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1"/>
  </p:notesMasterIdLst>
  <p:handoutMasterIdLst>
    <p:handoutMasterId r:id="rId132"/>
  </p:handoutMasterIdLst>
  <p:sldIdLst>
    <p:sldId id="257" r:id="rId2"/>
    <p:sldId id="260" r:id="rId3"/>
    <p:sldId id="442" r:id="rId4"/>
    <p:sldId id="259" r:id="rId5"/>
    <p:sldId id="441" r:id="rId6"/>
    <p:sldId id="262" r:id="rId7"/>
    <p:sldId id="263" r:id="rId8"/>
    <p:sldId id="261" r:id="rId9"/>
    <p:sldId id="268" r:id="rId10"/>
    <p:sldId id="269" r:id="rId11"/>
    <p:sldId id="274" r:id="rId12"/>
    <p:sldId id="425" r:id="rId13"/>
    <p:sldId id="426" r:id="rId14"/>
    <p:sldId id="265" r:id="rId15"/>
    <p:sldId id="267" r:id="rId16"/>
    <p:sldId id="307" r:id="rId17"/>
    <p:sldId id="270" r:id="rId18"/>
    <p:sldId id="309" r:id="rId19"/>
    <p:sldId id="308" r:id="rId20"/>
    <p:sldId id="306" r:id="rId21"/>
    <p:sldId id="310" r:id="rId22"/>
    <p:sldId id="440" r:id="rId23"/>
    <p:sldId id="438" r:id="rId24"/>
    <p:sldId id="439" r:id="rId25"/>
    <p:sldId id="264" r:id="rId26"/>
    <p:sldId id="266" r:id="rId27"/>
    <p:sldId id="305" r:id="rId28"/>
    <p:sldId id="300" r:id="rId29"/>
    <p:sldId id="284" r:id="rId30"/>
    <p:sldId id="294" r:id="rId31"/>
    <p:sldId id="427" r:id="rId32"/>
    <p:sldId id="285" r:id="rId33"/>
    <p:sldId id="286" r:id="rId34"/>
    <p:sldId id="405" r:id="rId35"/>
    <p:sldId id="406" r:id="rId36"/>
    <p:sldId id="407" r:id="rId37"/>
    <p:sldId id="408" r:id="rId38"/>
    <p:sldId id="409" r:id="rId39"/>
    <p:sldId id="283" r:id="rId40"/>
    <p:sldId id="296" r:id="rId41"/>
    <p:sldId id="271" r:id="rId42"/>
    <p:sldId id="293" r:id="rId43"/>
    <p:sldId id="312" r:id="rId44"/>
    <p:sldId id="311" r:id="rId45"/>
    <p:sldId id="411" r:id="rId46"/>
    <p:sldId id="316" r:id="rId47"/>
    <p:sldId id="410" r:id="rId48"/>
    <p:sldId id="276" r:id="rId49"/>
    <p:sldId id="289" r:id="rId50"/>
    <p:sldId id="290" r:id="rId51"/>
    <p:sldId id="291" r:id="rId52"/>
    <p:sldId id="292" r:id="rId53"/>
    <p:sldId id="315" r:id="rId54"/>
    <p:sldId id="280" r:id="rId55"/>
    <p:sldId id="421" r:id="rId56"/>
    <p:sldId id="436" r:id="rId57"/>
    <p:sldId id="415" r:id="rId58"/>
    <p:sldId id="420" r:id="rId59"/>
    <p:sldId id="423" r:id="rId60"/>
    <p:sldId id="435" r:id="rId61"/>
    <p:sldId id="418" r:id="rId62"/>
    <p:sldId id="422" r:id="rId63"/>
    <p:sldId id="419" r:id="rId64"/>
    <p:sldId id="281" r:id="rId65"/>
    <p:sldId id="282" r:id="rId66"/>
    <p:sldId id="301" r:id="rId67"/>
    <p:sldId id="302" r:id="rId68"/>
    <p:sldId id="303" r:id="rId69"/>
    <p:sldId id="273" r:id="rId70"/>
    <p:sldId id="414" r:id="rId71"/>
    <p:sldId id="275" r:id="rId72"/>
    <p:sldId id="413" r:id="rId73"/>
    <p:sldId id="428" r:id="rId74"/>
    <p:sldId id="429" r:id="rId75"/>
    <p:sldId id="295" r:id="rId76"/>
    <p:sldId id="297" r:id="rId77"/>
    <p:sldId id="378" r:id="rId78"/>
    <p:sldId id="387" r:id="rId79"/>
    <p:sldId id="379" r:id="rId80"/>
    <p:sldId id="380" r:id="rId81"/>
    <p:sldId id="382" r:id="rId82"/>
    <p:sldId id="385" r:id="rId83"/>
    <p:sldId id="371" r:id="rId84"/>
    <p:sldId id="372" r:id="rId85"/>
    <p:sldId id="376" r:id="rId86"/>
    <p:sldId id="389" r:id="rId87"/>
    <p:sldId id="390" r:id="rId88"/>
    <p:sldId id="393" r:id="rId89"/>
    <p:sldId id="412" r:id="rId90"/>
    <p:sldId id="397" r:id="rId91"/>
    <p:sldId id="398" r:id="rId92"/>
    <p:sldId id="299" r:id="rId93"/>
    <p:sldId id="298" r:id="rId94"/>
    <p:sldId id="288" r:id="rId95"/>
    <p:sldId id="430" r:id="rId96"/>
    <p:sldId id="431" r:id="rId97"/>
    <p:sldId id="433" r:id="rId98"/>
    <p:sldId id="434" r:id="rId99"/>
    <p:sldId id="313" r:id="rId100"/>
    <p:sldId id="314" r:id="rId101"/>
    <p:sldId id="317" r:id="rId102"/>
    <p:sldId id="319" r:id="rId103"/>
    <p:sldId id="320" r:id="rId104"/>
    <p:sldId id="321" r:id="rId105"/>
    <p:sldId id="324" r:id="rId106"/>
    <p:sldId id="326" r:id="rId107"/>
    <p:sldId id="327" r:id="rId108"/>
    <p:sldId id="333" r:id="rId109"/>
    <p:sldId id="334" r:id="rId110"/>
    <p:sldId id="339" r:id="rId111"/>
    <p:sldId id="343" r:id="rId112"/>
    <p:sldId id="355" r:id="rId113"/>
    <p:sldId id="356" r:id="rId114"/>
    <p:sldId id="357" r:id="rId115"/>
    <p:sldId id="358" r:id="rId116"/>
    <p:sldId id="360" r:id="rId117"/>
    <p:sldId id="361" r:id="rId118"/>
    <p:sldId id="362" r:id="rId119"/>
    <p:sldId id="363" r:id="rId120"/>
    <p:sldId id="364" r:id="rId121"/>
    <p:sldId id="365" r:id="rId122"/>
    <p:sldId id="366" r:id="rId123"/>
    <p:sldId id="367" r:id="rId124"/>
    <p:sldId id="368" r:id="rId125"/>
    <p:sldId id="369" r:id="rId126"/>
    <p:sldId id="370" r:id="rId127"/>
    <p:sldId id="432" r:id="rId128"/>
    <p:sldId id="424" r:id="rId129"/>
    <p:sldId id="437" r:id="rId1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1C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4851" autoAdjust="0"/>
  </p:normalViewPr>
  <p:slideViewPr>
    <p:cSldViewPr snapToGrid="0" showGuides="1">
      <p:cViewPr>
        <p:scale>
          <a:sx n="90" d="100"/>
          <a:sy n="90" d="100"/>
        </p:scale>
        <p:origin x="1356" y="234"/>
      </p:cViewPr>
      <p:guideLst/>
    </p:cSldViewPr>
  </p:slideViewPr>
  <p:notesTextViewPr>
    <p:cViewPr>
      <p:scale>
        <a:sx n="1" d="1"/>
        <a:sy n="1" d="1"/>
      </p:scale>
      <p:origin x="0" y="0"/>
    </p:cViewPr>
  </p:notesTextViewPr>
  <p:notesViewPr>
    <p:cSldViewPr snapToGrid="0">
      <p:cViewPr varScale="1">
        <p:scale>
          <a:sx n="87" d="100"/>
          <a:sy n="87" d="100"/>
        </p:scale>
        <p:origin x="3840" y="66"/>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viewProps" Target="view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theme" Target="theme/theme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notesMaster" Target="notesMasters/notesMaster1.xml"/><Relationship Id="rId136"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handoutMaster" Target="handoutMasters/handoutMaster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1.xml"/><Relationship Id="rId1" Type="http://schemas.microsoft.com/office/2011/relationships/chartStyle" Target="style2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C01-5F4B-9AD6-32DF070FFABD}"/>
              </c:ext>
            </c:extLst>
          </c:dPt>
          <c:dPt>
            <c:idx val="1"/>
            <c:bubble3D val="0"/>
            <c:spPr>
              <a:solidFill>
                <a:schemeClr val="accent6"/>
              </a:solidFill>
              <a:ln w="19050">
                <a:solidFill>
                  <a:schemeClr val="lt1"/>
                </a:solidFill>
              </a:ln>
              <a:effectLst/>
            </c:spPr>
            <c:extLst>
              <c:ext xmlns:c16="http://schemas.microsoft.com/office/drawing/2014/chart" uri="{C3380CC4-5D6E-409C-BE32-E72D297353CC}">
                <c16:uniqueId val="{00000003-9C01-5F4B-9AD6-32DF070FFABD}"/>
              </c:ext>
            </c:extLst>
          </c:dPt>
          <c:dPt>
            <c:idx val="2"/>
            <c:bubble3D val="0"/>
            <c:spPr>
              <a:solidFill>
                <a:schemeClr val="accent6">
                  <a:lumMod val="60000"/>
                  <a:lumOff val="40000"/>
                </a:schemeClr>
              </a:solidFill>
              <a:ln w="19050">
                <a:solidFill>
                  <a:schemeClr val="lt1"/>
                </a:solidFill>
              </a:ln>
              <a:effectLst/>
            </c:spPr>
            <c:extLst>
              <c:ext xmlns:c16="http://schemas.microsoft.com/office/drawing/2014/chart" uri="{C3380CC4-5D6E-409C-BE32-E72D297353CC}">
                <c16:uniqueId val="{00000005-9C01-5F4B-9AD6-32DF070FFABD}"/>
              </c:ext>
            </c:extLst>
          </c:dPt>
          <c:dPt>
            <c:idx val="3"/>
            <c:bubble3D val="0"/>
            <c:spPr>
              <a:solidFill>
                <a:schemeClr val="accent6">
                  <a:lumMod val="20000"/>
                  <a:lumOff val="80000"/>
                </a:schemeClr>
              </a:solidFill>
              <a:ln w="19050">
                <a:solidFill>
                  <a:schemeClr val="lt1"/>
                </a:solidFill>
              </a:ln>
              <a:effectLst/>
            </c:spPr>
            <c:extLst>
              <c:ext xmlns:c16="http://schemas.microsoft.com/office/drawing/2014/chart" uri="{C3380CC4-5D6E-409C-BE32-E72D297353CC}">
                <c16:uniqueId val="{00000007-9C01-5F4B-9AD6-32DF070FFABD}"/>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9C01-5F4B-9AD6-32DF070FFABD}"/>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1">
                <a:lumMod val="85000"/>
              </a:schemeClr>
            </a:solidFill>
            <a:ln>
              <a:noFill/>
            </a:ln>
          </c:spPr>
          <c:dPt>
            <c:idx val="0"/>
            <c:bubble3D val="0"/>
            <c:spPr>
              <a:solidFill>
                <a:schemeClr val="accent1"/>
              </a:solidFill>
              <a:ln w="79375">
                <a:noFill/>
              </a:ln>
              <a:effectLst/>
            </c:spPr>
            <c:extLst>
              <c:ext xmlns:c16="http://schemas.microsoft.com/office/drawing/2014/chart" uri="{C3380CC4-5D6E-409C-BE32-E72D297353CC}">
                <c16:uniqueId val="{00000001-C24E-4341-A523-E78CD2E42B1D}"/>
              </c:ext>
            </c:extLst>
          </c:dPt>
          <c:dPt>
            <c:idx val="1"/>
            <c:bubble3D val="0"/>
            <c:spPr>
              <a:solidFill>
                <a:schemeClr val="bg2">
                  <a:lumMod val="85000"/>
                </a:schemeClr>
              </a:solidFill>
              <a:ln w="19050">
                <a:noFill/>
              </a:ln>
              <a:effectLst/>
            </c:spPr>
            <c:extLst>
              <c:ext xmlns:c16="http://schemas.microsoft.com/office/drawing/2014/chart" uri="{C3380CC4-5D6E-409C-BE32-E72D297353CC}">
                <c16:uniqueId val="{00000003-C24E-4341-A523-E78CD2E42B1D}"/>
              </c:ext>
            </c:extLst>
          </c:dPt>
          <c:cat>
            <c:strRef>
              <c:f>Sheet1!$A$2:$A$3</c:f>
              <c:strCache>
                <c:ptCount val="2"/>
                <c:pt idx="0">
                  <c:v>1st Qtr</c:v>
                </c:pt>
                <c:pt idx="1">
                  <c:v>2nd Qtr</c:v>
                </c:pt>
              </c:strCache>
            </c:strRef>
          </c:cat>
          <c:val>
            <c:numRef>
              <c:f>Sheet1!$B$2:$B$3</c:f>
              <c:numCache>
                <c:formatCode>General</c:formatCode>
                <c:ptCount val="2"/>
                <c:pt idx="0">
                  <c:v>5</c:v>
                </c:pt>
                <c:pt idx="1">
                  <c:v>5</c:v>
                </c:pt>
              </c:numCache>
            </c:numRef>
          </c:val>
          <c:extLst>
            <c:ext xmlns:c16="http://schemas.microsoft.com/office/drawing/2014/chart" uri="{C3380CC4-5D6E-409C-BE32-E72D297353CC}">
              <c16:uniqueId val="{00000004-C24E-4341-A523-E78CD2E42B1D}"/>
            </c:ext>
          </c:extLst>
        </c:ser>
        <c:dLbls>
          <c:showLegendKey val="0"/>
          <c:showVal val="0"/>
          <c:showCatName val="0"/>
          <c:showSerName val="0"/>
          <c:showPercent val="0"/>
          <c:showBubbleSize val="0"/>
          <c:showLeaderLines val="1"/>
        </c:dLbls>
        <c:firstSliceAng val="77"/>
        <c:holeSize val="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6"/>
            </a:solidFill>
            <a:ln>
              <a:noFill/>
            </a:ln>
          </c:spPr>
          <c:dPt>
            <c:idx val="0"/>
            <c:bubble3D val="0"/>
            <c:spPr>
              <a:solidFill>
                <a:schemeClr val="accent3"/>
              </a:solidFill>
              <a:ln w="79375">
                <a:noFill/>
              </a:ln>
              <a:effectLst/>
            </c:spPr>
            <c:extLst>
              <c:ext xmlns:c16="http://schemas.microsoft.com/office/drawing/2014/chart" uri="{C3380CC4-5D6E-409C-BE32-E72D297353CC}">
                <c16:uniqueId val="{00000001-FD1B-5E42-ABE9-383151E314AE}"/>
              </c:ext>
            </c:extLst>
          </c:dPt>
          <c:dPt>
            <c:idx val="1"/>
            <c:bubble3D val="0"/>
            <c:spPr>
              <a:solidFill>
                <a:schemeClr val="bg2">
                  <a:lumMod val="85000"/>
                </a:schemeClr>
              </a:solidFill>
              <a:ln w="19050">
                <a:noFill/>
              </a:ln>
              <a:effectLst/>
            </c:spPr>
            <c:extLst>
              <c:ext xmlns:c16="http://schemas.microsoft.com/office/drawing/2014/chart" uri="{C3380CC4-5D6E-409C-BE32-E72D297353CC}">
                <c16:uniqueId val="{00000003-FD1B-5E42-ABE9-383151E314AE}"/>
              </c:ext>
            </c:extLst>
          </c:dPt>
          <c:cat>
            <c:strRef>
              <c:f>Sheet1!$A$2:$A$3</c:f>
              <c:strCache>
                <c:ptCount val="2"/>
                <c:pt idx="0">
                  <c:v>1st Qtr</c:v>
                </c:pt>
                <c:pt idx="1">
                  <c:v>2nd Qtr</c:v>
                </c:pt>
              </c:strCache>
            </c:strRef>
          </c:cat>
          <c:val>
            <c:numRef>
              <c:f>Sheet1!$B$2:$B$3</c:f>
              <c:numCache>
                <c:formatCode>General</c:formatCode>
                <c:ptCount val="2"/>
                <c:pt idx="0">
                  <c:v>6</c:v>
                </c:pt>
                <c:pt idx="1">
                  <c:v>4</c:v>
                </c:pt>
              </c:numCache>
            </c:numRef>
          </c:val>
          <c:extLst>
            <c:ext xmlns:c16="http://schemas.microsoft.com/office/drawing/2014/chart" uri="{C3380CC4-5D6E-409C-BE32-E72D297353CC}">
              <c16:uniqueId val="{00000004-FD1B-5E42-ABE9-383151E314AE}"/>
            </c:ext>
          </c:extLst>
        </c:ser>
        <c:dLbls>
          <c:showLegendKey val="0"/>
          <c:showVal val="0"/>
          <c:showCatName val="0"/>
          <c:showSerName val="0"/>
          <c:showPercent val="0"/>
          <c:showBubbleSize val="0"/>
          <c:showLeaderLines val="1"/>
        </c:dLbls>
        <c:firstSliceAng val="77"/>
        <c:holeSize val="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6"/>
            </a:solidFill>
            <a:ln>
              <a:noFill/>
            </a:ln>
          </c:spPr>
          <c:dPt>
            <c:idx val="0"/>
            <c:bubble3D val="0"/>
            <c:spPr>
              <a:solidFill>
                <a:schemeClr val="accent4"/>
              </a:solidFill>
              <a:ln w="0">
                <a:noFill/>
              </a:ln>
              <a:effectLst/>
            </c:spPr>
            <c:extLst>
              <c:ext xmlns:c16="http://schemas.microsoft.com/office/drawing/2014/chart" uri="{C3380CC4-5D6E-409C-BE32-E72D297353CC}">
                <c16:uniqueId val="{00000001-8A8D-844D-AD5A-89A85F41978C}"/>
              </c:ext>
            </c:extLst>
          </c:dPt>
          <c:dPt>
            <c:idx val="1"/>
            <c:bubble3D val="0"/>
            <c:spPr>
              <a:solidFill>
                <a:schemeClr val="bg2">
                  <a:lumMod val="85000"/>
                </a:schemeClr>
              </a:solidFill>
              <a:ln w="19050">
                <a:noFill/>
              </a:ln>
              <a:effectLst/>
            </c:spPr>
            <c:extLst>
              <c:ext xmlns:c16="http://schemas.microsoft.com/office/drawing/2014/chart" uri="{C3380CC4-5D6E-409C-BE32-E72D297353CC}">
                <c16:uniqueId val="{00000003-8A8D-844D-AD5A-89A85F41978C}"/>
              </c:ext>
            </c:extLst>
          </c:dPt>
          <c:cat>
            <c:strRef>
              <c:f>Sheet1!$A$2:$A$3</c:f>
              <c:strCache>
                <c:ptCount val="2"/>
                <c:pt idx="0">
                  <c:v>1st Qtr</c:v>
                </c:pt>
                <c:pt idx="1">
                  <c:v>2nd Qtr</c:v>
                </c:pt>
              </c:strCache>
            </c:strRef>
          </c:cat>
          <c:val>
            <c:numRef>
              <c:f>Sheet1!$B$2:$B$3</c:f>
              <c:numCache>
                <c:formatCode>General</c:formatCode>
                <c:ptCount val="2"/>
                <c:pt idx="0">
                  <c:v>9</c:v>
                </c:pt>
                <c:pt idx="1">
                  <c:v>1</c:v>
                </c:pt>
              </c:numCache>
            </c:numRef>
          </c:val>
          <c:extLst>
            <c:ext xmlns:c16="http://schemas.microsoft.com/office/drawing/2014/chart" uri="{C3380CC4-5D6E-409C-BE32-E72D297353CC}">
              <c16:uniqueId val="{00000004-8A8D-844D-AD5A-89A85F41978C}"/>
            </c:ext>
          </c:extLst>
        </c:ser>
        <c:dLbls>
          <c:showLegendKey val="0"/>
          <c:showVal val="0"/>
          <c:showCatName val="0"/>
          <c:showSerName val="0"/>
          <c:showPercent val="0"/>
          <c:showBubbleSize val="0"/>
          <c:showLeaderLines val="1"/>
        </c:dLbls>
        <c:firstSliceAng val="92"/>
        <c:holeSize val="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bg2">
                        <a:lumMod val="6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FD8D-1449-8CA4-AFDCF15A16FF}"/>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bg2">
                        <a:lumMod val="6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FD8D-1449-8CA4-AFDCF15A16FF}"/>
            </c:ext>
          </c:extLst>
        </c:ser>
        <c:ser>
          <c:idx val="2"/>
          <c:order val="2"/>
          <c:tx>
            <c:strRef>
              <c:f>Sheet1!$D$1</c:f>
              <c:strCache>
                <c:ptCount val="1"/>
                <c:pt idx="0">
                  <c:v>Series 3</c:v>
                </c:pt>
              </c:strCache>
            </c:strRef>
          </c:tx>
          <c:spPr>
            <a:solidFill>
              <a:schemeClr val="accent2">
                <a:lumMod val="20000"/>
                <a:lumOff val="80000"/>
              </a:schemeClr>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bg2">
                        <a:lumMod val="6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FD8D-1449-8CA4-AFDCF15A16FF}"/>
            </c:ext>
          </c:extLst>
        </c:ser>
        <c:dLbls>
          <c:dLblPos val="outEnd"/>
          <c:showLegendKey val="0"/>
          <c:showVal val="1"/>
          <c:showCatName val="0"/>
          <c:showSerName val="0"/>
          <c:showPercent val="0"/>
          <c:showBubbleSize val="0"/>
        </c:dLbls>
        <c:gapWidth val="444"/>
        <c:overlap val="-90"/>
        <c:axId val="-335968624"/>
        <c:axId val="-335968080"/>
      </c:barChart>
      <c:catAx>
        <c:axId val="-33596862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bg2">
                    <a:lumMod val="65000"/>
                  </a:schemeClr>
                </a:solidFill>
                <a:latin typeface="+mn-lt"/>
                <a:ea typeface="+mn-ea"/>
                <a:cs typeface="+mn-cs"/>
              </a:defRPr>
            </a:pPr>
            <a:endParaRPr lang="en-US"/>
          </a:p>
        </c:txPr>
        <c:crossAx val="-335968080"/>
        <c:crosses val="autoZero"/>
        <c:auto val="1"/>
        <c:lblAlgn val="ctr"/>
        <c:lblOffset val="100"/>
        <c:noMultiLvlLbl val="0"/>
      </c:catAx>
      <c:valAx>
        <c:axId val="-335968080"/>
        <c:scaling>
          <c:orientation val="minMax"/>
        </c:scaling>
        <c:delete val="1"/>
        <c:axPos val="l"/>
        <c:numFmt formatCode="General" sourceLinked="1"/>
        <c:majorTickMark val="none"/>
        <c:minorTickMark val="none"/>
        <c:tickLblPos val="nextTo"/>
        <c:crossAx val="-33596862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bg2"/>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Category 1</c:v>
                </c:pt>
                <c:pt idx="1">
                  <c:v>Category 2</c:v>
                </c:pt>
                <c:pt idx="2">
                  <c:v>Category 3</c:v>
                </c:pt>
                <c:pt idx="3">
                  <c:v>Category 4</c:v>
                </c:pt>
                <c:pt idx="4">
                  <c:v>Category 4</c:v>
                </c:pt>
              </c:strCache>
            </c:strRef>
          </c:cat>
          <c:val>
            <c:numRef>
              <c:f>Sheet1!$B$2:$B$6</c:f>
              <c:numCache>
                <c:formatCode>General</c:formatCode>
                <c:ptCount val="5"/>
                <c:pt idx="0">
                  <c:v>4.3</c:v>
                </c:pt>
                <c:pt idx="1">
                  <c:v>2.5</c:v>
                </c:pt>
                <c:pt idx="2">
                  <c:v>3.5</c:v>
                </c:pt>
                <c:pt idx="3">
                  <c:v>4.5</c:v>
                </c:pt>
                <c:pt idx="4">
                  <c:v>3.8</c:v>
                </c:pt>
              </c:numCache>
            </c:numRef>
          </c:val>
          <c:extLst>
            <c:ext xmlns:c16="http://schemas.microsoft.com/office/drawing/2014/chart" uri="{C3380CC4-5D6E-409C-BE32-E72D297353CC}">
              <c16:uniqueId val="{00000000-468D-2B4A-8660-48AA44793FBE}"/>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bg2"/>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Category 1</c:v>
                </c:pt>
                <c:pt idx="1">
                  <c:v>Category 2</c:v>
                </c:pt>
                <c:pt idx="2">
                  <c:v>Category 3</c:v>
                </c:pt>
                <c:pt idx="3">
                  <c:v>Category 4</c:v>
                </c:pt>
                <c:pt idx="4">
                  <c:v>Category 4</c:v>
                </c:pt>
              </c:strCache>
            </c:strRef>
          </c:cat>
          <c:val>
            <c:numRef>
              <c:f>Sheet1!$C$2:$C$6</c:f>
              <c:numCache>
                <c:formatCode>General</c:formatCode>
                <c:ptCount val="5"/>
                <c:pt idx="0">
                  <c:v>2.4</c:v>
                </c:pt>
                <c:pt idx="1">
                  <c:v>4.4000000000000004</c:v>
                </c:pt>
                <c:pt idx="2">
                  <c:v>1.8</c:v>
                </c:pt>
                <c:pt idx="3">
                  <c:v>2.8</c:v>
                </c:pt>
                <c:pt idx="4">
                  <c:v>2.8</c:v>
                </c:pt>
              </c:numCache>
            </c:numRef>
          </c:val>
          <c:extLst>
            <c:ext xmlns:c16="http://schemas.microsoft.com/office/drawing/2014/chart" uri="{C3380CC4-5D6E-409C-BE32-E72D297353CC}">
              <c16:uniqueId val="{00000001-468D-2B4A-8660-48AA44793FBE}"/>
            </c:ext>
          </c:extLst>
        </c:ser>
        <c:ser>
          <c:idx val="2"/>
          <c:order val="2"/>
          <c:tx>
            <c:strRef>
              <c:f>Sheet1!$D$1</c:f>
              <c:strCache>
                <c:ptCount val="1"/>
                <c:pt idx="0">
                  <c:v>Series 3</c:v>
                </c:pt>
              </c:strCache>
            </c:strRef>
          </c:tx>
          <c:spPr>
            <a:solidFill>
              <a:schemeClr val="accent2">
                <a:lumMod val="20000"/>
                <a:lumOff val="80000"/>
              </a:schemeClr>
            </a:solidFill>
            <a:ln>
              <a:no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Category 1</c:v>
                </c:pt>
                <c:pt idx="1">
                  <c:v>Category 2</c:v>
                </c:pt>
                <c:pt idx="2">
                  <c:v>Category 3</c:v>
                </c:pt>
                <c:pt idx="3">
                  <c:v>Category 4</c:v>
                </c:pt>
                <c:pt idx="4">
                  <c:v>Category 4</c:v>
                </c:pt>
              </c:strCache>
            </c:strRef>
          </c:cat>
          <c:val>
            <c:numRef>
              <c:f>Sheet1!$D$2:$D$6</c:f>
              <c:numCache>
                <c:formatCode>General</c:formatCode>
                <c:ptCount val="5"/>
                <c:pt idx="0">
                  <c:v>2</c:v>
                </c:pt>
                <c:pt idx="1">
                  <c:v>2</c:v>
                </c:pt>
                <c:pt idx="2">
                  <c:v>3</c:v>
                </c:pt>
                <c:pt idx="3">
                  <c:v>5</c:v>
                </c:pt>
                <c:pt idx="4">
                  <c:v>4</c:v>
                </c:pt>
              </c:numCache>
            </c:numRef>
          </c:val>
          <c:extLst>
            <c:ext xmlns:c16="http://schemas.microsoft.com/office/drawing/2014/chart" uri="{C3380CC4-5D6E-409C-BE32-E72D297353CC}">
              <c16:uniqueId val="{00000002-468D-2B4A-8660-48AA44793FBE}"/>
            </c:ext>
          </c:extLst>
        </c:ser>
        <c:dLbls>
          <c:dLblPos val="ctr"/>
          <c:showLegendKey val="0"/>
          <c:showVal val="1"/>
          <c:showCatName val="0"/>
          <c:showSerName val="0"/>
          <c:showPercent val="0"/>
          <c:showBubbleSize val="0"/>
        </c:dLbls>
        <c:gapWidth val="79"/>
        <c:overlap val="100"/>
        <c:axId val="-335965360"/>
        <c:axId val="-333652592"/>
      </c:barChart>
      <c:catAx>
        <c:axId val="-33596536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bg2">
                    <a:lumMod val="65000"/>
                  </a:schemeClr>
                </a:solidFill>
                <a:latin typeface="+mn-lt"/>
                <a:ea typeface="+mn-ea"/>
                <a:cs typeface="+mn-cs"/>
              </a:defRPr>
            </a:pPr>
            <a:endParaRPr lang="en-US"/>
          </a:p>
        </c:txPr>
        <c:crossAx val="-333652592"/>
        <c:crosses val="autoZero"/>
        <c:auto val="1"/>
        <c:lblAlgn val="ctr"/>
        <c:lblOffset val="100"/>
        <c:noMultiLvlLbl val="0"/>
      </c:catAx>
      <c:valAx>
        <c:axId val="-333652592"/>
        <c:scaling>
          <c:orientation val="minMax"/>
        </c:scaling>
        <c:delete val="1"/>
        <c:axPos val="l"/>
        <c:numFmt formatCode="General" sourceLinked="1"/>
        <c:majorTickMark val="none"/>
        <c:minorTickMark val="none"/>
        <c:tickLblPos val="nextTo"/>
        <c:crossAx val="-33596536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22225" cap="rnd">
              <a:solidFill>
                <a:schemeClr val="accent1"/>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45E3-5B46-98E9-86ED58E6B2BA}"/>
            </c:ext>
          </c:extLst>
        </c:ser>
        <c:ser>
          <c:idx val="1"/>
          <c:order val="1"/>
          <c:tx>
            <c:strRef>
              <c:f>Sheet1!$C$1</c:f>
              <c:strCache>
                <c:ptCount val="1"/>
                <c:pt idx="0">
                  <c:v>Series 2</c:v>
                </c:pt>
              </c:strCache>
            </c:strRef>
          </c:tx>
          <c:spPr>
            <a:ln w="22225" cap="rnd">
              <a:solidFill>
                <a:schemeClr val="accent2"/>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45E3-5B46-98E9-86ED58E6B2BA}"/>
            </c:ext>
          </c:extLst>
        </c:ser>
        <c:ser>
          <c:idx val="2"/>
          <c:order val="2"/>
          <c:tx>
            <c:strRef>
              <c:f>Sheet1!$D$1</c:f>
              <c:strCache>
                <c:ptCount val="1"/>
                <c:pt idx="0">
                  <c:v>Series 3</c:v>
                </c:pt>
              </c:strCache>
            </c:strRef>
          </c:tx>
          <c:spPr>
            <a:ln w="22225" cap="rnd">
              <a:solidFill>
                <a:schemeClr val="accent3"/>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45E3-5B46-98E9-86ED58E6B2BA}"/>
            </c:ext>
          </c:extLst>
        </c:ser>
        <c:dLbls>
          <c:showLegendKey val="0"/>
          <c:showVal val="0"/>
          <c:showCatName val="0"/>
          <c:showSerName val="0"/>
          <c:showPercent val="0"/>
          <c:showBubbleSize val="0"/>
        </c:dLbls>
        <c:smooth val="0"/>
        <c:axId val="-333648240"/>
        <c:axId val="-333653680"/>
      </c:lineChart>
      <c:catAx>
        <c:axId val="-333648240"/>
        <c:scaling>
          <c:orientation val="minMax"/>
        </c:scaling>
        <c:delete val="0"/>
        <c:axPos val="b"/>
        <c:majorGridlines>
          <c:spPr>
            <a:ln w="9525" cap="flat" cmpd="sng" algn="ctr">
              <a:solidFill>
                <a:schemeClr val="dk1">
                  <a:lumMod val="15000"/>
                  <a:lumOff val="85000"/>
                  <a:alpha val="54000"/>
                </a:schemeClr>
              </a:solidFill>
              <a:round/>
            </a:ln>
            <a:effectLst/>
          </c:spPr>
        </c:majorGridlines>
        <c:minorGridlines>
          <c:spPr>
            <a:ln w="9525" cap="flat" cmpd="sng" algn="ctr">
              <a:solidFill>
                <a:schemeClr val="dk1">
                  <a:lumMod val="15000"/>
                  <a:lumOff val="85000"/>
                  <a:alpha val="51000"/>
                </a:schemeClr>
              </a:solidFill>
              <a:round/>
            </a:ln>
            <a:effectLst/>
          </c:spPr>
        </c:min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cap="none" spc="0" normalizeH="0" baseline="0">
                <a:solidFill>
                  <a:schemeClr val="bg2">
                    <a:lumMod val="65000"/>
                  </a:schemeClr>
                </a:solidFill>
                <a:latin typeface="+mn-lt"/>
                <a:ea typeface="+mn-ea"/>
                <a:cs typeface="+mn-cs"/>
              </a:defRPr>
            </a:pPr>
            <a:endParaRPr lang="en-US"/>
          </a:p>
        </c:txPr>
        <c:crossAx val="-333653680"/>
        <c:crosses val="autoZero"/>
        <c:auto val="1"/>
        <c:lblAlgn val="ctr"/>
        <c:lblOffset val="100"/>
        <c:noMultiLvlLbl val="0"/>
      </c:catAx>
      <c:valAx>
        <c:axId val="-333653680"/>
        <c:scaling>
          <c:orientation val="minMax"/>
        </c:scaling>
        <c:delete val="0"/>
        <c:axPos val="l"/>
        <c:majorGridlines>
          <c:spPr>
            <a:ln w="9525" cap="flat" cmpd="sng" algn="ctr">
              <a:solidFill>
                <a:schemeClr val="dk1">
                  <a:lumMod val="15000"/>
                  <a:lumOff val="85000"/>
                  <a:alpha val="54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crossAx val="-333648240"/>
        <c:crosses val="autoZero"/>
        <c:crossBetween val="between"/>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legend>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solidFill>
            <a:schemeClr val="bg2">
              <a:lumMod val="65000"/>
            </a:schemeClr>
          </a:solidFill>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CDE-E84D-B8A6-F7056641B99C}"/>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CDE-E84D-B8A6-F7056641B99C}"/>
            </c:ext>
          </c:extLst>
        </c:ser>
        <c:ser>
          <c:idx val="2"/>
          <c:order val="2"/>
          <c:tx>
            <c:strRef>
              <c:f>Sheet1!$D$1</c:f>
              <c:strCache>
                <c:ptCount val="1"/>
                <c:pt idx="0">
                  <c:v>Series 3</c:v>
                </c:pt>
              </c:strCache>
            </c:strRef>
          </c:tx>
          <c:spPr>
            <a:solidFill>
              <a:schemeClr val="accent2">
                <a:lumMod val="20000"/>
                <a:lumOff val="80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CDE-E84D-B8A6-F7056641B99C}"/>
            </c:ext>
          </c:extLst>
        </c:ser>
        <c:dLbls>
          <c:showLegendKey val="0"/>
          <c:showVal val="0"/>
          <c:showCatName val="0"/>
          <c:showSerName val="0"/>
          <c:showPercent val="0"/>
          <c:showBubbleSize val="0"/>
        </c:dLbls>
        <c:gapWidth val="182"/>
        <c:axId val="-333655856"/>
        <c:axId val="-333652048"/>
      </c:barChart>
      <c:catAx>
        <c:axId val="-3336558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crossAx val="-333652048"/>
        <c:crosses val="autoZero"/>
        <c:auto val="1"/>
        <c:lblAlgn val="ctr"/>
        <c:lblOffset val="100"/>
        <c:noMultiLvlLbl val="0"/>
      </c:catAx>
      <c:valAx>
        <c:axId val="-33365204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crossAx val="-3336558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2A8F-0A4C-AE34-7E50D3719E49}"/>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2A8F-0A4C-AE34-7E50D3719E49}"/>
            </c:ext>
          </c:extLst>
        </c:ser>
        <c:ser>
          <c:idx val="2"/>
          <c:order val="2"/>
          <c:tx>
            <c:strRef>
              <c:f>Sheet1!$D$1</c:f>
              <c:strCache>
                <c:ptCount val="1"/>
                <c:pt idx="0">
                  <c:v>Series 3</c:v>
                </c:pt>
              </c:strCache>
            </c:strRef>
          </c:tx>
          <c:spPr>
            <a:solidFill>
              <a:schemeClr val="accent2">
                <a:lumMod val="20000"/>
                <a:lumOff val="80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2A8F-0A4C-AE34-7E50D3719E49}"/>
            </c:ext>
          </c:extLst>
        </c:ser>
        <c:dLbls>
          <c:showLegendKey val="0"/>
          <c:showVal val="0"/>
          <c:showCatName val="0"/>
          <c:showSerName val="0"/>
          <c:showPercent val="0"/>
          <c:showBubbleSize val="0"/>
        </c:dLbls>
        <c:gapWidth val="182"/>
        <c:overlap val="100"/>
        <c:axId val="-333650960"/>
        <c:axId val="-333654224"/>
      </c:barChart>
      <c:catAx>
        <c:axId val="-33365096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crossAx val="-333654224"/>
        <c:crosses val="autoZero"/>
        <c:auto val="1"/>
        <c:lblAlgn val="ctr"/>
        <c:lblOffset val="100"/>
        <c:noMultiLvlLbl val="0"/>
      </c:catAx>
      <c:valAx>
        <c:axId val="-33365422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crossAx val="-3336509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Sheet1!$B$1</c:f>
              <c:strCache>
                <c:ptCount val="1"/>
                <c:pt idx="0">
                  <c:v>Series 1</c:v>
                </c:pt>
              </c:strCache>
            </c:strRef>
          </c:tx>
          <c:spPr>
            <a:solidFill>
              <a:schemeClr val="accent1">
                <a:lumMod val="40000"/>
                <a:lumOff val="60000"/>
              </a:schemeClr>
            </a:solidFill>
            <a:ln w="50800">
              <a:solidFill>
                <a:schemeClr val="accent1"/>
              </a:solid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extLst>
            <c:ext xmlns:c16="http://schemas.microsoft.com/office/drawing/2014/chart" uri="{C3380CC4-5D6E-409C-BE32-E72D297353CC}">
              <c16:uniqueId val="{00000000-8DA4-6E4D-8ABB-78AEDE953F9D}"/>
            </c:ext>
          </c:extLst>
        </c:ser>
        <c:ser>
          <c:idx val="1"/>
          <c:order val="1"/>
          <c:tx>
            <c:strRef>
              <c:f>Sheet1!$C$1</c:f>
              <c:strCache>
                <c:ptCount val="1"/>
                <c:pt idx="0">
                  <c:v>Series 2</c:v>
                </c:pt>
              </c:strCache>
            </c:strRef>
          </c:tx>
          <c:spPr>
            <a:solidFill>
              <a:schemeClr val="accent2">
                <a:lumMod val="25000"/>
                <a:lumOff val="75000"/>
              </a:schemeClr>
            </a:solidFill>
            <a:ln w="50800">
              <a:solidFill>
                <a:schemeClr val="accent2"/>
              </a:solid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8DA4-6E4D-8ABB-78AEDE953F9D}"/>
            </c:ext>
          </c:extLst>
        </c:ser>
        <c:dLbls>
          <c:showLegendKey val="0"/>
          <c:showVal val="0"/>
          <c:showCatName val="0"/>
          <c:showSerName val="0"/>
          <c:showPercent val="0"/>
          <c:showBubbleSize val="0"/>
        </c:dLbls>
        <c:axId val="-333658032"/>
        <c:axId val="-333650416"/>
      </c:areaChart>
      <c:dateAx>
        <c:axId val="-333658032"/>
        <c:scaling>
          <c:orientation val="minMax"/>
        </c:scaling>
        <c:delete val="1"/>
        <c:axPos val="b"/>
        <c:numFmt formatCode="m/d/yyyy" sourceLinked="1"/>
        <c:majorTickMark val="out"/>
        <c:minorTickMark val="none"/>
        <c:tickLblPos val="nextTo"/>
        <c:crossAx val="-333650416"/>
        <c:crosses val="autoZero"/>
        <c:auto val="1"/>
        <c:lblOffset val="100"/>
        <c:baseTimeUnit val="days"/>
      </c:dateAx>
      <c:valAx>
        <c:axId val="-333650416"/>
        <c:scaling>
          <c:orientation val="minMax"/>
        </c:scaling>
        <c:delete val="1"/>
        <c:axPos val="l"/>
        <c:numFmt formatCode="General" sourceLinked="1"/>
        <c:majorTickMark val="none"/>
        <c:minorTickMark val="none"/>
        <c:tickLblPos val="nextTo"/>
        <c:crossAx val="-333658032"/>
        <c:crosses val="autoZero"/>
        <c:crossBetween val="midCat"/>
      </c:valAx>
      <c:spPr>
        <a:noFill/>
        <a:ln>
          <a:noFill/>
        </a:ln>
        <a:effectLst/>
      </c:spPr>
    </c:plotArea>
    <c:plotVisOnly val="1"/>
    <c:dispBlanksAs val="zero"/>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Sheet1!$B$1</c:f>
              <c:strCache>
                <c:ptCount val="1"/>
                <c:pt idx="0">
                  <c:v>Series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extLst>
            <c:ext xmlns:c16="http://schemas.microsoft.com/office/drawing/2014/chart" uri="{C3380CC4-5D6E-409C-BE32-E72D297353CC}">
              <c16:uniqueId val="{00000000-EBDD-AF4F-B4D5-064DFBE3100D}"/>
            </c:ext>
          </c:extLst>
        </c:ser>
        <c:ser>
          <c:idx val="1"/>
          <c:order val="1"/>
          <c:tx>
            <c:strRef>
              <c:f>Sheet1!$C$1</c:f>
              <c:strCache>
                <c:ptCount val="1"/>
                <c:pt idx="0">
                  <c:v>Series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EBDD-AF4F-B4D5-064DFBE3100D}"/>
            </c:ext>
          </c:extLst>
        </c:ser>
        <c:ser>
          <c:idx val="2"/>
          <c:order val="2"/>
          <c:tx>
            <c:strRef>
              <c:f>Sheet1!$D$1</c:f>
              <c:strCache>
                <c:ptCount val="1"/>
                <c:pt idx="0">
                  <c:v>Series 2</c:v>
                </c:pt>
              </c:strCache>
            </c:strRef>
          </c:tx>
          <c:spPr>
            <a:solidFill>
              <a:schemeClr val="accent2">
                <a:lumMod val="20000"/>
                <a:lumOff val="80000"/>
              </a:schemeClr>
            </a:solidFill>
            <a:ln w="25400">
              <a:noFill/>
            </a:ln>
            <a:effectLst/>
          </c:spPr>
          <c:cat>
            <c:numRef>
              <c:f>Sheet1!$A$2:$A$6</c:f>
              <c:numCache>
                <c:formatCode>m/d/yyyy</c:formatCode>
                <c:ptCount val="5"/>
                <c:pt idx="0">
                  <c:v>37261</c:v>
                </c:pt>
                <c:pt idx="1">
                  <c:v>37262</c:v>
                </c:pt>
                <c:pt idx="2">
                  <c:v>37263</c:v>
                </c:pt>
                <c:pt idx="3">
                  <c:v>37264</c:v>
                </c:pt>
                <c:pt idx="4">
                  <c:v>37265</c:v>
                </c:pt>
              </c:numCache>
            </c:numRef>
          </c:cat>
          <c:val>
            <c:numRef>
              <c:f>Sheet1!$D$2:$D$6</c:f>
              <c:numCache>
                <c:formatCode>General</c:formatCode>
                <c:ptCount val="5"/>
                <c:pt idx="0">
                  <c:v>7</c:v>
                </c:pt>
                <c:pt idx="1">
                  <c:v>18</c:v>
                </c:pt>
                <c:pt idx="2">
                  <c:v>7</c:v>
                </c:pt>
                <c:pt idx="3">
                  <c:v>11</c:v>
                </c:pt>
                <c:pt idx="4">
                  <c:v>7</c:v>
                </c:pt>
              </c:numCache>
            </c:numRef>
          </c:val>
          <c:extLst>
            <c:ext xmlns:c16="http://schemas.microsoft.com/office/drawing/2014/chart" uri="{C3380CC4-5D6E-409C-BE32-E72D297353CC}">
              <c16:uniqueId val="{00000002-EBDD-AF4F-B4D5-064DFBE3100D}"/>
            </c:ext>
          </c:extLst>
        </c:ser>
        <c:dLbls>
          <c:showLegendKey val="0"/>
          <c:showVal val="0"/>
          <c:showCatName val="0"/>
          <c:showSerName val="0"/>
          <c:showPercent val="0"/>
          <c:showBubbleSize val="0"/>
        </c:dLbls>
        <c:axId val="-333647696"/>
        <c:axId val="-333647152"/>
      </c:areaChart>
      <c:dateAx>
        <c:axId val="-333647696"/>
        <c:scaling>
          <c:orientation val="minMax"/>
        </c:scaling>
        <c:delete val="1"/>
        <c:axPos val="b"/>
        <c:numFmt formatCode="m/d/yyyy" sourceLinked="1"/>
        <c:majorTickMark val="out"/>
        <c:minorTickMark val="none"/>
        <c:tickLblPos val="nextTo"/>
        <c:crossAx val="-333647152"/>
        <c:crosses val="autoZero"/>
        <c:auto val="1"/>
        <c:lblOffset val="100"/>
        <c:baseTimeUnit val="days"/>
      </c:dateAx>
      <c:valAx>
        <c:axId val="-333647152"/>
        <c:scaling>
          <c:orientation val="minMax"/>
        </c:scaling>
        <c:delete val="1"/>
        <c:axPos val="l"/>
        <c:numFmt formatCode="General" sourceLinked="1"/>
        <c:majorTickMark val="none"/>
        <c:minorTickMark val="none"/>
        <c:tickLblPos val="nextTo"/>
        <c:crossAx val="-333647696"/>
        <c:crosses val="autoZero"/>
        <c:crossBetween val="midCat"/>
      </c:valAx>
      <c:spPr>
        <a:noFill/>
        <a:ln>
          <a:noFill/>
        </a:ln>
        <a:effectLst/>
      </c:spPr>
    </c:plotArea>
    <c:plotVisOnly val="1"/>
    <c:dispBlanksAs val="zero"/>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615-0647-958A-55C27BEA6037}"/>
              </c:ext>
            </c:extLst>
          </c:dPt>
          <c:dPt>
            <c:idx val="1"/>
            <c:bubble3D val="0"/>
            <c:spPr>
              <a:solidFill>
                <a:schemeClr val="accent6"/>
              </a:solidFill>
              <a:ln w="19050">
                <a:solidFill>
                  <a:schemeClr val="lt1"/>
                </a:solidFill>
              </a:ln>
              <a:effectLst/>
            </c:spPr>
            <c:extLst>
              <c:ext xmlns:c16="http://schemas.microsoft.com/office/drawing/2014/chart" uri="{C3380CC4-5D6E-409C-BE32-E72D297353CC}">
                <c16:uniqueId val="{00000003-6615-0647-958A-55C27BEA6037}"/>
              </c:ext>
            </c:extLst>
          </c:dPt>
          <c:dPt>
            <c:idx val="2"/>
            <c:bubble3D val="0"/>
            <c:spPr>
              <a:solidFill>
                <a:schemeClr val="accent6">
                  <a:lumMod val="60000"/>
                  <a:lumOff val="40000"/>
                </a:schemeClr>
              </a:solidFill>
              <a:ln w="19050">
                <a:solidFill>
                  <a:schemeClr val="lt1"/>
                </a:solidFill>
              </a:ln>
              <a:effectLst/>
            </c:spPr>
            <c:extLst>
              <c:ext xmlns:c16="http://schemas.microsoft.com/office/drawing/2014/chart" uri="{C3380CC4-5D6E-409C-BE32-E72D297353CC}">
                <c16:uniqueId val="{00000005-6615-0647-958A-55C27BEA6037}"/>
              </c:ext>
            </c:extLst>
          </c:dPt>
          <c:dPt>
            <c:idx val="3"/>
            <c:bubble3D val="0"/>
            <c:spPr>
              <a:solidFill>
                <a:schemeClr val="accent6">
                  <a:lumMod val="20000"/>
                  <a:lumOff val="80000"/>
                </a:schemeClr>
              </a:solidFill>
              <a:ln w="19050">
                <a:solidFill>
                  <a:schemeClr val="lt1"/>
                </a:solidFill>
              </a:ln>
              <a:effectLst/>
            </c:spPr>
            <c:extLst>
              <c:ext xmlns:c16="http://schemas.microsoft.com/office/drawing/2014/chart" uri="{C3380CC4-5D6E-409C-BE32-E72D297353CC}">
                <c16:uniqueId val="{00000007-6615-0647-958A-55C27BEA6037}"/>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6615-0647-958A-55C27BEA6037}"/>
            </c:ext>
          </c:extLst>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Sheet1!$B$1</c:f>
              <c:strCache>
                <c:ptCount val="1"/>
                <c:pt idx="0">
                  <c:v>Y-Values</c:v>
                </c:pt>
              </c:strCache>
            </c:strRef>
          </c:tx>
          <c:spPr>
            <a:ln w="25400" cap="rnd">
              <a:noFill/>
              <a:round/>
            </a:ln>
            <a:effectLst/>
          </c:spPr>
          <c:marker>
            <c:symbol val="circle"/>
            <c:size val="5"/>
            <c:spPr>
              <a:solidFill>
                <a:schemeClr val="accent6"/>
              </a:solidFill>
              <a:ln w="127000">
                <a:solidFill>
                  <a:schemeClr val="accent2"/>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8</c:v>
                </c:pt>
                <c:pt idx="1">
                  <c:v>3.2</c:v>
                </c:pt>
                <c:pt idx="2">
                  <c:v>0.8</c:v>
                </c:pt>
              </c:numCache>
            </c:numRef>
          </c:yVal>
          <c:smooth val="0"/>
          <c:extLst>
            <c:ext xmlns:c16="http://schemas.microsoft.com/office/drawing/2014/chart" uri="{C3380CC4-5D6E-409C-BE32-E72D297353CC}">
              <c16:uniqueId val="{00000000-B398-7349-9F58-01C73B4B7059}"/>
            </c:ext>
          </c:extLst>
        </c:ser>
        <c:dLbls>
          <c:showLegendKey val="0"/>
          <c:showVal val="0"/>
          <c:showCatName val="0"/>
          <c:showSerName val="0"/>
          <c:showPercent val="0"/>
          <c:showBubbleSize val="0"/>
        </c:dLbls>
        <c:axId val="-333646064"/>
        <c:axId val="-333656944"/>
      </c:scatterChart>
      <c:valAx>
        <c:axId val="-33364606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crossAx val="-333656944"/>
        <c:crosses val="autoZero"/>
        <c:crossBetween val="midCat"/>
      </c:valAx>
      <c:valAx>
        <c:axId val="-3336569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crossAx val="-333646064"/>
        <c:crosses val="autoZero"/>
        <c:crossBetween val="midCat"/>
      </c:valAx>
      <c:spPr>
        <a:noFill/>
        <a:ln>
          <a:noFill/>
        </a:ln>
        <a:effectLst/>
      </c:spPr>
    </c:plotArea>
    <c:plotVisOnly val="1"/>
    <c:dispBlanksAs val="gap"/>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tockChart>
        <c:ser>
          <c:idx val="0"/>
          <c:order val="0"/>
          <c:tx>
            <c:strRef>
              <c:f>Sheet1!$B$1</c:f>
              <c:strCache>
                <c:ptCount val="1"/>
                <c:pt idx="0">
                  <c:v>Open</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44</c:v>
                </c:pt>
                <c:pt idx="1">
                  <c:v>25</c:v>
                </c:pt>
                <c:pt idx="2">
                  <c:v>38</c:v>
                </c:pt>
                <c:pt idx="3">
                  <c:v>50</c:v>
                </c:pt>
                <c:pt idx="4">
                  <c:v>34</c:v>
                </c:pt>
              </c:numCache>
            </c:numRef>
          </c:val>
          <c:smooth val="0"/>
          <c:extLst>
            <c:ext xmlns:c16="http://schemas.microsoft.com/office/drawing/2014/chart" uri="{C3380CC4-5D6E-409C-BE32-E72D297353CC}">
              <c16:uniqueId val="{00000000-0EFC-B248-BCAC-8458C036A52E}"/>
            </c:ext>
          </c:extLst>
        </c:ser>
        <c:ser>
          <c:idx val="1"/>
          <c:order val="1"/>
          <c:tx>
            <c:strRef>
              <c:f>Sheet1!$C$1</c:f>
              <c:strCache>
                <c:ptCount val="1"/>
                <c:pt idx="0">
                  <c:v>High</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55</c:v>
                </c:pt>
                <c:pt idx="1">
                  <c:v>57</c:v>
                </c:pt>
                <c:pt idx="2">
                  <c:v>57</c:v>
                </c:pt>
                <c:pt idx="3">
                  <c:v>58</c:v>
                </c:pt>
                <c:pt idx="4">
                  <c:v>36</c:v>
                </c:pt>
              </c:numCache>
            </c:numRef>
          </c:val>
          <c:smooth val="0"/>
          <c:extLst>
            <c:ext xmlns:c16="http://schemas.microsoft.com/office/drawing/2014/chart" uri="{C3380CC4-5D6E-409C-BE32-E72D297353CC}">
              <c16:uniqueId val="{00000001-0EFC-B248-BCAC-8458C036A52E}"/>
            </c:ext>
          </c:extLst>
        </c:ser>
        <c:ser>
          <c:idx val="2"/>
          <c:order val="2"/>
          <c:tx>
            <c:strRef>
              <c:f>Sheet1!$D$1</c:f>
              <c:strCache>
                <c:ptCount val="1"/>
                <c:pt idx="0">
                  <c:v>Low</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Sheet1!$D$2:$D$6</c:f>
              <c:numCache>
                <c:formatCode>General</c:formatCode>
                <c:ptCount val="5"/>
                <c:pt idx="0">
                  <c:v>11</c:v>
                </c:pt>
                <c:pt idx="1">
                  <c:v>12</c:v>
                </c:pt>
                <c:pt idx="2">
                  <c:v>13</c:v>
                </c:pt>
                <c:pt idx="3">
                  <c:v>11</c:v>
                </c:pt>
                <c:pt idx="4">
                  <c:v>5</c:v>
                </c:pt>
              </c:numCache>
            </c:numRef>
          </c:val>
          <c:smooth val="0"/>
          <c:extLst>
            <c:ext xmlns:c16="http://schemas.microsoft.com/office/drawing/2014/chart" uri="{C3380CC4-5D6E-409C-BE32-E72D297353CC}">
              <c16:uniqueId val="{00000002-0EFC-B248-BCAC-8458C036A52E}"/>
            </c:ext>
          </c:extLst>
        </c:ser>
        <c:ser>
          <c:idx val="3"/>
          <c:order val="3"/>
          <c:tx>
            <c:strRef>
              <c:f>Sheet1!$E$1</c:f>
              <c:strCache>
                <c:ptCount val="1"/>
                <c:pt idx="0">
                  <c:v>Close</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Sheet1!$E$2:$E$6</c:f>
              <c:numCache>
                <c:formatCode>General</c:formatCode>
                <c:ptCount val="5"/>
                <c:pt idx="0">
                  <c:v>25</c:v>
                </c:pt>
                <c:pt idx="1">
                  <c:v>38</c:v>
                </c:pt>
                <c:pt idx="2">
                  <c:v>50</c:v>
                </c:pt>
                <c:pt idx="3">
                  <c:v>34</c:v>
                </c:pt>
                <c:pt idx="4">
                  <c:v>18</c:v>
                </c:pt>
              </c:numCache>
            </c:numRef>
          </c:val>
          <c:smooth val="0"/>
          <c:extLst>
            <c:ext xmlns:c16="http://schemas.microsoft.com/office/drawing/2014/chart" uri="{C3380CC4-5D6E-409C-BE32-E72D297353CC}">
              <c16:uniqueId val="{00000003-0EFC-B248-BCAC-8458C036A52E}"/>
            </c:ext>
          </c:extLst>
        </c:ser>
        <c:dLbls>
          <c:showLegendKey val="0"/>
          <c:showVal val="0"/>
          <c:showCatName val="0"/>
          <c:showSerName val="0"/>
          <c:showPercent val="0"/>
          <c:showBubbleSize val="0"/>
        </c:dLbls>
        <c:hiLowLines>
          <c:spPr>
            <a:ln w="9525" cap="flat" cmpd="sng" algn="ctr">
              <a:solidFill>
                <a:schemeClr val="tx1">
                  <a:lumMod val="75000"/>
                  <a:lumOff val="25000"/>
                </a:schemeClr>
              </a:solidFill>
              <a:round/>
            </a:ln>
            <a:effectLst/>
          </c:spPr>
        </c:hiLowLines>
        <c:upDownBars>
          <c:gapWidth val="150"/>
          <c:upBars>
            <c:spPr>
              <a:solidFill>
                <a:schemeClr val="lt1"/>
              </a:solidFill>
              <a:ln w="9525" cap="flat" cmpd="sng" algn="ctr">
                <a:solidFill>
                  <a:schemeClr val="tx1">
                    <a:lumMod val="65000"/>
                    <a:lumOff val="35000"/>
                  </a:schemeClr>
                </a:solidFill>
                <a:round/>
              </a:ln>
              <a:effectLst/>
            </c:spPr>
          </c:upBars>
          <c:downBars>
            <c:spPr>
              <a:solidFill>
                <a:schemeClr val="dk1">
                  <a:lumMod val="75000"/>
                  <a:lumOff val="25000"/>
                </a:schemeClr>
              </a:solidFill>
              <a:ln w="9525" cap="flat" cmpd="sng" algn="ctr">
                <a:solidFill>
                  <a:schemeClr val="tx1">
                    <a:lumMod val="65000"/>
                    <a:lumOff val="35000"/>
                  </a:schemeClr>
                </a:solidFill>
                <a:round/>
              </a:ln>
              <a:effectLst/>
            </c:spPr>
          </c:downBars>
        </c:upDownBars>
        <c:axId val="-333657488"/>
        <c:axId val="-333656400"/>
      </c:stockChart>
      <c:dateAx>
        <c:axId val="-333657488"/>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crossAx val="-333656400"/>
        <c:crosses val="autoZero"/>
        <c:auto val="1"/>
        <c:lblOffset val="100"/>
        <c:baseTimeUnit val="days"/>
      </c:dateAx>
      <c:valAx>
        <c:axId val="-3336564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crossAx val="-33365748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ofPieChart>
        <c:ofPieType val="pie"/>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21-8343-89F1-C82F7409D475}"/>
              </c:ext>
            </c:extLst>
          </c:dPt>
          <c:dPt>
            <c:idx val="1"/>
            <c:bubble3D val="0"/>
            <c:spPr>
              <a:solidFill>
                <a:schemeClr val="accent6"/>
              </a:solidFill>
              <a:ln w="19050">
                <a:solidFill>
                  <a:schemeClr val="lt1"/>
                </a:solidFill>
              </a:ln>
              <a:effectLst/>
            </c:spPr>
            <c:extLst>
              <c:ext xmlns:c16="http://schemas.microsoft.com/office/drawing/2014/chart" uri="{C3380CC4-5D6E-409C-BE32-E72D297353CC}">
                <c16:uniqueId val="{00000003-2021-8343-89F1-C82F7409D475}"/>
              </c:ext>
            </c:extLst>
          </c:dPt>
          <c:dPt>
            <c:idx val="2"/>
            <c:bubble3D val="0"/>
            <c:spPr>
              <a:solidFill>
                <a:schemeClr val="accent6">
                  <a:lumMod val="40000"/>
                  <a:lumOff val="60000"/>
                </a:schemeClr>
              </a:solidFill>
              <a:ln w="19050">
                <a:solidFill>
                  <a:schemeClr val="lt1"/>
                </a:solidFill>
              </a:ln>
              <a:effectLst/>
            </c:spPr>
            <c:extLst>
              <c:ext xmlns:c16="http://schemas.microsoft.com/office/drawing/2014/chart" uri="{C3380CC4-5D6E-409C-BE32-E72D297353CC}">
                <c16:uniqueId val="{00000005-2021-8343-89F1-C82F7409D475}"/>
              </c:ext>
            </c:extLst>
          </c:dPt>
          <c:dPt>
            <c:idx val="3"/>
            <c:bubble3D val="0"/>
            <c:spPr>
              <a:solidFill>
                <a:schemeClr val="accent6">
                  <a:lumMod val="20000"/>
                  <a:lumOff val="80000"/>
                </a:schemeClr>
              </a:solidFill>
              <a:ln w="19050">
                <a:solidFill>
                  <a:schemeClr val="lt1"/>
                </a:solidFill>
              </a:ln>
              <a:effectLst/>
            </c:spPr>
            <c:extLst>
              <c:ext xmlns:c16="http://schemas.microsoft.com/office/drawing/2014/chart" uri="{C3380CC4-5D6E-409C-BE32-E72D297353CC}">
                <c16:uniqueId val="{00000007-2021-8343-89F1-C82F7409D475}"/>
              </c:ext>
            </c:extLst>
          </c:dPt>
          <c:dPt>
            <c:idx val="4"/>
            <c:bubble3D val="0"/>
            <c:spPr>
              <a:solidFill>
                <a:schemeClr val="accent6">
                  <a:lumMod val="60000"/>
                  <a:lumOff val="40000"/>
                </a:schemeClr>
              </a:solidFill>
              <a:ln w="19050">
                <a:solidFill>
                  <a:schemeClr val="lt1"/>
                </a:solidFill>
              </a:ln>
              <a:effectLst/>
            </c:spPr>
            <c:extLst>
              <c:ext xmlns:c16="http://schemas.microsoft.com/office/drawing/2014/chart" uri="{C3380CC4-5D6E-409C-BE32-E72D297353CC}">
                <c16:uniqueId val="{00000009-2021-8343-89F1-C82F7409D475}"/>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A-2021-8343-89F1-C82F7409D475}"/>
            </c:ext>
          </c:extLst>
        </c:ser>
        <c:dLbls>
          <c:showLegendKey val="0"/>
          <c:showVal val="0"/>
          <c:showCatName val="0"/>
          <c:showSerName val="0"/>
          <c:showPercent val="0"/>
          <c:showBubbleSize val="0"/>
          <c:showLeaderLines val="1"/>
        </c:dLbls>
        <c:gapWidth val="100"/>
        <c:secondPieSize val="75"/>
        <c:serLines>
          <c:spPr>
            <a:ln w="9525" cap="flat" cmpd="sng" algn="ctr">
              <a:solidFill>
                <a:schemeClr val="tx1">
                  <a:lumMod val="35000"/>
                  <a:lumOff val="65000"/>
                </a:schemeClr>
              </a:solidFill>
              <a:round/>
            </a:ln>
            <a:effectLst/>
          </c:spPr>
        </c:serLines>
      </c:of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ofPieChart>
        <c:ofPieType val="bar"/>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7BD-BC43-B850-838D34A30F6E}"/>
              </c:ext>
            </c:extLst>
          </c:dPt>
          <c:dPt>
            <c:idx val="1"/>
            <c:bubble3D val="0"/>
            <c:spPr>
              <a:solidFill>
                <a:schemeClr val="accent6"/>
              </a:solidFill>
              <a:ln w="19050">
                <a:solidFill>
                  <a:schemeClr val="lt1"/>
                </a:solidFill>
              </a:ln>
              <a:effectLst/>
            </c:spPr>
            <c:extLst>
              <c:ext xmlns:c16="http://schemas.microsoft.com/office/drawing/2014/chart" uri="{C3380CC4-5D6E-409C-BE32-E72D297353CC}">
                <c16:uniqueId val="{00000003-37BD-BC43-B850-838D34A30F6E}"/>
              </c:ext>
            </c:extLst>
          </c:dPt>
          <c:dPt>
            <c:idx val="2"/>
            <c:bubble3D val="0"/>
            <c:spPr>
              <a:solidFill>
                <a:schemeClr val="accent6">
                  <a:lumMod val="40000"/>
                  <a:lumOff val="60000"/>
                </a:schemeClr>
              </a:solidFill>
              <a:ln w="19050">
                <a:solidFill>
                  <a:schemeClr val="lt1"/>
                </a:solidFill>
              </a:ln>
              <a:effectLst/>
            </c:spPr>
            <c:extLst>
              <c:ext xmlns:c16="http://schemas.microsoft.com/office/drawing/2014/chart" uri="{C3380CC4-5D6E-409C-BE32-E72D297353CC}">
                <c16:uniqueId val="{00000005-37BD-BC43-B850-838D34A30F6E}"/>
              </c:ext>
            </c:extLst>
          </c:dPt>
          <c:dPt>
            <c:idx val="3"/>
            <c:bubble3D val="0"/>
            <c:spPr>
              <a:solidFill>
                <a:schemeClr val="accent6">
                  <a:lumMod val="20000"/>
                  <a:lumOff val="80000"/>
                </a:schemeClr>
              </a:solidFill>
              <a:ln w="19050">
                <a:solidFill>
                  <a:schemeClr val="lt1"/>
                </a:solidFill>
              </a:ln>
              <a:effectLst/>
            </c:spPr>
            <c:extLst>
              <c:ext xmlns:c16="http://schemas.microsoft.com/office/drawing/2014/chart" uri="{C3380CC4-5D6E-409C-BE32-E72D297353CC}">
                <c16:uniqueId val="{00000007-37BD-BC43-B850-838D34A30F6E}"/>
              </c:ext>
            </c:extLst>
          </c:dPt>
          <c:dPt>
            <c:idx val="4"/>
            <c:bubble3D val="0"/>
            <c:spPr>
              <a:solidFill>
                <a:schemeClr val="accent6">
                  <a:lumMod val="60000"/>
                  <a:lumOff val="40000"/>
                </a:schemeClr>
              </a:solidFill>
              <a:ln w="19050">
                <a:solidFill>
                  <a:schemeClr val="lt1"/>
                </a:solidFill>
              </a:ln>
              <a:effectLst/>
            </c:spPr>
            <c:extLst>
              <c:ext xmlns:c16="http://schemas.microsoft.com/office/drawing/2014/chart" uri="{C3380CC4-5D6E-409C-BE32-E72D297353CC}">
                <c16:uniqueId val="{00000009-37BD-BC43-B850-838D34A30F6E}"/>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A-37BD-BC43-B850-838D34A30F6E}"/>
            </c:ext>
          </c:extLst>
        </c:ser>
        <c:dLbls>
          <c:showLegendKey val="0"/>
          <c:showVal val="0"/>
          <c:showCatName val="0"/>
          <c:showSerName val="0"/>
          <c:showPercent val="0"/>
          <c:showBubbleSize val="0"/>
          <c:showLeaderLines val="1"/>
        </c:dLbls>
        <c:gapWidth val="100"/>
        <c:secondPieSize val="75"/>
        <c:serLines>
          <c:spPr>
            <a:ln w="9525" cap="flat" cmpd="sng" algn="ctr">
              <a:solidFill>
                <a:schemeClr val="tx1">
                  <a:lumMod val="35000"/>
                  <a:lumOff val="65000"/>
                </a:schemeClr>
              </a:solidFill>
              <a:round/>
            </a:ln>
            <a:effectLst/>
          </c:spPr>
        </c:serLines>
      </c:of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2">
                  <a:lumMod val="6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bg2">
              <a:lumMod val="65000"/>
            </a:schemeClr>
          </a:solidFill>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2"/>
              </a:solidFill>
              <a:ln w="79375">
                <a:noFill/>
              </a:ln>
              <a:effectLst/>
            </c:spPr>
            <c:extLst>
              <c:ext xmlns:c16="http://schemas.microsoft.com/office/drawing/2014/chart" uri="{C3380CC4-5D6E-409C-BE32-E72D297353CC}">
                <c16:uniqueId val="{00000001-E28E-8E45-905E-7A71B27B5CCD}"/>
              </c:ext>
            </c:extLst>
          </c:dPt>
          <c:dPt>
            <c:idx val="1"/>
            <c:bubble3D val="0"/>
            <c:spPr>
              <a:solidFill>
                <a:schemeClr val="bg2">
                  <a:lumMod val="85000"/>
                </a:schemeClr>
              </a:solidFill>
              <a:ln w="19050">
                <a:noFill/>
              </a:ln>
              <a:effectLst/>
            </c:spPr>
            <c:extLst>
              <c:ext xmlns:c16="http://schemas.microsoft.com/office/drawing/2014/chart" uri="{C3380CC4-5D6E-409C-BE32-E72D297353CC}">
                <c16:uniqueId val="{00000003-E28E-8E45-905E-7A71B27B5CCD}"/>
              </c:ext>
            </c:extLst>
          </c:dPt>
          <c:cat>
            <c:strRef>
              <c:f>Sheet1!$A$2:$A$3</c:f>
              <c:strCache>
                <c:ptCount val="2"/>
                <c:pt idx="0">
                  <c:v>1st Qtr</c:v>
                </c:pt>
                <c:pt idx="1">
                  <c:v>2nd Qtr</c:v>
                </c:pt>
              </c:strCache>
            </c:strRef>
          </c:cat>
          <c:val>
            <c:numRef>
              <c:f>Sheet1!$B$2:$B$3</c:f>
              <c:numCache>
                <c:formatCode>General</c:formatCode>
                <c:ptCount val="2"/>
                <c:pt idx="0">
                  <c:v>7</c:v>
                </c:pt>
                <c:pt idx="1">
                  <c:v>3</c:v>
                </c:pt>
              </c:numCache>
            </c:numRef>
          </c:val>
          <c:extLst>
            <c:ext xmlns:c16="http://schemas.microsoft.com/office/drawing/2014/chart" uri="{C3380CC4-5D6E-409C-BE32-E72D297353CC}">
              <c16:uniqueId val="{00000004-E28E-8E45-905E-7A71B27B5CCD}"/>
            </c:ext>
          </c:extLst>
        </c:ser>
        <c:dLbls>
          <c:showLegendKey val="0"/>
          <c:showVal val="0"/>
          <c:showCatName val="0"/>
          <c:showSerName val="0"/>
          <c:showPercent val="0"/>
          <c:showBubbleSize val="0"/>
          <c:showLeaderLines val="1"/>
        </c:dLbls>
        <c:firstSliceAng val="76"/>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6"/>
            </a:solidFill>
            <a:ln>
              <a:noFill/>
            </a:ln>
          </c:spPr>
          <c:dPt>
            <c:idx val="0"/>
            <c:bubble3D val="0"/>
            <c:spPr>
              <a:solidFill>
                <a:schemeClr val="accent1"/>
              </a:solidFill>
              <a:ln w="79375">
                <a:noFill/>
              </a:ln>
              <a:effectLst/>
            </c:spPr>
            <c:extLst>
              <c:ext xmlns:c16="http://schemas.microsoft.com/office/drawing/2014/chart" uri="{C3380CC4-5D6E-409C-BE32-E72D297353CC}">
                <c16:uniqueId val="{00000001-EEE9-EF4C-A1D5-1589D0924F0E}"/>
              </c:ext>
            </c:extLst>
          </c:dPt>
          <c:dPt>
            <c:idx val="1"/>
            <c:bubble3D val="0"/>
            <c:spPr>
              <a:solidFill>
                <a:schemeClr val="bg2">
                  <a:lumMod val="85000"/>
                </a:schemeClr>
              </a:solidFill>
              <a:ln w="19050">
                <a:noFill/>
              </a:ln>
              <a:effectLst/>
            </c:spPr>
            <c:extLst>
              <c:ext xmlns:c16="http://schemas.microsoft.com/office/drawing/2014/chart" uri="{C3380CC4-5D6E-409C-BE32-E72D297353CC}">
                <c16:uniqueId val="{00000003-EEE9-EF4C-A1D5-1589D0924F0E}"/>
              </c:ext>
            </c:extLst>
          </c:dPt>
          <c:cat>
            <c:strRef>
              <c:f>Sheet1!$A$2:$A$3</c:f>
              <c:strCache>
                <c:ptCount val="2"/>
                <c:pt idx="0">
                  <c:v>1st Qtr</c:v>
                </c:pt>
                <c:pt idx="1">
                  <c:v>2nd Qtr</c:v>
                </c:pt>
              </c:strCache>
            </c:strRef>
          </c:cat>
          <c:val>
            <c:numRef>
              <c:f>Sheet1!$B$2:$B$3</c:f>
              <c:numCache>
                <c:formatCode>General</c:formatCode>
                <c:ptCount val="2"/>
                <c:pt idx="0">
                  <c:v>5</c:v>
                </c:pt>
                <c:pt idx="1">
                  <c:v>5</c:v>
                </c:pt>
              </c:numCache>
            </c:numRef>
          </c:val>
          <c:extLst>
            <c:ext xmlns:c16="http://schemas.microsoft.com/office/drawing/2014/chart" uri="{C3380CC4-5D6E-409C-BE32-E72D297353CC}">
              <c16:uniqueId val="{00000004-EEE9-EF4C-A1D5-1589D0924F0E}"/>
            </c:ext>
          </c:extLst>
        </c:ser>
        <c:dLbls>
          <c:showLegendKey val="0"/>
          <c:showVal val="0"/>
          <c:showCatName val="0"/>
          <c:showSerName val="0"/>
          <c:showPercent val="0"/>
          <c:showBubbleSize val="0"/>
          <c:showLeaderLines val="1"/>
        </c:dLbls>
        <c:firstSliceAng val="77"/>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6"/>
            </a:solidFill>
            <a:ln>
              <a:noFill/>
            </a:ln>
          </c:spPr>
          <c:dPt>
            <c:idx val="0"/>
            <c:bubble3D val="0"/>
            <c:spPr>
              <a:solidFill>
                <a:schemeClr val="accent3"/>
              </a:solidFill>
              <a:ln w="79375">
                <a:noFill/>
              </a:ln>
              <a:effectLst/>
            </c:spPr>
            <c:extLst>
              <c:ext xmlns:c16="http://schemas.microsoft.com/office/drawing/2014/chart" uri="{C3380CC4-5D6E-409C-BE32-E72D297353CC}">
                <c16:uniqueId val="{00000001-BAA0-A040-8C06-8E4956CDB2DB}"/>
              </c:ext>
            </c:extLst>
          </c:dPt>
          <c:dPt>
            <c:idx val="1"/>
            <c:bubble3D val="0"/>
            <c:spPr>
              <a:solidFill>
                <a:schemeClr val="bg2">
                  <a:lumMod val="85000"/>
                </a:schemeClr>
              </a:solidFill>
              <a:ln w="19050">
                <a:noFill/>
              </a:ln>
              <a:effectLst/>
            </c:spPr>
            <c:extLst>
              <c:ext xmlns:c16="http://schemas.microsoft.com/office/drawing/2014/chart" uri="{C3380CC4-5D6E-409C-BE32-E72D297353CC}">
                <c16:uniqueId val="{00000003-BAA0-A040-8C06-8E4956CDB2DB}"/>
              </c:ext>
            </c:extLst>
          </c:dPt>
          <c:cat>
            <c:strRef>
              <c:f>Sheet1!$A$2:$A$3</c:f>
              <c:strCache>
                <c:ptCount val="2"/>
                <c:pt idx="0">
                  <c:v>1st Qtr</c:v>
                </c:pt>
                <c:pt idx="1">
                  <c:v>2nd Qtr</c:v>
                </c:pt>
              </c:strCache>
            </c:strRef>
          </c:cat>
          <c:val>
            <c:numRef>
              <c:f>Sheet1!$B$2:$B$3</c:f>
              <c:numCache>
                <c:formatCode>General</c:formatCode>
                <c:ptCount val="2"/>
                <c:pt idx="0">
                  <c:v>6</c:v>
                </c:pt>
                <c:pt idx="1">
                  <c:v>4</c:v>
                </c:pt>
              </c:numCache>
            </c:numRef>
          </c:val>
          <c:extLst>
            <c:ext xmlns:c16="http://schemas.microsoft.com/office/drawing/2014/chart" uri="{C3380CC4-5D6E-409C-BE32-E72D297353CC}">
              <c16:uniqueId val="{00000004-BAA0-A040-8C06-8E4956CDB2DB}"/>
            </c:ext>
          </c:extLst>
        </c:ser>
        <c:dLbls>
          <c:showLegendKey val="0"/>
          <c:showVal val="0"/>
          <c:showCatName val="0"/>
          <c:showSerName val="0"/>
          <c:showPercent val="0"/>
          <c:showBubbleSize val="0"/>
          <c:showLeaderLines val="1"/>
        </c:dLbls>
        <c:firstSliceAng val="77"/>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6"/>
            </a:solidFill>
            <a:ln>
              <a:noFill/>
            </a:ln>
          </c:spPr>
          <c:dPt>
            <c:idx val="0"/>
            <c:bubble3D val="0"/>
            <c:spPr>
              <a:solidFill>
                <a:schemeClr val="accent4"/>
              </a:solidFill>
              <a:ln w="0">
                <a:noFill/>
              </a:ln>
              <a:effectLst/>
            </c:spPr>
            <c:extLst>
              <c:ext xmlns:c16="http://schemas.microsoft.com/office/drawing/2014/chart" uri="{C3380CC4-5D6E-409C-BE32-E72D297353CC}">
                <c16:uniqueId val="{00000001-1836-A247-9FEC-A0F7D4876295}"/>
              </c:ext>
            </c:extLst>
          </c:dPt>
          <c:dPt>
            <c:idx val="1"/>
            <c:bubble3D val="0"/>
            <c:spPr>
              <a:solidFill>
                <a:schemeClr val="bg2">
                  <a:lumMod val="85000"/>
                </a:schemeClr>
              </a:solidFill>
              <a:ln w="19050">
                <a:noFill/>
              </a:ln>
              <a:effectLst/>
            </c:spPr>
            <c:extLst>
              <c:ext xmlns:c16="http://schemas.microsoft.com/office/drawing/2014/chart" uri="{C3380CC4-5D6E-409C-BE32-E72D297353CC}">
                <c16:uniqueId val="{00000003-1836-A247-9FEC-A0F7D4876295}"/>
              </c:ext>
            </c:extLst>
          </c:dPt>
          <c:cat>
            <c:strRef>
              <c:f>Sheet1!$A$2:$A$3</c:f>
              <c:strCache>
                <c:ptCount val="2"/>
                <c:pt idx="0">
                  <c:v>1st Qtr</c:v>
                </c:pt>
                <c:pt idx="1">
                  <c:v>2nd Qtr</c:v>
                </c:pt>
              </c:strCache>
            </c:strRef>
          </c:cat>
          <c:val>
            <c:numRef>
              <c:f>Sheet1!$B$2:$B$3</c:f>
              <c:numCache>
                <c:formatCode>General</c:formatCode>
                <c:ptCount val="2"/>
                <c:pt idx="0">
                  <c:v>9</c:v>
                </c:pt>
                <c:pt idx="1">
                  <c:v>1</c:v>
                </c:pt>
              </c:numCache>
            </c:numRef>
          </c:val>
          <c:extLst>
            <c:ext xmlns:c16="http://schemas.microsoft.com/office/drawing/2014/chart" uri="{C3380CC4-5D6E-409C-BE32-E72D297353CC}">
              <c16:uniqueId val="{00000004-1836-A247-9FEC-A0F7D4876295}"/>
            </c:ext>
          </c:extLst>
        </c:ser>
        <c:dLbls>
          <c:showLegendKey val="0"/>
          <c:showVal val="0"/>
          <c:showCatName val="0"/>
          <c:showSerName val="0"/>
          <c:showPercent val="0"/>
          <c:showBubbleSize val="0"/>
          <c:showLeaderLines val="1"/>
        </c:dLbls>
        <c:firstSliceAng val="92"/>
        <c:holeSize val="75"/>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2"/>
              </a:solidFill>
              <a:ln w="79375">
                <a:noFill/>
              </a:ln>
              <a:effectLst/>
            </c:spPr>
            <c:extLst>
              <c:ext xmlns:c16="http://schemas.microsoft.com/office/drawing/2014/chart" uri="{C3380CC4-5D6E-409C-BE32-E72D297353CC}">
                <c16:uniqueId val="{00000001-CDF3-FC40-A41D-40AA9D781D23}"/>
              </c:ext>
            </c:extLst>
          </c:dPt>
          <c:dPt>
            <c:idx val="1"/>
            <c:bubble3D val="0"/>
            <c:spPr>
              <a:solidFill>
                <a:schemeClr val="bg2">
                  <a:lumMod val="85000"/>
                </a:schemeClr>
              </a:solidFill>
              <a:ln w="19050">
                <a:noFill/>
              </a:ln>
              <a:effectLst/>
            </c:spPr>
            <c:extLst>
              <c:ext xmlns:c16="http://schemas.microsoft.com/office/drawing/2014/chart" uri="{C3380CC4-5D6E-409C-BE32-E72D297353CC}">
                <c16:uniqueId val="{00000003-CDF3-FC40-A41D-40AA9D781D23}"/>
              </c:ext>
            </c:extLst>
          </c:dPt>
          <c:cat>
            <c:strRef>
              <c:f>Sheet1!$A$2:$A$3</c:f>
              <c:strCache>
                <c:ptCount val="2"/>
                <c:pt idx="0">
                  <c:v>1st Qtr</c:v>
                </c:pt>
                <c:pt idx="1">
                  <c:v>2nd Qtr</c:v>
                </c:pt>
              </c:strCache>
            </c:strRef>
          </c:cat>
          <c:val>
            <c:numRef>
              <c:f>Sheet1!$B$2:$B$3</c:f>
              <c:numCache>
                <c:formatCode>General</c:formatCode>
                <c:ptCount val="2"/>
                <c:pt idx="0">
                  <c:v>7</c:v>
                </c:pt>
                <c:pt idx="1">
                  <c:v>3</c:v>
                </c:pt>
              </c:numCache>
            </c:numRef>
          </c:val>
          <c:extLst>
            <c:ext xmlns:c16="http://schemas.microsoft.com/office/drawing/2014/chart" uri="{C3380CC4-5D6E-409C-BE32-E72D297353CC}">
              <c16:uniqueId val="{00000004-CDF3-FC40-A41D-40AA9D781D23}"/>
            </c:ext>
          </c:extLst>
        </c:ser>
        <c:dLbls>
          <c:showLegendKey val="0"/>
          <c:showVal val="0"/>
          <c:showCatName val="0"/>
          <c:showSerName val="0"/>
          <c:showPercent val="0"/>
          <c:showBubbleSize val="0"/>
          <c:showLeaderLines val="1"/>
        </c:dLbls>
        <c:firstSliceAng val="77"/>
        <c:holeSize val="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14.xml><?xml version="1.0" encoding="utf-8"?>
<cs:chartStyle xmlns:cs="http://schemas.microsoft.com/office/drawing/2012/chartStyle" xmlns:a="http://schemas.openxmlformats.org/drawingml/2006/main" id="298">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15.xml><?xml version="1.0" encoding="utf-8"?>
<cs:chartStyle xmlns:cs="http://schemas.microsoft.com/office/drawing/2012/chartStyle" xmlns:a="http://schemas.openxmlformats.org/drawingml/2006/main" id="232">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alpha val="54000"/>
          </a:schemeClr>
        </a:solidFill>
        <a:round/>
      </a:ln>
    </cs:spPr>
  </cs:gridlineMajor>
  <cs:gridlineMinor>
    <cs:lnRef idx="0"/>
    <cs:fillRef idx="0"/>
    <cs:effectRef idx="0"/>
    <cs:fontRef idx="minor">
      <a:schemeClr val="dk1"/>
    </cs:fontRef>
    <cs:spPr>
      <a:ln w="9525" cap="flat" cmpd="sng" algn="ctr">
        <a:solidFill>
          <a:schemeClr val="dk1">
            <a:lumMod val="15000"/>
            <a:lumOff val="85000"/>
            <a:alpha val="51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88FBAC6-0FAD-4C29-89C5-05A7EE1CFCE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80BD909-3058-4FF6-8B97-73F1669046E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201D1A7-D79D-4875-A916-38D3A0E13B38}" type="datetimeFigureOut">
              <a:rPr lang="en-US" smtClean="0"/>
              <a:t>4/8/2019</a:t>
            </a:fld>
            <a:endParaRPr lang="en-US"/>
          </a:p>
        </p:txBody>
      </p:sp>
      <p:sp>
        <p:nvSpPr>
          <p:cNvPr id="4" name="Footer Placeholder 3">
            <a:extLst>
              <a:ext uri="{FF2B5EF4-FFF2-40B4-BE49-F238E27FC236}">
                <a16:creationId xmlns:a16="http://schemas.microsoft.com/office/drawing/2014/main" id="{314B5AB2-9959-48B6-BA32-C46AE710B8C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059D50C-C141-4597-A40A-7B2984A0AA6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EE914A1-CB4E-4722-8F80-6AB80B953ACC}" type="slidenum">
              <a:rPr lang="en-US" smtClean="0"/>
              <a:t>‹#›</a:t>
            </a:fld>
            <a:endParaRPr lang="en-US" dirty="0"/>
          </a:p>
        </p:txBody>
      </p:sp>
    </p:spTree>
    <p:extLst>
      <p:ext uri="{BB962C8B-B14F-4D97-AF65-F5344CB8AC3E}">
        <p14:creationId xmlns:p14="http://schemas.microsoft.com/office/powerpoint/2010/main" val="10456709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50DD12-153A-4B68-BF6A-3043DF0B4ED1}" type="datetimeFigureOut">
              <a:rPr lang="en-US" smtClean="0"/>
              <a:t>4/8/2019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D0101B-0F41-4C02-9CB7-C64EC9B8431E}" type="slidenum">
              <a:rPr lang="en-US" smtClean="0"/>
              <a:t>‹#›</a:t>
            </a:fld>
            <a:endParaRPr lang="en-US"/>
          </a:p>
        </p:txBody>
      </p:sp>
    </p:spTree>
    <p:extLst>
      <p:ext uri="{BB962C8B-B14F-4D97-AF65-F5344CB8AC3E}">
        <p14:creationId xmlns:p14="http://schemas.microsoft.com/office/powerpoint/2010/main" val="3183922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a:t>
            </a:fld>
            <a:endParaRPr lang="en-US"/>
          </a:p>
        </p:txBody>
      </p:sp>
    </p:spTree>
    <p:extLst>
      <p:ext uri="{BB962C8B-B14F-4D97-AF65-F5344CB8AC3E}">
        <p14:creationId xmlns:p14="http://schemas.microsoft.com/office/powerpoint/2010/main" val="18933702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10</a:t>
            </a:fld>
            <a:endParaRPr lang="en-US"/>
          </a:p>
        </p:txBody>
      </p:sp>
    </p:spTree>
    <p:extLst>
      <p:ext uri="{BB962C8B-B14F-4D97-AF65-F5344CB8AC3E}">
        <p14:creationId xmlns:p14="http://schemas.microsoft.com/office/powerpoint/2010/main" val="35038791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11</a:t>
            </a:fld>
            <a:endParaRPr lang="en-US"/>
          </a:p>
        </p:txBody>
      </p:sp>
    </p:spTree>
    <p:extLst>
      <p:ext uri="{BB962C8B-B14F-4D97-AF65-F5344CB8AC3E}">
        <p14:creationId xmlns:p14="http://schemas.microsoft.com/office/powerpoint/2010/main" val="42830541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D0101B-0F41-4C02-9CB7-C64EC9B8431E}" type="slidenum">
              <a:rPr lang="en-US" smtClean="0"/>
              <a:t>12</a:t>
            </a:fld>
            <a:endParaRPr lang="en-US"/>
          </a:p>
        </p:txBody>
      </p:sp>
    </p:spTree>
    <p:extLst>
      <p:ext uri="{BB962C8B-B14F-4D97-AF65-F5344CB8AC3E}">
        <p14:creationId xmlns:p14="http://schemas.microsoft.com/office/powerpoint/2010/main" val="291036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D0101B-0F41-4C02-9CB7-C64EC9B8431E}" type="slidenum">
              <a:rPr lang="en-US" smtClean="0"/>
              <a:t>13</a:t>
            </a:fld>
            <a:endParaRPr lang="en-US"/>
          </a:p>
        </p:txBody>
      </p:sp>
    </p:spTree>
    <p:extLst>
      <p:ext uri="{BB962C8B-B14F-4D97-AF65-F5344CB8AC3E}">
        <p14:creationId xmlns:p14="http://schemas.microsoft.com/office/powerpoint/2010/main" val="25552738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14</a:t>
            </a:fld>
            <a:endParaRPr lang="en-US"/>
          </a:p>
        </p:txBody>
      </p:sp>
    </p:spTree>
    <p:extLst>
      <p:ext uri="{BB962C8B-B14F-4D97-AF65-F5344CB8AC3E}">
        <p14:creationId xmlns:p14="http://schemas.microsoft.com/office/powerpoint/2010/main" val="24232103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15</a:t>
            </a:fld>
            <a:endParaRPr lang="en-US"/>
          </a:p>
        </p:txBody>
      </p:sp>
    </p:spTree>
    <p:extLst>
      <p:ext uri="{BB962C8B-B14F-4D97-AF65-F5344CB8AC3E}">
        <p14:creationId xmlns:p14="http://schemas.microsoft.com/office/powerpoint/2010/main" val="40646364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16</a:t>
            </a:fld>
            <a:endParaRPr lang="en-US"/>
          </a:p>
        </p:txBody>
      </p:sp>
    </p:spTree>
    <p:extLst>
      <p:ext uri="{BB962C8B-B14F-4D97-AF65-F5344CB8AC3E}">
        <p14:creationId xmlns:p14="http://schemas.microsoft.com/office/powerpoint/2010/main" val="41737652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17</a:t>
            </a:fld>
            <a:endParaRPr lang="en-US"/>
          </a:p>
        </p:txBody>
      </p:sp>
    </p:spTree>
    <p:extLst>
      <p:ext uri="{BB962C8B-B14F-4D97-AF65-F5344CB8AC3E}">
        <p14:creationId xmlns:p14="http://schemas.microsoft.com/office/powerpoint/2010/main" val="41189803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18</a:t>
            </a:fld>
            <a:endParaRPr lang="en-US"/>
          </a:p>
        </p:txBody>
      </p:sp>
    </p:spTree>
    <p:extLst>
      <p:ext uri="{BB962C8B-B14F-4D97-AF65-F5344CB8AC3E}">
        <p14:creationId xmlns:p14="http://schemas.microsoft.com/office/powerpoint/2010/main" val="31897494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19</a:t>
            </a:fld>
            <a:endParaRPr lang="en-US"/>
          </a:p>
        </p:txBody>
      </p:sp>
    </p:spTree>
    <p:extLst>
      <p:ext uri="{BB962C8B-B14F-4D97-AF65-F5344CB8AC3E}">
        <p14:creationId xmlns:p14="http://schemas.microsoft.com/office/powerpoint/2010/main" val="4223075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a:t>
            </a:fld>
            <a:endParaRPr lang="en-US"/>
          </a:p>
        </p:txBody>
      </p:sp>
    </p:spTree>
    <p:extLst>
      <p:ext uri="{BB962C8B-B14F-4D97-AF65-F5344CB8AC3E}">
        <p14:creationId xmlns:p14="http://schemas.microsoft.com/office/powerpoint/2010/main" val="25476515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20</a:t>
            </a:fld>
            <a:endParaRPr lang="en-US"/>
          </a:p>
        </p:txBody>
      </p:sp>
    </p:spTree>
    <p:extLst>
      <p:ext uri="{BB962C8B-B14F-4D97-AF65-F5344CB8AC3E}">
        <p14:creationId xmlns:p14="http://schemas.microsoft.com/office/powerpoint/2010/main" val="2988047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21</a:t>
            </a:fld>
            <a:endParaRPr lang="en-US"/>
          </a:p>
        </p:txBody>
      </p:sp>
    </p:spTree>
    <p:extLst>
      <p:ext uri="{BB962C8B-B14F-4D97-AF65-F5344CB8AC3E}">
        <p14:creationId xmlns:p14="http://schemas.microsoft.com/office/powerpoint/2010/main" val="13821753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22</a:t>
            </a:fld>
            <a:endParaRPr lang="en-US"/>
          </a:p>
        </p:txBody>
      </p:sp>
    </p:spTree>
    <p:extLst>
      <p:ext uri="{BB962C8B-B14F-4D97-AF65-F5344CB8AC3E}">
        <p14:creationId xmlns:p14="http://schemas.microsoft.com/office/powerpoint/2010/main" val="30624840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23</a:t>
            </a:fld>
            <a:endParaRPr lang="en-US"/>
          </a:p>
        </p:txBody>
      </p:sp>
    </p:spTree>
    <p:extLst>
      <p:ext uri="{BB962C8B-B14F-4D97-AF65-F5344CB8AC3E}">
        <p14:creationId xmlns:p14="http://schemas.microsoft.com/office/powerpoint/2010/main" val="21009545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24</a:t>
            </a:fld>
            <a:endParaRPr lang="en-US"/>
          </a:p>
        </p:txBody>
      </p:sp>
    </p:spTree>
    <p:extLst>
      <p:ext uri="{BB962C8B-B14F-4D97-AF65-F5344CB8AC3E}">
        <p14:creationId xmlns:p14="http://schemas.microsoft.com/office/powerpoint/2010/main" val="3225440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25</a:t>
            </a:fld>
            <a:endParaRPr lang="en-US"/>
          </a:p>
        </p:txBody>
      </p:sp>
    </p:spTree>
    <p:extLst>
      <p:ext uri="{BB962C8B-B14F-4D97-AF65-F5344CB8AC3E}">
        <p14:creationId xmlns:p14="http://schemas.microsoft.com/office/powerpoint/2010/main" val="5297656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26</a:t>
            </a:fld>
            <a:endParaRPr lang="en-US"/>
          </a:p>
        </p:txBody>
      </p:sp>
    </p:spTree>
    <p:extLst>
      <p:ext uri="{BB962C8B-B14F-4D97-AF65-F5344CB8AC3E}">
        <p14:creationId xmlns:p14="http://schemas.microsoft.com/office/powerpoint/2010/main" val="41086092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27</a:t>
            </a:fld>
            <a:endParaRPr lang="en-US"/>
          </a:p>
        </p:txBody>
      </p:sp>
    </p:spTree>
    <p:extLst>
      <p:ext uri="{BB962C8B-B14F-4D97-AF65-F5344CB8AC3E}">
        <p14:creationId xmlns:p14="http://schemas.microsoft.com/office/powerpoint/2010/main" val="16372386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28</a:t>
            </a:fld>
            <a:endParaRPr lang="en-US"/>
          </a:p>
        </p:txBody>
      </p:sp>
    </p:spTree>
    <p:extLst>
      <p:ext uri="{BB962C8B-B14F-4D97-AF65-F5344CB8AC3E}">
        <p14:creationId xmlns:p14="http://schemas.microsoft.com/office/powerpoint/2010/main" val="5658279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29</a:t>
            </a:fld>
            <a:endParaRPr lang="en-US"/>
          </a:p>
        </p:txBody>
      </p:sp>
    </p:spTree>
    <p:extLst>
      <p:ext uri="{BB962C8B-B14F-4D97-AF65-F5344CB8AC3E}">
        <p14:creationId xmlns:p14="http://schemas.microsoft.com/office/powerpoint/2010/main" val="715592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r-EG" dirty="0"/>
              <a:t>لسا منتهتش</a:t>
            </a:r>
            <a:endParaRPr lang="en-US" dirty="0"/>
          </a:p>
        </p:txBody>
      </p:sp>
      <p:sp>
        <p:nvSpPr>
          <p:cNvPr id="4" name="Slide Number Placeholder 3"/>
          <p:cNvSpPr>
            <a:spLocks noGrp="1"/>
          </p:cNvSpPr>
          <p:nvPr>
            <p:ph type="sldNum" sz="quarter" idx="5"/>
          </p:nvPr>
        </p:nvSpPr>
        <p:spPr/>
        <p:txBody>
          <a:bodyPr/>
          <a:lstStyle/>
          <a:p>
            <a:fld id="{79D0101B-0F41-4C02-9CB7-C64EC9B8431E}" type="slidenum">
              <a:rPr lang="en-US" smtClean="0"/>
              <a:t>3</a:t>
            </a:fld>
            <a:endParaRPr lang="en-US"/>
          </a:p>
        </p:txBody>
      </p:sp>
    </p:spTree>
    <p:extLst>
      <p:ext uri="{BB962C8B-B14F-4D97-AF65-F5344CB8AC3E}">
        <p14:creationId xmlns:p14="http://schemas.microsoft.com/office/powerpoint/2010/main" val="42126384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30</a:t>
            </a:fld>
            <a:endParaRPr lang="en-US"/>
          </a:p>
        </p:txBody>
      </p:sp>
    </p:spTree>
    <p:extLst>
      <p:ext uri="{BB962C8B-B14F-4D97-AF65-F5344CB8AC3E}">
        <p14:creationId xmlns:p14="http://schemas.microsoft.com/office/powerpoint/2010/main" val="10751758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D0101B-0F41-4C02-9CB7-C64EC9B8431E}" type="slidenum">
              <a:rPr lang="en-US" smtClean="0"/>
              <a:t>31</a:t>
            </a:fld>
            <a:endParaRPr lang="en-US"/>
          </a:p>
        </p:txBody>
      </p:sp>
    </p:spTree>
    <p:extLst>
      <p:ext uri="{BB962C8B-B14F-4D97-AF65-F5344CB8AC3E}">
        <p14:creationId xmlns:p14="http://schemas.microsoft.com/office/powerpoint/2010/main" val="8211641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32</a:t>
            </a:fld>
            <a:endParaRPr lang="en-US"/>
          </a:p>
        </p:txBody>
      </p:sp>
    </p:spTree>
    <p:extLst>
      <p:ext uri="{BB962C8B-B14F-4D97-AF65-F5344CB8AC3E}">
        <p14:creationId xmlns:p14="http://schemas.microsoft.com/office/powerpoint/2010/main" val="19080848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33</a:t>
            </a:fld>
            <a:endParaRPr lang="en-US"/>
          </a:p>
        </p:txBody>
      </p:sp>
    </p:spTree>
    <p:extLst>
      <p:ext uri="{BB962C8B-B14F-4D97-AF65-F5344CB8AC3E}">
        <p14:creationId xmlns:p14="http://schemas.microsoft.com/office/powerpoint/2010/main" val="30684286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34</a:t>
            </a:fld>
            <a:endParaRPr lang="en-US"/>
          </a:p>
        </p:txBody>
      </p:sp>
    </p:spTree>
    <p:extLst>
      <p:ext uri="{BB962C8B-B14F-4D97-AF65-F5344CB8AC3E}">
        <p14:creationId xmlns:p14="http://schemas.microsoft.com/office/powerpoint/2010/main" val="208843532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35</a:t>
            </a:fld>
            <a:endParaRPr lang="en-US"/>
          </a:p>
        </p:txBody>
      </p:sp>
    </p:spTree>
    <p:extLst>
      <p:ext uri="{BB962C8B-B14F-4D97-AF65-F5344CB8AC3E}">
        <p14:creationId xmlns:p14="http://schemas.microsoft.com/office/powerpoint/2010/main" val="31854846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36</a:t>
            </a:fld>
            <a:endParaRPr lang="en-US"/>
          </a:p>
        </p:txBody>
      </p:sp>
    </p:spTree>
    <p:extLst>
      <p:ext uri="{BB962C8B-B14F-4D97-AF65-F5344CB8AC3E}">
        <p14:creationId xmlns:p14="http://schemas.microsoft.com/office/powerpoint/2010/main" val="281873049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37</a:t>
            </a:fld>
            <a:endParaRPr lang="en-US"/>
          </a:p>
        </p:txBody>
      </p:sp>
    </p:spTree>
    <p:extLst>
      <p:ext uri="{BB962C8B-B14F-4D97-AF65-F5344CB8AC3E}">
        <p14:creationId xmlns:p14="http://schemas.microsoft.com/office/powerpoint/2010/main" val="41030343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38</a:t>
            </a:fld>
            <a:endParaRPr lang="en-US"/>
          </a:p>
        </p:txBody>
      </p:sp>
    </p:spTree>
    <p:extLst>
      <p:ext uri="{BB962C8B-B14F-4D97-AF65-F5344CB8AC3E}">
        <p14:creationId xmlns:p14="http://schemas.microsoft.com/office/powerpoint/2010/main" val="7978356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39</a:t>
            </a:fld>
            <a:endParaRPr lang="en-US"/>
          </a:p>
        </p:txBody>
      </p:sp>
    </p:spTree>
    <p:extLst>
      <p:ext uri="{BB962C8B-B14F-4D97-AF65-F5344CB8AC3E}">
        <p14:creationId xmlns:p14="http://schemas.microsoft.com/office/powerpoint/2010/main" val="3678385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4</a:t>
            </a:fld>
            <a:endParaRPr lang="en-US"/>
          </a:p>
        </p:txBody>
      </p:sp>
    </p:spTree>
    <p:extLst>
      <p:ext uri="{BB962C8B-B14F-4D97-AF65-F5344CB8AC3E}">
        <p14:creationId xmlns:p14="http://schemas.microsoft.com/office/powerpoint/2010/main" val="28861128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40</a:t>
            </a:fld>
            <a:endParaRPr lang="en-US"/>
          </a:p>
        </p:txBody>
      </p:sp>
    </p:spTree>
    <p:extLst>
      <p:ext uri="{BB962C8B-B14F-4D97-AF65-F5344CB8AC3E}">
        <p14:creationId xmlns:p14="http://schemas.microsoft.com/office/powerpoint/2010/main" val="1063466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41</a:t>
            </a:fld>
            <a:endParaRPr lang="en-US"/>
          </a:p>
        </p:txBody>
      </p:sp>
    </p:spTree>
    <p:extLst>
      <p:ext uri="{BB962C8B-B14F-4D97-AF65-F5344CB8AC3E}">
        <p14:creationId xmlns:p14="http://schemas.microsoft.com/office/powerpoint/2010/main" val="11275906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42</a:t>
            </a:fld>
            <a:endParaRPr lang="en-US"/>
          </a:p>
        </p:txBody>
      </p:sp>
    </p:spTree>
    <p:extLst>
      <p:ext uri="{BB962C8B-B14F-4D97-AF65-F5344CB8AC3E}">
        <p14:creationId xmlns:p14="http://schemas.microsoft.com/office/powerpoint/2010/main" val="140314873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43</a:t>
            </a:fld>
            <a:endParaRPr lang="en-US"/>
          </a:p>
        </p:txBody>
      </p:sp>
    </p:spTree>
    <p:extLst>
      <p:ext uri="{BB962C8B-B14F-4D97-AF65-F5344CB8AC3E}">
        <p14:creationId xmlns:p14="http://schemas.microsoft.com/office/powerpoint/2010/main" val="102936746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44</a:t>
            </a:fld>
            <a:endParaRPr lang="en-US"/>
          </a:p>
        </p:txBody>
      </p:sp>
    </p:spTree>
    <p:extLst>
      <p:ext uri="{BB962C8B-B14F-4D97-AF65-F5344CB8AC3E}">
        <p14:creationId xmlns:p14="http://schemas.microsoft.com/office/powerpoint/2010/main" val="6671698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45</a:t>
            </a:fld>
            <a:endParaRPr lang="en-US"/>
          </a:p>
        </p:txBody>
      </p:sp>
    </p:spTree>
    <p:extLst>
      <p:ext uri="{BB962C8B-B14F-4D97-AF65-F5344CB8AC3E}">
        <p14:creationId xmlns:p14="http://schemas.microsoft.com/office/powerpoint/2010/main" val="32974429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46</a:t>
            </a:fld>
            <a:endParaRPr lang="en-US"/>
          </a:p>
        </p:txBody>
      </p:sp>
    </p:spTree>
    <p:extLst>
      <p:ext uri="{BB962C8B-B14F-4D97-AF65-F5344CB8AC3E}">
        <p14:creationId xmlns:p14="http://schemas.microsoft.com/office/powerpoint/2010/main" val="131189241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47</a:t>
            </a:fld>
            <a:endParaRPr lang="en-US"/>
          </a:p>
        </p:txBody>
      </p:sp>
    </p:spTree>
    <p:extLst>
      <p:ext uri="{BB962C8B-B14F-4D97-AF65-F5344CB8AC3E}">
        <p14:creationId xmlns:p14="http://schemas.microsoft.com/office/powerpoint/2010/main" val="402409356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48</a:t>
            </a:fld>
            <a:endParaRPr lang="en-US"/>
          </a:p>
        </p:txBody>
      </p:sp>
    </p:spTree>
    <p:extLst>
      <p:ext uri="{BB962C8B-B14F-4D97-AF65-F5344CB8AC3E}">
        <p14:creationId xmlns:p14="http://schemas.microsoft.com/office/powerpoint/2010/main" val="386951806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49</a:t>
            </a:fld>
            <a:endParaRPr lang="en-US"/>
          </a:p>
        </p:txBody>
      </p:sp>
    </p:spTree>
    <p:extLst>
      <p:ext uri="{BB962C8B-B14F-4D97-AF65-F5344CB8AC3E}">
        <p14:creationId xmlns:p14="http://schemas.microsoft.com/office/powerpoint/2010/main" val="27229189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D0101B-0F41-4C02-9CB7-C64EC9B8431E}" type="slidenum">
              <a:rPr lang="en-US" smtClean="0"/>
              <a:t>5</a:t>
            </a:fld>
            <a:endParaRPr lang="en-US"/>
          </a:p>
        </p:txBody>
      </p:sp>
    </p:spTree>
    <p:extLst>
      <p:ext uri="{BB962C8B-B14F-4D97-AF65-F5344CB8AC3E}">
        <p14:creationId xmlns:p14="http://schemas.microsoft.com/office/powerpoint/2010/main" val="179908928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50</a:t>
            </a:fld>
            <a:endParaRPr lang="en-US"/>
          </a:p>
        </p:txBody>
      </p:sp>
    </p:spTree>
    <p:extLst>
      <p:ext uri="{BB962C8B-B14F-4D97-AF65-F5344CB8AC3E}">
        <p14:creationId xmlns:p14="http://schemas.microsoft.com/office/powerpoint/2010/main" val="420076801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51</a:t>
            </a:fld>
            <a:endParaRPr lang="en-US"/>
          </a:p>
        </p:txBody>
      </p:sp>
    </p:spTree>
    <p:extLst>
      <p:ext uri="{BB962C8B-B14F-4D97-AF65-F5344CB8AC3E}">
        <p14:creationId xmlns:p14="http://schemas.microsoft.com/office/powerpoint/2010/main" val="339570691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52</a:t>
            </a:fld>
            <a:endParaRPr lang="en-US"/>
          </a:p>
        </p:txBody>
      </p:sp>
    </p:spTree>
    <p:extLst>
      <p:ext uri="{BB962C8B-B14F-4D97-AF65-F5344CB8AC3E}">
        <p14:creationId xmlns:p14="http://schemas.microsoft.com/office/powerpoint/2010/main" val="277869286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53</a:t>
            </a:fld>
            <a:endParaRPr lang="en-US"/>
          </a:p>
        </p:txBody>
      </p:sp>
    </p:spTree>
    <p:extLst>
      <p:ext uri="{BB962C8B-B14F-4D97-AF65-F5344CB8AC3E}">
        <p14:creationId xmlns:p14="http://schemas.microsoft.com/office/powerpoint/2010/main" val="20589488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54</a:t>
            </a:fld>
            <a:endParaRPr lang="en-US"/>
          </a:p>
        </p:txBody>
      </p:sp>
    </p:spTree>
    <p:extLst>
      <p:ext uri="{BB962C8B-B14F-4D97-AF65-F5344CB8AC3E}">
        <p14:creationId xmlns:p14="http://schemas.microsoft.com/office/powerpoint/2010/main" val="62458995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55</a:t>
            </a:fld>
            <a:endParaRPr lang="en-US"/>
          </a:p>
        </p:txBody>
      </p:sp>
    </p:spTree>
    <p:extLst>
      <p:ext uri="{BB962C8B-B14F-4D97-AF65-F5344CB8AC3E}">
        <p14:creationId xmlns:p14="http://schemas.microsoft.com/office/powerpoint/2010/main" val="99950067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56</a:t>
            </a:fld>
            <a:endParaRPr lang="en-US"/>
          </a:p>
        </p:txBody>
      </p:sp>
    </p:spTree>
    <p:extLst>
      <p:ext uri="{BB962C8B-B14F-4D97-AF65-F5344CB8AC3E}">
        <p14:creationId xmlns:p14="http://schemas.microsoft.com/office/powerpoint/2010/main" val="387252286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57</a:t>
            </a:fld>
            <a:endParaRPr lang="en-US"/>
          </a:p>
        </p:txBody>
      </p:sp>
    </p:spTree>
    <p:extLst>
      <p:ext uri="{BB962C8B-B14F-4D97-AF65-F5344CB8AC3E}">
        <p14:creationId xmlns:p14="http://schemas.microsoft.com/office/powerpoint/2010/main" val="422609303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58</a:t>
            </a:fld>
            <a:endParaRPr lang="en-US"/>
          </a:p>
        </p:txBody>
      </p:sp>
    </p:spTree>
    <p:extLst>
      <p:ext uri="{BB962C8B-B14F-4D97-AF65-F5344CB8AC3E}">
        <p14:creationId xmlns:p14="http://schemas.microsoft.com/office/powerpoint/2010/main" val="297728456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59</a:t>
            </a:fld>
            <a:endParaRPr lang="en-US"/>
          </a:p>
        </p:txBody>
      </p:sp>
    </p:spTree>
    <p:extLst>
      <p:ext uri="{BB962C8B-B14F-4D97-AF65-F5344CB8AC3E}">
        <p14:creationId xmlns:p14="http://schemas.microsoft.com/office/powerpoint/2010/main" val="1133429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a:t>
            </a:fld>
            <a:endParaRPr lang="en-US"/>
          </a:p>
        </p:txBody>
      </p:sp>
    </p:spTree>
    <p:extLst>
      <p:ext uri="{BB962C8B-B14F-4D97-AF65-F5344CB8AC3E}">
        <p14:creationId xmlns:p14="http://schemas.microsoft.com/office/powerpoint/2010/main" val="288164967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60</a:t>
            </a:fld>
            <a:endParaRPr lang="en-US"/>
          </a:p>
        </p:txBody>
      </p:sp>
    </p:spTree>
    <p:extLst>
      <p:ext uri="{BB962C8B-B14F-4D97-AF65-F5344CB8AC3E}">
        <p14:creationId xmlns:p14="http://schemas.microsoft.com/office/powerpoint/2010/main" val="3131003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61</a:t>
            </a:fld>
            <a:endParaRPr lang="en-US"/>
          </a:p>
        </p:txBody>
      </p:sp>
    </p:spTree>
    <p:extLst>
      <p:ext uri="{BB962C8B-B14F-4D97-AF65-F5344CB8AC3E}">
        <p14:creationId xmlns:p14="http://schemas.microsoft.com/office/powerpoint/2010/main" val="114539723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62</a:t>
            </a:fld>
            <a:endParaRPr lang="en-US"/>
          </a:p>
        </p:txBody>
      </p:sp>
    </p:spTree>
    <p:extLst>
      <p:ext uri="{BB962C8B-B14F-4D97-AF65-F5344CB8AC3E}">
        <p14:creationId xmlns:p14="http://schemas.microsoft.com/office/powerpoint/2010/main" val="117748638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63</a:t>
            </a:fld>
            <a:endParaRPr lang="en-US"/>
          </a:p>
        </p:txBody>
      </p:sp>
    </p:spTree>
    <p:extLst>
      <p:ext uri="{BB962C8B-B14F-4D97-AF65-F5344CB8AC3E}">
        <p14:creationId xmlns:p14="http://schemas.microsoft.com/office/powerpoint/2010/main" val="357520191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64</a:t>
            </a:fld>
            <a:endParaRPr lang="en-US"/>
          </a:p>
        </p:txBody>
      </p:sp>
    </p:spTree>
    <p:extLst>
      <p:ext uri="{BB962C8B-B14F-4D97-AF65-F5344CB8AC3E}">
        <p14:creationId xmlns:p14="http://schemas.microsoft.com/office/powerpoint/2010/main" val="318242748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65</a:t>
            </a:fld>
            <a:endParaRPr lang="en-US"/>
          </a:p>
        </p:txBody>
      </p:sp>
    </p:spTree>
    <p:extLst>
      <p:ext uri="{BB962C8B-B14F-4D97-AF65-F5344CB8AC3E}">
        <p14:creationId xmlns:p14="http://schemas.microsoft.com/office/powerpoint/2010/main" val="394716854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66</a:t>
            </a:fld>
            <a:endParaRPr lang="en-US"/>
          </a:p>
        </p:txBody>
      </p:sp>
    </p:spTree>
    <p:extLst>
      <p:ext uri="{BB962C8B-B14F-4D97-AF65-F5344CB8AC3E}">
        <p14:creationId xmlns:p14="http://schemas.microsoft.com/office/powerpoint/2010/main" val="250499382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67</a:t>
            </a:fld>
            <a:endParaRPr lang="en-US"/>
          </a:p>
        </p:txBody>
      </p:sp>
    </p:spTree>
    <p:extLst>
      <p:ext uri="{BB962C8B-B14F-4D97-AF65-F5344CB8AC3E}">
        <p14:creationId xmlns:p14="http://schemas.microsoft.com/office/powerpoint/2010/main" val="125176406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68</a:t>
            </a:fld>
            <a:endParaRPr lang="en-US"/>
          </a:p>
        </p:txBody>
      </p:sp>
    </p:spTree>
    <p:extLst>
      <p:ext uri="{BB962C8B-B14F-4D97-AF65-F5344CB8AC3E}">
        <p14:creationId xmlns:p14="http://schemas.microsoft.com/office/powerpoint/2010/main" val="205429204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69</a:t>
            </a:fld>
            <a:endParaRPr lang="en-US"/>
          </a:p>
        </p:txBody>
      </p:sp>
    </p:spTree>
    <p:extLst>
      <p:ext uri="{BB962C8B-B14F-4D97-AF65-F5344CB8AC3E}">
        <p14:creationId xmlns:p14="http://schemas.microsoft.com/office/powerpoint/2010/main" val="23831682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7</a:t>
            </a:fld>
            <a:endParaRPr lang="en-US"/>
          </a:p>
        </p:txBody>
      </p:sp>
    </p:spTree>
    <p:extLst>
      <p:ext uri="{BB962C8B-B14F-4D97-AF65-F5344CB8AC3E}">
        <p14:creationId xmlns:p14="http://schemas.microsoft.com/office/powerpoint/2010/main" val="355722136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70</a:t>
            </a:fld>
            <a:endParaRPr lang="en-US"/>
          </a:p>
        </p:txBody>
      </p:sp>
    </p:spTree>
    <p:extLst>
      <p:ext uri="{BB962C8B-B14F-4D97-AF65-F5344CB8AC3E}">
        <p14:creationId xmlns:p14="http://schemas.microsoft.com/office/powerpoint/2010/main" val="389414529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71</a:t>
            </a:fld>
            <a:endParaRPr lang="en-US"/>
          </a:p>
        </p:txBody>
      </p:sp>
    </p:spTree>
    <p:extLst>
      <p:ext uri="{BB962C8B-B14F-4D97-AF65-F5344CB8AC3E}">
        <p14:creationId xmlns:p14="http://schemas.microsoft.com/office/powerpoint/2010/main" val="419419263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r>
              <a:rPr lang="en-US" b="1" baseline="0" dirty="0"/>
              <a:t> </a:t>
            </a:r>
            <a:r>
              <a:rPr lang="en-US" b="0" baseline="0" dirty="0"/>
              <a:t>To add your image Just drag and drop your image to the slide.</a:t>
            </a:r>
          </a:p>
          <a:p>
            <a:endParaRPr lang="en-US" dirty="0"/>
          </a:p>
          <a:p>
            <a:endParaRPr lang="en-US" dirty="0"/>
          </a:p>
        </p:txBody>
      </p:sp>
      <p:sp>
        <p:nvSpPr>
          <p:cNvPr id="4" name="Slide Number Placeholder 3"/>
          <p:cNvSpPr>
            <a:spLocks noGrp="1"/>
          </p:cNvSpPr>
          <p:nvPr>
            <p:ph type="sldNum" sz="quarter" idx="10"/>
          </p:nvPr>
        </p:nvSpPr>
        <p:spPr/>
        <p:txBody>
          <a:bodyPr/>
          <a:lstStyle/>
          <a:p>
            <a:fld id="{79D0101B-0F41-4C02-9CB7-C64EC9B8431E}" type="slidenum">
              <a:rPr lang="en-US" smtClean="0"/>
              <a:t>73</a:t>
            </a:fld>
            <a:endParaRPr lang="en-US"/>
          </a:p>
        </p:txBody>
      </p:sp>
    </p:spTree>
    <p:extLst>
      <p:ext uri="{BB962C8B-B14F-4D97-AF65-F5344CB8AC3E}">
        <p14:creationId xmlns:p14="http://schemas.microsoft.com/office/powerpoint/2010/main" val="426559881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D0101B-0F41-4C02-9CB7-C64EC9B8431E}" type="slidenum">
              <a:rPr lang="en-US" smtClean="0"/>
              <a:t>74</a:t>
            </a:fld>
            <a:endParaRPr lang="en-US"/>
          </a:p>
        </p:txBody>
      </p:sp>
    </p:spTree>
    <p:extLst>
      <p:ext uri="{BB962C8B-B14F-4D97-AF65-F5344CB8AC3E}">
        <p14:creationId xmlns:p14="http://schemas.microsoft.com/office/powerpoint/2010/main" val="232079289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75</a:t>
            </a:fld>
            <a:endParaRPr lang="en-US"/>
          </a:p>
        </p:txBody>
      </p:sp>
    </p:spTree>
    <p:extLst>
      <p:ext uri="{BB962C8B-B14F-4D97-AF65-F5344CB8AC3E}">
        <p14:creationId xmlns:p14="http://schemas.microsoft.com/office/powerpoint/2010/main" val="43956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76</a:t>
            </a:fld>
            <a:endParaRPr lang="en-US"/>
          </a:p>
        </p:txBody>
      </p:sp>
    </p:spTree>
    <p:extLst>
      <p:ext uri="{BB962C8B-B14F-4D97-AF65-F5344CB8AC3E}">
        <p14:creationId xmlns:p14="http://schemas.microsoft.com/office/powerpoint/2010/main" val="31325727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92</a:t>
            </a:fld>
            <a:endParaRPr lang="en-US"/>
          </a:p>
        </p:txBody>
      </p:sp>
    </p:spTree>
    <p:extLst>
      <p:ext uri="{BB962C8B-B14F-4D97-AF65-F5344CB8AC3E}">
        <p14:creationId xmlns:p14="http://schemas.microsoft.com/office/powerpoint/2010/main" val="227370629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93</a:t>
            </a:fld>
            <a:endParaRPr lang="en-US"/>
          </a:p>
        </p:txBody>
      </p:sp>
    </p:spTree>
    <p:extLst>
      <p:ext uri="{BB962C8B-B14F-4D97-AF65-F5344CB8AC3E}">
        <p14:creationId xmlns:p14="http://schemas.microsoft.com/office/powerpoint/2010/main" val="410298250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94</a:t>
            </a:fld>
            <a:endParaRPr lang="en-US"/>
          </a:p>
        </p:txBody>
      </p:sp>
    </p:spTree>
    <p:extLst>
      <p:ext uri="{BB962C8B-B14F-4D97-AF65-F5344CB8AC3E}">
        <p14:creationId xmlns:p14="http://schemas.microsoft.com/office/powerpoint/2010/main" val="25171719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95</a:t>
            </a:fld>
            <a:endParaRPr lang="en-US"/>
          </a:p>
        </p:txBody>
      </p:sp>
    </p:spTree>
    <p:extLst>
      <p:ext uri="{BB962C8B-B14F-4D97-AF65-F5344CB8AC3E}">
        <p14:creationId xmlns:p14="http://schemas.microsoft.com/office/powerpoint/2010/main" val="7468393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8</a:t>
            </a:fld>
            <a:endParaRPr lang="en-US"/>
          </a:p>
        </p:txBody>
      </p:sp>
    </p:spTree>
    <p:extLst>
      <p:ext uri="{BB962C8B-B14F-4D97-AF65-F5344CB8AC3E}">
        <p14:creationId xmlns:p14="http://schemas.microsoft.com/office/powerpoint/2010/main" val="140093535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96</a:t>
            </a:fld>
            <a:endParaRPr lang="en-US"/>
          </a:p>
        </p:txBody>
      </p:sp>
    </p:spTree>
    <p:extLst>
      <p:ext uri="{BB962C8B-B14F-4D97-AF65-F5344CB8AC3E}">
        <p14:creationId xmlns:p14="http://schemas.microsoft.com/office/powerpoint/2010/main" val="161073583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97</a:t>
            </a:fld>
            <a:endParaRPr lang="en-US"/>
          </a:p>
        </p:txBody>
      </p:sp>
    </p:spTree>
    <p:extLst>
      <p:ext uri="{BB962C8B-B14F-4D97-AF65-F5344CB8AC3E}">
        <p14:creationId xmlns:p14="http://schemas.microsoft.com/office/powerpoint/2010/main" val="142279727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98</a:t>
            </a:fld>
            <a:endParaRPr lang="en-US"/>
          </a:p>
        </p:txBody>
      </p:sp>
    </p:spTree>
    <p:extLst>
      <p:ext uri="{BB962C8B-B14F-4D97-AF65-F5344CB8AC3E}">
        <p14:creationId xmlns:p14="http://schemas.microsoft.com/office/powerpoint/2010/main" val="492410873"/>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99</a:t>
            </a:fld>
            <a:endParaRPr lang="en-US"/>
          </a:p>
        </p:txBody>
      </p:sp>
    </p:spTree>
    <p:extLst>
      <p:ext uri="{BB962C8B-B14F-4D97-AF65-F5344CB8AC3E}">
        <p14:creationId xmlns:p14="http://schemas.microsoft.com/office/powerpoint/2010/main" val="405743135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100</a:t>
            </a:fld>
            <a:endParaRPr lang="en-US"/>
          </a:p>
        </p:txBody>
      </p:sp>
    </p:spTree>
    <p:extLst>
      <p:ext uri="{BB962C8B-B14F-4D97-AF65-F5344CB8AC3E}">
        <p14:creationId xmlns:p14="http://schemas.microsoft.com/office/powerpoint/2010/main" val="424771928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128</a:t>
            </a:fld>
            <a:endParaRPr lang="en-US"/>
          </a:p>
        </p:txBody>
      </p:sp>
    </p:spTree>
    <p:extLst>
      <p:ext uri="{BB962C8B-B14F-4D97-AF65-F5344CB8AC3E}">
        <p14:creationId xmlns:p14="http://schemas.microsoft.com/office/powerpoint/2010/main" val="180370716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129</a:t>
            </a:fld>
            <a:endParaRPr lang="en-US"/>
          </a:p>
        </p:txBody>
      </p:sp>
    </p:spTree>
    <p:extLst>
      <p:ext uri="{BB962C8B-B14F-4D97-AF65-F5344CB8AC3E}">
        <p14:creationId xmlns:p14="http://schemas.microsoft.com/office/powerpoint/2010/main" val="386794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a:t>
            </a:fld>
            <a:endParaRPr lang="en-US"/>
          </a:p>
        </p:txBody>
      </p:sp>
    </p:spTree>
    <p:extLst>
      <p:ext uri="{BB962C8B-B14F-4D97-AF65-F5344CB8AC3E}">
        <p14:creationId xmlns:p14="http://schemas.microsoft.com/office/powerpoint/2010/main" val="2117769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1021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1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1158000"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463897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3_Title Slide">
    <p:bg>
      <p:bgPr>
        <a:solidFill>
          <a:schemeClr val="accent6"/>
        </a:solidFill>
        <a:effectLst/>
      </p:bgPr>
    </p:bg>
    <p:spTree>
      <p:nvGrpSpPr>
        <p:cNvPr id="1" name=""/>
        <p:cNvGrpSpPr/>
        <p:nvPr/>
      </p:nvGrpSpPr>
      <p:grpSpPr>
        <a:xfrm>
          <a:off x="0" y="0"/>
          <a:ext cx="0" cy="0"/>
          <a:chOff x="0" y="0"/>
          <a:chExt cx="0" cy="0"/>
        </a:xfrm>
      </p:grpSpPr>
      <p:sp>
        <p:nvSpPr>
          <p:cNvPr id="5" name="Picture Placeholder 2"/>
          <p:cNvSpPr>
            <a:spLocks noGrp="1"/>
          </p:cNvSpPr>
          <p:nvPr>
            <p:ph type="pic" sz="quarter" idx="10"/>
          </p:nvPr>
        </p:nvSpPr>
        <p:spPr>
          <a:xfrm>
            <a:off x="1941094" y="1604211"/>
            <a:ext cx="2743199" cy="3609473"/>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0930689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1_Title Slide">
    <p:bg>
      <p:bgPr>
        <a:solidFill>
          <a:schemeClr val="accent6"/>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7042484" y="2190845"/>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368147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7_Title Slide">
    <p:bg>
      <p:bgPr>
        <a:solidFill>
          <a:schemeClr val="accent6"/>
        </a:solidFill>
        <a:effectLst/>
      </p:bgPr>
    </p:bg>
    <p:spTree>
      <p:nvGrpSpPr>
        <p:cNvPr id="1" name=""/>
        <p:cNvGrpSpPr/>
        <p:nvPr/>
      </p:nvGrpSpPr>
      <p:grpSpPr>
        <a:xfrm>
          <a:off x="0" y="0"/>
          <a:ext cx="0" cy="0"/>
          <a:chOff x="0" y="0"/>
          <a:chExt cx="0" cy="0"/>
        </a:xfrm>
      </p:grpSpPr>
      <p:sp>
        <p:nvSpPr>
          <p:cNvPr id="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bg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3" name="Picture Placeholder 2"/>
          <p:cNvSpPr>
            <a:spLocks noGrp="1"/>
          </p:cNvSpPr>
          <p:nvPr>
            <p:ph type="pic" sz="quarter" idx="10"/>
          </p:nvPr>
        </p:nvSpPr>
        <p:spPr>
          <a:xfrm>
            <a:off x="7026442" y="2302591"/>
            <a:ext cx="3593432" cy="2284902"/>
          </a:xfrm>
          <a:prstGeom prst="rect">
            <a:avLst/>
          </a:prstGeom>
          <a:solidFill>
            <a:schemeClr val="accent1"/>
          </a:solidFill>
        </p:spPr>
        <p:txBody>
          <a:bodyPr/>
          <a:lstStyle>
            <a:lvl1pPr marL="0" indent="0" algn="ctr">
              <a:buNone/>
              <a:defRPr sz="1400"/>
            </a:lvl1pPr>
          </a:lstStyle>
          <a:p>
            <a:endParaRPr lang="en-US"/>
          </a:p>
        </p:txBody>
      </p:sp>
      <p:sp>
        <p:nvSpPr>
          <p:cNvPr id="6" name="Picture Placeholder 2"/>
          <p:cNvSpPr>
            <a:spLocks noGrp="1"/>
          </p:cNvSpPr>
          <p:nvPr>
            <p:ph type="pic" sz="quarter" idx="14"/>
          </p:nvPr>
        </p:nvSpPr>
        <p:spPr>
          <a:xfrm>
            <a:off x="1545731" y="2302591"/>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424389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2_Title Slide">
    <p:bg>
      <p:bgPr>
        <a:solidFill>
          <a:schemeClr val="accent6"/>
        </a:solidFill>
        <a:effectLst/>
      </p:bgPr>
    </p:bg>
    <p:spTree>
      <p:nvGrpSpPr>
        <p:cNvPr id="1" name=""/>
        <p:cNvGrpSpPr/>
        <p:nvPr/>
      </p:nvGrpSpPr>
      <p:grpSpPr>
        <a:xfrm>
          <a:off x="0" y="0"/>
          <a:ext cx="0" cy="0"/>
          <a:chOff x="0" y="0"/>
          <a:chExt cx="0" cy="0"/>
        </a:xfrm>
      </p:grpSpPr>
      <p:sp>
        <p:nvSpPr>
          <p:cNvPr id="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bg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3" name="Picture Placeholder 2"/>
          <p:cNvSpPr>
            <a:spLocks noGrp="1"/>
          </p:cNvSpPr>
          <p:nvPr>
            <p:ph type="pic" sz="quarter" idx="10"/>
          </p:nvPr>
        </p:nvSpPr>
        <p:spPr>
          <a:xfrm>
            <a:off x="4299284" y="2566062"/>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312727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40226"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497410"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7954594"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205054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0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40226"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497410"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7954594"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6"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11995749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9784" y="3561347"/>
            <a:ext cx="4767016"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987895" y="3561347"/>
            <a:ext cx="306415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8163142" y="3561347"/>
            <a:ext cx="390052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768544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8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6801855" y="-1"/>
            <a:ext cx="5390145" cy="3316705"/>
          </a:xfrm>
          <a:prstGeom prst="rect">
            <a:avLst/>
          </a:prstGeom>
          <a:solidFill>
            <a:schemeClr val="tx2">
              <a:lumMod val="20000"/>
              <a:lumOff val="80000"/>
            </a:schemeClr>
          </a:solidFill>
        </p:spPr>
        <p:txBody>
          <a:bodyPr/>
          <a:lstStyle>
            <a:lvl1pPr marL="0" indent="0" algn="ctr">
              <a:buNone/>
              <a:defRPr sz="1400"/>
            </a:lvl1pPr>
          </a:lstStyle>
          <a:p>
            <a:endParaRPr lang="en-US" dirty="0"/>
          </a:p>
        </p:txBody>
      </p:sp>
      <p:sp>
        <p:nvSpPr>
          <p:cNvPr id="10" name="Picture Placeholder 2"/>
          <p:cNvSpPr>
            <a:spLocks noGrp="1"/>
          </p:cNvSpPr>
          <p:nvPr>
            <p:ph type="pic" sz="quarter" idx="11"/>
          </p:nvPr>
        </p:nvSpPr>
        <p:spPr>
          <a:xfrm>
            <a:off x="1" y="-1"/>
            <a:ext cx="3272588" cy="3316705"/>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a:off x="3400928" y="-1"/>
            <a:ext cx="3272588" cy="3316705"/>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
        <p:nvSpPr>
          <p:cNvPr id="12" name="Picture Placeholder 2"/>
          <p:cNvSpPr>
            <a:spLocks noGrp="1"/>
          </p:cNvSpPr>
          <p:nvPr>
            <p:ph type="pic" sz="quarter" idx="13"/>
          </p:nvPr>
        </p:nvSpPr>
        <p:spPr>
          <a:xfrm>
            <a:off x="8919412" y="3429000"/>
            <a:ext cx="3272588" cy="3428999"/>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25888907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1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6801855" y="-1"/>
            <a:ext cx="5390145" cy="3316705"/>
          </a:xfrm>
          <a:prstGeom prst="rect">
            <a:avLst/>
          </a:prstGeom>
          <a:solidFill>
            <a:schemeClr val="tx2">
              <a:lumMod val="20000"/>
              <a:lumOff val="80000"/>
            </a:schemeClr>
          </a:solidFill>
        </p:spPr>
        <p:txBody>
          <a:bodyPr/>
          <a:lstStyle>
            <a:lvl1pPr marL="0" indent="0" algn="ctr">
              <a:buNone/>
              <a:defRPr sz="1400"/>
            </a:lvl1pPr>
          </a:lstStyle>
          <a:p>
            <a:endParaRPr lang="en-US" dirty="0"/>
          </a:p>
        </p:txBody>
      </p:sp>
      <p:sp>
        <p:nvSpPr>
          <p:cNvPr id="10" name="Picture Placeholder 2"/>
          <p:cNvSpPr>
            <a:spLocks noGrp="1"/>
          </p:cNvSpPr>
          <p:nvPr>
            <p:ph type="pic" sz="quarter" idx="11"/>
          </p:nvPr>
        </p:nvSpPr>
        <p:spPr>
          <a:xfrm>
            <a:off x="1" y="-1"/>
            <a:ext cx="3272588" cy="3316705"/>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a:off x="3400928" y="-1"/>
            <a:ext cx="3272588" cy="3316705"/>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
        <p:nvSpPr>
          <p:cNvPr id="12" name="Picture Placeholder 2"/>
          <p:cNvSpPr>
            <a:spLocks noGrp="1"/>
          </p:cNvSpPr>
          <p:nvPr>
            <p:ph type="pic" sz="quarter" idx="13"/>
          </p:nvPr>
        </p:nvSpPr>
        <p:spPr>
          <a:xfrm>
            <a:off x="1" y="3429000"/>
            <a:ext cx="3272588" cy="3429001"/>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4104167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6768387"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1102472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9_Title Slide">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09783" y="128338"/>
            <a:ext cx="11969920" cy="6617543"/>
          </a:xfrm>
          <a:custGeom>
            <a:avLst/>
            <a:gdLst>
              <a:gd name="connsiteX0" fmla="*/ 11969920 w 11969920"/>
              <a:gd name="connsiteY0" fmla="*/ 0 h 6617543"/>
              <a:gd name="connsiteX1" fmla="*/ 11969920 w 11969920"/>
              <a:gd name="connsiteY1" fmla="*/ 6617543 h 6617543"/>
              <a:gd name="connsiteX2" fmla="*/ 0 w 11969920"/>
              <a:gd name="connsiteY2" fmla="*/ 6617543 h 6617543"/>
            </a:gdLst>
            <a:ahLst/>
            <a:cxnLst>
              <a:cxn ang="0">
                <a:pos x="connsiteX0" y="connsiteY0"/>
              </a:cxn>
              <a:cxn ang="0">
                <a:pos x="connsiteX1" y="connsiteY1"/>
              </a:cxn>
              <a:cxn ang="0">
                <a:pos x="connsiteX2" y="connsiteY2"/>
              </a:cxn>
            </a:cxnLst>
            <a:rect l="l" t="t" r="r" b="b"/>
            <a:pathLst>
              <a:path w="11969920" h="6617543">
                <a:moveTo>
                  <a:pt x="11969920" y="0"/>
                </a:moveTo>
                <a:lnTo>
                  <a:pt x="11969920" y="6617543"/>
                </a:lnTo>
                <a:lnTo>
                  <a:pt x="0" y="6617543"/>
                </a:lnTo>
                <a:close/>
              </a:path>
            </a:pathLst>
          </a:custGeom>
          <a:solidFill>
            <a:schemeClr val="tx2">
              <a:lumMod val="20000"/>
              <a:lumOff val="8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7491710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0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109783" y="128338"/>
            <a:ext cx="11969919" cy="6617543"/>
          </a:xfrm>
          <a:custGeom>
            <a:avLst/>
            <a:gdLst>
              <a:gd name="connsiteX0" fmla="*/ 0 w 11969919"/>
              <a:gd name="connsiteY0" fmla="*/ 0 h 6617543"/>
              <a:gd name="connsiteX1" fmla="*/ 11969919 w 11969919"/>
              <a:gd name="connsiteY1" fmla="*/ 6617543 h 6617543"/>
              <a:gd name="connsiteX2" fmla="*/ 0 w 11969919"/>
              <a:gd name="connsiteY2" fmla="*/ 6617543 h 6617543"/>
            </a:gdLst>
            <a:ahLst/>
            <a:cxnLst>
              <a:cxn ang="0">
                <a:pos x="connsiteX0" y="connsiteY0"/>
              </a:cxn>
              <a:cxn ang="0">
                <a:pos x="connsiteX1" y="connsiteY1"/>
              </a:cxn>
              <a:cxn ang="0">
                <a:pos x="connsiteX2" y="connsiteY2"/>
              </a:cxn>
            </a:cxnLst>
            <a:rect l="l" t="t" r="r" b="b"/>
            <a:pathLst>
              <a:path w="11969919" h="6617543">
                <a:moveTo>
                  <a:pt x="0" y="0"/>
                </a:moveTo>
                <a:lnTo>
                  <a:pt x="11969919" y="6617543"/>
                </a:lnTo>
                <a:lnTo>
                  <a:pt x="0" y="6617543"/>
                </a:lnTo>
                <a:close/>
              </a:path>
            </a:pathLst>
          </a:custGeom>
          <a:solidFill>
            <a:schemeClr val="tx2">
              <a:lumMod val="20000"/>
              <a:lumOff val="8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13264204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9784" y="100089"/>
            <a:ext cx="4767016"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987895" y="100089"/>
            <a:ext cx="306415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8163142" y="100089"/>
            <a:ext cx="390052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6" name="Text Placeholder 2"/>
          <p:cNvSpPr>
            <a:spLocks noGrp="1"/>
          </p:cNvSpPr>
          <p:nvPr>
            <p:ph type="body" sz="quarter" idx="16" hasCustomPrompt="1"/>
          </p:nvPr>
        </p:nvSpPr>
        <p:spPr>
          <a:xfrm>
            <a:off x="609600" y="3627126"/>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42514618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996633" y="1395238"/>
            <a:ext cx="4063882" cy="4067525"/>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20000"/>
              <a:lumOff val="80000"/>
            </a:schemeClr>
          </a:solidFill>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31189617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6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4033471" y="571500"/>
            <a:ext cx="4125058" cy="4172104"/>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15378306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7_Title Slide">
    <p:bg>
      <p:bgPr>
        <a:solidFill>
          <a:schemeClr val="accent6"/>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3915162" y="571500"/>
            <a:ext cx="4361677" cy="4094247"/>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8358553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9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1027235" y="1058386"/>
            <a:ext cx="4687766" cy="4741229"/>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29121561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0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6496049" y="1058386"/>
            <a:ext cx="4687766" cy="4741229"/>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32949498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4_Title Slide">
    <p:spTree>
      <p:nvGrpSpPr>
        <p:cNvPr id="1" name=""/>
        <p:cNvGrpSpPr/>
        <p:nvPr/>
      </p:nvGrpSpPr>
      <p:grpSpPr>
        <a:xfrm>
          <a:off x="0" y="0"/>
          <a:ext cx="0" cy="0"/>
          <a:chOff x="0" y="0"/>
          <a:chExt cx="0" cy="0"/>
        </a:xfrm>
      </p:grpSpPr>
      <p:sp>
        <p:nvSpPr>
          <p:cNvPr id="51" name="Picture Placeholder 50"/>
          <p:cNvSpPr>
            <a:spLocks noGrp="1"/>
          </p:cNvSpPr>
          <p:nvPr>
            <p:ph type="pic" sz="quarter" idx="10"/>
          </p:nvPr>
        </p:nvSpPr>
        <p:spPr>
          <a:xfrm>
            <a:off x="476082" y="-569980"/>
            <a:ext cx="11239836" cy="4535662"/>
          </a:xfrm>
          <a:custGeom>
            <a:avLst/>
            <a:gdLst>
              <a:gd name="connsiteX0" fmla="*/ 1519595 w 11239836"/>
              <a:gd name="connsiteY0" fmla="*/ 3745569 h 4535662"/>
              <a:gd name="connsiteX1" fmla="*/ 1520676 w 11239836"/>
              <a:gd name="connsiteY1" fmla="*/ 3746220 h 4535662"/>
              <a:gd name="connsiteX2" fmla="*/ 1520152 w 11239836"/>
              <a:gd name="connsiteY2" fmla="*/ 3746134 h 4535662"/>
              <a:gd name="connsiteX3" fmla="*/ 1493768 w 11239836"/>
              <a:gd name="connsiteY3" fmla="*/ 3725168 h 4535662"/>
              <a:gd name="connsiteX4" fmla="*/ 1511500 w 11239836"/>
              <a:gd name="connsiteY4" fmla="*/ 3737384 h 4535662"/>
              <a:gd name="connsiteX5" fmla="*/ 1519595 w 11239836"/>
              <a:gd name="connsiteY5" fmla="*/ 3745569 h 4535662"/>
              <a:gd name="connsiteX6" fmla="*/ 1510501 w 11239836"/>
              <a:gd name="connsiteY6" fmla="*/ 3740105 h 4535662"/>
              <a:gd name="connsiteX7" fmla="*/ 1493768 w 11239836"/>
              <a:gd name="connsiteY7" fmla="*/ 3725168 h 4535662"/>
              <a:gd name="connsiteX8" fmla="*/ 1531956 w 11239836"/>
              <a:gd name="connsiteY8" fmla="*/ 3700396 h 4535662"/>
              <a:gd name="connsiteX9" fmla="*/ 1573590 w 11239836"/>
              <a:gd name="connsiteY9" fmla="*/ 3710232 h 4535662"/>
              <a:gd name="connsiteX10" fmla="*/ 1531956 w 11239836"/>
              <a:gd name="connsiteY10" fmla="*/ 3700396 h 4535662"/>
              <a:gd name="connsiteX11" fmla="*/ 1810733 w 11239836"/>
              <a:gd name="connsiteY11" fmla="*/ 3659650 h 4535662"/>
              <a:gd name="connsiteX12" fmla="*/ 1813055 w 11239836"/>
              <a:gd name="connsiteY12" fmla="*/ 3665426 h 4535662"/>
              <a:gd name="connsiteX13" fmla="*/ 1716550 w 11239836"/>
              <a:gd name="connsiteY13" fmla="*/ 3716973 h 4535662"/>
              <a:gd name="connsiteX14" fmla="*/ 1753361 w 11239836"/>
              <a:gd name="connsiteY14" fmla="*/ 3678357 h 4535662"/>
              <a:gd name="connsiteX15" fmla="*/ 1792238 w 11239836"/>
              <a:gd name="connsiteY15" fmla="*/ 3660508 h 4535662"/>
              <a:gd name="connsiteX16" fmla="*/ 1810733 w 11239836"/>
              <a:gd name="connsiteY16" fmla="*/ 3659650 h 4535662"/>
              <a:gd name="connsiteX17" fmla="*/ 1231838 w 11239836"/>
              <a:gd name="connsiteY17" fmla="*/ 3646386 h 4535662"/>
              <a:gd name="connsiteX18" fmla="*/ 1243280 w 11239836"/>
              <a:gd name="connsiteY18" fmla="*/ 3659228 h 4535662"/>
              <a:gd name="connsiteX19" fmla="*/ 1202336 w 11239836"/>
              <a:gd name="connsiteY19" fmla="*/ 3656313 h 4535662"/>
              <a:gd name="connsiteX20" fmla="*/ 1232527 w 11239836"/>
              <a:gd name="connsiteY20" fmla="*/ 3653309 h 4535662"/>
              <a:gd name="connsiteX21" fmla="*/ 1231838 w 11239836"/>
              <a:gd name="connsiteY21" fmla="*/ 3646386 h 4535662"/>
              <a:gd name="connsiteX22" fmla="*/ 9405293 w 11239836"/>
              <a:gd name="connsiteY22" fmla="*/ 3587359 h 4535662"/>
              <a:gd name="connsiteX23" fmla="*/ 9407625 w 11239836"/>
              <a:gd name="connsiteY23" fmla="*/ 3587526 h 4535662"/>
              <a:gd name="connsiteX24" fmla="*/ 9407687 w 11239836"/>
              <a:gd name="connsiteY24" fmla="*/ 3591342 h 4535662"/>
              <a:gd name="connsiteX25" fmla="*/ 570202 w 11239836"/>
              <a:gd name="connsiteY25" fmla="*/ 3140082 h 4535662"/>
              <a:gd name="connsiteX26" fmla="*/ 568125 w 11239836"/>
              <a:gd name="connsiteY26" fmla="*/ 3167100 h 4535662"/>
              <a:gd name="connsiteX27" fmla="*/ 459014 w 11239836"/>
              <a:gd name="connsiteY27" fmla="*/ 3233993 h 4535662"/>
              <a:gd name="connsiteX28" fmla="*/ 446195 w 11239836"/>
              <a:gd name="connsiteY28" fmla="*/ 3207307 h 4535662"/>
              <a:gd name="connsiteX29" fmla="*/ 523260 w 11239836"/>
              <a:gd name="connsiteY29" fmla="*/ 3164685 h 4535662"/>
              <a:gd name="connsiteX30" fmla="*/ 551677 w 11239836"/>
              <a:gd name="connsiteY30" fmla="*/ 3156614 h 4535662"/>
              <a:gd name="connsiteX31" fmla="*/ 571512 w 11239836"/>
              <a:gd name="connsiteY31" fmla="*/ 3138911 h 4535662"/>
              <a:gd name="connsiteX32" fmla="*/ 570202 w 11239836"/>
              <a:gd name="connsiteY32" fmla="*/ 3140082 h 4535662"/>
              <a:gd name="connsiteX33" fmla="*/ 570289 w 11239836"/>
              <a:gd name="connsiteY33" fmla="*/ 3138934 h 4535662"/>
              <a:gd name="connsiteX34" fmla="*/ 851650 w 11239836"/>
              <a:gd name="connsiteY34" fmla="*/ 2992192 h 4535662"/>
              <a:gd name="connsiteX35" fmla="*/ 823312 w 11239836"/>
              <a:gd name="connsiteY35" fmla="*/ 2997853 h 4535662"/>
              <a:gd name="connsiteX36" fmla="*/ 796977 w 11239836"/>
              <a:gd name="connsiteY36" fmla="*/ 3003701 h 4535662"/>
              <a:gd name="connsiteX37" fmla="*/ 793605 w 11239836"/>
              <a:gd name="connsiteY37" fmla="*/ 3009707 h 4535662"/>
              <a:gd name="connsiteX38" fmla="*/ 771512 w 11239836"/>
              <a:gd name="connsiteY38" fmla="*/ 3030255 h 4535662"/>
              <a:gd name="connsiteX39" fmla="*/ 783643 w 11239836"/>
              <a:gd name="connsiteY39" fmla="*/ 3050019 h 4535662"/>
              <a:gd name="connsiteX40" fmla="*/ 764204 w 11239836"/>
              <a:gd name="connsiteY40" fmla="*/ 3058944 h 4535662"/>
              <a:gd name="connsiteX41" fmla="*/ 768111 w 11239836"/>
              <a:gd name="connsiteY41" fmla="*/ 3059501 h 4535662"/>
              <a:gd name="connsiteX42" fmla="*/ 796091 w 11239836"/>
              <a:gd name="connsiteY42" fmla="*/ 3046654 h 4535662"/>
              <a:gd name="connsiteX43" fmla="*/ 851650 w 11239836"/>
              <a:gd name="connsiteY43" fmla="*/ 2992192 h 4535662"/>
              <a:gd name="connsiteX44" fmla="*/ 1494647 w 11239836"/>
              <a:gd name="connsiteY44" fmla="*/ 2854308 h 4535662"/>
              <a:gd name="connsiteX45" fmla="*/ 1485071 w 11239836"/>
              <a:gd name="connsiteY45" fmla="*/ 2859238 h 4535662"/>
              <a:gd name="connsiteX46" fmla="*/ 1459616 w 11239836"/>
              <a:gd name="connsiteY46" fmla="*/ 2873132 h 4535662"/>
              <a:gd name="connsiteX47" fmla="*/ 1452792 w 11239836"/>
              <a:gd name="connsiteY47" fmla="*/ 2879991 h 4535662"/>
              <a:gd name="connsiteX48" fmla="*/ 1458471 w 11239836"/>
              <a:gd name="connsiteY48" fmla="*/ 2879959 h 4535662"/>
              <a:gd name="connsiteX49" fmla="*/ 1497903 w 11239836"/>
              <a:gd name="connsiteY49" fmla="*/ 2874067 h 4535662"/>
              <a:gd name="connsiteX50" fmla="*/ 1485289 w 11239836"/>
              <a:gd name="connsiteY50" fmla="*/ 2862216 h 4535662"/>
              <a:gd name="connsiteX51" fmla="*/ 1519595 w 11239836"/>
              <a:gd name="connsiteY51" fmla="*/ 2852939 h 4535662"/>
              <a:gd name="connsiteX52" fmla="*/ 1520677 w 11239836"/>
              <a:gd name="connsiteY52" fmla="*/ 2853589 h 4535662"/>
              <a:gd name="connsiteX53" fmla="*/ 1520154 w 11239836"/>
              <a:gd name="connsiteY53" fmla="*/ 2853503 h 4535662"/>
              <a:gd name="connsiteX54" fmla="*/ 1574597 w 11239836"/>
              <a:gd name="connsiteY54" fmla="*/ 2801395 h 4535662"/>
              <a:gd name="connsiteX55" fmla="*/ 1567808 w 11239836"/>
              <a:gd name="connsiteY55" fmla="*/ 2814068 h 4535662"/>
              <a:gd name="connsiteX56" fmla="*/ 1573592 w 11239836"/>
              <a:gd name="connsiteY56" fmla="*/ 2817602 h 4535662"/>
              <a:gd name="connsiteX57" fmla="*/ 1565760 w 11239836"/>
              <a:gd name="connsiteY57" fmla="*/ 2817890 h 4535662"/>
              <a:gd name="connsiteX58" fmla="*/ 1561740 w 11239836"/>
              <a:gd name="connsiteY58" fmla="*/ 2825394 h 4535662"/>
              <a:gd name="connsiteX59" fmla="*/ 1547850 w 11239836"/>
              <a:gd name="connsiteY59" fmla="*/ 2839010 h 4535662"/>
              <a:gd name="connsiteX60" fmla="*/ 1536408 w 11239836"/>
              <a:gd name="connsiteY60" fmla="*/ 2826168 h 4535662"/>
              <a:gd name="connsiteX61" fmla="*/ 1512414 w 11239836"/>
              <a:gd name="connsiteY61" fmla="*/ 2845158 h 4535662"/>
              <a:gd name="connsiteX62" fmla="*/ 1512075 w 11239836"/>
              <a:gd name="connsiteY62" fmla="*/ 2845332 h 4535662"/>
              <a:gd name="connsiteX63" fmla="*/ 1519595 w 11239836"/>
              <a:gd name="connsiteY63" fmla="*/ 2852939 h 4535662"/>
              <a:gd name="connsiteX64" fmla="*/ 1510501 w 11239836"/>
              <a:gd name="connsiteY64" fmla="*/ 2847474 h 4535662"/>
              <a:gd name="connsiteX65" fmla="*/ 1509556 w 11239836"/>
              <a:gd name="connsiteY65" fmla="*/ 2846629 h 4535662"/>
              <a:gd name="connsiteX66" fmla="*/ 1495918 w 11239836"/>
              <a:gd name="connsiteY66" fmla="*/ 2853652 h 4535662"/>
              <a:gd name="connsiteX67" fmla="*/ 1498041 w 11239836"/>
              <a:gd name="connsiteY67" fmla="*/ 2862695 h 4535662"/>
              <a:gd name="connsiteX68" fmla="*/ 1507278 w 11239836"/>
              <a:gd name="connsiteY68" fmla="*/ 2866144 h 4535662"/>
              <a:gd name="connsiteX69" fmla="*/ 1526717 w 11239836"/>
              <a:gd name="connsiteY69" fmla="*/ 2857218 h 4535662"/>
              <a:gd name="connsiteX70" fmla="*/ 1520677 w 11239836"/>
              <a:gd name="connsiteY70" fmla="*/ 2853589 h 4535662"/>
              <a:gd name="connsiteX71" fmla="*/ 1536780 w 11239836"/>
              <a:gd name="connsiteY71" fmla="*/ 2856217 h 4535662"/>
              <a:gd name="connsiteX72" fmla="*/ 1573592 w 11239836"/>
              <a:gd name="connsiteY72" fmla="*/ 2817602 h 4535662"/>
              <a:gd name="connsiteX73" fmla="*/ 1580909 w 11239836"/>
              <a:gd name="connsiteY73" fmla="*/ 2802729 h 4535662"/>
              <a:gd name="connsiteX74" fmla="*/ 1753126 w 11239836"/>
              <a:gd name="connsiteY74" fmla="*/ 2768212 h 4535662"/>
              <a:gd name="connsiteX75" fmla="*/ 1754368 w 11239836"/>
              <a:gd name="connsiteY75" fmla="*/ 2769520 h 4535662"/>
              <a:gd name="connsiteX76" fmla="*/ 1734929 w 11239836"/>
              <a:gd name="connsiteY76" fmla="*/ 2778446 h 4535662"/>
              <a:gd name="connsiteX77" fmla="*/ 1810734 w 11239836"/>
              <a:gd name="connsiteY77" fmla="*/ 2767018 h 4535662"/>
              <a:gd name="connsiteX78" fmla="*/ 1813056 w 11239836"/>
              <a:gd name="connsiteY78" fmla="*/ 2772794 h 4535662"/>
              <a:gd name="connsiteX79" fmla="*/ 1716551 w 11239836"/>
              <a:gd name="connsiteY79" fmla="*/ 2824342 h 4535662"/>
              <a:gd name="connsiteX80" fmla="*/ 1753362 w 11239836"/>
              <a:gd name="connsiteY80" fmla="*/ 2785727 h 4535662"/>
              <a:gd name="connsiteX81" fmla="*/ 1792240 w 11239836"/>
              <a:gd name="connsiteY81" fmla="*/ 2767876 h 4535662"/>
              <a:gd name="connsiteX82" fmla="*/ 1810734 w 11239836"/>
              <a:gd name="connsiteY82" fmla="*/ 2767018 h 4535662"/>
              <a:gd name="connsiteX83" fmla="*/ 3639173 w 11239836"/>
              <a:gd name="connsiteY83" fmla="*/ 2678481 h 4535662"/>
              <a:gd name="connsiteX84" fmla="*/ 3640770 w 11239836"/>
              <a:gd name="connsiteY84" fmla="*/ 2680094 h 4535662"/>
              <a:gd name="connsiteX85" fmla="*/ 3635884 w 11239836"/>
              <a:gd name="connsiteY85" fmla="*/ 2680100 h 4535662"/>
              <a:gd name="connsiteX86" fmla="*/ 3637951 w 11239836"/>
              <a:gd name="connsiteY86" fmla="*/ 2700865 h 4535662"/>
              <a:gd name="connsiteX87" fmla="*/ 3626510 w 11239836"/>
              <a:gd name="connsiteY87" fmla="*/ 2688023 h 4535662"/>
              <a:gd name="connsiteX88" fmla="*/ 3618513 w 11239836"/>
              <a:gd name="connsiteY88" fmla="*/ 2709791 h 4535662"/>
              <a:gd name="connsiteX89" fmla="*/ 3568194 w 11239836"/>
              <a:gd name="connsiteY89" fmla="*/ 2714799 h 4535662"/>
              <a:gd name="connsiteX90" fmla="*/ 3599762 w 11239836"/>
              <a:gd name="connsiteY90" fmla="*/ 2725637 h 4535662"/>
              <a:gd name="connsiteX91" fmla="*/ 3639329 w 11239836"/>
              <a:gd name="connsiteY91" fmla="*/ 2714709 h 4535662"/>
              <a:gd name="connsiteX92" fmla="*/ 3621269 w 11239836"/>
              <a:gd name="connsiteY92" fmla="*/ 2737477 h 4535662"/>
              <a:gd name="connsiteX93" fmla="*/ 3650771 w 11239836"/>
              <a:gd name="connsiteY93" fmla="*/ 2727550 h 4535662"/>
              <a:gd name="connsiteX94" fmla="*/ 3637951 w 11239836"/>
              <a:gd name="connsiteY94" fmla="*/ 2700865 h 4535662"/>
              <a:gd name="connsiteX95" fmla="*/ 3680273 w 11239836"/>
              <a:gd name="connsiteY95" fmla="*/ 2717624 h 4535662"/>
              <a:gd name="connsiteX96" fmla="*/ 3689649 w 11239836"/>
              <a:gd name="connsiteY96" fmla="*/ 2709700 h 4535662"/>
              <a:gd name="connsiteX97" fmla="*/ 3696607 w 11239836"/>
              <a:gd name="connsiteY97" fmla="*/ 2703818 h 4535662"/>
              <a:gd name="connsiteX98" fmla="*/ 3696381 w 11239836"/>
              <a:gd name="connsiteY98" fmla="*/ 2701539 h 4535662"/>
              <a:gd name="connsiteX99" fmla="*/ 3675948 w 11239836"/>
              <a:gd name="connsiteY99" fmla="*/ 2699704 h 4535662"/>
              <a:gd name="connsiteX100" fmla="*/ 3667453 w 11239836"/>
              <a:gd name="connsiteY100" fmla="*/ 2690938 h 4535662"/>
              <a:gd name="connsiteX101" fmla="*/ 3668690 w 11239836"/>
              <a:gd name="connsiteY101" fmla="*/ 2689713 h 4535662"/>
              <a:gd name="connsiteX102" fmla="*/ 3653988 w 11239836"/>
              <a:gd name="connsiteY102" fmla="*/ 2685666 h 4535662"/>
              <a:gd name="connsiteX103" fmla="*/ 3645187 w 11239836"/>
              <a:gd name="connsiteY103" fmla="*/ 2681398 h 4535662"/>
              <a:gd name="connsiteX104" fmla="*/ 3646637 w 11239836"/>
              <a:gd name="connsiteY104" fmla="*/ 2686020 h 4535662"/>
              <a:gd name="connsiteX105" fmla="*/ 3640770 w 11239836"/>
              <a:gd name="connsiteY105" fmla="*/ 2680094 h 4535662"/>
              <a:gd name="connsiteX106" fmla="*/ 3642494 w 11239836"/>
              <a:gd name="connsiteY106" fmla="*/ 2680091 h 4535662"/>
              <a:gd name="connsiteX107" fmla="*/ 2047195 w 11239836"/>
              <a:gd name="connsiteY107" fmla="*/ 2649945 h 4535662"/>
              <a:gd name="connsiteX108" fmla="*/ 2044942 w 11239836"/>
              <a:gd name="connsiteY108" fmla="*/ 2651848 h 4535662"/>
              <a:gd name="connsiteX109" fmla="*/ 2045515 w 11239836"/>
              <a:gd name="connsiteY109" fmla="*/ 2655824 h 4535662"/>
              <a:gd name="connsiteX110" fmla="*/ 996492 w 11239836"/>
              <a:gd name="connsiteY110" fmla="*/ 2520344 h 4535662"/>
              <a:gd name="connsiteX111" fmla="*/ 974691 w 11239836"/>
              <a:gd name="connsiteY111" fmla="*/ 2532331 h 4535662"/>
              <a:gd name="connsiteX112" fmla="*/ 973086 w 11239836"/>
              <a:gd name="connsiteY112" fmla="*/ 2540968 h 4535662"/>
              <a:gd name="connsiteX113" fmla="*/ 977635 w 11239836"/>
              <a:gd name="connsiteY113" fmla="*/ 2548379 h 4535662"/>
              <a:gd name="connsiteX114" fmla="*/ 1005901 w 11239836"/>
              <a:gd name="connsiteY114" fmla="*/ 2530820 h 4535662"/>
              <a:gd name="connsiteX115" fmla="*/ 1084123 w 11239836"/>
              <a:gd name="connsiteY115" fmla="*/ 2495031 h 4535662"/>
              <a:gd name="connsiteX116" fmla="*/ 1074352 w 11239836"/>
              <a:gd name="connsiteY116" fmla="*/ 2498180 h 4535662"/>
              <a:gd name="connsiteX117" fmla="*/ 1036268 w 11239836"/>
              <a:gd name="connsiteY117" fmla="*/ 2498476 h 4535662"/>
              <a:gd name="connsiteX118" fmla="*/ 1001867 w 11239836"/>
              <a:gd name="connsiteY118" fmla="*/ 2517389 h 4535662"/>
              <a:gd name="connsiteX119" fmla="*/ 1043637 w 11239836"/>
              <a:gd name="connsiteY119" fmla="*/ 2509479 h 4535662"/>
              <a:gd name="connsiteX120" fmla="*/ 1084203 w 11239836"/>
              <a:gd name="connsiteY120" fmla="*/ 2495830 h 4535662"/>
              <a:gd name="connsiteX121" fmla="*/ 1122637 w 11239836"/>
              <a:gd name="connsiteY121" fmla="*/ 2455494 h 4535662"/>
              <a:gd name="connsiteX122" fmla="*/ 1102599 w 11239836"/>
              <a:gd name="connsiteY122" fmla="*/ 2472430 h 4535662"/>
              <a:gd name="connsiteX123" fmla="*/ 1103764 w 11239836"/>
              <a:gd name="connsiteY123" fmla="*/ 2476276 h 4535662"/>
              <a:gd name="connsiteX124" fmla="*/ 1110110 w 11239836"/>
              <a:gd name="connsiteY124" fmla="*/ 2474523 h 4535662"/>
              <a:gd name="connsiteX125" fmla="*/ 1118802 w 11239836"/>
              <a:gd name="connsiteY125" fmla="*/ 2475142 h 4535662"/>
              <a:gd name="connsiteX126" fmla="*/ 1126502 w 11239836"/>
              <a:gd name="connsiteY126" fmla="*/ 2470033 h 4535662"/>
              <a:gd name="connsiteX127" fmla="*/ 1127268 w 11239836"/>
              <a:gd name="connsiteY127" fmla="*/ 2465911 h 4535662"/>
              <a:gd name="connsiteX128" fmla="*/ 1190812 w 11239836"/>
              <a:gd name="connsiteY128" fmla="*/ 2417374 h 4535662"/>
              <a:gd name="connsiteX129" fmla="*/ 1191777 w 11239836"/>
              <a:gd name="connsiteY129" fmla="*/ 2427075 h 4535662"/>
              <a:gd name="connsiteX130" fmla="*/ 1198322 w 11239836"/>
              <a:gd name="connsiteY130" fmla="*/ 2424473 h 4535662"/>
              <a:gd name="connsiteX131" fmla="*/ 1197510 w 11239836"/>
              <a:gd name="connsiteY131" fmla="*/ 2421638 h 4535662"/>
              <a:gd name="connsiteX132" fmla="*/ 2945098 w 11239836"/>
              <a:gd name="connsiteY132" fmla="*/ 2283749 h 4535662"/>
              <a:gd name="connsiteX133" fmla="*/ 2947016 w 11239836"/>
              <a:gd name="connsiteY133" fmla="*/ 2294301 h 4535662"/>
              <a:gd name="connsiteX134" fmla="*/ 2985755 w 11239836"/>
              <a:gd name="connsiteY134" fmla="*/ 2287824 h 4535662"/>
              <a:gd name="connsiteX135" fmla="*/ 3001678 w 11239836"/>
              <a:gd name="connsiteY135" fmla="*/ 2287555 h 4535662"/>
              <a:gd name="connsiteX136" fmla="*/ 2984198 w 11239836"/>
              <a:gd name="connsiteY136" fmla="*/ 2285735 h 4535662"/>
              <a:gd name="connsiteX137" fmla="*/ 2808444 w 11239836"/>
              <a:gd name="connsiteY137" fmla="*/ 2277475 h 4535662"/>
              <a:gd name="connsiteX138" fmla="*/ 2721402 w 11239836"/>
              <a:gd name="connsiteY138" fmla="*/ 2281129 h 4535662"/>
              <a:gd name="connsiteX139" fmla="*/ 2721340 w 11239836"/>
              <a:gd name="connsiteY139" fmla="*/ 2286182 h 4535662"/>
              <a:gd name="connsiteX140" fmla="*/ 2714171 w 11239836"/>
              <a:gd name="connsiteY140" fmla="*/ 2303498 h 4535662"/>
              <a:gd name="connsiteX141" fmla="*/ 2895066 w 11239836"/>
              <a:gd name="connsiteY141" fmla="*/ 2297287 h 4535662"/>
              <a:gd name="connsiteX142" fmla="*/ 2920913 w 11239836"/>
              <a:gd name="connsiteY142" fmla="*/ 2282521 h 4535662"/>
              <a:gd name="connsiteX143" fmla="*/ 2828147 w 11239836"/>
              <a:gd name="connsiteY143" fmla="*/ 2277808 h 4535662"/>
              <a:gd name="connsiteX144" fmla="*/ 2822151 w 11239836"/>
              <a:gd name="connsiteY144" fmla="*/ 2277895 h 4535662"/>
              <a:gd name="connsiteX145" fmla="*/ 7210710 w 11239836"/>
              <a:gd name="connsiteY145" fmla="*/ 2270468 h 4535662"/>
              <a:gd name="connsiteX146" fmla="*/ 7213466 w 11239836"/>
              <a:gd name="connsiteY146" fmla="*/ 2298154 h 4535662"/>
              <a:gd name="connsiteX147" fmla="*/ 7210710 w 11239836"/>
              <a:gd name="connsiteY147" fmla="*/ 2270468 h 4535662"/>
              <a:gd name="connsiteX148" fmla="*/ 570203 w 11239836"/>
              <a:gd name="connsiteY148" fmla="*/ 2247450 h 4535662"/>
              <a:gd name="connsiteX149" fmla="*/ 568126 w 11239836"/>
              <a:gd name="connsiteY149" fmla="*/ 2274470 h 4535662"/>
              <a:gd name="connsiteX150" fmla="*/ 459015 w 11239836"/>
              <a:gd name="connsiteY150" fmla="*/ 2341361 h 4535662"/>
              <a:gd name="connsiteX151" fmla="*/ 446196 w 11239836"/>
              <a:gd name="connsiteY151" fmla="*/ 2314677 h 4535662"/>
              <a:gd name="connsiteX152" fmla="*/ 523261 w 11239836"/>
              <a:gd name="connsiteY152" fmla="*/ 2272054 h 4535662"/>
              <a:gd name="connsiteX153" fmla="*/ 551678 w 11239836"/>
              <a:gd name="connsiteY153" fmla="*/ 2263983 h 4535662"/>
              <a:gd name="connsiteX154" fmla="*/ 571514 w 11239836"/>
              <a:gd name="connsiteY154" fmla="*/ 2246281 h 4535662"/>
              <a:gd name="connsiteX155" fmla="*/ 570203 w 11239836"/>
              <a:gd name="connsiteY155" fmla="*/ 2247450 h 4535662"/>
              <a:gd name="connsiteX156" fmla="*/ 570291 w 11239836"/>
              <a:gd name="connsiteY156" fmla="*/ 2246303 h 4535662"/>
              <a:gd name="connsiteX157" fmla="*/ 5632780 w 11239836"/>
              <a:gd name="connsiteY157" fmla="*/ 1938214 h 4535662"/>
              <a:gd name="connsiteX158" fmla="*/ 5631620 w 11239836"/>
              <a:gd name="connsiteY158" fmla="*/ 1939012 h 4535662"/>
              <a:gd name="connsiteX159" fmla="*/ 5631402 w 11239836"/>
              <a:gd name="connsiteY159" fmla="*/ 1938859 h 4535662"/>
              <a:gd name="connsiteX160" fmla="*/ 5622027 w 11239836"/>
              <a:gd name="connsiteY160" fmla="*/ 1932294 h 4535662"/>
              <a:gd name="connsiteX161" fmla="*/ 5631402 w 11239836"/>
              <a:gd name="connsiteY161" fmla="*/ 1938859 h 4535662"/>
              <a:gd name="connsiteX162" fmla="*/ 5622214 w 11239836"/>
              <a:gd name="connsiteY162" fmla="*/ 1943158 h 4535662"/>
              <a:gd name="connsiteX163" fmla="*/ 5616599 w 11239836"/>
              <a:gd name="connsiteY163" fmla="*/ 1941572 h 4535662"/>
              <a:gd name="connsiteX164" fmla="*/ 5622027 w 11239836"/>
              <a:gd name="connsiteY164" fmla="*/ 1932294 h 4535662"/>
              <a:gd name="connsiteX165" fmla="*/ 1753128 w 11239836"/>
              <a:gd name="connsiteY165" fmla="*/ 1875580 h 4535662"/>
              <a:gd name="connsiteX166" fmla="*/ 1754369 w 11239836"/>
              <a:gd name="connsiteY166" fmla="*/ 1876890 h 4535662"/>
              <a:gd name="connsiteX167" fmla="*/ 1734930 w 11239836"/>
              <a:gd name="connsiteY167" fmla="*/ 1885815 h 4535662"/>
              <a:gd name="connsiteX168" fmla="*/ 5448190 w 11239836"/>
              <a:gd name="connsiteY168" fmla="*/ 1843130 h 4535662"/>
              <a:gd name="connsiteX169" fmla="*/ 5450671 w 11239836"/>
              <a:gd name="connsiteY169" fmla="*/ 1844497 h 4535662"/>
              <a:gd name="connsiteX170" fmla="*/ 5448020 w 11239836"/>
              <a:gd name="connsiteY170" fmla="*/ 1845054 h 4535662"/>
              <a:gd name="connsiteX171" fmla="*/ 5436473 w 11239836"/>
              <a:gd name="connsiteY171" fmla="*/ 1803968 h 4535662"/>
              <a:gd name="connsiteX172" fmla="*/ 5501679 w 11239836"/>
              <a:gd name="connsiteY172" fmla="*/ 1846409 h 4535662"/>
              <a:gd name="connsiteX173" fmla="*/ 5540556 w 11239836"/>
              <a:gd name="connsiteY173" fmla="*/ 1828559 h 4535662"/>
              <a:gd name="connsiteX174" fmla="*/ 5533937 w 11239836"/>
              <a:gd name="connsiteY174" fmla="*/ 1864169 h 4535662"/>
              <a:gd name="connsiteX175" fmla="*/ 5449293 w 11239836"/>
              <a:gd name="connsiteY175" fmla="*/ 1830653 h 4535662"/>
              <a:gd name="connsiteX176" fmla="*/ 5448190 w 11239836"/>
              <a:gd name="connsiteY176" fmla="*/ 1843130 h 4535662"/>
              <a:gd name="connsiteX177" fmla="*/ 5418413 w 11239836"/>
              <a:gd name="connsiteY177" fmla="*/ 1826737 h 4535662"/>
              <a:gd name="connsiteX178" fmla="*/ 5436473 w 11239836"/>
              <a:gd name="connsiteY178" fmla="*/ 1803968 h 4535662"/>
              <a:gd name="connsiteX179" fmla="*/ 3644777 w 11239836"/>
              <a:gd name="connsiteY179" fmla="*/ 1787458 h 4535662"/>
              <a:gd name="connsiteX180" fmla="*/ 3646638 w 11239836"/>
              <a:gd name="connsiteY180" fmla="*/ 1793388 h 4535662"/>
              <a:gd name="connsiteX181" fmla="*/ 3640771 w 11239836"/>
              <a:gd name="connsiteY181" fmla="*/ 1787463 h 4535662"/>
              <a:gd name="connsiteX182" fmla="*/ 10645725 w 11239836"/>
              <a:gd name="connsiteY182" fmla="*/ 1589898 h 4535662"/>
              <a:gd name="connsiteX183" fmla="*/ 10648485 w 11239836"/>
              <a:gd name="connsiteY183" fmla="*/ 1593615 h 4535662"/>
              <a:gd name="connsiteX184" fmla="*/ 10651724 w 11239836"/>
              <a:gd name="connsiteY184" fmla="*/ 1613390 h 4535662"/>
              <a:gd name="connsiteX185" fmla="*/ 10646540 w 11239836"/>
              <a:gd name="connsiteY185" fmla="*/ 1615202 h 4535662"/>
              <a:gd name="connsiteX186" fmla="*/ 10654797 w 11239836"/>
              <a:gd name="connsiteY186" fmla="*/ 1617949 h 4535662"/>
              <a:gd name="connsiteX187" fmla="*/ 10662793 w 11239836"/>
              <a:gd name="connsiteY187" fmla="*/ 1596182 h 4535662"/>
              <a:gd name="connsiteX188" fmla="*/ 10640572 w 11239836"/>
              <a:gd name="connsiteY188" fmla="*/ 1578701 h 4535662"/>
              <a:gd name="connsiteX189" fmla="*/ 10638215 w 11239836"/>
              <a:gd name="connsiteY189" fmla="*/ 1579782 h 4535662"/>
              <a:gd name="connsiteX190" fmla="*/ 10640483 w 11239836"/>
              <a:gd name="connsiteY190" fmla="*/ 1582838 h 4535662"/>
              <a:gd name="connsiteX191" fmla="*/ 2889064 w 11239836"/>
              <a:gd name="connsiteY191" fmla="*/ 1384286 h 4535662"/>
              <a:gd name="connsiteX192" fmla="*/ 2884567 w 11239836"/>
              <a:gd name="connsiteY192" fmla="*/ 1386915 h 4535662"/>
              <a:gd name="connsiteX193" fmla="*/ 2879090 w 11239836"/>
              <a:gd name="connsiteY193" fmla="*/ 1384432 h 4535662"/>
              <a:gd name="connsiteX194" fmla="*/ 2906177 w 11239836"/>
              <a:gd name="connsiteY194" fmla="*/ 1374279 h 4535662"/>
              <a:gd name="connsiteX195" fmla="*/ 2914758 w 11239836"/>
              <a:gd name="connsiteY195" fmla="*/ 1383910 h 4535662"/>
              <a:gd name="connsiteX196" fmla="*/ 2889064 w 11239836"/>
              <a:gd name="connsiteY196" fmla="*/ 1384286 h 4535662"/>
              <a:gd name="connsiteX197" fmla="*/ 9293743 w 11239836"/>
              <a:gd name="connsiteY197" fmla="*/ 1156867 h 4535662"/>
              <a:gd name="connsiteX198" fmla="*/ 9288671 w 11239836"/>
              <a:gd name="connsiteY198" fmla="*/ 1168000 h 4535662"/>
              <a:gd name="connsiteX199" fmla="*/ 9267751 w 11239836"/>
              <a:gd name="connsiteY199" fmla="*/ 1177605 h 4535662"/>
              <a:gd name="connsiteX200" fmla="*/ 9266209 w 11239836"/>
              <a:gd name="connsiteY200" fmla="*/ 1176882 h 4535662"/>
              <a:gd name="connsiteX201" fmla="*/ 9262861 w 11239836"/>
              <a:gd name="connsiteY201" fmla="*/ 1170351 h 4535662"/>
              <a:gd name="connsiteX202" fmla="*/ 9256508 w 11239836"/>
              <a:gd name="connsiteY202" fmla="*/ 1172334 h 4535662"/>
              <a:gd name="connsiteX203" fmla="*/ 9256050 w 11239836"/>
              <a:gd name="connsiteY203" fmla="*/ 1172120 h 4535662"/>
              <a:gd name="connsiteX204" fmla="*/ 9256030 w 11239836"/>
              <a:gd name="connsiteY204" fmla="*/ 1172483 h 4535662"/>
              <a:gd name="connsiteX205" fmla="*/ 9252465 w 11239836"/>
              <a:gd name="connsiteY205" fmla="*/ 1173597 h 4535662"/>
              <a:gd name="connsiteX206" fmla="*/ 9245297 w 11239836"/>
              <a:gd name="connsiteY206" fmla="*/ 1166201 h 4535662"/>
              <a:gd name="connsiteX207" fmla="*/ 9276178 w 11239836"/>
              <a:gd name="connsiteY207" fmla="*/ 1170117 h 4535662"/>
              <a:gd name="connsiteX208" fmla="*/ 9294928 w 11239836"/>
              <a:gd name="connsiteY208" fmla="*/ 1154270 h 4535662"/>
              <a:gd name="connsiteX209" fmla="*/ 9295873 w 11239836"/>
              <a:gd name="connsiteY209" fmla="*/ 1154714 h 4535662"/>
              <a:gd name="connsiteX210" fmla="*/ 9295528 w 11239836"/>
              <a:gd name="connsiteY210" fmla="*/ 1155521 h 4535662"/>
              <a:gd name="connsiteX211" fmla="*/ 9293743 w 11239836"/>
              <a:gd name="connsiteY211" fmla="*/ 1156867 h 4535662"/>
              <a:gd name="connsiteX212" fmla="*/ 9592166 w 11239836"/>
              <a:gd name="connsiteY212" fmla="*/ 873033 h 4535662"/>
              <a:gd name="connsiteX213" fmla="*/ 9604986 w 11239836"/>
              <a:gd name="connsiteY213" fmla="*/ 899718 h 4535662"/>
              <a:gd name="connsiteX214" fmla="*/ 9591748 w 11239836"/>
              <a:gd name="connsiteY214" fmla="*/ 970938 h 4535662"/>
              <a:gd name="connsiteX215" fmla="*/ 9592166 w 11239836"/>
              <a:gd name="connsiteY215" fmla="*/ 873033 h 4535662"/>
              <a:gd name="connsiteX216" fmla="*/ 10989141 w 11239836"/>
              <a:gd name="connsiteY216" fmla="*/ 0 h 4535662"/>
              <a:gd name="connsiteX217" fmla="*/ 11060966 w 11239836"/>
              <a:gd name="connsiteY217" fmla="*/ 6830 h 4535662"/>
              <a:gd name="connsiteX218" fmla="*/ 11054618 w 11239836"/>
              <a:gd name="connsiteY218" fmla="*/ 147269 h 4535662"/>
              <a:gd name="connsiteX219" fmla="*/ 11042487 w 11239836"/>
              <a:gd name="connsiteY219" fmla="*/ 127505 h 4535662"/>
              <a:gd name="connsiteX220" fmla="*/ 11005677 w 11239836"/>
              <a:gd name="connsiteY220" fmla="*/ 166120 h 4535662"/>
              <a:gd name="connsiteX221" fmla="*/ 10936879 w 11239836"/>
              <a:gd name="connsiteY221" fmla="*/ 291803 h 4535662"/>
              <a:gd name="connsiteX222" fmla="*/ 10843820 w 11239836"/>
              <a:gd name="connsiteY222" fmla="*/ 377959 h 4535662"/>
              <a:gd name="connsiteX223" fmla="*/ 10883386 w 11239836"/>
              <a:gd name="connsiteY223" fmla="*/ 367031 h 4535662"/>
              <a:gd name="connsiteX224" fmla="*/ 10837890 w 11239836"/>
              <a:gd name="connsiteY224" fmla="*/ 420491 h 4535662"/>
              <a:gd name="connsiteX225" fmla="*/ 10783019 w 11239836"/>
              <a:gd name="connsiteY225" fmla="*/ 481876 h 4535662"/>
              <a:gd name="connsiteX226" fmla="*/ 10762202 w 11239836"/>
              <a:gd name="connsiteY226" fmla="*/ 476957 h 4535662"/>
              <a:gd name="connsiteX227" fmla="*/ 10726081 w 11239836"/>
              <a:gd name="connsiteY227" fmla="*/ 522494 h 4535662"/>
              <a:gd name="connsiteX228" fmla="*/ 10744141 w 11239836"/>
              <a:gd name="connsiteY228" fmla="*/ 499725 h 4535662"/>
              <a:gd name="connsiteX229" fmla="*/ 10727458 w 11239836"/>
              <a:gd name="connsiteY229" fmla="*/ 536338 h 4535662"/>
              <a:gd name="connsiteX230" fmla="*/ 10613582 w 11239836"/>
              <a:gd name="connsiteY230" fmla="*/ 617576 h 4535662"/>
              <a:gd name="connsiteX231" fmla="*/ 10601723 w 11239836"/>
              <a:gd name="connsiteY231" fmla="*/ 702640 h 4535662"/>
              <a:gd name="connsiteX232" fmla="*/ 10654798 w 11239836"/>
              <a:gd name="connsiteY232" fmla="*/ 725318 h 4535662"/>
              <a:gd name="connsiteX233" fmla="*/ 10662794 w 11239836"/>
              <a:gd name="connsiteY233" fmla="*/ 703551 h 4535662"/>
              <a:gd name="connsiteX234" fmla="*/ 10640600 w 11239836"/>
              <a:gd name="connsiteY234" fmla="*/ 684789 h 4535662"/>
              <a:gd name="connsiteX235" fmla="*/ 10696849 w 11239836"/>
              <a:gd name="connsiteY235" fmla="*/ 637249 h 4535662"/>
              <a:gd name="connsiteX236" fmla="*/ 10717666 w 11239836"/>
              <a:gd name="connsiteY236" fmla="*/ 642167 h 4535662"/>
              <a:gd name="connsiteX237" fmla="*/ 10725663 w 11239836"/>
              <a:gd name="connsiteY237" fmla="*/ 620400 h 4535662"/>
              <a:gd name="connsiteX238" fmla="*/ 10714910 w 11239836"/>
              <a:gd name="connsiteY238" fmla="*/ 614480 h 4535662"/>
              <a:gd name="connsiteX239" fmla="*/ 10745101 w 11239836"/>
              <a:gd name="connsiteY239" fmla="*/ 611475 h 4535662"/>
              <a:gd name="connsiteX240" fmla="*/ 10749924 w 11239836"/>
              <a:gd name="connsiteY240" fmla="*/ 659926 h 4535662"/>
              <a:gd name="connsiteX241" fmla="*/ 10795420 w 11239836"/>
              <a:gd name="connsiteY241" fmla="*/ 606466 h 4535662"/>
              <a:gd name="connsiteX242" fmla="*/ 10816926 w 11239836"/>
              <a:gd name="connsiteY242" fmla="*/ 618306 h 4535662"/>
              <a:gd name="connsiteX243" fmla="*/ 10864489 w 11239836"/>
              <a:gd name="connsiteY243" fmla="*/ 585610 h 4535662"/>
              <a:gd name="connsiteX244" fmla="*/ 10876621 w 11239836"/>
              <a:gd name="connsiteY244" fmla="*/ 605374 h 4535662"/>
              <a:gd name="connsiteX245" fmla="*/ 10935625 w 11239836"/>
              <a:gd name="connsiteY245" fmla="*/ 585520 h 4535662"/>
              <a:gd name="connsiteX246" fmla="*/ 10924183 w 11239836"/>
              <a:gd name="connsiteY246" fmla="*/ 572678 h 4535662"/>
              <a:gd name="connsiteX247" fmla="*/ 10992563 w 11239836"/>
              <a:gd name="connsiteY247" fmla="*/ 544900 h 4535662"/>
              <a:gd name="connsiteX248" fmla="*/ 11062321 w 11239836"/>
              <a:gd name="connsiteY248" fmla="*/ 530967 h 4535662"/>
              <a:gd name="connsiteX249" fmla="*/ 10909838 w 11239836"/>
              <a:gd name="connsiteY249" fmla="*/ 734883 h 4535662"/>
              <a:gd name="connsiteX250" fmla="*/ 10865031 w 11239836"/>
              <a:gd name="connsiteY250" fmla="*/ 795265 h 4535662"/>
              <a:gd name="connsiteX251" fmla="*/ 10820224 w 11239836"/>
              <a:gd name="connsiteY251" fmla="*/ 855648 h 4535662"/>
              <a:gd name="connsiteX252" fmla="*/ 10855656 w 11239836"/>
              <a:gd name="connsiteY252" fmla="*/ 803188 h 4535662"/>
              <a:gd name="connsiteX253" fmla="*/ 10792788 w 11239836"/>
              <a:gd name="connsiteY253" fmla="*/ 886339 h 4535662"/>
              <a:gd name="connsiteX254" fmla="*/ 10786169 w 11239836"/>
              <a:gd name="connsiteY254" fmla="*/ 921950 h 4535662"/>
              <a:gd name="connsiteX255" fmla="*/ 10782036 w 11239836"/>
              <a:gd name="connsiteY255" fmla="*/ 880419 h 4535662"/>
              <a:gd name="connsiteX256" fmla="*/ 10778861 w 11239836"/>
              <a:gd name="connsiteY256" fmla="*/ 950638 h 4535662"/>
              <a:gd name="connsiteX257" fmla="*/ 10747981 w 11239836"/>
              <a:gd name="connsiteY257" fmla="*/ 946722 h 4535662"/>
              <a:gd name="connsiteX258" fmla="*/ 10719167 w 11239836"/>
              <a:gd name="connsiteY258" fmla="*/ 963570 h 4535662"/>
              <a:gd name="connsiteX259" fmla="*/ 10710481 w 11239836"/>
              <a:gd name="connsiteY259" fmla="*/ 978415 h 4535662"/>
              <a:gd name="connsiteX260" fmla="*/ 10733365 w 11239836"/>
              <a:gd name="connsiteY260" fmla="*/ 1004099 h 4535662"/>
              <a:gd name="connsiteX261" fmla="*/ 10742740 w 11239836"/>
              <a:gd name="connsiteY261" fmla="*/ 996175 h 4535662"/>
              <a:gd name="connsiteX262" fmla="*/ 10740673 w 11239836"/>
              <a:gd name="connsiteY262" fmla="*/ 975410 h 4535662"/>
              <a:gd name="connsiteX263" fmla="*/ 10759423 w 11239836"/>
              <a:gd name="connsiteY263" fmla="*/ 959563 h 4535662"/>
              <a:gd name="connsiteX264" fmla="*/ 10753257 w 11239836"/>
              <a:gd name="connsiteY264" fmla="*/ 983769 h 4535662"/>
              <a:gd name="connsiteX265" fmla="*/ 10753010 w 11239836"/>
              <a:gd name="connsiteY265" fmla="*/ 990008 h 4535662"/>
              <a:gd name="connsiteX266" fmla="*/ 10775426 w 11239836"/>
              <a:gd name="connsiteY266" fmla="*/ 972775 h 4535662"/>
              <a:gd name="connsiteX267" fmla="*/ 10803014 w 11239836"/>
              <a:gd name="connsiteY267" fmla="*/ 967124 h 4535662"/>
              <a:gd name="connsiteX268" fmla="*/ 10803235 w 11239836"/>
              <a:gd name="connsiteY268" fmla="*/ 966489 h 4535662"/>
              <a:gd name="connsiteX269" fmla="*/ 10799977 w 11239836"/>
              <a:gd name="connsiteY269" fmla="*/ 957770 h 4535662"/>
              <a:gd name="connsiteX270" fmla="*/ 10807479 w 11239836"/>
              <a:gd name="connsiteY270" fmla="*/ 954325 h 4535662"/>
              <a:gd name="connsiteX271" fmla="*/ 10807986 w 11239836"/>
              <a:gd name="connsiteY271" fmla="*/ 952873 h 4535662"/>
              <a:gd name="connsiteX272" fmla="*/ 10810731 w 11239836"/>
              <a:gd name="connsiteY272" fmla="*/ 952832 h 4535662"/>
              <a:gd name="connsiteX273" fmla="*/ 10812125 w 11239836"/>
              <a:gd name="connsiteY273" fmla="*/ 952192 h 4535662"/>
              <a:gd name="connsiteX274" fmla="*/ 10812310 w 11239836"/>
              <a:gd name="connsiteY274" fmla="*/ 952809 h 4535662"/>
              <a:gd name="connsiteX275" fmla="*/ 10829869 w 11239836"/>
              <a:gd name="connsiteY275" fmla="*/ 952551 h 4535662"/>
              <a:gd name="connsiteX276" fmla="*/ 10847241 w 11239836"/>
              <a:gd name="connsiteY276" fmla="*/ 922861 h 4535662"/>
              <a:gd name="connsiteX277" fmla="*/ 10836488 w 11239836"/>
              <a:gd name="connsiteY277" fmla="*/ 916941 h 4535662"/>
              <a:gd name="connsiteX278" fmla="*/ 10865302 w 11239836"/>
              <a:gd name="connsiteY278" fmla="*/ 900092 h 4535662"/>
              <a:gd name="connsiteX279" fmla="*/ 11057350 w 11239836"/>
              <a:gd name="connsiteY279" fmla="*/ 685248 h 4535662"/>
              <a:gd name="connsiteX280" fmla="*/ 11053487 w 11239836"/>
              <a:gd name="connsiteY280" fmla="*/ 748545 h 4535662"/>
              <a:gd name="connsiteX281" fmla="*/ 11099673 w 11239836"/>
              <a:gd name="connsiteY281" fmla="*/ 702006 h 4535662"/>
              <a:gd name="connsiteX282" fmla="*/ 11140617 w 11239836"/>
              <a:gd name="connsiteY282" fmla="*/ 704921 h 4535662"/>
              <a:gd name="connsiteX283" fmla="*/ 11176738 w 11239836"/>
              <a:gd name="connsiteY283" fmla="*/ 659384 h 4535662"/>
              <a:gd name="connsiteX284" fmla="*/ 11215616 w 11239836"/>
              <a:gd name="connsiteY284" fmla="*/ 641533 h 4535662"/>
              <a:gd name="connsiteX285" fmla="*/ 11198244 w 11239836"/>
              <a:gd name="connsiteY285" fmla="*/ 671223 h 4535662"/>
              <a:gd name="connsiteX286" fmla="*/ 11239188 w 11239836"/>
              <a:gd name="connsiteY286" fmla="*/ 674138 h 4535662"/>
              <a:gd name="connsiteX287" fmla="*/ 11201271 w 11239836"/>
              <a:gd name="connsiteY287" fmla="*/ 803738 h 4535662"/>
              <a:gd name="connsiteX288" fmla="*/ 11141848 w 11239836"/>
              <a:gd name="connsiteY288" fmla="*/ 921497 h 4535662"/>
              <a:gd name="connsiteX289" fmla="*/ 11054300 w 11239836"/>
              <a:gd name="connsiteY289" fmla="*/ 1063026 h 4535662"/>
              <a:gd name="connsiteX290" fmla="*/ 10974060 w 11239836"/>
              <a:gd name="connsiteY290" fmla="*/ 1175868 h 4535662"/>
              <a:gd name="connsiteX291" fmla="*/ 10962619 w 11239836"/>
              <a:gd name="connsiteY291" fmla="*/ 1163026 h 4535662"/>
              <a:gd name="connsiteX292" fmla="*/ 10947314 w 11239836"/>
              <a:gd name="connsiteY292" fmla="*/ 1213482 h 4535662"/>
              <a:gd name="connsiteX293" fmla="*/ 10916433 w 11239836"/>
              <a:gd name="connsiteY293" fmla="*/ 1209566 h 4535662"/>
              <a:gd name="connsiteX294" fmla="*/ 10861833 w 11239836"/>
              <a:gd name="connsiteY294" fmla="*/ 1375777 h 4535662"/>
              <a:gd name="connsiteX295" fmla="*/ 10845839 w 11239836"/>
              <a:gd name="connsiteY295" fmla="*/ 1419310 h 4535662"/>
              <a:gd name="connsiteX296" fmla="*/ 10672958 w 11239836"/>
              <a:gd name="connsiteY296" fmla="*/ 1520402 h 4535662"/>
              <a:gd name="connsiteX297" fmla="*/ 10692397 w 11239836"/>
              <a:gd name="connsiteY297" fmla="*/ 1511477 h 4535662"/>
              <a:gd name="connsiteX298" fmla="*/ 10699151 w 11239836"/>
              <a:gd name="connsiteY298" fmla="*/ 1528280 h 4535662"/>
              <a:gd name="connsiteX299" fmla="*/ 10700103 w 11239836"/>
              <a:gd name="connsiteY299" fmla="*/ 1530649 h 4535662"/>
              <a:gd name="connsiteX300" fmla="*/ 10707256 w 11239836"/>
              <a:gd name="connsiteY300" fmla="*/ 1532339 h 4535662"/>
              <a:gd name="connsiteX301" fmla="*/ 10717665 w 11239836"/>
              <a:gd name="connsiteY301" fmla="*/ 1534798 h 4535662"/>
              <a:gd name="connsiteX302" fmla="*/ 10725661 w 11239836"/>
              <a:gd name="connsiteY302" fmla="*/ 1513031 h 4535662"/>
              <a:gd name="connsiteX303" fmla="*/ 10714909 w 11239836"/>
              <a:gd name="connsiteY303" fmla="*/ 1507111 h 4535662"/>
              <a:gd name="connsiteX304" fmla="*/ 10745100 w 11239836"/>
              <a:gd name="connsiteY304" fmla="*/ 1504105 h 4535662"/>
              <a:gd name="connsiteX305" fmla="*/ 10749923 w 11239836"/>
              <a:gd name="connsiteY305" fmla="*/ 1552558 h 4535662"/>
              <a:gd name="connsiteX306" fmla="*/ 10795419 w 11239836"/>
              <a:gd name="connsiteY306" fmla="*/ 1499097 h 4535662"/>
              <a:gd name="connsiteX307" fmla="*/ 10816925 w 11239836"/>
              <a:gd name="connsiteY307" fmla="*/ 1510937 h 4535662"/>
              <a:gd name="connsiteX308" fmla="*/ 10864488 w 11239836"/>
              <a:gd name="connsiteY308" fmla="*/ 1478241 h 4535662"/>
              <a:gd name="connsiteX309" fmla="*/ 10876619 w 11239836"/>
              <a:gd name="connsiteY309" fmla="*/ 1498004 h 4535662"/>
              <a:gd name="connsiteX310" fmla="*/ 10935624 w 11239836"/>
              <a:gd name="connsiteY310" fmla="*/ 1478150 h 4535662"/>
              <a:gd name="connsiteX311" fmla="*/ 10924182 w 11239836"/>
              <a:gd name="connsiteY311" fmla="*/ 1465309 h 4535662"/>
              <a:gd name="connsiteX312" fmla="*/ 10992562 w 11239836"/>
              <a:gd name="connsiteY312" fmla="*/ 1437532 h 4535662"/>
              <a:gd name="connsiteX313" fmla="*/ 11062321 w 11239836"/>
              <a:gd name="connsiteY313" fmla="*/ 1423598 h 4535662"/>
              <a:gd name="connsiteX314" fmla="*/ 10909837 w 11239836"/>
              <a:gd name="connsiteY314" fmla="*/ 1627513 h 4535662"/>
              <a:gd name="connsiteX315" fmla="*/ 10865030 w 11239836"/>
              <a:gd name="connsiteY315" fmla="*/ 1687896 h 4535662"/>
              <a:gd name="connsiteX316" fmla="*/ 10820223 w 11239836"/>
              <a:gd name="connsiteY316" fmla="*/ 1748278 h 4535662"/>
              <a:gd name="connsiteX317" fmla="*/ 10855655 w 11239836"/>
              <a:gd name="connsiteY317" fmla="*/ 1695820 h 4535662"/>
              <a:gd name="connsiteX318" fmla="*/ 10792787 w 11239836"/>
              <a:gd name="connsiteY318" fmla="*/ 1778971 h 4535662"/>
              <a:gd name="connsiteX319" fmla="*/ 10786168 w 11239836"/>
              <a:gd name="connsiteY319" fmla="*/ 1814580 h 4535662"/>
              <a:gd name="connsiteX320" fmla="*/ 10782034 w 11239836"/>
              <a:gd name="connsiteY320" fmla="*/ 1773051 h 4535662"/>
              <a:gd name="connsiteX321" fmla="*/ 10778860 w 11239836"/>
              <a:gd name="connsiteY321" fmla="*/ 1843269 h 4535662"/>
              <a:gd name="connsiteX322" fmla="*/ 10747980 w 11239836"/>
              <a:gd name="connsiteY322" fmla="*/ 1839353 h 4535662"/>
              <a:gd name="connsiteX323" fmla="*/ 10719166 w 11239836"/>
              <a:gd name="connsiteY323" fmla="*/ 1856202 h 4535662"/>
              <a:gd name="connsiteX324" fmla="*/ 10710480 w 11239836"/>
              <a:gd name="connsiteY324" fmla="*/ 1871046 h 4535662"/>
              <a:gd name="connsiteX325" fmla="*/ 10733364 w 11239836"/>
              <a:gd name="connsiteY325" fmla="*/ 1896730 h 4535662"/>
              <a:gd name="connsiteX326" fmla="*/ 10742739 w 11239836"/>
              <a:gd name="connsiteY326" fmla="*/ 1888806 h 4535662"/>
              <a:gd name="connsiteX327" fmla="*/ 10740672 w 11239836"/>
              <a:gd name="connsiteY327" fmla="*/ 1868041 h 4535662"/>
              <a:gd name="connsiteX328" fmla="*/ 10759421 w 11239836"/>
              <a:gd name="connsiteY328" fmla="*/ 1852195 h 4535662"/>
              <a:gd name="connsiteX329" fmla="*/ 10752803 w 11239836"/>
              <a:gd name="connsiteY329" fmla="*/ 1887804 h 4535662"/>
              <a:gd name="connsiteX330" fmla="*/ 10782994 w 11239836"/>
              <a:gd name="connsiteY330" fmla="*/ 1884799 h 4535662"/>
              <a:gd name="connsiteX331" fmla="*/ 10806567 w 11239836"/>
              <a:gd name="connsiteY331" fmla="*/ 1917405 h 4535662"/>
              <a:gd name="connsiteX332" fmla="*/ 10829868 w 11239836"/>
              <a:gd name="connsiteY332" fmla="*/ 1845181 h 4535662"/>
              <a:gd name="connsiteX333" fmla="*/ 10847240 w 11239836"/>
              <a:gd name="connsiteY333" fmla="*/ 1815492 h 4535662"/>
              <a:gd name="connsiteX334" fmla="*/ 10836487 w 11239836"/>
              <a:gd name="connsiteY334" fmla="*/ 1809572 h 4535662"/>
              <a:gd name="connsiteX335" fmla="*/ 10865301 w 11239836"/>
              <a:gd name="connsiteY335" fmla="*/ 1792723 h 4535662"/>
              <a:gd name="connsiteX336" fmla="*/ 11057349 w 11239836"/>
              <a:gd name="connsiteY336" fmla="*/ 1577879 h 4535662"/>
              <a:gd name="connsiteX337" fmla="*/ 11053486 w 11239836"/>
              <a:gd name="connsiteY337" fmla="*/ 1641176 h 4535662"/>
              <a:gd name="connsiteX338" fmla="*/ 11099672 w 11239836"/>
              <a:gd name="connsiteY338" fmla="*/ 1594637 h 4535662"/>
              <a:gd name="connsiteX339" fmla="*/ 11140616 w 11239836"/>
              <a:gd name="connsiteY339" fmla="*/ 1597551 h 4535662"/>
              <a:gd name="connsiteX340" fmla="*/ 11176737 w 11239836"/>
              <a:gd name="connsiteY340" fmla="*/ 1552015 h 4535662"/>
              <a:gd name="connsiteX341" fmla="*/ 11215615 w 11239836"/>
              <a:gd name="connsiteY341" fmla="*/ 1534164 h 4535662"/>
              <a:gd name="connsiteX342" fmla="*/ 11198243 w 11239836"/>
              <a:gd name="connsiteY342" fmla="*/ 1563855 h 4535662"/>
              <a:gd name="connsiteX343" fmla="*/ 11239187 w 11239836"/>
              <a:gd name="connsiteY343" fmla="*/ 1566769 h 4535662"/>
              <a:gd name="connsiteX344" fmla="*/ 11201270 w 11239836"/>
              <a:gd name="connsiteY344" fmla="*/ 1696368 h 4535662"/>
              <a:gd name="connsiteX345" fmla="*/ 11141848 w 11239836"/>
              <a:gd name="connsiteY345" fmla="*/ 1814128 h 4535662"/>
              <a:gd name="connsiteX346" fmla="*/ 11054299 w 11239836"/>
              <a:gd name="connsiteY346" fmla="*/ 1955658 h 4535662"/>
              <a:gd name="connsiteX347" fmla="*/ 10974059 w 11239836"/>
              <a:gd name="connsiteY347" fmla="*/ 2068499 h 4535662"/>
              <a:gd name="connsiteX348" fmla="*/ 10962619 w 11239836"/>
              <a:gd name="connsiteY348" fmla="*/ 2055658 h 4535662"/>
              <a:gd name="connsiteX349" fmla="*/ 10947313 w 11239836"/>
              <a:gd name="connsiteY349" fmla="*/ 2106113 h 4535662"/>
              <a:gd name="connsiteX350" fmla="*/ 10916432 w 11239836"/>
              <a:gd name="connsiteY350" fmla="*/ 2102196 h 4535662"/>
              <a:gd name="connsiteX351" fmla="*/ 10861832 w 11239836"/>
              <a:gd name="connsiteY351" fmla="*/ 2268408 h 4535662"/>
              <a:gd name="connsiteX352" fmla="*/ 10845838 w 11239836"/>
              <a:gd name="connsiteY352" fmla="*/ 2311942 h 4535662"/>
              <a:gd name="connsiteX353" fmla="*/ 10672957 w 11239836"/>
              <a:gd name="connsiteY353" fmla="*/ 2413033 h 4535662"/>
              <a:gd name="connsiteX354" fmla="*/ 10692396 w 11239836"/>
              <a:gd name="connsiteY354" fmla="*/ 2404108 h 4535662"/>
              <a:gd name="connsiteX355" fmla="*/ 10705905 w 11239836"/>
              <a:gd name="connsiteY355" fmla="*/ 2437715 h 4535662"/>
              <a:gd name="connsiteX356" fmla="*/ 10687844 w 11239836"/>
              <a:gd name="connsiteY356" fmla="*/ 2460484 h 4535662"/>
              <a:gd name="connsiteX357" fmla="*/ 10638214 w 11239836"/>
              <a:gd name="connsiteY357" fmla="*/ 2472414 h 4535662"/>
              <a:gd name="connsiteX358" fmla="*/ 10651723 w 11239836"/>
              <a:gd name="connsiteY358" fmla="*/ 2506020 h 4535662"/>
              <a:gd name="connsiteX359" fmla="*/ 10462159 w 11239836"/>
              <a:gd name="connsiteY359" fmla="*/ 2643725 h 4535662"/>
              <a:gd name="connsiteX360" fmla="*/ 10415974 w 11239836"/>
              <a:gd name="connsiteY360" fmla="*/ 2690263 h 4535662"/>
              <a:gd name="connsiteX361" fmla="*/ 10432927 w 11239836"/>
              <a:gd name="connsiteY361" fmla="*/ 2758478 h 4535662"/>
              <a:gd name="connsiteX362" fmla="*/ 10187115 w 11239836"/>
              <a:gd name="connsiteY362" fmla="*/ 2943723 h 4535662"/>
              <a:gd name="connsiteX363" fmla="*/ 10124246 w 11239836"/>
              <a:gd name="connsiteY363" fmla="*/ 3026874 h 4535662"/>
              <a:gd name="connsiteX364" fmla="*/ 9993688 w 11239836"/>
              <a:gd name="connsiteY364" fmla="*/ 3144724 h 4535662"/>
              <a:gd name="connsiteX365" fmla="*/ 9922823 w 11239836"/>
              <a:gd name="connsiteY365" fmla="*/ 3249641 h 4535662"/>
              <a:gd name="connsiteX366" fmla="*/ 9891942 w 11239836"/>
              <a:gd name="connsiteY366" fmla="*/ 3245725 h 4535662"/>
              <a:gd name="connsiteX367" fmla="*/ 9847824 w 11239836"/>
              <a:gd name="connsiteY367" fmla="*/ 3313030 h 4535662"/>
              <a:gd name="connsiteX368" fmla="*/ 9845757 w 11239836"/>
              <a:gd name="connsiteY368" fmla="*/ 3292264 h 4535662"/>
              <a:gd name="connsiteX369" fmla="*/ 9713820 w 11239836"/>
              <a:gd name="connsiteY369" fmla="*/ 3396271 h 4535662"/>
              <a:gd name="connsiteX370" fmla="*/ 9780822 w 11239836"/>
              <a:gd name="connsiteY370" fmla="*/ 3354650 h 4535662"/>
              <a:gd name="connsiteX371" fmla="*/ 9815566 w 11239836"/>
              <a:gd name="connsiteY371" fmla="*/ 3295270 h 4535662"/>
              <a:gd name="connsiteX372" fmla="*/ 9784685 w 11239836"/>
              <a:gd name="connsiteY372" fmla="*/ 3291353 h 4535662"/>
              <a:gd name="connsiteX373" fmla="*/ 9811432 w 11239836"/>
              <a:gd name="connsiteY373" fmla="*/ 3253739 h 4535662"/>
              <a:gd name="connsiteX374" fmla="*/ 9767314 w 11239836"/>
              <a:gd name="connsiteY374" fmla="*/ 3321044 h 4535662"/>
              <a:gd name="connsiteX375" fmla="*/ 9585058 w 11239836"/>
              <a:gd name="connsiteY375" fmla="*/ 3430059 h 4535662"/>
              <a:gd name="connsiteX376" fmla="*/ 9578439 w 11239836"/>
              <a:gd name="connsiteY376" fmla="*/ 3465669 h 4535662"/>
              <a:gd name="connsiteX377" fmla="*/ 9548247 w 11239836"/>
              <a:gd name="connsiteY377" fmla="*/ 3468674 h 4535662"/>
              <a:gd name="connsiteX378" fmla="*/ 9546869 w 11239836"/>
              <a:gd name="connsiteY378" fmla="*/ 3454831 h 4535662"/>
              <a:gd name="connsiteX379" fmla="*/ 9481245 w 11239836"/>
              <a:gd name="connsiteY379" fmla="*/ 3510294 h 4535662"/>
              <a:gd name="connsiteX380" fmla="*/ 9502062 w 11239836"/>
              <a:gd name="connsiteY380" fmla="*/ 3515213 h 4535662"/>
              <a:gd name="connsiteX381" fmla="*/ 9463185 w 11239836"/>
              <a:gd name="connsiteY381" fmla="*/ 3533063 h 4535662"/>
              <a:gd name="connsiteX382" fmla="*/ 9432304 w 11239836"/>
              <a:gd name="connsiteY382" fmla="*/ 3529147 h 4535662"/>
              <a:gd name="connsiteX383" fmla="*/ 9386808 w 11239836"/>
              <a:gd name="connsiteY383" fmla="*/ 3582608 h 4535662"/>
              <a:gd name="connsiteX384" fmla="*/ 9405023 w 11239836"/>
              <a:gd name="connsiteY384" fmla="*/ 3586911 h 4535662"/>
              <a:gd name="connsiteX385" fmla="*/ 9405293 w 11239836"/>
              <a:gd name="connsiteY385" fmla="*/ 3587359 h 4535662"/>
              <a:gd name="connsiteX386" fmla="*/ 9402507 w 11239836"/>
              <a:gd name="connsiteY386" fmla="*/ 3587161 h 4535662"/>
              <a:gd name="connsiteX387" fmla="*/ 9366680 w 11239836"/>
              <a:gd name="connsiteY387" fmla="*/ 3584612 h 4535662"/>
              <a:gd name="connsiteX388" fmla="*/ 9254871 w 11239836"/>
              <a:gd name="connsiteY388" fmla="*/ 3686615 h 4535662"/>
              <a:gd name="connsiteX389" fmla="*/ 9262179 w 11239836"/>
              <a:gd name="connsiteY389" fmla="*/ 3657926 h 4535662"/>
              <a:gd name="connsiteX390" fmla="*/ 9215994 w 11239836"/>
              <a:gd name="connsiteY390" fmla="*/ 3704465 h 4535662"/>
              <a:gd name="connsiteX391" fmla="*/ 9204552 w 11239836"/>
              <a:gd name="connsiteY391" fmla="*/ 3691622 h 4535662"/>
              <a:gd name="connsiteX392" fmla="*/ 9176428 w 11239836"/>
              <a:gd name="connsiteY392" fmla="*/ 3715393 h 4535662"/>
              <a:gd name="connsiteX393" fmla="*/ 9187179 w 11239836"/>
              <a:gd name="connsiteY393" fmla="*/ 3721313 h 4535662"/>
              <a:gd name="connsiteX394" fmla="*/ 9159056 w 11239836"/>
              <a:gd name="connsiteY394" fmla="*/ 3745084 h 4535662"/>
              <a:gd name="connsiteX395" fmla="*/ 9137550 w 11239836"/>
              <a:gd name="connsiteY395" fmla="*/ 3733244 h 4535662"/>
              <a:gd name="connsiteX396" fmla="*/ 9013609 w 11239836"/>
              <a:gd name="connsiteY396" fmla="*/ 3815483 h 4535662"/>
              <a:gd name="connsiteX397" fmla="*/ 8974733 w 11239836"/>
              <a:gd name="connsiteY397" fmla="*/ 3833334 h 4535662"/>
              <a:gd name="connsiteX398" fmla="*/ 8953228 w 11239836"/>
              <a:gd name="connsiteY398" fmla="*/ 3821494 h 4535662"/>
              <a:gd name="connsiteX399" fmla="*/ 8876162 w 11239836"/>
              <a:gd name="connsiteY399" fmla="*/ 3864117 h 4535662"/>
              <a:gd name="connsiteX400" fmla="*/ 8867476 w 11239836"/>
              <a:gd name="connsiteY400" fmla="*/ 3878961 h 4535662"/>
              <a:gd name="connsiteX401" fmla="*/ 8378753 w 11239836"/>
              <a:gd name="connsiteY401" fmla="*/ 4074404 h 4535662"/>
              <a:gd name="connsiteX402" fmla="*/ 8271496 w 11239836"/>
              <a:gd name="connsiteY402" fmla="*/ 4120032 h 4535662"/>
              <a:gd name="connsiteX403" fmla="*/ 8262810 w 11239836"/>
              <a:gd name="connsiteY403" fmla="*/ 4134877 h 4535662"/>
              <a:gd name="connsiteX404" fmla="*/ 8174992 w 11239836"/>
              <a:gd name="connsiteY404" fmla="*/ 4171580 h 4535662"/>
              <a:gd name="connsiteX405" fmla="*/ 8136115 w 11239836"/>
              <a:gd name="connsiteY405" fmla="*/ 4189431 h 4535662"/>
              <a:gd name="connsiteX406" fmla="*/ 7978538 w 11239836"/>
              <a:gd name="connsiteY406" fmla="*/ 4240067 h 4535662"/>
              <a:gd name="connsiteX407" fmla="*/ 7810898 w 11239836"/>
              <a:gd name="connsiteY407" fmla="*/ 4291705 h 4535662"/>
              <a:gd name="connsiteX408" fmla="*/ 7801524 w 11239836"/>
              <a:gd name="connsiteY408" fmla="*/ 4299629 h 4535662"/>
              <a:gd name="connsiteX409" fmla="*/ 7643258 w 11239836"/>
              <a:gd name="connsiteY409" fmla="*/ 4343343 h 4535662"/>
              <a:gd name="connsiteX410" fmla="*/ 7484993 w 11239836"/>
              <a:gd name="connsiteY410" fmla="*/ 4387058 h 4535662"/>
              <a:gd name="connsiteX411" fmla="*/ 7136894 w 11239836"/>
              <a:gd name="connsiteY411" fmla="*/ 4463649 h 4535662"/>
              <a:gd name="connsiteX412" fmla="*/ 6966497 w 11239836"/>
              <a:gd name="connsiteY412" fmla="*/ 4487600 h 4535662"/>
              <a:gd name="connsiteX413" fmla="*/ 6775974 w 11239836"/>
              <a:gd name="connsiteY413" fmla="*/ 4513555 h 4535662"/>
              <a:gd name="connsiteX414" fmla="*/ 6594136 w 11239836"/>
              <a:gd name="connsiteY414" fmla="*/ 4524665 h 4535662"/>
              <a:gd name="connsiteX415" fmla="*/ 6493497 w 11239836"/>
              <a:gd name="connsiteY415" fmla="*/ 4534682 h 4535662"/>
              <a:gd name="connsiteX416" fmla="*/ 6401545 w 11239836"/>
              <a:gd name="connsiteY416" fmla="*/ 4529854 h 4535662"/>
              <a:gd name="connsiteX417" fmla="*/ 6208954 w 11239836"/>
              <a:gd name="connsiteY417" fmla="*/ 4535044 h 4535662"/>
              <a:gd name="connsiteX418" fmla="*/ 6014297 w 11239836"/>
              <a:gd name="connsiteY418" fmla="*/ 4519469 h 4535662"/>
              <a:gd name="connsiteX419" fmla="*/ 5819639 w 11239836"/>
              <a:gd name="connsiteY419" fmla="*/ 4503894 h 4535662"/>
              <a:gd name="connsiteX420" fmla="*/ 5623604 w 11239836"/>
              <a:gd name="connsiteY420" fmla="*/ 4474475 h 4535662"/>
              <a:gd name="connsiteX421" fmla="*/ 5530274 w 11239836"/>
              <a:gd name="connsiteY421" fmla="*/ 4455803 h 4535662"/>
              <a:gd name="connsiteX422" fmla="*/ 5436255 w 11239836"/>
              <a:gd name="connsiteY422" fmla="*/ 4430211 h 4535662"/>
              <a:gd name="connsiteX423" fmla="*/ 5258969 w 11239836"/>
              <a:gd name="connsiteY423" fmla="*/ 4384946 h 4535662"/>
              <a:gd name="connsiteX424" fmla="*/ 5090368 w 11239836"/>
              <a:gd name="connsiteY424" fmla="*/ 4324834 h 4535662"/>
              <a:gd name="connsiteX425" fmla="*/ 4921079 w 11239836"/>
              <a:gd name="connsiteY425" fmla="*/ 4257802 h 4535662"/>
              <a:gd name="connsiteX426" fmla="*/ 4879446 w 11239836"/>
              <a:gd name="connsiteY426" fmla="*/ 4247966 h 4535662"/>
              <a:gd name="connsiteX427" fmla="*/ 4910327 w 11239836"/>
              <a:gd name="connsiteY427" fmla="*/ 4251882 h 4535662"/>
              <a:gd name="connsiteX428" fmla="*/ 4858631 w 11239836"/>
              <a:gd name="connsiteY428" fmla="*/ 4243047 h 4535662"/>
              <a:gd name="connsiteX429" fmla="*/ 4846499 w 11239836"/>
              <a:gd name="connsiteY429" fmla="*/ 4223284 h 4535662"/>
              <a:gd name="connsiteX430" fmla="*/ 4697338 w 11239836"/>
              <a:gd name="connsiteY430" fmla="*/ 4154248 h 4535662"/>
              <a:gd name="connsiteX431" fmla="*/ 4548176 w 11239836"/>
              <a:gd name="connsiteY431" fmla="*/ 4085212 h 4535662"/>
              <a:gd name="connsiteX432" fmla="*/ 4557552 w 11239836"/>
              <a:gd name="connsiteY432" fmla="*/ 4077288 h 4535662"/>
              <a:gd name="connsiteX433" fmla="*/ 4526671 w 11239836"/>
              <a:gd name="connsiteY433" fmla="*/ 4073371 h 4535662"/>
              <a:gd name="connsiteX434" fmla="*/ 4396259 w 11239836"/>
              <a:gd name="connsiteY434" fmla="*/ 3988489 h 4535662"/>
              <a:gd name="connsiteX435" fmla="*/ 4331054 w 11239836"/>
              <a:gd name="connsiteY435" fmla="*/ 3946048 h 4535662"/>
              <a:gd name="connsiteX436" fmla="*/ 4288043 w 11239836"/>
              <a:gd name="connsiteY436" fmla="*/ 3922368 h 4535662"/>
              <a:gd name="connsiteX437" fmla="*/ 4146877 w 11239836"/>
              <a:gd name="connsiteY437" fmla="*/ 3831565 h 4535662"/>
              <a:gd name="connsiteX438" fmla="*/ 4016467 w 11239836"/>
              <a:gd name="connsiteY438" fmla="*/ 3746683 h 4535662"/>
              <a:gd name="connsiteX439" fmla="*/ 3954016 w 11239836"/>
              <a:gd name="connsiteY439" fmla="*/ 3731928 h 4535662"/>
              <a:gd name="connsiteX440" fmla="*/ 3887433 w 11239836"/>
              <a:gd name="connsiteY440" fmla="*/ 3675643 h 4535662"/>
              <a:gd name="connsiteX441" fmla="*/ 3697328 w 11239836"/>
              <a:gd name="connsiteY441" fmla="*/ 3603692 h 4535662"/>
              <a:gd name="connsiteX442" fmla="*/ 3695949 w 11239836"/>
              <a:gd name="connsiteY442" fmla="*/ 3589848 h 4535662"/>
              <a:gd name="connsiteX443" fmla="*/ 3548855 w 11239836"/>
              <a:gd name="connsiteY443" fmla="*/ 3541578 h 4535662"/>
              <a:gd name="connsiteX444" fmla="*/ 3515219 w 11239836"/>
              <a:gd name="connsiteY444" fmla="*/ 3509974 h 4535662"/>
              <a:gd name="connsiteX445" fmla="*/ 3495779 w 11239836"/>
              <a:gd name="connsiteY445" fmla="*/ 3518899 h 4535662"/>
              <a:gd name="connsiteX446" fmla="*/ 3452769 w 11239836"/>
              <a:gd name="connsiteY446" fmla="*/ 3495220 h 4535662"/>
              <a:gd name="connsiteX447" fmla="*/ 3399693 w 11239836"/>
              <a:gd name="connsiteY447" fmla="*/ 3472542 h 4535662"/>
              <a:gd name="connsiteX448" fmla="*/ 3358749 w 11239836"/>
              <a:gd name="connsiteY448" fmla="*/ 3469627 h 4535662"/>
              <a:gd name="connsiteX449" fmla="*/ 3295610 w 11239836"/>
              <a:gd name="connsiteY449" fmla="*/ 3447951 h 4535662"/>
              <a:gd name="connsiteX450" fmla="*/ 3243913 w 11239836"/>
              <a:gd name="connsiteY450" fmla="*/ 3439116 h 4535662"/>
              <a:gd name="connsiteX451" fmla="*/ 3191527 w 11239836"/>
              <a:gd name="connsiteY451" fmla="*/ 3423359 h 4535662"/>
              <a:gd name="connsiteX452" fmla="*/ 3139142 w 11239836"/>
              <a:gd name="connsiteY452" fmla="*/ 3407603 h 4535662"/>
              <a:gd name="connsiteX453" fmla="*/ 3140520 w 11239836"/>
              <a:gd name="connsiteY453" fmla="*/ 3421446 h 4535662"/>
              <a:gd name="connsiteX454" fmla="*/ 3077381 w 11239836"/>
              <a:gd name="connsiteY454" fmla="*/ 3399770 h 4535662"/>
              <a:gd name="connsiteX455" fmla="*/ 3016308 w 11239836"/>
              <a:gd name="connsiteY455" fmla="*/ 3398858 h 4535662"/>
              <a:gd name="connsiteX456" fmla="*/ 3014241 w 11239836"/>
              <a:gd name="connsiteY456" fmla="*/ 3378094 h 4535662"/>
              <a:gd name="connsiteX457" fmla="*/ 2963233 w 11239836"/>
              <a:gd name="connsiteY457" fmla="*/ 3376181 h 4535662"/>
              <a:gd name="connsiteX458" fmla="*/ 2964611 w 11239836"/>
              <a:gd name="connsiteY458" fmla="*/ 3390024 h 4535662"/>
              <a:gd name="connsiteX459" fmla="*/ 2943106 w 11239836"/>
              <a:gd name="connsiteY459" fmla="*/ 3378184 h 4535662"/>
              <a:gd name="connsiteX460" fmla="*/ 2882723 w 11239836"/>
              <a:gd name="connsiteY460" fmla="*/ 3384195 h 4535662"/>
              <a:gd name="connsiteX461" fmla="*/ 2820963 w 11239836"/>
              <a:gd name="connsiteY461" fmla="*/ 3376362 h 4535662"/>
              <a:gd name="connsiteX462" fmla="*/ 2822341 w 11239836"/>
              <a:gd name="connsiteY462" fmla="*/ 3390205 h 4535662"/>
              <a:gd name="connsiteX463" fmla="*/ 2750516 w 11239836"/>
              <a:gd name="connsiteY463" fmla="*/ 3383374 h 4535662"/>
              <a:gd name="connsiteX464" fmla="*/ 2680069 w 11239836"/>
              <a:gd name="connsiteY464" fmla="*/ 3390386 h 4535662"/>
              <a:gd name="connsiteX465" fmla="*/ 2658563 w 11239836"/>
              <a:gd name="connsiteY465" fmla="*/ 3378546 h 4535662"/>
              <a:gd name="connsiteX466" fmla="*/ 2640503 w 11239836"/>
              <a:gd name="connsiteY466" fmla="*/ 3401315 h 4535662"/>
              <a:gd name="connsiteX467" fmla="*/ 2588116 w 11239836"/>
              <a:gd name="connsiteY467" fmla="*/ 3385558 h 4535662"/>
              <a:gd name="connsiteX468" fmla="*/ 2499609 w 11239836"/>
              <a:gd name="connsiteY468" fmla="*/ 3415339 h 4535662"/>
              <a:gd name="connsiteX469" fmla="*/ 2428473 w 11239836"/>
              <a:gd name="connsiteY469" fmla="*/ 3415430 h 4535662"/>
              <a:gd name="connsiteX470" fmla="*/ 2430540 w 11239836"/>
              <a:gd name="connsiteY470" fmla="*/ 3436195 h 4535662"/>
              <a:gd name="connsiteX471" fmla="*/ 2401037 w 11239836"/>
              <a:gd name="connsiteY471" fmla="*/ 3446122 h 4535662"/>
              <a:gd name="connsiteX472" fmla="*/ 2321216 w 11239836"/>
              <a:gd name="connsiteY472" fmla="*/ 3461058 h 4535662"/>
              <a:gd name="connsiteX473" fmla="*/ 2299022 w 11239836"/>
              <a:gd name="connsiteY473" fmla="*/ 3442296 h 4535662"/>
              <a:gd name="connsiteX474" fmla="*/ 2232709 w 11239836"/>
              <a:gd name="connsiteY474" fmla="*/ 3490838 h 4535662"/>
              <a:gd name="connsiteX475" fmla="*/ 2241394 w 11239836"/>
              <a:gd name="connsiteY475" fmla="*/ 3475994 h 4535662"/>
              <a:gd name="connsiteX476" fmla="*/ 2219200 w 11239836"/>
              <a:gd name="connsiteY476" fmla="*/ 3457232 h 4535662"/>
              <a:gd name="connsiteX477" fmla="*/ 2181011 w 11239836"/>
              <a:gd name="connsiteY477" fmla="*/ 3482003 h 4535662"/>
              <a:gd name="connsiteX478" fmla="*/ 2189698 w 11239836"/>
              <a:gd name="connsiteY478" fmla="*/ 3467159 h 4535662"/>
              <a:gd name="connsiteX479" fmla="*/ 2152198 w 11239836"/>
              <a:gd name="connsiteY479" fmla="*/ 3498852 h 4535662"/>
              <a:gd name="connsiteX480" fmla="*/ 2120629 w 11239836"/>
              <a:gd name="connsiteY480" fmla="*/ 3488014 h 4535662"/>
              <a:gd name="connsiteX481" fmla="*/ 2103257 w 11239836"/>
              <a:gd name="connsiteY481" fmla="*/ 3517704 h 4535662"/>
              <a:gd name="connsiteX482" fmla="*/ 2044941 w 11239836"/>
              <a:gd name="connsiteY482" fmla="*/ 3544480 h 4535662"/>
              <a:gd name="connsiteX483" fmla="*/ 2067135 w 11239836"/>
              <a:gd name="connsiteY483" fmla="*/ 3563242 h 4535662"/>
              <a:gd name="connsiteX484" fmla="*/ 2025502 w 11239836"/>
              <a:gd name="connsiteY484" fmla="*/ 3553406 h 4535662"/>
              <a:gd name="connsiteX485" fmla="*/ 2017506 w 11239836"/>
              <a:gd name="connsiteY485" fmla="*/ 3575172 h 4535662"/>
              <a:gd name="connsiteX486" fmla="*/ 2015439 w 11239836"/>
              <a:gd name="connsiteY486" fmla="*/ 3554407 h 4535662"/>
              <a:gd name="connsiteX487" fmla="*/ 1909559 w 11239836"/>
              <a:gd name="connsiteY487" fmla="*/ 3613878 h 4535662"/>
              <a:gd name="connsiteX488" fmla="*/ 1918245 w 11239836"/>
              <a:gd name="connsiteY488" fmla="*/ 3599033 h 4535662"/>
              <a:gd name="connsiteX489" fmla="*/ 1851243 w 11239836"/>
              <a:gd name="connsiteY489" fmla="*/ 3640654 h 4535662"/>
              <a:gd name="connsiteX490" fmla="*/ 1831115 w 11239836"/>
              <a:gd name="connsiteY490" fmla="*/ 3642657 h 4535662"/>
              <a:gd name="connsiteX491" fmla="*/ 1819673 w 11239836"/>
              <a:gd name="connsiteY491" fmla="*/ 3629816 h 4535662"/>
              <a:gd name="connsiteX492" fmla="*/ 1811677 w 11239836"/>
              <a:gd name="connsiteY492" fmla="*/ 3651583 h 4535662"/>
              <a:gd name="connsiteX493" fmla="*/ 1831804 w 11239836"/>
              <a:gd name="connsiteY493" fmla="*/ 3649579 h 4535662"/>
              <a:gd name="connsiteX494" fmla="*/ 1792238 w 11239836"/>
              <a:gd name="connsiteY494" fmla="*/ 3660508 h 4535662"/>
              <a:gd name="connsiteX495" fmla="*/ 1762735 w 11239836"/>
              <a:gd name="connsiteY495" fmla="*/ 3670434 h 4535662"/>
              <a:gd name="connsiteX496" fmla="*/ 1761357 w 11239836"/>
              <a:gd name="connsiteY496" fmla="*/ 3656591 h 4535662"/>
              <a:gd name="connsiteX497" fmla="*/ 1695045 w 11239836"/>
              <a:gd name="connsiteY497" fmla="*/ 3705133 h 4535662"/>
              <a:gd name="connsiteX498" fmla="*/ 1683603 w 11239836"/>
              <a:gd name="connsiteY498" fmla="*/ 3692291 h 4535662"/>
              <a:gd name="connsiteX499" fmla="*/ 1664165 w 11239836"/>
              <a:gd name="connsiteY499" fmla="*/ 3701217 h 4535662"/>
              <a:gd name="connsiteX500" fmla="*/ 1685670 w 11239836"/>
              <a:gd name="connsiteY500" fmla="*/ 3713057 h 4535662"/>
              <a:gd name="connsiteX501" fmla="*/ 1646792 w 11239836"/>
              <a:gd name="connsiteY501" fmla="*/ 3730907 h 4535662"/>
              <a:gd name="connsiteX502" fmla="*/ 1658234 w 11239836"/>
              <a:gd name="connsiteY502" fmla="*/ 3743749 h 4535662"/>
              <a:gd name="connsiteX503" fmla="*/ 1607915 w 11239836"/>
              <a:gd name="connsiteY503" fmla="*/ 3748758 h 4535662"/>
              <a:gd name="connsiteX504" fmla="*/ 1595785 w 11239836"/>
              <a:gd name="connsiteY504" fmla="*/ 3728994 h 4535662"/>
              <a:gd name="connsiteX505" fmla="*/ 1568349 w 11239836"/>
              <a:gd name="connsiteY505" fmla="*/ 3759687 h 4535662"/>
              <a:gd name="connsiteX506" fmla="*/ 1560352 w 11239836"/>
              <a:gd name="connsiteY506" fmla="*/ 3781453 h 4535662"/>
              <a:gd name="connsiteX507" fmla="*/ 1537468 w 11239836"/>
              <a:gd name="connsiteY507" fmla="*/ 3755770 h 4535662"/>
              <a:gd name="connsiteX508" fmla="*/ 1539535 w 11239836"/>
              <a:gd name="connsiteY508" fmla="*/ 3776535 h 4535662"/>
              <a:gd name="connsiteX509" fmla="*/ 1460403 w 11239836"/>
              <a:gd name="connsiteY509" fmla="*/ 3798392 h 4535662"/>
              <a:gd name="connsiteX510" fmla="*/ 1471844 w 11239836"/>
              <a:gd name="connsiteY510" fmla="*/ 3811234 h 4535662"/>
              <a:gd name="connsiteX511" fmla="*/ 1452405 w 11239836"/>
              <a:gd name="connsiteY511" fmla="*/ 3820159 h 4535662"/>
              <a:gd name="connsiteX512" fmla="*/ 1422215 w 11239836"/>
              <a:gd name="connsiteY512" fmla="*/ 3823164 h 4535662"/>
              <a:gd name="connsiteX513" fmla="*/ 1399331 w 11239836"/>
              <a:gd name="connsiteY513" fmla="*/ 3797481 h 4535662"/>
              <a:gd name="connsiteX514" fmla="*/ 1437520 w 11239836"/>
              <a:gd name="connsiteY514" fmla="*/ 3772709 h 4535662"/>
              <a:gd name="connsiteX515" fmla="*/ 1497902 w 11239836"/>
              <a:gd name="connsiteY515" fmla="*/ 3766699 h 4535662"/>
              <a:gd name="connsiteX516" fmla="*/ 1495835 w 11239836"/>
              <a:gd name="connsiteY516" fmla="*/ 3745934 h 4535662"/>
              <a:gd name="connsiteX517" fmla="*/ 1507277 w 11239836"/>
              <a:gd name="connsiteY517" fmla="*/ 3758774 h 4535662"/>
              <a:gd name="connsiteX518" fmla="*/ 1526716 w 11239836"/>
              <a:gd name="connsiteY518" fmla="*/ 3749850 h 4535662"/>
              <a:gd name="connsiteX519" fmla="*/ 1520676 w 11239836"/>
              <a:gd name="connsiteY519" fmla="*/ 3746220 h 4535662"/>
              <a:gd name="connsiteX520" fmla="*/ 1536779 w 11239836"/>
              <a:gd name="connsiteY520" fmla="*/ 3748848 h 4535662"/>
              <a:gd name="connsiteX521" fmla="*/ 1573590 w 11239836"/>
              <a:gd name="connsiteY521" fmla="*/ 3710232 h 4535662"/>
              <a:gd name="connsiteX522" fmla="*/ 1649278 w 11239836"/>
              <a:gd name="connsiteY522" fmla="*/ 3653767 h 4535662"/>
              <a:gd name="connsiteX523" fmla="*/ 1638524 w 11239836"/>
              <a:gd name="connsiteY523" fmla="*/ 3647847 h 4535662"/>
              <a:gd name="connsiteX524" fmla="*/ 1618397 w 11239836"/>
              <a:gd name="connsiteY524" fmla="*/ 3649850 h 4535662"/>
              <a:gd name="connsiteX525" fmla="*/ 1668716 w 11239836"/>
              <a:gd name="connsiteY525" fmla="*/ 3644842 h 4535662"/>
              <a:gd name="connsiteX526" fmla="*/ 1656586 w 11239836"/>
              <a:gd name="connsiteY526" fmla="*/ 3625078 h 4535662"/>
              <a:gd name="connsiteX527" fmla="*/ 1698219 w 11239836"/>
              <a:gd name="connsiteY527" fmla="*/ 3634915 h 4535662"/>
              <a:gd name="connsiteX528" fmla="*/ 1752401 w 11239836"/>
              <a:gd name="connsiteY528" fmla="*/ 3566609 h 4535662"/>
              <a:gd name="connsiteX529" fmla="*/ 1783971 w 11239836"/>
              <a:gd name="connsiteY529" fmla="*/ 3577447 h 4535662"/>
              <a:gd name="connsiteX530" fmla="*/ 1831534 w 11239836"/>
              <a:gd name="connsiteY530" fmla="*/ 3544751 h 4535662"/>
              <a:gd name="connsiteX531" fmla="*/ 1842975 w 11239836"/>
              <a:gd name="connsiteY531" fmla="*/ 3557593 h 4535662"/>
              <a:gd name="connsiteX532" fmla="*/ 1850973 w 11239836"/>
              <a:gd name="connsiteY532" fmla="*/ 3535826 h 4535662"/>
              <a:gd name="connsiteX533" fmla="*/ 1830156 w 11239836"/>
              <a:gd name="connsiteY533" fmla="*/ 3530908 h 4535662"/>
              <a:gd name="connsiteX534" fmla="*/ 1859658 w 11239836"/>
              <a:gd name="connsiteY534" fmla="*/ 3520982 h 4535662"/>
              <a:gd name="connsiteX535" fmla="*/ 1881852 w 11239836"/>
              <a:gd name="connsiteY535" fmla="*/ 3539743 h 4535662"/>
              <a:gd name="connsiteX536" fmla="*/ 1938791 w 11239836"/>
              <a:gd name="connsiteY536" fmla="*/ 3499124 h 4535662"/>
              <a:gd name="connsiteX537" fmla="*/ 1959607 w 11239836"/>
              <a:gd name="connsiteY537" fmla="*/ 3504041 h 4535662"/>
              <a:gd name="connsiteX538" fmla="*/ 1957541 w 11239836"/>
              <a:gd name="connsiteY538" fmla="*/ 3483277 h 4535662"/>
              <a:gd name="connsiteX539" fmla="*/ 1946787 w 11239836"/>
              <a:gd name="connsiteY539" fmla="*/ 3477357 h 4535662"/>
              <a:gd name="connsiteX540" fmla="*/ 2007171 w 11239836"/>
              <a:gd name="connsiteY540" fmla="*/ 3471347 h 4535662"/>
              <a:gd name="connsiteX541" fmla="*/ 1995728 w 11239836"/>
              <a:gd name="connsiteY541" fmla="*/ 3458505 h 4535662"/>
              <a:gd name="connsiteX542" fmla="*/ 1975601 w 11239836"/>
              <a:gd name="connsiteY542" fmla="*/ 3460508 h 4535662"/>
              <a:gd name="connsiteX543" fmla="*/ 2081480 w 11239836"/>
              <a:gd name="connsiteY543" fmla="*/ 3401037 h 4535662"/>
              <a:gd name="connsiteX544" fmla="*/ 2092922 w 11239836"/>
              <a:gd name="connsiteY544" fmla="*/ 3413878 h 4535662"/>
              <a:gd name="connsiteX545" fmla="*/ 2172055 w 11239836"/>
              <a:gd name="connsiteY545" fmla="*/ 3392022 h 4535662"/>
              <a:gd name="connsiteX546" fmla="*/ 2228992 w 11239836"/>
              <a:gd name="connsiteY546" fmla="*/ 3351402 h 4535662"/>
              <a:gd name="connsiteX547" fmla="*/ 2290065 w 11239836"/>
              <a:gd name="connsiteY547" fmla="*/ 3352314 h 4535662"/>
              <a:gd name="connsiteX548" fmla="*/ 2318878 w 11239836"/>
              <a:gd name="connsiteY548" fmla="*/ 3335465 h 4535662"/>
              <a:gd name="connsiteX549" fmla="*/ 2367130 w 11239836"/>
              <a:gd name="connsiteY549" fmla="*/ 3309691 h 4535662"/>
              <a:gd name="connsiteX550" fmla="*/ 2389324 w 11239836"/>
              <a:gd name="connsiteY550" fmla="*/ 3328453 h 4535662"/>
              <a:gd name="connsiteX551" fmla="*/ 2408763 w 11239836"/>
              <a:gd name="connsiteY551" fmla="*/ 3319527 h 4535662"/>
              <a:gd name="connsiteX552" fmla="*/ 2417449 w 11239836"/>
              <a:gd name="connsiteY552" fmla="*/ 3304682 h 4535662"/>
              <a:gd name="connsiteX553" fmla="*/ 2409452 w 11239836"/>
              <a:gd name="connsiteY553" fmla="*/ 3326449 h 4535662"/>
              <a:gd name="connsiteX554" fmla="*/ 2437577 w 11239836"/>
              <a:gd name="connsiteY554" fmla="*/ 3302679 h 4535662"/>
              <a:gd name="connsiteX555" fmla="*/ 2459082 w 11239836"/>
              <a:gd name="connsiteY555" fmla="*/ 3314519 h 4535662"/>
              <a:gd name="connsiteX556" fmla="*/ 2485829 w 11239836"/>
              <a:gd name="connsiteY556" fmla="*/ 3276905 h 4535662"/>
              <a:gd name="connsiteX557" fmla="*/ 2474387 w 11239836"/>
              <a:gd name="connsiteY557" fmla="*/ 3264064 h 4535662"/>
              <a:gd name="connsiteX558" fmla="*/ 2485140 w 11239836"/>
              <a:gd name="connsiteY558" fmla="*/ 3269984 h 4535662"/>
              <a:gd name="connsiteX559" fmla="*/ 2462946 w 11239836"/>
              <a:gd name="connsiteY559" fmla="*/ 3251222 h 4535662"/>
              <a:gd name="connsiteX560" fmla="*/ 2524018 w 11239836"/>
              <a:gd name="connsiteY560" fmla="*/ 3252133 h 4535662"/>
              <a:gd name="connsiteX561" fmla="*/ 2515331 w 11239836"/>
              <a:gd name="connsiteY561" fmla="*/ 3266978 h 4535662"/>
              <a:gd name="connsiteX562" fmla="*/ 2496582 w 11239836"/>
              <a:gd name="connsiteY562" fmla="*/ 3282826 h 4535662"/>
              <a:gd name="connsiteX563" fmla="*/ 2528151 w 11239836"/>
              <a:gd name="connsiteY563" fmla="*/ 3293663 h 4535662"/>
              <a:gd name="connsiteX564" fmla="*/ 2546212 w 11239836"/>
              <a:gd name="connsiteY564" fmla="*/ 3270895 h 4535662"/>
              <a:gd name="connsiteX565" fmla="*/ 2526085 w 11239836"/>
              <a:gd name="connsiteY565" fmla="*/ 3272898 h 4535662"/>
              <a:gd name="connsiteX566" fmla="*/ 2524018 w 11239836"/>
              <a:gd name="connsiteY566" fmla="*/ 3252133 h 4535662"/>
              <a:gd name="connsiteX567" fmla="*/ 2543456 w 11239836"/>
              <a:gd name="connsiteY567" fmla="*/ 3243208 h 4535662"/>
              <a:gd name="connsiteX568" fmla="*/ 2544834 w 11239836"/>
              <a:gd name="connsiteY568" fmla="*/ 3257051 h 4535662"/>
              <a:gd name="connsiteX569" fmla="*/ 2554898 w 11239836"/>
              <a:gd name="connsiteY569" fmla="*/ 3256050 h 4535662"/>
              <a:gd name="connsiteX570" fmla="*/ 2552831 w 11239836"/>
              <a:gd name="connsiteY570" fmla="*/ 3235284 h 4535662"/>
              <a:gd name="connsiteX571" fmla="*/ 2646161 w 11239836"/>
              <a:gd name="connsiteY571" fmla="*/ 3253956 h 4535662"/>
              <a:gd name="connsiteX572" fmla="*/ 2654847 w 11239836"/>
              <a:gd name="connsiteY572" fmla="*/ 3239110 h 4535662"/>
              <a:gd name="connsiteX573" fmla="*/ 2633341 w 11239836"/>
              <a:gd name="connsiteY573" fmla="*/ 3227270 h 4535662"/>
              <a:gd name="connsiteX574" fmla="*/ 2685728 w 11239836"/>
              <a:gd name="connsiteY574" fmla="*/ 3243027 h 4535662"/>
              <a:gd name="connsiteX575" fmla="*/ 2695791 w 11239836"/>
              <a:gd name="connsiteY575" fmla="*/ 3242025 h 4535662"/>
              <a:gd name="connsiteX576" fmla="*/ 2703788 w 11239836"/>
              <a:gd name="connsiteY576" fmla="*/ 3220258 h 4535662"/>
              <a:gd name="connsiteX577" fmla="*/ 2764860 w 11239836"/>
              <a:gd name="connsiteY577" fmla="*/ 3221169 h 4535662"/>
              <a:gd name="connsiteX578" fmla="*/ 2824555 w 11239836"/>
              <a:gd name="connsiteY578" fmla="*/ 3208237 h 4535662"/>
              <a:gd name="connsiteX579" fmla="*/ 2957451 w 11239836"/>
              <a:gd name="connsiteY579" fmla="*/ 3215980 h 4535662"/>
              <a:gd name="connsiteX580" fmla="*/ 2956762 w 11239836"/>
              <a:gd name="connsiteY580" fmla="*/ 3209058 h 4535662"/>
              <a:gd name="connsiteX581" fmla="*/ 3019211 w 11239836"/>
              <a:gd name="connsiteY581" fmla="*/ 3223813 h 4535662"/>
              <a:gd name="connsiteX582" fmla="*/ 3080973 w 11239836"/>
              <a:gd name="connsiteY582" fmla="*/ 3231646 h 4535662"/>
              <a:gd name="connsiteX583" fmla="*/ 3089658 w 11239836"/>
              <a:gd name="connsiteY583" fmla="*/ 3216801 h 4535662"/>
              <a:gd name="connsiteX584" fmla="*/ 3172924 w 11239836"/>
              <a:gd name="connsiteY584" fmla="*/ 3236474 h 4535662"/>
              <a:gd name="connsiteX585" fmla="*/ 3171547 w 11239836"/>
              <a:gd name="connsiteY585" fmla="*/ 3222630 h 4535662"/>
              <a:gd name="connsiteX586" fmla="*/ 3213181 w 11239836"/>
              <a:gd name="connsiteY586" fmla="*/ 3232467 h 4535662"/>
              <a:gd name="connsiteX587" fmla="*/ 3297825 w 11239836"/>
              <a:gd name="connsiteY587" fmla="*/ 3265983 h 4535662"/>
              <a:gd name="connsiteX588" fmla="*/ 3309267 w 11239836"/>
              <a:gd name="connsiteY588" fmla="*/ 3278825 h 4535662"/>
              <a:gd name="connsiteX589" fmla="*/ 3289138 w 11239836"/>
              <a:gd name="connsiteY589" fmla="*/ 3280828 h 4535662"/>
              <a:gd name="connsiteX590" fmla="*/ 3291895 w 11239836"/>
              <a:gd name="connsiteY590" fmla="*/ 3308514 h 4535662"/>
              <a:gd name="connsiteX591" fmla="*/ 3328705 w 11239836"/>
              <a:gd name="connsiteY591" fmla="*/ 3269899 h 4535662"/>
              <a:gd name="connsiteX592" fmla="*/ 3401219 w 11239836"/>
              <a:gd name="connsiteY592" fmla="*/ 3283652 h 4535662"/>
              <a:gd name="connsiteX593" fmla="*/ 3402597 w 11239836"/>
              <a:gd name="connsiteY593" fmla="*/ 3297495 h 4535662"/>
              <a:gd name="connsiteX594" fmla="*/ 3505991 w 11239836"/>
              <a:gd name="connsiteY594" fmla="*/ 3315165 h 4535662"/>
              <a:gd name="connsiteX595" fmla="*/ 3600010 w 11239836"/>
              <a:gd name="connsiteY595" fmla="*/ 3340757 h 4535662"/>
              <a:gd name="connsiteX596" fmla="*/ 3612141 w 11239836"/>
              <a:gd name="connsiteY596" fmla="*/ 3360521 h 4535662"/>
              <a:gd name="connsiteX597" fmla="*/ 3621515 w 11239836"/>
              <a:gd name="connsiteY597" fmla="*/ 3352597 h 4535662"/>
              <a:gd name="connsiteX598" fmla="*/ 3653774 w 11239836"/>
              <a:gd name="connsiteY598" fmla="*/ 3370357 h 4535662"/>
              <a:gd name="connsiteX599" fmla="*/ 3695407 w 11239836"/>
              <a:gd name="connsiteY599" fmla="*/ 3380194 h 4535662"/>
              <a:gd name="connsiteX600" fmla="*/ 3759235 w 11239836"/>
              <a:gd name="connsiteY600" fmla="*/ 3408792 h 4535662"/>
              <a:gd name="connsiteX601" fmla="*/ 3897644 w 11239836"/>
              <a:gd name="connsiteY601" fmla="*/ 3471908 h 4535662"/>
              <a:gd name="connsiteX602" fmla="*/ 3941344 w 11239836"/>
              <a:gd name="connsiteY602" fmla="*/ 3502510 h 4535662"/>
              <a:gd name="connsiteX603" fmla="*/ 3984355 w 11239836"/>
              <a:gd name="connsiteY603" fmla="*/ 3526189 h 4535662"/>
              <a:gd name="connsiteX604" fmla="*/ 4110633 w 11239836"/>
              <a:gd name="connsiteY604" fmla="*/ 3569542 h 4535662"/>
              <a:gd name="connsiteX605" fmla="*/ 4091883 w 11239836"/>
              <a:gd name="connsiteY605" fmla="*/ 3585388 h 4535662"/>
              <a:gd name="connsiteX606" fmla="*/ 4175149 w 11239836"/>
              <a:gd name="connsiteY606" fmla="*/ 3605062 h 4535662"/>
              <a:gd name="connsiteX607" fmla="*/ 4166464 w 11239836"/>
              <a:gd name="connsiteY607" fmla="*/ 3619907 h 4535662"/>
              <a:gd name="connsiteX608" fmla="*/ 4186592 w 11239836"/>
              <a:gd name="connsiteY608" fmla="*/ 3617903 h 4535662"/>
              <a:gd name="connsiteX609" fmla="*/ 4187970 w 11239836"/>
              <a:gd name="connsiteY609" fmla="*/ 3631747 h 4535662"/>
              <a:gd name="connsiteX610" fmla="*/ 4261172 w 11239836"/>
              <a:gd name="connsiteY610" fmla="*/ 3652421 h 4535662"/>
              <a:gd name="connsiteX611" fmla="*/ 4242423 w 11239836"/>
              <a:gd name="connsiteY611" fmla="*/ 3668268 h 4535662"/>
              <a:gd name="connsiteX612" fmla="*/ 4294809 w 11239836"/>
              <a:gd name="connsiteY612" fmla="*/ 3684025 h 4535662"/>
              <a:gd name="connsiteX613" fmla="*/ 4286123 w 11239836"/>
              <a:gd name="connsiteY613" fmla="*/ 3698870 h 4535662"/>
              <a:gd name="connsiteX614" fmla="*/ 4315625 w 11239836"/>
              <a:gd name="connsiteY614" fmla="*/ 3688943 h 4535662"/>
              <a:gd name="connsiteX615" fmla="*/ 4370078 w 11239836"/>
              <a:gd name="connsiteY615" fmla="*/ 3725464 h 4535662"/>
              <a:gd name="connsiteX616" fmla="*/ 4423842 w 11239836"/>
              <a:gd name="connsiteY616" fmla="*/ 3755064 h 4535662"/>
              <a:gd name="connsiteX617" fmla="*/ 4467543 w 11239836"/>
              <a:gd name="connsiteY617" fmla="*/ 3785666 h 4535662"/>
              <a:gd name="connsiteX618" fmla="*/ 4501868 w 11239836"/>
              <a:gd name="connsiteY618" fmla="*/ 3824191 h 4535662"/>
              <a:gd name="connsiteX619" fmla="*/ 4566384 w 11239836"/>
              <a:gd name="connsiteY619" fmla="*/ 3859710 h 4535662"/>
              <a:gd name="connsiteX620" fmla="*/ 4686043 w 11239836"/>
              <a:gd name="connsiteY620" fmla="*/ 3938673 h 4535662"/>
              <a:gd name="connsiteX621" fmla="*/ 4694729 w 11239836"/>
              <a:gd name="connsiteY621" fmla="*/ 3923828 h 4535662"/>
              <a:gd name="connsiteX622" fmla="*/ 4696796 w 11239836"/>
              <a:gd name="connsiteY622" fmla="*/ 3944593 h 4535662"/>
              <a:gd name="connsiteX623" fmla="*/ 4952107 w 11239836"/>
              <a:gd name="connsiteY623" fmla="*/ 4058986 h 4535662"/>
              <a:gd name="connsiteX624" fmla="*/ 4942733 w 11239836"/>
              <a:gd name="connsiteY624" fmla="*/ 4066909 h 4535662"/>
              <a:gd name="connsiteX625" fmla="*/ 5027377 w 11239836"/>
              <a:gd name="connsiteY625" fmla="*/ 4100426 h 4535662"/>
              <a:gd name="connsiteX626" fmla="*/ 5102647 w 11239836"/>
              <a:gd name="connsiteY626" fmla="*/ 4141865 h 4535662"/>
              <a:gd name="connsiteX627" fmla="*/ 5314258 w 11239836"/>
              <a:gd name="connsiteY627" fmla="*/ 4225656 h 4535662"/>
              <a:gd name="connsiteX628" fmla="*/ 5343071 w 11239836"/>
              <a:gd name="connsiteY628" fmla="*/ 4208807 h 4535662"/>
              <a:gd name="connsiteX629" fmla="*/ 5405521 w 11239836"/>
              <a:gd name="connsiteY629" fmla="*/ 4223562 h 4535662"/>
              <a:gd name="connsiteX630" fmla="*/ 5386082 w 11239836"/>
              <a:gd name="connsiteY630" fmla="*/ 4232486 h 4535662"/>
              <a:gd name="connsiteX631" fmla="*/ 5436402 w 11239836"/>
              <a:gd name="connsiteY631" fmla="*/ 4227479 h 4535662"/>
              <a:gd name="connsiteX632" fmla="*/ 5635193 w 11239836"/>
              <a:gd name="connsiteY632" fmla="*/ 4284584 h 4535662"/>
              <a:gd name="connsiteX633" fmla="*/ 5853423 w 11239836"/>
              <a:gd name="connsiteY633" fmla="*/ 4332764 h 4535662"/>
              <a:gd name="connsiteX634" fmla="*/ 5871484 w 11239836"/>
              <a:gd name="connsiteY634" fmla="*/ 4309996 h 4535662"/>
              <a:gd name="connsiteX635" fmla="*/ 5518290 w 11239836"/>
              <a:gd name="connsiteY635" fmla="*/ 4233307 h 4535662"/>
              <a:gd name="connsiteX636" fmla="*/ 5341004 w 11239836"/>
              <a:gd name="connsiteY636" fmla="*/ 4188042 h 4535662"/>
              <a:gd name="connsiteX637" fmla="*/ 5183157 w 11239836"/>
              <a:gd name="connsiteY637" fmla="*/ 4133851 h 4535662"/>
              <a:gd name="connsiteX638" fmla="*/ 5034685 w 11239836"/>
              <a:gd name="connsiteY638" fmla="*/ 4071737 h 4535662"/>
              <a:gd name="connsiteX639" fmla="*/ 4895587 w 11239836"/>
              <a:gd name="connsiteY639" fmla="*/ 4001699 h 4535662"/>
              <a:gd name="connsiteX640" fmla="*/ 4626768 w 11239836"/>
              <a:gd name="connsiteY640" fmla="*/ 3853700 h 4535662"/>
              <a:gd name="connsiteX641" fmla="*/ 4517861 w 11239836"/>
              <a:gd name="connsiteY641" fmla="*/ 3780657 h 4535662"/>
              <a:gd name="connsiteX642" fmla="*/ 4441903 w 11239836"/>
              <a:gd name="connsiteY642" fmla="*/ 3732295 h 4535662"/>
              <a:gd name="connsiteX643" fmla="*/ 4279233 w 11239836"/>
              <a:gd name="connsiteY643" fmla="*/ 3629653 h 4535662"/>
              <a:gd name="connsiteX644" fmla="*/ 3956648 w 11239836"/>
              <a:gd name="connsiteY644" fmla="*/ 3452054 h 4535662"/>
              <a:gd name="connsiteX645" fmla="*/ 3787360 w 11239836"/>
              <a:gd name="connsiteY645" fmla="*/ 3385022 h 4535662"/>
              <a:gd name="connsiteX646" fmla="*/ 3628135 w 11239836"/>
              <a:gd name="connsiteY646" fmla="*/ 3316988 h 4535662"/>
              <a:gd name="connsiteX647" fmla="*/ 3303755 w 11239836"/>
              <a:gd name="connsiteY647" fmla="*/ 3223450 h 4535662"/>
              <a:gd name="connsiteX648" fmla="*/ 2984198 w 11239836"/>
              <a:gd name="connsiteY648" fmla="*/ 3178366 h 4535662"/>
              <a:gd name="connsiteX649" fmla="*/ 2648646 w 11239836"/>
              <a:gd name="connsiteY649" fmla="*/ 3176815 h 4535662"/>
              <a:gd name="connsiteX650" fmla="*/ 2537944 w 11239836"/>
              <a:gd name="connsiteY650" fmla="*/ 3187834 h 4535662"/>
              <a:gd name="connsiteX651" fmla="*/ 2479629 w 11239836"/>
              <a:gd name="connsiteY651" fmla="*/ 3214609 h 4535662"/>
              <a:gd name="connsiteX652" fmla="*/ 2458812 w 11239836"/>
              <a:gd name="connsiteY652" fmla="*/ 3209692 h 4535662"/>
              <a:gd name="connsiteX653" fmla="*/ 2418556 w 11239836"/>
              <a:gd name="connsiteY653" fmla="*/ 3213699 h 4535662"/>
              <a:gd name="connsiteX654" fmla="*/ 2359551 w 11239836"/>
              <a:gd name="connsiteY654" fmla="*/ 3233552 h 4535662"/>
              <a:gd name="connsiteX655" fmla="*/ 2389054 w 11239836"/>
              <a:gd name="connsiteY655" fmla="*/ 3223626 h 4535662"/>
              <a:gd name="connsiteX656" fmla="*/ 2289105 w 11239836"/>
              <a:gd name="connsiteY656" fmla="*/ 3240565 h 4535662"/>
              <a:gd name="connsiteX657" fmla="*/ 2192601 w 11239836"/>
              <a:gd name="connsiteY657" fmla="*/ 3292112 h 4535662"/>
              <a:gd name="connsiteX658" fmla="*/ 2161720 w 11239836"/>
              <a:gd name="connsiteY658" fmla="*/ 3288196 h 4535662"/>
              <a:gd name="connsiteX659" fmla="*/ 2121465 w 11239836"/>
              <a:gd name="connsiteY659" fmla="*/ 3292203 h 4535662"/>
              <a:gd name="connsiteX660" fmla="*/ 2043710 w 11239836"/>
              <a:gd name="connsiteY660" fmla="*/ 3327904 h 4535662"/>
              <a:gd name="connsiteX661" fmla="*/ 2031579 w 11239836"/>
              <a:gd name="connsiteY661" fmla="*/ 3308140 h 4535662"/>
              <a:gd name="connsiteX662" fmla="*/ 2033646 w 11239836"/>
              <a:gd name="connsiteY662" fmla="*/ 3328906 h 4535662"/>
              <a:gd name="connsiteX663" fmla="*/ 1947206 w 11239836"/>
              <a:gd name="connsiteY663" fmla="*/ 3379451 h 4535662"/>
              <a:gd name="connsiteX664" fmla="*/ 1927767 w 11239836"/>
              <a:gd name="connsiteY664" fmla="*/ 3388376 h 4535662"/>
              <a:gd name="connsiteX665" fmla="*/ 1916325 w 11239836"/>
              <a:gd name="connsiteY665" fmla="*/ 3375535 h 4535662"/>
              <a:gd name="connsiteX666" fmla="*/ 1878826 w 11239836"/>
              <a:gd name="connsiteY666" fmla="*/ 3407229 h 4535662"/>
              <a:gd name="connsiteX667" fmla="*/ 1839260 w 11239836"/>
              <a:gd name="connsiteY667" fmla="*/ 3418158 h 4535662"/>
              <a:gd name="connsiteX668" fmla="*/ 1691058 w 11239836"/>
              <a:gd name="connsiteY668" fmla="*/ 3460871 h 4535662"/>
              <a:gd name="connsiteX669" fmla="*/ 1596621 w 11239836"/>
              <a:gd name="connsiteY669" fmla="*/ 3533183 h 4535662"/>
              <a:gd name="connsiteX670" fmla="*/ 1567118 w 11239836"/>
              <a:gd name="connsiteY670" fmla="*/ 3543110 h 4535662"/>
              <a:gd name="connsiteX671" fmla="*/ 1632053 w 11239836"/>
              <a:gd name="connsiteY671" fmla="*/ 3480724 h 4535662"/>
              <a:gd name="connsiteX672" fmla="*/ 1610547 w 11239836"/>
              <a:gd name="connsiteY672" fmla="*/ 3468884 h 4535662"/>
              <a:gd name="connsiteX673" fmla="*/ 1601861 w 11239836"/>
              <a:gd name="connsiteY673" fmla="*/ 3483729 h 4535662"/>
              <a:gd name="connsiteX674" fmla="*/ 1569604 w 11239836"/>
              <a:gd name="connsiteY674" fmla="*/ 3465969 h 4535662"/>
              <a:gd name="connsiteX675" fmla="*/ 1573048 w 11239836"/>
              <a:gd name="connsiteY675" fmla="*/ 3500578 h 4535662"/>
              <a:gd name="connsiteX676" fmla="*/ 1534170 w 11239836"/>
              <a:gd name="connsiteY676" fmla="*/ 3518429 h 4535662"/>
              <a:gd name="connsiteX677" fmla="*/ 1557055 w 11239836"/>
              <a:gd name="connsiteY677" fmla="*/ 3544112 h 4535662"/>
              <a:gd name="connsiteX678" fmla="*/ 1519555 w 11239836"/>
              <a:gd name="connsiteY678" fmla="*/ 3575806 h 4535662"/>
              <a:gd name="connsiteX679" fmla="*/ 1498049 w 11239836"/>
              <a:gd name="connsiteY679" fmla="*/ 3563965 h 4535662"/>
              <a:gd name="connsiteX680" fmla="*/ 1430358 w 11239836"/>
              <a:gd name="connsiteY680" fmla="*/ 3598665 h 4535662"/>
              <a:gd name="connsiteX681" fmla="*/ 1467858 w 11239836"/>
              <a:gd name="connsiteY681" fmla="*/ 3566971 h 4535662"/>
              <a:gd name="connsiteX682" fmla="*/ 1416161 w 11239836"/>
              <a:gd name="connsiteY682" fmla="*/ 3558137 h 4535662"/>
              <a:gd name="connsiteX683" fmla="*/ 1428291 w 11239836"/>
              <a:gd name="connsiteY683" fmla="*/ 3577899 h 4535662"/>
              <a:gd name="connsiteX684" fmla="*/ 1330410 w 11239836"/>
              <a:gd name="connsiteY684" fmla="*/ 3615604 h 4535662"/>
              <a:gd name="connsiteX685" fmla="*/ 1309593 w 11239836"/>
              <a:gd name="connsiteY685" fmla="*/ 3610686 h 4535662"/>
              <a:gd name="connsiteX686" fmla="*/ 1300218 w 11239836"/>
              <a:gd name="connsiteY686" fmla="*/ 3618609 h 4535662"/>
              <a:gd name="connsiteX687" fmla="*/ 1342540 w 11239836"/>
              <a:gd name="connsiteY687" fmla="*/ 3635368 h 4535662"/>
              <a:gd name="connsiteX688" fmla="*/ 1313727 w 11239836"/>
              <a:gd name="connsiteY688" fmla="*/ 3652215 h 4535662"/>
              <a:gd name="connsiteX689" fmla="*/ 1354671 w 11239836"/>
              <a:gd name="connsiteY689" fmla="*/ 3655131 h 4535662"/>
              <a:gd name="connsiteX690" fmla="*/ 1315794 w 11239836"/>
              <a:gd name="connsiteY690" fmla="*/ 3672981 h 4535662"/>
              <a:gd name="connsiteX691" fmla="*/ 1302285 w 11239836"/>
              <a:gd name="connsiteY691" fmla="*/ 3639375 h 4535662"/>
              <a:gd name="connsiteX692" fmla="*/ 1264096 w 11239836"/>
              <a:gd name="connsiteY692" fmla="*/ 3664146 h 4535662"/>
              <a:gd name="connsiteX693" fmla="*/ 1241902 w 11239836"/>
              <a:gd name="connsiteY693" fmla="*/ 3645385 h 4535662"/>
              <a:gd name="connsiteX694" fmla="*/ 1229082 w 11239836"/>
              <a:gd name="connsiteY694" fmla="*/ 3618700 h 4535662"/>
              <a:gd name="connsiteX695" fmla="*/ 1221086 w 11239836"/>
              <a:gd name="connsiteY695" fmla="*/ 3640467 h 4535662"/>
              <a:gd name="connsiteX696" fmla="*/ 1189516 w 11239836"/>
              <a:gd name="connsiteY696" fmla="*/ 3629628 h 4535662"/>
              <a:gd name="connsiteX697" fmla="*/ 1202336 w 11239836"/>
              <a:gd name="connsiteY697" fmla="*/ 3656313 h 4535662"/>
              <a:gd name="connsiteX698" fmla="*/ 1193650 w 11239836"/>
              <a:gd name="connsiteY698" fmla="*/ 3671158 h 4535662"/>
              <a:gd name="connsiteX699" fmla="*/ 1224530 w 11239836"/>
              <a:gd name="connsiteY699" fmla="*/ 3675075 h 4535662"/>
              <a:gd name="connsiteX700" fmla="*/ 1156839 w 11239836"/>
              <a:gd name="connsiteY700" fmla="*/ 3709774 h 4535662"/>
              <a:gd name="connsiteX701" fmla="*/ 1181519 w 11239836"/>
              <a:gd name="connsiteY701" fmla="*/ 3651396 h 4535662"/>
              <a:gd name="connsiteX702" fmla="*/ 1160702 w 11239836"/>
              <a:gd name="connsiteY702" fmla="*/ 3646477 h 4535662"/>
              <a:gd name="connsiteX703" fmla="*/ 1116584 w 11239836"/>
              <a:gd name="connsiteY703" fmla="*/ 3713781 h 4535662"/>
              <a:gd name="connsiteX704" fmla="*/ 1095078 w 11239836"/>
              <a:gd name="connsiteY704" fmla="*/ 3701941 h 4535662"/>
              <a:gd name="connsiteX705" fmla="*/ 1095767 w 11239836"/>
              <a:gd name="connsiteY705" fmla="*/ 3708863 h 4535662"/>
              <a:gd name="connsiteX706" fmla="*/ 1107209 w 11239836"/>
              <a:gd name="connsiteY706" fmla="*/ 3721705 h 4535662"/>
              <a:gd name="connsiteX707" fmla="*/ 1068332 w 11239836"/>
              <a:gd name="connsiteY707" fmla="*/ 3739555 h 4535662"/>
              <a:gd name="connsiteX708" fmla="*/ 1032899 w 11239836"/>
              <a:gd name="connsiteY708" fmla="*/ 3792014 h 4535662"/>
              <a:gd name="connsiteX709" fmla="*/ 1037451 w 11239836"/>
              <a:gd name="connsiteY709" fmla="*/ 3735639 h 4535662"/>
              <a:gd name="connsiteX710" fmla="*/ 991266 w 11239836"/>
              <a:gd name="connsiteY710" fmla="*/ 3782177 h 4535662"/>
              <a:gd name="connsiteX711" fmla="*/ 1024213 w 11239836"/>
              <a:gd name="connsiteY711" fmla="*/ 3806859 h 4535662"/>
              <a:gd name="connsiteX712" fmla="*/ 1014838 w 11239836"/>
              <a:gd name="connsiteY712" fmla="*/ 3814783 h 4535662"/>
              <a:gd name="connsiteX713" fmla="*/ 981202 w 11239836"/>
              <a:gd name="connsiteY713" fmla="*/ 3783179 h 4535662"/>
              <a:gd name="connsiteX714" fmla="*/ 943013 w 11239836"/>
              <a:gd name="connsiteY714" fmla="*/ 3807951 h 4535662"/>
              <a:gd name="connsiteX715" fmla="*/ 878768 w 11239836"/>
              <a:gd name="connsiteY715" fmla="*/ 3877259 h 4535662"/>
              <a:gd name="connsiteX716" fmla="*/ 874634 w 11239836"/>
              <a:gd name="connsiteY716" fmla="*/ 3835728 h 4535662"/>
              <a:gd name="connsiteX717" fmla="*/ 807633 w 11239836"/>
              <a:gd name="connsiteY717" fmla="*/ 3877349 h 4535662"/>
              <a:gd name="connsiteX718" fmla="*/ 771510 w 11239836"/>
              <a:gd name="connsiteY718" fmla="*/ 3922886 h 4535662"/>
              <a:gd name="connsiteX719" fmla="*/ 783642 w 11239836"/>
              <a:gd name="connsiteY719" fmla="*/ 3942649 h 4535662"/>
              <a:gd name="connsiteX720" fmla="*/ 764203 w 11239836"/>
              <a:gd name="connsiteY720" fmla="*/ 3951575 h 4535662"/>
              <a:gd name="connsiteX721" fmla="*/ 785708 w 11239836"/>
              <a:gd name="connsiteY721" fmla="*/ 3963415 h 4535662"/>
              <a:gd name="connsiteX722" fmla="*/ 762825 w 11239836"/>
              <a:gd name="connsiteY722" fmla="*/ 3937731 h 4535662"/>
              <a:gd name="connsiteX723" fmla="*/ 731255 w 11239836"/>
              <a:gd name="connsiteY723" fmla="*/ 3926894 h 4535662"/>
              <a:gd name="connsiteX724" fmla="*/ 713195 w 11239836"/>
              <a:gd name="connsiteY724" fmla="*/ 3949662 h 4535662"/>
              <a:gd name="connsiteX725" fmla="*/ 729877 w 11239836"/>
              <a:gd name="connsiteY725" fmla="*/ 3913050 h 4535662"/>
              <a:gd name="connsiteX726" fmla="*/ 719125 w 11239836"/>
              <a:gd name="connsiteY726" fmla="*/ 3907130 h 4535662"/>
              <a:gd name="connsiteX727" fmla="*/ 690311 w 11239836"/>
              <a:gd name="connsiteY727" fmla="*/ 3923978 h 4535662"/>
              <a:gd name="connsiteX728" fmla="*/ 735808 w 11239836"/>
              <a:gd name="connsiteY728" fmla="*/ 3870518 h 4535662"/>
              <a:gd name="connsiteX729" fmla="*/ 714991 w 11239836"/>
              <a:gd name="connsiteY729" fmla="*/ 3865599 h 4535662"/>
              <a:gd name="connsiteX730" fmla="*/ 744493 w 11239836"/>
              <a:gd name="connsiteY730" fmla="*/ 3855672 h 4535662"/>
              <a:gd name="connsiteX731" fmla="*/ 755935 w 11239836"/>
              <a:gd name="connsiteY731" fmla="*/ 3868514 h 4535662"/>
              <a:gd name="connsiteX732" fmla="*/ 761865 w 11239836"/>
              <a:gd name="connsiteY732" fmla="*/ 3825983 h 4535662"/>
              <a:gd name="connsiteX733" fmla="*/ 792056 w 11239836"/>
              <a:gd name="connsiteY733" fmla="*/ 3822978 h 4535662"/>
              <a:gd name="connsiteX734" fmla="*/ 773996 w 11239836"/>
              <a:gd name="connsiteY734" fmla="*/ 3845745 h 4535662"/>
              <a:gd name="connsiteX735" fmla="*/ 844443 w 11239836"/>
              <a:gd name="connsiteY735" fmla="*/ 3838734 h 4535662"/>
              <a:gd name="connsiteX736" fmla="*/ 843065 w 11239836"/>
              <a:gd name="connsiteY736" fmla="*/ 3824891 h 4535662"/>
              <a:gd name="connsiteX737" fmla="*/ 822937 w 11239836"/>
              <a:gd name="connsiteY737" fmla="*/ 3826894 h 4535662"/>
              <a:gd name="connsiteX738" fmla="*/ 801432 w 11239836"/>
              <a:gd name="connsiteY738" fmla="*/ 3815054 h 4535662"/>
              <a:gd name="connsiteX739" fmla="*/ 818803 w 11239836"/>
              <a:gd name="connsiteY739" fmla="*/ 3785363 h 4535662"/>
              <a:gd name="connsiteX740" fmla="*/ 787922 w 11239836"/>
              <a:gd name="connsiteY740" fmla="*/ 3781447 h 4535662"/>
              <a:gd name="connsiteX741" fmla="*/ 845549 w 11239836"/>
              <a:gd name="connsiteY741" fmla="*/ 3747750 h 4535662"/>
              <a:gd name="connsiteX742" fmla="*/ 837553 w 11239836"/>
              <a:gd name="connsiteY742" fmla="*/ 3769517 h 4535662"/>
              <a:gd name="connsiteX743" fmla="*/ 914618 w 11239836"/>
              <a:gd name="connsiteY743" fmla="*/ 3726894 h 4535662"/>
              <a:gd name="connsiteX744" fmla="*/ 893802 w 11239836"/>
              <a:gd name="connsiteY744" fmla="*/ 3721976 h 4535662"/>
              <a:gd name="connsiteX745" fmla="*/ 901110 w 11239836"/>
              <a:gd name="connsiteY745" fmla="*/ 3693287 h 4535662"/>
              <a:gd name="connsiteX746" fmla="*/ 986172 w 11239836"/>
              <a:gd name="connsiteY746" fmla="*/ 3628898 h 4535662"/>
              <a:gd name="connsiteX747" fmla="*/ 988240 w 11239836"/>
              <a:gd name="connsiteY747" fmla="*/ 3649663 h 4535662"/>
              <a:gd name="connsiteX748" fmla="*/ 1015674 w 11239836"/>
              <a:gd name="connsiteY748" fmla="*/ 3618971 h 4535662"/>
              <a:gd name="connsiteX749" fmla="*/ 1037181 w 11239836"/>
              <a:gd name="connsiteY749" fmla="*/ 3630811 h 4535662"/>
              <a:gd name="connsiteX750" fmla="*/ 1035803 w 11239836"/>
              <a:gd name="connsiteY750" fmla="*/ 3616967 h 4535662"/>
              <a:gd name="connsiteX751" fmla="*/ 1070546 w 11239836"/>
              <a:gd name="connsiteY751" fmla="*/ 3557587 h 4535662"/>
              <a:gd name="connsiteX752" fmla="*/ 1097292 w 11239836"/>
              <a:gd name="connsiteY752" fmla="*/ 3519973 h 4535662"/>
              <a:gd name="connsiteX753" fmla="*/ 1077853 w 11239836"/>
              <a:gd name="connsiteY753" fmla="*/ 3528898 h 4535662"/>
              <a:gd name="connsiteX754" fmla="*/ 1066412 w 11239836"/>
              <a:gd name="connsiteY754" fmla="*/ 3516056 h 4535662"/>
              <a:gd name="connsiteX755" fmla="*/ 1116731 w 11239836"/>
              <a:gd name="connsiteY755" fmla="*/ 3511048 h 4535662"/>
              <a:gd name="connsiteX756" fmla="*/ 1120176 w 11239836"/>
              <a:gd name="connsiteY756" fmla="*/ 3545657 h 4535662"/>
              <a:gd name="connsiteX757" fmla="*/ 1175736 w 11239836"/>
              <a:gd name="connsiteY757" fmla="*/ 3491194 h 4535662"/>
              <a:gd name="connsiteX758" fmla="*/ 1215991 w 11239836"/>
              <a:gd name="connsiteY758" fmla="*/ 3487188 h 4535662"/>
              <a:gd name="connsiteX759" fmla="*/ 1253490 w 11239836"/>
              <a:gd name="connsiteY759" fmla="*/ 3455493 h 4535662"/>
              <a:gd name="connsiteX760" fmla="*/ 1250735 w 11239836"/>
              <a:gd name="connsiteY760" fmla="*/ 3427807 h 4535662"/>
              <a:gd name="connsiteX761" fmla="*/ 1282993 w 11239836"/>
              <a:gd name="connsiteY761" fmla="*/ 3445566 h 4535662"/>
              <a:gd name="connsiteX762" fmla="*/ 1310429 w 11239836"/>
              <a:gd name="connsiteY762" fmla="*/ 3414874 h 4535662"/>
              <a:gd name="connsiteX763" fmla="*/ 1298987 w 11239836"/>
              <a:gd name="connsiteY763" fmla="*/ 3402033 h 4535662"/>
              <a:gd name="connsiteX764" fmla="*/ 1339242 w 11239836"/>
              <a:gd name="connsiteY764" fmla="*/ 3398026 h 4535662"/>
              <a:gd name="connsiteX765" fmla="*/ 1404866 w 11239836"/>
              <a:gd name="connsiteY765" fmla="*/ 3342561 h 4535662"/>
              <a:gd name="connsiteX766" fmla="*/ 1403488 w 11239836"/>
              <a:gd name="connsiteY766" fmla="*/ 3328718 h 4535662"/>
              <a:gd name="connsiteX767" fmla="*/ 1424993 w 11239836"/>
              <a:gd name="connsiteY767" fmla="*/ 3340558 h 4535662"/>
              <a:gd name="connsiteX768" fmla="*/ 1471179 w 11239836"/>
              <a:gd name="connsiteY768" fmla="*/ 3294019 h 4535662"/>
              <a:gd name="connsiteX769" fmla="*/ 1440988 w 11239836"/>
              <a:gd name="connsiteY769" fmla="*/ 3297025 h 4535662"/>
              <a:gd name="connsiteX770" fmla="*/ 1499304 w 11239836"/>
              <a:gd name="connsiteY770" fmla="*/ 3270249 h 4535662"/>
              <a:gd name="connsiteX771" fmla="*/ 1480554 w 11239836"/>
              <a:gd name="connsiteY771" fmla="*/ 3286096 h 4535662"/>
              <a:gd name="connsiteX772" fmla="*/ 1518053 w 11239836"/>
              <a:gd name="connsiteY772" fmla="*/ 3254402 h 4535662"/>
              <a:gd name="connsiteX773" fmla="*/ 1497237 w 11239836"/>
              <a:gd name="connsiteY773" fmla="*/ 3249483 h 4535662"/>
              <a:gd name="connsiteX774" fmla="*/ 1528118 w 11239836"/>
              <a:gd name="connsiteY774" fmla="*/ 3253400 h 4535662"/>
              <a:gd name="connsiteX775" fmla="*/ 1545489 w 11239836"/>
              <a:gd name="connsiteY775" fmla="*/ 3223710 h 4535662"/>
              <a:gd name="connsiteX776" fmla="*/ 1494481 w 11239836"/>
              <a:gd name="connsiteY776" fmla="*/ 3221797 h 4535662"/>
              <a:gd name="connsiteX777" fmla="*/ 1496548 w 11239836"/>
              <a:gd name="connsiteY777" fmla="*/ 3242563 h 4535662"/>
              <a:gd name="connsiteX778" fmla="*/ 1369163 w 11239836"/>
              <a:gd name="connsiteY778" fmla="*/ 3290193 h 4535662"/>
              <a:gd name="connsiteX779" fmla="*/ 1322289 w 11239836"/>
              <a:gd name="connsiteY779" fmla="*/ 3329811 h 4535662"/>
              <a:gd name="connsiteX780" fmla="*/ 1216410 w 11239836"/>
              <a:gd name="connsiteY780" fmla="*/ 3389282 h 4535662"/>
              <a:gd name="connsiteX781" fmla="*/ 1184151 w 11239836"/>
              <a:gd name="connsiteY781" fmla="*/ 3371522 h 4535662"/>
              <a:gd name="connsiteX782" fmla="*/ 1165401 w 11239836"/>
              <a:gd name="connsiteY782" fmla="*/ 3387369 h 4535662"/>
              <a:gd name="connsiteX783" fmla="*/ 1113704 w 11239836"/>
              <a:gd name="connsiteY783" fmla="*/ 3378534 h 4535662"/>
              <a:gd name="connsiteX784" fmla="*/ 1126524 w 11239836"/>
              <a:gd name="connsiteY784" fmla="*/ 3405219 h 4535662"/>
              <a:gd name="connsiteX785" fmla="*/ 1076894 w 11239836"/>
              <a:gd name="connsiteY785" fmla="*/ 3417150 h 4535662"/>
              <a:gd name="connsiteX786" fmla="*/ 1068897 w 11239836"/>
              <a:gd name="connsiteY786" fmla="*/ 3438916 h 4535662"/>
              <a:gd name="connsiteX787" fmla="*/ 1055389 w 11239836"/>
              <a:gd name="connsiteY787" fmla="*/ 3405310 h 4535662"/>
              <a:gd name="connsiteX788" fmla="*/ 1016511 w 11239836"/>
              <a:gd name="connsiteY788" fmla="*/ 3423160 h 4535662"/>
              <a:gd name="connsiteX789" fmla="*/ 1008514 w 11239836"/>
              <a:gd name="connsiteY789" fmla="*/ 3444926 h 4535662"/>
              <a:gd name="connsiteX790" fmla="*/ 1031398 w 11239836"/>
              <a:gd name="connsiteY790" fmla="*/ 3470610 h 4535662"/>
              <a:gd name="connsiteX791" fmla="*/ 999828 w 11239836"/>
              <a:gd name="connsiteY791" fmla="*/ 3459772 h 4535662"/>
              <a:gd name="connsiteX792" fmla="*/ 952265 w 11239836"/>
              <a:gd name="connsiteY792" fmla="*/ 3492467 h 4535662"/>
              <a:gd name="connsiteX793" fmla="*/ 929382 w 11239836"/>
              <a:gd name="connsiteY793" fmla="*/ 3466784 h 4535662"/>
              <a:gd name="connsiteX794" fmla="*/ 937378 w 11239836"/>
              <a:gd name="connsiteY794" fmla="*/ 3445018 h 4535662"/>
              <a:gd name="connsiteX795" fmla="*/ 975566 w 11239836"/>
              <a:gd name="connsiteY795" fmla="*/ 3420245 h 4535662"/>
              <a:gd name="connsiteX796" fmla="*/ 977633 w 11239836"/>
              <a:gd name="connsiteY796" fmla="*/ 3441010 h 4535662"/>
              <a:gd name="connsiteX797" fmla="*/ 995005 w 11239836"/>
              <a:gd name="connsiteY797" fmla="*/ 3411320 h 4535662"/>
              <a:gd name="connsiteX798" fmla="*/ 1084201 w 11239836"/>
              <a:gd name="connsiteY798" fmla="*/ 3388461 h 4535662"/>
              <a:gd name="connsiteX799" fmla="*/ 1082134 w 11239836"/>
              <a:gd name="connsiteY799" fmla="*/ 3367696 h 4535662"/>
              <a:gd name="connsiteX800" fmla="*/ 1091510 w 11239836"/>
              <a:gd name="connsiteY800" fmla="*/ 3359772 h 4535662"/>
              <a:gd name="connsiteX801" fmla="*/ 1113015 w 11239836"/>
              <a:gd name="connsiteY801" fmla="*/ 3371612 h 4535662"/>
              <a:gd name="connsiteX802" fmla="*/ 1120323 w 11239836"/>
              <a:gd name="connsiteY802" fmla="*/ 3342924 h 4535662"/>
              <a:gd name="connsiteX803" fmla="*/ 1151892 w 11239836"/>
              <a:gd name="connsiteY803" fmla="*/ 3353761 h 4535662"/>
              <a:gd name="connsiteX804" fmla="*/ 1199456 w 11239836"/>
              <a:gd name="connsiteY804" fmla="*/ 3321066 h 4535662"/>
              <a:gd name="connsiteX805" fmla="*/ 1188015 w 11239836"/>
              <a:gd name="connsiteY805" fmla="*/ 3308225 h 4535662"/>
              <a:gd name="connsiteX806" fmla="*/ 1196700 w 11239836"/>
              <a:gd name="connsiteY806" fmla="*/ 3293379 h 4535662"/>
              <a:gd name="connsiteX807" fmla="*/ 1236266 w 11239836"/>
              <a:gd name="connsiteY807" fmla="*/ 3282451 h 4535662"/>
              <a:gd name="connsiteX808" fmla="*/ 1332771 w 11239836"/>
              <a:gd name="connsiteY808" fmla="*/ 3230903 h 4535662"/>
              <a:gd name="connsiteX809" fmla="*/ 1318572 w 11239836"/>
              <a:gd name="connsiteY809" fmla="*/ 3190374 h 4535662"/>
              <a:gd name="connsiteX810" fmla="*/ 1320639 w 11239836"/>
              <a:gd name="connsiteY810" fmla="*/ 3211140 h 4535662"/>
              <a:gd name="connsiteX811" fmla="*/ 1299134 w 11239836"/>
              <a:gd name="connsiteY811" fmla="*/ 3199300 h 4535662"/>
              <a:gd name="connsiteX812" fmla="*/ 1124186 w 11239836"/>
              <a:gd name="connsiteY812" fmla="*/ 3279627 h 4535662"/>
              <a:gd name="connsiteX813" fmla="*/ 1142247 w 11239836"/>
              <a:gd name="connsiteY813" fmla="*/ 3256858 h 4535662"/>
              <a:gd name="connsiteX814" fmla="*/ 1120741 w 11239836"/>
              <a:gd name="connsiteY814" fmla="*/ 3245018 h 4535662"/>
              <a:gd name="connsiteX815" fmla="*/ 1140869 w 11239836"/>
              <a:gd name="connsiteY815" fmla="*/ 3243015 h 4535662"/>
              <a:gd name="connsiteX816" fmla="*/ 1157552 w 11239836"/>
              <a:gd name="connsiteY816" fmla="*/ 3206402 h 4535662"/>
              <a:gd name="connsiteX817" fmla="*/ 1170371 w 11239836"/>
              <a:gd name="connsiteY817" fmla="*/ 3233088 h 4535662"/>
              <a:gd name="connsiteX818" fmla="*/ 1150244 w 11239836"/>
              <a:gd name="connsiteY818" fmla="*/ 3235091 h 4535662"/>
              <a:gd name="connsiteX819" fmla="*/ 1172438 w 11239836"/>
              <a:gd name="connsiteY819" fmla="*/ 3253853 h 4535662"/>
              <a:gd name="connsiteX820" fmla="*/ 1189810 w 11239836"/>
              <a:gd name="connsiteY820" fmla="*/ 3224162 h 4535662"/>
              <a:gd name="connsiteX821" fmla="*/ 1187054 w 11239836"/>
              <a:gd name="connsiteY821" fmla="*/ 3196476 h 4535662"/>
              <a:gd name="connsiteX822" fmla="*/ 1322436 w 11239836"/>
              <a:gd name="connsiteY822" fmla="*/ 3127077 h 4535662"/>
              <a:gd name="connsiteX823" fmla="*/ 1300242 w 11239836"/>
              <a:gd name="connsiteY823" fmla="*/ 3108316 h 4535662"/>
              <a:gd name="connsiteX824" fmla="*/ 1370688 w 11239836"/>
              <a:gd name="connsiteY824" fmla="*/ 3101303 h 4535662"/>
              <a:gd name="connsiteX825" fmla="*/ 1352628 w 11239836"/>
              <a:gd name="connsiteY825" fmla="*/ 3124072 h 4535662"/>
              <a:gd name="connsiteX826" fmla="*/ 1341875 w 11239836"/>
              <a:gd name="connsiteY826" fmla="*/ 3118152 h 4535662"/>
              <a:gd name="connsiteX827" fmla="*/ 1344630 w 11239836"/>
              <a:gd name="connsiteY827" fmla="*/ 3145839 h 4535662"/>
              <a:gd name="connsiteX828" fmla="*/ 1379374 w 11239836"/>
              <a:gd name="connsiteY828" fmla="*/ 3086459 h 4535662"/>
              <a:gd name="connsiteX829" fmla="*/ 1418252 w 11239836"/>
              <a:gd name="connsiteY829" fmla="*/ 3068608 h 4535662"/>
              <a:gd name="connsiteX830" fmla="*/ 1421697 w 11239836"/>
              <a:gd name="connsiteY830" fmla="*/ 3103216 h 4535662"/>
              <a:gd name="connsiteX831" fmla="*/ 1449131 w 11239836"/>
              <a:gd name="connsiteY831" fmla="*/ 3072525 h 4535662"/>
              <a:gd name="connsiteX832" fmla="*/ 1484564 w 11239836"/>
              <a:gd name="connsiteY832" fmla="*/ 3020066 h 4535662"/>
              <a:gd name="connsiteX833" fmla="*/ 1485942 w 11239836"/>
              <a:gd name="connsiteY833" fmla="*/ 3033909 h 4535662"/>
              <a:gd name="connsiteX834" fmla="*/ 1514755 w 11239836"/>
              <a:gd name="connsiteY834" fmla="*/ 3017061 h 4535662"/>
              <a:gd name="connsiteX835" fmla="*/ 1555700 w 11239836"/>
              <a:gd name="connsiteY835" fmla="*/ 3019975 h 4535662"/>
              <a:gd name="connsiteX836" fmla="*/ 1562319 w 11239836"/>
              <a:gd name="connsiteY836" fmla="*/ 2984365 h 4535662"/>
              <a:gd name="connsiteX837" fmla="*/ 1593200 w 11239836"/>
              <a:gd name="connsiteY837" fmla="*/ 2988282 h 4535662"/>
              <a:gd name="connsiteX838" fmla="*/ 1610571 w 11239836"/>
              <a:gd name="connsiteY838" fmla="*/ 2958591 h 4535662"/>
              <a:gd name="connsiteX839" fmla="*/ 1622702 w 11239836"/>
              <a:gd name="connsiteY839" fmla="*/ 2978355 h 4535662"/>
              <a:gd name="connsiteX840" fmla="*/ 1620635 w 11239836"/>
              <a:gd name="connsiteY840" fmla="*/ 2957589 h 4535662"/>
              <a:gd name="connsiteX841" fmla="*/ 1640762 w 11239836"/>
              <a:gd name="connsiteY841" fmla="*/ 2955586 h 4535662"/>
              <a:gd name="connsiteX842" fmla="*/ 1632766 w 11239836"/>
              <a:gd name="connsiteY842" fmla="*/ 2977353 h 4535662"/>
              <a:gd name="connsiteX843" fmla="*/ 1659512 w 11239836"/>
              <a:gd name="connsiteY843" fmla="*/ 2939739 h 4535662"/>
              <a:gd name="connsiteX844" fmla="*/ 1699079 w 11239836"/>
              <a:gd name="connsiteY844" fmla="*/ 2928810 h 4535662"/>
              <a:gd name="connsiteX845" fmla="*/ 1720584 w 11239836"/>
              <a:gd name="connsiteY845" fmla="*/ 2940650 h 4535662"/>
              <a:gd name="connsiteX846" fmla="*/ 1835838 w 11239836"/>
              <a:gd name="connsiteY846" fmla="*/ 2873256 h 4535662"/>
              <a:gd name="connsiteX847" fmla="*/ 1858033 w 11239836"/>
              <a:gd name="connsiteY847" fmla="*/ 2892018 h 4535662"/>
              <a:gd name="connsiteX848" fmla="*/ 1906285 w 11239836"/>
              <a:gd name="connsiteY848" fmla="*/ 2866244 h 4535662"/>
              <a:gd name="connsiteX849" fmla="*/ 1934409 w 11239836"/>
              <a:gd name="connsiteY849" fmla="*/ 2842473 h 4535662"/>
              <a:gd name="connsiteX850" fmla="*/ 1955226 w 11239836"/>
              <a:gd name="connsiteY850" fmla="*/ 2847391 h 4535662"/>
              <a:gd name="connsiteX851" fmla="*/ 2023606 w 11239836"/>
              <a:gd name="connsiteY851" fmla="*/ 2819614 h 4535662"/>
              <a:gd name="connsiteX852" fmla="*/ 2059038 w 11239836"/>
              <a:gd name="connsiteY852" fmla="*/ 2767155 h 4535662"/>
              <a:gd name="connsiteX853" fmla="*/ 2160366 w 11239836"/>
              <a:gd name="connsiteY853" fmla="*/ 2764060 h 4535662"/>
              <a:gd name="connsiteX854" fmla="*/ 2199932 w 11239836"/>
              <a:gd name="connsiteY854" fmla="*/ 2753131 h 4535662"/>
              <a:gd name="connsiteX855" fmla="*/ 2181182 w 11239836"/>
              <a:gd name="connsiteY855" fmla="*/ 2768978 h 4535662"/>
              <a:gd name="connsiteX856" fmla="*/ 2228746 w 11239836"/>
              <a:gd name="connsiteY856" fmla="*/ 2736282 h 4535662"/>
              <a:gd name="connsiteX857" fmla="*/ 2198554 w 11239836"/>
              <a:gd name="connsiteY857" fmla="*/ 2739287 h 4535662"/>
              <a:gd name="connsiteX858" fmla="*/ 2289817 w 11239836"/>
              <a:gd name="connsiteY858" fmla="*/ 2737193 h 4535662"/>
              <a:gd name="connsiteX859" fmla="*/ 2287750 w 11239836"/>
              <a:gd name="connsiteY859" fmla="*/ 2716428 h 4535662"/>
              <a:gd name="connsiteX860" fmla="*/ 2327316 w 11239836"/>
              <a:gd name="connsiteY860" fmla="*/ 2705500 h 4535662"/>
              <a:gd name="connsiteX861" fmla="*/ 2295748 w 11239836"/>
              <a:gd name="connsiteY861" fmla="*/ 2694662 h 4535662"/>
              <a:gd name="connsiteX862" fmla="*/ 2245428 w 11239836"/>
              <a:gd name="connsiteY862" fmla="*/ 2699670 h 4535662"/>
              <a:gd name="connsiteX863" fmla="*/ 2294370 w 11239836"/>
              <a:gd name="connsiteY863" fmla="*/ 2680818 h 4535662"/>
              <a:gd name="connsiteX864" fmla="*/ 2336692 w 11239836"/>
              <a:gd name="connsiteY864" fmla="*/ 2697576 h 4535662"/>
              <a:gd name="connsiteX865" fmla="*/ 2343999 w 11239836"/>
              <a:gd name="connsiteY865" fmla="*/ 2668888 h 4535662"/>
              <a:gd name="connsiteX866" fmla="*/ 2364816 w 11239836"/>
              <a:gd name="connsiteY866" fmla="*/ 2673806 h 4535662"/>
              <a:gd name="connsiteX867" fmla="*/ 2357508 w 11239836"/>
              <a:gd name="connsiteY867" fmla="*/ 2702494 h 4535662"/>
              <a:gd name="connsiteX868" fmla="*/ 2369638 w 11239836"/>
              <a:gd name="connsiteY868" fmla="*/ 2722258 h 4535662"/>
              <a:gd name="connsiteX869" fmla="*/ 2407828 w 11239836"/>
              <a:gd name="connsiteY869" fmla="*/ 2697486 h 4535662"/>
              <a:gd name="connsiteX870" fmla="*/ 2485582 w 11239836"/>
              <a:gd name="connsiteY870" fmla="*/ 2661785 h 4535662"/>
              <a:gd name="connsiteX871" fmla="*/ 2489716 w 11239836"/>
              <a:gd name="connsiteY871" fmla="*/ 2703315 h 4535662"/>
              <a:gd name="connsiteX872" fmla="*/ 2506398 w 11239836"/>
              <a:gd name="connsiteY872" fmla="*/ 2666703 h 4535662"/>
              <a:gd name="connsiteX873" fmla="*/ 2566093 w 11239836"/>
              <a:gd name="connsiteY873" fmla="*/ 2653771 h 4535662"/>
              <a:gd name="connsiteX874" fmla="*/ 2579601 w 11239836"/>
              <a:gd name="connsiteY874" fmla="*/ 2687377 h 4535662"/>
              <a:gd name="connsiteX875" fmla="*/ 2607037 w 11239836"/>
              <a:gd name="connsiteY875" fmla="*/ 2656686 h 4535662"/>
              <a:gd name="connsiteX876" fmla="*/ 2650048 w 11239836"/>
              <a:gd name="connsiteY876" fmla="*/ 2680365 h 4535662"/>
              <a:gd name="connsiteX877" fmla="*/ 2658734 w 11239836"/>
              <a:gd name="connsiteY877" fmla="*/ 2665520 h 4535662"/>
              <a:gd name="connsiteX878" fmla="*/ 2737177 w 11239836"/>
              <a:gd name="connsiteY878" fmla="*/ 2636741 h 4535662"/>
              <a:gd name="connsiteX879" fmla="*/ 2777432 w 11239836"/>
              <a:gd name="connsiteY879" fmla="*/ 2632734 h 4535662"/>
              <a:gd name="connsiteX880" fmla="*/ 2849257 w 11239836"/>
              <a:gd name="connsiteY880" fmla="*/ 2639566 h 4535662"/>
              <a:gd name="connsiteX881" fmla="*/ 2868696 w 11239836"/>
              <a:gd name="connsiteY881" fmla="*/ 2630641 h 4535662"/>
              <a:gd name="connsiteX882" fmla="*/ 2857255 w 11239836"/>
              <a:gd name="connsiteY882" fmla="*/ 2617799 h 4535662"/>
              <a:gd name="connsiteX883" fmla="*/ 2907573 w 11239836"/>
              <a:gd name="connsiteY883" fmla="*/ 2612790 h 4535662"/>
              <a:gd name="connsiteX884" fmla="*/ 2878760 w 11239836"/>
              <a:gd name="connsiteY884" fmla="*/ 2629639 h 4535662"/>
              <a:gd name="connsiteX885" fmla="*/ 2972090 w 11239836"/>
              <a:gd name="connsiteY885" fmla="*/ 2648309 h 4535662"/>
              <a:gd name="connsiteX886" fmla="*/ 2989462 w 11239836"/>
              <a:gd name="connsiteY886" fmla="*/ 2618620 h 4535662"/>
              <a:gd name="connsiteX887" fmla="*/ 2950584 w 11239836"/>
              <a:gd name="connsiteY887" fmla="*/ 2636469 h 4535662"/>
              <a:gd name="connsiteX888" fmla="*/ 2956514 w 11239836"/>
              <a:gd name="connsiteY888" fmla="*/ 2593938 h 4535662"/>
              <a:gd name="connsiteX889" fmla="*/ 3009589 w 11239836"/>
              <a:gd name="connsiteY889" fmla="*/ 2616616 h 4535662"/>
              <a:gd name="connsiteX890" fmla="*/ 3002281 w 11239836"/>
              <a:gd name="connsiteY890" fmla="*/ 2645304 h 4535662"/>
              <a:gd name="connsiteX891" fmla="*/ 3031095 w 11239836"/>
              <a:gd name="connsiteY891" fmla="*/ 2628455 h 4535662"/>
              <a:gd name="connsiteX892" fmla="*/ 3023098 w 11239836"/>
              <a:gd name="connsiteY892" fmla="*/ 2650222 h 4535662"/>
              <a:gd name="connsiteX893" fmla="*/ 3082792 w 11239836"/>
              <a:gd name="connsiteY893" fmla="*/ 2637290 h 4535662"/>
              <a:gd name="connsiteX894" fmla="*/ 3176123 w 11239836"/>
              <a:gd name="connsiteY894" fmla="*/ 2655962 h 4535662"/>
              <a:gd name="connsiteX895" fmla="*/ 3184808 w 11239836"/>
              <a:gd name="connsiteY895" fmla="*/ 2641116 h 4535662"/>
              <a:gd name="connsiteX896" fmla="*/ 3215000 w 11239836"/>
              <a:gd name="connsiteY896" fmla="*/ 2638111 h 4535662"/>
              <a:gd name="connsiteX897" fmla="*/ 3276761 w 11239836"/>
              <a:gd name="connsiteY897" fmla="*/ 2645944 h 4535662"/>
              <a:gd name="connsiteX898" fmla="*/ 3288892 w 11239836"/>
              <a:gd name="connsiteY898" fmla="*/ 2665708 h 4535662"/>
              <a:gd name="connsiteX899" fmla="*/ 3248637 w 11239836"/>
              <a:gd name="connsiteY899" fmla="*/ 2669715 h 4535662"/>
              <a:gd name="connsiteX900" fmla="*/ 3321838 w 11239836"/>
              <a:gd name="connsiteY900" fmla="*/ 2690389 h 4535662"/>
              <a:gd name="connsiteX901" fmla="*/ 3289581 w 11239836"/>
              <a:gd name="connsiteY901" fmla="*/ 2672630 h 4535662"/>
              <a:gd name="connsiteX902" fmla="*/ 3400971 w 11239836"/>
              <a:gd name="connsiteY902" fmla="*/ 2668531 h 4535662"/>
              <a:gd name="connsiteX903" fmla="*/ 3399594 w 11239836"/>
              <a:gd name="connsiteY903" fmla="*/ 2654689 h 4535662"/>
              <a:gd name="connsiteX904" fmla="*/ 3428407 w 11239836"/>
              <a:gd name="connsiteY904" fmla="*/ 2637840 h 4535662"/>
              <a:gd name="connsiteX905" fmla="*/ 3431852 w 11239836"/>
              <a:gd name="connsiteY905" fmla="*/ 2672448 h 4535662"/>
              <a:gd name="connsiteX906" fmla="*/ 3483548 w 11239836"/>
              <a:gd name="connsiteY906" fmla="*/ 2681283 h 4535662"/>
              <a:gd name="connsiteX907" fmla="*/ 3450602 w 11239836"/>
              <a:gd name="connsiteY907" fmla="*/ 2656602 h 4535662"/>
              <a:gd name="connsiteX908" fmla="*/ 3500232 w 11239836"/>
              <a:gd name="connsiteY908" fmla="*/ 2644671 h 4535662"/>
              <a:gd name="connsiteX909" fmla="*/ 3495680 w 11239836"/>
              <a:gd name="connsiteY909" fmla="*/ 2701046 h 4535662"/>
              <a:gd name="connsiteX910" fmla="*/ 3594251 w 11239836"/>
              <a:gd name="connsiteY910" fmla="*/ 2670263 h 4535662"/>
              <a:gd name="connsiteX911" fmla="*/ 3533869 w 11239836"/>
              <a:gd name="connsiteY911" fmla="*/ 2676274 h 4535662"/>
              <a:gd name="connsiteX912" fmla="*/ 3552618 w 11239836"/>
              <a:gd name="connsiteY912" fmla="*/ 2660427 h 4535662"/>
              <a:gd name="connsiteX913" fmla="*/ 3610691 w 11239836"/>
              <a:gd name="connsiteY913" fmla="*/ 2669501 h 4535662"/>
              <a:gd name="connsiteX914" fmla="*/ 3628455 w 11239836"/>
              <a:gd name="connsiteY914" fmla="*/ 2673282 h 4535662"/>
              <a:gd name="connsiteX915" fmla="*/ 3618113 w 11239836"/>
              <a:gd name="connsiteY915" fmla="*/ 2668266 h 4535662"/>
              <a:gd name="connsiteX916" fmla="*/ 3584383 w 11239836"/>
              <a:gd name="connsiteY916" fmla="*/ 2653274 h 4535662"/>
              <a:gd name="connsiteX917" fmla="*/ 3565535 w 11239836"/>
              <a:gd name="connsiteY917" fmla="*/ 2650978 h 4535662"/>
              <a:gd name="connsiteX918" fmla="*/ 3561993 w 11239836"/>
              <a:gd name="connsiteY918" fmla="*/ 2652503 h 4535662"/>
              <a:gd name="connsiteX919" fmla="*/ 3559842 w 11239836"/>
              <a:gd name="connsiteY919" fmla="*/ 2650284 h 4535662"/>
              <a:gd name="connsiteX920" fmla="*/ 3548856 w 11239836"/>
              <a:gd name="connsiteY920" fmla="*/ 2648946 h 4535662"/>
              <a:gd name="connsiteX921" fmla="*/ 3544263 w 11239836"/>
              <a:gd name="connsiteY921" fmla="*/ 2641184 h 4535662"/>
              <a:gd name="connsiteX922" fmla="*/ 3521049 w 11239836"/>
              <a:gd name="connsiteY922" fmla="*/ 2649589 h 4535662"/>
              <a:gd name="connsiteX923" fmla="*/ 3468662 w 11239836"/>
              <a:gd name="connsiteY923" fmla="*/ 2633833 h 4535662"/>
              <a:gd name="connsiteX924" fmla="*/ 3466595 w 11239836"/>
              <a:gd name="connsiteY924" fmla="*/ 2613067 h 4535662"/>
              <a:gd name="connsiteX925" fmla="*/ 3404835 w 11239836"/>
              <a:gd name="connsiteY925" fmla="*/ 2605234 h 4535662"/>
              <a:gd name="connsiteX926" fmla="*/ 3354516 w 11239836"/>
              <a:gd name="connsiteY926" fmla="*/ 2610243 h 4535662"/>
              <a:gd name="connsiteX927" fmla="*/ 3314259 w 11239836"/>
              <a:gd name="connsiteY927" fmla="*/ 2614250 h 4535662"/>
              <a:gd name="connsiteX928" fmla="*/ 3301440 w 11239836"/>
              <a:gd name="connsiteY928" fmla="*/ 2587566 h 4535662"/>
              <a:gd name="connsiteX929" fmla="*/ 3218862 w 11239836"/>
              <a:gd name="connsiteY929" fmla="*/ 2574814 h 4535662"/>
              <a:gd name="connsiteX930" fmla="*/ 3210177 w 11239836"/>
              <a:gd name="connsiteY930" fmla="*/ 2589659 h 4535662"/>
              <a:gd name="connsiteX931" fmla="*/ 3149105 w 11239836"/>
              <a:gd name="connsiteY931" fmla="*/ 2588748 h 4535662"/>
              <a:gd name="connsiteX932" fmla="*/ 3167166 w 11239836"/>
              <a:gd name="connsiteY932" fmla="*/ 2565979 h 4535662"/>
              <a:gd name="connsiteX933" fmla="*/ 3015520 w 11239836"/>
              <a:gd name="connsiteY933" fmla="*/ 2574084 h 4535662"/>
              <a:gd name="connsiteX934" fmla="*/ 3017586 w 11239836"/>
              <a:gd name="connsiteY934" fmla="*/ 2594849 h 4535662"/>
              <a:gd name="connsiteX935" fmla="*/ 2966579 w 11239836"/>
              <a:gd name="connsiteY935" fmla="*/ 2592936 h 4535662"/>
              <a:gd name="connsiteX936" fmla="*/ 2983950 w 11239836"/>
              <a:gd name="connsiteY936" fmla="*/ 2563245 h 4535662"/>
              <a:gd name="connsiteX937" fmla="*/ 2730288 w 11239836"/>
              <a:gd name="connsiteY937" fmla="*/ 2567525 h 4535662"/>
              <a:gd name="connsiteX938" fmla="*/ 2759790 w 11239836"/>
              <a:gd name="connsiteY938" fmla="*/ 2557597 h 4535662"/>
              <a:gd name="connsiteX939" fmla="*/ 2747659 w 11239836"/>
              <a:gd name="connsiteY939" fmla="*/ 2537834 h 4535662"/>
              <a:gd name="connsiteX940" fmla="*/ 2697340 w 11239836"/>
              <a:gd name="connsiteY940" fmla="*/ 2542843 h 4535662"/>
              <a:gd name="connsiteX941" fmla="*/ 2669216 w 11239836"/>
              <a:gd name="connsiteY941" fmla="*/ 2566613 h 4535662"/>
              <a:gd name="connsiteX942" fmla="*/ 2636957 w 11239836"/>
              <a:gd name="connsiteY942" fmla="*/ 2548853 h 4535662"/>
              <a:gd name="connsiteX943" fmla="*/ 2628960 w 11239836"/>
              <a:gd name="connsiteY943" fmla="*/ 2570620 h 4535662"/>
              <a:gd name="connsiteX944" fmla="*/ 2578642 w 11239836"/>
              <a:gd name="connsiteY944" fmla="*/ 2575629 h 4535662"/>
              <a:gd name="connsiteX945" fmla="*/ 2608143 w 11239836"/>
              <a:gd name="connsiteY945" fmla="*/ 2565702 h 4535662"/>
              <a:gd name="connsiteX946" fmla="*/ 2574507 w 11239836"/>
              <a:gd name="connsiteY946" fmla="*/ 2534098 h 4535662"/>
              <a:gd name="connsiteX947" fmla="*/ 2566510 w 11239836"/>
              <a:gd name="connsiteY947" fmla="*/ 2555865 h 4535662"/>
              <a:gd name="connsiteX948" fmla="*/ 2455808 w 11239836"/>
              <a:gd name="connsiteY948" fmla="*/ 2566884 h 4535662"/>
              <a:gd name="connsiteX949" fmla="*/ 2428373 w 11239836"/>
              <a:gd name="connsiteY949" fmla="*/ 2597577 h 4535662"/>
              <a:gd name="connsiteX950" fmla="*/ 2416242 w 11239836"/>
              <a:gd name="connsiteY950" fmla="*/ 2577813 h 4535662"/>
              <a:gd name="connsiteX951" fmla="*/ 2368679 w 11239836"/>
              <a:gd name="connsiteY951" fmla="*/ 2610509 h 4535662"/>
              <a:gd name="connsiteX952" fmla="*/ 2379432 w 11239836"/>
              <a:gd name="connsiteY952" fmla="*/ 2616429 h 4535662"/>
              <a:gd name="connsiteX953" fmla="*/ 2361371 w 11239836"/>
              <a:gd name="connsiteY953" fmla="*/ 2639197 h 4535662"/>
              <a:gd name="connsiteX954" fmla="*/ 2321116 w 11239836"/>
              <a:gd name="connsiteY954" fmla="*/ 2643204 h 4535662"/>
              <a:gd name="connsiteX955" fmla="*/ 2339865 w 11239836"/>
              <a:gd name="connsiteY955" fmla="*/ 2627357 h 4535662"/>
              <a:gd name="connsiteX956" fmla="*/ 2348551 w 11239836"/>
              <a:gd name="connsiteY956" fmla="*/ 2612513 h 4535662"/>
              <a:gd name="connsiteX957" fmla="*/ 2296854 w 11239836"/>
              <a:gd name="connsiteY957" fmla="*/ 2603678 h 4535662"/>
              <a:gd name="connsiteX958" fmla="*/ 2316293 w 11239836"/>
              <a:gd name="connsiteY958" fmla="*/ 2594752 h 4535662"/>
              <a:gd name="connsiteX959" fmla="*/ 2228474 w 11239836"/>
              <a:gd name="connsiteY959" fmla="*/ 2631455 h 4535662"/>
              <a:gd name="connsiteX960" fmla="*/ 2225718 w 11239836"/>
              <a:gd name="connsiteY960" fmla="*/ 2603768 h 4535662"/>
              <a:gd name="connsiteX961" fmla="*/ 2168781 w 11239836"/>
              <a:gd name="connsiteY961" fmla="*/ 2644387 h 4535662"/>
              <a:gd name="connsiteX962" fmla="*/ 2188219 w 11239836"/>
              <a:gd name="connsiteY962" fmla="*/ 2635462 h 4535662"/>
              <a:gd name="connsiteX963" fmla="*/ 2119150 w 11239836"/>
              <a:gd name="connsiteY963" fmla="*/ 2656317 h 4535662"/>
              <a:gd name="connsiteX964" fmla="*/ 2096956 w 11239836"/>
              <a:gd name="connsiteY964" fmla="*/ 2637556 h 4535662"/>
              <a:gd name="connsiteX965" fmla="*/ 2079584 w 11239836"/>
              <a:gd name="connsiteY965" fmla="*/ 2667246 h 4535662"/>
              <a:gd name="connsiteX966" fmla="*/ 2066410 w 11239836"/>
              <a:gd name="connsiteY966" fmla="*/ 2665576 h 4535662"/>
              <a:gd name="connsiteX967" fmla="*/ 2067136 w 11239836"/>
              <a:gd name="connsiteY967" fmla="*/ 2670610 h 4535662"/>
              <a:gd name="connsiteX968" fmla="*/ 2025503 w 11239836"/>
              <a:gd name="connsiteY968" fmla="*/ 2660774 h 4535662"/>
              <a:gd name="connsiteX969" fmla="*/ 2017507 w 11239836"/>
              <a:gd name="connsiteY969" fmla="*/ 2682541 h 4535662"/>
              <a:gd name="connsiteX970" fmla="*/ 2015440 w 11239836"/>
              <a:gd name="connsiteY970" fmla="*/ 2661775 h 4535662"/>
              <a:gd name="connsiteX971" fmla="*/ 1966563 w 11239836"/>
              <a:gd name="connsiteY971" fmla="*/ 2680755 h 4535662"/>
              <a:gd name="connsiteX972" fmla="*/ 1944255 w 11239836"/>
              <a:gd name="connsiteY972" fmla="*/ 2694613 h 4535662"/>
              <a:gd name="connsiteX973" fmla="*/ 1909560 w 11239836"/>
              <a:gd name="connsiteY973" fmla="*/ 2721247 h 4535662"/>
              <a:gd name="connsiteX974" fmla="*/ 1918246 w 11239836"/>
              <a:gd name="connsiteY974" fmla="*/ 2706402 h 4535662"/>
              <a:gd name="connsiteX975" fmla="*/ 1851244 w 11239836"/>
              <a:gd name="connsiteY975" fmla="*/ 2748022 h 4535662"/>
              <a:gd name="connsiteX976" fmla="*/ 1831117 w 11239836"/>
              <a:gd name="connsiteY976" fmla="*/ 2750026 h 4535662"/>
              <a:gd name="connsiteX977" fmla="*/ 1819674 w 11239836"/>
              <a:gd name="connsiteY977" fmla="*/ 2737185 h 4535662"/>
              <a:gd name="connsiteX978" fmla="*/ 1811678 w 11239836"/>
              <a:gd name="connsiteY978" fmla="*/ 2758951 h 4535662"/>
              <a:gd name="connsiteX979" fmla="*/ 1831805 w 11239836"/>
              <a:gd name="connsiteY979" fmla="*/ 2756947 h 4535662"/>
              <a:gd name="connsiteX980" fmla="*/ 1792240 w 11239836"/>
              <a:gd name="connsiteY980" fmla="*/ 2767876 h 4535662"/>
              <a:gd name="connsiteX981" fmla="*/ 1762737 w 11239836"/>
              <a:gd name="connsiteY981" fmla="*/ 2777803 h 4535662"/>
              <a:gd name="connsiteX982" fmla="*/ 1761359 w 11239836"/>
              <a:gd name="connsiteY982" fmla="*/ 2763960 h 4535662"/>
              <a:gd name="connsiteX983" fmla="*/ 1758783 w 11239836"/>
              <a:gd name="connsiteY983" fmla="*/ 2765030 h 4535662"/>
              <a:gd name="connsiteX984" fmla="*/ 1753126 w 11239836"/>
              <a:gd name="connsiteY984" fmla="*/ 2768212 h 4535662"/>
              <a:gd name="connsiteX985" fmla="*/ 1752562 w 11239836"/>
              <a:gd name="connsiteY985" fmla="*/ 2767616 h 4535662"/>
              <a:gd name="connsiteX986" fmla="*/ 1719879 w 11239836"/>
              <a:gd name="connsiteY986" fmla="*/ 2781196 h 4535662"/>
              <a:gd name="connsiteX987" fmla="*/ 1695046 w 11239836"/>
              <a:gd name="connsiteY987" fmla="*/ 2812503 h 4535662"/>
              <a:gd name="connsiteX988" fmla="*/ 1683605 w 11239836"/>
              <a:gd name="connsiteY988" fmla="*/ 2799661 h 4535662"/>
              <a:gd name="connsiteX989" fmla="*/ 1664166 w 11239836"/>
              <a:gd name="connsiteY989" fmla="*/ 2808586 h 4535662"/>
              <a:gd name="connsiteX990" fmla="*/ 1685672 w 11239836"/>
              <a:gd name="connsiteY990" fmla="*/ 2820426 h 4535662"/>
              <a:gd name="connsiteX991" fmla="*/ 1646793 w 11239836"/>
              <a:gd name="connsiteY991" fmla="*/ 2838276 h 4535662"/>
              <a:gd name="connsiteX992" fmla="*/ 1658236 w 11239836"/>
              <a:gd name="connsiteY992" fmla="*/ 2851117 h 4535662"/>
              <a:gd name="connsiteX993" fmla="*/ 1607916 w 11239836"/>
              <a:gd name="connsiteY993" fmla="*/ 2856126 h 4535662"/>
              <a:gd name="connsiteX994" fmla="*/ 1595786 w 11239836"/>
              <a:gd name="connsiteY994" fmla="*/ 2836364 h 4535662"/>
              <a:gd name="connsiteX995" fmla="*/ 1568350 w 11239836"/>
              <a:gd name="connsiteY995" fmla="*/ 2867055 h 4535662"/>
              <a:gd name="connsiteX996" fmla="*/ 1560353 w 11239836"/>
              <a:gd name="connsiteY996" fmla="*/ 2888822 h 4535662"/>
              <a:gd name="connsiteX997" fmla="*/ 1537469 w 11239836"/>
              <a:gd name="connsiteY997" fmla="*/ 2863138 h 4535662"/>
              <a:gd name="connsiteX998" fmla="*/ 1539536 w 11239836"/>
              <a:gd name="connsiteY998" fmla="*/ 2883904 h 4535662"/>
              <a:gd name="connsiteX999" fmla="*/ 1460404 w 11239836"/>
              <a:gd name="connsiteY999" fmla="*/ 2905761 h 4535662"/>
              <a:gd name="connsiteX1000" fmla="*/ 1471845 w 11239836"/>
              <a:gd name="connsiteY1000" fmla="*/ 2918603 h 4535662"/>
              <a:gd name="connsiteX1001" fmla="*/ 1452407 w 11239836"/>
              <a:gd name="connsiteY1001" fmla="*/ 2927529 h 4535662"/>
              <a:gd name="connsiteX1002" fmla="*/ 1422216 w 11239836"/>
              <a:gd name="connsiteY1002" fmla="*/ 2930533 h 4535662"/>
              <a:gd name="connsiteX1003" fmla="*/ 1399333 w 11239836"/>
              <a:gd name="connsiteY1003" fmla="*/ 2904850 h 4535662"/>
              <a:gd name="connsiteX1004" fmla="*/ 1430523 w 11239836"/>
              <a:gd name="connsiteY1004" fmla="*/ 2899123 h 4535662"/>
              <a:gd name="connsiteX1005" fmla="*/ 1437033 w 11239836"/>
              <a:gd name="connsiteY1005" fmla="*/ 2881403 h 4535662"/>
              <a:gd name="connsiteX1006" fmla="*/ 1429840 w 11239836"/>
              <a:gd name="connsiteY1006" fmla="*/ 2878717 h 4535662"/>
              <a:gd name="connsiteX1007" fmla="*/ 1321894 w 11239836"/>
              <a:gd name="connsiteY1007" fmla="*/ 2917423 h 4535662"/>
              <a:gd name="connsiteX1008" fmla="*/ 1319827 w 11239836"/>
              <a:gd name="connsiteY1008" fmla="*/ 2896658 h 4535662"/>
              <a:gd name="connsiteX1009" fmla="*/ 1291013 w 11239836"/>
              <a:gd name="connsiteY1009" fmla="*/ 2913507 h 4535662"/>
              <a:gd name="connsiteX1010" fmla="*/ 1293769 w 11239836"/>
              <a:gd name="connsiteY1010" fmla="*/ 2941194 h 4535662"/>
              <a:gd name="connsiteX1011" fmla="*/ 1263578 w 11239836"/>
              <a:gd name="connsiteY1011" fmla="*/ 2944199 h 4535662"/>
              <a:gd name="connsiteX1012" fmla="*/ 1275020 w 11239836"/>
              <a:gd name="connsiteY1012" fmla="*/ 2957041 h 4535662"/>
              <a:gd name="connsiteX1013" fmla="*/ 1225390 w 11239836"/>
              <a:gd name="connsiteY1013" fmla="*/ 2968971 h 4535662"/>
              <a:gd name="connsiteX1014" fmla="*/ 1246896 w 11239836"/>
              <a:gd name="connsiteY1014" fmla="*/ 2980810 h 4535662"/>
              <a:gd name="connsiteX1015" fmla="*/ 1135505 w 11239836"/>
              <a:gd name="connsiteY1015" fmla="*/ 2984908 h 4535662"/>
              <a:gd name="connsiteX1016" fmla="*/ 1078566 w 11239836"/>
              <a:gd name="connsiteY1016" fmla="*/ 3025527 h 4535662"/>
              <a:gd name="connsiteX1017" fmla="*/ 1077188 w 11239836"/>
              <a:gd name="connsiteY1017" fmla="*/ 3011684 h 4535662"/>
              <a:gd name="connsiteX1018" fmla="*/ 1027558 w 11239836"/>
              <a:gd name="connsiteY1018" fmla="*/ 3023614 h 4535662"/>
              <a:gd name="connsiteX1019" fmla="*/ 1061884 w 11239836"/>
              <a:gd name="connsiteY1019" fmla="*/ 3062140 h 4535662"/>
              <a:gd name="connsiteX1020" fmla="*/ 1013631 w 11239836"/>
              <a:gd name="connsiteY1020" fmla="*/ 3087913 h 4535662"/>
              <a:gd name="connsiteX1021" fmla="*/ 829309 w 11239836"/>
              <a:gd name="connsiteY1021" fmla="*/ 3176163 h 4535662"/>
              <a:gd name="connsiteX1022" fmla="*/ 666491 w 11239836"/>
              <a:gd name="connsiteY1022" fmla="*/ 3276253 h 4535662"/>
              <a:gd name="connsiteX1023" fmla="*/ 684552 w 11239836"/>
              <a:gd name="connsiteY1023" fmla="*/ 3253485 h 4535662"/>
              <a:gd name="connsiteX1024" fmla="*/ 672421 w 11239836"/>
              <a:gd name="connsiteY1024" fmla="*/ 3233722 h 4535662"/>
              <a:gd name="connsiteX1025" fmla="*/ 663046 w 11239836"/>
              <a:gd name="connsiteY1025" fmla="*/ 3241645 h 4535662"/>
              <a:gd name="connsiteX1026" fmla="*/ 665113 w 11239836"/>
              <a:gd name="connsiteY1026" fmla="*/ 3262409 h 4535662"/>
              <a:gd name="connsiteX1027" fmla="*/ 643608 w 11239836"/>
              <a:gd name="connsiteY1027" fmla="*/ 3250570 h 4535662"/>
              <a:gd name="connsiteX1028" fmla="*/ 614794 w 11239836"/>
              <a:gd name="connsiteY1028" fmla="*/ 3267418 h 4535662"/>
              <a:gd name="connsiteX1029" fmla="*/ 626236 w 11239836"/>
              <a:gd name="connsiteY1029" fmla="*/ 3280260 h 4535662"/>
              <a:gd name="connsiteX1030" fmla="*/ 687997 w 11239836"/>
              <a:gd name="connsiteY1030" fmla="*/ 3288093 h 4535662"/>
              <a:gd name="connsiteX1031" fmla="*/ 659184 w 11239836"/>
              <a:gd name="connsiteY1031" fmla="*/ 3304942 h 4535662"/>
              <a:gd name="connsiteX1032" fmla="*/ 647052 w 11239836"/>
              <a:gd name="connsiteY1032" fmla="*/ 3285178 h 4535662"/>
              <a:gd name="connsiteX1033" fmla="*/ 571365 w 11239836"/>
              <a:gd name="connsiteY1033" fmla="*/ 3341644 h 4535662"/>
              <a:gd name="connsiteX1034" fmla="*/ 551927 w 11239836"/>
              <a:gd name="connsiteY1034" fmla="*/ 3350569 h 4535662"/>
              <a:gd name="connsiteX1035" fmla="*/ 512360 w 11239836"/>
              <a:gd name="connsiteY1035" fmla="*/ 3361498 h 4535662"/>
              <a:gd name="connsiteX1036" fmla="*/ 539107 w 11239836"/>
              <a:gd name="connsiteY1036" fmla="*/ 3323885 h 4535662"/>
              <a:gd name="connsiteX1037" fmla="*/ 472105 w 11239836"/>
              <a:gd name="connsiteY1037" fmla="*/ 3365505 h 4535662"/>
              <a:gd name="connsiteX1038" fmla="*/ 423163 w 11239836"/>
              <a:gd name="connsiteY1038" fmla="*/ 3384357 h 4535662"/>
              <a:gd name="connsiteX1039" fmla="*/ 398902 w 11239836"/>
              <a:gd name="connsiteY1039" fmla="*/ 3344831 h 4535662"/>
              <a:gd name="connsiteX1040" fmla="*/ 372156 w 11239836"/>
              <a:gd name="connsiteY1040" fmla="*/ 3382444 h 4535662"/>
              <a:gd name="connsiteX1041" fmla="*/ 384975 w 11239836"/>
              <a:gd name="connsiteY1041" fmla="*/ 3409130 h 4535662"/>
              <a:gd name="connsiteX1042" fmla="*/ 334656 w 11239836"/>
              <a:gd name="connsiteY1042" fmla="*/ 3414138 h 4535662"/>
              <a:gd name="connsiteX1043" fmla="*/ 311772 w 11239836"/>
              <a:gd name="connsiteY1043" fmla="*/ 3388455 h 4535662"/>
              <a:gd name="connsiteX1044" fmla="*/ 339208 w 11239836"/>
              <a:gd name="connsiteY1044" fmla="*/ 3357763 h 4535662"/>
              <a:gd name="connsiteX1045" fmla="*/ 445087 w 11239836"/>
              <a:gd name="connsiteY1045" fmla="*/ 3298291 h 4535662"/>
              <a:gd name="connsiteX1046" fmla="*/ 491273 w 11239836"/>
              <a:gd name="connsiteY1046" fmla="*/ 3251753 h 4535662"/>
              <a:gd name="connsiteX1047" fmla="*/ 480520 w 11239836"/>
              <a:gd name="connsiteY1047" fmla="*/ 3245833 h 4535662"/>
              <a:gd name="connsiteX1048" fmla="*/ 520086 w 11239836"/>
              <a:gd name="connsiteY1048" fmla="*/ 3234904 h 4535662"/>
              <a:gd name="connsiteX1049" fmla="*/ 551655 w 11239836"/>
              <a:gd name="connsiteY1049" fmla="*/ 3245742 h 4535662"/>
              <a:gd name="connsiteX1050" fmla="*/ 550966 w 11239836"/>
              <a:gd name="connsiteY1050" fmla="*/ 3238821 h 4535662"/>
              <a:gd name="connsiteX1051" fmla="*/ 537458 w 11239836"/>
              <a:gd name="connsiteY1051" fmla="*/ 3205213 h 4535662"/>
              <a:gd name="connsiteX1052" fmla="*/ 565582 w 11239836"/>
              <a:gd name="connsiteY1052" fmla="*/ 3181444 h 4535662"/>
              <a:gd name="connsiteX1053" fmla="*/ 575646 w 11239836"/>
              <a:gd name="connsiteY1053" fmla="*/ 3180442 h 4535662"/>
              <a:gd name="connsiteX1054" fmla="*/ 593707 w 11239836"/>
              <a:gd name="connsiteY1054" fmla="*/ 3157673 h 4535662"/>
              <a:gd name="connsiteX1055" fmla="*/ 566960 w 11239836"/>
              <a:gd name="connsiteY1055" fmla="*/ 3195286 h 4535662"/>
              <a:gd name="connsiteX1056" fmla="*/ 599219 w 11239836"/>
              <a:gd name="connsiteY1056" fmla="*/ 3213047 h 4535662"/>
              <a:gd name="connsiteX1057" fmla="*/ 625277 w 11239836"/>
              <a:gd name="connsiteY1057" fmla="*/ 3168512 h 4535662"/>
              <a:gd name="connsiteX1058" fmla="*/ 654089 w 11239836"/>
              <a:gd name="connsiteY1058" fmla="*/ 3151663 h 4535662"/>
              <a:gd name="connsiteX1059" fmla="*/ 684970 w 11239836"/>
              <a:gd name="connsiteY1059" fmla="*/ 3155579 h 4535662"/>
              <a:gd name="connsiteX1060" fmla="*/ 692278 w 11239836"/>
              <a:gd name="connsiteY1060" fmla="*/ 3126890 h 4535662"/>
              <a:gd name="connsiteX1061" fmla="*/ 733223 w 11239836"/>
              <a:gd name="connsiteY1061" fmla="*/ 3129805 h 4535662"/>
              <a:gd name="connsiteX1062" fmla="*/ 699586 w 11239836"/>
              <a:gd name="connsiteY1062" fmla="*/ 3098202 h 4535662"/>
              <a:gd name="connsiteX1063" fmla="*/ 761347 w 11239836"/>
              <a:gd name="connsiteY1063" fmla="*/ 3106035 h 4535662"/>
              <a:gd name="connsiteX1064" fmla="*/ 767966 w 11239836"/>
              <a:gd name="connsiteY1064" fmla="*/ 3070425 h 4535662"/>
              <a:gd name="connsiteX1065" fmla="*/ 718336 w 11239836"/>
              <a:gd name="connsiteY1065" fmla="*/ 3082355 h 4535662"/>
              <a:gd name="connsiteX1066" fmla="*/ 757213 w 11239836"/>
              <a:gd name="connsiteY1066" fmla="*/ 3064505 h 4535662"/>
              <a:gd name="connsiteX1067" fmla="*/ 763259 w 11239836"/>
              <a:gd name="connsiteY1067" fmla="*/ 3061728 h 4535662"/>
              <a:gd name="connsiteX1068" fmla="*/ 763205 w 11239836"/>
              <a:gd name="connsiteY1068" fmla="*/ 3061664 h 4535662"/>
              <a:gd name="connsiteX1069" fmla="*/ 762826 w 11239836"/>
              <a:gd name="connsiteY1069" fmla="*/ 3045100 h 4535662"/>
              <a:gd name="connsiteX1070" fmla="*/ 741947 w 11239836"/>
              <a:gd name="connsiteY1070" fmla="*/ 3036366 h 4535662"/>
              <a:gd name="connsiteX1071" fmla="*/ 732143 w 11239836"/>
              <a:gd name="connsiteY1071" fmla="*/ 3034436 h 4535662"/>
              <a:gd name="connsiteX1072" fmla="*/ 732167 w 11239836"/>
              <a:gd name="connsiteY1072" fmla="*/ 3036614 h 4535662"/>
              <a:gd name="connsiteX1073" fmla="*/ 738097 w 11239836"/>
              <a:gd name="connsiteY1073" fmla="*/ 3051931 h 4535662"/>
              <a:gd name="connsiteX1074" fmla="*/ 735366 w 11239836"/>
              <a:gd name="connsiteY1074" fmla="*/ 3052491 h 4535662"/>
              <a:gd name="connsiteX1075" fmla="*/ 736269 w 11239836"/>
              <a:gd name="connsiteY1075" fmla="*/ 3055121 h 4535662"/>
              <a:gd name="connsiteX1076" fmla="*/ 727022 w 11239836"/>
              <a:gd name="connsiteY1076" fmla="*/ 3067510 h 4535662"/>
              <a:gd name="connsiteX1077" fmla="*/ 724743 w 11239836"/>
              <a:gd name="connsiteY1077" fmla="*/ 3054666 h 4535662"/>
              <a:gd name="connsiteX1078" fmla="*/ 713196 w 11239836"/>
              <a:gd name="connsiteY1078" fmla="*/ 3057031 h 4535662"/>
              <a:gd name="connsiteX1079" fmla="*/ 715752 w 11239836"/>
              <a:gd name="connsiteY1079" fmla="*/ 3042444 h 4535662"/>
              <a:gd name="connsiteX1080" fmla="*/ 714202 w 11239836"/>
              <a:gd name="connsiteY1080" fmla="*/ 3040825 h 4535662"/>
              <a:gd name="connsiteX1081" fmla="*/ 694763 w 11239836"/>
              <a:gd name="connsiteY1081" fmla="*/ 3049750 h 4535662"/>
              <a:gd name="connsiteX1082" fmla="*/ 686766 w 11239836"/>
              <a:gd name="connsiteY1082" fmla="*/ 3071517 h 4535662"/>
              <a:gd name="connsiteX1083" fmla="*/ 647200 w 11239836"/>
              <a:gd name="connsiteY1083" fmla="*/ 3082446 h 4535662"/>
              <a:gd name="connsiteX1084" fmla="*/ 653819 w 11239836"/>
              <a:gd name="connsiteY1084" fmla="*/ 3046835 h 4535662"/>
              <a:gd name="connsiteX1085" fmla="*/ 634380 w 11239836"/>
              <a:gd name="connsiteY1085" fmla="*/ 3055760 h 4535662"/>
              <a:gd name="connsiteX1086" fmla="*/ 627761 w 11239836"/>
              <a:gd name="connsiteY1086" fmla="*/ 3091371 h 4535662"/>
              <a:gd name="connsiteX1087" fmla="*/ 647889 w 11239836"/>
              <a:gd name="connsiteY1087" fmla="*/ 3089368 h 4535662"/>
              <a:gd name="connsiteX1088" fmla="*/ 570823 w 11239836"/>
              <a:gd name="connsiteY1088" fmla="*/ 3131990 h 4535662"/>
              <a:gd name="connsiteX1089" fmla="*/ 570289 w 11239836"/>
              <a:gd name="connsiteY1089" fmla="*/ 3138934 h 4535662"/>
              <a:gd name="connsiteX1090" fmla="*/ 558039 w 11239836"/>
              <a:gd name="connsiteY1090" fmla="*/ 3139160 h 4535662"/>
              <a:gd name="connsiteX1091" fmla="*/ 530568 w 11239836"/>
              <a:gd name="connsiteY1091" fmla="*/ 3135996 h 4535662"/>
              <a:gd name="connsiteX1092" fmla="*/ 504510 w 11239836"/>
              <a:gd name="connsiteY1092" fmla="*/ 3180532 h 4535662"/>
              <a:gd name="connsiteX1093" fmla="*/ 425377 w 11239836"/>
              <a:gd name="connsiteY1093" fmla="*/ 3202389 h 4535662"/>
              <a:gd name="connsiteX1094" fmla="*/ 423999 w 11239836"/>
              <a:gd name="connsiteY1094" fmla="*/ 3188546 h 4535662"/>
              <a:gd name="connsiteX1095" fmla="*/ 393809 w 11239836"/>
              <a:gd name="connsiteY1095" fmla="*/ 3191552 h 4535662"/>
              <a:gd name="connsiteX1096" fmla="*/ 386500 w 11239836"/>
              <a:gd name="connsiteY1096" fmla="*/ 3220240 h 4535662"/>
              <a:gd name="connsiteX1097" fmla="*/ 406628 w 11239836"/>
              <a:gd name="connsiteY1097" fmla="*/ 3218236 h 4535662"/>
              <a:gd name="connsiteX1098" fmla="*/ 348312 w 11239836"/>
              <a:gd name="connsiteY1098" fmla="*/ 3245012 h 4535662"/>
              <a:gd name="connsiteX1099" fmla="*/ 336181 w 11239836"/>
              <a:gd name="connsiteY1099" fmla="*/ 3225248 h 4535662"/>
              <a:gd name="connsiteX1100" fmla="*/ 329562 w 11239836"/>
              <a:gd name="connsiteY1100" fmla="*/ 3260859 h 4535662"/>
              <a:gd name="connsiteX1101" fmla="*/ 249740 w 11239836"/>
              <a:gd name="connsiteY1101" fmla="*/ 3275795 h 4535662"/>
              <a:gd name="connsiteX1102" fmla="*/ 191425 w 11239836"/>
              <a:gd name="connsiteY1102" fmla="*/ 3302571 h 4535662"/>
              <a:gd name="connsiteX1103" fmla="*/ 179983 w 11239836"/>
              <a:gd name="connsiteY1103" fmla="*/ 3289728 h 4535662"/>
              <a:gd name="connsiteX1104" fmla="*/ 151169 w 11239836"/>
              <a:gd name="connsiteY1104" fmla="*/ 3306577 h 4535662"/>
              <a:gd name="connsiteX1105" fmla="*/ 120289 w 11239836"/>
              <a:gd name="connsiteY1105" fmla="*/ 3302661 h 4535662"/>
              <a:gd name="connsiteX1106" fmla="*/ 91476 w 11239836"/>
              <a:gd name="connsiteY1106" fmla="*/ 3319509 h 4535662"/>
              <a:gd name="connsiteX1107" fmla="*/ 131731 w 11239836"/>
              <a:gd name="connsiteY1107" fmla="*/ 3315502 h 4535662"/>
              <a:gd name="connsiteX1108" fmla="*/ 133798 w 11239836"/>
              <a:gd name="connsiteY1108" fmla="*/ 3336267 h 4535662"/>
              <a:gd name="connsiteX1109" fmla="*/ 115048 w 11239836"/>
              <a:gd name="connsiteY1109" fmla="*/ 3352114 h 4535662"/>
              <a:gd name="connsiteX1110" fmla="*/ 64040 w 11239836"/>
              <a:gd name="connsiteY1110" fmla="*/ 3350201 h 4535662"/>
              <a:gd name="connsiteX1111" fmla="*/ 102228 w 11239836"/>
              <a:gd name="connsiteY1111" fmla="*/ 3325429 h 4535662"/>
              <a:gd name="connsiteX1112" fmla="*/ 41157 w 11239836"/>
              <a:gd name="connsiteY1112" fmla="*/ 3324518 h 4535662"/>
              <a:gd name="connsiteX1113" fmla="*/ 3657 w 11239836"/>
              <a:gd name="connsiteY1113" fmla="*/ 3356212 h 4535662"/>
              <a:gd name="connsiteX1114" fmla="*/ 901 w 11239836"/>
              <a:gd name="connsiteY1114" fmla="*/ 3328525 h 4535662"/>
              <a:gd name="connsiteX1115" fmla="*/ 49153 w 11239836"/>
              <a:gd name="connsiteY1115" fmla="*/ 3302752 h 4535662"/>
              <a:gd name="connsiteX1116" fmla="*/ 38401 w 11239836"/>
              <a:gd name="connsiteY1116" fmla="*/ 3296831 h 4535662"/>
              <a:gd name="connsiteX1117" fmla="*/ 83897 w 11239836"/>
              <a:gd name="connsiteY1117" fmla="*/ 3243370 h 4535662"/>
              <a:gd name="connsiteX1118" fmla="*/ 124841 w 11239836"/>
              <a:gd name="connsiteY1118" fmla="*/ 3246285 h 4535662"/>
              <a:gd name="connsiteX1119" fmla="*/ 162340 w 11239836"/>
              <a:gd name="connsiteY1119" fmla="*/ 3214592 h 4535662"/>
              <a:gd name="connsiteX1120" fmla="*/ 143591 w 11239836"/>
              <a:gd name="connsiteY1120" fmla="*/ 3230438 h 4535662"/>
              <a:gd name="connsiteX1121" fmla="*/ 166474 w 11239836"/>
              <a:gd name="connsiteY1121" fmla="*/ 3256122 h 4535662"/>
              <a:gd name="connsiteX1122" fmla="*/ 164407 w 11239836"/>
              <a:gd name="connsiteY1122" fmla="*/ 3235356 h 4535662"/>
              <a:gd name="connsiteX1123" fmla="*/ 192532 w 11239836"/>
              <a:gd name="connsiteY1123" fmla="*/ 3211587 h 4535662"/>
              <a:gd name="connsiteX1124" fmla="*/ 224101 w 11239836"/>
              <a:gd name="connsiteY1124" fmla="*/ 3222425 h 4535662"/>
              <a:gd name="connsiteX1125" fmla="*/ 230031 w 11239836"/>
              <a:gd name="connsiteY1125" fmla="*/ 3179892 h 4535662"/>
              <a:gd name="connsiteX1126" fmla="*/ 217211 w 11239836"/>
              <a:gd name="connsiteY1126" fmla="*/ 3153207 h 4535662"/>
              <a:gd name="connsiteX1127" fmla="*/ 284902 w 11239836"/>
              <a:gd name="connsiteY1127" fmla="*/ 3118509 h 4535662"/>
              <a:gd name="connsiteX1128" fmla="*/ 286280 w 11239836"/>
              <a:gd name="connsiteY1128" fmla="*/ 3132352 h 4535662"/>
              <a:gd name="connsiteX1129" fmla="*/ 323779 w 11239836"/>
              <a:gd name="connsiteY1129" fmla="*/ 3100658 h 4535662"/>
              <a:gd name="connsiteX1130" fmla="*/ 382096 w 11239836"/>
              <a:gd name="connsiteY1130" fmla="*/ 3073882 h 4535662"/>
              <a:gd name="connsiteX1131" fmla="*/ 434482 w 11239836"/>
              <a:gd name="connsiteY1131" fmla="*/ 3089639 h 4535662"/>
              <a:gd name="connsiteX1132" fmla="*/ 430348 w 11239836"/>
              <a:gd name="connsiteY1132" fmla="*/ 3048108 h 4535662"/>
              <a:gd name="connsiteX1133" fmla="*/ 459850 w 11239836"/>
              <a:gd name="connsiteY1133" fmla="*/ 3038182 h 4535662"/>
              <a:gd name="connsiteX1134" fmla="*/ 471292 w 11239836"/>
              <a:gd name="connsiteY1134" fmla="*/ 3051023 h 4535662"/>
              <a:gd name="connsiteX1135" fmla="*/ 479978 w 11239836"/>
              <a:gd name="connsiteY1135" fmla="*/ 3036179 h 4535662"/>
              <a:gd name="connsiteX1136" fmla="*/ 511547 w 11239836"/>
              <a:gd name="connsiteY1136" fmla="*/ 3047016 h 4535662"/>
              <a:gd name="connsiteX1137" fmla="*/ 548357 w 11239836"/>
              <a:gd name="connsiteY1137" fmla="*/ 3008401 h 4535662"/>
              <a:gd name="connsiteX1138" fmla="*/ 488664 w 11239836"/>
              <a:gd name="connsiteY1138" fmla="*/ 3021333 h 4535662"/>
              <a:gd name="connsiteX1139" fmla="*/ 565040 w 11239836"/>
              <a:gd name="connsiteY1139" fmla="*/ 2971789 h 4535662"/>
              <a:gd name="connsiteX1140" fmla="*/ 457783 w 11239836"/>
              <a:gd name="connsiteY1140" fmla="*/ 3017417 h 4535662"/>
              <a:gd name="connsiteX1141" fmla="*/ 479289 w 11239836"/>
              <a:gd name="connsiteY1141" fmla="*/ 3029257 h 4535662"/>
              <a:gd name="connsiteX1142" fmla="*/ 439033 w 11239836"/>
              <a:gd name="connsiteY1142" fmla="*/ 3033264 h 4535662"/>
              <a:gd name="connsiteX1143" fmla="*/ 426214 w 11239836"/>
              <a:gd name="connsiteY1143" fmla="*/ 3006578 h 4535662"/>
              <a:gd name="connsiteX1144" fmla="*/ 522029 w 11239836"/>
              <a:gd name="connsiteY1144" fmla="*/ 2948109 h 4535662"/>
              <a:gd name="connsiteX1145" fmla="*/ 541468 w 11239836"/>
              <a:gd name="connsiteY1145" fmla="*/ 2939184 h 4535662"/>
              <a:gd name="connsiteX1146" fmla="*/ 573726 w 11239836"/>
              <a:gd name="connsiteY1146" fmla="*/ 2956943 h 4535662"/>
              <a:gd name="connsiteX1147" fmla="*/ 602540 w 11239836"/>
              <a:gd name="connsiteY1147" fmla="*/ 2940095 h 4535662"/>
              <a:gd name="connsiteX1148" fmla="*/ 561595 w 11239836"/>
              <a:gd name="connsiteY1148" fmla="*/ 2937181 h 4535662"/>
              <a:gd name="connsiteX1149" fmla="*/ 590409 w 11239836"/>
              <a:gd name="connsiteY1149" fmla="*/ 2920332 h 4535662"/>
              <a:gd name="connsiteX1150" fmla="*/ 597717 w 11239836"/>
              <a:gd name="connsiteY1150" fmla="*/ 2891643 h 4535662"/>
              <a:gd name="connsiteX1151" fmla="*/ 575522 w 11239836"/>
              <a:gd name="connsiteY1151" fmla="*/ 2872881 h 4535662"/>
              <a:gd name="connsiteX1152" fmla="*/ 582830 w 11239836"/>
              <a:gd name="connsiteY1152" fmla="*/ 2844193 h 4535662"/>
              <a:gd name="connsiteX1153" fmla="*/ 615778 w 11239836"/>
              <a:gd name="connsiteY1153" fmla="*/ 2868875 h 4535662"/>
              <a:gd name="connsiteX1154" fmla="*/ 663340 w 11239836"/>
              <a:gd name="connsiteY1154" fmla="*/ 2836179 h 4535662"/>
              <a:gd name="connsiteX1155" fmla="*/ 665407 w 11239836"/>
              <a:gd name="connsiteY1155" fmla="*/ 2856944 h 4535662"/>
              <a:gd name="connsiteX1156" fmla="*/ 705663 w 11239836"/>
              <a:gd name="connsiteY1156" fmla="*/ 2852937 h 4535662"/>
              <a:gd name="connsiteX1157" fmla="*/ 755293 w 11239836"/>
              <a:gd name="connsiteY1157" fmla="*/ 2841007 h 4535662"/>
              <a:gd name="connsiteX1158" fmla="*/ 751159 w 11239836"/>
              <a:gd name="connsiteY1158" fmla="*/ 2799476 h 4535662"/>
              <a:gd name="connsiteX1159" fmla="*/ 803545 w 11239836"/>
              <a:gd name="connsiteY1159" fmla="*/ 2815233 h 4535662"/>
              <a:gd name="connsiteX1160" fmla="*/ 829603 w 11239836"/>
              <a:gd name="connsiteY1160" fmla="*/ 2770698 h 4535662"/>
              <a:gd name="connsiteX1161" fmla="*/ 859795 w 11239836"/>
              <a:gd name="connsiteY1161" fmla="*/ 2767693 h 4535662"/>
              <a:gd name="connsiteX1162" fmla="*/ 749092 w 11239836"/>
              <a:gd name="connsiteY1162" fmla="*/ 2778712 h 4535662"/>
              <a:gd name="connsiteX1163" fmla="*/ 827536 w 11239836"/>
              <a:gd name="connsiteY1163" fmla="*/ 2749932 h 4535662"/>
              <a:gd name="connsiteX1164" fmla="*/ 780391 w 11239836"/>
              <a:gd name="connsiteY1164" fmla="*/ 2684722 h 4535662"/>
              <a:gd name="connsiteX1165" fmla="*/ 886270 w 11239836"/>
              <a:gd name="connsiteY1165" fmla="*/ 2625251 h 4535662"/>
              <a:gd name="connsiteX1166" fmla="*/ 860212 w 11239836"/>
              <a:gd name="connsiteY1166" fmla="*/ 2669787 h 4535662"/>
              <a:gd name="connsiteX1167" fmla="*/ 986908 w 11239836"/>
              <a:gd name="connsiteY1167" fmla="*/ 2615233 h 4535662"/>
              <a:gd name="connsiteX1168" fmla="*/ 1136488 w 11239836"/>
              <a:gd name="connsiteY1168" fmla="*/ 2586364 h 4535662"/>
              <a:gd name="connsiteX1169" fmla="*/ 1154549 w 11239836"/>
              <a:gd name="connsiteY1169" fmla="*/ 2563596 h 4535662"/>
              <a:gd name="connsiteX1170" fmla="*/ 1185429 w 11239836"/>
              <a:gd name="connsiteY1170" fmla="*/ 2567512 h 4535662"/>
              <a:gd name="connsiteX1171" fmla="*/ 1221686 w 11239836"/>
              <a:gd name="connsiteY1171" fmla="*/ 2545663 h 4535662"/>
              <a:gd name="connsiteX1172" fmla="*/ 1241247 w 11239836"/>
              <a:gd name="connsiteY1172" fmla="*/ 2540748 h 4535662"/>
              <a:gd name="connsiteX1173" fmla="*/ 1241260 w 11239836"/>
              <a:gd name="connsiteY1173" fmla="*/ 2540487 h 4535662"/>
              <a:gd name="connsiteX1174" fmla="*/ 1250736 w 11239836"/>
              <a:gd name="connsiteY1174" fmla="*/ 2535176 h 4535662"/>
              <a:gd name="connsiteX1175" fmla="*/ 1252685 w 11239836"/>
              <a:gd name="connsiteY1175" fmla="*/ 2537873 h 4535662"/>
              <a:gd name="connsiteX1176" fmla="*/ 1268474 w 11239836"/>
              <a:gd name="connsiteY1176" fmla="*/ 2533905 h 4535662"/>
              <a:gd name="connsiteX1177" fmla="*/ 1310710 w 11239836"/>
              <a:gd name="connsiteY1177" fmla="*/ 2526866 h 4535662"/>
              <a:gd name="connsiteX1178" fmla="*/ 1310430 w 11239836"/>
              <a:gd name="connsiteY1178" fmla="*/ 2522243 h 4535662"/>
              <a:gd name="connsiteX1179" fmla="*/ 1298988 w 11239836"/>
              <a:gd name="connsiteY1179" fmla="*/ 2509401 h 4535662"/>
              <a:gd name="connsiteX1180" fmla="*/ 1334814 w 11239836"/>
              <a:gd name="connsiteY1180" fmla="*/ 2496005 h 4535662"/>
              <a:gd name="connsiteX1181" fmla="*/ 1338411 w 11239836"/>
              <a:gd name="connsiteY1181" fmla="*/ 2503631 h 4535662"/>
              <a:gd name="connsiteX1182" fmla="*/ 1345088 w 11239836"/>
              <a:gd name="connsiteY1182" fmla="*/ 2495692 h 4535662"/>
              <a:gd name="connsiteX1183" fmla="*/ 1359958 w 11239836"/>
              <a:gd name="connsiteY1183" fmla="*/ 2471003 h 4535662"/>
              <a:gd name="connsiteX1184" fmla="*/ 1404867 w 11239836"/>
              <a:gd name="connsiteY1184" fmla="*/ 2449931 h 4535662"/>
              <a:gd name="connsiteX1185" fmla="*/ 1403489 w 11239836"/>
              <a:gd name="connsiteY1185" fmla="*/ 2436087 h 4535662"/>
              <a:gd name="connsiteX1186" fmla="*/ 1424995 w 11239836"/>
              <a:gd name="connsiteY1186" fmla="*/ 2447927 h 4535662"/>
              <a:gd name="connsiteX1187" fmla="*/ 1471180 w 11239836"/>
              <a:gd name="connsiteY1187" fmla="*/ 2401388 h 4535662"/>
              <a:gd name="connsiteX1188" fmla="*/ 1440989 w 11239836"/>
              <a:gd name="connsiteY1188" fmla="*/ 2404394 h 4535662"/>
              <a:gd name="connsiteX1189" fmla="*/ 1499305 w 11239836"/>
              <a:gd name="connsiteY1189" fmla="*/ 2377618 h 4535662"/>
              <a:gd name="connsiteX1190" fmla="*/ 1480555 w 11239836"/>
              <a:gd name="connsiteY1190" fmla="*/ 2393465 h 4535662"/>
              <a:gd name="connsiteX1191" fmla="*/ 1518055 w 11239836"/>
              <a:gd name="connsiteY1191" fmla="*/ 2361771 h 4535662"/>
              <a:gd name="connsiteX1192" fmla="*/ 1497238 w 11239836"/>
              <a:gd name="connsiteY1192" fmla="*/ 2356853 h 4535662"/>
              <a:gd name="connsiteX1193" fmla="*/ 1528119 w 11239836"/>
              <a:gd name="connsiteY1193" fmla="*/ 2360769 h 4535662"/>
              <a:gd name="connsiteX1194" fmla="*/ 1524493 w 11239836"/>
              <a:gd name="connsiteY1194" fmla="*/ 2349880 h 4535662"/>
              <a:gd name="connsiteX1195" fmla="*/ 1528809 w 11239836"/>
              <a:gd name="connsiteY1195" fmla="*/ 2344322 h 4535662"/>
              <a:gd name="connsiteX1196" fmla="*/ 1502965 w 11239836"/>
              <a:gd name="connsiteY1196" fmla="*/ 2349789 h 4535662"/>
              <a:gd name="connsiteX1197" fmla="*/ 1441306 w 11239836"/>
              <a:gd name="connsiteY1197" fmla="*/ 2381266 h 4535662"/>
              <a:gd name="connsiteX1198" fmla="*/ 1424521 w 11239836"/>
              <a:gd name="connsiteY1198" fmla="*/ 2378567 h 4535662"/>
              <a:gd name="connsiteX1199" fmla="*/ 1420590 w 11239836"/>
              <a:gd name="connsiteY1199" fmla="*/ 2377438 h 4535662"/>
              <a:gd name="connsiteX1200" fmla="*/ 1406051 w 11239836"/>
              <a:gd name="connsiteY1200" fmla="*/ 2388429 h 4535662"/>
              <a:gd name="connsiteX1201" fmla="*/ 1390331 w 11239836"/>
              <a:gd name="connsiteY1201" fmla="*/ 2392321 h 4535662"/>
              <a:gd name="connsiteX1202" fmla="*/ 1390332 w 11239836"/>
              <a:gd name="connsiteY1202" fmla="*/ 2392456 h 4535662"/>
              <a:gd name="connsiteX1203" fmla="*/ 1382300 w 11239836"/>
              <a:gd name="connsiteY1203" fmla="*/ 2401120 h 4535662"/>
              <a:gd name="connsiteX1204" fmla="*/ 1366203 w 11239836"/>
              <a:gd name="connsiteY1204" fmla="*/ 2400629 h 4535662"/>
              <a:gd name="connsiteX1205" fmla="*/ 1358079 w 11239836"/>
              <a:gd name="connsiteY1205" fmla="*/ 2409042 h 4535662"/>
              <a:gd name="connsiteX1206" fmla="*/ 1322290 w 11239836"/>
              <a:gd name="connsiteY1206" fmla="*/ 2437179 h 4535662"/>
              <a:gd name="connsiteX1207" fmla="*/ 1216411 w 11239836"/>
              <a:gd name="connsiteY1207" fmla="*/ 2496650 h 4535662"/>
              <a:gd name="connsiteX1208" fmla="*/ 1184152 w 11239836"/>
              <a:gd name="connsiteY1208" fmla="*/ 2478891 h 4535662"/>
              <a:gd name="connsiteX1209" fmla="*/ 1165403 w 11239836"/>
              <a:gd name="connsiteY1209" fmla="*/ 2494738 h 4535662"/>
              <a:gd name="connsiteX1210" fmla="*/ 1113705 w 11239836"/>
              <a:gd name="connsiteY1210" fmla="*/ 2485903 h 4535662"/>
              <a:gd name="connsiteX1211" fmla="*/ 1126525 w 11239836"/>
              <a:gd name="connsiteY1211" fmla="*/ 2512587 h 4535662"/>
              <a:gd name="connsiteX1212" fmla="*/ 1076895 w 11239836"/>
              <a:gd name="connsiteY1212" fmla="*/ 2524518 h 4535662"/>
              <a:gd name="connsiteX1213" fmla="*/ 1068898 w 11239836"/>
              <a:gd name="connsiteY1213" fmla="*/ 2546285 h 4535662"/>
              <a:gd name="connsiteX1214" fmla="*/ 1055390 w 11239836"/>
              <a:gd name="connsiteY1214" fmla="*/ 2512679 h 4535662"/>
              <a:gd name="connsiteX1215" fmla="*/ 1016512 w 11239836"/>
              <a:gd name="connsiteY1215" fmla="*/ 2530528 h 4535662"/>
              <a:gd name="connsiteX1216" fmla="*/ 1008515 w 11239836"/>
              <a:gd name="connsiteY1216" fmla="*/ 2552296 h 4535662"/>
              <a:gd name="connsiteX1217" fmla="*/ 1031399 w 11239836"/>
              <a:gd name="connsiteY1217" fmla="*/ 2577979 h 4535662"/>
              <a:gd name="connsiteX1218" fmla="*/ 999829 w 11239836"/>
              <a:gd name="connsiteY1218" fmla="*/ 2567141 h 4535662"/>
              <a:gd name="connsiteX1219" fmla="*/ 952267 w 11239836"/>
              <a:gd name="connsiteY1219" fmla="*/ 2599837 h 4535662"/>
              <a:gd name="connsiteX1220" fmla="*/ 929383 w 11239836"/>
              <a:gd name="connsiteY1220" fmla="*/ 2574153 h 4535662"/>
              <a:gd name="connsiteX1221" fmla="*/ 937379 w 11239836"/>
              <a:gd name="connsiteY1221" fmla="*/ 2552386 h 4535662"/>
              <a:gd name="connsiteX1222" fmla="*/ 958640 w 11239836"/>
              <a:gd name="connsiteY1222" fmla="*/ 2538595 h 4535662"/>
              <a:gd name="connsiteX1223" fmla="*/ 879381 w 11239836"/>
              <a:gd name="connsiteY1223" fmla="*/ 2556034 h 4535662"/>
              <a:gd name="connsiteX1224" fmla="*/ 859942 w 11239836"/>
              <a:gd name="connsiteY1224" fmla="*/ 2564959 h 4535662"/>
              <a:gd name="connsiteX1225" fmla="*/ 752685 w 11239836"/>
              <a:gd name="connsiteY1225" fmla="*/ 2610587 h 4535662"/>
              <a:gd name="connsiteX1226" fmla="*/ 674241 w 11239836"/>
              <a:gd name="connsiteY1226" fmla="*/ 2639366 h 4535662"/>
              <a:gd name="connsiteX1227" fmla="*/ 682927 w 11239836"/>
              <a:gd name="connsiteY1227" fmla="*/ 2624521 h 4535662"/>
              <a:gd name="connsiteX1228" fmla="*/ 644049 w 11239836"/>
              <a:gd name="connsiteY1228" fmla="*/ 2642371 h 4535662"/>
              <a:gd name="connsiteX1229" fmla="*/ 655491 w 11239836"/>
              <a:gd name="connsiteY1229" fmla="*/ 2655213 h 4535662"/>
              <a:gd name="connsiteX1230" fmla="*/ 607928 w 11239836"/>
              <a:gd name="connsiteY1230" fmla="*/ 2687909 h 4535662"/>
              <a:gd name="connsiteX1231" fmla="*/ 662111 w 11239836"/>
              <a:gd name="connsiteY1231" fmla="*/ 2619603 h 4535662"/>
              <a:gd name="connsiteX1232" fmla="*/ 718359 w 11239836"/>
              <a:gd name="connsiteY1232" fmla="*/ 2572062 h 4535662"/>
              <a:gd name="connsiteX1233" fmla="*/ 759303 w 11239836"/>
              <a:gd name="connsiteY1233" fmla="*/ 2574977 h 4535662"/>
              <a:gd name="connsiteX1234" fmla="*/ 750618 w 11239836"/>
              <a:gd name="connsiteY1234" fmla="*/ 2589822 h 4535662"/>
              <a:gd name="connsiteX1235" fmla="*/ 844366 w 11239836"/>
              <a:gd name="connsiteY1235" fmla="*/ 2510587 h 4535662"/>
              <a:gd name="connsiteX1236" fmla="*/ 886688 w 11239836"/>
              <a:gd name="connsiteY1236" fmla="*/ 2527346 h 4535662"/>
              <a:gd name="connsiteX1237" fmla="*/ 954379 w 11239836"/>
              <a:gd name="connsiteY1237" fmla="*/ 2492646 h 4535662"/>
              <a:gd name="connsiteX1238" fmla="*/ 936318 w 11239836"/>
              <a:gd name="connsiteY1238" fmla="*/ 2515415 h 4535662"/>
              <a:gd name="connsiteX1239" fmla="*/ 888755 w 11239836"/>
              <a:gd name="connsiteY1239" fmla="*/ 2548110 h 4535662"/>
              <a:gd name="connsiteX1240" fmla="*/ 977262 w 11239836"/>
              <a:gd name="connsiteY1240" fmla="*/ 2518330 h 4535662"/>
              <a:gd name="connsiteX1241" fmla="*/ 985949 w 11239836"/>
              <a:gd name="connsiteY1241" fmla="*/ 2503485 h 4535662"/>
              <a:gd name="connsiteX1242" fmla="*/ 955068 w 11239836"/>
              <a:gd name="connsiteY1242" fmla="*/ 2499568 h 4535662"/>
              <a:gd name="connsiteX1243" fmla="*/ 973128 w 11239836"/>
              <a:gd name="connsiteY1243" fmla="*/ 2476799 h 4535662"/>
              <a:gd name="connsiteX1244" fmla="*/ 1049506 w 11239836"/>
              <a:gd name="connsiteY1244" fmla="*/ 2427256 h 4535662"/>
              <a:gd name="connsiteX1245" fmla="*/ 1031445 w 11239836"/>
              <a:gd name="connsiteY1245" fmla="*/ 2450024 h 4535662"/>
              <a:gd name="connsiteX1246" fmla="*/ 1119264 w 11239836"/>
              <a:gd name="connsiteY1246" fmla="*/ 2413322 h 4535662"/>
              <a:gd name="connsiteX1247" fmla="*/ 1150143 w 11239836"/>
              <a:gd name="connsiteY1247" fmla="*/ 2417238 h 4535662"/>
              <a:gd name="connsiteX1248" fmla="*/ 1187643 w 11239836"/>
              <a:gd name="connsiteY1248" fmla="*/ 2385544 h 4535662"/>
              <a:gd name="connsiteX1249" fmla="*/ 1189452 w 11239836"/>
              <a:gd name="connsiteY1249" fmla="*/ 2403713 h 4535662"/>
              <a:gd name="connsiteX1250" fmla="*/ 1190534 w 11239836"/>
              <a:gd name="connsiteY1250" fmla="*/ 2414585 h 4535662"/>
              <a:gd name="connsiteX1251" fmla="*/ 1211228 w 11239836"/>
              <a:gd name="connsiteY1251" fmla="*/ 2406293 h 4535662"/>
              <a:gd name="connsiteX1252" fmla="*/ 1196701 w 11239836"/>
              <a:gd name="connsiteY1252" fmla="*/ 2400749 h 4535662"/>
              <a:gd name="connsiteX1253" fmla="*/ 1236267 w 11239836"/>
              <a:gd name="connsiteY1253" fmla="*/ 2389820 h 4535662"/>
              <a:gd name="connsiteX1254" fmla="*/ 1244250 w 11239836"/>
              <a:gd name="connsiteY1254" fmla="*/ 2381103 h 4535662"/>
              <a:gd name="connsiteX1255" fmla="*/ 1242404 w 11239836"/>
              <a:gd name="connsiteY1255" fmla="*/ 2378891 h 4535662"/>
              <a:gd name="connsiteX1256" fmla="*/ 1248682 w 11239836"/>
              <a:gd name="connsiteY1256" fmla="*/ 2373352 h 4535662"/>
              <a:gd name="connsiteX1257" fmla="*/ 1253902 w 11239836"/>
              <a:gd name="connsiteY1257" fmla="*/ 2370563 h 4535662"/>
              <a:gd name="connsiteX1258" fmla="*/ 1255748 w 11239836"/>
              <a:gd name="connsiteY1258" fmla="*/ 2368548 h 4535662"/>
              <a:gd name="connsiteX1259" fmla="*/ 1256920 w 11239836"/>
              <a:gd name="connsiteY1259" fmla="*/ 2368034 h 4535662"/>
              <a:gd name="connsiteX1260" fmla="*/ 1256712 w 11239836"/>
              <a:gd name="connsiteY1260" fmla="*/ 2364688 h 4535662"/>
              <a:gd name="connsiteX1261" fmla="*/ 1256023 w 11239836"/>
              <a:gd name="connsiteY1261" fmla="*/ 2357767 h 4535662"/>
              <a:gd name="connsiteX1262" fmla="*/ 1269398 w 11239836"/>
              <a:gd name="connsiteY1262" fmla="*/ 2359712 h 4535662"/>
              <a:gd name="connsiteX1263" fmla="*/ 1269949 w 11239836"/>
              <a:gd name="connsiteY1263" fmla="*/ 2362314 h 4535662"/>
              <a:gd name="connsiteX1264" fmla="*/ 1283744 w 11239836"/>
              <a:gd name="connsiteY1264" fmla="*/ 2356259 h 4535662"/>
              <a:gd name="connsiteX1265" fmla="*/ 1311962 w 11239836"/>
              <a:gd name="connsiteY1265" fmla="*/ 2345906 h 4535662"/>
              <a:gd name="connsiteX1266" fmla="*/ 1318310 w 11239836"/>
              <a:gd name="connsiteY1266" fmla="*/ 2334200 h 4535662"/>
              <a:gd name="connsiteX1267" fmla="*/ 1334467 w 11239836"/>
              <a:gd name="connsiteY1267" fmla="*/ 2328988 h 4535662"/>
              <a:gd name="connsiteX1268" fmla="*/ 1330788 w 11239836"/>
              <a:gd name="connsiteY1268" fmla="*/ 2339000 h 4535662"/>
              <a:gd name="connsiteX1269" fmla="*/ 1332772 w 11239836"/>
              <a:gd name="connsiteY1269" fmla="*/ 2338272 h 4535662"/>
              <a:gd name="connsiteX1270" fmla="*/ 1340511 w 11239836"/>
              <a:gd name="connsiteY1270" fmla="*/ 2313909 h 4535662"/>
              <a:gd name="connsiteX1271" fmla="*/ 1332679 w 11239836"/>
              <a:gd name="connsiteY1271" fmla="*/ 2308138 h 4535662"/>
              <a:gd name="connsiteX1272" fmla="*/ 1332400 w 11239836"/>
              <a:gd name="connsiteY1272" fmla="*/ 2308223 h 4535662"/>
              <a:gd name="connsiteX1273" fmla="*/ 1332626 w 11239836"/>
              <a:gd name="connsiteY1273" fmla="*/ 2308100 h 4535662"/>
              <a:gd name="connsiteX1274" fmla="*/ 1318574 w 11239836"/>
              <a:gd name="connsiteY1274" fmla="*/ 2297744 h 4535662"/>
              <a:gd name="connsiteX1275" fmla="*/ 1320641 w 11239836"/>
              <a:gd name="connsiteY1275" fmla="*/ 2318509 h 4535662"/>
              <a:gd name="connsiteX1276" fmla="*/ 1299135 w 11239836"/>
              <a:gd name="connsiteY1276" fmla="*/ 2306669 h 4535662"/>
              <a:gd name="connsiteX1277" fmla="*/ 1124187 w 11239836"/>
              <a:gd name="connsiteY1277" fmla="*/ 2386995 h 4535662"/>
              <a:gd name="connsiteX1278" fmla="*/ 1142248 w 11239836"/>
              <a:gd name="connsiteY1278" fmla="*/ 2364227 h 4535662"/>
              <a:gd name="connsiteX1279" fmla="*/ 1120742 w 11239836"/>
              <a:gd name="connsiteY1279" fmla="*/ 2352388 h 4535662"/>
              <a:gd name="connsiteX1280" fmla="*/ 1140870 w 11239836"/>
              <a:gd name="connsiteY1280" fmla="*/ 2350384 h 4535662"/>
              <a:gd name="connsiteX1281" fmla="*/ 1157553 w 11239836"/>
              <a:gd name="connsiteY1281" fmla="*/ 2313771 h 4535662"/>
              <a:gd name="connsiteX1282" fmla="*/ 1170373 w 11239836"/>
              <a:gd name="connsiteY1282" fmla="*/ 2340457 h 4535662"/>
              <a:gd name="connsiteX1283" fmla="*/ 1150245 w 11239836"/>
              <a:gd name="connsiteY1283" fmla="*/ 2342460 h 4535662"/>
              <a:gd name="connsiteX1284" fmla="*/ 1172440 w 11239836"/>
              <a:gd name="connsiteY1284" fmla="*/ 2361221 h 4535662"/>
              <a:gd name="connsiteX1285" fmla="*/ 1189811 w 11239836"/>
              <a:gd name="connsiteY1285" fmla="*/ 2331532 h 4535662"/>
              <a:gd name="connsiteX1286" fmla="*/ 1187055 w 11239836"/>
              <a:gd name="connsiteY1286" fmla="*/ 2303845 h 4535662"/>
              <a:gd name="connsiteX1287" fmla="*/ 1322437 w 11239836"/>
              <a:gd name="connsiteY1287" fmla="*/ 2234447 h 4535662"/>
              <a:gd name="connsiteX1288" fmla="*/ 1300243 w 11239836"/>
              <a:gd name="connsiteY1288" fmla="*/ 2215685 h 4535662"/>
              <a:gd name="connsiteX1289" fmla="*/ 1370690 w 11239836"/>
              <a:gd name="connsiteY1289" fmla="*/ 2208673 h 4535662"/>
              <a:gd name="connsiteX1290" fmla="*/ 1352629 w 11239836"/>
              <a:gd name="connsiteY1290" fmla="*/ 2231441 h 4535662"/>
              <a:gd name="connsiteX1291" fmla="*/ 1341876 w 11239836"/>
              <a:gd name="connsiteY1291" fmla="*/ 2225521 h 4535662"/>
              <a:gd name="connsiteX1292" fmla="*/ 1344632 w 11239836"/>
              <a:gd name="connsiteY1292" fmla="*/ 2253209 h 4535662"/>
              <a:gd name="connsiteX1293" fmla="*/ 1379375 w 11239836"/>
              <a:gd name="connsiteY1293" fmla="*/ 2193827 h 4535662"/>
              <a:gd name="connsiteX1294" fmla="*/ 1418253 w 11239836"/>
              <a:gd name="connsiteY1294" fmla="*/ 2175977 h 4535662"/>
              <a:gd name="connsiteX1295" fmla="*/ 1421698 w 11239836"/>
              <a:gd name="connsiteY1295" fmla="*/ 2210586 h 4535662"/>
              <a:gd name="connsiteX1296" fmla="*/ 1449133 w 11239836"/>
              <a:gd name="connsiteY1296" fmla="*/ 2179893 h 4535662"/>
              <a:gd name="connsiteX1297" fmla="*/ 1484565 w 11239836"/>
              <a:gd name="connsiteY1297" fmla="*/ 2127435 h 4535662"/>
              <a:gd name="connsiteX1298" fmla="*/ 1485943 w 11239836"/>
              <a:gd name="connsiteY1298" fmla="*/ 2141278 h 4535662"/>
              <a:gd name="connsiteX1299" fmla="*/ 1514757 w 11239836"/>
              <a:gd name="connsiteY1299" fmla="*/ 2124430 h 4535662"/>
              <a:gd name="connsiteX1300" fmla="*/ 1555701 w 11239836"/>
              <a:gd name="connsiteY1300" fmla="*/ 2127344 h 4535662"/>
              <a:gd name="connsiteX1301" fmla="*/ 1562320 w 11239836"/>
              <a:gd name="connsiteY1301" fmla="*/ 2091734 h 4535662"/>
              <a:gd name="connsiteX1302" fmla="*/ 1593201 w 11239836"/>
              <a:gd name="connsiteY1302" fmla="*/ 2095650 h 4535662"/>
              <a:gd name="connsiteX1303" fmla="*/ 1610573 w 11239836"/>
              <a:gd name="connsiteY1303" fmla="*/ 2065960 h 4535662"/>
              <a:gd name="connsiteX1304" fmla="*/ 1622703 w 11239836"/>
              <a:gd name="connsiteY1304" fmla="*/ 2085723 h 4535662"/>
              <a:gd name="connsiteX1305" fmla="*/ 1620636 w 11239836"/>
              <a:gd name="connsiteY1305" fmla="*/ 2064959 h 4535662"/>
              <a:gd name="connsiteX1306" fmla="*/ 1640763 w 11239836"/>
              <a:gd name="connsiteY1306" fmla="*/ 2062955 h 4535662"/>
              <a:gd name="connsiteX1307" fmla="*/ 1632767 w 11239836"/>
              <a:gd name="connsiteY1307" fmla="*/ 2084721 h 4535662"/>
              <a:gd name="connsiteX1308" fmla="*/ 1659513 w 11239836"/>
              <a:gd name="connsiteY1308" fmla="*/ 2047108 h 4535662"/>
              <a:gd name="connsiteX1309" fmla="*/ 1699080 w 11239836"/>
              <a:gd name="connsiteY1309" fmla="*/ 2036179 h 4535662"/>
              <a:gd name="connsiteX1310" fmla="*/ 1720586 w 11239836"/>
              <a:gd name="connsiteY1310" fmla="*/ 2048020 h 4535662"/>
              <a:gd name="connsiteX1311" fmla="*/ 1835839 w 11239836"/>
              <a:gd name="connsiteY1311" fmla="*/ 1980625 h 4535662"/>
              <a:gd name="connsiteX1312" fmla="*/ 1858034 w 11239836"/>
              <a:gd name="connsiteY1312" fmla="*/ 1999386 h 4535662"/>
              <a:gd name="connsiteX1313" fmla="*/ 1906286 w 11239836"/>
              <a:gd name="connsiteY1313" fmla="*/ 1973613 h 4535662"/>
              <a:gd name="connsiteX1314" fmla="*/ 1934411 w 11239836"/>
              <a:gd name="connsiteY1314" fmla="*/ 1949842 h 4535662"/>
              <a:gd name="connsiteX1315" fmla="*/ 1955227 w 11239836"/>
              <a:gd name="connsiteY1315" fmla="*/ 1954761 h 4535662"/>
              <a:gd name="connsiteX1316" fmla="*/ 2023607 w 11239836"/>
              <a:gd name="connsiteY1316" fmla="*/ 1926983 h 4535662"/>
              <a:gd name="connsiteX1317" fmla="*/ 2059039 w 11239836"/>
              <a:gd name="connsiteY1317" fmla="*/ 1874525 h 4535662"/>
              <a:gd name="connsiteX1318" fmla="*/ 2160367 w 11239836"/>
              <a:gd name="connsiteY1318" fmla="*/ 1871428 h 4535662"/>
              <a:gd name="connsiteX1319" fmla="*/ 2199933 w 11239836"/>
              <a:gd name="connsiteY1319" fmla="*/ 1860499 h 4535662"/>
              <a:gd name="connsiteX1320" fmla="*/ 2181183 w 11239836"/>
              <a:gd name="connsiteY1320" fmla="*/ 1876346 h 4535662"/>
              <a:gd name="connsiteX1321" fmla="*/ 2228747 w 11239836"/>
              <a:gd name="connsiteY1321" fmla="*/ 1843651 h 4535662"/>
              <a:gd name="connsiteX1322" fmla="*/ 2198555 w 11239836"/>
              <a:gd name="connsiteY1322" fmla="*/ 1846657 h 4535662"/>
              <a:gd name="connsiteX1323" fmla="*/ 2289818 w 11239836"/>
              <a:gd name="connsiteY1323" fmla="*/ 1844563 h 4535662"/>
              <a:gd name="connsiteX1324" fmla="*/ 2287751 w 11239836"/>
              <a:gd name="connsiteY1324" fmla="*/ 1823797 h 4535662"/>
              <a:gd name="connsiteX1325" fmla="*/ 2327318 w 11239836"/>
              <a:gd name="connsiteY1325" fmla="*/ 1812869 h 4535662"/>
              <a:gd name="connsiteX1326" fmla="*/ 2295749 w 11239836"/>
              <a:gd name="connsiteY1326" fmla="*/ 1802030 h 4535662"/>
              <a:gd name="connsiteX1327" fmla="*/ 2245429 w 11239836"/>
              <a:gd name="connsiteY1327" fmla="*/ 1807039 h 4535662"/>
              <a:gd name="connsiteX1328" fmla="*/ 2294371 w 11239836"/>
              <a:gd name="connsiteY1328" fmla="*/ 1788188 h 4535662"/>
              <a:gd name="connsiteX1329" fmla="*/ 2336693 w 11239836"/>
              <a:gd name="connsiteY1329" fmla="*/ 1804945 h 4535662"/>
              <a:gd name="connsiteX1330" fmla="*/ 2344000 w 11239836"/>
              <a:gd name="connsiteY1330" fmla="*/ 1776257 h 4535662"/>
              <a:gd name="connsiteX1331" fmla="*/ 2364817 w 11239836"/>
              <a:gd name="connsiteY1331" fmla="*/ 1781175 h 4535662"/>
              <a:gd name="connsiteX1332" fmla="*/ 2357509 w 11239836"/>
              <a:gd name="connsiteY1332" fmla="*/ 1809863 h 4535662"/>
              <a:gd name="connsiteX1333" fmla="*/ 2369640 w 11239836"/>
              <a:gd name="connsiteY1333" fmla="*/ 1829627 h 4535662"/>
              <a:gd name="connsiteX1334" fmla="*/ 2407829 w 11239836"/>
              <a:gd name="connsiteY1334" fmla="*/ 1804855 h 4535662"/>
              <a:gd name="connsiteX1335" fmla="*/ 2485583 w 11239836"/>
              <a:gd name="connsiteY1335" fmla="*/ 1769153 h 4535662"/>
              <a:gd name="connsiteX1336" fmla="*/ 2489717 w 11239836"/>
              <a:gd name="connsiteY1336" fmla="*/ 1810684 h 4535662"/>
              <a:gd name="connsiteX1337" fmla="*/ 2506399 w 11239836"/>
              <a:gd name="connsiteY1337" fmla="*/ 1774072 h 4535662"/>
              <a:gd name="connsiteX1338" fmla="*/ 2566094 w 11239836"/>
              <a:gd name="connsiteY1338" fmla="*/ 1761139 h 4535662"/>
              <a:gd name="connsiteX1339" fmla="*/ 2579602 w 11239836"/>
              <a:gd name="connsiteY1339" fmla="*/ 1794747 h 4535662"/>
              <a:gd name="connsiteX1340" fmla="*/ 2607038 w 11239836"/>
              <a:gd name="connsiteY1340" fmla="*/ 1764054 h 4535662"/>
              <a:gd name="connsiteX1341" fmla="*/ 2650049 w 11239836"/>
              <a:gd name="connsiteY1341" fmla="*/ 1787734 h 4535662"/>
              <a:gd name="connsiteX1342" fmla="*/ 2658735 w 11239836"/>
              <a:gd name="connsiteY1342" fmla="*/ 1772889 h 4535662"/>
              <a:gd name="connsiteX1343" fmla="*/ 2737179 w 11239836"/>
              <a:gd name="connsiteY1343" fmla="*/ 1744111 h 4535662"/>
              <a:gd name="connsiteX1344" fmla="*/ 2777434 w 11239836"/>
              <a:gd name="connsiteY1344" fmla="*/ 1740104 h 4535662"/>
              <a:gd name="connsiteX1345" fmla="*/ 2849258 w 11239836"/>
              <a:gd name="connsiteY1345" fmla="*/ 1746934 h 4535662"/>
              <a:gd name="connsiteX1346" fmla="*/ 2868697 w 11239836"/>
              <a:gd name="connsiteY1346" fmla="*/ 1738009 h 4535662"/>
              <a:gd name="connsiteX1347" fmla="*/ 2857256 w 11239836"/>
              <a:gd name="connsiteY1347" fmla="*/ 1725168 h 4535662"/>
              <a:gd name="connsiteX1348" fmla="*/ 2907574 w 11239836"/>
              <a:gd name="connsiteY1348" fmla="*/ 1720159 h 4535662"/>
              <a:gd name="connsiteX1349" fmla="*/ 2878761 w 11239836"/>
              <a:gd name="connsiteY1349" fmla="*/ 1737007 h 4535662"/>
              <a:gd name="connsiteX1350" fmla="*/ 2972092 w 11239836"/>
              <a:gd name="connsiteY1350" fmla="*/ 1755679 h 4535662"/>
              <a:gd name="connsiteX1351" fmla="*/ 2989462 w 11239836"/>
              <a:gd name="connsiteY1351" fmla="*/ 1725988 h 4535662"/>
              <a:gd name="connsiteX1352" fmla="*/ 2950585 w 11239836"/>
              <a:gd name="connsiteY1352" fmla="*/ 1743839 h 4535662"/>
              <a:gd name="connsiteX1353" fmla="*/ 2956516 w 11239836"/>
              <a:gd name="connsiteY1353" fmla="*/ 1701307 h 4535662"/>
              <a:gd name="connsiteX1354" fmla="*/ 3009589 w 11239836"/>
              <a:gd name="connsiteY1354" fmla="*/ 1723985 h 4535662"/>
              <a:gd name="connsiteX1355" fmla="*/ 3002282 w 11239836"/>
              <a:gd name="connsiteY1355" fmla="*/ 1752673 h 4535662"/>
              <a:gd name="connsiteX1356" fmla="*/ 3031096 w 11239836"/>
              <a:gd name="connsiteY1356" fmla="*/ 1735825 h 4535662"/>
              <a:gd name="connsiteX1357" fmla="*/ 3023099 w 11239836"/>
              <a:gd name="connsiteY1357" fmla="*/ 1757592 h 4535662"/>
              <a:gd name="connsiteX1358" fmla="*/ 3082794 w 11239836"/>
              <a:gd name="connsiteY1358" fmla="*/ 1744659 h 4535662"/>
              <a:gd name="connsiteX1359" fmla="*/ 3176124 w 11239836"/>
              <a:gd name="connsiteY1359" fmla="*/ 1763330 h 4535662"/>
              <a:gd name="connsiteX1360" fmla="*/ 3184809 w 11239836"/>
              <a:gd name="connsiteY1360" fmla="*/ 1748486 h 4535662"/>
              <a:gd name="connsiteX1361" fmla="*/ 3215000 w 11239836"/>
              <a:gd name="connsiteY1361" fmla="*/ 1745480 h 4535662"/>
              <a:gd name="connsiteX1362" fmla="*/ 3276761 w 11239836"/>
              <a:gd name="connsiteY1362" fmla="*/ 1753313 h 4535662"/>
              <a:gd name="connsiteX1363" fmla="*/ 3288892 w 11239836"/>
              <a:gd name="connsiteY1363" fmla="*/ 1773076 h 4535662"/>
              <a:gd name="connsiteX1364" fmla="*/ 3248638 w 11239836"/>
              <a:gd name="connsiteY1364" fmla="*/ 1777083 h 4535662"/>
              <a:gd name="connsiteX1365" fmla="*/ 3321839 w 11239836"/>
              <a:gd name="connsiteY1365" fmla="*/ 1797758 h 4535662"/>
              <a:gd name="connsiteX1366" fmla="*/ 3289582 w 11239836"/>
              <a:gd name="connsiteY1366" fmla="*/ 1779998 h 4535662"/>
              <a:gd name="connsiteX1367" fmla="*/ 3400973 w 11239836"/>
              <a:gd name="connsiteY1367" fmla="*/ 1775901 h 4535662"/>
              <a:gd name="connsiteX1368" fmla="*/ 3399594 w 11239836"/>
              <a:gd name="connsiteY1368" fmla="*/ 1762057 h 4535662"/>
              <a:gd name="connsiteX1369" fmla="*/ 3428409 w 11239836"/>
              <a:gd name="connsiteY1369" fmla="*/ 1745209 h 4535662"/>
              <a:gd name="connsiteX1370" fmla="*/ 3431853 w 11239836"/>
              <a:gd name="connsiteY1370" fmla="*/ 1779817 h 4535662"/>
              <a:gd name="connsiteX1371" fmla="*/ 3483550 w 11239836"/>
              <a:gd name="connsiteY1371" fmla="*/ 1788652 h 4535662"/>
              <a:gd name="connsiteX1372" fmla="*/ 3450603 w 11239836"/>
              <a:gd name="connsiteY1372" fmla="*/ 1763970 h 4535662"/>
              <a:gd name="connsiteX1373" fmla="*/ 3500232 w 11239836"/>
              <a:gd name="connsiteY1373" fmla="*/ 1752040 h 4535662"/>
              <a:gd name="connsiteX1374" fmla="*/ 3495681 w 11239836"/>
              <a:gd name="connsiteY1374" fmla="*/ 1808416 h 4535662"/>
              <a:gd name="connsiteX1375" fmla="*/ 3594252 w 11239836"/>
              <a:gd name="connsiteY1375" fmla="*/ 1777633 h 4535662"/>
              <a:gd name="connsiteX1376" fmla="*/ 3533869 w 11239836"/>
              <a:gd name="connsiteY1376" fmla="*/ 1783643 h 4535662"/>
              <a:gd name="connsiteX1377" fmla="*/ 3552619 w 11239836"/>
              <a:gd name="connsiteY1377" fmla="*/ 1767796 h 4535662"/>
              <a:gd name="connsiteX1378" fmla="*/ 3635515 w 11239836"/>
              <a:gd name="connsiteY1378" fmla="*/ 1782154 h 4535662"/>
              <a:gd name="connsiteX1379" fmla="*/ 3640771 w 11239836"/>
              <a:gd name="connsiteY1379" fmla="*/ 1787463 h 4535662"/>
              <a:gd name="connsiteX1380" fmla="*/ 3635886 w 11239836"/>
              <a:gd name="connsiteY1380" fmla="*/ 1787469 h 4535662"/>
              <a:gd name="connsiteX1381" fmla="*/ 3637952 w 11239836"/>
              <a:gd name="connsiteY1381" fmla="*/ 1808234 h 4535662"/>
              <a:gd name="connsiteX1382" fmla="*/ 3626510 w 11239836"/>
              <a:gd name="connsiteY1382" fmla="*/ 1795393 h 4535662"/>
              <a:gd name="connsiteX1383" fmla="*/ 3618514 w 11239836"/>
              <a:gd name="connsiteY1383" fmla="*/ 1817159 h 4535662"/>
              <a:gd name="connsiteX1384" fmla="*/ 3568194 w 11239836"/>
              <a:gd name="connsiteY1384" fmla="*/ 1822168 h 4535662"/>
              <a:gd name="connsiteX1385" fmla="*/ 3599763 w 11239836"/>
              <a:gd name="connsiteY1385" fmla="*/ 1833006 h 4535662"/>
              <a:gd name="connsiteX1386" fmla="*/ 3639331 w 11239836"/>
              <a:gd name="connsiteY1386" fmla="*/ 1822077 h 4535662"/>
              <a:gd name="connsiteX1387" fmla="*/ 3621270 w 11239836"/>
              <a:gd name="connsiteY1387" fmla="*/ 1844846 h 4535662"/>
              <a:gd name="connsiteX1388" fmla="*/ 3650772 w 11239836"/>
              <a:gd name="connsiteY1388" fmla="*/ 1834919 h 4535662"/>
              <a:gd name="connsiteX1389" fmla="*/ 3637952 w 11239836"/>
              <a:gd name="connsiteY1389" fmla="*/ 1808234 h 4535662"/>
              <a:gd name="connsiteX1390" fmla="*/ 3680275 w 11239836"/>
              <a:gd name="connsiteY1390" fmla="*/ 1824992 h 4535662"/>
              <a:gd name="connsiteX1391" fmla="*/ 3699024 w 11239836"/>
              <a:gd name="connsiteY1391" fmla="*/ 1809145 h 4535662"/>
              <a:gd name="connsiteX1392" fmla="*/ 3667454 w 11239836"/>
              <a:gd name="connsiteY1392" fmla="*/ 1798307 h 4535662"/>
              <a:gd name="connsiteX1393" fmla="*/ 3696957 w 11239836"/>
              <a:gd name="connsiteY1393" fmla="*/ 1788380 h 4535662"/>
              <a:gd name="connsiteX1394" fmla="*/ 3644571 w 11239836"/>
              <a:gd name="connsiteY1394" fmla="*/ 1772624 h 4535662"/>
              <a:gd name="connsiteX1395" fmla="*/ 3653946 w 11239836"/>
              <a:gd name="connsiteY1395" fmla="*/ 1764701 h 4535662"/>
              <a:gd name="connsiteX1396" fmla="*/ 3624443 w 11239836"/>
              <a:gd name="connsiteY1396" fmla="*/ 1774628 h 4535662"/>
              <a:gd name="connsiteX1397" fmla="*/ 3572057 w 11239836"/>
              <a:gd name="connsiteY1397" fmla="*/ 1758871 h 4535662"/>
              <a:gd name="connsiteX1398" fmla="*/ 3561994 w 11239836"/>
              <a:gd name="connsiteY1398" fmla="*/ 1759873 h 4535662"/>
              <a:gd name="connsiteX1399" fmla="*/ 3560616 w 11239836"/>
              <a:gd name="connsiteY1399" fmla="*/ 1746029 h 4535662"/>
              <a:gd name="connsiteX1400" fmla="*/ 3521050 w 11239836"/>
              <a:gd name="connsiteY1400" fmla="*/ 1756958 h 4535662"/>
              <a:gd name="connsiteX1401" fmla="*/ 3468663 w 11239836"/>
              <a:gd name="connsiteY1401" fmla="*/ 1741202 h 4535662"/>
              <a:gd name="connsiteX1402" fmla="*/ 3466597 w 11239836"/>
              <a:gd name="connsiteY1402" fmla="*/ 1720437 h 4535662"/>
              <a:gd name="connsiteX1403" fmla="*/ 3404835 w 11239836"/>
              <a:gd name="connsiteY1403" fmla="*/ 1712604 h 4535662"/>
              <a:gd name="connsiteX1404" fmla="*/ 3354517 w 11239836"/>
              <a:gd name="connsiteY1404" fmla="*/ 1717612 h 4535662"/>
              <a:gd name="connsiteX1405" fmla="*/ 3314261 w 11239836"/>
              <a:gd name="connsiteY1405" fmla="*/ 1721619 h 4535662"/>
              <a:gd name="connsiteX1406" fmla="*/ 3301440 w 11239836"/>
              <a:gd name="connsiteY1406" fmla="*/ 1694934 h 4535662"/>
              <a:gd name="connsiteX1407" fmla="*/ 3218863 w 11239836"/>
              <a:gd name="connsiteY1407" fmla="*/ 1682183 h 4535662"/>
              <a:gd name="connsiteX1408" fmla="*/ 3210178 w 11239836"/>
              <a:gd name="connsiteY1408" fmla="*/ 1697029 h 4535662"/>
              <a:gd name="connsiteX1409" fmla="*/ 3149106 w 11239836"/>
              <a:gd name="connsiteY1409" fmla="*/ 1696116 h 4535662"/>
              <a:gd name="connsiteX1410" fmla="*/ 3167167 w 11239836"/>
              <a:gd name="connsiteY1410" fmla="*/ 1673349 h 4535662"/>
              <a:gd name="connsiteX1411" fmla="*/ 3015520 w 11239836"/>
              <a:gd name="connsiteY1411" fmla="*/ 1681453 h 4535662"/>
              <a:gd name="connsiteX1412" fmla="*/ 3017587 w 11239836"/>
              <a:gd name="connsiteY1412" fmla="*/ 1702218 h 4535662"/>
              <a:gd name="connsiteX1413" fmla="*/ 2966580 w 11239836"/>
              <a:gd name="connsiteY1413" fmla="*/ 1700305 h 4535662"/>
              <a:gd name="connsiteX1414" fmla="*/ 2983951 w 11239836"/>
              <a:gd name="connsiteY1414" fmla="*/ 1670615 h 4535662"/>
              <a:gd name="connsiteX1415" fmla="*/ 2730289 w 11239836"/>
              <a:gd name="connsiteY1415" fmla="*/ 1674893 h 4535662"/>
              <a:gd name="connsiteX1416" fmla="*/ 2759792 w 11239836"/>
              <a:gd name="connsiteY1416" fmla="*/ 1664967 h 4535662"/>
              <a:gd name="connsiteX1417" fmla="*/ 2747660 w 11239836"/>
              <a:gd name="connsiteY1417" fmla="*/ 1645203 h 4535662"/>
              <a:gd name="connsiteX1418" fmla="*/ 2697341 w 11239836"/>
              <a:gd name="connsiteY1418" fmla="*/ 1650212 h 4535662"/>
              <a:gd name="connsiteX1419" fmla="*/ 2669217 w 11239836"/>
              <a:gd name="connsiteY1419" fmla="*/ 1673982 h 4535662"/>
              <a:gd name="connsiteX1420" fmla="*/ 2636958 w 11239836"/>
              <a:gd name="connsiteY1420" fmla="*/ 1656222 h 4535662"/>
              <a:gd name="connsiteX1421" fmla="*/ 2628961 w 11239836"/>
              <a:gd name="connsiteY1421" fmla="*/ 1677990 h 4535662"/>
              <a:gd name="connsiteX1422" fmla="*/ 2578643 w 11239836"/>
              <a:gd name="connsiteY1422" fmla="*/ 1682997 h 4535662"/>
              <a:gd name="connsiteX1423" fmla="*/ 2608145 w 11239836"/>
              <a:gd name="connsiteY1423" fmla="*/ 1673070 h 4535662"/>
              <a:gd name="connsiteX1424" fmla="*/ 2574509 w 11239836"/>
              <a:gd name="connsiteY1424" fmla="*/ 1641467 h 4535662"/>
              <a:gd name="connsiteX1425" fmla="*/ 2566512 w 11239836"/>
              <a:gd name="connsiteY1425" fmla="*/ 1663235 h 4535662"/>
              <a:gd name="connsiteX1426" fmla="*/ 2455810 w 11239836"/>
              <a:gd name="connsiteY1426" fmla="*/ 1674254 h 4535662"/>
              <a:gd name="connsiteX1427" fmla="*/ 2428374 w 11239836"/>
              <a:gd name="connsiteY1427" fmla="*/ 1704945 h 4535662"/>
              <a:gd name="connsiteX1428" fmla="*/ 2416244 w 11239836"/>
              <a:gd name="connsiteY1428" fmla="*/ 1685183 h 4535662"/>
              <a:gd name="connsiteX1429" fmla="*/ 2368680 w 11239836"/>
              <a:gd name="connsiteY1429" fmla="*/ 1717877 h 4535662"/>
              <a:gd name="connsiteX1430" fmla="*/ 2379433 w 11239836"/>
              <a:gd name="connsiteY1430" fmla="*/ 1723797 h 4535662"/>
              <a:gd name="connsiteX1431" fmla="*/ 2361372 w 11239836"/>
              <a:gd name="connsiteY1431" fmla="*/ 1746566 h 4535662"/>
              <a:gd name="connsiteX1432" fmla="*/ 2321117 w 11239836"/>
              <a:gd name="connsiteY1432" fmla="*/ 1750573 h 4535662"/>
              <a:gd name="connsiteX1433" fmla="*/ 2339866 w 11239836"/>
              <a:gd name="connsiteY1433" fmla="*/ 1734726 h 4535662"/>
              <a:gd name="connsiteX1434" fmla="*/ 2348553 w 11239836"/>
              <a:gd name="connsiteY1434" fmla="*/ 1719881 h 4535662"/>
              <a:gd name="connsiteX1435" fmla="*/ 2296855 w 11239836"/>
              <a:gd name="connsiteY1435" fmla="*/ 1711047 h 4535662"/>
              <a:gd name="connsiteX1436" fmla="*/ 2316294 w 11239836"/>
              <a:gd name="connsiteY1436" fmla="*/ 1702122 h 4535662"/>
              <a:gd name="connsiteX1437" fmla="*/ 2228475 w 11239836"/>
              <a:gd name="connsiteY1437" fmla="*/ 1738824 h 4535662"/>
              <a:gd name="connsiteX1438" fmla="*/ 2225719 w 11239836"/>
              <a:gd name="connsiteY1438" fmla="*/ 1711138 h 4535662"/>
              <a:gd name="connsiteX1439" fmla="*/ 2168782 w 11239836"/>
              <a:gd name="connsiteY1439" fmla="*/ 1751756 h 4535662"/>
              <a:gd name="connsiteX1440" fmla="*/ 2188220 w 11239836"/>
              <a:gd name="connsiteY1440" fmla="*/ 1742831 h 4535662"/>
              <a:gd name="connsiteX1441" fmla="*/ 2119151 w 11239836"/>
              <a:gd name="connsiteY1441" fmla="*/ 1763686 h 4535662"/>
              <a:gd name="connsiteX1442" fmla="*/ 2096957 w 11239836"/>
              <a:gd name="connsiteY1442" fmla="*/ 1744925 h 4535662"/>
              <a:gd name="connsiteX1443" fmla="*/ 2079585 w 11239836"/>
              <a:gd name="connsiteY1443" fmla="*/ 1774615 h 4535662"/>
              <a:gd name="connsiteX1444" fmla="*/ 2048705 w 11239836"/>
              <a:gd name="connsiteY1444" fmla="*/ 1770699 h 4535662"/>
              <a:gd name="connsiteX1445" fmla="*/ 2047327 w 11239836"/>
              <a:gd name="connsiteY1445" fmla="*/ 1756855 h 4535662"/>
              <a:gd name="connsiteX1446" fmla="*/ 1930695 w 11239836"/>
              <a:gd name="connsiteY1446" fmla="*/ 1810406 h 4535662"/>
              <a:gd name="connsiteX1447" fmla="*/ 1917875 w 11239836"/>
              <a:gd name="connsiteY1447" fmla="*/ 1783721 h 4535662"/>
              <a:gd name="connsiteX1448" fmla="*/ 1879687 w 11239836"/>
              <a:gd name="connsiteY1448" fmla="*/ 1808494 h 4535662"/>
              <a:gd name="connsiteX1449" fmla="*/ 1909878 w 11239836"/>
              <a:gd name="connsiteY1449" fmla="*/ 1805489 h 4535662"/>
              <a:gd name="connsiteX1450" fmla="*/ 1838743 w 11239836"/>
              <a:gd name="connsiteY1450" fmla="*/ 1805579 h 4535662"/>
              <a:gd name="connsiteX1451" fmla="*/ 1861626 w 11239836"/>
              <a:gd name="connsiteY1451" fmla="*/ 1831263 h 4535662"/>
              <a:gd name="connsiteX1452" fmla="*/ 1763955 w 11239836"/>
              <a:gd name="connsiteY1452" fmla="*/ 1869492 h 4535662"/>
              <a:gd name="connsiteX1453" fmla="*/ 1753128 w 11239836"/>
              <a:gd name="connsiteY1453" fmla="*/ 1875580 h 4535662"/>
              <a:gd name="connsiteX1454" fmla="*/ 1743013 w 11239836"/>
              <a:gd name="connsiteY1454" fmla="*/ 1864914 h 4535662"/>
              <a:gd name="connsiteX1455" fmla="*/ 1732174 w 11239836"/>
              <a:gd name="connsiteY1455" fmla="*/ 1858128 h 4535662"/>
              <a:gd name="connsiteX1456" fmla="*/ 1586729 w 11239836"/>
              <a:gd name="connsiteY1456" fmla="*/ 1928528 h 4535662"/>
              <a:gd name="connsiteX1457" fmla="*/ 1574598 w 11239836"/>
              <a:gd name="connsiteY1457" fmla="*/ 1908765 h 4535662"/>
              <a:gd name="connsiteX1458" fmla="*/ 1547852 w 11239836"/>
              <a:gd name="connsiteY1458" fmla="*/ 1946378 h 4535662"/>
              <a:gd name="connsiteX1459" fmla="*/ 1536409 w 11239836"/>
              <a:gd name="connsiteY1459" fmla="*/ 1933537 h 4535662"/>
              <a:gd name="connsiteX1460" fmla="*/ 1441284 w 11239836"/>
              <a:gd name="connsiteY1460" fmla="*/ 1998928 h 4535662"/>
              <a:gd name="connsiteX1461" fmla="*/ 1429841 w 11239836"/>
              <a:gd name="connsiteY1461" fmla="*/ 1986086 h 4535662"/>
              <a:gd name="connsiteX1462" fmla="*/ 1321895 w 11239836"/>
              <a:gd name="connsiteY1462" fmla="*/ 2024791 h 4535662"/>
              <a:gd name="connsiteX1463" fmla="*/ 1319828 w 11239836"/>
              <a:gd name="connsiteY1463" fmla="*/ 2004027 h 4535662"/>
              <a:gd name="connsiteX1464" fmla="*/ 1291015 w 11239836"/>
              <a:gd name="connsiteY1464" fmla="*/ 2020876 h 4535662"/>
              <a:gd name="connsiteX1465" fmla="*/ 1293770 w 11239836"/>
              <a:gd name="connsiteY1465" fmla="*/ 2048562 h 4535662"/>
              <a:gd name="connsiteX1466" fmla="*/ 1263580 w 11239836"/>
              <a:gd name="connsiteY1466" fmla="*/ 2051567 h 4535662"/>
              <a:gd name="connsiteX1467" fmla="*/ 1275021 w 11239836"/>
              <a:gd name="connsiteY1467" fmla="*/ 2064409 h 4535662"/>
              <a:gd name="connsiteX1468" fmla="*/ 1225391 w 11239836"/>
              <a:gd name="connsiteY1468" fmla="*/ 2076340 h 4535662"/>
              <a:gd name="connsiteX1469" fmla="*/ 1246897 w 11239836"/>
              <a:gd name="connsiteY1469" fmla="*/ 2088180 h 4535662"/>
              <a:gd name="connsiteX1470" fmla="*/ 1135506 w 11239836"/>
              <a:gd name="connsiteY1470" fmla="*/ 2092277 h 4535662"/>
              <a:gd name="connsiteX1471" fmla="*/ 1078567 w 11239836"/>
              <a:gd name="connsiteY1471" fmla="*/ 2132897 h 4535662"/>
              <a:gd name="connsiteX1472" fmla="*/ 1077189 w 11239836"/>
              <a:gd name="connsiteY1472" fmla="*/ 2119053 h 4535662"/>
              <a:gd name="connsiteX1473" fmla="*/ 1027559 w 11239836"/>
              <a:gd name="connsiteY1473" fmla="*/ 2130984 h 4535662"/>
              <a:gd name="connsiteX1474" fmla="*/ 1061885 w 11239836"/>
              <a:gd name="connsiteY1474" fmla="*/ 2169508 h 4535662"/>
              <a:gd name="connsiteX1475" fmla="*/ 1013632 w 11239836"/>
              <a:gd name="connsiteY1475" fmla="*/ 2195282 h 4535662"/>
              <a:gd name="connsiteX1476" fmla="*/ 829310 w 11239836"/>
              <a:gd name="connsiteY1476" fmla="*/ 2283532 h 4535662"/>
              <a:gd name="connsiteX1477" fmla="*/ 666492 w 11239836"/>
              <a:gd name="connsiteY1477" fmla="*/ 2383622 h 4535662"/>
              <a:gd name="connsiteX1478" fmla="*/ 684553 w 11239836"/>
              <a:gd name="connsiteY1478" fmla="*/ 2360854 h 4535662"/>
              <a:gd name="connsiteX1479" fmla="*/ 672423 w 11239836"/>
              <a:gd name="connsiteY1479" fmla="*/ 2341090 h 4535662"/>
              <a:gd name="connsiteX1480" fmla="*/ 663047 w 11239836"/>
              <a:gd name="connsiteY1480" fmla="*/ 2349013 h 4535662"/>
              <a:gd name="connsiteX1481" fmla="*/ 665114 w 11239836"/>
              <a:gd name="connsiteY1481" fmla="*/ 2369779 h 4535662"/>
              <a:gd name="connsiteX1482" fmla="*/ 643609 w 11239836"/>
              <a:gd name="connsiteY1482" fmla="*/ 2357939 h 4535662"/>
              <a:gd name="connsiteX1483" fmla="*/ 614795 w 11239836"/>
              <a:gd name="connsiteY1483" fmla="*/ 2374788 h 4535662"/>
              <a:gd name="connsiteX1484" fmla="*/ 626237 w 11239836"/>
              <a:gd name="connsiteY1484" fmla="*/ 2387629 h 4535662"/>
              <a:gd name="connsiteX1485" fmla="*/ 687998 w 11239836"/>
              <a:gd name="connsiteY1485" fmla="*/ 2395463 h 4535662"/>
              <a:gd name="connsiteX1486" fmla="*/ 659185 w 11239836"/>
              <a:gd name="connsiteY1486" fmla="*/ 2412310 h 4535662"/>
              <a:gd name="connsiteX1487" fmla="*/ 647054 w 11239836"/>
              <a:gd name="connsiteY1487" fmla="*/ 2392548 h 4535662"/>
              <a:gd name="connsiteX1488" fmla="*/ 571366 w 11239836"/>
              <a:gd name="connsiteY1488" fmla="*/ 2449013 h 4535662"/>
              <a:gd name="connsiteX1489" fmla="*/ 551928 w 11239836"/>
              <a:gd name="connsiteY1489" fmla="*/ 2457938 h 4535662"/>
              <a:gd name="connsiteX1490" fmla="*/ 512361 w 11239836"/>
              <a:gd name="connsiteY1490" fmla="*/ 2468867 h 4535662"/>
              <a:gd name="connsiteX1491" fmla="*/ 539108 w 11239836"/>
              <a:gd name="connsiteY1491" fmla="*/ 2431253 h 4535662"/>
              <a:gd name="connsiteX1492" fmla="*/ 472106 w 11239836"/>
              <a:gd name="connsiteY1492" fmla="*/ 2472874 h 4535662"/>
              <a:gd name="connsiteX1493" fmla="*/ 423164 w 11239836"/>
              <a:gd name="connsiteY1493" fmla="*/ 2491727 h 4535662"/>
              <a:gd name="connsiteX1494" fmla="*/ 398903 w 11239836"/>
              <a:gd name="connsiteY1494" fmla="*/ 2452199 h 4535662"/>
              <a:gd name="connsiteX1495" fmla="*/ 372157 w 11239836"/>
              <a:gd name="connsiteY1495" fmla="*/ 2489813 h 4535662"/>
              <a:gd name="connsiteX1496" fmla="*/ 384976 w 11239836"/>
              <a:gd name="connsiteY1496" fmla="*/ 2516498 h 4535662"/>
              <a:gd name="connsiteX1497" fmla="*/ 334657 w 11239836"/>
              <a:gd name="connsiteY1497" fmla="*/ 2521507 h 4535662"/>
              <a:gd name="connsiteX1498" fmla="*/ 311773 w 11239836"/>
              <a:gd name="connsiteY1498" fmla="*/ 2495824 h 4535662"/>
              <a:gd name="connsiteX1499" fmla="*/ 339209 w 11239836"/>
              <a:gd name="connsiteY1499" fmla="*/ 2465132 h 4535662"/>
              <a:gd name="connsiteX1500" fmla="*/ 445088 w 11239836"/>
              <a:gd name="connsiteY1500" fmla="*/ 2405661 h 4535662"/>
              <a:gd name="connsiteX1501" fmla="*/ 491274 w 11239836"/>
              <a:gd name="connsiteY1501" fmla="*/ 2359121 h 4535662"/>
              <a:gd name="connsiteX1502" fmla="*/ 480520 w 11239836"/>
              <a:gd name="connsiteY1502" fmla="*/ 2353201 h 4535662"/>
              <a:gd name="connsiteX1503" fmla="*/ 520087 w 11239836"/>
              <a:gd name="connsiteY1503" fmla="*/ 2342274 h 4535662"/>
              <a:gd name="connsiteX1504" fmla="*/ 551656 w 11239836"/>
              <a:gd name="connsiteY1504" fmla="*/ 2353111 h 4535662"/>
              <a:gd name="connsiteX1505" fmla="*/ 550967 w 11239836"/>
              <a:gd name="connsiteY1505" fmla="*/ 2346189 h 4535662"/>
              <a:gd name="connsiteX1506" fmla="*/ 537459 w 11239836"/>
              <a:gd name="connsiteY1506" fmla="*/ 2312583 h 4535662"/>
              <a:gd name="connsiteX1507" fmla="*/ 565583 w 11239836"/>
              <a:gd name="connsiteY1507" fmla="*/ 2288812 h 4535662"/>
              <a:gd name="connsiteX1508" fmla="*/ 575647 w 11239836"/>
              <a:gd name="connsiteY1508" fmla="*/ 2287810 h 4535662"/>
              <a:gd name="connsiteX1509" fmla="*/ 593708 w 11239836"/>
              <a:gd name="connsiteY1509" fmla="*/ 2265042 h 4535662"/>
              <a:gd name="connsiteX1510" fmla="*/ 566961 w 11239836"/>
              <a:gd name="connsiteY1510" fmla="*/ 2302656 h 4535662"/>
              <a:gd name="connsiteX1511" fmla="*/ 599220 w 11239836"/>
              <a:gd name="connsiteY1511" fmla="*/ 2320416 h 4535662"/>
              <a:gd name="connsiteX1512" fmla="*/ 625278 w 11239836"/>
              <a:gd name="connsiteY1512" fmla="*/ 2275880 h 4535662"/>
              <a:gd name="connsiteX1513" fmla="*/ 654091 w 11239836"/>
              <a:gd name="connsiteY1513" fmla="*/ 2259031 h 4535662"/>
              <a:gd name="connsiteX1514" fmla="*/ 684971 w 11239836"/>
              <a:gd name="connsiteY1514" fmla="*/ 2262948 h 4535662"/>
              <a:gd name="connsiteX1515" fmla="*/ 692279 w 11239836"/>
              <a:gd name="connsiteY1515" fmla="*/ 2234260 h 4535662"/>
              <a:gd name="connsiteX1516" fmla="*/ 733224 w 11239836"/>
              <a:gd name="connsiteY1516" fmla="*/ 2237175 h 4535662"/>
              <a:gd name="connsiteX1517" fmla="*/ 699587 w 11239836"/>
              <a:gd name="connsiteY1517" fmla="*/ 2205571 h 4535662"/>
              <a:gd name="connsiteX1518" fmla="*/ 761348 w 11239836"/>
              <a:gd name="connsiteY1518" fmla="*/ 2213404 h 4535662"/>
              <a:gd name="connsiteX1519" fmla="*/ 767967 w 11239836"/>
              <a:gd name="connsiteY1519" fmla="*/ 2177793 h 4535662"/>
              <a:gd name="connsiteX1520" fmla="*/ 718337 w 11239836"/>
              <a:gd name="connsiteY1520" fmla="*/ 2189724 h 4535662"/>
              <a:gd name="connsiteX1521" fmla="*/ 796092 w 11239836"/>
              <a:gd name="connsiteY1521" fmla="*/ 2154024 h 4535662"/>
              <a:gd name="connsiteX1522" fmla="*/ 851652 w 11239836"/>
              <a:gd name="connsiteY1522" fmla="*/ 2099561 h 4535662"/>
              <a:gd name="connsiteX1523" fmla="*/ 740261 w 11239836"/>
              <a:gd name="connsiteY1523" fmla="*/ 2103658 h 4535662"/>
              <a:gd name="connsiteX1524" fmla="*/ 732263 w 11239836"/>
              <a:gd name="connsiteY1524" fmla="*/ 2125425 h 4535662"/>
              <a:gd name="connsiteX1525" fmla="*/ 753080 w 11239836"/>
              <a:gd name="connsiteY1525" fmla="*/ 2130343 h 4535662"/>
              <a:gd name="connsiteX1526" fmla="*/ 727023 w 11239836"/>
              <a:gd name="connsiteY1526" fmla="*/ 2174879 h 4535662"/>
              <a:gd name="connsiteX1527" fmla="*/ 714203 w 11239836"/>
              <a:gd name="connsiteY1527" fmla="*/ 2148194 h 4535662"/>
              <a:gd name="connsiteX1528" fmla="*/ 694764 w 11239836"/>
              <a:gd name="connsiteY1528" fmla="*/ 2157119 h 4535662"/>
              <a:gd name="connsiteX1529" fmla="*/ 686767 w 11239836"/>
              <a:gd name="connsiteY1529" fmla="*/ 2178885 h 4535662"/>
              <a:gd name="connsiteX1530" fmla="*/ 647201 w 11239836"/>
              <a:gd name="connsiteY1530" fmla="*/ 2189814 h 4535662"/>
              <a:gd name="connsiteX1531" fmla="*/ 653820 w 11239836"/>
              <a:gd name="connsiteY1531" fmla="*/ 2154204 h 4535662"/>
              <a:gd name="connsiteX1532" fmla="*/ 634382 w 11239836"/>
              <a:gd name="connsiteY1532" fmla="*/ 2163130 h 4535662"/>
              <a:gd name="connsiteX1533" fmla="*/ 627762 w 11239836"/>
              <a:gd name="connsiteY1533" fmla="*/ 2198739 h 4535662"/>
              <a:gd name="connsiteX1534" fmla="*/ 647890 w 11239836"/>
              <a:gd name="connsiteY1534" fmla="*/ 2196736 h 4535662"/>
              <a:gd name="connsiteX1535" fmla="*/ 570825 w 11239836"/>
              <a:gd name="connsiteY1535" fmla="*/ 2239359 h 4535662"/>
              <a:gd name="connsiteX1536" fmla="*/ 570291 w 11239836"/>
              <a:gd name="connsiteY1536" fmla="*/ 2246303 h 4535662"/>
              <a:gd name="connsiteX1537" fmla="*/ 558040 w 11239836"/>
              <a:gd name="connsiteY1537" fmla="*/ 2246529 h 4535662"/>
              <a:gd name="connsiteX1538" fmla="*/ 530569 w 11239836"/>
              <a:gd name="connsiteY1538" fmla="*/ 2243366 h 4535662"/>
              <a:gd name="connsiteX1539" fmla="*/ 504511 w 11239836"/>
              <a:gd name="connsiteY1539" fmla="*/ 2287901 h 4535662"/>
              <a:gd name="connsiteX1540" fmla="*/ 425378 w 11239836"/>
              <a:gd name="connsiteY1540" fmla="*/ 2309758 h 4535662"/>
              <a:gd name="connsiteX1541" fmla="*/ 424000 w 11239836"/>
              <a:gd name="connsiteY1541" fmla="*/ 2295915 h 4535662"/>
              <a:gd name="connsiteX1542" fmla="*/ 393810 w 11239836"/>
              <a:gd name="connsiteY1542" fmla="*/ 2298920 h 4535662"/>
              <a:gd name="connsiteX1543" fmla="*/ 386501 w 11239836"/>
              <a:gd name="connsiteY1543" fmla="*/ 2327609 h 4535662"/>
              <a:gd name="connsiteX1544" fmla="*/ 406629 w 11239836"/>
              <a:gd name="connsiteY1544" fmla="*/ 2325606 h 4535662"/>
              <a:gd name="connsiteX1545" fmla="*/ 348313 w 11239836"/>
              <a:gd name="connsiteY1545" fmla="*/ 2352381 h 4535662"/>
              <a:gd name="connsiteX1546" fmla="*/ 336182 w 11239836"/>
              <a:gd name="connsiteY1546" fmla="*/ 2332618 h 4535662"/>
              <a:gd name="connsiteX1547" fmla="*/ 329564 w 11239836"/>
              <a:gd name="connsiteY1547" fmla="*/ 2368227 h 4535662"/>
              <a:gd name="connsiteX1548" fmla="*/ 249741 w 11239836"/>
              <a:gd name="connsiteY1548" fmla="*/ 2383163 h 4535662"/>
              <a:gd name="connsiteX1549" fmla="*/ 191426 w 11239836"/>
              <a:gd name="connsiteY1549" fmla="*/ 2409939 h 4535662"/>
              <a:gd name="connsiteX1550" fmla="*/ 179984 w 11239836"/>
              <a:gd name="connsiteY1550" fmla="*/ 2397097 h 4535662"/>
              <a:gd name="connsiteX1551" fmla="*/ 151171 w 11239836"/>
              <a:gd name="connsiteY1551" fmla="*/ 2413946 h 4535662"/>
              <a:gd name="connsiteX1552" fmla="*/ 120290 w 11239836"/>
              <a:gd name="connsiteY1552" fmla="*/ 2410029 h 4535662"/>
              <a:gd name="connsiteX1553" fmla="*/ 91477 w 11239836"/>
              <a:gd name="connsiteY1553" fmla="*/ 2426878 h 4535662"/>
              <a:gd name="connsiteX1554" fmla="*/ 131732 w 11239836"/>
              <a:gd name="connsiteY1554" fmla="*/ 2422871 h 4535662"/>
              <a:gd name="connsiteX1555" fmla="*/ 133799 w 11239836"/>
              <a:gd name="connsiteY1555" fmla="*/ 2443637 h 4535662"/>
              <a:gd name="connsiteX1556" fmla="*/ 115049 w 11239836"/>
              <a:gd name="connsiteY1556" fmla="*/ 2459483 h 4535662"/>
              <a:gd name="connsiteX1557" fmla="*/ 64041 w 11239836"/>
              <a:gd name="connsiteY1557" fmla="*/ 2457570 h 4535662"/>
              <a:gd name="connsiteX1558" fmla="*/ 102229 w 11239836"/>
              <a:gd name="connsiteY1558" fmla="*/ 2432798 h 4535662"/>
              <a:gd name="connsiteX1559" fmla="*/ 41158 w 11239836"/>
              <a:gd name="connsiteY1559" fmla="*/ 2431887 h 4535662"/>
              <a:gd name="connsiteX1560" fmla="*/ 3659 w 11239836"/>
              <a:gd name="connsiteY1560" fmla="*/ 2463581 h 4535662"/>
              <a:gd name="connsiteX1561" fmla="*/ 903 w 11239836"/>
              <a:gd name="connsiteY1561" fmla="*/ 2435894 h 4535662"/>
              <a:gd name="connsiteX1562" fmla="*/ 49154 w 11239836"/>
              <a:gd name="connsiteY1562" fmla="*/ 2410120 h 4535662"/>
              <a:gd name="connsiteX1563" fmla="*/ 38402 w 11239836"/>
              <a:gd name="connsiteY1563" fmla="*/ 2404200 h 4535662"/>
              <a:gd name="connsiteX1564" fmla="*/ 83898 w 11239836"/>
              <a:gd name="connsiteY1564" fmla="*/ 2350739 h 4535662"/>
              <a:gd name="connsiteX1565" fmla="*/ 124842 w 11239836"/>
              <a:gd name="connsiteY1565" fmla="*/ 2353654 h 4535662"/>
              <a:gd name="connsiteX1566" fmla="*/ 162342 w 11239836"/>
              <a:gd name="connsiteY1566" fmla="*/ 2321960 h 4535662"/>
              <a:gd name="connsiteX1567" fmla="*/ 143592 w 11239836"/>
              <a:gd name="connsiteY1567" fmla="*/ 2337807 h 4535662"/>
              <a:gd name="connsiteX1568" fmla="*/ 166475 w 11239836"/>
              <a:gd name="connsiteY1568" fmla="*/ 2363491 h 4535662"/>
              <a:gd name="connsiteX1569" fmla="*/ 164408 w 11239836"/>
              <a:gd name="connsiteY1569" fmla="*/ 2342726 h 4535662"/>
              <a:gd name="connsiteX1570" fmla="*/ 192533 w 11239836"/>
              <a:gd name="connsiteY1570" fmla="*/ 2318955 h 4535662"/>
              <a:gd name="connsiteX1571" fmla="*/ 224102 w 11239836"/>
              <a:gd name="connsiteY1571" fmla="*/ 2329793 h 4535662"/>
              <a:gd name="connsiteX1572" fmla="*/ 230032 w 11239836"/>
              <a:gd name="connsiteY1572" fmla="*/ 2287262 h 4535662"/>
              <a:gd name="connsiteX1573" fmla="*/ 217212 w 11239836"/>
              <a:gd name="connsiteY1573" fmla="*/ 2260576 h 4535662"/>
              <a:gd name="connsiteX1574" fmla="*/ 284903 w 11239836"/>
              <a:gd name="connsiteY1574" fmla="*/ 2225877 h 4535662"/>
              <a:gd name="connsiteX1575" fmla="*/ 286281 w 11239836"/>
              <a:gd name="connsiteY1575" fmla="*/ 2239721 h 4535662"/>
              <a:gd name="connsiteX1576" fmla="*/ 323780 w 11239836"/>
              <a:gd name="connsiteY1576" fmla="*/ 2208026 h 4535662"/>
              <a:gd name="connsiteX1577" fmla="*/ 382097 w 11239836"/>
              <a:gd name="connsiteY1577" fmla="*/ 2181252 h 4535662"/>
              <a:gd name="connsiteX1578" fmla="*/ 434483 w 11239836"/>
              <a:gd name="connsiteY1578" fmla="*/ 2197007 h 4535662"/>
              <a:gd name="connsiteX1579" fmla="*/ 430349 w 11239836"/>
              <a:gd name="connsiteY1579" fmla="*/ 2155477 h 4535662"/>
              <a:gd name="connsiteX1580" fmla="*/ 459851 w 11239836"/>
              <a:gd name="connsiteY1580" fmla="*/ 2145550 h 4535662"/>
              <a:gd name="connsiteX1581" fmla="*/ 471294 w 11239836"/>
              <a:gd name="connsiteY1581" fmla="*/ 2158392 h 4535662"/>
              <a:gd name="connsiteX1582" fmla="*/ 479979 w 11239836"/>
              <a:gd name="connsiteY1582" fmla="*/ 2143547 h 4535662"/>
              <a:gd name="connsiteX1583" fmla="*/ 511548 w 11239836"/>
              <a:gd name="connsiteY1583" fmla="*/ 2154385 h 4535662"/>
              <a:gd name="connsiteX1584" fmla="*/ 548359 w 11239836"/>
              <a:gd name="connsiteY1584" fmla="*/ 2115770 h 4535662"/>
              <a:gd name="connsiteX1585" fmla="*/ 488665 w 11239836"/>
              <a:gd name="connsiteY1585" fmla="*/ 2128702 h 4535662"/>
              <a:gd name="connsiteX1586" fmla="*/ 565041 w 11239836"/>
              <a:gd name="connsiteY1586" fmla="*/ 2079158 h 4535662"/>
              <a:gd name="connsiteX1587" fmla="*/ 457784 w 11239836"/>
              <a:gd name="connsiteY1587" fmla="*/ 2124786 h 4535662"/>
              <a:gd name="connsiteX1588" fmla="*/ 479290 w 11239836"/>
              <a:gd name="connsiteY1588" fmla="*/ 2136625 h 4535662"/>
              <a:gd name="connsiteX1589" fmla="*/ 439035 w 11239836"/>
              <a:gd name="connsiteY1589" fmla="*/ 2140632 h 4535662"/>
              <a:gd name="connsiteX1590" fmla="*/ 426216 w 11239836"/>
              <a:gd name="connsiteY1590" fmla="*/ 2113948 h 4535662"/>
              <a:gd name="connsiteX1591" fmla="*/ 522030 w 11239836"/>
              <a:gd name="connsiteY1591" fmla="*/ 2055478 h 4535662"/>
              <a:gd name="connsiteX1592" fmla="*/ 541469 w 11239836"/>
              <a:gd name="connsiteY1592" fmla="*/ 2046552 h 4535662"/>
              <a:gd name="connsiteX1593" fmla="*/ 573728 w 11239836"/>
              <a:gd name="connsiteY1593" fmla="*/ 2064313 h 4535662"/>
              <a:gd name="connsiteX1594" fmla="*/ 602541 w 11239836"/>
              <a:gd name="connsiteY1594" fmla="*/ 2047464 h 4535662"/>
              <a:gd name="connsiteX1595" fmla="*/ 561596 w 11239836"/>
              <a:gd name="connsiteY1595" fmla="*/ 2044549 h 4535662"/>
              <a:gd name="connsiteX1596" fmla="*/ 590410 w 11239836"/>
              <a:gd name="connsiteY1596" fmla="*/ 2027701 h 4535662"/>
              <a:gd name="connsiteX1597" fmla="*/ 597719 w 11239836"/>
              <a:gd name="connsiteY1597" fmla="*/ 1999012 h 4535662"/>
              <a:gd name="connsiteX1598" fmla="*/ 575523 w 11239836"/>
              <a:gd name="connsiteY1598" fmla="*/ 1980250 h 4535662"/>
              <a:gd name="connsiteX1599" fmla="*/ 582832 w 11239836"/>
              <a:gd name="connsiteY1599" fmla="*/ 1951562 h 4535662"/>
              <a:gd name="connsiteX1600" fmla="*/ 615779 w 11239836"/>
              <a:gd name="connsiteY1600" fmla="*/ 1976243 h 4535662"/>
              <a:gd name="connsiteX1601" fmla="*/ 663341 w 11239836"/>
              <a:gd name="connsiteY1601" fmla="*/ 1943547 h 4535662"/>
              <a:gd name="connsiteX1602" fmla="*/ 665408 w 11239836"/>
              <a:gd name="connsiteY1602" fmla="*/ 1964313 h 4535662"/>
              <a:gd name="connsiteX1603" fmla="*/ 705665 w 11239836"/>
              <a:gd name="connsiteY1603" fmla="*/ 1960306 h 4535662"/>
              <a:gd name="connsiteX1604" fmla="*/ 755294 w 11239836"/>
              <a:gd name="connsiteY1604" fmla="*/ 1948375 h 4535662"/>
              <a:gd name="connsiteX1605" fmla="*/ 751160 w 11239836"/>
              <a:gd name="connsiteY1605" fmla="*/ 1906846 h 4535662"/>
              <a:gd name="connsiteX1606" fmla="*/ 803546 w 11239836"/>
              <a:gd name="connsiteY1606" fmla="*/ 1922601 h 4535662"/>
              <a:gd name="connsiteX1607" fmla="*/ 829604 w 11239836"/>
              <a:gd name="connsiteY1607" fmla="*/ 1878066 h 4535662"/>
              <a:gd name="connsiteX1608" fmla="*/ 859796 w 11239836"/>
              <a:gd name="connsiteY1608" fmla="*/ 1875061 h 4535662"/>
              <a:gd name="connsiteX1609" fmla="*/ 749093 w 11239836"/>
              <a:gd name="connsiteY1609" fmla="*/ 1886080 h 4535662"/>
              <a:gd name="connsiteX1610" fmla="*/ 827537 w 11239836"/>
              <a:gd name="connsiteY1610" fmla="*/ 1857302 h 4535662"/>
              <a:gd name="connsiteX1611" fmla="*/ 780392 w 11239836"/>
              <a:gd name="connsiteY1611" fmla="*/ 1792091 h 4535662"/>
              <a:gd name="connsiteX1612" fmla="*/ 886272 w 11239836"/>
              <a:gd name="connsiteY1612" fmla="*/ 1732620 h 4535662"/>
              <a:gd name="connsiteX1613" fmla="*/ 860214 w 11239836"/>
              <a:gd name="connsiteY1613" fmla="*/ 1777156 h 4535662"/>
              <a:gd name="connsiteX1614" fmla="*/ 986909 w 11239836"/>
              <a:gd name="connsiteY1614" fmla="*/ 1722603 h 4535662"/>
              <a:gd name="connsiteX1615" fmla="*/ 1136489 w 11239836"/>
              <a:gd name="connsiteY1615" fmla="*/ 1693733 h 4535662"/>
              <a:gd name="connsiteX1616" fmla="*/ 1154550 w 11239836"/>
              <a:gd name="connsiteY1616" fmla="*/ 1670964 h 4535662"/>
              <a:gd name="connsiteX1617" fmla="*/ 1185431 w 11239836"/>
              <a:gd name="connsiteY1617" fmla="*/ 1674881 h 4535662"/>
              <a:gd name="connsiteX1618" fmla="*/ 1353070 w 11239836"/>
              <a:gd name="connsiteY1618" fmla="*/ 1623243 h 4535662"/>
              <a:gd name="connsiteX1619" fmla="*/ 1332254 w 11239836"/>
              <a:gd name="connsiteY1619" fmla="*/ 1618325 h 4535662"/>
              <a:gd name="connsiteX1620" fmla="*/ 1361068 w 11239836"/>
              <a:gd name="connsiteY1620" fmla="*/ 1601476 h 4535662"/>
              <a:gd name="connsiteX1621" fmla="*/ 1372509 w 11239836"/>
              <a:gd name="connsiteY1621" fmla="*/ 1614318 h 4535662"/>
              <a:gd name="connsiteX1622" fmla="*/ 1421450 w 11239836"/>
              <a:gd name="connsiteY1622" fmla="*/ 1595465 h 4535662"/>
              <a:gd name="connsiteX1623" fmla="*/ 1461016 w 11239836"/>
              <a:gd name="connsiteY1623" fmla="*/ 1584537 h 4535662"/>
              <a:gd name="connsiteX1624" fmla="*/ 1433580 w 11239836"/>
              <a:gd name="connsiteY1624" fmla="*/ 1615229 h 4535662"/>
              <a:gd name="connsiteX1625" fmla="*/ 1502649 w 11239836"/>
              <a:gd name="connsiteY1625" fmla="*/ 1594373 h 4535662"/>
              <a:gd name="connsiteX1626" fmla="*/ 1489141 w 11239836"/>
              <a:gd name="connsiteY1626" fmla="*/ 1560766 h 4535662"/>
              <a:gd name="connsiteX1627" fmla="*/ 1581093 w 11239836"/>
              <a:gd name="connsiteY1627" fmla="*/ 1565594 h 4535662"/>
              <a:gd name="connsiteX1628" fmla="*/ 1560277 w 11239836"/>
              <a:gd name="connsiteY1628" fmla="*/ 1560675 h 4535662"/>
              <a:gd name="connsiteX1629" fmla="*/ 1656092 w 11239836"/>
              <a:gd name="connsiteY1629" fmla="*/ 1502207 h 4535662"/>
              <a:gd name="connsiteX1630" fmla="*/ 1776858 w 11239836"/>
              <a:gd name="connsiteY1630" fmla="*/ 1490186 h 4535662"/>
              <a:gd name="connsiteX1631" fmla="*/ 1815046 w 11239836"/>
              <a:gd name="connsiteY1631" fmla="*/ 1465413 h 4535662"/>
              <a:gd name="connsiteX1632" fmla="*/ 1794230 w 11239836"/>
              <a:gd name="connsiteY1632" fmla="*/ 1460495 h 4535662"/>
              <a:gd name="connsiteX1633" fmla="*/ 1902865 w 11239836"/>
              <a:gd name="connsiteY1633" fmla="*/ 1428711 h 4535662"/>
              <a:gd name="connsiteX1634" fmla="*/ 1845238 w 11239836"/>
              <a:gd name="connsiteY1634" fmla="*/ 1462408 h 4535662"/>
              <a:gd name="connsiteX1635" fmla="*/ 1976067 w 11239836"/>
              <a:gd name="connsiteY1635" fmla="*/ 1449385 h 4535662"/>
              <a:gd name="connsiteX1636" fmla="*/ 2034383 w 11239836"/>
              <a:gd name="connsiteY1636" fmla="*/ 1422611 h 4535662"/>
              <a:gd name="connsiteX1637" fmla="*/ 2104141 w 11239836"/>
              <a:gd name="connsiteY1637" fmla="*/ 1408677 h 4535662"/>
              <a:gd name="connsiteX1638" fmla="*/ 2165903 w 11239836"/>
              <a:gd name="connsiteY1638" fmla="*/ 1416510 h 4535662"/>
              <a:gd name="connsiteX1639" fmla="*/ 2148530 w 11239836"/>
              <a:gd name="connsiteY1639" fmla="*/ 1446199 h 4535662"/>
              <a:gd name="connsiteX1640" fmla="*/ 2178721 w 11239836"/>
              <a:gd name="connsiteY1640" fmla="*/ 1443194 h 4535662"/>
              <a:gd name="connsiteX1641" fmla="*/ 2196093 w 11239836"/>
              <a:gd name="connsiteY1641" fmla="*/ 1413504 h 4535662"/>
              <a:gd name="connsiteX1642" fmla="*/ 2199538 w 11239836"/>
              <a:gd name="connsiteY1642" fmla="*/ 1448112 h 4535662"/>
              <a:gd name="connsiteX1643" fmla="*/ 2247790 w 11239836"/>
              <a:gd name="connsiteY1643" fmla="*/ 1422338 h 4535662"/>
              <a:gd name="connsiteX1644" fmla="*/ 2249858 w 11239836"/>
              <a:gd name="connsiteY1644" fmla="*/ 1443104 h 4535662"/>
              <a:gd name="connsiteX1645" fmla="*/ 2267229 w 11239836"/>
              <a:gd name="connsiteY1645" fmla="*/ 1413413 h 4535662"/>
              <a:gd name="connsiteX1646" fmla="*/ 2307484 w 11239836"/>
              <a:gd name="connsiteY1646" fmla="*/ 1409406 h 4535662"/>
              <a:gd name="connsiteX1647" fmla="*/ 2289424 w 11239836"/>
              <a:gd name="connsiteY1647" fmla="*/ 1432175 h 4535662"/>
              <a:gd name="connsiteX1648" fmla="*/ 2347051 w 11239836"/>
              <a:gd name="connsiteY1648" fmla="*/ 1398478 h 4535662"/>
              <a:gd name="connsiteX1649" fmla="*/ 2304728 w 11239836"/>
              <a:gd name="connsiteY1649" fmla="*/ 1381720 h 4535662"/>
              <a:gd name="connsiteX1650" fmla="*/ 2434870 w 11239836"/>
              <a:gd name="connsiteY1650" fmla="*/ 1361775 h 4535662"/>
              <a:gd name="connsiteX1651" fmla="*/ 2423428 w 11239836"/>
              <a:gd name="connsiteY1651" fmla="*/ 1348934 h 4535662"/>
              <a:gd name="connsiteX1652" fmla="*/ 2437626 w 11239836"/>
              <a:gd name="connsiteY1652" fmla="*/ 1389461 h 4535662"/>
              <a:gd name="connsiteX1653" fmla="*/ 2498008 w 11239836"/>
              <a:gd name="connsiteY1653" fmla="*/ 1383452 h 4535662"/>
              <a:gd name="connsiteX1654" fmla="*/ 2474436 w 11239836"/>
              <a:gd name="connsiteY1654" fmla="*/ 1350847 h 4535662"/>
              <a:gd name="connsiteX1655" fmla="*/ 2507383 w 11239836"/>
              <a:gd name="connsiteY1655" fmla="*/ 1375529 h 4535662"/>
              <a:gd name="connsiteX1656" fmla="*/ 2545572 w 11239836"/>
              <a:gd name="connsiteY1656" fmla="*/ 1350756 h 4535662"/>
              <a:gd name="connsiteX1657" fmla="*/ 2646898 w 11239836"/>
              <a:gd name="connsiteY1657" fmla="*/ 1347661 h 4535662"/>
              <a:gd name="connsiteX1658" fmla="*/ 2626771 w 11239836"/>
              <a:gd name="connsiteY1658" fmla="*/ 1349664 h 4535662"/>
              <a:gd name="connsiteX1659" fmla="*/ 2628838 w 11239836"/>
              <a:gd name="connsiteY1659" fmla="*/ 1370429 h 4535662"/>
              <a:gd name="connsiteX1660" fmla="*/ 2737473 w 11239836"/>
              <a:gd name="connsiteY1660" fmla="*/ 1338645 h 4535662"/>
              <a:gd name="connsiteX1661" fmla="*/ 2759667 w 11239836"/>
              <a:gd name="connsiteY1661" fmla="*/ 1357406 h 4535662"/>
              <a:gd name="connsiteX1662" fmla="*/ 2799234 w 11239836"/>
              <a:gd name="connsiteY1662" fmla="*/ 1346478 h 4535662"/>
              <a:gd name="connsiteX1663" fmla="*/ 2812053 w 11239836"/>
              <a:gd name="connsiteY1663" fmla="*/ 1373162 h 4535662"/>
              <a:gd name="connsiteX1664" fmla="*/ 2871747 w 11239836"/>
              <a:gd name="connsiteY1664" fmla="*/ 1360230 h 4535662"/>
              <a:gd name="connsiteX1665" fmla="*/ 2859287 w 11239836"/>
              <a:gd name="connsiteY1665" fmla="*/ 1375451 h 4535662"/>
              <a:gd name="connsiteX1666" fmla="*/ 2879090 w 11239836"/>
              <a:gd name="connsiteY1666" fmla="*/ 1384432 h 4535662"/>
              <a:gd name="connsiteX1667" fmla="*/ 2822151 w 11239836"/>
              <a:gd name="connsiteY1667" fmla="*/ 1385265 h 4535662"/>
              <a:gd name="connsiteX1668" fmla="*/ 2721479 w 11239836"/>
              <a:gd name="connsiteY1668" fmla="*/ 1382178 h 4535662"/>
              <a:gd name="connsiteX1669" fmla="*/ 2714172 w 11239836"/>
              <a:gd name="connsiteY1669" fmla="*/ 1410867 h 4535662"/>
              <a:gd name="connsiteX1670" fmla="*/ 2934887 w 11239836"/>
              <a:gd name="connsiteY1670" fmla="*/ 1381907 h 4535662"/>
              <a:gd name="connsiteX1671" fmla="*/ 2947017 w 11239836"/>
              <a:gd name="connsiteY1671" fmla="*/ 1401670 h 4535662"/>
              <a:gd name="connsiteX1672" fmla="*/ 3017464 w 11239836"/>
              <a:gd name="connsiteY1672" fmla="*/ 1394658 h 4535662"/>
              <a:gd name="connsiteX1673" fmla="*/ 3035524 w 11239836"/>
              <a:gd name="connsiteY1673" fmla="*/ 1371889 h 4535662"/>
              <a:gd name="connsiteX1674" fmla="*/ 2984516 w 11239836"/>
              <a:gd name="connsiteY1674" fmla="*/ 1369976 h 4535662"/>
              <a:gd name="connsiteX1675" fmla="*/ 2995958 w 11239836"/>
              <a:gd name="connsiteY1675" fmla="*/ 1382818 h 4535662"/>
              <a:gd name="connsiteX1676" fmla="*/ 2955013 w 11239836"/>
              <a:gd name="connsiteY1676" fmla="*/ 1379903 h 4535662"/>
              <a:gd name="connsiteX1677" fmla="*/ 2960944 w 11239836"/>
              <a:gd name="connsiteY1677" fmla="*/ 1337372 h 4535662"/>
              <a:gd name="connsiteX1678" fmla="*/ 2983827 w 11239836"/>
              <a:gd name="connsiteY1678" fmla="*/ 1363055 h 4535662"/>
              <a:gd name="connsiteX1679" fmla="*/ 3062960 w 11239836"/>
              <a:gd name="connsiteY1679" fmla="*/ 1341197 h 4535662"/>
              <a:gd name="connsiteX1680" fmla="*/ 3093151 w 11239836"/>
              <a:gd name="connsiteY1680" fmla="*/ 1338192 h 4535662"/>
              <a:gd name="connsiteX1681" fmla="*/ 3115345 w 11239836"/>
              <a:gd name="connsiteY1681" fmla="*/ 1356954 h 4535662"/>
              <a:gd name="connsiteX1682" fmla="*/ 3124032 w 11239836"/>
              <a:gd name="connsiteY1682" fmla="*/ 1342108 h 4535662"/>
              <a:gd name="connsiteX1683" fmla="*/ 3196546 w 11239836"/>
              <a:gd name="connsiteY1683" fmla="*/ 1355861 h 4535662"/>
              <a:gd name="connsiteX1684" fmla="*/ 3205232 w 11239836"/>
              <a:gd name="connsiteY1684" fmla="*/ 1341016 h 4535662"/>
              <a:gd name="connsiteX1685" fmla="*/ 3142781 w 11239836"/>
              <a:gd name="connsiteY1685" fmla="*/ 1326261 h 4535662"/>
              <a:gd name="connsiteX1686" fmla="*/ 3223292 w 11239836"/>
              <a:gd name="connsiteY1686" fmla="*/ 1318247 h 4535662"/>
              <a:gd name="connsiteX1687" fmla="*/ 3215295 w 11239836"/>
              <a:gd name="connsiteY1687" fmla="*/ 1340014 h 4535662"/>
              <a:gd name="connsiteX1688" fmla="*/ 3245487 w 11239836"/>
              <a:gd name="connsiteY1688" fmla="*/ 1337009 h 4535662"/>
              <a:gd name="connsiteX1689" fmla="*/ 3242731 w 11239836"/>
              <a:gd name="connsiteY1689" fmla="*/ 1309322 h 4535662"/>
              <a:gd name="connsiteX1690" fmla="*/ 3172284 w 11239836"/>
              <a:gd name="connsiteY1690" fmla="*/ 1316334 h 4535662"/>
              <a:gd name="connsiteX1691" fmla="*/ 3149401 w 11239836"/>
              <a:gd name="connsiteY1691" fmla="*/ 1290652 h 4535662"/>
              <a:gd name="connsiteX1692" fmla="*/ 3038699 w 11239836"/>
              <a:gd name="connsiteY1692" fmla="*/ 1301671 h 4535662"/>
              <a:gd name="connsiteX1693" fmla="*/ 3057448 w 11239836"/>
              <a:gd name="connsiteY1693" fmla="*/ 1285824 h 4535662"/>
              <a:gd name="connsiteX1694" fmla="*/ 2997754 w 11239836"/>
              <a:gd name="connsiteY1694" fmla="*/ 1298756 h 4535662"/>
              <a:gd name="connsiteX1695" fmla="*/ 3025879 w 11239836"/>
              <a:gd name="connsiteY1695" fmla="*/ 1274985 h 4535662"/>
              <a:gd name="connsiteX1696" fmla="*/ 2978315 w 11239836"/>
              <a:gd name="connsiteY1696" fmla="*/ 1307681 h 4535662"/>
              <a:gd name="connsiteX1697" fmla="*/ 2984935 w 11239836"/>
              <a:gd name="connsiteY1697" fmla="*/ 1272070 h 4535662"/>
              <a:gd name="connsiteX1698" fmla="*/ 2947435 w 11239836"/>
              <a:gd name="connsiteY1698" fmla="*/ 1303765 h 4535662"/>
              <a:gd name="connsiteX1699" fmla="*/ 2896427 w 11239836"/>
              <a:gd name="connsiteY1699" fmla="*/ 1301851 h 4535662"/>
              <a:gd name="connsiteX1700" fmla="*/ 2866235 w 11239836"/>
              <a:gd name="connsiteY1700" fmla="*/ 1304857 h 4535662"/>
              <a:gd name="connsiteX1701" fmla="*/ 2843352 w 11239836"/>
              <a:gd name="connsiteY1701" fmla="*/ 1279173 h 4535662"/>
              <a:gd name="connsiteX1702" fmla="*/ 2836043 w 11239836"/>
              <a:gd name="connsiteY1702" fmla="*/ 1307862 h 4535662"/>
              <a:gd name="connsiteX1703" fmla="*/ 2774283 w 11239836"/>
              <a:gd name="connsiteY1703" fmla="*/ 1300029 h 4535662"/>
              <a:gd name="connsiteX1704" fmla="*/ 2815228 w 11239836"/>
              <a:gd name="connsiteY1704" fmla="*/ 1302944 h 4535662"/>
              <a:gd name="connsiteX1705" fmla="*/ 2710455 w 11239836"/>
              <a:gd name="connsiteY1705" fmla="*/ 1271431 h 4535662"/>
              <a:gd name="connsiteX1706" fmla="*/ 2630634 w 11239836"/>
              <a:gd name="connsiteY1706" fmla="*/ 1286367 h 4535662"/>
              <a:gd name="connsiteX1707" fmla="*/ 2701770 w 11239836"/>
              <a:gd name="connsiteY1707" fmla="*/ 1286277 h 4535662"/>
              <a:gd name="connsiteX1708" fmla="*/ 2723276 w 11239836"/>
              <a:gd name="connsiteY1708" fmla="*/ 1298116 h 4535662"/>
              <a:gd name="connsiteX1709" fmla="*/ 2693773 w 11239836"/>
              <a:gd name="connsiteY1709" fmla="*/ 1308043 h 4535662"/>
              <a:gd name="connsiteX1710" fmla="*/ 2621948 w 11239836"/>
              <a:gd name="connsiteY1710" fmla="*/ 1301211 h 4535662"/>
              <a:gd name="connsiteX1711" fmla="*/ 2619192 w 11239836"/>
              <a:gd name="connsiteY1711" fmla="*/ 1273525 h 4535662"/>
              <a:gd name="connsiteX1712" fmla="*/ 2518554 w 11239836"/>
              <a:gd name="connsiteY1712" fmla="*/ 1283543 h 4535662"/>
              <a:gd name="connsiteX1713" fmla="*/ 2491807 w 11239836"/>
              <a:gd name="connsiteY1713" fmla="*/ 1321156 h 4535662"/>
              <a:gd name="connsiteX1714" fmla="*/ 2471680 w 11239836"/>
              <a:gd name="connsiteY1714" fmla="*/ 1323159 h 4535662"/>
              <a:gd name="connsiteX1715" fmla="*/ 2448108 w 11239836"/>
              <a:gd name="connsiteY1715" fmla="*/ 1290555 h 4535662"/>
              <a:gd name="connsiteX1716" fmla="*/ 2430736 w 11239836"/>
              <a:gd name="connsiteY1716" fmla="*/ 1320245 h 4535662"/>
              <a:gd name="connsiteX1717" fmla="*/ 2349536 w 11239836"/>
              <a:gd name="connsiteY1717" fmla="*/ 1321338 h 4535662"/>
              <a:gd name="connsiteX1718" fmla="*/ 2307903 w 11239836"/>
              <a:gd name="connsiteY1718" fmla="*/ 1311501 h 4535662"/>
              <a:gd name="connsiteX1719" fmla="*/ 2348158 w 11239836"/>
              <a:gd name="connsiteY1719" fmla="*/ 1307494 h 4535662"/>
              <a:gd name="connsiteX1720" fmla="*/ 2277022 w 11239836"/>
              <a:gd name="connsiteY1720" fmla="*/ 1307584 h 4535662"/>
              <a:gd name="connsiteX1721" fmla="*/ 2286397 w 11239836"/>
              <a:gd name="connsiteY1721" fmla="*/ 1299661 h 4535662"/>
              <a:gd name="connsiteX1722" fmla="*/ 2295083 w 11239836"/>
              <a:gd name="connsiteY1722" fmla="*/ 1284816 h 4535662"/>
              <a:gd name="connsiteX1723" fmla="*/ 2325963 w 11239836"/>
              <a:gd name="connsiteY1723" fmla="*/ 1288732 h 4535662"/>
              <a:gd name="connsiteX1724" fmla="*/ 2334650 w 11239836"/>
              <a:gd name="connsiteY1724" fmla="*/ 1273887 h 4535662"/>
              <a:gd name="connsiteX1725" fmla="*/ 2256205 w 11239836"/>
              <a:gd name="connsiteY1725" fmla="*/ 1302666 h 4535662"/>
              <a:gd name="connsiteX1726" fmla="*/ 2136817 w 11239836"/>
              <a:gd name="connsiteY1726" fmla="*/ 1328531 h 4535662"/>
              <a:gd name="connsiteX1727" fmla="*/ 2149637 w 11239836"/>
              <a:gd name="connsiteY1727" fmla="*/ 1355215 h 4535662"/>
              <a:gd name="connsiteX1728" fmla="*/ 2099318 w 11239836"/>
              <a:gd name="connsiteY1728" fmla="*/ 1360224 h 4535662"/>
              <a:gd name="connsiteX1729" fmla="*/ 2116001 w 11239836"/>
              <a:gd name="connsiteY1729" fmla="*/ 1323613 h 4535662"/>
              <a:gd name="connsiteX1730" fmla="*/ 1987238 w 11239836"/>
              <a:gd name="connsiteY1730" fmla="*/ 1357400 h 4535662"/>
              <a:gd name="connsiteX1731" fmla="*/ 1835592 w 11239836"/>
              <a:gd name="connsiteY1731" fmla="*/ 1365505 h 4535662"/>
              <a:gd name="connsiteX1732" fmla="*/ 1844967 w 11239836"/>
              <a:gd name="connsiteY1732" fmla="*/ 1357581 h 4535662"/>
              <a:gd name="connsiteX1733" fmla="*/ 1802645 w 11239836"/>
              <a:gd name="connsiteY1733" fmla="*/ 1340823 h 4535662"/>
              <a:gd name="connsiteX1734" fmla="*/ 1815465 w 11239836"/>
              <a:gd name="connsiteY1734" fmla="*/ 1367508 h 4535662"/>
              <a:gd name="connsiteX1735" fmla="*/ 1737709 w 11239836"/>
              <a:gd name="connsiteY1735" fmla="*/ 1403209 h 4535662"/>
              <a:gd name="connsiteX1736" fmla="*/ 1769968 w 11239836"/>
              <a:gd name="connsiteY1736" fmla="*/ 1420969 h 4535662"/>
              <a:gd name="connsiteX1737" fmla="*/ 1710275 w 11239836"/>
              <a:gd name="connsiteY1737" fmla="*/ 1433901 h 4535662"/>
              <a:gd name="connsiteX1738" fmla="*/ 1698832 w 11239836"/>
              <a:gd name="connsiteY1738" fmla="*/ 1421059 h 4535662"/>
              <a:gd name="connsiteX1739" fmla="*/ 1759215 w 11239836"/>
              <a:gd name="connsiteY1739" fmla="*/ 1415049 h 4535662"/>
              <a:gd name="connsiteX1740" fmla="*/ 1727646 w 11239836"/>
              <a:gd name="connsiteY1740" fmla="*/ 1404210 h 4535662"/>
              <a:gd name="connsiteX1741" fmla="*/ 1618322 w 11239836"/>
              <a:gd name="connsiteY1741" fmla="*/ 1429073 h 4535662"/>
              <a:gd name="connsiteX1742" fmla="*/ 1585374 w 11239836"/>
              <a:gd name="connsiteY1742" fmla="*/ 1404391 h 4535662"/>
              <a:gd name="connsiteX1743" fmla="*/ 1635005 w 11239836"/>
              <a:gd name="connsiteY1743" fmla="*/ 1392462 h 4535662"/>
              <a:gd name="connsiteX1744" fmla="*/ 1555182 w 11239836"/>
              <a:gd name="connsiteY1744" fmla="*/ 1407396 h 4535662"/>
              <a:gd name="connsiteX1745" fmla="*/ 1577377 w 11239836"/>
              <a:gd name="connsiteY1745" fmla="*/ 1426158 h 4535662"/>
              <a:gd name="connsiteX1746" fmla="*/ 1616255 w 11239836"/>
              <a:gd name="connsiteY1746" fmla="*/ 1408308 h 4535662"/>
              <a:gd name="connsiteX1747" fmla="*/ 1588819 w 11239836"/>
              <a:gd name="connsiteY1747" fmla="*/ 1439000 h 4535662"/>
              <a:gd name="connsiteX1748" fmla="*/ 1441307 w 11239836"/>
              <a:gd name="connsiteY1748" fmla="*/ 1488635 h 4535662"/>
              <a:gd name="connsiteX1749" fmla="*/ 1399673 w 11239836"/>
              <a:gd name="connsiteY1749" fmla="*/ 1478799 h 4535662"/>
              <a:gd name="connsiteX1750" fmla="*/ 1390299 w 11239836"/>
              <a:gd name="connsiteY1750" fmla="*/ 1486722 h 4535662"/>
              <a:gd name="connsiteX1751" fmla="*/ 1382302 w 11239836"/>
              <a:gd name="connsiteY1751" fmla="*/ 1508488 h 4535662"/>
              <a:gd name="connsiteX1752" fmla="*/ 1254917 w 11239836"/>
              <a:gd name="connsiteY1752" fmla="*/ 1556120 h 4535662"/>
              <a:gd name="connsiteX1753" fmla="*/ 1243475 w 11239836"/>
              <a:gd name="connsiteY1753" fmla="*/ 1543278 h 4535662"/>
              <a:gd name="connsiteX1754" fmla="*/ 1213284 w 11239836"/>
              <a:gd name="connsiteY1754" fmla="*/ 1546283 h 4535662"/>
              <a:gd name="connsiteX1755" fmla="*/ 1173718 w 11239836"/>
              <a:gd name="connsiteY1755" fmla="*/ 1557212 h 4535662"/>
              <a:gd name="connsiteX1756" fmla="*/ 1175096 w 11239836"/>
              <a:gd name="connsiteY1756" fmla="*/ 1571056 h 4535662"/>
              <a:gd name="connsiteX1757" fmla="*/ 1125465 w 11239836"/>
              <a:gd name="connsiteY1757" fmla="*/ 1582986 h 4535662"/>
              <a:gd name="connsiteX1758" fmla="*/ 1123399 w 11239836"/>
              <a:gd name="connsiteY1758" fmla="*/ 1562221 h 4535662"/>
              <a:gd name="connsiteX1759" fmla="*/ 1095274 w 11239836"/>
              <a:gd name="connsiteY1759" fmla="*/ 1585990 h 4535662"/>
              <a:gd name="connsiteX1760" fmla="*/ 1125465 w 11239836"/>
              <a:gd name="connsiteY1760" fmla="*/ 1582986 h 4535662"/>
              <a:gd name="connsiteX1761" fmla="*/ 1097341 w 11239836"/>
              <a:gd name="connsiteY1761" fmla="*/ 1606756 h 4535662"/>
              <a:gd name="connsiteX1762" fmla="*/ 1036269 w 11239836"/>
              <a:gd name="connsiteY1762" fmla="*/ 1605844 h 4535662"/>
              <a:gd name="connsiteX1763" fmla="*/ 879382 w 11239836"/>
              <a:gd name="connsiteY1763" fmla="*/ 1663403 h 4535662"/>
              <a:gd name="connsiteX1764" fmla="*/ 859943 w 11239836"/>
              <a:gd name="connsiteY1764" fmla="*/ 1672328 h 4535662"/>
              <a:gd name="connsiteX1765" fmla="*/ 752686 w 11239836"/>
              <a:gd name="connsiteY1765" fmla="*/ 1717956 h 4535662"/>
              <a:gd name="connsiteX1766" fmla="*/ 674242 w 11239836"/>
              <a:gd name="connsiteY1766" fmla="*/ 1746735 h 4535662"/>
              <a:gd name="connsiteX1767" fmla="*/ 682928 w 11239836"/>
              <a:gd name="connsiteY1767" fmla="*/ 1731890 h 4535662"/>
              <a:gd name="connsiteX1768" fmla="*/ 644050 w 11239836"/>
              <a:gd name="connsiteY1768" fmla="*/ 1749740 h 4535662"/>
              <a:gd name="connsiteX1769" fmla="*/ 655492 w 11239836"/>
              <a:gd name="connsiteY1769" fmla="*/ 1762582 h 4535662"/>
              <a:gd name="connsiteX1770" fmla="*/ 607929 w 11239836"/>
              <a:gd name="connsiteY1770" fmla="*/ 1795277 h 4535662"/>
              <a:gd name="connsiteX1771" fmla="*/ 662112 w 11239836"/>
              <a:gd name="connsiteY1771" fmla="*/ 1726971 h 4535662"/>
              <a:gd name="connsiteX1772" fmla="*/ 718360 w 11239836"/>
              <a:gd name="connsiteY1772" fmla="*/ 1679431 h 4535662"/>
              <a:gd name="connsiteX1773" fmla="*/ 759305 w 11239836"/>
              <a:gd name="connsiteY1773" fmla="*/ 1682346 h 4535662"/>
              <a:gd name="connsiteX1774" fmla="*/ 750619 w 11239836"/>
              <a:gd name="connsiteY1774" fmla="*/ 1697190 h 4535662"/>
              <a:gd name="connsiteX1775" fmla="*/ 844367 w 11239836"/>
              <a:gd name="connsiteY1775" fmla="*/ 1617957 h 4535662"/>
              <a:gd name="connsiteX1776" fmla="*/ 886689 w 11239836"/>
              <a:gd name="connsiteY1776" fmla="*/ 1634714 h 4535662"/>
              <a:gd name="connsiteX1777" fmla="*/ 954380 w 11239836"/>
              <a:gd name="connsiteY1777" fmla="*/ 1600016 h 4535662"/>
              <a:gd name="connsiteX1778" fmla="*/ 936319 w 11239836"/>
              <a:gd name="connsiteY1778" fmla="*/ 1622784 h 4535662"/>
              <a:gd name="connsiteX1779" fmla="*/ 888756 w 11239836"/>
              <a:gd name="connsiteY1779" fmla="*/ 1655480 h 4535662"/>
              <a:gd name="connsiteX1780" fmla="*/ 977263 w 11239836"/>
              <a:gd name="connsiteY1780" fmla="*/ 1625699 h 4535662"/>
              <a:gd name="connsiteX1781" fmla="*/ 985950 w 11239836"/>
              <a:gd name="connsiteY1781" fmla="*/ 1610853 h 4535662"/>
              <a:gd name="connsiteX1782" fmla="*/ 955069 w 11239836"/>
              <a:gd name="connsiteY1782" fmla="*/ 1606938 h 4535662"/>
              <a:gd name="connsiteX1783" fmla="*/ 973130 w 11239836"/>
              <a:gd name="connsiteY1783" fmla="*/ 1584169 h 4535662"/>
              <a:gd name="connsiteX1784" fmla="*/ 1049507 w 11239836"/>
              <a:gd name="connsiteY1784" fmla="*/ 1534624 h 4535662"/>
              <a:gd name="connsiteX1785" fmla="*/ 1031446 w 11239836"/>
              <a:gd name="connsiteY1785" fmla="*/ 1557393 h 4535662"/>
              <a:gd name="connsiteX1786" fmla="*/ 1119265 w 11239836"/>
              <a:gd name="connsiteY1786" fmla="*/ 1520690 h 4535662"/>
              <a:gd name="connsiteX1787" fmla="*/ 1150144 w 11239836"/>
              <a:gd name="connsiteY1787" fmla="*/ 1524607 h 4535662"/>
              <a:gd name="connsiteX1788" fmla="*/ 1187645 w 11239836"/>
              <a:gd name="connsiteY1788" fmla="*/ 1492913 h 4535662"/>
              <a:gd name="connsiteX1789" fmla="*/ 1191779 w 11239836"/>
              <a:gd name="connsiteY1789" fmla="*/ 1534443 h 4535662"/>
              <a:gd name="connsiteX1790" fmla="*/ 1220591 w 11239836"/>
              <a:gd name="connsiteY1790" fmla="*/ 1517594 h 4535662"/>
              <a:gd name="connsiteX1791" fmla="*/ 1248716 w 11239836"/>
              <a:gd name="connsiteY1791" fmla="*/ 1493824 h 4535662"/>
              <a:gd name="connsiteX1792" fmla="*/ 1256713 w 11239836"/>
              <a:gd name="connsiteY1792" fmla="*/ 1472058 h 4535662"/>
              <a:gd name="connsiteX1793" fmla="*/ 1256025 w 11239836"/>
              <a:gd name="connsiteY1793" fmla="*/ 1465136 h 4535662"/>
              <a:gd name="connsiteX1794" fmla="*/ 1278219 w 11239836"/>
              <a:gd name="connsiteY1794" fmla="*/ 1483898 h 4535662"/>
              <a:gd name="connsiteX1795" fmla="*/ 1334468 w 11239836"/>
              <a:gd name="connsiteY1795" fmla="*/ 1436356 h 4535662"/>
              <a:gd name="connsiteX1796" fmla="*/ 1336535 w 11239836"/>
              <a:gd name="connsiteY1796" fmla="*/ 1457122 h 4535662"/>
              <a:gd name="connsiteX1797" fmla="*/ 1402159 w 11239836"/>
              <a:gd name="connsiteY1797" fmla="*/ 1401658 h 4535662"/>
              <a:gd name="connsiteX1798" fmla="*/ 1414289 w 11239836"/>
              <a:gd name="connsiteY1798" fmla="*/ 1421421 h 4535662"/>
              <a:gd name="connsiteX1799" fmla="*/ 1387543 w 11239836"/>
              <a:gd name="connsiteY1799" fmla="*/ 1459035 h 4535662"/>
              <a:gd name="connsiteX1800" fmla="*/ 1462541 w 11239836"/>
              <a:gd name="connsiteY1800" fmla="*/ 1395648 h 4535662"/>
              <a:gd name="connsiteX1801" fmla="*/ 1484047 w 11239836"/>
              <a:gd name="connsiteY1801" fmla="*/ 1407488 h 4535662"/>
              <a:gd name="connsiteX1802" fmla="*/ 1511483 w 11239836"/>
              <a:gd name="connsiteY1802" fmla="*/ 1376795 h 4535662"/>
              <a:gd name="connsiteX1803" fmla="*/ 1461163 w 11239836"/>
              <a:gd name="connsiteY1803" fmla="*/ 1381804 h 4535662"/>
              <a:gd name="connsiteX1804" fmla="*/ 1530232 w 11239836"/>
              <a:gd name="connsiteY1804" fmla="*/ 1360948 h 4535662"/>
              <a:gd name="connsiteX1805" fmla="*/ 1332401 w 11239836"/>
              <a:gd name="connsiteY1805" fmla="*/ 1415592 h 4535662"/>
              <a:gd name="connsiteX1806" fmla="*/ 1497285 w 11239836"/>
              <a:gd name="connsiteY1806" fmla="*/ 1336266 h 4535662"/>
              <a:gd name="connsiteX1807" fmla="*/ 1546226 w 11239836"/>
              <a:gd name="connsiteY1807" fmla="*/ 1317415 h 4535662"/>
              <a:gd name="connsiteX1808" fmla="*/ 1547604 w 11239836"/>
              <a:gd name="connsiteY1808" fmla="*/ 1331258 h 4535662"/>
              <a:gd name="connsiteX1809" fmla="*/ 1657617 w 11239836"/>
              <a:gd name="connsiteY1809" fmla="*/ 1313318 h 4535662"/>
              <a:gd name="connsiteX1810" fmla="*/ 1658995 w 11239836"/>
              <a:gd name="connsiteY1810" fmla="*/ 1327160 h 4535662"/>
              <a:gd name="connsiteX1811" fmla="*/ 1697873 w 11239836"/>
              <a:gd name="connsiteY1811" fmla="*/ 1309310 h 4535662"/>
              <a:gd name="connsiteX1812" fmla="*/ 1657617 w 11239836"/>
              <a:gd name="connsiteY1812" fmla="*/ 1313318 h 4535662"/>
              <a:gd name="connsiteX1813" fmla="*/ 1722552 w 11239836"/>
              <a:gd name="connsiteY1813" fmla="*/ 1250931 h 4535662"/>
              <a:gd name="connsiteX1814" fmla="*/ 1792310 w 11239836"/>
              <a:gd name="connsiteY1814" fmla="*/ 1236997 h 4535662"/>
              <a:gd name="connsiteX1815" fmla="*/ 1970703 w 11239836"/>
              <a:gd name="connsiteY1815" fmla="*/ 1191280 h 4535662"/>
              <a:gd name="connsiteX1816" fmla="*/ 1962017 w 11239836"/>
              <a:gd name="connsiteY1816" fmla="*/ 1206125 h 4535662"/>
              <a:gd name="connsiteX1817" fmla="*/ 1982145 w 11239836"/>
              <a:gd name="connsiteY1817" fmla="*/ 1204121 h 4535662"/>
              <a:gd name="connsiteX1818" fmla="*/ 2020333 w 11239836"/>
              <a:gd name="connsiteY1818" fmla="*/ 1179349 h 4535662"/>
              <a:gd name="connsiteX1819" fmla="*/ 2031774 w 11239836"/>
              <a:gd name="connsiteY1819" fmla="*/ 1192190 h 4535662"/>
              <a:gd name="connsiteX1820" fmla="*/ 2050525 w 11239836"/>
              <a:gd name="connsiteY1820" fmla="*/ 1176344 h 4535662"/>
              <a:gd name="connsiteX1821" fmla="*/ 2061966 w 11239836"/>
              <a:gd name="connsiteY1821" fmla="*/ 1189185 h 4535662"/>
              <a:gd name="connsiteX1822" fmla="*/ 2069963 w 11239836"/>
              <a:gd name="connsiteY1822" fmla="*/ 1167418 h 4535662"/>
              <a:gd name="connsiteX1823" fmla="*/ 2189351 w 11239836"/>
              <a:gd name="connsiteY1823" fmla="*/ 1141554 h 4535662"/>
              <a:gd name="connsiteX1824" fmla="*/ 2202171 w 11239836"/>
              <a:gd name="connsiteY1824" fmla="*/ 1168239 h 4535662"/>
              <a:gd name="connsiteX1825" fmla="*/ 2362503 w 11239836"/>
              <a:gd name="connsiteY1825" fmla="*/ 1145290 h 4535662"/>
              <a:gd name="connsiteX1826" fmla="*/ 2363192 w 11239836"/>
              <a:gd name="connsiteY1826" fmla="*/ 1152211 h 4535662"/>
              <a:gd name="connsiteX1827" fmla="*/ 2327071 w 11239836"/>
              <a:gd name="connsiteY1827" fmla="*/ 1197748 h 4535662"/>
              <a:gd name="connsiteX1828" fmla="*/ 2365259 w 11239836"/>
              <a:gd name="connsiteY1828" fmla="*/ 1172976 h 4535662"/>
              <a:gd name="connsiteX1829" fmla="*/ 2373255 w 11239836"/>
              <a:gd name="connsiteY1829" fmla="*/ 1151210 h 4535662"/>
              <a:gd name="connsiteX1830" fmla="*/ 2386075 w 11239836"/>
              <a:gd name="connsiteY1830" fmla="*/ 1177894 h 4535662"/>
              <a:gd name="connsiteX1831" fmla="*/ 2436395 w 11239836"/>
              <a:gd name="connsiteY1831" fmla="*/ 1172885 h 4535662"/>
              <a:gd name="connsiteX1832" fmla="*/ 2622784 w 11239836"/>
              <a:gd name="connsiteY1832" fmla="*/ 1105401 h 4535662"/>
              <a:gd name="connsiteX1833" fmla="*/ 2605412 w 11239836"/>
              <a:gd name="connsiteY1833" fmla="*/ 1135091 h 4535662"/>
              <a:gd name="connsiteX1834" fmla="*/ 2653665 w 11239836"/>
              <a:gd name="connsiteY1834" fmla="*/ 1109317 h 4535662"/>
              <a:gd name="connsiteX1835" fmla="*/ 2703984 w 11239836"/>
              <a:gd name="connsiteY1835" fmla="*/ 1104309 h 4535662"/>
              <a:gd name="connsiteX1836" fmla="*/ 2686613 w 11239836"/>
              <a:gd name="connsiteY1836" fmla="*/ 1133999 h 4535662"/>
              <a:gd name="connsiteX1837" fmla="*/ 2716803 w 11239836"/>
              <a:gd name="connsiteY1837" fmla="*/ 1130994 h 4535662"/>
              <a:gd name="connsiteX1838" fmla="*/ 2734864 w 11239836"/>
              <a:gd name="connsiteY1838" fmla="*/ 1108225 h 4535662"/>
              <a:gd name="connsiteX1839" fmla="*/ 2764367 w 11239836"/>
              <a:gd name="connsiteY1839" fmla="*/ 1098298 h 4535662"/>
              <a:gd name="connsiteX1840" fmla="*/ 3061040 w 11239836"/>
              <a:gd name="connsiteY1840" fmla="*/ 1117699 h 4535662"/>
              <a:gd name="connsiteX1841" fmla="*/ 3120045 w 11239836"/>
              <a:gd name="connsiteY1841" fmla="*/ 1097845 h 4535662"/>
              <a:gd name="connsiteX1842" fmla="*/ 3201245 w 11239836"/>
              <a:gd name="connsiteY1842" fmla="*/ 1096753 h 4535662"/>
              <a:gd name="connsiteX1843" fmla="*/ 3272381 w 11239836"/>
              <a:gd name="connsiteY1843" fmla="*/ 1096662 h 4535662"/>
              <a:gd name="connsiteX1844" fmla="*/ 3264384 w 11239836"/>
              <a:gd name="connsiteY1844" fmla="*/ 1118430 h 4535662"/>
              <a:gd name="connsiteX1845" fmla="*/ 3306706 w 11239836"/>
              <a:gd name="connsiteY1845" fmla="*/ 1135188 h 4535662"/>
              <a:gd name="connsiteX1846" fmla="*/ 3357025 w 11239836"/>
              <a:gd name="connsiteY1846" fmla="*/ 1130179 h 4535662"/>
              <a:gd name="connsiteX1847" fmla="*/ 3338275 w 11239836"/>
              <a:gd name="connsiteY1847" fmla="*/ 1146026 h 4535662"/>
              <a:gd name="connsiteX1848" fmla="*/ 3695332 w 11239836"/>
              <a:gd name="connsiteY1848" fmla="*/ 1159417 h 4535662"/>
              <a:gd name="connsiteX1849" fmla="*/ 3602001 w 11239836"/>
              <a:gd name="connsiteY1849" fmla="*/ 1140745 h 4535662"/>
              <a:gd name="connsiteX1850" fmla="*/ 3622129 w 11239836"/>
              <a:gd name="connsiteY1850" fmla="*/ 1138742 h 4535662"/>
              <a:gd name="connsiteX1851" fmla="*/ 3581185 w 11239836"/>
              <a:gd name="connsiteY1851" fmla="*/ 1135827 h 4535662"/>
              <a:gd name="connsiteX1852" fmla="*/ 3587804 w 11239836"/>
              <a:gd name="connsiteY1852" fmla="*/ 1100217 h 4535662"/>
              <a:gd name="connsiteX1853" fmla="*/ 3701951 w 11239836"/>
              <a:gd name="connsiteY1853" fmla="*/ 1123806 h 4535662"/>
              <a:gd name="connsiteX1854" fmla="*/ 3744273 w 11239836"/>
              <a:gd name="connsiteY1854" fmla="*/ 1140565 h 4535662"/>
              <a:gd name="connsiteX1855" fmla="*/ 3714770 w 11239836"/>
              <a:gd name="connsiteY1855" fmla="*/ 1150492 h 4535662"/>
              <a:gd name="connsiteX1856" fmla="*/ 3765778 w 11239836"/>
              <a:gd name="connsiteY1856" fmla="*/ 1152405 h 4535662"/>
              <a:gd name="connsiteX1857" fmla="*/ 3765089 w 11239836"/>
              <a:gd name="connsiteY1857" fmla="*/ 1145483 h 4535662"/>
              <a:gd name="connsiteX1858" fmla="*/ 3737655 w 11239836"/>
              <a:gd name="connsiteY1858" fmla="*/ 1176175 h 4535662"/>
              <a:gd name="connsiteX1859" fmla="*/ 3696021 w 11239836"/>
              <a:gd name="connsiteY1859" fmla="*/ 1166339 h 4535662"/>
              <a:gd name="connsiteX1860" fmla="*/ 3689402 w 11239836"/>
              <a:gd name="connsiteY1860" fmla="*/ 1201948 h 4535662"/>
              <a:gd name="connsiteX1861" fmla="*/ 3730346 w 11239836"/>
              <a:gd name="connsiteY1861" fmla="*/ 1204863 h 4535662"/>
              <a:gd name="connsiteX1862" fmla="*/ 3889300 w 11239836"/>
              <a:gd name="connsiteY1862" fmla="*/ 1168070 h 4535662"/>
              <a:gd name="connsiteX1863" fmla="*/ 3900742 w 11239836"/>
              <a:gd name="connsiteY1863" fmla="*/ 1180912 h 4535662"/>
              <a:gd name="connsiteX1864" fmla="*/ 3984008 w 11239836"/>
              <a:gd name="connsiteY1864" fmla="*/ 1200585 h 4535662"/>
              <a:gd name="connsiteX1865" fmla="*/ 3965258 w 11239836"/>
              <a:gd name="connsiteY1865" fmla="*/ 1216432 h 4535662"/>
              <a:gd name="connsiteX1866" fmla="*/ 4024953 w 11239836"/>
              <a:gd name="connsiteY1866" fmla="*/ 1203500 h 4535662"/>
              <a:gd name="connsiteX1867" fmla="*/ 4057211 w 11239836"/>
              <a:gd name="connsiteY1867" fmla="*/ 1221259 h 4535662"/>
              <a:gd name="connsiteX1868" fmla="*/ 4070031 w 11239836"/>
              <a:gd name="connsiteY1868" fmla="*/ 1247944 h 4535662"/>
              <a:gd name="connsiteX1869" fmla="*/ 4100222 w 11239836"/>
              <a:gd name="connsiteY1869" fmla="*/ 1244939 h 4535662"/>
              <a:gd name="connsiteX1870" fmla="*/ 4088092 w 11239836"/>
              <a:gd name="connsiteY1870" fmla="*/ 1225176 h 4535662"/>
              <a:gd name="connsiteX1871" fmla="*/ 4139100 w 11239836"/>
              <a:gd name="connsiteY1871" fmla="*/ 1227088 h 4535662"/>
              <a:gd name="connsiteX1872" fmla="*/ 4141167 w 11239836"/>
              <a:gd name="connsiteY1872" fmla="*/ 1247854 h 4535662"/>
              <a:gd name="connsiteX1873" fmla="*/ 4182800 w 11239836"/>
              <a:gd name="connsiteY1873" fmla="*/ 1257691 h 4535662"/>
              <a:gd name="connsiteX1874" fmla="*/ 4200861 w 11239836"/>
              <a:gd name="connsiteY1874" fmla="*/ 1234922 h 4535662"/>
              <a:gd name="connsiteX1875" fmla="*/ 4138411 w 11239836"/>
              <a:gd name="connsiteY1875" fmla="*/ 1220167 h 4535662"/>
              <a:gd name="connsiteX1876" fmla="*/ 4157160 w 11239836"/>
              <a:gd name="connsiteY1876" fmla="*/ 1204321 h 4535662"/>
              <a:gd name="connsiteX1877" fmla="*/ 4208857 w 11239836"/>
              <a:gd name="connsiteY1877" fmla="*/ 1213154 h 4535662"/>
              <a:gd name="connsiteX1878" fmla="*/ 4185974 w 11239836"/>
              <a:gd name="connsiteY1878" fmla="*/ 1187472 h 4535662"/>
              <a:gd name="connsiteX1879" fmla="*/ 4241804 w 11239836"/>
              <a:gd name="connsiteY1879" fmla="*/ 1237836 h 4535662"/>
              <a:gd name="connsiteX1880" fmla="*/ 4296258 w 11239836"/>
              <a:gd name="connsiteY1880" fmla="*/ 1274358 h 4535662"/>
              <a:gd name="connsiteX1881" fmla="*/ 4258069 w 11239836"/>
              <a:gd name="connsiteY1881" fmla="*/ 1299130 h 4535662"/>
              <a:gd name="connsiteX1882" fmla="*/ 4331272 w 11239836"/>
              <a:gd name="connsiteY1882" fmla="*/ 1319805 h 4535662"/>
              <a:gd name="connsiteX1883" fmla="*/ 4361464 w 11239836"/>
              <a:gd name="connsiteY1883" fmla="*/ 1316800 h 4535662"/>
              <a:gd name="connsiteX1884" fmla="*/ 4342714 w 11239836"/>
              <a:gd name="connsiteY1884" fmla="*/ 1332647 h 4535662"/>
              <a:gd name="connsiteX1885" fmla="*/ 4373595 w 11239836"/>
              <a:gd name="connsiteY1885" fmla="*/ 1336563 h 4535662"/>
              <a:gd name="connsiteX1886" fmla="*/ 4392344 w 11239836"/>
              <a:gd name="connsiteY1886" fmla="*/ 1320716 h 4535662"/>
              <a:gd name="connsiteX1887" fmla="*/ 4380214 w 11239836"/>
              <a:gd name="connsiteY1887" fmla="*/ 1300953 h 4535662"/>
              <a:gd name="connsiteX1888" fmla="*/ 4421847 w 11239836"/>
              <a:gd name="connsiteY1888" fmla="*/ 1310789 h 4535662"/>
              <a:gd name="connsiteX1889" fmla="*/ 4409717 w 11239836"/>
              <a:gd name="connsiteY1889" fmla="*/ 1291025 h 4535662"/>
              <a:gd name="connsiteX1890" fmla="*/ 4429844 w 11239836"/>
              <a:gd name="connsiteY1890" fmla="*/ 1289022 h 4535662"/>
              <a:gd name="connsiteX1891" fmla="*/ 4433288 w 11239836"/>
              <a:gd name="connsiteY1891" fmla="*/ 1323631 h 4535662"/>
              <a:gd name="connsiteX1892" fmla="*/ 4464859 w 11239836"/>
              <a:gd name="connsiteY1892" fmla="*/ 1334469 h 4535662"/>
              <a:gd name="connsiteX1893" fmla="*/ 4488431 w 11239836"/>
              <a:gd name="connsiteY1893" fmla="*/ 1367074 h 4535662"/>
              <a:gd name="connsiteX1894" fmla="*/ 4517244 w 11239836"/>
              <a:gd name="connsiteY1894" fmla="*/ 1350225 h 4535662"/>
              <a:gd name="connsiteX1895" fmla="*/ 4499872 w 11239836"/>
              <a:gd name="connsiteY1895" fmla="*/ 1379916 h 4535662"/>
              <a:gd name="connsiteX1896" fmla="*/ 4614708 w 11239836"/>
              <a:gd name="connsiteY1896" fmla="*/ 1410426 h 4535662"/>
              <a:gd name="connsiteX1897" fmla="*/ 4646966 w 11239836"/>
              <a:gd name="connsiteY1897" fmla="*/ 1428186 h 4535662"/>
              <a:gd name="connsiteX1898" fmla="*/ 4660476 w 11239836"/>
              <a:gd name="connsiteY1898" fmla="*/ 1461792 h 4535662"/>
              <a:gd name="connsiteX1899" fmla="*/ 4739609 w 11239836"/>
              <a:gd name="connsiteY1899" fmla="*/ 1439936 h 4535662"/>
              <a:gd name="connsiteX1900" fmla="*/ 4743053 w 11239836"/>
              <a:gd name="connsiteY1900" fmla="*/ 1474544 h 4535662"/>
              <a:gd name="connsiteX1901" fmla="*/ 4712861 w 11239836"/>
              <a:gd name="connsiteY1901" fmla="*/ 1477549 h 4535662"/>
              <a:gd name="connsiteX1902" fmla="*/ 4786064 w 11239836"/>
              <a:gd name="connsiteY1902" fmla="*/ 1498224 h 4535662"/>
              <a:gd name="connsiteX1903" fmla="*/ 4763180 w 11239836"/>
              <a:gd name="connsiteY1903" fmla="*/ 1472540 h 4535662"/>
              <a:gd name="connsiteX1904" fmla="*/ 4890147 w 11239836"/>
              <a:gd name="connsiteY1904" fmla="*/ 1522815 h 4535662"/>
              <a:gd name="connsiteX1905" fmla="*/ 4966794 w 11239836"/>
              <a:gd name="connsiteY1905" fmla="*/ 1578099 h 4535662"/>
              <a:gd name="connsiteX1906" fmla="*/ 4978925 w 11239836"/>
              <a:gd name="connsiteY1906" fmla="*/ 1597861 h 4535662"/>
              <a:gd name="connsiteX1907" fmla="*/ 4986922 w 11239836"/>
              <a:gd name="connsiteY1907" fmla="*/ 1576095 h 4535662"/>
              <a:gd name="connsiteX1908" fmla="*/ 5027178 w 11239836"/>
              <a:gd name="connsiteY1908" fmla="*/ 1572088 h 4535662"/>
              <a:gd name="connsiteX1909" fmla="*/ 5072256 w 11239836"/>
              <a:gd name="connsiteY1909" fmla="*/ 1616533 h 4535662"/>
              <a:gd name="connsiteX1910" fmla="*/ 5042065 w 11239836"/>
              <a:gd name="connsiteY1910" fmla="*/ 1619538 h 4535662"/>
              <a:gd name="connsiteX1911" fmla="*/ 5074323 w 11239836"/>
              <a:gd name="connsiteY1911" fmla="*/ 1637298 h 4535662"/>
              <a:gd name="connsiteX1912" fmla="*/ 5125331 w 11239836"/>
              <a:gd name="connsiteY1912" fmla="*/ 1639211 h 4535662"/>
              <a:gd name="connsiteX1913" fmla="*/ 5106581 w 11239836"/>
              <a:gd name="connsiteY1913" fmla="*/ 1655058 h 4535662"/>
              <a:gd name="connsiteX1914" fmla="*/ 5127398 w 11239836"/>
              <a:gd name="connsiteY1914" fmla="*/ 1659977 h 4535662"/>
              <a:gd name="connsiteX1915" fmla="*/ 5067704 w 11239836"/>
              <a:gd name="connsiteY1915" fmla="*/ 1672908 h 4535662"/>
              <a:gd name="connsiteX1916" fmla="*/ 5140907 w 11239836"/>
              <a:gd name="connsiteY1916" fmla="*/ 1693583 h 4535662"/>
              <a:gd name="connsiteX1917" fmla="*/ 5132910 w 11239836"/>
              <a:gd name="connsiteY1917" fmla="*/ 1715349 h 4535662"/>
              <a:gd name="connsiteX1918" fmla="*/ 5183918 w 11239836"/>
              <a:gd name="connsiteY1918" fmla="*/ 1717262 h 4535662"/>
              <a:gd name="connsiteX1919" fmla="*/ 5161723 w 11239836"/>
              <a:gd name="connsiteY1919" fmla="*/ 1698501 h 4535662"/>
              <a:gd name="connsiteX1920" fmla="*/ 5255054 w 11239836"/>
              <a:gd name="connsiteY1920" fmla="*/ 1717173 h 4535662"/>
              <a:gd name="connsiteX1921" fmla="*/ 5226930 w 11239836"/>
              <a:gd name="connsiteY1921" fmla="*/ 1740942 h 4535662"/>
              <a:gd name="connsiteX1922" fmla="*/ 5175921 w 11239836"/>
              <a:gd name="connsiteY1922" fmla="*/ 1739029 h 4535662"/>
              <a:gd name="connsiteX1923" fmla="*/ 5239061 w 11239836"/>
              <a:gd name="connsiteY1923" fmla="*/ 1760706 h 4535662"/>
              <a:gd name="connsiteX1924" fmla="*/ 5246368 w 11239836"/>
              <a:gd name="connsiteY1924" fmla="*/ 1732017 h 4535662"/>
              <a:gd name="connsiteX1925" fmla="*/ 5298754 w 11239836"/>
              <a:gd name="connsiteY1925" fmla="*/ 1747774 h 4535662"/>
              <a:gd name="connsiteX1926" fmla="*/ 5290757 w 11239836"/>
              <a:gd name="connsiteY1926" fmla="*/ 1769541 h 4535662"/>
              <a:gd name="connsiteX1927" fmla="*/ 5416346 w 11239836"/>
              <a:gd name="connsiteY1927" fmla="*/ 1805971 h 4535662"/>
              <a:gd name="connsiteX1928" fmla="*/ 5378158 w 11239836"/>
              <a:gd name="connsiteY1928" fmla="*/ 1830744 h 4535662"/>
              <a:gd name="connsiteX1929" fmla="*/ 5419791 w 11239836"/>
              <a:gd name="connsiteY1929" fmla="*/ 1840580 h 4535662"/>
              <a:gd name="connsiteX1930" fmla="*/ 5410415 w 11239836"/>
              <a:gd name="connsiteY1930" fmla="*/ 1848504 h 4535662"/>
              <a:gd name="connsiteX1931" fmla="*/ 5427028 w 11239836"/>
              <a:gd name="connsiteY1931" fmla="*/ 1849471 h 4535662"/>
              <a:gd name="connsiteX1932" fmla="*/ 5448020 w 11239836"/>
              <a:gd name="connsiteY1932" fmla="*/ 1845054 h 4535662"/>
              <a:gd name="connsiteX1933" fmla="*/ 5447500 w 11239836"/>
              <a:gd name="connsiteY1933" fmla="*/ 1850929 h 4535662"/>
              <a:gd name="connsiteX1934" fmla="*/ 5452737 w 11239836"/>
              <a:gd name="connsiteY1934" fmla="*/ 1865261 h 4535662"/>
              <a:gd name="connsiteX1935" fmla="*/ 5403797 w 11239836"/>
              <a:gd name="connsiteY1935" fmla="*/ 1884114 h 4535662"/>
              <a:gd name="connsiteX1936" fmla="*/ 5372228 w 11239836"/>
              <a:gd name="connsiteY1936" fmla="*/ 1873275 h 4535662"/>
              <a:gd name="connsiteX1937" fmla="*/ 5423925 w 11239836"/>
              <a:gd name="connsiteY1937" fmla="*/ 1882110 h 4535662"/>
              <a:gd name="connsiteX1938" fmla="*/ 5466246 w 11239836"/>
              <a:gd name="connsiteY1938" fmla="*/ 1898868 h 4535662"/>
              <a:gd name="connsiteX1939" fmla="*/ 5444052 w 11239836"/>
              <a:gd name="connsiteY1939" fmla="*/ 1880107 h 4535662"/>
              <a:gd name="connsiteX1940" fmla="*/ 5452737 w 11239836"/>
              <a:gd name="connsiteY1940" fmla="*/ 1865261 h 4535662"/>
              <a:gd name="connsiteX1941" fmla="*/ 5550202 w 11239836"/>
              <a:gd name="connsiteY1941" fmla="*/ 1925462 h 4535662"/>
              <a:gd name="connsiteX1942" fmla="*/ 5606985 w 11239836"/>
              <a:gd name="connsiteY1942" fmla="*/ 1950284 h 4535662"/>
              <a:gd name="connsiteX1943" fmla="*/ 5622214 w 11239836"/>
              <a:gd name="connsiteY1943" fmla="*/ 1943158 h 4535662"/>
              <a:gd name="connsiteX1944" fmla="*/ 5624605 w 11239836"/>
              <a:gd name="connsiteY1944" fmla="*/ 1943833 h 4535662"/>
              <a:gd name="connsiteX1945" fmla="*/ 5631620 w 11239836"/>
              <a:gd name="connsiteY1945" fmla="*/ 1939012 h 4535662"/>
              <a:gd name="connsiteX1946" fmla="*/ 5632952 w 11239836"/>
              <a:gd name="connsiteY1946" fmla="*/ 1939944 h 4535662"/>
              <a:gd name="connsiteX1947" fmla="*/ 5642844 w 11239836"/>
              <a:gd name="connsiteY1947" fmla="*/ 1937212 h 4535662"/>
              <a:gd name="connsiteX1948" fmla="*/ 5570330 w 11239836"/>
              <a:gd name="connsiteY1948" fmla="*/ 1923459 h 4535662"/>
              <a:gd name="connsiteX1949" fmla="*/ 5536005 w 11239836"/>
              <a:gd name="connsiteY1949" fmla="*/ 1884934 h 4535662"/>
              <a:gd name="connsiteX1950" fmla="*/ 5567574 w 11239836"/>
              <a:gd name="connsiteY1950" fmla="*/ 1895773 h 4535662"/>
              <a:gd name="connsiteX1951" fmla="*/ 5586323 w 11239836"/>
              <a:gd name="connsiteY1951" fmla="*/ 1879926 h 4535662"/>
              <a:gd name="connsiteX1952" fmla="*/ 5627957 w 11239836"/>
              <a:gd name="connsiteY1952" fmla="*/ 1889762 h 4535662"/>
              <a:gd name="connsiteX1953" fmla="*/ 5579015 w 11239836"/>
              <a:gd name="connsiteY1953" fmla="*/ 1908615 h 4535662"/>
              <a:gd name="connsiteX1954" fmla="*/ 5658838 w 11239836"/>
              <a:gd name="connsiteY1954" fmla="*/ 1893679 h 4535662"/>
              <a:gd name="connsiteX1955" fmla="*/ 5646707 w 11239836"/>
              <a:gd name="connsiteY1955" fmla="*/ 1873915 h 4535662"/>
              <a:gd name="connsiteX1956" fmla="*/ 5668212 w 11239836"/>
              <a:gd name="connsiteY1956" fmla="*/ 1885755 h 4535662"/>
              <a:gd name="connsiteX1957" fmla="*/ 5662971 w 11239836"/>
              <a:gd name="connsiteY1957" fmla="*/ 1935209 h 4535662"/>
              <a:gd name="connsiteX1958" fmla="*/ 5758369 w 11239836"/>
              <a:gd name="connsiteY1958" fmla="*/ 1974645 h 4535662"/>
              <a:gd name="connsiteX1959" fmla="*/ 5767743 w 11239836"/>
              <a:gd name="connsiteY1959" fmla="*/ 1966721 h 4535662"/>
              <a:gd name="connsiteX1960" fmla="*/ 5778495 w 11239836"/>
              <a:gd name="connsiteY1960" fmla="*/ 1972641 h 4535662"/>
              <a:gd name="connsiteX1961" fmla="*/ 5750372 w 11239836"/>
              <a:gd name="connsiteY1961" fmla="*/ 1996412 h 4535662"/>
              <a:gd name="connsiteX1962" fmla="*/ 5705982 w 11239836"/>
              <a:gd name="connsiteY1962" fmla="*/ 1958889 h 4535662"/>
              <a:gd name="connsiteX1963" fmla="*/ 5677168 w 11239836"/>
              <a:gd name="connsiteY1963" fmla="*/ 1975737 h 4535662"/>
              <a:gd name="connsiteX1964" fmla="*/ 5771877 w 11239836"/>
              <a:gd name="connsiteY1964" fmla="*/ 2008252 h 4535662"/>
              <a:gd name="connsiteX1965" fmla="*/ 5779874 w 11239836"/>
              <a:gd name="connsiteY1965" fmla="*/ 1986485 h 4535662"/>
              <a:gd name="connsiteX1966" fmla="*/ 5813511 w 11239836"/>
              <a:gd name="connsiteY1966" fmla="*/ 2018088 h 4535662"/>
              <a:gd name="connsiteX1967" fmla="*/ 5853766 w 11239836"/>
              <a:gd name="connsiteY1967" fmla="*/ 2014081 h 4535662"/>
              <a:gd name="connsiteX1968" fmla="*/ 5855833 w 11239836"/>
              <a:gd name="connsiteY1968" fmla="*/ 2034846 h 4535662"/>
              <a:gd name="connsiteX1969" fmla="*/ 5847147 w 11239836"/>
              <a:gd name="connsiteY1969" fmla="*/ 2049691 h 4535662"/>
              <a:gd name="connsiteX1970" fmla="*/ 5826330 w 11239836"/>
              <a:gd name="connsiteY1970" fmla="*/ 2044773 h 4535662"/>
              <a:gd name="connsiteX1971" fmla="*/ 5807581 w 11239836"/>
              <a:gd name="connsiteY1971" fmla="*/ 2060620 h 4535662"/>
              <a:gd name="connsiteX1972" fmla="*/ 5818333 w 11239836"/>
              <a:gd name="connsiteY1972" fmla="*/ 2066540 h 4535662"/>
              <a:gd name="connsiteX1973" fmla="*/ 5866585 w 11239836"/>
              <a:gd name="connsiteY1973" fmla="*/ 2040766 h 4535662"/>
              <a:gd name="connsiteX1974" fmla="*/ 5879404 w 11239836"/>
              <a:gd name="connsiteY1974" fmla="*/ 2067451 h 4535662"/>
              <a:gd name="connsiteX1975" fmla="*/ 5880782 w 11239836"/>
              <a:gd name="connsiteY1975" fmla="*/ 2081295 h 4535662"/>
              <a:gd name="connsiteX1976" fmla="*/ 5821090 w 11239836"/>
              <a:gd name="connsiteY1976" fmla="*/ 2094227 h 4535662"/>
              <a:gd name="connsiteX1977" fmla="*/ 5788142 w 11239836"/>
              <a:gd name="connsiteY1977" fmla="*/ 2069545 h 4535662"/>
              <a:gd name="connsiteX1978" fmla="*/ 5735756 w 11239836"/>
              <a:gd name="connsiteY1978" fmla="*/ 2053789 h 4535662"/>
              <a:gd name="connsiteX1979" fmla="*/ 5757262 w 11239836"/>
              <a:gd name="connsiteY1979" fmla="*/ 2065629 h 4535662"/>
              <a:gd name="connsiteX1980" fmla="*/ 5758639 w 11239836"/>
              <a:gd name="connsiteY1980" fmla="*/ 2079472 h 4535662"/>
              <a:gd name="connsiteX1981" fmla="*/ 5788142 w 11239836"/>
              <a:gd name="connsiteY1981" fmla="*/ 2069545 h 4535662"/>
              <a:gd name="connsiteX1982" fmla="*/ 5780145 w 11239836"/>
              <a:gd name="connsiteY1982" fmla="*/ 2091312 h 4535662"/>
              <a:gd name="connsiteX1983" fmla="*/ 5800272 w 11239836"/>
              <a:gd name="connsiteY1983" fmla="*/ 2089309 h 4535662"/>
              <a:gd name="connsiteX1984" fmla="*/ 5762084 w 11239836"/>
              <a:gd name="connsiteY1984" fmla="*/ 2114081 h 4535662"/>
              <a:gd name="connsiteX1985" fmla="*/ 5795031 w 11239836"/>
              <a:gd name="connsiteY1985" fmla="*/ 2138762 h 4535662"/>
              <a:gd name="connsiteX1986" fmla="*/ 5803028 w 11239836"/>
              <a:gd name="connsiteY1986" fmla="*/ 2116995 h 4535662"/>
              <a:gd name="connsiteX1987" fmla="*/ 5782900 w 11239836"/>
              <a:gd name="connsiteY1987" fmla="*/ 2118999 h 4535662"/>
              <a:gd name="connsiteX1988" fmla="*/ 5811714 w 11239836"/>
              <a:gd name="connsiteY1988" fmla="*/ 2102151 h 4535662"/>
              <a:gd name="connsiteX1989" fmla="*/ 5792275 w 11239836"/>
              <a:gd name="connsiteY1989" fmla="*/ 2111076 h 4535662"/>
              <a:gd name="connsiteX1990" fmla="*/ 5821779 w 11239836"/>
              <a:gd name="connsiteY1990" fmla="*/ 2101149 h 4535662"/>
              <a:gd name="connsiteX1991" fmla="*/ 5843973 w 11239836"/>
              <a:gd name="connsiteY1991" fmla="*/ 2119910 h 4535662"/>
              <a:gd name="connsiteX1992" fmla="*/ 5831842 w 11239836"/>
              <a:gd name="connsiteY1992" fmla="*/ 2100147 h 4535662"/>
              <a:gd name="connsiteX1993" fmla="*/ 5862033 w 11239836"/>
              <a:gd name="connsiteY1993" fmla="*/ 2097142 h 4535662"/>
              <a:gd name="connsiteX1994" fmla="*/ 5905045 w 11239836"/>
              <a:gd name="connsiteY1994" fmla="*/ 2120821 h 4535662"/>
              <a:gd name="connsiteX1995" fmla="*/ 5897047 w 11239836"/>
              <a:gd name="connsiteY1995" fmla="*/ 2142588 h 4535662"/>
              <a:gd name="connsiteX1996" fmla="*/ 5916487 w 11239836"/>
              <a:gd name="connsiteY1996" fmla="*/ 2133663 h 4535662"/>
              <a:gd name="connsiteX1997" fmla="*/ 5936614 w 11239836"/>
              <a:gd name="connsiteY1997" fmla="*/ 2131659 h 4535662"/>
              <a:gd name="connsiteX1998" fmla="*/ 5948745 w 11239836"/>
              <a:gd name="connsiteY1998" fmla="*/ 2151423 h 4535662"/>
              <a:gd name="connsiteX1999" fmla="*/ 5903630 w 11239836"/>
              <a:gd name="connsiteY1999" fmla="*/ 2157661 h 4535662"/>
              <a:gd name="connsiteX2000" fmla="*/ 5879730 w 11239836"/>
              <a:gd name="connsiteY2000" fmla="*/ 2166673 h 4535662"/>
              <a:gd name="connsiteX2001" fmla="*/ 5878987 w 11239836"/>
              <a:gd name="connsiteY2001" fmla="*/ 2165357 h 4535662"/>
              <a:gd name="connsiteX2002" fmla="*/ 5874955 w 11239836"/>
              <a:gd name="connsiteY2002" fmla="*/ 2168473 h 4535662"/>
              <a:gd name="connsiteX2003" fmla="*/ 5859549 w 11239836"/>
              <a:gd name="connsiteY2003" fmla="*/ 2174281 h 4535662"/>
              <a:gd name="connsiteX2004" fmla="*/ 5866010 w 11239836"/>
              <a:gd name="connsiteY2004" fmla="*/ 2175387 h 4535662"/>
              <a:gd name="connsiteX2005" fmla="*/ 5874955 w 11239836"/>
              <a:gd name="connsiteY2005" fmla="*/ 2168473 h 4535662"/>
              <a:gd name="connsiteX2006" fmla="*/ 5879730 w 11239836"/>
              <a:gd name="connsiteY2006" fmla="*/ 2166673 h 4535662"/>
              <a:gd name="connsiteX2007" fmla="*/ 5882842 w 11239836"/>
              <a:gd name="connsiteY2007" fmla="*/ 2172182 h 4535662"/>
              <a:gd name="connsiteX2008" fmla="*/ 5901181 w 11239836"/>
              <a:gd name="connsiteY2008" fmla="*/ 2184119 h 4535662"/>
              <a:gd name="connsiteX2009" fmla="*/ 5883121 w 11239836"/>
              <a:gd name="connsiteY2009" fmla="*/ 2206887 h 4535662"/>
              <a:gd name="connsiteX2010" fmla="*/ 5904626 w 11239836"/>
              <a:gd name="connsiteY2010" fmla="*/ 2218727 h 4535662"/>
              <a:gd name="connsiteX2011" fmla="*/ 5924065 w 11239836"/>
              <a:gd name="connsiteY2011" fmla="*/ 2209802 h 4535662"/>
              <a:gd name="connsiteX2012" fmla="*/ 5912623 w 11239836"/>
              <a:gd name="connsiteY2012" fmla="*/ 2196960 h 4535662"/>
              <a:gd name="connsiteX2013" fmla="*/ 5942814 w 11239836"/>
              <a:gd name="connsiteY2013" fmla="*/ 2193955 h 4535662"/>
              <a:gd name="connsiteX2014" fmla="*/ 5941436 w 11239836"/>
              <a:gd name="connsiteY2014" fmla="*/ 2180111 h 4535662"/>
              <a:gd name="connsiteX2015" fmla="*/ 5981692 w 11239836"/>
              <a:gd name="connsiteY2015" fmla="*/ 2176105 h 4535662"/>
              <a:gd name="connsiteX2016" fmla="*/ 5973006 w 11239836"/>
              <a:gd name="connsiteY2016" fmla="*/ 2190949 h 4535662"/>
              <a:gd name="connsiteX2017" fmla="*/ 6013951 w 11239836"/>
              <a:gd name="connsiteY2017" fmla="*/ 2193864 h 4535662"/>
              <a:gd name="connsiteX2018" fmla="*/ 6055584 w 11239836"/>
              <a:gd name="connsiteY2018" fmla="*/ 2203701 h 4535662"/>
              <a:gd name="connsiteX2019" fmla="*/ 6066336 w 11239836"/>
              <a:gd name="connsiteY2019" fmla="*/ 2209621 h 4535662"/>
              <a:gd name="connsiteX2020" fmla="*/ 6058340 w 11239836"/>
              <a:gd name="connsiteY2020" fmla="*/ 2231388 h 4535662"/>
              <a:gd name="connsiteX2021" fmla="*/ 6099285 w 11239836"/>
              <a:gd name="connsiteY2021" fmla="*/ 2234303 h 4535662"/>
              <a:gd name="connsiteX2022" fmla="*/ 6091287 w 11239836"/>
              <a:gd name="connsiteY2022" fmla="*/ 2256069 h 4535662"/>
              <a:gd name="connsiteX2023" fmla="*/ 6110725 w 11239836"/>
              <a:gd name="connsiteY2023" fmla="*/ 2247144 h 4535662"/>
              <a:gd name="connsiteX2024" fmla="*/ 6102040 w 11239836"/>
              <a:gd name="connsiteY2024" fmla="*/ 2261989 h 4535662"/>
              <a:gd name="connsiteX2025" fmla="*/ 6112792 w 11239836"/>
              <a:gd name="connsiteY2025" fmla="*/ 2267909 h 4535662"/>
              <a:gd name="connsiteX2026" fmla="*/ 6121478 w 11239836"/>
              <a:gd name="connsiteY2026" fmla="*/ 2253064 h 4535662"/>
              <a:gd name="connsiteX2027" fmla="*/ 6173176 w 11239836"/>
              <a:gd name="connsiteY2027" fmla="*/ 2261899 h 4535662"/>
              <a:gd name="connsiteX2028" fmla="*/ 6154425 w 11239836"/>
              <a:gd name="connsiteY2028" fmla="*/ 2277746 h 4535662"/>
              <a:gd name="connsiteX2029" fmla="*/ 6175931 w 11239836"/>
              <a:gd name="connsiteY2029" fmla="*/ 2289586 h 4535662"/>
              <a:gd name="connsiteX2030" fmla="*/ 6218254 w 11239836"/>
              <a:gd name="connsiteY2030" fmla="*/ 2306343 h 4535662"/>
              <a:gd name="connsiteX2031" fmla="*/ 6248445 w 11239836"/>
              <a:gd name="connsiteY2031" fmla="*/ 2303338 h 4535662"/>
              <a:gd name="connsiteX2032" fmla="*/ 6267194 w 11239836"/>
              <a:gd name="connsiteY2032" fmla="*/ 2287492 h 4535662"/>
              <a:gd name="connsiteX2033" fmla="*/ 6278637 w 11239836"/>
              <a:gd name="connsiteY2033" fmla="*/ 2300334 h 4535662"/>
              <a:gd name="connsiteX2034" fmla="*/ 6249134 w 11239836"/>
              <a:gd name="connsiteY2034" fmla="*/ 2310260 h 4535662"/>
              <a:gd name="connsiteX2035" fmla="*/ 6222388 w 11239836"/>
              <a:gd name="connsiteY2035" fmla="*/ 2347874 h 4535662"/>
              <a:gd name="connsiteX2036" fmla="*/ 6252579 w 11239836"/>
              <a:gd name="connsiteY2036" fmla="*/ 2344869 h 4535662"/>
              <a:gd name="connsiteX2037" fmla="*/ 6293523 w 11239836"/>
              <a:gd name="connsiteY2037" fmla="*/ 2347784 h 4535662"/>
              <a:gd name="connsiteX2038" fmla="*/ 6294901 w 11239836"/>
              <a:gd name="connsiteY2038" fmla="*/ 2361627 h 4535662"/>
              <a:gd name="connsiteX2039" fmla="*/ 6304276 w 11239836"/>
              <a:gd name="connsiteY2039" fmla="*/ 2353704 h 4535662"/>
              <a:gd name="connsiteX2040" fmla="*/ 6388232 w 11239836"/>
              <a:gd name="connsiteY2040" fmla="*/ 2380298 h 4535662"/>
              <a:gd name="connsiteX2041" fmla="*/ 6375413 w 11239836"/>
              <a:gd name="connsiteY2041" fmla="*/ 2353613 h 4535662"/>
              <a:gd name="connsiteX2042" fmla="*/ 6355284 w 11239836"/>
              <a:gd name="connsiteY2042" fmla="*/ 2355617 h 4535662"/>
              <a:gd name="connsiteX2043" fmla="*/ 6366036 w 11239836"/>
              <a:gd name="connsiteY2043" fmla="*/ 2361536 h 4535662"/>
              <a:gd name="connsiteX2044" fmla="*/ 6313651 w 11239836"/>
              <a:gd name="connsiteY2044" fmla="*/ 2345780 h 4535662"/>
              <a:gd name="connsiteX2045" fmla="*/ 6322337 w 11239836"/>
              <a:gd name="connsiteY2045" fmla="*/ 2330935 h 4535662"/>
              <a:gd name="connsiteX2046" fmla="*/ 6343154 w 11239836"/>
              <a:gd name="connsiteY2046" fmla="*/ 2335853 h 4535662"/>
              <a:gd name="connsiteX2047" fmla="*/ 6393472 w 11239836"/>
              <a:gd name="connsiteY2047" fmla="*/ 2330844 h 4535662"/>
              <a:gd name="connsiteX2048" fmla="*/ 6384787 w 11239836"/>
              <a:gd name="connsiteY2048" fmla="*/ 2345690 h 4535662"/>
              <a:gd name="connsiteX2049" fmla="*/ 6404914 w 11239836"/>
              <a:gd name="connsiteY2049" fmla="*/ 2343686 h 4535662"/>
              <a:gd name="connsiteX2050" fmla="*/ 6404225 w 11239836"/>
              <a:gd name="connsiteY2050" fmla="*/ 2336764 h 4535662"/>
              <a:gd name="connsiteX2051" fmla="*/ 6475361 w 11239836"/>
              <a:gd name="connsiteY2051" fmla="*/ 2336674 h 4535662"/>
              <a:gd name="connsiteX2052" fmla="*/ 6477428 w 11239836"/>
              <a:gd name="connsiteY2052" fmla="*/ 2357438 h 4535662"/>
              <a:gd name="connsiteX2053" fmla="*/ 6486803 w 11239836"/>
              <a:gd name="connsiteY2053" fmla="*/ 2349515 h 4535662"/>
              <a:gd name="connsiteX2054" fmla="*/ 6488181 w 11239836"/>
              <a:gd name="connsiteY2054" fmla="*/ 2363358 h 4535662"/>
              <a:gd name="connsiteX2055" fmla="*/ 6498245 w 11239836"/>
              <a:gd name="connsiteY2055" fmla="*/ 2362357 h 4535662"/>
              <a:gd name="connsiteX2056" fmla="*/ 6496867 w 11239836"/>
              <a:gd name="connsiteY2056" fmla="*/ 2348513 h 4535662"/>
              <a:gd name="connsiteX2057" fmla="*/ 6527748 w 11239836"/>
              <a:gd name="connsiteY2057" fmla="*/ 2352431 h 4535662"/>
              <a:gd name="connsiteX2058" fmla="*/ 6519061 w 11239836"/>
              <a:gd name="connsiteY2058" fmla="*/ 2367275 h 4535662"/>
              <a:gd name="connsiteX2059" fmla="*/ 6537811 w 11239836"/>
              <a:gd name="connsiteY2059" fmla="*/ 2351429 h 4535662"/>
              <a:gd name="connsiteX2060" fmla="*/ 6536433 w 11239836"/>
              <a:gd name="connsiteY2060" fmla="*/ 2337585 h 4535662"/>
              <a:gd name="connsiteX2061" fmla="*/ 6578067 w 11239836"/>
              <a:gd name="connsiteY2061" fmla="*/ 2347422 h 4535662"/>
              <a:gd name="connsiteX2062" fmla="*/ 6569380 w 11239836"/>
              <a:gd name="connsiteY2062" fmla="*/ 2362266 h 4535662"/>
              <a:gd name="connsiteX2063" fmla="*/ 6621078 w 11239836"/>
              <a:gd name="connsiteY2063" fmla="*/ 2371101 h 4535662"/>
              <a:gd name="connsiteX2064" fmla="*/ 6693591 w 11239836"/>
              <a:gd name="connsiteY2064" fmla="*/ 2384854 h 4535662"/>
              <a:gd name="connsiteX2065" fmla="*/ 6692213 w 11239836"/>
              <a:gd name="connsiteY2065" fmla="*/ 2371011 h 4535662"/>
              <a:gd name="connsiteX2066" fmla="*/ 6703655 w 11239836"/>
              <a:gd name="connsiteY2066" fmla="*/ 2383852 h 4535662"/>
              <a:gd name="connsiteX2067" fmla="*/ 6712340 w 11239836"/>
              <a:gd name="connsiteY2067" fmla="*/ 2369007 h 4535662"/>
              <a:gd name="connsiteX2068" fmla="*/ 6724471 w 11239836"/>
              <a:gd name="connsiteY2068" fmla="*/ 2388771 h 4535662"/>
              <a:gd name="connsiteX2069" fmla="*/ 6753974 w 11239836"/>
              <a:gd name="connsiteY2069" fmla="*/ 2378844 h 4535662"/>
              <a:gd name="connsiteX2070" fmla="*/ 6752596 w 11239836"/>
              <a:gd name="connsiteY2070" fmla="*/ 2365000 h 4535662"/>
              <a:gd name="connsiteX2071" fmla="*/ 6761972 w 11239836"/>
              <a:gd name="connsiteY2071" fmla="*/ 2357077 h 4535662"/>
              <a:gd name="connsiteX2072" fmla="*/ 6812979 w 11239836"/>
              <a:gd name="connsiteY2072" fmla="*/ 2358990 h 4535662"/>
              <a:gd name="connsiteX2073" fmla="*/ 6784166 w 11239836"/>
              <a:gd name="connsiteY2073" fmla="*/ 2375838 h 4535662"/>
              <a:gd name="connsiteX2074" fmla="*/ 6794918 w 11239836"/>
              <a:gd name="connsiteY2074" fmla="*/ 2381759 h 4535662"/>
              <a:gd name="connsiteX2075" fmla="*/ 6855302 w 11239836"/>
              <a:gd name="connsiteY2075" fmla="*/ 2375748 h 4535662"/>
              <a:gd name="connsiteX2076" fmla="*/ 6814357 w 11239836"/>
              <a:gd name="connsiteY2076" fmla="*/ 2372833 h 4535662"/>
              <a:gd name="connsiteX2077" fmla="*/ 6822353 w 11239836"/>
              <a:gd name="connsiteY2077" fmla="*/ 2351066 h 4535662"/>
              <a:gd name="connsiteX2078" fmla="*/ 6843171 w 11239836"/>
              <a:gd name="connsiteY2078" fmla="*/ 2355984 h 4535662"/>
              <a:gd name="connsiteX2079" fmla="*/ 6875429 w 11239836"/>
              <a:gd name="connsiteY2079" fmla="*/ 2373745 h 4535662"/>
              <a:gd name="connsiteX2080" fmla="*/ 6862609 w 11239836"/>
              <a:gd name="connsiteY2080" fmla="*/ 2347059 h 4535662"/>
              <a:gd name="connsiteX2081" fmla="*/ 6894179 w 11239836"/>
              <a:gd name="connsiteY2081" fmla="*/ 2357897 h 4535662"/>
              <a:gd name="connsiteX2082" fmla="*/ 6914996 w 11239836"/>
              <a:gd name="connsiteY2082" fmla="*/ 2362816 h 4535662"/>
              <a:gd name="connsiteX2083" fmla="*/ 6984064 w 11239836"/>
              <a:gd name="connsiteY2083" fmla="*/ 2341960 h 4535662"/>
              <a:gd name="connsiteX2084" fmla="*/ 7001436 w 11239836"/>
              <a:gd name="connsiteY2084" fmla="*/ 2312269 h 4535662"/>
              <a:gd name="connsiteX2085" fmla="*/ 7024319 w 11239836"/>
              <a:gd name="connsiteY2085" fmla="*/ 2337953 h 4535662"/>
              <a:gd name="connsiteX2086" fmla="*/ 7080568 w 11239836"/>
              <a:gd name="connsiteY2086" fmla="*/ 2290413 h 4535662"/>
              <a:gd name="connsiteX2087" fmla="*/ 7100007 w 11239836"/>
              <a:gd name="connsiteY2087" fmla="*/ 2281488 h 4535662"/>
              <a:gd name="connsiteX2088" fmla="*/ 7179829 w 11239836"/>
              <a:gd name="connsiteY2088" fmla="*/ 2266552 h 4535662"/>
              <a:gd name="connsiteX2089" fmla="*/ 7162457 w 11239836"/>
              <a:gd name="connsiteY2089" fmla="*/ 2296241 h 4535662"/>
              <a:gd name="connsiteX2090" fmla="*/ 7204090 w 11239836"/>
              <a:gd name="connsiteY2090" fmla="*/ 2306078 h 4535662"/>
              <a:gd name="connsiteX2091" fmla="*/ 7213466 w 11239836"/>
              <a:gd name="connsiteY2091" fmla="*/ 2298154 h 4535662"/>
              <a:gd name="connsiteX2092" fmla="*/ 7256477 w 11239836"/>
              <a:gd name="connsiteY2092" fmla="*/ 2321835 h 4535662"/>
              <a:gd name="connsiteX2093" fmla="*/ 7252343 w 11239836"/>
              <a:gd name="connsiteY2093" fmla="*/ 2280304 h 4535662"/>
              <a:gd name="connsiteX2094" fmla="*/ 7304729 w 11239836"/>
              <a:gd name="connsiteY2094" fmla="*/ 2296061 h 4535662"/>
              <a:gd name="connsiteX2095" fmla="*/ 7260340 w 11239836"/>
              <a:gd name="connsiteY2095" fmla="*/ 2258538 h 4535662"/>
              <a:gd name="connsiteX2096" fmla="*/ 7321412 w 11239836"/>
              <a:gd name="connsiteY2096" fmla="*/ 2259449 h 4535662"/>
              <a:gd name="connsiteX2097" fmla="*/ 7248209 w 11239836"/>
              <a:gd name="connsiteY2097" fmla="*/ 2238774 h 4535662"/>
              <a:gd name="connsiteX2098" fmla="*/ 7298528 w 11239836"/>
              <a:gd name="connsiteY2098" fmla="*/ 2233765 h 4535662"/>
              <a:gd name="connsiteX2099" fmla="*/ 7288464 w 11239836"/>
              <a:gd name="connsiteY2099" fmla="*/ 2234767 h 4535662"/>
              <a:gd name="connsiteX2100" fmla="*/ 7340850 w 11239836"/>
              <a:gd name="connsiteY2100" fmla="*/ 2250524 h 4535662"/>
              <a:gd name="connsiteX2101" fmla="*/ 7353669 w 11239836"/>
              <a:gd name="connsiteY2101" fmla="*/ 2277208 h 4535662"/>
              <a:gd name="connsiteX2102" fmla="*/ 7373108 w 11239836"/>
              <a:gd name="connsiteY2102" fmla="*/ 2268283 h 4535662"/>
              <a:gd name="connsiteX2103" fmla="*/ 7361667 w 11239836"/>
              <a:gd name="connsiteY2103" fmla="*/ 2255442 h 4535662"/>
              <a:gd name="connsiteX2104" fmla="*/ 7390481 w 11239836"/>
              <a:gd name="connsiteY2104" fmla="*/ 2238593 h 4535662"/>
              <a:gd name="connsiteX2105" fmla="*/ 7430047 w 11239836"/>
              <a:gd name="connsiteY2105" fmla="*/ 2227665 h 4535662"/>
              <a:gd name="connsiteX2106" fmla="*/ 7450863 w 11239836"/>
              <a:gd name="connsiteY2106" fmla="*/ 2232583 h 4535662"/>
              <a:gd name="connsiteX2107" fmla="*/ 7469613 w 11239836"/>
              <a:gd name="connsiteY2107" fmla="*/ 2216736 h 4535662"/>
              <a:gd name="connsiteX2108" fmla="*/ 7501871 w 11239836"/>
              <a:gd name="connsiteY2108" fmla="*/ 2234496 h 4535662"/>
              <a:gd name="connsiteX2109" fmla="*/ 7539371 w 11239836"/>
              <a:gd name="connsiteY2109" fmla="*/ 2202802 h 4535662"/>
              <a:gd name="connsiteX2110" fmla="*/ 7532062 w 11239836"/>
              <a:gd name="connsiteY2110" fmla="*/ 2231491 h 4535662"/>
              <a:gd name="connsiteX2111" fmla="*/ 7552190 w 11239836"/>
              <a:gd name="connsiteY2111" fmla="*/ 2229487 h 4535662"/>
              <a:gd name="connsiteX2112" fmla="*/ 7578937 w 11239836"/>
              <a:gd name="connsiteY2112" fmla="*/ 2191873 h 4535662"/>
              <a:gd name="connsiteX2113" fmla="*/ 7677508 w 11239836"/>
              <a:gd name="connsiteY2113" fmla="*/ 2161090 h 4535662"/>
              <a:gd name="connsiteX2114" fmla="*/ 7686194 w 11239836"/>
              <a:gd name="connsiteY2114" fmla="*/ 2146246 h 4535662"/>
              <a:gd name="connsiteX2115" fmla="*/ 7717763 w 11239836"/>
              <a:gd name="connsiteY2115" fmla="*/ 2157083 h 4535662"/>
              <a:gd name="connsiteX2116" fmla="*/ 7705632 w 11239836"/>
              <a:gd name="connsiteY2116" fmla="*/ 2137321 h 4535662"/>
              <a:gd name="connsiteX2117" fmla="*/ 7753885 w 11239836"/>
              <a:gd name="connsiteY2117" fmla="*/ 2111546 h 4535662"/>
              <a:gd name="connsiteX2118" fmla="*/ 7765327 w 11239836"/>
              <a:gd name="connsiteY2118" fmla="*/ 2124388 h 4535662"/>
              <a:gd name="connsiteX2119" fmla="*/ 7803515 w 11239836"/>
              <a:gd name="connsiteY2119" fmla="*/ 2099616 h 4535662"/>
              <a:gd name="connsiteX2120" fmla="*/ 7841703 w 11239836"/>
              <a:gd name="connsiteY2120" fmla="*/ 2074844 h 4535662"/>
              <a:gd name="connsiteX2121" fmla="*/ 7873962 w 11239836"/>
              <a:gd name="connsiteY2121" fmla="*/ 2092604 h 4535662"/>
              <a:gd name="connsiteX2122" fmla="*/ 7902776 w 11239836"/>
              <a:gd name="connsiteY2122" fmla="*/ 2075755 h 4535662"/>
              <a:gd name="connsiteX2123" fmla="*/ 7889956 w 11239836"/>
              <a:gd name="connsiteY2123" fmla="*/ 2049070 h 4535662"/>
              <a:gd name="connsiteX2124" fmla="*/ 7924281 w 11239836"/>
              <a:gd name="connsiteY2124" fmla="*/ 2087595 h 4535662"/>
              <a:gd name="connsiteX2125" fmla="*/ 7943719 w 11239836"/>
              <a:gd name="connsiteY2125" fmla="*/ 2078670 h 4535662"/>
              <a:gd name="connsiteX2126" fmla="*/ 7930900 w 11239836"/>
              <a:gd name="connsiteY2126" fmla="*/ 2051985 h 4535662"/>
              <a:gd name="connsiteX2127" fmla="*/ 7952405 w 11239836"/>
              <a:gd name="connsiteY2127" fmla="*/ 2063824 h 4535662"/>
              <a:gd name="connsiteX2128" fmla="*/ 7929522 w 11239836"/>
              <a:gd name="connsiteY2128" fmla="*/ 2038142 h 4535662"/>
              <a:gd name="connsiteX2129" fmla="*/ 7948960 w 11239836"/>
              <a:gd name="connsiteY2129" fmla="*/ 2029216 h 4535662"/>
              <a:gd name="connsiteX2130" fmla="*/ 7959713 w 11239836"/>
              <a:gd name="connsiteY2130" fmla="*/ 2035136 h 4535662"/>
              <a:gd name="connsiteX2131" fmla="*/ 7961091 w 11239836"/>
              <a:gd name="connsiteY2131" fmla="*/ 2048980 h 4535662"/>
              <a:gd name="connsiteX2132" fmla="*/ 7989904 w 11239836"/>
              <a:gd name="connsiteY2132" fmla="*/ 2032131 h 4535662"/>
              <a:gd name="connsiteX2133" fmla="*/ 7959713 w 11239836"/>
              <a:gd name="connsiteY2133" fmla="*/ 2035136 h 4535662"/>
              <a:gd name="connsiteX2134" fmla="*/ 7976396 w 11239836"/>
              <a:gd name="connsiteY2134" fmla="*/ 1998524 h 4535662"/>
              <a:gd name="connsiteX2135" fmla="*/ 8007964 w 11239836"/>
              <a:gd name="connsiteY2135" fmla="*/ 2009362 h 4535662"/>
              <a:gd name="connsiteX2136" fmla="*/ 8020785 w 11239836"/>
              <a:gd name="connsiteY2136" fmla="*/ 2036048 h 4535662"/>
              <a:gd name="connsiteX2137" fmla="*/ 8048910 w 11239836"/>
              <a:gd name="connsiteY2137" fmla="*/ 2012277 h 4535662"/>
              <a:gd name="connsiteX2138" fmla="*/ 8018029 w 11239836"/>
              <a:gd name="connsiteY2138" fmla="*/ 2008361 h 4535662"/>
              <a:gd name="connsiteX2139" fmla="*/ 8054150 w 11239836"/>
              <a:gd name="connsiteY2139" fmla="*/ 1962823 h 4535662"/>
              <a:gd name="connsiteX2140" fmla="*/ 8105159 w 11239836"/>
              <a:gd name="connsiteY2140" fmla="*/ 1964737 h 4535662"/>
              <a:gd name="connsiteX2141" fmla="*/ 8131905 w 11239836"/>
              <a:gd name="connsiteY2141" fmla="*/ 1927123 h 4535662"/>
              <a:gd name="connsiteX2142" fmla="*/ 8172160 w 11239836"/>
              <a:gd name="connsiteY2142" fmla="*/ 1923116 h 4535662"/>
              <a:gd name="connsiteX2143" fmla="*/ 8154100 w 11239836"/>
              <a:gd name="connsiteY2143" fmla="*/ 1945885 h 4535662"/>
              <a:gd name="connsiteX2144" fmla="*/ 8156856 w 11239836"/>
              <a:gd name="connsiteY2144" fmla="*/ 1973571 h 4535662"/>
              <a:gd name="connsiteX2145" fmla="*/ 8186358 w 11239836"/>
              <a:gd name="connsiteY2145" fmla="*/ 1963644 h 4535662"/>
              <a:gd name="connsiteX2146" fmla="*/ 8211038 w 11239836"/>
              <a:gd name="connsiteY2146" fmla="*/ 1905265 h 4535662"/>
              <a:gd name="connsiteX2147" fmla="*/ 8233921 w 11239836"/>
              <a:gd name="connsiteY2147" fmla="*/ 1930949 h 4535662"/>
              <a:gd name="connsiteX2148" fmla="*/ 8225924 w 11239836"/>
              <a:gd name="connsiteY2148" fmla="*/ 1952715 h 4535662"/>
              <a:gd name="connsiteX2149" fmla="*/ 8284929 w 11239836"/>
              <a:gd name="connsiteY2149" fmla="*/ 1932862 h 4535662"/>
              <a:gd name="connsiteX2150" fmla="*/ 8323118 w 11239836"/>
              <a:gd name="connsiteY2150" fmla="*/ 1908090 h 4535662"/>
              <a:gd name="connsiteX2151" fmla="*/ 8348486 w 11239836"/>
              <a:gd name="connsiteY2151" fmla="*/ 1856633 h 4535662"/>
              <a:gd name="connsiteX2152" fmla="*/ 8351931 w 11239836"/>
              <a:gd name="connsiteY2152" fmla="*/ 1891241 h 4535662"/>
              <a:gd name="connsiteX2153" fmla="*/ 8416866 w 11239836"/>
              <a:gd name="connsiteY2153" fmla="*/ 1828855 h 4535662"/>
              <a:gd name="connsiteX2154" fmla="*/ 8397428 w 11239836"/>
              <a:gd name="connsiteY2154" fmla="*/ 1837780 h 4535662"/>
              <a:gd name="connsiteX2155" fmla="*/ 8405424 w 11239836"/>
              <a:gd name="connsiteY2155" fmla="*/ 1816013 h 4535662"/>
              <a:gd name="connsiteX2156" fmla="*/ 8455743 w 11239836"/>
              <a:gd name="connsiteY2156" fmla="*/ 1811005 h 4535662"/>
              <a:gd name="connsiteX2157" fmla="*/ 8472426 w 11239836"/>
              <a:gd name="connsiteY2157" fmla="*/ 1774392 h 4535662"/>
              <a:gd name="connsiteX2158" fmla="*/ 8512681 w 11239836"/>
              <a:gd name="connsiteY2158" fmla="*/ 1770385 h 4535662"/>
              <a:gd name="connsiteX2159" fmla="*/ 8469670 w 11239836"/>
              <a:gd name="connsiteY2159" fmla="*/ 1746706 h 4535662"/>
              <a:gd name="connsiteX2160" fmla="*/ 8560934 w 11239836"/>
              <a:gd name="connsiteY2160" fmla="*/ 1744612 h 4535662"/>
              <a:gd name="connsiteX2161" fmla="*/ 8549492 w 11239836"/>
              <a:gd name="connsiteY2161" fmla="*/ 1731770 h 4535662"/>
              <a:gd name="connsiteX2162" fmla="*/ 8570309 w 11239836"/>
              <a:gd name="connsiteY2162" fmla="*/ 1736689 h 4535662"/>
              <a:gd name="connsiteX2163" fmla="*/ 8608497 w 11239836"/>
              <a:gd name="connsiteY2163" fmla="*/ 1711916 h 4535662"/>
              <a:gd name="connsiteX2164" fmla="*/ 8596365 w 11239836"/>
              <a:gd name="connsiteY2164" fmla="*/ 1692153 h 4535662"/>
              <a:gd name="connsiteX2165" fmla="*/ 8617872 w 11239836"/>
              <a:gd name="connsiteY2165" fmla="*/ 1703993 h 4535662"/>
              <a:gd name="connsiteX2166" fmla="*/ 8666124 w 11239836"/>
              <a:gd name="connsiteY2166" fmla="*/ 1678220 h 4535662"/>
              <a:gd name="connsiteX2167" fmla="*/ 8643240 w 11239836"/>
              <a:gd name="connsiteY2167" fmla="*/ 1652536 h 4535662"/>
              <a:gd name="connsiteX2168" fmla="*/ 8672054 w 11239836"/>
              <a:gd name="connsiteY2168" fmla="*/ 1635687 h 4535662"/>
              <a:gd name="connsiteX2169" fmla="*/ 8684184 w 11239836"/>
              <a:gd name="connsiteY2169" fmla="*/ 1655451 h 4535662"/>
              <a:gd name="connsiteX2170" fmla="*/ 8826874 w 11239836"/>
              <a:gd name="connsiteY2170" fmla="*/ 1557364 h 4535662"/>
              <a:gd name="connsiteX2171" fmla="*/ 8816121 w 11239836"/>
              <a:gd name="connsiteY2171" fmla="*/ 1551444 h 4535662"/>
              <a:gd name="connsiteX2172" fmla="*/ 8845624 w 11239836"/>
              <a:gd name="connsiteY2172" fmla="*/ 1541517 h 4535662"/>
              <a:gd name="connsiteX2173" fmla="*/ 8857066 w 11239836"/>
              <a:gd name="connsiteY2173" fmla="*/ 1554359 h 4535662"/>
              <a:gd name="connsiteX2174" fmla="*/ 8893876 w 11239836"/>
              <a:gd name="connsiteY2174" fmla="*/ 1515743 h 4535662"/>
              <a:gd name="connsiteX2175" fmla="*/ 8915382 w 11239836"/>
              <a:gd name="connsiteY2175" fmla="*/ 1527583 h 4535662"/>
              <a:gd name="connsiteX2176" fmla="*/ 8962256 w 11239836"/>
              <a:gd name="connsiteY2176" fmla="*/ 1487966 h 4535662"/>
              <a:gd name="connsiteX2177" fmla="*/ 8951503 w 11239836"/>
              <a:gd name="connsiteY2177" fmla="*/ 1482046 h 4535662"/>
              <a:gd name="connsiteX2178" fmla="*/ 8922000 w 11239836"/>
              <a:gd name="connsiteY2178" fmla="*/ 1491973 h 4535662"/>
              <a:gd name="connsiteX2179" fmla="*/ 8927930 w 11239836"/>
              <a:gd name="connsiteY2179" fmla="*/ 1449441 h 4535662"/>
              <a:gd name="connsiteX2180" fmla="*/ 8950814 w 11239836"/>
              <a:gd name="connsiteY2180" fmla="*/ 1475124 h 4535662"/>
              <a:gd name="connsiteX2181" fmla="*/ 9070620 w 11239836"/>
              <a:gd name="connsiteY2181" fmla="*/ 1351354 h 4535662"/>
              <a:gd name="connsiteX2182" fmla="*/ 9079306 w 11239836"/>
              <a:gd name="connsiteY2182" fmla="*/ 1336510 h 4535662"/>
              <a:gd name="connsiteX2183" fmla="*/ 9083440 w 11239836"/>
              <a:gd name="connsiteY2183" fmla="*/ 1378039 h 4535662"/>
              <a:gd name="connsiteX2184" fmla="*/ 9157750 w 11239836"/>
              <a:gd name="connsiteY2184" fmla="*/ 1307730 h 4535662"/>
              <a:gd name="connsiteX2185" fmla="*/ 9158439 w 11239836"/>
              <a:gd name="connsiteY2185" fmla="*/ 1314652 h 4535662"/>
              <a:gd name="connsiteX2186" fmla="*/ 9152508 w 11239836"/>
              <a:gd name="connsiteY2186" fmla="*/ 1357184 h 4535662"/>
              <a:gd name="connsiteX2187" fmla="*/ 9187252 w 11239836"/>
              <a:gd name="connsiteY2187" fmla="*/ 1297803 h 4535662"/>
              <a:gd name="connsiteX2188" fmla="*/ 9208069 w 11239836"/>
              <a:gd name="connsiteY2188" fmla="*/ 1302722 h 4535662"/>
              <a:gd name="connsiteX2189" fmla="*/ 9253709 w 11239836"/>
              <a:gd name="connsiteY2189" fmla="*/ 1215606 h 4535662"/>
              <a:gd name="connsiteX2190" fmla="*/ 9256030 w 11239836"/>
              <a:gd name="connsiteY2190" fmla="*/ 1172483 h 4535662"/>
              <a:gd name="connsiteX2191" fmla="*/ 9256508 w 11239836"/>
              <a:gd name="connsiteY2191" fmla="*/ 1172334 h 4535662"/>
              <a:gd name="connsiteX2192" fmla="*/ 9266209 w 11239836"/>
              <a:gd name="connsiteY2192" fmla="*/ 1176882 h 4535662"/>
              <a:gd name="connsiteX2193" fmla="*/ 9266803 w 11239836"/>
              <a:gd name="connsiteY2193" fmla="*/ 1178040 h 4535662"/>
              <a:gd name="connsiteX2194" fmla="*/ 9267751 w 11239836"/>
              <a:gd name="connsiteY2194" fmla="*/ 1177605 h 4535662"/>
              <a:gd name="connsiteX2195" fmla="*/ 9276039 w 11239836"/>
              <a:gd name="connsiteY2195" fmla="*/ 1181490 h 4535662"/>
              <a:gd name="connsiteX2196" fmla="*/ 9288997 w 11239836"/>
              <a:gd name="connsiteY2196" fmla="*/ 1196802 h 4535662"/>
              <a:gd name="connsiteX2197" fmla="*/ 9268181 w 11239836"/>
              <a:gd name="connsiteY2197" fmla="*/ 1191884 h 4535662"/>
              <a:gd name="connsiteX2198" fmla="*/ 9279622 w 11239836"/>
              <a:gd name="connsiteY2198" fmla="*/ 1204725 h 4535662"/>
              <a:gd name="connsiteX2199" fmla="*/ 9308436 w 11239836"/>
              <a:gd name="connsiteY2199" fmla="*/ 1187877 h 4535662"/>
              <a:gd name="connsiteX2200" fmla="*/ 9296994 w 11239836"/>
              <a:gd name="connsiteY2200" fmla="*/ 1175035 h 4535662"/>
              <a:gd name="connsiteX2201" fmla="*/ 9337249 w 11239836"/>
              <a:gd name="connsiteY2201" fmla="*/ 1171028 h 4535662"/>
              <a:gd name="connsiteX2202" fmla="*/ 9325808 w 11239836"/>
              <a:gd name="connsiteY2202" fmla="*/ 1158187 h 4535662"/>
              <a:gd name="connsiteX2203" fmla="*/ 9314917 w 11239836"/>
              <a:gd name="connsiteY2203" fmla="*/ 1163639 h 4535662"/>
              <a:gd name="connsiteX2204" fmla="*/ 9295873 w 11239836"/>
              <a:gd name="connsiteY2204" fmla="*/ 1154714 h 4535662"/>
              <a:gd name="connsiteX2205" fmla="*/ 9302355 w 11239836"/>
              <a:gd name="connsiteY2205" fmla="*/ 1139550 h 4535662"/>
              <a:gd name="connsiteX2206" fmla="*/ 9320985 w 11239836"/>
              <a:gd name="connsiteY2206" fmla="*/ 1109734 h 4535662"/>
              <a:gd name="connsiteX2207" fmla="*/ 9346624 w 11239836"/>
              <a:gd name="connsiteY2207" fmla="*/ 1163105 h 4535662"/>
              <a:gd name="connsiteX2208" fmla="*/ 9382057 w 11239836"/>
              <a:gd name="connsiteY2208" fmla="*/ 1110645 h 4535662"/>
              <a:gd name="connsiteX2209" fmla="*/ 9431687 w 11239836"/>
              <a:gd name="connsiteY2209" fmla="*/ 1098715 h 4535662"/>
              <a:gd name="connsiteX2210" fmla="*/ 9448370 w 11239836"/>
              <a:gd name="connsiteY2210" fmla="*/ 1062104 h 4535662"/>
              <a:gd name="connsiteX2211" fmla="*/ 9450437 w 11239836"/>
              <a:gd name="connsiteY2211" fmla="*/ 1082868 h 4535662"/>
              <a:gd name="connsiteX2212" fmla="*/ 9468497 w 11239836"/>
              <a:gd name="connsiteY2212" fmla="*/ 1060100 h 4535662"/>
              <a:gd name="connsiteX2213" fmla="*/ 9446992 w 11239836"/>
              <a:gd name="connsiteY2213" fmla="*/ 1048260 h 4535662"/>
              <a:gd name="connsiteX2214" fmla="*/ 9473049 w 11239836"/>
              <a:gd name="connsiteY2214" fmla="*/ 1003724 h 4535662"/>
              <a:gd name="connsiteX2215" fmla="*/ 9550804 w 11239836"/>
              <a:gd name="connsiteY2215" fmla="*/ 968024 h 4535662"/>
              <a:gd name="connsiteX2216" fmla="*/ 9558112 w 11239836"/>
              <a:gd name="connsiteY2216" fmla="*/ 939335 h 4535662"/>
              <a:gd name="connsiteX2217" fmla="*/ 9593815 w 11239836"/>
              <a:gd name="connsiteY2217" fmla="*/ 991703 h 4535662"/>
              <a:gd name="connsiteX2218" fmla="*/ 9645241 w 11239836"/>
              <a:gd name="connsiteY2218" fmla="*/ 895710 h 4535662"/>
              <a:gd name="connsiteX2219" fmla="*/ 9707420 w 11239836"/>
              <a:gd name="connsiteY2219" fmla="*/ 805638 h 4535662"/>
              <a:gd name="connsiteX2220" fmla="*/ 9614361 w 11239836"/>
              <a:gd name="connsiteY2220" fmla="*/ 891795 h 4535662"/>
              <a:gd name="connsiteX2221" fmla="*/ 9626492 w 11239836"/>
              <a:gd name="connsiteY2221" fmla="*/ 911557 h 4535662"/>
              <a:gd name="connsiteX2222" fmla="*/ 9604986 w 11239836"/>
              <a:gd name="connsiteY2222" fmla="*/ 899718 h 4535662"/>
              <a:gd name="connsiteX2223" fmla="*/ 9608160 w 11239836"/>
              <a:gd name="connsiteY2223" fmla="*/ 829499 h 4535662"/>
              <a:gd name="connsiteX2224" fmla="*/ 9676540 w 11239836"/>
              <a:gd name="connsiteY2224" fmla="*/ 801722 h 4535662"/>
              <a:gd name="connsiteX2225" fmla="*/ 9670340 w 11239836"/>
              <a:gd name="connsiteY2225" fmla="*/ 739427 h 4535662"/>
              <a:gd name="connsiteX2226" fmla="*/ 9702597 w 11239836"/>
              <a:gd name="connsiteY2226" fmla="*/ 757186 h 4535662"/>
              <a:gd name="connsiteX2227" fmla="*/ 9733478 w 11239836"/>
              <a:gd name="connsiteY2227" fmla="*/ 761103 h 4535662"/>
              <a:gd name="connsiteX2228" fmla="*/ 9729344 w 11239836"/>
              <a:gd name="connsiteY2228" fmla="*/ 719573 h 4535662"/>
              <a:gd name="connsiteX2229" fmla="*/ 9768221 w 11239836"/>
              <a:gd name="connsiteY2229" fmla="*/ 701722 h 4535662"/>
              <a:gd name="connsiteX2230" fmla="*/ 9738030 w 11239836"/>
              <a:gd name="connsiteY2230" fmla="*/ 704727 h 4535662"/>
              <a:gd name="connsiteX2231" fmla="*/ 9725210 w 11239836"/>
              <a:gd name="connsiteY2231" fmla="*/ 678042 h 4535662"/>
              <a:gd name="connsiteX2232" fmla="*/ 9764776 w 11239836"/>
              <a:gd name="connsiteY2232" fmla="*/ 667113 h 4535662"/>
              <a:gd name="connsiteX2233" fmla="*/ 9786971 w 11239836"/>
              <a:gd name="connsiteY2233" fmla="*/ 685875 h 4535662"/>
              <a:gd name="connsiteX2234" fmla="*/ 9780081 w 11239836"/>
              <a:gd name="connsiteY2234" fmla="*/ 616658 h 4535662"/>
              <a:gd name="connsiteX2235" fmla="*/ 9817581 w 11239836"/>
              <a:gd name="connsiteY2235" fmla="*/ 584964 h 4535662"/>
              <a:gd name="connsiteX2236" fmla="*/ 9830400 w 11239836"/>
              <a:gd name="connsiteY2236" fmla="*/ 611650 h 4535662"/>
              <a:gd name="connsiteX2237" fmla="*/ 9811651 w 11239836"/>
              <a:gd name="connsiteY2237" fmla="*/ 627496 h 4535662"/>
              <a:gd name="connsiteX2238" fmla="*/ 9833156 w 11239836"/>
              <a:gd name="connsiteY2238" fmla="*/ 639336 h 4535662"/>
              <a:gd name="connsiteX2239" fmla="*/ 9830400 w 11239836"/>
              <a:gd name="connsiteY2239" fmla="*/ 611650 h 4535662"/>
              <a:gd name="connsiteX2240" fmla="*/ 9879341 w 11239836"/>
              <a:gd name="connsiteY2240" fmla="*/ 592797 h 4535662"/>
              <a:gd name="connsiteX2241" fmla="*/ 9867482 w 11239836"/>
              <a:gd name="connsiteY2241" fmla="*/ 677861 h 4535662"/>
              <a:gd name="connsiteX2242" fmla="*/ 9943169 w 11239836"/>
              <a:gd name="connsiteY2242" fmla="*/ 621396 h 4535662"/>
              <a:gd name="connsiteX2243" fmla="*/ 9950477 w 11239836"/>
              <a:gd name="connsiteY2243" fmla="*/ 592707 h 4535662"/>
              <a:gd name="connsiteX2244" fmla="*/ 9929661 w 11239836"/>
              <a:gd name="connsiteY2244" fmla="*/ 587788 h 4535662"/>
              <a:gd name="connsiteX2245" fmla="*/ 10052222 w 11239836"/>
              <a:gd name="connsiteY2245" fmla="*/ 491705 h 4535662"/>
              <a:gd name="connsiteX2246" fmla="*/ 10040782 w 11239836"/>
              <a:gd name="connsiteY2246" fmla="*/ 478864 h 4535662"/>
              <a:gd name="connsiteX2247" fmla="*/ 10069594 w 11239836"/>
              <a:gd name="connsiteY2247" fmla="*/ 462016 h 4535662"/>
              <a:gd name="connsiteX2248" fmla="*/ 10082414 w 11239836"/>
              <a:gd name="connsiteY2248" fmla="*/ 488700 h 4535662"/>
              <a:gd name="connsiteX2249" fmla="*/ 10129288 w 11239836"/>
              <a:gd name="connsiteY2249" fmla="*/ 449083 h 4535662"/>
              <a:gd name="connsiteX2250" fmla="*/ 10160169 w 11239836"/>
              <a:gd name="connsiteY2250" fmla="*/ 453000 h 4535662"/>
              <a:gd name="connsiteX2251" fmla="*/ 10158102 w 11239836"/>
              <a:gd name="connsiteY2251" fmla="*/ 432235 h 4535662"/>
              <a:gd name="connsiteX2252" fmla="*/ 10189671 w 11239836"/>
              <a:gd name="connsiteY2252" fmla="*/ 443073 h 4535662"/>
              <a:gd name="connsiteX2253" fmla="*/ 10196979 w 11239836"/>
              <a:gd name="connsiteY2253" fmla="*/ 414384 h 4535662"/>
              <a:gd name="connsiteX2254" fmla="*/ 10239990 w 11239836"/>
              <a:gd name="connsiteY2254" fmla="*/ 438064 h 4535662"/>
              <a:gd name="connsiteX2255" fmla="*/ 10268115 w 11239836"/>
              <a:gd name="connsiteY2255" fmla="*/ 414293 h 4535662"/>
              <a:gd name="connsiteX2256" fmla="*/ 10268804 w 11239836"/>
              <a:gd name="connsiteY2256" fmla="*/ 421215 h 4535662"/>
              <a:gd name="connsiteX2257" fmla="*/ 10269493 w 11239836"/>
              <a:gd name="connsiteY2257" fmla="*/ 428137 h 4535662"/>
              <a:gd name="connsiteX2258" fmla="*/ 10250743 w 11239836"/>
              <a:gd name="connsiteY2258" fmla="*/ 443984 h 4535662"/>
              <a:gd name="connsiteX2259" fmla="*/ 10296239 w 11239836"/>
              <a:gd name="connsiteY2259" fmla="*/ 390523 h 4535662"/>
              <a:gd name="connsiteX2260" fmla="*/ 10327120 w 11239836"/>
              <a:gd name="connsiteY2260" fmla="*/ 394439 h 4535662"/>
              <a:gd name="connsiteX2261" fmla="*/ 10335117 w 11239836"/>
              <a:gd name="connsiteY2261" fmla="*/ 372673 h 4535662"/>
              <a:gd name="connsiteX2262" fmla="*/ 10378817 w 11239836"/>
              <a:gd name="connsiteY2262" fmla="*/ 403274 h 4535662"/>
              <a:gd name="connsiteX2263" fmla="*/ 10351381 w 11239836"/>
              <a:gd name="connsiteY2263" fmla="*/ 433967 h 4535662"/>
              <a:gd name="connsiteX2264" fmla="*/ 10383640 w 11239836"/>
              <a:gd name="connsiteY2264" fmla="*/ 451726 h 4535662"/>
              <a:gd name="connsiteX2265" fmla="*/ 10408319 w 11239836"/>
              <a:gd name="connsiteY2265" fmla="*/ 393347 h 4535662"/>
              <a:gd name="connsiteX2266" fmla="*/ 10404874 w 11239836"/>
              <a:gd name="connsiteY2266" fmla="*/ 358739 h 4535662"/>
              <a:gd name="connsiteX2267" fmla="*/ 10396877 w 11239836"/>
              <a:gd name="connsiteY2267" fmla="*/ 380505 h 4535662"/>
              <a:gd name="connsiteX2268" fmla="*/ 10437822 w 11239836"/>
              <a:gd name="connsiteY2268" fmla="*/ 383420 h 4535662"/>
              <a:gd name="connsiteX2269" fmla="*/ 10435755 w 11239836"/>
              <a:gd name="connsiteY2269" fmla="*/ 362656 h 4535662"/>
              <a:gd name="connsiteX2270" fmla="*/ 10446508 w 11239836"/>
              <a:gd name="connsiteY2270" fmla="*/ 368575 h 4535662"/>
              <a:gd name="connsiteX2271" fmla="*/ 10432999 w 11239836"/>
              <a:gd name="connsiteY2271" fmla="*/ 334969 h 4535662"/>
              <a:gd name="connsiteX2272" fmla="*/ 10474632 w 11239836"/>
              <a:gd name="connsiteY2272" fmla="*/ 344805 h 4535662"/>
              <a:gd name="connsiteX2273" fmla="*/ 10460435 w 11239836"/>
              <a:gd name="connsiteY2273" fmla="*/ 304276 h 4535662"/>
              <a:gd name="connsiteX2274" fmla="*/ 10472566 w 11239836"/>
              <a:gd name="connsiteY2274" fmla="*/ 324040 h 4535662"/>
              <a:gd name="connsiteX2275" fmla="*/ 10502757 w 11239836"/>
              <a:gd name="connsiteY2275" fmla="*/ 321035 h 4535662"/>
              <a:gd name="connsiteX2276" fmla="*/ 10517373 w 11239836"/>
              <a:gd name="connsiteY2276" fmla="*/ 263658 h 4535662"/>
              <a:gd name="connsiteX2277" fmla="*/ 10495178 w 11239836"/>
              <a:gd name="connsiteY2277" fmla="*/ 244896 h 4535662"/>
              <a:gd name="connsiteX2278" fmla="*/ 10503864 w 11239836"/>
              <a:gd name="connsiteY2278" fmla="*/ 230051 h 4535662"/>
              <a:gd name="connsiteX2279" fmla="*/ 10533366 w 11239836"/>
              <a:gd name="connsiteY2279" fmla="*/ 220124 h 4535662"/>
              <a:gd name="connsiteX2280" fmla="*/ 10509376 w 11239836"/>
              <a:gd name="connsiteY2280" fmla="*/ 285425 h 4535662"/>
              <a:gd name="connsiteX2281" fmla="*/ 10530192 w 11239836"/>
              <a:gd name="connsiteY2281" fmla="*/ 290342 h 4535662"/>
              <a:gd name="connsiteX2282" fmla="*/ 10609054 w 11239836"/>
              <a:gd name="connsiteY2282" fmla="*/ 163658 h 4535662"/>
              <a:gd name="connsiteX2283" fmla="*/ 10649309 w 11239836"/>
              <a:gd name="connsiteY2283" fmla="*/ 159651 h 4535662"/>
              <a:gd name="connsiteX2284" fmla="*/ 10637449 w 11239836"/>
              <a:gd name="connsiteY2284" fmla="*/ 244715 h 4535662"/>
              <a:gd name="connsiteX2285" fmla="*/ 10647514 w 11239836"/>
              <a:gd name="connsiteY2285" fmla="*/ 243713 h 4535662"/>
              <a:gd name="connsiteX2286" fmla="*/ 10719067 w 11239836"/>
              <a:gd name="connsiteY2286" fmla="*/ 145717 h 4535662"/>
              <a:gd name="connsiteX2287" fmla="*/ 10803441 w 11239836"/>
              <a:gd name="connsiteY2287" fmla="*/ 74406 h 4535662"/>
              <a:gd name="connsiteX2288" fmla="*/ 10812126 w 11239836"/>
              <a:gd name="connsiteY2288" fmla="*/ 59561 h 4535662"/>
              <a:gd name="connsiteX2289" fmla="*/ 10834321 w 11239836"/>
              <a:gd name="connsiteY2289" fmla="*/ 78323 h 4535662"/>
              <a:gd name="connsiteX2290" fmla="*/ 10873887 w 11239836"/>
              <a:gd name="connsiteY2290" fmla="*/ 67394 h 4535662"/>
              <a:gd name="connsiteX2291" fmla="*/ 10862446 w 11239836"/>
              <a:gd name="connsiteY2291" fmla="*/ 54552 h 4535662"/>
              <a:gd name="connsiteX2292" fmla="*/ 10853071 w 11239836"/>
              <a:gd name="connsiteY2292" fmla="*/ 62476 h 4535662"/>
              <a:gd name="connsiteX2293" fmla="*/ 10869066 w 11239836"/>
              <a:gd name="connsiteY2293" fmla="*/ 18942 h 4535662"/>
              <a:gd name="connsiteX2294" fmla="*/ 10989141 w 11239836"/>
              <a:gd name="connsiteY2294" fmla="*/ 0 h 453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Lst>
            <a:rect l="l" t="t" r="r" b="b"/>
            <a:pathLst>
              <a:path w="11239836" h="4535662">
                <a:moveTo>
                  <a:pt x="1519595" y="3745569"/>
                </a:moveTo>
                <a:lnTo>
                  <a:pt x="1520676" y="3746220"/>
                </a:lnTo>
                <a:lnTo>
                  <a:pt x="1520152" y="3746134"/>
                </a:lnTo>
                <a:close/>
                <a:moveTo>
                  <a:pt x="1493768" y="3725168"/>
                </a:moveTo>
                <a:cubicBezTo>
                  <a:pt x="1503832" y="3724166"/>
                  <a:pt x="1507037" y="3730838"/>
                  <a:pt x="1511500" y="3737384"/>
                </a:cubicBezTo>
                <a:lnTo>
                  <a:pt x="1519595" y="3745569"/>
                </a:lnTo>
                <a:lnTo>
                  <a:pt x="1510501" y="3740105"/>
                </a:lnTo>
                <a:cubicBezTo>
                  <a:pt x="1505038" y="3736280"/>
                  <a:pt x="1499489" y="3731589"/>
                  <a:pt x="1493768" y="3725168"/>
                </a:cubicBezTo>
                <a:close/>
                <a:moveTo>
                  <a:pt x="1531956" y="3700396"/>
                </a:moveTo>
                <a:cubicBezTo>
                  <a:pt x="1562837" y="3704312"/>
                  <a:pt x="1562148" y="3697391"/>
                  <a:pt x="1573590" y="3710232"/>
                </a:cubicBezTo>
                <a:cubicBezTo>
                  <a:pt x="1553462" y="3712236"/>
                  <a:pt x="1533334" y="3714239"/>
                  <a:pt x="1531956" y="3700396"/>
                </a:cubicBezTo>
                <a:close/>
                <a:moveTo>
                  <a:pt x="1810733" y="3659650"/>
                </a:moveTo>
                <a:cubicBezTo>
                  <a:pt x="1811909" y="3660297"/>
                  <a:pt x="1812710" y="3661965"/>
                  <a:pt x="1813055" y="3665426"/>
                </a:cubicBezTo>
                <a:cubicBezTo>
                  <a:pt x="1784241" y="3682274"/>
                  <a:pt x="1756117" y="3706045"/>
                  <a:pt x="1716550" y="3716973"/>
                </a:cubicBezTo>
                <a:cubicBezTo>
                  <a:pt x="1714483" y="3696208"/>
                  <a:pt x="1776245" y="3704041"/>
                  <a:pt x="1753361" y="3678357"/>
                </a:cubicBezTo>
                <a:cubicBezTo>
                  <a:pt x="1784241" y="3682274"/>
                  <a:pt x="1793616" y="3674350"/>
                  <a:pt x="1792238" y="3660508"/>
                </a:cubicBezTo>
                <a:cubicBezTo>
                  <a:pt x="1800303" y="3664947"/>
                  <a:pt x="1807205" y="3657707"/>
                  <a:pt x="1810733" y="3659650"/>
                </a:cubicBezTo>
                <a:close/>
                <a:moveTo>
                  <a:pt x="1231838" y="3646386"/>
                </a:moveTo>
                <a:cubicBezTo>
                  <a:pt x="1232527" y="3653309"/>
                  <a:pt x="1242591" y="3652306"/>
                  <a:pt x="1243280" y="3659228"/>
                </a:cubicBezTo>
                <a:cubicBezTo>
                  <a:pt x="1233905" y="3667152"/>
                  <a:pt x="1222463" y="3654309"/>
                  <a:pt x="1202336" y="3656313"/>
                </a:cubicBezTo>
                <a:cubicBezTo>
                  <a:pt x="1190205" y="3636550"/>
                  <a:pt x="1212399" y="3655312"/>
                  <a:pt x="1232527" y="3653309"/>
                </a:cubicBezTo>
                <a:cubicBezTo>
                  <a:pt x="1231838" y="3646386"/>
                  <a:pt x="1231838" y="3646386"/>
                  <a:pt x="1231838" y="3646386"/>
                </a:cubicBezTo>
                <a:close/>
                <a:moveTo>
                  <a:pt x="9405293" y="3587359"/>
                </a:moveTo>
                <a:lnTo>
                  <a:pt x="9407625" y="3587526"/>
                </a:lnTo>
                <a:cubicBezTo>
                  <a:pt x="9407970" y="3590987"/>
                  <a:pt x="9408056" y="3591852"/>
                  <a:pt x="9407687" y="3591342"/>
                </a:cubicBezTo>
                <a:close/>
                <a:moveTo>
                  <a:pt x="570202" y="3140082"/>
                </a:moveTo>
                <a:lnTo>
                  <a:pt x="568125" y="3167100"/>
                </a:lnTo>
                <a:cubicBezTo>
                  <a:pt x="540827" y="3194393"/>
                  <a:pt x="455913" y="3202845"/>
                  <a:pt x="459014" y="3233993"/>
                </a:cubicBezTo>
                <a:cubicBezTo>
                  <a:pt x="467700" y="3219147"/>
                  <a:pt x="456947" y="3213227"/>
                  <a:pt x="446195" y="3207307"/>
                </a:cubicBezTo>
                <a:cubicBezTo>
                  <a:pt x="485761" y="3196379"/>
                  <a:pt x="536080" y="3191370"/>
                  <a:pt x="523260" y="3164685"/>
                </a:cubicBezTo>
                <a:cubicBezTo>
                  <a:pt x="538356" y="3163183"/>
                  <a:pt x="545732" y="3160701"/>
                  <a:pt x="551677" y="3156614"/>
                </a:cubicBezTo>
                <a:close/>
                <a:moveTo>
                  <a:pt x="571512" y="3138911"/>
                </a:moveTo>
                <a:lnTo>
                  <a:pt x="570202" y="3140082"/>
                </a:lnTo>
                <a:lnTo>
                  <a:pt x="570289" y="3138934"/>
                </a:lnTo>
                <a:close/>
                <a:moveTo>
                  <a:pt x="851650" y="2992192"/>
                </a:moveTo>
                <a:cubicBezTo>
                  <a:pt x="844103" y="2992944"/>
                  <a:pt x="834168" y="2995243"/>
                  <a:pt x="823312" y="2997853"/>
                </a:cubicBezTo>
                <a:lnTo>
                  <a:pt x="796977" y="3003701"/>
                </a:lnTo>
                <a:lnTo>
                  <a:pt x="793605" y="3009707"/>
                </a:lnTo>
                <a:cubicBezTo>
                  <a:pt x="785402" y="3016639"/>
                  <a:pt x="775855" y="3022832"/>
                  <a:pt x="771512" y="3030255"/>
                </a:cubicBezTo>
                <a:cubicBezTo>
                  <a:pt x="772200" y="3037177"/>
                  <a:pt x="782954" y="3043097"/>
                  <a:pt x="783643" y="3050019"/>
                </a:cubicBezTo>
                <a:cubicBezTo>
                  <a:pt x="773578" y="3051021"/>
                  <a:pt x="763515" y="3052022"/>
                  <a:pt x="764204" y="3058944"/>
                </a:cubicBezTo>
                <a:lnTo>
                  <a:pt x="768111" y="3059501"/>
                </a:lnTo>
                <a:lnTo>
                  <a:pt x="796091" y="3046654"/>
                </a:lnTo>
                <a:cubicBezTo>
                  <a:pt x="763832" y="3028894"/>
                  <a:pt x="842964" y="3007037"/>
                  <a:pt x="851650" y="2992192"/>
                </a:cubicBezTo>
                <a:close/>
                <a:moveTo>
                  <a:pt x="1494647" y="2854308"/>
                </a:moveTo>
                <a:lnTo>
                  <a:pt x="1485071" y="2859238"/>
                </a:lnTo>
                <a:cubicBezTo>
                  <a:pt x="1475981" y="2863638"/>
                  <a:pt x="1467205" y="2868007"/>
                  <a:pt x="1459616" y="2873132"/>
                </a:cubicBezTo>
                <a:lnTo>
                  <a:pt x="1452792" y="2879991"/>
                </a:lnTo>
                <a:lnTo>
                  <a:pt x="1458471" y="2879959"/>
                </a:lnTo>
                <a:cubicBezTo>
                  <a:pt x="1471615" y="2877995"/>
                  <a:pt x="1467195" y="2871881"/>
                  <a:pt x="1497903" y="2874067"/>
                </a:cubicBezTo>
                <a:cubicBezTo>
                  <a:pt x="1487495" y="2871608"/>
                  <a:pt x="1484462" y="2866667"/>
                  <a:pt x="1485289" y="2862216"/>
                </a:cubicBezTo>
                <a:close/>
                <a:moveTo>
                  <a:pt x="1519595" y="2852939"/>
                </a:moveTo>
                <a:lnTo>
                  <a:pt x="1520677" y="2853589"/>
                </a:lnTo>
                <a:lnTo>
                  <a:pt x="1520154" y="2853503"/>
                </a:lnTo>
                <a:close/>
                <a:moveTo>
                  <a:pt x="1574597" y="2801395"/>
                </a:moveTo>
                <a:lnTo>
                  <a:pt x="1567808" y="2814068"/>
                </a:lnTo>
                <a:lnTo>
                  <a:pt x="1573592" y="2817602"/>
                </a:lnTo>
                <a:lnTo>
                  <a:pt x="1565760" y="2817890"/>
                </a:lnTo>
                <a:lnTo>
                  <a:pt x="1561740" y="2825394"/>
                </a:lnTo>
                <a:cubicBezTo>
                  <a:pt x="1557397" y="2832817"/>
                  <a:pt x="1552883" y="2838509"/>
                  <a:pt x="1547850" y="2839010"/>
                </a:cubicBezTo>
                <a:cubicBezTo>
                  <a:pt x="1547161" y="2832088"/>
                  <a:pt x="1547161" y="2832088"/>
                  <a:pt x="1536408" y="2826168"/>
                </a:cubicBezTo>
                <a:cubicBezTo>
                  <a:pt x="1529549" y="2833841"/>
                  <a:pt x="1521261" y="2839909"/>
                  <a:pt x="1512414" y="2845158"/>
                </a:cubicBezTo>
                <a:lnTo>
                  <a:pt x="1512075" y="2845332"/>
                </a:lnTo>
                <a:lnTo>
                  <a:pt x="1519595" y="2852939"/>
                </a:lnTo>
                <a:lnTo>
                  <a:pt x="1510501" y="2847474"/>
                </a:lnTo>
                <a:lnTo>
                  <a:pt x="1509556" y="2846629"/>
                </a:lnTo>
                <a:lnTo>
                  <a:pt x="1495918" y="2853652"/>
                </a:lnTo>
                <a:lnTo>
                  <a:pt x="1498041" y="2862695"/>
                </a:lnTo>
                <a:cubicBezTo>
                  <a:pt x="1499558" y="2865164"/>
                  <a:pt x="1502246" y="2866645"/>
                  <a:pt x="1507278" y="2866144"/>
                </a:cubicBezTo>
                <a:cubicBezTo>
                  <a:pt x="1506590" y="2859222"/>
                  <a:pt x="1528784" y="2877984"/>
                  <a:pt x="1526717" y="2857218"/>
                </a:cubicBezTo>
                <a:lnTo>
                  <a:pt x="1520677" y="2853589"/>
                </a:lnTo>
                <a:lnTo>
                  <a:pt x="1536780" y="2856217"/>
                </a:lnTo>
                <a:cubicBezTo>
                  <a:pt x="1523961" y="2829532"/>
                  <a:pt x="1586411" y="2844287"/>
                  <a:pt x="1573592" y="2817602"/>
                </a:cubicBezTo>
                <a:lnTo>
                  <a:pt x="1580909" y="2802729"/>
                </a:lnTo>
                <a:close/>
                <a:moveTo>
                  <a:pt x="1753126" y="2768212"/>
                </a:moveTo>
                <a:lnTo>
                  <a:pt x="1754368" y="2769520"/>
                </a:lnTo>
                <a:cubicBezTo>
                  <a:pt x="1755057" y="2776442"/>
                  <a:pt x="1734239" y="2771525"/>
                  <a:pt x="1734929" y="2778446"/>
                </a:cubicBezTo>
                <a:close/>
                <a:moveTo>
                  <a:pt x="1810734" y="2767018"/>
                </a:moveTo>
                <a:cubicBezTo>
                  <a:pt x="1811910" y="2767666"/>
                  <a:pt x="1812712" y="2769334"/>
                  <a:pt x="1813056" y="2772794"/>
                </a:cubicBezTo>
                <a:cubicBezTo>
                  <a:pt x="1784242" y="2789643"/>
                  <a:pt x="1756118" y="2813414"/>
                  <a:pt x="1716551" y="2824342"/>
                </a:cubicBezTo>
                <a:cubicBezTo>
                  <a:pt x="1714484" y="2803577"/>
                  <a:pt x="1776246" y="2811410"/>
                  <a:pt x="1753362" y="2785727"/>
                </a:cubicBezTo>
                <a:cubicBezTo>
                  <a:pt x="1784242" y="2789643"/>
                  <a:pt x="1793617" y="2781720"/>
                  <a:pt x="1792240" y="2767876"/>
                </a:cubicBezTo>
                <a:cubicBezTo>
                  <a:pt x="1800304" y="2772316"/>
                  <a:pt x="1807206" y="2765076"/>
                  <a:pt x="1810734" y="2767018"/>
                </a:cubicBezTo>
                <a:close/>
                <a:moveTo>
                  <a:pt x="3639173" y="2678481"/>
                </a:moveTo>
                <a:lnTo>
                  <a:pt x="3640770" y="2680094"/>
                </a:lnTo>
                <a:lnTo>
                  <a:pt x="3635884" y="2680100"/>
                </a:lnTo>
                <a:cubicBezTo>
                  <a:pt x="3637262" y="2693944"/>
                  <a:pt x="3657390" y="2691940"/>
                  <a:pt x="3637951" y="2700865"/>
                </a:cubicBezTo>
                <a:cubicBezTo>
                  <a:pt x="3607761" y="2703871"/>
                  <a:pt x="3645948" y="2679098"/>
                  <a:pt x="3626510" y="2688023"/>
                </a:cubicBezTo>
                <a:cubicBezTo>
                  <a:pt x="3597007" y="2697951"/>
                  <a:pt x="3627199" y="2694945"/>
                  <a:pt x="3618513" y="2709791"/>
                </a:cubicBezTo>
                <a:cubicBezTo>
                  <a:pt x="3597007" y="2697951"/>
                  <a:pt x="3589010" y="2719718"/>
                  <a:pt x="3568194" y="2714799"/>
                </a:cubicBezTo>
                <a:cubicBezTo>
                  <a:pt x="3569571" y="2728642"/>
                  <a:pt x="3589699" y="2726639"/>
                  <a:pt x="3599762" y="2725637"/>
                </a:cubicBezTo>
                <a:cubicBezTo>
                  <a:pt x="3609827" y="2724635"/>
                  <a:pt x="3628576" y="2708789"/>
                  <a:pt x="3639329" y="2714709"/>
                </a:cubicBezTo>
                <a:cubicBezTo>
                  <a:pt x="3629955" y="2722631"/>
                  <a:pt x="3620580" y="2730555"/>
                  <a:pt x="3621269" y="2737477"/>
                </a:cubicBezTo>
                <a:cubicBezTo>
                  <a:pt x="3631332" y="2736475"/>
                  <a:pt x="3652148" y="2741393"/>
                  <a:pt x="3650771" y="2727550"/>
                </a:cubicBezTo>
                <a:cubicBezTo>
                  <a:pt x="3630643" y="2729553"/>
                  <a:pt x="3658768" y="2705784"/>
                  <a:pt x="3637951" y="2700865"/>
                </a:cubicBezTo>
                <a:cubicBezTo>
                  <a:pt x="3657390" y="2691940"/>
                  <a:pt x="3659457" y="2712705"/>
                  <a:pt x="3680273" y="2717624"/>
                </a:cubicBezTo>
                <a:cubicBezTo>
                  <a:pt x="3679929" y="2714163"/>
                  <a:pt x="3684789" y="2711932"/>
                  <a:pt x="3689649" y="2709700"/>
                </a:cubicBezTo>
                <a:lnTo>
                  <a:pt x="3696607" y="2703818"/>
                </a:lnTo>
                <a:lnTo>
                  <a:pt x="3696381" y="2701539"/>
                </a:lnTo>
                <a:lnTo>
                  <a:pt x="3675948" y="2699704"/>
                </a:lnTo>
                <a:cubicBezTo>
                  <a:pt x="3670659" y="2697610"/>
                  <a:pt x="3667798" y="2694399"/>
                  <a:pt x="3667453" y="2690938"/>
                </a:cubicBezTo>
                <a:lnTo>
                  <a:pt x="3668690" y="2689713"/>
                </a:lnTo>
                <a:lnTo>
                  <a:pt x="3653988" y="2685666"/>
                </a:lnTo>
                <a:lnTo>
                  <a:pt x="3645187" y="2681398"/>
                </a:lnTo>
                <a:lnTo>
                  <a:pt x="3646637" y="2686020"/>
                </a:lnTo>
                <a:lnTo>
                  <a:pt x="3640770" y="2680094"/>
                </a:lnTo>
                <a:lnTo>
                  <a:pt x="3642494" y="2680091"/>
                </a:lnTo>
                <a:close/>
                <a:moveTo>
                  <a:pt x="2047195" y="2649945"/>
                </a:moveTo>
                <a:lnTo>
                  <a:pt x="2044942" y="2651848"/>
                </a:lnTo>
                <a:lnTo>
                  <a:pt x="2045515" y="2655824"/>
                </a:lnTo>
                <a:close/>
                <a:moveTo>
                  <a:pt x="996492" y="2520344"/>
                </a:moveTo>
                <a:lnTo>
                  <a:pt x="974691" y="2532331"/>
                </a:lnTo>
                <a:lnTo>
                  <a:pt x="973086" y="2540968"/>
                </a:lnTo>
                <a:cubicBezTo>
                  <a:pt x="969570" y="2543939"/>
                  <a:pt x="967226" y="2545920"/>
                  <a:pt x="977635" y="2548379"/>
                </a:cubicBezTo>
                <a:cubicBezTo>
                  <a:pt x="976084" y="2532805"/>
                  <a:pt x="1005163" y="2537775"/>
                  <a:pt x="1005901" y="2530820"/>
                </a:cubicBezTo>
                <a:close/>
                <a:moveTo>
                  <a:pt x="1084123" y="2495031"/>
                </a:moveTo>
                <a:lnTo>
                  <a:pt x="1074352" y="2498180"/>
                </a:lnTo>
                <a:cubicBezTo>
                  <a:pt x="1062117" y="2502893"/>
                  <a:pt x="1047366" y="2507857"/>
                  <a:pt x="1036268" y="2498476"/>
                </a:cubicBezTo>
                <a:lnTo>
                  <a:pt x="1001867" y="2517389"/>
                </a:lnTo>
                <a:lnTo>
                  <a:pt x="1043637" y="2509479"/>
                </a:lnTo>
                <a:cubicBezTo>
                  <a:pt x="1057216" y="2505507"/>
                  <a:pt x="1069452" y="2500794"/>
                  <a:pt x="1084203" y="2495830"/>
                </a:cubicBezTo>
                <a:close/>
                <a:moveTo>
                  <a:pt x="1122637" y="2455494"/>
                </a:moveTo>
                <a:lnTo>
                  <a:pt x="1102599" y="2472430"/>
                </a:lnTo>
                <a:lnTo>
                  <a:pt x="1103764" y="2476276"/>
                </a:lnTo>
                <a:lnTo>
                  <a:pt x="1110110" y="2474523"/>
                </a:lnTo>
                <a:lnTo>
                  <a:pt x="1118802" y="2475142"/>
                </a:lnTo>
                <a:lnTo>
                  <a:pt x="1126502" y="2470033"/>
                </a:lnTo>
                <a:lnTo>
                  <a:pt x="1127268" y="2465911"/>
                </a:lnTo>
                <a:close/>
                <a:moveTo>
                  <a:pt x="1190812" y="2417374"/>
                </a:moveTo>
                <a:lnTo>
                  <a:pt x="1191777" y="2427075"/>
                </a:lnTo>
                <a:lnTo>
                  <a:pt x="1198322" y="2424473"/>
                </a:lnTo>
                <a:lnTo>
                  <a:pt x="1197510" y="2421638"/>
                </a:lnTo>
                <a:close/>
                <a:moveTo>
                  <a:pt x="2945098" y="2283749"/>
                </a:moveTo>
                <a:lnTo>
                  <a:pt x="2947016" y="2294301"/>
                </a:lnTo>
                <a:cubicBezTo>
                  <a:pt x="2961768" y="2289337"/>
                  <a:pt x="2974347" y="2288085"/>
                  <a:pt x="2985755" y="2287824"/>
                </a:cubicBezTo>
                <a:lnTo>
                  <a:pt x="3001678" y="2287555"/>
                </a:lnTo>
                <a:lnTo>
                  <a:pt x="2984198" y="2285735"/>
                </a:lnTo>
                <a:close/>
                <a:moveTo>
                  <a:pt x="2808444" y="2277475"/>
                </a:moveTo>
                <a:lnTo>
                  <a:pt x="2721402" y="2281129"/>
                </a:lnTo>
                <a:lnTo>
                  <a:pt x="2721340" y="2286182"/>
                </a:lnTo>
                <a:cubicBezTo>
                  <a:pt x="2717997" y="2290884"/>
                  <a:pt x="2713482" y="2296576"/>
                  <a:pt x="2714171" y="2303498"/>
                </a:cubicBezTo>
                <a:cubicBezTo>
                  <a:pt x="2767005" y="2298238"/>
                  <a:pt x="2844421" y="2310193"/>
                  <a:pt x="2895066" y="2297287"/>
                </a:cubicBezTo>
                <a:lnTo>
                  <a:pt x="2920913" y="2282521"/>
                </a:lnTo>
                <a:lnTo>
                  <a:pt x="2828147" y="2277808"/>
                </a:lnTo>
                <a:lnTo>
                  <a:pt x="2822151" y="2277895"/>
                </a:lnTo>
                <a:close/>
                <a:moveTo>
                  <a:pt x="7210710" y="2270468"/>
                </a:moveTo>
                <a:cubicBezTo>
                  <a:pt x="7221462" y="2276388"/>
                  <a:pt x="7202023" y="2285313"/>
                  <a:pt x="7213466" y="2298154"/>
                </a:cubicBezTo>
                <a:cubicBezTo>
                  <a:pt x="7201334" y="2278392"/>
                  <a:pt x="7201334" y="2278392"/>
                  <a:pt x="7210710" y="2270468"/>
                </a:cubicBezTo>
                <a:close/>
                <a:moveTo>
                  <a:pt x="570203" y="2247450"/>
                </a:moveTo>
                <a:lnTo>
                  <a:pt x="568126" y="2274470"/>
                </a:lnTo>
                <a:cubicBezTo>
                  <a:pt x="540828" y="2301762"/>
                  <a:pt x="455915" y="2310214"/>
                  <a:pt x="459015" y="2341361"/>
                </a:cubicBezTo>
                <a:cubicBezTo>
                  <a:pt x="467701" y="2326517"/>
                  <a:pt x="456948" y="2320597"/>
                  <a:pt x="446196" y="2314677"/>
                </a:cubicBezTo>
                <a:cubicBezTo>
                  <a:pt x="485762" y="2303748"/>
                  <a:pt x="536081" y="2298739"/>
                  <a:pt x="523261" y="2272054"/>
                </a:cubicBezTo>
                <a:cubicBezTo>
                  <a:pt x="538356" y="2270551"/>
                  <a:pt x="545733" y="2268070"/>
                  <a:pt x="551678" y="2263983"/>
                </a:cubicBezTo>
                <a:close/>
                <a:moveTo>
                  <a:pt x="571514" y="2246281"/>
                </a:moveTo>
                <a:lnTo>
                  <a:pt x="570203" y="2247450"/>
                </a:lnTo>
                <a:lnTo>
                  <a:pt x="570291" y="2246303"/>
                </a:lnTo>
                <a:close/>
                <a:moveTo>
                  <a:pt x="5632780" y="1938214"/>
                </a:moveTo>
                <a:lnTo>
                  <a:pt x="5631620" y="1939012"/>
                </a:lnTo>
                <a:lnTo>
                  <a:pt x="5631402" y="1938859"/>
                </a:lnTo>
                <a:close/>
                <a:moveTo>
                  <a:pt x="5622027" y="1932294"/>
                </a:moveTo>
                <a:lnTo>
                  <a:pt x="5631402" y="1938859"/>
                </a:lnTo>
                <a:lnTo>
                  <a:pt x="5622214" y="1943158"/>
                </a:lnTo>
                <a:lnTo>
                  <a:pt x="5616599" y="1941572"/>
                </a:lnTo>
                <a:cubicBezTo>
                  <a:pt x="5612480" y="1938487"/>
                  <a:pt x="5611963" y="1933296"/>
                  <a:pt x="5622027" y="1932294"/>
                </a:cubicBezTo>
                <a:close/>
                <a:moveTo>
                  <a:pt x="1753128" y="1875580"/>
                </a:moveTo>
                <a:lnTo>
                  <a:pt x="1754369" y="1876890"/>
                </a:lnTo>
                <a:cubicBezTo>
                  <a:pt x="1755058" y="1883811"/>
                  <a:pt x="1734241" y="1878893"/>
                  <a:pt x="1734930" y="1885815"/>
                </a:cubicBezTo>
                <a:close/>
                <a:moveTo>
                  <a:pt x="5448190" y="1843130"/>
                </a:moveTo>
                <a:lnTo>
                  <a:pt x="5450671" y="1844497"/>
                </a:lnTo>
                <a:lnTo>
                  <a:pt x="5448020" y="1845054"/>
                </a:lnTo>
                <a:close/>
                <a:moveTo>
                  <a:pt x="5436473" y="1803968"/>
                </a:moveTo>
                <a:cubicBezTo>
                  <a:pt x="5457979" y="1815808"/>
                  <a:pt x="5480173" y="1834570"/>
                  <a:pt x="5501679" y="1846409"/>
                </a:cubicBezTo>
                <a:cubicBezTo>
                  <a:pt x="5532560" y="1850326"/>
                  <a:pt x="5531181" y="1836483"/>
                  <a:pt x="5540556" y="1828559"/>
                </a:cubicBezTo>
                <a:cubicBezTo>
                  <a:pt x="5552687" y="1848322"/>
                  <a:pt x="5531870" y="1843404"/>
                  <a:pt x="5533937" y="1864169"/>
                </a:cubicBezTo>
                <a:cubicBezTo>
                  <a:pt x="5482929" y="1862256"/>
                  <a:pt x="5480863" y="1841492"/>
                  <a:pt x="5449293" y="1830653"/>
                </a:cubicBezTo>
                <a:lnTo>
                  <a:pt x="5448190" y="1843130"/>
                </a:lnTo>
                <a:lnTo>
                  <a:pt x="5418413" y="1826737"/>
                </a:lnTo>
                <a:cubicBezTo>
                  <a:pt x="5427788" y="1818813"/>
                  <a:pt x="5437851" y="1817811"/>
                  <a:pt x="5436473" y="1803968"/>
                </a:cubicBezTo>
                <a:close/>
                <a:moveTo>
                  <a:pt x="3644777" y="1787458"/>
                </a:moveTo>
                <a:cubicBezTo>
                  <a:pt x="3646121" y="1788198"/>
                  <a:pt x="3646293" y="1789929"/>
                  <a:pt x="3646638" y="1793388"/>
                </a:cubicBezTo>
                <a:lnTo>
                  <a:pt x="3640771" y="1787463"/>
                </a:lnTo>
                <a:close/>
                <a:moveTo>
                  <a:pt x="10645725" y="1589898"/>
                </a:moveTo>
                <a:lnTo>
                  <a:pt x="10648485" y="1593615"/>
                </a:lnTo>
                <a:cubicBezTo>
                  <a:pt x="10650346" y="1599546"/>
                  <a:pt x="10651035" y="1606468"/>
                  <a:pt x="10651724" y="1613390"/>
                </a:cubicBezTo>
                <a:lnTo>
                  <a:pt x="10646540" y="1615202"/>
                </a:lnTo>
                <a:lnTo>
                  <a:pt x="10654797" y="1617949"/>
                </a:lnTo>
                <a:cubicBezTo>
                  <a:pt x="10664171" y="1610025"/>
                  <a:pt x="10663482" y="1603103"/>
                  <a:pt x="10662793" y="1596182"/>
                </a:cubicBezTo>
                <a:close/>
                <a:moveTo>
                  <a:pt x="10640572" y="1578701"/>
                </a:moveTo>
                <a:lnTo>
                  <a:pt x="10638215" y="1579782"/>
                </a:lnTo>
                <a:lnTo>
                  <a:pt x="10640483" y="1582838"/>
                </a:lnTo>
                <a:close/>
                <a:moveTo>
                  <a:pt x="2889064" y="1384286"/>
                </a:moveTo>
                <a:lnTo>
                  <a:pt x="2884567" y="1386915"/>
                </a:lnTo>
                <a:lnTo>
                  <a:pt x="2879090" y="1384432"/>
                </a:lnTo>
                <a:close/>
                <a:moveTo>
                  <a:pt x="2906177" y="1374279"/>
                </a:moveTo>
                <a:cubicBezTo>
                  <a:pt x="2913726" y="1373528"/>
                  <a:pt x="2919101" y="1376488"/>
                  <a:pt x="2914758" y="1383910"/>
                </a:cubicBezTo>
                <a:lnTo>
                  <a:pt x="2889064" y="1384286"/>
                </a:lnTo>
                <a:close/>
                <a:moveTo>
                  <a:pt x="9293743" y="1156867"/>
                </a:moveTo>
                <a:lnTo>
                  <a:pt x="9288671" y="1168000"/>
                </a:lnTo>
                <a:lnTo>
                  <a:pt x="9267751" y="1177605"/>
                </a:lnTo>
                <a:lnTo>
                  <a:pt x="9266209" y="1176882"/>
                </a:lnTo>
                <a:lnTo>
                  <a:pt x="9262861" y="1170351"/>
                </a:lnTo>
                <a:lnTo>
                  <a:pt x="9256508" y="1172334"/>
                </a:lnTo>
                <a:lnTo>
                  <a:pt x="9256050" y="1172120"/>
                </a:lnTo>
                <a:lnTo>
                  <a:pt x="9256030" y="1172483"/>
                </a:lnTo>
                <a:lnTo>
                  <a:pt x="9252465" y="1173597"/>
                </a:lnTo>
                <a:cubicBezTo>
                  <a:pt x="9248999" y="1174679"/>
                  <a:pt x="9246072" y="1173987"/>
                  <a:pt x="9245297" y="1166201"/>
                </a:cubicBezTo>
                <a:cubicBezTo>
                  <a:pt x="9254672" y="1158277"/>
                  <a:pt x="9255361" y="1165199"/>
                  <a:pt x="9276178" y="1170117"/>
                </a:cubicBezTo>
                <a:close/>
                <a:moveTo>
                  <a:pt x="9294928" y="1154270"/>
                </a:moveTo>
                <a:lnTo>
                  <a:pt x="9295873" y="1154714"/>
                </a:lnTo>
                <a:lnTo>
                  <a:pt x="9295528" y="1155521"/>
                </a:lnTo>
                <a:lnTo>
                  <a:pt x="9293743" y="1156867"/>
                </a:lnTo>
                <a:close/>
                <a:moveTo>
                  <a:pt x="9592166" y="873033"/>
                </a:moveTo>
                <a:cubicBezTo>
                  <a:pt x="9602919" y="878953"/>
                  <a:pt x="9584858" y="901722"/>
                  <a:pt x="9604986" y="899718"/>
                </a:cubicBezTo>
                <a:cubicBezTo>
                  <a:pt x="9596989" y="921484"/>
                  <a:pt x="9631315" y="960010"/>
                  <a:pt x="9591748" y="970938"/>
                </a:cubicBezTo>
                <a:cubicBezTo>
                  <a:pt x="9578928" y="944253"/>
                  <a:pt x="9564042" y="896802"/>
                  <a:pt x="9592166" y="873033"/>
                </a:cubicBezTo>
                <a:close/>
                <a:moveTo>
                  <a:pt x="10989141" y="0"/>
                </a:moveTo>
                <a:cubicBezTo>
                  <a:pt x="11000583" y="12841"/>
                  <a:pt x="11030775" y="9835"/>
                  <a:pt x="11060966" y="6830"/>
                </a:cubicBezTo>
                <a:cubicBezTo>
                  <a:pt x="11094602" y="38434"/>
                  <a:pt x="11079987" y="95811"/>
                  <a:pt x="11054618" y="147269"/>
                </a:cubicBezTo>
                <a:cubicBezTo>
                  <a:pt x="11033112" y="135428"/>
                  <a:pt x="11053240" y="133425"/>
                  <a:pt x="11042487" y="127505"/>
                </a:cubicBezTo>
                <a:cubicBezTo>
                  <a:pt x="11012296" y="130510"/>
                  <a:pt x="11035179" y="156194"/>
                  <a:pt x="11005677" y="166120"/>
                </a:cubicBezTo>
                <a:cubicBezTo>
                  <a:pt x="11050755" y="210565"/>
                  <a:pt x="10933434" y="257194"/>
                  <a:pt x="10936879" y="291803"/>
                </a:cubicBezTo>
                <a:cubicBezTo>
                  <a:pt x="10877185" y="304735"/>
                  <a:pt x="10851816" y="356192"/>
                  <a:pt x="10843820" y="377959"/>
                </a:cubicBezTo>
                <a:cubicBezTo>
                  <a:pt x="10853883" y="376958"/>
                  <a:pt x="10861191" y="348269"/>
                  <a:pt x="10883386" y="367031"/>
                </a:cubicBezTo>
                <a:cubicBezTo>
                  <a:pt x="10865325" y="389799"/>
                  <a:pt x="10835134" y="392805"/>
                  <a:pt x="10837890" y="420491"/>
                </a:cubicBezTo>
                <a:cubicBezTo>
                  <a:pt x="10809076" y="437340"/>
                  <a:pt x="10770889" y="462112"/>
                  <a:pt x="10783019" y="481876"/>
                </a:cubicBezTo>
                <a:cubicBezTo>
                  <a:pt x="10773644" y="489798"/>
                  <a:pt x="10782330" y="474953"/>
                  <a:pt x="10762202" y="476957"/>
                </a:cubicBezTo>
                <a:cubicBezTo>
                  <a:pt x="10743452" y="492804"/>
                  <a:pt x="10756272" y="519489"/>
                  <a:pt x="10726081" y="522494"/>
                </a:cubicBezTo>
                <a:cubicBezTo>
                  <a:pt x="10725392" y="515572"/>
                  <a:pt x="10755583" y="512567"/>
                  <a:pt x="10744141" y="499725"/>
                </a:cubicBezTo>
                <a:cubicBezTo>
                  <a:pt x="10724703" y="508651"/>
                  <a:pt x="10685825" y="526501"/>
                  <a:pt x="10727458" y="536338"/>
                </a:cubicBezTo>
                <a:cubicBezTo>
                  <a:pt x="10678517" y="555190"/>
                  <a:pt x="10651082" y="585882"/>
                  <a:pt x="10613582" y="617576"/>
                </a:cubicBezTo>
                <a:cubicBezTo>
                  <a:pt x="10636466" y="643259"/>
                  <a:pt x="10620472" y="686793"/>
                  <a:pt x="10601723" y="702640"/>
                </a:cubicBezTo>
                <a:cubicBezTo>
                  <a:pt x="10623228" y="714479"/>
                  <a:pt x="10633981" y="720400"/>
                  <a:pt x="10654798" y="725318"/>
                </a:cubicBezTo>
                <a:cubicBezTo>
                  <a:pt x="10664172" y="717395"/>
                  <a:pt x="10663483" y="710473"/>
                  <a:pt x="10662794" y="703551"/>
                </a:cubicBezTo>
                <a:cubicBezTo>
                  <a:pt x="10641978" y="698633"/>
                  <a:pt x="10631225" y="692713"/>
                  <a:pt x="10640600" y="684789"/>
                </a:cubicBezTo>
                <a:cubicBezTo>
                  <a:pt x="10660039" y="675864"/>
                  <a:pt x="10678788" y="660017"/>
                  <a:pt x="10696849" y="637249"/>
                </a:cubicBezTo>
                <a:cubicBezTo>
                  <a:pt x="10706913" y="636247"/>
                  <a:pt x="10707602" y="643169"/>
                  <a:pt x="10717666" y="642167"/>
                </a:cubicBezTo>
                <a:cubicBezTo>
                  <a:pt x="10706224" y="629325"/>
                  <a:pt x="10727040" y="634244"/>
                  <a:pt x="10725663" y="620400"/>
                </a:cubicBezTo>
                <a:cubicBezTo>
                  <a:pt x="10725663" y="620400"/>
                  <a:pt x="10715599" y="621402"/>
                  <a:pt x="10714910" y="614480"/>
                </a:cubicBezTo>
                <a:cubicBezTo>
                  <a:pt x="10724974" y="613478"/>
                  <a:pt x="10735037" y="612477"/>
                  <a:pt x="10745101" y="611475"/>
                </a:cubicBezTo>
                <a:cubicBezTo>
                  <a:pt x="10736415" y="626320"/>
                  <a:pt x="10719044" y="656010"/>
                  <a:pt x="10749924" y="659926"/>
                </a:cubicBezTo>
                <a:cubicBezTo>
                  <a:pt x="10767985" y="637157"/>
                  <a:pt x="10755854" y="617395"/>
                  <a:pt x="10795420" y="606466"/>
                </a:cubicBezTo>
                <a:cubicBezTo>
                  <a:pt x="10805484" y="605464"/>
                  <a:pt x="10796798" y="620309"/>
                  <a:pt x="10816926" y="618306"/>
                </a:cubicBezTo>
                <a:cubicBezTo>
                  <a:pt x="10836364" y="609381"/>
                  <a:pt x="10844361" y="587614"/>
                  <a:pt x="10864489" y="585610"/>
                </a:cubicBezTo>
                <a:cubicBezTo>
                  <a:pt x="10865867" y="599454"/>
                  <a:pt x="10866556" y="606376"/>
                  <a:pt x="10876621" y="605374"/>
                </a:cubicBezTo>
                <a:cubicBezTo>
                  <a:pt x="10906811" y="602369"/>
                  <a:pt x="10894680" y="582605"/>
                  <a:pt x="10935625" y="585520"/>
                </a:cubicBezTo>
                <a:cubicBezTo>
                  <a:pt x="10935625" y="585520"/>
                  <a:pt x="10924872" y="579600"/>
                  <a:pt x="10924183" y="572678"/>
                </a:cubicBezTo>
                <a:cubicBezTo>
                  <a:pt x="10955063" y="576595"/>
                  <a:pt x="10974502" y="567669"/>
                  <a:pt x="10992563" y="544900"/>
                </a:cubicBezTo>
                <a:cubicBezTo>
                  <a:pt x="11024132" y="555739"/>
                  <a:pt x="11032129" y="533973"/>
                  <a:pt x="11062321" y="530967"/>
                </a:cubicBezTo>
                <a:cubicBezTo>
                  <a:pt x="11029644" y="611113"/>
                  <a:pt x="10941826" y="647815"/>
                  <a:pt x="10909838" y="734883"/>
                </a:cubicBezTo>
                <a:cubicBezTo>
                  <a:pt x="10879647" y="737888"/>
                  <a:pt x="10872340" y="766577"/>
                  <a:pt x="10865031" y="795265"/>
                </a:cubicBezTo>
                <a:cubicBezTo>
                  <a:pt x="10824775" y="799272"/>
                  <a:pt x="10797340" y="829964"/>
                  <a:pt x="10820224" y="855648"/>
                </a:cubicBezTo>
                <a:cubicBezTo>
                  <a:pt x="10828909" y="840802"/>
                  <a:pt x="10825464" y="806193"/>
                  <a:pt x="10855656" y="803188"/>
                </a:cubicBezTo>
                <a:cubicBezTo>
                  <a:pt x="10838284" y="832879"/>
                  <a:pt x="10832354" y="875410"/>
                  <a:pt x="10792788" y="886339"/>
                </a:cubicBezTo>
                <a:cubicBezTo>
                  <a:pt x="10813605" y="891257"/>
                  <a:pt x="10795544" y="914026"/>
                  <a:pt x="10786169" y="921950"/>
                </a:cubicBezTo>
                <a:cubicBezTo>
                  <a:pt x="10784791" y="908106"/>
                  <a:pt x="10792788" y="886339"/>
                  <a:pt x="10782036" y="880419"/>
                </a:cubicBezTo>
                <a:cubicBezTo>
                  <a:pt x="10763285" y="896266"/>
                  <a:pt x="10796922" y="927870"/>
                  <a:pt x="10778861" y="950638"/>
                </a:cubicBezTo>
                <a:cubicBezTo>
                  <a:pt x="10758733" y="952641"/>
                  <a:pt x="10758045" y="945720"/>
                  <a:pt x="10747981" y="946722"/>
                </a:cubicBezTo>
                <a:cubicBezTo>
                  <a:pt x="10738606" y="954645"/>
                  <a:pt x="10731298" y="983334"/>
                  <a:pt x="10719167" y="963570"/>
                </a:cubicBezTo>
                <a:cubicBezTo>
                  <a:pt x="10719856" y="970492"/>
                  <a:pt x="10709792" y="971494"/>
                  <a:pt x="10710481" y="978415"/>
                </a:cubicBezTo>
                <a:cubicBezTo>
                  <a:pt x="10721234" y="984335"/>
                  <a:pt x="10722612" y="998179"/>
                  <a:pt x="10733365" y="1004099"/>
                </a:cubicBezTo>
                <a:cubicBezTo>
                  <a:pt x="10733365" y="1004099"/>
                  <a:pt x="10743429" y="1003097"/>
                  <a:pt x="10742740" y="996175"/>
                </a:cubicBezTo>
                <a:cubicBezTo>
                  <a:pt x="10742051" y="989254"/>
                  <a:pt x="10731987" y="990255"/>
                  <a:pt x="10740673" y="975410"/>
                </a:cubicBezTo>
                <a:cubicBezTo>
                  <a:pt x="10762178" y="987250"/>
                  <a:pt x="10738606" y="954645"/>
                  <a:pt x="10759423" y="959563"/>
                </a:cubicBezTo>
                <a:cubicBezTo>
                  <a:pt x="10760972" y="975137"/>
                  <a:pt x="10755312" y="975700"/>
                  <a:pt x="10753257" y="983769"/>
                </a:cubicBezTo>
                <a:lnTo>
                  <a:pt x="10753010" y="990008"/>
                </a:lnTo>
                <a:lnTo>
                  <a:pt x="10775426" y="972775"/>
                </a:lnTo>
                <a:lnTo>
                  <a:pt x="10803014" y="967124"/>
                </a:lnTo>
                <a:lnTo>
                  <a:pt x="10803235" y="966489"/>
                </a:lnTo>
                <a:lnTo>
                  <a:pt x="10799977" y="957770"/>
                </a:lnTo>
                <a:lnTo>
                  <a:pt x="10807479" y="954325"/>
                </a:lnTo>
                <a:lnTo>
                  <a:pt x="10807986" y="952873"/>
                </a:lnTo>
                <a:lnTo>
                  <a:pt x="10810731" y="952832"/>
                </a:lnTo>
                <a:lnTo>
                  <a:pt x="10812125" y="952192"/>
                </a:lnTo>
                <a:lnTo>
                  <a:pt x="10812310" y="952809"/>
                </a:lnTo>
                <a:lnTo>
                  <a:pt x="10829869" y="952551"/>
                </a:lnTo>
                <a:cubicBezTo>
                  <a:pt x="10838555" y="937706"/>
                  <a:pt x="10837866" y="930785"/>
                  <a:pt x="10847241" y="922861"/>
                </a:cubicBezTo>
                <a:cubicBezTo>
                  <a:pt x="10847241" y="922861"/>
                  <a:pt x="10836488" y="916941"/>
                  <a:pt x="10836488" y="916941"/>
                </a:cubicBezTo>
                <a:cubicBezTo>
                  <a:pt x="10846552" y="915939"/>
                  <a:pt x="10856616" y="914937"/>
                  <a:pt x="10865302" y="900092"/>
                </a:cubicBezTo>
                <a:cubicBezTo>
                  <a:pt x="10907353" y="812023"/>
                  <a:pt x="10991727" y="740712"/>
                  <a:pt x="11057350" y="685248"/>
                </a:cubicBezTo>
                <a:cubicBezTo>
                  <a:pt x="11060795" y="719856"/>
                  <a:pt x="11051421" y="727780"/>
                  <a:pt x="11053487" y="748545"/>
                </a:cubicBezTo>
                <a:cubicBezTo>
                  <a:pt x="11072926" y="739620"/>
                  <a:pt x="11091676" y="723773"/>
                  <a:pt x="11099673" y="702006"/>
                </a:cubicBezTo>
                <a:cubicBezTo>
                  <a:pt x="11109737" y="701004"/>
                  <a:pt x="11141306" y="711842"/>
                  <a:pt x="11140617" y="704921"/>
                </a:cubicBezTo>
                <a:cubicBezTo>
                  <a:pt x="11117733" y="679238"/>
                  <a:pt x="11179494" y="687070"/>
                  <a:pt x="11176738" y="659384"/>
                </a:cubicBezTo>
                <a:cubicBezTo>
                  <a:pt x="11197556" y="664302"/>
                  <a:pt x="11186113" y="651460"/>
                  <a:pt x="11215616" y="641533"/>
                </a:cubicBezTo>
                <a:cubicBezTo>
                  <a:pt x="11216994" y="655377"/>
                  <a:pt x="11196866" y="657379"/>
                  <a:pt x="11198244" y="671223"/>
                </a:cubicBezTo>
                <a:cubicBezTo>
                  <a:pt x="11208308" y="670222"/>
                  <a:pt x="11229124" y="675139"/>
                  <a:pt x="11239188" y="674138"/>
                </a:cubicBezTo>
                <a:cubicBezTo>
                  <a:pt x="11243322" y="715669"/>
                  <a:pt x="11227328" y="759202"/>
                  <a:pt x="11201271" y="803738"/>
                </a:cubicBezTo>
                <a:cubicBezTo>
                  <a:pt x="11193963" y="832426"/>
                  <a:pt x="11180036" y="896724"/>
                  <a:pt x="11141848" y="921497"/>
                </a:cubicBezTo>
                <a:cubicBezTo>
                  <a:pt x="11146672" y="969949"/>
                  <a:pt x="11091111" y="1024411"/>
                  <a:pt x="11054300" y="1063026"/>
                </a:cubicBezTo>
                <a:cubicBezTo>
                  <a:pt x="11048370" y="1105559"/>
                  <a:pt x="11010871" y="1137253"/>
                  <a:pt x="10974060" y="1175868"/>
                </a:cubicBezTo>
                <a:cubicBezTo>
                  <a:pt x="10973371" y="1168946"/>
                  <a:pt x="10973371" y="1168946"/>
                  <a:pt x="10962619" y="1163026"/>
                </a:cubicBezTo>
                <a:cubicBezTo>
                  <a:pt x="10964686" y="1183791"/>
                  <a:pt x="10925809" y="1201642"/>
                  <a:pt x="10947314" y="1213482"/>
                </a:cubicBezTo>
                <a:cubicBezTo>
                  <a:pt x="10947314" y="1213482"/>
                  <a:pt x="10947314" y="1213482"/>
                  <a:pt x="10916433" y="1209566"/>
                </a:cubicBezTo>
                <a:cubicBezTo>
                  <a:pt x="10880312" y="1255102"/>
                  <a:pt x="10855632" y="1313481"/>
                  <a:pt x="10861833" y="1375777"/>
                </a:cubicBezTo>
                <a:cubicBezTo>
                  <a:pt x="10842395" y="1384702"/>
                  <a:pt x="10823645" y="1400548"/>
                  <a:pt x="10845839" y="1419310"/>
                </a:cubicBezTo>
                <a:cubicBezTo>
                  <a:pt x="10765329" y="1427324"/>
                  <a:pt x="10688952" y="1476868"/>
                  <a:pt x="10672958" y="1520402"/>
                </a:cubicBezTo>
                <a:cubicBezTo>
                  <a:pt x="10683023" y="1519400"/>
                  <a:pt x="10681644" y="1505557"/>
                  <a:pt x="10692397" y="1511477"/>
                </a:cubicBezTo>
                <a:cubicBezTo>
                  <a:pt x="10698118" y="1517898"/>
                  <a:pt x="10698635" y="1523089"/>
                  <a:pt x="10699151" y="1528280"/>
                </a:cubicBezTo>
                <a:lnTo>
                  <a:pt x="10700103" y="1530649"/>
                </a:lnTo>
                <a:lnTo>
                  <a:pt x="10707256" y="1532339"/>
                </a:lnTo>
                <a:cubicBezTo>
                  <a:pt x="10709945" y="1533819"/>
                  <a:pt x="10712633" y="1535299"/>
                  <a:pt x="10717665" y="1534798"/>
                </a:cubicBezTo>
                <a:cubicBezTo>
                  <a:pt x="10706223" y="1521956"/>
                  <a:pt x="10727039" y="1526874"/>
                  <a:pt x="10725661" y="1513031"/>
                </a:cubicBezTo>
                <a:cubicBezTo>
                  <a:pt x="10725661" y="1513031"/>
                  <a:pt x="10715598" y="1514032"/>
                  <a:pt x="10714909" y="1507111"/>
                </a:cubicBezTo>
                <a:cubicBezTo>
                  <a:pt x="10724972" y="1506109"/>
                  <a:pt x="10735036" y="1505107"/>
                  <a:pt x="10745100" y="1504105"/>
                </a:cubicBezTo>
                <a:cubicBezTo>
                  <a:pt x="10736415" y="1518951"/>
                  <a:pt x="10719043" y="1548641"/>
                  <a:pt x="10749923" y="1552558"/>
                </a:cubicBezTo>
                <a:cubicBezTo>
                  <a:pt x="10767984" y="1529789"/>
                  <a:pt x="10755853" y="1510025"/>
                  <a:pt x="10795419" y="1499097"/>
                </a:cubicBezTo>
                <a:cubicBezTo>
                  <a:pt x="10805483" y="1498095"/>
                  <a:pt x="10796797" y="1512940"/>
                  <a:pt x="10816925" y="1510937"/>
                </a:cubicBezTo>
                <a:cubicBezTo>
                  <a:pt x="10836363" y="1502012"/>
                  <a:pt x="10844361" y="1480244"/>
                  <a:pt x="10864488" y="1478241"/>
                </a:cubicBezTo>
                <a:cubicBezTo>
                  <a:pt x="10865866" y="1492084"/>
                  <a:pt x="10866555" y="1499006"/>
                  <a:pt x="10876619" y="1498004"/>
                </a:cubicBezTo>
                <a:cubicBezTo>
                  <a:pt x="10906810" y="1494999"/>
                  <a:pt x="10894679" y="1475236"/>
                  <a:pt x="10935624" y="1478150"/>
                </a:cubicBezTo>
                <a:cubicBezTo>
                  <a:pt x="10935624" y="1478150"/>
                  <a:pt x="10924871" y="1472231"/>
                  <a:pt x="10924182" y="1465309"/>
                </a:cubicBezTo>
                <a:cubicBezTo>
                  <a:pt x="10955062" y="1469225"/>
                  <a:pt x="10974501" y="1460300"/>
                  <a:pt x="10992562" y="1437532"/>
                </a:cubicBezTo>
                <a:cubicBezTo>
                  <a:pt x="11024131" y="1448370"/>
                  <a:pt x="11032128" y="1426603"/>
                  <a:pt x="11062321" y="1423598"/>
                </a:cubicBezTo>
                <a:cubicBezTo>
                  <a:pt x="11029643" y="1503744"/>
                  <a:pt x="10941825" y="1540446"/>
                  <a:pt x="10909837" y="1627513"/>
                </a:cubicBezTo>
                <a:cubicBezTo>
                  <a:pt x="10879646" y="1630518"/>
                  <a:pt x="10872338" y="1659207"/>
                  <a:pt x="10865030" y="1687896"/>
                </a:cubicBezTo>
                <a:cubicBezTo>
                  <a:pt x="10824774" y="1691903"/>
                  <a:pt x="10797339" y="1722595"/>
                  <a:pt x="10820223" y="1748278"/>
                </a:cubicBezTo>
                <a:cubicBezTo>
                  <a:pt x="10828908" y="1733433"/>
                  <a:pt x="10825463" y="1698825"/>
                  <a:pt x="10855655" y="1695820"/>
                </a:cubicBezTo>
                <a:cubicBezTo>
                  <a:pt x="10838283" y="1725509"/>
                  <a:pt x="10832353" y="1768042"/>
                  <a:pt x="10792787" y="1778971"/>
                </a:cubicBezTo>
                <a:cubicBezTo>
                  <a:pt x="10813604" y="1783888"/>
                  <a:pt x="10795544" y="1806657"/>
                  <a:pt x="10786168" y="1814580"/>
                </a:cubicBezTo>
                <a:cubicBezTo>
                  <a:pt x="10784790" y="1800737"/>
                  <a:pt x="10792787" y="1778971"/>
                  <a:pt x="10782034" y="1773051"/>
                </a:cubicBezTo>
                <a:cubicBezTo>
                  <a:pt x="10763284" y="1788897"/>
                  <a:pt x="10796921" y="1820500"/>
                  <a:pt x="10778860" y="1843269"/>
                </a:cubicBezTo>
                <a:cubicBezTo>
                  <a:pt x="10758732" y="1845273"/>
                  <a:pt x="10758044" y="1838351"/>
                  <a:pt x="10747980" y="1839353"/>
                </a:cubicBezTo>
                <a:cubicBezTo>
                  <a:pt x="10738605" y="1847276"/>
                  <a:pt x="10731297" y="1875964"/>
                  <a:pt x="10719166" y="1856202"/>
                </a:cubicBezTo>
                <a:cubicBezTo>
                  <a:pt x="10719855" y="1863122"/>
                  <a:pt x="10709791" y="1864124"/>
                  <a:pt x="10710480" y="1871046"/>
                </a:cubicBezTo>
                <a:cubicBezTo>
                  <a:pt x="10721233" y="1876966"/>
                  <a:pt x="10722611" y="1890810"/>
                  <a:pt x="10733364" y="1896730"/>
                </a:cubicBezTo>
                <a:cubicBezTo>
                  <a:pt x="10733364" y="1896730"/>
                  <a:pt x="10743428" y="1895728"/>
                  <a:pt x="10742739" y="1888806"/>
                </a:cubicBezTo>
                <a:cubicBezTo>
                  <a:pt x="10742050" y="1881884"/>
                  <a:pt x="10731986" y="1882886"/>
                  <a:pt x="10740672" y="1868041"/>
                </a:cubicBezTo>
                <a:cubicBezTo>
                  <a:pt x="10762177" y="1879881"/>
                  <a:pt x="10738605" y="1847276"/>
                  <a:pt x="10759421" y="1852195"/>
                </a:cubicBezTo>
                <a:cubicBezTo>
                  <a:pt x="10761488" y="1872959"/>
                  <a:pt x="10750736" y="1867040"/>
                  <a:pt x="10752803" y="1887804"/>
                </a:cubicBezTo>
                <a:cubicBezTo>
                  <a:pt x="10763555" y="1893724"/>
                  <a:pt x="10783683" y="1891721"/>
                  <a:pt x="10782994" y="1884799"/>
                </a:cubicBezTo>
                <a:cubicBezTo>
                  <a:pt x="10784372" y="1898643"/>
                  <a:pt x="10785750" y="1912486"/>
                  <a:pt x="10806567" y="1917405"/>
                </a:cubicBezTo>
                <a:cubicBezTo>
                  <a:pt x="10803811" y="1889717"/>
                  <a:pt x="10787546" y="1828424"/>
                  <a:pt x="10829868" y="1845181"/>
                </a:cubicBezTo>
                <a:cubicBezTo>
                  <a:pt x="10838555" y="1830337"/>
                  <a:pt x="10837866" y="1823415"/>
                  <a:pt x="10847240" y="1815492"/>
                </a:cubicBezTo>
                <a:cubicBezTo>
                  <a:pt x="10847240" y="1815492"/>
                  <a:pt x="10836487" y="1809572"/>
                  <a:pt x="10836487" y="1809572"/>
                </a:cubicBezTo>
                <a:cubicBezTo>
                  <a:pt x="10846551" y="1808570"/>
                  <a:pt x="10856615" y="1807568"/>
                  <a:pt x="10865301" y="1792723"/>
                </a:cubicBezTo>
                <a:cubicBezTo>
                  <a:pt x="10907352" y="1704654"/>
                  <a:pt x="10991727" y="1633343"/>
                  <a:pt x="11057349" y="1577879"/>
                </a:cubicBezTo>
                <a:cubicBezTo>
                  <a:pt x="11060794" y="1612487"/>
                  <a:pt x="11051420" y="1620410"/>
                  <a:pt x="11053486" y="1641176"/>
                </a:cubicBezTo>
                <a:cubicBezTo>
                  <a:pt x="11072925" y="1632251"/>
                  <a:pt x="11091675" y="1616403"/>
                  <a:pt x="11099672" y="1594637"/>
                </a:cubicBezTo>
                <a:cubicBezTo>
                  <a:pt x="11109736" y="1593636"/>
                  <a:pt x="11141305" y="1604473"/>
                  <a:pt x="11140616" y="1597551"/>
                </a:cubicBezTo>
                <a:cubicBezTo>
                  <a:pt x="11117732" y="1571869"/>
                  <a:pt x="11179493" y="1579701"/>
                  <a:pt x="11176737" y="1552015"/>
                </a:cubicBezTo>
                <a:cubicBezTo>
                  <a:pt x="11197554" y="1556933"/>
                  <a:pt x="11186112" y="1544091"/>
                  <a:pt x="11215615" y="1534164"/>
                </a:cubicBezTo>
                <a:cubicBezTo>
                  <a:pt x="11216993" y="1548007"/>
                  <a:pt x="11196865" y="1550011"/>
                  <a:pt x="11198243" y="1563855"/>
                </a:cubicBezTo>
                <a:cubicBezTo>
                  <a:pt x="11208308" y="1562853"/>
                  <a:pt x="11229123" y="1567771"/>
                  <a:pt x="11239187" y="1566769"/>
                </a:cubicBezTo>
                <a:cubicBezTo>
                  <a:pt x="11243321" y="1608299"/>
                  <a:pt x="11227328" y="1651832"/>
                  <a:pt x="11201270" y="1696368"/>
                </a:cubicBezTo>
                <a:cubicBezTo>
                  <a:pt x="11193962" y="1725057"/>
                  <a:pt x="11180035" y="1789356"/>
                  <a:pt x="11141848" y="1814128"/>
                </a:cubicBezTo>
                <a:cubicBezTo>
                  <a:pt x="11146670" y="1862580"/>
                  <a:pt x="11091110" y="1917042"/>
                  <a:pt x="11054299" y="1955658"/>
                </a:cubicBezTo>
                <a:cubicBezTo>
                  <a:pt x="11048369" y="1998189"/>
                  <a:pt x="11010870" y="2029884"/>
                  <a:pt x="10974059" y="2068499"/>
                </a:cubicBezTo>
                <a:cubicBezTo>
                  <a:pt x="10973370" y="2061578"/>
                  <a:pt x="10973370" y="2061578"/>
                  <a:pt x="10962619" y="2055658"/>
                </a:cubicBezTo>
                <a:cubicBezTo>
                  <a:pt x="10964686" y="2076423"/>
                  <a:pt x="10925807" y="2094273"/>
                  <a:pt x="10947313" y="2106113"/>
                </a:cubicBezTo>
                <a:cubicBezTo>
                  <a:pt x="10947313" y="2106113"/>
                  <a:pt x="10947313" y="2106113"/>
                  <a:pt x="10916432" y="2102196"/>
                </a:cubicBezTo>
                <a:cubicBezTo>
                  <a:pt x="10880311" y="2147734"/>
                  <a:pt x="10855631" y="2206112"/>
                  <a:pt x="10861832" y="2268408"/>
                </a:cubicBezTo>
                <a:cubicBezTo>
                  <a:pt x="10842394" y="2277333"/>
                  <a:pt x="10823644" y="2293180"/>
                  <a:pt x="10845838" y="2311942"/>
                </a:cubicBezTo>
                <a:cubicBezTo>
                  <a:pt x="10765328" y="2319956"/>
                  <a:pt x="10688951" y="2369500"/>
                  <a:pt x="10672957" y="2413033"/>
                </a:cubicBezTo>
                <a:cubicBezTo>
                  <a:pt x="10683021" y="2412031"/>
                  <a:pt x="10681643" y="2398188"/>
                  <a:pt x="10692396" y="2404108"/>
                </a:cubicBezTo>
                <a:cubicBezTo>
                  <a:pt x="10703838" y="2416949"/>
                  <a:pt x="10694463" y="2424873"/>
                  <a:pt x="10705905" y="2437715"/>
                </a:cubicBezTo>
                <a:cubicBezTo>
                  <a:pt x="10696531" y="2445638"/>
                  <a:pt x="10676402" y="2447642"/>
                  <a:pt x="10687844" y="2460484"/>
                </a:cubicBezTo>
                <a:cubicBezTo>
                  <a:pt x="10657653" y="2463489"/>
                  <a:pt x="10647589" y="2464491"/>
                  <a:pt x="10638214" y="2472414"/>
                </a:cubicBezTo>
                <a:cubicBezTo>
                  <a:pt x="10648967" y="2478334"/>
                  <a:pt x="10650345" y="2492178"/>
                  <a:pt x="10651723" y="2506020"/>
                </a:cubicBezTo>
                <a:cubicBezTo>
                  <a:pt x="10562526" y="2528880"/>
                  <a:pt x="10496213" y="2577422"/>
                  <a:pt x="10462159" y="2643725"/>
                </a:cubicBezTo>
                <a:cubicBezTo>
                  <a:pt x="10421215" y="2640810"/>
                  <a:pt x="10435412" y="2681338"/>
                  <a:pt x="10415974" y="2690263"/>
                </a:cubicBezTo>
                <a:cubicBezTo>
                  <a:pt x="10458985" y="2713943"/>
                  <a:pt x="10370477" y="2743723"/>
                  <a:pt x="10432927" y="2758478"/>
                </a:cubicBezTo>
                <a:cubicBezTo>
                  <a:pt x="10302787" y="2778423"/>
                  <a:pt x="10274933" y="2907020"/>
                  <a:pt x="10187115" y="2943723"/>
                </a:cubicBezTo>
                <a:cubicBezTo>
                  <a:pt x="10189870" y="2971410"/>
                  <a:pt x="10153060" y="3010025"/>
                  <a:pt x="10124246" y="3026874"/>
                </a:cubicBezTo>
                <a:cubicBezTo>
                  <a:pt x="10099567" y="3085253"/>
                  <a:pt x="10041940" y="3118950"/>
                  <a:pt x="9993688" y="3144724"/>
                </a:cubicBezTo>
                <a:cubicBezTo>
                  <a:pt x="9968319" y="3196181"/>
                  <a:pt x="9938817" y="3206108"/>
                  <a:pt x="9922823" y="3249641"/>
                </a:cubicBezTo>
                <a:cubicBezTo>
                  <a:pt x="9912759" y="3250643"/>
                  <a:pt x="9900628" y="3230881"/>
                  <a:pt x="9891942" y="3245725"/>
                </a:cubicBezTo>
                <a:cubicBezTo>
                  <a:pt x="9914137" y="3264487"/>
                  <a:pt x="9866574" y="3297183"/>
                  <a:pt x="9847824" y="3313030"/>
                </a:cubicBezTo>
                <a:cubicBezTo>
                  <a:pt x="9847135" y="3306108"/>
                  <a:pt x="9855821" y="3291263"/>
                  <a:pt x="9845757" y="3292264"/>
                </a:cubicBezTo>
                <a:cubicBezTo>
                  <a:pt x="9829763" y="3335798"/>
                  <a:pt x="9773514" y="3383339"/>
                  <a:pt x="9713820" y="3396271"/>
                </a:cubicBezTo>
                <a:cubicBezTo>
                  <a:pt x="9723195" y="3388348"/>
                  <a:pt x="9747875" y="3329969"/>
                  <a:pt x="9780822" y="3354650"/>
                </a:cubicBezTo>
                <a:cubicBezTo>
                  <a:pt x="9799572" y="3338803"/>
                  <a:pt x="9796816" y="3311117"/>
                  <a:pt x="9815566" y="3295270"/>
                </a:cubicBezTo>
                <a:cubicBezTo>
                  <a:pt x="9804813" y="3289350"/>
                  <a:pt x="9795438" y="3297273"/>
                  <a:pt x="9784685" y="3291353"/>
                </a:cubicBezTo>
                <a:cubicBezTo>
                  <a:pt x="9783307" y="3277509"/>
                  <a:pt x="9833626" y="3272501"/>
                  <a:pt x="9811432" y="3253739"/>
                </a:cubicBezTo>
                <a:cubicBezTo>
                  <a:pt x="9793371" y="3276508"/>
                  <a:pt x="9754495" y="3294358"/>
                  <a:pt x="9767314" y="3321044"/>
                </a:cubicBezTo>
                <a:cubicBezTo>
                  <a:pt x="9686114" y="3322136"/>
                  <a:pt x="9664879" y="3415123"/>
                  <a:pt x="9585058" y="3430059"/>
                </a:cubicBezTo>
                <a:cubicBezTo>
                  <a:pt x="9577061" y="3451825"/>
                  <a:pt x="9546869" y="3454831"/>
                  <a:pt x="9578439" y="3465669"/>
                </a:cubicBezTo>
                <a:cubicBezTo>
                  <a:pt x="9556933" y="3453829"/>
                  <a:pt x="9558311" y="3467672"/>
                  <a:pt x="9548247" y="3468674"/>
                </a:cubicBezTo>
                <a:cubicBezTo>
                  <a:pt x="9547558" y="3461752"/>
                  <a:pt x="9546869" y="3454831"/>
                  <a:pt x="9546869" y="3454831"/>
                </a:cubicBezTo>
                <a:cubicBezTo>
                  <a:pt x="9529498" y="3484521"/>
                  <a:pt x="9489242" y="3488528"/>
                  <a:pt x="9481245" y="3510294"/>
                </a:cubicBezTo>
                <a:cubicBezTo>
                  <a:pt x="9491309" y="3509293"/>
                  <a:pt x="9510059" y="3493446"/>
                  <a:pt x="9502062" y="3515213"/>
                </a:cubicBezTo>
                <a:cubicBezTo>
                  <a:pt x="9461118" y="3512299"/>
                  <a:pt x="9483312" y="3531060"/>
                  <a:pt x="9463185" y="3533063"/>
                </a:cubicBezTo>
                <a:cubicBezTo>
                  <a:pt x="9471871" y="3518218"/>
                  <a:pt x="9453121" y="3534065"/>
                  <a:pt x="9432304" y="3529147"/>
                </a:cubicBezTo>
                <a:cubicBezTo>
                  <a:pt x="9414244" y="3551916"/>
                  <a:pt x="9394805" y="3560841"/>
                  <a:pt x="9386808" y="3582608"/>
                </a:cubicBezTo>
                <a:cubicBezTo>
                  <a:pt x="9396528" y="3578145"/>
                  <a:pt x="9402076" y="3582836"/>
                  <a:pt x="9405023" y="3586911"/>
                </a:cubicBezTo>
                <a:lnTo>
                  <a:pt x="9405293" y="3587359"/>
                </a:lnTo>
                <a:lnTo>
                  <a:pt x="9402507" y="3587161"/>
                </a:lnTo>
                <a:cubicBezTo>
                  <a:pt x="9397389" y="3586798"/>
                  <a:pt x="9387153" y="3586069"/>
                  <a:pt x="9366680" y="3584612"/>
                </a:cubicBezTo>
                <a:cubicBezTo>
                  <a:pt x="9329181" y="3616305"/>
                  <a:pt x="9291682" y="3647999"/>
                  <a:pt x="9254871" y="3686615"/>
                </a:cubicBezTo>
                <a:cubicBezTo>
                  <a:pt x="9263557" y="3671769"/>
                  <a:pt x="9293059" y="3661842"/>
                  <a:pt x="9262179" y="3657926"/>
                </a:cubicBezTo>
                <a:cubicBezTo>
                  <a:pt x="9242740" y="3666851"/>
                  <a:pt x="9224680" y="3689619"/>
                  <a:pt x="9215994" y="3704465"/>
                </a:cubicBezTo>
                <a:cubicBezTo>
                  <a:pt x="9215305" y="3697542"/>
                  <a:pt x="9214616" y="3690622"/>
                  <a:pt x="9204552" y="3691622"/>
                </a:cubicBezTo>
                <a:cubicBezTo>
                  <a:pt x="9206619" y="3712389"/>
                  <a:pt x="9185802" y="3707470"/>
                  <a:pt x="9176428" y="3715393"/>
                </a:cubicBezTo>
                <a:cubicBezTo>
                  <a:pt x="9176428" y="3715393"/>
                  <a:pt x="9187179" y="3721313"/>
                  <a:pt x="9187179" y="3721313"/>
                </a:cubicBezTo>
                <a:cubicBezTo>
                  <a:pt x="9156989" y="3724318"/>
                  <a:pt x="9169120" y="3744082"/>
                  <a:pt x="9159056" y="3745084"/>
                </a:cubicBezTo>
                <a:cubicBezTo>
                  <a:pt x="9158367" y="3738162"/>
                  <a:pt x="9158367" y="3738162"/>
                  <a:pt x="9137550" y="3733244"/>
                </a:cubicBezTo>
                <a:cubicBezTo>
                  <a:pt x="9089298" y="3759018"/>
                  <a:pt x="9040357" y="3777870"/>
                  <a:pt x="9013609" y="3815483"/>
                </a:cubicBezTo>
                <a:cubicBezTo>
                  <a:pt x="8992794" y="3810565"/>
                  <a:pt x="8971977" y="3805647"/>
                  <a:pt x="8974733" y="3833334"/>
                </a:cubicBezTo>
                <a:cubicBezTo>
                  <a:pt x="8964669" y="3834336"/>
                  <a:pt x="8963980" y="3827414"/>
                  <a:pt x="8953228" y="3821494"/>
                </a:cubicBezTo>
                <a:cubicBezTo>
                  <a:pt x="8955295" y="3842259"/>
                  <a:pt x="8907042" y="3868033"/>
                  <a:pt x="8876162" y="3864117"/>
                </a:cubicBezTo>
                <a:cubicBezTo>
                  <a:pt x="8876162" y="3864117"/>
                  <a:pt x="8876162" y="3864117"/>
                  <a:pt x="8867476" y="3878961"/>
                </a:cubicBezTo>
                <a:cubicBezTo>
                  <a:pt x="8689082" y="3924680"/>
                  <a:pt x="8557145" y="4028686"/>
                  <a:pt x="8378753" y="4074404"/>
                </a:cubicBezTo>
                <a:cubicBezTo>
                  <a:pt x="8350629" y="4098175"/>
                  <a:pt x="8311063" y="4109103"/>
                  <a:pt x="8271496" y="4120032"/>
                </a:cubicBezTo>
                <a:cubicBezTo>
                  <a:pt x="8271496" y="4120032"/>
                  <a:pt x="8271496" y="4120032"/>
                  <a:pt x="8262810" y="4134877"/>
                </a:cubicBezTo>
                <a:cubicBezTo>
                  <a:pt x="8222555" y="4138884"/>
                  <a:pt x="8183678" y="4156735"/>
                  <a:pt x="8174992" y="4171580"/>
                </a:cubicBezTo>
                <a:cubicBezTo>
                  <a:pt x="8162861" y="4151817"/>
                  <a:pt x="8155553" y="4180505"/>
                  <a:pt x="8136115" y="4189431"/>
                </a:cubicBezTo>
                <a:cubicBezTo>
                  <a:pt x="8085796" y="4194438"/>
                  <a:pt x="8036854" y="4213291"/>
                  <a:pt x="7978538" y="4240067"/>
                </a:cubicBezTo>
                <a:cubicBezTo>
                  <a:pt x="7929597" y="4258919"/>
                  <a:pt x="7870593" y="4278773"/>
                  <a:pt x="7810898" y="4291705"/>
                </a:cubicBezTo>
                <a:cubicBezTo>
                  <a:pt x="7810898" y="4291705"/>
                  <a:pt x="7810898" y="4291705"/>
                  <a:pt x="7801524" y="4299629"/>
                </a:cubicBezTo>
                <a:cubicBezTo>
                  <a:pt x="7752582" y="4318480"/>
                  <a:pt x="7692889" y="4331412"/>
                  <a:pt x="7643258" y="4343343"/>
                </a:cubicBezTo>
                <a:cubicBezTo>
                  <a:pt x="7643258" y="4343343"/>
                  <a:pt x="7643258" y="4343343"/>
                  <a:pt x="7484993" y="4387058"/>
                </a:cubicBezTo>
                <a:cubicBezTo>
                  <a:pt x="7375669" y="4411921"/>
                  <a:pt x="7256281" y="4437785"/>
                  <a:pt x="7136894" y="4463649"/>
                </a:cubicBezTo>
                <a:cubicBezTo>
                  <a:pt x="7136894" y="4463649"/>
                  <a:pt x="7136894" y="4463649"/>
                  <a:pt x="6966497" y="4487600"/>
                </a:cubicBezTo>
                <a:cubicBezTo>
                  <a:pt x="6896050" y="4494613"/>
                  <a:pt x="6846420" y="4506543"/>
                  <a:pt x="6775974" y="4513555"/>
                </a:cubicBezTo>
                <a:cubicBezTo>
                  <a:pt x="6775974" y="4513555"/>
                  <a:pt x="6775974" y="4513555"/>
                  <a:pt x="6594136" y="4524665"/>
                </a:cubicBezTo>
                <a:cubicBezTo>
                  <a:pt x="6563944" y="4527670"/>
                  <a:pt x="6523689" y="4531677"/>
                  <a:pt x="6493497" y="4534682"/>
                </a:cubicBezTo>
                <a:cubicBezTo>
                  <a:pt x="6493497" y="4534682"/>
                  <a:pt x="6493497" y="4534682"/>
                  <a:pt x="6401545" y="4529854"/>
                </a:cubicBezTo>
                <a:cubicBezTo>
                  <a:pt x="6331098" y="4536867"/>
                  <a:pt x="6270027" y="4535956"/>
                  <a:pt x="6208954" y="4535044"/>
                </a:cubicBezTo>
                <a:cubicBezTo>
                  <a:pt x="6137819" y="4535135"/>
                  <a:pt x="6076058" y="4527302"/>
                  <a:pt x="6014297" y="4519469"/>
                </a:cubicBezTo>
                <a:cubicBezTo>
                  <a:pt x="5942472" y="4512638"/>
                  <a:pt x="5881401" y="4511726"/>
                  <a:pt x="5819639" y="4503894"/>
                </a:cubicBezTo>
                <a:cubicBezTo>
                  <a:pt x="5757190" y="4489138"/>
                  <a:pt x="5685365" y="4482308"/>
                  <a:pt x="5623604" y="4474475"/>
                </a:cubicBezTo>
                <a:cubicBezTo>
                  <a:pt x="5623604" y="4474475"/>
                  <a:pt x="5623604" y="4474475"/>
                  <a:pt x="5530274" y="4455803"/>
                </a:cubicBezTo>
                <a:cubicBezTo>
                  <a:pt x="5498704" y="4444966"/>
                  <a:pt x="5467824" y="4441050"/>
                  <a:pt x="5436255" y="4430211"/>
                </a:cubicBezTo>
                <a:cubicBezTo>
                  <a:pt x="5383868" y="4414455"/>
                  <a:pt x="5321419" y="4399700"/>
                  <a:pt x="5258969" y="4384946"/>
                </a:cubicBezTo>
                <a:cubicBezTo>
                  <a:pt x="5195830" y="4363269"/>
                  <a:pt x="5143444" y="4347512"/>
                  <a:pt x="5090368" y="4324834"/>
                </a:cubicBezTo>
                <a:cubicBezTo>
                  <a:pt x="5037294" y="4302156"/>
                  <a:pt x="4984219" y="4279478"/>
                  <a:pt x="4921079" y="4257802"/>
                </a:cubicBezTo>
                <a:cubicBezTo>
                  <a:pt x="4921768" y="4264724"/>
                  <a:pt x="4890889" y="4260808"/>
                  <a:pt x="4879446" y="4247966"/>
                </a:cubicBezTo>
                <a:cubicBezTo>
                  <a:pt x="4889510" y="4246964"/>
                  <a:pt x="4900952" y="4259806"/>
                  <a:pt x="4910327" y="4251882"/>
                </a:cubicBezTo>
                <a:cubicBezTo>
                  <a:pt x="4887444" y="4226199"/>
                  <a:pt x="4879446" y="4247966"/>
                  <a:pt x="4858631" y="4243047"/>
                </a:cubicBezTo>
                <a:cubicBezTo>
                  <a:pt x="4858631" y="4243047"/>
                  <a:pt x="4858631" y="4243047"/>
                  <a:pt x="4846499" y="4223284"/>
                </a:cubicBezTo>
                <a:cubicBezTo>
                  <a:pt x="4793424" y="4200606"/>
                  <a:pt x="4740349" y="4177928"/>
                  <a:pt x="4697338" y="4154248"/>
                </a:cubicBezTo>
                <a:cubicBezTo>
                  <a:pt x="4644263" y="4131570"/>
                  <a:pt x="4601252" y="4107890"/>
                  <a:pt x="4548176" y="4085212"/>
                </a:cubicBezTo>
                <a:cubicBezTo>
                  <a:pt x="4558241" y="4084211"/>
                  <a:pt x="4567615" y="4076287"/>
                  <a:pt x="4557552" y="4077288"/>
                </a:cubicBezTo>
                <a:cubicBezTo>
                  <a:pt x="4557552" y="4077288"/>
                  <a:pt x="4557552" y="4077288"/>
                  <a:pt x="4526671" y="4073371"/>
                </a:cubicBezTo>
                <a:cubicBezTo>
                  <a:pt x="4482971" y="4042770"/>
                  <a:pt x="4439959" y="4019091"/>
                  <a:pt x="4396259" y="3988489"/>
                </a:cubicBezTo>
                <a:cubicBezTo>
                  <a:pt x="4396259" y="3988489"/>
                  <a:pt x="4396259" y="3988489"/>
                  <a:pt x="4331054" y="3946048"/>
                </a:cubicBezTo>
                <a:cubicBezTo>
                  <a:pt x="4331054" y="3946048"/>
                  <a:pt x="4331054" y="3946048"/>
                  <a:pt x="4288043" y="3922368"/>
                </a:cubicBezTo>
                <a:cubicBezTo>
                  <a:pt x="4234967" y="3899689"/>
                  <a:pt x="4190578" y="3862167"/>
                  <a:pt x="4146877" y="3831565"/>
                </a:cubicBezTo>
                <a:cubicBezTo>
                  <a:pt x="4093803" y="3808887"/>
                  <a:pt x="4040728" y="3786209"/>
                  <a:pt x="4016467" y="3746683"/>
                </a:cubicBezTo>
                <a:cubicBezTo>
                  <a:pt x="3976210" y="3750690"/>
                  <a:pt x="3994273" y="3727921"/>
                  <a:pt x="3954016" y="3731928"/>
                </a:cubicBezTo>
                <a:cubicBezTo>
                  <a:pt x="3950571" y="3697319"/>
                  <a:pt x="3890878" y="3710251"/>
                  <a:pt x="3887433" y="3675643"/>
                </a:cubicBezTo>
                <a:cubicBezTo>
                  <a:pt x="3805544" y="3669813"/>
                  <a:pt x="3769152" y="3610522"/>
                  <a:pt x="3697328" y="3603692"/>
                </a:cubicBezTo>
                <a:cubicBezTo>
                  <a:pt x="3697328" y="3603692"/>
                  <a:pt x="3697328" y="3603692"/>
                  <a:pt x="3695949" y="3589848"/>
                </a:cubicBezTo>
                <a:cubicBezTo>
                  <a:pt x="3634188" y="3582016"/>
                  <a:pt x="3599174" y="3536569"/>
                  <a:pt x="3548855" y="3541578"/>
                </a:cubicBezTo>
                <a:cubicBezTo>
                  <a:pt x="3546099" y="3513890"/>
                  <a:pt x="3507911" y="3538663"/>
                  <a:pt x="3515219" y="3509974"/>
                </a:cubicBezTo>
                <a:cubicBezTo>
                  <a:pt x="3515219" y="3509974"/>
                  <a:pt x="3515219" y="3509974"/>
                  <a:pt x="3495779" y="3518899"/>
                </a:cubicBezTo>
                <a:cubicBezTo>
                  <a:pt x="3493713" y="3498134"/>
                  <a:pt x="3474274" y="3507059"/>
                  <a:pt x="3452769" y="3495220"/>
                </a:cubicBezTo>
                <a:cubicBezTo>
                  <a:pt x="3431952" y="3490302"/>
                  <a:pt x="3420511" y="3477460"/>
                  <a:pt x="3399693" y="3472542"/>
                </a:cubicBezTo>
                <a:cubicBezTo>
                  <a:pt x="3378877" y="3467623"/>
                  <a:pt x="3368124" y="3461703"/>
                  <a:pt x="3358749" y="3469627"/>
                </a:cubicBezTo>
                <a:cubicBezTo>
                  <a:pt x="3337243" y="3457787"/>
                  <a:pt x="3316427" y="3452868"/>
                  <a:pt x="3295610" y="3447951"/>
                </a:cubicBezTo>
                <a:cubicBezTo>
                  <a:pt x="3295610" y="3447951"/>
                  <a:pt x="3295610" y="3447951"/>
                  <a:pt x="3243913" y="3439116"/>
                </a:cubicBezTo>
                <a:cubicBezTo>
                  <a:pt x="3223097" y="3434198"/>
                  <a:pt x="3212344" y="3428278"/>
                  <a:pt x="3191527" y="3423359"/>
                </a:cubicBezTo>
                <a:cubicBezTo>
                  <a:pt x="3171399" y="3425363"/>
                  <a:pt x="3159958" y="3412521"/>
                  <a:pt x="3139142" y="3407603"/>
                </a:cubicBezTo>
                <a:cubicBezTo>
                  <a:pt x="3139831" y="3414525"/>
                  <a:pt x="3139831" y="3414525"/>
                  <a:pt x="3140520" y="3421446"/>
                </a:cubicBezTo>
                <a:cubicBezTo>
                  <a:pt x="3119014" y="3409606"/>
                  <a:pt x="3098198" y="3404688"/>
                  <a:pt x="3077381" y="3399770"/>
                </a:cubicBezTo>
                <a:cubicBezTo>
                  <a:pt x="3056565" y="3394851"/>
                  <a:pt x="3036436" y="3396855"/>
                  <a:pt x="3016308" y="3398858"/>
                </a:cubicBezTo>
                <a:cubicBezTo>
                  <a:pt x="3016308" y="3398858"/>
                  <a:pt x="3016308" y="3398858"/>
                  <a:pt x="3014241" y="3378094"/>
                </a:cubicBezTo>
                <a:cubicBezTo>
                  <a:pt x="2995492" y="3393940"/>
                  <a:pt x="2974676" y="3389023"/>
                  <a:pt x="2963233" y="3376181"/>
                </a:cubicBezTo>
                <a:cubicBezTo>
                  <a:pt x="2963922" y="3383103"/>
                  <a:pt x="2964611" y="3390024"/>
                  <a:pt x="2964611" y="3390024"/>
                </a:cubicBezTo>
                <a:cubicBezTo>
                  <a:pt x="2954548" y="3391026"/>
                  <a:pt x="2952481" y="3370261"/>
                  <a:pt x="2943106" y="3378184"/>
                </a:cubicBezTo>
                <a:cubicBezTo>
                  <a:pt x="2922978" y="3380188"/>
                  <a:pt x="2903540" y="3389113"/>
                  <a:pt x="2882723" y="3384195"/>
                </a:cubicBezTo>
                <a:cubicBezTo>
                  <a:pt x="2861907" y="3379276"/>
                  <a:pt x="2841090" y="3374358"/>
                  <a:pt x="2820963" y="3376362"/>
                </a:cubicBezTo>
                <a:cubicBezTo>
                  <a:pt x="2831026" y="3375360"/>
                  <a:pt x="2821652" y="3383283"/>
                  <a:pt x="2822341" y="3390205"/>
                </a:cubicBezTo>
                <a:cubicBezTo>
                  <a:pt x="2800834" y="3378365"/>
                  <a:pt x="2780707" y="3380369"/>
                  <a:pt x="2750516" y="3383374"/>
                </a:cubicBezTo>
                <a:cubicBezTo>
                  <a:pt x="2730388" y="3385377"/>
                  <a:pt x="2700196" y="3388383"/>
                  <a:pt x="2680069" y="3390386"/>
                </a:cubicBezTo>
                <a:cubicBezTo>
                  <a:pt x="2669316" y="3384466"/>
                  <a:pt x="2668627" y="3377544"/>
                  <a:pt x="2658563" y="3378546"/>
                </a:cubicBezTo>
                <a:cubicBezTo>
                  <a:pt x="2660630" y="3399311"/>
                  <a:pt x="2648499" y="3379548"/>
                  <a:pt x="2640503" y="3401315"/>
                </a:cubicBezTo>
                <a:cubicBezTo>
                  <a:pt x="2618307" y="3382553"/>
                  <a:pt x="2610311" y="3404320"/>
                  <a:pt x="2588116" y="3385558"/>
                </a:cubicBezTo>
                <a:cubicBezTo>
                  <a:pt x="2580808" y="3414247"/>
                  <a:pt x="2529111" y="3405412"/>
                  <a:pt x="2499609" y="3415339"/>
                </a:cubicBezTo>
                <a:cubicBezTo>
                  <a:pt x="2486789" y="3388654"/>
                  <a:pt x="2460732" y="3433190"/>
                  <a:pt x="2428473" y="3415430"/>
                </a:cubicBezTo>
                <a:cubicBezTo>
                  <a:pt x="2419787" y="3430275"/>
                  <a:pt x="2439914" y="3428272"/>
                  <a:pt x="2430540" y="3436195"/>
                </a:cubicBezTo>
                <a:cubicBezTo>
                  <a:pt x="2420476" y="3437197"/>
                  <a:pt x="2409035" y="3424355"/>
                  <a:pt x="2401037" y="3446122"/>
                </a:cubicBezTo>
                <a:cubicBezTo>
                  <a:pt x="2370158" y="3442206"/>
                  <a:pt x="2340655" y="3452133"/>
                  <a:pt x="2321216" y="3461058"/>
                </a:cubicBezTo>
                <a:cubicBezTo>
                  <a:pt x="2300400" y="3456140"/>
                  <a:pt x="2319149" y="3440292"/>
                  <a:pt x="2299022" y="3442296"/>
                </a:cubicBezTo>
                <a:cubicBezTo>
                  <a:pt x="2280961" y="3465065"/>
                  <a:pt x="2272275" y="3479910"/>
                  <a:pt x="2232709" y="3490838"/>
                </a:cubicBezTo>
                <a:cubicBezTo>
                  <a:pt x="2221955" y="3484919"/>
                  <a:pt x="2242083" y="3482915"/>
                  <a:pt x="2241394" y="3475994"/>
                </a:cubicBezTo>
                <a:cubicBezTo>
                  <a:pt x="2220578" y="3471075"/>
                  <a:pt x="2229264" y="3456230"/>
                  <a:pt x="2219200" y="3457232"/>
                </a:cubicBezTo>
                <a:cubicBezTo>
                  <a:pt x="2210514" y="3472077"/>
                  <a:pt x="2201828" y="3486922"/>
                  <a:pt x="2181011" y="3482003"/>
                </a:cubicBezTo>
                <a:cubicBezTo>
                  <a:pt x="2181011" y="3482003"/>
                  <a:pt x="2200450" y="3473079"/>
                  <a:pt x="2189698" y="3467159"/>
                </a:cubicBezTo>
                <a:cubicBezTo>
                  <a:pt x="2170258" y="3476084"/>
                  <a:pt x="2150131" y="3478088"/>
                  <a:pt x="2152198" y="3498852"/>
                </a:cubicBezTo>
                <a:cubicBezTo>
                  <a:pt x="2131381" y="3493934"/>
                  <a:pt x="2140756" y="3486010"/>
                  <a:pt x="2120629" y="3488014"/>
                </a:cubicBezTo>
                <a:cubicBezTo>
                  <a:pt x="2111253" y="3495937"/>
                  <a:pt x="2101190" y="3496939"/>
                  <a:pt x="2103257" y="3517704"/>
                </a:cubicBezTo>
                <a:cubicBezTo>
                  <a:pt x="2071687" y="3506866"/>
                  <a:pt x="2064379" y="3535555"/>
                  <a:pt x="2044941" y="3544480"/>
                </a:cubicBezTo>
                <a:cubicBezTo>
                  <a:pt x="2036255" y="3559326"/>
                  <a:pt x="2075821" y="3548397"/>
                  <a:pt x="2067135" y="3563242"/>
                </a:cubicBezTo>
                <a:cubicBezTo>
                  <a:pt x="2047008" y="3565246"/>
                  <a:pt x="2034188" y="3538560"/>
                  <a:pt x="2025502" y="3553406"/>
                </a:cubicBezTo>
                <a:cubicBezTo>
                  <a:pt x="2036255" y="3559326"/>
                  <a:pt x="2048385" y="3579088"/>
                  <a:pt x="2017506" y="3575172"/>
                </a:cubicBezTo>
                <a:cubicBezTo>
                  <a:pt x="2016817" y="3568251"/>
                  <a:pt x="2026191" y="3560327"/>
                  <a:pt x="2015439" y="3554407"/>
                </a:cubicBezTo>
                <a:cubicBezTo>
                  <a:pt x="1975872" y="3565336"/>
                  <a:pt x="1936994" y="3583186"/>
                  <a:pt x="1909559" y="3613878"/>
                </a:cubicBezTo>
                <a:cubicBezTo>
                  <a:pt x="1898117" y="3601036"/>
                  <a:pt x="1939061" y="3603951"/>
                  <a:pt x="1918245" y="3599033"/>
                </a:cubicBezTo>
                <a:cubicBezTo>
                  <a:pt x="1888053" y="3602038"/>
                  <a:pt x="1829049" y="3621892"/>
                  <a:pt x="1851243" y="3640654"/>
                </a:cubicBezTo>
                <a:cubicBezTo>
                  <a:pt x="1840491" y="3634734"/>
                  <a:pt x="1841180" y="3641656"/>
                  <a:pt x="1831115" y="3642657"/>
                </a:cubicBezTo>
                <a:cubicBezTo>
                  <a:pt x="1830426" y="3635736"/>
                  <a:pt x="1829738" y="3628814"/>
                  <a:pt x="1819673" y="3629816"/>
                </a:cubicBezTo>
                <a:cubicBezTo>
                  <a:pt x="1831804" y="3649579"/>
                  <a:pt x="1800235" y="3638741"/>
                  <a:pt x="1811677" y="3651583"/>
                </a:cubicBezTo>
                <a:cubicBezTo>
                  <a:pt x="1821740" y="3650581"/>
                  <a:pt x="1831804" y="3649579"/>
                  <a:pt x="1831804" y="3649579"/>
                </a:cubicBezTo>
                <a:cubicBezTo>
                  <a:pt x="1833871" y="3670344"/>
                  <a:pt x="1790171" y="3639742"/>
                  <a:pt x="1792238" y="3660508"/>
                </a:cubicBezTo>
                <a:cubicBezTo>
                  <a:pt x="1771422" y="3655590"/>
                  <a:pt x="1772800" y="3669433"/>
                  <a:pt x="1762735" y="3670434"/>
                </a:cubicBezTo>
                <a:cubicBezTo>
                  <a:pt x="1751294" y="3657593"/>
                  <a:pt x="1771422" y="3655590"/>
                  <a:pt x="1761357" y="3656591"/>
                </a:cubicBezTo>
                <a:cubicBezTo>
                  <a:pt x="1731855" y="3666517"/>
                  <a:pt x="1702353" y="3676445"/>
                  <a:pt x="1695045" y="3705133"/>
                </a:cubicBezTo>
                <a:cubicBezTo>
                  <a:pt x="1694356" y="3698212"/>
                  <a:pt x="1693667" y="3691290"/>
                  <a:pt x="1683603" y="3692291"/>
                </a:cubicBezTo>
                <a:cubicBezTo>
                  <a:pt x="1684292" y="3699213"/>
                  <a:pt x="1673539" y="3693293"/>
                  <a:pt x="1664165" y="3701217"/>
                </a:cubicBezTo>
                <a:cubicBezTo>
                  <a:pt x="1674917" y="3707137"/>
                  <a:pt x="1675606" y="3714059"/>
                  <a:pt x="1685670" y="3713057"/>
                </a:cubicBezTo>
                <a:cubicBezTo>
                  <a:pt x="1665543" y="3715060"/>
                  <a:pt x="1656167" y="3722984"/>
                  <a:pt x="1646792" y="3730907"/>
                </a:cubicBezTo>
                <a:cubicBezTo>
                  <a:pt x="1656856" y="3729906"/>
                  <a:pt x="1668299" y="3742747"/>
                  <a:pt x="1658234" y="3743749"/>
                </a:cubicBezTo>
                <a:cubicBezTo>
                  <a:pt x="1635351" y="3718066"/>
                  <a:pt x="1628732" y="3753676"/>
                  <a:pt x="1607915" y="3748758"/>
                </a:cubicBezTo>
                <a:cubicBezTo>
                  <a:pt x="1597852" y="3749760"/>
                  <a:pt x="1605848" y="3727993"/>
                  <a:pt x="1595785" y="3728994"/>
                </a:cubicBezTo>
                <a:cubicBezTo>
                  <a:pt x="1597852" y="3749760"/>
                  <a:pt x="1577035" y="3744841"/>
                  <a:pt x="1568349" y="3759687"/>
                </a:cubicBezTo>
                <a:cubicBezTo>
                  <a:pt x="1599230" y="3763603"/>
                  <a:pt x="1570416" y="3780451"/>
                  <a:pt x="1560352" y="3781453"/>
                </a:cubicBezTo>
                <a:cubicBezTo>
                  <a:pt x="1569727" y="3773530"/>
                  <a:pt x="1558285" y="3760689"/>
                  <a:pt x="1537468" y="3755770"/>
                </a:cubicBezTo>
                <a:cubicBezTo>
                  <a:pt x="1538157" y="3762692"/>
                  <a:pt x="1549599" y="3775534"/>
                  <a:pt x="1539535" y="3776535"/>
                </a:cubicBezTo>
                <a:cubicBezTo>
                  <a:pt x="1516652" y="3750852"/>
                  <a:pt x="1469777" y="3790469"/>
                  <a:pt x="1460403" y="3798392"/>
                </a:cubicBezTo>
                <a:cubicBezTo>
                  <a:pt x="1461092" y="3805314"/>
                  <a:pt x="1471155" y="3804312"/>
                  <a:pt x="1471844" y="3811234"/>
                </a:cubicBezTo>
                <a:cubicBezTo>
                  <a:pt x="1440964" y="3807317"/>
                  <a:pt x="1461781" y="3812236"/>
                  <a:pt x="1452405" y="3820159"/>
                </a:cubicBezTo>
                <a:cubicBezTo>
                  <a:pt x="1452405" y="3820159"/>
                  <a:pt x="1452405" y="3820159"/>
                  <a:pt x="1422215" y="3823164"/>
                </a:cubicBezTo>
                <a:cubicBezTo>
                  <a:pt x="1430900" y="3808319"/>
                  <a:pt x="1410772" y="3810323"/>
                  <a:pt x="1399331" y="3797481"/>
                </a:cubicBezTo>
                <a:cubicBezTo>
                  <a:pt x="1429522" y="3794476"/>
                  <a:pt x="1439586" y="3793475"/>
                  <a:pt x="1437520" y="3772709"/>
                </a:cubicBezTo>
                <a:cubicBezTo>
                  <a:pt x="1478464" y="3775624"/>
                  <a:pt x="1456958" y="3763784"/>
                  <a:pt x="1497902" y="3766699"/>
                </a:cubicBezTo>
                <a:cubicBezTo>
                  <a:pt x="1477086" y="3761781"/>
                  <a:pt x="1485772" y="3746935"/>
                  <a:pt x="1495835" y="3745934"/>
                </a:cubicBezTo>
                <a:cubicBezTo>
                  <a:pt x="1496524" y="3752855"/>
                  <a:pt x="1497213" y="3759777"/>
                  <a:pt x="1507277" y="3758774"/>
                </a:cubicBezTo>
                <a:cubicBezTo>
                  <a:pt x="1506588" y="3751854"/>
                  <a:pt x="1528783" y="3770615"/>
                  <a:pt x="1526716" y="3749850"/>
                </a:cubicBezTo>
                <a:lnTo>
                  <a:pt x="1520676" y="3746220"/>
                </a:lnTo>
                <a:lnTo>
                  <a:pt x="1536779" y="3748848"/>
                </a:lnTo>
                <a:cubicBezTo>
                  <a:pt x="1523960" y="3722163"/>
                  <a:pt x="1586409" y="3736918"/>
                  <a:pt x="1573590" y="3710232"/>
                </a:cubicBezTo>
                <a:cubicBezTo>
                  <a:pt x="1580209" y="3674623"/>
                  <a:pt x="1620464" y="3670616"/>
                  <a:pt x="1649278" y="3653767"/>
                </a:cubicBezTo>
                <a:cubicBezTo>
                  <a:pt x="1639213" y="3654769"/>
                  <a:pt x="1639213" y="3654769"/>
                  <a:pt x="1638524" y="3647847"/>
                </a:cubicBezTo>
                <a:cubicBezTo>
                  <a:pt x="1628461" y="3648849"/>
                  <a:pt x="1639213" y="3654769"/>
                  <a:pt x="1618397" y="3649850"/>
                </a:cubicBezTo>
                <a:cubicBezTo>
                  <a:pt x="1617019" y="3636007"/>
                  <a:pt x="1659342" y="3652765"/>
                  <a:pt x="1668716" y="3644842"/>
                </a:cubicBezTo>
                <a:cubicBezTo>
                  <a:pt x="1657964" y="3638922"/>
                  <a:pt x="1647211" y="3633002"/>
                  <a:pt x="1656586" y="3625078"/>
                </a:cubicBezTo>
                <a:cubicBezTo>
                  <a:pt x="1658653" y="3645843"/>
                  <a:pt x="1677402" y="3629996"/>
                  <a:pt x="1698219" y="3634915"/>
                </a:cubicBezTo>
                <a:cubicBezTo>
                  <a:pt x="1696152" y="3614149"/>
                  <a:pt x="1775284" y="3592293"/>
                  <a:pt x="1752401" y="3566609"/>
                </a:cubicBezTo>
                <a:cubicBezTo>
                  <a:pt x="1772528" y="3564606"/>
                  <a:pt x="1773217" y="3571527"/>
                  <a:pt x="1783971" y="3577447"/>
                </a:cubicBezTo>
                <a:cubicBezTo>
                  <a:pt x="1792656" y="3562602"/>
                  <a:pt x="1822848" y="3559597"/>
                  <a:pt x="1831534" y="3544751"/>
                </a:cubicBezTo>
                <a:cubicBezTo>
                  <a:pt x="1832223" y="3551673"/>
                  <a:pt x="1832912" y="3558595"/>
                  <a:pt x="1842975" y="3557593"/>
                </a:cubicBezTo>
                <a:cubicBezTo>
                  <a:pt x="1852351" y="3549670"/>
                  <a:pt x="1862414" y="3548668"/>
                  <a:pt x="1850973" y="3535826"/>
                </a:cubicBezTo>
                <a:cubicBezTo>
                  <a:pt x="1850973" y="3535826"/>
                  <a:pt x="1830845" y="3537829"/>
                  <a:pt x="1830156" y="3530908"/>
                </a:cubicBezTo>
                <a:cubicBezTo>
                  <a:pt x="1840219" y="3529906"/>
                  <a:pt x="1838841" y="3516063"/>
                  <a:pt x="1859658" y="3520982"/>
                </a:cubicBezTo>
                <a:cubicBezTo>
                  <a:pt x="1861036" y="3534824"/>
                  <a:pt x="1861725" y="3541746"/>
                  <a:pt x="1881852" y="3539743"/>
                </a:cubicBezTo>
                <a:cubicBezTo>
                  <a:pt x="1879096" y="3512056"/>
                  <a:pt x="1952299" y="3532730"/>
                  <a:pt x="1938791" y="3499124"/>
                </a:cubicBezTo>
                <a:cubicBezTo>
                  <a:pt x="1948165" y="3491201"/>
                  <a:pt x="1948854" y="3498122"/>
                  <a:pt x="1959607" y="3504041"/>
                </a:cubicBezTo>
                <a:cubicBezTo>
                  <a:pt x="1947476" y="3484279"/>
                  <a:pt x="1978357" y="3488195"/>
                  <a:pt x="1957541" y="3483277"/>
                </a:cubicBezTo>
                <a:cubicBezTo>
                  <a:pt x="1957541" y="3483277"/>
                  <a:pt x="1947476" y="3484279"/>
                  <a:pt x="1946787" y="3477357"/>
                </a:cubicBezTo>
                <a:cubicBezTo>
                  <a:pt x="1966226" y="3468432"/>
                  <a:pt x="1987042" y="3473350"/>
                  <a:pt x="2007171" y="3471347"/>
                </a:cubicBezTo>
                <a:cubicBezTo>
                  <a:pt x="2006482" y="3464425"/>
                  <a:pt x="2006482" y="3464425"/>
                  <a:pt x="1995728" y="3458505"/>
                </a:cubicBezTo>
                <a:cubicBezTo>
                  <a:pt x="1985664" y="3459507"/>
                  <a:pt x="1985664" y="3459507"/>
                  <a:pt x="1975601" y="3460508"/>
                </a:cubicBezTo>
                <a:cubicBezTo>
                  <a:pt x="2002348" y="3422894"/>
                  <a:pt x="2075550" y="3443569"/>
                  <a:pt x="2081480" y="3401037"/>
                </a:cubicBezTo>
                <a:cubicBezTo>
                  <a:pt x="2102297" y="3405956"/>
                  <a:pt x="2082169" y="3407958"/>
                  <a:pt x="2092922" y="3413878"/>
                </a:cubicBezTo>
                <a:cubicBezTo>
                  <a:pt x="2123113" y="3410873"/>
                  <a:pt x="2141863" y="3395027"/>
                  <a:pt x="2172055" y="3392022"/>
                </a:cubicBezTo>
                <a:cubicBezTo>
                  <a:pt x="2168610" y="3357413"/>
                  <a:pt x="2243191" y="3391931"/>
                  <a:pt x="2228992" y="3351402"/>
                </a:cubicBezTo>
                <a:cubicBezTo>
                  <a:pt x="2261251" y="3369162"/>
                  <a:pt x="2257806" y="3334554"/>
                  <a:pt x="2290065" y="3352314"/>
                </a:cubicBezTo>
                <a:cubicBezTo>
                  <a:pt x="2287998" y="3331548"/>
                  <a:pt x="2308814" y="3336467"/>
                  <a:pt x="2318878" y="3335465"/>
                </a:cubicBezTo>
                <a:cubicBezTo>
                  <a:pt x="2331009" y="3355228"/>
                  <a:pt x="2369886" y="3337378"/>
                  <a:pt x="2367130" y="3309691"/>
                </a:cubicBezTo>
                <a:cubicBezTo>
                  <a:pt x="2387947" y="3314609"/>
                  <a:pt x="2378572" y="3322533"/>
                  <a:pt x="2389324" y="3328453"/>
                </a:cubicBezTo>
                <a:cubicBezTo>
                  <a:pt x="2387947" y="3314609"/>
                  <a:pt x="2410141" y="3333371"/>
                  <a:pt x="2408763" y="3319527"/>
                </a:cubicBezTo>
                <a:cubicBezTo>
                  <a:pt x="2398011" y="3313607"/>
                  <a:pt x="2396633" y="3299765"/>
                  <a:pt x="2417449" y="3304682"/>
                </a:cubicBezTo>
                <a:cubicBezTo>
                  <a:pt x="2418138" y="3311604"/>
                  <a:pt x="2408763" y="3319527"/>
                  <a:pt x="2409452" y="3326449"/>
                </a:cubicBezTo>
                <a:cubicBezTo>
                  <a:pt x="2430269" y="3331367"/>
                  <a:pt x="2427513" y="3303680"/>
                  <a:pt x="2437577" y="3302679"/>
                </a:cubicBezTo>
                <a:cubicBezTo>
                  <a:pt x="2448330" y="3308599"/>
                  <a:pt x="2448330" y="3308599"/>
                  <a:pt x="2459082" y="3314519"/>
                </a:cubicBezTo>
                <a:cubicBezTo>
                  <a:pt x="2467080" y="3292752"/>
                  <a:pt x="2477832" y="3298672"/>
                  <a:pt x="2485829" y="3276905"/>
                </a:cubicBezTo>
                <a:cubicBezTo>
                  <a:pt x="2475765" y="3277907"/>
                  <a:pt x="2475765" y="3277907"/>
                  <a:pt x="2474387" y="3264064"/>
                </a:cubicBezTo>
                <a:cubicBezTo>
                  <a:pt x="2475076" y="3270985"/>
                  <a:pt x="2485140" y="3269984"/>
                  <a:pt x="2485140" y="3269984"/>
                </a:cubicBezTo>
                <a:cubicBezTo>
                  <a:pt x="2484451" y="3263062"/>
                  <a:pt x="2463635" y="3258143"/>
                  <a:pt x="2462946" y="3251222"/>
                </a:cubicBezTo>
                <a:cubicBezTo>
                  <a:pt x="2504579" y="3261058"/>
                  <a:pt x="2481696" y="3235375"/>
                  <a:pt x="2524018" y="3252133"/>
                </a:cubicBezTo>
                <a:cubicBezTo>
                  <a:pt x="2514642" y="3260057"/>
                  <a:pt x="2493826" y="3255138"/>
                  <a:pt x="2515331" y="3266978"/>
                </a:cubicBezTo>
                <a:cubicBezTo>
                  <a:pt x="2516709" y="3280822"/>
                  <a:pt x="2485140" y="3269984"/>
                  <a:pt x="2496582" y="3282826"/>
                </a:cubicBezTo>
                <a:cubicBezTo>
                  <a:pt x="2507335" y="3288745"/>
                  <a:pt x="2516020" y="3273900"/>
                  <a:pt x="2528151" y="3293663"/>
                </a:cubicBezTo>
                <a:cubicBezTo>
                  <a:pt x="2526085" y="3272898"/>
                  <a:pt x="2547590" y="3284739"/>
                  <a:pt x="2546212" y="3270895"/>
                </a:cubicBezTo>
                <a:cubicBezTo>
                  <a:pt x="2535460" y="3264975"/>
                  <a:pt x="2536149" y="3271897"/>
                  <a:pt x="2526085" y="3272898"/>
                </a:cubicBezTo>
                <a:cubicBezTo>
                  <a:pt x="2534771" y="3258053"/>
                  <a:pt x="2524707" y="3259055"/>
                  <a:pt x="2524018" y="3252133"/>
                </a:cubicBezTo>
                <a:cubicBezTo>
                  <a:pt x="2522640" y="3238289"/>
                  <a:pt x="2532704" y="3237288"/>
                  <a:pt x="2543456" y="3243208"/>
                </a:cubicBezTo>
                <a:cubicBezTo>
                  <a:pt x="2544145" y="3250130"/>
                  <a:pt x="2534771" y="3258053"/>
                  <a:pt x="2544834" y="3257051"/>
                </a:cubicBezTo>
                <a:cubicBezTo>
                  <a:pt x="2544834" y="3257051"/>
                  <a:pt x="2555587" y="3262971"/>
                  <a:pt x="2554898" y="3256050"/>
                </a:cubicBezTo>
                <a:cubicBezTo>
                  <a:pt x="2564273" y="3248126"/>
                  <a:pt x="2543456" y="3243208"/>
                  <a:pt x="2552831" y="3235284"/>
                </a:cubicBezTo>
                <a:cubicBezTo>
                  <a:pt x="2584400" y="3246123"/>
                  <a:pt x="2611147" y="3208508"/>
                  <a:pt x="2646161" y="3253956"/>
                </a:cubicBezTo>
                <a:cubicBezTo>
                  <a:pt x="2645473" y="3247034"/>
                  <a:pt x="2666289" y="3251952"/>
                  <a:pt x="2654847" y="3239110"/>
                </a:cubicBezTo>
                <a:cubicBezTo>
                  <a:pt x="2643406" y="3226269"/>
                  <a:pt x="2634719" y="3241114"/>
                  <a:pt x="2633341" y="3227270"/>
                </a:cubicBezTo>
                <a:cubicBezTo>
                  <a:pt x="2654158" y="3232189"/>
                  <a:pt x="2692346" y="3207416"/>
                  <a:pt x="2685728" y="3243027"/>
                </a:cubicBezTo>
                <a:cubicBezTo>
                  <a:pt x="2696480" y="3248947"/>
                  <a:pt x="2695791" y="3242025"/>
                  <a:pt x="2695791" y="3242025"/>
                </a:cubicBezTo>
                <a:cubicBezTo>
                  <a:pt x="2705166" y="3234102"/>
                  <a:pt x="2694413" y="3228182"/>
                  <a:pt x="2703788" y="3220258"/>
                </a:cubicBezTo>
                <a:cubicBezTo>
                  <a:pt x="2723916" y="3218255"/>
                  <a:pt x="2744043" y="3216251"/>
                  <a:pt x="2764860" y="3221169"/>
                </a:cubicBezTo>
                <a:cubicBezTo>
                  <a:pt x="2795052" y="3218164"/>
                  <a:pt x="2815179" y="3216161"/>
                  <a:pt x="2824555" y="3208237"/>
                </a:cubicBezTo>
                <a:cubicBezTo>
                  <a:pt x="2876940" y="3223994"/>
                  <a:pt x="2916507" y="3213065"/>
                  <a:pt x="2957451" y="3215980"/>
                </a:cubicBezTo>
                <a:cubicBezTo>
                  <a:pt x="2957451" y="3215980"/>
                  <a:pt x="2956762" y="3209058"/>
                  <a:pt x="2956762" y="3209058"/>
                </a:cubicBezTo>
                <a:cubicBezTo>
                  <a:pt x="2978268" y="3220898"/>
                  <a:pt x="2999084" y="3225816"/>
                  <a:pt x="3019211" y="3223813"/>
                </a:cubicBezTo>
                <a:cubicBezTo>
                  <a:pt x="3040028" y="3228731"/>
                  <a:pt x="3060157" y="3226728"/>
                  <a:pt x="3080973" y="3231646"/>
                </a:cubicBezTo>
                <a:cubicBezTo>
                  <a:pt x="3090347" y="3223723"/>
                  <a:pt x="3090347" y="3223723"/>
                  <a:pt x="3089658" y="3216801"/>
                </a:cubicBezTo>
                <a:cubicBezTo>
                  <a:pt x="3111165" y="3228641"/>
                  <a:pt x="3141356" y="3225636"/>
                  <a:pt x="3172924" y="3236474"/>
                </a:cubicBezTo>
                <a:cubicBezTo>
                  <a:pt x="3172924" y="3236474"/>
                  <a:pt x="3162172" y="3230554"/>
                  <a:pt x="3171547" y="3222630"/>
                </a:cubicBezTo>
                <a:cubicBezTo>
                  <a:pt x="3184367" y="3249315"/>
                  <a:pt x="3195120" y="3255235"/>
                  <a:pt x="3213181" y="3232467"/>
                </a:cubicBezTo>
                <a:cubicBezTo>
                  <a:pt x="3236753" y="3265071"/>
                  <a:pt x="3285005" y="3239297"/>
                  <a:pt x="3297825" y="3265983"/>
                </a:cubicBezTo>
                <a:cubicBezTo>
                  <a:pt x="3306511" y="3251137"/>
                  <a:pt x="3328016" y="3262978"/>
                  <a:pt x="3309267" y="3278825"/>
                </a:cubicBezTo>
                <a:cubicBezTo>
                  <a:pt x="3317264" y="3257057"/>
                  <a:pt x="3288449" y="3273906"/>
                  <a:pt x="3289138" y="3280828"/>
                </a:cubicBezTo>
                <a:cubicBezTo>
                  <a:pt x="3299892" y="3286748"/>
                  <a:pt x="3290516" y="3294672"/>
                  <a:pt x="3291895" y="3308514"/>
                </a:cubicBezTo>
                <a:cubicBezTo>
                  <a:pt x="3322086" y="3305509"/>
                  <a:pt x="3329394" y="3276821"/>
                  <a:pt x="3328705" y="3269899"/>
                </a:cubicBezTo>
                <a:cubicBezTo>
                  <a:pt x="3350211" y="3281739"/>
                  <a:pt x="3380403" y="3278734"/>
                  <a:pt x="3401219" y="3283652"/>
                </a:cubicBezTo>
                <a:cubicBezTo>
                  <a:pt x="3401908" y="3290573"/>
                  <a:pt x="3401908" y="3290573"/>
                  <a:pt x="3402597" y="3297495"/>
                </a:cubicBezTo>
                <a:cubicBezTo>
                  <a:pt x="3442163" y="3286566"/>
                  <a:pt x="3474422" y="3304326"/>
                  <a:pt x="3505991" y="3315165"/>
                </a:cubicBezTo>
                <a:cubicBezTo>
                  <a:pt x="3537560" y="3326003"/>
                  <a:pt x="3559066" y="3337843"/>
                  <a:pt x="3600010" y="3340757"/>
                </a:cubicBezTo>
                <a:cubicBezTo>
                  <a:pt x="3601388" y="3354601"/>
                  <a:pt x="3611452" y="3353599"/>
                  <a:pt x="3612141" y="3360521"/>
                </a:cubicBezTo>
                <a:cubicBezTo>
                  <a:pt x="3612141" y="3360521"/>
                  <a:pt x="3611452" y="3353599"/>
                  <a:pt x="3621515" y="3352597"/>
                </a:cubicBezTo>
                <a:cubicBezTo>
                  <a:pt x="3632268" y="3358517"/>
                  <a:pt x="3643021" y="3364437"/>
                  <a:pt x="3653774" y="3370357"/>
                </a:cubicBezTo>
                <a:cubicBezTo>
                  <a:pt x="3664526" y="3376277"/>
                  <a:pt x="3675280" y="3382197"/>
                  <a:pt x="3695407" y="3380194"/>
                </a:cubicBezTo>
                <a:cubicBezTo>
                  <a:pt x="3716913" y="3392034"/>
                  <a:pt x="3738418" y="3403874"/>
                  <a:pt x="3759235" y="3408792"/>
                </a:cubicBezTo>
                <a:cubicBezTo>
                  <a:pt x="3811621" y="3424548"/>
                  <a:pt x="3854632" y="3448228"/>
                  <a:pt x="3897644" y="3471908"/>
                </a:cubicBezTo>
                <a:cubicBezTo>
                  <a:pt x="3917082" y="3462982"/>
                  <a:pt x="3939277" y="3481744"/>
                  <a:pt x="3941344" y="3502510"/>
                </a:cubicBezTo>
                <a:cubicBezTo>
                  <a:pt x="3970847" y="3492582"/>
                  <a:pt x="3973603" y="3520270"/>
                  <a:pt x="3984355" y="3526189"/>
                </a:cubicBezTo>
                <a:cubicBezTo>
                  <a:pt x="4013858" y="3516263"/>
                  <a:pt x="4068311" y="3552784"/>
                  <a:pt x="4110633" y="3569542"/>
                </a:cubicBezTo>
                <a:cubicBezTo>
                  <a:pt x="4100569" y="3570544"/>
                  <a:pt x="4091194" y="3578468"/>
                  <a:pt x="4091883" y="3585388"/>
                </a:cubicBezTo>
                <a:cubicBezTo>
                  <a:pt x="4141514" y="3573459"/>
                  <a:pt x="4135584" y="3615990"/>
                  <a:pt x="4175149" y="3605062"/>
                </a:cubicBezTo>
                <a:cubicBezTo>
                  <a:pt x="4165775" y="3612985"/>
                  <a:pt x="4165775" y="3612985"/>
                  <a:pt x="4166464" y="3619907"/>
                </a:cubicBezTo>
                <a:cubicBezTo>
                  <a:pt x="4167153" y="3626829"/>
                  <a:pt x="4176527" y="3618905"/>
                  <a:pt x="4186592" y="3617903"/>
                </a:cubicBezTo>
                <a:cubicBezTo>
                  <a:pt x="4187970" y="3631747"/>
                  <a:pt x="4216783" y="3614898"/>
                  <a:pt x="4187970" y="3631747"/>
                </a:cubicBezTo>
                <a:cubicBezTo>
                  <a:pt x="4218850" y="3635664"/>
                  <a:pt x="4220916" y="3656428"/>
                  <a:pt x="4261172" y="3652421"/>
                </a:cubicBezTo>
                <a:cubicBezTo>
                  <a:pt x="4251797" y="3660345"/>
                  <a:pt x="4241734" y="3661347"/>
                  <a:pt x="4242423" y="3668268"/>
                </a:cubicBezTo>
                <a:cubicBezTo>
                  <a:pt x="4262550" y="3666265"/>
                  <a:pt x="4264617" y="3687030"/>
                  <a:pt x="4294809" y="3684025"/>
                </a:cubicBezTo>
                <a:cubicBezTo>
                  <a:pt x="4284056" y="3678105"/>
                  <a:pt x="4276058" y="3699872"/>
                  <a:pt x="4286123" y="3698870"/>
                </a:cubicBezTo>
                <a:cubicBezTo>
                  <a:pt x="4306939" y="3703788"/>
                  <a:pt x="4294809" y="3684025"/>
                  <a:pt x="4315625" y="3688943"/>
                </a:cubicBezTo>
                <a:cubicBezTo>
                  <a:pt x="4317692" y="3709708"/>
                  <a:pt x="4339198" y="3721547"/>
                  <a:pt x="4370078" y="3725464"/>
                </a:cubicBezTo>
                <a:cubicBezTo>
                  <a:pt x="4362082" y="3747231"/>
                  <a:pt x="4402336" y="3743224"/>
                  <a:pt x="4423842" y="3755064"/>
                </a:cubicBezTo>
                <a:cubicBezTo>
                  <a:pt x="4435284" y="3767906"/>
                  <a:pt x="4448792" y="3801513"/>
                  <a:pt x="4467543" y="3785666"/>
                </a:cubicBezTo>
                <a:cubicBezTo>
                  <a:pt x="4479674" y="3805429"/>
                  <a:pt x="4490425" y="3811349"/>
                  <a:pt x="4501868" y="3824191"/>
                </a:cubicBezTo>
                <a:cubicBezTo>
                  <a:pt x="4523373" y="3836031"/>
                  <a:pt x="4544879" y="3847870"/>
                  <a:pt x="4566384" y="3859710"/>
                </a:cubicBezTo>
                <a:cubicBezTo>
                  <a:pt x="4609395" y="3883390"/>
                  <a:pt x="4652408" y="3907071"/>
                  <a:pt x="4686043" y="3938673"/>
                </a:cubicBezTo>
                <a:cubicBezTo>
                  <a:pt x="4686043" y="3938673"/>
                  <a:pt x="4684665" y="3924830"/>
                  <a:pt x="4694729" y="3923828"/>
                </a:cubicBezTo>
                <a:cubicBezTo>
                  <a:pt x="4706171" y="3936670"/>
                  <a:pt x="4695419" y="3930750"/>
                  <a:pt x="4696796" y="3944593"/>
                </a:cubicBezTo>
                <a:cubicBezTo>
                  <a:pt x="4759247" y="3959348"/>
                  <a:pt x="4848025" y="4034395"/>
                  <a:pt x="4952107" y="4058986"/>
                </a:cubicBezTo>
                <a:cubicBezTo>
                  <a:pt x="4942044" y="4059987"/>
                  <a:pt x="4942044" y="4059987"/>
                  <a:pt x="4942733" y="4066909"/>
                </a:cubicBezTo>
                <a:cubicBezTo>
                  <a:pt x="4973613" y="4070825"/>
                  <a:pt x="5005182" y="4081664"/>
                  <a:pt x="5027377" y="4100426"/>
                </a:cubicBezTo>
                <a:cubicBezTo>
                  <a:pt x="5058947" y="4111263"/>
                  <a:pt x="5080452" y="4123103"/>
                  <a:pt x="5102647" y="4141865"/>
                </a:cubicBezTo>
                <a:cubicBezTo>
                  <a:pt x="5195288" y="4153615"/>
                  <a:pt x="5278554" y="4173287"/>
                  <a:pt x="5314258" y="4225656"/>
                </a:cubicBezTo>
                <a:cubicBezTo>
                  <a:pt x="5334385" y="4223653"/>
                  <a:pt x="5322944" y="4210811"/>
                  <a:pt x="5343071" y="4208807"/>
                </a:cubicBezTo>
                <a:cubicBezTo>
                  <a:pt x="5355202" y="4228571"/>
                  <a:pt x="5394080" y="4210720"/>
                  <a:pt x="5405521" y="4223562"/>
                </a:cubicBezTo>
                <a:cubicBezTo>
                  <a:pt x="5396147" y="4231485"/>
                  <a:pt x="5385393" y="4225566"/>
                  <a:pt x="5386082" y="4232486"/>
                </a:cubicBezTo>
                <a:cubicBezTo>
                  <a:pt x="5406210" y="4230483"/>
                  <a:pt x="5416963" y="4236403"/>
                  <a:pt x="5436402" y="4227479"/>
                </a:cubicBezTo>
                <a:cubicBezTo>
                  <a:pt x="5490166" y="4257078"/>
                  <a:pt x="5562680" y="4270831"/>
                  <a:pt x="5635193" y="4284584"/>
                </a:cubicBezTo>
                <a:cubicBezTo>
                  <a:pt x="5717771" y="4297335"/>
                  <a:pt x="5789595" y="4304166"/>
                  <a:pt x="5853423" y="4332764"/>
                </a:cubicBezTo>
                <a:cubicBezTo>
                  <a:pt x="5862798" y="4324841"/>
                  <a:pt x="5882926" y="4322838"/>
                  <a:pt x="5871484" y="4309996"/>
                </a:cubicBezTo>
                <a:cubicBezTo>
                  <a:pt x="5747272" y="4287408"/>
                  <a:pt x="5623751" y="4271741"/>
                  <a:pt x="5518290" y="4233307"/>
                </a:cubicBezTo>
                <a:cubicBezTo>
                  <a:pt x="5518290" y="4233307"/>
                  <a:pt x="5518290" y="4233307"/>
                  <a:pt x="5341004" y="4188042"/>
                </a:cubicBezTo>
                <a:cubicBezTo>
                  <a:pt x="5288618" y="4172285"/>
                  <a:pt x="5235543" y="4149608"/>
                  <a:pt x="5183157" y="4133851"/>
                </a:cubicBezTo>
                <a:cubicBezTo>
                  <a:pt x="5140146" y="4110172"/>
                  <a:pt x="5077696" y="4095416"/>
                  <a:pt x="5034685" y="4071737"/>
                </a:cubicBezTo>
                <a:cubicBezTo>
                  <a:pt x="5034685" y="4071737"/>
                  <a:pt x="5034685" y="4071737"/>
                  <a:pt x="4895587" y="4001699"/>
                </a:cubicBezTo>
                <a:cubicBezTo>
                  <a:pt x="4789437" y="3956343"/>
                  <a:pt x="4712790" y="3901060"/>
                  <a:pt x="4626768" y="3853700"/>
                </a:cubicBezTo>
                <a:cubicBezTo>
                  <a:pt x="4626768" y="3853700"/>
                  <a:pt x="4626768" y="3853700"/>
                  <a:pt x="4517861" y="3780657"/>
                </a:cubicBezTo>
                <a:cubicBezTo>
                  <a:pt x="4517861" y="3780657"/>
                  <a:pt x="4517861" y="3780657"/>
                  <a:pt x="4441903" y="3732295"/>
                </a:cubicBezTo>
                <a:cubicBezTo>
                  <a:pt x="4387449" y="3695774"/>
                  <a:pt x="4333686" y="3666174"/>
                  <a:pt x="4279233" y="3629653"/>
                </a:cubicBezTo>
                <a:cubicBezTo>
                  <a:pt x="4171015" y="3563532"/>
                  <a:pt x="4064177" y="3511254"/>
                  <a:pt x="3956648" y="3452054"/>
                </a:cubicBezTo>
                <a:cubicBezTo>
                  <a:pt x="3903573" y="3429376"/>
                  <a:pt x="3840435" y="3407699"/>
                  <a:pt x="3787360" y="3385022"/>
                </a:cubicBezTo>
                <a:cubicBezTo>
                  <a:pt x="3734285" y="3362343"/>
                  <a:pt x="3680521" y="3332743"/>
                  <a:pt x="3628135" y="3316988"/>
                </a:cubicBezTo>
                <a:cubicBezTo>
                  <a:pt x="3522673" y="3278552"/>
                  <a:pt x="3407838" y="3248042"/>
                  <a:pt x="3303755" y="3223450"/>
                </a:cubicBezTo>
                <a:cubicBezTo>
                  <a:pt x="3199672" y="3198860"/>
                  <a:pt x="3096965" y="3188112"/>
                  <a:pt x="2984198" y="3178366"/>
                </a:cubicBezTo>
                <a:cubicBezTo>
                  <a:pt x="2871428" y="3168620"/>
                  <a:pt x="2759348" y="3165796"/>
                  <a:pt x="2648646" y="3176815"/>
                </a:cubicBezTo>
                <a:cubicBezTo>
                  <a:pt x="2608391" y="3180822"/>
                  <a:pt x="2558761" y="3192753"/>
                  <a:pt x="2537944" y="3187834"/>
                </a:cubicBezTo>
                <a:cubicBezTo>
                  <a:pt x="2519195" y="3203681"/>
                  <a:pt x="2498378" y="3198763"/>
                  <a:pt x="2479629" y="3214609"/>
                </a:cubicBezTo>
                <a:cubicBezTo>
                  <a:pt x="2479629" y="3214609"/>
                  <a:pt x="2468186" y="3201768"/>
                  <a:pt x="2458812" y="3209692"/>
                </a:cubicBezTo>
                <a:cubicBezTo>
                  <a:pt x="2470942" y="3229455"/>
                  <a:pt x="2428620" y="3212697"/>
                  <a:pt x="2418556" y="3213699"/>
                </a:cubicBezTo>
                <a:cubicBezTo>
                  <a:pt x="2388365" y="3216704"/>
                  <a:pt x="2381057" y="3245392"/>
                  <a:pt x="2359551" y="3233552"/>
                </a:cubicBezTo>
                <a:cubicBezTo>
                  <a:pt x="2368927" y="3225629"/>
                  <a:pt x="2378301" y="3217706"/>
                  <a:pt x="2389054" y="3223626"/>
                </a:cubicBezTo>
                <a:cubicBezTo>
                  <a:pt x="2345354" y="3193024"/>
                  <a:pt x="2332115" y="3264244"/>
                  <a:pt x="2289105" y="3240565"/>
                </a:cubicBezTo>
                <a:cubicBezTo>
                  <a:pt x="2272422" y="3277177"/>
                  <a:pt x="2178402" y="3251584"/>
                  <a:pt x="2192601" y="3292112"/>
                </a:cubicBezTo>
                <a:cubicBezTo>
                  <a:pt x="2181847" y="3286192"/>
                  <a:pt x="2172473" y="3294116"/>
                  <a:pt x="2161720" y="3288196"/>
                </a:cubicBezTo>
                <a:cubicBezTo>
                  <a:pt x="2173162" y="3301038"/>
                  <a:pt x="2133595" y="3311967"/>
                  <a:pt x="2121465" y="3292203"/>
                </a:cubicBezTo>
                <a:cubicBezTo>
                  <a:pt x="2091962" y="3302130"/>
                  <a:pt x="2084655" y="3330818"/>
                  <a:pt x="2043710" y="3327904"/>
                </a:cubicBezTo>
                <a:cubicBezTo>
                  <a:pt x="2033646" y="3328906"/>
                  <a:pt x="2042331" y="3314060"/>
                  <a:pt x="2031579" y="3308140"/>
                </a:cubicBezTo>
                <a:cubicBezTo>
                  <a:pt x="2032268" y="3315062"/>
                  <a:pt x="2022893" y="3322986"/>
                  <a:pt x="2033646" y="3328906"/>
                </a:cubicBezTo>
                <a:cubicBezTo>
                  <a:pt x="2015586" y="3351674"/>
                  <a:pt x="1963889" y="3342840"/>
                  <a:pt x="1947206" y="3379451"/>
                </a:cubicBezTo>
                <a:cubicBezTo>
                  <a:pt x="1935764" y="3366609"/>
                  <a:pt x="1916325" y="3375535"/>
                  <a:pt x="1927767" y="3388376"/>
                </a:cubicBezTo>
                <a:cubicBezTo>
                  <a:pt x="1917703" y="3389378"/>
                  <a:pt x="1917014" y="3382456"/>
                  <a:pt x="1916325" y="3375535"/>
                </a:cubicBezTo>
                <a:cubicBezTo>
                  <a:pt x="1907640" y="3390380"/>
                  <a:pt x="1866695" y="3387465"/>
                  <a:pt x="1878826" y="3407229"/>
                </a:cubicBezTo>
                <a:cubicBezTo>
                  <a:pt x="1868762" y="3408231"/>
                  <a:pt x="1859387" y="3416154"/>
                  <a:pt x="1839260" y="3418158"/>
                </a:cubicBezTo>
                <a:cubicBezTo>
                  <a:pt x="1796937" y="3401399"/>
                  <a:pt x="1762882" y="3467701"/>
                  <a:pt x="1691058" y="3460871"/>
                </a:cubicBezTo>
                <a:cubicBezTo>
                  <a:pt x="1685128" y="3503402"/>
                  <a:pt x="1591798" y="3484731"/>
                  <a:pt x="1596621" y="3533183"/>
                </a:cubicBezTo>
                <a:cubicBezTo>
                  <a:pt x="1575804" y="3528265"/>
                  <a:pt x="1587934" y="3548028"/>
                  <a:pt x="1567118" y="3543110"/>
                </a:cubicBezTo>
                <a:cubicBezTo>
                  <a:pt x="1574426" y="3514422"/>
                  <a:pt x="1613992" y="3503493"/>
                  <a:pt x="1632053" y="3480724"/>
                </a:cubicBezTo>
                <a:cubicBezTo>
                  <a:pt x="1621300" y="3474804"/>
                  <a:pt x="1620611" y="3467882"/>
                  <a:pt x="1610547" y="3468884"/>
                </a:cubicBezTo>
                <a:cubicBezTo>
                  <a:pt x="1600483" y="3469886"/>
                  <a:pt x="1590420" y="3470887"/>
                  <a:pt x="1601861" y="3483729"/>
                </a:cubicBezTo>
                <a:cubicBezTo>
                  <a:pt x="1571670" y="3486734"/>
                  <a:pt x="1599794" y="3462964"/>
                  <a:pt x="1569604" y="3465969"/>
                </a:cubicBezTo>
                <a:cubicBezTo>
                  <a:pt x="1581045" y="3478811"/>
                  <a:pt x="1541479" y="3489740"/>
                  <a:pt x="1573048" y="3500578"/>
                </a:cubicBezTo>
                <a:cubicBezTo>
                  <a:pt x="1542857" y="3503583"/>
                  <a:pt x="1554988" y="3523347"/>
                  <a:pt x="1534170" y="3518429"/>
                </a:cubicBezTo>
                <a:cubicBezTo>
                  <a:pt x="1554988" y="3523347"/>
                  <a:pt x="1545613" y="3531270"/>
                  <a:pt x="1557055" y="3544112"/>
                </a:cubicBezTo>
                <a:cubicBezTo>
                  <a:pt x="1516110" y="3541196"/>
                  <a:pt x="1518177" y="3561962"/>
                  <a:pt x="1519555" y="3575806"/>
                </a:cubicBezTo>
                <a:cubicBezTo>
                  <a:pt x="1499427" y="3577809"/>
                  <a:pt x="1508113" y="3562964"/>
                  <a:pt x="1498049" y="3563965"/>
                </a:cubicBezTo>
                <a:cubicBezTo>
                  <a:pt x="1479299" y="3579813"/>
                  <a:pt x="1451175" y="3603583"/>
                  <a:pt x="1430358" y="3598665"/>
                </a:cubicBezTo>
                <a:cubicBezTo>
                  <a:pt x="1449797" y="3589740"/>
                  <a:pt x="1448419" y="3575896"/>
                  <a:pt x="1467858" y="3566971"/>
                </a:cubicBezTo>
                <a:cubicBezTo>
                  <a:pt x="1447041" y="3562052"/>
                  <a:pt x="1446352" y="3555131"/>
                  <a:pt x="1416161" y="3558137"/>
                </a:cubicBezTo>
                <a:cubicBezTo>
                  <a:pt x="1436978" y="3563054"/>
                  <a:pt x="1416850" y="3565058"/>
                  <a:pt x="1428291" y="3577899"/>
                </a:cubicBezTo>
                <a:cubicBezTo>
                  <a:pt x="1406097" y="3559138"/>
                  <a:pt x="1318278" y="3595840"/>
                  <a:pt x="1330410" y="3615604"/>
                </a:cubicBezTo>
                <a:cubicBezTo>
                  <a:pt x="1310971" y="3624529"/>
                  <a:pt x="1329031" y="3601760"/>
                  <a:pt x="1309593" y="3610686"/>
                </a:cubicBezTo>
                <a:cubicBezTo>
                  <a:pt x="1309593" y="3610686"/>
                  <a:pt x="1299529" y="3611688"/>
                  <a:pt x="1300218" y="3618609"/>
                </a:cubicBezTo>
                <a:cubicBezTo>
                  <a:pt x="1311660" y="3631451"/>
                  <a:pt x="1312349" y="3638372"/>
                  <a:pt x="1342540" y="3635368"/>
                </a:cubicBezTo>
                <a:cubicBezTo>
                  <a:pt x="1322412" y="3637371"/>
                  <a:pt x="1323790" y="3651215"/>
                  <a:pt x="1313727" y="3652215"/>
                </a:cubicBezTo>
                <a:cubicBezTo>
                  <a:pt x="1334543" y="3657135"/>
                  <a:pt x="1343229" y="3642289"/>
                  <a:pt x="1354671" y="3655131"/>
                </a:cubicBezTo>
                <a:cubicBezTo>
                  <a:pt x="1323790" y="3651215"/>
                  <a:pt x="1336610" y="3677899"/>
                  <a:pt x="1315794" y="3672981"/>
                </a:cubicBezTo>
                <a:cubicBezTo>
                  <a:pt x="1303663" y="3653218"/>
                  <a:pt x="1313727" y="3652215"/>
                  <a:pt x="1302285" y="3639375"/>
                </a:cubicBezTo>
                <a:cubicBezTo>
                  <a:pt x="1282157" y="3641378"/>
                  <a:pt x="1284224" y="3662143"/>
                  <a:pt x="1264096" y="3664146"/>
                </a:cubicBezTo>
                <a:cubicBezTo>
                  <a:pt x="1262719" y="3650302"/>
                  <a:pt x="1242591" y="3652306"/>
                  <a:pt x="1241902" y="3645385"/>
                </a:cubicBezTo>
                <a:cubicBezTo>
                  <a:pt x="1241213" y="3638463"/>
                  <a:pt x="1259274" y="3615694"/>
                  <a:pt x="1229082" y="3618700"/>
                </a:cubicBezTo>
                <a:cubicBezTo>
                  <a:pt x="1219019" y="3619701"/>
                  <a:pt x="1241213" y="3638463"/>
                  <a:pt x="1221086" y="3640467"/>
                </a:cubicBezTo>
                <a:cubicBezTo>
                  <a:pt x="1219708" y="3626623"/>
                  <a:pt x="1190894" y="3643472"/>
                  <a:pt x="1189516" y="3629628"/>
                </a:cubicBezTo>
                <a:cubicBezTo>
                  <a:pt x="1180141" y="3637552"/>
                  <a:pt x="1171455" y="3652397"/>
                  <a:pt x="1202336" y="3656313"/>
                </a:cubicBezTo>
                <a:cubicBezTo>
                  <a:pt x="1192961" y="3664236"/>
                  <a:pt x="1192961" y="3664236"/>
                  <a:pt x="1193650" y="3671158"/>
                </a:cubicBezTo>
                <a:cubicBezTo>
                  <a:pt x="1204403" y="3677078"/>
                  <a:pt x="1213088" y="3662233"/>
                  <a:pt x="1224530" y="3675075"/>
                </a:cubicBezTo>
                <a:cubicBezTo>
                  <a:pt x="1195028" y="3685002"/>
                  <a:pt x="1187030" y="3706769"/>
                  <a:pt x="1156839" y="3709774"/>
                </a:cubicBezTo>
                <a:cubicBezTo>
                  <a:pt x="1164836" y="3688007"/>
                  <a:pt x="1163458" y="3674164"/>
                  <a:pt x="1181519" y="3651396"/>
                </a:cubicBezTo>
                <a:cubicBezTo>
                  <a:pt x="1171455" y="3652397"/>
                  <a:pt x="1171455" y="3652397"/>
                  <a:pt x="1160702" y="3646477"/>
                </a:cubicBezTo>
                <a:cubicBezTo>
                  <a:pt x="1142641" y="3669245"/>
                  <a:pt x="1134645" y="3691012"/>
                  <a:pt x="1116584" y="3713781"/>
                </a:cubicBezTo>
                <a:cubicBezTo>
                  <a:pt x="1106520" y="3714783"/>
                  <a:pt x="1105831" y="3707861"/>
                  <a:pt x="1095078" y="3701941"/>
                </a:cubicBezTo>
                <a:cubicBezTo>
                  <a:pt x="1095767" y="3708863"/>
                  <a:pt x="1095767" y="3708863"/>
                  <a:pt x="1095767" y="3708863"/>
                </a:cubicBezTo>
                <a:cubicBezTo>
                  <a:pt x="1096456" y="3715785"/>
                  <a:pt x="1106520" y="3714783"/>
                  <a:pt x="1107209" y="3721705"/>
                </a:cubicBezTo>
                <a:cubicBezTo>
                  <a:pt x="1097834" y="3729628"/>
                  <a:pt x="1089149" y="3744473"/>
                  <a:pt x="1068332" y="3739555"/>
                </a:cubicBezTo>
                <a:cubicBezTo>
                  <a:pt x="1059646" y="3754400"/>
                  <a:pt x="1064469" y="3802852"/>
                  <a:pt x="1032899" y="3792014"/>
                </a:cubicBezTo>
                <a:cubicBezTo>
                  <a:pt x="1032210" y="3785092"/>
                  <a:pt x="1030143" y="3764327"/>
                  <a:pt x="1037451" y="3735639"/>
                </a:cubicBezTo>
                <a:cubicBezTo>
                  <a:pt x="1018702" y="3751486"/>
                  <a:pt x="1021458" y="3779172"/>
                  <a:pt x="991266" y="3782177"/>
                </a:cubicBezTo>
                <a:cubicBezTo>
                  <a:pt x="1011393" y="3780174"/>
                  <a:pt x="1013460" y="3800939"/>
                  <a:pt x="1024213" y="3806859"/>
                </a:cubicBezTo>
                <a:cubicBezTo>
                  <a:pt x="1014149" y="3807861"/>
                  <a:pt x="1024903" y="3813781"/>
                  <a:pt x="1014838" y="3814783"/>
                </a:cubicBezTo>
                <a:cubicBezTo>
                  <a:pt x="1013460" y="3800939"/>
                  <a:pt x="1002019" y="3788097"/>
                  <a:pt x="981202" y="3783179"/>
                </a:cubicBezTo>
                <a:cubicBezTo>
                  <a:pt x="983958" y="3810866"/>
                  <a:pt x="963142" y="3805948"/>
                  <a:pt x="943013" y="3807951"/>
                </a:cubicBezTo>
                <a:cubicBezTo>
                  <a:pt x="947147" y="3849481"/>
                  <a:pt x="896140" y="3847568"/>
                  <a:pt x="878768" y="3877259"/>
                </a:cubicBezTo>
                <a:cubicBezTo>
                  <a:pt x="857262" y="3865419"/>
                  <a:pt x="906203" y="3846567"/>
                  <a:pt x="874634" y="3835728"/>
                </a:cubicBezTo>
                <a:cubicBezTo>
                  <a:pt x="845132" y="3845655"/>
                  <a:pt x="858640" y="3879262"/>
                  <a:pt x="807633" y="3877349"/>
                </a:cubicBezTo>
                <a:cubicBezTo>
                  <a:pt x="809699" y="3898114"/>
                  <a:pt x="780197" y="3908042"/>
                  <a:pt x="771510" y="3922886"/>
                </a:cubicBezTo>
                <a:cubicBezTo>
                  <a:pt x="772199" y="3929809"/>
                  <a:pt x="782952" y="3935728"/>
                  <a:pt x="783642" y="3942649"/>
                </a:cubicBezTo>
                <a:cubicBezTo>
                  <a:pt x="773577" y="3943652"/>
                  <a:pt x="763514" y="3944653"/>
                  <a:pt x="764203" y="3951575"/>
                </a:cubicBezTo>
                <a:cubicBezTo>
                  <a:pt x="784330" y="3949571"/>
                  <a:pt x="785020" y="3956493"/>
                  <a:pt x="785708" y="3963415"/>
                </a:cubicBezTo>
                <a:cubicBezTo>
                  <a:pt x="755517" y="3966420"/>
                  <a:pt x="763514" y="3944653"/>
                  <a:pt x="762825" y="3937731"/>
                </a:cubicBezTo>
                <a:cubicBezTo>
                  <a:pt x="743387" y="3946656"/>
                  <a:pt x="751383" y="3924889"/>
                  <a:pt x="731255" y="3926894"/>
                </a:cubicBezTo>
                <a:cubicBezTo>
                  <a:pt x="742697" y="3939735"/>
                  <a:pt x="744076" y="3953578"/>
                  <a:pt x="713195" y="3949662"/>
                </a:cubicBezTo>
                <a:cubicBezTo>
                  <a:pt x="721192" y="3927896"/>
                  <a:pt x="710439" y="3921976"/>
                  <a:pt x="729877" y="3913050"/>
                </a:cubicBezTo>
                <a:cubicBezTo>
                  <a:pt x="729877" y="3913050"/>
                  <a:pt x="719125" y="3907130"/>
                  <a:pt x="719125" y="3907130"/>
                </a:cubicBezTo>
                <a:cubicBezTo>
                  <a:pt x="698998" y="3909134"/>
                  <a:pt x="711817" y="3935818"/>
                  <a:pt x="690311" y="3923978"/>
                </a:cubicBezTo>
                <a:cubicBezTo>
                  <a:pt x="698309" y="3902212"/>
                  <a:pt x="738564" y="3898205"/>
                  <a:pt x="735808" y="3870518"/>
                </a:cubicBezTo>
                <a:cubicBezTo>
                  <a:pt x="735808" y="3870518"/>
                  <a:pt x="715680" y="3872521"/>
                  <a:pt x="714991" y="3865599"/>
                </a:cubicBezTo>
                <a:cubicBezTo>
                  <a:pt x="735119" y="3863596"/>
                  <a:pt x="723676" y="3850755"/>
                  <a:pt x="744493" y="3855672"/>
                </a:cubicBezTo>
                <a:cubicBezTo>
                  <a:pt x="745182" y="3862594"/>
                  <a:pt x="745871" y="3869516"/>
                  <a:pt x="755935" y="3868514"/>
                </a:cubicBezTo>
                <a:cubicBezTo>
                  <a:pt x="765309" y="3860591"/>
                  <a:pt x="782682" y="3830901"/>
                  <a:pt x="761865" y="3825983"/>
                </a:cubicBezTo>
                <a:cubicBezTo>
                  <a:pt x="782682" y="3830901"/>
                  <a:pt x="771240" y="3818059"/>
                  <a:pt x="792056" y="3822978"/>
                </a:cubicBezTo>
                <a:cubicBezTo>
                  <a:pt x="803499" y="3835819"/>
                  <a:pt x="762554" y="3832905"/>
                  <a:pt x="773996" y="3845745"/>
                </a:cubicBezTo>
                <a:cubicBezTo>
                  <a:pt x="804188" y="3842741"/>
                  <a:pt x="803499" y="3835819"/>
                  <a:pt x="844443" y="3838734"/>
                </a:cubicBezTo>
                <a:cubicBezTo>
                  <a:pt x="843754" y="3831812"/>
                  <a:pt x="843065" y="3824891"/>
                  <a:pt x="843065" y="3824891"/>
                </a:cubicBezTo>
                <a:cubicBezTo>
                  <a:pt x="832311" y="3818971"/>
                  <a:pt x="843065" y="3824891"/>
                  <a:pt x="822937" y="3826894"/>
                </a:cubicBezTo>
                <a:cubicBezTo>
                  <a:pt x="822248" y="3819972"/>
                  <a:pt x="811495" y="3814052"/>
                  <a:pt x="801432" y="3815054"/>
                </a:cubicBezTo>
                <a:cubicBezTo>
                  <a:pt x="800054" y="3801210"/>
                  <a:pt x="820181" y="3799207"/>
                  <a:pt x="818803" y="3785363"/>
                </a:cubicBezTo>
                <a:cubicBezTo>
                  <a:pt x="797298" y="3773524"/>
                  <a:pt x="789990" y="3802212"/>
                  <a:pt x="787922" y="3781447"/>
                </a:cubicBezTo>
                <a:cubicBezTo>
                  <a:pt x="797298" y="3773524"/>
                  <a:pt x="825422" y="3749754"/>
                  <a:pt x="845549" y="3747750"/>
                </a:cubicBezTo>
                <a:cubicBezTo>
                  <a:pt x="835486" y="3748752"/>
                  <a:pt x="836864" y="3762594"/>
                  <a:pt x="837553" y="3769517"/>
                </a:cubicBezTo>
                <a:cubicBezTo>
                  <a:pt x="877808" y="3765510"/>
                  <a:pt x="884427" y="3729899"/>
                  <a:pt x="914618" y="3726894"/>
                </a:cubicBezTo>
                <a:cubicBezTo>
                  <a:pt x="913929" y="3719973"/>
                  <a:pt x="903866" y="3720974"/>
                  <a:pt x="893802" y="3721976"/>
                </a:cubicBezTo>
                <a:cubicBezTo>
                  <a:pt x="882360" y="3709134"/>
                  <a:pt x="891735" y="3701211"/>
                  <a:pt x="901110" y="3693287"/>
                </a:cubicBezTo>
                <a:cubicBezTo>
                  <a:pt x="951429" y="3688279"/>
                  <a:pt x="968801" y="3658589"/>
                  <a:pt x="986172" y="3628898"/>
                </a:cubicBezTo>
                <a:cubicBezTo>
                  <a:pt x="986862" y="3635820"/>
                  <a:pt x="968112" y="3651667"/>
                  <a:pt x="988240" y="3649663"/>
                </a:cubicBezTo>
                <a:cubicBezTo>
                  <a:pt x="1019119" y="3653580"/>
                  <a:pt x="996236" y="3627896"/>
                  <a:pt x="1015674" y="3618971"/>
                </a:cubicBezTo>
                <a:cubicBezTo>
                  <a:pt x="1026428" y="3624891"/>
                  <a:pt x="1017741" y="3639736"/>
                  <a:pt x="1037181" y="3630811"/>
                </a:cubicBezTo>
                <a:cubicBezTo>
                  <a:pt x="1037181" y="3630811"/>
                  <a:pt x="1037181" y="3630811"/>
                  <a:pt x="1035803" y="3616967"/>
                </a:cubicBezTo>
                <a:cubicBezTo>
                  <a:pt x="1076058" y="3612960"/>
                  <a:pt x="1051797" y="3573434"/>
                  <a:pt x="1070546" y="3557587"/>
                </a:cubicBezTo>
                <a:cubicBezTo>
                  <a:pt x="1112179" y="3567424"/>
                  <a:pt x="1128862" y="3530811"/>
                  <a:pt x="1097292" y="3519973"/>
                </a:cubicBezTo>
                <a:cubicBezTo>
                  <a:pt x="1097292" y="3519973"/>
                  <a:pt x="1100048" y="3547660"/>
                  <a:pt x="1077853" y="3528898"/>
                </a:cubicBezTo>
                <a:cubicBezTo>
                  <a:pt x="1097981" y="3526895"/>
                  <a:pt x="1067790" y="3529900"/>
                  <a:pt x="1066412" y="3516056"/>
                </a:cubicBezTo>
                <a:cubicBezTo>
                  <a:pt x="1086540" y="3514053"/>
                  <a:pt x="1096603" y="3513051"/>
                  <a:pt x="1116731" y="3511048"/>
                </a:cubicBezTo>
                <a:cubicBezTo>
                  <a:pt x="1128862" y="3530811"/>
                  <a:pt x="1118110" y="3524891"/>
                  <a:pt x="1120176" y="3545657"/>
                </a:cubicBezTo>
                <a:cubicBezTo>
                  <a:pt x="1159742" y="3534728"/>
                  <a:pt x="1187867" y="3510957"/>
                  <a:pt x="1175736" y="3491194"/>
                </a:cubicBezTo>
                <a:cubicBezTo>
                  <a:pt x="1176425" y="3498116"/>
                  <a:pt x="1205928" y="3488189"/>
                  <a:pt x="1215991" y="3487188"/>
                </a:cubicBezTo>
                <a:cubicBezTo>
                  <a:pt x="1193797" y="3468426"/>
                  <a:pt x="1244805" y="3470339"/>
                  <a:pt x="1253490" y="3455493"/>
                </a:cubicBezTo>
                <a:cubicBezTo>
                  <a:pt x="1243427" y="3456495"/>
                  <a:pt x="1230607" y="3429811"/>
                  <a:pt x="1250735" y="3427807"/>
                </a:cubicBezTo>
                <a:cubicBezTo>
                  <a:pt x="1251423" y="3434728"/>
                  <a:pt x="1262866" y="3447570"/>
                  <a:pt x="1282993" y="3445566"/>
                </a:cubicBezTo>
                <a:cubicBezTo>
                  <a:pt x="1280237" y="3417880"/>
                  <a:pt x="1323248" y="3441559"/>
                  <a:pt x="1310429" y="3414874"/>
                </a:cubicBezTo>
                <a:cubicBezTo>
                  <a:pt x="1301054" y="3422798"/>
                  <a:pt x="1299676" y="3408955"/>
                  <a:pt x="1298987" y="3402033"/>
                </a:cubicBezTo>
                <a:cubicBezTo>
                  <a:pt x="1318425" y="3393108"/>
                  <a:pt x="1337175" y="3377261"/>
                  <a:pt x="1339242" y="3398026"/>
                </a:cubicBezTo>
                <a:cubicBezTo>
                  <a:pt x="1347239" y="3376259"/>
                  <a:pt x="1364611" y="3346568"/>
                  <a:pt x="1404866" y="3342561"/>
                </a:cubicBezTo>
                <a:cubicBezTo>
                  <a:pt x="1404866" y="3342561"/>
                  <a:pt x="1404866" y="3342561"/>
                  <a:pt x="1403488" y="3328718"/>
                </a:cubicBezTo>
                <a:cubicBezTo>
                  <a:pt x="1432991" y="3318792"/>
                  <a:pt x="1404866" y="3342561"/>
                  <a:pt x="1424993" y="3340558"/>
                </a:cubicBezTo>
                <a:cubicBezTo>
                  <a:pt x="1443744" y="3324712"/>
                  <a:pt x="1441677" y="3303946"/>
                  <a:pt x="1471179" y="3294019"/>
                </a:cubicBezTo>
                <a:cubicBezTo>
                  <a:pt x="1450362" y="3289101"/>
                  <a:pt x="1461805" y="3301943"/>
                  <a:pt x="1440988" y="3297025"/>
                </a:cubicBezTo>
                <a:cubicBezTo>
                  <a:pt x="1461116" y="3295021"/>
                  <a:pt x="1477798" y="3258409"/>
                  <a:pt x="1499304" y="3270249"/>
                </a:cubicBezTo>
                <a:cubicBezTo>
                  <a:pt x="1489239" y="3271251"/>
                  <a:pt x="1470490" y="3287098"/>
                  <a:pt x="1480554" y="3286096"/>
                </a:cubicBezTo>
                <a:cubicBezTo>
                  <a:pt x="1499993" y="3277171"/>
                  <a:pt x="1520120" y="3275167"/>
                  <a:pt x="1518053" y="3254402"/>
                </a:cubicBezTo>
                <a:cubicBezTo>
                  <a:pt x="1507989" y="3255403"/>
                  <a:pt x="1499304" y="3270249"/>
                  <a:pt x="1497237" y="3249483"/>
                </a:cubicBezTo>
                <a:cubicBezTo>
                  <a:pt x="1517364" y="3247480"/>
                  <a:pt x="1515986" y="3233636"/>
                  <a:pt x="1528118" y="3253400"/>
                </a:cubicBezTo>
                <a:cubicBezTo>
                  <a:pt x="1515986" y="3233636"/>
                  <a:pt x="1536803" y="3238556"/>
                  <a:pt x="1545489" y="3223710"/>
                </a:cubicBezTo>
                <a:cubicBezTo>
                  <a:pt x="1525362" y="3225714"/>
                  <a:pt x="1515297" y="3226715"/>
                  <a:pt x="1494481" y="3221797"/>
                </a:cubicBezTo>
                <a:cubicBezTo>
                  <a:pt x="1505922" y="3234639"/>
                  <a:pt x="1485106" y="3229721"/>
                  <a:pt x="1496548" y="3242563"/>
                </a:cubicBezTo>
                <a:cubicBezTo>
                  <a:pt x="1434098" y="3227808"/>
                  <a:pt x="1430235" y="3291105"/>
                  <a:pt x="1369163" y="3290193"/>
                </a:cubicBezTo>
                <a:cubicBezTo>
                  <a:pt x="1361166" y="3311960"/>
                  <a:pt x="1319533" y="3302124"/>
                  <a:pt x="1322289" y="3329811"/>
                </a:cubicBezTo>
                <a:cubicBezTo>
                  <a:pt x="1272659" y="3341741"/>
                  <a:pt x="1233781" y="3359591"/>
                  <a:pt x="1216410" y="3389282"/>
                </a:cubicBezTo>
                <a:cubicBezTo>
                  <a:pt x="1205657" y="3383362"/>
                  <a:pt x="1195593" y="3384363"/>
                  <a:pt x="1184151" y="3371522"/>
                </a:cubicBezTo>
                <a:cubicBezTo>
                  <a:pt x="1174777" y="3379445"/>
                  <a:pt x="1164712" y="3380447"/>
                  <a:pt x="1165401" y="3387369"/>
                </a:cubicBezTo>
                <a:cubicBezTo>
                  <a:pt x="1135210" y="3390374"/>
                  <a:pt x="1134521" y="3383452"/>
                  <a:pt x="1113704" y="3378534"/>
                </a:cubicBezTo>
                <a:cubicBezTo>
                  <a:pt x="1115082" y="3392377"/>
                  <a:pt x="1115771" y="3399299"/>
                  <a:pt x="1126524" y="3405219"/>
                </a:cubicBezTo>
                <a:cubicBezTo>
                  <a:pt x="1107775" y="3421066"/>
                  <a:pt x="1086957" y="3416148"/>
                  <a:pt x="1076894" y="3417150"/>
                </a:cubicBezTo>
                <a:cubicBezTo>
                  <a:pt x="1077583" y="3424071"/>
                  <a:pt x="1088335" y="3429992"/>
                  <a:pt x="1068897" y="3438916"/>
                </a:cubicBezTo>
                <a:cubicBezTo>
                  <a:pt x="1057456" y="3426075"/>
                  <a:pt x="1076205" y="3410228"/>
                  <a:pt x="1055389" y="3405310"/>
                </a:cubicBezTo>
                <a:cubicBezTo>
                  <a:pt x="1046702" y="3420155"/>
                  <a:pt x="1038017" y="3435000"/>
                  <a:pt x="1016511" y="3423160"/>
                </a:cubicBezTo>
                <a:cubicBezTo>
                  <a:pt x="1017889" y="3437004"/>
                  <a:pt x="1007825" y="3438005"/>
                  <a:pt x="1008514" y="3444926"/>
                </a:cubicBezTo>
                <a:cubicBezTo>
                  <a:pt x="1019267" y="3450846"/>
                  <a:pt x="1030020" y="3456766"/>
                  <a:pt x="1031398" y="3470610"/>
                </a:cubicBezTo>
                <a:cubicBezTo>
                  <a:pt x="1011270" y="3472613"/>
                  <a:pt x="1030020" y="3456766"/>
                  <a:pt x="999828" y="3459772"/>
                </a:cubicBezTo>
                <a:cubicBezTo>
                  <a:pt x="1001895" y="3480537"/>
                  <a:pt x="971015" y="3476620"/>
                  <a:pt x="952265" y="3492467"/>
                </a:cubicBezTo>
                <a:cubicBezTo>
                  <a:pt x="950198" y="3471702"/>
                  <a:pt x="960262" y="3470700"/>
                  <a:pt x="929382" y="3466784"/>
                </a:cubicBezTo>
                <a:cubicBezTo>
                  <a:pt x="949509" y="3464780"/>
                  <a:pt x="937378" y="3445018"/>
                  <a:pt x="937378" y="3445018"/>
                </a:cubicBezTo>
                <a:cubicBezTo>
                  <a:pt x="956817" y="3436092"/>
                  <a:pt x="966192" y="3428169"/>
                  <a:pt x="975566" y="3420245"/>
                </a:cubicBezTo>
                <a:cubicBezTo>
                  <a:pt x="987009" y="3433087"/>
                  <a:pt x="956817" y="3436092"/>
                  <a:pt x="977633" y="3441010"/>
                </a:cubicBezTo>
                <a:cubicBezTo>
                  <a:pt x="975566" y="3420245"/>
                  <a:pt x="1027953" y="3436001"/>
                  <a:pt x="995005" y="3411320"/>
                </a:cubicBezTo>
                <a:cubicBezTo>
                  <a:pt x="1035261" y="3407313"/>
                  <a:pt x="1054699" y="3398388"/>
                  <a:pt x="1084201" y="3388461"/>
                </a:cubicBezTo>
                <a:cubicBezTo>
                  <a:pt x="1082823" y="3374617"/>
                  <a:pt x="1082823" y="3374617"/>
                  <a:pt x="1082134" y="3367696"/>
                </a:cubicBezTo>
                <a:cubicBezTo>
                  <a:pt x="1082134" y="3367696"/>
                  <a:pt x="1092199" y="3366694"/>
                  <a:pt x="1091510" y="3359772"/>
                </a:cubicBezTo>
                <a:cubicBezTo>
                  <a:pt x="1110948" y="3350848"/>
                  <a:pt x="1092888" y="3373615"/>
                  <a:pt x="1113015" y="3371612"/>
                </a:cubicBezTo>
                <a:cubicBezTo>
                  <a:pt x="1133143" y="3369608"/>
                  <a:pt x="1131765" y="3355765"/>
                  <a:pt x="1120323" y="3342924"/>
                </a:cubicBezTo>
                <a:cubicBezTo>
                  <a:pt x="1130387" y="3341922"/>
                  <a:pt x="1131765" y="3355765"/>
                  <a:pt x="1151892" y="3353761"/>
                </a:cubicBezTo>
                <a:cubicBezTo>
                  <a:pt x="1170643" y="3337915"/>
                  <a:pt x="1158512" y="3318152"/>
                  <a:pt x="1199456" y="3321066"/>
                </a:cubicBezTo>
                <a:cubicBezTo>
                  <a:pt x="1208831" y="3313143"/>
                  <a:pt x="1188703" y="3315146"/>
                  <a:pt x="1188015" y="3308225"/>
                </a:cubicBezTo>
                <a:cubicBezTo>
                  <a:pt x="1217516" y="3298298"/>
                  <a:pt x="1217516" y="3298298"/>
                  <a:pt x="1196700" y="3293379"/>
                </a:cubicBezTo>
                <a:cubicBezTo>
                  <a:pt x="1206075" y="3285456"/>
                  <a:pt x="1226891" y="3290374"/>
                  <a:pt x="1236266" y="3282451"/>
                </a:cubicBezTo>
                <a:cubicBezTo>
                  <a:pt x="1252949" y="3245839"/>
                  <a:pt x="1314021" y="3246750"/>
                  <a:pt x="1332771" y="3230903"/>
                </a:cubicBezTo>
                <a:cubicBezTo>
                  <a:pt x="1341457" y="3216058"/>
                  <a:pt x="1349453" y="3194291"/>
                  <a:pt x="1318572" y="3190374"/>
                </a:cubicBezTo>
                <a:cubicBezTo>
                  <a:pt x="1319261" y="3197296"/>
                  <a:pt x="1330015" y="3203216"/>
                  <a:pt x="1320639" y="3211140"/>
                </a:cubicBezTo>
                <a:cubicBezTo>
                  <a:pt x="1300512" y="3213143"/>
                  <a:pt x="1319261" y="3197296"/>
                  <a:pt x="1299134" y="3199300"/>
                </a:cubicBezTo>
                <a:cubicBezTo>
                  <a:pt x="1240818" y="3226075"/>
                  <a:pt x="1193255" y="3258771"/>
                  <a:pt x="1124186" y="3279627"/>
                </a:cubicBezTo>
                <a:cubicBezTo>
                  <a:pt x="1122808" y="3265784"/>
                  <a:pt x="1142936" y="3263780"/>
                  <a:pt x="1142247" y="3256858"/>
                </a:cubicBezTo>
                <a:cubicBezTo>
                  <a:pt x="1130805" y="3244016"/>
                  <a:pt x="1122119" y="3258862"/>
                  <a:pt x="1120741" y="3245018"/>
                </a:cubicBezTo>
                <a:cubicBezTo>
                  <a:pt x="1130805" y="3244016"/>
                  <a:pt x="1130805" y="3244016"/>
                  <a:pt x="1140869" y="3243015"/>
                </a:cubicBezTo>
                <a:cubicBezTo>
                  <a:pt x="1149555" y="3228169"/>
                  <a:pt x="1138113" y="3215328"/>
                  <a:pt x="1157552" y="3206402"/>
                </a:cubicBezTo>
                <a:cubicBezTo>
                  <a:pt x="1148866" y="3221248"/>
                  <a:pt x="1168993" y="3219244"/>
                  <a:pt x="1170371" y="3233088"/>
                </a:cubicBezTo>
                <a:cubicBezTo>
                  <a:pt x="1160308" y="3234089"/>
                  <a:pt x="1150244" y="3235091"/>
                  <a:pt x="1150244" y="3235091"/>
                </a:cubicBezTo>
                <a:cubicBezTo>
                  <a:pt x="1150933" y="3242013"/>
                  <a:pt x="1152311" y="3255856"/>
                  <a:pt x="1172438" y="3253853"/>
                </a:cubicBezTo>
                <a:cubicBezTo>
                  <a:pt x="1150244" y="3235091"/>
                  <a:pt x="1191877" y="3244928"/>
                  <a:pt x="1189810" y="3224162"/>
                </a:cubicBezTo>
                <a:cubicBezTo>
                  <a:pt x="1169682" y="3226166"/>
                  <a:pt x="1187743" y="3203398"/>
                  <a:pt x="1187054" y="3196476"/>
                </a:cubicBezTo>
                <a:cubicBezTo>
                  <a:pt x="1226620" y="3185547"/>
                  <a:pt x="1281492" y="3124163"/>
                  <a:pt x="1322436" y="3127077"/>
                </a:cubicBezTo>
                <a:cubicBezTo>
                  <a:pt x="1321747" y="3120156"/>
                  <a:pt x="1291555" y="3123161"/>
                  <a:pt x="1300242" y="3108316"/>
                </a:cubicBezTo>
                <a:cubicBezTo>
                  <a:pt x="1341875" y="3118152"/>
                  <a:pt x="1351250" y="3110229"/>
                  <a:pt x="1370688" y="3101303"/>
                </a:cubicBezTo>
                <a:cubicBezTo>
                  <a:pt x="1361313" y="3109227"/>
                  <a:pt x="1382819" y="3121067"/>
                  <a:pt x="1352628" y="3124072"/>
                </a:cubicBezTo>
                <a:cubicBezTo>
                  <a:pt x="1352628" y="3124072"/>
                  <a:pt x="1351939" y="3117150"/>
                  <a:pt x="1341875" y="3118152"/>
                </a:cubicBezTo>
                <a:cubicBezTo>
                  <a:pt x="1342563" y="3125074"/>
                  <a:pt x="1333878" y="3139919"/>
                  <a:pt x="1344630" y="3145839"/>
                </a:cubicBezTo>
                <a:cubicBezTo>
                  <a:pt x="1343252" y="3131996"/>
                  <a:pt x="1413699" y="3124983"/>
                  <a:pt x="1379374" y="3086459"/>
                </a:cubicBezTo>
                <a:cubicBezTo>
                  <a:pt x="1399501" y="3084455"/>
                  <a:pt x="1408187" y="3069610"/>
                  <a:pt x="1418252" y="3068608"/>
                </a:cubicBezTo>
                <a:cubicBezTo>
                  <a:pt x="1430382" y="3088371"/>
                  <a:pt x="1400879" y="3098299"/>
                  <a:pt x="1421697" y="3103216"/>
                </a:cubicBezTo>
                <a:cubicBezTo>
                  <a:pt x="1441824" y="3101213"/>
                  <a:pt x="1429004" y="3074528"/>
                  <a:pt x="1449131" y="3072525"/>
                </a:cubicBezTo>
                <a:cubicBezTo>
                  <a:pt x="1416874" y="3054765"/>
                  <a:pt x="1496695" y="3039829"/>
                  <a:pt x="1484564" y="3020066"/>
                </a:cubicBezTo>
                <a:cubicBezTo>
                  <a:pt x="1495317" y="3025985"/>
                  <a:pt x="1485253" y="3026987"/>
                  <a:pt x="1485942" y="3033909"/>
                </a:cubicBezTo>
                <a:cubicBezTo>
                  <a:pt x="1506759" y="3038827"/>
                  <a:pt x="1526198" y="3029902"/>
                  <a:pt x="1514755" y="3017061"/>
                </a:cubicBezTo>
                <a:cubicBezTo>
                  <a:pt x="1545636" y="3020977"/>
                  <a:pt x="1533505" y="3001214"/>
                  <a:pt x="1555700" y="3019975"/>
                </a:cubicBezTo>
                <a:cubicBezTo>
                  <a:pt x="1564386" y="3005131"/>
                  <a:pt x="1573071" y="2990285"/>
                  <a:pt x="1562319" y="2984365"/>
                </a:cubicBezTo>
                <a:cubicBezTo>
                  <a:pt x="1571004" y="2969520"/>
                  <a:pt x="1573760" y="2997207"/>
                  <a:pt x="1593200" y="2988282"/>
                </a:cubicBezTo>
                <a:cubicBezTo>
                  <a:pt x="1581758" y="2975440"/>
                  <a:pt x="1581069" y="2968518"/>
                  <a:pt x="1610571" y="2958591"/>
                </a:cubicBezTo>
                <a:cubicBezTo>
                  <a:pt x="1621324" y="2964511"/>
                  <a:pt x="1611949" y="2972435"/>
                  <a:pt x="1622702" y="2978355"/>
                </a:cubicBezTo>
                <a:cubicBezTo>
                  <a:pt x="1632077" y="2970431"/>
                  <a:pt x="1621324" y="2964511"/>
                  <a:pt x="1620635" y="2957589"/>
                </a:cubicBezTo>
                <a:cubicBezTo>
                  <a:pt x="1630699" y="2956588"/>
                  <a:pt x="1630699" y="2956588"/>
                  <a:pt x="1640762" y="2955586"/>
                </a:cubicBezTo>
                <a:cubicBezTo>
                  <a:pt x="1662268" y="2967426"/>
                  <a:pt x="1622012" y="2971433"/>
                  <a:pt x="1632766" y="2977353"/>
                </a:cubicBezTo>
                <a:cubicBezTo>
                  <a:pt x="1662957" y="2974348"/>
                  <a:pt x="1681018" y="2951579"/>
                  <a:pt x="1659512" y="2939739"/>
                </a:cubicBezTo>
                <a:cubicBezTo>
                  <a:pt x="1681018" y="2951579"/>
                  <a:pt x="1711898" y="2955496"/>
                  <a:pt x="1699079" y="2928810"/>
                </a:cubicBezTo>
                <a:cubicBezTo>
                  <a:pt x="1708453" y="2920887"/>
                  <a:pt x="1709831" y="2934730"/>
                  <a:pt x="1720584" y="2940650"/>
                </a:cubicBezTo>
                <a:cubicBezTo>
                  <a:pt x="1758083" y="2908956"/>
                  <a:pt x="1799028" y="2911871"/>
                  <a:pt x="1835838" y="2873256"/>
                </a:cubicBezTo>
                <a:cubicBezTo>
                  <a:pt x="1856655" y="2878174"/>
                  <a:pt x="1847280" y="2886098"/>
                  <a:pt x="1858033" y="2892018"/>
                </a:cubicBezTo>
                <a:cubicBezTo>
                  <a:pt x="1876783" y="2876171"/>
                  <a:pt x="1884090" y="2847482"/>
                  <a:pt x="1906285" y="2866244"/>
                </a:cubicBezTo>
                <a:cubicBezTo>
                  <a:pt x="1914282" y="2844477"/>
                  <a:pt x="1935098" y="2849395"/>
                  <a:pt x="1934409" y="2842473"/>
                </a:cubicBezTo>
                <a:cubicBezTo>
                  <a:pt x="1934409" y="2842473"/>
                  <a:pt x="1945163" y="2848393"/>
                  <a:pt x="1955226" y="2847391"/>
                </a:cubicBezTo>
                <a:cubicBezTo>
                  <a:pt x="1953848" y="2833548"/>
                  <a:pt x="2000722" y="2793931"/>
                  <a:pt x="2023606" y="2819614"/>
                </a:cubicBezTo>
                <a:cubicBezTo>
                  <a:pt x="2031603" y="2797848"/>
                  <a:pt x="2060416" y="2780999"/>
                  <a:pt x="2059038" y="2767155"/>
                </a:cubicBezTo>
                <a:cubicBezTo>
                  <a:pt x="2101360" y="2783914"/>
                  <a:pt x="2166984" y="2728449"/>
                  <a:pt x="2160366" y="2764060"/>
                </a:cubicBezTo>
                <a:cubicBezTo>
                  <a:pt x="2181182" y="2768978"/>
                  <a:pt x="2168362" y="2742292"/>
                  <a:pt x="2199932" y="2753131"/>
                </a:cubicBezTo>
                <a:cubicBezTo>
                  <a:pt x="2210685" y="2759051"/>
                  <a:pt x="2169740" y="2756136"/>
                  <a:pt x="2181182" y="2768978"/>
                </a:cubicBezTo>
                <a:cubicBezTo>
                  <a:pt x="2211374" y="2765973"/>
                  <a:pt x="2251629" y="2761966"/>
                  <a:pt x="2228746" y="2736282"/>
                </a:cubicBezTo>
                <a:cubicBezTo>
                  <a:pt x="2219370" y="2744206"/>
                  <a:pt x="2199932" y="2753131"/>
                  <a:pt x="2198554" y="2739287"/>
                </a:cubicBezTo>
                <a:cubicBezTo>
                  <a:pt x="2228746" y="2736282"/>
                  <a:pt x="2268312" y="2725353"/>
                  <a:pt x="2289817" y="2737193"/>
                </a:cubicBezTo>
                <a:cubicBezTo>
                  <a:pt x="2308567" y="2721346"/>
                  <a:pt x="2268312" y="2725353"/>
                  <a:pt x="2287750" y="2716428"/>
                </a:cubicBezTo>
                <a:cubicBezTo>
                  <a:pt x="2318631" y="2720344"/>
                  <a:pt x="2307189" y="2707503"/>
                  <a:pt x="2327316" y="2705500"/>
                </a:cubicBezTo>
                <a:cubicBezTo>
                  <a:pt x="2317253" y="2706501"/>
                  <a:pt x="2296437" y="2701583"/>
                  <a:pt x="2295748" y="2694662"/>
                </a:cubicBezTo>
                <a:cubicBezTo>
                  <a:pt x="2286372" y="2702584"/>
                  <a:pt x="2266934" y="2711510"/>
                  <a:pt x="2245428" y="2699670"/>
                </a:cubicBezTo>
                <a:cubicBezTo>
                  <a:pt x="2254114" y="2684825"/>
                  <a:pt x="2275619" y="2696665"/>
                  <a:pt x="2294370" y="2680818"/>
                </a:cubicBezTo>
                <a:cubicBezTo>
                  <a:pt x="2315186" y="2685736"/>
                  <a:pt x="2328005" y="2712421"/>
                  <a:pt x="2336692" y="2697576"/>
                </a:cubicBezTo>
                <a:cubicBezTo>
                  <a:pt x="2356130" y="2688651"/>
                  <a:pt x="2335314" y="2683733"/>
                  <a:pt x="2343999" y="2668888"/>
                </a:cubicBezTo>
                <a:cubicBezTo>
                  <a:pt x="2343999" y="2668888"/>
                  <a:pt x="2343999" y="2668888"/>
                  <a:pt x="2364816" y="2673806"/>
                </a:cubicBezTo>
                <a:cubicBezTo>
                  <a:pt x="2355441" y="2681730"/>
                  <a:pt x="2346755" y="2696574"/>
                  <a:pt x="2357508" y="2702494"/>
                </a:cubicBezTo>
                <a:cubicBezTo>
                  <a:pt x="2376947" y="2693569"/>
                  <a:pt x="2368260" y="2708414"/>
                  <a:pt x="2369638" y="2722258"/>
                </a:cubicBezTo>
                <a:cubicBezTo>
                  <a:pt x="2400519" y="2726174"/>
                  <a:pt x="2388389" y="2706410"/>
                  <a:pt x="2407828" y="2697486"/>
                </a:cubicBezTo>
                <a:cubicBezTo>
                  <a:pt x="2438707" y="2701402"/>
                  <a:pt x="2489027" y="2696393"/>
                  <a:pt x="2485582" y="2661785"/>
                </a:cubicBezTo>
                <a:cubicBezTo>
                  <a:pt x="2507087" y="2673625"/>
                  <a:pt x="2478274" y="2690473"/>
                  <a:pt x="2489716" y="2703315"/>
                </a:cubicBezTo>
                <a:cubicBezTo>
                  <a:pt x="2498402" y="2688469"/>
                  <a:pt x="2507776" y="2680546"/>
                  <a:pt x="2506398" y="2666703"/>
                </a:cubicBezTo>
                <a:cubicBezTo>
                  <a:pt x="2527215" y="2671622"/>
                  <a:pt x="2547342" y="2669618"/>
                  <a:pt x="2566093" y="2653771"/>
                </a:cubicBezTo>
                <a:cubicBezTo>
                  <a:pt x="2586909" y="2658689"/>
                  <a:pt x="2548031" y="2676539"/>
                  <a:pt x="2579601" y="2687377"/>
                </a:cubicBezTo>
                <a:cubicBezTo>
                  <a:pt x="2579601" y="2687377"/>
                  <a:pt x="2579601" y="2687377"/>
                  <a:pt x="2607037" y="2656686"/>
                </a:cubicBezTo>
                <a:cubicBezTo>
                  <a:pt x="2609104" y="2677450"/>
                  <a:pt x="2628542" y="2668525"/>
                  <a:pt x="2650048" y="2680365"/>
                </a:cubicBezTo>
                <a:cubicBezTo>
                  <a:pt x="2659423" y="2672442"/>
                  <a:pt x="2648670" y="2666522"/>
                  <a:pt x="2658734" y="2665520"/>
                </a:cubicBezTo>
                <a:cubicBezTo>
                  <a:pt x="2689614" y="2669436"/>
                  <a:pt x="2729869" y="2665430"/>
                  <a:pt x="2737177" y="2636741"/>
                </a:cubicBezTo>
                <a:cubicBezTo>
                  <a:pt x="2739244" y="2657506"/>
                  <a:pt x="2778810" y="2646578"/>
                  <a:pt x="2777432" y="2632734"/>
                </a:cubicBezTo>
                <a:cubicBezTo>
                  <a:pt x="2811069" y="2664337"/>
                  <a:pt x="2827752" y="2627726"/>
                  <a:pt x="2849257" y="2639566"/>
                </a:cubicBezTo>
                <a:cubicBezTo>
                  <a:pt x="2857944" y="2624720"/>
                  <a:pt x="2859321" y="2638564"/>
                  <a:pt x="2868696" y="2630641"/>
                </a:cubicBezTo>
                <a:cubicBezTo>
                  <a:pt x="2868696" y="2630641"/>
                  <a:pt x="2857944" y="2624720"/>
                  <a:pt x="2857255" y="2617799"/>
                </a:cubicBezTo>
                <a:cubicBezTo>
                  <a:pt x="2877382" y="2615795"/>
                  <a:pt x="2886067" y="2600950"/>
                  <a:pt x="2907573" y="2612790"/>
                </a:cubicBezTo>
                <a:cubicBezTo>
                  <a:pt x="2888134" y="2621715"/>
                  <a:pt x="2867318" y="2616797"/>
                  <a:pt x="2878760" y="2629639"/>
                </a:cubicBezTo>
                <a:cubicBezTo>
                  <a:pt x="2908262" y="2619712"/>
                  <a:pt x="2941899" y="2651315"/>
                  <a:pt x="2972090" y="2648309"/>
                </a:cubicBezTo>
                <a:cubicBezTo>
                  <a:pt x="2991529" y="2639384"/>
                  <a:pt x="3000903" y="2631461"/>
                  <a:pt x="2989462" y="2618620"/>
                </a:cubicBezTo>
                <a:cubicBezTo>
                  <a:pt x="2957892" y="2607781"/>
                  <a:pt x="2971401" y="2641387"/>
                  <a:pt x="2950584" y="2636469"/>
                </a:cubicBezTo>
                <a:cubicBezTo>
                  <a:pt x="2969335" y="2620623"/>
                  <a:pt x="2957892" y="2607781"/>
                  <a:pt x="2956514" y="2593938"/>
                </a:cubicBezTo>
                <a:cubicBezTo>
                  <a:pt x="2968646" y="2613701"/>
                  <a:pt x="2988773" y="2611698"/>
                  <a:pt x="3009589" y="2616616"/>
                </a:cubicBezTo>
                <a:cubicBezTo>
                  <a:pt x="3000214" y="2624540"/>
                  <a:pt x="2991529" y="2639384"/>
                  <a:pt x="3002281" y="2645304"/>
                </a:cubicBezTo>
                <a:cubicBezTo>
                  <a:pt x="3012345" y="2644302"/>
                  <a:pt x="3010279" y="2623538"/>
                  <a:pt x="3031095" y="2628455"/>
                </a:cubicBezTo>
                <a:cubicBezTo>
                  <a:pt x="3021720" y="2636379"/>
                  <a:pt x="3022409" y="2643301"/>
                  <a:pt x="3023098" y="2650222"/>
                </a:cubicBezTo>
                <a:cubicBezTo>
                  <a:pt x="3043225" y="2648219"/>
                  <a:pt x="3062665" y="2639294"/>
                  <a:pt x="3082792" y="2637290"/>
                </a:cubicBezTo>
                <a:cubicBezTo>
                  <a:pt x="3095612" y="2663976"/>
                  <a:pt x="3144554" y="2645123"/>
                  <a:pt x="3176123" y="2655962"/>
                </a:cubicBezTo>
                <a:cubicBezTo>
                  <a:pt x="3175433" y="2649040"/>
                  <a:pt x="3185497" y="2648038"/>
                  <a:pt x="3184808" y="2641116"/>
                </a:cubicBezTo>
                <a:cubicBezTo>
                  <a:pt x="3194872" y="2640115"/>
                  <a:pt x="3196250" y="2653958"/>
                  <a:pt x="3215000" y="2638111"/>
                </a:cubicBezTo>
                <a:cubicBezTo>
                  <a:pt x="3228509" y="2671718"/>
                  <a:pt x="3246570" y="2648949"/>
                  <a:pt x="3276761" y="2645944"/>
                </a:cubicBezTo>
                <a:cubicBezTo>
                  <a:pt x="3267386" y="2653868"/>
                  <a:pt x="3297577" y="2650862"/>
                  <a:pt x="3288892" y="2665708"/>
                </a:cubicBezTo>
                <a:cubicBezTo>
                  <a:pt x="3269453" y="2674633"/>
                  <a:pt x="3259389" y="2675635"/>
                  <a:pt x="3248637" y="2669715"/>
                </a:cubicBezTo>
                <a:cubicBezTo>
                  <a:pt x="3251392" y="2697402"/>
                  <a:pt x="3291647" y="2693394"/>
                  <a:pt x="3321838" y="2690389"/>
                </a:cubicBezTo>
                <a:cubicBezTo>
                  <a:pt x="3310397" y="2677547"/>
                  <a:pt x="3291647" y="2693394"/>
                  <a:pt x="3289581" y="2672630"/>
                </a:cubicBezTo>
                <a:cubicBezTo>
                  <a:pt x="3329837" y="2668623"/>
                  <a:pt x="3361405" y="2679460"/>
                  <a:pt x="3400971" y="2668531"/>
                </a:cubicBezTo>
                <a:cubicBezTo>
                  <a:pt x="3410346" y="2660609"/>
                  <a:pt x="3410346" y="2660609"/>
                  <a:pt x="3399594" y="2654689"/>
                </a:cubicBezTo>
                <a:cubicBezTo>
                  <a:pt x="3399594" y="2654689"/>
                  <a:pt x="3399594" y="2654689"/>
                  <a:pt x="3428407" y="2637840"/>
                </a:cubicBezTo>
                <a:cubicBezTo>
                  <a:pt x="3439849" y="2650682"/>
                  <a:pt x="3420410" y="2659607"/>
                  <a:pt x="3431852" y="2672448"/>
                </a:cubicBezTo>
                <a:cubicBezTo>
                  <a:pt x="3454047" y="2691210"/>
                  <a:pt x="3460665" y="2655600"/>
                  <a:pt x="3483548" y="2681283"/>
                </a:cubicBezTo>
                <a:cubicBezTo>
                  <a:pt x="3502298" y="2665436"/>
                  <a:pt x="3470729" y="2654598"/>
                  <a:pt x="3450602" y="2656602"/>
                </a:cubicBezTo>
                <a:cubicBezTo>
                  <a:pt x="3469351" y="2640755"/>
                  <a:pt x="3492235" y="2666437"/>
                  <a:pt x="3500232" y="2644671"/>
                </a:cubicBezTo>
                <a:cubicBezTo>
                  <a:pt x="3512362" y="2664434"/>
                  <a:pt x="3473485" y="2682284"/>
                  <a:pt x="3495680" y="2701046"/>
                </a:cubicBezTo>
                <a:cubicBezTo>
                  <a:pt x="3525183" y="2691119"/>
                  <a:pt x="3578257" y="2713798"/>
                  <a:pt x="3594251" y="2670263"/>
                </a:cubicBezTo>
                <a:cubicBezTo>
                  <a:pt x="3564749" y="2680190"/>
                  <a:pt x="3543932" y="2675272"/>
                  <a:pt x="3533869" y="2676274"/>
                </a:cubicBezTo>
                <a:cubicBezTo>
                  <a:pt x="3542554" y="2661429"/>
                  <a:pt x="3554685" y="2681192"/>
                  <a:pt x="3552618" y="2660427"/>
                </a:cubicBezTo>
                <a:cubicBezTo>
                  <a:pt x="3568403" y="2665846"/>
                  <a:pt x="3591390" y="2667053"/>
                  <a:pt x="3610691" y="2669501"/>
                </a:cubicBezTo>
                <a:lnTo>
                  <a:pt x="3628455" y="2673282"/>
                </a:lnTo>
                <a:lnTo>
                  <a:pt x="3618113" y="2668266"/>
                </a:lnTo>
                <a:cubicBezTo>
                  <a:pt x="3606731" y="2662409"/>
                  <a:pt x="3595706" y="2656953"/>
                  <a:pt x="3584383" y="2653274"/>
                </a:cubicBezTo>
                <a:lnTo>
                  <a:pt x="3565535" y="2650978"/>
                </a:lnTo>
                <a:lnTo>
                  <a:pt x="3561993" y="2652503"/>
                </a:lnTo>
                <a:lnTo>
                  <a:pt x="3559842" y="2650284"/>
                </a:lnTo>
                <a:lnTo>
                  <a:pt x="3548856" y="2648946"/>
                </a:lnTo>
                <a:lnTo>
                  <a:pt x="3544263" y="2641184"/>
                </a:lnTo>
                <a:lnTo>
                  <a:pt x="3521049" y="2649589"/>
                </a:lnTo>
                <a:cubicBezTo>
                  <a:pt x="3518293" y="2621902"/>
                  <a:pt x="3488790" y="2631829"/>
                  <a:pt x="3468662" y="2633833"/>
                </a:cubicBezTo>
                <a:cubicBezTo>
                  <a:pt x="3478038" y="2625909"/>
                  <a:pt x="3457221" y="2620991"/>
                  <a:pt x="3466595" y="2613067"/>
                </a:cubicBezTo>
                <a:cubicBezTo>
                  <a:pt x="3447157" y="2621993"/>
                  <a:pt x="3425651" y="2610153"/>
                  <a:pt x="3404835" y="2605234"/>
                </a:cubicBezTo>
                <a:cubicBezTo>
                  <a:pt x="3394082" y="2599314"/>
                  <a:pt x="3373265" y="2594397"/>
                  <a:pt x="3354516" y="2610243"/>
                </a:cubicBezTo>
                <a:cubicBezTo>
                  <a:pt x="3353137" y="2596399"/>
                  <a:pt x="3334388" y="2612246"/>
                  <a:pt x="3314259" y="2614250"/>
                </a:cubicBezTo>
                <a:cubicBezTo>
                  <a:pt x="3302818" y="2601408"/>
                  <a:pt x="3312193" y="2593486"/>
                  <a:pt x="3301440" y="2587566"/>
                </a:cubicBezTo>
                <a:cubicBezTo>
                  <a:pt x="3284068" y="2617255"/>
                  <a:pt x="3249054" y="2571809"/>
                  <a:pt x="3218862" y="2574814"/>
                </a:cubicBezTo>
                <a:cubicBezTo>
                  <a:pt x="3209488" y="2582738"/>
                  <a:pt x="3210177" y="2589659"/>
                  <a:pt x="3210177" y="2589659"/>
                </a:cubicBezTo>
                <a:cubicBezTo>
                  <a:pt x="3189360" y="2584741"/>
                  <a:pt x="3179297" y="2585743"/>
                  <a:pt x="3149105" y="2588748"/>
                </a:cubicBezTo>
                <a:cubicBezTo>
                  <a:pt x="3147727" y="2574905"/>
                  <a:pt x="3178608" y="2578821"/>
                  <a:pt x="3167166" y="2565979"/>
                </a:cubicBezTo>
                <a:cubicBezTo>
                  <a:pt x="3120292" y="2605597"/>
                  <a:pt x="3055775" y="2570077"/>
                  <a:pt x="3015520" y="2574084"/>
                </a:cubicBezTo>
                <a:cubicBezTo>
                  <a:pt x="3026272" y="2580004"/>
                  <a:pt x="3026961" y="2586925"/>
                  <a:pt x="3017586" y="2594849"/>
                </a:cubicBezTo>
                <a:cubicBezTo>
                  <a:pt x="2996081" y="2583009"/>
                  <a:pt x="2977331" y="2598856"/>
                  <a:pt x="2966579" y="2592936"/>
                </a:cubicBezTo>
                <a:cubicBezTo>
                  <a:pt x="2975953" y="2585012"/>
                  <a:pt x="2984639" y="2570167"/>
                  <a:pt x="2983950" y="2563245"/>
                </a:cubicBezTo>
                <a:cubicBezTo>
                  <a:pt x="2902061" y="2557417"/>
                  <a:pt x="2804179" y="2595120"/>
                  <a:pt x="2730288" y="2567525"/>
                </a:cubicBezTo>
                <a:cubicBezTo>
                  <a:pt x="2740352" y="2566523"/>
                  <a:pt x="2751104" y="2572443"/>
                  <a:pt x="2759790" y="2557597"/>
                </a:cubicBezTo>
                <a:cubicBezTo>
                  <a:pt x="2749037" y="2551677"/>
                  <a:pt x="2758412" y="2543754"/>
                  <a:pt x="2747659" y="2537834"/>
                </a:cubicBezTo>
                <a:cubicBezTo>
                  <a:pt x="2720223" y="2568526"/>
                  <a:pt x="2707404" y="2541841"/>
                  <a:pt x="2697340" y="2542843"/>
                </a:cubicBezTo>
                <a:cubicBezTo>
                  <a:pt x="2677901" y="2551768"/>
                  <a:pt x="2688655" y="2557688"/>
                  <a:pt x="2669216" y="2566613"/>
                </a:cubicBezTo>
                <a:cubicBezTo>
                  <a:pt x="2657774" y="2553771"/>
                  <a:pt x="2647711" y="2554773"/>
                  <a:pt x="2636957" y="2548853"/>
                </a:cubicBezTo>
                <a:cubicBezTo>
                  <a:pt x="2627582" y="2556777"/>
                  <a:pt x="2638335" y="2562697"/>
                  <a:pt x="2628960" y="2570620"/>
                </a:cubicBezTo>
                <a:cubicBezTo>
                  <a:pt x="2618208" y="2564700"/>
                  <a:pt x="2580020" y="2589472"/>
                  <a:pt x="2578642" y="2575629"/>
                </a:cubicBezTo>
                <a:cubicBezTo>
                  <a:pt x="2588016" y="2567705"/>
                  <a:pt x="2598769" y="2573625"/>
                  <a:pt x="2608143" y="2565702"/>
                </a:cubicBezTo>
                <a:cubicBezTo>
                  <a:pt x="2567199" y="2562787"/>
                  <a:pt x="2596702" y="2552860"/>
                  <a:pt x="2574507" y="2534098"/>
                </a:cubicBezTo>
                <a:cubicBezTo>
                  <a:pt x="2555069" y="2543023"/>
                  <a:pt x="2565821" y="2548943"/>
                  <a:pt x="2566510" y="2555865"/>
                </a:cubicBezTo>
                <a:cubicBezTo>
                  <a:pt x="2537008" y="2565792"/>
                  <a:pt x="2496064" y="2562877"/>
                  <a:pt x="2455808" y="2566884"/>
                </a:cubicBezTo>
                <a:cubicBezTo>
                  <a:pt x="2457186" y="2580728"/>
                  <a:pt x="2437748" y="2589653"/>
                  <a:pt x="2428373" y="2597577"/>
                </a:cubicBezTo>
                <a:cubicBezTo>
                  <a:pt x="2407556" y="2592659"/>
                  <a:pt x="2437059" y="2582731"/>
                  <a:pt x="2416242" y="2577813"/>
                </a:cubicBezTo>
                <a:cubicBezTo>
                  <a:pt x="2398182" y="2600582"/>
                  <a:pt x="2378054" y="2602586"/>
                  <a:pt x="2368679" y="2610509"/>
                </a:cubicBezTo>
                <a:cubicBezTo>
                  <a:pt x="2369368" y="2617431"/>
                  <a:pt x="2388807" y="2608506"/>
                  <a:pt x="2379432" y="2616429"/>
                </a:cubicBezTo>
                <a:cubicBezTo>
                  <a:pt x="2358615" y="2611511"/>
                  <a:pt x="2360681" y="2632275"/>
                  <a:pt x="2361371" y="2639197"/>
                </a:cubicBezTo>
                <a:cubicBezTo>
                  <a:pt x="2350618" y="2633277"/>
                  <a:pt x="2341932" y="2648122"/>
                  <a:pt x="2321116" y="2643204"/>
                </a:cubicBezTo>
                <a:cubicBezTo>
                  <a:pt x="2319738" y="2629361"/>
                  <a:pt x="2340554" y="2634279"/>
                  <a:pt x="2339865" y="2627357"/>
                </a:cubicBezTo>
                <a:cubicBezTo>
                  <a:pt x="2319049" y="2622440"/>
                  <a:pt x="2339176" y="2620436"/>
                  <a:pt x="2348551" y="2612513"/>
                </a:cubicBezTo>
                <a:cubicBezTo>
                  <a:pt x="2329113" y="2621438"/>
                  <a:pt x="2308296" y="2616520"/>
                  <a:pt x="2296854" y="2603678"/>
                </a:cubicBezTo>
                <a:cubicBezTo>
                  <a:pt x="2308296" y="2616520"/>
                  <a:pt x="2327046" y="2600672"/>
                  <a:pt x="2316293" y="2594752"/>
                </a:cubicBezTo>
                <a:cubicBezTo>
                  <a:pt x="2275349" y="2591838"/>
                  <a:pt x="2258666" y="2628450"/>
                  <a:pt x="2228474" y="2631455"/>
                </a:cubicBezTo>
                <a:cubicBezTo>
                  <a:pt x="2237849" y="2623532"/>
                  <a:pt x="2256599" y="2607685"/>
                  <a:pt x="2225718" y="2603768"/>
                </a:cubicBezTo>
                <a:cubicBezTo>
                  <a:pt x="2217722" y="2625535"/>
                  <a:pt x="2190286" y="2656227"/>
                  <a:pt x="2168781" y="2644387"/>
                </a:cubicBezTo>
                <a:cubicBezTo>
                  <a:pt x="2179533" y="2650308"/>
                  <a:pt x="2198972" y="2641381"/>
                  <a:pt x="2188219" y="2635462"/>
                </a:cubicBezTo>
                <a:cubicBezTo>
                  <a:pt x="2158027" y="2638468"/>
                  <a:pt x="2137900" y="2640471"/>
                  <a:pt x="2119150" y="2656317"/>
                </a:cubicBezTo>
                <a:cubicBezTo>
                  <a:pt x="2108398" y="2650397"/>
                  <a:pt x="2097645" y="2644478"/>
                  <a:pt x="2096956" y="2637556"/>
                </a:cubicBezTo>
                <a:cubicBezTo>
                  <a:pt x="2078206" y="2653402"/>
                  <a:pt x="2088269" y="2652401"/>
                  <a:pt x="2079584" y="2667246"/>
                </a:cubicBezTo>
                <a:lnTo>
                  <a:pt x="2066410" y="2665576"/>
                </a:lnTo>
                <a:lnTo>
                  <a:pt x="2067136" y="2670610"/>
                </a:lnTo>
                <a:cubicBezTo>
                  <a:pt x="2047009" y="2672614"/>
                  <a:pt x="2034190" y="2645929"/>
                  <a:pt x="2025503" y="2660774"/>
                </a:cubicBezTo>
                <a:cubicBezTo>
                  <a:pt x="2036256" y="2666694"/>
                  <a:pt x="2048387" y="2686457"/>
                  <a:pt x="2017507" y="2682541"/>
                </a:cubicBezTo>
                <a:cubicBezTo>
                  <a:pt x="2016818" y="2675619"/>
                  <a:pt x="2026192" y="2667696"/>
                  <a:pt x="2015440" y="2661775"/>
                </a:cubicBezTo>
                <a:lnTo>
                  <a:pt x="1966563" y="2680755"/>
                </a:lnTo>
                <a:lnTo>
                  <a:pt x="1944255" y="2694613"/>
                </a:lnTo>
                <a:lnTo>
                  <a:pt x="1909560" y="2721247"/>
                </a:lnTo>
                <a:cubicBezTo>
                  <a:pt x="1898119" y="2708405"/>
                  <a:pt x="1939063" y="2711320"/>
                  <a:pt x="1918246" y="2706402"/>
                </a:cubicBezTo>
                <a:cubicBezTo>
                  <a:pt x="1888054" y="2709407"/>
                  <a:pt x="1829050" y="2729261"/>
                  <a:pt x="1851244" y="2748022"/>
                </a:cubicBezTo>
                <a:cubicBezTo>
                  <a:pt x="1840492" y="2742102"/>
                  <a:pt x="1841181" y="2749024"/>
                  <a:pt x="1831117" y="2750026"/>
                </a:cubicBezTo>
                <a:cubicBezTo>
                  <a:pt x="1830428" y="2743105"/>
                  <a:pt x="1829739" y="2736183"/>
                  <a:pt x="1819674" y="2737185"/>
                </a:cubicBezTo>
                <a:cubicBezTo>
                  <a:pt x="1831805" y="2756947"/>
                  <a:pt x="1800236" y="2746110"/>
                  <a:pt x="1811678" y="2758951"/>
                </a:cubicBezTo>
                <a:cubicBezTo>
                  <a:pt x="1821741" y="2757949"/>
                  <a:pt x="1831805" y="2756947"/>
                  <a:pt x="1831805" y="2756947"/>
                </a:cubicBezTo>
                <a:cubicBezTo>
                  <a:pt x="1833873" y="2777713"/>
                  <a:pt x="1790173" y="2747111"/>
                  <a:pt x="1792240" y="2767876"/>
                </a:cubicBezTo>
                <a:cubicBezTo>
                  <a:pt x="1771423" y="2762958"/>
                  <a:pt x="1772801" y="2776801"/>
                  <a:pt x="1762737" y="2777803"/>
                </a:cubicBezTo>
                <a:cubicBezTo>
                  <a:pt x="1751295" y="2764961"/>
                  <a:pt x="1771423" y="2762958"/>
                  <a:pt x="1761359" y="2763960"/>
                </a:cubicBezTo>
                <a:lnTo>
                  <a:pt x="1758783" y="2765030"/>
                </a:lnTo>
                <a:lnTo>
                  <a:pt x="1753126" y="2768212"/>
                </a:lnTo>
                <a:lnTo>
                  <a:pt x="1752562" y="2767616"/>
                </a:lnTo>
                <a:lnTo>
                  <a:pt x="1719879" y="2781196"/>
                </a:lnTo>
                <a:cubicBezTo>
                  <a:pt x="1707902" y="2788504"/>
                  <a:pt x="1698700" y="2798158"/>
                  <a:pt x="1695046" y="2812503"/>
                </a:cubicBezTo>
                <a:cubicBezTo>
                  <a:pt x="1694357" y="2805581"/>
                  <a:pt x="1693668" y="2798659"/>
                  <a:pt x="1683605" y="2799661"/>
                </a:cubicBezTo>
                <a:cubicBezTo>
                  <a:pt x="1684294" y="2806582"/>
                  <a:pt x="1673540" y="2800662"/>
                  <a:pt x="1664166" y="2808586"/>
                </a:cubicBezTo>
                <a:cubicBezTo>
                  <a:pt x="1674918" y="2814506"/>
                  <a:pt x="1675607" y="2821428"/>
                  <a:pt x="1685672" y="2820426"/>
                </a:cubicBezTo>
                <a:cubicBezTo>
                  <a:pt x="1665544" y="2822430"/>
                  <a:pt x="1656169" y="2830353"/>
                  <a:pt x="1646793" y="2838276"/>
                </a:cubicBezTo>
                <a:cubicBezTo>
                  <a:pt x="1656858" y="2837274"/>
                  <a:pt x="1668300" y="2850116"/>
                  <a:pt x="1658236" y="2851117"/>
                </a:cubicBezTo>
                <a:cubicBezTo>
                  <a:pt x="1635352" y="2825435"/>
                  <a:pt x="1628733" y="2861045"/>
                  <a:pt x="1607916" y="2856126"/>
                </a:cubicBezTo>
                <a:cubicBezTo>
                  <a:pt x="1597853" y="2857128"/>
                  <a:pt x="1605849" y="2835362"/>
                  <a:pt x="1595786" y="2836364"/>
                </a:cubicBezTo>
                <a:cubicBezTo>
                  <a:pt x="1597853" y="2857128"/>
                  <a:pt x="1577036" y="2852210"/>
                  <a:pt x="1568350" y="2867055"/>
                </a:cubicBezTo>
                <a:cubicBezTo>
                  <a:pt x="1599231" y="2870972"/>
                  <a:pt x="1570417" y="2887820"/>
                  <a:pt x="1560353" y="2888822"/>
                </a:cubicBezTo>
                <a:cubicBezTo>
                  <a:pt x="1569728" y="2880899"/>
                  <a:pt x="1558286" y="2868057"/>
                  <a:pt x="1537469" y="2863138"/>
                </a:cubicBezTo>
                <a:cubicBezTo>
                  <a:pt x="1538158" y="2870060"/>
                  <a:pt x="1549601" y="2882902"/>
                  <a:pt x="1539536" y="2883904"/>
                </a:cubicBezTo>
                <a:cubicBezTo>
                  <a:pt x="1516653" y="2858221"/>
                  <a:pt x="1469778" y="2897838"/>
                  <a:pt x="1460404" y="2905761"/>
                </a:cubicBezTo>
                <a:cubicBezTo>
                  <a:pt x="1461093" y="2912683"/>
                  <a:pt x="1471156" y="2911681"/>
                  <a:pt x="1471845" y="2918603"/>
                </a:cubicBezTo>
                <a:cubicBezTo>
                  <a:pt x="1440966" y="2914687"/>
                  <a:pt x="1461782" y="2919605"/>
                  <a:pt x="1452407" y="2927529"/>
                </a:cubicBezTo>
                <a:cubicBezTo>
                  <a:pt x="1452407" y="2927529"/>
                  <a:pt x="1452407" y="2927529"/>
                  <a:pt x="1422216" y="2930533"/>
                </a:cubicBezTo>
                <a:cubicBezTo>
                  <a:pt x="1430901" y="2915688"/>
                  <a:pt x="1410774" y="2917692"/>
                  <a:pt x="1399333" y="2904850"/>
                </a:cubicBezTo>
                <a:cubicBezTo>
                  <a:pt x="1414428" y="2903347"/>
                  <a:pt x="1424491" y="2902346"/>
                  <a:pt x="1430523" y="2899123"/>
                </a:cubicBezTo>
                <a:lnTo>
                  <a:pt x="1437033" y="2881403"/>
                </a:lnTo>
                <a:lnTo>
                  <a:pt x="1429840" y="2878717"/>
                </a:lnTo>
                <a:cubicBezTo>
                  <a:pt x="1382277" y="2911413"/>
                  <a:pt x="1381588" y="2904491"/>
                  <a:pt x="1321894" y="2917423"/>
                </a:cubicBezTo>
                <a:cubicBezTo>
                  <a:pt x="1331269" y="2909499"/>
                  <a:pt x="1330580" y="2902578"/>
                  <a:pt x="1319827" y="2896658"/>
                </a:cubicBezTo>
                <a:cubicBezTo>
                  <a:pt x="1312520" y="2925347"/>
                  <a:pt x="1299700" y="2898661"/>
                  <a:pt x="1291013" y="2913507"/>
                </a:cubicBezTo>
                <a:cubicBezTo>
                  <a:pt x="1282328" y="2928352"/>
                  <a:pt x="1283017" y="2935274"/>
                  <a:pt x="1293769" y="2941194"/>
                </a:cubicBezTo>
                <a:cubicBezTo>
                  <a:pt x="1272953" y="2936275"/>
                  <a:pt x="1262889" y="2937277"/>
                  <a:pt x="1263578" y="2944199"/>
                </a:cubicBezTo>
                <a:cubicBezTo>
                  <a:pt x="1264267" y="2951121"/>
                  <a:pt x="1274331" y="2950119"/>
                  <a:pt x="1275020" y="2957041"/>
                </a:cubicBezTo>
                <a:cubicBezTo>
                  <a:pt x="1245518" y="2966967"/>
                  <a:pt x="1254203" y="2952122"/>
                  <a:pt x="1225390" y="2968971"/>
                </a:cubicBezTo>
                <a:cubicBezTo>
                  <a:pt x="1236143" y="2974890"/>
                  <a:pt x="1255581" y="2965965"/>
                  <a:pt x="1246896" y="2980810"/>
                </a:cubicBezTo>
                <a:cubicBezTo>
                  <a:pt x="1195887" y="2978897"/>
                  <a:pt x="1139639" y="3026438"/>
                  <a:pt x="1135505" y="2984908"/>
                </a:cubicBezTo>
                <a:cubicBezTo>
                  <a:pt x="1106002" y="2994835"/>
                  <a:pt x="1108069" y="3015600"/>
                  <a:pt x="1078566" y="3025527"/>
                </a:cubicBezTo>
                <a:cubicBezTo>
                  <a:pt x="1087941" y="3017604"/>
                  <a:pt x="1087253" y="3010682"/>
                  <a:pt x="1077188" y="3011684"/>
                </a:cubicBezTo>
                <a:cubicBezTo>
                  <a:pt x="1068503" y="3026529"/>
                  <a:pt x="1046307" y="3007767"/>
                  <a:pt x="1027558" y="3023614"/>
                </a:cubicBezTo>
                <a:cubicBezTo>
                  <a:pt x="1039689" y="3043378"/>
                  <a:pt x="1059817" y="3041374"/>
                  <a:pt x="1061884" y="3062140"/>
                </a:cubicBezTo>
                <a:cubicBezTo>
                  <a:pt x="1040378" y="3050300"/>
                  <a:pt x="990748" y="3062230"/>
                  <a:pt x="1013631" y="3087913"/>
                </a:cubicBezTo>
                <a:cubicBezTo>
                  <a:pt x="944562" y="3108769"/>
                  <a:pt x="886936" y="3142466"/>
                  <a:pt x="829309" y="3176163"/>
                </a:cubicBezTo>
                <a:cubicBezTo>
                  <a:pt x="771681" y="3209861"/>
                  <a:pt x="724119" y="3242556"/>
                  <a:pt x="666491" y="3276253"/>
                </a:cubicBezTo>
                <a:cubicBezTo>
                  <a:pt x="654361" y="3256489"/>
                  <a:pt x="685930" y="3267328"/>
                  <a:pt x="684552" y="3253485"/>
                </a:cubicBezTo>
                <a:cubicBezTo>
                  <a:pt x="673800" y="3247565"/>
                  <a:pt x="693238" y="3238640"/>
                  <a:pt x="672421" y="3233722"/>
                </a:cubicBezTo>
                <a:cubicBezTo>
                  <a:pt x="673110" y="3240643"/>
                  <a:pt x="663046" y="3241645"/>
                  <a:pt x="663046" y="3241645"/>
                </a:cubicBezTo>
                <a:cubicBezTo>
                  <a:pt x="663735" y="3248567"/>
                  <a:pt x="674488" y="3254486"/>
                  <a:pt x="665113" y="3262409"/>
                </a:cubicBezTo>
                <a:cubicBezTo>
                  <a:pt x="645675" y="3271335"/>
                  <a:pt x="654361" y="3256489"/>
                  <a:pt x="643608" y="3250570"/>
                </a:cubicBezTo>
                <a:cubicBezTo>
                  <a:pt x="634233" y="3258493"/>
                  <a:pt x="624169" y="3259495"/>
                  <a:pt x="614794" y="3267418"/>
                </a:cubicBezTo>
                <a:cubicBezTo>
                  <a:pt x="615483" y="3274340"/>
                  <a:pt x="626236" y="3280260"/>
                  <a:pt x="626236" y="3280260"/>
                </a:cubicBezTo>
                <a:cubicBezTo>
                  <a:pt x="656428" y="3277255"/>
                  <a:pt x="677244" y="3282173"/>
                  <a:pt x="687997" y="3288093"/>
                </a:cubicBezTo>
                <a:cubicBezTo>
                  <a:pt x="677933" y="3289095"/>
                  <a:pt x="679311" y="3302938"/>
                  <a:pt x="659184" y="3304942"/>
                </a:cubicBezTo>
                <a:cubicBezTo>
                  <a:pt x="658495" y="3298020"/>
                  <a:pt x="667180" y="3283175"/>
                  <a:pt x="647052" y="3285178"/>
                </a:cubicBezTo>
                <a:cubicBezTo>
                  <a:pt x="628992" y="3307947"/>
                  <a:pt x="567920" y="3307036"/>
                  <a:pt x="571365" y="3341644"/>
                </a:cubicBezTo>
                <a:cubicBezTo>
                  <a:pt x="550549" y="3336726"/>
                  <a:pt x="540485" y="3337728"/>
                  <a:pt x="551927" y="3350569"/>
                </a:cubicBezTo>
                <a:cubicBezTo>
                  <a:pt x="531109" y="3345651"/>
                  <a:pt x="531798" y="3352573"/>
                  <a:pt x="512360" y="3361498"/>
                </a:cubicBezTo>
                <a:cubicBezTo>
                  <a:pt x="521046" y="3346653"/>
                  <a:pt x="540485" y="3337728"/>
                  <a:pt x="539107" y="3323885"/>
                </a:cubicBezTo>
                <a:cubicBezTo>
                  <a:pt x="488098" y="3321972"/>
                  <a:pt x="491543" y="3356580"/>
                  <a:pt x="472105" y="3365505"/>
                </a:cubicBezTo>
                <a:cubicBezTo>
                  <a:pt x="450599" y="3353665"/>
                  <a:pt x="443291" y="3382354"/>
                  <a:pt x="423163" y="3384357"/>
                </a:cubicBezTo>
                <a:cubicBezTo>
                  <a:pt x="411722" y="3371515"/>
                  <a:pt x="419718" y="3349748"/>
                  <a:pt x="398902" y="3344831"/>
                </a:cubicBezTo>
                <a:cubicBezTo>
                  <a:pt x="411033" y="3364594"/>
                  <a:pt x="381530" y="3374521"/>
                  <a:pt x="372156" y="3382444"/>
                </a:cubicBezTo>
                <a:cubicBezTo>
                  <a:pt x="374223" y="3403209"/>
                  <a:pt x="373534" y="3396288"/>
                  <a:pt x="384975" y="3409130"/>
                </a:cubicBezTo>
                <a:cubicBezTo>
                  <a:pt x="364848" y="3411133"/>
                  <a:pt x="364848" y="3411133"/>
                  <a:pt x="334656" y="3414138"/>
                </a:cubicBezTo>
                <a:cubicBezTo>
                  <a:pt x="333278" y="3400295"/>
                  <a:pt x="323215" y="3401296"/>
                  <a:pt x="311772" y="3388455"/>
                </a:cubicBezTo>
                <a:cubicBezTo>
                  <a:pt x="321148" y="3380531"/>
                  <a:pt x="341275" y="3378528"/>
                  <a:pt x="339208" y="3357763"/>
                </a:cubicBezTo>
                <a:cubicBezTo>
                  <a:pt x="389527" y="3352754"/>
                  <a:pt x="396835" y="3324066"/>
                  <a:pt x="445087" y="3298291"/>
                </a:cubicBezTo>
                <a:cubicBezTo>
                  <a:pt x="432267" y="3271607"/>
                  <a:pt x="483275" y="3273519"/>
                  <a:pt x="491273" y="3251753"/>
                </a:cubicBezTo>
                <a:cubicBezTo>
                  <a:pt x="491273" y="3251753"/>
                  <a:pt x="481208" y="3252755"/>
                  <a:pt x="480520" y="3245833"/>
                </a:cubicBezTo>
                <a:cubicBezTo>
                  <a:pt x="500647" y="3243829"/>
                  <a:pt x="499269" y="3229986"/>
                  <a:pt x="520086" y="3234904"/>
                </a:cubicBezTo>
                <a:cubicBezTo>
                  <a:pt x="530839" y="3240824"/>
                  <a:pt x="532217" y="3254667"/>
                  <a:pt x="551655" y="3245742"/>
                </a:cubicBezTo>
                <a:cubicBezTo>
                  <a:pt x="551655" y="3245742"/>
                  <a:pt x="551655" y="3245742"/>
                  <a:pt x="550966" y="3238821"/>
                </a:cubicBezTo>
                <a:cubicBezTo>
                  <a:pt x="558964" y="3217054"/>
                  <a:pt x="529461" y="3226981"/>
                  <a:pt x="537458" y="3205213"/>
                </a:cubicBezTo>
                <a:cubicBezTo>
                  <a:pt x="557586" y="3203210"/>
                  <a:pt x="557586" y="3203210"/>
                  <a:pt x="565582" y="3181444"/>
                </a:cubicBezTo>
                <a:cubicBezTo>
                  <a:pt x="565582" y="3181444"/>
                  <a:pt x="575646" y="3180442"/>
                  <a:pt x="575646" y="3180442"/>
                </a:cubicBezTo>
                <a:cubicBezTo>
                  <a:pt x="585021" y="3172519"/>
                  <a:pt x="583643" y="3158675"/>
                  <a:pt x="593707" y="3157673"/>
                </a:cubicBezTo>
                <a:cubicBezTo>
                  <a:pt x="625277" y="3168512"/>
                  <a:pt x="575646" y="3180442"/>
                  <a:pt x="566960" y="3195286"/>
                </a:cubicBezTo>
                <a:cubicBezTo>
                  <a:pt x="577713" y="3201206"/>
                  <a:pt x="569027" y="3216052"/>
                  <a:pt x="599219" y="3213047"/>
                </a:cubicBezTo>
                <a:cubicBezTo>
                  <a:pt x="597152" y="3192281"/>
                  <a:pt x="626655" y="3182354"/>
                  <a:pt x="625277" y="3168512"/>
                </a:cubicBezTo>
                <a:cubicBezTo>
                  <a:pt x="644715" y="3159586"/>
                  <a:pt x="656157" y="3172428"/>
                  <a:pt x="654089" y="3151663"/>
                </a:cubicBezTo>
                <a:cubicBezTo>
                  <a:pt x="674217" y="3149659"/>
                  <a:pt x="664843" y="3157583"/>
                  <a:pt x="684970" y="3155579"/>
                </a:cubicBezTo>
                <a:cubicBezTo>
                  <a:pt x="683592" y="3141736"/>
                  <a:pt x="693655" y="3140734"/>
                  <a:pt x="692278" y="3126890"/>
                </a:cubicBezTo>
                <a:cubicBezTo>
                  <a:pt x="702342" y="3125889"/>
                  <a:pt x="723847" y="3137729"/>
                  <a:pt x="733223" y="3129805"/>
                </a:cubicBezTo>
                <a:cubicBezTo>
                  <a:pt x="722469" y="3123885"/>
                  <a:pt x="701653" y="3118967"/>
                  <a:pt x="699586" y="3098202"/>
                </a:cubicBezTo>
                <a:cubicBezTo>
                  <a:pt x="741908" y="3114960"/>
                  <a:pt x="729089" y="3088275"/>
                  <a:pt x="761347" y="3106035"/>
                </a:cubicBezTo>
                <a:cubicBezTo>
                  <a:pt x="759279" y="3085269"/>
                  <a:pt x="759279" y="3085269"/>
                  <a:pt x="767966" y="3070425"/>
                </a:cubicBezTo>
                <a:cubicBezTo>
                  <a:pt x="757902" y="3071427"/>
                  <a:pt x="740530" y="3101116"/>
                  <a:pt x="718336" y="3082355"/>
                </a:cubicBezTo>
                <a:cubicBezTo>
                  <a:pt x="727711" y="3074432"/>
                  <a:pt x="742462" y="3069468"/>
                  <a:pt x="757213" y="3064505"/>
                </a:cubicBezTo>
                <a:lnTo>
                  <a:pt x="763259" y="3061728"/>
                </a:lnTo>
                <a:lnTo>
                  <a:pt x="763205" y="3061664"/>
                </a:lnTo>
                <a:cubicBezTo>
                  <a:pt x="761344" y="3055734"/>
                  <a:pt x="763171" y="3048561"/>
                  <a:pt x="762826" y="3045100"/>
                </a:cubicBezTo>
                <a:cubicBezTo>
                  <a:pt x="748247" y="3051794"/>
                  <a:pt x="749101" y="3041224"/>
                  <a:pt x="741947" y="3036366"/>
                </a:cubicBezTo>
                <a:lnTo>
                  <a:pt x="732143" y="3034436"/>
                </a:lnTo>
                <a:lnTo>
                  <a:pt x="732167" y="3036614"/>
                </a:lnTo>
                <a:lnTo>
                  <a:pt x="738097" y="3051931"/>
                </a:lnTo>
                <a:lnTo>
                  <a:pt x="735366" y="3052491"/>
                </a:lnTo>
                <a:lnTo>
                  <a:pt x="736269" y="3055121"/>
                </a:lnTo>
                <a:cubicBezTo>
                  <a:pt x="736353" y="3059154"/>
                  <a:pt x="734225" y="3063298"/>
                  <a:pt x="727022" y="3067510"/>
                </a:cubicBezTo>
                <a:lnTo>
                  <a:pt x="724743" y="3054666"/>
                </a:lnTo>
                <a:lnTo>
                  <a:pt x="713196" y="3057031"/>
                </a:lnTo>
                <a:lnTo>
                  <a:pt x="715752" y="3042444"/>
                </a:lnTo>
                <a:lnTo>
                  <a:pt x="714202" y="3040825"/>
                </a:lnTo>
                <a:cubicBezTo>
                  <a:pt x="704827" y="3048748"/>
                  <a:pt x="694763" y="3049750"/>
                  <a:pt x="694763" y="3049750"/>
                </a:cubicBezTo>
                <a:cubicBezTo>
                  <a:pt x="694763" y="3049750"/>
                  <a:pt x="694763" y="3049750"/>
                  <a:pt x="686766" y="3071517"/>
                </a:cubicBezTo>
                <a:cubicBezTo>
                  <a:pt x="666638" y="3073521"/>
                  <a:pt x="657264" y="3081444"/>
                  <a:pt x="647200" y="3082446"/>
                </a:cubicBezTo>
                <a:cubicBezTo>
                  <a:pt x="635070" y="3062682"/>
                  <a:pt x="655197" y="3060679"/>
                  <a:pt x="653819" y="3046835"/>
                </a:cubicBezTo>
                <a:cubicBezTo>
                  <a:pt x="643755" y="3047837"/>
                  <a:pt x="634380" y="3055760"/>
                  <a:pt x="634380" y="3055760"/>
                </a:cubicBezTo>
                <a:cubicBezTo>
                  <a:pt x="634380" y="3055760"/>
                  <a:pt x="634380" y="3055760"/>
                  <a:pt x="627761" y="3091371"/>
                </a:cubicBezTo>
                <a:cubicBezTo>
                  <a:pt x="637136" y="3083448"/>
                  <a:pt x="647200" y="3082446"/>
                  <a:pt x="647889" y="3089368"/>
                </a:cubicBezTo>
                <a:cubicBezTo>
                  <a:pt x="618387" y="3099295"/>
                  <a:pt x="600325" y="3122063"/>
                  <a:pt x="570823" y="3131990"/>
                </a:cubicBezTo>
                <a:lnTo>
                  <a:pt x="570289" y="3138934"/>
                </a:lnTo>
                <a:lnTo>
                  <a:pt x="558039" y="3139160"/>
                </a:lnTo>
                <a:cubicBezTo>
                  <a:pt x="546439" y="3142281"/>
                  <a:pt x="539666" y="3150819"/>
                  <a:pt x="530568" y="3135996"/>
                </a:cubicBezTo>
                <a:cubicBezTo>
                  <a:pt x="544077" y="3169604"/>
                  <a:pt x="470874" y="3148929"/>
                  <a:pt x="504510" y="3180532"/>
                </a:cubicBezTo>
                <a:cubicBezTo>
                  <a:pt x="453502" y="3178619"/>
                  <a:pt x="455569" y="3199384"/>
                  <a:pt x="425377" y="3202389"/>
                </a:cubicBezTo>
                <a:cubicBezTo>
                  <a:pt x="424688" y="3195468"/>
                  <a:pt x="434063" y="3187545"/>
                  <a:pt x="423999" y="3188546"/>
                </a:cubicBezTo>
                <a:cubicBezTo>
                  <a:pt x="414625" y="3196469"/>
                  <a:pt x="393809" y="3191552"/>
                  <a:pt x="393809" y="3191552"/>
                </a:cubicBezTo>
                <a:cubicBezTo>
                  <a:pt x="404561" y="3197472"/>
                  <a:pt x="374370" y="3200477"/>
                  <a:pt x="386500" y="3220240"/>
                </a:cubicBezTo>
                <a:cubicBezTo>
                  <a:pt x="395875" y="3212316"/>
                  <a:pt x="405939" y="3211314"/>
                  <a:pt x="406628" y="3218236"/>
                </a:cubicBezTo>
                <a:cubicBezTo>
                  <a:pt x="387189" y="3227161"/>
                  <a:pt x="379193" y="3248929"/>
                  <a:pt x="348312" y="3245012"/>
                </a:cubicBezTo>
                <a:cubicBezTo>
                  <a:pt x="347623" y="3238090"/>
                  <a:pt x="346245" y="3224247"/>
                  <a:pt x="336181" y="3225248"/>
                </a:cubicBezTo>
                <a:cubicBezTo>
                  <a:pt x="317431" y="3241095"/>
                  <a:pt x="338248" y="3246014"/>
                  <a:pt x="329562" y="3260859"/>
                </a:cubicBezTo>
                <a:cubicBezTo>
                  <a:pt x="288618" y="3257944"/>
                  <a:pt x="291374" y="3285631"/>
                  <a:pt x="249740" y="3275795"/>
                </a:cubicBezTo>
                <a:cubicBezTo>
                  <a:pt x="241055" y="3290640"/>
                  <a:pt x="200800" y="3294647"/>
                  <a:pt x="191425" y="3302571"/>
                </a:cubicBezTo>
                <a:cubicBezTo>
                  <a:pt x="201489" y="3301568"/>
                  <a:pt x="190047" y="3288727"/>
                  <a:pt x="179983" y="3289728"/>
                </a:cubicBezTo>
                <a:cubicBezTo>
                  <a:pt x="170608" y="3297652"/>
                  <a:pt x="120289" y="3302661"/>
                  <a:pt x="151169" y="3306577"/>
                </a:cubicBezTo>
                <a:cubicBezTo>
                  <a:pt x="132420" y="3322424"/>
                  <a:pt x="141105" y="3307579"/>
                  <a:pt x="120289" y="3302661"/>
                </a:cubicBezTo>
                <a:cubicBezTo>
                  <a:pt x="121667" y="3316504"/>
                  <a:pt x="90787" y="3312587"/>
                  <a:pt x="91476" y="3319509"/>
                </a:cubicBezTo>
                <a:cubicBezTo>
                  <a:pt x="112981" y="3331349"/>
                  <a:pt x="111603" y="3317505"/>
                  <a:pt x="131731" y="3315502"/>
                </a:cubicBezTo>
                <a:cubicBezTo>
                  <a:pt x="142483" y="3321422"/>
                  <a:pt x="122356" y="3323425"/>
                  <a:pt x="133798" y="3336267"/>
                </a:cubicBezTo>
                <a:cubicBezTo>
                  <a:pt x="113670" y="3338271"/>
                  <a:pt x="104295" y="3346194"/>
                  <a:pt x="115048" y="3352114"/>
                </a:cubicBezTo>
                <a:cubicBezTo>
                  <a:pt x="94232" y="3347196"/>
                  <a:pt x="76170" y="3369965"/>
                  <a:pt x="64040" y="3350201"/>
                </a:cubicBezTo>
                <a:cubicBezTo>
                  <a:pt x="74103" y="3349200"/>
                  <a:pt x="104984" y="3353116"/>
                  <a:pt x="102228" y="3325429"/>
                </a:cubicBezTo>
                <a:cubicBezTo>
                  <a:pt x="63351" y="3343280"/>
                  <a:pt x="72036" y="3328434"/>
                  <a:pt x="41157" y="3324518"/>
                </a:cubicBezTo>
                <a:cubicBezTo>
                  <a:pt x="53287" y="3344281"/>
                  <a:pt x="2279" y="3342368"/>
                  <a:pt x="3657" y="3356212"/>
                </a:cubicBezTo>
                <a:cubicBezTo>
                  <a:pt x="-7785" y="3343370"/>
                  <a:pt x="12343" y="3341366"/>
                  <a:pt x="901" y="3328525"/>
                </a:cubicBezTo>
                <a:cubicBezTo>
                  <a:pt x="31092" y="3325519"/>
                  <a:pt x="40467" y="3317596"/>
                  <a:pt x="49153" y="3302752"/>
                </a:cubicBezTo>
                <a:cubicBezTo>
                  <a:pt x="39090" y="3303753"/>
                  <a:pt x="28336" y="3297833"/>
                  <a:pt x="38401" y="3296831"/>
                </a:cubicBezTo>
                <a:cubicBezTo>
                  <a:pt x="69281" y="3300748"/>
                  <a:pt x="85964" y="3264136"/>
                  <a:pt x="83897" y="3243370"/>
                </a:cubicBezTo>
                <a:cubicBezTo>
                  <a:pt x="104025" y="3241367"/>
                  <a:pt x="104714" y="3248288"/>
                  <a:pt x="124841" y="3246285"/>
                </a:cubicBezTo>
                <a:cubicBezTo>
                  <a:pt x="122774" y="3225521"/>
                  <a:pt x="150898" y="3201750"/>
                  <a:pt x="162340" y="3214592"/>
                </a:cubicBezTo>
                <a:cubicBezTo>
                  <a:pt x="183846" y="3226432"/>
                  <a:pt x="142213" y="3216595"/>
                  <a:pt x="143591" y="3230438"/>
                </a:cubicBezTo>
                <a:cubicBezTo>
                  <a:pt x="154343" y="3236358"/>
                  <a:pt x="136282" y="3259127"/>
                  <a:pt x="166474" y="3256122"/>
                </a:cubicBezTo>
                <a:cubicBezTo>
                  <a:pt x="175849" y="3248198"/>
                  <a:pt x="155721" y="3250202"/>
                  <a:pt x="164407" y="3235356"/>
                </a:cubicBezTo>
                <a:cubicBezTo>
                  <a:pt x="184535" y="3233353"/>
                  <a:pt x="183157" y="3219510"/>
                  <a:pt x="192532" y="3211587"/>
                </a:cubicBezTo>
                <a:cubicBezTo>
                  <a:pt x="212660" y="3209583"/>
                  <a:pt x="204662" y="3231349"/>
                  <a:pt x="224101" y="3222425"/>
                </a:cubicBezTo>
                <a:cubicBezTo>
                  <a:pt x="202595" y="3210585"/>
                  <a:pt x="220656" y="3187816"/>
                  <a:pt x="230031" y="3179892"/>
                </a:cubicBezTo>
                <a:cubicBezTo>
                  <a:pt x="219278" y="3173972"/>
                  <a:pt x="218589" y="3167051"/>
                  <a:pt x="217211" y="3153207"/>
                </a:cubicBezTo>
                <a:cubicBezTo>
                  <a:pt x="246714" y="3143281"/>
                  <a:pt x="244647" y="3122516"/>
                  <a:pt x="284902" y="3118509"/>
                </a:cubicBezTo>
                <a:cubicBezTo>
                  <a:pt x="285591" y="3125430"/>
                  <a:pt x="266153" y="3134356"/>
                  <a:pt x="286280" y="3132352"/>
                </a:cubicBezTo>
                <a:cubicBezTo>
                  <a:pt x="294966" y="3117507"/>
                  <a:pt x="316472" y="3129347"/>
                  <a:pt x="323779" y="3100658"/>
                </a:cubicBezTo>
                <a:cubicBezTo>
                  <a:pt x="334532" y="3106578"/>
                  <a:pt x="384163" y="3094648"/>
                  <a:pt x="382096" y="3073882"/>
                </a:cubicBezTo>
                <a:cubicBezTo>
                  <a:pt x="412287" y="3070877"/>
                  <a:pt x="404290" y="3092644"/>
                  <a:pt x="434482" y="3089639"/>
                </a:cubicBezTo>
                <a:cubicBezTo>
                  <a:pt x="412287" y="3070877"/>
                  <a:pt x="452543" y="3066870"/>
                  <a:pt x="430348" y="3048108"/>
                </a:cubicBezTo>
                <a:cubicBezTo>
                  <a:pt x="451165" y="3053026"/>
                  <a:pt x="449787" y="3039184"/>
                  <a:pt x="459850" y="3038182"/>
                </a:cubicBezTo>
                <a:cubicBezTo>
                  <a:pt x="460539" y="3045103"/>
                  <a:pt x="461228" y="3052025"/>
                  <a:pt x="471292" y="3051023"/>
                </a:cubicBezTo>
                <a:cubicBezTo>
                  <a:pt x="470603" y="3044101"/>
                  <a:pt x="480667" y="3043100"/>
                  <a:pt x="479978" y="3036179"/>
                </a:cubicBezTo>
                <a:cubicBezTo>
                  <a:pt x="499416" y="3027253"/>
                  <a:pt x="500794" y="3041097"/>
                  <a:pt x="511547" y="3047016"/>
                </a:cubicBezTo>
                <a:cubicBezTo>
                  <a:pt x="508791" y="3019330"/>
                  <a:pt x="539672" y="3023246"/>
                  <a:pt x="548357" y="3008401"/>
                </a:cubicBezTo>
                <a:cubicBezTo>
                  <a:pt x="528230" y="3010404"/>
                  <a:pt x="508102" y="3012408"/>
                  <a:pt x="488664" y="3021333"/>
                </a:cubicBezTo>
                <a:cubicBezTo>
                  <a:pt x="506724" y="2998564"/>
                  <a:pt x="557044" y="2993556"/>
                  <a:pt x="565040" y="2971789"/>
                </a:cubicBezTo>
                <a:cubicBezTo>
                  <a:pt x="526163" y="2989639"/>
                  <a:pt x="475844" y="2994648"/>
                  <a:pt x="457783" y="3017417"/>
                </a:cubicBezTo>
                <a:cubicBezTo>
                  <a:pt x="467847" y="3016415"/>
                  <a:pt x="477911" y="3015413"/>
                  <a:pt x="479289" y="3029257"/>
                </a:cubicBezTo>
                <a:cubicBezTo>
                  <a:pt x="449098" y="3032262"/>
                  <a:pt x="458472" y="3024338"/>
                  <a:pt x="439033" y="3033264"/>
                </a:cubicBezTo>
                <a:cubicBezTo>
                  <a:pt x="428281" y="3027344"/>
                  <a:pt x="426903" y="3013500"/>
                  <a:pt x="426214" y="3006578"/>
                </a:cubicBezTo>
                <a:cubicBezTo>
                  <a:pt x="476533" y="3001570"/>
                  <a:pt x="525474" y="2982717"/>
                  <a:pt x="522029" y="2948109"/>
                </a:cubicBezTo>
                <a:cubicBezTo>
                  <a:pt x="523407" y="2961952"/>
                  <a:pt x="552910" y="2952025"/>
                  <a:pt x="541468" y="2939184"/>
                </a:cubicBezTo>
                <a:cubicBezTo>
                  <a:pt x="571659" y="2936179"/>
                  <a:pt x="553599" y="2958948"/>
                  <a:pt x="573726" y="2956943"/>
                </a:cubicBezTo>
                <a:cubicBezTo>
                  <a:pt x="572348" y="2943101"/>
                  <a:pt x="593165" y="2948019"/>
                  <a:pt x="602540" y="2940095"/>
                </a:cubicBezTo>
                <a:cubicBezTo>
                  <a:pt x="591787" y="2934175"/>
                  <a:pt x="562973" y="2951024"/>
                  <a:pt x="561595" y="2937181"/>
                </a:cubicBezTo>
                <a:cubicBezTo>
                  <a:pt x="560217" y="2923337"/>
                  <a:pt x="601851" y="2933174"/>
                  <a:pt x="590409" y="2920332"/>
                </a:cubicBezTo>
                <a:cubicBezTo>
                  <a:pt x="589031" y="2906488"/>
                  <a:pt x="589031" y="2906488"/>
                  <a:pt x="597717" y="2891643"/>
                </a:cubicBezTo>
                <a:cubicBezTo>
                  <a:pt x="577589" y="2893646"/>
                  <a:pt x="576211" y="2879803"/>
                  <a:pt x="575522" y="2872881"/>
                </a:cubicBezTo>
                <a:cubicBezTo>
                  <a:pt x="606403" y="2876797"/>
                  <a:pt x="583519" y="2851115"/>
                  <a:pt x="582830" y="2844193"/>
                </a:cubicBezTo>
                <a:cubicBezTo>
                  <a:pt x="602958" y="2842190"/>
                  <a:pt x="595650" y="2870877"/>
                  <a:pt x="615778" y="2868875"/>
                </a:cubicBezTo>
                <a:cubicBezTo>
                  <a:pt x="624463" y="2854030"/>
                  <a:pt x="643902" y="2845104"/>
                  <a:pt x="663340" y="2836179"/>
                </a:cubicBezTo>
                <a:cubicBezTo>
                  <a:pt x="653966" y="2844103"/>
                  <a:pt x="644591" y="2852026"/>
                  <a:pt x="665407" y="2856944"/>
                </a:cubicBezTo>
                <a:cubicBezTo>
                  <a:pt x="684158" y="2841097"/>
                  <a:pt x="685536" y="2854941"/>
                  <a:pt x="705663" y="2852937"/>
                </a:cubicBezTo>
                <a:cubicBezTo>
                  <a:pt x="694221" y="2840096"/>
                  <a:pt x="724413" y="2837090"/>
                  <a:pt x="755293" y="2841007"/>
                </a:cubicBezTo>
                <a:cubicBezTo>
                  <a:pt x="763290" y="2819240"/>
                  <a:pt x="772665" y="2811316"/>
                  <a:pt x="751159" y="2799476"/>
                </a:cubicBezTo>
                <a:cubicBezTo>
                  <a:pt x="781351" y="2796471"/>
                  <a:pt x="792104" y="2802391"/>
                  <a:pt x="803545" y="2815233"/>
                </a:cubicBezTo>
                <a:cubicBezTo>
                  <a:pt x="800789" y="2787547"/>
                  <a:pt x="841733" y="2790461"/>
                  <a:pt x="829603" y="2770698"/>
                </a:cubicBezTo>
                <a:cubicBezTo>
                  <a:pt x="839666" y="2769696"/>
                  <a:pt x="860484" y="2774613"/>
                  <a:pt x="859795" y="2767693"/>
                </a:cubicBezTo>
                <a:cubicBezTo>
                  <a:pt x="836221" y="2735087"/>
                  <a:pt x="781351" y="2796471"/>
                  <a:pt x="749092" y="2778712"/>
                </a:cubicBezTo>
                <a:cubicBezTo>
                  <a:pt x="778595" y="2768785"/>
                  <a:pt x="798033" y="2759859"/>
                  <a:pt x="827536" y="2749932"/>
                </a:cubicBezTo>
                <a:cubicBezTo>
                  <a:pt x="785214" y="2733174"/>
                  <a:pt x="802586" y="2703483"/>
                  <a:pt x="780391" y="2684722"/>
                </a:cubicBezTo>
                <a:cubicBezTo>
                  <a:pt x="821335" y="2687637"/>
                  <a:pt x="838018" y="2651025"/>
                  <a:pt x="886270" y="2625251"/>
                </a:cubicBezTo>
                <a:cubicBezTo>
                  <a:pt x="867521" y="2641098"/>
                  <a:pt x="878273" y="2647018"/>
                  <a:pt x="860212" y="2669787"/>
                </a:cubicBezTo>
                <a:cubicBezTo>
                  <a:pt x="920595" y="2663776"/>
                  <a:pt x="970225" y="2651846"/>
                  <a:pt x="986908" y="2615233"/>
                </a:cubicBezTo>
                <a:cubicBezTo>
                  <a:pt x="1058733" y="2622065"/>
                  <a:pt x="1063974" y="2572611"/>
                  <a:pt x="1136488" y="2586364"/>
                </a:cubicBezTo>
                <a:cubicBezTo>
                  <a:pt x="1135110" y="2572521"/>
                  <a:pt x="1145862" y="2578441"/>
                  <a:pt x="1154549" y="2563596"/>
                </a:cubicBezTo>
                <a:cubicBezTo>
                  <a:pt x="1154549" y="2563596"/>
                  <a:pt x="1154549" y="2563596"/>
                  <a:pt x="1185429" y="2567512"/>
                </a:cubicBezTo>
                <a:cubicBezTo>
                  <a:pt x="1194632" y="2557858"/>
                  <a:pt x="1207281" y="2550919"/>
                  <a:pt x="1221686" y="2545663"/>
                </a:cubicBezTo>
                <a:lnTo>
                  <a:pt x="1241247" y="2540748"/>
                </a:lnTo>
                <a:lnTo>
                  <a:pt x="1241260" y="2540487"/>
                </a:lnTo>
                <a:cubicBezTo>
                  <a:pt x="1242731" y="2537720"/>
                  <a:pt x="1245704" y="2535676"/>
                  <a:pt x="1250736" y="2535176"/>
                </a:cubicBezTo>
                <a:lnTo>
                  <a:pt x="1252685" y="2537873"/>
                </a:lnTo>
                <a:lnTo>
                  <a:pt x="1268474" y="2533905"/>
                </a:lnTo>
                <a:lnTo>
                  <a:pt x="1310710" y="2526866"/>
                </a:lnTo>
                <a:lnTo>
                  <a:pt x="1310430" y="2522243"/>
                </a:lnTo>
                <a:cubicBezTo>
                  <a:pt x="1301055" y="2530167"/>
                  <a:pt x="1299677" y="2516323"/>
                  <a:pt x="1298988" y="2509401"/>
                </a:cubicBezTo>
                <a:cubicBezTo>
                  <a:pt x="1313567" y="2502708"/>
                  <a:pt x="1327759" y="2492121"/>
                  <a:pt x="1334814" y="2496005"/>
                </a:cubicBezTo>
                <a:lnTo>
                  <a:pt x="1338411" y="2503631"/>
                </a:lnTo>
                <a:lnTo>
                  <a:pt x="1345088" y="2495692"/>
                </a:lnTo>
                <a:lnTo>
                  <a:pt x="1359958" y="2471003"/>
                </a:lnTo>
                <a:cubicBezTo>
                  <a:pt x="1370333" y="2460359"/>
                  <a:pt x="1384740" y="2451934"/>
                  <a:pt x="1404867" y="2449931"/>
                </a:cubicBezTo>
                <a:cubicBezTo>
                  <a:pt x="1404867" y="2449931"/>
                  <a:pt x="1404867" y="2449931"/>
                  <a:pt x="1403489" y="2436087"/>
                </a:cubicBezTo>
                <a:cubicBezTo>
                  <a:pt x="1432992" y="2426160"/>
                  <a:pt x="1404867" y="2449931"/>
                  <a:pt x="1424995" y="2447927"/>
                </a:cubicBezTo>
                <a:cubicBezTo>
                  <a:pt x="1443745" y="2432080"/>
                  <a:pt x="1441678" y="2411315"/>
                  <a:pt x="1471180" y="2401388"/>
                </a:cubicBezTo>
                <a:cubicBezTo>
                  <a:pt x="1450364" y="2396469"/>
                  <a:pt x="1461806" y="2409311"/>
                  <a:pt x="1440989" y="2404394"/>
                </a:cubicBezTo>
                <a:cubicBezTo>
                  <a:pt x="1461117" y="2402389"/>
                  <a:pt x="1477799" y="2365778"/>
                  <a:pt x="1499305" y="2377618"/>
                </a:cubicBezTo>
                <a:cubicBezTo>
                  <a:pt x="1489241" y="2378620"/>
                  <a:pt x="1470491" y="2394466"/>
                  <a:pt x="1480555" y="2393465"/>
                </a:cubicBezTo>
                <a:cubicBezTo>
                  <a:pt x="1499994" y="2384540"/>
                  <a:pt x="1520121" y="2382536"/>
                  <a:pt x="1518055" y="2361771"/>
                </a:cubicBezTo>
                <a:cubicBezTo>
                  <a:pt x="1507990" y="2362773"/>
                  <a:pt x="1499305" y="2377618"/>
                  <a:pt x="1497238" y="2356853"/>
                </a:cubicBezTo>
                <a:cubicBezTo>
                  <a:pt x="1517366" y="2354849"/>
                  <a:pt x="1515988" y="2341006"/>
                  <a:pt x="1528119" y="2360769"/>
                </a:cubicBezTo>
                <a:cubicBezTo>
                  <a:pt x="1525087" y="2355828"/>
                  <a:pt x="1524112" y="2352430"/>
                  <a:pt x="1524493" y="2349880"/>
                </a:cubicBezTo>
                <a:lnTo>
                  <a:pt x="1528809" y="2344322"/>
                </a:lnTo>
                <a:lnTo>
                  <a:pt x="1502965" y="2349789"/>
                </a:lnTo>
                <a:cubicBezTo>
                  <a:pt x="1474462" y="2356994"/>
                  <a:pt x="1449992" y="2366420"/>
                  <a:pt x="1441306" y="2381266"/>
                </a:cubicBezTo>
                <a:cubicBezTo>
                  <a:pt x="1431242" y="2382268"/>
                  <a:pt x="1428554" y="2380788"/>
                  <a:pt x="1424521" y="2378567"/>
                </a:cubicBezTo>
                <a:lnTo>
                  <a:pt x="1420590" y="2377438"/>
                </a:lnTo>
                <a:lnTo>
                  <a:pt x="1406051" y="2388429"/>
                </a:lnTo>
                <a:lnTo>
                  <a:pt x="1390331" y="2392321"/>
                </a:lnTo>
                <a:lnTo>
                  <a:pt x="1390332" y="2392456"/>
                </a:lnTo>
                <a:cubicBezTo>
                  <a:pt x="1392020" y="2396657"/>
                  <a:pt x="1392365" y="2400118"/>
                  <a:pt x="1382300" y="2401120"/>
                </a:cubicBezTo>
                <a:lnTo>
                  <a:pt x="1366203" y="2400629"/>
                </a:lnTo>
                <a:lnTo>
                  <a:pt x="1358079" y="2409042"/>
                </a:lnTo>
                <a:cubicBezTo>
                  <a:pt x="1343124" y="2416756"/>
                  <a:pt x="1320223" y="2416415"/>
                  <a:pt x="1322290" y="2437179"/>
                </a:cubicBezTo>
                <a:cubicBezTo>
                  <a:pt x="1272660" y="2449110"/>
                  <a:pt x="1233782" y="2466960"/>
                  <a:pt x="1216411" y="2496650"/>
                </a:cubicBezTo>
                <a:cubicBezTo>
                  <a:pt x="1205658" y="2490731"/>
                  <a:pt x="1195594" y="2491733"/>
                  <a:pt x="1184152" y="2478891"/>
                </a:cubicBezTo>
                <a:cubicBezTo>
                  <a:pt x="1174778" y="2486814"/>
                  <a:pt x="1164714" y="2487816"/>
                  <a:pt x="1165403" y="2494738"/>
                </a:cubicBezTo>
                <a:cubicBezTo>
                  <a:pt x="1135211" y="2497743"/>
                  <a:pt x="1134522" y="2490821"/>
                  <a:pt x="1113705" y="2485903"/>
                </a:cubicBezTo>
                <a:cubicBezTo>
                  <a:pt x="1115083" y="2499747"/>
                  <a:pt x="1115772" y="2506667"/>
                  <a:pt x="1126525" y="2512587"/>
                </a:cubicBezTo>
                <a:cubicBezTo>
                  <a:pt x="1107776" y="2528435"/>
                  <a:pt x="1086958" y="2523516"/>
                  <a:pt x="1076895" y="2524518"/>
                </a:cubicBezTo>
                <a:cubicBezTo>
                  <a:pt x="1077584" y="2531440"/>
                  <a:pt x="1088336" y="2537360"/>
                  <a:pt x="1068898" y="2546285"/>
                </a:cubicBezTo>
                <a:cubicBezTo>
                  <a:pt x="1057457" y="2533443"/>
                  <a:pt x="1076206" y="2517596"/>
                  <a:pt x="1055390" y="2512679"/>
                </a:cubicBezTo>
                <a:cubicBezTo>
                  <a:pt x="1046703" y="2527523"/>
                  <a:pt x="1038018" y="2542369"/>
                  <a:pt x="1016512" y="2530528"/>
                </a:cubicBezTo>
                <a:cubicBezTo>
                  <a:pt x="1017890" y="2544372"/>
                  <a:pt x="1007826" y="2545374"/>
                  <a:pt x="1008515" y="2552296"/>
                </a:cubicBezTo>
                <a:cubicBezTo>
                  <a:pt x="1019269" y="2558216"/>
                  <a:pt x="1030021" y="2564136"/>
                  <a:pt x="1031399" y="2577979"/>
                </a:cubicBezTo>
                <a:cubicBezTo>
                  <a:pt x="1011271" y="2579983"/>
                  <a:pt x="1030021" y="2564136"/>
                  <a:pt x="999829" y="2567141"/>
                </a:cubicBezTo>
                <a:cubicBezTo>
                  <a:pt x="1001896" y="2587906"/>
                  <a:pt x="971016" y="2583990"/>
                  <a:pt x="952267" y="2599837"/>
                </a:cubicBezTo>
                <a:cubicBezTo>
                  <a:pt x="950200" y="2579071"/>
                  <a:pt x="960263" y="2578070"/>
                  <a:pt x="929383" y="2574153"/>
                </a:cubicBezTo>
                <a:cubicBezTo>
                  <a:pt x="949511" y="2572150"/>
                  <a:pt x="937379" y="2552386"/>
                  <a:pt x="937379" y="2552386"/>
                </a:cubicBezTo>
                <a:lnTo>
                  <a:pt x="958640" y="2538595"/>
                </a:lnTo>
                <a:lnTo>
                  <a:pt x="879381" y="2556034"/>
                </a:lnTo>
                <a:cubicBezTo>
                  <a:pt x="881448" y="2576799"/>
                  <a:pt x="870694" y="2570879"/>
                  <a:pt x="859942" y="2564959"/>
                </a:cubicBezTo>
                <a:cubicBezTo>
                  <a:pt x="831817" y="2588730"/>
                  <a:pt x="784254" y="2621426"/>
                  <a:pt x="752685" y="2610587"/>
                </a:cubicBezTo>
                <a:cubicBezTo>
                  <a:pt x="755441" y="2638273"/>
                  <a:pt x="684305" y="2638364"/>
                  <a:pt x="674241" y="2639366"/>
                </a:cubicBezTo>
                <a:cubicBezTo>
                  <a:pt x="674241" y="2639366"/>
                  <a:pt x="692990" y="2623520"/>
                  <a:pt x="682927" y="2624521"/>
                </a:cubicBezTo>
                <a:cubicBezTo>
                  <a:pt x="662800" y="2626525"/>
                  <a:pt x="653424" y="2634448"/>
                  <a:pt x="644049" y="2642371"/>
                </a:cubicBezTo>
                <a:cubicBezTo>
                  <a:pt x="654113" y="2641369"/>
                  <a:pt x="664177" y="2640367"/>
                  <a:pt x="655491" y="2655213"/>
                </a:cubicBezTo>
                <a:cubicBezTo>
                  <a:pt x="635364" y="2657216"/>
                  <a:pt x="626677" y="2672061"/>
                  <a:pt x="607928" y="2687909"/>
                </a:cubicBezTo>
                <a:cubicBezTo>
                  <a:pt x="633986" y="2643373"/>
                  <a:pt x="611791" y="2624612"/>
                  <a:pt x="662111" y="2619603"/>
                </a:cubicBezTo>
                <a:cubicBezTo>
                  <a:pt x="670107" y="2597836"/>
                  <a:pt x="700299" y="2594831"/>
                  <a:pt x="718359" y="2572062"/>
                </a:cubicBezTo>
                <a:cubicBezTo>
                  <a:pt x="738487" y="2570058"/>
                  <a:pt x="739865" y="2583902"/>
                  <a:pt x="759303" y="2574977"/>
                </a:cubicBezTo>
                <a:cubicBezTo>
                  <a:pt x="770056" y="2580897"/>
                  <a:pt x="730489" y="2591825"/>
                  <a:pt x="750618" y="2589822"/>
                </a:cubicBezTo>
                <a:cubicBezTo>
                  <a:pt x="798869" y="2564048"/>
                  <a:pt x="847122" y="2538275"/>
                  <a:pt x="844366" y="2510587"/>
                </a:cubicBezTo>
                <a:cubicBezTo>
                  <a:pt x="874558" y="2507582"/>
                  <a:pt x="856497" y="2530351"/>
                  <a:pt x="886688" y="2527346"/>
                </a:cubicBezTo>
                <a:cubicBezTo>
                  <a:pt x="883932" y="2499659"/>
                  <a:pt x="945005" y="2500570"/>
                  <a:pt x="954379" y="2492646"/>
                </a:cubicBezTo>
                <a:cubicBezTo>
                  <a:pt x="944315" y="2493648"/>
                  <a:pt x="935629" y="2508494"/>
                  <a:pt x="936318" y="2515415"/>
                </a:cubicBezTo>
                <a:cubicBezTo>
                  <a:pt x="905438" y="2511499"/>
                  <a:pt x="867249" y="2536271"/>
                  <a:pt x="888755" y="2548110"/>
                </a:cubicBezTo>
                <a:cubicBezTo>
                  <a:pt x="918946" y="2545105"/>
                  <a:pt x="937007" y="2522337"/>
                  <a:pt x="977262" y="2518330"/>
                </a:cubicBezTo>
                <a:cubicBezTo>
                  <a:pt x="977262" y="2518330"/>
                  <a:pt x="977262" y="2518330"/>
                  <a:pt x="985949" y="2503485"/>
                </a:cubicBezTo>
                <a:cubicBezTo>
                  <a:pt x="974506" y="2490643"/>
                  <a:pt x="956446" y="2513412"/>
                  <a:pt x="955068" y="2499568"/>
                </a:cubicBezTo>
                <a:cubicBezTo>
                  <a:pt x="965132" y="2498566"/>
                  <a:pt x="963754" y="2484723"/>
                  <a:pt x="973128" y="2476799"/>
                </a:cubicBezTo>
                <a:cubicBezTo>
                  <a:pt x="1024137" y="2478712"/>
                  <a:pt x="999875" y="2439186"/>
                  <a:pt x="1049506" y="2427256"/>
                </a:cubicBezTo>
                <a:cubicBezTo>
                  <a:pt x="1050884" y="2441099"/>
                  <a:pt x="1021381" y="2451025"/>
                  <a:pt x="1031445" y="2450024"/>
                </a:cubicBezTo>
                <a:cubicBezTo>
                  <a:pt x="1060947" y="2440098"/>
                  <a:pt x="1090450" y="2430170"/>
                  <a:pt x="1119264" y="2413322"/>
                </a:cubicBezTo>
                <a:cubicBezTo>
                  <a:pt x="1138702" y="2404396"/>
                  <a:pt x="1140080" y="2418240"/>
                  <a:pt x="1150143" y="2417238"/>
                </a:cubicBezTo>
                <a:cubicBezTo>
                  <a:pt x="1158830" y="2402393"/>
                  <a:pt x="1178268" y="2393468"/>
                  <a:pt x="1187643" y="2385544"/>
                </a:cubicBezTo>
                <a:cubicBezTo>
                  <a:pt x="1193020" y="2388504"/>
                  <a:pt x="1191193" y="2395676"/>
                  <a:pt x="1189452" y="2403713"/>
                </a:cubicBezTo>
                <a:lnTo>
                  <a:pt x="1190534" y="2414585"/>
                </a:lnTo>
                <a:lnTo>
                  <a:pt x="1211228" y="2406293"/>
                </a:lnTo>
                <a:cubicBezTo>
                  <a:pt x="1212313" y="2404437"/>
                  <a:pt x="1207110" y="2403208"/>
                  <a:pt x="1196701" y="2400749"/>
                </a:cubicBezTo>
                <a:cubicBezTo>
                  <a:pt x="1206076" y="2392825"/>
                  <a:pt x="1226893" y="2397743"/>
                  <a:pt x="1236267" y="2389820"/>
                </a:cubicBezTo>
                <a:lnTo>
                  <a:pt x="1244250" y="2381103"/>
                </a:lnTo>
                <a:lnTo>
                  <a:pt x="1242404" y="2378891"/>
                </a:lnTo>
                <a:cubicBezTo>
                  <a:pt x="1242985" y="2376758"/>
                  <a:pt x="1245666" y="2374963"/>
                  <a:pt x="1248682" y="2373352"/>
                </a:cubicBezTo>
                <a:lnTo>
                  <a:pt x="1253902" y="2370563"/>
                </a:lnTo>
                <a:lnTo>
                  <a:pt x="1255748" y="2368548"/>
                </a:lnTo>
                <a:lnTo>
                  <a:pt x="1256920" y="2368034"/>
                </a:lnTo>
                <a:lnTo>
                  <a:pt x="1256712" y="2364688"/>
                </a:lnTo>
                <a:cubicBezTo>
                  <a:pt x="1256712" y="2364688"/>
                  <a:pt x="1245959" y="2358768"/>
                  <a:pt x="1256023" y="2357767"/>
                </a:cubicBezTo>
                <a:cubicBezTo>
                  <a:pt x="1263571" y="2357016"/>
                  <a:pt x="1267475" y="2357938"/>
                  <a:pt x="1269398" y="2359712"/>
                </a:cubicBezTo>
                <a:lnTo>
                  <a:pt x="1269949" y="2362314"/>
                </a:lnTo>
                <a:lnTo>
                  <a:pt x="1283744" y="2356259"/>
                </a:lnTo>
                <a:lnTo>
                  <a:pt x="1311962" y="2345906"/>
                </a:lnTo>
                <a:lnTo>
                  <a:pt x="1318310" y="2334200"/>
                </a:lnTo>
                <a:cubicBezTo>
                  <a:pt x="1321887" y="2330240"/>
                  <a:pt x="1326746" y="2328008"/>
                  <a:pt x="1334467" y="2328988"/>
                </a:cubicBezTo>
                <a:lnTo>
                  <a:pt x="1330788" y="2339000"/>
                </a:lnTo>
                <a:lnTo>
                  <a:pt x="1332772" y="2338272"/>
                </a:lnTo>
                <a:cubicBezTo>
                  <a:pt x="1337115" y="2330850"/>
                  <a:pt x="1341286" y="2321697"/>
                  <a:pt x="1340511" y="2313909"/>
                </a:cubicBezTo>
                <a:lnTo>
                  <a:pt x="1332679" y="2308138"/>
                </a:lnTo>
                <a:lnTo>
                  <a:pt x="1332400" y="2308223"/>
                </a:lnTo>
                <a:lnTo>
                  <a:pt x="1332626" y="2308100"/>
                </a:lnTo>
                <a:lnTo>
                  <a:pt x="1318574" y="2297744"/>
                </a:lnTo>
                <a:cubicBezTo>
                  <a:pt x="1319263" y="2304665"/>
                  <a:pt x="1330016" y="2310585"/>
                  <a:pt x="1320641" y="2318509"/>
                </a:cubicBezTo>
                <a:cubicBezTo>
                  <a:pt x="1300513" y="2320513"/>
                  <a:pt x="1319263" y="2304665"/>
                  <a:pt x="1299135" y="2306669"/>
                </a:cubicBezTo>
                <a:cubicBezTo>
                  <a:pt x="1240819" y="2333445"/>
                  <a:pt x="1193256" y="2366140"/>
                  <a:pt x="1124187" y="2386995"/>
                </a:cubicBezTo>
                <a:cubicBezTo>
                  <a:pt x="1122809" y="2373152"/>
                  <a:pt x="1142937" y="2371148"/>
                  <a:pt x="1142248" y="2364227"/>
                </a:cubicBezTo>
                <a:cubicBezTo>
                  <a:pt x="1130807" y="2351385"/>
                  <a:pt x="1122120" y="2366230"/>
                  <a:pt x="1120742" y="2352388"/>
                </a:cubicBezTo>
                <a:cubicBezTo>
                  <a:pt x="1130807" y="2351385"/>
                  <a:pt x="1130807" y="2351385"/>
                  <a:pt x="1140870" y="2350384"/>
                </a:cubicBezTo>
                <a:cubicBezTo>
                  <a:pt x="1149556" y="2335539"/>
                  <a:pt x="1138114" y="2322697"/>
                  <a:pt x="1157553" y="2313771"/>
                </a:cubicBezTo>
                <a:cubicBezTo>
                  <a:pt x="1148867" y="2328617"/>
                  <a:pt x="1168995" y="2326613"/>
                  <a:pt x="1170373" y="2340457"/>
                </a:cubicBezTo>
                <a:cubicBezTo>
                  <a:pt x="1160309" y="2341459"/>
                  <a:pt x="1150245" y="2342460"/>
                  <a:pt x="1150245" y="2342460"/>
                </a:cubicBezTo>
                <a:cubicBezTo>
                  <a:pt x="1150934" y="2349381"/>
                  <a:pt x="1152312" y="2363225"/>
                  <a:pt x="1172440" y="2361221"/>
                </a:cubicBezTo>
                <a:cubicBezTo>
                  <a:pt x="1150245" y="2342460"/>
                  <a:pt x="1191878" y="2352296"/>
                  <a:pt x="1189811" y="2331532"/>
                </a:cubicBezTo>
                <a:cubicBezTo>
                  <a:pt x="1169684" y="2333535"/>
                  <a:pt x="1187744" y="2310766"/>
                  <a:pt x="1187055" y="2303845"/>
                </a:cubicBezTo>
                <a:cubicBezTo>
                  <a:pt x="1226621" y="2292916"/>
                  <a:pt x="1281493" y="2231532"/>
                  <a:pt x="1322437" y="2234447"/>
                </a:cubicBezTo>
                <a:cubicBezTo>
                  <a:pt x="1321748" y="2227525"/>
                  <a:pt x="1291556" y="2230530"/>
                  <a:pt x="1300243" y="2215685"/>
                </a:cubicBezTo>
                <a:cubicBezTo>
                  <a:pt x="1341876" y="2225521"/>
                  <a:pt x="1351251" y="2217598"/>
                  <a:pt x="1370690" y="2208673"/>
                </a:cubicBezTo>
                <a:cubicBezTo>
                  <a:pt x="1361314" y="2216596"/>
                  <a:pt x="1382820" y="2228436"/>
                  <a:pt x="1352629" y="2231441"/>
                </a:cubicBezTo>
                <a:cubicBezTo>
                  <a:pt x="1352629" y="2231441"/>
                  <a:pt x="1351940" y="2224520"/>
                  <a:pt x="1341876" y="2225521"/>
                </a:cubicBezTo>
                <a:cubicBezTo>
                  <a:pt x="1342565" y="2232443"/>
                  <a:pt x="1333879" y="2247289"/>
                  <a:pt x="1344632" y="2253209"/>
                </a:cubicBezTo>
                <a:cubicBezTo>
                  <a:pt x="1343254" y="2239365"/>
                  <a:pt x="1413701" y="2232353"/>
                  <a:pt x="1379375" y="2193827"/>
                </a:cubicBezTo>
                <a:cubicBezTo>
                  <a:pt x="1399502" y="2191824"/>
                  <a:pt x="1408189" y="2176978"/>
                  <a:pt x="1418253" y="2175977"/>
                </a:cubicBezTo>
                <a:cubicBezTo>
                  <a:pt x="1430383" y="2195740"/>
                  <a:pt x="1400880" y="2205667"/>
                  <a:pt x="1421698" y="2210586"/>
                </a:cubicBezTo>
                <a:cubicBezTo>
                  <a:pt x="1441825" y="2208582"/>
                  <a:pt x="1429005" y="2181897"/>
                  <a:pt x="1449133" y="2179893"/>
                </a:cubicBezTo>
                <a:cubicBezTo>
                  <a:pt x="1416875" y="2162134"/>
                  <a:pt x="1496696" y="2147198"/>
                  <a:pt x="1484565" y="2127435"/>
                </a:cubicBezTo>
                <a:cubicBezTo>
                  <a:pt x="1495318" y="2133355"/>
                  <a:pt x="1485254" y="2134357"/>
                  <a:pt x="1485943" y="2141278"/>
                </a:cubicBezTo>
                <a:cubicBezTo>
                  <a:pt x="1506760" y="2146197"/>
                  <a:pt x="1526199" y="2137271"/>
                  <a:pt x="1514757" y="2124430"/>
                </a:cubicBezTo>
                <a:cubicBezTo>
                  <a:pt x="1545637" y="2128346"/>
                  <a:pt x="1533506" y="2108582"/>
                  <a:pt x="1555701" y="2127344"/>
                </a:cubicBezTo>
                <a:cubicBezTo>
                  <a:pt x="1564387" y="2112499"/>
                  <a:pt x="1573072" y="2097654"/>
                  <a:pt x="1562320" y="2091734"/>
                </a:cubicBezTo>
                <a:cubicBezTo>
                  <a:pt x="1571006" y="2076889"/>
                  <a:pt x="1573761" y="2104576"/>
                  <a:pt x="1593201" y="2095650"/>
                </a:cubicBezTo>
                <a:cubicBezTo>
                  <a:pt x="1581759" y="2082809"/>
                  <a:pt x="1581070" y="2075888"/>
                  <a:pt x="1610573" y="2065960"/>
                </a:cubicBezTo>
                <a:cubicBezTo>
                  <a:pt x="1621325" y="2071881"/>
                  <a:pt x="1611951" y="2079804"/>
                  <a:pt x="1622703" y="2085723"/>
                </a:cubicBezTo>
                <a:cubicBezTo>
                  <a:pt x="1632078" y="2077801"/>
                  <a:pt x="1621325" y="2071881"/>
                  <a:pt x="1620636" y="2064959"/>
                </a:cubicBezTo>
                <a:cubicBezTo>
                  <a:pt x="1630700" y="2063957"/>
                  <a:pt x="1630700" y="2063957"/>
                  <a:pt x="1640763" y="2062955"/>
                </a:cubicBezTo>
                <a:cubicBezTo>
                  <a:pt x="1662269" y="2074794"/>
                  <a:pt x="1622014" y="2078802"/>
                  <a:pt x="1632767" y="2084721"/>
                </a:cubicBezTo>
                <a:cubicBezTo>
                  <a:pt x="1662958" y="2081716"/>
                  <a:pt x="1681020" y="2058948"/>
                  <a:pt x="1659513" y="2047108"/>
                </a:cubicBezTo>
                <a:cubicBezTo>
                  <a:pt x="1681020" y="2058948"/>
                  <a:pt x="1711899" y="2062864"/>
                  <a:pt x="1699080" y="2036179"/>
                </a:cubicBezTo>
                <a:cubicBezTo>
                  <a:pt x="1708454" y="2028256"/>
                  <a:pt x="1709832" y="2042099"/>
                  <a:pt x="1720586" y="2048020"/>
                </a:cubicBezTo>
                <a:cubicBezTo>
                  <a:pt x="1758085" y="2016325"/>
                  <a:pt x="1799029" y="2019240"/>
                  <a:pt x="1835839" y="1980625"/>
                </a:cubicBezTo>
                <a:cubicBezTo>
                  <a:pt x="1856656" y="1985543"/>
                  <a:pt x="1847281" y="1993466"/>
                  <a:pt x="1858034" y="1999386"/>
                </a:cubicBezTo>
                <a:cubicBezTo>
                  <a:pt x="1876784" y="1983540"/>
                  <a:pt x="1884091" y="1954851"/>
                  <a:pt x="1906286" y="1973613"/>
                </a:cubicBezTo>
                <a:cubicBezTo>
                  <a:pt x="1914283" y="1951846"/>
                  <a:pt x="1935100" y="1956764"/>
                  <a:pt x="1934411" y="1949842"/>
                </a:cubicBezTo>
                <a:cubicBezTo>
                  <a:pt x="1934411" y="1949842"/>
                  <a:pt x="1945164" y="1955762"/>
                  <a:pt x="1955227" y="1954761"/>
                </a:cubicBezTo>
                <a:cubicBezTo>
                  <a:pt x="1953849" y="1940917"/>
                  <a:pt x="2000724" y="1901299"/>
                  <a:pt x="2023607" y="1926983"/>
                </a:cubicBezTo>
                <a:cubicBezTo>
                  <a:pt x="2031604" y="1905216"/>
                  <a:pt x="2060417" y="1888367"/>
                  <a:pt x="2059039" y="1874525"/>
                </a:cubicBezTo>
                <a:cubicBezTo>
                  <a:pt x="2101361" y="1891282"/>
                  <a:pt x="2166985" y="1835818"/>
                  <a:pt x="2160367" y="1871428"/>
                </a:cubicBezTo>
                <a:cubicBezTo>
                  <a:pt x="2181183" y="1876346"/>
                  <a:pt x="2168363" y="1849662"/>
                  <a:pt x="2199933" y="1860499"/>
                </a:cubicBezTo>
                <a:cubicBezTo>
                  <a:pt x="2210686" y="1866419"/>
                  <a:pt x="2169741" y="1863504"/>
                  <a:pt x="2181183" y="1876346"/>
                </a:cubicBezTo>
                <a:cubicBezTo>
                  <a:pt x="2211375" y="1873341"/>
                  <a:pt x="2251630" y="1869334"/>
                  <a:pt x="2228747" y="1843651"/>
                </a:cubicBezTo>
                <a:cubicBezTo>
                  <a:pt x="2219372" y="1851575"/>
                  <a:pt x="2199933" y="1860499"/>
                  <a:pt x="2198555" y="1846657"/>
                </a:cubicBezTo>
                <a:cubicBezTo>
                  <a:pt x="2228747" y="1843651"/>
                  <a:pt x="2268313" y="1832723"/>
                  <a:pt x="2289818" y="1844563"/>
                </a:cubicBezTo>
                <a:cubicBezTo>
                  <a:pt x="2308568" y="1828716"/>
                  <a:pt x="2268313" y="1832723"/>
                  <a:pt x="2287751" y="1823797"/>
                </a:cubicBezTo>
                <a:cubicBezTo>
                  <a:pt x="2318632" y="1827714"/>
                  <a:pt x="2307190" y="1814872"/>
                  <a:pt x="2327318" y="1812869"/>
                </a:cubicBezTo>
                <a:cubicBezTo>
                  <a:pt x="2317254" y="1813870"/>
                  <a:pt x="2296438" y="1808952"/>
                  <a:pt x="2295749" y="1802030"/>
                </a:cubicBezTo>
                <a:cubicBezTo>
                  <a:pt x="2286374" y="1809954"/>
                  <a:pt x="2266935" y="1818879"/>
                  <a:pt x="2245429" y="1807039"/>
                </a:cubicBezTo>
                <a:cubicBezTo>
                  <a:pt x="2254115" y="1792195"/>
                  <a:pt x="2275620" y="1804034"/>
                  <a:pt x="2294371" y="1788188"/>
                </a:cubicBezTo>
                <a:cubicBezTo>
                  <a:pt x="2315187" y="1793105"/>
                  <a:pt x="2328007" y="1819790"/>
                  <a:pt x="2336693" y="1804945"/>
                </a:cubicBezTo>
                <a:cubicBezTo>
                  <a:pt x="2356131" y="1796020"/>
                  <a:pt x="2335315" y="1791101"/>
                  <a:pt x="2344000" y="1776257"/>
                </a:cubicBezTo>
                <a:cubicBezTo>
                  <a:pt x="2344000" y="1776257"/>
                  <a:pt x="2344000" y="1776257"/>
                  <a:pt x="2364817" y="1781175"/>
                </a:cubicBezTo>
                <a:cubicBezTo>
                  <a:pt x="2355442" y="1789098"/>
                  <a:pt x="2346756" y="1803943"/>
                  <a:pt x="2357509" y="1809863"/>
                </a:cubicBezTo>
                <a:cubicBezTo>
                  <a:pt x="2376948" y="1800938"/>
                  <a:pt x="2368262" y="1815783"/>
                  <a:pt x="2369640" y="1829627"/>
                </a:cubicBezTo>
                <a:cubicBezTo>
                  <a:pt x="2400520" y="1833543"/>
                  <a:pt x="2388390" y="1813780"/>
                  <a:pt x="2407829" y="1804855"/>
                </a:cubicBezTo>
                <a:cubicBezTo>
                  <a:pt x="2438708" y="1808771"/>
                  <a:pt x="2489028" y="1803762"/>
                  <a:pt x="2485583" y="1769153"/>
                </a:cubicBezTo>
                <a:cubicBezTo>
                  <a:pt x="2507088" y="1780994"/>
                  <a:pt x="2478276" y="1797842"/>
                  <a:pt x="2489717" y="1810684"/>
                </a:cubicBezTo>
                <a:cubicBezTo>
                  <a:pt x="2498403" y="1795839"/>
                  <a:pt x="2507777" y="1787915"/>
                  <a:pt x="2506399" y="1774072"/>
                </a:cubicBezTo>
                <a:cubicBezTo>
                  <a:pt x="2527216" y="1778990"/>
                  <a:pt x="2547343" y="1776987"/>
                  <a:pt x="2566094" y="1761139"/>
                </a:cubicBezTo>
                <a:cubicBezTo>
                  <a:pt x="2586911" y="1766058"/>
                  <a:pt x="2548032" y="1783908"/>
                  <a:pt x="2579602" y="1794747"/>
                </a:cubicBezTo>
                <a:cubicBezTo>
                  <a:pt x="2579602" y="1794747"/>
                  <a:pt x="2579602" y="1794747"/>
                  <a:pt x="2607038" y="1764054"/>
                </a:cubicBezTo>
                <a:cubicBezTo>
                  <a:pt x="2609105" y="1784820"/>
                  <a:pt x="2628544" y="1775894"/>
                  <a:pt x="2650049" y="1787734"/>
                </a:cubicBezTo>
                <a:cubicBezTo>
                  <a:pt x="2659424" y="1779811"/>
                  <a:pt x="2648671" y="1773891"/>
                  <a:pt x="2658735" y="1772889"/>
                </a:cubicBezTo>
                <a:cubicBezTo>
                  <a:pt x="2689615" y="1776806"/>
                  <a:pt x="2729870" y="1772799"/>
                  <a:pt x="2737179" y="1744111"/>
                </a:cubicBezTo>
                <a:cubicBezTo>
                  <a:pt x="2739245" y="1764875"/>
                  <a:pt x="2778812" y="1753946"/>
                  <a:pt x="2777434" y="1740104"/>
                </a:cubicBezTo>
                <a:cubicBezTo>
                  <a:pt x="2811070" y="1771707"/>
                  <a:pt x="2827753" y="1735095"/>
                  <a:pt x="2849258" y="1746934"/>
                </a:cubicBezTo>
                <a:cubicBezTo>
                  <a:pt x="2857945" y="1732090"/>
                  <a:pt x="2859322" y="1745932"/>
                  <a:pt x="2868697" y="1738009"/>
                </a:cubicBezTo>
                <a:cubicBezTo>
                  <a:pt x="2868697" y="1738009"/>
                  <a:pt x="2857945" y="1732090"/>
                  <a:pt x="2857256" y="1725168"/>
                </a:cubicBezTo>
                <a:cubicBezTo>
                  <a:pt x="2877383" y="1723165"/>
                  <a:pt x="2886069" y="1708319"/>
                  <a:pt x="2907574" y="1720159"/>
                </a:cubicBezTo>
                <a:cubicBezTo>
                  <a:pt x="2888136" y="1729084"/>
                  <a:pt x="2867319" y="1724166"/>
                  <a:pt x="2878761" y="1737007"/>
                </a:cubicBezTo>
                <a:cubicBezTo>
                  <a:pt x="2908263" y="1727080"/>
                  <a:pt x="2941900" y="1758684"/>
                  <a:pt x="2972092" y="1755679"/>
                </a:cubicBezTo>
                <a:cubicBezTo>
                  <a:pt x="2991530" y="1746753"/>
                  <a:pt x="3000904" y="1738830"/>
                  <a:pt x="2989462" y="1725988"/>
                </a:cubicBezTo>
                <a:cubicBezTo>
                  <a:pt x="2957894" y="1715151"/>
                  <a:pt x="2971402" y="1748757"/>
                  <a:pt x="2950585" y="1743839"/>
                </a:cubicBezTo>
                <a:cubicBezTo>
                  <a:pt x="2969336" y="1727991"/>
                  <a:pt x="2957894" y="1715151"/>
                  <a:pt x="2956516" y="1701307"/>
                </a:cubicBezTo>
                <a:cubicBezTo>
                  <a:pt x="2968647" y="1721070"/>
                  <a:pt x="2988774" y="1719066"/>
                  <a:pt x="3009589" y="1723985"/>
                </a:cubicBezTo>
                <a:cubicBezTo>
                  <a:pt x="3000215" y="1731908"/>
                  <a:pt x="2991530" y="1746753"/>
                  <a:pt x="3002282" y="1752673"/>
                </a:cubicBezTo>
                <a:cubicBezTo>
                  <a:pt x="3012347" y="1751672"/>
                  <a:pt x="3010280" y="1730906"/>
                  <a:pt x="3031096" y="1735825"/>
                </a:cubicBezTo>
                <a:cubicBezTo>
                  <a:pt x="3021721" y="1743748"/>
                  <a:pt x="3022410" y="1750670"/>
                  <a:pt x="3023099" y="1757592"/>
                </a:cubicBezTo>
                <a:cubicBezTo>
                  <a:pt x="3043226" y="1755588"/>
                  <a:pt x="3062666" y="1746663"/>
                  <a:pt x="3082794" y="1744659"/>
                </a:cubicBezTo>
                <a:cubicBezTo>
                  <a:pt x="3095613" y="1771345"/>
                  <a:pt x="3144554" y="1752493"/>
                  <a:pt x="3176124" y="1763330"/>
                </a:cubicBezTo>
                <a:cubicBezTo>
                  <a:pt x="3175435" y="1756409"/>
                  <a:pt x="3185498" y="1755407"/>
                  <a:pt x="3184809" y="1748486"/>
                </a:cubicBezTo>
                <a:cubicBezTo>
                  <a:pt x="3194873" y="1747484"/>
                  <a:pt x="3196251" y="1761326"/>
                  <a:pt x="3215000" y="1745480"/>
                </a:cubicBezTo>
                <a:cubicBezTo>
                  <a:pt x="3228509" y="1779087"/>
                  <a:pt x="3246570" y="1756318"/>
                  <a:pt x="3276761" y="1753313"/>
                </a:cubicBezTo>
                <a:cubicBezTo>
                  <a:pt x="3267387" y="1761237"/>
                  <a:pt x="3297578" y="1758232"/>
                  <a:pt x="3288892" y="1773076"/>
                </a:cubicBezTo>
                <a:cubicBezTo>
                  <a:pt x="3269454" y="1782001"/>
                  <a:pt x="3259390" y="1783003"/>
                  <a:pt x="3248638" y="1777083"/>
                </a:cubicBezTo>
                <a:cubicBezTo>
                  <a:pt x="3251394" y="1804770"/>
                  <a:pt x="3291649" y="1800763"/>
                  <a:pt x="3321839" y="1797758"/>
                </a:cubicBezTo>
                <a:cubicBezTo>
                  <a:pt x="3310398" y="1784916"/>
                  <a:pt x="3291649" y="1800763"/>
                  <a:pt x="3289582" y="1779998"/>
                </a:cubicBezTo>
                <a:cubicBezTo>
                  <a:pt x="3329837" y="1775991"/>
                  <a:pt x="3361407" y="1786829"/>
                  <a:pt x="3400973" y="1775901"/>
                </a:cubicBezTo>
                <a:cubicBezTo>
                  <a:pt x="3410347" y="1767977"/>
                  <a:pt x="3410347" y="1767977"/>
                  <a:pt x="3399594" y="1762057"/>
                </a:cubicBezTo>
                <a:cubicBezTo>
                  <a:pt x="3399594" y="1762057"/>
                  <a:pt x="3399594" y="1762057"/>
                  <a:pt x="3428409" y="1745209"/>
                </a:cubicBezTo>
                <a:cubicBezTo>
                  <a:pt x="3439850" y="1758050"/>
                  <a:pt x="3420411" y="1766975"/>
                  <a:pt x="3431853" y="1779817"/>
                </a:cubicBezTo>
                <a:cubicBezTo>
                  <a:pt x="3454048" y="1798579"/>
                  <a:pt x="3460666" y="1762968"/>
                  <a:pt x="3483550" y="1788652"/>
                </a:cubicBezTo>
                <a:cubicBezTo>
                  <a:pt x="3502299" y="1772805"/>
                  <a:pt x="3470730" y="1761967"/>
                  <a:pt x="3450603" y="1763970"/>
                </a:cubicBezTo>
                <a:cubicBezTo>
                  <a:pt x="3469353" y="1748123"/>
                  <a:pt x="3492236" y="1773807"/>
                  <a:pt x="3500232" y="1752040"/>
                </a:cubicBezTo>
                <a:cubicBezTo>
                  <a:pt x="3512364" y="1771803"/>
                  <a:pt x="3473486" y="1789654"/>
                  <a:pt x="3495681" y="1808416"/>
                </a:cubicBezTo>
                <a:cubicBezTo>
                  <a:pt x="3525184" y="1798489"/>
                  <a:pt x="3578258" y="1821166"/>
                  <a:pt x="3594252" y="1777633"/>
                </a:cubicBezTo>
                <a:cubicBezTo>
                  <a:pt x="3564750" y="1787560"/>
                  <a:pt x="3543933" y="1782641"/>
                  <a:pt x="3533869" y="1783643"/>
                </a:cubicBezTo>
                <a:cubicBezTo>
                  <a:pt x="3542555" y="1768798"/>
                  <a:pt x="3554686" y="1788562"/>
                  <a:pt x="3552619" y="1767796"/>
                </a:cubicBezTo>
                <a:cubicBezTo>
                  <a:pt x="3576296" y="1775925"/>
                  <a:pt x="3616180" y="1774576"/>
                  <a:pt x="3635515" y="1782154"/>
                </a:cubicBezTo>
                <a:lnTo>
                  <a:pt x="3640771" y="1787463"/>
                </a:lnTo>
                <a:lnTo>
                  <a:pt x="3635886" y="1787469"/>
                </a:lnTo>
                <a:cubicBezTo>
                  <a:pt x="3637264" y="1801312"/>
                  <a:pt x="3657391" y="1799308"/>
                  <a:pt x="3637952" y="1808234"/>
                </a:cubicBezTo>
                <a:cubicBezTo>
                  <a:pt x="3607761" y="1811239"/>
                  <a:pt x="3645949" y="1786468"/>
                  <a:pt x="3626510" y="1795393"/>
                </a:cubicBezTo>
                <a:cubicBezTo>
                  <a:pt x="3597007" y="1805319"/>
                  <a:pt x="3627199" y="1802314"/>
                  <a:pt x="3618514" y="1817159"/>
                </a:cubicBezTo>
                <a:cubicBezTo>
                  <a:pt x="3597007" y="1805319"/>
                  <a:pt x="3589011" y="1827086"/>
                  <a:pt x="3568194" y="1822168"/>
                </a:cubicBezTo>
                <a:cubicBezTo>
                  <a:pt x="3569573" y="1836011"/>
                  <a:pt x="3589700" y="1834008"/>
                  <a:pt x="3599763" y="1833006"/>
                </a:cubicBezTo>
                <a:cubicBezTo>
                  <a:pt x="3609828" y="1832004"/>
                  <a:pt x="3628577" y="1816157"/>
                  <a:pt x="3639331" y="1822077"/>
                </a:cubicBezTo>
                <a:cubicBezTo>
                  <a:pt x="3629955" y="1830001"/>
                  <a:pt x="3620581" y="1837924"/>
                  <a:pt x="3621270" y="1844846"/>
                </a:cubicBezTo>
                <a:cubicBezTo>
                  <a:pt x="3631333" y="1843845"/>
                  <a:pt x="3652150" y="1848763"/>
                  <a:pt x="3650772" y="1834919"/>
                </a:cubicBezTo>
                <a:cubicBezTo>
                  <a:pt x="3630644" y="1836923"/>
                  <a:pt x="3658769" y="1813152"/>
                  <a:pt x="3637952" y="1808234"/>
                </a:cubicBezTo>
                <a:cubicBezTo>
                  <a:pt x="3657391" y="1799308"/>
                  <a:pt x="3659458" y="1820074"/>
                  <a:pt x="3680275" y="1824992"/>
                </a:cubicBezTo>
                <a:cubicBezTo>
                  <a:pt x="3679586" y="1818070"/>
                  <a:pt x="3699713" y="1816067"/>
                  <a:pt x="3699024" y="1809145"/>
                </a:cubicBezTo>
                <a:cubicBezTo>
                  <a:pt x="3678897" y="1811149"/>
                  <a:pt x="3668143" y="1805230"/>
                  <a:pt x="3667454" y="1798307"/>
                </a:cubicBezTo>
                <a:cubicBezTo>
                  <a:pt x="3676141" y="1783462"/>
                  <a:pt x="3678208" y="1804228"/>
                  <a:pt x="3696957" y="1788380"/>
                </a:cubicBezTo>
                <a:cubicBezTo>
                  <a:pt x="3686204" y="1782461"/>
                  <a:pt x="3656013" y="1785466"/>
                  <a:pt x="3644571" y="1772624"/>
                </a:cubicBezTo>
                <a:cubicBezTo>
                  <a:pt x="3644571" y="1772624"/>
                  <a:pt x="3653946" y="1764701"/>
                  <a:pt x="3653946" y="1764701"/>
                </a:cubicBezTo>
                <a:cubicBezTo>
                  <a:pt x="3643193" y="1758780"/>
                  <a:pt x="3633130" y="1759782"/>
                  <a:pt x="3624443" y="1774628"/>
                </a:cubicBezTo>
                <a:cubicBezTo>
                  <a:pt x="3613002" y="1761786"/>
                  <a:pt x="3592185" y="1756867"/>
                  <a:pt x="3572057" y="1758871"/>
                </a:cubicBezTo>
                <a:cubicBezTo>
                  <a:pt x="3591495" y="1749946"/>
                  <a:pt x="3571368" y="1751949"/>
                  <a:pt x="3561994" y="1759873"/>
                </a:cubicBezTo>
                <a:cubicBezTo>
                  <a:pt x="3551241" y="1753953"/>
                  <a:pt x="3550552" y="1747031"/>
                  <a:pt x="3560616" y="1746029"/>
                </a:cubicBezTo>
                <a:cubicBezTo>
                  <a:pt x="3550552" y="1747031"/>
                  <a:pt x="3540488" y="1748033"/>
                  <a:pt x="3521050" y="1756958"/>
                </a:cubicBezTo>
                <a:cubicBezTo>
                  <a:pt x="3518294" y="1729272"/>
                  <a:pt x="3488791" y="1739198"/>
                  <a:pt x="3468663" y="1741202"/>
                </a:cubicBezTo>
                <a:cubicBezTo>
                  <a:pt x="3478038" y="1733279"/>
                  <a:pt x="3457221" y="1728360"/>
                  <a:pt x="3466597" y="1720437"/>
                </a:cubicBezTo>
                <a:cubicBezTo>
                  <a:pt x="3447158" y="1729362"/>
                  <a:pt x="3425653" y="1717522"/>
                  <a:pt x="3404835" y="1712604"/>
                </a:cubicBezTo>
                <a:cubicBezTo>
                  <a:pt x="3394083" y="1706684"/>
                  <a:pt x="3373266" y="1701765"/>
                  <a:pt x="3354517" y="1717612"/>
                </a:cubicBezTo>
                <a:cubicBezTo>
                  <a:pt x="3353139" y="1703769"/>
                  <a:pt x="3334389" y="1719616"/>
                  <a:pt x="3314261" y="1721619"/>
                </a:cubicBezTo>
                <a:cubicBezTo>
                  <a:pt x="3302819" y="1708778"/>
                  <a:pt x="3312194" y="1700854"/>
                  <a:pt x="3301440" y="1694934"/>
                </a:cubicBezTo>
                <a:cubicBezTo>
                  <a:pt x="3284070" y="1724625"/>
                  <a:pt x="3249055" y="1679177"/>
                  <a:pt x="3218863" y="1682183"/>
                </a:cubicBezTo>
                <a:cubicBezTo>
                  <a:pt x="3209489" y="1690107"/>
                  <a:pt x="3210178" y="1697029"/>
                  <a:pt x="3210178" y="1697029"/>
                </a:cubicBezTo>
                <a:cubicBezTo>
                  <a:pt x="3189362" y="1692110"/>
                  <a:pt x="3179297" y="1693111"/>
                  <a:pt x="3149106" y="1696116"/>
                </a:cubicBezTo>
                <a:cubicBezTo>
                  <a:pt x="3147729" y="1682274"/>
                  <a:pt x="3178608" y="1686190"/>
                  <a:pt x="3167167" y="1673349"/>
                </a:cubicBezTo>
                <a:cubicBezTo>
                  <a:pt x="3120293" y="1712965"/>
                  <a:pt x="3055776" y="1677446"/>
                  <a:pt x="3015520" y="1681453"/>
                </a:cubicBezTo>
                <a:cubicBezTo>
                  <a:pt x="3026273" y="1687373"/>
                  <a:pt x="3026962" y="1694295"/>
                  <a:pt x="3017587" y="1702218"/>
                </a:cubicBezTo>
                <a:cubicBezTo>
                  <a:pt x="2996082" y="1690378"/>
                  <a:pt x="2977332" y="1706225"/>
                  <a:pt x="2966580" y="1700305"/>
                </a:cubicBezTo>
                <a:cubicBezTo>
                  <a:pt x="2975954" y="1692382"/>
                  <a:pt x="2984640" y="1677536"/>
                  <a:pt x="2983951" y="1670615"/>
                </a:cubicBezTo>
                <a:cubicBezTo>
                  <a:pt x="2902062" y="1664785"/>
                  <a:pt x="2804181" y="1702490"/>
                  <a:pt x="2730289" y="1674893"/>
                </a:cubicBezTo>
                <a:cubicBezTo>
                  <a:pt x="2740353" y="1673891"/>
                  <a:pt x="2751105" y="1679811"/>
                  <a:pt x="2759792" y="1664967"/>
                </a:cubicBezTo>
                <a:cubicBezTo>
                  <a:pt x="2749038" y="1659047"/>
                  <a:pt x="2758414" y="1651122"/>
                  <a:pt x="2747660" y="1645203"/>
                </a:cubicBezTo>
                <a:cubicBezTo>
                  <a:pt x="2720224" y="1675895"/>
                  <a:pt x="2707405" y="1649210"/>
                  <a:pt x="2697341" y="1650212"/>
                </a:cubicBezTo>
                <a:cubicBezTo>
                  <a:pt x="2677902" y="1659136"/>
                  <a:pt x="2688656" y="1665056"/>
                  <a:pt x="2669217" y="1673982"/>
                </a:cubicBezTo>
                <a:cubicBezTo>
                  <a:pt x="2657775" y="1661140"/>
                  <a:pt x="2647712" y="1662142"/>
                  <a:pt x="2636958" y="1656222"/>
                </a:cubicBezTo>
                <a:cubicBezTo>
                  <a:pt x="2627583" y="1664145"/>
                  <a:pt x="2638336" y="1670065"/>
                  <a:pt x="2628961" y="1677990"/>
                </a:cubicBezTo>
                <a:cubicBezTo>
                  <a:pt x="2618209" y="1672068"/>
                  <a:pt x="2580021" y="1696841"/>
                  <a:pt x="2578643" y="1682997"/>
                </a:cubicBezTo>
                <a:cubicBezTo>
                  <a:pt x="2588017" y="1675074"/>
                  <a:pt x="2598770" y="1680994"/>
                  <a:pt x="2608145" y="1673070"/>
                </a:cubicBezTo>
                <a:cubicBezTo>
                  <a:pt x="2567201" y="1670156"/>
                  <a:pt x="2596703" y="1660229"/>
                  <a:pt x="2574509" y="1641467"/>
                </a:cubicBezTo>
                <a:cubicBezTo>
                  <a:pt x="2555070" y="1650393"/>
                  <a:pt x="2565822" y="1656313"/>
                  <a:pt x="2566512" y="1663235"/>
                </a:cubicBezTo>
                <a:cubicBezTo>
                  <a:pt x="2537009" y="1673161"/>
                  <a:pt x="2496065" y="1670247"/>
                  <a:pt x="2455810" y="1674254"/>
                </a:cubicBezTo>
                <a:cubicBezTo>
                  <a:pt x="2457188" y="1688097"/>
                  <a:pt x="2437749" y="1697023"/>
                  <a:pt x="2428374" y="1704945"/>
                </a:cubicBezTo>
                <a:cubicBezTo>
                  <a:pt x="2407557" y="1700027"/>
                  <a:pt x="2437060" y="1690101"/>
                  <a:pt x="2416244" y="1685183"/>
                </a:cubicBezTo>
                <a:cubicBezTo>
                  <a:pt x="2398183" y="1707950"/>
                  <a:pt x="2378055" y="1709954"/>
                  <a:pt x="2368680" y="1717877"/>
                </a:cubicBezTo>
                <a:cubicBezTo>
                  <a:pt x="2369369" y="1724799"/>
                  <a:pt x="2388808" y="1715874"/>
                  <a:pt x="2379433" y="1723797"/>
                </a:cubicBezTo>
                <a:cubicBezTo>
                  <a:pt x="2358616" y="1718879"/>
                  <a:pt x="2360683" y="1739645"/>
                  <a:pt x="2361372" y="1746566"/>
                </a:cubicBezTo>
                <a:cubicBezTo>
                  <a:pt x="2350620" y="1740646"/>
                  <a:pt x="2341933" y="1755492"/>
                  <a:pt x="2321117" y="1750573"/>
                </a:cubicBezTo>
                <a:cubicBezTo>
                  <a:pt x="2319739" y="1736730"/>
                  <a:pt x="2340555" y="1741648"/>
                  <a:pt x="2339866" y="1734726"/>
                </a:cubicBezTo>
                <a:cubicBezTo>
                  <a:pt x="2319050" y="1729808"/>
                  <a:pt x="2339177" y="1727805"/>
                  <a:pt x="2348553" y="1719881"/>
                </a:cubicBezTo>
                <a:cubicBezTo>
                  <a:pt x="2329114" y="1728806"/>
                  <a:pt x="2308298" y="1723888"/>
                  <a:pt x="2296855" y="1711047"/>
                </a:cubicBezTo>
                <a:cubicBezTo>
                  <a:pt x="2308298" y="1723888"/>
                  <a:pt x="2327047" y="1708042"/>
                  <a:pt x="2316294" y="1702122"/>
                </a:cubicBezTo>
                <a:cubicBezTo>
                  <a:pt x="2275350" y="1699206"/>
                  <a:pt x="2258667" y="1735818"/>
                  <a:pt x="2228475" y="1738824"/>
                </a:cubicBezTo>
                <a:cubicBezTo>
                  <a:pt x="2237850" y="1730900"/>
                  <a:pt x="2256600" y="1715054"/>
                  <a:pt x="2225719" y="1711138"/>
                </a:cubicBezTo>
                <a:cubicBezTo>
                  <a:pt x="2217723" y="1732904"/>
                  <a:pt x="2190287" y="1763596"/>
                  <a:pt x="2168782" y="1751756"/>
                </a:cubicBezTo>
                <a:cubicBezTo>
                  <a:pt x="2179534" y="1757676"/>
                  <a:pt x="2198974" y="1748751"/>
                  <a:pt x="2188220" y="1742831"/>
                </a:cubicBezTo>
                <a:cubicBezTo>
                  <a:pt x="2158029" y="1745836"/>
                  <a:pt x="2137901" y="1747839"/>
                  <a:pt x="2119151" y="1763686"/>
                </a:cubicBezTo>
                <a:cubicBezTo>
                  <a:pt x="2108399" y="1757766"/>
                  <a:pt x="2097646" y="1751846"/>
                  <a:pt x="2096957" y="1744925"/>
                </a:cubicBezTo>
                <a:cubicBezTo>
                  <a:pt x="2078207" y="1760772"/>
                  <a:pt x="2088271" y="1759770"/>
                  <a:pt x="2079585" y="1774615"/>
                </a:cubicBezTo>
                <a:cubicBezTo>
                  <a:pt x="2068832" y="1768695"/>
                  <a:pt x="2059458" y="1776619"/>
                  <a:pt x="2048705" y="1770699"/>
                </a:cubicBezTo>
                <a:cubicBezTo>
                  <a:pt x="2038641" y="1771700"/>
                  <a:pt x="2048015" y="1763777"/>
                  <a:pt x="2047327" y="1756855"/>
                </a:cubicBezTo>
                <a:cubicBezTo>
                  <a:pt x="1986944" y="1762866"/>
                  <a:pt x="1969572" y="1792556"/>
                  <a:pt x="1930695" y="1810406"/>
                </a:cubicBezTo>
                <a:cubicBezTo>
                  <a:pt x="1930006" y="1803485"/>
                  <a:pt x="1928628" y="1789641"/>
                  <a:pt x="1917875" y="1783721"/>
                </a:cubicBezTo>
                <a:cubicBezTo>
                  <a:pt x="1908500" y="1791645"/>
                  <a:pt x="1887683" y="1786727"/>
                  <a:pt x="1879687" y="1808494"/>
                </a:cubicBezTo>
                <a:cubicBezTo>
                  <a:pt x="1889750" y="1807492"/>
                  <a:pt x="1917875" y="1783721"/>
                  <a:pt x="1909878" y="1805489"/>
                </a:cubicBezTo>
                <a:cubicBezTo>
                  <a:pt x="1900503" y="1813411"/>
                  <a:pt x="1869623" y="1809495"/>
                  <a:pt x="1838743" y="1805579"/>
                </a:cubicBezTo>
                <a:cubicBezTo>
                  <a:pt x="1830746" y="1827346"/>
                  <a:pt x="1859559" y="1810497"/>
                  <a:pt x="1861626" y="1831263"/>
                </a:cubicBezTo>
                <a:cubicBezTo>
                  <a:pt x="1823370" y="1829828"/>
                  <a:pt x="1793100" y="1851190"/>
                  <a:pt x="1763955" y="1869492"/>
                </a:cubicBezTo>
                <a:lnTo>
                  <a:pt x="1753128" y="1875580"/>
                </a:lnTo>
                <a:lnTo>
                  <a:pt x="1743013" y="1864914"/>
                </a:lnTo>
                <a:cubicBezTo>
                  <a:pt x="1742583" y="1860587"/>
                  <a:pt x="1742238" y="1857126"/>
                  <a:pt x="1732174" y="1858128"/>
                </a:cubicBezTo>
                <a:cubicBezTo>
                  <a:pt x="1706806" y="1909586"/>
                  <a:pt x="1634292" y="1895832"/>
                  <a:pt x="1586729" y="1928528"/>
                </a:cubicBezTo>
                <a:cubicBezTo>
                  <a:pt x="1595415" y="1913683"/>
                  <a:pt x="1594726" y="1906761"/>
                  <a:pt x="1574598" y="1908765"/>
                </a:cubicBezTo>
                <a:cubicBezTo>
                  <a:pt x="1565912" y="1923610"/>
                  <a:pt x="1557915" y="1945376"/>
                  <a:pt x="1547852" y="1946378"/>
                </a:cubicBezTo>
                <a:cubicBezTo>
                  <a:pt x="1547163" y="1939457"/>
                  <a:pt x="1547163" y="1939457"/>
                  <a:pt x="1536409" y="1933537"/>
                </a:cubicBezTo>
                <a:cubicBezTo>
                  <a:pt x="1508974" y="1964228"/>
                  <a:pt x="1458655" y="1969237"/>
                  <a:pt x="1441284" y="1998928"/>
                </a:cubicBezTo>
                <a:cubicBezTo>
                  <a:pt x="1440594" y="1992006"/>
                  <a:pt x="1439905" y="1985084"/>
                  <a:pt x="1429841" y="1986086"/>
                </a:cubicBezTo>
                <a:cubicBezTo>
                  <a:pt x="1382278" y="2018781"/>
                  <a:pt x="1381589" y="2011860"/>
                  <a:pt x="1321895" y="2024791"/>
                </a:cubicBezTo>
                <a:cubicBezTo>
                  <a:pt x="1331270" y="2016869"/>
                  <a:pt x="1330582" y="2009947"/>
                  <a:pt x="1319828" y="2004027"/>
                </a:cubicBezTo>
                <a:cubicBezTo>
                  <a:pt x="1312521" y="2032715"/>
                  <a:pt x="1299701" y="2006031"/>
                  <a:pt x="1291015" y="2020876"/>
                </a:cubicBezTo>
                <a:cubicBezTo>
                  <a:pt x="1282329" y="2035720"/>
                  <a:pt x="1283018" y="2042642"/>
                  <a:pt x="1293770" y="2048562"/>
                </a:cubicBezTo>
                <a:cubicBezTo>
                  <a:pt x="1272954" y="2043644"/>
                  <a:pt x="1262890" y="2044645"/>
                  <a:pt x="1263580" y="2051567"/>
                </a:cubicBezTo>
                <a:cubicBezTo>
                  <a:pt x="1264268" y="2058489"/>
                  <a:pt x="1274332" y="2057487"/>
                  <a:pt x="1275021" y="2064409"/>
                </a:cubicBezTo>
                <a:cubicBezTo>
                  <a:pt x="1245519" y="2074336"/>
                  <a:pt x="1254204" y="2059491"/>
                  <a:pt x="1225391" y="2076340"/>
                </a:cubicBezTo>
                <a:cubicBezTo>
                  <a:pt x="1236144" y="2082260"/>
                  <a:pt x="1255582" y="2073334"/>
                  <a:pt x="1246897" y="2088180"/>
                </a:cubicBezTo>
                <a:cubicBezTo>
                  <a:pt x="1195889" y="2086267"/>
                  <a:pt x="1139640" y="2133807"/>
                  <a:pt x="1135506" y="2092277"/>
                </a:cubicBezTo>
                <a:cubicBezTo>
                  <a:pt x="1106003" y="2102204"/>
                  <a:pt x="1108070" y="2122970"/>
                  <a:pt x="1078567" y="2132897"/>
                </a:cubicBezTo>
                <a:cubicBezTo>
                  <a:pt x="1087942" y="2124972"/>
                  <a:pt x="1087254" y="2118051"/>
                  <a:pt x="1077189" y="2119053"/>
                </a:cubicBezTo>
                <a:cubicBezTo>
                  <a:pt x="1068504" y="2133898"/>
                  <a:pt x="1046309" y="2115136"/>
                  <a:pt x="1027559" y="2130984"/>
                </a:cubicBezTo>
                <a:cubicBezTo>
                  <a:pt x="1039690" y="2150746"/>
                  <a:pt x="1059818" y="2148743"/>
                  <a:pt x="1061885" y="2169508"/>
                </a:cubicBezTo>
                <a:cubicBezTo>
                  <a:pt x="1040379" y="2157668"/>
                  <a:pt x="990749" y="2169598"/>
                  <a:pt x="1013632" y="2195282"/>
                </a:cubicBezTo>
                <a:cubicBezTo>
                  <a:pt x="944563" y="2216137"/>
                  <a:pt x="886937" y="2249835"/>
                  <a:pt x="829310" y="2283532"/>
                </a:cubicBezTo>
                <a:cubicBezTo>
                  <a:pt x="771682" y="2317230"/>
                  <a:pt x="724120" y="2349925"/>
                  <a:pt x="666492" y="2383622"/>
                </a:cubicBezTo>
                <a:cubicBezTo>
                  <a:pt x="654362" y="2363859"/>
                  <a:pt x="685931" y="2374697"/>
                  <a:pt x="684553" y="2360854"/>
                </a:cubicBezTo>
                <a:cubicBezTo>
                  <a:pt x="673801" y="2354933"/>
                  <a:pt x="693239" y="2346008"/>
                  <a:pt x="672423" y="2341090"/>
                </a:cubicBezTo>
                <a:cubicBezTo>
                  <a:pt x="673112" y="2348012"/>
                  <a:pt x="663047" y="2349013"/>
                  <a:pt x="663047" y="2349013"/>
                </a:cubicBezTo>
                <a:cubicBezTo>
                  <a:pt x="663736" y="2355935"/>
                  <a:pt x="674490" y="2361855"/>
                  <a:pt x="665114" y="2369779"/>
                </a:cubicBezTo>
                <a:cubicBezTo>
                  <a:pt x="645676" y="2378704"/>
                  <a:pt x="654362" y="2363859"/>
                  <a:pt x="643609" y="2357939"/>
                </a:cubicBezTo>
                <a:cubicBezTo>
                  <a:pt x="634234" y="2365862"/>
                  <a:pt x="624170" y="2366864"/>
                  <a:pt x="614795" y="2374788"/>
                </a:cubicBezTo>
                <a:cubicBezTo>
                  <a:pt x="615484" y="2381709"/>
                  <a:pt x="626237" y="2387629"/>
                  <a:pt x="626237" y="2387629"/>
                </a:cubicBezTo>
                <a:cubicBezTo>
                  <a:pt x="656429" y="2384624"/>
                  <a:pt x="677246" y="2389542"/>
                  <a:pt x="687998" y="2395463"/>
                </a:cubicBezTo>
                <a:cubicBezTo>
                  <a:pt x="677934" y="2396463"/>
                  <a:pt x="679312" y="2410307"/>
                  <a:pt x="659185" y="2412310"/>
                </a:cubicBezTo>
                <a:cubicBezTo>
                  <a:pt x="658496" y="2405389"/>
                  <a:pt x="667181" y="2390544"/>
                  <a:pt x="647054" y="2392548"/>
                </a:cubicBezTo>
                <a:cubicBezTo>
                  <a:pt x="628993" y="2415316"/>
                  <a:pt x="567922" y="2414404"/>
                  <a:pt x="571366" y="2449013"/>
                </a:cubicBezTo>
                <a:cubicBezTo>
                  <a:pt x="550550" y="2444095"/>
                  <a:pt x="540486" y="2445097"/>
                  <a:pt x="551928" y="2457938"/>
                </a:cubicBezTo>
                <a:cubicBezTo>
                  <a:pt x="531110" y="2453020"/>
                  <a:pt x="531799" y="2459942"/>
                  <a:pt x="512361" y="2468867"/>
                </a:cubicBezTo>
                <a:cubicBezTo>
                  <a:pt x="521047" y="2454022"/>
                  <a:pt x="540486" y="2445097"/>
                  <a:pt x="539108" y="2431253"/>
                </a:cubicBezTo>
                <a:cubicBezTo>
                  <a:pt x="488099" y="2429340"/>
                  <a:pt x="491544" y="2463949"/>
                  <a:pt x="472106" y="2472874"/>
                </a:cubicBezTo>
                <a:cubicBezTo>
                  <a:pt x="450600" y="2461034"/>
                  <a:pt x="443292" y="2489723"/>
                  <a:pt x="423164" y="2491727"/>
                </a:cubicBezTo>
                <a:cubicBezTo>
                  <a:pt x="411723" y="2478885"/>
                  <a:pt x="419720" y="2457118"/>
                  <a:pt x="398903" y="2452199"/>
                </a:cubicBezTo>
                <a:cubicBezTo>
                  <a:pt x="411034" y="2471963"/>
                  <a:pt x="381531" y="2481890"/>
                  <a:pt x="372157" y="2489813"/>
                </a:cubicBezTo>
                <a:cubicBezTo>
                  <a:pt x="374224" y="2510578"/>
                  <a:pt x="373535" y="2503657"/>
                  <a:pt x="384976" y="2516498"/>
                </a:cubicBezTo>
                <a:cubicBezTo>
                  <a:pt x="364849" y="2518502"/>
                  <a:pt x="364849" y="2518502"/>
                  <a:pt x="334657" y="2521507"/>
                </a:cubicBezTo>
                <a:cubicBezTo>
                  <a:pt x="333279" y="2507664"/>
                  <a:pt x="323216" y="2508666"/>
                  <a:pt x="311773" y="2495824"/>
                </a:cubicBezTo>
                <a:cubicBezTo>
                  <a:pt x="321149" y="2487900"/>
                  <a:pt x="341276" y="2485897"/>
                  <a:pt x="339209" y="2465132"/>
                </a:cubicBezTo>
                <a:cubicBezTo>
                  <a:pt x="389529" y="2460123"/>
                  <a:pt x="396836" y="2431434"/>
                  <a:pt x="445088" y="2405661"/>
                </a:cubicBezTo>
                <a:cubicBezTo>
                  <a:pt x="432268" y="2378975"/>
                  <a:pt x="483277" y="2380888"/>
                  <a:pt x="491274" y="2359121"/>
                </a:cubicBezTo>
                <a:cubicBezTo>
                  <a:pt x="491274" y="2359121"/>
                  <a:pt x="481210" y="2360123"/>
                  <a:pt x="480520" y="2353201"/>
                </a:cubicBezTo>
                <a:cubicBezTo>
                  <a:pt x="500648" y="2351198"/>
                  <a:pt x="499270" y="2337354"/>
                  <a:pt x="520087" y="2342274"/>
                </a:cubicBezTo>
                <a:cubicBezTo>
                  <a:pt x="530840" y="2348193"/>
                  <a:pt x="532218" y="2362036"/>
                  <a:pt x="551656" y="2353111"/>
                </a:cubicBezTo>
                <a:cubicBezTo>
                  <a:pt x="551656" y="2353111"/>
                  <a:pt x="551656" y="2353111"/>
                  <a:pt x="550967" y="2346189"/>
                </a:cubicBezTo>
                <a:cubicBezTo>
                  <a:pt x="558965" y="2324423"/>
                  <a:pt x="529462" y="2334349"/>
                  <a:pt x="537459" y="2312583"/>
                </a:cubicBezTo>
                <a:cubicBezTo>
                  <a:pt x="557587" y="2310579"/>
                  <a:pt x="557587" y="2310579"/>
                  <a:pt x="565583" y="2288812"/>
                </a:cubicBezTo>
                <a:cubicBezTo>
                  <a:pt x="565583" y="2288812"/>
                  <a:pt x="575647" y="2287810"/>
                  <a:pt x="575647" y="2287810"/>
                </a:cubicBezTo>
                <a:cubicBezTo>
                  <a:pt x="585022" y="2279887"/>
                  <a:pt x="583644" y="2266043"/>
                  <a:pt x="593708" y="2265042"/>
                </a:cubicBezTo>
                <a:cubicBezTo>
                  <a:pt x="625278" y="2275880"/>
                  <a:pt x="575647" y="2287810"/>
                  <a:pt x="566961" y="2302656"/>
                </a:cubicBezTo>
                <a:cubicBezTo>
                  <a:pt x="577714" y="2308576"/>
                  <a:pt x="569028" y="2323421"/>
                  <a:pt x="599220" y="2320416"/>
                </a:cubicBezTo>
                <a:cubicBezTo>
                  <a:pt x="597153" y="2299651"/>
                  <a:pt x="626656" y="2289723"/>
                  <a:pt x="625278" y="2275880"/>
                </a:cubicBezTo>
                <a:cubicBezTo>
                  <a:pt x="644716" y="2266955"/>
                  <a:pt x="656158" y="2279797"/>
                  <a:pt x="654091" y="2259031"/>
                </a:cubicBezTo>
                <a:cubicBezTo>
                  <a:pt x="674218" y="2257028"/>
                  <a:pt x="664844" y="2264951"/>
                  <a:pt x="684971" y="2262948"/>
                </a:cubicBezTo>
                <a:cubicBezTo>
                  <a:pt x="683594" y="2249105"/>
                  <a:pt x="693657" y="2248103"/>
                  <a:pt x="692279" y="2234260"/>
                </a:cubicBezTo>
                <a:cubicBezTo>
                  <a:pt x="702343" y="2233258"/>
                  <a:pt x="723849" y="2245098"/>
                  <a:pt x="733224" y="2237175"/>
                </a:cubicBezTo>
                <a:cubicBezTo>
                  <a:pt x="722471" y="2231255"/>
                  <a:pt x="701654" y="2226336"/>
                  <a:pt x="699587" y="2205571"/>
                </a:cubicBezTo>
                <a:cubicBezTo>
                  <a:pt x="741909" y="2222329"/>
                  <a:pt x="729090" y="2195644"/>
                  <a:pt x="761348" y="2213404"/>
                </a:cubicBezTo>
                <a:cubicBezTo>
                  <a:pt x="759281" y="2192639"/>
                  <a:pt x="759281" y="2192639"/>
                  <a:pt x="767967" y="2177793"/>
                </a:cubicBezTo>
                <a:cubicBezTo>
                  <a:pt x="757903" y="2178795"/>
                  <a:pt x="740531" y="2208486"/>
                  <a:pt x="718337" y="2189724"/>
                </a:cubicBezTo>
                <a:cubicBezTo>
                  <a:pt x="737086" y="2173877"/>
                  <a:pt x="777341" y="2169870"/>
                  <a:pt x="796092" y="2154024"/>
                </a:cubicBezTo>
                <a:cubicBezTo>
                  <a:pt x="763833" y="2136263"/>
                  <a:pt x="842965" y="2114406"/>
                  <a:pt x="851652" y="2099561"/>
                </a:cubicBezTo>
                <a:cubicBezTo>
                  <a:pt x="821460" y="2102566"/>
                  <a:pt x="753080" y="2130343"/>
                  <a:pt x="740261" y="2103658"/>
                </a:cubicBezTo>
                <a:cubicBezTo>
                  <a:pt x="730196" y="2104660"/>
                  <a:pt x="730885" y="2111582"/>
                  <a:pt x="732263" y="2125425"/>
                </a:cubicBezTo>
                <a:cubicBezTo>
                  <a:pt x="742328" y="2124423"/>
                  <a:pt x="742328" y="2124423"/>
                  <a:pt x="753080" y="2130343"/>
                </a:cubicBezTo>
                <a:cubicBezTo>
                  <a:pt x="703450" y="2142274"/>
                  <a:pt x="755836" y="2158031"/>
                  <a:pt x="727023" y="2174879"/>
                </a:cubicBezTo>
                <a:cubicBezTo>
                  <a:pt x="725645" y="2161036"/>
                  <a:pt x="724956" y="2154114"/>
                  <a:pt x="714203" y="2148194"/>
                </a:cubicBezTo>
                <a:cubicBezTo>
                  <a:pt x="704828" y="2156117"/>
                  <a:pt x="694764" y="2157119"/>
                  <a:pt x="694764" y="2157119"/>
                </a:cubicBezTo>
                <a:cubicBezTo>
                  <a:pt x="694764" y="2157119"/>
                  <a:pt x="694764" y="2157119"/>
                  <a:pt x="686767" y="2178885"/>
                </a:cubicBezTo>
                <a:cubicBezTo>
                  <a:pt x="666639" y="2180889"/>
                  <a:pt x="657265" y="2188812"/>
                  <a:pt x="647201" y="2189814"/>
                </a:cubicBezTo>
                <a:cubicBezTo>
                  <a:pt x="635071" y="2170051"/>
                  <a:pt x="655198" y="2168048"/>
                  <a:pt x="653820" y="2154204"/>
                </a:cubicBezTo>
                <a:cubicBezTo>
                  <a:pt x="643756" y="2155206"/>
                  <a:pt x="634382" y="2163130"/>
                  <a:pt x="634382" y="2163130"/>
                </a:cubicBezTo>
                <a:cubicBezTo>
                  <a:pt x="634382" y="2163130"/>
                  <a:pt x="634382" y="2163130"/>
                  <a:pt x="627762" y="2198739"/>
                </a:cubicBezTo>
                <a:cubicBezTo>
                  <a:pt x="637138" y="2190816"/>
                  <a:pt x="647201" y="2189814"/>
                  <a:pt x="647890" y="2196736"/>
                </a:cubicBezTo>
                <a:cubicBezTo>
                  <a:pt x="618388" y="2206663"/>
                  <a:pt x="600326" y="2229432"/>
                  <a:pt x="570825" y="2239359"/>
                </a:cubicBezTo>
                <a:lnTo>
                  <a:pt x="570291" y="2246303"/>
                </a:lnTo>
                <a:lnTo>
                  <a:pt x="558040" y="2246529"/>
                </a:lnTo>
                <a:cubicBezTo>
                  <a:pt x="546440" y="2249650"/>
                  <a:pt x="539668" y="2258189"/>
                  <a:pt x="530569" y="2243366"/>
                </a:cubicBezTo>
                <a:cubicBezTo>
                  <a:pt x="544078" y="2276972"/>
                  <a:pt x="470875" y="2256298"/>
                  <a:pt x="504511" y="2287901"/>
                </a:cubicBezTo>
                <a:cubicBezTo>
                  <a:pt x="453503" y="2285988"/>
                  <a:pt x="455570" y="2306753"/>
                  <a:pt x="425378" y="2309758"/>
                </a:cubicBezTo>
                <a:cubicBezTo>
                  <a:pt x="424689" y="2302837"/>
                  <a:pt x="434065" y="2294913"/>
                  <a:pt x="424000" y="2295915"/>
                </a:cubicBezTo>
                <a:cubicBezTo>
                  <a:pt x="414626" y="2303838"/>
                  <a:pt x="393810" y="2298920"/>
                  <a:pt x="393810" y="2298920"/>
                </a:cubicBezTo>
                <a:cubicBezTo>
                  <a:pt x="404562" y="2304840"/>
                  <a:pt x="374371" y="2307845"/>
                  <a:pt x="386501" y="2327609"/>
                </a:cubicBezTo>
                <a:cubicBezTo>
                  <a:pt x="395877" y="2319685"/>
                  <a:pt x="405940" y="2318684"/>
                  <a:pt x="406629" y="2325606"/>
                </a:cubicBezTo>
                <a:cubicBezTo>
                  <a:pt x="387190" y="2334531"/>
                  <a:pt x="379194" y="2356298"/>
                  <a:pt x="348313" y="2352381"/>
                </a:cubicBezTo>
                <a:cubicBezTo>
                  <a:pt x="347624" y="2345460"/>
                  <a:pt x="346246" y="2331616"/>
                  <a:pt x="336182" y="2332618"/>
                </a:cubicBezTo>
                <a:cubicBezTo>
                  <a:pt x="317432" y="2348465"/>
                  <a:pt x="338249" y="2353383"/>
                  <a:pt x="329564" y="2368227"/>
                </a:cubicBezTo>
                <a:cubicBezTo>
                  <a:pt x="288620" y="2365314"/>
                  <a:pt x="291375" y="2393000"/>
                  <a:pt x="249741" y="2383163"/>
                </a:cubicBezTo>
                <a:cubicBezTo>
                  <a:pt x="241056" y="2398008"/>
                  <a:pt x="200801" y="2402015"/>
                  <a:pt x="191426" y="2409939"/>
                </a:cubicBezTo>
                <a:cubicBezTo>
                  <a:pt x="201490" y="2408937"/>
                  <a:pt x="190048" y="2396095"/>
                  <a:pt x="179984" y="2397097"/>
                </a:cubicBezTo>
                <a:cubicBezTo>
                  <a:pt x="170609" y="2405021"/>
                  <a:pt x="120290" y="2410029"/>
                  <a:pt x="151171" y="2413946"/>
                </a:cubicBezTo>
                <a:cubicBezTo>
                  <a:pt x="132421" y="2429793"/>
                  <a:pt x="141106" y="2414948"/>
                  <a:pt x="120290" y="2410029"/>
                </a:cubicBezTo>
                <a:cubicBezTo>
                  <a:pt x="121668" y="2423873"/>
                  <a:pt x="90788" y="2419956"/>
                  <a:pt x="91477" y="2426878"/>
                </a:cubicBezTo>
                <a:cubicBezTo>
                  <a:pt x="112983" y="2438718"/>
                  <a:pt x="111605" y="2424875"/>
                  <a:pt x="131732" y="2422871"/>
                </a:cubicBezTo>
                <a:cubicBezTo>
                  <a:pt x="142484" y="2428791"/>
                  <a:pt x="122357" y="2430795"/>
                  <a:pt x="133799" y="2443637"/>
                </a:cubicBezTo>
                <a:cubicBezTo>
                  <a:pt x="113672" y="2445640"/>
                  <a:pt x="104296" y="2453563"/>
                  <a:pt x="115049" y="2459483"/>
                </a:cubicBezTo>
                <a:cubicBezTo>
                  <a:pt x="94233" y="2454565"/>
                  <a:pt x="76171" y="2477333"/>
                  <a:pt x="64041" y="2457570"/>
                </a:cubicBezTo>
                <a:cubicBezTo>
                  <a:pt x="74104" y="2456568"/>
                  <a:pt x="104985" y="2460485"/>
                  <a:pt x="102229" y="2432798"/>
                </a:cubicBezTo>
                <a:cubicBezTo>
                  <a:pt x="63352" y="2450649"/>
                  <a:pt x="72038" y="2435804"/>
                  <a:pt x="41158" y="2431887"/>
                </a:cubicBezTo>
                <a:cubicBezTo>
                  <a:pt x="53288" y="2451651"/>
                  <a:pt x="2281" y="2449738"/>
                  <a:pt x="3659" y="2463581"/>
                </a:cubicBezTo>
                <a:cubicBezTo>
                  <a:pt x="-7784" y="2450739"/>
                  <a:pt x="12344" y="2448736"/>
                  <a:pt x="903" y="2435894"/>
                </a:cubicBezTo>
                <a:cubicBezTo>
                  <a:pt x="31094" y="2432889"/>
                  <a:pt x="40469" y="2424965"/>
                  <a:pt x="49154" y="2410120"/>
                </a:cubicBezTo>
                <a:cubicBezTo>
                  <a:pt x="39091" y="2411122"/>
                  <a:pt x="28337" y="2405202"/>
                  <a:pt x="38402" y="2404200"/>
                </a:cubicBezTo>
                <a:cubicBezTo>
                  <a:pt x="69282" y="2408116"/>
                  <a:pt x="85965" y="2371505"/>
                  <a:pt x="83898" y="2350739"/>
                </a:cubicBezTo>
                <a:cubicBezTo>
                  <a:pt x="104026" y="2348736"/>
                  <a:pt x="104715" y="2355658"/>
                  <a:pt x="124842" y="2353654"/>
                </a:cubicBezTo>
                <a:cubicBezTo>
                  <a:pt x="122775" y="2332889"/>
                  <a:pt x="150899" y="2309118"/>
                  <a:pt x="162342" y="2321960"/>
                </a:cubicBezTo>
                <a:cubicBezTo>
                  <a:pt x="183847" y="2333800"/>
                  <a:pt x="142214" y="2323964"/>
                  <a:pt x="143592" y="2337807"/>
                </a:cubicBezTo>
                <a:cubicBezTo>
                  <a:pt x="154344" y="2343727"/>
                  <a:pt x="136284" y="2366496"/>
                  <a:pt x="166475" y="2363491"/>
                </a:cubicBezTo>
                <a:cubicBezTo>
                  <a:pt x="175851" y="2355567"/>
                  <a:pt x="155722" y="2357571"/>
                  <a:pt x="164408" y="2342726"/>
                </a:cubicBezTo>
                <a:cubicBezTo>
                  <a:pt x="184536" y="2340722"/>
                  <a:pt x="183158" y="2326879"/>
                  <a:pt x="192533" y="2318955"/>
                </a:cubicBezTo>
                <a:cubicBezTo>
                  <a:pt x="212661" y="2316951"/>
                  <a:pt x="204664" y="2338719"/>
                  <a:pt x="224102" y="2329793"/>
                </a:cubicBezTo>
                <a:cubicBezTo>
                  <a:pt x="202596" y="2317953"/>
                  <a:pt x="220657" y="2295185"/>
                  <a:pt x="230032" y="2287262"/>
                </a:cubicBezTo>
                <a:cubicBezTo>
                  <a:pt x="219279" y="2281342"/>
                  <a:pt x="218590" y="2274420"/>
                  <a:pt x="217212" y="2260576"/>
                </a:cubicBezTo>
                <a:cubicBezTo>
                  <a:pt x="246715" y="2250649"/>
                  <a:pt x="244648" y="2229884"/>
                  <a:pt x="284903" y="2225877"/>
                </a:cubicBezTo>
                <a:cubicBezTo>
                  <a:pt x="285592" y="2232799"/>
                  <a:pt x="266154" y="2241724"/>
                  <a:pt x="286281" y="2239721"/>
                </a:cubicBezTo>
                <a:cubicBezTo>
                  <a:pt x="294967" y="2224875"/>
                  <a:pt x="316473" y="2236715"/>
                  <a:pt x="323780" y="2208026"/>
                </a:cubicBezTo>
                <a:cubicBezTo>
                  <a:pt x="334534" y="2213946"/>
                  <a:pt x="384164" y="2202016"/>
                  <a:pt x="382097" y="2181252"/>
                </a:cubicBezTo>
                <a:cubicBezTo>
                  <a:pt x="412288" y="2178246"/>
                  <a:pt x="404291" y="2200012"/>
                  <a:pt x="434483" y="2197007"/>
                </a:cubicBezTo>
                <a:cubicBezTo>
                  <a:pt x="412288" y="2178246"/>
                  <a:pt x="452544" y="2174239"/>
                  <a:pt x="430349" y="2155477"/>
                </a:cubicBezTo>
                <a:cubicBezTo>
                  <a:pt x="451166" y="2160396"/>
                  <a:pt x="449788" y="2146552"/>
                  <a:pt x="459851" y="2145550"/>
                </a:cubicBezTo>
                <a:cubicBezTo>
                  <a:pt x="460540" y="2152472"/>
                  <a:pt x="461229" y="2159394"/>
                  <a:pt x="471294" y="2158392"/>
                </a:cubicBezTo>
                <a:cubicBezTo>
                  <a:pt x="470604" y="2151470"/>
                  <a:pt x="480668" y="2150469"/>
                  <a:pt x="479979" y="2143547"/>
                </a:cubicBezTo>
                <a:cubicBezTo>
                  <a:pt x="499417" y="2134622"/>
                  <a:pt x="500795" y="2148465"/>
                  <a:pt x="511548" y="2154385"/>
                </a:cubicBezTo>
                <a:cubicBezTo>
                  <a:pt x="508793" y="2126698"/>
                  <a:pt x="539673" y="2130615"/>
                  <a:pt x="548359" y="2115770"/>
                </a:cubicBezTo>
                <a:cubicBezTo>
                  <a:pt x="528231" y="2117774"/>
                  <a:pt x="508104" y="2119777"/>
                  <a:pt x="488665" y="2128702"/>
                </a:cubicBezTo>
                <a:cubicBezTo>
                  <a:pt x="506726" y="2105933"/>
                  <a:pt x="557045" y="2100924"/>
                  <a:pt x="565041" y="2079158"/>
                </a:cubicBezTo>
                <a:cubicBezTo>
                  <a:pt x="526164" y="2097008"/>
                  <a:pt x="475845" y="2102017"/>
                  <a:pt x="457784" y="2124786"/>
                </a:cubicBezTo>
                <a:cubicBezTo>
                  <a:pt x="467849" y="2123784"/>
                  <a:pt x="477912" y="2122783"/>
                  <a:pt x="479290" y="2136625"/>
                </a:cubicBezTo>
                <a:cubicBezTo>
                  <a:pt x="449099" y="2139630"/>
                  <a:pt x="458473" y="2131707"/>
                  <a:pt x="439035" y="2140632"/>
                </a:cubicBezTo>
                <a:cubicBezTo>
                  <a:pt x="428282" y="2134712"/>
                  <a:pt x="426904" y="2120868"/>
                  <a:pt x="426216" y="2113948"/>
                </a:cubicBezTo>
                <a:cubicBezTo>
                  <a:pt x="476534" y="2108938"/>
                  <a:pt x="525475" y="2090087"/>
                  <a:pt x="522030" y="2055478"/>
                </a:cubicBezTo>
                <a:cubicBezTo>
                  <a:pt x="523408" y="2069321"/>
                  <a:pt x="552911" y="2059394"/>
                  <a:pt x="541469" y="2046552"/>
                </a:cubicBezTo>
                <a:cubicBezTo>
                  <a:pt x="571661" y="2043547"/>
                  <a:pt x="553600" y="2066316"/>
                  <a:pt x="573728" y="2064313"/>
                </a:cubicBezTo>
                <a:cubicBezTo>
                  <a:pt x="572350" y="2050469"/>
                  <a:pt x="593166" y="2055387"/>
                  <a:pt x="602541" y="2047464"/>
                </a:cubicBezTo>
                <a:cubicBezTo>
                  <a:pt x="591788" y="2041544"/>
                  <a:pt x="562974" y="2058393"/>
                  <a:pt x="561596" y="2044549"/>
                </a:cubicBezTo>
                <a:cubicBezTo>
                  <a:pt x="560218" y="2030706"/>
                  <a:pt x="601852" y="2040542"/>
                  <a:pt x="590410" y="2027701"/>
                </a:cubicBezTo>
                <a:cubicBezTo>
                  <a:pt x="589032" y="2013857"/>
                  <a:pt x="589032" y="2013857"/>
                  <a:pt x="597719" y="1999012"/>
                </a:cubicBezTo>
                <a:cubicBezTo>
                  <a:pt x="577590" y="2001016"/>
                  <a:pt x="576212" y="1987172"/>
                  <a:pt x="575523" y="1980250"/>
                </a:cubicBezTo>
                <a:cubicBezTo>
                  <a:pt x="606404" y="1984167"/>
                  <a:pt x="583520" y="1958484"/>
                  <a:pt x="582832" y="1951562"/>
                </a:cubicBezTo>
                <a:cubicBezTo>
                  <a:pt x="602959" y="1949559"/>
                  <a:pt x="595652" y="1978247"/>
                  <a:pt x="615779" y="1976243"/>
                </a:cubicBezTo>
                <a:cubicBezTo>
                  <a:pt x="624464" y="1961398"/>
                  <a:pt x="643903" y="1952473"/>
                  <a:pt x="663341" y="1943547"/>
                </a:cubicBezTo>
                <a:cubicBezTo>
                  <a:pt x="653967" y="1951471"/>
                  <a:pt x="644592" y="1959395"/>
                  <a:pt x="665408" y="1964313"/>
                </a:cubicBezTo>
                <a:cubicBezTo>
                  <a:pt x="684159" y="1948467"/>
                  <a:pt x="685537" y="1962309"/>
                  <a:pt x="705665" y="1960306"/>
                </a:cubicBezTo>
                <a:cubicBezTo>
                  <a:pt x="694222" y="1947464"/>
                  <a:pt x="724414" y="1944459"/>
                  <a:pt x="755294" y="1948375"/>
                </a:cubicBezTo>
                <a:cubicBezTo>
                  <a:pt x="763291" y="1926608"/>
                  <a:pt x="772667" y="1918686"/>
                  <a:pt x="751160" y="1906846"/>
                </a:cubicBezTo>
                <a:cubicBezTo>
                  <a:pt x="781352" y="1903840"/>
                  <a:pt x="792105" y="1909760"/>
                  <a:pt x="803546" y="1922601"/>
                </a:cubicBezTo>
                <a:cubicBezTo>
                  <a:pt x="800790" y="1894915"/>
                  <a:pt x="841735" y="1897830"/>
                  <a:pt x="829604" y="1878066"/>
                </a:cubicBezTo>
                <a:cubicBezTo>
                  <a:pt x="839667" y="1877064"/>
                  <a:pt x="860485" y="1881983"/>
                  <a:pt x="859796" y="1875061"/>
                </a:cubicBezTo>
                <a:cubicBezTo>
                  <a:pt x="836222" y="1842456"/>
                  <a:pt x="781352" y="1903840"/>
                  <a:pt x="749093" y="1886080"/>
                </a:cubicBezTo>
                <a:cubicBezTo>
                  <a:pt x="778596" y="1876153"/>
                  <a:pt x="798034" y="1867228"/>
                  <a:pt x="827537" y="1857302"/>
                </a:cubicBezTo>
                <a:cubicBezTo>
                  <a:pt x="785215" y="1840543"/>
                  <a:pt x="802587" y="1810853"/>
                  <a:pt x="780392" y="1792091"/>
                </a:cubicBezTo>
                <a:cubicBezTo>
                  <a:pt x="821337" y="1795006"/>
                  <a:pt x="838019" y="1758394"/>
                  <a:pt x="886272" y="1732620"/>
                </a:cubicBezTo>
                <a:cubicBezTo>
                  <a:pt x="867522" y="1748467"/>
                  <a:pt x="878274" y="1754387"/>
                  <a:pt x="860214" y="1777156"/>
                </a:cubicBezTo>
                <a:cubicBezTo>
                  <a:pt x="920596" y="1771145"/>
                  <a:pt x="970227" y="1759215"/>
                  <a:pt x="986909" y="1722603"/>
                </a:cubicBezTo>
                <a:cubicBezTo>
                  <a:pt x="1058734" y="1729434"/>
                  <a:pt x="1063975" y="1679980"/>
                  <a:pt x="1136489" y="1693733"/>
                </a:cubicBezTo>
                <a:cubicBezTo>
                  <a:pt x="1135111" y="1679889"/>
                  <a:pt x="1145864" y="1685809"/>
                  <a:pt x="1154550" y="1670964"/>
                </a:cubicBezTo>
                <a:cubicBezTo>
                  <a:pt x="1154550" y="1670964"/>
                  <a:pt x="1154550" y="1670964"/>
                  <a:pt x="1185431" y="1674881"/>
                </a:cubicBezTo>
                <a:cubicBezTo>
                  <a:pt x="1222241" y="1636266"/>
                  <a:pt x="1314193" y="1641092"/>
                  <a:pt x="1353070" y="1623243"/>
                </a:cubicBezTo>
                <a:cubicBezTo>
                  <a:pt x="1343006" y="1624245"/>
                  <a:pt x="1332943" y="1625246"/>
                  <a:pt x="1332254" y="1618325"/>
                </a:cubicBezTo>
                <a:cubicBezTo>
                  <a:pt x="1341628" y="1610401"/>
                  <a:pt x="1349625" y="1588634"/>
                  <a:pt x="1361068" y="1601476"/>
                </a:cubicBezTo>
                <a:cubicBezTo>
                  <a:pt x="1340939" y="1603479"/>
                  <a:pt x="1352381" y="1616321"/>
                  <a:pt x="1372509" y="1614318"/>
                </a:cubicBezTo>
                <a:cubicBezTo>
                  <a:pt x="1371820" y="1607396"/>
                  <a:pt x="1402011" y="1604391"/>
                  <a:pt x="1421450" y="1595465"/>
                </a:cubicBezTo>
                <a:cubicBezTo>
                  <a:pt x="1441578" y="1593462"/>
                  <a:pt x="1461016" y="1584537"/>
                  <a:pt x="1461016" y="1584537"/>
                </a:cubicBezTo>
                <a:cubicBezTo>
                  <a:pt x="1452331" y="1599382"/>
                  <a:pt x="1422828" y="1609309"/>
                  <a:pt x="1433580" y="1615229"/>
                </a:cubicBezTo>
                <a:cubicBezTo>
                  <a:pt x="1463772" y="1612224"/>
                  <a:pt x="1483211" y="1603298"/>
                  <a:pt x="1502649" y="1594373"/>
                </a:cubicBezTo>
                <a:cubicBezTo>
                  <a:pt x="1501271" y="1580530"/>
                  <a:pt x="1480455" y="1575611"/>
                  <a:pt x="1489141" y="1560766"/>
                </a:cubicBezTo>
                <a:cubicBezTo>
                  <a:pt x="1511336" y="1579528"/>
                  <a:pt x="1544283" y="1604210"/>
                  <a:pt x="1581093" y="1565594"/>
                </a:cubicBezTo>
                <a:cubicBezTo>
                  <a:pt x="1571029" y="1566596"/>
                  <a:pt x="1580404" y="1558672"/>
                  <a:pt x="1560277" y="1560675"/>
                </a:cubicBezTo>
                <a:cubicBezTo>
                  <a:pt x="1577648" y="1530986"/>
                  <a:pt x="1618593" y="1533900"/>
                  <a:pt x="1656092" y="1502207"/>
                </a:cubicBezTo>
                <a:cubicBezTo>
                  <a:pt x="1688351" y="1519967"/>
                  <a:pt x="1724472" y="1474429"/>
                  <a:pt x="1776858" y="1490186"/>
                </a:cubicBezTo>
                <a:cubicBezTo>
                  <a:pt x="1785543" y="1475340"/>
                  <a:pt x="1807050" y="1487180"/>
                  <a:pt x="1815046" y="1465413"/>
                </a:cubicBezTo>
                <a:cubicBezTo>
                  <a:pt x="1804983" y="1466415"/>
                  <a:pt x="1794230" y="1460495"/>
                  <a:pt x="1794230" y="1460495"/>
                </a:cubicBezTo>
                <a:cubicBezTo>
                  <a:pt x="1835173" y="1463410"/>
                  <a:pt x="1851856" y="1426798"/>
                  <a:pt x="1902865" y="1428711"/>
                </a:cubicBezTo>
                <a:cubicBezTo>
                  <a:pt x="1894868" y="1450477"/>
                  <a:pt x="1843860" y="1448565"/>
                  <a:pt x="1845238" y="1462408"/>
                </a:cubicBezTo>
                <a:cubicBezTo>
                  <a:pt x="1885493" y="1458401"/>
                  <a:pt x="1993439" y="1419696"/>
                  <a:pt x="1976067" y="1449385"/>
                </a:cubicBezTo>
                <a:cubicBezTo>
                  <a:pt x="1995506" y="1440460"/>
                  <a:pt x="2014945" y="1431536"/>
                  <a:pt x="2034383" y="1422611"/>
                </a:cubicBezTo>
                <a:cubicBezTo>
                  <a:pt x="2053822" y="1413685"/>
                  <a:pt x="2084013" y="1410680"/>
                  <a:pt x="2104141" y="1408677"/>
                </a:cubicBezTo>
                <a:cubicBezTo>
                  <a:pt x="2145085" y="1411590"/>
                  <a:pt x="2136400" y="1426436"/>
                  <a:pt x="2165903" y="1416510"/>
                </a:cubicBezTo>
                <a:cubicBezTo>
                  <a:pt x="2177344" y="1429350"/>
                  <a:pt x="2147841" y="1439277"/>
                  <a:pt x="2148530" y="1446199"/>
                </a:cubicBezTo>
                <a:cubicBezTo>
                  <a:pt x="2159283" y="1452119"/>
                  <a:pt x="2168658" y="1444196"/>
                  <a:pt x="2178721" y="1443194"/>
                </a:cubicBezTo>
                <a:cubicBezTo>
                  <a:pt x="2188097" y="1435271"/>
                  <a:pt x="2177344" y="1429350"/>
                  <a:pt x="2196093" y="1413504"/>
                </a:cubicBezTo>
                <a:cubicBezTo>
                  <a:pt x="2216910" y="1418422"/>
                  <a:pt x="2188097" y="1435271"/>
                  <a:pt x="2199538" y="1448112"/>
                </a:cubicBezTo>
                <a:cubicBezTo>
                  <a:pt x="2230419" y="1452029"/>
                  <a:pt x="2206157" y="1412503"/>
                  <a:pt x="2247790" y="1422338"/>
                </a:cubicBezTo>
                <a:cubicBezTo>
                  <a:pt x="2238415" y="1430262"/>
                  <a:pt x="2239104" y="1437184"/>
                  <a:pt x="2249858" y="1443104"/>
                </a:cubicBezTo>
                <a:cubicBezTo>
                  <a:pt x="2278671" y="1426255"/>
                  <a:pt x="2258544" y="1428258"/>
                  <a:pt x="2267229" y="1413413"/>
                </a:cubicBezTo>
                <a:cubicBezTo>
                  <a:pt x="2288735" y="1425253"/>
                  <a:pt x="2286668" y="1404489"/>
                  <a:pt x="2307484" y="1409406"/>
                </a:cubicBezTo>
                <a:cubicBezTo>
                  <a:pt x="2308862" y="1423250"/>
                  <a:pt x="2277982" y="1419333"/>
                  <a:pt x="2289424" y="1432175"/>
                </a:cubicBezTo>
                <a:cubicBezTo>
                  <a:pt x="2310929" y="1444015"/>
                  <a:pt x="2327612" y="1407403"/>
                  <a:pt x="2347051" y="1398478"/>
                </a:cubicBezTo>
                <a:cubicBezTo>
                  <a:pt x="2327612" y="1407403"/>
                  <a:pt x="2285979" y="1397567"/>
                  <a:pt x="2304728" y="1381720"/>
                </a:cubicBezTo>
                <a:cubicBezTo>
                  <a:pt x="2344984" y="1377713"/>
                  <a:pt x="2395992" y="1379626"/>
                  <a:pt x="2434870" y="1361775"/>
                </a:cubicBezTo>
                <a:cubicBezTo>
                  <a:pt x="2424117" y="1355855"/>
                  <a:pt x="2414052" y="1356857"/>
                  <a:pt x="2423428" y="1348934"/>
                </a:cubicBezTo>
                <a:cubicBezTo>
                  <a:pt x="2454997" y="1359772"/>
                  <a:pt x="2416119" y="1377622"/>
                  <a:pt x="2437626" y="1389461"/>
                </a:cubicBezTo>
                <a:cubicBezTo>
                  <a:pt x="2455686" y="1366694"/>
                  <a:pt x="2479259" y="1399298"/>
                  <a:pt x="2498008" y="1383452"/>
                </a:cubicBezTo>
                <a:cubicBezTo>
                  <a:pt x="2496630" y="1369608"/>
                  <a:pt x="2457064" y="1380537"/>
                  <a:pt x="2474436" y="1350847"/>
                </a:cubicBezTo>
                <a:cubicBezTo>
                  <a:pt x="2495941" y="1362687"/>
                  <a:pt x="2496630" y="1369608"/>
                  <a:pt x="2507383" y="1375529"/>
                </a:cubicBezTo>
                <a:cubicBezTo>
                  <a:pt x="2507383" y="1375529"/>
                  <a:pt x="2507383" y="1375529"/>
                  <a:pt x="2545572" y="1350756"/>
                </a:cubicBezTo>
                <a:cubicBezTo>
                  <a:pt x="2576452" y="1354673"/>
                  <a:pt x="2615329" y="1336822"/>
                  <a:pt x="2646898" y="1347661"/>
                </a:cubicBezTo>
                <a:cubicBezTo>
                  <a:pt x="2628838" y="1370429"/>
                  <a:pt x="2636146" y="1341740"/>
                  <a:pt x="2626771" y="1349664"/>
                </a:cubicBezTo>
                <a:cubicBezTo>
                  <a:pt x="2617396" y="1357587"/>
                  <a:pt x="2628149" y="1363508"/>
                  <a:pt x="2628838" y="1370429"/>
                </a:cubicBezTo>
                <a:cubicBezTo>
                  <a:pt x="2647587" y="1354582"/>
                  <a:pt x="2696528" y="1335730"/>
                  <a:pt x="2737473" y="1338645"/>
                </a:cubicBezTo>
                <a:cubicBezTo>
                  <a:pt x="2758289" y="1343563"/>
                  <a:pt x="2738851" y="1352488"/>
                  <a:pt x="2759667" y="1357406"/>
                </a:cubicBezTo>
                <a:cubicBezTo>
                  <a:pt x="2780484" y="1362324"/>
                  <a:pt x="2791236" y="1368244"/>
                  <a:pt x="2799234" y="1346478"/>
                </a:cubicBezTo>
                <a:cubicBezTo>
                  <a:pt x="2830114" y="1350394"/>
                  <a:pt x="2811365" y="1366241"/>
                  <a:pt x="2812053" y="1373162"/>
                </a:cubicBezTo>
                <a:cubicBezTo>
                  <a:pt x="2832181" y="1371159"/>
                  <a:pt x="2852309" y="1369155"/>
                  <a:pt x="2871747" y="1360230"/>
                </a:cubicBezTo>
                <a:cubicBezTo>
                  <a:pt x="2857341" y="1368654"/>
                  <a:pt x="2855170" y="1372366"/>
                  <a:pt x="2859287" y="1375451"/>
                </a:cubicBezTo>
                <a:lnTo>
                  <a:pt x="2879090" y="1384432"/>
                </a:lnTo>
                <a:lnTo>
                  <a:pt x="2822151" y="1385265"/>
                </a:lnTo>
                <a:cubicBezTo>
                  <a:pt x="2790272" y="1384069"/>
                  <a:pt x="2757046" y="1382133"/>
                  <a:pt x="2721479" y="1382178"/>
                </a:cubicBezTo>
                <a:cubicBezTo>
                  <a:pt x="2732232" y="1388098"/>
                  <a:pt x="2712794" y="1397023"/>
                  <a:pt x="2714172" y="1410867"/>
                </a:cubicBezTo>
                <a:cubicBezTo>
                  <a:pt x="2784617" y="1403855"/>
                  <a:pt x="2898764" y="1427444"/>
                  <a:pt x="2934887" y="1381907"/>
                </a:cubicBezTo>
                <a:cubicBezTo>
                  <a:pt x="2955013" y="1379903"/>
                  <a:pt x="2935576" y="1388828"/>
                  <a:pt x="2947017" y="1401670"/>
                </a:cubicBezTo>
                <a:cubicBezTo>
                  <a:pt x="2976520" y="1391743"/>
                  <a:pt x="2997336" y="1396662"/>
                  <a:pt x="3017464" y="1394658"/>
                </a:cubicBezTo>
                <a:cubicBezTo>
                  <a:pt x="3016086" y="1380815"/>
                  <a:pt x="3036902" y="1385733"/>
                  <a:pt x="3035524" y="1371889"/>
                </a:cubicBezTo>
                <a:cubicBezTo>
                  <a:pt x="3015397" y="1373893"/>
                  <a:pt x="3003954" y="1361051"/>
                  <a:pt x="2984516" y="1369976"/>
                </a:cubicBezTo>
                <a:cubicBezTo>
                  <a:pt x="2985205" y="1376898"/>
                  <a:pt x="2995958" y="1382818"/>
                  <a:pt x="2995958" y="1382818"/>
                </a:cubicBezTo>
                <a:cubicBezTo>
                  <a:pt x="2975142" y="1377900"/>
                  <a:pt x="2966455" y="1392745"/>
                  <a:pt x="2955013" y="1379903"/>
                </a:cubicBezTo>
                <a:cubicBezTo>
                  <a:pt x="2963699" y="1365058"/>
                  <a:pt x="2952258" y="1352216"/>
                  <a:pt x="2960944" y="1337372"/>
                </a:cubicBezTo>
                <a:cubicBezTo>
                  <a:pt x="2991824" y="1341287"/>
                  <a:pt x="2962321" y="1351214"/>
                  <a:pt x="2983827" y="1363055"/>
                </a:cubicBezTo>
                <a:cubicBezTo>
                  <a:pt x="3021327" y="1331361"/>
                  <a:pt x="3057030" y="1383729"/>
                  <a:pt x="3062960" y="1341197"/>
                </a:cubicBezTo>
                <a:cubicBezTo>
                  <a:pt x="3073712" y="1347117"/>
                  <a:pt x="3083777" y="1346115"/>
                  <a:pt x="3093151" y="1338192"/>
                </a:cubicBezTo>
                <a:cubicBezTo>
                  <a:pt x="3113968" y="1343110"/>
                  <a:pt x="3095907" y="1365879"/>
                  <a:pt x="3115345" y="1356954"/>
                </a:cubicBezTo>
                <a:cubicBezTo>
                  <a:pt x="3125410" y="1355952"/>
                  <a:pt x="3114657" y="1350032"/>
                  <a:pt x="3124032" y="1342108"/>
                </a:cubicBezTo>
                <a:cubicBezTo>
                  <a:pt x="3144848" y="1347027"/>
                  <a:pt x="3175040" y="1344021"/>
                  <a:pt x="3196546" y="1355861"/>
                </a:cubicBezTo>
                <a:cubicBezTo>
                  <a:pt x="3175040" y="1344021"/>
                  <a:pt x="3226737" y="1352856"/>
                  <a:pt x="3205232" y="1341016"/>
                </a:cubicBezTo>
                <a:cubicBezTo>
                  <a:pt x="3185103" y="1343020"/>
                  <a:pt x="3163598" y="1331180"/>
                  <a:pt x="3142781" y="1326261"/>
                </a:cubicBezTo>
                <a:cubicBezTo>
                  <a:pt x="3174351" y="1337100"/>
                  <a:pt x="3193101" y="1321252"/>
                  <a:pt x="3223292" y="1318247"/>
                </a:cubicBezTo>
                <a:cubicBezTo>
                  <a:pt x="3223980" y="1325169"/>
                  <a:pt x="3204543" y="1334094"/>
                  <a:pt x="3215295" y="1340014"/>
                </a:cubicBezTo>
                <a:cubicBezTo>
                  <a:pt x="3225359" y="1339013"/>
                  <a:pt x="3235423" y="1338011"/>
                  <a:pt x="3245487" y="1337009"/>
                </a:cubicBezTo>
                <a:cubicBezTo>
                  <a:pt x="3234045" y="1324167"/>
                  <a:pt x="3253483" y="1315242"/>
                  <a:pt x="3242731" y="1309322"/>
                </a:cubicBezTo>
                <a:cubicBezTo>
                  <a:pt x="3223292" y="1318247"/>
                  <a:pt x="3201098" y="1299486"/>
                  <a:pt x="3172284" y="1316334"/>
                </a:cubicBezTo>
                <a:cubicBezTo>
                  <a:pt x="3150779" y="1304495"/>
                  <a:pt x="3160153" y="1296572"/>
                  <a:pt x="3149401" y="1290652"/>
                </a:cubicBezTo>
                <a:cubicBezTo>
                  <a:pt x="3099081" y="1295660"/>
                  <a:pt x="3081710" y="1325351"/>
                  <a:pt x="3038699" y="1301671"/>
                </a:cubicBezTo>
                <a:cubicBezTo>
                  <a:pt x="3037321" y="1287827"/>
                  <a:pt x="3078954" y="1297664"/>
                  <a:pt x="3057448" y="1285824"/>
                </a:cubicBezTo>
                <a:cubicBezTo>
                  <a:pt x="3038699" y="1301671"/>
                  <a:pt x="3028635" y="1302672"/>
                  <a:pt x="2997754" y="1298756"/>
                </a:cubicBezTo>
                <a:cubicBezTo>
                  <a:pt x="2997065" y="1291834"/>
                  <a:pt x="3057448" y="1285824"/>
                  <a:pt x="3025879" y="1274985"/>
                </a:cubicBezTo>
                <a:cubicBezTo>
                  <a:pt x="3007129" y="1290832"/>
                  <a:pt x="2996376" y="1284912"/>
                  <a:pt x="2978315" y="1307681"/>
                </a:cubicBezTo>
                <a:cubicBezTo>
                  <a:pt x="2946057" y="1289921"/>
                  <a:pt x="3017193" y="1289830"/>
                  <a:pt x="2984935" y="1272070"/>
                </a:cubicBezTo>
                <a:cubicBezTo>
                  <a:pt x="2956810" y="1295841"/>
                  <a:pt x="2934615" y="1277079"/>
                  <a:pt x="2947435" y="1303765"/>
                </a:cubicBezTo>
                <a:cubicBezTo>
                  <a:pt x="2924552" y="1278081"/>
                  <a:pt x="2894360" y="1281086"/>
                  <a:pt x="2896427" y="1301851"/>
                </a:cubicBezTo>
                <a:cubicBezTo>
                  <a:pt x="2885674" y="1295932"/>
                  <a:pt x="2875611" y="1296933"/>
                  <a:pt x="2866235" y="1304857"/>
                </a:cubicBezTo>
                <a:cubicBezTo>
                  <a:pt x="2855483" y="1298937"/>
                  <a:pt x="2873544" y="1276168"/>
                  <a:pt x="2843352" y="1279173"/>
                </a:cubicBezTo>
                <a:cubicBezTo>
                  <a:pt x="2833978" y="1287097"/>
                  <a:pt x="2835355" y="1300940"/>
                  <a:pt x="2836043" y="1307862"/>
                </a:cubicBezTo>
                <a:cubicBezTo>
                  <a:pt x="2815917" y="1309865"/>
                  <a:pt x="2766287" y="1321796"/>
                  <a:pt x="2774283" y="1300029"/>
                </a:cubicBezTo>
                <a:cubicBezTo>
                  <a:pt x="2785725" y="1312871"/>
                  <a:pt x="2804475" y="1297024"/>
                  <a:pt x="2815228" y="1302944"/>
                </a:cubicBezTo>
                <a:cubicBezTo>
                  <a:pt x="2772905" y="1286185"/>
                  <a:pt x="2714589" y="1312961"/>
                  <a:pt x="2710455" y="1271431"/>
                </a:cubicBezTo>
                <a:cubicBezTo>
                  <a:pt x="2691706" y="1287278"/>
                  <a:pt x="2659447" y="1269518"/>
                  <a:pt x="2630634" y="1286367"/>
                </a:cubicBezTo>
                <a:cubicBezTo>
                  <a:pt x="2650762" y="1284364"/>
                  <a:pt x="2672956" y="1303124"/>
                  <a:pt x="2701770" y="1286277"/>
                </a:cubicBezTo>
                <a:cubicBezTo>
                  <a:pt x="2701770" y="1286277"/>
                  <a:pt x="2701770" y="1286277"/>
                  <a:pt x="2723276" y="1298116"/>
                </a:cubicBezTo>
                <a:cubicBezTo>
                  <a:pt x="2713211" y="1299118"/>
                  <a:pt x="2703837" y="1307041"/>
                  <a:pt x="2693773" y="1308043"/>
                </a:cubicBezTo>
                <a:cubicBezTo>
                  <a:pt x="2683020" y="1302123"/>
                  <a:pt x="2652829" y="1305128"/>
                  <a:pt x="2621948" y="1301211"/>
                </a:cubicBezTo>
                <a:cubicBezTo>
                  <a:pt x="2620570" y="1287368"/>
                  <a:pt x="2640009" y="1278443"/>
                  <a:pt x="2619192" y="1273525"/>
                </a:cubicBezTo>
                <a:cubicBezTo>
                  <a:pt x="2581004" y="1298298"/>
                  <a:pt x="2538682" y="1281539"/>
                  <a:pt x="2518554" y="1283543"/>
                </a:cubicBezTo>
                <a:cubicBezTo>
                  <a:pt x="2519932" y="1297386"/>
                  <a:pt x="2479676" y="1301393"/>
                  <a:pt x="2491807" y="1321156"/>
                </a:cubicBezTo>
                <a:cubicBezTo>
                  <a:pt x="2481054" y="1315236"/>
                  <a:pt x="2481054" y="1315236"/>
                  <a:pt x="2471680" y="1323159"/>
                </a:cubicBezTo>
                <a:cubicBezTo>
                  <a:pt x="2469613" y="1302395"/>
                  <a:pt x="2439421" y="1305400"/>
                  <a:pt x="2448108" y="1290555"/>
                </a:cubicBezTo>
                <a:cubicBezTo>
                  <a:pt x="2427980" y="1292558"/>
                  <a:pt x="2419983" y="1314326"/>
                  <a:pt x="2430736" y="1320245"/>
                </a:cubicBezTo>
                <a:cubicBezTo>
                  <a:pt x="2399855" y="1316329"/>
                  <a:pt x="2322100" y="1352029"/>
                  <a:pt x="2349536" y="1321338"/>
                </a:cubicBezTo>
                <a:cubicBezTo>
                  <a:pt x="2338784" y="1315418"/>
                  <a:pt x="2299905" y="1333267"/>
                  <a:pt x="2307903" y="1311501"/>
                </a:cubicBezTo>
                <a:cubicBezTo>
                  <a:pt x="2317966" y="1310499"/>
                  <a:pt x="2328719" y="1316419"/>
                  <a:pt x="2348158" y="1307494"/>
                </a:cubicBezTo>
                <a:cubicBezTo>
                  <a:pt x="2315899" y="1289734"/>
                  <a:pt x="2297839" y="1312503"/>
                  <a:pt x="2277022" y="1307584"/>
                </a:cubicBezTo>
                <a:cubicBezTo>
                  <a:pt x="2277022" y="1307584"/>
                  <a:pt x="2277022" y="1307584"/>
                  <a:pt x="2286397" y="1299661"/>
                </a:cubicBezTo>
                <a:cubicBezTo>
                  <a:pt x="2285708" y="1292739"/>
                  <a:pt x="2285708" y="1292739"/>
                  <a:pt x="2295083" y="1284816"/>
                </a:cubicBezTo>
                <a:cubicBezTo>
                  <a:pt x="2305836" y="1290736"/>
                  <a:pt x="2316588" y="1296656"/>
                  <a:pt x="2325963" y="1288732"/>
                </a:cubicBezTo>
                <a:cubicBezTo>
                  <a:pt x="2325963" y="1288732"/>
                  <a:pt x="2335339" y="1280809"/>
                  <a:pt x="2334650" y="1273887"/>
                </a:cubicBezTo>
                <a:cubicBezTo>
                  <a:pt x="2304458" y="1276892"/>
                  <a:pt x="2263514" y="1273977"/>
                  <a:pt x="2256205" y="1302666"/>
                </a:cubicBezTo>
                <a:cubicBezTo>
                  <a:pt x="2215261" y="1299751"/>
                  <a:pt x="2175695" y="1310680"/>
                  <a:pt x="2136817" y="1328531"/>
                </a:cubicBezTo>
                <a:cubicBezTo>
                  <a:pt x="2147571" y="1334451"/>
                  <a:pt x="2159013" y="1347292"/>
                  <a:pt x="2149637" y="1355215"/>
                </a:cubicBezTo>
                <a:cubicBezTo>
                  <a:pt x="2126754" y="1329533"/>
                  <a:pt x="2130199" y="1364141"/>
                  <a:pt x="2099318" y="1360224"/>
                </a:cubicBezTo>
                <a:cubicBezTo>
                  <a:pt x="2097251" y="1339460"/>
                  <a:pt x="2137506" y="1335453"/>
                  <a:pt x="2116001" y="1323613"/>
                </a:cubicBezTo>
                <a:cubicBezTo>
                  <a:pt x="2075746" y="1327619"/>
                  <a:pt x="2024737" y="1325706"/>
                  <a:pt x="1987238" y="1357400"/>
                </a:cubicBezTo>
                <a:cubicBezTo>
                  <a:pt x="1945605" y="1347564"/>
                  <a:pt x="1877914" y="1382262"/>
                  <a:pt x="1835592" y="1365505"/>
                </a:cubicBezTo>
                <a:cubicBezTo>
                  <a:pt x="1834903" y="1358583"/>
                  <a:pt x="1855031" y="1356580"/>
                  <a:pt x="1844967" y="1357581"/>
                </a:cubicBezTo>
                <a:cubicBezTo>
                  <a:pt x="1814087" y="1353665"/>
                  <a:pt x="1841522" y="1322972"/>
                  <a:pt x="1802645" y="1340823"/>
                </a:cubicBezTo>
                <a:cubicBezTo>
                  <a:pt x="1803333" y="1347745"/>
                  <a:pt x="1824150" y="1352663"/>
                  <a:pt x="1815465" y="1367508"/>
                </a:cubicBezTo>
                <a:cubicBezTo>
                  <a:pt x="1797404" y="1390276"/>
                  <a:pt x="1756459" y="1387362"/>
                  <a:pt x="1737709" y="1403209"/>
                </a:cubicBezTo>
                <a:cubicBezTo>
                  <a:pt x="1748463" y="1409128"/>
                  <a:pt x="1778654" y="1406123"/>
                  <a:pt x="1769968" y="1420969"/>
                </a:cubicBezTo>
                <a:cubicBezTo>
                  <a:pt x="1750529" y="1429894"/>
                  <a:pt x="1729713" y="1424976"/>
                  <a:pt x="1710275" y="1433901"/>
                </a:cubicBezTo>
                <a:cubicBezTo>
                  <a:pt x="1719649" y="1425977"/>
                  <a:pt x="1689457" y="1428983"/>
                  <a:pt x="1698832" y="1421059"/>
                </a:cubicBezTo>
                <a:cubicBezTo>
                  <a:pt x="1719649" y="1425977"/>
                  <a:pt x="1739776" y="1423974"/>
                  <a:pt x="1759215" y="1415049"/>
                </a:cubicBezTo>
                <a:cubicBezTo>
                  <a:pt x="1728335" y="1411132"/>
                  <a:pt x="1729024" y="1418054"/>
                  <a:pt x="1727646" y="1404210"/>
                </a:cubicBezTo>
                <a:cubicBezTo>
                  <a:pt x="1698143" y="1414137"/>
                  <a:pt x="1657199" y="1411222"/>
                  <a:pt x="1618322" y="1429073"/>
                </a:cubicBezTo>
                <a:cubicBezTo>
                  <a:pt x="1637072" y="1413226"/>
                  <a:pt x="1614877" y="1394465"/>
                  <a:pt x="1585374" y="1404391"/>
                </a:cubicBezTo>
                <a:cubicBezTo>
                  <a:pt x="1594060" y="1389547"/>
                  <a:pt x="1626318" y="1407306"/>
                  <a:pt x="1635005" y="1392462"/>
                </a:cubicBezTo>
                <a:cubicBezTo>
                  <a:pt x="1613499" y="1380621"/>
                  <a:pt x="1572554" y="1377707"/>
                  <a:pt x="1555182" y="1407396"/>
                </a:cubicBezTo>
                <a:cubicBezTo>
                  <a:pt x="1576688" y="1419236"/>
                  <a:pt x="1575999" y="1412315"/>
                  <a:pt x="1577377" y="1426158"/>
                </a:cubicBezTo>
                <a:cubicBezTo>
                  <a:pt x="1608258" y="1430075"/>
                  <a:pt x="1585374" y="1404391"/>
                  <a:pt x="1616255" y="1408308"/>
                </a:cubicBezTo>
                <a:cubicBezTo>
                  <a:pt x="1607569" y="1423153"/>
                  <a:pt x="1597505" y="1424155"/>
                  <a:pt x="1588819" y="1439000"/>
                </a:cubicBezTo>
                <a:cubicBezTo>
                  <a:pt x="1539189" y="1450931"/>
                  <a:pt x="1458679" y="1458944"/>
                  <a:pt x="1441307" y="1488635"/>
                </a:cubicBezTo>
                <a:cubicBezTo>
                  <a:pt x="1421179" y="1490638"/>
                  <a:pt x="1430554" y="1482715"/>
                  <a:pt x="1399673" y="1478799"/>
                </a:cubicBezTo>
                <a:cubicBezTo>
                  <a:pt x="1400362" y="1485720"/>
                  <a:pt x="1390299" y="1486722"/>
                  <a:pt x="1390299" y="1486722"/>
                </a:cubicBezTo>
                <a:cubicBezTo>
                  <a:pt x="1380923" y="1494645"/>
                  <a:pt x="1402429" y="1506485"/>
                  <a:pt x="1382302" y="1508488"/>
                </a:cubicBezTo>
                <a:cubicBezTo>
                  <a:pt x="1350733" y="1497651"/>
                  <a:pt x="1252161" y="1528433"/>
                  <a:pt x="1254917" y="1556120"/>
                </a:cubicBezTo>
                <a:cubicBezTo>
                  <a:pt x="1225414" y="1566047"/>
                  <a:pt x="1263603" y="1541275"/>
                  <a:pt x="1243475" y="1543278"/>
                </a:cubicBezTo>
                <a:cubicBezTo>
                  <a:pt x="1234100" y="1551202"/>
                  <a:pt x="1223347" y="1545282"/>
                  <a:pt x="1213284" y="1546283"/>
                </a:cubicBezTo>
                <a:cubicBezTo>
                  <a:pt x="1214662" y="1560127"/>
                  <a:pt x="1194534" y="1562130"/>
                  <a:pt x="1173718" y="1557212"/>
                </a:cubicBezTo>
                <a:cubicBezTo>
                  <a:pt x="1174407" y="1564134"/>
                  <a:pt x="1184470" y="1563132"/>
                  <a:pt x="1175096" y="1571056"/>
                </a:cubicBezTo>
                <a:cubicBezTo>
                  <a:pt x="1154967" y="1573059"/>
                  <a:pt x="1145593" y="1580982"/>
                  <a:pt x="1125465" y="1582986"/>
                </a:cubicBezTo>
                <a:cubicBezTo>
                  <a:pt x="1134151" y="1568141"/>
                  <a:pt x="1124087" y="1569143"/>
                  <a:pt x="1123399" y="1562221"/>
                </a:cubicBezTo>
                <a:cubicBezTo>
                  <a:pt x="1114023" y="1570144"/>
                  <a:pt x="1104649" y="1578068"/>
                  <a:pt x="1095274" y="1585990"/>
                </a:cubicBezTo>
                <a:cubicBezTo>
                  <a:pt x="1105338" y="1584990"/>
                  <a:pt x="1114712" y="1577066"/>
                  <a:pt x="1125465" y="1582986"/>
                </a:cubicBezTo>
                <a:cubicBezTo>
                  <a:pt x="1116090" y="1590909"/>
                  <a:pt x="1096652" y="1599834"/>
                  <a:pt x="1097341" y="1606756"/>
                </a:cubicBezTo>
                <a:cubicBezTo>
                  <a:pt x="1095274" y="1585990"/>
                  <a:pt x="1058463" y="1624606"/>
                  <a:pt x="1036269" y="1605844"/>
                </a:cubicBezTo>
                <a:cubicBezTo>
                  <a:pt x="998769" y="1637539"/>
                  <a:pt x="939764" y="1657393"/>
                  <a:pt x="879382" y="1663403"/>
                </a:cubicBezTo>
                <a:cubicBezTo>
                  <a:pt x="881449" y="1684168"/>
                  <a:pt x="870695" y="1678248"/>
                  <a:pt x="859943" y="1672328"/>
                </a:cubicBezTo>
                <a:cubicBezTo>
                  <a:pt x="831818" y="1696099"/>
                  <a:pt x="784255" y="1728794"/>
                  <a:pt x="752686" y="1717956"/>
                </a:cubicBezTo>
                <a:cubicBezTo>
                  <a:pt x="755442" y="1745643"/>
                  <a:pt x="684306" y="1745733"/>
                  <a:pt x="674242" y="1746735"/>
                </a:cubicBezTo>
                <a:cubicBezTo>
                  <a:pt x="674242" y="1746735"/>
                  <a:pt x="692992" y="1730888"/>
                  <a:pt x="682928" y="1731890"/>
                </a:cubicBezTo>
                <a:cubicBezTo>
                  <a:pt x="662801" y="1733893"/>
                  <a:pt x="653425" y="1741817"/>
                  <a:pt x="644050" y="1749740"/>
                </a:cubicBezTo>
                <a:cubicBezTo>
                  <a:pt x="654114" y="1748738"/>
                  <a:pt x="664179" y="1747737"/>
                  <a:pt x="655492" y="1762582"/>
                </a:cubicBezTo>
                <a:cubicBezTo>
                  <a:pt x="635365" y="1764585"/>
                  <a:pt x="626678" y="1779431"/>
                  <a:pt x="607929" y="1795277"/>
                </a:cubicBezTo>
                <a:cubicBezTo>
                  <a:pt x="633987" y="1750742"/>
                  <a:pt x="611792" y="1731980"/>
                  <a:pt x="662112" y="1726971"/>
                </a:cubicBezTo>
                <a:cubicBezTo>
                  <a:pt x="670108" y="1705204"/>
                  <a:pt x="700300" y="1702199"/>
                  <a:pt x="718360" y="1679431"/>
                </a:cubicBezTo>
                <a:cubicBezTo>
                  <a:pt x="738488" y="1677428"/>
                  <a:pt x="739866" y="1691271"/>
                  <a:pt x="759305" y="1682346"/>
                </a:cubicBezTo>
                <a:cubicBezTo>
                  <a:pt x="770058" y="1688266"/>
                  <a:pt x="730491" y="1699194"/>
                  <a:pt x="750619" y="1697190"/>
                </a:cubicBezTo>
                <a:cubicBezTo>
                  <a:pt x="798871" y="1671417"/>
                  <a:pt x="847123" y="1645643"/>
                  <a:pt x="844367" y="1617957"/>
                </a:cubicBezTo>
                <a:cubicBezTo>
                  <a:pt x="874559" y="1614952"/>
                  <a:pt x="856498" y="1637719"/>
                  <a:pt x="886689" y="1634714"/>
                </a:cubicBezTo>
                <a:cubicBezTo>
                  <a:pt x="883933" y="1607028"/>
                  <a:pt x="945006" y="1607939"/>
                  <a:pt x="954380" y="1600016"/>
                </a:cubicBezTo>
                <a:cubicBezTo>
                  <a:pt x="944317" y="1601018"/>
                  <a:pt x="935630" y="1615862"/>
                  <a:pt x="936319" y="1622784"/>
                </a:cubicBezTo>
                <a:cubicBezTo>
                  <a:pt x="905439" y="1618867"/>
                  <a:pt x="867251" y="1643640"/>
                  <a:pt x="888756" y="1655480"/>
                </a:cubicBezTo>
                <a:cubicBezTo>
                  <a:pt x="918948" y="1652474"/>
                  <a:pt x="937008" y="1629706"/>
                  <a:pt x="977263" y="1625699"/>
                </a:cubicBezTo>
                <a:cubicBezTo>
                  <a:pt x="977263" y="1625699"/>
                  <a:pt x="977263" y="1625699"/>
                  <a:pt x="985950" y="1610853"/>
                </a:cubicBezTo>
                <a:cubicBezTo>
                  <a:pt x="974508" y="1598012"/>
                  <a:pt x="956447" y="1620780"/>
                  <a:pt x="955069" y="1606938"/>
                </a:cubicBezTo>
                <a:cubicBezTo>
                  <a:pt x="965133" y="1605936"/>
                  <a:pt x="963755" y="1592092"/>
                  <a:pt x="973130" y="1584169"/>
                </a:cubicBezTo>
                <a:cubicBezTo>
                  <a:pt x="1024138" y="1586082"/>
                  <a:pt x="999876" y="1546555"/>
                  <a:pt x="1049507" y="1534624"/>
                </a:cubicBezTo>
                <a:cubicBezTo>
                  <a:pt x="1050885" y="1548468"/>
                  <a:pt x="1021382" y="1558395"/>
                  <a:pt x="1031446" y="1557393"/>
                </a:cubicBezTo>
                <a:cubicBezTo>
                  <a:pt x="1060948" y="1547466"/>
                  <a:pt x="1090451" y="1537539"/>
                  <a:pt x="1119265" y="1520690"/>
                </a:cubicBezTo>
                <a:cubicBezTo>
                  <a:pt x="1138703" y="1511765"/>
                  <a:pt x="1140081" y="1525608"/>
                  <a:pt x="1150144" y="1524607"/>
                </a:cubicBezTo>
                <a:cubicBezTo>
                  <a:pt x="1158831" y="1509761"/>
                  <a:pt x="1178269" y="1500836"/>
                  <a:pt x="1187645" y="1492913"/>
                </a:cubicBezTo>
                <a:cubicBezTo>
                  <a:pt x="1198397" y="1498832"/>
                  <a:pt x="1180336" y="1521601"/>
                  <a:pt x="1191779" y="1534443"/>
                </a:cubicBezTo>
                <a:cubicBezTo>
                  <a:pt x="1201842" y="1533441"/>
                  <a:pt x="1211217" y="1525518"/>
                  <a:pt x="1220591" y="1517594"/>
                </a:cubicBezTo>
                <a:cubicBezTo>
                  <a:pt x="1199775" y="1512677"/>
                  <a:pt x="1238652" y="1494827"/>
                  <a:pt x="1248716" y="1493824"/>
                </a:cubicBezTo>
                <a:cubicBezTo>
                  <a:pt x="1227211" y="1481985"/>
                  <a:pt x="1267466" y="1477978"/>
                  <a:pt x="1256713" y="1472058"/>
                </a:cubicBezTo>
                <a:cubicBezTo>
                  <a:pt x="1256713" y="1472058"/>
                  <a:pt x="1245960" y="1466138"/>
                  <a:pt x="1256025" y="1465136"/>
                </a:cubicBezTo>
                <a:cubicBezTo>
                  <a:pt x="1286215" y="1462131"/>
                  <a:pt x="1258091" y="1485901"/>
                  <a:pt x="1278219" y="1483898"/>
                </a:cubicBezTo>
                <a:cubicBezTo>
                  <a:pt x="1318474" y="1479891"/>
                  <a:pt x="1303587" y="1432440"/>
                  <a:pt x="1334468" y="1436356"/>
                </a:cubicBezTo>
                <a:cubicBezTo>
                  <a:pt x="1325781" y="1451202"/>
                  <a:pt x="1326470" y="1458124"/>
                  <a:pt x="1336535" y="1457122"/>
                </a:cubicBezTo>
                <a:cubicBezTo>
                  <a:pt x="1386854" y="1452113"/>
                  <a:pt x="1392783" y="1409581"/>
                  <a:pt x="1402159" y="1401658"/>
                </a:cubicBezTo>
                <a:cubicBezTo>
                  <a:pt x="1392783" y="1409581"/>
                  <a:pt x="1413600" y="1414500"/>
                  <a:pt x="1414289" y="1421421"/>
                </a:cubicBezTo>
                <a:cubicBezTo>
                  <a:pt x="1414978" y="1428343"/>
                  <a:pt x="1376101" y="1446193"/>
                  <a:pt x="1387543" y="1459035"/>
                </a:cubicBezTo>
                <a:cubicBezTo>
                  <a:pt x="1447237" y="1446103"/>
                  <a:pt x="1424353" y="1420419"/>
                  <a:pt x="1462541" y="1395648"/>
                </a:cubicBezTo>
                <a:cubicBezTo>
                  <a:pt x="1473295" y="1401568"/>
                  <a:pt x="1473983" y="1408490"/>
                  <a:pt x="1484047" y="1407488"/>
                </a:cubicBezTo>
                <a:cubicBezTo>
                  <a:pt x="1493422" y="1399564"/>
                  <a:pt x="1502107" y="1384719"/>
                  <a:pt x="1511483" y="1376795"/>
                </a:cubicBezTo>
                <a:cubicBezTo>
                  <a:pt x="1490666" y="1371877"/>
                  <a:pt x="1463230" y="1402569"/>
                  <a:pt x="1461163" y="1381804"/>
                </a:cubicBezTo>
                <a:cubicBezTo>
                  <a:pt x="1490666" y="1371877"/>
                  <a:pt x="1511483" y="1376795"/>
                  <a:pt x="1530232" y="1360948"/>
                </a:cubicBezTo>
                <a:cubicBezTo>
                  <a:pt x="1460474" y="1374882"/>
                  <a:pt x="1401470" y="1394736"/>
                  <a:pt x="1332401" y="1415592"/>
                </a:cubicBezTo>
                <a:cubicBezTo>
                  <a:pt x="1369211" y="1376976"/>
                  <a:pt x="1501418" y="1377797"/>
                  <a:pt x="1497285" y="1336266"/>
                </a:cubicBezTo>
                <a:cubicBezTo>
                  <a:pt x="1516724" y="1327342"/>
                  <a:pt x="1536852" y="1325338"/>
                  <a:pt x="1546226" y="1317415"/>
                </a:cubicBezTo>
                <a:cubicBezTo>
                  <a:pt x="1546915" y="1324336"/>
                  <a:pt x="1537540" y="1332259"/>
                  <a:pt x="1547604" y="1331258"/>
                </a:cubicBezTo>
                <a:cubicBezTo>
                  <a:pt x="1577107" y="1321332"/>
                  <a:pt x="1628115" y="1323244"/>
                  <a:pt x="1657617" y="1313318"/>
                </a:cubicBezTo>
                <a:cubicBezTo>
                  <a:pt x="1658306" y="1320238"/>
                  <a:pt x="1648931" y="1328162"/>
                  <a:pt x="1658995" y="1327160"/>
                </a:cubicBezTo>
                <a:cubicBezTo>
                  <a:pt x="1667681" y="1312316"/>
                  <a:pt x="1689187" y="1324155"/>
                  <a:pt x="1697873" y="1309310"/>
                </a:cubicBezTo>
                <a:cubicBezTo>
                  <a:pt x="1687809" y="1310312"/>
                  <a:pt x="1678433" y="1318235"/>
                  <a:pt x="1657617" y="1313318"/>
                </a:cubicBezTo>
                <a:cubicBezTo>
                  <a:pt x="1685742" y="1289547"/>
                  <a:pt x="1705869" y="1287543"/>
                  <a:pt x="1722552" y="1250931"/>
                </a:cubicBezTo>
                <a:cubicBezTo>
                  <a:pt x="1763496" y="1253846"/>
                  <a:pt x="1731238" y="1236086"/>
                  <a:pt x="1792310" y="1236997"/>
                </a:cubicBezTo>
                <a:cubicBezTo>
                  <a:pt x="1819746" y="1206306"/>
                  <a:pt x="1911009" y="1204211"/>
                  <a:pt x="1970703" y="1191280"/>
                </a:cubicBezTo>
                <a:cubicBezTo>
                  <a:pt x="1961328" y="1199203"/>
                  <a:pt x="1951953" y="1207127"/>
                  <a:pt x="1962017" y="1206125"/>
                </a:cubicBezTo>
                <a:cubicBezTo>
                  <a:pt x="1972081" y="1205123"/>
                  <a:pt x="1972081" y="1205123"/>
                  <a:pt x="1982145" y="1204121"/>
                </a:cubicBezTo>
                <a:cubicBezTo>
                  <a:pt x="1970703" y="1191280"/>
                  <a:pt x="1989452" y="1175432"/>
                  <a:pt x="2020333" y="1179349"/>
                </a:cubicBezTo>
                <a:cubicBezTo>
                  <a:pt x="2031085" y="1185269"/>
                  <a:pt x="2021711" y="1193193"/>
                  <a:pt x="2031774" y="1192190"/>
                </a:cubicBezTo>
                <a:cubicBezTo>
                  <a:pt x="2041150" y="1184267"/>
                  <a:pt x="2030396" y="1178347"/>
                  <a:pt x="2050525" y="1176344"/>
                </a:cubicBezTo>
                <a:cubicBezTo>
                  <a:pt x="2060588" y="1175342"/>
                  <a:pt x="2051214" y="1183266"/>
                  <a:pt x="2061966" y="1189185"/>
                </a:cubicBezTo>
                <a:cubicBezTo>
                  <a:pt x="2071341" y="1181262"/>
                  <a:pt x="2060588" y="1175342"/>
                  <a:pt x="2069963" y="1167418"/>
                </a:cubicBezTo>
                <a:cubicBezTo>
                  <a:pt x="2109529" y="1156490"/>
                  <a:pt x="2171290" y="1164323"/>
                  <a:pt x="2189351" y="1141554"/>
                </a:cubicBezTo>
                <a:cubicBezTo>
                  <a:pt x="2220231" y="1145470"/>
                  <a:pt x="2171290" y="1164323"/>
                  <a:pt x="2202171" y="1168239"/>
                </a:cubicBezTo>
                <a:cubicBezTo>
                  <a:pt x="2258419" y="1120698"/>
                  <a:pt x="2320181" y="1128531"/>
                  <a:pt x="2362503" y="1145290"/>
                </a:cubicBezTo>
                <a:cubicBezTo>
                  <a:pt x="2351750" y="1139370"/>
                  <a:pt x="2352439" y="1146291"/>
                  <a:pt x="2363192" y="1152211"/>
                </a:cubicBezTo>
                <a:cubicBezTo>
                  <a:pt x="2333000" y="1155217"/>
                  <a:pt x="2305564" y="1185908"/>
                  <a:pt x="2327071" y="1197748"/>
                </a:cubicBezTo>
                <a:cubicBezTo>
                  <a:pt x="2346509" y="1188823"/>
                  <a:pt x="2335067" y="1175981"/>
                  <a:pt x="2365259" y="1172976"/>
                </a:cubicBezTo>
                <a:cubicBezTo>
                  <a:pt x="2364570" y="1166055"/>
                  <a:pt x="2353817" y="1160135"/>
                  <a:pt x="2373255" y="1151210"/>
                </a:cubicBezTo>
                <a:cubicBezTo>
                  <a:pt x="2404136" y="1155126"/>
                  <a:pt x="2364570" y="1166055"/>
                  <a:pt x="2386075" y="1177894"/>
                </a:cubicBezTo>
                <a:cubicBezTo>
                  <a:pt x="2406203" y="1175891"/>
                  <a:pt x="2407581" y="1189734"/>
                  <a:pt x="2436395" y="1172885"/>
                </a:cubicBezTo>
                <a:cubicBezTo>
                  <a:pt x="2472516" y="1127349"/>
                  <a:pt x="2564468" y="1132176"/>
                  <a:pt x="2622784" y="1105401"/>
                </a:cubicBezTo>
                <a:cubicBezTo>
                  <a:pt x="2604034" y="1121248"/>
                  <a:pt x="2594660" y="1129171"/>
                  <a:pt x="2605412" y="1135091"/>
                </a:cubicBezTo>
                <a:cubicBezTo>
                  <a:pt x="2635604" y="1132085"/>
                  <a:pt x="2646356" y="1138005"/>
                  <a:pt x="2653665" y="1109317"/>
                </a:cubicBezTo>
                <a:cubicBezTo>
                  <a:pt x="2696676" y="1132997"/>
                  <a:pt x="2672414" y="1093470"/>
                  <a:pt x="2703984" y="1104309"/>
                </a:cubicBezTo>
                <a:cubicBezTo>
                  <a:pt x="2684546" y="1113234"/>
                  <a:pt x="2695298" y="1119154"/>
                  <a:pt x="2686613" y="1133999"/>
                </a:cubicBezTo>
                <a:cubicBezTo>
                  <a:pt x="2696676" y="1132997"/>
                  <a:pt x="2706740" y="1131996"/>
                  <a:pt x="2716803" y="1130994"/>
                </a:cubicBezTo>
                <a:cubicBezTo>
                  <a:pt x="2716114" y="1124071"/>
                  <a:pt x="2705362" y="1118152"/>
                  <a:pt x="2734864" y="1108225"/>
                </a:cubicBezTo>
                <a:cubicBezTo>
                  <a:pt x="2746995" y="1127988"/>
                  <a:pt x="2775809" y="1111140"/>
                  <a:pt x="2764367" y="1098298"/>
                </a:cubicBezTo>
                <a:cubicBezTo>
                  <a:pt x="2877136" y="1108044"/>
                  <a:pt x="2995835" y="1075258"/>
                  <a:pt x="3061040" y="1117699"/>
                </a:cubicBezTo>
                <a:cubicBezTo>
                  <a:pt x="3079790" y="1101852"/>
                  <a:pt x="3101295" y="1113692"/>
                  <a:pt x="3120045" y="1097845"/>
                </a:cubicBezTo>
                <a:cubicBezTo>
                  <a:pt x="3152993" y="1122527"/>
                  <a:pt x="3172431" y="1113602"/>
                  <a:pt x="3201245" y="1096753"/>
                </a:cubicBezTo>
                <a:cubicBezTo>
                  <a:pt x="3242878" y="1106589"/>
                  <a:pt x="3254319" y="1119431"/>
                  <a:pt x="3272381" y="1096662"/>
                </a:cubicBezTo>
                <a:cubicBezTo>
                  <a:pt x="3303949" y="1107501"/>
                  <a:pt x="3253630" y="1112509"/>
                  <a:pt x="3264384" y="1118430"/>
                </a:cubicBezTo>
                <a:cubicBezTo>
                  <a:pt x="3285889" y="1130270"/>
                  <a:pt x="3304639" y="1114422"/>
                  <a:pt x="3306706" y="1135188"/>
                </a:cubicBezTo>
                <a:cubicBezTo>
                  <a:pt x="3325455" y="1119341"/>
                  <a:pt x="3346272" y="1124259"/>
                  <a:pt x="3357025" y="1130179"/>
                </a:cubicBezTo>
                <a:cubicBezTo>
                  <a:pt x="3346961" y="1131181"/>
                  <a:pt x="3337586" y="1139104"/>
                  <a:pt x="3338275" y="1146026"/>
                </a:cubicBezTo>
                <a:cubicBezTo>
                  <a:pt x="3459731" y="1140926"/>
                  <a:pt x="3594694" y="1169434"/>
                  <a:pt x="3695332" y="1159417"/>
                </a:cubicBezTo>
                <a:cubicBezTo>
                  <a:pt x="3664452" y="1155500"/>
                  <a:pt x="3603379" y="1154589"/>
                  <a:pt x="3602001" y="1140745"/>
                </a:cubicBezTo>
                <a:cubicBezTo>
                  <a:pt x="3602001" y="1140745"/>
                  <a:pt x="3622818" y="1145664"/>
                  <a:pt x="3622129" y="1138742"/>
                </a:cubicBezTo>
                <a:cubicBezTo>
                  <a:pt x="3600623" y="1126902"/>
                  <a:pt x="3579807" y="1121984"/>
                  <a:pt x="3581185" y="1135827"/>
                </a:cubicBezTo>
                <a:cubicBezTo>
                  <a:pt x="3540241" y="1132912"/>
                  <a:pt x="3568366" y="1109143"/>
                  <a:pt x="3587804" y="1100217"/>
                </a:cubicBezTo>
                <a:cubicBezTo>
                  <a:pt x="3630815" y="1123897"/>
                  <a:pt x="3674515" y="1154499"/>
                  <a:pt x="3701951" y="1123806"/>
                </a:cubicBezTo>
                <a:cubicBezTo>
                  <a:pt x="3714081" y="1143570"/>
                  <a:pt x="3732143" y="1120801"/>
                  <a:pt x="3744273" y="1140565"/>
                </a:cubicBezTo>
                <a:cubicBezTo>
                  <a:pt x="3734899" y="1148488"/>
                  <a:pt x="3703329" y="1137650"/>
                  <a:pt x="3714770" y="1150492"/>
                </a:cubicBezTo>
                <a:cubicBezTo>
                  <a:pt x="3726212" y="1163333"/>
                  <a:pt x="3745651" y="1154408"/>
                  <a:pt x="3765778" y="1152405"/>
                </a:cubicBezTo>
                <a:cubicBezTo>
                  <a:pt x="3765778" y="1152405"/>
                  <a:pt x="3755026" y="1146484"/>
                  <a:pt x="3765089" y="1145483"/>
                </a:cubicBezTo>
                <a:cubicBezTo>
                  <a:pt x="3776532" y="1158325"/>
                  <a:pt x="3767156" y="1166248"/>
                  <a:pt x="3737655" y="1176175"/>
                </a:cubicBezTo>
                <a:cubicBezTo>
                  <a:pt x="3726212" y="1163333"/>
                  <a:pt x="3725523" y="1156412"/>
                  <a:pt x="3696021" y="1166339"/>
                </a:cubicBezTo>
                <a:cubicBezTo>
                  <a:pt x="3718215" y="1185101"/>
                  <a:pt x="3677960" y="1189107"/>
                  <a:pt x="3689402" y="1201948"/>
                </a:cubicBezTo>
                <a:cubicBezTo>
                  <a:pt x="3709529" y="1199945"/>
                  <a:pt x="3719593" y="1198943"/>
                  <a:pt x="3730346" y="1204863"/>
                </a:cubicBezTo>
                <a:cubicBezTo>
                  <a:pt x="3767156" y="1166248"/>
                  <a:pt x="3837603" y="1159236"/>
                  <a:pt x="3889300" y="1168070"/>
                </a:cubicBezTo>
                <a:cubicBezTo>
                  <a:pt x="3859109" y="1171075"/>
                  <a:pt x="3890678" y="1181913"/>
                  <a:pt x="3900742" y="1180912"/>
                </a:cubicBezTo>
                <a:cubicBezTo>
                  <a:pt x="3919492" y="1165066"/>
                  <a:pt x="3963191" y="1195667"/>
                  <a:pt x="3984008" y="1200585"/>
                </a:cubicBezTo>
                <a:cubicBezTo>
                  <a:pt x="3974634" y="1208509"/>
                  <a:pt x="3954506" y="1210512"/>
                  <a:pt x="3965258" y="1216432"/>
                </a:cubicBezTo>
                <a:cubicBezTo>
                  <a:pt x="3986764" y="1228271"/>
                  <a:pt x="4014201" y="1197580"/>
                  <a:pt x="4024953" y="1203500"/>
                </a:cubicBezTo>
                <a:cubicBezTo>
                  <a:pt x="4006892" y="1226269"/>
                  <a:pt x="4056522" y="1214337"/>
                  <a:pt x="4057211" y="1221259"/>
                </a:cubicBezTo>
                <a:cubicBezTo>
                  <a:pt x="4047148" y="1222262"/>
                  <a:pt x="4069342" y="1241022"/>
                  <a:pt x="4070031" y="1247944"/>
                </a:cubicBezTo>
                <a:cubicBezTo>
                  <a:pt x="4089469" y="1239019"/>
                  <a:pt x="4090159" y="1245941"/>
                  <a:pt x="4100222" y="1244939"/>
                </a:cubicBezTo>
                <a:cubicBezTo>
                  <a:pt x="4089469" y="1239019"/>
                  <a:pt x="4068653" y="1234101"/>
                  <a:pt x="4088092" y="1225176"/>
                </a:cubicBezTo>
                <a:cubicBezTo>
                  <a:pt x="4110287" y="1243937"/>
                  <a:pt x="4131103" y="1248856"/>
                  <a:pt x="4139100" y="1227088"/>
                </a:cubicBezTo>
                <a:cubicBezTo>
                  <a:pt x="4160605" y="1238929"/>
                  <a:pt x="4119662" y="1236014"/>
                  <a:pt x="4141167" y="1247854"/>
                </a:cubicBezTo>
                <a:cubicBezTo>
                  <a:pt x="4180733" y="1236925"/>
                  <a:pt x="4161983" y="1252772"/>
                  <a:pt x="4182800" y="1257691"/>
                </a:cubicBezTo>
                <a:cubicBezTo>
                  <a:pt x="4192864" y="1256689"/>
                  <a:pt x="4191487" y="1242845"/>
                  <a:pt x="4200861" y="1234922"/>
                </a:cubicBezTo>
                <a:cubicBezTo>
                  <a:pt x="4182111" y="1250769"/>
                  <a:pt x="4159228" y="1225085"/>
                  <a:pt x="4138411" y="1220167"/>
                </a:cubicBezTo>
                <a:cubicBezTo>
                  <a:pt x="4158538" y="1218164"/>
                  <a:pt x="4147097" y="1205322"/>
                  <a:pt x="4157160" y="1204321"/>
                </a:cubicBezTo>
                <a:cubicBezTo>
                  <a:pt x="4177977" y="1209239"/>
                  <a:pt x="4188731" y="1215159"/>
                  <a:pt x="4208857" y="1213154"/>
                </a:cubicBezTo>
                <a:cubicBezTo>
                  <a:pt x="4218233" y="1205232"/>
                  <a:pt x="4197416" y="1200314"/>
                  <a:pt x="4185974" y="1187472"/>
                </a:cubicBezTo>
                <a:cubicBezTo>
                  <a:pt x="4238360" y="1203227"/>
                  <a:pt x="4228985" y="1211152"/>
                  <a:pt x="4241804" y="1237836"/>
                </a:cubicBezTo>
                <a:cubicBezTo>
                  <a:pt x="4271997" y="1234831"/>
                  <a:pt x="4274753" y="1262518"/>
                  <a:pt x="4296258" y="1274358"/>
                </a:cubicBezTo>
                <a:cubicBezTo>
                  <a:pt x="4286883" y="1282282"/>
                  <a:pt x="4267444" y="1291206"/>
                  <a:pt x="4258069" y="1299130"/>
                </a:cubicBezTo>
                <a:cubicBezTo>
                  <a:pt x="4288951" y="1303046"/>
                  <a:pt x="4300392" y="1315888"/>
                  <a:pt x="4331272" y="1319805"/>
                </a:cubicBezTo>
                <a:cubicBezTo>
                  <a:pt x="4340648" y="1311881"/>
                  <a:pt x="4349333" y="1297036"/>
                  <a:pt x="4361464" y="1316800"/>
                </a:cubicBezTo>
                <a:cubicBezTo>
                  <a:pt x="4352089" y="1324723"/>
                  <a:pt x="4330583" y="1312883"/>
                  <a:pt x="4342714" y="1332647"/>
                </a:cubicBezTo>
                <a:cubicBezTo>
                  <a:pt x="4361464" y="1316800"/>
                  <a:pt x="4352778" y="1331645"/>
                  <a:pt x="4373595" y="1336563"/>
                </a:cubicBezTo>
                <a:cubicBezTo>
                  <a:pt x="4382969" y="1328640"/>
                  <a:pt x="4393033" y="1327638"/>
                  <a:pt x="4392344" y="1320716"/>
                </a:cubicBezTo>
                <a:cubicBezTo>
                  <a:pt x="4391655" y="1313794"/>
                  <a:pt x="4360086" y="1302956"/>
                  <a:pt x="4380214" y="1300953"/>
                </a:cubicBezTo>
                <a:cubicBezTo>
                  <a:pt x="4390966" y="1306873"/>
                  <a:pt x="4392344" y="1320716"/>
                  <a:pt x="4421847" y="1310789"/>
                </a:cubicBezTo>
                <a:cubicBezTo>
                  <a:pt x="4421158" y="1303867"/>
                  <a:pt x="4390277" y="1299951"/>
                  <a:pt x="4409717" y="1291025"/>
                </a:cubicBezTo>
                <a:cubicBezTo>
                  <a:pt x="4411093" y="1304869"/>
                  <a:pt x="4430533" y="1295944"/>
                  <a:pt x="4429844" y="1289022"/>
                </a:cubicBezTo>
                <a:cubicBezTo>
                  <a:pt x="4441285" y="1301864"/>
                  <a:pt x="4442664" y="1315707"/>
                  <a:pt x="4433288" y="1323631"/>
                </a:cubicBezTo>
                <a:cubicBezTo>
                  <a:pt x="4443352" y="1322629"/>
                  <a:pt x="4444730" y="1336473"/>
                  <a:pt x="4464859" y="1334469"/>
                </a:cubicBezTo>
                <a:cubicBezTo>
                  <a:pt x="4476300" y="1347310"/>
                  <a:pt x="4458239" y="1370079"/>
                  <a:pt x="4488431" y="1367074"/>
                </a:cubicBezTo>
                <a:cubicBezTo>
                  <a:pt x="4519311" y="1370990"/>
                  <a:pt x="4486364" y="1346308"/>
                  <a:pt x="4517244" y="1350225"/>
                </a:cubicBezTo>
                <a:cubicBezTo>
                  <a:pt x="4538749" y="1362065"/>
                  <a:pt x="4487742" y="1360152"/>
                  <a:pt x="4499872" y="1379916"/>
                </a:cubicBezTo>
                <a:cubicBezTo>
                  <a:pt x="4531442" y="1390754"/>
                  <a:pt x="4563700" y="1408514"/>
                  <a:pt x="4614708" y="1410426"/>
                </a:cubicBezTo>
                <a:cubicBezTo>
                  <a:pt x="4595958" y="1426273"/>
                  <a:pt x="4636214" y="1422266"/>
                  <a:pt x="4646966" y="1428186"/>
                </a:cubicBezTo>
                <a:cubicBezTo>
                  <a:pt x="4658409" y="1441028"/>
                  <a:pt x="4639659" y="1456875"/>
                  <a:pt x="4660476" y="1461792"/>
                </a:cubicBezTo>
                <a:cubicBezTo>
                  <a:pt x="4689978" y="1451867"/>
                  <a:pt x="4719481" y="1441939"/>
                  <a:pt x="4739609" y="1439936"/>
                </a:cubicBezTo>
                <a:cubicBezTo>
                  <a:pt x="4730233" y="1447860"/>
                  <a:pt x="4741675" y="1460701"/>
                  <a:pt x="4743053" y="1474544"/>
                </a:cubicBezTo>
                <a:cubicBezTo>
                  <a:pt x="4734367" y="1489389"/>
                  <a:pt x="4720859" y="1455783"/>
                  <a:pt x="4712861" y="1477549"/>
                </a:cubicBezTo>
                <a:cubicBezTo>
                  <a:pt x="4733678" y="1482468"/>
                  <a:pt x="4766625" y="1507149"/>
                  <a:pt x="4786064" y="1498224"/>
                </a:cubicBezTo>
                <a:cubicBezTo>
                  <a:pt x="4784686" y="1484381"/>
                  <a:pt x="4754494" y="1487386"/>
                  <a:pt x="4763180" y="1472540"/>
                </a:cubicBezTo>
                <a:cubicBezTo>
                  <a:pt x="4814878" y="1481375"/>
                  <a:pt x="4849892" y="1526823"/>
                  <a:pt x="4890147" y="1522815"/>
                </a:cubicBezTo>
                <a:cubicBezTo>
                  <a:pt x="4923783" y="1554418"/>
                  <a:pt x="4926539" y="1582106"/>
                  <a:pt x="4966794" y="1578099"/>
                </a:cubicBezTo>
                <a:cubicBezTo>
                  <a:pt x="4967483" y="1585019"/>
                  <a:pt x="4958798" y="1599865"/>
                  <a:pt x="4978925" y="1597861"/>
                </a:cubicBezTo>
                <a:cubicBezTo>
                  <a:pt x="4978237" y="1590939"/>
                  <a:pt x="4988300" y="1589938"/>
                  <a:pt x="4986922" y="1576095"/>
                </a:cubicBezTo>
                <a:cubicBezTo>
                  <a:pt x="4986922" y="1576095"/>
                  <a:pt x="4986922" y="1576095"/>
                  <a:pt x="5027178" y="1572088"/>
                </a:cubicBezTo>
                <a:cubicBezTo>
                  <a:pt x="4999742" y="1602780"/>
                  <a:pt x="5090317" y="1593764"/>
                  <a:pt x="5072256" y="1616533"/>
                </a:cubicBezTo>
                <a:cubicBezTo>
                  <a:pt x="5060815" y="1603691"/>
                  <a:pt x="5040687" y="1605694"/>
                  <a:pt x="5042065" y="1619538"/>
                </a:cubicBezTo>
                <a:cubicBezTo>
                  <a:pt x="5062192" y="1617534"/>
                  <a:pt x="5054196" y="1639302"/>
                  <a:pt x="5074323" y="1637298"/>
                </a:cubicBezTo>
                <a:cubicBezTo>
                  <a:pt x="5083009" y="1622453"/>
                  <a:pt x="5095139" y="1642216"/>
                  <a:pt x="5125331" y="1639211"/>
                </a:cubicBezTo>
                <a:cubicBezTo>
                  <a:pt x="5136772" y="1652052"/>
                  <a:pt x="5095139" y="1642216"/>
                  <a:pt x="5106581" y="1655058"/>
                </a:cubicBezTo>
                <a:cubicBezTo>
                  <a:pt x="5117334" y="1660978"/>
                  <a:pt x="5127398" y="1659977"/>
                  <a:pt x="5127398" y="1659977"/>
                </a:cubicBezTo>
                <a:cubicBezTo>
                  <a:pt x="5108648" y="1675823"/>
                  <a:pt x="5075012" y="1644220"/>
                  <a:pt x="5067704" y="1672908"/>
                </a:cubicBezTo>
                <a:cubicBezTo>
                  <a:pt x="5097895" y="1669903"/>
                  <a:pt x="5102718" y="1718355"/>
                  <a:pt x="5140907" y="1693583"/>
                </a:cubicBezTo>
                <a:cubicBezTo>
                  <a:pt x="5141596" y="1700505"/>
                  <a:pt x="5131532" y="1701506"/>
                  <a:pt x="5132910" y="1715349"/>
                </a:cubicBezTo>
                <a:cubicBezTo>
                  <a:pt x="5162413" y="1705423"/>
                  <a:pt x="5165168" y="1733109"/>
                  <a:pt x="5183918" y="1717262"/>
                </a:cubicBezTo>
                <a:cubicBezTo>
                  <a:pt x="5182539" y="1703419"/>
                  <a:pt x="5153726" y="1720267"/>
                  <a:pt x="5161723" y="1698501"/>
                </a:cubicBezTo>
                <a:cubicBezTo>
                  <a:pt x="5203356" y="1708338"/>
                  <a:pt x="5214798" y="1721180"/>
                  <a:pt x="5255054" y="1717173"/>
                </a:cubicBezTo>
                <a:cubicBezTo>
                  <a:pt x="5255743" y="1724093"/>
                  <a:pt x="5225551" y="1727099"/>
                  <a:pt x="5226930" y="1740942"/>
                </a:cubicBezTo>
                <a:cubicBezTo>
                  <a:pt x="5224173" y="1713255"/>
                  <a:pt x="5184607" y="1724185"/>
                  <a:pt x="5175921" y="1739029"/>
                </a:cubicBezTo>
                <a:cubicBezTo>
                  <a:pt x="5206113" y="1736024"/>
                  <a:pt x="5218243" y="1755788"/>
                  <a:pt x="5239061" y="1760706"/>
                </a:cubicBezTo>
                <a:cubicBezTo>
                  <a:pt x="5248435" y="1752782"/>
                  <a:pt x="5247746" y="1745861"/>
                  <a:pt x="5246368" y="1732017"/>
                </a:cubicBezTo>
                <a:cubicBezTo>
                  <a:pt x="5276559" y="1729012"/>
                  <a:pt x="5277937" y="1742855"/>
                  <a:pt x="5298754" y="1747774"/>
                </a:cubicBezTo>
                <a:cubicBezTo>
                  <a:pt x="5310195" y="1760615"/>
                  <a:pt x="5290068" y="1762619"/>
                  <a:pt x="5290757" y="1769541"/>
                </a:cubicBezTo>
                <a:cubicBezTo>
                  <a:pt x="5341076" y="1764532"/>
                  <a:pt x="5366026" y="1810980"/>
                  <a:pt x="5416346" y="1805971"/>
                </a:cubicBezTo>
                <a:cubicBezTo>
                  <a:pt x="5407659" y="1820817"/>
                  <a:pt x="5387532" y="1822820"/>
                  <a:pt x="5378158" y="1830744"/>
                </a:cubicBezTo>
                <a:cubicBezTo>
                  <a:pt x="5400352" y="1849506"/>
                  <a:pt x="5407659" y="1820817"/>
                  <a:pt x="5419791" y="1840580"/>
                </a:cubicBezTo>
                <a:cubicBezTo>
                  <a:pt x="5409726" y="1841582"/>
                  <a:pt x="5399664" y="1842584"/>
                  <a:pt x="5410415" y="1848504"/>
                </a:cubicBezTo>
                <a:cubicBezTo>
                  <a:pt x="5415447" y="1848003"/>
                  <a:pt x="5420652" y="1849233"/>
                  <a:pt x="5427028" y="1849471"/>
                </a:cubicBezTo>
                <a:lnTo>
                  <a:pt x="5448020" y="1845054"/>
                </a:lnTo>
                <a:lnTo>
                  <a:pt x="5447500" y="1850929"/>
                </a:lnTo>
                <a:cubicBezTo>
                  <a:pt x="5446673" y="1855380"/>
                  <a:pt x="5447018" y="1858840"/>
                  <a:pt x="5452737" y="1865261"/>
                </a:cubicBezTo>
                <a:cubicBezTo>
                  <a:pt x="5433299" y="1874187"/>
                  <a:pt x="5422546" y="1868266"/>
                  <a:pt x="5403797" y="1884114"/>
                </a:cubicBezTo>
                <a:cubicBezTo>
                  <a:pt x="5403108" y="1877192"/>
                  <a:pt x="5371538" y="1866353"/>
                  <a:pt x="5372228" y="1873275"/>
                </a:cubicBezTo>
                <a:cubicBezTo>
                  <a:pt x="5364231" y="1895042"/>
                  <a:pt x="5415239" y="1896955"/>
                  <a:pt x="5423925" y="1882110"/>
                </a:cubicBezTo>
                <a:cubicBezTo>
                  <a:pt x="5415239" y="1896955"/>
                  <a:pt x="5456872" y="1906792"/>
                  <a:pt x="5466246" y="1898868"/>
                </a:cubicBezTo>
                <a:cubicBezTo>
                  <a:pt x="5474932" y="1884023"/>
                  <a:pt x="5445430" y="1893950"/>
                  <a:pt x="5444052" y="1880107"/>
                </a:cubicBezTo>
                <a:cubicBezTo>
                  <a:pt x="5454115" y="1879105"/>
                  <a:pt x="5453427" y="1872183"/>
                  <a:pt x="5452737" y="1865261"/>
                </a:cubicBezTo>
                <a:cubicBezTo>
                  <a:pt x="5494371" y="1875098"/>
                  <a:pt x="5517944" y="1907703"/>
                  <a:pt x="5550202" y="1925462"/>
                </a:cubicBezTo>
                <a:cubicBezTo>
                  <a:pt x="5567365" y="1944725"/>
                  <a:pt x="5583753" y="1956200"/>
                  <a:pt x="5606985" y="1950284"/>
                </a:cubicBezTo>
                <a:lnTo>
                  <a:pt x="5622214" y="1943158"/>
                </a:lnTo>
                <a:lnTo>
                  <a:pt x="5624605" y="1943833"/>
                </a:lnTo>
                <a:lnTo>
                  <a:pt x="5631620" y="1939012"/>
                </a:lnTo>
                <a:lnTo>
                  <a:pt x="5632952" y="1939944"/>
                </a:lnTo>
                <a:cubicBezTo>
                  <a:pt x="5638329" y="1942904"/>
                  <a:pt x="5643532" y="1944134"/>
                  <a:pt x="5642844" y="1937212"/>
                </a:cubicBezTo>
                <a:cubicBezTo>
                  <a:pt x="5631402" y="1924370"/>
                  <a:pt x="5600521" y="1920454"/>
                  <a:pt x="5570330" y="1923459"/>
                </a:cubicBezTo>
                <a:cubicBezTo>
                  <a:pt x="5587701" y="1893769"/>
                  <a:pt x="5538072" y="1905700"/>
                  <a:pt x="5536005" y="1884934"/>
                </a:cubicBezTo>
                <a:cubicBezTo>
                  <a:pt x="5566195" y="1881929"/>
                  <a:pt x="5557510" y="1896775"/>
                  <a:pt x="5567574" y="1895773"/>
                </a:cubicBezTo>
                <a:cubicBezTo>
                  <a:pt x="5577638" y="1894771"/>
                  <a:pt x="5587012" y="1886848"/>
                  <a:pt x="5586323" y="1879926"/>
                </a:cubicBezTo>
                <a:cubicBezTo>
                  <a:pt x="5617205" y="1883842"/>
                  <a:pt x="5625890" y="1868997"/>
                  <a:pt x="5627957" y="1889762"/>
                </a:cubicBezTo>
                <a:cubicBezTo>
                  <a:pt x="5609207" y="1905608"/>
                  <a:pt x="5586323" y="1879926"/>
                  <a:pt x="5579015" y="1908615"/>
                </a:cubicBezTo>
                <a:cubicBezTo>
                  <a:pt x="5619271" y="1904608"/>
                  <a:pt x="5650152" y="1908523"/>
                  <a:pt x="5658838" y="1893679"/>
                </a:cubicBezTo>
                <a:cubicBezTo>
                  <a:pt x="5658148" y="1886757"/>
                  <a:pt x="5627268" y="1882841"/>
                  <a:pt x="5646707" y="1873915"/>
                </a:cubicBezTo>
                <a:cubicBezTo>
                  <a:pt x="5647395" y="1880837"/>
                  <a:pt x="5657459" y="1879835"/>
                  <a:pt x="5668212" y="1885755"/>
                </a:cubicBezTo>
                <a:cubicBezTo>
                  <a:pt x="5650152" y="1908523"/>
                  <a:pt x="5701849" y="1917358"/>
                  <a:pt x="5662971" y="1935209"/>
                </a:cubicBezTo>
                <a:cubicBezTo>
                  <a:pt x="5692473" y="1925282"/>
                  <a:pt x="5755612" y="1946958"/>
                  <a:pt x="5758369" y="1974645"/>
                </a:cubicBezTo>
                <a:cubicBezTo>
                  <a:pt x="5757679" y="1967723"/>
                  <a:pt x="5767743" y="1966721"/>
                  <a:pt x="5767743" y="1966721"/>
                </a:cubicBezTo>
                <a:cubicBezTo>
                  <a:pt x="5768432" y="1973643"/>
                  <a:pt x="5769121" y="1980565"/>
                  <a:pt x="5778495" y="1972641"/>
                </a:cubicBezTo>
                <a:cubicBezTo>
                  <a:pt x="5779874" y="1986485"/>
                  <a:pt x="5770499" y="1994408"/>
                  <a:pt x="5750372" y="1996412"/>
                </a:cubicBezTo>
                <a:cubicBezTo>
                  <a:pt x="5738241" y="1976648"/>
                  <a:pt x="5717425" y="1971730"/>
                  <a:pt x="5705982" y="1958889"/>
                </a:cubicBezTo>
                <a:cubicBezTo>
                  <a:pt x="5696607" y="1966812"/>
                  <a:pt x="5675791" y="1961894"/>
                  <a:pt x="5677168" y="1975737"/>
                </a:cubicBezTo>
                <a:cubicBezTo>
                  <a:pt x="5717425" y="1971730"/>
                  <a:pt x="5730933" y="2005337"/>
                  <a:pt x="5771877" y="2008252"/>
                </a:cubicBezTo>
                <a:cubicBezTo>
                  <a:pt x="5770499" y="1994408"/>
                  <a:pt x="5760436" y="1995410"/>
                  <a:pt x="5779874" y="1986485"/>
                </a:cubicBezTo>
                <a:cubicBezTo>
                  <a:pt x="5790626" y="1992405"/>
                  <a:pt x="5802069" y="2005247"/>
                  <a:pt x="5813511" y="2018088"/>
                </a:cubicBezTo>
                <a:cubicBezTo>
                  <a:pt x="5824263" y="2024008"/>
                  <a:pt x="5834327" y="2023007"/>
                  <a:pt x="5853766" y="2014081"/>
                </a:cubicBezTo>
                <a:cubicBezTo>
                  <a:pt x="5835017" y="2029928"/>
                  <a:pt x="5826330" y="2044773"/>
                  <a:pt x="5855833" y="2034846"/>
                </a:cubicBezTo>
                <a:cubicBezTo>
                  <a:pt x="5856522" y="2041768"/>
                  <a:pt x="5846457" y="2042769"/>
                  <a:pt x="5847147" y="2049691"/>
                </a:cubicBezTo>
                <a:cubicBezTo>
                  <a:pt x="5827708" y="2058616"/>
                  <a:pt x="5846457" y="2042769"/>
                  <a:pt x="5826330" y="2044773"/>
                </a:cubicBezTo>
                <a:cubicBezTo>
                  <a:pt x="5819022" y="2073462"/>
                  <a:pt x="5816266" y="2045775"/>
                  <a:pt x="5807581" y="2060620"/>
                </a:cubicBezTo>
                <a:cubicBezTo>
                  <a:pt x="5798205" y="2068543"/>
                  <a:pt x="5818333" y="2066540"/>
                  <a:pt x="5818333" y="2066540"/>
                </a:cubicBezTo>
                <a:cubicBezTo>
                  <a:pt x="5837082" y="2050693"/>
                  <a:pt x="5848524" y="2063535"/>
                  <a:pt x="5866585" y="2040766"/>
                </a:cubicBezTo>
                <a:cubicBezTo>
                  <a:pt x="5847835" y="2056613"/>
                  <a:pt x="5849902" y="2077378"/>
                  <a:pt x="5879404" y="2067451"/>
                </a:cubicBezTo>
                <a:cubicBezTo>
                  <a:pt x="5870030" y="2075375"/>
                  <a:pt x="5880094" y="2074373"/>
                  <a:pt x="5880782" y="2081295"/>
                </a:cubicBezTo>
                <a:cubicBezTo>
                  <a:pt x="5852658" y="2105065"/>
                  <a:pt x="5839149" y="2071458"/>
                  <a:pt x="5821090" y="2094227"/>
                </a:cubicBezTo>
                <a:cubicBezTo>
                  <a:pt x="5819711" y="2080384"/>
                  <a:pt x="5808958" y="2074463"/>
                  <a:pt x="5788142" y="2069545"/>
                </a:cubicBezTo>
                <a:cubicBezTo>
                  <a:pt x="5777389" y="2063625"/>
                  <a:pt x="5767325" y="2064627"/>
                  <a:pt x="5735756" y="2053789"/>
                </a:cubicBezTo>
                <a:cubicBezTo>
                  <a:pt x="5736445" y="2060710"/>
                  <a:pt x="5747198" y="2066630"/>
                  <a:pt x="5757262" y="2065629"/>
                </a:cubicBezTo>
                <a:cubicBezTo>
                  <a:pt x="5757950" y="2072550"/>
                  <a:pt x="5768014" y="2071549"/>
                  <a:pt x="5758639" y="2079472"/>
                </a:cubicBezTo>
                <a:cubicBezTo>
                  <a:pt x="5769393" y="2085392"/>
                  <a:pt x="5778767" y="2077469"/>
                  <a:pt x="5788142" y="2069545"/>
                </a:cubicBezTo>
                <a:cubicBezTo>
                  <a:pt x="5790209" y="2090311"/>
                  <a:pt x="5798895" y="2075465"/>
                  <a:pt x="5780145" y="2091312"/>
                </a:cubicBezTo>
                <a:cubicBezTo>
                  <a:pt x="5790209" y="2090311"/>
                  <a:pt x="5791586" y="2104153"/>
                  <a:pt x="5800272" y="2089309"/>
                </a:cubicBezTo>
                <a:cubicBezTo>
                  <a:pt x="5811714" y="2102151"/>
                  <a:pt x="5771459" y="2106158"/>
                  <a:pt x="5762084" y="2114081"/>
                </a:cubicBezTo>
                <a:cubicBezTo>
                  <a:pt x="5782211" y="2112078"/>
                  <a:pt x="5774214" y="2133844"/>
                  <a:pt x="5795031" y="2138762"/>
                </a:cubicBezTo>
                <a:cubicBezTo>
                  <a:pt x="5794342" y="2131840"/>
                  <a:pt x="5803717" y="2123917"/>
                  <a:pt x="5803028" y="2116995"/>
                </a:cubicBezTo>
                <a:cubicBezTo>
                  <a:pt x="5783590" y="2125920"/>
                  <a:pt x="5792964" y="2117997"/>
                  <a:pt x="5782900" y="2118999"/>
                </a:cubicBezTo>
                <a:cubicBezTo>
                  <a:pt x="5781523" y="2105156"/>
                  <a:pt x="5810336" y="2088307"/>
                  <a:pt x="5811714" y="2102151"/>
                </a:cubicBezTo>
                <a:cubicBezTo>
                  <a:pt x="5800961" y="2096231"/>
                  <a:pt x="5782211" y="2112078"/>
                  <a:pt x="5792275" y="2111076"/>
                </a:cubicBezTo>
                <a:cubicBezTo>
                  <a:pt x="5802340" y="2110074"/>
                  <a:pt x="5812403" y="2109072"/>
                  <a:pt x="5821779" y="2101149"/>
                </a:cubicBezTo>
                <a:cubicBezTo>
                  <a:pt x="5832531" y="2107069"/>
                  <a:pt x="5834598" y="2127833"/>
                  <a:pt x="5843973" y="2119910"/>
                </a:cubicBezTo>
                <a:cubicBezTo>
                  <a:pt x="5852658" y="2105065"/>
                  <a:pt x="5833220" y="2113990"/>
                  <a:pt x="5831842" y="2100147"/>
                </a:cubicBezTo>
                <a:cubicBezTo>
                  <a:pt x="5861344" y="2090220"/>
                  <a:pt x="5843284" y="2112988"/>
                  <a:pt x="5862033" y="2097142"/>
                </a:cubicBezTo>
                <a:cubicBezTo>
                  <a:pt x="5843973" y="2119910"/>
                  <a:pt x="5876920" y="2144592"/>
                  <a:pt x="5905045" y="2120821"/>
                </a:cubicBezTo>
                <a:cubicBezTo>
                  <a:pt x="5906423" y="2134665"/>
                  <a:pt x="5886984" y="2143590"/>
                  <a:pt x="5897047" y="2142588"/>
                </a:cubicBezTo>
                <a:cubicBezTo>
                  <a:pt x="5907112" y="2141587"/>
                  <a:pt x="5916487" y="2133663"/>
                  <a:pt x="5916487" y="2133663"/>
                </a:cubicBezTo>
                <a:cubicBezTo>
                  <a:pt x="5917176" y="2140585"/>
                  <a:pt x="5926551" y="2132661"/>
                  <a:pt x="5936614" y="2131659"/>
                </a:cubicBezTo>
                <a:cubicBezTo>
                  <a:pt x="5937303" y="2138581"/>
                  <a:pt x="5937992" y="2145503"/>
                  <a:pt x="5948745" y="2151423"/>
                </a:cubicBezTo>
                <a:cubicBezTo>
                  <a:pt x="5933649" y="2152926"/>
                  <a:pt x="5918553" y="2154428"/>
                  <a:pt x="5903630" y="2157661"/>
                </a:cubicBezTo>
                <a:lnTo>
                  <a:pt x="5879730" y="2166673"/>
                </a:lnTo>
                <a:lnTo>
                  <a:pt x="5878987" y="2165357"/>
                </a:lnTo>
                <a:lnTo>
                  <a:pt x="5874955" y="2168473"/>
                </a:lnTo>
                <a:lnTo>
                  <a:pt x="5859549" y="2174281"/>
                </a:lnTo>
                <a:cubicBezTo>
                  <a:pt x="5859893" y="2177743"/>
                  <a:pt x="5862408" y="2177493"/>
                  <a:pt x="5866010" y="2175387"/>
                </a:cubicBezTo>
                <a:lnTo>
                  <a:pt x="5874955" y="2168473"/>
                </a:lnTo>
                <a:lnTo>
                  <a:pt x="5879730" y="2166673"/>
                </a:lnTo>
                <a:lnTo>
                  <a:pt x="5882842" y="2172182"/>
                </a:lnTo>
                <a:cubicBezTo>
                  <a:pt x="5888955" y="2176161"/>
                  <a:pt x="5900148" y="2173736"/>
                  <a:pt x="5901181" y="2184119"/>
                </a:cubicBezTo>
                <a:cubicBezTo>
                  <a:pt x="5881743" y="2193043"/>
                  <a:pt x="5882432" y="2199965"/>
                  <a:pt x="5883121" y="2206887"/>
                </a:cubicBezTo>
                <a:cubicBezTo>
                  <a:pt x="5912623" y="2196960"/>
                  <a:pt x="5894563" y="2219729"/>
                  <a:pt x="5904626" y="2218727"/>
                </a:cubicBezTo>
                <a:cubicBezTo>
                  <a:pt x="5914691" y="2217725"/>
                  <a:pt x="5924754" y="2216724"/>
                  <a:pt x="5924065" y="2209802"/>
                </a:cubicBezTo>
                <a:cubicBezTo>
                  <a:pt x="5924065" y="2209802"/>
                  <a:pt x="5903937" y="2211805"/>
                  <a:pt x="5912623" y="2196960"/>
                </a:cubicBezTo>
                <a:cubicBezTo>
                  <a:pt x="5923376" y="2202880"/>
                  <a:pt x="5943503" y="2200876"/>
                  <a:pt x="5942814" y="2193955"/>
                </a:cubicBezTo>
                <a:cubicBezTo>
                  <a:pt x="5933440" y="2201878"/>
                  <a:pt x="5921998" y="2189036"/>
                  <a:pt x="5941436" y="2180111"/>
                </a:cubicBezTo>
                <a:cubicBezTo>
                  <a:pt x="5970939" y="2170185"/>
                  <a:pt x="5962942" y="2191951"/>
                  <a:pt x="5981692" y="2176105"/>
                </a:cubicBezTo>
                <a:cubicBezTo>
                  <a:pt x="5982381" y="2183026"/>
                  <a:pt x="5972317" y="2184028"/>
                  <a:pt x="5973006" y="2190949"/>
                </a:cubicBezTo>
                <a:cubicBezTo>
                  <a:pt x="5983759" y="2196870"/>
                  <a:pt x="5995200" y="2209711"/>
                  <a:pt x="6013951" y="2193864"/>
                </a:cubicBezTo>
                <a:cubicBezTo>
                  <a:pt x="6006643" y="2222553"/>
                  <a:pt x="6034768" y="2198782"/>
                  <a:pt x="6055584" y="2203701"/>
                </a:cubicBezTo>
                <a:cubicBezTo>
                  <a:pt x="6055584" y="2203701"/>
                  <a:pt x="6047587" y="2225468"/>
                  <a:pt x="6066336" y="2209621"/>
                </a:cubicBezTo>
                <a:cubicBezTo>
                  <a:pt x="6067025" y="2216543"/>
                  <a:pt x="6056962" y="2217544"/>
                  <a:pt x="6058340" y="2231388"/>
                </a:cubicBezTo>
                <a:cubicBezTo>
                  <a:pt x="6077090" y="2215541"/>
                  <a:pt x="6079157" y="2236306"/>
                  <a:pt x="6099285" y="2234303"/>
                </a:cubicBezTo>
                <a:cubicBezTo>
                  <a:pt x="6089220" y="2235305"/>
                  <a:pt x="6089909" y="2242226"/>
                  <a:pt x="6091287" y="2256069"/>
                </a:cubicBezTo>
                <a:cubicBezTo>
                  <a:pt x="6091976" y="2262991"/>
                  <a:pt x="6099973" y="2241225"/>
                  <a:pt x="6110725" y="2247144"/>
                </a:cubicBezTo>
                <a:cubicBezTo>
                  <a:pt x="6101351" y="2255067"/>
                  <a:pt x="6101351" y="2255067"/>
                  <a:pt x="6102040" y="2261989"/>
                </a:cubicBezTo>
                <a:cubicBezTo>
                  <a:pt x="6111414" y="2254066"/>
                  <a:pt x="6103418" y="2275833"/>
                  <a:pt x="6112792" y="2267909"/>
                </a:cubicBezTo>
                <a:cubicBezTo>
                  <a:pt x="6122856" y="2266907"/>
                  <a:pt x="6112103" y="2260987"/>
                  <a:pt x="6121478" y="2253064"/>
                </a:cubicBezTo>
                <a:cubicBezTo>
                  <a:pt x="6132920" y="2265906"/>
                  <a:pt x="6161734" y="2249057"/>
                  <a:pt x="6173176" y="2261899"/>
                </a:cubicBezTo>
                <a:cubicBezTo>
                  <a:pt x="6163801" y="2269822"/>
                  <a:pt x="6163801" y="2269822"/>
                  <a:pt x="6154425" y="2277746"/>
                </a:cubicBezTo>
                <a:cubicBezTo>
                  <a:pt x="6183928" y="2267819"/>
                  <a:pt x="6183928" y="2267819"/>
                  <a:pt x="6175931" y="2289586"/>
                </a:cubicBezTo>
                <a:cubicBezTo>
                  <a:pt x="6196059" y="2287582"/>
                  <a:pt x="6225562" y="2277655"/>
                  <a:pt x="6218254" y="2306343"/>
                </a:cubicBezTo>
                <a:cubicBezTo>
                  <a:pt x="6237003" y="2290497"/>
                  <a:pt x="6229007" y="2312263"/>
                  <a:pt x="6248445" y="2303338"/>
                </a:cubicBezTo>
                <a:cubicBezTo>
                  <a:pt x="6247757" y="2296417"/>
                  <a:pt x="6258509" y="2302336"/>
                  <a:pt x="6267194" y="2287492"/>
                </a:cubicBezTo>
                <a:cubicBezTo>
                  <a:pt x="6268573" y="2301334"/>
                  <a:pt x="6268573" y="2301334"/>
                  <a:pt x="6278637" y="2300334"/>
                </a:cubicBezTo>
                <a:cubicBezTo>
                  <a:pt x="6269951" y="2315178"/>
                  <a:pt x="6259198" y="2309258"/>
                  <a:pt x="6249134" y="2310260"/>
                </a:cubicBezTo>
                <a:cubicBezTo>
                  <a:pt x="6250512" y="2324103"/>
                  <a:pt x="6231763" y="2339950"/>
                  <a:pt x="6222388" y="2347874"/>
                </a:cubicBezTo>
                <a:cubicBezTo>
                  <a:pt x="6223077" y="2354796"/>
                  <a:pt x="6233830" y="2360716"/>
                  <a:pt x="6252579" y="2344869"/>
                </a:cubicBezTo>
                <a:cubicBezTo>
                  <a:pt x="6263332" y="2350789"/>
                  <a:pt x="6265399" y="2371554"/>
                  <a:pt x="6293523" y="2347784"/>
                </a:cubicBezTo>
                <a:cubicBezTo>
                  <a:pt x="6304276" y="2353704"/>
                  <a:pt x="6285526" y="2369551"/>
                  <a:pt x="6294901" y="2361627"/>
                </a:cubicBezTo>
                <a:cubicBezTo>
                  <a:pt x="6294901" y="2361627"/>
                  <a:pt x="6304276" y="2353704"/>
                  <a:pt x="6304276" y="2353704"/>
                </a:cubicBezTo>
                <a:cubicBezTo>
                  <a:pt x="6317096" y="2380388"/>
                  <a:pt x="6366036" y="2361536"/>
                  <a:pt x="6388232" y="2380298"/>
                </a:cubicBezTo>
                <a:cubicBezTo>
                  <a:pt x="6376790" y="2367456"/>
                  <a:pt x="6376790" y="2367456"/>
                  <a:pt x="6375413" y="2353613"/>
                </a:cubicBezTo>
                <a:cubicBezTo>
                  <a:pt x="6366725" y="2368458"/>
                  <a:pt x="6374034" y="2339770"/>
                  <a:pt x="6355284" y="2355617"/>
                </a:cubicBezTo>
                <a:cubicBezTo>
                  <a:pt x="6366036" y="2361536"/>
                  <a:pt x="6365348" y="2354615"/>
                  <a:pt x="6366036" y="2361536"/>
                </a:cubicBezTo>
                <a:cubicBezTo>
                  <a:pt x="6335845" y="2364542"/>
                  <a:pt x="6333779" y="2343777"/>
                  <a:pt x="6313651" y="2345780"/>
                </a:cubicBezTo>
                <a:cubicBezTo>
                  <a:pt x="6323026" y="2337856"/>
                  <a:pt x="6333779" y="2343777"/>
                  <a:pt x="6322337" y="2330935"/>
                </a:cubicBezTo>
                <a:cubicBezTo>
                  <a:pt x="6341776" y="2322009"/>
                  <a:pt x="6341776" y="2322009"/>
                  <a:pt x="6343154" y="2335853"/>
                </a:cubicBezTo>
                <a:cubicBezTo>
                  <a:pt x="6353217" y="2334851"/>
                  <a:pt x="6382720" y="2324924"/>
                  <a:pt x="6393472" y="2330844"/>
                </a:cubicBezTo>
                <a:cubicBezTo>
                  <a:pt x="6384098" y="2338768"/>
                  <a:pt x="6374034" y="2339770"/>
                  <a:pt x="6384787" y="2345690"/>
                </a:cubicBezTo>
                <a:cubicBezTo>
                  <a:pt x="6386165" y="2359533"/>
                  <a:pt x="6394850" y="2344688"/>
                  <a:pt x="6404914" y="2343686"/>
                </a:cubicBezTo>
                <a:cubicBezTo>
                  <a:pt x="6404914" y="2343686"/>
                  <a:pt x="6404914" y="2343686"/>
                  <a:pt x="6404225" y="2336764"/>
                </a:cubicBezTo>
                <a:cubicBezTo>
                  <a:pt x="6425042" y="2341683"/>
                  <a:pt x="6445169" y="2339679"/>
                  <a:pt x="6475361" y="2336674"/>
                </a:cubicBezTo>
                <a:cubicBezTo>
                  <a:pt x="6476050" y="2343596"/>
                  <a:pt x="6466676" y="2351518"/>
                  <a:pt x="6477428" y="2357438"/>
                </a:cubicBezTo>
                <a:cubicBezTo>
                  <a:pt x="6477428" y="2357438"/>
                  <a:pt x="6477428" y="2357438"/>
                  <a:pt x="6486803" y="2349515"/>
                </a:cubicBezTo>
                <a:cubicBezTo>
                  <a:pt x="6487492" y="2356436"/>
                  <a:pt x="6487492" y="2356436"/>
                  <a:pt x="6488181" y="2363358"/>
                </a:cubicBezTo>
                <a:cubicBezTo>
                  <a:pt x="6487492" y="2356436"/>
                  <a:pt x="6498934" y="2369278"/>
                  <a:pt x="6498245" y="2362357"/>
                </a:cubicBezTo>
                <a:cubicBezTo>
                  <a:pt x="6497556" y="2355435"/>
                  <a:pt x="6496867" y="2348513"/>
                  <a:pt x="6496867" y="2348513"/>
                </a:cubicBezTo>
                <a:cubicBezTo>
                  <a:pt x="6507620" y="2354434"/>
                  <a:pt x="6516305" y="2339589"/>
                  <a:pt x="6527748" y="2352431"/>
                </a:cubicBezTo>
                <a:cubicBezTo>
                  <a:pt x="6517683" y="2353432"/>
                  <a:pt x="6508309" y="2361355"/>
                  <a:pt x="6519061" y="2367275"/>
                </a:cubicBezTo>
                <a:cubicBezTo>
                  <a:pt x="6528436" y="2359351"/>
                  <a:pt x="6529125" y="2366273"/>
                  <a:pt x="6537811" y="2351429"/>
                </a:cubicBezTo>
                <a:cubicBezTo>
                  <a:pt x="6527748" y="2352431"/>
                  <a:pt x="6537122" y="2344506"/>
                  <a:pt x="6536433" y="2337585"/>
                </a:cubicBezTo>
                <a:cubicBezTo>
                  <a:pt x="6539189" y="2365271"/>
                  <a:pt x="6566625" y="2334580"/>
                  <a:pt x="6578067" y="2347422"/>
                </a:cubicBezTo>
                <a:cubicBezTo>
                  <a:pt x="6578756" y="2354343"/>
                  <a:pt x="6568692" y="2355344"/>
                  <a:pt x="6569380" y="2362266"/>
                </a:cubicBezTo>
                <a:cubicBezTo>
                  <a:pt x="6580823" y="2375108"/>
                  <a:pt x="6600950" y="2373104"/>
                  <a:pt x="6621078" y="2371101"/>
                </a:cubicBezTo>
                <a:cubicBezTo>
                  <a:pt x="6651269" y="2368096"/>
                  <a:pt x="6671396" y="2366092"/>
                  <a:pt x="6693591" y="2384854"/>
                </a:cubicBezTo>
                <a:cubicBezTo>
                  <a:pt x="6693591" y="2384854"/>
                  <a:pt x="6692902" y="2377932"/>
                  <a:pt x="6692213" y="2371011"/>
                </a:cubicBezTo>
                <a:cubicBezTo>
                  <a:pt x="6712340" y="2369007"/>
                  <a:pt x="6692902" y="2377932"/>
                  <a:pt x="6703655" y="2383852"/>
                </a:cubicBezTo>
                <a:cubicBezTo>
                  <a:pt x="6714407" y="2389773"/>
                  <a:pt x="6702966" y="2376931"/>
                  <a:pt x="6712340" y="2369007"/>
                </a:cubicBezTo>
                <a:cubicBezTo>
                  <a:pt x="6723093" y="2374927"/>
                  <a:pt x="6713718" y="2382851"/>
                  <a:pt x="6724471" y="2388771"/>
                </a:cubicBezTo>
                <a:cubicBezTo>
                  <a:pt x="6733846" y="2380847"/>
                  <a:pt x="6745289" y="2393689"/>
                  <a:pt x="6753974" y="2378844"/>
                </a:cubicBezTo>
                <a:cubicBezTo>
                  <a:pt x="6753974" y="2378844"/>
                  <a:pt x="6753285" y="2371922"/>
                  <a:pt x="6752596" y="2365000"/>
                </a:cubicBezTo>
                <a:cubicBezTo>
                  <a:pt x="6763350" y="2370920"/>
                  <a:pt x="6762661" y="2363998"/>
                  <a:pt x="6761972" y="2357077"/>
                </a:cubicBezTo>
                <a:cubicBezTo>
                  <a:pt x="6784166" y="2375838"/>
                  <a:pt x="6801537" y="2346148"/>
                  <a:pt x="6812979" y="2358990"/>
                </a:cubicBezTo>
                <a:cubicBezTo>
                  <a:pt x="6815046" y="2379755"/>
                  <a:pt x="6793540" y="2367915"/>
                  <a:pt x="6784166" y="2375838"/>
                </a:cubicBezTo>
                <a:cubicBezTo>
                  <a:pt x="6794229" y="2374837"/>
                  <a:pt x="6784855" y="2382760"/>
                  <a:pt x="6794918" y="2381759"/>
                </a:cubicBezTo>
                <a:cubicBezTo>
                  <a:pt x="6815046" y="2379755"/>
                  <a:pt x="6835174" y="2377752"/>
                  <a:pt x="6855302" y="2375748"/>
                </a:cubicBezTo>
                <a:cubicBezTo>
                  <a:pt x="6844549" y="2369828"/>
                  <a:pt x="6823731" y="2364910"/>
                  <a:pt x="6814357" y="2372833"/>
                </a:cubicBezTo>
                <a:cubicBezTo>
                  <a:pt x="6823731" y="2364910"/>
                  <a:pt x="6812979" y="2358990"/>
                  <a:pt x="6822353" y="2351066"/>
                </a:cubicBezTo>
                <a:cubicBezTo>
                  <a:pt x="6844549" y="2369828"/>
                  <a:pt x="6832418" y="2350064"/>
                  <a:pt x="6843171" y="2355984"/>
                </a:cubicBezTo>
                <a:cubicBezTo>
                  <a:pt x="6853924" y="2361904"/>
                  <a:pt x="6865365" y="2374746"/>
                  <a:pt x="6875429" y="2373745"/>
                </a:cubicBezTo>
                <a:cubicBezTo>
                  <a:pt x="6873362" y="2352979"/>
                  <a:pt x="6863298" y="2353981"/>
                  <a:pt x="6862609" y="2347059"/>
                </a:cubicBezTo>
                <a:cubicBezTo>
                  <a:pt x="6873362" y="2352979"/>
                  <a:pt x="6882737" y="2345056"/>
                  <a:pt x="6894179" y="2357897"/>
                </a:cubicBezTo>
                <a:cubicBezTo>
                  <a:pt x="6893490" y="2350976"/>
                  <a:pt x="6912929" y="2342050"/>
                  <a:pt x="6914996" y="2362816"/>
                </a:cubicBezTo>
                <a:cubicBezTo>
                  <a:pt x="6933056" y="2340047"/>
                  <a:pt x="6953873" y="2344965"/>
                  <a:pt x="6984064" y="2341960"/>
                </a:cubicBezTo>
                <a:cubicBezTo>
                  <a:pt x="6993439" y="2334037"/>
                  <a:pt x="6991372" y="2313271"/>
                  <a:pt x="7001436" y="2312269"/>
                </a:cubicBezTo>
                <a:cubicBezTo>
                  <a:pt x="6993439" y="2334037"/>
                  <a:pt x="7012188" y="2318189"/>
                  <a:pt x="7024319" y="2337953"/>
                </a:cubicBezTo>
                <a:cubicBezTo>
                  <a:pt x="7031628" y="2309264"/>
                  <a:pt x="7073950" y="2326023"/>
                  <a:pt x="7080568" y="2290413"/>
                </a:cubicBezTo>
                <a:cubicBezTo>
                  <a:pt x="7092010" y="2303254"/>
                  <a:pt x="7089943" y="2282489"/>
                  <a:pt x="7100007" y="2281488"/>
                </a:cubicBezTo>
                <a:cubicBezTo>
                  <a:pt x="7104142" y="2323017"/>
                  <a:pt x="7171143" y="2281397"/>
                  <a:pt x="7179829" y="2266552"/>
                </a:cubicBezTo>
                <a:cubicBezTo>
                  <a:pt x="7191960" y="2286315"/>
                  <a:pt x="7161079" y="2282399"/>
                  <a:pt x="7162457" y="2296241"/>
                </a:cubicBezTo>
                <a:cubicBezTo>
                  <a:pt x="7173209" y="2302162"/>
                  <a:pt x="7194027" y="2307080"/>
                  <a:pt x="7204090" y="2306078"/>
                </a:cubicBezTo>
                <a:cubicBezTo>
                  <a:pt x="7181896" y="2287316"/>
                  <a:pt x="7203401" y="2299156"/>
                  <a:pt x="7213466" y="2298154"/>
                </a:cubicBezTo>
                <a:cubicBezTo>
                  <a:pt x="7234282" y="2303073"/>
                  <a:pt x="7244345" y="2302071"/>
                  <a:pt x="7256477" y="2321835"/>
                </a:cubicBezTo>
                <a:cubicBezTo>
                  <a:pt x="7255099" y="2307991"/>
                  <a:pt x="7253721" y="2294148"/>
                  <a:pt x="7252343" y="2280304"/>
                </a:cubicBezTo>
                <a:cubicBezTo>
                  <a:pt x="7263784" y="2293146"/>
                  <a:pt x="7293287" y="2283219"/>
                  <a:pt x="7304729" y="2296061"/>
                </a:cubicBezTo>
                <a:cubicBezTo>
                  <a:pt x="7302662" y="2275295"/>
                  <a:pt x="7271781" y="2271380"/>
                  <a:pt x="7260340" y="2258538"/>
                </a:cubicBezTo>
                <a:cubicBezTo>
                  <a:pt x="7279779" y="2249612"/>
                  <a:pt x="7304040" y="2289139"/>
                  <a:pt x="7321412" y="2259449"/>
                </a:cubicBezTo>
                <a:cubicBezTo>
                  <a:pt x="7290531" y="2255533"/>
                  <a:pt x="7288464" y="2234767"/>
                  <a:pt x="7248209" y="2238774"/>
                </a:cubicBezTo>
                <a:cubicBezTo>
                  <a:pt x="7268336" y="2236771"/>
                  <a:pt x="7287086" y="2220924"/>
                  <a:pt x="7298528" y="2233765"/>
                </a:cubicBezTo>
                <a:cubicBezTo>
                  <a:pt x="7298528" y="2233765"/>
                  <a:pt x="7288464" y="2234767"/>
                  <a:pt x="7288464" y="2234767"/>
                </a:cubicBezTo>
                <a:cubicBezTo>
                  <a:pt x="7310658" y="2253529"/>
                  <a:pt x="7330786" y="2251526"/>
                  <a:pt x="7340850" y="2250524"/>
                </a:cubicBezTo>
                <a:cubicBezTo>
                  <a:pt x="7341539" y="2257446"/>
                  <a:pt x="7332164" y="2265368"/>
                  <a:pt x="7353669" y="2277208"/>
                </a:cubicBezTo>
                <a:cubicBezTo>
                  <a:pt x="7352980" y="2270287"/>
                  <a:pt x="7373797" y="2275205"/>
                  <a:pt x="7373108" y="2268283"/>
                </a:cubicBezTo>
                <a:cubicBezTo>
                  <a:pt x="7362356" y="2262363"/>
                  <a:pt x="7352980" y="2270287"/>
                  <a:pt x="7361667" y="2255442"/>
                </a:cubicBezTo>
                <a:cubicBezTo>
                  <a:pt x="7381794" y="2253439"/>
                  <a:pt x="7393236" y="2266279"/>
                  <a:pt x="7390481" y="2238593"/>
                </a:cubicBezTo>
                <a:cubicBezTo>
                  <a:pt x="7412675" y="2257354"/>
                  <a:pt x="7451552" y="2239505"/>
                  <a:pt x="7430047" y="2227665"/>
                </a:cubicBezTo>
                <a:cubicBezTo>
                  <a:pt x="7430047" y="2227665"/>
                  <a:pt x="7430047" y="2227665"/>
                  <a:pt x="7450863" y="2232583"/>
                </a:cubicBezTo>
                <a:cubicBezTo>
                  <a:pt x="7448796" y="2211817"/>
                  <a:pt x="7460237" y="2224659"/>
                  <a:pt x="7469613" y="2216736"/>
                </a:cubicBezTo>
                <a:cubicBezTo>
                  <a:pt x="7490429" y="2221654"/>
                  <a:pt x="7481055" y="2229578"/>
                  <a:pt x="7501871" y="2234496"/>
                </a:cubicBezTo>
                <a:cubicBezTo>
                  <a:pt x="7510557" y="2219651"/>
                  <a:pt x="7518554" y="2197883"/>
                  <a:pt x="7539371" y="2202802"/>
                </a:cubicBezTo>
                <a:cubicBezTo>
                  <a:pt x="7540749" y="2216645"/>
                  <a:pt x="7519932" y="2211727"/>
                  <a:pt x="7532062" y="2231491"/>
                </a:cubicBezTo>
                <a:cubicBezTo>
                  <a:pt x="7541438" y="2223567"/>
                  <a:pt x="7552879" y="2236409"/>
                  <a:pt x="7552190" y="2229487"/>
                </a:cubicBezTo>
                <a:cubicBezTo>
                  <a:pt x="7570940" y="2213640"/>
                  <a:pt x="7581004" y="2212638"/>
                  <a:pt x="7578937" y="2191873"/>
                </a:cubicBezTo>
                <a:cubicBezTo>
                  <a:pt x="7620571" y="2201710"/>
                  <a:pt x="7624433" y="2138413"/>
                  <a:pt x="7677508" y="2161090"/>
                </a:cubicBezTo>
                <a:cubicBezTo>
                  <a:pt x="7676819" y="2154169"/>
                  <a:pt x="7676130" y="2147248"/>
                  <a:pt x="7686194" y="2146246"/>
                </a:cubicBezTo>
                <a:cubicBezTo>
                  <a:pt x="7706322" y="2144242"/>
                  <a:pt x="7699014" y="2172930"/>
                  <a:pt x="7717763" y="2157083"/>
                </a:cubicBezTo>
                <a:cubicBezTo>
                  <a:pt x="7727138" y="2149161"/>
                  <a:pt x="7696947" y="2152165"/>
                  <a:pt x="7705632" y="2137321"/>
                </a:cubicBezTo>
                <a:cubicBezTo>
                  <a:pt x="7725071" y="2128395"/>
                  <a:pt x="7745888" y="2133314"/>
                  <a:pt x="7753885" y="2111546"/>
                </a:cubicBezTo>
                <a:cubicBezTo>
                  <a:pt x="7774012" y="2109543"/>
                  <a:pt x="7755263" y="2125390"/>
                  <a:pt x="7765327" y="2124388"/>
                </a:cubicBezTo>
                <a:cubicBezTo>
                  <a:pt x="7785454" y="2122385"/>
                  <a:pt x="7805582" y="2120381"/>
                  <a:pt x="7803515" y="2099616"/>
                </a:cubicBezTo>
                <a:cubicBezTo>
                  <a:pt x="7822953" y="2090691"/>
                  <a:pt x="7843770" y="2095609"/>
                  <a:pt x="7841703" y="2074844"/>
                </a:cubicBezTo>
                <a:cubicBezTo>
                  <a:pt x="7852456" y="2080764"/>
                  <a:pt x="7853145" y="2087685"/>
                  <a:pt x="7873962" y="2092604"/>
                </a:cubicBezTo>
                <a:cubicBezTo>
                  <a:pt x="7871895" y="2071838"/>
                  <a:pt x="7904154" y="2089598"/>
                  <a:pt x="7902776" y="2075755"/>
                </a:cubicBezTo>
                <a:cubicBezTo>
                  <a:pt x="7892022" y="2069835"/>
                  <a:pt x="7900708" y="2054991"/>
                  <a:pt x="7889956" y="2049070"/>
                </a:cubicBezTo>
                <a:cubicBezTo>
                  <a:pt x="7920836" y="2052987"/>
                  <a:pt x="7902776" y="2075755"/>
                  <a:pt x="7924281" y="2087595"/>
                </a:cubicBezTo>
                <a:cubicBezTo>
                  <a:pt x="7922903" y="2073751"/>
                  <a:pt x="7933655" y="2079672"/>
                  <a:pt x="7943719" y="2078670"/>
                </a:cubicBezTo>
                <a:cubicBezTo>
                  <a:pt x="7932966" y="2072750"/>
                  <a:pt x="7922213" y="2066830"/>
                  <a:pt x="7930900" y="2051985"/>
                </a:cubicBezTo>
                <a:cubicBezTo>
                  <a:pt x="7941653" y="2057905"/>
                  <a:pt x="7943030" y="2071748"/>
                  <a:pt x="7952405" y="2063824"/>
                </a:cubicBezTo>
                <a:cubicBezTo>
                  <a:pt x="7961780" y="2055902"/>
                  <a:pt x="7940275" y="2044062"/>
                  <a:pt x="7929522" y="2038142"/>
                </a:cubicBezTo>
                <a:cubicBezTo>
                  <a:pt x="7961091" y="2048980"/>
                  <a:pt x="7928144" y="2024298"/>
                  <a:pt x="7948960" y="2029216"/>
                </a:cubicBezTo>
                <a:cubicBezTo>
                  <a:pt x="7949649" y="2036138"/>
                  <a:pt x="7959024" y="2028215"/>
                  <a:pt x="7959713" y="2035136"/>
                </a:cubicBezTo>
                <a:cubicBezTo>
                  <a:pt x="7960402" y="2042058"/>
                  <a:pt x="7950338" y="2043060"/>
                  <a:pt x="7961091" y="2048980"/>
                </a:cubicBezTo>
                <a:cubicBezTo>
                  <a:pt x="7981908" y="2053898"/>
                  <a:pt x="7980530" y="2040055"/>
                  <a:pt x="7989904" y="2032131"/>
                </a:cubicBezTo>
                <a:cubicBezTo>
                  <a:pt x="7979152" y="2026211"/>
                  <a:pt x="7981219" y="2046977"/>
                  <a:pt x="7959713" y="2035136"/>
                </a:cubicBezTo>
                <a:cubicBezTo>
                  <a:pt x="7967711" y="2013369"/>
                  <a:pt x="7998590" y="2017286"/>
                  <a:pt x="7976396" y="1998524"/>
                </a:cubicBezTo>
                <a:cubicBezTo>
                  <a:pt x="7987837" y="2011366"/>
                  <a:pt x="7997212" y="2003442"/>
                  <a:pt x="8007964" y="2009362"/>
                </a:cubicBezTo>
                <a:cubicBezTo>
                  <a:pt x="8008653" y="2016284"/>
                  <a:pt x="8010032" y="2030128"/>
                  <a:pt x="8020785" y="2036048"/>
                </a:cubicBezTo>
                <a:cubicBezTo>
                  <a:pt x="8030160" y="2028124"/>
                  <a:pt x="8071104" y="2031039"/>
                  <a:pt x="8048910" y="2012277"/>
                </a:cubicBezTo>
                <a:cubicBezTo>
                  <a:pt x="8049599" y="2019199"/>
                  <a:pt x="8029471" y="2021202"/>
                  <a:pt x="8018029" y="2008361"/>
                </a:cubicBezTo>
                <a:cubicBezTo>
                  <a:pt x="8026715" y="1993515"/>
                  <a:pt x="8056906" y="1990510"/>
                  <a:pt x="8054150" y="1962823"/>
                </a:cubicBezTo>
                <a:cubicBezTo>
                  <a:pt x="8085720" y="1973661"/>
                  <a:pt x="8092339" y="1938051"/>
                  <a:pt x="8105159" y="1964737"/>
                </a:cubicBezTo>
                <a:cubicBezTo>
                  <a:pt x="8113155" y="1942970"/>
                  <a:pt x="8133283" y="1940966"/>
                  <a:pt x="8131905" y="1927123"/>
                </a:cubicBezTo>
                <a:cubicBezTo>
                  <a:pt x="8144036" y="1946886"/>
                  <a:pt x="8151344" y="1918197"/>
                  <a:pt x="8172160" y="1923116"/>
                </a:cubicBezTo>
                <a:cubicBezTo>
                  <a:pt x="8173538" y="1936959"/>
                  <a:pt x="8152722" y="1932041"/>
                  <a:pt x="8154100" y="1945885"/>
                </a:cubicBezTo>
                <a:cubicBezTo>
                  <a:pt x="8195044" y="1948799"/>
                  <a:pt x="8135350" y="1961731"/>
                  <a:pt x="8156856" y="1973571"/>
                </a:cubicBezTo>
                <a:cubicBezTo>
                  <a:pt x="8176983" y="1971567"/>
                  <a:pt x="8176294" y="1964646"/>
                  <a:pt x="8186358" y="1963644"/>
                </a:cubicBezTo>
                <a:cubicBezTo>
                  <a:pt x="8184291" y="1942878"/>
                  <a:pt x="8213105" y="1926031"/>
                  <a:pt x="8211038" y="1905265"/>
                </a:cubicBezTo>
                <a:cubicBezTo>
                  <a:pt x="8231854" y="1910184"/>
                  <a:pt x="8223169" y="1925029"/>
                  <a:pt x="8233921" y="1930949"/>
                </a:cubicBezTo>
                <a:cubicBezTo>
                  <a:pt x="8234610" y="1937871"/>
                  <a:pt x="8204419" y="1940876"/>
                  <a:pt x="8225924" y="1952715"/>
                </a:cubicBezTo>
                <a:cubicBezTo>
                  <a:pt x="8234610" y="1937871"/>
                  <a:pt x="8253360" y="1922024"/>
                  <a:pt x="8284929" y="1932862"/>
                </a:cubicBezTo>
                <a:cubicBezTo>
                  <a:pt x="8293615" y="1918017"/>
                  <a:pt x="8291547" y="1897251"/>
                  <a:pt x="8323118" y="1908090"/>
                </a:cubicBezTo>
                <a:cubicBezTo>
                  <a:pt x="8341867" y="1892243"/>
                  <a:pt x="8317606" y="1852716"/>
                  <a:pt x="8348486" y="1856633"/>
                </a:cubicBezTo>
                <a:cubicBezTo>
                  <a:pt x="8339800" y="1871477"/>
                  <a:pt x="8350553" y="1877397"/>
                  <a:pt x="8351931" y="1891241"/>
                </a:cubicBezTo>
                <a:cubicBezTo>
                  <a:pt x="8369303" y="1861551"/>
                  <a:pt x="8429686" y="1855541"/>
                  <a:pt x="8416866" y="1828855"/>
                </a:cubicBezTo>
                <a:cubicBezTo>
                  <a:pt x="8396050" y="1823937"/>
                  <a:pt x="8428308" y="1841697"/>
                  <a:pt x="8397428" y="1837780"/>
                </a:cubicBezTo>
                <a:cubicBezTo>
                  <a:pt x="8397428" y="1837780"/>
                  <a:pt x="8397428" y="1837780"/>
                  <a:pt x="8405424" y="1816013"/>
                </a:cubicBezTo>
                <a:cubicBezTo>
                  <a:pt x="8426930" y="1827853"/>
                  <a:pt x="8436305" y="1819930"/>
                  <a:pt x="8455743" y="1811005"/>
                </a:cubicBezTo>
                <a:cubicBezTo>
                  <a:pt x="8442924" y="1784319"/>
                  <a:pt x="8463739" y="1789238"/>
                  <a:pt x="8472426" y="1774392"/>
                </a:cubicBezTo>
                <a:cubicBezTo>
                  <a:pt x="8492554" y="1772389"/>
                  <a:pt x="8493243" y="1779310"/>
                  <a:pt x="8512681" y="1770385"/>
                </a:cubicBezTo>
                <a:cubicBezTo>
                  <a:pt x="8510614" y="1749621"/>
                  <a:pt x="8451610" y="1769475"/>
                  <a:pt x="8469670" y="1746706"/>
                </a:cubicBezTo>
                <a:cubicBezTo>
                  <a:pt x="8491865" y="1765468"/>
                  <a:pt x="8552248" y="1759457"/>
                  <a:pt x="8560934" y="1744612"/>
                </a:cubicBezTo>
                <a:cubicBezTo>
                  <a:pt x="8550181" y="1738692"/>
                  <a:pt x="8549492" y="1731770"/>
                  <a:pt x="8549492" y="1731770"/>
                </a:cubicBezTo>
                <a:cubicBezTo>
                  <a:pt x="8559556" y="1730768"/>
                  <a:pt x="8560245" y="1737690"/>
                  <a:pt x="8570309" y="1736689"/>
                </a:cubicBezTo>
                <a:cubicBezTo>
                  <a:pt x="8599122" y="1719840"/>
                  <a:pt x="8577616" y="1708000"/>
                  <a:pt x="8608497" y="1711916"/>
                </a:cubicBezTo>
                <a:cubicBezTo>
                  <a:pt x="8607808" y="1704994"/>
                  <a:pt x="8597744" y="1705996"/>
                  <a:pt x="8596365" y="1692153"/>
                </a:cubicBezTo>
                <a:cubicBezTo>
                  <a:pt x="8606430" y="1691151"/>
                  <a:pt x="8607808" y="1704994"/>
                  <a:pt x="8617872" y="1703993"/>
                </a:cubicBezTo>
                <a:cubicBezTo>
                  <a:pt x="8625869" y="1682226"/>
                  <a:pt x="8635243" y="1674303"/>
                  <a:pt x="8666124" y="1678220"/>
                </a:cubicBezTo>
                <a:cubicBezTo>
                  <a:pt x="8664746" y="1664376"/>
                  <a:pt x="8634554" y="1667381"/>
                  <a:pt x="8643240" y="1652536"/>
                </a:cubicBezTo>
                <a:cubicBezTo>
                  <a:pt x="8663368" y="1650532"/>
                  <a:pt x="8661989" y="1636689"/>
                  <a:pt x="8672054" y="1635687"/>
                </a:cubicBezTo>
                <a:cubicBezTo>
                  <a:pt x="8672743" y="1642609"/>
                  <a:pt x="8673432" y="1649531"/>
                  <a:pt x="8684184" y="1655451"/>
                </a:cubicBezTo>
                <a:cubicBezTo>
                  <a:pt x="8731059" y="1615833"/>
                  <a:pt x="8769247" y="1591062"/>
                  <a:pt x="8826874" y="1557364"/>
                </a:cubicBezTo>
                <a:cubicBezTo>
                  <a:pt x="8816810" y="1558366"/>
                  <a:pt x="8816810" y="1558366"/>
                  <a:pt x="8816121" y="1551444"/>
                </a:cubicBezTo>
                <a:cubicBezTo>
                  <a:pt x="8836937" y="1556362"/>
                  <a:pt x="8835559" y="1542519"/>
                  <a:pt x="8845624" y="1541517"/>
                </a:cubicBezTo>
                <a:cubicBezTo>
                  <a:pt x="8846313" y="1548439"/>
                  <a:pt x="8846313" y="1548439"/>
                  <a:pt x="8857066" y="1554359"/>
                </a:cubicBezTo>
                <a:cubicBezTo>
                  <a:pt x="8865752" y="1539513"/>
                  <a:pt x="8895943" y="1536508"/>
                  <a:pt x="8893876" y="1515743"/>
                </a:cubicBezTo>
                <a:cubicBezTo>
                  <a:pt x="8904629" y="1521663"/>
                  <a:pt x="8905318" y="1528585"/>
                  <a:pt x="8915382" y="1527583"/>
                </a:cubicBezTo>
                <a:cubicBezTo>
                  <a:pt x="8912626" y="1499896"/>
                  <a:pt x="8953570" y="1502811"/>
                  <a:pt x="8962256" y="1487966"/>
                </a:cubicBezTo>
                <a:cubicBezTo>
                  <a:pt x="8961567" y="1481044"/>
                  <a:pt x="8961567" y="1481044"/>
                  <a:pt x="8951503" y="1482046"/>
                </a:cubicBezTo>
                <a:cubicBezTo>
                  <a:pt x="8942128" y="1489970"/>
                  <a:pt x="8932064" y="1490971"/>
                  <a:pt x="8922000" y="1491973"/>
                </a:cubicBezTo>
                <a:cubicBezTo>
                  <a:pt x="8931375" y="1484050"/>
                  <a:pt x="8940061" y="1469204"/>
                  <a:pt x="8927930" y="1449441"/>
                </a:cubicBezTo>
                <a:cubicBezTo>
                  <a:pt x="8958122" y="1446435"/>
                  <a:pt x="8929997" y="1470206"/>
                  <a:pt x="8950814" y="1475124"/>
                </a:cubicBezTo>
                <a:cubicBezTo>
                  <a:pt x="8978249" y="1444432"/>
                  <a:pt x="9010926" y="1364286"/>
                  <a:pt x="9070620" y="1351354"/>
                </a:cubicBezTo>
                <a:cubicBezTo>
                  <a:pt x="9059178" y="1338513"/>
                  <a:pt x="9069242" y="1337511"/>
                  <a:pt x="9079306" y="1336510"/>
                </a:cubicBezTo>
                <a:cubicBezTo>
                  <a:pt x="9100811" y="1348349"/>
                  <a:pt x="9051870" y="1367201"/>
                  <a:pt x="9083440" y="1378039"/>
                </a:cubicBezTo>
                <a:cubicBezTo>
                  <a:pt x="9112942" y="1368113"/>
                  <a:pt x="9130314" y="1338422"/>
                  <a:pt x="9157750" y="1307730"/>
                </a:cubicBezTo>
                <a:cubicBezTo>
                  <a:pt x="9177877" y="1305727"/>
                  <a:pt x="9179255" y="1319571"/>
                  <a:pt x="9158439" y="1314652"/>
                </a:cubicBezTo>
                <a:cubicBezTo>
                  <a:pt x="9169191" y="1320571"/>
                  <a:pt x="9141067" y="1344342"/>
                  <a:pt x="9152508" y="1357184"/>
                </a:cubicBezTo>
                <a:cubicBezTo>
                  <a:pt x="9171258" y="1341336"/>
                  <a:pt x="9188630" y="1311647"/>
                  <a:pt x="9187252" y="1297803"/>
                </a:cubicBezTo>
                <a:cubicBezTo>
                  <a:pt x="9187941" y="1304725"/>
                  <a:pt x="9198005" y="1303723"/>
                  <a:pt x="9208069" y="1302722"/>
                </a:cubicBezTo>
                <a:cubicBezTo>
                  <a:pt x="9220064" y="1270071"/>
                  <a:pt x="9244931" y="1251868"/>
                  <a:pt x="9253709" y="1215606"/>
                </a:cubicBezTo>
                <a:lnTo>
                  <a:pt x="9256030" y="1172483"/>
                </a:lnTo>
                <a:lnTo>
                  <a:pt x="9256508" y="1172334"/>
                </a:lnTo>
                <a:lnTo>
                  <a:pt x="9266209" y="1176882"/>
                </a:lnTo>
                <a:lnTo>
                  <a:pt x="9266803" y="1178040"/>
                </a:lnTo>
                <a:lnTo>
                  <a:pt x="9267751" y="1177605"/>
                </a:lnTo>
                <a:lnTo>
                  <a:pt x="9276039" y="1181490"/>
                </a:lnTo>
                <a:cubicBezTo>
                  <a:pt x="9280244" y="1185440"/>
                  <a:pt x="9283277" y="1190381"/>
                  <a:pt x="9288997" y="1196802"/>
                </a:cubicBezTo>
                <a:cubicBezTo>
                  <a:pt x="9278933" y="1197804"/>
                  <a:pt x="9277556" y="1183960"/>
                  <a:pt x="9268181" y="1191884"/>
                </a:cubicBezTo>
                <a:cubicBezTo>
                  <a:pt x="9258806" y="1199807"/>
                  <a:pt x="9258806" y="1199807"/>
                  <a:pt x="9279622" y="1204725"/>
                </a:cubicBezTo>
                <a:cubicBezTo>
                  <a:pt x="9288997" y="1196802"/>
                  <a:pt x="9299061" y="1195800"/>
                  <a:pt x="9308436" y="1187877"/>
                </a:cubicBezTo>
                <a:cubicBezTo>
                  <a:pt x="9298372" y="1188878"/>
                  <a:pt x="9296994" y="1175035"/>
                  <a:pt x="9296994" y="1175035"/>
                </a:cubicBezTo>
                <a:cubicBezTo>
                  <a:pt x="9296305" y="1168113"/>
                  <a:pt x="9327875" y="1178951"/>
                  <a:pt x="9337249" y="1171028"/>
                </a:cubicBezTo>
                <a:cubicBezTo>
                  <a:pt x="9336561" y="1164107"/>
                  <a:pt x="9335872" y="1157185"/>
                  <a:pt x="9325808" y="1158187"/>
                </a:cubicBezTo>
                <a:cubicBezTo>
                  <a:pt x="9321121" y="1162148"/>
                  <a:pt x="9318777" y="1164129"/>
                  <a:pt x="9314917" y="1163639"/>
                </a:cubicBezTo>
                <a:lnTo>
                  <a:pt x="9295873" y="1154714"/>
                </a:lnTo>
                <a:lnTo>
                  <a:pt x="9302355" y="1139550"/>
                </a:lnTo>
                <a:cubicBezTo>
                  <a:pt x="9305095" y="1128792"/>
                  <a:pt x="9306578" y="1118159"/>
                  <a:pt x="9320985" y="1109734"/>
                </a:cubicBezTo>
                <a:cubicBezTo>
                  <a:pt x="9323052" y="1130500"/>
                  <a:pt x="9325808" y="1158187"/>
                  <a:pt x="9346624" y="1163105"/>
                </a:cubicBezTo>
                <a:cubicBezTo>
                  <a:pt x="9376816" y="1160100"/>
                  <a:pt x="9363307" y="1126493"/>
                  <a:pt x="9382057" y="1110645"/>
                </a:cubicBezTo>
                <a:cubicBezTo>
                  <a:pt x="9413626" y="1121484"/>
                  <a:pt x="9411559" y="1100719"/>
                  <a:pt x="9431687" y="1098715"/>
                </a:cubicBezTo>
                <a:cubicBezTo>
                  <a:pt x="9410181" y="1086875"/>
                  <a:pt x="9426864" y="1050264"/>
                  <a:pt x="9448370" y="1062104"/>
                </a:cubicBezTo>
                <a:cubicBezTo>
                  <a:pt x="9438306" y="1063104"/>
                  <a:pt x="9429620" y="1077951"/>
                  <a:pt x="9450437" y="1082868"/>
                </a:cubicBezTo>
                <a:cubicBezTo>
                  <a:pt x="9449059" y="1069025"/>
                  <a:pt x="9459122" y="1068024"/>
                  <a:pt x="9468497" y="1060100"/>
                </a:cubicBezTo>
                <a:cubicBezTo>
                  <a:pt x="9457745" y="1054180"/>
                  <a:pt x="9457056" y="1047258"/>
                  <a:pt x="9446992" y="1048260"/>
                </a:cubicBezTo>
                <a:cubicBezTo>
                  <a:pt x="9465052" y="1025491"/>
                  <a:pt x="9455678" y="1033415"/>
                  <a:pt x="9473049" y="1003724"/>
                </a:cubicBezTo>
                <a:cubicBezTo>
                  <a:pt x="9524057" y="1005637"/>
                  <a:pt x="9489043" y="960191"/>
                  <a:pt x="9550804" y="968024"/>
                </a:cubicBezTo>
                <a:cubicBezTo>
                  <a:pt x="9539362" y="955182"/>
                  <a:pt x="9559490" y="953179"/>
                  <a:pt x="9558112" y="939335"/>
                </a:cubicBezTo>
                <a:cubicBezTo>
                  <a:pt x="9570243" y="959099"/>
                  <a:pt x="9581684" y="971940"/>
                  <a:pt x="9593815" y="991703"/>
                </a:cubicBezTo>
                <a:cubicBezTo>
                  <a:pt x="9621940" y="967932"/>
                  <a:pt x="9670192" y="942159"/>
                  <a:pt x="9645241" y="895710"/>
                </a:cubicBezTo>
                <a:cubicBezTo>
                  <a:pt x="9684119" y="877861"/>
                  <a:pt x="9721618" y="846167"/>
                  <a:pt x="9707420" y="805638"/>
                </a:cubicBezTo>
                <a:cubicBezTo>
                  <a:pt x="9636285" y="805729"/>
                  <a:pt x="9665369" y="893708"/>
                  <a:pt x="9614361" y="891795"/>
                </a:cubicBezTo>
                <a:cubicBezTo>
                  <a:pt x="9624425" y="890793"/>
                  <a:pt x="9636555" y="910556"/>
                  <a:pt x="9626492" y="911557"/>
                </a:cubicBezTo>
                <a:cubicBezTo>
                  <a:pt x="9615739" y="905638"/>
                  <a:pt x="9615739" y="905638"/>
                  <a:pt x="9604986" y="899718"/>
                </a:cubicBezTo>
                <a:cubicBezTo>
                  <a:pt x="9612294" y="871029"/>
                  <a:pt x="9620980" y="856184"/>
                  <a:pt x="9608160" y="829499"/>
                </a:cubicBezTo>
                <a:cubicBezTo>
                  <a:pt x="9637663" y="819573"/>
                  <a:pt x="9657101" y="810647"/>
                  <a:pt x="9676540" y="801722"/>
                </a:cubicBezTo>
                <a:cubicBezTo>
                  <a:pt x="9673095" y="767113"/>
                  <a:pt x="9703286" y="764108"/>
                  <a:pt x="9670340" y="739427"/>
                </a:cubicBezTo>
                <a:cubicBezTo>
                  <a:pt x="9690467" y="737423"/>
                  <a:pt x="9682470" y="759190"/>
                  <a:pt x="9702597" y="757186"/>
                </a:cubicBezTo>
                <a:cubicBezTo>
                  <a:pt x="9721347" y="741339"/>
                  <a:pt x="9711972" y="749262"/>
                  <a:pt x="9733478" y="761103"/>
                </a:cubicBezTo>
                <a:cubicBezTo>
                  <a:pt x="9733478" y="761103"/>
                  <a:pt x="9733478" y="761103"/>
                  <a:pt x="9729344" y="719573"/>
                </a:cubicBezTo>
                <a:cubicBezTo>
                  <a:pt x="9749472" y="717569"/>
                  <a:pt x="9758847" y="709646"/>
                  <a:pt x="9768221" y="701722"/>
                </a:cubicBezTo>
                <a:cubicBezTo>
                  <a:pt x="9747405" y="696804"/>
                  <a:pt x="9748094" y="703726"/>
                  <a:pt x="9738030" y="704727"/>
                </a:cubicBezTo>
                <a:cubicBezTo>
                  <a:pt x="9747405" y="696804"/>
                  <a:pt x="9735963" y="683962"/>
                  <a:pt x="9725210" y="678042"/>
                </a:cubicBezTo>
                <a:cubicBezTo>
                  <a:pt x="9745338" y="676038"/>
                  <a:pt x="9733895" y="663197"/>
                  <a:pt x="9764776" y="667113"/>
                </a:cubicBezTo>
                <a:cubicBezTo>
                  <a:pt x="9765465" y="674035"/>
                  <a:pt x="9766843" y="687879"/>
                  <a:pt x="9786971" y="685875"/>
                </a:cubicBezTo>
                <a:cubicBezTo>
                  <a:pt x="9784904" y="665110"/>
                  <a:pt x="9782837" y="644345"/>
                  <a:pt x="9780081" y="616658"/>
                </a:cubicBezTo>
                <a:cubicBezTo>
                  <a:pt x="9811651" y="627496"/>
                  <a:pt x="9776636" y="582049"/>
                  <a:pt x="9817581" y="584964"/>
                </a:cubicBezTo>
                <a:cubicBezTo>
                  <a:pt x="9829022" y="597806"/>
                  <a:pt x="9808895" y="599809"/>
                  <a:pt x="9830400" y="611650"/>
                </a:cubicBezTo>
                <a:cubicBezTo>
                  <a:pt x="9809584" y="606731"/>
                  <a:pt x="9811651" y="627496"/>
                  <a:pt x="9811651" y="627496"/>
                </a:cubicBezTo>
                <a:cubicBezTo>
                  <a:pt x="9812340" y="634418"/>
                  <a:pt x="9823092" y="640338"/>
                  <a:pt x="9833156" y="639336"/>
                </a:cubicBezTo>
                <a:cubicBezTo>
                  <a:pt x="9833156" y="639336"/>
                  <a:pt x="9833156" y="639336"/>
                  <a:pt x="9830400" y="611650"/>
                </a:cubicBezTo>
                <a:cubicBezTo>
                  <a:pt x="9861970" y="622488"/>
                  <a:pt x="9849150" y="595802"/>
                  <a:pt x="9879341" y="592797"/>
                </a:cubicBezTo>
                <a:cubicBezTo>
                  <a:pt x="9872723" y="628408"/>
                  <a:pt x="9823092" y="640338"/>
                  <a:pt x="9867482" y="677861"/>
                </a:cubicBezTo>
                <a:cubicBezTo>
                  <a:pt x="9896984" y="667934"/>
                  <a:pt x="9879341" y="592797"/>
                  <a:pt x="9943169" y="621396"/>
                </a:cubicBezTo>
                <a:cubicBezTo>
                  <a:pt x="9952544" y="613472"/>
                  <a:pt x="9951167" y="599629"/>
                  <a:pt x="9950477" y="592707"/>
                </a:cubicBezTo>
                <a:cubicBezTo>
                  <a:pt x="9940413" y="593709"/>
                  <a:pt x="9930350" y="594710"/>
                  <a:pt x="9929661" y="587788"/>
                </a:cubicBezTo>
                <a:cubicBezTo>
                  <a:pt x="9987977" y="561013"/>
                  <a:pt x="10003281" y="510558"/>
                  <a:pt x="10052222" y="491705"/>
                </a:cubicBezTo>
                <a:cubicBezTo>
                  <a:pt x="10042159" y="492707"/>
                  <a:pt x="10050845" y="477863"/>
                  <a:pt x="10040782" y="478864"/>
                </a:cubicBezTo>
                <a:cubicBezTo>
                  <a:pt x="10061597" y="483782"/>
                  <a:pt x="10059530" y="463017"/>
                  <a:pt x="10069594" y="462016"/>
                </a:cubicBezTo>
                <a:cubicBezTo>
                  <a:pt x="10081036" y="474857"/>
                  <a:pt x="10061597" y="483782"/>
                  <a:pt x="10082414" y="488700"/>
                </a:cubicBezTo>
                <a:cubicBezTo>
                  <a:pt x="10101164" y="472854"/>
                  <a:pt x="10120602" y="463929"/>
                  <a:pt x="10129288" y="449083"/>
                </a:cubicBezTo>
                <a:cubicBezTo>
                  <a:pt x="10149416" y="447080"/>
                  <a:pt x="10150105" y="454001"/>
                  <a:pt x="10160169" y="453000"/>
                </a:cubicBezTo>
                <a:cubicBezTo>
                  <a:pt x="10159480" y="446078"/>
                  <a:pt x="10149416" y="447080"/>
                  <a:pt x="10158102" y="432235"/>
                </a:cubicBezTo>
                <a:cubicBezTo>
                  <a:pt x="10168855" y="438155"/>
                  <a:pt x="10169544" y="445076"/>
                  <a:pt x="10189671" y="443073"/>
                </a:cubicBezTo>
                <a:cubicBezTo>
                  <a:pt x="10188293" y="429229"/>
                  <a:pt x="10198357" y="428227"/>
                  <a:pt x="10196979" y="414384"/>
                </a:cubicBezTo>
                <a:cubicBezTo>
                  <a:pt x="10207732" y="420304"/>
                  <a:pt x="10219174" y="433146"/>
                  <a:pt x="10239990" y="438064"/>
                </a:cubicBezTo>
                <a:cubicBezTo>
                  <a:pt x="10239301" y="431142"/>
                  <a:pt x="10247298" y="409375"/>
                  <a:pt x="10268115" y="414293"/>
                </a:cubicBezTo>
                <a:cubicBezTo>
                  <a:pt x="10268115" y="414293"/>
                  <a:pt x="10268115" y="414293"/>
                  <a:pt x="10268804" y="421215"/>
                </a:cubicBezTo>
                <a:cubicBezTo>
                  <a:pt x="10268804" y="421215"/>
                  <a:pt x="10278868" y="420214"/>
                  <a:pt x="10269493" y="428137"/>
                </a:cubicBezTo>
                <a:cubicBezTo>
                  <a:pt x="10258051" y="415295"/>
                  <a:pt x="10239990" y="438064"/>
                  <a:pt x="10250743" y="443984"/>
                </a:cubicBezTo>
                <a:cubicBezTo>
                  <a:pt x="10279557" y="427135"/>
                  <a:pt x="10288242" y="412290"/>
                  <a:pt x="10296239" y="390523"/>
                </a:cubicBezTo>
                <a:cubicBezTo>
                  <a:pt x="10317745" y="402363"/>
                  <a:pt x="10315678" y="381598"/>
                  <a:pt x="10327120" y="394439"/>
                </a:cubicBezTo>
                <a:cubicBezTo>
                  <a:pt x="10326431" y="387518"/>
                  <a:pt x="10325053" y="373675"/>
                  <a:pt x="10335117" y="372673"/>
                </a:cubicBezTo>
                <a:cubicBezTo>
                  <a:pt x="10337184" y="393438"/>
                  <a:pt x="10347936" y="399358"/>
                  <a:pt x="10378817" y="403274"/>
                </a:cubicBezTo>
                <a:cubicBezTo>
                  <a:pt x="10369442" y="411198"/>
                  <a:pt x="10360756" y="426043"/>
                  <a:pt x="10351381" y="433967"/>
                </a:cubicBezTo>
                <a:cubicBezTo>
                  <a:pt x="10362134" y="439887"/>
                  <a:pt x="10353448" y="454731"/>
                  <a:pt x="10383640" y="451726"/>
                </a:cubicBezTo>
                <a:cubicBezTo>
                  <a:pt x="10370820" y="425041"/>
                  <a:pt x="10389570" y="409194"/>
                  <a:pt x="10408319" y="393347"/>
                </a:cubicBezTo>
                <a:cubicBezTo>
                  <a:pt x="10386814" y="381507"/>
                  <a:pt x="10374683" y="361745"/>
                  <a:pt x="10404874" y="358739"/>
                </a:cubicBezTo>
                <a:cubicBezTo>
                  <a:pt x="10405563" y="365661"/>
                  <a:pt x="10395500" y="366663"/>
                  <a:pt x="10396877" y="380505"/>
                </a:cubicBezTo>
                <a:cubicBezTo>
                  <a:pt x="10407630" y="386425"/>
                  <a:pt x="10427758" y="384422"/>
                  <a:pt x="10437822" y="383420"/>
                </a:cubicBezTo>
                <a:cubicBezTo>
                  <a:pt x="10437133" y="376498"/>
                  <a:pt x="10415627" y="364659"/>
                  <a:pt x="10435755" y="362656"/>
                </a:cubicBezTo>
                <a:cubicBezTo>
                  <a:pt x="10426380" y="370578"/>
                  <a:pt x="10447197" y="375497"/>
                  <a:pt x="10446508" y="368575"/>
                </a:cubicBezTo>
                <a:cubicBezTo>
                  <a:pt x="10455194" y="353731"/>
                  <a:pt x="10435066" y="355734"/>
                  <a:pt x="10432999" y="334969"/>
                </a:cubicBezTo>
                <a:cubicBezTo>
                  <a:pt x="10453127" y="332965"/>
                  <a:pt x="10475321" y="351727"/>
                  <a:pt x="10474632" y="344805"/>
                </a:cubicBezTo>
                <a:cubicBezTo>
                  <a:pt x="10463879" y="338885"/>
                  <a:pt x="10451060" y="312200"/>
                  <a:pt x="10460435" y="304276"/>
                </a:cubicBezTo>
                <a:cubicBezTo>
                  <a:pt x="10481251" y="309195"/>
                  <a:pt x="10462501" y="325042"/>
                  <a:pt x="10472566" y="324040"/>
                </a:cubicBezTo>
                <a:cubicBezTo>
                  <a:pt x="10481251" y="309195"/>
                  <a:pt x="10504135" y="334878"/>
                  <a:pt x="10502757" y="321035"/>
                </a:cubicBezTo>
                <a:cubicBezTo>
                  <a:pt x="10461123" y="311198"/>
                  <a:pt x="10487870" y="273585"/>
                  <a:pt x="10517373" y="263658"/>
                </a:cubicBezTo>
                <a:cubicBezTo>
                  <a:pt x="10516684" y="256736"/>
                  <a:pt x="10505931" y="250816"/>
                  <a:pt x="10495178" y="244896"/>
                </a:cubicBezTo>
                <a:cubicBezTo>
                  <a:pt x="10515306" y="242892"/>
                  <a:pt x="10514617" y="235971"/>
                  <a:pt x="10503864" y="230051"/>
                </a:cubicBezTo>
                <a:cubicBezTo>
                  <a:pt x="10513928" y="229049"/>
                  <a:pt x="10512550" y="215205"/>
                  <a:pt x="10533366" y="220124"/>
                </a:cubicBezTo>
                <a:cubicBezTo>
                  <a:pt x="10535433" y="240889"/>
                  <a:pt x="10528125" y="269578"/>
                  <a:pt x="10509376" y="285425"/>
                </a:cubicBezTo>
                <a:cubicBezTo>
                  <a:pt x="10519439" y="284423"/>
                  <a:pt x="10519439" y="284423"/>
                  <a:pt x="10530192" y="290342"/>
                </a:cubicBezTo>
                <a:cubicBezTo>
                  <a:pt x="10555561" y="238885"/>
                  <a:pt x="10594438" y="221035"/>
                  <a:pt x="10609054" y="163658"/>
                </a:cubicBezTo>
                <a:cubicBezTo>
                  <a:pt x="10629871" y="168576"/>
                  <a:pt x="10628493" y="154733"/>
                  <a:pt x="10649309" y="159651"/>
                </a:cubicBezTo>
                <a:cubicBezTo>
                  <a:pt x="10652065" y="187338"/>
                  <a:pt x="10613877" y="212110"/>
                  <a:pt x="10637449" y="244715"/>
                </a:cubicBezTo>
                <a:cubicBezTo>
                  <a:pt x="10637449" y="244715"/>
                  <a:pt x="10637449" y="244715"/>
                  <a:pt x="10647514" y="243713"/>
                </a:cubicBezTo>
                <a:cubicBezTo>
                  <a:pt x="10664196" y="207101"/>
                  <a:pt x="10658684" y="151728"/>
                  <a:pt x="10719067" y="145717"/>
                </a:cubicBezTo>
                <a:cubicBezTo>
                  <a:pt x="10736439" y="116026"/>
                  <a:pt x="10762496" y="71491"/>
                  <a:pt x="10803441" y="74406"/>
                </a:cubicBezTo>
                <a:cubicBezTo>
                  <a:pt x="10792688" y="68486"/>
                  <a:pt x="10802063" y="60563"/>
                  <a:pt x="10812126" y="59561"/>
                </a:cubicBezTo>
                <a:cubicBezTo>
                  <a:pt x="10812815" y="66483"/>
                  <a:pt x="10814193" y="80326"/>
                  <a:pt x="10834321" y="78323"/>
                </a:cubicBezTo>
                <a:cubicBezTo>
                  <a:pt x="10833632" y="71401"/>
                  <a:pt x="10853071" y="62476"/>
                  <a:pt x="10873887" y="67394"/>
                </a:cubicBezTo>
                <a:cubicBezTo>
                  <a:pt x="10873198" y="60472"/>
                  <a:pt x="10883262" y="59471"/>
                  <a:pt x="10862446" y="54552"/>
                </a:cubicBezTo>
                <a:cubicBezTo>
                  <a:pt x="10862446" y="54552"/>
                  <a:pt x="10863135" y="61474"/>
                  <a:pt x="10853071" y="62476"/>
                </a:cubicBezTo>
                <a:cubicBezTo>
                  <a:pt x="10841629" y="49634"/>
                  <a:pt x="10871131" y="39707"/>
                  <a:pt x="10869066" y="18942"/>
                </a:cubicBezTo>
                <a:cubicBezTo>
                  <a:pt x="10912076" y="42622"/>
                  <a:pt x="10948886" y="4007"/>
                  <a:pt x="10989141" y="0"/>
                </a:cubicBezTo>
                <a:close/>
              </a:path>
            </a:pathLst>
          </a:custGeom>
        </p:spPr>
        <p:txBody>
          <a:bodyPr wrap="square" anchor="ctr">
            <a:noAutofit/>
          </a:bodyPr>
          <a:lstStyle>
            <a:lvl1pPr marL="0" indent="0" algn="ctr">
              <a:buNone/>
              <a:defRPr sz="1200"/>
            </a:lvl1pPr>
          </a:lstStyle>
          <a:p>
            <a:endParaRPr lang="en-US" dirty="0"/>
          </a:p>
        </p:txBody>
      </p:sp>
    </p:spTree>
    <p:extLst>
      <p:ext uri="{BB962C8B-B14F-4D97-AF65-F5344CB8AC3E}">
        <p14:creationId xmlns:p14="http://schemas.microsoft.com/office/powerpoint/2010/main" val="9402974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5_Title Slide">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67836" y="820882"/>
            <a:ext cx="12020254" cy="3166695"/>
          </a:xfrm>
          <a:custGeom>
            <a:avLst/>
            <a:gdLst>
              <a:gd name="connsiteX0" fmla="*/ 6791428 w 12020254"/>
              <a:gd name="connsiteY0" fmla="*/ 2534533 h 2556204"/>
              <a:gd name="connsiteX1" fmla="*/ 6791428 w 12020254"/>
              <a:gd name="connsiteY1" fmla="*/ 2534533 h 2556204"/>
              <a:gd name="connsiteX2" fmla="*/ 8350651 w 12020254"/>
              <a:gd name="connsiteY2" fmla="*/ 2513901 h 2556204"/>
              <a:gd name="connsiteX3" fmla="*/ 8350651 w 12020254"/>
              <a:gd name="connsiteY3" fmla="*/ 2513901 h 2556204"/>
              <a:gd name="connsiteX4" fmla="*/ 8172424 w 12020254"/>
              <a:gd name="connsiteY4" fmla="*/ 2511118 h 2556204"/>
              <a:gd name="connsiteX5" fmla="*/ 8180218 w 12020254"/>
              <a:gd name="connsiteY5" fmla="*/ 2514027 h 2556204"/>
              <a:gd name="connsiteX6" fmla="*/ 8169056 w 12020254"/>
              <a:gd name="connsiteY6" fmla="*/ 2512536 h 2556204"/>
              <a:gd name="connsiteX7" fmla="*/ 10157982 w 12020254"/>
              <a:gd name="connsiteY7" fmla="*/ 2251786 h 2556204"/>
              <a:gd name="connsiteX8" fmla="*/ 10121494 w 12020254"/>
              <a:gd name="connsiteY8" fmla="*/ 2269798 h 2556204"/>
              <a:gd name="connsiteX9" fmla="*/ 10134157 w 12020254"/>
              <a:gd name="connsiteY9" fmla="*/ 2260047 h 2556204"/>
              <a:gd name="connsiteX10" fmla="*/ 10157982 w 12020254"/>
              <a:gd name="connsiteY10" fmla="*/ 2251786 h 2556204"/>
              <a:gd name="connsiteX11" fmla="*/ 10227957 w 12020254"/>
              <a:gd name="connsiteY11" fmla="*/ 2238246 h 2556204"/>
              <a:gd name="connsiteX12" fmla="*/ 10191468 w 12020254"/>
              <a:gd name="connsiteY12" fmla="*/ 2256258 h 2556204"/>
              <a:gd name="connsiteX13" fmla="*/ 10227957 w 12020254"/>
              <a:gd name="connsiteY13" fmla="*/ 2238246 h 2556204"/>
              <a:gd name="connsiteX14" fmla="*/ 934569 w 12020254"/>
              <a:gd name="connsiteY14" fmla="*/ 1706658 h 2556204"/>
              <a:gd name="connsiteX15" fmla="*/ 948522 w 12020254"/>
              <a:gd name="connsiteY15" fmla="*/ 1708521 h 2556204"/>
              <a:gd name="connsiteX16" fmla="*/ 946512 w 12020254"/>
              <a:gd name="connsiteY16" fmla="*/ 1710680 h 2556204"/>
              <a:gd name="connsiteX17" fmla="*/ 937360 w 12020254"/>
              <a:gd name="connsiteY17" fmla="*/ 1707030 h 2556204"/>
              <a:gd name="connsiteX18" fmla="*/ 934569 w 12020254"/>
              <a:gd name="connsiteY18" fmla="*/ 1706658 h 2556204"/>
              <a:gd name="connsiteX19" fmla="*/ 10651568 w 12020254"/>
              <a:gd name="connsiteY19" fmla="*/ 1605058 h 2556204"/>
              <a:gd name="connsiteX20" fmla="*/ 10652890 w 12020254"/>
              <a:gd name="connsiteY20" fmla="*/ 1608453 h 2556204"/>
              <a:gd name="connsiteX21" fmla="*/ 10629065 w 12020254"/>
              <a:gd name="connsiteY21" fmla="*/ 1616714 h 2556204"/>
              <a:gd name="connsiteX22" fmla="*/ 10641728 w 12020254"/>
              <a:gd name="connsiteY22" fmla="*/ 1606962 h 2556204"/>
              <a:gd name="connsiteX23" fmla="*/ 10651568 w 12020254"/>
              <a:gd name="connsiteY23" fmla="*/ 1605058 h 2556204"/>
              <a:gd name="connsiteX24" fmla="*/ 512548 w 12020254"/>
              <a:gd name="connsiteY24" fmla="*/ 1570206 h 2556204"/>
              <a:gd name="connsiteX25" fmla="*/ 520708 w 12020254"/>
              <a:gd name="connsiteY25" fmla="*/ 1594181 h 2556204"/>
              <a:gd name="connsiteX26" fmla="*/ 512548 w 12020254"/>
              <a:gd name="connsiteY26" fmla="*/ 1570206 h 2556204"/>
              <a:gd name="connsiteX27" fmla="*/ 359282 w 12020254"/>
              <a:gd name="connsiteY27" fmla="*/ 1526855 h 2556204"/>
              <a:gd name="connsiteX28" fmla="*/ 402429 w 12020254"/>
              <a:gd name="connsiteY28" fmla="*/ 1544059 h 2556204"/>
              <a:gd name="connsiteX29" fmla="*/ 432913 w 12020254"/>
              <a:gd name="connsiteY29" fmla="*/ 1571014 h 2556204"/>
              <a:gd name="connsiteX30" fmla="*/ 456738 w 12020254"/>
              <a:gd name="connsiteY30" fmla="*/ 1562754 h 2556204"/>
              <a:gd name="connsiteX31" fmla="*/ 444075 w 12020254"/>
              <a:gd name="connsiteY31" fmla="*/ 1572505 h 2556204"/>
              <a:gd name="connsiteX32" fmla="*/ 453735 w 12020254"/>
              <a:gd name="connsiteY32" fmla="*/ 1585237 h 2556204"/>
              <a:gd name="connsiteX33" fmla="*/ 479062 w 12020254"/>
              <a:gd name="connsiteY33" fmla="*/ 1565735 h 2556204"/>
              <a:gd name="connsiteX34" fmla="*/ 464898 w 12020254"/>
              <a:gd name="connsiteY34" fmla="*/ 1586728 h 2556204"/>
              <a:gd name="connsiteX35" fmla="*/ 442573 w 12020254"/>
              <a:gd name="connsiteY35" fmla="*/ 1583747 h 2556204"/>
              <a:gd name="connsiteX36" fmla="*/ 378604 w 12020254"/>
              <a:gd name="connsiteY36" fmla="*/ 1552320 h 2556204"/>
              <a:gd name="connsiteX37" fmla="*/ 377103 w 12020254"/>
              <a:gd name="connsiteY37" fmla="*/ 1563562 h 2556204"/>
              <a:gd name="connsiteX38" fmla="*/ 365940 w 12020254"/>
              <a:gd name="connsiteY38" fmla="*/ 1562071 h 2556204"/>
              <a:gd name="connsiteX39" fmla="*/ 345118 w 12020254"/>
              <a:gd name="connsiteY39" fmla="*/ 1547848 h 2556204"/>
              <a:gd name="connsiteX40" fmla="*/ 359282 w 12020254"/>
              <a:gd name="connsiteY40" fmla="*/ 1526855 h 2556204"/>
              <a:gd name="connsiteX41" fmla="*/ 608145 w 12020254"/>
              <a:gd name="connsiteY41" fmla="*/ 1525122 h 2556204"/>
              <a:gd name="connsiteX42" fmla="*/ 609141 w 12020254"/>
              <a:gd name="connsiteY42" fmla="*/ 1525307 h 2556204"/>
              <a:gd name="connsiteX43" fmla="*/ 609351 w 12020254"/>
              <a:gd name="connsiteY43" fmla="*/ 1525922 h 2556204"/>
              <a:gd name="connsiteX44" fmla="*/ 580213 w 12020254"/>
              <a:gd name="connsiteY44" fmla="*/ 1515863 h 2556204"/>
              <a:gd name="connsiteX45" fmla="*/ 587777 w 12020254"/>
              <a:gd name="connsiteY45" fmla="*/ 1517320 h 2556204"/>
              <a:gd name="connsiteX46" fmla="*/ 599892 w 12020254"/>
              <a:gd name="connsiteY46" fmla="*/ 1519653 h 2556204"/>
              <a:gd name="connsiteX47" fmla="*/ 608145 w 12020254"/>
              <a:gd name="connsiteY47" fmla="*/ 1525122 h 2556204"/>
              <a:gd name="connsiteX48" fmla="*/ 592795 w 12020254"/>
              <a:gd name="connsiteY48" fmla="*/ 1522281 h 2556204"/>
              <a:gd name="connsiteX49" fmla="*/ 1611126 w 12020254"/>
              <a:gd name="connsiteY49" fmla="*/ 1510946 h 2556204"/>
              <a:gd name="connsiteX50" fmla="*/ 1610538 w 12020254"/>
              <a:gd name="connsiteY50" fmla="*/ 1511842 h 2556204"/>
              <a:gd name="connsiteX51" fmla="*/ 1609160 w 12020254"/>
              <a:gd name="connsiteY51" fmla="*/ 1511596 h 2556204"/>
              <a:gd name="connsiteX52" fmla="*/ 566204 w 12020254"/>
              <a:gd name="connsiteY52" fmla="*/ 1508718 h 2556204"/>
              <a:gd name="connsiteX53" fmla="*/ 580213 w 12020254"/>
              <a:gd name="connsiteY53" fmla="*/ 1515863 h 2556204"/>
              <a:gd name="connsiteX54" fmla="*/ 575663 w 12020254"/>
              <a:gd name="connsiteY54" fmla="*/ 1514987 h 2556204"/>
              <a:gd name="connsiteX55" fmla="*/ 566204 w 12020254"/>
              <a:gd name="connsiteY55" fmla="*/ 1508718 h 2556204"/>
              <a:gd name="connsiteX56" fmla="*/ 1588802 w 12020254"/>
              <a:gd name="connsiteY56" fmla="*/ 1507965 h 2556204"/>
              <a:gd name="connsiteX57" fmla="*/ 1609160 w 12020254"/>
              <a:gd name="connsiteY57" fmla="*/ 1511596 h 2556204"/>
              <a:gd name="connsiteX58" fmla="*/ 1600726 w 12020254"/>
              <a:gd name="connsiteY58" fmla="*/ 1514384 h 2556204"/>
              <a:gd name="connsiteX59" fmla="*/ 1588802 w 12020254"/>
              <a:gd name="connsiteY59" fmla="*/ 1507965 h 2556204"/>
              <a:gd name="connsiteX60" fmla="*/ 1643956 w 12020254"/>
              <a:gd name="connsiteY60" fmla="*/ 1499060 h 2556204"/>
              <a:gd name="connsiteX61" fmla="*/ 1668438 w 12020254"/>
              <a:gd name="connsiteY61" fmla="*/ 1507157 h 2556204"/>
              <a:gd name="connsiteX62" fmla="*/ 1634951 w 12020254"/>
              <a:gd name="connsiteY62" fmla="*/ 1502685 h 2556204"/>
              <a:gd name="connsiteX63" fmla="*/ 1643956 w 12020254"/>
              <a:gd name="connsiteY63" fmla="*/ 1499060 h 2556204"/>
              <a:gd name="connsiteX64" fmla="*/ 890750 w 12020254"/>
              <a:gd name="connsiteY64" fmla="*/ 1460518 h 2556204"/>
              <a:gd name="connsiteX65" fmla="*/ 900411 w 12020254"/>
              <a:gd name="connsiteY65" fmla="*/ 1473251 h 2556204"/>
              <a:gd name="connsiteX66" fmla="*/ 890750 w 12020254"/>
              <a:gd name="connsiteY66" fmla="*/ 1460518 h 2556204"/>
              <a:gd name="connsiteX67" fmla="*/ 406600 w 12020254"/>
              <a:gd name="connsiteY67" fmla="*/ 1429728 h 2556204"/>
              <a:gd name="connsiteX68" fmla="*/ 417441 w 12020254"/>
              <a:gd name="connsiteY68" fmla="*/ 1431641 h 2556204"/>
              <a:gd name="connsiteX69" fmla="*/ 406279 w 12020254"/>
              <a:gd name="connsiteY69" fmla="*/ 1430150 h 2556204"/>
              <a:gd name="connsiteX70" fmla="*/ 1321761 w 12020254"/>
              <a:gd name="connsiteY70" fmla="*/ 1380767 h 2556204"/>
              <a:gd name="connsiteX71" fmla="*/ 1333641 w 12020254"/>
              <a:gd name="connsiteY71" fmla="*/ 1381521 h 2556204"/>
              <a:gd name="connsiteX72" fmla="*/ 1332923 w 12020254"/>
              <a:gd name="connsiteY72" fmla="*/ 1382257 h 2556204"/>
              <a:gd name="connsiteX73" fmla="*/ 1321761 w 12020254"/>
              <a:gd name="connsiteY73" fmla="*/ 1380767 h 2556204"/>
              <a:gd name="connsiteX74" fmla="*/ 764115 w 12020254"/>
              <a:gd name="connsiteY74" fmla="*/ 1313452 h 2556204"/>
              <a:gd name="connsiteX75" fmla="*/ 784482 w 12020254"/>
              <a:gd name="connsiteY75" fmla="*/ 1320462 h 2556204"/>
              <a:gd name="connsiteX76" fmla="*/ 771818 w 12020254"/>
              <a:gd name="connsiteY76" fmla="*/ 1330214 h 2556204"/>
              <a:gd name="connsiteX77" fmla="*/ 750995 w 12020254"/>
              <a:gd name="connsiteY77" fmla="*/ 1315991 h 2556204"/>
              <a:gd name="connsiteX78" fmla="*/ 764115 w 12020254"/>
              <a:gd name="connsiteY78" fmla="*/ 1313452 h 2556204"/>
              <a:gd name="connsiteX79" fmla="*/ 518094 w 12020254"/>
              <a:gd name="connsiteY79" fmla="*/ 1273448 h 2556204"/>
              <a:gd name="connsiteX80" fmla="*/ 550078 w 12020254"/>
              <a:gd name="connsiteY80" fmla="*/ 1289161 h 2556204"/>
              <a:gd name="connsiteX81" fmla="*/ 527754 w 12020254"/>
              <a:gd name="connsiteY81" fmla="*/ 1286180 h 2556204"/>
              <a:gd name="connsiteX82" fmla="*/ 561240 w 12020254"/>
              <a:gd name="connsiteY82" fmla="*/ 1290651 h 2556204"/>
              <a:gd name="connsiteX83" fmla="*/ 614048 w 12020254"/>
              <a:gd name="connsiteY83" fmla="*/ 1320588 h 2556204"/>
              <a:gd name="connsiteX84" fmla="*/ 625210 w 12020254"/>
              <a:gd name="connsiteY84" fmla="*/ 1322078 h 2556204"/>
              <a:gd name="connsiteX85" fmla="*/ 636372 w 12020254"/>
              <a:gd name="connsiteY85" fmla="*/ 1323569 h 2556204"/>
              <a:gd name="connsiteX86" fmla="*/ 634871 w 12020254"/>
              <a:gd name="connsiteY86" fmla="*/ 1334811 h 2556204"/>
              <a:gd name="connsiteX87" fmla="*/ 611046 w 12020254"/>
              <a:gd name="connsiteY87" fmla="*/ 1343071 h 2556204"/>
              <a:gd name="connsiteX88" fmla="*/ 590223 w 12020254"/>
              <a:gd name="connsiteY88" fmla="*/ 1328849 h 2556204"/>
              <a:gd name="connsiteX89" fmla="*/ 567899 w 12020254"/>
              <a:gd name="connsiteY89" fmla="*/ 1325867 h 2556204"/>
              <a:gd name="connsiteX90" fmla="*/ 591725 w 12020254"/>
              <a:gd name="connsiteY90" fmla="*/ 1317607 h 2556204"/>
              <a:gd name="connsiteX91" fmla="*/ 559739 w 12020254"/>
              <a:gd name="connsiteY91" fmla="*/ 1301893 h 2556204"/>
              <a:gd name="connsiteX92" fmla="*/ 535914 w 12020254"/>
              <a:gd name="connsiteY92" fmla="*/ 1310154 h 2556204"/>
              <a:gd name="connsiteX93" fmla="*/ 523251 w 12020254"/>
              <a:gd name="connsiteY93" fmla="*/ 1319905 h 2556204"/>
              <a:gd name="connsiteX94" fmla="*/ 524752 w 12020254"/>
              <a:gd name="connsiteY94" fmla="*/ 1308664 h 2556204"/>
              <a:gd name="connsiteX95" fmla="*/ 481604 w 12020254"/>
              <a:gd name="connsiteY95" fmla="*/ 1291459 h 2556204"/>
              <a:gd name="connsiteX96" fmla="*/ 494268 w 12020254"/>
              <a:gd name="connsiteY96" fmla="*/ 1281708 h 2556204"/>
              <a:gd name="connsiteX97" fmla="*/ 518094 w 12020254"/>
              <a:gd name="connsiteY97" fmla="*/ 1273448 h 2556204"/>
              <a:gd name="connsiteX98" fmla="*/ 8295 w 12020254"/>
              <a:gd name="connsiteY98" fmla="*/ 1262582 h 2556204"/>
              <a:gd name="connsiteX99" fmla="*/ 8295 w 12020254"/>
              <a:gd name="connsiteY99" fmla="*/ 1262582 h 2556204"/>
              <a:gd name="connsiteX100" fmla="*/ 12799 w 12020254"/>
              <a:gd name="connsiteY100" fmla="*/ 1228857 h 2556204"/>
              <a:gd name="connsiteX101" fmla="*/ 35123 w 12020254"/>
              <a:gd name="connsiteY101" fmla="*/ 1231838 h 2556204"/>
              <a:gd name="connsiteX102" fmla="*/ 36920 w 12020254"/>
              <a:gd name="connsiteY102" fmla="*/ 1236293 h 2556204"/>
              <a:gd name="connsiteX103" fmla="*/ 1583185 w 12020254"/>
              <a:gd name="connsiteY103" fmla="*/ 1209715 h 2556204"/>
              <a:gd name="connsiteX104" fmla="*/ 1605510 w 12020254"/>
              <a:gd name="connsiteY104" fmla="*/ 1212696 h 2556204"/>
              <a:gd name="connsiteX105" fmla="*/ 1603194 w 12020254"/>
              <a:gd name="connsiteY105" fmla="*/ 1216603 h 2556204"/>
              <a:gd name="connsiteX106" fmla="*/ 2000709 w 12020254"/>
              <a:gd name="connsiteY106" fmla="*/ 1209689 h 2556204"/>
              <a:gd name="connsiteX107" fmla="*/ 2014849 w 12020254"/>
              <a:gd name="connsiteY107" fmla="*/ 1210147 h 2556204"/>
              <a:gd name="connsiteX108" fmla="*/ 2000900 w 12020254"/>
              <a:gd name="connsiteY108" fmla="*/ 1211012 h 2556204"/>
              <a:gd name="connsiteX109" fmla="*/ 1301966 w 12020254"/>
              <a:gd name="connsiteY109" fmla="*/ 1144857 h 2556204"/>
              <a:gd name="connsiteX110" fmla="*/ 1305851 w 12020254"/>
              <a:gd name="connsiteY110" fmla="*/ 1144969 h 2556204"/>
              <a:gd name="connsiteX111" fmla="*/ 1307136 w 12020254"/>
              <a:gd name="connsiteY111" fmla="*/ 1149968 h 2556204"/>
              <a:gd name="connsiteX112" fmla="*/ 1301491 w 12020254"/>
              <a:gd name="connsiteY112" fmla="*/ 1144387 h 2556204"/>
              <a:gd name="connsiteX113" fmla="*/ 1301966 w 12020254"/>
              <a:gd name="connsiteY113" fmla="*/ 1144857 h 2556204"/>
              <a:gd name="connsiteX114" fmla="*/ 1300723 w 12020254"/>
              <a:gd name="connsiteY114" fmla="*/ 1144821 h 2556204"/>
              <a:gd name="connsiteX115" fmla="*/ 1299787 w 12020254"/>
              <a:gd name="connsiteY115" fmla="*/ 1144948 h 2556204"/>
              <a:gd name="connsiteX116" fmla="*/ 1299328 w 12020254"/>
              <a:gd name="connsiteY116" fmla="*/ 1144635 h 2556204"/>
              <a:gd name="connsiteX117" fmla="*/ 1301491 w 12020254"/>
              <a:gd name="connsiteY117" fmla="*/ 1144387 h 2556204"/>
              <a:gd name="connsiteX118" fmla="*/ 1451589 w 12020254"/>
              <a:gd name="connsiteY118" fmla="*/ 1089162 h 2556204"/>
              <a:gd name="connsiteX119" fmla="*/ 1452985 w 12020254"/>
              <a:gd name="connsiteY119" fmla="*/ 1089348 h 2556204"/>
              <a:gd name="connsiteX120" fmla="*/ 1455208 w 12020254"/>
              <a:gd name="connsiteY120" fmla="*/ 1089645 h 2556204"/>
              <a:gd name="connsiteX121" fmla="*/ 1204523 w 12020254"/>
              <a:gd name="connsiteY121" fmla="*/ 1067612 h 2556204"/>
              <a:gd name="connsiteX122" fmla="*/ 1204523 w 12020254"/>
              <a:gd name="connsiteY122" fmla="*/ 1067612 h 2556204"/>
              <a:gd name="connsiteX123" fmla="*/ 780365 w 12020254"/>
              <a:gd name="connsiteY123" fmla="*/ 1010971 h 2556204"/>
              <a:gd name="connsiteX124" fmla="*/ 790026 w 12020254"/>
              <a:gd name="connsiteY124" fmla="*/ 1023703 h 2556204"/>
              <a:gd name="connsiteX125" fmla="*/ 780365 w 12020254"/>
              <a:gd name="connsiteY125" fmla="*/ 1010971 h 2556204"/>
              <a:gd name="connsiteX126" fmla="*/ 1189705 w 12020254"/>
              <a:gd name="connsiteY126" fmla="*/ 1008422 h 2556204"/>
              <a:gd name="connsiteX127" fmla="*/ 1188204 w 12020254"/>
              <a:gd name="connsiteY127" fmla="*/ 1019663 h 2556204"/>
              <a:gd name="connsiteX128" fmla="*/ 1189705 w 12020254"/>
              <a:gd name="connsiteY128" fmla="*/ 1008422 h 2556204"/>
              <a:gd name="connsiteX129" fmla="*/ 2350923 w 12020254"/>
              <a:gd name="connsiteY129" fmla="*/ 957117 h 2556204"/>
              <a:gd name="connsiteX130" fmla="*/ 2355255 w 12020254"/>
              <a:gd name="connsiteY130" fmla="*/ 958104 h 2556204"/>
              <a:gd name="connsiteX131" fmla="*/ 2352339 w 12020254"/>
              <a:gd name="connsiteY131" fmla="*/ 958669 h 2556204"/>
              <a:gd name="connsiteX132" fmla="*/ 2549513 w 12020254"/>
              <a:gd name="connsiteY132" fmla="*/ 949718 h 2556204"/>
              <a:gd name="connsiteX133" fmla="*/ 2560676 w 12020254"/>
              <a:gd name="connsiteY133" fmla="*/ 951209 h 2556204"/>
              <a:gd name="connsiteX134" fmla="*/ 2549513 w 12020254"/>
              <a:gd name="connsiteY134" fmla="*/ 949718 h 2556204"/>
              <a:gd name="connsiteX135" fmla="*/ 980359 w 12020254"/>
              <a:gd name="connsiteY135" fmla="*/ 949000 h 2556204"/>
              <a:gd name="connsiteX136" fmla="*/ 1002953 w 12020254"/>
              <a:gd name="connsiteY136" fmla="*/ 960599 h 2556204"/>
              <a:gd name="connsiteX137" fmla="*/ 980628 w 12020254"/>
              <a:gd name="connsiteY137" fmla="*/ 957618 h 2556204"/>
              <a:gd name="connsiteX138" fmla="*/ 979127 w 12020254"/>
              <a:gd name="connsiteY138" fmla="*/ 968859 h 2556204"/>
              <a:gd name="connsiteX139" fmla="*/ 947142 w 12020254"/>
              <a:gd name="connsiteY139" fmla="*/ 953146 h 2556204"/>
              <a:gd name="connsiteX140" fmla="*/ 980359 w 12020254"/>
              <a:gd name="connsiteY140" fmla="*/ 949000 h 2556204"/>
              <a:gd name="connsiteX141" fmla="*/ 1243360 w 12020254"/>
              <a:gd name="connsiteY141" fmla="*/ 946933 h 2556204"/>
              <a:gd name="connsiteX142" fmla="*/ 1252036 w 12020254"/>
              <a:gd name="connsiteY142" fmla="*/ 952859 h 2556204"/>
              <a:gd name="connsiteX143" fmla="*/ 1251098 w 12020254"/>
              <a:gd name="connsiteY143" fmla="*/ 952793 h 2556204"/>
              <a:gd name="connsiteX144" fmla="*/ 1243360 w 12020254"/>
              <a:gd name="connsiteY144" fmla="*/ 946933 h 2556204"/>
              <a:gd name="connsiteX145" fmla="*/ 2254796 w 12020254"/>
              <a:gd name="connsiteY145" fmla="*/ 944689 h 2556204"/>
              <a:gd name="connsiteX146" fmla="*/ 2277121 w 12020254"/>
              <a:gd name="connsiteY146" fmla="*/ 947671 h 2556204"/>
              <a:gd name="connsiteX147" fmla="*/ 2276437 w 12020254"/>
              <a:gd name="connsiteY147" fmla="*/ 948405 h 2556204"/>
              <a:gd name="connsiteX148" fmla="*/ 2334432 w 12020254"/>
              <a:gd name="connsiteY148" fmla="*/ 943881 h 2556204"/>
              <a:gd name="connsiteX149" fmla="*/ 2349861 w 12020254"/>
              <a:gd name="connsiteY149" fmla="*/ 955954 h 2556204"/>
              <a:gd name="connsiteX150" fmla="*/ 2350923 w 12020254"/>
              <a:gd name="connsiteY150" fmla="*/ 957117 h 2556204"/>
              <a:gd name="connsiteX151" fmla="*/ 2340094 w 12020254"/>
              <a:gd name="connsiteY151" fmla="*/ 954650 h 2556204"/>
              <a:gd name="connsiteX152" fmla="*/ 2334432 w 12020254"/>
              <a:gd name="connsiteY152" fmla="*/ 943881 h 2556204"/>
              <a:gd name="connsiteX153" fmla="*/ 415020 w 12020254"/>
              <a:gd name="connsiteY153" fmla="*/ 939299 h 2556204"/>
              <a:gd name="connsiteX154" fmla="*/ 422946 w 12020254"/>
              <a:gd name="connsiteY154" fmla="*/ 943755 h 2556204"/>
              <a:gd name="connsiteX155" fmla="*/ 423092 w 12020254"/>
              <a:gd name="connsiteY155" fmla="*/ 943903 h 2556204"/>
              <a:gd name="connsiteX156" fmla="*/ 420863 w 12020254"/>
              <a:gd name="connsiteY156" fmla="*/ 944728 h 2556204"/>
              <a:gd name="connsiteX157" fmla="*/ 415020 w 12020254"/>
              <a:gd name="connsiteY157" fmla="*/ 939299 h 2556204"/>
              <a:gd name="connsiteX158" fmla="*/ 2309951 w 12020254"/>
              <a:gd name="connsiteY158" fmla="*/ 935785 h 2556204"/>
              <a:gd name="connsiteX159" fmla="*/ 2334432 w 12020254"/>
              <a:gd name="connsiteY159" fmla="*/ 943881 h 2556204"/>
              <a:gd name="connsiteX160" fmla="*/ 2300946 w 12020254"/>
              <a:gd name="connsiteY160" fmla="*/ 939410 h 2556204"/>
              <a:gd name="connsiteX161" fmla="*/ 2309951 w 12020254"/>
              <a:gd name="connsiteY161" fmla="*/ 935785 h 2556204"/>
              <a:gd name="connsiteX162" fmla="*/ 1143201 w 12020254"/>
              <a:gd name="connsiteY162" fmla="*/ 916708 h 2556204"/>
              <a:gd name="connsiteX163" fmla="*/ 1147850 w 12020254"/>
              <a:gd name="connsiteY163" fmla="*/ 917731 h 2556204"/>
              <a:gd name="connsiteX164" fmla="*/ 1155565 w 12020254"/>
              <a:gd name="connsiteY164" fmla="*/ 923767 h 2556204"/>
              <a:gd name="connsiteX165" fmla="*/ 1148776 w 12020254"/>
              <a:gd name="connsiteY165" fmla="*/ 921430 h 2556204"/>
              <a:gd name="connsiteX166" fmla="*/ 2373923 w 12020254"/>
              <a:gd name="connsiteY166" fmla="*/ 903386 h 2556204"/>
              <a:gd name="connsiteX167" fmla="*/ 2376537 w 12020254"/>
              <a:gd name="connsiteY167" fmla="*/ 908356 h 2556204"/>
              <a:gd name="connsiteX168" fmla="*/ 2375034 w 12020254"/>
              <a:gd name="connsiteY168" fmla="*/ 908361 h 2556204"/>
              <a:gd name="connsiteX169" fmla="*/ 2373923 w 12020254"/>
              <a:gd name="connsiteY169" fmla="*/ 903386 h 2556204"/>
              <a:gd name="connsiteX170" fmla="*/ 2318113 w 12020254"/>
              <a:gd name="connsiteY170" fmla="*/ 895933 h 2556204"/>
              <a:gd name="connsiteX171" fmla="*/ 2332202 w 12020254"/>
              <a:gd name="connsiteY171" fmla="*/ 896039 h 2556204"/>
              <a:gd name="connsiteX172" fmla="*/ 2332253 w 12020254"/>
              <a:gd name="connsiteY172" fmla="*/ 896391 h 2556204"/>
              <a:gd name="connsiteX173" fmla="*/ 2318113 w 12020254"/>
              <a:gd name="connsiteY173" fmla="*/ 895933 h 2556204"/>
              <a:gd name="connsiteX174" fmla="*/ 1102951 w 12020254"/>
              <a:gd name="connsiteY174" fmla="*/ 856490 h 2556204"/>
              <a:gd name="connsiteX175" fmla="*/ 1105760 w 12020254"/>
              <a:gd name="connsiteY175" fmla="*/ 871347 h 2556204"/>
              <a:gd name="connsiteX176" fmla="*/ 1116922 w 12020254"/>
              <a:gd name="connsiteY176" fmla="*/ 872837 h 2556204"/>
              <a:gd name="connsiteX177" fmla="*/ 1104259 w 12020254"/>
              <a:gd name="connsiteY177" fmla="*/ 882589 h 2556204"/>
              <a:gd name="connsiteX178" fmla="*/ 1096098 w 12020254"/>
              <a:gd name="connsiteY178" fmla="*/ 858614 h 2556204"/>
              <a:gd name="connsiteX179" fmla="*/ 1102951 w 12020254"/>
              <a:gd name="connsiteY179" fmla="*/ 856490 h 2556204"/>
              <a:gd name="connsiteX180" fmla="*/ 4052640 w 12020254"/>
              <a:gd name="connsiteY180" fmla="*/ 825409 h 2556204"/>
              <a:gd name="connsiteX181" fmla="*/ 4053775 w 12020254"/>
              <a:gd name="connsiteY181" fmla="*/ 830209 h 2556204"/>
              <a:gd name="connsiteX182" fmla="*/ 4041111 w 12020254"/>
              <a:gd name="connsiteY182" fmla="*/ 839960 h 2556204"/>
              <a:gd name="connsiteX183" fmla="*/ 4052640 w 12020254"/>
              <a:gd name="connsiteY183" fmla="*/ 825409 h 2556204"/>
              <a:gd name="connsiteX184" fmla="*/ 1987755 w 12020254"/>
              <a:gd name="connsiteY184" fmla="*/ 817491 h 2556204"/>
              <a:gd name="connsiteX185" fmla="*/ 2009062 w 12020254"/>
              <a:gd name="connsiteY185" fmla="*/ 819132 h 2556204"/>
              <a:gd name="connsiteX186" fmla="*/ 2010079 w 12020254"/>
              <a:gd name="connsiteY186" fmla="*/ 820472 h 2556204"/>
              <a:gd name="connsiteX187" fmla="*/ 1987755 w 12020254"/>
              <a:gd name="connsiteY187" fmla="*/ 817491 h 2556204"/>
              <a:gd name="connsiteX188" fmla="*/ 1166579 w 12020254"/>
              <a:gd name="connsiteY188" fmla="*/ 792456 h 2556204"/>
              <a:gd name="connsiteX189" fmla="*/ 1166765 w 12020254"/>
              <a:gd name="connsiteY189" fmla="*/ 792462 h 2556204"/>
              <a:gd name="connsiteX190" fmla="*/ 1166691 w 12020254"/>
              <a:gd name="connsiteY190" fmla="*/ 792593 h 2556204"/>
              <a:gd name="connsiteX191" fmla="*/ 1184741 w 12020254"/>
              <a:gd name="connsiteY191" fmla="*/ 790355 h 2556204"/>
              <a:gd name="connsiteX192" fmla="*/ 1183419 w 12020254"/>
              <a:gd name="connsiteY192" fmla="*/ 792545 h 2556204"/>
              <a:gd name="connsiteX193" fmla="*/ 1181585 w 12020254"/>
              <a:gd name="connsiteY193" fmla="*/ 790785 h 2556204"/>
              <a:gd name="connsiteX194" fmla="*/ 1162417 w 12020254"/>
              <a:gd name="connsiteY194" fmla="*/ 787374 h 2556204"/>
              <a:gd name="connsiteX195" fmla="*/ 1166579 w 12020254"/>
              <a:gd name="connsiteY195" fmla="*/ 792456 h 2556204"/>
              <a:gd name="connsiteX196" fmla="*/ 1163702 w 12020254"/>
              <a:gd name="connsiteY196" fmla="*/ 792373 h 2556204"/>
              <a:gd name="connsiteX197" fmla="*/ 1162417 w 12020254"/>
              <a:gd name="connsiteY197" fmla="*/ 787374 h 2556204"/>
              <a:gd name="connsiteX198" fmla="*/ 3968794 w 12020254"/>
              <a:gd name="connsiteY198" fmla="*/ 785964 h 2556204"/>
              <a:gd name="connsiteX199" fmla="*/ 3980144 w 12020254"/>
              <a:gd name="connsiteY199" fmla="*/ 786049 h 2556204"/>
              <a:gd name="connsiteX200" fmla="*/ 3977141 w 12020254"/>
              <a:gd name="connsiteY200" fmla="*/ 808533 h 2556204"/>
              <a:gd name="connsiteX201" fmla="*/ 3956318 w 12020254"/>
              <a:gd name="connsiteY201" fmla="*/ 794310 h 2556204"/>
              <a:gd name="connsiteX202" fmla="*/ 3968794 w 12020254"/>
              <a:gd name="connsiteY202" fmla="*/ 785964 h 2556204"/>
              <a:gd name="connsiteX203" fmla="*/ 1175080 w 12020254"/>
              <a:gd name="connsiteY203" fmla="*/ 777623 h 2556204"/>
              <a:gd name="connsiteX204" fmla="*/ 1180555 w 12020254"/>
              <a:gd name="connsiteY204" fmla="*/ 789796 h 2556204"/>
              <a:gd name="connsiteX205" fmla="*/ 1181585 w 12020254"/>
              <a:gd name="connsiteY205" fmla="*/ 790785 h 2556204"/>
              <a:gd name="connsiteX206" fmla="*/ 1168831 w 12020254"/>
              <a:gd name="connsiteY206" fmla="*/ 792522 h 2556204"/>
              <a:gd name="connsiteX207" fmla="*/ 1166765 w 12020254"/>
              <a:gd name="connsiteY207" fmla="*/ 792462 h 2556204"/>
              <a:gd name="connsiteX208" fmla="*/ 1167623 w 12020254"/>
              <a:gd name="connsiteY208" fmla="*/ 790930 h 2556204"/>
              <a:gd name="connsiteX209" fmla="*/ 1175080 w 12020254"/>
              <a:gd name="connsiteY209" fmla="*/ 777623 h 2556204"/>
              <a:gd name="connsiteX210" fmla="*/ 3536455 w 12020254"/>
              <a:gd name="connsiteY210" fmla="*/ 745285 h 2556204"/>
              <a:gd name="connsiteX211" fmla="*/ 3540536 w 12020254"/>
              <a:gd name="connsiteY211" fmla="*/ 745403 h 2556204"/>
              <a:gd name="connsiteX212" fmla="*/ 3541822 w 12020254"/>
              <a:gd name="connsiteY212" fmla="*/ 750401 h 2556204"/>
              <a:gd name="connsiteX213" fmla="*/ 3758404 w 12020254"/>
              <a:gd name="connsiteY213" fmla="*/ 744996 h 2556204"/>
              <a:gd name="connsiteX214" fmla="*/ 3790389 w 12020254"/>
              <a:gd name="connsiteY214" fmla="*/ 760710 h 2556204"/>
              <a:gd name="connsiteX215" fmla="*/ 3756903 w 12020254"/>
              <a:gd name="connsiteY215" fmla="*/ 756238 h 2556204"/>
              <a:gd name="connsiteX216" fmla="*/ 3758404 w 12020254"/>
              <a:gd name="connsiteY216" fmla="*/ 744996 h 2556204"/>
              <a:gd name="connsiteX217" fmla="*/ 3536153 w 12020254"/>
              <a:gd name="connsiteY217" fmla="*/ 744996 h 2556204"/>
              <a:gd name="connsiteX218" fmla="*/ 3536455 w 12020254"/>
              <a:gd name="connsiteY218" fmla="*/ 745285 h 2556204"/>
              <a:gd name="connsiteX219" fmla="*/ 3535731 w 12020254"/>
              <a:gd name="connsiteY219" fmla="*/ 745264 h 2556204"/>
              <a:gd name="connsiteX220" fmla="*/ 11136712 w 12020254"/>
              <a:gd name="connsiteY220" fmla="*/ 731754 h 2556204"/>
              <a:gd name="connsiteX221" fmla="*/ 11144336 w 12020254"/>
              <a:gd name="connsiteY221" fmla="*/ 735812 h 2556204"/>
              <a:gd name="connsiteX222" fmla="*/ 11131672 w 12020254"/>
              <a:gd name="connsiteY222" fmla="*/ 745563 h 2556204"/>
              <a:gd name="connsiteX223" fmla="*/ 11136712 w 12020254"/>
              <a:gd name="connsiteY223" fmla="*/ 731754 h 2556204"/>
              <a:gd name="connsiteX224" fmla="*/ 11270774 w 12020254"/>
              <a:gd name="connsiteY224" fmla="*/ 724836 h 2556204"/>
              <a:gd name="connsiteX225" fmla="*/ 11270121 w 12020254"/>
              <a:gd name="connsiteY225" fmla="*/ 729724 h 2556204"/>
              <a:gd name="connsiteX226" fmla="*/ 11257373 w 12020254"/>
              <a:gd name="connsiteY226" fmla="*/ 725948 h 2556204"/>
              <a:gd name="connsiteX227" fmla="*/ 1195250 w 12020254"/>
              <a:gd name="connsiteY227" fmla="*/ 711663 h 2556204"/>
              <a:gd name="connsiteX228" fmla="*/ 1216073 w 12020254"/>
              <a:gd name="connsiteY228" fmla="*/ 725886 h 2556204"/>
              <a:gd name="connsiteX229" fmla="*/ 1204910 w 12020254"/>
              <a:gd name="connsiteY229" fmla="*/ 724395 h 2556204"/>
              <a:gd name="connsiteX230" fmla="*/ 1238397 w 12020254"/>
              <a:gd name="connsiteY230" fmla="*/ 728867 h 2556204"/>
              <a:gd name="connsiteX231" fmla="*/ 1291204 w 12020254"/>
              <a:gd name="connsiteY231" fmla="*/ 758803 h 2556204"/>
              <a:gd name="connsiteX232" fmla="*/ 1302367 w 12020254"/>
              <a:gd name="connsiteY232" fmla="*/ 760293 h 2556204"/>
              <a:gd name="connsiteX233" fmla="*/ 1313529 w 12020254"/>
              <a:gd name="connsiteY233" fmla="*/ 761784 h 2556204"/>
              <a:gd name="connsiteX234" fmla="*/ 1312028 w 12020254"/>
              <a:gd name="connsiteY234" fmla="*/ 773026 h 2556204"/>
              <a:gd name="connsiteX235" fmla="*/ 1288202 w 12020254"/>
              <a:gd name="connsiteY235" fmla="*/ 781287 h 2556204"/>
              <a:gd name="connsiteX236" fmla="*/ 1256217 w 12020254"/>
              <a:gd name="connsiteY236" fmla="*/ 765573 h 2556204"/>
              <a:gd name="connsiteX237" fmla="*/ 1245055 w 12020254"/>
              <a:gd name="connsiteY237" fmla="*/ 764083 h 2556204"/>
              <a:gd name="connsiteX238" fmla="*/ 1257718 w 12020254"/>
              <a:gd name="connsiteY238" fmla="*/ 754331 h 2556204"/>
              <a:gd name="connsiteX239" fmla="*/ 1236896 w 12020254"/>
              <a:gd name="connsiteY239" fmla="*/ 740109 h 2556204"/>
              <a:gd name="connsiteX240" fmla="*/ 1213071 w 12020254"/>
              <a:gd name="connsiteY240" fmla="*/ 748369 h 2556204"/>
              <a:gd name="connsiteX241" fmla="*/ 1200407 w 12020254"/>
              <a:gd name="connsiteY241" fmla="*/ 758120 h 2556204"/>
              <a:gd name="connsiteX242" fmla="*/ 1201908 w 12020254"/>
              <a:gd name="connsiteY242" fmla="*/ 746878 h 2556204"/>
              <a:gd name="connsiteX243" fmla="*/ 1147600 w 12020254"/>
              <a:gd name="connsiteY243" fmla="*/ 728184 h 2556204"/>
              <a:gd name="connsiteX244" fmla="*/ 1171424 w 12020254"/>
              <a:gd name="connsiteY244" fmla="*/ 719923 h 2556204"/>
              <a:gd name="connsiteX245" fmla="*/ 1195250 w 12020254"/>
              <a:gd name="connsiteY245" fmla="*/ 711663 h 2556204"/>
              <a:gd name="connsiteX246" fmla="*/ 11296010 w 12020254"/>
              <a:gd name="connsiteY246" fmla="*/ 706006 h 2556204"/>
              <a:gd name="connsiteX247" fmla="*/ 11306609 w 12020254"/>
              <a:gd name="connsiteY247" fmla="*/ 711712 h 2556204"/>
              <a:gd name="connsiteX248" fmla="*/ 11280826 w 12020254"/>
              <a:gd name="connsiteY248" fmla="*/ 724002 h 2556204"/>
              <a:gd name="connsiteX249" fmla="*/ 11270774 w 12020254"/>
              <a:gd name="connsiteY249" fmla="*/ 724836 h 2556204"/>
              <a:gd name="connsiteX250" fmla="*/ 11271622 w 12020254"/>
              <a:gd name="connsiteY250" fmla="*/ 718482 h 2556204"/>
              <a:gd name="connsiteX251" fmla="*/ 11273123 w 12020254"/>
              <a:gd name="connsiteY251" fmla="*/ 707240 h 2556204"/>
              <a:gd name="connsiteX252" fmla="*/ 11284285 w 12020254"/>
              <a:gd name="connsiteY252" fmla="*/ 708731 h 2556204"/>
              <a:gd name="connsiteX253" fmla="*/ 11296010 w 12020254"/>
              <a:gd name="connsiteY253" fmla="*/ 706006 h 2556204"/>
              <a:gd name="connsiteX254" fmla="*/ 3119165 w 12020254"/>
              <a:gd name="connsiteY254" fmla="*/ 682519 h 2556204"/>
              <a:gd name="connsiteX255" fmla="*/ 3128825 w 12020254"/>
              <a:gd name="connsiteY255" fmla="*/ 695251 h 2556204"/>
              <a:gd name="connsiteX256" fmla="*/ 3119165 w 12020254"/>
              <a:gd name="connsiteY256" fmla="*/ 682519 h 2556204"/>
              <a:gd name="connsiteX257" fmla="*/ 2405260 w 12020254"/>
              <a:gd name="connsiteY257" fmla="*/ 668713 h 2556204"/>
              <a:gd name="connsiteX258" fmla="*/ 2416611 w 12020254"/>
              <a:gd name="connsiteY258" fmla="*/ 668798 h 2556204"/>
              <a:gd name="connsiteX259" fmla="*/ 2413608 w 12020254"/>
              <a:gd name="connsiteY259" fmla="*/ 691282 h 2556204"/>
              <a:gd name="connsiteX260" fmla="*/ 2392784 w 12020254"/>
              <a:gd name="connsiteY260" fmla="*/ 677059 h 2556204"/>
              <a:gd name="connsiteX261" fmla="*/ 2405260 w 12020254"/>
              <a:gd name="connsiteY261" fmla="*/ 668713 h 2556204"/>
              <a:gd name="connsiteX262" fmla="*/ 2592167 w 12020254"/>
              <a:gd name="connsiteY262" fmla="*/ 610177 h 2556204"/>
              <a:gd name="connsiteX263" fmla="*/ 2592943 w 12020254"/>
              <a:gd name="connsiteY263" fmla="*/ 610922 h 2556204"/>
              <a:gd name="connsiteX264" fmla="*/ 2591946 w 12020254"/>
              <a:gd name="connsiteY264" fmla="*/ 610686 h 2556204"/>
              <a:gd name="connsiteX265" fmla="*/ 3163160 w 12020254"/>
              <a:gd name="connsiteY265" fmla="*/ 608298 h 2556204"/>
              <a:gd name="connsiteX266" fmla="*/ 3176217 w 12020254"/>
              <a:gd name="connsiteY266" fmla="*/ 614713 h 2556204"/>
              <a:gd name="connsiteX267" fmla="*/ 3172642 w 12020254"/>
              <a:gd name="connsiteY267" fmla="*/ 614391 h 2556204"/>
              <a:gd name="connsiteX268" fmla="*/ 3163160 w 12020254"/>
              <a:gd name="connsiteY268" fmla="*/ 608298 h 2556204"/>
              <a:gd name="connsiteX269" fmla="*/ 2220197 w 12020254"/>
              <a:gd name="connsiteY269" fmla="*/ 608243 h 2556204"/>
              <a:gd name="connsiteX270" fmla="*/ 2229858 w 12020254"/>
              <a:gd name="connsiteY270" fmla="*/ 620975 h 2556204"/>
              <a:gd name="connsiteX271" fmla="*/ 2220197 w 12020254"/>
              <a:gd name="connsiteY271" fmla="*/ 608243 h 2556204"/>
              <a:gd name="connsiteX272" fmla="*/ 2561063 w 12020254"/>
              <a:gd name="connsiteY272" fmla="*/ 607992 h 2556204"/>
              <a:gd name="connsiteX273" fmla="*/ 2594549 w 12020254"/>
              <a:gd name="connsiteY273" fmla="*/ 612463 h 2556204"/>
              <a:gd name="connsiteX274" fmla="*/ 2592943 w 12020254"/>
              <a:gd name="connsiteY274" fmla="*/ 610922 h 2556204"/>
              <a:gd name="connsiteX275" fmla="*/ 2605712 w 12020254"/>
              <a:gd name="connsiteY275" fmla="*/ 613954 h 2556204"/>
              <a:gd name="connsiteX276" fmla="*/ 2593047 w 12020254"/>
              <a:gd name="connsiteY276" fmla="*/ 623705 h 2556204"/>
              <a:gd name="connsiteX277" fmla="*/ 2570724 w 12020254"/>
              <a:gd name="connsiteY277" fmla="*/ 620724 h 2556204"/>
              <a:gd name="connsiteX278" fmla="*/ 2561063 w 12020254"/>
              <a:gd name="connsiteY278" fmla="*/ 607992 h 2556204"/>
              <a:gd name="connsiteX279" fmla="*/ 2197873 w 12020254"/>
              <a:gd name="connsiteY279" fmla="*/ 605262 h 2556204"/>
              <a:gd name="connsiteX280" fmla="*/ 2229858 w 12020254"/>
              <a:gd name="connsiteY280" fmla="*/ 620975 h 2556204"/>
              <a:gd name="connsiteX281" fmla="*/ 2196372 w 12020254"/>
              <a:gd name="connsiteY281" fmla="*/ 616503 h 2556204"/>
              <a:gd name="connsiteX282" fmla="*/ 2197873 w 12020254"/>
              <a:gd name="connsiteY282" fmla="*/ 605262 h 2556204"/>
              <a:gd name="connsiteX283" fmla="*/ 1973764 w 12020254"/>
              <a:gd name="connsiteY283" fmla="*/ 581950 h 2556204"/>
              <a:gd name="connsiteX284" fmla="*/ 1973131 w 12020254"/>
              <a:gd name="connsiteY284" fmla="*/ 586693 h 2556204"/>
              <a:gd name="connsiteX285" fmla="*/ 1973764 w 12020254"/>
              <a:gd name="connsiteY285" fmla="*/ 581950 h 2556204"/>
              <a:gd name="connsiteX286" fmla="*/ 5203199 w 12020254"/>
              <a:gd name="connsiteY286" fmla="*/ 560334 h 2556204"/>
              <a:gd name="connsiteX287" fmla="*/ 5214361 w 12020254"/>
              <a:gd name="connsiteY287" fmla="*/ 561825 h 2556204"/>
              <a:gd name="connsiteX288" fmla="*/ 5203484 w 12020254"/>
              <a:gd name="connsiteY288" fmla="*/ 561935 h 2556204"/>
              <a:gd name="connsiteX289" fmla="*/ 3034177 w 12020254"/>
              <a:gd name="connsiteY289" fmla="*/ 551920 h 2556204"/>
              <a:gd name="connsiteX290" fmla="*/ 3033718 w 12020254"/>
              <a:gd name="connsiteY290" fmla="*/ 556686 h 2556204"/>
              <a:gd name="connsiteX291" fmla="*/ 3022557 w 12020254"/>
              <a:gd name="connsiteY291" fmla="*/ 555195 h 2556204"/>
              <a:gd name="connsiteX292" fmla="*/ 3034177 w 12020254"/>
              <a:gd name="connsiteY292" fmla="*/ 551920 h 2556204"/>
              <a:gd name="connsiteX293" fmla="*/ 3019959 w 12020254"/>
              <a:gd name="connsiteY293" fmla="*/ 538758 h 2556204"/>
              <a:gd name="connsiteX294" fmla="*/ 3022557 w 12020254"/>
              <a:gd name="connsiteY294" fmla="*/ 555195 h 2556204"/>
              <a:gd name="connsiteX295" fmla="*/ 3012896 w 12020254"/>
              <a:gd name="connsiteY295" fmla="*/ 542463 h 2556204"/>
              <a:gd name="connsiteX296" fmla="*/ 3019959 w 12020254"/>
              <a:gd name="connsiteY296" fmla="*/ 538758 h 2556204"/>
              <a:gd name="connsiteX297" fmla="*/ 3457786 w 12020254"/>
              <a:gd name="connsiteY297" fmla="*/ 528928 h 2556204"/>
              <a:gd name="connsiteX298" fmla="*/ 3468385 w 12020254"/>
              <a:gd name="connsiteY298" fmla="*/ 534634 h 2556204"/>
              <a:gd name="connsiteX299" fmla="*/ 3456201 w 12020254"/>
              <a:gd name="connsiteY299" fmla="*/ 529296 h 2556204"/>
              <a:gd name="connsiteX300" fmla="*/ 1358800 w 12020254"/>
              <a:gd name="connsiteY300" fmla="*/ 515579 h 2556204"/>
              <a:gd name="connsiteX301" fmla="*/ 1368879 w 12020254"/>
              <a:gd name="connsiteY301" fmla="*/ 517445 h 2556204"/>
              <a:gd name="connsiteX302" fmla="*/ 1357717 w 12020254"/>
              <a:gd name="connsiteY302" fmla="*/ 515955 h 2556204"/>
              <a:gd name="connsiteX303" fmla="*/ 4200770 w 12020254"/>
              <a:gd name="connsiteY303" fmla="*/ 495127 h 2556204"/>
              <a:gd name="connsiteX304" fmla="*/ 4200365 w 12020254"/>
              <a:gd name="connsiteY304" fmla="*/ 496055 h 2556204"/>
              <a:gd name="connsiteX305" fmla="*/ 4199423 w 12020254"/>
              <a:gd name="connsiteY305" fmla="*/ 495887 h 2556204"/>
              <a:gd name="connsiteX306" fmla="*/ 1641581 w 12020254"/>
              <a:gd name="connsiteY306" fmla="*/ 494627 h 2556204"/>
              <a:gd name="connsiteX307" fmla="*/ 1644824 w 12020254"/>
              <a:gd name="connsiteY307" fmla="*/ 496068 h 2556204"/>
              <a:gd name="connsiteX308" fmla="*/ 1644274 w 12020254"/>
              <a:gd name="connsiteY308" fmla="*/ 497009 h 2556204"/>
              <a:gd name="connsiteX309" fmla="*/ 4178446 w 12020254"/>
              <a:gd name="connsiteY309" fmla="*/ 492146 h 2556204"/>
              <a:gd name="connsiteX310" fmla="*/ 4199423 w 12020254"/>
              <a:gd name="connsiteY310" fmla="*/ 495887 h 2556204"/>
              <a:gd name="connsiteX311" fmla="*/ 4188482 w 12020254"/>
              <a:gd name="connsiteY311" fmla="*/ 502068 h 2556204"/>
              <a:gd name="connsiteX312" fmla="*/ 4178446 w 12020254"/>
              <a:gd name="connsiteY312" fmla="*/ 492146 h 2556204"/>
              <a:gd name="connsiteX313" fmla="*/ 2008966 w 12020254"/>
              <a:gd name="connsiteY313" fmla="*/ 488497 h 2556204"/>
              <a:gd name="connsiteX314" fmla="*/ 2007652 w 12020254"/>
              <a:gd name="connsiteY314" fmla="*/ 498334 h 2556204"/>
              <a:gd name="connsiteX315" fmla="*/ 2007523 w 12020254"/>
              <a:gd name="connsiteY315" fmla="*/ 499303 h 2556204"/>
              <a:gd name="connsiteX316" fmla="*/ 11222015 w 12020254"/>
              <a:gd name="connsiteY316" fmla="*/ 479794 h 2556204"/>
              <a:gd name="connsiteX317" fmla="*/ 11223511 w 12020254"/>
              <a:gd name="connsiteY317" fmla="*/ 483212 h 2556204"/>
              <a:gd name="connsiteX318" fmla="*/ 11199686 w 12020254"/>
              <a:gd name="connsiteY318" fmla="*/ 491473 h 2556204"/>
              <a:gd name="connsiteX319" fmla="*/ 11201187 w 12020254"/>
              <a:gd name="connsiteY319" fmla="*/ 480231 h 2556204"/>
              <a:gd name="connsiteX320" fmla="*/ 11222015 w 12020254"/>
              <a:gd name="connsiteY320" fmla="*/ 479794 h 2556204"/>
              <a:gd name="connsiteX321" fmla="*/ 1613791 w 12020254"/>
              <a:gd name="connsiteY321" fmla="*/ 470054 h 2556204"/>
              <a:gd name="connsiteX322" fmla="*/ 1629033 w 12020254"/>
              <a:gd name="connsiteY322" fmla="*/ 483532 h 2556204"/>
              <a:gd name="connsiteX323" fmla="*/ 1641581 w 12020254"/>
              <a:gd name="connsiteY323" fmla="*/ 494627 h 2556204"/>
              <a:gd name="connsiteX324" fmla="*/ 1629677 w 12020254"/>
              <a:gd name="connsiteY324" fmla="*/ 489339 h 2556204"/>
              <a:gd name="connsiteX325" fmla="*/ 1613791 w 12020254"/>
              <a:gd name="connsiteY325" fmla="*/ 470054 h 2556204"/>
              <a:gd name="connsiteX326" fmla="*/ 3091878 w 12020254"/>
              <a:gd name="connsiteY326" fmla="*/ 461472 h 2556204"/>
              <a:gd name="connsiteX327" fmla="*/ 3091137 w 12020254"/>
              <a:gd name="connsiteY327" fmla="*/ 462731 h 2556204"/>
              <a:gd name="connsiteX328" fmla="*/ 3088947 w 12020254"/>
              <a:gd name="connsiteY328" fmla="*/ 462153 h 2556204"/>
              <a:gd name="connsiteX329" fmla="*/ 3080716 w 12020254"/>
              <a:gd name="connsiteY329" fmla="*/ 459981 h 2556204"/>
              <a:gd name="connsiteX330" fmla="*/ 3088947 w 12020254"/>
              <a:gd name="connsiteY330" fmla="*/ 462153 h 2556204"/>
              <a:gd name="connsiteX331" fmla="*/ 3080153 w 12020254"/>
              <a:gd name="connsiteY331" fmla="*/ 464197 h 2556204"/>
              <a:gd name="connsiteX332" fmla="*/ 3076620 w 12020254"/>
              <a:gd name="connsiteY332" fmla="*/ 462295 h 2556204"/>
              <a:gd name="connsiteX333" fmla="*/ 3069553 w 12020254"/>
              <a:gd name="connsiteY333" fmla="*/ 458491 h 2556204"/>
              <a:gd name="connsiteX334" fmla="*/ 3076620 w 12020254"/>
              <a:gd name="connsiteY334" fmla="*/ 462295 h 2556204"/>
              <a:gd name="connsiteX335" fmla="*/ 3074572 w 12020254"/>
              <a:gd name="connsiteY335" fmla="*/ 463452 h 2556204"/>
              <a:gd name="connsiteX336" fmla="*/ 3069553 w 12020254"/>
              <a:gd name="connsiteY336" fmla="*/ 458491 h 2556204"/>
              <a:gd name="connsiteX337" fmla="*/ 1197771 w 12020254"/>
              <a:gd name="connsiteY337" fmla="*/ 447990 h 2556204"/>
              <a:gd name="connsiteX338" fmla="*/ 1207453 w 12020254"/>
              <a:gd name="connsiteY338" fmla="*/ 450120 h 2556204"/>
              <a:gd name="connsiteX339" fmla="*/ 1196291 w 12020254"/>
              <a:gd name="connsiteY339" fmla="*/ 448629 h 2556204"/>
              <a:gd name="connsiteX340" fmla="*/ 4010276 w 12020254"/>
              <a:gd name="connsiteY340" fmla="*/ 400250 h 2556204"/>
              <a:gd name="connsiteX341" fmla="*/ 4010687 w 12020254"/>
              <a:gd name="connsiteY341" fmla="*/ 400700 h 2556204"/>
              <a:gd name="connsiteX342" fmla="*/ 4008860 w 12020254"/>
              <a:gd name="connsiteY342" fmla="*/ 400846 h 2556204"/>
              <a:gd name="connsiteX343" fmla="*/ 4028957 w 12020254"/>
              <a:gd name="connsiteY343" fmla="*/ 399239 h 2556204"/>
              <a:gd name="connsiteX344" fmla="*/ 4031184 w 12020254"/>
              <a:gd name="connsiteY344" fmla="*/ 403827 h 2556204"/>
              <a:gd name="connsiteX345" fmla="*/ 4014066 w 12020254"/>
              <a:gd name="connsiteY345" fmla="*/ 404402 h 2556204"/>
              <a:gd name="connsiteX346" fmla="*/ 4010687 w 12020254"/>
              <a:gd name="connsiteY346" fmla="*/ 400700 h 2556204"/>
              <a:gd name="connsiteX347" fmla="*/ 3895739 w 12020254"/>
              <a:gd name="connsiteY347" fmla="*/ 397183 h 2556204"/>
              <a:gd name="connsiteX348" fmla="*/ 3916576 w 12020254"/>
              <a:gd name="connsiteY348" fmla="*/ 398205 h 2556204"/>
              <a:gd name="connsiteX349" fmla="*/ 3918063 w 12020254"/>
              <a:gd name="connsiteY349" fmla="*/ 400164 h 2556204"/>
              <a:gd name="connsiteX350" fmla="*/ 3895739 w 12020254"/>
              <a:gd name="connsiteY350" fmla="*/ 397183 h 2556204"/>
              <a:gd name="connsiteX351" fmla="*/ 3340999 w 12020254"/>
              <a:gd name="connsiteY351" fmla="*/ 393188 h 2556204"/>
              <a:gd name="connsiteX352" fmla="*/ 3362116 w 12020254"/>
              <a:gd name="connsiteY352" fmla="*/ 394578 h 2556204"/>
              <a:gd name="connsiteX353" fmla="*/ 3349452 w 12020254"/>
              <a:gd name="connsiteY353" fmla="*/ 404329 h 2556204"/>
              <a:gd name="connsiteX354" fmla="*/ 3327128 w 12020254"/>
              <a:gd name="connsiteY354" fmla="*/ 401348 h 2556204"/>
              <a:gd name="connsiteX355" fmla="*/ 3340999 w 12020254"/>
              <a:gd name="connsiteY355" fmla="*/ 393188 h 2556204"/>
              <a:gd name="connsiteX356" fmla="*/ 3091224 w 12020254"/>
              <a:gd name="connsiteY356" fmla="*/ 381289 h 2556204"/>
              <a:gd name="connsiteX357" fmla="*/ 3123209 w 12020254"/>
              <a:gd name="connsiteY357" fmla="*/ 397002 h 2556204"/>
              <a:gd name="connsiteX358" fmla="*/ 3100885 w 12020254"/>
              <a:gd name="connsiteY358" fmla="*/ 394021 h 2556204"/>
              <a:gd name="connsiteX359" fmla="*/ 3134371 w 12020254"/>
              <a:gd name="connsiteY359" fmla="*/ 398493 h 2556204"/>
              <a:gd name="connsiteX360" fmla="*/ 3199842 w 12020254"/>
              <a:gd name="connsiteY360" fmla="*/ 418678 h 2556204"/>
              <a:gd name="connsiteX361" fmla="*/ 3211004 w 12020254"/>
              <a:gd name="connsiteY361" fmla="*/ 420168 h 2556204"/>
              <a:gd name="connsiteX362" fmla="*/ 3209503 w 12020254"/>
              <a:gd name="connsiteY362" fmla="*/ 431410 h 2556204"/>
              <a:gd name="connsiteX363" fmla="*/ 3196840 w 12020254"/>
              <a:gd name="connsiteY363" fmla="*/ 441161 h 2556204"/>
              <a:gd name="connsiteX364" fmla="*/ 3164854 w 12020254"/>
              <a:gd name="connsiteY364" fmla="*/ 425448 h 2556204"/>
              <a:gd name="connsiteX365" fmla="*/ 3141029 w 12020254"/>
              <a:gd name="connsiteY365" fmla="*/ 433708 h 2556204"/>
              <a:gd name="connsiteX366" fmla="*/ 3166355 w 12020254"/>
              <a:gd name="connsiteY366" fmla="*/ 414206 h 2556204"/>
              <a:gd name="connsiteX367" fmla="*/ 3132870 w 12020254"/>
              <a:gd name="connsiteY367" fmla="*/ 409734 h 2556204"/>
              <a:gd name="connsiteX368" fmla="*/ 3110546 w 12020254"/>
              <a:gd name="connsiteY368" fmla="*/ 406753 h 2556204"/>
              <a:gd name="connsiteX369" fmla="*/ 3107544 w 12020254"/>
              <a:gd name="connsiteY369" fmla="*/ 429237 h 2556204"/>
              <a:gd name="connsiteX370" fmla="*/ 3097883 w 12020254"/>
              <a:gd name="connsiteY370" fmla="*/ 416505 h 2556204"/>
              <a:gd name="connsiteX371" fmla="*/ 3054735 w 12020254"/>
              <a:gd name="connsiteY371" fmla="*/ 399301 h 2556204"/>
              <a:gd name="connsiteX372" fmla="*/ 3067398 w 12020254"/>
              <a:gd name="connsiteY372" fmla="*/ 389549 h 2556204"/>
              <a:gd name="connsiteX373" fmla="*/ 3091224 w 12020254"/>
              <a:gd name="connsiteY373" fmla="*/ 381289 h 2556204"/>
              <a:gd name="connsiteX374" fmla="*/ 1092177 w 12020254"/>
              <a:gd name="connsiteY374" fmla="*/ 377515 h 2556204"/>
              <a:gd name="connsiteX375" fmla="*/ 1095394 w 12020254"/>
              <a:gd name="connsiteY375" fmla="*/ 381341 h 2556204"/>
              <a:gd name="connsiteX376" fmla="*/ 1095661 w 12020254"/>
              <a:gd name="connsiteY376" fmla="*/ 381597 h 2556204"/>
              <a:gd name="connsiteX377" fmla="*/ 1093311 w 12020254"/>
              <a:gd name="connsiteY377" fmla="*/ 382314 h 2556204"/>
              <a:gd name="connsiteX378" fmla="*/ 1092177 w 12020254"/>
              <a:gd name="connsiteY378" fmla="*/ 377515 h 2556204"/>
              <a:gd name="connsiteX379" fmla="*/ 1029708 w 12020254"/>
              <a:gd name="connsiteY379" fmla="*/ 334846 h 2556204"/>
              <a:gd name="connsiteX380" fmla="*/ 1029674 w 12020254"/>
              <a:gd name="connsiteY380" fmla="*/ 338503 h 2556204"/>
              <a:gd name="connsiteX381" fmla="*/ 1029611 w 12020254"/>
              <a:gd name="connsiteY381" fmla="*/ 338230 h 2556204"/>
              <a:gd name="connsiteX382" fmla="*/ 1029708 w 12020254"/>
              <a:gd name="connsiteY382" fmla="*/ 334846 h 2556204"/>
              <a:gd name="connsiteX383" fmla="*/ 4677276 w 12020254"/>
              <a:gd name="connsiteY383" fmla="*/ 329912 h 2556204"/>
              <a:gd name="connsiteX384" fmla="*/ 4677276 w 12020254"/>
              <a:gd name="connsiteY384" fmla="*/ 329912 h 2556204"/>
              <a:gd name="connsiteX385" fmla="*/ 4677276 w 12020254"/>
              <a:gd name="connsiteY385" fmla="*/ 329912 h 2556204"/>
              <a:gd name="connsiteX386" fmla="*/ 4693749 w 12020254"/>
              <a:gd name="connsiteY386" fmla="*/ 323530 h 2556204"/>
              <a:gd name="connsiteX387" fmla="*/ 4699599 w 12020254"/>
              <a:gd name="connsiteY387" fmla="*/ 332893 h 2556204"/>
              <a:gd name="connsiteX388" fmla="*/ 4677276 w 12020254"/>
              <a:gd name="connsiteY388" fmla="*/ 329912 h 2556204"/>
              <a:gd name="connsiteX389" fmla="*/ 4724926 w 12020254"/>
              <a:gd name="connsiteY389" fmla="*/ 313391 h 2556204"/>
              <a:gd name="connsiteX390" fmla="*/ 4734587 w 12020254"/>
              <a:gd name="connsiteY390" fmla="*/ 326123 h 2556204"/>
              <a:gd name="connsiteX391" fmla="*/ 4744248 w 12020254"/>
              <a:gd name="connsiteY391" fmla="*/ 338855 h 2556204"/>
              <a:gd name="connsiteX392" fmla="*/ 4721924 w 12020254"/>
              <a:gd name="connsiteY392" fmla="*/ 335874 h 2556204"/>
              <a:gd name="connsiteX393" fmla="*/ 4724926 w 12020254"/>
              <a:gd name="connsiteY393" fmla="*/ 313391 h 2556204"/>
              <a:gd name="connsiteX394" fmla="*/ 4861873 w 12020254"/>
              <a:gd name="connsiteY394" fmla="*/ 308794 h 2556204"/>
              <a:gd name="connsiteX395" fmla="*/ 4860372 w 12020254"/>
              <a:gd name="connsiteY395" fmla="*/ 320036 h 2556204"/>
              <a:gd name="connsiteX396" fmla="*/ 4815724 w 12020254"/>
              <a:gd name="connsiteY396" fmla="*/ 314073 h 2556204"/>
              <a:gd name="connsiteX397" fmla="*/ 4861873 w 12020254"/>
              <a:gd name="connsiteY397" fmla="*/ 308794 h 2556204"/>
              <a:gd name="connsiteX398" fmla="*/ 7873857 w 12020254"/>
              <a:gd name="connsiteY398" fmla="*/ 299082 h 2556204"/>
              <a:gd name="connsiteX399" fmla="*/ 7874116 w 12020254"/>
              <a:gd name="connsiteY399" fmla="*/ 299185 h 2556204"/>
              <a:gd name="connsiteX400" fmla="*/ 7873835 w 12020254"/>
              <a:gd name="connsiteY400" fmla="*/ 299250 h 2556204"/>
              <a:gd name="connsiteX401" fmla="*/ 7897682 w 12020254"/>
              <a:gd name="connsiteY401" fmla="*/ 290821 h 2556204"/>
              <a:gd name="connsiteX402" fmla="*/ 7884644 w 12020254"/>
              <a:gd name="connsiteY402" fmla="*/ 303383 h 2556204"/>
              <a:gd name="connsiteX403" fmla="*/ 7874116 w 12020254"/>
              <a:gd name="connsiteY403" fmla="*/ 299185 h 2556204"/>
              <a:gd name="connsiteX404" fmla="*/ 7878231 w 12020254"/>
              <a:gd name="connsiteY404" fmla="*/ 298236 h 2556204"/>
              <a:gd name="connsiteX405" fmla="*/ 7897682 w 12020254"/>
              <a:gd name="connsiteY405" fmla="*/ 290821 h 2556204"/>
              <a:gd name="connsiteX406" fmla="*/ 4551743 w 12020254"/>
              <a:gd name="connsiteY406" fmla="*/ 288257 h 2556204"/>
              <a:gd name="connsiteX407" fmla="*/ 4557495 w 12020254"/>
              <a:gd name="connsiteY407" fmla="*/ 291033 h 2556204"/>
              <a:gd name="connsiteX408" fmla="*/ 4551915 w 12020254"/>
              <a:gd name="connsiteY408" fmla="*/ 290287 h 2556204"/>
              <a:gd name="connsiteX409" fmla="*/ 4551639 w 12020254"/>
              <a:gd name="connsiteY409" fmla="*/ 287032 h 2556204"/>
              <a:gd name="connsiteX410" fmla="*/ 4551743 w 12020254"/>
              <a:gd name="connsiteY410" fmla="*/ 288257 h 2556204"/>
              <a:gd name="connsiteX411" fmla="*/ 4550410 w 12020254"/>
              <a:gd name="connsiteY411" fmla="*/ 287614 h 2556204"/>
              <a:gd name="connsiteX412" fmla="*/ 7410209 w 12020254"/>
              <a:gd name="connsiteY412" fmla="*/ 282937 h 2556204"/>
              <a:gd name="connsiteX413" fmla="*/ 7408707 w 12020254"/>
              <a:gd name="connsiteY413" fmla="*/ 294179 h 2556204"/>
              <a:gd name="connsiteX414" fmla="*/ 7384882 w 12020254"/>
              <a:gd name="connsiteY414" fmla="*/ 302440 h 2556204"/>
              <a:gd name="connsiteX415" fmla="*/ 7396044 w 12020254"/>
              <a:gd name="connsiteY415" fmla="*/ 303930 h 2556204"/>
              <a:gd name="connsiteX416" fmla="*/ 7327571 w 12020254"/>
              <a:gd name="connsiteY416" fmla="*/ 306229 h 2556204"/>
              <a:gd name="connsiteX417" fmla="*/ 7329072 w 12020254"/>
              <a:gd name="connsiteY417" fmla="*/ 294987 h 2556204"/>
              <a:gd name="connsiteX418" fmla="*/ 7351396 w 12020254"/>
              <a:gd name="connsiteY418" fmla="*/ 297968 h 2556204"/>
              <a:gd name="connsiteX419" fmla="*/ 7410209 w 12020254"/>
              <a:gd name="connsiteY419" fmla="*/ 282937 h 2556204"/>
              <a:gd name="connsiteX420" fmla="*/ 6626517 w 12020254"/>
              <a:gd name="connsiteY420" fmla="*/ 281266 h 2556204"/>
              <a:gd name="connsiteX421" fmla="*/ 6625016 w 12020254"/>
              <a:gd name="connsiteY421" fmla="*/ 292508 h 2556204"/>
              <a:gd name="connsiteX422" fmla="*/ 6626517 w 12020254"/>
              <a:gd name="connsiteY422" fmla="*/ 281266 h 2556204"/>
              <a:gd name="connsiteX423" fmla="*/ 6055785 w 12020254"/>
              <a:gd name="connsiteY423" fmla="*/ 269415 h 2556204"/>
              <a:gd name="connsiteX424" fmla="*/ 6059409 w 12020254"/>
              <a:gd name="connsiteY424" fmla="*/ 269630 h 2556204"/>
              <a:gd name="connsiteX425" fmla="*/ 6048246 w 12020254"/>
              <a:gd name="connsiteY425" fmla="*/ 272699 h 2556204"/>
              <a:gd name="connsiteX426" fmla="*/ 6055785 w 12020254"/>
              <a:gd name="connsiteY426" fmla="*/ 269415 h 2556204"/>
              <a:gd name="connsiteX427" fmla="*/ 4469700 w 12020254"/>
              <a:gd name="connsiteY427" fmla="*/ 267866 h 2556204"/>
              <a:gd name="connsiteX428" fmla="*/ 4477860 w 12020254"/>
              <a:gd name="connsiteY428" fmla="*/ 291841 h 2556204"/>
              <a:gd name="connsiteX429" fmla="*/ 4469700 w 12020254"/>
              <a:gd name="connsiteY429" fmla="*/ 267866 h 2556204"/>
              <a:gd name="connsiteX430" fmla="*/ 6262699 w 12020254"/>
              <a:gd name="connsiteY430" fmla="*/ 267010 h 2556204"/>
              <a:gd name="connsiteX431" fmla="*/ 6264828 w 12020254"/>
              <a:gd name="connsiteY431" fmla="*/ 267294 h 2556204"/>
              <a:gd name="connsiteX432" fmla="*/ 6264828 w 12020254"/>
              <a:gd name="connsiteY432" fmla="*/ 267294 h 2556204"/>
              <a:gd name="connsiteX433" fmla="*/ 6253666 w 12020254"/>
              <a:gd name="connsiteY433" fmla="*/ 265804 h 2556204"/>
              <a:gd name="connsiteX434" fmla="*/ 6262699 w 12020254"/>
              <a:gd name="connsiteY434" fmla="*/ 267010 h 2556204"/>
              <a:gd name="connsiteX435" fmla="*/ 6253666 w 12020254"/>
              <a:gd name="connsiteY435" fmla="*/ 265804 h 2556204"/>
              <a:gd name="connsiteX436" fmla="*/ 4436214 w 12020254"/>
              <a:gd name="connsiteY436" fmla="*/ 263395 h 2556204"/>
              <a:gd name="connsiteX437" fmla="*/ 4445875 w 12020254"/>
              <a:gd name="connsiteY437" fmla="*/ 276127 h 2556204"/>
              <a:gd name="connsiteX438" fmla="*/ 4444480 w 12020254"/>
              <a:gd name="connsiteY438" fmla="*/ 275941 h 2556204"/>
              <a:gd name="connsiteX439" fmla="*/ 9538043 w 12020254"/>
              <a:gd name="connsiteY439" fmla="*/ 258140 h 2556204"/>
              <a:gd name="connsiteX440" fmla="*/ 9547704 w 12020254"/>
              <a:gd name="connsiteY440" fmla="*/ 270872 h 2556204"/>
              <a:gd name="connsiteX441" fmla="*/ 9538043 w 12020254"/>
              <a:gd name="connsiteY441" fmla="*/ 258140 h 2556204"/>
              <a:gd name="connsiteX442" fmla="*/ 6005099 w 12020254"/>
              <a:gd name="connsiteY442" fmla="*/ 255495 h 2556204"/>
              <a:gd name="connsiteX443" fmla="*/ 5992435 w 12020254"/>
              <a:gd name="connsiteY443" fmla="*/ 265246 h 2556204"/>
              <a:gd name="connsiteX444" fmla="*/ 5992845 w 12020254"/>
              <a:gd name="connsiteY444" fmla="*/ 262181 h 2556204"/>
              <a:gd name="connsiteX445" fmla="*/ 6302818 w 12020254"/>
              <a:gd name="connsiteY445" fmla="*/ 238040 h 2556204"/>
              <a:gd name="connsiteX446" fmla="*/ 6312479 w 12020254"/>
              <a:gd name="connsiteY446" fmla="*/ 250773 h 2556204"/>
              <a:gd name="connsiteX447" fmla="*/ 6253666 w 12020254"/>
              <a:gd name="connsiteY447" fmla="*/ 265804 h 2556204"/>
              <a:gd name="connsiteX448" fmla="*/ 6253666 w 12020254"/>
              <a:gd name="connsiteY448" fmla="*/ 265804 h 2556204"/>
              <a:gd name="connsiteX449" fmla="*/ 6242504 w 12020254"/>
              <a:gd name="connsiteY449" fmla="*/ 264313 h 2556204"/>
              <a:gd name="connsiteX450" fmla="*/ 6232843 w 12020254"/>
              <a:gd name="connsiteY450" fmla="*/ 251581 h 2556204"/>
              <a:gd name="connsiteX451" fmla="*/ 6288653 w 12020254"/>
              <a:gd name="connsiteY451" fmla="*/ 259034 h 2556204"/>
              <a:gd name="connsiteX452" fmla="*/ 6302818 w 12020254"/>
              <a:gd name="connsiteY452" fmla="*/ 238040 h 2556204"/>
              <a:gd name="connsiteX453" fmla="*/ 9940724 w 12020254"/>
              <a:gd name="connsiteY453" fmla="*/ 220374 h 2556204"/>
              <a:gd name="connsiteX454" fmla="*/ 9939223 w 12020254"/>
              <a:gd name="connsiteY454" fmla="*/ 231616 h 2556204"/>
              <a:gd name="connsiteX455" fmla="*/ 9915398 w 12020254"/>
              <a:gd name="connsiteY455" fmla="*/ 239877 h 2556204"/>
              <a:gd name="connsiteX456" fmla="*/ 9940724 w 12020254"/>
              <a:gd name="connsiteY456" fmla="*/ 220374 h 2556204"/>
              <a:gd name="connsiteX457" fmla="*/ 5478390 w 12020254"/>
              <a:gd name="connsiteY457" fmla="*/ 219487 h 2556204"/>
              <a:gd name="connsiteX458" fmla="*/ 5487141 w 12020254"/>
              <a:gd name="connsiteY458" fmla="*/ 220656 h 2556204"/>
              <a:gd name="connsiteX459" fmla="*/ 5487141 w 12020254"/>
              <a:gd name="connsiteY459" fmla="*/ 220656 h 2556204"/>
              <a:gd name="connsiteX460" fmla="*/ 5475979 w 12020254"/>
              <a:gd name="connsiteY460" fmla="*/ 219165 h 2556204"/>
              <a:gd name="connsiteX461" fmla="*/ 5478390 w 12020254"/>
              <a:gd name="connsiteY461" fmla="*/ 219487 h 2556204"/>
              <a:gd name="connsiteX462" fmla="*/ 5477375 w 12020254"/>
              <a:gd name="connsiteY462" fmla="*/ 219351 h 2556204"/>
              <a:gd name="connsiteX463" fmla="*/ 5475979 w 12020254"/>
              <a:gd name="connsiteY463" fmla="*/ 219165 h 2556204"/>
              <a:gd name="connsiteX464" fmla="*/ 10169970 w 12020254"/>
              <a:gd name="connsiteY464" fmla="*/ 205218 h 2556204"/>
              <a:gd name="connsiteX465" fmla="*/ 10169970 w 12020254"/>
              <a:gd name="connsiteY465" fmla="*/ 205218 h 2556204"/>
              <a:gd name="connsiteX466" fmla="*/ 5345037 w 12020254"/>
              <a:gd name="connsiteY466" fmla="*/ 178795 h 2556204"/>
              <a:gd name="connsiteX467" fmla="*/ 5360197 w 12020254"/>
              <a:gd name="connsiteY467" fmla="*/ 182250 h 2556204"/>
              <a:gd name="connsiteX468" fmla="*/ 5361450 w 12020254"/>
              <a:gd name="connsiteY468" fmla="*/ 184632 h 2556204"/>
              <a:gd name="connsiteX469" fmla="*/ 3182164 w 12020254"/>
              <a:gd name="connsiteY469" fmla="*/ 159582 h 2556204"/>
              <a:gd name="connsiteX470" fmla="*/ 3188220 w 12020254"/>
              <a:gd name="connsiteY470" fmla="*/ 165395 h 2556204"/>
              <a:gd name="connsiteX471" fmla="*/ 3175448 w 12020254"/>
              <a:gd name="connsiteY471" fmla="*/ 162586 h 2556204"/>
              <a:gd name="connsiteX472" fmla="*/ 3178676 w 12020254"/>
              <a:gd name="connsiteY472" fmla="*/ 162087 h 2556204"/>
              <a:gd name="connsiteX473" fmla="*/ 4086534 w 12020254"/>
              <a:gd name="connsiteY473" fmla="*/ 159488 h 2556204"/>
              <a:gd name="connsiteX474" fmla="*/ 4086534 w 12020254"/>
              <a:gd name="connsiteY474" fmla="*/ 159488 h 2556204"/>
              <a:gd name="connsiteX475" fmla="*/ 4092198 w 12020254"/>
              <a:gd name="connsiteY475" fmla="*/ 170256 h 2556204"/>
              <a:gd name="connsiteX476" fmla="*/ 4107358 w 12020254"/>
              <a:gd name="connsiteY476" fmla="*/ 173711 h 2556204"/>
              <a:gd name="connsiteX477" fmla="*/ 4097697 w 12020254"/>
              <a:gd name="connsiteY477" fmla="*/ 160979 h 2556204"/>
              <a:gd name="connsiteX478" fmla="*/ 4105857 w 12020254"/>
              <a:gd name="connsiteY478" fmla="*/ 184953 h 2556204"/>
              <a:gd name="connsiteX479" fmla="*/ 4083532 w 12020254"/>
              <a:gd name="connsiteY479" fmla="*/ 181972 h 2556204"/>
              <a:gd name="connsiteX480" fmla="*/ 4080848 w 12020254"/>
              <a:gd name="connsiteY480" fmla="*/ 170171 h 2556204"/>
              <a:gd name="connsiteX481" fmla="*/ 4561370 w 12020254"/>
              <a:gd name="connsiteY481" fmla="*/ 155673 h 2556204"/>
              <a:gd name="connsiteX482" fmla="*/ 4575510 w 12020254"/>
              <a:gd name="connsiteY482" fmla="*/ 156131 h 2556204"/>
              <a:gd name="connsiteX483" fmla="*/ 4561552 w 12020254"/>
              <a:gd name="connsiteY483" fmla="*/ 156928 h 2556204"/>
              <a:gd name="connsiteX484" fmla="*/ 4603381 w 12020254"/>
              <a:gd name="connsiteY484" fmla="*/ 155637 h 2556204"/>
              <a:gd name="connsiteX485" fmla="*/ 4602208 w 12020254"/>
              <a:gd name="connsiteY485" fmla="*/ 158266 h 2556204"/>
              <a:gd name="connsiteX486" fmla="*/ 4598738 w 12020254"/>
              <a:gd name="connsiteY486" fmla="*/ 161175 h 2556204"/>
              <a:gd name="connsiteX487" fmla="*/ 4599229 w 12020254"/>
              <a:gd name="connsiteY487" fmla="*/ 159298 h 2556204"/>
              <a:gd name="connsiteX488" fmla="*/ 4610497 w 12020254"/>
              <a:gd name="connsiteY488" fmla="*/ 149361 h 2556204"/>
              <a:gd name="connsiteX489" fmla="*/ 4603381 w 12020254"/>
              <a:gd name="connsiteY489" fmla="*/ 155637 h 2556204"/>
              <a:gd name="connsiteX490" fmla="*/ 4604994 w 12020254"/>
              <a:gd name="connsiteY490" fmla="*/ 152023 h 2556204"/>
              <a:gd name="connsiteX491" fmla="*/ 4610497 w 12020254"/>
              <a:gd name="connsiteY491" fmla="*/ 149361 h 2556204"/>
              <a:gd name="connsiteX492" fmla="*/ 4452727 w 12020254"/>
              <a:gd name="connsiteY492" fmla="*/ 139735 h 2556204"/>
              <a:gd name="connsiteX493" fmla="*/ 4449725 w 12020254"/>
              <a:gd name="connsiteY493" fmla="*/ 162218 h 2556204"/>
              <a:gd name="connsiteX494" fmla="*/ 4452727 w 12020254"/>
              <a:gd name="connsiteY494" fmla="*/ 139735 h 2556204"/>
              <a:gd name="connsiteX495" fmla="*/ 3101774 w 12020254"/>
              <a:gd name="connsiteY495" fmla="*/ 131565 h 2556204"/>
              <a:gd name="connsiteX496" fmla="*/ 3103150 w 12020254"/>
              <a:gd name="connsiteY496" fmla="*/ 131824 h 2556204"/>
              <a:gd name="connsiteX497" fmla="*/ 3127955 w 12020254"/>
              <a:gd name="connsiteY497" fmla="*/ 148766 h 2556204"/>
              <a:gd name="connsiteX498" fmla="*/ 3156235 w 12020254"/>
              <a:gd name="connsiteY498" fmla="*/ 149682 h 2556204"/>
              <a:gd name="connsiteX499" fmla="*/ 3171665 w 12020254"/>
              <a:gd name="connsiteY499" fmla="*/ 161754 h 2556204"/>
              <a:gd name="connsiteX500" fmla="*/ 3175448 w 12020254"/>
              <a:gd name="connsiteY500" fmla="*/ 162586 h 2556204"/>
              <a:gd name="connsiteX501" fmla="*/ 3166033 w 12020254"/>
              <a:gd name="connsiteY501" fmla="*/ 164042 h 2556204"/>
              <a:gd name="connsiteX502" fmla="*/ 3087762 w 12020254"/>
              <a:gd name="connsiteY502" fmla="*/ 151980 h 2556204"/>
              <a:gd name="connsiteX503" fmla="*/ 3099029 w 12020254"/>
              <a:gd name="connsiteY503" fmla="*/ 142043 h 2556204"/>
              <a:gd name="connsiteX504" fmla="*/ 10702939 w 12020254"/>
              <a:gd name="connsiteY504" fmla="*/ 127639 h 2556204"/>
              <a:gd name="connsiteX505" fmla="*/ 10690276 w 12020254"/>
              <a:gd name="connsiteY505" fmla="*/ 137390 h 2556204"/>
              <a:gd name="connsiteX506" fmla="*/ 10629962 w 12020254"/>
              <a:gd name="connsiteY506" fmla="*/ 163663 h 2556204"/>
              <a:gd name="connsiteX507" fmla="*/ 10702939 w 12020254"/>
              <a:gd name="connsiteY507" fmla="*/ 127639 h 2556204"/>
              <a:gd name="connsiteX508" fmla="*/ 4263606 w 12020254"/>
              <a:gd name="connsiteY508" fmla="*/ 109653 h 2556204"/>
              <a:gd name="connsiteX509" fmla="*/ 4262972 w 12020254"/>
              <a:gd name="connsiteY509" fmla="*/ 114396 h 2556204"/>
              <a:gd name="connsiteX510" fmla="*/ 4263606 w 12020254"/>
              <a:gd name="connsiteY510" fmla="*/ 109653 h 2556204"/>
              <a:gd name="connsiteX511" fmla="*/ 11478471 w 12020254"/>
              <a:gd name="connsiteY511" fmla="*/ 105336 h 2556204"/>
              <a:gd name="connsiteX512" fmla="*/ 11453145 w 12020254"/>
              <a:gd name="connsiteY512" fmla="*/ 124839 h 2556204"/>
              <a:gd name="connsiteX513" fmla="*/ 11478471 w 12020254"/>
              <a:gd name="connsiteY513" fmla="*/ 105336 h 2556204"/>
              <a:gd name="connsiteX514" fmla="*/ 11900080 w 12020254"/>
              <a:gd name="connsiteY514" fmla="*/ 94439 h 2556204"/>
              <a:gd name="connsiteX515" fmla="*/ 11897765 w 12020254"/>
              <a:gd name="connsiteY515" fmla="*/ 102686 h 2556204"/>
              <a:gd name="connsiteX516" fmla="*/ 11887811 w 12020254"/>
              <a:gd name="connsiteY516" fmla="*/ 102787 h 2556204"/>
              <a:gd name="connsiteX517" fmla="*/ 11887811 w 12020254"/>
              <a:gd name="connsiteY517" fmla="*/ 102787 h 2556204"/>
              <a:gd name="connsiteX518" fmla="*/ 11900474 w 12020254"/>
              <a:gd name="connsiteY518" fmla="*/ 93035 h 2556204"/>
              <a:gd name="connsiteX519" fmla="*/ 11900738 w 12020254"/>
              <a:gd name="connsiteY519" fmla="*/ 93991 h 2556204"/>
              <a:gd name="connsiteX520" fmla="*/ 11900080 w 12020254"/>
              <a:gd name="connsiteY520" fmla="*/ 94439 h 2556204"/>
              <a:gd name="connsiteX521" fmla="*/ 3323013 w 12020254"/>
              <a:gd name="connsiteY521" fmla="*/ 91857 h 2556204"/>
              <a:gd name="connsiteX522" fmla="*/ 3332673 w 12020254"/>
              <a:gd name="connsiteY522" fmla="*/ 104589 h 2556204"/>
              <a:gd name="connsiteX523" fmla="*/ 3323013 w 12020254"/>
              <a:gd name="connsiteY523" fmla="*/ 91857 h 2556204"/>
              <a:gd name="connsiteX524" fmla="*/ 3297897 w 12020254"/>
              <a:gd name="connsiteY524" fmla="*/ 88503 h 2556204"/>
              <a:gd name="connsiteX525" fmla="*/ 3300688 w 12020254"/>
              <a:gd name="connsiteY525" fmla="*/ 88876 h 2556204"/>
              <a:gd name="connsiteX526" fmla="*/ 3300688 w 12020254"/>
              <a:gd name="connsiteY526" fmla="*/ 88876 h 2556204"/>
              <a:gd name="connsiteX527" fmla="*/ 3525887 w 12020254"/>
              <a:gd name="connsiteY527" fmla="*/ 1665 h 2556204"/>
              <a:gd name="connsiteX528" fmla="*/ 3538941 w 12020254"/>
              <a:gd name="connsiteY528" fmla="*/ 6268 h 2556204"/>
              <a:gd name="connsiteX529" fmla="*/ 3583589 w 12020254"/>
              <a:gd name="connsiteY529" fmla="*/ 12231 h 2556204"/>
              <a:gd name="connsiteX530" fmla="*/ 3593250 w 12020254"/>
              <a:gd name="connsiteY530" fmla="*/ 24963 h 2556204"/>
              <a:gd name="connsiteX531" fmla="*/ 3580587 w 12020254"/>
              <a:gd name="connsiteY531" fmla="*/ 34714 h 2556204"/>
              <a:gd name="connsiteX532" fmla="*/ 3661724 w 12020254"/>
              <a:gd name="connsiteY532" fmla="*/ 22664 h 2556204"/>
              <a:gd name="connsiteX533" fmla="*/ 3658721 w 12020254"/>
              <a:gd name="connsiteY533" fmla="*/ 45148 h 2556204"/>
              <a:gd name="connsiteX534" fmla="*/ 3703369 w 12020254"/>
              <a:gd name="connsiteY534" fmla="*/ 51110 h 2556204"/>
              <a:gd name="connsiteX535" fmla="*/ 3696205 w 12020254"/>
              <a:gd name="connsiteY535" fmla="*/ 51584 h 2556204"/>
              <a:gd name="connsiteX536" fmla="*/ 3679544 w 12020254"/>
              <a:gd name="connsiteY536" fmla="*/ 59371 h 2556204"/>
              <a:gd name="connsiteX537" fmla="*/ 3679544 w 12020254"/>
              <a:gd name="connsiteY537" fmla="*/ 59371 h 2556204"/>
              <a:gd name="connsiteX538" fmla="*/ 3663927 w 12020254"/>
              <a:gd name="connsiteY538" fmla="*/ 48704 h 2556204"/>
              <a:gd name="connsiteX539" fmla="*/ 3646057 w 12020254"/>
              <a:gd name="connsiteY539" fmla="*/ 54899 h 2556204"/>
              <a:gd name="connsiteX540" fmla="*/ 3634896 w 12020254"/>
              <a:gd name="connsiteY540" fmla="*/ 53409 h 2556204"/>
              <a:gd name="connsiteX541" fmla="*/ 3569424 w 12020254"/>
              <a:gd name="connsiteY541" fmla="*/ 33224 h 2556204"/>
              <a:gd name="connsiteX542" fmla="*/ 3526278 w 12020254"/>
              <a:gd name="connsiteY542" fmla="*/ 16020 h 2556204"/>
              <a:gd name="connsiteX543" fmla="*/ 3537440 w 12020254"/>
              <a:gd name="connsiteY543" fmla="*/ 17510 h 2556204"/>
              <a:gd name="connsiteX544" fmla="*/ 3515116 w 12020254"/>
              <a:gd name="connsiteY544" fmla="*/ 14529 h 2556204"/>
              <a:gd name="connsiteX545" fmla="*/ 3513615 w 12020254"/>
              <a:gd name="connsiteY545" fmla="*/ 25771 h 2556204"/>
              <a:gd name="connsiteX546" fmla="*/ 3480128 w 12020254"/>
              <a:gd name="connsiteY546" fmla="*/ 21299 h 2556204"/>
              <a:gd name="connsiteX547" fmla="*/ 3525887 w 12020254"/>
              <a:gd name="connsiteY547" fmla="*/ 1665 h 2556204"/>
              <a:gd name="connsiteX548" fmla="*/ 2892196 w 12020254"/>
              <a:gd name="connsiteY548" fmla="*/ 0 h 2556204"/>
              <a:gd name="connsiteX549" fmla="*/ 2913019 w 12020254"/>
              <a:gd name="connsiteY549" fmla="*/ 14223 h 2556204"/>
              <a:gd name="connsiteX550" fmla="*/ 2925682 w 12020254"/>
              <a:gd name="connsiteY550" fmla="*/ 4472 h 2556204"/>
              <a:gd name="connsiteX551" fmla="*/ 2970331 w 12020254"/>
              <a:gd name="connsiteY551" fmla="*/ 10434 h 2556204"/>
              <a:gd name="connsiteX552" fmla="*/ 2979992 w 12020254"/>
              <a:gd name="connsiteY552" fmla="*/ 23166 h 2556204"/>
              <a:gd name="connsiteX553" fmla="*/ 3013477 w 12020254"/>
              <a:gd name="connsiteY553" fmla="*/ 27638 h 2556204"/>
              <a:gd name="connsiteX554" fmla="*/ 2991153 w 12020254"/>
              <a:gd name="connsiteY554" fmla="*/ 24657 h 2556204"/>
              <a:gd name="connsiteX555" fmla="*/ 2976989 w 12020254"/>
              <a:gd name="connsiteY555" fmla="*/ 45650 h 2556204"/>
              <a:gd name="connsiteX556" fmla="*/ 2989652 w 12020254"/>
              <a:gd name="connsiteY556" fmla="*/ 35899 h 2556204"/>
              <a:gd name="connsiteX557" fmla="*/ 3023138 w 12020254"/>
              <a:gd name="connsiteY557" fmla="*/ 40370 h 2556204"/>
              <a:gd name="connsiteX558" fmla="*/ 3021637 w 12020254"/>
              <a:gd name="connsiteY558" fmla="*/ 51612 h 2556204"/>
              <a:gd name="connsiteX559" fmla="*/ 3056624 w 12020254"/>
              <a:gd name="connsiteY559" fmla="*/ 44842 h 2556204"/>
              <a:gd name="connsiteX560" fmla="*/ 3069288 w 12020254"/>
              <a:gd name="connsiteY560" fmla="*/ 35091 h 2556204"/>
              <a:gd name="connsiteX561" fmla="*/ 3112434 w 12020254"/>
              <a:gd name="connsiteY561" fmla="*/ 52295 h 2556204"/>
              <a:gd name="connsiteX562" fmla="*/ 3101272 w 12020254"/>
              <a:gd name="connsiteY562" fmla="*/ 50804 h 2556204"/>
              <a:gd name="connsiteX563" fmla="*/ 3134759 w 12020254"/>
              <a:gd name="connsiteY563" fmla="*/ 55276 h 2556204"/>
              <a:gd name="connsiteX564" fmla="*/ 3166744 w 12020254"/>
              <a:gd name="connsiteY564" fmla="*/ 70989 h 2556204"/>
              <a:gd name="connsiteX565" fmla="*/ 3174903 w 12020254"/>
              <a:gd name="connsiteY565" fmla="*/ 94963 h 2556204"/>
              <a:gd name="connsiteX566" fmla="*/ 3198728 w 12020254"/>
              <a:gd name="connsiteY566" fmla="*/ 86703 h 2556204"/>
              <a:gd name="connsiteX567" fmla="*/ 3221053 w 12020254"/>
              <a:gd name="connsiteY567" fmla="*/ 89684 h 2556204"/>
              <a:gd name="connsiteX568" fmla="*/ 3208389 w 12020254"/>
              <a:gd name="connsiteY568" fmla="*/ 99435 h 2556204"/>
              <a:gd name="connsiteX569" fmla="*/ 3232215 w 12020254"/>
              <a:gd name="connsiteY569" fmla="*/ 91174 h 2556204"/>
              <a:gd name="connsiteX570" fmla="*/ 3229213 w 12020254"/>
              <a:gd name="connsiteY570" fmla="*/ 113658 h 2556204"/>
              <a:gd name="connsiteX571" fmla="*/ 3264200 w 12020254"/>
              <a:gd name="connsiteY571" fmla="*/ 106888 h 2556204"/>
              <a:gd name="connsiteX572" fmla="*/ 3243377 w 12020254"/>
              <a:gd name="connsiteY572" fmla="*/ 92665 h 2556204"/>
              <a:gd name="connsiteX573" fmla="*/ 3297685 w 12020254"/>
              <a:gd name="connsiteY573" fmla="*/ 111359 h 2556204"/>
              <a:gd name="connsiteX574" fmla="*/ 3233716 w 12020254"/>
              <a:gd name="connsiteY574" fmla="*/ 79932 h 2556204"/>
              <a:gd name="connsiteX575" fmla="*/ 3232215 w 12020254"/>
              <a:gd name="connsiteY575" fmla="*/ 91174 h 2556204"/>
              <a:gd name="connsiteX576" fmla="*/ 3211391 w 12020254"/>
              <a:gd name="connsiteY576" fmla="*/ 76951 h 2556204"/>
              <a:gd name="connsiteX577" fmla="*/ 3224056 w 12020254"/>
              <a:gd name="connsiteY577" fmla="*/ 67200 h 2556204"/>
              <a:gd name="connsiteX578" fmla="*/ 3281591 w 12020254"/>
              <a:gd name="connsiteY578" fmla="*/ 90974 h 2556204"/>
              <a:gd name="connsiteX579" fmla="*/ 3300688 w 12020254"/>
              <a:gd name="connsiteY579" fmla="*/ 88876 h 2556204"/>
              <a:gd name="connsiteX580" fmla="*/ 3311851 w 12020254"/>
              <a:gd name="connsiteY580" fmla="*/ 90366 h 2556204"/>
              <a:gd name="connsiteX581" fmla="*/ 3310349 w 12020254"/>
              <a:gd name="connsiteY581" fmla="*/ 101608 h 2556204"/>
              <a:gd name="connsiteX582" fmla="*/ 3332673 w 12020254"/>
              <a:gd name="connsiteY582" fmla="*/ 104589 h 2556204"/>
              <a:gd name="connsiteX583" fmla="*/ 3358000 w 12020254"/>
              <a:gd name="connsiteY583" fmla="*/ 85087 h 2556204"/>
              <a:gd name="connsiteX584" fmla="*/ 3359501 w 12020254"/>
              <a:gd name="connsiteY584" fmla="*/ 73845 h 2556204"/>
              <a:gd name="connsiteX585" fmla="*/ 3383326 w 12020254"/>
              <a:gd name="connsiteY585" fmla="*/ 65584 h 2556204"/>
              <a:gd name="connsiteX586" fmla="*/ 3380323 w 12020254"/>
              <a:gd name="connsiteY586" fmla="*/ 88068 h 2556204"/>
              <a:gd name="connsiteX587" fmla="*/ 3413810 w 12020254"/>
              <a:gd name="connsiteY587" fmla="*/ 92539 h 2556204"/>
              <a:gd name="connsiteX588" fmla="*/ 3401147 w 12020254"/>
              <a:gd name="connsiteY588" fmla="*/ 102290 h 2556204"/>
              <a:gd name="connsiteX589" fmla="*/ 3421969 w 12020254"/>
              <a:gd name="connsiteY589" fmla="*/ 116514 h 2556204"/>
              <a:gd name="connsiteX590" fmla="*/ 3444293 w 12020254"/>
              <a:gd name="connsiteY590" fmla="*/ 119495 h 2556204"/>
              <a:gd name="connsiteX591" fmla="*/ 3468119 w 12020254"/>
              <a:gd name="connsiteY591" fmla="*/ 111234 h 2556204"/>
              <a:gd name="connsiteX592" fmla="*/ 3476278 w 12020254"/>
              <a:gd name="connsiteY592" fmla="*/ 135208 h 2556204"/>
              <a:gd name="connsiteX593" fmla="*/ 3511266 w 12020254"/>
              <a:gd name="connsiteY593" fmla="*/ 128438 h 2556204"/>
              <a:gd name="connsiteX594" fmla="*/ 3522428 w 12020254"/>
              <a:gd name="connsiteY594" fmla="*/ 129928 h 2556204"/>
              <a:gd name="connsiteX595" fmla="*/ 3480782 w 12020254"/>
              <a:gd name="connsiteY595" fmla="*/ 101483 h 2556204"/>
              <a:gd name="connsiteX596" fmla="*/ 3523929 w 12020254"/>
              <a:gd name="connsiteY596" fmla="*/ 118687 h 2556204"/>
              <a:gd name="connsiteX597" fmla="*/ 3541096 w 12020254"/>
              <a:gd name="connsiteY597" fmla="*/ 75210 h 2556204"/>
              <a:gd name="connsiteX598" fmla="*/ 3608068 w 12020254"/>
              <a:gd name="connsiteY598" fmla="*/ 84153 h 2556204"/>
              <a:gd name="connsiteX599" fmla="*/ 3584243 w 12020254"/>
              <a:gd name="connsiteY599" fmla="*/ 92414 h 2556204"/>
              <a:gd name="connsiteX600" fmla="*/ 3660876 w 12020254"/>
              <a:gd name="connsiteY600" fmla="*/ 114089 h 2556204"/>
              <a:gd name="connsiteX601" fmla="*/ 3724845 w 12020254"/>
              <a:gd name="connsiteY601" fmla="*/ 145516 h 2556204"/>
              <a:gd name="connsiteX602" fmla="*/ 3748671 w 12020254"/>
              <a:gd name="connsiteY602" fmla="*/ 137256 h 2556204"/>
              <a:gd name="connsiteX603" fmla="*/ 3758332 w 12020254"/>
              <a:gd name="connsiteY603" fmla="*/ 149988 h 2556204"/>
              <a:gd name="connsiteX604" fmla="*/ 3846127 w 12020254"/>
              <a:gd name="connsiteY604" fmla="*/ 173154 h 2556204"/>
              <a:gd name="connsiteX605" fmla="*/ 3847628 w 12020254"/>
              <a:gd name="connsiteY605" fmla="*/ 161912 h 2556204"/>
              <a:gd name="connsiteX606" fmla="*/ 3858790 w 12020254"/>
              <a:gd name="connsiteY606" fmla="*/ 163403 h 2556204"/>
              <a:gd name="connsiteX607" fmla="*/ 3857289 w 12020254"/>
              <a:gd name="connsiteY607" fmla="*/ 174645 h 2556204"/>
              <a:gd name="connsiteX608" fmla="*/ 3913100 w 12020254"/>
              <a:gd name="connsiteY608" fmla="*/ 182098 h 2556204"/>
              <a:gd name="connsiteX609" fmla="*/ 3889274 w 12020254"/>
              <a:gd name="connsiteY609" fmla="*/ 190358 h 2556204"/>
              <a:gd name="connsiteX610" fmla="*/ 3921259 w 12020254"/>
              <a:gd name="connsiteY610" fmla="*/ 206072 h 2556204"/>
              <a:gd name="connsiteX611" fmla="*/ 3935423 w 12020254"/>
              <a:gd name="connsiteY611" fmla="*/ 185079 h 2556204"/>
              <a:gd name="connsiteX612" fmla="*/ 3977069 w 12020254"/>
              <a:gd name="connsiteY612" fmla="*/ 213524 h 2556204"/>
              <a:gd name="connsiteX613" fmla="*/ 3967408 w 12020254"/>
              <a:gd name="connsiteY613" fmla="*/ 200792 h 2556204"/>
              <a:gd name="connsiteX614" fmla="*/ 4024720 w 12020254"/>
              <a:gd name="connsiteY614" fmla="*/ 197003 h 2556204"/>
              <a:gd name="connsiteX615" fmla="*/ 4090191 w 12020254"/>
              <a:gd name="connsiteY615" fmla="*/ 217188 h 2556204"/>
              <a:gd name="connsiteX616" fmla="*/ 4114016 w 12020254"/>
              <a:gd name="connsiteY616" fmla="*/ 208927 h 2556204"/>
              <a:gd name="connsiteX617" fmla="*/ 4169826 w 12020254"/>
              <a:gd name="connsiteY617" fmla="*/ 216380 h 2556204"/>
              <a:gd name="connsiteX618" fmla="*/ 4134840 w 12020254"/>
              <a:gd name="connsiteY618" fmla="*/ 223150 h 2556204"/>
              <a:gd name="connsiteX619" fmla="*/ 4200310 w 12020254"/>
              <a:gd name="connsiteY619" fmla="*/ 243335 h 2556204"/>
              <a:gd name="connsiteX620" fmla="*/ 4268784 w 12020254"/>
              <a:gd name="connsiteY620" fmla="*/ 241037 h 2556204"/>
              <a:gd name="connsiteX621" fmla="*/ 4300769 w 12020254"/>
              <a:gd name="connsiteY621" fmla="*/ 256750 h 2556204"/>
              <a:gd name="connsiteX622" fmla="*/ 4286604 w 12020254"/>
              <a:gd name="connsiteY622" fmla="*/ 277743 h 2556204"/>
              <a:gd name="connsiteX623" fmla="*/ 4297766 w 12020254"/>
              <a:gd name="connsiteY623" fmla="*/ 279234 h 2556204"/>
              <a:gd name="connsiteX624" fmla="*/ 4311931 w 12020254"/>
              <a:gd name="connsiteY624" fmla="*/ 258241 h 2556204"/>
              <a:gd name="connsiteX625" fmla="*/ 4308928 w 12020254"/>
              <a:gd name="connsiteY625" fmla="*/ 280724 h 2556204"/>
              <a:gd name="connsiteX626" fmla="*/ 4332753 w 12020254"/>
              <a:gd name="connsiteY626" fmla="*/ 272464 h 2556204"/>
              <a:gd name="connsiteX627" fmla="*/ 4331252 w 12020254"/>
              <a:gd name="connsiteY627" fmla="*/ 283705 h 2556204"/>
              <a:gd name="connsiteX628" fmla="*/ 4355078 w 12020254"/>
              <a:gd name="connsiteY628" fmla="*/ 275445 h 2556204"/>
              <a:gd name="connsiteX629" fmla="*/ 4366240 w 12020254"/>
              <a:gd name="connsiteY629" fmla="*/ 276935 h 2556204"/>
              <a:gd name="connsiteX630" fmla="*/ 4353577 w 12020254"/>
              <a:gd name="connsiteY630" fmla="*/ 286686 h 2556204"/>
              <a:gd name="connsiteX631" fmla="*/ 4388563 w 12020254"/>
              <a:gd name="connsiteY631" fmla="*/ 279916 h 2556204"/>
              <a:gd name="connsiteX632" fmla="*/ 4378903 w 12020254"/>
              <a:gd name="connsiteY632" fmla="*/ 267184 h 2556204"/>
              <a:gd name="connsiteX633" fmla="*/ 4444480 w 12020254"/>
              <a:gd name="connsiteY633" fmla="*/ 275941 h 2556204"/>
              <a:gd name="connsiteX634" fmla="*/ 4444480 w 12020254"/>
              <a:gd name="connsiteY634" fmla="*/ 275941 h 2556204"/>
              <a:gd name="connsiteX635" fmla="*/ 4444374 w 12020254"/>
              <a:gd name="connsiteY635" fmla="*/ 287369 h 2556204"/>
              <a:gd name="connsiteX636" fmla="*/ 4477860 w 12020254"/>
              <a:gd name="connsiteY636" fmla="*/ 291841 h 2556204"/>
              <a:gd name="connsiteX637" fmla="*/ 4503187 w 12020254"/>
              <a:gd name="connsiteY637" fmla="*/ 272338 h 2556204"/>
              <a:gd name="connsiteX638" fmla="*/ 4543153 w 12020254"/>
              <a:gd name="connsiteY638" fmla="*/ 284111 h 2556204"/>
              <a:gd name="connsiteX639" fmla="*/ 4550410 w 12020254"/>
              <a:gd name="connsiteY639" fmla="*/ 287614 h 2556204"/>
              <a:gd name="connsiteX640" fmla="*/ 4546333 w 12020254"/>
              <a:gd name="connsiteY640" fmla="*/ 289542 h 2556204"/>
              <a:gd name="connsiteX641" fmla="*/ 4544832 w 12020254"/>
              <a:gd name="connsiteY641" fmla="*/ 300784 h 2556204"/>
              <a:gd name="connsiteX642" fmla="*/ 4602143 w 12020254"/>
              <a:gd name="connsiteY642" fmla="*/ 296995 h 2556204"/>
              <a:gd name="connsiteX643" fmla="*/ 4611804 w 12020254"/>
              <a:gd name="connsiteY643" fmla="*/ 309727 h 2556204"/>
              <a:gd name="connsiteX644" fmla="*/ 4635630 w 12020254"/>
              <a:gd name="connsiteY644" fmla="*/ 301467 h 2556204"/>
              <a:gd name="connsiteX645" fmla="*/ 4645290 w 12020254"/>
              <a:gd name="connsiteY645" fmla="*/ 314199 h 2556204"/>
              <a:gd name="connsiteX646" fmla="*/ 4667615 w 12020254"/>
              <a:gd name="connsiteY646" fmla="*/ 317180 h 2556204"/>
              <a:gd name="connsiteX647" fmla="*/ 4663511 w 12020254"/>
              <a:gd name="connsiteY647" fmla="*/ 326644 h 2556204"/>
              <a:gd name="connsiteX648" fmla="*/ 4677276 w 12020254"/>
              <a:gd name="connsiteY648" fmla="*/ 329912 h 2556204"/>
              <a:gd name="connsiteX649" fmla="*/ 4587979 w 12020254"/>
              <a:gd name="connsiteY649" fmla="*/ 317988 h 2556204"/>
              <a:gd name="connsiteX650" fmla="*/ 4586478 w 12020254"/>
              <a:gd name="connsiteY650" fmla="*/ 329230 h 2556204"/>
              <a:gd name="connsiteX651" fmla="*/ 4710762 w 12020254"/>
              <a:gd name="connsiteY651" fmla="*/ 334384 h 2556204"/>
              <a:gd name="connsiteX652" fmla="*/ 4720423 w 12020254"/>
              <a:gd name="connsiteY652" fmla="*/ 347116 h 2556204"/>
              <a:gd name="connsiteX653" fmla="*/ 4755410 w 12020254"/>
              <a:gd name="connsiteY653" fmla="*/ 340346 h 2556204"/>
              <a:gd name="connsiteX654" fmla="*/ 4768073 w 12020254"/>
              <a:gd name="connsiteY654" fmla="*/ 330595 h 2556204"/>
              <a:gd name="connsiteX655" fmla="*/ 4734587 w 12020254"/>
              <a:gd name="connsiteY655" fmla="*/ 326123 h 2556204"/>
              <a:gd name="connsiteX656" fmla="*/ 4780737 w 12020254"/>
              <a:gd name="connsiteY656" fmla="*/ 320844 h 2556204"/>
              <a:gd name="connsiteX657" fmla="*/ 4793400 w 12020254"/>
              <a:gd name="connsiteY657" fmla="*/ 311092 h 2556204"/>
              <a:gd name="connsiteX658" fmla="*/ 4814222 w 12020254"/>
              <a:gd name="connsiteY658" fmla="*/ 325315 h 2556204"/>
              <a:gd name="connsiteX659" fmla="*/ 4815724 w 12020254"/>
              <a:gd name="connsiteY659" fmla="*/ 314073 h 2556204"/>
              <a:gd name="connsiteX660" fmla="*/ 4847709 w 12020254"/>
              <a:gd name="connsiteY660" fmla="*/ 329787 h 2556204"/>
              <a:gd name="connsiteX661" fmla="*/ 4860372 w 12020254"/>
              <a:gd name="connsiteY661" fmla="*/ 320036 h 2556204"/>
              <a:gd name="connsiteX662" fmla="*/ 4873035 w 12020254"/>
              <a:gd name="connsiteY662" fmla="*/ 310284 h 2556204"/>
              <a:gd name="connsiteX663" fmla="*/ 4874536 w 12020254"/>
              <a:gd name="connsiteY663" fmla="*/ 299042 h 2556204"/>
              <a:gd name="connsiteX664" fmla="*/ 4839549 w 12020254"/>
              <a:gd name="connsiteY664" fmla="*/ 305813 h 2556204"/>
              <a:gd name="connsiteX665" fmla="*/ 4829888 w 12020254"/>
              <a:gd name="connsiteY665" fmla="*/ 293080 h 2556204"/>
              <a:gd name="connsiteX666" fmla="*/ 4772577 w 12020254"/>
              <a:gd name="connsiteY666" fmla="*/ 296869 h 2556204"/>
              <a:gd name="connsiteX667" fmla="*/ 4774078 w 12020254"/>
              <a:gd name="connsiteY667" fmla="*/ 285627 h 2556204"/>
              <a:gd name="connsiteX668" fmla="*/ 4750252 w 12020254"/>
              <a:gd name="connsiteY668" fmla="*/ 293888 h 2556204"/>
              <a:gd name="connsiteX669" fmla="*/ 4764418 w 12020254"/>
              <a:gd name="connsiteY669" fmla="*/ 272895 h 2556204"/>
              <a:gd name="connsiteX670" fmla="*/ 4739090 w 12020254"/>
              <a:gd name="connsiteY670" fmla="*/ 292398 h 2556204"/>
              <a:gd name="connsiteX671" fmla="*/ 4742093 w 12020254"/>
              <a:gd name="connsiteY671" fmla="*/ 269914 h 2556204"/>
              <a:gd name="connsiteX672" fmla="*/ 4716767 w 12020254"/>
              <a:gd name="connsiteY672" fmla="*/ 289417 h 2556204"/>
              <a:gd name="connsiteX673" fmla="*/ 4683280 w 12020254"/>
              <a:gd name="connsiteY673" fmla="*/ 284945 h 2556204"/>
              <a:gd name="connsiteX674" fmla="*/ 4672118 w 12020254"/>
              <a:gd name="connsiteY674" fmla="*/ 283454 h 2556204"/>
              <a:gd name="connsiteX675" fmla="*/ 4662458 w 12020254"/>
              <a:gd name="connsiteY675" fmla="*/ 270722 h 2556204"/>
              <a:gd name="connsiteX676" fmla="*/ 4660956 w 12020254"/>
              <a:gd name="connsiteY676" fmla="*/ 281964 h 2556204"/>
              <a:gd name="connsiteX677" fmla="*/ 4627471 w 12020254"/>
              <a:gd name="connsiteY677" fmla="*/ 277492 h 2556204"/>
              <a:gd name="connsiteX678" fmla="*/ 4649795 w 12020254"/>
              <a:gd name="connsiteY678" fmla="*/ 280473 h 2556204"/>
              <a:gd name="connsiteX679" fmla="*/ 4596986 w 12020254"/>
              <a:gd name="connsiteY679" fmla="*/ 250537 h 2556204"/>
              <a:gd name="connsiteX680" fmla="*/ 4561999 w 12020254"/>
              <a:gd name="connsiteY680" fmla="*/ 257307 h 2556204"/>
              <a:gd name="connsiteX681" fmla="*/ 4584323 w 12020254"/>
              <a:gd name="connsiteY681" fmla="*/ 260288 h 2556204"/>
              <a:gd name="connsiteX682" fmla="*/ 4595485 w 12020254"/>
              <a:gd name="connsiteY682" fmla="*/ 261779 h 2556204"/>
              <a:gd name="connsiteX683" fmla="*/ 4582822 w 12020254"/>
              <a:gd name="connsiteY683" fmla="*/ 271530 h 2556204"/>
              <a:gd name="connsiteX684" fmla="*/ 4550837 w 12020254"/>
              <a:gd name="connsiteY684" fmla="*/ 255816 h 2556204"/>
              <a:gd name="connsiteX685" fmla="*/ 4552338 w 12020254"/>
              <a:gd name="connsiteY685" fmla="*/ 244575 h 2556204"/>
              <a:gd name="connsiteX686" fmla="*/ 4496528 w 12020254"/>
              <a:gd name="connsiteY686" fmla="*/ 237122 h 2556204"/>
              <a:gd name="connsiteX687" fmla="*/ 4482363 w 12020254"/>
              <a:gd name="connsiteY687" fmla="*/ 258115 h 2556204"/>
              <a:gd name="connsiteX688" fmla="*/ 4471201 w 12020254"/>
              <a:gd name="connsiteY688" fmla="*/ 256625 h 2556204"/>
              <a:gd name="connsiteX689" fmla="*/ 4463042 w 12020254"/>
              <a:gd name="connsiteY689" fmla="*/ 232650 h 2556204"/>
              <a:gd name="connsiteX690" fmla="*/ 4448878 w 12020254"/>
              <a:gd name="connsiteY690" fmla="*/ 253644 h 2556204"/>
              <a:gd name="connsiteX691" fmla="*/ 4416892 w 12020254"/>
              <a:gd name="connsiteY691" fmla="*/ 237930 h 2556204"/>
              <a:gd name="connsiteX692" fmla="*/ 4396069 w 12020254"/>
              <a:gd name="connsiteY692" fmla="*/ 223707 h 2556204"/>
              <a:gd name="connsiteX693" fmla="*/ 4407232 w 12020254"/>
              <a:gd name="connsiteY693" fmla="*/ 225198 h 2556204"/>
              <a:gd name="connsiteX694" fmla="*/ 4373746 w 12020254"/>
              <a:gd name="connsiteY694" fmla="*/ 220726 h 2556204"/>
              <a:gd name="connsiteX695" fmla="*/ 4386409 w 12020254"/>
              <a:gd name="connsiteY695" fmla="*/ 210975 h 2556204"/>
              <a:gd name="connsiteX696" fmla="*/ 4408733 w 12020254"/>
              <a:gd name="connsiteY696" fmla="*/ 213956 h 2556204"/>
              <a:gd name="connsiteX697" fmla="*/ 4364085 w 12020254"/>
              <a:gd name="connsiteY697" fmla="*/ 207994 h 2556204"/>
              <a:gd name="connsiteX698" fmla="*/ 4308274 w 12020254"/>
              <a:gd name="connsiteY698" fmla="*/ 200541 h 2556204"/>
              <a:gd name="connsiteX699" fmla="*/ 4305272 w 12020254"/>
              <a:gd name="connsiteY699" fmla="*/ 223024 h 2556204"/>
              <a:gd name="connsiteX700" fmla="*/ 4282948 w 12020254"/>
              <a:gd name="connsiteY700" fmla="*/ 220043 h 2556204"/>
              <a:gd name="connsiteX701" fmla="*/ 4297113 w 12020254"/>
              <a:gd name="connsiteY701" fmla="*/ 199050 h 2556204"/>
              <a:gd name="connsiteX702" fmla="*/ 4230140 w 12020254"/>
              <a:gd name="connsiteY702" fmla="*/ 190107 h 2556204"/>
              <a:gd name="connsiteX703" fmla="*/ 4153507 w 12020254"/>
              <a:gd name="connsiteY703" fmla="*/ 168432 h 2556204"/>
              <a:gd name="connsiteX704" fmla="*/ 4166170 w 12020254"/>
              <a:gd name="connsiteY704" fmla="*/ 158680 h 2556204"/>
              <a:gd name="connsiteX705" fmla="*/ 4156509 w 12020254"/>
              <a:gd name="connsiteY705" fmla="*/ 145948 h 2556204"/>
              <a:gd name="connsiteX706" fmla="*/ 4153507 w 12020254"/>
              <a:gd name="connsiteY706" fmla="*/ 168432 h 2556204"/>
              <a:gd name="connsiteX707" fmla="*/ 4097697 w 12020254"/>
              <a:gd name="connsiteY707" fmla="*/ 160979 h 2556204"/>
              <a:gd name="connsiteX708" fmla="*/ 4086534 w 12020254"/>
              <a:gd name="connsiteY708" fmla="*/ 159488 h 2556204"/>
              <a:gd name="connsiteX709" fmla="*/ 4086534 w 12020254"/>
              <a:gd name="connsiteY709" fmla="*/ 159488 h 2556204"/>
              <a:gd name="connsiteX710" fmla="*/ 4086534 w 12020254"/>
              <a:gd name="connsiteY710" fmla="*/ 159488 h 2556204"/>
              <a:gd name="connsiteX711" fmla="*/ 4041886 w 12020254"/>
              <a:gd name="connsiteY711" fmla="*/ 153526 h 2556204"/>
              <a:gd name="connsiteX712" fmla="*/ 4049146 w 12020254"/>
              <a:gd name="connsiteY712" fmla="*/ 143551 h 2556204"/>
              <a:gd name="connsiteX713" fmla="*/ 4054550 w 12020254"/>
              <a:gd name="connsiteY713" fmla="*/ 143775 h 2556204"/>
              <a:gd name="connsiteX714" fmla="*/ 4050295 w 12020254"/>
              <a:gd name="connsiteY714" fmla="*/ 141972 h 2556204"/>
              <a:gd name="connsiteX715" fmla="*/ 4052322 w 12020254"/>
              <a:gd name="connsiteY715" fmla="*/ 139187 h 2556204"/>
              <a:gd name="connsiteX716" fmla="*/ 4044889 w 12020254"/>
              <a:gd name="connsiteY716" fmla="*/ 131042 h 2556204"/>
              <a:gd name="connsiteX717" fmla="*/ 4067213 w 12020254"/>
              <a:gd name="connsiteY717" fmla="*/ 134023 h 2556204"/>
              <a:gd name="connsiteX718" fmla="*/ 4022565 w 12020254"/>
              <a:gd name="connsiteY718" fmla="*/ 128061 h 2556204"/>
              <a:gd name="connsiteX719" fmla="*/ 4021064 w 12020254"/>
              <a:gd name="connsiteY719" fmla="*/ 139303 h 2556204"/>
              <a:gd name="connsiteX720" fmla="*/ 4043461 w 12020254"/>
              <a:gd name="connsiteY720" fmla="*/ 139076 h 2556204"/>
              <a:gd name="connsiteX721" fmla="*/ 4050295 w 12020254"/>
              <a:gd name="connsiteY721" fmla="*/ 141972 h 2556204"/>
              <a:gd name="connsiteX722" fmla="*/ 4049146 w 12020254"/>
              <a:gd name="connsiteY722" fmla="*/ 143551 h 2556204"/>
              <a:gd name="connsiteX723" fmla="*/ 4039014 w 12020254"/>
              <a:gd name="connsiteY723" fmla="*/ 143131 h 2556204"/>
              <a:gd name="connsiteX724" fmla="*/ 4030725 w 12020254"/>
              <a:gd name="connsiteY724" fmla="*/ 152036 h 2556204"/>
              <a:gd name="connsiteX725" fmla="*/ 3941428 w 12020254"/>
              <a:gd name="connsiteY725" fmla="*/ 140111 h 2556204"/>
              <a:gd name="connsiteX726" fmla="*/ 3931767 w 12020254"/>
              <a:gd name="connsiteY726" fmla="*/ 127379 h 2556204"/>
              <a:gd name="connsiteX727" fmla="*/ 3920605 w 12020254"/>
              <a:gd name="connsiteY727" fmla="*/ 125889 h 2556204"/>
              <a:gd name="connsiteX728" fmla="*/ 3909443 w 12020254"/>
              <a:gd name="connsiteY728" fmla="*/ 124398 h 2556204"/>
              <a:gd name="connsiteX729" fmla="*/ 3842471 w 12020254"/>
              <a:gd name="connsiteY729" fmla="*/ 115455 h 2556204"/>
              <a:gd name="connsiteX730" fmla="*/ 3843972 w 12020254"/>
              <a:gd name="connsiteY730" fmla="*/ 104213 h 2556204"/>
              <a:gd name="connsiteX731" fmla="*/ 3832810 w 12020254"/>
              <a:gd name="connsiteY731" fmla="*/ 102722 h 2556204"/>
              <a:gd name="connsiteX732" fmla="*/ 3810486 w 12020254"/>
              <a:gd name="connsiteY732" fmla="*/ 99741 h 2556204"/>
              <a:gd name="connsiteX733" fmla="*/ 3799324 w 12020254"/>
              <a:gd name="connsiteY733" fmla="*/ 98250 h 2556204"/>
              <a:gd name="connsiteX734" fmla="*/ 3777000 w 12020254"/>
              <a:gd name="connsiteY734" fmla="*/ 95269 h 2556204"/>
              <a:gd name="connsiteX735" fmla="*/ 3778501 w 12020254"/>
              <a:gd name="connsiteY735" fmla="*/ 84028 h 2556204"/>
              <a:gd name="connsiteX736" fmla="*/ 3767339 w 12020254"/>
              <a:gd name="connsiteY736" fmla="*/ 82537 h 2556204"/>
              <a:gd name="connsiteX737" fmla="*/ 3777000 w 12020254"/>
              <a:gd name="connsiteY737" fmla="*/ 95269 h 2556204"/>
              <a:gd name="connsiteX738" fmla="*/ 3754676 w 12020254"/>
              <a:gd name="connsiteY738" fmla="*/ 92288 h 2556204"/>
              <a:gd name="connsiteX739" fmla="*/ 3733853 w 12020254"/>
              <a:gd name="connsiteY739" fmla="*/ 78066 h 2556204"/>
              <a:gd name="connsiteX740" fmla="*/ 3646057 w 12020254"/>
              <a:gd name="connsiteY740" fmla="*/ 54899 h 2556204"/>
              <a:gd name="connsiteX741" fmla="*/ 3679544 w 12020254"/>
              <a:gd name="connsiteY741" fmla="*/ 59371 h 2556204"/>
              <a:gd name="connsiteX742" fmla="*/ 3679544 w 12020254"/>
              <a:gd name="connsiteY742" fmla="*/ 59371 h 2556204"/>
              <a:gd name="connsiteX743" fmla="*/ 3679544 w 12020254"/>
              <a:gd name="connsiteY743" fmla="*/ 59371 h 2556204"/>
              <a:gd name="connsiteX744" fmla="*/ 3701868 w 12020254"/>
              <a:gd name="connsiteY744" fmla="*/ 62352 h 2556204"/>
              <a:gd name="connsiteX745" fmla="*/ 3713030 w 12020254"/>
              <a:gd name="connsiteY745" fmla="*/ 63843 h 2556204"/>
              <a:gd name="connsiteX746" fmla="*/ 3703369 w 12020254"/>
              <a:gd name="connsiteY746" fmla="*/ 51110 h 2556204"/>
              <a:gd name="connsiteX747" fmla="*/ 3714531 w 12020254"/>
              <a:gd name="connsiteY747" fmla="*/ 52601 h 2556204"/>
              <a:gd name="connsiteX748" fmla="*/ 3771843 w 12020254"/>
              <a:gd name="connsiteY748" fmla="*/ 48812 h 2556204"/>
              <a:gd name="connsiteX749" fmla="*/ 3748018 w 12020254"/>
              <a:gd name="connsiteY749" fmla="*/ 57072 h 2556204"/>
              <a:gd name="connsiteX750" fmla="*/ 3803828 w 12020254"/>
              <a:gd name="connsiteY750" fmla="*/ 64525 h 2556204"/>
              <a:gd name="connsiteX751" fmla="*/ 3813488 w 12020254"/>
              <a:gd name="connsiteY751" fmla="*/ 77257 h 2556204"/>
              <a:gd name="connsiteX752" fmla="*/ 3837314 w 12020254"/>
              <a:gd name="connsiteY752" fmla="*/ 68997 h 2556204"/>
              <a:gd name="connsiteX753" fmla="*/ 3823149 w 12020254"/>
              <a:gd name="connsiteY753" fmla="*/ 89990 h 2556204"/>
              <a:gd name="connsiteX754" fmla="*/ 3845473 w 12020254"/>
              <a:gd name="connsiteY754" fmla="*/ 92971 h 2556204"/>
              <a:gd name="connsiteX755" fmla="*/ 3869299 w 12020254"/>
              <a:gd name="connsiteY755" fmla="*/ 84710 h 2556204"/>
              <a:gd name="connsiteX756" fmla="*/ 3881962 w 12020254"/>
              <a:gd name="connsiteY756" fmla="*/ 74959 h 2556204"/>
              <a:gd name="connsiteX757" fmla="*/ 3880461 w 12020254"/>
              <a:gd name="connsiteY757" fmla="*/ 86201 h 2556204"/>
              <a:gd name="connsiteX758" fmla="*/ 3926610 w 12020254"/>
              <a:gd name="connsiteY758" fmla="*/ 80921 h 2556204"/>
              <a:gd name="connsiteX759" fmla="*/ 3913947 w 12020254"/>
              <a:gd name="connsiteY759" fmla="*/ 90672 h 2556204"/>
              <a:gd name="connsiteX760" fmla="*/ 3960096 w 12020254"/>
              <a:gd name="connsiteY760" fmla="*/ 85393 h 2556204"/>
              <a:gd name="connsiteX761" fmla="*/ 3958595 w 12020254"/>
              <a:gd name="connsiteY761" fmla="*/ 96634 h 2556204"/>
              <a:gd name="connsiteX762" fmla="*/ 3934770 w 12020254"/>
              <a:gd name="connsiteY762" fmla="*/ 104895 h 2556204"/>
              <a:gd name="connsiteX763" fmla="*/ 3992081 w 12020254"/>
              <a:gd name="connsiteY763" fmla="*/ 101106 h 2556204"/>
              <a:gd name="connsiteX764" fmla="*/ 3990580 w 12020254"/>
              <a:gd name="connsiteY764" fmla="*/ 112348 h 2556204"/>
              <a:gd name="connsiteX765" fmla="*/ 4014406 w 12020254"/>
              <a:gd name="connsiteY765" fmla="*/ 104087 h 2556204"/>
              <a:gd name="connsiteX766" fmla="*/ 3993582 w 12020254"/>
              <a:gd name="connsiteY766" fmla="*/ 89864 h 2556204"/>
              <a:gd name="connsiteX767" fmla="*/ 4027069 w 12020254"/>
              <a:gd name="connsiteY767" fmla="*/ 94336 h 2556204"/>
              <a:gd name="connsiteX768" fmla="*/ 3928112 w 12020254"/>
              <a:gd name="connsiteY768" fmla="*/ 69679 h 2556204"/>
              <a:gd name="connsiteX769" fmla="*/ 4028570 w 12020254"/>
              <a:gd name="connsiteY769" fmla="*/ 83094 h 2556204"/>
              <a:gd name="connsiteX770" fmla="*/ 4052395 w 12020254"/>
              <a:gd name="connsiteY770" fmla="*/ 74833 h 2556204"/>
              <a:gd name="connsiteX771" fmla="*/ 4050894 w 12020254"/>
              <a:gd name="connsiteY771" fmla="*/ 86075 h 2556204"/>
              <a:gd name="connsiteX772" fmla="*/ 4094041 w 12020254"/>
              <a:gd name="connsiteY772" fmla="*/ 103279 h 2556204"/>
              <a:gd name="connsiteX773" fmla="*/ 4092539 w 12020254"/>
              <a:gd name="connsiteY773" fmla="*/ 114521 h 2556204"/>
              <a:gd name="connsiteX774" fmla="*/ 4116365 w 12020254"/>
              <a:gd name="connsiteY774" fmla="*/ 106260 h 2556204"/>
              <a:gd name="connsiteX775" fmla="*/ 4094041 w 12020254"/>
              <a:gd name="connsiteY775" fmla="*/ 103279 h 2556204"/>
              <a:gd name="connsiteX776" fmla="*/ 4141691 w 12020254"/>
              <a:gd name="connsiteY776" fmla="*/ 86758 h 2556204"/>
              <a:gd name="connsiteX777" fmla="*/ 4175177 w 12020254"/>
              <a:gd name="connsiteY777" fmla="*/ 91229 h 2556204"/>
              <a:gd name="connsiteX778" fmla="*/ 4264474 w 12020254"/>
              <a:gd name="connsiteY778" fmla="*/ 103154 h 2556204"/>
              <a:gd name="connsiteX779" fmla="*/ 4262972 w 12020254"/>
              <a:gd name="connsiteY779" fmla="*/ 114396 h 2556204"/>
              <a:gd name="connsiteX780" fmla="*/ 4297960 w 12020254"/>
              <a:gd name="connsiteY780" fmla="*/ 107625 h 2556204"/>
              <a:gd name="connsiteX781" fmla="*/ 4296459 w 12020254"/>
              <a:gd name="connsiteY781" fmla="*/ 118867 h 2556204"/>
              <a:gd name="connsiteX782" fmla="*/ 4309122 w 12020254"/>
              <a:gd name="connsiteY782" fmla="*/ 109116 h 2556204"/>
              <a:gd name="connsiteX783" fmla="*/ 4307621 w 12020254"/>
              <a:gd name="connsiteY783" fmla="*/ 120358 h 2556204"/>
              <a:gd name="connsiteX784" fmla="*/ 4320284 w 12020254"/>
              <a:gd name="connsiteY784" fmla="*/ 110606 h 2556204"/>
              <a:gd name="connsiteX785" fmla="*/ 4376094 w 12020254"/>
              <a:gd name="connsiteY785" fmla="*/ 118059 h 2556204"/>
              <a:gd name="connsiteX786" fmla="*/ 4374593 w 12020254"/>
              <a:gd name="connsiteY786" fmla="*/ 129301 h 2556204"/>
              <a:gd name="connsiteX787" fmla="*/ 4452727 w 12020254"/>
              <a:gd name="connsiteY787" fmla="*/ 139735 h 2556204"/>
              <a:gd name="connsiteX788" fmla="*/ 4427401 w 12020254"/>
              <a:gd name="connsiteY788" fmla="*/ 159237 h 2556204"/>
              <a:gd name="connsiteX789" fmla="*/ 4449725 w 12020254"/>
              <a:gd name="connsiteY789" fmla="*/ 162218 h 2556204"/>
              <a:gd name="connsiteX790" fmla="*/ 4483211 w 12020254"/>
              <a:gd name="connsiteY790" fmla="*/ 166690 h 2556204"/>
              <a:gd name="connsiteX791" fmla="*/ 4548320 w 12020254"/>
              <a:gd name="connsiteY791" fmla="*/ 157685 h 2556204"/>
              <a:gd name="connsiteX792" fmla="*/ 4561552 w 12020254"/>
              <a:gd name="connsiteY792" fmla="*/ 156928 h 2556204"/>
              <a:gd name="connsiteX793" fmla="*/ 4562847 w 12020254"/>
              <a:gd name="connsiteY793" fmla="*/ 165882 h 2556204"/>
              <a:gd name="connsiteX794" fmla="*/ 4586672 w 12020254"/>
              <a:gd name="connsiteY794" fmla="*/ 157621 h 2556204"/>
              <a:gd name="connsiteX795" fmla="*/ 4597610 w 12020254"/>
              <a:gd name="connsiteY795" fmla="*/ 162121 h 2556204"/>
              <a:gd name="connsiteX796" fmla="*/ 4598738 w 12020254"/>
              <a:gd name="connsiteY796" fmla="*/ 161175 h 2556204"/>
              <a:gd name="connsiteX797" fmla="*/ 4596333 w 12020254"/>
              <a:gd name="connsiteY797" fmla="*/ 170354 h 2556204"/>
              <a:gd name="connsiteX798" fmla="*/ 4607495 w 12020254"/>
              <a:gd name="connsiteY798" fmla="*/ 171844 h 2556204"/>
              <a:gd name="connsiteX799" fmla="*/ 4620158 w 12020254"/>
              <a:gd name="connsiteY799" fmla="*/ 162093 h 2556204"/>
              <a:gd name="connsiteX800" fmla="*/ 4643983 w 12020254"/>
              <a:gd name="connsiteY800" fmla="*/ 153832 h 2556204"/>
              <a:gd name="connsiteX801" fmla="*/ 4776427 w 12020254"/>
              <a:gd name="connsiteY801" fmla="*/ 182960 h 2556204"/>
              <a:gd name="connsiteX802" fmla="*/ 4811414 w 12020254"/>
              <a:gd name="connsiteY802" fmla="*/ 176190 h 2556204"/>
              <a:gd name="connsiteX803" fmla="*/ 4844900 w 12020254"/>
              <a:gd name="connsiteY803" fmla="*/ 180662 h 2556204"/>
              <a:gd name="connsiteX804" fmla="*/ 4879887 w 12020254"/>
              <a:gd name="connsiteY804" fmla="*/ 173892 h 2556204"/>
              <a:gd name="connsiteX805" fmla="*/ 4878386 w 12020254"/>
              <a:gd name="connsiteY805" fmla="*/ 185134 h 2556204"/>
              <a:gd name="connsiteX806" fmla="*/ 4899209 w 12020254"/>
              <a:gd name="connsiteY806" fmla="*/ 199357 h 2556204"/>
              <a:gd name="connsiteX807" fmla="*/ 4921533 w 12020254"/>
              <a:gd name="connsiteY807" fmla="*/ 202338 h 2556204"/>
              <a:gd name="connsiteX808" fmla="*/ 5091966 w 12020254"/>
              <a:gd name="connsiteY808" fmla="*/ 202212 h 2556204"/>
              <a:gd name="connsiteX809" fmla="*/ 5047318 w 12020254"/>
              <a:gd name="connsiteY809" fmla="*/ 196250 h 2556204"/>
              <a:gd name="connsiteX810" fmla="*/ 5036156 w 12020254"/>
              <a:gd name="connsiteY810" fmla="*/ 194759 h 2556204"/>
              <a:gd name="connsiteX811" fmla="*/ 5039158 w 12020254"/>
              <a:gd name="connsiteY811" fmla="*/ 172276 h 2556204"/>
              <a:gd name="connsiteX812" fmla="*/ 5093467 w 12020254"/>
              <a:gd name="connsiteY812" fmla="*/ 190970 h 2556204"/>
              <a:gd name="connsiteX813" fmla="*/ 5115791 w 12020254"/>
              <a:gd name="connsiteY813" fmla="*/ 193951 h 2556204"/>
              <a:gd name="connsiteX814" fmla="*/ 5104629 w 12020254"/>
              <a:gd name="connsiteY814" fmla="*/ 192461 h 2556204"/>
              <a:gd name="connsiteX815" fmla="*/ 5126953 w 12020254"/>
              <a:gd name="connsiteY815" fmla="*/ 195442 h 2556204"/>
              <a:gd name="connsiteX816" fmla="*/ 5114290 w 12020254"/>
              <a:gd name="connsiteY816" fmla="*/ 205193 h 2556204"/>
              <a:gd name="connsiteX817" fmla="*/ 5090465 w 12020254"/>
              <a:gd name="connsiteY817" fmla="*/ 213454 h 2556204"/>
              <a:gd name="connsiteX818" fmla="*/ 5100126 w 12020254"/>
              <a:gd name="connsiteY818" fmla="*/ 226186 h 2556204"/>
              <a:gd name="connsiteX819" fmla="*/ 5122450 w 12020254"/>
              <a:gd name="connsiteY819" fmla="*/ 229167 h 2556204"/>
              <a:gd name="connsiteX820" fmla="*/ 5195427 w 12020254"/>
              <a:gd name="connsiteY820" fmla="*/ 193143 h 2556204"/>
              <a:gd name="connsiteX821" fmla="*/ 5205088 w 12020254"/>
              <a:gd name="connsiteY821" fmla="*/ 205876 h 2556204"/>
              <a:gd name="connsiteX822" fmla="*/ 5249736 w 12020254"/>
              <a:gd name="connsiteY822" fmla="*/ 211838 h 2556204"/>
              <a:gd name="connsiteX823" fmla="*/ 5237073 w 12020254"/>
              <a:gd name="connsiteY823" fmla="*/ 221589 h 2556204"/>
              <a:gd name="connsiteX824" fmla="*/ 5273561 w 12020254"/>
              <a:gd name="connsiteY824" fmla="*/ 203577 h 2556204"/>
              <a:gd name="connsiteX825" fmla="*/ 5284724 w 12020254"/>
              <a:gd name="connsiteY825" fmla="*/ 205068 h 2556204"/>
              <a:gd name="connsiteX826" fmla="*/ 5305546 w 12020254"/>
              <a:gd name="connsiteY826" fmla="*/ 219291 h 2556204"/>
              <a:gd name="connsiteX827" fmla="*/ 5316708 w 12020254"/>
              <a:gd name="connsiteY827" fmla="*/ 220781 h 2556204"/>
              <a:gd name="connsiteX828" fmla="*/ 5307047 w 12020254"/>
              <a:gd name="connsiteY828" fmla="*/ 208049 h 2556204"/>
              <a:gd name="connsiteX829" fmla="*/ 5329372 w 12020254"/>
              <a:gd name="connsiteY829" fmla="*/ 211030 h 2556204"/>
              <a:gd name="connsiteX830" fmla="*/ 5339032 w 12020254"/>
              <a:gd name="connsiteY830" fmla="*/ 223762 h 2556204"/>
              <a:gd name="connsiteX831" fmla="*/ 5362858 w 12020254"/>
              <a:gd name="connsiteY831" fmla="*/ 215502 h 2556204"/>
              <a:gd name="connsiteX832" fmla="*/ 5364358 w 12020254"/>
              <a:gd name="connsiteY832" fmla="*/ 204260 h 2556204"/>
              <a:gd name="connsiteX833" fmla="*/ 5330873 w 12020254"/>
              <a:gd name="connsiteY833" fmla="*/ 199788 h 2556204"/>
              <a:gd name="connsiteX834" fmla="*/ 5332374 w 12020254"/>
              <a:gd name="connsiteY834" fmla="*/ 188546 h 2556204"/>
              <a:gd name="connsiteX835" fmla="*/ 5365860 w 12020254"/>
              <a:gd name="connsiteY835" fmla="*/ 193018 h 2556204"/>
              <a:gd name="connsiteX836" fmla="*/ 5361450 w 12020254"/>
              <a:gd name="connsiteY836" fmla="*/ 184632 h 2556204"/>
              <a:gd name="connsiteX837" fmla="*/ 5370796 w 12020254"/>
              <a:gd name="connsiteY837" fmla="*/ 187956 h 2556204"/>
              <a:gd name="connsiteX838" fmla="*/ 5388184 w 12020254"/>
              <a:gd name="connsiteY838" fmla="*/ 195999 h 2556204"/>
              <a:gd name="connsiteX839" fmla="*/ 5420169 w 12020254"/>
              <a:gd name="connsiteY839" fmla="*/ 211713 h 2556204"/>
              <a:gd name="connsiteX840" fmla="*/ 5417167 w 12020254"/>
              <a:gd name="connsiteY840" fmla="*/ 234196 h 2556204"/>
              <a:gd name="connsiteX841" fmla="*/ 5450653 w 12020254"/>
              <a:gd name="connsiteY841" fmla="*/ 238668 h 2556204"/>
              <a:gd name="connsiteX842" fmla="*/ 5474478 w 12020254"/>
              <a:gd name="connsiteY842" fmla="*/ 230407 h 2556204"/>
              <a:gd name="connsiteX843" fmla="*/ 5461815 w 12020254"/>
              <a:gd name="connsiteY843" fmla="*/ 240158 h 2556204"/>
              <a:gd name="connsiteX844" fmla="*/ 5485640 w 12020254"/>
              <a:gd name="connsiteY844" fmla="*/ 231898 h 2556204"/>
              <a:gd name="connsiteX845" fmla="*/ 5485828 w 12020254"/>
              <a:gd name="connsiteY845" fmla="*/ 230492 h 2556204"/>
              <a:gd name="connsiteX846" fmla="*/ 5487141 w 12020254"/>
              <a:gd name="connsiteY846" fmla="*/ 220656 h 2556204"/>
              <a:gd name="connsiteX847" fmla="*/ 5498303 w 12020254"/>
              <a:gd name="connsiteY847" fmla="*/ 222146 h 2556204"/>
              <a:gd name="connsiteX848" fmla="*/ 5488642 w 12020254"/>
              <a:gd name="connsiteY848" fmla="*/ 209414 h 2556204"/>
              <a:gd name="connsiteX849" fmla="*/ 5501305 w 12020254"/>
              <a:gd name="connsiteY849" fmla="*/ 199663 h 2556204"/>
              <a:gd name="connsiteX850" fmla="*/ 5509466 w 12020254"/>
              <a:gd name="connsiteY850" fmla="*/ 223637 h 2556204"/>
              <a:gd name="connsiteX851" fmla="*/ 5531789 w 12020254"/>
              <a:gd name="connsiteY851" fmla="*/ 226618 h 2556204"/>
              <a:gd name="connsiteX852" fmla="*/ 5552612 w 12020254"/>
              <a:gd name="connsiteY852" fmla="*/ 240841 h 2556204"/>
              <a:gd name="connsiteX853" fmla="*/ 5566777 w 12020254"/>
              <a:gd name="connsiteY853" fmla="*/ 219848 h 2556204"/>
              <a:gd name="connsiteX854" fmla="*/ 5563774 w 12020254"/>
              <a:gd name="connsiteY854" fmla="*/ 242332 h 2556204"/>
              <a:gd name="connsiteX855" fmla="*/ 5632248 w 12020254"/>
              <a:gd name="connsiteY855" fmla="*/ 240033 h 2556204"/>
              <a:gd name="connsiteX856" fmla="*/ 5654572 w 12020254"/>
              <a:gd name="connsiteY856" fmla="*/ 243014 h 2556204"/>
              <a:gd name="connsiteX857" fmla="*/ 5675395 w 12020254"/>
              <a:gd name="connsiteY857" fmla="*/ 257237 h 2556204"/>
              <a:gd name="connsiteX858" fmla="*/ 5711884 w 12020254"/>
              <a:gd name="connsiteY858" fmla="*/ 239225 h 2556204"/>
              <a:gd name="connsiteX859" fmla="*/ 5723045 w 12020254"/>
              <a:gd name="connsiteY859" fmla="*/ 240715 h 2556204"/>
              <a:gd name="connsiteX860" fmla="*/ 5710382 w 12020254"/>
              <a:gd name="connsiteY860" fmla="*/ 250467 h 2556204"/>
              <a:gd name="connsiteX861" fmla="*/ 5756531 w 12020254"/>
              <a:gd name="connsiteY861" fmla="*/ 245187 h 2556204"/>
              <a:gd name="connsiteX862" fmla="*/ 5734208 w 12020254"/>
              <a:gd name="connsiteY862" fmla="*/ 242206 h 2556204"/>
              <a:gd name="connsiteX863" fmla="*/ 5813843 w 12020254"/>
              <a:gd name="connsiteY863" fmla="*/ 241398 h 2556204"/>
              <a:gd name="connsiteX864" fmla="*/ 5880815 w 12020254"/>
              <a:gd name="connsiteY864" fmla="*/ 250341 h 2556204"/>
              <a:gd name="connsiteX865" fmla="*/ 5901638 w 12020254"/>
              <a:gd name="connsiteY865" fmla="*/ 264564 h 2556204"/>
              <a:gd name="connsiteX866" fmla="*/ 5891977 w 12020254"/>
              <a:gd name="connsiteY866" fmla="*/ 251832 h 2556204"/>
              <a:gd name="connsiteX867" fmla="*/ 5915803 w 12020254"/>
              <a:gd name="connsiteY867" fmla="*/ 243571 h 2556204"/>
              <a:gd name="connsiteX868" fmla="*/ 5949288 w 12020254"/>
              <a:gd name="connsiteY868" fmla="*/ 248043 h 2556204"/>
              <a:gd name="connsiteX869" fmla="*/ 5936625 w 12020254"/>
              <a:gd name="connsiteY869" fmla="*/ 257794 h 2556204"/>
              <a:gd name="connsiteX870" fmla="*/ 5970111 w 12020254"/>
              <a:gd name="connsiteY870" fmla="*/ 262265 h 2556204"/>
              <a:gd name="connsiteX871" fmla="*/ 5993937 w 12020254"/>
              <a:gd name="connsiteY871" fmla="*/ 254005 h 2556204"/>
              <a:gd name="connsiteX872" fmla="*/ 5993749 w 12020254"/>
              <a:gd name="connsiteY872" fmla="*/ 255410 h 2556204"/>
              <a:gd name="connsiteX873" fmla="*/ 5992845 w 12020254"/>
              <a:gd name="connsiteY873" fmla="*/ 262181 h 2556204"/>
              <a:gd name="connsiteX874" fmla="*/ 5988250 w 12020254"/>
              <a:gd name="connsiteY874" fmla="*/ 264688 h 2556204"/>
              <a:gd name="connsiteX875" fmla="*/ 5979772 w 12020254"/>
              <a:gd name="connsiteY875" fmla="*/ 274998 h 2556204"/>
              <a:gd name="connsiteX876" fmla="*/ 6025922 w 12020254"/>
              <a:gd name="connsiteY876" fmla="*/ 269718 h 2556204"/>
              <a:gd name="connsiteX877" fmla="*/ 6035582 w 12020254"/>
              <a:gd name="connsiteY877" fmla="*/ 282451 h 2556204"/>
              <a:gd name="connsiteX878" fmla="*/ 6070570 w 12020254"/>
              <a:gd name="connsiteY878" fmla="*/ 275680 h 2556204"/>
              <a:gd name="connsiteX879" fmla="*/ 6063006 w 12020254"/>
              <a:gd name="connsiteY879" fmla="*/ 269843 h 2556204"/>
              <a:gd name="connsiteX880" fmla="*/ 6059409 w 12020254"/>
              <a:gd name="connsiteY880" fmla="*/ 269630 h 2556204"/>
              <a:gd name="connsiteX881" fmla="*/ 6076256 w 12020254"/>
              <a:gd name="connsiteY881" fmla="*/ 264998 h 2556204"/>
              <a:gd name="connsiteX882" fmla="*/ 6095896 w 12020254"/>
              <a:gd name="connsiteY882" fmla="*/ 256178 h 2556204"/>
              <a:gd name="connsiteX883" fmla="*/ 6094395 w 12020254"/>
              <a:gd name="connsiteY883" fmla="*/ 267420 h 2556204"/>
              <a:gd name="connsiteX884" fmla="*/ 6069069 w 12020254"/>
              <a:gd name="connsiteY884" fmla="*/ 286922 h 2556204"/>
              <a:gd name="connsiteX885" fmla="*/ 6115218 w 12020254"/>
              <a:gd name="connsiteY885" fmla="*/ 281643 h 2556204"/>
              <a:gd name="connsiteX886" fmla="*/ 6105557 w 12020254"/>
              <a:gd name="connsiteY886" fmla="*/ 268910 h 2556204"/>
              <a:gd name="connsiteX887" fmla="*/ 6140545 w 12020254"/>
              <a:gd name="connsiteY887" fmla="*/ 262140 h 2556204"/>
              <a:gd name="connsiteX888" fmla="*/ 6150205 w 12020254"/>
              <a:gd name="connsiteY888" fmla="*/ 274872 h 2556204"/>
              <a:gd name="connsiteX889" fmla="*/ 6231342 w 12020254"/>
              <a:gd name="connsiteY889" fmla="*/ 262823 h 2556204"/>
              <a:gd name="connsiteX890" fmla="*/ 6229841 w 12020254"/>
              <a:gd name="connsiteY890" fmla="*/ 274064 h 2556204"/>
              <a:gd name="connsiteX891" fmla="*/ 6237568 w 12020254"/>
              <a:gd name="connsiteY891" fmla="*/ 269375 h 2556204"/>
              <a:gd name="connsiteX892" fmla="*/ 6253666 w 12020254"/>
              <a:gd name="connsiteY892" fmla="*/ 265804 h 2556204"/>
              <a:gd name="connsiteX893" fmla="*/ 6253666 w 12020254"/>
              <a:gd name="connsiteY893" fmla="*/ 265804 h 2556204"/>
              <a:gd name="connsiteX894" fmla="*/ 6243981 w 12020254"/>
              <a:gd name="connsiteY894" fmla="*/ 274522 h 2556204"/>
              <a:gd name="connsiteX895" fmla="*/ 6252165 w 12020254"/>
              <a:gd name="connsiteY895" fmla="*/ 277045 h 2556204"/>
              <a:gd name="connsiteX896" fmla="*/ 6258496 w 12020254"/>
              <a:gd name="connsiteY896" fmla="*/ 272170 h 2556204"/>
              <a:gd name="connsiteX897" fmla="*/ 6264828 w 12020254"/>
              <a:gd name="connsiteY897" fmla="*/ 267294 h 2556204"/>
              <a:gd name="connsiteX898" fmla="*/ 6269014 w 12020254"/>
              <a:gd name="connsiteY898" fmla="*/ 267853 h 2556204"/>
              <a:gd name="connsiteX899" fmla="*/ 6275990 w 12020254"/>
              <a:gd name="connsiteY899" fmla="*/ 268785 h 2556204"/>
              <a:gd name="connsiteX900" fmla="*/ 6272988 w 12020254"/>
              <a:gd name="connsiteY900" fmla="*/ 291268 h 2556204"/>
              <a:gd name="connsiteX901" fmla="*/ 6249162 w 12020254"/>
              <a:gd name="connsiteY901" fmla="*/ 299529 h 2556204"/>
              <a:gd name="connsiteX902" fmla="*/ 6272988 w 12020254"/>
              <a:gd name="connsiteY902" fmla="*/ 291268 h 2556204"/>
              <a:gd name="connsiteX903" fmla="*/ 6307975 w 12020254"/>
              <a:gd name="connsiteY903" fmla="*/ 284498 h 2556204"/>
              <a:gd name="connsiteX904" fmla="*/ 6285651 w 12020254"/>
              <a:gd name="connsiteY904" fmla="*/ 281517 h 2556204"/>
              <a:gd name="connsiteX905" fmla="*/ 6275990 w 12020254"/>
              <a:gd name="connsiteY905" fmla="*/ 268785 h 2556204"/>
              <a:gd name="connsiteX906" fmla="*/ 6412937 w 12020254"/>
              <a:gd name="connsiteY906" fmla="*/ 264188 h 2556204"/>
              <a:gd name="connsiteX907" fmla="*/ 6401775 w 12020254"/>
              <a:gd name="connsiteY907" fmla="*/ 262697 h 2556204"/>
              <a:gd name="connsiteX908" fmla="*/ 6414438 w 12020254"/>
              <a:gd name="connsiteY908" fmla="*/ 252946 h 2556204"/>
              <a:gd name="connsiteX909" fmla="*/ 6366788 w 12020254"/>
              <a:gd name="connsiteY909" fmla="*/ 269467 h 2556204"/>
              <a:gd name="connsiteX910" fmla="*/ 6333302 w 12020254"/>
              <a:gd name="connsiteY910" fmla="*/ 264996 h 2556204"/>
              <a:gd name="connsiteX911" fmla="*/ 6357127 w 12020254"/>
              <a:gd name="connsiteY911" fmla="*/ 256735 h 2556204"/>
              <a:gd name="connsiteX912" fmla="*/ 6358628 w 12020254"/>
              <a:gd name="connsiteY912" fmla="*/ 245493 h 2556204"/>
              <a:gd name="connsiteX913" fmla="*/ 6382453 w 12020254"/>
              <a:gd name="connsiteY913" fmla="*/ 237232 h 2556204"/>
              <a:gd name="connsiteX914" fmla="*/ 6368289 w 12020254"/>
              <a:gd name="connsiteY914" fmla="*/ 258226 h 2556204"/>
              <a:gd name="connsiteX915" fmla="*/ 6393615 w 12020254"/>
              <a:gd name="connsiteY915" fmla="*/ 238723 h 2556204"/>
              <a:gd name="connsiteX916" fmla="*/ 6383955 w 12020254"/>
              <a:gd name="connsiteY916" fmla="*/ 225991 h 2556204"/>
              <a:gd name="connsiteX917" fmla="*/ 6395117 w 12020254"/>
              <a:gd name="connsiteY917" fmla="*/ 227481 h 2556204"/>
              <a:gd name="connsiteX918" fmla="*/ 6425600 w 12020254"/>
              <a:gd name="connsiteY918" fmla="*/ 254436 h 2556204"/>
              <a:gd name="connsiteX919" fmla="*/ 6495575 w 12020254"/>
              <a:gd name="connsiteY919" fmla="*/ 240896 h 2556204"/>
              <a:gd name="connsiteX920" fmla="*/ 6497076 w 12020254"/>
              <a:gd name="connsiteY920" fmla="*/ 229654 h 2556204"/>
              <a:gd name="connsiteX921" fmla="*/ 6508238 w 12020254"/>
              <a:gd name="connsiteY921" fmla="*/ 231145 h 2556204"/>
              <a:gd name="connsiteX922" fmla="*/ 6505236 w 12020254"/>
              <a:gd name="connsiteY922" fmla="*/ 253628 h 2556204"/>
              <a:gd name="connsiteX923" fmla="*/ 6460588 w 12020254"/>
              <a:gd name="connsiteY923" fmla="*/ 247666 h 2556204"/>
              <a:gd name="connsiteX924" fmla="*/ 6459087 w 12020254"/>
              <a:gd name="connsiteY924" fmla="*/ 258908 h 2556204"/>
              <a:gd name="connsiteX925" fmla="*/ 6516398 w 12020254"/>
              <a:gd name="connsiteY925" fmla="*/ 255119 h 2556204"/>
              <a:gd name="connsiteX926" fmla="*/ 6517899 w 12020254"/>
              <a:gd name="connsiteY926" fmla="*/ 243877 h 2556204"/>
              <a:gd name="connsiteX927" fmla="*/ 6565550 w 12020254"/>
              <a:gd name="connsiteY927" fmla="*/ 227356 h 2556204"/>
              <a:gd name="connsiteX928" fmla="*/ 6597535 w 12020254"/>
              <a:gd name="connsiteY928" fmla="*/ 243069 h 2556204"/>
              <a:gd name="connsiteX929" fmla="*/ 6607195 w 12020254"/>
              <a:gd name="connsiteY929" fmla="*/ 255802 h 2556204"/>
              <a:gd name="connsiteX930" fmla="*/ 6584871 w 12020254"/>
              <a:gd name="connsiteY930" fmla="*/ 252820 h 2556204"/>
              <a:gd name="connsiteX931" fmla="*/ 6583370 w 12020254"/>
              <a:gd name="connsiteY931" fmla="*/ 264062 h 2556204"/>
              <a:gd name="connsiteX932" fmla="*/ 6605694 w 12020254"/>
              <a:gd name="connsiteY932" fmla="*/ 267043 h 2556204"/>
              <a:gd name="connsiteX933" fmla="*/ 6608697 w 12020254"/>
              <a:gd name="connsiteY933" fmla="*/ 244560 h 2556204"/>
              <a:gd name="connsiteX934" fmla="*/ 6642183 w 12020254"/>
              <a:gd name="connsiteY934" fmla="*/ 249031 h 2556204"/>
              <a:gd name="connsiteX935" fmla="*/ 6664507 w 12020254"/>
              <a:gd name="connsiteY935" fmla="*/ 252012 h 2556204"/>
              <a:gd name="connsiteX936" fmla="*/ 6639181 w 12020254"/>
              <a:gd name="connsiteY936" fmla="*/ 271515 h 2556204"/>
              <a:gd name="connsiteX937" fmla="*/ 6535719 w 12020254"/>
              <a:gd name="connsiteY937" fmla="*/ 280583 h 2556204"/>
              <a:gd name="connsiteX938" fmla="*/ 6569206 w 12020254"/>
              <a:gd name="connsiteY938" fmla="*/ 285055 h 2556204"/>
              <a:gd name="connsiteX939" fmla="*/ 6581869 w 12020254"/>
              <a:gd name="connsiteY939" fmla="*/ 275304 h 2556204"/>
              <a:gd name="connsiteX940" fmla="*/ 6591530 w 12020254"/>
              <a:gd name="connsiteY940" fmla="*/ 288036 h 2556204"/>
              <a:gd name="connsiteX941" fmla="*/ 6604193 w 12020254"/>
              <a:gd name="connsiteY941" fmla="*/ 278285 h 2556204"/>
              <a:gd name="connsiteX942" fmla="*/ 6612353 w 12020254"/>
              <a:gd name="connsiteY942" fmla="*/ 302259 h 2556204"/>
              <a:gd name="connsiteX943" fmla="*/ 6647340 w 12020254"/>
              <a:gd name="connsiteY943" fmla="*/ 295489 h 2556204"/>
              <a:gd name="connsiteX944" fmla="*/ 6648841 w 12020254"/>
              <a:gd name="connsiteY944" fmla="*/ 284247 h 2556204"/>
              <a:gd name="connsiteX945" fmla="*/ 6625016 w 12020254"/>
              <a:gd name="connsiteY945" fmla="*/ 292508 h 2556204"/>
              <a:gd name="connsiteX946" fmla="*/ 6639181 w 12020254"/>
              <a:gd name="connsiteY946" fmla="*/ 271515 h 2556204"/>
              <a:gd name="connsiteX947" fmla="*/ 6651005 w 12020254"/>
              <a:gd name="connsiteY947" fmla="*/ 275585 h 2556204"/>
              <a:gd name="connsiteX948" fmla="*/ 6651627 w 12020254"/>
              <a:gd name="connsiteY948" fmla="*/ 278004 h 2556204"/>
              <a:gd name="connsiteX949" fmla="*/ 6656756 w 12020254"/>
              <a:gd name="connsiteY949" fmla="*/ 278153 h 2556204"/>
              <a:gd name="connsiteX950" fmla="*/ 6657980 w 12020254"/>
              <a:gd name="connsiteY950" fmla="*/ 277986 h 2556204"/>
              <a:gd name="connsiteX951" fmla="*/ 6659546 w 12020254"/>
              <a:gd name="connsiteY951" fmla="*/ 278525 h 2556204"/>
              <a:gd name="connsiteX952" fmla="*/ 6672666 w 12020254"/>
              <a:gd name="connsiteY952" fmla="*/ 275986 h 2556204"/>
              <a:gd name="connsiteX953" fmla="*/ 6657980 w 12020254"/>
              <a:gd name="connsiteY953" fmla="*/ 277986 h 2556204"/>
              <a:gd name="connsiteX954" fmla="*/ 6651005 w 12020254"/>
              <a:gd name="connsiteY954" fmla="*/ 275585 h 2556204"/>
              <a:gd name="connsiteX955" fmla="*/ 6650342 w 12020254"/>
              <a:gd name="connsiteY955" fmla="*/ 273005 h 2556204"/>
              <a:gd name="connsiteX956" fmla="*/ 6663006 w 12020254"/>
              <a:gd name="connsiteY956" fmla="*/ 263254 h 2556204"/>
              <a:gd name="connsiteX957" fmla="*/ 6720317 w 12020254"/>
              <a:gd name="connsiteY957" fmla="*/ 259465 h 2556204"/>
              <a:gd name="connsiteX958" fmla="*/ 6741140 w 12020254"/>
              <a:gd name="connsiteY958" fmla="*/ 273688 h 2556204"/>
              <a:gd name="connsiteX959" fmla="*/ 6742641 w 12020254"/>
              <a:gd name="connsiteY959" fmla="*/ 262446 h 2556204"/>
              <a:gd name="connsiteX960" fmla="*/ 6764965 w 12020254"/>
              <a:gd name="connsiteY960" fmla="*/ 265427 h 2556204"/>
              <a:gd name="connsiteX961" fmla="*/ 6787289 w 12020254"/>
              <a:gd name="connsiteY961" fmla="*/ 268408 h 2556204"/>
              <a:gd name="connsiteX962" fmla="*/ 6738138 w 12020254"/>
              <a:gd name="connsiteY962" fmla="*/ 296172 h 2556204"/>
              <a:gd name="connsiteX963" fmla="*/ 6750801 w 12020254"/>
              <a:gd name="connsiteY963" fmla="*/ 286420 h 2556204"/>
              <a:gd name="connsiteX964" fmla="*/ 6784287 w 12020254"/>
              <a:gd name="connsiteY964" fmla="*/ 290892 h 2556204"/>
              <a:gd name="connsiteX965" fmla="*/ 6792447 w 12020254"/>
              <a:gd name="connsiteY965" fmla="*/ 314866 h 2556204"/>
              <a:gd name="connsiteX966" fmla="*/ 6816272 w 12020254"/>
              <a:gd name="connsiteY966" fmla="*/ 306606 h 2556204"/>
              <a:gd name="connsiteX967" fmla="*/ 6828935 w 12020254"/>
              <a:gd name="connsiteY967" fmla="*/ 296854 h 2556204"/>
              <a:gd name="connsiteX968" fmla="*/ 6806611 w 12020254"/>
              <a:gd name="connsiteY968" fmla="*/ 293873 h 2556204"/>
              <a:gd name="connsiteX969" fmla="*/ 6817124 w 12020254"/>
              <a:gd name="connsiteY969" fmla="*/ 291541 h 2556204"/>
              <a:gd name="connsiteX970" fmla="*/ 6818148 w 12020254"/>
              <a:gd name="connsiteY970" fmla="*/ 292553 h 2556204"/>
              <a:gd name="connsiteX971" fmla="*/ 6821762 w 12020254"/>
              <a:gd name="connsiteY971" fmla="*/ 290512 h 2556204"/>
              <a:gd name="connsiteX972" fmla="*/ 6822709 w 12020254"/>
              <a:gd name="connsiteY972" fmla="*/ 290302 h 2556204"/>
              <a:gd name="connsiteX973" fmla="*/ 6830436 w 12020254"/>
              <a:gd name="connsiteY973" fmla="*/ 285612 h 2556204"/>
              <a:gd name="connsiteX974" fmla="*/ 6821762 w 12020254"/>
              <a:gd name="connsiteY974" fmla="*/ 290512 h 2556204"/>
              <a:gd name="connsiteX975" fmla="*/ 6817124 w 12020254"/>
              <a:gd name="connsiteY975" fmla="*/ 291541 h 2556204"/>
              <a:gd name="connsiteX976" fmla="*/ 6808112 w 12020254"/>
              <a:gd name="connsiteY976" fmla="*/ 282631 h 2556204"/>
              <a:gd name="connsiteX977" fmla="*/ 6844601 w 12020254"/>
              <a:gd name="connsiteY977" fmla="*/ 264619 h 2556204"/>
              <a:gd name="connsiteX978" fmla="*/ 6854261 w 12020254"/>
              <a:gd name="connsiteY978" fmla="*/ 277352 h 2556204"/>
              <a:gd name="connsiteX979" fmla="*/ 6889249 w 12020254"/>
              <a:gd name="connsiteY979" fmla="*/ 270581 h 2556204"/>
              <a:gd name="connsiteX980" fmla="*/ 6946560 w 12020254"/>
              <a:gd name="connsiteY980" fmla="*/ 266792 h 2556204"/>
              <a:gd name="connsiteX981" fmla="*/ 6957723 w 12020254"/>
              <a:gd name="connsiteY981" fmla="*/ 268283 h 2556204"/>
              <a:gd name="connsiteX982" fmla="*/ 6967383 w 12020254"/>
              <a:gd name="connsiteY982" fmla="*/ 281015 h 2556204"/>
              <a:gd name="connsiteX983" fmla="*/ 7013533 w 12020254"/>
              <a:gd name="connsiteY983" fmla="*/ 275735 h 2556204"/>
              <a:gd name="connsiteX984" fmla="*/ 7023193 w 12020254"/>
              <a:gd name="connsiteY984" fmla="*/ 288468 h 2556204"/>
              <a:gd name="connsiteX985" fmla="*/ 7035856 w 12020254"/>
              <a:gd name="connsiteY985" fmla="*/ 278716 h 2556204"/>
              <a:gd name="connsiteX986" fmla="*/ 7034355 w 12020254"/>
              <a:gd name="connsiteY986" fmla="*/ 289959 h 2556204"/>
              <a:gd name="connsiteX987" fmla="*/ 7056680 w 12020254"/>
              <a:gd name="connsiteY987" fmla="*/ 292940 h 2556204"/>
              <a:gd name="connsiteX988" fmla="*/ 7058181 w 12020254"/>
              <a:gd name="connsiteY988" fmla="*/ 281698 h 2556204"/>
              <a:gd name="connsiteX989" fmla="*/ 7115492 w 12020254"/>
              <a:gd name="connsiteY989" fmla="*/ 277909 h 2556204"/>
              <a:gd name="connsiteX990" fmla="*/ 7113991 w 12020254"/>
              <a:gd name="connsiteY990" fmla="*/ 289150 h 2556204"/>
              <a:gd name="connsiteX991" fmla="*/ 7136315 w 12020254"/>
              <a:gd name="connsiteY991" fmla="*/ 292131 h 2556204"/>
              <a:gd name="connsiteX992" fmla="*/ 7193627 w 12020254"/>
              <a:gd name="connsiteY992" fmla="*/ 288342 h 2556204"/>
              <a:gd name="connsiteX993" fmla="*/ 7227113 w 12020254"/>
              <a:gd name="connsiteY993" fmla="*/ 292814 h 2556204"/>
              <a:gd name="connsiteX994" fmla="*/ 7241277 w 12020254"/>
              <a:gd name="connsiteY994" fmla="*/ 271821 h 2556204"/>
              <a:gd name="connsiteX995" fmla="*/ 7262100 w 12020254"/>
              <a:gd name="connsiteY995" fmla="*/ 286044 h 2556204"/>
              <a:gd name="connsiteX996" fmla="*/ 7238275 w 12020254"/>
              <a:gd name="connsiteY996" fmla="*/ 294305 h 2556204"/>
              <a:gd name="connsiteX997" fmla="*/ 7224110 w 12020254"/>
              <a:gd name="connsiteY997" fmla="*/ 315298 h 2556204"/>
              <a:gd name="connsiteX998" fmla="*/ 7259097 w 12020254"/>
              <a:gd name="connsiteY998" fmla="*/ 308527 h 2556204"/>
              <a:gd name="connsiteX999" fmla="*/ 7316409 w 12020254"/>
              <a:gd name="connsiteY999" fmla="*/ 304738 h 2556204"/>
              <a:gd name="connsiteX1000" fmla="*/ 7314907 w 12020254"/>
              <a:gd name="connsiteY1000" fmla="*/ 315980 h 2556204"/>
              <a:gd name="connsiteX1001" fmla="*/ 7327571 w 12020254"/>
              <a:gd name="connsiteY1001" fmla="*/ 306229 h 2556204"/>
              <a:gd name="connsiteX1002" fmla="*/ 7428029 w 12020254"/>
              <a:gd name="connsiteY1002" fmla="*/ 319644 h 2556204"/>
              <a:gd name="connsiteX1003" fmla="*/ 7408707 w 12020254"/>
              <a:gd name="connsiteY1003" fmla="*/ 294179 h 2556204"/>
              <a:gd name="connsiteX1004" fmla="*/ 7431032 w 12020254"/>
              <a:gd name="connsiteY1004" fmla="*/ 297160 h 2556204"/>
              <a:gd name="connsiteX1005" fmla="*/ 7421371 w 12020254"/>
              <a:gd name="connsiteY1005" fmla="*/ 284428 h 2556204"/>
              <a:gd name="connsiteX1006" fmla="*/ 7512169 w 12020254"/>
              <a:gd name="connsiteY1006" fmla="*/ 285110 h 2556204"/>
              <a:gd name="connsiteX1007" fmla="*/ 7521829 w 12020254"/>
              <a:gd name="connsiteY1007" fmla="*/ 297843 h 2556204"/>
              <a:gd name="connsiteX1008" fmla="*/ 7534492 w 12020254"/>
              <a:gd name="connsiteY1008" fmla="*/ 288091 h 2556204"/>
              <a:gd name="connsiteX1009" fmla="*/ 7532991 w 12020254"/>
              <a:gd name="connsiteY1009" fmla="*/ 299333 h 2556204"/>
              <a:gd name="connsiteX1010" fmla="*/ 7556817 w 12020254"/>
              <a:gd name="connsiteY1010" fmla="*/ 291073 h 2556204"/>
              <a:gd name="connsiteX1011" fmla="*/ 7545654 w 12020254"/>
              <a:gd name="connsiteY1011" fmla="*/ 289582 h 2556204"/>
              <a:gd name="connsiteX1012" fmla="*/ 7579141 w 12020254"/>
              <a:gd name="connsiteY1012" fmla="*/ 294054 h 2556204"/>
              <a:gd name="connsiteX1013" fmla="*/ 7566477 w 12020254"/>
              <a:gd name="connsiteY1013" fmla="*/ 303805 h 2556204"/>
              <a:gd name="connsiteX1014" fmla="*/ 7590302 w 12020254"/>
              <a:gd name="connsiteY1014" fmla="*/ 295544 h 2556204"/>
              <a:gd name="connsiteX1015" fmla="*/ 7591804 w 12020254"/>
              <a:gd name="connsiteY1015" fmla="*/ 284302 h 2556204"/>
              <a:gd name="connsiteX1016" fmla="*/ 7636452 w 12020254"/>
              <a:gd name="connsiteY1016" fmla="*/ 290264 h 2556204"/>
              <a:gd name="connsiteX1017" fmla="*/ 7634951 w 12020254"/>
              <a:gd name="connsiteY1017" fmla="*/ 301506 h 2556204"/>
              <a:gd name="connsiteX1018" fmla="*/ 7770397 w 12020254"/>
              <a:gd name="connsiteY1018" fmla="*/ 308151 h 2556204"/>
              <a:gd name="connsiteX1019" fmla="*/ 7771898 w 12020254"/>
              <a:gd name="connsiteY1019" fmla="*/ 296909 h 2556204"/>
              <a:gd name="connsiteX1020" fmla="*/ 7781559 w 12020254"/>
              <a:gd name="connsiteY1020" fmla="*/ 309642 h 2556204"/>
              <a:gd name="connsiteX1021" fmla="*/ 7794222 w 12020254"/>
              <a:gd name="connsiteY1021" fmla="*/ 299890 h 2556204"/>
              <a:gd name="connsiteX1022" fmla="*/ 7803883 w 12020254"/>
              <a:gd name="connsiteY1022" fmla="*/ 312623 h 2556204"/>
              <a:gd name="connsiteX1023" fmla="*/ 7838870 w 12020254"/>
              <a:gd name="connsiteY1023" fmla="*/ 305852 h 2556204"/>
              <a:gd name="connsiteX1024" fmla="*/ 7840371 w 12020254"/>
              <a:gd name="connsiteY1024" fmla="*/ 294611 h 2556204"/>
              <a:gd name="connsiteX1025" fmla="*/ 7851533 w 12020254"/>
              <a:gd name="connsiteY1025" fmla="*/ 296101 h 2556204"/>
              <a:gd name="connsiteX1026" fmla="*/ 7865959 w 12020254"/>
              <a:gd name="connsiteY1026" fmla="*/ 301067 h 2556204"/>
              <a:gd name="connsiteX1027" fmla="*/ 7873835 w 12020254"/>
              <a:gd name="connsiteY1027" fmla="*/ 299250 h 2556204"/>
              <a:gd name="connsiteX1028" fmla="*/ 7872544 w 12020254"/>
              <a:gd name="connsiteY1028" fmla="*/ 308919 h 2556204"/>
              <a:gd name="connsiteX1029" fmla="*/ 7872356 w 12020254"/>
              <a:gd name="connsiteY1029" fmla="*/ 310324 h 2556204"/>
              <a:gd name="connsiteX1030" fmla="*/ 7940830 w 12020254"/>
              <a:gd name="connsiteY1030" fmla="*/ 308026 h 2556204"/>
              <a:gd name="connsiteX1031" fmla="*/ 7896181 w 12020254"/>
              <a:gd name="connsiteY1031" fmla="*/ 302063 h 2556204"/>
              <a:gd name="connsiteX1032" fmla="*/ 7897682 w 12020254"/>
              <a:gd name="connsiteY1032" fmla="*/ 290821 h 2556204"/>
              <a:gd name="connsiteX1033" fmla="*/ 7931168 w 12020254"/>
              <a:gd name="connsiteY1033" fmla="*/ 295293 h 2556204"/>
              <a:gd name="connsiteX1034" fmla="*/ 7963154 w 12020254"/>
              <a:gd name="connsiteY1034" fmla="*/ 311007 h 2556204"/>
              <a:gd name="connsiteX1035" fmla="*/ 7943832 w 12020254"/>
              <a:gd name="connsiteY1035" fmla="*/ 285542 h 2556204"/>
              <a:gd name="connsiteX1036" fmla="*/ 7975817 w 12020254"/>
              <a:gd name="connsiteY1036" fmla="*/ 301255 h 2556204"/>
              <a:gd name="connsiteX1037" fmla="*/ 7998141 w 12020254"/>
              <a:gd name="connsiteY1037" fmla="*/ 304236 h 2556204"/>
              <a:gd name="connsiteX1038" fmla="*/ 8066614 w 12020254"/>
              <a:gd name="connsiteY1038" fmla="*/ 301938 h 2556204"/>
              <a:gd name="connsiteX1039" fmla="*/ 8091941 w 12020254"/>
              <a:gd name="connsiteY1039" fmla="*/ 282435 h 2556204"/>
              <a:gd name="connsiteX1040" fmla="*/ 8101602 w 12020254"/>
              <a:gd name="connsiteY1040" fmla="*/ 295168 h 2556204"/>
              <a:gd name="connsiteX1041" fmla="*/ 8171576 w 12020254"/>
              <a:gd name="connsiteY1041" fmla="*/ 281627 h 2556204"/>
              <a:gd name="connsiteX1042" fmla="*/ 8195402 w 12020254"/>
              <a:gd name="connsiteY1042" fmla="*/ 273366 h 2556204"/>
              <a:gd name="connsiteX1043" fmla="*/ 8275037 w 12020254"/>
              <a:gd name="connsiteY1043" fmla="*/ 272559 h 2556204"/>
              <a:gd name="connsiteX1044" fmla="*/ 8249710 w 12020254"/>
              <a:gd name="connsiteY1044" fmla="*/ 292061 h 2556204"/>
              <a:gd name="connsiteX1045" fmla="*/ 8272034 w 12020254"/>
              <a:gd name="connsiteY1045" fmla="*/ 295042 h 2556204"/>
              <a:gd name="connsiteX1046" fmla="*/ 8283196 w 12020254"/>
              <a:gd name="connsiteY1046" fmla="*/ 296533 h 2556204"/>
              <a:gd name="connsiteX1047" fmla="*/ 8297361 w 12020254"/>
              <a:gd name="connsiteY1047" fmla="*/ 275540 h 2556204"/>
              <a:gd name="connsiteX1048" fmla="*/ 8294358 w 12020254"/>
              <a:gd name="connsiteY1048" fmla="*/ 298023 h 2556204"/>
              <a:gd name="connsiteX1049" fmla="*/ 8315182 w 12020254"/>
              <a:gd name="connsiteY1049" fmla="*/ 312246 h 2556204"/>
              <a:gd name="connsiteX1050" fmla="*/ 8329346 w 12020254"/>
              <a:gd name="connsiteY1050" fmla="*/ 291253 h 2556204"/>
              <a:gd name="connsiteX1051" fmla="*/ 8361331 w 12020254"/>
              <a:gd name="connsiteY1051" fmla="*/ 306967 h 2556204"/>
              <a:gd name="connsiteX1052" fmla="*/ 8342009 w 12020254"/>
              <a:gd name="connsiteY1052" fmla="*/ 281502 h 2556204"/>
              <a:gd name="connsiteX1053" fmla="*/ 8397819 w 12020254"/>
              <a:gd name="connsiteY1053" fmla="*/ 288955 h 2556204"/>
              <a:gd name="connsiteX1054" fmla="*/ 8343511 w 12020254"/>
              <a:gd name="connsiteY1054" fmla="*/ 270260 h 2556204"/>
              <a:gd name="connsiteX1055" fmla="*/ 8388159 w 12020254"/>
              <a:gd name="connsiteY1055" fmla="*/ 276222 h 2556204"/>
              <a:gd name="connsiteX1056" fmla="*/ 8376997 w 12020254"/>
              <a:gd name="connsiteY1056" fmla="*/ 274732 h 2556204"/>
              <a:gd name="connsiteX1057" fmla="*/ 8408982 w 12020254"/>
              <a:gd name="connsiteY1057" fmla="*/ 290445 h 2556204"/>
              <a:gd name="connsiteX1058" fmla="*/ 8418642 w 12020254"/>
              <a:gd name="connsiteY1058" fmla="*/ 303177 h 2556204"/>
              <a:gd name="connsiteX1059" fmla="*/ 8429804 w 12020254"/>
              <a:gd name="connsiteY1059" fmla="*/ 304668 h 2556204"/>
              <a:gd name="connsiteX1060" fmla="*/ 8431306 w 12020254"/>
              <a:gd name="connsiteY1060" fmla="*/ 293426 h 2556204"/>
              <a:gd name="connsiteX1061" fmla="*/ 8466293 w 12020254"/>
              <a:gd name="connsiteY1061" fmla="*/ 286656 h 2556204"/>
              <a:gd name="connsiteX1062" fmla="*/ 8499779 w 12020254"/>
              <a:gd name="connsiteY1062" fmla="*/ 291128 h 2556204"/>
              <a:gd name="connsiteX1063" fmla="*/ 8510941 w 12020254"/>
              <a:gd name="connsiteY1063" fmla="*/ 292618 h 2556204"/>
              <a:gd name="connsiteX1064" fmla="*/ 8534766 w 12020254"/>
              <a:gd name="connsiteY1064" fmla="*/ 284358 h 2556204"/>
              <a:gd name="connsiteX1065" fmla="*/ 8555589 w 12020254"/>
              <a:gd name="connsiteY1065" fmla="*/ 298580 h 2556204"/>
              <a:gd name="connsiteX1066" fmla="*/ 8601739 w 12020254"/>
              <a:gd name="connsiteY1066" fmla="*/ 293301 h 2556204"/>
              <a:gd name="connsiteX1067" fmla="*/ 8577913 w 12020254"/>
              <a:gd name="connsiteY1067" fmla="*/ 301561 h 2556204"/>
              <a:gd name="connsiteX1068" fmla="*/ 8587574 w 12020254"/>
              <a:gd name="connsiteY1068" fmla="*/ 314294 h 2556204"/>
              <a:gd name="connsiteX1069" fmla="*/ 8624063 w 12020254"/>
              <a:gd name="connsiteY1069" fmla="*/ 296282 h 2556204"/>
              <a:gd name="connsiteX1070" fmla="*/ 8714860 w 12020254"/>
              <a:gd name="connsiteY1070" fmla="*/ 296965 h 2556204"/>
              <a:gd name="connsiteX1071" fmla="*/ 8727524 w 12020254"/>
              <a:gd name="connsiteY1071" fmla="*/ 287213 h 2556204"/>
              <a:gd name="connsiteX1072" fmla="*/ 8748346 w 12020254"/>
              <a:gd name="connsiteY1072" fmla="*/ 301436 h 2556204"/>
              <a:gd name="connsiteX1073" fmla="*/ 8749848 w 12020254"/>
              <a:gd name="connsiteY1073" fmla="*/ 290194 h 2556204"/>
              <a:gd name="connsiteX1074" fmla="*/ 8795997 w 12020254"/>
              <a:gd name="connsiteY1074" fmla="*/ 284915 h 2556204"/>
              <a:gd name="connsiteX1075" fmla="*/ 8794496 w 12020254"/>
              <a:gd name="connsiteY1075" fmla="*/ 296156 h 2556204"/>
              <a:gd name="connsiteX1076" fmla="*/ 8842146 w 12020254"/>
              <a:gd name="connsiteY1076" fmla="*/ 279635 h 2556204"/>
              <a:gd name="connsiteX1077" fmla="*/ 8875632 w 12020254"/>
              <a:gd name="connsiteY1077" fmla="*/ 284106 h 2556204"/>
              <a:gd name="connsiteX1078" fmla="*/ 8896455 w 12020254"/>
              <a:gd name="connsiteY1078" fmla="*/ 298329 h 2556204"/>
              <a:gd name="connsiteX1079" fmla="*/ 8920281 w 12020254"/>
              <a:gd name="connsiteY1079" fmla="*/ 290069 h 2556204"/>
              <a:gd name="connsiteX1080" fmla="*/ 8932944 w 12020254"/>
              <a:gd name="connsiteY1080" fmla="*/ 280318 h 2556204"/>
              <a:gd name="connsiteX1081" fmla="*/ 8929942 w 12020254"/>
              <a:gd name="connsiteY1081" fmla="*/ 302801 h 2556204"/>
              <a:gd name="connsiteX1082" fmla="*/ 8942605 w 12020254"/>
              <a:gd name="connsiteY1082" fmla="*/ 293050 h 2556204"/>
              <a:gd name="connsiteX1083" fmla="*/ 8955268 w 12020254"/>
              <a:gd name="connsiteY1083" fmla="*/ 283299 h 2556204"/>
              <a:gd name="connsiteX1084" fmla="*/ 8964929 w 12020254"/>
              <a:gd name="connsiteY1084" fmla="*/ 296031 h 2556204"/>
              <a:gd name="connsiteX1085" fmla="*/ 8967931 w 12020254"/>
              <a:gd name="connsiteY1085" fmla="*/ 273547 h 2556204"/>
              <a:gd name="connsiteX1086" fmla="*/ 8979093 w 12020254"/>
              <a:gd name="connsiteY1086" fmla="*/ 275038 h 2556204"/>
              <a:gd name="connsiteX1087" fmla="*/ 8990255 w 12020254"/>
              <a:gd name="connsiteY1087" fmla="*/ 276528 h 2556204"/>
              <a:gd name="connsiteX1088" fmla="*/ 8977592 w 12020254"/>
              <a:gd name="connsiteY1088" fmla="*/ 286280 h 2556204"/>
              <a:gd name="connsiteX1089" fmla="*/ 9011078 w 12020254"/>
              <a:gd name="connsiteY1089" fmla="*/ 290751 h 2556204"/>
              <a:gd name="connsiteX1090" fmla="*/ 8990255 w 12020254"/>
              <a:gd name="connsiteY1090" fmla="*/ 276528 h 2556204"/>
              <a:gd name="connsiteX1091" fmla="*/ 9014081 w 12020254"/>
              <a:gd name="connsiteY1091" fmla="*/ 268268 h 2556204"/>
              <a:gd name="connsiteX1092" fmla="*/ 9034903 w 12020254"/>
              <a:gd name="connsiteY1092" fmla="*/ 282490 h 2556204"/>
              <a:gd name="connsiteX1093" fmla="*/ 9022240 w 12020254"/>
              <a:gd name="connsiteY1093" fmla="*/ 292242 h 2556204"/>
              <a:gd name="connsiteX1094" fmla="*/ 9057228 w 12020254"/>
              <a:gd name="connsiteY1094" fmla="*/ 285472 h 2556204"/>
              <a:gd name="connsiteX1095" fmla="*/ 9034903 w 12020254"/>
              <a:gd name="connsiteY1095" fmla="*/ 282490 h 2556204"/>
              <a:gd name="connsiteX1096" fmla="*/ 9093716 w 12020254"/>
              <a:gd name="connsiteY1096" fmla="*/ 267460 h 2556204"/>
              <a:gd name="connsiteX1097" fmla="*/ 9127202 w 12020254"/>
              <a:gd name="connsiteY1097" fmla="*/ 271931 h 2556204"/>
              <a:gd name="connsiteX1098" fmla="*/ 9162190 w 12020254"/>
              <a:gd name="connsiteY1098" fmla="*/ 265161 h 2556204"/>
              <a:gd name="connsiteX1099" fmla="*/ 9184514 w 12020254"/>
              <a:gd name="connsiteY1099" fmla="*/ 268142 h 2556204"/>
              <a:gd name="connsiteX1100" fmla="*/ 9160688 w 12020254"/>
              <a:gd name="connsiteY1100" fmla="*/ 276403 h 2556204"/>
              <a:gd name="connsiteX1101" fmla="*/ 9148025 w 12020254"/>
              <a:gd name="connsiteY1101" fmla="*/ 286154 h 2556204"/>
              <a:gd name="connsiteX1102" fmla="*/ 9170349 w 12020254"/>
              <a:gd name="connsiteY1102" fmla="*/ 289135 h 2556204"/>
              <a:gd name="connsiteX1103" fmla="*/ 9230663 w 12020254"/>
              <a:gd name="connsiteY1103" fmla="*/ 262863 h 2556204"/>
              <a:gd name="connsiteX1104" fmla="*/ 9227661 w 12020254"/>
              <a:gd name="connsiteY1104" fmla="*/ 285346 h 2556204"/>
              <a:gd name="connsiteX1105" fmla="*/ 9203835 w 12020254"/>
              <a:gd name="connsiteY1105" fmla="*/ 293607 h 2556204"/>
              <a:gd name="connsiteX1106" fmla="*/ 9248484 w 12020254"/>
              <a:gd name="connsiteY1106" fmla="*/ 299569 h 2556204"/>
              <a:gd name="connsiteX1107" fmla="*/ 9294633 w 12020254"/>
              <a:gd name="connsiteY1107" fmla="*/ 294289 h 2556204"/>
              <a:gd name="connsiteX1108" fmla="*/ 9342283 w 12020254"/>
              <a:gd name="connsiteY1108" fmla="*/ 277768 h 2556204"/>
              <a:gd name="connsiteX1109" fmla="*/ 9328119 w 12020254"/>
              <a:gd name="connsiteY1109" fmla="*/ 298761 h 2556204"/>
              <a:gd name="connsiteX1110" fmla="*/ 9399595 w 12020254"/>
              <a:gd name="connsiteY1110" fmla="*/ 273979 h 2556204"/>
              <a:gd name="connsiteX1111" fmla="*/ 9388433 w 12020254"/>
              <a:gd name="connsiteY1111" fmla="*/ 272488 h 2556204"/>
              <a:gd name="connsiteX1112" fmla="*/ 9401096 w 12020254"/>
              <a:gd name="connsiteY1112" fmla="*/ 262737 h 2556204"/>
              <a:gd name="connsiteX1113" fmla="*/ 9433081 w 12020254"/>
              <a:gd name="connsiteY1113" fmla="*/ 278450 h 2556204"/>
              <a:gd name="connsiteX1114" fmla="*/ 9469569 w 12020254"/>
              <a:gd name="connsiteY1114" fmla="*/ 260438 h 2556204"/>
              <a:gd name="connsiteX1115" fmla="*/ 9490392 w 12020254"/>
              <a:gd name="connsiteY1115" fmla="*/ 274661 h 2556204"/>
              <a:gd name="connsiteX1116" fmla="*/ 9482233 w 12020254"/>
              <a:gd name="connsiteY1116" fmla="*/ 250687 h 2556204"/>
              <a:gd name="connsiteX1117" fmla="*/ 9547704 w 12020254"/>
              <a:gd name="connsiteY1117" fmla="*/ 270872 h 2556204"/>
              <a:gd name="connsiteX1118" fmla="*/ 9582691 w 12020254"/>
              <a:gd name="connsiteY1118" fmla="*/ 264102 h 2556204"/>
              <a:gd name="connsiteX1119" fmla="*/ 9595354 w 12020254"/>
              <a:gd name="connsiteY1119" fmla="*/ 254351 h 2556204"/>
              <a:gd name="connsiteX1120" fmla="*/ 9605015 w 12020254"/>
              <a:gd name="connsiteY1120" fmla="*/ 267083 h 2556204"/>
              <a:gd name="connsiteX1121" fmla="*/ 9640002 w 12020254"/>
              <a:gd name="connsiteY1121" fmla="*/ 260313 h 2556204"/>
              <a:gd name="connsiteX1122" fmla="*/ 9654167 w 12020254"/>
              <a:gd name="connsiteY1122" fmla="*/ 239320 h 2556204"/>
              <a:gd name="connsiteX1123" fmla="*/ 9676491 w 12020254"/>
              <a:gd name="connsiteY1123" fmla="*/ 242301 h 2556204"/>
              <a:gd name="connsiteX1124" fmla="*/ 9674990 w 12020254"/>
              <a:gd name="connsiteY1124" fmla="*/ 253543 h 2556204"/>
              <a:gd name="connsiteX1125" fmla="*/ 9813438 w 12020254"/>
              <a:gd name="connsiteY1125" fmla="*/ 237704 h 2556204"/>
              <a:gd name="connsiteX1126" fmla="*/ 9835762 w 12020254"/>
              <a:gd name="connsiteY1126" fmla="*/ 240685 h 2556204"/>
              <a:gd name="connsiteX1127" fmla="*/ 9834261 w 12020254"/>
              <a:gd name="connsiteY1127" fmla="*/ 251927 h 2556204"/>
              <a:gd name="connsiteX1128" fmla="*/ 9881911 w 12020254"/>
              <a:gd name="connsiteY1128" fmla="*/ 235405 h 2556204"/>
              <a:gd name="connsiteX1129" fmla="*/ 9891572 w 12020254"/>
              <a:gd name="connsiteY1129" fmla="*/ 248138 h 2556204"/>
              <a:gd name="connsiteX1130" fmla="*/ 9937722 w 12020254"/>
              <a:gd name="connsiteY1130" fmla="*/ 242858 h 2556204"/>
              <a:gd name="connsiteX1131" fmla="*/ 9939223 w 12020254"/>
              <a:gd name="connsiteY1131" fmla="*/ 231616 h 2556204"/>
              <a:gd name="connsiteX1132" fmla="*/ 10090334 w 12020254"/>
              <a:gd name="connsiteY1132" fmla="*/ 206026 h 2556204"/>
              <a:gd name="connsiteX1133" fmla="*/ 10114159 w 12020254"/>
              <a:gd name="connsiteY1133" fmla="*/ 197765 h 2556204"/>
              <a:gd name="connsiteX1134" fmla="*/ 10076170 w 12020254"/>
              <a:gd name="connsiteY1134" fmla="*/ 227019 h 2556204"/>
              <a:gd name="connsiteX1135" fmla="*/ 10169970 w 12020254"/>
              <a:gd name="connsiteY1135" fmla="*/ 205218 h 2556204"/>
              <a:gd name="connsiteX1136" fmla="*/ 10133481 w 12020254"/>
              <a:gd name="connsiteY1136" fmla="*/ 223230 h 2556204"/>
              <a:gd name="connsiteX1137" fmla="*/ 10192294 w 12020254"/>
              <a:gd name="connsiteY1137" fmla="*/ 208199 h 2556204"/>
              <a:gd name="connsiteX1138" fmla="*/ 10190793 w 12020254"/>
              <a:gd name="connsiteY1138" fmla="*/ 219441 h 2556204"/>
              <a:gd name="connsiteX1139" fmla="*/ 10311420 w 12020254"/>
              <a:gd name="connsiteY1139" fmla="*/ 166895 h 2556204"/>
              <a:gd name="connsiteX1140" fmla="*/ 10319686 w 12020254"/>
              <a:gd name="connsiteY1140" fmla="*/ 179441 h 2556204"/>
              <a:gd name="connsiteX1141" fmla="*/ 10319580 w 12020254"/>
              <a:gd name="connsiteY1141" fmla="*/ 190870 h 2556204"/>
              <a:gd name="connsiteX1142" fmla="*/ 10319580 w 12020254"/>
              <a:gd name="connsiteY1142" fmla="*/ 190869 h 2556204"/>
              <a:gd name="connsiteX1143" fmla="*/ 10310564 w 12020254"/>
              <a:gd name="connsiteY1143" fmla="*/ 183944 h 2556204"/>
              <a:gd name="connsiteX1144" fmla="*/ 10309919 w 12020254"/>
              <a:gd name="connsiteY1144" fmla="*/ 178137 h 2556204"/>
              <a:gd name="connsiteX1145" fmla="*/ 10308418 w 12020254"/>
              <a:gd name="connsiteY1145" fmla="*/ 189379 h 2556204"/>
              <a:gd name="connsiteX1146" fmla="*/ 10319580 w 12020254"/>
              <a:gd name="connsiteY1146" fmla="*/ 190869 h 2556204"/>
              <a:gd name="connsiteX1147" fmla="*/ 10319580 w 12020254"/>
              <a:gd name="connsiteY1147" fmla="*/ 190870 h 2556204"/>
              <a:gd name="connsiteX1148" fmla="*/ 10319580 w 12020254"/>
              <a:gd name="connsiteY1148" fmla="*/ 190870 h 2556204"/>
              <a:gd name="connsiteX1149" fmla="*/ 10330742 w 12020254"/>
              <a:gd name="connsiteY1149" fmla="*/ 192360 h 2556204"/>
              <a:gd name="connsiteX1150" fmla="*/ 10332243 w 12020254"/>
              <a:gd name="connsiteY1150" fmla="*/ 181118 h 2556204"/>
              <a:gd name="connsiteX1151" fmla="*/ 10354567 w 12020254"/>
              <a:gd name="connsiteY1151" fmla="*/ 184099 h 2556204"/>
              <a:gd name="connsiteX1152" fmla="*/ 10365729 w 12020254"/>
              <a:gd name="connsiteY1152" fmla="*/ 185590 h 2556204"/>
              <a:gd name="connsiteX1153" fmla="*/ 10344906 w 12020254"/>
              <a:gd name="connsiteY1153" fmla="*/ 171367 h 2556204"/>
              <a:gd name="connsiteX1154" fmla="*/ 10321081 w 12020254"/>
              <a:gd name="connsiteY1154" fmla="*/ 179628 h 2556204"/>
              <a:gd name="connsiteX1155" fmla="*/ 10311420 w 12020254"/>
              <a:gd name="connsiteY1155" fmla="*/ 166895 h 2556204"/>
              <a:gd name="connsiteX1156" fmla="*/ 10333744 w 12020254"/>
              <a:gd name="connsiteY1156" fmla="*/ 169876 h 2556204"/>
              <a:gd name="connsiteX1157" fmla="*/ 10392557 w 12020254"/>
              <a:gd name="connsiteY1157" fmla="*/ 154846 h 2556204"/>
              <a:gd name="connsiteX1158" fmla="*/ 10376891 w 12020254"/>
              <a:gd name="connsiteY1158" fmla="*/ 187080 h 2556204"/>
              <a:gd name="connsiteX1159" fmla="*/ 10424542 w 12020254"/>
              <a:gd name="connsiteY1159" fmla="*/ 170559 h 2556204"/>
              <a:gd name="connsiteX1160" fmla="*/ 10458028 w 12020254"/>
              <a:gd name="connsiteY1160" fmla="*/ 175031 h 2556204"/>
              <a:gd name="connsiteX1161" fmla="*/ 10493015 w 12020254"/>
              <a:gd name="connsiteY1161" fmla="*/ 168261 h 2556204"/>
              <a:gd name="connsiteX1162" fmla="*/ 10480352 w 12020254"/>
              <a:gd name="connsiteY1162" fmla="*/ 178012 h 2556204"/>
              <a:gd name="connsiteX1163" fmla="*/ 10504177 w 12020254"/>
              <a:gd name="connsiteY1163" fmla="*/ 169751 h 2556204"/>
              <a:gd name="connsiteX1164" fmla="*/ 10505679 w 12020254"/>
              <a:gd name="connsiteY1164" fmla="*/ 158509 h 2556204"/>
              <a:gd name="connsiteX1165" fmla="*/ 10551828 w 12020254"/>
              <a:gd name="connsiteY1165" fmla="*/ 153230 h 2556204"/>
              <a:gd name="connsiteX1166" fmla="*/ 10609139 w 12020254"/>
              <a:gd name="connsiteY1166" fmla="*/ 149440 h 2556204"/>
              <a:gd name="connsiteX1167" fmla="*/ 10632965 w 12020254"/>
              <a:gd name="connsiteY1167" fmla="*/ 141180 h 2556204"/>
              <a:gd name="connsiteX1168" fmla="*/ 10617299 w 12020254"/>
              <a:gd name="connsiteY1168" fmla="*/ 173415 h 2556204"/>
              <a:gd name="connsiteX1169" fmla="*/ 10711099 w 12020254"/>
              <a:gd name="connsiteY1169" fmla="*/ 151614 h 2556204"/>
              <a:gd name="connsiteX1170" fmla="*/ 10806400 w 12020254"/>
              <a:gd name="connsiteY1170" fmla="*/ 118571 h 2556204"/>
              <a:gd name="connsiteX1171" fmla="*/ 10701438 w 12020254"/>
              <a:gd name="connsiteY1171" fmla="*/ 138881 h 2556204"/>
              <a:gd name="connsiteX1172" fmla="*/ 10688775 w 12020254"/>
              <a:gd name="connsiteY1172" fmla="*/ 148632 h 2556204"/>
              <a:gd name="connsiteX1173" fmla="*/ 10690276 w 12020254"/>
              <a:gd name="connsiteY1173" fmla="*/ 137390 h 2556204"/>
              <a:gd name="connsiteX1174" fmla="*/ 10740929 w 12020254"/>
              <a:gd name="connsiteY1174" fmla="*/ 98386 h 2556204"/>
              <a:gd name="connsiteX1175" fmla="*/ 10796739 w 12020254"/>
              <a:gd name="connsiteY1175" fmla="*/ 105838 h 2556204"/>
              <a:gd name="connsiteX1176" fmla="*/ 10834729 w 12020254"/>
              <a:gd name="connsiteY1176" fmla="*/ 76584 h 2556204"/>
              <a:gd name="connsiteX1177" fmla="*/ 10842888 w 12020254"/>
              <a:gd name="connsiteY1177" fmla="*/ 100559 h 2556204"/>
              <a:gd name="connsiteX1178" fmla="*/ 10854050 w 12020254"/>
              <a:gd name="connsiteY1178" fmla="*/ 102049 h 2556204"/>
              <a:gd name="connsiteX1179" fmla="*/ 10877876 w 12020254"/>
              <a:gd name="connsiteY1179" fmla="*/ 93788 h 2556204"/>
              <a:gd name="connsiteX1180" fmla="*/ 10912863 w 12020254"/>
              <a:gd name="connsiteY1180" fmla="*/ 87018 h 2556204"/>
              <a:gd name="connsiteX1181" fmla="*/ 10890539 w 12020254"/>
              <a:gd name="connsiteY1181" fmla="*/ 84037 h 2556204"/>
              <a:gd name="connsiteX1182" fmla="*/ 10903202 w 12020254"/>
              <a:gd name="connsiteY1182" fmla="*/ 74286 h 2556204"/>
              <a:gd name="connsiteX1183" fmla="*/ 10938190 w 12020254"/>
              <a:gd name="connsiteY1183" fmla="*/ 67516 h 2556204"/>
              <a:gd name="connsiteX1184" fmla="*/ 10935187 w 12020254"/>
              <a:gd name="connsiteY1184" fmla="*/ 89999 h 2556204"/>
              <a:gd name="connsiteX1185" fmla="*/ 10974678 w 12020254"/>
              <a:gd name="connsiteY1185" fmla="*/ 49504 h 2556204"/>
              <a:gd name="connsiteX1186" fmla="*/ 11019326 w 12020254"/>
              <a:gd name="connsiteY1186" fmla="*/ 55466 h 2556204"/>
              <a:gd name="connsiteX1187" fmla="*/ 11006663 w 12020254"/>
              <a:gd name="connsiteY1187" fmla="*/ 65217 h 2556204"/>
              <a:gd name="connsiteX1188" fmla="*/ 10982838 w 12020254"/>
              <a:gd name="connsiteY1188" fmla="*/ 73478 h 2556204"/>
              <a:gd name="connsiteX1189" fmla="*/ 10994000 w 12020254"/>
              <a:gd name="connsiteY1189" fmla="*/ 74968 h 2556204"/>
              <a:gd name="connsiteX1190" fmla="*/ 11006663 w 12020254"/>
              <a:gd name="connsiteY1190" fmla="*/ 65217 h 2556204"/>
              <a:gd name="connsiteX1191" fmla="*/ 11040149 w 12020254"/>
              <a:gd name="connsiteY1191" fmla="*/ 69689 h 2556204"/>
              <a:gd name="connsiteX1192" fmla="*/ 10978334 w 12020254"/>
              <a:gd name="connsiteY1192" fmla="*/ 107203 h 2556204"/>
              <a:gd name="connsiteX1193" fmla="*/ 11059471 w 12020254"/>
              <a:gd name="connsiteY1193" fmla="*/ 95154 h 2556204"/>
              <a:gd name="connsiteX1194" fmla="*/ 11083296 w 12020254"/>
              <a:gd name="connsiteY1194" fmla="*/ 86893 h 2556204"/>
              <a:gd name="connsiteX1195" fmla="*/ 11072134 w 12020254"/>
              <a:gd name="connsiteY1195" fmla="*/ 85402 h 2556204"/>
              <a:gd name="connsiteX1196" fmla="*/ 11210582 w 12020254"/>
              <a:gd name="connsiteY1196" fmla="*/ 69563 h 2556204"/>
              <a:gd name="connsiteX1197" fmla="*/ 11212083 w 12020254"/>
              <a:gd name="connsiteY1197" fmla="*/ 58321 h 2556204"/>
              <a:gd name="connsiteX1198" fmla="*/ 11234408 w 12020254"/>
              <a:gd name="connsiteY1198" fmla="*/ 61303 h 2556204"/>
              <a:gd name="connsiteX1199" fmla="*/ 11220243 w 12020254"/>
              <a:gd name="connsiteY1199" fmla="*/ 82296 h 2556204"/>
              <a:gd name="connsiteX1200" fmla="*/ 11277555 w 12020254"/>
              <a:gd name="connsiteY1200" fmla="*/ 78507 h 2556204"/>
              <a:gd name="connsiteX1201" fmla="*/ 11287215 w 12020254"/>
              <a:gd name="connsiteY1201" fmla="*/ 91239 h 2556204"/>
              <a:gd name="connsiteX1202" fmla="*/ 11299879 w 12020254"/>
              <a:gd name="connsiteY1202" fmla="*/ 81488 h 2556204"/>
              <a:gd name="connsiteX1203" fmla="*/ 11309539 w 12020254"/>
              <a:gd name="connsiteY1203" fmla="*/ 94220 h 2556204"/>
              <a:gd name="connsiteX1204" fmla="*/ 11323704 w 12020254"/>
              <a:gd name="connsiteY1204" fmla="*/ 73227 h 2556204"/>
              <a:gd name="connsiteX1205" fmla="*/ 11331864 w 12020254"/>
              <a:gd name="connsiteY1205" fmla="*/ 97201 h 2556204"/>
              <a:gd name="connsiteX1206" fmla="*/ 11366851 w 12020254"/>
              <a:gd name="connsiteY1206" fmla="*/ 90431 h 2556204"/>
              <a:gd name="connsiteX1207" fmla="*/ 11365350 w 12020254"/>
              <a:gd name="connsiteY1207" fmla="*/ 101673 h 2556204"/>
              <a:gd name="connsiteX1208" fmla="*/ 11341524 w 12020254"/>
              <a:gd name="connsiteY1208" fmla="*/ 109933 h 2556204"/>
              <a:gd name="connsiteX1209" fmla="*/ 11400337 w 12020254"/>
              <a:gd name="connsiteY1209" fmla="*/ 94902 h 2556204"/>
              <a:gd name="connsiteX1210" fmla="*/ 11409998 w 12020254"/>
              <a:gd name="connsiteY1210" fmla="*/ 107635 h 2556204"/>
              <a:gd name="connsiteX1211" fmla="*/ 11422661 w 12020254"/>
              <a:gd name="connsiteY1211" fmla="*/ 97884 h 2556204"/>
              <a:gd name="connsiteX1212" fmla="*/ 11430821 w 12020254"/>
              <a:gd name="connsiteY1212" fmla="*/ 121858 h 2556204"/>
              <a:gd name="connsiteX1213" fmla="*/ 11395833 w 12020254"/>
              <a:gd name="connsiteY1213" fmla="*/ 128628 h 2556204"/>
              <a:gd name="connsiteX1214" fmla="*/ 11394332 w 12020254"/>
              <a:gd name="connsiteY1214" fmla="*/ 139870 h 2556204"/>
              <a:gd name="connsiteX1215" fmla="*/ 11453145 w 12020254"/>
              <a:gd name="connsiteY1215" fmla="*/ 124839 h 2556204"/>
              <a:gd name="connsiteX1216" fmla="*/ 11475469 w 12020254"/>
              <a:gd name="connsiteY1216" fmla="*/ 127820 h 2556204"/>
              <a:gd name="connsiteX1217" fmla="*/ 11476970 w 12020254"/>
              <a:gd name="connsiteY1217" fmla="*/ 116578 h 2556204"/>
              <a:gd name="connsiteX1218" fmla="*/ 11486631 w 12020254"/>
              <a:gd name="connsiteY1218" fmla="*/ 129311 h 2556204"/>
              <a:gd name="connsiteX1219" fmla="*/ 11500795 w 12020254"/>
              <a:gd name="connsiteY1219" fmla="*/ 108317 h 2556204"/>
              <a:gd name="connsiteX1220" fmla="*/ 11521618 w 12020254"/>
              <a:gd name="connsiteY1220" fmla="*/ 122540 h 2556204"/>
              <a:gd name="connsiteX1221" fmla="*/ 11535783 w 12020254"/>
              <a:gd name="connsiteY1221" fmla="*/ 101547 h 2556204"/>
              <a:gd name="connsiteX1222" fmla="*/ 11534281 w 12020254"/>
              <a:gd name="connsiteY1222" fmla="*/ 112789 h 2556204"/>
              <a:gd name="connsiteX1223" fmla="*/ 11543942 w 12020254"/>
              <a:gd name="connsiteY1223" fmla="*/ 125522 h 2556204"/>
              <a:gd name="connsiteX1224" fmla="*/ 11593094 w 12020254"/>
              <a:gd name="connsiteY1224" fmla="*/ 97758 h 2556204"/>
              <a:gd name="connsiteX1225" fmla="*/ 11594595 w 12020254"/>
              <a:gd name="connsiteY1225" fmla="*/ 86516 h 2556204"/>
              <a:gd name="connsiteX1226" fmla="*/ 11607259 w 12020254"/>
              <a:gd name="connsiteY1226" fmla="*/ 76765 h 2556204"/>
              <a:gd name="connsiteX1227" fmla="*/ 11629583 w 12020254"/>
              <a:gd name="connsiteY1227" fmla="*/ 79746 h 2556204"/>
              <a:gd name="connsiteX1228" fmla="*/ 11580431 w 12020254"/>
              <a:gd name="connsiteY1228" fmla="*/ 107509 h 2556204"/>
              <a:gd name="connsiteX1229" fmla="*/ 11709218 w 12020254"/>
              <a:gd name="connsiteY1229" fmla="*/ 78938 h 2556204"/>
              <a:gd name="connsiteX1230" fmla="*/ 11731542 w 12020254"/>
              <a:gd name="connsiteY1230" fmla="*/ 81919 h 2556204"/>
              <a:gd name="connsiteX1231" fmla="*/ 11669727 w 12020254"/>
              <a:gd name="connsiteY1231" fmla="*/ 119434 h 2556204"/>
              <a:gd name="connsiteX1232" fmla="*/ 11668226 w 12020254"/>
              <a:gd name="connsiteY1232" fmla="*/ 130675 h 2556204"/>
              <a:gd name="connsiteX1233" fmla="*/ 11774689 w 12020254"/>
              <a:gd name="connsiteY1233" fmla="*/ 99123 h 2556204"/>
              <a:gd name="connsiteX1234" fmla="*/ 11855826 w 12020254"/>
              <a:gd name="connsiteY1234" fmla="*/ 87073 h 2556204"/>
              <a:gd name="connsiteX1235" fmla="*/ 11878150 w 12020254"/>
              <a:gd name="connsiteY1235" fmla="*/ 90054 h 2556204"/>
              <a:gd name="connsiteX1236" fmla="*/ 11865487 w 12020254"/>
              <a:gd name="connsiteY1236" fmla="*/ 99806 h 2556204"/>
              <a:gd name="connsiteX1237" fmla="*/ 11887811 w 12020254"/>
              <a:gd name="connsiteY1237" fmla="*/ 102787 h 2556204"/>
              <a:gd name="connsiteX1238" fmla="*/ 11887811 w 12020254"/>
              <a:gd name="connsiteY1238" fmla="*/ 102787 h 2556204"/>
              <a:gd name="connsiteX1239" fmla="*/ 11887811 w 12020254"/>
              <a:gd name="connsiteY1239" fmla="*/ 102787 h 2556204"/>
              <a:gd name="connsiteX1240" fmla="*/ 11898973 w 12020254"/>
              <a:gd name="connsiteY1240" fmla="*/ 104277 h 2556204"/>
              <a:gd name="connsiteX1241" fmla="*/ 11903346 w 12020254"/>
              <a:gd name="connsiteY1241" fmla="*/ 103431 h 2556204"/>
              <a:gd name="connsiteX1242" fmla="*/ 11900738 w 12020254"/>
              <a:gd name="connsiteY1242" fmla="*/ 93991 h 2556204"/>
              <a:gd name="connsiteX1243" fmla="*/ 11901869 w 12020254"/>
              <a:gd name="connsiteY1243" fmla="*/ 93222 h 2556204"/>
              <a:gd name="connsiteX1244" fmla="*/ 11924299 w 12020254"/>
              <a:gd name="connsiteY1244" fmla="*/ 84775 h 2556204"/>
              <a:gd name="connsiteX1245" fmla="*/ 12000932 w 12020254"/>
              <a:gd name="connsiteY1245" fmla="*/ 106450 h 2556204"/>
              <a:gd name="connsiteX1246" fmla="*/ 12020254 w 12020254"/>
              <a:gd name="connsiteY1246" fmla="*/ 131915 h 2556204"/>
              <a:gd name="connsiteX1247" fmla="*/ 11933113 w 12020254"/>
              <a:gd name="connsiteY1247" fmla="*/ 188932 h 2556204"/>
              <a:gd name="connsiteX1248" fmla="*/ 11934614 w 12020254"/>
              <a:gd name="connsiteY1248" fmla="*/ 177691 h 2556204"/>
              <a:gd name="connsiteX1249" fmla="*/ 11888464 w 12020254"/>
              <a:gd name="connsiteY1249" fmla="*/ 182970 h 2556204"/>
              <a:gd name="connsiteX1250" fmla="*/ 11780500 w 12020254"/>
              <a:gd name="connsiteY1250" fmla="*/ 225764 h 2556204"/>
              <a:gd name="connsiteX1251" fmla="*/ 11664376 w 12020254"/>
              <a:gd name="connsiteY1251" fmla="*/ 244584 h 2556204"/>
              <a:gd name="connsiteX1252" fmla="*/ 11697862 w 12020254"/>
              <a:gd name="connsiteY1252" fmla="*/ 249056 h 2556204"/>
              <a:gd name="connsiteX1253" fmla="*/ 11639050 w 12020254"/>
              <a:gd name="connsiteY1253" fmla="*/ 264087 h 2556204"/>
              <a:gd name="connsiteX1254" fmla="*/ 11570576 w 12020254"/>
              <a:gd name="connsiteY1254" fmla="*/ 266385 h 2556204"/>
              <a:gd name="connsiteX1255" fmla="*/ 11559414 w 12020254"/>
              <a:gd name="connsiteY1255" fmla="*/ 264895 h 2556204"/>
              <a:gd name="connsiteX1256" fmla="*/ 11527691 w 12020254"/>
              <a:gd name="connsiteY1256" fmla="*/ 275140 h 2556204"/>
              <a:gd name="connsiteX1257" fmla="*/ 11517987 w 12020254"/>
              <a:gd name="connsiteY1257" fmla="*/ 271800 h 2556204"/>
              <a:gd name="connsiteX1258" fmla="*/ 11535589 w 12020254"/>
              <a:gd name="connsiteY1258" fmla="*/ 273156 h 2556204"/>
              <a:gd name="connsiteX1259" fmla="*/ 11513265 w 12020254"/>
              <a:gd name="connsiteY1259" fmla="*/ 270175 h 2556204"/>
              <a:gd name="connsiteX1260" fmla="*/ 11517987 w 12020254"/>
              <a:gd name="connsiteY1260" fmla="*/ 271800 h 2556204"/>
              <a:gd name="connsiteX1261" fmla="*/ 11510287 w 12020254"/>
              <a:gd name="connsiteY1261" fmla="*/ 271207 h 2556204"/>
              <a:gd name="connsiteX1262" fmla="*/ 11500601 w 12020254"/>
              <a:gd name="connsiteY1262" fmla="*/ 279926 h 2556204"/>
              <a:gd name="connsiteX1263" fmla="*/ 11397141 w 12020254"/>
              <a:gd name="connsiteY1263" fmla="*/ 288995 h 2556204"/>
              <a:gd name="connsiteX1264" fmla="*/ 11324164 w 12020254"/>
              <a:gd name="connsiteY1264" fmla="*/ 325018 h 2556204"/>
              <a:gd name="connsiteX1265" fmla="*/ 11343485 w 12020254"/>
              <a:gd name="connsiteY1265" fmla="*/ 350483 h 2556204"/>
              <a:gd name="connsiteX1266" fmla="*/ 11356149 w 12020254"/>
              <a:gd name="connsiteY1266" fmla="*/ 340732 h 2556204"/>
              <a:gd name="connsiteX1267" fmla="*/ 11359151 w 12020254"/>
              <a:gd name="connsiteY1267" fmla="*/ 318248 h 2556204"/>
              <a:gd name="connsiteX1268" fmla="*/ 11416462 w 12020254"/>
              <a:gd name="connsiteY1268" fmla="*/ 314459 h 2556204"/>
              <a:gd name="connsiteX1269" fmla="*/ 11426123 w 12020254"/>
              <a:gd name="connsiteY1269" fmla="*/ 327192 h 2556204"/>
              <a:gd name="connsiteX1270" fmla="*/ 11449948 w 12020254"/>
              <a:gd name="connsiteY1270" fmla="*/ 318931 h 2556204"/>
              <a:gd name="connsiteX1271" fmla="*/ 11451450 w 12020254"/>
              <a:gd name="connsiteY1271" fmla="*/ 307689 h 2556204"/>
              <a:gd name="connsiteX1272" fmla="*/ 11461111 w 12020254"/>
              <a:gd name="connsiteY1272" fmla="*/ 320421 h 2556204"/>
              <a:gd name="connsiteX1273" fmla="*/ 11424622 w 12020254"/>
              <a:gd name="connsiteY1273" fmla="*/ 338433 h 2556204"/>
              <a:gd name="connsiteX1274" fmla="*/ 11494597 w 12020254"/>
              <a:gd name="connsiteY1274" fmla="*/ 324893 h 2556204"/>
              <a:gd name="connsiteX1275" fmla="*/ 11491594 w 12020254"/>
              <a:gd name="connsiteY1275" fmla="*/ 347377 h 2556204"/>
              <a:gd name="connsiteX1276" fmla="*/ 11537744 w 12020254"/>
              <a:gd name="connsiteY1276" fmla="*/ 342097 h 2556204"/>
              <a:gd name="connsiteX1277" fmla="*/ 11536242 w 12020254"/>
              <a:gd name="connsiteY1277" fmla="*/ 353339 h 2556204"/>
              <a:gd name="connsiteX1278" fmla="*/ 11569729 w 12020254"/>
              <a:gd name="connsiteY1278" fmla="*/ 357810 h 2556204"/>
              <a:gd name="connsiteX1279" fmla="*/ 11571230 w 12020254"/>
              <a:gd name="connsiteY1279" fmla="*/ 346569 h 2556204"/>
              <a:gd name="connsiteX1280" fmla="*/ 11627040 w 12020254"/>
              <a:gd name="connsiteY1280" fmla="*/ 354022 h 2556204"/>
              <a:gd name="connsiteX1281" fmla="*/ 11670187 w 12020254"/>
              <a:gd name="connsiteY1281" fmla="*/ 371225 h 2556204"/>
              <a:gd name="connsiteX1282" fmla="*/ 11458762 w 12020254"/>
              <a:gd name="connsiteY1282" fmla="*/ 423088 h 2556204"/>
              <a:gd name="connsiteX1283" fmla="*/ 11388787 w 12020254"/>
              <a:gd name="connsiteY1283" fmla="*/ 436629 h 2556204"/>
              <a:gd name="connsiteX1284" fmla="*/ 11329975 w 12020254"/>
              <a:gd name="connsiteY1284" fmla="*/ 451660 h 2556204"/>
              <a:gd name="connsiteX1285" fmla="*/ 11377625 w 12020254"/>
              <a:gd name="connsiteY1285" fmla="*/ 435138 h 2556204"/>
              <a:gd name="connsiteX1286" fmla="*/ 11294987 w 12020254"/>
              <a:gd name="connsiteY1286" fmla="*/ 458430 h 2556204"/>
              <a:gd name="connsiteX1287" fmla="*/ 11271162 w 12020254"/>
              <a:gd name="connsiteY1287" fmla="*/ 466691 h 2556204"/>
              <a:gd name="connsiteX1288" fmla="*/ 11296488 w 12020254"/>
              <a:gd name="connsiteY1288" fmla="*/ 447188 h 2556204"/>
              <a:gd name="connsiteX1289" fmla="*/ 11245835 w 12020254"/>
              <a:gd name="connsiteY1289" fmla="*/ 486193 h 2556204"/>
              <a:gd name="connsiteX1290" fmla="*/ 11236175 w 12020254"/>
              <a:gd name="connsiteY1290" fmla="*/ 473461 h 2556204"/>
              <a:gd name="connsiteX1291" fmla="*/ 11202689 w 12020254"/>
              <a:gd name="connsiteY1291" fmla="*/ 468989 h 2556204"/>
              <a:gd name="connsiteX1292" fmla="*/ 11190025 w 12020254"/>
              <a:gd name="connsiteY1292" fmla="*/ 478740 h 2556204"/>
              <a:gd name="connsiteX1293" fmla="*/ 11188524 w 12020254"/>
              <a:gd name="connsiteY1293" fmla="*/ 489982 h 2556204"/>
              <a:gd name="connsiteX1294" fmla="*/ 11199686 w 12020254"/>
              <a:gd name="connsiteY1294" fmla="*/ 491473 h 2556204"/>
              <a:gd name="connsiteX1295" fmla="*/ 11220509 w 12020254"/>
              <a:gd name="connsiteY1295" fmla="*/ 505696 h 2556204"/>
              <a:gd name="connsiteX1296" fmla="*/ 11206345 w 12020254"/>
              <a:gd name="connsiteY1296" fmla="*/ 526689 h 2556204"/>
              <a:gd name="connsiteX1297" fmla="*/ 11266658 w 12020254"/>
              <a:gd name="connsiteY1297" fmla="*/ 500416 h 2556204"/>
              <a:gd name="connsiteX1298" fmla="*/ 11301646 w 12020254"/>
              <a:gd name="connsiteY1298" fmla="*/ 493646 h 2556204"/>
              <a:gd name="connsiteX1299" fmla="*/ 11291985 w 12020254"/>
              <a:gd name="connsiteY1299" fmla="*/ 480913 h 2556204"/>
              <a:gd name="connsiteX1300" fmla="*/ 11314309 w 12020254"/>
              <a:gd name="connsiteY1300" fmla="*/ 483894 h 2556204"/>
              <a:gd name="connsiteX1301" fmla="*/ 11570382 w 12020254"/>
              <a:gd name="connsiteY1301" fmla="*/ 437994 h 2556204"/>
              <a:gd name="connsiteX1302" fmla="*/ 11521230 w 12020254"/>
              <a:gd name="connsiteY1302" fmla="*/ 465757 h 2556204"/>
              <a:gd name="connsiteX1303" fmla="*/ 11567380 w 12020254"/>
              <a:gd name="connsiteY1303" fmla="*/ 460477 h 2556204"/>
              <a:gd name="connsiteX1304" fmla="*/ 11588203 w 12020254"/>
              <a:gd name="connsiteY1304" fmla="*/ 474700 h 2556204"/>
              <a:gd name="connsiteX1305" fmla="*/ 11635853 w 12020254"/>
              <a:gd name="connsiteY1305" fmla="*/ 458179 h 2556204"/>
              <a:gd name="connsiteX1306" fmla="*/ 11669339 w 12020254"/>
              <a:gd name="connsiteY1306" fmla="*/ 462651 h 2556204"/>
              <a:gd name="connsiteX1307" fmla="*/ 11645514 w 12020254"/>
              <a:gd name="connsiteY1307" fmla="*/ 470911 h 2556204"/>
              <a:gd name="connsiteX1308" fmla="*/ 11655175 w 12020254"/>
              <a:gd name="connsiteY1308" fmla="*/ 483644 h 2556204"/>
              <a:gd name="connsiteX1309" fmla="*/ 11556871 w 12020254"/>
              <a:gd name="connsiteY1309" fmla="*/ 539170 h 2556204"/>
              <a:gd name="connsiteX1310" fmla="*/ 11439246 w 12020254"/>
              <a:gd name="connsiteY1310" fmla="*/ 569232 h 2556204"/>
              <a:gd name="connsiteX1311" fmla="*/ 11297796 w 12020254"/>
              <a:gd name="connsiteY1311" fmla="*/ 607555 h 2556204"/>
              <a:gd name="connsiteX1312" fmla="*/ 11191333 w 12020254"/>
              <a:gd name="connsiteY1312" fmla="*/ 639107 h 2556204"/>
              <a:gd name="connsiteX1313" fmla="*/ 11192834 w 12020254"/>
              <a:gd name="connsiteY1313" fmla="*/ 627865 h 2556204"/>
              <a:gd name="connsiteX1314" fmla="*/ 11145183 w 12020254"/>
              <a:gd name="connsiteY1314" fmla="*/ 644387 h 2556204"/>
              <a:gd name="connsiteX1315" fmla="*/ 11134021 w 12020254"/>
              <a:gd name="connsiteY1315" fmla="*/ 642896 h 2556204"/>
              <a:gd name="connsiteX1316" fmla="*/ 11002232 w 12020254"/>
              <a:gd name="connsiteY1316" fmla="*/ 693951 h 2556204"/>
              <a:gd name="connsiteX1317" fmla="*/ 10967244 w 12020254"/>
              <a:gd name="connsiteY1317" fmla="*/ 700721 h 2556204"/>
              <a:gd name="connsiteX1318" fmla="*/ 10988067 w 12020254"/>
              <a:gd name="connsiteY1318" fmla="*/ 714944 h 2556204"/>
              <a:gd name="connsiteX1319" fmla="*/ 11000730 w 12020254"/>
              <a:gd name="connsiteY1319" fmla="*/ 705193 h 2556204"/>
              <a:gd name="connsiteX1320" fmla="*/ 11008890 w 12020254"/>
              <a:gd name="connsiteY1320" fmla="*/ 729167 h 2556204"/>
              <a:gd name="connsiteX1321" fmla="*/ 11043877 w 12020254"/>
              <a:gd name="connsiteY1321" fmla="*/ 722397 h 2556204"/>
              <a:gd name="connsiteX1322" fmla="*/ 11020052 w 12020254"/>
              <a:gd name="connsiteY1322" fmla="*/ 730658 h 2556204"/>
              <a:gd name="connsiteX1323" fmla="*/ 11067703 w 12020254"/>
              <a:gd name="connsiteY1323" fmla="*/ 714136 h 2556204"/>
              <a:gd name="connsiteX1324" fmla="*/ 11088525 w 12020254"/>
              <a:gd name="connsiteY1324" fmla="*/ 728359 h 2556204"/>
              <a:gd name="connsiteX1325" fmla="*/ 11101189 w 12020254"/>
              <a:gd name="connsiteY1325" fmla="*/ 718608 h 2556204"/>
              <a:gd name="connsiteX1326" fmla="*/ 11098186 w 12020254"/>
              <a:gd name="connsiteY1326" fmla="*/ 741091 h 2556204"/>
              <a:gd name="connsiteX1327" fmla="*/ 11063199 w 12020254"/>
              <a:gd name="connsiteY1327" fmla="*/ 747862 h 2556204"/>
              <a:gd name="connsiteX1328" fmla="*/ 11071359 w 12020254"/>
              <a:gd name="connsiteY1328" fmla="*/ 771836 h 2556204"/>
              <a:gd name="connsiteX1329" fmla="*/ 11131672 w 12020254"/>
              <a:gd name="connsiteY1329" fmla="*/ 745563 h 2556204"/>
              <a:gd name="connsiteX1330" fmla="*/ 11141333 w 12020254"/>
              <a:gd name="connsiteY1330" fmla="*/ 758295 h 2556204"/>
              <a:gd name="connsiteX1331" fmla="*/ 11155498 w 12020254"/>
              <a:gd name="connsiteY1331" fmla="*/ 737302 h 2556204"/>
              <a:gd name="connsiteX1332" fmla="*/ 11165159 w 12020254"/>
              <a:gd name="connsiteY1332" fmla="*/ 750034 h 2556204"/>
              <a:gd name="connsiteX1333" fmla="*/ 11179323 w 12020254"/>
              <a:gd name="connsiteY1333" fmla="*/ 729041 h 2556204"/>
              <a:gd name="connsiteX1334" fmla="*/ 11188984 w 12020254"/>
              <a:gd name="connsiteY1334" fmla="*/ 741774 h 2556204"/>
              <a:gd name="connsiteX1335" fmla="*/ 11214310 w 12020254"/>
              <a:gd name="connsiteY1335" fmla="*/ 722271 h 2556204"/>
              <a:gd name="connsiteX1336" fmla="*/ 11200146 w 12020254"/>
              <a:gd name="connsiteY1336" fmla="*/ 743265 h 2556204"/>
              <a:gd name="connsiteX1337" fmla="*/ 11222470 w 12020254"/>
              <a:gd name="connsiteY1337" fmla="*/ 746246 h 2556204"/>
              <a:gd name="connsiteX1338" fmla="*/ 11252532 w 12020254"/>
              <a:gd name="connsiteY1338" fmla="*/ 724515 h 2556204"/>
              <a:gd name="connsiteX1339" fmla="*/ 11257373 w 12020254"/>
              <a:gd name="connsiteY1339" fmla="*/ 725948 h 2556204"/>
              <a:gd name="connsiteX1340" fmla="*/ 11247796 w 12020254"/>
              <a:gd name="connsiteY1340" fmla="*/ 726743 h 2556204"/>
              <a:gd name="connsiteX1341" fmla="*/ 11257457 w 12020254"/>
              <a:gd name="connsiteY1341" fmla="*/ 739475 h 2556204"/>
              <a:gd name="connsiteX1342" fmla="*/ 11387746 w 12020254"/>
              <a:gd name="connsiteY1342" fmla="*/ 699662 h 2556204"/>
              <a:gd name="connsiteX1343" fmla="*/ 11397407 w 12020254"/>
              <a:gd name="connsiteY1343" fmla="*/ 712395 h 2556204"/>
              <a:gd name="connsiteX1344" fmla="*/ 11335592 w 12020254"/>
              <a:gd name="connsiteY1344" fmla="*/ 749909 h 2556204"/>
              <a:gd name="connsiteX1345" fmla="*/ 11346754 w 12020254"/>
              <a:gd name="connsiteY1345" fmla="*/ 751400 h 2556204"/>
              <a:gd name="connsiteX1346" fmla="*/ 11451716 w 12020254"/>
              <a:gd name="connsiteY1346" fmla="*/ 731089 h 2556204"/>
              <a:gd name="connsiteX1347" fmla="*/ 11532852 w 12020254"/>
              <a:gd name="connsiteY1347" fmla="*/ 719039 h 2556204"/>
              <a:gd name="connsiteX1348" fmla="*/ 11545516 w 12020254"/>
              <a:gd name="connsiteY1348" fmla="*/ 709288 h 2556204"/>
              <a:gd name="connsiteX1349" fmla="*/ 11544014 w 12020254"/>
              <a:gd name="connsiteY1349" fmla="*/ 720530 h 2556204"/>
              <a:gd name="connsiteX1350" fmla="*/ 11564837 w 12020254"/>
              <a:gd name="connsiteY1350" fmla="*/ 734753 h 2556204"/>
              <a:gd name="connsiteX1351" fmla="*/ 11577501 w 12020254"/>
              <a:gd name="connsiteY1351" fmla="*/ 725001 h 2556204"/>
              <a:gd name="connsiteX1352" fmla="*/ 11566338 w 12020254"/>
              <a:gd name="connsiteY1352" fmla="*/ 723511 h 2556204"/>
              <a:gd name="connsiteX1353" fmla="*/ 11602827 w 12020254"/>
              <a:gd name="connsiteY1353" fmla="*/ 705499 h 2556204"/>
              <a:gd name="connsiteX1354" fmla="*/ 11677959 w 12020254"/>
              <a:gd name="connsiteY1354" fmla="*/ 738416 h 2556204"/>
              <a:gd name="connsiteX1355" fmla="*/ 11698782 w 12020254"/>
              <a:gd name="connsiteY1355" fmla="*/ 752639 h 2556204"/>
              <a:gd name="connsiteX1356" fmla="*/ 11610139 w 12020254"/>
              <a:gd name="connsiteY1356" fmla="*/ 820898 h 2556204"/>
              <a:gd name="connsiteX1357" fmla="*/ 11611640 w 12020254"/>
              <a:gd name="connsiteY1357" fmla="*/ 809656 h 2556204"/>
              <a:gd name="connsiteX1358" fmla="*/ 11565491 w 12020254"/>
              <a:gd name="connsiteY1358" fmla="*/ 814936 h 2556204"/>
              <a:gd name="connsiteX1359" fmla="*/ 11446365 w 12020254"/>
              <a:gd name="connsiteY1359" fmla="*/ 856240 h 2556204"/>
              <a:gd name="connsiteX1360" fmla="*/ 11342904 w 12020254"/>
              <a:gd name="connsiteY1360" fmla="*/ 865308 h 2556204"/>
              <a:gd name="connsiteX1361" fmla="*/ 11376390 w 12020254"/>
              <a:gd name="connsiteY1361" fmla="*/ 869780 h 2556204"/>
              <a:gd name="connsiteX1362" fmla="*/ 11317577 w 12020254"/>
              <a:gd name="connsiteY1362" fmla="*/ 884811 h 2556204"/>
              <a:gd name="connsiteX1363" fmla="*/ 11247603 w 12020254"/>
              <a:gd name="connsiteY1363" fmla="*/ 898351 h 2556204"/>
              <a:gd name="connsiteX1364" fmla="*/ 11237942 w 12020254"/>
              <a:gd name="connsiteY1364" fmla="*/ 885619 h 2556204"/>
              <a:gd name="connsiteX1365" fmla="*/ 11190291 w 12020254"/>
              <a:gd name="connsiteY1365" fmla="*/ 902141 h 2556204"/>
              <a:gd name="connsiteX1366" fmla="*/ 11214116 w 12020254"/>
              <a:gd name="connsiteY1366" fmla="*/ 893880 h 2556204"/>
              <a:gd name="connsiteX1367" fmla="*/ 11179129 w 12020254"/>
              <a:gd name="connsiteY1367" fmla="*/ 900650 h 2556204"/>
              <a:gd name="connsiteX1368" fmla="*/ 11075668 w 12020254"/>
              <a:gd name="connsiteY1368" fmla="*/ 909719 h 2556204"/>
              <a:gd name="connsiteX1369" fmla="*/ 11002691 w 12020254"/>
              <a:gd name="connsiteY1369" fmla="*/ 945743 h 2556204"/>
              <a:gd name="connsiteX1370" fmla="*/ 11010851 w 12020254"/>
              <a:gd name="connsiteY1370" fmla="*/ 969717 h 2556204"/>
              <a:gd name="connsiteX1371" fmla="*/ 11034676 w 12020254"/>
              <a:gd name="connsiteY1371" fmla="*/ 961456 h 2556204"/>
              <a:gd name="connsiteX1372" fmla="*/ 11036177 w 12020254"/>
              <a:gd name="connsiteY1372" fmla="*/ 950214 h 2556204"/>
              <a:gd name="connsiteX1373" fmla="*/ 11094990 w 12020254"/>
              <a:gd name="connsiteY1373" fmla="*/ 935183 h 2556204"/>
              <a:gd name="connsiteX1374" fmla="*/ 11104651 w 12020254"/>
              <a:gd name="connsiteY1374" fmla="*/ 947916 h 2556204"/>
              <a:gd name="connsiteX1375" fmla="*/ 11128476 w 12020254"/>
              <a:gd name="connsiteY1375" fmla="*/ 939655 h 2556204"/>
              <a:gd name="connsiteX1376" fmla="*/ 11117314 w 12020254"/>
              <a:gd name="connsiteY1376" fmla="*/ 938165 h 2556204"/>
              <a:gd name="connsiteX1377" fmla="*/ 11139638 w 12020254"/>
              <a:gd name="connsiteY1377" fmla="*/ 941146 h 2556204"/>
              <a:gd name="connsiteX1378" fmla="*/ 11101649 w 12020254"/>
              <a:gd name="connsiteY1378" fmla="*/ 970399 h 2556204"/>
              <a:gd name="connsiteX1379" fmla="*/ 11160461 w 12020254"/>
              <a:gd name="connsiteY1379" fmla="*/ 955368 h 2556204"/>
              <a:gd name="connsiteX1380" fmla="*/ 11170122 w 12020254"/>
              <a:gd name="connsiteY1380" fmla="*/ 968101 h 2556204"/>
              <a:gd name="connsiteX1381" fmla="*/ 11216271 w 12020254"/>
              <a:gd name="connsiteY1381" fmla="*/ 962821 h 2556204"/>
              <a:gd name="connsiteX1382" fmla="*/ 11202107 w 12020254"/>
              <a:gd name="connsiteY1382" fmla="*/ 983814 h 2556204"/>
              <a:gd name="connsiteX1383" fmla="*/ 11246755 w 12020254"/>
              <a:gd name="connsiteY1383" fmla="*/ 989776 h 2556204"/>
              <a:gd name="connsiteX1384" fmla="*/ 11248256 w 12020254"/>
              <a:gd name="connsiteY1384" fmla="*/ 978535 h 2556204"/>
              <a:gd name="connsiteX1385" fmla="*/ 11304066 w 12020254"/>
              <a:gd name="connsiteY1385" fmla="*/ 985987 h 2556204"/>
              <a:gd name="connsiteX1386" fmla="*/ 11348715 w 12020254"/>
              <a:gd name="connsiteY1386" fmla="*/ 991950 h 2556204"/>
              <a:gd name="connsiteX1387" fmla="*/ 11137289 w 12020254"/>
              <a:gd name="connsiteY1387" fmla="*/ 1043813 h 2556204"/>
              <a:gd name="connsiteX1388" fmla="*/ 11067315 w 12020254"/>
              <a:gd name="connsiteY1388" fmla="*/ 1057353 h 2556204"/>
              <a:gd name="connsiteX1389" fmla="*/ 10997340 w 12020254"/>
              <a:gd name="connsiteY1389" fmla="*/ 1070893 h 2556204"/>
              <a:gd name="connsiteX1390" fmla="*/ 11056153 w 12020254"/>
              <a:gd name="connsiteY1390" fmla="*/ 1055862 h 2556204"/>
              <a:gd name="connsiteX1391" fmla="*/ 10973515 w 12020254"/>
              <a:gd name="connsiteY1391" fmla="*/ 1079154 h 2556204"/>
              <a:gd name="connsiteX1392" fmla="*/ 10937026 w 12020254"/>
              <a:gd name="connsiteY1392" fmla="*/ 1097166 h 2556204"/>
              <a:gd name="connsiteX1393" fmla="*/ 10975016 w 12020254"/>
              <a:gd name="connsiteY1393" fmla="*/ 1067912 h 2556204"/>
              <a:gd name="connsiteX1394" fmla="*/ 10913201 w 12020254"/>
              <a:gd name="connsiteY1394" fmla="*/ 1105427 h 2556204"/>
              <a:gd name="connsiteX1395" fmla="*/ 10903540 w 12020254"/>
              <a:gd name="connsiteY1395" fmla="*/ 1092694 h 2556204"/>
              <a:gd name="connsiteX1396" fmla="*/ 10881216 w 12020254"/>
              <a:gd name="connsiteY1396" fmla="*/ 1089713 h 2556204"/>
              <a:gd name="connsiteX1397" fmla="*/ 10868553 w 12020254"/>
              <a:gd name="connsiteY1397" fmla="*/ 1099464 h 2556204"/>
              <a:gd name="connsiteX1398" fmla="*/ 10854388 w 12020254"/>
              <a:gd name="connsiteY1398" fmla="*/ 1120458 h 2556204"/>
              <a:gd name="connsiteX1399" fmla="*/ 10867052 w 12020254"/>
              <a:gd name="connsiteY1399" fmla="*/ 1110706 h 2556204"/>
              <a:gd name="connsiteX1400" fmla="*/ 10879715 w 12020254"/>
              <a:gd name="connsiteY1400" fmla="*/ 1100955 h 2556204"/>
              <a:gd name="connsiteX1401" fmla="*/ 10902039 w 12020254"/>
              <a:gd name="connsiteY1401" fmla="*/ 1103936 h 2556204"/>
              <a:gd name="connsiteX1402" fmla="*/ 10878214 w 12020254"/>
              <a:gd name="connsiteY1402" fmla="*/ 1112197 h 2556204"/>
              <a:gd name="connsiteX1403" fmla="*/ 10899037 w 12020254"/>
              <a:gd name="connsiteY1403" fmla="*/ 1126420 h 2556204"/>
              <a:gd name="connsiteX1404" fmla="*/ 10884872 w 12020254"/>
              <a:gd name="connsiteY1404" fmla="*/ 1147413 h 2556204"/>
              <a:gd name="connsiteX1405" fmla="*/ 10945186 w 12020254"/>
              <a:gd name="connsiteY1405" fmla="*/ 1121140 h 2556204"/>
              <a:gd name="connsiteX1406" fmla="*/ 10969011 w 12020254"/>
              <a:gd name="connsiteY1406" fmla="*/ 1112879 h 2556204"/>
              <a:gd name="connsiteX1407" fmla="*/ 10970513 w 12020254"/>
              <a:gd name="connsiteY1407" fmla="*/ 1101638 h 2556204"/>
              <a:gd name="connsiteX1408" fmla="*/ 10992837 w 12020254"/>
              <a:gd name="connsiteY1408" fmla="*/ 1104619 h 2556204"/>
              <a:gd name="connsiteX1409" fmla="*/ 11236247 w 12020254"/>
              <a:gd name="connsiteY1409" fmla="*/ 1068469 h 2556204"/>
              <a:gd name="connsiteX1410" fmla="*/ 11187095 w 12020254"/>
              <a:gd name="connsiteY1410" fmla="*/ 1096233 h 2556204"/>
              <a:gd name="connsiteX1411" fmla="*/ 11245908 w 12020254"/>
              <a:gd name="connsiteY1411" fmla="*/ 1081202 h 2556204"/>
              <a:gd name="connsiteX1412" fmla="*/ 11266730 w 12020254"/>
              <a:gd name="connsiteY1412" fmla="*/ 1095424 h 2556204"/>
              <a:gd name="connsiteX1413" fmla="*/ 11314381 w 12020254"/>
              <a:gd name="connsiteY1413" fmla="*/ 1078903 h 2556204"/>
              <a:gd name="connsiteX1414" fmla="*/ 11336705 w 12020254"/>
              <a:gd name="connsiteY1414" fmla="*/ 1081884 h 2556204"/>
              <a:gd name="connsiteX1415" fmla="*/ 11312880 w 12020254"/>
              <a:gd name="connsiteY1415" fmla="*/ 1090145 h 2556204"/>
              <a:gd name="connsiteX1416" fmla="*/ 11333703 w 12020254"/>
              <a:gd name="connsiteY1416" fmla="*/ 1104368 h 2556204"/>
              <a:gd name="connsiteX1417" fmla="*/ 11224237 w 12020254"/>
              <a:gd name="connsiteY1417" fmla="*/ 1158404 h 2556204"/>
              <a:gd name="connsiteX1418" fmla="*/ 11117774 w 12020254"/>
              <a:gd name="connsiteY1418" fmla="*/ 1189956 h 2556204"/>
              <a:gd name="connsiteX1419" fmla="*/ 11057460 w 12020254"/>
              <a:gd name="connsiteY1419" fmla="*/ 1216229 h 2556204"/>
              <a:gd name="connsiteX1420" fmla="*/ 11009810 w 12020254"/>
              <a:gd name="connsiteY1420" fmla="*/ 1232750 h 2556204"/>
              <a:gd name="connsiteX1421" fmla="*/ 11008308 w 12020254"/>
              <a:gd name="connsiteY1421" fmla="*/ 1243992 h 2556204"/>
              <a:gd name="connsiteX1422" fmla="*/ 11138597 w 12020254"/>
              <a:gd name="connsiteY1422" fmla="*/ 1204179 h 2556204"/>
              <a:gd name="connsiteX1423" fmla="*/ 11159420 w 12020254"/>
              <a:gd name="connsiteY1423" fmla="*/ 1218402 h 2556204"/>
              <a:gd name="connsiteX1424" fmla="*/ 11097605 w 12020254"/>
              <a:gd name="connsiteY1424" fmla="*/ 1255916 h 2556204"/>
              <a:gd name="connsiteX1425" fmla="*/ 11108767 w 12020254"/>
              <a:gd name="connsiteY1425" fmla="*/ 1257407 h 2556204"/>
              <a:gd name="connsiteX1426" fmla="*/ 11202567 w 12020254"/>
              <a:gd name="connsiteY1426" fmla="*/ 1235606 h 2556204"/>
              <a:gd name="connsiteX1427" fmla="*/ 11294865 w 12020254"/>
              <a:gd name="connsiteY1427" fmla="*/ 1225047 h 2556204"/>
              <a:gd name="connsiteX1428" fmla="*/ 11307529 w 12020254"/>
              <a:gd name="connsiteY1428" fmla="*/ 1215295 h 2556204"/>
              <a:gd name="connsiteX1429" fmla="*/ 11306027 w 12020254"/>
              <a:gd name="connsiteY1429" fmla="*/ 1226537 h 2556204"/>
              <a:gd name="connsiteX1430" fmla="*/ 11326850 w 12020254"/>
              <a:gd name="connsiteY1430" fmla="*/ 1240760 h 2556204"/>
              <a:gd name="connsiteX1431" fmla="*/ 11339514 w 12020254"/>
              <a:gd name="connsiteY1431" fmla="*/ 1231009 h 2556204"/>
              <a:gd name="connsiteX1432" fmla="*/ 11328352 w 12020254"/>
              <a:gd name="connsiteY1432" fmla="*/ 1229518 h 2556204"/>
              <a:gd name="connsiteX1433" fmla="*/ 11364840 w 12020254"/>
              <a:gd name="connsiteY1433" fmla="*/ 1211506 h 2556204"/>
              <a:gd name="connsiteX1434" fmla="*/ 11428810 w 12020254"/>
              <a:gd name="connsiteY1434" fmla="*/ 1242933 h 2556204"/>
              <a:gd name="connsiteX1435" fmla="*/ 11460795 w 12020254"/>
              <a:gd name="connsiteY1435" fmla="*/ 1258647 h 2556204"/>
              <a:gd name="connsiteX1436" fmla="*/ 11360990 w 12020254"/>
              <a:gd name="connsiteY1436" fmla="*/ 1325415 h 2556204"/>
              <a:gd name="connsiteX1437" fmla="*/ 11373653 w 12020254"/>
              <a:gd name="connsiteY1437" fmla="*/ 1315664 h 2556204"/>
              <a:gd name="connsiteX1438" fmla="*/ 11327504 w 12020254"/>
              <a:gd name="connsiteY1438" fmla="*/ 1320943 h 2556204"/>
              <a:gd name="connsiteX1439" fmla="*/ 11208378 w 12020254"/>
              <a:gd name="connsiteY1439" fmla="*/ 1362247 h 2556204"/>
              <a:gd name="connsiteX1440" fmla="*/ 11104917 w 12020254"/>
              <a:gd name="connsiteY1440" fmla="*/ 1371316 h 2556204"/>
              <a:gd name="connsiteX1441" fmla="*/ 11127241 w 12020254"/>
              <a:gd name="connsiteY1441" fmla="*/ 1374297 h 2556204"/>
              <a:gd name="connsiteX1442" fmla="*/ 11068428 w 12020254"/>
              <a:gd name="connsiteY1442" fmla="*/ 1389328 h 2556204"/>
              <a:gd name="connsiteX1443" fmla="*/ 11009616 w 12020254"/>
              <a:gd name="connsiteY1443" fmla="*/ 1404359 h 2556204"/>
              <a:gd name="connsiteX1444" fmla="*/ 10999955 w 12020254"/>
              <a:gd name="connsiteY1444" fmla="*/ 1391626 h 2556204"/>
              <a:gd name="connsiteX1445" fmla="*/ 10952304 w 12020254"/>
              <a:gd name="connsiteY1445" fmla="*/ 1408148 h 2556204"/>
              <a:gd name="connsiteX1446" fmla="*/ 10964968 w 12020254"/>
              <a:gd name="connsiteY1446" fmla="*/ 1398396 h 2556204"/>
              <a:gd name="connsiteX1447" fmla="*/ 10941142 w 12020254"/>
              <a:gd name="connsiteY1447" fmla="*/ 1406657 h 2556204"/>
              <a:gd name="connsiteX1448" fmla="*/ 10826519 w 12020254"/>
              <a:gd name="connsiteY1448" fmla="*/ 1414235 h 2556204"/>
              <a:gd name="connsiteX1449" fmla="*/ 10764704 w 12020254"/>
              <a:gd name="connsiteY1449" fmla="*/ 1451750 h 2556204"/>
              <a:gd name="connsiteX1450" fmla="*/ 10772864 w 12020254"/>
              <a:gd name="connsiteY1450" fmla="*/ 1475724 h 2556204"/>
              <a:gd name="connsiteX1451" fmla="*/ 10785527 w 12020254"/>
              <a:gd name="connsiteY1451" fmla="*/ 1465973 h 2556204"/>
              <a:gd name="connsiteX1452" fmla="*/ 10788530 w 12020254"/>
              <a:gd name="connsiteY1452" fmla="*/ 1443489 h 2556204"/>
              <a:gd name="connsiteX1453" fmla="*/ 10845841 w 12020254"/>
              <a:gd name="connsiteY1453" fmla="*/ 1439700 h 2556204"/>
              <a:gd name="connsiteX1454" fmla="*/ 10855502 w 12020254"/>
              <a:gd name="connsiteY1454" fmla="*/ 1452433 h 2556204"/>
              <a:gd name="connsiteX1455" fmla="*/ 10879327 w 12020254"/>
              <a:gd name="connsiteY1455" fmla="*/ 1444172 h 2556204"/>
              <a:gd name="connsiteX1456" fmla="*/ 10890489 w 12020254"/>
              <a:gd name="connsiteY1456" fmla="*/ 1445662 h 2556204"/>
              <a:gd name="connsiteX1457" fmla="*/ 10863662 w 12020254"/>
              <a:gd name="connsiteY1457" fmla="*/ 1476407 h 2556204"/>
              <a:gd name="connsiteX1458" fmla="*/ 10922474 w 12020254"/>
              <a:gd name="connsiteY1458" fmla="*/ 1461376 h 2556204"/>
              <a:gd name="connsiteX1459" fmla="*/ 10920973 w 12020254"/>
              <a:gd name="connsiteY1459" fmla="*/ 1472618 h 2556204"/>
              <a:gd name="connsiteX1460" fmla="*/ 10978284 w 12020254"/>
              <a:gd name="connsiteY1460" fmla="*/ 1468829 h 2556204"/>
              <a:gd name="connsiteX1461" fmla="*/ 10965621 w 12020254"/>
              <a:gd name="connsiteY1461" fmla="*/ 1478580 h 2556204"/>
              <a:gd name="connsiteX1462" fmla="*/ 10999107 w 12020254"/>
              <a:gd name="connsiteY1462" fmla="*/ 1483052 h 2556204"/>
              <a:gd name="connsiteX1463" fmla="*/ 11010269 w 12020254"/>
              <a:gd name="connsiteY1463" fmla="*/ 1484542 h 2556204"/>
              <a:gd name="connsiteX1464" fmla="*/ 11054918 w 12020254"/>
              <a:gd name="connsiteY1464" fmla="*/ 1490504 h 2556204"/>
              <a:gd name="connsiteX1465" fmla="*/ 11099566 w 12020254"/>
              <a:gd name="connsiteY1465" fmla="*/ 1496466 h 2556204"/>
              <a:gd name="connsiteX1466" fmla="*/ 10888141 w 12020254"/>
              <a:gd name="connsiteY1466" fmla="*/ 1548329 h 2556204"/>
              <a:gd name="connsiteX1467" fmla="*/ 10829328 w 12020254"/>
              <a:gd name="connsiteY1467" fmla="*/ 1563360 h 2556204"/>
              <a:gd name="connsiteX1468" fmla="*/ 10759353 w 12020254"/>
              <a:gd name="connsiteY1468" fmla="*/ 1576901 h 2556204"/>
              <a:gd name="connsiteX1469" fmla="*/ 10818166 w 12020254"/>
              <a:gd name="connsiteY1469" fmla="*/ 1561870 h 2556204"/>
              <a:gd name="connsiteX1470" fmla="*/ 10724366 w 12020254"/>
              <a:gd name="connsiteY1470" fmla="*/ 1583671 h 2556204"/>
              <a:gd name="connsiteX1471" fmla="*/ 10699039 w 12020254"/>
              <a:gd name="connsiteY1471" fmla="*/ 1603173 h 2556204"/>
              <a:gd name="connsiteX1472" fmla="*/ 10725867 w 12020254"/>
              <a:gd name="connsiteY1472" fmla="*/ 1572429 h 2556204"/>
              <a:gd name="connsiteX1473" fmla="*/ 10675214 w 12020254"/>
              <a:gd name="connsiteY1473" fmla="*/ 1611434 h 2556204"/>
              <a:gd name="connsiteX1474" fmla="*/ 10665553 w 12020254"/>
              <a:gd name="connsiteY1474" fmla="*/ 1598702 h 2556204"/>
              <a:gd name="connsiteX1475" fmla="*/ 10632067 w 12020254"/>
              <a:gd name="connsiteY1475" fmla="*/ 1594230 h 2556204"/>
              <a:gd name="connsiteX1476" fmla="*/ 10630566 w 12020254"/>
              <a:gd name="connsiteY1476" fmla="*/ 1605472 h 2556204"/>
              <a:gd name="connsiteX1477" fmla="*/ 10617903 w 12020254"/>
              <a:gd name="connsiteY1477" fmla="*/ 1615223 h 2556204"/>
              <a:gd name="connsiteX1478" fmla="*/ 10629065 w 12020254"/>
              <a:gd name="connsiteY1478" fmla="*/ 1616714 h 2556204"/>
              <a:gd name="connsiteX1479" fmla="*/ 10649888 w 12020254"/>
              <a:gd name="connsiteY1479" fmla="*/ 1630937 h 2556204"/>
              <a:gd name="connsiteX1480" fmla="*/ 10635723 w 12020254"/>
              <a:gd name="connsiteY1480" fmla="*/ 1651930 h 2556204"/>
              <a:gd name="connsiteX1481" fmla="*/ 10696037 w 12020254"/>
              <a:gd name="connsiteY1481" fmla="*/ 1625657 h 2556204"/>
              <a:gd name="connsiteX1482" fmla="*/ 10731024 w 12020254"/>
              <a:gd name="connsiteY1482" fmla="*/ 1618887 h 2556204"/>
              <a:gd name="connsiteX1483" fmla="*/ 10721363 w 12020254"/>
              <a:gd name="connsiteY1483" fmla="*/ 1606154 h 2556204"/>
              <a:gd name="connsiteX1484" fmla="*/ 10754850 w 12020254"/>
              <a:gd name="connsiteY1484" fmla="*/ 1610626 h 2556204"/>
              <a:gd name="connsiteX1485" fmla="*/ 10999761 w 12020254"/>
              <a:gd name="connsiteY1485" fmla="*/ 1563235 h 2556204"/>
              <a:gd name="connsiteX1486" fmla="*/ 10950609 w 12020254"/>
              <a:gd name="connsiteY1486" fmla="*/ 1590998 h 2556204"/>
              <a:gd name="connsiteX1487" fmla="*/ 11007921 w 12020254"/>
              <a:gd name="connsiteY1487" fmla="*/ 1587209 h 2556204"/>
              <a:gd name="connsiteX1488" fmla="*/ 11028744 w 12020254"/>
              <a:gd name="connsiteY1488" fmla="*/ 1601432 h 2556204"/>
              <a:gd name="connsiteX1489" fmla="*/ 11065232 w 12020254"/>
              <a:gd name="connsiteY1489" fmla="*/ 1583420 h 2556204"/>
              <a:gd name="connsiteX1490" fmla="*/ 11098718 w 12020254"/>
              <a:gd name="connsiteY1490" fmla="*/ 1587892 h 2556204"/>
              <a:gd name="connsiteX1491" fmla="*/ 11074893 w 12020254"/>
              <a:gd name="connsiteY1491" fmla="*/ 1596152 h 2556204"/>
              <a:gd name="connsiteX1492" fmla="*/ 11095716 w 12020254"/>
              <a:gd name="connsiteY1492" fmla="*/ 1610375 h 2556204"/>
              <a:gd name="connsiteX1493" fmla="*/ 10986250 w 12020254"/>
              <a:gd name="connsiteY1493" fmla="*/ 1664411 h 2556204"/>
              <a:gd name="connsiteX1494" fmla="*/ 10868625 w 12020254"/>
              <a:gd name="connsiteY1494" fmla="*/ 1694473 h 2556204"/>
              <a:gd name="connsiteX1495" fmla="*/ 10738336 w 12020254"/>
              <a:gd name="connsiteY1495" fmla="*/ 1734286 h 2556204"/>
              <a:gd name="connsiteX1496" fmla="*/ 10620711 w 12020254"/>
              <a:gd name="connsiteY1496" fmla="*/ 1764348 h 2556204"/>
              <a:gd name="connsiteX1497" fmla="*/ 10622212 w 12020254"/>
              <a:gd name="connsiteY1497" fmla="*/ 1753106 h 2556204"/>
              <a:gd name="connsiteX1498" fmla="*/ 10574562 w 12020254"/>
              <a:gd name="connsiteY1498" fmla="*/ 1769628 h 2556204"/>
              <a:gd name="connsiteX1499" fmla="*/ 10563400 w 12020254"/>
              <a:gd name="connsiteY1499" fmla="*/ 1768137 h 2556204"/>
              <a:gd name="connsiteX1500" fmla="*/ 10431610 w 12020254"/>
              <a:gd name="connsiteY1500" fmla="*/ 1819192 h 2556204"/>
              <a:gd name="connsiteX1501" fmla="*/ 10383960 w 12020254"/>
              <a:gd name="connsiteY1501" fmla="*/ 1835713 h 2556204"/>
              <a:gd name="connsiteX1502" fmla="*/ 10307408 w 12020254"/>
              <a:gd name="connsiteY1502" fmla="*/ 1824061 h 2556204"/>
              <a:gd name="connsiteX1503" fmla="*/ 10248950 w 12020254"/>
              <a:gd name="connsiteY1503" fmla="*/ 1836118 h 2556204"/>
              <a:gd name="connsiteX1504" fmla="*/ 10247576 w 12020254"/>
              <a:gd name="connsiteY1504" fmla="*/ 1836095 h 2556204"/>
              <a:gd name="connsiteX1505" fmla="*/ 10235851 w 12020254"/>
              <a:gd name="connsiteY1505" fmla="*/ 1838820 h 2556204"/>
              <a:gd name="connsiteX1506" fmla="*/ 10248950 w 12020254"/>
              <a:gd name="connsiteY1506" fmla="*/ 1836118 h 2556204"/>
              <a:gd name="connsiteX1507" fmla="*/ 10252181 w 12020254"/>
              <a:gd name="connsiteY1507" fmla="*/ 1836173 h 2556204"/>
              <a:gd name="connsiteX1508" fmla="*/ 10258175 w 12020254"/>
              <a:gd name="connsiteY1508" fmla="*/ 1841801 h 2556204"/>
              <a:gd name="connsiteX1509" fmla="*/ 10234350 w 12020254"/>
              <a:gd name="connsiteY1509" fmla="*/ 1850062 h 2556204"/>
              <a:gd name="connsiteX1510" fmla="*/ 10210524 w 12020254"/>
              <a:gd name="connsiteY1510" fmla="*/ 1858322 h 2556204"/>
              <a:gd name="connsiteX1511" fmla="*/ 10244010 w 12020254"/>
              <a:gd name="connsiteY1511" fmla="*/ 1862794 h 2556204"/>
              <a:gd name="connsiteX1512" fmla="*/ 10253671 w 12020254"/>
              <a:gd name="connsiteY1512" fmla="*/ 1875527 h 2556204"/>
              <a:gd name="connsiteX1513" fmla="*/ 10266334 w 12020254"/>
              <a:gd name="connsiteY1513" fmla="*/ 1865775 h 2556204"/>
              <a:gd name="connsiteX1514" fmla="*/ 10275995 w 12020254"/>
              <a:gd name="connsiteY1514" fmla="*/ 1878508 h 2556204"/>
              <a:gd name="connsiteX1515" fmla="*/ 10299821 w 12020254"/>
              <a:gd name="connsiteY1515" fmla="*/ 1870247 h 2556204"/>
              <a:gd name="connsiteX1516" fmla="*/ 10296818 w 12020254"/>
              <a:gd name="connsiteY1516" fmla="*/ 1892731 h 2556204"/>
              <a:gd name="connsiteX1517" fmla="*/ 10331806 w 12020254"/>
              <a:gd name="connsiteY1517" fmla="*/ 1885960 h 2556204"/>
              <a:gd name="connsiteX1518" fmla="*/ 10331618 w 12020254"/>
              <a:gd name="connsiteY1518" fmla="*/ 1887366 h 2556204"/>
              <a:gd name="connsiteX1519" fmla="*/ 10330454 w 12020254"/>
              <a:gd name="connsiteY1519" fmla="*/ 1896078 h 2556204"/>
              <a:gd name="connsiteX1520" fmla="*/ 10328655 w 12020254"/>
              <a:gd name="connsiteY1520" fmla="*/ 1895929 h 2556204"/>
              <a:gd name="connsiteX1521" fmla="*/ 10322741 w 12020254"/>
              <a:gd name="connsiteY1521" fmla="*/ 1891365 h 2556204"/>
              <a:gd name="connsiteX1522" fmla="*/ 10307980 w 12020254"/>
              <a:gd name="connsiteY1522" fmla="*/ 1894221 h 2556204"/>
              <a:gd name="connsiteX1523" fmla="*/ 10328655 w 12020254"/>
              <a:gd name="connsiteY1523" fmla="*/ 1895929 h 2556204"/>
              <a:gd name="connsiteX1524" fmla="*/ 10330304 w 12020254"/>
              <a:gd name="connsiteY1524" fmla="*/ 1897202 h 2556204"/>
              <a:gd name="connsiteX1525" fmla="*/ 10330454 w 12020254"/>
              <a:gd name="connsiteY1525" fmla="*/ 1896078 h 2556204"/>
              <a:gd name="connsiteX1526" fmla="*/ 10336073 w 12020254"/>
              <a:gd name="connsiteY1526" fmla="*/ 1896542 h 2556204"/>
              <a:gd name="connsiteX1527" fmla="*/ 10365292 w 12020254"/>
              <a:gd name="connsiteY1527" fmla="*/ 1890432 h 2556204"/>
              <a:gd name="connsiteX1528" fmla="*/ 10374953 w 12020254"/>
              <a:gd name="connsiteY1528" fmla="*/ 1903164 h 2556204"/>
              <a:gd name="connsiteX1529" fmla="*/ 10386115 w 12020254"/>
              <a:gd name="connsiteY1529" fmla="*/ 1904655 h 2556204"/>
              <a:gd name="connsiteX1530" fmla="*/ 10383112 w 12020254"/>
              <a:gd name="connsiteY1530" fmla="*/ 1927139 h 2556204"/>
              <a:gd name="connsiteX1531" fmla="*/ 10349626 w 12020254"/>
              <a:gd name="connsiteY1531" fmla="*/ 1922667 h 2556204"/>
              <a:gd name="connsiteX1532" fmla="*/ 10357786 w 12020254"/>
              <a:gd name="connsiteY1532" fmla="*/ 1946641 h 2556204"/>
              <a:gd name="connsiteX1533" fmla="*/ 10416598 w 12020254"/>
              <a:gd name="connsiteY1533" fmla="*/ 1931610 h 2556204"/>
              <a:gd name="connsiteX1534" fmla="*/ 10441925 w 12020254"/>
              <a:gd name="connsiteY1534" fmla="*/ 1912108 h 2556204"/>
              <a:gd name="connsiteX1535" fmla="*/ 10418100 w 12020254"/>
              <a:gd name="connsiteY1535" fmla="*/ 1920368 h 2556204"/>
              <a:gd name="connsiteX1536" fmla="*/ 10427760 w 12020254"/>
              <a:gd name="connsiteY1536" fmla="*/ 1933101 h 2556204"/>
              <a:gd name="connsiteX1537" fmla="*/ 10440424 w 12020254"/>
              <a:gd name="connsiteY1537" fmla="*/ 1923349 h 2556204"/>
              <a:gd name="connsiteX1538" fmla="*/ 10450084 w 12020254"/>
              <a:gd name="connsiteY1538" fmla="*/ 1936082 h 2556204"/>
              <a:gd name="connsiteX1539" fmla="*/ 10464249 w 12020254"/>
              <a:gd name="connsiteY1539" fmla="*/ 1915089 h 2556204"/>
              <a:gd name="connsiteX1540" fmla="*/ 10485072 w 12020254"/>
              <a:gd name="connsiteY1540" fmla="*/ 1929312 h 2556204"/>
              <a:gd name="connsiteX1541" fmla="*/ 10497735 w 12020254"/>
              <a:gd name="connsiteY1541" fmla="*/ 1919560 h 2556204"/>
              <a:gd name="connsiteX1542" fmla="*/ 10496234 w 12020254"/>
              <a:gd name="connsiteY1542" fmla="*/ 1930802 h 2556204"/>
              <a:gd name="connsiteX1543" fmla="*/ 10507396 w 12020254"/>
              <a:gd name="connsiteY1543" fmla="*/ 1932293 h 2556204"/>
              <a:gd name="connsiteX1544" fmla="*/ 10555046 w 12020254"/>
              <a:gd name="connsiteY1544" fmla="*/ 1915771 h 2556204"/>
              <a:gd name="connsiteX1545" fmla="*/ 10556548 w 12020254"/>
              <a:gd name="connsiteY1545" fmla="*/ 1904529 h 2556204"/>
              <a:gd name="connsiteX1546" fmla="*/ 10569211 w 12020254"/>
              <a:gd name="connsiteY1546" fmla="*/ 1894778 h 2556204"/>
              <a:gd name="connsiteX1547" fmla="*/ 10590034 w 12020254"/>
              <a:gd name="connsiteY1547" fmla="*/ 1909001 h 2556204"/>
              <a:gd name="connsiteX1548" fmla="*/ 10542383 w 12020254"/>
              <a:gd name="connsiteY1548" fmla="*/ 1925522 h 2556204"/>
              <a:gd name="connsiteX1549" fmla="*/ 10680831 w 12020254"/>
              <a:gd name="connsiteY1549" fmla="*/ 1909684 h 2556204"/>
              <a:gd name="connsiteX1550" fmla="*/ 10690492 w 12020254"/>
              <a:gd name="connsiteY1550" fmla="*/ 1922416 h 2556204"/>
              <a:gd name="connsiteX1551" fmla="*/ 10630178 w 12020254"/>
              <a:gd name="connsiteY1551" fmla="*/ 1948689 h 2556204"/>
              <a:gd name="connsiteX1552" fmla="*/ 10628677 w 12020254"/>
              <a:gd name="connsiteY1552" fmla="*/ 1959930 h 2556204"/>
              <a:gd name="connsiteX1553" fmla="*/ 10733639 w 12020254"/>
              <a:gd name="connsiteY1553" fmla="*/ 1939620 h 2556204"/>
              <a:gd name="connsiteX1554" fmla="*/ 10824437 w 12020254"/>
              <a:gd name="connsiteY1554" fmla="*/ 1940302 h 2556204"/>
              <a:gd name="connsiteX1555" fmla="*/ 10835599 w 12020254"/>
              <a:gd name="connsiteY1555" fmla="*/ 1941793 h 2556204"/>
              <a:gd name="connsiteX1556" fmla="*/ 10834097 w 12020254"/>
              <a:gd name="connsiteY1556" fmla="*/ 1953035 h 2556204"/>
              <a:gd name="connsiteX1557" fmla="*/ 10856422 w 12020254"/>
              <a:gd name="connsiteY1557" fmla="*/ 1956016 h 2556204"/>
              <a:gd name="connsiteX1558" fmla="*/ 10892910 w 12020254"/>
              <a:gd name="connsiteY1558" fmla="*/ 1938004 h 2556204"/>
              <a:gd name="connsiteX1559" fmla="*/ 10956880 w 12020254"/>
              <a:gd name="connsiteY1559" fmla="*/ 1969431 h 2556204"/>
              <a:gd name="connsiteX1560" fmla="*/ 10987364 w 12020254"/>
              <a:gd name="connsiteY1560" fmla="*/ 1996386 h 2556204"/>
              <a:gd name="connsiteX1561" fmla="*/ 10877898 w 12020254"/>
              <a:gd name="connsiteY1561" fmla="*/ 2050422 h 2556204"/>
              <a:gd name="connsiteX1562" fmla="*/ 10890561 w 12020254"/>
              <a:gd name="connsiteY1562" fmla="*/ 2040671 h 2556204"/>
              <a:gd name="connsiteX1563" fmla="*/ 10844412 w 12020254"/>
              <a:gd name="connsiteY1563" fmla="*/ 2045950 h 2556204"/>
              <a:gd name="connsiteX1564" fmla="*/ 10728288 w 12020254"/>
              <a:gd name="connsiteY1564" fmla="*/ 2064771 h 2556204"/>
              <a:gd name="connsiteX1565" fmla="*/ 10613665 w 12020254"/>
              <a:gd name="connsiteY1565" fmla="*/ 2072349 h 2556204"/>
              <a:gd name="connsiteX1566" fmla="*/ 10647151 w 12020254"/>
              <a:gd name="connsiteY1566" fmla="*/ 2076820 h 2556204"/>
              <a:gd name="connsiteX1567" fmla="*/ 10578678 w 12020254"/>
              <a:gd name="connsiteY1567" fmla="*/ 2079119 h 2556204"/>
              <a:gd name="connsiteX1568" fmla="*/ 10521366 w 12020254"/>
              <a:gd name="connsiteY1568" fmla="*/ 2082908 h 2556204"/>
              <a:gd name="connsiteX1569" fmla="*/ 10510204 w 12020254"/>
              <a:gd name="connsiteY1569" fmla="*/ 2081417 h 2556204"/>
              <a:gd name="connsiteX1570" fmla="*/ 10464055 w 12020254"/>
              <a:gd name="connsiteY1570" fmla="*/ 2086697 h 2556204"/>
              <a:gd name="connsiteX1571" fmla="*/ 10487880 w 12020254"/>
              <a:gd name="connsiteY1571" fmla="*/ 2078436 h 2556204"/>
              <a:gd name="connsiteX1572" fmla="*/ 10452893 w 12020254"/>
              <a:gd name="connsiteY1572" fmla="*/ 2085207 h 2556204"/>
              <a:gd name="connsiteX1573" fmla="*/ 10339771 w 12020254"/>
              <a:gd name="connsiteY1573" fmla="*/ 2081543 h 2556204"/>
              <a:gd name="connsiteX1574" fmla="*/ 10268295 w 12020254"/>
              <a:gd name="connsiteY1574" fmla="*/ 2106325 h 2556204"/>
              <a:gd name="connsiteX1575" fmla="*/ 10276455 w 12020254"/>
              <a:gd name="connsiteY1575" fmla="*/ 2130299 h 2556204"/>
              <a:gd name="connsiteX1576" fmla="*/ 10298779 w 12020254"/>
              <a:gd name="connsiteY1576" fmla="*/ 2133280 h 2556204"/>
              <a:gd name="connsiteX1577" fmla="*/ 10301782 w 12020254"/>
              <a:gd name="connsiteY1577" fmla="*/ 2110797 h 2556204"/>
              <a:gd name="connsiteX1578" fmla="*/ 10357592 w 12020254"/>
              <a:gd name="connsiteY1578" fmla="*/ 2118249 h 2556204"/>
              <a:gd name="connsiteX1579" fmla="*/ 10367253 w 12020254"/>
              <a:gd name="connsiteY1579" fmla="*/ 2130982 h 2556204"/>
              <a:gd name="connsiteX1580" fmla="*/ 10391078 w 12020254"/>
              <a:gd name="connsiteY1580" fmla="*/ 2122721 h 2556204"/>
              <a:gd name="connsiteX1581" fmla="*/ 10392579 w 12020254"/>
              <a:gd name="connsiteY1581" fmla="*/ 2111479 h 2556204"/>
              <a:gd name="connsiteX1582" fmla="*/ 10402240 w 12020254"/>
              <a:gd name="connsiteY1582" fmla="*/ 2124212 h 2556204"/>
              <a:gd name="connsiteX1583" fmla="*/ 10365751 w 12020254"/>
              <a:gd name="connsiteY1583" fmla="*/ 2142224 h 2556204"/>
              <a:gd name="connsiteX1584" fmla="*/ 10434225 w 12020254"/>
              <a:gd name="connsiteY1584" fmla="*/ 2139925 h 2556204"/>
              <a:gd name="connsiteX1585" fmla="*/ 10432724 w 12020254"/>
              <a:gd name="connsiteY1585" fmla="*/ 2151167 h 2556204"/>
              <a:gd name="connsiteX1586" fmla="*/ 10477372 w 12020254"/>
              <a:gd name="connsiteY1586" fmla="*/ 2157129 h 2556204"/>
              <a:gd name="connsiteX1587" fmla="*/ 10464709 w 12020254"/>
              <a:gd name="connsiteY1587" fmla="*/ 2166880 h 2556204"/>
              <a:gd name="connsiteX1588" fmla="*/ 10509357 w 12020254"/>
              <a:gd name="connsiteY1588" fmla="*/ 2172842 h 2556204"/>
              <a:gd name="connsiteX1589" fmla="*/ 10565167 w 12020254"/>
              <a:gd name="connsiteY1589" fmla="*/ 2180295 h 2556204"/>
              <a:gd name="connsiteX1590" fmla="*/ 10608314 w 12020254"/>
              <a:gd name="connsiteY1590" fmla="*/ 2197499 h 2556204"/>
              <a:gd name="connsiteX1591" fmla="*/ 10388729 w 12020254"/>
              <a:gd name="connsiteY1591" fmla="*/ 2225388 h 2556204"/>
              <a:gd name="connsiteX1592" fmla="*/ 10320256 w 12020254"/>
              <a:gd name="connsiteY1592" fmla="*/ 2227687 h 2556204"/>
              <a:gd name="connsiteX1593" fmla="*/ 10250281 w 12020254"/>
              <a:gd name="connsiteY1593" fmla="*/ 2241227 h 2556204"/>
              <a:gd name="connsiteX1594" fmla="*/ 10309094 w 12020254"/>
              <a:gd name="connsiteY1594" fmla="*/ 2226196 h 2556204"/>
              <a:gd name="connsiteX1595" fmla="*/ 10227957 w 12020254"/>
              <a:gd name="connsiteY1595" fmla="*/ 2238246 h 2556204"/>
              <a:gd name="connsiteX1596" fmla="*/ 10167643 w 12020254"/>
              <a:gd name="connsiteY1596" fmla="*/ 2264519 h 2556204"/>
              <a:gd name="connsiteX1597" fmla="*/ 10157982 w 12020254"/>
              <a:gd name="connsiteY1597" fmla="*/ 2251786 h 2556204"/>
              <a:gd name="connsiteX1598" fmla="*/ 10124496 w 12020254"/>
              <a:gd name="connsiteY1598" fmla="*/ 2247315 h 2556204"/>
              <a:gd name="connsiteX1599" fmla="*/ 10110332 w 12020254"/>
              <a:gd name="connsiteY1599" fmla="*/ 2268308 h 2556204"/>
              <a:gd name="connsiteX1600" fmla="*/ 10121494 w 12020254"/>
              <a:gd name="connsiteY1600" fmla="*/ 2269798 h 2556204"/>
              <a:gd name="connsiteX1601" fmla="*/ 10142317 w 12020254"/>
              <a:gd name="connsiteY1601" fmla="*/ 2284021 h 2556204"/>
              <a:gd name="connsiteX1602" fmla="*/ 10129653 w 12020254"/>
              <a:gd name="connsiteY1602" fmla="*/ 2293772 h 2556204"/>
              <a:gd name="connsiteX1603" fmla="*/ 10188466 w 12020254"/>
              <a:gd name="connsiteY1603" fmla="*/ 2278742 h 2556204"/>
              <a:gd name="connsiteX1604" fmla="*/ 10223453 w 12020254"/>
              <a:gd name="connsiteY1604" fmla="*/ 2271971 h 2556204"/>
              <a:gd name="connsiteX1605" fmla="*/ 10224955 w 12020254"/>
              <a:gd name="connsiteY1605" fmla="*/ 2260729 h 2556204"/>
              <a:gd name="connsiteX1606" fmla="*/ 10245778 w 12020254"/>
              <a:gd name="connsiteY1606" fmla="*/ 2274952 h 2556204"/>
              <a:gd name="connsiteX1607" fmla="*/ 10487686 w 12020254"/>
              <a:gd name="connsiteY1607" fmla="*/ 2250045 h 2556204"/>
              <a:gd name="connsiteX1608" fmla="*/ 10438535 w 12020254"/>
              <a:gd name="connsiteY1608" fmla="*/ 2277808 h 2556204"/>
              <a:gd name="connsiteX1609" fmla="*/ 10495846 w 12020254"/>
              <a:gd name="connsiteY1609" fmla="*/ 2274019 h 2556204"/>
              <a:gd name="connsiteX1610" fmla="*/ 10516669 w 12020254"/>
              <a:gd name="connsiteY1610" fmla="*/ 2288242 h 2556204"/>
              <a:gd name="connsiteX1611" fmla="*/ 10562818 w 12020254"/>
              <a:gd name="connsiteY1611" fmla="*/ 2282962 h 2556204"/>
              <a:gd name="connsiteX1612" fmla="*/ 10596304 w 12020254"/>
              <a:gd name="connsiteY1612" fmla="*/ 2287434 h 2556204"/>
              <a:gd name="connsiteX1613" fmla="*/ 10561317 w 12020254"/>
              <a:gd name="connsiteY1613" fmla="*/ 2294204 h 2556204"/>
              <a:gd name="connsiteX1614" fmla="*/ 10582140 w 12020254"/>
              <a:gd name="connsiteY1614" fmla="*/ 2308427 h 2556204"/>
              <a:gd name="connsiteX1615" fmla="*/ 10474176 w 12020254"/>
              <a:gd name="connsiteY1615" fmla="*/ 2351221 h 2556204"/>
              <a:gd name="connsiteX1616" fmla="*/ 10358052 w 12020254"/>
              <a:gd name="connsiteY1616" fmla="*/ 2370041 h 2556204"/>
              <a:gd name="connsiteX1617" fmla="*/ 10218102 w 12020254"/>
              <a:gd name="connsiteY1617" fmla="*/ 2397122 h 2556204"/>
              <a:gd name="connsiteX1618" fmla="*/ 10090816 w 12020254"/>
              <a:gd name="connsiteY1618" fmla="*/ 2414451 h 2556204"/>
              <a:gd name="connsiteX1619" fmla="*/ 10092317 w 12020254"/>
              <a:gd name="connsiteY1619" fmla="*/ 2403210 h 2556204"/>
              <a:gd name="connsiteX1620" fmla="*/ 10057330 w 12020254"/>
              <a:gd name="connsiteY1620" fmla="*/ 2409980 h 2556204"/>
              <a:gd name="connsiteX1621" fmla="*/ 10035006 w 12020254"/>
              <a:gd name="connsiteY1621" fmla="*/ 2406999 h 2556204"/>
              <a:gd name="connsiteX1622" fmla="*/ 9904718 w 12020254"/>
              <a:gd name="connsiteY1622" fmla="*/ 2446812 h 2556204"/>
              <a:gd name="connsiteX1623" fmla="*/ 9858568 w 12020254"/>
              <a:gd name="connsiteY1623" fmla="*/ 2452091 h 2556204"/>
              <a:gd name="connsiteX1624" fmla="*/ 9744194 w 12020254"/>
              <a:gd name="connsiteY1624" fmla="*/ 2435209 h 2556204"/>
              <a:gd name="connsiteX1625" fmla="*/ 9722171 w 12020254"/>
              <a:gd name="connsiteY1625" fmla="*/ 2441185 h 2556204"/>
              <a:gd name="connsiteX1626" fmla="*/ 9722012 w 12020254"/>
              <a:gd name="connsiteY1626" fmla="*/ 2440471 h 2556204"/>
              <a:gd name="connsiteX1627" fmla="*/ 9711960 w 12020254"/>
              <a:gd name="connsiteY1627" fmla="*/ 2443956 h 2556204"/>
              <a:gd name="connsiteX1628" fmla="*/ 9722171 w 12020254"/>
              <a:gd name="connsiteY1628" fmla="*/ 2441185 h 2556204"/>
              <a:gd name="connsiteX1629" fmla="*/ 9723122 w 12020254"/>
              <a:gd name="connsiteY1629" fmla="*/ 2445447 h 2556204"/>
              <a:gd name="connsiteX1630" fmla="*/ 9710459 w 12020254"/>
              <a:gd name="connsiteY1630" fmla="*/ 2455198 h 2556204"/>
              <a:gd name="connsiteX1631" fmla="*/ 9675472 w 12020254"/>
              <a:gd name="connsiteY1631" fmla="*/ 2461968 h 2556204"/>
              <a:gd name="connsiteX1632" fmla="*/ 9654649 w 12020254"/>
              <a:gd name="connsiteY1632" fmla="*/ 2447745 h 2556204"/>
              <a:gd name="connsiteX1633" fmla="*/ 9640485 w 12020254"/>
              <a:gd name="connsiteY1633" fmla="*/ 2468738 h 2556204"/>
              <a:gd name="connsiteX1634" fmla="*/ 9449229 w 12020254"/>
              <a:gd name="connsiteY1634" fmla="*/ 2454641 h 2556204"/>
              <a:gd name="connsiteX1635" fmla="*/ 9403079 w 12020254"/>
              <a:gd name="connsiteY1635" fmla="*/ 2459921 h 2556204"/>
              <a:gd name="connsiteX1636" fmla="*/ 9352426 w 12020254"/>
              <a:gd name="connsiteY1636" fmla="*/ 2498926 h 2556204"/>
              <a:gd name="connsiteX1637" fmla="*/ 9126183 w 12020254"/>
              <a:gd name="connsiteY1637" fmla="*/ 2491598 h 2556204"/>
              <a:gd name="connsiteX1638" fmla="*/ 9033884 w 12020254"/>
              <a:gd name="connsiteY1638" fmla="*/ 2502158 h 2556204"/>
              <a:gd name="connsiteX1639" fmla="*/ 8896937 w 12020254"/>
              <a:gd name="connsiteY1639" fmla="*/ 2506755 h 2556204"/>
              <a:gd name="connsiteX1640" fmla="*/ 8803137 w 12020254"/>
              <a:gd name="connsiteY1640" fmla="*/ 2528556 h 2556204"/>
              <a:gd name="connsiteX1641" fmla="*/ 8782315 w 12020254"/>
              <a:gd name="connsiteY1641" fmla="*/ 2514333 h 2556204"/>
              <a:gd name="connsiteX1642" fmla="*/ 8723502 w 12020254"/>
              <a:gd name="connsiteY1642" fmla="*/ 2529364 h 2556204"/>
              <a:gd name="connsiteX1643" fmla="*/ 8736165 w 12020254"/>
              <a:gd name="connsiteY1643" fmla="*/ 2519613 h 2556204"/>
              <a:gd name="connsiteX1644" fmla="*/ 8610380 w 12020254"/>
              <a:gd name="connsiteY1644" fmla="*/ 2525700 h 2556204"/>
              <a:gd name="connsiteX1645" fmla="*/ 8666191 w 12020254"/>
              <a:gd name="connsiteY1645" fmla="*/ 2533153 h 2556204"/>
              <a:gd name="connsiteX1646" fmla="*/ 8725003 w 12020254"/>
              <a:gd name="connsiteY1646" fmla="*/ 2518122 h 2556204"/>
              <a:gd name="connsiteX1647" fmla="*/ 8704180 w 12020254"/>
              <a:gd name="connsiteY1647" fmla="*/ 2503899 h 2556204"/>
              <a:gd name="connsiteX1648" fmla="*/ 8750330 w 12020254"/>
              <a:gd name="connsiteY1648" fmla="*/ 2498620 h 2556204"/>
              <a:gd name="connsiteX1649" fmla="*/ 8680355 w 12020254"/>
              <a:gd name="connsiteY1649" fmla="*/ 2512160 h 2556204"/>
              <a:gd name="connsiteX1650" fmla="*/ 8533747 w 12020254"/>
              <a:gd name="connsiteY1650" fmla="*/ 2504025 h 2556204"/>
              <a:gd name="connsiteX1651" fmla="*/ 8509922 w 12020254"/>
              <a:gd name="connsiteY1651" fmla="*/ 2512285 h 2556204"/>
              <a:gd name="connsiteX1652" fmla="*/ 8487598 w 12020254"/>
              <a:gd name="connsiteY1652" fmla="*/ 2509304 h 2556204"/>
              <a:gd name="connsiteX1653" fmla="*/ 8500261 w 12020254"/>
              <a:gd name="connsiteY1653" fmla="*/ 2499553 h 2556204"/>
              <a:gd name="connsiteX1654" fmla="*/ 8431788 w 12020254"/>
              <a:gd name="connsiteY1654" fmla="*/ 2501852 h 2556204"/>
              <a:gd name="connsiteX1655" fmla="*/ 8441448 w 12020254"/>
              <a:gd name="connsiteY1655" fmla="*/ 2514584 h 2556204"/>
              <a:gd name="connsiteX1656" fmla="*/ 8419124 w 12020254"/>
              <a:gd name="connsiteY1656" fmla="*/ 2511603 h 2556204"/>
              <a:gd name="connsiteX1657" fmla="*/ 8398301 w 12020254"/>
              <a:gd name="connsiteY1657" fmla="*/ 2497380 h 2556204"/>
              <a:gd name="connsiteX1658" fmla="*/ 8350651 w 12020254"/>
              <a:gd name="connsiteY1658" fmla="*/ 2513901 h 2556204"/>
              <a:gd name="connsiteX1659" fmla="*/ 8340990 w 12020254"/>
              <a:gd name="connsiteY1659" fmla="*/ 2501169 h 2556204"/>
              <a:gd name="connsiteX1660" fmla="*/ 8224866 w 12020254"/>
              <a:gd name="connsiteY1660" fmla="*/ 2519989 h 2556204"/>
              <a:gd name="connsiteX1661" fmla="*/ 8248692 w 12020254"/>
              <a:gd name="connsiteY1661" fmla="*/ 2511728 h 2556204"/>
              <a:gd name="connsiteX1662" fmla="*/ 8202542 w 12020254"/>
              <a:gd name="connsiteY1662" fmla="*/ 2517008 h 2556204"/>
              <a:gd name="connsiteX1663" fmla="*/ 8204044 w 12020254"/>
              <a:gd name="connsiteY1663" fmla="*/ 2505766 h 2556204"/>
              <a:gd name="connsiteX1664" fmla="*/ 8178084 w 12020254"/>
              <a:gd name="connsiteY1664" fmla="*/ 2508736 h 2556204"/>
              <a:gd name="connsiteX1665" fmla="*/ 8172424 w 12020254"/>
              <a:gd name="connsiteY1665" fmla="*/ 2511118 h 2556204"/>
              <a:gd name="connsiteX1666" fmla="*/ 8167536 w 12020254"/>
              <a:gd name="connsiteY1666" fmla="*/ 2509294 h 2556204"/>
              <a:gd name="connsiteX1667" fmla="*/ 8145230 w 12020254"/>
              <a:gd name="connsiteY1667" fmla="*/ 2520797 h 2556204"/>
              <a:gd name="connsiteX1668" fmla="*/ 8146732 w 12020254"/>
              <a:gd name="connsiteY1668" fmla="*/ 2509555 h 2556204"/>
              <a:gd name="connsiteX1669" fmla="*/ 8044772 w 12020254"/>
              <a:gd name="connsiteY1669" fmla="*/ 2507382 h 2556204"/>
              <a:gd name="connsiteX1670" fmla="*/ 8022448 w 12020254"/>
              <a:gd name="connsiteY1670" fmla="*/ 2504401 h 2556204"/>
              <a:gd name="connsiteX1671" fmla="*/ 8012787 w 12020254"/>
              <a:gd name="connsiteY1671" fmla="*/ 2491669 h 2556204"/>
              <a:gd name="connsiteX1672" fmla="*/ 7955476 w 12020254"/>
              <a:gd name="connsiteY1672" fmla="*/ 2495458 h 2556204"/>
              <a:gd name="connsiteX1673" fmla="*/ 7944314 w 12020254"/>
              <a:gd name="connsiteY1673" fmla="*/ 2493967 h 2556204"/>
              <a:gd name="connsiteX1674" fmla="*/ 7843856 w 12020254"/>
              <a:gd name="connsiteY1674" fmla="*/ 2480552 h 2556204"/>
              <a:gd name="connsiteX1675" fmla="*/ 7793203 w 12020254"/>
              <a:gd name="connsiteY1675" fmla="*/ 2519558 h 2556204"/>
              <a:gd name="connsiteX1676" fmla="*/ 7566960 w 12020254"/>
              <a:gd name="connsiteY1676" fmla="*/ 2512230 h 2556204"/>
              <a:gd name="connsiteX1677" fmla="*/ 7474661 w 12020254"/>
              <a:gd name="connsiteY1677" fmla="*/ 2522790 h 2556204"/>
              <a:gd name="connsiteX1678" fmla="*/ 7337714 w 12020254"/>
              <a:gd name="connsiteY1678" fmla="*/ 2527387 h 2556204"/>
              <a:gd name="connsiteX1679" fmla="*/ 7243914 w 12020254"/>
              <a:gd name="connsiteY1679" fmla="*/ 2549188 h 2556204"/>
              <a:gd name="connsiteX1680" fmla="*/ 7223091 w 12020254"/>
              <a:gd name="connsiteY1680" fmla="*/ 2534965 h 2556204"/>
              <a:gd name="connsiteX1681" fmla="*/ 7164279 w 12020254"/>
              <a:gd name="connsiteY1681" fmla="*/ 2549996 h 2556204"/>
              <a:gd name="connsiteX1682" fmla="*/ 7176942 w 12020254"/>
              <a:gd name="connsiteY1682" fmla="*/ 2540245 h 2556204"/>
              <a:gd name="connsiteX1683" fmla="*/ 7051157 w 12020254"/>
              <a:gd name="connsiteY1683" fmla="*/ 2546332 h 2556204"/>
              <a:gd name="connsiteX1684" fmla="*/ 7106967 w 12020254"/>
              <a:gd name="connsiteY1684" fmla="*/ 2553785 h 2556204"/>
              <a:gd name="connsiteX1685" fmla="*/ 7165780 w 12020254"/>
              <a:gd name="connsiteY1685" fmla="*/ 2538754 h 2556204"/>
              <a:gd name="connsiteX1686" fmla="*/ 7144957 w 12020254"/>
              <a:gd name="connsiteY1686" fmla="*/ 2524531 h 2556204"/>
              <a:gd name="connsiteX1687" fmla="*/ 7179944 w 12020254"/>
              <a:gd name="connsiteY1687" fmla="*/ 2517761 h 2556204"/>
              <a:gd name="connsiteX1688" fmla="*/ 7121132 w 12020254"/>
              <a:gd name="connsiteY1688" fmla="*/ 2532792 h 2556204"/>
              <a:gd name="connsiteX1689" fmla="*/ 6963361 w 12020254"/>
              <a:gd name="connsiteY1689" fmla="*/ 2523166 h 2556204"/>
              <a:gd name="connsiteX1690" fmla="*/ 6950698 w 12020254"/>
              <a:gd name="connsiteY1690" fmla="*/ 2532917 h 2556204"/>
              <a:gd name="connsiteX1691" fmla="*/ 6928375 w 12020254"/>
              <a:gd name="connsiteY1691" fmla="*/ 2529936 h 2556204"/>
              <a:gd name="connsiteX1692" fmla="*/ 6941038 w 12020254"/>
              <a:gd name="connsiteY1692" fmla="*/ 2520185 h 2556204"/>
              <a:gd name="connsiteX1693" fmla="*/ 6872564 w 12020254"/>
              <a:gd name="connsiteY1693" fmla="*/ 2522483 h 2556204"/>
              <a:gd name="connsiteX1694" fmla="*/ 6882225 w 12020254"/>
              <a:gd name="connsiteY1694" fmla="*/ 2535216 h 2556204"/>
              <a:gd name="connsiteX1695" fmla="*/ 6848739 w 12020254"/>
              <a:gd name="connsiteY1695" fmla="*/ 2530744 h 2556204"/>
              <a:gd name="connsiteX1696" fmla="*/ 6839078 w 12020254"/>
              <a:gd name="connsiteY1696" fmla="*/ 2518012 h 2556204"/>
              <a:gd name="connsiteX1697" fmla="*/ 6791428 w 12020254"/>
              <a:gd name="connsiteY1697" fmla="*/ 2534533 h 2556204"/>
              <a:gd name="connsiteX1698" fmla="*/ 6781766 w 12020254"/>
              <a:gd name="connsiteY1698" fmla="*/ 2521801 h 2556204"/>
              <a:gd name="connsiteX1699" fmla="*/ 6665643 w 12020254"/>
              <a:gd name="connsiteY1699" fmla="*/ 2540621 h 2556204"/>
              <a:gd name="connsiteX1700" fmla="*/ 6689468 w 12020254"/>
              <a:gd name="connsiteY1700" fmla="*/ 2532360 h 2556204"/>
              <a:gd name="connsiteX1701" fmla="*/ 6643318 w 12020254"/>
              <a:gd name="connsiteY1701" fmla="*/ 2537640 h 2556204"/>
              <a:gd name="connsiteX1702" fmla="*/ 6644819 w 12020254"/>
              <a:gd name="connsiteY1702" fmla="*/ 2526398 h 2556204"/>
              <a:gd name="connsiteX1703" fmla="*/ 6611334 w 12020254"/>
              <a:gd name="connsiteY1703" fmla="*/ 2521926 h 2556204"/>
              <a:gd name="connsiteX1704" fmla="*/ 6620994 w 12020254"/>
              <a:gd name="connsiteY1704" fmla="*/ 2534659 h 2556204"/>
              <a:gd name="connsiteX1705" fmla="*/ 6586007 w 12020254"/>
              <a:gd name="connsiteY1705" fmla="*/ 2541429 h 2556204"/>
              <a:gd name="connsiteX1706" fmla="*/ 6587508 w 12020254"/>
              <a:gd name="connsiteY1706" fmla="*/ 2530187 h 2556204"/>
              <a:gd name="connsiteX1707" fmla="*/ 6485549 w 12020254"/>
              <a:gd name="connsiteY1707" fmla="*/ 2528014 h 2556204"/>
              <a:gd name="connsiteX1708" fmla="*/ 6463224 w 12020254"/>
              <a:gd name="connsiteY1708" fmla="*/ 2525033 h 2556204"/>
              <a:gd name="connsiteX1709" fmla="*/ 6453564 w 12020254"/>
              <a:gd name="connsiteY1709" fmla="*/ 2512301 h 2556204"/>
              <a:gd name="connsiteX1710" fmla="*/ 6396252 w 12020254"/>
              <a:gd name="connsiteY1710" fmla="*/ 2516090 h 2556204"/>
              <a:gd name="connsiteX1711" fmla="*/ 6373928 w 12020254"/>
              <a:gd name="connsiteY1711" fmla="*/ 2513109 h 2556204"/>
              <a:gd name="connsiteX1712" fmla="*/ 6048728 w 12020254"/>
              <a:gd name="connsiteY1712" fmla="*/ 2481125 h 2556204"/>
              <a:gd name="connsiteX1713" fmla="*/ 5980255 w 12020254"/>
              <a:gd name="connsiteY1713" fmla="*/ 2483423 h 2556204"/>
              <a:gd name="connsiteX1714" fmla="*/ 5969092 w 12020254"/>
              <a:gd name="connsiteY1714" fmla="*/ 2481933 h 2556204"/>
              <a:gd name="connsiteX1715" fmla="*/ 5911781 w 12020254"/>
              <a:gd name="connsiteY1715" fmla="*/ 2485722 h 2556204"/>
              <a:gd name="connsiteX1716" fmla="*/ 5889457 w 12020254"/>
              <a:gd name="connsiteY1716" fmla="*/ 2482741 h 2556204"/>
              <a:gd name="connsiteX1717" fmla="*/ 5698201 w 12020254"/>
              <a:gd name="connsiteY1717" fmla="*/ 2468643 h 2556204"/>
              <a:gd name="connsiteX1718" fmla="*/ 5685538 w 12020254"/>
              <a:gd name="connsiteY1718" fmla="*/ 2478395 h 2556204"/>
              <a:gd name="connsiteX1719" fmla="*/ 4257451 w 12020254"/>
              <a:gd name="connsiteY1719" fmla="*/ 2367788 h 2556204"/>
              <a:gd name="connsiteX1720" fmla="*/ 4233624 w 12020254"/>
              <a:gd name="connsiteY1720" fmla="*/ 2376049 h 2556204"/>
              <a:gd name="connsiteX1721" fmla="*/ 4246288 w 12020254"/>
              <a:gd name="connsiteY1721" fmla="*/ 2366298 h 2556204"/>
              <a:gd name="connsiteX1722" fmla="*/ 4222463 w 12020254"/>
              <a:gd name="connsiteY1722" fmla="*/ 2374558 h 2556204"/>
              <a:gd name="connsiteX1723" fmla="*/ 4212802 w 12020254"/>
              <a:gd name="connsiteY1723" fmla="*/ 2361826 h 2556204"/>
              <a:gd name="connsiteX1724" fmla="*/ 4032708 w 12020254"/>
              <a:gd name="connsiteY1724" fmla="*/ 2349219 h 2556204"/>
              <a:gd name="connsiteX1725" fmla="*/ 4021546 w 12020254"/>
              <a:gd name="connsiteY1725" fmla="*/ 2347729 h 2556204"/>
              <a:gd name="connsiteX1726" fmla="*/ 4010384 w 12020254"/>
              <a:gd name="connsiteY1726" fmla="*/ 2346238 h 2556204"/>
              <a:gd name="connsiteX1727" fmla="*/ 3651697 w 12020254"/>
              <a:gd name="connsiteY1727" fmla="*/ 2309782 h 2556204"/>
              <a:gd name="connsiteX1728" fmla="*/ 3484266 w 12020254"/>
              <a:gd name="connsiteY1728" fmla="*/ 2287424 h 2556204"/>
              <a:gd name="connsiteX1729" fmla="*/ 3417294 w 12020254"/>
              <a:gd name="connsiteY1729" fmla="*/ 2278481 h 2556204"/>
              <a:gd name="connsiteX1730" fmla="*/ 3316836 w 12020254"/>
              <a:gd name="connsiteY1730" fmla="*/ 2265066 h 2556204"/>
              <a:gd name="connsiteX1731" fmla="*/ 3093595 w 12020254"/>
              <a:gd name="connsiteY1731" fmla="*/ 2235255 h 2556204"/>
              <a:gd name="connsiteX1732" fmla="*/ 3082433 w 12020254"/>
              <a:gd name="connsiteY1732" fmla="*/ 2233765 h 2556204"/>
              <a:gd name="connsiteX1733" fmla="*/ 2903840 w 12020254"/>
              <a:gd name="connsiteY1733" fmla="*/ 2209916 h 2556204"/>
              <a:gd name="connsiteX1734" fmla="*/ 2849532 w 12020254"/>
              <a:gd name="connsiteY1734" fmla="*/ 2191222 h 2556204"/>
              <a:gd name="connsiteX1735" fmla="*/ 2825706 w 12020254"/>
              <a:gd name="connsiteY1735" fmla="*/ 2199482 h 2556204"/>
              <a:gd name="connsiteX1736" fmla="*/ 2771397 w 12020254"/>
              <a:gd name="connsiteY1736" fmla="*/ 2180788 h 2556204"/>
              <a:gd name="connsiteX1737" fmla="*/ 2637452 w 12020254"/>
              <a:gd name="connsiteY1737" fmla="*/ 2162901 h 2556204"/>
              <a:gd name="connsiteX1738" fmla="*/ 2327918 w 12020254"/>
              <a:gd name="connsiteY1738" fmla="*/ 2098682 h 2556204"/>
              <a:gd name="connsiteX1739" fmla="*/ 2326417 w 12020254"/>
              <a:gd name="connsiteY1739" fmla="*/ 2109924 h 2556204"/>
              <a:gd name="connsiteX1740" fmla="*/ 2138163 w 12020254"/>
              <a:gd name="connsiteY1740" fmla="*/ 2073343 h 2556204"/>
              <a:gd name="connsiteX1741" fmla="*/ 2128503 w 12020254"/>
              <a:gd name="connsiteY1741" fmla="*/ 2060611 h 2556204"/>
              <a:gd name="connsiteX1742" fmla="*/ 2063031 w 12020254"/>
              <a:gd name="connsiteY1742" fmla="*/ 2040426 h 2556204"/>
              <a:gd name="connsiteX1743" fmla="*/ 2061530 w 12020254"/>
              <a:gd name="connsiteY1743" fmla="*/ 2051667 h 2556204"/>
              <a:gd name="connsiteX1744" fmla="*/ 2018383 w 12020254"/>
              <a:gd name="connsiteY1744" fmla="*/ 2034463 h 2556204"/>
              <a:gd name="connsiteX1745" fmla="*/ 1852453 w 12020254"/>
              <a:gd name="connsiteY1745" fmla="*/ 2000863 h 2556204"/>
              <a:gd name="connsiteX1746" fmla="*/ 1850952 w 12020254"/>
              <a:gd name="connsiteY1746" fmla="*/ 2012105 h 2556204"/>
              <a:gd name="connsiteX1747" fmla="*/ 1653038 w 12020254"/>
              <a:gd name="connsiteY1747" fmla="*/ 1962792 h 2556204"/>
              <a:gd name="connsiteX1748" fmla="*/ 1643377 w 12020254"/>
              <a:gd name="connsiteY1748" fmla="*/ 1950059 h 2556204"/>
              <a:gd name="connsiteX1749" fmla="*/ 1597228 w 12020254"/>
              <a:gd name="connsiteY1749" fmla="*/ 1955339 h 2556204"/>
              <a:gd name="connsiteX1750" fmla="*/ 1544420 w 12020254"/>
              <a:gd name="connsiteY1750" fmla="*/ 1925403 h 2556204"/>
              <a:gd name="connsiteX1751" fmla="*/ 1434301 w 12020254"/>
              <a:gd name="connsiteY1751" fmla="*/ 1899256 h 2556204"/>
              <a:gd name="connsiteX1752" fmla="*/ 1357668 w 12020254"/>
              <a:gd name="connsiteY1752" fmla="*/ 1877580 h 2556204"/>
              <a:gd name="connsiteX1753" fmla="*/ 1345005 w 12020254"/>
              <a:gd name="connsiteY1753" fmla="*/ 1887331 h 2556204"/>
              <a:gd name="connsiteX1754" fmla="*/ 1311518 w 12020254"/>
              <a:gd name="connsiteY1754" fmla="*/ 1882859 h 2556204"/>
              <a:gd name="connsiteX1755" fmla="*/ 1214062 w 12020254"/>
              <a:gd name="connsiteY1755" fmla="*/ 1846961 h 2556204"/>
              <a:gd name="connsiteX1756" fmla="*/ 1215563 w 12020254"/>
              <a:gd name="connsiteY1756" fmla="*/ 1835719 h 2556204"/>
              <a:gd name="connsiteX1757" fmla="*/ 1126267 w 12020254"/>
              <a:gd name="connsiteY1757" fmla="*/ 1823795 h 2556204"/>
              <a:gd name="connsiteX1758" fmla="*/ 1150092 w 12020254"/>
              <a:gd name="connsiteY1758" fmla="*/ 1815534 h 2556204"/>
              <a:gd name="connsiteX1759" fmla="*/ 1140431 w 12020254"/>
              <a:gd name="connsiteY1759" fmla="*/ 1802802 h 2556204"/>
              <a:gd name="connsiteX1760" fmla="*/ 1084621 w 12020254"/>
              <a:gd name="connsiteY1760" fmla="*/ 1795349 h 2556204"/>
              <a:gd name="connsiteX1761" fmla="*/ 1106945 w 12020254"/>
              <a:gd name="connsiteY1761" fmla="*/ 1798330 h 2556204"/>
              <a:gd name="connsiteX1762" fmla="*/ 1051135 w 12020254"/>
              <a:gd name="connsiteY1762" fmla="*/ 1790877 h 2556204"/>
              <a:gd name="connsiteX1763" fmla="*/ 1041474 w 12020254"/>
              <a:gd name="connsiteY1763" fmla="*/ 1778145 h 2556204"/>
              <a:gd name="connsiteX1764" fmla="*/ 1007988 w 12020254"/>
              <a:gd name="connsiteY1764" fmla="*/ 1773673 h 2556204"/>
              <a:gd name="connsiteX1765" fmla="*/ 929854 w 12020254"/>
              <a:gd name="connsiteY1765" fmla="*/ 1763240 h 2556204"/>
              <a:gd name="connsiteX1766" fmla="*/ 928353 w 12020254"/>
              <a:gd name="connsiteY1766" fmla="*/ 1774481 h 2556204"/>
              <a:gd name="connsiteX1767" fmla="*/ 920193 w 12020254"/>
              <a:gd name="connsiteY1767" fmla="*/ 1750507 h 2556204"/>
              <a:gd name="connsiteX1768" fmla="*/ 896368 w 12020254"/>
              <a:gd name="connsiteY1768" fmla="*/ 1758768 h 2556204"/>
              <a:gd name="connsiteX1769" fmla="*/ 909031 w 12020254"/>
              <a:gd name="connsiteY1769" fmla="*/ 1749017 h 2556204"/>
              <a:gd name="connsiteX1770" fmla="*/ 810074 w 12020254"/>
              <a:gd name="connsiteY1770" fmla="*/ 1724360 h 2556204"/>
              <a:gd name="connsiteX1771" fmla="*/ 733441 w 12020254"/>
              <a:gd name="connsiteY1771" fmla="*/ 1702684 h 2556204"/>
              <a:gd name="connsiteX1772" fmla="*/ 711116 w 12020254"/>
              <a:gd name="connsiteY1772" fmla="*/ 1699703 h 2556204"/>
              <a:gd name="connsiteX1773" fmla="*/ 723780 w 12020254"/>
              <a:gd name="connsiteY1773" fmla="*/ 1689952 h 2556204"/>
              <a:gd name="connsiteX1774" fmla="*/ 690293 w 12020254"/>
              <a:gd name="connsiteY1774" fmla="*/ 1685480 h 2556204"/>
              <a:gd name="connsiteX1775" fmla="*/ 711116 w 12020254"/>
              <a:gd name="connsiteY1775" fmla="*/ 1699703 h 2556204"/>
              <a:gd name="connsiteX1776" fmla="*/ 679131 w 12020254"/>
              <a:gd name="connsiteY1776" fmla="*/ 1683990 h 2556204"/>
              <a:gd name="connsiteX1777" fmla="*/ 647147 w 12020254"/>
              <a:gd name="connsiteY1777" fmla="*/ 1668276 h 2556204"/>
              <a:gd name="connsiteX1778" fmla="*/ 659810 w 12020254"/>
              <a:gd name="connsiteY1778" fmla="*/ 1658525 h 2556204"/>
              <a:gd name="connsiteX1779" fmla="*/ 581676 w 12020254"/>
              <a:gd name="connsiteY1779" fmla="*/ 1648091 h 2556204"/>
              <a:gd name="connsiteX1780" fmla="*/ 594339 w 12020254"/>
              <a:gd name="connsiteY1780" fmla="*/ 1638340 h 2556204"/>
              <a:gd name="connsiteX1781" fmla="*/ 572015 w 12020254"/>
              <a:gd name="connsiteY1781" fmla="*/ 1635359 h 2556204"/>
              <a:gd name="connsiteX1782" fmla="*/ 570514 w 12020254"/>
              <a:gd name="connsiteY1782" fmla="*/ 1646601 h 2556204"/>
              <a:gd name="connsiteX1783" fmla="*/ 538528 w 12020254"/>
              <a:gd name="connsiteY1783" fmla="*/ 1630887 h 2556204"/>
              <a:gd name="connsiteX1784" fmla="*/ 527366 w 12020254"/>
              <a:gd name="connsiteY1784" fmla="*/ 1629397 h 2556204"/>
              <a:gd name="connsiteX1785" fmla="*/ 495381 w 12020254"/>
              <a:gd name="connsiteY1785" fmla="*/ 1613683 h 2556204"/>
              <a:gd name="connsiteX1786" fmla="*/ 508045 w 12020254"/>
              <a:gd name="connsiteY1786" fmla="*/ 1603932 h 2556204"/>
              <a:gd name="connsiteX1787" fmla="*/ 474559 w 12020254"/>
              <a:gd name="connsiteY1787" fmla="*/ 1599460 h 2556204"/>
              <a:gd name="connsiteX1788" fmla="*/ 441072 w 12020254"/>
              <a:gd name="connsiteY1788" fmla="*/ 1594989 h 2556204"/>
              <a:gd name="connsiteX1789" fmla="*/ 464898 w 12020254"/>
              <a:gd name="connsiteY1789" fmla="*/ 1586728 h 2556204"/>
              <a:gd name="connsiteX1790" fmla="*/ 520708 w 12020254"/>
              <a:gd name="connsiteY1790" fmla="*/ 1594181 h 2556204"/>
              <a:gd name="connsiteX1791" fmla="*/ 608503 w 12020254"/>
              <a:gd name="connsiteY1791" fmla="*/ 1617347 h 2556204"/>
              <a:gd name="connsiteX1792" fmla="*/ 610004 w 12020254"/>
              <a:gd name="connsiteY1792" fmla="*/ 1606105 h 2556204"/>
              <a:gd name="connsiteX1793" fmla="*/ 598842 w 12020254"/>
              <a:gd name="connsiteY1793" fmla="*/ 1604614 h 2556204"/>
              <a:gd name="connsiteX1794" fmla="*/ 630827 w 12020254"/>
              <a:gd name="connsiteY1794" fmla="*/ 1620328 h 2556204"/>
              <a:gd name="connsiteX1795" fmla="*/ 643491 w 12020254"/>
              <a:gd name="connsiteY1795" fmla="*/ 1610577 h 2556204"/>
              <a:gd name="connsiteX1796" fmla="*/ 651651 w 12020254"/>
              <a:gd name="connsiteY1796" fmla="*/ 1634551 h 2556204"/>
              <a:gd name="connsiteX1797" fmla="*/ 752109 w 12020254"/>
              <a:gd name="connsiteY1797" fmla="*/ 1647966 h 2556204"/>
              <a:gd name="connsiteX1798" fmla="*/ 750608 w 12020254"/>
              <a:gd name="connsiteY1798" fmla="*/ 1659208 h 2556204"/>
              <a:gd name="connsiteX1799" fmla="*/ 817580 w 12020254"/>
              <a:gd name="connsiteY1799" fmla="*/ 1668151 h 2556204"/>
              <a:gd name="connsiteX1800" fmla="*/ 804916 w 12020254"/>
              <a:gd name="connsiteY1800" fmla="*/ 1677902 h 2556204"/>
              <a:gd name="connsiteX1801" fmla="*/ 827241 w 12020254"/>
              <a:gd name="connsiteY1801" fmla="*/ 1680883 h 2556204"/>
              <a:gd name="connsiteX1802" fmla="*/ 828742 w 12020254"/>
              <a:gd name="connsiteY1802" fmla="*/ 1669641 h 2556204"/>
              <a:gd name="connsiteX1803" fmla="*/ 851066 w 12020254"/>
              <a:gd name="connsiteY1803" fmla="*/ 1672622 h 2556204"/>
              <a:gd name="connsiteX1804" fmla="*/ 836901 w 12020254"/>
              <a:gd name="connsiteY1804" fmla="*/ 1693616 h 2556204"/>
              <a:gd name="connsiteX1805" fmla="*/ 915036 w 12020254"/>
              <a:gd name="connsiteY1805" fmla="*/ 1704049 h 2556204"/>
              <a:gd name="connsiteX1806" fmla="*/ 924697 w 12020254"/>
              <a:gd name="connsiteY1806" fmla="*/ 1716782 h 2556204"/>
              <a:gd name="connsiteX1807" fmla="*/ 944377 w 12020254"/>
              <a:gd name="connsiteY1807" fmla="*/ 1712973 h 2556204"/>
              <a:gd name="connsiteX1808" fmla="*/ 946512 w 12020254"/>
              <a:gd name="connsiteY1808" fmla="*/ 1710680 h 2556204"/>
              <a:gd name="connsiteX1809" fmla="*/ 958933 w 12020254"/>
              <a:gd name="connsiteY1809" fmla="*/ 1715632 h 2556204"/>
              <a:gd name="connsiteX1810" fmla="*/ 980506 w 12020254"/>
              <a:gd name="connsiteY1810" fmla="*/ 1724234 h 2556204"/>
              <a:gd name="connsiteX1811" fmla="*/ 993170 w 12020254"/>
              <a:gd name="connsiteY1811" fmla="*/ 1714483 h 2556204"/>
              <a:gd name="connsiteX1812" fmla="*/ 970845 w 12020254"/>
              <a:gd name="connsiteY1812" fmla="*/ 1711502 h 2556204"/>
              <a:gd name="connsiteX1813" fmla="*/ 1092127 w 12020254"/>
              <a:gd name="connsiteY1813" fmla="*/ 1739140 h 2556204"/>
              <a:gd name="connsiteX1814" fmla="*/ 1157598 w 12020254"/>
              <a:gd name="connsiteY1814" fmla="*/ 1759325 h 2556204"/>
              <a:gd name="connsiteX1815" fmla="*/ 1245393 w 12020254"/>
              <a:gd name="connsiteY1815" fmla="*/ 1782491 h 2556204"/>
              <a:gd name="connsiteX1816" fmla="*/ 1288540 w 12020254"/>
              <a:gd name="connsiteY1816" fmla="*/ 1799695 h 2556204"/>
              <a:gd name="connsiteX1817" fmla="*/ 1322026 w 12020254"/>
              <a:gd name="connsiteY1817" fmla="*/ 1804167 h 2556204"/>
              <a:gd name="connsiteX1818" fmla="*/ 1388999 w 12020254"/>
              <a:gd name="connsiteY1818" fmla="*/ 1813110 h 2556204"/>
              <a:gd name="connsiteX1819" fmla="*/ 1387497 w 12020254"/>
              <a:gd name="connsiteY1819" fmla="*/ 1824352 h 2556204"/>
              <a:gd name="connsiteX1820" fmla="*/ 1409821 w 12020254"/>
              <a:gd name="connsiteY1820" fmla="*/ 1827333 h 2556204"/>
              <a:gd name="connsiteX1821" fmla="*/ 1432146 w 12020254"/>
              <a:gd name="connsiteY1821" fmla="*/ 1830314 h 2556204"/>
              <a:gd name="connsiteX1822" fmla="*/ 1420983 w 12020254"/>
              <a:gd name="connsiteY1822" fmla="*/ 1828823 h 2556204"/>
              <a:gd name="connsiteX1823" fmla="*/ 1454470 w 12020254"/>
              <a:gd name="connsiteY1823" fmla="*/ 1833295 h 2556204"/>
              <a:gd name="connsiteX1824" fmla="*/ 1464131 w 12020254"/>
              <a:gd name="connsiteY1824" fmla="*/ 1846027 h 2556204"/>
              <a:gd name="connsiteX1825" fmla="*/ 1510280 w 12020254"/>
              <a:gd name="connsiteY1825" fmla="*/ 1840748 h 2556204"/>
              <a:gd name="connsiteX1826" fmla="*/ 1511781 w 12020254"/>
              <a:gd name="connsiteY1826" fmla="*/ 1829506 h 2556204"/>
              <a:gd name="connsiteX1827" fmla="*/ 1522944 w 12020254"/>
              <a:gd name="connsiteY1827" fmla="*/ 1830997 h 2556204"/>
              <a:gd name="connsiteX1828" fmla="*/ 1513282 w 12020254"/>
              <a:gd name="connsiteY1828" fmla="*/ 1818264 h 2556204"/>
              <a:gd name="connsiteX1829" fmla="*/ 1567591 w 12020254"/>
              <a:gd name="connsiteY1829" fmla="*/ 1836959 h 2556204"/>
              <a:gd name="connsiteX1830" fmla="*/ 1543766 w 12020254"/>
              <a:gd name="connsiteY1830" fmla="*/ 1845219 h 2556204"/>
              <a:gd name="connsiteX1831" fmla="*/ 1521442 w 12020254"/>
              <a:gd name="connsiteY1831" fmla="*/ 1842238 h 2556204"/>
              <a:gd name="connsiteX1832" fmla="*/ 1553427 w 12020254"/>
              <a:gd name="connsiteY1832" fmla="*/ 1857952 h 2556204"/>
              <a:gd name="connsiteX1833" fmla="*/ 1575751 w 12020254"/>
              <a:gd name="connsiteY1833" fmla="*/ 1860933 h 2556204"/>
              <a:gd name="connsiteX1834" fmla="*/ 1566090 w 12020254"/>
              <a:gd name="connsiteY1834" fmla="*/ 1848201 h 2556204"/>
              <a:gd name="connsiteX1835" fmla="*/ 1567591 w 12020254"/>
              <a:gd name="connsiteY1835" fmla="*/ 1836959 h 2556204"/>
              <a:gd name="connsiteX1836" fmla="*/ 1589915 w 12020254"/>
              <a:gd name="connsiteY1836" fmla="*/ 1839940 h 2556204"/>
              <a:gd name="connsiteX1837" fmla="*/ 1577252 w 12020254"/>
              <a:gd name="connsiteY1837" fmla="*/ 1849691 h 2556204"/>
              <a:gd name="connsiteX1838" fmla="*/ 1588414 w 12020254"/>
              <a:gd name="connsiteY1838" fmla="*/ 1851182 h 2556204"/>
              <a:gd name="connsiteX1839" fmla="*/ 1601077 w 12020254"/>
              <a:gd name="connsiteY1839" fmla="*/ 1841430 h 2556204"/>
              <a:gd name="connsiteX1840" fmla="*/ 1687371 w 12020254"/>
              <a:gd name="connsiteY1840" fmla="*/ 1875838 h 2556204"/>
              <a:gd name="connsiteX1841" fmla="*/ 1709696 w 12020254"/>
              <a:gd name="connsiteY1841" fmla="*/ 1878819 h 2556204"/>
              <a:gd name="connsiteX1842" fmla="*/ 1688872 w 12020254"/>
              <a:gd name="connsiteY1842" fmla="*/ 1864596 h 2556204"/>
              <a:gd name="connsiteX1843" fmla="*/ 1741680 w 12020254"/>
              <a:gd name="connsiteY1843" fmla="*/ 1894533 h 2556204"/>
              <a:gd name="connsiteX1844" fmla="*/ 1752842 w 12020254"/>
              <a:gd name="connsiteY1844" fmla="*/ 1896023 h 2556204"/>
              <a:gd name="connsiteX1845" fmla="*/ 1765506 w 12020254"/>
              <a:gd name="connsiteY1845" fmla="*/ 1886272 h 2556204"/>
              <a:gd name="connsiteX1846" fmla="*/ 1909111 w 12020254"/>
              <a:gd name="connsiteY1846" fmla="*/ 1916891 h 2556204"/>
              <a:gd name="connsiteX1847" fmla="*/ 2063879 w 12020254"/>
              <a:gd name="connsiteY1847" fmla="*/ 1949001 h 2556204"/>
              <a:gd name="connsiteX1848" fmla="*/ 2207484 w 12020254"/>
              <a:gd name="connsiteY1848" fmla="*/ 1979619 h 2556204"/>
              <a:gd name="connsiteX1849" fmla="*/ 2220147 w 12020254"/>
              <a:gd name="connsiteY1849" fmla="*/ 1969868 h 2556204"/>
              <a:gd name="connsiteX1850" fmla="*/ 2317603 w 12020254"/>
              <a:gd name="connsiteY1850" fmla="*/ 2005767 h 2556204"/>
              <a:gd name="connsiteX1851" fmla="*/ 2319104 w 12020254"/>
              <a:gd name="connsiteY1851" fmla="*/ 1994525 h 2556204"/>
              <a:gd name="connsiteX1852" fmla="*/ 2363753 w 12020254"/>
              <a:gd name="connsiteY1852" fmla="*/ 2000487 h 2556204"/>
              <a:gd name="connsiteX1853" fmla="*/ 2473871 w 12020254"/>
              <a:gd name="connsiteY1853" fmla="*/ 2026634 h 2556204"/>
              <a:gd name="connsiteX1854" fmla="*/ 2494694 w 12020254"/>
              <a:gd name="connsiteY1854" fmla="*/ 2040857 h 2556204"/>
              <a:gd name="connsiteX1855" fmla="*/ 2472370 w 12020254"/>
              <a:gd name="connsiteY1855" fmla="*/ 2037876 h 2556204"/>
              <a:gd name="connsiteX1856" fmla="*/ 2480530 w 12020254"/>
              <a:gd name="connsiteY1856" fmla="*/ 2061850 h 2556204"/>
              <a:gd name="connsiteX1857" fmla="*/ 2507358 w 12020254"/>
              <a:gd name="connsiteY1857" fmla="*/ 2031106 h 2556204"/>
              <a:gd name="connsiteX1858" fmla="*/ 2596655 w 12020254"/>
              <a:gd name="connsiteY1858" fmla="*/ 2043030 h 2556204"/>
              <a:gd name="connsiteX1859" fmla="*/ 2595153 w 12020254"/>
              <a:gd name="connsiteY1859" fmla="*/ 2054272 h 2556204"/>
              <a:gd name="connsiteX1860" fmla="*/ 2818394 w 12020254"/>
              <a:gd name="connsiteY1860" fmla="*/ 2084083 h 2556204"/>
              <a:gd name="connsiteX1861" fmla="*/ 2839216 w 12020254"/>
              <a:gd name="connsiteY1861" fmla="*/ 2098306 h 2556204"/>
              <a:gd name="connsiteX1862" fmla="*/ 2851879 w 12020254"/>
              <a:gd name="connsiteY1862" fmla="*/ 2088554 h 2556204"/>
              <a:gd name="connsiteX1863" fmla="*/ 3174078 w 12020254"/>
              <a:gd name="connsiteY1863" fmla="*/ 2143022 h 2556204"/>
              <a:gd name="connsiteX1864" fmla="*/ 3228387 w 12020254"/>
              <a:gd name="connsiteY1864" fmla="*/ 2161717 h 2556204"/>
              <a:gd name="connsiteX1865" fmla="*/ 3285698 w 12020254"/>
              <a:gd name="connsiteY1865" fmla="*/ 2157928 h 2556204"/>
              <a:gd name="connsiteX1866" fmla="*/ 3408481 w 12020254"/>
              <a:gd name="connsiteY1866" fmla="*/ 2174324 h 2556204"/>
              <a:gd name="connsiteX1867" fmla="*/ 3406979 w 12020254"/>
              <a:gd name="connsiteY1867" fmla="*/ 2185565 h 2556204"/>
              <a:gd name="connsiteX1868" fmla="*/ 3475453 w 12020254"/>
              <a:gd name="connsiteY1868" fmla="*/ 2183267 h 2556204"/>
              <a:gd name="connsiteX1869" fmla="*/ 3485114 w 12020254"/>
              <a:gd name="connsiteY1869" fmla="*/ 2195999 h 2556204"/>
              <a:gd name="connsiteX1870" fmla="*/ 3508940 w 12020254"/>
              <a:gd name="connsiteY1870" fmla="*/ 2187738 h 2556204"/>
              <a:gd name="connsiteX1871" fmla="*/ 3520101 w 12020254"/>
              <a:gd name="connsiteY1871" fmla="*/ 2189229 h 2556204"/>
              <a:gd name="connsiteX1872" fmla="*/ 3587073 w 12020254"/>
              <a:gd name="connsiteY1872" fmla="*/ 2198172 h 2556204"/>
              <a:gd name="connsiteX1873" fmla="*/ 3631721 w 12020254"/>
              <a:gd name="connsiteY1873" fmla="*/ 2204134 h 2556204"/>
              <a:gd name="connsiteX1874" fmla="*/ 3641383 w 12020254"/>
              <a:gd name="connsiteY1874" fmla="*/ 2216867 h 2556204"/>
              <a:gd name="connsiteX1875" fmla="*/ 3654046 w 12020254"/>
              <a:gd name="connsiteY1875" fmla="*/ 2207116 h 2556204"/>
              <a:gd name="connsiteX1876" fmla="*/ 3721018 w 12020254"/>
              <a:gd name="connsiteY1876" fmla="*/ 2216059 h 2556204"/>
              <a:gd name="connsiteX1877" fmla="*/ 3778330 w 12020254"/>
              <a:gd name="connsiteY1877" fmla="*/ 2212270 h 2556204"/>
              <a:gd name="connsiteX1878" fmla="*/ 3834140 w 12020254"/>
              <a:gd name="connsiteY1878" fmla="*/ 2219722 h 2556204"/>
              <a:gd name="connsiteX1879" fmla="*/ 4022393 w 12020254"/>
              <a:gd name="connsiteY1879" fmla="*/ 2256303 h 2556204"/>
              <a:gd name="connsiteX1880" fmla="*/ 4023895 w 12020254"/>
              <a:gd name="connsiteY1880" fmla="*/ 2245062 h 2556204"/>
              <a:gd name="connsiteX1881" fmla="*/ 4033555 w 12020254"/>
              <a:gd name="connsiteY1881" fmla="*/ 2257794 h 2556204"/>
              <a:gd name="connsiteX1882" fmla="*/ 4192826 w 12020254"/>
              <a:gd name="connsiteY1882" fmla="*/ 2256178 h 2556204"/>
              <a:gd name="connsiteX1883" fmla="*/ 4191326 w 12020254"/>
              <a:gd name="connsiteY1883" fmla="*/ 2267420 h 2556204"/>
              <a:gd name="connsiteX1884" fmla="*/ 4291783 w 12020254"/>
              <a:gd name="connsiteY1884" fmla="*/ 2280835 h 2556204"/>
              <a:gd name="connsiteX1885" fmla="*/ 4414566 w 12020254"/>
              <a:gd name="connsiteY1885" fmla="*/ 2297231 h 2556204"/>
              <a:gd name="connsiteX1886" fmla="*/ 4427229 w 12020254"/>
              <a:gd name="connsiteY1886" fmla="*/ 2287479 h 2556204"/>
              <a:gd name="connsiteX1887" fmla="*/ 4452977 w 12020254"/>
              <a:gd name="connsiteY1887" fmla="*/ 2286090 h 2556204"/>
              <a:gd name="connsiteX1888" fmla="*/ 4459280 w 12020254"/>
              <a:gd name="connsiteY1888" fmla="*/ 2290864 h 2556204"/>
              <a:gd name="connsiteX1889" fmla="*/ 4449553 w 12020254"/>
              <a:gd name="connsiteY1889" fmla="*/ 2290461 h 2556204"/>
              <a:gd name="connsiteX1890" fmla="*/ 4460715 w 12020254"/>
              <a:gd name="connsiteY1890" fmla="*/ 2291951 h 2556204"/>
              <a:gd name="connsiteX1891" fmla="*/ 4459280 w 12020254"/>
              <a:gd name="connsiteY1891" fmla="*/ 2290864 h 2556204"/>
              <a:gd name="connsiteX1892" fmla="*/ 4465089 w 12020254"/>
              <a:gd name="connsiteY1892" fmla="*/ 2291105 h 2556204"/>
              <a:gd name="connsiteX1893" fmla="*/ 4473379 w 12020254"/>
              <a:gd name="connsiteY1893" fmla="*/ 2282200 h 2556204"/>
              <a:gd name="connsiteX1894" fmla="*/ 4696620 w 12020254"/>
              <a:gd name="connsiteY1894" fmla="*/ 2312011 h 2556204"/>
              <a:gd name="connsiteX1895" fmla="*/ 4698121 w 12020254"/>
              <a:gd name="connsiteY1895" fmla="*/ 2300769 h 2556204"/>
              <a:gd name="connsiteX1896" fmla="*/ 1725361 w 12020254"/>
              <a:gd name="connsiteY1896" fmla="*/ 1846585 h 2556204"/>
              <a:gd name="connsiteX1897" fmla="*/ 1615242 w 12020254"/>
              <a:gd name="connsiteY1897" fmla="*/ 1820437 h 2556204"/>
              <a:gd name="connsiteX1898" fmla="*/ 1548270 w 12020254"/>
              <a:gd name="connsiteY1898" fmla="*/ 1811494 h 2556204"/>
              <a:gd name="connsiteX1899" fmla="*/ 1538609 w 12020254"/>
              <a:gd name="connsiteY1899" fmla="*/ 1798762 h 2556204"/>
              <a:gd name="connsiteX1900" fmla="*/ 1493961 w 12020254"/>
              <a:gd name="connsiteY1900" fmla="*/ 1792799 h 2556204"/>
              <a:gd name="connsiteX1901" fmla="*/ 1439652 w 12020254"/>
              <a:gd name="connsiteY1901" fmla="*/ 1774105 h 2556204"/>
              <a:gd name="connsiteX1902" fmla="*/ 1461976 w 12020254"/>
              <a:gd name="connsiteY1902" fmla="*/ 1777086 h 2556204"/>
              <a:gd name="connsiteX1903" fmla="*/ 1374181 w 12020254"/>
              <a:gd name="connsiteY1903" fmla="*/ 1753920 h 2556204"/>
              <a:gd name="connsiteX1904" fmla="*/ 1262561 w 12020254"/>
              <a:gd name="connsiteY1904" fmla="*/ 1739014 h 2556204"/>
              <a:gd name="connsiteX1905" fmla="*/ 1241737 w 12020254"/>
              <a:gd name="connsiteY1905" fmla="*/ 1724791 h 2556204"/>
              <a:gd name="connsiteX1906" fmla="*/ 1209752 w 12020254"/>
              <a:gd name="connsiteY1906" fmla="*/ 1709078 h 2556204"/>
              <a:gd name="connsiteX1907" fmla="*/ 1120456 w 12020254"/>
              <a:gd name="connsiteY1907" fmla="*/ 1697154 h 2556204"/>
              <a:gd name="connsiteX1908" fmla="*/ 1133119 w 12020254"/>
              <a:gd name="connsiteY1908" fmla="*/ 1687402 h 2556204"/>
              <a:gd name="connsiteX1909" fmla="*/ 1120456 w 12020254"/>
              <a:gd name="connsiteY1909" fmla="*/ 1697154 h 2556204"/>
              <a:gd name="connsiteX1910" fmla="*/ 1021499 w 12020254"/>
              <a:gd name="connsiteY1910" fmla="*/ 1672497 h 2556204"/>
              <a:gd name="connsiteX1911" fmla="*/ 1010337 w 12020254"/>
              <a:gd name="connsiteY1911" fmla="*/ 1671006 h 2556204"/>
              <a:gd name="connsiteX1912" fmla="*/ 1000676 w 12020254"/>
              <a:gd name="connsiteY1912" fmla="*/ 1658274 h 2556204"/>
              <a:gd name="connsiteX1913" fmla="*/ 967190 w 12020254"/>
              <a:gd name="connsiteY1913" fmla="*/ 1653802 h 2556204"/>
              <a:gd name="connsiteX1914" fmla="*/ 922542 w 12020254"/>
              <a:gd name="connsiteY1914" fmla="*/ 1647840 h 2556204"/>
              <a:gd name="connsiteX1915" fmla="*/ 815424 w 12020254"/>
              <a:gd name="connsiteY1915" fmla="*/ 1599209 h 2556204"/>
              <a:gd name="connsiteX1916" fmla="*/ 694143 w 12020254"/>
              <a:gd name="connsiteY1916" fmla="*/ 1571571 h 2556204"/>
              <a:gd name="connsiteX1917" fmla="*/ 673321 w 12020254"/>
              <a:gd name="connsiteY1917" fmla="*/ 1557349 h 2556204"/>
              <a:gd name="connsiteX1918" fmla="*/ 762617 w 12020254"/>
              <a:gd name="connsiteY1918" fmla="*/ 1569273 h 2556204"/>
              <a:gd name="connsiteX1919" fmla="*/ 764118 w 12020254"/>
              <a:gd name="connsiteY1919" fmla="*/ 1558031 h 2556204"/>
              <a:gd name="connsiteX1920" fmla="*/ 741794 w 12020254"/>
              <a:gd name="connsiteY1920" fmla="*/ 1555050 h 2556204"/>
              <a:gd name="connsiteX1921" fmla="*/ 743296 w 12020254"/>
              <a:gd name="connsiteY1921" fmla="*/ 1543808 h 2556204"/>
              <a:gd name="connsiteX1922" fmla="*/ 719470 w 12020254"/>
              <a:gd name="connsiteY1922" fmla="*/ 1552069 h 2556204"/>
              <a:gd name="connsiteX1923" fmla="*/ 687485 w 12020254"/>
              <a:gd name="connsiteY1923" fmla="*/ 1536356 h 2556204"/>
              <a:gd name="connsiteX1924" fmla="*/ 673321 w 12020254"/>
              <a:gd name="connsiteY1924" fmla="*/ 1557349 h 2556204"/>
              <a:gd name="connsiteX1925" fmla="*/ 630173 w 12020254"/>
              <a:gd name="connsiteY1925" fmla="*/ 1540145 h 2556204"/>
              <a:gd name="connsiteX1926" fmla="*/ 620512 w 12020254"/>
              <a:gd name="connsiteY1926" fmla="*/ 1527412 h 2556204"/>
              <a:gd name="connsiteX1927" fmla="*/ 609141 w 12020254"/>
              <a:gd name="connsiteY1927" fmla="*/ 1525307 h 2556204"/>
              <a:gd name="connsiteX1928" fmla="*/ 605271 w 12020254"/>
              <a:gd name="connsiteY1928" fmla="*/ 1513935 h 2556204"/>
              <a:gd name="connsiteX1929" fmla="*/ 601191 w 12020254"/>
              <a:gd name="connsiteY1929" fmla="*/ 1501948 h 2556204"/>
              <a:gd name="connsiteX1930" fmla="*/ 577366 w 12020254"/>
              <a:gd name="connsiteY1930" fmla="*/ 1510208 h 2556204"/>
              <a:gd name="connsiteX1931" fmla="*/ 502234 w 12020254"/>
              <a:gd name="connsiteY1931" fmla="*/ 1477291 h 2556204"/>
              <a:gd name="connsiteX1932" fmla="*/ 503735 w 12020254"/>
              <a:gd name="connsiteY1932" fmla="*/ 1466049 h 2556204"/>
              <a:gd name="connsiteX1933" fmla="*/ 492573 w 12020254"/>
              <a:gd name="connsiteY1933" fmla="*/ 1464558 h 2556204"/>
              <a:gd name="connsiteX1934" fmla="*/ 491072 w 12020254"/>
              <a:gd name="connsiteY1934" fmla="*/ 1475800 h 2556204"/>
              <a:gd name="connsiteX1935" fmla="*/ 468747 w 12020254"/>
              <a:gd name="connsiteY1935" fmla="*/ 1472819 h 2556204"/>
              <a:gd name="connsiteX1936" fmla="*/ 478409 w 12020254"/>
              <a:gd name="connsiteY1936" fmla="*/ 1485552 h 2556204"/>
              <a:gd name="connsiteX1937" fmla="*/ 446423 w 12020254"/>
              <a:gd name="connsiteY1937" fmla="*/ 1469838 h 2556204"/>
              <a:gd name="connsiteX1938" fmla="*/ 470248 w 12020254"/>
              <a:gd name="connsiteY1938" fmla="*/ 1461577 h 2556204"/>
              <a:gd name="connsiteX1939" fmla="*/ 436763 w 12020254"/>
              <a:gd name="connsiteY1939" fmla="*/ 1457106 h 2556204"/>
              <a:gd name="connsiteX1940" fmla="*/ 450927 w 12020254"/>
              <a:gd name="connsiteY1940" fmla="*/ 1436113 h 2556204"/>
              <a:gd name="connsiteX1941" fmla="*/ 474752 w 12020254"/>
              <a:gd name="connsiteY1941" fmla="*/ 1427852 h 2556204"/>
              <a:gd name="connsiteX1942" fmla="*/ 439765 w 12020254"/>
              <a:gd name="connsiteY1942" fmla="*/ 1434622 h 2556204"/>
              <a:gd name="connsiteX1943" fmla="*/ 442768 w 12020254"/>
              <a:gd name="connsiteY1943" fmla="*/ 1412138 h 2556204"/>
              <a:gd name="connsiteX1944" fmla="*/ 430104 w 12020254"/>
              <a:gd name="connsiteY1944" fmla="*/ 1421890 h 2556204"/>
              <a:gd name="connsiteX1945" fmla="*/ 439765 w 12020254"/>
              <a:gd name="connsiteY1945" fmla="*/ 1434622 h 2556204"/>
              <a:gd name="connsiteX1946" fmla="*/ 427102 w 12020254"/>
              <a:gd name="connsiteY1946" fmla="*/ 1444373 h 2556204"/>
              <a:gd name="connsiteX1947" fmla="*/ 418942 w 12020254"/>
              <a:gd name="connsiteY1947" fmla="*/ 1420399 h 2556204"/>
              <a:gd name="connsiteX1948" fmla="*/ 413174 w 12020254"/>
              <a:gd name="connsiteY1948" fmla="*/ 1421059 h 2556204"/>
              <a:gd name="connsiteX1949" fmla="*/ 406600 w 12020254"/>
              <a:gd name="connsiteY1949" fmla="*/ 1429728 h 2556204"/>
              <a:gd name="connsiteX1950" fmla="*/ 384143 w 12020254"/>
              <a:gd name="connsiteY1950" fmla="*/ 1425764 h 2556204"/>
              <a:gd name="connsiteX1951" fmla="*/ 351970 w 12020254"/>
              <a:gd name="connsiteY1951" fmla="*/ 1411456 h 2556204"/>
              <a:gd name="connsiteX1952" fmla="*/ 420444 w 12020254"/>
              <a:gd name="connsiteY1952" fmla="*/ 1409157 h 2556204"/>
              <a:gd name="connsiteX1953" fmla="*/ 342309 w 12020254"/>
              <a:gd name="connsiteY1953" fmla="*/ 1398724 h 2556204"/>
              <a:gd name="connsiteX1954" fmla="*/ 343810 w 12020254"/>
              <a:gd name="connsiteY1954" fmla="*/ 1387482 h 2556204"/>
              <a:gd name="connsiteX1955" fmla="*/ 332648 w 12020254"/>
              <a:gd name="connsiteY1955" fmla="*/ 1385991 h 2556204"/>
              <a:gd name="connsiteX1956" fmla="*/ 300663 w 12020254"/>
              <a:gd name="connsiteY1956" fmla="*/ 1370278 h 2556204"/>
              <a:gd name="connsiteX1957" fmla="*/ 233691 w 12020254"/>
              <a:gd name="connsiteY1957" fmla="*/ 1361335 h 2556204"/>
              <a:gd name="connsiteX1958" fmla="*/ 289501 w 12020254"/>
              <a:gd name="connsiteY1958" fmla="*/ 1368787 h 2556204"/>
              <a:gd name="connsiteX1959" fmla="*/ 235193 w 12020254"/>
              <a:gd name="connsiteY1959" fmla="*/ 1350093 h 2556204"/>
              <a:gd name="connsiteX1960" fmla="*/ 221028 w 12020254"/>
              <a:gd name="connsiteY1960" fmla="*/ 1371086 h 2556204"/>
              <a:gd name="connsiteX1961" fmla="*/ 211367 w 12020254"/>
              <a:gd name="connsiteY1961" fmla="*/ 1358353 h 2556204"/>
              <a:gd name="connsiteX1962" fmla="*/ 225532 w 12020254"/>
              <a:gd name="connsiteY1962" fmla="*/ 1337360 h 2556204"/>
              <a:gd name="connsiteX1963" fmla="*/ 203207 w 12020254"/>
              <a:gd name="connsiteY1963" fmla="*/ 1334379 h 2556204"/>
              <a:gd name="connsiteX1964" fmla="*/ 115412 w 12020254"/>
              <a:gd name="connsiteY1964" fmla="*/ 1311213 h 2556204"/>
              <a:gd name="connsiteX1965" fmla="*/ 150400 w 12020254"/>
              <a:gd name="connsiteY1965" fmla="*/ 1304443 h 2556204"/>
              <a:gd name="connsiteX1966" fmla="*/ 97592 w 12020254"/>
              <a:gd name="connsiteY1966" fmla="*/ 1274506 h 2556204"/>
              <a:gd name="connsiteX1967" fmla="*/ 43282 w 12020254"/>
              <a:gd name="connsiteY1967" fmla="*/ 1255812 h 2556204"/>
              <a:gd name="connsiteX1968" fmla="*/ 19457 w 12020254"/>
              <a:gd name="connsiteY1968" fmla="*/ 1264073 h 2556204"/>
              <a:gd name="connsiteX1969" fmla="*/ 8295 w 12020254"/>
              <a:gd name="connsiteY1969" fmla="*/ 1262582 h 2556204"/>
              <a:gd name="connsiteX1970" fmla="*/ 20958 w 12020254"/>
              <a:gd name="connsiteY1970" fmla="*/ 1252831 h 2556204"/>
              <a:gd name="connsiteX1971" fmla="*/ 22460 w 12020254"/>
              <a:gd name="connsiteY1971" fmla="*/ 1241589 h 2556204"/>
              <a:gd name="connsiteX1972" fmla="*/ 136 w 12020254"/>
              <a:gd name="connsiteY1972" fmla="*/ 1238608 h 2556204"/>
              <a:gd name="connsiteX1973" fmla="*/ 32162 w 12020254"/>
              <a:gd name="connsiteY1973" fmla="*/ 1238057 h 2556204"/>
              <a:gd name="connsiteX1974" fmla="*/ 39068 w 12020254"/>
              <a:gd name="connsiteY1974" fmla="*/ 1241621 h 2556204"/>
              <a:gd name="connsiteX1975" fmla="*/ 39390 w 12020254"/>
              <a:gd name="connsiteY1975" fmla="*/ 1242420 h 2556204"/>
              <a:gd name="connsiteX1976" fmla="*/ 44783 w 12020254"/>
              <a:gd name="connsiteY1976" fmla="*/ 1244570 h 2556204"/>
              <a:gd name="connsiteX1977" fmla="*/ 39068 w 12020254"/>
              <a:gd name="connsiteY1977" fmla="*/ 1241621 h 2556204"/>
              <a:gd name="connsiteX1978" fmla="*/ 36920 w 12020254"/>
              <a:gd name="connsiteY1978" fmla="*/ 1236293 h 2556204"/>
              <a:gd name="connsiteX1979" fmla="*/ 45535 w 12020254"/>
              <a:gd name="connsiteY1979" fmla="*/ 1238949 h 2556204"/>
              <a:gd name="connsiteX1980" fmla="*/ 78270 w 12020254"/>
              <a:gd name="connsiteY1980" fmla="*/ 1249042 h 2556204"/>
              <a:gd name="connsiteX1981" fmla="*/ 81273 w 12020254"/>
              <a:gd name="connsiteY1981" fmla="*/ 1226558 h 2556204"/>
              <a:gd name="connsiteX1982" fmla="*/ 86748 w 12020254"/>
              <a:gd name="connsiteY1982" fmla="*/ 1238731 h 2556204"/>
              <a:gd name="connsiteX1983" fmla="*/ 100594 w 12020254"/>
              <a:gd name="connsiteY1983" fmla="*/ 1252023 h 2556204"/>
              <a:gd name="connsiteX1984" fmla="*/ 89432 w 12020254"/>
              <a:gd name="connsiteY1984" fmla="*/ 1250532 h 2556204"/>
              <a:gd name="connsiteX1985" fmla="*/ 100594 w 12020254"/>
              <a:gd name="connsiteY1985" fmla="*/ 1252023 h 2556204"/>
              <a:gd name="connsiteX1986" fmla="*/ 100594 w 12020254"/>
              <a:gd name="connsiteY1986" fmla="*/ 1252023 h 2556204"/>
              <a:gd name="connsiteX1987" fmla="*/ 110361 w 12020254"/>
              <a:gd name="connsiteY1987" fmla="*/ 1253327 h 2556204"/>
              <a:gd name="connsiteX1988" fmla="*/ 122918 w 12020254"/>
              <a:gd name="connsiteY1988" fmla="*/ 1255004 h 2556204"/>
              <a:gd name="connsiteX1989" fmla="*/ 143741 w 12020254"/>
              <a:gd name="connsiteY1989" fmla="*/ 1269227 h 2556204"/>
              <a:gd name="connsiteX1990" fmla="*/ 110255 w 12020254"/>
              <a:gd name="connsiteY1990" fmla="*/ 1264755 h 2556204"/>
              <a:gd name="connsiteX1991" fmla="*/ 140739 w 12020254"/>
              <a:gd name="connsiteY1991" fmla="*/ 1291711 h 2556204"/>
              <a:gd name="connsiteX1992" fmla="*/ 151901 w 12020254"/>
              <a:gd name="connsiteY1992" fmla="*/ 1293201 h 2556204"/>
              <a:gd name="connsiteX1993" fmla="*/ 142240 w 12020254"/>
              <a:gd name="connsiteY1993" fmla="*/ 1280469 h 2556204"/>
              <a:gd name="connsiteX1994" fmla="*/ 154904 w 12020254"/>
              <a:gd name="connsiteY1994" fmla="*/ 1270717 h 2556204"/>
              <a:gd name="connsiteX1995" fmla="*/ 177227 w 12020254"/>
              <a:gd name="connsiteY1995" fmla="*/ 1273698 h 2556204"/>
              <a:gd name="connsiteX1996" fmla="*/ 167567 w 12020254"/>
              <a:gd name="connsiteY1996" fmla="*/ 1260966 h 2556204"/>
              <a:gd name="connsiteX1997" fmla="*/ 221875 w 12020254"/>
              <a:gd name="connsiteY1997" fmla="*/ 1279661 h 2556204"/>
              <a:gd name="connsiteX1998" fmla="*/ 199551 w 12020254"/>
              <a:gd name="connsiteY1998" fmla="*/ 1276680 h 2556204"/>
              <a:gd name="connsiteX1999" fmla="*/ 263521 w 12020254"/>
              <a:gd name="connsiteY1999" fmla="*/ 1308106 h 2556204"/>
              <a:gd name="connsiteX2000" fmla="*/ 253861 w 12020254"/>
              <a:gd name="connsiteY2000" fmla="*/ 1295374 h 2556204"/>
              <a:gd name="connsiteX2001" fmla="*/ 287346 w 12020254"/>
              <a:gd name="connsiteY2001" fmla="*/ 1299846 h 2556204"/>
              <a:gd name="connsiteX2002" fmla="*/ 375141 w 12020254"/>
              <a:gd name="connsiteY2002" fmla="*/ 1323012 h 2556204"/>
              <a:gd name="connsiteX2003" fmla="*/ 351316 w 12020254"/>
              <a:gd name="connsiteY2003" fmla="*/ 1331273 h 2556204"/>
              <a:gd name="connsiteX2004" fmla="*/ 384802 w 12020254"/>
              <a:gd name="connsiteY2004" fmla="*/ 1335744 h 2556204"/>
              <a:gd name="connsiteX2005" fmla="*/ 383301 w 12020254"/>
              <a:gd name="connsiteY2005" fmla="*/ 1346986 h 2556204"/>
              <a:gd name="connsiteX2006" fmla="*/ 394463 w 12020254"/>
              <a:gd name="connsiteY2006" fmla="*/ 1348477 h 2556204"/>
              <a:gd name="connsiteX2007" fmla="*/ 461435 w 12020254"/>
              <a:gd name="connsiteY2007" fmla="*/ 1357420 h 2556204"/>
              <a:gd name="connsiteX2008" fmla="*/ 506084 w 12020254"/>
              <a:gd name="connsiteY2008" fmla="*/ 1363382 h 2556204"/>
              <a:gd name="connsiteX2009" fmla="*/ 497068 w 12020254"/>
              <a:gd name="connsiteY2009" fmla="*/ 1356457 h 2556204"/>
              <a:gd name="connsiteX2010" fmla="*/ 496798 w 12020254"/>
              <a:gd name="connsiteY2010" fmla="*/ 1354022 h 2556204"/>
              <a:gd name="connsiteX2011" fmla="*/ 498953 w 12020254"/>
              <a:gd name="connsiteY2011" fmla="*/ 1355636 h 2556204"/>
              <a:gd name="connsiteX2012" fmla="*/ 496423 w 12020254"/>
              <a:gd name="connsiteY2012" fmla="*/ 1350650 h 2556204"/>
              <a:gd name="connsiteX2013" fmla="*/ 496798 w 12020254"/>
              <a:gd name="connsiteY2013" fmla="*/ 1354022 h 2556204"/>
              <a:gd name="connsiteX2014" fmla="*/ 496048 w 12020254"/>
              <a:gd name="connsiteY2014" fmla="*/ 1353460 h 2556204"/>
              <a:gd name="connsiteX2015" fmla="*/ 497925 w 12020254"/>
              <a:gd name="connsiteY2015" fmla="*/ 1339408 h 2556204"/>
              <a:gd name="connsiteX2016" fmla="*/ 517246 w 12020254"/>
              <a:gd name="connsiteY2016" fmla="*/ 1364873 h 2556204"/>
              <a:gd name="connsiteX2017" fmla="*/ 493421 w 12020254"/>
              <a:gd name="connsiteY2017" fmla="*/ 1373133 h 2556204"/>
              <a:gd name="connsiteX2018" fmla="*/ 560392 w 12020254"/>
              <a:gd name="connsiteY2018" fmla="*/ 1382077 h 2556204"/>
              <a:gd name="connsiteX2019" fmla="*/ 581216 w 12020254"/>
              <a:gd name="connsiteY2019" fmla="*/ 1396300 h 2556204"/>
              <a:gd name="connsiteX2020" fmla="*/ 613201 w 12020254"/>
              <a:gd name="connsiteY2020" fmla="*/ 1412013 h 2556204"/>
              <a:gd name="connsiteX2021" fmla="*/ 637026 w 12020254"/>
              <a:gd name="connsiteY2021" fmla="*/ 1403752 h 2556204"/>
              <a:gd name="connsiteX2022" fmla="*/ 635524 w 12020254"/>
              <a:gd name="connsiteY2022" fmla="*/ 1414994 h 2556204"/>
              <a:gd name="connsiteX2023" fmla="*/ 680173 w 12020254"/>
              <a:gd name="connsiteY2023" fmla="*/ 1420956 h 2556204"/>
              <a:gd name="connsiteX2024" fmla="*/ 700996 w 12020254"/>
              <a:gd name="connsiteY2024" fmla="*/ 1435179 h 2556204"/>
              <a:gd name="connsiteX2025" fmla="*/ 779130 w 12020254"/>
              <a:gd name="connsiteY2025" fmla="*/ 1445613 h 2556204"/>
              <a:gd name="connsiteX2026" fmla="*/ 790292 w 12020254"/>
              <a:gd name="connsiteY2026" fmla="*/ 1447103 h 2556204"/>
              <a:gd name="connsiteX2027" fmla="*/ 777629 w 12020254"/>
              <a:gd name="connsiteY2027" fmla="*/ 1456855 h 2556204"/>
              <a:gd name="connsiteX2028" fmla="*/ 846103 w 12020254"/>
              <a:gd name="connsiteY2028" fmla="*/ 1454556 h 2556204"/>
              <a:gd name="connsiteX2029" fmla="*/ 823778 w 12020254"/>
              <a:gd name="connsiteY2029" fmla="*/ 1451575 h 2556204"/>
              <a:gd name="connsiteX2030" fmla="*/ 879589 w 12020254"/>
              <a:gd name="connsiteY2030" fmla="*/ 1459028 h 2556204"/>
              <a:gd name="connsiteX2031" fmla="*/ 855764 w 12020254"/>
              <a:gd name="connsiteY2031" fmla="*/ 1467289 h 2556204"/>
              <a:gd name="connsiteX2032" fmla="*/ 900411 w 12020254"/>
              <a:gd name="connsiteY2032" fmla="*/ 1473251 h 2556204"/>
              <a:gd name="connsiteX2033" fmla="*/ 935399 w 12020254"/>
              <a:gd name="connsiteY2033" fmla="*/ 1466481 h 2556204"/>
              <a:gd name="connsiteX2034" fmla="*/ 914575 w 12020254"/>
              <a:gd name="connsiteY2034" fmla="*/ 1452258 h 2556204"/>
              <a:gd name="connsiteX2035" fmla="*/ 892252 w 12020254"/>
              <a:gd name="connsiteY2035" fmla="*/ 1449277 h 2556204"/>
              <a:gd name="connsiteX2036" fmla="*/ 805958 w 12020254"/>
              <a:gd name="connsiteY2036" fmla="*/ 1414869 h 2556204"/>
              <a:gd name="connsiteX2037" fmla="*/ 750147 w 12020254"/>
              <a:gd name="connsiteY2037" fmla="*/ 1407416 h 2556204"/>
              <a:gd name="connsiteX2038" fmla="*/ 662352 w 12020254"/>
              <a:gd name="connsiteY2038" fmla="*/ 1384250 h 2556204"/>
              <a:gd name="connsiteX2039" fmla="*/ 665354 w 12020254"/>
              <a:gd name="connsiteY2039" fmla="*/ 1361766 h 2556204"/>
              <a:gd name="connsiteX2040" fmla="*/ 643031 w 12020254"/>
              <a:gd name="connsiteY2040" fmla="*/ 1358785 h 2556204"/>
              <a:gd name="connsiteX2041" fmla="*/ 634871 w 12020254"/>
              <a:gd name="connsiteY2041" fmla="*/ 1334811 h 2556204"/>
              <a:gd name="connsiteX2042" fmla="*/ 658696 w 12020254"/>
              <a:gd name="connsiteY2042" fmla="*/ 1326550 h 2556204"/>
              <a:gd name="connsiteX2043" fmla="*/ 668357 w 12020254"/>
              <a:gd name="connsiteY2043" fmla="*/ 1339282 h 2556204"/>
              <a:gd name="connsiteX2044" fmla="*/ 711504 w 12020254"/>
              <a:gd name="connsiteY2044" fmla="*/ 1356486 h 2556204"/>
              <a:gd name="connsiteX2045" fmla="*/ 724167 w 12020254"/>
              <a:gd name="connsiteY2045" fmla="*/ 1346735 h 2556204"/>
              <a:gd name="connsiteX2046" fmla="*/ 735329 w 12020254"/>
              <a:gd name="connsiteY2046" fmla="*/ 1348226 h 2556204"/>
              <a:gd name="connsiteX2047" fmla="*/ 756152 w 12020254"/>
              <a:gd name="connsiteY2047" fmla="*/ 1362448 h 2556204"/>
              <a:gd name="connsiteX2048" fmla="*/ 832785 w 12020254"/>
              <a:gd name="connsiteY2048" fmla="*/ 1384124 h 2556204"/>
              <a:gd name="connsiteX2049" fmla="*/ 856611 w 12020254"/>
              <a:gd name="connsiteY2049" fmla="*/ 1375864 h 2556204"/>
              <a:gd name="connsiteX2050" fmla="*/ 845448 w 12020254"/>
              <a:gd name="connsiteY2050" fmla="*/ 1374373 h 2556204"/>
              <a:gd name="connsiteX2051" fmla="*/ 846949 w 12020254"/>
              <a:gd name="connsiteY2051" fmla="*/ 1363131 h 2556204"/>
              <a:gd name="connsiteX2052" fmla="*/ 716008 w 12020254"/>
              <a:gd name="connsiteY2052" fmla="*/ 1322761 h 2556204"/>
              <a:gd name="connsiteX2053" fmla="*/ 738332 w 12020254"/>
              <a:gd name="connsiteY2053" fmla="*/ 1325742 h 2556204"/>
              <a:gd name="connsiteX2054" fmla="*/ 741334 w 12020254"/>
              <a:gd name="connsiteY2054" fmla="*/ 1303258 h 2556204"/>
              <a:gd name="connsiteX2055" fmla="*/ 750995 w 12020254"/>
              <a:gd name="connsiteY2055" fmla="*/ 1315991 h 2556204"/>
              <a:gd name="connsiteX2056" fmla="*/ 749494 w 12020254"/>
              <a:gd name="connsiteY2056" fmla="*/ 1327233 h 2556204"/>
              <a:gd name="connsiteX2057" fmla="*/ 782980 w 12020254"/>
              <a:gd name="connsiteY2057" fmla="*/ 1331704 h 2556204"/>
              <a:gd name="connsiteX2058" fmla="*/ 795643 w 12020254"/>
              <a:gd name="connsiteY2058" fmla="*/ 1321953 h 2556204"/>
              <a:gd name="connsiteX2059" fmla="*/ 904261 w 12020254"/>
              <a:gd name="connsiteY2059" fmla="*/ 1359342 h 2556204"/>
              <a:gd name="connsiteX2060" fmla="*/ 918425 w 12020254"/>
              <a:gd name="connsiteY2060" fmla="*/ 1338349 h 2556204"/>
              <a:gd name="connsiteX2061" fmla="*/ 948910 w 12020254"/>
              <a:gd name="connsiteY2061" fmla="*/ 1365304 h 2556204"/>
              <a:gd name="connsiteX2062" fmla="*/ 925084 w 12020254"/>
              <a:gd name="connsiteY2062" fmla="*/ 1373565 h 2556204"/>
              <a:gd name="connsiteX2063" fmla="*/ 926585 w 12020254"/>
              <a:gd name="connsiteY2063" fmla="*/ 1362323 h 2556204"/>
              <a:gd name="connsiteX2064" fmla="*/ 902760 w 12020254"/>
              <a:gd name="connsiteY2064" fmla="*/ 1370584 h 2556204"/>
              <a:gd name="connsiteX2065" fmla="*/ 960072 w 12020254"/>
              <a:gd name="connsiteY2065" fmla="*/ 1366795 h 2556204"/>
              <a:gd name="connsiteX2066" fmla="*/ 993557 w 12020254"/>
              <a:gd name="connsiteY2066" fmla="*/ 1371266 h 2556204"/>
              <a:gd name="connsiteX2067" fmla="*/ 968231 w 12020254"/>
              <a:gd name="connsiteY2067" fmla="*/ 1390769 h 2556204"/>
              <a:gd name="connsiteX2068" fmla="*/ 1003218 w 12020254"/>
              <a:gd name="connsiteY2068" fmla="*/ 1383999 h 2556204"/>
              <a:gd name="connsiteX2069" fmla="*/ 1049368 w 12020254"/>
              <a:gd name="connsiteY2069" fmla="*/ 1378719 h 2556204"/>
              <a:gd name="connsiteX2070" fmla="*/ 1047867 w 12020254"/>
              <a:gd name="connsiteY2070" fmla="*/ 1389961 h 2556204"/>
              <a:gd name="connsiteX2071" fmla="*/ 1070191 w 12020254"/>
              <a:gd name="connsiteY2071" fmla="*/ 1392942 h 2556204"/>
              <a:gd name="connsiteX2072" fmla="*/ 1091013 w 12020254"/>
              <a:gd name="connsiteY2072" fmla="*/ 1407165 h 2556204"/>
              <a:gd name="connsiteX2073" fmla="*/ 1114838 w 12020254"/>
              <a:gd name="connsiteY2073" fmla="*/ 1398904 h 2556204"/>
              <a:gd name="connsiteX2074" fmla="*/ 1124500 w 12020254"/>
              <a:gd name="connsiteY2074" fmla="*/ 1411637 h 2556204"/>
              <a:gd name="connsiteX2075" fmla="*/ 1148325 w 12020254"/>
              <a:gd name="connsiteY2075" fmla="*/ 1403376 h 2556204"/>
              <a:gd name="connsiteX2076" fmla="*/ 1146824 w 12020254"/>
              <a:gd name="connsiteY2076" fmla="*/ 1414618 h 2556204"/>
              <a:gd name="connsiteX2077" fmla="*/ 1157986 w 12020254"/>
              <a:gd name="connsiteY2077" fmla="*/ 1416108 h 2556204"/>
              <a:gd name="connsiteX2078" fmla="*/ 1169148 w 12020254"/>
              <a:gd name="connsiteY2078" fmla="*/ 1417599 h 2556204"/>
              <a:gd name="connsiteX2079" fmla="*/ 1156485 w 12020254"/>
              <a:gd name="connsiteY2079" fmla="*/ 1427350 h 2556204"/>
              <a:gd name="connsiteX2080" fmla="*/ 1180310 w 12020254"/>
              <a:gd name="connsiteY2080" fmla="*/ 1419089 h 2556204"/>
              <a:gd name="connsiteX2081" fmla="*/ 1213796 w 12020254"/>
              <a:gd name="connsiteY2081" fmla="*/ 1423561 h 2556204"/>
              <a:gd name="connsiteX2082" fmla="*/ 1223457 w 12020254"/>
              <a:gd name="connsiteY2082" fmla="*/ 1436293 h 2556204"/>
              <a:gd name="connsiteX2083" fmla="*/ 1312754 w 12020254"/>
              <a:gd name="connsiteY2083" fmla="*/ 1448218 h 2556204"/>
              <a:gd name="connsiteX2084" fmla="*/ 1320913 w 12020254"/>
              <a:gd name="connsiteY2084" fmla="*/ 1472192 h 2556204"/>
              <a:gd name="connsiteX2085" fmla="*/ 1354399 w 12020254"/>
              <a:gd name="connsiteY2085" fmla="*/ 1476663 h 2556204"/>
              <a:gd name="connsiteX2086" fmla="*/ 1389387 w 12020254"/>
              <a:gd name="connsiteY2086" fmla="*/ 1469893 h 2556204"/>
              <a:gd name="connsiteX2087" fmla="*/ 1399047 w 12020254"/>
              <a:gd name="connsiteY2087" fmla="*/ 1482626 h 2556204"/>
              <a:gd name="connsiteX2088" fmla="*/ 1443695 w 12020254"/>
              <a:gd name="connsiteY2088" fmla="*/ 1488588 h 2556204"/>
              <a:gd name="connsiteX2089" fmla="*/ 1489845 w 12020254"/>
              <a:gd name="connsiteY2089" fmla="*/ 1483308 h 2556204"/>
              <a:gd name="connsiteX2090" fmla="*/ 1555315 w 12020254"/>
              <a:gd name="connsiteY2090" fmla="*/ 1503493 h 2556204"/>
              <a:gd name="connsiteX2091" fmla="*/ 1577640 w 12020254"/>
              <a:gd name="connsiteY2091" fmla="*/ 1506474 h 2556204"/>
              <a:gd name="connsiteX2092" fmla="*/ 1564977 w 12020254"/>
              <a:gd name="connsiteY2092" fmla="*/ 1516226 h 2556204"/>
              <a:gd name="connsiteX2093" fmla="*/ 1604218 w 12020254"/>
              <a:gd name="connsiteY2093" fmla="*/ 1521466 h 2556204"/>
              <a:gd name="connsiteX2094" fmla="*/ 1610538 w 12020254"/>
              <a:gd name="connsiteY2094" fmla="*/ 1511842 h 2556204"/>
              <a:gd name="connsiteX2095" fmla="*/ 1620705 w 12020254"/>
              <a:gd name="connsiteY2095" fmla="*/ 1513655 h 2556204"/>
              <a:gd name="connsiteX2096" fmla="*/ 1643111 w 12020254"/>
              <a:gd name="connsiteY2096" fmla="*/ 1526659 h 2556204"/>
              <a:gd name="connsiteX2097" fmla="*/ 1655775 w 12020254"/>
              <a:gd name="connsiteY2097" fmla="*/ 1516908 h 2556204"/>
              <a:gd name="connsiteX2098" fmla="*/ 1676597 w 12020254"/>
              <a:gd name="connsiteY2098" fmla="*/ 1531131 h 2556204"/>
              <a:gd name="connsiteX2099" fmla="*/ 1668438 w 12020254"/>
              <a:gd name="connsiteY2099" fmla="*/ 1507157 h 2556204"/>
              <a:gd name="connsiteX2100" fmla="*/ 1689261 w 12020254"/>
              <a:gd name="connsiteY2100" fmla="*/ 1521380 h 2556204"/>
              <a:gd name="connsiteX2101" fmla="*/ 1701924 w 12020254"/>
              <a:gd name="connsiteY2101" fmla="*/ 1511628 h 2556204"/>
              <a:gd name="connsiteX2102" fmla="*/ 1713086 w 12020254"/>
              <a:gd name="connsiteY2102" fmla="*/ 1513119 h 2556204"/>
              <a:gd name="connsiteX2103" fmla="*/ 1698921 w 12020254"/>
              <a:gd name="connsiteY2103" fmla="*/ 1534112 h 2556204"/>
              <a:gd name="connsiteX2104" fmla="*/ 1697420 w 12020254"/>
              <a:gd name="connsiteY2104" fmla="*/ 1545354 h 2556204"/>
              <a:gd name="connsiteX2105" fmla="*/ 1732407 w 12020254"/>
              <a:gd name="connsiteY2105" fmla="*/ 1538584 h 2556204"/>
              <a:gd name="connsiteX2106" fmla="*/ 1788218 w 12020254"/>
              <a:gd name="connsiteY2106" fmla="*/ 1546036 h 2556204"/>
              <a:gd name="connsiteX2107" fmla="*/ 1785215 w 12020254"/>
              <a:gd name="connsiteY2107" fmla="*/ 1568520 h 2556204"/>
              <a:gd name="connsiteX2108" fmla="*/ 1810541 w 12020254"/>
              <a:gd name="connsiteY2108" fmla="*/ 1549018 h 2556204"/>
              <a:gd name="connsiteX2109" fmla="*/ 1844028 w 12020254"/>
              <a:gd name="connsiteY2109" fmla="*/ 1553489 h 2556204"/>
              <a:gd name="connsiteX2110" fmla="*/ 1841026 w 12020254"/>
              <a:gd name="connsiteY2110" fmla="*/ 1575973 h 2556204"/>
              <a:gd name="connsiteX2111" fmla="*/ 1864851 w 12020254"/>
              <a:gd name="connsiteY2111" fmla="*/ 1567712 h 2556204"/>
              <a:gd name="connsiteX2112" fmla="*/ 1896835 w 12020254"/>
              <a:gd name="connsiteY2112" fmla="*/ 1583425 h 2556204"/>
              <a:gd name="connsiteX2113" fmla="*/ 1909498 w 12020254"/>
              <a:gd name="connsiteY2113" fmla="*/ 1573674 h 2556204"/>
              <a:gd name="connsiteX2114" fmla="*/ 1965309 w 12020254"/>
              <a:gd name="connsiteY2114" fmla="*/ 1581127 h 2556204"/>
              <a:gd name="connsiteX2115" fmla="*/ 1987633 w 12020254"/>
              <a:gd name="connsiteY2115" fmla="*/ 1584108 h 2556204"/>
              <a:gd name="connsiteX2116" fmla="*/ 2041942 w 12020254"/>
              <a:gd name="connsiteY2116" fmla="*/ 1602803 h 2556204"/>
              <a:gd name="connsiteX2117" fmla="*/ 2053104 w 12020254"/>
              <a:gd name="connsiteY2117" fmla="*/ 1604293 h 2556204"/>
              <a:gd name="connsiteX2118" fmla="*/ 2043444 w 12020254"/>
              <a:gd name="connsiteY2118" fmla="*/ 1591561 h 2556204"/>
              <a:gd name="connsiteX2119" fmla="*/ 2065767 w 12020254"/>
              <a:gd name="connsiteY2119" fmla="*/ 1594542 h 2556204"/>
              <a:gd name="connsiteX2120" fmla="*/ 2067269 w 12020254"/>
              <a:gd name="connsiteY2120" fmla="*/ 1583300 h 2556204"/>
              <a:gd name="connsiteX2121" fmla="*/ 2033783 w 12020254"/>
              <a:gd name="connsiteY2121" fmla="*/ 1578828 h 2556204"/>
              <a:gd name="connsiteX2122" fmla="*/ 2011459 w 12020254"/>
              <a:gd name="connsiteY2122" fmla="*/ 1575847 h 2556204"/>
              <a:gd name="connsiteX2123" fmla="*/ 2024122 w 12020254"/>
              <a:gd name="connsiteY2123" fmla="*/ 1566096 h 2556204"/>
              <a:gd name="connsiteX2124" fmla="*/ 2000296 w 12020254"/>
              <a:gd name="connsiteY2124" fmla="*/ 1574357 h 2556204"/>
              <a:gd name="connsiteX2125" fmla="*/ 1937828 w 12020254"/>
              <a:gd name="connsiteY2125" fmla="*/ 1531688 h 2556204"/>
              <a:gd name="connsiteX2126" fmla="*/ 1936327 w 12020254"/>
              <a:gd name="connsiteY2126" fmla="*/ 1542930 h 2556204"/>
              <a:gd name="connsiteX2127" fmla="*/ 1925165 w 12020254"/>
              <a:gd name="connsiteY2127" fmla="*/ 1541439 h 2556204"/>
              <a:gd name="connsiteX2128" fmla="*/ 1904341 w 12020254"/>
              <a:gd name="connsiteY2128" fmla="*/ 1527216 h 2556204"/>
              <a:gd name="connsiteX2129" fmla="*/ 1917005 w 12020254"/>
              <a:gd name="connsiteY2129" fmla="*/ 1517465 h 2556204"/>
              <a:gd name="connsiteX2130" fmla="*/ 1904341 w 12020254"/>
              <a:gd name="connsiteY2130" fmla="*/ 1527216 h 2556204"/>
              <a:gd name="connsiteX2131" fmla="*/ 1872357 w 12020254"/>
              <a:gd name="connsiteY2131" fmla="*/ 1511503 h 2556204"/>
              <a:gd name="connsiteX2132" fmla="*/ 1894681 w 12020254"/>
              <a:gd name="connsiteY2132" fmla="*/ 1514484 h 2556204"/>
              <a:gd name="connsiteX2133" fmla="*/ 1886521 w 12020254"/>
              <a:gd name="connsiteY2133" fmla="*/ 1490510 h 2556204"/>
              <a:gd name="connsiteX2134" fmla="*/ 1873858 w 12020254"/>
              <a:gd name="connsiteY2134" fmla="*/ 1500261 h 2556204"/>
              <a:gd name="connsiteX2135" fmla="*/ 1806885 w 12020254"/>
              <a:gd name="connsiteY2135" fmla="*/ 1491318 h 2556204"/>
              <a:gd name="connsiteX2136" fmla="*/ 1771899 w 12020254"/>
              <a:gd name="connsiteY2136" fmla="*/ 1498088 h 2556204"/>
              <a:gd name="connsiteX2137" fmla="*/ 1774901 w 12020254"/>
              <a:gd name="connsiteY2137" fmla="*/ 1475604 h 2556204"/>
              <a:gd name="connsiteX2138" fmla="*/ 1739913 w 12020254"/>
              <a:gd name="connsiteY2138" fmla="*/ 1482375 h 2556204"/>
              <a:gd name="connsiteX2139" fmla="*/ 1738412 w 12020254"/>
              <a:gd name="connsiteY2139" fmla="*/ 1493616 h 2556204"/>
              <a:gd name="connsiteX2140" fmla="*/ 1725749 w 12020254"/>
              <a:gd name="connsiteY2140" fmla="*/ 1503368 h 2556204"/>
              <a:gd name="connsiteX2141" fmla="*/ 1693764 w 12020254"/>
              <a:gd name="connsiteY2141" fmla="*/ 1487654 h 2556204"/>
              <a:gd name="connsiteX2142" fmla="*/ 1716088 w 12020254"/>
              <a:gd name="connsiteY2142" fmla="*/ 1490635 h 2556204"/>
              <a:gd name="connsiteX2143" fmla="*/ 1728751 w 12020254"/>
              <a:gd name="connsiteY2143" fmla="*/ 1480884 h 2556204"/>
              <a:gd name="connsiteX2144" fmla="*/ 1696766 w 12020254"/>
              <a:gd name="connsiteY2144" fmla="*/ 1465171 h 2556204"/>
              <a:gd name="connsiteX2145" fmla="*/ 1707929 w 12020254"/>
              <a:gd name="connsiteY2145" fmla="*/ 1466661 h 2556204"/>
              <a:gd name="connsiteX2146" fmla="*/ 1652118 w 12020254"/>
              <a:gd name="connsiteY2146" fmla="*/ 1459208 h 2556204"/>
              <a:gd name="connsiteX2147" fmla="*/ 1653619 w 12020254"/>
              <a:gd name="connsiteY2147" fmla="*/ 1447967 h 2556204"/>
              <a:gd name="connsiteX2148" fmla="*/ 1607470 w 12020254"/>
              <a:gd name="connsiteY2148" fmla="*/ 1453246 h 2556204"/>
              <a:gd name="connsiteX2149" fmla="*/ 1618632 w 12020254"/>
              <a:gd name="connsiteY2149" fmla="*/ 1454737 h 2556204"/>
              <a:gd name="connsiteX2150" fmla="*/ 1575485 w 12020254"/>
              <a:gd name="connsiteY2150" fmla="*/ 1437533 h 2556204"/>
              <a:gd name="connsiteX2151" fmla="*/ 1576987 w 12020254"/>
              <a:gd name="connsiteY2151" fmla="*/ 1426291 h 2556204"/>
              <a:gd name="connsiteX2152" fmla="*/ 1553161 w 12020254"/>
              <a:gd name="connsiteY2152" fmla="*/ 1434552 h 2556204"/>
              <a:gd name="connsiteX2153" fmla="*/ 1541999 w 12020254"/>
              <a:gd name="connsiteY2153" fmla="*/ 1433061 h 2556204"/>
              <a:gd name="connsiteX2154" fmla="*/ 1543500 w 12020254"/>
              <a:gd name="connsiteY2154" fmla="*/ 1421819 h 2556204"/>
              <a:gd name="connsiteX2155" fmla="*/ 1454204 w 12020254"/>
              <a:gd name="connsiteY2155" fmla="*/ 1409895 h 2556204"/>
              <a:gd name="connsiteX2156" fmla="*/ 1466867 w 12020254"/>
              <a:gd name="connsiteY2156" fmla="*/ 1400144 h 2556204"/>
              <a:gd name="connsiteX2157" fmla="*/ 1433381 w 12020254"/>
              <a:gd name="connsiteY2157" fmla="*/ 1395672 h 2556204"/>
              <a:gd name="connsiteX2158" fmla="*/ 1454204 w 12020254"/>
              <a:gd name="connsiteY2158" fmla="*/ 1409895 h 2556204"/>
              <a:gd name="connsiteX2159" fmla="*/ 1412558 w 12020254"/>
              <a:gd name="connsiteY2159" fmla="*/ 1381449 h 2556204"/>
              <a:gd name="connsiteX2160" fmla="*/ 1409556 w 12020254"/>
              <a:gd name="connsiteY2160" fmla="*/ 1403933 h 2556204"/>
              <a:gd name="connsiteX2161" fmla="*/ 1362598 w 12020254"/>
              <a:gd name="connsiteY2161" fmla="*/ 1383360 h 2556204"/>
              <a:gd name="connsiteX2162" fmla="*/ 1333641 w 12020254"/>
              <a:gd name="connsiteY2162" fmla="*/ 1381521 h 2556204"/>
              <a:gd name="connsiteX2163" fmla="*/ 1337859 w 12020254"/>
              <a:gd name="connsiteY2163" fmla="*/ 1377195 h 2556204"/>
              <a:gd name="connsiteX2164" fmla="*/ 1334424 w 12020254"/>
              <a:gd name="connsiteY2164" fmla="*/ 1371015 h 2556204"/>
              <a:gd name="connsiteX2165" fmla="*/ 1224305 w 12020254"/>
              <a:gd name="connsiteY2165" fmla="*/ 1344868 h 2556204"/>
              <a:gd name="connsiteX2166" fmla="*/ 1236968 w 12020254"/>
              <a:gd name="connsiteY2166" fmla="*/ 1335117 h 2556204"/>
              <a:gd name="connsiteX2167" fmla="*/ 1201980 w 12020254"/>
              <a:gd name="connsiteY2167" fmla="*/ 1341887 h 2556204"/>
              <a:gd name="connsiteX2168" fmla="*/ 1203481 w 12020254"/>
              <a:gd name="connsiteY2168" fmla="*/ 1330645 h 2556204"/>
              <a:gd name="connsiteX2169" fmla="*/ 1114185 w 12020254"/>
              <a:gd name="connsiteY2169" fmla="*/ 1318721 h 2556204"/>
              <a:gd name="connsiteX2170" fmla="*/ 1125347 w 12020254"/>
              <a:gd name="connsiteY2170" fmla="*/ 1320211 h 2556204"/>
              <a:gd name="connsiteX2171" fmla="*/ 1050216 w 12020254"/>
              <a:gd name="connsiteY2171" fmla="*/ 1287294 h 2556204"/>
              <a:gd name="connsiteX2172" fmla="*/ 1062879 w 12020254"/>
              <a:gd name="connsiteY2172" fmla="*/ 1277543 h 2556204"/>
              <a:gd name="connsiteX2173" fmla="*/ 1040554 w 12020254"/>
              <a:gd name="connsiteY2173" fmla="*/ 1274562 h 2556204"/>
              <a:gd name="connsiteX2174" fmla="*/ 1027891 w 12020254"/>
              <a:gd name="connsiteY2174" fmla="*/ 1284313 h 2556204"/>
              <a:gd name="connsiteX2175" fmla="*/ 1005567 w 12020254"/>
              <a:gd name="connsiteY2175" fmla="*/ 1281332 h 2556204"/>
              <a:gd name="connsiteX2176" fmla="*/ 973583 w 12020254"/>
              <a:gd name="connsiteY2176" fmla="*/ 1265618 h 2556204"/>
              <a:gd name="connsiteX2177" fmla="*/ 983243 w 12020254"/>
              <a:gd name="connsiteY2177" fmla="*/ 1278351 h 2556204"/>
              <a:gd name="connsiteX2178" fmla="*/ 930435 w 12020254"/>
              <a:gd name="connsiteY2178" fmla="*/ 1248414 h 2556204"/>
              <a:gd name="connsiteX2179" fmla="*/ 887289 w 12020254"/>
              <a:gd name="connsiteY2179" fmla="*/ 1231210 h 2556204"/>
              <a:gd name="connsiteX2180" fmla="*/ 898450 w 12020254"/>
              <a:gd name="connsiteY2180" fmla="*/ 1232701 h 2556204"/>
              <a:gd name="connsiteX2181" fmla="*/ 866465 w 12020254"/>
              <a:gd name="connsiteY2181" fmla="*/ 1216987 h 2556204"/>
              <a:gd name="connsiteX2182" fmla="*/ 852301 w 12020254"/>
              <a:gd name="connsiteY2182" fmla="*/ 1237980 h 2556204"/>
              <a:gd name="connsiteX2183" fmla="*/ 820316 w 12020254"/>
              <a:gd name="connsiteY2183" fmla="*/ 1222267 h 2556204"/>
              <a:gd name="connsiteX2184" fmla="*/ 559933 w 12020254"/>
              <a:gd name="connsiteY2184" fmla="*/ 1130285 h 2556204"/>
              <a:gd name="connsiteX2185" fmla="*/ 568727 w 12020254"/>
              <a:gd name="connsiteY2185" fmla="*/ 1128241 h 2556204"/>
              <a:gd name="connsiteX2186" fmla="*/ 570362 w 12020254"/>
              <a:gd name="connsiteY2186" fmla="*/ 1129121 h 2556204"/>
              <a:gd name="connsiteX2187" fmla="*/ 571095 w 12020254"/>
              <a:gd name="connsiteY2187" fmla="*/ 1131775 h 2556204"/>
              <a:gd name="connsiteX2188" fmla="*/ 573476 w 12020254"/>
              <a:gd name="connsiteY2188" fmla="*/ 1130798 h 2556204"/>
              <a:gd name="connsiteX2189" fmla="*/ 576676 w 12020254"/>
              <a:gd name="connsiteY2189" fmla="*/ 1132521 h 2556204"/>
              <a:gd name="connsiteX2190" fmla="*/ 593419 w 12020254"/>
              <a:gd name="connsiteY2190" fmla="*/ 1134757 h 2556204"/>
              <a:gd name="connsiteX2191" fmla="*/ 594920 w 12020254"/>
              <a:gd name="connsiteY2191" fmla="*/ 1123515 h 2556204"/>
              <a:gd name="connsiteX2192" fmla="*/ 583758 w 12020254"/>
              <a:gd name="connsiteY2192" fmla="*/ 1122024 h 2556204"/>
              <a:gd name="connsiteX2193" fmla="*/ 581612 w 12020254"/>
              <a:gd name="connsiteY2193" fmla="*/ 1127459 h 2556204"/>
              <a:gd name="connsiteX2194" fmla="*/ 573476 w 12020254"/>
              <a:gd name="connsiteY2194" fmla="*/ 1130798 h 2556204"/>
              <a:gd name="connsiteX2195" fmla="*/ 570362 w 12020254"/>
              <a:gd name="connsiteY2195" fmla="*/ 1129121 h 2556204"/>
              <a:gd name="connsiteX2196" fmla="*/ 568223 w 12020254"/>
              <a:gd name="connsiteY2196" fmla="*/ 1121380 h 2556204"/>
              <a:gd name="connsiteX2197" fmla="*/ 572596 w 12020254"/>
              <a:gd name="connsiteY2197" fmla="*/ 1120534 h 2556204"/>
              <a:gd name="connsiteX2198" fmla="*/ 551774 w 12020254"/>
              <a:gd name="connsiteY2198" fmla="*/ 1106311 h 2556204"/>
              <a:gd name="connsiteX2199" fmla="*/ 550272 w 12020254"/>
              <a:gd name="connsiteY2199" fmla="*/ 1117553 h 2556204"/>
              <a:gd name="connsiteX2200" fmla="*/ 558432 w 12020254"/>
              <a:gd name="connsiteY2200" fmla="*/ 1141527 h 2556204"/>
              <a:gd name="connsiteX2201" fmla="*/ 536108 w 12020254"/>
              <a:gd name="connsiteY2201" fmla="*/ 1138546 h 2556204"/>
              <a:gd name="connsiteX2202" fmla="*/ 548771 w 12020254"/>
              <a:gd name="connsiteY2202" fmla="*/ 1128794 h 2556204"/>
              <a:gd name="connsiteX2203" fmla="*/ 483300 w 12020254"/>
              <a:gd name="connsiteY2203" fmla="*/ 1108609 h 2556204"/>
              <a:gd name="connsiteX2204" fmla="*/ 473639 w 12020254"/>
              <a:gd name="connsiteY2204" fmla="*/ 1095877 h 2556204"/>
              <a:gd name="connsiteX2205" fmla="*/ 452816 w 12020254"/>
              <a:gd name="connsiteY2205" fmla="*/ 1081654 h 2556204"/>
              <a:gd name="connsiteX2206" fmla="*/ 486302 w 12020254"/>
              <a:gd name="connsiteY2206" fmla="*/ 1086126 h 2556204"/>
              <a:gd name="connsiteX2207" fmla="*/ 431993 w 12020254"/>
              <a:gd name="connsiteY2207" fmla="*/ 1067431 h 2556204"/>
              <a:gd name="connsiteX2208" fmla="*/ 411170 w 12020254"/>
              <a:gd name="connsiteY2208" fmla="*/ 1053208 h 2556204"/>
              <a:gd name="connsiteX2209" fmla="*/ 436496 w 12020254"/>
              <a:gd name="connsiteY2209" fmla="*/ 1033706 h 2556204"/>
              <a:gd name="connsiteX2210" fmla="*/ 403011 w 12020254"/>
              <a:gd name="connsiteY2210" fmla="*/ 1029234 h 2556204"/>
              <a:gd name="connsiteX2211" fmla="*/ 379186 w 12020254"/>
              <a:gd name="connsiteY2211" fmla="*/ 1037495 h 2556204"/>
              <a:gd name="connsiteX2212" fmla="*/ 369525 w 12020254"/>
              <a:gd name="connsiteY2212" fmla="*/ 1024762 h 2556204"/>
              <a:gd name="connsiteX2213" fmla="*/ 383689 w 12020254"/>
              <a:gd name="connsiteY2213" fmla="*/ 1003769 h 2556204"/>
              <a:gd name="connsiteX2214" fmla="*/ 406013 w 12020254"/>
              <a:gd name="connsiteY2214" fmla="*/ 1006750 h 2556204"/>
              <a:gd name="connsiteX2215" fmla="*/ 479644 w 12020254"/>
              <a:gd name="connsiteY2215" fmla="*/ 1050910 h 2556204"/>
              <a:gd name="connsiteX2216" fmla="*/ 520877 w 12020254"/>
              <a:gd name="connsiteY2216" fmla="*/ 1053198 h 2556204"/>
              <a:gd name="connsiteX2217" fmla="*/ 527570 w 12020254"/>
              <a:gd name="connsiteY2217" fmla="*/ 1055569 h 2556204"/>
              <a:gd name="connsiteX2218" fmla="*/ 527270 w 12020254"/>
              <a:gd name="connsiteY2218" fmla="*/ 1055839 h 2556204"/>
              <a:gd name="connsiteX2219" fmla="*/ 535455 w 12020254"/>
              <a:gd name="connsiteY2219" fmla="*/ 1058362 h 2556204"/>
              <a:gd name="connsiteX2220" fmla="*/ 527570 w 12020254"/>
              <a:gd name="connsiteY2220" fmla="*/ 1055569 h 2556204"/>
              <a:gd name="connsiteX2221" fmla="*/ 536956 w 12020254"/>
              <a:gd name="connsiteY2221" fmla="*/ 1047121 h 2556204"/>
              <a:gd name="connsiteX2222" fmla="*/ 557778 w 12020254"/>
              <a:gd name="connsiteY2222" fmla="*/ 1061343 h 2556204"/>
              <a:gd name="connsiteX2223" fmla="*/ 543614 w 12020254"/>
              <a:gd name="connsiteY2223" fmla="*/ 1082337 h 2556204"/>
              <a:gd name="connsiteX2224" fmla="*/ 554776 w 12020254"/>
              <a:gd name="connsiteY2224" fmla="*/ 1083827 h 2556204"/>
              <a:gd name="connsiteX2225" fmla="*/ 580102 w 12020254"/>
              <a:gd name="connsiteY2225" fmla="*/ 1064325 h 2556204"/>
              <a:gd name="connsiteX2226" fmla="*/ 602426 w 12020254"/>
              <a:gd name="connsiteY2226" fmla="*/ 1067306 h 2556204"/>
              <a:gd name="connsiteX2227" fmla="*/ 612087 w 12020254"/>
              <a:gd name="connsiteY2227" fmla="*/ 1080038 h 2556204"/>
              <a:gd name="connsiteX2228" fmla="*/ 635913 w 12020254"/>
              <a:gd name="connsiteY2228" fmla="*/ 1071777 h 2556204"/>
              <a:gd name="connsiteX2229" fmla="*/ 589763 w 12020254"/>
              <a:gd name="connsiteY2229" fmla="*/ 1077057 h 2556204"/>
              <a:gd name="connsiteX2230" fmla="*/ 588262 w 12020254"/>
              <a:gd name="connsiteY2230" fmla="*/ 1088299 h 2556204"/>
              <a:gd name="connsiteX2231" fmla="*/ 632910 w 12020254"/>
              <a:gd name="connsiteY2231" fmla="*/ 1094261 h 2556204"/>
              <a:gd name="connsiteX2232" fmla="*/ 655234 w 12020254"/>
              <a:gd name="connsiteY2232" fmla="*/ 1097242 h 2556204"/>
              <a:gd name="connsiteX2233" fmla="*/ 664895 w 12020254"/>
              <a:gd name="connsiteY2233" fmla="*/ 1109974 h 2556204"/>
              <a:gd name="connsiteX2234" fmla="*/ 687219 w 12020254"/>
              <a:gd name="connsiteY2234" fmla="*/ 1112955 h 2556204"/>
              <a:gd name="connsiteX2235" fmla="*/ 696880 w 12020254"/>
              <a:gd name="connsiteY2235" fmla="*/ 1125688 h 2556204"/>
              <a:gd name="connsiteX2236" fmla="*/ 699882 w 12020254"/>
              <a:gd name="connsiteY2236" fmla="*/ 1103204 h 2556204"/>
              <a:gd name="connsiteX2237" fmla="*/ 719204 w 12020254"/>
              <a:gd name="connsiteY2237" fmla="*/ 1128669 h 2556204"/>
              <a:gd name="connsiteX2238" fmla="*/ 741528 w 12020254"/>
              <a:gd name="connsiteY2238" fmla="*/ 1131650 h 2556204"/>
              <a:gd name="connsiteX2239" fmla="*/ 720706 w 12020254"/>
              <a:gd name="connsiteY2239" fmla="*/ 1117427 h 2556204"/>
              <a:gd name="connsiteX2240" fmla="*/ 776515 w 12020254"/>
              <a:gd name="connsiteY2240" fmla="*/ 1124880 h 2556204"/>
              <a:gd name="connsiteX2241" fmla="*/ 832326 w 12020254"/>
              <a:gd name="connsiteY2241" fmla="*/ 1132333 h 2556204"/>
              <a:gd name="connsiteX2242" fmla="*/ 792181 w 12020254"/>
              <a:gd name="connsiteY2242" fmla="*/ 1092645 h 2556204"/>
              <a:gd name="connsiteX2243" fmla="*/ 768356 w 12020254"/>
              <a:gd name="connsiteY2243" fmla="*/ 1100906 h 2556204"/>
              <a:gd name="connsiteX2244" fmla="*/ 733369 w 12020254"/>
              <a:gd name="connsiteY2244" fmla="*/ 1107676 h 2556204"/>
              <a:gd name="connsiteX2245" fmla="*/ 746032 w 12020254"/>
              <a:gd name="connsiteY2245" fmla="*/ 1097925 h 2556204"/>
              <a:gd name="connsiteX2246" fmla="*/ 734870 w 12020254"/>
              <a:gd name="connsiteY2246" fmla="*/ 1096434 h 2556204"/>
              <a:gd name="connsiteX2247" fmla="*/ 723708 w 12020254"/>
              <a:gd name="connsiteY2247" fmla="*/ 1094943 h 2556204"/>
              <a:gd name="connsiteX2248" fmla="*/ 702884 w 12020254"/>
              <a:gd name="connsiteY2248" fmla="*/ 1080720 h 2556204"/>
              <a:gd name="connsiteX2249" fmla="*/ 726710 w 12020254"/>
              <a:gd name="connsiteY2249" fmla="*/ 1072460 h 2556204"/>
              <a:gd name="connsiteX2250" fmla="*/ 715548 w 12020254"/>
              <a:gd name="connsiteY2250" fmla="*/ 1070969 h 2556204"/>
              <a:gd name="connsiteX2251" fmla="*/ 691722 w 12020254"/>
              <a:gd name="connsiteY2251" fmla="*/ 1079230 h 2556204"/>
              <a:gd name="connsiteX2252" fmla="*/ 648576 w 12020254"/>
              <a:gd name="connsiteY2252" fmla="*/ 1062026 h 2556204"/>
              <a:gd name="connsiteX2253" fmla="*/ 536956 w 12020254"/>
              <a:gd name="connsiteY2253" fmla="*/ 1047121 h 2556204"/>
              <a:gd name="connsiteX2254" fmla="*/ 551120 w 12020254"/>
              <a:gd name="connsiteY2254" fmla="*/ 1026128 h 2556204"/>
              <a:gd name="connsiteX2255" fmla="*/ 605428 w 12020254"/>
              <a:gd name="connsiteY2255" fmla="*/ 1044822 h 2556204"/>
              <a:gd name="connsiteX2256" fmla="*/ 637414 w 12020254"/>
              <a:gd name="connsiteY2256" fmla="*/ 1060535 h 2556204"/>
              <a:gd name="connsiteX2257" fmla="*/ 627753 w 12020254"/>
              <a:gd name="connsiteY2257" fmla="*/ 1047803 h 2556204"/>
              <a:gd name="connsiteX2258" fmla="*/ 594266 w 12020254"/>
              <a:gd name="connsiteY2258" fmla="*/ 1043331 h 2556204"/>
              <a:gd name="connsiteX2259" fmla="*/ 551120 w 12020254"/>
              <a:gd name="connsiteY2259" fmla="*/ 1026128 h 2556204"/>
              <a:gd name="connsiteX2260" fmla="*/ 563783 w 12020254"/>
              <a:gd name="connsiteY2260" fmla="*/ 1016376 h 2556204"/>
              <a:gd name="connsiteX2261" fmla="*/ 554122 w 12020254"/>
              <a:gd name="connsiteY2261" fmla="*/ 1003644 h 2556204"/>
              <a:gd name="connsiteX2262" fmla="*/ 530296 w 12020254"/>
              <a:gd name="connsiteY2262" fmla="*/ 1011904 h 2556204"/>
              <a:gd name="connsiteX2263" fmla="*/ 498312 w 12020254"/>
              <a:gd name="connsiteY2263" fmla="*/ 996191 h 2556204"/>
              <a:gd name="connsiteX2264" fmla="*/ 510975 w 12020254"/>
              <a:gd name="connsiteY2264" fmla="*/ 986440 h 2556204"/>
              <a:gd name="connsiteX2265" fmla="*/ 475988 w 12020254"/>
              <a:gd name="connsiteY2265" fmla="*/ 993210 h 2556204"/>
              <a:gd name="connsiteX2266" fmla="*/ 447005 w 12020254"/>
              <a:gd name="connsiteY2266" fmla="*/ 955013 h 2556204"/>
              <a:gd name="connsiteX2267" fmla="*/ 430449 w 12020254"/>
              <a:gd name="connsiteY2267" fmla="*/ 951372 h 2556204"/>
              <a:gd name="connsiteX2268" fmla="*/ 423092 w 12020254"/>
              <a:gd name="connsiteY2268" fmla="*/ 943903 h 2556204"/>
              <a:gd name="connsiteX2269" fmla="*/ 424412 w 12020254"/>
              <a:gd name="connsiteY2269" fmla="*/ 943414 h 2556204"/>
              <a:gd name="connsiteX2270" fmla="*/ 427683 w 12020254"/>
              <a:gd name="connsiteY2270" fmla="*/ 929548 h 2556204"/>
              <a:gd name="connsiteX2271" fmla="*/ 405359 w 12020254"/>
              <a:gd name="connsiteY2271" fmla="*/ 926567 h 2556204"/>
              <a:gd name="connsiteX2272" fmla="*/ 406861 w 12020254"/>
              <a:gd name="connsiteY2272" fmla="*/ 915325 h 2556204"/>
              <a:gd name="connsiteX2273" fmla="*/ 386038 w 12020254"/>
              <a:gd name="connsiteY2273" fmla="*/ 901102 h 2556204"/>
              <a:gd name="connsiteX2274" fmla="*/ 395699 w 12020254"/>
              <a:gd name="connsiteY2274" fmla="*/ 913835 h 2556204"/>
              <a:gd name="connsiteX2275" fmla="*/ 371874 w 12020254"/>
              <a:gd name="connsiteY2275" fmla="*/ 922096 h 2556204"/>
              <a:gd name="connsiteX2276" fmla="*/ 360711 w 12020254"/>
              <a:gd name="connsiteY2276" fmla="*/ 920605 h 2556204"/>
              <a:gd name="connsiteX2277" fmla="*/ 352551 w 12020254"/>
              <a:gd name="connsiteY2277" fmla="*/ 896631 h 2556204"/>
              <a:gd name="connsiteX2278" fmla="*/ 373375 w 12020254"/>
              <a:gd name="connsiteY2278" fmla="*/ 910854 h 2556204"/>
              <a:gd name="connsiteX2279" fmla="*/ 365214 w 12020254"/>
              <a:gd name="connsiteY2279" fmla="*/ 886879 h 2556204"/>
              <a:gd name="connsiteX2280" fmla="*/ 333230 w 12020254"/>
              <a:gd name="connsiteY2280" fmla="*/ 871166 h 2556204"/>
              <a:gd name="connsiteX2281" fmla="*/ 355554 w 12020254"/>
              <a:gd name="connsiteY2281" fmla="*/ 874147 h 2556204"/>
              <a:gd name="connsiteX2282" fmla="*/ 387539 w 12020254"/>
              <a:gd name="connsiteY2282" fmla="*/ 889861 h 2556204"/>
              <a:gd name="connsiteX2283" fmla="*/ 389040 w 12020254"/>
              <a:gd name="connsiteY2283" fmla="*/ 878619 h 2556204"/>
              <a:gd name="connsiteX2284" fmla="*/ 433688 w 12020254"/>
              <a:gd name="connsiteY2284" fmla="*/ 884581 h 2556204"/>
              <a:gd name="connsiteX2285" fmla="*/ 441848 w 12020254"/>
              <a:gd name="connsiteY2285" fmla="*/ 908555 h 2556204"/>
              <a:gd name="connsiteX2286" fmla="*/ 475334 w 12020254"/>
              <a:gd name="connsiteY2286" fmla="*/ 913027 h 2556204"/>
              <a:gd name="connsiteX2287" fmla="*/ 464172 w 12020254"/>
              <a:gd name="connsiteY2287" fmla="*/ 911536 h 2556204"/>
              <a:gd name="connsiteX2288" fmla="*/ 440346 w 12020254"/>
              <a:gd name="connsiteY2288" fmla="*/ 919797 h 2556204"/>
              <a:gd name="connsiteX2289" fmla="*/ 462671 w 12020254"/>
              <a:gd name="connsiteY2289" fmla="*/ 922778 h 2556204"/>
              <a:gd name="connsiteX2290" fmla="*/ 484995 w 12020254"/>
              <a:gd name="connsiteY2290" fmla="*/ 925759 h 2556204"/>
              <a:gd name="connsiteX2291" fmla="*/ 483494 w 12020254"/>
              <a:gd name="connsiteY2291" fmla="*/ 937001 h 2556204"/>
              <a:gd name="connsiteX2292" fmla="*/ 516980 w 12020254"/>
              <a:gd name="connsiteY2292" fmla="*/ 941473 h 2556204"/>
              <a:gd name="connsiteX2293" fmla="*/ 531144 w 12020254"/>
              <a:gd name="connsiteY2293" fmla="*/ 920479 h 2556204"/>
              <a:gd name="connsiteX2294" fmla="*/ 572790 w 12020254"/>
              <a:gd name="connsiteY2294" fmla="*/ 948925 h 2556204"/>
              <a:gd name="connsiteX2295" fmla="*/ 561628 w 12020254"/>
              <a:gd name="connsiteY2295" fmla="*/ 947435 h 2556204"/>
              <a:gd name="connsiteX2296" fmla="*/ 593613 w 12020254"/>
              <a:gd name="connsiteY2296" fmla="*/ 963148 h 2556204"/>
              <a:gd name="connsiteX2297" fmla="*/ 625597 w 12020254"/>
              <a:gd name="connsiteY2297" fmla="*/ 978862 h 2556204"/>
              <a:gd name="connsiteX2298" fmla="*/ 633758 w 12020254"/>
              <a:gd name="connsiteY2298" fmla="*/ 1002836 h 2556204"/>
              <a:gd name="connsiteX2299" fmla="*/ 659084 w 12020254"/>
              <a:gd name="connsiteY2299" fmla="*/ 983333 h 2556204"/>
              <a:gd name="connsiteX2300" fmla="*/ 679907 w 12020254"/>
              <a:gd name="connsiteY2300" fmla="*/ 997556 h 2556204"/>
              <a:gd name="connsiteX2301" fmla="*/ 667244 w 12020254"/>
              <a:gd name="connsiteY2301" fmla="*/ 1007307 h 2556204"/>
              <a:gd name="connsiteX2302" fmla="*/ 691069 w 12020254"/>
              <a:gd name="connsiteY2302" fmla="*/ 999047 h 2556204"/>
              <a:gd name="connsiteX2303" fmla="*/ 688066 w 12020254"/>
              <a:gd name="connsiteY2303" fmla="*/ 1021530 h 2556204"/>
              <a:gd name="connsiteX2304" fmla="*/ 721553 w 12020254"/>
              <a:gd name="connsiteY2304" fmla="*/ 1026002 h 2556204"/>
              <a:gd name="connsiteX2305" fmla="*/ 691069 w 12020254"/>
              <a:gd name="connsiteY2305" fmla="*/ 999047 h 2556204"/>
              <a:gd name="connsiteX2306" fmla="*/ 756540 w 12020254"/>
              <a:gd name="connsiteY2306" fmla="*/ 1019232 h 2556204"/>
              <a:gd name="connsiteX2307" fmla="*/ 692570 w 12020254"/>
              <a:gd name="connsiteY2307" fmla="*/ 987805 h 2556204"/>
              <a:gd name="connsiteX2308" fmla="*/ 691069 w 12020254"/>
              <a:gd name="connsiteY2308" fmla="*/ 999047 h 2556204"/>
              <a:gd name="connsiteX2309" fmla="*/ 670246 w 12020254"/>
              <a:gd name="connsiteY2309" fmla="*/ 984824 h 2556204"/>
              <a:gd name="connsiteX2310" fmla="*/ 682909 w 12020254"/>
              <a:gd name="connsiteY2310" fmla="*/ 975072 h 2556204"/>
              <a:gd name="connsiteX2311" fmla="*/ 759543 w 12020254"/>
              <a:gd name="connsiteY2311" fmla="*/ 996748 h 2556204"/>
              <a:gd name="connsiteX2312" fmla="*/ 769203 w 12020254"/>
              <a:gd name="connsiteY2312" fmla="*/ 1009481 h 2556204"/>
              <a:gd name="connsiteX2313" fmla="*/ 767702 w 12020254"/>
              <a:gd name="connsiteY2313" fmla="*/ 1020722 h 2556204"/>
              <a:gd name="connsiteX2314" fmla="*/ 790026 w 12020254"/>
              <a:gd name="connsiteY2314" fmla="*/ 1023703 h 2556204"/>
              <a:gd name="connsiteX2315" fmla="*/ 813852 w 12020254"/>
              <a:gd name="connsiteY2315" fmla="*/ 1015443 h 2556204"/>
              <a:gd name="connsiteX2316" fmla="*/ 815353 w 12020254"/>
              <a:gd name="connsiteY2316" fmla="*/ 1004201 h 2556204"/>
              <a:gd name="connsiteX2317" fmla="*/ 839178 w 12020254"/>
              <a:gd name="connsiteY2317" fmla="*/ 995940 h 2556204"/>
              <a:gd name="connsiteX2318" fmla="*/ 836176 w 12020254"/>
              <a:gd name="connsiteY2318" fmla="*/ 1018424 h 2556204"/>
              <a:gd name="connsiteX2319" fmla="*/ 869662 w 12020254"/>
              <a:gd name="connsiteY2319" fmla="*/ 1022895 h 2556204"/>
              <a:gd name="connsiteX2320" fmla="*/ 856998 w 12020254"/>
              <a:gd name="connsiteY2320" fmla="*/ 1032647 h 2556204"/>
              <a:gd name="connsiteX2321" fmla="*/ 877821 w 12020254"/>
              <a:gd name="connsiteY2321" fmla="*/ 1046870 h 2556204"/>
              <a:gd name="connsiteX2322" fmla="*/ 898645 w 12020254"/>
              <a:gd name="connsiteY2322" fmla="*/ 1061093 h 2556204"/>
              <a:gd name="connsiteX2323" fmla="*/ 923971 w 12020254"/>
              <a:gd name="connsiteY2323" fmla="*/ 1041590 h 2556204"/>
              <a:gd name="connsiteX2324" fmla="*/ 920969 w 12020254"/>
              <a:gd name="connsiteY2324" fmla="*/ 1064074 h 2556204"/>
              <a:gd name="connsiteX2325" fmla="*/ 967117 w 12020254"/>
              <a:gd name="connsiteY2325" fmla="*/ 1058794 h 2556204"/>
              <a:gd name="connsiteX2326" fmla="*/ 976778 w 12020254"/>
              <a:gd name="connsiteY2326" fmla="*/ 1071526 h 2556204"/>
              <a:gd name="connsiteX2327" fmla="*/ 936634 w 12020254"/>
              <a:gd name="connsiteY2327" fmla="*/ 1031839 h 2556204"/>
              <a:gd name="connsiteX2328" fmla="*/ 978279 w 12020254"/>
              <a:gd name="connsiteY2328" fmla="*/ 1060284 h 2556204"/>
              <a:gd name="connsiteX2329" fmla="*/ 995447 w 12020254"/>
              <a:gd name="connsiteY2329" fmla="*/ 1016808 h 2556204"/>
              <a:gd name="connsiteX2330" fmla="*/ 1072079 w 12020254"/>
              <a:gd name="connsiteY2330" fmla="*/ 1038483 h 2556204"/>
              <a:gd name="connsiteX2331" fmla="*/ 1037092 w 12020254"/>
              <a:gd name="connsiteY2331" fmla="*/ 1045254 h 2556204"/>
              <a:gd name="connsiteX2332" fmla="*/ 1113726 w 12020254"/>
              <a:gd name="connsiteY2332" fmla="*/ 1066929 h 2556204"/>
              <a:gd name="connsiteX2333" fmla="*/ 1176194 w 12020254"/>
              <a:gd name="connsiteY2333" fmla="*/ 1109598 h 2556204"/>
              <a:gd name="connsiteX2334" fmla="*/ 1198518 w 12020254"/>
              <a:gd name="connsiteY2334" fmla="*/ 1112579 h 2556204"/>
              <a:gd name="connsiteX2335" fmla="*/ 1208179 w 12020254"/>
              <a:gd name="connsiteY2335" fmla="*/ 1125311 h 2556204"/>
              <a:gd name="connsiteX2336" fmla="*/ 1277758 w 12020254"/>
              <a:gd name="connsiteY2336" fmla="*/ 1142648 h 2556204"/>
              <a:gd name="connsiteX2337" fmla="*/ 1289375 w 12020254"/>
              <a:gd name="connsiteY2337" fmla="*/ 1146366 h 2556204"/>
              <a:gd name="connsiteX2338" fmla="*/ 1284812 w 12020254"/>
              <a:gd name="connsiteY2338" fmla="*/ 1146987 h 2556204"/>
              <a:gd name="connsiteX2339" fmla="*/ 1295974 w 12020254"/>
              <a:gd name="connsiteY2339" fmla="*/ 1148478 h 2556204"/>
              <a:gd name="connsiteX2340" fmla="*/ 1289375 w 12020254"/>
              <a:gd name="connsiteY2340" fmla="*/ 1146366 h 2556204"/>
              <a:gd name="connsiteX2341" fmla="*/ 1299787 w 12020254"/>
              <a:gd name="connsiteY2341" fmla="*/ 1144948 h 2556204"/>
              <a:gd name="connsiteX2342" fmla="*/ 1307136 w 12020254"/>
              <a:gd name="connsiteY2342" fmla="*/ 1149968 h 2556204"/>
              <a:gd name="connsiteX2343" fmla="*/ 1350284 w 12020254"/>
              <a:gd name="connsiteY2343" fmla="*/ 1167172 h 2556204"/>
              <a:gd name="connsiteX2344" fmla="*/ 1326458 w 12020254"/>
              <a:gd name="connsiteY2344" fmla="*/ 1175433 h 2556204"/>
              <a:gd name="connsiteX2345" fmla="*/ 1369605 w 12020254"/>
              <a:gd name="connsiteY2345" fmla="*/ 1192637 h 2556204"/>
              <a:gd name="connsiteX2346" fmla="*/ 1383769 w 12020254"/>
              <a:gd name="connsiteY2346" fmla="*/ 1171644 h 2556204"/>
              <a:gd name="connsiteX2347" fmla="*/ 1414253 w 12020254"/>
              <a:gd name="connsiteY2347" fmla="*/ 1198599 h 2556204"/>
              <a:gd name="connsiteX2348" fmla="*/ 1403091 w 12020254"/>
              <a:gd name="connsiteY2348" fmla="*/ 1197108 h 2556204"/>
              <a:gd name="connsiteX2349" fmla="*/ 1471564 w 12020254"/>
              <a:gd name="connsiteY2349" fmla="*/ 1194810 h 2556204"/>
              <a:gd name="connsiteX2350" fmla="*/ 1524373 w 12020254"/>
              <a:gd name="connsiteY2350" fmla="*/ 1224746 h 2556204"/>
              <a:gd name="connsiteX2351" fmla="*/ 1559360 w 12020254"/>
              <a:gd name="connsiteY2351" fmla="*/ 1217976 h 2556204"/>
              <a:gd name="connsiteX2352" fmla="*/ 1591386 w 12020254"/>
              <a:gd name="connsiteY2352" fmla="*/ 1217426 h 2556204"/>
              <a:gd name="connsiteX2353" fmla="*/ 1600055 w 12020254"/>
              <a:gd name="connsiteY2353" fmla="*/ 1221898 h 2556204"/>
              <a:gd name="connsiteX2354" fmla="*/ 1600010 w 12020254"/>
              <a:gd name="connsiteY2354" fmla="*/ 1221974 h 2556204"/>
              <a:gd name="connsiteX2355" fmla="*/ 1604008 w 12020254"/>
              <a:gd name="connsiteY2355" fmla="*/ 1223938 h 2556204"/>
              <a:gd name="connsiteX2356" fmla="*/ 1600055 w 12020254"/>
              <a:gd name="connsiteY2356" fmla="*/ 1221898 h 2556204"/>
              <a:gd name="connsiteX2357" fmla="*/ 1603194 w 12020254"/>
              <a:gd name="connsiteY2357" fmla="*/ 1216603 h 2556204"/>
              <a:gd name="connsiteX2358" fmla="*/ 1610340 w 12020254"/>
              <a:gd name="connsiteY2358" fmla="*/ 1219063 h 2556204"/>
              <a:gd name="connsiteX2359" fmla="*/ 1637494 w 12020254"/>
              <a:gd name="connsiteY2359" fmla="*/ 1228410 h 2556204"/>
              <a:gd name="connsiteX2360" fmla="*/ 1634810 w 12020254"/>
              <a:gd name="connsiteY2360" fmla="*/ 1216609 h 2556204"/>
              <a:gd name="connsiteX2361" fmla="*/ 1640496 w 12020254"/>
              <a:gd name="connsiteY2361" fmla="*/ 1205926 h 2556204"/>
              <a:gd name="connsiteX2362" fmla="*/ 1640497 w 12020254"/>
              <a:gd name="connsiteY2362" fmla="*/ 1205926 h 2556204"/>
              <a:gd name="connsiteX2363" fmla="*/ 1645972 w 12020254"/>
              <a:gd name="connsiteY2363" fmla="*/ 1218100 h 2556204"/>
              <a:gd name="connsiteX2364" fmla="*/ 1659818 w 12020254"/>
              <a:gd name="connsiteY2364" fmla="*/ 1231391 h 2556204"/>
              <a:gd name="connsiteX2365" fmla="*/ 1648656 w 12020254"/>
              <a:gd name="connsiteY2365" fmla="*/ 1229900 h 2556204"/>
              <a:gd name="connsiteX2366" fmla="*/ 1682142 w 12020254"/>
              <a:gd name="connsiteY2366" fmla="*/ 1234372 h 2556204"/>
              <a:gd name="connsiteX2367" fmla="*/ 1702966 w 12020254"/>
              <a:gd name="connsiteY2367" fmla="*/ 1248595 h 2556204"/>
              <a:gd name="connsiteX2368" fmla="*/ 1669479 w 12020254"/>
              <a:gd name="connsiteY2368" fmla="*/ 1244123 h 2556204"/>
              <a:gd name="connsiteX2369" fmla="*/ 1699963 w 12020254"/>
              <a:gd name="connsiteY2369" fmla="*/ 1271079 h 2556204"/>
              <a:gd name="connsiteX2370" fmla="*/ 1711125 w 12020254"/>
              <a:gd name="connsiteY2370" fmla="*/ 1272569 h 2556204"/>
              <a:gd name="connsiteX2371" fmla="*/ 1701464 w 12020254"/>
              <a:gd name="connsiteY2371" fmla="*/ 1259837 h 2556204"/>
              <a:gd name="connsiteX2372" fmla="*/ 1714127 w 12020254"/>
              <a:gd name="connsiteY2372" fmla="*/ 1250086 h 2556204"/>
              <a:gd name="connsiteX2373" fmla="*/ 1736451 w 12020254"/>
              <a:gd name="connsiteY2373" fmla="*/ 1253067 h 2556204"/>
              <a:gd name="connsiteX2374" fmla="*/ 1737952 w 12020254"/>
              <a:gd name="connsiteY2374" fmla="*/ 1241825 h 2556204"/>
              <a:gd name="connsiteX2375" fmla="*/ 1715629 w 12020254"/>
              <a:gd name="connsiteY2375" fmla="*/ 1238844 h 2556204"/>
              <a:gd name="connsiteX2376" fmla="*/ 1739454 w 12020254"/>
              <a:gd name="connsiteY2376" fmla="*/ 1230583 h 2556204"/>
              <a:gd name="connsiteX2377" fmla="*/ 1728292 w 12020254"/>
              <a:gd name="connsiteY2377" fmla="*/ 1229092 h 2556204"/>
              <a:gd name="connsiteX2378" fmla="*/ 1729793 w 12020254"/>
              <a:gd name="connsiteY2378" fmla="*/ 1217851 h 2556204"/>
              <a:gd name="connsiteX2379" fmla="*/ 1685144 w 12020254"/>
              <a:gd name="connsiteY2379" fmla="*/ 1211888 h 2556204"/>
              <a:gd name="connsiteX2380" fmla="*/ 1673982 w 12020254"/>
              <a:gd name="connsiteY2380" fmla="*/ 1210398 h 2556204"/>
              <a:gd name="connsiteX2381" fmla="*/ 1651659 w 12020254"/>
              <a:gd name="connsiteY2381" fmla="*/ 1207417 h 2556204"/>
              <a:gd name="connsiteX2382" fmla="*/ 1640497 w 12020254"/>
              <a:gd name="connsiteY2382" fmla="*/ 1205926 h 2556204"/>
              <a:gd name="connsiteX2383" fmla="*/ 1640497 w 12020254"/>
              <a:gd name="connsiteY2383" fmla="*/ 1205926 h 2556204"/>
              <a:gd name="connsiteX2384" fmla="*/ 1640496 w 12020254"/>
              <a:gd name="connsiteY2384" fmla="*/ 1205926 h 2556204"/>
              <a:gd name="connsiteX2385" fmla="*/ 1607011 w 12020254"/>
              <a:gd name="connsiteY2385" fmla="*/ 1201455 h 2556204"/>
              <a:gd name="connsiteX2386" fmla="*/ 1605510 w 12020254"/>
              <a:gd name="connsiteY2386" fmla="*/ 1212696 h 2556204"/>
              <a:gd name="connsiteX2387" fmla="*/ 1597349 w 12020254"/>
              <a:gd name="connsiteY2387" fmla="*/ 1188722 h 2556204"/>
              <a:gd name="connsiteX2388" fmla="*/ 1573524 w 12020254"/>
              <a:gd name="connsiteY2388" fmla="*/ 1196983 h 2556204"/>
              <a:gd name="connsiteX2389" fmla="*/ 1586187 w 12020254"/>
              <a:gd name="connsiteY2389" fmla="*/ 1187232 h 2556204"/>
              <a:gd name="connsiteX2390" fmla="*/ 1552701 w 12020254"/>
              <a:gd name="connsiteY2390" fmla="*/ 1182760 h 2556204"/>
              <a:gd name="connsiteX2391" fmla="*/ 1519216 w 12020254"/>
              <a:gd name="connsiteY2391" fmla="*/ 1178288 h 2556204"/>
              <a:gd name="connsiteX2392" fmla="*/ 1520717 w 12020254"/>
              <a:gd name="connsiteY2392" fmla="*/ 1167047 h 2556204"/>
              <a:gd name="connsiteX2393" fmla="*/ 1476068 w 12020254"/>
              <a:gd name="connsiteY2393" fmla="*/ 1161084 h 2556204"/>
              <a:gd name="connsiteX2394" fmla="*/ 1477569 w 12020254"/>
              <a:gd name="connsiteY2394" fmla="*/ 1149843 h 2556204"/>
              <a:gd name="connsiteX2395" fmla="*/ 1399435 w 12020254"/>
              <a:gd name="connsiteY2395" fmla="*/ 1139409 h 2556204"/>
              <a:gd name="connsiteX2396" fmla="*/ 1389774 w 12020254"/>
              <a:gd name="connsiteY2396" fmla="*/ 1126676 h 2556204"/>
              <a:gd name="connsiteX2397" fmla="*/ 1367450 w 12020254"/>
              <a:gd name="connsiteY2397" fmla="*/ 1123695 h 2556204"/>
              <a:gd name="connsiteX2398" fmla="*/ 1388273 w 12020254"/>
              <a:gd name="connsiteY2398" fmla="*/ 1137918 h 2556204"/>
              <a:gd name="connsiteX2399" fmla="*/ 1345126 w 12020254"/>
              <a:gd name="connsiteY2399" fmla="*/ 1120714 h 2556204"/>
              <a:gd name="connsiteX2400" fmla="*/ 1324303 w 12020254"/>
              <a:gd name="connsiteY2400" fmla="*/ 1106491 h 2556204"/>
              <a:gd name="connsiteX2401" fmla="*/ 1336966 w 12020254"/>
              <a:gd name="connsiteY2401" fmla="*/ 1096740 h 2556204"/>
              <a:gd name="connsiteX2402" fmla="*/ 1314642 w 12020254"/>
              <a:gd name="connsiteY2402" fmla="*/ 1093759 h 2556204"/>
              <a:gd name="connsiteX2403" fmla="*/ 1292318 w 12020254"/>
              <a:gd name="connsiteY2403" fmla="*/ 1090778 h 2556204"/>
              <a:gd name="connsiteX2404" fmla="*/ 1258832 w 12020254"/>
              <a:gd name="connsiteY2404" fmla="*/ 1086306 h 2556204"/>
              <a:gd name="connsiteX2405" fmla="*/ 1260334 w 12020254"/>
              <a:gd name="connsiteY2405" fmla="*/ 1075065 h 2556204"/>
              <a:gd name="connsiteX2406" fmla="*/ 1249171 w 12020254"/>
              <a:gd name="connsiteY2406" fmla="*/ 1073574 h 2556204"/>
              <a:gd name="connsiteX2407" fmla="*/ 1236508 w 12020254"/>
              <a:gd name="connsiteY2407" fmla="*/ 1083325 h 2556204"/>
              <a:gd name="connsiteX2408" fmla="*/ 1204523 w 12020254"/>
              <a:gd name="connsiteY2408" fmla="*/ 1067612 h 2556204"/>
              <a:gd name="connsiteX2409" fmla="*/ 1172538 w 12020254"/>
              <a:gd name="connsiteY2409" fmla="*/ 1051898 h 2556204"/>
              <a:gd name="connsiteX2410" fmla="*/ 1185202 w 12020254"/>
              <a:gd name="connsiteY2410" fmla="*/ 1042147 h 2556204"/>
              <a:gd name="connsiteX2411" fmla="*/ 1140553 w 12020254"/>
              <a:gd name="connsiteY2411" fmla="*/ 1036185 h 2556204"/>
              <a:gd name="connsiteX2412" fmla="*/ 1118229 w 12020254"/>
              <a:gd name="connsiteY2412" fmla="*/ 1033204 h 2556204"/>
              <a:gd name="connsiteX2413" fmla="*/ 1130892 w 12020254"/>
              <a:gd name="connsiteY2413" fmla="*/ 1023452 h 2556204"/>
              <a:gd name="connsiteX2414" fmla="*/ 1108568 w 12020254"/>
              <a:gd name="connsiteY2414" fmla="*/ 1020471 h 2556204"/>
              <a:gd name="connsiteX2415" fmla="*/ 1119730 w 12020254"/>
              <a:gd name="connsiteY2415" fmla="*/ 1021962 h 2556204"/>
              <a:gd name="connsiteX2416" fmla="*/ 1110070 w 12020254"/>
              <a:gd name="connsiteY2416" fmla="*/ 1009230 h 2556204"/>
              <a:gd name="connsiteX2417" fmla="*/ 1087746 w 12020254"/>
              <a:gd name="connsiteY2417" fmla="*/ 1006249 h 2556204"/>
              <a:gd name="connsiteX2418" fmla="*/ 1054259 w 12020254"/>
              <a:gd name="connsiteY2418" fmla="*/ 1001777 h 2556204"/>
              <a:gd name="connsiteX2419" fmla="*/ 1043097 w 12020254"/>
              <a:gd name="connsiteY2419" fmla="*/ 1000286 h 2556204"/>
              <a:gd name="connsiteX2420" fmla="*/ 1044598 w 12020254"/>
              <a:gd name="connsiteY2420" fmla="*/ 989044 h 2556204"/>
              <a:gd name="connsiteX2421" fmla="*/ 1031935 w 12020254"/>
              <a:gd name="connsiteY2421" fmla="*/ 998796 h 2556204"/>
              <a:gd name="connsiteX2422" fmla="*/ 1022274 w 12020254"/>
              <a:gd name="connsiteY2422" fmla="*/ 986063 h 2556204"/>
              <a:gd name="connsiteX2423" fmla="*/ 991790 w 12020254"/>
              <a:gd name="connsiteY2423" fmla="*/ 959108 h 2556204"/>
              <a:gd name="connsiteX2424" fmla="*/ 1002953 w 12020254"/>
              <a:gd name="connsiteY2424" fmla="*/ 960599 h 2556204"/>
              <a:gd name="connsiteX2425" fmla="*/ 1049102 w 12020254"/>
              <a:gd name="connsiteY2425" fmla="*/ 955319 h 2556204"/>
              <a:gd name="connsiteX2426" fmla="*/ 1053182 w 12020254"/>
              <a:gd name="connsiteY2426" fmla="*/ 967306 h 2556204"/>
              <a:gd name="connsiteX2427" fmla="*/ 1057261 w 12020254"/>
              <a:gd name="connsiteY2427" fmla="*/ 979293 h 2556204"/>
              <a:gd name="connsiteX2428" fmla="*/ 1046100 w 12020254"/>
              <a:gd name="connsiteY2428" fmla="*/ 977803 h 2556204"/>
              <a:gd name="connsiteX2429" fmla="*/ 1057261 w 12020254"/>
              <a:gd name="connsiteY2429" fmla="*/ 979293 h 2556204"/>
              <a:gd name="connsiteX2430" fmla="*/ 1057261 w 12020254"/>
              <a:gd name="connsiteY2430" fmla="*/ 979293 h 2556204"/>
              <a:gd name="connsiteX2431" fmla="*/ 1068423 w 12020254"/>
              <a:gd name="connsiteY2431" fmla="*/ 980784 h 2556204"/>
              <a:gd name="connsiteX2432" fmla="*/ 1079585 w 12020254"/>
              <a:gd name="connsiteY2432" fmla="*/ 982274 h 2556204"/>
              <a:gd name="connsiteX2433" fmla="*/ 1113072 w 12020254"/>
              <a:gd name="connsiteY2433" fmla="*/ 986746 h 2556204"/>
              <a:gd name="connsiteX2434" fmla="*/ 1122733 w 12020254"/>
              <a:gd name="connsiteY2434" fmla="*/ 999478 h 2556204"/>
              <a:gd name="connsiteX2435" fmla="*/ 1145056 w 12020254"/>
              <a:gd name="connsiteY2435" fmla="*/ 1002459 h 2556204"/>
              <a:gd name="connsiteX2436" fmla="*/ 1159654 w 12020254"/>
              <a:gd name="connsiteY2436" fmla="*/ 1010130 h 2556204"/>
              <a:gd name="connsiteX2437" fmla="*/ 1164863 w 12020254"/>
              <a:gd name="connsiteY2437" fmla="*/ 1015612 h 2556204"/>
              <a:gd name="connsiteX2438" fmla="*/ 1154717 w 12020254"/>
              <a:gd name="connsiteY2438" fmla="*/ 1015192 h 2556204"/>
              <a:gd name="connsiteX2439" fmla="*/ 1143555 w 12020254"/>
              <a:gd name="connsiteY2439" fmla="*/ 1013701 h 2556204"/>
              <a:gd name="connsiteX2440" fmla="*/ 1142054 w 12020254"/>
              <a:gd name="connsiteY2440" fmla="*/ 1024943 h 2556204"/>
              <a:gd name="connsiteX2441" fmla="*/ 1164378 w 12020254"/>
              <a:gd name="connsiteY2441" fmla="*/ 1027924 h 2556204"/>
              <a:gd name="connsiteX2442" fmla="*/ 1154717 w 12020254"/>
              <a:gd name="connsiteY2442" fmla="*/ 1015192 h 2556204"/>
              <a:gd name="connsiteX2443" fmla="*/ 1165879 w 12020254"/>
              <a:gd name="connsiteY2443" fmla="*/ 1016682 h 2556204"/>
              <a:gd name="connsiteX2444" fmla="*/ 1164863 w 12020254"/>
              <a:gd name="connsiteY2444" fmla="*/ 1015612 h 2556204"/>
              <a:gd name="connsiteX2445" fmla="*/ 1170253 w 12020254"/>
              <a:gd name="connsiteY2445" fmla="*/ 1015836 h 2556204"/>
              <a:gd name="connsiteX2446" fmla="*/ 1178543 w 12020254"/>
              <a:gd name="connsiteY2446" fmla="*/ 1006931 h 2556204"/>
              <a:gd name="connsiteX2447" fmla="*/ 1188204 w 12020254"/>
              <a:gd name="connsiteY2447" fmla="*/ 1019663 h 2556204"/>
              <a:gd name="connsiteX2448" fmla="*/ 1234353 w 12020254"/>
              <a:gd name="connsiteY2448" fmla="*/ 1014384 h 2556204"/>
              <a:gd name="connsiteX2449" fmla="*/ 1210528 w 12020254"/>
              <a:gd name="connsiteY2449" fmla="*/ 1022644 h 2556204"/>
              <a:gd name="connsiteX2450" fmla="*/ 1264837 w 12020254"/>
              <a:gd name="connsiteY2450" fmla="*/ 1041339 h 2556204"/>
              <a:gd name="connsiteX2451" fmla="*/ 1274498 w 12020254"/>
              <a:gd name="connsiteY2451" fmla="*/ 1054071 h 2556204"/>
              <a:gd name="connsiteX2452" fmla="*/ 1287161 w 12020254"/>
              <a:gd name="connsiteY2452" fmla="*/ 1044320 h 2556204"/>
              <a:gd name="connsiteX2453" fmla="*/ 1298323 w 12020254"/>
              <a:gd name="connsiteY2453" fmla="*/ 1045811 h 2556204"/>
              <a:gd name="connsiteX2454" fmla="*/ 1296822 w 12020254"/>
              <a:gd name="connsiteY2454" fmla="*/ 1057052 h 2556204"/>
              <a:gd name="connsiteX2455" fmla="*/ 1320647 w 12020254"/>
              <a:gd name="connsiteY2455" fmla="*/ 1048792 h 2556204"/>
              <a:gd name="connsiteX2456" fmla="*/ 1319146 w 12020254"/>
              <a:gd name="connsiteY2456" fmla="*/ 1060033 h 2556204"/>
              <a:gd name="connsiteX2457" fmla="*/ 1330307 w 12020254"/>
              <a:gd name="connsiteY2457" fmla="*/ 1061524 h 2556204"/>
              <a:gd name="connsiteX2458" fmla="*/ 1339968 w 12020254"/>
              <a:gd name="connsiteY2458" fmla="*/ 1074256 h 2556204"/>
              <a:gd name="connsiteX2459" fmla="*/ 1351131 w 12020254"/>
              <a:gd name="connsiteY2459" fmla="*/ 1075747 h 2556204"/>
              <a:gd name="connsiteX2460" fmla="*/ 1374956 w 12020254"/>
              <a:gd name="connsiteY2460" fmla="*/ 1067486 h 2556204"/>
              <a:gd name="connsiteX2461" fmla="*/ 1373455 w 12020254"/>
              <a:gd name="connsiteY2461" fmla="*/ 1078728 h 2556204"/>
              <a:gd name="connsiteX2462" fmla="*/ 1395779 w 12020254"/>
              <a:gd name="connsiteY2462" fmla="*/ 1081709 h 2556204"/>
              <a:gd name="connsiteX2463" fmla="*/ 1419604 w 12020254"/>
              <a:gd name="connsiteY2463" fmla="*/ 1073448 h 2556204"/>
              <a:gd name="connsiteX2464" fmla="*/ 1418103 w 12020254"/>
              <a:gd name="connsiteY2464" fmla="*/ 1084690 h 2556204"/>
              <a:gd name="connsiteX2465" fmla="*/ 1427763 w 12020254"/>
              <a:gd name="connsiteY2465" fmla="*/ 1097423 h 2556204"/>
              <a:gd name="connsiteX2466" fmla="*/ 1440428 w 12020254"/>
              <a:gd name="connsiteY2466" fmla="*/ 1087671 h 2556204"/>
              <a:gd name="connsiteX2467" fmla="*/ 1450088 w 12020254"/>
              <a:gd name="connsiteY2467" fmla="*/ 1100404 h 2556204"/>
              <a:gd name="connsiteX2468" fmla="*/ 1462751 w 12020254"/>
              <a:gd name="connsiteY2468" fmla="*/ 1090652 h 2556204"/>
              <a:gd name="connsiteX2469" fmla="*/ 1455208 w 12020254"/>
              <a:gd name="connsiteY2469" fmla="*/ 1089645 h 2556204"/>
              <a:gd name="connsiteX2470" fmla="*/ 1485075 w 12020254"/>
              <a:gd name="connsiteY2470" fmla="*/ 1093633 h 2556204"/>
              <a:gd name="connsiteX2471" fmla="*/ 1387619 w 12020254"/>
              <a:gd name="connsiteY2471" fmla="*/ 1057735 h 2556204"/>
              <a:gd name="connsiteX2472" fmla="*/ 1475415 w 12020254"/>
              <a:gd name="connsiteY2472" fmla="*/ 1080901 h 2556204"/>
              <a:gd name="connsiteX2473" fmla="*/ 1508900 w 12020254"/>
              <a:gd name="connsiteY2473" fmla="*/ 1085373 h 2556204"/>
              <a:gd name="connsiteX2474" fmla="*/ 1497738 w 12020254"/>
              <a:gd name="connsiteY2474" fmla="*/ 1083882 h 2556204"/>
              <a:gd name="connsiteX2475" fmla="*/ 1552048 w 12020254"/>
              <a:gd name="connsiteY2475" fmla="*/ 1102577 h 2556204"/>
              <a:gd name="connsiteX2476" fmla="*/ 1539385 w 12020254"/>
              <a:gd name="connsiteY2476" fmla="*/ 1112328 h 2556204"/>
              <a:gd name="connsiteX2477" fmla="*/ 1572870 w 12020254"/>
              <a:gd name="connsiteY2477" fmla="*/ 1116800 h 2556204"/>
              <a:gd name="connsiteX2478" fmla="*/ 1552048 w 12020254"/>
              <a:gd name="connsiteY2478" fmla="*/ 1102577 h 2556204"/>
              <a:gd name="connsiteX2479" fmla="*/ 1598197 w 12020254"/>
              <a:gd name="connsiteY2479" fmla="*/ 1097297 h 2556204"/>
              <a:gd name="connsiteX2480" fmla="*/ 1630182 w 12020254"/>
              <a:gd name="connsiteY2480" fmla="*/ 1113011 h 2556204"/>
              <a:gd name="connsiteX2481" fmla="*/ 1719479 w 12020254"/>
              <a:gd name="connsiteY2481" fmla="*/ 1124935 h 2556204"/>
              <a:gd name="connsiteX2482" fmla="*/ 1706816 w 12020254"/>
              <a:gd name="connsiteY2482" fmla="*/ 1134686 h 2556204"/>
              <a:gd name="connsiteX2483" fmla="*/ 1717977 w 12020254"/>
              <a:gd name="connsiteY2483" fmla="*/ 1136177 h 2556204"/>
              <a:gd name="connsiteX2484" fmla="*/ 1740301 w 12020254"/>
              <a:gd name="connsiteY2484" fmla="*/ 1139158 h 2556204"/>
              <a:gd name="connsiteX2485" fmla="*/ 1751463 w 12020254"/>
              <a:gd name="connsiteY2485" fmla="*/ 1140648 h 2556204"/>
              <a:gd name="connsiteX2486" fmla="*/ 1762625 w 12020254"/>
              <a:gd name="connsiteY2486" fmla="*/ 1142139 h 2556204"/>
              <a:gd name="connsiteX2487" fmla="*/ 1818436 w 12020254"/>
              <a:gd name="connsiteY2487" fmla="*/ 1149592 h 2556204"/>
              <a:gd name="connsiteX2488" fmla="*/ 1816935 w 12020254"/>
              <a:gd name="connsiteY2488" fmla="*/ 1160834 h 2556204"/>
              <a:gd name="connsiteX2489" fmla="*/ 1893568 w 12020254"/>
              <a:gd name="connsiteY2489" fmla="*/ 1182509 h 2556204"/>
              <a:gd name="connsiteX2490" fmla="*/ 1868241 w 12020254"/>
              <a:gd name="connsiteY2490" fmla="*/ 1202012 h 2556204"/>
              <a:gd name="connsiteX2491" fmla="*/ 1890565 w 12020254"/>
              <a:gd name="connsiteY2491" fmla="*/ 1204993 h 2556204"/>
              <a:gd name="connsiteX2492" fmla="*/ 1904730 w 12020254"/>
              <a:gd name="connsiteY2492" fmla="*/ 1184000 h 2556204"/>
              <a:gd name="connsiteX2493" fmla="*/ 1901727 w 12020254"/>
              <a:gd name="connsiteY2493" fmla="*/ 1206483 h 2556204"/>
              <a:gd name="connsiteX2494" fmla="*/ 1911388 w 12020254"/>
              <a:gd name="connsiteY2494" fmla="*/ 1219216 h 2556204"/>
              <a:gd name="connsiteX2495" fmla="*/ 1924051 w 12020254"/>
              <a:gd name="connsiteY2495" fmla="*/ 1209464 h 2556204"/>
              <a:gd name="connsiteX2496" fmla="*/ 1989252 w 12020254"/>
              <a:gd name="connsiteY2496" fmla="*/ 1211735 h 2556204"/>
              <a:gd name="connsiteX2497" fmla="*/ 2000900 w 12020254"/>
              <a:gd name="connsiteY2497" fmla="*/ 1211012 h 2556204"/>
              <a:gd name="connsiteX2498" fmla="*/ 2002186 w 12020254"/>
              <a:gd name="connsiteY2498" fmla="*/ 1219898 h 2556204"/>
              <a:gd name="connsiteX2499" fmla="*/ 2026011 w 12020254"/>
              <a:gd name="connsiteY2499" fmla="*/ 1211637 h 2556204"/>
              <a:gd name="connsiteX2500" fmla="*/ 2048334 w 12020254"/>
              <a:gd name="connsiteY2500" fmla="*/ 1214618 h 2556204"/>
              <a:gd name="connsiteX2501" fmla="*/ 2046833 w 12020254"/>
              <a:gd name="connsiteY2501" fmla="*/ 1225860 h 2556204"/>
              <a:gd name="connsiteX2502" fmla="*/ 2056495 w 12020254"/>
              <a:gd name="connsiteY2502" fmla="*/ 1238593 h 2556204"/>
              <a:gd name="connsiteX2503" fmla="*/ 2059497 w 12020254"/>
              <a:gd name="connsiteY2503" fmla="*/ 1216109 h 2556204"/>
              <a:gd name="connsiteX2504" fmla="*/ 2081821 w 12020254"/>
              <a:gd name="connsiteY2504" fmla="*/ 1219090 h 2556204"/>
              <a:gd name="connsiteX2505" fmla="*/ 2211261 w 12020254"/>
              <a:gd name="connsiteY2505" fmla="*/ 1270702 h 2556204"/>
              <a:gd name="connsiteX2506" fmla="*/ 2246250 w 12020254"/>
              <a:gd name="connsiteY2506" fmla="*/ 1263932 h 2556204"/>
              <a:gd name="connsiteX2507" fmla="*/ 2279735 w 12020254"/>
              <a:gd name="connsiteY2507" fmla="*/ 1268404 h 2556204"/>
              <a:gd name="connsiteX2508" fmla="*/ 2324384 w 12020254"/>
              <a:gd name="connsiteY2508" fmla="*/ 1274366 h 2556204"/>
              <a:gd name="connsiteX2509" fmla="*/ 2311720 w 12020254"/>
              <a:gd name="connsiteY2509" fmla="*/ 1284117 h 2556204"/>
              <a:gd name="connsiteX2510" fmla="*/ 2332543 w 12020254"/>
              <a:gd name="connsiteY2510" fmla="*/ 1298340 h 2556204"/>
              <a:gd name="connsiteX2511" fmla="*/ 2356369 w 12020254"/>
              <a:gd name="connsiteY2511" fmla="*/ 1290079 h 2556204"/>
              <a:gd name="connsiteX2512" fmla="*/ 2354867 w 12020254"/>
              <a:gd name="connsiteY2512" fmla="*/ 1301321 h 2556204"/>
              <a:gd name="connsiteX2513" fmla="*/ 2522298 w 12020254"/>
              <a:gd name="connsiteY2513" fmla="*/ 1323679 h 2556204"/>
              <a:gd name="connsiteX2514" fmla="*/ 2479151 w 12020254"/>
              <a:gd name="connsiteY2514" fmla="*/ 1306475 h 2556204"/>
              <a:gd name="connsiteX2515" fmla="*/ 2490313 w 12020254"/>
              <a:gd name="connsiteY2515" fmla="*/ 1307966 h 2556204"/>
              <a:gd name="connsiteX2516" fmla="*/ 2467989 w 12020254"/>
              <a:gd name="connsiteY2516" fmla="*/ 1304985 h 2556204"/>
              <a:gd name="connsiteX2517" fmla="*/ 2458328 w 12020254"/>
              <a:gd name="connsiteY2517" fmla="*/ 1292252 h 2556204"/>
              <a:gd name="connsiteX2518" fmla="*/ 2402517 w 12020254"/>
              <a:gd name="connsiteY2518" fmla="*/ 1284800 h 2556204"/>
              <a:gd name="connsiteX2519" fmla="*/ 2292398 w 12020254"/>
              <a:gd name="connsiteY2519" fmla="*/ 1258652 h 2556204"/>
              <a:gd name="connsiteX2520" fmla="*/ 2225426 w 12020254"/>
              <a:gd name="connsiteY2520" fmla="*/ 1249709 h 2556204"/>
              <a:gd name="connsiteX2521" fmla="*/ 2204603 w 12020254"/>
              <a:gd name="connsiteY2521" fmla="*/ 1235486 h 2556204"/>
              <a:gd name="connsiteX2522" fmla="*/ 2159956 w 12020254"/>
              <a:gd name="connsiteY2522" fmla="*/ 1229524 h 2556204"/>
              <a:gd name="connsiteX2523" fmla="*/ 2105646 w 12020254"/>
              <a:gd name="connsiteY2523" fmla="*/ 1210829 h 2556204"/>
              <a:gd name="connsiteX2524" fmla="*/ 2139132 w 12020254"/>
              <a:gd name="connsiteY2524" fmla="*/ 1215301 h 2556204"/>
              <a:gd name="connsiteX2525" fmla="*/ 2040175 w 12020254"/>
              <a:gd name="connsiteY2525" fmla="*/ 1190644 h 2556204"/>
              <a:gd name="connsiteX2526" fmla="*/ 1928555 w 12020254"/>
              <a:gd name="connsiteY2526" fmla="*/ 1175739 h 2556204"/>
              <a:gd name="connsiteX2527" fmla="*/ 1918894 w 12020254"/>
              <a:gd name="connsiteY2527" fmla="*/ 1163007 h 2556204"/>
              <a:gd name="connsiteX2528" fmla="*/ 1875746 w 12020254"/>
              <a:gd name="connsiteY2528" fmla="*/ 1145802 h 2556204"/>
              <a:gd name="connsiteX2529" fmla="*/ 1797613 w 12020254"/>
              <a:gd name="connsiteY2529" fmla="*/ 1135369 h 2556204"/>
              <a:gd name="connsiteX2530" fmla="*/ 1810276 w 12020254"/>
              <a:gd name="connsiteY2530" fmla="*/ 1125617 h 2556204"/>
              <a:gd name="connsiteX2531" fmla="*/ 1797613 w 12020254"/>
              <a:gd name="connsiteY2531" fmla="*/ 1135369 h 2556204"/>
              <a:gd name="connsiteX2532" fmla="*/ 1698655 w 12020254"/>
              <a:gd name="connsiteY2532" fmla="*/ 1110712 h 2556204"/>
              <a:gd name="connsiteX2533" fmla="*/ 1676331 w 12020254"/>
              <a:gd name="connsiteY2533" fmla="*/ 1107731 h 2556204"/>
              <a:gd name="connsiteX2534" fmla="*/ 1677832 w 12020254"/>
              <a:gd name="connsiteY2534" fmla="*/ 1096489 h 2556204"/>
              <a:gd name="connsiteX2535" fmla="*/ 1633185 w 12020254"/>
              <a:gd name="connsiteY2535" fmla="*/ 1090527 h 2556204"/>
              <a:gd name="connsiteX2536" fmla="*/ 1599698 w 12020254"/>
              <a:gd name="connsiteY2536" fmla="*/ 1086055 h 2556204"/>
              <a:gd name="connsiteX2537" fmla="*/ 1481419 w 12020254"/>
              <a:gd name="connsiteY2537" fmla="*/ 1035934 h 2556204"/>
              <a:gd name="connsiteX2538" fmla="*/ 1371300 w 12020254"/>
              <a:gd name="connsiteY2538" fmla="*/ 1009787 h 2556204"/>
              <a:gd name="connsiteX2539" fmla="*/ 1350477 w 12020254"/>
              <a:gd name="connsiteY2539" fmla="*/ 995564 h 2556204"/>
              <a:gd name="connsiteX2540" fmla="*/ 1439773 w 12020254"/>
              <a:gd name="connsiteY2540" fmla="*/ 1007488 h 2556204"/>
              <a:gd name="connsiteX2541" fmla="*/ 1441274 w 12020254"/>
              <a:gd name="connsiteY2541" fmla="*/ 996246 h 2556204"/>
              <a:gd name="connsiteX2542" fmla="*/ 1418950 w 12020254"/>
              <a:gd name="connsiteY2542" fmla="*/ 993265 h 2556204"/>
              <a:gd name="connsiteX2543" fmla="*/ 1420452 w 12020254"/>
              <a:gd name="connsiteY2543" fmla="*/ 982023 h 2556204"/>
              <a:gd name="connsiteX2544" fmla="*/ 1385465 w 12020254"/>
              <a:gd name="connsiteY2544" fmla="*/ 988794 h 2556204"/>
              <a:gd name="connsiteX2545" fmla="*/ 1353479 w 12020254"/>
              <a:gd name="connsiteY2545" fmla="*/ 973080 h 2556204"/>
              <a:gd name="connsiteX2546" fmla="*/ 1339315 w 12020254"/>
              <a:gd name="connsiteY2546" fmla="*/ 994073 h 2556204"/>
              <a:gd name="connsiteX2547" fmla="*/ 1296168 w 12020254"/>
              <a:gd name="connsiteY2547" fmla="*/ 976869 h 2556204"/>
              <a:gd name="connsiteX2548" fmla="*/ 1297669 w 12020254"/>
              <a:gd name="connsiteY2548" fmla="*/ 965627 h 2556204"/>
              <a:gd name="connsiteX2549" fmla="*/ 1261580 w 12020254"/>
              <a:gd name="connsiteY2549" fmla="*/ 959378 h 2556204"/>
              <a:gd name="connsiteX2550" fmla="*/ 1252036 w 12020254"/>
              <a:gd name="connsiteY2550" fmla="*/ 952859 h 2556204"/>
              <a:gd name="connsiteX2551" fmla="*/ 1259540 w 12020254"/>
              <a:gd name="connsiteY2551" fmla="*/ 953384 h 2556204"/>
              <a:gd name="connsiteX2552" fmla="*/ 1276847 w 12020254"/>
              <a:gd name="connsiteY2552" fmla="*/ 951405 h 2556204"/>
              <a:gd name="connsiteX2553" fmla="*/ 1267185 w 12020254"/>
              <a:gd name="connsiteY2553" fmla="*/ 938672 h 2556204"/>
              <a:gd name="connsiteX2554" fmla="*/ 1254522 w 12020254"/>
              <a:gd name="connsiteY2554" fmla="*/ 948423 h 2556204"/>
              <a:gd name="connsiteX2555" fmla="*/ 1179390 w 12020254"/>
              <a:gd name="connsiteY2555" fmla="*/ 915506 h 2556204"/>
              <a:gd name="connsiteX2556" fmla="*/ 1180891 w 12020254"/>
              <a:gd name="connsiteY2556" fmla="*/ 904264 h 2556204"/>
              <a:gd name="connsiteX2557" fmla="*/ 1169729 w 12020254"/>
              <a:gd name="connsiteY2557" fmla="*/ 902774 h 2556204"/>
              <a:gd name="connsiteX2558" fmla="*/ 1168228 w 12020254"/>
              <a:gd name="connsiteY2558" fmla="*/ 914015 h 2556204"/>
              <a:gd name="connsiteX2559" fmla="*/ 1134742 w 12020254"/>
              <a:gd name="connsiteY2559" fmla="*/ 909544 h 2556204"/>
              <a:gd name="connsiteX2560" fmla="*/ 1143201 w 12020254"/>
              <a:gd name="connsiteY2560" fmla="*/ 916708 h 2556204"/>
              <a:gd name="connsiteX2561" fmla="*/ 1139573 w 12020254"/>
              <a:gd name="connsiteY2561" fmla="*/ 915910 h 2556204"/>
              <a:gd name="connsiteX2562" fmla="*/ 1123580 w 12020254"/>
              <a:gd name="connsiteY2562" fmla="*/ 908053 h 2556204"/>
              <a:gd name="connsiteX2563" fmla="*/ 1147405 w 12020254"/>
              <a:gd name="connsiteY2563" fmla="*/ 899793 h 2556204"/>
              <a:gd name="connsiteX2564" fmla="*/ 1113920 w 12020254"/>
              <a:gd name="connsiteY2564" fmla="*/ 895321 h 2556204"/>
              <a:gd name="connsiteX2565" fmla="*/ 1116922 w 12020254"/>
              <a:gd name="connsiteY2565" fmla="*/ 872837 h 2556204"/>
              <a:gd name="connsiteX2566" fmla="*/ 1140747 w 12020254"/>
              <a:gd name="connsiteY2566" fmla="*/ 864577 h 2556204"/>
              <a:gd name="connsiteX2567" fmla="*/ 1116922 w 12020254"/>
              <a:gd name="connsiteY2567" fmla="*/ 872837 h 2556204"/>
              <a:gd name="connsiteX2568" fmla="*/ 1119924 w 12020254"/>
              <a:gd name="connsiteY2568" fmla="*/ 850353 h 2556204"/>
              <a:gd name="connsiteX2569" fmla="*/ 1096098 w 12020254"/>
              <a:gd name="connsiteY2569" fmla="*/ 858614 h 2556204"/>
              <a:gd name="connsiteX2570" fmla="*/ 1073775 w 12020254"/>
              <a:gd name="connsiteY2570" fmla="*/ 855633 h 2556204"/>
              <a:gd name="connsiteX2571" fmla="*/ 1083435 w 12020254"/>
              <a:gd name="connsiteY2571" fmla="*/ 868365 h 2556204"/>
              <a:gd name="connsiteX2572" fmla="*/ 1029127 w 12020254"/>
              <a:gd name="connsiteY2572" fmla="*/ 849671 h 2556204"/>
              <a:gd name="connsiteX2573" fmla="*/ 1086438 w 12020254"/>
              <a:gd name="connsiteY2573" fmla="*/ 845882 h 2556204"/>
              <a:gd name="connsiteX2574" fmla="*/ 1008303 w 12020254"/>
              <a:gd name="connsiteY2574" fmla="*/ 835448 h 2556204"/>
              <a:gd name="connsiteX2575" fmla="*/ 1009804 w 12020254"/>
              <a:gd name="connsiteY2575" fmla="*/ 824206 h 2556204"/>
              <a:gd name="connsiteX2576" fmla="*/ 998643 w 12020254"/>
              <a:gd name="connsiteY2576" fmla="*/ 822716 h 2556204"/>
              <a:gd name="connsiteX2577" fmla="*/ 977820 w 12020254"/>
              <a:gd name="connsiteY2577" fmla="*/ 808493 h 2556204"/>
              <a:gd name="connsiteX2578" fmla="*/ 910847 w 12020254"/>
              <a:gd name="connsiteY2578" fmla="*/ 799549 h 2556204"/>
              <a:gd name="connsiteX2579" fmla="*/ 966658 w 12020254"/>
              <a:gd name="connsiteY2579" fmla="*/ 807002 h 2556204"/>
              <a:gd name="connsiteX2580" fmla="*/ 901187 w 12020254"/>
              <a:gd name="connsiteY2580" fmla="*/ 786817 h 2556204"/>
              <a:gd name="connsiteX2581" fmla="*/ 899686 w 12020254"/>
              <a:gd name="connsiteY2581" fmla="*/ 798059 h 2556204"/>
              <a:gd name="connsiteX2582" fmla="*/ 888523 w 12020254"/>
              <a:gd name="connsiteY2582" fmla="*/ 796568 h 2556204"/>
              <a:gd name="connsiteX2583" fmla="*/ 902688 w 12020254"/>
              <a:gd name="connsiteY2583" fmla="*/ 775575 h 2556204"/>
              <a:gd name="connsiteX2584" fmla="*/ 869202 w 12020254"/>
              <a:gd name="connsiteY2584" fmla="*/ 771104 h 2556204"/>
              <a:gd name="connsiteX2585" fmla="*/ 781407 w 12020254"/>
              <a:gd name="connsiteY2585" fmla="*/ 747938 h 2556204"/>
              <a:gd name="connsiteX2586" fmla="*/ 827556 w 12020254"/>
              <a:gd name="connsiteY2586" fmla="*/ 742658 h 2556204"/>
              <a:gd name="connsiteX2587" fmla="*/ 763587 w 12020254"/>
              <a:gd name="connsiteY2587" fmla="*/ 711231 h 2556204"/>
              <a:gd name="connsiteX2588" fmla="*/ 709277 w 12020254"/>
              <a:gd name="connsiteY2588" fmla="*/ 692537 h 2556204"/>
              <a:gd name="connsiteX2589" fmla="*/ 696614 w 12020254"/>
              <a:gd name="connsiteY2589" fmla="*/ 702288 h 2556204"/>
              <a:gd name="connsiteX2590" fmla="*/ 685452 w 12020254"/>
              <a:gd name="connsiteY2590" fmla="*/ 700797 h 2556204"/>
              <a:gd name="connsiteX2591" fmla="*/ 674290 w 12020254"/>
              <a:gd name="connsiteY2591" fmla="*/ 699307 h 2556204"/>
              <a:gd name="connsiteX2592" fmla="*/ 698115 w 12020254"/>
              <a:gd name="connsiteY2592" fmla="*/ 691046 h 2556204"/>
              <a:gd name="connsiteX2593" fmla="*/ 699617 w 12020254"/>
              <a:gd name="connsiteY2593" fmla="*/ 679804 h 2556204"/>
              <a:gd name="connsiteX2594" fmla="*/ 677293 w 12020254"/>
              <a:gd name="connsiteY2594" fmla="*/ 676823 h 2556204"/>
              <a:gd name="connsiteX2595" fmla="*/ 710779 w 12020254"/>
              <a:gd name="connsiteY2595" fmla="*/ 681295 h 2556204"/>
              <a:gd name="connsiteX2596" fmla="*/ 712280 w 12020254"/>
              <a:gd name="connsiteY2596" fmla="*/ 670053 h 2556204"/>
              <a:gd name="connsiteX2597" fmla="*/ 689956 w 12020254"/>
              <a:gd name="connsiteY2597" fmla="*/ 667072 h 2556204"/>
              <a:gd name="connsiteX2598" fmla="*/ 756927 w 12020254"/>
              <a:gd name="connsiteY2598" fmla="*/ 676015 h 2556204"/>
              <a:gd name="connsiteX2599" fmla="*/ 747267 w 12020254"/>
              <a:gd name="connsiteY2599" fmla="*/ 663283 h 2556204"/>
              <a:gd name="connsiteX2600" fmla="*/ 768090 w 12020254"/>
              <a:gd name="connsiteY2600" fmla="*/ 677506 h 2556204"/>
              <a:gd name="connsiteX2601" fmla="*/ 766589 w 12020254"/>
              <a:gd name="connsiteY2601" fmla="*/ 688747 h 2556204"/>
              <a:gd name="connsiteX2602" fmla="*/ 801576 w 12020254"/>
              <a:gd name="connsiteY2602" fmla="*/ 681977 h 2556204"/>
              <a:gd name="connsiteX2603" fmla="*/ 809736 w 12020254"/>
              <a:gd name="connsiteY2603" fmla="*/ 705951 h 2556204"/>
              <a:gd name="connsiteX2604" fmla="*/ 788913 w 12020254"/>
              <a:gd name="connsiteY2604" fmla="*/ 691729 h 2556204"/>
              <a:gd name="connsiteX2605" fmla="*/ 817895 w 12020254"/>
              <a:gd name="connsiteY2605" fmla="*/ 729926 h 2556204"/>
              <a:gd name="connsiteX2606" fmla="*/ 829057 w 12020254"/>
              <a:gd name="connsiteY2606" fmla="*/ 731416 h 2556204"/>
              <a:gd name="connsiteX2607" fmla="*/ 819396 w 12020254"/>
              <a:gd name="connsiteY2607" fmla="*/ 718684 h 2556204"/>
              <a:gd name="connsiteX2608" fmla="*/ 820898 w 12020254"/>
              <a:gd name="connsiteY2608" fmla="*/ 707442 h 2556204"/>
              <a:gd name="connsiteX2609" fmla="*/ 854384 w 12020254"/>
              <a:gd name="connsiteY2609" fmla="*/ 711914 h 2556204"/>
              <a:gd name="connsiteX2610" fmla="*/ 844723 w 12020254"/>
              <a:gd name="connsiteY2610" fmla="*/ 699181 h 2556204"/>
              <a:gd name="connsiteX2611" fmla="*/ 899032 w 12020254"/>
              <a:gd name="connsiteY2611" fmla="*/ 717876 h 2556204"/>
              <a:gd name="connsiteX2612" fmla="*/ 876708 w 12020254"/>
              <a:gd name="connsiteY2612" fmla="*/ 714895 h 2556204"/>
              <a:gd name="connsiteX2613" fmla="*/ 929515 w 12020254"/>
              <a:gd name="connsiteY2613" fmla="*/ 744831 h 2556204"/>
              <a:gd name="connsiteX2614" fmla="*/ 931016 w 12020254"/>
              <a:gd name="connsiteY2614" fmla="*/ 733589 h 2556204"/>
              <a:gd name="connsiteX2615" fmla="*/ 964503 w 12020254"/>
              <a:gd name="connsiteY2615" fmla="*/ 738061 h 2556204"/>
              <a:gd name="connsiteX2616" fmla="*/ 1041137 w 12020254"/>
              <a:gd name="connsiteY2616" fmla="*/ 759736 h 2556204"/>
              <a:gd name="connsiteX2617" fmla="*/ 1028473 w 12020254"/>
              <a:gd name="connsiteY2617" fmla="*/ 769488 h 2556204"/>
              <a:gd name="connsiteX2618" fmla="*/ 1061959 w 12020254"/>
              <a:gd name="connsiteY2618" fmla="*/ 773959 h 2556204"/>
              <a:gd name="connsiteX2619" fmla="*/ 1060458 w 12020254"/>
              <a:gd name="connsiteY2619" fmla="*/ 785201 h 2556204"/>
              <a:gd name="connsiteX2620" fmla="*/ 1071620 w 12020254"/>
              <a:gd name="connsiteY2620" fmla="*/ 786692 h 2556204"/>
              <a:gd name="connsiteX2621" fmla="*/ 1127430 w 12020254"/>
              <a:gd name="connsiteY2621" fmla="*/ 794145 h 2556204"/>
              <a:gd name="connsiteX2622" fmla="*/ 1177448 w 12020254"/>
              <a:gd name="connsiteY2622" fmla="*/ 802433 h 2556204"/>
              <a:gd name="connsiteX2623" fmla="*/ 1183419 w 12020254"/>
              <a:gd name="connsiteY2623" fmla="*/ 792545 h 2556204"/>
              <a:gd name="connsiteX2624" fmla="*/ 1194402 w 12020254"/>
              <a:gd name="connsiteY2624" fmla="*/ 803088 h 2556204"/>
              <a:gd name="connsiteX2625" fmla="*/ 1159415 w 12020254"/>
              <a:gd name="connsiteY2625" fmla="*/ 809858 h 2556204"/>
              <a:gd name="connsiteX2626" fmla="*/ 1237549 w 12020254"/>
              <a:gd name="connsiteY2626" fmla="*/ 820292 h 2556204"/>
              <a:gd name="connsiteX2627" fmla="*/ 1247210 w 12020254"/>
              <a:gd name="connsiteY2627" fmla="*/ 833024 h 2556204"/>
              <a:gd name="connsiteX2628" fmla="*/ 1290358 w 12020254"/>
              <a:gd name="connsiteY2628" fmla="*/ 850228 h 2556204"/>
              <a:gd name="connsiteX2629" fmla="*/ 1314183 w 12020254"/>
              <a:gd name="connsiteY2629" fmla="*/ 841967 h 2556204"/>
              <a:gd name="connsiteX2630" fmla="*/ 1312681 w 12020254"/>
              <a:gd name="connsiteY2630" fmla="*/ 853209 h 2556204"/>
              <a:gd name="connsiteX2631" fmla="*/ 1357329 w 12020254"/>
              <a:gd name="connsiteY2631" fmla="*/ 859171 h 2556204"/>
              <a:gd name="connsiteX2632" fmla="*/ 1378153 w 12020254"/>
              <a:gd name="connsiteY2632" fmla="*/ 873394 h 2556204"/>
              <a:gd name="connsiteX2633" fmla="*/ 1445124 w 12020254"/>
              <a:gd name="connsiteY2633" fmla="*/ 882337 h 2556204"/>
              <a:gd name="connsiteX2634" fmla="*/ 1468950 w 12020254"/>
              <a:gd name="connsiteY2634" fmla="*/ 874077 h 2556204"/>
              <a:gd name="connsiteX2635" fmla="*/ 1454785 w 12020254"/>
              <a:gd name="connsiteY2635" fmla="*/ 895070 h 2556204"/>
              <a:gd name="connsiteX2636" fmla="*/ 1523259 w 12020254"/>
              <a:gd name="connsiteY2636" fmla="*/ 892771 h 2556204"/>
              <a:gd name="connsiteX2637" fmla="*/ 1500935 w 12020254"/>
              <a:gd name="connsiteY2637" fmla="*/ 889790 h 2556204"/>
              <a:gd name="connsiteX2638" fmla="*/ 1545583 w 12020254"/>
              <a:gd name="connsiteY2638" fmla="*/ 895752 h 2556204"/>
              <a:gd name="connsiteX2639" fmla="*/ 1532919 w 12020254"/>
              <a:gd name="connsiteY2639" fmla="*/ 905504 h 2556204"/>
              <a:gd name="connsiteX2640" fmla="*/ 1566406 w 12020254"/>
              <a:gd name="connsiteY2640" fmla="*/ 909975 h 2556204"/>
              <a:gd name="connsiteX2641" fmla="*/ 1567907 w 12020254"/>
              <a:gd name="connsiteY2641" fmla="*/ 898733 h 2556204"/>
              <a:gd name="connsiteX2642" fmla="*/ 1577568 w 12020254"/>
              <a:gd name="connsiteY2642" fmla="*/ 911466 h 2556204"/>
              <a:gd name="connsiteX2643" fmla="*/ 1601393 w 12020254"/>
              <a:gd name="connsiteY2643" fmla="*/ 903205 h 2556204"/>
              <a:gd name="connsiteX2644" fmla="*/ 1591732 w 12020254"/>
              <a:gd name="connsiteY2644" fmla="*/ 890473 h 2556204"/>
              <a:gd name="connsiteX2645" fmla="*/ 1569409 w 12020254"/>
              <a:gd name="connsiteY2645" fmla="*/ 887492 h 2556204"/>
              <a:gd name="connsiteX2646" fmla="*/ 1471953 w 12020254"/>
              <a:gd name="connsiteY2646" fmla="*/ 851593 h 2556204"/>
              <a:gd name="connsiteX2647" fmla="*/ 1427304 w 12020254"/>
              <a:gd name="connsiteY2647" fmla="*/ 845631 h 2556204"/>
              <a:gd name="connsiteX2648" fmla="*/ 1329848 w 12020254"/>
              <a:gd name="connsiteY2648" fmla="*/ 809732 h 2556204"/>
              <a:gd name="connsiteX2649" fmla="*/ 1331349 w 12020254"/>
              <a:gd name="connsiteY2649" fmla="*/ 798491 h 2556204"/>
              <a:gd name="connsiteX2650" fmla="*/ 1309026 w 12020254"/>
              <a:gd name="connsiteY2650" fmla="*/ 795509 h 2556204"/>
              <a:gd name="connsiteX2651" fmla="*/ 1312028 w 12020254"/>
              <a:gd name="connsiteY2651" fmla="*/ 773026 h 2556204"/>
              <a:gd name="connsiteX2652" fmla="*/ 1335853 w 12020254"/>
              <a:gd name="connsiteY2652" fmla="*/ 764765 h 2556204"/>
              <a:gd name="connsiteX2653" fmla="*/ 1334352 w 12020254"/>
              <a:gd name="connsiteY2653" fmla="*/ 776007 h 2556204"/>
              <a:gd name="connsiteX2654" fmla="*/ 1388661 w 12020254"/>
              <a:gd name="connsiteY2654" fmla="*/ 794701 h 2556204"/>
              <a:gd name="connsiteX2655" fmla="*/ 1390162 w 12020254"/>
              <a:gd name="connsiteY2655" fmla="*/ 783460 h 2556204"/>
              <a:gd name="connsiteX2656" fmla="*/ 1401324 w 12020254"/>
              <a:gd name="connsiteY2656" fmla="*/ 784950 h 2556204"/>
              <a:gd name="connsiteX2657" fmla="*/ 1433309 w 12020254"/>
              <a:gd name="connsiteY2657" fmla="*/ 800664 h 2556204"/>
              <a:gd name="connsiteX2658" fmla="*/ 1509942 w 12020254"/>
              <a:gd name="connsiteY2658" fmla="*/ 822339 h 2556204"/>
              <a:gd name="connsiteX2659" fmla="*/ 1533767 w 12020254"/>
              <a:gd name="connsiteY2659" fmla="*/ 814079 h 2556204"/>
              <a:gd name="connsiteX2660" fmla="*/ 1511443 w 12020254"/>
              <a:gd name="connsiteY2660" fmla="*/ 811097 h 2556204"/>
              <a:gd name="connsiteX2661" fmla="*/ 1512944 w 12020254"/>
              <a:gd name="connsiteY2661" fmla="*/ 799856 h 2556204"/>
              <a:gd name="connsiteX2662" fmla="*/ 1382002 w 12020254"/>
              <a:gd name="connsiteY2662" fmla="*/ 759485 h 2556204"/>
              <a:gd name="connsiteX2663" fmla="*/ 1415489 w 12020254"/>
              <a:gd name="connsiteY2663" fmla="*/ 763957 h 2556204"/>
              <a:gd name="connsiteX2664" fmla="*/ 1418491 w 12020254"/>
              <a:gd name="connsiteY2664" fmla="*/ 741474 h 2556204"/>
              <a:gd name="connsiteX2665" fmla="*/ 1416990 w 12020254"/>
              <a:gd name="connsiteY2665" fmla="*/ 752715 h 2556204"/>
              <a:gd name="connsiteX2666" fmla="*/ 1451977 w 12020254"/>
              <a:gd name="connsiteY2666" fmla="*/ 745945 h 2556204"/>
              <a:gd name="connsiteX2667" fmla="*/ 1437812 w 12020254"/>
              <a:gd name="connsiteY2667" fmla="*/ 766938 h 2556204"/>
              <a:gd name="connsiteX2668" fmla="*/ 1428152 w 12020254"/>
              <a:gd name="connsiteY2668" fmla="*/ 754206 h 2556204"/>
              <a:gd name="connsiteX2669" fmla="*/ 1426650 w 12020254"/>
              <a:gd name="connsiteY2669" fmla="*/ 765448 h 2556204"/>
              <a:gd name="connsiteX2670" fmla="*/ 1448974 w 12020254"/>
              <a:gd name="connsiteY2670" fmla="*/ 768429 h 2556204"/>
              <a:gd name="connsiteX2671" fmla="*/ 1472799 w 12020254"/>
              <a:gd name="connsiteY2671" fmla="*/ 760168 h 2556204"/>
              <a:gd name="connsiteX2672" fmla="*/ 1582919 w 12020254"/>
              <a:gd name="connsiteY2672" fmla="*/ 786315 h 2556204"/>
              <a:gd name="connsiteX2673" fmla="*/ 1584421 w 12020254"/>
              <a:gd name="connsiteY2673" fmla="*/ 775073 h 2556204"/>
              <a:gd name="connsiteX2674" fmla="*/ 1626066 w 12020254"/>
              <a:gd name="connsiteY2674" fmla="*/ 803519 h 2556204"/>
              <a:gd name="connsiteX2675" fmla="*/ 1591079 w 12020254"/>
              <a:gd name="connsiteY2675" fmla="*/ 810289 h 2556204"/>
              <a:gd name="connsiteX2676" fmla="*/ 1603742 w 12020254"/>
              <a:gd name="connsiteY2676" fmla="*/ 800538 h 2556204"/>
              <a:gd name="connsiteX2677" fmla="*/ 1568755 w 12020254"/>
              <a:gd name="connsiteY2677" fmla="*/ 807308 h 2556204"/>
              <a:gd name="connsiteX2678" fmla="*/ 1637228 w 12020254"/>
              <a:gd name="connsiteY2678" fmla="*/ 805010 h 2556204"/>
              <a:gd name="connsiteX2679" fmla="*/ 1670715 w 12020254"/>
              <a:gd name="connsiteY2679" fmla="*/ 809482 h 2556204"/>
              <a:gd name="connsiteX2680" fmla="*/ 1645387 w 12020254"/>
              <a:gd name="connsiteY2680" fmla="*/ 828984 h 2556204"/>
              <a:gd name="connsiteX2681" fmla="*/ 1680375 w 12020254"/>
              <a:gd name="connsiteY2681" fmla="*/ 822214 h 2556204"/>
              <a:gd name="connsiteX2682" fmla="*/ 1726524 w 12020254"/>
              <a:gd name="connsiteY2682" fmla="*/ 816934 h 2556204"/>
              <a:gd name="connsiteX2683" fmla="*/ 1713861 w 12020254"/>
              <a:gd name="connsiteY2683" fmla="*/ 826685 h 2556204"/>
              <a:gd name="connsiteX2684" fmla="*/ 1747348 w 12020254"/>
              <a:gd name="connsiteY2684" fmla="*/ 831157 h 2556204"/>
              <a:gd name="connsiteX2685" fmla="*/ 1757008 w 12020254"/>
              <a:gd name="connsiteY2685" fmla="*/ 843889 h 2556204"/>
              <a:gd name="connsiteX2686" fmla="*/ 1791996 w 12020254"/>
              <a:gd name="connsiteY2686" fmla="*/ 837119 h 2556204"/>
              <a:gd name="connsiteX2687" fmla="*/ 1801656 w 12020254"/>
              <a:gd name="connsiteY2687" fmla="*/ 849852 h 2556204"/>
              <a:gd name="connsiteX2688" fmla="*/ 1825481 w 12020254"/>
              <a:gd name="connsiteY2688" fmla="*/ 841591 h 2556204"/>
              <a:gd name="connsiteX2689" fmla="*/ 1823980 w 12020254"/>
              <a:gd name="connsiteY2689" fmla="*/ 852833 h 2556204"/>
              <a:gd name="connsiteX2690" fmla="*/ 1825481 w 12020254"/>
              <a:gd name="connsiteY2690" fmla="*/ 841591 h 2556204"/>
              <a:gd name="connsiteX2691" fmla="*/ 1846305 w 12020254"/>
              <a:gd name="connsiteY2691" fmla="*/ 855814 h 2556204"/>
              <a:gd name="connsiteX2692" fmla="*/ 1822479 w 12020254"/>
              <a:gd name="connsiteY2692" fmla="*/ 864074 h 2556204"/>
              <a:gd name="connsiteX2693" fmla="*/ 1857467 w 12020254"/>
              <a:gd name="connsiteY2693" fmla="*/ 857304 h 2556204"/>
              <a:gd name="connsiteX2694" fmla="*/ 1890953 w 12020254"/>
              <a:gd name="connsiteY2694" fmla="*/ 861776 h 2556204"/>
              <a:gd name="connsiteX2695" fmla="*/ 1889451 w 12020254"/>
              <a:gd name="connsiteY2695" fmla="*/ 873018 h 2556204"/>
              <a:gd name="connsiteX2696" fmla="*/ 1934100 w 12020254"/>
              <a:gd name="connsiteY2696" fmla="*/ 878980 h 2556204"/>
              <a:gd name="connsiteX2697" fmla="*/ 1924439 w 12020254"/>
              <a:gd name="connsiteY2697" fmla="*/ 866248 h 2556204"/>
              <a:gd name="connsiteX2698" fmla="*/ 1892454 w 12020254"/>
              <a:gd name="connsiteY2698" fmla="*/ 850534 h 2556204"/>
              <a:gd name="connsiteX2699" fmla="*/ 1914778 w 12020254"/>
              <a:gd name="connsiteY2699" fmla="*/ 853515 h 2556204"/>
              <a:gd name="connsiteX2700" fmla="*/ 1946763 w 12020254"/>
              <a:gd name="connsiteY2700" fmla="*/ 869229 h 2556204"/>
              <a:gd name="connsiteX2701" fmla="*/ 1948264 w 12020254"/>
              <a:gd name="connsiteY2701" fmla="*/ 857987 h 2556204"/>
              <a:gd name="connsiteX2702" fmla="*/ 1992912 w 12020254"/>
              <a:gd name="connsiteY2702" fmla="*/ 863949 h 2556204"/>
              <a:gd name="connsiteX2703" fmla="*/ 2001072 w 12020254"/>
              <a:gd name="connsiteY2703" fmla="*/ 887923 h 2556204"/>
              <a:gd name="connsiteX2704" fmla="*/ 2034558 w 12020254"/>
              <a:gd name="connsiteY2704" fmla="*/ 892395 h 2556204"/>
              <a:gd name="connsiteX2705" fmla="*/ 2023396 w 12020254"/>
              <a:gd name="connsiteY2705" fmla="*/ 890904 h 2556204"/>
              <a:gd name="connsiteX2706" fmla="*/ 1999570 w 12020254"/>
              <a:gd name="connsiteY2706" fmla="*/ 899165 h 2556204"/>
              <a:gd name="connsiteX2707" fmla="*/ 2010733 w 12020254"/>
              <a:gd name="connsiteY2707" fmla="*/ 900656 h 2556204"/>
              <a:gd name="connsiteX2708" fmla="*/ 2021895 w 12020254"/>
              <a:gd name="connsiteY2708" fmla="*/ 902146 h 2556204"/>
              <a:gd name="connsiteX2709" fmla="*/ 2033057 w 12020254"/>
              <a:gd name="connsiteY2709" fmla="*/ 903637 h 2556204"/>
              <a:gd name="connsiteX2710" fmla="*/ 2044219 w 12020254"/>
              <a:gd name="connsiteY2710" fmla="*/ 905127 h 2556204"/>
              <a:gd name="connsiteX2711" fmla="*/ 2066543 w 12020254"/>
              <a:gd name="connsiteY2711" fmla="*/ 908108 h 2556204"/>
              <a:gd name="connsiteX2712" fmla="*/ 2065042 w 12020254"/>
              <a:gd name="connsiteY2712" fmla="*/ 919350 h 2556204"/>
              <a:gd name="connsiteX2713" fmla="*/ 2076204 w 12020254"/>
              <a:gd name="connsiteY2713" fmla="*/ 920841 h 2556204"/>
              <a:gd name="connsiteX2714" fmla="*/ 2090368 w 12020254"/>
              <a:gd name="connsiteY2714" fmla="*/ 899847 h 2556204"/>
              <a:gd name="connsiteX2715" fmla="*/ 2132014 w 12020254"/>
              <a:gd name="connsiteY2715" fmla="*/ 928293 h 2556204"/>
              <a:gd name="connsiteX2716" fmla="*/ 2168502 w 12020254"/>
              <a:gd name="connsiteY2716" fmla="*/ 910281 h 2556204"/>
              <a:gd name="connsiteX2717" fmla="*/ 2232472 w 12020254"/>
              <a:gd name="connsiteY2717" fmla="*/ 941708 h 2556204"/>
              <a:gd name="connsiteX2718" fmla="*/ 2254796 w 12020254"/>
              <a:gd name="connsiteY2718" fmla="*/ 944689 h 2556204"/>
              <a:gd name="connsiteX2719" fmla="*/ 2242133 w 12020254"/>
              <a:gd name="connsiteY2719" fmla="*/ 954441 h 2556204"/>
              <a:gd name="connsiteX2720" fmla="*/ 2253295 w 12020254"/>
              <a:gd name="connsiteY2720" fmla="*/ 955931 h 2556204"/>
              <a:gd name="connsiteX2721" fmla="*/ 2268831 w 12020254"/>
              <a:gd name="connsiteY2721" fmla="*/ 956576 h 2556204"/>
              <a:gd name="connsiteX2722" fmla="*/ 2276437 w 12020254"/>
              <a:gd name="connsiteY2722" fmla="*/ 948405 h 2556204"/>
              <a:gd name="connsiteX2723" fmla="*/ 2292281 w 12020254"/>
              <a:gd name="connsiteY2723" fmla="*/ 951125 h 2556204"/>
              <a:gd name="connsiteX2724" fmla="*/ 2320267 w 12020254"/>
              <a:gd name="connsiteY2724" fmla="*/ 964875 h 2556204"/>
              <a:gd name="connsiteX2725" fmla="*/ 2321769 w 12020254"/>
              <a:gd name="connsiteY2725" fmla="*/ 953633 h 2556204"/>
              <a:gd name="connsiteX2726" fmla="*/ 2342134 w 12020254"/>
              <a:gd name="connsiteY2726" fmla="*/ 960643 h 2556204"/>
              <a:gd name="connsiteX2727" fmla="*/ 2352339 w 12020254"/>
              <a:gd name="connsiteY2727" fmla="*/ 958669 h 2556204"/>
              <a:gd name="connsiteX2728" fmla="*/ 2354507 w 12020254"/>
              <a:gd name="connsiteY2728" fmla="*/ 961044 h 2556204"/>
              <a:gd name="connsiteX2729" fmla="*/ 2366417 w 12020254"/>
              <a:gd name="connsiteY2729" fmla="*/ 959595 h 2556204"/>
              <a:gd name="connsiteX2730" fmla="*/ 2379080 w 12020254"/>
              <a:gd name="connsiteY2730" fmla="*/ 949844 h 2556204"/>
              <a:gd name="connsiteX2731" fmla="*/ 2390243 w 12020254"/>
              <a:gd name="connsiteY2731" fmla="*/ 951334 h 2556204"/>
              <a:gd name="connsiteX2732" fmla="*/ 2364916 w 12020254"/>
              <a:gd name="connsiteY2732" fmla="*/ 970837 h 2556204"/>
              <a:gd name="connsiteX2733" fmla="*/ 2374577 w 12020254"/>
              <a:gd name="connsiteY2733" fmla="*/ 983569 h 2556204"/>
              <a:gd name="connsiteX2734" fmla="*/ 2385739 w 12020254"/>
              <a:gd name="connsiteY2734" fmla="*/ 985060 h 2556204"/>
              <a:gd name="connsiteX2735" fmla="*/ 2398402 w 12020254"/>
              <a:gd name="connsiteY2735" fmla="*/ 975308 h 2556204"/>
              <a:gd name="connsiteX2736" fmla="*/ 2409564 w 12020254"/>
              <a:gd name="connsiteY2736" fmla="*/ 976799 h 2556204"/>
              <a:gd name="connsiteX2737" fmla="*/ 2430387 w 12020254"/>
              <a:gd name="connsiteY2737" fmla="*/ 991022 h 2556204"/>
              <a:gd name="connsiteX2738" fmla="*/ 2420726 w 12020254"/>
              <a:gd name="connsiteY2738" fmla="*/ 978289 h 2556204"/>
              <a:gd name="connsiteX2739" fmla="*/ 2454212 w 12020254"/>
              <a:gd name="connsiteY2739" fmla="*/ 982761 h 2556204"/>
              <a:gd name="connsiteX2740" fmla="*/ 2465375 w 12020254"/>
              <a:gd name="connsiteY2740" fmla="*/ 984252 h 2556204"/>
              <a:gd name="connsiteX2741" fmla="*/ 2463873 w 12020254"/>
              <a:gd name="connsiteY2741" fmla="*/ 995493 h 2556204"/>
              <a:gd name="connsiteX2742" fmla="*/ 2476536 w 12020254"/>
              <a:gd name="connsiteY2742" fmla="*/ 985742 h 2556204"/>
              <a:gd name="connsiteX2743" fmla="*/ 2521184 w 12020254"/>
              <a:gd name="connsiteY2743" fmla="*/ 991704 h 2556204"/>
              <a:gd name="connsiteX2744" fmla="*/ 2507020 w 12020254"/>
              <a:gd name="connsiteY2744" fmla="*/ 1012697 h 2556204"/>
              <a:gd name="connsiteX2745" fmla="*/ 2530845 w 12020254"/>
              <a:gd name="connsiteY2745" fmla="*/ 1004437 h 2556204"/>
              <a:gd name="connsiteX2746" fmla="*/ 2542007 w 12020254"/>
              <a:gd name="connsiteY2746" fmla="*/ 1005927 h 2556204"/>
              <a:gd name="connsiteX2747" fmla="*/ 2553170 w 12020254"/>
              <a:gd name="connsiteY2747" fmla="*/ 1007418 h 2556204"/>
              <a:gd name="connsiteX2748" fmla="*/ 2554671 w 12020254"/>
              <a:gd name="connsiteY2748" fmla="*/ 996176 h 2556204"/>
              <a:gd name="connsiteX2749" fmla="*/ 2631303 w 12020254"/>
              <a:gd name="connsiteY2749" fmla="*/ 1017852 h 2556204"/>
              <a:gd name="connsiteX2750" fmla="*/ 2596316 w 12020254"/>
              <a:gd name="connsiteY2750" fmla="*/ 1024622 h 2556204"/>
              <a:gd name="connsiteX2751" fmla="*/ 2607478 w 12020254"/>
              <a:gd name="connsiteY2751" fmla="*/ 1026112 h 2556204"/>
              <a:gd name="connsiteX2752" fmla="*/ 2631303 w 12020254"/>
              <a:gd name="connsiteY2752" fmla="*/ 1017852 h 2556204"/>
              <a:gd name="connsiteX2753" fmla="*/ 2664790 w 12020254"/>
              <a:gd name="connsiteY2753" fmla="*/ 1022323 h 2556204"/>
              <a:gd name="connsiteX2754" fmla="*/ 2707936 w 12020254"/>
              <a:gd name="connsiteY2754" fmla="*/ 1039527 h 2556204"/>
              <a:gd name="connsiteX2755" fmla="*/ 2719098 w 12020254"/>
              <a:gd name="connsiteY2755" fmla="*/ 1041018 h 2556204"/>
              <a:gd name="connsiteX2756" fmla="*/ 2720599 w 12020254"/>
              <a:gd name="connsiteY2756" fmla="*/ 1029776 h 2556204"/>
              <a:gd name="connsiteX2757" fmla="*/ 2754086 w 12020254"/>
              <a:gd name="connsiteY2757" fmla="*/ 1034248 h 2556204"/>
              <a:gd name="connsiteX2758" fmla="*/ 2730261 w 12020254"/>
              <a:gd name="connsiteY2758" fmla="*/ 1042508 h 2556204"/>
              <a:gd name="connsiteX2759" fmla="*/ 2741423 w 12020254"/>
              <a:gd name="connsiteY2759" fmla="*/ 1043999 h 2556204"/>
              <a:gd name="connsiteX2760" fmla="*/ 2754086 w 12020254"/>
              <a:gd name="connsiteY2760" fmla="*/ 1034248 h 2556204"/>
              <a:gd name="connsiteX2761" fmla="*/ 2765248 w 12020254"/>
              <a:gd name="connsiteY2761" fmla="*/ 1035738 h 2556204"/>
              <a:gd name="connsiteX2762" fmla="*/ 2744425 w 12020254"/>
              <a:gd name="connsiteY2762" fmla="*/ 1021515 h 2556204"/>
              <a:gd name="connsiteX2763" fmla="*/ 2669293 w 12020254"/>
              <a:gd name="connsiteY2763" fmla="*/ 988598 h 2556204"/>
              <a:gd name="connsiteX2764" fmla="*/ 2646970 w 12020254"/>
              <a:gd name="connsiteY2764" fmla="*/ 985617 h 2556204"/>
              <a:gd name="connsiteX2765" fmla="*/ 2592660 w 12020254"/>
              <a:gd name="connsiteY2765" fmla="*/ 966922 h 2556204"/>
              <a:gd name="connsiteX2766" fmla="*/ 2560676 w 12020254"/>
              <a:gd name="connsiteY2766" fmla="*/ 951209 h 2556204"/>
              <a:gd name="connsiteX2767" fmla="*/ 2555282 w 12020254"/>
              <a:gd name="connsiteY2767" fmla="*/ 949058 h 2556204"/>
              <a:gd name="connsiteX2768" fmla="*/ 2551014 w 12020254"/>
              <a:gd name="connsiteY2768" fmla="*/ 938476 h 2556204"/>
              <a:gd name="connsiteX2769" fmla="*/ 2562177 w 12020254"/>
              <a:gd name="connsiteY2769" fmla="*/ 939967 h 2556204"/>
              <a:gd name="connsiteX2770" fmla="*/ 2551014 w 12020254"/>
              <a:gd name="connsiteY2770" fmla="*/ 938476 h 2556204"/>
              <a:gd name="connsiteX2771" fmla="*/ 2551014 w 12020254"/>
              <a:gd name="connsiteY2771" fmla="*/ 938476 h 2556204"/>
              <a:gd name="connsiteX2772" fmla="*/ 2539852 w 12020254"/>
              <a:gd name="connsiteY2772" fmla="*/ 936986 h 2556204"/>
              <a:gd name="connsiteX2773" fmla="*/ 2538351 w 12020254"/>
              <a:gd name="connsiteY2773" fmla="*/ 948227 h 2556204"/>
              <a:gd name="connsiteX2774" fmla="*/ 2506366 w 12020254"/>
              <a:gd name="connsiteY2774" fmla="*/ 932514 h 2556204"/>
              <a:gd name="connsiteX2775" fmla="*/ 2517528 w 12020254"/>
              <a:gd name="connsiteY2775" fmla="*/ 934005 h 2556204"/>
              <a:gd name="connsiteX2776" fmla="*/ 2474382 w 12020254"/>
              <a:gd name="connsiteY2776" fmla="*/ 916801 h 2556204"/>
              <a:gd name="connsiteX2777" fmla="*/ 2449055 w 12020254"/>
              <a:gd name="connsiteY2777" fmla="*/ 936303 h 2556204"/>
              <a:gd name="connsiteX2778" fmla="*/ 2452057 w 12020254"/>
              <a:gd name="connsiteY2778" fmla="*/ 913819 h 2556204"/>
              <a:gd name="connsiteX2779" fmla="*/ 2405908 w 12020254"/>
              <a:gd name="connsiteY2779" fmla="*/ 919099 h 2556204"/>
              <a:gd name="connsiteX2780" fmla="*/ 2415569 w 12020254"/>
              <a:gd name="connsiteY2780" fmla="*/ 931832 h 2556204"/>
              <a:gd name="connsiteX2781" fmla="*/ 2402906 w 12020254"/>
              <a:gd name="connsiteY2781" fmla="*/ 941583 h 2556204"/>
              <a:gd name="connsiteX2782" fmla="*/ 2370921 w 12020254"/>
              <a:gd name="connsiteY2782" fmla="*/ 925869 h 2556204"/>
              <a:gd name="connsiteX2783" fmla="*/ 2393245 w 12020254"/>
              <a:gd name="connsiteY2783" fmla="*/ 928850 h 2556204"/>
              <a:gd name="connsiteX2784" fmla="*/ 2394746 w 12020254"/>
              <a:gd name="connsiteY2784" fmla="*/ 917609 h 2556204"/>
              <a:gd name="connsiteX2785" fmla="*/ 2379586 w 12020254"/>
              <a:gd name="connsiteY2785" fmla="*/ 914154 h 2556204"/>
              <a:gd name="connsiteX2786" fmla="*/ 2376537 w 12020254"/>
              <a:gd name="connsiteY2786" fmla="*/ 908356 h 2556204"/>
              <a:gd name="connsiteX2787" fmla="*/ 2378941 w 12020254"/>
              <a:gd name="connsiteY2787" fmla="*/ 908347 h 2556204"/>
              <a:gd name="connsiteX2788" fmla="*/ 2385085 w 12020254"/>
              <a:gd name="connsiteY2788" fmla="*/ 904876 h 2556204"/>
              <a:gd name="connsiteX2789" fmla="*/ 2352162 w 12020254"/>
              <a:gd name="connsiteY2789" fmla="*/ 896189 h 2556204"/>
              <a:gd name="connsiteX2790" fmla="*/ 2332202 w 12020254"/>
              <a:gd name="connsiteY2790" fmla="*/ 896039 h 2556204"/>
              <a:gd name="connsiteX2791" fmla="*/ 2330776 w 12020254"/>
              <a:gd name="connsiteY2791" fmla="*/ 886182 h 2556204"/>
              <a:gd name="connsiteX2792" fmla="*/ 2284627 w 12020254"/>
              <a:gd name="connsiteY2792" fmla="*/ 891461 h 2556204"/>
              <a:gd name="connsiteX2793" fmla="*/ 2295789 w 12020254"/>
              <a:gd name="connsiteY2793" fmla="*/ 892952 h 2556204"/>
              <a:gd name="connsiteX2794" fmla="*/ 2252642 w 12020254"/>
              <a:gd name="connsiteY2794" fmla="*/ 875748 h 2556204"/>
              <a:gd name="connsiteX2795" fmla="*/ 2242981 w 12020254"/>
              <a:gd name="connsiteY2795" fmla="*/ 863016 h 2556204"/>
              <a:gd name="connsiteX2796" fmla="*/ 2219156 w 12020254"/>
              <a:gd name="connsiteY2796" fmla="*/ 871276 h 2556204"/>
              <a:gd name="connsiteX2797" fmla="*/ 2207994 w 12020254"/>
              <a:gd name="connsiteY2797" fmla="*/ 869786 h 2556204"/>
              <a:gd name="connsiteX2798" fmla="*/ 2209495 w 12020254"/>
              <a:gd name="connsiteY2798" fmla="*/ 858544 h 2556204"/>
              <a:gd name="connsiteX2799" fmla="*/ 2131361 w 12020254"/>
              <a:gd name="connsiteY2799" fmla="*/ 848110 h 2556204"/>
              <a:gd name="connsiteX2800" fmla="*/ 2132862 w 12020254"/>
              <a:gd name="connsiteY2800" fmla="*/ 836868 h 2556204"/>
              <a:gd name="connsiteX2801" fmla="*/ 2110538 w 12020254"/>
              <a:gd name="connsiteY2801" fmla="*/ 833887 h 2556204"/>
              <a:gd name="connsiteX2802" fmla="*/ 2121700 w 12020254"/>
              <a:gd name="connsiteY2802" fmla="*/ 835378 h 2556204"/>
              <a:gd name="connsiteX2803" fmla="*/ 2089714 w 12020254"/>
              <a:gd name="connsiteY2803" fmla="*/ 819664 h 2556204"/>
              <a:gd name="connsiteX2804" fmla="*/ 2086712 w 12020254"/>
              <a:gd name="connsiteY2804" fmla="*/ 842148 h 2556204"/>
              <a:gd name="connsiteX2805" fmla="*/ 2038360 w 12020254"/>
              <a:gd name="connsiteY2805" fmla="*/ 821388 h 2556204"/>
              <a:gd name="connsiteX2806" fmla="*/ 2009062 w 12020254"/>
              <a:gd name="connsiteY2806" fmla="*/ 819132 h 2556204"/>
              <a:gd name="connsiteX2807" fmla="*/ 2005248 w 12020254"/>
              <a:gd name="connsiteY2807" fmla="*/ 814106 h 2556204"/>
              <a:gd name="connsiteX2808" fmla="*/ 2000418 w 12020254"/>
              <a:gd name="connsiteY2808" fmla="*/ 807740 h 2556204"/>
              <a:gd name="connsiteX2809" fmla="*/ 1901461 w 12020254"/>
              <a:gd name="connsiteY2809" fmla="*/ 783083 h 2556204"/>
              <a:gd name="connsiteX2810" fmla="*/ 1902962 w 12020254"/>
              <a:gd name="connsiteY2810" fmla="*/ 771841 h 2556204"/>
              <a:gd name="connsiteX2811" fmla="*/ 1867975 w 12020254"/>
              <a:gd name="connsiteY2811" fmla="*/ 778612 h 2556204"/>
              <a:gd name="connsiteX2812" fmla="*/ 1869476 w 12020254"/>
              <a:gd name="connsiteY2812" fmla="*/ 767370 h 2556204"/>
              <a:gd name="connsiteX2813" fmla="*/ 1791342 w 12020254"/>
              <a:gd name="connsiteY2813" fmla="*/ 756936 h 2556204"/>
              <a:gd name="connsiteX2814" fmla="*/ 1727372 w 12020254"/>
              <a:gd name="connsiteY2814" fmla="*/ 725509 h 2556204"/>
              <a:gd name="connsiteX2815" fmla="*/ 1740035 w 12020254"/>
              <a:gd name="connsiteY2815" fmla="*/ 715758 h 2556204"/>
              <a:gd name="connsiteX2816" fmla="*/ 1717711 w 12020254"/>
              <a:gd name="connsiteY2816" fmla="*/ 712777 h 2556204"/>
              <a:gd name="connsiteX2817" fmla="*/ 1693886 w 12020254"/>
              <a:gd name="connsiteY2817" fmla="*/ 721037 h 2556204"/>
              <a:gd name="connsiteX2818" fmla="*/ 1682724 w 12020254"/>
              <a:gd name="connsiteY2818" fmla="*/ 719547 h 2556204"/>
              <a:gd name="connsiteX2819" fmla="*/ 1650739 w 12020254"/>
              <a:gd name="connsiteY2819" fmla="*/ 703833 h 2556204"/>
              <a:gd name="connsiteX2820" fmla="*/ 1649237 w 12020254"/>
              <a:gd name="connsiteY2820" fmla="*/ 715075 h 2556204"/>
              <a:gd name="connsiteX2821" fmla="*/ 1609093 w 12020254"/>
              <a:gd name="connsiteY2821" fmla="*/ 675388 h 2556204"/>
              <a:gd name="connsiteX2822" fmla="*/ 1564445 w 12020254"/>
              <a:gd name="connsiteY2822" fmla="*/ 669425 h 2556204"/>
              <a:gd name="connsiteX2823" fmla="*/ 1543622 w 12020254"/>
              <a:gd name="connsiteY2823" fmla="*/ 655203 h 2556204"/>
              <a:gd name="connsiteX2824" fmla="*/ 1529458 w 12020254"/>
              <a:gd name="connsiteY2824" fmla="*/ 676196 h 2556204"/>
              <a:gd name="connsiteX2825" fmla="*/ 1486310 w 12020254"/>
              <a:gd name="connsiteY2825" fmla="*/ 658992 h 2556204"/>
              <a:gd name="connsiteX2826" fmla="*/ 1237090 w 12020254"/>
              <a:gd name="connsiteY2826" fmla="*/ 568500 h 2556204"/>
              <a:gd name="connsiteX2827" fmla="*/ 1244351 w 12020254"/>
              <a:gd name="connsiteY2827" fmla="*/ 564642 h 2556204"/>
              <a:gd name="connsiteX2828" fmla="*/ 1246957 w 12020254"/>
              <a:gd name="connsiteY2828" fmla="*/ 565304 h 2556204"/>
              <a:gd name="connsiteX2829" fmla="*/ 1248252 w 12020254"/>
              <a:gd name="connsiteY2829" fmla="*/ 569991 h 2556204"/>
              <a:gd name="connsiteX2830" fmla="*/ 1253014 w 12020254"/>
              <a:gd name="connsiteY2830" fmla="*/ 568036 h 2556204"/>
              <a:gd name="connsiteX2831" fmla="*/ 1259414 w 12020254"/>
              <a:gd name="connsiteY2831" fmla="*/ 571481 h 2556204"/>
              <a:gd name="connsiteX2832" fmla="*/ 1272077 w 12020254"/>
              <a:gd name="connsiteY2832" fmla="*/ 561730 h 2556204"/>
              <a:gd name="connsiteX2833" fmla="*/ 1260915 w 12020254"/>
              <a:gd name="connsiteY2833" fmla="*/ 560239 h 2556204"/>
              <a:gd name="connsiteX2834" fmla="*/ 1258769 w 12020254"/>
              <a:gd name="connsiteY2834" fmla="*/ 565674 h 2556204"/>
              <a:gd name="connsiteX2835" fmla="*/ 1253014 w 12020254"/>
              <a:gd name="connsiteY2835" fmla="*/ 568036 h 2556204"/>
              <a:gd name="connsiteX2836" fmla="*/ 1248815 w 12020254"/>
              <a:gd name="connsiteY2836" fmla="*/ 565775 h 2556204"/>
              <a:gd name="connsiteX2837" fmla="*/ 1246957 w 12020254"/>
              <a:gd name="connsiteY2837" fmla="*/ 565304 h 2556204"/>
              <a:gd name="connsiteX2838" fmla="*/ 1245380 w 12020254"/>
              <a:gd name="connsiteY2838" fmla="*/ 559595 h 2556204"/>
              <a:gd name="connsiteX2839" fmla="*/ 1249753 w 12020254"/>
              <a:gd name="connsiteY2839" fmla="*/ 558749 h 2556204"/>
              <a:gd name="connsiteX2840" fmla="*/ 1228929 w 12020254"/>
              <a:gd name="connsiteY2840" fmla="*/ 544526 h 2556204"/>
              <a:gd name="connsiteX2841" fmla="*/ 1216266 w 12020254"/>
              <a:gd name="connsiteY2841" fmla="*/ 554277 h 2556204"/>
              <a:gd name="connsiteX2842" fmla="*/ 1235589 w 12020254"/>
              <a:gd name="connsiteY2842" fmla="*/ 579742 h 2556204"/>
              <a:gd name="connsiteX2843" fmla="*/ 1213264 w 12020254"/>
              <a:gd name="connsiteY2843" fmla="*/ 576761 h 2556204"/>
              <a:gd name="connsiteX2844" fmla="*/ 1225927 w 12020254"/>
              <a:gd name="connsiteY2844" fmla="*/ 567009 h 2556204"/>
              <a:gd name="connsiteX2845" fmla="*/ 1160457 w 12020254"/>
              <a:gd name="connsiteY2845" fmla="*/ 546824 h 2556204"/>
              <a:gd name="connsiteX2846" fmla="*/ 1150796 w 12020254"/>
              <a:gd name="connsiteY2846" fmla="*/ 534092 h 2556204"/>
              <a:gd name="connsiteX2847" fmla="*/ 1129972 w 12020254"/>
              <a:gd name="connsiteY2847" fmla="*/ 519869 h 2556204"/>
              <a:gd name="connsiteX2848" fmla="*/ 1163459 w 12020254"/>
              <a:gd name="connsiteY2848" fmla="*/ 524341 h 2556204"/>
              <a:gd name="connsiteX2849" fmla="*/ 1109150 w 12020254"/>
              <a:gd name="connsiteY2849" fmla="*/ 505646 h 2556204"/>
              <a:gd name="connsiteX2850" fmla="*/ 1088327 w 12020254"/>
              <a:gd name="connsiteY2850" fmla="*/ 491423 h 2556204"/>
              <a:gd name="connsiteX2851" fmla="*/ 1113653 w 12020254"/>
              <a:gd name="connsiteY2851" fmla="*/ 471921 h 2556204"/>
              <a:gd name="connsiteX2852" fmla="*/ 1069006 w 12020254"/>
              <a:gd name="connsiteY2852" fmla="*/ 465959 h 2556204"/>
              <a:gd name="connsiteX2853" fmla="*/ 1056341 w 12020254"/>
              <a:gd name="connsiteY2853" fmla="*/ 475710 h 2556204"/>
              <a:gd name="connsiteX2854" fmla="*/ 1035519 w 12020254"/>
              <a:gd name="connsiteY2854" fmla="*/ 461487 h 2556204"/>
              <a:gd name="connsiteX2855" fmla="*/ 1049683 w 12020254"/>
              <a:gd name="connsiteY2855" fmla="*/ 440494 h 2556204"/>
              <a:gd name="connsiteX2856" fmla="*/ 1083170 w 12020254"/>
              <a:gd name="connsiteY2856" fmla="*/ 444966 h 2556204"/>
              <a:gd name="connsiteX2857" fmla="*/ 1156801 w 12020254"/>
              <a:gd name="connsiteY2857" fmla="*/ 489125 h 2556204"/>
              <a:gd name="connsiteX2858" fmla="*/ 1201449 w 12020254"/>
              <a:gd name="connsiteY2858" fmla="*/ 495087 h 2556204"/>
              <a:gd name="connsiteX2859" fmla="*/ 1202950 w 12020254"/>
              <a:gd name="connsiteY2859" fmla="*/ 483845 h 2556204"/>
              <a:gd name="connsiteX2860" fmla="*/ 1223772 w 12020254"/>
              <a:gd name="connsiteY2860" fmla="*/ 498068 h 2556204"/>
              <a:gd name="connsiteX2861" fmla="*/ 1220770 w 12020254"/>
              <a:gd name="connsiteY2861" fmla="*/ 520552 h 2556204"/>
              <a:gd name="connsiteX2862" fmla="*/ 1231932 w 12020254"/>
              <a:gd name="connsiteY2862" fmla="*/ 522042 h 2556204"/>
              <a:gd name="connsiteX2863" fmla="*/ 1257259 w 12020254"/>
              <a:gd name="connsiteY2863" fmla="*/ 502540 h 2556204"/>
              <a:gd name="connsiteX2864" fmla="*/ 1279583 w 12020254"/>
              <a:gd name="connsiteY2864" fmla="*/ 505521 h 2556204"/>
              <a:gd name="connsiteX2865" fmla="*/ 1278082 w 12020254"/>
              <a:gd name="connsiteY2865" fmla="*/ 516763 h 2556204"/>
              <a:gd name="connsiteX2866" fmla="*/ 1301907 w 12020254"/>
              <a:gd name="connsiteY2866" fmla="*/ 508502 h 2556204"/>
              <a:gd name="connsiteX2867" fmla="*/ 1266920 w 12020254"/>
              <a:gd name="connsiteY2867" fmla="*/ 515272 h 2556204"/>
              <a:gd name="connsiteX2868" fmla="*/ 1265419 w 12020254"/>
              <a:gd name="connsiteY2868" fmla="*/ 526514 h 2556204"/>
              <a:gd name="connsiteX2869" fmla="*/ 1310066 w 12020254"/>
              <a:gd name="connsiteY2869" fmla="*/ 532476 h 2556204"/>
              <a:gd name="connsiteX2870" fmla="*/ 1321228 w 12020254"/>
              <a:gd name="connsiteY2870" fmla="*/ 533967 h 2556204"/>
              <a:gd name="connsiteX2871" fmla="*/ 1330890 w 12020254"/>
              <a:gd name="connsiteY2871" fmla="*/ 546699 h 2556204"/>
              <a:gd name="connsiteX2872" fmla="*/ 1353214 w 12020254"/>
              <a:gd name="connsiteY2872" fmla="*/ 549680 h 2556204"/>
              <a:gd name="connsiteX2873" fmla="*/ 1362874 w 12020254"/>
              <a:gd name="connsiteY2873" fmla="*/ 562412 h 2556204"/>
              <a:gd name="connsiteX2874" fmla="*/ 1377039 w 12020254"/>
              <a:gd name="connsiteY2874" fmla="*/ 541419 h 2556204"/>
              <a:gd name="connsiteX2875" fmla="*/ 1396360 w 12020254"/>
              <a:gd name="connsiteY2875" fmla="*/ 566884 h 2556204"/>
              <a:gd name="connsiteX2876" fmla="*/ 1420186 w 12020254"/>
              <a:gd name="connsiteY2876" fmla="*/ 558623 h 2556204"/>
              <a:gd name="connsiteX2877" fmla="*/ 1399363 w 12020254"/>
              <a:gd name="connsiteY2877" fmla="*/ 544400 h 2556204"/>
              <a:gd name="connsiteX2878" fmla="*/ 1442510 w 12020254"/>
              <a:gd name="connsiteY2878" fmla="*/ 561604 h 2556204"/>
              <a:gd name="connsiteX2879" fmla="*/ 1498320 w 12020254"/>
              <a:gd name="connsiteY2879" fmla="*/ 569057 h 2556204"/>
              <a:gd name="connsiteX2880" fmla="*/ 1458176 w 12020254"/>
              <a:gd name="connsiteY2880" fmla="*/ 529369 h 2556204"/>
              <a:gd name="connsiteX2881" fmla="*/ 1447014 w 12020254"/>
              <a:gd name="connsiteY2881" fmla="*/ 527879 h 2556204"/>
              <a:gd name="connsiteX2882" fmla="*/ 1445512 w 12020254"/>
              <a:gd name="connsiteY2882" fmla="*/ 539121 h 2556204"/>
              <a:gd name="connsiteX2883" fmla="*/ 1410525 w 12020254"/>
              <a:gd name="connsiteY2883" fmla="*/ 545891 h 2556204"/>
              <a:gd name="connsiteX2884" fmla="*/ 1423189 w 12020254"/>
              <a:gd name="connsiteY2884" fmla="*/ 536140 h 2556204"/>
              <a:gd name="connsiteX2885" fmla="*/ 1400864 w 12020254"/>
              <a:gd name="connsiteY2885" fmla="*/ 533159 h 2556204"/>
              <a:gd name="connsiteX2886" fmla="*/ 1389702 w 12020254"/>
              <a:gd name="connsiteY2886" fmla="*/ 531668 h 2556204"/>
              <a:gd name="connsiteX2887" fmla="*/ 1368879 w 12020254"/>
              <a:gd name="connsiteY2887" fmla="*/ 517445 h 2556204"/>
              <a:gd name="connsiteX2888" fmla="*/ 1403866 w 12020254"/>
              <a:gd name="connsiteY2888" fmla="*/ 510675 h 2556204"/>
              <a:gd name="connsiteX2889" fmla="*/ 1381542 w 12020254"/>
              <a:gd name="connsiteY2889" fmla="*/ 507694 h 2556204"/>
              <a:gd name="connsiteX2890" fmla="*/ 1378564 w 12020254"/>
              <a:gd name="connsiteY2890" fmla="*/ 508726 h 2556204"/>
              <a:gd name="connsiteX2891" fmla="*/ 1358800 w 12020254"/>
              <a:gd name="connsiteY2891" fmla="*/ 515579 h 2556204"/>
              <a:gd name="connsiteX2892" fmla="*/ 1341162 w 12020254"/>
              <a:gd name="connsiteY2892" fmla="*/ 512314 h 2556204"/>
              <a:gd name="connsiteX2893" fmla="*/ 1314570 w 12020254"/>
              <a:gd name="connsiteY2893" fmla="*/ 498751 h 2556204"/>
              <a:gd name="connsiteX2894" fmla="*/ 1204451 w 12020254"/>
              <a:gd name="connsiteY2894" fmla="*/ 472603 h 2556204"/>
              <a:gd name="connsiteX2895" fmla="*/ 1224172 w 12020254"/>
              <a:gd name="connsiteY2895" fmla="*/ 473806 h 2556204"/>
              <a:gd name="connsiteX2896" fmla="*/ 1228033 w 12020254"/>
              <a:gd name="connsiteY2896" fmla="*/ 464903 h 2556204"/>
              <a:gd name="connsiteX2897" fmla="*/ 1229173 w 12020254"/>
              <a:gd name="connsiteY2897" fmla="*/ 465118 h 2556204"/>
              <a:gd name="connsiteX2898" fmla="*/ 1253742 w 12020254"/>
              <a:gd name="connsiteY2898" fmla="*/ 486337 h 2556204"/>
              <a:gd name="connsiteX2899" fmla="*/ 1282585 w 12020254"/>
              <a:gd name="connsiteY2899" fmla="*/ 483037 h 2556204"/>
              <a:gd name="connsiteX2900" fmla="*/ 1303408 w 12020254"/>
              <a:gd name="connsiteY2900" fmla="*/ 497260 h 2556204"/>
              <a:gd name="connsiteX2901" fmla="*/ 1293747 w 12020254"/>
              <a:gd name="connsiteY2901" fmla="*/ 484528 h 2556204"/>
              <a:gd name="connsiteX2902" fmla="*/ 1260262 w 12020254"/>
              <a:gd name="connsiteY2902" fmla="*/ 480056 h 2556204"/>
              <a:gd name="connsiteX2903" fmla="*/ 1243436 w 12020254"/>
              <a:gd name="connsiteY2903" fmla="*/ 467797 h 2556204"/>
              <a:gd name="connsiteX2904" fmla="*/ 1229173 w 12020254"/>
              <a:gd name="connsiteY2904" fmla="*/ 465118 h 2556204"/>
              <a:gd name="connsiteX2905" fmla="*/ 1228276 w 12020254"/>
              <a:gd name="connsiteY2905" fmla="*/ 464343 h 2556204"/>
              <a:gd name="connsiteX2906" fmla="*/ 1228033 w 12020254"/>
              <a:gd name="connsiteY2906" fmla="*/ 464903 h 2556204"/>
              <a:gd name="connsiteX2907" fmla="*/ 1217114 w 12020254"/>
              <a:gd name="connsiteY2907" fmla="*/ 462852 h 2556204"/>
              <a:gd name="connsiteX2908" fmla="*/ 1229777 w 12020254"/>
              <a:gd name="connsiteY2908" fmla="*/ 453101 h 2556204"/>
              <a:gd name="connsiteX2909" fmla="*/ 1220116 w 12020254"/>
              <a:gd name="connsiteY2909" fmla="*/ 440368 h 2556204"/>
              <a:gd name="connsiteX2910" fmla="*/ 1205145 w 12020254"/>
              <a:gd name="connsiteY2910" fmla="*/ 444805 h 2556204"/>
              <a:gd name="connsiteX2911" fmla="*/ 1197771 w 12020254"/>
              <a:gd name="connsiteY2911" fmla="*/ 447990 h 2556204"/>
              <a:gd name="connsiteX2912" fmla="*/ 1190898 w 12020254"/>
              <a:gd name="connsiteY2912" fmla="*/ 446479 h 2556204"/>
              <a:gd name="connsiteX2913" fmla="*/ 1175469 w 12020254"/>
              <a:gd name="connsiteY2913" fmla="*/ 434406 h 2556204"/>
              <a:gd name="connsiteX2914" fmla="*/ 1188132 w 12020254"/>
              <a:gd name="connsiteY2914" fmla="*/ 424655 h 2556204"/>
              <a:gd name="connsiteX2915" fmla="*/ 1153144 w 12020254"/>
              <a:gd name="connsiteY2915" fmla="*/ 431425 h 2556204"/>
              <a:gd name="connsiteX2916" fmla="*/ 1124162 w 12020254"/>
              <a:gd name="connsiteY2916" fmla="*/ 393228 h 2556204"/>
              <a:gd name="connsiteX2917" fmla="*/ 1103421 w 12020254"/>
              <a:gd name="connsiteY2917" fmla="*/ 389028 h 2556204"/>
              <a:gd name="connsiteX2918" fmla="*/ 1095661 w 12020254"/>
              <a:gd name="connsiteY2918" fmla="*/ 381597 h 2556204"/>
              <a:gd name="connsiteX2919" fmla="*/ 1097383 w 12020254"/>
              <a:gd name="connsiteY2919" fmla="*/ 381070 h 2556204"/>
              <a:gd name="connsiteX2920" fmla="*/ 1104840 w 12020254"/>
              <a:gd name="connsiteY2920" fmla="*/ 367763 h 2556204"/>
              <a:gd name="connsiteX2921" fmla="*/ 1082516 w 12020254"/>
              <a:gd name="connsiteY2921" fmla="*/ 364782 h 2556204"/>
              <a:gd name="connsiteX2922" fmla="*/ 1072855 w 12020254"/>
              <a:gd name="connsiteY2922" fmla="*/ 352050 h 2556204"/>
              <a:gd name="connsiteX2923" fmla="*/ 1052032 w 12020254"/>
              <a:gd name="connsiteY2923" fmla="*/ 337827 h 2556204"/>
              <a:gd name="connsiteX2924" fmla="*/ 1061693 w 12020254"/>
              <a:gd name="connsiteY2924" fmla="*/ 350559 h 2556204"/>
              <a:gd name="connsiteX2925" fmla="*/ 1049030 w 12020254"/>
              <a:gd name="connsiteY2925" fmla="*/ 360310 h 2556204"/>
              <a:gd name="connsiteX2926" fmla="*/ 1037868 w 12020254"/>
              <a:gd name="connsiteY2926" fmla="*/ 358820 h 2556204"/>
              <a:gd name="connsiteX2927" fmla="*/ 1029602 w 12020254"/>
              <a:gd name="connsiteY2927" fmla="*/ 346274 h 2556204"/>
              <a:gd name="connsiteX2928" fmla="*/ 1029674 w 12020254"/>
              <a:gd name="connsiteY2928" fmla="*/ 338503 h 2556204"/>
              <a:gd name="connsiteX2929" fmla="*/ 1031185 w 12020254"/>
              <a:gd name="connsiteY2929" fmla="*/ 345055 h 2556204"/>
              <a:gd name="connsiteX2930" fmla="*/ 1050531 w 12020254"/>
              <a:gd name="connsiteY2930" fmla="*/ 349069 h 2556204"/>
              <a:gd name="connsiteX2931" fmla="*/ 1042371 w 12020254"/>
              <a:gd name="connsiteY2931" fmla="*/ 325095 h 2556204"/>
              <a:gd name="connsiteX2932" fmla="*/ 1010387 w 12020254"/>
              <a:gd name="connsiteY2932" fmla="*/ 309381 h 2556204"/>
              <a:gd name="connsiteX2933" fmla="*/ 1032711 w 12020254"/>
              <a:gd name="connsiteY2933" fmla="*/ 312362 h 2556204"/>
              <a:gd name="connsiteX2934" fmla="*/ 1053533 w 12020254"/>
              <a:gd name="connsiteY2934" fmla="*/ 326585 h 2556204"/>
              <a:gd name="connsiteX2935" fmla="*/ 1066196 w 12020254"/>
              <a:gd name="connsiteY2935" fmla="*/ 316834 h 2556204"/>
              <a:gd name="connsiteX2936" fmla="*/ 1110845 w 12020254"/>
              <a:gd name="connsiteY2936" fmla="*/ 322796 h 2556204"/>
              <a:gd name="connsiteX2937" fmla="*/ 1119005 w 12020254"/>
              <a:gd name="connsiteY2937" fmla="*/ 346770 h 2556204"/>
              <a:gd name="connsiteX2938" fmla="*/ 1152490 w 12020254"/>
              <a:gd name="connsiteY2938" fmla="*/ 351242 h 2556204"/>
              <a:gd name="connsiteX2939" fmla="*/ 1130166 w 12020254"/>
              <a:gd name="connsiteY2939" fmla="*/ 348261 h 2556204"/>
              <a:gd name="connsiteX2940" fmla="*/ 1117503 w 12020254"/>
              <a:gd name="connsiteY2940" fmla="*/ 358012 h 2556204"/>
              <a:gd name="connsiteX2941" fmla="*/ 1128665 w 12020254"/>
              <a:gd name="connsiteY2941" fmla="*/ 359503 h 2556204"/>
              <a:gd name="connsiteX2942" fmla="*/ 1150989 w 12020254"/>
              <a:gd name="connsiteY2942" fmla="*/ 362484 h 2556204"/>
              <a:gd name="connsiteX2943" fmla="*/ 1160650 w 12020254"/>
              <a:gd name="connsiteY2943" fmla="*/ 375216 h 2556204"/>
              <a:gd name="connsiteX2944" fmla="*/ 1182975 w 12020254"/>
              <a:gd name="connsiteY2944" fmla="*/ 378197 h 2556204"/>
              <a:gd name="connsiteX2945" fmla="*/ 1197139 w 12020254"/>
              <a:gd name="connsiteY2945" fmla="*/ 357204 h 2556204"/>
              <a:gd name="connsiteX2946" fmla="*/ 1249946 w 12020254"/>
              <a:gd name="connsiteY2946" fmla="*/ 387140 h 2556204"/>
              <a:gd name="connsiteX2947" fmla="*/ 1238784 w 12020254"/>
              <a:gd name="connsiteY2947" fmla="*/ 385650 h 2556204"/>
              <a:gd name="connsiteX2948" fmla="*/ 1272271 w 12020254"/>
              <a:gd name="connsiteY2948" fmla="*/ 390121 h 2556204"/>
              <a:gd name="connsiteX2949" fmla="*/ 1302754 w 12020254"/>
              <a:gd name="connsiteY2949" fmla="*/ 417077 h 2556204"/>
              <a:gd name="connsiteX2950" fmla="*/ 1312415 w 12020254"/>
              <a:gd name="connsiteY2950" fmla="*/ 429809 h 2556204"/>
              <a:gd name="connsiteX2951" fmla="*/ 1336240 w 12020254"/>
              <a:gd name="connsiteY2951" fmla="*/ 421548 h 2556204"/>
              <a:gd name="connsiteX2952" fmla="*/ 1345902 w 12020254"/>
              <a:gd name="connsiteY2952" fmla="*/ 434281 h 2556204"/>
              <a:gd name="connsiteX2953" fmla="*/ 1344401 w 12020254"/>
              <a:gd name="connsiteY2953" fmla="*/ 445523 h 2556204"/>
              <a:gd name="connsiteX2954" fmla="*/ 1357064 w 12020254"/>
              <a:gd name="connsiteY2954" fmla="*/ 435771 h 2556204"/>
              <a:gd name="connsiteX2955" fmla="*/ 1365223 w 12020254"/>
              <a:gd name="connsiteY2955" fmla="*/ 459746 h 2556204"/>
              <a:gd name="connsiteX2956" fmla="*/ 1398709 w 12020254"/>
              <a:gd name="connsiteY2956" fmla="*/ 464217 h 2556204"/>
              <a:gd name="connsiteX2957" fmla="*/ 1368226 w 12020254"/>
              <a:gd name="connsiteY2957" fmla="*/ 437262 h 2556204"/>
              <a:gd name="connsiteX2958" fmla="*/ 1422534 w 12020254"/>
              <a:gd name="connsiteY2958" fmla="*/ 455956 h 2556204"/>
              <a:gd name="connsiteX2959" fmla="*/ 1358565 w 12020254"/>
              <a:gd name="connsiteY2959" fmla="*/ 424530 h 2556204"/>
              <a:gd name="connsiteX2960" fmla="*/ 1357064 w 12020254"/>
              <a:gd name="connsiteY2960" fmla="*/ 435771 h 2556204"/>
              <a:gd name="connsiteX2961" fmla="*/ 1347403 w 12020254"/>
              <a:gd name="connsiteY2961" fmla="*/ 423039 h 2556204"/>
              <a:gd name="connsiteX2962" fmla="*/ 1360066 w 12020254"/>
              <a:gd name="connsiteY2962" fmla="*/ 413288 h 2556204"/>
              <a:gd name="connsiteX2963" fmla="*/ 1425537 w 12020254"/>
              <a:gd name="connsiteY2963" fmla="*/ 433473 h 2556204"/>
              <a:gd name="connsiteX2964" fmla="*/ 1435198 w 12020254"/>
              <a:gd name="connsiteY2964" fmla="*/ 446205 h 2556204"/>
              <a:gd name="connsiteX2965" fmla="*/ 1433697 w 12020254"/>
              <a:gd name="connsiteY2965" fmla="*/ 457447 h 2556204"/>
              <a:gd name="connsiteX2966" fmla="*/ 1456021 w 12020254"/>
              <a:gd name="connsiteY2966" fmla="*/ 460428 h 2556204"/>
              <a:gd name="connsiteX2967" fmla="*/ 1446360 w 12020254"/>
              <a:gd name="connsiteY2967" fmla="*/ 447696 h 2556204"/>
              <a:gd name="connsiteX2968" fmla="*/ 1467183 w 12020254"/>
              <a:gd name="connsiteY2968" fmla="*/ 461918 h 2556204"/>
              <a:gd name="connsiteX2969" fmla="*/ 1491008 w 12020254"/>
              <a:gd name="connsiteY2969" fmla="*/ 453658 h 2556204"/>
              <a:gd name="connsiteX2970" fmla="*/ 1494010 w 12020254"/>
              <a:gd name="connsiteY2970" fmla="*/ 431174 h 2556204"/>
              <a:gd name="connsiteX2971" fmla="*/ 1516334 w 12020254"/>
              <a:gd name="connsiteY2971" fmla="*/ 434155 h 2556204"/>
              <a:gd name="connsiteX2972" fmla="*/ 1502170 w 12020254"/>
              <a:gd name="connsiteY2972" fmla="*/ 455148 h 2556204"/>
              <a:gd name="connsiteX2973" fmla="*/ 1546818 w 12020254"/>
              <a:gd name="connsiteY2973" fmla="*/ 461110 h 2556204"/>
              <a:gd name="connsiteX2974" fmla="*/ 1534155 w 12020254"/>
              <a:gd name="connsiteY2974" fmla="*/ 470862 h 2556204"/>
              <a:gd name="connsiteX2975" fmla="*/ 1543816 w 12020254"/>
              <a:gd name="connsiteY2975" fmla="*/ 483594 h 2556204"/>
              <a:gd name="connsiteX2976" fmla="*/ 1566140 w 12020254"/>
              <a:gd name="connsiteY2976" fmla="*/ 486575 h 2556204"/>
              <a:gd name="connsiteX2977" fmla="*/ 1589965 w 12020254"/>
              <a:gd name="connsiteY2977" fmla="*/ 478315 h 2556204"/>
              <a:gd name="connsiteX2978" fmla="*/ 1598124 w 12020254"/>
              <a:gd name="connsiteY2978" fmla="*/ 502289 h 2556204"/>
              <a:gd name="connsiteX2979" fmla="*/ 1633113 w 12020254"/>
              <a:gd name="connsiteY2979" fmla="*/ 495519 h 2556204"/>
              <a:gd name="connsiteX2980" fmla="*/ 1653935 w 12020254"/>
              <a:gd name="connsiteY2980" fmla="*/ 509741 h 2556204"/>
              <a:gd name="connsiteX2981" fmla="*/ 1646937 w 12020254"/>
              <a:gd name="connsiteY2981" fmla="*/ 497007 h 2556204"/>
              <a:gd name="connsiteX2982" fmla="*/ 1644824 w 12020254"/>
              <a:gd name="connsiteY2982" fmla="*/ 496068 h 2556204"/>
              <a:gd name="connsiteX2983" fmla="*/ 1659002 w 12020254"/>
              <a:gd name="connsiteY2983" fmla="*/ 471800 h 2556204"/>
              <a:gd name="connsiteX2984" fmla="*/ 1672603 w 12020254"/>
              <a:gd name="connsiteY2984" fmla="*/ 455023 h 2556204"/>
              <a:gd name="connsiteX2985" fmla="*/ 1738074 w 12020254"/>
              <a:gd name="connsiteY2985" fmla="*/ 475208 h 2556204"/>
              <a:gd name="connsiteX2986" fmla="*/ 1703087 w 12020254"/>
              <a:gd name="connsiteY2986" fmla="*/ 481978 h 2556204"/>
              <a:gd name="connsiteX2987" fmla="*/ 1779720 w 12020254"/>
              <a:gd name="connsiteY2987" fmla="*/ 503654 h 2556204"/>
              <a:gd name="connsiteX2988" fmla="*/ 1853350 w 12020254"/>
              <a:gd name="connsiteY2988" fmla="*/ 547813 h 2556204"/>
              <a:gd name="connsiteX2989" fmla="*/ 1866014 w 12020254"/>
              <a:gd name="connsiteY2989" fmla="*/ 538062 h 2556204"/>
              <a:gd name="connsiteX2990" fmla="*/ 1875675 w 12020254"/>
              <a:gd name="connsiteY2990" fmla="*/ 550794 h 2556204"/>
              <a:gd name="connsiteX2991" fmla="*/ 1961969 w 12020254"/>
              <a:gd name="connsiteY2991" fmla="*/ 585202 h 2556204"/>
              <a:gd name="connsiteX2992" fmla="*/ 1973131 w 12020254"/>
              <a:gd name="connsiteY2992" fmla="*/ 586693 h 2556204"/>
              <a:gd name="connsiteX2993" fmla="*/ 2027439 w 12020254"/>
              <a:gd name="connsiteY2993" fmla="*/ 605387 h 2556204"/>
              <a:gd name="connsiteX2994" fmla="*/ 2003614 w 12020254"/>
              <a:gd name="connsiteY2994" fmla="*/ 613648 h 2556204"/>
              <a:gd name="connsiteX2995" fmla="*/ 2035599 w 12020254"/>
              <a:gd name="connsiteY2995" fmla="*/ 629361 h 2556204"/>
              <a:gd name="connsiteX2996" fmla="*/ 2049764 w 12020254"/>
              <a:gd name="connsiteY2996" fmla="*/ 608368 h 2556204"/>
              <a:gd name="connsiteX2997" fmla="*/ 2091410 w 12020254"/>
              <a:gd name="connsiteY2997" fmla="*/ 636814 h 2556204"/>
              <a:gd name="connsiteX2998" fmla="*/ 2081749 w 12020254"/>
              <a:gd name="connsiteY2998" fmla="*/ 624082 h 2556204"/>
              <a:gd name="connsiteX2999" fmla="*/ 2148721 w 12020254"/>
              <a:gd name="connsiteY2999" fmla="*/ 633025 h 2556204"/>
              <a:gd name="connsiteX3000" fmla="*/ 2201529 w 12020254"/>
              <a:gd name="connsiteY3000" fmla="*/ 662961 h 2556204"/>
              <a:gd name="connsiteX3001" fmla="*/ 2225355 w 12020254"/>
              <a:gd name="connsiteY3001" fmla="*/ 654701 h 2556204"/>
              <a:gd name="connsiteX3002" fmla="*/ 2281164 w 12020254"/>
              <a:gd name="connsiteY3002" fmla="*/ 662153 h 2556204"/>
              <a:gd name="connsiteX3003" fmla="*/ 2246177 w 12020254"/>
              <a:gd name="connsiteY3003" fmla="*/ 668924 h 2556204"/>
              <a:gd name="connsiteX3004" fmla="*/ 2300486 w 12020254"/>
              <a:gd name="connsiteY3004" fmla="*/ 687618 h 2556204"/>
              <a:gd name="connsiteX3005" fmla="*/ 2377119 w 12020254"/>
              <a:gd name="connsiteY3005" fmla="*/ 709294 h 2556204"/>
              <a:gd name="connsiteX3006" fmla="*/ 2397943 w 12020254"/>
              <a:gd name="connsiteY3006" fmla="*/ 723517 h 2556204"/>
              <a:gd name="connsiteX3007" fmla="*/ 2385279 w 12020254"/>
              <a:gd name="connsiteY3007" fmla="*/ 733268 h 2556204"/>
              <a:gd name="connsiteX3008" fmla="*/ 2396441 w 12020254"/>
              <a:gd name="connsiteY3008" fmla="*/ 734759 h 2556204"/>
              <a:gd name="connsiteX3009" fmla="*/ 2420266 w 12020254"/>
              <a:gd name="connsiteY3009" fmla="*/ 726498 h 2556204"/>
              <a:gd name="connsiteX3010" fmla="*/ 2406102 w 12020254"/>
              <a:gd name="connsiteY3010" fmla="*/ 747491 h 2556204"/>
              <a:gd name="connsiteX3011" fmla="*/ 2441089 w 12020254"/>
              <a:gd name="connsiteY3011" fmla="*/ 740721 h 2556204"/>
              <a:gd name="connsiteX3012" fmla="*/ 2439588 w 12020254"/>
              <a:gd name="connsiteY3012" fmla="*/ 751962 h 2556204"/>
              <a:gd name="connsiteX3013" fmla="*/ 2452251 w 12020254"/>
              <a:gd name="connsiteY3013" fmla="*/ 742211 h 2556204"/>
              <a:gd name="connsiteX3014" fmla="*/ 2473074 w 12020254"/>
              <a:gd name="connsiteY3014" fmla="*/ 756434 h 2556204"/>
              <a:gd name="connsiteX3015" fmla="*/ 2461912 w 12020254"/>
              <a:gd name="connsiteY3015" fmla="*/ 754944 h 2556204"/>
              <a:gd name="connsiteX3016" fmla="*/ 2496900 w 12020254"/>
              <a:gd name="connsiteY3016" fmla="*/ 748173 h 2556204"/>
              <a:gd name="connsiteX3017" fmla="*/ 2476076 w 12020254"/>
              <a:gd name="connsiteY3017" fmla="*/ 733950 h 2556204"/>
              <a:gd name="connsiteX3018" fmla="*/ 2541547 w 12020254"/>
              <a:gd name="connsiteY3018" fmla="*/ 754135 h 2556204"/>
              <a:gd name="connsiteX3019" fmla="*/ 2543048 w 12020254"/>
              <a:gd name="connsiteY3019" fmla="*/ 742894 h 2556204"/>
              <a:gd name="connsiteX3020" fmla="*/ 2540046 w 12020254"/>
              <a:gd name="connsiteY3020" fmla="*/ 765377 h 2556204"/>
              <a:gd name="connsiteX3021" fmla="*/ 2573532 w 12020254"/>
              <a:gd name="connsiteY3021" fmla="*/ 769849 h 2556204"/>
              <a:gd name="connsiteX3022" fmla="*/ 2563871 w 12020254"/>
              <a:gd name="connsiteY3022" fmla="*/ 757116 h 2556204"/>
              <a:gd name="connsiteX3023" fmla="*/ 2584695 w 12020254"/>
              <a:gd name="connsiteY3023" fmla="*/ 771339 h 2556204"/>
              <a:gd name="connsiteX3024" fmla="*/ 2608520 w 12020254"/>
              <a:gd name="connsiteY3024" fmla="*/ 763079 h 2556204"/>
              <a:gd name="connsiteX3025" fmla="*/ 2651666 w 12020254"/>
              <a:gd name="connsiteY3025" fmla="*/ 780283 h 2556204"/>
              <a:gd name="connsiteX3026" fmla="*/ 2640504 w 12020254"/>
              <a:gd name="connsiteY3026" fmla="*/ 778792 h 2556204"/>
              <a:gd name="connsiteX3027" fmla="*/ 2650165 w 12020254"/>
              <a:gd name="connsiteY3027" fmla="*/ 791525 h 2556204"/>
              <a:gd name="connsiteX3028" fmla="*/ 2707477 w 12020254"/>
              <a:gd name="connsiteY3028" fmla="*/ 787736 h 2556204"/>
              <a:gd name="connsiteX3029" fmla="*/ 2686654 w 12020254"/>
              <a:gd name="connsiteY3029" fmla="*/ 773513 h 2556204"/>
              <a:gd name="connsiteX3030" fmla="*/ 2720140 w 12020254"/>
              <a:gd name="connsiteY3030" fmla="*/ 777984 h 2556204"/>
              <a:gd name="connsiteX3031" fmla="*/ 2699317 w 12020254"/>
              <a:gd name="connsiteY3031" fmla="*/ 763761 h 2556204"/>
              <a:gd name="connsiteX3032" fmla="*/ 2686654 w 12020254"/>
              <a:gd name="connsiteY3032" fmla="*/ 773513 h 2556204"/>
              <a:gd name="connsiteX3033" fmla="*/ 2688156 w 12020254"/>
              <a:gd name="connsiteY3033" fmla="*/ 762271 h 2556204"/>
              <a:gd name="connsiteX3034" fmla="*/ 2665831 w 12020254"/>
              <a:gd name="connsiteY3034" fmla="*/ 759289 h 2556204"/>
              <a:gd name="connsiteX3035" fmla="*/ 2645008 w 12020254"/>
              <a:gd name="connsiteY3035" fmla="*/ 745067 h 2556204"/>
              <a:gd name="connsiteX3036" fmla="*/ 2657671 w 12020254"/>
              <a:gd name="connsiteY3036" fmla="*/ 735316 h 2556204"/>
              <a:gd name="connsiteX3037" fmla="*/ 2624185 w 12020254"/>
              <a:gd name="connsiteY3037" fmla="*/ 730844 h 2556204"/>
              <a:gd name="connsiteX3038" fmla="*/ 2611522 w 12020254"/>
              <a:gd name="connsiteY3038" fmla="*/ 740595 h 2556204"/>
              <a:gd name="connsiteX3039" fmla="*/ 2601862 w 12020254"/>
              <a:gd name="connsiteY3039" fmla="*/ 727863 h 2556204"/>
              <a:gd name="connsiteX3040" fmla="*/ 2589198 w 12020254"/>
              <a:gd name="connsiteY3040" fmla="*/ 737614 h 2556204"/>
              <a:gd name="connsiteX3041" fmla="*/ 2578036 w 12020254"/>
              <a:gd name="connsiteY3041" fmla="*/ 736123 h 2556204"/>
              <a:gd name="connsiteX3042" fmla="*/ 2569876 w 12020254"/>
              <a:gd name="connsiteY3042" fmla="*/ 712149 h 2556204"/>
              <a:gd name="connsiteX3043" fmla="*/ 2555712 w 12020254"/>
              <a:gd name="connsiteY3043" fmla="*/ 733142 h 2556204"/>
              <a:gd name="connsiteX3044" fmla="*/ 2523727 w 12020254"/>
              <a:gd name="connsiteY3044" fmla="*/ 717429 h 2556204"/>
              <a:gd name="connsiteX3045" fmla="*/ 2502904 w 12020254"/>
              <a:gd name="connsiteY3045" fmla="*/ 703206 h 2556204"/>
              <a:gd name="connsiteX3046" fmla="*/ 2514066 w 12020254"/>
              <a:gd name="connsiteY3046" fmla="*/ 704697 h 2556204"/>
              <a:gd name="connsiteX3047" fmla="*/ 2493243 w 12020254"/>
              <a:gd name="connsiteY3047" fmla="*/ 690474 h 2556204"/>
              <a:gd name="connsiteX3048" fmla="*/ 2505907 w 12020254"/>
              <a:gd name="connsiteY3048" fmla="*/ 680723 h 2556204"/>
              <a:gd name="connsiteX3049" fmla="*/ 2515568 w 12020254"/>
              <a:gd name="connsiteY3049" fmla="*/ 693455 h 2556204"/>
              <a:gd name="connsiteX3050" fmla="*/ 2517069 w 12020254"/>
              <a:gd name="connsiteY3050" fmla="*/ 682213 h 2556204"/>
              <a:gd name="connsiteX3051" fmla="*/ 2482081 w 12020254"/>
              <a:gd name="connsiteY3051" fmla="*/ 688983 h 2556204"/>
              <a:gd name="connsiteX3052" fmla="*/ 2416611 w 12020254"/>
              <a:gd name="connsiteY3052" fmla="*/ 668798 h 2556204"/>
              <a:gd name="connsiteX3053" fmla="*/ 2339977 w 12020254"/>
              <a:gd name="connsiteY3053" fmla="*/ 647122 h 2556204"/>
              <a:gd name="connsiteX3054" fmla="*/ 2276007 w 12020254"/>
              <a:gd name="connsiteY3054" fmla="*/ 615696 h 2556204"/>
              <a:gd name="connsiteX3055" fmla="*/ 2287169 w 12020254"/>
              <a:gd name="connsiteY3055" fmla="*/ 617186 h 2556204"/>
              <a:gd name="connsiteX3056" fmla="*/ 2279010 w 12020254"/>
              <a:gd name="connsiteY3056" fmla="*/ 593212 h 2556204"/>
              <a:gd name="connsiteX3057" fmla="*/ 2264845 w 12020254"/>
              <a:gd name="connsiteY3057" fmla="*/ 614205 h 2556204"/>
              <a:gd name="connsiteX3058" fmla="*/ 2220197 w 12020254"/>
              <a:gd name="connsiteY3058" fmla="*/ 608243 h 2556204"/>
              <a:gd name="connsiteX3059" fmla="*/ 2165888 w 12020254"/>
              <a:gd name="connsiteY3059" fmla="*/ 589548 h 2556204"/>
              <a:gd name="connsiteX3060" fmla="*/ 2157729 w 12020254"/>
              <a:gd name="connsiteY3060" fmla="*/ 565574 h 2556204"/>
              <a:gd name="connsiteX3061" fmla="*/ 2180052 w 12020254"/>
              <a:gd name="connsiteY3061" fmla="*/ 568555 h 2556204"/>
              <a:gd name="connsiteX3062" fmla="*/ 2146567 w 12020254"/>
              <a:gd name="connsiteY3062" fmla="*/ 564084 h 2556204"/>
              <a:gd name="connsiteX3063" fmla="*/ 2145066 w 12020254"/>
              <a:gd name="connsiteY3063" fmla="*/ 575325 h 2556204"/>
              <a:gd name="connsiteX3064" fmla="*/ 2167389 w 12020254"/>
              <a:gd name="connsiteY3064" fmla="*/ 578306 h 2556204"/>
              <a:gd name="connsiteX3065" fmla="*/ 2143564 w 12020254"/>
              <a:gd name="connsiteY3065" fmla="*/ 586567 h 2556204"/>
              <a:gd name="connsiteX3066" fmla="*/ 2066931 w 12020254"/>
              <a:gd name="connsiteY3066" fmla="*/ 564892 h 2556204"/>
              <a:gd name="connsiteX3067" fmla="*/ 2057270 w 12020254"/>
              <a:gd name="connsiteY3067" fmla="*/ 552159 h 2556204"/>
              <a:gd name="connsiteX3068" fmla="*/ 2046107 w 12020254"/>
              <a:gd name="connsiteY3068" fmla="*/ 550669 h 2556204"/>
              <a:gd name="connsiteX3069" fmla="*/ 2034946 w 12020254"/>
              <a:gd name="connsiteY3069" fmla="*/ 549178 h 2556204"/>
              <a:gd name="connsiteX3070" fmla="*/ 1969475 w 12020254"/>
              <a:gd name="connsiteY3070" fmla="*/ 528993 h 2556204"/>
              <a:gd name="connsiteX3071" fmla="*/ 1970976 w 12020254"/>
              <a:gd name="connsiteY3071" fmla="*/ 517751 h 2556204"/>
              <a:gd name="connsiteX3072" fmla="*/ 1948652 w 12020254"/>
              <a:gd name="connsiteY3072" fmla="*/ 514770 h 2556204"/>
              <a:gd name="connsiteX3073" fmla="*/ 1938991 w 12020254"/>
              <a:gd name="connsiteY3073" fmla="*/ 502038 h 2556204"/>
              <a:gd name="connsiteX3074" fmla="*/ 1926328 w 12020254"/>
              <a:gd name="connsiteY3074" fmla="*/ 511789 h 2556204"/>
              <a:gd name="connsiteX3075" fmla="*/ 1905505 w 12020254"/>
              <a:gd name="connsiteY3075" fmla="*/ 497566 h 2556204"/>
              <a:gd name="connsiteX3076" fmla="*/ 1907006 w 12020254"/>
              <a:gd name="connsiteY3076" fmla="*/ 486324 h 2556204"/>
              <a:gd name="connsiteX3077" fmla="*/ 1894343 w 12020254"/>
              <a:gd name="connsiteY3077" fmla="*/ 496076 h 2556204"/>
              <a:gd name="connsiteX3078" fmla="*/ 1883181 w 12020254"/>
              <a:gd name="connsiteY3078" fmla="*/ 494585 h 2556204"/>
              <a:gd name="connsiteX3079" fmla="*/ 1862358 w 12020254"/>
              <a:gd name="connsiteY3079" fmla="*/ 480362 h 2556204"/>
              <a:gd name="connsiteX3080" fmla="*/ 1776064 w 12020254"/>
              <a:gd name="connsiteY3080" fmla="*/ 445954 h 2556204"/>
              <a:gd name="connsiteX3081" fmla="*/ 1764902 w 12020254"/>
              <a:gd name="connsiteY3081" fmla="*/ 444464 h 2556204"/>
              <a:gd name="connsiteX3082" fmla="*/ 1710593 w 12020254"/>
              <a:gd name="connsiteY3082" fmla="*/ 425769 h 2556204"/>
              <a:gd name="connsiteX3083" fmla="*/ 1680273 w 12020254"/>
              <a:gd name="connsiteY3083" fmla="*/ 418860 h 2556204"/>
              <a:gd name="connsiteX3084" fmla="*/ 1668947 w 12020254"/>
              <a:gd name="connsiteY3084" fmla="*/ 397323 h 2556204"/>
              <a:gd name="connsiteX3085" fmla="*/ 1680109 w 12020254"/>
              <a:gd name="connsiteY3085" fmla="*/ 398814 h 2556204"/>
              <a:gd name="connsiteX3086" fmla="*/ 1668947 w 12020254"/>
              <a:gd name="connsiteY3086" fmla="*/ 397323 h 2556204"/>
              <a:gd name="connsiteX3087" fmla="*/ 1668947 w 12020254"/>
              <a:gd name="connsiteY3087" fmla="*/ 397323 h 2556204"/>
              <a:gd name="connsiteX3088" fmla="*/ 1657785 w 12020254"/>
              <a:gd name="connsiteY3088" fmla="*/ 395833 h 2556204"/>
              <a:gd name="connsiteX3089" fmla="*/ 1613136 w 12020254"/>
              <a:gd name="connsiteY3089" fmla="*/ 389871 h 2556204"/>
              <a:gd name="connsiteX3090" fmla="*/ 1670448 w 12020254"/>
              <a:gd name="connsiteY3090" fmla="*/ 386081 h 2556204"/>
              <a:gd name="connsiteX3091" fmla="*/ 1715097 w 12020254"/>
              <a:gd name="connsiteY3091" fmla="*/ 392044 h 2556204"/>
              <a:gd name="connsiteX3092" fmla="*/ 1735920 w 12020254"/>
              <a:gd name="connsiteY3092" fmla="*/ 406266 h 2556204"/>
              <a:gd name="connsiteX3093" fmla="*/ 1723257 w 12020254"/>
              <a:gd name="connsiteY3093" fmla="*/ 416018 h 2556204"/>
              <a:gd name="connsiteX3094" fmla="*/ 1790228 w 12020254"/>
              <a:gd name="connsiteY3094" fmla="*/ 424961 h 2556204"/>
              <a:gd name="connsiteX3095" fmla="*/ 1799890 w 12020254"/>
              <a:gd name="connsiteY3095" fmla="*/ 437694 h 2556204"/>
              <a:gd name="connsiteX3096" fmla="*/ 1833366 w 12020254"/>
              <a:gd name="connsiteY3096" fmla="*/ 450209 h 2556204"/>
              <a:gd name="connsiteX3097" fmla="*/ 1840089 w 12020254"/>
              <a:gd name="connsiteY3097" fmla="*/ 453469 h 2556204"/>
              <a:gd name="connsiteX3098" fmla="*/ 1831874 w 12020254"/>
              <a:gd name="connsiteY3098" fmla="*/ 453407 h 2556204"/>
              <a:gd name="connsiteX3099" fmla="*/ 1831874 w 12020254"/>
              <a:gd name="connsiteY3099" fmla="*/ 453407 h 2556204"/>
              <a:gd name="connsiteX3100" fmla="*/ 1820712 w 12020254"/>
              <a:gd name="connsiteY3100" fmla="*/ 451916 h 2556204"/>
              <a:gd name="connsiteX3101" fmla="*/ 1787226 w 12020254"/>
              <a:gd name="connsiteY3101" fmla="*/ 447445 h 2556204"/>
              <a:gd name="connsiteX3102" fmla="*/ 1830373 w 12020254"/>
              <a:gd name="connsiteY3102" fmla="*/ 464649 h 2556204"/>
              <a:gd name="connsiteX3103" fmla="*/ 1841535 w 12020254"/>
              <a:gd name="connsiteY3103" fmla="*/ 466139 h 2556204"/>
              <a:gd name="connsiteX3104" fmla="*/ 1833082 w 12020254"/>
              <a:gd name="connsiteY3104" fmla="*/ 454998 h 2556204"/>
              <a:gd name="connsiteX3105" fmla="*/ 1831874 w 12020254"/>
              <a:gd name="connsiteY3105" fmla="*/ 453407 h 2556204"/>
              <a:gd name="connsiteX3106" fmla="*/ 1843036 w 12020254"/>
              <a:gd name="connsiteY3106" fmla="*/ 454898 h 2556204"/>
              <a:gd name="connsiteX3107" fmla="*/ 1840089 w 12020254"/>
              <a:gd name="connsiteY3107" fmla="*/ 453469 h 2556204"/>
              <a:gd name="connsiteX3108" fmla="*/ 1843224 w 12020254"/>
              <a:gd name="connsiteY3108" fmla="*/ 453492 h 2556204"/>
              <a:gd name="connsiteX3109" fmla="*/ 1855699 w 12020254"/>
              <a:gd name="connsiteY3109" fmla="*/ 445146 h 2556204"/>
              <a:gd name="connsiteX3110" fmla="*/ 1900348 w 12020254"/>
              <a:gd name="connsiteY3110" fmla="*/ 451108 h 2556204"/>
              <a:gd name="connsiteX3111" fmla="*/ 1887685 w 12020254"/>
              <a:gd name="connsiteY3111" fmla="*/ 460860 h 2556204"/>
              <a:gd name="connsiteX3112" fmla="*/ 1932333 w 12020254"/>
              <a:gd name="connsiteY3112" fmla="*/ 466822 h 2556204"/>
              <a:gd name="connsiteX3113" fmla="*/ 1940492 w 12020254"/>
              <a:gd name="connsiteY3113" fmla="*/ 490796 h 2556204"/>
              <a:gd name="connsiteX3114" fmla="*/ 1975480 w 12020254"/>
              <a:gd name="connsiteY3114" fmla="*/ 484026 h 2556204"/>
              <a:gd name="connsiteX3115" fmla="*/ 1950153 w 12020254"/>
              <a:gd name="connsiteY3115" fmla="*/ 503528 h 2556204"/>
              <a:gd name="connsiteX3116" fmla="*/ 1972478 w 12020254"/>
              <a:gd name="connsiteY3116" fmla="*/ 506509 h 2556204"/>
              <a:gd name="connsiteX3117" fmla="*/ 1994802 w 12020254"/>
              <a:gd name="connsiteY3117" fmla="*/ 509490 h 2556204"/>
              <a:gd name="connsiteX3118" fmla="*/ 2007465 w 12020254"/>
              <a:gd name="connsiteY3118" fmla="*/ 499739 h 2556204"/>
              <a:gd name="connsiteX3119" fmla="*/ 2007523 w 12020254"/>
              <a:gd name="connsiteY3119" fmla="*/ 499303 h 2556204"/>
              <a:gd name="connsiteX3120" fmla="*/ 2007465 w 12020254"/>
              <a:gd name="connsiteY3120" fmla="*/ 499739 h 2556204"/>
              <a:gd name="connsiteX3121" fmla="*/ 2005963 w 12020254"/>
              <a:gd name="connsiteY3121" fmla="*/ 510981 h 2556204"/>
              <a:gd name="connsiteX3122" fmla="*/ 2052112 w 12020254"/>
              <a:gd name="connsiteY3122" fmla="*/ 505701 h 2556204"/>
              <a:gd name="connsiteX3123" fmla="*/ 2039449 w 12020254"/>
              <a:gd name="connsiteY3123" fmla="*/ 515453 h 2556204"/>
              <a:gd name="connsiteX3124" fmla="*/ 2085599 w 12020254"/>
              <a:gd name="connsiteY3124" fmla="*/ 510173 h 2556204"/>
              <a:gd name="connsiteX3125" fmla="*/ 2084098 w 12020254"/>
              <a:gd name="connsiteY3125" fmla="*/ 521415 h 2556204"/>
              <a:gd name="connsiteX3126" fmla="*/ 2060273 w 12020254"/>
              <a:gd name="connsiteY3126" fmla="*/ 529676 h 2556204"/>
              <a:gd name="connsiteX3127" fmla="*/ 2117584 w 12020254"/>
              <a:gd name="connsiteY3127" fmla="*/ 525886 h 2556204"/>
              <a:gd name="connsiteX3128" fmla="*/ 2116082 w 12020254"/>
              <a:gd name="connsiteY3128" fmla="*/ 537128 h 2556204"/>
              <a:gd name="connsiteX3129" fmla="*/ 2139907 w 12020254"/>
              <a:gd name="connsiteY3129" fmla="*/ 528868 h 2556204"/>
              <a:gd name="connsiteX3130" fmla="*/ 2117584 w 12020254"/>
              <a:gd name="connsiteY3130" fmla="*/ 525886 h 2556204"/>
              <a:gd name="connsiteX3131" fmla="*/ 2151070 w 12020254"/>
              <a:gd name="connsiteY3131" fmla="*/ 530358 h 2556204"/>
              <a:gd name="connsiteX3132" fmla="*/ 2064776 w 12020254"/>
              <a:gd name="connsiteY3132" fmla="*/ 495950 h 2556204"/>
              <a:gd name="connsiteX3133" fmla="*/ 2152572 w 12020254"/>
              <a:gd name="connsiteY3133" fmla="*/ 519116 h 2556204"/>
              <a:gd name="connsiteX3134" fmla="*/ 2174895 w 12020254"/>
              <a:gd name="connsiteY3134" fmla="*/ 522097 h 2556204"/>
              <a:gd name="connsiteX3135" fmla="*/ 2229204 w 12020254"/>
              <a:gd name="connsiteY3135" fmla="*/ 540792 h 2556204"/>
              <a:gd name="connsiteX3136" fmla="*/ 2216541 w 12020254"/>
              <a:gd name="connsiteY3136" fmla="*/ 550543 h 2556204"/>
              <a:gd name="connsiteX3137" fmla="*/ 2238865 w 12020254"/>
              <a:gd name="connsiteY3137" fmla="*/ 553524 h 2556204"/>
              <a:gd name="connsiteX3138" fmla="*/ 2229204 w 12020254"/>
              <a:gd name="connsiteY3138" fmla="*/ 540792 h 2556204"/>
              <a:gd name="connsiteX3139" fmla="*/ 2275354 w 12020254"/>
              <a:gd name="connsiteY3139" fmla="*/ 535512 h 2556204"/>
              <a:gd name="connsiteX3140" fmla="*/ 2308839 w 12020254"/>
              <a:gd name="connsiteY3140" fmla="*/ 539984 h 2556204"/>
              <a:gd name="connsiteX3141" fmla="*/ 2385472 w 12020254"/>
              <a:gd name="connsiteY3141" fmla="*/ 561659 h 2556204"/>
              <a:gd name="connsiteX3142" fmla="*/ 2383971 w 12020254"/>
              <a:gd name="connsiteY3142" fmla="*/ 572901 h 2556204"/>
              <a:gd name="connsiteX3143" fmla="*/ 2395133 w 12020254"/>
              <a:gd name="connsiteY3143" fmla="*/ 574392 h 2556204"/>
              <a:gd name="connsiteX3144" fmla="*/ 2418959 w 12020254"/>
              <a:gd name="connsiteY3144" fmla="*/ 566131 h 2556204"/>
              <a:gd name="connsiteX3145" fmla="*/ 2417458 w 12020254"/>
              <a:gd name="connsiteY3145" fmla="*/ 577373 h 2556204"/>
              <a:gd name="connsiteX3146" fmla="*/ 2428620 w 12020254"/>
              <a:gd name="connsiteY3146" fmla="*/ 578863 h 2556204"/>
              <a:gd name="connsiteX3147" fmla="*/ 2439782 w 12020254"/>
              <a:gd name="connsiteY3147" fmla="*/ 580354 h 2556204"/>
              <a:gd name="connsiteX3148" fmla="*/ 2495592 w 12020254"/>
              <a:gd name="connsiteY3148" fmla="*/ 587807 h 2556204"/>
              <a:gd name="connsiteX3149" fmla="*/ 2494090 w 12020254"/>
              <a:gd name="connsiteY3149" fmla="*/ 599049 h 2556204"/>
              <a:gd name="connsiteX3150" fmla="*/ 2570724 w 12020254"/>
              <a:gd name="connsiteY3150" fmla="*/ 620724 h 2556204"/>
              <a:gd name="connsiteX3151" fmla="*/ 2534235 w 12020254"/>
              <a:gd name="connsiteY3151" fmla="*/ 638736 h 2556204"/>
              <a:gd name="connsiteX3152" fmla="*/ 2556559 w 12020254"/>
              <a:gd name="connsiteY3152" fmla="*/ 641717 h 2556204"/>
              <a:gd name="connsiteX3153" fmla="*/ 2570724 w 12020254"/>
              <a:gd name="connsiteY3153" fmla="*/ 620724 h 2556204"/>
              <a:gd name="connsiteX3154" fmla="*/ 2567721 w 12020254"/>
              <a:gd name="connsiteY3154" fmla="*/ 643208 h 2556204"/>
              <a:gd name="connsiteX3155" fmla="*/ 2590045 w 12020254"/>
              <a:gd name="connsiteY3155" fmla="*/ 646189 h 2556204"/>
              <a:gd name="connsiteX3156" fmla="*/ 2636195 w 12020254"/>
              <a:gd name="connsiteY3156" fmla="*/ 640909 h 2556204"/>
              <a:gd name="connsiteX3157" fmla="*/ 2625033 w 12020254"/>
              <a:gd name="connsiteY3157" fmla="*/ 639419 h 2556204"/>
              <a:gd name="connsiteX3158" fmla="*/ 2637696 w 12020254"/>
              <a:gd name="connsiteY3158" fmla="*/ 629667 h 2556204"/>
              <a:gd name="connsiteX3159" fmla="*/ 2615372 w 12020254"/>
              <a:gd name="connsiteY3159" fmla="*/ 626686 h 2556204"/>
              <a:gd name="connsiteX3160" fmla="*/ 2616874 w 12020254"/>
              <a:gd name="connsiteY3160" fmla="*/ 615445 h 2556204"/>
              <a:gd name="connsiteX3161" fmla="*/ 2596050 w 12020254"/>
              <a:gd name="connsiteY3161" fmla="*/ 601222 h 2556204"/>
              <a:gd name="connsiteX3162" fmla="*/ 2592167 w 12020254"/>
              <a:gd name="connsiteY3162" fmla="*/ 610177 h 2556204"/>
              <a:gd name="connsiteX3163" fmla="*/ 2580702 w 12020254"/>
              <a:gd name="connsiteY3163" fmla="*/ 599172 h 2556204"/>
              <a:gd name="connsiteX3164" fmla="*/ 2575227 w 12020254"/>
              <a:gd name="connsiteY3164" fmla="*/ 586999 h 2556204"/>
              <a:gd name="connsiteX3165" fmla="*/ 2541741 w 12020254"/>
              <a:gd name="connsiteY3165" fmla="*/ 582527 h 2556204"/>
              <a:gd name="connsiteX3166" fmla="*/ 2565567 w 12020254"/>
              <a:gd name="connsiteY3166" fmla="*/ 574266 h 2556204"/>
              <a:gd name="connsiteX3167" fmla="*/ 2597551 w 12020254"/>
              <a:gd name="connsiteY3167" fmla="*/ 589980 h 2556204"/>
              <a:gd name="connsiteX3168" fmla="*/ 2599052 w 12020254"/>
              <a:gd name="connsiteY3168" fmla="*/ 578738 h 2556204"/>
              <a:gd name="connsiteX3169" fmla="*/ 2643701 w 12020254"/>
              <a:gd name="connsiteY3169" fmla="*/ 584700 h 2556204"/>
              <a:gd name="connsiteX3170" fmla="*/ 2653362 w 12020254"/>
              <a:gd name="connsiteY3170" fmla="*/ 597432 h 2556204"/>
              <a:gd name="connsiteX3171" fmla="*/ 2686847 w 12020254"/>
              <a:gd name="connsiteY3171" fmla="*/ 601904 h 2556204"/>
              <a:gd name="connsiteX3172" fmla="*/ 2675685 w 12020254"/>
              <a:gd name="connsiteY3172" fmla="*/ 600414 h 2556204"/>
              <a:gd name="connsiteX3173" fmla="*/ 2650359 w 12020254"/>
              <a:gd name="connsiteY3173" fmla="*/ 619916 h 2556204"/>
              <a:gd name="connsiteX3174" fmla="*/ 2674184 w 12020254"/>
              <a:gd name="connsiteY3174" fmla="*/ 611655 h 2556204"/>
              <a:gd name="connsiteX3175" fmla="*/ 2696509 w 12020254"/>
              <a:gd name="connsiteY3175" fmla="*/ 614637 h 2556204"/>
              <a:gd name="connsiteX3176" fmla="*/ 2695008 w 12020254"/>
              <a:gd name="connsiteY3176" fmla="*/ 625878 h 2556204"/>
              <a:gd name="connsiteX3177" fmla="*/ 2729995 w 12020254"/>
              <a:gd name="connsiteY3177" fmla="*/ 619108 h 2556204"/>
              <a:gd name="connsiteX3178" fmla="*/ 2742658 w 12020254"/>
              <a:gd name="connsiteY3178" fmla="*/ 609357 h 2556204"/>
              <a:gd name="connsiteX3179" fmla="*/ 2785805 w 12020254"/>
              <a:gd name="connsiteY3179" fmla="*/ 626561 h 2556204"/>
              <a:gd name="connsiteX3180" fmla="*/ 2774643 w 12020254"/>
              <a:gd name="connsiteY3180" fmla="*/ 625070 h 2556204"/>
              <a:gd name="connsiteX3181" fmla="*/ 2808129 w 12020254"/>
              <a:gd name="connsiteY3181" fmla="*/ 629542 h 2556204"/>
              <a:gd name="connsiteX3182" fmla="*/ 2851276 w 12020254"/>
              <a:gd name="connsiteY3182" fmla="*/ 646746 h 2556204"/>
              <a:gd name="connsiteX3183" fmla="*/ 2848273 w 12020254"/>
              <a:gd name="connsiteY3183" fmla="*/ 669230 h 2556204"/>
              <a:gd name="connsiteX3184" fmla="*/ 2883261 w 12020254"/>
              <a:gd name="connsiteY3184" fmla="*/ 662459 h 2556204"/>
              <a:gd name="connsiteX3185" fmla="*/ 2894423 w 12020254"/>
              <a:gd name="connsiteY3185" fmla="*/ 663950 h 2556204"/>
              <a:gd name="connsiteX3186" fmla="*/ 2892922 w 12020254"/>
              <a:gd name="connsiteY3186" fmla="*/ 675192 h 2556204"/>
              <a:gd name="connsiteX3187" fmla="*/ 2904084 w 12020254"/>
              <a:gd name="connsiteY3187" fmla="*/ 676682 h 2556204"/>
              <a:gd name="connsiteX3188" fmla="*/ 2902583 w 12020254"/>
              <a:gd name="connsiteY3188" fmla="*/ 687924 h 2556204"/>
              <a:gd name="connsiteX3189" fmla="*/ 2948732 w 12020254"/>
              <a:gd name="connsiteY3189" fmla="*/ 682645 h 2556204"/>
              <a:gd name="connsiteX3190" fmla="*/ 2916747 w 12020254"/>
              <a:gd name="connsiteY3190" fmla="*/ 666931 h 2556204"/>
              <a:gd name="connsiteX3191" fmla="*/ 2971057 w 12020254"/>
              <a:gd name="connsiteY3191" fmla="*/ 685626 h 2556204"/>
              <a:gd name="connsiteX3192" fmla="*/ 2961396 w 12020254"/>
              <a:gd name="connsiteY3192" fmla="*/ 672893 h 2556204"/>
              <a:gd name="connsiteX3193" fmla="*/ 2907086 w 12020254"/>
              <a:gd name="connsiteY3193" fmla="*/ 654199 h 2556204"/>
              <a:gd name="connsiteX3194" fmla="*/ 2905585 w 12020254"/>
              <a:gd name="connsiteY3194" fmla="*/ 665440 h 2556204"/>
              <a:gd name="connsiteX3195" fmla="*/ 2895924 w 12020254"/>
              <a:gd name="connsiteY3195" fmla="*/ 652708 h 2556204"/>
              <a:gd name="connsiteX3196" fmla="*/ 2908588 w 12020254"/>
              <a:gd name="connsiteY3196" fmla="*/ 642957 h 2556204"/>
              <a:gd name="connsiteX3197" fmla="*/ 2962897 w 12020254"/>
              <a:gd name="connsiteY3197" fmla="*/ 661652 h 2556204"/>
              <a:gd name="connsiteX3198" fmla="*/ 2964398 w 12020254"/>
              <a:gd name="connsiteY3198" fmla="*/ 650410 h 2556204"/>
              <a:gd name="connsiteX3199" fmla="*/ 2974059 w 12020254"/>
              <a:gd name="connsiteY3199" fmla="*/ 663142 h 2556204"/>
              <a:gd name="connsiteX3200" fmla="*/ 2985221 w 12020254"/>
              <a:gd name="connsiteY3200" fmla="*/ 664633 h 2556204"/>
              <a:gd name="connsiteX3201" fmla="*/ 3007545 w 12020254"/>
              <a:gd name="connsiteY3201" fmla="*/ 667614 h 2556204"/>
              <a:gd name="connsiteX3202" fmla="*/ 3018707 w 12020254"/>
              <a:gd name="connsiteY3202" fmla="*/ 669104 h 2556204"/>
              <a:gd name="connsiteX3203" fmla="*/ 3029869 w 12020254"/>
              <a:gd name="connsiteY3203" fmla="*/ 670595 h 2556204"/>
              <a:gd name="connsiteX3204" fmla="*/ 3032871 w 12020254"/>
              <a:gd name="connsiteY3204" fmla="*/ 648111 h 2556204"/>
              <a:gd name="connsiteX3205" fmla="*/ 3055196 w 12020254"/>
              <a:gd name="connsiteY3205" fmla="*/ 651092 h 2556204"/>
              <a:gd name="connsiteX3206" fmla="*/ 3053695 w 12020254"/>
              <a:gd name="connsiteY3206" fmla="*/ 662334 h 2556204"/>
              <a:gd name="connsiteX3207" fmla="*/ 3087180 w 12020254"/>
              <a:gd name="connsiteY3207" fmla="*/ 666806 h 2556204"/>
              <a:gd name="connsiteX3208" fmla="*/ 3074517 w 12020254"/>
              <a:gd name="connsiteY3208" fmla="*/ 676557 h 2556204"/>
              <a:gd name="connsiteX3209" fmla="*/ 3085679 w 12020254"/>
              <a:gd name="connsiteY3209" fmla="*/ 678047 h 2556204"/>
              <a:gd name="connsiteX3210" fmla="*/ 3095340 w 12020254"/>
              <a:gd name="connsiteY3210" fmla="*/ 690780 h 2556204"/>
              <a:gd name="connsiteX3211" fmla="*/ 3116162 w 12020254"/>
              <a:gd name="connsiteY3211" fmla="*/ 705003 h 2556204"/>
              <a:gd name="connsiteX3212" fmla="*/ 3128825 w 12020254"/>
              <a:gd name="connsiteY3212" fmla="*/ 695251 h 2556204"/>
              <a:gd name="connsiteX3213" fmla="*/ 3141490 w 12020254"/>
              <a:gd name="connsiteY3213" fmla="*/ 685500 h 2556204"/>
              <a:gd name="connsiteX3214" fmla="*/ 3151150 w 12020254"/>
              <a:gd name="connsiteY3214" fmla="*/ 698233 h 2556204"/>
              <a:gd name="connsiteX3215" fmla="*/ 3184636 w 12020254"/>
              <a:gd name="connsiteY3215" fmla="*/ 702704 h 2556204"/>
              <a:gd name="connsiteX3216" fmla="*/ 3195798 w 12020254"/>
              <a:gd name="connsiteY3216" fmla="*/ 704195 h 2556204"/>
              <a:gd name="connsiteX3217" fmla="*/ 3206960 w 12020254"/>
              <a:gd name="connsiteY3217" fmla="*/ 705685 h 2556204"/>
              <a:gd name="connsiteX3218" fmla="*/ 3154153 w 12020254"/>
              <a:gd name="connsiteY3218" fmla="*/ 675749 h 2556204"/>
              <a:gd name="connsiteX3219" fmla="*/ 3197299 w 12020254"/>
              <a:gd name="connsiteY3219" fmla="*/ 692953 h 2556204"/>
              <a:gd name="connsiteX3220" fmla="*/ 3214466 w 12020254"/>
              <a:gd name="connsiteY3220" fmla="*/ 649476 h 2556204"/>
              <a:gd name="connsiteX3221" fmla="*/ 3292600 w 12020254"/>
              <a:gd name="connsiteY3221" fmla="*/ 659910 h 2556204"/>
              <a:gd name="connsiteX3222" fmla="*/ 3257613 w 12020254"/>
              <a:gd name="connsiteY3222" fmla="*/ 666680 h 2556204"/>
              <a:gd name="connsiteX3223" fmla="*/ 3334247 w 12020254"/>
              <a:gd name="connsiteY3223" fmla="*/ 688356 h 2556204"/>
              <a:gd name="connsiteX3224" fmla="*/ 3398216 w 12020254"/>
              <a:gd name="connsiteY3224" fmla="*/ 719783 h 2556204"/>
              <a:gd name="connsiteX3225" fmla="*/ 3420541 w 12020254"/>
              <a:gd name="connsiteY3225" fmla="*/ 722764 h 2556204"/>
              <a:gd name="connsiteX3226" fmla="*/ 3430201 w 12020254"/>
              <a:gd name="connsiteY3226" fmla="*/ 735496 h 2556204"/>
              <a:gd name="connsiteX3227" fmla="*/ 3517996 w 12020254"/>
              <a:gd name="connsiteY3227" fmla="*/ 758662 h 2556204"/>
              <a:gd name="connsiteX3228" fmla="*/ 3519498 w 12020254"/>
              <a:gd name="connsiteY3228" fmla="*/ 747420 h 2556204"/>
              <a:gd name="connsiteX3229" fmla="*/ 3535408 w 12020254"/>
              <a:gd name="connsiteY3229" fmla="*/ 745254 h 2556204"/>
              <a:gd name="connsiteX3230" fmla="*/ 3535731 w 12020254"/>
              <a:gd name="connsiteY3230" fmla="*/ 745264 h 2556204"/>
              <a:gd name="connsiteX3231" fmla="*/ 3533825 w 12020254"/>
              <a:gd name="connsiteY3231" fmla="*/ 746473 h 2556204"/>
              <a:gd name="connsiteX3232" fmla="*/ 3540320 w 12020254"/>
              <a:gd name="connsiteY3232" fmla="*/ 761643 h 2556204"/>
              <a:gd name="connsiteX3233" fmla="*/ 3584969 w 12020254"/>
              <a:gd name="connsiteY3233" fmla="*/ 767606 h 2556204"/>
              <a:gd name="connsiteX3234" fmla="*/ 3573807 w 12020254"/>
              <a:gd name="connsiteY3234" fmla="*/ 766115 h 2556204"/>
              <a:gd name="connsiteX3235" fmla="*/ 3605791 w 12020254"/>
              <a:gd name="connsiteY3235" fmla="*/ 781829 h 2556204"/>
              <a:gd name="connsiteX3236" fmla="*/ 3607293 w 12020254"/>
              <a:gd name="connsiteY3236" fmla="*/ 770587 h 2556204"/>
              <a:gd name="connsiteX3237" fmla="*/ 3596130 w 12020254"/>
              <a:gd name="connsiteY3237" fmla="*/ 769096 h 2556204"/>
              <a:gd name="connsiteX3238" fmla="*/ 3608794 w 12020254"/>
              <a:gd name="connsiteY3238" fmla="*/ 759345 h 2556204"/>
              <a:gd name="connsiteX3239" fmla="*/ 3709252 w 12020254"/>
              <a:gd name="connsiteY3239" fmla="*/ 772760 h 2556204"/>
              <a:gd name="connsiteX3240" fmla="*/ 3707751 w 12020254"/>
              <a:gd name="connsiteY3240" fmla="*/ 784002 h 2556204"/>
              <a:gd name="connsiteX3241" fmla="*/ 3730075 w 12020254"/>
              <a:gd name="connsiteY3241" fmla="*/ 786983 h 2556204"/>
              <a:gd name="connsiteX3242" fmla="*/ 3752399 w 12020254"/>
              <a:gd name="connsiteY3242" fmla="*/ 789964 h 2556204"/>
              <a:gd name="connsiteX3243" fmla="*/ 3785886 w 12020254"/>
              <a:gd name="connsiteY3243" fmla="*/ 794435 h 2556204"/>
              <a:gd name="connsiteX3244" fmla="*/ 3787387 w 12020254"/>
              <a:gd name="connsiteY3244" fmla="*/ 783194 h 2556204"/>
              <a:gd name="connsiteX3245" fmla="*/ 3843197 w 12020254"/>
              <a:gd name="connsiteY3245" fmla="*/ 790646 h 2556204"/>
              <a:gd name="connsiteX3246" fmla="*/ 3819371 w 12020254"/>
              <a:gd name="connsiteY3246" fmla="*/ 798907 h 2556204"/>
              <a:gd name="connsiteX3247" fmla="*/ 3864019 w 12020254"/>
              <a:gd name="connsiteY3247" fmla="*/ 804869 h 2556204"/>
              <a:gd name="connsiteX3248" fmla="*/ 3907166 w 12020254"/>
              <a:gd name="connsiteY3248" fmla="*/ 822073 h 2556204"/>
              <a:gd name="connsiteX3249" fmla="*/ 3953316 w 12020254"/>
              <a:gd name="connsiteY3249" fmla="*/ 816793 h 2556204"/>
              <a:gd name="connsiteX3250" fmla="*/ 4009126 w 12020254"/>
              <a:gd name="connsiteY3250" fmla="*/ 824246 h 2556204"/>
              <a:gd name="connsiteX3251" fmla="*/ 4018787 w 12020254"/>
              <a:gd name="connsiteY3251" fmla="*/ 836979 h 2556204"/>
              <a:gd name="connsiteX3252" fmla="*/ 4041111 w 12020254"/>
              <a:gd name="connsiteY3252" fmla="*/ 839960 h 2556204"/>
              <a:gd name="connsiteX3253" fmla="*/ 4087260 w 12020254"/>
              <a:gd name="connsiteY3253" fmla="*/ 834680 h 2556204"/>
              <a:gd name="connsiteX3254" fmla="*/ 4096922 w 12020254"/>
              <a:gd name="connsiteY3254" fmla="*/ 847413 h 2556204"/>
              <a:gd name="connsiteX3255" fmla="*/ 4144572 w 12020254"/>
              <a:gd name="connsiteY3255" fmla="*/ 830891 h 2556204"/>
              <a:gd name="connsiteX3256" fmla="*/ 4138092 w 12020254"/>
              <a:gd name="connsiteY3256" fmla="*/ 820834 h 2556204"/>
              <a:gd name="connsiteX3257" fmla="*/ 4146073 w 12020254"/>
              <a:gd name="connsiteY3257" fmla="*/ 819649 h 2556204"/>
              <a:gd name="connsiteX3258" fmla="*/ 4137514 w 12020254"/>
              <a:gd name="connsiteY3258" fmla="*/ 819936 h 2556204"/>
              <a:gd name="connsiteX3259" fmla="*/ 4138092 w 12020254"/>
              <a:gd name="connsiteY3259" fmla="*/ 820834 h 2556204"/>
              <a:gd name="connsiteX3260" fmla="*/ 4125789 w 12020254"/>
              <a:gd name="connsiteY3260" fmla="*/ 822662 h 2556204"/>
              <a:gd name="connsiteX3261" fmla="*/ 4122248 w 12020254"/>
              <a:gd name="connsiteY3261" fmla="*/ 827910 h 2556204"/>
              <a:gd name="connsiteX3262" fmla="*/ 4088762 w 12020254"/>
              <a:gd name="connsiteY3262" fmla="*/ 823438 h 2556204"/>
              <a:gd name="connsiteX3263" fmla="*/ 4067939 w 12020254"/>
              <a:gd name="connsiteY3263" fmla="*/ 809215 h 2556204"/>
              <a:gd name="connsiteX3264" fmla="*/ 4090263 w 12020254"/>
              <a:gd name="connsiteY3264" fmla="*/ 812196 h 2556204"/>
              <a:gd name="connsiteX3265" fmla="*/ 4058278 w 12020254"/>
              <a:gd name="connsiteY3265" fmla="*/ 796483 h 2556204"/>
              <a:gd name="connsiteX3266" fmla="*/ 4069440 w 12020254"/>
              <a:gd name="connsiteY3266" fmla="*/ 797974 h 2556204"/>
              <a:gd name="connsiteX3267" fmla="*/ 4080602 w 12020254"/>
              <a:gd name="connsiteY3267" fmla="*/ 799464 h 2556204"/>
              <a:gd name="connsiteX3268" fmla="*/ 4082103 w 12020254"/>
              <a:gd name="connsiteY3268" fmla="*/ 788222 h 2556204"/>
              <a:gd name="connsiteX3269" fmla="*/ 4047116 w 12020254"/>
              <a:gd name="connsiteY3269" fmla="*/ 794992 h 2556204"/>
              <a:gd name="connsiteX3270" fmla="*/ 3980144 w 12020254"/>
              <a:gd name="connsiteY3270" fmla="*/ 786049 h 2556204"/>
              <a:gd name="connsiteX3271" fmla="*/ 3902009 w 12020254"/>
              <a:gd name="connsiteY3271" fmla="*/ 775615 h 2556204"/>
              <a:gd name="connsiteX3272" fmla="*/ 3836539 w 12020254"/>
              <a:gd name="connsiteY3272" fmla="*/ 755430 h 2556204"/>
              <a:gd name="connsiteX3273" fmla="*/ 3826877 w 12020254"/>
              <a:gd name="connsiteY3273" fmla="*/ 742698 h 2556204"/>
              <a:gd name="connsiteX3274" fmla="*/ 3780728 w 12020254"/>
              <a:gd name="connsiteY3274" fmla="*/ 747977 h 2556204"/>
              <a:gd name="connsiteX3275" fmla="*/ 3790389 w 12020254"/>
              <a:gd name="connsiteY3275" fmla="*/ 760710 h 2556204"/>
              <a:gd name="connsiteX3276" fmla="*/ 3769566 w 12020254"/>
              <a:gd name="connsiteY3276" fmla="*/ 746487 h 2556204"/>
              <a:gd name="connsiteX3277" fmla="*/ 3726419 w 12020254"/>
              <a:gd name="connsiteY3277" fmla="*/ 729283 h 2556204"/>
              <a:gd name="connsiteX3278" fmla="*/ 3704095 w 12020254"/>
              <a:gd name="connsiteY3278" fmla="*/ 726302 h 2556204"/>
              <a:gd name="connsiteX3279" fmla="*/ 3681771 w 12020254"/>
              <a:gd name="connsiteY3279" fmla="*/ 723321 h 2556204"/>
              <a:gd name="connsiteX3280" fmla="*/ 3637123 w 12020254"/>
              <a:gd name="connsiteY3280" fmla="*/ 717359 h 2556204"/>
              <a:gd name="connsiteX3281" fmla="*/ 3625961 w 12020254"/>
              <a:gd name="connsiteY3281" fmla="*/ 715868 h 2556204"/>
              <a:gd name="connsiteX3282" fmla="*/ 3613298 w 12020254"/>
              <a:gd name="connsiteY3282" fmla="*/ 725619 h 2556204"/>
              <a:gd name="connsiteX3283" fmla="*/ 3614799 w 12020254"/>
              <a:gd name="connsiteY3283" fmla="*/ 714377 h 2556204"/>
              <a:gd name="connsiteX3284" fmla="*/ 3592474 w 12020254"/>
              <a:gd name="connsiteY3284" fmla="*/ 711396 h 2556204"/>
              <a:gd name="connsiteX3285" fmla="*/ 3581313 w 12020254"/>
              <a:gd name="connsiteY3285" fmla="*/ 709906 h 2556204"/>
              <a:gd name="connsiteX3286" fmla="*/ 3570151 w 12020254"/>
              <a:gd name="connsiteY3286" fmla="*/ 708415 h 2556204"/>
              <a:gd name="connsiteX3287" fmla="*/ 3536664 w 12020254"/>
              <a:gd name="connsiteY3287" fmla="*/ 703944 h 2556204"/>
              <a:gd name="connsiteX3288" fmla="*/ 3527003 w 12020254"/>
              <a:gd name="connsiteY3288" fmla="*/ 691211 h 2556204"/>
              <a:gd name="connsiteX3289" fmla="*/ 3514340 w 12020254"/>
              <a:gd name="connsiteY3289" fmla="*/ 700963 h 2556204"/>
              <a:gd name="connsiteX3290" fmla="*/ 3515841 w 12020254"/>
              <a:gd name="connsiteY3290" fmla="*/ 689721 h 2556204"/>
              <a:gd name="connsiteX3291" fmla="*/ 3426545 w 12020254"/>
              <a:gd name="connsiteY3291" fmla="*/ 677797 h 2556204"/>
              <a:gd name="connsiteX3292" fmla="*/ 3416885 w 12020254"/>
              <a:gd name="connsiteY3292" fmla="*/ 665064 h 2556204"/>
              <a:gd name="connsiteX3293" fmla="*/ 3303762 w 12020254"/>
              <a:gd name="connsiteY3293" fmla="*/ 661400 h 2556204"/>
              <a:gd name="connsiteX3294" fmla="*/ 3282940 w 12020254"/>
              <a:gd name="connsiteY3294" fmla="*/ 647178 h 2556204"/>
              <a:gd name="connsiteX3295" fmla="*/ 3361074 w 12020254"/>
              <a:gd name="connsiteY3295" fmla="*/ 657611 h 2556204"/>
              <a:gd name="connsiteX3296" fmla="*/ 3319428 w 12020254"/>
              <a:gd name="connsiteY3296" fmla="*/ 629166 h 2556204"/>
              <a:gd name="connsiteX3297" fmla="*/ 3317927 w 12020254"/>
              <a:gd name="connsiteY3297" fmla="*/ 640407 h 2556204"/>
              <a:gd name="connsiteX3298" fmla="*/ 3308266 w 12020254"/>
              <a:gd name="connsiteY3298" fmla="*/ 627675 h 2556204"/>
              <a:gd name="connsiteX3299" fmla="*/ 3285942 w 12020254"/>
              <a:gd name="connsiteY3299" fmla="*/ 624694 h 2556204"/>
              <a:gd name="connsiteX3300" fmla="*/ 3271778 w 12020254"/>
              <a:gd name="connsiteY3300" fmla="*/ 645687 h 2556204"/>
              <a:gd name="connsiteX3301" fmla="*/ 3227129 w 12020254"/>
              <a:gd name="connsiteY3301" fmla="*/ 639725 h 2556204"/>
              <a:gd name="connsiteX3302" fmla="*/ 3228630 w 12020254"/>
              <a:gd name="connsiteY3302" fmla="*/ 628483 h 2556204"/>
              <a:gd name="connsiteX3303" fmla="*/ 3191146 w 12020254"/>
              <a:gd name="connsiteY3303" fmla="*/ 622047 h 2556204"/>
              <a:gd name="connsiteX3304" fmla="*/ 3176217 w 12020254"/>
              <a:gd name="connsiteY3304" fmla="*/ 614713 h 2556204"/>
              <a:gd name="connsiteX3305" fmla="*/ 3184921 w 12020254"/>
              <a:gd name="connsiteY3305" fmla="*/ 615495 h 2556204"/>
              <a:gd name="connsiteX3306" fmla="*/ 3207808 w 12020254"/>
              <a:gd name="connsiteY3306" fmla="*/ 614260 h 2556204"/>
              <a:gd name="connsiteX3307" fmla="*/ 3198147 w 12020254"/>
              <a:gd name="connsiteY3307" fmla="*/ 601528 h 2556204"/>
              <a:gd name="connsiteX3308" fmla="*/ 3174322 w 12020254"/>
              <a:gd name="connsiteY3308" fmla="*/ 609788 h 2556204"/>
              <a:gd name="connsiteX3309" fmla="*/ 3175823 w 12020254"/>
              <a:gd name="connsiteY3309" fmla="*/ 598547 h 2556204"/>
              <a:gd name="connsiteX3310" fmla="*/ 3153499 w 12020254"/>
              <a:gd name="connsiteY3310" fmla="*/ 595566 h 2556204"/>
              <a:gd name="connsiteX3311" fmla="*/ 3164661 w 12020254"/>
              <a:gd name="connsiteY3311" fmla="*/ 597056 h 2556204"/>
              <a:gd name="connsiteX3312" fmla="*/ 3099190 w 12020254"/>
              <a:gd name="connsiteY3312" fmla="*/ 576871 h 2556204"/>
              <a:gd name="connsiteX3313" fmla="*/ 3100691 w 12020254"/>
              <a:gd name="connsiteY3313" fmla="*/ 565629 h 2556204"/>
              <a:gd name="connsiteX3314" fmla="*/ 3088028 w 12020254"/>
              <a:gd name="connsiteY3314" fmla="*/ 575380 h 2556204"/>
              <a:gd name="connsiteX3315" fmla="*/ 3086526 w 12020254"/>
              <a:gd name="connsiteY3315" fmla="*/ 586622 h 2556204"/>
              <a:gd name="connsiteX3316" fmla="*/ 3064203 w 12020254"/>
              <a:gd name="connsiteY3316" fmla="*/ 583641 h 2556204"/>
              <a:gd name="connsiteX3317" fmla="*/ 3073863 w 12020254"/>
              <a:gd name="connsiteY3317" fmla="*/ 596374 h 2556204"/>
              <a:gd name="connsiteX3318" fmla="*/ 3040377 w 12020254"/>
              <a:gd name="connsiteY3318" fmla="*/ 591902 h 2556204"/>
              <a:gd name="connsiteX3319" fmla="*/ 3065704 w 12020254"/>
              <a:gd name="connsiteY3319" fmla="*/ 572399 h 2556204"/>
              <a:gd name="connsiteX3320" fmla="*/ 3032217 w 12020254"/>
              <a:gd name="connsiteY3320" fmla="*/ 567928 h 2556204"/>
              <a:gd name="connsiteX3321" fmla="*/ 3033718 w 12020254"/>
              <a:gd name="connsiteY3321" fmla="*/ 556686 h 2556204"/>
              <a:gd name="connsiteX3322" fmla="*/ 3057544 w 12020254"/>
              <a:gd name="connsiteY3322" fmla="*/ 548425 h 2556204"/>
              <a:gd name="connsiteX3323" fmla="*/ 3035220 w 12020254"/>
              <a:gd name="connsiteY3323" fmla="*/ 545444 h 2556204"/>
              <a:gd name="connsiteX3324" fmla="*/ 3036721 w 12020254"/>
              <a:gd name="connsiteY3324" fmla="*/ 534202 h 2556204"/>
              <a:gd name="connsiteX3325" fmla="*/ 3012896 w 12020254"/>
              <a:gd name="connsiteY3325" fmla="*/ 542463 h 2556204"/>
              <a:gd name="connsiteX3326" fmla="*/ 2990572 w 12020254"/>
              <a:gd name="connsiteY3326" fmla="*/ 539482 h 2556204"/>
              <a:gd name="connsiteX3327" fmla="*/ 3000233 w 12020254"/>
              <a:gd name="connsiteY3327" fmla="*/ 552214 h 2556204"/>
              <a:gd name="connsiteX3328" fmla="*/ 2945923 w 12020254"/>
              <a:gd name="connsiteY3328" fmla="*/ 533520 h 2556204"/>
              <a:gd name="connsiteX3329" fmla="*/ 3003235 w 12020254"/>
              <a:gd name="connsiteY3329" fmla="*/ 529731 h 2556204"/>
              <a:gd name="connsiteX3330" fmla="*/ 2925101 w 12020254"/>
              <a:gd name="connsiteY3330" fmla="*/ 519297 h 2556204"/>
              <a:gd name="connsiteX3331" fmla="*/ 2926602 w 12020254"/>
              <a:gd name="connsiteY3331" fmla="*/ 508055 h 2556204"/>
              <a:gd name="connsiteX3332" fmla="*/ 2915440 w 12020254"/>
              <a:gd name="connsiteY3332" fmla="*/ 506564 h 2556204"/>
              <a:gd name="connsiteX3333" fmla="*/ 2913939 w 12020254"/>
              <a:gd name="connsiteY3333" fmla="*/ 517806 h 2556204"/>
              <a:gd name="connsiteX3334" fmla="*/ 2881953 w 12020254"/>
              <a:gd name="connsiteY3334" fmla="*/ 502093 h 2556204"/>
              <a:gd name="connsiteX3335" fmla="*/ 2824643 w 12020254"/>
              <a:gd name="connsiteY3335" fmla="*/ 505882 h 2556204"/>
              <a:gd name="connsiteX3336" fmla="*/ 2870791 w 12020254"/>
              <a:gd name="connsiteY3336" fmla="*/ 500602 h 2556204"/>
              <a:gd name="connsiteX3337" fmla="*/ 2814982 w 12020254"/>
              <a:gd name="connsiteY3337" fmla="*/ 493150 h 2556204"/>
              <a:gd name="connsiteX3338" fmla="*/ 2813481 w 12020254"/>
              <a:gd name="connsiteY3338" fmla="*/ 504391 h 2556204"/>
              <a:gd name="connsiteX3339" fmla="*/ 2791156 w 12020254"/>
              <a:gd name="connsiteY3339" fmla="*/ 501410 h 2556204"/>
              <a:gd name="connsiteX3340" fmla="*/ 2805321 w 12020254"/>
              <a:gd name="connsiteY3340" fmla="*/ 480417 h 2556204"/>
              <a:gd name="connsiteX3341" fmla="*/ 2782996 w 12020254"/>
              <a:gd name="connsiteY3341" fmla="*/ 477436 h 2556204"/>
              <a:gd name="connsiteX3342" fmla="*/ 2693700 w 12020254"/>
              <a:gd name="connsiteY3342" fmla="*/ 465512 h 2556204"/>
              <a:gd name="connsiteX3343" fmla="*/ 2730189 w 12020254"/>
              <a:gd name="connsiteY3343" fmla="*/ 447500 h 2556204"/>
              <a:gd name="connsiteX3344" fmla="*/ 2664717 w 12020254"/>
              <a:gd name="connsiteY3344" fmla="*/ 427315 h 2556204"/>
              <a:gd name="connsiteX3345" fmla="*/ 2620069 w 12020254"/>
              <a:gd name="connsiteY3345" fmla="*/ 421353 h 2556204"/>
              <a:gd name="connsiteX3346" fmla="*/ 2596244 w 12020254"/>
              <a:gd name="connsiteY3346" fmla="*/ 429613 h 2556204"/>
              <a:gd name="connsiteX3347" fmla="*/ 2585082 w 12020254"/>
              <a:gd name="connsiteY3347" fmla="*/ 428123 h 2556204"/>
              <a:gd name="connsiteX3348" fmla="*/ 2597745 w 12020254"/>
              <a:gd name="connsiteY3348" fmla="*/ 418371 h 2556204"/>
              <a:gd name="connsiteX3349" fmla="*/ 2599246 w 12020254"/>
              <a:gd name="connsiteY3349" fmla="*/ 407130 h 2556204"/>
              <a:gd name="connsiteX3350" fmla="*/ 2576922 w 12020254"/>
              <a:gd name="connsiteY3350" fmla="*/ 404149 h 2556204"/>
              <a:gd name="connsiteX3351" fmla="*/ 2610408 w 12020254"/>
              <a:gd name="connsiteY3351" fmla="*/ 408620 h 2556204"/>
              <a:gd name="connsiteX3352" fmla="*/ 2611910 w 12020254"/>
              <a:gd name="connsiteY3352" fmla="*/ 397378 h 2556204"/>
              <a:gd name="connsiteX3353" fmla="*/ 2589585 w 12020254"/>
              <a:gd name="connsiteY3353" fmla="*/ 394397 h 2556204"/>
              <a:gd name="connsiteX3354" fmla="*/ 2656558 w 12020254"/>
              <a:gd name="connsiteY3354" fmla="*/ 403341 h 2556204"/>
              <a:gd name="connsiteX3355" fmla="*/ 2646897 w 12020254"/>
              <a:gd name="connsiteY3355" fmla="*/ 390608 h 2556204"/>
              <a:gd name="connsiteX3356" fmla="*/ 2667720 w 12020254"/>
              <a:gd name="connsiteY3356" fmla="*/ 404831 h 2556204"/>
              <a:gd name="connsiteX3357" fmla="*/ 2702707 w 12020254"/>
              <a:gd name="connsiteY3357" fmla="*/ 398061 h 2556204"/>
              <a:gd name="connsiteX3358" fmla="*/ 2712368 w 12020254"/>
              <a:gd name="connsiteY3358" fmla="*/ 410793 h 2556204"/>
              <a:gd name="connsiteX3359" fmla="*/ 2688543 w 12020254"/>
              <a:gd name="connsiteY3359" fmla="*/ 419054 h 2556204"/>
              <a:gd name="connsiteX3360" fmla="*/ 2720528 w 12020254"/>
              <a:gd name="connsiteY3360" fmla="*/ 434767 h 2556204"/>
              <a:gd name="connsiteX3361" fmla="*/ 2731690 w 12020254"/>
              <a:gd name="connsiteY3361" fmla="*/ 436258 h 2556204"/>
              <a:gd name="connsiteX3362" fmla="*/ 2722029 w 12020254"/>
              <a:gd name="connsiteY3362" fmla="*/ 423526 h 2556204"/>
              <a:gd name="connsiteX3363" fmla="*/ 2757016 w 12020254"/>
              <a:gd name="connsiteY3363" fmla="*/ 416755 h 2556204"/>
              <a:gd name="connsiteX3364" fmla="*/ 2747356 w 12020254"/>
              <a:gd name="connsiteY3364" fmla="*/ 404023 h 2556204"/>
              <a:gd name="connsiteX3365" fmla="*/ 2801664 w 12020254"/>
              <a:gd name="connsiteY3365" fmla="*/ 422717 h 2556204"/>
              <a:gd name="connsiteX3366" fmla="*/ 2777839 w 12020254"/>
              <a:gd name="connsiteY3366" fmla="*/ 430978 h 2556204"/>
              <a:gd name="connsiteX3367" fmla="*/ 2832148 w 12020254"/>
              <a:gd name="connsiteY3367" fmla="*/ 449673 h 2556204"/>
              <a:gd name="connsiteX3368" fmla="*/ 2833650 w 12020254"/>
              <a:gd name="connsiteY3368" fmla="*/ 438431 h 2556204"/>
              <a:gd name="connsiteX3369" fmla="*/ 2868637 w 12020254"/>
              <a:gd name="connsiteY3369" fmla="*/ 431661 h 2556204"/>
              <a:gd name="connsiteX3370" fmla="*/ 2956432 w 12020254"/>
              <a:gd name="connsiteY3370" fmla="*/ 454827 h 2556204"/>
              <a:gd name="connsiteX3371" fmla="*/ 2932607 w 12020254"/>
              <a:gd name="connsiteY3371" fmla="*/ 463088 h 2556204"/>
              <a:gd name="connsiteX3372" fmla="*/ 2967593 w 12020254"/>
              <a:gd name="connsiteY3372" fmla="*/ 456317 h 2556204"/>
              <a:gd name="connsiteX3373" fmla="*/ 2966093 w 12020254"/>
              <a:gd name="connsiteY3373" fmla="*/ 467559 h 2556204"/>
              <a:gd name="connsiteX3374" fmla="*/ 2977254 w 12020254"/>
              <a:gd name="connsiteY3374" fmla="*/ 469050 h 2556204"/>
              <a:gd name="connsiteX3375" fmla="*/ 3045728 w 12020254"/>
              <a:gd name="connsiteY3375" fmla="*/ 466751 h 2556204"/>
              <a:gd name="connsiteX3376" fmla="*/ 3084759 w 12020254"/>
              <a:gd name="connsiteY3376" fmla="*/ 473572 h 2556204"/>
              <a:gd name="connsiteX3377" fmla="*/ 3091137 w 12020254"/>
              <a:gd name="connsiteY3377" fmla="*/ 462731 h 2556204"/>
              <a:gd name="connsiteX3378" fmla="*/ 3091690 w 12020254"/>
              <a:gd name="connsiteY3378" fmla="*/ 462877 h 2556204"/>
              <a:gd name="connsiteX3379" fmla="*/ 3101539 w 12020254"/>
              <a:gd name="connsiteY3379" fmla="*/ 474204 h 2556204"/>
              <a:gd name="connsiteX3380" fmla="*/ 3077714 w 12020254"/>
              <a:gd name="connsiteY3380" fmla="*/ 482465 h 2556204"/>
              <a:gd name="connsiteX3381" fmla="*/ 3144685 w 12020254"/>
              <a:gd name="connsiteY3381" fmla="*/ 491408 h 2556204"/>
              <a:gd name="connsiteX3382" fmla="*/ 3165509 w 12020254"/>
              <a:gd name="connsiteY3382" fmla="*/ 505631 h 2556204"/>
              <a:gd name="connsiteX3383" fmla="*/ 3200496 w 12020254"/>
              <a:gd name="connsiteY3383" fmla="*/ 498861 h 2556204"/>
              <a:gd name="connsiteX3384" fmla="*/ 3224321 w 12020254"/>
              <a:gd name="connsiteY3384" fmla="*/ 490600 h 2556204"/>
              <a:gd name="connsiteX3385" fmla="*/ 3221318 w 12020254"/>
              <a:gd name="connsiteY3385" fmla="*/ 513084 h 2556204"/>
              <a:gd name="connsiteX3386" fmla="*/ 3265967 w 12020254"/>
              <a:gd name="connsiteY3386" fmla="*/ 519046 h 2556204"/>
              <a:gd name="connsiteX3387" fmla="*/ 3267468 w 12020254"/>
              <a:gd name="connsiteY3387" fmla="*/ 507804 h 2556204"/>
              <a:gd name="connsiteX3388" fmla="*/ 3288291 w 12020254"/>
              <a:gd name="connsiteY3388" fmla="*/ 522027 h 2556204"/>
              <a:gd name="connsiteX3389" fmla="*/ 3367927 w 12020254"/>
              <a:gd name="connsiteY3389" fmla="*/ 521219 h 2556204"/>
              <a:gd name="connsiteX3390" fmla="*/ 3379088 w 12020254"/>
              <a:gd name="connsiteY3390" fmla="*/ 522709 h 2556204"/>
              <a:gd name="connsiteX3391" fmla="*/ 3377587 w 12020254"/>
              <a:gd name="connsiteY3391" fmla="*/ 533951 h 2556204"/>
              <a:gd name="connsiteX3392" fmla="*/ 3434899 w 12020254"/>
              <a:gd name="connsiteY3392" fmla="*/ 530162 h 2556204"/>
              <a:gd name="connsiteX3393" fmla="*/ 3414075 w 12020254"/>
              <a:gd name="connsiteY3393" fmla="*/ 515939 h 2556204"/>
              <a:gd name="connsiteX3394" fmla="*/ 3449602 w 12020254"/>
              <a:gd name="connsiteY3394" fmla="*/ 526404 h 2556204"/>
              <a:gd name="connsiteX3395" fmla="*/ 3456201 w 12020254"/>
              <a:gd name="connsiteY3395" fmla="*/ 529296 h 2556204"/>
              <a:gd name="connsiteX3396" fmla="*/ 3446061 w 12020254"/>
              <a:gd name="connsiteY3396" fmla="*/ 531653 h 2556204"/>
              <a:gd name="connsiteX3397" fmla="*/ 3490709 w 12020254"/>
              <a:gd name="connsiteY3397" fmla="*/ 537615 h 2556204"/>
              <a:gd name="connsiteX3398" fmla="*/ 3481048 w 12020254"/>
              <a:gd name="connsiteY3398" fmla="*/ 524883 h 2556204"/>
              <a:gd name="connsiteX3399" fmla="*/ 3501871 w 12020254"/>
              <a:gd name="connsiteY3399" fmla="*/ 539106 h 2556204"/>
              <a:gd name="connsiteX3400" fmla="*/ 3525696 w 12020254"/>
              <a:gd name="connsiteY3400" fmla="*/ 530845 h 2556204"/>
              <a:gd name="connsiteX3401" fmla="*/ 3504873 w 12020254"/>
              <a:gd name="connsiteY3401" fmla="*/ 516622 h 2556204"/>
              <a:gd name="connsiteX3402" fmla="*/ 3481048 w 12020254"/>
              <a:gd name="connsiteY3402" fmla="*/ 524883 h 2556204"/>
              <a:gd name="connsiteX3403" fmla="*/ 3394754 w 12020254"/>
              <a:gd name="connsiteY3403" fmla="*/ 490475 h 2556204"/>
              <a:gd name="connsiteX3404" fmla="*/ 3337442 w 12020254"/>
              <a:gd name="connsiteY3404" fmla="*/ 494264 h 2556204"/>
              <a:gd name="connsiteX3405" fmla="*/ 3249647 w 12020254"/>
              <a:gd name="connsiteY3405" fmla="*/ 471097 h 2556204"/>
              <a:gd name="connsiteX3406" fmla="*/ 3239986 w 12020254"/>
              <a:gd name="connsiteY3406" fmla="*/ 458365 h 2556204"/>
              <a:gd name="connsiteX3407" fmla="*/ 3217663 w 12020254"/>
              <a:gd name="connsiteY3407" fmla="*/ 455384 h 2556204"/>
              <a:gd name="connsiteX3408" fmla="*/ 3209503 w 12020254"/>
              <a:gd name="connsiteY3408" fmla="*/ 431410 h 2556204"/>
              <a:gd name="connsiteX3409" fmla="*/ 3233328 w 12020254"/>
              <a:gd name="connsiteY3409" fmla="*/ 423149 h 2556204"/>
              <a:gd name="connsiteX3410" fmla="*/ 3242989 w 12020254"/>
              <a:gd name="connsiteY3410" fmla="*/ 435881 h 2556204"/>
              <a:gd name="connsiteX3411" fmla="*/ 3287637 w 12020254"/>
              <a:gd name="connsiteY3411" fmla="*/ 441844 h 2556204"/>
              <a:gd name="connsiteX3412" fmla="*/ 3300300 w 12020254"/>
              <a:gd name="connsiteY3412" fmla="*/ 432093 h 2556204"/>
              <a:gd name="connsiteX3413" fmla="*/ 3311462 w 12020254"/>
              <a:gd name="connsiteY3413" fmla="*/ 433583 h 2556204"/>
              <a:gd name="connsiteX3414" fmla="*/ 3332285 w 12020254"/>
              <a:gd name="connsiteY3414" fmla="*/ 447806 h 2556204"/>
              <a:gd name="connsiteX3415" fmla="*/ 3421581 w 12020254"/>
              <a:gd name="connsiteY3415" fmla="*/ 459730 h 2556204"/>
              <a:gd name="connsiteX3416" fmla="*/ 3446909 w 12020254"/>
              <a:gd name="connsiteY3416" fmla="*/ 440228 h 2556204"/>
              <a:gd name="connsiteX3417" fmla="*/ 3423083 w 12020254"/>
              <a:gd name="connsiteY3417" fmla="*/ 448488 h 2556204"/>
              <a:gd name="connsiteX3418" fmla="*/ 3424584 w 12020254"/>
              <a:gd name="connsiteY3418" fmla="*/ 437247 h 2556204"/>
              <a:gd name="connsiteX3419" fmla="*/ 3292141 w 12020254"/>
              <a:gd name="connsiteY3419" fmla="*/ 408118 h 2556204"/>
              <a:gd name="connsiteX3420" fmla="*/ 3315966 w 12020254"/>
              <a:gd name="connsiteY3420" fmla="*/ 399858 h 2556204"/>
              <a:gd name="connsiteX3421" fmla="*/ 3317467 w 12020254"/>
              <a:gd name="connsiteY3421" fmla="*/ 388616 h 2556204"/>
              <a:gd name="connsiteX3422" fmla="*/ 3327128 w 12020254"/>
              <a:gd name="connsiteY3422" fmla="*/ 401348 h 2556204"/>
              <a:gd name="connsiteX3423" fmla="*/ 3325627 w 12020254"/>
              <a:gd name="connsiteY3423" fmla="*/ 412590 h 2556204"/>
              <a:gd name="connsiteX3424" fmla="*/ 3360615 w 12020254"/>
              <a:gd name="connsiteY3424" fmla="*/ 405820 h 2556204"/>
              <a:gd name="connsiteX3425" fmla="*/ 3373278 w 12020254"/>
              <a:gd name="connsiteY3425" fmla="*/ 396068 h 2556204"/>
              <a:gd name="connsiteX3426" fmla="*/ 3483397 w 12020254"/>
              <a:gd name="connsiteY3426" fmla="*/ 422216 h 2556204"/>
              <a:gd name="connsiteX3427" fmla="*/ 3497561 w 12020254"/>
              <a:gd name="connsiteY3427" fmla="*/ 401222 h 2556204"/>
              <a:gd name="connsiteX3428" fmla="*/ 3528045 w 12020254"/>
              <a:gd name="connsiteY3428" fmla="*/ 428178 h 2556204"/>
              <a:gd name="connsiteX3429" fmla="*/ 3504219 w 12020254"/>
              <a:gd name="connsiteY3429" fmla="*/ 436438 h 2556204"/>
              <a:gd name="connsiteX3430" fmla="*/ 3505721 w 12020254"/>
              <a:gd name="connsiteY3430" fmla="*/ 425197 h 2556204"/>
              <a:gd name="connsiteX3431" fmla="*/ 3481896 w 12020254"/>
              <a:gd name="connsiteY3431" fmla="*/ 433457 h 2556204"/>
              <a:gd name="connsiteX3432" fmla="*/ 3539207 w 12020254"/>
              <a:gd name="connsiteY3432" fmla="*/ 429668 h 2556204"/>
              <a:gd name="connsiteX3433" fmla="*/ 3572693 w 12020254"/>
              <a:gd name="connsiteY3433" fmla="*/ 434140 h 2556204"/>
              <a:gd name="connsiteX3434" fmla="*/ 3548868 w 12020254"/>
              <a:gd name="connsiteY3434" fmla="*/ 442401 h 2556204"/>
              <a:gd name="connsiteX3435" fmla="*/ 3582354 w 12020254"/>
              <a:gd name="connsiteY3435" fmla="*/ 446872 h 2556204"/>
              <a:gd name="connsiteX3436" fmla="*/ 3630004 w 12020254"/>
              <a:gd name="connsiteY3436" fmla="*/ 430351 h 2556204"/>
              <a:gd name="connsiteX3437" fmla="*/ 3628503 w 12020254"/>
              <a:gd name="connsiteY3437" fmla="*/ 441593 h 2556204"/>
              <a:gd name="connsiteX3438" fmla="*/ 3650828 w 12020254"/>
              <a:gd name="connsiteY3438" fmla="*/ 444574 h 2556204"/>
              <a:gd name="connsiteX3439" fmla="*/ 3673151 w 12020254"/>
              <a:gd name="connsiteY3439" fmla="*/ 447555 h 2556204"/>
              <a:gd name="connsiteX3440" fmla="*/ 3696977 w 12020254"/>
              <a:gd name="connsiteY3440" fmla="*/ 439294 h 2556204"/>
              <a:gd name="connsiteX3441" fmla="*/ 3706638 w 12020254"/>
              <a:gd name="connsiteY3441" fmla="*/ 452026 h 2556204"/>
              <a:gd name="connsiteX3442" fmla="*/ 3730463 w 12020254"/>
              <a:gd name="connsiteY3442" fmla="*/ 443766 h 2556204"/>
              <a:gd name="connsiteX3443" fmla="*/ 3728962 w 12020254"/>
              <a:gd name="connsiteY3443" fmla="*/ 455008 h 2556204"/>
              <a:gd name="connsiteX3444" fmla="*/ 3741625 w 12020254"/>
              <a:gd name="connsiteY3444" fmla="*/ 445256 h 2556204"/>
              <a:gd name="connsiteX3445" fmla="*/ 3751286 w 12020254"/>
              <a:gd name="connsiteY3445" fmla="*/ 457989 h 2556204"/>
              <a:gd name="connsiteX3446" fmla="*/ 3738623 w 12020254"/>
              <a:gd name="connsiteY3446" fmla="*/ 467740 h 2556204"/>
              <a:gd name="connsiteX3447" fmla="*/ 3775111 w 12020254"/>
              <a:gd name="connsiteY3447" fmla="*/ 449728 h 2556204"/>
              <a:gd name="connsiteX3448" fmla="*/ 3797435 w 12020254"/>
              <a:gd name="connsiteY3448" fmla="*/ 452709 h 2556204"/>
              <a:gd name="connsiteX3449" fmla="*/ 3807096 w 12020254"/>
              <a:gd name="connsiteY3449" fmla="*/ 465441 h 2556204"/>
              <a:gd name="connsiteX3450" fmla="*/ 3897893 w 12020254"/>
              <a:gd name="connsiteY3450" fmla="*/ 466124 h 2556204"/>
              <a:gd name="connsiteX3451" fmla="*/ 3906053 w 12020254"/>
              <a:gd name="connsiteY3451" fmla="*/ 490098 h 2556204"/>
              <a:gd name="connsiteX3452" fmla="*/ 3952202 w 12020254"/>
              <a:gd name="connsiteY3452" fmla="*/ 484818 h 2556204"/>
              <a:gd name="connsiteX3453" fmla="*/ 3974527 w 12020254"/>
              <a:gd name="connsiteY3453" fmla="*/ 487800 h 2556204"/>
              <a:gd name="connsiteX3454" fmla="*/ 3985689 w 12020254"/>
              <a:gd name="connsiteY3454" fmla="*/ 489290 h 2556204"/>
              <a:gd name="connsiteX3455" fmla="*/ 4041499 w 12020254"/>
              <a:gd name="connsiteY3455" fmla="*/ 496743 h 2556204"/>
              <a:gd name="connsiteX3456" fmla="*/ 4089149 w 12020254"/>
              <a:gd name="connsiteY3456" fmla="*/ 480221 h 2556204"/>
              <a:gd name="connsiteX3457" fmla="*/ 4143459 w 12020254"/>
              <a:gd name="connsiteY3457" fmla="*/ 498916 h 2556204"/>
              <a:gd name="connsiteX3458" fmla="*/ 4176944 w 12020254"/>
              <a:gd name="connsiteY3458" fmla="*/ 503387 h 2556204"/>
              <a:gd name="connsiteX3459" fmla="*/ 4165783 w 12020254"/>
              <a:gd name="connsiteY3459" fmla="*/ 501897 h 2556204"/>
              <a:gd name="connsiteX3460" fmla="*/ 4195395 w 12020254"/>
              <a:gd name="connsiteY3460" fmla="*/ 507460 h 2556204"/>
              <a:gd name="connsiteX3461" fmla="*/ 4200365 w 12020254"/>
              <a:gd name="connsiteY3461" fmla="*/ 496055 h 2556204"/>
              <a:gd name="connsiteX3462" fmla="*/ 4210349 w 12020254"/>
              <a:gd name="connsiteY3462" fmla="*/ 497836 h 2556204"/>
              <a:gd name="connsiteX3463" fmla="*/ 4232755 w 12020254"/>
              <a:gd name="connsiteY3463" fmla="*/ 510840 h 2556204"/>
              <a:gd name="connsiteX3464" fmla="*/ 4245418 w 12020254"/>
              <a:gd name="connsiteY3464" fmla="*/ 501089 h 2556204"/>
              <a:gd name="connsiteX3465" fmla="*/ 4267742 w 12020254"/>
              <a:gd name="connsiteY3465" fmla="*/ 504070 h 2556204"/>
              <a:gd name="connsiteX3466" fmla="*/ 4258081 w 12020254"/>
              <a:gd name="connsiteY3466" fmla="*/ 491338 h 2556204"/>
              <a:gd name="connsiteX3467" fmla="*/ 4226096 w 12020254"/>
              <a:gd name="connsiteY3467" fmla="*/ 475624 h 2556204"/>
              <a:gd name="connsiteX3468" fmla="*/ 4259582 w 12020254"/>
              <a:gd name="connsiteY3468" fmla="*/ 480096 h 2556204"/>
              <a:gd name="connsiteX3469" fmla="*/ 4278904 w 12020254"/>
              <a:gd name="connsiteY3469" fmla="*/ 505561 h 2556204"/>
              <a:gd name="connsiteX3470" fmla="*/ 4293069 w 12020254"/>
              <a:gd name="connsiteY3470" fmla="*/ 484568 h 2556204"/>
              <a:gd name="connsiteX3471" fmla="*/ 4304231 w 12020254"/>
              <a:gd name="connsiteY3471" fmla="*/ 486058 h 2556204"/>
              <a:gd name="connsiteX3472" fmla="*/ 4290067 w 12020254"/>
              <a:gd name="connsiteY3472" fmla="*/ 507051 h 2556204"/>
              <a:gd name="connsiteX3473" fmla="*/ 4299727 w 12020254"/>
              <a:gd name="connsiteY3473" fmla="*/ 519784 h 2556204"/>
              <a:gd name="connsiteX3474" fmla="*/ 4323552 w 12020254"/>
              <a:gd name="connsiteY3474" fmla="*/ 511523 h 2556204"/>
              <a:gd name="connsiteX3475" fmla="*/ 4380864 w 12020254"/>
              <a:gd name="connsiteY3475" fmla="*/ 507734 h 2556204"/>
              <a:gd name="connsiteX3476" fmla="*/ 4377862 w 12020254"/>
              <a:gd name="connsiteY3476" fmla="*/ 530217 h 2556204"/>
              <a:gd name="connsiteX3477" fmla="*/ 4403188 w 12020254"/>
              <a:gd name="connsiteY3477" fmla="*/ 510715 h 2556204"/>
              <a:gd name="connsiteX3478" fmla="*/ 4436674 w 12020254"/>
              <a:gd name="connsiteY3478" fmla="*/ 515186 h 2556204"/>
              <a:gd name="connsiteX3479" fmla="*/ 4446335 w 12020254"/>
              <a:gd name="connsiteY3479" fmla="*/ 527919 h 2556204"/>
              <a:gd name="connsiteX3480" fmla="*/ 4470160 w 12020254"/>
              <a:gd name="connsiteY3480" fmla="*/ 519658 h 2556204"/>
              <a:gd name="connsiteX3481" fmla="*/ 4490983 w 12020254"/>
              <a:gd name="connsiteY3481" fmla="*/ 533881 h 2556204"/>
              <a:gd name="connsiteX3482" fmla="*/ 4502146 w 12020254"/>
              <a:gd name="connsiteY3482" fmla="*/ 535372 h 2556204"/>
              <a:gd name="connsiteX3483" fmla="*/ 4560958 w 12020254"/>
              <a:gd name="connsiteY3483" fmla="*/ 520341 h 2556204"/>
              <a:gd name="connsiteX3484" fmla="*/ 4594444 w 12020254"/>
              <a:gd name="connsiteY3484" fmla="*/ 524812 h 2556204"/>
              <a:gd name="connsiteX3485" fmla="*/ 4637591 w 12020254"/>
              <a:gd name="connsiteY3485" fmla="*/ 542016 h 2556204"/>
              <a:gd name="connsiteX3486" fmla="*/ 4650254 w 12020254"/>
              <a:gd name="connsiteY3486" fmla="*/ 532265 h 2556204"/>
              <a:gd name="connsiteX3487" fmla="*/ 4674079 w 12020254"/>
              <a:gd name="connsiteY3487" fmla="*/ 524004 h 2556204"/>
              <a:gd name="connsiteX3488" fmla="*/ 4661416 w 12020254"/>
              <a:gd name="connsiteY3488" fmla="*/ 533756 h 2556204"/>
              <a:gd name="connsiteX3489" fmla="*/ 4726888 w 12020254"/>
              <a:gd name="connsiteY3489" fmla="*/ 553941 h 2556204"/>
              <a:gd name="connsiteX3490" fmla="*/ 4741052 w 12020254"/>
              <a:gd name="connsiteY3490" fmla="*/ 532948 h 2556204"/>
              <a:gd name="connsiteX3491" fmla="*/ 4706064 w 12020254"/>
              <a:gd name="connsiteY3491" fmla="*/ 539718 h 2556204"/>
              <a:gd name="connsiteX3492" fmla="*/ 4720228 w 12020254"/>
              <a:gd name="connsiteY3492" fmla="*/ 518725 h 2556204"/>
              <a:gd name="connsiteX3493" fmla="*/ 4752214 w 12020254"/>
              <a:gd name="connsiteY3493" fmla="*/ 534438 h 2556204"/>
              <a:gd name="connsiteX3494" fmla="*/ 4749211 w 12020254"/>
              <a:gd name="connsiteY3494" fmla="*/ 556922 h 2556204"/>
              <a:gd name="connsiteX3495" fmla="*/ 4761874 w 12020254"/>
              <a:gd name="connsiteY3495" fmla="*/ 547171 h 2556204"/>
              <a:gd name="connsiteX3496" fmla="*/ 4760373 w 12020254"/>
              <a:gd name="connsiteY3496" fmla="*/ 558412 h 2556204"/>
              <a:gd name="connsiteX3497" fmla="*/ 4795360 w 12020254"/>
              <a:gd name="connsiteY3497" fmla="*/ 551642 h 2556204"/>
              <a:gd name="connsiteX3498" fmla="*/ 4862332 w 12020254"/>
              <a:gd name="connsiteY3498" fmla="*/ 560585 h 2556204"/>
              <a:gd name="connsiteX3499" fmla="*/ 4874996 w 12020254"/>
              <a:gd name="connsiteY3499" fmla="*/ 550834 h 2556204"/>
              <a:gd name="connsiteX3500" fmla="*/ 4897320 w 12020254"/>
              <a:gd name="connsiteY3500" fmla="*/ 553815 h 2556204"/>
              <a:gd name="connsiteX3501" fmla="*/ 4941969 w 12020254"/>
              <a:gd name="connsiteY3501" fmla="*/ 559777 h 2556204"/>
              <a:gd name="connsiteX3502" fmla="*/ 4951629 w 12020254"/>
              <a:gd name="connsiteY3502" fmla="*/ 572510 h 2556204"/>
              <a:gd name="connsiteX3503" fmla="*/ 4916642 w 12020254"/>
              <a:gd name="connsiteY3503" fmla="*/ 579280 h 2556204"/>
              <a:gd name="connsiteX3504" fmla="*/ 4972452 w 12020254"/>
              <a:gd name="connsiteY3504" fmla="*/ 586733 h 2556204"/>
              <a:gd name="connsiteX3505" fmla="*/ 4951629 w 12020254"/>
              <a:gd name="connsiteY3505" fmla="*/ 572510 h 2556204"/>
              <a:gd name="connsiteX3506" fmla="*/ 5031264 w 12020254"/>
              <a:gd name="connsiteY3506" fmla="*/ 571702 h 2556204"/>
              <a:gd name="connsiteX3507" fmla="*/ 5032766 w 12020254"/>
              <a:gd name="connsiteY3507" fmla="*/ 560460 h 2556204"/>
              <a:gd name="connsiteX3508" fmla="*/ 5045429 w 12020254"/>
              <a:gd name="connsiteY3508" fmla="*/ 550709 h 2556204"/>
              <a:gd name="connsiteX3509" fmla="*/ 5053589 w 12020254"/>
              <a:gd name="connsiteY3509" fmla="*/ 574683 h 2556204"/>
              <a:gd name="connsiteX3510" fmla="*/ 5087075 w 12020254"/>
              <a:gd name="connsiteY3510" fmla="*/ 579154 h 2556204"/>
              <a:gd name="connsiteX3511" fmla="*/ 5066252 w 12020254"/>
              <a:gd name="connsiteY3511" fmla="*/ 564931 h 2556204"/>
              <a:gd name="connsiteX3512" fmla="*/ 5090077 w 12020254"/>
              <a:gd name="connsiteY3512" fmla="*/ 556671 h 2556204"/>
              <a:gd name="connsiteX3513" fmla="*/ 5109399 w 12020254"/>
              <a:gd name="connsiteY3513" fmla="*/ 582135 h 2556204"/>
              <a:gd name="connsiteX3514" fmla="*/ 5168211 w 12020254"/>
              <a:gd name="connsiteY3514" fmla="*/ 567104 h 2556204"/>
              <a:gd name="connsiteX3515" fmla="*/ 5122062 w 12020254"/>
              <a:gd name="connsiteY3515" fmla="*/ 572384 h 2556204"/>
              <a:gd name="connsiteX3516" fmla="*/ 5134725 w 12020254"/>
              <a:gd name="connsiteY3516" fmla="*/ 562633 h 2556204"/>
              <a:gd name="connsiteX3517" fmla="*/ 5174543 w 12020254"/>
              <a:gd name="connsiteY3517" fmla="*/ 562229 h 2556204"/>
              <a:gd name="connsiteX3518" fmla="*/ 5203484 w 12020254"/>
              <a:gd name="connsiteY3518" fmla="*/ 561935 h 2556204"/>
              <a:gd name="connsiteX3519" fmla="*/ 5204112 w 12020254"/>
              <a:gd name="connsiteY3519" fmla="*/ 565462 h 2556204"/>
              <a:gd name="connsiteX3520" fmla="*/ 5201698 w 12020254"/>
              <a:gd name="connsiteY3520" fmla="*/ 571576 h 2556204"/>
              <a:gd name="connsiteX3521" fmla="*/ 5190536 w 12020254"/>
              <a:gd name="connsiteY3521" fmla="*/ 570086 h 2556204"/>
              <a:gd name="connsiteX3522" fmla="*/ 5189034 w 12020254"/>
              <a:gd name="connsiteY3522" fmla="*/ 581328 h 2556204"/>
              <a:gd name="connsiteX3523" fmla="*/ 5154048 w 12020254"/>
              <a:gd name="connsiteY3523" fmla="*/ 588098 h 2556204"/>
              <a:gd name="connsiteX3524" fmla="*/ 5187533 w 12020254"/>
              <a:gd name="connsiteY3524" fmla="*/ 592569 h 2556204"/>
              <a:gd name="connsiteX3525" fmla="*/ 5211358 w 12020254"/>
              <a:gd name="connsiteY3525" fmla="*/ 584309 h 2556204"/>
              <a:gd name="connsiteX3526" fmla="*/ 5209857 w 12020254"/>
              <a:gd name="connsiteY3526" fmla="*/ 595550 h 2556204"/>
              <a:gd name="connsiteX3527" fmla="*/ 5222520 w 12020254"/>
              <a:gd name="connsiteY3527" fmla="*/ 585799 h 2556204"/>
              <a:gd name="connsiteX3528" fmla="*/ 5201698 w 12020254"/>
              <a:gd name="connsiteY3528" fmla="*/ 571576 h 2556204"/>
              <a:gd name="connsiteX3529" fmla="*/ 5219004 w 12020254"/>
              <a:gd name="connsiteY3529" fmla="*/ 569596 h 2556204"/>
              <a:gd name="connsiteX3530" fmla="*/ 5224439 w 12020254"/>
              <a:gd name="connsiteY3530" fmla="*/ 571763 h 2556204"/>
              <a:gd name="connsiteX3531" fmla="*/ 5224021 w 12020254"/>
              <a:gd name="connsiteY3531" fmla="*/ 574557 h 2556204"/>
              <a:gd name="connsiteX3532" fmla="*/ 5235184 w 12020254"/>
              <a:gd name="connsiteY3532" fmla="*/ 576048 h 2556204"/>
              <a:gd name="connsiteX3533" fmla="*/ 5235184 w 12020254"/>
              <a:gd name="connsiteY3533" fmla="*/ 576048 h 2556204"/>
              <a:gd name="connsiteX3534" fmla="*/ 5246346 w 12020254"/>
              <a:gd name="connsiteY3534" fmla="*/ 577538 h 2556204"/>
              <a:gd name="connsiteX3535" fmla="*/ 5235184 w 12020254"/>
              <a:gd name="connsiteY3535" fmla="*/ 576048 h 2556204"/>
              <a:gd name="connsiteX3536" fmla="*/ 5224439 w 12020254"/>
              <a:gd name="connsiteY3536" fmla="*/ 571763 h 2556204"/>
              <a:gd name="connsiteX3537" fmla="*/ 5225697 w 12020254"/>
              <a:gd name="connsiteY3537" fmla="*/ 563339 h 2556204"/>
              <a:gd name="connsiteX3538" fmla="*/ 5236685 w 12020254"/>
              <a:gd name="connsiteY3538" fmla="*/ 564806 h 2556204"/>
              <a:gd name="connsiteX3539" fmla="*/ 5192037 w 12020254"/>
              <a:gd name="connsiteY3539" fmla="*/ 558844 h 2556204"/>
              <a:gd name="connsiteX3540" fmla="*/ 5204700 w 12020254"/>
              <a:gd name="connsiteY3540" fmla="*/ 549093 h 2556204"/>
              <a:gd name="connsiteX3541" fmla="*/ 5192037 w 12020254"/>
              <a:gd name="connsiteY3541" fmla="*/ 558844 h 2556204"/>
              <a:gd name="connsiteX3542" fmla="*/ 5147389 w 12020254"/>
              <a:gd name="connsiteY3542" fmla="*/ 552882 h 2556204"/>
              <a:gd name="connsiteX3543" fmla="*/ 5136226 w 12020254"/>
              <a:gd name="connsiteY3543" fmla="*/ 551391 h 2556204"/>
              <a:gd name="connsiteX3544" fmla="*/ 5125064 w 12020254"/>
              <a:gd name="connsiteY3544" fmla="*/ 549900 h 2556204"/>
              <a:gd name="connsiteX3545" fmla="*/ 5113903 w 12020254"/>
              <a:gd name="connsiteY3545" fmla="*/ 548410 h 2556204"/>
              <a:gd name="connsiteX3546" fmla="*/ 5069254 w 12020254"/>
              <a:gd name="connsiteY3546" fmla="*/ 542448 h 2556204"/>
              <a:gd name="connsiteX3547" fmla="*/ 5059594 w 12020254"/>
              <a:gd name="connsiteY3547" fmla="*/ 529715 h 2556204"/>
              <a:gd name="connsiteX3548" fmla="*/ 4989619 w 12020254"/>
              <a:gd name="connsiteY3548" fmla="*/ 543256 h 2556204"/>
              <a:gd name="connsiteX3549" fmla="*/ 4967295 w 12020254"/>
              <a:gd name="connsiteY3549" fmla="*/ 540275 h 2556204"/>
              <a:gd name="connsiteX3550" fmla="*/ 4946472 w 12020254"/>
              <a:gd name="connsiteY3550" fmla="*/ 526052 h 2556204"/>
              <a:gd name="connsiteX3551" fmla="*/ 4890662 w 12020254"/>
              <a:gd name="connsiteY3551" fmla="*/ 518599 h 2556204"/>
              <a:gd name="connsiteX3552" fmla="*/ 4877998 w 12020254"/>
              <a:gd name="connsiteY3552" fmla="*/ 528350 h 2556204"/>
              <a:gd name="connsiteX3553" fmla="*/ 4844512 w 12020254"/>
              <a:gd name="connsiteY3553" fmla="*/ 523879 h 2556204"/>
              <a:gd name="connsiteX3554" fmla="*/ 4857175 w 12020254"/>
              <a:gd name="connsiteY3554" fmla="*/ 514127 h 2556204"/>
              <a:gd name="connsiteX3555" fmla="*/ 4755216 w 12020254"/>
              <a:gd name="connsiteY3555" fmla="*/ 511954 h 2556204"/>
              <a:gd name="connsiteX3556" fmla="*/ 4753715 w 12020254"/>
              <a:gd name="connsiteY3556" fmla="*/ 523196 h 2556204"/>
              <a:gd name="connsiteX3557" fmla="*/ 4720228 w 12020254"/>
              <a:gd name="connsiteY3557" fmla="*/ 518725 h 2556204"/>
              <a:gd name="connsiteX3558" fmla="*/ 4732892 w 12020254"/>
              <a:gd name="connsiteY3558" fmla="*/ 508973 h 2556204"/>
              <a:gd name="connsiteX3559" fmla="*/ 4565461 w 12020254"/>
              <a:gd name="connsiteY3559" fmla="*/ 486615 h 2556204"/>
              <a:gd name="connsiteX3560" fmla="*/ 4587785 w 12020254"/>
              <a:gd name="connsiteY3560" fmla="*/ 489596 h 2556204"/>
              <a:gd name="connsiteX3561" fmla="*/ 4578124 w 12020254"/>
              <a:gd name="connsiteY3561" fmla="*/ 476864 h 2556204"/>
              <a:gd name="connsiteX3562" fmla="*/ 4546139 w 12020254"/>
              <a:gd name="connsiteY3562" fmla="*/ 461150 h 2556204"/>
              <a:gd name="connsiteX3563" fmla="*/ 4531975 w 12020254"/>
              <a:gd name="connsiteY3563" fmla="*/ 482144 h 2556204"/>
              <a:gd name="connsiteX3564" fmla="*/ 4499990 w 12020254"/>
              <a:gd name="connsiteY3564" fmla="*/ 466430 h 2556204"/>
              <a:gd name="connsiteX3565" fmla="*/ 4498489 w 12020254"/>
              <a:gd name="connsiteY3565" fmla="*/ 477672 h 2556204"/>
              <a:gd name="connsiteX3566" fmla="*/ 4465003 w 12020254"/>
              <a:gd name="connsiteY3566" fmla="*/ 473200 h 2556204"/>
              <a:gd name="connsiteX3567" fmla="*/ 4488828 w 12020254"/>
              <a:gd name="connsiteY3567" fmla="*/ 464939 h 2556204"/>
              <a:gd name="connsiteX3568" fmla="*/ 4468005 w 12020254"/>
              <a:gd name="connsiteY3568" fmla="*/ 450717 h 2556204"/>
              <a:gd name="connsiteX3569" fmla="*/ 4466504 w 12020254"/>
              <a:gd name="connsiteY3569" fmla="*/ 461959 h 2556204"/>
              <a:gd name="connsiteX3570" fmla="*/ 4388370 w 12020254"/>
              <a:gd name="connsiteY3570" fmla="*/ 451525 h 2556204"/>
              <a:gd name="connsiteX3571" fmla="*/ 4364545 w 12020254"/>
              <a:gd name="connsiteY3571" fmla="*/ 459785 h 2556204"/>
              <a:gd name="connsiteX3572" fmla="*/ 4366045 w 12020254"/>
              <a:gd name="connsiteY3572" fmla="*/ 448544 h 2556204"/>
              <a:gd name="connsiteX3573" fmla="*/ 4331058 w 12020254"/>
              <a:gd name="connsiteY3573" fmla="*/ 455314 h 2556204"/>
              <a:gd name="connsiteX3574" fmla="*/ 4329557 w 12020254"/>
              <a:gd name="connsiteY3574" fmla="*/ 466556 h 2556204"/>
              <a:gd name="connsiteX3575" fmla="*/ 4316894 w 12020254"/>
              <a:gd name="connsiteY3575" fmla="*/ 476307 h 2556204"/>
              <a:gd name="connsiteX3576" fmla="*/ 4284909 w 12020254"/>
              <a:gd name="connsiteY3576" fmla="*/ 460593 h 2556204"/>
              <a:gd name="connsiteX3577" fmla="*/ 4307233 w 12020254"/>
              <a:gd name="connsiteY3577" fmla="*/ 463575 h 2556204"/>
              <a:gd name="connsiteX3578" fmla="*/ 4319896 w 12020254"/>
              <a:gd name="connsiteY3578" fmla="*/ 453823 h 2556204"/>
              <a:gd name="connsiteX3579" fmla="*/ 4294970 w 12020254"/>
              <a:gd name="connsiteY3579" fmla="*/ 449064 h 2556204"/>
              <a:gd name="connsiteX3580" fmla="*/ 4289088 w 12020254"/>
              <a:gd name="connsiteY3580" fmla="*/ 439935 h 2556204"/>
              <a:gd name="connsiteX3581" fmla="*/ 4290857 w 12020254"/>
              <a:gd name="connsiteY3581" fmla="*/ 439876 h 2556204"/>
              <a:gd name="connsiteX3582" fmla="*/ 4297115 w 12020254"/>
              <a:gd name="connsiteY3582" fmla="*/ 443630 h 2556204"/>
              <a:gd name="connsiteX3583" fmla="*/ 4299074 w 12020254"/>
              <a:gd name="connsiteY3583" fmla="*/ 439600 h 2556204"/>
              <a:gd name="connsiteX3584" fmla="*/ 4290857 w 12020254"/>
              <a:gd name="connsiteY3584" fmla="*/ 439876 h 2556204"/>
              <a:gd name="connsiteX3585" fmla="*/ 4287911 w 12020254"/>
              <a:gd name="connsiteY3585" fmla="*/ 438110 h 2556204"/>
              <a:gd name="connsiteX3586" fmla="*/ 4289088 w 12020254"/>
              <a:gd name="connsiteY3586" fmla="*/ 439935 h 2556204"/>
              <a:gd name="connsiteX3587" fmla="*/ 4264837 w 12020254"/>
              <a:gd name="connsiteY3587" fmla="*/ 440750 h 2556204"/>
              <a:gd name="connsiteX3588" fmla="*/ 4230600 w 12020254"/>
              <a:gd name="connsiteY3588" fmla="*/ 441899 h 2556204"/>
              <a:gd name="connsiteX3589" fmla="*/ 4243263 w 12020254"/>
              <a:gd name="connsiteY3589" fmla="*/ 432148 h 2556204"/>
              <a:gd name="connsiteX3590" fmla="*/ 4197114 w 12020254"/>
              <a:gd name="connsiteY3590" fmla="*/ 437427 h 2556204"/>
              <a:gd name="connsiteX3591" fmla="*/ 4208276 w 12020254"/>
              <a:gd name="connsiteY3591" fmla="*/ 438918 h 2556204"/>
              <a:gd name="connsiteX3592" fmla="*/ 4163628 w 12020254"/>
              <a:gd name="connsiteY3592" fmla="*/ 432956 h 2556204"/>
              <a:gd name="connsiteX3593" fmla="*/ 4153967 w 12020254"/>
              <a:gd name="connsiteY3593" fmla="*/ 420223 h 2556204"/>
              <a:gd name="connsiteX3594" fmla="*/ 4141303 w 12020254"/>
              <a:gd name="connsiteY3594" fmla="*/ 429974 h 2556204"/>
              <a:gd name="connsiteX3595" fmla="*/ 4118979 w 12020254"/>
              <a:gd name="connsiteY3595" fmla="*/ 426993 h 2556204"/>
              <a:gd name="connsiteX3596" fmla="*/ 4120481 w 12020254"/>
              <a:gd name="connsiteY3596" fmla="*/ 415752 h 2556204"/>
              <a:gd name="connsiteX3597" fmla="*/ 4040845 w 12020254"/>
              <a:gd name="connsiteY3597" fmla="*/ 416560 h 2556204"/>
              <a:gd name="connsiteX3598" fmla="*/ 4043848 w 12020254"/>
              <a:gd name="connsiteY3598" fmla="*/ 394076 h 2556204"/>
              <a:gd name="connsiteX3599" fmla="*/ 4026917 w 12020254"/>
              <a:gd name="connsiteY3599" fmla="*/ 393245 h 2556204"/>
              <a:gd name="connsiteX3600" fmla="*/ 4010276 w 12020254"/>
              <a:gd name="connsiteY3600" fmla="*/ 400250 h 2556204"/>
              <a:gd name="connsiteX3601" fmla="*/ 3999199 w 12020254"/>
              <a:gd name="connsiteY3601" fmla="*/ 388114 h 2556204"/>
              <a:gd name="connsiteX3602" fmla="*/ 3996197 w 12020254"/>
              <a:gd name="connsiteY3602" fmla="*/ 410597 h 2556204"/>
              <a:gd name="connsiteX3603" fmla="*/ 3946531 w 12020254"/>
              <a:gd name="connsiteY3603" fmla="*/ 399674 h 2556204"/>
              <a:gd name="connsiteX3604" fmla="*/ 3916576 w 12020254"/>
              <a:gd name="connsiteY3604" fmla="*/ 398205 h 2556204"/>
              <a:gd name="connsiteX3605" fmla="*/ 3913232 w 12020254"/>
              <a:gd name="connsiteY3605" fmla="*/ 393797 h 2556204"/>
              <a:gd name="connsiteX3606" fmla="*/ 3908402 w 12020254"/>
              <a:gd name="connsiteY3606" fmla="*/ 387431 h 2556204"/>
              <a:gd name="connsiteX3607" fmla="*/ 3807943 w 12020254"/>
              <a:gd name="connsiteY3607" fmla="*/ 374016 h 2556204"/>
              <a:gd name="connsiteX3608" fmla="*/ 3809445 w 12020254"/>
              <a:gd name="connsiteY3608" fmla="*/ 362775 h 2556204"/>
              <a:gd name="connsiteX3609" fmla="*/ 3774457 w 12020254"/>
              <a:gd name="connsiteY3609" fmla="*/ 369545 h 2556204"/>
              <a:gd name="connsiteX3610" fmla="*/ 3694822 w 12020254"/>
              <a:gd name="connsiteY3610" fmla="*/ 370353 h 2556204"/>
              <a:gd name="connsiteX3611" fmla="*/ 3696323 w 12020254"/>
              <a:gd name="connsiteY3611" fmla="*/ 359111 h 2556204"/>
              <a:gd name="connsiteX3612" fmla="*/ 3630852 w 12020254"/>
              <a:gd name="connsiteY3612" fmla="*/ 338926 h 2556204"/>
              <a:gd name="connsiteX3613" fmla="*/ 3632353 w 12020254"/>
              <a:gd name="connsiteY3613" fmla="*/ 327684 h 2556204"/>
              <a:gd name="connsiteX3614" fmla="*/ 3610029 w 12020254"/>
              <a:gd name="connsiteY3614" fmla="*/ 324703 h 2556204"/>
              <a:gd name="connsiteX3615" fmla="*/ 3597366 w 12020254"/>
              <a:gd name="connsiteY3615" fmla="*/ 334454 h 2556204"/>
              <a:gd name="connsiteX3616" fmla="*/ 3575042 w 12020254"/>
              <a:gd name="connsiteY3616" fmla="*/ 331473 h 2556204"/>
              <a:gd name="connsiteX3617" fmla="*/ 3584703 w 12020254"/>
              <a:gd name="connsiteY3617" fmla="*/ 344206 h 2556204"/>
              <a:gd name="connsiteX3618" fmla="*/ 3552718 w 12020254"/>
              <a:gd name="connsiteY3618" fmla="*/ 328492 h 2556204"/>
              <a:gd name="connsiteX3619" fmla="*/ 3551216 w 12020254"/>
              <a:gd name="connsiteY3619" fmla="*/ 339734 h 2556204"/>
              <a:gd name="connsiteX3620" fmla="*/ 3498409 w 12020254"/>
              <a:gd name="connsiteY3620" fmla="*/ 309797 h 2556204"/>
              <a:gd name="connsiteX3621" fmla="*/ 3453760 w 12020254"/>
              <a:gd name="connsiteY3621" fmla="*/ 303835 h 2556204"/>
              <a:gd name="connsiteX3622" fmla="*/ 3466424 w 12020254"/>
              <a:gd name="connsiteY3622" fmla="*/ 294084 h 2556204"/>
              <a:gd name="connsiteX3623" fmla="*/ 3432937 w 12020254"/>
              <a:gd name="connsiteY3623" fmla="*/ 289612 h 2556204"/>
              <a:gd name="connsiteX3624" fmla="*/ 3418773 w 12020254"/>
              <a:gd name="connsiteY3624" fmla="*/ 310606 h 2556204"/>
              <a:gd name="connsiteX3625" fmla="*/ 3386789 w 12020254"/>
              <a:gd name="connsiteY3625" fmla="*/ 294892 h 2556204"/>
              <a:gd name="connsiteX3626" fmla="*/ 3121902 w 12020254"/>
              <a:gd name="connsiteY3626" fmla="*/ 236635 h 2556204"/>
              <a:gd name="connsiteX3627" fmla="*/ 3129163 w 12020254"/>
              <a:gd name="connsiteY3627" fmla="*/ 232778 h 2556204"/>
              <a:gd name="connsiteX3628" fmla="*/ 3131106 w 12020254"/>
              <a:gd name="connsiteY3628" fmla="*/ 233271 h 2556204"/>
              <a:gd name="connsiteX3629" fmla="*/ 3133064 w 12020254"/>
              <a:gd name="connsiteY3629" fmla="*/ 238126 h 2556204"/>
              <a:gd name="connsiteX3630" fmla="*/ 3135497 w 12020254"/>
              <a:gd name="connsiteY3630" fmla="*/ 234917 h 2556204"/>
              <a:gd name="connsiteX3631" fmla="*/ 3144226 w 12020254"/>
              <a:gd name="connsiteY3631" fmla="*/ 239617 h 2556204"/>
              <a:gd name="connsiteX3632" fmla="*/ 3156889 w 12020254"/>
              <a:gd name="connsiteY3632" fmla="*/ 229865 h 2556204"/>
              <a:gd name="connsiteX3633" fmla="*/ 3145727 w 12020254"/>
              <a:gd name="connsiteY3633" fmla="*/ 228375 h 2556204"/>
              <a:gd name="connsiteX3634" fmla="*/ 3139958 w 12020254"/>
              <a:gd name="connsiteY3634" fmla="*/ 229035 h 2556204"/>
              <a:gd name="connsiteX3635" fmla="*/ 3135497 w 12020254"/>
              <a:gd name="connsiteY3635" fmla="*/ 234917 h 2556204"/>
              <a:gd name="connsiteX3636" fmla="*/ 3133627 w 12020254"/>
              <a:gd name="connsiteY3636" fmla="*/ 233910 h 2556204"/>
              <a:gd name="connsiteX3637" fmla="*/ 3131106 w 12020254"/>
              <a:gd name="connsiteY3637" fmla="*/ 233271 h 2556204"/>
              <a:gd name="connsiteX3638" fmla="*/ 3128796 w 12020254"/>
              <a:gd name="connsiteY3638" fmla="*/ 227544 h 2556204"/>
              <a:gd name="connsiteX3639" fmla="*/ 3123403 w 12020254"/>
              <a:gd name="connsiteY3639" fmla="*/ 225394 h 2556204"/>
              <a:gd name="connsiteX3640" fmla="*/ 3113742 w 12020254"/>
              <a:gd name="connsiteY3640" fmla="*/ 212661 h 2556204"/>
              <a:gd name="connsiteX3641" fmla="*/ 3101078 w 12020254"/>
              <a:gd name="connsiteY3641" fmla="*/ 222412 h 2556204"/>
              <a:gd name="connsiteX3642" fmla="*/ 3120401 w 12020254"/>
              <a:gd name="connsiteY3642" fmla="*/ 247877 h 2556204"/>
              <a:gd name="connsiteX3643" fmla="*/ 3098076 w 12020254"/>
              <a:gd name="connsiteY3643" fmla="*/ 244896 h 2556204"/>
              <a:gd name="connsiteX3644" fmla="*/ 3110740 w 12020254"/>
              <a:gd name="connsiteY3644" fmla="*/ 235145 h 2556204"/>
              <a:gd name="connsiteX3645" fmla="*/ 3045269 w 12020254"/>
              <a:gd name="connsiteY3645" fmla="*/ 214960 h 2556204"/>
              <a:gd name="connsiteX3646" fmla="*/ 3034107 w 12020254"/>
              <a:gd name="connsiteY3646" fmla="*/ 213469 h 2556204"/>
              <a:gd name="connsiteX3647" fmla="*/ 3013283 w 12020254"/>
              <a:gd name="connsiteY3647" fmla="*/ 199246 h 2556204"/>
              <a:gd name="connsiteX3648" fmla="*/ 3046770 w 12020254"/>
              <a:gd name="connsiteY3648" fmla="*/ 203718 h 2556204"/>
              <a:gd name="connsiteX3649" fmla="*/ 2992461 w 12020254"/>
              <a:gd name="connsiteY3649" fmla="*/ 185023 h 2556204"/>
              <a:gd name="connsiteX3650" fmla="*/ 2960476 w 12020254"/>
              <a:gd name="connsiteY3650" fmla="*/ 169310 h 2556204"/>
              <a:gd name="connsiteX3651" fmla="*/ 2984301 w 12020254"/>
              <a:gd name="connsiteY3651" fmla="*/ 161049 h 2556204"/>
              <a:gd name="connsiteX3652" fmla="*/ 2950815 w 12020254"/>
              <a:gd name="connsiteY3652" fmla="*/ 156578 h 2556204"/>
              <a:gd name="connsiteX3653" fmla="*/ 2926989 w 12020254"/>
              <a:gd name="connsiteY3653" fmla="*/ 164838 h 2556204"/>
              <a:gd name="connsiteX3654" fmla="*/ 2917328 w 12020254"/>
              <a:gd name="connsiteY3654" fmla="*/ 152106 h 2556204"/>
              <a:gd name="connsiteX3655" fmla="*/ 2920331 w 12020254"/>
              <a:gd name="connsiteY3655" fmla="*/ 129622 h 2556204"/>
              <a:gd name="connsiteX3656" fmla="*/ 2953818 w 12020254"/>
              <a:gd name="connsiteY3656" fmla="*/ 134094 h 2556204"/>
              <a:gd name="connsiteX3657" fmla="*/ 3030451 w 12020254"/>
              <a:gd name="connsiteY3657" fmla="*/ 155770 h 2556204"/>
              <a:gd name="connsiteX3658" fmla="*/ 3086260 w 12020254"/>
              <a:gd name="connsiteY3658" fmla="*/ 163222 h 2556204"/>
              <a:gd name="connsiteX3659" fmla="*/ 3108584 w 12020254"/>
              <a:gd name="connsiteY3659" fmla="*/ 166203 h 2556204"/>
              <a:gd name="connsiteX3660" fmla="*/ 3105582 w 12020254"/>
              <a:gd name="connsiteY3660" fmla="*/ 188687 h 2556204"/>
              <a:gd name="connsiteX3661" fmla="*/ 3130909 w 12020254"/>
              <a:gd name="connsiteY3661" fmla="*/ 169184 h 2556204"/>
              <a:gd name="connsiteX3662" fmla="*/ 3153233 w 12020254"/>
              <a:gd name="connsiteY3662" fmla="*/ 172166 h 2556204"/>
              <a:gd name="connsiteX3663" fmla="*/ 3164395 w 12020254"/>
              <a:gd name="connsiteY3663" fmla="*/ 173656 h 2556204"/>
              <a:gd name="connsiteX3664" fmla="*/ 3186719 w 12020254"/>
              <a:gd name="connsiteY3664" fmla="*/ 176637 h 2556204"/>
              <a:gd name="connsiteX3665" fmla="*/ 3140570 w 12020254"/>
              <a:gd name="connsiteY3665" fmla="*/ 181917 h 2556204"/>
              <a:gd name="connsiteX3666" fmla="*/ 3139068 w 12020254"/>
              <a:gd name="connsiteY3666" fmla="*/ 193159 h 2556204"/>
              <a:gd name="connsiteX3667" fmla="*/ 3185218 w 12020254"/>
              <a:gd name="connsiteY3667" fmla="*/ 187879 h 2556204"/>
              <a:gd name="connsiteX3668" fmla="*/ 3207542 w 12020254"/>
              <a:gd name="connsiteY3668" fmla="*/ 190860 h 2556204"/>
              <a:gd name="connsiteX3669" fmla="*/ 3217203 w 12020254"/>
              <a:gd name="connsiteY3669" fmla="*/ 203592 h 2556204"/>
              <a:gd name="connsiteX3670" fmla="*/ 3239527 w 12020254"/>
              <a:gd name="connsiteY3670" fmla="*/ 206574 h 2556204"/>
              <a:gd name="connsiteX3671" fmla="*/ 3249188 w 12020254"/>
              <a:gd name="connsiteY3671" fmla="*/ 219306 h 2556204"/>
              <a:gd name="connsiteX3672" fmla="*/ 3263352 w 12020254"/>
              <a:gd name="connsiteY3672" fmla="*/ 198313 h 2556204"/>
              <a:gd name="connsiteX3673" fmla="*/ 3271511 w 12020254"/>
              <a:gd name="connsiteY3673" fmla="*/ 222287 h 2556204"/>
              <a:gd name="connsiteX3674" fmla="*/ 3306499 w 12020254"/>
              <a:gd name="connsiteY3674" fmla="*/ 215517 h 2556204"/>
              <a:gd name="connsiteX3675" fmla="*/ 3274514 w 12020254"/>
              <a:gd name="connsiteY3675" fmla="*/ 199803 h 2556204"/>
              <a:gd name="connsiteX3676" fmla="*/ 3330324 w 12020254"/>
              <a:gd name="connsiteY3676" fmla="*/ 207256 h 2556204"/>
              <a:gd name="connsiteX3677" fmla="*/ 3386135 w 12020254"/>
              <a:gd name="connsiteY3677" fmla="*/ 214709 h 2556204"/>
              <a:gd name="connsiteX3678" fmla="*/ 3345990 w 12020254"/>
              <a:gd name="connsiteY3678" fmla="*/ 175021 h 2556204"/>
              <a:gd name="connsiteX3679" fmla="*/ 3323666 w 12020254"/>
              <a:gd name="connsiteY3679" fmla="*/ 172040 h 2556204"/>
              <a:gd name="connsiteX3680" fmla="*/ 3322165 w 12020254"/>
              <a:gd name="connsiteY3680" fmla="*/ 183282 h 2556204"/>
              <a:gd name="connsiteX3681" fmla="*/ 3287177 w 12020254"/>
              <a:gd name="connsiteY3681" fmla="*/ 190052 h 2556204"/>
              <a:gd name="connsiteX3682" fmla="*/ 3299841 w 12020254"/>
              <a:gd name="connsiteY3682" fmla="*/ 180301 h 2556204"/>
              <a:gd name="connsiteX3683" fmla="*/ 3288678 w 12020254"/>
              <a:gd name="connsiteY3683" fmla="*/ 178810 h 2556204"/>
              <a:gd name="connsiteX3684" fmla="*/ 3276015 w 12020254"/>
              <a:gd name="connsiteY3684" fmla="*/ 188561 h 2556204"/>
              <a:gd name="connsiteX3685" fmla="*/ 3244031 w 12020254"/>
              <a:gd name="connsiteY3685" fmla="*/ 172848 h 2556204"/>
              <a:gd name="connsiteX3686" fmla="*/ 3279017 w 12020254"/>
              <a:gd name="connsiteY3686" fmla="*/ 166078 h 2556204"/>
              <a:gd name="connsiteX3687" fmla="*/ 3258195 w 12020254"/>
              <a:gd name="connsiteY3687" fmla="*/ 151855 h 2556204"/>
              <a:gd name="connsiteX3688" fmla="*/ 3245532 w 12020254"/>
              <a:gd name="connsiteY3688" fmla="*/ 161606 h 2556204"/>
              <a:gd name="connsiteX3689" fmla="*/ 3244031 w 12020254"/>
              <a:gd name="connsiteY3689" fmla="*/ 172848 h 2556204"/>
              <a:gd name="connsiteX3690" fmla="*/ 3189721 w 12020254"/>
              <a:gd name="connsiteY3690" fmla="*/ 154154 h 2556204"/>
              <a:gd name="connsiteX3691" fmla="*/ 3182164 w 12020254"/>
              <a:gd name="connsiteY3691" fmla="*/ 159582 h 2556204"/>
              <a:gd name="connsiteX3692" fmla="*/ 3174373 w 12020254"/>
              <a:gd name="connsiteY3692" fmla="*/ 152104 h 2556204"/>
              <a:gd name="connsiteX3693" fmla="*/ 3168898 w 12020254"/>
              <a:gd name="connsiteY3693" fmla="*/ 139931 h 2556204"/>
              <a:gd name="connsiteX3694" fmla="*/ 3133912 w 12020254"/>
              <a:gd name="connsiteY3694" fmla="*/ 146701 h 2556204"/>
              <a:gd name="connsiteX3695" fmla="*/ 3117086 w 12020254"/>
              <a:gd name="connsiteY3695" fmla="*/ 134442 h 2556204"/>
              <a:gd name="connsiteX3696" fmla="*/ 3103150 w 12020254"/>
              <a:gd name="connsiteY3696" fmla="*/ 131824 h 2556204"/>
              <a:gd name="connsiteX3697" fmla="*/ 3101926 w 12020254"/>
              <a:gd name="connsiteY3697" fmla="*/ 130987 h 2556204"/>
              <a:gd name="connsiteX3698" fmla="*/ 3101774 w 12020254"/>
              <a:gd name="connsiteY3698" fmla="*/ 131565 h 2556204"/>
              <a:gd name="connsiteX3699" fmla="*/ 3090764 w 12020254"/>
              <a:gd name="connsiteY3699" fmla="*/ 129497 h 2556204"/>
              <a:gd name="connsiteX3700" fmla="*/ 3103427 w 12020254"/>
              <a:gd name="connsiteY3700" fmla="*/ 119745 h 2556204"/>
              <a:gd name="connsiteX3701" fmla="*/ 3093766 w 12020254"/>
              <a:gd name="connsiteY3701" fmla="*/ 107013 h 2556204"/>
              <a:gd name="connsiteX3702" fmla="*/ 3069941 w 12020254"/>
              <a:gd name="connsiteY3702" fmla="*/ 115274 h 2556204"/>
              <a:gd name="connsiteX3703" fmla="*/ 3079602 w 12020254"/>
              <a:gd name="connsiteY3703" fmla="*/ 128006 h 2556204"/>
              <a:gd name="connsiteX3704" fmla="*/ 3036456 w 12020254"/>
              <a:gd name="connsiteY3704" fmla="*/ 110802 h 2556204"/>
              <a:gd name="connsiteX3705" fmla="*/ 3049119 w 12020254"/>
              <a:gd name="connsiteY3705" fmla="*/ 101051 h 2556204"/>
              <a:gd name="connsiteX3706" fmla="*/ 3025293 w 12020254"/>
              <a:gd name="connsiteY3706" fmla="*/ 109312 h 2556204"/>
              <a:gd name="connsiteX3707" fmla="*/ 2994809 w 12020254"/>
              <a:gd name="connsiteY3707" fmla="*/ 82357 h 2556204"/>
              <a:gd name="connsiteX3708" fmla="*/ 2951663 w 12020254"/>
              <a:gd name="connsiteY3708" fmla="*/ 65153 h 2556204"/>
              <a:gd name="connsiteX3709" fmla="*/ 2964326 w 12020254"/>
              <a:gd name="connsiteY3709" fmla="*/ 55401 h 2556204"/>
              <a:gd name="connsiteX3710" fmla="*/ 2942001 w 12020254"/>
              <a:gd name="connsiteY3710" fmla="*/ 52420 h 2556204"/>
              <a:gd name="connsiteX3711" fmla="*/ 2932340 w 12020254"/>
              <a:gd name="connsiteY3711" fmla="*/ 39688 h 2556204"/>
              <a:gd name="connsiteX3712" fmla="*/ 2922679 w 12020254"/>
              <a:gd name="connsiteY3712" fmla="*/ 26955 h 2556204"/>
              <a:gd name="connsiteX3713" fmla="*/ 2932340 w 12020254"/>
              <a:gd name="connsiteY3713" fmla="*/ 39688 h 2556204"/>
              <a:gd name="connsiteX3714" fmla="*/ 2908515 w 12020254"/>
              <a:gd name="connsiteY3714" fmla="*/ 47948 h 2556204"/>
              <a:gd name="connsiteX3715" fmla="*/ 2897353 w 12020254"/>
              <a:gd name="connsiteY3715" fmla="*/ 46458 h 2556204"/>
              <a:gd name="connsiteX3716" fmla="*/ 2887693 w 12020254"/>
              <a:gd name="connsiteY3716" fmla="*/ 33725 h 2556204"/>
              <a:gd name="connsiteX3717" fmla="*/ 2910017 w 12020254"/>
              <a:gd name="connsiteY3717" fmla="*/ 36706 h 2556204"/>
              <a:gd name="connsiteX3718" fmla="*/ 2901857 w 12020254"/>
              <a:gd name="connsiteY3718" fmla="*/ 12732 h 2556204"/>
              <a:gd name="connsiteX3719" fmla="*/ 2868371 w 12020254"/>
              <a:gd name="connsiteY3719" fmla="*/ 8261 h 2556204"/>
              <a:gd name="connsiteX3720" fmla="*/ 2892196 w 12020254"/>
              <a:gd name="connsiteY3720" fmla="*/ 0 h 255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Lst>
            <a:rect l="l" t="t" r="r" b="b"/>
            <a:pathLst>
              <a:path w="12020254" h="2556204">
                <a:moveTo>
                  <a:pt x="6791428" y="2534533"/>
                </a:moveTo>
                <a:cubicBezTo>
                  <a:pt x="6802590" y="2536024"/>
                  <a:pt x="6789926" y="2545775"/>
                  <a:pt x="6791428" y="2534533"/>
                </a:cubicBezTo>
                <a:close/>
                <a:moveTo>
                  <a:pt x="8350651" y="2513901"/>
                </a:moveTo>
                <a:cubicBezTo>
                  <a:pt x="8361813" y="2515392"/>
                  <a:pt x="8349150" y="2525143"/>
                  <a:pt x="8350651" y="2513901"/>
                </a:cubicBezTo>
                <a:close/>
                <a:moveTo>
                  <a:pt x="8172424" y="2511118"/>
                </a:moveTo>
                <a:lnTo>
                  <a:pt x="8180218" y="2514027"/>
                </a:lnTo>
                <a:cubicBezTo>
                  <a:pt x="8180218" y="2514027"/>
                  <a:pt x="8180218" y="2514027"/>
                  <a:pt x="8169056" y="2512536"/>
                </a:cubicBezTo>
                <a:close/>
                <a:moveTo>
                  <a:pt x="10157982" y="2251786"/>
                </a:moveTo>
                <a:cubicBezTo>
                  <a:pt x="10143818" y="2272779"/>
                  <a:pt x="10134157" y="2260047"/>
                  <a:pt x="10121494" y="2269798"/>
                </a:cubicBezTo>
                <a:cubicBezTo>
                  <a:pt x="10122995" y="2258556"/>
                  <a:pt x="10122995" y="2258556"/>
                  <a:pt x="10134157" y="2260047"/>
                </a:cubicBezTo>
                <a:cubicBezTo>
                  <a:pt x="10132656" y="2271289"/>
                  <a:pt x="10146820" y="2250296"/>
                  <a:pt x="10157982" y="2251786"/>
                </a:cubicBezTo>
                <a:close/>
                <a:moveTo>
                  <a:pt x="10227957" y="2238246"/>
                </a:moveTo>
                <a:cubicBezTo>
                  <a:pt x="10226456" y="2249488"/>
                  <a:pt x="10202631" y="2257748"/>
                  <a:pt x="10191468" y="2256258"/>
                </a:cubicBezTo>
                <a:cubicBezTo>
                  <a:pt x="10204132" y="2246507"/>
                  <a:pt x="10227957" y="2238246"/>
                  <a:pt x="10227957" y="2238246"/>
                </a:cubicBezTo>
                <a:close/>
                <a:moveTo>
                  <a:pt x="934569" y="1706658"/>
                </a:moveTo>
                <a:cubicBezTo>
                  <a:pt x="937360" y="1707030"/>
                  <a:pt x="942941" y="1707776"/>
                  <a:pt x="948522" y="1708521"/>
                </a:cubicBezTo>
                <a:lnTo>
                  <a:pt x="946512" y="1710680"/>
                </a:lnTo>
                <a:lnTo>
                  <a:pt x="937360" y="1707030"/>
                </a:lnTo>
                <a:cubicBezTo>
                  <a:pt x="931779" y="1706285"/>
                  <a:pt x="931779" y="1706285"/>
                  <a:pt x="934569" y="1706658"/>
                </a:cubicBezTo>
                <a:close/>
                <a:moveTo>
                  <a:pt x="10651568" y="1605058"/>
                </a:moveTo>
                <a:cubicBezTo>
                  <a:pt x="10652661" y="1604847"/>
                  <a:pt x="10653265" y="1605643"/>
                  <a:pt x="10652890" y="1608453"/>
                </a:cubicBezTo>
                <a:cubicBezTo>
                  <a:pt x="10651389" y="1619695"/>
                  <a:pt x="10641728" y="1606962"/>
                  <a:pt x="10629065" y="1616714"/>
                </a:cubicBezTo>
                <a:cubicBezTo>
                  <a:pt x="10629065" y="1616714"/>
                  <a:pt x="10629065" y="1616714"/>
                  <a:pt x="10641728" y="1606962"/>
                </a:cubicBezTo>
                <a:cubicBezTo>
                  <a:pt x="10640602" y="1615394"/>
                  <a:pt x="10648288" y="1605693"/>
                  <a:pt x="10651568" y="1605058"/>
                </a:cubicBezTo>
                <a:close/>
                <a:moveTo>
                  <a:pt x="512548" y="1570206"/>
                </a:moveTo>
                <a:cubicBezTo>
                  <a:pt x="522209" y="1582939"/>
                  <a:pt x="522209" y="1582939"/>
                  <a:pt x="520708" y="1594181"/>
                </a:cubicBezTo>
                <a:cubicBezTo>
                  <a:pt x="511047" y="1581448"/>
                  <a:pt x="499885" y="1579958"/>
                  <a:pt x="512548" y="1570206"/>
                </a:cubicBezTo>
                <a:close/>
                <a:moveTo>
                  <a:pt x="359282" y="1526855"/>
                </a:moveTo>
                <a:cubicBezTo>
                  <a:pt x="380105" y="1541078"/>
                  <a:pt x="380105" y="1541078"/>
                  <a:pt x="402429" y="1544059"/>
                </a:cubicBezTo>
                <a:cubicBezTo>
                  <a:pt x="412090" y="1556792"/>
                  <a:pt x="413591" y="1545550"/>
                  <a:pt x="432913" y="1571014"/>
                </a:cubicBezTo>
                <a:cubicBezTo>
                  <a:pt x="423252" y="1558282"/>
                  <a:pt x="445576" y="1561263"/>
                  <a:pt x="456738" y="1562754"/>
                </a:cubicBezTo>
                <a:cubicBezTo>
                  <a:pt x="445576" y="1561263"/>
                  <a:pt x="444075" y="1572505"/>
                  <a:pt x="444075" y="1572505"/>
                </a:cubicBezTo>
                <a:cubicBezTo>
                  <a:pt x="444075" y="1572505"/>
                  <a:pt x="442573" y="1583747"/>
                  <a:pt x="453735" y="1585237"/>
                </a:cubicBezTo>
                <a:cubicBezTo>
                  <a:pt x="466399" y="1575486"/>
                  <a:pt x="456738" y="1562754"/>
                  <a:pt x="479062" y="1565735"/>
                </a:cubicBezTo>
                <a:cubicBezTo>
                  <a:pt x="477561" y="1576977"/>
                  <a:pt x="455236" y="1573995"/>
                  <a:pt x="464898" y="1586728"/>
                </a:cubicBezTo>
                <a:cubicBezTo>
                  <a:pt x="453735" y="1585237"/>
                  <a:pt x="441072" y="1594989"/>
                  <a:pt x="442573" y="1583747"/>
                </a:cubicBezTo>
                <a:cubicBezTo>
                  <a:pt x="455236" y="1573995"/>
                  <a:pt x="399427" y="1566543"/>
                  <a:pt x="378604" y="1552320"/>
                </a:cubicBezTo>
                <a:cubicBezTo>
                  <a:pt x="388265" y="1565052"/>
                  <a:pt x="388265" y="1565052"/>
                  <a:pt x="377103" y="1563562"/>
                </a:cubicBezTo>
                <a:cubicBezTo>
                  <a:pt x="367441" y="1550829"/>
                  <a:pt x="365940" y="1562071"/>
                  <a:pt x="365940" y="1562071"/>
                </a:cubicBezTo>
                <a:cubicBezTo>
                  <a:pt x="365940" y="1562071"/>
                  <a:pt x="365940" y="1562071"/>
                  <a:pt x="345118" y="1547848"/>
                </a:cubicBezTo>
                <a:cubicBezTo>
                  <a:pt x="368943" y="1539588"/>
                  <a:pt x="357781" y="1538097"/>
                  <a:pt x="359282" y="1526855"/>
                </a:cubicBezTo>
                <a:close/>
                <a:moveTo>
                  <a:pt x="608145" y="1525122"/>
                </a:moveTo>
                <a:lnTo>
                  <a:pt x="609141" y="1525307"/>
                </a:lnTo>
                <a:lnTo>
                  <a:pt x="609351" y="1525922"/>
                </a:lnTo>
                <a:close/>
                <a:moveTo>
                  <a:pt x="580213" y="1515863"/>
                </a:moveTo>
                <a:lnTo>
                  <a:pt x="587777" y="1517320"/>
                </a:lnTo>
                <a:cubicBezTo>
                  <a:pt x="591963" y="1517879"/>
                  <a:pt x="596149" y="1518438"/>
                  <a:pt x="599892" y="1519653"/>
                </a:cubicBezTo>
                <a:lnTo>
                  <a:pt x="608145" y="1525122"/>
                </a:lnTo>
                <a:lnTo>
                  <a:pt x="592795" y="1522281"/>
                </a:lnTo>
                <a:close/>
                <a:moveTo>
                  <a:pt x="1611126" y="1510946"/>
                </a:moveTo>
                <a:lnTo>
                  <a:pt x="1610538" y="1511842"/>
                </a:lnTo>
                <a:lnTo>
                  <a:pt x="1609160" y="1511596"/>
                </a:lnTo>
                <a:close/>
                <a:moveTo>
                  <a:pt x="566204" y="1508718"/>
                </a:moveTo>
                <a:lnTo>
                  <a:pt x="580213" y="1515863"/>
                </a:lnTo>
                <a:lnTo>
                  <a:pt x="575663" y="1514987"/>
                </a:lnTo>
                <a:cubicBezTo>
                  <a:pt x="571920" y="1513772"/>
                  <a:pt x="568619" y="1511901"/>
                  <a:pt x="566204" y="1508718"/>
                </a:cubicBezTo>
                <a:close/>
                <a:moveTo>
                  <a:pt x="1588802" y="1507965"/>
                </a:moveTo>
                <a:lnTo>
                  <a:pt x="1609160" y="1511596"/>
                </a:lnTo>
                <a:lnTo>
                  <a:pt x="1600726" y="1514384"/>
                </a:lnTo>
                <a:cubicBezTo>
                  <a:pt x="1590051" y="1514568"/>
                  <a:pt x="1580431" y="1506847"/>
                  <a:pt x="1588802" y="1507965"/>
                </a:cubicBezTo>
                <a:close/>
                <a:moveTo>
                  <a:pt x="1643956" y="1499060"/>
                </a:moveTo>
                <a:cubicBezTo>
                  <a:pt x="1652539" y="1498597"/>
                  <a:pt x="1660066" y="1506039"/>
                  <a:pt x="1668438" y="1507157"/>
                </a:cubicBezTo>
                <a:cubicBezTo>
                  <a:pt x="1655775" y="1516908"/>
                  <a:pt x="1644612" y="1515418"/>
                  <a:pt x="1634951" y="1502685"/>
                </a:cubicBezTo>
                <a:cubicBezTo>
                  <a:pt x="1638117" y="1500247"/>
                  <a:pt x="1641095" y="1499215"/>
                  <a:pt x="1643956" y="1499060"/>
                </a:cubicBezTo>
                <a:close/>
                <a:moveTo>
                  <a:pt x="890750" y="1460518"/>
                </a:moveTo>
                <a:cubicBezTo>
                  <a:pt x="901912" y="1462009"/>
                  <a:pt x="913074" y="1463499"/>
                  <a:pt x="900411" y="1473251"/>
                </a:cubicBezTo>
                <a:cubicBezTo>
                  <a:pt x="890750" y="1460518"/>
                  <a:pt x="878087" y="1470270"/>
                  <a:pt x="890750" y="1460518"/>
                </a:cubicBezTo>
                <a:close/>
                <a:moveTo>
                  <a:pt x="406600" y="1429728"/>
                </a:moveTo>
                <a:lnTo>
                  <a:pt x="417441" y="1431641"/>
                </a:lnTo>
                <a:cubicBezTo>
                  <a:pt x="417441" y="1431641"/>
                  <a:pt x="406279" y="1430150"/>
                  <a:pt x="406279" y="1430150"/>
                </a:cubicBezTo>
                <a:close/>
                <a:moveTo>
                  <a:pt x="1321761" y="1380767"/>
                </a:moveTo>
                <a:lnTo>
                  <a:pt x="1333641" y="1381521"/>
                </a:lnTo>
                <a:lnTo>
                  <a:pt x="1332923" y="1382257"/>
                </a:lnTo>
                <a:cubicBezTo>
                  <a:pt x="1332923" y="1382257"/>
                  <a:pt x="1321761" y="1380767"/>
                  <a:pt x="1321761" y="1380767"/>
                </a:cubicBezTo>
                <a:close/>
                <a:moveTo>
                  <a:pt x="764115" y="1313452"/>
                </a:moveTo>
                <a:cubicBezTo>
                  <a:pt x="768489" y="1312606"/>
                  <a:pt x="774070" y="1313351"/>
                  <a:pt x="784482" y="1320462"/>
                </a:cubicBezTo>
                <a:cubicBezTo>
                  <a:pt x="762157" y="1317481"/>
                  <a:pt x="773320" y="1318972"/>
                  <a:pt x="771818" y="1330214"/>
                </a:cubicBezTo>
                <a:cubicBezTo>
                  <a:pt x="762157" y="1317481"/>
                  <a:pt x="762157" y="1317481"/>
                  <a:pt x="750995" y="1315991"/>
                </a:cubicBezTo>
                <a:cubicBezTo>
                  <a:pt x="756576" y="1316736"/>
                  <a:pt x="759742" y="1314298"/>
                  <a:pt x="764115" y="1313452"/>
                </a:cubicBezTo>
                <a:close/>
                <a:moveTo>
                  <a:pt x="518094" y="1273448"/>
                </a:moveTo>
                <a:cubicBezTo>
                  <a:pt x="527754" y="1286180"/>
                  <a:pt x="538916" y="1287670"/>
                  <a:pt x="550078" y="1289161"/>
                </a:cubicBezTo>
                <a:cubicBezTo>
                  <a:pt x="538916" y="1287670"/>
                  <a:pt x="527754" y="1286180"/>
                  <a:pt x="527754" y="1286180"/>
                </a:cubicBezTo>
                <a:cubicBezTo>
                  <a:pt x="550078" y="1289161"/>
                  <a:pt x="558238" y="1313135"/>
                  <a:pt x="561240" y="1290651"/>
                </a:cubicBezTo>
                <a:cubicBezTo>
                  <a:pt x="582063" y="1304874"/>
                  <a:pt x="591725" y="1317607"/>
                  <a:pt x="614048" y="1320588"/>
                </a:cubicBezTo>
                <a:cubicBezTo>
                  <a:pt x="625210" y="1322078"/>
                  <a:pt x="625210" y="1322078"/>
                  <a:pt x="625210" y="1322078"/>
                </a:cubicBezTo>
                <a:cubicBezTo>
                  <a:pt x="625210" y="1322078"/>
                  <a:pt x="636372" y="1323569"/>
                  <a:pt x="636372" y="1323569"/>
                </a:cubicBezTo>
                <a:cubicBezTo>
                  <a:pt x="647534" y="1325059"/>
                  <a:pt x="625210" y="1322078"/>
                  <a:pt x="634871" y="1334811"/>
                </a:cubicBezTo>
                <a:cubicBezTo>
                  <a:pt x="622208" y="1344562"/>
                  <a:pt x="611046" y="1343071"/>
                  <a:pt x="611046" y="1343071"/>
                </a:cubicBezTo>
                <a:cubicBezTo>
                  <a:pt x="599884" y="1341581"/>
                  <a:pt x="590223" y="1328849"/>
                  <a:pt x="590223" y="1328849"/>
                </a:cubicBezTo>
                <a:cubicBezTo>
                  <a:pt x="579060" y="1327358"/>
                  <a:pt x="577559" y="1338600"/>
                  <a:pt x="567899" y="1325867"/>
                </a:cubicBezTo>
                <a:cubicBezTo>
                  <a:pt x="567899" y="1325867"/>
                  <a:pt x="590223" y="1328849"/>
                  <a:pt x="591725" y="1317607"/>
                </a:cubicBezTo>
                <a:cubicBezTo>
                  <a:pt x="580562" y="1316116"/>
                  <a:pt x="556737" y="1324377"/>
                  <a:pt x="559739" y="1301893"/>
                </a:cubicBezTo>
                <a:cubicBezTo>
                  <a:pt x="547076" y="1311645"/>
                  <a:pt x="548577" y="1300403"/>
                  <a:pt x="535914" y="1310154"/>
                </a:cubicBezTo>
                <a:cubicBezTo>
                  <a:pt x="535914" y="1310154"/>
                  <a:pt x="534413" y="1321396"/>
                  <a:pt x="523251" y="1319905"/>
                </a:cubicBezTo>
                <a:cubicBezTo>
                  <a:pt x="513590" y="1307173"/>
                  <a:pt x="534413" y="1321396"/>
                  <a:pt x="524752" y="1308664"/>
                </a:cubicBezTo>
                <a:cubicBezTo>
                  <a:pt x="502428" y="1305682"/>
                  <a:pt x="503929" y="1294441"/>
                  <a:pt x="481604" y="1291459"/>
                </a:cubicBezTo>
                <a:cubicBezTo>
                  <a:pt x="492766" y="1292950"/>
                  <a:pt x="492766" y="1292950"/>
                  <a:pt x="494268" y="1281708"/>
                </a:cubicBezTo>
                <a:cubicBezTo>
                  <a:pt x="505431" y="1283199"/>
                  <a:pt x="506932" y="1271957"/>
                  <a:pt x="518094" y="1273448"/>
                </a:cubicBezTo>
                <a:close/>
                <a:moveTo>
                  <a:pt x="8295" y="1262582"/>
                </a:moveTo>
                <a:cubicBezTo>
                  <a:pt x="19457" y="1264073"/>
                  <a:pt x="17956" y="1275314"/>
                  <a:pt x="8295" y="1262582"/>
                </a:cubicBezTo>
                <a:close/>
                <a:moveTo>
                  <a:pt x="12799" y="1228857"/>
                </a:moveTo>
                <a:cubicBezTo>
                  <a:pt x="12799" y="1228857"/>
                  <a:pt x="35123" y="1231838"/>
                  <a:pt x="35123" y="1231838"/>
                </a:cubicBezTo>
                <a:lnTo>
                  <a:pt x="36920" y="1236293"/>
                </a:lnTo>
                <a:close/>
                <a:moveTo>
                  <a:pt x="1583185" y="1209715"/>
                </a:moveTo>
                <a:cubicBezTo>
                  <a:pt x="1572023" y="1208225"/>
                  <a:pt x="1594347" y="1211206"/>
                  <a:pt x="1605510" y="1212696"/>
                </a:cubicBezTo>
                <a:lnTo>
                  <a:pt x="1603194" y="1216603"/>
                </a:lnTo>
                <a:close/>
                <a:moveTo>
                  <a:pt x="2000709" y="1209689"/>
                </a:moveTo>
                <a:cubicBezTo>
                  <a:pt x="2003687" y="1208656"/>
                  <a:pt x="2009268" y="1209402"/>
                  <a:pt x="2014849" y="1210147"/>
                </a:cubicBezTo>
                <a:lnTo>
                  <a:pt x="2000900" y="1211012"/>
                </a:lnTo>
                <a:close/>
                <a:moveTo>
                  <a:pt x="1301966" y="1144857"/>
                </a:moveTo>
                <a:lnTo>
                  <a:pt x="1305851" y="1144969"/>
                </a:lnTo>
                <a:cubicBezTo>
                  <a:pt x="1307001" y="1145659"/>
                  <a:pt x="1307511" y="1147158"/>
                  <a:pt x="1307136" y="1149968"/>
                </a:cubicBezTo>
                <a:close/>
                <a:moveTo>
                  <a:pt x="1301491" y="1144387"/>
                </a:moveTo>
                <a:lnTo>
                  <a:pt x="1301966" y="1144857"/>
                </a:lnTo>
                <a:lnTo>
                  <a:pt x="1300723" y="1144821"/>
                </a:lnTo>
                <a:lnTo>
                  <a:pt x="1299787" y="1144948"/>
                </a:lnTo>
                <a:lnTo>
                  <a:pt x="1299328" y="1144635"/>
                </a:lnTo>
                <a:cubicBezTo>
                  <a:pt x="1299421" y="1143932"/>
                  <a:pt x="1300166" y="1143674"/>
                  <a:pt x="1301491" y="1144387"/>
                </a:cubicBezTo>
                <a:close/>
                <a:moveTo>
                  <a:pt x="1451589" y="1089162"/>
                </a:moveTo>
                <a:cubicBezTo>
                  <a:pt x="1446008" y="1088417"/>
                  <a:pt x="1448799" y="1088789"/>
                  <a:pt x="1452985" y="1089348"/>
                </a:cubicBezTo>
                <a:lnTo>
                  <a:pt x="1455208" y="1089645"/>
                </a:lnTo>
                <a:close/>
                <a:moveTo>
                  <a:pt x="1204523" y="1067612"/>
                </a:moveTo>
                <a:cubicBezTo>
                  <a:pt x="1215685" y="1069102"/>
                  <a:pt x="1203022" y="1078854"/>
                  <a:pt x="1204523" y="1067612"/>
                </a:cubicBezTo>
                <a:close/>
                <a:moveTo>
                  <a:pt x="780365" y="1010971"/>
                </a:moveTo>
                <a:cubicBezTo>
                  <a:pt x="780365" y="1010971"/>
                  <a:pt x="790026" y="1023703"/>
                  <a:pt x="790026" y="1023703"/>
                </a:cubicBezTo>
                <a:cubicBezTo>
                  <a:pt x="778864" y="1022213"/>
                  <a:pt x="756540" y="1019232"/>
                  <a:pt x="780365" y="1010971"/>
                </a:cubicBezTo>
                <a:close/>
                <a:moveTo>
                  <a:pt x="1189705" y="1008422"/>
                </a:moveTo>
                <a:cubicBezTo>
                  <a:pt x="1188204" y="1019663"/>
                  <a:pt x="1188204" y="1019663"/>
                  <a:pt x="1188204" y="1019663"/>
                </a:cubicBezTo>
                <a:cubicBezTo>
                  <a:pt x="1188204" y="1019663"/>
                  <a:pt x="1189705" y="1008422"/>
                  <a:pt x="1189705" y="1008422"/>
                </a:cubicBezTo>
                <a:close/>
                <a:moveTo>
                  <a:pt x="2350923" y="957117"/>
                </a:moveTo>
                <a:lnTo>
                  <a:pt x="2355255" y="958104"/>
                </a:lnTo>
                <a:lnTo>
                  <a:pt x="2352339" y="958669"/>
                </a:lnTo>
                <a:close/>
                <a:moveTo>
                  <a:pt x="2549513" y="949718"/>
                </a:moveTo>
                <a:cubicBezTo>
                  <a:pt x="2549513" y="949718"/>
                  <a:pt x="2560676" y="951209"/>
                  <a:pt x="2560676" y="951209"/>
                </a:cubicBezTo>
                <a:cubicBezTo>
                  <a:pt x="2559174" y="962450"/>
                  <a:pt x="2548012" y="960960"/>
                  <a:pt x="2549513" y="949718"/>
                </a:cubicBezTo>
                <a:close/>
                <a:moveTo>
                  <a:pt x="980359" y="949000"/>
                </a:moveTo>
                <a:cubicBezTo>
                  <a:pt x="987710" y="947121"/>
                  <a:pt x="993292" y="947866"/>
                  <a:pt x="1002953" y="960599"/>
                </a:cubicBezTo>
                <a:cubicBezTo>
                  <a:pt x="1002953" y="960599"/>
                  <a:pt x="991790" y="959108"/>
                  <a:pt x="980628" y="957618"/>
                </a:cubicBezTo>
                <a:cubicBezTo>
                  <a:pt x="980628" y="957618"/>
                  <a:pt x="991790" y="959108"/>
                  <a:pt x="979127" y="968859"/>
                </a:cubicBezTo>
                <a:cubicBezTo>
                  <a:pt x="969466" y="956127"/>
                  <a:pt x="958304" y="954636"/>
                  <a:pt x="947142" y="953146"/>
                </a:cubicBezTo>
                <a:cubicBezTo>
                  <a:pt x="963885" y="955382"/>
                  <a:pt x="973007" y="950879"/>
                  <a:pt x="980359" y="949000"/>
                </a:cubicBezTo>
                <a:close/>
                <a:moveTo>
                  <a:pt x="1243360" y="946933"/>
                </a:moveTo>
                <a:lnTo>
                  <a:pt x="1252036" y="952859"/>
                </a:lnTo>
                <a:lnTo>
                  <a:pt x="1251098" y="952793"/>
                </a:lnTo>
                <a:cubicBezTo>
                  <a:pt x="1248378" y="951894"/>
                  <a:pt x="1245775" y="950116"/>
                  <a:pt x="1243360" y="946933"/>
                </a:cubicBezTo>
                <a:close/>
                <a:moveTo>
                  <a:pt x="2254796" y="944689"/>
                </a:moveTo>
                <a:cubicBezTo>
                  <a:pt x="2254796" y="944689"/>
                  <a:pt x="2277121" y="947671"/>
                  <a:pt x="2277121" y="947671"/>
                </a:cubicBezTo>
                <a:lnTo>
                  <a:pt x="2276437" y="948405"/>
                </a:lnTo>
                <a:close/>
                <a:moveTo>
                  <a:pt x="2334432" y="943881"/>
                </a:moveTo>
                <a:cubicBezTo>
                  <a:pt x="2345594" y="945372"/>
                  <a:pt x="2347634" y="951366"/>
                  <a:pt x="2349861" y="955954"/>
                </a:cubicBezTo>
                <a:lnTo>
                  <a:pt x="2350923" y="957117"/>
                </a:lnTo>
                <a:lnTo>
                  <a:pt x="2340094" y="954650"/>
                </a:lnTo>
                <a:cubicBezTo>
                  <a:pt x="2336096" y="952685"/>
                  <a:pt x="2333681" y="949502"/>
                  <a:pt x="2334432" y="943881"/>
                </a:cubicBezTo>
                <a:close/>
                <a:moveTo>
                  <a:pt x="415020" y="939299"/>
                </a:moveTo>
                <a:cubicBezTo>
                  <a:pt x="417811" y="939672"/>
                  <a:pt x="420414" y="941450"/>
                  <a:pt x="422946" y="943755"/>
                </a:cubicBezTo>
                <a:lnTo>
                  <a:pt x="423092" y="943903"/>
                </a:lnTo>
                <a:lnTo>
                  <a:pt x="420863" y="944728"/>
                </a:lnTo>
                <a:cubicBezTo>
                  <a:pt x="419341" y="944167"/>
                  <a:pt x="417435" y="942483"/>
                  <a:pt x="415020" y="939299"/>
                </a:cubicBezTo>
                <a:close/>
                <a:moveTo>
                  <a:pt x="2309951" y="935785"/>
                </a:moveTo>
                <a:cubicBezTo>
                  <a:pt x="2318533" y="935322"/>
                  <a:pt x="2326060" y="942764"/>
                  <a:pt x="2334432" y="943881"/>
                </a:cubicBezTo>
                <a:cubicBezTo>
                  <a:pt x="2323270" y="942391"/>
                  <a:pt x="2310607" y="952142"/>
                  <a:pt x="2300946" y="939410"/>
                </a:cubicBezTo>
                <a:cubicBezTo>
                  <a:pt x="2304112" y="936972"/>
                  <a:pt x="2307090" y="935939"/>
                  <a:pt x="2309951" y="935785"/>
                </a:cubicBezTo>
                <a:close/>
                <a:moveTo>
                  <a:pt x="1143201" y="916708"/>
                </a:moveTo>
                <a:lnTo>
                  <a:pt x="1147850" y="917731"/>
                </a:lnTo>
                <a:cubicBezTo>
                  <a:pt x="1150547" y="918806"/>
                  <a:pt x="1153150" y="920584"/>
                  <a:pt x="1155565" y="923767"/>
                </a:cubicBezTo>
                <a:cubicBezTo>
                  <a:pt x="1155565" y="923767"/>
                  <a:pt x="1152774" y="923394"/>
                  <a:pt x="1148776" y="921430"/>
                </a:cubicBezTo>
                <a:close/>
                <a:moveTo>
                  <a:pt x="2373923" y="903386"/>
                </a:moveTo>
                <a:lnTo>
                  <a:pt x="2376537" y="908356"/>
                </a:lnTo>
                <a:lnTo>
                  <a:pt x="2375034" y="908361"/>
                </a:lnTo>
                <a:cubicBezTo>
                  <a:pt x="2374058" y="907695"/>
                  <a:pt x="2373548" y="906196"/>
                  <a:pt x="2373923" y="903386"/>
                </a:cubicBezTo>
                <a:close/>
                <a:moveTo>
                  <a:pt x="2318113" y="895933"/>
                </a:moveTo>
                <a:lnTo>
                  <a:pt x="2332202" y="896039"/>
                </a:lnTo>
                <a:lnTo>
                  <a:pt x="2332253" y="896391"/>
                </a:lnTo>
                <a:cubicBezTo>
                  <a:pt x="2329275" y="897423"/>
                  <a:pt x="2323694" y="896678"/>
                  <a:pt x="2318113" y="895933"/>
                </a:cubicBezTo>
                <a:close/>
                <a:moveTo>
                  <a:pt x="1102951" y="856490"/>
                </a:moveTo>
                <a:cubicBezTo>
                  <a:pt x="1107449" y="858700"/>
                  <a:pt x="1105760" y="871347"/>
                  <a:pt x="1105760" y="871347"/>
                </a:cubicBezTo>
                <a:cubicBezTo>
                  <a:pt x="1105760" y="871347"/>
                  <a:pt x="1116922" y="872837"/>
                  <a:pt x="1116922" y="872837"/>
                </a:cubicBezTo>
                <a:cubicBezTo>
                  <a:pt x="1105760" y="871347"/>
                  <a:pt x="1115421" y="884079"/>
                  <a:pt x="1104259" y="882589"/>
                </a:cubicBezTo>
                <a:cubicBezTo>
                  <a:pt x="1093096" y="881098"/>
                  <a:pt x="1105760" y="871347"/>
                  <a:pt x="1096098" y="858614"/>
                </a:cubicBezTo>
                <a:cubicBezTo>
                  <a:pt x="1099264" y="856176"/>
                  <a:pt x="1101451" y="855753"/>
                  <a:pt x="1102951" y="856490"/>
                </a:cubicBezTo>
                <a:close/>
                <a:moveTo>
                  <a:pt x="4052640" y="825409"/>
                </a:moveTo>
                <a:cubicBezTo>
                  <a:pt x="4053640" y="825900"/>
                  <a:pt x="4054150" y="827398"/>
                  <a:pt x="4053775" y="830209"/>
                </a:cubicBezTo>
                <a:cubicBezTo>
                  <a:pt x="4053775" y="830209"/>
                  <a:pt x="4041111" y="839960"/>
                  <a:pt x="4041111" y="839960"/>
                </a:cubicBezTo>
                <a:cubicBezTo>
                  <a:pt x="4042237" y="831528"/>
                  <a:pt x="4049642" y="823935"/>
                  <a:pt x="4052640" y="825409"/>
                </a:cubicBezTo>
                <a:close/>
                <a:moveTo>
                  <a:pt x="1987755" y="817491"/>
                </a:moveTo>
                <a:lnTo>
                  <a:pt x="2009062" y="819132"/>
                </a:lnTo>
                <a:lnTo>
                  <a:pt x="2010079" y="820472"/>
                </a:lnTo>
                <a:cubicBezTo>
                  <a:pt x="1998917" y="818982"/>
                  <a:pt x="1998917" y="818982"/>
                  <a:pt x="1987755" y="817491"/>
                </a:cubicBezTo>
                <a:close/>
                <a:moveTo>
                  <a:pt x="1166579" y="792456"/>
                </a:moveTo>
                <a:lnTo>
                  <a:pt x="1166765" y="792462"/>
                </a:lnTo>
                <a:lnTo>
                  <a:pt x="1166691" y="792593"/>
                </a:lnTo>
                <a:close/>
                <a:moveTo>
                  <a:pt x="1184741" y="790355"/>
                </a:moveTo>
                <a:lnTo>
                  <a:pt x="1183419" y="792545"/>
                </a:lnTo>
                <a:lnTo>
                  <a:pt x="1181585" y="790785"/>
                </a:lnTo>
                <a:close/>
                <a:moveTo>
                  <a:pt x="1162417" y="787374"/>
                </a:moveTo>
                <a:lnTo>
                  <a:pt x="1166579" y="792456"/>
                </a:lnTo>
                <a:lnTo>
                  <a:pt x="1163702" y="792373"/>
                </a:lnTo>
                <a:cubicBezTo>
                  <a:pt x="1162552" y="791683"/>
                  <a:pt x="1162042" y="790185"/>
                  <a:pt x="1162417" y="787374"/>
                </a:cubicBezTo>
                <a:close/>
                <a:moveTo>
                  <a:pt x="3968794" y="785964"/>
                </a:moveTo>
                <a:cubicBezTo>
                  <a:pt x="3974563" y="785304"/>
                  <a:pt x="3980144" y="786049"/>
                  <a:pt x="3980144" y="786049"/>
                </a:cubicBezTo>
                <a:cubicBezTo>
                  <a:pt x="3989804" y="798781"/>
                  <a:pt x="3989804" y="798781"/>
                  <a:pt x="3977141" y="808533"/>
                </a:cubicBezTo>
                <a:cubicBezTo>
                  <a:pt x="3980144" y="786049"/>
                  <a:pt x="3977141" y="808533"/>
                  <a:pt x="3956318" y="794310"/>
                </a:cubicBezTo>
                <a:cubicBezTo>
                  <a:pt x="3957069" y="788689"/>
                  <a:pt x="3963025" y="786624"/>
                  <a:pt x="3968794" y="785964"/>
                </a:cubicBezTo>
                <a:close/>
                <a:moveTo>
                  <a:pt x="1175080" y="777623"/>
                </a:moveTo>
                <a:cubicBezTo>
                  <a:pt x="1174330" y="783244"/>
                  <a:pt x="1176745" y="786427"/>
                  <a:pt x="1180555" y="789796"/>
                </a:cubicBezTo>
                <a:lnTo>
                  <a:pt x="1181585" y="790785"/>
                </a:lnTo>
                <a:lnTo>
                  <a:pt x="1168831" y="792522"/>
                </a:lnTo>
                <a:lnTo>
                  <a:pt x="1166765" y="792462"/>
                </a:lnTo>
                <a:lnTo>
                  <a:pt x="1167623" y="790930"/>
                </a:lnTo>
                <a:cubicBezTo>
                  <a:pt x="1167998" y="788120"/>
                  <a:pt x="1168749" y="782499"/>
                  <a:pt x="1175080" y="777623"/>
                </a:cubicBezTo>
                <a:close/>
                <a:moveTo>
                  <a:pt x="3536455" y="745285"/>
                </a:moveTo>
                <a:lnTo>
                  <a:pt x="3540536" y="745403"/>
                </a:lnTo>
                <a:cubicBezTo>
                  <a:pt x="3541687" y="746093"/>
                  <a:pt x="3542197" y="747591"/>
                  <a:pt x="3541822" y="750401"/>
                </a:cubicBezTo>
                <a:close/>
                <a:moveTo>
                  <a:pt x="3758404" y="744996"/>
                </a:moveTo>
                <a:cubicBezTo>
                  <a:pt x="3768065" y="757729"/>
                  <a:pt x="3779227" y="759219"/>
                  <a:pt x="3790389" y="760710"/>
                </a:cubicBezTo>
                <a:cubicBezTo>
                  <a:pt x="3779227" y="759219"/>
                  <a:pt x="3768065" y="757729"/>
                  <a:pt x="3756903" y="756238"/>
                </a:cubicBezTo>
                <a:cubicBezTo>
                  <a:pt x="3768065" y="757729"/>
                  <a:pt x="3747242" y="743506"/>
                  <a:pt x="3758404" y="744996"/>
                </a:cubicBezTo>
                <a:close/>
                <a:moveTo>
                  <a:pt x="3536153" y="744996"/>
                </a:moveTo>
                <a:lnTo>
                  <a:pt x="3536455" y="745285"/>
                </a:lnTo>
                <a:lnTo>
                  <a:pt x="3535731" y="745264"/>
                </a:lnTo>
                <a:close/>
                <a:moveTo>
                  <a:pt x="11136712" y="731754"/>
                </a:moveTo>
                <a:cubicBezTo>
                  <a:pt x="11139224" y="731553"/>
                  <a:pt x="11141921" y="732629"/>
                  <a:pt x="11144336" y="735812"/>
                </a:cubicBezTo>
                <a:cubicBezTo>
                  <a:pt x="11144336" y="735812"/>
                  <a:pt x="11133174" y="734321"/>
                  <a:pt x="11131672" y="745563"/>
                </a:cubicBezTo>
                <a:cubicBezTo>
                  <a:pt x="11123300" y="744445"/>
                  <a:pt x="11129175" y="732357"/>
                  <a:pt x="11136712" y="731754"/>
                </a:cubicBezTo>
                <a:close/>
                <a:moveTo>
                  <a:pt x="11270774" y="724836"/>
                </a:moveTo>
                <a:lnTo>
                  <a:pt x="11270121" y="729724"/>
                </a:lnTo>
                <a:lnTo>
                  <a:pt x="11257373" y="725948"/>
                </a:lnTo>
                <a:close/>
                <a:moveTo>
                  <a:pt x="1195250" y="711663"/>
                </a:moveTo>
                <a:cubicBezTo>
                  <a:pt x="1193748" y="722904"/>
                  <a:pt x="1204910" y="724395"/>
                  <a:pt x="1216073" y="725886"/>
                </a:cubicBezTo>
                <a:cubicBezTo>
                  <a:pt x="1216073" y="725886"/>
                  <a:pt x="1204910" y="724395"/>
                  <a:pt x="1204910" y="724395"/>
                </a:cubicBezTo>
                <a:cubicBezTo>
                  <a:pt x="1216073" y="725886"/>
                  <a:pt x="1224233" y="749860"/>
                  <a:pt x="1238397" y="728867"/>
                </a:cubicBezTo>
                <a:cubicBezTo>
                  <a:pt x="1259220" y="743090"/>
                  <a:pt x="1268880" y="755822"/>
                  <a:pt x="1291204" y="758803"/>
                </a:cubicBezTo>
                <a:cubicBezTo>
                  <a:pt x="1291204" y="758803"/>
                  <a:pt x="1302367" y="760293"/>
                  <a:pt x="1302367" y="760293"/>
                </a:cubicBezTo>
                <a:cubicBezTo>
                  <a:pt x="1302367" y="760293"/>
                  <a:pt x="1302367" y="760293"/>
                  <a:pt x="1313529" y="761784"/>
                </a:cubicBezTo>
                <a:cubicBezTo>
                  <a:pt x="1324691" y="763275"/>
                  <a:pt x="1302367" y="760293"/>
                  <a:pt x="1312028" y="773026"/>
                </a:cubicBezTo>
                <a:cubicBezTo>
                  <a:pt x="1299365" y="782777"/>
                  <a:pt x="1288202" y="781287"/>
                  <a:pt x="1288202" y="781287"/>
                </a:cubicBezTo>
                <a:cubicBezTo>
                  <a:pt x="1265878" y="778306"/>
                  <a:pt x="1267379" y="767064"/>
                  <a:pt x="1256217" y="765573"/>
                </a:cubicBezTo>
                <a:cubicBezTo>
                  <a:pt x="1256217" y="765573"/>
                  <a:pt x="1254716" y="776815"/>
                  <a:pt x="1245055" y="764083"/>
                </a:cubicBezTo>
                <a:cubicBezTo>
                  <a:pt x="1245055" y="764083"/>
                  <a:pt x="1267379" y="767064"/>
                  <a:pt x="1257718" y="754331"/>
                </a:cubicBezTo>
                <a:cubicBezTo>
                  <a:pt x="1246557" y="752841"/>
                  <a:pt x="1235395" y="751350"/>
                  <a:pt x="1236896" y="740109"/>
                </a:cubicBezTo>
                <a:cubicBezTo>
                  <a:pt x="1224233" y="749860"/>
                  <a:pt x="1214572" y="737128"/>
                  <a:pt x="1213071" y="748369"/>
                </a:cubicBezTo>
                <a:cubicBezTo>
                  <a:pt x="1213071" y="748369"/>
                  <a:pt x="1211570" y="759611"/>
                  <a:pt x="1200407" y="758120"/>
                </a:cubicBezTo>
                <a:cubicBezTo>
                  <a:pt x="1190746" y="745388"/>
                  <a:pt x="1200407" y="758120"/>
                  <a:pt x="1201908" y="746878"/>
                </a:cubicBezTo>
                <a:cubicBezTo>
                  <a:pt x="1179584" y="743897"/>
                  <a:pt x="1169923" y="731165"/>
                  <a:pt x="1147600" y="728184"/>
                </a:cubicBezTo>
                <a:cubicBezTo>
                  <a:pt x="1171424" y="719923"/>
                  <a:pt x="1169923" y="731165"/>
                  <a:pt x="1171424" y="719923"/>
                </a:cubicBezTo>
                <a:cubicBezTo>
                  <a:pt x="1171424" y="719923"/>
                  <a:pt x="1184088" y="710172"/>
                  <a:pt x="1195250" y="711663"/>
                </a:cubicBezTo>
                <a:close/>
                <a:moveTo>
                  <a:pt x="11296010" y="706006"/>
                </a:moveTo>
                <a:cubicBezTo>
                  <a:pt x="11298988" y="704973"/>
                  <a:pt x="11301778" y="705346"/>
                  <a:pt x="11306609" y="711712"/>
                </a:cubicBezTo>
                <a:cubicBezTo>
                  <a:pt x="11300277" y="716588"/>
                  <a:pt x="11291155" y="721091"/>
                  <a:pt x="11280826" y="724002"/>
                </a:cubicBezTo>
                <a:lnTo>
                  <a:pt x="11270774" y="724836"/>
                </a:lnTo>
                <a:lnTo>
                  <a:pt x="11271622" y="718482"/>
                </a:lnTo>
                <a:cubicBezTo>
                  <a:pt x="11271997" y="715672"/>
                  <a:pt x="11272372" y="712861"/>
                  <a:pt x="11273123" y="707240"/>
                </a:cubicBezTo>
                <a:cubicBezTo>
                  <a:pt x="11284285" y="708731"/>
                  <a:pt x="11284285" y="708731"/>
                  <a:pt x="11284285" y="708731"/>
                </a:cubicBezTo>
                <a:cubicBezTo>
                  <a:pt x="11289866" y="709476"/>
                  <a:pt x="11293032" y="707038"/>
                  <a:pt x="11296010" y="706006"/>
                </a:cubicBezTo>
                <a:close/>
                <a:moveTo>
                  <a:pt x="3119165" y="682519"/>
                </a:moveTo>
                <a:cubicBezTo>
                  <a:pt x="3128825" y="695251"/>
                  <a:pt x="3128825" y="695251"/>
                  <a:pt x="3128825" y="695251"/>
                </a:cubicBezTo>
                <a:cubicBezTo>
                  <a:pt x="3117664" y="693761"/>
                  <a:pt x="3108003" y="681028"/>
                  <a:pt x="3119165" y="682519"/>
                </a:cubicBezTo>
                <a:close/>
                <a:moveTo>
                  <a:pt x="2405260" y="668713"/>
                </a:moveTo>
                <a:cubicBezTo>
                  <a:pt x="2411029" y="668053"/>
                  <a:pt x="2416611" y="668798"/>
                  <a:pt x="2416611" y="668798"/>
                </a:cubicBezTo>
                <a:cubicBezTo>
                  <a:pt x="2426271" y="681531"/>
                  <a:pt x="2426271" y="681531"/>
                  <a:pt x="2413608" y="691282"/>
                </a:cubicBezTo>
                <a:cubicBezTo>
                  <a:pt x="2416611" y="668798"/>
                  <a:pt x="2402446" y="689791"/>
                  <a:pt x="2392784" y="677059"/>
                </a:cubicBezTo>
                <a:cubicBezTo>
                  <a:pt x="2393535" y="671438"/>
                  <a:pt x="2399491" y="669373"/>
                  <a:pt x="2405260" y="668713"/>
                </a:cubicBezTo>
                <a:close/>
                <a:moveTo>
                  <a:pt x="2592167" y="610177"/>
                </a:moveTo>
                <a:lnTo>
                  <a:pt x="2592943" y="610922"/>
                </a:lnTo>
                <a:lnTo>
                  <a:pt x="2591946" y="610686"/>
                </a:lnTo>
                <a:close/>
                <a:moveTo>
                  <a:pt x="3163160" y="608298"/>
                </a:moveTo>
                <a:lnTo>
                  <a:pt x="3176217" y="614713"/>
                </a:lnTo>
                <a:lnTo>
                  <a:pt x="3172642" y="614391"/>
                </a:lnTo>
                <a:cubicBezTo>
                  <a:pt x="3168875" y="613352"/>
                  <a:pt x="3165575" y="611481"/>
                  <a:pt x="3163160" y="608298"/>
                </a:cubicBezTo>
                <a:close/>
                <a:moveTo>
                  <a:pt x="2220197" y="608243"/>
                </a:moveTo>
                <a:cubicBezTo>
                  <a:pt x="2231360" y="609733"/>
                  <a:pt x="2229858" y="620975"/>
                  <a:pt x="2229858" y="620975"/>
                </a:cubicBezTo>
                <a:cubicBezTo>
                  <a:pt x="2209035" y="606752"/>
                  <a:pt x="2207533" y="617994"/>
                  <a:pt x="2220197" y="608243"/>
                </a:cubicBezTo>
                <a:close/>
                <a:moveTo>
                  <a:pt x="2561063" y="607992"/>
                </a:moveTo>
                <a:cubicBezTo>
                  <a:pt x="2572225" y="609482"/>
                  <a:pt x="2570724" y="620724"/>
                  <a:pt x="2594549" y="612463"/>
                </a:cubicBezTo>
                <a:lnTo>
                  <a:pt x="2592943" y="610922"/>
                </a:lnTo>
                <a:lnTo>
                  <a:pt x="2605712" y="613954"/>
                </a:lnTo>
                <a:cubicBezTo>
                  <a:pt x="2604210" y="625196"/>
                  <a:pt x="2594549" y="612463"/>
                  <a:pt x="2593047" y="623705"/>
                </a:cubicBezTo>
                <a:cubicBezTo>
                  <a:pt x="2583387" y="610973"/>
                  <a:pt x="2583387" y="610973"/>
                  <a:pt x="2570724" y="620724"/>
                </a:cubicBezTo>
                <a:cubicBezTo>
                  <a:pt x="2572225" y="609482"/>
                  <a:pt x="2549901" y="606501"/>
                  <a:pt x="2561063" y="607992"/>
                </a:cubicBezTo>
                <a:close/>
                <a:moveTo>
                  <a:pt x="2197873" y="605262"/>
                </a:moveTo>
                <a:cubicBezTo>
                  <a:pt x="2207533" y="617994"/>
                  <a:pt x="2218695" y="619484"/>
                  <a:pt x="2229858" y="620975"/>
                </a:cubicBezTo>
                <a:cubicBezTo>
                  <a:pt x="2218695" y="619484"/>
                  <a:pt x="2207533" y="617994"/>
                  <a:pt x="2196372" y="616503"/>
                </a:cubicBezTo>
                <a:cubicBezTo>
                  <a:pt x="2207533" y="617994"/>
                  <a:pt x="2197873" y="605262"/>
                  <a:pt x="2197873" y="605262"/>
                </a:cubicBezTo>
                <a:close/>
                <a:moveTo>
                  <a:pt x="1973764" y="581950"/>
                </a:moveTo>
                <a:cubicBezTo>
                  <a:pt x="1973694" y="582477"/>
                  <a:pt x="1973506" y="583882"/>
                  <a:pt x="1973131" y="586693"/>
                </a:cubicBezTo>
                <a:cubicBezTo>
                  <a:pt x="1973131" y="586693"/>
                  <a:pt x="1973976" y="580369"/>
                  <a:pt x="1973764" y="581950"/>
                </a:cubicBezTo>
                <a:close/>
                <a:moveTo>
                  <a:pt x="5203199" y="560334"/>
                </a:moveTo>
                <a:cubicBezTo>
                  <a:pt x="5203199" y="560334"/>
                  <a:pt x="5203199" y="560334"/>
                  <a:pt x="5214361" y="561825"/>
                </a:cubicBezTo>
                <a:lnTo>
                  <a:pt x="5203484" y="561935"/>
                </a:lnTo>
                <a:close/>
                <a:moveTo>
                  <a:pt x="3034177" y="551920"/>
                </a:moveTo>
                <a:cubicBezTo>
                  <a:pt x="3034281" y="552470"/>
                  <a:pt x="3034094" y="553875"/>
                  <a:pt x="3033718" y="556686"/>
                </a:cubicBezTo>
                <a:cubicBezTo>
                  <a:pt x="3033718" y="556686"/>
                  <a:pt x="3033718" y="556686"/>
                  <a:pt x="3022557" y="555195"/>
                </a:cubicBezTo>
                <a:cubicBezTo>
                  <a:pt x="3030928" y="556313"/>
                  <a:pt x="3033865" y="550269"/>
                  <a:pt x="3034177" y="551920"/>
                </a:cubicBezTo>
                <a:close/>
                <a:moveTo>
                  <a:pt x="3019959" y="538758"/>
                </a:moveTo>
                <a:cubicBezTo>
                  <a:pt x="3024808" y="538333"/>
                  <a:pt x="3023683" y="546764"/>
                  <a:pt x="3022557" y="555195"/>
                </a:cubicBezTo>
                <a:cubicBezTo>
                  <a:pt x="3011395" y="553705"/>
                  <a:pt x="3024058" y="543954"/>
                  <a:pt x="3012896" y="542463"/>
                </a:cubicBezTo>
                <a:cubicBezTo>
                  <a:pt x="3016062" y="540025"/>
                  <a:pt x="3018342" y="538899"/>
                  <a:pt x="3019959" y="538758"/>
                </a:cubicBezTo>
                <a:close/>
                <a:moveTo>
                  <a:pt x="3457786" y="528928"/>
                </a:moveTo>
                <a:cubicBezTo>
                  <a:pt x="3463554" y="528268"/>
                  <a:pt x="3469135" y="529013"/>
                  <a:pt x="3468385" y="534634"/>
                </a:cubicBezTo>
                <a:lnTo>
                  <a:pt x="3456201" y="529296"/>
                </a:lnTo>
                <a:close/>
                <a:moveTo>
                  <a:pt x="1358800" y="515579"/>
                </a:moveTo>
                <a:lnTo>
                  <a:pt x="1368879" y="517445"/>
                </a:lnTo>
                <a:cubicBezTo>
                  <a:pt x="1368879" y="517445"/>
                  <a:pt x="1368879" y="517445"/>
                  <a:pt x="1357717" y="515955"/>
                </a:cubicBezTo>
                <a:close/>
                <a:moveTo>
                  <a:pt x="4200770" y="495127"/>
                </a:moveTo>
                <a:lnTo>
                  <a:pt x="4200365" y="496055"/>
                </a:lnTo>
                <a:lnTo>
                  <a:pt x="4199423" y="495887"/>
                </a:lnTo>
                <a:close/>
                <a:moveTo>
                  <a:pt x="1641581" y="494627"/>
                </a:moveTo>
                <a:lnTo>
                  <a:pt x="1644824" y="496068"/>
                </a:lnTo>
                <a:lnTo>
                  <a:pt x="1644274" y="497009"/>
                </a:lnTo>
                <a:close/>
                <a:moveTo>
                  <a:pt x="4178446" y="492146"/>
                </a:moveTo>
                <a:lnTo>
                  <a:pt x="4199423" y="495887"/>
                </a:lnTo>
                <a:lnTo>
                  <a:pt x="4188482" y="502068"/>
                </a:lnTo>
                <a:cubicBezTo>
                  <a:pt x="4182901" y="501322"/>
                  <a:pt x="4177695" y="497767"/>
                  <a:pt x="4178446" y="492146"/>
                </a:cubicBezTo>
                <a:close/>
                <a:moveTo>
                  <a:pt x="2008966" y="488497"/>
                </a:moveTo>
                <a:cubicBezTo>
                  <a:pt x="2008215" y="494118"/>
                  <a:pt x="2007840" y="496929"/>
                  <a:pt x="2007652" y="498334"/>
                </a:cubicBezTo>
                <a:lnTo>
                  <a:pt x="2007523" y="499303"/>
                </a:lnTo>
                <a:close/>
                <a:moveTo>
                  <a:pt x="11222015" y="479794"/>
                </a:moveTo>
                <a:cubicBezTo>
                  <a:pt x="11223283" y="479606"/>
                  <a:pt x="11223886" y="480402"/>
                  <a:pt x="11223511" y="483212"/>
                </a:cubicBezTo>
                <a:cubicBezTo>
                  <a:pt x="11222010" y="494454"/>
                  <a:pt x="11212349" y="481721"/>
                  <a:pt x="11199686" y="491473"/>
                </a:cubicBezTo>
                <a:cubicBezTo>
                  <a:pt x="11199686" y="491473"/>
                  <a:pt x="11199686" y="491473"/>
                  <a:pt x="11201187" y="480231"/>
                </a:cubicBezTo>
                <a:cubicBezTo>
                  <a:pt x="11208433" y="489780"/>
                  <a:pt x="11218212" y="480359"/>
                  <a:pt x="11222015" y="479794"/>
                </a:cubicBezTo>
                <a:close/>
                <a:moveTo>
                  <a:pt x="1613791" y="470054"/>
                </a:moveTo>
                <a:cubicBezTo>
                  <a:pt x="1618621" y="476420"/>
                  <a:pt x="1623827" y="479976"/>
                  <a:pt x="1629033" y="483532"/>
                </a:cubicBezTo>
                <a:lnTo>
                  <a:pt x="1641581" y="494627"/>
                </a:lnTo>
                <a:lnTo>
                  <a:pt x="1629677" y="489339"/>
                </a:lnTo>
                <a:cubicBezTo>
                  <a:pt x="1617495" y="484851"/>
                  <a:pt x="1606708" y="480550"/>
                  <a:pt x="1613791" y="470054"/>
                </a:cubicBezTo>
                <a:close/>
                <a:moveTo>
                  <a:pt x="3091878" y="461472"/>
                </a:moveTo>
                <a:lnTo>
                  <a:pt x="3091137" y="462731"/>
                </a:lnTo>
                <a:lnTo>
                  <a:pt x="3088947" y="462153"/>
                </a:lnTo>
                <a:close/>
                <a:moveTo>
                  <a:pt x="3080716" y="459981"/>
                </a:moveTo>
                <a:lnTo>
                  <a:pt x="3088947" y="462153"/>
                </a:lnTo>
                <a:lnTo>
                  <a:pt x="3080153" y="464197"/>
                </a:lnTo>
                <a:lnTo>
                  <a:pt x="3076620" y="462295"/>
                </a:lnTo>
                <a:close/>
                <a:moveTo>
                  <a:pt x="3069553" y="458491"/>
                </a:moveTo>
                <a:lnTo>
                  <a:pt x="3076620" y="462295"/>
                </a:lnTo>
                <a:lnTo>
                  <a:pt x="3074572" y="463452"/>
                </a:lnTo>
                <a:cubicBezTo>
                  <a:pt x="3074384" y="464857"/>
                  <a:pt x="3074384" y="464857"/>
                  <a:pt x="3069553" y="458491"/>
                </a:cubicBezTo>
                <a:close/>
                <a:moveTo>
                  <a:pt x="1197771" y="447990"/>
                </a:moveTo>
                <a:lnTo>
                  <a:pt x="1207453" y="450120"/>
                </a:lnTo>
                <a:cubicBezTo>
                  <a:pt x="1207453" y="450120"/>
                  <a:pt x="1207453" y="450120"/>
                  <a:pt x="1196291" y="448629"/>
                </a:cubicBezTo>
                <a:close/>
                <a:moveTo>
                  <a:pt x="4010276" y="400250"/>
                </a:moveTo>
                <a:lnTo>
                  <a:pt x="4010687" y="400700"/>
                </a:lnTo>
                <a:lnTo>
                  <a:pt x="4008860" y="400846"/>
                </a:lnTo>
                <a:close/>
                <a:moveTo>
                  <a:pt x="4028957" y="399239"/>
                </a:moveTo>
                <a:cubicBezTo>
                  <a:pt x="4034726" y="398579"/>
                  <a:pt x="4037516" y="398952"/>
                  <a:pt x="4031184" y="403827"/>
                </a:cubicBezTo>
                <a:cubicBezTo>
                  <a:pt x="4024853" y="408703"/>
                  <a:pt x="4019272" y="407958"/>
                  <a:pt x="4014066" y="404402"/>
                </a:cubicBezTo>
                <a:lnTo>
                  <a:pt x="4010687" y="400700"/>
                </a:lnTo>
                <a:close/>
                <a:moveTo>
                  <a:pt x="3895739" y="397183"/>
                </a:moveTo>
                <a:lnTo>
                  <a:pt x="3916576" y="398205"/>
                </a:lnTo>
                <a:lnTo>
                  <a:pt x="3918063" y="400164"/>
                </a:lnTo>
                <a:cubicBezTo>
                  <a:pt x="3906901" y="398673"/>
                  <a:pt x="3906901" y="398673"/>
                  <a:pt x="3895739" y="397183"/>
                </a:cubicBezTo>
                <a:close/>
                <a:moveTo>
                  <a:pt x="3340999" y="393188"/>
                </a:moveTo>
                <a:cubicBezTo>
                  <a:pt x="3345372" y="392342"/>
                  <a:pt x="3350953" y="393087"/>
                  <a:pt x="3362116" y="394578"/>
                </a:cubicBezTo>
                <a:cubicBezTo>
                  <a:pt x="3339791" y="391597"/>
                  <a:pt x="3349452" y="404329"/>
                  <a:pt x="3349452" y="404329"/>
                </a:cubicBezTo>
                <a:cubicBezTo>
                  <a:pt x="3338290" y="402839"/>
                  <a:pt x="3338290" y="402839"/>
                  <a:pt x="3327128" y="401348"/>
                </a:cubicBezTo>
                <a:cubicBezTo>
                  <a:pt x="3333459" y="396472"/>
                  <a:pt x="3336625" y="394035"/>
                  <a:pt x="3340999" y="393188"/>
                </a:cubicBezTo>
                <a:close/>
                <a:moveTo>
                  <a:pt x="3091224" y="381289"/>
                </a:moveTo>
                <a:cubicBezTo>
                  <a:pt x="3100885" y="394021"/>
                  <a:pt x="3112047" y="395511"/>
                  <a:pt x="3123209" y="397002"/>
                </a:cubicBezTo>
                <a:cubicBezTo>
                  <a:pt x="3123209" y="397002"/>
                  <a:pt x="3100885" y="394021"/>
                  <a:pt x="3100885" y="394021"/>
                </a:cubicBezTo>
                <a:cubicBezTo>
                  <a:pt x="3123209" y="397002"/>
                  <a:pt x="3132870" y="409734"/>
                  <a:pt x="3134371" y="398493"/>
                </a:cubicBezTo>
                <a:cubicBezTo>
                  <a:pt x="3155194" y="412715"/>
                  <a:pt x="3166355" y="414206"/>
                  <a:pt x="3199842" y="418678"/>
                </a:cubicBezTo>
                <a:cubicBezTo>
                  <a:pt x="3211004" y="420168"/>
                  <a:pt x="3211004" y="420168"/>
                  <a:pt x="3211004" y="420168"/>
                </a:cubicBezTo>
                <a:cubicBezTo>
                  <a:pt x="3233328" y="423149"/>
                  <a:pt x="3211004" y="420168"/>
                  <a:pt x="3209503" y="431410"/>
                </a:cubicBezTo>
                <a:cubicBezTo>
                  <a:pt x="3209503" y="431410"/>
                  <a:pt x="3196840" y="441161"/>
                  <a:pt x="3196840" y="441161"/>
                </a:cubicBezTo>
                <a:cubicBezTo>
                  <a:pt x="3174516" y="438180"/>
                  <a:pt x="3163353" y="436690"/>
                  <a:pt x="3164854" y="425448"/>
                </a:cubicBezTo>
                <a:cubicBezTo>
                  <a:pt x="3163353" y="436690"/>
                  <a:pt x="3152191" y="435199"/>
                  <a:pt x="3141029" y="433708"/>
                </a:cubicBezTo>
                <a:cubicBezTo>
                  <a:pt x="3153692" y="423957"/>
                  <a:pt x="3176017" y="426938"/>
                  <a:pt x="3166355" y="414206"/>
                </a:cubicBezTo>
                <a:cubicBezTo>
                  <a:pt x="3153692" y="423957"/>
                  <a:pt x="3131369" y="420976"/>
                  <a:pt x="3132870" y="409734"/>
                </a:cubicBezTo>
                <a:cubicBezTo>
                  <a:pt x="3132870" y="409734"/>
                  <a:pt x="3121708" y="408244"/>
                  <a:pt x="3110546" y="406753"/>
                </a:cubicBezTo>
                <a:cubicBezTo>
                  <a:pt x="3120207" y="419486"/>
                  <a:pt x="3120207" y="419486"/>
                  <a:pt x="3107544" y="429237"/>
                </a:cubicBezTo>
                <a:cubicBezTo>
                  <a:pt x="3097883" y="416505"/>
                  <a:pt x="3107544" y="429237"/>
                  <a:pt x="3097883" y="416505"/>
                </a:cubicBezTo>
                <a:cubicBezTo>
                  <a:pt x="3086721" y="415014"/>
                  <a:pt x="3077059" y="402282"/>
                  <a:pt x="3054735" y="399301"/>
                </a:cubicBezTo>
                <a:cubicBezTo>
                  <a:pt x="3065897" y="400791"/>
                  <a:pt x="3077059" y="402282"/>
                  <a:pt x="3067398" y="389549"/>
                </a:cubicBezTo>
                <a:cubicBezTo>
                  <a:pt x="3078560" y="391040"/>
                  <a:pt x="3080062" y="379798"/>
                  <a:pt x="3091224" y="381289"/>
                </a:cubicBezTo>
                <a:close/>
                <a:moveTo>
                  <a:pt x="1092177" y="377515"/>
                </a:moveTo>
                <a:cubicBezTo>
                  <a:pt x="1092177" y="377515"/>
                  <a:pt x="1093385" y="379106"/>
                  <a:pt x="1095394" y="381341"/>
                </a:cubicBezTo>
                <a:lnTo>
                  <a:pt x="1095661" y="381597"/>
                </a:lnTo>
                <a:lnTo>
                  <a:pt x="1093311" y="382314"/>
                </a:lnTo>
                <a:cubicBezTo>
                  <a:pt x="1092312" y="381823"/>
                  <a:pt x="1091802" y="380325"/>
                  <a:pt x="1092177" y="377515"/>
                </a:cubicBezTo>
                <a:close/>
                <a:moveTo>
                  <a:pt x="1029708" y="334846"/>
                </a:moveTo>
                <a:lnTo>
                  <a:pt x="1029674" y="338503"/>
                </a:lnTo>
                <a:lnTo>
                  <a:pt x="1029611" y="338230"/>
                </a:lnTo>
                <a:cubicBezTo>
                  <a:pt x="1029521" y="336251"/>
                  <a:pt x="1029708" y="334846"/>
                  <a:pt x="1029708" y="334846"/>
                </a:cubicBezTo>
                <a:close/>
                <a:moveTo>
                  <a:pt x="4677276" y="329912"/>
                </a:moveTo>
                <a:lnTo>
                  <a:pt x="4677276" y="329912"/>
                </a:lnTo>
                <a:lnTo>
                  <a:pt x="4677276" y="329912"/>
                </a:lnTo>
                <a:close/>
                <a:moveTo>
                  <a:pt x="4693749" y="323530"/>
                </a:moveTo>
                <a:cubicBezTo>
                  <a:pt x="4697935" y="324089"/>
                  <a:pt x="4700350" y="327272"/>
                  <a:pt x="4699599" y="332893"/>
                </a:cubicBezTo>
                <a:lnTo>
                  <a:pt x="4677276" y="329912"/>
                </a:lnTo>
                <a:close/>
                <a:moveTo>
                  <a:pt x="4724926" y="313391"/>
                </a:moveTo>
                <a:cubicBezTo>
                  <a:pt x="4736088" y="314881"/>
                  <a:pt x="4724926" y="313391"/>
                  <a:pt x="4734587" y="326123"/>
                </a:cubicBezTo>
                <a:cubicBezTo>
                  <a:pt x="4733086" y="337365"/>
                  <a:pt x="4744248" y="338855"/>
                  <a:pt x="4744248" y="338855"/>
                </a:cubicBezTo>
                <a:cubicBezTo>
                  <a:pt x="4733086" y="337365"/>
                  <a:pt x="4721924" y="335874"/>
                  <a:pt x="4721924" y="335874"/>
                </a:cubicBezTo>
                <a:cubicBezTo>
                  <a:pt x="4723425" y="324633"/>
                  <a:pt x="4713764" y="311900"/>
                  <a:pt x="4724926" y="313391"/>
                </a:cubicBezTo>
                <a:close/>
                <a:moveTo>
                  <a:pt x="4861873" y="308794"/>
                </a:moveTo>
                <a:cubicBezTo>
                  <a:pt x="4861873" y="308794"/>
                  <a:pt x="4849210" y="318545"/>
                  <a:pt x="4860372" y="320036"/>
                </a:cubicBezTo>
                <a:cubicBezTo>
                  <a:pt x="4849210" y="318545"/>
                  <a:pt x="4838047" y="317054"/>
                  <a:pt x="4815724" y="314073"/>
                </a:cubicBezTo>
                <a:cubicBezTo>
                  <a:pt x="4838047" y="317054"/>
                  <a:pt x="4850711" y="307303"/>
                  <a:pt x="4861873" y="308794"/>
                </a:cubicBezTo>
                <a:close/>
                <a:moveTo>
                  <a:pt x="7873857" y="299082"/>
                </a:moveTo>
                <a:lnTo>
                  <a:pt x="7874116" y="299185"/>
                </a:lnTo>
                <a:lnTo>
                  <a:pt x="7873835" y="299250"/>
                </a:lnTo>
                <a:close/>
                <a:moveTo>
                  <a:pt x="7897682" y="290821"/>
                </a:moveTo>
                <a:cubicBezTo>
                  <a:pt x="7896182" y="302063"/>
                  <a:pt x="7890225" y="304129"/>
                  <a:pt x="7884644" y="303383"/>
                </a:cubicBezTo>
                <a:lnTo>
                  <a:pt x="7874116" y="299185"/>
                </a:lnTo>
                <a:lnTo>
                  <a:pt x="7878231" y="298236"/>
                </a:lnTo>
                <a:cubicBezTo>
                  <a:pt x="7885770" y="294952"/>
                  <a:pt x="7892102" y="290076"/>
                  <a:pt x="7897682" y="290821"/>
                </a:cubicBezTo>
                <a:close/>
                <a:moveTo>
                  <a:pt x="4551743" y="288257"/>
                </a:moveTo>
                <a:lnTo>
                  <a:pt x="4557495" y="291033"/>
                </a:lnTo>
                <a:cubicBezTo>
                  <a:pt x="4551164" y="295908"/>
                  <a:pt x="4551539" y="293098"/>
                  <a:pt x="4551915" y="290287"/>
                </a:cubicBezTo>
                <a:close/>
                <a:moveTo>
                  <a:pt x="4551639" y="287032"/>
                </a:moveTo>
                <a:lnTo>
                  <a:pt x="4551743" y="288257"/>
                </a:lnTo>
                <a:lnTo>
                  <a:pt x="4550410" y="287614"/>
                </a:lnTo>
                <a:close/>
                <a:moveTo>
                  <a:pt x="7410209" y="282937"/>
                </a:moveTo>
                <a:cubicBezTo>
                  <a:pt x="7408707" y="294179"/>
                  <a:pt x="7397545" y="292688"/>
                  <a:pt x="7408707" y="294179"/>
                </a:cubicBezTo>
                <a:cubicBezTo>
                  <a:pt x="7396044" y="303930"/>
                  <a:pt x="7397545" y="292688"/>
                  <a:pt x="7384882" y="302440"/>
                </a:cubicBezTo>
                <a:cubicBezTo>
                  <a:pt x="7396044" y="303930"/>
                  <a:pt x="7396044" y="303930"/>
                  <a:pt x="7396044" y="303930"/>
                </a:cubicBezTo>
                <a:cubicBezTo>
                  <a:pt x="7361057" y="310701"/>
                  <a:pt x="7351396" y="297968"/>
                  <a:pt x="7327571" y="306229"/>
                </a:cubicBezTo>
                <a:cubicBezTo>
                  <a:pt x="7340234" y="296478"/>
                  <a:pt x="7351396" y="297968"/>
                  <a:pt x="7329072" y="294987"/>
                </a:cubicBezTo>
                <a:cubicBezTo>
                  <a:pt x="7341735" y="285236"/>
                  <a:pt x="7352897" y="286726"/>
                  <a:pt x="7351396" y="297968"/>
                </a:cubicBezTo>
                <a:cubicBezTo>
                  <a:pt x="7364059" y="288217"/>
                  <a:pt x="7399047" y="281447"/>
                  <a:pt x="7410209" y="282937"/>
                </a:cubicBezTo>
                <a:close/>
                <a:moveTo>
                  <a:pt x="6626517" y="281266"/>
                </a:moveTo>
                <a:cubicBezTo>
                  <a:pt x="6615355" y="279776"/>
                  <a:pt x="6625016" y="292508"/>
                  <a:pt x="6625016" y="292508"/>
                </a:cubicBezTo>
                <a:cubicBezTo>
                  <a:pt x="6613854" y="291017"/>
                  <a:pt x="6615355" y="279776"/>
                  <a:pt x="6626517" y="281266"/>
                </a:cubicBezTo>
                <a:close/>
                <a:moveTo>
                  <a:pt x="6055785" y="269415"/>
                </a:moveTo>
                <a:lnTo>
                  <a:pt x="6059409" y="269630"/>
                </a:lnTo>
                <a:lnTo>
                  <a:pt x="6048246" y="272699"/>
                </a:lnTo>
                <a:cubicBezTo>
                  <a:pt x="6048246" y="272699"/>
                  <a:pt x="6051412" y="270261"/>
                  <a:pt x="6055785" y="269415"/>
                </a:cubicBezTo>
                <a:close/>
                <a:moveTo>
                  <a:pt x="4469700" y="267866"/>
                </a:moveTo>
                <a:cubicBezTo>
                  <a:pt x="4479361" y="280599"/>
                  <a:pt x="4479361" y="280599"/>
                  <a:pt x="4477860" y="291841"/>
                </a:cubicBezTo>
                <a:cubicBezTo>
                  <a:pt x="4466698" y="290350"/>
                  <a:pt x="4455536" y="288859"/>
                  <a:pt x="4469700" y="267866"/>
                </a:cubicBezTo>
                <a:close/>
                <a:moveTo>
                  <a:pt x="6262699" y="267010"/>
                </a:moveTo>
                <a:lnTo>
                  <a:pt x="6264828" y="267294"/>
                </a:lnTo>
                <a:lnTo>
                  <a:pt x="6264828" y="267294"/>
                </a:lnTo>
                <a:close/>
                <a:moveTo>
                  <a:pt x="6253666" y="265804"/>
                </a:moveTo>
                <a:lnTo>
                  <a:pt x="6262699" y="267010"/>
                </a:lnTo>
                <a:lnTo>
                  <a:pt x="6253666" y="265804"/>
                </a:lnTo>
                <a:close/>
                <a:moveTo>
                  <a:pt x="4436214" y="263395"/>
                </a:moveTo>
                <a:cubicBezTo>
                  <a:pt x="4436214" y="263395"/>
                  <a:pt x="4447376" y="264885"/>
                  <a:pt x="4445875" y="276127"/>
                </a:cubicBezTo>
                <a:lnTo>
                  <a:pt x="4444480" y="275941"/>
                </a:lnTo>
                <a:close/>
                <a:moveTo>
                  <a:pt x="9538043" y="258140"/>
                </a:moveTo>
                <a:cubicBezTo>
                  <a:pt x="9549205" y="259631"/>
                  <a:pt x="9547704" y="270872"/>
                  <a:pt x="9547704" y="270872"/>
                </a:cubicBezTo>
                <a:cubicBezTo>
                  <a:pt x="9538043" y="258140"/>
                  <a:pt x="9538043" y="258140"/>
                  <a:pt x="9538043" y="258140"/>
                </a:cubicBezTo>
                <a:close/>
                <a:moveTo>
                  <a:pt x="6005099" y="255495"/>
                </a:moveTo>
                <a:cubicBezTo>
                  <a:pt x="6005099" y="255495"/>
                  <a:pt x="6003598" y="266737"/>
                  <a:pt x="5992435" y="265246"/>
                </a:cubicBezTo>
                <a:lnTo>
                  <a:pt x="5992845" y="262181"/>
                </a:lnTo>
                <a:close/>
                <a:moveTo>
                  <a:pt x="6302818" y="238040"/>
                </a:moveTo>
                <a:cubicBezTo>
                  <a:pt x="6325142" y="241022"/>
                  <a:pt x="6302818" y="238040"/>
                  <a:pt x="6312479" y="250773"/>
                </a:cubicBezTo>
                <a:cubicBezTo>
                  <a:pt x="6287152" y="270275"/>
                  <a:pt x="6277492" y="257543"/>
                  <a:pt x="6253666" y="265804"/>
                </a:cubicBezTo>
                <a:lnTo>
                  <a:pt x="6253666" y="265804"/>
                </a:lnTo>
                <a:lnTo>
                  <a:pt x="6242504" y="264313"/>
                </a:lnTo>
                <a:cubicBezTo>
                  <a:pt x="6242504" y="264313"/>
                  <a:pt x="6244005" y="253071"/>
                  <a:pt x="6232843" y="251581"/>
                </a:cubicBezTo>
                <a:cubicBezTo>
                  <a:pt x="6255167" y="254562"/>
                  <a:pt x="6277492" y="257543"/>
                  <a:pt x="6288653" y="259034"/>
                </a:cubicBezTo>
                <a:cubicBezTo>
                  <a:pt x="6312479" y="250773"/>
                  <a:pt x="6302818" y="238040"/>
                  <a:pt x="6302818" y="238040"/>
                </a:cubicBezTo>
                <a:close/>
                <a:moveTo>
                  <a:pt x="9940724" y="220374"/>
                </a:moveTo>
                <a:cubicBezTo>
                  <a:pt x="9963048" y="223355"/>
                  <a:pt x="9928061" y="230126"/>
                  <a:pt x="9939223" y="231616"/>
                </a:cubicBezTo>
                <a:cubicBezTo>
                  <a:pt x="9926560" y="241367"/>
                  <a:pt x="9915398" y="239877"/>
                  <a:pt x="9915398" y="239877"/>
                </a:cubicBezTo>
                <a:cubicBezTo>
                  <a:pt x="9928061" y="230126"/>
                  <a:pt x="9939223" y="231616"/>
                  <a:pt x="9940724" y="220374"/>
                </a:cubicBezTo>
                <a:close/>
                <a:moveTo>
                  <a:pt x="5478390" y="219487"/>
                </a:moveTo>
                <a:lnTo>
                  <a:pt x="5487141" y="220656"/>
                </a:lnTo>
                <a:lnTo>
                  <a:pt x="5487141" y="220656"/>
                </a:lnTo>
                <a:close/>
                <a:moveTo>
                  <a:pt x="5475979" y="219165"/>
                </a:moveTo>
                <a:lnTo>
                  <a:pt x="5478390" y="219487"/>
                </a:lnTo>
                <a:lnTo>
                  <a:pt x="5477375" y="219351"/>
                </a:lnTo>
                <a:cubicBezTo>
                  <a:pt x="5473189" y="218793"/>
                  <a:pt x="5470398" y="218420"/>
                  <a:pt x="5475979" y="219165"/>
                </a:cubicBezTo>
                <a:close/>
                <a:moveTo>
                  <a:pt x="10169970" y="205218"/>
                </a:moveTo>
                <a:cubicBezTo>
                  <a:pt x="10181132" y="206709"/>
                  <a:pt x="10168468" y="216460"/>
                  <a:pt x="10169970" y="205218"/>
                </a:cubicBezTo>
                <a:close/>
                <a:moveTo>
                  <a:pt x="5345037" y="178795"/>
                </a:moveTo>
                <a:cubicBezTo>
                  <a:pt x="5350618" y="179540"/>
                  <a:pt x="5356199" y="180285"/>
                  <a:pt x="5360197" y="182250"/>
                </a:cubicBezTo>
                <a:lnTo>
                  <a:pt x="5361450" y="184632"/>
                </a:lnTo>
                <a:close/>
                <a:moveTo>
                  <a:pt x="3182164" y="159582"/>
                </a:moveTo>
                <a:lnTo>
                  <a:pt x="3188220" y="165395"/>
                </a:lnTo>
                <a:lnTo>
                  <a:pt x="3175448" y="162586"/>
                </a:lnTo>
                <a:lnTo>
                  <a:pt x="3178676" y="162087"/>
                </a:lnTo>
                <a:close/>
                <a:moveTo>
                  <a:pt x="4086534" y="159488"/>
                </a:moveTo>
                <a:lnTo>
                  <a:pt x="4086534" y="159488"/>
                </a:lnTo>
                <a:lnTo>
                  <a:pt x="4092198" y="170256"/>
                </a:lnTo>
                <a:cubicBezTo>
                  <a:pt x="4096196" y="172221"/>
                  <a:pt x="4101777" y="172966"/>
                  <a:pt x="4107358" y="173711"/>
                </a:cubicBezTo>
                <a:cubicBezTo>
                  <a:pt x="4096196" y="172221"/>
                  <a:pt x="4096196" y="172221"/>
                  <a:pt x="4097697" y="160979"/>
                </a:cubicBezTo>
                <a:cubicBezTo>
                  <a:pt x="4107358" y="173711"/>
                  <a:pt x="4118520" y="175202"/>
                  <a:pt x="4105857" y="184953"/>
                </a:cubicBezTo>
                <a:cubicBezTo>
                  <a:pt x="4105857" y="184953"/>
                  <a:pt x="4096196" y="172221"/>
                  <a:pt x="4083532" y="181972"/>
                </a:cubicBezTo>
                <a:cubicBezTo>
                  <a:pt x="4084283" y="176351"/>
                  <a:pt x="4081868" y="173168"/>
                  <a:pt x="4080848" y="170171"/>
                </a:cubicBezTo>
                <a:close/>
                <a:moveTo>
                  <a:pt x="4561370" y="155673"/>
                </a:moveTo>
                <a:cubicBezTo>
                  <a:pt x="4564348" y="154640"/>
                  <a:pt x="4569929" y="155385"/>
                  <a:pt x="4575510" y="156131"/>
                </a:cubicBezTo>
                <a:lnTo>
                  <a:pt x="4561552" y="156928"/>
                </a:lnTo>
                <a:close/>
                <a:moveTo>
                  <a:pt x="4603381" y="155637"/>
                </a:moveTo>
                <a:lnTo>
                  <a:pt x="4602208" y="158266"/>
                </a:lnTo>
                <a:lnTo>
                  <a:pt x="4598738" y="161175"/>
                </a:lnTo>
                <a:lnTo>
                  <a:pt x="4599229" y="159298"/>
                </a:lnTo>
                <a:close/>
                <a:moveTo>
                  <a:pt x="4610497" y="149361"/>
                </a:moveTo>
                <a:lnTo>
                  <a:pt x="4603381" y="155637"/>
                </a:lnTo>
                <a:lnTo>
                  <a:pt x="4604994" y="152023"/>
                </a:lnTo>
                <a:cubicBezTo>
                  <a:pt x="4606124" y="150207"/>
                  <a:pt x="4607707" y="148988"/>
                  <a:pt x="4610497" y="149361"/>
                </a:cubicBezTo>
                <a:close/>
                <a:moveTo>
                  <a:pt x="4452727" y="139735"/>
                </a:moveTo>
                <a:cubicBezTo>
                  <a:pt x="4462388" y="152467"/>
                  <a:pt x="4451226" y="150977"/>
                  <a:pt x="4449725" y="162218"/>
                </a:cubicBezTo>
                <a:cubicBezTo>
                  <a:pt x="4440064" y="149486"/>
                  <a:pt x="4440064" y="149486"/>
                  <a:pt x="4452727" y="139735"/>
                </a:cubicBezTo>
                <a:close/>
                <a:moveTo>
                  <a:pt x="3101774" y="131565"/>
                </a:moveTo>
                <a:lnTo>
                  <a:pt x="3103150" y="131824"/>
                </a:lnTo>
                <a:lnTo>
                  <a:pt x="3127955" y="148766"/>
                </a:lnTo>
                <a:cubicBezTo>
                  <a:pt x="3138741" y="153067"/>
                  <a:pt x="3149904" y="154558"/>
                  <a:pt x="3156235" y="149682"/>
                </a:cubicBezTo>
                <a:cubicBezTo>
                  <a:pt x="3161066" y="156048"/>
                  <a:pt x="3166271" y="159604"/>
                  <a:pt x="3171665" y="161754"/>
                </a:cubicBezTo>
                <a:lnTo>
                  <a:pt x="3175448" y="162586"/>
                </a:lnTo>
                <a:lnTo>
                  <a:pt x="3166033" y="164042"/>
                </a:lnTo>
                <a:cubicBezTo>
                  <a:pt x="3139521" y="163183"/>
                  <a:pt x="3106756" y="137354"/>
                  <a:pt x="3087762" y="151980"/>
                </a:cubicBezTo>
                <a:cubicBezTo>
                  <a:pt x="3094093" y="147105"/>
                  <a:pt x="3097259" y="144667"/>
                  <a:pt x="3099029" y="142043"/>
                </a:cubicBezTo>
                <a:close/>
                <a:moveTo>
                  <a:pt x="10702939" y="127639"/>
                </a:moveTo>
                <a:cubicBezTo>
                  <a:pt x="10702939" y="127639"/>
                  <a:pt x="10679114" y="135900"/>
                  <a:pt x="10690276" y="137390"/>
                </a:cubicBezTo>
                <a:cubicBezTo>
                  <a:pt x="10666451" y="145651"/>
                  <a:pt x="10663448" y="168135"/>
                  <a:pt x="10629962" y="163663"/>
                </a:cubicBezTo>
                <a:cubicBezTo>
                  <a:pt x="10642625" y="153912"/>
                  <a:pt x="10669453" y="123168"/>
                  <a:pt x="10702939" y="127639"/>
                </a:cubicBezTo>
                <a:close/>
                <a:moveTo>
                  <a:pt x="4263606" y="109653"/>
                </a:moveTo>
                <a:cubicBezTo>
                  <a:pt x="4263536" y="110180"/>
                  <a:pt x="4263348" y="111585"/>
                  <a:pt x="4262972" y="114396"/>
                </a:cubicBezTo>
                <a:cubicBezTo>
                  <a:pt x="4262972" y="114396"/>
                  <a:pt x="4263817" y="108072"/>
                  <a:pt x="4263606" y="109653"/>
                </a:cubicBezTo>
                <a:close/>
                <a:moveTo>
                  <a:pt x="11478471" y="105336"/>
                </a:moveTo>
                <a:cubicBezTo>
                  <a:pt x="11465808" y="115088"/>
                  <a:pt x="11454646" y="113597"/>
                  <a:pt x="11453145" y="124839"/>
                </a:cubicBezTo>
                <a:cubicBezTo>
                  <a:pt x="11454646" y="113597"/>
                  <a:pt x="11456147" y="102355"/>
                  <a:pt x="11478471" y="105336"/>
                </a:cubicBezTo>
                <a:close/>
                <a:moveTo>
                  <a:pt x="11900080" y="94439"/>
                </a:moveTo>
                <a:lnTo>
                  <a:pt x="11897765" y="102686"/>
                </a:lnTo>
                <a:lnTo>
                  <a:pt x="11887811" y="102787"/>
                </a:lnTo>
                <a:lnTo>
                  <a:pt x="11887811" y="102787"/>
                </a:lnTo>
                <a:close/>
                <a:moveTo>
                  <a:pt x="11900474" y="93035"/>
                </a:moveTo>
                <a:lnTo>
                  <a:pt x="11900738" y="93991"/>
                </a:lnTo>
                <a:lnTo>
                  <a:pt x="11900080" y="94439"/>
                </a:lnTo>
                <a:close/>
                <a:moveTo>
                  <a:pt x="3323013" y="91857"/>
                </a:moveTo>
                <a:cubicBezTo>
                  <a:pt x="3323013" y="91857"/>
                  <a:pt x="3332673" y="104589"/>
                  <a:pt x="3332673" y="104589"/>
                </a:cubicBezTo>
                <a:cubicBezTo>
                  <a:pt x="3321511" y="103099"/>
                  <a:pt x="3310349" y="101608"/>
                  <a:pt x="3323013" y="91857"/>
                </a:cubicBezTo>
                <a:close/>
                <a:moveTo>
                  <a:pt x="3297897" y="88503"/>
                </a:moveTo>
                <a:cubicBezTo>
                  <a:pt x="3295107" y="88130"/>
                  <a:pt x="3295107" y="88130"/>
                  <a:pt x="3300688" y="88876"/>
                </a:cubicBezTo>
                <a:lnTo>
                  <a:pt x="3300688" y="88876"/>
                </a:lnTo>
                <a:close/>
                <a:moveTo>
                  <a:pt x="3525887" y="1665"/>
                </a:moveTo>
                <a:cubicBezTo>
                  <a:pt x="3529643" y="1451"/>
                  <a:pt x="3533735" y="2713"/>
                  <a:pt x="3538941" y="6268"/>
                </a:cubicBezTo>
                <a:cubicBezTo>
                  <a:pt x="3550103" y="7759"/>
                  <a:pt x="3561265" y="9250"/>
                  <a:pt x="3583589" y="12231"/>
                </a:cubicBezTo>
                <a:cubicBezTo>
                  <a:pt x="3594751" y="13721"/>
                  <a:pt x="3582088" y="23472"/>
                  <a:pt x="3593250" y="24963"/>
                </a:cubicBezTo>
                <a:cubicBezTo>
                  <a:pt x="3593250" y="24963"/>
                  <a:pt x="3582088" y="23472"/>
                  <a:pt x="3580587" y="34714"/>
                </a:cubicBezTo>
                <a:cubicBezTo>
                  <a:pt x="3615574" y="27944"/>
                  <a:pt x="3647559" y="43657"/>
                  <a:pt x="3661724" y="22664"/>
                </a:cubicBezTo>
                <a:cubicBezTo>
                  <a:pt x="3671384" y="35397"/>
                  <a:pt x="3649060" y="32415"/>
                  <a:pt x="3658721" y="45148"/>
                </a:cubicBezTo>
                <a:cubicBezTo>
                  <a:pt x="3682546" y="36887"/>
                  <a:pt x="3703369" y="51110"/>
                  <a:pt x="3703369" y="51110"/>
                </a:cubicBezTo>
                <a:cubicBezTo>
                  <a:pt x="3703369" y="51110"/>
                  <a:pt x="3700579" y="50738"/>
                  <a:pt x="3696205" y="51584"/>
                </a:cubicBezTo>
                <a:lnTo>
                  <a:pt x="3679544" y="59371"/>
                </a:lnTo>
                <a:lnTo>
                  <a:pt x="3679544" y="59371"/>
                </a:lnTo>
                <a:lnTo>
                  <a:pt x="3663927" y="48704"/>
                </a:lnTo>
                <a:cubicBezTo>
                  <a:pt x="3655555" y="47586"/>
                  <a:pt x="3646808" y="49278"/>
                  <a:pt x="3646057" y="54899"/>
                </a:cubicBezTo>
                <a:cubicBezTo>
                  <a:pt x="3633394" y="64651"/>
                  <a:pt x="3634896" y="53409"/>
                  <a:pt x="3634896" y="53409"/>
                </a:cubicBezTo>
                <a:cubicBezTo>
                  <a:pt x="3612572" y="50428"/>
                  <a:pt x="3579086" y="45956"/>
                  <a:pt x="3569424" y="33224"/>
                </a:cubicBezTo>
                <a:cubicBezTo>
                  <a:pt x="3556761" y="42975"/>
                  <a:pt x="3535939" y="28752"/>
                  <a:pt x="3526278" y="16020"/>
                </a:cubicBezTo>
                <a:cubicBezTo>
                  <a:pt x="3537440" y="17510"/>
                  <a:pt x="3548602" y="19001"/>
                  <a:pt x="3537440" y="17510"/>
                </a:cubicBezTo>
                <a:cubicBezTo>
                  <a:pt x="3537440" y="17510"/>
                  <a:pt x="3526278" y="16020"/>
                  <a:pt x="3515116" y="14529"/>
                </a:cubicBezTo>
                <a:cubicBezTo>
                  <a:pt x="3526278" y="16020"/>
                  <a:pt x="3526278" y="16020"/>
                  <a:pt x="3513615" y="25771"/>
                </a:cubicBezTo>
                <a:cubicBezTo>
                  <a:pt x="3503954" y="13039"/>
                  <a:pt x="3491290" y="22790"/>
                  <a:pt x="3480128" y="21299"/>
                </a:cubicBezTo>
                <a:cubicBezTo>
                  <a:pt x="3506369" y="16222"/>
                  <a:pt x="3514618" y="2305"/>
                  <a:pt x="3525887" y="1665"/>
                </a:cubicBezTo>
                <a:close/>
                <a:moveTo>
                  <a:pt x="2892196" y="0"/>
                </a:moveTo>
                <a:cubicBezTo>
                  <a:pt x="2890695" y="11242"/>
                  <a:pt x="2901857" y="12732"/>
                  <a:pt x="2913019" y="14223"/>
                </a:cubicBezTo>
                <a:cubicBezTo>
                  <a:pt x="2914520" y="2981"/>
                  <a:pt x="2914520" y="2981"/>
                  <a:pt x="2925682" y="4472"/>
                </a:cubicBezTo>
                <a:cubicBezTo>
                  <a:pt x="2924181" y="15713"/>
                  <a:pt x="2959169" y="8943"/>
                  <a:pt x="2970331" y="10434"/>
                </a:cubicBezTo>
                <a:cubicBezTo>
                  <a:pt x="2981492" y="11925"/>
                  <a:pt x="2968829" y="21676"/>
                  <a:pt x="2979992" y="23166"/>
                </a:cubicBezTo>
                <a:cubicBezTo>
                  <a:pt x="2991153" y="24657"/>
                  <a:pt x="3013477" y="27638"/>
                  <a:pt x="3013477" y="27638"/>
                </a:cubicBezTo>
                <a:cubicBezTo>
                  <a:pt x="3000814" y="37389"/>
                  <a:pt x="3002315" y="26147"/>
                  <a:pt x="2991153" y="24657"/>
                </a:cubicBezTo>
                <a:cubicBezTo>
                  <a:pt x="2989652" y="35899"/>
                  <a:pt x="2967328" y="32918"/>
                  <a:pt x="2976989" y="45650"/>
                </a:cubicBezTo>
                <a:cubicBezTo>
                  <a:pt x="2988151" y="47140"/>
                  <a:pt x="2978490" y="34408"/>
                  <a:pt x="2989652" y="35899"/>
                </a:cubicBezTo>
                <a:cubicBezTo>
                  <a:pt x="2999313" y="48631"/>
                  <a:pt x="3011976" y="38880"/>
                  <a:pt x="3023138" y="40370"/>
                </a:cubicBezTo>
                <a:cubicBezTo>
                  <a:pt x="3032799" y="53103"/>
                  <a:pt x="3010475" y="50121"/>
                  <a:pt x="3021637" y="51612"/>
                </a:cubicBezTo>
                <a:cubicBezTo>
                  <a:pt x="3023138" y="40370"/>
                  <a:pt x="3045463" y="43351"/>
                  <a:pt x="3056624" y="44842"/>
                </a:cubicBezTo>
                <a:cubicBezTo>
                  <a:pt x="3056624" y="44842"/>
                  <a:pt x="3058126" y="33600"/>
                  <a:pt x="3069288" y="35091"/>
                </a:cubicBezTo>
                <a:cubicBezTo>
                  <a:pt x="3078949" y="47823"/>
                  <a:pt x="3091612" y="38072"/>
                  <a:pt x="3112434" y="52295"/>
                </a:cubicBezTo>
                <a:cubicBezTo>
                  <a:pt x="3112434" y="52295"/>
                  <a:pt x="3090111" y="49313"/>
                  <a:pt x="3101272" y="50804"/>
                </a:cubicBezTo>
                <a:cubicBezTo>
                  <a:pt x="3112434" y="52295"/>
                  <a:pt x="3110933" y="63536"/>
                  <a:pt x="3134759" y="55276"/>
                </a:cubicBezTo>
                <a:cubicBezTo>
                  <a:pt x="3133258" y="66517"/>
                  <a:pt x="3154081" y="80741"/>
                  <a:pt x="3166744" y="70989"/>
                </a:cubicBezTo>
                <a:cubicBezTo>
                  <a:pt x="3176404" y="83721"/>
                  <a:pt x="3165243" y="82231"/>
                  <a:pt x="3174903" y="94963"/>
                </a:cubicBezTo>
                <a:cubicBezTo>
                  <a:pt x="3176404" y="83721"/>
                  <a:pt x="3197227" y="97944"/>
                  <a:pt x="3198728" y="86703"/>
                </a:cubicBezTo>
                <a:cubicBezTo>
                  <a:pt x="3209890" y="88193"/>
                  <a:pt x="3209890" y="88193"/>
                  <a:pt x="3221053" y="89684"/>
                </a:cubicBezTo>
                <a:cubicBezTo>
                  <a:pt x="3209890" y="88193"/>
                  <a:pt x="3208389" y="99435"/>
                  <a:pt x="3208389" y="99435"/>
                </a:cubicBezTo>
                <a:cubicBezTo>
                  <a:pt x="3219552" y="100926"/>
                  <a:pt x="3219552" y="100926"/>
                  <a:pt x="3232215" y="91174"/>
                </a:cubicBezTo>
                <a:cubicBezTo>
                  <a:pt x="3241876" y="103907"/>
                  <a:pt x="3230714" y="102416"/>
                  <a:pt x="3229213" y="113658"/>
                </a:cubicBezTo>
                <a:cubicBezTo>
                  <a:pt x="3241876" y="103907"/>
                  <a:pt x="3251536" y="116639"/>
                  <a:pt x="3264200" y="106888"/>
                </a:cubicBezTo>
                <a:cubicBezTo>
                  <a:pt x="3253038" y="105397"/>
                  <a:pt x="3243377" y="92665"/>
                  <a:pt x="3243377" y="92665"/>
                </a:cubicBezTo>
                <a:cubicBezTo>
                  <a:pt x="3254539" y="94155"/>
                  <a:pt x="3275362" y="108378"/>
                  <a:pt x="3297685" y="111359"/>
                </a:cubicBezTo>
                <a:cubicBezTo>
                  <a:pt x="3276863" y="97136"/>
                  <a:pt x="3256040" y="82913"/>
                  <a:pt x="3233716" y="79932"/>
                </a:cubicBezTo>
                <a:cubicBezTo>
                  <a:pt x="3233716" y="79932"/>
                  <a:pt x="3232215" y="91174"/>
                  <a:pt x="3232215" y="91174"/>
                </a:cubicBezTo>
                <a:cubicBezTo>
                  <a:pt x="3222554" y="78442"/>
                  <a:pt x="3222554" y="78442"/>
                  <a:pt x="3211391" y="76951"/>
                </a:cubicBezTo>
                <a:cubicBezTo>
                  <a:pt x="3211391" y="76951"/>
                  <a:pt x="3224056" y="67200"/>
                  <a:pt x="3224056" y="67200"/>
                </a:cubicBezTo>
                <a:cubicBezTo>
                  <a:pt x="3239672" y="77867"/>
                  <a:pt x="3261568" y="89373"/>
                  <a:pt x="3281591" y="90974"/>
                </a:cubicBezTo>
                <a:lnTo>
                  <a:pt x="3300688" y="88876"/>
                </a:lnTo>
                <a:lnTo>
                  <a:pt x="3311851" y="90366"/>
                </a:lnTo>
                <a:cubicBezTo>
                  <a:pt x="3323013" y="91857"/>
                  <a:pt x="3299187" y="100117"/>
                  <a:pt x="3310349" y="101608"/>
                </a:cubicBezTo>
                <a:cubicBezTo>
                  <a:pt x="3310349" y="101608"/>
                  <a:pt x="3321511" y="103099"/>
                  <a:pt x="3332673" y="104589"/>
                </a:cubicBezTo>
                <a:cubicBezTo>
                  <a:pt x="3345336" y="94838"/>
                  <a:pt x="3345336" y="94838"/>
                  <a:pt x="3358000" y="85087"/>
                </a:cubicBezTo>
                <a:cubicBezTo>
                  <a:pt x="3346837" y="83596"/>
                  <a:pt x="3358000" y="85087"/>
                  <a:pt x="3359501" y="73845"/>
                </a:cubicBezTo>
                <a:cubicBezTo>
                  <a:pt x="3369161" y="86577"/>
                  <a:pt x="3370663" y="75335"/>
                  <a:pt x="3383326" y="65584"/>
                </a:cubicBezTo>
                <a:cubicBezTo>
                  <a:pt x="3392987" y="78316"/>
                  <a:pt x="3369161" y="86577"/>
                  <a:pt x="3380323" y="88068"/>
                </a:cubicBezTo>
                <a:cubicBezTo>
                  <a:pt x="3391485" y="89558"/>
                  <a:pt x="3402648" y="91049"/>
                  <a:pt x="3413810" y="92539"/>
                </a:cubicBezTo>
                <a:cubicBezTo>
                  <a:pt x="3402648" y="91049"/>
                  <a:pt x="3402648" y="91049"/>
                  <a:pt x="3401147" y="102290"/>
                </a:cubicBezTo>
                <a:cubicBezTo>
                  <a:pt x="3412309" y="103781"/>
                  <a:pt x="3412309" y="103781"/>
                  <a:pt x="3421969" y="116514"/>
                </a:cubicBezTo>
                <a:cubicBezTo>
                  <a:pt x="3423471" y="105272"/>
                  <a:pt x="3433132" y="118004"/>
                  <a:pt x="3444293" y="119495"/>
                </a:cubicBezTo>
                <a:cubicBezTo>
                  <a:pt x="3455455" y="120985"/>
                  <a:pt x="3466617" y="122476"/>
                  <a:pt x="3468119" y="111234"/>
                </a:cubicBezTo>
                <a:cubicBezTo>
                  <a:pt x="3479280" y="112724"/>
                  <a:pt x="3477779" y="123966"/>
                  <a:pt x="3476278" y="135208"/>
                </a:cubicBezTo>
                <a:cubicBezTo>
                  <a:pt x="3488942" y="125457"/>
                  <a:pt x="3509765" y="139680"/>
                  <a:pt x="3511266" y="128438"/>
                </a:cubicBezTo>
                <a:cubicBezTo>
                  <a:pt x="3511266" y="128438"/>
                  <a:pt x="3520927" y="141170"/>
                  <a:pt x="3522428" y="129928"/>
                </a:cubicBezTo>
                <a:cubicBezTo>
                  <a:pt x="3536592" y="108935"/>
                  <a:pt x="3479280" y="112724"/>
                  <a:pt x="3480782" y="101483"/>
                </a:cubicBezTo>
                <a:cubicBezTo>
                  <a:pt x="3491945" y="102973"/>
                  <a:pt x="3503106" y="104464"/>
                  <a:pt x="3523929" y="118687"/>
                </a:cubicBezTo>
                <a:cubicBezTo>
                  <a:pt x="3515770" y="94712"/>
                  <a:pt x="3539595" y="86452"/>
                  <a:pt x="3541096" y="75210"/>
                </a:cubicBezTo>
                <a:cubicBezTo>
                  <a:pt x="3550757" y="87942"/>
                  <a:pt x="3585744" y="81172"/>
                  <a:pt x="3608068" y="84153"/>
                </a:cubicBezTo>
                <a:cubicBezTo>
                  <a:pt x="3596906" y="82663"/>
                  <a:pt x="3595405" y="93904"/>
                  <a:pt x="3584243" y="92414"/>
                </a:cubicBezTo>
                <a:cubicBezTo>
                  <a:pt x="3605066" y="106637"/>
                  <a:pt x="3625889" y="120860"/>
                  <a:pt x="3660876" y="114089"/>
                </a:cubicBezTo>
                <a:cubicBezTo>
                  <a:pt x="3680198" y="139554"/>
                  <a:pt x="3705524" y="120052"/>
                  <a:pt x="3724845" y="145516"/>
                </a:cubicBezTo>
                <a:cubicBezTo>
                  <a:pt x="3737509" y="135765"/>
                  <a:pt x="3736008" y="147007"/>
                  <a:pt x="3748671" y="137256"/>
                </a:cubicBezTo>
                <a:cubicBezTo>
                  <a:pt x="3748671" y="137256"/>
                  <a:pt x="3748671" y="137256"/>
                  <a:pt x="3758332" y="149988"/>
                </a:cubicBezTo>
                <a:cubicBezTo>
                  <a:pt x="3793319" y="143218"/>
                  <a:pt x="3823803" y="170173"/>
                  <a:pt x="3846127" y="173154"/>
                </a:cubicBezTo>
                <a:cubicBezTo>
                  <a:pt x="3846127" y="173154"/>
                  <a:pt x="3834965" y="171664"/>
                  <a:pt x="3847628" y="161912"/>
                </a:cubicBezTo>
                <a:cubicBezTo>
                  <a:pt x="3847628" y="161912"/>
                  <a:pt x="3858790" y="163403"/>
                  <a:pt x="3858790" y="163403"/>
                </a:cubicBezTo>
                <a:cubicBezTo>
                  <a:pt x="3858790" y="163403"/>
                  <a:pt x="3857289" y="174645"/>
                  <a:pt x="3857289" y="174645"/>
                </a:cubicBezTo>
                <a:cubicBezTo>
                  <a:pt x="3868451" y="176135"/>
                  <a:pt x="3901937" y="180607"/>
                  <a:pt x="3913100" y="182098"/>
                </a:cubicBezTo>
                <a:cubicBezTo>
                  <a:pt x="3900436" y="191849"/>
                  <a:pt x="3889274" y="190358"/>
                  <a:pt x="3889274" y="190358"/>
                </a:cubicBezTo>
                <a:cubicBezTo>
                  <a:pt x="3898935" y="203091"/>
                  <a:pt x="3910097" y="204581"/>
                  <a:pt x="3921259" y="206072"/>
                </a:cubicBezTo>
                <a:cubicBezTo>
                  <a:pt x="3933922" y="196320"/>
                  <a:pt x="3924261" y="183588"/>
                  <a:pt x="3935423" y="185079"/>
                </a:cubicBezTo>
                <a:cubicBezTo>
                  <a:pt x="3933922" y="196320"/>
                  <a:pt x="3942082" y="220295"/>
                  <a:pt x="3977069" y="213524"/>
                </a:cubicBezTo>
                <a:cubicBezTo>
                  <a:pt x="3967408" y="200792"/>
                  <a:pt x="3978570" y="202283"/>
                  <a:pt x="3967408" y="200792"/>
                </a:cubicBezTo>
                <a:cubicBezTo>
                  <a:pt x="3991234" y="192531"/>
                  <a:pt x="4000895" y="205264"/>
                  <a:pt x="4024720" y="197003"/>
                </a:cubicBezTo>
                <a:cubicBezTo>
                  <a:pt x="4045543" y="211226"/>
                  <a:pt x="4069368" y="202965"/>
                  <a:pt x="4090191" y="217188"/>
                </a:cubicBezTo>
                <a:cubicBezTo>
                  <a:pt x="4101353" y="218679"/>
                  <a:pt x="4101353" y="218679"/>
                  <a:pt x="4114016" y="208927"/>
                </a:cubicBezTo>
                <a:cubicBezTo>
                  <a:pt x="4123677" y="221660"/>
                  <a:pt x="4149003" y="202157"/>
                  <a:pt x="4169826" y="216380"/>
                </a:cubicBezTo>
                <a:cubicBezTo>
                  <a:pt x="4157163" y="226131"/>
                  <a:pt x="4136340" y="211908"/>
                  <a:pt x="4134840" y="223150"/>
                </a:cubicBezTo>
                <a:cubicBezTo>
                  <a:pt x="4157163" y="226131"/>
                  <a:pt x="4214474" y="222342"/>
                  <a:pt x="4200310" y="243335"/>
                </a:cubicBezTo>
                <a:cubicBezTo>
                  <a:pt x="4211472" y="244826"/>
                  <a:pt x="4246459" y="238055"/>
                  <a:pt x="4268784" y="241037"/>
                </a:cubicBezTo>
                <a:cubicBezTo>
                  <a:pt x="4289606" y="255260"/>
                  <a:pt x="4278445" y="253769"/>
                  <a:pt x="4300769" y="256750"/>
                </a:cubicBezTo>
                <a:cubicBezTo>
                  <a:pt x="4299267" y="267992"/>
                  <a:pt x="4288106" y="266501"/>
                  <a:pt x="4286604" y="277743"/>
                </a:cubicBezTo>
                <a:cubicBezTo>
                  <a:pt x="4286604" y="277743"/>
                  <a:pt x="4286604" y="277743"/>
                  <a:pt x="4297766" y="279234"/>
                </a:cubicBezTo>
                <a:cubicBezTo>
                  <a:pt x="4299267" y="267992"/>
                  <a:pt x="4299267" y="267992"/>
                  <a:pt x="4311931" y="258241"/>
                </a:cubicBezTo>
                <a:cubicBezTo>
                  <a:pt x="4321591" y="270973"/>
                  <a:pt x="4297766" y="279234"/>
                  <a:pt x="4308928" y="280724"/>
                </a:cubicBezTo>
                <a:cubicBezTo>
                  <a:pt x="4318589" y="293457"/>
                  <a:pt x="4321591" y="270973"/>
                  <a:pt x="4332753" y="272464"/>
                </a:cubicBezTo>
                <a:cubicBezTo>
                  <a:pt x="4331252" y="283705"/>
                  <a:pt x="4331252" y="283705"/>
                  <a:pt x="4331252" y="283705"/>
                </a:cubicBezTo>
                <a:cubicBezTo>
                  <a:pt x="4353577" y="286686"/>
                  <a:pt x="4342414" y="285196"/>
                  <a:pt x="4355078" y="275445"/>
                </a:cubicBezTo>
                <a:cubicBezTo>
                  <a:pt x="4353577" y="286686"/>
                  <a:pt x="4366240" y="276935"/>
                  <a:pt x="4366240" y="276935"/>
                </a:cubicBezTo>
                <a:cubicBezTo>
                  <a:pt x="4364738" y="288177"/>
                  <a:pt x="4353577" y="286686"/>
                  <a:pt x="4353577" y="286686"/>
                </a:cubicBezTo>
                <a:cubicBezTo>
                  <a:pt x="4363237" y="299419"/>
                  <a:pt x="4377401" y="278426"/>
                  <a:pt x="4388563" y="279916"/>
                </a:cubicBezTo>
                <a:cubicBezTo>
                  <a:pt x="4377401" y="278426"/>
                  <a:pt x="4367741" y="265694"/>
                  <a:pt x="4378903" y="267184"/>
                </a:cubicBezTo>
                <a:lnTo>
                  <a:pt x="4444480" y="275941"/>
                </a:lnTo>
                <a:lnTo>
                  <a:pt x="4444480" y="275941"/>
                </a:lnTo>
                <a:cubicBezTo>
                  <a:pt x="4442709" y="278565"/>
                  <a:pt x="4439543" y="281003"/>
                  <a:pt x="4444374" y="287369"/>
                </a:cubicBezTo>
                <a:cubicBezTo>
                  <a:pt x="4457037" y="277618"/>
                  <a:pt x="4465197" y="301592"/>
                  <a:pt x="4477860" y="291841"/>
                </a:cubicBezTo>
                <a:cubicBezTo>
                  <a:pt x="4477860" y="291841"/>
                  <a:pt x="4477860" y="291841"/>
                  <a:pt x="4503187" y="272338"/>
                </a:cubicBezTo>
                <a:cubicBezTo>
                  <a:pt x="4518804" y="283005"/>
                  <a:pt x="4529831" y="280187"/>
                  <a:pt x="4543153" y="284111"/>
                </a:cubicBezTo>
                <a:lnTo>
                  <a:pt x="4550410" y="287614"/>
                </a:lnTo>
                <a:lnTo>
                  <a:pt x="4546333" y="289542"/>
                </a:lnTo>
                <a:cubicBezTo>
                  <a:pt x="4535171" y="288052"/>
                  <a:pt x="4544832" y="300784"/>
                  <a:pt x="4544832" y="300784"/>
                </a:cubicBezTo>
                <a:cubicBezTo>
                  <a:pt x="4557495" y="291033"/>
                  <a:pt x="4581321" y="282772"/>
                  <a:pt x="4602143" y="296995"/>
                </a:cubicBezTo>
                <a:cubicBezTo>
                  <a:pt x="4613305" y="298485"/>
                  <a:pt x="4602143" y="296995"/>
                  <a:pt x="4611804" y="309727"/>
                </a:cubicBezTo>
                <a:cubicBezTo>
                  <a:pt x="4622967" y="311218"/>
                  <a:pt x="4634129" y="312708"/>
                  <a:pt x="4635630" y="301467"/>
                </a:cubicBezTo>
                <a:cubicBezTo>
                  <a:pt x="4657954" y="304448"/>
                  <a:pt x="4645290" y="314199"/>
                  <a:pt x="4645290" y="314199"/>
                </a:cubicBezTo>
                <a:cubicBezTo>
                  <a:pt x="4656453" y="315689"/>
                  <a:pt x="4667615" y="317180"/>
                  <a:pt x="4667615" y="317180"/>
                </a:cubicBezTo>
                <a:cubicBezTo>
                  <a:pt x="4661283" y="322055"/>
                  <a:pt x="4660908" y="324866"/>
                  <a:pt x="4663511" y="326644"/>
                </a:cubicBezTo>
                <a:lnTo>
                  <a:pt x="4677276" y="329912"/>
                </a:lnTo>
                <a:lnTo>
                  <a:pt x="4587979" y="317988"/>
                </a:lnTo>
                <a:cubicBezTo>
                  <a:pt x="4599141" y="319478"/>
                  <a:pt x="4586478" y="329230"/>
                  <a:pt x="4586478" y="329230"/>
                </a:cubicBezTo>
                <a:cubicBezTo>
                  <a:pt x="4619964" y="333701"/>
                  <a:pt x="4685435" y="353886"/>
                  <a:pt x="4710762" y="334384"/>
                </a:cubicBezTo>
                <a:cubicBezTo>
                  <a:pt x="4721924" y="335874"/>
                  <a:pt x="4710762" y="334384"/>
                  <a:pt x="4720423" y="347116"/>
                </a:cubicBezTo>
                <a:cubicBezTo>
                  <a:pt x="4733086" y="337365"/>
                  <a:pt x="4744248" y="338855"/>
                  <a:pt x="4755410" y="340346"/>
                </a:cubicBezTo>
                <a:cubicBezTo>
                  <a:pt x="4755410" y="340346"/>
                  <a:pt x="4766572" y="341836"/>
                  <a:pt x="4768073" y="330595"/>
                </a:cubicBezTo>
                <a:cubicBezTo>
                  <a:pt x="4756911" y="329104"/>
                  <a:pt x="4745749" y="327614"/>
                  <a:pt x="4734587" y="326123"/>
                </a:cubicBezTo>
                <a:cubicBezTo>
                  <a:pt x="4759914" y="306621"/>
                  <a:pt x="4777734" y="343327"/>
                  <a:pt x="4780737" y="320844"/>
                </a:cubicBezTo>
                <a:cubicBezTo>
                  <a:pt x="4791898" y="322334"/>
                  <a:pt x="4791898" y="322334"/>
                  <a:pt x="4793400" y="311092"/>
                </a:cubicBezTo>
                <a:cubicBezTo>
                  <a:pt x="4803061" y="323825"/>
                  <a:pt x="4801559" y="335066"/>
                  <a:pt x="4814222" y="325315"/>
                </a:cubicBezTo>
                <a:cubicBezTo>
                  <a:pt x="4814222" y="325315"/>
                  <a:pt x="4803061" y="323825"/>
                  <a:pt x="4815724" y="314073"/>
                </a:cubicBezTo>
                <a:cubicBezTo>
                  <a:pt x="4825384" y="326806"/>
                  <a:pt x="4838047" y="317054"/>
                  <a:pt x="4847709" y="329787"/>
                </a:cubicBezTo>
                <a:cubicBezTo>
                  <a:pt x="4838047" y="317054"/>
                  <a:pt x="4871534" y="321526"/>
                  <a:pt x="4860372" y="320036"/>
                </a:cubicBezTo>
                <a:cubicBezTo>
                  <a:pt x="4871534" y="321526"/>
                  <a:pt x="4871534" y="321526"/>
                  <a:pt x="4873035" y="310284"/>
                </a:cubicBezTo>
                <a:cubicBezTo>
                  <a:pt x="4873035" y="310284"/>
                  <a:pt x="4884197" y="311775"/>
                  <a:pt x="4874536" y="299042"/>
                </a:cubicBezTo>
                <a:cubicBezTo>
                  <a:pt x="4861873" y="308794"/>
                  <a:pt x="4852213" y="296061"/>
                  <a:pt x="4839549" y="305813"/>
                </a:cubicBezTo>
                <a:cubicBezTo>
                  <a:pt x="4829888" y="293080"/>
                  <a:pt x="4829888" y="293080"/>
                  <a:pt x="4829888" y="293080"/>
                </a:cubicBezTo>
                <a:cubicBezTo>
                  <a:pt x="4796402" y="288608"/>
                  <a:pt x="4793400" y="311092"/>
                  <a:pt x="4772577" y="296869"/>
                </a:cubicBezTo>
                <a:cubicBezTo>
                  <a:pt x="4762916" y="284137"/>
                  <a:pt x="4785240" y="287118"/>
                  <a:pt x="4774078" y="285627"/>
                </a:cubicBezTo>
                <a:cubicBezTo>
                  <a:pt x="4761415" y="295379"/>
                  <a:pt x="4761415" y="295379"/>
                  <a:pt x="4750252" y="293888"/>
                </a:cubicBezTo>
                <a:cubicBezTo>
                  <a:pt x="4740592" y="281156"/>
                  <a:pt x="4774078" y="285627"/>
                  <a:pt x="4764418" y="272895"/>
                </a:cubicBezTo>
                <a:cubicBezTo>
                  <a:pt x="4751754" y="282646"/>
                  <a:pt x="4740592" y="281156"/>
                  <a:pt x="4739090" y="292398"/>
                </a:cubicBezTo>
                <a:cubicBezTo>
                  <a:pt x="4718268" y="278175"/>
                  <a:pt x="4751754" y="282646"/>
                  <a:pt x="4742093" y="269914"/>
                </a:cubicBezTo>
                <a:cubicBezTo>
                  <a:pt x="4718268" y="278175"/>
                  <a:pt x="4707105" y="276684"/>
                  <a:pt x="4716767" y="289417"/>
                </a:cubicBezTo>
                <a:cubicBezTo>
                  <a:pt x="4707105" y="276684"/>
                  <a:pt x="4695943" y="275194"/>
                  <a:pt x="4683280" y="284945"/>
                </a:cubicBezTo>
                <a:cubicBezTo>
                  <a:pt x="4683280" y="284945"/>
                  <a:pt x="4683280" y="284945"/>
                  <a:pt x="4672118" y="283454"/>
                </a:cubicBezTo>
                <a:cubicBezTo>
                  <a:pt x="4672118" y="283454"/>
                  <a:pt x="4686283" y="262461"/>
                  <a:pt x="4662458" y="270722"/>
                </a:cubicBezTo>
                <a:cubicBezTo>
                  <a:pt x="4662458" y="270722"/>
                  <a:pt x="4660956" y="281964"/>
                  <a:pt x="4660956" y="281964"/>
                </a:cubicBezTo>
                <a:cubicBezTo>
                  <a:pt x="4649795" y="280473"/>
                  <a:pt x="4625969" y="288734"/>
                  <a:pt x="4627471" y="277492"/>
                </a:cubicBezTo>
                <a:cubicBezTo>
                  <a:pt x="4638632" y="278983"/>
                  <a:pt x="4638632" y="278983"/>
                  <a:pt x="4649795" y="280473"/>
                </a:cubicBezTo>
                <a:cubicBezTo>
                  <a:pt x="4628971" y="266250"/>
                  <a:pt x="4593984" y="273021"/>
                  <a:pt x="4596986" y="250537"/>
                </a:cubicBezTo>
                <a:cubicBezTo>
                  <a:pt x="4584323" y="260288"/>
                  <a:pt x="4574663" y="247556"/>
                  <a:pt x="4561999" y="257307"/>
                </a:cubicBezTo>
                <a:cubicBezTo>
                  <a:pt x="4573161" y="258798"/>
                  <a:pt x="4571660" y="270040"/>
                  <a:pt x="4584323" y="260288"/>
                </a:cubicBezTo>
                <a:cubicBezTo>
                  <a:pt x="4584323" y="260288"/>
                  <a:pt x="4584323" y="260288"/>
                  <a:pt x="4595485" y="261779"/>
                </a:cubicBezTo>
                <a:cubicBezTo>
                  <a:pt x="4595485" y="261779"/>
                  <a:pt x="4595485" y="261779"/>
                  <a:pt x="4582822" y="271530"/>
                </a:cubicBezTo>
                <a:cubicBezTo>
                  <a:pt x="4582822" y="271530"/>
                  <a:pt x="4560498" y="268549"/>
                  <a:pt x="4550837" y="255816"/>
                </a:cubicBezTo>
                <a:cubicBezTo>
                  <a:pt x="4550837" y="255816"/>
                  <a:pt x="4563500" y="246065"/>
                  <a:pt x="4552338" y="244575"/>
                </a:cubicBezTo>
                <a:cubicBezTo>
                  <a:pt x="4528513" y="252835"/>
                  <a:pt x="4507690" y="238613"/>
                  <a:pt x="4496528" y="237122"/>
                </a:cubicBezTo>
                <a:cubicBezTo>
                  <a:pt x="4495027" y="248364"/>
                  <a:pt x="4472703" y="245383"/>
                  <a:pt x="4482363" y="258115"/>
                </a:cubicBezTo>
                <a:cubicBezTo>
                  <a:pt x="4482363" y="258115"/>
                  <a:pt x="4471201" y="256625"/>
                  <a:pt x="4471201" y="256625"/>
                </a:cubicBezTo>
                <a:cubicBezTo>
                  <a:pt x="4472703" y="245383"/>
                  <a:pt x="4461541" y="243892"/>
                  <a:pt x="4463042" y="232650"/>
                </a:cubicBezTo>
                <a:cubicBezTo>
                  <a:pt x="4451880" y="231160"/>
                  <a:pt x="4450379" y="242402"/>
                  <a:pt x="4448878" y="253644"/>
                </a:cubicBezTo>
                <a:cubicBezTo>
                  <a:pt x="4439216" y="240911"/>
                  <a:pt x="4393067" y="246191"/>
                  <a:pt x="4416892" y="237930"/>
                </a:cubicBezTo>
                <a:cubicBezTo>
                  <a:pt x="4405731" y="236440"/>
                  <a:pt x="4383406" y="233458"/>
                  <a:pt x="4396069" y="223707"/>
                </a:cubicBezTo>
                <a:cubicBezTo>
                  <a:pt x="4396069" y="223707"/>
                  <a:pt x="4405731" y="236440"/>
                  <a:pt x="4407232" y="225198"/>
                </a:cubicBezTo>
                <a:cubicBezTo>
                  <a:pt x="4397571" y="212465"/>
                  <a:pt x="4384907" y="222217"/>
                  <a:pt x="4373746" y="220726"/>
                </a:cubicBezTo>
                <a:cubicBezTo>
                  <a:pt x="4373746" y="220726"/>
                  <a:pt x="4373746" y="220726"/>
                  <a:pt x="4386409" y="210975"/>
                </a:cubicBezTo>
                <a:cubicBezTo>
                  <a:pt x="4397571" y="212465"/>
                  <a:pt x="4397571" y="212465"/>
                  <a:pt x="4408733" y="213956"/>
                </a:cubicBezTo>
                <a:cubicBezTo>
                  <a:pt x="4399072" y="201224"/>
                  <a:pt x="4376748" y="198243"/>
                  <a:pt x="4364085" y="207994"/>
                </a:cubicBezTo>
                <a:cubicBezTo>
                  <a:pt x="4352922" y="206503"/>
                  <a:pt x="4330599" y="203522"/>
                  <a:pt x="4308274" y="200541"/>
                </a:cubicBezTo>
                <a:cubicBezTo>
                  <a:pt x="4306773" y="211783"/>
                  <a:pt x="4305272" y="223024"/>
                  <a:pt x="4305272" y="223024"/>
                </a:cubicBezTo>
                <a:cubicBezTo>
                  <a:pt x="4308274" y="200541"/>
                  <a:pt x="4294110" y="221534"/>
                  <a:pt x="4282948" y="220043"/>
                </a:cubicBezTo>
                <a:cubicBezTo>
                  <a:pt x="4284450" y="208802"/>
                  <a:pt x="4306773" y="211783"/>
                  <a:pt x="4297113" y="199050"/>
                </a:cubicBezTo>
                <a:cubicBezTo>
                  <a:pt x="4274789" y="196069"/>
                  <a:pt x="4253965" y="181846"/>
                  <a:pt x="4230140" y="190107"/>
                </a:cubicBezTo>
                <a:cubicBezTo>
                  <a:pt x="4209318" y="175884"/>
                  <a:pt x="4174330" y="182654"/>
                  <a:pt x="4153507" y="168432"/>
                </a:cubicBezTo>
                <a:cubicBezTo>
                  <a:pt x="4164669" y="169922"/>
                  <a:pt x="4164669" y="169922"/>
                  <a:pt x="4166170" y="158680"/>
                </a:cubicBezTo>
                <a:cubicBezTo>
                  <a:pt x="4155008" y="157190"/>
                  <a:pt x="4167671" y="147438"/>
                  <a:pt x="4156509" y="145948"/>
                </a:cubicBezTo>
                <a:cubicBezTo>
                  <a:pt x="4155008" y="157190"/>
                  <a:pt x="4155008" y="157190"/>
                  <a:pt x="4153507" y="168432"/>
                </a:cubicBezTo>
                <a:cubicBezTo>
                  <a:pt x="4131183" y="165451"/>
                  <a:pt x="4120021" y="163960"/>
                  <a:pt x="4097697" y="160979"/>
                </a:cubicBezTo>
                <a:lnTo>
                  <a:pt x="4086534" y="159488"/>
                </a:lnTo>
                <a:lnTo>
                  <a:pt x="4086534" y="159488"/>
                </a:lnTo>
                <a:lnTo>
                  <a:pt x="4086534" y="159488"/>
                </a:lnTo>
                <a:lnTo>
                  <a:pt x="4041886" y="153526"/>
                </a:lnTo>
                <a:lnTo>
                  <a:pt x="4049146" y="143551"/>
                </a:lnTo>
                <a:lnTo>
                  <a:pt x="4054550" y="143775"/>
                </a:lnTo>
                <a:lnTo>
                  <a:pt x="4050295" y="141972"/>
                </a:lnTo>
                <a:lnTo>
                  <a:pt x="4052322" y="139187"/>
                </a:lnTo>
                <a:cubicBezTo>
                  <a:pt x="4052885" y="134971"/>
                  <a:pt x="4050470" y="131788"/>
                  <a:pt x="4044889" y="131042"/>
                </a:cubicBezTo>
                <a:cubicBezTo>
                  <a:pt x="4046390" y="119801"/>
                  <a:pt x="4054550" y="143775"/>
                  <a:pt x="4067213" y="134023"/>
                </a:cubicBezTo>
                <a:cubicBezTo>
                  <a:pt x="4057552" y="121291"/>
                  <a:pt x="4046390" y="119801"/>
                  <a:pt x="4022565" y="128061"/>
                </a:cubicBezTo>
                <a:cubicBezTo>
                  <a:pt x="4032226" y="140794"/>
                  <a:pt x="4032226" y="140794"/>
                  <a:pt x="4021064" y="139303"/>
                </a:cubicBezTo>
                <a:cubicBezTo>
                  <a:pt x="4036681" y="149970"/>
                  <a:pt x="4035995" y="139152"/>
                  <a:pt x="4043461" y="139076"/>
                </a:cubicBezTo>
                <a:lnTo>
                  <a:pt x="4050295" y="141972"/>
                </a:lnTo>
                <a:lnTo>
                  <a:pt x="4049146" y="143551"/>
                </a:lnTo>
                <a:lnTo>
                  <a:pt x="4039014" y="143131"/>
                </a:lnTo>
                <a:cubicBezTo>
                  <a:pt x="4034641" y="143977"/>
                  <a:pt x="4031475" y="146415"/>
                  <a:pt x="4030725" y="152036"/>
                </a:cubicBezTo>
                <a:cubicBezTo>
                  <a:pt x="3997238" y="147564"/>
                  <a:pt x="3965254" y="131851"/>
                  <a:pt x="3941428" y="140111"/>
                </a:cubicBezTo>
                <a:cubicBezTo>
                  <a:pt x="3931767" y="127379"/>
                  <a:pt x="3942929" y="128870"/>
                  <a:pt x="3931767" y="127379"/>
                </a:cubicBezTo>
                <a:cubicBezTo>
                  <a:pt x="3931767" y="127379"/>
                  <a:pt x="3931767" y="127379"/>
                  <a:pt x="3920605" y="125889"/>
                </a:cubicBezTo>
                <a:cubicBezTo>
                  <a:pt x="3920605" y="125889"/>
                  <a:pt x="3919104" y="137130"/>
                  <a:pt x="3909443" y="124398"/>
                </a:cubicBezTo>
                <a:cubicBezTo>
                  <a:pt x="3898281" y="122907"/>
                  <a:pt x="3855134" y="105703"/>
                  <a:pt x="3842471" y="115455"/>
                </a:cubicBezTo>
                <a:cubicBezTo>
                  <a:pt x="3820147" y="112473"/>
                  <a:pt x="3853633" y="116945"/>
                  <a:pt x="3843972" y="104213"/>
                </a:cubicBezTo>
                <a:cubicBezTo>
                  <a:pt x="3831309" y="113964"/>
                  <a:pt x="3832810" y="102722"/>
                  <a:pt x="3832810" y="102722"/>
                </a:cubicBezTo>
                <a:cubicBezTo>
                  <a:pt x="3820147" y="112473"/>
                  <a:pt x="3810486" y="99741"/>
                  <a:pt x="3810486" y="99741"/>
                </a:cubicBezTo>
                <a:cubicBezTo>
                  <a:pt x="3799324" y="98250"/>
                  <a:pt x="3810486" y="99741"/>
                  <a:pt x="3799324" y="98250"/>
                </a:cubicBezTo>
                <a:cubicBezTo>
                  <a:pt x="3799324" y="98250"/>
                  <a:pt x="3788162" y="96760"/>
                  <a:pt x="3777000" y="95269"/>
                </a:cubicBezTo>
                <a:cubicBezTo>
                  <a:pt x="3789663" y="85518"/>
                  <a:pt x="3789663" y="85518"/>
                  <a:pt x="3778501" y="84028"/>
                </a:cubicBezTo>
                <a:cubicBezTo>
                  <a:pt x="3778501" y="84028"/>
                  <a:pt x="3767339" y="82537"/>
                  <a:pt x="3767339" y="82537"/>
                </a:cubicBezTo>
                <a:cubicBezTo>
                  <a:pt x="3765838" y="93779"/>
                  <a:pt x="3778501" y="84028"/>
                  <a:pt x="3777000" y="95269"/>
                </a:cubicBezTo>
                <a:cubicBezTo>
                  <a:pt x="3765838" y="93779"/>
                  <a:pt x="3754676" y="92288"/>
                  <a:pt x="3754676" y="92288"/>
                </a:cubicBezTo>
                <a:cubicBezTo>
                  <a:pt x="3767339" y="82537"/>
                  <a:pt x="3732352" y="89307"/>
                  <a:pt x="3733853" y="78066"/>
                </a:cubicBezTo>
                <a:cubicBezTo>
                  <a:pt x="3698866" y="84836"/>
                  <a:pt x="3678043" y="70613"/>
                  <a:pt x="3646057" y="54899"/>
                </a:cubicBezTo>
                <a:lnTo>
                  <a:pt x="3679544" y="59371"/>
                </a:lnTo>
                <a:lnTo>
                  <a:pt x="3679544" y="59371"/>
                </a:lnTo>
                <a:lnTo>
                  <a:pt x="3679544" y="59371"/>
                </a:lnTo>
                <a:lnTo>
                  <a:pt x="3701868" y="62352"/>
                </a:lnTo>
                <a:cubicBezTo>
                  <a:pt x="3701868" y="62352"/>
                  <a:pt x="3701868" y="62352"/>
                  <a:pt x="3713030" y="63843"/>
                </a:cubicBezTo>
                <a:cubicBezTo>
                  <a:pt x="3714531" y="52601"/>
                  <a:pt x="3690706" y="60861"/>
                  <a:pt x="3703369" y="51110"/>
                </a:cubicBezTo>
                <a:cubicBezTo>
                  <a:pt x="3701868" y="62352"/>
                  <a:pt x="3714531" y="52601"/>
                  <a:pt x="3714531" y="52601"/>
                </a:cubicBezTo>
                <a:cubicBezTo>
                  <a:pt x="3735354" y="66824"/>
                  <a:pt x="3749519" y="45831"/>
                  <a:pt x="3771843" y="48812"/>
                </a:cubicBezTo>
                <a:cubicBezTo>
                  <a:pt x="3759180" y="58563"/>
                  <a:pt x="3749519" y="45831"/>
                  <a:pt x="3748018" y="57072"/>
                </a:cubicBezTo>
                <a:cubicBezTo>
                  <a:pt x="3770341" y="60054"/>
                  <a:pt x="3792666" y="63035"/>
                  <a:pt x="3803828" y="64525"/>
                </a:cubicBezTo>
                <a:cubicBezTo>
                  <a:pt x="3814990" y="66016"/>
                  <a:pt x="3803828" y="64525"/>
                  <a:pt x="3813488" y="77257"/>
                </a:cubicBezTo>
                <a:cubicBezTo>
                  <a:pt x="3826152" y="67506"/>
                  <a:pt x="3837314" y="68997"/>
                  <a:pt x="3837314" y="68997"/>
                </a:cubicBezTo>
                <a:cubicBezTo>
                  <a:pt x="3846975" y="81729"/>
                  <a:pt x="3824650" y="78748"/>
                  <a:pt x="3823149" y="89990"/>
                </a:cubicBezTo>
                <a:cubicBezTo>
                  <a:pt x="3834312" y="91480"/>
                  <a:pt x="3834312" y="91480"/>
                  <a:pt x="3845473" y="92971"/>
                </a:cubicBezTo>
                <a:cubicBezTo>
                  <a:pt x="3835813" y="80238"/>
                  <a:pt x="3858136" y="83219"/>
                  <a:pt x="3869299" y="84710"/>
                </a:cubicBezTo>
                <a:cubicBezTo>
                  <a:pt x="3858136" y="83219"/>
                  <a:pt x="3880461" y="86201"/>
                  <a:pt x="3881962" y="74959"/>
                </a:cubicBezTo>
                <a:cubicBezTo>
                  <a:pt x="3893124" y="76450"/>
                  <a:pt x="3869299" y="84710"/>
                  <a:pt x="3880461" y="86201"/>
                </a:cubicBezTo>
                <a:cubicBezTo>
                  <a:pt x="3901284" y="100424"/>
                  <a:pt x="3915448" y="79431"/>
                  <a:pt x="3926610" y="80921"/>
                </a:cubicBezTo>
                <a:cubicBezTo>
                  <a:pt x="3913947" y="90672"/>
                  <a:pt x="3913947" y="90672"/>
                  <a:pt x="3913947" y="90672"/>
                </a:cubicBezTo>
                <a:cubicBezTo>
                  <a:pt x="3934770" y="104895"/>
                  <a:pt x="3960096" y="85393"/>
                  <a:pt x="3960096" y="85393"/>
                </a:cubicBezTo>
                <a:cubicBezTo>
                  <a:pt x="3960096" y="85393"/>
                  <a:pt x="3958595" y="96634"/>
                  <a:pt x="3958595" y="96634"/>
                </a:cubicBezTo>
                <a:cubicBezTo>
                  <a:pt x="3958595" y="96634"/>
                  <a:pt x="3934770" y="104895"/>
                  <a:pt x="3934770" y="104895"/>
                </a:cubicBezTo>
                <a:cubicBezTo>
                  <a:pt x="3966755" y="120609"/>
                  <a:pt x="3969757" y="98125"/>
                  <a:pt x="3992081" y="101106"/>
                </a:cubicBezTo>
                <a:cubicBezTo>
                  <a:pt x="3992081" y="101106"/>
                  <a:pt x="3992081" y="101106"/>
                  <a:pt x="3990580" y="112348"/>
                </a:cubicBezTo>
                <a:cubicBezTo>
                  <a:pt x="3990580" y="112348"/>
                  <a:pt x="3990580" y="112348"/>
                  <a:pt x="4014406" y="104087"/>
                </a:cubicBezTo>
                <a:cubicBezTo>
                  <a:pt x="4015907" y="92845"/>
                  <a:pt x="3992081" y="101106"/>
                  <a:pt x="3993582" y="89864"/>
                </a:cubicBezTo>
                <a:cubicBezTo>
                  <a:pt x="4004744" y="91355"/>
                  <a:pt x="4014406" y="104087"/>
                  <a:pt x="4027069" y="94336"/>
                </a:cubicBezTo>
                <a:cubicBezTo>
                  <a:pt x="3993582" y="89864"/>
                  <a:pt x="3960096" y="85393"/>
                  <a:pt x="3928112" y="69679"/>
                </a:cubicBezTo>
                <a:cubicBezTo>
                  <a:pt x="3963099" y="62909"/>
                  <a:pt x="4014406" y="104087"/>
                  <a:pt x="4028570" y="83094"/>
                </a:cubicBezTo>
                <a:cubicBezTo>
                  <a:pt x="4041233" y="73343"/>
                  <a:pt x="4041233" y="73343"/>
                  <a:pt x="4052395" y="74833"/>
                </a:cubicBezTo>
                <a:cubicBezTo>
                  <a:pt x="4050894" y="86075"/>
                  <a:pt x="4039732" y="84585"/>
                  <a:pt x="4050894" y="86075"/>
                </a:cubicBezTo>
                <a:cubicBezTo>
                  <a:pt x="4062056" y="87566"/>
                  <a:pt x="4082878" y="101789"/>
                  <a:pt x="4094041" y="103279"/>
                </a:cubicBezTo>
                <a:cubicBezTo>
                  <a:pt x="4094041" y="103279"/>
                  <a:pt x="4094041" y="103279"/>
                  <a:pt x="4092539" y="114521"/>
                </a:cubicBezTo>
                <a:cubicBezTo>
                  <a:pt x="4105203" y="104770"/>
                  <a:pt x="4114864" y="117502"/>
                  <a:pt x="4116365" y="106260"/>
                </a:cubicBezTo>
                <a:cubicBezTo>
                  <a:pt x="4116365" y="106260"/>
                  <a:pt x="4105203" y="104770"/>
                  <a:pt x="4094041" y="103279"/>
                </a:cubicBezTo>
                <a:cubicBezTo>
                  <a:pt x="4117867" y="95018"/>
                  <a:pt x="4129028" y="96509"/>
                  <a:pt x="4141691" y="86758"/>
                </a:cubicBezTo>
                <a:cubicBezTo>
                  <a:pt x="4164015" y="89739"/>
                  <a:pt x="4154355" y="77006"/>
                  <a:pt x="4175177" y="91229"/>
                </a:cubicBezTo>
                <a:cubicBezTo>
                  <a:pt x="4199003" y="82968"/>
                  <a:pt x="4242150" y="100173"/>
                  <a:pt x="4264474" y="103154"/>
                </a:cubicBezTo>
                <a:cubicBezTo>
                  <a:pt x="4264474" y="103154"/>
                  <a:pt x="4253312" y="101663"/>
                  <a:pt x="4262972" y="114396"/>
                </a:cubicBezTo>
                <a:cubicBezTo>
                  <a:pt x="4264474" y="103154"/>
                  <a:pt x="4277137" y="93402"/>
                  <a:pt x="4297960" y="107625"/>
                </a:cubicBezTo>
                <a:cubicBezTo>
                  <a:pt x="4297960" y="107625"/>
                  <a:pt x="4286798" y="106135"/>
                  <a:pt x="4296459" y="118867"/>
                </a:cubicBezTo>
                <a:cubicBezTo>
                  <a:pt x="4297960" y="107625"/>
                  <a:pt x="4297960" y="107625"/>
                  <a:pt x="4309122" y="109116"/>
                </a:cubicBezTo>
                <a:cubicBezTo>
                  <a:pt x="4309122" y="109116"/>
                  <a:pt x="4307621" y="120358"/>
                  <a:pt x="4307621" y="120358"/>
                </a:cubicBezTo>
                <a:cubicBezTo>
                  <a:pt x="4309122" y="109116"/>
                  <a:pt x="4309122" y="109116"/>
                  <a:pt x="4320284" y="110606"/>
                </a:cubicBezTo>
                <a:cubicBezTo>
                  <a:pt x="4331446" y="112097"/>
                  <a:pt x="4363431" y="127810"/>
                  <a:pt x="4376094" y="118059"/>
                </a:cubicBezTo>
                <a:cubicBezTo>
                  <a:pt x="4387256" y="119550"/>
                  <a:pt x="4363431" y="127810"/>
                  <a:pt x="4374593" y="129301"/>
                </a:cubicBezTo>
                <a:cubicBezTo>
                  <a:pt x="4399919" y="109798"/>
                  <a:pt x="4431904" y="125512"/>
                  <a:pt x="4452727" y="139735"/>
                </a:cubicBezTo>
                <a:cubicBezTo>
                  <a:pt x="4430404" y="136754"/>
                  <a:pt x="4416239" y="157747"/>
                  <a:pt x="4427401" y="159237"/>
                </a:cubicBezTo>
                <a:cubicBezTo>
                  <a:pt x="4438563" y="160728"/>
                  <a:pt x="4427401" y="159237"/>
                  <a:pt x="4449725" y="162218"/>
                </a:cubicBezTo>
                <a:cubicBezTo>
                  <a:pt x="4460887" y="163709"/>
                  <a:pt x="4459386" y="174951"/>
                  <a:pt x="4483211" y="166690"/>
                </a:cubicBezTo>
                <a:cubicBezTo>
                  <a:pt x="4493834" y="150945"/>
                  <a:pt x="4520760" y="156686"/>
                  <a:pt x="4548320" y="157685"/>
                </a:cubicBezTo>
                <a:lnTo>
                  <a:pt x="4561552" y="156928"/>
                </a:lnTo>
                <a:lnTo>
                  <a:pt x="4562847" y="165882"/>
                </a:lnTo>
                <a:cubicBezTo>
                  <a:pt x="4574009" y="167373"/>
                  <a:pt x="4585170" y="168863"/>
                  <a:pt x="4586672" y="157621"/>
                </a:cubicBezTo>
                <a:cubicBezTo>
                  <a:pt x="4591878" y="161177"/>
                  <a:pt x="4595272" y="162345"/>
                  <a:pt x="4597610" y="162121"/>
                </a:cubicBezTo>
                <a:lnTo>
                  <a:pt x="4598738" y="161175"/>
                </a:lnTo>
                <a:lnTo>
                  <a:pt x="4596333" y="170354"/>
                </a:lnTo>
                <a:cubicBezTo>
                  <a:pt x="4607495" y="171844"/>
                  <a:pt x="4607495" y="171844"/>
                  <a:pt x="4607495" y="171844"/>
                </a:cubicBezTo>
                <a:cubicBezTo>
                  <a:pt x="4608996" y="160602"/>
                  <a:pt x="4608996" y="160602"/>
                  <a:pt x="4620158" y="162093"/>
                </a:cubicBezTo>
                <a:cubicBezTo>
                  <a:pt x="4629819" y="174825"/>
                  <a:pt x="4642482" y="165074"/>
                  <a:pt x="4643983" y="153832"/>
                </a:cubicBezTo>
                <a:cubicBezTo>
                  <a:pt x="4687130" y="171036"/>
                  <a:pt x="4745943" y="156005"/>
                  <a:pt x="4776427" y="182960"/>
                </a:cubicBezTo>
                <a:cubicBezTo>
                  <a:pt x="4787589" y="184451"/>
                  <a:pt x="4798751" y="185942"/>
                  <a:pt x="4811414" y="176190"/>
                </a:cubicBezTo>
                <a:cubicBezTo>
                  <a:pt x="4821075" y="188923"/>
                  <a:pt x="4832237" y="190413"/>
                  <a:pt x="4844900" y="180662"/>
                </a:cubicBezTo>
                <a:cubicBezTo>
                  <a:pt x="4867224" y="183643"/>
                  <a:pt x="4867224" y="183643"/>
                  <a:pt x="4879887" y="173892"/>
                </a:cubicBezTo>
                <a:cubicBezTo>
                  <a:pt x="4900710" y="188115"/>
                  <a:pt x="4867224" y="183643"/>
                  <a:pt x="4878386" y="185134"/>
                </a:cubicBezTo>
                <a:cubicBezTo>
                  <a:pt x="4888047" y="197866"/>
                  <a:pt x="4900710" y="188115"/>
                  <a:pt x="4899209" y="199357"/>
                </a:cubicBezTo>
                <a:cubicBezTo>
                  <a:pt x="4911872" y="189605"/>
                  <a:pt x="4911872" y="189605"/>
                  <a:pt x="4921533" y="202338"/>
                </a:cubicBezTo>
                <a:cubicBezTo>
                  <a:pt x="4978844" y="198548"/>
                  <a:pt x="5044315" y="218733"/>
                  <a:pt x="5091966" y="202212"/>
                </a:cubicBezTo>
                <a:cubicBezTo>
                  <a:pt x="5080804" y="200721"/>
                  <a:pt x="5045816" y="207492"/>
                  <a:pt x="5047318" y="196250"/>
                </a:cubicBezTo>
                <a:cubicBezTo>
                  <a:pt x="5047318" y="196250"/>
                  <a:pt x="5026495" y="182027"/>
                  <a:pt x="5036156" y="194759"/>
                </a:cubicBezTo>
                <a:cubicBezTo>
                  <a:pt x="5013832" y="191778"/>
                  <a:pt x="5026495" y="182027"/>
                  <a:pt x="5039158" y="172276"/>
                </a:cubicBezTo>
                <a:cubicBezTo>
                  <a:pt x="5059982" y="186499"/>
                  <a:pt x="5080804" y="200721"/>
                  <a:pt x="5093467" y="190970"/>
                </a:cubicBezTo>
                <a:cubicBezTo>
                  <a:pt x="5104629" y="192461"/>
                  <a:pt x="5106131" y="181219"/>
                  <a:pt x="5115791" y="193951"/>
                </a:cubicBezTo>
                <a:cubicBezTo>
                  <a:pt x="5115791" y="193951"/>
                  <a:pt x="5093467" y="190970"/>
                  <a:pt x="5104629" y="192461"/>
                </a:cubicBezTo>
                <a:cubicBezTo>
                  <a:pt x="5114290" y="205193"/>
                  <a:pt x="5114290" y="205193"/>
                  <a:pt x="5126953" y="195442"/>
                </a:cubicBezTo>
                <a:cubicBezTo>
                  <a:pt x="5138115" y="196933"/>
                  <a:pt x="5136614" y="208174"/>
                  <a:pt x="5114290" y="205193"/>
                </a:cubicBezTo>
                <a:cubicBezTo>
                  <a:pt x="5114290" y="205193"/>
                  <a:pt x="5114290" y="205193"/>
                  <a:pt x="5090465" y="213454"/>
                </a:cubicBezTo>
                <a:cubicBezTo>
                  <a:pt x="5112789" y="216435"/>
                  <a:pt x="5088964" y="224696"/>
                  <a:pt x="5100126" y="226186"/>
                </a:cubicBezTo>
                <a:cubicBezTo>
                  <a:pt x="5111288" y="227677"/>
                  <a:pt x="5111288" y="227677"/>
                  <a:pt x="5122450" y="229167"/>
                </a:cubicBezTo>
                <a:cubicBezTo>
                  <a:pt x="5125452" y="206684"/>
                  <a:pt x="5160440" y="199914"/>
                  <a:pt x="5195427" y="193143"/>
                </a:cubicBezTo>
                <a:cubicBezTo>
                  <a:pt x="5171601" y="201404"/>
                  <a:pt x="5193926" y="204385"/>
                  <a:pt x="5205088" y="205876"/>
                </a:cubicBezTo>
                <a:cubicBezTo>
                  <a:pt x="5206589" y="194634"/>
                  <a:pt x="5238574" y="210347"/>
                  <a:pt x="5249736" y="211838"/>
                </a:cubicBezTo>
                <a:cubicBezTo>
                  <a:pt x="5238574" y="210347"/>
                  <a:pt x="5238574" y="210347"/>
                  <a:pt x="5237073" y="221589"/>
                </a:cubicBezTo>
                <a:cubicBezTo>
                  <a:pt x="5248235" y="223080"/>
                  <a:pt x="5262399" y="202087"/>
                  <a:pt x="5273561" y="203577"/>
                </a:cubicBezTo>
                <a:cubicBezTo>
                  <a:pt x="5260898" y="213328"/>
                  <a:pt x="5284724" y="205068"/>
                  <a:pt x="5284724" y="205068"/>
                </a:cubicBezTo>
                <a:cubicBezTo>
                  <a:pt x="5283222" y="216310"/>
                  <a:pt x="5294384" y="217800"/>
                  <a:pt x="5305546" y="219291"/>
                </a:cubicBezTo>
                <a:cubicBezTo>
                  <a:pt x="5305546" y="219291"/>
                  <a:pt x="5316708" y="220781"/>
                  <a:pt x="5316708" y="220781"/>
                </a:cubicBezTo>
                <a:cubicBezTo>
                  <a:pt x="5305546" y="219291"/>
                  <a:pt x="5294384" y="217800"/>
                  <a:pt x="5307047" y="208049"/>
                </a:cubicBezTo>
                <a:cubicBezTo>
                  <a:pt x="5316708" y="220781"/>
                  <a:pt x="5339032" y="223762"/>
                  <a:pt x="5329372" y="211030"/>
                </a:cubicBezTo>
                <a:cubicBezTo>
                  <a:pt x="5351695" y="214011"/>
                  <a:pt x="5329372" y="211030"/>
                  <a:pt x="5339032" y="223762"/>
                </a:cubicBezTo>
                <a:cubicBezTo>
                  <a:pt x="5353197" y="202769"/>
                  <a:pt x="5351695" y="214011"/>
                  <a:pt x="5362858" y="215502"/>
                </a:cubicBezTo>
                <a:cubicBezTo>
                  <a:pt x="5362858" y="215502"/>
                  <a:pt x="5364358" y="204260"/>
                  <a:pt x="5364358" y="204260"/>
                </a:cubicBezTo>
                <a:cubicBezTo>
                  <a:pt x="5362858" y="215502"/>
                  <a:pt x="5342035" y="201279"/>
                  <a:pt x="5330873" y="199788"/>
                </a:cubicBezTo>
                <a:cubicBezTo>
                  <a:pt x="5342035" y="201279"/>
                  <a:pt x="5330873" y="199788"/>
                  <a:pt x="5332374" y="188546"/>
                </a:cubicBezTo>
                <a:cubicBezTo>
                  <a:pt x="5343536" y="190037"/>
                  <a:pt x="5354698" y="191528"/>
                  <a:pt x="5365860" y="193018"/>
                </a:cubicBezTo>
                <a:lnTo>
                  <a:pt x="5361450" y="184632"/>
                </a:lnTo>
                <a:lnTo>
                  <a:pt x="5370796" y="187956"/>
                </a:lnTo>
                <a:cubicBezTo>
                  <a:pt x="5377398" y="191698"/>
                  <a:pt x="5382603" y="195254"/>
                  <a:pt x="5388184" y="195999"/>
                </a:cubicBezTo>
                <a:cubicBezTo>
                  <a:pt x="5399346" y="197490"/>
                  <a:pt x="5409007" y="210222"/>
                  <a:pt x="5420169" y="211713"/>
                </a:cubicBezTo>
                <a:cubicBezTo>
                  <a:pt x="5418668" y="222954"/>
                  <a:pt x="5418668" y="222954"/>
                  <a:pt x="5417167" y="234196"/>
                </a:cubicBezTo>
                <a:cubicBezTo>
                  <a:pt x="5428329" y="235687"/>
                  <a:pt x="5439491" y="237177"/>
                  <a:pt x="5450653" y="238668"/>
                </a:cubicBezTo>
                <a:cubicBezTo>
                  <a:pt x="5463316" y="228917"/>
                  <a:pt x="5453655" y="216184"/>
                  <a:pt x="5474478" y="230407"/>
                </a:cubicBezTo>
                <a:cubicBezTo>
                  <a:pt x="5474478" y="230407"/>
                  <a:pt x="5452154" y="227426"/>
                  <a:pt x="5461815" y="240158"/>
                </a:cubicBezTo>
                <a:cubicBezTo>
                  <a:pt x="5474478" y="230407"/>
                  <a:pt x="5472977" y="241649"/>
                  <a:pt x="5485640" y="231898"/>
                </a:cubicBezTo>
                <a:cubicBezTo>
                  <a:pt x="5485640" y="231898"/>
                  <a:pt x="5485640" y="231898"/>
                  <a:pt x="5485828" y="230492"/>
                </a:cubicBezTo>
                <a:lnTo>
                  <a:pt x="5487141" y="220656"/>
                </a:lnTo>
                <a:lnTo>
                  <a:pt x="5498303" y="222146"/>
                </a:lnTo>
                <a:cubicBezTo>
                  <a:pt x="5499804" y="210904"/>
                  <a:pt x="5475979" y="219165"/>
                  <a:pt x="5488642" y="209414"/>
                </a:cubicBezTo>
                <a:cubicBezTo>
                  <a:pt x="5488642" y="209414"/>
                  <a:pt x="5499804" y="210904"/>
                  <a:pt x="5501305" y="199663"/>
                </a:cubicBezTo>
                <a:cubicBezTo>
                  <a:pt x="5510967" y="212395"/>
                  <a:pt x="5510967" y="212395"/>
                  <a:pt x="5509466" y="223637"/>
                </a:cubicBezTo>
                <a:cubicBezTo>
                  <a:pt x="5509466" y="223637"/>
                  <a:pt x="5520627" y="225127"/>
                  <a:pt x="5531789" y="226618"/>
                </a:cubicBezTo>
                <a:cubicBezTo>
                  <a:pt x="5542951" y="228108"/>
                  <a:pt x="5541450" y="239350"/>
                  <a:pt x="5552612" y="240841"/>
                </a:cubicBezTo>
                <a:cubicBezTo>
                  <a:pt x="5565276" y="231089"/>
                  <a:pt x="5542951" y="228108"/>
                  <a:pt x="5566777" y="219848"/>
                </a:cubicBezTo>
                <a:cubicBezTo>
                  <a:pt x="5576437" y="232580"/>
                  <a:pt x="5554114" y="229599"/>
                  <a:pt x="5563774" y="242332"/>
                </a:cubicBezTo>
                <a:cubicBezTo>
                  <a:pt x="5586098" y="245313"/>
                  <a:pt x="5608422" y="248294"/>
                  <a:pt x="5632248" y="240033"/>
                </a:cubicBezTo>
                <a:cubicBezTo>
                  <a:pt x="5630746" y="251275"/>
                  <a:pt x="5654572" y="243014"/>
                  <a:pt x="5654572" y="243014"/>
                </a:cubicBezTo>
                <a:cubicBezTo>
                  <a:pt x="5665734" y="244504"/>
                  <a:pt x="5664233" y="255746"/>
                  <a:pt x="5675395" y="257237"/>
                </a:cubicBezTo>
                <a:cubicBezTo>
                  <a:pt x="5688058" y="247485"/>
                  <a:pt x="5700721" y="237734"/>
                  <a:pt x="5711884" y="239225"/>
                </a:cubicBezTo>
                <a:cubicBezTo>
                  <a:pt x="5711884" y="239225"/>
                  <a:pt x="5711884" y="239225"/>
                  <a:pt x="5723045" y="240715"/>
                </a:cubicBezTo>
                <a:cubicBezTo>
                  <a:pt x="5721544" y="251957"/>
                  <a:pt x="5699220" y="248976"/>
                  <a:pt x="5710382" y="250467"/>
                </a:cubicBezTo>
                <a:cubicBezTo>
                  <a:pt x="5721544" y="251957"/>
                  <a:pt x="5755030" y="256429"/>
                  <a:pt x="5756531" y="245187"/>
                </a:cubicBezTo>
                <a:cubicBezTo>
                  <a:pt x="5745369" y="243696"/>
                  <a:pt x="5732706" y="253448"/>
                  <a:pt x="5734208" y="242206"/>
                </a:cubicBezTo>
                <a:cubicBezTo>
                  <a:pt x="5758033" y="233945"/>
                  <a:pt x="5801179" y="251149"/>
                  <a:pt x="5813843" y="241398"/>
                </a:cubicBezTo>
                <a:cubicBezTo>
                  <a:pt x="5847329" y="245869"/>
                  <a:pt x="5866651" y="271334"/>
                  <a:pt x="5880815" y="250341"/>
                </a:cubicBezTo>
                <a:cubicBezTo>
                  <a:pt x="5890476" y="263074"/>
                  <a:pt x="5890476" y="263074"/>
                  <a:pt x="5901638" y="264564"/>
                </a:cubicBezTo>
                <a:cubicBezTo>
                  <a:pt x="5903139" y="253322"/>
                  <a:pt x="5903139" y="253322"/>
                  <a:pt x="5891977" y="251832"/>
                </a:cubicBezTo>
                <a:cubicBezTo>
                  <a:pt x="5891977" y="251832"/>
                  <a:pt x="5891977" y="251832"/>
                  <a:pt x="5915803" y="243571"/>
                </a:cubicBezTo>
                <a:cubicBezTo>
                  <a:pt x="5914301" y="254813"/>
                  <a:pt x="5950790" y="236801"/>
                  <a:pt x="5949288" y="248043"/>
                </a:cubicBezTo>
                <a:cubicBezTo>
                  <a:pt x="5949288" y="248043"/>
                  <a:pt x="5936625" y="257794"/>
                  <a:pt x="5936625" y="257794"/>
                </a:cubicBezTo>
                <a:cubicBezTo>
                  <a:pt x="5947787" y="259284"/>
                  <a:pt x="5957448" y="272017"/>
                  <a:pt x="5970111" y="262265"/>
                </a:cubicBezTo>
                <a:cubicBezTo>
                  <a:pt x="5960451" y="249533"/>
                  <a:pt x="5982775" y="252514"/>
                  <a:pt x="5993937" y="254005"/>
                </a:cubicBezTo>
                <a:cubicBezTo>
                  <a:pt x="5999518" y="254750"/>
                  <a:pt x="5996727" y="254377"/>
                  <a:pt x="5993749" y="255410"/>
                </a:cubicBezTo>
                <a:lnTo>
                  <a:pt x="5992845" y="262181"/>
                </a:lnTo>
                <a:lnTo>
                  <a:pt x="5988250" y="264688"/>
                </a:lnTo>
                <a:cubicBezTo>
                  <a:pt x="5980898" y="266566"/>
                  <a:pt x="5974942" y="268632"/>
                  <a:pt x="5979772" y="274998"/>
                </a:cubicBezTo>
                <a:cubicBezTo>
                  <a:pt x="5992435" y="265246"/>
                  <a:pt x="6022919" y="292202"/>
                  <a:pt x="6025922" y="269718"/>
                </a:cubicBezTo>
                <a:cubicBezTo>
                  <a:pt x="6037083" y="271209"/>
                  <a:pt x="6035582" y="282451"/>
                  <a:pt x="6035582" y="282451"/>
                </a:cubicBezTo>
                <a:cubicBezTo>
                  <a:pt x="6048246" y="272699"/>
                  <a:pt x="6069069" y="286922"/>
                  <a:pt x="6070570" y="275680"/>
                </a:cubicBezTo>
                <a:cubicBezTo>
                  <a:pt x="6068155" y="272497"/>
                  <a:pt x="6065552" y="270719"/>
                  <a:pt x="6063006" y="269843"/>
                </a:cubicBezTo>
                <a:lnTo>
                  <a:pt x="6059409" y="269630"/>
                </a:lnTo>
                <a:lnTo>
                  <a:pt x="6076256" y="264998"/>
                </a:lnTo>
                <a:cubicBezTo>
                  <a:pt x="6083608" y="263119"/>
                  <a:pt x="6089565" y="261053"/>
                  <a:pt x="6095896" y="256178"/>
                </a:cubicBezTo>
                <a:cubicBezTo>
                  <a:pt x="6107058" y="257668"/>
                  <a:pt x="6094395" y="267420"/>
                  <a:pt x="6094395" y="267420"/>
                </a:cubicBezTo>
                <a:cubicBezTo>
                  <a:pt x="6083233" y="265929"/>
                  <a:pt x="6070570" y="275680"/>
                  <a:pt x="6069069" y="286922"/>
                </a:cubicBezTo>
                <a:cubicBezTo>
                  <a:pt x="6092894" y="278661"/>
                  <a:pt x="6104056" y="280152"/>
                  <a:pt x="6115218" y="281643"/>
                </a:cubicBezTo>
                <a:cubicBezTo>
                  <a:pt x="6116719" y="270401"/>
                  <a:pt x="6116719" y="270401"/>
                  <a:pt x="6105557" y="268910"/>
                </a:cubicBezTo>
                <a:cubicBezTo>
                  <a:pt x="6118220" y="259159"/>
                  <a:pt x="6129382" y="260649"/>
                  <a:pt x="6140545" y="262140"/>
                </a:cubicBezTo>
                <a:cubicBezTo>
                  <a:pt x="6151707" y="263631"/>
                  <a:pt x="6140545" y="262140"/>
                  <a:pt x="6150205" y="274872"/>
                </a:cubicBezTo>
                <a:cubicBezTo>
                  <a:pt x="6164370" y="253879"/>
                  <a:pt x="6207517" y="271083"/>
                  <a:pt x="6231342" y="262823"/>
                </a:cubicBezTo>
                <a:cubicBezTo>
                  <a:pt x="6231342" y="262823"/>
                  <a:pt x="6218679" y="272574"/>
                  <a:pt x="6229841" y="274064"/>
                </a:cubicBezTo>
                <a:cubicBezTo>
                  <a:pt x="6235422" y="274810"/>
                  <a:pt x="6235797" y="271999"/>
                  <a:pt x="6237568" y="269375"/>
                </a:cubicBezTo>
                <a:lnTo>
                  <a:pt x="6253666" y="265804"/>
                </a:lnTo>
                <a:lnTo>
                  <a:pt x="6253666" y="265804"/>
                </a:lnTo>
                <a:lnTo>
                  <a:pt x="6243981" y="274522"/>
                </a:lnTo>
                <a:cubicBezTo>
                  <a:pt x="6243793" y="275928"/>
                  <a:pt x="6246584" y="276300"/>
                  <a:pt x="6252165" y="277045"/>
                </a:cubicBezTo>
                <a:cubicBezTo>
                  <a:pt x="6252165" y="277045"/>
                  <a:pt x="6255330" y="274608"/>
                  <a:pt x="6258496" y="272170"/>
                </a:cubicBezTo>
                <a:lnTo>
                  <a:pt x="6264828" y="267294"/>
                </a:lnTo>
                <a:lnTo>
                  <a:pt x="6269014" y="267853"/>
                </a:lnTo>
                <a:cubicBezTo>
                  <a:pt x="6270409" y="268039"/>
                  <a:pt x="6270409" y="268039"/>
                  <a:pt x="6275990" y="268785"/>
                </a:cubicBezTo>
                <a:cubicBezTo>
                  <a:pt x="6274489" y="280026"/>
                  <a:pt x="6263327" y="278536"/>
                  <a:pt x="6272988" y="291268"/>
                </a:cubicBezTo>
                <a:cubicBezTo>
                  <a:pt x="6261826" y="289778"/>
                  <a:pt x="6238001" y="298038"/>
                  <a:pt x="6249162" y="299529"/>
                </a:cubicBezTo>
                <a:cubicBezTo>
                  <a:pt x="6258823" y="312262"/>
                  <a:pt x="6284150" y="292759"/>
                  <a:pt x="6272988" y="291268"/>
                </a:cubicBezTo>
                <a:cubicBezTo>
                  <a:pt x="6284150" y="292759"/>
                  <a:pt x="6307975" y="284498"/>
                  <a:pt x="6307975" y="284498"/>
                </a:cubicBezTo>
                <a:cubicBezTo>
                  <a:pt x="6298314" y="271766"/>
                  <a:pt x="6296813" y="283007"/>
                  <a:pt x="6285651" y="281517"/>
                </a:cubicBezTo>
                <a:cubicBezTo>
                  <a:pt x="6285651" y="281517"/>
                  <a:pt x="6285651" y="281517"/>
                  <a:pt x="6275990" y="268785"/>
                </a:cubicBezTo>
                <a:cubicBezTo>
                  <a:pt x="6322140" y="263505"/>
                  <a:pt x="6408434" y="297913"/>
                  <a:pt x="6412937" y="264188"/>
                </a:cubicBezTo>
                <a:cubicBezTo>
                  <a:pt x="6412937" y="264188"/>
                  <a:pt x="6390613" y="261207"/>
                  <a:pt x="6401775" y="262697"/>
                </a:cubicBezTo>
                <a:cubicBezTo>
                  <a:pt x="6401775" y="262697"/>
                  <a:pt x="6424099" y="265678"/>
                  <a:pt x="6414438" y="252946"/>
                </a:cubicBezTo>
                <a:cubicBezTo>
                  <a:pt x="6403276" y="251455"/>
                  <a:pt x="6390613" y="261207"/>
                  <a:pt x="6366788" y="269467"/>
                </a:cubicBezTo>
                <a:cubicBezTo>
                  <a:pt x="6357127" y="256735"/>
                  <a:pt x="6344464" y="266486"/>
                  <a:pt x="6333302" y="264996"/>
                </a:cubicBezTo>
                <a:cubicBezTo>
                  <a:pt x="6345965" y="255244"/>
                  <a:pt x="6344464" y="266486"/>
                  <a:pt x="6357127" y="256735"/>
                </a:cubicBezTo>
                <a:cubicBezTo>
                  <a:pt x="6357127" y="256735"/>
                  <a:pt x="6358628" y="245493"/>
                  <a:pt x="6358628" y="245493"/>
                </a:cubicBezTo>
                <a:cubicBezTo>
                  <a:pt x="6369790" y="246984"/>
                  <a:pt x="6371292" y="235742"/>
                  <a:pt x="6382453" y="237232"/>
                </a:cubicBezTo>
                <a:cubicBezTo>
                  <a:pt x="6380952" y="248474"/>
                  <a:pt x="6358628" y="245493"/>
                  <a:pt x="6368289" y="258226"/>
                </a:cubicBezTo>
                <a:cubicBezTo>
                  <a:pt x="6380952" y="248474"/>
                  <a:pt x="6404777" y="240213"/>
                  <a:pt x="6393615" y="238723"/>
                </a:cubicBezTo>
                <a:cubicBezTo>
                  <a:pt x="6395117" y="227481"/>
                  <a:pt x="6371292" y="235742"/>
                  <a:pt x="6383955" y="225991"/>
                </a:cubicBezTo>
                <a:cubicBezTo>
                  <a:pt x="6383955" y="225991"/>
                  <a:pt x="6383955" y="225991"/>
                  <a:pt x="6395117" y="227481"/>
                </a:cubicBezTo>
                <a:cubicBezTo>
                  <a:pt x="6404777" y="240213"/>
                  <a:pt x="6428603" y="231953"/>
                  <a:pt x="6425600" y="254436"/>
                </a:cubicBezTo>
                <a:cubicBezTo>
                  <a:pt x="6427102" y="243194"/>
                  <a:pt x="6474752" y="226673"/>
                  <a:pt x="6495575" y="240896"/>
                </a:cubicBezTo>
                <a:cubicBezTo>
                  <a:pt x="6484413" y="239405"/>
                  <a:pt x="6495575" y="240896"/>
                  <a:pt x="6497076" y="229654"/>
                </a:cubicBezTo>
                <a:cubicBezTo>
                  <a:pt x="6495575" y="240896"/>
                  <a:pt x="6495575" y="240896"/>
                  <a:pt x="6508238" y="231145"/>
                </a:cubicBezTo>
                <a:cubicBezTo>
                  <a:pt x="6506737" y="242387"/>
                  <a:pt x="6506737" y="242387"/>
                  <a:pt x="6505236" y="253628"/>
                </a:cubicBezTo>
                <a:cubicBezTo>
                  <a:pt x="6482912" y="250647"/>
                  <a:pt x="6471750" y="249157"/>
                  <a:pt x="6460588" y="247666"/>
                </a:cubicBezTo>
                <a:cubicBezTo>
                  <a:pt x="6460588" y="247666"/>
                  <a:pt x="6447924" y="257417"/>
                  <a:pt x="6459087" y="258908"/>
                </a:cubicBezTo>
                <a:cubicBezTo>
                  <a:pt x="6471750" y="249157"/>
                  <a:pt x="6503735" y="264870"/>
                  <a:pt x="6516398" y="255119"/>
                </a:cubicBezTo>
                <a:cubicBezTo>
                  <a:pt x="6517899" y="243877"/>
                  <a:pt x="6506737" y="242387"/>
                  <a:pt x="6517899" y="243877"/>
                </a:cubicBezTo>
                <a:cubicBezTo>
                  <a:pt x="6530562" y="234126"/>
                  <a:pt x="6562547" y="249839"/>
                  <a:pt x="6565550" y="227356"/>
                </a:cubicBezTo>
                <a:cubicBezTo>
                  <a:pt x="6575210" y="240088"/>
                  <a:pt x="6573709" y="251330"/>
                  <a:pt x="6597535" y="243069"/>
                </a:cubicBezTo>
                <a:cubicBezTo>
                  <a:pt x="6597535" y="243069"/>
                  <a:pt x="6597535" y="243069"/>
                  <a:pt x="6607195" y="255802"/>
                </a:cubicBezTo>
                <a:cubicBezTo>
                  <a:pt x="6596034" y="254311"/>
                  <a:pt x="6597535" y="243069"/>
                  <a:pt x="6584871" y="252820"/>
                </a:cubicBezTo>
                <a:cubicBezTo>
                  <a:pt x="6605694" y="267043"/>
                  <a:pt x="6573709" y="251330"/>
                  <a:pt x="6583370" y="264062"/>
                </a:cubicBezTo>
                <a:cubicBezTo>
                  <a:pt x="6594532" y="265553"/>
                  <a:pt x="6594532" y="265553"/>
                  <a:pt x="6605694" y="267043"/>
                </a:cubicBezTo>
                <a:cubicBezTo>
                  <a:pt x="6596034" y="254311"/>
                  <a:pt x="6618357" y="257292"/>
                  <a:pt x="6608697" y="244560"/>
                </a:cubicBezTo>
                <a:cubicBezTo>
                  <a:pt x="6619859" y="246050"/>
                  <a:pt x="6640682" y="260273"/>
                  <a:pt x="6642183" y="249031"/>
                </a:cubicBezTo>
                <a:cubicBezTo>
                  <a:pt x="6653345" y="250522"/>
                  <a:pt x="6653345" y="250522"/>
                  <a:pt x="6664507" y="252012"/>
                </a:cubicBezTo>
                <a:cubicBezTo>
                  <a:pt x="6661504" y="274496"/>
                  <a:pt x="6618357" y="257292"/>
                  <a:pt x="6639181" y="271515"/>
                </a:cubicBezTo>
                <a:cubicBezTo>
                  <a:pt x="6594532" y="265553"/>
                  <a:pt x="6570707" y="273814"/>
                  <a:pt x="6535719" y="280583"/>
                </a:cubicBezTo>
                <a:cubicBezTo>
                  <a:pt x="6545381" y="293316"/>
                  <a:pt x="6559545" y="272323"/>
                  <a:pt x="6569206" y="285055"/>
                </a:cubicBezTo>
                <a:cubicBezTo>
                  <a:pt x="6580368" y="286546"/>
                  <a:pt x="6581869" y="275304"/>
                  <a:pt x="6581869" y="275304"/>
                </a:cubicBezTo>
                <a:cubicBezTo>
                  <a:pt x="6604193" y="278285"/>
                  <a:pt x="6593031" y="276795"/>
                  <a:pt x="6591530" y="288036"/>
                </a:cubicBezTo>
                <a:cubicBezTo>
                  <a:pt x="6604193" y="278285"/>
                  <a:pt x="6613854" y="291017"/>
                  <a:pt x="6604193" y="278285"/>
                </a:cubicBezTo>
                <a:cubicBezTo>
                  <a:pt x="6626517" y="281266"/>
                  <a:pt x="6602692" y="289527"/>
                  <a:pt x="6612353" y="302259"/>
                </a:cubicBezTo>
                <a:cubicBezTo>
                  <a:pt x="6625016" y="292508"/>
                  <a:pt x="6634677" y="305240"/>
                  <a:pt x="6647340" y="295489"/>
                </a:cubicBezTo>
                <a:cubicBezTo>
                  <a:pt x="6647340" y="295489"/>
                  <a:pt x="6647340" y="295489"/>
                  <a:pt x="6648841" y="284247"/>
                </a:cubicBezTo>
                <a:cubicBezTo>
                  <a:pt x="6636178" y="293998"/>
                  <a:pt x="6625016" y="292508"/>
                  <a:pt x="6625016" y="292508"/>
                </a:cubicBezTo>
                <a:cubicBezTo>
                  <a:pt x="6637679" y="282757"/>
                  <a:pt x="6637679" y="282757"/>
                  <a:pt x="6639181" y="271515"/>
                </a:cubicBezTo>
                <a:lnTo>
                  <a:pt x="6651005" y="275585"/>
                </a:lnTo>
                <a:lnTo>
                  <a:pt x="6651627" y="278004"/>
                </a:lnTo>
                <a:cubicBezTo>
                  <a:pt x="6652778" y="278694"/>
                  <a:pt x="6654569" y="278576"/>
                  <a:pt x="6656756" y="278153"/>
                </a:cubicBezTo>
                <a:lnTo>
                  <a:pt x="6657980" y="277986"/>
                </a:lnTo>
                <a:lnTo>
                  <a:pt x="6659546" y="278525"/>
                </a:lnTo>
                <a:cubicBezTo>
                  <a:pt x="6666335" y="280862"/>
                  <a:pt x="6671916" y="281607"/>
                  <a:pt x="6672666" y="275986"/>
                </a:cubicBezTo>
                <a:lnTo>
                  <a:pt x="6657980" y="277986"/>
                </a:lnTo>
                <a:lnTo>
                  <a:pt x="6651005" y="275585"/>
                </a:lnTo>
                <a:lnTo>
                  <a:pt x="6650342" y="273005"/>
                </a:lnTo>
                <a:cubicBezTo>
                  <a:pt x="6651844" y="261764"/>
                  <a:pt x="6661504" y="274496"/>
                  <a:pt x="6663006" y="263254"/>
                </a:cubicBezTo>
                <a:cubicBezTo>
                  <a:pt x="6672666" y="275986"/>
                  <a:pt x="6728477" y="283439"/>
                  <a:pt x="6720317" y="259465"/>
                </a:cubicBezTo>
                <a:cubicBezTo>
                  <a:pt x="6729978" y="272198"/>
                  <a:pt x="6728477" y="283439"/>
                  <a:pt x="6741140" y="273688"/>
                </a:cubicBezTo>
                <a:cubicBezTo>
                  <a:pt x="6741140" y="273688"/>
                  <a:pt x="6742641" y="262446"/>
                  <a:pt x="6742641" y="262446"/>
                </a:cubicBezTo>
                <a:cubicBezTo>
                  <a:pt x="6752302" y="275179"/>
                  <a:pt x="6753803" y="263937"/>
                  <a:pt x="6764965" y="265427"/>
                </a:cubicBezTo>
                <a:cubicBezTo>
                  <a:pt x="6776127" y="266918"/>
                  <a:pt x="6776127" y="266918"/>
                  <a:pt x="6787289" y="268408"/>
                </a:cubicBezTo>
                <a:cubicBezTo>
                  <a:pt x="6763464" y="276669"/>
                  <a:pt x="6739639" y="284930"/>
                  <a:pt x="6738138" y="296172"/>
                </a:cubicBezTo>
                <a:cubicBezTo>
                  <a:pt x="6749300" y="297662"/>
                  <a:pt x="6749300" y="297662"/>
                  <a:pt x="6750801" y="286420"/>
                </a:cubicBezTo>
                <a:cubicBezTo>
                  <a:pt x="6760461" y="299153"/>
                  <a:pt x="6773125" y="289401"/>
                  <a:pt x="6784287" y="290892"/>
                </a:cubicBezTo>
                <a:cubicBezTo>
                  <a:pt x="6771624" y="300643"/>
                  <a:pt x="6782786" y="302134"/>
                  <a:pt x="6792447" y="314866"/>
                </a:cubicBezTo>
                <a:cubicBezTo>
                  <a:pt x="6806611" y="293873"/>
                  <a:pt x="6816272" y="306606"/>
                  <a:pt x="6816272" y="306606"/>
                </a:cubicBezTo>
                <a:cubicBezTo>
                  <a:pt x="6827434" y="308096"/>
                  <a:pt x="6827434" y="308096"/>
                  <a:pt x="6828935" y="296854"/>
                </a:cubicBezTo>
                <a:cubicBezTo>
                  <a:pt x="6828935" y="296854"/>
                  <a:pt x="6805110" y="305115"/>
                  <a:pt x="6806611" y="293873"/>
                </a:cubicBezTo>
                <a:lnTo>
                  <a:pt x="6817124" y="291541"/>
                </a:lnTo>
                <a:lnTo>
                  <a:pt x="6818148" y="292553"/>
                </a:lnTo>
                <a:lnTo>
                  <a:pt x="6821762" y="290512"/>
                </a:lnTo>
                <a:lnTo>
                  <a:pt x="6822709" y="290302"/>
                </a:lnTo>
                <a:cubicBezTo>
                  <a:pt x="6827270" y="288050"/>
                  <a:pt x="6830436" y="285612"/>
                  <a:pt x="6830436" y="285612"/>
                </a:cubicBezTo>
                <a:lnTo>
                  <a:pt x="6821762" y="290512"/>
                </a:lnTo>
                <a:lnTo>
                  <a:pt x="6817124" y="291541"/>
                </a:lnTo>
                <a:lnTo>
                  <a:pt x="6808112" y="282631"/>
                </a:lnTo>
                <a:cubicBezTo>
                  <a:pt x="6820776" y="272880"/>
                  <a:pt x="6841598" y="287103"/>
                  <a:pt x="6844601" y="264619"/>
                </a:cubicBezTo>
                <a:cubicBezTo>
                  <a:pt x="6854261" y="277352"/>
                  <a:pt x="6854261" y="277352"/>
                  <a:pt x="6854261" y="277352"/>
                </a:cubicBezTo>
                <a:cubicBezTo>
                  <a:pt x="6865424" y="278842"/>
                  <a:pt x="6887748" y="281823"/>
                  <a:pt x="6889249" y="270581"/>
                </a:cubicBezTo>
                <a:cubicBezTo>
                  <a:pt x="6910072" y="284804"/>
                  <a:pt x="6922735" y="275053"/>
                  <a:pt x="6946560" y="266792"/>
                </a:cubicBezTo>
                <a:cubicBezTo>
                  <a:pt x="6946560" y="266792"/>
                  <a:pt x="6956221" y="279525"/>
                  <a:pt x="6957723" y="268283"/>
                </a:cubicBezTo>
                <a:cubicBezTo>
                  <a:pt x="6968884" y="269773"/>
                  <a:pt x="6956221" y="279525"/>
                  <a:pt x="6967383" y="281015"/>
                </a:cubicBezTo>
                <a:cubicBezTo>
                  <a:pt x="6980046" y="271264"/>
                  <a:pt x="7002371" y="274245"/>
                  <a:pt x="7013533" y="275735"/>
                </a:cubicBezTo>
                <a:cubicBezTo>
                  <a:pt x="7013533" y="275735"/>
                  <a:pt x="7013533" y="275735"/>
                  <a:pt x="7023193" y="288468"/>
                </a:cubicBezTo>
                <a:cubicBezTo>
                  <a:pt x="7034355" y="289959"/>
                  <a:pt x="7024695" y="277226"/>
                  <a:pt x="7035856" y="278716"/>
                </a:cubicBezTo>
                <a:cubicBezTo>
                  <a:pt x="7035856" y="278716"/>
                  <a:pt x="7034355" y="289959"/>
                  <a:pt x="7034355" y="289959"/>
                </a:cubicBezTo>
                <a:cubicBezTo>
                  <a:pt x="7047019" y="280207"/>
                  <a:pt x="7045518" y="291449"/>
                  <a:pt x="7056680" y="292940"/>
                </a:cubicBezTo>
                <a:cubicBezTo>
                  <a:pt x="7069343" y="283188"/>
                  <a:pt x="7047019" y="280207"/>
                  <a:pt x="7058181" y="281698"/>
                </a:cubicBezTo>
                <a:cubicBezTo>
                  <a:pt x="7080505" y="284679"/>
                  <a:pt x="7093168" y="274928"/>
                  <a:pt x="7115492" y="277909"/>
                </a:cubicBezTo>
                <a:cubicBezTo>
                  <a:pt x="7115492" y="277909"/>
                  <a:pt x="7113991" y="289150"/>
                  <a:pt x="7113991" y="289150"/>
                </a:cubicBezTo>
                <a:cubicBezTo>
                  <a:pt x="7126654" y="279399"/>
                  <a:pt x="7137816" y="280890"/>
                  <a:pt x="7136315" y="292131"/>
                </a:cubicBezTo>
                <a:cubicBezTo>
                  <a:pt x="7160140" y="283871"/>
                  <a:pt x="7183966" y="275610"/>
                  <a:pt x="7193627" y="288342"/>
                </a:cubicBezTo>
                <a:cubicBezTo>
                  <a:pt x="7206290" y="278591"/>
                  <a:pt x="7215950" y="291323"/>
                  <a:pt x="7227113" y="292814"/>
                </a:cubicBezTo>
                <a:cubicBezTo>
                  <a:pt x="7228614" y="281572"/>
                  <a:pt x="7239776" y="283063"/>
                  <a:pt x="7241277" y="271821"/>
                </a:cubicBezTo>
                <a:cubicBezTo>
                  <a:pt x="7250938" y="284553"/>
                  <a:pt x="7250938" y="284553"/>
                  <a:pt x="7262100" y="286044"/>
                </a:cubicBezTo>
                <a:cubicBezTo>
                  <a:pt x="7262100" y="286044"/>
                  <a:pt x="7250938" y="284553"/>
                  <a:pt x="7238275" y="294305"/>
                </a:cubicBezTo>
                <a:cubicBezTo>
                  <a:pt x="7249437" y="295795"/>
                  <a:pt x="7236774" y="305546"/>
                  <a:pt x="7224110" y="315298"/>
                </a:cubicBezTo>
                <a:cubicBezTo>
                  <a:pt x="7235272" y="316788"/>
                  <a:pt x="7257596" y="319769"/>
                  <a:pt x="7259097" y="308527"/>
                </a:cubicBezTo>
                <a:cubicBezTo>
                  <a:pt x="7270259" y="310018"/>
                  <a:pt x="7291082" y="324241"/>
                  <a:pt x="7316409" y="304738"/>
                </a:cubicBezTo>
                <a:cubicBezTo>
                  <a:pt x="7327571" y="306229"/>
                  <a:pt x="7303746" y="314490"/>
                  <a:pt x="7314907" y="315980"/>
                </a:cubicBezTo>
                <a:cubicBezTo>
                  <a:pt x="7326070" y="317471"/>
                  <a:pt x="7316409" y="304738"/>
                  <a:pt x="7327571" y="306229"/>
                </a:cubicBezTo>
                <a:cubicBezTo>
                  <a:pt x="7348394" y="320452"/>
                  <a:pt x="7396044" y="303930"/>
                  <a:pt x="7428029" y="319644"/>
                </a:cubicBezTo>
                <a:cubicBezTo>
                  <a:pt x="7418369" y="306912"/>
                  <a:pt x="7418369" y="306912"/>
                  <a:pt x="7408707" y="294179"/>
                </a:cubicBezTo>
                <a:cubicBezTo>
                  <a:pt x="7418369" y="306912"/>
                  <a:pt x="7419870" y="295670"/>
                  <a:pt x="7431032" y="297160"/>
                </a:cubicBezTo>
                <a:cubicBezTo>
                  <a:pt x="7431032" y="297160"/>
                  <a:pt x="7431032" y="297160"/>
                  <a:pt x="7421371" y="284428"/>
                </a:cubicBezTo>
                <a:cubicBezTo>
                  <a:pt x="7454857" y="288899"/>
                  <a:pt x="7478682" y="280639"/>
                  <a:pt x="7512169" y="285110"/>
                </a:cubicBezTo>
                <a:cubicBezTo>
                  <a:pt x="7523330" y="286601"/>
                  <a:pt x="7510667" y="296352"/>
                  <a:pt x="7521829" y="297843"/>
                </a:cubicBezTo>
                <a:cubicBezTo>
                  <a:pt x="7521829" y="297843"/>
                  <a:pt x="7521829" y="297843"/>
                  <a:pt x="7534492" y="288091"/>
                </a:cubicBezTo>
                <a:cubicBezTo>
                  <a:pt x="7545654" y="289582"/>
                  <a:pt x="7532991" y="299333"/>
                  <a:pt x="7532991" y="299333"/>
                </a:cubicBezTo>
                <a:cubicBezTo>
                  <a:pt x="7545654" y="289582"/>
                  <a:pt x="7544153" y="300824"/>
                  <a:pt x="7556817" y="291073"/>
                </a:cubicBezTo>
                <a:cubicBezTo>
                  <a:pt x="7556817" y="291073"/>
                  <a:pt x="7545654" y="289582"/>
                  <a:pt x="7545654" y="289582"/>
                </a:cubicBezTo>
                <a:cubicBezTo>
                  <a:pt x="7556817" y="291073"/>
                  <a:pt x="7569480" y="281321"/>
                  <a:pt x="7579141" y="294054"/>
                </a:cubicBezTo>
                <a:cubicBezTo>
                  <a:pt x="7567979" y="292563"/>
                  <a:pt x="7567979" y="292563"/>
                  <a:pt x="7566477" y="303805"/>
                </a:cubicBezTo>
                <a:cubicBezTo>
                  <a:pt x="7579141" y="294054"/>
                  <a:pt x="7579141" y="294054"/>
                  <a:pt x="7590302" y="295544"/>
                </a:cubicBezTo>
                <a:cubicBezTo>
                  <a:pt x="7580642" y="282812"/>
                  <a:pt x="7580642" y="282812"/>
                  <a:pt x="7591804" y="284302"/>
                </a:cubicBezTo>
                <a:cubicBezTo>
                  <a:pt x="7601465" y="297035"/>
                  <a:pt x="7615629" y="276042"/>
                  <a:pt x="7636452" y="290264"/>
                </a:cubicBezTo>
                <a:cubicBezTo>
                  <a:pt x="7636452" y="290264"/>
                  <a:pt x="7625290" y="288774"/>
                  <a:pt x="7634951" y="301506"/>
                </a:cubicBezTo>
                <a:cubicBezTo>
                  <a:pt x="7668437" y="305978"/>
                  <a:pt x="7727249" y="290947"/>
                  <a:pt x="7770397" y="308151"/>
                </a:cubicBezTo>
                <a:cubicBezTo>
                  <a:pt x="7770397" y="308151"/>
                  <a:pt x="7759234" y="306661"/>
                  <a:pt x="7771898" y="296909"/>
                </a:cubicBezTo>
                <a:cubicBezTo>
                  <a:pt x="7783060" y="298400"/>
                  <a:pt x="7770397" y="308151"/>
                  <a:pt x="7781559" y="309642"/>
                </a:cubicBezTo>
                <a:cubicBezTo>
                  <a:pt x="7792721" y="311132"/>
                  <a:pt x="7781559" y="309642"/>
                  <a:pt x="7794222" y="299890"/>
                </a:cubicBezTo>
                <a:cubicBezTo>
                  <a:pt x="7794222" y="299890"/>
                  <a:pt x="7792721" y="311132"/>
                  <a:pt x="7803883" y="312623"/>
                </a:cubicBezTo>
                <a:cubicBezTo>
                  <a:pt x="7816546" y="302871"/>
                  <a:pt x="7826207" y="315604"/>
                  <a:pt x="7838870" y="305852"/>
                </a:cubicBezTo>
                <a:cubicBezTo>
                  <a:pt x="7838870" y="305852"/>
                  <a:pt x="7827708" y="304362"/>
                  <a:pt x="7840371" y="294611"/>
                </a:cubicBezTo>
                <a:cubicBezTo>
                  <a:pt x="7840371" y="294611"/>
                  <a:pt x="7840371" y="294611"/>
                  <a:pt x="7851533" y="296101"/>
                </a:cubicBezTo>
                <a:cubicBezTo>
                  <a:pt x="7856739" y="299657"/>
                  <a:pt x="7861529" y="301012"/>
                  <a:pt x="7865959" y="301067"/>
                </a:cubicBezTo>
                <a:lnTo>
                  <a:pt x="7873835" y="299250"/>
                </a:lnTo>
                <a:lnTo>
                  <a:pt x="7872544" y="308919"/>
                </a:lnTo>
                <a:cubicBezTo>
                  <a:pt x="7872356" y="310324"/>
                  <a:pt x="7872356" y="310324"/>
                  <a:pt x="7872356" y="310324"/>
                </a:cubicBezTo>
                <a:cubicBezTo>
                  <a:pt x="7894680" y="313305"/>
                  <a:pt x="7918505" y="305044"/>
                  <a:pt x="7940830" y="308026"/>
                </a:cubicBezTo>
                <a:cubicBezTo>
                  <a:pt x="7918505" y="305044"/>
                  <a:pt x="7907344" y="303554"/>
                  <a:pt x="7896181" y="302063"/>
                </a:cubicBezTo>
                <a:cubicBezTo>
                  <a:pt x="7907344" y="303554"/>
                  <a:pt x="7896181" y="302063"/>
                  <a:pt x="7897682" y="290821"/>
                </a:cubicBezTo>
                <a:cubicBezTo>
                  <a:pt x="7918505" y="305044"/>
                  <a:pt x="7920006" y="293802"/>
                  <a:pt x="7931168" y="295293"/>
                </a:cubicBezTo>
                <a:cubicBezTo>
                  <a:pt x="7931168" y="295293"/>
                  <a:pt x="7951992" y="309516"/>
                  <a:pt x="7963154" y="311007"/>
                </a:cubicBezTo>
                <a:cubicBezTo>
                  <a:pt x="7953492" y="298274"/>
                  <a:pt x="7953492" y="298274"/>
                  <a:pt x="7943832" y="285542"/>
                </a:cubicBezTo>
                <a:cubicBezTo>
                  <a:pt x="7953492" y="298274"/>
                  <a:pt x="7966156" y="288523"/>
                  <a:pt x="7975817" y="301255"/>
                </a:cubicBezTo>
                <a:cubicBezTo>
                  <a:pt x="7977318" y="290013"/>
                  <a:pt x="7999642" y="292995"/>
                  <a:pt x="7998141" y="304236"/>
                </a:cubicBezTo>
                <a:cubicBezTo>
                  <a:pt x="8021966" y="295976"/>
                  <a:pt x="8044290" y="298957"/>
                  <a:pt x="8066614" y="301938"/>
                </a:cubicBezTo>
                <a:cubicBezTo>
                  <a:pt x="8079278" y="292187"/>
                  <a:pt x="8080778" y="280945"/>
                  <a:pt x="8091941" y="282435"/>
                </a:cubicBezTo>
                <a:cubicBezTo>
                  <a:pt x="8079278" y="292187"/>
                  <a:pt x="8103102" y="283926"/>
                  <a:pt x="8101602" y="295168"/>
                </a:cubicBezTo>
                <a:cubicBezTo>
                  <a:pt x="8125427" y="286907"/>
                  <a:pt x="8158913" y="291379"/>
                  <a:pt x="8171576" y="281627"/>
                </a:cubicBezTo>
                <a:cubicBezTo>
                  <a:pt x="8182738" y="283118"/>
                  <a:pt x="8184240" y="271876"/>
                  <a:pt x="8195402" y="273366"/>
                </a:cubicBezTo>
                <a:cubicBezTo>
                  <a:pt x="8181237" y="294360"/>
                  <a:pt x="8251212" y="280819"/>
                  <a:pt x="8275037" y="272559"/>
                </a:cubicBezTo>
                <a:cubicBezTo>
                  <a:pt x="8273536" y="283800"/>
                  <a:pt x="8251212" y="280819"/>
                  <a:pt x="8249710" y="292061"/>
                </a:cubicBezTo>
                <a:cubicBezTo>
                  <a:pt x="8260872" y="293552"/>
                  <a:pt x="8272034" y="295042"/>
                  <a:pt x="8272034" y="295042"/>
                </a:cubicBezTo>
                <a:cubicBezTo>
                  <a:pt x="8273536" y="283800"/>
                  <a:pt x="8283196" y="296533"/>
                  <a:pt x="8283196" y="296533"/>
                </a:cubicBezTo>
                <a:cubicBezTo>
                  <a:pt x="8284698" y="285291"/>
                  <a:pt x="8284698" y="285291"/>
                  <a:pt x="8297361" y="275540"/>
                </a:cubicBezTo>
                <a:cubicBezTo>
                  <a:pt x="8307022" y="288272"/>
                  <a:pt x="8284698" y="285291"/>
                  <a:pt x="8294358" y="298023"/>
                </a:cubicBezTo>
                <a:cubicBezTo>
                  <a:pt x="8305520" y="299514"/>
                  <a:pt x="8316683" y="301004"/>
                  <a:pt x="8315182" y="312246"/>
                </a:cubicBezTo>
                <a:cubicBezTo>
                  <a:pt x="8327845" y="302495"/>
                  <a:pt x="8327845" y="302495"/>
                  <a:pt x="8329346" y="291253"/>
                </a:cubicBezTo>
                <a:cubicBezTo>
                  <a:pt x="8339007" y="303986"/>
                  <a:pt x="8362832" y="295725"/>
                  <a:pt x="8361331" y="306967"/>
                </a:cubicBezTo>
                <a:cubicBezTo>
                  <a:pt x="8373994" y="297215"/>
                  <a:pt x="8351670" y="294234"/>
                  <a:pt x="8342009" y="281502"/>
                </a:cubicBezTo>
                <a:cubicBezTo>
                  <a:pt x="8365835" y="273241"/>
                  <a:pt x="8372493" y="308457"/>
                  <a:pt x="8397819" y="288955"/>
                </a:cubicBezTo>
                <a:cubicBezTo>
                  <a:pt x="8364333" y="284483"/>
                  <a:pt x="8376997" y="274732"/>
                  <a:pt x="8343511" y="270260"/>
                </a:cubicBezTo>
                <a:cubicBezTo>
                  <a:pt x="8354672" y="271751"/>
                  <a:pt x="8389660" y="264980"/>
                  <a:pt x="8388159" y="276222"/>
                </a:cubicBezTo>
                <a:cubicBezTo>
                  <a:pt x="8376997" y="274732"/>
                  <a:pt x="8376997" y="274732"/>
                  <a:pt x="8376997" y="274732"/>
                </a:cubicBezTo>
                <a:cubicBezTo>
                  <a:pt x="8386657" y="287464"/>
                  <a:pt x="8397819" y="288955"/>
                  <a:pt x="8408982" y="290445"/>
                </a:cubicBezTo>
                <a:cubicBezTo>
                  <a:pt x="8408982" y="290445"/>
                  <a:pt x="8397819" y="288955"/>
                  <a:pt x="8418642" y="303177"/>
                </a:cubicBezTo>
                <a:cubicBezTo>
                  <a:pt x="8418642" y="303177"/>
                  <a:pt x="8429804" y="304668"/>
                  <a:pt x="8429804" y="304668"/>
                </a:cubicBezTo>
                <a:cubicBezTo>
                  <a:pt x="8431306" y="293426"/>
                  <a:pt x="8418642" y="303177"/>
                  <a:pt x="8431306" y="293426"/>
                </a:cubicBezTo>
                <a:cubicBezTo>
                  <a:pt x="8442468" y="294917"/>
                  <a:pt x="8452129" y="307649"/>
                  <a:pt x="8466293" y="286656"/>
                </a:cubicBezTo>
                <a:cubicBezTo>
                  <a:pt x="8475954" y="299389"/>
                  <a:pt x="8499779" y="291128"/>
                  <a:pt x="8499779" y="291128"/>
                </a:cubicBezTo>
                <a:cubicBezTo>
                  <a:pt x="8499779" y="291128"/>
                  <a:pt x="8499779" y="291128"/>
                  <a:pt x="8510941" y="292618"/>
                </a:cubicBezTo>
                <a:cubicBezTo>
                  <a:pt x="8512442" y="281376"/>
                  <a:pt x="8522103" y="294109"/>
                  <a:pt x="8534766" y="284358"/>
                </a:cubicBezTo>
                <a:cubicBezTo>
                  <a:pt x="8544427" y="297090"/>
                  <a:pt x="8533265" y="295599"/>
                  <a:pt x="8555589" y="298580"/>
                </a:cubicBezTo>
                <a:cubicBezTo>
                  <a:pt x="8566751" y="300071"/>
                  <a:pt x="8579414" y="290320"/>
                  <a:pt x="8601739" y="293301"/>
                </a:cubicBezTo>
                <a:cubicBezTo>
                  <a:pt x="8589075" y="303052"/>
                  <a:pt x="8566751" y="300071"/>
                  <a:pt x="8577913" y="301561"/>
                </a:cubicBezTo>
                <a:cubicBezTo>
                  <a:pt x="8589075" y="303052"/>
                  <a:pt x="8587574" y="314294"/>
                  <a:pt x="8587574" y="314294"/>
                </a:cubicBezTo>
                <a:cubicBezTo>
                  <a:pt x="8611400" y="306033"/>
                  <a:pt x="8622561" y="307524"/>
                  <a:pt x="8624063" y="296282"/>
                </a:cubicBezTo>
                <a:cubicBezTo>
                  <a:pt x="8657549" y="300753"/>
                  <a:pt x="8684377" y="270009"/>
                  <a:pt x="8714860" y="296965"/>
                </a:cubicBezTo>
                <a:cubicBezTo>
                  <a:pt x="8716361" y="285722"/>
                  <a:pt x="8716361" y="285722"/>
                  <a:pt x="8727524" y="287213"/>
                </a:cubicBezTo>
                <a:cubicBezTo>
                  <a:pt x="8738686" y="288704"/>
                  <a:pt x="8726022" y="298455"/>
                  <a:pt x="8748346" y="301436"/>
                </a:cubicBezTo>
                <a:cubicBezTo>
                  <a:pt x="8761010" y="291685"/>
                  <a:pt x="8738686" y="288704"/>
                  <a:pt x="8749848" y="290194"/>
                </a:cubicBezTo>
                <a:cubicBezTo>
                  <a:pt x="8773673" y="281934"/>
                  <a:pt x="8783334" y="294666"/>
                  <a:pt x="8795997" y="284915"/>
                </a:cubicBezTo>
                <a:cubicBezTo>
                  <a:pt x="8807159" y="286405"/>
                  <a:pt x="8784835" y="283424"/>
                  <a:pt x="8794496" y="296156"/>
                </a:cubicBezTo>
                <a:cubicBezTo>
                  <a:pt x="8818321" y="287896"/>
                  <a:pt x="8827982" y="300628"/>
                  <a:pt x="8842146" y="279635"/>
                </a:cubicBezTo>
                <a:cubicBezTo>
                  <a:pt x="8853308" y="281125"/>
                  <a:pt x="8864471" y="282616"/>
                  <a:pt x="8875632" y="284106"/>
                </a:cubicBezTo>
                <a:cubicBezTo>
                  <a:pt x="8886795" y="285597"/>
                  <a:pt x="8886795" y="285597"/>
                  <a:pt x="8896455" y="298329"/>
                </a:cubicBezTo>
                <a:cubicBezTo>
                  <a:pt x="8910620" y="277336"/>
                  <a:pt x="8918779" y="301311"/>
                  <a:pt x="8920281" y="290069"/>
                </a:cubicBezTo>
                <a:cubicBezTo>
                  <a:pt x="8920281" y="290069"/>
                  <a:pt x="8921782" y="278827"/>
                  <a:pt x="8932944" y="280318"/>
                </a:cubicBezTo>
                <a:cubicBezTo>
                  <a:pt x="8944106" y="281808"/>
                  <a:pt x="8920281" y="290069"/>
                  <a:pt x="8929942" y="302801"/>
                </a:cubicBezTo>
                <a:cubicBezTo>
                  <a:pt x="8942605" y="293050"/>
                  <a:pt x="8941103" y="304292"/>
                  <a:pt x="8942605" y="293050"/>
                </a:cubicBezTo>
                <a:cubicBezTo>
                  <a:pt x="8942605" y="293050"/>
                  <a:pt x="8942605" y="293050"/>
                  <a:pt x="8955268" y="283299"/>
                </a:cubicBezTo>
                <a:cubicBezTo>
                  <a:pt x="8964929" y="296031"/>
                  <a:pt x="8942605" y="293050"/>
                  <a:pt x="8964929" y="296031"/>
                </a:cubicBezTo>
                <a:cubicBezTo>
                  <a:pt x="8966430" y="284789"/>
                  <a:pt x="8966430" y="284789"/>
                  <a:pt x="8967931" y="273547"/>
                </a:cubicBezTo>
                <a:cubicBezTo>
                  <a:pt x="8977592" y="286280"/>
                  <a:pt x="8967931" y="273547"/>
                  <a:pt x="8979093" y="275038"/>
                </a:cubicBezTo>
                <a:cubicBezTo>
                  <a:pt x="8979093" y="275038"/>
                  <a:pt x="8979093" y="275038"/>
                  <a:pt x="8990255" y="276528"/>
                </a:cubicBezTo>
                <a:cubicBezTo>
                  <a:pt x="8977592" y="286280"/>
                  <a:pt x="8977592" y="286280"/>
                  <a:pt x="8977592" y="286280"/>
                </a:cubicBezTo>
                <a:cubicBezTo>
                  <a:pt x="8987253" y="299012"/>
                  <a:pt x="8999916" y="289261"/>
                  <a:pt x="9011078" y="290751"/>
                </a:cubicBezTo>
                <a:cubicBezTo>
                  <a:pt x="9001417" y="278019"/>
                  <a:pt x="8988754" y="287770"/>
                  <a:pt x="8990255" y="276528"/>
                </a:cubicBezTo>
                <a:cubicBezTo>
                  <a:pt x="9002919" y="266777"/>
                  <a:pt x="9023742" y="281000"/>
                  <a:pt x="9014081" y="268268"/>
                </a:cubicBezTo>
                <a:cubicBezTo>
                  <a:pt x="9025243" y="269758"/>
                  <a:pt x="9025243" y="269758"/>
                  <a:pt x="9034903" y="282490"/>
                </a:cubicBezTo>
                <a:cubicBezTo>
                  <a:pt x="9023742" y="281000"/>
                  <a:pt x="9022240" y="292242"/>
                  <a:pt x="9022240" y="292242"/>
                </a:cubicBezTo>
                <a:cubicBezTo>
                  <a:pt x="9033402" y="293732"/>
                  <a:pt x="9055726" y="296713"/>
                  <a:pt x="9057228" y="285472"/>
                </a:cubicBezTo>
                <a:cubicBezTo>
                  <a:pt x="9044564" y="295223"/>
                  <a:pt x="9034903" y="282490"/>
                  <a:pt x="9034903" y="282490"/>
                </a:cubicBezTo>
                <a:cubicBezTo>
                  <a:pt x="9058729" y="274230"/>
                  <a:pt x="9069891" y="275720"/>
                  <a:pt x="9093716" y="267460"/>
                </a:cubicBezTo>
                <a:cubicBezTo>
                  <a:pt x="9103377" y="280192"/>
                  <a:pt x="9117541" y="259199"/>
                  <a:pt x="9127202" y="271931"/>
                </a:cubicBezTo>
                <a:cubicBezTo>
                  <a:pt x="9139866" y="262180"/>
                  <a:pt x="9149526" y="274912"/>
                  <a:pt x="9162190" y="265161"/>
                </a:cubicBezTo>
                <a:cubicBezTo>
                  <a:pt x="9160688" y="276403"/>
                  <a:pt x="9186015" y="256900"/>
                  <a:pt x="9184514" y="268142"/>
                </a:cubicBezTo>
                <a:cubicBezTo>
                  <a:pt x="9183013" y="279384"/>
                  <a:pt x="9173352" y="266651"/>
                  <a:pt x="9160688" y="276403"/>
                </a:cubicBezTo>
                <a:cubicBezTo>
                  <a:pt x="9181511" y="290626"/>
                  <a:pt x="9149526" y="274912"/>
                  <a:pt x="9148025" y="286154"/>
                </a:cubicBezTo>
                <a:cubicBezTo>
                  <a:pt x="9157686" y="298886"/>
                  <a:pt x="9170349" y="289135"/>
                  <a:pt x="9170349" y="289135"/>
                </a:cubicBezTo>
                <a:cubicBezTo>
                  <a:pt x="9194174" y="280874"/>
                  <a:pt x="9216499" y="283855"/>
                  <a:pt x="9230663" y="262863"/>
                </a:cubicBezTo>
                <a:cubicBezTo>
                  <a:pt x="9229162" y="274104"/>
                  <a:pt x="9216499" y="283855"/>
                  <a:pt x="9227661" y="285346"/>
                </a:cubicBezTo>
                <a:cubicBezTo>
                  <a:pt x="9214997" y="295097"/>
                  <a:pt x="9205337" y="282365"/>
                  <a:pt x="9203835" y="293607"/>
                </a:cubicBezTo>
                <a:cubicBezTo>
                  <a:pt x="9214997" y="295097"/>
                  <a:pt x="9238823" y="286836"/>
                  <a:pt x="9248484" y="299569"/>
                </a:cubicBezTo>
                <a:cubicBezTo>
                  <a:pt x="9272309" y="291308"/>
                  <a:pt x="9284972" y="281557"/>
                  <a:pt x="9294633" y="294289"/>
                </a:cubicBezTo>
                <a:cubicBezTo>
                  <a:pt x="9318458" y="286029"/>
                  <a:pt x="9321461" y="263545"/>
                  <a:pt x="9342283" y="277768"/>
                </a:cubicBezTo>
                <a:cubicBezTo>
                  <a:pt x="9331121" y="276277"/>
                  <a:pt x="9329620" y="287519"/>
                  <a:pt x="9328119" y="298761"/>
                </a:cubicBezTo>
                <a:cubicBezTo>
                  <a:pt x="9353445" y="279258"/>
                  <a:pt x="9396592" y="296462"/>
                  <a:pt x="9399595" y="273979"/>
                </a:cubicBezTo>
                <a:cubicBezTo>
                  <a:pt x="9388433" y="272488"/>
                  <a:pt x="9398094" y="285221"/>
                  <a:pt x="9388433" y="272488"/>
                </a:cubicBezTo>
                <a:cubicBezTo>
                  <a:pt x="9388433" y="272488"/>
                  <a:pt x="9388433" y="272488"/>
                  <a:pt x="9401096" y="262737"/>
                </a:cubicBezTo>
                <a:cubicBezTo>
                  <a:pt x="9410757" y="275469"/>
                  <a:pt x="9421919" y="276960"/>
                  <a:pt x="9433081" y="278450"/>
                </a:cubicBezTo>
                <a:cubicBezTo>
                  <a:pt x="9436083" y="255967"/>
                  <a:pt x="9456906" y="270190"/>
                  <a:pt x="9469569" y="260438"/>
                </a:cubicBezTo>
                <a:cubicBezTo>
                  <a:pt x="9480732" y="261929"/>
                  <a:pt x="9479230" y="273171"/>
                  <a:pt x="9490392" y="274661"/>
                </a:cubicBezTo>
                <a:cubicBezTo>
                  <a:pt x="9504557" y="253668"/>
                  <a:pt x="9458408" y="258948"/>
                  <a:pt x="9482233" y="250687"/>
                </a:cubicBezTo>
                <a:cubicBezTo>
                  <a:pt x="9480732" y="261929"/>
                  <a:pt x="9525380" y="267891"/>
                  <a:pt x="9547704" y="270872"/>
                </a:cubicBezTo>
                <a:cubicBezTo>
                  <a:pt x="9571529" y="262612"/>
                  <a:pt x="9573030" y="251370"/>
                  <a:pt x="9582691" y="264102"/>
                </a:cubicBezTo>
                <a:cubicBezTo>
                  <a:pt x="9593853" y="265593"/>
                  <a:pt x="9584192" y="252860"/>
                  <a:pt x="9595354" y="254351"/>
                </a:cubicBezTo>
                <a:cubicBezTo>
                  <a:pt x="9606516" y="255841"/>
                  <a:pt x="9595354" y="254351"/>
                  <a:pt x="9605015" y="267083"/>
                </a:cubicBezTo>
                <a:cubicBezTo>
                  <a:pt x="9617679" y="257332"/>
                  <a:pt x="9630342" y="247581"/>
                  <a:pt x="9640002" y="260313"/>
                </a:cubicBezTo>
                <a:cubicBezTo>
                  <a:pt x="9652666" y="250562"/>
                  <a:pt x="9641504" y="249071"/>
                  <a:pt x="9654167" y="239320"/>
                </a:cubicBezTo>
                <a:cubicBezTo>
                  <a:pt x="9665329" y="240810"/>
                  <a:pt x="9665329" y="240810"/>
                  <a:pt x="9676491" y="242301"/>
                </a:cubicBezTo>
                <a:cubicBezTo>
                  <a:pt x="9665329" y="240810"/>
                  <a:pt x="9663828" y="252052"/>
                  <a:pt x="9674990" y="253543"/>
                </a:cubicBezTo>
                <a:cubicBezTo>
                  <a:pt x="9721139" y="248263"/>
                  <a:pt x="9756126" y="241493"/>
                  <a:pt x="9813438" y="237704"/>
                </a:cubicBezTo>
                <a:cubicBezTo>
                  <a:pt x="9824600" y="239194"/>
                  <a:pt x="9824600" y="239194"/>
                  <a:pt x="9835762" y="240685"/>
                </a:cubicBezTo>
                <a:cubicBezTo>
                  <a:pt x="9835762" y="240685"/>
                  <a:pt x="9835762" y="240685"/>
                  <a:pt x="9834261" y="251927"/>
                </a:cubicBezTo>
                <a:cubicBezTo>
                  <a:pt x="9858086" y="243666"/>
                  <a:pt x="9869248" y="245157"/>
                  <a:pt x="9881911" y="235405"/>
                </a:cubicBezTo>
                <a:cubicBezTo>
                  <a:pt x="9880410" y="246647"/>
                  <a:pt x="9880410" y="246647"/>
                  <a:pt x="9891572" y="248138"/>
                </a:cubicBezTo>
                <a:cubicBezTo>
                  <a:pt x="9904235" y="238386"/>
                  <a:pt x="9925058" y="252609"/>
                  <a:pt x="9937722" y="242858"/>
                </a:cubicBezTo>
                <a:cubicBezTo>
                  <a:pt x="9937722" y="242858"/>
                  <a:pt x="9937722" y="242858"/>
                  <a:pt x="9939223" y="231616"/>
                </a:cubicBezTo>
                <a:cubicBezTo>
                  <a:pt x="9974210" y="224846"/>
                  <a:pt x="10045686" y="200064"/>
                  <a:pt x="10090334" y="206026"/>
                </a:cubicBezTo>
                <a:cubicBezTo>
                  <a:pt x="10091835" y="194784"/>
                  <a:pt x="10102997" y="196275"/>
                  <a:pt x="10114159" y="197765"/>
                </a:cubicBezTo>
                <a:cubicBezTo>
                  <a:pt x="10112658" y="209007"/>
                  <a:pt x="10066509" y="214287"/>
                  <a:pt x="10076170" y="227019"/>
                </a:cubicBezTo>
                <a:cubicBezTo>
                  <a:pt x="10099995" y="218758"/>
                  <a:pt x="10134982" y="211988"/>
                  <a:pt x="10169970" y="205218"/>
                </a:cubicBezTo>
                <a:cubicBezTo>
                  <a:pt x="10168468" y="216460"/>
                  <a:pt x="10133481" y="223230"/>
                  <a:pt x="10133481" y="223230"/>
                </a:cubicBezTo>
                <a:cubicBezTo>
                  <a:pt x="10155805" y="226211"/>
                  <a:pt x="10190793" y="219441"/>
                  <a:pt x="10192294" y="208199"/>
                </a:cubicBezTo>
                <a:cubicBezTo>
                  <a:pt x="10192294" y="208199"/>
                  <a:pt x="10190793" y="219441"/>
                  <a:pt x="10190793" y="219441"/>
                </a:cubicBezTo>
                <a:cubicBezTo>
                  <a:pt x="10238443" y="202919"/>
                  <a:pt x="10273430" y="196149"/>
                  <a:pt x="10311420" y="166895"/>
                </a:cubicBezTo>
                <a:cubicBezTo>
                  <a:pt x="10316250" y="173261"/>
                  <a:pt x="10318666" y="176445"/>
                  <a:pt x="10319686" y="179441"/>
                </a:cubicBezTo>
                <a:lnTo>
                  <a:pt x="10319580" y="190870"/>
                </a:lnTo>
                <a:lnTo>
                  <a:pt x="10319580" y="190869"/>
                </a:lnTo>
                <a:lnTo>
                  <a:pt x="10310564" y="183944"/>
                </a:lnTo>
                <a:cubicBezTo>
                  <a:pt x="10309544" y="180948"/>
                  <a:pt x="10309919" y="178137"/>
                  <a:pt x="10309919" y="178137"/>
                </a:cubicBezTo>
                <a:cubicBezTo>
                  <a:pt x="10297256" y="187888"/>
                  <a:pt x="10297256" y="187888"/>
                  <a:pt x="10308418" y="189379"/>
                </a:cubicBezTo>
                <a:lnTo>
                  <a:pt x="10319580" y="190869"/>
                </a:lnTo>
                <a:lnTo>
                  <a:pt x="10319580" y="190870"/>
                </a:lnTo>
                <a:lnTo>
                  <a:pt x="10319580" y="190870"/>
                </a:lnTo>
                <a:lnTo>
                  <a:pt x="10330742" y="192360"/>
                </a:lnTo>
                <a:cubicBezTo>
                  <a:pt x="10330742" y="192360"/>
                  <a:pt x="10332243" y="181118"/>
                  <a:pt x="10332243" y="181118"/>
                </a:cubicBezTo>
                <a:cubicBezTo>
                  <a:pt x="10343405" y="182609"/>
                  <a:pt x="10353066" y="195341"/>
                  <a:pt x="10354567" y="184099"/>
                </a:cubicBezTo>
                <a:cubicBezTo>
                  <a:pt x="10365729" y="185590"/>
                  <a:pt x="10365729" y="185590"/>
                  <a:pt x="10365729" y="185590"/>
                </a:cubicBezTo>
                <a:cubicBezTo>
                  <a:pt x="10354567" y="184099"/>
                  <a:pt x="10354567" y="184099"/>
                  <a:pt x="10344906" y="171367"/>
                </a:cubicBezTo>
                <a:cubicBezTo>
                  <a:pt x="10344906" y="171367"/>
                  <a:pt x="10333744" y="169876"/>
                  <a:pt x="10321081" y="179628"/>
                </a:cubicBezTo>
                <a:cubicBezTo>
                  <a:pt x="10333744" y="169876"/>
                  <a:pt x="10298757" y="176647"/>
                  <a:pt x="10311420" y="166895"/>
                </a:cubicBezTo>
                <a:cubicBezTo>
                  <a:pt x="10322582" y="168386"/>
                  <a:pt x="10322582" y="168386"/>
                  <a:pt x="10333744" y="169876"/>
                </a:cubicBezTo>
                <a:cubicBezTo>
                  <a:pt x="10356068" y="172858"/>
                  <a:pt x="10368732" y="163106"/>
                  <a:pt x="10392557" y="154846"/>
                </a:cubicBezTo>
                <a:cubicBezTo>
                  <a:pt x="10379894" y="164597"/>
                  <a:pt x="10367230" y="174348"/>
                  <a:pt x="10376891" y="187080"/>
                </a:cubicBezTo>
                <a:cubicBezTo>
                  <a:pt x="10386552" y="199813"/>
                  <a:pt x="10411879" y="180310"/>
                  <a:pt x="10424542" y="170559"/>
                </a:cubicBezTo>
                <a:cubicBezTo>
                  <a:pt x="10434203" y="183291"/>
                  <a:pt x="10446866" y="173540"/>
                  <a:pt x="10458028" y="175031"/>
                </a:cubicBezTo>
                <a:cubicBezTo>
                  <a:pt x="10458028" y="175031"/>
                  <a:pt x="10494516" y="157019"/>
                  <a:pt x="10493015" y="168261"/>
                </a:cubicBezTo>
                <a:cubicBezTo>
                  <a:pt x="10481853" y="166770"/>
                  <a:pt x="10469190" y="176521"/>
                  <a:pt x="10480352" y="178012"/>
                </a:cubicBezTo>
                <a:cubicBezTo>
                  <a:pt x="10493015" y="168261"/>
                  <a:pt x="10504177" y="169751"/>
                  <a:pt x="10504177" y="169751"/>
                </a:cubicBezTo>
                <a:cubicBezTo>
                  <a:pt x="10504177" y="169751"/>
                  <a:pt x="10516841" y="160000"/>
                  <a:pt x="10505679" y="158509"/>
                </a:cubicBezTo>
                <a:cubicBezTo>
                  <a:pt x="10529504" y="150249"/>
                  <a:pt x="10516841" y="160000"/>
                  <a:pt x="10551828" y="153230"/>
                </a:cubicBezTo>
                <a:cubicBezTo>
                  <a:pt x="10572651" y="167452"/>
                  <a:pt x="10588316" y="135218"/>
                  <a:pt x="10609139" y="149440"/>
                </a:cubicBezTo>
                <a:cubicBezTo>
                  <a:pt x="10620301" y="150931"/>
                  <a:pt x="10631463" y="152421"/>
                  <a:pt x="10632965" y="141180"/>
                </a:cubicBezTo>
                <a:cubicBezTo>
                  <a:pt x="10631463" y="152421"/>
                  <a:pt x="10629962" y="163663"/>
                  <a:pt x="10617299" y="173415"/>
                </a:cubicBezTo>
                <a:cubicBezTo>
                  <a:pt x="10650785" y="177886"/>
                  <a:pt x="10696934" y="172607"/>
                  <a:pt x="10711099" y="151614"/>
                </a:cubicBezTo>
                <a:cubicBezTo>
                  <a:pt x="10746086" y="144843"/>
                  <a:pt x="10790734" y="150805"/>
                  <a:pt x="10806400" y="118571"/>
                </a:cubicBezTo>
                <a:cubicBezTo>
                  <a:pt x="10774415" y="102857"/>
                  <a:pt x="10722261" y="153104"/>
                  <a:pt x="10701438" y="138881"/>
                </a:cubicBezTo>
                <a:cubicBezTo>
                  <a:pt x="10712600" y="140372"/>
                  <a:pt x="10699937" y="150123"/>
                  <a:pt x="10688775" y="148632"/>
                </a:cubicBezTo>
                <a:cubicBezTo>
                  <a:pt x="10688775" y="148632"/>
                  <a:pt x="10690276" y="137390"/>
                  <a:pt x="10690276" y="137390"/>
                </a:cubicBezTo>
                <a:cubicBezTo>
                  <a:pt x="10714101" y="129130"/>
                  <a:pt x="10726765" y="119378"/>
                  <a:pt x="10740929" y="98386"/>
                </a:cubicBezTo>
                <a:cubicBezTo>
                  <a:pt x="10761752" y="112608"/>
                  <a:pt x="10785577" y="104348"/>
                  <a:pt x="10796739" y="105838"/>
                </a:cubicBezTo>
                <a:cubicBezTo>
                  <a:pt x="10820564" y="97578"/>
                  <a:pt x="10831727" y="99068"/>
                  <a:pt x="10834729" y="76584"/>
                </a:cubicBezTo>
                <a:cubicBezTo>
                  <a:pt x="10844390" y="89317"/>
                  <a:pt x="10833228" y="87826"/>
                  <a:pt x="10842888" y="100559"/>
                </a:cubicBezTo>
                <a:cubicBezTo>
                  <a:pt x="10866714" y="92298"/>
                  <a:pt x="10855552" y="90807"/>
                  <a:pt x="10854050" y="102049"/>
                </a:cubicBezTo>
                <a:cubicBezTo>
                  <a:pt x="10854050" y="102049"/>
                  <a:pt x="10854050" y="102049"/>
                  <a:pt x="10877876" y="93788"/>
                </a:cubicBezTo>
                <a:cubicBezTo>
                  <a:pt x="10889038" y="95279"/>
                  <a:pt x="10900200" y="96769"/>
                  <a:pt x="10912863" y="87018"/>
                </a:cubicBezTo>
                <a:cubicBezTo>
                  <a:pt x="10903202" y="74286"/>
                  <a:pt x="10901701" y="85528"/>
                  <a:pt x="10890539" y="84037"/>
                </a:cubicBezTo>
                <a:cubicBezTo>
                  <a:pt x="10903202" y="74286"/>
                  <a:pt x="10914364" y="75776"/>
                  <a:pt x="10903202" y="74286"/>
                </a:cubicBezTo>
                <a:cubicBezTo>
                  <a:pt x="10914364" y="75776"/>
                  <a:pt x="10927028" y="66025"/>
                  <a:pt x="10938190" y="67516"/>
                </a:cubicBezTo>
                <a:cubicBezTo>
                  <a:pt x="10925526" y="77267"/>
                  <a:pt x="10924025" y="88509"/>
                  <a:pt x="10935187" y="89999"/>
                </a:cubicBezTo>
                <a:cubicBezTo>
                  <a:pt x="10947850" y="80248"/>
                  <a:pt x="10960514" y="70497"/>
                  <a:pt x="10974678" y="49504"/>
                </a:cubicBezTo>
                <a:cubicBezTo>
                  <a:pt x="10994000" y="74968"/>
                  <a:pt x="11000005" y="30001"/>
                  <a:pt x="11019326" y="55466"/>
                </a:cubicBezTo>
                <a:cubicBezTo>
                  <a:pt x="11019326" y="55466"/>
                  <a:pt x="11008164" y="53975"/>
                  <a:pt x="11006663" y="65217"/>
                </a:cubicBezTo>
                <a:cubicBezTo>
                  <a:pt x="10995501" y="63727"/>
                  <a:pt x="10995501" y="63727"/>
                  <a:pt x="10982838" y="73478"/>
                </a:cubicBezTo>
                <a:cubicBezTo>
                  <a:pt x="10982838" y="73478"/>
                  <a:pt x="10982838" y="73478"/>
                  <a:pt x="10994000" y="74968"/>
                </a:cubicBezTo>
                <a:cubicBezTo>
                  <a:pt x="10994000" y="74968"/>
                  <a:pt x="10994000" y="74968"/>
                  <a:pt x="11006663" y="65217"/>
                </a:cubicBezTo>
                <a:cubicBezTo>
                  <a:pt x="11016324" y="77949"/>
                  <a:pt x="11028987" y="68198"/>
                  <a:pt x="11040149" y="69689"/>
                </a:cubicBezTo>
                <a:cubicBezTo>
                  <a:pt x="11014823" y="89191"/>
                  <a:pt x="10982838" y="73478"/>
                  <a:pt x="10978334" y="107203"/>
                </a:cubicBezTo>
                <a:cubicBezTo>
                  <a:pt x="11000658" y="110185"/>
                  <a:pt x="11051311" y="71179"/>
                  <a:pt x="11059471" y="95154"/>
                </a:cubicBezTo>
                <a:cubicBezTo>
                  <a:pt x="11070633" y="96644"/>
                  <a:pt x="11070633" y="96644"/>
                  <a:pt x="11083296" y="86893"/>
                </a:cubicBezTo>
                <a:cubicBezTo>
                  <a:pt x="11083296" y="86893"/>
                  <a:pt x="11072134" y="85402"/>
                  <a:pt x="11072134" y="85402"/>
                </a:cubicBezTo>
                <a:cubicBezTo>
                  <a:pt x="11116782" y="91364"/>
                  <a:pt x="11165934" y="63601"/>
                  <a:pt x="11210582" y="69563"/>
                </a:cubicBezTo>
                <a:cubicBezTo>
                  <a:pt x="11199420" y="68073"/>
                  <a:pt x="11210582" y="69563"/>
                  <a:pt x="11212083" y="58321"/>
                </a:cubicBezTo>
                <a:cubicBezTo>
                  <a:pt x="11221744" y="71054"/>
                  <a:pt x="11223245" y="59812"/>
                  <a:pt x="11234408" y="61303"/>
                </a:cubicBezTo>
                <a:cubicBezTo>
                  <a:pt x="11232906" y="72544"/>
                  <a:pt x="11210582" y="69563"/>
                  <a:pt x="11220243" y="82296"/>
                </a:cubicBezTo>
                <a:cubicBezTo>
                  <a:pt x="11244068" y="74035"/>
                  <a:pt x="11255230" y="75525"/>
                  <a:pt x="11277555" y="78507"/>
                </a:cubicBezTo>
                <a:cubicBezTo>
                  <a:pt x="11288717" y="79997"/>
                  <a:pt x="11277555" y="78507"/>
                  <a:pt x="11287215" y="91239"/>
                </a:cubicBezTo>
                <a:cubicBezTo>
                  <a:pt x="11288717" y="79997"/>
                  <a:pt x="11288717" y="79997"/>
                  <a:pt x="11299879" y="81488"/>
                </a:cubicBezTo>
                <a:cubicBezTo>
                  <a:pt x="11299879" y="81488"/>
                  <a:pt x="11299879" y="81488"/>
                  <a:pt x="11309539" y="94220"/>
                </a:cubicBezTo>
                <a:cubicBezTo>
                  <a:pt x="11322203" y="84469"/>
                  <a:pt x="11322203" y="84469"/>
                  <a:pt x="11323704" y="73227"/>
                </a:cubicBezTo>
                <a:cubicBezTo>
                  <a:pt x="11333365" y="85959"/>
                  <a:pt x="11331864" y="97201"/>
                  <a:pt x="11331864" y="97201"/>
                </a:cubicBezTo>
                <a:cubicBezTo>
                  <a:pt x="11343026" y="98692"/>
                  <a:pt x="11355689" y="88940"/>
                  <a:pt x="11366851" y="90431"/>
                </a:cubicBezTo>
                <a:cubicBezTo>
                  <a:pt x="11366851" y="90431"/>
                  <a:pt x="11366851" y="90431"/>
                  <a:pt x="11365350" y="101673"/>
                </a:cubicBezTo>
                <a:cubicBezTo>
                  <a:pt x="11354188" y="100182"/>
                  <a:pt x="11343026" y="98692"/>
                  <a:pt x="11341524" y="109933"/>
                </a:cubicBezTo>
                <a:cubicBezTo>
                  <a:pt x="11365350" y="101673"/>
                  <a:pt x="11376512" y="103163"/>
                  <a:pt x="11400337" y="94902"/>
                </a:cubicBezTo>
                <a:cubicBezTo>
                  <a:pt x="11398836" y="106144"/>
                  <a:pt x="11411499" y="96393"/>
                  <a:pt x="11409998" y="107635"/>
                </a:cubicBezTo>
                <a:cubicBezTo>
                  <a:pt x="11411499" y="96393"/>
                  <a:pt x="11422661" y="97884"/>
                  <a:pt x="11422661" y="97884"/>
                </a:cubicBezTo>
                <a:cubicBezTo>
                  <a:pt x="11409998" y="107635"/>
                  <a:pt x="11419659" y="120367"/>
                  <a:pt x="11430821" y="121858"/>
                </a:cubicBezTo>
                <a:cubicBezTo>
                  <a:pt x="11419659" y="120367"/>
                  <a:pt x="11406995" y="130118"/>
                  <a:pt x="11395833" y="128628"/>
                </a:cubicBezTo>
                <a:cubicBezTo>
                  <a:pt x="11394332" y="139870"/>
                  <a:pt x="11383170" y="138379"/>
                  <a:pt x="11394332" y="139870"/>
                </a:cubicBezTo>
                <a:cubicBezTo>
                  <a:pt x="11406995" y="130118"/>
                  <a:pt x="11429319" y="133099"/>
                  <a:pt x="11453145" y="124839"/>
                </a:cubicBezTo>
                <a:cubicBezTo>
                  <a:pt x="11453145" y="124839"/>
                  <a:pt x="11464307" y="126329"/>
                  <a:pt x="11475469" y="127820"/>
                </a:cubicBezTo>
                <a:cubicBezTo>
                  <a:pt x="11475469" y="127820"/>
                  <a:pt x="11465808" y="115088"/>
                  <a:pt x="11476970" y="116578"/>
                </a:cubicBezTo>
                <a:cubicBezTo>
                  <a:pt x="11476970" y="116578"/>
                  <a:pt x="11475469" y="127820"/>
                  <a:pt x="11486631" y="129311"/>
                </a:cubicBezTo>
                <a:cubicBezTo>
                  <a:pt x="11499294" y="119559"/>
                  <a:pt x="11488132" y="118069"/>
                  <a:pt x="11500795" y="108317"/>
                </a:cubicBezTo>
                <a:cubicBezTo>
                  <a:pt x="11511957" y="109808"/>
                  <a:pt x="11510456" y="121050"/>
                  <a:pt x="11521618" y="122540"/>
                </a:cubicBezTo>
                <a:cubicBezTo>
                  <a:pt x="11510456" y="121050"/>
                  <a:pt x="11524621" y="100057"/>
                  <a:pt x="11535783" y="101547"/>
                </a:cubicBezTo>
                <a:cubicBezTo>
                  <a:pt x="11545444" y="114280"/>
                  <a:pt x="11523119" y="111299"/>
                  <a:pt x="11534281" y="112789"/>
                </a:cubicBezTo>
                <a:cubicBezTo>
                  <a:pt x="11545444" y="114280"/>
                  <a:pt x="11532780" y="124031"/>
                  <a:pt x="11543942" y="125522"/>
                </a:cubicBezTo>
                <a:cubicBezTo>
                  <a:pt x="11535783" y="101547"/>
                  <a:pt x="11570770" y="94777"/>
                  <a:pt x="11593094" y="97758"/>
                </a:cubicBezTo>
                <a:cubicBezTo>
                  <a:pt x="11593094" y="97758"/>
                  <a:pt x="11594595" y="86516"/>
                  <a:pt x="11594595" y="86516"/>
                </a:cubicBezTo>
                <a:cubicBezTo>
                  <a:pt x="11605757" y="88007"/>
                  <a:pt x="11605757" y="88007"/>
                  <a:pt x="11607259" y="76765"/>
                </a:cubicBezTo>
                <a:cubicBezTo>
                  <a:pt x="11616919" y="89497"/>
                  <a:pt x="11618421" y="78256"/>
                  <a:pt x="11629583" y="79746"/>
                </a:cubicBezTo>
                <a:cubicBezTo>
                  <a:pt x="11616919" y="89497"/>
                  <a:pt x="11593094" y="97758"/>
                  <a:pt x="11580431" y="107509"/>
                </a:cubicBezTo>
                <a:cubicBezTo>
                  <a:pt x="11628081" y="90988"/>
                  <a:pt x="11660066" y="106701"/>
                  <a:pt x="11709218" y="78938"/>
                </a:cubicBezTo>
                <a:cubicBezTo>
                  <a:pt x="11720380" y="80429"/>
                  <a:pt x="11720380" y="80429"/>
                  <a:pt x="11731542" y="81919"/>
                </a:cubicBezTo>
                <a:cubicBezTo>
                  <a:pt x="11706216" y="101422"/>
                  <a:pt x="11683892" y="98441"/>
                  <a:pt x="11669727" y="119434"/>
                </a:cubicBezTo>
                <a:cubicBezTo>
                  <a:pt x="11669727" y="119434"/>
                  <a:pt x="11669727" y="119434"/>
                  <a:pt x="11668226" y="130675"/>
                </a:cubicBezTo>
                <a:cubicBezTo>
                  <a:pt x="11704715" y="112663"/>
                  <a:pt x="11742704" y="83410"/>
                  <a:pt x="11774689" y="99123"/>
                </a:cubicBezTo>
                <a:cubicBezTo>
                  <a:pt x="11798514" y="90863"/>
                  <a:pt x="11844664" y="85583"/>
                  <a:pt x="11855826" y="87073"/>
                </a:cubicBezTo>
                <a:cubicBezTo>
                  <a:pt x="11855826" y="87073"/>
                  <a:pt x="11866988" y="88564"/>
                  <a:pt x="11878150" y="90054"/>
                </a:cubicBezTo>
                <a:cubicBezTo>
                  <a:pt x="11866988" y="88564"/>
                  <a:pt x="11865487" y="99806"/>
                  <a:pt x="11865487" y="99806"/>
                </a:cubicBezTo>
                <a:lnTo>
                  <a:pt x="11887811" y="102787"/>
                </a:lnTo>
                <a:lnTo>
                  <a:pt x="11887811" y="102787"/>
                </a:lnTo>
                <a:lnTo>
                  <a:pt x="11887811" y="102787"/>
                </a:lnTo>
                <a:lnTo>
                  <a:pt x="11898973" y="104277"/>
                </a:lnTo>
                <a:cubicBezTo>
                  <a:pt x="11898973" y="104277"/>
                  <a:pt x="11901763" y="104650"/>
                  <a:pt x="11903346" y="103431"/>
                </a:cubicBezTo>
                <a:lnTo>
                  <a:pt x="11900738" y="93991"/>
                </a:lnTo>
                <a:lnTo>
                  <a:pt x="11901869" y="93222"/>
                </a:lnTo>
                <a:cubicBezTo>
                  <a:pt x="11909221" y="91343"/>
                  <a:pt x="11917967" y="89650"/>
                  <a:pt x="11924299" y="84775"/>
                </a:cubicBezTo>
                <a:cubicBezTo>
                  <a:pt x="11932459" y="108749"/>
                  <a:pt x="11978608" y="103469"/>
                  <a:pt x="12000932" y="106450"/>
                </a:cubicBezTo>
                <a:cubicBezTo>
                  <a:pt x="11999431" y="117692"/>
                  <a:pt x="12010593" y="119183"/>
                  <a:pt x="12020254" y="131915"/>
                </a:cubicBezTo>
                <a:cubicBezTo>
                  <a:pt x="12017252" y="154399"/>
                  <a:pt x="11979262" y="183653"/>
                  <a:pt x="11933113" y="188932"/>
                </a:cubicBezTo>
                <a:cubicBezTo>
                  <a:pt x="11921951" y="187442"/>
                  <a:pt x="11944275" y="190423"/>
                  <a:pt x="11934614" y="177691"/>
                </a:cubicBezTo>
                <a:cubicBezTo>
                  <a:pt x="11923452" y="176200"/>
                  <a:pt x="11910789" y="185951"/>
                  <a:pt x="11888464" y="182970"/>
                </a:cubicBezTo>
                <a:cubicBezTo>
                  <a:pt x="11883961" y="216695"/>
                  <a:pt x="11805827" y="206262"/>
                  <a:pt x="11780500" y="225764"/>
                </a:cubicBezTo>
                <a:cubicBezTo>
                  <a:pt x="11735852" y="219802"/>
                  <a:pt x="11688201" y="236324"/>
                  <a:pt x="11664376" y="244584"/>
                </a:cubicBezTo>
                <a:cubicBezTo>
                  <a:pt x="11675538" y="246075"/>
                  <a:pt x="11700865" y="226572"/>
                  <a:pt x="11697862" y="249056"/>
                </a:cubicBezTo>
                <a:cubicBezTo>
                  <a:pt x="11675538" y="246075"/>
                  <a:pt x="11653214" y="243094"/>
                  <a:pt x="11639050" y="264087"/>
                </a:cubicBezTo>
                <a:cubicBezTo>
                  <a:pt x="11616726" y="261106"/>
                  <a:pt x="11572077" y="255143"/>
                  <a:pt x="11570576" y="266385"/>
                </a:cubicBezTo>
                <a:cubicBezTo>
                  <a:pt x="11557913" y="276137"/>
                  <a:pt x="11570576" y="266385"/>
                  <a:pt x="11559414" y="264895"/>
                </a:cubicBezTo>
                <a:cubicBezTo>
                  <a:pt x="11551043" y="263777"/>
                  <a:pt x="11540982" y="275306"/>
                  <a:pt x="11527691" y="275140"/>
                </a:cubicBezTo>
                <a:lnTo>
                  <a:pt x="11517987" y="271800"/>
                </a:lnTo>
                <a:lnTo>
                  <a:pt x="11535589" y="273156"/>
                </a:lnTo>
                <a:cubicBezTo>
                  <a:pt x="11546751" y="274646"/>
                  <a:pt x="11524427" y="271665"/>
                  <a:pt x="11513265" y="270175"/>
                </a:cubicBezTo>
                <a:lnTo>
                  <a:pt x="11517987" y="271800"/>
                </a:lnTo>
                <a:lnTo>
                  <a:pt x="11510287" y="271207"/>
                </a:lnTo>
                <a:cubicBezTo>
                  <a:pt x="11501728" y="271494"/>
                  <a:pt x="11495771" y="273560"/>
                  <a:pt x="11500601" y="279926"/>
                </a:cubicBezTo>
                <a:cubicBezTo>
                  <a:pt x="11467115" y="275454"/>
                  <a:pt x="11432128" y="282224"/>
                  <a:pt x="11397141" y="288995"/>
                </a:cubicBezTo>
                <a:cubicBezTo>
                  <a:pt x="11384477" y="298746"/>
                  <a:pt x="11347989" y="316758"/>
                  <a:pt x="11324164" y="325018"/>
                </a:cubicBezTo>
                <a:cubicBezTo>
                  <a:pt x="11335326" y="326509"/>
                  <a:pt x="11333825" y="337751"/>
                  <a:pt x="11343485" y="350483"/>
                </a:cubicBezTo>
                <a:cubicBezTo>
                  <a:pt x="11344987" y="339241"/>
                  <a:pt x="11356149" y="340732"/>
                  <a:pt x="11356149" y="340732"/>
                </a:cubicBezTo>
                <a:cubicBezTo>
                  <a:pt x="11346488" y="327999"/>
                  <a:pt x="11346488" y="327999"/>
                  <a:pt x="11359151" y="318248"/>
                </a:cubicBezTo>
                <a:cubicBezTo>
                  <a:pt x="11381475" y="321230"/>
                  <a:pt x="11392637" y="322720"/>
                  <a:pt x="11416462" y="314459"/>
                </a:cubicBezTo>
                <a:cubicBezTo>
                  <a:pt x="11427624" y="315950"/>
                  <a:pt x="11414961" y="325701"/>
                  <a:pt x="11426123" y="327192"/>
                </a:cubicBezTo>
                <a:cubicBezTo>
                  <a:pt x="11427624" y="315950"/>
                  <a:pt x="11437285" y="328682"/>
                  <a:pt x="11449948" y="318931"/>
                </a:cubicBezTo>
                <a:cubicBezTo>
                  <a:pt x="11449948" y="318931"/>
                  <a:pt x="11438786" y="317440"/>
                  <a:pt x="11451450" y="307689"/>
                </a:cubicBezTo>
                <a:cubicBezTo>
                  <a:pt x="11449948" y="318931"/>
                  <a:pt x="11461111" y="320421"/>
                  <a:pt x="11461111" y="320421"/>
                </a:cubicBezTo>
                <a:cubicBezTo>
                  <a:pt x="11449948" y="318931"/>
                  <a:pt x="11424622" y="338433"/>
                  <a:pt x="11424622" y="338433"/>
                </a:cubicBezTo>
                <a:cubicBezTo>
                  <a:pt x="11458108" y="342905"/>
                  <a:pt x="11472273" y="321912"/>
                  <a:pt x="11494597" y="324893"/>
                </a:cubicBezTo>
                <a:cubicBezTo>
                  <a:pt x="11504258" y="337625"/>
                  <a:pt x="11481933" y="334644"/>
                  <a:pt x="11491594" y="347377"/>
                </a:cubicBezTo>
                <a:cubicBezTo>
                  <a:pt x="11513918" y="350358"/>
                  <a:pt x="11528083" y="329365"/>
                  <a:pt x="11537744" y="342097"/>
                </a:cubicBezTo>
                <a:cubicBezTo>
                  <a:pt x="11537744" y="342097"/>
                  <a:pt x="11525080" y="351848"/>
                  <a:pt x="11536242" y="353339"/>
                </a:cubicBezTo>
                <a:cubicBezTo>
                  <a:pt x="11545903" y="366071"/>
                  <a:pt x="11560068" y="345078"/>
                  <a:pt x="11569729" y="357810"/>
                </a:cubicBezTo>
                <a:cubicBezTo>
                  <a:pt x="11569729" y="357810"/>
                  <a:pt x="11569729" y="357810"/>
                  <a:pt x="11571230" y="346569"/>
                </a:cubicBezTo>
                <a:cubicBezTo>
                  <a:pt x="11592053" y="360791"/>
                  <a:pt x="11614377" y="363773"/>
                  <a:pt x="11627040" y="354022"/>
                </a:cubicBezTo>
                <a:cubicBezTo>
                  <a:pt x="11636701" y="366754"/>
                  <a:pt x="11660526" y="358493"/>
                  <a:pt x="11670187" y="371225"/>
                </a:cubicBezTo>
                <a:cubicBezTo>
                  <a:pt x="11598711" y="396008"/>
                  <a:pt x="11531739" y="387064"/>
                  <a:pt x="11458762" y="423088"/>
                </a:cubicBezTo>
                <a:cubicBezTo>
                  <a:pt x="11437939" y="408866"/>
                  <a:pt x="11412612" y="428368"/>
                  <a:pt x="11388787" y="436629"/>
                </a:cubicBezTo>
                <a:cubicBezTo>
                  <a:pt x="11379126" y="423896"/>
                  <a:pt x="11344139" y="430667"/>
                  <a:pt x="11329975" y="451660"/>
                </a:cubicBezTo>
                <a:cubicBezTo>
                  <a:pt x="11342638" y="441909"/>
                  <a:pt x="11366463" y="433648"/>
                  <a:pt x="11377625" y="435138"/>
                </a:cubicBezTo>
                <a:cubicBezTo>
                  <a:pt x="11353800" y="443399"/>
                  <a:pt x="11328473" y="462902"/>
                  <a:pt x="11294987" y="458430"/>
                </a:cubicBezTo>
                <a:cubicBezTo>
                  <a:pt x="11304648" y="471162"/>
                  <a:pt x="11282324" y="468181"/>
                  <a:pt x="11271162" y="466691"/>
                </a:cubicBezTo>
                <a:cubicBezTo>
                  <a:pt x="11271162" y="466691"/>
                  <a:pt x="11294987" y="458430"/>
                  <a:pt x="11296488" y="447188"/>
                </a:cubicBezTo>
                <a:cubicBezTo>
                  <a:pt x="11272663" y="455449"/>
                  <a:pt x="11269661" y="477932"/>
                  <a:pt x="11245835" y="486193"/>
                </a:cubicBezTo>
                <a:cubicBezTo>
                  <a:pt x="11236175" y="473461"/>
                  <a:pt x="11236175" y="473461"/>
                  <a:pt x="11236175" y="473461"/>
                </a:cubicBezTo>
                <a:cubicBezTo>
                  <a:pt x="11225013" y="471970"/>
                  <a:pt x="11201187" y="480231"/>
                  <a:pt x="11202689" y="468989"/>
                </a:cubicBezTo>
                <a:cubicBezTo>
                  <a:pt x="11202689" y="468989"/>
                  <a:pt x="11202689" y="468989"/>
                  <a:pt x="11190025" y="478740"/>
                </a:cubicBezTo>
                <a:cubicBezTo>
                  <a:pt x="11190025" y="478740"/>
                  <a:pt x="11177362" y="488492"/>
                  <a:pt x="11188524" y="489982"/>
                </a:cubicBezTo>
                <a:cubicBezTo>
                  <a:pt x="11188524" y="489982"/>
                  <a:pt x="11188524" y="489982"/>
                  <a:pt x="11199686" y="491473"/>
                </a:cubicBezTo>
                <a:cubicBezTo>
                  <a:pt x="11198185" y="502715"/>
                  <a:pt x="11209347" y="504205"/>
                  <a:pt x="11220509" y="505696"/>
                </a:cubicBezTo>
                <a:cubicBezTo>
                  <a:pt x="11209347" y="504205"/>
                  <a:pt x="11196684" y="513956"/>
                  <a:pt x="11206345" y="526689"/>
                </a:cubicBezTo>
                <a:cubicBezTo>
                  <a:pt x="11220509" y="505696"/>
                  <a:pt x="11258499" y="476442"/>
                  <a:pt x="11266658" y="500416"/>
                </a:cubicBezTo>
                <a:cubicBezTo>
                  <a:pt x="11279322" y="490665"/>
                  <a:pt x="11290484" y="492155"/>
                  <a:pt x="11301646" y="493646"/>
                </a:cubicBezTo>
                <a:cubicBezTo>
                  <a:pt x="11291985" y="480913"/>
                  <a:pt x="11291985" y="480913"/>
                  <a:pt x="11291985" y="480913"/>
                </a:cubicBezTo>
                <a:cubicBezTo>
                  <a:pt x="11303147" y="482404"/>
                  <a:pt x="11314309" y="483894"/>
                  <a:pt x="11314309" y="483894"/>
                </a:cubicBezTo>
                <a:cubicBezTo>
                  <a:pt x="11398448" y="449361"/>
                  <a:pt x="11489246" y="450044"/>
                  <a:pt x="11570382" y="437994"/>
                </a:cubicBezTo>
                <a:cubicBezTo>
                  <a:pt x="11545056" y="457496"/>
                  <a:pt x="11533894" y="456006"/>
                  <a:pt x="11521230" y="465757"/>
                </a:cubicBezTo>
                <a:cubicBezTo>
                  <a:pt x="11532393" y="467248"/>
                  <a:pt x="11556218" y="458987"/>
                  <a:pt x="11567380" y="460477"/>
                </a:cubicBezTo>
                <a:cubicBezTo>
                  <a:pt x="11578542" y="461968"/>
                  <a:pt x="11588203" y="474700"/>
                  <a:pt x="11588203" y="474700"/>
                </a:cubicBezTo>
                <a:cubicBezTo>
                  <a:pt x="11602367" y="453707"/>
                  <a:pt x="11623190" y="467930"/>
                  <a:pt x="11635853" y="458179"/>
                </a:cubicBezTo>
                <a:cubicBezTo>
                  <a:pt x="11645514" y="470911"/>
                  <a:pt x="11658177" y="461160"/>
                  <a:pt x="11669339" y="462651"/>
                </a:cubicBezTo>
                <a:cubicBezTo>
                  <a:pt x="11656676" y="472402"/>
                  <a:pt x="11647015" y="459670"/>
                  <a:pt x="11645514" y="470911"/>
                </a:cubicBezTo>
                <a:cubicBezTo>
                  <a:pt x="11645514" y="470911"/>
                  <a:pt x="11644013" y="482153"/>
                  <a:pt x="11655175" y="483644"/>
                </a:cubicBezTo>
                <a:cubicBezTo>
                  <a:pt x="11629849" y="503146"/>
                  <a:pt x="11593360" y="521158"/>
                  <a:pt x="11556871" y="539170"/>
                </a:cubicBezTo>
                <a:cubicBezTo>
                  <a:pt x="11533046" y="547431"/>
                  <a:pt x="11472732" y="573704"/>
                  <a:pt x="11439246" y="569232"/>
                </a:cubicBezTo>
                <a:cubicBezTo>
                  <a:pt x="11402758" y="587244"/>
                  <a:pt x="11343945" y="602275"/>
                  <a:pt x="11297796" y="607555"/>
                </a:cubicBezTo>
                <a:cubicBezTo>
                  <a:pt x="11272469" y="627057"/>
                  <a:pt x="11226320" y="632337"/>
                  <a:pt x="11191333" y="639107"/>
                </a:cubicBezTo>
                <a:cubicBezTo>
                  <a:pt x="11191333" y="639107"/>
                  <a:pt x="11192834" y="627865"/>
                  <a:pt x="11192834" y="627865"/>
                </a:cubicBezTo>
                <a:cubicBezTo>
                  <a:pt x="11169009" y="636126"/>
                  <a:pt x="11146684" y="633145"/>
                  <a:pt x="11145183" y="644387"/>
                </a:cubicBezTo>
                <a:cubicBezTo>
                  <a:pt x="11145183" y="644387"/>
                  <a:pt x="11145183" y="644387"/>
                  <a:pt x="11134021" y="642896"/>
                </a:cubicBezTo>
                <a:cubicBezTo>
                  <a:pt x="11087872" y="648176"/>
                  <a:pt x="11040221" y="664697"/>
                  <a:pt x="11002232" y="693951"/>
                </a:cubicBezTo>
                <a:cubicBezTo>
                  <a:pt x="10991069" y="692461"/>
                  <a:pt x="10979907" y="690970"/>
                  <a:pt x="10967244" y="700721"/>
                </a:cubicBezTo>
                <a:cubicBezTo>
                  <a:pt x="10978406" y="702212"/>
                  <a:pt x="10976905" y="713454"/>
                  <a:pt x="10988067" y="714944"/>
                </a:cubicBezTo>
                <a:cubicBezTo>
                  <a:pt x="11000730" y="705193"/>
                  <a:pt x="11000730" y="705193"/>
                  <a:pt x="11000730" y="705193"/>
                </a:cubicBezTo>
                <a:cubicBezTo>
                  <a:pt x="11011892" y="706683"/>
                  <a:pt x="10999229" y="716435"/>
                  <a:pt x="11008890" y="729167"/>
                </a:cubicBezTo>
                <a:cubicBezTo>
                  <a:pt x="11021553" y="719416"/>
                  <a:pt x="11034216" y="709664"/>
                  <a:pt x="11043877" y="722397"/>
                </a:cubicBezTo>
                <a:cubicBezTo>
                  <a:pt x="11032715" y="720906"/>
                  <a:pt x="11010391" y="717925"/>
                  <a:pt x="11020052" y="730658"/>
                </a:cubicBezTo>
                <a:cubicBezTo>
                  <a:pt x="11042376" y="733639"/>
                  <a:pt x="11055039" y="723887"/>
                  <a:pt x="11067703" y="714136"/>
                </a:cubicBezTo>
                <a:cubicBezTo>
                  <a:pt x="11077363" y="726868"/>
                  <a:pt x="11090027" y="717117"/>
                  <a:pt x="11088525" y="728359"/>
                </a:cubicBezTo>
                <a:cubicBezTo>
                  <a:pt x="11088525" y="728359"/>
                  <a:pt x="11101189" y="718608"/>
                  <a:pt x="11101189" y="718608"/>
                </a:cubicBezTo>
                <a:cubicBezTo>
                  <a:pt x="11088525" y="728359"/>
                  <a:pt x="11087024" y="739601"/>
                  <a:pt x="11098186" y="741091"/>
                </a:cubicBezTo>
                <a:cubicBezTo>
                  <a:pt x="11085523" y="750843"/>
                  <a:pt x="11074361" y="749352"/>
                  <a:pt x="11063199" y="747862"/>
                </a:cubicBezTo>
                <a:cubicBezTo>
                  <a:pt x="11072860" y="760594"/>
                  <a:pt x="11060197" y="770345"/>
                  <a:pt x="11071359" y="771836"/>
                </a:cubicBezTo>
                <a:cubicBezTo>
                  <a:pt x="11085523" y="750843"/>
                  <a:pt x="11107847" y="753824"/>
                  <a:pt x="11131672" y="745563"/>
                </a:cubicBezTo>
                <a:cubicBezTo>
                  <a:pt x="11131672" y="745563"/>
                  <a:pt x="11141333" y="758295"/>
                  <a:pt x="11141333" y="758295"/>
                </a:cubicBezTo>
                <a:cubicBezTo>
                  <a:pt x="11153997" y="748544"/>
                  <a:pt x="11144336" y="735812"/>
                  <a:pt x="11155498" y="737302"/>
                </a:cubicBezTo>
                <a:cubicBezTo>
                  <a:pt x="11153997" y="748544"/>
                  <a:pt x="11152495" y="759786"/>
                  <a:pt x="11165159" y="750034"/>
                </a:cubicBezTo>
                <a:cubicBezTo>
                  <a:pt x="11177822" y="740283"/>
                  <a:pt x="11166660" y="738793"/>
                  <a:pt x="11179323" y="729041"/>
                </a:cubicBezTo>
                <a:cubicBezTo>
                  <a:pt x="11188984" y="741774"/>
                  <a:pt x="11187483" y="753016"/>
                  <a:pt x="11188984" y="741774"/>
                </a:cubicBezTo>
                <a:cubicBezTo>
                  <a:pt x="11188984" y="741774"/>
                  <a:pt x="11201647" y="732022"/>
                  <a:pt x="11214310" y="722271"/>
                </a:cubicBezTo>
                <a:cubicBezTo>
                  <a:pt x="11212809" y="733513"/>
                  <a:pt x="11201647" y="732022"/>
                  <a:pt x="11200146" y="743265"/>
                </a:cubicBezTo>
                <a:cubicBezTo>
                  <a:pt x="11212809" y="733513"/>
                  <a:pt x="11209807" y="755997"/>
                  <a:pt x="11222470" y="746246"/>
                </a:cubicBezTo>
                <a:cubicBezTo>
                  <a:pt x="11215224" y="736696"/>
                  <a:pt x="11233938" y="724177"/>
                  <a:pt x="11252532" y="724515"/>
                </a:cubicBezTo>
                <a:lnTo>
                  <a:pt x="11257373" y="725948"/>
                </a:lnTo>
                <a:lnTo>
                  <a:pt x="11247796" y="726743"/>
                </a:lnTo>
                <a:cubicBezTo>
                  <a:pt x="11258959" y="728234"/>
                  <a:pt x="11257457" y="739475"/>
                  <a:pt x="11257457" y="739475"/>
                </a:cubicBezTo>
                <a:cubicBezTo>
                  <a:pt x="11305108" y="722954"/>
                  <a:pt x="11338594" y="727426"/>
                  <a:pt x="11387746" y="699662"/>
                </a:cubicBezTo>
                <a:cubicBezTo>
                  <a:pt x="11386245" y="710904"/>
                  <a:pt x="11398908" y="701153"/>
                  <a:pt x="11397407" y="712395"/>
                </a:cubicBezTo>
                <a:cubicBezTo>
                  <a:pt x="11384743" y="722146"/>
                  <a:pt x="11349756" y="728916"/>
                  <a:pt x="11335592" y="749909"/>
                </a:cubicBezTo>
                <a:cubicBezTo>
                  <a:pt x="11335592" y="749909"/>
                  <a:pt x="11335592" y="749909"/>
                  <a:pt x="11346754" y="751400"/>
                </a:cubicBezTo>
                <a:cubicBezTo>
                  <a:pt x="11383242" y="733388"/>
                  <a:pt x="11408569" y="713885"/>
                  <a:pt x="11451716" y="731089"/>
                </a:cubicBezTo>
                <a:cubicBezTo>
                  <a:pt x="11475541" y="722829"/>
                  <a:pt x="11512029" y="704816"/>
                  <a:pt x="11532852" y="719039"/>
                </a:cubicBezTo>
                <a:cubicBezTo>
                  <a:pt x="11532852" y="719039"/>
                  <a:pt x="11545516" y="709288"/>
                  <a:pt x="11545516" y="709288"/>
                </a:cubicBezTo>
                <a:cubicBezTo>
                  <a:pt x="11544014" y="720530"/>
                  <a:pt x="11532852" y="719039"/>
                  <a:pt x="11544014" y="720530"/>
                </a:cubicBezTo>
                <a:cubicBezTo>
                  <a:pt x="11555176" y="722020"/>
                  <a:pt x="11566338" y="723511"/>
                  <a:pt x="11564837" y="734753"/>
                </a:cubicBezTo>
                <a:cubicBezTo>
                  <a:pt x="11577501" y="725001"/>
                  <a:pt x="11588663" y="726492"/>
                  <a:pt x="11577501" y="725001"/>
                </a:cubicBezTo>
                <a:cubicBezTo>
                  <a:pt x="11577501" y="725001"/>
                  <a:pt x="11564837" y="734753"/>
                  <a:pt x="11566338" y="723511"/>
                </a:cubicBezTo>
                <a:cubicBezTo>
                  <a:pt x="11567840" y="712269"/>
                  <a:pt x="11590164" y="715250"/>
                  <a:pt x="11602827" y="705499"/>
                </a:cubicBezTo>
                <a:cubicBezTo>
                  <a:pt x="11610987" y="729473"/>
                  <a:pt x="11645974" y="722703"/>
                  <a:pt x="11677959" y="738416"/>
                </a:cubicBezTo>
                <a:cubicBezTo>
                  <a:pt x="11665296" y="748168"/>
                  <a:pt x="11687620" y="751149"/>
                  <a:pt x="11698782" y="752639"/>
                </a:cubicBezTo>
                <a:cubicBezTo>
                  <a:pt x="11694278" y="786365"/>
                  <a:pt x="11657790" y="804377"/>
                  <a:pt x="11610139" y="820898"/>
                </a:cubicBezTo>
                <a:cubicBezTo>
                  <a:pt x="11600478" y="808166"/>
                  <a:pt x="11611640" y="809656"/>
                  <a:pt x="11611640" y="809656"/>
                </a:cubicBezTo>
                <a:cubicBezTo>
                  <a:pt x="11601979" y="796924"/>
                  <a:pt x="11587815" y="817917"/>
                  <a:pt x="11565491" y="814936"/>
                </a:cubicBezTo>
                <a:cubicBezTo>
                  <a:pt x="11560987" y="848661"/>
                  <a:pt x="11471691" y="836737"/>
                  <a:pt x="11446365" y="856240"/>
                </a:cubicBezTo>
                <a:cubicBezTo>
                  <a:pt x="11414380" y="840526"/>
                  <a:pt x="11366729" y="857048"/>
                  <a:pt x="11342904" y="865308"/>
                </a:cubicBezTo>
                <a:cubicBezTo>
                  <a:pt x="11354066" y="866799"/>
                  <a:pt x="11377891" y="858538"/>
                  <a:pt x="11376390" y="869780"/>
                </a:cubicBezTo>
                <a:cubicBezTo>
                  <a:pt x="11352565" y="878041"/>
                  <a:pt x="11330240" y="875060"/>
                  <a:pt x="11317577" y="884811"/>
                </a:cubicBezTo>
                <a:cubicBezTo>
                  <a:pt x="11295253" y="881830"/>
                  <a:pt x="11249104" y="887110"/>
                  <a:pt x="11247603" y="898351"/>
                </a:cubicBezTo>
                <a:cubicBezTo>
                  <a:pt x="11236441" y="896861"/>
                  <a:pt x="11249104" y="887110"/>
                  <a:pt x="11237942" y="885619"/>
                </a:cubicBezTo>
                <a:cubicBezTo>
                  <a:pt x="11225279" y="895370"/>
                  <a:pt x="11212615" y="905122"/>
                  <a:pt x="11190291" y="902141"/>
                </a:cubicBezTo>
                <a:cubicBezTo>
                  <a:pt x="11191792" y="890899"/>
                  <a:pt x="11212615" y="905122"/>
                  <a:pt x="11214116" y="893880"/>
                </a:cubicBezTo>
                <a:cubicBezTo>
                  <a:pt x="11202954" y="892389"/>
                  <a:pt x="11169468" y="887918"/>
                  <a:pt x="11179129" y="900650"/>
                </a:cubicBezTo>
                <a:cubicBezTo>
                  <a:pt x="11145643" y="896178"/>
                  <a:pt x="11110656" y="902949"/>
                  <a:pt x="11075668" y="909719"/>
                </a:cubicBezTo>
                <a:cubicBezTo>
                  <a:pt x="11061504" y="930712"/>
                  <a:pt x="11026517" y="937482"/>
                  <a:pt x="11002691" y="945743"/>
                </a:cubicBezTo>
                <a:cubicBezTo>
                  <a:pt x="11001190" y="956984"/>
                  <a:pt x="11012352" y="958475"/>
                  <a:pt x="11010851" y="969717"/>
                </a:cubicBezTo>
                <a:cubicBezTo>
                  <a:pt x="11022013" y="971208"/>
                  <a:pt x="11023514" y="959966"/>
                  <a:pt x="11034676" y="961456"/>
                </a:cubicBezTo>
                <a:cubicBezTo>
                  <a:pt x="11023514" y="959966"/>
                  <a:pt x="11025015" y="948724"/>
                  <a:pt x="11036177" y="950214"/>
                </a:cubicBezTo>
                <a:cubicBezTo>
                  <a:pt x="11048841" y="940463"/>
                  <a:pt x="11071165" y="943444"/>
                  <a:pt x="11094990" y="935183"/>
                </a:cubicBezTo>
                <a:cubicBezTo>
                  <a:pt x="11093489" y="946425"/>
                  <a:pt x="11093489" y="946425"/>
                  <a:pt x="11104651" y="947916"/>
                </a:cubicBezTo>
                <a:cubicBezTo>
                  <a:pt x="11106152" y="936674"/>
                  <a:pt x="11115813" y="949406"/>
                  <a:pt x="11128476" y="939655"/>
                </a:cubicBezTo>
                <a:cubicBezTo>
                  <a:pt x="11128476" y="939655"/>
                  <a:pt x="11117314" y="938165"/>
                  <a:pt x="11117314" y="938165"/>
                </a:cubicBezTo>
                <a:cubicBezTo>
                  <a:pt x="11128476" y="939655"/>
                  <a:pt x="11128476" y="939655"/>
                  <a:pt x="11139638" y="941146"/>
                </a:cubicBezTo>
                <a:cubicBezTo>
                  <a:pt x="11126975" y="950897"/>
                  <a:pt x="11091988" y="957667"/>
                  <a:pt x="11101649" y="970399"/>
                </a:cubicBezTo>
                <a:cubicBezTo>
                  <a:pt x="11125474" y="962139"/>
                  <a:pt x="11138137" y="952387"/>
                  <a:pt x="11160461" y="955368"/>
                </a:cubicBezTo>
                <a:cubicBezTo>
                  <a:pt x="11171623" y="956859"/>
                  <a:pt x="11158960" y="966610"/>
                  <a:pt x="11170122" y="968101"/>
                </a:cubicBezTo>
                <a:cubicBezTo>
                  <a:pt x="11181284" y="969591"/>
                  <a:pt x="11205109" y="961331"/>
                  <a:pt x="11216271" y="962821"/>
                </a:cubicBezTo>
                <a:cubicBezTo>
                  <a:pt x="11203608" y="972573"/>
                  <a:pt x="11203608" y="972573"/>
                  <a:pt x="11202107" y="983814"/>
                </a:cubicBezTo>
                <a:cubicBezTo>
                  <a:pt x="11213269" y="985305"/>
                  <a:pt x="11237094" y="977044"/>
                  <a:pt x="11246755" y="989776"/>
                </a:cubicBezTo>
                <a:cubicBezTo>
                  <a:pt x="11248256" y="978535"/>
                  <a:pt x="11248256" y="978535"/>
                  <a:pt x="11248256" y="978535"/>
                </a:cubicBezTo>
                <a:cubicBezTo>
                  <a:pt x="11270580" y="981516"/>
                  <a:pt x="11281742" y="983006"/>
                  <a:pt x="11304066" y="985987"/>
                </a:cubicBezTo>
                <a:cubicBezTo>
                  <a:pt x="11313727" y="998720"/>
                  <a:pt x="11326391" y="988969"/>
                  <a:pt x="11348715" y="991950"/>
                </a:cubicBezTo>
                <a:cubicBezTo>
                  <a:pt x="11277239" y="1016732"/>
                  <a:pt x="11208765" y="1019030"/>
                  <a:pt x="11137289" y="1043813"/>
                </a:cubicBezTo>
                <a:cubicBezTo>
                  <a:pt x="11114965" y="1040831"/>
                  <a:pt x="11091140" y="1049092"/>
                  <a:pt x="11067315" y="1057353"/>
                </a:cubicBezTo>
                <a:cubicBezTo>
                  <a:pt x="11046492" y="1043130"/>
                  <a:pt x="11011505" y="1049900"/>
                  <a:pt x="10997340" y="1070893"/>
                </a:cubicBezTo>
                <a:cubicBezTo>
                  <a:pt x="11019664" y="1073874"/>
                  <a:pt x="11033829" y="1052881"/>
                  <a:pt x="11056153" y="1055862"/>
                </a:cubicBezTo>
                <a:cubicBezTo>
                  <a:pt x="11032328" y="1064123"/>
                  <a:pt x="10995839" y="1082135"/>
                  <a:pt x="10973515" y="1079154"/>
                </a:cubicBezTo>
                <a:cubicBezTo>
                  <a:pt x="10972014" y="1090396"/>
                  <a:pt x="10948188" y="1098657"/>
                  <a:pt x="10937026" y="1097166"/>
                </a:cubicBezTo>
                <a:cubicBezTo>
                  <a:pt x="10949690" y="1087415"/>
                  <a:pt x="10973515" y="1079154"/>
                  <a:pt x="10975016" y="1067912"/>
                </a:cubicBezTo>
                <a:cubicBezTo>
                  <a:pt x="10951191" y="1076173"/>
                  <a:pt x="10937026" y="1097166"/>
                  <a:pt x="10913201" y="1105427"/>
                </a:cubicBezTo>
                <a:cubicBezTo>
                  <a:pt x="10913201" y="1105427"/>
                  <a:pt x="10914702" y="1094185"/>
                  <a:pt x="10903540" y="1092694"/>
                </a:cubicBezTo>
                <a:cubicBezTo>
                  <a:pt x="10892378" y="1091204"/>
                  <a:pt x="10867052" y="1110706"/>
                  <a:pt x="10881216" y="1089713"/>
                </a:cubicBezTo>
                <a:cubicBezTo>
                  <a:pt x="10879715" y="1100955"/>
                  <a:pt x="10868553" y="1099464"/>
                  <a:pt x="10868553" y="1099464"/>
                </a:cubicBezTo>
                <a:cubicBezTo>
                  <a:pt x="10868553" y="1099464"/>
                  <a:pt x="10855890" y="1109216"/>
                  <a:pt x="10854388" y="1120458"/>
                </a:cubicBezTo>
                <a:cubicBezTo>
                  <a:pt x="10854388" y="1120458"/>
                  <a:pt x="10865551" y="1121948"/>
                  <a:pt x="10867052" y="1110706"/>
                </a:cubicBezTo>
                <a:cubicBezTo>
                  <a:pt x="10878214" y="1112197"/>
                  <a:pt x="10867052" y="1110706"/>
                  <a:pt x="10879715" y="1100955"/>
                </a:cubicBezTo>
                <a:cubicBezTo>
                  <a:pt x="10889376" y="1113688"/>
                  <a:pt x="10892378" y="1091204"/>
                  <a:pt x="10902039" y="1103936"/>
                </a:cubicBezTo>
                <a:cubicBezTo>
                  <a:pt x="10889376" y="1113688"/>
                  <a:pt x="10890877" y="1102446"/>
                  <a:pt x="10878214" y="1112197"/>
                </a:cubicBezTo>
                <a:cubicBezTo>
                  <a:pt x="10876713" y="1123439"/>
                  <a:pt x="10887875" y="1124929"/>
                  <a:pt x="10899037" y="1126420"/>
                </a:cubicBezTo>
                <a:cubicBezTo>
                  <a:pt x="10886373" y="1136171"/>
                  <a:pt x="10875211" y="1134681"/>
                  <a:pt x="10884872" y="1147413"/>
                </a:cubicBezTo>
                <a:cubicBezTo>
                  <a:pt x="10899037" y="1126420"/>
                  <a:pt x="10937026" y="1097166"/>
                  <a:pt x="10945186" y="1121140"/>
                </a:cubicBezTo>
                <a:cubicBezTo>
                  <a:pt x="10956348" y="1122631"/>
                  <a:pt x="10957849" y="1111389"/>
                  <a:pt x="10969011" y="1112879"/>
                </a:cubicBezTo>
                <a:cubicBezTo>
                  <a:pt x="10969011" y="1112879"/>
                  <a:pt x="10970513" y="1101638"/>
                  <a:pt x="10970513" y="1101638"/>
                </a:cubicBezTo>
                <a:cubicBezTo>
                  <a:pt x="10981675" y="1103128"/>
                  <a:pt x="10980173" y="1114370"/>
                  <a:pt x="10992837" y="1104619"/>
                </a:cubicBezTo>
                <a:cubicBezTo>
                  <a:pt x="11075474" y="1081327"/>
                  <a:pt x="11167773" y="1070768"/>
                  <a:pt x="11236247" y="1068469"/>
                </a:cubicBezTo>
                <a:cubicBezTo>
                  <a:pt x="11212421" y="1076730"/>
                  <a:pt x="11212421" y="1076730"/>
                  <a:pt x="11187095" y="1096233"/>
                </a:cubicBezTo>
                <a:cubicBezTo>
                  <a:pt x="11210920" y="1087972"/>
                  <a:pt x="11233244" y="1090953"/>
                  <a:pt x="11245908" y="1081202"/>
                </a:cubicBezTo>
                <a:cubicBezTo>
                  <a:pt x="11257070" y="1082692"/>
                  <a:pt x="11255568" y="1093934"/>
                  <a:pt x="11266730" y="1095424"/>
                </a:cubicBezTo>
                <a:cubicBezTo>
                  <a:pt x="11268232" y="1084183"/>
                  <a:pt x="11300217" y="1099896"/>
                  <a:pt x="11314381" y="1078903"/>
                </a:cubicBezTo>
                <a:cubicBezTo>
                  <a:pt x="11324042" y="1091635"/>
                  <a:pt x="11325543" y="1080393"/>
                  <a:pt x="11336705" y="1081884"/>
                </a:cubicBezTo>
                <a:cubicBezTo>
                  <a:pt x="11335204" y="1093126"/>
                  <a:pt x="11324042" y="1091635"/>
                  <a:pt x="11312880" y="1090145"/>
                </a:cubicBezTo>
                <a:cubicBezTo>
                  <a:pt x="11322541" y="1102877"/>
                  <a:pt x="11322541" y="1102877"/>
                  <a:pt x="11333703" y="1104368"/>
                </a:cubicBezTo>
                <a:cubicBezTo>
                  <a:pt x="11308376" y="1123870"/>
                  <a:pt x="11271888" y="1141882"/>
                  <a:pt x="11224237" y="1158404"/>
                </a:cubicBezTo>
                <a:cubicBezTo>
                  <a:pt x="11200412" y="1166664"/>
                  <a:pt x="11151260" y="1194428"/>
                  <a:pt x="11117774" y="1189956"/>
                </a:cubicBezTo>
                <a:cubicBezTo>
                  <a:pt x="11105111" y="1199707"/>
                  <a:pt x="11081285" y="1207968"/>
                  <a:pt x="11057460" y="1216229"/>
                </a:cubicBezTo>
                <a:cubicBezTo>
                  <a:pt x="11044797" y="1225980"/>
                  <a:pt x="11020972" y="1234241"/>
                  <a:pt x="11009810" y="1232750"/>
                </a:cubicBezTo>
                <a:cubicBezTo>
                  <a:pt x="11009810" y="1232750"/>
                  <a:pt x="11009810" y="1232750"/>
                  <a:pt x="11008308" y="1243992"/>
                </a:cubicBezTo>
                <a:cubicBezTo>
                  <a:pt x="11055959" y="1227471"/>
                  <a:pt x="11089445" y="1231942"/>
                  <a:pt x="11138597" y="1204179"/>
                </a:cubicBezTo>
                <a:cubicBezTo>
                  <a:pt x="11148258" y="1216911"/>
                  <a:pt x="11149759" y="1205670"/>
                  <a:pt x="11159420" y="1218402"/>
                </a:cubicBezTo>
                <a:cubicBezTo>
                  <a:pt x="11146756" y="1228153"/>
                  <a:pt x="11111769" y="1234923"/>
                  <a:pt x="11097605" y="1255916"/>
                </a:cubicBezTo>
                <a:cubicBezTo>
                  <a:pt x="11097605" y="1255916"/>
                  <a:pt x="11097605" y="1255916"/>
                  <a:pt x="11108767" y="1257407"/>
                </a:cubicBezTo>
                <a:cubicBezTo>
                  <a:pt x="11134093" y="1237904"/>
                  <a:pt x="11170582" y="1219893"/>
                  <a:pt x="11202567" y="1235606"/>
                </a:cubicBezTo>
                <a:cubicBezTo>
                  <a:pt x="11226392" y="1227345"/>
                  <a:pt x="11274043" y="1210824"/>
                  <a:pt x="11294865" y="1225047"/>
                </a:cubicBezTo>
                <a:cubicBezTo>
                  <a:pt x="11296367" y="1213805"/>
                  <a:pt x="11296367" y="1213805"/>
                  <a:pt x="11307529" y="1215295"/>
                </a:cubicBezTo>
                <a:cubicBezTo>
                  <a:pt x="11294865" y="1225047"/>
                  <a:pt x="11294865" y="1225047"/>
                  <a:pt x="11306027" y="1226537"/>
                </a:cubicBezTo>
                <a:cubicBezTo>
                  <a:pt x="11317189" y="1228028"/>
                  <a:pt x="11317189" y="1228028"/>
                  <a:pt x="11326850" y="1240760"/>
                </a:cubicBezTo>
                <a:cubicBezTo>
                  <a:pt x="11339514" y="1231009"/>
                  <a:pt x="11339514" y="1231009"/>
                  <a:pt x="11339514" y="1231009"/>
                </a:cubicBezTo>
                <a:cubicBezTo>
                  <a:pt x="11328352" y="1229518"/>
                  <a:pt x="11328352" y="1229518"/>
                  <a:pt x="11328352" y="1229518"/>
                </a:cubicBezTo>
                <a:cubicBezTo>
                  <a:pt x="11329853" y="1218276"/>
                  <a:pt x="11352177" y="1221257"/>
                  <a:pt x="11364840" y="1211506"/>
                </a:cubicBezTo>
                <a:cubicBezTo>
                  <a:pt x="11373000" y="1235480"/>
                  <a:pt x="11407987" y="1228710"/>
                  <a:pt x="11428810" y="1242933"/>
                </a:cubicBezTo>
                <a:cubicBezTo>
                  <a:pt x="11427309" y="1254175"/>
                  <a:pt x="11449633" y="1257156"/>
                  <a:pt x="11460795" y="1258647"/>
                </a:cubicBezTo>
                <a:cubicBezTo>
                  <a:pt x="11456291" y="1292372"/>
                  <a:pt x="11408641" y="1308894"/>
                  <a:pt x="11360990" y="1325415"/>
                </a:cubicBezTo>
                <a:cubicBezTo>
                  <a:pt x="11362491" y="1314173"/>
                  <a:pt x="11373653" y="1315664"/>
                  <a:pt x="11373653" y="1315664"/>
                </a:cubicBezTo>
                <a:cubicBezTo>
                  <a:pt x="11352830" y="1301441"/>
                  <a:pt x="11349828" y="1323925"/>
                  <a:pt x="11327504" y="1320943"/>
                </a:cubicBezTo>
                <a:cubicBezTo>
                  <a:pt x="11323000" y="1354669"/>
                  <a:pt x="11233704" y="1342744"/>
                  <a:pt x="11208378" y="1362247"/>
                </a:cubicBezTo>
                <a:cubicBezTo>
                  <a:pt x="11176393" y="1346534"/>
                  <a:pt x="11117580" y="1361565"/>
                  <a:pt x="11104917" y="1371316"/>
                </a:cubicBezTo>
                <a:cubicBezTo>
                  <a:pt x="11116079" y="1372806"/>
                  <a:pt x="11128742" y="1363055"/>
                  <a:pt x="11127241" y="1374297"/>
                </a:cubicBezTo>
                <a:cubicBezTo>
                  <a:pt x="11103416" y="1382558"/>
                  <a:pt x="11081092" y="1379577"/>
                  <a:pt x="11068428" y="1389328"/>
                </a:cubicBezTo>
                <a:cubicBezTo>
                  <a:pt x="11046104" y="1386347"/>
                  <a:pt x="11012618" y="1381875"/>
                  <a:pt x="11009616" y="1404359"/>
                </a:cubicBezTo>
                <a:cubicBezTo>
                  <a:pt x="10987292" y="1401378"/>
                  <a:pt x="11011117" y="1393117"/>
                  <a:pt x="10999955" y="1391626"/>
                </a:cubicBezTo>
                <a:cubicBezTo>
                  <a:pt x="10977631" y="1388645"/>
                  <a:pt x="10963466" y="1409638"/>
                  <a:pt x="10952304" y="1408148"/>
                </a:cubicBezTo>
                <a:cubicBezTo>
                  <a:pt x="10953805" y="1396906"/>
                  <a:pt x="10976130" y="1399887"/>
                  <a:pt x="10964968" y="1398396"/>
                </a:cubicBezTo>
                <a:cubicBezTo>
                  <a:pt x="10953805" y="1396906"/>
                  <a:pt x="10931481" y="1393925"/>
                  <a:pt x="10941142" y="1406657"/>
                </a:cubicBezTo>
                <a:cubicBezTo>
                  <a:pt x="10896494" y="1400695"/>
                  <a:pt x="10861507" y="1407465"/>
                  <a:pt x="10826519" y="1414235"/>
                </a:cubicBezTo>
                <a:cubicBezTo>
                  <a:pt x="10825018" y="1425477"/>
                  <a:pt x="10788530" y="1443489"/>
                  <a:pt x="10764704" y="1451750"/>
                </a:cubicBezTo>
                <a:cubicBezTo>
                  <a:pt x="10764704" y="1451750"/>
                  <a:pt x="10763203" y="1462992"/>
                  <a:pt x="10772864" y="1475724"/>
                </a:cubicBezTo>
                <a:cubicBezTo>
                  <a:pt x="10772864" y="1475724"/>
                  <a:pt x="10785527" y="1465973"/>
                  <a:pt x="10785527" y="1465973"/>
                </a:cubicBezTo>
                <a:cubicBezTo>
                  <a:pt x="10787028" y="1454731"/>
                  <a:pt x="10787028" y="1454731"/>
                  <a:pt x="10788530" y="1443489"/>
                </a:cubicBezTo>
                <a:cubicBezTo>
                  <a:pt x="10810854" y="1446470"/>
                  <a:pt x="10833178" y="1449452"/>
                  <a:pt x="10845841" y="1439700"/>
                </a:cubicBezTo>
                <a:cubicBezTo>
                  <a:pt x="10855502" y="1452433"/>
                  <a:pt x="10855502" y="1452433"/>
                  <a:pt x="10855502" y="1452433"/>
                </a:cubicBezTo>
                <a:cubicBezTo>
                  <a:pt x="10868165" y="1442681"/>
                  <a:pt x="10866664" y="1453923"/>
                  <a:pt x="10879327" y="1444172"/>
                </a:cubicBezTo>
                <a:cubicBezTo>
                  <a:pt x="10879327" y="1444172"/>
                  <a:pt x="10890489" y="1445662"/>
                  <a:pt x="10890489" y="1445662"/>
                </a:cubicBezTo>
                <a:cubicBezTo>
                  <a:pt x="10877826" y="1455414"/>
                  <a:pt x="10854001" y="1463674"/>
                  <a:pt x="10863662" y="1476407"/>
                </a:cubicBezTo>
                <a:cubicBezTo>
                  <a:pt x="10887487" y="1468146"/>
                  <a:pt x="10901651" y="1447153"/>
                  <a:pt x="10922474" y="1461376"/>
                </a:cubicBezTo>
                <a:cubicBezTo>
                  <a:pt x="10933636" y="1462866"/>
                  <a:pt x="10909811" y="1471127"/>
                  <a:pt x="10920973" y="1472618"/>
                </a:cubicBezTo>
                <a:cubicBezTo>
                  <a:pt x="10943297" y="1475599"/>
                  <a:pt x="10955960" y="1465848"/>
                  <a:pt x="10978284" y="1468829"/>
                </a:cubicBezTo>
                <a:cubicBezTo>
                  <a:pt x="10965621" y="1478580"/>
                  <a:pt x="10954459" y="1477089"/>
                  <a:pt x="10965621" y="1478580"/>
                </a:cubicBezTo>
                <a:cubicBezTo>
                  <a:pt x="10975282" y="1491312"/>
                  <a:pt x="10987945" y="1481561"/>
                  <a:pt x="10999107" y="1483052"/>
                </a:cubicBezTo>
                <a:cubicBezTo>
                  <a:pt x="11010269" y="1484542"/>
                  <a:pt x="10999107" y="1483052"/>
                  <a:pt x="11010269" y="1484542"/>
                </a:cubicBezTo>
                <a:cubicBezTo>
                  <a:pt x="11021431" y="1486033"/>
                  <a:pt x="11043755" y="1489014"/>
                  <a:pt x="11054918" y="1490504"/>
                </a:cubicBezTo>
                <a:cubicBezTo>
                  <a:pt x="11075740" y="1504727"/>
                  <a:pt x="11088404" y="1494976"/>
                  <a:pt x="11099566" y="1496466"/>
                </a:cubicBezTo>
                <a:cubicBezTo>
                  <a:pt x="11039252" y="1522739"/>
                  <a:pt x="10959616" y="1523547"/>
                  <a:pt x="10888141" y="1548329"/>
                </a:cubicBezTo>
                <a:cubicBezTo>
                  <a:pt x="10865816" y="1545348"/>
                  <a:pt x="10853153" y="1555100"/>
                  <a:pt x="10829328" y="1563360"/>
                </a:cubicBezTo>
                <a:cubicBezTo>
                  <a:pt x="10808505" y="1549137"/>
                  <a:pt x="10773518" y="1555907"/>
                  <a:pt x="10759353" y="1576901"/>
                </a:cubicBezTo>
                <a:cubicBezTo>
                  <a:pt x="10783179" y="1568640"/>
                  <a:pt x="10795842" y="1558889"/>
                  <a:pt x="10818166" y="1561870"/>
                </a:cubicBezTo>
                <a:cubicBezTo>
                  <a:pt x="10783179" y="1568640"/>
                  <a:pt x="10757852" y="1588142"/>
                  <a:pt x="10724366" y="1583671"/>
                </a:cubicBezTo>
                <a:cubicBezTo>
                  <a:pt x="10734027" y="1596403"/>
                  <a:pt x="10711703" y="1593422"/>
                  <a:pt x="10699039" y="1603173"/>
                </a:cubicBezTo>
                <a:cubicBezTo>
                  <a:pt x="10711703" y="1593422"/>
                  <a:pt x="10724366" y="1583671"/>
                  <a:pt x="10725867" y="1572429"/>
                </a:cubicBezTo>
                <a:cubicBezTo>
                  <a:pt x="10702042" y="1580690"/>
                  <a:pt x="10699039" y="1603173"/>
                  <a:pt x="10675214" y="1611434"/>
                </a:cubicBezTo>
                <a:cubicBezTo>
                  <a:pt x="10665553" y="1598702"/>
                  <a:pt x="10665553" y="1598702"/>
                  <a:pt x="10665553" y="1598702"/>
                </a:cubicBezTo>
                <a:cubicBezTo>
                  <a:pt x="10654391" y="1597211"/>
                  <a:pt x="10630566" y="1605472"/>
                  <a:pt x="10632067" y="1594230"/>
                </a:cubicBezTo>
                <a:cubicBezTo>
                  <a:pt x="10630566" y="1605472"/>
                  <a:pt x="10632067" y="1594230"/>
                  <a:pt x="10630566" y="1605472"/>
                </a:cubicBezTo>
                <a:cubicBezTo>
                  <a:pt x="10630566" y="1605472"/>
                  <a:pt x="10617903" y="1615223"/>
                  <a:pt x="10617903" y="1615223"/>
                </a:cubicBezTo>
                <a:cubicBezTo>
                  <a:pt x="10616402" y="1626465"/>
                  <a:pt x="10617903" y="1615223"/>
                  <a:pt x="10629065" y="1616714"/>
                </a:cubicBezTo>
                <a:cubicBezTo>
                  <a:pt x="10627564" y="1627956"/>
                  <a:pt x="10638726" y="1629446"/>
                  <a:pt x="10649888" y="1630937"/>
                </a:cubicBezTo>
                <a:cubicBezTo>
                  <a:pt x="10638726" y="1629446"/>
                  <a:pt x="10626062" y="1639197"/>
                  <a:pt x="10635723" y="1651930"/>
                </a:cubicBezTo>
                <a:cubicBezTo>
                  <a:pt x="10661050" y="1632427"/>
                  <a:pt x="10687877" y="1601683"/>
                  <a:pt x="10696037" y="1625657"/>
                </a:cubicBezTo>
                <a:cubicBezTo>
                  <a:pt x="10708700" y="1615906"/>
                  <a:pt x="10719862" y="1617396"/>
                  <a:pt x="10731024" y="1618887"/>
                </a:cubicBezTo>
                <a:cubicBezTo>
                  <a:pt x="10731024" y="1618887"/>
                  <a:pt x="10721363" y="1606154"/>
                  <a:pt x="10721363" y="1606154"/>
                </a:cubicBezTo>
                <a:cubicBezTo>
                  <a:pt x="10732526" y="1607645"/>
                  <a:pt x="10743688" y="1609136"/>
                  <a:pt x="10754850" y="1610626"/>
                </a:cubicBezTo>
                <a:cubicBezTo>
                  <a:pt x="10826326" y="1585844"/>
                  <a:pt x="10929786" y="1576775"/>
                  <a:pt x="10999761" y="1563235"/>
                </a:cubicBezTo>
                <a:cubicBezTo>
                  <a:pt x="10974435" y="1582737"/>
                  <a:pt x="10963272" y="1581247"/>
                  <a:pt x="10950609" y="1590998"/>
                </a:cubicBezTo>
                <a:cubicBezTo>
                  <a:pt x="10961771" y="1592489"/>
                  <a:pt x="10984095" y="1595470"/>
                  <a:pt x="11007921" y="1587209"/>
                </a:cubicBezTo>
                <a:cubicBezTo>
                  <a:pt x="11007921" y="1587209"/>
                  <a:pt x="11017581" y="1599941"/>
                  <a:pt x="11028744" y="1601432"/>
                </a:cubicBezTo>
                <a:cubicBezTo>
                  <a:pt x="11031746" y="1578948"/>
                  <a:pt x="11051068" y="1604413"/>
                  <a:pt x="11065232" y="1583420"/>
                </a:cubicBezTo>
                <a:cubicBezTo>
                  <a:pt x="11074893" y="1596152"/>
                  <a:pt x="11087556" y="1586401"/>
                  <a:pt x="11098718" y="1587892"/>
                </a:cubicBezTo>
                <a:cubicBezTo>
                  <a:pt x="11086055" y="1597643"/>
                  <a:pt x="11086055" y="1597643"/>
                  <a:pt x="11074893" y="1596152"/>
                </a:cubicBezTo>
                <a:cubicBezTo>
                  <a:pt x="11084554" y="1608885"/>
                  <a:pt x="11084554" y="1608885"/>
                  <a:pt x="11095716" y="1610375"/>
                </a:cubicBezTo>
                <a:cubicBezTo>
                  <a:pt x="11059227" y="1628387"/>
                  <a:pt x="11022739" y="1646399"/>
                  <a:pt x="10986250" y="1664411"/>
                </a:cubicBezTo>
                <a:cubicBezTo>
                  <a:pt x="10962425" y="1672672"/>
                  <a:pt x="10902111" y="1698945"/>
                  <a:pt x="10868625" y="1694473"/>
                </a:cubicBezTo>
                <a:cubicBezTo>
                  <a:pt x="10841797" y="1725217"/>
                  <a:pt x="10773324" y="1727516"/>
                  <a:pt x="10738336" y="1734286"/>
                </a:cubicBezTo>
                <a:cubicBezTo>
                  <a:pt x="10701848" y="1752298"/>
                  <a:pt x="10655699" y="1757578"/>
                  <a:pt x="10620711" y="1764348"/>
                </a:cubicBezTo>
                <a:cubicBezTo>
                  <a:pt x="10620711" y="1764348"/>
                  <a:pt x="10620711" y="1764348"/>
                  <a:pt x="10622212" y="1753106"/>
                </a:cubicBezTo>
                <a:cubicBezTo>
                  <a:pt x="10609549" y="1762857"/>
                  <a:pt x="10576063" y="1758386"/>
                  <a:pt x="10574562" y="1769628"/>
                </a:cubicBezTo>
                <a:cubicBezTo>
                  <a:pt x="10574562" y="1769628"/>
                  <a:pt x="10574562" y="1769628"/>
                  <a:pt x="10563400" y="1768137"/>
                </a:cubicBezTo>
                <a:cubicBezTo>
                  <a:pt x="10517251" y="1773417"/>
                  <a:pt x="10469600" y="1789938"/>
                  <a:pt x="10431610" y="1819192"/>
                </a:cubicBezTo>
                <a:cubicBezTo>
                  <a:pt x="10409286" y="1816211"/>
                  <a:pt x="10396623" y="1825962"/>
                  <a:pt x="10383960" y="1835713"/>
                </a:cubicBezTo>
                <a:cubicBezTo>
                  <a:pt x="10362386" y="1827111"/>
                  <a:pt x="10334481" y="1823385"/>
                  <a:pt x="10307408" y="1824061"/>
                </a:cubicBezTo>
                <a:lnTo>
                  <a:pt x="10248950" y="1836118"/>
                </a:lnTo>
                <a:lnTo>
                  <a:pt x="10247576" y="1836095"/>
                </a:lnTo>
                <a:cubicBezTo>
                  <a:pt x="10244598" y="1837128"/>
                  <a:pt x="10241432" y="1839565"/>
                  <a:pt x="10235851" y="1838820"/>
                </a:cubicBezTo>
                <a:lnTo>
                  <a:pt x="10248950" y="1836118"/>
                </a:lnTo>
                <a:lnTo>
                  <a:pt x="10252181" y="1836173"/>
                </a:lnTo>
                <a:cubicBezTo>
                  <a:pt x="10253855" y="1836933"/>
                  <a:pt x="10255760" y="1838618"/>
                  <a:pt x="10258175" y="1841801"/>
                </a:cubicBezTo>
                <a:cubicBezTo>
                  <a:pt x="10247013" y="1840311"/>
                  <a:pt x="10235851" y="1838820"/>
                  <a:pt x="10234350" y="1850062"/>
                </a:cubicBezTo>
                <a:cubicBezTo>
                  <a:pt x="10221686" y="1859813"/>
                  <a:pt x="10223188" y="1848571"/>
                  <a:pt x="10210524" y="1858322"/>
                </a:cubicBezTo>
                <a:cubicBezTo>
                  <a:pt x="10221686" y="1859813"/>
                  <a:pt x="10232848" y="1861304"/>
                  <a:pt x="10244010" y="1862794"/>
                </a:cubicBezTo>
                <a:cubicBezTo>
                  <a:pt x="10255172" y="1864285"/>
                  <a:pt x="10244010" y="1862794"/>
                  <a:pt x="10253671" y="1875527"/>
                </a:cubicBezTo>
                <a:cubicBezTo>
                  <a:pt x="10255172" y="1864285"/>
                  <a:pt x="10255172" y="1864285"/>
                  <a:pt x="10266334" y="1865775"/>
                </a:cubicBezTo>
                <a:cubicBezTo>
                  <a:pt x="10266334" y="1865775"/>
                  <a:pt x="10264833" y="1877017"/>
                  <a:pt x="10275995" y="1878508"/>
                </a:cubicBezTo>
                <a:cubicBezTo>
                  <a:pt x="10288659" y="1868756"/>
                  <a:pt x="10287157" y="1879998"/>
                  <a:pt x="10299821" y="1870247"/>
                </a:cubicBezTo>
                <a:cubicBezTo>
                  <a:pt x="10299821" y="1870247"/>
                  <a:pt x="10298319" y="1881489"/>
                  <a:pt x="10296818" y="1892731"/>
                </a:cubicBezTo>
                <a:cubicBezTo>
                  <a:pt x="10307980" y="1894221"/>
                  <a:pt x="10320644" y="1884470"/>
                  <a:pt x="10331806" y="1885960"/>
                </a:cubicBezTo>
                <a:cubicBezTo>
                  <a:pt x="10331806" y="1885960"/>
                  <a:pt x="10331806" y="1885960"/>
                  <a:pt x="10331618" y="1887366"/>
                </a:cubicBezTo>
                <a:lnTo>
                  <a:pt x="10330454" y="1896078"/>
                </a:lnTo>
                <a:lnTo>
                  <a:pt x="10328655" y="1895929"/>
                </a:lnTo>
                <a:lnTo>
                  <a:pt x="10322741" y="1891365"/>
                </a:lnTo>
                <a:cubicBezTo>
                  <a:pt x="10315104" y="1888736"/>
                  <a:pt x="10307980" y="1894221"/>
                  <a:pt x="10307980" y="1894221"/>
                </a:cubicBezTo>
                <a:lnTo>
                  <a:pt x="10328655" y="1895929"/>
                </a:lnTo>
                <a:lnTo>
                  <a:pt x="10330304" y="1897202"/>
                </a:lnTo>
                <a:lnTo>
                  <a:pt x="10330454" y="1896078"/>
                </a:lnTo>
                <a:lnTo>
                  <a:pt x="10336073" y="1896542"/>
                </a:lnTo>
                <a:cubicBezTo>
                  <a:pt x="10344632" y="1896255"/>
                  <a:pt x="10353379" y="1894562"/>
                  <a:pt x="10365292" y="1890432"/>
                </a:cubicBezTo>
                <a:cubicBezTo>
                  <a:pt x="10363790" y="1901674"/>
                  <a:pt x="10376454" y="1891922"/>
                  <a:pt x="10374953" y="1903164"/>
                </a:cubicBezTo>
                <a:cubicBezTo>
                  <a:pt x="10374953" y="1903164"/>
                  <a:pt x="10387616" y="1893413"/>
                  <a:pt x="10386115" y="1904655"/>
                </a:cubicBezTo>
                <a:cubicBezTo>
                  <a:pt x="10374953" y="1903164"/>
                  <a:pt x="10373451" y="1914406"/>
                  <a:pt x="10383112" y="1927139"/>
                </a:cubicBezTo>
                <a:cubicBezTo>
                  <a:pt x="10371950" y="1925648"/>
                  <a:pt x="10360788" y="1924157"/>
                  <a:pt x="10349626" y="1922667"/>
                </a:cubicBezTo>
                <a:cubicBezTo>
                  <a:pt x="10359287" y="1935399"/>
                  <a:pt x="10336963" y="1932418"/>
                  <a:pt x="10357786" y="1946641"/>
                </a:cubicBezTo>
                <a:cubicBezTo>
                  <a:pt x="10371950" y="1925648"/>
                  <a:pt x="10394274" y="1928629"/>
                  <a:pt x="10416598" y="1931610"/>
                </a:cubicBezTo>
                <a:cubicBezTo>
                  <a:pt x="10406937" y="1918878"/>
                  <a:pt x="10419601" y="1909127"/>
                  <a:pt x="10441925" y="1912108"/>
                </a:cubicBezTo>
                <a:cubicBezTo>
                  <a:pt x="10429262" y="1921859"/>
                  <a:pt x="10418100" y="1920368"/>
                  <a:pt x="10418100" y="1920368"/>
                </a:cubicBezTo>
                <a:cubicBezTo>
                  <a:pt x="10416598" y="1931610"/>
                  <a:pt x="10427760" y="1933101"/>
                  <a:pt x="10427760" y="1933101"/>
                </a:cubicBezTo>
                <a:cubicBezTo>
                  <a:pt x="10438922" y="1934591"/>
                  <a:pt x="10429262" y="1921859"/>
                  <a:pt x="10440424" y="1923349"/>
                </a:cubicBezTo>
                <a:cubicBezTo>
                  <a:pt x="10440424" y="1923349"/>
                  <a:pt x="10438922" y="1934591"/>
                  <a:pt x="10450084" y="1936082"/>
                </a:cubicBezTo>
                <a:cubicBezTo>
                  <a:pt x="10462748" y="1926331"/>
                  <a:pt x="10451586" y="1924840"/>
                  <a:pt x="10464249" y="1915089"/>
                </a:cubicBezTo>
                <a:cubicBezTo>
                  <a:pt x="10473910" y="1927821"/>
                  <a:pt x="10472409" y="1939063"/>
                  <a:pt x="10485072" y="1929312"/>
                </a:cubicBezTo>
                <a:cubicBezTo>
                  <a:pt x="10473910" y="1927821"/>
                  <a:pt x="10486573" y="1918070"/>
                  <a:pt x="10497735" y="1919560"/>
                </a:cubicBezTo>
                <a:cubicBezTo>
                  <a:pt x="10508897" y="1921051"/>
                  <a:pt x="10486573" y="1918070"/>
                  <a:pt x="10496234" y="1930802"/>
                </a:cubicBezTo>
                <a:cubicBezTo>
                  <a:pt x="10508897" y="1921051"/>
                  <a:pt x="10494733" y="1942044"/>
                  <a:pt x="10507396" y="1932293"/>
                </a:cubicBezTo>
                <a:cubicBezTo>
                  <a:pt x="10497735" y="1919560"/>
                  <a:pt x="10543884" y="1914281"/>
                  <a:pt x="10555046" y="1915771"/>
                </a:cubicBezTo>
                <a:cubicBezTo>
                  <a:pt x="10555046" y="1915771"/>
                  <a:pt x="10556548" y="1904529"/>
                  <a:pt x="10556548" y="1904529"/>
                </a:cubicBezTo>
                <a:cubicBezTo>
                  <a:pt x="10567710" y="1906020"/>
                  <a:pt x="10578872" y="1907510"/>
                  <a:pt x="10569211" y="1894778"/>
                </a:cubicBezTo>
                <a:cubicBezTo>
                  <a:pt x="10578872" y="1907510"/>
                  <a:pt x="10591535" y="1897759"/>
                  <a:pt x="10590034" y="1909001"/>
                </a:cubicBezTo>
                <a:cubicBezTo>
                  <a:pt x="10588533" y="1920243"/>
                  <a:pt x="10553545" y="1927013"/>
                  <a:pt x="10542383" y="1925522"/>
                </a:cubicBezTo>
                <a:cubicBezTo>
                  <a:pt x="10588533" y="1920243"/>
                  <a:pt x="10622019" y="1924714"/>
                  <a:pt x="10680831" y="1909684"/>
                </a:cubicBezTo>
                <a:cubicBezTo>
                  <a:pt x="10679330" y="1920925"/>
                  <a:pt x="10691993" y="1911174"/>
                  <a:pt x="10690492" y="1922416"/>
                </a:cubicBezTo>
                <a:cubicBezTo>
                  <a:pt x="10677829" y="1932167"/>
                  <a:pt x="10644343" y="1927696"/>
                  <a:pt x="10630178" y="1948689"/>
                </a:cubicBezTo>
                <a:cubicBezTo>
                  <a:pt x="10630178" y="1948689"/>
                  <a:pt x="10630178" y="1948689"/>
                  <a:pt x="10628677" y="1959930"/>
                </a:cubicBezTo>
                <a:cubicBezTo>
                  <a:pt x="10665166" y="1941918"/>
                  <a:pt x="10701654" y="1923906"/>
                  <a:pt x="10733639" y="1939620"/>
                </a:cubicBezTo>
                <a:cubicBezTo>
                  <a:pt x="10768626" y="1932850"/>
                  <a:pt x="10803614" y="1926080"/>
                  <a:pt x="10824437" y="1940302"/>
                </a:cubicBezTo>
                <a:cubicBezTo>
                  <a:pt x="10824437" y="1940302"/>
                  <a:pt x="10824437" y="1940302"/>
                  <a:pt x="10835599" y="1941793"/>
                </a:cubicBezTo>
                <a:cubicBezTo>
                  <a:pt x="10824437" y="1940302"/>
                  <a:pt x="10824437" y="1940302"/>
                  <a:pt x="10834097" y="1953035"/>
                </a:cubicBezTo>
                <a:cubicBezTo>
                  <a:pt x="10845259" y="1954525"/>
                  <a:pt x="10845259" y="1954525"/>
                  <a:pt x="10856422" y="1956016"/>
                </a:cubicBezTo>
                <a:cubicBezTo>
                  <a:pt x="10857923" y="1944774"/>
                  <a:pt x="10880247" y="1947755"/>
                  <a:pt x="10892910" y="1938004"/>
                </a:cubicBezTo>
                <a:cubicBezTo>
                  <a:pt x="10901070" y="1961978"/>
                  <a:pt x="10934556" y="1966450"/>
                  <a:pt x="10956880" y="1969431"/>
                </a:cubicBezTo>
                <a:cubicBezTo>
                  <a:pt x="10955379" y="1980673"/>
                  <a:pt x="10976202" y="1994896"/>
                  <a:pt x="10987364" y="1996386"/>
                </a:cubicBezTo>
                <a:cubicBezTo>
                  <a:pt x="10973199" y="2017379"/>
                  <a:pt x="10925549" y="2033901"/>
                  <a:pt x="10877898" y="2050422"/>
                </a:cubicBezTo>
                <a:cubicBezTo>
                  <a:pt x="10879399" y="2039180"/>
                  <a:pt x="10890561" y="2040671"/>
                  <a:pt x="10890561" y="2040671"/>
                </a:cubicBezTo>
                <a:cubicBezTo>
                  <a:pt x="10880900" y="2027939"/>
                  <a:pt x="10866736" y="2048932"/>
                  <a:pt x="10844412" y="2045950"/>
                </a:cubicBezTo>
                <a:cubicBezTo>
                  <a:pt x="10828746" y="2078185"/>
                  <a:pt x="10752113" y="2056510"/>
                  <a:pt x="10728288" y="2064771"/>
                </a:cubicBezTo>
                <a:cubicBezTo>
                  <a:pt x="10696303" y="2049057"/>
                  <a:pt x="10637490" y="2064088"/>
                  <a:pt x="10613665" y="2072349"/>
                </a:cubicBezTo>
                <a:cubicBezTo>
                  <a:pt x="10624827" y="2073839"/>
                  <a:pt x="10648652" y="2065579"/>
                  <a:pt x="10647151" y="2076820"/>
                </a:cubicBezTo>
                <a:cubicBezTo>
                  <a:pt x="10624827" y="2073839"/>
                  <a:pt x="10602503" y="2070858"/>
                  <a:pt x="10578678" y="2079119"/>
                </a:cubicBezTo>
                <a:cubicBezTo>
                  <a:pt x="10567516" y="2077628"/>
                  <a:pt x="10522868" y="2071666"/>
                  <a:pt x="10521366" y="2082908"/>
                </a:cubicBezTo>
                <a:cubicBezTo>
                  <a:pt x="10497541" y="2091169"/>
                  <a:pt x="10521366" y="2082908"/>
                  <a:pt x="10510204" y="2081417"/>
                </a:cubicBezTo>
                <a:cubicBezTo>
                  <a:pt x="10499042" y="2079927"/>
                  <a:pt x="10473716" y="2099429"/>
                  <a:pt x="10464055" y="2086697"/>
                </a:cubicBezTo>
                <a:cubicBezTo>
                  <a:pt x="10465556" y="2075455"/>
                  <a:pt x="10486379" y="2089678"/>
                  <a:pt x="10487880" y="2078436"/>
                </a:cubicBezTo>
                <a:cubicBezTo>
                  <a:pt x="10465556" y="2075455"/>
                  <a:pt x="10443232" y="2072474"/>
                  <a:pt x="10452893" y="2085207"/>
                </a:cubicBezTo>
                <a:cubicBezTo>
                  <a:pt x="10408245" y="2079244"/>
                  <a:pt x="10373257" y="2086015"/>
                  <a:pt x="10339771" y="2081543"/>
                </a:cubicBezTo>
                <a:cubicBezTo>
                  <a:pt x="10325607" y="2102536"/>
                  <a:pt x="10290620" y="2109306"/>
                  <a:pt x="10268295" y="2106325"/>
                </a:cubicBezTo>
                <a:cubicBezTo>
                  <a:pt x="10277956" y="2119058"/>
                  <a:pt x="10276455" y="2130299"/>
                  <a:pt x="10276455" y="2130299"/>
                </a:cubicBezTo>
                <a:cubicBezTo>
                  <a:pt x="10287617" y="2131790"/>
                  <a:pt x="10287617" y="2131790"/>
                  <a:pt x="10298779" y="2133280"/>
                </a:cubicBezTo>
                <a:cubicBezTo>
                  <a:pt x="10289118" y="2120548"/>
                  <a:pt x="10289118" y="2120548"/>
                  <a:pt x="10301782" y="2110797"/>
                </a:cubicBezTo>
                <a:cubicBezTo>
                  <a:pt x="10324106" y="2113778"/>
                  <a:pt x="10335268" y="2115268"/>
                  <a:pt x="10357592" y="2118249"/>
                </a:cubicBezTo>
                <a:cubicBezTo>
                  <a:pt x="10368754" y="2119740"/>
                  <a:pt x="10357592" y="2118249"/>
                  <a:pt x="10367253" y="2130982"/>
                </a:cubicBezTo>
                <a:cubicBezTo>
                  <a:pt x="10368754" y="2119740"/>
                  <a:pt x="10379916" y="2121231"/>
                  <a:pt x="10391078" y="2122721"/>
                </a:cubicBezTo>
                <a:cubicBezTo>
                  <a:pt x="10391078" y="2122721"/>
                  <a:pt x="10381417" y="2109989"/>
                  <a:pt x="10392579" y="2111479"/>
                </a:cubicBezTo>
                <a:cubicBezTo>
                  <a:pt x="10391078" y="2122721"/>
                  <a:pt x="10402240" y="2124212"/>
                  <a:pt x="10402240" y="2124212"/>
                </a:cubicBezTo>
                <a:cubicBezTo>
                  <a:pt x="10391078" y="2122721"/>
                  <a:pt x="10356091" y="2129491"/>
                  <a:pt x="10365751" y="2142224"/>
                </a:cubicBezTo>
                <a:cubicBezTo>
                  <a:pt x="10399238" y="2146695"/>
                  <a:pt x="10413402" y="2125702"/>
                  <a:pt x="10434225" y="2139925"/>
                </a:cubicBezTo>
                <a:cubicBezTo>
                  <a:pt x="10434225" y="2139925"/>
                  <a:pt x="10421562" y="2149676"/>
                  <a:pt x="10432724" y="2151167"/>
                </a:cubicBezTo>
                <a:cubicBezTo>
                  <a:pt x="10443886" y="2152658"/>
                  <a:pt x="10467711" y="2144397"/>
                  <a:pt x="10477372" y="2157129"/>
                </a:cubicBezTo>
                <a:cubicBezTo>
                  <a:pt x="10466210" y="2155639"/>
                  <a:pt x="10464709" y="2166880"/>
                  <a:pt x="10464709" y="2166880"/>
                </a:cubicBezTo>
                <a:cubicBezTo>
                  <a:pt x="10475871" y="2168371"/>
                  <a:pt x="10499696" y="2160110"/>
                  <a:pt x="10509357" y="2172842"/>
                </a:cubicBezTo>
                <a:cubicBezTo>
                  <a:pt x="10531681" y="2175824"/>
                  <a:pt x="10542843" y="2177314"/>
                  <a:pt x="10565167" y="2180295"/>
                </a:cubicBezTo>
                <a:cubicBezTo>
                  <a:pt x="10574828" y="2193028"/>
                  <a:pt x="10587491" y="2183276"/>
                  <a:pt x="10608314" y="2197499"/>
                </a:cubicBezTo>
                <a:cubicBezTo>
                  <a:pt x="10538339" y="2211040"/>
                  <a:pt x="10460205" y="2200606"/>
                  <a:pt x="10388729" y="2225388"/>
                </a:cubicBezTo>
                <a:cubicBezTo>
                  <a:pt x="10367906" y="2211165"/>
                  <a:pt x="10344081" y="2219426"/>
                  <a:pt x="10320256" y="2227687"/>
                </a:cubicBezTo>
                <a:cubicBezTo>
                  <a:pt x="10299433" y="2213464"/>
                  <a:pt x="10264446" y="2220234"/>
                  <a:pt x="10250281" y="2241227"/>
                </a:cubicBezTo>
                <a:cubicBezTo>
                  <a:pt x="10274106" y="2232966"/>
                  <a:pt x="10297932" y="2224705"/>
                  <a:pt x="10309094" y="2226196"/>
                </a:cubicBezTo>
                <a:cubicBezTo>
                  <a:pt x="10285268" y="2234457"/>
                  <a:pt x="10248780" y="2252469"/>
                  <a:pt x="10227957" y="2238246"/>
                </a:cubicBezTo>
                <a:cubicBezTo>
                  <a:pt x="10194471" y="2233774"/>
                  <a:pt x="10191468" y="2256258"/>
                  <a:pt x="10167643" y="2264519"/>
                </a:cubicBezTo>
                <a:cubicBezTo>
                  <a:pt x="10157982" y="2251786"/>
                  <a:pt x="10169144" y="2253277"/>
                  <a:pt x="10157982" y="2251786"/>
                </a:cubicBezTo>
                <a:cubicBezTo>
                  <a:pt x="10146820" y="2250296"/>
                  <a:pt x="10122995" y="2258556"/>
                  <a:pt x="10124496" y="2247315"/>
                </a:cubicBezTo>
                <a:cubicBezTo>
                  <a:pt x="10122995" y="2258556"/>
                  <a:pt x="10111833" y="2257066"/>
                  <a:pt x="10110332" y="2268308"/>
                </a:cubicBezTo>
                <a:cubicBezTo>
                  <a:pt x="10110332" y="2268308"/>
                  <a:pt x="10110332" y="2268308"/>
                  <a:pt x="10121494" y="2269798"/>
                </a:cubicBezTo>
                <a:cubicBezTo>
                  <a:pt x="10121494" y="2269798"/>
                  <a:pt x="10131155" y="2282531"/>
                  <a:pt x="10142317" y="2284021"/>
                </a:cubicBezTo>
                <a:cubicBezTo>
                  <a:pt x="10131155" y="2282531"/>
                  <a:pt x="10118491" y="2292282"/>
                  <a:pt x="10129653" y="2293772"/>
                </a:cubicBezTo>
                <a:cubicBezTo>
                  <a:pt x="10142317" y="2284021"/>
                  <a:pt x="10180306" y="2254767"/>
                  <a:pt x="10188466" y="2278742"/>
                </a:cubicBezTo>
                <a:cubicBezTo>
                  <a:pt x="10199628" y="2280232"/>
                  <a:pt x="10212291" y="2270481"/>
                  <a:pt x="10223453" y="2271971"/>
                </a:cubicBezTo>
                <a:cubicBezTo>
                  <a:pt x="10223453" y="2271971"/>
                  <a:pt x="10212291" y="2270481"/>
                  <a:pt x="10224955" y="2260729"/>
                </a:cubicBezTo>
                <a:cubicBezTo>
                  <a:pt x="10223453" y="2271971"/>
                  <a:pt x="10234615" y="2273462"/>
                  <a:pt x="10245778" y="2274952"/>
                </a:cubicBezTo>
                <a:cubicBezTo>
                  <a:pt x="10328415" y="2251661"/>
                  <a:pt x="10419213" y="2252343"/>
                  <a:pt x="10487686" y="2250045"/>
                </a:cubicBezTo>
                <a:cubicBezTo>
                  <a:pt x="10462360" y="2269547"/>
                  <a:pt x="10462360" y="2269547"/>
                  <a:pt x="10438535" y="2277808"/>
                </a:cubicBezTo>
                <a:cubicBezTo>
                  <a:pt x="10460859" y="2280789"/>
                  <a:pt x="10483183" y="2283770"/>
                  <a:pt x="10495846" y="2274019"/>
                </a:cubicBezTo>
                <a:cubicBezTo>
                  <a:pt x="10507008" y="2275509"/>
                  <a:pt x="10505507" y="2286751"/>
                  <a:pt x="10516669" y="2288242"/>
                </a:cubicBezTo>
                <a:cubicBezTo>
                  <a:pt x="10518170" y="2277000"/>
                  <a:pt x="10550155" y="2292713"/>
                  <a:pt x="10562818" y="2282962"/>
                </a:cubicBezTo>
                <a:cubicBezTo>
                  <a:pt x="10572479" y="2295695"/>
                  <a:pt x="10573980" y="2284453"/>
                  <a:pt x="10596304" y="2287434"/>
                </a:cubicBezTo>
                <a:cubicBezTo>
                  <a:pt x="10583641" y="2297185"/>
                  <a:pt x="10573980" y="2284453"/>
                  <a:pt x="10561317" y="2294204"/>
                </a:cubicBezTo>
                <a:cubicBezTo>
                  <a:pt x="10572479" y="2295695"/>
                  <a:pt x="10570978" y="2306936"/>
                  <a:pt x="10582140" y="2308427"/>
                </a:cubicBezTo>
                <a:cubicBezTo>
                  <a:pt x="10545651" y="2326439"/>
                  <a:pt x="10510664" y="2333209"/>
                  <a:pt x="10474176" y="2351221"/>
                </a:cubicBezTo>
                <a:cubicBezTo>
                  <a:pt x="10439188" y="2357991"/>
                  <a:pt x="10391538" y="2374513"/>
                  <a:pt x="10358052" y="2370041"/>
                </a:cubicBezTo>
                <a:cubicBezTo>
                  <a:pt x="10321563" y="2388053"/>
                  <a:pt x="10253090" y="2390352"/>
                  <a:pt x="10218102" y="2397122"/>
                </a:cubicBezTo>
                <a:cubicBezTo>
                  <a:pt x="10183115" y="2403892"/>
                  <a:pt x="10136966" y="2409172"/>
                  <a:pt x="10090816" y="2414451"/>
                </a:cubicBezTo>
                <a:cubicBezTo>
                  <a:pt x="10092317" y="2403210"/>
                  <a:pt x="10092317" y="2403210"/>
                  <a:pt x="10092317" y="2403210"/>
                </a:cubicBezTo>
                <a:cubicBezTo>
                  <a:pt x="10079654" y="2412961"/>
                  <a:pt x="10047669" y="2397247"/>
                  <a:pt x="10057330" y="2409980"/>
                </a:cubicBezTo>
                <a:cubicBezTo>
                  <a:pt x="10057330" y="2409980"/>
                  <a:pt x="10057330" y="2409980"/>
                  <a:pt x="10035006" y="2406999"/>
                </a:cubicBezTo>
                <a:cubicBezTo>
                  <a:pt x="9988857" y="2412278"/>
                  <a:pt x="9942707" y="2417558"/>
                  <a:pt x="9904718" y="2446812"/>
                </a:cubicBezTo>
                <a:cubicBezTo>
                  <a:pt x="9882393" y="2443831"/>
                  <a:pt x="9860069" y="2440850"/>
                  <a:pt x="9858568" y="2452091"/>
                </a:cubicBezTo>
                <a:cubicBezTo>
                  <a:pt x="9826208" y="2439188"/>
                  <a:pt x="9780446" y="2430932"/>
                  <a:pt x="9744194" y="2435209"/>
                </a:cubicBezTo>
                <a:lnTo>
                  <a:pt x="9722171" y="2441185"/>
                </a:lnTo>
                <a:lnTo>
                  <a:pt x="9722012" y="2440471"/>
                </a:lnTo>
                <a:cubicBezTo>
                  <a:pt x="9719084" y="2438471"/>
                  <a:pt x="9711960" y="2443956"/>
                  <a:pt x="9711960" y="2443956"/>
                </a:cubicBezTo>
                <a:lnTo>
                  <a:pt x="9722171" y="2441185"/>
                </a:lnTo>
                <a:lnTo>
                  <a:pt x="9723122" y="2445447"/>
                </a:lnTo>
                <a:cubicBezTo>
                  <a:pt x="9721621" y="2456689"/>
                  <a:pt x="9711960" y="2443956"/>
                  <a:pt x="9710459" y="2455198"/>
                </a:cubicBezTo>
                <a:cubicBezTo>
                  <a:pt x="9697796" y="2464949"/>
                  <a:pt x="9688135" y="2452217"/>
                  <a:pt x="9675472" y="2461968"/>
                </a:cubicBezTo>
                <a:cubicBezTo>
                  <a:pt x="9665811" y="2449236"/>
                  <a:pt x="9654649" y="2447745"/>
                  <a:pt x="9654649" y="2447745"/>
                </a:cubicBezTo>
                <a:cubicBezTo>
                  <a:pt x="9653148" y="2458987"/>
                  <a:pt x="9640485" y="2468738"/>
                  <a:pt x="9640485" y="2468738"/>
                </a:cubicBezTo>
                <a:cubicBezTo>
                  <a:pt x="9575013" y="2448553"/>
                  <a:pt x="9508041" y="2439610"/>
                  <a:pt x="9449229" y="2454641"/>
                </a:cubicBezTo>
                <a:cubicBezTo>
                  <a:pt x="9439568" y="2441909"/>
                  <a:pt x="9414241" y="2461411"/>
                  <a:pt x="9403079" y="2459921"/>
                </a:cubicBezTo>
                <a:cubicBezTo>
                  <a:pt x="9400077" y="2482404"/>
                  <a:pt x="9344267" y="2474951"/>
                  <a:pt x="9352426" y="2498926"/>
                </a:cubicBezTo>
                <a:cubicBezTo>
                  <a:pt x="9288456" y="2467499"/>
                  <a:pt x="9181993" y="2499051"/>
                  <a:pt x="9126183" y="2491598"/>
                </a:cubicBezTo>
                <a:cubicBezTo>
                  <a:pt x="9102358" y="2499859"/>
                  <a:pt x="9056208" y="2505139"/>
                  <a:pt x="9033884" y="2502158"/>
                </a:cubicBezTo>
                <a:cubicBezTo>
                  <a:pt x="8986234" y="2518679"/>
                  <a:pt x="8941586" y="2512717"/>
                  <a:pt x="8896937" y="2506755"/>
                </a:cubicBezTo>
                <a:cubicBezTo>
                  <a:pt x="8860449" y="2524767"/>
                  <a:pt x="8838125" y="2521786"/>
                  <a:pt x="8803137" y="2528556"/>
                </a:cubicBezTo>
                <a:cubicBezTo>
                  <a:pt x="8791976" y="2527065"/>
                  <a:pt x="8793477" y="2515824"/>
                  <a:pt x="8782315" y="2514333"/>
                </a:cubicBezTo>
                <a:cubicBezTo>
                  <a:pt x="8779312" y="2536817"/>
                  <a:pt x="8745826" y="2532345"/>
                  <a:pt x="8723502" y="2529364"/>
                </a:cubicBezTo>
                <a:cubicBezTo>
                  <a:pt x="8734664" y="2530854"/>
                  <a:pt x="8734664" y="2530854"/>
                  <a:pt x="8736165" y="2519613"/>
                </a:cubicBezTo>
                <a:cubicBezTo>
                  <a:pt x="8699677" y="2537625"/>
                  <a:pt x="8642365" y="2541414"/>
                  <a:pt x="8610380" y="2525700"/>
                </a:cubicBezTo>
                <a:cubicBezTo>
                  <a:pt x="8621542" y="2527191"/>
                  <a:pt x="8669193" y="2510669"/>
                  <a:pt x="8666191" y="2533153"/>
                </a:cubicBezTo>
                <a:cubicBezTo>
                  <a:pt x="8690016" y="2524892"/>
                  <a:pt x="8702679" y="2515141"/>
                  <a:pt x="8725003" y="2518122"/>
                </a:cubicBezTo>
                <a:cubicBezTo>
                  <a:pt x="8715342" y="2505390"/>
                  <a:pt x="8715342" y="2505390"/>
                  <a:pt x="8704180" y="2503899"/>
                </a:cubicBezTo>
                <a:cubicBezTo>
                  <a:pt x="8716843" y="2494148"/>
                  <a:pt x="8737666" y="2508371"/>
                  <a:pt x="8750330" y="2498620"/>
                </a:cubicBezTo>
                <a:cubicBezTo>
                  <a:pt x="8728006" y="2495639"/>
                  <a:pt x="8694519" y="2491167"/>
                  <a:pt x="8680355" y="2512160"/>
                </a:cubicBezTo>
                <a:cubicBezTo>
                  <a:pt x="8638709" y="2483714"/>
                  <a:pt x="8576894" y="2521229"/>
                  <a:pt x="8533747" y="2504025"/>
                </a:cubicBezTo>
                <a:cubicBezTo>
                  <a:pt x="8521084" y="2513776"/>
                  <a:pt x="8500261" y="2499553"/>
                  <a:pt x="8509922" y="2512285"/>
                </a:cubicBezTo>
                <a:cubicBezTo>
                  <a:pt x="8500261" y="2499553"/>
                  <a:pt x="8498760" y="2510795"/>
                  <a:pt x="8487598" y="2509304"/>
                </a:cubicBezTo>
                <a:cubicBezTo>
                  <a:pt x="8487598" y="2509304"/>
                  <a:pt x="8500261" y="2499553"/>
                  <a:pt x="8500261" y="2499553"/>
                </a:cubicBezTo>
                <a:cubicBezTo>
                  <a:pt x="8476436" y="2507814"/>
                  <a:pt x="8455613" y="2493591"/>
                  <a:pt x="8431788" y="2501852"/>
                </a:cubicBezTo>
                <a:cubicBezTo>
                  <a:pt x="8430287" y="2513093"/>
                  <a:pt x="8454112" y="2504833"/>
                  <a:pt x="8441448" y="2514584"/>
                </a:cubicBezTo>
                <a:cubicBezTo>
                  <a:pt x="8420626" y="2500361"/>
                  <a:pt x="8419124" y="2511603"/>
                  <a:pt x="8419124" y="2511603"/>
                </a:cubicBezTo>
                <a:cubicBezTo>
                  <a:pt x="8431788" y="2501852"/>
                  <a:pt x="8407962" y="2510112"/>
                  <a:pt x="8398301" y="2497380"/>
                </a:cubicBezTo>
                <a:cubicBezTo>
                  <a:pt x="8374476" y="2505641"/>
                  <a:pt x="8363314" y="2504150"/>
                  <a:pt x="8350651" y="2513901"/>
                </a:cubicBezTo>
                <a:cubicBezTo>
                  <a:pt x="8350651" y="2513901"/>
                  <a:pt x="8350651" y="2513901"/>
                  <a:pt x="8340990" y="2501169"/>
                </a:cubicBezTo>
                <a:cubicBezTo>
                  <a:pt x="8306002" y="2507939"/>
                  <a:pt x="8271016" y="2514709"/>
                  <a:pt x="8224866" y="2519989"/>
                </a:cubicBezTo>
                <a:cubicBezTo>
                  <a:pt x="8237530" y="2510238"/>
                  <a:pt x="8259854" y="2513219"/>
                  <a:pt x="8248692" y="2511728"/>
                </a:cubicBezTo>
                <a:cubicBezTo>
                  <a:pt x="8226368" y="2508747"/>
                  <a:pt x="8215205" y="2507257"/>
                  <a:pt x="8202542" y="2517008"/>
                </a:cubicBezTo>
                <a:cubicBezTo>
                  <a:pt x="8204044" y="2505766"/>
                  <a:pt x="8204044" y="2505766"/>
                  <a:pt x="8204044" y="2505766"/>
                </a:cubicBezTo>
                <a:cubicBezTo>
                  <a:pt x="8194546" y="2513080"/>
                  <a:pt x="8186737" y="2507746"/>
                  <a:pt x="8178084" y="2508736"/>
                </a:cubicBezTo>
                <a:lnTo>
                  <a:pt x="8172424" y="2511118"/>
                </a:lnTo>
                <a:lnTo>
                  <a:pt x="8167536" y="2509294"/>
                </a:lnTo>
                <a:cubicBezTo>
                  <a:pt x="8157384" y="2509547"/>
                  <a:pt x="8153602" y="2521915"/>
                  <a:pt x="8145230" y="2520797"/>
                </a:cubicBezTo>
                <a:cubicBezTo>
                  <a:pt x="8157894" y="2511046"/>
                  <a:pt x="8146732" y="2509555"/>
                  <a:pt x="8146732" y="2509555"/>
                </a:cubicBezTo>
                <a:cubicBezTo>
                  <a:pt x="8113246" y="2505084"/>
                  <a:pt x="8079760" y="2500612"/>
                  <a:pt x="8044772" y="2507382"/>
                </a:cubicBezTo>
                <a:cubicBezTo>
                  <a:pt x="8033610" y="2505892"/>
                  <a:pt x="8023950" y="2493159"/>
                  <a:pt x="8022448" y="2504401"/>
                </a:cubicBezTo>
                <a:cubicBezTo>
                  <a:pt x="8011286" y="2502911"/>
                  <a:pt x="8011286" y="2502911"/>
                  <a:pt x="8012787" y="2491669"/>
                </a:cubicBezTo>
                <a:cubicBezTo>
                  <a:pt x="8000124" y="2501420"/>
                  <a:pt x="7966638" y="2496948"/>
                  <a:pt x="7955476" y="2495458"/>
                </a:cubicBezTo>
                <a:cubicBezTo>
                  <a:pt x="7955476" y="2495458"/>
                  <a:pt x="7955476" y="2495458"/>
                  <a:pt x="7944314" y="2493967"/>
                </a:cubicBezTo>
                <a:cubicBezTo>
                  <a:pt x="7910828" y="2489496"/>
                  <a:pt x="7877342" y="2485024"/>
                  <a:pt x="7843856" y="2480552"/>
                </a:cubicBezTo>
                <a:cubicBezTo>
                  <a:pt x="7840853" y="2503036"/>
                  <a:pt x="7775382" y="2482851"/>
                  <a:pt x="7793203" y="2519558"/>
                </a:cubicBezTo>
                <a:cubicBezTo>
                  <a:pt x="7719572" y="2475398"/>
                  <a:pt x="7622770" y="2519683"/>
                  <a:pt x="7566960" y="2512230"/>
                </a:cubicBezTo>
                <a:cubicBezTo>
                  <a:pt x="7543134" y="2520491"/>
                  <a:pt x="7496985" y="2525771"/>
                  <a:pt x="7474661" y="2522790"/>
                </a:cubicBezTo>
                <a:cubicBezTo>
                  <a:pt x="7427010" y="2539311"/>
                  <a:pt x="7382362" y="2533349"/>
                  <a:pt x="7337714" y="2527387"/>
                </a:cubicBezTo>
                <a:cubicBezTo>
                  <a:pt x="7301225" y="2545399"/>
                  <a:pt x="7278901" y="2542418"/>
                  <a:pt x="7243914" y="2549188"/>
                </a:cubicBezTo>
                <a:cubicBezTo>
                  <a:pt x="7232752" y="2547697"/>
                  <a:pt x="7234253" y="2536455"/>
                  <a:pt x="7223091" y="2534965"/>
                </a:cubicBezTo>
                <a:cubicBezTo>
                  <a:pt x="7220089" y="2557449"/>
                  <a:pt x="7186602" y="2552977"/>
                  <a:pt x="7164279" y="2549996"/>
                </a:cubicBezTo>
                <a:cubicBezTo>
                  <a:pt x="7175440" y="2551486"/>
                  <a:pt x="7175440" y="2551486"/>
                  <a:pt x="7176942" y="2540245"/>
                </a:cubicBezTo>
                <a:cubicBezTo>
                  <a:pt x="7140453" y="2558257"/>
                  <a:pt x="7083142" y="2562046"/>
                  <a:pt x="7051157" y="2546332"/>
                </a:cubicBezTo>
                <a:cubicBezTo>
                  <a:pt x="7062319" y="2547823"/>
                  <a:pt x="7109969" y="2531301"/>
                  <a:pt x="7106967" y="2553785"/>
                </a:cubicBezTo>
                <a:cubicBezTo>
                  <a:pt x="7130792" y="2545524"/>
                  <a:pt x="7143455" y="2535773"/>
                  <a:pt x="7165780" y="2538754"/>
                </a:cubicBezTo>
                <a:cubicBezTo>
                  <a:pt x="7156119" y="2526022"/>
                  <a:pt x="7156119" y="2526022"/>
                  <a:pt x="7144957" y="2524531"/>
                </a:cubicBezTo>
                <a:cubicBezTo>
                  <a:pt x="7157620" y="2514780"/>
                  <a:pt x="7178443" y="2529003"/>
                  <a:pt x="7179944" y="2517761"/>
                </a:cubicBezTo>
                <a:cubicBezTo>
                  <a:pt x="7168782" y="2516270"/>
                  <a:pt x="7135296" y="2511799"/>
                  <a:pt x="7121132" y="2532792"/>
                </a:cubicBezTo>
                <a:cubicBezTo>
                  <a:pt x="7079486" y="2504346"/>
                  <a:pt x="7017670" y="2541861"/>
                  <a:pt x="6963361" y="2523166"/>
                </a:cubicBezTo>
                <a:cubicBezTo>
                  <a:pt x="6961860" y="2534408"/>
                  <a:pt x="6941038" y="2520185"/>
                  <a:pt x="6950698" y="2532917"/>
                </a:cubicBezTo>
                <a:cubicBezTo>
                  <a:pt x="6941038" y="2520185"/>
                  <a:pt x="6939536" y="2531427"/>
                  <a:pt x="6928375" y="2529936"/>
                </a:cubicBezTo>
                <a:cubicBezTo>
                  <a:pt x="6928375" y="2529936"/>
                  <a:pt x="6941038" y="2520185"/>
                  <a:pt x="6941038" y="2520185"/>
                </a:cubicBezTo>
                <a:cubicBezTo>
                  <a:pt x="6917212" y="2528446"/>
                  <a:pt x="6896389" y="2514223"/>
                  <a:pt x="6872564" y="2522483"/>
                </a:cubicBezTo>
                <a:cubicBezTo>
                  <a:pt x="6871063" y="2533725"/>
                  <a:pt x="6894888" y="2525465"/>
                  <a:pt x="6882225" y="2535216"/>
                </a:cubicBezTo>
                <a:cubicBezTo>
                  <a:pt x="6861402" y="2520993"/>
                  <a:pt x="6859901" y="2532235"/>
                  <a:pt x="6848739" y="2530744"/>
                </a:cubicBezTo>
                <a:cubicBezTo>
                  <a:pt x="6872564" y="2522483"/>
                  <a:pt x="6848739" y="2530744"/>
                  <a:pt x="6839078" y="2518012"/>
                </a:cubicBezTo>
                <a:cubicBezTo>
                  <a:pt x="6815253" y="2526273"/>
                  <a:pt x="6804091" y="2524782"/>
                  <a:pt x="6791428" y="2534533"/>
                </a:cubicBezTo>
                <a:cubicBezTo>
                  <a:pt x="6791428" y="2534533"/>
                  <a:pt x="6791428" y="2534533"/>
                  <a:pt x="6781766" y="2521801"/>
                </a:cubicBezTo>
                <a:cubicBezTo>
                  <a:pt x="6746779" y="2528571"/>
                  <a:pt x="6700630" y="2533851"/>
                  <a:pt x="6665643" y="2540621"/>
                </a:cubicBezTo>
                <a:cubicBezTo>
                  <a:pt x="6678306" y="2530870"/>
                  <a:pt x="6700630" y="2533851"/>
                  <a:pt x="6689468" y="2532360"/>
                </a:cubicBezTo>
                <a:cubicBezTo>
                  <a:pt x="6667144" y="2529379"/>
                  <a:pt x="6655982" y="2527889"/>
                  <a:pt x="6643318" y="2537640"/>
                </a:cubicBezTo>
                <a:cubicBezTo>
                  <a:pt x="6644819" y="2526398"/>
                  <a:pt x="6644819" y="2526398"/>
                  <a:pt x="6644819" y="2526398"/>
                </a:cubicBezTo>
                <a:cubicBezTo>
                  <a:pt x="6632156" y="2536149"/>
                  <a:pt x="6622496" y="2523417"/>
                  <a:pt x="6611334" y="2521926"/>
                </a:cubicBezTo>
                <a:cubicBezTo>
                  <a:pt x="6609833" y="2533168"/>
                  <a:pt x="6620994" y="2534659"/>
                  <a:pt x="6620994" y="2534659"/>
                </a:cubicBezTo>
                <a:cubicBezTo>
                  <a:pt x="6600171" y="2520436"/>
                  <a:pt x="6597169" y="2542920"/>
                  <a:pt x="6586007" y="2541429"/>
                </a:cubicBezTo>
                <a:cubicBezTo>
                  <a:pt x="6587508" y="2530187"/>
                  <a:pt x="6587508" y="2530187"/>
                  <a:pt x="6587508" y="2530187"/>
                </a:cubicBezTo>
                <a:cubicBezTo>
                  <a:pt x="6554022" y="2525716"/>
                  <a:pt x="6509374" y="2519753"/>
                  <a:pt x="6485549" y="2528014"/>
                </a:cubicBezTo>
                <a:cubicBezTo>
                  <a:pt x="6474387" y="2526524"/>
                  <a:pt x="6464726" y="2513791"/>
                  <a:pt x="6463224" y="2525033"/>
                </a:cubicBezTo>
                <a:cubicBezTo>
                  <a:pt x="6452062" y="2523542"/>
                  <a:pt x="6452062" y="2523542"/>
                  <a:pt x="6453564" y="2512301"/>
                </a:cubicBezTo>
                <a:cubicBezTo>
                  <a:pt x="6440901" y="2522052"/>
                  <a:pt x="6407414" y="2517580"/>
                  <a:pt x="6396252" y="2516090"/>
                </a:cubicBezTo>
                <a:cubicBezTo>
                  <a:pt x="6396252" y="2516090"/>
                  <a:pt x="6396252" y="2516090"/>
                  <a:pt x="6373928" y="2513109"/>
                </a:cubicBezTo>
                <a:cubicBezTo>
                  <a:pt x="6274971" y="2488452"/>
                  <a:pt x="6158847" y="2507272"/>
                  <a:pt x="6048728" y="2481125"/>
                </a:cubicBezTo>
                <a:cubicBezTo>
                  <a:pt x="6024903" y="2489385"/>
                  <a:pt x="6002578" y="2486404"/>
                  <a:pt x="5980255" y="2483423"/>
                </a:cubicBezTo>
                <a:cubicBezTo>
                  <a:pt x="5980255" y="2483423"/>
                  <a:pt x="5980255" y="2483423"/>
                  <a:pt x="5969092" y="2481933"/>
                </a:cubicBezTo>
                <a:cubicBezTo>
                  <a:pt x="5957930" y="2480442"/>
                  <a:pt x="5924444" y="2475970"/>
                  <a:pt x="5911781" y="2485722"/>
                </a:cubicBezTo>
                <a:cubicBezTo>
                  <a:pt x="5913282" y="2474480"/>
                  <a:pt x="5900619" y="2484231"/>
                  <a:pt x="5889457" y="2482741"/>
                </a:cubicBezTo>
                <a:cubicBezTo>
                  <a:pt x="5823986" y="2462556"/>
                  <a:pt x="5765173" y="2477587"/>
                  <a:pt x="5698201" y="2468643"/>
                </a:cubicBezTo>
                <a:cubicBezTo>
                  <a:pt x="5698201" y="2468643"/>
                  <a:pt x="5698201" y="2468643"/>
                  <a:pt x="5685538" y="2478395"/>
                </a:cubicBezTo>
                <a:cubicBezTo>
                  <a:pt x="5202568" y="2436785"/>
                  <a:pt x="4737418" y="2431882"/>
                  <a:pt x="4257451" y="2367788"/>
                </a:cubicBezTo>
                <a:cubicBezTo>
                  <a:pt x="4255949" y="2379030"/>
                  <a:pt x="4244786" y="2377539"/>
                  <a:pt x="4233624" y="2376049"/>
                </a:cubicBezTo>
                <a:cubicBezTo>
                  <a:pt x="4235126" y="2364807"/>
                  <a:pt x="4246288" y="2366298"/>
                  <a:pt x="4246288" y="2366298"/>
                </a:cubicBezTo>
                <a:cubicBezTo>
                  <a:pt x="4225465" y="2352075"/>
                  <a:pt x="4233624" y="2376049"/>
                  <a:pt x="4222463" y="2374558"/>
                </a:cubicBezTo>
                <a:cubicBezTo>
                  <a:pt x="4222463" y="2374558"/>
                  <a:pt x="4222463" y="2374558"/>
                  <a:pt x="4212802" y="2361826"/>
                </a:cubicBezTo>
                <a:cubicBezTo>
                  <a:pt x="4144328" y="2364125"/>
                  <a:pt x="4099680" y="2358162"/>
                  <a:pt x="4032708" y="2349219"/>
                </a:cubicBezTo>
                <a:cubicBezTo>
                  <a:pt x="4032708" y="2349219"/>
                  <a:pt x="4034209" y="2337977"/>
                  <a:pt x="4021546" y="2347729"/>
                </a:cubicBezTo>
                <a:cubicBezTo>
                  <a:pt x="4021546" y="2347729"/>
                  <a:pt x="4021546" y="2347729"/>
                  <a:pt x="4010384" y="2346238"/>
                </a:cubicBezTo>
                <a:cubicBezTo>
                  <a:pt x="3887601" y="2329842"/>
                  <a:pt x="3763318" y="2324688"/>
                  <a:pt x="3651697" y="2309782"/>
                </a:cubicBezTo>
                <a:cubicBezTo>
                  <a:pt x="3595887" y="2302330"/>
                  <a:pt x="3540077" y="2294877"/>
                  <a:pt x="3484266" y="2287424"/>
                </a:cubicBezTo>
                <a:cubicBezTo>
                  <a:pt x="3460441" y="2295685"/>
                  <a:pt x="3441119" y="2270220"/>
                  <a:pt x="3417294" y="2278481"/>
                </a:cubicBezTo>
                <a:cubicBezTo>
                  <a:pt x="3385309" y="2262768"/>
                  <a:pt x="3348820" y="2280780"/>
                  <a:pt x="3316836" y="2265066"/>
                </a:cubicBezTo>
                <a:cubicBezTo>
                  <a:pt x="3248362" y="2267365"/>
                  <a:pt x="3173230" y="2234447"/>
                  <a:pt x="3093595" y="2235255"/>
                </a:cubicBezTo>
                <a:cubicBezTo>
                  <a:pt x="3093595" y="2235255"/>
                  <a:pt x="3093595" y="2235255"/>
                  <a:pt x="3082433" y="2233765"/>
                </a:cubicBezTo>
                <a:cubicBezTo>
                  <a:pt x="3026623" y="2226312"/>
                  <a:pt x="2949990" y="2204636"/>
                  <a:pt x="2903840" y="2209916"/>
                </a:cubicBezTo>
                <a:cubicBezTo>
                  <a:pt x="2883017" y="2195693"/>
                  <a:pt x="2859192" y="2203954"/>
                  <a:pt x="2849532" y="2191222"/>
                </a:cubicBezTo>
                <a:cubicBezTo>
                  <a:pt x="2849532" y="2191222"/>
                  <a:pt x="2849532" y="2191222"/>
                  <a:pt x="2825706" y="2199482"/>
                </a:cubicBezTo>
                <a:cubicBezTo>
                  <a:pt x="2816045" y="2186750"/>
                  <a:pt x="2793721" y="2183769"/>
                  <a:pt x="2771397" y="2180788"/>
                </a:cubicBezTo>
                <a:cubicBezTo>
                  <a:pt x="2726749" y="2174825"/>
                  <a:pt x="2650115" y="2153150"/>
                  <a:pt x="2637452" y="2162901"/>
                </a:cubicBezTo>
                <a:cubicBezTo>
                  <a:pt x="2538495" y="2138244"/>
                  <a:pt x="2425374" y="2134581"/>
                  <a:pt x="2327918" y="2098682"/>
                </a:cubicBezTo>
                <a:cubicBezTo>
                  <a:pt x="2327918" y="2098682"/>
                  <a:pt x="2326417" y="2109924"/>
                  <a:pt x="2326417" y="2109924"/>
                </a:cubicBezTo>
                <a:cubicBezTo>
                  <a:pt x="2260945" y="2089739"/>
                  <a:pt x="2206636" y="2071044"/>
                  <a:pt x="2138163" y="2073343"/>
                </a:cubicBezTo>
                <a:cubicBezTo>
                  <a:pt x="2138163" y="2073343"/>
                  <a:pt x="2138163" y="2073343"/>
                  <a:pt x="2128503" y="2060611"/>
                </a:cubicBezTo>
                <a:cubicBezTo>
                  <a:pt x="2106178" y="2057630"/>
                  <a:pt x="2083854" y="2054648"/>
                  <a:pt x="2063031" y="2040426"/>
                </a:cubicBezTo>
                <a:cubicBezTo>
                  <a:pt x="2061530" y="2051667"/>
                  <a:pt x="2061530" y="2051667"/>
                  <a:pt x="2061530" y="2051667"/>
                </a:cubicBezTo>
                <a:cubicBezTo>
                  <a:pt x="2050368" y="2050177"/>
                  <a:pt x="2040707" y="2037445"/>
                  <a:pt x="2018383" y="2034463"/>
                </a:cubicBezTo>
                <a:cubicBezTo>
                  <a:pt x="1961072" y="2038253"/>
                  <a:pt x="1906762" y="2019558"/>
                  <a:pt x="1852453" y="2000863"/>
                </a:cubicBezTo>
                <a:cubicBezTo>
                  <a:pt x="1863616" y="2002354"/>
                  <a:pt x="1852453" y="2000863"/>
                  <a:pt x="1850952" y="2012105"/>
                </a:cubicBezTo>
                <a:cubicBezTo>
                  <a:pt x="1786983" y="1980678"/>
                  <a:pt x="1720010" y="1971735"/>
                  <a:pt x="1653038" y="1962792"/>
                </a:cubicBezTo>
                <a:cubicBezTo>
                  <a:pt x="1643377" y="1950059"/>
                  <a:pt x="1654539" y="1951550"/>
                  <a:pt x="1643377" y="1950059"/>
                </a:cubicBezTo>
                <a:cubicBezTo>
                  <a:pt x="1619552" y="1958320"/>
                  <a:pt x="1609891" y="1945588"/>
                  <a:pt x="1597228" y="1955339"/>
                </a:cubicBezTo>
                <a:cubicBezTo>
                  <a:pt x="1589068" y="1931365"/>
                  <a:pt x="1565242" y="1939626"/>
                  <a:pt x="1544420" y="1925403"/>
                </a:cubicBezTo>
                <a:cubicBezTo>
                  <a:pt x="1520595" y="1933663"/>
                  <a:pt x="1467786" y="1903727"/>
                  <a:pt x="1434301" y="1899256"/>
                </a:cubicBezTo>
                <a:cubicBezTo>
                  <a:pt x="1435802" y="1888014"/>
                  <a:pt x="1378490" y="1891803"/>
                  <a:pt x="1357668" y="1877580"/>
                </a:cubicBezTo>
                <a:cubicBezTo>
                  <a:pt x="1346506" y="1876089"/>
                  <a:pt x="1356166" y="1888822"/>
                  <a:pt x="1345005" y="1887331"/>
                </a:cubicBezTo>
                <a:cubicBezTo>
                  <a:pt x="1333842" y="1885841"/>
                  <a:pt x="1324181" y="1873108"/>
                  <a:pt x="1311518" y="1882859"/>
                </a:cubicBezTo>
                <a:cubicBezTo>
                  <a:pt x="1281034" y="1855904"/>
                  <a:pt x="1247549" y="1851433"/>
                  <a:pt x="1214062" y="1846961"/>
                </a:cubicBezTo>
                <a:cubicBezTo>
                  <a:pt x="1204401" y="1834229"/>
                  <a:pt x="1237887" y="1838700"/>
                  <a:pt x="1215563" y="1835719"/>
                </a:cubicBezTo>
                <a:cubicBezTo>
                  <a:pt x="1182077" y="1831248"/>
                  <a:pt x="1159753" y="1828266"/>
                  <a:pt x="1126267" y="1823795"/>
                </a:cubicBezTo>
                <a:cubicBezTo>
                  <a:pt x="1127768" y="1812553"/>
                  <a:pt x="1137429" y="1825285"/>
                  <a:pt x="1150092" y="1815534"/>
                </a:cubicBezTo>
                <a:cubicBezTo>
                  <a:pt x="1138930" y="1814043"/>
                  <a:pt x="1150092" y="1815534"/>
                  <a:pt x="1140431" y="1802802"/>
                </a:cubicBezTo>
                <a:cubicBezTo>
                  <a:pt x="1127768" y="1812553"/>
                  <a:pt x="1094282" y="1808081"/>
                  <a:pt x="1084621" y="1795349"/>
                </a:cubicBezTo>
                <a:cubicBezTo>
                  <a:pt x="1095783" y="1796840"/>
                  <a:pt x="1116606" y="1811062"/>
                  <a:pt x="1106945" y="1798330"/>
                </a:cubicBezTo>
                <a:cubicBezTo>
                  <a:pt x="1095783" y="1796840"/>
                  <a:pt x="1074961" y="1782617"/>
                  <a:pt x="1051135" y="1790877"/>
                </a:cubicBezTo>
                <a:cubicBezTo>
                  <a:pt x="1052636" y="1779635"/>
                  <a:pt x="1052636" y="1779635"/>
                  <a:pt x="1041474" y="1778145"/>
                </a:cubicBezTo>
                <a:cubicBezTo>
                  <a:pt x="1030312" y="1776654"/>
                  <a:pt x="1020651" y="1763922"/>
                  <a:pt x="1007988" y="1773673"/>
                </a:cubicBezTo>
                <a:cubicBezTo>
                  <a:pt x="987165" y="1759450"/>
                  <a:pt x="963340" y="1767711"/>
                  <a:pt x="929854" y="1763240"/>
                </a:cubicBezTo>
                <a:cubicBezTo>
                  <a:pt x="929854" y="1763240"/>
                  <a:pt x="950676" y="1777462"/>
                  <a:pt x="928353" y="1774481"/>
                </a:cubicBezTo>
                <a:cubicBezTo>
                  <a:pt x="918692" y="1761749"/>
                  <a:pt x="942517" y="1753488"/>
                  <a:pt x="920193" y="1750507"/>
                </a:cubicBezTo>
                <a:cubicBezTo>
                  <a:pt x="918692" y="1761749"/>
                  <a:pt x="906029" y="1771500"/>
                  <a:pt x="896368" y="1758768"/>
                </a:cubicBezTo>
                <a:cubicBezTo>
                  <a:pt x="896368" y="1758768"/>
                  <a:pt x="909031" y="1749017"/>
                  <a:pt x="909031" y="1749017"/>
                </a:cubicBezTo>
                <a:cubicBezTo>
                  <a:pt x="877046" y="1733303"/>
                  <a:pt x="843560" y="1728832"/>
                  <a:pt x="810074" y="1724360"/>
                </a:cubicBezTo>
                <a:cubicBezTo>
                  <a:pt x="789250" y="1710137"/>
                  <a:pt x="734942" y="1691442"/>
                  <a:pt x="733441" y="1702684"/>
                </a:cubicBezTo>
                <a:cubicBezTo>
                  <a:pt x="723780" y="1689952"/>
                  <a:pt x="722279" y="1701194"/>
                  <a:pt x="711116" y="1699703"/>
                </a:cubicBezTo>
                <a:cubicBezTo>
                  <a:pt x="723780" y="1689952"/>
                  <a:pt x="723780" y="1689952"/>
                  <a:pt x="723780" y="1689952"/>
                </a:cubicBezTo>
                <a:cubicBezTo>
                  <a:pt x="711116" y="1699703"/>
                  <a:pt x="702956" y="1675729"/>
                  <a:pt x="690293" y="1685480"/>
                </a:cubicBezTo>
                <a:cubicBezTo>
                  <a:pt x="701455" y="1686971"/>
                  <a:pt x="701455" y="1686971"/>
                  <a:pt x="711116" y="1699703"/>
                </a:cubicBezTo>
                <a:cubicBezTo>
                  <a:pt x="688792" y="1696722"/>
                  <a:pt x="691795" y="1674238"/>
                  <a:pt x="679131" y="1683990"/>
                </a:cubicBezTo>
                <a:cubicBezTo>
                  <a:pt x="669471" y="1671257"/>
                  <a:pt x="656808" y="1681009"/>
                  <a:pt x="647147" y="1668276"/>
                </a:cubicBezTo>
                <a:cubicBezTo>
                  <a:pt x="659810" y="1658525"/>
                  <a:pt x="669471" y="1671257"/>
                  <a:pt x="659810" y="1658525"/>
                </a:cubicBezTo>
                <a:cubicBezTo>
                  <a:pt x="637486" y="1655544"/>
                  <a:pt x="616663" y="1641321"/>
                  <a:pt x="581676" y="1648091"/>
                </a:cubicBezTo>
                <a:cubicBezTo>
                  <a:pt x="592838" y="1649582"/>
                  <a:pt x="594339" y="1638340"/>
                  <a:pt x="594339" y="1638340"/>
                </a:cubicBezTo>
                <a:cubicBezTo>
                  <a:pt x="583177" y="1636849"/>
                  <a:pt x="583177" y="1636849"/>
                  <a:pt x="572015" y="1635359"/>
                </a:cubicBezTo>
                <a:cubicBezTo>
                  <a:pt x="572015" y="1635359"/>
                  <a:pt x="572015" y="1635359"/>
                  <a:pt x="570514" y="1646601"/>
                </a:cubicBezTo>
                <a:cubicBezTo>
                  <a:pt x="560853" y="1633868"/>
                  <a:pt x="549691" y="1632378"/>
                  <a:pt x="538528" y="1630887"/>
                </a:cubicBezTo>
                <a:cubicBezTo>
                  <a:pt x="538528" y="1630887"/>
                  <a:pt x="537027" y="1642129"/>
                  <a:pt x="527366" y="1629397"/>
                </a:cubicBezTo>
                <a:cubicBezTo>
                  <a:pt x="540029" y="1619645"/>
                  <a:pt x="505042" y="1626416"/>
                  <a:pt x="495381" y="1613683"/>
                </a:cubicBezTo>
                <a:cubicBezTo>
                  <a:pt x="495381" y="1613683"/>
                  <a:pt x="517705" y="1616664"/>
                  <a:pt x="508045" y="1603932"/>
                </a:cubicBezTo>
                <a:cubicBezTo>
                  <a:pt x="495381" y="1613683"/>
                  <a:pt x="485721" y="1600951"/>
                  <a:pt x="474559" y="1599460"/>
                </a:cubicBezTo>
                <a:cubicBezTo>
                  <a:pt x="484220" y="1612193"/>
                  <a:pt x="450733" y="1607721"/>
                  <a:pt x="441072" y="1594989"/>
                </a:cubicBezTo>
                <a:cubicBezTo>
                  <a:pt x="463397" y="1597970"/>
                  <a:pt x="463397" y="1597970"/>
                  <a:pt x="464898" y="1586728"/>
                </a:cubicBezTo>
                <a:cubicBezTo>
                  <a:pt x="488723" y="1578467"/>
                  <a:pt x="496883" y="1602441"/>
                  <a:pt x="520708" y="1594181"/>
                </a:cubicBezTo>
                <a:cubicBezTo>
                  <a:pt x="555696" y="1587411"/>
                  <a:pt x="576518" y="1601633"/>
                  <a:pt x="608503" y="1617347"/>
                </a:cubicBezTo>
                <a:cubicBezTo>
                  <a:pt x="608503" y="1617347"/>
                  <a:pt x="608503" y="1617347"/>
                  <a:pt x="610004" y="1606105"/>
                </a:cubicBezTo>
                <a:cubicBezTo>
                  <a:pt x="610004" y="1606105"/>
                  <a:pt x="597341" y="1615856"/>
                  <a:pt x="598842" y="1604614"/>
                </a:cubicBezTo>
                <a:cubicBezTo>
                  <a:pt x="622667" y="1596354"/>
                  <a:pt x="619665" y="1618837"/>
                  <a:pt x="630827" y="1620328"/>
                </a:cubicBezTo>
                <a:cubicBezTo>
                  <a:pt x="630827" y="1620328"/>
                  <a:pt x="632328" y="1609086"/>
                  <a:pt x="643491" y="1610577"/>
                </a:cubicBezTo>
                <a:cubicBezTo>
                  <a:pt x="619665" y="1618837"/>
                  <a:pt x="653152" y="1623309"/>
                  <a:pt x="651651" y="1634551"/>
                </a:cubicBezTo>
                <a:cubicBezTo>
                  <a:pt x="675475" y="1626290"/>
                  <a:pt x="728284" y="1656226"/>
                  <a:pt x="752109" y="1647966"/>
                </a:cubicBezTo>
                <a:cubicBezTo>
                  <a:pt x="763271" y="1649456"/>
                  <a:pt x="752109" y="1647966"/>
                  <a:pt x="750608" y="1659208"/>
                </a:cubicBezTo>
                <a:cubicBezTo>
                  <a:pt x="772931" y="1662189"/>
                  <a:pt x="793754" y="1676411"/>
                  <a:pt x="817580" y="1668151"/>
                </a:cubicBezTo>
                <a:cubicBezTo>
                  <a:pt x="804916" y="1677902"/>
                  <a:pt x="804916" y="1677902"/>
                  <a:pt x="804916" y="1677902"/>
                </a:cubicBezTo>
                <a:cubicBezTo>
                  <a:pt x="816079" y="1679393"/>
                  <a:pt x="816079" y="1679393"/>
                  <a:pt x="827241" y="1680883"/>
                </a:cubicBezTo>
                <a:cubicBezTo>
                  <a:pt x="828742" y="1669641"/>
                  <a:pt x="817580" y="1668151"/>
                  <a:pt x="828742" y="1669641"/>
                </a:cubicBezTo>
                <a:cubicBezTo>
                  <a:pt x="828742" y="1669641"/>
                  <a:pt x="839904" y="1671132"/>
                  <a:pt x="851066" y="1672622"/>
                </a:cubicBezTo>
                <a:cubicBezTo>
                  <a:pt x="838403" y="1682374"/>
                  <a:pt x="838403" y="1682374"/>
                  <a:pt x="836901" y="1693616"/>
                </a:cubicBezTo>
                <a:cubicBezTo>
                  <a:pt x="871888" y="1686845"/>
                  <a:pt x="889709" y="1723552"/>
                  <a:pt x="915036" y="1704049"/>
                </a:cubicBezTo>
                <a:cubicBezTo>
                  <a:pt x="926198" y="1705540"/>
                  <a:pt x="926198" y="1705540"/>
                  <a:pt x="924697" y="1716782"/>
                </a:cubicBezTo>
                <a:cubicBezTo>
                  <a:pt x="925823" y="1708350"/>
                  <a:pt x="937817" y="1714243"/>
                  <a:pt x="944377" y="1712973"/>
                </a:cubicBezTo>
                <a:lnTo>
                  <a:pt x="946512" y="1710680"/>
                </a:lnTo>
                <a:lnTo>
                  <a:pt x="958933" y="1715632"/>
                </a:lnTo>
                <a:cubicBezTo>
                  <a:pt x="966929" y="1719561"/>
                  <a:pt x="974925" y="1723489"/>
                  <a:pt x="980506" y="1724234"/>
                </a:cubicBezTo>
                <a:cubicBezTo>
                  <a:pt x="980506" y="1724234"/>
                  <a:pt x="991669" y="1725725"/>
                  <a:pt x="993170" y="1714483"/>
                </a:cubicBezTo>
                <a:cubicBezTo>
                  <a:pt x="982007" y="1712993"/>
                  <a:pt x="982007" y="1712993"/>
                  <a:pt x="970845" y="1711502"/>
                </a:cubicBezTo>
                <a:cubicBezTo>
                  <a:pt x="1016995" y="1706222"/>
                  <a:pt x="1045977" y="1744419"/>
                  <a:pt x="1092127" y="1739140"/>
                </a:cubicBezTo>
                <a:cubicBezTo>
                  <a:pt x="1112950" y="1753363"/>
                  <a:pt x="1135274" y="1756344"/>
                  <a:pt x="1157598" y="1759325"/>
                </a:cubicBezTo>
                <a:cubicBezTo>
                  <a:pt x="1192586" y="1752555"/>
                  <a:pt x="1221568" y="1790752"/>
                  <a:pt x="1245393" y="1782491"/>
                </a:cubicBezTo>
                <a:cubicBezTo>
                  <a:pt x="1243892" y="1793733"/>
                  <a:pt x="1269219" y="1774230"/>
                  <a:pt x="1288540" y="1799695"/>
                </a:cubicBezTo>
                <a:cubicBezTo>
                  <a:pt x="1301203" y="1789944"/>
                  <a:pt x="1310864" y="1802676"/>
                  <a:pt x="1322026" y="1804167"/>
                </a:cubicBezTo>
                <a:cubicBezTo>
                  <a:pt x="1320525" y="1815409"/>
                  <a:pt x="1365173" y="1821371"/>
                  <a:pt x="1388999" y="1813110"/>
                </a:cubicBezTo>
                <a:cubicBezTo>
                  <a:pt x="1400161" y="1814601"/>
                  <a:pt x="1387497" y="1824352"/>
                  <a:pt x="1387497" y="1824352"/>
                </a:cubicBezTo>
                <a:cubicBezTo>
                  <a:pt x="1400161" y="1814601"/>
                  <a:pt x="1408320" y="1838575"/>
                  <a:pt x="1409821" y="1827333"/>
                </a:cubicBezTo>
                <a:cubicBezTo>
                  <a:pt x="1409821" y="1827333"/>
                  <a:pt x="1422484" y="1817582"/>
                  <a:pt x="1432146" y="1830314"/>
                </a:cubicBezTo>
                <a:cubicBezTo>
                  <a:pt x="1432146" y="1830314"/>
                  <a:pt x="1409821" y="1827333"/>
                  <a:pt x="1420983" y="1828823"/>
                </a:cubicBezTo>
                <a:cubicBezTo>
                  <a:pt x="1430645" y="1841556"/>
                  <a:pt x="1443308" y="1831805"/>
                  <a:pt x="1454470" y="1833295"/>
                </a:cubicBezTo>
                <a:cubicBezTo>
                  <a:pt x="1452969" y="1844537"/>
                  <a:pt x="1452969" y="1844537"/>
                  <a:pt x="1464131" y="1846027"/>
                </a:cubicBezTo>
                <a:cubicBezTo>
                  <a:pt x="1487956" y="1837767"/>
                  <a:pt x="1497616" y="1850499"/>
                  <a:pt x="1510280" y="1840748"/>
                </a:cubicBezTo>
                <a:cubicBezTo>
                  <a:pt x="1510280" y="1840748"/>
                  <a:pt x="1499118" y="1839257"/>
                  <a:pt x="1511781" y="1829506"/>
                </a:cubicBezTo>
                <a:cubicBezTo>
                  <a:pt x="1511781" y="1829506"/>
                  <a:pt x="1511781" y="1829506"/>
                  <a:pt x="1522944" y="1830997"/>
                </a:cubicBezTo>
                <a:cubicBezTo>
                  <a:pt x="1522944" y="1830997"/>
                  <a:pt x="1511781" y="1829506"/>
                  <a:pt x="1513282" y="1818264"/>
                </a:cubicBezTo>
                <a:cubicBezTo>
                  <a:pt x="1545267" y="1833978"/>
                  <a:pt x="1535607" y="1821245"/>
                  <a:pt x="1567591" y="1836959"/>
                </a:cubicBezTo>
                <a:cubicBezTo>
                  <a:pt x="1554928" y="1846710"/>
                  <a:pt x="1534106" y="1832487"/>
                  <a:pt x="1543766" y="1845219"/>
                </a:cubicBezTo>
                <a:cubicBezTo>
                  <a:pt x="1542265" y="1856461"/>
                  <a:pt x="1521442" y="1842238"/>
                  <a:pt x="1521442" y="1842238"/>
                </a:cubicBezTo>
                <a:cubicBezTo>
                  <a:pt x="1531103" y="1854971"/>
                  <a:pt x="1543766" y="1845219"/>
                  <a:pt x="1553427" y="1857952"/>
                </a:cubicBezTo>
                <a:cubicBezTo>
                  <a:pt x="1566090" y="1848201"/>
                  <a:pt x="1564589" y="1859442"/>
                  <a:pt x="1575751" y="1860933"/>
                </a:cubicBezTo>
                <a:cubicBezTo>
                  <a:pt x="1577252" y="1849691"/>
                  <a:pt x="1564589" y="1859442"/>
                  <a:pt x="1566090" y="1848201"/>
                </a:cubicBezTo>
                <a:cubicBezTo>
                  <a:pt x="1577252" y="1849691"/>
                  <a:pt x="1566090" y="1848201"/>
                  <a:pt x="1567591" y="1836959"/>
                </a:cubicBezTo>
                <a:cubicBezTo>
                  <a:pt x="1578753" y="1838449"/>
                  <a:pt x="1589915" y="1839940"/>
                  <a:pt x="1589915" y="1839940"/>
                </a:cubicBezTo>
                <a:cubicBezTo>
                  <a:pt x="1588414" y="1851182"/>
                  <a:pt x="1577252" y="1849691"/>
                  <a:pt x="1577252" y="1849691"/>
                </a:cubicBezTo>
                <a:cubicBezTo>
                  <a:pt x="1588414" y="1851182"/>
                  <a:pt x="1588414" y="1851182"/>
                  <a:pt x="1588414" y="1851182"/>
                </a:cubicBezTo>
                <a:cubicBezTo>
                  <a:pt x="1599576" y="1852672"/>
                  <a:pt x="1589915" y="1839940"/>
                  <a:pt x="1601077" y="1841430"/>
                </a:cubicBezTo>
                <a:cubicBezTo>
                  <a:pt x="1633063" y="1857144"/>
                  <a:pt x="1679212" y="1851864"/>
                  <a:pt x="1687371" y="1875838"/>
                </a:cubicBezTo>
                <a:cubicBezTo>
                  <a:pt x="1698534" y="1877329"/>
                  <a:pt x="1708195" y="1890061"/>
                  <a:pt x="1709696" y="1878819"/>
                </a:cubicBezTo>
                <a:cubicBezTo>
                  <a:pt x="1700035" y="1866087"/>
                  <a:pt x="1687371" y="1875838"/>
                  <a:pt x="1688872" y="1864596"/>
                </a:cubicBezTo>
                <a:cubicBezTo>
                  <a:pt x="1709696" y="1878819"/>
                  <a:pt x="1755845" y="1873540"/>
                  <a:pt x="1741680" y="1894533"/>
                </a:cubicBezTo>
                <a:cubicBezTo>
                  <a:pt x="1741680" y="1894533"/>
                  <a:pt x="1752842" y="1896023"/>
                  <a:pt x="1752842" y="1896023"/>
                </a:cubicBezTo>
                <a:cubicBezTo>
                  <a:pt x="1765506" y="1886272"/>
                  <a:pt x="1754344" y="1884782"/>
                  <a:pt x="1765506" y="1886272"/>
                </a:cubicBezTo>
                <a:cubicBezTo>
                  <a:pt x="1810154" y="1892234"/>
                  <a:pt x="1875625" y="1912419"/>
                  <a:pt x="1909111" y="1916891"/>
                </a:cubicBezTo>
                <a:cubicBezTo>
                  <a:pt x="1963421" y="1935586"/>
                  <a:pt x="2019230" y="1943038"/>
                  <a:pt x="2063879" y="1949001"/>
                </a:cubicBezTo>
                <a:cubicBezTo>
                  <a:pt x="2095863" y="1964714"/>
                  <a:pt x="2164337" y="1962415"/>
                  <a:pt x="2207484" y="1979619"/>
                </a:cubicBezTo>
                <a:cubicBezTo>
                  <a:pt x="2218646" y="1981110"/>
                  <a:pt x="2218646" y="1981110"/>
                  <a:pt x="2220147" y="1969868"/>
                </a:cubicBezTo>
                <a:cubicBezTo>
                  <a:pt x="2252132" y="1985582"/>
                  <a:pt x="2285618" y="1990053"/>
                  <a:pt x="2317603" y="2005767"/>
                </a:cubicBezTo>
                <a:cubicBezTo>
                  <a:pt x="2307942" y="1993034"/>
                  <a:pt x="2307942" y="1993034"/>
                  <a:pt x="2319104" y="1994525"/>
                </a:cubicBezTo>
                <a:cubicBezTo>
                  <a:pt x="2328766" y="2007257"/>
                  <a:pt x="2351089" y="2010238"/>
                  <a:pt x="2363753" y="2000487"/>
                </a:cubicBezTo>
                <a:cubicBezTo>
                  <a:pt x="2405398" y="2028933"/>
                  <a:pt x="2441887" y="2010921"/>
                  <a:pt x="2473871" y="2026634"/>
                </a:cubicBezTo>
                <a:cubicBezTo>
                  <a:pt x="2473871" y="2026634"/>
                  <a:pt x="2507358" y="2031106"/>
                  <a:pt x="2494694" y="2040857"/>
                </a:cubicBezTo>
                <a:cubicBezTo>
                  <a:pt x="2485033" y="2028125"/>
                  <a:pt x="2472370" y="2037876"/>
                  <a:pt x="2472370" y="2037876"/>
                </a:cubicBezTo>
                <a:cubicBezTo>
                  <a:pt x="2482031" y="2050608"/>
                  <a:pt x="2482031" y="2050608"/>
                  <a:pt x="2480530" y="2061850"/>
                </a:cubicBezTo>
                <a:cubicBezTo>
                  <a:pt x="2515518" y="2055080"/>
                  <a:pt x="2505857" y="2042348"/>
                  <a:pt x="2507358" y="2031106"/>
                </a:cubicBezTo>
                <a:cubicBezTo>
                  <a:pt x="2539343" y="2046819"/>
                  <a:pt x="2563168" y="2038559"/>
                  <a:pt x="2596655" y="2043030"/>
                </a:cubicBezTo>
                <a:cubicBezTo>
                  <a:pt x="2595153" y="2054272"/>
                  <a:pt x="2595153" y="2054272"/>
                  <a:pt x="2595153" y="2054272"/>
                </a:cubicBezTo>
                <a:cubicBezTo>
                  <a:pt x="2674788" y="2053464"/>
                  <a:pt x="2749920" y="2086381"/>
                  <a:pt x="2818394" y="2084083"/>
                </a:cubicBezTo>
                <a:cubicBezTo>
                  <a:pt x="2828055" y="2096815"/>
                  <a:pt x="2840718" y="2087064"/>
                  <a:pt x="2839216" y="2098306"/>
                </a:cubicBezTo>
                <a:cubicBezTo>
                  <a:pt x="2850378" y="2099796"/>
                  <a:pt x="2839216" y="2098306"/>
                  <a:pt x="2851879" y="2088554"/>
                </a:cubicBezTo>
                <a:cubicBezTo>
                  <a:pt x="2962000" y="2114702"/>
                  <a:pt x="3063959" y="2116875"/>
                  <a:pt x="3174078" y="2143022"/>
                </a:cubicBezTo>
                <a:cubicBezTo>
                  <a:pt x="3186741" y="2133271"/>
                  <a:pt x="3218727" y="2148984"/>
                  <a:pt x="3228387" y="2161717"/>
                </a:cubicBezTo>
                <a:cubicBezTo>
                  <a:pt x="3253713" y="2142214"/>
                  <a:pt x="3261873" y="2166188"/>
                  <a:pt x="3285698" y="2157928"/>
                </a:cubicBezTo>
                <a:cubicBezTo>
                  <a:pt x="3296861" y="2159418"/>
                  <a:pt x="3374995" y="2169852"/>
                  <a:pt x="3408481" y="2174324"/>
                </a:cubicBezTo>
                <a:cubicBezTo>
                  <a:pt x="3408481" y="2174324"/>
                  <a:pt x="3408481" y="2174324"/>
                  <a:pt x="3406979" y="2185565"/>
                </a:cubicBezTo>
                <a:cubicBezTo>
                  <a:pt x="3443468" y="2167553"/>
                  <a:pt x="3462790" y="2193018"/>
                  <a:pt x="3475453" y="2183267"/>
                </a:cubicBezTo>
                <a:cubicBezTo>
                  <a:pt x="3486615" y="2184757"/>
                  <a:pt x="3486615" y="2184757"/>
                  <a:pt x="3485114" y="2195999"/>
                </a:cubicBezTo>
                <a:cubicBezTo>
                  <a:pt x="3496276" y="2197490"/>
                  <a:pt x="3508940" y="2187738"/>
                  <a:pt x="3508940" y="2187738"/>
                </a:cubicBezTo>
                <a:cubicBezTo>
                  <a:pt x="3520101" y="2189229"/>
                  <a:pt x="3521603" y="2177987"/>
                  <a:pt x="3520101" y="2189229"/>
                </a:cubicBezTo>
                <a:cubicBezTo>
                  <a:pt x="3542425" y="2192210"/>
                  <a:pt x="3563248" y="2206433"/>
                  <a:pt x="3587073" y="2198172"/>
                </a:cubicBezTo>
                <a:cubicBezTo>
                  <a:pt x="3598236" y="2199663"/>
                  <a:pt x="3607897" y="2212395"/>
                  <a:pt x="3631721" y="2204134"/>
                </a:cubicBezTo>
                <a:cubicBezTo>
                  <a:pt x="3620560" y="2202644"/>
                  <a:pt x="3641383" y="2216867"/>
                  <a:pt x="3641383" y="2216867"/>
                </a:cubicBezTo>
                <a:cubicBezTo>
                  <a:pt x="3654046" y="2207116"/>
                  <a:pt x="3631721" y="2204134"/>
                  <a:pt x="3654046" y="2207116"/>
                </a:cubicBezTo>
                <a:cubicBezTo>
                  <a:pt x="3676370" y="2210097"/>
                  <a:pt x="3698694" y="2213078"/>
                  <a:pt x="3721018" y="2216059"/>
                </a:cubicBezTo>
                <a:cubicBezTo>
                  <a:pt x="3730679" y="2228791"/>
                  <a:pt x="3756005" y="2209289"/>
                  <a:pt x="3778330" y="2212270"/>
                </a:cubicBezTo>
                <a:cubicBezTo>
                  <a:pt x="3800654" y="2215251"/>
                  <a:pt x="3832639" y="2230964"/>
                  <a:pt x="3834140" y="2219722"/>
                </a:cubicBezTo>
                <a:cubicBezTo>
                  <a:pt x="3898110" y="2251149"/>
                  <a:pt x="3956922" y="2236118"/>
                  <a:pt x="4022393" y="2256303"/>
                </a:cubicBezTo>
                <a:cubicBezTo>
                  <a:pt x="4023895" y="2245062"/>
                  <a:pt x="4012733" y="2243571"/>
                  <a:pt x="4023895" y="2245062"/>
                </a:cubicBezTo>
                <a:cubicBezTo>
                  <a:pt x="4035056" y="2246552"/>
                  <a:pt x="4023895" y="2245062"/>
                  <a:pt x="4033555" y="2257794"/>
                </a:cubicBezTo>
                <a:cubicBezTo>
                  <a:pt x="4070044" y="2239782"/>
                  <a:pt x="4134014" y="2271209"/>
                  <a:pt x="4192826" y="2256178"/>
                </a:cubicBezTo>
                <a:cubicBezTo>
                  <a:pt x="4191326" y="2267420"/>
                  <a:pt x="4191326" y="2267420"/>
                  <a:pt x="4191326" y="2267420"/>
                </a:cubicBezTo>
                <a:cubicBezTo>
                  <a:pt x="4226313" y="2260650"/>
                  <a:pt x="4259798" y="2265121"/>
                  <a:pt x="4291783" y="2280835"/>
                </a:cubicBezTo>
                <a:cubicBezTo>
                  <a:pt x="4337933" y="2275555"/>
                  <a:pt x="4384082" y="2270275"/>
                  <a:pt x="4414566" y="2297231"/>
                </a:cubicBezTo>
                <a:cubicBezTo>
                  <a:pt x="4427229" y="2287479"/>
                  <a:pt x="4416067" y="2285989"/>
                  <a:pt x="4427229" y="2287479"/>
                </a:cubicBezTo>
                <a:cubicBezTo>
                  <a:pt x="4435601" y="2288597"/>
                  <a:pt x="4444817" y="2283392"/>
                  <a:pt x="4452977" y="2286090"/>
                </a:cubicBezTo>
                <a:lnTo>
                  <a:pt x="4459280" y="2290864"/>
                </a:lnTo>
                <a:lnTo>
                  <a:pt x="4449553" y="2290461"/>
                </a:lnTo>
                <a:cubicBezTo>
                  <a:pt x="4449553" y="2290461"/>
                  <a:pt x="4460715" y="2291951"/>
                  <a:pt x="4460715" y="2291951"/>
                </a:cubicBezTo>
                <a:lnTo>
                  <a:pt x="4459280" y="2290864"/>
                </a:lnTo>
                <a:lnTo>
                  <a:pt x="4465089" y="2291105"/>
                </a:lnTo>
                <a:cubicBezTo>
                  <a:pt x="4469462" y="2290259"/>
                  <a:pt x="4472628" y="2287821"/>
                  <a:pt x="4473379" y="2282200"/>
                </a:cubicBezTo>
                <a:cubicBezTo>
                  <a:pt x="4550012" y="2303875"/>
                  <a:pt x="4619986" y="2290335"/>
                  <a:pt x="4696620" y="2312011"/>
                </a:cubicBezTo>
                <a:cubicBezTo>
                  <a:pt x="4707781" y="2313501"/>
                  <a:pt x="4709283" y="2302259"/>
                  <a:pt x="4698121" y="2300769"/>
                </a:cubicBezTo>
                <a:cubicBezTo>
                  <a:pt x="3700195" y="2201836"/>
                  <a:pt x="2703771" y="2091661"/>
                  <a:pt x="1725361" y="1846585"/>
                </a:cubicBezTo>
                <a:cubicBezTo>
                  <a:pt x="1691875" y="1842113"/>
                  <a:pt x="1637566" y="1823418"/>
                  <a:pt x="1615242" y="1820437"/>
                </a:cubicBezTo>
                <a:cubicBezTo>
                  <a:pt x="1592917" y="1817456"/>
                  <a:pt x="1572095" y="1803233"/>
                  <a:pt x="1548270" y="1811494"/>
                </a:cubicBezTo>
                <a:cubicBezTo>
                  <a:pt x="1548270" y="1811494"/>
                  <a:pt x="1538609" y="1798762"/>
                  <a:pt x="1538609" y="1798762"/>
                </a:cubicBezTo>
                <a:cubicBezTo>
                  <a:pt x="1537108" y="1810003"/>
                  <a:pt x="1505122" y="1794290"/>
                  <a:pt x="1493961" y="1792799"/>
                </a:cubicBezTo>
                <a:cubicBezTo>
                  <a:pt x="1473138" y="1778577"/>
                  <a:pt x="1438151" y="1785347"/>
                  <a:pt x="1439652" y="1774105"/>
                </a:cubicBezTo>
                <a:cubicBezTo>
                  <a:pt x="1439652" y="1774105"/>
                  <a:pt x="1450814" y="1775595"/>
                  <a:pt x="1461976" y="1777086"/>
                </a:cubicBezTo>
                <a:cubicBezTo>
                  <a:pt x="1442655" y="1751621"/>
                  <a:pt x="1393502" y="1779385"/>
                  <a:pt x="1374181" y="1753920"/>
                </a:cubicBezTo>
                <a:cubicBezTo>
                  <a:pt x="1328031" y="1759199"/>
                  <a:pt x="1276725" y="1718021"/>
                  <a:pt x="1262561" y="1739014"/>
                </a:cubicBezTo>
                <a:cubicBezTo>
                  <a:pt x="1252899" y="1726282"/>
                  <a:pt x="1251398" y="1737524"/>
                  <a:pt x="1241737" y="1724791"/>
                </a:cubicBezTo>
                <a:cubicBezTo>
                  <a:pt x="1240236" y="1736033"/>
                  <a:pt x="1208251" y="1720320"/>
                  <a:pt x="1209752" y="1709078"/>
                </a:cubicBezTo>
                <a:cubicBezTo>
                  <a:pt x="1176267" y="1704606"/>
                  <a:pt x="1152441" y="1712867"/>
                  <a:pt x="1120456" y="1697154"/>
                </a:cubicBezTo>
                <a:cubicBezTo>
                  <a:pt x="1121957" y="1685912"/>
                  <a:pt x="1144281" y="1688893"/>
                  <a:pt x="1133119" y="1687402"/>
                </a:cubicBezTo>
                <a:cubicBezTo>
                  <a:pt x="1133119" y="1687402"/>
                  <a:pt x="1110795" y="1684421"/>
                  <a:pt x="1120456" y="1697154"/>
                </a:cubicBezTo>
                <a:cubicBezTo>
                  <a:pt x="1086970" y="1692682"/>
                  <a:pt x="1056486" y="1665727"/>
                  <a:pt x="1021499" y="1672497"/>
                </a:cubicBezTo>
                <a:cubicBezTo>
                  <a:pt x="1034162" y="1662746"/>
                  <a:pt x="1011838" y="1659765"/>
                  <a:pt x="1010337" y="1671006"/>
                </a:cubicBezTo>
                <a:cubicBezTo>
                  <a:pt x="999175" y="1669516"/>
                  <a:pt x="1000676" y="1658274"/>
                  <a:pt x="1000676" y="1658274"/>
                </a:cubicBezTo>
                <a:cubicBezTo>
                  <a:pt x="989513" y="1656783"/>
                  <a:pt x="968691" y="1642561"/>
                  <a:pt x="967190" y="1653802"/>
                </a:cubicBezTo>
                <a:cubicBezTo>
                  <a:pt x="956028" y="1652312"/>
                  <a:pt x="933704" y="1649331"/>
                  <a:pt x="922542" y="1647840"/>
                </a:cubicBezTo>
                <a:cubicBezTo>
                  <a:pt x="914382" y="1623866"/>
                  <a:pt x="845909" y="1626165"/>
                  <a:pt x="815424" y="1599209"/>
                </a:cubicBezTo>
                <a:cubicBezTo>
                  <a:pt x="769275" y="1604489"/>
                  <a:pt x="741794" y="1555050"/>
                  <a:pt x="694143" y="1571571"/>
                </a:cubicBezTo>
                <a:cubicBezTo>
                  <a:pt x="695645" y="1560330"/>
                  <a:pt x="682981" y="1570081"/>
                  <a:pt x="673321" y="1557349"/>
                </a:cubicBezTo>
                <a:cubicBezTo>
                  <a:pt x="706807" y="1561820"/>
                  <a:pt x="727629" y="1576043"/>
                  <a:pt x="762617" y="1569273"/>
                </a:cubicBezTo>
                <a:cubicBezTo>
                  <a:pt x="762617" y="1569273"/>
                  <a:pt x="762617" y="1569273"/>
                  <a:pt x="764118" y="1558031"/>
                </a:cubicBezTo>
                <a:cubicBezTo>
                  <a:pt x="764118" y="1558031"/>
                  <a:pt x="752956" y="1556541"/>
                  <a:pt x="741794" y="1555050"/>
                </a:cubicBezTo>
                <a:cubicBezTo>
                  <a:pt x="730631" y="1553559"/>
                  <a:pt x="764118" y="1558031"/>
                  <a:pt x="743296" y="1543808"/>
                </a:cubicBezTo>
                <a:cubicBezTo>
                  <a:pt x="741794" y="1555050"/>
                  <a:pt x="709809" y="1539337"/>
                  <a:pt x="719470" y="1552069"/>
                </a:cubicBezTo>
                <a:cubicBezTo>
                  <a:pt x="698647" y="1537846"/>
                  <a:pt x="685984" y="1547597"/>
                  <a:pt x="687485" y="1536356"/>
                </a:cubicBezTo>
                <a:cubicBezTo>
                  <a:pt x="685984" y="1547597"/>
                  <a:pt x="674822" y="1546107"/>
                  <a:pt x="673321" y="1557349"/>
                </a:cubicBezTo>
                <a:cubicBezTo>
                  <a:pt x="652498" y="1543126"/>
                  <a:pt x="641335" y="1541635"/>
                  <a:pt x="630173" y="1540145"/>
                </a:cubicBezTo>
                <a:cubicBezTo>
                  <a:pt x="619011" y="1538654"/>
                  <a:pt x="630173" y="1540145"/>
                  <a:pt x="620512" y="1527412"/>
                </a:cubicBezTo>
                <a:lnTo>
                  <a:pt x="609141" y="1525307"/>
                </a:lnTo>
                <a:lnTo>
                  <a:pt x="605271" y="1513935"/>
                </a:lnTo>
                <a:cubicBezTo>
                  <a:pt x="605646" y="1511124"/>
                  <a:pt x="606021" y="1508314"/>
                  <a:pt x="601191" y="1501948"/>
                </a:cubicBezTo>
                <a:cubicBezTo>
                  <a:pt x="599690" y="1513189"/>
                  <a:pt x="590029" y="1500457"/>
                  <a:pt x="577366" y="1510208"/>
                </a:cubicBezTo>
                <a:cubicBezTo>
                  <a:pt x="591530" y="1489215"/>
                  <a:pt x="526059" y="1469030"/>
                  <a:pt x="502234" y="1477291"/>
                </a:cubicBezTo>
                <a:cubicBezTo>
                  <a:pt x="492573" y="1464558"/>
                  <a:pt x="514897" y="1467540"/>
                  <a:pt x="503735" y="1466049"/>
                </a:cubicBezTo>
                <a:cubicBezTo>
                  <a:pt x="503735" y="1466049"/>
                  <a:pt x="503735" y="1466049"/>
                  <a:pt x="492573" y="1464558"/>
                </a:cubicBezTo>
                <a:cubicBezTo>
                  <a:pt x="492573" y="1464558"/>
                  <a:pt x="479910" y="1474310"/>
                  <a:pt x="491072" y="1475800"/>
                </a:cubicBezTo>
                <a:cubicBezTo>
                  <a:pt x="479910" y="1474310"/>
                  <a:pt x="479910" y="1474310"/>
                  <a:pt x="468747" y="1472819"/>
                </a:cubicBezTo>
                <a:cubicBezTo>
                  <a:pt x="467246" y="1484061"/>
                  <a:pt x="489571" y="1487042"/>
                  <a:pt x="478409" y="1485552"/>
                </a:cubicBezTo>
                <a:cubicBezTo>
                  <a:pt x="468747" y="1472819"/>
                  <a:pt x="456084" y="1482570"/>
                  <a:pt x="446423" y="1469838"/>
                </a:cubicBezTo>
                <a:cubicBezTo>
                  <a:pt x="457585" y="1471329"/>
                  <a:pt x="468747" y="1472819"/>
                  <a:pt x="470248" y="1461577"/>
                </a:cubicBezTo>
                <a:cubicBezTo>
                  <a:pt x="459087" y="1460087"/>
                  <a:pt x="447925" y="1458596"/>
                  <a:pt x="436763" y="1457106"/>
                </a:cubicBezTo>
                <a:cubicBezTo>
                  <a:pt x="449426" y="1447354"/>
                  <a:pt x="438264" y="1445864"/>
                  <a:pt x="450927" y="1436113"/>
                </a:cubicBezTo>
                <a:cubicBezTo>
                  <a:pt x="450927" y="1436113"/>
                  <a:pt x="473251" y="1439094"/>
                  <a:pt x="474752" y="1427852"/>
                </a:cubicBezTo>
                <a:cubicBezTo>
                  <a:pt x="463590" y="1426361"/>
                  <a:pt x="450927" y="1436113"/>
                  <a:pt x="439765" y="1434622"/>
                </a:cubicBezTo>
                <a:cubicBezTo>
                  <a:pt x="463590" y="1426361"/>
                  <a:pt x="430104" y="1421890"/>
                  <a:pt x="442768" y="1412138"/>
                </a:cubicBezTo>
                <a:cubicBezTo>
                  <a:pt x="431605" y="1410648"/>
                  <a:pt x="409282" y="1407667"/>
                  <a:pt x="430104" y="1421890"/>
                </a:cubicBezTo>
                <a:cubicBezTo>
                  <a:pt x="431605" y="1410648"/>
                  <a:pt x="428603" y="1433132"/>
                  <a:pt x="439765" y="1434622"/>
                </a:cubicBezTo>
                <a:cubicBezTo>
                  <a:pt x="439765" y="1434622"/>
                  <a:pt x="438264" y="1445864"/>
                  <a:pt x="427102" y="1444373"/>
                </a:cubicBezTo>
                <a:cubicBezTo>
                  <a:pt x="415940" y="1442883"/>
                  <a:pt x="428603" y="1433132"/>
                  <a:pt x="418942" y="1420399"/>
                </a:cubicBezTo>
                <a:cubicBezTo>
                  <a:pt x="418942" y="1420399"/>
                  <a:pt x="416152" y="1420026"/>
                  <a:pt x="413174" y="1421059"/>
                </a:cubicBezTo>
                <a:lnTo>
                  <a:pt x="406600" y="1429728"/>
                </a:lnTo>
                <a:lnTo>
                  <a:pt x="384143" y="1425764"/>
                </a:lnTo>
                <a:cubicBezTo>
                  <a:pt x="373168" y="1422868"/>
                  <a:pt x="362381" y="1418567"/>
                  <a:pt x="351970" y="1411456"/>
                </a:cubicBezTo>
                <a:cubicBezTo>
                  <a:pt x="374294" y="1414437"/>
                  <a:pt x="386957" y="1404686"/>
                  <a:pt x="420444" y="1409157"/>
                </a:cubicBezTo>
                <a:cubicBezTo>
                  <a:pt x="386957" y="1404686"/>
                  <a:pt x="364633" y="1401705"/>
                  <a:pt x="342309" y="1398724"/>
                </a:cubicBezTo>
                <a:cubicBezTo>
                  <a:pt x="332648" y="1385991"/>
                  <a:pt x="343810" y="1387482"/>
                  <a:pt x="343810" y="1387482"/>
                </a:cubicBezTo>
                <a:cubicBezTo>
                  <a:pt x="332648" y="1385991"/>
                  <a:pt x="332648" y="1385991"/>
                  <a:pt x="332648" y="1385991"/>
                </a:cubicBezTo>
                <a:cubicBezTo>
                  <a:pt x="321487" y="1384501"/>
                  <a:pt x="299162" y="1381519"/>
                  <a:pt x="300663" y="1370278"/>
                </a:cubicBezTo>
                <a:cubicBezTo>
                  <a:pt x="276838" y="1378538"/>
                  <a:pt x="241851" y="1385309"/>
                  <a:pt x="233691" y="1361335"/>
                </a:cubicBezTo>
                <a:cubicBezTo>
                  <a:pt x="244853" y="1362825"/>
                  <a:pt x="267177" y="1365806"/>
                  <a:pt x="289501" y="1368787"/>
                </a:cubicBezTo>
                <a:cubicBezTo>
                  <a:pt x="268678" y="1354564"/>
                  <a:pt x="244853" y="1362825"/>
                  <a:pt x="235193" y="1350093"/>
                </a:cubicBezTo>
                <a:cubicBezTo>
                  <a:pt x="244853" y="1362825"/>
                  <a:pt x="222529" y="1359844"/>
                  <a:pt x="221028" y="1371086"/>
                </a:cubicBezTo>
                <a:cubicBezTo>
                  <a:pt x="222529" y="1359844"/>
                  <a:pt x="209865" y="1369595"/>
                  <a:pt x="211367" y="1358353"/>
                </a:cubicBezTo>
                <a:cubicBezTo>
                  <a:pt x="222529" y="1359844"/>
                  <a:pt x="235193" y="1350093"/>
                  <a:pt x="225532" y="1337360"/>
                </a:cubicBezTo>
                <a:cubicBezTo>
                  <a:pt x="212868" y="1347111"/>
                  <a:pt x="201706" y="1345621"/>
                  <a:pt x="203207" y="1334379"/>
                </a:cubicBezTo>
                <a:cubicBezTo>
                  <a:pt x="158559" y="1328417"/>
                  <a:pt x="148899" y="1315685"/>
                  <a:pt x="115412" y="1311213"/>
                </a:cubicBezTo>
                <a:cubicBezTo>
                  <a:pt x="116913" y="1299971"/>
                  <a:pt x="148899" y="1315685"/>
                  <a:pt x="150400" y="1304443"/>
                </a:cubicBezTo>
                <a:cubicBezTo>
                  <a:pt x="129576" y="1290220"/>
                  <a:pt x="105751" y="1298481"/>
                  <a:pt x="97592" y="1274506"/>
                </a:cubicBezTo>
                <a:cubicBezTo>
                  <a:pt x="75268" y="1271525"/>
                  <a:pt x="52944" y="1268544"/>
                  <a:pt x="43282" y="1255812"/>
                </a:cubicBezTo>
                <a:cubicBezTo>
                  <a:pt x="30619" y="1265563"/>
                  <a:pt x="30619" y="1265563"/>
                  <a:pt x="19457" y="1264073"/>
                </a:cubicBezTo>
                <a:cubicBezTo>
                  <a:pt x="19457" y="1264073"/>
                  <a:pt x="19457" y="1264073"/>
                  <a:pt x="8295" y="1262582"/>
                </a:cubicBezTo>
                <a:cubicBezTo>
                  <a:pt x="-1365" y="1249850"/>
                  <a:pt x="19457" y="1264073"/>
                  <a:pt x="20958" y="1252831"/>
                </a:cubicBezTo>
                <a:cubicBezTo>
                  <a:pt x="9796" y="1251340"/>
                  <a:pt x="32120" y="1254321"/>
                  <a:pt x="22460" y="1241589"/>
                </a:cubicBezTo>
                <a:cubicBezTo>
                  <a:pt x="9796" y="1251340"/>
                  <a:pt x="-1365" y="1249850"/>
                  <a:pt x="136" y="1238608"/>
                </a:cubicBezTo>
                <a:cubicBezTo>
                  <a:pt x="16879" y="1240844"/>
                  <a:pt x="21909" y="1235079"/>
                  <a:pt x="32162" y="1238057"/>
                </a:cubicBezTo>
                <a:lnTo>
                  <a:pt x="39068" y="1241621"/>
                </a:lnTo>
                <a:lnTo>
                  <a:pt x="39390" y="1242420"/>
                </a:lnTo>
                <a:cubicBezTo>
                  <a:pt x="39202" y="1243825"/>
                  <a:pt x="39202" y="1243825"/>
                  <a:pt x="44783" y="1244570"/>
                </a:cubicBezTo>
                <a:lnTo>
                  <a:pt x="39068" y="1241621"/>
                </a:lnTo>
                <a:lnTo>
                  <a:pt x="36920" y="1236293"/>
                </a:lnTo>
                <a:lnTo>
                  <a:pt x="45535" y="1238949"/>
                </a:lnTo>
                <a:cubicBezTo>
                  <a:pt x="56321" y="1243250"/>
                  <a:pt x="67108" y="1247551"/>
                  <a:pt x="78270" y="1249042"/>
                </a:cubicBezTo>
                <a:cubicBezTo>
                  <a:pt x="79771" y="1237800"/>
                  <a:pt x="68609" y="1236309"/>
                  <a:pt x="81273" y="1226558"/>
                </a:cubicBezTo>
                <a:cubicBezTo>
                  <a:pt x="80522" y="1232179"/>
                  <a:pt x="82937" y="1235362"/>
                  <a:pt x="86748" y="1238731"/>
                </a:cubicBezTo>
                <a:lnTo>
                  <a:pt x="100594" y="1252023"/>
                </a:lnTo>
                <a:lnTo>
                  <a:pt x="89432" y="1250532"/>
                </a:lnTo>
                <a:cubicBezTo>
                  <a:pt x="89432" y="1250532"/>
                  <a:pt x="89432" y="1250532"/>
                  <a:pt x="100594" y="1252023"/>
                </a:cubicBezTo>
                <a:lnTo>
                  <a:pt x="100594" y="1252023"/>
                </a:lnTo>
                <a:lnTo>
                  <a:pt x="110361" y="1253327"/>
                </a:lnTo>
                <a:cubicBezTo>
                  <a:pt x="117337" y="1254259"/>
                  <a:pt x="122918" y="1255004"/>
                  <a:pt x="122918" y="1255004"/>
                </a:cubicBezTo>
                <a:cubicBezTo>
                  <a:pt x="134080" y="1256494"/>
                  <a:pt x="134080" y="1256494"/>
                  <a:pt x="143741" y="1269227"/>
                </a:cubicBezTo>
                <a:cubicBezTo>
                  <a:pt x="132579" y="1267736"/>
                  <a:pt x="122918" y="1255004"/>
                  <a:pt x="110255" y="1264755"/>
                </a:cubicBezTo>
                <a:cubicBezTo>
                  <a:pt x="132579" y="1267736"/>
                  <a:pt x="132579" y="1267736"/>
                  <a:pt x="140739" y="1291711"/>
                </a:cubicBezTo>
                <a:cubicBezTo>
                  <a:pt x="140739" y="1291711"/>
                  <a:pt x="151901" y="1293201"/>
                  <a:pt x="151901" y="1293201"/>
                </a:cubicBezTo>
                <a:cubicBezTo>
                  <a:pt x="153402" y="1281959"/>
                  <a:pt x="153402" y="1281959"/>
                  <a:pt x="142240" y="1280469"/>
                </a:cubicBezTo>
                <a:cubicBezTo>
                  <a:pt x="153402" y="1281959"/>
                  <a:pt x="154904" y="1270717"/>
                  <a:pt x="154904" y="1270717"/>
                </a:cubicBezTo>
                <a:cubicBezTo>
                  <a:pt x="166065" y="1272208"/>
                  <a:pt x="166065" y="1272208"/>
                  <a:pt x="177227" y="1273698"/>
                </a:cubicBezTo>
                <a:cubicBezTo>
                  <a:pt x="178728" y="1262457"/>
                  <a:pt x="156405" y="1259476"/>
                  <a:pt x="167567" y="1260966"/>
                </a:cubicBezTo>
                <a:cubicBezTo>
                  <a:pt x="189890" y="1263947"/>
                  <a:pt x="210713" y="1278170"/>
                  <a:pt x="221875" y="1279661"/>
                </a:cubicBezTo>
                <a:cubicBezTo>
                  <a:pt x="210713" y="1278170"/>
                  <a:pt x="210713" y="1278170"/>
                  <a:pt x="199551" y="1276680"/>
                </a:cubicBezTo>
                <a:cubicBezTo>
                  <a:pt x="218872" y="1302144"/>
                  <a:pt x="253861" y="1295374"/>
                  <a:pt x="263521" y="1308106"/>
                </a:cubicBezTo>
                <a:cubicBezTo>
                  <a:pt x="263521" y="1308106"/>
                  <a:pt x="263521" y="1308106"/>
                  <a:pt x="253861" y="1295374"/>
                </a:cubicBezTo>
                <a:cubicBezTo>
                  <a:pt x="265022" y="1296865"/>
                  <a:pt x="276184" y="1298355"/>
                  <a:pt x="287346" y="1299846"/>
                </a:cubicBezTo>
                <a:cubicBezTo>
                  <a:pt x="306668" y="1325310"/>
                  <a:pt x="341656" y="1318540"/>
                  <a:pt x="375141" y="1323012"/>
                </a:cubicBezTo>
                <a:cubicBezTo>
                  <a:pt x="362478" y="1332763"/>
                  <a:pt x="352818" y="1320031"/>
                  <a:pt x="351316" y="1331273"/>
                </a:cubicBezTo>
                <a:cubicBezTo>
                  <a:pt x="360977" y="1344005"/>
                  <a:pt x="373640" y="1334254"/>
                  <a:pt x="384802" y="1335744"/>
                </a:cubicBezTo>
                <a:cubicBezTo>
                  <a:pt x="383301" y="1346986"/>
                  <a:pt x="372139" y="1345496"/>
                  <a:pt x="383301" y="1346986"/>
                </a:cubicBezTo>
                <a:cubicBezTo>
                  <a:pt x="383301" y="1346986"/>
                  <a:pt x="383301" y="1346986"/>
                  <a:pt x="394463" y="1348477"/>
                </a:cubicBezTo>
                <a:cubicBezTo>
                  <a:pt x="415286" y="1362700"/>
                  <a:pt x="440613" y="1343197"/>
                  <a:pt x="461435" y="1357420"/>
                </a:cubicBezTo>
                <a:cubicBezTo>
                  <a:pt x="471096" y="1370152"/>
                  <a:pt x="504583" y="1374624"/>
                  <a:pt x="506084" y="1363382"/>
                </a:cubicBezTo>
                <a:cubicBezTo>
                  <a:pt x="506835" y="1357761"/>
                  <a:pt x="501253" y="1357016"/>
                  <a:pt x="497068" y="1356457"/>
                </a:cubicBezTo>
                <a:lnTo>
                  <a:pt x="496798" y="1354022"/>
                </a:lnTo>
                <a:lnTo>
                  <a:pt x="498953" y="1355636"/>
                </a:lnTo>
                <a:cubicBezTo>
                  <a:pt x="499348" y="1355331"/>
                  <a:pt x="498839" y="1353833"/>
                  <a:pt x="496423" y="1350650"/>
                </a:cubicBezTo>
                <a:lnTo>
                  <a:pt x="496798" y="1354022"/>
                </a:lnTo>
                <a:lnTo>
                  <a:pt x="496048" y="1353460"/>
                </a:lnTo>
                <a:cubicBezTo>
                  <a:pt x="493632" y="1350277"/>
                  <a:pt x="491592" y="1344284"/>
                  <a:pt x="497925" y="1339408"/>
                </a:cubicBezTo>
                <a:cubicBezTo>
                  <a:pt x="507585" y="1352140"/>
                  <a:pt x="518747" y="1353631"/>
                  <a:pt x="517246" y="1364873"/>
                </a:cubicBezTo>
                <a:cubicBezTo>
                  <a:pt x="504583" y="1374624"/>
                  <a:pt x="504583" y="1374624"/>
                  <a:pt x="493421" y="1373133"/>
                </a:cubicBezTo>
                <a:cubicBezTo>
                  <a:pt x="514244" y="1387356"/>
                  <a:pt x="547729" y="1391828"/>
                  <a:pt x="560392" y="1382077"/>
                </a:cubicBezTo>
                <a:cubicBezTo>
                  <a:pt x="558891" y="1393318"/>
                  <a:pt x="570053" y="1394809"/>
                  <a:pt x="581216" y="1396300"/>
                </a:cubicBezTo>
                <a:cubicBezTo>
                  <a:pt x="582717" y="1385058"/>
                  <a:pt x="602039" y="1410522"/>
                  <a:pt x="613201" y="1412013"/>
                </a:cubicBezTo>
                <a:cubicBezTo>
                  <a:pt x="614702" y="1400771"/>
                  <a:pt x="638527" y="1392510"/>
                  <a:pt x="637026" y="1403752"/>
                </a:cubicBezTo>
                <a:cubicBezTo>
                  <a:pt x="637026" y="1403752"/>
                  <a:pt x="635524" y="1414994"/>
                  <a:pt x="635524" y="1414994"/>
                </a:cubicBezTo>
                <a:cubicBezTo>
                  <a:pt x="659350" y="1406733"/>
                  <a:pt x="656347" y="1429217"/>
                  <a:pt x="680173" y="1420956"/>
                </a:cubicBezTo>
                <a:cubicBezTo>
                  <a:pt x="691335" y="1422447"/>
                  <a:pt x="724821" y="1426918"/>
                  <a:pt x="700996" y="1435179"/>
                </a:cubicBezTo>
                <a:cubicBezTo>
                  <a:pt x="724821" y="1426918"/>
                  <a:pt x="758308" y="1431390"/>
                  <a:pt x="779130" y="1445613"/>
                </a:cubicBezTo>
                <a:cubicBezTo>
                  <a:pt x="779130" y="1445613"/>
                  <a:pt x="779130" y="1445613"/>
                  <a:pt x="790292" y="1447103"/>
                </a:cubicBezTo>
                <a:cubicBezTo>
                  <a:pt x="801454" y="1448594"/>
                  <a:pt x="779130" y="1445613"/>
                  <a:pt x="777629" y="1456855"/>
                </a:cubicBezTo>
                <a:cubicBezTo>
                  <a:pt x="811115" y="1461326"/>
                  <a:pt x="823778" y="1451575"/>
                  <a:pt x="846103" y="1454556"/>
                </a:cubicBezTo>
                <a:cubicBezTo>
                  <a:pt x="846103" y="1454556"/>
                  <a:pt x="834940" y="1453066"/>
                  <a:pt x="823778" y="1451575"/>
                </a:cubicBezTo>
                <a:cubicBezTo>
                  <a:pt x="846103" y="1454556"/>
                  <a:pt x="868427" y="1457537"/>
                  <a:pt x="879589" y="1459028"/>
                </a:cubicBezTo>
                <a:cubicBezTo>
                  <a:pt x="868427" y="1457537"/>
                  <a:pt x="857265" y="1456047"/>
                  <a:pt x="855764" y="1467289"/>
                </a:cubicBezTo>
                <a:cubicBezTo>
                  <a:pt x="866925" y="1468779"/>
                  <a:pt x="878087" y="1470270"/>
                  <a:pt x="900411" y="1473251"/>
                </a:cubicBezTo>
                <a:cubicBezTo>
                  <a:pt x="913074" y="1463499"/>
                  <a:pt x="924236" y="1464990"/>
                  <a:pt x="935399" y="1466481"/>
                </a:cubicBezTo>
                <a:cubicBezTo>
                  <a:pt x="924236" y="1464990"/>
                  <a:pt x="924236" y="1464990"/>
                  <a:pt x="914575" y="1452258"/>
                </a:cubicBezTo>
                <a:cubicBezTo>
                  <a:pt x="903414" y="1450767"/>
                  <a:pt x="903414" y="1450767"/>
                  <a:pt x="892252" y="1449277"/>
                </a:cubicBezTo>
                <a:cubicBezTo>
                  <a:pt x="884092" y="1425302"/>
                  <a:pt x="825279" y="1440333"/>
                  <a:pt x="805958" y="1414869"/>
                </a:cubicBezTo>
                <a:cubicBezTo>
                  <a:pt x="782133" y="1423129"/>
                  <a:pt x="773973" y="1399155"/>
                  <a:pt x="750147" y="1407416"/>
                </a:cubicBezTo>
                <a:cubicBezTo>
                  <a:pt x="718163" y="1391702"/>
                  <a:pt x="695839" y="1388721"/>
                  <a:pt x="662352" y="1384250"/>
                </a:cubicBezTo>
                <a:cubicBezTo>
                  <a:pt x="663853" y="1373008"/>
                  <a:pt x="652691" y="1371517"/>
                  <a:pt x="665354" y="1361766"/>
                </a:cubicBezTo>
                <a:cubicBezTo>
                  <a:pt x="654192" y="1360275"/>
                  <a:pt x="643031" y="1358785"/>
                  <a:pt x="643031" y="1358785"/>
                </a:cubicBezTo>
                <a:cubicBezTo>
                  <a:pt x="633370" y="1346053"/>
                  <a:pt x="633370" y="1346053"/>
                  <a:pt x="634871" y="1334811"/>
                </a:cubicBezTo>
                <a:cubicBezTo>
                  <a:pt x="646033" y="1336301"/>
                  <a:pt x="657195" y="1337792"/>
                  <a:pt x="658696" y="1326550"/>
                </a:cubicBezTo>
                <a:cubicBezTo>
                  <a:pt x="668357" y="1339282"/>
                  <a:pt x="657195" y="1337792"/>
                  <a:pt x="668357" y="1339282"/>
                </a:cubicBezTo>
                <a:cubicBezTo>
                  <a:pt x="689180" y="1353505"/>
                  <a:pt x="690682" y="1342264"/>
                  <a:pt x="711504" y="1356486"/>
                </a:cubicBezTo>
                <a:cubicBezTo>
                  <a:pt x="711504" y="1356486"/>
                  <a:pt x="711504" y="1356486"/>
                  <a:pt x="724167" y="1346735"/>
                </a:cubicBezTo>
                <a:cubicBezTo>
                  <a:pt x="733828" y="1359467"/>
                  <a:pt x="733828" y="1359467"/>
                  <a:pt x="735329" y="1348226"/>
                </a:cubicBezTo>
                <a:cubicBezTo>
                  <a:pt x="735329" y="1348226"/>
                  <a:pt x="744990" y="1360958"/>
                  <a:pt x="756152" y="1362448"/>
                </a:cubicBezTo>
                <a:cubicBezTo>
                  <a:pt x="791140" y="1355678"/>
                  <a:pt x="810461" y="1381143"/>
                  <a:pt x="832785" y="1384124"/>
                </a:cubicBezTo>
                <a:cubicBezTo>
                  <a:pt x="843947" y="1385615"/>
                  <a:pt x="867773" y="1377354"/>
                  <a:pt x="856611" y="1375864"/>
                </a:cubicBezTo>
                <a:cubicBezTo>
                  <a:pt x="856611" y="1375864"/>
                  <a:pt x="856611" y="1375864"/>
                  <a:pt x="845448" y="1374373"/>
                </a:cubicBezTo>
                <a:cubicBezTo>
                  <a:pt x="834286" y="1372882"/>
                  <a:pt x="856611" y="1375864"/>
                  <a:pt x="846949" y="1363131"/>
                </a:cubicBezTo>
                <a:cubicBezTo>
                  <a:pt x="802302" y="1357169"/>
                  <a:pt x="759154" y="1339965"/>
                  <a:pt x="716008" y="1322761"/>
                </a:cubicBezTo>
                <a:cubicBezTo>
                  <a:pt x="728671" y="1313010"/>
                  <a:pt x="727170" y="1324251"/>
                  <a:pt x="738332" y="1325742"/>
                </a:cubicBezTo>
                <a:cubicBezTo>
                  <a:pt x="750995" y="1315991"/>
                  <a:pt x="728671" y="1313010"/>
                  <a:pt x="741334" y="1303258"/>
                </a:cubicBezTo>
                <a:cubicBezTo>
                  <a:pt x="739833" y="1314500"/>
                  <a:pt x="739833" y="1314500"/>
                  <a:pt x="750995" y="1315991"/>
                </a:cubicBezTo>
                <a:cubicBezTo>
                  <a:pt x="749494" y="1327233"/>
                  <a:pt x="738332" y="1325742"/>
                  <a:pt x="749494" y="1327233"/>
                </a:cubicBezTo>
                <a:cubicBezTo>
                  <a:pt x="750995" y="1315991"/>
                  <a:pt x="759154" y="1339965"/>
                  <a:pt x="782980" y="1331704"/>
                </a:cubicBezTo>
                <a:cubicBezTo>
                  <a:pt x="773320" y="1318972"/>
                  <a:pt x="795643" y="1321953"/>
                  <a:pt x="795643" y="1321953"/>
                </a:cubicBezTo>
                <a:cubicBezTo>
                  <a:pt x="816466" y="1336176"/>
                  <a:pt x="896102" y="1335368"/>
                  <a:pt x="904261" y="1359342"/>
                </a:cubicBezTo>
                <a:cubicBezTo>
                  <a:pt x="916924" y="1349591"/>
                  <a:pt x="894601" y="1346610"/>
                  <a:pt x="918425" y="1338349"/>
                </a:cubicBezTo>
                <a:cubicBezTo>
                  <a:pt x="926585" y="1362323"/>
                  <a:pt x="926585" y="1362323"/>
                  <a:pt x="948910" y="1365304"/>
                </a:cubicBezTo>
                <a:cubicBezTo>
                  <a:pt x="937747" y="1363814"/>
                  <a:pt x="936246" y="1375055"/>
                  <a:pt x="925084" y="1373565"/>
                </a:cubicBezTo>
                <a:cubicBezTo>
                  <a:pt x="926585" y="1362323"/>
                  <a:pt x="926585" y="1362323"/>
                  <a:pt x="926585" y="1362323"/>
                </a:cubicBezTo>
                <a:cubicBezTo>
                  <a:pt x="915423" y="1360833"/>
                  <a:pt x="904261" y="1359342"/>
                  <a:pt x="902760" y="1370584"/>
                </a:cubicBezTo>
                <a:cubicBezTo>
                  <a:pt x="913922" y="1372074"/>
                  <a:pt x="945907" y="1387788"/>
                  <a:pt x="960072" y="1366795"/>
                </a:cubicBezTo>
                <a:cubicBezTo>
                  <a:pt x="971234" y="1368285"/>
                  <a:pt x="982396" y="1369776"/>
                  <a:pt x="993557" y="1371266"/>
                </a:cubicBezTo>
                <a:cubicBezTo>
                  <a:pt x="980894" y="1381018"/>
                  <a:pt x="958571" y="1378037"/>
                  <a:pt x="968231" y="1390769"/>
                </a:cubicBezTo>
                <a:cubicBezTo>
                  <a:pt x="979393" y="1392259"/>
                  <a:pt x="992056" y="1382508"/>
                  <a:pt x="1003218" y="1383999"/>
                </a:cubicBezTo>
                <a:cubicBezTo>
                  <a:pt x="1004719" y="1372757"/>
                  <a:pt x="1047867" y="1389961"/>
                  <a:pt x="1049368" y="1378719"/>
                </a:cubicBezTo>
                <a:cubicBezTo>
                  <a:pt x="1047867" y="1389961"/>
                  <a:pt x="1047867" y="1389961"/>
                  <a:pt x="1047867" y="1389961"/>
                </a:cubicBezTo>
                <a:cubicBezTo>
                  <a:pt x="1057528" y="1402693"/>
                  <a:pt x="1068690" y="1404184"/>
                  <a:pt x="1070191" y="1392942"/>
                </a:cubicBezTo>
                <a:cubicBezTo>
                  <a:pt x="1079851" y="1405674"/>
                  <a:pt x="1081353" y="1394433"/>
                  <a:pt x="1091013" y="1407165"/>
                </a:cubicBezTo>
                <a:cubicBezTo>
                  <a:pt x="1102175" y="1408655"/>
                  <a:pt x="1113337" y="1410146"/>
                  <a:pt x="1114838" y="1398904"/>
                </a:cubicBezTo>
                <a:cubicBezTo>
                  <a:pt x="1126001" y="1400395"/>
                  <a:pt x="1113337" y="1410146"/>
                  <a:pt x="1124500" y="1411637"/>
                </a:cubicBezTo>
                <a:cubicBezTo>
                  <a:pt x="1126001" y="1400395"/>
                  <a:pt x="1137163" y="1401885"/>
                  <a:pt x="1148325" y="1403376"/>
                </a:cubicBezTo>
                <a:cubicBezTo>
                  <a:pt x="1157986" y="1416108"/>
                  <a:pt x="1146824" y="1414618"/>
                  <a:pt x="1146824" y="1414618"/>
                </a:cubicBezTo>
                <a:cubicBezTo>
                  <a:pt x="1157986" y="1416108"/>
                  <a:pt x="1146824" y="1414618"/>
                  <a:pt x="1157986" y="1416108"/>
                </a:cubicBezTo>
                <a:cubicBezTo>
                  <a:pt x="1157986" y="1416108"/>
                  <a:pt x="1169148" y="1417599"/>
                  <a:pt x="1169148" y="1417599"/>
                </a:cubicBezTo>
                <a:cubicBezTo>
                  <a:pt x="1167647" y="1428841"/>
                  <a:pt x="1146824" y="1414618"/>
                  <a:pt x="1156485" y="1427350"/>
                </a:cubicBezTo>
                <a:cubicBezTo>
                  <a:pt x="1167647" y="1428841"/>
                  <a:pt x="1189970" y="1431822"/>
                  <a:pt x="1180310" y="1419089"/>
                </a:cubicBezTo>
                <a:cubicBezTo>
                  <a:pt x="1189970" y="1431822"/>
                  <a:pt x="1210794" y="1446045"/>
                  <a:pt x="1213796" y="1423561"/>
                </a:cubicBezTo>
                <a:cubicBezTo>
                  <a:pt x="1224959" y="1425051"/>
                  <a:pt x="1212295" y="1434803"/>
                  <a:pt x="1223457" y="1436293"/>
                </a:cubicBezTo>
                <a:cubicBezTo>
                  <a:pt x="1256943" y="1440765"/>
                  <a:pt x="1277766" y="1454988"/>
                  <a:pt x="1312754" y="1448218"/>
                </a:cubicBezTo>
                <a:cubicBezTo>
                  <a:pt x="1322414" y="1460950"/>
                  <a:pt x="1311252" y="1459459"/>
                  <a:pt x="1320913" y="1472192"/>
                </a:cubicBezTo>
                <a:cubicBezTo>
                  <a:pt x="1344738" y="1463931"/>
                  <a:pt x="1357401" y="1454180"/>
                  <a:pt x="1354399" y="1476663"/>
                </a:cubicBezTo>
                <a:cubicBezTo>
                  <a:pt x="1378224" y="1468403"/>
                  <a:pt x="1387886" y="1481135"/>
                  <a:pt x="1389387" y="1469893"/>
                </a:cubicBezTo>
                <a:cubicBezTo>
                  <a:pt x="1389387" y="1469893"/>
                  <a:pt x="1387886" y="1481135"/>
                  <a:pt x="1399047" y="1482626"/>
                </a:cubicBezTo>
                <a:cubicBezTo>
                  <a:pt x="1399047" y="1482626"/>
                  <a:pt x="1456358" y="1478836"/>
                  <a:pt x="1443695" y="1488588"/>
                </a:cubicBezTo>
                <a:cubicBezTo>
                  <a:pt x="1467520" y="1480327"/>
                  <a:pt x="1489845" y="1483308"/>
                  <a:pt x="1489845" y="1483308"/>
                </a:cubicBezTo>
                <a:cubicBezTo>
                  <a:pt x="1510668" y="1497531"/>
                  <a:pt x="1579141" y="1495233"/>
                  <a:pt x="1555315" y="1503493"/>
                </a:cubicBezTo>
                <a:cubicBezTo>
                  <a:pt x="1564977" y="1516226"/>
                  <a:pt x="1567980" y="1493742"/>
                  <a:pt x="1577640" y="1506474"/>
                </a:cubicBezTo>
                <a:cubicBezTo>
                  <a:pt x="1587301" y="1519207"/>
                  <a:pt x="1566478" y="1504984"/>
                  <a:pt x="1564977" y="1516226"/>
                </a:cubicBezTo>
                <a:cubicBezTo>
                  <a:pt x="1573349" y="1517343"/>
                  <a:pt x="1593433" y="1526462"/>
                  <a:pt x="1604218" y="1521466"/>
                </a:cubicBezTo>
                <a:lnTo>
                  <a:pt x="1610538" y="1511842"/>
                </a:lnTo>
                <a:lnTo>
                  <a:pt x="1620705" y="1513655"/>
                </a:lnTo>
                <a:cubicBezTo>
                  <a:pt x="1630284" y="1516365"/>
                  <a:pt x="1638280" y="1520293"/>
                  <a:pt x="1643111" y="1526659"/>
                </a:cubicBezTo>
                <a:cubicBezTo>
                  <a:pt x="1654274" y="1528150"/>
                  <a:pt x="1633450" y="1513927"/>
                  <a:pt x="1655775" y="1516908"/>
                </a:cubicBezTo>
                <a:cubicBezTo>
                  <a:pt x="1665435" y="1529641"/>
                  <a:pt x="1666937" y="1518399"/>
                  <a:pt x="1676597" y="1531131"/>
                </a:cubicBezTo>
                <a:cubicBezTo>
                  <a:pt x="1666937" y="1518399"/>
                  <a:pt x="1666937" y="1518399"/>
                  <a:pt x="1668438" y="1507157"/>
                </a:cubicBezTo>
                <a:cubicBezTo>
                  <a:pt x="1679600" y="1508647"/>
                  <a:pt x="1676597" y="1531131"/>
                  <a:pt x="1689261" y="1521380"/>
                </a:cubicBezTo>
                <a:cubicBezTo>
                  <a:pt x="1700422" y="1522870"/>
                  <a:pt x="1690762" y="1510138"/>
                  <a:pt x="1701924" y="1511628"/>
                </a:cubicBezTo>
                <a:cubicBezTo>
                  <a:pt x="1701924" y="1511628"/>
                  <a:pt x="1701924" y="1511628"/>
                  <a:pt x="1713086" y="1513119"/>
                </a:cubicBezTo>
                <a:cubicBezTo>
                  <a:pt x="1700422" y="1522870"/>
                  <a:pt x="1700422" y="1522870"/>
                  <a:pt x="1698921" y="1534112"/>
                </a:cubicBezTo>
                <a:cubicBezTo>
                  <a:pt x="1710083" y="1535603"/>
                  <a:pt x="1698921" y="1534112"/>
                  <a:pt x="1697420" y="1545354"/>
                </a:cubicBezTo>
                <a:cubicBezTo>
                  <a:pt x="1719744" y="1548335"/>
                  <a:pt x="1721245" y="1537093"/>
                  <a:pt x="1732407" y="1538584"/>
                </a:cubicBezTo>
                <a:cubicBezTo>
                  <a:pt x="1742069" y="1551316"/>
                  <a:pt x="1786716" y="1557278"/>
                  <a:pt x="1788218" y="1546036"/>
                </a:cubicBezTo>
                <a:cubicBezTo>
                  <a:pt x="1799380" y="1547527"/>
                  <a:pt x="1775554" y="1555788"/>
                  <a:pt x="1785215" y="1568520"/>
                </a:cubicBezTo>
                <a:cubicBezTo>
                  <a:pt x="1786716" y="1557278"/>
                  <a:pt x="1797878" y="1558769"/>
                  <a:pt x="1810541" y="1549018"/>
                </a:cubicBezTo>
                <a:cubicBezTo>
                  <a:pt x="1821703" y="1550508"/>
                  <a:pt x="1831365" y="1563240"/>
                  <a:pt x="1844028" y="1553489"/>
                </a:cubicBezTo>
                <a:cubicBezTo>
                  <a:pt x="1853689" y="1566222"/>
                  <a:pt x="1831365" y="1563240"/>
                  <a:pt x="1841026" y="1575973"/>
                </a:cubicBezTo>
                <a:cubicBezTo>
                  <a:pt x="1841026" y="1575973"/>
                  <a:pt x="1841026" y="1575973"/>
                  <a:pt x="1864851" y="1567712"/>
                </a:cubicBezTo>
                <a:cubicBezTo>
                  <a:pt x="1863350" y="1578954"/>
                  <a:pt x="1887175" y="1570693"/>
                  <a:pt x="1896835" y="1583425"/>
                </a:cubicBezTo>
                <a:cubicBezTo>
                  <a:pt x="1896835" y="1583425"/>
                  <a:pt x="1896835" y="1583425"/>
                  <a:pt x="1909498" y="1573674"/>
                </a:cubicBezTo>
                <a:cubicBezTo>
                  <a:pt x="1919160" y="1586407"/>
                  <a:pt x="1952646" y="1590878"/>
                  <a:pt x="1965309" y="1581127"/>
                </a:cubicBezTo>
                <a:cubicBezTo>
                  <a:pt x="1963808" y="1592369"/>
                  <a:pt x="1986132" y="1595350"/>
                  <a:pt x="1987633" y="1584108"/>
                </a:cubicBezTo>
                <a:cubicBezTo>
                  <a:pt x="2006955" y="1609573"/>
                  <a:pt x="2021120" y="1588580"/>
                  <a:pt x="2041942" y="1602803"/>
                </a:cubicBezTo>
                <a:cubicBezTo>
                  <a:pt x="2043444" y="1591561"/>
                  <a:pt x="2041942" y="1602803"/>
                  <a:pt x="2053104" y="1604293"/>
                </a:cubicBezTo>
                <a:cubicBezTo>
                  <a:pt x="2043444" y="1591561"/>
                  <a:pt x="2043444" y="1591561"/>
                  <a:pt x="2043444" y="1591561"/>
                </a:cubicBezTo>
                <a:cubicBezTo>
                  <a:pt x="2054605" y="1593051"/>
                  <a:pt x="2065767" y="1594542"/>
                  <a:pt x="2065767" y="1594542"/>
                </a:cubicBezTo>
                <a:cubicBezTo>
                  <a:pt x="2067269" y="1583300"/>
                  <a:pt x="2078431" y="1584791"/>
                  <a:pt x="2067269" y="1583300"/>
                </a:cubicBezTo>
                <a:cubicBezTo>
                  <a:pt x="2054605" y="1593051"/>
                  <a:pt x="2044945" y="1580319"/>
                  <a:pt x="2033783" y="1578828"/>
                </a:cubicBezTo>
                <a:cubicBezTo>
                  <a:pt x="2043444" y="1591561"/>
                  <a:pt x="2009958" y="1587089"/>
                  <a:pt x="2011459" y="1575847"/>
                </a:cubicBezTo>
                <a:cubicBezTo>
                  <a:pt x="2022621" y="1577338"/>
                  <a:pt x="2022621" y="1577338"/>
                  <a:pt x="2024122" y="1566096"/>
                </a:cubicBezTo>
                <a:cubicBezTo>
                  <a:pt x="2012960" y="1564606"/>
                  <a:pt x="2000296" y="1574357"/>
                  <a:pt x="2000296" y="1574357"/>
                </a:cubicBezTo>
                <a:cubicBezTo>
                  <a:pt x="2014461" y="1553364"/>
                  <a:pt x="1958651" y="1545911"/>
                  <a:pt x="1937828" y="1531688"/>
                </a:cubicBezTo>
                <a:cubicBezTo>
                  <a:pt x="1947489" y="1544420"/>
                  <a:pt x="1947489" y="1544420"/>
                  <a:pt x="1936327" y="1542930"/>
                </a:cubicBezTo>
                <a:cubicBezTo>
                  <a:pt x="1926666" y="1530198"/>
                  <a:pt x="1936327" y="1542930"/>
                  <a:pt x="1925165" y="1541439"/>
                </a:cubicBezTo>
                <a:cubicBezTo>
                  <a:pt x="1925165" y="1541439"/>
                  <a:pt x="1925165" y="1541439"/>
                  <a:pt x="1904341" y="1527216"/>
                </a:cubicBezTo>
                <a:cubicBezTo>
                  <a:pt x="1915503" y="1528707"/>
                  <a:pt x="1917005" y="1517465"/>
                  <a:pt x="1917005" y="1517465"/>
                </a:cubicBezTo>
                <a:cubicBezTo>
                  <a:pt x="1905843" y="1515975"/>
                  <a:pt x="1917005" y="1517465"/>
                  <a:pt x="1904341" y="1527216"/>
                </a:cubicBezTo>
                <a:cubicBezTo>
                  <a:pt x="1894681" y="1514484"/>
                  <a:pt x="1870856" y="1522745"/>
                  <a:pt x="1872357" y="1511503"/>
                </a:cubicBezTo>
                <a:cubicBezTo>
                  <a:pt x="1883519" y="1512993"/>
                  <a:pt x="1882018" y="1524235"/>
                  <a:pt x="1894681" y="1514484"/>
                </a:cubicBezTo>
                <a:cubicBezTo>
                  <a:pt x="1872357" y="1511503"/>
                  <a:pt x="1885020" y="1501752"/>
                  <a:pt x="1886521" y="1490510"/>
                </a:cubicBezTo>
                <a:cubicBezTo>
                  <a:pt x="1875359" y="1489019"/>
                  <a:pt x="1873858" y="1500261"/>
                  <a:pt x="1873858" y="1500261"/>
                </a:cubicBezTo>
                <a:cubicBezTo>
                  <a:pt x="1850033" y="1508522"/>
                  <a:pt x="1829209" y="1494299"/>
                  <a:pt x="1806885" y="1491318"/>
                </a:cubicBezTo>
                <a:cubicBezTo>
                  <a:pt x="1806885" y="1491318"/>
                  <a:pt x="1784562" y="1488337"/>
                  <a:pt x="1771899" y="1498088"/>
                </a:cubicBezTo>
                <a:cubicBezTo>
                  <a:pt x="1762238" y="1485356"/>
                  <a:pt x="1784562" y="1488337"/>
                  <a:pt x="1774901" y="1475604"/>
                </a:cubicBezTo>
                <a:cubicBezTo>
                  <a:pt x="1762238" y="1485356"/>
                  <a:pt x="1751076" y="1483865"/>
                  <a:pt x="1739913" y="1482375"/>
                </a:cubicBezTo>
                <a:cubicBezTo>
                  <a:pt x="1738412" y="1493616"/>
                  <a:pt x="1749575" y="1495107"/>
                  <a:pt x="1738412" y="1493616"/>
                </a:cubicBezTo>
                <a:cubicBezTo>
                  <a:pt x="1739913" y="1482375"/>
                  <a:pt x="1727250" y="1492126"/>
                  <a:pt x="1725749" y="1503368"/>
                </a:cubicBezTo>
                <a:cubicBezTo>
                  <a:pt x="1716088" y="1490635"/>
                  <a:pt x="1703425" y="1500387"/>
                  <a:pt x="1693764" y="1487654"/>
                </a:cubicBezTo>
                <a:cubicBezTo>
                  <a:pt x="1704926" y="1489145"/>
                  <a:pt x="1716088" y="1490635"/>
                  <a:pt x="1716088" y="1490635"/>
                </a:cubicBezTo>
                <a:cubicBezTo>
                  <a:pt x="1706427" y="1477903"/>
                  <a:pt x="1717589" y="1479394"/>
                  <a:pt x="1728751" y="1480884"/>
                </a:cubicBezTo>
                <a:cubicBezTo>
                  <a:pt x="1706427" y="1477903"/>
                  <a:pt x="1695265" y="1476412"/>
                  <a:pt x="1696766" y="1465171"/>
                </a:cubicBezTo>
                <a:cubicBezTo>
                  <a:pt x="1695265" y="1476412"/>
                  <a:pt x="1719090" y="1468152"/>
                  <a:pt x="1707929" y="1466661"/>
                </a:cubicBezTo>
                <a:cubicBezTo>
                  <a:pt x="1698268" y="1453929"/>
                  <a:pt x="1674443" y="1462190"/>
                  <a:pt x="1652118" y="1459208"/>
                </a:cubicBezTo>
                <a:cubicBezTo>
                  <a:pt x="1652118" y="1459208"/>
                  <a:pt x="1674443" y="1462190"/>
                  <a:pt x="1653619" y="1447967"/>
                </a:cubicBezTo>
                <a:cubicBezTo>
                  <a:pt x="1652118" y="1459208"/>
                  <a:pt x="1617131" y="1465979"/>
                  <a:pt x="1607470" y="1453246"/>
                </a:cubicBezTo>
                <a:lnTo>
                  <a:pt x="1618632" y="1454737"/>
                </a:lnTo>
                <a:cubicBezTo>
                  <a:pt x="1607470" y="1453246"/>
                  <a:pt x="1597809" y="1440514"/>
                  <a:pt x="1575485" y="1437533"/>
                </a:cubicBezTo>
                <a:cubicBezTo>
                  <a:pt x="1575485" y="1437533"/>
                  <a:pt x="1575485" y="1437533"/>
                  <a:pt x="1576987" y="1426291"/>
                </a:cubicBezTo>
                <a:cubicBezTo>
                  <a:pt x="1553161" y="1434552"/>
                  <a:pt x="1564323" y="1436042"/>
                  <a:pt x="1553161" y="1434552"/>
                </a:cubicBezTo>
                <a:cubicBezTo>
                  <a:pt x="1553161" y="1434552"/>
                  <a:pt x="1541999" y="1433061"/>
                  <a:pt x="1541999" y="1433061"/>
                </a:cubicBezTo>
                <a:cubicBezTo>
                  <a:pt x="1532338" y="1420329"/>
                  <a:pt x="1543500" y="1421819"/>
                  <a:pt x="1543500" y="1421819"/>
                </a:cubicBezTo>
                <a:cubicBezTo>
                  <a:pt x="1511515" y="1406106"/>
                  <a:pt x="1487690" y="1414367"/>
                  <a:pt x="1454204" y="1409895"/>
                </a:cubicBezTo>
                <a:cubicBezTo>
                  <a:pt x="1454204" y="1409895"/>
                  <a:pt x="1466867" y="1400144"/>
                  <a:pt x="1466867" y="1400144"/>
                </a:cubicBezTo>
                <a:cubicBezTo>
                  <a:pt x="1455705" y="1398653"/>
                  <a:pt x="1446044" y="1385921"/>
                  <a:pt x="1433381" y="1395672"/>
                </a:cubicBezTo>
                <a:cubicBezTo>
                  <a:pt x="1444543" y="1397163"/>
                  <a:pt x="1468368" y="1388902"/>
                  <a:pt x="1454204" y="1409895"/>
                </a:cubicBezTo>
                <a:cubicBezTo>
                  <a:pt x="1431880" y="1406914"/>
                  <a:pt x="1422219" y="1394182"/>
                  <a:pt x="1412558" y="1381449"/>
                </a:cubicBezTo>
                <a:cubicBezTo>
                  <a:pt x="1399895" y="1391201"/>
                  <a:pt x="1422219" y="1394182"/>
                  <a:pt x="1409556" y="1403933"/>
                </a:cubicBezTo>
                <a:cubicBezTo>
                  <a:pt x="1394314" y="1390455"/>
                  <a:pt x="1377946" y="1385409"/>
                  <a:pt x="1362598" y="1383360"/>
                </a:cubicBezTo>
                <a:lnTo>
                  <a:pt x="1333641" y="1381521"/>
                </a:lnTo>
                <a:lnTo>
                  <a:pt x="1337859" y="1377195"/>
                </a:lnTo>
                <a:cubicBezTo>
                  <a:pt x="1339630" y="1374571"/>
                  <a:pt x="1340005" y="1371761"/>
                  <a:pt x="1334424" y="1371015"/>
                </a:cubicBezTo>
                <a:cubicBezTo>
                  <a:pt x="1288274" y="1376295"/>
                  <a:pt x="1268953" y="1350830"/>
                  <a:pt x="1224305" y="1344868"/>
                </a:cubicBezTo>
                <a:cubicBezTo>
                  <a:pt x="1235467" y="1346359"/>
                  <a:pt x="1235467" y="1346359"/>
                  <a:pt x="1236968" y="1335117"/>
                </a:cubicBezTo>
                <a:cubicBezTo>
                  <a:pt x="1224305" y="1344868"/>
                  <a:pt x="1213142" y="1343378"/>
                  <a:pt x="1201980" y="1341887"/>
                </a:cubicBezTo>
                <a:cubicBezTo>
                  <a:pt x="1201980" y="1341887"/>
                  <a:pt x="1201980" y="1341887"/>
                  <a:pt x="1203481" y="1330645"/>
                </a:cubicBezTo>
                <a:cubicBezTo>
                  <a:pt x="1168494" y="1337415"/>
                  <a:pt x="1147672" y="1323193"/>
                  <a:pt x="1114185" y="1318721"/>
                </a:cubicBezTo>
                <a:cubicBezTo>
                  <a:pt x="1125347" y="1320211"/>
                  <a:pt x="1125347" y="1320211"/>
                  <a:pt x="1125347" y="1320211"/>
                </a:cubicBezTo>
                <a:cubicBezTo>
                  <a:pt x="1080699" y="1314249"/>
                  <a:pt x="1082200" y="1303007"/>
                  <a:pt x="1050216" y="1287294"/>
                </a:cubicBezTo>
                <a:cubicBezTo>
                  <a:pt x="1061378" y="1288785"/>
                  <a:pt x="1061378" y="1288785"/>
                  <a:pt x="1062879" y="1277543"/>
                </a:cubicBezTo>
                <a:cubicBezTo>
                  <a:pt x="1050216" y="1287294"/>
                  <a:pt x="1051717" y="1276052"/>
                  <a:pt x="1040554" y="1274562"/>
                </a:cubicBezTo>
                <a:cubicBezTo>
                  <a:pt x="1029392" y="1273071"/>
                  <a:pt x="1027891" y="1284313"/>
                  <a:pt x="1027891" y="1284313"/>
                </a:cubicBezTo>
                <a:cubicBezTo>
                  <a:pt x="1016729" y="1282822"/>
                  <a:pt x="1016729" y="1282822"/>
                  <a:pt x="1005567" y="1281332"/>
                </a:cubicBezTo>
                <a:cubicBezTo>
                  <a:pt x="983243" y="1278351"/>
                  <a:pt x="994405" y="1279841"/>
                  <a:pt x="973583" y="1265618"/>
                </a:cubicBezTo>
                <a:cubicBezTo>
                  <a:pt x="983243" y="1278351"/>
                  <a:pt x="994405" y="1279841"/>
                  <a:pt x="983243" y="1278351"/>
                </a:cubicBezTo>
                <a:cubicBezTo>
                  <a:pt x="962421" y="1264128"/>
                  <a:pt x="906610" y="1256675"/>
                  <a:pt x="930435" y="1248414"/>
                </a:cubicBezTo>
                <a:cubicBezTo>
                  <a:pt x="920774" y="1235682"/>
                  <a:pt x="896949" y="1243943"/>
                  <a:pt x="887289" y="1231210"/>
                </a:cubicBezTo>
                <a:cubicBezTo>
                  <a:pt x="887289" y="1231210"/>
                  <a:pt x="898450" y="1232701"/>
                  <a:pt x="898450" y="1232701"/>
                </a:cubicBezTo>
                <a:cubicBezTo>
                  <a:pt x="876127" y="1229720"/>
                  <a:pt x="877628" y="1218478"/>
                  <a:pt x="866465" y="1216987"/>
                </a:cubicBezTo>
                <a:cubicBezTo>
                  <a:pt x="855303" y="1215497"/>
                  <a:pt x="864964" y="1228229"/>
                  <a:pt x="852301" y="1237980"/>
                </a:cubicBezTo>
                <a:cubicBezTo>
                  <a:pt x="853802" y="1226739"/>
                  <a:pt x="821817" y="1211025"/>
                  <a:pt x="820316" y="1222267"/>
                </a:cubicBezTo>
                <a:cubicBezTo>
                  <a:pt x="734022" y="1187859"/>
                  <a:pt x="646227" y="1164693"/>
                  <a:pt x="559933" y="1130285"/>
                </a:cubicBezTo>
                <a:cubicBezTo>
                  <a:pt x="563099" y="1127847"/>
                  <a:pt x="565983" y="1127517"/>
                  <a:pt x="568727" y="1128241"/>
                </a:cubicBezTo>
                <a:lnTo>
                  <a:pt x="570362" y="1129121"/>
                </a:lnTo>
                <a:lnTo>
                  <a:pt x="571095" y="1131775"/>
                </a:lnTo>
                <a:lnTo>
                  <a:pt x="573476" y="1130798"/>
                </a:lnTo>
                <a:lnTo>
                  <a:pt x="576676" y="1132521"/>
                </a:lnTo>
                <a:cubicBezTo>
                  <a:pt x="581882" y="1136077"/>
                  <a:pt x="587087" y="1139632"/>
                  <a:pt x="593419" y="1134757"/>
                </a:cubicBezTo>
                <a:cubicBezTo>
                  <a:pt x="593419" y="1134757"/>
                  <a:pt x="604581" y="1136247"/>
                  <a:pt x="594920" y="1123515"/>
                </a:cubicBezTo>
                <a:cubicBezTo>
                  <a:pt x="594920" y="1123515"/>
                  <a:pt x="594920" y="1123515"/>
                  <a:pt x="583758" y="1122024"/>
                </a:cubicBezTo>
                <a:cubicBezTo>
                  <a:pt x="583758" y="1122024"/>
                  <a:pt x="583383" y="1124835"/>
                  <a:pt x="581612" y="1127459"/>
                </a:cubicBezTo>
                <a:lnTo>
                  <a:pt x="573476" y="1130798"/>
                </a:lnTo>
                <a:lnTo>
                  <a:pt x="570362" y="1129121"/>
                </a:lnTo>
                <a:lnTo>
                  <a:pt x="568223" y="1121380"/>
                </a:lnTo>
                <a:cubicBezTo>
                  <a:pt x="569806" y="1120161"/>
                  <a:pt x="572596" y="1120534"/>
                  <a:pt x="572596" y="1120534"/>
                </a:cubicBezTo>
                <a:cubicBezTo>
                  <a:pt x="561434" y="1119043"/>
                  <a:pt x="562936" y="1107801"/>
                  <a:pt x="551774" y="1106311"/>
                </a:cubicBezTo>
                <a:cubicBezTo>
                  <a:pt x="550272" y="1117553"/>
                  <a:pt x="550272" y="1117553"/>
                  <a:pt x="550272" y="1117553"/>
                </a:cubicBezTo>
                <a:cubicBezTo>
                  <a:pt x="559933" y="1130285"/>
                  <a:pt x="558432" y="1141527"/>
                  <a:pt x="558432" y="1141527"/>
                </a:cubicBezTo>
                <a:cubicBezTo>
                  <a:pt x="558432" y="1141527"/>
                  <a:pt x="547270" y="1140036"/>
                  <a:pt x="536108" y="1138546"/>
                </a:cubicBezTo>
                <a:cubicBezTo>
                  <a:pt x="548771" y="1128794"/>
                  <a:pt x="559933" y="1130285"/>
                  <a:pt x="548771" y="1128794"/>
                </a:cubicBezTo>
                <a:cubicBezTo>
                  <a:pt x="526447" y="1125813"/>
                  <a:pt x="507125" y="1100349"/>
                  <a:pt x="483300" y="1108609"/>
                </a:cubicBezTo>
                <a:cubicBezTo>
                  <a:pt x="484801" y="1097367"/>
                  <a:pt x="484801" y="1097367"/>
                  <a:pt x="473639" y="1095877"/>
                </a:cubicBezTo>
                <a:cubicBezTo>
                  <a:pt x="473639" y="1095877"/>
                  <a:pt x="462477" y="1094386"/>
                  <a:pt x="452816" y="1081654"/>
                </a:cubicBezTo>
                <a:cubicBezTo>
                  <a:pt x="463978" y="1083145"/>
                  <a:pt x="473639" y="1095877"/>
                  <a:pt x="486302" y="1086126"/>
                </a:cubicBezTo>
                <a:cubicBezTo>
                  <a:pt x="476642" y="1073393"/>
                  <a:pt x="452816" y="1081654"/>
                  <a:pt x="431993" y="1067431"/>
                </a:cubicBezTo>
                <a:cubicBezTo>
                  <a:pt x="444657" y="1057680"/>
                  <a:pt x="422332" y="1054699"/>
                  <a:pt x="411170" y="1053208"/>
                </a:cubicBezTo>
                <a:cubicBezTo>
                  <a:pt x="423833" y="1043457"/>
                  <a:pt x="446158" y="1046438"/>
                  <a:pt x="436496" y="1033706"/>
                </a:cubicBezTo>
                <a:cubicBezTo>
                  <a:pt x="423833" y="1043457"/>
                  <a:pt x="414173" y="1030725"/>
                  <a:pt x="403011" y="1029234"/>
                </a:cubicBezTo>
                <a:cubicBezTo>
                  <a:pt x="390347" y="1038985"/>
                  <a:pt x="390347" y="1038985"/>
                  <a:pt x="379186" y="1037495"/>
                </a:cubicBezTo>
                <a:cubicBezTo>
                  <a:pt x="380687" y="1026253"/>
                  <a:pt x="379186" y="1037495"/>
                  <a:pt x="369525" y="1024762"/>
                </a:cubicBezTo>
                <a:cubicBezTo>
                  <a:pt x="382188" y="1015011"/>
                  <a:pt x="371026" y="1013521"/>
                  <a:pt x="383689" y="1003769"/>
                </a:cubicBezTo>
                <a:cubicBezTo>
                  <a:pt x="394851" y="1005260"/>
                  <a:pt x="393350" y="1016502"/>
                  <a:pt x="406013" y="1006750"/>
                </a:cubicBezTo>
                <a:cubicBezTo>
                  <a:pt x="425334" y="1032215"/>
                  <a:pt x="447659" y="1035196"/>
                  <a:pt x="479644" y="1050910"/>
                </a:cubicBezTo>
                <a:cubicBezTo>
                  <a:pt x="498639" y="1036283"/>
                  <a:pt x="507977" y="1046111"/>
                  <a:pt x="520877" y="1053198"/>
                </a:cubicBezTo>
                <a:lnTo>
                  <a:pt x="527570" y="1055569"/>
                </a:lnTo>
                <a:lnTo>
                  <a:pt x="527270" y="1055839"/>
                </a:lnTo>
                <a:cubicBezTo>
                  <a:pt x="527082" y="1057245"/>
                  <a:pt x="529873" y="1057617"/>
                  <a:pt x="535455" y="1058362"/>
                </a:cubicBezTo>
                <a:lnTo>
                  <a:pt x="527570" y="1055569"/>
                </a:lnTo>
                <a:lnTo>
                  <a:pt x="536956" y="1047121"/>
                </a:lnTo>
                <a:cubicBezTo>
                  <a:pt x="535455" y="1058362"/>
                  <a:pt x="548118" y="1048611"/>
                  <a:pt x="557778" y="1061343"/>
                </a:cubicBezTo>
                <a:cubicBezTo>
                  <a:pt x="556277" y="1072585"/>
                  <a:pt x="545115" y="1071095"/>
                  <a:pt x="543614" y="1082337"/>
                </a:cubicBezTo>
                <a:cubicBezTo>
                  <a:pt x="554776" y="1083827"/>
                  <a:pt x="554776" y="1083827"/>
                  <a:pt x="554776" y="1083827"/>
                </a:cubicBezTo>
                <a:cubicBezTo>
                  <a:pt x="578601" y="1075566"/>
                  <a:pt x="557778" y="1061343"/>
                  <a:pt x="580102" y="1064325"/>
                </a:cubicBezTo>
                <a:cubicBezTo>
                  <a:pt x="589763" y="1077057"/>
                  <a:pt x="589763" y="1077057"/>
                  <a:pt x="602426" y="1067306"/>
                </a:cubicBezTo>
                <a:cubicBezTo>
                  <a:pt x="613588" y="1068796"/>
                  <a:pt x="612087" y="1080038"/>
                  <a:pt x="612087" y="1080038"/>
                </a:cubicBezTo>
                <a:cubicBezTo>
                  <a:pt x="612087" y="1080038"/>
                  <a:pt x="624751" y="1070287"/>
                  <a:pt x="635913" y="1071777"/>
                </a:cubicBezTo>
                <a:cubicBezTo>
                  <a:pt x="632910" y="1094261"/>
                  <a:pt x="612087" y="1080038"/>
                  <a:pt x="589763" y="1077057"/>
                </a:cubicBezTo>
                <a:cubicBezTo>
                  <a:pt x="600925" y="1078547"/>
                  <a:pt x="577100" y="1086808"/>
                  <a:pt x="588262" y="1088299"/>
                </a:cubicBezTo>
                <a:cubicBezTo>
                  <a:pt x="610585" y="1091280"/>
                  <a:pt x="621748" y="1092770"/>
                  <a:pt x="632910" y="1094261"/>
                </a:cubicBezTo>
                <a:cubicBezTo>
                  <a:pt x="644072" y="1095751"/>
                  <a:pt x="631409" y="1105503"/>
                  <a:pt x="655234" y="1097242"/>
                </a:cubicBezTo>
                <a:cubicBezTo>
                  <a:pt x="653733" y="1108484"/>
                  <a:pt x="653733" y="1108484"/>
                  <a:pt x="664895" y="1109974"/>
                </a:cubicBezTo>
                <a:cubicBezTo>
                  <a:pt x="664895" y="1109974"/>
                  <a:pt x="676057" y="1111465"/>
                  <a:pt x="687219" y="1112955"/>
                </a:cubicBezTo>
                <a:cubicBezTo>
                  <a:pt x="687219" y="1112955"/>
                  <a:pt x="685718" y="1124197"/>
                  <a:pt x="696880" y="1125688"/>
                </a:cubicBezTo>
                <a:cubicBezTo>
                  <a:pt x="698381" y="1114446"/>
                  <a:pt x="687219" y="1112955"/>
                  <a:pt x="699882" y="1103204"/>
                </a:cubicBezTo>
                <a:cubicBezTo>
                  <a:pt x="708042" y="1127178"/>
                  <a:pt x="720706" y="1117427"/>
                  <a:pt x="719204" y="1128669"/>
                </a:cubicBezTo>
                <a:cubicBezTo>
                  <a:pt x="731867" y="1118918"/>
                  <a:pt x="730366" y="1130159"/>
                  <a:pt x="741528" y="1131650"/>
                </a:cubicBezTo>
                <a:cubicBezTo>
                  <a:pt x="743029" y="1120408"/>
                  <a:pt x="720706" y="1117427"/>
                  <a:pt x="720706" y="1117427"/>
                </a:cubicBezTo>
                <a:cubicBezTo>
                  <a:pt x="743029" y="1120408"/>
                  <a:pt x="754191" y="1121899"/>
                  <a:pt x="776515" y="1124880"/>
                </a:cubicBezTo>
                <a:cubicBezTo>
                  <a:pt x="778016" y="1113638"/>
                  <a:pt x="808501" y="1140593"/>
                  <a:pt x="832326" y="1132333"/>
                </a:cubicBezTo>
                <a:cubicBezTo>
                  <a:pt x="810002" y="1129352"/>
                  <a:pt x="778016" y="1113638"/>
                  <a:pt x="792181" y="1092645"/>
                </a:cubicBezTo>
                <a:cubicBezTo>
                  <a:pt x="781019" y="1091154"/>
                  <a:pt x="781019" y="1091154"/>
                  <a:pt x="768356" y="1100906"/>
                </a:cubicBezTo>
                <a:cubicBezTo>
                  <a:pt x="746032" y="1097925"/>
                  <a:pt x="754191" y="1121899"/>
                  <a:pt x="733369" y="1107676"/>
                </a:cubicBezTo>
                <a:cubicBezTo>
                  <a:pt x="744531" y="1109166"/>
                  <a:pt x="757194" y="1099415"/>
                  <a:pt x="746032" y="1097925"/>
                </a:cubicBezTo>
                <a:cubicBezTo>
                  <a:pt x="746032" y="1097925"/>
                  <a:pt x="734870" y="1096434"/>
                  <a:pt x="734870" y="1096434"/>
                </a:cubicBezTo>
                <a:cubicBezTo>
                  <a:pt x="734870" y="1096434"/>
                  <a:pt x="734870" y="1096434"/>
                  <a:pt x="723708" y="1094943"/>
                </a:cubicBezTo>
                <a:cubicBezTo>
                  <a:pt x="712546" y="1093453"/>
                  <a:pt x="702884" y="1080720"/>
                  <a:pt x="702884" y="1080720"/>
                </a:cubicBezTo>
                <a:cubicBezTo>
                  <a:pt x="715548" y="1070969"/>
                  <a:pt x="714047" y="1082211"/>
                  <a:pt x="726710" y="1072460"/>
                </a:cubicBezTo>
                <a:cubicBezTo>
                  <a:pt x="726710" y="1072460"/>
                  <a:pt x="715548" y="1070969"/>
                  <a:pt x="715548" y="1070969"/>
                </a:cubicBezTo>
                <a:cubicBezTo>
                  <a:pt x="715548" y="1070969"/>
                  <a:pt x="715548" y="1070969"/>
                  <a:pt x="691722" y="1079230"/>
                </a:cubicBezTo>
                <a:cubicBezTo>
                  <a:pt x="680561" y="1077739"/>
                  <a:pt x="658237" y="1074758"/>
                  <a:pt x="648576" y="1062026"/>
                </a:cubicBezTo>
                <a:cubicBezTo>
                  <a:pt x="610585" y="1091280"/>
                  <a:pt x="562282" y="1027618"/>
                  <a:pt x="536956" y="1047121"/>
                </a:cubicBezTo>
                <a:cubicBezTo>
                  <a:pt x="549619" y="1037369"/>
                  <a:pt x="549619" y="1037369"/>
                  <a:pt x="551120" y="1026128"/>
                </a:cubicBezTo>
                <a:cubicBezTo>
                  <a:pt x="571943" y="1040350"/>
                  <a:pt x="591264" y="1065815"/>
                  <a:pt x="605428" y="1044822"/>
                </a:cubicBezTo>
                <a:cubicBezTo>
                  <a:pt x="615089" y="1057554"/>
                  <a:pt x="626252" y="1059045"/>
                  <a:pt x="637414" y="1060535"/>
                </a:cubicBezTo>
                <a:cubicBezTo>
                  <a:pt x="638915" y="1049294"/>
                  <a:pt x="615089" y="1057554"/>
                  <a:pt x="627753" y="1047803"/>
                </a:cubicBezTo>
                <a:cubicBezTo>
                  <a:pt x="603927" y="1056064"/>
                  <a:pt x="597269" y="1020848"/>
                  <a:pt x="594266" y="1043331"/>
                </a:cubicBezTo>
                <a:cubicBezTo>
                  <a:pt x="573444" y="1029109"/>
                  <a:pt x="562282" y="1027618"/>
                  <a:pt x="551120" y="1026128"/>
                </a:cubicBezTo>
                <a:cubicBezTo>
                  <a:pt x="552621" y="1014886"/>
                  <a:pt x="562282" y="1027618"/>
                  <a:pt x="563783" y="1016376"/>
                </a:cubicBezTo>
                <a:cubicBezTo>
                  <a:pt x="552621" y="1014886"/>
                  <a:pt x="554122" y="1003644"/>
                  <a:pt x="554122" y="1003644"/>
                </a:cubicBezTo>
                <a:cubicBezTo>
                  <a:pt x="552621" y="1014886"/>
                  <a:pt x="542960" y="1002153"/>
                  <a:pt x="530296" y="1011904"/>
                </a:cubicBezTo>
                <a:cubicBezTo>
                  <a:pt x="519134" y="1010414"/>
                  <a:pt x="507973" y="1008923"/>
                  <a:pt x="498312" y="996191"/>
                </a:cubicBezTo>
                <a:cubicBezTo>
                  <a:pt x="498312" y="996191"/>
                  <a:pt x="509474" y="997682"/>
                  <a:pt x="510975" y="986440"/>
                </a:cubicBezTo>
                <a:cubicBezTo>
                  <a:pt x="499813" y="984949"/>
                  <a:pt x="498312" y="996191"/>
                  <a:pt x="475988" y="993210"/>
                </a:cubicBezTo>
                <a:cubicBezTo>
                  <a:pt x="478990" y="970726"/>
                  <a:pt x="455165" y="978987"/>
                  <a:pt x="447005" y="955013"/>
                </a:cubicBezTo>
                <a:cubicBezTo>
                  <a:pt x="440673" y="959889"/>
                  <a:pt x="435468" y="956333"/>
                  <a:pt x="430449" y="951372"/>
                </a:cubicBezTo>
                <a:lnTo>
                  <a:pt x="423092" y="943903"/>
                </a:lnTo>
                <a:lnTo>
                  <a:pt x="424412" y="943414"/>
                </a:lnTo>
                <a:cubicBezTo>
                  <a:pt x="426182" y="940790"/>
                  <a:pt x="426933" y="935169"/>
                  <a:pt x="427683" y="929548"/>
                </a:cubicBezTo>
                <a:cubicBezTo>
                  <a:pt x="416521" y="928058"/>
                  <a:pt x="406861" y="915325"/>
                  <a:pt x="405359" y="926567"/>
                </a:cubicBezTo>
                <a:cubicBezTo>
                  <a:pt x="394198" y="925077"/>
                  <a:pt x="405359" y="926567"/>
                  <a:pt x="406861" y="915325"/>
                </a:cubicBezTo>
                <a:cubicBezTo>
                  <a:pt x="395699" y="913835"/>
                  <a:pt x="386038" y="901102"/>
                  <a:pt x="386038" y="901102"/>
                </a:cubicBezTo>
                <a:cubicBezTo>
                  <a:pt x="373375" y="910854"/>
                  <a:pt x="384537" y="912344"/>
                  <a:pt x="395699" y="913835"/>
                </a:cubicBezTo>
                <a:cubicBezTo>
                  <a:pt x="394198" y="925077"/>
                  <a:pt x="383036" y="923586"/>
                  <a:pt x="371874" y="922096"/>
                </a:cubicBezTo>
                <a:cubicBezTo>
                  <a:pt x="373375" y="910854"/>
                  <a:pt x="373375" y="910854"/>
                  <a:pt x="360711" y="920605"/>
                </a:cubicBezTo>
                <a:cubicBezTo>
                  <a:pt x="362212" y="909363"/>
                  <a:pt x="339888" y="906382"/>
                  <a:pt x="352551" y="896631"/>
                </a:cubicBezTo>
                <a:cubicBezTo>
                  <a:pt x="363713" y="898121"/>
                  <a:pt x="360711" y="920605"/>
                  <a:pt x="373375" y="910854"/>
                </a:cubicBezTo>
                <a:cubicBezTo>
                  <a:pt x="363713" y="898121"/>
                  <a:pt x="374876" y="899612"/>
                  <a:pt x="365214" y="886879"/>
                </a:cubicBezTo>
                <a:cubicBezTo>
                  <a:pt x="352551" y="896631"/>
                  <a:pt x="344392" y="872656"/>
                  <a:pt x="333230" y="871166"/>
                </a:cubicBezTo>
                <a:cubicBezTo>
                  <a:pt x="344392" y="872656"/>
                  <a:pt x="344392" y="872656"/>
                  <a:pt x="355554" y="874147"/>
                </a:cubicBezTo>
                <a:cubicBezTo>
                  <a:pt x="365214" y="886879"/>
                  <a:pt x="376377" y="888370"/>
                  <a:pt x="387539" y="889861"/>
                </a:cubicBezTo>
                <a:cubicBezTo>
                  <a:pt x="389040" y="878619"/>
                  <a:pt x="389040" y="878619"/>
                  <a:pt x="389040" y="878619"/>
                </a:cubicBezTo>
                <a:cubicBezTo>
                  <a:pt x="387539" y="889861"/>
                  <a:pt x="421025" y="894332"/>
                  <a:pt x="433688" y="884581"/>
                </a:cubicBezTo>
                <a:cubicBezTo>
                  <a:pt x="443349" y="897313"/>
                  <a:pt x="432187" y="895823"/>
                  <a:pt x="441848" y="908555"/>
                </a:cubicBezTo>
                <a:cubicBezTo>
                  <a:pt x="454511" y="898804"/>
                  <a:pt x="476836" y="901785"/>
                  <a:pt x="475334" y="913027"/>
                </a:cubicBezTo>
                <a:cubicBezTo>
                  <a:pt x="473833" y="924269"/>
                  <a:pt x="465674" y="900294"/>
                  <a:pt x="464172" y="911536"/>
                </a:cubicBezTo>
                <a:cubicBezTo>
                  <a:pt x="464172" y="911536"/>
                  <a:pt x="440346" y="919797"/>
                  <a:pt x="440346" y="919797"/>
                </a:cubicBezTo>
                <a:cubicBezTo>
                  <a:pt x="451508" y="921287"/>
                  <a:pt x="451508" y="921287"/>
                  <a:pt x="462671" y="922778"/>
                </a:cubicBezTo>
                <a:cubicBezTo>
                  <a:pt x="462671" y="922778"/>
                  <a:pt x="473833" y="924269"/>
                  <a:pt x="484995" y="925759"/>
                </a:cubicBezTo>
                <a:cubicBezTo>
                  <a:pt x="494656" y="938491"/>
                  <a:pt x="472332" y="935510"/>
                  <a:pt x="483494" y="937001"/>
                </a:cubicBezTo>
                <a:cubicBezTo>
                  <a:pt x="483494" y="937001"/>
                  <a:pt x="507319" y="928740"/>
                  <a:pt x="516980" y="941473"/>
                </a:cubicBezTo>
                <a:cubicBezTo>
                  <a:pt x="518481" y="930231"/>
                  <a:pt x="518481" y="930231"/>
                  <a:pt x="531144" y="920479"/>
                </a:cubicBezTo>
                <a:cubicBezTo>
                  <a:pt x="540805" y="933212"/>
                  <a:pt x="563130" y="936193"/>
                  <a:pt x="572790" y="948925"/>
                </a:cubicBezTo>
                <a:cubicBezTo>
                  <a:pt x="572790" y="948925"/>
                  <a:pt x="551968" y="934702"/>
                  <a:pt x="561628" y="947435"/>
                </a:cubicBezTo>
                <a:cubicBezTo>
                  <a:pt x="572790" y="948925"/>
                  <a:pt x="571289" y="960167"/>
                  <a:pt x="593613" y="963148"/>
                </a:cubicBezTo>
                <a:cubicBezTo>
                  <a:pt x="593613" y="963148"/>
                  <a:pt x="614436" y="977371"/>
                  <a:pt x="625597" y="978862"/>
                </a:cubicBezTo>
                <a:cubicBezTo>
                  <a:pt x="636760" y="980352"/>
                  <a:pt x="624096" y="990103"/>
                  <a:pt x="633758" y="1002836"/>
                </a:cubicBezTo>
                <a:cubicBezTo>
                  <a:pt x="635259" y="991594"/>
                  <a:pt x="657583" y="994575"/>
                  <a:pt x="659084" y="983333"/>
                </a:cubicBezTo>
                <a:cubicBezTo>
                  <a:pt x="668745" y="996066"/>
                  <a:pt x="668745" y="996066"/>
                  <a:pt x="679907" y="997556"/>
                </a:cubicBezTo>
                <a:cubicBezTo>
                  <a:pt x="668745" y="996066"/>
                  <a:pt x="668745" y="996066"/>
                  <a:pt x="667244" y="1007307"/>
                </a:cubicBezTo>
                <a:cubicBezTo>
                  <a:pt x="678406" y="1008798"/>
                  <a:pt x="678406" y="1008798"/>
                  <a:pt x="691069" y="999047"/>
                </a:cubicBezTo>
                <a:cubicBezTo>
                  <a:pt x="689568" y="1010289"/>
                  <a:pt x="678406" y="1008798"/>
                  <a:pt x="688066" y="1021530"/>
                </a:cubicBezTo>
                <a:cubicBezTo>
                  <a:pt x="700729" y="1011779"/>
                  <a:pt x="710390" y="1024511"/>
                  <a:pt x="721553" y="1026002"/>
                </a:cubicBezTo>
                <a:cubicBezTo>
                  <a:pt x="711892" y="1013270"/>
                  <a:pt x="700729" y="1011779"/>
                  <a:pt x="691069" y="999047"/>
                </a:cubicBezTo>
                <a:cubicBezTo>
                  <a:pt x="713393" y="1002028"/>
                  <a:pt x="732715" y="1027493"/>
                  <a:pt x="756540" y="1019232"/>
                </a:cubicBezTo>
                <a:cubicBezTo>
                  <a:pt x="734216" y="1016251"/>
                  <a:pt x="714894" y="990786"/>
                  <a:pt x="692570" y="987805"/>
                </a:cubicBezTo>
                <a:cubicBezTo>
                  <a:pt x="691069" y="999047"/>
                  <a:pt x="691069" y="999047"/>
                  <a:pt x="691069" y="999047"/>
                </a:cubicBezTo>
                <a:cubicBezTo>
                  <a:pt x="681408" y="986314"/>
                  <a:pt x="681408" y="986314"/>
                  <a:pt x="670246" y="984824"/>
                </a:cubicBezTo>
                <a:cubicBezTo>
                  <a:pt x="681408" y="986314"/>
                  <a:pt x="682909" y="975072"/>
                  <a:pt x="682909" y="975072"/>
                </a:cubicBezTo>
                <a:cubicBezTo>
                  <a:pt x="703732" y="989295"/>
                  <a:pt x="735718" y="1005009"/>
                  <a:pt x="759543" y="996748"/>
                </a:cubicBezTo>
                <a:cubicBezTo>
                  <a:pt x="746879" y="1006499"/>
                  <a:pt x="758041" y="1007990"/>
                  <a:pt x="769203" y="1009481"/>
                </a:cubicBezTo>
                <a:cubicBezTo>
                  <a:pt x="780365" y="1010971"/>
                  <a:pt x="758041" y="1007990"/>
                  <a:pt x="767702" y="1020722"/>
                </a:cubicBezTo>
                <a:cubicBezTo>
                  <a:pt x="767702" y="1020722"/>
                  <a:pt x="778864" y="1022213"/>
                  <a:pt x="790026" y="1023703"/>
                </a:cubicBezTo>
                <a:cubicBezTo>
                  <a:pt x="802689" y="1013952"/>
                  <a:pt x="802689" y="1013952"/>
                  <a:pt x="813852" y="1015443"/>
                </a:cubicBezTo>
                <a:cubicBezTo>
                  <a:pt x="804190" y="1002710"/>
                  <a:pt x="815353" y="1004201"/>
                  <a:pt x="815353" y="1004201"/>
                </a:cubicBezTo>
                <a:cubicBezTo>
                  <a:pt x="826515" y="1005691"/>
                  <a:pt x="839178" y="995940"/>
                  <a:pt x="839178" y="995940"/>
                </a:cubicBezTo>
                <a:cubicBezTo>
                  <a:pt x="848839" y="1008673"/>
                  <a:pt x="826515" y="1005691"/>
                  <a:pt x="836176" y="1018424"/>
                </a:cubicBezTo>
                <a:cubicBezTo>
                  <a:pt x="848839" y="1008673"/>
                  <a:pt x="858500" y="1021405"/>
                  <a:pt x="869662" y="1022895"/>
                </a:cubicBezTo>
                <a:cubicBezTo>
                  <a:pt x="858500" y="1021405"/>
                  <a:pt x="858500" y="1021405"/>
                  <a:pt x="856998" y="1032647"/>
                </a:cubicBezTo>
                <a:cubicBezTo>
                  <a:pt x="868160" y="1034137"/>
                  <a:pt x="868160" y="1034137"/>
                  <a:pt x="877821" y="1046870"/>
                </a:cubicBezTo>
                <a:cubicBezTo>
                  <a:pt x="879322" y="1035628"/>
                  <a:pt x="888983" y="1048360"/>
                  <a:pt x="898645" y="1061093"/>
                </a:cubicBezTo>
                <a:cubicBezTo>
                  <a:pt x="911308" y="1051341"/>
                  <a:pt x="922470" y="1052832"/>
                  <a:pt x="923971" y="1041590"/>
                </a:cubicBezTo>
                <a:cubicBezTo>
                  <a:pt x="933632" y="1054322"/>
                  <a:pt x="933632" y="1054322"/>
                  <a:pt x="920969" y="1064074"/>
                </a:cubicBezTo>
                <a:cubicBezTo>
                  <a:pt x="944794" y="1055813"/>
                  <a:pt x="954454" y="1068545"/>
                  <a:pt x="967117" y="1058794"/>
                </a:cubicBezTo>
                <a:cubicBezTo>
                  <a:pt x="965616" y="1070036"/>
                  <a:pt x="975277" y="1082768"/>
                  <a:pt x="976778" y="1071526"/>
                </a:cubicBezTo>
                <a:cubicBezTo>
                  <a:pt x="990943" y="1050533"/>
                  <a:pt x="933632" y="1054322"/>
                  <a:pt x="936634" y="1031839"/>
                </a:cubicBezTo>
                <a:cubicBezTo>
                  <a:pt x="946295" y="1044571"/>
                  <a:pt x="957457" y="1046062"/>
                  <a:pt x="978279" y="1060284"/>
                </a:cubicBezTo>
                <a:cubicBezTo>
                  <a:pt x="970120" y="1036310"/>
                  <a:pt x="993946" y="1028050"/>
                  <a:pt x="995447" y="1016808"/>
                </a:cubicBezTo>
                <a:cubicBezTo>
                  <a:pt x="1005108" y="1029540"/>
                  <a:pt x="1040095" y="1022770"/>
                  <a:pt x="1072079" y="1038483"/>
                </a:cubicBezTo>
                <a:cubicBezTo>
                  <a:pt x="1049755" y="1035502"/>
                  <a:pt x="1049755" y="1035502"/>
                  <a:pt x="1037092" y="1045254"/>
                </a:cubicBezTo>
                <a:cubicBezTo>
                  <a:pt x="1057915" y="1059476"/>
                  <a:pt x="1078739" y="1073699"/>
                  <a:pt x="1113726" y="1066929"/>
                </a:cubicBezTo>
                <a:cubicBezTo>
                  <a:pt x="1133047" y="1092394"/>
                  <a:pt x="1156872" y="1084133"/>
                  <a:pt x="1176194" y="1109598"/>
                </a:cubicBezTo>
                <a:cubicBezTo>
                  <a:pt x="1188857" y="1099847"/>
                  <a:pt x="1187356" y="1111088"/>
                  <a:pt x="1198518" y="1112579"/>
                </a:cubicBezTo>
                <a:cubicBezTo>
                  <a:pt x="1198518" y="1112579"/>
                  <a:pt x="1198518" y="1112579"/>
                  <a:pt x="1208179" y="1125311"/>
                </a:cubicBezTo>
                <a:cubicBezTo>
                  <a:pt x="1234419" y="1120234"/>
                  <a:pt x="1258127" y="1134127"/>
                  <a:pt x="1277758" y="1142648"/>
                </a:cubicBezTo>
                <a:lnTo>
                  <a:pt x="1289375" y="1146366"/>
                </a:lnTo>
                <a:lnTo>
                  <a:pt x="1284812" y="1146987"/>
                </a:lnTo>
                <a:cubicBezTo>
                  <a:pt x="1284812" y="1146987"/>
                  <a:pt x="1295974" y="1148478"/>
                  <a:pt x="1295974" y="1148478"/>
                </a:cubicBezTo>
                <a:lnTo>
                  <a:pt x="1289375" y="1146366"/>
                </a:lnTo>
                <a:lnTo>
                  <a:pt x="1299787" y="1144948"/>
                </a:lnTo>
                <a:lnTo>
                  <a:pt x="1307136" y="1149968"/>
                </a:lnTo>
                <a:cubicBezTo>
                  <a:pt x="1307136" y="1149968"/>
                  <a:pt x="1339122" y="1165682"/>
                  <a:pt x="1350284" y="1167172"/>
                </a:cubicBezTo>
                <a:cubicBezTo>
                  <a:pt x="1348782" y="1178414"/>
                  <a:pt x="1327959" y="1164191"/>
                  <a:pt x="1326458" y="1175433"/>
                </a:cubicBezTo>
                <a:cubicBezTo>
                  <a:pt x="1348782" y="1178414"/>
                  <a:pt x="1359944" y="1179904"/>
                  <a:pt x="1369605" y="1192637"/>
                </a:cubicBezTo>
                <a:cubicBezTo>
                  <a:pt x="1371106" y="1181395"/>
                  <a:pt x="1372607" y="1170153"/>
                  <a:pt x="1383769" y="1171644"/>
                </a:cubicBezTo>
                <a:cubicBezTo>
                  <a:pt x="1382268" y="1182886"/>
                  <a:pt x="1379266" y="1205369"/>
                  <a:pt x="1414253" y="1198599"/>
                </a:cubicBezTo>
                <a:cubicBezTo>
                  <a:pt x="1403091" y="1197108"/>
                  <a:pt x="1414253" y="1198599"/>
                  <a:pt x="1403091" y="1197108"/>
                </a:cubicBezTo>
                <a:cubicBezTo>
                  <a:pt x="1426917" y="1188848"/>
                  <a:pt x="1436577" y="1201580"/>
                  <a:pt x="1471564" y="1194810"/>
                </a:cubicBezTo>
                <a:cubicBezTo>
                  <a:pt x="1481225" y="1207542"/>
                  <a:pt x="1516213" y="1200772"/>
                  <a:pt x="1524373" y="1224746"/>
                </a:cubicBezTo>
                <a:cubicBezTo>
                  <a:pt x="1537036" y="1214995"/>
                  <a:pt x="1546696" y="1227727"/>
                  <a:pt x="1559360" y="1217976"/>
                </a:cubicBezTo>
                <a:cubicBezTo>
                  <a:pt x="1576102" y="1220212"/>
                  <a:pt x="1581133" y="1214447"/>
                  <a:pt x="1591386" y="1217426"/>
                </a:cubicBezTo>
                <a:lnTo>
                  <a:pt x="1600055" y="1221898"/>
                </a:lnTo>
                <a:lnTo>
                  <a:pt x="1600010" y="1221974"/>
                </a:lnTo>
                <a:cubicBezTo>
                  <a:pt x="1598427" y="1223193"/>
                  <a:pt x="1598427" y="1223193"/>
                  <a:pt x="1604008" y="1223938"/>
                </a:cubicBezTo>
                <a:lnTo>
                  <a:pt x="1600055" y="1221898"/>
                </a:lnTo>
                <a:lnTo>
                  <a:pt x="1603194" y="1216603"/>
                </a:lnTo>
                <a:lnTo>
                  <a:pt x="1610340" y="1219063"/>
                </a:lnTo>
                <a:cubicBezTo>
                  <a:pt x="1618336" y="1222991"/>
                  <a:pt x="1626332" y="1226919"/>
                  <a:pt x="1637494" y="1228410"/>
                </a:cubicBezTo>
                <a:cubicBezTo>
                  <a:pt x="1638245" y="1222789"/>
                  <a:pt x="1635830" y="1219606"/>
                  <a:pt x="1634810" y="1216609"/>
                </a:cubicBezTo>
                <a:lnTo>
                  <a:pt x="1640496" y="1205926"/>
                </a:lnTo>
                <a:lnTo>
                  <a:pt x="1640497" y="1205926"/>
                </a:lnTo>
                <a:lnTo>
                  <a:pt x="1645972" y="1218100"/>
                </a:lnTo>
                <a:cubicBezTo>
                  <a:pt x="1649782" y="1221469"/>
                  <a:pt x="1654988" y="1225025"/>
                  <a:pt x="1659818" y="1231391"/>
                </a:cubicBezTo>
                <a:cubicBezTo>
                  <a:pt x="1648656" y="1229900"/>
                  <a:pt x="1648656" y="1229900"/>
                  <a:pt x="1648656" y="1229900"/>
                </a:cubicBezTo>
                <a:cubicBezTo>
                  <a:pt x="1659818" y="1231391"/>
                  <a:pt x="1693305" y="1235863"/>
                  <a:pt x="1682142" y="1234372"/>
                </a:cubicBezTo>
                <a:cubicBezTo>
                  <a:pt x="1693305" y="1235863"/>
                  <a:pt x="1693305" y="1235863"/>
                  <a:pt x="1702966" y="1248595"/>
                </a:cubicBezTo>
                <a:cubicBezTo>
                  <a:pt x="1691803" y="1247105"/>
                  <a:pt x="1682142" y="1234372"/>
                  <a:pt x="1669479" y="1244123"/>
                </a:cubicBezTo>
                <a:cubicBezTo>
                  <a:pt x="1691803" y="1247105"/>
                  <a:pt x="1691803" y="1247105"/>
                  <a:pt x="1699963" y="1271079"/>
                </a:cubicBezTo>
                <a:cubicBezTo>
                  <a:pt x="1699963" y="1271079"/>
                  <a:pt x="1699963" y="1271079"/>
                  <a:pt x="1711125" y="1272569"/>
                </a:cubicBezTo>
                <a:cubicBezTo>
                  <a:pt x="1712626" y="1261327"/>
                  <a:pt x="1712626" y="1261327"/>
                  <a:pt x="1701464" y="1259837"/>
                </a:cubicBezTo>
                <a:cubicBezTo>
                  <a:pt x="1712626" y="1261327"/>
                  <a:pt x="1714127" y="1250086"/>
                  <a:pt x="1714127" y="1250086"/>
                </a:cubicBezTo>
                <a:lnTo>
                  <a:pt x="1736451" y="1253067"/>
                </a:lnTo>
                <a:cubicBezTo>
                  <a:pt x="1737952" y="1241825"/>
                  <a:pt x="1737952" y="1241825"/>
                  <a:pt x="1737952" y="1241825"/>
                </a:cubicBezTo>
                <a:cubicBezTo>
                  <a:pt x="1726791" y="1240334"/>
                  <a:pt x="1726791" y="1240334"/>
                  <a:pt x="1715629" y="1238844"/>
                </a:cubicBezTo>
                <a:cubicBezTo>
                  <a:pt x="1717130" y="1227602"/>
                  <a:pt x="1739454" y="1230583"/>
                  <a:pt x="1739454" y="1230583"/>
                </a:cubicBezTo>
                <a:cubicBezTo>
                  <a:pt x="1739454" y="1230583"/>
                  <a:pt x="1728292" y="1229092"/>
                  <a:pt x="1728292" y="1229092"/>
                </a:cubicBezTo>
                <a:cubicBezTo>
                  <a:pt x="1728292" y="1229092"/>
                  <a:pt x="1728292" y="1229092"/>
                  <a:pt x="1729793" y="1217851"/>
                </a:cubicBezTo>
                <a:cubicBezTo>
                  <a:pt x="1707469" y="1214870"/>
                  <a:pt x="1696307" y="1213379"/>
                  <a:pt x="1685144" y="1211888"/>
                </a:cubicBezTo>
                <a:cubicBezTo>
                  <a:pt x="1685144" y="1211888"/>
                  <a:pt x="1673982" y="1210398"/>
                  <a:pt x="1673982" y="1210398"/>
                </a:cubicBezTo>
                <a:cubicBezTo>
                  <a:pt x="1662820" y="1208907"/>
                  <a:pt x="1662820" y="1208907"/>
                  <a:pt x="1651659" y="1207417"/>
                </a:cubicBezTo>
                <a:lnTo>
                  <a:pt x="1640497" y="1205926"/>
                </a:lnTo>
                <a:lnTo>
                  <a:pt x="1640497" y="1205926"/>
                </a:lnTo>
                <a:lnTo>
                  <a:pt x="1640496" y="1205926"/>
                </a:lnTo>
                <a:lnTo>
                  <a:pt x="1607011" y="1201455"/>
                </a:lnTo>
                <a:cubicBezTo>
                  <a:pt x="1595848" y="1199964"/>
                  <a:pt x="1627833" y="1215678"/>
                  <a:pt x="1605510" y="1212696"/>
                </a:cubicBezTo>
                <a:cubicBezTo>
                  <a:pt x="1595848" y="1199964"/>
                  <a:pt x="1608512" y="1190213"/>
                  <a:pt x="1597349" y="1188722"/>
                </a:cubicBezTo>
                <a:cubicBezTo>
                  <a:pt x="1595848" y="1199964"/>
                  <a:pt x="1583185" y="1209715"/>
                  <a:pt x="1573524" y="1196983"/>
                </a:cubicBezTo>
                <a:cubicBezTo>
                  <a:pt x="1573524" y="1196983"/>
                  <a:pt x="1586187" y="1187232"/>
                  <a:pt x="1586187" y="1187232"/>
                </a:cubicBezTo>
                <a:cubicBezTo>
                  <a:pt x="1575025" y="1185741"/>
                  <a:pt x="1563863" y="1184251"/>
                  <a:pt x="1552701" y="1182760"/>
                </a:cubicBezTo>
                <a:cubicBezTo>
                  <a:pt x="1541539" y="1181270"/>
                  <a:pt x="1530377" y="1179779"/>
                  <a:pt x="1519216" y="1178288"/>
                </a:cubicBezTo>
                <a:cubicBezTo>
                  <a:pt x="1530377" y="1179779"/>
                  <a:pt x="1520717" y="1167047"/>
                  <a:pt x="1520717" y="1167047"/>
                </a:cubicBezTo>
                <a:cubicBezTo>
                  <a:pt x="1509554" y="1165556"/>
                  <a:pt x="1498392" y="1164066"/>
                  <a:pt x="1476068" y="1161084"/>
                </a:cubicBezTo>
                <a:cubicBezTo>
                  <a:pt x="1476068" y="1161084"/>
                  <a:pt x="1476068" y="1161084"/>
                  <a:pt x="1477569" y="1149843"/>
                </a:cubicBezTo>
                <a:cubicBezTo>
                  <a:pt x="1455245" y="1146862"/>
                  <a:pt x="1412098" y="1129657"/>
                  <a:pt x="1399435" y="1139409"/>
                </a:cubicBezTo>
                <a:cubicBezTo>
                  <a:pt x="1400936" y="1128167"/>
                  <a:pt x="1388273" y="1137918"/>
                  <a:pt x="1389774" y="1126676"/>
                </a:cubicBezTo>
                <a:cubicBezTo>
                  <a:pt x="1378612" y="1125186"/>
                  <a:pt x="1380113" y="1113944"/>
                  <a:pt x="1367450" y="1123695"/>
                </a:cubicBezTo>
                <a:cubicBezTo>
                  <a:pt x="1378612" y="1125186"/>
                  <a:pt x="1378612" y="1125186"/>
                  <a:pt x="1388273" y="1137918"/>
                </a:cubicBezTo>
                <a:cubicBezTo>
                  <a:pt x="1365949" y="1134937"/>
                  <a:pt x="1368951" y="1112454"/>
                  <a:pt x="1345126" y="1120714"/>
                </a:cubicBezTo>
                <a:cubicBezTo>
                  <a:pt x="1346628" y="1109472"/>
                  <a:pt x="1335465" y="1107982"/>
                  <a:pt x="1324303" y="1106491"/>
                </a:cubicBezTo>
                <a:cubicBezTo>
                  <a:pt x="1325804" y="1095250"/>
                  <a:pt x="1346628" y="1109472"/>
                  <a:pt x="1336966" y="1096740"/>
                </a:cubicBezTo>
                <a:cubicBezTo>
                  <a:pt x="1325804" y="1095250"/>
                  <a:pt x="1325804" y="1095250"/>
                  <a:pt x="1314642" y="1093759"/>
                </a:cubicBezTo>
                <a:cubicBezTo>
                  <a:pt x="1303480" y="1092268"/>
                  <a:pt x="1292318" y="1090778"/>
                  <a:pt x="1292318" y="1090778"/>
                </a:cubicBezTo>
                <a:cubicBezTo>
                  <a:pt x="1281156" y="1089287"/>
                  <a:pt x="1269994" y="1087797"/>
                  <a:pt x="1258832" y="1086306"/>
                </a:cubicBezTo>
                <a:cubicBezTo>
                  <a:pt x="1260334" y="1075065"/>
                  <a:pt x="1260334" y="1075065"/>
                  <a:pt x="1260334" y="1075065"/>
                </a:cubicBezTo>
                <a:cubicBezTo>
                  <a:pt x="1260334" y="1075065"/>
                  <a:pt x="1260334" y="1075065"/>
                  <a:pt x="1249171" y="1073574"/>
                </a:cubicBezTo>
                <a:cubicBezTo>
                  <a:pt x="1238009" y="1072083"/>
                  <a:pt x="1238009" y="1072083"/>
                  <a:pt x="1236508" y="1083325"/>
                </a:cubicBezTo>
                <a:cubicBezTo>
                  <a:pt x="1226847" y="1070593"/>
                  <a:pt x="1215685" y="1069102"/>
                  <a:pt x="1204523" y="1067612"/>
                </a:cubicBezTo>
                <a:cubicBezTo>
                  <a:pt x="1217186" y="1057860"/>
                  <a:pt x="1182199" y="1064631"/>
                  <a:pt x="1172538" y="1051898"/>
                </a:cubicBezTo>
                <a:cubicBezTo>
                  <a:pt x="1172538" y="1051898"/>
                  <a:pt x="1185202" y="1042147"/>
                  <a:pt x="1185202" y="1042147"/>
                </a:cubicBezTo>
                <a:cubicBezTo>
                  <a:pt x="1172538" y="1051898"/>
                  <a:pt x="1162877" y="1039166"/>
                  <a:pt x="1140553" y="1036185"/>
                </a:cubicBezTo>
                <a:cubicBezTo>
                  <a:pt x="1150214" y="1048917"/>
                  <a:pt x="1127890" y="1045936"/>
                  <a:pt x="1118229" y="1033204"/>
                </a:cubicBezTo>
                <a:cubicBezTo>
                  <a:pt x="1129391" y="1034694"/>
                  <a:pt x="1140553" y="1036185"/>
                  <a:pt x="1130892" y="1023452"/>
                </a:cubicBezTo>
                <a:cubicBezTo>
                  <a:pt x="1119730" y="1021962"/>
                  <a:pt x="1118229" y="1033204"/>
                  <a:pt x="1108568" y="1020471"/>
                </a:cubicBezTo>
                <a:cubicBezTo>
                  <a:pt x="1119730" y="1021962"/>
                  <a:pt x="1119730" y="1021962"/>
                  <a:pt x="1119730" y="1021962"/>
                </a:cubicBezTo>
                <a:cubicBezTo>
                  <a:pt x="1108568" y="1020471"/>
                  <a:pt x="1110070" y="1009230"/>
                  <a:pt x="1110070" y="1009230"/>
                </a:cubicBezTo>
                <a:cubicBezTo>
                  <a:pt x="1086244" y="1017490"/>
                  <a:pt x="1098908" y="1007739"/>
                  <a:pt x="1087746" y="1006249"/>
                </a:cubicBezTo>
                <a:cubicBezTo>
                  <a:pt x="1076583" y="1004758"/>
                  <a:pt x="1065421" y="1003267"/>
                  <a:pt x="1054259" y="1001777"/>
                </a:cubicBezTo>
                <a:cubicBezTo>
                  <a:pt x="1054259" y="1001777"/>
                  <a:pt x="1043097" y="1000286"/>
                  <a:pt x="1043097" y="1000286"/>
                </a:cubicBezTo>
                <a:cubicBezTo>
                  <a:pt x="1043097" y="1000286"/>
                  <a:pt x="1043097" y="1000286"/>
                  <a:pt x="1044598" y="989044"/>
                </a:cubicBezTo>
                <a:cubicBezTo>
                  <a:pt x="1043097" y="1000286"/>
                  <a:pt x="1043097" y="1000286"/>
                  <a:pt x="1031935" y="998796"/>
                </a:cubicBezTo>
                <a:cubicBezTo>
                  <a:pt x="1031935" y="998796"/>
                  <a:pt x="1031935" y="998796"/>
                  <a:pt x="1022274" y="986063"/>
                </a:cubicBezTo>
                <a:cubicBezTo>
                  <a:pt x="1011112" y="984573"/>
                  <a:pt x="990289" y="970350"/>
                  <a:pt x="991790" y="959108"/>
                </a:cubicBezTo>
                <a:cubicBezTo>
                  <a:pt x="991790" y="959108"/>
                  <a:pt x="1014115" y="962089"/>
                  <a:pt x="1002953" y="960599"/>
                </a:cubicBezTo>
                <a:cubicBezTo>
                  <a:pt x="1015616" y="950847"/>
                  <a:pt x="1025277" y="963580"/>
                  <a:pt x="1049102" y="955319"/>
                </a:cubicBezTo>
                <a:cubicBezTo>
                  <a:pt x="1053932" y="961685"/>
                  <a:pt x="1053557" y="964496"/>
                  <a:pt x="1053182" y="967306"/>
                </a:cubicBezTo>
                <a:lnTo>
                  <a:pt x="1057261" y="979293"/>
                </a:lnTo>
                <a:lnTo>
                  <a:pt x="1046100" y="977803"/>
                </a:lnTo>
                <a:cubicBezTo>
                  <a:pt x="1046100" y="977803"/>
                  <a:pt x="1057261" y="979293"/>
                  <a:pt x="1057261" y="979293"/>
                </a:cubicBezTo>
                <a:lnTo>
                  <a:pt x="1057261" y="979293"/>
                </a:lnTo>
                <a:lnTo>
                  <a:pt x="1068423" y="980784"/>
                </a:lnTo>
                <a:cubicBezTo>
                  <a:pt x="1079585" y="982274"/>
                  <a:pt x="1079585" y="982274"/>
                  <a:pt x="1079585" y="982274"/>
                </a:cubicBezTo>
                <a:cubicBezTo>
                  <a:pt x="1090748" y="983765"/>
                  <a:pt x="1113072" y="986746"/>
                  <a:pt x="1113072" y="986746"/>
                </a:cubicBezTo>
                <a:cubicBezTo>
                  <a:pt x="1124234" y="988236"/>
                  <a:pt x="1111571" y="997988"/>
                  <a:pt x="1122733" y="999478"/>
                </a:cubicBezTo>
                <a:cubicBezTo>
                  <a:pt x="1133895" y="1000969"/>
                  <a:pt x="1133895" y="1000969"/>
                  <a:pt x="1145056" y="1002459"/>
                </a:cubicBezTo>
                <a:cubicBezTo>
                  <a:pt x="1150638" y="1003205"/>
                  <a:pt x="1155843" y="1006760"/>
                  <a:pt x="1159654" y="1010130"/>
                </a:cubicBezTo>
                <a:lnTo>
                  <a:pt x="1164863" y="1015612"/>
                </a:lnTo>
                <a:lnTo>
                  <a:pt x="1154717" y="1015192"/>
                </a:lnTo>
                <a:lnTo>
                  <a:pt x="1143555" y="1013701"/>
                </a:lnTo>
                <a:cubicBezTo>
                  <a:pt x="1143555" y="1013701"/>
                  <a:pt x="1143555" y="1013701"/>
                  <a:pt x="1142054" y="1024943"/>
                </a:cubicBezTo>
                <a:cubicBezTo>
                  <a:pt x="1154717" y="1015192"/>
                  <a:pt x="1165879" y="1016682"/>
                  <a:pt x="1164378" y="1027924"/>
                </a:cubicBezTo>
                <a:cubicBezTo>
                  <a:pt x="1165879" y="1016682"/>
                  <a:pt x="1154717" y="1015192"/>
                  <a:pt x="1154717" y="1015192"/>
                </a:cubicBezTo>
                <a:lnTo>
                  <a:pt x="1165879" y="1016682"/>
                </a:lnTo>
                <a:lnTo>
                  <a:pt x="1164863" y="1015612"/>
                </a:lnTo>
                <a:lnTo>
                  <a:pt x="1170253" y="1015836"/>
                </a:lnTo>
                <a:cubicBezTo>
                  <a:pt x="1174627" y="1014990"/>
                  <a:pt x="1177793" y="1012552"/>
                  <a:pt x="1178543" y="1006931"/>
                </a:cubicBezTo>
                <a:cubicBezTo>
                  <a:pt x="1177042" y="1018173"/>
                  <a:pt x="1177042" y="1018173"/>
                  <a:pt x="1188204" y="1019663"/>
                </a:cubicBezTo>
                <a:cubicBezTo>
                  <a:pt x="1199366" y="1021154"/>
                  <a:pt x="1212029" y="1011403"/>
                  <a:pt x="1234353" y="1014384"/>
                </a:cubicBezTo>
                <a:cubicBezTo>
                  <a:pt x="1221690" y="1024135"/>
                  <a:pt x="1210528" y="1022644"/>
                  <a:pt x="1210528" y="1022644"/>
                </a:cubicBezTo>
                <a:cubicBezTo>
                  <a:pt x="1232852" y="1025626"/>
                  <a:pt x="1242512" y="1038358"/>
                  <a:pt x="1264837" y="1041339"/>
                </a:cubicBezTo>
                <a:cubicBezTo>
                  <a:pt x="1275999" y="1042830"/>
                  <a:pt x="1264837" y="1041339"/>
                  <a:pt x="1274498" y="1054071"/>
                </a:cubicBezTo>
                <a:cubicBezTo>
                  <a:pt x="1275999" y="1042830"/>
                  <a:pt x="1275999" y="1042830"/>
                  <a:pt x="1287161" y="1044320"/>
                </a:cubicBezTo>
                <a:cubicBezTo>
                  <a:pt x="1287161" y="1044320"/>
                  <a:pt x="1298323" y="1045811"/>
                  <a:pt x="1298323" y="1045811"/>
                </a:cubicBezTo>
                <a:cubicBezTo>
                  <a:pt x="1298323" y="1045811"/>
                  <a:pt x="1296822" y="1057052"/>
                  <a:pt x="1296822" y="1057052"/>
                </a:cubicBezTo>
                <a:cubicBezTo>
                  <a:pt x="1296822" y="1057052"/>
                  <a:pt x="1309485" y="1047301"/>
                  <a:pt x="1320647" y="1048792"/>
                </a:cubicBezTo>
                <a:cubicBezTo>
                  <a:pt x="1296822" y="1057052"/>
                  <a:pt x="1307984" y="1058543"/>
                  <a:pt x="1319146" y="1060033"/>
                </a:cubicBezTo>
                <a:cubicBezTo>
                  <a:pt x="1319146" y="1060033"/>
                  <a:pt x="1330307" y="1061524"/>
                  <a:pt x="1330307" y="1061524"/>
                </a:cubicBezTo>
                <a:cubicBezTo>
                  <a:pt x="1341470" y="1063015"/>
                  <a:pt x="1330307" y="1061524"/>
                  <a:pt x="1339968" y="1074256"/>
                </a:cubicBezTo>
                <a:cubicBezTo>
                  <a:pt x="1339968" y="1074256"/>
                  <a:pt x="1339968" y="1074256"/>
                  <a:pt x="1351131" y="1075747"/>
                </a:cubicBezTo>
                <a:cubicBezTo>
                  <a:pt x="1362293" y="1077238"/>
                  <a:pt x="1374956" y="1067486"/>
                  <a:pt x="1374956" y="1067486"/>
                </a:cubicBezTo>
                <a:cubicBezTo>
                  <a:pt x="1373455" y="1078728"/>
                  <a:pt x="1362293" y="1077238"/>
                  <a:pt x="1373455" y="1078728"/>
                </a:cubicBezTo>
                <a:cubicBezTo>
                  <a:pt x="1373455" y="1078728"/>
                  <a:pt x="1384617" y="1080219"/>
                  <a:pt x="1395779" y="1081709"/>
                </a:cubicBezTo>
                <a:cubicBezTo>
                  <a:pt x="1406941" y="1083200"/>
                  <a:pt x="1408442" y="1071958"/>
                  <a:pt x="1419604" y="1073448"/>
                </a:cubicBezTo>
                <a:cubicBezTo>
                  <a:pt x="1408442" y="1071958"/>
                  <a:pt x="1418103" y="1084690"/>
                  <a:pt x="1418103" y="1084690"/>
                </a:cubicBezTo>
                <a:cubicBezTo>
                  <a:pt x="1429265" y="1086181"/>
                  <a:pt x="1418103" y="1084690"/>
                  <a:pt x="1427763" y="1097423"/>
                </a:cubicBezTo>
                <a:cubicBezTo>
                  <a:pt x="1427763" y="1097423"/>
                  <a:pt x="1440428" y="1087671"/>
                  <a:pt x="1440428" y="1087671"/>
                </a:cubicBezTo>
                <a:cubicBezTo>
                  <a:pt x="1450088" y="1100404"/>
                  <a:pt x="1438926" y="1098913"/>
                  <a:pt x="1450088" y="1100404"/>
                </a:cubicBezTo>
                <a:cubicBezTo>
                  <a:pt x="1450088" y="1100404"/>
                  <a:pt x="1450088" y="1100404"/>
                  <a:pt x="1462751" y="1090652"/>
                </a:cubicBezTo>
                <a:lnTo>
                  <a:pt x="1455208" y="1089645"/>
                </a:lnTo>
                <a:lnTo>
                  <a:pt x="1485075" y="1093633"/>
                </a:lnTo>
                <a:cubicBezTo>
                  <a:pt x="1453091" y="1077920"/>
                  <a:pt x="1419604" y="1073448"/>
                  <a:pt x="1387619" y="1057735"/>
                </a:cubicBezTo>
                <a:cubicBezTo>
                  <a:pt x="1422606" y="1050965"/>
                  <a:pt x="1462751" y="1090652"/>
                  <a:pt x="1475415" y="1080901"/>
                </a:cubicBezTo>
                <a:cubicBezTo>
                  <a:pt x="1488078" y="1071150"/>
                  <a:pt x="1499240" y="1072640"/>
                  <a:pt x="1508900" y="1085373"/>
                </a:cubicBezTo>
                <a:cubicBezTo>
                  <a:pt x="1497738" y="1083882"/>
                  <a:pt x="1497738" y="1083882"/>
                  <a:pt x="1497738" y="1083882"/>
                </a:cubicBezTo>
                <a:cubicBezTo>
                  <a:pt x="1520062" y="1086863"/>
                  <a:pt x="1529724" y="1099596"/>
                  <a:pt x="1552048" y="1102577"/>
                </a:cubicBezTo>
                <a:cubicBezTo>
                  <a:pt x="1550546" y="1113819"/>
                  <a:pt x="1539385" y="1112328"/>
                  <a:pt x="1539385" y="1112328"/>
                </a:cubicBezTo>
                <a:cubicBezTo>
                  <a:pt x="1550546" y="1113819"/>
                  <a:pt x="1560207" y="1126551"/>
                  <a:pt x="1572870" y="1116800"/>
                </a:cubicBezTo>
                <a:cubicBezTo>
                  <a:pt x="1561709" y="1115309"/>
                  <a:pt x="1550546" y="1113819"/>
                  <a:pt x="1552048" y="1102577"/>
                </a:cubicBezTo>
                <a:cubicBezTo>
                  <a:pt x="1574372" y="1105558"/>
                  <a:pt x="1585533" y="1107048"/>
                  <a:pt x="1598197" y="1097297"/>
                </a:cubicBezTo>
                <a:cubicBezTo>
                  <a:pt x="1607858" y="1110029"/>
                  <a:pt x="1610860" y="1087546"/>
                  <a:pt x="1630182" y="1113011"/>
                </a:cubicBezTo>
                <a:cubicBezTo>
                  <a:pt x="1655508" y="1093508"/>
                  <a:pt x="1685992" y="1120463"/>
                  <a:pt x="1719479" y="1124935"/>
                </a:cubicBezTo>
                <a:cubicBezTo>
                  <a:pt x="1708317" y="1123444"/>
                  <a:pt x="1706816" y="1134686"/>
                  <a:pt x="1706816" y="1134686"/>
                </a:cubicBezTo>
                <a:cubicBezTo>
                  <a:pt x="1706816" y="1134686"/>
                  <a:pt x="1717977" y="1136177"/>
                  <a:pt x="1717977" y="1136177"/>
                </a:cubicBezTo>
                <a:cubicBezTo>
                  <a:pt x="1719479" y="1124935"/>
                  <a:pt x="1730640" y="1126426"/>
                  <a:pt x="1740301" y="1139158"/>
                </a:cubicBezTo>
                <a:cubicBezTo>
                  <a:pt x="1751463" y="1140648"/>
                  <a:pt x="1740301" y="1139158"/>
                  <a:pt x="1751463" y="1140648"/>
                </a:cubicBezTo>
                <a:cubicBezTo>
                  <a:pt x="1762625" y="1142139"/>
                  <a:pt x="1762625" y="1142139"/>
                  <a:pt x="1762625" y="1142139"/>
                </a:cubicBezTo>
                <a:cubicBezTo>
                  <a:pt x="1784949" y="1145120"/>
                  <a:pt x="1805773" y="1159343"/>
                  <a:pt x="1818436" y="1149592"/>
                </a:cubicBezTo>
                <a:cubicBezTo>
                  <a:pt x="1828096" y="1162324"/>
                  <a:pt x="1805773" y="1159343"/>
                  <a:pt x="1816935" y="1160834"/>
                </a:cubicBezTo>
                <a:cubicBezTo>
                  <a:pt x="1851922" y="1154063"/>
                  <a:pt x="1872744" y="1168286"/>
                  <a:pt x="1893568" y="1182509"/>
                </a:cubicBezTo>
                <a:cubicBezTo>
                  <a:pt x="1882406" y="1181019"/>
                  <a:pt x="1858580" y="1189279"/>
                  <a:pt x="1868241" y="1202012"/>
                </a:cubicBezTo>
                <a:cubicBezTo>
                  <a:pt x="1879403" y="1203502"/>
                  <a:pt x="1879403" y="1203502"/>
                  <a:pt x="1890565" y="1204993"/>
                </a:cubicBezTo>
                <a:cubicBezTo>
                  <a:pt x="1892067" y="1193751"/>
                  <a:pt x="1892067" y="1193751"/>
                  <a:pt x="1904730" y="1184000"/>
                </a:cubicBezTo>
                <a:cubicBezTo>
                  <a:pt x="1903228" y="1195241"/>
                  <a:pt x="1892067" y="1193751"/>
                  <a:pt x="1901727" y="1206483"/>
                </a:cubicBezTo>
                <a:cubicBezTo>
                  <a:pt x="1901727" y="1206483"/>
                  <a:pt x="1900226" y="1217725"/>
                  <a:pt x="1911388" y="1219216"/>
                </a:cubicBezTo>
                <a:cubicBezTo>
                  <a:pt x="1912889" y="1207974"/>
                  <a:pt x="1912889" y="1207974"/>
                  <a:pt x="1924051" y="1209464"/>
                </a:cubicBezTo>
                <a:cubicBezTo>
                  <a:pt x="1941920" y="1203269"/>
                  <a:pt x="1964379" y="1210559"/>
                  <a:pt x="1989252" y="1211735"/>
                </a:cubicBezTo>
                <a:lnTo>
                  <a:pt x="2000900" y="1211012"/>
                </a:lnTo>
                <a:lnTo>
                  <a:pt x="2002186" y="1219898"/>
                </a:lnTo>
                <a:cubicBezTo>
                  <a:pt x="2013347" y="1221389"/>
                  <a:pt x="2024509" y="1222879"/>
                  <a:pt x="2026011" y="1211637"/>
                </a:cubicBezTo>
                <a:cubicBezTo>
                  <a:pt x="2046833" y="1225860"/>
                  <a:pt x="2038674" y="1201886"/>
                  <a:pt x="2048334" y="1214618"/>
                </a:cubicBezTo>
                <a:cubicBezTo>
                  <a:pt x="2037172" y="1213128"/>
                  <a:pt x="2046833" y="1225860"/>
                  <a:pt x="2046833" y="1225860"/>
                </a:cubicBezTo>
                <a:cubicBezTo>
                  <a:pt x="2045332" y="1237102"/>
                  <a:pt x="2045332" y="1237102"/>
                  <a:pt x="2056495" y="1238593"/>
                </a:cubicBezTo>
                <a:cubicBezTo>
                  <a:pt x="2057996" y="1227351"/>
                  <a:pt x="2046833" y="1225860"/>
                  <a:pt x="2059497" y="1216109"/>
                </a:cubicBezTo>
                <a:cubicBezTo>
                  <a:pt x="2069158" y="1228842"/>
                  <a:pt x="2080320" y="1230332"/>
                  <a:pt x="2081821" y="1219090"/>
                </a:cubicBezTo>
                <a:cubicBezTo>
                  <a:pt x="2134628" y="1249027"/>
                  <a:pt x="2193441" y="1233996"/>
                  <a:pt x="2211261" y="1270702"/>
                </a:cubicBezTo>
                <a:cubicBezTo>
                  <a:pt x="2223924" y="1260951"/>
                  <a:pt x="2235088" y="1262442"/>
                  <a:pt x="2246250" y="1263932"/>
                </a:cubicBezTo>
                <a:cubicBezTo>
                  <a:pt x="2255910" y="1276664"/>
                  <a:pt x="2268573" y="1266913"/>
                  <a:pt x="2279735" y="1268404"/>
                </a:cubicBezTo>
                <a:cubicBezTo>
                  <a:pt x="2302059" y="1271385"/>
                  <a:pt x="2300558" y="1282626"/>
                  <a:pt x="2324384" y="1274366"/>
                </a:cubicBezTo>
                <a:cubicBezTo>
                  <a:pt x="2335546" y="1275856"/>
                  <a:pt x="2302059" y="1271385"/>
                  <a:pt x="2311720" y="1284117"/>
                </a:cubicBezTo>
                <a:cubicBezTo>
                  <a:pt x="2322883" y="1285608"/>
                  <a:pt x="2334045" y="1287098"/>
                  <a:pt x="2332543" y="1298340"/>
                </a:cubicBezTo>
                <a:cubicBezTo>
                  <a:pt x="2345207" y="1288589"/>
                  <a:pt x="2356369" y="1290079"/>
                  <a:pt x="2356369" y="1290079"/>
                </a:cubicBezTo>
                <a:cubicBezTo>
                  <a:pt x="2354867" y="1301321"/>
                  <a:pt x="2343705" y="1299831"/>
                  <a:pt x="2354867" y="1301321"/>
                </a:cubicBezTo>
                <a:cubicBezTo>
                  <a:pt x="2410677" y="1308774"/>
                  <a:pt x="2476148" y="1328959"/>
                  <a:pt x="2522298" y="1323679"/>
                </a:cubicBezTo>
                <a:cubicBezTo>
                  <a:pt x="2512637" y="1310947"/>
                  <a:pt x="2477649" y="1317717"/>
                  <a:pt x="2479151" y="1306475"/>
                </a:cubicBezTo>
                <a:cubicBezTo>
                  <a:pt x="2479151" y="1306475"/>
                  <a:pt x="2490313" y="1307966"/>
                  <a:pt x="2490313" y="1307966"/>
                </a:cubicBezTo>
                <a:cubicBezTo>
                  <a:pt x="2479151" y="1306475"/>
                  <a:pt x="2469490" y="1293743"/>
                  <a:pt x="2467989" y="1304985"/>
                </a:cubicBezTo>
                <a:cubicBezTo>
                  <a:pt x="2456827" y="1303494"/>
                  <a:pt x="2456827" y="1303494"/>
                  <a:pt x="2458328" y="1292252"/>
                </a:cubicBezTo>
                <a:cubicBezTo>
                  <a:pt x="2436004" y="1289271"/>
                  <a:pt x="2424842" y="1287781"/>
                  <a:pt x="2402517" y="1284800"/>
                </a:cubicBezTo>
                <a:cubicBezTo>
                  <a:pt x="2357870" y="1278837"/>
                  <a:pt x="2314722" y="1261633"/>
                  <a:pt x="2292398" y="1258652"/>
                </a:cubicBezTo>
                <a:cubicBezTo>
                  <a:pt x="2270074" y="1255671"/>
                  <a:pt x="2249252" y="1241448"/>
                  <a:pt x="2225426" y="1249709"/>
                </a:cubicBezTo>
                <a:cubicBezTo>
                  <a:pt x="2214264" y="1248218"/>
                  <a:pt x="2215765" y="1236977"/>
                  <a:pt x="2204603" y="1235486"/>
                </a:cubicBezTo>
                <a:cubicBezTo>
                  <a:pt x="2203102" y="1246728"/>
                  <a:pt x="2171117" y="1231015"/>
                  <a:pt x="2159956" y="1229524"/>
                </a:cubicBezTo>
                <a:cubicBezTo>
                  <a:pt x="2139132" y="1215301"/>
                  <a:pt x="2115307" y="1223562"/>
                  <a:pt x="2105646" y="1210829"/>
                </a:cubicBezTo>
                <a:cubicBezTo>
                  <a:pt x="2116808" y="1212320"/>
                  <a:pt x="2127970" y="1213810"/>
                  <a:pt x="2139132" y="1215301"/>
                </a:cubicBezTo>
                <a:cubicBezTo>
                  <a:pt x="2119810" y="1189836"/>
                  <a:pt x="2059497" y="1216109"/>
                  <a:pt x="2040175" y="1190644"/>
                </a:cubicBezTo>
                <a:cubicBezTo>
                  <a:pt x="2005188" y="1197415"/>
                  <a:pt x="1953881" y="1156236"/>
                  <a:pt x="1928555" y="1175739"/>
                </a:cubicBezTo>
                <a:cubicBezTo>
                  <a:pt x="1930056" y="1164497"/>
                  <a:pt x="1917393" y="1174248"/>
                  <a:pt x="1918894" y="1163007"/>
                </a:cubicBezTo>
                <a:cubicBezTo>
                  <a:pt x="1906231" y="1172758"/>
                  <a:pt x="1874245" y="1157044"/>
                  <a:pt x="1875746" y="1145802"/>
                </a:cubicBezTo>
                <a:cubicBezTo>
                  <a:pt x="1853423" y="1142821"/>
                  <a:pt x="1818436" y="1149592"/>
                  <a:pt x="1797613" y="1135369"/>
                </a:cubicBezTo>
                <a:cubicBezTo>
                  <a:pt x="1799114" y="1124127"/>
                  <a:pt x="1810276" y="1125617"/>
                  <a:pt x="1810276" y="1125617"/>
                </a:cubicBezTo>
                <a:cubicBezTo>
                  <a:pt x="1799114" y="1124127"/>
                  <a:pt x="1787951" y="1122636"/>
                  <a:pt x="1797613" y="1135369"/>
                </a:cubicBezTo>
                <a:cubicBezTo>
                  <a:pt x="1764126" y="1130897"/>
                  <a:pt x="1733643" y="1103942"/>
                  <a:pt x="1698655" y="1110712"/>
                </a:cubicBezTo>
                <a:cubicBezTo>
                  <a:pt x="1700156" y="1099470"/>
                  <a:pt x="1677832" y="1096489"/>
                  <a:pt x="1676331" y="1107731"/>
                </a:cubicBezTo>
                <a:cubicBezTo>
                  <a:pt x="1676331" y="1107731"/>
                  <a:pt x="1677832" y="1096489"/>
                  <a:pt x="1677832" y="1096489"/>
                </a:cubicBezTo>
                <a:cubicBezTo>
                  <a:pt x="1666670" y="1094999"/>
                  <a:pt x="1645848" y="1080776"/>
                  <a:pt x="1633185" y="1090527"/>
                </a:cubicBezTo>
                <a:cubicBezTo>
                  <a:pt x="1622023" y="1089036"/>
                  <a:pt x="1610860" y="1087546"/>
                  <a:pt x="1599698" y="1086055"/>
                </a:cubicBezTo>
                <a:cubicBezTo>
                  <a:pt x="1591538" y="1062081"/>
                  <a:pt x="1511903" y="1062889"/>
                  <a:pt x="1481419" y="1035934"/>
                </a:cubicBezTo>
                <a:cubicBezTo>
                  <a:pt x="1446432" y="1042704"/>
                  <a:pt x="1418950" y="993265"/>
                  <a:pt x="1371300" y="1009787"/>
                </a:cubicBezTo>
                <a:cubicBezTo>
                  <a:pt x="1361640" y="997054"/>
                  <a:pt x="1360138" y="1008296"/>
                  <a:pt x="1350477" y="995564"/>
                </a:cubicBezTo>
                <a:cubicBezTo>
                  <a:pt x="1372801" y="998545"/>
                  <a:pt x="1406287" y="1003016"/>
                  <a:pt x="1439773" y="1007488"/>
                </a:cubicBezTo>
                <a:cubicBezTo>
                  <a:pt x="1439773" y="1007488"/>
                  <a:pt x="1439773" y="1007488"/>
                  <a:pt x="1441274" y="996246"/>
                </a:cubicBezTo>
                <a:cubicBezTo>
                  <a:pt x="1430112" y="994756"/>
                  <a:pt x="1418950" y="993265"/>
                  <a:pt x="1418950" y="993265"/>
                </a:cubicBezTo>
                <a:cubicBezTo>
                  <a:pt x="1396627" y="990284"/>
                  <a:pt x="1430112" y="994756"/>
                  <a:pt x="1420452" y="982023"/>
                </a:cubicBezTo>
                <a:cubicBezTo>
                  <a:pt x="1407789" y="991775"/>
                  <a:pt x="1386966" y="977552"/>
                  <a:pt x="1385465" y="988794"/>
                </a:cubicBezTo>
                <a:cubicBezTo>
                  <a:pt x="1375804" y="976061"/>
                  <a:pt x="1363141" y="985812"/>
                  <a:pt x="1353479" y="973080"/>
                </a:cubicBezTo>
                <a:cubicBezTo>
                  <a:pt x="1363141" y="985812"/>
                  <a:pt x="1351978" y="984322"/>
                  <a:pt x="1339315" y="994073"/>
                </a:cubicBezTo>
                <a:cubicBezTo>
                  <a:pt x="1329654" y="981341"/>
                  <a:pt x="1318492" y="979850"/>
                  <a:pt x="1296168" y="976869"/>
                </a:cubicBezTo>
                <a:cubicBezTo>
                  <a:pt x="1285006" y="975379"/>
                  <a:pt x="1296168" y="976869"/>
                  <a:pt x="1297669" y="965627"/>
                </a:cubicBezTo>
                <a:cubicBezTo>
                  <a:pt x="1286508" y="964137"/>
                  <a:pt x="1272555" y="962274"/>
                  <a:pt x="1261580" y="959378"/>
                </a:cubicBezTo>
                <a:lnTo>
                  <a:pt x="1252036" y="952859"/>
                </a:lnTo>
                <a:lnTo>
                  <a:pt x="1259540" y="953384"/>
                </a:lnTo>
                <a:cubicBezTo>
                  <a:pt x="1265309" y="952724"/>
                  <a:pt x="1271265" y="950659"/>
                  <a:pt x="1276847" y="951405"/>
                </a:cubicBezTo>
                <a:cubicBezTo>
                  <a:pt x="1276847" y="951405"/>
                  <a:pt x="1289510" y="941653"/>
                  <a:pt x="1267185" y="938672"/>
                </a:cubicBezTo>
                <a:cubicBezTo>
                  <a:pt x="1267185" y="938672"/>
                  <a:pt x="1256023" y="937181"/>
                  <a:pt x="1254522" y="948423"/>
                </a:cubicBezTo>
                <a:cubicBezTo>
                  <a:pt x="1257524" y="925940"/>
                  <a:pt x="1192054" y="905755"/>
                  <a:pt x="1179390" y="915506"/>
                </a:cubicBezTo>
                <a:cubicBezTo>
                  <a:pt x="1169729" y="902774"/>
                  <a:pt x="1192054" y="905755"/>
                  <a:pt x="1180891" y="904264"/>
                </a:cubicBezTo>
                <a:cubicBezTo>
                  <a:pt x="1169729" y="902774"/>
                  <a:pt x="1171230" y="891532"/>
                  <a:pt x="1169729" y="902774"/>
                </a:cubicBezTo>
                <a:cubicBezTo>
                  <a:pt x="1158567" y="901283"/>
                  <a:pt x="1157066" y="912525"/>
                  <a:pt x="1168228" y="914015"/>
                </a:cubicBezTo>
                <a:cubicBezTo>
                  <a:pt x="1157066" y="912525"/>
                  <a:pt x="1145904" y="911034"/>
                  <a:pt x="1134742" y="909544"/>
                </a:cubicBezTo>
                <a:lnTo>
                  <a:pt x="1143201" y="916708"/>
                </a:lnTo>
                <a:lnTo>
                  <a:pt x="1139573" y="915910"/>
                </a:lnTo>
                <a:cubicBezTo>
                  <a:pt x="1133992" y="915165"/>
                  <a:pt x="1128411" y="914419"/>
                  <a:pt x="1123580" y="908053"/>
                </a:cubicBezTo>
                <a:cubicBezTo>
                  <a:pt x="1134742" y="909544"/>
                  <a:pt x="1145904" y="911034"/>
                  <a:pt x="1147405" y="899793"/>
                </a:cubicBezTo>
                <a:cubicBezTo>
                  <a:pt x="1137745" y="887060"/>
                  <a:pt x="1125081" y="896811"/>
                  <a:pt x="1113920" y="895321"/>
                </a:cubicBezTo>
                <a:cubicBezTo>
                  <a:pt x="1126583" y="885570"/>
                  <a:pt x="1115421" y="884079"/>
                  <a:pt x="1116922" y="872837"/>
                </a:cubicBezTo>
                <a:cubicBezTo>
                  <a:pt x="1128084" y="874328"/>
                  <a:pt x="1150408" y="877309"/>
                  <a:pt x="1140747" y="864577"/>
                </a:cubicBezTo>
                <a:cubicBezTo>
                  <a:pt x="1140747" y="864577"/>
                  <a:pt x="1128084" y="874328"/>
                  <a:pt x="1116922" y="872837"/>
                </a:cubicBezTo>
                <a:cubicBezTo>
                  <a:pt x="1129585" y="863086"/>
                  <a:pt x="1096098" y="858614"/>
                  <a:pt x="1119924" y="850353"/>
                </a:cubicBezTo>
                <a:cubicBezTo>
                  <a:pt x="1108762" y="848863"/>
                  <a:pt x="1086438" y="845882"/>
                  <a:pt x="1096098" y="858614"/>
                </a:cubicBezTo>
                <a:cubicBezTo>
                  <a:pt x="1084936" y="857124"/>
                  <a:pt x="1084936" y="857124"/>
                  <a:pt x="1073775" y="855633"/>
                </a:cubicBezTo>
                <a:cubicBezTo>
                  <a:pt x="1072273" y="866875"/>
                  <a:pt x="1094597" y="869856"/>
                  <a:pt x="1083435" y="868365"/>
                </a:cubicBezTo>
                <a:cubicBezTo>
                  <a:pt x="1072273" y="866875"/>
                  <a:pt x="1049949" y="863894"/>
                  <a:pt x="1029127" y="849671"/>
                </a:cubicBezTo>
                <a:cubicBezTo>
                  <a:pt x="1051451" y="852652"/>
                  <a:pt x="1064114" y="842901"/>
                  <a:pt x="1086438" y="845882"/>
                </a:cubicBezTo>
                <a:cubicBezTo>
                  <a:pt x="1064114" y="842901"/>
                  <a:pt x="1041790" y="839920"/>
                  <a:pt x="1008303" y="835448"/>
                </a:cubicBezTo>
                <a:cubicBezTo>
                  <a:pt x="1009804" y="824206"/>
                  <a:pt x="1009804" y="824206"/>
                  <a:pt x="1009804" y="824206"/>
                </a:cubicBezTo>
                <a:cubicBezTo>
                  <a:pt x="998643" y="822716"/>
                  <a:pt x="1009804" y="824206"/>
                  <a:pt x="998643" y="822716"/>
                </a:cubicBezTo>
                <a:cubicBezTo>
                  <a:pt x="987481" y="821225"/>
                  <a:pt x="976319" y="819735"/>
                  <a:pt x="977820" y="808493"/>
                </a:cubicBezTo>
                <a:cubicBezTo>
                  <a:pt x="955496" y="805512"/>
                  <a:pt x="907845" y="822033"/>
                  <a:pt x="910847" y="799549"/>
                </a:cubicBezTo>
                <a:cubicBezTo>
                  <a:pt x="922009" y="801040"/>
                  <a:pt x="933172" y="802531"/>
                  <a:pt x="966658" y="807002"/>
                </a:cubicBezTo>
                <a:cubicBezTo>
                  <a:pt x="945835" y="792780"/>
                  <a:pt x="922009" y="801040"/>
                  <a:pt x="901187" y="786817"/>
                </a:cubicBezTo>
                <a:cubicBezTo>
                  <a:pt x="910847" y="799549"/>
                  <a:pt x="888523" y="796568"/>
                  <a:pt x="899686" y="798059"/>
                </a:cubicBezTo>
                <a:cubicBezTo>
                  <a:pt x="888523" y="796568"/>
                  <a:pt x="887022" y="807810"/>
                  <a:pt x="888523" y="796568"/>
                </a:cubicBezTo>
                <a:cubicBezTo>
                  <a:pt x="899686" y="798059"/>
                  <a:pt x="901187" y="786817"/>
                  <a:pt x="902688" y="775575"/>
                </a:cubicBezTo>
                <a:cubicBezTo>
                  <a:pt x="878863" y="783836"/>
                  <a:pt x="880364" y="772594"/>
                  <a:pt x="869202" y="771104"/>
                </a:cubicBezTo>
                <a:cubicBezTo>
                  <a:pt x="835715" y="766632"/>
                  <a:pt x="814893" y="752409"/>
                  <a:pt x="781407" y="747938"/>
                </a:cubicBezTo>
                <a:cubicBezTo>
                  <a:pt x="794070" y="738186"/>
                  <a:pt x="814893" y="752409"/>
                  <a:pt x="827556" y="742658"/>
                </a:cubicBezTo>
                <a:cubicBezTo>
                  <a:pt x="806733" y="728435"/>
                  <a:pt x="782908" y="736696"/>
                  <a:pt x="763587" y="711231"/>
                </a:cubicBezTo>
                <a:cubicBezTo>
                  <a:pt x="741262" y="708250"/>
                  <a:pt x="730100" y="706759"/>
                  <a:pt x="709277" y="692537"/>
                </a:cubicBezTo>
                <a:cubicBezTo>
                  <a:pt x="707776" y="703778"/>
                  <a:pt x="707776" y="703778"/>
                  <a:pt x="696614" y="702288"/>
                </a:cubicBezTo>
                <a:cubicBezTo>
                  <a:pt x="685452" y="700797"/>
                  <a:pt x="686953" y="689555"/>
                  <a:pt x="685452" y="700797"/>
                </a:cubicBezTo>
                <a:cubicBezTo>
                  <a:pt x="685452" y="700797"/>
                  <a:pt x="685452" y="700797"/>
                  <a:pt x="674290" y="699307"/>
                </a:cubicBezTo>
                <a:cubicBezTo>
                  <a:pt x="664629" y="686574"/>
                  <a:pt x="686953" y="689555"/>
                  <a:pt x="698115" y="691046"/>
                </a:cubicBezTo>
                <a:cubicBezTo>
                  <a:pt x="675792" y="688065"/>
                  <a:pt x="709277" y="692537"/>
                  <a:pt x="699617" y="679804"/>
                </a:cubicBezTo>
                <a:cubicBezTo>
                  <a:pt x="686953" y="689555"/>
                  <a:pt x="675792" y="688065"/>
                  <a:pt x="677293" y="676823"/>
                </a:cubicBezTo>
                <a:cubicBezTo>
                  <a:pt x="688455" y="678313"/>
                  <a:pt x="701118" y="668562"/>
                  <a:pt x="710779" y="681295"/>
                </a:cubicBezTo>
                <a:cubicBezTo>
                  <a:pt x="710779" y="681295"/>
                  <a:pt x="712280" y="670053"/>
                  <a:pt x="712280" y="670053"/>
                </a:cubicBezTo>
                <a:cubicBezTo>
                  <a:pt x="701118" y="668562"/>
                  <a:pt x="689956" y="667072"/>
                  <a:pt x="689956" y="667072"/>
                </a:cubicBezTo>
                <a:cubicBezTo>
                  <a:pt x="713781" y="658811"/>
                  <a:pt x="733102" y="684276"/>
                  <a:pt x="756927" y="676015"/>
                </a:cubicBezTo>
                <a:cubicBezTo>
                  <a:pt x="756927" y="676015"/>
                  <a:pt x="745766" y="674525"/>
                  <a:pt x="747267" y="663283"/>
                </a:cubicBezTo>
                <a:cubicBezTo>
                  <a:pt x="756927" y="676015"/>
                  <a:pt x="768090" y="677506"/>
                  <a:pt x="768090" y="677506"/>
                </a:cubicBezTo>
                <a:cubicBezTo>
                  <a:pt x="766589" y="688747"/>
                  <a:pt x="755426" y="687257"/>
                  <a:pt x="766589" y="688747"/>
                </a:cubicBezTo>
                <a:cubicBezTo>
                  <a:pt x="777751" y="690238"/>
                  <a:pt x="800075" y="693219"/>
                  <a:pt x="801576" y="681977"/>
                </a:cubicBezTo>
                <a:cubicBezTo>
                  <a:pt x="800075" y="693219"/>
                  <a:pt x="811237" y="694710"/>
                  <a:pt x="809736" y="705951"/>
                </a:cubicBezTo>
                <a:cubicBezTo>
                  <a:pt x="798574" y="704461"/>
                  <a:pt x="800075" y="693219"/>
                  <a:pt x="788913" y="691729"/>
                </a:cubicBezTo>
                <a:cubicBezTo>
                  <a:pt x="798574" y="704461"/>
                  <a:pt x="809736" y="705951"/>
                  <a:pt x="817895" y="729926"/>
                </a:cubicBezTo>
                <a:cubicBezTo>
                  <a:pt x="817895" y="729926"/>
                  <a:pt x="817895" y="729926"/>
                  <a:pt x="829057" y="731416"/>
                </a:cubicBezTo>
                <a:cubicBezTo>
                  <a:pt x="830558" y="720174"/>
                  <a:pt x="819396" y="718684"/>
                  <a:pt x="819396" y="718684"/>
                </a:cubicBezTo>
                <a:cubicBezTo>
                  <a:pt x="819396" y="718684"/>
                  <a:pt x="820898" y="707442"/>
                  <a:pt x="820898" y="707442"/>
                </a:cubicBezTo>
                <a:cubicBezTo>
                  <a:pt x="833561" y="697691"/>
                  <a:pt x="843221" y="710423"/>
                  <a:pt x="854384" y="711914"/>
                </a:cubicBezTo>
                <a:cubicBezTo>
                  <a:pt x="855885" y="700672"/>
                  <a:pt x="833561" y="697691"/>
                  <a:pt x="844723" y="699181"/>
                </a:cubicBezTo>
                <a:cubicBezTo>
                  <a:pt x="855885" y="700672"/>
                  <a:pt x="887870" y="716385"/>
                  <a:pt x="899032" y="717876"/>
                </a:cubicBezTo>
                <a:cubicBezTo>
                  <a:pt x="887870" y="716385"/>
                  <a:pt x="876708" y="714895"/>
                  <a:pt x="876708" y="714895"/>
                </a:cubicBezTo>
                <a:cubicBezTo>
                  <a:pt x="884868" y="738869"/>
                  <a:pt x="919855" y="732099"/>
                  <a:pt x="929515" y="744831"/>
                </a:cubicBezTo>
                <a:cubicBezTo>
                  <a:pt x="940678" y="746322"/>
                  <a:pt x="940678" y="746322"/>
                  <a:pt x="931016" y="733589"/>
                </a:cubicBezTo>
                <a:cubicBezTo>
                  <a:pt x="942179" y="735080"/>
                  <a:pt x="953341" y="736570"/>
                  <a:pt x="964503" y="738061"/>
                </a:cubicBezTo>
                <a:cubicBezTo>
                  <a:pt x="972663" y="762035"/>
                  <a:pt x="1007650" y="755265"/>
                  <a:pt x="1041137" y="759736"/>
                </a:cubicBezTo>
                <a:cubicBezTo>
                  <a:pt x="1039635" y="770978"/>
                  <a:pt x="1018812" y="756755"/>
                  <a:pt x="1028473" y="769488"/>
                </a:cubicBezTo>
                <a:cubicBezTo>
                  <a:pt x="1038134" y="782220"/>
                  <a:pt x="1050797" y="772469"/>
                  <a:pt x="1061959" y="773959"/>
                </a:cubicBezTo>
                <a:cubicBezTo>
                  <a:pt x="1060458" y="785201"/>
                  <a:pt x="1049296" y="783711"/>
                  <a:pt x="1060458" y="785201"/>
                </a:cubicBezTo>
                <a:cubicBezTo>
                  <a:pt x="1060458" y="785201"/>
                  <a:pt x="1060458" y="785201"/>
                  <a:pt x="1071620" y="786692"/>
                </a:cubicBezTo>
                <a:cubicBezTo>
                  <a:pt x="1092443" y="800915"/>
                  <a:pt x="1117770" y="781412"/>
                  <a:pt x="1127430" y="794145"/>
                </a:cubicBezTo>
                <a:cubicBezTo>
                  <a:pt x="1143047" y="804812"/>
                  <a:pt x="1165787" y="809994"/>
                  <a:pt x="1177448" y="802433"/>
                </a:cubicBezTo>
                <a:lnTo>
                  <a:pt x="1183419" y="792545"/>
                </a:lnTo>
                <a:lnTo>
                  <a:pt x="1194402" y="803088"/>
                </a:lnTo>
                <a:cubicBezTo>
                  <a:pt x="1181739" y="812839"/>
                  <a:pt x="1183240" y="801597"/>
                  <a:pt x="1159415" y="809858"/>
                </a:cubicBezTo>
                <a:cubicBezTo>
                  <a:pt x="1191399" y="825571"/>
                  <a:pt x="1224886" y="830043"/>
                  <a:pt x="1237549" y="820292"/>
                </a:cubicBezTo>
                <a:cubicBezTo>
                  <a:pt x="1224886" y="830043"/>
                  <a:pt x="1247210" y="833024"/>
                  <a:pt x="1247210" y="833024"/>
                </a:cubicBezTo>
                <a:cubicBezTo>
                  <a:pt x="1259873" y="823273"/>
                  <a:pt x="1279195" y="848737"/>
                  <a:pt x="1290358" y="850228"/>
                </a:cubicBezTo>
                <a:cubicBezTo>
                  <a:pt x="1291859" y="838986"/>
                  <a:pt x="1304522" y="829235"/>
                  <a:pt x="1314183" y="841967"/>
                </a:cubicBezTo>
                <a:cubicBezTo>
                  <a:pt x="1314183" y="841967"/>
                  <a:pt x="1301520" y="851719"/>
                  <a:pt x="1312681" y="853209"/>
                </a:cubicBezTo>
                <a:cubicBezTo>
                  <a:pt x="1336506" y="844948"/>
                  <a:pt x="1333504" y="867432"/>
                  <a:pt x="1357329" y="859171"/>
                </a:cubicBezTo>
                <a:cubicBezTo>
                  <a:pt x="1368491" y="860662"/>
                  <a:pt x="1390816" y="863643"/>
                  <a:pt x="1378153" y="873394"/>
                </a:cubicBezTo>
                <a:cubicBezTo>
                  <a:pt x="1390816" y="863643"/>
                  <a:pt x="1424302" y="868115"/>
                  <a:pt x="1445124" y="882337"/>
                </a:cubicBezTo>
                <a:cubicBezTo>
                  <a:pt x="1445124" y="882337"/>
                  <a:pt x="1445124" y="882337"/>
                  <a:pt x="1468950" y="874077"/>
                </a:cubicBezTo>
                <a:cubicBezTo>
                  <a:pt x="1478611" y="886809"/>
                  <a:pt x="1445124" y="882337"/>
                  <a:pt x="1454785" y="895070"/>
                </a:cubicBezTo>
                <a:cubicBezTo>
                  <a:pt x="1477110" y="898051"/>
                  <a:pt x="1489773" y="888300"/>
                  <a:pt x="1523259" y="892771"/>
                </a:cubicBezTo>
                <a:cubicBezTo>
                  <a:pt x="1512097" y="891281"/>
                  <a:pt x="1500935" y="889790"/>
                  <a:pt x="1500935" y="889790"/>
                </a:cubicBezTo>
                <a:cubicBezTo>
                  <a:pt x="1512097" y="891281"/>
                  <a:pt x="1547084" y="884510"/>
                  <a:pt x="1545583" y="895752"/>
                </a:cubicBezTo>
                <a:cubicBezTo>
                  <a:pt x="1545583" y="895752"/>
                  <a:pt x="1523259" y="892771"/>
                  <a:pt x="1532919" y="905504"/>
                </a:cubicBezTo>
                <a:cubicBezTo>
                  <a:pt x="1544081" y="906994"/>
                  <a:pt x="1555244" y="908485"/>
                  <a:pt x="1566406" y="909975"/>
                </a:cubicBezTo>
                <a:cubicBezTo>
                  <a:pt x="1567907" y="898733"/>
                  <a:pt x="1556745" y="897243"/>
                  <a:pt x="1567907" y="898733"/>
                </a:cubicBezTo>
                <a:cubicBezTo>
                  <a:pt x="1567907" y="898733"/>
                  <a:pt x="1590231" y="901714"/>
                  <a:pt x="1577568" y="911466"/>
                </a:cubicBezTo>
                <a:cubicBezTo>
                  <a:pt x="1590231" y="901714"/>
                  <a:pt x="1590231" y="901714"/>
                  <a:pt x="1601393" y="903205"/>
                </a:cubicBezTo>
                <a:cubicBezTo>
                  <a:pt x="1601393" y="903205"/>
                  <a:pt x="1590231" y="901714"/>
                  <a:pt x="1591732" y="890473"/>
                </a:cubicBezTo>
                <a:cubicBezTo>
                  <a:pt x="1580570" y="888982"/>
                  <a:pt x="1569409" y="887492"/>
                  <a:pt x="1569409" y="887492"/>
                </a:cubicBezTo>
                <a:cubicBezTo>
                  <a:pt x="1550086" y="862027"/>
                  <a:pt x="1502436" y="878548"/>
                  <a:pt x="1471953" y="851593"/>
                </a:cubicBezTo>
                <a:cubicBezTo>
                  <a:pt x="1459288" y="861344"/>
                  <a:pt x="1439967" y="835880"/>
                  <a:pt x="1427304" y="845631"/>
                </a:cubicBezTo>
                <a:cubicBezTo>
                  <a:pt x="1395319" y="829918"/>
                  <a:pt x="1361833" y="825446"/>
                  <a:pt x="1329848" y="809732"/>
                </a:cubicBezTo>
                <a:cubicBezTo>
                  <a:pt x="1341010" y="811223"/>
                  <a:pt x="1329848" y="809732"/>
                  <a:pt x="1331349" y="798491"/>
                </a:cubicBezTo>
                <a:cubicBezTo>
                  <a:pt x="1331349" y="798491"/>
                  <a:pt x="1320187" y="797000"/>
                  <a:pt x="1309026" y="795509"/>
                </a:cubicBezTo>
                <a:cubicBezTo>
                  <a:pt x="1299365" y="782777"/>
                  <a:pt x="1310527" y="784268"/>
                  <a:pt x="1312028" y="773026"/>
                </a:cubicBezTo>
                <a:cubicBezTo>
                  <a:pt x="1323190" y="774516"/>
                  <a:pt x="1334352" y="776007"/>
                  <a:pt x="1335853" y="764765"/>
                </a:cubicBezTo>
                <a:cubicBezTo>
                  <a:pt x="1334352" y="776007"/>
                  <a:pt x="1334352" y="776007"/>
                  <a:pt x="1334352" y="776007"/>
                </a:cubicBezTo>
                <a:cubicBezTo>
                  <a:pt x="1355174" y="790230"/>
                  <a:pt x="1367837" y="780478"/>
                  <a:pt x="1388661" y="794701"/>
                </a:cubicBezTo>
                <a:cubicBezTo>
                  <a:pt x="1388661" y="794701"/>
                  <a:pt x="1377498" y="793211"/>
                  <a:pt x="1390162" y="783460"/>
                </a:cubicBezTo>
                <a:cubicBezTo>
                  <a:pt x="1410985" y="797683"/>
                  <a:pt x="1410985" y="797683"/>
                  <a:pt x="1401324" y="784950"/>
                </a:cubicBezTo>
                <a:cubicBezTo>
                  <a:pt x="1412486" y="786441"/>
                  <a:pt x="1422147" y="799173"/>
                  <a:pt x="1433309" y="800664"/>
                </a:cubicBezTo>
                <a:cubicBezTo>
                  <a:pt x="1468296" y="793893"/>
                  <a:pt x="1487618" y="819358"/>
                  <a:pt x="1509942" y="822339"/>
                </a:cubicBezTo>
                <a:cubicBezTo>
                  <a:pt x="1521104" y="823830"/>
                  <a:pt x="1544929" y="815569"/>
                  <a:pt x="1533767" y="814079"/>
                </a:cubicBezTo>
                <a:cubicBezTo>
                  <a:pt x="1522605" y="812588"/>
                  <a:pt x="1522605" y="812588"/>
                  <a:pt x="1511443" y="811097"/>
                </a:cubicBezTo>
                <a:cubicBezTo>
                  <a:pt x="1500281" y="809607"/>
                  <a:pt x="1522605" y="812588"/>
                  <a:pt x="1512944" y="799856"/>
                </a:cubicBezTo>
                <a:cubicBezTo>
                  <a:pt x="1468296" y="793893"/>
                  <a:pt x="1425149" y="776690"/>
                  <a:pt x="1382002" y="759485"/>
                </a:cubicBezTo>
                <a:cubicBezTo>
                  <a:pt x="1394666" y="749734"/>
                  <a:pt x="1404327" y="762467"/>
                  <a:pt x="1415489" y="763957"/>
                </a:cubicBezTo>
                <a:cubicBezTo>
                  <a:pt x="1416990" y="752715"/>
                  <a:pt x="1405828" y="751225"/>
                  <a:pt x="1418491" y="741474"/>
                </a:cubicBezTo>
                <a:cubicBezTo>
                  <a:pt x="1416990" y="752715"/>
                  <a:pt x="1416990" y="752715"/>
                  <a:pt x="1416990" y="752715"/>
                </a:cubicBezTo>
                <a:cubicBezTo>
                  <a:pt x="1439314" y="755696"/>
                  <a:pt x="1440815" y="744455"/>
                  <a:pt x="1451977" y="745945"/>
                </a:cubicBezTo>
                <a:cubicBezTo>
                  <a:pt x="1439314" y="755696"/>
                  <a:pt x="1450476" y="757187"/>
                  <a:pt x="1437812" y="766938"/>
                </a:cubicBezTo>
                <a:cubicBezTo>
                  <a:pt x="1439314" y="755696"/>
                  <a:pt x="1428152" y="754206"/>
                  <a:pt x="1428152" y="754206"/>
                </a:cubicBezTo>
                <a:cubicBezTo>
                  <a:pt x="1428152" y="754206"/>
                  <a:pt x="1415489" y="763957"/>
                  <a:pt x="1426650" y="765448"/>
                </a:cubicBezTo>
                <a:cubicBezTo>
                  <a:pt x="1428152" y="754206"/>
                  <a:pt x="1436311" y="778180"/>
                  <a:pt x="1448974" y="768429"/>
                </a:cubicBezTo>
                <a:cubicBezTo>
                  <a:pt x="1450476" y="757187"/>
                  <a:pt x="1472799" y="760168"/>
                  <a:pt x="1472799" y="760168"/>
                </a:cubicBezTo>
                <a:cubicBezTo>
                  <a:pt x="1493623" y="774391"/>
                  <a:pt x="1562096" y="772092"/>
                  <a:pt x="1582919" y="786315"/>
                </a:cubicBezTo>
                <a:cubicBezTo>
                  <a:pt x="1582919" y="786315"/>
                  <a:pt x="1571757" y="784825"/>
                  <a:pt x="1584421" y="775073"/>
                </a:cubicBezTo>
                <a:cubicBezTo>
                  <a:pt x="1592580" y="799048"/>
                  <a:pt x="1603742" y="800538"/>
                  <a:pt x="1626066" y="803519"/>
                </a:cubicBezTo>
                <a:cubicBezTo>
                  <a:pt x="1603742" y="800538"/>
                  <a:pt x="1602241" y="811780"/>
                  <a:pt x="1591079" y="810289"/>
                </a:cubicBezTo>
                <a:cubicBezTo>
                  <a:pt x="1603742" y="800538"/>
                  <a:pt x="1603742" y="800538"/>
                  <a:pt x="1603742" y="800538"/>
                </a:cubicBezTo>
                <a:cubicBezTo>
                  <a:pt x="1592580" y="799048"/>
                  <a:pt x="1581418" y="797557"/>
                  <a:pt x="1568755" y="807308"/>
                </a:cubicBezTo>
                <a:cubicBezTo>
                  <a:pt x="1591079" y="810289"/>
                  <a:pt x="1623063" y="826003"/>
                  <a:pt x="1637228" y="805010"/>
                </a:cubicBezTo>
                <a:cubicBezTo>
                  <a:pt x="1648390" y="806500"/>
                  <a:pt x="1659553" y="807991"/>
                  <a:pt x="1670715" y="809482"/>
                </a:cubicBezTo>
                <a:cubicBezTo>
                  <a:pt x="1658052" y="819233"/>
                  <a:pt x="1635727" y="816252"/>
                  <a:pt x="1645387" y="828984"/>
                </a:cubicBezTo>
                <a:cubicBezTo>
                  <a:pt x="1656550" y="830475"/>
                  <a:pt x="1669213" y="820723"/>
                  <a:pt x="1680375" y="822214"/>
                </a:cubicBezTo>
                <a:cubicBezTo>
                  <a:pt x="1670715" y="809482"/>
                  <a:pt x="1713861" y="826685"/>
                  <a:pt x="1726524" y="816934"/>
                </a:cubicBezTo>
                <a:cubicBezTo>
                  <a:pt x="1725023" y="828176"/>
                  <a:pt x="1713861" y="826685"/>
                  <a:pt x="1713861" y="826685"/>
                </a:cubicBezTo>
                <a:cubicBezTo>
                  <a:pt x="1723522" y="839418"/>
                  <a:pt x="1734684" y="840908"/>
                  <a:pt x="1747348" y="831157"/>
                </a:cubicBezTo>
                <a:cubicBezTo>
                  <a:pt x="1745847" y="842399"/>
                  <a:pt x="1758510" y="832648"/>
                  <a:pt x="1757008" y="843889"/>
                </a:cubicBezTo>
                <a:cubicBezTo>
                  <a:pt x="1768170" y="845380"/>
                  <a:pt x="1790494" y="848361"/>
                  <a:pt x="1791996" y="837119"/>
                </a:cubicBezTo>
                <a:cubicBezTo>
                  <a:pt x="1803157" y="838610"/>
                  <a:pt x="1779332" y="846870"/>
                  <a:pt x="1801656" y="849852"/>
                </a:cubicBezTo>
                <a:cubicBezTo>
                  <a:pt x="1803157" y="838610"/>
                  <a:pt x="1803157" y="838610"/>
                  <a:pt x="1825481" y="841591"/>
                </a:cubicBezTo>
                <a:cubicBezTo>
                  <a:pt x="1823980" y="852833"/>
                  <a:pt x="1812818" y="851342"/>
                  <a:pt x="1823980" y="852833"/>
                </a:cubicBezTo>
                <a:cubicBezTo>
                  <a:pt x="1835143" y="854323"/>
                  <a:pt x="1823980" y="852833"/>
                  <a:pt x="1825481" y="841591"/>
                </a:cubicBezTo>
                <a:cubicBezTo>
                  <a:pt x="1835143" y="854323"/>
                  <a:pt x="1835143" y="854323"/>
                  <a:pt x="1846305" y="855814"/>
                </a:cubicBezTo>
                <a:cubicBezTo>
                  <a:pt x="1844804" y="867056"/>
                  <a:pt x="1823980" y="852833"/>
                  <a:pt x="1822479" y="864074"/>
                </a:cubicBezTo>
                <a:cubicBezTo>
                  <a:pt x="1844804" y="867056"/>
                  <a:pt x="1855966" y="868546"/>
                  <a:pt x="1857467" y="857304"/>
                </a:cubicBezTo>
                <a:cubicBezTo>
                  <a:pt x="1867128" y="870037"/>
                  <a:pt x="1876788" y="882769"/>
                  <a:pt x="1890953" y="861776"/>
                </a:cubicBezTo>
                <a:cubicBezTo>
                  <a:pt x="1902115" y="863267"/>
                  <a:pt x="1889451" y="873018"/>
                  <a:pt x="1889451" y="873018"/>
                </a:cubicBezTo>
                <a:cubicBezTo>
                  <a:pt x="1911775" y="875999"/>
                  <a:pt x="1922938" y="877490"/>
                  <a:pt x="1934100" y="878980"/>
                </a:cubicBezTo>
                <a:cubicBezTo>
                  <a:pt x="1922938" y="877490"/>
                  <a:pt x="1934100" y="878980"/>
                  <a:pt x="1924439" y="866248"/>
                </a:cubicBezTo>
                <a:cubicBezTo>
                  <a:pt x="1911775" y="875999"/>
                  <a:pt x="1903616" y="852025"/>
                  <a:pt x="1892454" y="850534"/>
                </a:cubicBezTo>
                <a:cubicBezTo>
                  <a:pt x="1903616" y="852025"/>
                  <a:pt x="1903616" y="852025"/>
                  <a:pt x="1914778" y="853515"/>
                </a:cubicBezTo>
                <a:cubicBezTo>
                  <a:pt x="1924439" y="866248"/>
                  <a:pt x="1935601" y="867738"/>
                  <a:pt x="1946763" y="869229"/>
                </a:cubicBezTo>
                <a:cubicBezTo>
                  <a:pt x="1948264" y="857987"/>
                  <a:pt x="1948264" y="857987"/>
                  <a:pt x="1948264" y="857987"/>
                </a:cubicBezTo>
                <a:cubicBezTo>
                  <a:pt x="1946763" y="869229"/>
                  <a:pt x="1980249" y="873700"/>
                  <a:pt x="1992912" y="863949"/>
                </a:cubicBezTo>
                <a:cubicBezTo>
                  <a:pt x="2002573" y="876681"/>
                  <a:pt x="1991411" y="875191"/>
                  <a:pt x="2001072" y="887923"/>
                </a:cubicBezTo>
                <a:cubicBezTo>
                  <a:pt x="2013736" y="878172"/>
                  <a:pt x="2034558" y="892395"/>
                  <a:pt x="2034558" y="892395"/>
                </a:cubicBezTo>
                <a:cubicBezTo>
                  <a:pt x="2033057" y="903637"/>
                  <a:pt x="2024898" y="879662"/>
                  <a:pt x="2023396" y="890904"/>
                </a:cubicBezTo>
                <a:cubicBezTo>
                  <a:pt x="2023396" y="890904"/>
                  <a:pt x="1999570" y="899165"/>
                  <a:pt x="1999570" y="899165"/>
                </a:cubicBezTo>
                <a:cubicBezTo>
                  <a:pt x="2010733" y="900656"/>
                  <a:pt x="2010733" y="900656"/>
                  <a:pt x="2010733" y="900656"/>
                </a:cubicBezTo>
                <a:cubicBezTo>
                  <a:pt x="2010733" y="900656"/>
                  <a:pt x="2010733" y="900656"/>
                  <a:pt x="2021895" y="902146"/>
                </a:cubicBezTo>
                <a:cubicBezTo>
                  <a:pt x="2021895" y="902146"/>
                  <a:pt x="2021895" y="902146"/>
                  <a:pt x="2033057" y="903637"/>
                </a:cubicBezTo>
                <a:cubicBezTo>
                  <a:pt x="2033057" y="903637"/>
                  <a:pt x="2044219" y="905127"/>
                  <a:pt x="2044219" y="905127"/>
                </a:cubicBezTo>
                <a:cubicBezTo>
                  <a:pt x="2055381" y="906618"/>
                  <a:pt x="2053880" y="917860"/>
                  <a:pt x="2066543" y="908108"/>
                </a:cubicBezTo>
                <a:cubicBezTo>
                  <a:pt x="2055381" y="906618"/>
                  <a:pt x="2065042" y="919350"/>
                  <a:pt x="2065042" y="919350"/>
                </a:cubicBezTo>
                <a:cubicBezTo>
                  <a:pt x="2065042" y="919350"/>
                  <a:pt x="2065042" y="919350"/>
                  <a:pt x="2076204" y="920841"/>
                </a:cubicBezTo>
                <a:cubicBezTo>
                  <a:pt x="2077705" y="909599"/>
                  <a:pt x="2077705" y="909599"/>
                  <a:pt x="2090368" y="899847"/>
                </a:cubicBezTo>
                <a:cubicBezTo>
                  <a:pt x="2100030" y="912580"/>
                  <a:pt x="2122353" y="915561"/>
                  <a:pt x="2132014" y="928293"/>
                </a:cubicBezTo>
                <a:cubicBezTo>
                  <a:pt x="2144677" y="918542"/>
                  <a:pt x="2155839" y="920033"/>
                  <a:pt x="2168502" y="910281"/>
                </a:cubicBezTo>
                <a:cubicBezTo>
                  <a:pt x="2187825" y="935746"/>
                  <a:pt x="2245135" y="931957"/>
                  <a:pt x="2232472" y="941708"/>
                </a:cubicBezTo>
                <a:cubicBezTo>
                  <a:pt x="2242133" y="954441"/>
                  <a:pt x="2245135" y="931957"/>
                  <a:pt x="2254796" y="944689"/>
                </a:cubicBezTo>
                <a:cubicBezTo>
                  <a:pt x="2264457" y="957422"/>
                  <a:pt x="2232472" y="941708"/>
                  <a:pt x="2242133" y="954441"/>
                </a:cubicBezTo>
                <a:cubicBezTo>
                  <a:pt x="2253295" y="955931"/>
                  <a:pt x="2253295" y="955931"/>
                  <a:pt x="2253295" y="955931"/>
                </a:cubicBezTo>
                <a:cubicBezTo>
                  <a:pt x="2258876" y="956676"/>
                  <a:pt x="2264457" y="957422"/>
                  <a:pt x="2268831" y="956576"/>
                </a:cubicBezTo>
                <a:lnTo>
                  <a:pt x="2276437" y="948405"/>
                </a:lnTo>
                <a:lnTo>
                  <a:pt x="2292281" y="951125"/>
                </a:lnTo>
                <a:cubicBezTo>
                  <a:pt x="2304651" y="954207"/>
                  <a:pt x="2315437" y="958508"/>
                  <a:pt x="2320267" y="964875"/>
                </a:cubicBezTo>
                <a:cubicBezTo>
                  <a:pt x="2331430" y="966365"/>
                  <a:pt x="2310607" y="952142"/>
                  <a:pt x="2321769" y="953633"/>
                </a:cubicBezTo>
                <a:cubicBezTo>
                  <a:pt x="2332180" y="960744"/>
                  <a:pt x="2337761" y="961489"/>
                  <a:pt x="2342134" y="960643"/>
                </a:cubicBezTo>
                <a:lnTo>
                  <a:pt x="2352339" y="958669"/>
                </a:lnTo>
                <a:lnTo>
                  <a:pt x="2354507" y="961044"/>
                </a:lnTo>
                <a:cubicBezTo>
                  <a:pt x="2356879" y="961897"/>
                  <a:pt x="2360461" y="961660"/>
                  <a:pt x="2366417" y="959595"/>
                </a:cubicBezTo>
                <a:cubicBezTo>
                  <a:pt x="2377579" y="961085"/>
                  <a:pt x="2367919" y="948353"/>
                  <a:pt x="2379080" y="949844"/>
                </a:cubicBezTo>
                <a:cubicBezTo>
                  <a:pt x="2390243" y="951334"/>
                  <a:pt x="2390243" y="951334"/>
                  <a:pt x="2390243" y="951334"/>
                </a:cubicBezTo>
                <a:cubicBezTo>
                  <a:pt x="2377579" y="961085"/>
                  <a:pt x="2366417" y="959595"/>
                  <a:pt x="2364916" y="970837"/>
                </a:cubicBezTo>
                <a:cubicBezTo>
                  <a:pt x="2387240" y="973818"/>
                  <a:pt x="2376078" y="972327"/>
                  <a:pt x="2374577" y="983569"/>
                </a:cubicBezTo>
                <a:cubicBezTo>
                  <a:pt x="2374577" y="983569"/>
                  <a:pt x="2385739" y="985060"/>
                  <a:pt x="2385739" y="985060"/>
                </a:cubicBezTo>
                <a:cubicBezTo>
                  <a:pt x="2385739" y="985060"/>
                  <a:pt x="2385739" y="985060"/>
                  <a:pt x="2398402" y="975308"/>
                </a:cubicBezTo>
                <a:cubicBezTo>
                  <a:pt x="2398402" y="975308"/>
                  <a:pt x="2398402" y="975308"/>
                  <a:pt x="2409564" y="976799"/>
                </a:cubicBezTo>
                <a:cubicBezTo>
                  <a:pt x="2409564" y="976799"/>
                  <a:pt x="2419225" y="989531"/>
                  <a:pt x="2430387" y="991022"/>
                </a:cubicBezTo>
                <a:cubicBezTo>
                  <a:pt x="2420726" y="978289"/>
                  <a:pt x="2408062" y="988041"/>
                  <a:pt x="2420726" y="978289"/>
                </a:cubicBezTo>
                <a:cubicBezTo>
                  <a:pt x="2431888" y="979780"/>
                  <a:pt x="2443050" y="981270"/>
                  <a:pt x="2454212" y="982761"/>
                </a:cubicBezTo>
                <a:cubicBezTo>
                  <a:pt x="2454212" y="982761"/>
                  <a:pt x="2465375" y="984252"/>
                  <a:pt x="2465375" y="984252"/>
                </a:cubicBezTo>
                <a:cubicBezTo>
                  <a:pt x="2465375" y="984252"/>
                  <a:pt x="2465375" y="984252"/>
                  <a:pt x="2463873" y="995493"/>
                </a:cubicBezTo>
                <a:cubicBezTo>
                  <a:pt x="2475035" y="996984"/>
                  <a:pt x="2476536" y="985742"/>
                  <a:pt x="2476536" y="985742"/>
                </a:cubicBezTo>
                <a:cubicBezTo>
                  <a:pt x="2487698" y="987233"/>
                  <a:pt x="2497359" y="999965"/>
                  <a:pt x="2521184" y="991704"/>
                </a:cubicBezTo>
                <a:cubicBezTo>
                  <a:pt x="2519683" y="1002946"/>
                  <a:pt x="2508521" y="1001456"/>
                  <a:pt x="2507020" y="1012697"/>
                </a:cubicBezTo>
                <a:cubicBezTo>
                  <a:pt x="2519683" y="1002946"/>
                  <a:pt x="2530845" y="1004437"/>
                  <a:pt x="2530845" y="1004437"/>
                </a:cubicBezTo>
                <a:cubicBezTo>
                  <a:pt x="2530845" y="1004437"/>
                  <a:pt x="2530845" y="1004437"/>
                  <a:pt x="2542007" y="1005927"/>
                </a:cubicBezTo>
                <a:cubicBezTo>
                  <a:pt x="2542007" y="1005927"/>
                  <a:pt x="2542007" y="1005927"/>
                  <a:pt x="2553170" y="1007418"/>
                </a:cubicBezTo>
                <a:cubicBezTo>
                  <a:pt x="2553170" y="1007418"/>
                  <a:pt x="2553170" y="1007418"/>
                  <a:pt x="2554671" y="996176"/>
                </a:cubicBezTo>
                <a:cubicBezTo>
                  <a:pt x="2564332" y="1008908"/>
                  <a:pt x="2599319" y="1002138"/>
                  <a:pt x="2631303" y="1017852"/>
                </a:cubicBezTo>
                <a:cubicBezTo>
                  <a:pt x="2620141" y="1016361"/>
                  <a:pt x="2608979" y="1014870"/>
                  <a:pt x="2596316" y="1024622"/>
                </a:cubicBezTo>
                <a:cubicBezTo>
                  <a:pt x="2596316" y="1024622"/>
                  <a:pt x="2607478" y="1026112"/>
                  <a:pt x="2607478" y="1026112"/>
                </a:cubicBezTo>
                <a:cubicBezTo>
                  <a:pt x="2618640" y="1027603"/>
                  <a:pt x="2629802" y="1029093"/>
                  <a:pt x="2631303" y="1017852"/>
                </a:cubicBezTo>
                <a:cubicBezTo>
                  <a:pt x="2629802" y="1029093"/>
                  <a:pt x="2663289" y="1033565"/>
                  <a:pt x="2664790" y="1022323"/>
                </a:cubicBezTo>
                <a:cubicBezTo>
                  <a:pt x="2672949" y="1046297"/>
                  <a:pt x="2698275" y="1026795"/>
                  <a:pt x="2707936" y="1039527"/>
                </a:cubicBezTo>
                <a:cubicBezTo>
                  <a:pt x="2709438" y="1028285"/>
                  <a:pt x="2719098" y="1041018"/>
                  <a:pt x="2719098" y="1041018"/>
                </a:cubicBezTo>
                <a:cubicBezTo>
                  <a:pt x="2720599" y="1029776"/>
                  <a:pt x="2720599" y="1029776"/>
                  <a:pt x="2720599" y="1029776"/>
                </a:cubicBezTo>
                <a:cubicBezTo>
                  <a:pt x="2731762" y="1031267"/>
                  <a:pt x="2744425" y="1021515"/>
                  <a:pt x="2754086" y="1034248"/>
                </a:cubicBezTo>
                <a:cubicBezTo>
                  <a:pt x="2742924" y="1032757"/>
                  <a:pt x="2720599" y="1029776"/>
                  <a:pt x="2730261" y="1042508"/>
                </a:cubicBezTo>
                <a:cubicBezTo>
                  <a:pt x="2730261" y="1042508"/>
                  <a:pt x="2741423" y="1043999"/>
                  <a:pt x="2741423" y="1043999"/>
                </a:cubicBezTo>
                <a:cubicBezTo>
                  <a:pt x="2763747" y="1046980"/>
                  <a:pt x="2742924" y="1032757"/>
                  <a:pt x="2754086" y="1034248"/>
                </a:cubicBezTo>
                <a:cubicBezTo>
                  <a:pt x="2754086" y="1034248"/>
                  <a:pt x="2765248" y="1035738"/>
                  <a:pt x="2765248" y="1035738"/>
                </a:cubicBezTo>
                <a:cubicBezTo>
                  <a:pt x="2776410" y="1037229"/>
                  <a:pt x="2742924" y="1032757"/>
                  <a:pt x="2744425" y="1021515"/>
                </a:cubicBezTo>
                <a:cubicBezTo>
                  <a:pt x="2722101" y="1018534"/>
                  <a:pt x="2688615" y="1014062"/>
                  <a:pt x="2669293" y="988598"/>
                </a:cubicBezTo>
                <a:cubicBezTo>
                  <a:pt x="2656630" y="998349"/>
                  <a:pt x="2656630" y="998349"/>
                  <a:pt x="2646970" y="985617"/>
                </a:cubicBezTo>
                <a:cubicBezTo>
                  <a:pt x="2635806" y="984126"/>
                  <a:pt x="2602321" y="979654"/>
                  <a:pt x="2592660" y="966922"/>
                </a:cubicBezTo>
                <a:cubicBezTo>
                  <a:pt x="2581498" y="965432"/>
                  <a:pt x="2570336" y="963941"/>
                  <a:pt x="2560676" y="951209"/>
                </a:cubicBezTo>
                <a:cubicBezTo>
                  <a:pt x="2560676" y="951209"/>
                  <a:pt x="2557885" y="950836"/>
                  <a:pt x="2555282" y="949058"/>
                </a:cubicBezTo>
                <a:lnTo>
                  <a:pt x="2551014" y="938476"/>
                </a:lnTo>
                <a:lnTo>
                  <a:pt x="2562177" y="939967"/>
                </a:lnTo>
                <a:cubicBezTo>
                  <a:pt x="2551014" y="938476"/>
                  <a:pt x="2551014" y="938476"/>
                  <a:pt x="2551014" y="938476"/>
                </a:cubicBezTo>
                <a:lnTo>
                  <a:pt x="2551014" y="938476"/>
                </a:lnTo>
                <a:lnTo>
                  <a:pt x="2539852" y="936986"/>
                </a:lnTo>
                <a:cubicBezTo>
                  <a:pt x="2551014" y="938476"/>
                  <a:pt x="2551014" y="938476"/>
                  <a:pt x="2538351" y="948227"/>
                </a:cubicBezTo>
                <a:cubicBezTo>
                  <a:pt x="2528690" y="935495"/>
                  <a:pt x="2517528" y="934005"/>
                  <a:pt x="2506366" y="932514"/>
                </a:cubicBezTo>
                <a:cubicBezTo>
                  <a:pt x="2506366" y="932514"/>
                  <a:pt x="2506366" y="932514"/>
                  <a:pt x="2517528" y="934005"/>
                </a:cubicBezTo>
                <a:cubicBezTo>
                  <a:pt x="2506366" y="932514"/>
                  <a:pt x="2484042" y="929533"/>
                  <a:pt x="2474382" y="916801"/>
                </a:cubicBezTo>
                <a:cubicBezTo>
                  <a:pt x="2472881" y="928042"/>
                  <a:pt x="2461718" y="926552"/>
                  <a:pt x="2449055" y="936303"/>
                </a:cubicBezTo>
                <a:cubicBezTo>
                  <a:pt x="2439394" y="923571"/>
                  <a:pt x="2461718" y="926552"/>
                  <a:pt x="2452057" y="913819"/>
                </a:cubicBezTo>
                <a:cubicBezTo>
                  <a:pt x="2428232" y="922080"/>
                  <a:pt x="2417070" y="920590"/>
                  <a:pt x="2405908" y="919099"/>
                </a:cubicBezTo>
                <a:cubicBezTo>
                  <a:pt x="2415569" y="931832"/>
                  <a:pt x="2415569" y="931832"/>
                  <a:pt x="2415569" y="931832"/>
                </a:cubicBezTo>
                <a:cubicBezTo>
                  <a:pt x="2405908" y="919099"/>
                  <a:pt x="2393245" y="928850"/>
                  <a:pt x="2402906" y="941583"/>
                </a:cubicBezTo>
                <a:cubicBezTo>
                  <a:pt x="2393245" y="928850"/>
                  <a:pt x="2380582" y="938602"/>
                  <a:pt x="2370921" y="925869"/>
                </a:cubicBezTo>
                <a:cubicBezTo>
                  <a:pt x="2383584" y="916118"/>
                  <a:pt x="2382083" y="927360"/>
                  <a:pt x="2393245" y="928850"/>
                </a:cubicBezTo>
                <a:cubicBezTo>
                  <a:pt x="2383584" y="916118"/>
                  <a:pt x="2394746" y="917609"/>
                  <a:pt x="2394746" y="917609"/>
                </a:cubicBezTo>
                <a:cubicBezTo>
                  <a:pt x="2389165" y="916863"/>
                  <a:pt x="2383584" y="916118"/>
                  <a:pt x="2379586" y="914154"/>
                </a:cubicBezTo>
                <a:lnTo>
                  <a:pt x="2376537" y="908356"/>
                </a:lnTo>
                <a:lnTo>
                  <a:pt x="2378941" y="908347"/>
                </a:lnTo>
                <a:cubicBezTo>
                  <a:pt x="2381920" y="907314"/>
                  <a:pt x="2385085" y="904876"/>
                  <a:pt x="2385085" y="904876"/>
                </a:cubicBezTo>
                <a:cubicBezTo>
                  <a:pt x="2374673" y="897765"/>
                  <a:pt x="2363511" y="896274"/>
                  <a:pt x="2352162" y="896189"/>
                </a:cubicBezTo>
                <a:lnTo>
                  <a:pt x="2332202" y="896039"/>
                </a:lnTo>
                <a:lnTo>
                  <a:pt x="2330776" y="886182"/>
                </a:lnTo>
                <a:cubicBezTo>
                  <a:pt x="2318113" y="895933"/>
                  <a:pt x="2294288" y="904194"/>
                  <a:pt x="2284627" y="891461"/>
                </a:cubicBezTo>
                <a:cubicBezTo>
                  <a:pt x="2284627" y="891461"/>
                  <a:pt x="2306951" y="894442"/>
                  <a:pt x="2295789" y="892952"/>
                </a:cubicBezTo>
                <a:cubicBezTo>
                  <a:pt x="2286128" y="880220"/>
                  <a:pt x="2263803" y="877238"/>
                  <a:pt x="2252642" y="875748"/>
                </a:cubicBezTo>
                <a:cubicBezTo>
                  <a:pt x="2241479" y="874257"/>
                  <a:pt x="2241479" y="874257"/>
                  <a:pt x="2242981" y="863016"/>
                </a:cubicBezTo>
                <a:cubicBezTo>
                  <a:pt x="2230318" y="872767"/>
                  <a:pt x="2241479" y="874257"/>
                  <a:pt x="2219156" y="871276"/>
                </a:cubicBezTo>
                <a:cubicBezTo>
                  <a:pt x="2219156" y="871276"/>
                  <a:pt x="2219156" y="871276"/>
                  <a:pt x="2207994" y="869786"/>
                </a:cubicBezTo>
                <a:cubicBezTo>
                  <a:pt x="2209495" y="858544"/>
                  <a:pt x="2220657" y="860034"/>
                  <a:pt x="2209495" y="858544"/>
                </a:cubicBezTo>
                <a:cubicBezTo>
                  <a:pt x="2177510" y="842831"/>
                  <a:pt x="2153684" y="851091"/>
                  <a:pt x="2131361" y="848110"/>
                </a:cubicBezTo>
                <a:cubicBezTo>
                  <a:pt x="2131361" y="848110"/>
                  <a:pt x="2132862" y="836868"/>
                  <a:pt x="2132862" y="836868"/>
                </a:cubicBezTo>
                <a:cubicBezTo>
                  <a:pt x="2121700" y="835378"/>
                  <a:pt x="2123201" y="824136"/>
                  <a:pt x="2110538" y="833887"/>
                </a:cubicBezTo>
                <a:cubicBezTo>
                  <a:pt x="2110538" y="833887"/>
                  <a:pt x="2134363" y="825627"/>
                  <a:pt x="2121700" y="835378"/>
                </a:cubicBezTo>
                <a:cubicBezTo>
                  <a:pt x="2109037" y="845129"/>
                  <a:pt x="2099375" y="832397"/>
                  <a:pt x="2089714" y="819664"/>
                </a:cubicBezTo>
                <a:cubicBezTo>
                  <a:pt x="2065889" y="827925"/>
                  <a:pt x="2099375" y="832397"/>
                  <a:pt x="2086712" y="842148"/>
                </a:cubicBezTo>
                <a:cubicBezTo>
                  <a:pt x="2071470" y="828670"/>
                  <a:pt x="2055103" y="823624"/>
                  <a:pt x="2038360" y="821388"/>
                </a:cubicBezTo>
                <a:lnTo>
                  <a:pt x="2009062" y="819132"/>
                </a:lnTo>
                <a:lnTo>
                  <a:pt x="2005248" y="814106"/>
                </a:lnTo>
                <a:cubicBezTo>
                  <a:pt x="2005624" y="811296"/>
                  <a:pt x="2005999" y="808485"/>
                  <a:pt x="2000418" y="807740"/>
                </a:cubicBezTo>
                <a:cubicBezTo>
                  <a:pt x="1965431" y="814510"/>
                  <a:pt x="1934948" y="787555"/>
                  <a:pt x="1901461" y="783083"/>
                </a:cubicBezTo>
                <a:cubicBezTo>
                  <a:pt x="1912623" y="784574"/>
                  <a:pt x="1912623" y="784574"/>
                  <a:pt x="1902962" y="771841"/>
                </a:cubicBezTo>
                <a:cubicBezTo>
                  <a:pt x="1890299" y="781593"/>
                  <a:pt x="1879137" y="780102"/>
                  <a:pt x="1867975" y="778612"/>
                </a:cubicBezTo>
                <a:cubicBezTo>
                  <a:pt x="1867975" y="778612"/>
                  <a:pt x="1867975" y="778612"/>
                  <a:pt x="1869476" y="767370"/>
                </a:cubicBezTo>
                <a:cubicBezTo>
                  <a:pt x="1845651" y="775631"/>
                  <a:pt x="1813666" y="759917"/>
                  <a:pt x="1791342" y="756936"/>
                </a:cubicBezTo>
                <a:cubicBezTo>
                  <a:pt x="1746693" y="750974"/>
                  <a:pt x="1759357" y="741223"/>
                  <a:pt x="1727372" y="725509"/>
                </a:cubicBezTo>
                <a:cubicBezTo>
                  <a:pt x="1738534" y="727000"/>
                  <a:pt x="1738534" y="727000"/>
                  <a:pt x="1740035" y="715758"/>
                </a:cubicBezTo>
                <a:cubicBezTo>
                  <a:pt x="1716210" y="724019"/>
                  <a:pt x="1728873" y="714267"/>
                  <a:pt x="1717711" y="712777"/>
                </a:cubicBezTo>
                <a:cubicBezTo>
                  <a:pt x="1706549" y="711286"/>
                  <a:pt x="1693886" y="721037"/>
                  <a:pt x="1693886" y="721037"/>
                </a:cubicBezTo>
                <a:cubicBezTo>
                  <a:pt x="1693886" y="721037"/>
                  <a:pt x="1684225" y="708305"/>
                  <a:pt x="1682724" y="719547"/>
                </a:cubicBezTo>
                <a:cubicBezTo>
                  <a:pt x="1660399" y="716566"/>
                  <a:pt x="1671562" y="718056"/>
                  <a:pt x="1650739" y="703833"/>
                </a:cubicBezTo>
                <a:cubicBezTo>
                  <a:pt x="1649237" y="715075"/>
                  <a:pt x="1660399" y="716566"/>
                  <a:pt x="1649237" y="715075"/>
                </a:cubicBezTo>
                <a:cubicBezTo>
                  <a:pt x="1628415" y="700852"/>
                  <a:pt x="1583767" y="694890"/>
                  <a:pt x="1609093" y="675388"/>
                </a:cubicBezTo>
                <a:cubicBezTo>
                  <a:pt x="1586769" y="672407"/>
                  <a:pt x="1574105" y="682158"/>
                  <a:pt x="1564445" y="669425"/>
                </a:cubicBezTo>
                <a:cubicBezTo>
                  <a:pt x="1553283" y="667935"/>
                  <a:pt x="1554784" y="656693"/>
                  <a:pt x="1543622" y="655203"/>
                </a:cubicBezTo>
                <a:cubicBezTo>
                  <a:pt x="1532460" y="653712"/>
                  <a:pt x="1542121" y="666444"/>
                  <a:pt x="1529458" y="676196"/>
                </a:cubicBezTo>
                <a:cubicBezTo>
                  <a:pt x="1530959" y="664954"/>
                  <a:pt x="1498974" y="649240"/>
                  <a:pt x="1486310" y="658992"/>
                </a:cubicBezTo>
                <a:cubicBezTo>
                  <a:pt x="1411179" y="626074"/>
                  <a:pt x="1323384" y="602908"/>
                  <a:pt x="1237090" y="568500"/>
                </a:cubicBezTo>
                <a:cubicBezTo>
                  <a:pt x="1240256" y="566062"/>
                  <a:pt x="1242536" y="564936"/>
                  <a:pt x="1244351" y="564642"/>
                </a:cubicBezTo>
                <a:lnTo>
                  <a:pt x="1246957" y="565304"/>
                </a:lnTo>
                <a:lnTo>
                  <a:pt x="1248252" y="569991"/>
                </a:lnTo>
                <a:lnTo>
                  <a:pt x="1253014" y="568036"/>
                </a:lnTo>
                <a:lnTo>
                  <a:pt x="1259414" y="571481"/>
                </a:lnTo>
                <a:cubicBezTo>
                  <a:pt x="1259414" y="571481"/>
                  <a:pt x="1270576" y="572972"/>
                  <a:pt x="1272077" y="561730"/>
                </a:cubicBezTo>
                <a:cubicBezTo>
                  <a:pt x="1272077" y="561730"/>
                  <a:pt x="1260915" y="560239"/>
                  <a:pt x="1260915" y="560239"/>
                </a:cubicBezTo>
                <a:cubicBezTo>
                  <a:pt x="1260915" y="560239"/>
                  <a:pt x="1260540" y="563050"/>
                  <a:pt x="1258769" y="565674"/>
                </a:cubicBezTo>
                <a:lnTo>
                  <a:pt x="1253014" y="568036"/>
                </a:lnTo>
                <a:lnTo>
                  <a:pt x="1248815" y="565775"/>
                </a:lnTo>
                <a:lnTo>
                  <a:pt x="1246957" y="565304"/>
                </a:lnTo>
                <a:lnTo>
                  <a:pt x="1245380" y="559595"/>
                </a:lnTo>
                <a:cubicBezTo>
                  <a:pt x="1246963" y="558376"/>
                  <a:pt x="1249753" y="558749"/>
                  <a:pt x="1249753" y="558749"/>
                </a:cubicBezTo>
                <a:cubicBezTo>
                  <a:pt x="1238591" y="557258"/>
                  <a:pt x="1228929" y="544526"/>
                  <a:pt x="1228929" y="544526"/>
                </a:cubicBezTo>
                <a:cubicBezTo>
                  <a:pt x="1227428" y="555768"/>
                  <a:pt x="1216266" y="554277"/>
                  <a:pt x="1216266" y="554277"/>
                </a:cubicBezTo>
                <a:cubicBezTo>
                  <a:pt x="1237090" y="568500"/>
                  <a:pt x="1235589" y="579742"/>
                  <a:pt x="1235589" y="579742"/>
                </a:cubicBezTo>
                <a:cubicBezTo>
                  <a:pt x="1224426" y="578251"/>
                  <a:pt x="1213264" y="576761"/>
                  <a:pt x="1213264" y="576761"/>
                </a:cubicBezTo>
                <a:cubicBezTo>
                  <a:pt x="1214765" y="565519"/>
                  <a:pt x="1237090" y="568500"/>
                  <a:pt x="1225927" y="567009"/>
                </a:cubicBezTo>
                <a:cubicBezTo>
                  <a:pt x="1203603" y="564028"/>
                  <a:pt x="1184282" y="538564"/>
                  <a:pt x="1160457" y="546824"/>
                </a:cubicBezTo>
                <a:cubicBezTo>
                  <a:pt x="1150796" y="534092"/>
                  <a:pt x="1150796" y="534092"/>
                  <a:pt x="1150796" y="534092"/>
                </a:cubicBezTo>
                <a:cubicBezTo>
                  <a:pt x="1139633" y="532602"/>
                  <a:pt x="1139633" y="532602"/>
                  <a:pt x="1129972" y="519869"/>
                </a:cubicBezTo>
                <a:cubicBezTo>
                  <a:pt x="1141134" y="521360"/>
                  <a:pt x="1150796" y="534092"/>
                  <a:pt x="1163459" y="524341"/>
                </a:cubicBezTo>
                <a:cubicBezTo>
                  <a:pt x="1153798" y="511608"/>
                  <a:pt x="1129972" y="519869"/>
                  <a:pt x="1109150" y="505646"/>
                </a:cubicBezTo>
                <a:cubicBezTo>
                  <a:pt x="1121813" y="495895"/>
                  <a:pt x="1099489" y="492914"/>
                  <a:pt x="1088327" y="491423"/>
                </a:cubicBezTo>
                <a:cubicBezTo>
                  <a:pt x="1089828" y="480182"/>
                  <a:pt x="1112152" y="483163"/>
                  <a:pt x="1113653" y="471921"/>
                </a:cubicBezTo>
                <a:cubicBezTo>
                  <a:pt x="1089828" y="480182"/>
                  <a:pt x="1080168" y="467449"/>
                  <a:pt x="1069006" y="465959"/>
                </a:cubicBezTo>
                <a:cubicBezTo>
                  <a:pt x="1056341" y="475710"/>
                  <a:pt x="1067504" y="477201"/>
                  <a:pt x="1056341" y="475710"/>
                </a:cubicBezTo>
                <a:cubicBezTo>
                  <a:pt x="1046681" y="462977"/>
                  <a:pt x="1045180" y="474219"/>
                  <a:pt x="1035519" y="461487"/>
                </a:cubicBezTo>
                <a:cubicBezTo>
                  <a:pt x="1048182" y="451736"/>
                  <a:pt x="1048182" y="451736"/>
                  <a:pt x="1049683" y="440494"/>
                </a:cubicBezTo>
                <a:cubicBezTo>
                  <a:pt x="1060845" y="441984"/>
                  <a:pt x="1070507" y="454717"/>
                  <a:pt x="1083170" y="444966"/>
                </a:cubicBezTo>
                <a:cubicBezTo>
                  <a:pt x="1102491" y="470430"/>
                  <a:pt x="1124815" y="473411"/>
                  <a:pt x="1156801" y="489125"/>
                </a:cubicBezTo>
                <a:cubicBezTo>
                  <a:pt x="1182127" y="469622"/>
                  <a:pt x="1190287" y="493596"/>
                  <a:pt x="1201449" y="495087"/>
                </a:cubicBezTo>
                <a:cubicBezTo>
                  <a:pt x="1201449" y="495087"/>
                  <a:pt x="1202950" y="483845"/>
                  <a:pt x="1202950" y="483845"/>
                </a:cubicBezTo>
                <a:cubicBezTo>
                  <a:pt x="1212610" y="496577"/>
                  <a:pt x="1225273" y="486826"/>
                  <a:pt x="1223772" y="498068"/>
                </a:cubicBezTo>
                <a:cubicBezTo>
                  <a:pt x="1222271" y="509310"/>
                  <a:pt x="1211109" y="507819"/>
                  <a:pt x="1220770" y="520552"/>
                </a:cubicBezTo>
                <a:cubicBezTo>
                  <a:pt x="1222271" y="509310"/>
                  <a:pt x="1231932" y="522042"/>
                  <a:pt x="1231932" y="522042"/>
                </a:cubicBezTo>
                <a:cubicBezTo>
                  <a:pt x="1244596" y="512291"/>
                  <a:pt x="1234934" y="499558"/>
                  <a:pt x="1257259" y="502540"/>
                </a:cubicBezTo>
                <a:cubicBezTo>
                  <a:pt x="1255758" y="513781"/>
                  <a:pt x="1266920" y="515272"/>
                  <a:pt x="1279583" y="505521"/>
                </a:cubicBezTo>
                <a:cubicBezTo>
                  <a:pt x="1279583" y="505521"/>
                  <a:pt x="1278082" y="516763"/>
                  <a:pt x="1278082" y="516763"/>
                </a:cubicBezTo>
                <a:cubicBezTo>
                  <a:pt x="1289244" y="518253"/>
                  <a:pt x="1301907" y="508502"/>
                  <a:pt x="1301907" y="508502"/>
                </a:cubicBezTo>
                <a:cubicBezTo>
                  <a:pt x="1298904" y="530986"/>
                  <a:pt x="1278082" y="516763"/>
                  <a:pt x="1266920" y="515272"/>
                </a:cubicBezTo>
                <a:cubicBezTo>
                  <a:pt x="1266920" y="515272"/>
                  <a:pt x="1255758" y="513781"/>
                  <a:pt x="1265419" y="526514"/>
                </a:cubicBezTo>
                <a:cubicBezTo>
                  <a:pt x="1276581" y="528004"/>
                  <a:pt x="1287742" y="529495"/>
                  <a:pt x="1310066" y="532476"/>
                </a:cubicBezTo>
                <a:cubicBezTo>
                  <a:pt x="1321228" y="533967"/>
                  <a:pt x="1308565" y="543718"/>
                  <a:pt x="1321228" y="533967"/>
                </a:cubicBezTo>
                <a:cubicBezTo>
                  <a:pt x="1330890" y="546699"/>
                  <a:pt x="1319727" y="545208"/>
                  <a:pt x="1330890" y="546699"/>
                </a:cubicBezTo>
                <a:cubicBezTo>
                  <a:pt x="1342052" y="548190"/>
                  <a:pt x="1342052" y="548190"/>
                  <a:pt x="1353214" y="549680"/>
                </a:cubicBezTo>
                <a:cubicBezTo>
                  <a:pt x="1364376" y="551171"/>
                  <a:pt x="1351713" y="560922"/>
                  <a:pt x="1362874" y="562412"/>
                </a:cubicBezTo>
                <a:cubicBezTo>
                  <a:pt x="1364376" y="551171"/>
                  <a:pt x="1364376" y="551171"/>
                  <a:pt x="1377039" y="541419"/>
                </a:cubicBezTo>
                <a:cubicBezTo>
                  <a:pt x="1374036" y="563903"/>
                  <a:pt x="1386700" y="554152"/>
                  <a:pt x="1396360" y="566884"/>
                </a:cubicBezTo>
                <a:cubicBezTo>
                  <a:pt x="1409023" y="557133"/>
                  <a:pt x="1407522" y="568374"/>
                  <a:pt x="1420186" y="558623"/>
                </a:cubicBezTo>
                <a:cubicBezTo>
                  <a:pt x="1409023" y="557133"/>
                  <a:pt x="1386700" y="554152"/>
                  <a:pt x="1399363" y="544400"/>
                </a:cubicBezTo>
                <a:cubicBezTo>
                  <a:pt x="1410525" y="545891"/>
                  <a:pt x="1431348" y="560114"/>
                  <a:pt x="1442510" y="561604"/>
                </a:cubicBezTo>
                <a:cubicBezTo>
                  <a:pt x="1444011" y="550363"/>
                  <a:pt x="1485657" y="578808"/>
                  <a:pt x="1498320" y="569057"/>
                </a:cubicBezTo>
                <a:cubicBezTo>
                  <a:pt x="1487158" y="567566"/>
                  <a:pt x="1444011" y="550363"/>
                  <a:pt x="1458176" y="529369"/>
                </a:cubicBezTo>
                <a:cubicBezTo>
                  <a:pt x="1458176" y="529369"/>
                  <a:pt x="1447014" y="527879"/>
                  <a:pt x="1447014" y="527879"/>
                </a:cubicBezTo>
                <a:cubicBezTo>
                  <a:pt x="1445512" y="539121"/>
                  <a:pt x="1445512" y="539121"/>
                  <a:pt x="1445512" y="539121"/>
                </a:cubicBezTo>
                <a:cubicBezTo>
                  <a:pt x="1424690" y="524898"/>
                  <a:pt x="1431348" y="560114"/>
                  <a:pt x="1410525" y="545891"/>
                </a:cubicBezTo>
                <a:cubicBezTo>
                  <a:pt x="1410525" y="545891"/>
                  <a:pt x="1423189" y="536140"/>
                  <a:pt x="1423189" y="536140"/>
                </a:cubicBezTo>
                <a:cubicBezTo>
                  <a:pt x="1412026" y="534649"/>
                  <a:pt x="1412026" y="534649"/>
                  <a:pt x="1400864" y="533159"/>
                </a:cubicBezTo>
                <a:cubicBezTo>
                  <a:pt x="1400864" y="533159"/>
                  <a:pt x="1400864" y="533159"/>
                  <a:pt x="1389702" y="531668"/>
                </a:cubicBezTo>
                <a:cubicBezTo>
                  <a:pt x="1391203" y="520426"/>
                  <a:pt x="1380041" y="518936"/>
                  <a:pt x="1368879" y="517445"/>
                </a:cubicBezTo>
                <a:cubicBezTo>
                  <a:pt x="1381542" y="507694"/>
                  <a:pt x="1391203" y="520426"/>
                  <a:pt x="1403866" y="510675"/>
                </a:cubicBezTo>
                <a:cubicBezTo>
                  <a:pt x="1392704" y="509184"/>
                  <a:pt x="1392704" y="509184"/>
                  <a:pt x="1381542" y="507694"/>
                </a:cubicBezTo>
                <a:cubicBezTo>
                  <a:pt x="1381542" y="507694"/>
                  <a:pt x="1381542" y="507694"/>
                  <a:pt x="1378564" y="508726"/>
                </a:cubicBezTo>
                <a:lnTo>
                  <a:pt x="1358800" y="515579"/>
                </a:lnTo>
                <a:lnTo>
                  <a:pt x="1341162" y="512314"/>
                </a:lnTo>
                <a:cubicBezTo>
                  <a:pt x="1332978" y="509790"/>
                  <a:pt x="1324982" y="505862"/>
                  <a:pt x="1314570" y="498751"/>
                </a:cubicBezTo>
                <a:cubicBezTo>
                  <a:pt x="1276581" y="528004"/>
                  <a:pt x="1239438" y="465833"/>
                  <a:pt x="1204451" y="472603"/>
                </a:cubicBezTo>
                <a:cubicBezTo>
                  <a:pt x="1215613" y="474094"/>
                  <a:pt x="1221194" y="474839"/>
                  <a:pt x="1224172" y="473806"/>
                </a:cubicBezTo>
                <a:lnTo>
                  <a:pt x="1228033" y="464903"/>
                </a:lnTo>
                <a:lnTo>
                  <a:pt x="1229173" y="465118"/>
                </a:lnTo>
                <a:lnTo>
                  <a:pt x="1253742" y="486337"/>
                </a:lnTo>
                <a:cubicBezTo>
                  <a:pt x="1264341" y="492043"/>
                  <a:pt x="1275503" y="493534"/>
                  <a:pt x="1282585" y="483037"/>
                </a:cubicBezTo>
                <a:cubicBezTo>
                  <a:pt x="1281084" y="494279"/>
                  <a:pt x="1292246" y="495769"/>
                  <a:pt x="1303408" y="497260"/>
                </a:cubicBezTo>
                <a:cubicBezTo>
                  <a:pt x="1304909" y="486018"/>
                  <a:pt x="1292246" y="495769"/>
                  <a:pt x="1293747" y="484528"/>
                </a:cubicBezTo>
                <a:cubicBezTo>
                  <a:pt x="1281084" y="494279"/>
                  <a:pt x="1274426" y="459063"/>
                  <a:pt x="1260262" y="480056"/>
                </a:cubicBezTo>
                <a:cubicBezTo>
                  <a:pt x="1255431" y="473690"/>
                  <a:pt x="1250225" y="470134"/>
                  <a:pt x="1243436" y="467797"/>
                </a:cubicBezTo>
                <a:lnTo>
                  <a:pt x="1229173" y="465118"/>
                </a:lnTo>
                <a:lnTo>
                  <a:pt x="1228276" y="464343"/>
                </a:lnTo>
                <a:lnTo>
                  <a:pt x="1228033" y="464903"/>
                </a:lnTo>
                <a:lnTo>
                  <a:pt x="1217114" y="462852"/>
                </a:lnTo>
                <a:cubicBezTo>
                  <a:pt x="1229777" y="453101"/>
                  <a:pt x="1239438" y="465833"/>
                  <a:pt x="1229777" y="453101"/>
                </a:cubicBezTo>
                <a:cubicBezTo>
                  <a:pt x="1218615" y="451610"/>
                  <a:pt x="1220116" y="440368"/>
                  <a:pt x="1220116" y="440368"/>
                </a:cubicBezTo>
                <a:cubicBezTo>
                  <a:pt x="1218990" y="448800"/>
                  <a:pt x="1213275" y="443746"/>
                  <a:pt x="1205145" y="444805"/>
                </a:cubicBezTo>
                <a:lnTo>
                  <a:pt x="1197771" y="447990"/>
                </a:lnTo>
                <a:lnTo>
                  <a:pt x="1190898" y="446479"/>
                </a:lnTo>
                <a:cubicBezTo>
                  <a:pt x="1185505" y="444328"/>
                  <a:pt x="1180299" y="440772"/>
                  <a:pt x="1175469" y="434406"/>
                </a:cubicBezTo>
                <a:cubicBezTo>
                  <a:pt x="1175469" y="434406"/>
                  <a:pt x="1186631" y="435897"/>
                  <a:pt x="1188132" y="424655"/>
                </a:cubicBezTo>
                <a:cubicBezTo>
                  <a:pt x="1165808" y="421674"/>
                  <a:pt x="1164307" y="432916"/>
                  <a:pt x="1153144" y="431425"/>
                </a:cubicBezTo>
                <a:cubicBezTo>
                  <a:pt x="1144984" y="407451"/>
                  <a:pt x="1132321" y="417202"/>
                  <a:pt x="1124162" y="393228"/>
                </a:cubicBezTo>
                <a:cubicBezTo>
                  <a:pt x="1117830" y="398104"/>
                  <a:pt x="1109834" y="394175"/>
                  <a:pt x="1103421" y="389028"/>
                </a:cubicBezTo>
                <a:lnTo>
                  <a:pt x="1095661" y="381597"/>
                </a:lnTo>
                <a:lnTo>
                  <a:pt x="1097383" y="381070"/>
                </a:lnTo>
                <a:cubicBezTo>
                  <a:pt x="1100549" y="378632"/>
                  <a:pt x="1104090" y="373384"/>
                  <a:pt x="1104840" y="367763"/>
                </a:cubicBezTo>
                <a:cubicBezTo>
                  <a:pt x="1093678" y="366273"/>
                  <a:pt x="1072855" y="352050"/>
                  <a:pt x="1082516" y="364782"/>
                </a:cubicBezTo>
                <a:cubicBezTo>
                  <a:pt x="1060192" y="361801"/>
                  <a:pt x="1071353" y="363291"/>
                  <a:pt x="1072855" y="352050"/>
                </a:cubicBezTo>
                <a:cubicBezTo>
                  <a:pt x="1061693" y="350559"/>
                  <a:pt x="1063194" y="339317"/>
                  <a:pt x="1052032" y="337827"/>
                </a:cubicBezTo>
                <a:cubicBezTo>
                  <a:pt x="1050531" y="349069"/>
                  <a:pt x="1061693" y="350559"/>
                  <a:pt x="1061693" y="350559"/>
                </a:cubicBezTo>
                <a:cubicBezTo>
                  <a:pt x="1060192" y="361801"/>
                  <a:pt x="1061693" y="350559"/>
                  <a:pt x="1049030" y="360310"/>
                </a:cubicBezTo>
                <a:cubicBezTo>
                  <a:pt x="1050531" y="349069"/>
                  <a:pt x="1039369" y="347578"/>
                  <a:pt x="1037868" y="358820"/>
                </a:cubicBezTo>
                <a:cubicBezTo>
                  <a:pt x="1038618" y="353199"/>
                  <a:pt x="1033413" y="349643"/>
                  <a:pt x="1029602" y="346274"/>
                </a:cubicBezTo>
                <a:lnTo>
                  <a:pt x="1029674" y="338503"/>
                </a:lnTo>
                <a:lnTo>
                  <a:pt x="1031185" y="345055"/>
                </a:lnTo>
                <a:cubicBezTo>
                  <a:pt x="1033413" y="349643"/>
                  <a:pt x="1038618" y="353199"/>
                  <a:pt x="1050531" y="349069"/>
                </a:cubicBezTo>
                <a:cubicBezTo>
                  <a:pt x="1029708" y="334846"/>
                  <a:pt x="1052032" y="337827"/>
                  <a:pt x="1042371" y="325095"/>
                </a:cubicBezTo>
                <a:cubicBezTo>
                  <a:pt x="1029708" y="334846"/>
                  <a:pt x="1021549" y="310872"/>
                  <a:pt x="1010387" y="309381"/>
                </a:cubicBezTo>
                <a:cubicBezTo>
                  <a:pt x="1010387" y="309381"/>
                  <a:pt x="1021549" y="310872"/>
                  <a:pt x="1032711" y="312362"/>
                </a:cubicBezTo>
                <a:cubicBezTo>
                  <a:pt x="1031209" y="323604"/>
                  <a:pt x="1042371" y="325095"/>
                  <a:pt x="1053533" y="326585"/>
                </a:cubicBezTo>
                <a:cubicBezTo>
                  <a:pt x="1055034" y="315343"/>
                  <a:pt x="1055034" y="315343"/>
                  <a:pt x="1066196" y="316834"/>
                </a:cubicBezTo>
                <a:cubicBezTo>
                  <a:pt x="1064695" y="328076"/>
                  <a:pt x="1098182" y="332547"/>
                  <a:pt x="1110845" y="322796"/>
                </a:cubicBezTo>
                <a:cubicBezTo>
                  <a:pt x="1120506" y="335528"/>
                  <a:pt x="1109344" y="334038"/>
                  <a:pt x="1119005" y="346770"/>
                </a:cubicBezTo>
                <a:cubicBezTo>
                  <a:pt x="1131668" y="337019"/>
                  <a:pt x="1153992" y="340000"/>
                  <a:pt x="1152490" y="351242"/>
                </a:cubicBezTo>
                <a:cubicBezTo>
                  <a:pt x="1139827" y="360993"/>
                  <a:pt x="1142830" y="338510"/>
                  <a:pt x="1130166" y="348261"/>
                </a:cubicBezTo>
                <a:cubicBezTo>
                  <a:pt x="1130166" y="348261"/>
                  <a:pt x="1106342" y="356522"/>
                  <a:pt x="1117503" y="358012"/>
                </a:cubicBezTo>
                <a:cubicBezTo>
                  <a:pt x="1128665" y="359503"/>
                  <a:pt x="1117503" y="358012"/>
                  <a:pt x="1128665" y="359503"/>
                </a:cubicBezTo>
                <a:cubicBezTo>
                  <a:pt x="1139827" y="360993"/>
                  <a:pt x="1150989" y="362484"/>
                  <a:pt x="1150989" y="362484"/>
                </a:cubicBezTo>
                <a:cubicBezTo>
                  <a:pt x="1171813" y="376707"/>
                  <a:pt x="1149488" y="373725"/>
                  <a:pt x="1160650" y="375216"/>
                </a:cubicBezTo>
                <a:cubicBezTo>
                  <a:pt x="1162151" y="363974"/>
                  <a:pt x="1184476" y="366955"/>
                  <a:pt x="1182975" y="378197"/>
                </a:cubicBezTo>
                <a:cubicBezTo>
                  <a:pt x="1195638" y="368446"/>
                  <a:pt x="1195638" y="368446"/>
                  <a:pt x="1197139" y="357204"/>
                </a:cubicBezTo>
                <a:cubicBezTo>
                  <a:pt x="1217962" y="371427"/>
                  <a:pt x="1229124" y="372917"/>
                  <a:pt x="1249946" y="387140"/>
                </a:cubicBezTo>
                <a:cubicBezTo>
                  <a:pt x="1238784" y="385650"/>
                  <a:pt x="1229124" y="372917"/>
                  <a:pt x="1238784" y="385650"/>
                </a:cubicBezTo>
                <a:cubicBezTo>
                  <a:pt x="1249946" y="387140"/>
                  <a:pt x="1248445" y="398382"/>
                  <a:pt x="1272271" y="390121"/>
                </a:cubicBezTo>
                <a:cubicBezTo>
                  <a:pt x="1270770" y="401363"/>
                  <a:pt x="1291593" y="415586"/>
                  <a:pt x="1302754" y="417077"/>
                </a:cubicBezTo>
                <a:cubicBezTo>
                  <a:pt x="1313916" y="418567"/>
                  <a:pt x="1290091" y="426828"/>
                  <a:pt x="1312415" y="429809"/>
                </a:cubicBezTo>
                <a:cubicBezTo>
                  <a:pt x="1312415" y="429809"/>
                  <a:pt x="1323577" y="431300"/>
                  <a:pt x="1336240" y="421548"/>
                </a:cubicBezTo>
                <a:cubicBezTo>
                  <a:pt x="1334739" y="432790"/>
                  <a:pt x="1345902" y="434281"/>
                  <a:pt x="1345902" y="434281"/>
                </a:cubicBezTo>
                <a:cubicBezTo>
                  <a:pt x="1345902" y="434281"/>
                  <a:pt x="1334739" y="432790"/>
                  <a:pt x="1344401" y="445523"/>
                </a:cubicBezTo>
                <a:cubicBezTo>
                  <a:pt x="1345902" y="434281"/>
                  <a:pt x="1355563" y="447013"/>
                  <a:pt x="1357064" y="435771"/>
                </a:cubicBezTo>
                <a:cubicBezTo>
                  <a:pt x="1366724" y="448504"/>
                  <a:pt x="1355563" y="447013"/>
                  <a:pt x="1365223" y="459746"/>
                </a:cubicBezTo>
                <a:cubicBezTo>
                  <a:pt x="1377886" y="449994"/>
                  <a:pt x="1387547" y="462727"/>
                  <a:pt x="1398709" y="464217"/>
                </a:cubicBezTo>
                <a:cubicBezTo>
                  <a:pt x="1389048" y="451485"/>
                  <a:pt x="1377886" y="449994"/>
                  <a:pt x="1368226" y="437262"/>
                </a:cubicBezTo>
                <a:cubicBezTo>
                  <a:pt x="1390550" y="440243"/>
                  <a:pt x="1398709" y="464217"/>
                  <a:pt x="1422534" y="455956"/>
                </a:cubicBezTo>
                <a:cubicBezTo>
                  <a:pt x="1400210" y="452975"/>
                  <a:pt x="1380889" y="427511"/>
                  <a:pt x="1358565" y="424530"/>
                </a:cubicBezTo>
                <a:cubicBezTo>
                  <a:pt x="1368226" y="437262"/>
                  <a:pt x="1368226" y="437262"/>
                  <a:pt x="1357064" y="435771"/>
                </a:cubicBezTo>
                <a:cubicBezTo>
                  <a:pt x="1358565" y="424530"/>
                  <a:pt x="1358565" y="424530"/>
                  <a:pt x="1347403" y="423039"/>
                </a:cubicBezTo>
                <a:cubicBezTo>
                  <a:pt x="1347403" y="423039"/>
                  <a:pt x="1360066" y="413288"/>
                  <a:pt x="1360066" y="413288"/>
                </a:cubicBezTo>
                <a:cubicBezTo>
                  <a:pt x="1380889" y="427511"/>
                  <a:pt x="1401711" y="441733"/>
                  <a:pt x="1425537" y="433473"/>
                </a:cubicBezTo>
                <a:cubicBezTo>
                  <a:pt x="1424035" y="444715"/>
                  <a:pt x="1435198" y="446205"/>
                  <a:pt x="1435198" y="446205"/>
                </a:cubicBezTo>
                <a:cubicBezTo>
                  <a:pt x="1446360" y="447696"/>
                  <a:pt x="1435198" y="446205"/>
                  <a:pt x="1433697" y="457447"/>
                </a:cubicBezTo>
                <a:cubicBezTo>
                  <a:pt x="1444859" y="458937"/>
                  <a:pt x="1444859" y="458937"/>
                  <a:pt x="1456021" y="460428"/>
                </a:cubicBezTo>
                <a:cubicBezTo>
                  <a:pt x="1456021" y="460428"/>
                  <a:pt x="1433697" y="457447"/>
                  <a:pt x="1446360" y="447696"/>
                </a:cubicBezTo>
                <a:cubicBezTo>
                  <a:pt x="1457522" y="449186"/>
                  <a:pt x="1456021" y="460428"/>
                  <a:pt x="1467183" y="461918"/>
                </a:cubicBezTo>
                <a:cubicBezTo>
                  <a:pt x="1479846" y="452167"/>
                  <a:pt x="1468684" y="450677"/>
                  <a:pt x="1491008" y="453658"/>
                </a:cubicBezTo>
                <a:cubicBezTo>
                  <a:pt x="1481347" y="440925"/>
                  <a:pt x="1492509" y="442416"/>
                  <a:pt x="1494010" y="431174"/>
                </a:cubicBezTo>
                <a:cubicBezTo>
                  <a:pt x="1503671" y="443906"/>
                  <a:pt x="1505172" y="432665"/>
                  <a:pt x="1516334" y="434155"/>
                </a:cubicBezTo>
                <a:cubicBezTo>
                  <a:pt x="1514833" y="445397"/>
                  <a:pt x="1503671" y="443906"/>
                  <a:pt x="1502170" y="455148"/>
                </a:cubicBezTo>
                <a:cubicBezTo>
                  <a:pt x="1525996" y="446888"/>
                  <a:pt x="1535656" y="459620"/>
                  <a:pt x="1546818" y="461110"/>
                </a:cubicBezTo>
                <a:cubicBezTo>
                  <a:pt x="1535656" y="459620"/>
                  <a:pt x="1524495" y="458130"/>
                  <a:pt x="1534155" y="470862"/>
                </a:cubicBezTo>
                <a:cubicBezTo>
                  <a:pt x="1545317" y="472352"/>
                  <a:pt x="1534155" y="470862"/>
                  <a:pt x="1543816" y="483594"/>
                </a:cubicBezTo>
                <a:cubicBezTo>
                  <a:pt x="1545317" y="472352"/>
                  <a:pt x="1566140" y="486575"/>
                  <a:pt x="1566140" y="486575"/>
                </a:cubicBezTo>
                <a:cubicBezTo>
                  <a:pt x="1588464" y="489556"/>
                  <a:pt x="1588464" y="489556"/>
                  <a:pt x="1589965" y="478315"/>
                </a:cubicBezTo>
                <a:cubicBezTo>
                  <a:pt x="1610789" y="492538"/>
                  <a:pt x="1599626" y="491047"/>
                  <a:pt x="1598124" y="502289"/>
                </a:cubicBezTo>
                <a:cubicBezTo>
                  <a:pt x="1610789" y="492538"/>
                  <a:pt x="1631611" y="506760"/>
                  <a:pt x="1633113" y="495519"/>
                </a:cubicBezTo>
                <a:cubicBezTo>
                  <a:pt x="1642773" y="508251"/>
                  <a:pt x="1641272" y="519493"/>
                  <a:pt x="1653935" y="509741"/>
                </a:cubicBezTo>
                <a:cubicBezTo>
                  <a:pt x="1654686" y="504121"/>
                  <a:pt x="1651667" y="500142"/>
                  <a:pt x="1646937" y="497007"/>
                </a:cubicBezTo>
                <a:lnTo>
                  <a:pt x="1644824" y="496068"/>
                </a:lnTo>
                <a:lnTo>
                  <a:pt x="1659002" y="471800"/>
                </a:lnTo>
                <a:cubicBezTo>
                  <a:pt x="1665521" y="465519"/>
                  <a:pt x="1671852" y="460644"/>
                  <a:pt x="1672603" y="455023"/>
                </a:cubicBezTo>
                <a:cubicBezTo>
                  <a:pt x="1682264" y="467755"/>
                  <a:pt x="1717252" y="460985"/>
                  <a:pt x="1738074" y="475208"/>
                </a:cubicBezTo>
                <a:cubicBezTo>
                  <a:pt x="1726912" y="473717"/>
                  <a:pt x="1726912" y="473717"/>
                  <a:pt x="1703087" y="481978"/>
                </a:cubicBezTo>
                <a:cubicBezTo>
                  <a:pt x="1735072" y="497692"/>
                  <a:pt x="1755895" y="511914"/>
                  <a:pt x="1779720" y="503654"/>
                </a:cubicBezTo>
                <a:cubicBezTo>
                  <a:pt x="1799042" y="529119"/>
                  <a:pt x="1834029" y="522348"/>
                  <a:pt x="1853350" y="547813"/>
                </a:cubicBezTo>
                <a:cubicBezTo>
                  <a:pt x="1854852" y="536571"/>
                  <a:pt x="1864512" y="549304"/>
                  <a:pt x="1866014" y="538062"/>
                </a:cubicBezTo>
                <a:cubicBezTo>
                  <a:pt x="1866014" y="538062"/>
                  <a:pt x="1866014" y="538062"/>
                  <a:pt x="1875675" y="550794"/>
                </a:cubicBezTo>
                <a:cubicBezTo>
                  <a:pt x="1909161" y="555266"/>
                  <a:pt x="1939644" y="582221"/>
                  <a:pt x="1961969" y="585202"/>
                </a:cubicBezTo>
                <a:cubicBezTo>
                  <a:pt x="1961969" y="585202"/>
                  <a:pt x="1985794" y="576941"/>
                  <a:pt x="1973131" y="586693"/>
                </a:cubicBezTo>
                <a:cubicBezTo>
                  <a:pt x="1984293" y="588183"/>
                  <a:pt x="2016278" y="603897"/>
                  <a:pt x="2027439" y="605387"/>
                </a:cubicBezTo>
                <a:cubicBezTo>
                  <a:pt x="2016278" y="603897"/>
                  <a:pt x="2005116" y="602406"/>
                  <a:pt x="2003614" y="613648"/>
                </a:cubicBezTo>
                <a:cubicBezTo>
                  <a:pt x="2014777" y="615139"/>
                  <a:pt x="2025938" y="616629"/>
                  <a:pt x="2035599" y="629361"/>
                </a:cubicBezTo>
                <a:cubicBezTo>
                  <a:pt x="2048263" y="619610"/>
                  <a:pt x="2038601" y="606878"/>
                  <a:pt x="2049764" y="608368"/>
                </a:cubicBezTo>
                <a:cubicBezTo>
                  <a:pt x="2048263" y="619610"/>
                  <a:pt x="2056423" y="643584"/>
                  <a:pt x="2091410" y="636814"/>
                </a:cubicBezTo>
                <a:cubicBezTo>
                  <a:pt x="2080248" y="635324"/>
                  <a:pt x="2091410" y="636814"/>
                  <a:pt x="2081749" y="624082"/>
                </a:cubicBezTo>
                <a:cubicBezTo>
                  <a:pt x="2105574" y="615821"/>
                  <a:pt x="2113734" y="639795"/>
                  <a:pt x="2148721" y="633025"/>
                </a:cubicBezTo>
                <a:cubicBezTo>
                  <a:pt x="2158382" y="645757"/>
                  <a:pt x="2182207" y="637497"/>
                  <a:pt x="2201529" y="662961"/>
                </a:cubicBezTo>
                <a:cubicBezTo>
                  <a:pt x="2214192" y="653210"/>
                  <a:pt x="2212691" y="664452"/>
                  <a:pt x="2225355" y="654701"/>
                </a:cubicBezTo>
                <a:cubicBezTo>
                  <a:pt x="2235015" y="667433"/>
                  <a:pt x="2260342" y="647931"/>
                  <a:pt x="2281164" y="662153"/>
                </a:cubicBezTo>
                <a:cubicBezTo>
                  <a:pt x="2268501" y="671905"/>
                  <a:pt x="2247679" y="657682"/>
                  <a:pt x="2246177" y="668924"/>
                </a:cubicBezTo>
                <a:cubicBezTo>
                  <a:pt x="2257339" y="670414"/>
                  <a:pt x="2324312" y="679357"/>
                  <a:pt x="2300486" y="687618"/>
                </a:cubicBezTo>
                <a:cubicBezTo>
                  <a:pt x="2322811" y="690599"/>
                  <a:pt x="2356296" y="695071"/>
                  <a:pt x="2377119" y="709294"/>
                </a:cubicBezTo>
                <a:cubicBezTo>
                  <a:pt x="2388281" y="710784"/>
                  <a:pt x="2386780" y="722026"/>
                  <a:pt x="2397943" y="723517"/>
                </a:cubicBezTo>
                <a:cubicBezTo>
                  <a:pt x="2407603" y="736249"/>
                  <a:pt x="2385279" y="733268"/>
                  <a:pt x="2385279" y="733268"/>
                </a:cubicBezTo>
                <a:cubicBezTo>
                  <a:pt x="2396441" y="734759"/>
                  <a:pt x="2396441" y="734759"/>
                  <a:pt x="2396441" y="734759"/>
                </a:cubicBezTo>
                <a:cubicBezTo>
                  <a:pt x="2407603" y="736249"/>
                  <a:pt x="2407603" y="736249"/>
                  <a:pt x="2420266" y="726498"/>
                </a:cubicBezTo>
                <a:cubicBezTo>
                  <a:pt x="2429927" y="739230"/>
                  <a:pt x="2407603" y="736249"/>
                  <a:pt x="2406102" y="747491"/>
                </a:cubicBezTo>
                <a:cubicBezTo>
                  <a:pt x="2415763" y="760223"/>
                  <a:pt x="2431428" y="727988"/>
                  <a:pt x="2441089" y="740721"/>
                </a:cubicBezTo>
                <a:cubicBezTo>
                  <a:pt x="2428426" y="750472"/>
                  <a:pt x="2428426" y="750472"/>
                  <a:pt x="2439588" y="751962"/>
                </a:cubicBezTo>
                <a:cubicBezTo>
                  <a:pt x="2450750" y="753453"/>
                  <a:pt x="2450750" y="753453"/>
                  <a:pt x="2452251" y="742211"/>
                </a:cubicBezTo>
                <a:cubicBezTo>
                  <a:pt x="2461912" y="754944"/>
                  <a:pt x="2463413" y="743702"/>
                  <a:pt x="2473074" y="756434"/>
                </a:cubicBezTo>
                <a:cubicBezTo>
                  <a:pt x="2473074" y="756434"/>
                  <a:pt x="2450750" y="753453"/>
                  <a:pt x="2461912" y="754944"/>
                </a:cubicBezTo>
                <a:cubicBezTo>
                  <a:pt x="2471572" y="767676"/>
                  <a:pt x="2484235" y="757925"/>
                  <a:pt x="2496900" y="748173"/>
                </a:cubicBezTo>
                <a:cubicBezTo>
                  <a:pt x="2484235" y="757925"/>
                  <a:pt x="2463413" y="743702"/>
                  <a:pt x="2476076" y="733950"/>
                </a:cubicBezTo>
                <a:cubicBezTo>
                  <a:pt x="2498401" y="736932"/>
                  <a:pt x="2519224" y="751154"/>
                  <a:pt x="2541547" y="754135"/>
                </a:cubicBezTo>
                <a:cubicBezTo>
                  <a:pt x="2543048" y="742894"/>
                  <a:pt x="2543048" y="742894"/>
                  <a:pt x="2543048" y="742894"/>
                </a:cubicBezTo>
                <a:cubicBezTo>
                  <a:pt x="2563871" y="757116"/>
                  <a:pt x="2530385" y="752645"/>
                  <a:pt x="2540046" y="765377"/>
                </a:cubicBezTo>
                <a:cubicBezTo>
                  <a:pt x="2563871" y="757116"/>
                  <a:pt x="2560869" y="779600"/>
                  <a:pt x="2573532" y="769849"/>
                </a:cubicBezTo>
                <a:cubicBezTo>
                  <a:pt x="2573532" y="769849"/>
                  <a:pt x="2551208" y="766868"/>
                  <a:pt x="2563871" y="757116"/>
                </a:cubicBezTo>
                <a:cubicBezTo>
                  <a:pt x="2575033" y="758607"/>
                  <a:pt x="2573532" y="769849"/>
                  <a:pt x="2584695" y="771339"/>
                </a:cubicBezTo>
                <a:cubicBezTo>
                  <a:pt x="2584695" y="771339"/>
                  <a:pt x="2584695" y="771339"/>
                  <a:pt x="2608520" y="763079"/>
                </a:cubicBezTo>
                <a:cubicBezTo>
                  <a:pt x="2618181" y="775811"/>
                  <a:pt x="2642006" y="767550"/>
                  <a:pt x="2651666" y="780283"/>
                </a:cubicBezTo>
                <a:cubicBezTo>
                  <a:pt x="2639003" y="790034"/>
                  <a:pt x="2651666" y="780283"/>
                  <a:pt x="2640504" y="778792"/>
                </a:cubicBezTo>
                <a:cubicBezTo>
                  <a:pt x="2640504" y="778792"/>
                  <a:pt x="2650165" y="791525"/>
                  <a:pt x="2650165" y="791525"/>
                </a:cubicBezTo>
                <a:cubicBezTo>
                  <a:pt x="2662828" y="781773"/>
                  <a:pt x="2685153" y="784754"/>
                  <a:pt x="2707477" y="787736"/>
                </a:cubicBezTo>
                <a:cubicBezTo>
                  <a:pt x="2696315" y="786245"/>
                  <a:pt x="2685153" y="784754"/>
                  <a:pt x="2686654" y="773513"/>
                </a:cubicBezTo>
                <a:cubicBezTo>
                  <a:pt x="2697816" y="775003"/>
                  <a:pt x="2708978" y="776494"/>
                  <a:pt x="2720140" y="777984"/>
                </a:cubicBezTo>
                <a:cubicBezTo>
                  <a:pt x="2710479" y="765252"/>
                  <a:pt x="2710479" y="765252"/>
                  <a:pt x="2699317" y="763761"/>
                </a:cubicBezTo>
                <a:cubicBezTo>
                  <a:pt x="2699317" y="763761"/>
                  <a:pt x="2699317" y="763761"/>
                  <a:pt x="2686654" y="773513"/>
                </a:cubicBezTo>
                <a:cubicBezTo>
                  <a:pt x="2688156" y="762271"/>
                  <a:pt x="2688156" y="762271"/>
                  <a:pt x="2688156" y="762271"/>
                </a:cubicBezTo>
                <a:cubicBezTo>
                  <a:pt x="2676994" y="760780"/>
                  <a:pt x="2665831" y="759289"/>
                  <a:pt x="2665831" y="759289"/>
                </a:cubicBezTo>
                <a:cubicBezTo>
                  <a:pt x="2667332" y="748048"/>
                  <a:pt x="2643507" y="756308"/>
                  <a:pt x="2645008" y="745067"/>
                </a:cubicBezTo>
                <a:cubicBezTo>
                  <a:pt x="2645008" y="745067"/>
                  <a:pt x="2656170" y="746557"/>
                  <a:pt x="2657671" y="735316"/>
                </a:cubicBezTo>
                <a:cubicBezTo>
                  <a:pt x="2646509" y="733825"/>
                  <a:pt x="2635347" y="732334"/>
                  <a:pt x="2624185" y="730844"/>
                </a:cubicBezTo>
                <a:cubicBezTo>
                  <a:pt x="2613023" y="729353"/>
                  <a:pt x="2613023" y="729353"/>
                  <a:pt x="2611522" y="740595"/>
                </a:cubicBezTo>
                <a:cubicBezTo>
                  <a:pt x="2600360" y="739105"/>
                  <a:pt x="2601862" y="727863"/>
                  <a:pt x="2601862" y="727863"/>
                </a:cubicBezTo>
                <a:cubicBezTo>
                  <a:pt x="2590700" y="726372"/>
                  <a:pt x="2578036" y="736123"/>
                  <a:pt x="2589198" y="737614"/>
                </a:cubicBezTo>
                <a:cubicBezTo>
                  <a:pt x="2578036" y="736123"/>
                  <a:pt x="2578036" y="736123"/>
                  <a:pt x="2578036" y="736123"/>
                </a:cubicBezTo>
                <a:cubicBezTo>
                  <a:pt x="2579537" y="724882"/>
                  <a:pt x="2568375" y="723391"/>
                  <a:pt x="2569876" y="712149"/>
                </a:cubicBezTo>
                <a:cubicBezTo>
                  <a:pt x="2558714" y="710659"/>
                  <a:pt x="2557213" y="721901"/>
                  <a:pt x="2555712" y="733142"/>
                </a:cubicBezTo>
                <a:cubicBezTo>
                  <a:pt x="2546051" y="720410"/>
                  <a:pt x="2499902" y="725690"/>
                  <a:pt x="2523727" y="717429"/>
                </a:cubicBezTo>
                <a:cubicBezTo>
                  <a:pt x="2514066" y="704697"/>
                  <a:pt x="2490240" y="712957"/>
                  <a:pt x="2502904" y="703206"/>
                </a:cubicBezTo>
                <a:cubicBezTo>
                  <a:pt x="2502904" y="703206"/>
                  <a:pt x="2514066" y="704697"/>
                  <a:pt x="2514066" y="704697"/>
                </a:cubicBezTo>
                <a:cubicBezTo>
                  <a:pt x="2515568" y="693455"/>
                  <a:pt x="2502904" y="703206"/>
                  <a:pt x="2493243" y="690474"/>
                </a:cubicBezTo>
                <a:cubicBezTo>
                  <a:pt x="2493243" y="690474"/>
                  <a:pt x="2494744" y="679232"/>
                  <a:pt x="2505907" y="680723"/>
                </a:cubicBezTo>
                <a:cubicBezTo>
                  <a:pt x="2504405" y="691964"/>
                  <a:pt x="2504405" y="691964"/>
                  <a:pt x="2515568" y="693455"/>
                </a:cubicBezTo>
                <a:cubicBezTo>
                  <a:pt x="2515568" y="693455"/>
                  <a:pt x="2526730" y="694945"/>
                  <a:pt x="2517069" y="682213"/>
                </a:cubicBezTo>
                <a:cubicBezTo>
                  <a:pt x="2505907" y="680723"/>
                  <a:pt x="2485083" y="666499"/>
                  <a:pt x="2482081" y="688983"/>
                </a:cubicBezTo>
                <a:cubicBezTo>
                  <a:pt x="2461258" y="674760"/>
                  <a:pt x="2438934" y="671779"/>
                  <a:pt x="2416611" y="668798"/>
                </a:cubicBezTo>
                <a:cubicBezTo>
                  <a:pt x="2384625" y="653084"/>
                  <a:pt x="2374964" y="640352"/>
                  <a:pt x="2339977" y="647122"/>
                </a:cubicBezTo>
                <a:cubicBezTo>
                  <a:pt x="2330317" y="634390"/>
                  <a:pt x="2285668" y="628428"/>
                  <a:pt x="2276007" y="615696"/>
                </a:cubicBezTo>
                <a:cubicBezTo>
                  <a:pt x="2276007" y="615696"/>
                  <a:pt x="2287169" y="617186"/>
                  <a:pt x="2287169" y="617186"/>
                </a:cubicBezTo>
                <a:cubicBezTo>
                  <a:pt x="2266346" y="602963"/>
                  <a:pt x="2290171" y="594703"/>
                  <a:pt x="2279010" y="593212"/>
                </a:cubicBezTo>
                <a:cubicBezTo>
                  <a:pt x="2266346" y="602963"/>
                  <a:pt x="2277508" y="604454"/>
                  <a:pt x="2264845" y="614205"/>
                </a:cubicBezTo>
                <a:cubicBezTo>
                  <a:pt x="2253683" y="612714"/>
                  <a:pt x="2231360" y="609733"/>
                  <a:pt x="2220197" y="608243"/>
                </a:cubicBezTo>
                <a:cubicBezTo>
                  <a:pt x="2197873" y="605262"/>
                  <a:pt x="2177050" y="591039"/>
                  <a:pt x="2165888" y="589548"/>
                </a:cubicBezTo>
                <a:cubicBezTo>
                  <a:pt x="2178551" y="579797"/>
                  <a:pt x="2168891" y="567065"/>
                  <a:pt x="2157729" y="565574"/>
                </a:cubicBezTo>
                <a:cubicBezTo>
                  <a:pt x="2168891" y="567065"/>
                  <a:pt x="2178551" y="579797"/>
                  <a:pt x="2180052" y="568555"/>
                </a:cubicBezTo>
                <a:cubicBezTo>
                  <a:pt x="2180052" y="568555"/>
                  <a:pt x="2170392" y="555823"/>
                  <a:pt x="2146567" y="564084"/>
                </a:cubicBezTo>
                <a:cubicBezTo>
                  <a:pt x="2145066" y="575325"/>
                  <a:pt x="2156227" y="576816"/>
                  <a:pt x="2145066" y="575325"/>
                </a:cubicBezTo>
                <a:cubicBezTo>
                  <a:pt x="2154726" y="588058"/>
                  <a:pt x="2157729" y="565574"/>
                  <a:pt x="2167389" y="578306"/>
                </a:cubicBezTo>
                <a:cubicBezTo>
                  <a:pt x="2167389" y="578306"/>
                  <a:pt x="2156227" y="576816"/>
                  <a:pt x="2143564" y="586567"/>
                </a:cubicBezTo>
                <a:cubicBezTo>
                  <a:pt x="2122741" y="572344"/>
                  <a:pt x="2090756" y="556631"/>
                  <a:pt x="2066931" y="564892"/>
                </a:cubicBezTo>
                <a:cubicBezTo>
                  <a:pt x="2057270" y="552159"/>
                  <a:pt x="2068432" y="553650"/>
                  <a:pt x="2057270" y="552159"/>
                </a:cubicBezTo>
                <a:cubicBezTo>
                  <a:pt x="2057270" y="552159"/>
                  <a:pt x="2046107" y="550669"/>
                  <a:pt x="2046107" y="550669"/>
                </a:cubicBezTo>
                <a:cubicBezTo>
                  <a:pt x="2034946" y="549178"/>
                  <a:pt x="2044606" y="561911"/>
                  <a:pt x="2034946" y="549178"/>
                </a:cubicBezTo>
                <a:cubicBezTo>
                  <a:pt x="2025285" y="536446"/>
                  <a:pt x="1982138" y="519242"/>
                  <a:pt x="1969475" y="528993"/>
                </a:cubicBezTo>
                <a:cubicBezTo>
                  <a:pt x="1947150" y="526012"/>
                  <a:pt x="1969475" y="528993"/>
                  <a:pt x="1970976" y="517751"/>
                </a:cubicBezTo>
                <a:cubicBezTo>
                  <a:pt x="1958312" y="527502"/>
                  <a:pt x="1959813" y="516261"/>
                  <a:pt x="1948652" y="514770"/>
                </a:cubicBezTo>
                <a:cubicBezTo>
                  <a:pt x="1948652" y="514770"/>
                  <a:pt x="1937490" y="513279"/>
                  <a:pt x="1938991" y="502038"/>
                </a:cubicBezTo>
                <a:cubicBezTo>
                  <a:pt x="1926328" y="511789"/>
                  <a:pt x="1937490" y="513279"/>
                  <a:pt x="1926328" y="511789"/>
                </a:cubicBezTo>
                <a:cubicBezTo>
                  <a:pt x="1916667" y="499057"/>
                  <a:pt x="1915166" y="510298"/>
                  <a:pt x="1905505" y="497566"/>
                </a:cubicBezTo>
                <a:cubicBezTo>
                  <a:pt x="1916667" y="499057"/>
                  <a:pt x="1916667" y="499057"/>
                  <a:pt x="1907006" y="486324"/>
                </a:cubicBezTo>
                <a:cubicBezTo>
                  <a:pt x="1907006" y="486324"/>
                  <a:pt x="1895844" y="484834"/>
                  <a:pt x="1894343" y="496076"/>
                </a:cubicBezTo>
                <a:lnTo>
                  <a:pt x="1883181" y="494585"/>
                </a:lnTo>
                <a:cubicBezTo>
                  <a:pt x="1895844" y="484834"/>
                  <a:pt x="1860857" y="491604"/>
                  <a:pt x="1862358" y="480362"/>
                </a:cubicBezTo>
                <a:cubicBezTo>
                  <a:pt x="1828872" y="475891"/>
                  <a:pt x="1806548" y="472909"/>
                  <a:pt x="1776064" y="445954"/>
                </a:cubicBezTo>
                <a:cubicBezTo>
                  <a:pt x="1763401" y="455705"/>
                  <a:pt x="1764902" y="444464"/>
                  <a:pt x="1764902" y="444464"/>
                </a:cubicBezTo>
                <a:cubicBezTo>
                  <a:pt x="1742578" y="441482"/>
                  <a:pt x="1709092" y="437011"/>
                  <a:pt x="1710593" y="425769"/>
                </a:cubicBezTo>
                <a:cubicBezTo>
                  <a:pt x="1698680" y="429899"/>
                  <a:pt x="1687893" y="425598"/>
                  <a:pt x="1680273" y="418860"/>
                </a:cubicBezTo>
                <a:lnTo>
                  <a:pt x="1668947" y="397323"/>
                </a:lnTo>
                <a:lnTo>
                  <a:pt x="1680109" y="398814"/>
                </a:lnTo>
                <a:cubicBezTo>
                  <a:pt x="1680109" y="398814"/>
                  <a:pt x="1668947" y="397323"/>
                  <a:pt x="1668947" y="397323"/>
                </a:cubicBezTo>
                <a:lnTo>
                  <a:pt x="1668947" y="397323"/>
                </a:lnTo>
                <a:lnTo>
                  <a:pt x="1657785" y="395833"/>
                </a:lnTo>
                <a:cubicBezTo>
                  <a:pt x="1646623" y="394342"/>
                  <a:pt x="1635461" y="392852"/>
                  <a:pt x="1613136" y="389871"/>
                </a:cubicBezTo>
                <a:cubicBezTo>
                  <a:pt x="1648125" y="383100"/>
                  <a:pt x="1649626" y="371859"/>
                  <a:pt x="1670448" y="386081"/>
                </a:cubicBezTo>
                <a:cubicBezTo>
                  <a:pt x="1692772" y="389063"/>
                  <a:pt x="1702433" y="401795"/>
                  <a:pt x="1715097" y="392044"/>
                </a:cubicBezTo>
                <a:cubicBezTo>
                  <a:pt x="1724758" y="404776"/>
                  <a:pt x="1724758" y="404776"/>
                  <a:pt x="1735920" y="406266"/>
                </a:cubicBezTo>
                <a:cubicBezTo>
                  <a:pt x="1723257" y="416018"/>
                  <a:pt x="1713596" y="403285"/>
                  <a:pt x="1723257" y="416018"/>
                </a:cubicBezTo>
                <a:cubicBezTo>
                  <a:pt x="1745580" y="418999"/>
                  <a:pt x="1777565" y="434712"/>
                  <a:pt x="1790228" y="424961"/>
                </a:cubicBezTo>
                <a:cubicBezTo>
                  <a:pt x="1801391" y="426452"/>
                  <a:pt x="1788727" y="436203"/>
                  <a:pt x="1799890" y="437694"/>
                </a:cubicBezTo>
                <a:cubicBezTo>
                  <a:pt x="1809387" y="430380"/>
                  <a:pt x="1822630" y="442876"/>
                  <a:pt x="1833366" y="450209"/>
                </a:cubicBezTo>
                <a:lnTo>
                  <a:pt x="1840089" y="453469"/>
                </a:lnTo>
                <a:lnTo>
                  <a:pt x="1831874" y="453407"/>
                </a:lnTo>
                <a:lnTo>
                  <a:pt x="1831874" y="453407"/>
                </a:lnTo>
                <a:lnTo>
                  <a:pt x="1820712" y="451916"/>
                </a:lnTo>
                <a:cubicBezTo>
                  <a:pt x="1811052" y="439184"/>
                  <a:pt x="1788727" y="436203"/>
                  <a:pt x="1787226" y="447445"/>
                </a:cubicBezTo>
                <a:cubicBezTo>
                  <a:pt x="1796887" y="460177"/>
                  <a:pt x="1820712" y="451916"/>
                  <a:pt x="1830373" y="464649"/>
                </a:cubicBezTo>
                <a:cubicBezTo>
                  <a:pt x="1830373" y="464649"/>
                  <a:pt x="1830373" y="464649"/>
                  <a:pt x="1841535" y="466139"/>
                </a:cubicBezTo>
                <a:cubicBezTo>
                  <a:pt x="1842286" y="460518"/>
                  <a:pt x="1837080" y="456963"/>
                  <a:pt x="1833082" y="454998"/>
                </a:cubicBezTo>
                <a:lnTo>
                  <a:pt x="1831874" y="453407"/>
                </a:lnTo>
                <a:lnTo>
                  <a:pt x="1843036" y="454898"/>
                </a:lnTo>
                <a:lnTo>
                  <a:pt x="1840089" y="453469"/>
                </a:lnTo>
                <a:lnTo>
                  <a:pt x="1843224" y="453492"/>
                </a:lnTo>
                <a:cubicBezTo>
                  <a:pt x="1846202" y="452460"/>
                  <a:pt x="1849368" y="450022"/>
                  <a:pt x="1855699" y="445146"/>
                </a:cubicBezTo>
                <a:cubicBezTo>
                  <a:pt x="1863859" y="469120"/>
                  <a:pt x="1878023" y="448127"/>
                  <a:pt x="1900348" y="451108"/>
                </a:cubicBezTo>
                <a:cubicBezTo>
                  <a:pt x="1898847" y="462350"/>
                  <a:pt x="1876522" y="459369"/>
                  <a:pt x="1887685" y="460860"/>
                </a:cubicBezTo>
                <a:cubicBezTo>
                  <a:pt x="1898847" y="462350"/>
                  <a:pt x="1919670" y="476573"/>
                  <a:pt x="1932333" y="466822"/>
                </a:cubicBezTo>
                <a:cubicBezTo>
                  <a:pt x="1941993" y="479554"/>
                  <a:pt x="1941993" y="479554"/>
                  <a:pt x="1940492" y="490796"/>
                </a:cubicBezTo>
                <a:cubicBezTo>
                  <a:pt x="1953155" y="481045"/>
                  <a:pt x="1964317" y="482535"/>
                  <a:pt x="1975480" y="484026"/>
                </a:cubicBezTo>
                <a:cubicBezTo>
                  <a:pt x="1973979" y="495268"/>
                  <a:pt x="1951654" y="492286"/>
                  <a:pt x="1950153" y="503528"/>
                </a:cubicBezTo>
                <a:cubicBezTo>
                  <a:pt x="1961315" y="505019"/>
                  <a:pt x="1961315" y="505019"/>
                  <a:pt x="1972478" y="506509"/>
                </a:cubicBezTo>
                <a:cubicBezTo>
                  <a:pt x="1973979" y="495268"/>
                  <a:pt x="1983639" y="508000"/>
                  <a:pt x="1994802" y="509490"/>
                </a:cubicBezTo>
                <a:cubicBezTo>
                  <a:pt x="1985141" y="496758"/>
                  <a:pt x="2007465" y="499739"/>
                  <a:pt x="2007465" y="499739"/>
                </a:cubicBezTo>
                <a:lnTo>
                  <a:pt x="2007523" y="499303"/>
                </a:lnTo>
                <a:lnTo>
                  <a:pt x="2007465" y="499739"/>
                </a:lnTo>
                <a:cubicBezTo>
                  <a:pt x="2004299" y="502177"/>
                  <a:pt x="2001133" y="504615"/>
                  <a:pt x="2005963" y="510981"/>
                </a:cubicBezTo>
                <a:cubicBezTo>
                  <a:pt x="2028287" y="513962"/>
                  <a:pt x="2042452" y="492969"/>
                  <a:pt x="2052112" y="505701"/>
                </a:cubicBezTo>
                <a:cubicBezTo>
                  <a:pt x="2040950" y="504211"/>
                  <a:pt x="2039449" y="515453"/>
                  <a:pt x="2039449" y="515453"/>
                </a:cubicBezTo>
                <a:cubicBezTo>
                  <a:pt x="2060273" y="529676"/>
                  <a:pt x="2085599" y="510173"/>
                  <a:pt x="2085599" y="510173"/>
                </a:cubicBezTo>
                <a:cubicBezTo>
                  <a:pt x="2085599" y="510173"/>
                  <a:pt x="2084098" y="521415"/>
                  <a:pt x="2084098" y="521415"/>
                </a:cubicBezTo>
                <a:cubicBezTo>
                  <a:pt x="2082596" y="532657"/>
                  <a:pt x="2060273" y="529676"/>
                  <a:pt x="2060273" y="529676"/>
                </a:cubicBezTo>
                <a:cubicBezTo>
                  <a:pt x="2081095" y="543899"/>
                  <a:pt x="2095259" y="522905"/>
                  <a:pt x="2117584" y="525886"/>
                </a:cubicBezTo>
                <a:cubicBezTo>
                  <a:pt x="2116082" y="537128"/>
                  <a:pt x="2116082" y="537128"/>
                  <a:pt x="2116082" y="537128"/>
                </a:cubicBezTo>
                <a:cubicBezTo>
                  <a:pt x="2116082" y="537128"/>
                  <a:pt x="2116082" y="537128"/>
                  <a:pt x="2139907" y="528868"/>
                </a:cubicBezTo>
                <a:cubicBezTo>
                  <a:pt x="2139907" y="528868"/>
                  <a:pt x="2117584" y="525886"/>
                  <a:pt x="2117584" y="525886"/>
                </a:cubicBezTo>
                <a:cubicBezTo>
                  <a:pt x="2128746" y="527377"/>
                  <a:pt x="2139907" y="528868"/>
                  <a:pt x="2151070" y="530358"/>
                </a:cubicBezTo>
                <a:cubicBezTo>
                  <a:pt x="2119085" y="514645"/>
                  <a:pt x="2096761" y="511664"/>
                  <a:pt x="2064776" y="495950"/>
                </a:cubicBezTo>
                <a:cubicBezTo>
                  <a:pt x="2088601" y="487690"/>
                  <a:pt x="2139907" y="528868"/>
                  <a:pt x="2152572" y="519116"/>
                </a:cubicBezTo>
                <a:cubicBezTo>
                  <a:pt x="2165235" y="509365"/>
                  <a:pt x="2176397" y="510855"/>
                  <a:pt x="2174895" y="522097"/>
                </a:cubicBezTo>
                <a:cubicBezTo>
                  <a:pt x="2186057" y="523588"/>
                  <a:pt x="2206880" y="537811"/>
                  <a:pt x="2229204" y="540792"/>
                </a:cubicBezTo>
                <a:cubicBezTo>
                  <a:pt x="2216541" y="550543"/>
                  <a:pt x="2216541" y="550543"/>
                  <a:pt x="2216541" y="550543"/>
                </a:cubicBezTo>
                <a:cubicBezTo>
                  <a:pt x="2227703" y="552034"/>
                  <a:pt x="2226201" y="563275"/>
                  <a:pt x="2238865" y="553524"/>
                </a:cubicBezTo>
                <a:cubicBezTo>
                  <a:pt x="2238865" y="553524"/>
                  <a:pt x="2227703" y="552034"/>
                  <a:pt x="2229204" y="540792"/>
                </a:cubicBezTo>
                <a:cubicBezTo>
                  <a:pt x="2240367" y="542283"/>
                  <a:pt x="2251529" y="543773"/>
                  <a:pt x="2275354" y="535512"/>
                </a:cubicBezTo>
                <a:cubicBezTo>
                  <a:pt x="2285014" y="548245"/>
                  <a:pt x="2276855" y="524270"/>
                  <a:pt x="2308839" y="539984"/>
                </a:cubicBezTo>
                <a:cubicBezTo>
                  <a:pt x="2321503" y="530233"/>
                  <a:pt x="2363149" y="558678"/>
                  <a:pt x="2385472" y="561659"/>
                </a:cubicBezTo>
                <a:cubicBezTo>
                  <a:pt x="2385472" y="561659"/>
                  <a:pt x="2385472" y="561659"/>
                  <a:pt x="2383971" y="572901"/>
                </a:cubicBezTo>
                <a:cubicBezTo>
                  <a:pt x="2383971" y="572901"/>
                  <a:pt x="2383971" y="572901"/>
                  <a:pt x="2395133" y="574392"/>
                </a:cubicBezTo>
                <a:cubicBezTo>
                  <a:pt x="2385472" y="561659"/>
                  <a:pt x="2407796" y="564640"/>
                  <a:pt x="2418959" y="566131"/>
                </a:cubicBezTo>
                <a:cubicBezTo>
                  <a:pt x="2417458" y="577373"/>
                  <a:pt x="2406295" y="575882"/>
                  <a:pt x="2417458" y="577373"/>
                </a:cubicBezTo>
                <a:cubicBezTo>
                  <a:pt x="2417458" y="577373"/>
                  <a:pt x="2417458" y="577373"/>
                  <a:pt x="2428620" y="578863"/>
                </a:cubicBezTo>
                <a:cubicBezTo>
                  <a:pt x="2428620" y="578863"/>
                  <a:pt x="2428620" y="578863"/>
                  <a:pt x="2439782" y="580354"/>
                </a:cubicBezTo>
                <a:cubicBezTo>
                  <a:pt x="2450944" y="581845"/>
                  <a:pt x="2482928" y="597558"/>
                  <a:pt x="2495592" y="587807"/>
                </a:cubicBezTo>
                <a:cubicBezTo>
                  <a:pt x="2505252" y="600539"/>
                  <a:pt x="2482928" y="597558"/>
                  <a:pt x="2494090" y="599049"/>
                </a:cubicBezTo>
                <a:cubicBezTo>
                  <a:pt x="2529078" y="592278"/>
                  <a:pt x="2549901" y="606501"/>
                  <a:pt x="2570724" y="620724"/>
                </a:cubicBezTo>
                <a:cubicBezTo>
                  <a:pt x="2548400" y="617743"/>
                  <a:pt x="2535737" y="627495"/>
                  <a:pt x="2534235" y="638736"/>
                </a:cubicBezTo>
                <a:cubicBezTo>
                  <a:pt x="2545397" y="640227"/>
                  <a:pt x="2546899" y="628985"/>
                  <a:pt x="2556559" y="641717"/>
                </a:cubicBezTo>
                <a:cubicBezTo>
                  <a:pt x="2558061" y="630476"/>
                  <a:pt x="2558061" y="630476"/>
                  <a:pt x="2570724" y="620724"/>
                </a:cubicBezTo>
                <a:cubicBezTo>
                  <a:pt x="2580384" y="633457"/>
                  <a:pt x="2569222" y="631966"/>
                  <a:pt x="2567721" y="643208"/>
                </a:cubicBezTo>
                <a:cubicBezTo>
                  <a:pt x="2578883" y="644698"/>
                  <a:pt x="2577382" y="655940"/>
                  <a:pt x="2590045" y="646189"/>
                </a:cubicBezTo>
                <a:cubicBezTo>
                  <a:pt x="2602709" y="636438"/>
                  <a:pt x="2625033" y="639419"/>
                  <a:pt x="2636195" y="640909"/>
                </a:cubicBezTo>
                <a:cubicBezTo>
                  <a:pt x="2636195" y="640909"/>
                  <a:pt x="2636195" y="640909"/>
                  <a:pt x="2625033" y="639419"/>
                </a:cubicBezTo>
                <a:cubicBezTo>
                  <a:pt x="2636195" y="640909"/>
                  <a:pt x="2637696" y="629667"/>
                  <a:pt x="2637696" y="629667"/>
                </a:cubicBezTo>
                <a:cubicBezTo>
                  <a:pt x="2626534" y="628177"/>
                  <a:pt x="2616874" y="615445"/>
                  <a:pt x="2615372" y="626686"/>
                </a:cubicBezTo>
                <a:cubicBezTo>
                  <a:pt x="2605712" y="613954"/>
                  <a:pt x="2616874" y="615445"/>
                  <a:pt x="2616874" y="615445"/>
                </a:cubicBezTo>
                <a:cubicBezTo>
                  <a:pt x="2605712" y="613954"/>
                  <a:pt x="2596050" y="601222"/>
                  <a:pt x="2596050" y="601222"/>
                </a:cubicBezTo>
                <a:lnTo>
                  <a:pt x="2592167" y="610177"/>
                </a:lnTo>
                <a:lnTo>
                  <a:pt x="2580702" y="599172"/>
                </a:lnTo>
                <a:cubicBezTo>
                  <a:pt x="2579682" y="596175"/>
                  <a:pt x="2580057" y="593365"/>
                  <a:pt x="2575227" y="586999"/>
                </a:cubicBezTo>
                <a:cubicBezTo>
                  <a:pt x="2562564" y="596750"/>
                  <a:pt x="2554405" y="572776"/>
                  <a:pt x="2541741" y="582527"/>
                </a:cubicBezTo>
                <a:cubicBezTo>
                  <a:pt x="2554405" y="572776"/>
                  <a:pt x="2552903" y="584018"/>
                  <a:pt x="2565567" y="574266"/>
                </a:cubicBezTo>
                <a:cubicBezTo>
                  <a:pt x="2575227" y="586999"/>
                  <a:pt x="2586389" y="588489"/>
                  <a:pt x="2597551" y="589980"/>
                </a:cubicBezTo>
                <a:cubicBezTo>
                  <a:pt x="2587890" y="577247"/>
                  <a:pt x="2587890" y="577247"/>
                  <a:pt x="2599052" y="578738"/>
                </a:cubicBezTo>
                <a:cubicBezTo>
                  <a:pt x="2597551" y="589980"/>
                  <a:pt x="2632539" y="583210"/>
                  <a:pt x="2643701" y="584700"/>
                </a:cubicBezTo>
                <a:cubicBezTo>
                  <a:pt x="2654863" y="586191"/>
                  <a:pt x="2642200" y="595942"/>
                  <a:pt x="2653362" y="597432"/>
                </a:cubicBezTo>
                <a:cubicBezTo>
                  <a:pt x="2664524" y="598923"/>
                  <a:pt x="2686847" y="601904"/>
                  <a:pt x="2686847" y="601904"/>
                </a:cubicBezTo>
                <a:cubicBezTo>
                  <a:pt x="2685346" y="613146"/>
                  <a:pt x="2675685" y="600414"/>
                  <a:pt x="2675685" y="600414"/>
                </a:cubicBezTo>
                <a:cubicBezTo>
                  <a:pt x="2674184" y="611655"/>
                  <a:pt x="2651860" y="608674"/>
                  <a:pt x="2650359" y="619916"/>
                </a:cubicBezTo>
                <a:cubicBezTo>
                  <a:pt x="2661521" y="621407"/>
                  <a:pt x="2663022" y="610165"/>
                  <a:pt x="2674184" y="611655"/>
                </a:cubicBezTo>
                <a:cubicBezTo>
                  <a:pt x="2672683" y="622897"/>
                  <a:pt x="2685346" y="613146"/>
                  <a:pt x="2696509" y="614637"/>
                </a:cubicBezTo>
                <a:cubicBezTo>
                  <a:pt x="2706170" y="627369"/>
                  <a:pt x="2683845" y="624388"/>
                  <a:pt x="2695008" y="625878"/>
                </a:cubicBezTo>
                <a:cubicBezTo>
                  <a:pt x="2707671" y="616127"/>
                  <a:pt x="2718833" y="617618"/>
                  <a:pt x="2729995" y="619108"/>
                </a:cubicBezTo>
                <a:cubicBezTo>
                  <a:pt x="2729995" y="619108"/>
                  <a:pt x="2729995" y="619108"/>
                  <a:pt x="2742658" y="609357"/>
                </a:cubicBezTo>
                <a:cubicBezTo>
                  <a:pt x="2752319" y="622089"/>
                  <a:pt x="2776144" y="613829"/>
                  <a:pt x="2785805" y="626561"/>
                </a:cubicBezTo>
                <a:cubicBezTo>
                  <a:pt x="2785805" y="626561"/>
                  <a:pt x="2763480" y="623580"/>
                  <a:pt x="2774643" y="625070"/>
                </a:cubicBezTo>
                <a:cubicBezTo>
                  <a:pt x="2796967" y="628052"/>
                  <a:pt x="2784304" y="637803"/>
                  <a:pt x="2808129" y="629542"/>
                </a:cubicBezTo>
                <a:cubicBezTo>
                  <a:pt x="2806628" y="640784"/>
                  <a:pt x="2827451" y="655007"/>
                  <a:pt x="2851276" y="646746"/>
                </a:cubicBezTo>
                <a:cubicBezTo>
                  <a:pt x="2860937" y="659478"/>
                  <a:pt x="2838613" y="656497"/>
                  <a:pt x="2848273" y="669230"/>
                </a:cubicBezTo>
                <a:cubicBezTo>
                  <a:pt x="2860937" y="659478"/>
                  <a:pt x="2870598" y="672211"/>
                  <a:pt x="2883261" y="662459"/>
                </a:cubicBezTo>
                <a:cubicBezTo>
                  <a:pt x="2883261" y="662459"/>
                  <a:pt x="2894423" y="663950"/>
                  <a:pt x="2894423" y="663950"/>
                </a:cubicBezTo>
                <a:cubicBezTo>
                  <a:pt x="2894423" y="663950"/>
                  <a:pt x="2881760" y="673701"/>
                  <a:pt x="2892922" y="675192"/>
                </a:cubicBezTo>
                <a:cubicBezTo>
                  <a:pt x="2892922" y="675192"/>
                  <a:pt x="2904084" y="676682"/>
                  <a:pt x="2904084" y="676682"/>
                </a:cubicBezTo>
                <a:cubicBezTo>
                  <a:pt x="2915246" y="678173"/>
                  <a:pt x="2904084" y="676682"/>
                  <a:pt x="2902583" y="687924"/>
                </a:cubicBezTo>
                <a:cubicBezTo>
                  <a:pt x="2926408" y="679664"/>
                  <a:pt x="2936069" y="692396"/>
                  <a:pt x="2948732" y="682645"/>
                </a:cubicBezTo>
                <a:cubicBezTo>
                  <a:pt x="2937570" y="681154"/>
                  <a:pt x="2926408" y="679664"/>
                  <a:pt x="2916747" y="666931"/>
                </a:cubicBezTo>
                <a:cubicBezTo>
                  <a:pt x="2939071" y="669912"/>
                  <a:pt x="2948732" y="682645"/>
                  <a:pt x="2971057" y="685626"/>
                </a:cubicBezTo>
                <a:cubicBezTo>
                  <a:pt x="2971057" y="685626"/>
                  <a:pt x="2971057" y="685626"/>
                  <a:pt x="2961396" y="672893"/>
                </a:cubicBezTo>
                <a:cubicBezTo>
                  <a:pt x="2939071" y="669912"/>
                  <a:pt x="2929410" y="657180"/>
                  <a:pt x="2907086" y="654199"/>
                </a:cubicBezTo>
                <a:cubicBezTo>
                  <a:pt x="2905585" y="665440"/>
                  <a:pt x="2916747" y="666931"/>
                  <a:pt x="2905585" y="665440"/>
                </a:cubicBezTo>
                <a:cubicBezTo>
                  <a:pt x="2894423" y="663950"/>
                  <a:pt x="2907086" y="654199"/>
                  <a:pt x="2895924" y="652708"/>
                </a:cubicBezTo>
                <a:cubicBezTo>
                  <a:pt x="2895924" y="652708"/>
                  <a:pt x="2897426" y="641466"/>
                  <a:pt x="2908588" y="642957"/>
                </a:cubicBezTo>
                <a:cubicBezTo>
                  <a:pt x="2918248" y="655689"/>
                  <a:pt x="2939071" y="669912"/>
                  <a:pt x="2962897" y="661652"/>
                </a:cubicBezTo>
                <a:cubicBezTo>
                  <a:pt x="2962897" y="661652"/>
                  <a:pt x="2962897" y="661652"/>
                  <a:pt x="2964398" y="650410"/>
                </a:cubicBezTo>
                <a:cubicBezTo>
                  <a:pt x="2962897" y="661652"/>
                  <a:pt x="2962897" y="661652"/>
                  <a:pt x="2974059" y="663142"/>
                </a:cubicBezTo>
                <a:cubicBezTo>
                  <a:pt x="2974059" y="663142"/>
                  <a:pt x="2985221" y="664633"/>
                  <a:pt x="2985221" y="664633"/>
                </a:cubicBezTo>
                <a:cubicBezTo>
                  <a:pt x="2996383" y="666123"/>
                  <a:pt x="2996383" y="666123"/>
                  <a:pt x="3007545" y="667614"/>
                </a:cubicBezTo>
                <a:cubicBezTo>
                  <a:pt x="3007545" y="667614"/>
                  <a:pt x="3007545" y="667614"/>
                  <a:pt x="3018707" y="669104"/>
                </a:cubicBezTo>
                <a:cubicBezTo>
                  <a:pt x="3018707" y="669104"/>
                  <a:pt x="3018707" y="669104"/>
                  <a:pt x="3029869" y="670595"/>
                </a:cubicBezTo>
                <a:cubicBezTo>
                  <a:pt x="3020208" y="657862"/>
                  <a:pt x="3031370" y="659353"/>
                  <a:pt x="3032871" y="648111"/>
                </a:cubicBezTo>
                <a:cubicBezTo>
                  <a:pt x="3042532" y="660843"/>
                  <a:pt x="3055196" y="651092"/>
                  <a:pt x="3055196" y="651092"/>
                </a:cubicBezTo>
                <a:cubicBezTo>
                  <a:pt x="3066358" y="652583"/>
                  <a:pt x="3042532" y="660843"/>
                  <a:pt x="3053695" y="662334"/>
                </a:cubicBezTo>
                <a:cubicBezTo>
                  <a:pt x="3064856" y="663824"/>
                  <a:pt x="3076018" y="665315"/>
                  <a:pt x="3087180" y="666806"/>
                </a:cubicBezTo>
                <a:cubicBezTo>
                  <a:pt x="3087180" y="666806"/>
                  <a:pt x="3076018" y="665315"/>
                  <a:pt x="3074517" y="676557"/>
                </a:cubicBezTo>
                <a:cubicBezTo>
                  <a:pt x="3085679" y="678047"/>
                  <a:pt x="3085679" y="678047"/>
                  <a:pt x="3085679" y="678047"/>
                </a:cubicBezTo>
                <a:cubicBezTo>
                  <a:pt x="3085679" y="678047"/>
                  <a:pt x="3084178" y="689289"/>
                  <a:pt x="3095340" y="690780"/>
                </a:cubicBezTo>
                <a:cubicBezTo>
                  <a:pt x="3096841" y="679538"/>
                  <a:pt x="3106501" y="692270"/>
                  <a:pt x="3116162" y="705003"/>
                </a:cubicBezTo>
                <a:cubicBezTo>
                  <a:pt x="3117664" y="693761"/>
                  <a:pt x="3128825" y="695251"/>
                  <a:pt x="3128825" y="695251"/>
                </a:cubicBezTo>
                <a:cubicBezTo>
                  <a:pt x="3139988" y="696742"/>
                  <a:pt x="3139988" y="696742"/>
                  <a:pt x="3141490" y="685500"/>
                </a:cubicBezTo>
                <a:cubicBezTo>
                  <a:pt x="3152651" y="686991"/>
                  <a:pt x="3151150" y="698233"/>
                  <a:pt x="3151150" y="698233"/>
                </a:cubicBezTo>
                <a:cubicBezTo>
                  <a:pt x="3162312" y="699723"/>
                  <a:pt x="3173474" y="701214"/>
                  <a:pt x="3184636" y="702704"/>
                </a:cubicBezTo>
                <a:cubicBezTo>
                  <a:pt x="3184636" y="702704"/>
                  <a:pt x="3195798" y="704195"/>
                  <a:pt x="3195798" y="704195"/>
                </a:cubicBezTo>
                <a:cubicBezTo>
                  <a:pt x="3195798" y="704195"/>
                  <a:pt x="3195798" y="704195"/>
                  <a:pt x="3206960" y="705685"/>
                </a:cubicBezTo>
                <a:cubicBezTo>
                  <a:pt x="3197299" y="692953"/>
                  <a:pt x="3152651" y="686991"/>
                  <a:pt x="3154153" y="675749"/>
                </a:cubicBezTo>
                <a:cubicBezTo>
                  <a:pt x="3165314" y="677239"/>
                  <a:pt x="3186137" y="691462"/>
                  <a:pt x="3197299" y="692953"/>
                </a:cubicBezTo>
                <a:cubicBezTo>
                  <a:pt x="3189140" y="668979"/>
                  <a:pt x="3211464" y="671960"/>
                  <a:pt x="3214466" y="649476"/>
                </a:cubicBezTo>
                <a:cubicBezTo>
                  <a:pt x="3224127" y="662208"/>
                  <a:pt x="3259115" y="655438"/>
                  <a:pt x="3292600" y="659910"/>
                </a:cubicBezTo>
                <a:cubicBezTo>
                  <a:pt x="3279937" y="669661"/>
                  <a:pt x="3268775" y="668171"/>
                  <a:pt x="3257613" y="666680"/>
                </a:cubicBezTo>
                <a:cubicBezTo>
                  <a:pt x="3276935" y="692145"/>
                  <a:pt x="3310421" y="696616"/>
                  <a:pt x="3334247" y="688356"/>
                </a:cubicBezTo>
                <a:cubicBezTo>
                  <a:pt x="3353568" y="713820"/>
                  <a:pt x="3378894" y="694318"/>
                  <a:pt x="3398216" y="719783"/>
                </a:cubicBezTo>
                <a:cubicBezTo>
                  <a:pt x="3409379" y="721273"/>
                  <a:pt x="3409379" y="721273"/>
                  <a:pt x="3420541" y="722764"/>
                </a:cubicBezTo>
                <a:cubicBezTo>
                  <a:pt x="3420541" y="722764"/>
                  <a:pt x="3420541" y="722764"/>
                  <a:pt x="3430201" y="735496"/>
                </a:cubicBezTo>
                <a:cubicBezTo>
                  <a:pt x="3465188" y="728726"/>
                  <a:pt x="3495672" y="755681"/>
                  <a:pt x="3517996" y="758662"/>
                </a:cubicBezTo>
                <a:cubicBezTo>
                  <a:pt x="3519498" y="747420"/>
                  <a:pt x="3519498" y="747420"/>
                  <a:pt x="3519498" y="747420"/>
                </a:cubicBezTo>
                <a:cubicBezTo>
                  <a:pt x="3525079" y="748166"/>
                  <a:pt x="3531035" y="746101"/>
                  <a:pt x="3535408" y="745254"/>
                </a:cubicBezTo>
                <a:lnTo>
                  <a:pt x="3535731" y="745264"/>
                </a:lnTo>
                <a:lnTo>
                  <a:pt x="3533825" y="746473"/>
                </a:lnTo>
                <a:cubicBezTo>
                  <a:pt x="3533450" y="749284"/>
                  <a:pt x="3535490" y="755277"/>
                  <a:pt x="3540320" y="761643"/>
                </a:cubicBezTo>
                <a:cubicBezTo>
                  <a:pt x="3541822" y="750401"/>
                  <a:pt x="3573807" y="766115"/>
                  <a:pt x="3584969" y="767606"/>
                </a:cubicBezTo>
                <a:cubicBezTo>
                  <a:pt x="3584969" y="767606"/>
                  <a:pt x="3584969" y="767606"/>
                  <a:pt x="3573807" y="766115"/>
                </a:cubicBezTo>
                <a:cubicBezTo>
                  <a:pt x="3584969" y="767606"/>
                  <a:pt x="3594629" y="780338"/>
                  <a:pt x="3605791" y="781829"/>
                </a:cubicBezTo>
                <a:cubicBezTo>
                  <a:pt x="3605791" y="781829"/>
                  <a:pt x="3607293" y="770587"/>
                  <a:pt x="3607293" y="770587"/>
                </a:cubicBezTo>
                <a:cubicBezTo>
                  <a:pt x="3596130" y="769096"/>
                  <a:pt x="3596130" y="769096"/>
                  <a:pt x="3596130" y="769096"/>
                </a:cubicBezTo>
                <a:cubicBezTo>
                  <a:pt x="3597632" y="757854"/>
                  <a:pt x="3608794" y="759345"/>
                  <a:pt x="3608794" y="759345"/>
                </a:cubicBezTo>
                <a:cubicBezTo>
                  <a:pt x="3642280" y="763817"/>
                  <a:pt x="3672764" y="790772"/>
                  <a:pt x="3709252" y="772760"/>
                </a:cubicBezTo>
                <a:cubicBezTo>
                  <a:pt x="3730075" y="786983"/>
                  <a:pt x="3709252" y="772760"/>
                  <a:pt x="3707751" y="784002"/>
                </a:cubicBezTo>
                <a:cubicBezTo>
                  <a:pt x="3718913" y="785492"/>
                  <a:pt x="3718913" y="785492"/>
                  <a:pt x="3730075" y="786983"/>
                </a:cubicBezTo>
                <a:cubicBezTo>
                  <a:pt x="3730075" y="786983"/>
                  <a:pt x="3741237" y="788473"/>
                  <a:pt x="3752399" y="789964"/>
                </a:cubicBezTo>
                <a:cubicBezTo>
                  <a:pt x="3763561" y="791454"/>
                  <a:pt x="3774723" y="792945"/>
                  <a:pt x="3785886" y="794435"/>
                </a:cubicBezTo>
                <a:cubicBezTo>
                  <a:pt x="3785886" y="794435"/>
                  <a:pt x="3785886" y="794435"/>
                  <a:pt x="3787387" y="783194"/>
                </a:cubicBezTo>
                <a:cubicBezTo>
                  <a:pt x="3797047" y="795926"/>
                  <a:pt x="3820872" y="787665"/>
                  <a:pt x="3843197" y="790646"/>
                </a:cubicBezTo>
                <a:cubicBezTo>
                  <a:pt x="3841696" y="801888"/>
                  <a:pt x="3830533" y="800398"/>
                  <a:pt x="3819371" y="798907"/>
                </a:cubicBezTo>
                <a:cubicBezTo>
                  <a:pt x="3841696" y="801888"/>
                  <a:pt x="3851356" y="814621"/>
                  <a:pt x="3864019" y="804869"/>
                </a:cubicBezTo>
                <a:cubicBezTo>
                  <a:pt x="3873681" y="817602"/>
                  <a:pt x="3899007" y="798099"/>
                  <a:pt x="3907166" y="822073"/>
                </a:cubicBezTo>
                <a:cubicBezTo>
                  <a:pt x="3930992" y="813812"/>
                  <a:pt x="3942154" y="815303"/>
                  <a:pt x="3953316" y="816793"/>
                </a:cubicBezTo>
                <a:cubicBezTo>
                  <a:pt x="3951815" y="828035"/>
                  <a:pt x="3996463" y="833997"/>
                  <a:pt x="4009126" y="824246"/>
                </a:cubicBezTo>
                <a:cubicBezTo>
                  <a:pt x="4020288" y="825737"/>
                  <a:pt x="4009126" y="824246"/>
                  <a:pt x="4018787" y="836979"/>
                </a:cubicBezTo>
                <a:cubicBezTo>
                  <a:pt x="4031450" y="827227"/>
                  <a:pt x="4029949" y="838469"/>
                  <a:pt x="4041111" y="839960"/>
                </a:cubicBezTo>
                <a:cubicBezTo>
                  <a:pt x="4052273" y="841450"/>
                  <a:pt x="4076098" y="833190"/>
                  <a:pt x="4087260" y="834680"/>
                </a:cubicBezTo>
                <a:cubicBezTo>
                  <a:pt x="4085759" y="845922"/>
                  <a:pt x="4085759" y="845922"/>
                  <a:pt x="4096922" y="847413"/>
                </a:cubicBezTo>
                <a:cubicBezTo>
                  <a:pt x="4109585" y="837661"/>
                  <a:pt x="4131909" y="840642"/>
                  <a:pt x="4144572" y="830891"/>
                </a:cubicBezTo>
                <a:lnTo>
                  <a:pt x="4138092" y="820834"/>
                </a:lnTo>
                <a:lnTo>
                  <a:pt x="4146073" y="819649"/>
                </a:lnTo>
                <a:cubicBezTo>
                  <a:pt x="4140492" y="818904"/>
                  <a:pt x="4137702" y="818531"/>
                  <a:pt x="4137514" y="819936"/>
                </a:cubicBezTo>
                <a:lnTo>
                  <a:pt x="4138092" y="820834"/>
                </a:lnTo>
                <a:lnTo>
                  <a:pt x="4125789" y="822662"/>
                </a:lnTo>
                <a:cubicBezTo>
                  <a:pt x="4122623" y="825099"/>
                  <a:pt x="4122248" y="827910"/>
                  <a:pt x="4122248" y="827910"/>
                </a:cubicBezTo>
                <a:cubicBezTo>
                  <a:pt x="4111086" y="826419"/>
                  <a:pt x="4064937" y="831699"/>
                  <a:pt x="4088762" y="823438"/>
                </a:cubicBezTo>
                <a:cubicBezTo>
                  <a:pt x="4079101" y="810706"/>
                  <a:pt x="4055276" y="818967"/>
                  <a:pt x="4067939" y="809215"/>
                </a:cubicBezTo>
                <a:cubicBezTo>
                  <a:pt x="4067939" y="809215"/>
                  <a:pt x="4079101" y="810706"/>
                  <a:pt x="4090263" y="812196"/>
                </a:cubicBezTo>
                <a:cubicBezTo>
                  <a:pt x="4080602" y="799464"/>
                  <a:pt x="4067939" y="809215"/>
                  <a:pt x="4058278" y="796483"/>
                </a:cubicBezTo>
                <a:cubicBezTo>
                  <a:pt x="4058278" y="796483"/>
                  <a:pt x="4058278" y="796483"/>
                  <a:pt x="4069440" y="797974"/>
                </a:cubicBezTo>
                <a:cubicBezTo>
                  <a:pt x="4069440" y="797974"/>
                  <a:pt x="4069440" y="797974"/>
                  <a:pt x="4080602" y="799464"/>
                </a:cubicBezTo>
                <a:cubicBezTo>
                  <a:pt x="4080602" y="799464"/>
                  <a:pt x="4091764" y="800954"/>
                  <a:pt x="4082103" y="788222"/>
                </a:cubicBezTo>
                <a:cubicBezTo>
                  <a:pt x="4070941" y="786732"/>
                  <a:pt x="4048617" y="783750"/>
                  <a:pt x="4047116" y="794992"/>
                </a:cubicBezTo>
                <a:cubicBezTo>
                  <a:pt x="4024792" y="792011"/>
                  <a:pt x="4002468" y="789030"/>
                  <a:pt x="3980144" y="786049"/>
                </a:cubicBezTo>
                <a:cubicBezTo>
                  <a:pt x="3946658" y="781578"/>
                  <a:pt x="3925835" y="767355"/>
                  <a:pt x="3902009" y="775615"/>
                </a:cubicBezTo>
                <a:cubicBezTo>
                  <a:pt x="3892348" y="762883"/>
                  <a:pt x="3858862" y="758411"/>
                  <a:pt x="3836539" y="755430"/>
                </a:cubicBezTo>
                <a:cubicBezTo>
                  <a:pt x="3836539" y="755430"/>
                  <a:pt x="3825376" y="753940"/>
                  <a:pt x="3826877" y="742698"/>
                </a:cubicBezTo>
                <a:cubicBezTo>
                  <a:pt x="3814214" y="752449"/>
                  <a:pt x="3791890" y="749468"/>
                  <a:pt x="3780728" y="747977"/>
                </a:cubicBezTo>
                <a:cubicBezTo>
                  <a:pt x="3780728" y="747977"/>
                  <a:pt x="3790389" y="760710"/>
                  <a:pt x="3790389" y="760710"/>
                </a:cubicBezTo>
                <a:cubicBezTo>
                  <a:pt x="3769566" y="746487"/>
                  <a:pt x="3768065" y="757729"/>
                  <a:pt x="3769566" y="746487"/>
                </a:cubicBezTo>
                <a:cubicBezTo>
                  <a:pt x="3758404" y="744996"/>
                  <a:pt x="3737581" y="730774"/>
                  <a:pt x="3726419" y="729283"/>
                </a:cubicBezTo>
                <a:cubicBezTo>
                  <a:pt x="3715257" y="727792"/>
                  <a:pt x="3715257" y="727792"/>
                  <a:pt x="3704095" y="726302"/>
                </a:cubicBezTo>
                <a:cubicBezTo>
                  <a:pt x="3692933" y="724811"/>
                  <a:pt x="3692933" y="724811"/>
                  <a:pt x="3681771" y="723321"/>
                </a:cubicBezTo>
                <a:cubicBezTo>
                  <a:pt x="3670609" y="721830"/>
                  <a:pt x="3659447" y="720340"/>
                  <a:pt x="3637123" y="717359"/>
                </a:cubicBezTo>
                <a:cubicBezTo>
                  <a:pt x="3625961" y="715868"/>
                  <a:pt x="3625961" y="715868"/>
                  <a:pt x="3625961" y="715868"/>
                </a:cubicBezTo>
                <a:cubicBezTo>
                  <a:pt x="3625961" y="715868"/>
                  <a:pt x="3614799" y="714377"/>
                  <a:pt x="3613298" y="725619"/>
                </a:cubicBezTo>
                <a:cubicBezTo>
                  <a:pt x="3614799" y="714377"/>
                  <a:pt x="3614799" y="714377"/>
                  <a:pt x="3614799" y="714377"/>
                </a:cubicBezTo>
                <a:cubicBezTo>
                  <a:pt x="3603636" y="712887"/>
                  <a:pt x="3603636" y="712887"/>
                  <a:pt x="3592474" y="711396"/>
                </a:cubicBezTo>
                <a:cubicBezTo>
                  <a:pt x="3581313" y="709906"/>
                  <a:pt x="3581313" y="709906"/>
                  <a:pt x="3581313" y="709906"/>
                </a:cubicBezTo>
                <a:cubicBezTo>
                  <a:pt x="3581313" y="709906"/>
                  <a:pt x="3581313" y="709906"/>
                  <a:pt x="3570151" y="708415"/>
                </a:cubicBezTo>
                <a:cubicBezTo>
                  <a:pt x="3558988" y="706925"/>
                  <a:pt x="3547826" y="705434"/>
                  <a:pt x="3536664" y="703944"/>
                </a:cubicBezTo>
                <a:cubicBezTo>
                  <a:pt x="3536664" y="703944"/>
                  <a:pt x="3527003" y="691211"/>
                  <a:pt x="3527003" y="691211"/>
                </a:cubicBezTo>
                <a:cubicBezTo>
                  <a:pt x="3527003" y="691211"/>
                  <a:pt x="3514340" y="700963"/>
                  <a:pt x="3514340" y="700963"/>
                </a:cubicBezTo>
                <a:cubicBezTo>
                  <a:pt x="3503178" y="699472"/>
                  <a:pt x="3515841" y="689721"/>
                  <a:pt x="3515841" y="689721"/>
                </a:cubicBezTo>
                <a:cubicBezTo>
                  <a:pt x="3493517" y="686740"/>
                  <a:pt x="3460031" y="682268"/>
                  <a:pt x="3426545" y="677797"/>
                </a:cubicBezTo>
                <a:cubicBezTo>
                  <a:pt x="3426545" y="677797"/>
                  <a:pt x="3416885" y="665064"/>
                  <a:pt x="3416885" y="665064"/>
                </a:cubicBezTo>
                <a:cubicBezTo>
                  <a:pt x="3380396" y="683076"/>
                  <a:pt x="3340251" y="643388"/>
                  <a:pt x="3303762" y="661400"/>
                </a:cubicBezTo>
                <a:cubicBezTo>
                  <a:pt x="3294102" y="648668"/>
                  <a:pt x="3281439" y="658419"/>
                  <a:pt x="3282940" y="647178"/>
                </a:cubicBezTo>
                <a:cubicBezTo>
                  <a:pt x="3306765" y="638917"/>
                  <a:pt x="3338750" y="654630"/>
                  <a:pt x="3361074" y="657611"/>
                </a:cubicBezTo>
                <a:cubicBezTo>
                  <a:pt x="3351413" y="644879"/>
                  <a:pt x="3340251" y="643388"/>
                  <a:pt x="3319428" y="629166"/>
                </a:cubicBezTo>
                <a:cubicBezTo>
                  <a:pt x="3317927" y="640407"/>
                  <a:pt x="3317927" y="640407"/>
                  <a:pt x="3317927" y="640407"/>
                </a:cubicBezTo>
                <a:cubicBezTo>
                  <a:pt x="3317927" y="640407"/>
                  <a:pt x="3306765" y="638917"/>
                  <a:pt x="3308266" y="627675"/>
                </a:cubicBezTo>
                <a:cubicBezTo>
                  <a:pt x="3297104" y="626184"/>
                  <a:pt x="3295603" y="637426"/>
                  <a:pt x="3285942" y="624694"/>
                </a:cubicBezTo>
                <a:cubicBezTo>
                  <a:pt x="3284441" y="635936"/>
                  <a:pt x="3273279" y="634445"/>
                  <a:pt x="3271778" y="645687"/>
                </a:cubicBezTo>
                <a:cubicBezTo>
                  <a:pt x="3250955" y="631464"/>
                  <a:pt x="3239793" y="629974"/>
                  <a:pt x="3227129" y="639725"/>
                </a:cubicBezTo>
                <a:cubicBezTo>
                  <a:pt x="3215967" y="638234"/>
                  <a:pt x="3228630" y="628483"/>
                  <a:pt x="3228630" y="628483"/>
                </a:cubicBezTo>
                <a:cubicBezTo>
                  <a:pt x="3217468" y="626993"/>
                  <a:pt x="3203516" y="625129"/>
                  <a:pt x="3191146" y="622047"/>
                </a:cubicBezTo>
                <a:lnTo>
                  <a:pt x="3176217" y="614713"/>
                </a:lnTo>
                <a:lnTo>
                  <a:pt x="3184921" y="615495"/>
                </a:lnTo>
                <a:cubicBezTo>
                  <a:pt x="3193480" y="615207"/>
                  <a:pt x="3202227" y="613515"/>
                  <a:pt x="3207808" y="614260"/>
                </a:cubicBezTo>
                <a:cubicBezTo>
                  <a:pt x="3196646" y="612770"/>
                  <a:pt x="3209309" y="603018"/>
                  <a:pt x="3198147" y="601528"/>
                </a:cubicBezTo>
                <a:cubicBezTo>
                  <a:pt x="3198147" y="601528"/>
                  <a:pt x="3186985" y="600037"/>
                  <a:pt x="3174322" y="609788"/>
                </a:cubicBezTo>
                <a:cubicBezTo>
                  <a:pt x="3175823" y="598547"/>
                  <a:pt x="3175823" y="598547"/>
                  <a:pt x="3175823" y="598547"/>
                </a:cubicBezTo>
                <a:cubicBezTo>
                  <a:pt x="3164661" y="597056"/>
                  <a:pt x="3164661" y="597056"/>
                  <a:pt x="3153499" y="595566"/>
                </a:cubicBezTo>
                <a:cubicBezTo>
                  <a:pt x="3164661" y="597056"/>
                  <a:pt x="3164661" y="597056"/>
                  <a:pt x="3164661" y="597056"/>
                </a:cubicBezTo>
                <a:cubicBezTo>
                  <a:pt x="3155000" y="584324"/>
                  <a:pt x="3110352" y="578362"/>
                  <a:pt x="3099190" y="576871"/>
                </a:cubicBezTo>
                <a:cubicBezTo>
                  <a:pt x="3088028" y="575380"/>
                  <a:pt x="3110352" y="578362"/>
                  <a:pt x="3100691" y="565629"/>
                </a:cubicBezTo>
                <a:cubicBezTo>
                  <a:pt x="3099190" y="576871"/>
                  <a:pt x="3089529" y="564139"/>
                  <a:pt x="3088028" y="575380"/>
                </a:cubicBezTo>
                <a:cubicBezTo>
                  <a:pt x="3088028" y="575380"/>
                  <a:pt x="3075365" y="585132"/>
                  <a:pt x="3086526" y="586622"/>
                </a:cubicBezTo>
                <a:cubicBezTo>
                  <a:pt x="3075365" y="585132"/>
                  <a:pt x="3075365" y="585132"/>
                  <a:pt x="3064203" y="583641"/>
                </a:cubicBezTo>
                <a:cubicBezTo>
                  <a:pt x="3062702" y="594883"/>
                  <a:pt x="3085026" y="597864"/>
                  <a:pt x="3073863" y="596374"/>
                </a:cubicBezTo>
                <a:cubicBezTo>
                  <a:pt x="3064203" y="583641"/>
                  <a:pt x="3050037" y="604634"/>
                  <a:pt x="3040377" y="591902"/>
                </a:cubicBezTo>
                <a:cubicBezTo>
                  <a:pt x="3053040" y="582151"/>
                  <a:pt x="3064203" y="583641"/>
                  <a:pt x="3065704" y="572399"/>
                </a:cubicBezTo>
                <a:cubicBezTo>
                  <a:pt x="3054541" y="570909"/>
                  <a:pt x="3041878" y="580660"/>
                  <a:pt x="3032217" y="567928"/>
                </a:cubicBezTo>
                <a:cubicBezTo>
                  <a:pt x="3043379" y="569418"/>
                  <a:pt x="3033718" y="556686"/>
                  <a:pt x="3033718" y="556686"/>
                </a:cubicBezTo>
                <a:cubicBezTo>
                  <a:pt x="3044880" y="558176"/>
                  <a:pt x="3068707" y="549916"/>
                  <a:pt x="3057544" y="548425"/>
                </a:cubicBezTo>
                <a:cubicBezTo>
                  <a:pt x="3059045" y="537183"/>
                  <a:pt x="3044880" y="558176"/>
                  <a:pt x="3035220" y="545444"/>
                </a:cubicBezTo>
                <a:cubicBezTo>
                  <a:pt x="3047883" y="535693"/>
                  <a:pt x="3014397" y="531221"/>
                  <a:pt x="3036721" y="534202"/>
                </a:cubicBezTo>
                <a:cubicBezTo>
                  <a:pt x="3025559" y="532712"/>
                  <a:pt x="3003235" y="529731"/>
                  <a:pt x="3012896" y="542463"/>
                </a:cubicBezTo>
                <a:cubicBezTo>
                  <a:pt x="3001734" y="540973"/>
                  <a:pt x="3001734" y="540973"/>
                  <a:pt x="2990572" y="539482"/>
                </a:cubicBezTo>
                <a:cubicBezTo>
                  <a:pt x="3000233" y="552214"/>
                  <a:pt x="3011395" y="553705"/>
                  <a:pt x="3000233" y="552214"/>
                </a:cubicBezTo>
                <a:cubicBezTo>
                  <a:pt x="2989071" y="550724"/>
                  <a:pt x="2966746" y="547743"/>
                  <a:pt x="2945923" y="533520"/>
                </a:cubicBezTo>
                <a:cubicBezTo>
                  <a:pt x="2968247" y="536501"/>
                  <a:pt x="2980911" y="526750"/>
                  <a:pt x="3003235" y="529731"/>
                </a:cubicBezTo>
                <a:cubicBezTo>
                  <a:pt x="2980911" y="526750"/>
                  <a:pt x="2958586" y="523768"/>
                  <a:pt x="2925101" y="519297"/>
                </a:cubicBezTo>
                <a:cubicBezTo>
                  <a:pt x="2925101" y="519297"/>
                  <a:pt x="2925101" y="519297"/>
                  <a:pt x="2926602" y="508055"/>
                </a:cubicBezTo>
                <a:cubicBezTo>
                  <a:pt x="2926602" y="508055"/>
                  <a:pt x="2926602" y="508055"/>
                  <a:pt x="2915440" y="506564"/>
                </a:cubicBezTo>
                <a:cubicBezTo>
                  <a:pt x="2913939" y="517806"/>
                  <a:pt x="2925101" y="519297"/>
                  <a:pt x="2913939" y="517806"/>
                </a:cubicBezTo>
                <a:cubicBezTo>
                  <a:pt x="2902777" y="516316"/>
                  <a:pt x="2880452" y="513335"/>
                  <a:pt x="2881953" y="502093"/>
                </a:cubicBezTo>
                <a:cubicBezTo>
                  <a:pt x="2869290" y="511844"/>
                  <a:pt x="2823141" y="517124"/>
                  <a:pt x="2824643" y="505882"/>
                </a:cubicBezTo>
                <a:cubicBezTo>
                  <a:pt x="2824643" y="505882"/>
                  <a:pt x="2848468" y="497621"/>
                  <a:pt x="2870791" y="500602"/>
                </a:cubicBezTo>
                <a:cubicBezTo>
                  <a:pt x="2861131" y="487870"/>
                  <a:pt x="2835804" y="507373"/>
                  <a:pt x="2814982" y="493150"/>
                </a:cubicBezTo>
                <a:cubicBezTo>
                  <a:pt x="2826144" y="494640"/>
                  <a:pt x="2802319" y="502901"/>
                  <a:pt x="2813481" y="504391"/>
                </a:cubicBezTo>
                <a:cubicBezTo>
                  <a:pt x="2802319" y="502901"/>
                  <a:pt x="2802319" y="502901"/>
                  <a:pt x="2791156" y="501410"/>
                </a:cubicBezTo>
                <a:cubicBezTo>
                  <a:pt x="2813481" y="504391"/>
                  <a:pt x="2814982" y="493150"/>
                  <a:pt x="2805321" y="480417"/>
                </a:cubicBezTo>
                <a:cubicBezTo>
                  <a:pt x="2792657" y="490168"/>
                  <a:pt x="2782996" y="477436"/>
                  <a:pt x="2782996" y="477436"/>
                </a:cubicBezTo>
                <a:cubicBezTo>
                  <a:pt x="2736847" y="482716"/>
                  <a:pt x="2727186" y="469983"/>
                  <a:pt x="2693700" y="465512"/>
                </a:cubicBezTo>
                <a:cubicBezTo>
                  <a:pt x="2695201" y="454270"/>
                  <a:pt x="2727186" y="469983"/>
                  <a:pt x="2730189" y="447500"/>
                </a:cubicBezTo>
                <a:cubicBezTo>
                  <a:pt x="2707864" y="444519"/>
                  <a:pt x="2684039" y="452779"/>
                  <a:pt x="2664717" y="427315"/>
                </a:cubicBezTo>
                <a:cubicBezTo>
                  <a:pt x="2652054" y="437066"/>
                  <a:pt x="2631232" y="422843"/>
                  <a:pt x="2620069" y="421353"/>
                </a:cubicBezTo>
                <a:cubicBezTo>
                  <a:pt x="2608907" y="419862"/>
                  <a:pt x="2607406" y="431104"/>
                  <a:pt x="2596244" y="429613"/>
                </a:cubicBezTo>
                <a:cubicBezTo>
                  <a:pt x="2596244" y="429613"/>
                  <a:pt x="2586583" y="416881"/>
                  <a:pt x="2585082" y="428123"/>
                </a:cubicBezTo>
                <a:cubicBezTo>
                  <a:pt x="2564259" y="413900"/>
                  <a:pt x="2586583" y="416881"/>
                  <a:pt x="2597745" y="418371"/>
                </a:cubicBezTo>
                <a:cubicBezTo>
                  <a:pt x="2575421" y="415390"/>
                  <a:pt x="2608907" y="419862"/>
                  <a:pt x="2599246" y="407130"/>
                </a:cubicBezTo>
                <a:cubicBezTo>
                  <a:pt x="2586583" y="416881"/>
                  <a:pt x="2575421" y="415390"/>
                  <a:pt x="2576922" y="404149"/>
                </a:cubicBezTo>
                <a:cubicBezTo>
                  <a:pt x="2588084" y="405639"/>
                  <a:pt x="2600748" y="395888"/>
                  <a:pt x="2610408" y="408620"/>
                </a:cubicBezTo>
                <a:cubicBezTo>
                  <a:pt x="2611910" y="397378"/>
                  <a:pt x="2611910" y="397378"/>
                  <a:pt x="2611910" y="397378"/>
                </a:cubicBezTo>
                <a:cubicBezTo>
                  <a:pt x="2600748" y="395888"/>
                  <a:pt x="2589585" y="394397"/>
                  <a:pt x="2589585" y="394397"/>
                </a:cubicBezTo>
                <a:cubicBezTo>
                  <a:pt x="2613411" y="386137"/>
                  <a:pt x="2634234" y="400360"/>
                  <a:pt x="2656558" y="403341"/>
                </a:cubicBezTo>
                <a:cubicBezTo>
                  <a:pt x="2656558" y="403341"/>
                  <a:pt x="2646897" y="390608"/>
                  <a:pt x="2646897" y="390608"/>
                </a:cubicBezTo>
                <a:cubicBezTo>
                  <a:pt x="2656558" y="403341"/>
                  <a:pt x="2669221" y="393589"/>
                  <a:pt x="2667720" y="404831"/>
                </a:cubicBezTo>
                <a:cubicBezTo>
                  <a:pt x="2678882" y="406322"/>
                  <a:pt x="2701206" y="409303"/>
                  <a:pt x="2702707" y="398061"/>
                </a:cubicBezTo>
                <a:cubicBezTo>
                  <a:pt x="2701206" y="409303"/>
                  <a:pt x="2712368" y="410793"/>
                  <a:pt x="2712368" y="410793"/>
                </a:cubicBezTo>
                <a:cubicBezTo>
                  <a:pt x="2699705" y="420544"/>
                  <a:pt x="2701206" y="409303"/>
                  <a:pt x="2688543" y="419054"/>
                </a:cubicBezTo>
                <a:cubicBezTo>
                  <a:pt x="2699705" y="420544"/>
                  <a:pt x="2710867" y="422035"/>
                  <a:pt x="2720528" y="434767"/>
                </a:cubicBezTo>
                <a:cubicBezTo>
                  <a:pt x="2720528" y="434767"/>
                  <a:pt x="2731690" y="436258"/>
                  <a:pt x="2731690" y="436258"/>
                </a:cubicBezTo>
                <a:cubicBezTo>
                  <a:pt x="2731690" y="436258"/>
                  <a:pt x="2731690" y="436258"/>
                  <a:pt x="2722029" y="423526"/>
                </a:cubicBezTo>
                <a:cubicBezTo>
                  <a:pt x="2734693" y="413774"/>
                  <a:pt x="2744353" y="426507"/>
                  <a:pt x="2757016" y="416755"/>
                </a:cubicBezTo>
                <a:cubicBezTo>
                  <a:pt x="2758518" y="405514"/>
                  <a:pt x="2734693" y="413774"/>
                  <a:pt x="2747356" y="404023"/>
                </a:cubicBezTo>
                <a:cubicBezTo>
                  <a:pt x="2758518" y="405514"/>
                  <a:pt x="2792003" y="409985"/>
                  <a:pt x="2801664" y="422717"/>
                </a:cubicBezTo>
                <a:cubicBezTo>
                  <a:pt x="2790502" y="421227"/>
                  <a:pt x="2779340" y="419736"/>
                  <a:pt x="2777839" y="430978"/>
                </a:cubicBezTo>
                <a:cubicBezTo>
                  <a:pt x="2787500" y="443711"/>
                  <a:pt x="2822488" y="436941"/>
                  <a:pt x="2832148" y="449673"/>
                </a:cubicBezTo>
                <a:cubicBezTo>
                  <a:pt x="2844812" y="439922"/>
                  <a:pt x="2844812" y="439922"/>
                  <a:pt x="2833650" y="438431"/>
                </a:cubicBezTo>
                <a:cubicBezTo>
                  <a:pt x="2846313" y="428680"/>
                  <a:pt x="2857475" y="430170"/>
                  <a:pt x="2868637" y="431661"/>
                </a:cubicBezTo>
                <a:cubicBezTo>
                  <a:pt x="2887958" y="457126"/>
                  <a:pt x="2922946" y="450355"/>
                  <a:pt x="2956432" y="454827"/>
                </a:cubicBezTo>
                <a:cubicBezTo>
                  <a:pt x="2945270" y="453336"/>
                  <a:pt x="2934108" y="451846"/>
                  <a:pt x="2932607" y="463088"/>
                </a:cubicBezTo>
                <a:cubicBezTo>
                  <a:pt x="2943769" y="464578"/>
                  <a:pt x="2956432" y="454827"/>
                  <a:pt x="2967593" y="456317"/>
                </a:cubicBezTo>
                <a:cubicBezTo>
                  <a:pt x="2966093" y="467559"/>
                  <a:pt x="2954930" y="466069"/>
                  <a:pt x="2966093" y="467559"/>
                </a:cubicBezTo>
                <a:cubicBezTo>
                  <a:pt x="2966093" y="467559"/>
                  <a:pt x="2966093" y="467559"/>
                  <a:pt x="2977254" y="469050"/>
                </a:cubicBezTo>
                <a:cubicBezTo>
                  <a:pt x="2998078" y="483273"/>
                  <a:pt x="3023404" y="463770"/>
                  <a:pt x="3045728" y="466751"/>
                </a:cubicBezTo>
                <a:cubicBezTo>
                  <a:pt x="3052974" y="476301"/>
                  <a:pt x="3073621" y="481203"/>
                  <a:pt x="3084759" y="473572"/>
                </a:cubicBezTo>
                <a:lnTo>
                  <a:pt x="3091137" y="462731"/>
                </a:lnTo>
                <a:lnTo>
                  <a:pt x="3091690" y="462877"/>
                </a:lnTo>
                <a:cubicBezTo>
                  <a:pt x="3094293" y="464655"/>
                  <a:pt x="3096708" y="467838"/>
                  <a:pt x="3101539" y="474204"/>
                </a:cubicBezTo>
                <a:cubicBezTo>
                  <a:pt x="3088876" y="483955"/>
                  <a:pt x="3090377" y="472714"/>
                  <a:pt x="3077714" y="482465"/>
                </a:cubicBezTo>
                <a:cubicBezTo>
                  <a:pt x="3098536" y="496688"/>
                  <a:pt x="3133523" y="489918"/>
                  <a:pt x="3144685" y="491408"/>
                </a:cubicBezTo>
                <a:cubicBezTo>
                  <a:pt x="3144685" y="491408"/>
                  <a:pt x="3154346" y="504140"/>
                  <a:pt x="3165509" y="505631"/>
                </a:cubicBezTo>
                <a:cubicBezTo>
                  <a:pt x="3168511" y="483147"/>
                  <a:pt x="3187833" y="508612"/>
                  <a:pt x="3200496" y="498861"/>
                </a:cubicBezTo>
                <a:cubicBezTo>
                  <a:pt x="3200496" y="498861"/>
                  <a:pt x="3224321" y="490600"/>
                  <a:pt x="3224321" y="490600"/>
                </a:cubicBezTo>
                <a:cubicBezTo>
                  <a:pt x="3222820" y="501842"/>
                  <a:pt x="3222820" y="501842"/>
                  <a:pt x="3221318" y="513084"/>
                </a:cubicBezTo>
                <a:cubicBezTo>
                  <a:pt x="3245143" y="504823"/>
                  <a:pt x="3242141" y="527307"/>
                  <a:pt x="3265967" y="519046"/>
                </a:cubicBezTo>
                <a:cubicBezTo>
                  <a:pt x="3254805" y="517556"/>
                  <a:pt x="3267468" y="507804"/>
                  <a:pt x="3267468" y="507804"/>
                </a:cubicBezTo>
                <a:cubicBezTo>
                  <a:pt x="3278630" y="509295"/>
                  <a:pt x="3312116" y="513766"/>
                  <a:pt x="3288291" y="522027"/>
                </a:cubicBezTo>
                <a:cubicBezTo>
                  <a:pt x="3312116" y="513766"/>
                  <a:pt x="3345603" y="518238"/>
                  <a:pt x="3367927" y="521219"/>
                </a:cubicBezTo>
                <a:cubicBezTo>
                  <a:pt x="3367927" y="521219"/>
                  <a:pt x="3367927" y="521219"/>
                  <a:pt x="3379088" y="522709"/>
                </a:cubicBezTo>
                <a:cubicBezTo>
                  <a:pt x="3390250" y="524200"/>
                  <a:pt x="3367927" y="521219"/>
                  <a:pt x="3377587" y="533951"/>
                </a:cubicBezTo>
                <a:cubicBezTo>
                  <a:pt x="3399911" y="536932"/>
                  <a:pt x="3412574" y="527181"/>
                  <a:pt x="3434899" y="530162"/>
                </a:cubicBezTo>
                <a:cubicBezTo>
                  <a:pt x="3436400" y="518920"/>
                  <a:pt x="3423736" y="528672"/>
                  <a:pt x="3414075" y="515939"/>
                </a:cubicBezTo>
                <a:cubicBezTo>
                  <a:pt x="3424487" y="523051"/>
                  <a:pt x="3438440" y="524914"/>
                  <a:pt x="3449602" y="526404"/>
                </a:cubicBezTo>
                <a:lnTo>
                  <a:pt x="3456201" y="529296"/>
                </a:lnTo>
                <a:lnTo>
                  <a:pt x="3446061" y="531653"/>
                </a:lnTo>
                <a:cubicBezTo>
                  <a:pt x="3468385" y="534634"/>
                  <a:pt x="3478046" y="547366"/>
                  <a:pt x="3490709" y="537615"/>
                </a:cubicBezTo>
                <a:cubicBezTo>
                  <a:pt x="3479547" y="536124"/>
                  <a:pt x="3468385" y="534634"/>
                  <a:pt x="3481048" y="524883"/>
                </a:cubicBezTo>
                <a:cubicBezTo>
                  <a:pt x="3492210" y="526373"/>
                  <a:pt x="3503372" y="527864"/>
                  <a:pt x="3501871" y="539106"/>
                </a:cubicBezTo>
                <a:cubicBezTo>
                  <a:pt x="3503372" y="527864"/>
                  <a:pt x="3514534" y="529354"/>
                  <a:pt x="3525696" y="530845"/>
                </a:cubicBezTo>
                <a:cubicBezTo>
                  <a:pt x="3514534" y="529354"/>
                  <a:pt x="3516035" y="518112"/>
                  <a:pt x="3504873" y="516622"/>
                </a:cubicBezTo>
                <a:cubicBezTo>
                  <a:pt x="3493711" y="515131"/>
                  <a:pt x="3493711" y="515131"/>
                  <a:pt x="3481048" y="524883"/>
                </a:cubicBezTo>
                <a:cubicBezTo>
                  <a:pt x="3463228" y="488176"/>
                  <a:pt x="3414075" y="515939"/>
                  <a:pt x="3394754" y="490475"/>
                </a:cubicBezTo>
                <a:cubicBezTo>
                  <a:pt x="3370929" y="498735"/>
                  <a:pt x="3361268" y="486003"/>
                  <a:pt x="3337442" y="494264"/>
                </a:cubicBezTo>
                <a:cubicBezTo>
                  <a:pt x="3305458" y="478550"/>
                  <a:pt x="3271972" y="474079"/>
                  <a:pt x="3249647" y="471097"/>
                </a:cubicBezTo>
                <a:cubicBezTo>
                  <a:pt x="3249647" y="471097"/>
                  <a:pt x="3239986" y="458365"/>
                  <a:pt x="3239986" y="458365"/>
                </a:cubicBezTo>
                <a:cubicBezTo>
                  <a:pt x="3239986" y="458365"/>
                  <a:pt x="3230326" y="445633"/>
                  <a:pt x="3217663" y="455384"/>
                </a:cubicBezTo>
                <a:cubicBezTo>
                  <a:pt x="3208002" y="442652"/>
                  <a:pt x="3219164" y="444142"/>
                  <a:pt x="3209503" y="431410"/>
                </a:cubicBezTo>
                <a:cubicBezTo>
                  <a:pt x="3220665" y="432900"/>
                  <a:pt x="3231827" y="434391"/>
                  <a:pt x="3233328" y="423149"/>
                </a:cubicBezTo>
                <a:cubicBezTo>
                  <a:pt x="3244490" y="424640"/>
                  <a:pt x="3242989" y="435881"/>
                  <a:pt x="3242989" y="435881"/>
                </a:cubicBezTo>
                <a:cubicBezTo>
                  <a:pt x="3265314" y="438863"/>
                  <a:pt x="3277977" y="429111"/>
                  <a:pt x="3287637" y="441844"/>
                </a:cubicBezTo>
                <a:cubicBezTo>
                  <a:pt x="3298799" y="443334"/>
                  <a:pt x="3287637" y="441844"/>
                  <a:pt x="3300300" y="432093"/>
                </a:cubicBezTo>
                <a:cubicBezTo>
                  <a:pt x="3321123" y="446315"/>
                  <a:pt x="3321123" y="446315"/>
                  <a:pt x="3311462" y="433583"/>
                </a:cubicBezTo>
                <a:cubicBezTo>
                  <a:pt x="3322624" y="435074"/>
                  <a:pt x="3332285" y="447806"/>
                  <a:pt x="3332285" y="447806"/>
                </a:cubicBezTo>
                <a:cubicBezTo>
                  <a:pt x="3367273" y="441036"/>
                  <a:pt x="3399258" y="456749"/>
                  <a:pt x="3421581" y="459730"/>
                </a:cubicBezTo>
                <a:cubicBezTo>
                  <a:pt x="3432743" y="461221"/>
                  <a:pt x="3456569" y="452960"/>
                  <a:pt x="3446909" y="440228"/>
                </a:cubicBezTo>
                <a:cubicBezTo>
                  <a:pt x="3434245" y="449979"/>
                  <a:pt x="3434245" y="449979"/>
                  <a:pt x="3423083" y="448488"/>
                </a:cubicBezTo>
                <a:cubicBezTo>
                  <a:pt x="3411921" y="446998"/>
                  <a:pt x="3435746" y="438737"/>
                  <a:pt x="3424584" y="437247"/>
                </a:cubicBezTo>
                <a:cubicBezTo>
                  <a:pt x="3379936" y="431284"/>
                  <a:pt x="3335287" y="425322"/>
                  <a:pt x="3292141" y="408118"/>
                </a:cubicBezTo>
                <a:cubicBezTo>
                  <a:pt x="3304804" y="398367"/>
                  <a:pt x="3303303" y="409609"/>
                  <a:pt x="3315966" y="399858"/>
                </a:cubicBezTo>
                <a:cubicBezTo>
                  <a:pt x="3327128" y="401348"/>
                  <a:pt x="3304804" y="398367"/>
                  <a:pt x="3317467" y="388616"/>
                </a:cubicBezTo>
                <a:cubicBezTo>
                  <a:pt x="3317467" y="388616"/>
                  <a:pt x="3315966" y="399858"/>
                  <a:pt x="3327128" y="401348"/>
                </a:cubicBezTo>
                <a:cubicBezTo>
                  <a:pt x="3327128" y="401348"/>
                  <a:pt x="3314465" y="411099"/>
                  <a:pt x="3325627" y="412590"/>
                </a:cubicBezTo>
                <a:cubicBezTo>
                  <a:pt x="3327128" y="401348"/>
                  <a:pt x="3336789" y="414080"/>
                  <a:pt x="3360615" y="405820"/>
                </a:cubicBezTo>
                <a:cubicBezTo>
                  <a:pt x="3349452" y="404329"/>
                  <a:pt x="3373278" y="396068"/>
                  <a:pt x="3373278" y="396068"/>
                </a:cubicBezTo>
                <a:cubicBezTo>
                  <a:pt x="3405262" y="411782"/>
                  <a:pt x="3475237" y="398241"/>
                  <a:pt x="3483397" y="422216"/>
                </a:cubicBezTo>
                <a:cubicBezTo>
                  <a:pt x="3496060" y="412464"/>
                  <a:pt x="3473736" y="409483"/>
                  <a:pt x="3497561" y="401222"/>
                </a:cubicBezTo>
                <a:cubicBezTo>
                  <a:pt x="3505721" y="425197"/>
                  <a:pt x="3505721" y="425197"/>
                  <a:pt x="3528045" y="428178"/>
                </a:cubicBezTo>
                <a:cubicBezTo>
                  <a:pt x="3516883" y="426687"/>
                  <a:pt x="3515381" y="437929"/>
                  <a:pt x="3504219" y="436438"/>
                </a:cubicBezTo>
                <a:cubicBezTo>
                  <a:pt x="3505721" y="425197"/>
                  <a:pt x="3516883" y="426687"/>
                  <a:pt x="3505721" y="425197"/>
                </a:cubicBezTo>
                <a:cubicBezTo>
                  <a:pt x="3505721" y="425197"/>
                  <a:pt x="3483397" y="422216"/>
                  <a:pt x="3481896" y="433457"/>
                </a:cubicBezTo>
                <a:cubicBezTo>
                  <a:pt x="3493058" y="434948"/>
                  <a:pt x="3536205" y="452152"/>
                  <a:pt x="3539207" y="429668"/>
                </a:cubicBezTo>
                <a:cubicBezTo>
                  <a:pt x="3550369" y="431159"/>
                  <a:pt x="3563032" y="421408"/>
                  <a:pt x="3572693" y="434140"/>
                </a:cubicBezTo>
                <a:cubicBezTo>
                  <a:pt x="3560030" y="443891"/>
                  <a:pt x="3550369" y="431159"/>
                  <a:pt x="3548868" y="442401"/>
                </a:cubicBezTo>
                <a:cubicBezTo>
                  <a:pt x="3558529" y="455133"/>
                  <a:pt x="3572693" y="434140"/>
                  <a:pt x="3582354" y="446872"/>
                </a:cubicBezTo>
                <a:cubicBezTo>
                  <a:pt x="3585356" y="424389"/>
                  <a:pt x="3628503" y="441593"/>
                  <a:pt x="3630004" y="430351"/>
                </a:cubicBezTo>
                <a:cubicBezTo>
                  <a:pt x="3639665" y="443083"/>
                  <a:pt x="3628503" y="441593"/>
                  <a:pt x="3628503" y="441593"/>
                </a:cubicBezTo>
                <a:cubicBezTo>
                  <a:pt x="3639665" y="443083"/>
                  <a:pt x="3650828" y="444574"/>
                  <a:pt x="3650828" y="444574"/>
                </a:cubicBezTo>
                <a:cubicBezTo>
                  <a:pt x="3661989" y="446064"/>
                  <a:pt x="3663491" y="434823"/>
                  <a:pt x="3673151" y="447555"/>
                </a:cubicBezTo>
                <a:cubicBezTo>
                  <a:pt x="3684313" y="449045"/>
                  <a:pt x="3695476" y="450536"/>
                  <a:pt x="3696977" y="439294"/>
                </a:cubicBezTo>
                <a:cubicBezTo>
                  <a:pt x="3708139" y="440785"/>
                  <a:pt x="3695476" y="450536"/>
                  <a:pt x="3706638" y="452026"/>
                </a:cubicBezTo>
                <a:cubicBezTo>
                  <a:pt x="3708139" y="440785"/>
                  <a:pt x="3719301" y="442275"/>
                  <a:pt x="3730463" y="443766"/>
                </a:cubicBezTo>
                <a:cubicBezTo>
                  <a:pt x="3741625" y="445256"/>
                  <a:pt x="3728962" y="455008"/>
                  <a:pt x="3728962" y="455008"/>
                </a:cubicBezTo>
                <a:cubicBezTo>
                  <a:pt x="3740124" y="456498"/>
                  <a:pt x="3740124" y="456498"/>
                  <a:pt x="3741625" y="445256"/>
                </a:cubicBezTo>
                <a:cubicBezTo>
                  <a:pt x="3741625" y="445256"/>
                  <a:pt x="3752787" y="446747"/>
                  <a:pt x="3751286" y="457989"/>
                </a:cubicBezTo>
                <a:cubicBezTo>
                  <a:pt x="3762448" y="459479"/>
                  <a:pt x="3728962" y="455008"/>
                  <a:pt x="3738623" y="467740"/>
                </a:cubicBezTo>
                <a:cubicBezTo>
                  <a:pt x="3749785" y="469230"/>
                  <a:pt x="3773610" y="460970"/>
                  <a:pt x="3775111" y="449728"/>
                </a:cubicBezTo>
                <a:cubicBezTo>
                  <a:pt x="3773610" y="460970"/>
                  <a:pt x="3794433" y="475193"/>
                  <a:pt x="3797435" y="452709"/>
                </a:cubicBezTo>
                <a:cubicBezTo>
                  <a:pt x="3808597" y="454200"/>
                  <a:pt x="3807096" y="465441"/>
                  <a:pt x="3807096" y="465441"/>
                </a:cubicBezTo>
                <a:cubicBezTo>
                  <a:pt x="3840582" y="469913"/>
                  <a:pt x="3862906" y="472894"/>
                  <a:pt x="3897893" y="466124"/>
                </a:cubicBezTo>
                <a:cubicBezTo>
                  <a:pt x="3907554" y="478856"/>
                  <a:pt x="3907554" y="478856"/>
                  <a:pt x="3906053" y="490098"/>
                </a:cubicBezTo>
                <a:cubicBezTo>
                  <a:pt x="3929879" y="481837"/>
                  <a:pt x="3942542" y="472086"/>
                  <a:pt x="3952202" y="484818"/>
                </a:cubicBezTo>
                <a:cubicBezTo>
                  <a:pt x="3964866" y="475067"/>
                  <a:pt x="3974527" y="487800"/>
                  <a:pt x="3974527" y="487800"/>
                </a:cubicBezTo>
                <a:cubicBezTo>
                  <a:pt x="3974527" y="487800"/>
                  <a:pt x="3985689" y="489290"/>
                  <a:pt x="3985689" y="489290"/>
                </a:cubicBezTo>
                <a:cubicBezTo>
                  <a:pt x="3996851" y="490781"/>
                  <a:pt x="4044501" y="474259"/>
                  <a:pt x="4041499" y="496743"/>
                </a:cubicBezTo>
                <a:cubicBezTo>
                  <a:pt x="4054162" y="486992"/>
                  <a:pt x="4077987" y="478731"/>
                  <a:pt x="4089149" y="480221"/>
                </a:cubicBezTo>
                <a:cubicBezTo>
                  <a:pt x="4098811" y="492954"/>
                  <a:pt x="4168785" y="479413"/>
                  <a:pt x="4143459" y="498916"/>
                </a:cubicBezTo>
                <a:cubicBezTo>
                  <a:pt x="4165783" y="501897"/>
                  <a:pt x="4156122" y="489165"/>
                  <a:pt x="4176944" y="503387"/>
                </a:cubicBezTo>
                <a:cubicBezTo>
                  <a:pt x="4176944" y="503387"/>
                  <a:pt x="4154620" y="500406"/>
                  <a:pt x="4165783" y="501897"/>
                </a:cubicBezTo>
                <a:cubicBezTo>
                  <a:pt x="4173028" y="511446"/>
                  <a:pt x="4187397" y="515510"/>
                  <a:pt x="4195395" y="507460"/>
                </a:cubicBezTo>
                <a:lnTo>
                  <a:pt x="4200365" y="496055"/>
                </a:lnTo>
                <a:lnTo>
                  <a:pt x="4210349" y="497836"/>
                </a:lnTo>
                <a:cubicBezTo>
                  <a:pt x="4219928" y="500546"/>
                  <a:pt x="4227925" y="504474"/>
                  <a:pt x="4232755" y="510840"/>
                </a:cubicBezTo>
                <a:cubicBezTo>
                  <a:pt x="4256580" y="502580"/>
                  <a:pt x="4234256" y="499599"/>
                  <a:pt x="4245418" y="501089"/>
                </a:cubicBezTo>
                <a:cubicBezTo>
                  <a:pt x="4255079" y="513821"/>
                  <a:pt x="4256580" y="502580"/>
                  <a:pt x="4267742" y="504070"/>
                </a:cubicBezTo>
                <a:cubicBezTo>
                  <a:pt x="4267742" y="504070"/>
                  <a:pt x="4258081" y="491338"/>
                  <a:pt x="4258081" y="491338"/>
                </a:cubicBezTo>
                <a:cubicBezTo>
                  <a:pt x="4246919" y="489847"/>
                  <a:pt x="4235757" y="488357"/>
                  <a:pt x="4226096" y="475624"/>
                </a:cubicBezTo>
                <a:cubicBezTo>
                  <a:pt x="4237259" y="477115"/>
                  <a:pt x="4246919" y="489847"/>
                  <a:pt x="4259582" y="480096"/>
                </a:cubicBezTo>
                <a:cubicBezTo>
                  <a:pt x="4269243" y="492828"/>
                  <a:pt x="4267742" y="504070"/>
                  <a:pt x="4278904" y="505561"/>
                </a:cubicBezTo>
                <a:cubicBezTo>
                  <a:pt x="4291567" y="495810"/>
                  <a:pt x="4291567" y="495810"/>
                  <a:pt x="4293069" y="484568"/>
                </a:cubicBezTo>
                <a:cubicBezTo>
                  <a:pt x="4293069" y="484568"/>
                  <a:pt x="4293069" y="484568"/>
                  <a:pt x="4304231" y="486058"/>
                </a:cubicBezTo>
                <a:cubicBezTo>
                  <a:pt x="4302730" y="497300"/>
                  <a:pt x="4291567" y="495810"/>
                  <a:pt x="4290067" y="507051"/>
                </a:cubicBezTo>
                <a:cubicBezTo>
                  <a:pt x="4312390" y="510032"/>
                  <a:pt x="4301228" y="508542"/>
                  <a:pt x="4299727" y="519784"/>
                </a:cubicBezTo>
                <a:cubicBezTo>
                  <a:pt x="4310889" y="521274"/>
                  <a:pt x="4312390" y="510032"/>
                  <a:pt x="4323552" y="511523"/>
                </a:cubicBezTo>
                <a:cubicBezTo>
                  <a:pt x="4344375" y="525746"/>
                  <a:pt x="4377862" y="530217"/>
                  <a:pt x="4380864" y="507734"/>
                </a:cubicBezTo>
                <a:cubicBezTo>
                  <a:pt x="4403188" y="510715"/>
                  <a:pt x="4379363" y="518975"/>
                  <a:pt x="4377862" y="530217"/>
                </a:cubicBezTo>
                <a:cubicBezTo>
                  <a:pt x="4390525" y="520466"/>
                  <a:pt x="4401686" y="521957"/>
                  <a:pt x="4403188" y="510715"/>
                </a:cubicBezTo>
                <a:cubicBezTo>
                  <a:pt x="4414350" y="512206"/>
                  <a:pt x="4424011" y="524938"/>
                  <a:pt x="4436674" y="515186"/>
                </a:cubicBezTo>
                <a:cubicBezTo>
                  <a:pt x="4447836" y="516677"/>
                  <a:pt x="4424011" y="524938"/>
                  <a:pt x="4446335" y="527919"/>
                </a:cubicBezTo>
                <a:cubicBezTo>
                  <a:pt x="4446335" y="527919"/>
                  <a:pt x="4446335" y="527919"/>
                  <a:pt x="4470160" y="519658"/>
                </a:cubicBezTo>
                <a:cubicBezTo>
                  <a:pt x="4468659" y="530900"/>
                  <a:pt x="4479821" y="532390"/>
                  <a:pt x="4490983" y="533881"/>
                </a:cubicBezTo>
                <a:cubicBezTo>
                  <a:pt x="4502146" y="535372"/>
                  <a:pt x="4502146" y="535372"/>
                  <a:pt x="4502146" y="535372"/>
                </a:cubicBezTo>
                <a:cubicBezTo>
                  <a:pt x="4524469" y="538353"/>
                  <a:pt x="4546793" y="541334"/>
                  <a:pt x="4560958" y="520341"/>
                </a:cubicBezTo>
                <a:cubicBezTo>
                  <a:pt x="4559456" y="531582"/>
                  <a:pt x="4581780" y="534564"/>
                  <a:pt x="4594444" y="524812"/>
                </a:cubicBezTo>
                <a:cubicBezTo>
                  <a:pt x="4602604" y="548786"/>
                  <a:pt x="4627930" y="529284"/>
                  <a:pt x="4637591" y="542016"/>
                </a:cubicBezTo>
                <a:cubicBezTo>
                  <a:pt x="4639093" y="530774"/>
                  <a:pt x="4637591" y="542016"/>
                  <a:pt x="4650254" y="532265"/>
                </a:cubicBezTo>
                <a:cubicBezTo>
                  <a:pt x="4651756" y="521023"/>
                  <a:pt x="4662917" y="522514"/>
                  <a:pt x="4674079" y="524004"/>
                </a:cubicBezTo>
                <a:cubicBezTo>
                  <a:pt x="4661416" y="533756"/>
                  <a:pt x="4651756" y="521023"/>
                  <a:pt x="4661416" y="533756"/>
                </a:cubicBezTo>
                <a:cubicBezTo>
                  <a:pt x="4683740" y="536737"/>
                  <a:pt x="4704563" y="550960"/>
                  <a:pt x="4726888" y="553941"/>
                </a:cubicBezTo>
                <a:cubicBezTo>
                  <a:pt x="4738049" y="555431"/>
                  <a:pt x="4739551" y="544189"/>
                  <a:pt x="4741052" y="532948"/>
                </a:cubicBezTo>
                <a:cubicBezTo>
                  <a:pt x="4718727" y="529966"/>
                  <a:pt x="4726888" y="553941"/>
                  <a:pt x="4706064" y="539718"/>
                </a:cubicBezTo>
                <a:cubicBezTo>
                  <a:pt x="4717226" y="541208"/>
                  <a:pt x="4707565" y="528476"/>
                  <a:pt x="4720228" y="518725"/>
                </a:cubicBezTo>
                <a:cubicBezTo>
                  <a:pt x="4718727" y="529966"/>
                  <a:pt x="4741052" y="532948"/>
                  <a:pt x="4752214" y="534438"/>
                </a:cubicBezTo>
                <a:cubicBezTo>
                  <a:pt x="4739551" y="544189"/>
                  <a:pt x="4739551" y="544189"/>
                  <a:pt x="4749211" y="556922"/>
                </a:cubicBezTo>
                <a:cubicBezTo>
                  <a:pt x="4749211" y="556922"/>
                  <a:pt x="4750712" y="545680"/>
                  <a:pt x="4761874" y="547171"/>
                </a:cubicBezTo>
                <a:cubicBezTo>
                  <a:pt x="4761874" y="547171"/>
                  <a:pt x="4761874" y="547171"/>
                  <a:pt x="4760373" y="558412"/>
                </a:cubicBezTo>
                <a:cubicBezTo>
                  <a:pt x="4773037" y="548661"/>
                  <a:pt x="4784199" y="550152"/>
                  <a:pt x="4795360" y="551642"/>
                </a:cubicBezTo>
                <a:cubicBezTo>
                  <a:pt x="4805022" y="564374"/>
                  <a:pt x="4851171" y="559095"/>
                  <a:pt x="4862332" y="560585"/>
                </a:cubicBezTo>
                <a:cubicBezTo>
                  <a:pt x="4862332" y="560585"/>
                  <a:pt x="4873495" y="562076"/>
                  <a:pt x="4874996" y="550834"/>
                </a:cubicBezTo>
                <a:cubicBezTo>
                  <a:pt x="4874996" y="550834"/>
                  <a:pt x="4884657" y="563567"/>
                  <a:pt x="4897320" y="553815"/>
                </a:cubicBezTo>
                <a:cubicBezTo>
                  <a:pt x="4905480" y="577789"/>
                  <a:pt x="4919644" y="556796"/>
                  <a:pt x="4941969" y="559777"/>
                </a:cubicBezTo>
                <a:cubicBezTo>
                  <a:pt x="4929305" y="569529"/>
                  <a:pt x="4953130" y="561268"/>
                  <a:pt x="4951629" y="572510"/>
                </a:cubicBezTo>
                <a:cubicBezTo>
                  <a:pt x="4940467" y="571019"/>
                  <a:pt x="4927804" y="580771"/>
                  <a:pt x="4916642" y="579280"/>
                </a:cubicBezTo>
                <a:cubicBezTo>
                  <a:pt x="4926303" y="592012"/>
                  <a:pt x="4961290" y="585242"/>
                  <a:pt x="4972452" y="586733"/>
                </a:cubicBezTo>
                <a:cubicBezTo>
                  <a:pt x="4962791" y="574000"/>
                  <a:pt x="4961290" y="585242"/>
                  <a:pt x="4951629" y="572510"/>
                </a:cubicBezTo>
                <a:cubicBezTo>
                  <a:pt x="4973953" y="575491"/>
                  <a:pt x="5007439" y="579962"/>
                  <a:pt x="5031264" y="571702"/>
                </a:cubicBezTo>
                <a:cubicBezTo>
                  <a:pt x="5031264" y="571702"/>
                  <a:pt x="5032766" y="560460"/>
                  <a:pt x="5032766" y="560460"/>
                </a:cubicBezTo>
                <a:cubicBezTo>
                  <a:pt x="5032766" y="560460"/>
                  <a:pt x="5032766" y="560460"/>
                  <a:pt x="5045429" y="550709"/>
                </a:cubicBezTo>
                <a:cubicBezTo>
                  <a:pt x="5055090" y="563441"/>
                  <a:pt x="5043928" y="561950"/>
                  <a:pt x="5053589" y="574683"/>
                </a:cubicBezTo>
                <a:cubicBezTo>
                  <a:pt x="5075913" y="577664"/>
                  <a:pt x="5077414" y="566422"/>
                  <a:pt x="5087075" y="579154"/>
                </a:cubicBezTo>
                <a:cubicBezTo>
                  <a:pt x="5099738" y="569403"/>
                  <a:pt x="5078915" y="555180"/>
                  <a:pt x="5066252" y="564931"/>
                </a:cubicBezTo>
                <a:cubicBezTo>
                  <a:pt x="5078915" y="555180"/>
                  <a:pt x="5088576" y="567912"/>
                  <a:pt x="5090077" y="556671"/>
                </a:cubicBezTo>
                <a:cubicBezTo>
                  <a:pt x="5110900" y="570894"/>
                  <a:pt x="5088576" y="567912"/>
                  <a:pt x="5109399" y="582135"/>
                </a:cubicBezTo>
                <a:cubicBezTo>
                  <a:pt x="5120561" y="583626"/>
                  <a:pt x="5165209" y="589588"/>
                  <a:pt x="5168211" y="567104"/>
                </a:cubicBezTo>
                <a:cubicBezTo>
                  <a:pt x="5145887" y="564123"/>
                  <a:pt x="5133224" y="573875"/>
                  <a:pt x="5122062" y="572384"/>
                </a:cubicBezTo>
                <a:cubicBezTo>
                  <a:pt x="5123563" y="561142"/>
                  <a:pt x="5145887" y="564123"/>
                  <a:pt x="5134725" y="562633"/>
                </a:cubicBezTo>
                <a:cubicBezTo>
                  <a:pt x="5145887" y="564123"/>
                  <a:pt x="5160215" y="563176"/>
                  <a:pt x="5174543" y="562229"/>
                </a:cubicBezTo>
                <a:lnTo>
                  <a:pt x="5203484" y="561935"/>
                </a:lnTo>
                <a:lnTo>
                  <a:pt x="5204112" y="565462"/>
                </a:lnTo>
                <a:cubicBezTo>
                  <a:pt x="5206446" y="567919"/>
                  <a:pt x="5211195" y="564263"/>
                  <a:pt x="5201698" y="571576"/>
                </a:cubicBezTo>
                <a:cubicBezTo>
                  <a:pt x="5189034" y="581328"/>
                  <a:pt x="5203199" y="560334"/>
                  <a:pt x="5190536" y="570086"/>
                </a:cubicBezTo>
                <a:cubicBezTo>
                  <a:pt x="5177872" y="579837"/>
                  <a:pt x="5201698" y="571576"/>
                  <a:pt x="5189034" y="581328"/>
                </a:cubicBezTo>
                <a:cubicBezTo>
                  <a:pt x="5177872" y="579837"/>
                  <a:pt x="5176371" y="591079"/>
                  <a:pt x="5154048" y="588098"/>
                </a:cubicBezTo>
                <a:cubicBezTo>
                  <a:pt x="5165209" y="589588"/>
                  <a:pt x="5176371" y="591079"/>
                  <a:pt x="5187533" y="592569"/>
                </a:cubicBezTo>
                <a:cubicBezTo>
                  <a:pt x="5187533" y="592569"/>
                  <a:pt x="5200196" y="582818"/>
                  <a:pt x="5211358" y="584309"/>
                </a:cubicBezTo>
                <a:cubicBezTo>
                  <a:pt x="5209857" y="595550"/>
                  <a:pt x="5198695" y="594060"/>
                  <a:pt x="5209857" y="595550"/>
                </a:cubicBezTo>
                <a:cubicBezTo>
                  <a:pt x="5221019" y="597041"/>
                  <a:pt x="5232182" y="598532"/>
                  <a:pt x="5222520" y="585799"/>
                </a:cubicBezTo>
                <a:cubicBezTo>
                  <a:pt x="5209857" y="595550"/>
                  <a:pt x="5212860" y="573067"/>
                  <a:pt x="5201698" y="571576"/>
                </a:cubicBezTo>
                <a:cubicBezTo>
                  <a:pt x="5208029" y="566700"/>
                  <a:pt x="5213610" y="567446"/>
                  <a:pt x="5219004" y="569596"/>
                </a:cubicBezTo>
                <a:lnTo>
                  <a:pt x="5224439" y="571763"/>
                </a:lnTo>
                <a:lnTo>
                  <a:pt x="5224021" y="574557"/>
                </a:lnTo>
                <a:lnTo>
                  <a:pt x="5235184" y="576048"/>
                </a:lnTo>
                <a:lnTo>
                  <a:pt x="5235184" y="576048"/>
                </a:lnTo>
                <a:cubicBezTo>
                  <a:pt x="5246346" y="577538"/>
                  <a:pt x="5246346" y="577538"/>
                  <a:pt x="5246346" y="577538"/>
                </a:cubicBezTo>
                <a:lnTo>
                  <a:pt x="5235184" y="576048"/>
                </a:lnTo>
                <a:lnTo>
                  <a:pt x="5224439" y="571763"/>
                </a:lnTo>
                <a:lnTo>
                  <a:pt x="5225697" y="563339"/>
                </a:lnTo>
                <a:cubicBezTo>
                  <a:pt x="5227065" y="557085"/>
                  <a:pt x="5228314" y="563688"/>
                  <a:pt x="5236685" y="564806"/>
                </a:cubicBezTo>
                <a:cubicBezTo>
                  <a:pt x="5227024" y="552074"/>
                  <a:pt x="5214361" y="561825"/>
                  <a:pt x="5192037" y="558844"/>
                </a:cubicBezTo>
                <a:cubicBezTo>
                  <a:pt x="5204700" y="549093"/>
                  <a:pt x="5204700" y="549093"/>
                  <a:pt x="5204700" y="549093"/>
                </a:cubicBezTo>
                <a:cubicBezTo>
                  <a:pt x="5193538" y="547602"/>
                  <a:pt x="5182376" y="546111"/>
                  <a:pt x="5192037" y="558844"/>
                </a:cubicBezTo>
                <a:cubicBezTo>
                  <a:pt x="5169713" y="555863"/>
                  <a:pt x="5158551" y="554372"/>
                  <a:pt x="5147389" y="552882"/>
                </a:cubicBezTo>
                <a:cubicBezTo>
                  <a:pt x="5158551" y="554372"/>
                  <a:pt x="5136226" y="551391"/>
                  <a:pt x="5136226" y="551391"/>
                </a:cubicBezTo>
                <a:cubicBezTo>
                  <a:pt x="5136226" y="551391"/>
                  <a:pt x="5136226" y="551391"/>
                  <a:pt x="5125064" y="549900"/>
                </a:cubicBezTo>
                <a:cubicBezTo>
                  <a:pt x="5125064" y="549900"/>
                  <a:pt x="5113903" y="548410"/>
                  <a:pt x="5113903" y="548410"/>
                </a:cubicBezTo>
                <a:cubicBezTo>
                  <a:pt x="5104242" y="535678"/>
                  <a:pt x="5080416" y="543938"/>
                  <a:pt x="5069254" y="542448"/>
                </a:cubicBezTo>
                <a:cubicBezTo>
                  <a:pt x="5069254" y="542448"/>
                  <a:pt x="5058092" y="540957"/>
                  <a:pt x="5059594" y="529715"/>
                </a:cubicBezTo>
                <a:cubicBezTo>
                  <a:pt x="5034267" y="549218"/>
                  <a:pt x="5003783" y="522263"/>
                  <a:pt x="4989619" y="543256"/>
                </a:cubicBezTo>
                <a:cubicBezTo>
                  <a:pt x="4979958" y="530524"/>
                  <a:pt x="4967295" y="540275"/>
                  <a:pt x="4967295" y="540275"/>
                </a:cubicBezTo>
                <a:cubicBezTo>
                  <a:pt x="4956132" y="538784"/>
                  <a:pt x="4957634" y="527542"/>
                  <a:pt x="4946472" y="526052"/>
                </a:cubicBezTo>
                <a:cubicBezTo>
                  <a:pt x="4933809" y="535803"/>
                  <a:pt x="4901824" y="520090"/>
                  <a:pt x="4890662" y="518599"/>
                </a:cubicBezTo>
                <a:cubicBezTo>
                  <a:pt x="4879500" y="517109"/>
                  <a:pt x="4889161" y="529841"/>
                  <a:pt x="4877998" y="528350"/>
                </a:cubicBezTo>
                <a:cubicBezTo>
                  <a:pt x="4866836" y="526860"/>
                  <a:pt x="4866836" y="526860"/>
                  <a:pt x="4844512" y="523879"/>
                </a:cubicBezTo>
                <a:cubicBezTo>
                  <a:pt x="4846013" y="512637"/>
                  <a:pt x="4868337" y="515618"/>
                  <a:pt x="4857175" y="514127"/>
                </a:cubicBezTo>
                <a:cubicBezTo>
                  <a:pt x="4831849" y="533630"/>
                  <a:pt x="4777540" y="514936"/>
                  <a:pt x="4755216" y="511954"/>
                </a:cubicBezTo>
                <a:cubicBezTo>
                  <a:pt x="4755216" y="511954"/>
                  <a:pt x="4753715" y="523196"/>
                  <a:pt x="4753715" y="523196"/>
                </a:cubicBezTo>
                <a:cubicBezTo>
                  <a:pt x="4742553" y="521706"/>
                  <a:pt x="4731391" y="520215"/>
                  <a:pt x="4720228" y="518725"/>
                </a:cubicBezTo>
                <a:cubicBezTo>
                  <a:pt x="4720228" y="518725"/>
                  <a:pt x="4732892" y="508973"/>
                  <a:pt x="4732892" y="508973"/>
                </a:cubicBezTo>
                <a:cubicBezTo>
                  <a:pt x="4678583" y="490279"/>
                  <a:pt x="4608608" y="503819"/>
                  <a:pt x="4565461" y="486615"/>
                </a:cubicBezTo>
                <a:cubicBezTo>
                  <a:pt x="4576624" y="488106"/>
                  <a:pt x="4576624" y="488106"/>
                  <a:pt x="4587785" y="489596"/>
                </a:cubicBezTo>
                <a:cubicBezTo>
                  <a:pt x="4578124" y="476864"/>
                  <a:pt x="4589287" y="478354"/>
                  <a:pt x="4578124" y="476864"/>
                </a:cubicBezTo>
                <a:cubicBezTo>
                  <a:pt x="4554299" y="485125"/>
                  <a:pt x="4557302" y="462641"/>
                  <a:pt x="4546139" y="461150"/>
                </a:cubicBezTo>
                <a:cubicBezTo>
                  <a:pt x="4533476" y="470902"/>
                  <a:pt x="4544638" y="472392"/>
                  <a:pt x="4531975" y="482144"/>
                </a:cubicBezTo>
                <a:cubicBezTo>
                  <a:pt x="4522314" y="469411"/>
                  <a:pt x="4511153" y="467921"/>
                  <a:pt x="4499990" y="466430"/>
                </a:cubicBezTo>
                <a:cubicBezTo>
                  <a:pt x="4499990" y="466430"/>
                  <a:pt x="4499990" y="466430"/>
                  <a:pt x="4498489" y="477672"/>
                </a:cubicBezTo>
                <a:cubicBezTo>
                  <a:pt x="4488828" y="464939"/>
                  <a:pt x="4463502" y="484442"/>
                  <a:pt x="4465003" y="473200"/>
                </a:cubicBezTo>
                <a:cubicBezTo>
                  <a:pt x="4477666" y="463449"/>
                  <a:pt x="4476165" y="474691"/>
                  <a:pt x="4488828" y="464939"/>
                </a:cubicBezTo>
                <a:cubicBezTo>
                  <a:pt x="4466504" y="461959"/>
                  <a:pt x="4477666" y="463449"/>
                  <a:pt x="4468005" y="450717"/>
                </a:cubicBezTo>
                <a:cubicBezTo>
                  <a:pt x="4456843" y="449226"/>
                  <a:pt x="4468005" y="450717"/>
                  <a:pt x="4466504" y="461959"/>
                </a:cubicBezTo>
                <a:cubicBezTo>
                  <a:pt x="4444180" y="458977"/>
                  <a:pt x="4421856" y="455996"/>
                  <a:pt x="4388370" y="451525"/>
                </a:cubicBezTo>
                <a:cubicBezTo>
                  <a:pt x="4386869" y="462766"/>
                  <a:pt x="4375707" y="461276"/>
                  <a:pt x="4364545" y="459785"/>
                </a:cubicBezTo>
                <a:cubicBezTo>
                  <a:pt x="4353382" y="458295"/>
                  <a:pt x="4377208" y="450034"/>
                  <a:pt x="4366045" y="448544"/>
                </a:cubicBezTo>
                <a:cubicBezTo>
                  <a:pt x="4353382" y="458295"/>
                  <a:pt x="4342220" y="456804"/>
                  <a:pt x="4331058" y="455314"/>
                </a:cubicBezTo>
                <a:cubicBezTo>
                  <a:pt x="4329557" y="466556"/>
                  <a:pt x="4342220" y="456804"/>
                  <a:pt x="4329557" y="466556"/>
                </a:cubicBezTo>
                <a:cubicBezTo>
                  <a:pt x="4319896" y="453823"/>
                  <a:pt x="4318395" y="465065"/>
                  <a:pt x="4316894" y="476307"/>
                </a:cubicBezTo>
                <a:cubicBezTo>
                  <a:pt x="4307233" y="463575"/>
                  <a:pt x="4294570" y="473326"/>
                  <a:pt x="4284909" y="460593"/>
                </a:cubicBezTo>
                <a:cubicBezTo>
                  <a:pt x="4296071" y="462084"/>
                  <a:pt x="4296071" y="462084"/>
                  <a:pt x="4307233" y="463575"/>
                </a:cubicBezTo>
                <a:cubicBezTo>
                  <a:pt x="4296071" y="462084"/>
                  <a:pt x="4308734" y="452333"/>
                  <a:pt x="4319896" y="453823"/>
                </a:cubicBezTo>
                <a:cubicBezTo>
                  <a:pt x="4308734" y="452333"/>
                  <a:pt x="4300363" y="451215"/>
                  <a:pt x="4294970" y="449064"/>
                </a:cubicBezTo>
                <a:lnTo>
                  <a:pt x="4289088" y="439935"/>
                </a:lnTo>
                <a:lnTo>
                  <a:pt x="4290857" y="439876"/>
                </a:lnTo>
                <a:lnTo>
                  <a:pt x="4297115" y="443630"/>
                </a:lnTo>
                <a:cubicBezTo>
                  <a:pt x="4301489" y="442783"/>
                  <a:pt x="4304654" y="440345"/>
                  <a:pt x="4299074" y="439600"/>
                </a:cubicBezTo>
                <a:lnTo>
                  <a:pt x="4290857" y="439876"/>
                </a:lnTo>
                <a:lnTo>
                  <a:pt x="4287911" y="438110"/>
                </a:lnTo>
                <a:lnTo>
                  <a:pt x="4289088" y="439935"/>
                </a:lnTo>
                <a:lnTo>
                  <a:pt x="4264837" y="440750"/>
                </a:lnTo>
                <a:cubicBezTo>
                  <a:pt x="4253300" y="442070"/>
                  <a:pt x="4241762" y="443389"/>
                  <a:pt x="4230600" y="441899"/>
                </a:cubicBezTo>
                <a:cubicBezTo>
                  <a:pt x="4241762" y="443389"/>
                  <a:pt x="4254425" y="433638"/>
                  <a:pt x="4243263" y="432148"/>
                </a:cubicBezTo>
                <a:cubicBezTo>
                  <a:pt x="4230600" y="441899"/>
                  <a:pt x="4206775" y="450160"/>
                  <a:pt x="4197114" y="437427"/>
                </a:cubicBezTo>
                <a:cubicBezTo>
                  <a:pt x="4197114" y="437427"/>
                  <a:pt x="4219438" y="440408"/>
                  <a:pt x="4208276" y="438918"/>
                </a:cubicBezTo>
                <a:cubicBezTo>
                  <a:pt x="4197114" y="437427"/>
                  <a:pt x="4185952" y="435937"/>
                  <a:pt x="4163628" y="432956"/>
                </a:cubicBezTo>
                <a:cubicBezTo>
                  <a:pt x="4163628" y="432956"/>
                  <a:pt x="4153967" y="420223"/>
                  <a:pt x="4153967" y="420223"/>
                </a:cubicBezTo>
                <a:cubicBezTo>
                  <a:pt x="4142805" y="418733"/>
                  <a:pt x="4153967" y="420223"/>
                  <a:pt x="4141303" y="429974"/>
                </a:cubicBezTo>
                <a:cubicBezTo>
                  <a:pt x="4130141" y="428484"/>
                  <a:pt x="4130141" y="428484"/>
                  <a:pt x="4118979" y="426993"/>
                </a:cubicBezTo>
                <a:cubicBezTo>
                  <a:pt x="4120481" y="415752"/>
                  <a:pt x="4131643" y="417242"/>
                  <a:pt x="4120481" y="415752"/>
                </a:cubicBezTo>
                <a:cubicBezTo>
                  <a:pt x="4088496" y="400038"/>
                  <a:pt x="4063170" y="419541"/>
                  <a:pt x="4040845" y="416560"/>
                </a:cubicBezTo>
                <a:cubicBezTo>
                  <a:pt x="4042346" y="405318"/>
                  <a:pt x="4042346" y="405318"/>
                  <a:pt x="4043848" y="394076"/>
                </a:cubicBezTo>
                <a:cubicBezTo>
                  <a:pt x="4038267" y="393331"/>
                  <a:pt x="4032686" y="392585"/>
                  <a:pt x="4026917" y="393245"/>
                </a:cubicBezTo>
                <a:lnTo>
                  <a:pt x="4010276" y="400250"/>
                </a:lnTo>
                <a:lnTo>
                  <a:pt x="3999199" y="388114"/>
                </a:lnTo>
                <a:cubicBezTo>
                  <a:pt x="3975374" y="396374"/>
                  <a:pt x="3997698" y="399356"/>
                  <a:pt x="3996197" y="410597"/>
                </a:cubicBezTo>
                <a:cubicBezTo>
                  <a:pt x="3980204" y="402741"/>
                  <a:pt x="3963461" y="400505"/>
                  <a:pt x="3946531" y="399674"/>
                </a:cubicBezTo>
                <a:lnTo>
                  <a:pt x="3916576" y="398205"/>
                </a:lnTo>
                <a:lnTo>
                  <a:pt x="3913232" y="393797"/>
                </a:lnTo>
                <a:cubicBezTo>
                  <a:pt x="3913607" y="390987"/>
                  <a:pt x="3913983" y="388177"/>
                  <a:pt x="3908402" y="387431"/>
                </a:cubicBezTo>
                <a:cubicBezTo>
                  <a:pt x="3871913" y="405443"/>
                  <a:pt x="3841430" y="378488"/>
                  <a:pt x="3807943" y="374016"/>
                </a:cubicBezTo>
                <a:cubicBezTo>
                  <a:pt x="3819106" y="375507"/>
                  <a:pt x="3819106" y="375507"/>
                  <a:pt x="3809445" y="362775"/>
                </a:cubicBezTo>
                <a:cubicBezTo>
                  <a:pt x="3796782" y="372526"/>
                  <a:pt x="3784118" y="382277"/>
                  <a:pt x="3774457" y="369545"/>
                </a:cubicBezTo>
                <a:cubicBezTo>
                  <a:pt x="3752134" y="366564"/>
                  <a:pt x="3718647" y="362092"/>
                  <a:pt x="3694822" y="370353"/>
                </a:cubicBezTo>
                <a:cubicBezTo>
                  <a:pt x="3696323" y="359111"/>
                  <a:pt x="3696323" y="359111"/>
                  <a:pt x="3696323" y="359111"/>
                </a:cubicBezTo>
                <a:cubicBezTo>
                  <a:pt x="3651675" y="353149"/>
                  <a:pt x="3662837" y="354639"/>
                  <a:pt x="3630852" y="338926"/>
                </a:cubicBezTo>
                <a:cubicBezTo>
                  <a:pt x="3630852" y="338926"/>
                  <a:pt x="3630852" y="338926"/>
                  <a:pt x="3632353" y="327684"/>
                </a:cubicBezTo>
                <a:cubicBezTo>
                  <a:pt x="3619690" y="337435"/>
                  <a:pt x="3621191" y="326194"/>
                  <a:pt x="3610029" y="324703"/>
                </a:cubicBezTo>
                <a:cubicBezTo>
                  <a:pt x="3597366" y="334454"/>
                  <a:pt x="3597366" y="334454"/>
                  <a:pt x="3597366" y="334454"/>
                </a:cubicBezTo>
                <a:cubicBezTo>
                  <a:pt x="3586204" y="332964"/>
                  <a:pt x="3586204" y="332964"/>
                  <a:pt x="3575042" y="331473"/>
                </a:cubicBezTo>
                <a:cubicBezTo>
                  <a:pt x="3575042" y="331473"/>
                  <a:pt x="3586204" y="332964"/>
                  <a:pt x="3584703" y="344206"/>
                </a:cubicBezTo>
                <a:cubicBezTo>
                  <a:pt x="3563880" y="329982"/>
                  <a:pt x="3575042" y="331473"/>
                  <a:pt x="3552718" y="328492"/>
                </a:cubicBezTo>
                <a:cubicBezTo>
                  <a:pt x="3552718" y="328492"/>
                  <a:pt x="3562378" y="341224"/>
                  <a:pt x="3551216" y="339734"/>
                </a:cubicBezTo>
                <a:cubicBezTo>
                  <a:pt x="3530393" y="325511"/>
                  <a:pt x="3474584" y="318058"/>
                  <a:pt x="3498409" y="309797"/>
                </a:cubicBezTo>
                <a:cubicBezTo>
                  <a:pt x="3488748" y="297065"/>
                  <a:pt x="3464923" y="305326"/>
                  <a:pt x="3453760" y="303835"/>
                </a:cubicBezTo>
                <a:cubicBezTo>
                  <a:pt x="3453760" y="303835"/>
                  <a:pt x="3466424" y="294084"/>
                  <a:pt x="3466424" y="294084"/>
                </a:cubicBezTo>
                <a:cubicBezTo>
                  <a:pt x="3442598" y="302345"/>
                  <a:pt x="3445600" y="279861"/>
                  <a:pt x="3432937" y="289612"/>
                </a:cubicBezTo>
                <a:cubicBezTo>
                  <a:pt x="3421776" y="288122"/>
                  <a:pt x="3431436" y="300854"/>
                  <a:pt x="3418773" y="310606"/>
                </a:cubicBezTo>
                <a:cubicBezTo>
                  <a:pt x="3420274" y="299364"/>
                  <a:pt x="3388290" y="283650"/>
                  <a:pt x="3386789" y="294892"/>
                </a:cubicBezTo>
                <a:cubicBezTo>
                  <a:pt x="3298993" y="271726"/>
                  <a:pt x="3209697" y="259802"/>
                  <a:pt x="3121902" y="236635"/>
                </a:cubicBezTo>
                <a:cubicBezTo>
                  <a:pt x="3125068" y="234198"/>
                  <a:pt x="3127348" y="233072"/>
                  <a:pt x="3129163" y="232778"/>
                </a:cubicBezTo>
                <a:lnTo>
                  <a:pt x="3131106" y="233271"/>
                </a:lnTo>
                <a:lnTo>
                  <a:pt x="3133064" y="238126"/>
                </a:lnTo>
                <a:lnTo>
                  <a:pt x="3135497" y="234917"/>
                </a:lnTo>
                <a:lnTo>
                  <a:pt x="3144226" y="239617"/>
                </a:lnTo>
                <a:cubicBezTo>
                  <a:pt x="3145727" y="228375"/>
                  <a:pt x="3155387" y="241107"/>
                  <a:pt x="3156889" y="229865"/>
                </a:cubicBezTo>
                <a:cubicBezTo>
                  <a:pt x="3145727" y="228375"/>
                  <a:pt x="3145727" y="228375"/>
                  <a:pt x="3145727" y="228375"/>
                </a:cubicBezTo>
                <a:cubicBezTo>
                  <a:pt x="3140146" y="227629"/>
                  <a:pt x="3140146" y="227629"/>
                  <a:pt x="3139958" y="229035"/>
                </a:cubicBezTo>
                <a:lnTo>
                  <a:pt x="3135497" y="234917"/>
                </a:lnTo>
                <a:lnTo>
                  <a:pt x="3133627" y="233910"/>
                </a:lnTo>
                <a:lnTo>
                  <a:pt x="3131106" y="233271"/>
                </a:lnTo>
                <a:lnTo>
                  <a:pt x="3128796" y="227544"/>
                </a:lnTo>
                <a:cubicBezTo>
                  <a:pt x="3128984" y="226139"/>
                  <a:pt x="3128984" y="226139"/>
                  <a:pt x="3123403" y="225394"/>
                </a:cubicBezTo>
                <a:cubicBezTo>
                  <a:pt x="3123403" y="225394"/>
                  <a:pt x="3113742" y="212661"/>
                  <a:pt x="3113742" y="212661"/>
                </a:cubicBezTo>
                <a:cubicBezTo>
                  <a:pt x="3101078" y="222412"/>
                  <a:pt x="3101078" y="222412"/>
                  <a:pt x="3101078" y="222412"/>
                </a:cubicBezTo>
                <a:cubicBezTo>
                  <a:pt x="3121902" y="236635"/>
                  <a:pt x="3121902" y="236635"/>
                  <a:pt x="3120401" y="247877"/>
                </a:cubicBezTo>
                <a:cubicBezTo>
                  <a:pt x="3109239" y="246387"/>
                  <a:pt x="3109239" y="246387"/>
                  <a:pt x="3098076" y="244896"/>
                </a:cubicBezTo>
                <a:cubicBezTo>
                  <a:pt x="3099577" y="233654"/>
                  <a:pt x="3121902" y="236635"/>
                  <a:pt x="3110740" y="235145"/>
                </a:cubicBezTo>
                <a:cubicBezTo>
                  <a:pt x="3088415" y="232164"/>
                  <a:pt x="3069094" y="206699"/>
                  <a:pt x="3045269" y="214960"/>
                </a:cubicBezTo>
                <a:cubicBezTo>
                  <a:pt x="3034107" y="213469"/>
                  <a:pt x="3034107" y="213469"/>
                  <a:pt x="3034107" y="213469"/>
                </a:cubicBezTo>
                <a:cubicBezTo>
                  <a:pt x="3024446" y="200737"/>
                  <a:pt x="3011782" y="210488"/>
                  <a:pt x="3013283" y="199246"/>
                </a:cubicBezTo>
                <a:cubicBezTo>
                  <a:pt x="3024446" y="200737"/>
                  <a:pt x="3035608" y="202227"/>
                  <a:pt x="3046770" y="203718"/>
                </a:cubicBezTo>
                <a:cubicBezTo>
                  <a:pt x="3025947" y="189495"/>
                  <a:pt x="3002121" y="197756"/>
                  <a:pt x="2992461" y="185023"/>
                </a:cubicBezTo>
                <a:cubicBezTo>
                  <a:pt x="2993962" y="173782"/>
                  <a:pt x="2970137" y="182042"/>
                  <a:pt x="2960476" y="169310"/>
                </a:cubicBezTo>
                <a:cubicBezTo>
                  <a:pt x="2971638" y="170800"/>
                  <a:pt x="2995463" y="162540"/>
                  <a:pt x="2984301" y="161049"/>
                </a:cubicBezTo>
                <a:cubicBezTo>
                  <a:pt x="2973139" y="159559"/>
                  <a:pt x="2961977" y="158068"/>
                  <a:pt x="2950815" y="156578"/>
                </a:cubicBezTo>
                <a:cubicBezTo>
                  <a:pt x="2938152" y="166329"/>
                  <a:pt x="2939653" y="155087"/>
                  <a:pt x="2926989" y="164838"/>
                </a:cubicBezTo>
                <a:cubicBezTo>
                  <a:pt x="2928490" y="153596"/>
                  <a:pt x="2928490" y="153596"/>
                  <a:pt x="2917328" y="152106"/>
                </a:cubicBezTo>
                <a:cubicBezTo>
                  <a:pt x="2918830" y="140864"/>
                  <a:pt x="2918830" y="140864"/>
                  <a:pt x="2920331" y="129622"/>
                </a:cubicBezTo>
                <a:cubicBezTo>
                  <a:pt x="2931493" y="131113"/>
                  <a:pt x="2941155" y="143845"/>
                  <a:pt x="2953818" y="134094"/>
                </a:cubicBezTo>
                <a:cubicBezTo>
                  <a:pt x="2974640" y="148317"/>
                  <a:pt x="2996964" y="151298"/>
                  <a:pt x="3030451" y="155770"/>
                </a:cubicBezTo>
                <a:cubicBezTo>
                  <a:pt x="3054276" y="147509"/>
                  <a:pt x="3062435" y="171483"/>
                  <a:pt x="3086260" y="163222"/>
                </a:cubicBezTo>
                <a:cubicBezTo>
                  <a:pt x="3086260" y="163222"/>
                  <a:pt x="3097422" y="164713"/>
                  <a:pt x="3108584" y="166203"/>
                </a:cubicBezTo>
                <a:cubicBezTo>
                  <a:pt x="3107083" y="177445"/>
                  <a:pt x="3095921" y="175954"/>
                  <a:pt x="3105582" y="188687"/>
                </a:cubicBezTo>
                <a:cubicBezTo>
                  <a:pt x="3129408" y="180426"/>
                  <a:pt x="3108584" y="166203"/>
                  <a:pt x="3130909" y="169184"/>
                </a:cubicBezTo>
                <a:cubicBezTo>
                  <a:pt x="3142071" y="170675"/>
                  <a:pt x="3142071" y="170675"/>
                  <a:pt x="3153233" y="172166"/>
                </a:cubicBezTo>
                <a:cubicBezTo>
                  <a:pt x="3153233" y="172166"/>
                  <a:pt x="3164395" y="173656"/>
                  <a:pt x="3164395" y="173656"/>
                </a:cubicBezTo>
                <a:cubicBezTo>
                  <a:pt x="3164395" y="173656"/>
                  <a:pt x="3175557" y="175146"/>
                  <a:pt x="3186719" y="176637"/>
                </a:cubicBezTo>
                <a:cubicBezTo>
                  <a:pt x="3185218" y="187879"/>
                  <a:pt x="3164395" y="173656"/>
                  <a:pt x="3140570" y="181917"/>
                </a:cubicBezTo>
                <a:cubicBezTo>
                  <a:pt x="3151732" y="183407"/>
                  <a:pt x="3129408" y="180426"/>
                  <a:pt x="3139068" y="193159"/>
                </a:cubicBezTo>
                <a:cubicBezTo>
                  <a:pt x="3162894" y="184898"/>
                  <a:pt x="3172554" y="197630"/>
                  <a:pt x="3185218" y="187879"/>
                </a:cubicBezTo>
                <a:cubicBezTo>
                  <a:pt x="3196379" y="189369"/>
                  <a:pt x="3194878" y="200611"/>
                  <a:pt x="3207542" y="190860"/>
                </a:cubicBezTo>
                <a:cubicBezTo>
                  <a:pt x="3217203" y="203592"/>
                  <a:pt x="3206041" y="202102"/>
                  <a:pt x="3217203" y="203592"/>
                </a:cubicBezTo>
                <a:cubicBezTo>
                  <a:pt x="3217203" y="203592"/>
                  <a:pt x="3228365" y="205083"/>
                  <a:pt x="3239527" y="206574"/>
                </a:cubicBezTo>
                <a:cubicBezTo>
                  <a:pt x="3239527" y="206574"/>
                  <a:pt x="3238026" y="217815"/>
                  <a:pt x="3249188" y="219306"/>
                </a:cubicBezTo>
                <a:cubicBezTo>
                  <a:pt x="3250689" y="208064"/>
                  <a:pt x="3241028" y="195332"/>
                  <a:pt x="3263352" y="198313"/>
                </a:cubicBezTo>
                <a:cubicBezTo>
                  <a:pt x="3261851" y="209555"/>
                  <a:pt x="3274514" y="199803"/>
                  <a:pt x="3271511" y="222287"/>
                </a:cubicBezTo>
                <a:cubicBezTo>
                  <a:pt x="3284175" y="212536"/>
                  <a:pt x="3284175" y="212536"/>
                  <a:pt x="3306499" y="215517"/>
                </a:cubicBezTo>
                <a:cubicBezTo>
                  <a:pt x="3296839" y="202784"/>
                  <a:pt x="3273013" y="211045"/>
                  <a:pt x="3274514" y="199803"/>
                </a:cubicBezTo>
                <a:cubicBezTo>
                  <a:pt x="3296839" y="202784"/>
                  <a:pt x="3308001" y="204275"/>
                  <a:pt x="3330324" y="207256"/>
                </a:cubicBezTo>
                <a:cubicBezTo>
                  <a:pt x="3331826" y="196014"/>
                  <a:pt x="3363810" y="211728"/>
                  <a:pt x="3386135" y="214709"/>
                </a:cubicBezTo>
                <a:cubicBezTo>
                  <a:pt x="3376473" y="201976"/>
                  <a:pt x="3331826" y="196014"/>
                  <a:pt x="3345990" y="175021"/>
                </a:cubicBezTo>
                <a:cubicBezTo>
                  <a:pt x="3334828" y="173531"/>
                  <a:pt x="3334828" y="173531"/>
                  <a:pt x="3323666" y="172040"/>
                </a:cubicBezTo>
                <a:cubicBezTo>
                  <a:pt x="3333327" y="184772"/>
                  <a:pt x="3333327" y="184772"/>
                  <a:pt x="3322165" y="183282"/>
                </a:cubicBezTo>
                <a:cubicBezTo>
                  <a:pt x="3299841" y="180301"/>
                  <a:pt x="3308001" y="204275"/>
                  <a:pt x="3287177" y="190052"/>
                </a:cubicBezTo>
                <a:cubicBezTo>
                  <a:pt x="3298340" y="191543"/>
                  <a:pt x="3311003" y="181791"/>
                  <a:pt x="3299841" y="180301"/>
                </a:cubicBezTo>
                <a:cubicBezTo>
                  <a:pt x="3299841" y="180301"/>
                  <a:pt x="3288678" y="178810"/>
                  <a:pt x="3288678" y="178810"/>
                </a:cubicBezTo>
                <a:cubicBezTo>
                  <a:pt x="3288678" y="178810"/>
                  <a:pt x="3288678" y="178810"/>
                  <a:pt x="3276015" y="188561"/>
                </a:cubicBezTo>
                <a:cubicBezTo>
                  <a:pt x="3266354" y="175829"/>
                  <a:pt x="3255192" y="174339"/>
                  <a:pt x="3244031" y="172848"/>
                </a:cubicBezTo>
                <a:cubicBezTo>
                  <a:pt x="3256694" y="163097"/>
                  <a:pt x="3267856" y="164587"/>
                  <a:pt x="3279017" y="166078"/>
                </a:cubicBezTo>
                <a:cubicBezTo>
                  <a:pt x="3267856" y="164587"/>
                  <a:pt x="3269357" y="153346"/>
                  <a:pt x="3258195" y="151855"/>
                </a:cubicBezTo>
                <a:cubicBezTo>
                  <a:pt x="3258195" y="151855"/>
                  <a:pt x="3258195" y="151855"/>
                  <a:pt x="3245532" y="161606"/>
                </a:cubicBezTo>
                <a:cubicBezTo>
                  <a:pt x="3245532" y="161606"/>
                  <a:pt x="3255192" y="174339"/>
                  <a:pt x="3244031" y="172848"/>
                </a:cubicBezTo>
                <a:cubicBezTo>
                  <a:pt x="3234370" y="160116"/>
                  <a:pt x="3210544" y="168377"/>
                  <a:pt x="3189721" y="154154"/>
                </a:cubicBezTo>
                <a:lnTo>
                  <a:pt x="3182164" y="159582"/>
                </a:lnTo>
                <a:lnTo>
                  <a:pt x="3174373" y="152104"/>
                </a:lnTo>
                <a:cubicBezTo>
                  <a:pt x="3170563" y="148735"/>
                  <a:pt x="3168148" y="145552"/>
                  <a:pt x="3168898" y="139931"/>
                </a:cubicBezTo>
                <a:cubicBezTo>
                  <a:pt x="3154734" y="160924"/>
                  <a:pt x="3148076" y="125708"/>
                  <a:pt x="3133912" y="146701"/>
                </a:cubicBezTo>
                <a:cubicBezTo>
                  <a:pt x="3129081" y="140335"/>
                  <a:pt x="3123875" y="136779"/>
                  <a:pt x="3117086" y="134442"/>
                </a:cubicBezTo>
                <a:lnTo>
                  <a:pt x="3103150" y="131824"/>
                </a:lnTo>
                <a:lnTo>
                  <a:pt x="3101926" y="130987"/>
                </a:lnTo>
                <a:lnTo>
                  <a:pt x="3101774" y="131565"/>
                </a:lnTo>
                <a:lnTo>
                  <a:pt x="3090764" y="129497"/>
                </a:lnTo>
                <a:cubicBezTo>
                  <a:pt x="3103427" y="119745"/>
                  <a:pt x="3101926" y="130987"/>
                  <a:pt x="3103427" y="119745"/>
                </a:cubicBezTo>
                <a:cubicBezTo>
                  <a:pt x="3092265" y="118255"/>
                  <a:pt x="3093766" y="107013"/>
                  <a:pt x="3093766" y="107013"/>
                </a:cubicBezTo>
                <a:cubicBezTo>
                  <a:pt x="3092265" y="118255"/>
                  <a:pt x="3082605" y="105523"/>
                  <a:pt x="3069941" y="115274"/>
                </a:cubicBezTo>
                <a:cubicBezTo>
                  <a:pt x="3081103" y="116764"/>
                  <a:pt x="3081103" y="116764"/>
                  <a:pt x="3079602" y="128006"/>
                </a:cubicBezTo>
                <a:cubicBezTo>
                  <a:pt x="3069941" y="115274"/>
                  <a:pt x="3046116" y="123535"/>
                  <a:pt x="3036456" y="110802"/>
                </a:cubicBezTo>
                <a:cubicBezTo>
                  <a:pt x="3049119" y="101051"/>
                  <a:pt x="3060280" y="102542"/>
                  <a:pt x="3049119" y="101051"/>
                </a:cubicBezTo>
                <a:cubicBezTo>
                  <a:pt x="3037957" y="99560"/>
                  <a:pt x="3036456" y="110802"/>
                  <a:pt x="3025293" y="109312"/>
                </a:cubicBezTo>
                <a:cubicBezTo>
                  <a:pt x="3017133" y="85338"/>
                  <a:pt x="2993308" y="93598"/>
                  <a:pt x="2994809" y="82357"/>
                </a:cubicBezTo>
                <a:cubicBezTo>
                  <a:pt x="2972485" y="79376"/>
                  <a:pt x="2962825" y="66643"/>
                  <a:pt x="2951663" y="65153"/>
                </a:cubicBezTo>
                <a:cubicBezTo>
                  <a:pt x="2962825" y="66643"/>
                  <a:pt x="2964326" y="55401"/>
                  <a:pt x="2964326" y="55401"/>
                </a:cubicBezTo>
                <a:cubicBezTo>
                  <a:pt x="2953164" y="53911"/>
                  <a:pt x="2943502" y="41178"/>
                  <a:pt x="2942001" y="52420"/>
                </a:cubicBezTo>
                <a:cubicBezTo>
                  <a:pt x="2930839" y="50929"/>
                  <a:pt x="2943502" y="41178"/>
                  <a:pt x="2932340" y="39688"/>
                </a:cubicBezTo>
                <a:cubicBezTo>
                  <a:pt x="2932340" y="39688"/>
                  <a:pt x="2922679" y="26955"/>
                  <a:pt x="2922679" y="26955"/>
                </a:cubicBezTo>
                <a:cubicBezTo>
                  <a:pt x="2910017" y="36706"/>
                  <a:pt x="2921179" y="38197"/>
                  <a:pt x="2932340" y="39688"/>
                </a:cubicBezTo>
                <a:cubicBezTo>
                  <a:pt x="2930839" y="50929"/>
                  <a:pt x="2921179" y="38197"/>
                  <a:pt x="2908515" y="47948"/>
                </a:cubicBezTo>
                <a:cubicBezTo>
                  <a:pt x="2908515" y="47948"/>
                  <a:pt x="2898855" y="35216"/>
                  <a:pt x="2897353" y="46458"/>
                </a:cubicBezTo>
                <a:cubicBezTo>
                  <a:pt x="2898855" y="35216"/>
                  <a:pt x="2876531" y="32235"/>
                  <a:pt x="2887693" y="33725"/>
                </a:cubicBezTo>
                <a:cubicBezTo>
                  <a:pt x="2887693" y="33725"/>
                  <a:pt x="2897353" y="46458"/>
                  <a:pt x="2910017" y="36706"/>
                </a:cubicBezTo>
                <a:cubicBezTo>
                  <a:pt x="2889194" y="22484"/>
                  <a:pt x="2911518" y="25465"/>
                  <a:pt x="2901857" y="12732"/>
                </a:cubicBezTo>
                <a:cubicBezTo>
                  <a:pt x="2889194" y="22484"/>
                  <a:pt x="2881034" y="-1490"/>
                  <a:pt x="2868371" y="8261"/>
                </a:cubicBezTo>
                <a:cubicBezTo>
                  <a:pt x="2869873" y="-2981"/>
                  <a:pt x="2879533" y="9751"/>
                  <a:pt x="2892196"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208902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8_Title Slide">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2738454" y="3906442"/>
            <a:ext cx="2847467" cy="1829554"/>
          </a:xfrm>
          <a:custGeom>
            <a:avLst/>
            <a:gdLst>
              <a:gd name="connsiteX0" fmla="*/ 0 w 2847467"/>
              <a:gd name="connsiteY0" fmla="*/ 0 h 1829554"/>
              <a:gd name="connsiteX1" fmla="*/ 2847467 w 2847467"/>
              <a:gd name="connsiteY1" fmla="*/ 0 h 1829554"/>
              <a:gd name="connsiteX2" fmla="*/ 2847467 w 2847467"/>
              <a:gd name="connsiteY2" fmla="*/ 1829554 h 1829554"/>
              <a:gd name="connsiteX3" fmla="*/ 0 w 2847467"/>
              <a:gd name="connsiteY3" fmla="*/ 1829554 h 1829554"/>
            </a:gdLst>
            <a:ahLst/>
            <a:cxnLst>
              <a:cxn ang="0">
                <a:pos x="connsiteX0" y="connsiteY0"/>
              </a:cxn>
              <a:cxn ang="0">
                <a:pos x="connsiteX1" y="connsiteY1"/>
              </a:cxn>
              <a:cxn ang="0">
                <a:pos x="connsiteX2" y="connsiteY2"/>
              </a:cxn>
              <a:cxn ang="0">
                <a:pos x="connsiteX3" y="connsiteY3"/>
              </a:cxn>
            </a:cxnLst>
            <a:rect l="l" t="t" r="r" b="b"/>
            <a:pathLst>
              <a:path w="2847467" h="1829554">
                <a:moveTo>
                  <a:pt x="0" y="0"/>
                </a:moveTo>
                <a:lnTo>
                  <a:pt x="2847467" y="0"/>
                </a:lnTo>
                <a:lnTo>
                  <a:pt x="2847467" y="1829554"/>
                </a:lnTo>
                <a:lnTo>
                  <a:pt x="0" y="1829554"/>
                </a:lnTo>
                <a:close/>
              </a:path>
            </a:pathLst>
          </a:custGeom>
          <a:solidFill>
            <a:schemeClr val="accent1"/>
          </a:solidFill>
        </p:spPr>
        <p:txBody>
          <a:bodyPr wrap="square">
            <a:noAutofit/>
          </a:bodyPr>
          <a:lstStyle>
            <a:lvl1pPr marL="0" indent="0" algn="ctr">
              <a:buNone/>
              <a:defRPr sz="1100"/>
            </a:lvl1pPr>
          </a:lstStyle>
          <a:p>
            <a:endParaRPr lang="en-US"/>
          </a:p>
        </p:txBody>
      </p:sp>
      <p:sp>
        <p:nvSpPr>
          <p:cNvPr id="10" name="Picture Placeholder 9"/>
          <p:cNvSpPr>
            <a:spLocks noGrp="1"/>
          </p:cNvSpPr>
          <p:nvPr>
            <p:ph type="pic" sz="quarter" idx="11"/>
          </p:nvPr>
        </p:nvSpPr>
        <p:spPr>
          <a:xfrm>
            <a:off x="4061294" y="796650"/>
            <a:ext cx="4759979" cy="2529089"/>
          </a:xfrm>
          <a:custGeom>
            <a:avLst/>
            <a:gdLst>
              <a:gd name="connsiteX0" fmla="*/ 0 w 4759979"/>
              <a:gd name="connsiteY0" fmla="*/ 0 h 2529089"/>
              <a:gd name="connsiteX1" fmla="*/ 4759979 w 4759979"/>
              <a:gd name="connsiteY1" fmla="*/ 0 h 2529089"/>
              <a:gd name="connsiteX2" fmla="*/ 4759979 w 4759979"/>
              <a:gd name="connsiteY2" fmla="*/ 2529089 h 2529089"/>
              <a:gd name="connsiteX3" fmla="*/ 0 w 4759979"/>
              <a:gd name="connsiteY3" fmla="*/ 2529089 h 2529089"/>
            </a:gdLst>
            <a:ahLst/>
            <a:cxnLst>
              <a:cxn ang="0">
                <a:pos x="connsiteX0" y="connsiteY0"/>
              </a:cxn>
              <a:cxn ang="0">
                <a:pos x="connsiteX1" y="connsiteY1"/>
              </a:cxn>
              <a:cxn ang="0">
                <a:pos x="connsiteX2" y="connsiteY2"/>
              </a:cxn>
              <a:cxn ang="0">
                <a:pos x="connsiteX3" y="connsiteY3"/>
              </a:cxn>
            </a:cxnLst>
            <a:rect l="l" t="t" r="r" b="b"/>
            <a:pathLst>
              <a:path w="4759979" h="2529089">
                <a:moveTo>
                  <a:pt x="0" y="0"/>
                </a:moveTo>
                <a:lnTo>
                  <a:pt x="4759979" y="0"/>
                </a:lnTo>
                <a:lnTo>
                  <a:pt x="4759979" y="2529089"/>
                </a:lnTo>
                <a:lnTo>
                  <a:pt x="0" y="2529089"/>
                </a:lnTo>
                <a:close/>
              </a:path>
            </a:pathLst>
          </a:custGeom>
          <a:solidFill>
            <a:schemeClr val="accent1"/>
          </a:solidFill>
        </p:spPr>
        <p:txBody>
          <a:bodyPr wrap="square">
            <a:noAutofit/>
          </a:bodyPr>
          <a:lstStyle>
            <a:lvl1pPr marL="0" indent="0" algn="ctr">
              <a:buNone/>
              <a:defRPr sz="1100"/>
            </a:lvl1pPr>
          </a:lstStyle>
          <a:p>
            <a:endParaRPr lang="en-US"/>
          </a:p>
        </p:txBody>
      </p:sp>
      <p:sp>
        <p:nvSpPr>
          <p:cNvPr id="12" name="Picture Placeholder 11"/>
          <p:cNvSpPr>
            <a:spLocks noGrp="1"/>
          </p:cNvSpPr>
          <p:nvPr>
            <p:ph type="pic" sz="quarter" idx="12"/>
          </p:nvPr>
        </p:nvSpPr>
        <p:spPr>
          <a:xfrm>
            <a:off x="8135190" y="2897497"/>
            <a:ext cx="1807133" cy="2412500"/>
          </a:xfrm>
          <a:custGeom>
            <a:avLst/>
            <a:gdLst>
              <a:gd name="connsiteX0" fmla="*/ 0 w 1807133"/>
              <a:gd name="connsiteY0" fmla="*/ 0 h 2412500"/>
              <a:gd name="connsiteX1" fmla="*/ 1807133 w 1807133"/>
              <a:gd name="connsiteY1" fmla="*/ 0 h 2412500"/>
              <a:gd name="connsiteX2" fmla="*/ 1807133 w 1807133"/>
              <a:gd name="connsiteY2" fmla="*/ 2412500 h 2412500"/>
              <a:gd name="connsiteX3" fmla="*/ 0 w 1807133"/>
              <a:gd name="connsiteY3" fmla="*/ 2412500 h 2412500"/>
            </a:gdLst>
            <a:ahLst/>
            <a:cxnLst>
              <a:cxn ang="0">
                <a:pos x="connsiteX0" y="connsiteY0"/>
              </a:cxn>
              <a:cxn ang="0">
                <a:pos x="connsiteX1" y="connsiteY1"/>
              </a:cxn>
              <a:cxn ang="0">
                <a:pos x="connsiteX2" y="connsiteY2"/>
              </a:cxn>
              <a:cxn ang="0">
                <a:pos x="connsiteX3" y="connsiteY3"/>
              </a:cxn>
            </a:cxnLst>
            <a:rect l="l" t="t" r="r" b="b"/>
            <a:pathLst>
              <a:path w="1807133" h="2412500">
                <a:moveTo>
                  <a:pt x="0" y="0"/>
                </a:moveTo>
                <a:lnTo>
                  <a:pt x="1807133" y="0"/>
                </a:lnTo>
                <a:lnTo>
                  <a:pt x="1807133" y="2412500"/>
                </a:lnTo>
                <a:lnTo>
                  <a:pt x="0" y="2412500"/>
                </a:lnTo>
                <a:close/>
              </a:path>
            </a:pathLst>
          </a:custGeom>
          <a:solidFill>
            <a:schemeClr val="accent1"/>
          </a:solidFill>
        </p:spPr>
        <p:txBody>
          <a:bodyPr wrap="square">
            <a:noAutofit/>
          </a:bodyPr>
          <a:lstStyle>
            <a:lvl1pPr marL="0" indent="0" algn="ctr">
              <a:buNone/>
              <a:defRPr sz="1100"/>
            </a:lvl1pPr>
          </a:lstStyle>
          <a:p>
            <a:endParaRPr lang="en-US"/>
          </a:p>
        </p:txBody>
      </p:sp>
      <p:sp>
        <p:nvSpPr>
          <p:cNvPr id="14" name="Picture Placeholder 13"/>
          <p:cNvSpPr>
            <a:spLocks noGrp="1"/>
          </p:cNvSpPr>
          <p:nvPr>
            <p:ph type="pic" sz="quarter" idx="13"/>
          </p:nvPr>
        </p:nvSpPr>
        <p:spPr>
          <a:xfrm>
            <a:off x="7648653" y="4489389"/>
            <a:ext cx="643483" cy="1107597"/>
          </a:xfrm>
          <a:custGeom>
            <a:avLst/>
            <a:gdLst>
              <a:gd name="connsiteX0" fmla="*/ 0 w 643483"/>
              <a:gd name="connsiteY0" fmla="*/ 0 h 1107597"/>
              <a:gd name="connsiteX1" fmla="*/ 643483 w 643483"/>
              <a:gd name="connsiteY1" fmla="*/ 0 h 1107597"/>
              <a:gd name="connsiteX2" fmla="*/ 643483 w 643483"/>
              <a:gd name="connsiteY2" fmla="*/ 1107597 h 1107597"/>
              <a:gd name="connsiteX3" fmla="*/ 0 w 643483"/>
              <a:gd name="connsiteY3" fmla="*/ 1107597 h 1107597"/>
            </a:gdLst>
            <a:ahLst/>
            <a:cxnLst>
              <a:cxn ang="0">
                <a:pos x="connsiteX0" y="connsiteY0"/>
              </a:cxn>
              <a:cxn ang="0">
                <a:pos x="connsiteX1" y="connsiteY1"/>
              </a:cxn>
              <a:cxn ang="0">
                <a:pos x="connsiteX2" y="connsiteY2"/>
              </a:cxn>
              <a:cxn ang="0">
                <a:pos x="connsiteX3" y="connsiteY3"/>
              </a:cxn>
            </a:cxnLst>
            <a:rect l="l" t="t" r="r" b="b"/>
            <a:pathLst>
              <a:path w="643483" h="1107597">
                <a:moveTo>
                  <a:pt x="0" y="0"/>
                </a:moveTo>
                <a:lnTo>
                  <a:pt x="643483" y="0"/>
                </a:lnTo>
                <a:lnTo>
                  <a:pt x="643483" y="1107597"/>
                </a:lnTo>
                <a:lnTo>
                  <a:pt x="0" y="1107597"/>
                </a:lnTo>
                <a:close/>
              </a:path>
            </a:pathLst>
          </a:custGeom>
          <a:solidFill>
            <a:schemeClr val="accent1"/>
          </a:solidFill>
        </p:spPr>
        <p:txBody>
          <a:bodyPr wrap="square">
            <a:noAutofit/>
          </a:bodyPr>
          <a:lstStyle>
            <a:lvl1pPr marL="0" indent="0" algn="ctr">
              <a:buNone/>
              <a:defRPr sz="1100"/>
            </a:lvl1pPr>
          </a:lstStyle>
          <a:p>
            <a:endParaRPr lang="en-US"/>
          </a:p>
        </p:txBody>
      </p:sp>
    </p:spTree>
    <p:extLst>
      <p:ext uri="{BB962C8B-B14F-4D97-AF65-F5344CB8AC3E}">
        <p14:creationId xmlns:p14="http://schemas.microsoft.com/office/powerpoint/2010/main" val="354272946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1_Title Slide">
    <p:spTree>
      <p:nvGrpSpPr>
        <p:cNvPr id="1" name=""/>
        <p:cNvGrpSpPr/>
        <p:nvPr/>
      </p:nvGrpSpPr>
      <p:grpSpPr>
        <a:xfrm>
          <a:off x="0" y="0"/>
          <a:ext cx="0" cy="0"/>
          <a:chOff x="0" y="0"/>
          <a:chExt cx="0" cy="0"/>
        </a:xfrm>
      </p:grpSpPr>
      <p:sp>
        <p:nvSpPr>
          <p:cNvPr id="974" name="Picture Placeholder 973"/>
          <p:cNvSpPr>
            <a:spLocks noGrp="1"/>
          </p:cNvSpPr>
          <p:nvPr>
            <p:ph type="pic" sz="quarter" idx="11"/>
          </p:nvPr>
        </p:nvSpPr>
        <p:spPr>
          <a:xfrm>
            <a:off x="1546208" y="1275312"/>
            <a:ext cx="3502487" cy="4377710"/>
          </a:xfrm>
          <a:custGeom>
            <a:avLst/>
            <a:gdLst>
              <a:gd name="connsiteX0" fmla="*/ 2483766 w 3502487"/>
              <a:gd name="connsiteY0" fmla="*/ 3658034 h 4377710"/>
              <a:gd name="connsiteX1" fmla="*/ 2480165 w 3502487"/>
              <a:gd name="connsiteY1" fmla="*/ 3659722 h 4377710"/>
              <a:gd name="connsiteX2" fmla="*/ 2483893 w 3502487"/>
              <a:gd name="connsiteY2" fmla="*/ 3660463 h 4377710"/>
              <a:gd name="connsiteX3" fmla="*/ 2483769 w 3502487"/>
              <a:gd name="connsiteY3" fmla="*/ 3660958 h 4377710"/>
              <a:gd name="connsiteX4" fmla="*/ 2484160 w 3502487"/>
              <a:gd name="connsiteY4" fmla="*/ 3660508 h 4377710"/>
              <a:gd name="connsiteX5" fmla="*/ 2485184 w 3502487"/>
              <a:gd name="connsiteY5" fmla="*/ 3661391 h 4377710"/>
              <a:gd name="connsiteX6" fmla="*/ 2484009 w 3502487"/>
              <a:gd name="connsiteY6" fmla="*/ 3659964 h 4377710"/>
              <a:gd name="connsiteX7" fmla="*/ 2457185 w 3502487"/>
              <a:gd name="connsiteY7" fmla="*/ 3561869 h 4377710"/>
              <a:gd name="connsiteX8" fmla="*/ 2455720 w 3502487"/>
              <a:gd name="connsiteY8" fmla="*/ 3563586 h 4377710"/>
              <a:gd name="connsiteX9" fmla="*/ 2457865 w 3502487"/>
              <a:gd name="connsiteY9" fmla="*/ 3564133 h 4377710"/>
              <a:gd name="connsiteX10" fmla="*/ 2564698 w 3502487"/>
              <a:gd name="connsiteY10" fmla="*/ 3534480 h 4377710"/>
              <a:gd name="connsiteX11" fmla="*/ 2563050 w 3502487"/>
              <a:gd name="connsiteY11" fmla="*/ 3536118 h 4377710"/>
              <a:gd name="connsiteX12" fmla="*/ 2567453 w 3502487"/>
              <a:gd name="connsiteY12" fmla="*/ 3537882 h 4377710"/>
              <a:gd name="connsiteX13" fmla="*/ 2568876 w 3502487"/>
              <a:gd name="connsiteY13" fmla="*/ 3538453 h 4377710"/>
              <a:gd name="connsiteX14" fmla="*/ 2564804 w 3502487"/>
              <a:gd name="connsiteY14" fmla="*/ 3534533 h 4377710"/>
              <a:gd name="connsiteX15" fmla="*/ 2568396 w 3502487"/>
              <a:gd name="connsiteY15" fmla="*/ 3535143 h 4377710"/>
              <a:gd name="connsiteX16" fmla="*/ 2567404 w 3502487"/>
              <a:gd name="connsiteY16" fmla="*/ 3534480 h 4377710"/>
              <a:gd name="connsiteX17" fmla="*/ 2060129 w 3502487"/>
              <a:gd name="connsiteY17" fmla="*/ 3534480 h 4377710"/>
              <a:gd name="connsiteX18" fmla="*/ 2060129 w 3502487"/>
              <a:gd name="connsiteY18" fmla="*/ 3607903 h 4377710"/>
              <a:gd name="connsiteX19" fmla="*/ 2071022 w 3502487"/>
              <a:gd name="connsiteY19" fmla="*/ 3592095 h 4377710"/>
              <a:gd name="connsiteX20" fmla="*/ 2079871 w 3502487"/>
              <a:gd name="connsiteY20" fmla="*/ 3553874 h 4377710"/>
              <a:gd name="connsiteX21" fmla="*/ 2081502 w 3502487"/>
              <a:gd name="connsiteY21" fmla="*/ 3534480 h 4377710"/>
              <a:gd name="connsiteX22" fmla="*/ 1384329 w 3502487"/>
              <a:gd name="connsiteY22" fmla="*/ 3484056 h 4377710"/>
              <a:gd name="connsiteX23" fmla="*/ 1392499 w 3502487"/>
              <a:gd name="connsiteY23" fmla="*/ 3488147 h 4377710"/>
              <a:gd name="connsiteX24" fmla="*/ 1395192 w 3502487"/>
              <a:gd name="connsiteY24" fmla="*/ 3489605 h 4377710"/>
              <a:gd name="connsiteX25" fmla="*/ 1395192 w 3502487"/>
              <a:gd name="connsiteY25" fmla="*/ 3486324 h 4377710"/>
              <a:gd name="connsiteX26" fmla="*/ 2932962 w 3502487"/>
              <a:gd name="connsiteY26" fmla="*/ 3440775 h 4377710"/>
              <a:gd name="connsiteX27" fmla="*/ 2932740 w 3502487"/>
              <a:gd name="connsiteY27" fmla="*/ 3441469 h 4377710"/>
              <a:gd name="connsiteX28" fmla="*/ 2932962 w 3502487"/>
              <a:gd name="connsiteY28" fmla="*/ 3441678 h 4377710"/>
              <a:gd name="connsiteX29" fmla="*/ 2942393 w 3502487"/>
              <a:gd name="connsiteY29" fmla="*/ 3393130 h 4377710"/>
              <a:gd name="connsiteX30" fmla="*/ 2943387 w 3502487"/>
              <a:gd name="connsiteY30" fmla="*/ 3405272 h 4377710"/>
              <a:gd name="connsiteX31" fmla="*/ 2948106 w 3502487"/>
              <a:gd name="connsiteY31" fmla="*/ 3393130 h 4377710"/>
              <a:gd name="connsiteX32" fmla="*/ 978756 w 3502487"/>
              <a:gd name="connsiteY32" fmla="*/ 3354106 h 4377710"/>
              <a:gd name="connsiteX33" fmla="*/ 977815 w 3502487"/>
              <a:gd name="connsiteY33" fmla="*/ 3356665 h 4377710"/>
              <a:gd name="connsiteX34" fmla="*/ 977062 w 3502487"/>
              <a:gd name="connsiteY34" fmla="*/ 3363612 h 4377710"/>
              <a:gd name="connsiteX35" fmla="*/ 987036 w 3502487"/>
              <a:gd name="connsiteY35" fmla="*/ 3365292 h 4377710"/>
              <a:gd name="connsiteX36" fmla="*/ 978756 w 3502487"/>
              <a:gd name="connsiteY36" fmla="*/ 3356775 h 4377710"/>
              <a:gd name="connsiteX37" fmla="*/ 3226488 w 3502487"/>
              <a:gd name="connsiteY37" fmla="*/ 3305271 h 4377710"/>
              <a:gd name="connsiteX38" fmla="*/ 3231169 w 3502487"/>
              <a:gd name="connsiteY38" fmla="*/ 3317091 h 4377710"/>
              <a:gd name="connsiteX39" fmla="*/ 3239755 w 3502487"/>
              <a:gd name="connsiteY39" fmla="*/ 3310850 h 4377710"/>
              <a:gd name="connsiteX40" fmla="*/ 3234696 w 3502487"/>
              <a:gd name="connsiteY40" fmla="*/ 3310044 h 4377710"/>
              <a:gd name="connsiteX41" fmla="*/ 963619 w 3502487"/>
              <a:gd name="connsiteY41" fmla="*/ 3195986 h 4377710"/>
              <a:gd name="connsiteX42" fmla="*/ 963371 w 3502487"/>
              <a:gd name="connsiteY42" fmla="*/ 3196735 h 4377710"/>
              <a:gd name="connsiteX43" fmla="*/ 963619 w 3502487"/>
              <a:gd name="connsiteY43" fmla="*/ 3197483 h 4377710"/>
              <a:gd name="connsiteX44" fmla="*/ 963619 w 3502487"/>
              <a:gd name="connsiteY44" fmla="*/ 3196352 h 4377710"/>
              <a:gd name="connsiteX45" fmla="*/ 392995 w 3502487"/>
              <a:gd name="connsiteY45" fmla="*/ 3048869 h 4377710"/>
              <a:gd name="connsiteX46" fmla="*/ 392525 w 3502487"/>
              <a:gd name="connsiteY46" fmla="*/ 3049691 h 4377710"/>
              <a:gd name="connsiteX47" fmla="*/ 392984 w 3502487"/>
              <a:gd name="connsiteY47" fmla="*/ 3050149 h 4377710"/>
              <a:gd name="connsiteX48" fmla="*/ 392984 w 3502487"/>
              <a:gd name="connsiteY48" fmla="*/ 3049067 h 4377710"/>
              <a:gd name="connsiteX49" fmla="*/ 393291 w 3502487"/>
              <a:gd name="connsiteY49" fmla="*/ 3049067 h 4377710"/>
              <a:gd name="connsiteX50" fmla="*/ 1029122 w 3502487"/>
              <a:gd name="connsiteY50" fmla="*/ 2883406 h 4377710"/>
              <a:gd name="connsiteX51" fmla="*/ 1027974 w 3502487"/>
              <a:gd name="connsiteY51" fmla="*/ 2885550 h 4377710"/>
              <a:gd name="connsiteX52" fmla="*/ 1029770 w 3502487"/>
              <a:gd name="connsiteY52" fmla="*/ 2884702 h 4377710"/>
              <a:gd name="connsiteX53" fmla="*/ 471856 w 3502487"/>
              <a:gd name="connsiteY53" fmla="*/ 2881467 h 4377710"/>
              <a:gd name="connsiteX54" fmla="*/ 468837 w 3502487"/>
              <a:gd name="connsiteY54" fmla="*/ 2885444 h 4377710"/>
              <a:gd name="connsiteX55" fmla="*/ 487806 w 3502487"/>
              <a:gd name="connsiteY55" fmla="*/ 2889384 h 4377710"/>
              <a:gd name="connsiteX56" fmla="*/ 500880 w 3502487"/>
              <a:gd name="connsiteY56" fmla="*/ 2898866 h 4377710"/>
              <a:gd name="connsiteX57" fmla="*/ 499012 w 3502487"/>
              <a:gd name="connsiteY57" fmla="*/ 2892282 h 4377710"/>
              <a:gd name="connsiteX58" fmla="*/ 483855 w 3502487"/>
              <a:gd name="connsiteY58" fmla="*/ 2882103 h 4377710"/>
              <a:gd name="connsiteX59" fmla="*/ 471856 w 3502487"/>
              <a:gd name="connsiteY59" fmla="*/ 2881467 h 4377710"/>
              <a:gd name="connsiteX60" fmla="*/ 1004289 w 3502487"/>
              <a:gd name="connsiteY60" fmla="*/ 2871031 h 4377710"/>
              <a:gd name="connsiteX61" fmla="*/ 1004289 w 3502487"/>
              <a:gd name="connsiteY61" fmla="*/ 2872359 h 4377710"/>
              <a:gd name="connsiteX62" fmla="*/ 1006893 w 3502487"/>
              <a:gd name="connsiteY62" fmla="*/ 2872595 h 4377710"/>
              <a:gd name="connsiteX63" fmla="*/ 1343469 w 3502487"/>
              <a:gd name="connsiteY63" fmla="*/ 2853663 h 4377710"/>
              <a:gd name="connsiteX64" fmla="*/ 1342666 w 3502487"/>
              <a:gd name="connsiteY64" fmla="*/ 2855612 h 4377710"/>
              <a:gd name="connsiteX65" fmla="*/ 1342893 w 3502487"/>
              <a:gd name="connsiteY65" fmla="*/ 2855985 h 4377710"/>
              <a:gd name="connsiteX66" fmla="*/ 1345074 w 3502487"/>
              <a:gd name="connsiteY66" fmla="*/ 2855346 h 4377710"/>
              <a:gd name="connsiteX67" fmla="*/ 133862 w 3502487"/>
              <a:gd name="connsiteY67" fmla="*/ 2817304 h 4377710"/>
              <a:gd name="connsiteX68" fmla="*/ 132396 w 3502487"/>
              <a:gd name="connsiteY68" fmla="*/ 2818766 h 4377710"/>
              <a:gd name="connsiteX69" fmla="*/ 134639 w 3502487"/>
              <a:gd name="connsiteY69" fmla="*/ 2817564 h 4377710"/>
              <a:gd name="connsiteX70" fmla="*/ 3095783 w 3502487"/>
              <a:gd name="connsiteY70" fmla="*/ 2785704 h 4377710"/>
              <a:gd name="connsiteX71" fmla="*/ 3093854 w 3502487"/>
              <a:gd name="connsiteY71" fmla="*/ 2789822 h 4377710"/>
              <a:gd name="connsiteX72" fmla="*/ 3096618 w 3502487"/>
              <a:gd name="connsiteY72" fmla="*/ 2792767 h 4377710"/>
              <a:gd name="connsiteX73" fmla="*/ 3121304 w 3502487"/>
              <a:gd name="connsiteY73" fmla="*/ 2764836 h 4377710"/>
              <a:gd name="connsiteX74" fmla="*/ 3124923 w 3502487"/>
              <a:gd name="connsiteY74" fmla="*/ 2769182 h 4377710"/>
              <a:gd name="connsiteX75" fmla="*/ 3125010 w 3502487"/>
              <a:gd name="connsiteY75" fmla="*/ 2767757 h 4377710"/>
              <a:gd name="connsiteX76" fmla="*/ 485821 w 3502487"/>
              <a:gd name="connsiteY76" fmla="*/ 2750552 h 4377710"/>
              <a:gd name="connsiteX77" fmla="*/ 474954 w 3502487"/>
              <a:gd name="connsiteY77" fmla="*/ 2751300 h 4377710"/>
              <a:gd name="connsiteX78" fmla="*/ 452785 w 3502487"/>
              <a:gd name="connsiteY78" fmla="*/ 2771659 h 4377710"/>
              <a:gd name="connsiteX79" fmla="*/ 447737 w 3502487"/>
              <a:gd name="connsiteY79" fmla="*/ 2776727 h 4377710"/>
              <a:gd name="connsiteX80" fmla="*/ 439220 w 3502487"/>
              <a:gd name="connsiteY80" fmla="*/ 2778865 h 4377710"/>
              <a:gd name="connsiteX81" fmla="*/ 448344 w 3502487"/>
              <a:gd name="connsiteY81" fmla="*/ 2784531 h 4377710"/>
              <a:gd name="connsiteX82" fmla="*/ 448344 w 3502487"/>
              <a:gd name="connsiteY82" fmla="*/ 2776625 h 4377710"/>
              <a:gd name="connsiteX83" fmla="*/ 470626 w 3502487"/>
              <a:gd name="connsiteY83" fmla="*/ 2755317 h 4377710"/>
              <a:gd name="connsiteX84" fmla="*/ 568920 w 3502487"/>
              <a:gd name="connsiteY84" fmla="*/ 2722255 h 4377710"/>
              <a:gd name="connsiteX85" fmla="*/ 568920 w 3502487"/>
              <a:gd name="connsiteY85" fmla="*/ 2730304 h 4377710"/>
              <a:gd name="connsiteX86" fmla="*/ 569711 w 3502487"/>
              <a:gd name="connsiteY86" fmla="*/ 2730131 h 4377710"/>
              <a:gd name="connsiteX87" fmla="*/ 569711 w 3502487"/>
              <a:gd name="connsiteY87" fmla="*/ 2722780 h 4377710"/>
              <a:gd name="connsiteX88" fmla="*/ 406276 w 3502487"/>
              <a:gd name="connsiteY88" fmla="*/ 2694827 h 4377710"/>
              <a:gd name="connsiteX89" fmla="*/ 406796 w 3502487"/>
              <a:gd name="connsiteY89" fmla="*/ 2695780 h 4377710"/>
              <a:gd name="connsiteX90" fmla="*/ 407279 w 3502487"/>
              <a:gd name="connsiteY90" fmla="*/ 2696496 h 4377710"/>
              <a:gd name="connsiteX91" fmla="*/ 407341 w 3502487"/>
              <a:gd name="connsiteY91" fmla="*/ 2695614 h 4377710"/>
              <a:gd name="connsiteX92" fmla="*/ 412428 w 3502487"/>
              <a:gd name="connsiteY92" fmla="*/ 2695614 h 4377710"/>
              <a:gd name="connsiteX93" fmla="*/ 412396 w 3502487"/>
              <a:gd name="connsiteY93" fmla="*/ 2694827 h 4377710"/>
              <a:gd name="connsiteX94" fmla="*/ 1196238 w 3502487"/>
              <a:gd name="connsiteY94" fmla="*/ 2640149 h 4377710"/>
              <a:gd name="connsiteX95" fmla="*/ 1196238 w 3502487"/>
              <a:gd name="connsiteY95" fmla="*/ 2640585 h 4377710"/>
              <a:gd name="connsiteX96" fmla="*/ 1196808 w 3502487"/>
              <a:gd name="connsiteY96" fmla="*/ 2640345 h 4377710"/>
              <a:gd name="connsiteX97" fmla="*/ 1163292 w 3502487"/>
              <a:gd name="connsiteY97" fmla="*/ 2582952 h 4377710"/>
              <a:gd name="connsiteX98" fmla="*/ 1165315 w 3502487"/>
              <a:gd name="connsiteY98" fmla="*/ 2584696 h 4377710"/>
              <a:gd name="connsiteX99" fmla="*/ 1165315 w 3502487"/>
              <a:gd name="connsiteY99" fmla="*/ 2583055 h 4377710"/>
              <a:gd name="connsiteX100" fmla="*/ 1177319 w 3502487"/>
              <a:gd name="connsiteY100" fmla="*/ 2346183 h 4377710"/>
              <a:gd name="connsiteX101" fmla="*/ 1174071 w 3502487"/>
              <a:gd name="connsiteY101" fmla="*/ 2355164 h 4377710"/>
              <a:gd name="connsiteX102" fmla="*/ 1178543 w 3502487"/>
              <a:gd name="connsiteY102" fmla="*/ 2349952 h 4377710"/>
              <a:gd name="connsiteX103" fmla="*/ 181552 w 3502487"/>
              <a:gd name="connsiteY103" fmla="*/ 2231107 h 4377710"/>
              <a:gd name="connsiteX104" fmla="*/ 181501 w 3502487"/>
              <a:gd name="connsiteY104" fmla="*/ 2231774 h 4377710"/>
              <a:gd name="connsiteX105" fmla="*/ 184590 w 3502487"/>
              <a:gd name="connsiteY105" fmla="*/ 2245352 h 4377710"/>
              <a:gd name="connsiteX106" fmla="*/ 193293 w 3502487"/>
              <a:gd name="connsiteY106" fmla="*/ 2257953 h 4377710"/>
              <a:gd name="connsiteX107" fmla="*/ 190707 w 3502487"/>
              <a:gd name="connsiteY107" fmla="*/ 2246771 h 4377710"/>
              <a:gd name="connsiteX108" fmla="*/ 190766 w 3502487"/>
              <a:gd name="connsiteY108" fmla="*/ 2246794 h 4377710"/>
              <a:gd name="connsiteX109" fmla="*/ 189658 w 3502487"/>
              <a:gd name="connsiteY109" fmla="*/ 2245352 h 4377710"/>
              <a:gd name="connsiteX110" fmla="*/ 189336 w 3502487"/>
              <a:gd name="connsiteY110" fmla="*/ 2244063 h 4377710"/>
              <a:gd name="connsiteX111" fmla="*/ 148745 w 3502487"/>
              <a:gd name="connsiteY111" fmla="*/ 2180339 h 4377710"/>
              <a:gd name="connsiteX112" fmla="*/ 150251 w 3502487"/>
              <a:gd name="connsiteY112" fmla="*/ 2185222 h 4377710"/>
              <a:gd name="connsiteX113" fmla="*/ 150251 w 3502487"/>
              <a:gd name="connsiteY113" fmla="*/ 2180685 h 4377710"/>
              <a:gd name="connsiteX114" fmla="*/ 150378 w 3502487"/>
              <a:gd name="connsiteY114" fmla="*/ 2180339 h 4377710"/>
              <a:gd name="connsiteX115" fmla="*/ 1276617 w 3502487"/>
              <a:gd name="connsiteY115" fmla="*/ 1919648 h 4377710"/>
              <a:gd name="connsiteX116" fmla="*/ 1274411 w 3502487"/>
              <a:gd name="connsiteY116" fmla="*/ 1920418 h 4377710"/>
              <a:gd name="connsiteX117" fmla="*/ 1276811 w 3502487"/>
              <a:gd name="connsiteY117" fmla="*/ 1923222 h 4377710"/>
              <a:gd name="connsiteX118" fmla="*/ 1277010 w 3502487"/>
              <a:gd name="connsiteY118" fmla="*/ 1923280 h 4377710"/>
              <a:gd name="connsiteX119" fmla="*/ 1276617 w 3502487"/>
              <a:gd name="connsiteY119" fmla="*/ 1922770 h 4377710"/>
              <a:gd name="connsiteX120" fmla="*/ 1090940 w 3502487"/>
              <a:gd name="connsiteY120" fmla="*/ 1501890 h 4377710"/>
              <a:gd name="connsiteX121" fmla="*/ 1086763 w 3502487"/>
              <a:gd name="connsiteY121" fmla="*/ 1502924 h 4377710"/>
              <a:gd name="connsiteX122" fmla="*/ 1088895 w 3502487"/>
              <a:gd name="connsiteY122" fmla="*/ 1503862 h 4377710"/>
              <a:gd name="connsiteX123" fmla="*/ 3382610 w 3502487"/>
              <a:gd name="connsiteY123" fmla="*/ 1484195 h 4377710"/>
              <a:gd name="connsiteX124" fmla="*/ 3382251 w 3502487"/>
              <a:gd name="connsiteY124" fmla="*/ 1484530 h 4377710"/>
              <a:gd name="connsiteX125" fmla="*/ 3383273 w 3502487"/>
              <a:gd name="connsiteY125" fmla="*/ 1484637 h 4377710"/>
              <a:gd name="connsiteX126" fmla="*/ 3377785 w 3502487"/>
              <a:gd name="connsiteY126" fmla="*/ 1480976 h 4377710"/>
              <a:gd name="connsiteX127" fmla="*/ 3377785 w 3502487"/>
              <a:gd name="connsiteY127" fmla="*/ 1484060 h 4377710"/>
              <a:gd name="connsiteX128" fmla="*/ 3378172 w 3502487"/>
              <a:gd name="connsiteY128" fmla="*/ 1484101 h 4377710"/>
              <a:gd name="connsiteX129" fmla="*/ 3378172 w 3502487"/>
              <a:gd name="connsiteY129" fmla="*/ 1481235 h 4377710"/>
              <a:gd name="connsiteX130" fmla="*/ 1301008 w 3502487"/>
              <a:gd name="connsiteY130" fmla="*/ 1391972 h 4377710"/>
              <a:gd name="connsiteX131" fmla="*/ 1301119 w 3502487"/>
              <a:gd name="connsiteY131" fmla="*/ 1392715 h 4377710"/>
              <a:gd name="connsiteX132" fmla="*/ 1299985 w 3502487"/>
              <a:gd name="connsiteY132" fmla="*/ 1394102 h 4377710"/>
              <a:gd name="connsiteX133" fmla="*/ 1306832 w 3502487"/>
              <a:gd name="connsiteY133" fmla="*/ 1397775 h 4377710"/>
              <a:gd name="connsiteX134" fmla="*/ 1159607 w 3502487"/>
              <a:gd name="connsiteY134" fmla="*/ 1195449 h 4377710"/>
              <a:gd name="connsiteX135" fmla="*/ 1154943 w 3502487"/>
              <a:gd name="connsiteY135" fmla="*/ 1214849 h 4377710"/>
              <a:gd name="connsiteX136" fmla="*/ 1157111 w 3502487"/>
              <a:gd name="connsiteY136" fmla="*/ 1213997 h 4377710"/>
              <a:gd name="connsiteX137" fmla="*/ 1159636 w 3502487"/>
              <a:gd name="connsiteY137" fmla="*/ 1195684 h 4377710"/>
              <a:gd name="connsiteX138" fmla="*/ 999122 w 3502487"/>
              <a:gd name="connsiteY138" fmla="*/ 1102762 h 4377710"/>
              <a:gd name="connsiteX139" fmla="*/ 999110 w 3502487"/>
              <a:gd name="connsiteY139" fmla="*/ 1102778 h 4377710"/>
              <a:gd name="connsiteX140" fmla="*/ 1001099 w 3502487"/>
              <a:gd name="connsiteY140" fmla="*/ 1106556 h 4377710"/>
              <a:gd name="connsiteX141" fmla="*/ 1002478 w 3502487"/>
              <a:gd name="connsiteY141" fmla="*/ 1104696 h 4377710"/>
              <a:gd name="connsiteX142" fmla="*/ 1002670 w 3502487"/>
              <a:gd name="connsiteY142" fmla="*/ 1104418 h 4377710"/>
              <a:gd name="connsiteX143" fmla="*/ 431861 w 3502487"/>
              <a:gd name="connsiteY143" fmla="*/ 1061434 h 4377710"/>
              <a:gd name="connsiteX144" fmla="*/ 432658 w 3502487"/>
              <a:gd name="connsiteY144" fmla="*/ 1063068 h 4377710"/>
              <a:gd name="connsiteX145" fmla="*/ 432812 w 3502487"/>
              <a:gd name="connsiteY145" fmla="*/ 1063006 h 4377710"/>
              <a:gd name="connsiteX146" fmla="*/ 1543997 w 3502487"/>
              <a:gd name="connsiteY146" fmla="*/ 967552 h 4377710"/>
              <a:gd name="connsiteX147" fmla="*/ 1543423 w 3502487"/>
              <a:gd name="connsiteY147" fmla="*/ 973347 h 4377710"/>
              <a:gd name="connsiteX148" fmla="*/ 1543571 w 3502487"/>
              <a:gd name="connsiteY148" fmla="*/ 973062 h 4377710"/>
              <a:gd name="connsiteX149" fmla="*/ 1555044 w 3502487"/>
              <a:gd name="connsiteY149" fmla="*/ 973062 h 4377710"/>
              <a:gd name="connsiteX150" fmla="*/ 1555830 w 3502487"/>
              <a:gd name="connsiteY150" fmla="*/ 971885 h 4377710"/>
              <a:gd name="connsiteX151" fmla="*/ 1544228 w 3502487"/>
              <a:gd name="connsiteY151" fmla="*/ 968014 h 4377710"/>
              <a:gd name="connsiteX152" fmla="*/ 801797 w 3502487"/>
              <a:gd name="connsiteY152" fmla="*/ 926295 h 4377710"/>
              <a:gd name="connsiteX153" fmla="*/ 801223 w 3502487"/>
              <a:gd name="connsiteY153" fmla="*/ 927259 h 4377710"/>
              <a:gd name="connsiteX154" fmla="*/ 801797 w 3502487"/>
              <a:gd name="connsiteY154" fmla="*/ 927582 h 4377710"/>
              <a:gd name="connsiteX155" fmla="*/ 1383079 w 3502487"/>
              <a:gd name="connsiteY155" fmla="*/ 902088 h 4377710"/>
              <a:gd name="connsiteX156" fmla="*/ 1382370 w 3502487"/>
              <a:gd name="connsiteY156" fmla="*/ 902797 h 4377710"/>
              <a:gd name="connsiteX157" fmla="*/ 1378834 w 3502487"/>
              <a:gd name="connsiteY157" fmla="*/ 902797 h 4377710"/>
              <a:gd name="connsiteX158" fmla="*/ 1382295 w 3502487"/>
              <a:gd name="connsiteY158" fmla="*/ 904097 h 4377710"/>
              <a:gd name="connsiteX159" fmla="*/ 1382295 w 3502487"/>
              <a:gd name="connsiteY159" fmla="*/ 918733 h 4377710"/>
              <a:gd name="connsiteX160" fmla="*/ 1383993 w 3502487"/>
              <a:gd name="connsiteY160" fmla="*/ 919165 h 4377710"/>
              <a:gd name="connsiteX161" fmla="*/ 1383079 w 3502487"/>
              <a:gd name="connsiteY161" fmla="*/ 917583 h 4377710"/>
              <a:gd name="connsiteX162" fmla="*/ 1383079 w 3502487"/>
              <a:gd name="connsiteY162" fmla="*/ 903405 h 4377710"/>
              <a:gd name="connsiteX163" fmla="*/ 1383079 w 3502487"/>
              <a:gd name="connsiteY163" fmla="*/ 902324 h 4377710"/>
              <a:gd name="connsiteX164" fmla="*/ 3378162 w 3502487"/>
              <a:gd name="connsiteY164" fmla="*/ 862249 h 4377710"/>
              <a:gd name="connsiteX165" fmla="*/ 3378164 w 3502487"/>
              <a:gd name="connsiteY165" fmla="*/ 862265 h 4377710"/>
              <a:gd name="connsiteX166" fmla="*/ 3378278 w 3502487"/>
              <a:gd name="connsiteY166" fmla="*/ 862341 h 4377710"/>
              <a:gd name="connsiteX167" fmla="*/ 3378288 w 3502487"/>
              <a:gd name="connsiteY167" fmla="*/ 862341 h 4377710"/>
              <a:gd name="connsiteX168" fmla="*/ 2427558 w 3502487"/>
              <a:gd name="connsiteY168" fmla="*/ 779355 h 4377710"/>
              <a:gd name="connsiteX169" fmla="*/ 2424983 w 3502487"/>
              <a:gd name="connsiteY169" fmla="*/ 780631 h 4377710"/>
              <a:gd name="connsiteX170" fmla="*/ 2427200 w 3502487"/>
              <a:gd name="connsiteY170" fmla="*/ 781865 h 4377710"/>
              <a:gd name="connsiteX171" fmla="*/ 2429261 w 3502487"/>
              <a:gd name="connsiteY171" fmla="*/ 783533 h 4377710"/>
              <a:gd name="connsiteX172" fmla="*/ 2428206 w 3502487"/>
              <a:gd name="connsiteY172" fmla="*/ 781724 h 4377710"/>
              <a:gd name="connsiteX173" fmla="*/ 3146000 w 3502487"/>
              <a:gd name="connsiteY173" fmla="*/ 651424 h 4377710"/>
              <a:gd name="connsiteX174" fmla="*/ 3144966 w 3502487"/>
              <a:gd name="connsiteY174" fmla="*/ 656233 h 4377710"/>
              <a:gd name="connsiteX175" fmla="*/ 3146884 w 3502487"/>
              <a:gd name="connsiteY175" fmla="*/ 654248 h 4377710"/>
              <a:gd name="connsiteX176" fmla="*/ 3146894 w 3502487"/>
              <a:gd name="connsiteY176" fmla="*/ 654199 h 4377710"/>
              <a:gd name="connsiteX177" fmla="*/ 2958714 w 3502487"/>
              <a:gd name="connsiteY177" fmla="*/ 604703 h 4377710"/>
              <a:gd name="connsiteX178" fmla="*/ 2948067 w 3502487"/>
              <a:gd name="connsiteY178" fmla="*/ 619608 h 4377710"/>
              <a:gd name="connsiteX179" fmla="*/ 2958714 w 3502487"/>
              <a:gd name="connsiteY179" fmla="*/ 604703 h 4377710"/>
              <a:gd name="connsiteX180" fmla="*/ 2105801 w 3502487"/>
              <a:gd name="connsiteY180" fmla="*/ 579029 h 4377710"/>
              <a:gd name="connsiteX181" fmla="*/ 2105245 w 3502487"/>
              <a:gd name="connsiteY181" fmla="*/ 579136 h 4377710"/>
              <a:gd name="connsiteX182" fmla="*/ 2105245 w 3502487"/>
              <a:gd name="connsiteY182" fmla="*/ 579583 h 4377710"/>
              <a:gd name="connsiteX183" fmla="*/ 2020427 w 3502487"/>
              <a:gd name="connsiteY183" fmla="*/ 541211 h 4377710"/>
              <a:gd name="connsiteX184" fmla="*/ 2027239 w 3502487"/>
              <a:gd name="connsiteY184" fmla="*/ 544518 h 4377710"/>
              <a:gd name="connsiteX185" fmla="*/ 2032576 w 3502487"/>
              <a:gd name="connsiteY185" fmla="*/ 551445 h 4377710"/>
              <a:gd name="connsiteX186" fmla="*/ 2029657 w 3502487"/>
              <a:gd name="connsiteY186" fmla="*/ 544160 h 4377710"/>
              <a:gd name="connsiteX187" fmla="*/ 2169900 w 3502487"/>
              <a:gd name="connsiteY187" fmla="*/ 534971 h 4377710"/>
              <a:gd name="connsiteX188" fmla="*/ 2168615 w 3502487"/>
              <a:gd name="connsiteY188" fmla="*/ 536247 h 4377710"/>
              <a:gd name="connsiteX189" fmla="*/ 2171293 w 3502487"/>
              <a:gd name="connsiteY189" fmla="*/ 537138 h 4377710"/>
              <a:gd name="connsiteX190" fmla="*/ 2170047 w 3502487"/>
              <a:gd name="connsiteY190" fmla="*/ 534971 h 4377710"/>
              <a:gd name="connsiteX191" fmla="*/ 1280849 w 3502487"/>
              <a:gd name="connsiteY191" fmla="*/ 530117 h 4377710"/>
              <a:gd name="connsiteX192" fmla="*/ 1275253 w 3502487"/>
              <a:gd name="connsiteY192" fmla="*/ 539218 h 4377710"/>
              <a:gd name="connsiteX193" fmla="*/ 1279763 w 3502487"/>
              <a:gd name="connsiteY193" fmla="*/ 536657 h 4377710"/>
              <a:gd name="connsiteX194" fmla="*/ 2560460 w 3502487"/>
              <a:gd name="connsiteY194" fmla="*/ 509179 h 4377710"/>
              <a:gd name="connsiteX195" fmla="*/ 2547509 w 3502487"/>
              <a:gd name="connsiteY195" fmla="*/ 515889 h 4377710"/>
              <a:gd name="connsiteX196" fmla="*/ 2554501 w 3502487"/>
              <a:gd name="connsiteY196" fmla="*/ 518221 h 4377710"/>
              <a:gd name="connsiteX197" fmla="*/ 2560181 w 3502487"/>
              <a:gd name="connsiteY197" fmla="*/ 510013 h 4377710"/>
              <a:gd name="connsiteX198" fmla="*/ 2606244 w 3502487"/>
              <a:gd name="connsiteY198" fmla="*/ 467642 h 4377710"/>
              <a:gd name="connsiteX199" fmla="*/ 2605995 w 3502487"/>
              <a:gd name="connsiteY199" fmla="*/ 468432 h 4377710"/>
              <a:gd name="connsiteX200" fmla="*/ 2606673 w 3502487"/>
              <a:gd name="connsiteY200" fmla="*/ 468432 h 4377710"/>
              <a:gd name="connsiteX201" fmla="*/ 2362388 w 3502487"/>
              <a:gd name="connsiteY201" fmla="*/ 363175 h 4377710"/>
              <a:gd name="connsiteX202" fmla="*/ 2362037 w 3502487"/>
              <a:gd name="connsiteY202" fmla="*/ 363527 h 4377710"/>
              <a:gd name="connsiteX203" fmla="*/ 2362266 w 3502487"/>
              <a:gd name="connsiteY203" fmla="*/ 364237 h 4377710"/>
              <a:gd name="connsiteX204" fmla="*/ 1887411 w 3502487"/>
              <a:gd name="connsiteY204" fmla="*/ 0 h 4377710"/>
              <a:gd name="connsiteX205" fmla="*/ 1952932 w 3502487"/>
              <a:gd name="connsiteY205" fmla="*/ 60352 h 4377710"/>
              <a:gd name="connsiteX206" fmla="*/ 1952932 w 3502487"/>
              <a:gd name="connsiteY206" fmla="*/ 89479 h 4377710"/>
              <a:gd name="connsiteX207" fmla="*/ 1966172 w 3502487"/>
              <a:gd name="connsiteY207" fmla="*/ 105212 h 4377710"/>
              <a:gd name="connsiteX208" fmla="*/ 1968070 w 3502487"/>
              <a:gd name="connsiteY208" fmla="*/ 124785 h 4377710"/>
              <a:gd name="connsiteX209" fmla="*/ 1968070 w 3502487"/>
              <a:gd name="connsiteY209" fmla="*/ 200549 h 4377710"/>
              <a:gd name="connsiteX210" fmla="*/ 1993368 w 3502487"/>
              <a:gd name="connsiteY210" fmla="*/ 225804 h 4377710"/>
              <a:gd name="connsiteX211" fmla="*/ 1993368 w 3502487"/>
              <a:gd name="connsiteY211" fmla="*/ 232194 h 4377710"/>
              <a:gd name="connsiteX212" fmla="*/ 1994169 w 3502487"/>
              <a:gd name="connsiteY212" fmla="*/ 231814 h 4377710"/>
              <a:gd name="connsiteX213" fmla="*/ 1994169 w 3502487"/>
              <a:gd name="connsiteY213" fmla="*/ 231327 h 4377710"/>
              <a:gd name="connsiteX214" fmla="*/ 1994169 w 3502487"/>
              <a:gd name="connsiteY214" fmla="*/ 226308 h 4377710"/>
              <a:gd name="connsiteX215" fmla="*/ 1999137 w 3502487"/>
              <a:gd name="connsiteY215" fmla="*/ 186156 h 4377710"/>
              <a:gd name="connsiteX216" fmla="*/ 1999137 w 3502487"/>
              <a:gd name="connsiteY216" fmla="*/ 115892 h 4377710"/>
              <a:gd name="connsiteX217" fmla="*/ 2004105 w 3502487"/>
              <a:gd name="connsiteY217" fmla="*/ 100835 h 4377710"/>
              <a:gd name="connsiteX218" fmla="*/ 2023978 w 3502487"/>
              <a:gd name="connsiteY218" fmla="*/ 110873 h 4377710"/>
              <a:gd name="connsiteX219" fmla="*/ 2028946 w 3502487"/>
              <a:gd name="connsiteY219" fmla="*/ 166081 h 4377710"/>
              <a:gd name="connsiteX220" fmla="*/ 2023978 w 3502487"/>
              <a:gd name="connsiteY220" fmla="*/ 226308 h 4377710"/>
              <a:gd name="connsiteX221" fmla="*/ 2021532 w 3502487"/>
              <a:gd name="connsiteY221" fmla="*/ 227133 h 4377710"/>
              <a:gd name="connsiteX222" fmla="*/ 2023446 w 3502487"/>
              <a:gd name="connsiteY222" fmla="*/ 227274 h 4377710"/>
              <a:gd name="connsiteX223" fmla="*/ 2043675 w 3502487"/>
              <a:gd name="connsiteY223" fmla="*/ 328187 h 4377710"/>
              <a:gd name="connsiteX224" fmla="*/ 2068959 w 3502487"/>
              <a:gd name="connsiteY224" fmla="*/ 444236 h 4377710"/>
              <a:gd name="connsiteX225" fmla="*/ 2073602 w 3502487"/>
              <a:gd name="connsiteY225" fmla="*/ 481296 h 4377710"/>
              <a:gd name="connsiteX226" fmla="*/ 2075010 w 3502487"/>
              <a:gd name="connsiteY226" fmla="*/ 483418 h 4377710"/>
              <a:gd name="connsiteX227" fmla="*/ 2075010 w 3502487"/>
              <a:gd name="connsiteY227" fmla="*/ 493541 h 4377710"/>
              <a:gd name="connsiteX228" fmla="*/ 2076175 w 3502487"/>
              <a:gd name="connsiteY228" fmla="*/ 495545 h 4377710"/>
              <a:gd name="connsiteX229" fmla="*/ 2088122 w 3502487"/>
              <a:gd name="connsiteY229" fmla="*/ 512614 h 4377710"/>
              <a:gd name="connsiteX230" fmla="*/ 2089985 w 3502487"/>
              <a:gd name="connsiteY230" fmla="*/ 538697 h 4377710"/>
              <a:gd name="connsiteX231" fmla="*/ 2083503 w 3502487"/>
              <a:gd name="connsiteY231" fmla="*/ 527586 h 4377710"/>
              <a:gd name="connsiteX232" fmla="*/ 2083514 w 3502487"/>
              <a:gd name="connsiteY232" fmla="*/ 527710 h 4377710"/>
              <a:gd name="connsiteX233" fmla="*/ 2090128 w 3502487"/>
              <a:gd name="connsiteY233" fmla="*/ 539099 h 4377710"/>
              <a:gd name="connsiteX234" fmla="*/ 2090128 w 3502487"/>
              <a:gd name="connsiteY234" fmla="*/ 548986 h 4377710"/>
              <a:gd name="connsiteX235" fmla="*/ 2130440 w 3502487"/>
              <a:gd name="connsiteY235" fmla="*/ 533983 h 4377710"/>
              <a:gd name="connsiteX236" fmla="*/ 2130688 w 3502487"/>
              <a:gd name="connsiteY236" fmla="*/ 533860 h 4377710"/>
              <a:gd name="connsiteX237" fmla="*/ 2139900 w 3502487"/>
              <a:gd name="connsiteY237" fmla="*/ 492620 h 4377710"/>
              <a:gd name="connsiteX238" fmla="*/ 2160712 w 3502487"/>
              <a:gd name="connsiteY238" fmla="*/ 454061 h 4377710"/>
              <a:gd name="connsiteX239" fmla="*/ 2185940 w 3502487"/>
              <a:gd name="connsiteY239" fmla="*/ 428775 h 4377710"/>
              <a:gd name="connsiteX240" fmla="*/ 2251530 w 3502487"/>
              <a:gd name="connsiteY240" fmla="*/ 383264 h 4377710"/>
              <a:gd name="connsiteX241" fmla="*/ 2303244 w 3502487"/>
              <a:gd name="connsiteY241" fmla="*/ 352289 h 4377710"/>
              <a:gd name="connsiteX242" fmla="*/ 2361219 w 3502487"/>
              <a:gd name="connsiteY242" fmla="*/ 362798 h 4377710"/>
              <a:gd name="connsiteX243" fmla="*/ 2361790 w 3502487"/>
              <a:gd name="connsiteY243" fmla="*/ 362761 h 4377710"/>
              <a:gd name="connsiteX244" fmla="*/ 2361837 w 3502487"/>
              <a:gd name="connsiteY244" fmla="*/ 362910 h 4377710"/>
              <a:gd name="connsiteX245" fmla="*/ 2362407 w 3502487"/>
              <a:gd name="connsiteY245" fmla="*/ 363014 h 4377710"/>
              <a:gd name="connsiteX246" fmla="*/ 2362526 w 3502487"/>
              <a:gd name="connsiteY246" fmla="*/ 361970 h 4377710"/>
              <a:gd name="connsiteX247" fmla="*/ 2402273 w 3502487"/>
              <a:gd name="connsiteY247" fmla="*/ 418182 h 4377710"/>
              <a:gd name="connsiteX248" fmla="*/ 2427114 w 3502487"/>
              <a:gd name="connsiteY248" fmla="*/ 453953 h 4377710"/>
              <a:gd name="connsiteX249" fmla="*/ 2428533 w 3502487"/>
              <a:gd name="connsiteY249" fmla="*/ 456873 h 4377710"/>
              <a:gd name="connsiteX250" fmla="*/ 2428533 w 3502487"/>
              <a:gd name="connsiteY250" fmla="*/ 453528 h 4377710"/>
              <a:gd name="connsiteX251" fmla="*/ 2428921 w 3502487"/>
              <a:gd name="connsiteY251" fmla="*/ 454044 h 4377710"/>
              <a:gd name="connsiteX252" fmla="*/ 2428921 w 3502487"/>
              <a:gd name="connsiteY252" fmla="*/ 444456 h 4377710"/>
              <a:gd name="connsiteX253" fmla="*/ 2444018 w 3502487"/>
              <a:gd name="connsiteY253" fmla="*/ 429320 h 4377710"/>
              <a:gd name="connsiteX254" fmla="*/ 2489313 w 3502487"/>
              <a:gd name="connsiteY254" fmla="*/ 333458 h 4377710"/>
              <a:gd name="connsiteX255" fmla="*/ 2564804 w 3502487"/>
              <a:gd name="connsiteY255" fmla="*/ 272914 h 4377710"/>
              <a:gd name="connsiteX256" fmla="*/ 2635263 w 3502487"/>
              <a:gd name="connsiteY256" fmla="*/ 227504 h 4377710"/>
              <a:gd name="connsiteX257" fmla="*/ 2700688 w 3502487"/>
              <a:gd name="connsiteY257" fmla="*/ 202278 h 4377710"/>
              <a:gd name="connsiteX258" fmla="*/ 2706351 w 3502487"/>
              <a:gd name="connsiteY258" fmla="*/ 205431 h 4377710"/>
              <a:gd name="connsiteX259" fmla="*/ 2714548 w 3502487"/>
              <a:gd name="connsiteY259" fmla="*/ 211459 h 4377710"/>
              <a:gd name="connsiteX260" fmla="*/ 2715863 w 3502487"/>
              <a:gd name="connsiteY260" fmla="*/ 210795 h 4377710"/>
              <a:gd name="connsiteX261" fmla="*/ 2716122 w 3502487"/>
              <a:gd name="connsiteY261" fmla="*/ 211057 h 4377710"/>
              <a:gd name="connsiteX262" fmla="*/ 2715981 w 3502487"/>
              <a:gd name="connsiteY262" fmla="*/ 210795 h 4377710"/>
              <a:gd name="connsiteX263" fmla="*/ 2741532 w 3502487"/>
              <a:gd name="connsiteY263" fmla="*/ 236346 h 4377710"/>
              <a:gd name="connsiteX264" fmla="*/ 2740768 w 3502487"/>
              <a:gd name="connsiteY264" fmla="*/ 235936 h 4377710"/>
              <a:gd name="connsiteX265" fmla="*/ 2740999 w 3502487"/>
              <a:gd name="connsiteY265" fmla="*/ 236169 h 4377710"/>
              <a:gd name="connsiteX266" fmla="*/ 2770536 w 3502487"/>
              <a:gd name="connsiteY266" fmla="*/ 300871 h 4377710"/>
              <a:gd name="connsiteX267" fmla="*/ 2781178 w 3502487"/>
              <a:gd name="connsiteY267" fmla="*/ 372904 h 4377710"/>
              <a:gd name="connsiteX268" fmla="*/ 2797507 w 3502487"/>
              <a:gd name="connsiteY268" fmla="*/ 413037 h 4377710"/>
              <a:gd name="connsiteX269" fmla="*/ 2806365 w 3502487"/>
              <a:gd name="connsiteY269" fmla="*/ 453458 h 4377710"/>
              <a:gd name="connsiteX270" fmla="*/ 2805625 w 3502487"/>
              <a:gd name="connsiteY270" fmla="*/ 454237 h 4377710"/>
              <a:gd name="connsiteX271" fmla="*/ 2806118 w 3502487"/>
              <a:gd name="connsiteY271" fmla="*/ 454237 h 4377710"/>
              <a:gd name="connsiteX272" fmla="*/ 2811087 w 3502487"/>
              <a:gd name="connsiteY272" fmla="*/ 479079 h 4377710"/>
              <a:gd name="connsiteX273" fmla="*/ 2811156 w 3502487"/>
              <a:gd name="connsiteY273" fmla="*/ 479703 h 4377710"/>
              <a:gd name="connsiteX274" fmla="*/ 2811370 w 3502487"/>
              <a:gd name="connsiteY274" fmla="*/ 479079 h 4377710"/>
              <a:gd name="connsiteX275" fmla="*/ 2821591 w 3502487"/>
              <a:gd name="connsiteY275" fmla="*/ 538697 h 4377710"/>
              <a:gd name="connsiteX276" fmla="*/ 2821135 w 3502487"/>
              <a:gd name="connsiteY276" fmla="*/ 538253 h 4377710"/>
              <a:gd name="connsiteX277" fmla="*/ 2821547 w 3502487"/>
              <a:gd name="connsiteY277" fmla="*/ 539351 h 4377710"/>
              <a:gd name="connsiteX278" fmla="*/ 2831669 w 3502487"/>
              <a:gd name="connsiteY278" fmla="*/ 569666 h 4377710"/>
              <a:gd name="connsiteX279" fmla="*/ 2836729 w 3502487"/>
              <a:gd name="connsiteY279" fmla="*/ 645454 h 4377710"/>
              <a:gd name="connsiteX280" fmla="*/ 2835516 w 3502487"/>
              <a:gd name="connsiteY280" fmla="*/ 647878 h 4377710"/>
              <a:gd name="connsiteX281" fmla="*/ 2837148 w 3502487"/>
              <a:gd name="connsiteY281" fmla="*/ 646514 h 4377710"/>
              <a:gd name="connsiteX282" fmla="*/ 2872503 w 3502487"/>
              <a:gd name="connsiteY282" fmla="*/ 661611 h 4377710"/>
              <a:gd name="connsiteX283" fmla="*/ 2902808 w 3502487"/>
              <a:gd name="connsiteY283" fmla="*/ 656579 h 4377710"/>
              <a:gd name="connsiteX284" fmla="*/ 2948265 w 3502487"/>
              <a:gd name="connsiteY284" fmla="*/ 621349 h 4377710"/>
              <a:gd name="connsiteX285" fmla="*/ 2958366 w 3502487"/>
              <a:gd name="connsiteY285" fmla="*/ 606251 h 4377710"/>
              <a:gd name="connsiteX286" fmla="*/ 2959336 w 3502487"/>
              <a:gd name="connsiteY286" fmla="*/ 605768 h 4377710"/>
              <a:gd name="connsiteX287" fmla="*/ 2972549 w 3502487"/>
              <a:gd name="connsiteY287" fmla="*/ 605768 h 4377710"/>
              <a:gd name="connsiteX288" fmla="*/ 2973518 w 3502487"/>
              <a:gd name="connsiteY288" fmla="*/ 606251 h 4377710"/>
              <a:gd name="connsiteX289" fmla="*/ 2974835 w 3502487"/>
              <a:gd name="connsiteY289" fmla="*/ 610822 h 4377710"/>
              <a:gd name="connsiteX290" fmla="*/ 2974531 w 3502487"/>
              <a:gd name="connsiteY290" fmla="*/ 606746 h 4377710"/>
              <a:gd name="connsiteX291" fmla="*/ 2973619 w 3502487"/>
              <a:gd name="connsiteY291" fmla="*/ 605768 h 4377710"/>
              <a:gd name="connsiteX292" fmla="*/ 2972549 w 3502487"/>
              <a:gd name="connsiteY292" fmla="*/ 605768 h 4377710"/>
              <a:gd name="connsiteX293" fmla="*/ 2965943 w 3502487"/>
              <a:gd name="connsiteY293" fmla="*/ 602477 h 4377710"/>
              <a:gd name="connsiteX294" fmla="*/ 2959336 w 3502487"/>
              <a:gd name="connsiteY294" fmla="*/ 605768 h 4377710"/>
              <a:gd name="connsiteX295" fmla="*/ 2958714 w 3502487"/>
              <a:gd name="connsiteY295" fmla="*/ 605768 h 4377710"/>
              <a:gd name="connsiteX296" fmla="*/ 2973619 w 3502487"/>
              <a:gd name="connsiteY296" fmla="*/ 593125 h 4377710"/>
              <a:gd name="connsiteX297" fmla="*/ 2988523 w 3502487"/>
              <a:gd name="connsiteY297" fmla="*/ 600445 h 4377710"/>
              <a:gd name="connsiteX298" fmla="*/ 2984484 w 3502487"/>
              <a:gd name="connsiteY298" fmla="*/ 604773 h 4377710"/>
              <a:gd name="connsiteX299" fmla="*/ 2985371 w 3502487"/>
              <a:gd name="connsiteY299" fmla="*/ 605662 h 4377710"/>
              <a:gd name="connsiteX300" fmla="*/ 2989297 w 3502487"/>
              <a:gd name="connsiteY300" fmla="*/ 600934 h 4377710"/>
              <a:gd name="connsiteX301" fmla="*/ 2999363 w 3502487"/>
              <a:gd name="connsiteY301" fmla="*/ 605984 h 4377710"/>
              <a:gd name="connsiteX302" fmla="*/ 3004431 w 3502487"/>
              <a:gd name="connsiteY302" fmla="*/ 604704 h 4377710"/>
              <a:gd name="connsiteX303" fmla="*/ 2999168 w 3502487"/>
              <a:gd name="connsiteY303" fmla="*/ 604704 h 4377710"/>
              <a:gd name="connsiteX304" fmla="*/ 3054641 w 3502487"/>
              <a:gd name="connsiteY304" fmla="*/ 590332 h 4377710"/>
              <a:gd name="connsiteX305" fmla="*/ 3055556 w 3502487"/>
              <a:gd name="connsiteY305" fmla="*/ 590332 h 4377710"/>
              <a:gd name="connsiteX306" fmla="*/ 3054528 w 3502487"/>
              <a:gd name="connsiteY306" fmla="*/ 589605 h 4377710"/>
              <a:gd name="connsiteX307" fmla="*/ 3125375 w 3502487"/>
              <a:gd name="connsiteY307" fmla="*/ 513824 h 4377710"/>
              <a:gd name="connsiteX308" fmla="*/ 3155737 w 3502487"/>
              <a:gd name="connsiteY308" fmla="*/ 488563 h 4377710"/>
              <a:gd name="connsiteX309" fmla="*/ 3226583 w 3502487"/>
              <a:gd name="connsiteY309" fmla="*/ 438042 h 4377710"/>
              <a:gd name="connsiteX310" fmla="*/ 3236703 w 3502487"/>
              <a:gd name="connsiteY310" fmla="*/ 427938 h 4377710"/>
              <a:gd name="connsiteX311" fmla="*/ 3308182 w 3502487"/>
              <a:gd name="connsiteY311" fmla="*/ 406466 h 4377710"/>
              <a:gd name="connsiteX312" fmla="*/ 3368274 w 3502487"/>
              <a:gd name="connsiteY312" fmla="*/ 438042 h 4377710"/>
              <a:gd name="connsiteX313" fmla="*/ 3408757 w 3502487"/>
              <a:gd name="connsiteY313" fmla="*/ 483510 h 4377710"/>
              <a:gd name="connsiteX314" fmla="*/ 3423938 w 3502487"/>
              <a:gd name="connsiteY314" fmla="*/ 534031 h 4377710"/>
              <a:gd name="connsiteX315" fmla="*/ 3424437 w 3502487"/>
              <a:gd name="connsiteY315" fmla="*/ 537590 h 4377710"/>
              <a:gd name="connsiteX316" fmla="*/ 3439588 w 3502487"/>
              <a:gd name="connsiteY316" fmla="*/ 574738 h 4377710"/>
              <a:gd name="connsiteX317" fmla="*/ 3448438 w 3502487"/>
              <a:gd name="connsiteY317" fmla="*/ 615039 h 4377710"/>
              <a:gd name="connsiteX318" fmla="*/ 3448127 w 3502487"/>
              <a:gd name="connsiteY318" fmla="*/ 616173 h 4377710"/>
              <a:gd name="connsiteX319" fmla="*/ 3465371 w 3502487"/>
              <a:gd name="connsiteY319" fmla="*/ 639686 h 4377710"/>
              <a:gd name="connsiteX320" fmla="*/ 3468197 w 3502487"/>
              <a:gd name="connsiteY320" fmla="*/ 716963 h 4377710"/>
              <a:gd name="connsiteX321" fmla="*/ 3458147 w 3502487"/>
              <a:gd name="connsiteY321" fmla="*/ 797626 h 4377710"/>
              <a:gd name="connsiteX322" fmla="*/ 3453123 w 3502487"/>
              <a:gd name="connsiteY322" fmla="*/ 868207 h 4377710"/>
              <a:gd name="connsiteX323" fmla="*/ 3448097 w 3502487"/>
              <a:gd name="connsiteY323" fmla="*/ 928705 h 4377710"/>
              <a:gd name="connsiteX324" fmla="*/ 3448097 w 3502487"/>
              <a:gd name="connsiteY324" fmla="*/ 1069866 h 4377710"/>
              <a:gd name="connsiteX325" fmla="*/ 3438047 w 3502487"/>
              <a:gd name="connsiteY325" fmla="*/ 1155572 h 4377710"/>
              <a:gd name="connsiteX326" fmla="*/ 3433021 w 3502487"/>
              <a:gd name="connsiteY326" fmla="*/ 1291692 h 4377710"/>
              <a:gd name="connsiteX327" fmla="*/ 3427997 w 3502487"/>
              <a:gd name="connsiteY327" fmla="*/ 1343998 h 4377710"/>
              <a:gd name="connsiteX328" fmla="*/ 3409025 w 3502487"/>
              <a:gd name="connsiteY328" fmla="*/ 1389800 h 4377710"/>
              <a:gd name="connsiteX329" fmla="*/ 3408297 w 3502487"/>
              <a:gd name="connsiteY329" fmla="*/ 1393077 h 4377710"/>
              <a:gd name="connsiteX330" fmla="*/ 3408297 w 3502487"/>
              <a:gd name="connsiteY330" fmla="*/ 1433514 h 4377710"/>
              <a:gd name="connsiteX331" fmla="*/ 3408125 w 3502487"/>
              <a:gd name="connsiteY331" fmla="*/ 1433555 h 4377710"/>
              <a:gd name="connsiteX332" fmla="*/ 3408527 w 3502487"/>
              <a:gd name="connsiteY332" fmla="*/ 1434095 h 4377710"/>
              <a:gd name="connsiteX333" fmla="*/ 3408527 w 3502487"/>
              <a:gd name="connsiteY333" fmla="*/ 1459367 h 4377710"/>
              <a:gd name="connsiteX334" fmla="*/ 3408955 w 3502487"/>
              <a:gd name="connsiteY334" fmla="*/ 1460939 h 4377710"/>
              <a:gd name="connsiteX335" fmla="*/ 3419161 w 3502487"/>
              <a:gd name="connsiteY335" fmla="*/ 1486208 h 4377710"/>
              <a:gd name="connsiteX336" fmla="*/ 3410561 w 3502487"/>
              <a:gd name="connsiteY336" fmla="*/ 1507503 h 4377710"/>
              <a:gd name="connsiteX337" fmla="*/ 3408599 w 3502487"/>
              <a:gd name="connsiteY337" fmla="*/ 1514703 h 4377710"/>
              <a:gd name="connsiteX338" fmla="*/ 3413493 w 3502487"/>
              <a:gd name="connsiteY338" fmla="*/ 1549286 h 4377710"/>
              <a:gd name="connsiteX339" fmla="*/ 3388442 w 3502487"/>
              <a:gd name="connsiteY339" fmla="*/ 1706051 h 4377710"/>
              <a:gd name="connsiteX340" fmla="*/ 3378423 w 3502487"/>
              <a:gd name="connsiteY340" fmla="*/ 1716166 h 4377710"/>
              <a:gd name="connsiteX341" fmla="*/ 3378968 w 3502487"/>
              <a:gd name="connsiteY341" fmla="*/ 1711954 h 4377710"/>
              <a:gd name="connsiteX342" fmla="*/ 3377785 w 3502487"/>
              <a:gd name="connsiteY342" fmla="*/ 1715671 h 4377710"/>
              <a:gd name="connsiteX343" fmla="*/ 3362688 w 3502487"/>
              <a:gd name="connsiteY343" fmla="*/ 1751050 h 4377710"/>
              <a:gd name="connsiteX344" fmla="*/ 3367685 w 3502487"/>
              <a:gd name="connsiteY344" fmla="*/ 1786190 h 4377710"/>
              <a:gd name="connsiteX345" fmla="*/ 3397229 w 3502487"/>
              <a:gd name="connsiteY345" fmla="*/ 1796838 h 4377710"/>
              <a:gd name="connsiteX346" fmla="*/ 3407982 w 3502487"/>
              <a:gd name="connsiteY346" fmla="*/ 1826459 h 4377710"/>
              <a:gd name="connsiteX347" fmla="*/ 3407982 w 3502487"/>
              <a:gd name="connsiteY347" fmla="*/ 1947468 h 4377710"/>
              <a:gd name="connsiteX348" fmla="*/ 3406686 w 3502487"/>
              <a:gd name="connsiteY348" fmla="*/ 1947243 h 4377710"/>
              <a:gd name="connsiteX349" fmla="*/ 3408140 w 3502487"/>
              <a:gd name="connsiteY349" fmla="*/ 1948453 h 4377710"/>
              <a:gd name="connsiteX350" fmla="*/ 3433375 w 3502487"/>
              <a:gd name="connsiteY350" fmla="*/ 2024081 h 4377710"/>
              <a:gd name="connsiteX351" fmla="*/ 3458610 w 3502487"/>
              <a:gd name="connsiteY351" fmla="*/ 2069458 h 4377710"/>
              <a:gd name="connsiteX352" fmla="*/ 3483845 w 3502487"/>
              <a:gd name="connsiteY352" fmla="*/ 2160212 h 4377710"/>
              <a:gd name="connsiteX353" fmla="*/ 3483845 w 3502487"/>
              <a:gd name="connsiteY353" fmla="*/ 2346761 h 4377710"/>
              <a:gd name="connsiteX354" fmla="*/ 3473814 w 3502487"/>
              <a:gd name="connsiteY354" fmla="*/ 2371813 h 4377710"/>
              <a:gd name="connsiteX355" fmla="*/ 3473766 w 3502487"/>
              <a:gd name="connsiteY355" fmla="*/ 2372442 h 4377710"/>
              <a:gd name="connsiteX356" fmla="*/ 3473766 w 3502487"/>
              <a:gd name="connsiteY356" fmla="*/ 2397678 h 4377710"/>
              <a:gd name="connsiteX357" fmla="*/ 3473656 w 3502487"/>
              <a:gd name="connsiteY357" fmla="*/ 2398021 h 4377710"/>
              <a:gd name="connsiteX358" fmla="*/ 3473989 w 3502487"/>
              <a:gd name="connsiteY358" fmla="*/ 2397521 h 4377710"/>
              <a:gd name="connsiteX359" fmla="*/ 3458861 w 3502487"/>
              <a:gd name="connsiteY359" fmla="*/ 2534058 h 4377710"/>
              <a:gd name="connsiteX360" fmla="*/ 3448809 w 3502487"/>
              <a:gd name="connsiteY360" fmla="*/ 2665083 h 4377710"/>
              <a:gd name="connsiteX361" fmla="*/ 3448954 w 3502487"/>
              <a:gd name="connsiteY361" fmla="*/ 2665178 h 4377710"/>
              <a:gd name="connsiteX362" fmla="*/ 3448954 w 3502487"/>
              <a:gd name="connsiteY362" fmla="*/ 2690446 h 4377710"/>
              <a:gd name="connsiteX363" fmla="*/ 3449745 w 3502487"/>
              <a:gd name="connsiteY363" fmla="*/ 2694322 h 4377710"/>
              <a:gd name="connsiteX364" fmla="*/ 3458020 w 3502487"/>
              <a:gd name="connsiteY364" fmla="*/ 2713116 h 4377710"/>
              <a:gd name="connsiteX365" fmla="*/ 3458020 w 3502487"/>
              <a:gd name="connsiteY365" fmla="*/ 2776524 h 4377710"/>
              <a:gd name="connsiteX366" fmla="*/ 3456767 w 3502487"/>
              <a:gd name="connsiteY366" fmla="*/ 2774559 h 4377710"/>
              <a:gd name="connsiteX367" fmla="*/ 3457682 w 3502487"/>
              <a:gd name="connsiteY367" fmla="*/ 2776848 h 4377710"/>
              <a:gd name="connsiteX368" fmla="*/ 3497982 w 3502487"/>
              <a:gd name="connsiteY368" fmla="*/ 2948277 h 4377710"/>
              <a:gd name="connsiteX369" fmla="*/ 3502390 w 3502487"/>
              <a:gd name="connsiteY369" fmla="*/ 2978529 h 4377710"/>
              <a:gd name="connsiteX370" fmla="*/ 3488280 w 3502487"/>
              <a:gd name="connsiteY370" fmla="*/ 3008003 h 4377710"/>
              <a:gd name="connsiteX371" fmla="*/ 3488894 w 3502487"/>
              <a:gd name="connsiteY371" fmla="*/ 3008775 h 4377710"/>
              <a:gd name="connsiteX372" fmla="*/ 3483828 w 3502487"/>
              <a:gd name="connsiteY372" fmla="*/ 3034162 h 4377710"/>
              <a:gd name="connsiteX373" fmla="*/ 3458497 w 3502487"/>
              <a:gd name="connsiteY373" fmla="*/ 3054471 h 4377710"/>
              <a:gd name="connsiteX374" fmla="*/ 3433166 w 3502487"/>
              <a:gd name="connsiteY374" fmla="*/ 3049393 h 4377710"/>
              <a:gd name="connsiteX375" fmla="*/ 3377439 w 3502487"/>
              <a:gd name="connsiteY375" fmla="*/ 3084935 h 4377710"/>
              <a:gd name="connsiteX376" fmla="*/ 3368573 w 3502487"/>
              <a:gd name="connsiteY376" fmla="*/ 3095091 h 4377710"/>
              <a:gd name="connsiteX377" fmla="*/ 3352127 w 3502487"/>
              <a:gd name="connsiteY377" fmla="*/ 3090018 h 4377710"/>
              <a:gd name="connsiteX378" fmla="*/ 3352108 w 3502487"/>
              <a:gd name="connsiteY378" fmla="*/ 3090013 h 4377710"/>
              <a:gd name="connsiteX379" fmla="*/ 3352108 w 3502487"/>
              <a:gd name="connsiteY379" fmla="*/ 3088942 h 4377710"/>
              <a:gd name="connsiteX380" fmla="*/ 3351896 w 3502487"/>
              <a:gd name="connsiteY380" fmla="*/ 3089453 h 4377710"/>
              <a:gd name="connsiteX381" fmla="*/ 3336783 w 3502487"/>
              <a:gd name="connsiteY381" fmla="*/ 3104580 h 4377710"/>
              <a:gd name="connsiteX382" fmla="*/ 3296483 w 3502487"/>
              <a:gd name="connsiteY382" fmla="*/ 3245757 h 4377710"/>
              <a:gd name="connsiteX383" fmla="*/ 3286408 w 3502487"/>
              <a:gd name="connsiteY383" fmla="*/ 3276009 h 4377710"/>
              <a:gd name="connsiteX384" fmla="*/ 3284553 w 3502487"/>
              <a:gd name="connsiteY384" fmla="*/ 3278291 h 4377710"/>
              <a:gd name="connsiteX385" fmla="*/ 3286616 w 3502487"/>
              <a:gd name="connsiteY385" fmla="*/ 3276791 h 4377710"/>
              <a:gd name="connsiteX386" fmla="*/ 3266453 w 3502487"/>
              <a:gd name="connsiteY386" fmla="*/ 3387615 h 4377710"/>
              <a:gd name="connsiteX387" fmla="*/ 3228514 w 3502487"/>
              <a:gd name="connsiteY387" fmla="*/ 3382271 h 4377710"/>
              <a:gd name="connsiteX388" fmla="*/ 3235680 w 3502487"/>
              <a:gd name="connsiteY388" fmla="*/ 3386444 h 4377710"/>
              <a:gd name="connsiteX389" fmla="*/ 3266654 w 3502487"/>
              <a:gd name="connsiteY389" fmla="*/ 3387701 h 4377710"/>
              <a:gd name="connsiteX390" fmla="*/ 3266654 w 3502487"/>
              <a:gd name="connsiteY390" fmla="*/ 3396961 h 4377710"/>
              <a:gd name="connsiteX391" fmla="*/ 3266666 w 3502487"/>
              <a:gd name="connsiteY391" fmla="*/ 3396961 h 4377710"/>
              <a:gd name="connsiteX392" fmla="*/ 3266666 w 3502487"/>
              <a:gd name="connsiteY392" fmla="*/ 3427479 h 4377710"/>
              <a:gd name="connsiteX393" fmla="*/ 3266666 w 3502487"/>
              <a:gd name="connsiteY393" fmla="*/ 3503777 h 4377710"/>
              <a:gd name="connsiteX394" fmla="*/ 3261622 w 3502487"/>
              <a:gd name="connsiteY394" fmla="*/ 3559728 h 4377710"/>
              <a:gd name="connsiteX395" fmla="*/ 3241440 w 3502487"/>
              <a:gd name="connsiteY395" fmla="*/ 3564816 h 4377710"/>
              <a:gd name="connsiteX396" fmla="*/ 3240887 w 3502487"/>
              <a:gd name="connsiteY396" fmla="*/ 3563826 h 4377710"/>
              <a:gd name="connsiteX397" fmla="*/ 3222193 w 3502487"/>
              <a:gd name="connsiteY397" fmla="*/ 3570034 h 4377710"/>
              <a:gd name="connsiteX398" fmla="*/ 3210839 w 3502487"/>
              <a:gd name="connsiteY398" fmla="*/ 3583859 h 4377710"/>
              <a:gd name="connsiteX399" fmla="*/ 3190655 w 3502487"/>
              <a:gd name="connsiteY399" fmla="*/ 3664297 h 4377710"/>
              <a:gd name="connsiteX400" fmla="*/ 3175517 w 3502487"/>
              <a:gd name="connsiteY400" fmla="*/ 3684407 h 4377710"/>
              <a:gd name="connsiteX401" fmla="*/ 3175425 w 3502487"/>
              <a:gd name="connsiteY401" fmla="*/ 3684439 h 4377710"/>
              <a:gd name="connsiteX402" fmla="*/ 3175896 w 3502487"/>
              <a:gd name="connsiteY402" fmla="*/ 3685228 h 4377710"/>
              <a:gd name="connsiteX403" fmla="*/ 3109952 w 3502487"/>
              <a:gd name="connsiteY403" fmla="*/ 3795536 h 4377710"/>
              <a:gd name="connsiteX404" fmla="*/ 3028790 w 3502487"/>
              <a:gd name="connsiteY404" fmla="*/ 3795536 h 4377710"/>
              <a:gd name="connsiteX405" fmla="*/ 3018645 w 3502487"/>
              <a:gd name="connsiteY405" fmla="*/ 3750410 h 4377710"/>
              <a:gd name="connsiteX406" fmla="*/ 3064298 w 3502487"/>
              <a:gd name="connsiteY406" fmla="*/ 3710297 h 4377710"/>
              <a:gd name="connsiteX407" fmla="*/ 3065607 w 3502487"/>
              <a:gd name="connsiteY407" fmla="*/ 3709578 h 4377710"/>
              <a:gd name="connsiteX408" fmla="*/ 3064505 w 3502487"/>
              <a:gd name="connsiteY408" fmla="*/ 3709543 h 4377710"/>
              <a:gd name="connsiteX409" fmla="*/ 3064505 w 3502487"/>
              <a:gd name="connsiteY409" fmla="*/ 3669324 h 4377710"/>
              <a:gd name="connsiteX410" fmla="*/ 3054413 w 3502487"/>
              <a:gd name="connsiteY410" fmla="*/ 3669324 h 4377710"/>
              <a:gd name="connsiteX411" fmla="*/ 3053823 w 3502487"/>
              <a:gd name="connsiteY411" fmla="*/ 3669516 h 4377710"/>
              <a:gd name="connsiteX412" fmla="*/ 3054530 w 3502487"/>
              <a:gd name="connsiteY412" fmla="*/ 3670247 h 4377710"/>
              <a:gd name="connsiteX413" fmla="*/ 3009086 w 3502487"/>
              <a:gd name="connsiteY413" fmla="*/ 3730236 h 4377710"/>
              <a:gd name="connsiteX414" fmla="*/ 2908099 w 3502487"/>
              <a:gd name="connsiteY414" fmla="*/ 3735235 h 4377710"/>
              <a:gd name="connsiteX415" fmla="*/ 2877803 w 3502487"/>
              <a:gd name="connsiteY415" fmla="*/ 3715240 h 4377710"/>
              <a:gd name="connsiteX416" fmla="*/ 2879377 w 3502487"/>
              <a:gd name="connsiteY416" fmla="*/ 3715044 h 4377710"/>
              <a:gd name="connsiteX417" fmla="*/ 2877675 w 3502487"/>
              <a:gd name="connsiteY417" fmla="*/ 3714750 h 4377710"/>
              <a:gd name="connsiteX418" fmla="*/ 2863469 w 3502487"/>
              <a:gd name="connsiteY418" fmla="*/ 3710006 h 4377710"/>
              <a:gd name="connsiteX419" fmla="*/ 2863404 w 3502487"/>
              <a:gd name="connsiteY419" fmla="*/ 3710451 h 4377710"/>
              <a:gd name="connsiteX420" fmla="*/ 2822848 w 3502487"/>
              <a:gd name="connsiteY420" fmla="*/ 3695254 h 4377710"/>
              <a:gd name="connsiteX421" fmla="*/ 2767082 w 3502487"/>
              <a:gd name="connsiteY421" fmla="*/ 3619261 h 4377710"/>
              <a:gd name="connsiteX422" fmla="*/ 2768023 w 3502487"/>
              <a:gd name="connsiteY422" fmla="*/ 3618504 h 4377710"/>
              <a:gd name="connsiteX423" fmla="*/ 2766701 w 3502487"/>
              <a:gd name="connsiteY423" fmla="*/ 3618737 h 4377710"/>
              <a:gd name="connsiteX424" fmla="*/ 2766701 w 3502487"/>
              <a:gd name="connsiteY424" fmla="*/ 3604264 h 4377710"/>
              <a:gd name="connsiteX425" fmla="*/ 2766701 w 3502487"/>
              <a:gd name="connsiteY425" fmla="*/ 3603576 h 4377710"/>
              <a:gd name="connsiteX426" fmla="*/ 2756613 w 3502487"/>
              <a:gd name="connsiteY426" fmla="*/ 3588416 h 4377710"/>
              <a:gd name="connsiteX427" fmla="*/ 2716258 w 3502487"/>
              <a:gd name="connsiteY427" fmla="*/ 3618737 h 4377710"/>
              <a:gd name="connsiteX428" fmla="*/ 2701126 w 3502487"/>
              <a:gd name="connsiteY428" fmla="*/ 3709697 h 4377710"/>
              <a:gd name="connsiteX429" fmla="*/ 2675905 w 3502487"/>
              <a:gd name="connsiteY429" fmla="*/ 3729910 h 4377710"/>
              <a:gd name="connsiteX430" fmla="*/ 2660772 w 3502487"/>
              <a:gd name="connsiteY430" fmla="*/ 3740018 h 4377710"/>
              <a:gd name="connsiteX431" fmla="*/ 2659172 w 3502487"/>
              <a:gd name="connsiteY431" fmla="*/ 3741621 h 4377710"/>
              <a:gd name="connsiteX432" fmla="*/ 2660621 w 3502487"/>
              <a:gd name="connsiteY432" fmla="*/ 3741068 h 4377710"/>
              <a:gd name="connsiteX433" fmla="*/ 2655510 w 3502487"/>
              <a:gd name="connsiteY433" fmla="*/ 3765402 h 4377710"/>
              <a:gd name="connsiteX434" fmla="*/ 2645290 w 3502487"/>
              <a:gd name="connsiteY434" fmla="*/ 3775136 h 4377710"/>
              <a:gd name="connsiteX435" fmla="*/ 2635070 w 3502487"/>
              <a:gd name="connsiteY435" fmla="*/ 3765402 h 4377710"/>
              <a:gd name="connsiteX436" fmla="*/ 2635070 w 3502487"/>
              <a:gd name="connsiteY436" fmla="*/ 3750801 h 4377710"/>
              <a:gd name="connsiteX437" fmla="*/ 2636717 w 3502487"/>
              <a:gd name="connsiteY437" fmla="*/ 3750175 h 4377710"/>
              <a:gd name="connsiteX438" fmla="*/ 2635551 w 3502487"/>
              <a:gd name="connsiteY438" fmla="*/ 3750124 h 4377710"/>
              <a:gd name="connsiteX439" fmla="*/ 2620418 w 3502487"/>
              <a:gd name="connsiteY439" fmla="*/ 3724858 h 4377710"/>
              <a:gd name="connsiteX440" fmla="*/ 2611399 w 3502487"/>
              <a:gd name="connsiteY440" fmla="*/ 3721952 h 4377710"/>
              <a:gd name="connsiteX441" fmla="*/ 2620166 w 3502487"/>
              <a:gd name="connsiteY441" fmla="*/ 3726164 h 4377710"/>
              <a:gd name="connsiteX442" fmla="*/ 2590343 w 3502487"/>
              <a:gd name="connsiteY442" fmla="*/ 3726164 h 4377710"/>
              <a:gd name="connsiteX443" fmla="*/ 2585300 w 3502487"/>
              <a:gd name="connsiteY443" fmla="*/ 3821488 h 4377710"/>
              <a:gd name="connsiteX444" fmla="*/ 2580242 w 3502487"/>
              <a:gd name="connsiteY444" fmla="*/ 3932161 h 4377710"/>
              <a:gd name="connsiteX445" fmla="*/ 2565071 w 3502487"/>
              <a:gd name="connsiteY445" fmla="*/ 3982468 h 4377710"/>
              <a:gd name="connsiteX446" fmla="*/ 2564806 w 3502487"/>
              <a:gd name="connsiteY446" fmla="*/ 3982303 h 4377710"/>
              <a:gd name="connsiteX447" fmla="*/ 2564806 w 3502487"/>
              <a:gd name="connsiteY447" fmla="*/ 3982949 h 4377710"/>
              <a:gd name="connsiteX448" fmla="*/ 2549573 w 3502487"/>
              <a:gd name="connsiteY448" fmla="*/ 4038225 h 4377710"/>
              <a:gd name="connsiteX449" fmla="*/ 2524186 w 3502487"/>
              <a:gd name="connsiteY449" fmla="*/ 4053300 h 4377710"/>
              <a:gd name="connsiteX450" fmla="*/ 2498799 w 3502487"/>
              <a:gd name="connsiteY450" fmla="*/ 4028175 h 4377710"/>
              <a:gd name="connsiteX451" fmla="*/ 2524186 w 3502487"/>
              <a:gd name="connsiteY451" fmla="*/ 3957825 h 4377710"/>
              <a:gd name="connsiteX452" fmla="*/ 2524667 w 3502487"/>
              <a:gd name="connsiteY452" fmla="*/ 3957347 h 4377710"/>
              <a:gd name="connsiteX453" fmla="*/ 2524616 w 3502487"/>
              <a:gd name="connsiteY453" fmla="*/ 3957315 h 4377710"/>
              <a:gd name="connsiteX454" fmla="*/ 2524616 w 3502487"/>
              <a:gd name="connsiteY454" fmla="*/ 3937192 h 4377710"/>
              <a:gd name="connsiteX455" fmla="*/ 2514502 w 3502487"/>
              <a:gd name="connsiteY455" fmla="*/ 3927132 h 4377710"/>
              <a:gd name="connsiteX456" fmla="*/ 2504388 w 3502487"/>
              <a:gd name="connsiteY456" fmla="*/ 3932161 h 4377710"/>
              <a:gd name="connsiteX457" fmla="*/ 2494275 w 3502487"/>
              <a:gd name="connsiteY457" fmla="*/ 3962346 h 4377710"/>
              <a:gd name="connsiteX458" fmla="*/ 2453818 w 3502487"/>
              <a:gd name="connsiteY458" fmla="*/ 4027744 h 4377710"/>
              <a:gd name="connsiteX459" fmla="*/ 2433591 w 3502487"/>
              <a:gd name="connsiteY459" fmla="*/ 4032774 h 4377710"/>
              <a:gd name="connsiteX460" fmla="*/ 2418420 w 3502487"/>
              <a:gd name="connsiteY460" fmla="*/ 4012651 h 4377710"/>
              <a:gd name="connsiteX461" fmla="*/ 2438648 w 3502487"/>
              <a:gd name="connsiteY461" fmla="*/ 3947253 h 4377710"/>
              <a:gd name="connsiteX462" fmla="*/ 2438648 w 3502487"/>
              <a:gd name="connsiteY462" fmla="*/ 3917070 h 4377710"/>
              <a:gd name="connsiteX463" fmla="*/ 2388078 w 3502487"/>
              <a:gd name="connsiteY463" fmla="*/ 3806396 h 4377710"/>
              <a:gd name="connsiteX464" fmla="*/ 2388078 w 3502487"/>
              <a:gd name="connsiteY464" fmla="*/ 3806626 h 4377710"/>
              <a:gd name="connsiteX465" fmla="*/ 2372949 w 3502487"/>
              <a:gd name="connsiteY465" fmla="*/ 3841926 h 4377710"/>
              <a:gd name="connsiteX466" fmla="*/ 2372949 w 3502487"/>
              <a:gd name="connsiteY466" fmla="*/ 3922613 h 4377710"/>
              <a:gd name="connsiteX467" fmla="*/ 2367906 w 3502487"/>
              <a:gd name="connsiteY467" fmla="*/ 3932699 h 4377710"/>
              <a:gd name="connsiteX468" fmla="*/ 2352778 w 3502487"/>
              <a:gd name="connsiteY468" fmla="*/ 3927656 h 4377710"/>
              <a:gd name="connsiteX469" fmla="*/ 2347735 w 3502487"/>
              <a:gd name="connsiteY469" fmla="*/ 3907485 h 4377710"/>
              <a:gd name="connsiteX470" fmla="*/ 2347735 w 3502487"/>
              <a:gd name="connsiteY470" fmla="*/ 3846969 h 4377710"/>
              <a:gd name="connsiteX471" fmla="*/ 2307391 w 3502487"/>
              <a:gd name="connsiteY471" fmla="*/ 3816712 h 4377710"/>
              <a:gd name="connsiteX472" fmla="*/ 2292533 w 3502487"/>
              <a:gd name="connsiteY472" fmla="*/ 3806807 h 4377710"/>
              <a:gd name="connsiteX473" fmla="*/ 2291730 w 3502487"/>
              <a:gd name="connsiteY473" fmla="*/ 3807074 h 4377710"/>
              <a:gd name="connsiteX474" fmla="*/ 2241160 w 3502487"/>
              <a:gd name="connsiteY474" fmla="*/ 3670803 h 4377710"/>
              <a:gd name="connsiteX475" fmla="*/ 2242103 w 3502487"/>
              <a:gd name="connsiteY475" fmla="*/ 3671539 h 4377710"/>
              <a:gd name="connsiteX476" fmla="*/ 2241040 w 3502487"/>
              <a:gd name="connsiteY476" fmla="*/ 3670116 h 4377710"/>
              <a:gd name="connsiteX477" fmla="*/ 2240735 w 3502487"/>
              <a:gd name="connsiteY477" fmla="*/ 3670804 h 4377710"/>
              <a:gd name="connsiteX478" fmla="*/ 2210074 w 3502487"/>
              <a:gd name="connsiteY478" fmla="*/ 3604797 h 4377710"/>
              <a:gd name="connsiteX479" fmla="*/ 2211701 w 3502487"/>
              <a:gd name="connsiteY479" fmla="*/ 3606413 h 4377710"/>
              <a:gd name="connsiteX480" fmla="*/ 2210617 w 3502487"/>
              <a:gd name="connsiteY480" fmla="*/ 3604454 h 4377710"/>
              <a:gd name="connsiteX481" fmla="*/ 2185800 w 3502487"/>
              <a:gd name="connsiteY481" fmla="*/ 3589615 h 4377710"/>
              <a:gd name="connsiteX482" fmla="*/ 2185800 w 3502487"/>
              <a:gd name="connsiteY482" fmla="*/ 3629010 h 4377710"/>
              <a:gd name="connsiteX483" fmla="*/ 2185800 w 3502487"/>
              <a:gd name="connsiteY483" fmla="*/ 3629921 h 4377710"/>
              <a:gd name="connsiteX484" fmla="*/ 2185800 w 3502487"/>
              <a:gd name="connsiteY484" fmla="*/ 3644165 h 4377710"/>
              <a:gd name="connsiteX485" fmla="*/ 2170666 w 3502487"/>
              <a:gd name="connsiteY485" fmla="*/ 3826017 h 4377710"/>
              <a:gd name="connsiteX486" fmla="*/ 2170666 w 3502487"/>
              <a:gd name="connsiteY486" fmla="*/ 3901789 h 4377710"/>
              <a:gd name="connsiteX487" fmla="*/ 2170666 w 3502487"/>
              <a:gd name="connsiteY487" fmla="*/ 4043228 h 4377710"/>
              <a:gd name="connsiteX488" fmla="*/ 2170666 w 3502487"/>
              <a:gd name="connsiteY488" fmla="*/ 4199823 h 4377710"/>
              <a:gd name="connsiteX489" fmla="*/ 2169538 w 3502487"/>
              <a:gd name="connsiteY489" fmla="*/ 4201077 h 4377710"/>
              <a:gd name="connsiteX490" fmla="*/ 2170145 w 3502487"/>
              <a:gd name="connsiteY490" fmla="*/ 4200983 h 4377710"/>
              <a:gd name="connsiteX491" fmla="*/ 2150104 w 3502487"/>
              <a:gd name="connsiteY491" fmla="*/ 4327218 h 4377710"/>
              <a:gd name="connsiteX492" fmla="*/ 2155115 w 3502487"/>
              <a:gd name="connsiteY492" fmla="*/ 4377710 h 4377710"/>
              <a:gd name="connsiteX493" fmla="*/ 2120672 w 3502487"/>
              <a:gd name="connsiteY493" fmla="*/ 4368874 h 4377710"/>
              <a:gd name="connsiteX494" fmla="*/ 2093402 w 3502487"/>
              <a:gd name="connsiteY494" fmla="*/ 4354291 h 4377710"/>
              <a:gd name="connsiteX495" fmla="*/ 2084907 w 3502487"/>
              <a:gd name="connsiteY495" fmla="*/ 4356417 h 4377710"/>
              <a:gd name="connsiteX496" fmla="*/ 2064728 w 3502487"/>
              <a:gd name="connsiteY496" fmla="*/ 4351365 h 4377710"/>
              <a:gd name="connsiteX497" fmla="*/ 2054639 w 3502487"/>
              <a:gd name="connsiteY497" fmla="*/ 4336211 h 4377710"/>
              <a:gd name="connsiteX498" fmla="*/ 2019327 w 3502487"/>
              <a:gd name="connsiteY498" fmla="*/ 4305902 h 4377710"/>
              <a:gd name="connsiteX499" fmla="*/ 2019327 w 3502487"/>
              <a:gd name="connsiteY499" fmla="*/ 4209925 h 4377710"/>
              <a:gd name="connsiteX500" fmla="*/ 2014283 w 3502487"/>
              <a:gd name="connsiteY500" fmla="*/ 4179617 h 4377710"/>
              <a:gd name="connsiteX501" fmla="*/ 2004192 w 3502487"/>
              <a:gd name="connsiteY501" fmla="*/ 4169514 h 4377710"/>
              <a:gd name="connsiteX502" fmla="*/ 1999148 w 3502487"/>
              <a:gd name="connsiteY502" fmla="*/ 4179617 h 4377710"/>
              <a:gd name="connsiteX503" fmla="*/ 1994103 w 3502487"/>
              <a:gd name="connsiteY503" fmla="*/ 4189719 h 4377710"/>
              <a:gd name="connsiteX504" fmla="*/ 1984015 w 3502487"/>
              <a:gd name="connsiteY504" fmla="*/ 4230131 h 4377710"/>
              <a:gd name="connsiteX505" fmla="*/ 1973924 w 3502487"/>
              <a:gd name="connsiteY505" fmla="*/ 4194772 h 4377710"/>
              <a:gd name="connsiteX506" fmla="*/ 1963835 w 3502487"/>
              <a:gd name="connsiteY506" fmla="*/ 4144257 h 4377710"/>
              <a:gd name="connsiteX507" fmla="*/ 1953747 w 3502487"/>
              <a:gd name="connsiteY507" fmla="*/ 4174566 h 4377710"/>
              <a:gd name="connsiteX508" fmla="*/ 1953747 w 3502487"/>
              <a:gd name="connsiteY508" fmla="*/ 4260439 h 4377710"/>
              <a:gd name="connsiteX509" fmla="*/ 1943656 w 3502487"/>
              <a:gd name="connsiteY509" fmla="*/ 4270543 h 4377710"/>
              <a:gd name="connsiteX510" fmla="*/ 1933567 w 3502487"/>
              <a:gd name="connsiteY510" fmla="*/ 4265492 h 4377710"/>
              <a:gd name="connsiteX511" fmla="*/ 1928523 w 3502487"/>
              <a:gd name="connsiteY511" fmla="*/ 4240233 h 4377710"/>
              <a:gd name="connsiteX512" fmla="*/ 1913390 w 3502487"/>
              <a:gd name="connsiteY512" fmla="*/ 4144257 h 4377710"/>
              <a:gd name="connsiteX513" fmla="*/ 1913317 w 3502487"/>
              <a:gd name="connsiteY513" fmla="*/ 4143689 h 4377710"/>
              <a:gd name="connsiteX514" fmla="*/ 1913175 w 3502487"/>
              <a:gd name="connsiteY514" fmla="*/ 4143804 h 4377710"/>
              <a:gd name="connsiteX515" fmla="*/ 1887917 w 3502487"/>
              <a:gd name="connsiteY515" fmla="*/ 4153900 h 4377710"/>
              <a:gd name="connsiteX516" fmla="*/ 1872761 w 3502487"/>
              <a:gd name="connsiteY516" fmla="*/ 4163997 h 4377710"/>
              <a:gd name="connsiteX517" fmla="*/ 1857606 w 3502487"/>
              <a:gd name="connsiteY517" fmla="*/ 4148852 h 4377710"/>
              <a:gd name="connsiteX518" fmla="*/ 1847502 w 3502487"/>
              <a:gd name="connsiteY518" fmla="*/ 4133707 h 4377710"/>
              <a:gd name="connsiteX519" fmla="*/ 1832347 w 3502487"/>
              <a:gd name="connsiteY519" fmla="*/ 4007498 h 4377710"/>
              <a:gd name="connsiteX520" fmla="*/ 1832598 w 3502487"/>
              <a:gd name="connsiteY520" fmla="*/ 4007528 h 4377710"/>
              <a:gd name="connsiteX521" fmla="*/ 1832598 w 3502487"/>
              <a:gd name="connsiteY521" fmla="*/ 3932395 h 4377710"/>
              <a:gd name="connsiteX522" fmla="*/ 1832607 w 3502487"/>
              <a:gd name="connsiteY522" fmla="*/ 3932376 h 4377710"/>
              <a:gd name="connsiteX523" fmla="*/ 1831758 w 3502487"/>
              <a:gd name="connsiteY523" fmla="*/ 3932699 h 4377710"/>
              <a:gd name="connsiteX524" fmla="*/ 1791328 w 3502487"/>
              <a:gd name="connsiteY524" fmla="*/ 3851718 h 4377710"/>
              <a:gd name="connsiteX525" fmla="*/ 1776166 w 3502487"/>
              <a:gd name="connsiteY525" fmla="*/ 3790983 h 4377710"/>
              <a:gd name="connsiteX526" fmla="*/ 1776063 w 3502487"/>
              <a:gd name="connsiteY526" fmla="*/ 3790910 h 4377710"/>
              <a:gd name="connsiteX527" fmla="*/ 1776135 w 3502487"/>
              <a:gd name="connsiteY527" fmla="*/ 3791743 h 4377710"/>
              <a:gd name="connsiteX528" fmla="*/ 1760805 w 3502487"/>
              <a:gd name="connsiteY528" fmla="*/ 3791743 h 4377710"/>
              <a:gd name="connsiteX529" fmla="*/ 1740364 w 3502487"/>
              <a:gd name="connsiteY529" fmla="*/ 3791743 h 4377710"/>
              <a:gd name="connsiteX530" fmla="*/ 1735923 w 3502487"/>
              <a:gd name="connsiteY530" fmla="*/ 3805064 h 4377710"/>
              <a:gd name="connsiteX531" fmla="*/ 1736531 w 3502487"/>
              <a:gd name="connsiteY531" fmla="*/ 3806542 h 4377710"/>
              <a:gd name="connsiteX532" fmla="*/ 1736531 w 3502487"/>
              <a:gd name="connsiteY532" fmla="*/ 3821713 h 4377710"/>
              <a:gd name="connsiteX533" fmla="*/ 1736433 w 3502487"/>
              <a:gd name="connsiteY533" fmla="*/ 3822192 h 4377710"/>
              <a:gd name="connsiteX534" fmla="*/ 1736531 w 3502487"/>
              <a:gd name="connsiteY534" fmla="*/ 3821979 h 4377710"/>
              <a:gd name="connsiteX535" fmla="*/ 1745847 w 3502487"/>
              <a:gd name="connsiteY535" fmla="*/ 3842208 h 4377710"/>
              <a:gd name="connsiteX536" fmla="*/ 1751153 w 3502487"/>
              <a:gd name="connsiteY536" fmla="*/ 3861409 h 4377710"/>
              <a:gd name="connsiteX537" fmla="*/ 1751702 w 3502487"/>
              <a:gd name="connsiteY537" fmla="*/ 3862168 h 4377710"/>
              <a:gd name="connsiteX538" fmla="*/ 1776987 w 3502487"/>
              <a:gd name="connsiteY538" fmla="*/ 4023990 h 4377710"/>
              <a:gd name="connsiteX539" fmla="*/ 1776512 w 3502487"/>
              <a:gd name="connsiteY539" fmla="*/ 4023990 h 4377710"/>
              <a:gd name="connsiteX540" fmla="*/ 1791152 w 3502487"/>
              <a:gd name="connsiteY540" fmla="*/ 4063682 h 4377710"/>
              <a:gd name="connsiteX541" fmla="*/ 1746160 w 3502487"/>
              <a:gd name="connsiteY541" fmla="*/ 4094178 h 4377710"/>
              <a:gd name="connsiteX542" fmla="*/ 1721164 w 3502487"/>
              <a:gd name="connsiteY542" fmla="*/ 4094178 h 4377710"/>
              <a:gd name="connsiteX543" fmla="*/ 1697419 w 3502487"/>
              <a:gd name="connsiteY543" fmla="*/ 4096084 h 4377710"/>
              <a:gd name="connsiteX544" fmla="*/ 1681501 w 3502487"/>
              <a:gd name="connsiteY544" fmla="*/ 4064336 h 4377710"/>
              <a:gd name="connsiteX545" fmla="*/ 1681172 w 3502487"/>
              <a:gd name="connsiteY545" fmla="*/ 4064712 h 4377710"/>
              <a:gd name="connsiteX546" fmla="*/ 1681172 w 3502487"/>
              <a:gd name="connsiteY546" fmla="*/ 4063682 h 4377710"/>
              <a:gd name="connsiteX547" fmla="*/ 1681172 w 3502487"/>
              <a:gd name="connsiteY547" fmla="*/ 4059388 h 4377710"/>
              <a:gd name="connsiteX548" fmla="*/ 1681172 w 3502487"/>
              <a:gd name="connsiteY548" fmla="*/ 4054065 h 4377710"/>
              <a:gd name="connsiteX549" fmla="*/ 1681172 w 3502487"/>
              <a:gd name="connsiteY549" fmla="*/ 4053516 h 4377710"/>
              <a:gd name="connsiteX550" fmla="*/ 1681172 w 3502487"/>
              <a:gd name="connsiteY550" fmla="*/ 4038729 h 4377710"/>
              <a:gd name="connsiteX551" fmla="*/ 1680905 w 3502487"/>
              <a:gd name="connsiteY551" fmla="*/ 4039161 h 4377710"/>
              <a:gd name="connsiteX552" fmla="*/ 1670791 w 3502487"/>
              <a:gd name="connsiteY552" fmla="*/ 4018934 h 4377710"/>
              <a:gd name="connsiteX553" fmla="*/ 1635393 w 3502487"/>
              <a:gd name="connsiteY553" fmla="*/ 3932966 h 4377710"/>
              <a:gd name="connsiteX554" fmla="*/ 1625278 w 3502487"/>
              <a:gd name="connsiteY554" fmla="*/ 3927908 h 4377710"/>
              <a:gd name="connsiteX555" fmla="*/ 1594938 w 3502487"/>
              <a:gd name="connsiteY555" fmla="*/ 3932966 h 4377710"/>
              <a:gd name="connsiteX556" fmla="*/ 1574709 w 3502487"/>
              <a:gd name="connsiteY556" fmla="*/ 3927908 h 4377710"/>
              <a:gd name="connsiteX557" fmla="*/ 1574444 w 3502487"/>
              <a:gd name="connsiteY557" fmla="*/ 3927908 h 4377710"/>
              <a:gd name="connsiteX558" fmla="*/ 1574444 w 3502487"/>
              <a:gd name="connsiteY558" fmla="*/ 3937652 h 4377710"/>
              <a:gd name="connsiteX559" fmla="*/ 1579500 w 3502487"/>
              <a:gd name="connsiteY559" fmla="*/ 3988132 h 4377710"/>
              <a:gd name="connsiteX560" fmla="*/ 1559273 w 3502487"/>
              <a:gd name="connsiteY560" fmla="*/ 4028515 h 4377710"/>
              <a:gd name="connsiteX561" fmla="*/ 1528931 w 3502487"/>
              <a:gd name="connsiteY561" fmla="*/ 4008324 h 4377710"/>
              <a:gd name="connsiteX562" fmla="*/ 1473305 w 3502487"/>
              <a:gd name="connsiteY562" fmla="*/ 3972988 h 4377710"/>
              <a:gd name="connsiteX563" fmla="*/ 1402507 w 3502487"/>
              <a:gd name="connsiteY563" fmla="*/ 3932604 h 4377710"/>
              <a:gd name="connsiteX564" fmla="*/ 1385441 w 3502487"/>
              <a:gd name="connsiteY564" fmla="*/ 3907996 h 4377710"/>
              <a:gd name="connsiteX565" fmla="*/ 1357485 w 3502487"/>
              <a:gd name="connsiteY565" fmla="*/ 3902415 h 4377710"/>
              <a:gd name="connsiteX566" fmla="*/ 1357528 w 3502487"/>
              <a:gd name="connsiteY566" fmla="*/ 3902890 h 4377710"/>
              <a:gd name="connsiteX567" fmla="*/ 1327415 w 3502487"/>
              <a:gd name="connsiteY567" fmla="*/ 3862435 h 4377710"/>
              <a:gd name="connsiteX568" fmla="*/ 1287263 w 3502487"/>
              <a:gd name="connsiteY568" fmla="*/ 3837150 h 4377710"/>
              <a:gd name="connsiteX569" fmla="*/ 1288082 w 3502487"/>
              <a:gd name="connsiteY569" fmla="*/ 3836633 h 4377710"/>
              <a:gd name="connsiteX570" fmla="*/ 1287168 w 3502487"/>
              <a:gd name="connsiteY570" fmla="*/ 3836663 h 4377710"/>
              <a:gd name="connsiteX571" fmla="*/ 1285985 w 3502487"/>
              <a:gd name="connsiteY571" fmla="*/ 3845982 h 4377710"/>
              <a:gd name="connsiteX572" fmla="*/ 1277043 w 3502487"/>
              <a:gd name="connsiteY572" fmla="*/ 3856047 h 4377710"/>
              <a:gd name="connsiteX573" fmla="*/ 1261712 w 3502487"/>
              <a:gd name="connsiteY573" fmla="*/ 3835916 h 4377710"/>
              <a:gd name="connsiteX574" fmla="*/ 1261712 w 3502487"/>
              <a:gd name="connsiteY574" fmla="*/ 3825851 h 4377710"/>
              <a:gd name="connsiteX575" fmla="*/ 1261712 w 3502487"/>
              <a:gd name="connsiteY575" fmla="*/ 3807075 h 4377710"/>
              <a:gd name="connsiteX576" fmla="*/ 1260734 w 3502487"/>
              <a:gd name="connsiteY576" fmla="*/ 3807075 h 4377710"/>
              <a:gd name="connsiteX577" fmla="*/ 1259128 w 3502487"/>
              <a:gd name="connsiteY577" fmla="*/ 3805451 h 4377710"/>
              <a:gd name="connsiteX578" fmla="*/ 1246889 w 3502487"/>
              <a:gd name="connsiteY578" fmla="*/ 3795782 h 4377710"/>
              <a:gd name="connsiteX579" fmla="*/ 1246226 w 3502487"/>
              <a:gd name="connsiteY579" fmla="*/ 3796116 h 4377710"/>
              <a:gd name="connsiteX580" fmla="*/ 1185834 w 3502487"/>
              <a:gd name="connsiteY580" fmla="*/ 3791043 h 4377710"/>
              <a:gd name="connsiteX581" fmla="*/ 1155638 w 3502487"/>
              <a:gd name="connsiteY581" fmla="*/ 3699736 h 4377710"/>
              <a:gd name="connsiteX582" fmla="*/ 1150604 w 3502487"/>
              <a:gd name="connsiteY582" fmla="*/ 3770753 h 4377710"/>
              <a:gd name="connsiteX583" fmla="*/ 1145572 w 3502487"/>
              <a:gd name="connsiteY583" fmla="*/ 3801188 h 4377710"/>
              <a:gd name="connsiteX584" fmla="*/ 1135506 w 3502487"/>
              <a:gd name="connsiteY584" fmla="*/ 3811333 h 4377710"/>
              <a:gd name="connsiteX585" fmla="*/ 1120409 w 3502487"/>
              <a:gd name="connsiteY585" fmla="*/ 3806261 h 4377710"/>
              <a:gd name="connsiteX586" fmla="*/ 1115375 w 3502487"/>
              <a:gd name="connsiteY586" fmla="*/ 3801188 h 4377710"/>
              <a:gd name="connsiteX587" fmla="*/ 1090212 w 3502487"/>
              <a:gd name="connsiteY587" fmla="*/ 3791043 h 4377710"/>
              <a:gd name="connsiteX588" fmla="*/ 1070081 w 3502487"/>
              <a:gd name="connsiteY588" fmla="*/ 3780898 h 4377710"/>
              <a:gd name="connsiteX589" fmla="*/ 1070219 w 3502487"/>
              <a:gd name="connsiteY589" fmla="*/ 3779654 h 4377710"/>
              <a:gd name="connsiteX590" fmla="*/ 1068345 w 3502487"/>
              <a:gd name="connsiteY590" fmla="*/ 3781524 h 4377710"/>
              <a:gd name="connsiteX591" fmla="*/ 1002734 w 3502487"/>
              <a:gd name="connsiteY591" fmla="*/ 3665623 h 4377710"/>
              <a:gd name="connsiteX592" fmla="*/ 1002734 w 3502487"/>
              <a:gd name="connsiteY592" fmla="*/ 3630348 h 4377710"/>
              <a:gd name="connsiteX593" fmla="*/ 1003753 w 3502487"/>
              <a:gd name="connsiteY593" fmla="*/ 3630537 h 4377710"/>
              <a:gd name="connsiteX594" fmla="*/ 1003195 w 3502487"/>
              <a:gd name="connsiteY594" fmla="*/ 3630082 h 4377710"/>
              <a:gd name="connsiteX595" fmla="*/ 1003195 w 3502487"/>
              <a:gd name="connsiteY595" fmla="*/ 3579513 h 4377710"/>
              <a:gd name="connsiteX596" fmla="*/ 998150 w 3502487"/>
              <a:gd name="connsiteY596" fmla="*/ 3549171 h 4377710"/>
              <a:gd name="connsiteX597" fmla="*/ 972923 w 3502487"/>
              <a:gd name="connsiteY597" fmla="*/ 3402520 h 4377710"/>
              <a:gd name="connsiteX598" fmla="*/ 972882 w 3502487"/>
              <a:gd name="connsiteY598" fmla="*/ 3402193 h 4377710"/>
              <a:gd name="connsiteX599" fmla="*/ 972847 w 3502487"/>
              <a:gd name="connsiteY599" fmla="*/ 3402520 h 4377710"/>
              <a:gd name="connsiteX600" fmla="*/ 957942 w 3502487"/>
              <a:gd name="connsiteY600" fmla="*/ 3356665 h 4377710"/>
              <a:gd name="connsiteX601" fmla="*/ 962910 w 3502487"/>
              <a:gd name="connsiteY601" fmla="*/ 3264956 h 4377710"/>
              <a:gd name="connsiteX602" fmla="*/ 962967 w 3502487"/>
              <a:gd name="connsiteY602" fmla="*/ 3264927 h 4377710"/>
              <a:gd name="connsiteX603" fmla="*/ 948715 w 3502487"/>
              <a:gd name="connsiteY603" fmla="*/ 3236052 h 4377710"/>
              <a:gd name="connsiteX604" fmla="*/ 952355 w 3502487"/>
              <a:gd name="connsiteY604" fmla="*/ 3229905 h 4377710"/>
              <a:gd name="connsiteX605" fmla="*/ 947802 w 3502487"/>
              <a:gd name="connsiteY605" fmla="*/ 3235640 h 4377710"/>
              <a:gd name="connsiteX606" fmla="*/ 907650 w 3502487"/>
              <a:gd name="connsiteY606" fmla="*/ 3200242 h 4377710"/>
              <a:gd name="connsiteX607" fmla="*/ 877538 w 3502487"/>
              <a:gd name="connsiteY607" fmla="*/ 3180015 h 4377710"/>
              <a:gd name="connsiteX608" fmla="*/ 877538 w 3502487"/>
              <a:gd name="connsiteY608" fmla="*/ 3215413 h 4377710"/>
              <a:gd name="connsiteX609" fmla="*/ 892593 w 3502487"/>
              <a:gd name="connsiteY609" fmla="*/ 3245755 h 4377710"/>
              <a:gd name="connsiteX610" fmla="*/ 867500 w 3502487"/>
              <a:gd name="connsiteY610" fmla="*/ 3276097 h 4377710"/>
              <a:gd name="connsiteX611" fmla="*/ 845542 w 3502487"/>
              <a:gd name="connsiteY611" fmla="*/ 3278625 h 4377710"/>
              <a:gd name="connsiteX612" fmla="*/ 827422 w 3502487"/>
              <a:gd name="connsiteY612" fmla="*/ 3266033 h 4377710"/>
              <a:gd name="connsiteX613" fmla="*/ 826506 w 3502487"/>
              <a:gd name="connsiteY613" fmla="*/ 3266248 h 4377710"/>
              <a:gd name="connsiteX614" fmla="*/ 826506 w 3502487"/>
              <a:gd name="connsiteY614" fmla="*/ 3251096 h 4377710"/>
              <a:gd name="connsiteX615" fmla="*/ 811439 w 3502487"/>
              <a:gd name="connsiteY615" fmla="*/ 3235944 h 4377710"/>
              <a:gd name="connsiteX616" fmla="*/ 746157 w 3502487"/>
              <a:gd name="connsiteY616" fmla="*/ 3170284 h 4377710"/>
              <a:gd name="connsiteX617" fmla="*/ 721047 w 3502487"/>
              <a:gd name="connsiteY617" fmla="*/ 3129877 h 4377710"/>
              <a:gd name="connsiteX618" fmla="*/ 705982 w 3502487"/>
              <a:gd name="connsiteY618" fmla="*/ 3059168 h 4377710"/>
              <a:gd name="connsiteX619" fmla="*/ 706264 w 3502487"/>
              <a:gd name="connsiteY619" fmla="*/ 3059309 h 4377710"/>
              <a:gd name="connsiteX620" fmla="*/ 705737 w 3502487"/>
              <a:gd name="connsiteY620" fmla="*/ 3058744 h 4377710"/>
              <a:gd name="connsiteX621" fmla="*/ 693171 w 3502487"/>
              <a:gd name="connsiteY621" fmla="*/ 2983882 h 4377710"/>
              <a:gd name="connsiteX622" fmla="*/ 666865 w 3502487"/>
              <a:gd name="connsiteY622" fmla="*/ 2916238 h 4377710"/>
              <a:gd name="connsiteX623" fmla="*/ 664237 w 3502487"/>
              <a:gd name="connsiteY623" fmla="*/ 2913260 h 4377710"/>
              <a:gd name="connsiteX624" fmla="*/ 642103 w 3502487"/>
              <a:gd name="connsiteY624" fmla="*/ 2867097 h 4377710"/>
              <a:gd name="connsiteX625" fmla="*/ 609165 w 3502487"/>
              <a:gd name="connsiteY625" fmla="*/ 2832919 h 4377710"/>
              <a:gd name="connsiteX626" fmla="*/ 589324 w 3502487"/>
              <a:gd name="connsiteY626" fmla="*/ 2866835 h 4377710"/>
              <a:gd name="connsiteX627" fmla="*/ 564694 w 3502487"/>
              <a:gd name="connsiteY627" fmla="*/ 2902460 h 4377710"/>
              <a:gd name="connsiteX628" fmla="*/ 554589 w 3502487"/>
              <a:gd name="connsiteY628" fmla="*/ 2938087 h 4377710"/>
              <a:gd name="connsiteX629" fmla="*/ 554021 w 3502487"/>
              <a:gd name="connsiteY629" fmla="*/ 2938889 h 4377710"/>
              <a:gd name="connsiteX630" fmla="*/ 554021 w 3502487"/>
              <a:gd name="connsiteY630" fmla="*/ 2992997 h 4377710"/>
              <a:gd name="connsiteX631" fmla="*/ 554021 w 3502487"/>
              <a:gd name="connsiteY631" fmla="*/ 3018268 h 4377710"/>
              <a:gd name="connsiteX632" fmla="*/ 528796 w 3502487"/>
              <a:gd name="connsiteY632" fmla="*/ 3154733 h 4377710"/>
              <a:gd name="connsiteX633" fmla="*/ 527899 w 3502487"/>
              <a:gd name="connsiteY633" fmla="*/ 3154587 h 4377710"/>
              <a:gd name="connsiteX634" fmla="*/ 528770 w 3502487"/>
              <a:gd name="connsiteY634" fmla="*/ 3155403 h 4377710"/>
              <a:gd name="connsiteX635" fmla="*/ 554016 w 3502487"/>
              <a:gd name="connsiteY635" fmla="*/ 3231179 h 4377710"/>
              <a:gd name="connsiteX636" fmla="*/ 548967 w 3502487"/>
              <a:gd name="connsiteY636" fmla="*/ 3276645 h 4377710"/>
              <a:gd name="connsiteX637" fmla="*/ 503523 w 3502487"/>
              <a:gd name="connsiteY637" fmla="*/ 3291800 h 4377710"/>
              <a:gd name="connsiteX638" fmla="*/ 503518 w 3502487"/>
              <a:gd name="connsiteY638" fmla="*/ 3291782 h 4377710"/>
              <a:gd name="connsiteX639" fmla="*/ 503279 w 3502487"/>
              <a:gd name="connsiteY639" fmla="*/ 3292137 h 4377710"/>
              <a:gd name="connsiteX640" fmla="*/ 447067 w 3502487"/>
              <a:gd name="connsiteY640" fmla="*/ 3292137 h 4377710"/>
              <a:gd name="connsiteX641" fmla="*/ 447014 w 3502487"/>
              <a:gd name="connsiteY641" fmla="*/ 3289867 h 4377710"/>
              <a:gd name="connsiteX642" fmla="*/ 432833 w 3502487"/>
              <a:gd name="connsiteY642" fmla="*/ 3261490 h 4377710"/>
              <a:gd name="connsiteX643" fmla="*/ 432833 w 3502487"/>
              <a:gd name="connsiteY643" fmla="*/ 3226128 h 4377710"/>
              <a:gd name="connsiteX644" fmla="*/ 432918 w 3502487"/>
              <a:gd name="connsiteY644" fmla="*/ 3225643 h 4377710"/>
              <a:gd name="connsiteX645" fmla="*/ 402991 w 3502487"/>
              <a:gd name="connsiteY645" fmla="*/ 3177981 h 4377710"/>
              <a:gd name="connsiteX646" fmla="*/ 376802 w 3502487"/>
              <a:gd name="connsiteY646" fmla="*/ 3130171 h 4377710"/>
              <a:gd name="connsiteX647" fmla="*/ 376834 w 3502487"/>
              <a:gd name="connsiteY647" fmla="*/ 3129541 h 4377710"/>
              <a:gd name="connsiteX648" fmla="*/ 364780 w 3502487"/>
              <a:gd name="connsiteY648" fmla="*/ 3107804 h 4377710"/>
              <a:gd name="connsiteX649" fmla="*/ 352168 w 3502487"/>
              <a:gd name="connsiteY649" fmla="*/ 3085064 h 4377710"/>
              <a:gd name="connsiteX650" fmla="*/ 331989 w 3502487"/>
              <a:gd name="connsiteY650" fmla="*/ 3085064 h 4377710"/>
              <a:gd name="connsiteX651" fmla="*/ 326945 w 3502487"/>
              <a:gd name="connsiteY651" fmla="*/ 3095171 h 4377710"/>
              <a:gd name="connsiteX652" fmla="*/ 331989 w 3502487"/>
              <a:gd name="connsiteY652" fmla="*/ 3120438 h 4377710"/>
              <a:gd name="connsiteX653" fmla="*/ 316856 w 3502487"/>
              <a:gd name="connsiteY653" fmla="*/ 3155812 h 4377710"/>
              <a:gd name="connsiteX654" fmla="*/ 311811 w 3502487"/>
              <a:gd name="connsiteY654" fmla="*/ 3165918 h 4377710"/>
              <a:gd name="connsiteX655" fmla="*/ 281543 w 3502487"/>
              <a:gd name="connsiteY655" fmla="*/ 3165918 h 4377710"/>
              <a:gd name="connsiteX656" fmla="*/ 226052 w 3502487"/>
              <a:gd name="connsiteY656" fmla="*/ 3009263 h 4377710"/>
              <a:gd name="connsiteX657" fmla="*/ 226052 w 3502487"/>
              <a:gd name="connsiteY657" fmla="*/ 3004210 h 4377710"/>
              <a:gd name="connsiteX658" fmla="*/ 210917 w 3502487"/>
              <a:gd name="connsiteY658" fmla="*/ 2989050 h 4377710"/>
              <a:gd name="connsiteX659" fmla="*/ 205873 w 3502487"/>
              <a:gd name="connsiteY659" fmla="*/ 2999156 h 4377710"/>
              <a:gd name="connsiteX660" fmla="*/ 200828 w 3502487"/>
              <a:gd name="connsiteY660" fmla="*/ 3049691 h 4377710"/>
              <a:gd name="connsiteX661" fmla="*/ 175605 w 3502487"/>
              <a:gd name="connsiteY661" fmla="*/ 2994103 h 4377710"/>
              <a:gd name="connsiteX662" fmla="*/ 145342 w 3502487"/>
              <a:gd name="connsiteY662" fmla="*/ 2983996 h 4377710"/>
              <a:gd name="connsiteX663" fmla="*/ 120119 w 3502487"/>
              <a:gd name="connsiteY663" fmla="*/ 2953676 h 4377710"/>
              <a:gd name="connsiteX664" fmla="*/ 120376 w 3502487"/>
              <a:gd name="connsiteY664" fmla="*/ 2951711 h 4377710"/>
              <a:gd name="connsiteX665" fmla="*/ 119051 w 3502487"/>
              <a:gd name="connsiteY665" fmla="*/ 2953251 h 4377710"/>
              <a:gd name="connsiteX666" fmla="*/ 113992 w 3502487"/>
              <a:gd name="connsiteY666" fmla="*/ 2945687 h 4377710"/>
              <a:gd name="connsiteX667" fmla="*/ 108919 w 3502487"/>
              <a:gd name="connsiteY667" fmla="*/ 2938103 h 4377710"/>
              <a:gd name="connsiteX668" fmla="*/ 78522 w 3502487"/>
              <a:gd name="connsiteY668" fmla="*/ 2912856 h 4377710"/>
              <a:gd name="connsiteX669" fmla="*/ 63325 w 3502487"/>
              <a:gd name="connsiteY669" fmla="*/ 2877510 h 4377710"/>
              <a:gd name="connsiteX670" fmla="*/ 58257 w 3502487"/>
              <a:gd name="connsiteY670" fmla="*/ 2867412 h 4377710"/>
              <a:gd name="connsiteX671" fmla="*/ 12663 w 3502487"/>
              <a:gd name="connsiteY671" fmla="*/ 2791672 h 4377710"/>
              <a:gd name="connsiteX672" fmla="*/ 18835 w 3502487"/>
              <a:gd name="connsiteY672" fmla="*/ 2793430 h 4377710"/>
              <a:gd name="connsiteX673" fmla="*/ 14216 w 3502487"/>
              <a:gd name="connsiteY673" fmla="*/ 2790827 h 4377710"/>
              <a:gd name="connsiteX674" fmla="*/ 14216 w 3502487"/>
              <a:gd name="connsiteY674" fmla="*/ 2776234 h 4377710"/>
              <a:gd name="connsiteX675" fmla="*/ 13983 w 3502487"/>
              <a:gd name="connsiteY675" fmla="*/ 2776524 h 4377710"/>
              <a:gd name="connsiteX676" fmla="*/ 1767 w 3502487"/>
              <a:gd name="connsiteY676" fmla="*/ 2735476 h 4377710"/>
              <a:gd name="connsiteX677" fmla="*/ 13737 w 3502487"/>
              <a:gd name="connsiteY677" fmla="*/ 2721450 h 4377710"/>
              <a:gd name="connsiteX678" fmla="*/ 14216 w 3502487"/>
              <a:gd name="connsiteY678" fmla="*/ 2720068 h 4377710"/>
              <a:gd name="connsiteX679" fmla="*/ 14216 w 3502487"/>
              <a:gd name="connsiteY679" fmla="*/ 2710107 h 4377710"/>
              <a:gd name="connsiteX680" fmla="*/ 14216 w 3502487"/>
              <a:gd name="connsiteY680" fmla="*/ 2709959 h 4377710"/>
              <a:gd name="connsiteX681" fmla="*/ 14816 w 3502487"/>
              <a:gd name="connsiteY681" fmla="*/ 2709059 h 4377710"/>
              <a:gd name="connsiteX682" fmla="*/ 24305 w 3502487"/>
              <a:gd name="connsiteY682" fmla="*/ 2694796 h 4377710"/>
              <a:gd name="connsiteX683" fmla="*/ 30330 w 3502487"/>
              <a:gd name="connsiteY683" fmla="*/ 2688760 h 4377710"/>
              <a:gd name="connsiteX684" fmla="*/ 39441 w 3502487"/>
              <a:gd name="connsiteY684" fmla="*/ 2679633 h 4377710"/>
              <a:gd name="connsiteX685" fmla="*/ 39441 w 3502487"/>
              <a:gd name="connsiteY685" fmla="*/ 2664470 h 4377710"/>
              <a:gd name="connsiteX686" fmla="*/ 42613 w 3502487"/>
              <a:gd name="connsiteY686" fmla="*/ 2663604 h 4377710"/>
              <a:gd name="connsiteX687" fmla="*/ 54438 w 3502487"/>
              <a:gd name="connsiteY687" fmla="*/ 2655158 h 4377710"/>
              <a:gd name="connsiteX688" fmla="*/ 54438 w 3502487"/>
              <a:gd name="connsiteY688" fmla="*/ 2664470 h 4377710"/>
              <a:gd name="connsiteX689" fmla="*/ 54633 w 3502487"/>
              <a:gd name="connsiteY689" fmla="*/ 2664470 h 4377710"/>
              <a:gd name="connsiteX690" fmla="*/ 54633 w 3502487"/>
              <a:gd name="connsiteY690" fmla="*/ 2655544 h 4377710"/>
              <a:gd name="connsiteX691" fmla="*/ 54633 w 3502487"/>
              <a:gd name="connsiteY691" fmla="*/ 2584699 h 4377710"/>
              <a:gd name="connsiteX692" fmla="*/ 54439 w 3502487"/>
              <a:gd name="connsiteY692" fmla="*/ 2584230 h 4377710"/>
              <a:gd name="connsiteX693" fmla="*/ 54439 w 3502487"/>
              <a:gd name="connsiteY693" fmla="*/ 2584894 h 4377710"/>
              <a:gd name="connsiteX694" fmla="*/ 22500 w 3502487"/>
              <a:gd name="connsiteY694" fmla="*/ 2534119 h 4377710"/>
              <a:gd name="connsiteX695" fmla="*/ 26018 w 3502487"/>
              <a:gd name="connsiteY695" fmla="*/ 2532441 h 4377710"/>
              <a:gd name="connsiteX696" fmla="*/ 22926 w 3502487"/>
              <a:gd name="connsiteY696" fmla="*/ 2533046 h 4377710"/>
              <a:gd name="connsiteX697" fmla="*/ 17816 w 3502487"/>
              <a:gd name="connsiteY697" fmla="*/ 2503025 h 4377710"/>
              <a:gd name="connsiteX698" fmla="*/ 38257 w 3502487"/>
              <a:gd name="connsiteY698" fmla="*/ 2457991 h 4377710"/>
              <a:gd name="connsiteX699" fmla="*/ 63808 w 3502487"/>
              <a:gd name="connsiteY699" fmla="*/ 2447983 h 4377710"/>
              <a:gd name="connsiteX700" fmla="*/ 82971 w 3502487"/>
              <a:gd name="connsiteY700" fmla="*/ 2468623 h 4377710"/>
              <a:gd name="connsiteX701" fmla="*/ 109602 w 3502487"/>
              <a:gd name="connsiteY701" fmla="*/ 2477937 h 4377710"/>
              <a:gd name="connsiteX702" fmla="*/ 144476 w 3502487"/>
              <a:gd name="connsiteY702" fmla="*/ 2438192 h 4377710"/>
              <a:gd name="connsiteX703" fmla="*/ 144049 w 3502487"/>
              <a:gd name="connsiteY703" fmla="*/ 2437327 h 4377710"/>
              <a:gd name="connsiteX704" fmla="*/ 159248 w 3502487"/>
              <a:gd name="connsiteY704" fmla="*/ 2396912 h 4377710"/>
              <a:gd name="connsiteX705" fmla="*/ 133913 w 3502487"/>
              <a:gd name="connsiteY705" fmla="*/ 2366600 h 4377710"/>
              <a:gd name="connsiteX706" fmla="*/ 133703 w 3502487"/>
              <a:gd name="connsiteY706" fmla="*/ 2364705 h 4377710"/>
              <a:gd name="connsiteX707" fmla="*/ 133703 w 3502487"/>
              <a:gd name="connsiteY707" fmla="*/ 2366926 h 4377710"/>
              <a:gd name="connsiteX708" fmla="*/ 123674 w 3502487"/>
              <a:gd name="connsiteY708" fmla="*/ 2351798 h 4377710"/>
              <a:gd name="connsiteX709" fmla="*/ 88576 w 3502487"/>
              <a:gd name="connsiteY709" fmla="*/ 2311454 h 4377710"/>
              <a:gd name="connsiteX710" fmla="*/ 68521 w 3502487"/>
              <a:gd name="connsiteY710" fmla="*/ 2291282 h 4377710"/>
              <a:gd name="connsiteX711" fmla="*/ 63506 w 3502487"/>
              <a:gd name="connsiteY711" fmla="*/ 2316497 h 4377710"/>
              <a:gd name="connsiteX712" fmla="*/ 48464 w 3502487"/>
              <a:gd name="connsiteY712" fmla="*/ 2371969 h 4377710"/>
              <a:gd name="connsiteX713" fmla="*/ 38436 w 3502487"/>
              <a:gd name="connsiteY713" fmla="*/ 2316497 h 4377710"/>
              <a:gd name="connsiteX714" fmla="*/ 8352 w 3502487"/>
              <a:gd name="connsiteY714" fmla="*/ 2261024 h 4377710"/>
              <a:gd name="connsiteX715" fmla="*/ 8352 w 3502487"/>
              <a:gd name="connsiteY715" fmla="*/ 2240853 h 4377710"/>
              <a:gd name="connsiteX716" fmla="*/ 23394 w 3502487"/>
              <a:gd name="connsiteY716" fmla="*/ 2235810 h 4377710"/>
              <a:gd name="connsiteX717" fmla="*/ 63506 w 3502487"/>
              <a:gd name="connsiteY717" fmla="*/ 2240853 h 4377710"/>
              <a:gd name="connsiteX718" fmla="*/ 123674 w 3502487"/>
              <a:gd name="connsiteY718" fmla="*/ 2250938 h 4377710"/>
              <a:gd name="connsiteX719" fmla="*/ 143731 w 3502487"/>
              <a:gd name="connsiteY719" fmla="*/ 2180338 h 4377710"/>
              <a:gd name="connsiteX720" fmla="*/ 144325 w 3502487"/>
              <a:gd name="connsiteY720" fmla="*/ 2180338 h 4377710"/>
              <a:gd name="connsiteX721" fmla="*/ 144325 w 3502487"/>
              <a:gd name="connsiteY721" fmla="*/ 2069314 h 4377710"/>
              <a:gd name="connsiteX722" fmla="*/ 134238 w 3502487"/>
              <a:gd name="connsiteY722" fmla="*/ 2059221 h 4377710"/>
              <a:gd name="connsiteX723" fmla="*/ 133956 w 3502487"/>
              <a:gd name="connsiteY723" fmla="*/ 2058214 h 4377710"/>
              <a:gd name="connsiteX724" fmla="*/ 133535 w 3502487"/>
              <a:gd name="connsiteY724" fmla="*/ 2059064 h 4377710"/>
              <a:gd name="connsiteX725" fmla="*/ 113348 w 3502487"/>
              <a:gd name="connsiteY725" fmla="*/ 2059064 h 4377710"/>
              <a:gd name="connsiteX726" fmla="*/ 72971 w 3502487"/>
              <a:gd name="connsiteY726" fmla="*/ 2079431 h 4377710"/>
              <a:gd name="connsiteX727" fmla="*/ 27547 w 3502487"/>
              <a:gd name="connsiteY727" fmla="*/ 2038697 h 4377710"/>
              <a:gd name="connsiteX728" fmla="*/ 32594 w 3502487"/>
              <a:gd name="connsiteY728" fmla="*/ 2008148 h 4377710"/>
              <a:gd name="connsiteX729" fmla="*/ 138582 w 3502487"/>
              <a:gd name="connsiteY729" fmla="*/ 1997964 h 4377710"/>
              <a:gd name="connsiteX730" fmla="*/ 158768 w 3502487"/>
              <a:gd name="connsiteY730" fmla="*/ 2003056 h 4377710"/>
              <a:gd name="connsiteX731" fmla="*/ 158654 w 3502487"/>
              <a:gd name="connsiteY731" fmla="*/ 2004383 h 4377710"/>
              <a:gd name="connsiteX732" fmla="*/ 159453 w 3502487"/>
              <a:gd name="connsiteY732" fmla="*/ 2003710 h 4377710"/>
              <a:gd name="connsiteX733" fmla="*/ 159453 w 3502487"/>
              <a:gd name="connsiteY733" fmla="*/ 1988570 h 4377710"/>
              <a:gd name="connsiteX734" fmla="*/ 160178 w 3502487"/>
              <a:gd name="connsiteY734" fmla="*/ 1986285 h 4377710"/>
              <a:gd name="connsiteX735" fmla="*/ 160730 w 3502487"/>
              <a:gd name="connsiteY735" fmla="*/ 1969128 h 4377710"/>
              <a:gd name="connsiteX736" fmla="*/ 149984 w 3502487"/>
              <a:gd name="connsiteY736" fmla="*/ 1953339 h 4377710"/>
              <a:gd name="connsiteX737" fmla="*/ 134819 w 3502487"/>
              <a:gd name="connsiteY737" fmla="*/ 1917970 h 4377710"/>
              <a:gd name="connsiteX738" fmla="*/ 119648 w 3502487"/>
              <a:gd name="connsiteY738" fmla="*/ 1887654 h 4377710"/>
              <a:gd name="connsiteX739" fmla="*/ 94362 w 3502487"/>
              <a:gd name="connsiteY739" fmla="*/ 1897759 h 4377710"/>
              <a:gd name="connsiteX740" fmla="*/ 69079 w 3502487"/>
              <a:gd name="connsiteY740" fmla="*/ 1887654 h 4377710"/>
              <a:gd name="connsiteX741" fmla="*/ 48851 w 3502487"/>
              <a:gd name="connsiteY741" fmla="*/ 1821969 h 4377710"/>
              <a:gd name="connsiteX742" fmla="*/ 64022 w 3502487"/>
              <a:gd name="connsiteY742" fmla="*/ 1756282 h 4377710"/>
              <a:gd name="connsiteX743" fmla="*/ 74135 w 3502487"/>
              <a:gd name="connsiteY743" fmla="*/ 1690597 h 4377710"/>
              <a:gd name="connsiteX744" fmla="*/ 43795 w 3502487"/>
              <a:gd name="connsiteY744" fmla="*/ 1503647 h 4377710"/>
              <a:gd name="connsiteX745" fmla="*/ 43795 w 3502487"/>
              <a:gd name="connsiteY745" fmla="*/ 1493542 h 4377710"/>
              <a:gd name="connsiteX746" fmla="*/ 69079 w 3502487"/>
              <a:gd name="connsiteY746" fmla="*/ 1362171 h 4377710"/>
              <a:gd name="connsiteX747" fmla="*/ 79192 w 3502487"/>
              <a:gd name="connsiteY747" fmla="*/ 1352066 h 4377710"/>
              <a:gd name="connsiteX748" fmla="*/ 79469 w 3502487"/>
              <a:gd name="connsiteY748" fmla="*/ 1352236 h 4377710"/>
              <a:gd name="connsiteX749" fmla="*/ 79469 w 3502487"/>
              <a:gd name="connsiteY749" fmla="*/ 1343413 h 4377710"/>
              <a:gd name="connsiteX750" fmla="*/ 79469 w 3502487"/>
              <a:gd name="connsiteY750" fmla="*/ 1342150 h 4377710"/>
              <a:gd name="connsiteX751" fmla="*/ 79469 w 3502487"/>
              <a:gd name="connsiteY751" fmla="*/ 1337096 h 4377710"/>
              <a:gd name="connsiteX752" fmla="*/ 78766 w 3502487"/>
              <a:gd name="connsiteY752" fmla="*/ 1335226 h 4377710"/>
              <a:gd name="connsiteX753" fmla="*/ 67214 w 3502487"/>
              <a:gd name="connsiteY753" fmla="*/ 1316933 h 4377710"/>
              <a:gd name="connsiteX754" fmla="*/ 78677 w 3502487"/>
              <a:gd name="connsiteY754" fmla="*/ 1298784 h 4377710"/>
              <a:gd name="connsiteX755" fmla="*/ 79469 w 3502487"/>
              <a:gd name="connsiteY755" fmla="*/ 1296673 h 4377710"/>
              <a:gd name="connsiteX756" fmla="*/ 81367 w 3502487"/>
              <a:gd name="connsiteY756" fmla="*/ 1274567 h 4377710"/>
              <a:gd name="connsiteX757" fmla="*/ 93793 w 3502487"/>
              <a:gd name="connsiteY757" fmla="*/ 1257438 h 4377710"/>
              <a:gd name="connsiteX758" fmla="*/ 93556 w 3502487"/>
              <a:gd name="connsiteY758" fmla="*/ 1256147 h 4377710"/>
              <a:gd name="connsiteX759" fmla="*/ 113750 w 3502487"/>
              <a:gd name="connsiteY759" fmla="*/ 1104535 h 4377710"/>
              <a:gd name="connsiteX760" fmla="*/ 118799 w 3502487"/>
              <a:gd name="connsiteY760" fmla="*/ 1094427 h 4377710"/>
              <a:gd name="connsiteX761" fmla="*/ 119270 w 3502487"/>
              <a:gd name="connsiteY761" fmla="*/ 1101509 h 4377710"/>
              <a:gd name="connsiteX762" fmla="*/ 119916 w 3502487"/>
              <a:gd name="connsiteY762" fmla="*/ 1095044 h 4377710"/>
              <a:gd name="connsiteX763" fmla="*/ 119916 w 3502487"/>
              <a:gd name="connsiteY763" fmla="*/ 1064674 h 4377710"/>
              <a:gd name="connsiteX764" fmla="*/ 135087 w 3502487"/>
              <a:gd name="connsiteY764" fmla="*/ 882456 h 4377710"/>
              <a:gd name="connsiteX765" fmla="*/ 150251 w 3502487"/>
              <a:gd name="connsiteY765" fmla="*/ 841964 h 4377710"/>
              <a:gd name="connsiteX766" fmla="*/ 175536 w 3502487"/>
              <a:gd name="connsiteY766" fmla="*/ 806532 h 4377710"/>
              <a:gd name="connsiteX767" fmla="*/ 271618 w 3502487"/>
              <a:gd name="connsiteY767" fmla="*/ 715423 h 4377710"/>
              <a:gd name="connsiteX768" fmla="*/ 271774 w 3502487"/>
              <a:gd name="connsiteY768" fmla="*/ 716201 h 4377710"/>
              <a:gd name="connsiteX769" fmla="*/ 271790 w 3502487"/>
              <a:gd name="connsiteY769" fmla="*/ 716161 h 4377710"/>
              <a:gd name="connsiteX770" fmla="*/ 357611 w 3502487"/>
              <a:gd name="connsiteY770" fmla="*/ 645414 h 4377710"/>
              <a:gd name="connsiteX771" fmla="*/ 387270 w 3502487"/>
              <a:gd name="connsiteY771" fmla="*/ 634044 h 4377710"/>
              <a:gd name="connsiteX772" fmla="*/ 413143 w 3502487"/>
              <a:gd name="connsiteY772" fmla="*/ 645414 h 4377710"/>
              <a:gd name="connsiteX773" fmla="*/ 423240 w 3502487"/>
              <a:gd name="connsiteY773" fmla="*/ 655520 h 4377710"/>
              <a:gd name="connsiteX774" fmla="*/ 488869 w 3502487"/>
              <a:gd name="connsiteY774" fmla="*/ 766695 h 4377710"/>
              <a:gd name="connsiteX775" fmla="*/ 487655 w 3502487"/>
              <a:gd name="connsiteY775" fmla="*/ 766639 h 4377710"/>
              <a:gd name="connsiteX776" fmla="*/ 488800 w 3502487"/>
              <a:gd name="connsiteY776" fmla="*/ 767483 h 4377710"/>
              <a:gd name="connsiteX777" fmla="*/ 488800 w 3502487"/>
              <a:gd name="connsiteY777" fmla="*/ 781861 h 4377710"/>
              <a:gd name="connsiteX778" fmla="*/ 488869 w 3502487"/>
              <a:gd name="connsiteY778" fmla="*/ 781855 h 4377710"/>
              <a:gd name="connsiteX779" fmla="*/ 539352 w 3502487"/>
              <a:gd name="connsiteY779" fmla="*/ 827336 h 4377710"/>
              <a:gd name="connsiteX780" fmla="*/ 584787 w 3502487"/>
              <a:gd name="connsiteY780" fmla="*/ 832390 h 4377710"/>
              <a:gd name="connsiteX781" fmla="*/ 610029 w 3502487"/>
              <a:gd name="connsiteY781" fmla="*/ 832390 h 4377710"/>
              <a:gd name="connsiteX782" fmla="*/ 610166 w 3502487"/>
              <a:gd name="connsiteY782" fmla="*/ 832937 h 4377710"/>
              <a:gd name="connsiteX783" fmla="*/ 610166 w 3502487"/>
              <a:gd name="connsiteY783" fmla="*/ 831951 h 4377710"/>
              <a:gd name="connsiteX784" fmla="*/ 640508 w 3502487"/>
              <a:gd name="connsiteY784" fmla="*/ 806465 h 4377710"/>
              <a:gd name="connsiteX785" fmla="*/ 641329 w 3502487"/>
              <a:gd name="connsiteY785" fmla="*/ 806077 h 4377710"/>
              <a:gd name="connsiteX786" fmla="*/ 639975 w 3502487"/>
              <a:gd name="connsiteY786" fmla="*/ 806325 h 4377710"/>
              <a:gd name="connsiteX787" fmla="*/ 736231 w 3502487"/>
              <a:gd name="connsiteY787" fmla="*/ 767017 h 4377710"/>
              <a:gd name="connsiteX788" fmla="*/ 786893 w 3502487"/>
              <a:gd name="connsiteY788" fmla="*/ 806325 h 4377710"/>
              <a:gd name="connsiteX789" fmla="*/ 786333 w 3502487"/>
              <a:gd name="connsiteY789" fmla="*/ 806276 h 4377710"/>
              <a:gd name="connsiteX790" fmla="*/ 779130 w 3502487"/>
              <a:gd name="connsiteY790" fmla="*/ 804628 h 4377710"/>
              <a:gd name="connsiteX791" fmla="*/ 776761 w 3502487"/>
              <a:gd name="connsiteY791" fmla="*/ 801412 h 4377710"/>
              <a:gd name="connsiteX792" fmla="*/ 765068 w 3502487"/>
              <a:gd name="connsiteY792" fmla="*/ 801412 h 4377710"/>
              <a:gd name="connsiteX793" fmla="*/ 779130 w 3502487"/>
              <a:gd name="connsiteY793" fmla="*/ 804628 h 4377710"/>
              <a:gd name="connsiteX794" fmla="*/ 779928 w 3502487"/>
              <a:gd name="connsiteY794" fmla="*/ 805711 h 4377710"/>
              <a:gd name="connsiteX795" fmla="*/ 786333 w 3502487"/>
              <a:gd name="connsiteY795" fmla="*/ 806276 h 4377710"/>
              <a:gd name="connsiteX796" fmla="*/ 787159 w 3502487"/>
              <a:gd name="connsiteY796" fmla="*/ 806465 h 4377710"/>
              <a:gd name="connsiteX797" fmla="*/ 787571 w 3502487"/>
              <a:gd name="connsiteY797" fmla="*/ 807705 h 4377710"/>
              <a:gd name="connsiteX798" fmla="*/ 800805 w 3502487"/>
              <a:gd name="connsiteY798" fmla="*/ 821885 h 4377710"/>
              <a:gd name="connsiteX799" fmla="*/ 801147 w 3502487"/>
              <a:gd name="connsiteY799" fmla="*/ 821885 h 4377710"/>
              <a:gd name="connsiteX800" fmla="*/ 825795 w 3502487"/>
              <a:gd name="connsiteY800" fmla="*/ 807097 h 4377710"/>
              <a:gd name="connsiteX801" fmla="*/ 840987 w 3502487"/>
              <a:gd name="connsiteY801" fmla="*/ 781775 h 4377710"/>
              <a:gd name="connsiteX802" fmla="*/ 840987 w 3502487"/>
              <a:gd name="connsiteY802" fmla="*/ 776712 h 4377710"/>
              <a:gd name="connsiteX803" fmla="*/ 840987 w 3502487"/>
              <a:gd name="connsiteY803" fmla="*/ 766583 h 4377710"/>
              <a:gd name="connsiteX804" fmla="*/ 841360 w 3502487"/>
              <a:gd name="connsiteY804" fmla="*/ 764637 h 4377710"/>
              <a:gd name="connsiteX805" fmla="*/ 829430 w 3502487"/>
              <a:gd name="connsiteY805" fmla="*/ 750401 h 4377710"/>
              <a:gd name="connsiteX806" fmla="*/ 827543 w 3502487"/>
              <a:gd name="connsiteY806" fmla="*/ 730853 h 4377710"/>
              <a:gd name="connsiteX807" fmla="*/ 827543 w 3502487"/>
              <a:gd name="connsiteY807" fmla="*/ 635005 h 4377710"/>
              <a:gd name="connsiteX808" fmla="*/ 817476 w 3502487"/>
              <a:gd name="connsiteY808" fmla="*/ 559334 h 4377710"/>
              <a:gd name="connsiteX809" fmla="*/ 817476 w 3502487"/>
              <a:gd name="connsiteY809" fmla="*/ 539156 h 4377710"/>
              <a:gd name="connsiteX810" fmla="*/ 832575 w 3502487"/>
              <a:gd name="connsiteY810" fmla="*/ 518977 h 4377710"/>
              <a:gd name="connsiteX811" fmla="*/ 857738 w 3502487"/>
              <a:gd name="connsiteY811" fmla="*/ 518977 h 4377710"/>
              <a:gd name="connsiteX812" fmla="*/ 887935 w 3502487"/>
              <a:gd name="connsiteY812" fmla="*/ 569424 h 4377710"/>
              <a:gd name="connsiteX813" fmla="*/ 923164 w 3502487"/>
              <a:gd name="connsiteY813" fmla="*/ 725807 h 4377710"/>
              <a:gd name="connsiteX814" fmla="*/ 923164 w 3502487"/>
              <a:gd name="connsiteY814" fmla="*/ 806522 h 4377710"/>
              <a:gd name="connsiteX815" fmla="*/ 922248 w 3502487"/>
              <a:gd name="connsiteY815" fmla="*/ 807727 h 4377710"/>
              <a:gd name="connsiteX816" fmla="*/ 932220 w 3502487"/>
              <a:gd name="connsiteY816" fmla="*/ 834474 h 4377710"/>
              <a:gd name="connsiteX817" fmla="*/ 935515 w 3502487"/>
              <a:gd name="connsiteY817" fmla="*/ 877025 h 4377710"/>
              <a:gd name="connsiteX818" fmla="*/ 937160 w 3502487"/>
              <a:gd name="connsiteY818" fmla="*/ 917394 h 4377710"/>
              <a:gd name="connsiteX819" fmla="*/ 938068 w 3502487"/>
              <a:gd name="connsiteY819" fmla="*/ 917853 h 4377710"/>
              <a:gd name="connsiteX820" fmla="*/ 938068 w 3502487"/>
              <a:gd name="connsiteY820" fmla="*/ 942948 h 4377710"/>
              <a:gd name="connsiteX821" fmla="*/ 938064 w 3502487"/>
              <a:gd name="connsiteY821" fmla="*/ 942969 h 4377710"/>
              <a:gd name="connsiteX822" fmla="*/ 962526 w 3502487"/>
              <a:gd name="connsiteY822" fmla="*/ 918508 h 4377710"/>
              <a:gd name="connsiteX823" fmla="*/ 962526 w 3502487"/>
              <a:gd name="connsiteY823" fmla="*/ 921401 h 4377710"/>
              <a:gd name="connsiteX824" fmla="*/ 963732 w 3502487"/>
              <a:gd name="connsiteY824" fmla="*/ 919247 h 4377710"/>
              <a:gd name="connsiteX825" fmla="*/ 983903 w 3502487"/>
              <a:gd name="connsiteY825" fmla="*/ 676853 h 4377710"/>
              <a:gd name="connsiteX826" fmla="*/ 988946 w 3502487"/>
              <a:gd name="connsiteY826" fmla="*/ 651604 h 4377710"/>
              <a:gd name="connsiteX827" fmla="*/ 1004075 w 3502487"/>
              <a:gd name="connsiteY827" fmla="*/ 495057 h 4377710"/>
              <a:gd name="connsiteX828" fmla="*/ 1014160 w 3502487"/>
              <a:gd name="connsiteY828" fmla="*/ 383960 h 4377710"/>
              <a:gd name="connsiteX829" fmla="*/ 1029289 w 3502487"/>
              <a:gd name="connsiteY829" fmla="*/ 343562 h 4377710"/>
              <a:gd name="connsiteX830" fmla="*/ 1089804 w 3502487"/>
              <a:gd name="connsiteY830" fmla="*/ 237514 h 4377710"/>
              <a:gd name="connsiteX831" fmla="*/ 1145277 w 3502487"/>
              <a:gd name="connsiteY831" fmla="*/ 146618 h 4377710"/>
              <a:gd name="connsiteX832" fmla="*/ 1155363 w 3502487"/>
              <a:gd name="connsiteY832" fmla="*/ 136517 h 4377710"/>
              <a:gd name="connsiteX833" fmla="*/ 1246135 w 3502487"/>
              <a:gd name="connsiteY833" fmla="*/ 135807 h 4377710"/>
              <a:gd name="connsiteX834" fmla="*/ 1271350 w 3502487"/>
              <a:gd name="connsiteY834" fmla="*/ 146618 h 4377710"/>
              <a:gd name="connsiteX835" fmla="*/ 1301608 w 3502487"/>
              <a:gd name="connsiteY835" fmla="*/ 222365 h 4377710"/>
              <a:gd name="connsiteX836" fmla="*/ 1286478 w 3502487"/>
              <a:gd name="connsiteY836" fmla="*/ 495057 h 4377710"/>
              <a:gd name="connsiteX837" fmla="*/ 1282602 w 3502487"/>
              <a:gd name="connsiteY837" fmla="*/ 519573 h 4377710"/>
              <a:gd name="connsiteX838" fmla="*/ 1286682 w 3502487"/>
              <a:gd name="connsiteY838" fmla="*/ 495012 h 4377710"/>
              <a:gd name="connsiteX839" fmla="*/ 1301781 w 3502487"/>
              <a:gd name="connsiteY839" fmla="*/ 540444 h 4377710"/>
              <a:gd name="connsiteX840" fmla="*/ 1316879 w 3502487"/>
              <a:gd name="connsiteY840" fmla="*/ 802939 h 4377710"/>
              <a:gd name="connsiteX841" fmla="*/ 1331978 w 3502487"/>
              <a:gd name="connsiteY841" fmla="*/ 903897 h 4377710"/>
              <a:gd name="connsiteX842" fmla="*/ 1331551 w 3502487"/>
              <a:gd name="connsiteY842" fmla="*/ 903865 h 4377710"/>
              <a:gd name="connsiteX843" fmla="*/ 1331865 w 3502487"/>
              <a:gd name="connsiteY843" fmla="*/ 904097 h 4377710"/>
              <a:gd name="connsiteX844" fmla="*/ 1341951 w 3502487"/>
              <a:gd name="connsiteY844" fmla="*/ 904097 h 4377710"/>
              <a:gd name="connsiteX845" fmla="*/ 1345413 w 3502487"/>
              <a:gd name="connsiteY845" fmla="*/ 902797 h 4377710"/>
              <a:gd name="connsiteX846" fmla="*/ 1342623 w 3502487"/>
              <a:gd name="connsiteY846" fmla="*/ 902797 h 4377710"/>
              <a:gd name="connsiteX847" fmla="*/ 1382370 w 3502487"/>
              <a:gd name="connsiteY847" fmla="*/ 887892 h 4377710"/>
              <a:gd name="connsiteX848" fmla="*/ 1383079 w 3502487"/>
              <a:gd name="connsiteY848" fmla="*/ 888602 h 4377710"/>
              <a:gd name="connsiteX849" fmla="*/ 1383079 w 3502487"/>
              <a:gd name="connsiteY849" fmla="*/ 887892 h 4377710"/>
              <a:gd name="connsiteX850" fmla="*/ 1383081 w 3502487"/>
              <a:gd name="connsiteY850" fmla="*/ 887892 h 4377710"/>
              <a:gd name="connsiteX851" fmla="*/ 1383079 w 3502487"/>
              <a:gd name="connsiteY851" fmla="*/ 887891 h 4377710"/>
              <a:gd name="connsiteX852" fmla="*/ 1383079 w 3502487"/>
              <a:gd name="connsiteY852" fmla="*/ 877512 h 4377710"/>
              <a:gd name="connsiteX853" fmla="*/ 1383079 w 3502487"/>
              <a:gd name="connsiteY853" fmla="*/ 877245 h 4377710"/>
              <a:gd name="connsiteX854" fmla="*/ 1383079 w 3502487"/>
              <a:gd name="connsiteY854" fmla="*/ 821886 h 4377710"/>
              <a:gd name="connsiteX855" fmla="*/ 1384942 w 3502487"/>
              <a:gd name="connsiteY855" fmla="*/ 799763 h 4377710"/>
              <a:gd name="connsiteX856" fmla="*/ 1397985 w 3502487"/>
              <a:gd name="connsiteY856" fmla="*/ 781430 h 4377710"/>
              <a:gd name="connsiteX857" fmla="*/ 1397931 w 3502487"/>
              <a:gd name="connsiteY857" fmla="*/ 782071 h 4377710"/>
              <a:gd name="connsiteX858" fmla="*/ 1398109 w 3502487"/>
              <a:gd name="connsiteY858" fmla="*/ 781430 h 4377710"/>
              <a:gd name="connsiteX859" fmla="*/ 1398109 w 3502487"/>
              <a:gd name="connsiteY859" fmla="*/ 771316 h 4377710"/>
              <a:gd name="connsiteX860" fmla="*/ 1398109 w 3502487"/>
              <a:gd name="connsiteY860" fmla="*/ 766636 h 4377710"/>
              <a:gd name="connsiteX861" fmla="*/ 1397216 w 3502487"/>
              <a:gd name="connsiteY861" fmla="*/ 765747 h 4377710"/>
              <a:gd name="connsiteX862" fmla="*/ 1397216 w 3502487"/>
              <a:gd name="connsiteY862" fmla="*/ 760711 h 4377710"/>
              <a:gd name="connsiteX863" fmla="*/ 1397216 w 3502487"/>
              <a:gd name="connsiteY863" fmla="*/ 755676 h 4377710"/>
              <a:gd name="connsiteX864" fmla="*/ 1396799 w 3502487"/>
              <a:gd name="connsiteY864" fmla="*/ 754017 h 4377710"/>
              <a:gd name="connsiteX865" fmla="*/ 1384942 w 3502487"/>
              <a:gd name="connsiteY865" fmla="*/ 735385 h 4377710"/>
              <a:gd name="connsiteX866" fmla="*/ 1383237 w 3502487"/>
              <a:gd name="connsiteY866" fmla="*/ 713230 h 4377710"/>
              <a:gd name="connsiteX867" fmla="*/ 1382032 w 3502487"/>
              <a:gd name="connsiteY867" fmla="*/ 710349 h 4377710"/>
              <a:gd name="connsiteX868" fmla="*/ 1382032 w 3502487"/>
              <a:gd name="connsiteY868" fmla="*/ 524015 h 4377710"/>
              <a:gd name="connsiteX869" fmla="*/ 1371909 w 3502487"/>
              <a:gd name="connsiteY869" fmla="*/ 413219 h 4377710"/>
              <a:gd name="connsiteX870" fmla="*/ 1371909 w 3502487"/>
              <a:gd name="connsiteY870" fmla="*/ 307462 h 4377710"/>
              <a:gd name="connsiteX871" fmla="*/ 1382032 w 3502487"/>
              <a:gd name="connsiteY871" fmla="*/ 231920 h 4377710"/>
              <a:gd name="connsiteX872" fmla="*/ 1437707 w 3502487"/>
              <a:gd name="connsiteY872" fmla="*/ 211776 h 4377710"/>
              <a:gd name="connsiteX873" fmla="*/ 1437977 w 3502487"/>
              <a:gd name="connsiteY873" fmla="*/ 213121 h 4377710"/>
              <a:gd name="connsiteX874" fmla="*/ 1438327 w 3502487"/>
              <a:gd name="connsiteY874" fmla="*/ 211030 h 4377710"/>
              <a:gd name="connsiteX875" fmla="*/ 1448413 w 3502487"/>
              <a:gd name="connsiteY875" fmla="*/ 221123 h 4377710"/>
              <a:gd name="connsiteX876" fmla="*/ 1488756 w 3502487"/>
              <a:gd name="connsiteY876" fmla="*/ 216076 h 4377710"/>
              <a:gd name="connsiteX877" fmla="*/ 1493798 w 3502487"/>
              <a:gd name="connsiteY877" fmla="*/ 195890 h 4377710"/>
              <a:gd name="connsiteX878" fmla="*/ 1494060 w 3502487"/>
              <a:gd name="connsiteY878" fmla="*/ 195977 h 4377710"/>
              <a:gd name="connsiteX879" fmla="*/ 1508950 w 3502487"/>
              <a:gd name="connsiteY879" fmla="*/ 161370 h 4377710"/>
              <a:gd name="connsiteX880" fmla="*/ 1559451 w 3502487"/>
              <a:gd name="connsiteY880" fmla="*/ 116098 h 4377710"/>
              <a:gd name="connsiteX881" fmla="*/ 1560694 w 3502487"/>
              <a:gd name="connsiteY881" fmla="*/ 115597 h 4377710"/>
              <a:gd name="connsiteX882" fmla="*/ 1559805 w 3502487"/>
              <a:gd name="connsiteY882" fmla="*/ 115676 h 4377710"/>
              <a:gd name="connsiteX883" fmla="*/ 1670688 w 3502487"/>
              <a:gd name="connsiteY883" fmla="*/ 90529 h 4377710"/>
              <a:gd name="connsiteX884" fmla="*/ 1716047 w 3502487"/>
              <a:gd name="connsiteY884" fmla="*/ 85501 h 4377710"/>
              <a:gd name="connsiteX885" fmla="*/ 1766449 w 3502487"/>
              <a:gd name="connsiteY885" fmla="*/ 50294 h 4377710"/>
              <a:gd name="connsiteX886" fmla="*/ 1852131 w 3502487"/>
              <a:gd name="connsiteY886" fmla="*/ 5030 h 4377710"/>
              <a:gd name="connsiteX887" fmla="*/ 1887411 w 3502487"/>
              <a:gd name="connsiteY887" fmla="*/ 0 h 4377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Lst>
            <a:rect l="l" t="t" r="r" b="b"/>
            <a:pathLst>
              <a:path w="3502487" h="4377710">
                <a:moveTo>
                  <a:pt x="2483766" y="3658034"/>
                </a:moveTo>
                <a:lnTo>
                  <a:pt x="2480165" y="3659722"/>
                </a:lnTo>
                <a:lnTo>
                  <a:pt x="2483893" y="3660463"/>
                </a:lnTo>
                <a:lnTo>
                  <a:pt x="2483769" y="3660958"/>
                </a:lnTo>
                <a:lnTo>
                  <a:pt x="2484160" y="3660508"/>
                </a:lnTo>
                <a:lnTo>
                  <a:pt x="2485184" y="3661391"/>
                </a:lnTo>
                <a:lnTo>
                  <a:pt x="2484009" y="3659964"/>
                </a:lnTo>
                <a:close/>
                <a:moveTo>
                  <a:pt x="2457185" y="3561869"/>
                </a:moveTo>
                <a:lnTo>
                  <a:pt x="2455720" y="3563586"/>
                </a:lnTo>
                <a:lnTo>
                  <a:pt x="2457865" y="3564133"/>
                </a:lnTo>
                <a:close/>
                <a:moveTo>
                  <a:pt x="2564698" y="3534480"/>
                </a:moveTo>
                <a:lnTo>
                  <a:pt x="2563050" y="3536118"/>
                </a:lnTo>
                <a:lnTo>
                  <a:pt x="2567453" y="3537882"/>
                </a:lnTo>
                <a:lnTo>
                  <a:pt x="2568876" y="3538453"/>
                </a:lnTo>
                <a:lnTo>
                  <a:pt x="2564804" y="3534533"/>
                </a:lnTo>
                <a:lnTo>
                  <a:pt x="2568396" y="3535143"/>
                </a:lnTo>
                <a:lnTo>
                  <a:pt x="2567404" y="3534480"/>
                </a:lnTo>
                <a:close/>
                <a:moveTo>
                  <a:pt x="2060129" y="3534480"/>
                </a:moveTo>
                <a:lnTo>
                  <a:pt x="2060129" y="3607903"/>
                </a:lnTo>
                <a:lnTo>
                  <a:pt x="2071022" y="3592095"/>
                </a:lnTo>
                <a:cubicBezTo>
                  <a:pt x="2076078" y="3580190"/>
                  <a:pt x="2077343" y="3566405"/>
                  <a:pt x="2079871" y="3553874"/>
                </a:cubicBezTo>
                <a:lnTo>
                  <a:pt x="2081502" y="3534480"/>
                </a:lnTo>
                <a:close/>
                <a:moveTo>
                  <a:pt x="1384329" y="3484056"/>
                </a:moveTo>
                <a:lnTo>
                  <a:pt x="1392499" y="3488147"/>
                </a:lnTo>
                <a:lnTo>
                  <a:pt x="1395192" y="3489605"/>
                </a:lnTo>
                <a:lnTo>
                  <a:pt x="1395192" y="3486324"/>
                </a:lnTo>
                <a:close/>
                <a:moveTo>
                  <a:pt x="2932962" y="3440775"/>
                </a:moveTo>
                <a:lnTo>
                  <a:pt x="2932740" y="3441469"/>
                </a:lnTo>
                <a:lnTo>
                  <a:pt x="2932962" y="3441678"/>
                </a:lnTo>
                <a:close/>
                <a:moveTo>
                  <a:pt x="2942393" y="3393130"/>
                </a:moveTo>
                <a:lnTo>
                  <a:pt x="2943387" y="3405272"/>
                </a:lnTo>
                <a:lnTo>
                  <a:pt x="2948106" y="3393130"/>
                </a:lnTo>
                <a:close/>
                <a:moveTo>
                  <a:pt x="978756" y="3354106"/>
                </a:moveTo>
                <a:lnTo>
                  <a:pt x="977815" y="3356665"/>
                </a:lnTo>
                <a:lnTo>
                  <a:pt x="977062" y="3363612"/>
                </a:lnTo>
                <a:lnTo>
                  <a:pt x="987036" y="3365292"/>
                </a:lnTo>
                <a:lnTo>
                  <a:pt x="978756" y="3356775"/>
                </a:lnTo>
                <a:close/>
                <a:moveTo>
                  <a:pt x="3226488" y="3305271"/>
                </a:moveTo>
                <a:lnTo>
                  <a:pt x="3231169" y="3317091"/>
                </a:lnTo>
                <a:lnTo>
                  <a:pt x="3239755" y="3310850"/>
                </a:lnTo>
                <a:lnTo>
                  <a:pt x="3234696" y="3310044"/>
                </a:lnTo>
                <a:close/>
                <a:moveTo>
                  <a:pt x="963619" y="3195986"/>
                </a:moveTo>
                <a:lnTo>
                  <a:pt x="963371" y="3196735"/>
                </a:lnTo>
                <a:lnTo>
                  <a:pt x="963619" y="3197483"/>
                </a:lnTo>
                <a:lnTo>
                  <a:pt x="963619" y="3196352"/>
                </a:lnTo>
                <a:close/>
                <a:moveTo>
                  <a:pt x="392995" y="3048869"/>
                </a:moveTo>
                <a:lnTo>
                  <a:pt x="392525" y="3049691"/>
                </a:lnTo>
                <a:lnTo>
                  <a:pt x="392984" y="3050149"/>
                </a:lnTo>
                <a:lnTo>
                  <a:pt x="392984" y="3049067"/>
                </a:lnTo>
                <a:lnTo>
                  <a:pt x="393291" y="3049067"/>
                </a:lnTo>
                <a:close/>
                <a:moveTo>
                  <a:pt x="1029122" y="2883406"/>
                </a:moveTo>
                <a:lnTo>
                  <a:pt x="1027974" y="2885550"/>
                </a:lnTo>
                <a:lnTo>
                  <a:pt x="1029770" y="2884702"/>
                </a:lnTo>
                <a:close/>
                <a:moveTo>
                  <a:pt x="471856" y="2881467"/>
                </a:moveTo>
                <a:lnTo>
                  <a:pt x="468837" y="2885444"/>
                </a:lnTo>
                <a:lnTo>
                  <a:pt x="487806" y="2889384"/>
                </a:lnTo>
                <a:lnTo>
                  <a:pt x="500880" y="2898866"/>
                </a:lnTo>
                <a:lnTo>
                  <a:pt x="499012" y="2892282"/>
                </a:lnTo>
                <a:cubicBezTo>
                  <a:pt x="493960" y="2887193"/>
                  <a:pt x="488908" y="2882103"/>
                  <a:pt x="483855" y="2882103"/>
                </a:cubicBezTo>
                <a:cubicBezTo>
                  <a:pt x="478803" y="2879558"/>
                  <a:pt x="475014" y="2879558"/>
                  <a:pt x="471856" y="2881467"/>
                </a:cubicBezTo>
                <a:close/>
                <a:moveTo>
                  <a:pt x="1004289" y="2871031"/>
                </a:moveTo>
                <a:lnTo>
                  <a:pt x="1004289" y="2872359"/>
                </a:lnTo>
                <a:lnTo>
                  <a:pt x="1006893" y="2872595"/>
                </a:lnTo>
                <a:close/>
                <a:moveTo>
                  <a:pt x="1343469" y="2853663"/>
                </a:moveTo>
                <a:lnTo>
                  <a:pt x="1342666" y="2855612"/>
                </a:lnTo>
                <a:lnTo>
                  <a:pt x="1342893" y="2855985"/>
                </a:lnTo>
                <a:lnTo>
                  <a:pt x="1345074" y="2855346"/>
                </a:lnTo>
                <a:close/>
                <a:moveTo>
                  <a:pt x="133862" y="2817304"/>
                </a:moveTo>
                <a:lnTo>
                  <a:pt x="132396" y="2818766"/>
                </a:lnTo>
                <a:lnTo>
                  <a:pt x="134639" y="2817564"/>
                </a:lnTo>
                <a:close/>
                <a:moveTo>
                  <a:pt x="3095783" y="2785704"/>
                </a:moveTo>
                <a:lnTo>
                  <a:pt x="3093854" y="2789822"/>
                </a:lnTo>
                <a:lnTo>
                  <a:pt x="3096618" y="2792767"/>
                </a:lnTo>
                <a:close/>
                <a:moveTo>
                  <a:pt x="3121304" y="2764836"/>
                </a:moveTo>
                <a:lnTo>
                  <a:pt x="3124923" y="2769182"/>
                </a:lnTo>
                <a:lnTo>
                  <a:pt x="3125010" y="2767757"/>
                </a:lnTo>
                <a:close/>
                <a:moveTo>
                  <a:pt x="485821" y="2750552"/>
                </a:moveTo>
                <a:lnTo>
                  <a:pt x="474954" y="2751300"/>
                </a:lnTo>
                <a:cubicBezTo>
                  <a:pt x="466671" y="2754232"/>
                  <a:pt x="459097" y="2760251"/>
                  <a:pt x="452785" y="2771659"/>
                </a:cubicBezTo>
                <a:cubicBezTo>
                  <a:pt x="452785" y="2771659"/>
                  <a:pt x="447737" y="2776727"/>
                  <a:pt x="447737" y="2776727"/>
                </a:cubicBezTo>
                <a:lnTo>
                  <a:pt x="439220" y="2778865"/>
                </a:lnTo>
                <a:lnTo>
                  <a:pt x="448344" y="2784531"/>
                </a:lnTo>
                <a:lnTo>
                  <a:pt x="448344" y="2776625"/>
                </a:lnTo>
                <a:cubicBezTo>
                  <a:pt x="454665" y="2766487"/>
                  <a:pt x="462250" y="2759833"/>
                  <a:pt x="470626" y="2755317"/>
                </a:cubicBezTo>
                <a:close/>
                <a:moveTo>
                  <a:pt x="568920" y="2722255"/>
                </a:moveTo>
                <a:lnTo>
                  <a:pt x="568920" y="2730304"/>
                </a:lnTo>
                <a:lnTo>
                  <a:pt x="569711" y="2730131"/>
                </a:lnTo>
                <a:lnTo>
                  <a:pt x="569711" y="2722780"/>
                </a:lnTo>
                <a:close/>
                <a:moveTo>
                  <a:pt x="406276" y="2694827"/>
                </a:moveTo>
                <a:lnTo>
                  <a:pt x="406796" y="2695780"/>
                </a:lnTo>
                <a:lnTo>
                  <a:pt x="407279" y="2696496"/>
                </a:lnTo>
                <a:lnTo>
                  <a:pt x="407341" y="2695614"/>
                </a:lnTo>
                <a:lnTo>
                  <a:pt x="412428" y="2695614"/>
                </a:lnTo>
                <a:lnTo>
                  <a:pt x="412396" y="2694827"/>
                </a:lnTo>
                <a:close/>
                <a:moveTo>
                  <a:pt x="1196238" y="2640149"/>
                </a:moveTo>
                <a:lnTo>
                  <a:pt x="1196238" y="2640585"/>
                </a:lnTo>
                <a:lnTo>
                  <a:pt x="1196808" y="2640345"/>
                </a:lnTo>
                <a:close/>
                <a:moveTo>
                  <a:pt x="1163292" y="2582952"/>
                </a:moveTo>
                <a:lnTo>
                  <a:pt x="1165315" y="2584696"/>
                </a:lnTo>
                <a:lnTo>
                  <a:pt x="1165315" y="2583055"/>
                </a:lnTo>
                <a:close/>
                <a:moveTo>
                  <a:pt x="1177319" y="2346183"/>
                </a:moveTo>
                <a:lnTo>
                  <a:pt x="1174071" y="2355164"/>
                </a:lnTo>
                <a:lnTo>
                  <a:pt x="1178543" y="2349952"/>
                </a:lnTo>
                <a:close/>
                <a:moveTo>
                  <a:pt x="181552" y="2231107"/>
                </a:moveTo>
                <a:lnTo>
                  <a:pt x="181501" y="2231774"/>
                </a:lnTo>
                <a:cubicBezTo>
                  <a:pt x="181422" y="2236827"/>
                  <a:pt x="182056" y="2241563"/>
                  <a:pt x="184590" y="2245352"/>
                </a:cubicBezTo>
                <a:lnTo>
                  <a:pt x="193293" y="2257953"/>
                </a:lnTo>
                <a:lnTo>
                  <a:pt x="190707" y="2246771"/>
                </a:lnTo>
                <a:lnTo>
                  <a:pt x="190766" y="2246794"/>
                </a:lnTo>
                <a:lnTo>
                  <a:pt x="189658" y="2245352"/>
                </a:lnTo>
                <a:lnTo>
                  <a:pt x="189336" y="2244063"/>
                </a:lnTo>
                <a:close/>
                <a:moveTo>
                  <a:pt x="148745" y="2180339"/>
                </a:moveTo>
                <a:lnTo>
                  <a:pt x="150251" y="2185222"/>
                </a:lnTo>
                <a:lnTo>
                  <a:pt x="150251" y="2180685"/>
                </a:lnTo>
                <a:lnTo>
                  <a:pt x="150378" y="2180339"/>
                </a:lnTo>
                <a:close/>
                <a:moveTo>
                  <a:pt x="1276617" y="1919648"/>
                </a:moveTo>
                <a:lnTo>
                  <a:pt x="1274411" y="1920418"/>
                </a:lnTo>
                <a:lnTo>
                  <a:pt x="1276811" y="1923222"/>
                </a:lnTo>
                <a:lnTo>
                  <a:pt x="1277010" y="1923280"/>
                </a:lnTo>
                <a:lnTo>
                  <a:pt x="1276617" y="1922770"/>
                </a:lnTo>
                <a:close/>
                <a:moveTo>
                  <a:pt x="1090940" y="1501890"/>
                </a:moveTo>
                <a:lnTo>
                  <a:pt x="1086763" y="1502924"/>
                </a:lnTo>
                <a:lnTo>
                  <a:pt x="1088895" y="1503862"/>
                </a:lnTo>
                <a:close/>
                <a:moveTo>
                  <a:pt x="3382610" y="1484195"/>
                </a:moveTo>
                <a:lnTo>
                  <a:pt x="3382251" y="1484530"/>
                </a:lnTo>
                <a:lnTo>
                  <a:pt x="3383273" y="1484637"/>
                </a:lnTo>
                <a:close/>
                <a:moveTo>
                  <a:pt x="3377785" y="1480976"/>
                </a:moveTo>
                <a:lnTo>
                  <a:pt x="3377785" y="1484060"/>
                </a:lnTo>
                <a:lnTo>
                  <a:pt x="3378172" y="1484101"/>
                </a:lnTo>
                <a:lnTo>
                  <a:pt x="3378172" y="1481235"/>
                </a:lnTo>
                <a:close/>
                <a:moveTo>
                  <a:pt x="1301008" y="1391972"/>
                </a:moveTo>
                <a:lnTo>
                  <a:pt x="1301119" y="1392715"/>
                </a:lnTo>
                <a:lnTo>
                  <a:pt x="1299985" y="1394102"/>
                </a:lnTo>
                <a:lnTo>
                  <a:pt x="1306832" y="1397775"/>
                </a:lnTo>
                <a:close/>
                <a:moveTo>
                  <a:pt x="1159607" y="1195449"/>
                </a:moveTo>
                <a:lnTo>
                  <a:pt x="1154943" y="1214849"/>
                </a:lnTo>
                <a:lnTo>
                  <a:pt x="1157111" y="1213997"/>
                </a:lnTo>
                <a:cubicBezTo>
                  <a:pt x="1160900" y="1209576"/>
                  <a:pt x="1162163" y="1203262"/>
                  <a:pt x="1159636" y="1195684"/>
                </a:cubicBezTo>
                <a:close/>
                <a:moveTo>
                  <a:pt x="999122" y="1102762"/>
                </a:moveTo>
                <a:lnTo>
                  <a:pt x="999110" y="1102778"/>
                </a:lnTo>
                <a:lnTo>
                  <a:pt x="1001099" y="1106556"/>
                </a:lnTo>
                <a:lnTo>
                  <a:pt x="1002478" y="1104696"/>
                </a:lnTo>
                <a:lnTo>
                  <a:pt x="1002670" y="1104418"/>
                </a:lnTo>
                <a:close/>
                <a:moveTo>
                  <a:pt x="431861" y="1061434"/>
                </a:moveTo>
                <a:lnTo>
                  <a:pt x="432658" y="1063068"/>
                </a:lnTo>
                <a:lnTo>
                  <a:pt x="432812" y="1063006"/>
                </a:lnTo>
                <a:close/>
                <a:moveTo>
                  <a:pt x="1543997" y="967552"/>
                </a:moveTo>
                <a:lnTo>
                  <a:pt x="1543423" y="973347"/>
                </a:lnTo>
                <a:lnTo>
                  <a:pt x="1543571" y="973062"/>
                </a:lnTo>
                <a:lnTo>
                  <a:pt x="1555044" y="973062"/>
                </a:lnTo>
                <a:lnTo>
                  <a:pt x="1555830" y="971885"/>
                </a:lnTo>
                <a:lnTo>
                  <a:pt x="1544228" y="968014"/>
                </a:lnTo>
                <a:close/>
                <a:moveTo>
                  <a:pt x="801797" y="926295"/>
                </a:moveTo>
                <a:lnTo>
                  <a:pt x="801223" y="927259"/>
                </a:lnTo>
                <a:lnTo>
                  <a:pt x="801797" y="927582"/>
                </a:lnTo>
                <a:close/>
                <a:moveTo>
                  <a:pt x="1383079" y="902088"/>
                </a:moveTo>
                <a:lnTo>
                  <a:pt x="1382370" y="902797"/>
                </a:lnTo>
                <a:lnTo>
                  <a:pt x="1378834" y="902797"/>
                </a:lnTo>
                <a:lnTo>
                  <a:pt x="1382295" y="904097"/>
                </a:lnTo>
                <a:lnTo>
                  <a:pt x="1382295" y="918733"/>
                </a:lnTo>
                <a:lnTo>
                  <a:pt x="1383993" y="919165"/>
                </a:lnTo>
                <a:lnTo>
                  <a:pt x="1383079" y="917583"/>
                </a:lnTo>
                <a:lnTo>
                  <a:pt x="1383079" y="903405"/>
                </a:lnTo>
                <a:lnTo>
                  <a:pt x="1383079" y="902324"/>
                </a:lnTo>
                <a:close/>
                <a:moveTo>
                  <a:pt x="3378162" y="862249"/>
                </a:moveTo>
                <a:lnTo>
                  <a:pt x="3378164" y="862265"/>
                </a:lnTo>
                <a:lnTo>
                  <a:pt x="3378278" y="862341"/>
                </a:lnTo>
                <a:lnTo>
                  <a:pt x="3378288" y="862341"/>
                </a:lnTo>
                <a:close/>
                <a:moveTo>
                  <a:pt x="2427558" y="779355"/>
                </a:moveTo>
                <a:lnTo>
                  <a:pt x="2424983" y="780631"/>
                </a:lnTo>
                <a:lnTo>
                  <a:pt x="2427200" y="781865"/>
                </a:lnTo>
                <a:lnTo>
                  <a:pt x="2429261" y="783533"/>
                </a:lnTo>
                <a:lnTo>
                  <a:pt x="2428206" y="781724"/>
                </a:lnTo>
                <a:close/>
                <a:moveTo>
                  <a:pt x="3146000" y="651424"/>
                </a:moveTo>
                <a:lnTo>
                  <a:pt x="3144966" y="656233"/>
                </a:lnTo>
                <a:lnTo>
                  <a:pt x="3146884" y="654248"/>
                </a:lnTo>
                <a:lnTo>
                  <a:pt x="3146894" y="654199"/>
                </a:lnTo>
                <a:close/>
                <a:moveTo>
                  <a:pt x="2958714" y="604703"/>
                </a:moveTo>
                <a:cubicBezTo>
                  <a:pt x="2953390" y="609671"/>
                  <a:pt x="2948067" y="614640"/>
                  <a:pt x="2948067" y="619608"/>
                </a:cubicBezTo>
                <a:cubicBezTo>
                  <a:pt x="2948067" y="609671"/>
                  <a:pt x="2948067" y="604703"/>
                  <a:pt x="2958714" y="604703"/>
                </a:cubicBezTo>
                <a:close/>
                <a:moveTo>
                  <a:pt x="2105801" y="579029"/>
                </a:moveTo>
                <a:lnTo>
                  <a:pt x="2105245" y="579136"/>
                </a:lnTo>
                <a:lnTo>
                  <a:pt x="2105245" y="579583"/>
                </a:lnTo>
                <a:close/>
                <a:moveTo>
                  <a:pt x="2020427" y="541211"/>
                </a:moveTo>
                <a:lnTo>
                  <a:pt x="2027239" y="544518"/>
                </a:lnTo>
                <a:lnTo>
                  <a:pt x="2032576" y="551445"/>
                </a:lnTo>
                <a:lnTo>
                  <a:pt x="2029657" y="544160"/>
                </a:lnTo>
                <a:close/>
                <a:moveTo>
                  <a:pt x="2169900" y="534971"/>
                </a:moveTo>
                <a:lnTo>
                  <a:pt x="2168615" y="536247"/>
                </a:lnTo>
                <a:lnTo>
                  <a:pt x="2171293" y="537138"/>
                </a:lnTo>
                <a:lnTo>
                  <a:pt x="2170047" y="534971"/>
                </a:lnTo>
                <a:close/>
                <a:moveTo>
                  <a:pt x="1280849" y="530117"/>
                </a:moveTo>
                <a:lnTo>
                  <a:pt x="1275253" y="539218"/>
                </a:lnTo>
                <a:lnTo>
                  <a:pt x="1279763" y="536657"/>
                </a:lnTo>
                <a:close/>
                <a:moveTo>
                  <a:pt x="2560460" y="509179"/>
                </a:moveTo>
                <a:lnTo>
                  <a:pt x="2547509" y="515889"/>
                </a:lnTo>
                <a:lnTo>
                  <a:pt x="2554501" y="518221"/>
                </a:lnTo>
                <a:cubicBezTo>
                  <a:pt x="2557657" y="517589"/>
                  <a:pt x="2560181" y="515065"/>
                  <a:pt x="2560181" y="510013"/>
                </a:cubicBezTo>
                <a:close/>
                <a:moveTo>
                  <a:pt x="2606244" y="467642"/>
                </a:moveTo>
                <a:lnTo>
                  <a:pt x="2605995" y="468432"/>
                </a:lnTo>
                <a:lnTo>
                  <a:pt x="2606673" y="468432"/>
                </a:lnTo>
                <a:close/>
                <a:moveTo>
                  <a:pt x="2362388" y="363175"/>
                </a:moveTo>
                <a:lnTo>
                  <a:pt x="2362037" y="363527"/>
                </a:lnTo>
                <a:lnTo>
                  <a:pt x="2362266" y="364237"/>
                </a:lnTo>
                <a:close/>
                <a:moveTo>
                  <a:pt x="1887411" y="0"/>
                </a:moveTo>
                <a:cubicBezTo>
                  <a:pt x="1922693" y="5030"/>
                  <a:pt x="1942853" y="25147"/>
                  <a:pt x="1952932" y="60352"/>
                </a:cubicBezTo>
                <a:lnTo>
                  <a:pt x="1952932" y="89479"/>
                </a:lnTo>
                <a:lnTo>
                  <a:pt x="1966172" y="105212"/>
                </a:lnTo>
                <a:cubicBezTo>
                  <a:pt x="1968070" y="110895"/>
                  <a:pt x="1968070" y="117208"/>
                  <a:pt x="1968070" y="124785"/>
                </a:cubicBezTo>
                <a:cubicBezTo>
                  <a:pt x="1968070" y="150039"/>
                  <a:pt x="1968070" y="175295"/>
                  <a:pt x="1968070" y="200549"/>
                </a:cubicBezTo>
                <a:cubicBezTo>
                  <a:pt x="1968070" y="215703"/>
                  <a:pt x="1978190" y="220754"/>
                  <a:pt x="1993368" y="225804"/>
                </a:cubicBezTo>
                <a:lnTo>
                  <a:pt x="1993368" y="232194"/>
                </a:lnTo>
                <a:lnTo>
                  <a:pt x="1994169" y="231814"/>
                </a:lnTo>
                <a:lnTo>
                  <a:pt x="1994169" y="231327"/>
                </a:lnTo>
                <a:cubicBezTo>
                  <a:pt x="1994169" y="231327"/>
                  <a:pt x="1994169" y="226308"/>
                  <a:pt x="1994169" y="226308"/>
                </a:cubicBezTo>
                <a:cubicBezTo>
                  <a:pt x="1994169" y="211251"/>
                  <a:pt x="1994169" y="196194"/>
                  <a:pt x="1999137" y="186156"/>
                </a:cubicBezTo>
                <a:cubicBezTo>
                  <a:pt x="2009075" y="161062"/>
                  <a:pt x="2009075" y="140987"/>
                  <a:pt x="1999137" y="115892"/>
                </a:cubicBezTo>
                <a:cubicBezTo>
                  <a:pt x="1994169" y="110873"/>
                  <a:pt x="1999137" y="100835"/>
                  <a:pt x="2004105" y="100835"/>
                </a:cubicBezTo>
                <a:cubicBezTo>
                  <a:pt x="2014043" y="95816"/>
                  <a:pt x="2019010" y="100835"/>
                  <a:pt x="2023978" y="110873"/>
                </a:cubicBezTo>
                <a:cubicBezTo>
                  <a:pt x="2033916" y="125930"/>
                  <a:pt x="2038884" y="146006"/>
                  <a:pt x="2028946" y="166081"/>
                </a:cubicBezTo>
                <a:cubicBezTo>
                  <a:pt x="2023978" y="186156"/>
                  <a:pt x="2019010" y="206232"/>
                  <a:pt x="2023978" y="226308"/>
                </a:cubicBezTo>
                <a:lnTo>
                  <a:pt x="2021532" y="227133"/>
                </a:lnTo>
                <a:lnTo>
                  <a:pt x="2023446" y="227274"/>
                </a:lnTo>
                <a:cubicBezTo>
                  <a:pt x="2043675" y="257547"/>
                  <a:pt x="2043675" y="292866"/>
                  <a:pt x="2043675" y="328187"/>
                </a:cubicBezTo>
                <a:cubicBezTo>
                  <a:pt x="2048731" y="368552"/>
                  <a:pt x="2053788" y="403871"/>
                  <a:pt x="2068959" y="444236"/>
                </a:cubicBezTo>
                <a:lnTo>
                  <a:pt x="2073602" y="481296"/>
                </a:lnTo>
                <a:lnTo>
                  <a:pt x="2075010" y="483418"/>
                </a:lnTo>
                <a:cubicBezTo>
                  <a:pt x="2075010" y="488480"/>
                  <a:pt x="2075010" y="488480"/>
                  <a:pt x="2075010" y="493541"/>
                </a:cubicBezTo>
                <a:lnTo>
                  <a:pt x="2076175" y="495545"/>
                </a:lnTo>
                <a:lnTo>
                  <a:pt x="2088122" y="512614"/>
                </a:lnTo>
                <a:cubicBezTo>
                  <a:pt x="2089985" y="520066"/>
                  <a:pt x="2089985" y="528760"/>
                  <a:pt x="2089985" y="538697"/>
                </a:cubicBezTo>
                <a:lnTo>
                  <a:pt x="2083503" y="527586"/>
                </a:lnTo>
                <a:lnTo>
                  <a:pt x="2083514" y="527710"/>
                </a:lnTo>
                <a:cubicBezTo>
                  <a:pt x="2084458" y="531506"/>
                  <a:pt x="2086348" y="535303"/>
                  <a:pt x="2090128" y="539099"/>
                </a:cubicBezTo>
                <a:lnTo>
                  <a:pt x="2090128" y="548986"/>
                </a:lnTo>
                <a:lnTo>
                  <a:pt x="2130440" y="533983"/>
                </a:lnTo>
                <a:lnTo>
                  <a:pt x="2130688" y="533860"/>
                </a:lnTo>
                <a:lnTo>
                  <a:pt x="2139900" y="492620"/>
                </a:lnTo>
                <a:cubicBezTo>
                  <a:pt x="2145576" y="479346"/>
                  <a:pt x="2153144" y="466703"/>
                  <a:pt x="2160712" y="454061"/>
                </a:cubicBezTo>
                <a:cubicBezTo>
                  <a:pt x="2165758" y="443946"/>
                  <a:pt x="2180894" y="428775"/>
                  <a:pt x="2185940" y="428775"/>
                </a:cubicBezTo>
                <a:cubicBezTo>
                  <a:pt x="2226302" y="428775"/>
                  <a:pt x="2236392" y="403491"/>
                  <a:pt x="2251530" y="383264"/>
                </a:cubicBezTo>
                <a:cubicBezTo>
                  <a:pt x="2269187" y="365563"/>
                  <a:pt x="2285585" y="355450"/>
                  <a:pt x="2303244" y="352289"/>
                </a:cubicBezTo>
                <a:lnTo>
                  <a:pt x="2361219" y="362798"/>
                </a:lnTo>
                <a:lnTo>
                  <a:pt x="2361790" y="362761"/>
                </a:lnTo>
                <a:lnTo>
                  <a:pt x="2361837" y="362910"/>
                </a:lnTo>
                <a:lnTo>
                  <a:pt x="2362407" y="363014"/>
                </a:lnTo>
                <a:lnTo>
                  <a:pt x="2362526" y="361970"/>
                </a:lnTo>
                <a:cubicBezTo>
                  <a:pt x="2387368" y="372191"/>
                  <a:pt x="2392336" y="397741"/>
                  <a:pt x="2402273" y="418182"/>
                </a:cubicBezTo>
                <a:cubicBezTo>
                  <a:pt x="2407241" y="438623"/>
                  <a:pt x="2412209" y="448843"/>
                  <a:pt x="2427114" y="453953"/>
                </a:cubicBezTo>
                <a:lnTo>
                  <a:pt x="2428533" y="456873"/>
                </a:lnTo>
                <a:lnTo>
                  <a:pt x="2428533" y="453528"/>
                </a:lnTo>
                <a:lnTo>
                  <a:pt x="2428921" y="454044"/>
                </a:lnTo>
                <a:lnTo>
                  <a:pt x="2428921" y="444456"/>
                </a:lnTo>
                <a:cubicBezTo>
                  <a:pt x="2433953" y="439410"/>
                  <a:pt x="2438986" y="434364"/>
                  <a:pt x="2444018" y="429320"/>
                </a:cubicBezTo>
                <a:cubicBezTo>
                  <a:pt x="2459116" y="394002"/>
                  <a:pt x="2474215" y="363730"/>
                  <a:pt x="2489313" y="333458"/>
                </a:cubicBezTo>
                <a:cubicBezTo>
                  <a:pt x="2509444" y="303186"/>
                  <a:pt x="2524543" y="277958"/>
                  <a:pt x="2564804" y="272914"/>
                </a:cubicBezTo>
                <a:cubicBezTo>
                  <a:pt x="2589967" y="267868"/>
                  <a:pt x="2615132" y="242642"/>
                  <a:pt x="2635263" y="227504"/>
                </a:cubicBezTo>
                <a:cubicBezTo>
                  <a:pt x="2655394" y="212368"/>
                  <a:pt x="2680557" y="212368"/>
                  <a:pt x="2700688" y="202278"/>
                </a:cubicBezTo>
                <a:cubicBezTo>
                  <a:pt x="2700688" y="202278"/>
                  <a:pt x="2703204" y="203540"/>
                  <a:pt x="2706351" y="205431"/>
                </a:cubicBezTo>
                <a:lnTo>
                  <a:pt x="2714548" y="211459"/>
                </a:lnTo>
                <a:lnTo>
                  <a:pt x="2715863" y="210795"/>
                </a:lnTo>
                <a:lnTo>
                  <a:pt x="2716122" y="211057"/>
                </a:lnTo>
                <a:lnTo>
                  <a:pt x="2715981" y="210795"/>
                </a:lnTo>
                <a:cubicBezTo>
                  <a:pt x="2731311" y="210795"/>
                  <a:pt x="2741532" y="221015"/>
                  <a:pt x="2741532" y="236346"/>
                </a:cubicBezTo>
                <a:lnTo>
                  <a:pt x="2740768" y="235936"/>
                </a:lnTo>
                <a:lnTo>
                  <a:pt x="2740999" y="236169"/>
                </a:lnTo>
                <a:cubicBezTo>
                  <a:pt x="2756081" y="256467"/>
                  <a:pt x="2764880" y="278035"/>
                  <a:pt x="2770536" y="300871"/>
                </a:cubicBezTo>
                <a:lnTo>
                  <a:pt x="2781178" y="372904"/>
                </a:lnTo>
                <a:lnTo>
                  <a:pt x="2797507" y="413037"/>
                </a:lnTo>
                <a:cubicBezTo>
                  <a:pt x="2801303" y="426932"/>
                  <a:pt x="2803834" y="440826"/>
                  <a:pt x="2806365" y="453458"/>
                </a:cubicBezTo>
                <a:lnTo>
                  <a:pt x="2805625" y="454237"/>
                </a:lnTo>
                <a:lnTo>
                  <a:pt x="2806118" y="454237"/>
                </a:lnTo>
                <a:cubicBezTo>
                  <a:pt x="2806118" y="464175"/>
                  <a:pt x="2806118" y="474111"/>
                  <a:pt x="2811087" y="479079"/>
                </a:cubicBezTo>
                <a:lnTo>
                  <a:pt x="2811156" y="479703"/>
                </a:lnTo>
                <a:lnTo>
                  <a:pt x="2811370" y="479079"/>
                </a:lnTo>
                <a:cubicBezTo>
                  <a:pt x="2826701" y="498952"/>
                  <a:pt x="2821591" y="518824"/>
                  <a:pt x="2821591" y="538697"/>
                </a:cubicBezTo>
                <a:lnTo>
                  <a:pt x="2821135" y="538253"/>
                </a:lnTo>
                <a:lnTo>
                  <a:pt x="2821547" y="539351"/>
                </a:lnTo>
                <a:cubicBezTo>
                  <a:pt x="2826607" y="549456"/>
                  <a:pt x="2831669" y="559561"/>
                  <a:pt x="2831669" y="569666"/>
                </a:cubicBezTo>
                <a:cubicBezTo>
                  <a:pt x="2816486" y="594929"/>
                  <a:pt x="2831669" y="620192"/>
                  <a:pt x="2836729" y="645454"/>
                </a:cubicBezTo>
                <a:lnTo>
                  <a:pt x="2835516" y="647878"/>
                </a:lnTo>
                <a:lnTo>
                  <a:pt x="2837148" y="646514"/>
                </a:lnTo>
                <a:cubicBezTo>
                  <a:pt x="2842199" y="656579"/>
                  <a:pt x="2857351" y="661611"/>
                  <a:pt x="2872503" y="661611"/>
                </a:cubicBezTo>
                <a:cubicBezTo>
                  <a:pt x="2882604" y="666645"/>
                  <a:pt x="2892707" y="666645"/>
                  <a:pt x="2902808" y="656579"/>
                </a:cubicBezTo>
                <a:cubicBezTo>
                  <a:pt x="2917960" y="646514"/>
                  <a:pt x="2933113" y="631415"/>
                  <a:pt x="2948265" y="621349"/>
                </a:cubicBezTo>
                <a:cubicBezTo>
                  <a:pt x="2948265" y="616317"/>
                  <a:pt x="2953316" y="611285"/>
                  <a:pt x="2958366" y="606251"/>
                </a:cubicBezTo>
                <a:lnTo>
                  <a:pt x="2959336" y="605768"/>
                </a:lnTo>
                <a:lnTo>
                  <a:pt x="2972549" y="605768"/>
                </a:lnTo>
                <a:lnTo>
                  <a:pt x="2973518" y="606251"/>
                </a:lnTo>
                <a:lnTo>
                  <a:pt x="2974835" y="610822"/>
                </a:lnTo>
                <a:lnTo>
                  <a:pt x="2974531" y="606746"/>
                </a:lnTo>
                <a:lnTo>
                  <a:pt x="2973619" y="605768"/>
                </a:lnTo>
                <a:lnTo>
                  <a:pt x="2972549" y="605768"/>
                </a:lnTo>
                <a:lnTo>
                  <a:pt x="2965943" y="602477"/>
                </a:lnTo>
                <a:lnTo>
                  <a:pt x="2959336" y="605768"/>
                </a:lnTo>
                <a:lnTo>
                  <a:pt x="2958714" y="605768"/>
                </a:lnTo>
                <a:cubicBezTo>
                  <a:pt x="2963682" y="597784"/>
                  <a:pt x="2968650" y="593791"/>
                  <a:pt x="2973619" y="593125"/>
                </a:cubicBezTo>
                <a:cubicBezTo>
                  <a:pt x="2978587" y="592460"/>
                  <a:pt x="2983555" y="595123"/>
                  <a:pt x="2988523" y="600445"/>
                </a:cubicBezTo>
                <a:lnTo>
                  <a:pt x="2984484" y="604773"/>
                </a:lnTo>
                <a:lnTo>
                  <a:pt x="2985371" y="605662"/>
                </a:lnTo>
                <a:lnTo>
                  <a:pt x="2989297" y="600934"/>
                </a:lnTo>
                <a:cubicBezTo>
                  <a:pt x="2989297" y="600934"/>
                  <a:pt x="2994330" y="600934"/>
                  <a:pt x="2999363" y="605984"/>
                </a:cubicBezTo>
                <a:lnTo>
                  <a:pt x="3004431" y="604704"/>
                </a:lnTo>
                <a:lnTo>
                  <a:pt x="2999168" y="604704"/>
                </a:lnTo>
                <a:cubicBezTo>
                  <a:pt x="3014298" y="585541"/>
                  <a:pt x="3034469" y="595123"/>
                  <a:pt x="3054641" y="590332"/>
                </a:cubicBezTo>
                <a:lnTo>
                  <a:pt x="3055556" y="590332"/>
                </a:lnTo>
                <a:lnTo>
                  <a:pt x="3054528" y="589605"/>
                </a:lnTo>
                <a:cubicBezTo>
                  <a:pt x="3079831" y="569396"/>
                  <a:pt x="3105133" y="539084"/>
                  <a:pt x="3125375" y="513824"/>
                </a:cubicBezTo>
                <a:cubicBezTo>
                  <a:pt x="3135494" y="503719"/>
                  <a:pt x="3145616" y="488563"/>
                  <a:pt x="3155737" y="488563"/>
                </a:cubicBezTo>
                <a:cubicBezTo>
                  <a:pt x="3191159" y="483510"/>
                  <a:pt x="3206341" y="463303"/>
                  <a:pt x="3226583" y="438042"/>
                </a:cubicBezTo>
                <a:cubicBezTo>
                  <a:pt x="3226583" y="432989"/>
                  <a:pt x="3236703" y="432989"/>
                  <a:pt x="3236703" y="427938"/>
                </a:cubicBezTo>
                <a:cubicBezTo>
                  <a:pt x="3259474" y="407730"/>
                  <a:pt x="3284777" y="402677"/>
                  <a:pt x="3308182" y="406466"/>
                </a:cubicBezTo>
                <a:cubicBezTo>
                  <a:pt x="3331585" y="410255"/>
                  <a:pt x="3353092" y="422886"/>
                  <a:pt x="3368274" y="438042"/>
                </a:cubicBezTo>
                <a:cubicBezTo>
                  <a:pt x="3383454" y="453198"/>
                  <a:pt x="3393575" y="473407"/>
                  <a:pt x="3408757" y="483510"/>
                </a:cubicBezTo>
                <a:cubicBezTo>
                  <a:pt x="3428998" y="498667"/>
                  <a:pt x="3418878" y="518875"/>
                  <a:pt x="3423938" y="534031"/>
                </a:cubicBezTo>
                <a:lnTo>
                  <a:pt x="3424437" y="537590"/>
                </a:lnTo>
                <a:lnTo>
                  <a:pt x="3439588" y="574738"/>
                </a:lnTo>
                <a:cubicBezTo>
                  <a:pt x="3443381" y="588592"/>
                  <a:pt x="3445909" y="602444"/>
                  <a:pt x="3448438" y="615039"/>
                </a:cubicBezTo>
                <a:lnTo>
                  <a:pt x="3448127" y="616173"/>
                </a:lnTo>
                <a:lnTo>
                  <a:pt x="3465371" y="639686"/>
                </a:lnTo>
                <a:cubicBezTo>
                  <a:pt x="3477619" y="664027"/>
                  <a:pt x="3475735" y="690495"/>
                  <a:pt x="3468197" y="716963"/>
                </a:cubicBezTo>
                <a:cubicBezTo>
                  <a:pt x="3463173" y="742171"/>
                  <a:pt x="3463173" y="772418"/>
                  <a:pt x="3458147" y="797626"/>
                </a:cubicBezTo>
                <a:cubicBezTo>
                  <a:pt x="3458147" y="822833"/>
                  <a:pt x="3458147" y="848041"/>
                  <a:pt x="3453123" y="868207"/>
                </a:cubicBezTo>
                <a:cubicBezTo>
                  <a:pt x="3448097" y="888374"/>
                  <a:pt x="3448097" y="908539"/>
                  <a:pt x="3448097" y="928705"/>
                </a:cubicBezTo>
                <a:cubicBezTo>
                  <a:pt x="3448097" y="979120"/>
                  <a:pt x="3448097" y="1024493"/>
                  <a:pt x="3448097" y="1069866"/>
                </a:cubicBezTo>
                <a:cubicBezTo>
                  <a:pt x="3448097" y="1100116"/>
                  <a:pt x="3443071" y="1130365"/>
                  <a:pt x="3438047" y="1155572"/>
                </a:cubicBezTo>
                <a:cubicBezTo>
                  <a:pt x="3433021" y="1200945"/>
                  <a:pt x="3433021" y="1246319"/>
                  <a:pt x="3433021" y="1291692"/>
                </a:cubicBezTo>
                <a:cubicBezTo>
                  <a:pt x="3433021" y="1309337"/>
                  <a:pt x="3431766" y="1326983"/>
                  <a:pt x="3427997" y="1343998"/>
                </a:cubicBezTo>
                <a:lnTo>
                  <a:pt x="3409025" y="1389800"/>
                </a:lnTo>
                <a:lnTo>
                  <a:pt x="3408297" y="1393077"/>
                </a:lnTo>
                <a:cubicBezTo>
                  <a:pt x="3408297" y="1408241"/>
                  <a:pt x="3408297" y="1418350"/>
                  <a:pt x="3408297" y="1433514"/>
                </a:cubicBezTo>
                <a:lnTo>
                  <a:pt x="3408125" y="1433555"/>
                </a:lnTo>
                <a:lnTo>
                  <a:pt x="3408527" y="1434095"/>
                </a:lnTo>
                <a:cubicBezTo>
                  <a:pt x="3408527" y="1444204"/>
                  <a:pt x="3408527" y="1449258"/>
                  <a:pt x="3408527" y="1459367"/>
                </a:cubicBezTo>
                <a:lnTo>
                  <a:pt x="3408955" y="1460939"/>
                </a:lnTo>
                <a:lnTo>
                  <a:pt x="3419161" y="1486208"/>
                </a:lnTo>
                <a:lnTo>
                  <a:pt x="3410561" y="1507503"/>
                </a:lnTo>
                <a:lnTo>
                  <a:pt x="3408599" y="1514703"/>
                </a:lnTo>
                <a:lnTo>
                  <a:pt x="3413493" y="1549286"/>
                </a:lnTo>
                <a:cubicBezTo>
                  <a:pt x="3433532" y="1604913"/>
                  <a:pt x="3413493" y="1655482"/>
                  <a:pt x="3388442" y="1706051"/>
                </a:cubicBezTo>
                <a:cubicBezTo>
                  <a:pt x="3388442" y="1711109"/>
                  <a:pt x="3383433" y="1716166"/>
                  <a:pt x="3378423" y="1716166"/>
                </a:cubicBezTo>
                <a:lnTo>
                  <a:pt x="3378968" y="1711954"/>
                </a:lnTo>
                <a:lnTo>
                  <a:pt x="3377785" y="1715671"/>
                </a:lnTo>
                <a:cubicBezTo>
                  <a:pt x="3362688" y="1725778"/>
                  <a:pt x="3357654" y="1735887"/>
                  <a:pt x="3362688" y="1751050"/>
                </a:cubicBezTo>
                <a:lnTo>
                  <a:pt x="3367685" y="1786190"/>
                </a:lnTo>
                <a:lnTo>
                  <a:pt x="3397229" y="1796838"/>
                </a:lnTo>
                <a:cubicBezTo>
                  <a:pt x="3404187" y="1803771"/>
                  <a:pt x="3407982" y="1813854"/>
                  <a:pt x="3407982" y="1826459"/>
                </a:cubicBezTo>
                <a:cubicBezTo>
                  <a:pt x="3407982" y="1866796"/>
                  <a:pt x="3407982" y="1907131"/>
                  <a:pt x="3407982" y="1947468"/>
                </a:cubicBezTo>
                <a:lnTo>
                  <a:pt x="3406686" y="1947243"/>
                </a:lnTo>
                <a:lnTo>
                  <a:pt x="3408140" y="1948453"/>
                </a:lnTo>
                <a:cubicBezTo>
                  <a:pt x="3418234" y="1973662"/>
                  <a:pt x="3428328" y="1993830"/>
                  <a:pt x="3433375" y="2024081"/>
                </a:cubicBezTo>
                <a:cubicBezTo>
                  <a:pt x="3438423" y="2039207"/>
                  <a:pt x="3448516" y="2059374"/>
                  <a:pt x="3458610" y="2069458"/>
                </a:cubicBezTo>
                <a:cubicBezTo>
                  <a:pt x="3478798" y="2099710"/>
                  <a:pt x="3483845" y="2129960"/>
                  <a:pt x="3483845" y="2160212"/>
                </a:cubicBezTo>
                <a:cubicBezTo>
                  <a:pt x="3488893" y="2220715"/>
                  <a:pt x="3488893" y="2286259"/>
                  <a:pt x="3483845" y="2346761"/>
                </a:cubicBezTo>
                <a:lnTo>
                  <a:pt x="3473814" y="2371813"/>
                </a:lnTo>
                <a:lnTo>
                  <a:pt x="3473766" y="2372442"/>
                </a:lnTo>
                <a:cubicBezTo>
                  <a:pt x="3473766" y="2377489"/>
                  <a:pt x="3473766" y="2387584"/>
                  <a:pt x="3473766" y="2397678"/>
                </a:cubicBezTo>
                <a:lnTo>
                  <a:pt x="3473656" y="2398021"/>
                </a:lnTo>
                <a:lnTo>
                  <a:pt x="3473989" y="2397521"/>
                </a:lnTo>
                <a:cubicBezTo>
                  <a:pt x="3468945" y="2443032"/>
                  <a:pt x="3463902" y="2488545"/>
                  <a:pt x="3458861" y="2534058"/>
                </a:cubicBezTo>
                <a:lnTo>
                  <a:pt x="3448809" y="2665083"/>
                </a:lnTo>
                <a:lnTo>
                  <a:pt x="3448954" y="2665178"/>
                </a:lnTo>
                <a:cubicBezTo>
                  <a:pt x="3448954" y="2675286"/>
                  <a:pt x="3448954" y="2685392"/>
                  <a:pt x="3448954" y="2690446"/>
                </a:cubicBezTo>
                <a:lnTo>
                  <a:pt x="3449745" y="2694322"/>
                </a:lnTo>
                <a:lnTo>
                  <a:pt x="3458020" y="2713116"/>
                </a:lnTo>
                <a:cubicBezTo>
                  <a:pt x="3463410" y="2734253"/>
                  <a:pt x="3458020" y="2753978"/>
                  <a:pt x="3458020" y="2776524"/>
                </a:cubicBezTo>
                <a:lnTo>
                  <a:pt x="3456767" y="2774559"/>
                </a:lnTo>
                <a:lnTo>
                  <a:pt x="3457682" y="2776848"/>
                </a:lnTo>
                <a:cubicBezTo>
                  <a:pt x="3472795" y="2832310"/>
                  <a:pt x="3482869" y="2887772"/>
                  <a:pt x="3497982" y="2948277"/>
                </a:cubicBezTo>
                <a:cubicBezTo>
                  <a:pt x="3500500" y="2958361"/>
                  <a:pt x="3503019" y="2968446"/>
                  <a:pt x="3502390" y="2978529"/>
                </a:cubicBezTo>
                <a:lnTo>
                  <a:pt x="3488280" y="3008003"/>
                </a:lnTo>
                <a:lnTo>
                  <a:pt x="3488894" y="3008775"/>
                </a:lnTo>
                <a:cubicBezTo>
                  <a:pt x="3488894" y="3018929"/>
                  <a:pt x="3488894" y="3024006"/>
                  <a:pt x="3483828" y="3034162"/>
                </a:cubicBezTo>
                <a:cubicBezTo>
                  <a:pt x="3483828" y="3044316"/>
                  <a:pt x="3473696" y="3054471"/>
                  <a:pt x="3458497" y="3054471"/>
                </a:cubicBezTo>
                <a:cubicBezTo>
                  <a:pt x="3453431" y="3054471"/>
                  <a:pt x="3443299" y="3049393"/>
                  <a:pt x="3433166" y="3049393"/>
                </a:cubicBezTo>
                <a:cubicBezTo>
                  <a:pt x="3407835" y="3044316"/>
                  <a:pt x="3387572" y="3049393"/>
                  <a:pt x="3377439" y="3084935"/>
                </a:cubicBezTo>
                <a:cubicBezTo>
                  <a:pt x="3377439" y="3092552"/>
                  <a:pt x="3373639" y="3095091"/>
                  <a:pt x="3368573" y="3095091"/>
                </a:cubicBezTo>
                <a:lnTo>
                  <a:pt x="3352127" y="3090018"/>
                </a:lnTo>
                <a:lnTo>
                  <a:pt x="3352108" y="3090013"/>
                </a:lnTo>
                <a:lnTo>
                  <a:pt x="3352108" y="3088942"/>
                </a:lnTo>
                <a:lnTo>
                  <a:pt x="3351896" y="3089453"/>
                </a:lnTo>
                <a:cubicBezTo>
                  <a:pt x="3346858" y="3094497"/>
                  <a:pt x="3341820" y="3099538"/>
                  <a:pt x="3336783" y="3104580"/>
                </a:cubicBezTo>
                <a:cubicBezTo>
                  <a:pt x="3301521" y="3165084"/>
                  <a:pt x="3301521" y="3165084"/>
                  <a:pt x="3296483" y="3245757"/>
                </a:cubicBezTo>
                <a:cubicBezTo>
                  <a:pt x="3296483" y="3260883"/>
                  <a:pt x="3291446" y="3270968"/>
                  <a:pt x="3286408" y="3276009"/>
                </a:cubicBezTo>
                <a:lnTo>
                  <a:pt x="3284553" y="3278291"/>
                </a:lnTo>
                <a:lnTo>
                  <a:pt x="3286616" y="3276791"/>
                </a:lnTo>
                <a:cubicBezTo>
                  <a:pt x="3286616" y="3317091"/>
                  <a:pt x="3276535" y="3352353"/>
                  <a:pt x="3266453" y="3387615"/>
                </a:cubicBezTo>
                <a:lnTo>
                  <a:pt x="3228514" y="3382271"/>
                </a:lnTo>
                <a:lnTo>
                  <a:pt x="3235680" y="3386444"/>
                </a:lnTo>
                <a:cubicBezTo>
                  <a:pt x="3245162" y="3388956"/>
                  <a:pt x="3256540" y="3387701"/>
                  <a:pt x="3266654" y="3387701"/>
                </a:cubicBezTo>
                <a:lnTo>
                  <a:pt x="3266654" y="3396961"/>
                </a:lnTo>
                <a:lnTo>
                  <a:pt x="3266666" y="3396961"/>
                </a:lnTo>
                <a:cubicBezTo>
                  <a:pt x="3266666" y="3407133"/>
                  <a:pt x="3271712" y="3417306"/>
                  <a:pt x="3266666" y="3427479"/>
                </a:cubicBezTo>
                <a:cubicBezTo>
                  <a:pt x="3256576" y="3452912"/>
                  <a:pt x="3256576" y="3473258"/>
                  <a:pt x="3266666" y="3503777"/>
                </a:cubicBezTo>
                <a:cubicBezTo>
                  <a:pt x="3271712" y="3519036"/>
                  <a:pt x="3266666" y="3544469"/>
                  <a:pt x="3261622" y="3559728"/>
                </a:cubicBezTo>
                <a:cubicBezTo>
                  <a:pt x="3261622" y="3569902"/>
                  <a:pt x="3251530" y="3574988"/>
                  <a:pt x="3241440" y="3564816"/>
                </a:cubicBezTo>
                <a:lnTo>
                  <a:pt x="3240887" y="3563826"/>
                </a:lnTo>
                <a:lnTo>
                  <a:pt x="3222193" y="3570034"/>
                </a:lnTo>
                <a:cubicBezTo>
                  <a:pt x="3217147" y="3573805"/>
                  <a:pt x="3213362" y="3578832"/>
                  <a:pt x="3210839" y="3583859"/>
                </a:cubicBezTo>
                <a:cubicBezTo>
                  <a:pt x="3200748" y="3608996"/>
                  <a:pt x="3190655" y="3634133"/>
                  <a:pt x="3190655" y="3664297"/>
                </a:cubicBezTo>
                <a:cubicBezTo>
                  <a:pt x="3185609" y="3669324"/>
                  <a:pt x="3180563" y="3679378"/>
                  <a:pt x="3175517" y="3684407"/>
                </a:cubicBezTo>
                <a:lnTo>
                  <a:pt x="3175425" y="3684439"/>
                </a:lnTo>
                <a:lnTo>
                  <a:pt x="3175896" y="3685228"/>
                </a:lnTo>
                <a:cubicBezTo>
                  <a:pt x="3170823" y="3735368"/>
                  <a:pt x="3145460" y="3765452"/>
                  <a:pt x="3109952" y="3795536"/>
                </a:cubicBezTo>
                <a:cubicBezTo>
                  <a:pt x="3084589" y="3815592"/>
                  <a:pt x="3054153" y="3810578"/>
                  <a:pt x="3028790" y="3795536"/>
                </a:cubicBezTo>
                <a:cubicBezTo>
                  <a:pt x="3003427" y="3785508"/>
                  <a:pt x="3003427" y="3770466"/>
                  <a:pt x="3018645" y="3750410"/>
                </a:cubicBezTo>
                <a:cubicBezTo>
                  <a:pt x="3033862" y="3735368"/>
                  <a:pt x="3049080" y="3725339"/>
                  <a:pt x="3064298" y="3710297"/>
                </a:cubicBezTo>
                <a:lnTo>
                  <a:pt x="3065607" y="3709578"/>
                </a:lnTo>
                <a:lnTo>
                  <a:pt x="3064505" y="3709543"/>
                </a:lnTo>
                <a:cubicBezTo>
                  <a:pt x="3064505" y="3699488"/>
                  <a:pt x="3064505" y="3684407"/>
                  <a:pt x="3064505" y="3669324"/>
                </a:cubicBezTo>
                <a:cubicBezTo>
                  <a:pt x="3064505" y="3669324"/>
                  <a:pt x="3059459" y="3669324"/>
                  <a:pt x="3054413" y="3669324"/>
                </a:cubicBezTo>
                <a:lnTo>
                  <a:pt x="3053823" y="3669516"/>
                </a:lnTo>
                <a:lnTo>
                  <a:pt x="3054530" y="3670247"/>
                </a:lnTo>
                <a:cubicBezTo>
                  <a:pt x="3044432" y="3695243"/>
                  <a:pt x="3029283" y="3715240"/>
                  <a:pt x="3009086" y="3730236"/>
                </a:cubicBezTo>
                <a:cubicBezTo>
                  <a:pt x="2978789" y="3760230"/>
                  <a:pt x="2943445" y="3760230"/>
                  <a:pt x="2908099" y="3735235"/>
                </a:cubicBezTo>
                <a:cubicBezTo>
                  <a:pt x="2898000" y="3730236"/>
                  <a:pt x="2887901" y="3720238"/>
                  <a:pt x="2877803" y="3715240"/>
                </a:cubicBezTo>
                <a:lnTo>
                  <a:pt x="2879377" y="3715044"/>
                </a:lnTo>
                <a:lnTo>
                  <a:pt x="2877675" y="3714750"/>
                </a:lnTo>
                <a:lnTo>
                  <a:pt x="2863469" y="3710006"/>
                </a:lnTo>
                <a:lnTo>
                  <a:pt x="2863404" y="3710451"/>
                </a:lnTo>
                <a:cubicBezTo>
                  <a:pt x="2848196" y="3710451"/>
                  <a:pt x="2832987" y="3715517"/>
                  <a:pt x="2822848" y="3695254"/>
                </a:cubicBezTo>
                <a:cubicBezTo>
                  <a:pt x="2812709" y="3664857"/>
                  <a:pt x="2787361" y="3644592"/>
                  <a:pt x="2767082" y="3619261"/>
                </a:cubicBezTo>
                <a:lnTo>
                  <a:pt x="2768023" y="3618504"/>
                </a:lnTo>
                <a:lnTo>
                  <a:pt x="2766701" y="3618737"/>
                </a:lnTo>
                <a:lnTo>
                  <a:pt x="2766701" y="3604264"/>
                </a:lnTo>
                <a:lnTo>
                  <a:pt x="2766701" y="3603576"/>
                </a:lnTo>
                <a:cubicBezTo>
                  <a:pt x="2766701" y="3598523"/>
                  <a:pt x="2761657" y="3593469"/>
                  <a:pt x="2756613" y="3588416"/>
                </a:cubicBezTo>
                <a:cubicBezTo>
                  <a:pt x="2716258" y="3593469"/>
                  <a:pt x="2716258" y="3593469"/>
                  <a:pt x="2716258" y="3618737"/>
                </a:cubicBezTo>
                <a:cubicBezTo>
                  <a:pt x="2711215" y="3649057"/>
                  <a:pt x="2696082" y="3679377"/>
                  <a:pt x="2701126" y="3709697"/>
                </a:cubicBezTo>
                <a:cubicBezTo>
                  <a:pt x="2706171" y="3734964"/>
                  <a:pt x="2691037" y="3729910"/>
                  <a:pt x="2675905" y="3729910"/>
                </a:cubicBezTo>
                <a:cubicBezTo>
                  <a:pt x="2670861" y="3729910"/>
                  <a:pt x="2665817" y="3734964"/>
                  <a:pt x="2660772" y="3740018"/>
                </a:cubicBezTo>
                <a:lnTo>
                  <a:pt x="2659172" y="3741621"/>
                </a:lnTo>
                <a:lnTo>
                  <a:pt x="2660621" y="3741068"/>
                </a:lnTo>
                <a:cubicBezTo>
                  <a:pt x="2660621" y="3745935"/>
                  <a:pt x="2660621" y="3755669"/>
                  <a:pt x="2655510" y="3765402"/>
                </a:cubicBezTo>
                <a:cubicBezTo>
                  <a:pt x="2655510" y="3770270"/>
                  <a:pt x="2650400" y="3775136"/>
                  <a:pt x="2645290" y="3775136"/>
                </a:cubicBezTo>
                <a:cubicBezTo>
                  <a:pt x="2640180" y="3770270"/>
                  <a:pt x="2635070" y="3770270"/>
                  <a:pt x="2635070" y="3765402"/>
                </a:cubicBezTo>
                <a:cubicBezTo>
                  <a:pt x="2635070" y="3760536"/>
                  <a:pt x="2635070" y="3755669"/>
                  <a:pt x="2635070" y="3750801"/>
                </a:cubicBezTo>
                <a:lnTo>
                  <a:pt x="2636717" y="3750175"/>
                </a:lnTo>
                <a:lnTo>
                  <a:pt x="2635551" y="3750124"/>
                </a:lnTo>
                <a:cubicBezTo>
                  <a:pt x="2630507" y="3740018"/>
                  <a:pt x="2630507" y="3729910"/>
                  <a:pt x="2620418" y="3724858"/>
                </a:cubicBezTo>
                <a:lnTo>
                  <a:pt x="2611399" y="3721952"/>
                </a:lnTo>
                <a:lnTo>
                  <a:pt x="2620166" y="3726164"/>
                </a:lnTo>
                <a:lnTo>
                  <a:pt x="2590343" y="3726164"/>
                </a:lnTo>
                <a:lnTo>
                  <a:pt x="2585300" y="3821488"/>
                </a:lnTo>
                <a:cubicBezTo>
                  <a:pt x="2575186" y="3856703"/>
                  <a:pt x="2580242" y="3896948"/>
                  <a:pt x="2580242" y="3932161"/>
                </a:cubicBezTo>
                <a:cubicBezTo>
                  <a:pt x="2580242" y="3952284"/>
                  <a:pt x="2580242" y="3972407"/>
                  <a:pt x="2565071" y="3982468"/>
                </a:cubicBezTo>
                <a:lnTo>
                  <a:pt x="2564806" y="3982303"/>
                </a:lnTo>
                <a:lnTo>
                  <a:pt x="2564806" y="3982949"/>
                </a:lnTo>
                <a:cubicBezTo>
                  <a:pt x="2559728" y="4003050"/>
                  <a:pt x="2554651" y="4023150"/>
                  <a:pt x="2549573" y="4038225"/>
                </a:cubicBezTo>
                <a:cubicBezTo>
                  <a:pt x="2544495" y="4053300"/>
                  <a:pt x="2534340" y="4058325"/>
                  <a:pt x="2524186" y="4053300"/>
                </a:cubicBezTo>
                <a:cubicBezTo>
                  <a:pt x="2508953" y="4053300"/>
                  <a:pt x="2498799" y="4043250"/>
                  <a:pt x="2498799" y="4028175"/>
                </a:cubicBezTo>
                <a:cubicBezTo>
                  <a:pt x="2498799" y="4003050"/>
                  <a:pt x="2508953" y="3977925"/>
                  <a:pt x="2524186" y="3957825"/>
                </a:cubicBezTo>
                <a:lnTo>
                  <a:pt x="2524667" y="3957347"/>
                </a:lnTo>
                <a:lnTo>
                  <a:pt x="2524616" y="3957315"/>
                </a:lnTo>
                <a:cubicBezTo>
                  <a:pt x="2524616" y="3947253"/>
                  <a:pt x="2524616" y="3942223"/>
                  <a:pt x="2524616" y="3937192"/>
                </a:cubicBezTo>
                <a:cubicBezTo>
                  <a:pt x="2519559" y="3932161"/>
                  <a:pt x="2519559" y="3927132"/>
                  <a:pt x="2514502" y="3927132"/>
                </a:cubicBezTo>
                <a:cubicBezTo>
                  <a:pt x="2514502" y="3927132"/>
                  <a:pt x="2504388" y="3927132"/>
                  <a:pt x="2504388" y="3932161"/>
                </a:cubicBezTo>
                <a:cubicBezTo>
                  <a:pt x="2499331" y="3942223"/>
                  <a:pt x="2499331" y="3952284"/>
                  <a:pt x="2494275" y="3962346"/>
                </a:cubicBezTo>
                <a:cubicBezTo>
                  <a:pt x="2489217" y="3987499"/>
                  <a:pt x="2479104" y="4012651"/>
                  <a:pt x="2453818" y="4027744"/>
                </a:cubicBezTo>
                <a:cubicBezTo>
                  <a:pt x="2448762" y="4032774"/>
                  <a:pt x="2443705" y="4032774"/>
                  <a:pt x="2433591" y="4032774"/>
                </a:cubicBezTo>
                <a:cubicBezTo>
                  <a:pt x="2428535" y="4027744"/>
                  <a:pt x="2418420" y="4017682"/>
                  <a:pt x="2418420" y="4012651"/>
                </a:cubicBezTo>
                <a:cubicBezTo>
                  <a:pt x="2423477" y="3987499"/>
                  <a:pt x="2433591" y="3967376"/>
                  <a:pt x="2438648" y="3947253"/>
                </a:cubicBezTo>
                <a:cubicBezTo>
                  <a:pt x="2443705" y="3937192"/>
                  <a:pt x="2443705" y="3917070"/>
                  <a:pt x="2438648" y="3917070"/>
                </a:cubicBezTo>
                <a:cubicBezTo>
                  <a:pt x="2393135" y="3891917"/>
                  <a:pt x="2403249" y="3846642"/>
                  <a:pt x="2388078" y="3806396"/>
                </a:cubicBezTo>
                <a:lnTo>
                  <a:pt x="2388078" y="3806626"/>
                </a:lnTo>
                <a:cubicBezTo>
                  <a:pt x="2377992" y="3816712"/>
                  <a:pt x="2372949" y="3831841"/>
                  <a:pt x="2372949" y="3841926"/>
                </a:cubicBezTo>
                <a:cubicBezTo>
                  <a:pt x="2372949" y="3872185"/>
                  <a:pt x="2372949" y="3897399"/>
                  <a:pt x="2372949" y="3922613"/>
                </a:cubicBezTo>
                <a:cubicBezTo>
                  <a:pt x="2372949" y="3927656"/>
                  <a:pt x="2372949" y="3932699"/>
                  <a:pt x="2367906" y="3932699"/>
                </a:cubicBezTo>
                <a:cubicBezTo>
                  <a:pt x="2362863" y="3932699"/>
                  <a:pt x="2357821" y="3927656"/>
                  <a:pt x="2352778" y="3927656"/>
                </a:cubicBezTo>
                <a:cubicBezTo>
                  <a:pt x="2352778" y="3917571"/>
                  <a:pt x="2347735" y="3912528"/>
                  <a:pt x="2347735" y="3907485"/>
                </a:cubicBezTo>
                <a:cubicBezTo>
                  <a:pt x="2357821" y="3887313"/>
                  <a:pt x="2352778" y="3867142"/>
                  <a:pt x="2347735" y="3846969"/>
                </a:cubicBezTo>
                <a:cubicBezTo>
                  <a:pt x="2342692" y="3821755"/>
                  <a:pt x="2342692" y="3821755"/>
                  <a:pt x="2307391" y="3816712"/>
                </a:cubicBezTo>
                <a:lnTo>
                  <a:pt x="2292533" y="3806807"/>
                </a:lnTo>
                <a:lnTo>
                  <a:pt x="2291730" y="3807074"/>
                </a:lnTo>
                <a:cubicBezTo>
                  <a:pt x="2276559" y="3761651"/>
                  <a:pt x="2256331" y="3716227"/>
                  <a:pt x="2241160" y="3670803"/>
                </a:cubicBezTo>
                <a:lnTo>
                  <a:pt x="2242103" y="3671539"/>
                </a:lnTo>
                <a:lnTo>
                  <a:pt x="2241040" y="3670116"/>
                </a:lnTo>
                <a:lnTo>
                  <a:pt x="2240735" y="3670804"/>
                </a:lnTo>
                <a:cubicBezTo>
                  <a:pt x="2204964" y="3660649"/>
                  <a:pt x="2210074" y="3630184"/>
                  <a:pt x="2210074" y="3604797"/>
                </a:cubicBezTo>
                <a:lnTo>
                  <a:pt x="2211701" y="3606413"/>
                </a:lnTo>
                <a:lnTo>
                  <a:pt x="2210617" y="3604454"/>
                </a:lnTo>
                <a:lnTo>
                  <a:pt x="2185800" y="3589615"/>
                </a:lnTo>
                <a:lnTo>
                  <a:pt x="2185800" y="3629010"/>
                </a:lnTo>
                <a:lnTo>
                  <a:pt x="2185800" y="3629921"/>
                </a:lnTo>
                <a:lnTo>
                  <a:pt x="2185800" y="3644165"/>
                </a:lnTo>
                <a:cubicBezTo>
                  <a:pt x="2170666" y="3704783"/>
                  <a:pt x="2175711" y="3765400"/>
                  <a:pt x="2170666" y="3826017"/>
                </a:cubicBezTo>
                <a:cubicBezTo>
                  <a:pt x="2165621" y="3851275"/>
                  <a:pt x="2175711" y="3876532"/>
                  <a:pt x="2170666" y="3901789"/>
                </a:cubicBezTo>
                <a:cubicBezTo>
                  <a:pt x="2160577" y="3952303"/>
                  <a:pt x="2155532" y="3997766"/>
                  <a:pt x="2170666" y="4043228"/>
                </a:cubicBezTo>
                <a:cubicBezTo>
                  <a:pt x="2155532" y="4093742"/>
                  <a:pt x="2175711" y="4149309"/>
                  <a:pt x="2170666" y="4199823"/>
                </a:cubicBezTo>
                <a:lnTo>
                  <a:pt x="2169538" y="4201077"/>
                </a:lnTo>
                <a:lnTo>
                  <a:pt x="2170145" y="4200983"/>
                </a:lnTo>
                <a:cubicBezTo>
                  <a:pt x="2175155" y="4246427"/>
                  <a:pt x="2160125" y="4286822"/>
                  <a:pt x="2150104" y="4327218"/>
                </a:cubicBezTo>
                <a:cubicBezTo>
                  <a:pt x="2140085" y="4347414"/>
                  <a:pt x="2150104" y="4362562"/>
                  <a:pt x="2155115" y="4377710"/>
                </a:cubicBezTo>
                <a:cubicBezTo>
                  <a:pt x="2142589" y="4377710"/>
                  <a:pt x="2131317" y="4373924"/>
                  <a:pt x="2120672" y="4368874"/>
                </a:cubicBezTo>
                <a:lnTo>
                  <a:pt x="2093402" y="4354291"/>
                </a:lnTo>
                <a:lnTo>
                  <a:pt x="2084907" y="4356417"/>
                </a:lnTo>
                <a:cubicBezTo>
                  <a:pt x="2079863" y="4356417"/>
                  <a:pt x="2069773" y="4356417"/>
                  <a:pt x="2064728" y="4351365"/>
                </a:cubicBezTo>
                <a:cubicBezTo>
                  <a:pt x="2064728" y="4346314"/>
                  <a:pt x="2059684" y="4341263"/>
                  <a:pt x="2054639" y="4336211"/>
                </a:cubicBezTo>
                <a:cubicBezTo>
                  <a:pt x="2054639" y="4310954"/>
                  <a:pt x="2034460" y="4316006"/>
                  <a:pt x="2019327" y="4305902"/>
                </a:cubicBezTo>
                <a:cubicBezTo>
                  <a:pt x="2019327" y="4275594"/>
                  <a:pt x="2024371" y="4245286"/>
                  <a:pt x="2019327" y="4209925"/>
                </a:cubicBezTo>
                <a:cubicBezTo>
                  <a:pt x="2019327" y="4199823"/>
                  <a:pt x="2019327" y="4189719"/>
                  <a:pt x="2014283" y="4179617"/>
                </a:cubicBezTo>
                <a:cubicBezTo>
                  <a:pt x="2014283" y="4174566"/>
                  <a:pt x="2009237" y="4174566"/>
                  <a:pt x="2004192" y="4169514"/>
                </a:cubicBezTo>
                <a:cubicBezTo>
                  <a:pt x="2004192" y="4169514"/>
                  <a:pt x="1999148" y="4174566"/>
                  <a:pt x="1999148" y="4179617"/>
                </a:cubicBezTo>
                <a:cubicBezTo>
                  <a:pt x="1994103" y="4179617"/>
                  <a:pt x="1994103" y="4184668"/>
                  <a:pt x="1994103" y="4189719"/>
                </a:cubicBezTo>
                <a:cubicBezTo>
                  <a:pt x="1989059" y="4204874"/>
                  <a:pt x="2004192" y="4230131"/>
                  <a:pt x="1984015" y="4230131"/>
                </a:cubicBezTo>
                <a:cubicBezTo>
                  <a:pt x="1968880" y="4230131"/>
                  <a:pt x="1978970" y="4204874"/>
                  <a:pt x="1973924" y="4194772"/>
                </a:cubicBezTo>
                <a:cubicBezTo>
                  <a:pt x="1968880" y="4179617"/>
                  <a:pt x="1968880" y="4164462"/>
                  <a:pt x="1963835" y="4144257"/>
                </a:cubicBezTo>
                <a:cubicBezTo>
                  <a:pt x="1948702" y="4154360"/>
                  <a:pt x="1953747" y="4164462"/>
                  <a:pt x="1953747" y="4174566"/>
                </a:cubicBezTo>
                <a:cubicBezTo>
                  <a:pt x="1953747" y="4204874"/>
                  <a:pt x="1953747" y="4230131"/>
                  <a:pt x="1953747" y="4260439"/>
                </a:cubicBezTo>
                <a:cubicBezTo>
                  <a:pt x="1953747" y="4265492"/>
                  <a:pt x="1948702" y="4270543"/>
                  <a:pt x="1943656" y="4270543"/>
                </a:cubicBezTo>
                <a:cubicBezTo>
                  <a:pt x="1943656" y="4270543"/>
                  <a:pt x="1933567" y="4265492"/>
                  <a:pt x="1933567" y="4265492"/>
                </a:cubicBezTo>
                <a:cubicBezTo>
                  <a:pt x="1933567" y="4255388"/>
                  <a:pt x="1928523" y="4245286"/>
                  <a:pt x="1928523" y="4240233"/>
                </a:cubicBezTo>
                <a:cubicBezTo>
                  <a:pt x="1928523" y="4204874"/>
                  <a:pt x="1918434" y="4174566"/>
                  <a:pt x="1913390" y="4144257"/>
                </a:cubicBezTo>
                <a:lnTo>
                  <a:pt x="1913317" y="4143689"/>
                </a:lnTo>
                <a:lnTo>
                  <a:pt x="1913175" y="4143804"/>
                </a:lnTo>
                <a:cubicBezTo>
                  <a:pt x="1898019" y="4128659"/>
                  <a:pt x="1892968" y="4138756"/>
                  <a:pt x="1887917" y="4153900"/>
                </a:cubicBezTo>
                <a:cubicBezTo>
                  <a:pt x="1882864" y="4158948"/>
                  <a:pt x="1877813" y="4163997"/>
                  <a:pt x="1872761" y="4163997"/>
                </a:cubicBezTo>
                <a:cubicBezTo>
                  <a:pt x="1862657" y="4169045"/>
                  <a:pt x="1857606" y="4158948"/>
                  <a:pt x="1857606" y="4148852"/>
                </a:cubicBezTo>
                <a:cubicBezTo>
                  <a:pt x="1852555" y="4143804"/>
                  <a:pt x="1847502" y="4138756"/>
                  <a:pt x="1847502" y="4133707"/>
                </a:cubicBezTo>
                <a:cubicBezTo>
                  <a:pt x="1862657" y="4088272"/>
                  <a:pt x="1842451" y="4047884"/>
                  <a:pt x="1832347" y="4007498"/>
                </a:cubicBezTo>
                <a:lnTo>
                  <a:pt x="1832598" y="4007528"/>
                </a:lnTo>
                <a:lnTo>
                  <a:pt x="1832598" y="3932395"/>
                </a:lnTo>
                <a:lnTo>
                  <a:pt x="1832607" y="3932376"/>
                </a:lnTo>
                <a:lnTo>
                  <a:pt x="1831758" y="3932699"/>
                </a:lnTo>
                <a:cubicBezTo>
                  <a:pt x="1801435" y="3912454"/>
                  <a:pt x="1791328" y="3882087"/>
                  <a:pt x="1791328" y="3851718"/>
                </a:cubicBezTo>
                <a:cubicBezTo>
                  <a:pt x="1791328" y="3831474"/>
                  <a:pt x="1796382" y="3811227"/>
                  <a:pt x="1776166" y="3790983"/>
                </a:cubicBezTo>
                <a:lnTo>
                  <a:pt x="1776063" y="3790910"/>
                </a:lnTo>
                <a:lnTo>
                  <a:pt x="1776135" y="3791743"/>
                </a:lnTo>
                <a:cubicBezTo>
                  <a:pt x="1771025" y="3791743"/>
                  <a:pt x="1765915" y="3791743"/>
                  <a:pt x="1760805" y="3791743"/>
                </a:cubicBezTo>
                <a:cubicBezTo>
                  <a:pt x="1750585" y="3789188"/>
                  <a:pt x="1744196" y="3789188"/>
                  <a:pt x="1740364" y="3791743"/>
                </a:cubicBezTo>
                <a:lnTo>
                  <a:pt x="1735923" y="3805064"/>
                </a:lnTo>
                <a:lnTo>
                  <a:pt x="1736531" y="3806542"/>
                </a:lnTo>
                <a:cubicBezTo>
                  <a:pt x="1736531" y="3811599"/>
                  <a:pt x="1736531" y="3816656"/>
                  <a:pt x="1736531" y="3821713"/>
                </a:cubicBezTo>
                <a:lnTo>
                  <a:pt x="1736433" y="3822192"/>
                </a:lnTo>
                <a:lnTo>
                  <a:pt x="1736531" y="3821979"/>
                </a:lnTo>
                <a:cubicBezTo>
                  <a:pt x="1739016" y="3829565"/>
                  <a:pt x="1742742" y="3835886"/>
                  <a:pt x="1745847" y="3842208"/>
                </a:cubicBezTo>
                <a:lnTo>
                  <a:pt x="1751153" y="3861409"/>
                </a:lnTo>
                <a:lnTo>
                  <a:pt x="1751702" y="3862168"/>
                </a:lnTo>
                <a:cubicBezTo>
                  <a:pt x="1766873" y="3912737"/>
                  <a:pt x="1776987" y="3968364"/>
                  <a:pt x="1776987" y="4023990"/>
                </a:cubicBezTo>
                <a:lnTo>
                  <a:pt x="1776512" y="4023990"/>
                </a:lnTo>
                <a:lnTo>
                  <a:pt x="1791152" y="4063682"/>
                </a:lnTo>
                <a:cubicBezTo>
                  <a:pt x="1796151" y="4099260"/>
                  <a:pt x="1781153" y="4109425"/>
                  <a:pt x="1746160" y="4094178"/>
                </a:cubicBezTo>
                <a:cubicBezTo>
                  <a:pt x="1736162" y="4089094"/>
                  <a:pt x="1731163" y="4089094"/>
                  <a:pt x="1721164" y="4094178"/>
                </a:cubicBezTo>
                <a:cubicBezTo>
                  <a:pt x="1708667" y="4099260"/>
                  <a:pt x="1702418" y="4100531"/>
                  <a:pt x="1697419" y="4096084"/>
                </a:cubicBezTo>
                <a:lnTo>
                  <a:pt x="1681501" y="4064336"/>
                </a:lnTo>
                <a:lnTo>
                  <a:pt x="1681172" y="4064712"/>
                </a:lnTo>
                <a:lnTo>
                  <a:pt x="1681172" y="4063682"/>
                </a:lnTo>
                <a:lnTo>
                  <a:pt x="1681172" y="4059388"/>
                </a:lnTo>
                <a:lnTo>
                  <a:pt x="1681172" y="4054065"/>
                </a:lnTo>
                <a:lnTo>
                  <a:pt x="1681172" y="4053516"/>
                </a:lnTo>
                <a:lnTo>
                  <a:pt x="1681172" y="4038729"/>
                </a:lnTo>
                <a:lnTo>
                  <a:pt x="1680905" y="4039161"/>
                </a:lnTo>
                <a:cubicBezTo>
                  <a:pt x="1675849" y="4034104"/>
                  <a:pt x="1670791" y="4023990"/>
                  <a:pt x="1670791" y="4018934"/>
                </a:cubicBezTo>
                <a:cubicBezTo>
                  <a:pt x="1675849" y="3983535"/>
                  <a:pt x="1650564" y="3958250"/>
                  <a:pt x="1635393" y="3932966"/>
                </a:cubicBezTo>
                <a:cubicBezTo>
                  <a:pt x="1635393" y="3927908"/>
                  <a:pt x="1630336" y="3927908"/>
                  <a:pt x="1625278" y="3927908"/>
                </a:cubicBezTo>
                <a:cubicBezTo>
                  <a:pt x="1615165" y="3927908"/>
                  <a:pt x="1610109" y="3943079"/>
                  <a:pt x="1594938" y="3932966"/>
                </a:cubicBezTo>
                <a:cubicBezTo>
                  <a:pt x="1589880" y="3922852"/>
                  <a:pt x="1579767" y="3917795"/>
                  <a:pt x="1574709" y="3927908"/>
                </a:cubicBezTo>
                <a:lnTo>
                  <a:pt x="1574444" y="3927908"/>
                </a:lnTo>
                <a:lnTo>
                  <a:pt x="1574444" y="3937652"/>
                </a:lnTo>
                <a:cubicBezTo>
                  <a:pt x="1574444" y="3952796"/>
                  <a:pt x="1584558" y="3972988"/>
                  <a:pt x="1579500" y="3988132"/>
                </a:cubicBezTo>
                <a:cubicBezTo>
                  <a:pt x="1574444" y="4003276"/>
                  <a:pt x="1559273" y="4008324"/>
                  <a:pt x="1559273" y="4028515"/>
                </a:cubicBezTo>
                <a:cubicBezTo>
                  <a:pt x="1539045" y="4028515"/>
                  <a:pt x="1539045" y="4018420"/>
                  <a:pt x="1528931" y="4008324"/>
                </a:cubicBezTo>
                <a:cubicBezTo>
                  <a:pt x="1518818" y="3988132"/>
                  <a:pt x="1503647" y="3972988"/>
                  <a:pt x="1473305" y="3972988"/>
                </a:cubicBezTo>
                <a:cubicBezTo>
                  <a:pt x="1442963" y="3978036"/>
                  <a:pt x="1412622" y="3962892"/>
                  <a:pt x="1402507" y="3932604"/>
                </a:cubicBezTo>
                <a:cubicBezTo>
                  <a:pt x="1399979" y="3919984"/>
                  <a:pt x="1393658" y="3912413"/>
                  <a:pt x="1385441" y="3907996"/>
                </a:cubicBezTo>
                <a:lnTo>
                  <a:pt x="1357485" y="3902415"/>
                </a:lnTo>
                <a:lnTo>
                  <a:pt x="1357528" y="3902890"/>
                </a:lnTo>
                <a:cubicBezTo>
                  <a:pt x="1337453" y="3897833"/>
                  <a:pt x="1332434" y="3882662"/>
                  <a:pt x="1327415" y="3862435"/>
                </a:cubicBezTo>
                <a:cubicBezTo>
                  <a:pt x="1322396" y="3842206"/>
                  <a:pt x="1307339" y="3837150"/>
                  <a:pt x="1287263" y="3837150"/>
                </a:cubicBezTo>
                <a:lnTo>
                  <a:pt x="1288082" y="3836633"/>
                </a:lnTo>
                <a:lnTo>
                  <a:pt x="1287168" y="3836663"/>
                </a:lnTo>
                <a:lnTo>
                  <a:pt x="1285985" y="3845982"/>
                </a:lnTo>
                <a:cubicBezTo>
                  <a:pt x="1284708" y="3849756"/>
                  <a:pt x="1282153" y="3853531"/>
                  <a:pt x="1277043" y="3856047"/>
                </a:cubicBezTo>
                <a:cubicBezTo>
                  <a:pt x="1266822" y="3856047"/>
                  <a:pt x="1261712" y="3845982"/>
                  <a:pt x="1261712" y="3835916"/>
                </a:cubicBezTo>
                <a:cubicBezTo>
                  <a:pt x="1261712" y="3835916"/>
                  <a:pt x="1261712" y="3830883"/>
                  <a:pt x="1261712" y="3825851"/>
                </a:cubicBezTo>
                <a:lnTo>
                  <a:pt x="1261712" y="3807075"/>
                </a:lnTo>
                <a:lnTo>
                  <a:pt x="1260734" y="3807075"/>
                </a:lnTo>
                <a:lnTo>
                  <a:pt x="1259128" y="3805451"/>
                </a:lnTo>
                <a:lnTo>
                  <a:pt x="1246889" y="3795782"/>
                </a:lnTo>
                <a:lnTo>
                  <a:pt x="1246226" y="3796116"/>
                </a:lnTo>
                <a:cubicBezTo>
                  <a:pt x="1226095" y="3796116"/>
                  <a:pt x="1210998" y="3775825"/>
                  <a:pt x="1185834" y="3791043"/>
                </a:cubicBezTo>
                <a:cubicBezTo>
                  <a:pt x="1180801" y="3760607"/>
                  <a:pt x="1175769" y="3735244"/>
                  <a:pt x="1155638" y="3699736"/>
                </a:cubicBezTo>
                <a:cubicBezTo>
                  <a:pt x="1155638" y="3730172"/>
                  <a:pt x="1155638" y="3750462"/>
                  <a:pt x="1150604" y="3770753"/>
                </a:cubicBezTo>
                <a:cubicBezTo>
                  <a:pt x="1150604" y="3780898"/>
                  <a:pt x="1150604" y="3791043"/>
                  <a:pt x="1145572" y="3801188"/>
                </a:cubicBezTo>
                <a:cubicBezTo>
                  <a:pt x="1145572" y="3806261"/>
                  <a:pt x="1140540" y="3811333"/>
                  <a:pt x="1135506" y="3811333"/>
                </a:cubicBezTo>
                <a:cubicBezTo>
                  <a:pt x="1130473" y="3811333"/>
                  <a:pt x="1125441" y="3806261"/>
                  <a:pt x="1120409" y="3806261"/>
                </a:cubicBezTo>
                <a:cubicBezTo>
                  <a:pt x="1120409" y="3806261"/>
                  <a:pt x="1115375" y="3801188"/>
                  <a:pt x="1115375" y="3801188"/>
                </a:cubicBezTo>
                <a:cubicBezTo>
                  <a:pt x="1115375" y="3775825"/>
                  <a:pt x="1105310" y="3775825"/>
                  <a:pt x="1090212" y="3791043"/>
                </a:cubicBezTo>
                <a:cubicBezTo>
                  <a:pt x="1080146" y="3791043"/>
                  <a:pt x="1075113" y="3785970"/>
                  <a:pt x="1070081" y="3780898"/>
                </a:cubicBezTo>
                <a:lnTo>
                  <a:pt x="1070219" y="3779654"/>
                </a:lnTo>
                <a:lnTo>
                  <a:pt x="1068345" y="3781524"/>
                </a:lnTo>
                <a:cubicBezTo>
                  <a:pt x="1017875" y="3756329"/>
                  <a:pt x="997687" y="3721054"/>
                  <a:pt x="1002734" y="3665623"/>
                </a:cubicBezTo>
                <a:cubicBezTo>
                  <a:pt x="1002734" y="3655544"/>
                  <a:pt x="1002734" y="3640426"/>
                  <a:pt x="1002734" y="3630348"/>
                </a:cubicBezTo>
                <a:lnTo>
                  <a:pt x="1003753" y="3630537"/>
                </a:lnTo>
                <a:lnTo>
                  <a:pt x="1003195" y="3630082"/>
                </a:lnTo>
                <a:cubicBezTo>
                  <a:pt x="1003195" y="3614911"/>
                  <a:pt x="1003195" y="3594684"/>
                  <a:pt x="1003195" y="3579513"/>
                </a:cubicBezTo>
                <a:cubicBezTo>
                  <a:pt x="1003195" y="3569399"/>
                  <a:pt x="1003195" y="3559284"/>
                  <a:pt x="998150" y="3549171"/>
                </a:cubicBezTo>
                <a:cubicBezTo>
                  <a:pt x="967878" y="3503659"/>
                  <a:pt x="977968" y="3453089"/>
                  <a:pt x="972923" y="3402520"/>
                </a:cubicBezTo>
                <a:lnTo>
                  <a:pt x="972882" y="3402193"/>
                </a:lnTo>
                <a:lnTo>
                  <a:pt x="972847" y="3402520"/>
                </a:lnTo>
                <a:cubicBezTo>
                  <a:pt x="962910" y="3387235"/>
                  <a:pt x="952974" y="3371950"/>
                  <a:pt x="957942" y="3356665"/>
                </a:cubicBezTo>
                <a:cubicBezTo>
                  <a:pt x="967879" y="3326096"/>
                  <a:pt x="957942" y="3295526"/>
                  <a:pt x="962910" y="3264956"/>
                </a:cubicBezTo>
                <a:lnTo>
                  <a:pt x="962967" y="3264927"/>
                </a:lnTo>
                <a:lnTo>
                  <a:pt x="948715" y="3236052"/>
                </a:lnTo>
                <a:lnTo>
                  <a:pt x="952355" y="3229905"/>
                </a:lnTo>
                <a:lnTo>
                  <a:pt x="947802" y="3235640"/>
                </a:lnTo>
                <a:cubicBezTo>
                  <a:pt x="922707" y="3235640"/>
                  <a:pt x="912669" y="3220470"/>
                  <a:pt x="907650" y="3200242"/>
                </a:cubicBezTo>
                <a:cubicBezTo>
                  <a:pt x="897612" y="3180015"/>
                  <a:pt x="882557" y="3169900"/>
                  <a:pt x="877538" y="3180015"/>
                </a:cubicBezTo>
                <a:cubicBezTo>
                  <a:pt x="862481" y="3190129"/>
                  <a:pt x="872519" y="3200242"/>
                  <a:pt x="877538" y="3215413"/>
                </a:cubicBezTo>
                <a:cubicBezTo>
                  <a:pt x="882557" y="3225527"/>
                  <a:pt x="892593" y="3235640"/>
                  <a:pt x="892593" y="3245755"/>
                </a:cubicBezTo>
                <a:cubicBezTo>
                  <a:pt x="897612" y="3260926"/>
                  <a:pt x="887576" y="3276097"/>
                  <a:pt x="867500" y="3276097"/>
                </a:cubicBezTo>
                <a:cubicBezTo>
                  <a:pt x="859971" y="3278625"/>
                  <a:pt x="852443" y="3279890"/>
                  <a:pt x="845542" y="3278625"/>
                </a:cubicBezTo>
                <a:lnTo>
                  <a:pt x="827422" y="3266033"/>
                </a:lnTo>
                <a:lnTo>
                  <a:pt x="826506" y="3266248"/>
                </a:lnTo>
                <a:cubicBezTo>
                  <a:pt x="826506" y="3261198"/>
                  <a:pt x="826506" y="3256147"/>
                  <a:pt x="826506" y="3251096"/>
                </a:cubicBezTo>
                <a:cubicBezTo>
                  <a:pt x="821484" y="3246044"/>
                  <a:pt x="816461" y="3240995"/>
                  <a:pt x="811439" y="3235944"/>
                </a:cubicBezTo>
                <a:cubicBezTo>
                  <a:pt x="781310" y="3225843"/>
                  <a:pt x="756200" y="3205639"/>
                  <a:pt x="746157" y="3170284"/>
                </a:cubicBezTo>
                <a:cubicBezTo>
                  <a:pt x="741135" y="3155132"/>
                  <a:pt x="731092" y="3139980"/>
                  <a:pt x="721047" y="3129877"/>
                </a:cubicBezTo>
                <a:cubicBezTo>
                  <a:pt x="705982" y="3109674"/>
                  <a:pt x="705982" y="3084421"/>
                  <a:pt x="705982" y="3059168"/>
                </a:cubicBezTo>
                <a:lnTo>
                  <a:pt x="706264" y="3059309"/>
                </a:lnTo>
                <a:lnTo>
                  <a:pt x="705737" y="3058744"/>
                </a:lnTo>
                <a:cubicBezTo>
                  <a:pt x="703225" y="3033581"/>
                  <a:pt x="699454" y="3008416"/>
                  <a:pt x="693171" y="2983882"/>
                </a:cubicBezTo>
                <a:lnTo>
                  <a:pt x="666865" y="2916238"/>
                </a:lnTo>
                <a:lnTo>
                  <a:pt x="664237" y="2913260"/>
                </a:lnTo>
                <a:cubicBezTo>
                  <a:pt x="656648" y="2898082"/>
                  <a:pt x="650324" y="2881641"/>
                  <a:pt x="642103" y="2867097"/>
                </a:cubicBezTo>
                <a:lnTo>
                  <a:pt x="609165" y="2832919"/>
                </a:lnTo>
                <a:lnTo>
                  <a:pt x="589324" y="2866835"/>
                </a:lnTo>
                <a:cubicBezTo>
                  <a:pt x="582378" y="2879558"/>
                  <a:pt x="574798" y="2892282"/>
                  <a:pt x="564694" y="2902460"/>
                </a:cubicBezTo>
                <a:cubicBezTo>
                  <a:pt x="554589" y="2907550"/>
                  <a:pt x="554589" y="2927908"/>
                  <a:pt x="554589" y="2938087"/>
                </a:cubicBezTo>
                <a:lnTo>
                  <a:pt x="554021" y="2938889"/>
                </a:lnTo>
                <a:lnTo>
                  <a:pt x="554021" y="2992997"/>
                </a:lnTo>
                <a:cubicBezTo>
                  <a:pt x="554021" y="2998051"/>
                  <a:pt x="559066" y="3013214"/>
                  <a:pt x="554021" y="3018268"/>
                </a:cubicBezTo>
                <a:cubicBezTo>
                  <a:pt x="513662" y="3058703"/>
                  <a:pt x="533841" y="3109245"/>
                  <a:pt x="528796" y="3154733"/>
                </a:cubicBezTo>
                <a:lnTo>
                  <a:pt x="527899" y="3154587"/>
                </a:lnTo>
                <a:lnTo>
                  <a:pt x="528770" y="3155403"/>
                </a:lnTo>
                <a:cubicBezTo>
                  <a:pt x="548967" y="3175610"/>
                  <a:pt x="543918" y="3205921"/>
                  <a:pt x="554016" y="3231179"/>
                </a:cubicBezTo>
                <a:cubicBezTo>
                  <a:pt x="559066" y="3241283"/>
                  <a:pt x="559066" y="3261490"/>
                  <a:pt x="548967" y="3276645"/>
                </a:cubicBezTo>
                <a:cubicBezTo>
                  <a:pt x="538868" y="3291800"/>
                  <a:pt x="518671" y="3291800"/>
                  <a:pt x="503523" y="3291800"/>
                </a:cubicBezTo>
                <a:lnTo>
                  <a:pt x="503518" y="3291782"/>
                </a:lnTo>
                <a:lnTo>
                  <a:pt x="503279" y="3292137"/>
                </a:lnTo>
                <a:cubicBezTo>
                  <a:pt x="482838" y="3317351"/>
                  <a:pt x="462398" y="3302223"/>
                  <a:pt x="447067" y="3292137"/>
                </a:cubicBezTo>
                <a:lnTo>
                  <a:pt x="447014" y="3289867"/>
                </a:lnTo>
                <a:lnTo>
                  <a:pt x="432833" y="3261490"/>
                </a:lnTo>
                <a:cubicBezTo>
                  <a:pt x="432833" y="3251387"/>
                  <a:pt x="432833" y="3236231"/>
                  <a:pt x="432833" y="3226128"/>
                </a:cubicBezTo>
                <a:lnTo>
                  <a:pt x="432918" y="3225643"/>
                </a:lnTo>
                <a:lnTo>
                  <a:pt x="402991" y="3177981"/>
                </a:lnTo>
                <a:cubicBezTo>
                  <a:pt x="394687" y="3161626"/>
                  <a:pt x="387022" y="3145270"/>
                  <a:pt x="376802" y="3130171"/>
                </a:cubicBezTo>
                <a:lnTo>
                  <a:pt x="376834" y="3129541"/>
                </a:lnTo>
                <a:lnTo>
                  <a:pt x="364780" y="3107804"/>
                </a:lnTo>
                <a:cubicBezTo>
                  <a:pt x="362257" y="3098962"/>
                  <a:pt x="359736" y="3090117"/>
                  <a:pt x="352168" y="3085064"/>
                </a:cubicBezTo>
                <a:cubicBezTo>
                  <a:pt x="347124" y="3080011"/>
                  <a:pt x="337034" y="3080011"/>
                  <a:pt x="331989" y="3085064"/>
                </a:cubicBezTo>
                <a:cubicBezTo>
                  <a:pt x="331989" y="3085064"/>
                  <a:pt x="326945" y="3090117"/>
                  <a:pt x="326945" y="3095171"/>
                </a:cubicBezTo>
                <a:cubicBezTo>
                  <a:pt x="326945" y="3100224"/>
                  <a:pt x="331989" y="3110331"/>
                  <a:pt x="331989" y="3120438"/>
                </a:cubicBezTo>
                <a:cubicBezTo>
                  <a:pt x="342078" y="3135598"/>
                  <a:pt x="337034" y="3150758"/>
                  <a:pt x="316856" y="3155812"/>
                </a:cubicBezTo>
                <a:cubicBezTo>
                  <a:pt x="311811" y="3155812"/>
                  <a:pt x="311811" y="3160864"/>
                  <a:pt x="311811" y="3165918"/>
                </a:cubicBezTo>
                <a:cubicBezTo>
                  <a:pt x="296677" y="3181078"/>
                  <a:pt x="286588" y="3181078"/>
                  <a:pt x="281543" y="3165918"/>
                </a:cubicBezTo>
                <a:cubicBezTo>
                  <a:pt x="266409" y="3115384"/>
                  <a:pt x="226052" y="3069903"/>
                  <a:pt x="226052" y="3009263"/>
                </a:cubicBezTo>
                <a:cubicBezTo>
                  <a:pt x="226052" y="3009263"/>
                  <a:pt x="226052" y="3004210"/>
                  <a:pt x="226052" y="3004210"/>
                </a:cubicBezTo>
                <a:cubicBezTo>
                  <a:pt x="221007" y="2999156"/>
                  <a:pt x="215963" y="2994103"/>
                  <a:pt x="210917" y="2989050"/>
                </a:cubicBezTo>
                <a:cubicBezTo>
                  <a:pt x="210917" y="2994103"/>
                  <a:pt x="205873" y="2999156"/>
                  <a:pt x="205873" y="2999156"/>
                </a:cubicBezTo>
                <a:cubicBezTo>
                  <a:pt x="200828" y="3014317"/>
                  <a:pt x="200828" y="3029477"/>
                  <a:pt x="200828" y="3049691"/>
                </a:cubicBezTo>
                <a:cubicBezTo>
                  <a:pt x="175605" y="3039583"/>
                  <a:pt x="180650" y="3014317"/>
                  <a:pt x="175605" y="2994103"/>
                </a:cubicBezTo>
                <a:cubicBezTo>
                  <a:pt x="170560" y="2978942"/>
                  <a:pt x="165516" y="2973890"/>
                  <a:pt x="145342" y="2983996"/>
                </a:cubicBezTo>
                <a:cubicBezTo>
                  <a:pt x="120119" y="2989050"/>
                  <a:pt x="125163" y="2968836"/>
                  <a:pt x="120119" y="2953676"/>
                </a:cubicBezTo>
                <a:lnTo>
                  <a:pt x="120376" y="2951711"/>
                </a:lnTo>
                <a:lnTo>
                  <a:pt x="119051" y="2953251"/>
                </a:lnTo>
                <a:lnTo>
                  <a:pt x="113992" y="2945687"/>
                </a:lnTo>
                <a:lnTo>
                  <a:pt x="108919" y="2938103"/>
                </a:lnTo>
                <a:cubicBezTo>
                  <a:pt x="98787" y="2928004"/>
                  <a:pt x="93720" y="2917906"/>
                  <a:pt x="78522" y="2912856"/>
                </a:cubicBezTo>
                <a:cubicBezTo>
                  <a:pt x="58257" y="2907806"/>
                  <a:pt x="53192" y="2897708"/>
                  <a:pt x="63325" y="2877510"/>
                </a:cubicBezTo>
                <a:cubicBezTo>
                  <a:pt x="63325" y="2877510"/>
                  <a:pt x="58257" y="2867412"/>
                  <a:pt x="58257" y="2867412"/>
                </a:cubicBezTo>
                <a:cubicBezTo>
                  <a:pt x="7597" y="2862362"/>
                  <a:pt x="12663" y="2821968"/>
                  <a:pt x="12663" y="2791672"/>
                </a:cubicBezTo>
                <a:lnTo>
                  <a:pt x="18835" y="2793430"/>
                </a:lnTo>
                <a:lnTo>
                  <a:pt x="14216" y="2790827"/>
                </a:lnTo>
                <a:lnTo>
                  <a:pt x="14216" y="2776234"/>
                </a:lnTo>
                <a:lnTo>
                  <a:pt x="13983" y="2776524"/>
                </a:lnTo>
                <a:cubicBezTo>
                  <a:pt x="6317" y="2761425"/>
                  <a:pt x="-4222" y="2749158"/>
                  <a:pt x="1767" y="2735476"/>
                </a:cubicBezTo>
                <a:lnTo>
                  <a:pt x="13737" y="2721450"/>
                </a:lnTo>
                <a:lnTo>
                  <a:pt x="14216" y="2720068"/>
                </a:lnTo>
                <a:lnTo>
                  <a:pt x="14216" y="2710107"/>
                </a:lnTo>
                <a:lnTo>
                  <a:pt x="14216" y="2709959"/>
                </a:lnTo>
                <a:lnTo>
                  <a:pt x="14816" y="2709059"/>
                </a:lnTo>
                <a:lnTo>
                  <a:pt x="24305" y="2694796"/>
                </a:lnTo>
                <a:lnTo>
                  <a:pt x="30330" y="2688760"/>
                </a:lnTo>
                <a:lnTo>
                  <a:pt x="39441" y="2679633"/>
                </a:lnTo>
                <a:cubicBezTo>
                  <a:pt x="39441" y="2674579"/>
                  <a:pt x="39441" y="2669525"/>
                  <a:pt x="39441" y="2664470"/>
                </a:cubicBezTo>
                <a:lnTo>
                  <a:pt x="42613" y="2663604"/>
                </a:lnTo>
                <a:lnTo>
                  <a:pt x="54438" y="2655158"/>
                </a:lnTo>
                <a:lnTo>
                  <a:pt x="54438" y="2664470"/>
                </a:lnTo>
                <a:lnTo>
                  <a:pt x="54633" y="2664470"/>
                </a:lnTo>
                <a:lnTo>
                  <a:pt x="54633" y="2655544"/>
                </a:lnTo>
                <a:cubicBezTo>
                  <a:pt x="54633" y="2630243"/>
                  <a:pt x="54633" y="2610001"/>
                  <a:pt x="54633" y="2584699"/>
                </a:cubicBezTo>
                <a:lnTo>
                  <a:pt x="54439" y="2584230"/>
                </a:lnTo>
                <a:lnTo>
                  <a:pt x="54439" y="2584894"/>
                </a:lnTo>
                <a:cubicBezTo>
                  <a:pt x="27823" y="2574739"/>
                  <a:pt x="22500" y="2554428"/>
                  <a:pt x="22500" y="2534119"/>
                </a:cubicBezTo>
                <a:lnTo>
                  <a:pt x="26018" y="2532441"/>
                </a:lnTo>
                <a:lnTo>
                  <a:pt x="22926" y="2533046"/>
                </a:lnTo>
                <a:cubicBezTo>
                  <a:pt x="12706" y="2523039"/>
                  <a:pt x="7596" y="2508028"/>
                  <a:pt x="17816" y="2503025"/>
                </a:cubicBezTo>
                <a:cubicBezTo>
                  <a:pt x="43367" y="2498021"/>
                  <a:pt x="38257" y="2473002"/>
                  <a:pt x="38257" y="2457991"/>
                </a:cubicBezTo>
                <a:cubicBezTo>
                  <a:pt x="43367" y="2442980"/>
                  <a:pt x="53587" y="2437976"/>
                  <a:pt x="63808" y="2447983"/>
                </a:cubicBezTo>
                <a:cubicBezTo>
                  <a:pt x="68918" y="2455488"/>
                  <a:pt x="75306" y="2462994"/>
                  <a:pt x="82971" y="2468623"/>
                </a:cubicBezTo>
                <a:lnTo>
                  <a:pt x="109602" y="2477937"/>
                </a:lnTo>
                <a:lnTo>
                  <a:pt x="144476" y="2438192"/>
                </a:lnTo>
                <a:lnTo>
                  <a:pt x="144049" y="2437327"/>
                </a:lnTo>
                <a:cubicBezTo>
                  <a:pt x="149118" y="2422172"/>
                  <a:pt x="154181" y="2412067"/>
                  <a:pt x="159248" y="2396912"/>
                </a:cubicBezTo>
                <a:cubicBezTo>
                  <a:pt x="159248" y="2381756"/>
                  <a:pt x="154181" y="2371651"/>
                  <a:pt x="133913" y="2366600"/>
                </a:cubicBezTo>
                <a:lnTo>
                  <a:pt x="133703" y="2364705"/>
                </a:lnTo>
                <a:lnTo>
                  <a:pt x="133703" y="2366926"/>
                </a:lnTo>
                <a:cubicBezTo>
                  <a:pt x="128689" y="2361883"/>
                  <a:pt x="123674" y="2356841"/>
                  <a:pt x="123674" y="2351798"/>
                </a:cubicBezTo>
                <a:cubicBezTo>
                  <a:pt x="118661" y="2331625"/>
                  <a:pt x="113647" y="2316497"/>
                  <a:pt x="88576" y="2311454"/>
                </a:cubicBezTo>
                <a:cubicBezTo>
                  <a:pt x="78548" y="2306411"/>
                  <a:pt x="83563" y="2286239"/>
                  <a:pt x="68521" y="2291282"/>
                </a:cubicBezTo>
                <a:cubicBezTo>
                  <a:pt x="68521" y="2296325"/>
                  <a:pt x="68521" y="2306411"/>
                  <a:pt x="63506" y="2316497"/>
                </a:cubicBezTo>
                <a:cubicBezTo>
                  <a:pt x="58492" y="2336668"/>
                  <a:pt x="78548" y="2361883"/>
                  <a:pt x="48464" y="2371969"/>
                </a:cubicBezTo>
                <a:cubicBezTo>
                  <a:pt x="33423" y="2356841"/>
                  <a:pt x="38436" y="2336668"/>
                  <a:pt x="38436" y="2316497"/>
                </a:cubicBezTo>
                <a:cubicBezTo>
                  <a:pt x="38436" y="2291282"/>
                  <a:pt x="28408" y="2276154"/>
                  <a:pt x="8352" y="2261024"/>
                </a:cubicBezTo>
                <a:cubicBezTo>
                  <a:pt x="8352" y="2255981"/>
                  <a:pt x="3339" y="2245895"/>
                  <a:pt x="8352" y="2240853"/>
                </a:cubicBezTo>
                <a:cubicBezTo>
                  <a:pt x="8352" y="2240853"/>
                  <a:pt x="18381" y="2235810"/>
                  <a:pt x="23394" y="2235810"/>
                </a:cubicBezTo>
                <a:cubicBezTo>
                  <a:pt x="38436" y="2235810"/>
                  <a:pt x="48464" y="2235810"/>
                  <a:pt x="63506" y="2240853"/>
                </a:cubicBezTo>
                <a:cubicBezTo>
                  <a:pt x="83563" y="2240853"/>
                  <a:pt x="103619" y="2245895"/>
                  <a:pt x="123674" y="2250938"/>
                </a:cubicBezTo>
                <a:cubicBezTo>
                  <a:pt x="143731" y="2225724"/>
                  <a:pt x="123674" y="2195467"/>
                  <a:pt x="143731" y="2180338"/>
                </a:cubicBezTo>
                <a:lnTo>
                  <a:pt x="144325" y="2180338"/>
                </a:lnTo>
                <a:lnTo>
                  <a:pt x="144325" y="2069314"/>
                </a:lnTo>
                <a:cubicBezTo>
                  <a:pt x="144325" y="2064268"/>
                  <a:pt x="139281" y="2059221"/>
                  <a:pt x="134238" y="2059221"/>
                </a:cubicBezTo>
                <a:lnTo>
                  <a:pt x="133956" y="2058214"/>
                </a:lnTo>
                <a:lnTo>
                  <a:pt x="133535" y="2059064"/>
                </a:lnTo>
                <a:cubicBezTo>
                  <a:pt x="128488" y="2059064"/>
                  <a:pt x="118395" y="2059064"/>
                  <a:pt x="113348" y="2059064"/>
                </a:cubicBezTo>
                <a:cubicBezTo>
                  <a:pt x="98205" y="2064156"/>
                  <a:pt x="88112" y="2084523"/>
                  <a:pt x="72971" y="2079431"/>
                </a:cubicBezTo>
                <a:cubicBezTo>
                  <a:pt x="52782" y="2069247"/>
                  <a:pt x="42688" y="2053973"/>
                  <a:pt x="27547" y="2038697"/>
                </a:cubicBezTo>
                <a:cubicBezTo>
                  <a:pt x="22500" y="2023423"/>
                  <a:pt x="22500" y="2013239"/>
                  <a:pt x="32594" y="2008148"/>
                </a:cubicBezTo>
                <a:cubicBezTo>
                  <a:pt x="67924" y="1987781"/>
                  <a:pt x="103252" y="1967414"/>
                  <a:pt x="138582" y="1997964"/>
                </a:cubicBezTo>
                <a:cubicBezTo>
                  <a:pt x="143629" y="2003056"/>
                  <a:pt x="153721" y="1997964"/>
                  <a:pt x="158768" y="2003056"/>
                </a:cubicBezTo>
                <a:lnTo>
                  <a:pt x="158654" y="2004383"/>
                </a:lnTo>
                <a:lnTo>
                  <a:pt x="159453" y="2003710"/>
                </a:lnTo>
                <a:cubicBezTo>
                  <a:pt x="159453" y="1998662"/>
                  <a:pt x="159453" y="1993617"/>
                  <a:pt x="159453" y="1988570"/>
                </a:cubicBezTo>
                <a:lnTo>
                  <a:pt x="160178" y="1986285"/>
                </a:lnTo>
                <a:lnTo>
                  <a:pt x="160730" y="1969128"/>
                </a:lnTo>
                <a:cubicBezTo>
                  <a:pt x="160099" y="1963444"/>
                  <a:pt x="157570" y="1958391"/>
                  <a:pt x="149984" y="1953339"/>
                </a:cubicBezTo>
                <a:cubicBezTo>
                  <a:pt x="139875" y="1943234"/>
                  <a:pt x="134819" y="1928075"/>
                  <a:pt x="134819" y="1917970"/>
                </a:cubicBezTo>
                <a:cubicBezTo>
                  <a:pt x="134819" y="1902811"/>
                  <a:pt x="129762" y="1892706"/>
                  <a:pt x="119648" y="1887654"/>
                </a:cubicBezTo>
                <a:cubicBezTo>
                  <a:pt x="109533" y="1887654"/>
                  <a:pt x="99420" y="1897759"/>
                  <a:pt x="94362" y="1897759"/>
                </a:cubicBezTo>
                <a:cubicBezTo>
                  <a:pt x="84250" y="1902811"/>
                  <a:pt x="74135" y="1897759"/>
                  <a:pt x="69079" y="1887654"/>
                </a:cubicBezTo>
                <a:cubicBezTo>
                  <a:pt x="64022" y="1867443"/>
                  <a:pt x="58964" y="1847231"/>
                  <a:pt x="48851" y="1821969"/>
                </a:cubicBezTo>
                <a:cubicBezTo>
                  <a:pt x="43795" y="1801757"/>
                  <a:pt x="48851" y="1776494"/>
                  <a:pt x="64022" y="1756282"/>
                </a:cubicBezTo>
                <a:cubicBezTo>
                  <a:pt x="79192" y="1736072"/>
                  <a:pt x="84250" y="1715861"/>
                  <a:pt x="74135" y="1690597"/>
                </a:cubicBezTo>
                <a:cubicBezTo>
                  <a:pt x="53908" y="1629965"/>
                  <a:pt x="58964" y="1569332"/>
                  <a:pt x="43795" y="1503647"/>
                </a:cubicBezTo>
                <a:cubicBezTo>
                  <a:pt x="43795" y="1503647"/>
                  <a:pt x="43795" y="1498595"/>
                  <a:pt x="43795" y="1493542"/>
                </a:cubicBezTo>
                <a:cubicBezTo>
                  <a:pt x="64022" y="1448067"/>
                  <a:pt x="64022" y="1407646"/>
                  <a:pt x="69079" y="1362171"/>
                </a:cubicBezTo>
                <a:cubicBezTo>
                  <a:pt x="74135" y="1357118"/>
                  <a:pt x="79192" y="1352066"/>
                  <a:pt x="79192" y="1352066"/>
                </a:cubicBezTo>
                <a:lnTo>
                  <a:pt x="79469" y="1352236"/>
                </a:lnTo>
                <a:lnTo>
                  <a:pt x="79469" y="1343413"/>
                </a:lnTo>
                <a:cubicBezTo>
                  <a:pt x="79469" y="1342150"/>
                  <a:pt x="79469" y="1342150"/>
                  <a:pt x="79469" y="1342150"/>
                </a:cubicBezTo>
                <a:cubicBezTo>
                  <a:pt x="79469" y="1337096"/>
                  <a:pt x="79469" y="1337096"/>
                  <a:pt x="79469" y="1337096"/>
                </a:cubicBezTo>
                <a:lnTo>
                  <a:pt x="78766" y="1335226"/>
                </a:lnTo>
                <a:lnTo>
                  <a:pt x="67214" y="1316933"/>
                </a:lnTo>
                <a:lnTo>
                  <a:pt x="78677" y="1298784"/>
                </a:lnTo>
                <a:lnTo>
                  <a:pt x="79469" y="1296673"/>
                </a:lnTo>
                <a:cubicBezTo>
                  <a:pt x="79469" y="1289094"/>
                  <a:pt x="79469" y="1281514"/>
                  <a:pt x="81367" y="1274567"/>
                </a:cubicBezTo>
                <a:lnTo>
                  <a:pt x="93793" y="1257438"/>
                </a:lnTo>
                <a:lnTo>
                  <a:pt x="93556" y="1256147"/>
                </a:lnTo>
                <a:cubicBezTo>
                  <a:pt x="88508" y="1200555"/>
                  <a:pt x="108702" y="1155072"/>
                  <a:pt x="113750" y="1104535"/>
                </a:cubicBezTo>
                <a:cubicBezTo>
                  <a:pt x="113750" y="1099481"/>
                  <a:pt x="118799" y="1094427"/>
                  <a:pt x="118799" y="1094427"/>
                </a:cubicBezTo>
                <a:lnTo>
                  <a:pt x="119270" y="1101509"/>
                </a:lnTo>
                <a:lnTo>
                  <a:pt x="119916" y="1095044"/>
                </a:lnTo>
                <a:cubicBezTo>
                  <a:pt x="119916" y="1084921"/>
                  <a:pt x="119916" y="1074798"/>
                  <a:pt x="119916" y="1064674"/>
                </a:cubicBezTo>
                <a:cubicBezTo>
                  <a:pt x="135087" y="1003934"/>
                  <a:pt x="135087" y="943196"/>
                  <a:pt x="135087" y="882456"/>
                </a:cubicBezTo>
                <a:cubicBezTo>
                  <a:pt x="135087" y="867272"/>
                  <a:pt x="140143" y="852086"/>
                  <a:pt x="150251" y="841964"/>
                </a:cubicBezTo>
                <a:cubicBezTo>
                  <a:pt x="160365" y="831840"/>
                  <a:pt x="170480" y="821717"/>
                  <a:pt x="175536" y="806532"/>
                </a:cubicBezTo>
                <a:cubicBezTo>
                  <a:pt x="210935" y="750854"/>
                  <a:pt x="215993" y="745793"/>
                  <a:pt x="271618" y="715423"/>
                </a:cubicBezTo>
                <a:lnTo>
                  <a:pt x="271774" y="716201"/>
                </a:lnTo>
                <a:lnTo>
                  <a:pt x="271790" y="716161"/>
                </a:lnTo>
                <a:cubicBezTo>
                  <a:pt x="297032" y="685841"/>
                  <a:pt x="327322" y="665628"/>
                  <a:pt x="357611" y="645414"/>
                </a:cubicBezTo>
                <a:cubicBezTo>
                  <a:pt x="367708" y="637833"/>
                  <a:pt x="377805" y="634044"/>
                  <a:pt x="387270" y="634044"/>
                </a:cubicBezTo>
                <a:cubicBezTo>
                  <a:pt x="396737" y="634044"/>
                  <a:pt x="405572" y="637833"/>
                  <a:pt x="413143" y="645414"/>
                </a:cubicBezTo>
                <a:cubicBezTo>
                  <a:pt x="418191" y="650468"/>
                  <a:pt x="423240" y="650468"/>
                  <a:pt x="423240" y="655520"/>
                </a:cubicBezTo>
                <a:cubicBezTo>
                  <a:pt x="473723" y="675734"/>
                  <a:pt x="498965" y="711108"/>
                  <a:pt x="488869" y="766695"/>
                </a:cubicBezTo>
                <a:lnTo>
                  <a:pt x="487655" y="766639"/>
                </a:lnTo>
                <a:lnTo>
                  <a:pt x="488800" y="767483"/>
                </a:lnTo>
                <a:lnTo>
                  <a:pt x="488800" y="781861"/>
                </a:lnTo>
                <a:lnTo>
                  <a:pt x="488869" y="781855"/>
                </a:lnTo>
                <a:cubicBezTo>
                  <a:pt x="504014" y="797016"/>
                  <a:pt x="524208" y="812176"/>
                  <a:pt x="539352" y="827336"/>
                </a:cubicBezTo>
                <a:cubicBezTo>
                  <a:pt x="554497" y="842496"/>
                  <a:pt x="569643" y="847550"/>
                  <a:pt x="584787" y="832390"/>
                </a:cubicBezTo>
                <a:cubicBezTo>
                  <a:pt x="594884" y="827336"/>
                  <a:pt x="604981" y="827336"/>
                  <a:pt x="610029" y="832390"/>
                </a:cubicBezTo>
                <a:lnTo>
                  <a:pt x="610166" y="832937"/>
                </a:lnTo>
                <a:lnTo>
                  <a:pt x="610166" y="831951"/>
                </a:lnTo>
                <a:cubicBezTo>
                  <a:pt x="625337" y="831951"/>
                  <a:pt x="630393" y="821756"/>
                  <a:pt x="640508" y="806465"/>
                </a:cubicBezTo>
                <a:lnTo>
                  <a:pt x="641329" y="806077"/>
                </a:lnTo>
                <a:lnTo>
                  <a:pt x="639975" y="806325"/>
                </a:lnTo>
                <a:cubicBezTo>
                  <a:pt x="655173" y="747363"/>
                  <a:pt x="685570" y="747363"/>
                  <a:pt x="736231" y="767017"/>
                </a:cubicBezTo>
                <a:cubicBezTo>
                  <a:pt x="756496" y="776845"/>
                  <a:pt x="781827" y="776845"/>
                  <a:pt x="786893" y="806325"/>
                </a:cubicBezTo>
                <a:lnTo>
                  <a:pt x="786333" y="806276"/>
                </a:lnTo>
                <a:lnTo>
                  <a:pt x="779130" y="804628"/>
                </a:lnTo>
                <a:lnTo>
                  <a:pt x="776761" y="801412"/>
                </a:lnTo>
                <a:lnTo>
                  <a:pt x="765068" y="801412"/>
                </a:lnTo>
                <a:lnTo>
                  <a:pt x="779130" y="804628"/>
                </a:lnTo>
                <a:lnTo>
                  <a:pt x="779928" y="805711"/>
                </a:lnTo>
                <a:lnTo>
                  <a:pt x="786333" y="806276"/>
                </a:lnTo>
                <a:lnTo>
                  <a:pt x="787159" y="806465"/>
                </a:lnTo>
                <a:lnTo>
                  <a:pt x="787571" y="807705"/>
                </a:lnTo>
                <a:lnTo>
                  <a:pt x="800805" y="821885"/>
                </a:lnTo>
                <a:lnTo>
                  <a:pt x="801147" y="821885"/>
                </a:lnTo>
                <a:lnTo>
                  <a:pt x="825795" y="807097"/>
                </a:lnTo>
                <a:cubicBezTo>
                  <a:pt x="835923" y="802032"/>
                  <a:pt x="830859" y="786840"/>
                  <a:pt x="840987" y="781775"/>
                </a:cubicBezTo>
                <a:cubicBezTo>
                  <a:pt x="840987" y="776712"/>
                  <a:pt x="840987" y="776712"/>
                  <a:pt x="840987" y="776712"/>
                </a:cubicBezTo>
                <a:cubicBezTo>
                  <a:pt x="840987" y="766583"/>
                  <a:pt x="840987" y="766583"/>
                  <a:pt x="840987" y="766583"/>
                </a:cubicBezTo>
                <a:lnTo>
                  <a:pt x="841360" y="764637"/>
                </a:lnTo>
                <a:lnTo>
                  <a:pt x="829430" y="750401"/>
                </a:lnTo>
                <a:cubicBezTo>
                  <a:pt x="827543" y="744726"/>
                  <a:pt x="827543" y="738419"/>
                  <a:pt x="827543" y="730853"/>
                </a:cubicBezTo>
                <a:cubicBezTo>
                  <a:pt x="827543" y="700585"/>
                  <a:pt x="827543" y="670317"/>
                  <a:pt x="827543" y="635005"/>
                </a:cubicBezTo>
                <a:cubicBezTo>
                  <a:pt x="827543" y="609781"/>
                  <a:pt x="832575" y="584558"/>
                  <a:pt x="817476" y="559334"/>
                </a:cubicBezTo>
                <a:cubicBezTo>
                  <a:pt x="817476" y="549245"/>
                  <a:pt x="812444" y="544201"/>
                  <a:pt x="817476" y="539156"/>
                </a:cubicBezTo>
                <a:cubicBezTo>
                  <a:pt x="822509" y="529066"/>
                  <a:pt x="827543" y="524021"/>
                  <a:pt x="832575" y="518977"/>
                </a:cubicBezTo>
                <a:cubicBezTo>
                  <a:pt x="842641" y="508888"/>
                  <a:pt x="847673" y="513933"/>
                  <a:pt x="857738" y="518977"/>
                </a:cubicBezTo>
                <a:cubicBezTo>
                  <a:pt x="872837" y="534112"/>
                  <a:pt x="882903" y="549245"/>
                  <a:pt x="887935" y="569424"/>
                </a:cubicBezTo>
                <a:cubicBezTo>
                  <a:pt x="908066" y="619870"/>
                  <a:pt x="918132" y="675362"/>
                  <a:pt x="923164" y="725807"/>
                </a:cubicBezTo>
                <a:cubicBezTo>
                  <a:pt x="923164" y="756075"/>
                  <a:pt x="923164" y="781299"/>
                  <a:pt x="923164" y="806522"/>
                </a:cubicBezTo>
                <a:lnTo>
                  <a:pt x="922248" y="807727"/>
                </a:lnTo>
                <a:lnTo>
                  <a:pt x="932220" y="834474"/>
                </a:lnTo>
                <a:cubicBezTo>
                  <a:pt x="935189" y="848479"/>
                  <a:pt x="935485" y="862842"/>
                  <a:pt x="935515" y="877025"/>
                </a:cubicBezTo>
                <a:lnTo>
                  <a:pt x="937160" y="917394"/>
                </a:lnTo>
                <a:lnTo>
                  <a:pt x="938068" y="917853"/>
                </a:lnTo>
                <a:cubicBezTo>
                  <a:pt x="938068" y="922872"/>
                  <a:pt x="938068" y="932910"/>
                  <a:pt x="938068" y="942948"/>
                </a:cubicBezTo>
                <a:lnTo>
                  <a:pt x="938064" y="942969"/>
                </a:lnTo>
                <a:lnTo>
                  <a:pt x="962526" y="918508"/>
                </a:lnTo>
                <a:lnTo>
                  <a:pt x="962526" y="921401"/>
                </a:lnTo>
                <a:lnTo>
                  <a:pt x="963732" y="919247"/>
                </a:lnTo>
                <a:cubicBezTo>
                  <a:pt x="958689" y="838448"/>
                  <a:pt x="973817" y="757650"/>
                  <a:pt x="983903" y="676853"/>
                </a:cubicBezTo>
                <a:cubicBezTo>
                  <a:pt x="988946" y="666753"/>
                  <a:pt x="988946" y="656654"/>
                  <a:pt x="988946" y="651604"/>
                </a:cubicBezTo>
                <a:cubicBezTo>
                  <a:pt x="983903" y="596055"/>
                  <a:pt x="999032" y="545557"/>
                  <a:pt x="1004075" y="495057"/>
                </a:cubicBezTo>
                <a:cubicBezTo>
                  <a:pt x="1014160" y="459709"/>
                  <a:pt x="1019203" y="419309"/>
                  <a:pt x="1014160" y="383960"/>
                </a:cubicBezTo>
                <a:cubicBezTo>
                  <a:pt x="1014160" y="368811"/>
                  <a:pt x="1019203" y="353661"/>
                  <a:pt x="1029289" y="343562"/>
                </a:cubicBezTo>
                <a:cubicBezTo>
                  <a:pt x="1054504" y="313263"/>
                  <a:pt x="1074676" y="277913"/>
                  <a:pt x="1089804" y="237514"/>
                </a:cubicBezTo>
                <a:cubicBezTo>
                  <a:pt x="1104933" y="202166"/>
                  <a:pt x="1130147" y="176916"/>
                  <a:pt x="1145277" y="146618"/>
                </a:cubicBezTo>
                <a:cubicBezTo>
                  <a:pt x="1150320" y="141566"/>
                  <a:pt x="1155363" y="136517"/>
                  <a:pt x="1155363" y="136517"/>
                </a:cubicBezTo>
                <a:cubicBezTo>
                  <a:pt x="1185620" y="144092"/>
                  <a:pt x="1218714" y="131782"/>
                  <a:pt x="1246135" y="135807"/>
                </a:cubicBezTo>
                <a:cubicBezTo>
                  <a:pt x="1255275" y="137148"/>
                  <a:pt x="1263786" y="140304"/>
                  <a:pt x="1271350" y="146618"/>
                </a:cubicBezTo>
                <a:cubicBezTo>
                  <a:pt x="1296565" y="166817"/>
                  <a:pt x="1306651" y="192066"/>
                  <a:pt x="1301608" y="222365"/>
                </a:cubicBezTo>
                <a:cubicBezTo>
                  <a:pt x="1281437" y="313263"/>
                  <a:pt x="1291521" y="404159"/>
                  <a:pt x="1286478" y="495057"/>
                </a:cubicBezTo>
                <a:lnTo>
                  <a:pt x="1282602" y="519573"/>
                </a:lnTo>
                <a:lnTo>
                  <a:pt x="1286682" y="495012"/>
                </a:lnTo>
                <a:cubicBezTo>
                  <a:pt x="1301781" y="510156"/>
                  <a:pt x="1301781" y="525300"/>
                  <a:pt x="1301781" y="540444"/>
                </a:cubicBezTo>
                <a:cubicBezTo>
                  <a:pt x="1296748" y="626260"/>
                  <a:pt x="1321911" y="717123"/>
                  <a:pt x="1316879" y="802939"/>
                </a:cubicBezTo>
                <a:cubicBezTo>
                  <a:pt x="1316879" y="838274"/>
                  <a:pt x="1326945" y="868562"/>
                  <a:pt x="1331978" y="903897"/>
                </a:cubicBezTo>
                <a:lnTo>
                  <a:pt x="1331551" y="903865"/>
                </a:lnTo>
                <a:lnTo>
                  <a:pt x="1331865" y="904097"/>
                </a:lnTo>
                <a:cubicBezTo>
                  <a:pt x="1336908" y="904097"/>
                  <a:pt x="1336908" y="904097"/>
                  <a:pt x="1341951" y="904097"/>
                </a:cubicBezTo>
                <a:lnTo>
                  <a:pt x="1345413" y="902797"/>
                </a:lnTo>
                <a:lnTo>
                  <a:pt x="1342623" y="902797"/>
                </a:lnTo>
                <a:cubicBezTo>
                  <a:pt x="1352559" y="887892"/>
                  <a:pt x="1367464" y="887892"/>
                  <a:pt x="1382370" y="887892"/>
                </a:cubicBezTo>
                <a:lnTo>
                  <a:pt x="1383079" y="888602"/>
                </a:lnTo>
                <a:lnTo>
                  <a:pt x="1383079" y="887892"/>
                </a:lnTo>
                <a:lnTo>
                  <a:pt x="1383081" y="887892"/>
                </a:lnTo>
                <a:lnTo>
                  <a:pt x="1383079" y="887891"/>
                </a:lnTo>
                <a:lnTo>
                  <a:pt x="1383079" y="877512"/>
                </a:lnTo>
                <a:lnTo>
                  <a:pt x="1383079" y="877245"/>
                </a:lnTo>
                <a:lnTo>
                  <a:pt x="1383079" y="821886"/>
                </a:lnTo>
                <a:lnTo>
                  <a:pt x="1384942" y="799763"/>
                </a:lnTo>
                <a:cubicBezTo>
                  <a:pt x="1386805" y="792808"/>
                  <a:pt x="1390531" y="786487"/>
                  <a:pt x="1397985" y="781430"/>
                </a:cubicBezTo>
                <a:lnTo>
                  <a:pt x="1397931" y="782071"/>
                </a:lnTo>
                <a:lnTo>
                  <a:pt x="1398109" y="781430"/>
                </a:lnTo>
                <a:cubicBezTo>
                  <a:pt x="1398109" y="771316"/>
                  <a:pt x="1398109" y="771316"/>
                  <a:pt x="1398109" y="771316"/>
                </a:cubicBezTo>
                <a:lnTo>
                  <a:pt x="1398109" y="766636"/>
                </a:lnTo>
                <a:lnTo>
                  <a:pt x="1397216" y="765747"/>
                </a:lnTo>
                <a:cubicBezTo>
                  <a:pt x="1397216" y="760711"/>
                  <a:pt x="1397216" y="760711"/>
                  <a:pt x="1397216" y="760711"/>
                </a:cubicBezTo>
                <a:cubicBezTo>
                  <a:pt x="1397216" y="755676"/>
                  <a:pt x="1397216" y="755676"/>
                  <a:pt x="1397216" y="755676"/>
                </a:cubicBezTo>
                <a:lnTo>
                  <a:pt x="1396799" y="754017"/>
                </a:lnTo>
                <a:lnTo>
                  <a:pt x="1384942" y="735385"/>
                </a:lnTo>
                <a:lnTo>
                  <a:pt x="1383237" y="713230"/>
                </a:lnTo>
                <a:lnTo>
                  <a:pt x="1382032" y="710349"/>
                </a:lnTo>
                <a:cubicBezTo>
                  <a:pt x="1382032" y="649917"/>
                  <a:pt x="1387094" y="589484"/>
                  <a:pt x="1382032" y="524015"/>
                </a:cubicBezTo>
                <a:cubicBezTo>
                  <a:pt x="1382032" y="488761"/>
                  <a:pt x="1382032" y="448473"/>
                  <a:pt x="1371909" y="413219"/>
                </a:cubicBezTo>
                <a:cubicBezTo>
                  <a:pt x="1361787" y="377967"/>
                  <a:pt x="1366849" y="342715"/>
                  <a:pt x="1371909" y="307462"/>
                </a:cubicBezTo>
                <a:cubicBezTo>
                  <a:pt x="1376971" y="282281"/>
                  <a:pt x="1382032" y="257101"/>
                  <a:pt x="1382032" y="231920"/>
                </a:cubicBezTo>
                <a:cubicBezTo>
                  <a:pt x="1387094" y="196668"/>
                  <a:pt x="1397216" y="191631"/>
                  <a:pt x="1437707" y="211776"/>
                </a:cubicBezTo>
                <a:lnTo>
                  <a:pt x="1437977" y="213121"/>
                </a:lnTo>
                <a:lnTo>
                  <a:pt x="1438327" y="211030"/>
                </a:lnTo>
                <a:cubicBezTo>
                  <a:pt x="1443370" y="211030"/>
                  <a:pt x="1443370" y="216076"/>
                  <a:pt x="1448413" y="221123"/>
                </a:cubicBezTo>
                <a:cubicBezTo>
                  <a:pt x="1468584" y="236263"/>
                  <a:pt x="1473627" y="236263"/>
                  <a:pt x="1488756" y="216076"/>
                </a:cubicBezTo>
                <a:cubicBezTo>
                  <a:pt x="1488756" y="211030"/>
                  <a:pt x="1488756" y="205983"/>
                  <a:pt x="1493798" y="195890"/>
                </a:cubicBezTo>
                <a:lnTo>
                  <a:pt x="1494060" y="195977"/>
                </a:lnTo>
                <a:lnTo>
                  <a:pt x="1508950" y="161370"/>
                </a:lnTo>
                <a:cubicBezTo>
                  <a:pt x="1524100" y="146278"/>
                  <a:pt x="1539250" y="126158"/>
                  <a:pt x="1559451" y="116098"/>
                </a:cubicBezTo>
                <a:lnTo>
                  <a:pt x="1560694" y="115597"/>
                </a:lnTo>
                <a:lnTo>
                  <a:pt x="1559805" y="115676"/>
                </a:lnTo>
                <a:cubicBezTo>
                  <a:pt x="1590045" y="85501"/>
                  <a:pt x="1630367" y="80471"/>
                  <a:pt x="1670688" y="90529"/>
                </a:cubicBezTo>
                <a:cubicBezTo>
                  <a:pt x="1690848" y="95559"/>
                  <a:pt x="1700928" y="95559"/>
                  <a:pt x="1716047" y="85501"/>
                </a:cubicBezTo>
                <a:cubicBezTo>
                  <a:pt x="1731169" y="75442"/>
                  <a:pt x="1751329" y="65382"/>
                  <a:pt x="1766449" y="50294"/>
                </a:cubicBezTo>
                <a:cubicBezTo>
                  <a:pt x="1791650" y="25147"/>
                  <a:pt x="1821890" y="20118"/>
                  <a:pt x="1852131" y="5030"/>
                </a:cubicBezTo>
                <a:cubicBezTo>
                  <a:pt x="1862210" y="0"/>
                  <a:pt x="1872291" y="0"/>
                  <a:pt x="1887411" y="0"/>
                </a:cubicBezTo>
                <a:close/>
              </a:path>
            </a:pathLst>
          </a:custGeom>
          <a:noFill/>
          <a:ln>
            <a:noFill/>
          </a:ln>
        </p:spPr>
        <p:txBody>
          <a:bodyPr wrap="square" anchor="ctr">
            <a:noAutofit/>
          </a:bodyPr>
          <a:lstStyle>
            <a:lvl1pPr marL="0" indent="0" algn="ctr">
              <a:buNone/>
              <a:defRPr sz="1200"/>
            </a:lvl1pPr>
          </a:lstStyle>
          <a:p>
            <a:endParaRPr lang="en-US" dirty="0"/>
          </a:p>
        </p:txBody>
      </p:sp>
    </p:spTree>
    <p:extLst>
      <p:ext uri="{BB962C8B-B14F-4D97-AF65-F5344CB8AC3E}">
        <p14:creationId xmlns:p14="http://schemas.microsoft.com/office/powerpoint/2010/main" val="327771451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2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799383"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8394802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3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294542"/>
            <a:ext cx="12192000" cy="6268915"/>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65523398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7184491" y="1395238"/>
            <a:ext cx="4063882" cy="4067525"/>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20000"/>
              <a:lumOff val="80000"/>
            </a:schemeClr>
          </a:solidFill>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47868296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Tree>
    <p:extLst>
      <p:ext uri="{BB962C8B-B14F-4D97-AF65-F5344CB8AC3E}">
        <p14:creationId xmlns:p14="http://schemas.microsoft.com/office/powerpoint/2010/main" val="315423323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4" name="Picture Placeholder 9"/>
          <p:cNvSpPr>
            <a:spLocks noGrp="1"/>
          </p:cNvSpPr>
          <p:nvPr>
            <p:ph type="pic" sz="quarter" idx="11"/>
          </p:nvPr>
        </p:nvSpPr>
        <p:spPr>
          <a:xfrm>
            <a:off x="733586" y="1351350"/>
            <a:ext cx="3333446" cy="3336434"/>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40000"/>
              <a:lumOff val="60000"/>
            </a:schemeClr>
          </a:solidFill>
          <a:ln>
            <a:noFill/>
          </a:ln>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362120051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4" name="Picture Placeholder 3"/>
          <p:cNvSpPr>
            <a:spLocks noGrp="1"/>
          </p:cNvSpPr>
          <p:nvPr>
            <p:ph type="pic" sz="quarter" idx="11"/>
          </p:nvPr>
        </p:nvSpPr>
        <p:spPr>
          <a:xfrm>
            <a:off x="7124343" y="622274"/>
            <a:ext cx="3834341" cy="5613448"/>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1286758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32" name="Picture Placeholder 31"/>
          <p:cNvSpPr>
            <a:spLocks noGrp="1"/>
          </p:cNvSpPr>
          <p:nvPr>
            <p:ph type="pic" sz="quarter" idx="11"/>
          </p:nvPr>
        </p:nvSpPr>
        <p:spPr>
          <a:xfrm>
            <a:off x="1119328" y="622274"/>
            <a:ext cx="3834341" cy="5613448"/>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3414028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6" name="Picture Placeholder 31"/>
          <p:cNvSpPr>
            <a:spLocks noGrp="1"/>
          </p:cNvSpPr>
          <p:nvPr>
            <p:ph type="pic" sz="quarter" idx="11"/>
          </p:nvPr>
        </p:nvSpPr>
        <p:spPr>
          <a:xfrm>
            <a:off x="-849091" y="-1943540"/>
            <a:ext cx="6945091" cy="10167564"/>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08983710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78491" y="1095233"/>
            <a:ext cx="4367213" cy="4667535"/>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2936126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7_Title Slide">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rot="18903832">
            <a:off x="2197256" y="115840"/>
            <a:ext cx="2743199" cy="3609473"/>
          </a:xfrm>
          <a:prstGeom prst="rect">
            <a:avLst/>
          </a:prstGeom>
          <a:solidFill>
            <a:schemeClr val="accent1"/>
          </a:solidFill>
        </p:spPr>
        <p:txBody>
          <a:bodyPr/>
          <a:lstStyle>
            <a:lvl1pPr marL="0" indent="0" algn="ctr">
              <a:buNone/>
              <a:defRPr sz="1400"/>
            </a:lvl1pPr>
          </a:lstStyle>
          <a:p>
            <a:endParaRPr lang="en-US"/>
          </a:p>
        </p:txBody>
      </p:sp>
      <p:sp>
        <p:nvSpPr>
          <p:cNvPr id="6" name="Picture Placeholder 2"/>
          <p:cNvSpPr>
            <a:spLocks noGrp="1"/>
          </p:cNvSpPr>
          <p:nvPr>
            <p:ph type="pic" sz="quarter" idx="11"/>
          </p:nvPr>
        </p:nvSpPr>
        <p:spPr>
          <a:xfrm rot="18903832">
            <a:off x="5526124" y="-1593038"/>
            <a:ext cx="2743199" cy="3609473"/>
          </a:xfrm>
          <a:prstGeom prst="rect">
            <a:avLst/>
          </a:prstGeom>
          <a:solidFill>
            <a:schemeClr val="accent1"/>
          </a:solidFill>
        </p:spPr>
        <p:txBody>
          <a:bodyPr/>
          <a:lstStyle>
            <a:lvl1pPr marL="0" indent="0" algn="ctr" rtl="0">
              <a:buNone/>
              <a:defRPr sz="1400"/>
            </a:lvl1pPr>
          </a:lstStyle>
          <a:p>
            <a:endParaRPr lang="en-US"/>
          </a:p>
        </p:txBody>
      </p:sp>
      <p:sp>
        <p:nvSpPr>
          <p:cNvPr id="7" name="Picture Placeholder 2"/>
          <p:cNvSpPr>
            <a:spLocks noGrp="1"/>
          </p:cNvSpPr>
          <p:nvPr>
            <p:ph type="pic" sz="quarter" idx="12"/>
          </p:nvPr>
        </p:nvSpPr>
        <p:spPr>
          <a:xfrm rot="18903832">
            <a:off x="-1067444" y="1874318"/>
            <a:ext cx="2743199" cy="3609473"/>
          </a:xfrm>
          <a:prstGeom prst="rect">
            <a:avLst/>
          </a:prstGeom>
          <a:solidFill>
            <a:schemeClr val="accent1"/>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283763073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028978" y="1095233"/>
            <a:ext cx="4367213" cy="4667535"/>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32518648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3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549662" y="1527899"/>
            <a:ext cx="7032738" cy="2333767"/>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48170497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09600" y="1527899"/>
            <a:ext cx="7032738" cy="2333767"/>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22251915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1704129"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7"/>
          <p:cNvSpPr>
            <a:spLocks noGrp="1"/>
          </p:cNvSpPr>
          <p:nvPr>
            <p:ph type="pic" sz="quarter" idx="11"/>
          </p:nvPr>
        </p:nvSpPr>
        <p:spPr>
          <a:xfrm>
            <a:off x="4497432"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8"/>
          <p:cNvSpPr>
            <a:spLocks noGrp="1"/>
          </p:cNvSpPr>
          <p:nvPr>
            <p:ph type="pic" sz="quarter" idx="12"/>
          </p:nvPr>
        </p:nvSpPr>
        <p:spPr>
          <a:xfrm>
            <a:off x="7290735"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40763823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31960"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7"/>
          <p:cNvSpPr>
            <a:spLocks noGrp="1"/>
          </p:cNvSpPr>
          <p:nvPr>
            <p:ph type="pic" sz="quarter" idx="11"/>
          </p:nvPr>
        </p:nvSpPr>
        <p:spPr>
          <a:xfrm>
            <a:off x="4400658"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8"/>
          <p:cNvSpPr>
            <a:spLocks noGrp="1"/>
          </p:cNvSpPr>
          <p:nvPr>
            <p:ph type="pic" sz="quarter" idx="12"/>
          </p:nvPr>
        </p:nvSpPr>
        <p:spPr>
          <a:xfrm>
            <a:off x="8169355"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4423947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0" y="449179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0" y="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2983833" y="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2983833" y="243840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67376251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5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838200" y="4385610"/>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838200" y="507454"/>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479133" y="507454"/>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479133" y="2679153"/>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66749603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56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6324600" y="4385610"/>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6324600" y="507454"/>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8965533" y="507454"/>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8965533" y="2679153"/>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3689971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4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1" y="449179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1" y="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053243" y="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053243" y="243840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7" name="Picture Placeholder 6"/>
          <p:cNvSpPr>
            <a:spLocks noGrp="1"/>
          </p:cNvSpPr>
          <p:nvPr>
            <p:ph type="pic" sz="quarter" idx="16"/>
          </p:nvPr>
        </p:nvSpPr>
        <p:spPr>
          <a:xfrm>
            <a:off x="6096000" y="4491790"/>
            <a:ext cx="2972418"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9" name="Picture Placeholder 6"/>
          <p:cNvSpPr>
            <a:spLocks noGrp="1"/>
          </p:cNvSpPr>
          <p:nvPr>
            <p:ph type="pic" sz="quarter" idx="17"/>
          </p:nvPr>
        </p:nvSpPr>
        <p:spPr>
          <a:xfrm>
            <a:off x="6096000" y="0"/>
            <a:ext cx="2972418"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Picture Placeholder 6"/>
          <p:cNvSpPr>
            <a:spLocks noGrp="1"/>
          </p:cNvSpPr>
          <p:nvPr>
            <p:ph type="pic" sz="quarter" idx="18"/>
          </p:nvPr>
        </p:nvSpPr>
        <p:spPr>
          <a:xfrm>
            <a:off x="9149241" y="0"/>
            <a:ext cx="3042759"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1" name="Picture Placeholder 6"/>
          <p:cNvSpPr>
            <a:spLocks noGrp="1"/>
          </p:cNvSpPr>
          <p:nvPr>
            <p:ph type="pic" sz="quarter" idx="19"/>
          </p:nvPr>
        </p:nvSpPr>
        <p:spPr>
          <a:xfrm>
            <a:off x="9149241" y="2438400"/>
            <a:ext cx="3042759"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267083104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5_Title Slide">
    <p:spTree>
      <p:nvGrpSpPr>
        <p:cNvPr id="1" name=""/>
        <p:cNvGrpSpPr/>
        <p:nvPr/>
      </p:nvGrpSpPr>
      <p:grpSpPr>
        <a:xfrm>
          <a:off x="0" y="0"/>
          <a:ext cx="0" cy="0"/>
          <a:chOff x="0" y="0"/>
          <a:chExt cx="0" cy="0"/>
        </a:xfrm>
      </p:grpSpPr>
      <p:sp>
        <p:nvSpPr>
          <p:cNvPr id="5" name="Picture Placeholder 6"/>
          <p:cNvSpPr>
            <a:spLocks noGrp="1"/>
          </p:cNvSpPr>
          <p:nvPr>
            <p:ph type="pic" sz="quarter" idx="13"/>
          </p:nvPr>
        </p:nvSpPr>
        <p:spPr>
          <a:xfrm>
            <a:off x="1" y="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053243" y="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053243" y="2438400"/>
            <a:ext cx="2972418" cy="19812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6"/>
          <p:cNvSpPr>
            <a:spLocks noGrp="1"/>
          </p:cNvSpPr>
          <p:nvPr>
            <p:ph type="pic" sz="quarter" idx="17"/>
          </p:nvPr>
        </p:nvSpPr>
        <p:spPr>
          <a:xfrm>
            <a:off x="6096000" y="0"/>
            <a:ext cx="2972418"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Picture Placeholder 6"/>
          <p:cNvSpPr>
            <a:spLocks noGrp="1"/>
          </p:cNvSpPr>
          <p:nvPr>
            <p:ph type="pic" sz="quarter" idx="18"/>
          </p:nvPr>
        </p:nvSpPr>
        <p:spPr>
          <a:xfrm>
            <a:off x="9149241" y="0"/>
            <a:ext cx="3042759"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1" name="Picture Placeholder 6"/>
          <p:cNvSpPr>
            <a:spLocks noGrp="1"/>
          </p:cNvSpPr>
          <p:nvPr>
            <p:ph type="pic" sz="quarter" idx="19"/>
          </p:nvPr>
        </p:nvSpPr>
        <p:spPr>
          <a:xfrm>
            <a:off x="9149241" y="2438400"/>
            <a:ext cx="3042759" cy="19812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3441160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rot="18900000">
            <a:off x="3055947" y="-1614973"/>
            <a:ext cx="1822896" cy="3188912"/>
          </a:xfrm>
          <a:prstGeom prst="rect">
            <a:avLst/>
          </a:prstGeom>
          <a:solidFill>
            <a:schemeClr val="accent1"/>
          </a:solidFill>
        </p:spPr>
        <p:txBody>
          <a:bodyPr/>
          <a:lstStyle>
            <a:lvl1pPr marL="0" indent="0" algn="ctr">
              <a:buNone/>
              <a:defRPr sz="1400"/>
            </a:lvl1pPr>
          </a:lstStyle>
          <a:p>
            <a:endParaRPr lang="en-US"/>
          </a:p>
        </p:txBody>
      </p:sp>
      <p:sp>
        <p:nvSpPr>
          <p:cNvPr id="10" name="Picture Placeholder 2"/>
          <p:cNvSpPr>
            <a:spLocks noGrp="1"/>
          </p:cNvSpPr>
          <p:nvPr>
            <p:ph type="pic" sz="quarter" idx="11"/>
          </p:nvPr>
        </p:nvSpPr>
        <p:spPr>
          <a:xfrm rot="18900000">
            <a:off x="3055947" y="1707211"/>
            <a:ext cx="1822896" cy="3188912"/>
          </a:xfrm>
          <a:prstGeom prst="rect">
            <a:avLst/>
          </a:prstGeom>
          <a:solidFill>
            <a:schemeClr val="accent1"/>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rot="18900000">
            <a:off x="3055947" y="5021918"/>
            <a:ext cx="1822896" cy="3188912"/>
          </a:xfrm>
          <a:prstGeom prst="rect">
            <a:avLst/>
          </a:prstGeom>
          <a:solidFill>
            <a:schemeClr val="accent1"/>
          </a:solidFill>
        </p:spPr>
        <p:txBody>
          <a:bodyPr/>
          <a:lstStyle>
            <a:lvl1pPr marL="0" indent="0" algn="ctr">
              <a:buNone/>
              <a:defRPr sz="1400"/>
            </a:lvl1pPr>
          </a:lstStyle>
          <a:p>
            <a:endParaRPr lang="en-US"/>
          </a:p>
        </p:txBody>
      </p:sp>
      <p:sp>
        <p:nvSpPr>
          <p:cNvPr id="12" name="Picture Placeholder 2"/>
          <p:cNvSpPr>
            <a:spLocks noGrp="1"/>
          </p:cNvSpPr>
          <p:nvPr>
            <p:ph type="pic" sz="quarter" idx="13"/>
          </p:nvPr>
        </p:nvSpPr>
        <p:spPr>
          <a:xfrm rot="18900000">
            <a:off x="-303113" y="-1384915"/>
            <a:ext cx="1822896" cy="3188912"/>
          </a:xfrm>
          <a:prstGeom prst="rect">
            <a:avLst/>
          </a:prstGeom>
          <a:solidFill>
            <a:schemeClr val="accent1"/>
          </a:solidFill>
        </p:spPr>
        <p:txBody>
          <a:bodyPr/>
          <a:lstStyle>
            <a:lvl1pPr marL="0" indent="0" algn="ctr">
              <a:buNone/>
              <a:defRPr sz="1400"/>
            </a:lvl1pPr>
          </a:lstStyle>
          <a:p>
            <a:endParaRPr lang="en-US"/>
          </a:p>
        </p:txBody>
      </p:sp>
      <p:sp>
        <p:nvSpPr>
          <p:cNvPr id="13" name="Picture Placeholder 2"/>
          <p:cNvSpPr>
            <a:spLocks noGrp="1"/>
          </p:cNvSpPr>
          <p:nvPr>
            <p:ph type="pic" sz="quarter" idx="14"/>
          </p:nvPr>
        </p:nvSpPr>
        <p:spPr>
          <a:xfrm rot="18900000">
            <a:off x="-303113" y="1817764"/>
            <a:ext cx="1822896" cy="3188912"/>
          </a:xfrm>
          <a:prstGeom prst="rect">
            <a:avLst/>
          </a:prstGeom>
          <a:solidFill>
            <a:schemeClr val="accent1"/>
          </a:solidFill>
        </p:spPr>
        <p:txBody>
          <a:bodyPr/>
          <a:lstStyle>
            <a:lvl1pPr marL="0" indent="0" algn="ctr">
              <a:buNone/>
              <a:defRPr sz="1400"/>
            </a:lvl1pPr>
          </a:lstStyle>
          <a:p>
            <a:endParaRPr lang="en-US"/>
          </a:p>
        </p:txBody>
      </p:sp>
      <p:sp>
        <p:nvSpPr>
          <p:cNvPr id="14" name="Picture Placeholder 2"/>
          <p:cNvSpPr>
            <a:spLocks noGrp="1"/>
          </p:cNvSpPr>
          <p:nvPr>
            <p:ph type="pic" sz="quarter" idx="15"/>
          </p:nvPr>
        </p:nvSpPr>
        <p:spPr>
          <a:xfrm rot="18900000">
            <a:off x="-303114" y="5021919"/>
            <a:ext cx="1822896" cy="3188912"/>
          </a:xfrm>
          <a:prstGeom prst="rect">
            <a:avLst/>
          </a:prstGeom>
          <a:solidFill>
            <a:schemeClr val="accent1"/>
          </a:solidFill>
        </p:spPr>
        <p:txBody>
          <a:bodyPr/>
          <a:lstStyle>
            <a:lvl1pPr marL="0" indent="0" algn="ctr" rtl="0">
              <a:buNone/>
              <a:defRPr sz="1400"/>
            </a:lvl1pPr>
          </a:lstStyle>
          <a:p>
            <a:endParaRPr lang="en-US"/>
          </a:p>
        </p:txBody>
      </p:sp>
      <p:sp>
        <p:nvSpPr>
          <p:cNvPr id="15" name="Picture Placeholder 2"/>
          <p:cNvSpPr>
            <a:spLocks noGrp="1"/>
          </p:cNvSpPr>
          <p:nvPr>
            <p:ph type="pic" sz="quarter" idx="16"/>
          </p:nvPr>
        </p:nvSpPr>
        <p:spPr>
          <a:xfrm rot="18900000">
            <a:off x="6428733" y="5028324"/>
            <a:ext cx="1822896" cy="318891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80029445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7_Title Slide">
    <p:spTree>
      <p:nvGrpSpPr>
        <p:cNvPr id="1" name=""/>
        <p:cNvGrpSpPr/>
        <p:nvPr/>
      </p:nvGrpSpPr>
      <p:grpSpPr>
        <a:xfrm>
          <a:off x="0" y="0"/>
          <a:ext cx="0" cy="0"/>
          <a:chOff x="0" y="0"/>
          <a:chExt cx="0" cy="0"/>
        </a:xfrm>
      </p:grpSpPr>
      <p:sp>
        <p:nvSpPr>
          <p:cNvPr id="3" name="Picture Placeholder 6"/>
          <p:cNvSpPr>
            <a:spLocks noGrp="1"/>
          </p:cNvSpPr>
          <p:nvPr>
            <p:ph type="pic" sz="quarter" idx="12"/>
          </p:nvPr>
        </p:nvSpPr>
        <p:spPr>
          <a:xfrm>
            <a:off x="6288504" y="449179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3"/>
          </p:nvPr>
        </p:nvSpPr>
        <p:spPr>
          <a:xfrm>
            <a:off x="6288504" y="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4"/>
          </p:nvPr>
        </p:nvSpPr>
        <p:spPr>
          <a:xfrm>
            <a:off x="9272337" y="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5"/>
          </p:nvPr>
        </p:nvSpPr>
        <p:spPr>
          <a:xfrm>
            <a:off x="9272337" y="243840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1430753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384758" y="806510"/>
            <a:ext cx="4876800" cy="399034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3" name="Picture Placeholder 6"/>
          <p:cNvSpPr>
            <a:spLocks noGrp="1"/>
          </p:cNvSpPr>
          <p:nvPr>
            <p:ph type="pic" sz="quarter" idx="11"/>
          </p:nvPr>
        </p:nvSpPr>
        <p:spPr>
          <a:xfrm>
            <a:off x="978568" y="806510"/>
            <a:ext cx="4876800" cy="3990343"/>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41250406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8_Title Slide">
    <p:spTree>
      <p:nvGrpSpPr>
        <p:cNvPr id="1" name=""/>
        <p:cNvGrpSpPr/>
        <p:nvPr/>
      </p:nvGrpSpPr>
      <p:grpSpPr>
        <a:xfrm>
          <a:off x="0" y="0"/>
          <a:ext cx="0" cy="0"/>
          <a:chOff x="0" y="0"/>
          <a:chExt cx="0" cy="0"/>
        </a:xfrm>
      </p:grpSpPr>
      <p:sp>
        <p:nvSpPr>
          <p:cNvPr id="12" name="Picture Placeholder 19"/>
          <p:cNvSpPr>
            <a:spLocks noGrp="1"/>
          </p:cNvSpPr>
          <p:nvPr>
            <p:ph type="pic" sz="quarter" idx="11"/>
          </p:nvPr>
        </p:nvSpPr>
        <p:spPr>
          <a:xfrm>
            <a:off x="8919345" y="1172677"/>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3" name="Picture Placeholder 20"/>
          <p:cNvSpPr>
            <a:spLocks noGrp="1"/>
          </p:cNvSpPr>
          <p:nvPr>
            <p:ph type="pic" sz="quarter" idx="12"/>
          </p:nvPr>
        </p:nvSpPr>
        <p:spPr>
          <a:xfrm>
            <a:off x="9732103"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4" name="Picture Placeholder 24"/>
          <p:cNvSpPr>
            <a:spLocks noGrp="1"/>
          </p:cNvSpPr>
          <p:nvPr>
            <p:ph type="pic" sz="quarter" idx="13"/>
          </p:nvPr>
        </p:nvSpPr>
        <p:spPr>
          <a:xfrm>
            <a:off x="8106586"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5" name="Picture Placeholder 23"/>
          <p:cNvSpPr>
            <a:spLocks noGrp="1"/>
          </p:cNvSpPr>
          <p:nvPr>
            <p:ph type="pic" sz="quarter" idx="14"/>
          </p:nvPr>
        </p:nvSpPr>
        <p:spPr>
          <a:xfrm>
            <a:off x="6478653"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6" name="Picture Placeholder 21"/>
          <p:cNvSpPr>
            <a:spLocks noGrp="1"/>
          </p:cNvSpPr>
          <p:nvPr>
            <p:ph type="pic" sz="quarter" idx="15"/>
          </p:nvPr>
        </p:nvSpPr>
        <p:spPr>
          <a:xfrm>
            <a:off x="8919345" y="4010442"/>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
        <p:nvSpPr>
          <p:cNvPr id="17" name="Picture Placeholder 22"/>
          <p:cNvSpPr>
            <a:spLocks noGrp="1"/>
          </p:cNvSpPr>
          <p:nvPr>
            <p:ph type="pic" sz="quarter" idx="16"/>
          </p:nvPr>
        </p:nvSpPr>
        <p:spPr>
          <a:xfrm>
            <a:off x="7291412" y="4010442"/>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
        <p:nvSpPr>
          <p:cNvPr id="18" name="Picture Placeholder 18"/>
          <p:cNvSpPr>
            <a:spLocks noGrp="1"/>
          </p:cNvSpPr>
          <p:nvPr>
            <p:ph type="pic" sz="quarter" idx="17"/>
          </p:nvPr>
        </p:nvSpPr>
        <p:spPr>
          <a:xfrm>
            <a:off x="7291412" y="1172677"/>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Tree>
    <p:extLst>
      <p:ext uri="{BB962C8B-B14F-4D97-AF65-F5344CB8AC3E}">
        <p14:creationId xmlns:p14="http://schemas.microsoft.com/office/powerpoint/2010/main" val="64859058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09600"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1"/>
          </p:nvPr>
        </p:nvSpPr>
        <p:spPr>
          <a:xfrm>
            <a:off x="4419600"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2"/>
          </p:nvPr>
        </p:nvSpPr>
        <p:spPr>
          <a:xfrm>
            <a:off x="8229599"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3"/>
          </p:nvPr>
        </p:nvSpPr>
        <p:spPr>
          <a:xfrm>
            <a:off x="609600"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8" name="Picture Placeholder 6"/>
          <p:cNvSpPr>
            <a:spLocks noGrp="1"/>
          </p:cNvSpPr>
          <p:nvPr>
            <p:ph type="pic" sz="quarter" idx="14"/>
          </p:nvPr>
        </p:nvSpPr>
        <p:spPr>
          <a:xfrm>
            <a:off x="4419600"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9" name="Picture Placeholder 6"/>
          <p:cNvSpPr>
            <a:spLocks noGrp="1"/>
          </p:cNvSpPr>
          <p:nvPr>
            <p:ph type="pic" sz="quarter" idx="15"/>
          </p:nvPr>
        </p:nvSpPr>
        <p:spPr>
          <a:xfrm>
            <a:off x="8229599"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Text Placeholder 2"/>
          <p:cNvSpPr>
            <a:spLocks noGrp="1"/>
          </p:cNvSpPr>
          <p:nvPr>
            <p:ph type="body" sz="quarter" idx="16"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12138602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8069182"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3" name="Picture Placeholder 6"/>
          <p:cNvSpPr>
            <a:spLocks noGrp="1"/>
          </p:cNvSpPr>
          <p:nvPr>
            <p:ph type="pic" sz="quarter" idx="11"/>
          </p:nvPr>
        </p:nvSpPr>
        <p:spPr>
          <a:xfrm>
            <a:off x="4339391"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2"/>
          </p:nvPr>
        </p:nvSpPr>
        <p:spPr>
          <a:xfrm>
            <a:off x="609600"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78025288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8" name="Picture Placeholder 7"/>
          <p:cNvSpPr>
            <a:spLocks noGrp="1"/>
          </p:cNvSpPr>
          <p:nvPr>
            <p:ph type="pic" sz="quarter" idx="12"/>
          </p:nvPr>
        </p:nvSpPr>
        <p:spPr>
          <a:xfrm>
            <a:off x="742088"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0" name="Picture Placeholder 9"/>
          <p:cNvSpPr>
            <a:spLocks noGrp="1"/>
          </p:cNvSpPr>
          <p:nvPr>
            <p:ph type="pic" sz="quarter" idx="14"/>
          </p:nvPr>
        </p:nvSpPr>
        <p:spPr>
          <a:xfrm>
            <a:off x="3545307"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1" name="Picture Placeholder 10"/>
          <p:cNvSpPr>
            <a:spLocks noGrp="1"/>
          </p:cNvSpPr>
          <p:nvPr>
            <p:ph type="pic" sz="quarter" idx="15"/>
          </p:nvPr>
        </p:nvSpPr>
        <p:spPr>
          <a:xfrm>
            <a:off x="6348526"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2" name="Picture Placeholder 11"/>
          <p:cNvSpPr>
            <a:spLocks noGrp="1"/>
          </p:cNvSpPr>
          <p:nvPr>
            <p:ph type="pic" sz="quarter" idx="16"/>
          </p:nvPr>
        </p:nvSpPr>
        <p:spPr>
          <a:xfrm>
            <a:off x="9151745"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4"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54271951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4_Title Slide">
    <p:spTree>
      <p:nvGrpSpPr>
        <p:cNvPr id="1" name=""/>
        <p:cNvGrpSpPr/>
        <p:nvPr/>
      </p:nvGrpSpPr>
      <p:grpSpPr>
        <a:xfrm>
          <a:off x="0" y="0"/>
          <a:ext cx="0" cy="0"/>
          <a:chOff x="0" y="0"/>
          <a:chExt cx="0" cy="0"/>
        </a:xfrm>
      </p:grpSpPr>
      <p:sp>
        <p:nvSpPr>
          <p:cNvPr id="9" name="Picture Placeholder 8"/>
          <p:cNvSpPr>
            <a:spLocks noGrp="1"/>
          </p:cNvSpPr>
          <p:nvPr>
            <p:ph type="pic" sz="quarter" idx="12"/>
          </p:nvPr>
        </p:nvSpPr>
        <p:spPr>
          <a:xfrm>
            <a:off x="934687"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3" name="Picture Placeholder 12"/>
          <p:cNvSpPr>
            <a:spLocks noGrp="1"/>
          </p:cNvSpPr>
          <p:nvPr>
            <p:ph type="pic" sz="quarter" idx="17"/>
          </p:nvPr>
        </p:nvSpPr>
        <p:spPr>
          <a:xfrm>
            <a:off x="3737906"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4" name="Picture Placeholder 13"/>
          <p:cNvSpPr>
            <a:spLocks noGrp="1"/>
          </p:cNvSpPr>
          <p:nvPr>
            <p:ph type="pic" sz="quarter" idx="18"/>
          </p:nvPr>
        </p:nvSpPr>
        <p:spPr>
          <a:xfrm>
            <a:off x="6541126"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5" name="Picture Placeholder 14"/>
          <p:cNvSpPr>
            <a:spLocks noGrp="1"/>
          </p:cNvSpPr>
          <p:nvPr>
            <p:ph type="pic" sz="quarter" idx="19"/>
          </p:nvPr>
        </p:nvSpPr>
        <p:spPr>
          <a:xfrm>
            <a:off x="9344344"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6"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44039329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35_Title Slide">
    <p:spTree>
      <p:nvGrpSpPr>
        <p:cNvPr id="1" name=""/>
        <p:cNvGrpSpPr/>
        <p:nvPr/>
      </p:nvGrpSpPr>
      <p:grpSpPr>
        <a:xfrm>
          <a:off x="0" y="0"/>
          <a:ext cx="0" cy="0"/>
          <a:chOff x="0" y="0"/>
          <a:chExt cx="0" cy="0"/>
        </a:xfrm>
      </p:grpSpPr>
      <p:sp>
        <p:nvSpPr>
          <p:cNvPr id="18" name="Picture Placeholder 17"/>
          <p:cNvSpPr>
            <a:spLocks noGrp="1"/>
          </p:cNvSpPr>
          <p:nvPr>
            <p:ph type="pic" sz="quarter" idx="12"/>
          </p:nvPr>
        </p:nvSpPr>
        <p:spPr>
          <a:xfrm>
            <a:off x="787752"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9" name="Picture Placeholder 18"/>
          <p:cNvSpPr>
            <a:spLocks noGrp="1"/>
          </p:cNvSpPr>
          <p:nvPr>
            <p:ph type="pic" sz="quarter" idx="20"/>
          </p:nvPr>
        </p:nvSpPr>
        <p:spPr>
          <a:xfrm>
            <a:off x="3614560"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0" name="Picture Placeholder 19"/>
          <p:cNvSpPr>
            <a:spLocks noGrp="1"/>
          </p:cNvSpPr>
          <p:nvPr>
            <p:ph type="pic" sz="quarter" idx="21"/>
          </p:nvPr>
        </p:nvSpPr>
        <p:spPr>
          <a:xfrm>
            <a:off x="9220998"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1" name="Picture Placeholder 20"/>
          <p:cNvSpPr>
            <a:spLocks noGrp="1"/>
          </p:cNvSpPr>
          <p:nvPr>
            <p:ph type="pic" sz="quarter" idx="22"/>
          </p:nvPr>
        </p:nvSpPr>
        <p:spPr>
          <a:xfrm>
            <a:off x="6417778"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175941707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36_Title Slide">
    <p:spTree>
      <p:nvGrpSpPr>
        <p:cNvPr id="1" name=""/>
        <p:cNvGrpSpPr/>
        <p:nvPr/>
      </p:nvGrpSpPr>
      <p:grpSpPr>
        <a:xfrm>
          <a:off x="0" y="0"/>
          <a:ext cx="0" cy="0"/>
          <a:chOff x="0" y="0"/>
          <a:chExt cx="0" cy="0"/>
        </a:xfrm>
      </p:grpSpPr>
      <p:sp>
        <p:nvSpPr>
          <p:cNvPr id="7" name="Picture Placeholder 6"/>
          <p:cNvSpPr>
            <a:spLocks noGrp="1"/>
          </p:cNvSpPr>
          <p:nvPr>
            <p:ph type="pic" sz="quarter" idx="12"/>
          </p:nvPr>
        </p:nvSpPr>
        <p:spPr>
          <a:xfrm>
            <a:off x="908728"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8" name="Picture Placeholder 7"/>
          <p:cNvSpPr>
            <a:spLocks noGrp="1"/>
          </p:cNvSpPr>
          <p:nvPr>
            <p:ph type="pic" sz="quarter" idx="23"/>
          </p:nvPr>
        </p:nvSpPr>
        <p:spPr>
          <a:xfrm>
            <a:off x="3735536"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9" name="Picture Placeholder 8"/>
          <p:cNvSpPr>
            <a:spLocks noGrp="1"/>
          </p:cNvSpPr>
          <p:nvPr>
            <p:ph type="pic" sz="quarter" idx="24"/>
          </p:nvPr>
        </p:nvSpPr>
        <p:spPr>
          <a:xfrm>
            <a:off x="6538754"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10" name="Picture Placeholder 9"/>
          <p:cNvSpPr>
            <a:spLocks noGrp="1"/>
          </p:cNvSpPr>
          <p:nvPr>
            <p:ph type="pic" sz="quarter" idx="25"/>
          </p:nvPr>
        </p:nvSpPr>
        <p:spPr>
          <a:xfrm>
            <a:off x="9341974" y="2655240"/>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11"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62313550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9" name="Picture Placeholder 8"/>
          <p:cNvSpPr>
            <a:spLocks noGrp="1"/>
          </p:cNvSpPr>
          <p:nvPr>
            <p:ph type="pic" sz="quarter" idx="18"/>
          </p:nvPr>
        </p:nvSpPr>
        <p:spPr>
          <a:xfrm>
            <a:off x="609601" y="3429000"/>
            <a:ext cx="5486400" cy="28575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3" name="Picture Placeholder 12"/>
          <p:cNvSpPr>
            <a:spLocks noGrp="1"/>
          </p:cNvSpPr>
          <p:nvPr>
            <p:ph type="pic" sz="quarter" idx="19"/>
          </p:nvPr>
        </p:nvSpPr>
        <p:spPr>
          <a:xfrm>
            <a:off x="6096001" y="571500"/>
            <a:ext cx="5486400" cy="28575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0223433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702549"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7" name="Picture Placeholder 2"/>
          <p:cNvSpPr>
            <a:spLocks noGrp="1"/>
          </p:cNvSpPr>
          <p:nvPr>
            <p:ph type="pic" sz="quarter" idx="11"/>
          </p:nvPr>
        </p:nvSpPr>
        <p:spPr>
          <a:xfrm>
            <a:off x="3700638"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8" name="Picture Placeholder 2"/>
          <p:cNvSpPr>
            <a:spLocks noGrp="1"/>
          </p:cNvSpPr>
          <p:nvPr>
            <p:ph type="pic" sz="quarter" idx="12"/>
          </p:nvPr>
        </p:nvSpPr>
        <p:spPr>
          <a:xfrm>
            <a:off x="6683740"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9" name="Picture Placeholder 2"/>
          <p:cNvSpPr>
            <a:spLocks noGrp="1"/>
          </p:cNvSpPr>
          <p:nvPr>
            <p:ph type="pic" sz="quarter" idx="13"/>
          </p:nvPr>
        </p:nvSpPr>
        <p:spPr>
          <a:xfrm>
            <a:off x="9681831" y="1257300"/>
            <a:ext cx="1822896" cy="3188912"/>
          </a:xfrm>
          <a:prstGeom prst="rect">
            <a:avLst/>
          </a:prstGeom>
          <a:solidFill>
            <a:schemeClr val="accent1"/>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392460242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4" name="Rectangle 3"/>
          <p:cNvSpPr/>
          <p:nvPr userDrawn="1"/>
        </p:nvSpPr>
        <p:spPr>
          <a:xfrm>
            <a:off x="-1" y="3429000"/>
            <a:ext cx="6096001" cy="3428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userDrawn="1"/>
        </p:nvSpPr>
        <p:spPr>
          <a:xfrm>
            <a:off x="6095999" y="0"/>
            <a:ext cx="6096001" cy="3428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p:cNvSpPr>
            <a:spLocks noGrp="1"/>
          </p:cNvSpPr>
          <p:nvPr>
            <p:ph type="pic" sz="quarter" idx="18"/>
          </p:nvPr>
        </p:nvSpPr>
        <p:spPr>
          <a:xfrm>
            <a:off x="580908" y="3898565"/>
            <a:ext cx="4934182" cy="2489868"/>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5"/>
          <p:cNvSpPr>
            <a:spLocks noGrp="1"/>
          </p:cNvSpPr>
          <p:nvPr>
            <p:ph type="pic" sz="quarter" idx="19"/>
          </p:nvPr>
        </p:nvSpPr>
        <p:spPr>
          <a:xfrm>
            <a:off x="6676908" y="469565"/>
            <a:ext cx="4934182" cy="2489868"/>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55013317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50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0" y="0"/>
            <a:ext cx="12192000" cy="342900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321370567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54_Title Slide">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 y="-1"/>
            <a:ext cx="6096000" cy="6857999"/>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84985680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52_Title Slide">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6096000" y="-1"/>
            <a:ext cx="6096000" cy="6857999"/>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259010007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49_Title Slide">
    <p:spTree>
      <p:nvGrpSpPr>
        <p:cNvPr id="1" name=""/>
        <p:cNvGrpSpPr/>
        <p:nvPr/>
      </p:nvGrpSpPr>
      <p:grpSpPr>
        <a:xfrm>
          <a:off x="0" y="0"/>
          <a:ext cx="0" cy="0"/>
          <a:chOff x="0" y="0"/>
          <a:chExt cx="0" cy="0"/>
        </a:xfrm>
      </p:grpSpPr>
      <p:sp>
        <p:nvSpPr>
          <p:cNvPr id="3"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4283603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3_Title Slide">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2082306" y="1224366"/>
            <a:ext cx="2473826" cy="4353224"/>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1630923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2_Title Slide">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9008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6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a:off x="0" y="294542"/>
            <a:ext cx="12192000" cy="6268915"/>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123931634"/>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Freeform 9"/>
          <p:cNvSpPr>
            <a:spLocks noEditPoints="1"/>
          </p:cNvSpPr>
          <p:nvPr userDrawn="1"/>
        </p:nvSpPr>
        <p:spPr bwMode="auto">
          <a:xfrm>
            <a:off x="244975" y="191292"/>
            <a:ext cx="408588" cy="265039"/>
          </a:xfrm>
          <a:custGeom>
            <a:avLst/>
            <a:gdLst>
              <a:gd name="T0" fmla="*/ 1677 w 2482"/>
              <a:gd name="T1" fmla="*/ 0 h 1610"/>
              <a:gd name="T2" fmla="*/ 1459 w 2482"/>
              <a:gd name="T3" fmla="*/ 218 h 1610"/>
              <a:gd name="T4" fmla="*/ 1241 w 2482"/>
              <a:gd name="T5" fmla="*/ 0 h 1610"/>
              <a:gd name="T6" fmla="*/ 1144 w 2482"/>
              <a:gd name="T7" fmla="*/ 97 h 1610"/>
              <a:gd name="T8" fmla="*/ 1845 w 2482"/>
              <a:gd name="T9" fmla="*/ 804 h 1610"/>
              <a:gd name="T10" fmla="*/ 1459 w 2482"/>
              <a:gd name="T11" fmla="*/ 1190 h 1610"/>
              <a:gd name="T12" fmla="*/ 1340 w 2482"/>
              <a:gd name="T13" fmla="*/ 1074 h 1610"/>
              <a:gd name="T14" fmla="*/ 1610 w 2482"/>
              <a:gd name="T15" fmla="*/ 804 h 1610"/>
              <a:gd name="T16" fmla="*/ 805 w 2482"/>
              <a:gd name="T17" fmla="*/ 0 h 1610"/>
              <a:gd name="T18" fmla="*/ 0 w 2482"/>
              <a:gd name="T19" fmla="*/ 804 h 1610"/>
              <a:gd name="T20" fmla="*/ 805 w 2482"/>
              <a:gd name="T21" fmla="*/ 1610 h 1610"/>
              <a:gd name="T22" fmla="*/ 1023 w 2482"/>
              <a:gd name="T23" fmla="*/ 1392 h 1610"/>
              <a:gd name="T24" fmla="*/ 1241 w 2482"/>
              <a:gd name="T25" fmla="*/ 1610 h 1610"/>
              <a:gd name="T26" fmla="*/ 1340 w 2482"/>
              <a:gd name="T27" fmla="*/ 1510 h 1610"/>
              <a:gd name="T28" fmla="*/ 637 w 2482"/>
              <a:gd name="T29" fmla="*/ 804 h 1610"/>
              <a:gd name="T30" fmla="*/ 1023 w 2482"/>
              <a:gd name="T31" fmla="*/ 417 h 1610"/>
              <a:gd name="T32" fmla="*/ 1141 w 2482"/>
              <a:gd name="T33" fmla="*/ 536 h 1610"/>
              <a:gd name="T34" fmla="*/ 871 w 2482"/>
              <a:gd name="T35" fmla="*/ 804 h 1610"/>
              <a:gd name="T36" fmla="*/ 1677 w 2482"/>
              <a:gd name="T37" fmla="*/ 1610 h 1610"/>
              <a:gd name="T38" fmla="*/ 2482 w 2482"/>
              <a:gd name="T39" fmla="*/ 804 h 1610"/>
              <a:gd name="T40" fmla="*/ 1677 w 2482"/>
              <a:gd name="T41" fmla="*/ 0 h 1610"/>
              <a:gd name="T42" fmla="*/ 435 w 2482"/>
              <a:gd name="T43" fmla="*/ 804 h 1610"/>
              <a:gd name="T44" fmla="*/ 923 w 2482"/>
              <a:gd name="T45" fmla="*/ 1292 h 1610"/>
              <a:gd name="T46" fmla="*/ 805 w 2482"/>
              <a:gd name="T47" fmla="*/ 1408 h 1610"/>
              <a:gd name="T48" fmla="*/ 201 w 2482"/>
              <a:gd name="T49" fmla="*/ 804 h 1610"/>
              <a:gd name="T50" fmla="*/ 805 w 2482"/>
              <a:gd name="T51" fmla="*/ 199 h 1610"/>
              <a:gd name="T52" fmla="*/ 923 w 2482"/>
              <a:gd name="T53" fmla="*/ 317 h 1610"/>
              <a:gd name="T54" fmla="*/ 435 w 2482"/>
              <a:gd name="T55" fmla="*/ 804 h 1610"/>
              <a:gd name="T56" fmla="*/ 1073 w 2482"/>
              <a:gd name="T57" fmla="*/ 804 h 1610"/>
              <a:gd name="T58" fmla="*/ 1241 w 2482"/>
              <a:gd name="T59" fmla="*/ 635 h 1610"/>
              <a:gd name="T60" fmla="*/ 1409 w 2482"/>
              <a:gd name="T61" fmla="*/ 804 h 1610"/>
              <a:gd name="T62" fmla="*/ 1241 w 2482"/>
              <a:gd name="T63" fmla="*/ 972 h 1610"/>
              <a:gd name="T64" fmla="*/ 1073 w 2482"/>
              <a:gd name="T65" fmla="*/ 804 h 1610"/>
              <a:gd name="T66" fmla="*/ 1558 w 2482"/>
              <a:gd name="T67" fmla="*/ 1292 h 1610"/>
              <a:gd name="T68" fmla="*/ 2046 w 2482"/>
              <a:gd name="T69" fmla="*/ 804 h 1610"/>
              <a:gd name="T70" fmla="*/ 1558 w 2482"/>
              <a:gd name="T71" fmla="*/ 317 h 1610"/>
              <a:gd name="T72" fmla="*/ 1677 w 2482"/>
              <a:gd name="T73" fmla="*/ 199 h 1610"/>
              <a:gd name="T74" fmla="*/ 2281 w 2482"/>
              <a:gd name="T75" fmla="*/ 804 h 1610"/>
              <a:gd name="T76" fmla="*/ 1677 w 2482"/>
              <a:gd name="T77" fmla="*/ 1408 h 1610"/>
              <a:gd name="T78" fmla="*/ 1558 w 2482"/>
              <a:gd name="T79" fmla="*/ 1292 h 1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82" h="1610">
                <a:moveTo>
                  <a:pt x="1677" y="0"/>
                </a:moveTo>
                <a:lnTo>
                  <a:pt x="1459" y="218"/>
                </a:lnTo>
                <a:lnTo>
                  <a:pt x="1241" y="0"/>
                </a:lnTo>
                <a:lnTo>
                  <a:pt x="1144" y="97"/>
                </a:lnTo>
                <a:lnTo>
                  <a:pt x="1845" y="804"/>
                </a:lnTo>
                <a:lnTo>
                  <a:pt x="1459" y="1190"/>
                </a:lnTo>
                <a:lnTo>
                  <a:pt x="1340" y="1074"/>
                </a:lnTo>
                <a:lnTo>
                  <a:pt x="1610" y="804"/>
                </a:lnTo>
                <a:lnTo>
                  <a:pt x="805" y="0"/>
                </a:lnTo>
                <a:lnTo>
                  <a:pt x="0" y="804"/>
                </a:lnTo>
                <a:lnTo>
                  <a:pt x="805" y="1610"/>
                </a:lnTo>
                <a:lnTo>
                  <a:pt x="1023" y="1392"/>
                </a:lnTo>
                <a:lnTo>
                  <a:pt x="1241" y="1610"/>
                </a:lnTo>
                <a:lnTo>
                  <a:pt x="1340" y="1510"/>
                </a:lnTo>
                <a:lnTo>
                  <a:pt x="637" y="804"/>
                </a:lnTo>
                <a:lnTo>
                  <a:pt x="1023" y="417"/>
                </a:lnTo>
                <a:lnTo>
                  <a:pt x="1141" y="536"/>
                </a:lnTo>
                <a:lnTo>
                  <a:pt x="871" y="804"/>
                </a:lnTo>
                <a:lnTo>
                  <a:pt x="1677" y="1610"/>
                </a:lnTo>
                <a:lnTo>
                  <a:pt x="2482" y="804"/>
                </a:lnTo>
                <a:lnTo>
                  <a:pt x="1677" y="0"/>
                </a:lnTo>
                <a:close/>
                <a:moveTo>
                  <a:pt x="435" y="804"/>
                </a:moveTo>
                <a:lnTo>
                  <a:pt x="923" y="1292"/>
                </a:lnTo>
                <a:lnTo>
                  <a:pt x="805" y="1408"/>
                </a:lnTo>
                <a:lnTo>
                  <a:pt x="201" y="804"/>
                </a:lnTo>
                <a:lnTo>
                  <a:pt x="805" y="199"/>
                </a:lnTo>
                <a:lnTo>
                  <a:pt x="923" y="317"/>
                </a:lnTo>
                <a:lnTo>
                  <a:pt x="435" y="804"/>
                </a:lnTo>
                <a:close/>
                <a:moveTo>
                  <a:pt x="1073" y="804"/>
                </a:moveTo>
                <a:lnTo>
                  <a:pt x="1241" y="635"/>
                </a:lnTo>
                <a:lnTo>
                  <a:pt x="1409" y="804"/>
                </a:lnTo>
                <a:lnTo>
                  <a:pt x="1241" y="972"/>
                </a:lnTo>
                <a:lnTo>
                  <a:pt x="1073" y="804"/>
                </a:lnTo>
                <a:close/>
                <a:moveTo>
                  <a:pt x="1558" y="1292"/>
                </a:moveTo>
                <a:lnTo>
                  <a:pt x="2046" y="804"/>
                </a:lnTo>
                <a:lnTo>
                  <a:pt x="1558" y="317"/>
                </a:lnTo>
                <a:lnTo>
                  <a:pt x="1677" y="199"/>
                </a:lnTo>
                <a:lnTo>
                  <a:pt x="2281" y="804"/>
                </a:lnTo>
                <a:lnTo>
                  <a:pt x="1677" y="1408"/>
                </a:lnTo>
                <a:lnTo>
                  <a:pt x="1558" y="1292"/>
                </a:lnTo>
                <a:close/>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userDrawn="1"/>
        </p:nvSpPr>
        <p:spPr>
          <a:xfrm>
            <a:off x="653563" y="180480"/>
            <a:ext cx="1362874" cy="261610"/>
          </a:xfrm>
          <a:prstGeom prst="rect">
            <a:avLst/>
          </a:prstGeom>
          <a:noFill/>
        </p:spPr>
        <p:txBody>
          <a:bodyPr wrap="none" rtlCol="0">
            <a:spAutoFit/>
          </a:bodyPr>
          <a:lstStyle/>
          <a:p>
            <a:r>
              <a:rPr lang="en-US" sz="1100" b="0" dirty="0">
                <a:solidFill>
                  <a:schemeClr val="bg2">
                    <a:lumMod val="75000"/>
                  </a:schemeClr>
                </a:solidFill>
                <a:latin typeface="+mn-lt"/>
              </a:rPr>
              <a:t>COMPANY</a:t>
            </a:r>
            <a:r>
              <a:rPr lang="en-US" sz="1100" b="0" baseline="0" dirty="0">
                <a:solidFill>
                  <a:schemeClr val="bg2">
                    <a:lumMod val="75000"/>
                  </a:schemeClr>
                </a:solidFill>
                <a:latin typeface="+mn-lt"/>
              </a:rPr>
              <a:t> NAME</a:t>
            </a:r>
            <a:endParaRPr lang="en-US" sz="1100" b="0" dirty="0">
              <a:solidFill>
                <a:schemeClr val="bg2">
                  <a:lumMod val="75000"/>
                </a:schemeClr>
              </a:solidFill>
              <a:latin typeface="+mn-lt"/>
            </a:endParaRPr>
          </a:p>
        </p:txBody>
      </p:sp>
      <p:sp>
        <p:nvSpPr>
          <p:cNvPr id="4" name="Slide Number Placeholder 8"/>
          <p:cNvSpPr txBox="1">
            <a:spLocks/>
          </p:cNvSpPr>
          <p:nvPr userDrawn="1"/>
        </p:nvSpPr>
        <p:spPr>
          <a:xfrm>
            <a:off x="11416516" y="139636"/>
            <a:ext cx="455353" cy="343298"/>
          </a:xfrm>
          <a:prstGeom prst="rect">
            <a:avLst/>
          </a:prstGeom>
        </p:spPr>
        <p:txBody>
          <a:bodyPr vert="horz" lIns="91440" tIns="45720" rIns="91440" bIns="45720" rtlCol="0" anchor="ctr"/>
          <a:lstStyle>
            <a:defPPr>
              <a:defRPr lang="en-US"/>
            </a:defPPr>
            <a:lvl1pPr marL="0" algn="r" defTabSz="685800" rtl="0" eaLnBrk="1" latinLnBrk="0" hangingPunct="1">
              <a:defRPr sz="900" kern="1200">
                <a:solidFill>
                  <a:schemeClr val="tx1">
                    <a:tint val="75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fld id="{3068952F-5E95-44E1-9562-3F7BE09D45B9}" type="slidenum">
              <a:rPr lang="en-US" sz="1100" b="0" smtClean="0">
                <a:solidFill>
                  <a:schemeClr val="bg2">
                    <a:lumMod val="75000"/>
                  </a:schemeClr>
                </a:solidFill>
                <a:latin typeface="+mn-lt"/>
              </a:rPr>
              <a:pPr algn="ctr"/>
              <a:t>‹#›</a:t>
            </a:fld>
            <a:endParaRPr lang="en-US" sz="800" b="0" dirty="0">
              <a:solidFill>
                <a:schemeClr val="bg2">
                  <a:lumMod val="75000"/>
                </a:schemeClr>
              </a:solidFill>
              <a:latin typeface="+mn-lt"/>
            </a:endParaRPr>
          </a:p>
        </p:txBody>
      </p:sp>
      <p:sp>
        <p:nvSpPr>
          <p:cNvPr id="5" name="TextBox 4"/>
          <p:cNvSpPr txBox="1"/>
          <p:nvPr userDrawn="1"/>
        </p:nvSpPr>
        <p:spPr>
          <a:xfrm>
            <a:off x="10948846" y="180480"/>
            <a:ext cx="686406" cy="261610"/>
          </a:xfrm>
          <a:prstGeom prst="rect">
            <a:avLst/>
          </a:prstGeom>
          <a:noFill/>
        </p:spPr>
        <p:txBody>
          <a:bodyPr wrap="none" rtlCol="0">
            <a:spAutoFit/>
          </a:bodyPr>
          <a:lstStyle/>
          <a:p>
            <a:r>
              <a:rPr lang="en-US" sz="1100" b="0" dirty="0">
                <a:solidFill>
                  <a:schemeClr val="bg2">
                    <a:lumMod val="75000"/>
                  </a:schemeClr>
                </a:solidFill>
                <a:latin typeface="+mn-lt"/>
              </a:rPr>
              <a:t>SLIDE</a:t>
            </a:r>
            <a:r>
              <a:rPr lang="en-US" sz="1100" b="0" baseline="0" dirty="0">
                <a:solidFill>
                  <a:schemeClr val="bg2">
                    <a:lumMod val="75000"/>
                  </a:schemeClr>
                </a:solidFill>
                <a:latin typeface="+mn-lt"/>
              </a:rPr>
              <a:t> :</a:t>
            </a:r>
            <a:endParaRPr lang="en-US" sz="1100" b="0" dirty="0">
              <a:solidFill>
                <a:schemeClr val="bg2">
                  <a:lumMod val="75000"/>
                </a:schemeClr>
              </a:solidFill>
              <a:latin typeface="+mn-lt"/>
            </a:endParaRPr>
          </a:p>
        </p:txBody>
      </p:sp>
    </p:spTree>
    <p:extLst>
      <p:ext uri="{BB962C8B-B14F-4D97-AF65-F5344CB8AC3E}">
        <p14:creationId xmlns:p14="http://schemas.microsoft.com/office/powerpoint/2010/main" val="1773350843"/>
      </p:ext>
    </p:extLst>
  </p:cSld>
  <p:clrMap bg1="lt1" tx1="dk1" bg2="lt2" tx2="dk2" accent1="accent1" accent2="accent2" accent3="accent3" accent4="accent4" accent5="accent5" accent6="accent6" hlink="hlink" folHlink="folHlink"/>
  <p:sldLayoutIdLst>
    <p:sldLayoutId id="2147483660" r:id="rId1"/>
    <p:sldLayoutId id="2147483719" r:id="rId2"/>
    <p:sldLayoutId id="2147483713" r:id="rId3"/>
    <p:sldLayoutId id="2147483712" r:id="rId4"/>
    <p:sldLayoutId id="2147483709" r:id="rId5"/>
    <p:sldLayoutId id="2147483708" r:id="rId6"/>
    <p:sldLayoutId id="2147483721" r:id="rId7"/>
    <p:sldLayoutId id="2147483682" r:id="rId8"/>
    <p:sldLayoutId id="2147483724" r:id="rId9"/>
    <p:sldLayoutId id="2147483718" r:id="rId10"/>
    <p:sldLayoutId id="2147483711" r:id="rId11"/>
    <p:sldLayoutId id="2147483710" r:id="rId12"/>
    <p:sldLayoutId id="2147483707" r:id="rId13"/>
    <p:sldLayoutId id="2147483720" r:id="rId14"/>
    <p:sldLayoutId id="2147483661" r:id="rId15"/>
    <p:sldLayoutId id="2147483717" r:id="rId16"/>
    <p:sldLayoutId id="2147483671" r:id="rId17"/>
    <p:sldLayoutId id="2147483678" r:id="rId18"/>
    <p:sldLayoutId id="2147483681" r:id="rId19"/>
    <p:sldLayoutId id="2147483679" r:id="rId20"/>
    <p:sldLayoutId id="2147483680" r:id="rId21"/>
    <p:sldLayoutId id="2147483672" r:id="rId22"/>
    <p:sldLayoutId id="2147483649" r:id="rId23"/>
    <p:sldLayoutId id="2147483696" r:id="rId24"/>
    <p:sldLayoutId id="2147483697" r:id="rId25"/>
    <p:sldLayoutId id="2147483689" r:id="rId26"/>
    <p:sldLayoutId id="2147483690" r:id="rId27"/>
    <p:sldLayoutId id="2147483722" r:id="rId28"/>
    <p:sldLayoutId id="2147483723" r:id="rId29"/>
    <p:sldLayoutId id="2147483691" r:id="rId30"/>
    <p:sldLayoutId id="2147483692" r:id="rId31"/>
    <p:sldLayoutId id="2147483693" r:id="rId32"/>
    <p:sldLayoutId id="2147483658" r:id="rId33"/>
    <p:sldLayoutId id="2147483650" r:id="rId34"/>
    <p:sldLayoutId id="2147483655" r:id="rId35"/>
    <p:sldLayoutId id="2147483654" r:id="rId36"/>
    <p:sldLayoutId id="2147483652" r:id="rId37"/>
    <p:sldLayoutId id="2147483653" r:id="rId38"/>
    <p:sldLayoutId id="2147483651" r:id="rId39"/>
    <p:sldLayoutId id="2147483657" r:id="rId40"/>
    <p:sldLayoutId id="2147483683" r:id="rId41"/>
    <p:sldLayoutId id="2147483688" r:id="rId42"/>
    <p:sldLayoutId id="2147483656" r:id="rId43"/>
    <p:sldLayoutId id="2147483659" r:id="rId44"/>
    <p:sldLayoutId id="2147483676" r:id="rId45"/>
    <p:sldLayoutId id="2147483705" r:id="rId46"/>
    <p:sldLayoutId id="2147483706" r:id="rId47"/>
    <p:sldLayoutId id="2147483694" r:id="rId48"/>
    <p:sldLayoutId id="2147483695" r:id="rId49"/>
    <p:sldLayoutId id="2147483677" r:id="rId50"/>
    <p:sldLayoutId id="2147483667" r:id="rId51"/>
    <p:sldLayoutId id="2147483698" r:id="rId52"/>
    <p:sldLayoutId id="2147483668" r:id="rId53"/>
    <p:sldLayoutId id="2147483669" r:id="rId54"/>
    <p:sldLayoutId id="2147483670" r:id="rId55"/>
    <p:sldLayoutId id="2147483684" r:id="rId56"/>
    <p:sldLayoutId id="2147483685" r:id="rId57"/>
    <p:sldLayoutId id="2147483686" r:id="rId58"/>
    <p:sldLayoutId id="2147483673" r:id="rId59"/>
    <p:sldLayoutId id="2147483674" r:id="rId60"/>
    <p:sldLayoutId id="2147483700" r:id="rId61"/>
    <p:sldLayoutId id="2147483704" r:id="rId62"/>
    <p:sldLayoutId id="2147483702" r:id="rId63"/>
    <p:sldLayoutId id="2147483699" r:id="rId6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 userDrawn="1">
          <p15:clr>
            <a:srgbClr val="F26B43"/>
          </p15:clr>
        </p15:guide>
        <p15:guide id="2" orient="horz" pos="360" userDrawn="1">
          <p15:clr>
            <a:srgbClr val="F26B43"/>
          </p15:clr>
        </p15:guide>
        <p15:guide id="3" pos="7296" userDrawn="1">
          <p15:clr>
            <a:srgbClr val="F26B43"/>
          </p15:clr>
        </p15:guide>
        <p15:guide id="4" orient="horz" pos="3960" userDrawn="1">
          <p15:clr>
            <a:srgbClr val="F26B43"/>
          </p15:clr>
        </p15:guide>
        <p15:guide id="5" pos="3840" userDrawn="1">
          <p15:clr>
            <a:srgbClr val="F26B43"/>
          </p15:clr>
        </p15:guide>
        <p15:guide id="6"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4.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5.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4.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8.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3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4.xml"/><Relationship Id="rId6" Type="http://schemas.openxmlformats.org/officeDocument/2006/relationships/image" Target="../media/image6.png"/><Relationship Id="rId5" Type="http://schemas.microsoft.com/office/2007/relationships/hdphoto" Target="../media/hdphoto3.wdp"/><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3.xml"/></Relationships>
</file>

<file path=ppt/slides/_rels/slide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8.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9.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6.xml"/></Relationships>
</file>

<file path=ppt/slides/_rels/slide6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0.xml"/><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2.xml"/><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5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5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5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58.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0.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1.xml"/></Relationships>
</file>

<file path=ppt/slides/_rels/slide7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8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64.xml"/><Relationship Id="rId5" Type="http://schemas.openxmlformats.org/officeDocument/2006/relationships/chart" Target="../charts/chart8.xml"/><Relationship Id="rId4" Type="http://schemas.openxmlformats.org/officeDocument/2006/relationships/chart" Target="../charts/chart7.xml"/></Relationships>
</file>

<file path=ppt/slides/_rels/slide82.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64.xml"/><Relationship Id="rId5" Type="http://schemas.openxmlformats.org/officeDocument/2006/relationships/chart" Target="../charts/chart12.xml"/><Relationship Id="rId4" Type="http://schemas.openxmlformats.org/officeDocument/2006/relationships/chart" Target="../charts/chart11.xml"/></Relationships>
</file>

<file path=ppt/slides/_rels/slide83.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64.xml"/></Relationships>
</file>

<file path=ppt/slides/_rels/slide84.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64.xml"/></Relationships>
</file>

<file path=ppt/slides/_rels/slide85.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64.xml"/></Relationships>
</file>

<file path=ppt/slides/_rels/slide86.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64.xml"/></Relationships>
</file>

<file path=ppt/slides/_rels/slide87.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64.xml"/></Relationships>
</file>

<file path=ppt/slides/_rels/slide88.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64.xml"/></Relationships>
</file>

<file path=ppt/slides/_rels/slide89.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6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_rels/slide90.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64.xml"/></Relationships>
</file>

<file path=ppt/slides/_rels/slide91.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6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0.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4.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4.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4.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4.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4.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B9A6CD30-27B9-48D5-82D0-C012618DBCA9}"/>
              </a:ext>
            </a:extLst>
          </p:cNvPr>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brightnessContrast bright="-40000" contrast="20000"/>
                    </a14:imgEffect>
                  </a14:imgLayer>
                </a14:imgProps>
              </a:ext>
              <a:ext uri="{28A0092B-C50C-407E-A947-70E740481C1C}">
                <a14:useLocalDpi xmlns:a14="http://schemas.microsoft.com/office/drawing/2010/main" val="0"/>
              </a:ext>
            </a:extLst>
          </a:blip>
          <a:srcRect t="7883" b="7883"/>
          <a:stretch>
            <a:fillRect/>
          </a:stretch>
        </p:blipFill>
        <p:spPr>
          <a:xfrm>
            <a:off x="0" y="0"/>
            <a:ext cx="12192000" cy="6858000"/>
          </a:xfrm>
        </p:spPr>
      </p:pic>
      <p:sp>
        <p:nvSpPr>
          <p:cNvPr id="61" name="Freeform 5"/>
          <p:cNvSpPr>
            <a:spLocks/>
          </p:cNvSpPr>
          <p:nvPr/>
        </p:nvSpPr>
        <p:spPr bwMode="auto">
          <a:xfrm>
            <a:off x="3386002" y="460906"/>
            <a:ext cx="5419996" cy="5936188"/>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bg2">
              <a:alpha val="70000"/>
            </a:schemeClr>
          </a:solidFill>
          <a:ln w="38100">
            <a:noFill/>
          </a:ln>
        </p:spPr>
        <p:txBody>
          <a:bodyPr vert="horz" wrap="square" lIns="91440" tIns="45720" rIns="91440" bIns="45720" numCol="1" anchor="t" anchorCtr="0" compatLnSpc="1">
            <a:prstTxWarp prst="textNoShape">
              <a:avLst/>
            </a:prstTxWarp>
          </a:bodyPr>
          <a:lstStyle/>
          <a:p>
            <a:endParaRPr lang="en-US" dirty="0"/>
          </a:p>
        </p:txBody>
      </p:sp>
      <p:sp>
        <p:nvSpPr>
          <p:cNvPr id="70" name="Rectangle 69"/>
          <p:cNvSpPr/>
          <p:nvPr/>
        </p:nvSpPr>
        <p:spPr>
          <a:xfrm>
            <a:off x="3386003" y="3486593"/>
            <a:ext cx="5419995"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6000" b="1" dirty="0">
                <a:solidFill>
                  <a:schemeClr val="accent6"/>
                </a:solidFill>
                <a:latin typeface="+mj-lt"/>
                <a:ea typeface="Open Sans Extrabold" panose="020B0906030804020204" pitchFamily="34" charset="0"/>
                <a:cs typeface="Open Sans Extrabold" panose="020B0906030804020204" pitchFamily="34" charset="0"/>
              </a:rPr>
              <a:t>Sho8lana</a:t>
            </a:r>
            <a:endParaRPr lang="en-US" sz="6000" dirty="0">
              <a:solidFill>
                <a:schemeClr val="accent6"/>
              </a:solidFill>
              <a:latin typeface="+mj-lt"/>
            </a:endParaRPr>
          </a:p>
        </p:txBody>
      </p:sp>
      <p:sp>
        <p:nvSpPr>
          <p:cNvPr id="72" name="Rectangle 71"/>
          <p:cNvSpPr/>
          <p:nvPr/>
        </p:nvSpPr>
        <p:spPr>
          <a:xfrm>
            <a:off x="3386002" y="4362886"/>
            <a:ext cx="5419997"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6"/>
                </a:solidFill>
                <a:ea typeface="Open Sans" panose="020B0606030504020204" pitchFamily="34" charset="0"/>
                <a:cs typeface="Open Sans" panose="020B0606030504020204" pitchFamily="34" charset="0"/>
              </a:rPr>
              <a:t>Freelancer Marketplace system</a:t>
            </a:r>
            <a:endParaRPr lang="en-US" sz="1200" dirty="0">
              <a:solidFill>
                <a:schemeClr val="accent6"/>
              </a:solidFill>
            </a:endParaRPr>
          </a:p>
        </p:txBody>
      </p:sp>
      <p:pic>
        <p:nvPicPr>
          <p:cNvPr id="9" name="Picture 8">
            <a:extLst>
              <a:ext uri="{FF2B5EF4-FFF2-40B4-BE49-F238E27FC236}">
                <a16:creationId xmlns:a16="http://schemas.microsoft.com/office/drawing/2014/main" id="{DA35BAF7-E6B4-45A8-945D-CF8E3B873F22}"/>
              </a:ext>
            </a:extLst>
          </p:cNvPr>
          <p:cNvPicPr>
            <a:picLocks noChangeAspect="1"/>
          </p:cNvPicPr>
          <p:nvPr/>
        </p:nvPicPr>
        <p:blipFill>
          <a:blip r:embed="rId5" cstate="print">
            <a:extLst>
              <a:ext uri="{BEBA8EAE-BF5A-486C-A8C5-ECC9F3942E4B}">
                <a14:imgProps xmlns:a14="http://schemas.microsoft.com/office/drawing/2010/main">
                  <a14:imgLayer r:embed="rId6">
                    <a14:imgEffect>
                      <a14:artisticCement/>
                    </a14:imgEffect>
                  </a14:imgLayer>
                </a14:imgProps>
              </a:ext>
              <a:ext uri="{28A0092B-C50C-407E-A947-70E740481C1C}">
                <a14:useLocalDpi xmlns:a14="http://schemas.microsoft.com/office/drawing/2010/main" val="0"/>
              </a:ext>
            </a:extLst>
          </a:blip>
          <a:stretch>
            <a:fillRect/>
          </a:stretch>
        </p:blipFill>
        <p:spPr>
          <a:xfrm>
            <a:off x="4620027" y="1577594"/>
            <a:ext cx="2951946" cy="1978645"/>
          </a:xfrm>
          <a:prstGeom prst="rect">
            <a:avLst/>
          </a:prstGeom>
        </p:spPr>
      </p:pic>
    </p:spTree>
    <p:extLst>
      <p:ext uri="{BB962C8B-B14F-4D97-AF65-F5344CB8AC3E}">
        <p14:creationId xmlns:p14="http://schemas.microsoft.com/office/powerpoint/2010/main" val="19873284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2"/>
                                        </p:tgtEl>
                                        <p:attrNameLst>
                                          <p:attrName>style.visibility</p:attrName>
                                        </p:attrNameLst>
                                      </p:cBhvr>
                                      <p:to>
                                        <p:strVal val="visible"/>
                                      </p:to>
                                    </p:set>
                                    <p:animEffect transition="in" filter="fade">
                                      <p:cBhvr>
                                        <p:cTn id="10" dur="500"/>
                                        <p:tgtEl>
                                          <p:spTgt spid="7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70" grpId="0"/>
      <p:bldP spid="7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4" name="Rectangle 3"/>
          <p:cNvSpPr/>
          <p:nvPr/>
        </p:nvSpPr>
        <p:spPr>
          <a:xfrm>
            <a:off x="0" y="0"/>
            <a:ext cx="12192000" cy="2681466"/>
          </a:xfrm>
          <a:prstGeom prst="rect">
            <a:avLst/>
          </a:pr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2681466"/>
            <a:ext cx="12192000" cy="4176534"/>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091133" y="581262"/>
            <a:ext cx="10009735" cy="9160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ABOUT OUR SUCCESS</a:t>
            </a:r>
            <a:endParaRPr lang="en-US" sz="5400" dirty="0">
              <a:solidFill>
                <a:schemeClr val="bg2"/>
              </a:solidFill>
              <a:latin typeface="+mj-lt"/>
            </a:endParaRPr>
          </a:p>
        </p:txBody>
      </p:sp>
      <p:sp>
        <p:nvSpPr>
          <p:cNvPr id="15" name="Rectangle 14"/>
          <p:cNvSpPr/>
          <p:nvPr/>
        </p:nvSpPr>
        <p:spPr>
          <a:xfrm>
            <a:off x="1091133" y="1272511"/>
            <a:ext cx="10009735" cy="899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33" name="Freeform 5"/>
          <p:cNvSpPr>
            <a:spLocks/>
          </p:cNvSpPr>
          <p:nvPr/>
        </p:nvSpPr>
        <p:spPr bwMode="auto">
          <a:xfrm>
            <a:off x="1062676" y="3355834"/>
            <a:ext cx="1698931" cy="170099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2"/>
              </a:solidFill>
            </a:endParaRPr>
          </a:p>
        </p:txBody>
      </p:sp>
      <p:sp>
        <p:nvSpPr>
          <p:cNvPr id="34" name="Freeform 518"/>
          <p:cNvSpPr>
            <a:spLocks noEditPoints="1"/>
          </p:cNvSpPr>
          <p:nvPr/>
        </p:nvSpPr>
        <p:spPr bwMode="auto">
          <a:xfrm>
            <a:off x="1600962" y="3895897"/>
            <a:ext cx="622359" cy="622359"/>
          </a:xfrm>
          <a:custGeom>
            <a:avLst/>
            <a:gdLst>
              <a:gd name="T0" fmla="*/ 170 w 176"/>
              <a:gd name="T1" fmla="*/ 77 h 176"/>
              <a:gd name="T2" fmla="*/ 156 w 176"/>
              <a:gd name="T3" fmla="*/ 70 h 176"/>
              <a:gd name="T4" fmla="*/ 170 w 176"/>
              <a:gd name="T5" fmla="*/ 63 h 176"/>
              <a:gd name="T6" fmla="*/ 170 w 176"/>
              <a:gd name="T7" fmla="*/ 41 h 176"/>
              <a:gd name="T8" fmla="*/ 94 w 176"/>
              <a:gd name="T9" fmla="*/ 1 h 176"/>
              <a:gd name="T10" fmla="*/ 88 w 176"/>
              <a:gd name="T11" fmla="*/ 0 h 176"/>
              <a:gd name="T12" fmla="*/ 82 w 176"/>
              <a:gd name="T13" fmla="*/ 1 h 176"/>
              <a:gd name="T14" fmla="*/ 6 w 176"/>
              <a:gd name="T15" fmla="*/ 41 h 176"/>
              <a:gd name="T16" fmla="*/ 6 w 176"/>
              <a:gd name="T17" fmla="*/ 63 h 176"/>
              <a:gd name="T18" fmla="*/ 20 w 176"/>
              <a:gd name="T19" fmla="*/ 70 h 176"/>
              <a:gd name="T20" fmla="*/ 6 w 176"/>
              <a:gd name="T21" fmla="*/ 77 h 176"/>
              <a:gd name="T22" fmla="*/ 6 w 176"/>
              <a:gd name="T23" fmla="*/ 99 h 176"/>
              <a:gd name="T24" fmla="*/ 20 w 176"/>
              <a:gd name="T25" fmla="*/ 106 h 176"/>
              <a:gd name="T26" fmla="*/ 6 w 176"/>
              <a:gd name="T27" fmla="*/ 113 h 176"/>
              <a:gd name="T28" fmla="*/ 6 w 176"/>
              <a:gd name="T29" fmla="*/ 135 h 176"/>
              <a:gd name="T30" fmla="*/ 82 w 176"/>
              <a:gd name="T31" fmla="*/ 175 h 176"/>
              <a:gd name="T32" fmla="*/ 88 w 176"/>
              <a:gd name="T33" fmla="*/ 176 h 176"/>
              <a:gd name="T34" fmla="*/ 94 w 176"/>
              <a:gd name="T35" fmla="*/ 175 h 176"/>
              <a:gd name="T36" fmla="*/ 170 w 176"/>
              <a:gd name="T37" fmla="*/ 135 h 176"/>
              <a:gd name="T38" fmla="*/ 170 w 176"/>
              <a:gd name="T39" fmla="*/ 113 h 176"/>
              <a:gd name="T40" fmla="*/ 156 w 176"/>
              <a:gd name="T41" fmla="*/ 106 h 176"/>
              <a:gd name="T42" fmla="*/ 170 w 176"/>
              <a:gd name="T43" fmla="*/ 99 h 176"/>
              <a:gd name="T44" fmla="*/ 10 w 176"/>
              <a:gd name="T45" fmla="*/ 56 h 176"/>
              <a:gd name="T46" fmla="*/ 8 w 176"/>
              <a:gd name="T47" fmla="*/ 52 h 176"/>
              <a:gd name="T48" fmla="*/ 10 w 176"/>
              <a:gd name="T49" fmla="*/ 48 h 176"/>
              <a:gd name="T50" fmla="*/ 86 w 176"/>
              <a:gd name="T51" fmla="*/ 9 h 176"/>
              <a:gd name="T52" fmla="*/ 90 w 176"/>
              <a:gd name="T53" fmla="*/ 9 h 176"/>
              <a:gd name="T54" fmla="*/ 166 w 176"/>
              <a:gd name="T55" fmla="*/ 48 h 176"/>
              <a:gd name="T56" fmla="*/ 168 w 176"/>
              <a:gd name="T57" fmla="*/ 52 h 176"/>
              <a:gd name="T58" fmla="*/ 166 w 176"/>
              <a:gd name="T59" fmla="*/ 56 h 176"/>
              <a:gd name="T60" fmla="*/ 90 w 176"/>
              <a:gd name="T61" fmla="*/ 95 h 176"/>
              <a:gd name="T62" fmla="*/ 86 w 176"/>
              <a:gd name="T63" fmla="*/ 95 h 176"/>
              <a:gd name="T64" fmla="*/ 10 w 176"/>
              <a:gd name="T65" fmla="*/ 56 h 176"/>
              <a:gd name="T66" fmla="*/ 166 w 176"/>
              <a:gd name="T67" fmla="*/ 121 h 176"/>
              <a:gd name="T68" fmla="*/ 166 w 176"/>
              <a:gd name="T69" fmla="*/ 127 h 176"/>
              <a:gd name="T70" fmla="*/ 90 w 176"/>
              <a:gd name="T71" fmla="*/ 168 h 176"/>
              <a:gd name="T72" fmla="*/ 88 w 176"/>
              <a:gd name="T73" fmla="*/ 168 h 176"/>
              <a:gd name="T74" fmla="*/ 86 w 176"/>
              <a:gd name="T75" fmla="*/ 168 h 176"/>
              <a:gd name="T76" fmla="*/ 10 w 176"/>
              <a:gd name="T77" fmla="*/ 127 h 176"/>
              <a:gd name="T78" fmla="*/ 10 w 176"/>
              <a:gd name="T79" fmla="*/ 121 h 176"/>
              <a:gd name="T80" fmla="*/ 29 w 176"/>
              <a:gd name="T81" fmla="*/ 111 h 176"/>
              <a:gd name="T82" fmla="*/ 82 w 176"/>
              <a:gd name="T83" fmla="*/ 139 h 176"/>
              <a:gd name="T84" fmla="*/ 94 w 176"/>
              <a:gd name="T85" fmla="*/ 139 h 176"/>
              <a:gd name="T86" fmla="*/ 147 w 176"/>
              <a:gd name="T87" fmla="*/ 111 h 176"/>
              <a:gd name="T88" fmla="*/ 166 w 176"/>
              <a:gd name="T89" fmla="*/ 91 h 176"/>
              <a:gd name="T90" fmla="*/ 90 w 176"/>
              <a:gd name="T91" fmla="*/ 132 h 176"/>
              <a:gd name="T92" fmla="*/ 88 w 176"/>
              <a:gd name="T93" fmla="*/ 132 h 176"/>
              <a:gd name="T94" fmla="*/ 86 w 176"/>
              <a:gd name="T95" fmla="*/ 132 h 176"/>
              <a:gd name="T96" fmla="*/ 10 w 176"/>
              <a:gd name="T97" fmla="*/ 91 h 176"/>
              <a:gd name="T98" fmla="*/ 10 w 176"/>
              <a:gd name="T99" fmla="*/ 85 h 176"/>
              <a:gd name="T100" fmla="*/ 29 w 176"/>
              <a:gd name="T101" fmla="*/ 75 h 176"/>
              <a:gd name="T102" fmla="*/ 82 w 176"/>
              <a:gd name="T103" fmla="*/ 103 h 176"/>
              <a:gd name="T104" fmla="*/ 94 w 176"/>
              <a:gd name="T105" fmla="*/ 103 h 176"/>
              <a:gd name="T106" fmla="*/ 147 w 176"/>
              <a:gd name="T107" fmla="*/ 75 h 176"/>
              <a:gd name="T108" fmla="*/ 166 w 176"/>
              <a:gd name="T109" fmla="*/ 85 h 176"/>
              <a:gd name="T110" fmla="*/ 166 w 176"/>
              <a:gd name="T111" fmla="*/ 9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76">
                <a:moveTo>
                  <a:pt x="176" y="88"/>
                </a:moveTo>
                <a:cubicBezTo>
                  <a:pt x="176" y="83"/>
                  <a:pt x="173" y="79"/>
                  <a:pt x="170" y="77"/>
                </a:cubicBezTo>
                <a:cubicBezTo>
                  <a:pt x="170" y="77"/>
                  <a:pt x="170" y="77"/>
                  <a:pt x="170" y="77"/>
                </a:cubicBezTo>
                <a:cubicBezTo>
                  <a:pt x="156" y="70"/>
                  <a:pt x="156" y="70"/>
                  <a:pt x="156" y="70"/>
                </a:cubicBezTo>
                <a:cubicBezTo>
                  <a:pt x="170" y="63"/>
                  <a:pt x="170" y="63"/>
                  <a:pt x="170" y="63"/>
                </a:cubicBezTo>
                <a:cubicBezTo>
                  <a:pt x="170" y="63"/>
                  <a:pt x="170" y="63"/>
                  <a:pt x="170" y="63"/>
                </a:cubicBezTo>
                <a:cubicBezTo>
                  <a:pt x="173" y="61"/>
                  <a:pt x="176" y="57"/>
                  <a:pt x="176" y="52"/>
                </a:cubicBezTo>
                <a:cubicBezTo>
                  <a:pt x="176" y="47"/>
                  <a:pt x="173" y="43"/>
                  <a:pt x="170" y="41"/>
                </a:cubicBezTo>
                <a:cubicBezTo>
                  <a:pt x="170" y="41"/>
                  <a:pt x="170" y="41"/>
                  <a:pt x="170" y="41"/>
                </a:cubicBezTo>
                <a:cubicBezTo>
                  <a:pt x="94" y="1"/>
                  <a:pt x="94" y="1"/>
                  <a:pt x="94" y="1"/>
                </a:cubicBezTo>
                <a:cubicBezTo>
                  <a:pt x="94" y="1"/>
                  <a:pt x="94" y="1"/>
                  <a:pt x="94" y="1"/>
                </a:cubicBezTo>
                <a:cubicBezTo>
                  <a:pt x="92" y="1"/>
                  <a:pt x="90" y="0"/>
                  <a:pt x="88" y="0"/>
                </a:cubicBezTo>
                <a:cubicBezTo>
                  <a:pt x="86" y="0"/>
                  <a:pt x="84" y="1"/>
                  <a:pt x="82" y="1"/>
                </a:cubicBezTo>
                <a:cubicBezTo>
                  <a:pt x="82" y="1"/>
                  <a:pt x="82" y="1"/>
                  <a:pt x="82" y="1"/>
                </a:cubicBezTo>
                <a:cubicBezTo>
                  <a:pt x="6" y="41"/>
                  <a:pt x="6" y="41"/>
                  <a:pt x="6" y="41"/>
                </a:cubicBezTo>
                <a:cubicBezTo>
                  <a:pt x="6" y="41"/>
                  <a:pt x="6" y="41"/>
                  <a:pt x="6" y="41"/>
                </a:cubicBezTo>
                <a:cubicBezTo>
                  <a:pt x="3" y="43"/>
                  <a:pt x="0" y="47"/>
                  <a:pt x="0" y="52"/>
                </a:cubicBezTo>
                <a:cubicBezTo>
                  <a:pt x="0" y="57"/>
                  <a:pt x="3" y="61"/>
                  <a:pt x="6" y="63"/>
                </a:cubicBezTo>
                <a:cubicBezTo>
                  <a:pt x="6" y="63"/>
                  <a:pt x="6" y="63"/>
                  <a:pt x="6" y="63"/>
                </a:cubicBezTo>
                <a:cubicBezTo>
                  <a:pt x="20" y="70"/>
                  <a:pt x="20" y="70"/>
                  <a:pt x="20" y="70"/>
                </a:cubicBezTo>
                <a:cubicBezTo>
                  <a:pt x="6" y="77"/>
                  <a:pt x="6" y="77"/>
                  <a:pt x="6" y="77"/>
                </a:cubicBezTo>
                <a:cubicBezTo>
                  <a:pt x="6" y="77"/>
                  <a:pt x="6" y="77"/>
                  <a:pt x="6" y="77"/>
                </a:cubicBezTo>
                <a:cubicBezTo>
                  <a:pt x="3" y="79"/>
                  <a:pt x="0" y="83"/>
                  <a:pt x="0" y="88"/>
                </a:cubicBezTo>
                <a:cubicBezTo>
                  <a:pt x="0" y="93"/>
                  <a:pt x="3" y="97"/>
                  <a:pt x="6" y="99"/>
                </a:cubicBezTo>
                <a:cubicBezTo>
                  <a:pt x="6" y="99"/>
                  <a:pt x="6" y="99"/>
                  <a:pt x="6" y="99"/>
                </a:cubicBezTo>
                <a:cubicBezTo>
                  <a:pt x="20" y="106"/>
                  <a:pt x="20" y="106"/>
                  <a:pt x="20" y="106"/>
                </a:cubicBezTo>
                <a:cubicBezTo>
                  <a:pt x="6" y="113"/>
                  <a:pt x="6" y="113"/>
                  <a:pt x="6" y="113"/>
                </a:cubicBezTo>
                <a:cubicBezTo>
                  <a:pt x="6" y="113"/>
                  <a:pt x="6" y="113"/>
                  <a:pt x="6" y="113"/>
                </a:cubicBezTo>
                <a:cubicBezTo>
                  <a:pt x="3" y="115"/>
                  <a:pt x="0" y="119"/>
                  <a:pt x="0" y="124"/>
                </a:cubicBezTo>
                <a:cubicBezTo>
                  <a:pt x="0" y="129"/>
                  <a:pt x="3" y="133"/>
                  <a:pt x="6" y="135"/>
                </a:cubicBezTo>
                <a:cubicBezTo>
                  <a:pt x="6" y="135"/>
                  <a:pt x="6" y="135"/>
                  <a:pt x="6" y="135"/>
                </a:cubicBezTo>
                <a:cubicBezTo>
                  <a:pt x="82" y="175"/>
                  <a:pt x="82" y="175"/>
                  <a:pt x="82" y="175"/>
                </a:cubicBezTo>
                <a:cubicBezTo>
                  <a:pt x="82" y="175"/>
                  <a:pt x="82" y="175"/>
                  <a:pt x="82" y="175"/>
                </a:cubicBezTo>
                <a:cubicBezTo>
                  <a:pt x="84" y="175"/>
                  <a:pt x="86" y="176"/>
                  <a:pt x="88" y="176"/>
                </a:cubicBezTo>
                <a:cubicBezTo>
                  <a:pt x="90" y="176"/>
                  <a:pt x="92" y="175"/>
                  <a:pt x="94" y="175"/>
                </a:cubicBezTo>
                <a:cubicBezTo>
                  <a:pt x="94" y="175"/>
                  <a:pt x="94" y="175"/>
                  <a:pt x="94" y="175"/>
                </a:cubicBezTo>
                <a:cubicBezTo>
                  <a:pt x="170" y="135"/>
                  <a:pt x="170" y="135"/>
                  <a:pt x="170" y="135"/>
                </a:cubicBezTo>
                <a:cubicBezTo>
                  <a:pt x="170" y="135"/>
                  <a:pt x="170" y="135"/>
                  <a:pt x="170" y="135"/>
                </a:cubicBezTo>
                <a:cubicBezTo>
                  <a:pt x="173" y="133"/>
                  <a:pt x="176" y="129"/>
                  <a:pt x="176" y="124"/>
                </a:cubicBezTo>
                <a:cubicBezTo>
                  <a:pt x="176" y="119"/>
                  <a:pt x="173" y="115"/>
                  <a:pt x="170" y="113"/>
                </a:cubicBezTo>
                <a:cubicBezTo>
                  <a:pt x="170" y="113"/>
                  <a:pt x="170" y="113"/>
                  <a:pt x="170" y="113"/>
                </a:cubicBezTo>
                <a:cubicBezTo>
                  <a:pt x="156" y="106"/>
                  <a:pt x="156" y="106"/>
                  <a:pt x="156" y="106"/>
                </a:cubicBezTo>
                <a:cubicBezTo>
                  <a:pt x="170" y="99"/>
                  <a:pt x="170" y="99"/>
                  <a:pt x="170" y="99"/>
                </a:cubicBezTo>
                <a:cubicBezTo>
                  <a:pt x="170" y="99"/>
                  <a:pt x="170" y="99"/>
                  <a:pt x="170" y="99"/>
                </a:cubicBezTo>
                <a:cubicBezTo>
                  <a:pt x="173" y="97"/>
                  <a:pt x="176" y="93"/>
                  <a:pt x="176" y="88"/>
                </a:cubicBezTo>
                <a:moveTo>
                  <a:pt x="10" y="56"/>
                </a:moveTo>
                <a:cubicBezTo>
                  <a:pt x="10" y="55"/>
                  <a:pt x="10" y="55"/>
                  <a:pt x="10" y="55"/>
                </a:cubicBezTo>
                <a:cubicBezTo>
                  <a:pt x="9" y="55"/>
                  <a:pt x="8" y="54"/>
                  <a:pt x="8" y="52"/>
                </a:cubicBezTo>
                <a:cubicBezTo>
                  <a:pt x="8" y="50"/>
                  <a:pt x="9" y="49"/>
                  <a:pt x="10" y="49"/>
                </a:cubicBezTo>
                <a:cubicBezTo>
                  <a:pt x="10" y="48"/>
                  <a:pt x="10" y="48"/>
                  <a:pt x="10" y="48"/>
                </a:cubicBezTo>
                <a:cubicBezTo>
                  <a:pt x="86" y="8"/>
                  <a:pt x="86" y="8"/>
                  <a:pt x="86" y="8"/>
                </a:cubicBezTo>
                <a:cubicBezTo>
                  <a:pt x="86" y="9"/>
                  <a:pt x="86" y="9"/>
                  <a:pt x="86" y="9"/>
                </a:cubicBezTo>
                <a:cubicBezTo>
                  <a:pt x="87" y="8"/>
                  <a:pt x="87" y="8"/>
                  <a:pt x="88" y="8"/>
                </a:cubicBezTo>
                <a:cubicBezTo>
                  <a:pt x="89" y="8"/>
                  <a:pt x="89" y="8"/>
                  <a:pt x="90" y="9"/>
                </a:cubicBezTo>
                <a:cubicBezTo>
                  <a:pt x="90" y="8"/>
                  <a:pt x="90" y="8"/>
                  <a:pt x="90" y="8"/>
                </a:cubicBezTo>
                <a:cubicBezTo>
                  <a:pt x="166" y="48"/>
                  <a:pt x="166" y="48"/>
                  <a:pt x="166" y="48"/>
                </a:cubicBezTo>
                <a:cubicBezTo>
                  <a:pt x="166" y="49"/>
                  <a:pt x="166" y="49"/>
                  <a:pt x="166" y="49"/>
                </a:cubicBezTo>
                <a:cubicBezTo>
                  <a:pt x="167" y="49"/>
                  <a:pt x="168" y="50"/>
                  <a:pt x="168" y="52"/>
                </a:cubicBezTo>
                <a:cubicBezTo>
                  <a:pt x="168" y="54"/>
                  <a:pt x="167" y="55"/>
                  <a:pt x="166" y="55"/>
                </a:cubicBezTo>
                <a:cubicBezTo>
                  <a:pt x="166" y="56"/>
                  <a:pt x="166" y="56"/>
                  <a:pt x="166" y="56"/>
                </a:cubicBezTo>
                <a:cubicBezTo>
                  <a:pt x="90" y="96"/>
                  <a:pt x="90" y="96"/>
                  <a:pt x="90" y="96"/>
                </a:cubicBezTo>
                <a:cubicBezTo>
                  <a:pt x="90" y="95"/>
                  <a:pt x="90" y="95"/>
                  <a:pt x="90" y="95"/>
                </a:cubicBezTo>
                <a:cubicBezTo>
                  <a:pt x="89" y="96"/>
                  <a:pt x="89" y="96"/>
                  <a:pt x="88" y="96"/>
                </a:cubicBezTo>
                <a:cubicBezTo>
                  <a:pt x="87" y="96"/>
                  <a:pt x="87" y="96"/>
                  <a:pt x="86" y="95"/>
                </a:cubicBezTo>
                <a:cubicBezTo>
                  <a:pt x="86" y="96"/>
                  <a:pt x="86" y="96"/>
                  <a:pt x="86" y="96"/>
                </a:cubicBezTo>
                <a:lnTo>
                  <a:pt x="10" y="56"/>
                </a:lnTo>
                <a:close/>
                <a:moveTo>
                  <a:pt x="166" y="120"/>
                </a:moveTo>
                <a:cubicBezTo>
                  <a:pt x="166" y="121"/>
                  <a:pt x="166" y="121"/>
                  <a:pt x="166" y="121"/>
                </a:cubicBezTo>
                <a:cubicBezTo>
                  <a:pt x="167" y="121"/>
                  <a:pt x="168" y="122"/>
                  <a:pt x="168" y="124"/>
                </a:cubicBezTo>
                <a:cubicBezTo>
                  <a:pt x="168" y="126"/>
                  <a:pt x="167" y="127"/>
                  <a:pt x="166" y="127"/>
                </a:cubicBezTo>
                <a:cubicBezTo>
                  <a:pt x="166" y="128"/>
                  <a:pt x="166" y="128"/>
                  <a:pt x="166" y="128"/>
                </a:cubicBezTo>
                <a:cubicBezTo>
                  <a:pt x="90" y="168"/>
                  <a:pt x="90" y="168"/>
                  <a:pt x="90" y="168"/>
                </a:cubicBezTo>
                <a:cubicBezTo>
                  <a:pt x="90" y="167"/>
                  <a:pt x="90" y="167"/>
                  <a:pt x="90" y="167"/>
                </a:cubicBezTo>
                <a:cubicBezTo>
                  <a:pt x="89" y="168"/>
                  <a:pt x="89" y="168"/>
                  <a:pt x="88" y="168"/>
                </a:cubicBezTo>
                <a:cubicBezTo>
                  <a:pt x="87" y="168"/>
                  <a:pt x="87" y="168"/>
                  <a:pt x="86" y="167"/>
                </a:cubicBezTo>
                <a:cubicBezTo>
                  <a:pt x="86" y="168"/>
                  <a:pt x="86" y="168"/>
                  <a:pt x="86" y="168"/>
                </a:cubicBezTo>
                <a:cubicBezTo>
                  <a:pt x="10" y="128"/>
                  <a:pt x="10" y="128"/>
                  <a:pt x="10" y="128"/>
                </a:cubicBezTo>
                <a:cubicBezTo>
                  <a:pt x="10" y="127"/>
                  <a:pt x="10" y="127"/>
                  <a:pt x="10" y="127"/>
                </a:cubicBezTo>
                <a:cubicBezTo>
                  <a:pt x="9" y="127"/>
                  <a:pt x="8" y="126"/>
                  <a:pt x="8" y="124"/>
                </a:cubicBezTo>
                <a:cubicBezTo>
                  <a:pt x="8" y="122"/>
                  <a:pt x="9" y="121"/>
                  <a:pt x="10" y="121"/>
                </a:cubicBezTo>
                <a:cubicBezTo>
                  <a:pt x="10" y="120"/>
                  <a:pt x="10" y="120"/>
                  <a:pt x="10" y="120"/>
                </a:cubicBezTo>
                <a:cubicBezTo>
                  <a:pt x="29" y="111"/>
                  <a:pt x="29" y="111"/>
                  <a:pt x="29" y="111"/>
                </a:cubicBezTo>
                <a:cubicBezTo>
                  <a:pt x="82" y="139"/>
                  <a:pt x="82" y="139"/>
                  <a:pt x="82" y="139"/>
                </a:cubicBezTo>
                <a:cubicBezTo>
                  <a:pt x="82" y="139"/>
                  <a:pt x="82" y="139"/>
                  <a:pt x="82" y="139"/>
                </a:cubicBezTo>
                <a:cubicBezTo>
                  <a:pt x="84" y="139"/>
                  <a:pt x="86" y="140"/>
                  <a:pt x="88" y="140"/>
                </a:cubicBezTo>
                <a:cubicBezTo>
                  <a:pt x="90" y="140"/>
                  <a:pt x="92" y="139"/>
                  <a:pt x="94" y="139"/>
                </a:cubicBezTo>
                <a:cubicBezTo>
                  <a:pt x="94" y="139"/>
                  <a:pt x="94" y="139"/>
                  <a:pt x="94" y="139"/>
                </a:cubicBezTo>
                <a:cubicBezTo>
                  <a:pt x="147" y="111"/>
                  <a:pt x="147" y="111"/>
                  <a:pt x="147" y="111"/>
                </a:cubicBezTo>
                <a:lnTo>
                  <a:pt x="166" y="120"/>
                </a:lnTo>
                <a:close/>
                <a:moveTo>
                  <a:pt x="166" y="91"/>
                </a:moveTo>
                <a:cubicBezTo>
                  <a:pt x="166" y="92"/>
                  <a:pt x="166" y="92"/>
                  <a:pt x="166" y="92"/>
                </a:cubicBezTo>
                <a:cubicBezTo>
                  <a:pt x="90" y="132"/>
                  <a:pt x="90" y="132"/>
                  <a:pt x="90" y="132"/>
                </a:cubicBezTo>
                <a:cubicBezTo>
                  <a:pt x="90" y="131"/>
                  <a:pt x="90" y="131"/>
                  <a:pt x="90" y="131"/>
                </a:cubicBezTo>
                <a:cubicBezTo>
                  <a:pt x="89" y="132"/>
                  <a:pt x="89" y="132"/>
                  <a:pt x="88" y="132"/>
                </a:cubicBezTo>
                <a:cubicBezTo>
                  <a:pt x="87" y="132"/>
                  <a:pt x="87" y="132"/>
                  <a:pt x="86" y="131"/>
                </a:cubicBezTo>
                <a:cubicBezTo>
                  <a:pt x="86" y="132"/>
                  <a:pt x="86" y="132"/>
                  <a:pt x="86" y="132"/>
                </a:cubicBezTo>
                <a:cubicBezTo>
                  <a:pt x="10" y="92"/>
                  <a:pt x="10" y="92"/>
                  <a:pt x="10" y="92"/>
                </a:cubicBezTo>
                <a:cubicBezTo>
                  <a:pt x="10" y="91"/>
                  <a:pt x="10" y="91"/>
                  <a:pt x="10" y="91"/>
                </a:cubicBezTo>
                <a:cubicBezTo>
                  <a:pt x="9" y="91"/>
                  <a:pt x="8" y="90"/>
                  <a:pt x="8" y="88"/>
                </a:cubicBezTo>
                <a:cubicBezTo>
                  <a:pt x="8" y="86"/>
                  <a:pt x="9" y="85"/>
                  <a:pt x="10" y="85"/>
                </a:cubicBezTo>
                <a:cubicBezTo>
                  <a:pt x="10" y="84"/>
                  <a:pt x="10" y="84"/>
                  <a:pt x="10" y="84"/>
                </a:cubicBezTo>
                <a:cubicBezTo>
                  <a:pt x="29" y="75"/>
                  <a:pt x="29" y="75"/>
                  <a:pt x="29" y="75"/>
                </a:cubicBezTo>
                <a:cubicBezTo>
                  <a:pt x="82" y="103"/>
                  <a:pt x="82" y="103"/>
                  <a:pt x="82" y="103"/>
                </a:cubicBezTo>
                <a:cubicBezTo>
                  <a:pt x="82" y="103"/>
                  <a:pt x="82" y="103"/>
                  <a:pt x="82" y="103"/>
                </a:cubicBezTo>
                <a:cubicBezTo>
                  <a:pt x="84" y="103"/>
                  <a:pt x="86" y="104"/>
                  <a:pt x="88" y="104"/>
                </a:cubicBezTo>
                <a:cubicBezTo>
                  <a:pt x="90" y="104"/>
                  <a:pt x="92" y="103"/>
                  <a:pt x="94" y="103"/>
                </a:cubicBezTo>
                <a:cubicBezTo>
                  <a:pt x="94" y="103"/>
                  <a:pt x="94" y="103"/>
                  <a:pt x="94" y="103"/>
                </a:cubicBezTo>
                <a:cubicBezTo>
                  <a:pt x="147" y="75"/>
                  <a:pt x="147" y="75"/>
                  <a:pt x="147" y="75"/>
                </a:cubicBezTo>
                <a:cubicBezTo>
                  <a:pt x="166" y="84"/>
                  <a:pt x="166" y="84"/>
                  <a:pt x="166" y="84"/>
                </a:cubicBezTo>
                <a:cubicBezTo>
                  <a:pt x="166" y="85"/>
                  <a:pt x="166" y="85"/>
                  <a:pt x="166" y="85"/>
                </a:cubicBezTo>
                <a:cubicBezTo>
                  <a:pt x="167" y="85"/>
                  <a:pt x="168" y="86"/>
                  <a:pt x="168" y="88"/>
                </a:cubicBezTo>
                <a:cubicBezTo>
                  <a:pt x="168" y="90"/>
                  <a:pt x="167" y="91"/>
                  <a:pt x="166" y="91"/>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Rectangle 34"/>
          <p:cNvSpPr/>
          <p:nvPr/>
        </p:nvSpPr>
        <p:spPr>
          <a:xfrm>
            <a:off x="621877" y="536703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36" name="Rectangle 35"/>
          <p:cNvSpPr/>
          <p:nvPr/>
        </p:nvSpPr>
        <p:spPr>
          <a:xfrm>
            <a:off x="621877" y="572278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7" name="Freeform 5"/>
          <p:cNvSpPr>
            <a:spLocks/>
          </p:cNvSpPr>
          <p:nvPr/>
        </p:nvSpPr>
        <p:spPr bwMode="auto">
          <a:xfrm>
            <a:off x="3841631" y="3355834"/>
            <a:ext cx="1698931" cy="170099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506"/>
          <p:cNvSpPr>
            <a:spLocks noEditPoints="1"/>
          </p:cNvSpPr>
          <p:nvPr/>
        </p:nvSpPr>
        <p:spPr bwMode="auto">
          <a:xfrm>
            <a:off x="4379917" y="3895897"/>
            <a:ext cx="622359" cy="620863"/>
          </a:xfrm>
          <a:custGeom>
            <a:avLst/>
            <a:gdLst>
              <a:gd name="T0" fmla="*/ 140 w 176"/>
              <a:gd name="T1" fmla="*/ 72 h 176"/>
              <a:gd name="T2" fmla="*/ 140 w 176"/>
              <a:gd name="T3" fmla="*/ 64 h 176"/>
              <a:gd name="T4" fmla="*/ 96 w 176"/>
              <a:gd name="T5" fmla="*/ 68 h 176"/>
              <a:gd name="T6" fmla="*/ 100 w 176"/>
              <a:gd name="T7" fmla="*/ 56 h 176"/>
              <a:gd name="T8" fmla="*/ 128 w 176"/>
              <a:gd name="T9" fmla="*/ 52 h 176"/>
              <a:gd name="T10" fmla="*/ 100 w 176"/>
              <a:gd name="T11" fmla="*/ 48 h 176"/>
              <a:gd name="T12" fmla="*/ 100 w 176"/>
              <a:gd name="T13" fmla="*/ 56 h 176"/>
              <a:gd name="T14" fmla="*/ 116 w 176"/>
              <a:gd name="T15" fmla="*/ 88 h 176"/>
              <a:gd name="T16" fmla="*/ 116 w 176"/>
              <a:gd name="T17" fmla="*/ 80 h 176"/>
              <a:gd name="T18" fmla="*/ 96 w 176"/>
              <a:gd name="T19" fmla="*/ 84 h 176"/>
              <a:gd name="T20" fmla="*/ 40 w 176"/>
              <a:gd name="T21" fmla="*/ 104 h 176"/>
              <a:gd name="T22" fmla="*/ 80 w 176"/>
              <a:gd name="T23" fmla="*/ 96 h 176"/>
              <a:gd name="T24" fmla="*/ 72 w 176"/>
              <a:gd name="T25" fmla="*/ 48 h 176"/>
              <a:gd name="T26" fmla="*/ 32 w 176"/>
              <a:gd name="T27" fmla="*/ 56 h 176"/>
              <a:gd name="T28" fmla="*/ 40 w 176"/>
              <a:gd name="T29" fmla="*/ 104 h 176"/>
              <a:gd name="T30" fmla="*/ 72 w 176"/>
              <a:gd name="T31" fmla="*/ 56 h 176"/>
              <a:gd name="T32" fmla="*/ 40 w 176"/>
              <a:gd name="T33" fmla="*/ 96 h 176"/>
              <a:gd name="T34" fmla="*/ 100 w 176"/>
              <a:gd name="T35" fmla="*/ 104 h 176"/>
              <a:gd name="T36" fmla="*/ 144 w 176"/>
              <a:gd name="T37" fmla="*/ 100 h 176"/>
              <a:gd name="T38" fmla="*/ 100 w 176"/>
              <a:gd name="T39" fmla="*/ 96 h 176"/>
              <a:gd name="T40" fmla="*/ 100 w 176"/>
              <a:gd name="T41" fmla="*/ 104 h 176"/>
              <a:gd name="T42" fmla="*/ 96 w 176"/>
              <a:gd name="T43" fmla="*/ 8 h 176"/>
              <a:gd name="T44" fmla="*/ 80 w 176"/>
              <a:gd name="T45" fmla="*/ 8 h 176"/>
              <a:gd name="T46" fmla="*/ 0 w 176"/>
              <a:gd name="T47" fmla="*/ 16 h 176"/>
              <a:gd name="T48" fmla="*/ 8 w 176"/>
              <a:gd name="T49" fmla="*/ 32 h 176"/>
              <a:gd name="T50" fmla="*/ 16 w 176"/>
              <a:gd name="T51" fmla="*/ 136 h 176"/>
              <a:gd name="T52" fmla="*/ 84 w 176"/>
              <a:gd name="T53" fmla="*/ 146 h 176"/>
              <a:gd name="T54" fmla="*/ 60 w 176"/>
              <a:gd name="T55" fmla="*/ 172 h 176"/>
              <a:gd name="T56" fmla="*/ 67 w 176"/>
              <a:gd name="T57" fmla="*/ 175 h 176"/>
              <a:gd name="T58" fmla="*/ 109 w 176"/>
              <a:gd name="T59" fmla="*/ 175 h 176"/>
              <a:gd name="T60" fmla="*/ 116 w 176"/>
              <a:gd name="T61" fmla="*/ 172 h 176"/>
              <a:gd name="T62" fmla="*/ 92 w 176"/>
              <a:gd name="T63" fmla="*/ 146 h 176"/>
              <a:gd name="T64" fmla="*/ 160 w 176"/>
              <a:gd name="T65" fmla="*/ 136 h 176"/>
              <a:gd name="T66" fmla="*/ 168 w 176"/>
              <a:gd name="T67" fmla="*/ 32 h 176"/>
              <a:gd name="T68" fmla="*/ 176 w 176"/>
              <a:gd name="T69" fmla="*/ 16 h 176"/>
              <a:gd name="T70" fmla="*/ 160 w 176"/>
              <a:gd name="T71" fmla="*/ 128 h 176"/>
              <a:gd name="T72" fmla="*/ 16 w 176"/>
              <a:gd name="T73" fmla="*/ 32 h 176"/>
              <a:gd name="T74" fmla="*/ 160 w 176"/>
              <a:gd name="T75" fmla="*/ 128 h 176"/>
              <a:gd name="T76" fmla="*/ 8 w 176"/>
              <a:gd name="T77" fmla="*/ 24 h 176"/>
              <a:gd name="T78" fmla="*/ 168 w 176"/>
              <a:gd name="T79" fmla="*/ 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100" y="72"/>
                </a:moveTo>
                <a:cubicBezTo>
                  <a:pt x="140" y="72"/>
                  <a:pt x="140" y="72"/>
                  <a:pt x="140" y="72"/>
                </a:cubicBezTo>
                <a:cubicBezTo>
                  <a:pt x="142" y="72"/>
                  <a:pt x="144" y="70"/>
                  <a:pt x="144" y="68"/>
                </a:cubicBezTo>
                <a:cubicBezTo>
                  <a:pt x="144" y="66"/>
                  <a:pt x="142" y="64"/>
                  <a:pt x="140" y="64"/>
                </a:cubicBezTo>
                <a:cubicBezTo>
                  <a:pt x="100" y="64"/>
                  <a:pt x="100" y="64"/>
                  <a:pt x="100" y="64"/>
                </a:cubicBezTo>
                <a:cubicBezTo>
                  <a:pt x="98" y="64"/>
                  <a:pt x="96" y="66"/>
                  <a:pt x="96" y="68"/>
                </a:cubicBezTo>
                <a:cubicBezTo>
                  <a:pt x="96" y="70"/>
                  <a:pt x="98" y="72"/>
                  <a:pt x="100" y="72"/>
                </a:cubicBezTo>
                <a:moveTo>
                  <a:pt x="100" y="56"/>
                </a:moveTo>
                <a:cubicBezTo>
                  <a:pt x="124" y="56"/>
                  <a:pt x="124" y="56"/>
                  <a:pt x="124" y="56"/>
                </a:cubicBezTo>
                <a:cubicBezTo>
                  <a:pt x="126" y="56"/>
                  <a:pt x="128" y="54"/>
                  <a:pt x="128" y="52"/>
                </a:cubicBezTo>
                <a:cubicBezTo>
                  <a:pt x="128" y="50"/>
                  <a:pt x="126" y="48"/>
                  <a:pt x="124" y="48"/>
                </a:cubicBezTo>
                <a:cubicBezTo>
                  <a:pt x="100" y="48"/>
                  <a:pt x="100" y="48"/>
                  <a:pt x="100" y="48"/>
                </a:cubicBezTo>
                <a:cubicBezTo>
                  <a:pt x="98" y="48"/>
                  <a:pt x="96" y="50"/>
                  <a:pt x="96" y="52"/>
                </a:cubicBezTo>
                <a:cubicBezTo>
                  <a:pt x="96" y="54"/>
                  <a:pt x="98" y="56"/>
                  <a:pt x="100" y="56"/>
                </a:cubicBezTo>
                <a:moveTo>
                  <a:pt x="100" y="88"/>
                </a:moveTo>
                <a:cubicBezTo>
                  <a:pt x="116" y="88"/>
                  <a:pt x="116" y="88"/>
                  <a:pt x="116" y="88"/>
                </a:cubicBezTo>
                <a:cubicBezTo>
                  <a:pt x="118" y="88"/>
                  <a:pt x="120" y="86"/>
                  <a:pt x="120" y="84"/>
                </a:cubicBezTo>
                <a:cubicBezTo>
                  <a:pt x="120" y="82"/>
                  <a:pt x="118" y="80"/>
                  <a:pt x="116" y="80"/>
                </a:cubicBezTo>
                <a:cubicBezTo>
                  <a:pt x="100" y="80"/>
                  <a:pt x="100" y="80"/>
                  <a:pt x="100" y="80"/>
                </a:cubicBezTo>
                <a:cubicBezTo>
                  <a:pt x="98" y="80"/>
                  <a:pt x="96" y="82"/>
                  <a:pt x="96" y="84"/>
                </a:cubicBezTo>
                <a:cubicBezTo>
                  <a:pt x="96" y="86"/>
                  <a:pt x="98" y="88"/>
                  <a:pt x="100" y="88"/>
                </a:cubicBezTo>
                <a:moveTo>
                  <a:pt x="40" y="104"/>
                </a:moveTo>
                <a:cubicBezTo>
                  <a:pt x="72" y="104"/>
                  <a:pt x="72" y="104"/>
                  <a:pt x="72" y="104"/>
                </a:cubicBezTo>
                <a:cubicBezTo>
                  <a:pt x="76" y="104"/>
                  <a:pt x="80" y="100"/>
                  <a:pt x="80" y="96"/>
                </a:cubicBezTo>
                <a:cubicBezTo>
                  <a:pt x="80" y="56"/>
                  <a:pt x="80" y="56"/>
                  <a:pt x="80" y="56"/>
                </a:cubicBezTo>
                <a:cubicBezTo>
                  <a:pt x="80" y="52"/>
                  <a:pt x="76" y="48"/>
                  <a:pt x="72" y="48"/>
                </a:cubicBezTo>
                <a:cubicBezTo>
                  <a:pt x="40" y="48"/>
                  <a:pt x="40" y="48"/>
                  <a:pt x="40" y="48"/>
                </a:cubicBezTo>
                <a:cubicBezTo>
                  <a:pt x="36" y="48"/>
                  <a:pt x="32" y="52"/>
                  <a:pt x="32" y="56"/>
                </a:cubicBezTo>
                <a:cubicBezTo>
                  <a:pt x="32" y="96"/>
                  <a:pt x="32" y="96"/>
                  <a:pt x="32" y="96"/>
                </a:cubicBezTo>
                <a:cubicBezTo>
                  <a:pt x="32" y="100"/>
                  <a:pt x="36" y="104"/>
                  <a:pt x="40" y="104"/>
                </a:cubicBezTo>
                <a:moveTo>
                  <a:pt x="40" y="56"/>
                </a:moveTo>
                <a:cubicBezTo>
                  <a:pt x="72" y="56"/>
                  <a:pt x="72" y="56"/>
                  <a:pt x="72" y="56"/>
                </a:cubicBezTo>
                <a:cubicBezTo>
                  <a:pt x="72" y="96"/>
                  <a:pt x="72" y="96"/>
                  <a:pt x="72" y="96"/>
                </a:cubicBezTo>
                <a:cubicBezTo>
                  <a:pt x="40" y="96"/>
                  <a:pt x="40" y="96"/>
                  <a:pt x="40" y="96"/>
                </a:cubicBezTo>
                <a:lnTo>
                  <a:pt x="40" y="56"/>
                </a:lnTo>
                <a:close/>
                <a:moveTo>
                  <a:pt x="100" y="104"/>
                </a:moveTo>
                <a:cubicBezTo>
                  <a:pt x="140" y="104"/>
                  <a:pt x="140" y="104"/>
                  <a:pt x="140" y="104"/>
                </a:cubicBezTo>
                <a:cubicBezTo>
                  <a:pt x="142" y="104"/>
                  <a:pt x="144" y="102"/>
                  <a:pt x="144" y="100"/>
                </a:cubicBezTo>
                <a:cubicBezTo>
                  <a:pt x="144" y="98"/>
                  <a:pt x="142" y="96"/>
                  <a:pt x="140" y="96"/>
                </a:cubicBezTo>
                <a:cubicBezTo>
                  <a:pt x="100" y="96"/>
                  <a:pt x="100" y="96"/>
                  <a:pt x="100" y="96"/>
                </a:cubicBezTo>
                <a:cubicBezTo>
                  <a:pt x="98" y="96"/>
                  <a:pt x="96" y="98"/>
                  <a:pt x="96" y="100"/>
                </a:cubicBezTo>
                <a:cubicBezTo>
                  <a:pt x="96" y="102"/>
                  <a:pt x="98" y="104"/>
                  <a:pt x="100" y="104"/>
                </a:cubicBezTo>
                <a:moveTo>
                  <a:pt x="168" y="8"/>
                </a:moveTo>
                <a:cubicBezTo>
                  <a:pt x="96" y="8"/>
                  <a:pt x="96" y="8"/>
                  <a:pt x="96" y="8"/>
                </a:cubicBezTo>
                <a:cubicBezTo>
                  <a:pt x="96" y="4"/>
                  <a:pt x="92" y="0"/>
                  <a:pt x="88" y="0"/>
                </a:cubicBezTo>
                <a:cubicBezTo>
                  <a:pt x="84" y="0"/>
                  <a:pt x="80" y="4"/>
                  <a:pt x="80" y="8"/>
                </a:cubicBezTo>
                <a:cubicBezTo>
                  <a:pt x="8" y="8"/>
                  <a:pt x="8" y="8"/>
                  <a:pt x="8" y="8"/>
                </a:cubicBezTo>
                <a:cubicBezTo>
                  <a:pt x="4" y="8"/>
                  <a:pt x="0" y="12"/>
                  <a:pt x="0" y="16"/>
                </a:cubicBezTo>
                <a:cubicBezTo>
                  <a:pt x="0" y="24"/>
                  <a:pt x="0" y="24"/>
                  <a:pt x="0" y="24"/>
                </a:cubicBezTo>
                <a:cubicBezTo>
                  <a:pt x="0" y="28"/>
                  <a:pt x="4" y="32"/>
                  <a:pt x="8" y="32"/>
                </a:cubicBezTo>
                <a:cubicBezTo>
                  <a:pt x="8" y="128"/>
                  <a:pt x="8" y="128"/>
                  <a:pt x="8" y="128"/>
                </a:cubicBezTo>
                <a:cubicBezTo>
                  <a:pt x="8" y="132"/>
                  <a:pt x="12" y="136"/>
                  <a:pt x="16" y="136"/>
                </a:cubicBezTo>
                <a:cubicBezTo>
                  <a:pt x="84" y="136"/>
                  <a:pt x="84" y="136"/>
                  <a:pt x="84" y="136"/>
                </a:cubicBezTo>
                <a:cubicBezTo>
                  <a:pt x="84" y="146"/>
                  <a:pt x="84" y="146"/>
                  <a:pt x="84" y="146"/>
                </a:cubicBezTo>
                <a:cubicBezTo>
                  <a:pt x="61" y="169"/>
                  <a:pt x="61" y="169"/>
                  <a:pt x="61" y="169"/>
                </a:cubicBezTo>
                <a:cubicBezTo>
                  <a:pt x="60" y="170"/>
                  <a:pt x="60" y="171"/>
                  <a:pt x="60" y="172"/>
                </a:cubicBezTo>
                <a:cubicBezTo>
                  <a:pt x="60" y="174"/>
                  <a:pt x="62" y="176"/>
                  <a:pt x="64" y="176"/>
                </a:cubicBezTo>
                <a:cubicBezTo>
                  <a:pt x="65" y="176"/>
                  <a:pt x="66" y="176"/>
                  <a:pt x="67" y="175"/>
                </a:cubicBezTo>
                <a:cubicBezTo>
                  <a:pt x="88" y="154"/>
                  <a:pt x="88" y="154"/>
                  <a:pt x="88" y="154"/>
                </a:cubicBezTo>
                <a:cubicBezTo>
                  <a:pt x="109" y="175"/>
                  <a:pt x="109" y="175"/>
                  <a:pt x="109" y="175"/>
                </a:cubicBezTo>
                <a:cubicBezTo>
                  <a:pt x="110" y="176"/>
                  <a:pt x="111" y="176"/>
                  <a:pt x="112" y="176"/>
                </a:cubicBezTo>
                <a:cubicBezTo>
                  <a:pt x="114" y="176"/>
                  <a:pt x="116" y="174"/>
                  <a:pt x="116" y="172"/>
                </a:cubicBezTo>
                <a:cubicBezTo>
                  <a:pt x="116" y="171"/>
                  <a:pt x="116" y="170"/>
                  <a:pt x="115" y="169"/>
                </a:cubicBezTo>
                <a:cubicBezTo>
                  <a:pt x="92" y="146"/>
                  <a:pt x="92" y="146"/>
                  <a:pt x="92" y="146"/>
                </a:cubicBezTo>
                <a:cubicBezTo>
                  <a:pt x="92" y="136"/>
                  <a:pt x="92" y="136"/>
                  <a:pt x="92" y="136"/>
                </a:cubicBezTo>
                <a:cubicBezTo>
                  <a:pt x="160" y="136"/>
                  <a:pt x="160" y="136"/>
                  <a:pt x="160" y="136"/>
                </a:cubicBezTo>
                <a:cubicBezTo>
                  <a:pt x="164" y="136"/>
                  <a:pt x="168" y="132"/>
                  <a:pt x="168" y="128"/>
                </a:cubicBezTo>
                <a:cubicBezTo>
                  <a:pt x="168" y="32"/>
                  <a:pt x="168" y="32"/>
                  <a:pt x="168" y="32"/>
                </a:cubicBezTo>
                <a:cubicBezTo>
                  <a:pt x="172" y="32"/>
                  <a:pt x="176" y="28"/>
                  <a:pt x="176" y="24"/>
                </a:cubicBezTo>
                <a:cubicBezTo>
                  <a:pt x="176" y="16"/>
                  <a:pt x="176" y="16"/>
                  <a:pt x="176" y="16"/>
                </a:cubicBezTo>
                <a:cubicBezTo>
                  <a:pt x="176" y="12"/>
                  <a:pt x="172" y="8"/>
                  <a:pt x="168" y="8"/>
                </a:cubicBezTo>
                <a:moveTo>
                  <a:pt x="160" y="128"/>
                </a:moveTo>
                <a:cubicBezTo>
                  <a:pt x="16" y="128"/>
                  <a:pt x="16" y="128"/>
                  <a:pt x="16" y="128"/>
                </a:cubicBezTo>
                <a:cubicBezTo>
                  <a:pt x="16" y="32"/>
                  <a:pt x="16" y="32"/>
                  <a:pt x="16" y="32"/>
                </a:cubicBezTo>
                <a:cubicBezTo>
                  <a:pt x="160" y="32"/>
                  <a:pt x="160" y="32"/>
                  <a:pt x="160" y="32"/>
                </a:cubicBezTo>
                <a:lnTo>
                  <a:pt x="160" y="128"/>
                </a:lnTo>
                <a:close/>
                <a:moveTo>
                  <a:pt x="168" y="24"/>
                </a:moveTo>
                <a:cubicBezTo>
                  <a:pt x="8" y="24"/>
                  <a:pt x="8" y="24"/>
                  <a:pt x="8" y="24"/>
                </a:cubicBezTo>
                <a:cubicBezTo>
                  <a:pt x="8" y="16"/>
                  <a:pt x="8" y="16"/>
                  <a:pt x="8" y="16"/>
                </a:cubicBezTo>
                <a:cubicBezTo>
                  <a:pt x="168" y="16"/>
                  <a:pt x="168" y="16"/>
                  <a:pt x="168" y="16"/>
                </a:cubicBezTo>
                <a:lnTo>
                  <a:pt x="168" y="24"/>
                </a:ln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9" name="Rectangle 38"/>
          <p:cNvSpPr/>
          <p:nvPr/>
        </p:nvSpPr>
        <p:spPr>
          <a:xfrm>
            <a:off x="3400832" y="536703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40" name="Rectangle 39"/>
          <p:cNvSpPr/>
          <p:nvPr/>
        </p:nvSpPr>
        <p:spPr>
          <a:xfrm>
            <a:off x="3400832" y="572278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41" name="Freeform 5"/>
          <p:cNvSpPr>
            <a:spLocks/>
          </p:cNvSpPr>
          <p:nvPr/>
        </p:nvSpPr>
        <p:spPr bwMode="auto">
          <a:xfrm>
            <a:off x="6620586" y="3355834"/>
            <a:ext cx="1698931" cy="170099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521"/>
          <p:cNvSpPr>
            <a:spLocks noEditPoints="1"/>
          </p:cNvSpPr>
          <p:nvPr/>
        </p:nvSpPr>
        <p:spPr bwMode="auto">
          <a:xfrm>
            <a:off x="7152139" y="3895897"/>
            <a:ext cx="635824" cy="622359"/>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43" name="Rectangle 42"/>
          <p:cNvSpPr/>
          <p:nvPr/>
        </p:nvSpPr>
        <p:spPr>
          <a:xfrm>
            <a:off x="6179787" y="536703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44" name="Rectangle 43"/>
          <p:cNvSpPr/>
          <p:nvPr/>
        </p:nvSpPr>
        <p:spPr>
          <a:xfrm>
            <a:off x="6179787" y="572278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45" name="Freeform 5"/>
          <p:cNvSpPr>
            <a:spLocks/>
          </p:cNvSpPr>
          <p:nvPr/>
        </p:nvSpPr>
        <p:spPr bwMode="auto">
          <a:xfrm>
            <a:off x="9399542" y="3355834"/>
            <a:ext cx="1698931" cy="170099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485"/>
          <p:cNvSpPr>
            <a:spLocks noEditPoints="1"/>
          </p:cNvSpPr>
          <p:nvPr/>
        </p:nvSpPr>
        <p:spPr bwMode="auto">
          <a:xfrm>
            <a:off x="10050780" y="3894401"/>
            <a:ext cx="396455" cy="622359"/>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47" name="Rectangle 46"/>
          <p:cNvSpPr/>
          <p:nvPr/>
        </p:nvSpPr>
        <p:spPr>
          <a:xfrm>
            <a:off x="8958743" y="536703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48" name="Rectangle 47"/>
          <p:cNvSpPr/>
          <p:nvPr/>
        </p:nvSpPr>
        <p:spPr>
          <a:xfrm>
            <a:off x="8958743" y="572278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231505908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fade">
                                      <p:cBhvr>
                                        <p:cTn id="21" dur="500"/>
                                        <p:tgtEl>
                                          <p:spTgt spid="3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500"/>
                                        <p:tgtEl>
                                          <p:spTgt spid="34"/>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fade">
                                      <p:cBhvr>
                                        <p:cTn id="30" dur="500"/>
                                        <p:tgtEl>
                                          <p:spTgt spid="36"/>
                                        </p:tgtEl>
                                      </p:cBhvr>
                                    </p:animEffect>
                                  </p:childTnLst>
                                </p:cTn>
                              </p:par>
                            </p:childTnLst>
                          </p:cTn>
                        </p:par>
                        <p:par>
                          <p:cTn id="31" fill="hold">
                            <p:stCondLst>
                              <p:cond delay="1500"/>
                            </p:stCondLst>
                            <p:childTnLst>
                              <p:par>
                                <p:cTn id="32" presetID="10" presetClass="entr" presetSubtype="0" fill="hold" grpId="0" nodeType="afterEffect">
                                  <p:stCondLst>
                                    <p:cond delay="0"/>
                                  </p:stCondLst>
                                  <p:childTnLst>
                                    <p:set>
                                      <p:cBhvr>
                                        <p:cTn id="33" dur="1" fill="hold">
                                          <p:stCondLst>
                                            <p:cond delay="0"/>
                                          </p:stCondLst>
                                        </p:cTn>
                                        <p:tgtEl>
                                          <p:spTgt spid="37"/>
                                        </p:tgtEl>
                                        <p:attrNameLst>
                                          <p:attrName>style.visibility</p:attrName>
                                        </p:attrNameLst>
                                      </p:cBhvr>
                                      <p:to>
                                        <p:strVal val="visible"/>
                                      </p:to>
                                    </p:set>
                                    <p:animEffect transition="in" filter="fade">
                                      <p:cBhvr>
                                        <p:cTn id="34" dur="500"/>
                                        <p:tgtEl>
                                          <p:spTgt spid="3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500"/>
                                        <p:tgtEl>
                                          <p:spTgt spid="3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500"/>
                                        <p:tgtEl>
                                          <p:spTgt spid="3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fade">
                                      <p:cBhvr>
                                        <p:cTn id="43" dur="500"/>
                                        <p:tgtEl>
                                          <p:spTgt spid="40"/>
                                        </p:tgtEl>
                                      </p:cBhvr>
                                    </p:animEffect>
                                  </p:childTnLst>
                                </p:cTn>
                              </p:par>
                            </p:childTnLst>
                          </p:cTn>
                        </p:par>
                        <p:par>
                          <p:cTn id="44" fill="hold">
                            <p:stCondLst>
                              <p:cond delay="2000"/>
                            </p:stCondLst>
                            <p:childTnLst>
                              <p:par>
                                <p:cTn id="45" presetID="10" presetClass="entr" presetSubtype="0" fill="hold" grpId="0" nodeType="after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500"/>
                                        <p:tgtEl>
                                          <p:spTgt spid="4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2"/>
                                        </p:tgtEl>
                                        <p:attrNameLst>
                                          <p:attrName>style.visibility</p:attrName>
                                        </p:attrNameLst>
                                      </p:cBhvr>
                                      <p:to>
                                        <p:strVal val="visible"/>
                                      </p:to>
                                    </p:set>
                                    <p:animEffect transition="in" filter="fade">
                                      <p:cBhvr>
                                        <p:cTn id="50" dur="500"/>
                                        <p:tgtEl>
                                          <p:spTgt spid="42"/>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3"/>
                                        </p:tgtEl>
                                        <p:attrNameLst>
                                          <p:attrName>style.visibility</p:attrName>
                                        </p:attrNameLst>
                                      </p:cBhvr>
                                      <p:to>
                                        <p:strVal val="visible"/>
                                      </p:to>
                                    </p:set>
                                    <p:animEffect transition="in" filter="fade">
                                      <p:cBhvr>
                                        <p:cTn id="53" dur="500"/>
                                        <p:tgtEl>
                                          <p:spTgt spid="4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4"/>
                                        </p:tgtEl>
                                        <p:attrNameLst>
                                          <p:attrName>style.visibility</p:attrName>
                                        </p:attrNameLst>
                                      </p:cBhvr>
                                      <p:to>
                                        <p:strVal val="visible"/>
                                      </p:to>
                                    </p:set>
                                    <p:animEffect transition="in" filter="fade">
                                      <p:cBhvr>
                                        <p:cTn id="56" dur="500"/>
                                        <p:tgtEl>
                                          <p:spTgt spid="44"/>
                                        </p:tgtEl>
                                      </p:cBhvr>
                                    </p:animEffect>
                                  </p:childTnLst>
                                </p:cTn>
                              </p:par>
                            </p:childTnLst>
                          </p:cTn>
                        </p:par>
                        <p:par>
                          <p:cTn id="57" fill="hold">
                            <p:stCondLst>
                              <p:cond delay="2500"/>
                            </p:stCondLst>
                            <p:childTnLst>
                              <p:par>
                                <p:cTn id="58" presetID="10" presetClass="entr" presetSubtype="0" fill="hold" grpId="0" nodeType="afterEffect">
                                  <p:stCondLst>
                                    <p:cond delay="0"/>
                                  </p:stCondLst>
                                  <p:childTnLst>
                                    <p:set>
                                      <p:cBhvr>
                                        <p:cTn id="59" dur="1" fill="hold">
                                          <p:stCondLst>
                                            <p:cond delay="0"/>
                                          </p:stCondLst>
                                        </p:cTn>
                                        <p:tgtEl>
                                          <p:spTgt spid="46"/>
                                        </p:tgtEl>
                                        <p:attrNameLst>
                                          <p:attrName>style.visibility</p:attrName>
                                        </p:attrNameLst>
                                      </p:cBhvr>
                                      <p:to>
                                        <p:strVal val="visible"/>
                                      </p:to>
                                    </p:set>
                                    <p:animEffect transition="in" filter="fade">
                                      <p:cBhvr>
                                        <p:cTn id="60" dur="500"/>
                                        <p:tgtEl>
                                          <p:spTgt spid="46"/>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7"/>
                                        </p:tgtEl>
                                        <p:attrNameLst>
                                          <p:attrName>style.visibility</p:attrName>
                                        </p:attrNameLst>
                                      </p:cBhvr>
                                      <p:to>
                                        <p:strVal val="visible"/>
                                      </p:to>
                                    </p:set>
                                    <p:animEffect transition="in" filter="fade">
                                      <p:cBhvr>
                                        <p:cTn id="66" dur="500"/>
                                        <p:tgtEl>
                                          <p:spTgt spid="47"/>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48"/>
                                        </p:tgtEl>
                                        <p:attrNameLst>
                                          <p:attrName>style.visibility</p:attrName>
                                        </p:attrNameLst>
                                      </p:cBhvr>
                                      <p:to>
                                        <p:strVal val="visible"/>
                                      </p:to>
                                    </p:set>
                                    <p:animEffect transition="in" filter="fade">
                                      <p:cBhvr>
                                        <p:cTn id="69"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4" grpId="0"/>
      <p:bldP spid="15" grpId="0"/>
      <p:bldP spid="33" grpId="0" animBg="1"/>
      <p:bldP spid="34" grpId="0" animBg="1"/>
      <p:bldP spid="35" grpId="0"/>
      <p:bldP spid="36" grpId="0"/>
      <p:bldP spid="37" grpId="0" animBg="1"/>
      <p:bldP spid="38" grpId="0" animBg="1"/>
      <p:bldP spid="39" grpId="0"/>
      <p:bldP spid="40" grpId="0"/>
      <p:bldP spid="41" grpId="0" animBg="1"/>
      <p:bldP spid="42" grpId="0" animBg="1"/>
      <p:bldP spid="43" grpId="0"/>
      <p:bldP spid="44" grpId="0"/>
      <p:bldP spid="45" grpId="0" animBg="1"/>
      <p:bldP spid="46" grpId="0" animBg="1"/>
      <p:bldP spid="47" grpId="0"/>
      <p:bldP spid="48"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5" name="Rectangle 4"/>
          <p:cNvSpPr/>
          <p:nvPr/>
        </p:nvSpPr>
        <p:spPr>
          <a:xfrm>
            <a:off x="609601" y="4778444"/>
            <a:ext cx="10972800" cy="1508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SECTION BREAK SLIDE</a:t>
            </a:r>
            <a:endParaRPr lang="en-US" sz="5400" dirty="0">
              <a:solidFill>
                <a:schemeClr val="bg2"/>
              </a:solidFill>
              <a:latin typeface="+mj-lt"/>
            </a:endParaRPr>
          </a:p>
        </p:txBody>
      </p:sp>
    </p:spTree>
    <p:extLst>
      <p:ext uri="{BB962C8B-B14F-4D97-AF65-F5344CB8AC3E}">
        <p14:creationId xmlns:p14="http://schemas.microsoft.com/office/powerpoint/2010/main" val="12404175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53624" y="809018"/>
            <a:ext cx="9484752" cy="5510420"/>
            <a:chOff x="3248729" y="2364827"/>
            <a:chExt cx="5694540" cy="3308395"/>
          </a:xfrm>
          <a:solidFill>
            <a:schemeClr val="bg2">
              <a:lumMod val="95000"/>
            </a:schemeClr>
          </a:solidFill>
        </p:grpSpPr>
        <p:sp>
          <p:nvSpPr>
            <p:cNvPr id="5" name="Freeform 5"/>
            <p:cNvSpPr>
              <a:spLocks/>
            </p:cNvSpPr>
            <p:nvPr/>
          </p:nvSpPr>
          <p:spPr bwMode="auto">
            <a:xfrm>
              <a:off x="6106571" y="3609948"/>
              <a:ext cx="4066" cy="4066"/>
            </a:xfrm>
            <a:custGeom>
              <a:avLst/>
              <a:gdLst>
                <a:gd name="T0" fmla="*/ 2 w 5"/>
                <a:gd name="T1" fmla="*/ 2 h 5"/>
                <a:gd name="T2" fmla="*/ 0 w 5"/>
                <a:gd name="T3" fmla="*/ 0 h 5"/>
                <a:gd name="T4" fmla="*/ 5 w 5"/>
                <a:gd name="T5" fmla="*/ 5 h 5"/>
                <a:gd name="T6" fmla="*/ 2 w 5"/>
                <a:gd name="T7" fmla="*/ 2 h 5"/>
              </a:gdLst>
              <a:ahLst/>
              <a:cxnLst>
                <a:cxn ang="0">
                  <a:pos x="T0" y="T1"/>
                </a:cxn>
                <a:cxn ang="0">
                  <a:pos x="T2" y="T3"/>
                </a:cxn>
                <a:cxn ang="0">
                  <a:pos x="T4" y="T5"/>
                </a:cxn>
                <a:cxn ang="0">
                  <a:pos x="T6" y="T7"/>
                </a:cxn>
              </a:cxnLst>
              <a:rect l="0" t="0" r="r" b="b"/>
              <a:pathLst>
                <a:path w="5" h="5">
                  <a:moveTo>
                    <a:pt x="2" y="2"/>
                  </a:moveTo>
                  <a:lnTo>
                    <a:pt x="0" y="0"/>
                  </a:lnTo>
                  <a:lnTo>
                    <a:pt x="5" y="5"/>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 name="Freeform 6"/>
            <p:cNvSpPr>
              <a:spLocks/>
            </p:cNvSpPr>
            <p:nvPr/>
          </p:nvSpPr>
          <p:spPr bwMode="auto">
            <a:xfrm>
              <a:off x="6110637" y="3614014"/>
              <a:ext cx="0" cy="1627"/>
            </a:xfrm>
            <a:custGeom>
              <a:avLst/>
              <a:gdLst>
                <a:gd name="T0" fmla="*/ 2 h 2"/>
                <a:gd name="T1" fmla="*/ 0 h 2"/>
                <a:gd name="T2" fmla="*/ 2 h 2"/>
                <a:gd name="T3" fmla="*/ 2 h 2"/>
              </a:gdLst>
              <a:ahLst/>
              <a:cxnLst>
                <a:cxn ang="0">
                  <a:pos x="0" y="T0"/>
                </a:cxn>
                <a:cxn ang="0">
                  <a:pos x="0" y="T1"/>
                </a:cxn>
                <a:cxn ang="0">
                  <a:pos x="0" y="T2"/>
                </a:cxn>
                <a:cxn ang="0">
                  <a:pos x="0" y="T3"/>
                </a:cxn>
              </a:cxnLst>
              <a:rect l="0" t="0" r="r" b="b"/>
              <a:pathLst>
                <a:path h="2">
                  <a:moveTo>
                    <a:pt x="0" y="2"/>
                  </a:moveTo>
                  <a:lnTo>
                    <a:pt x="0" y="0"/>
                  </a:lnTo>
                  <a:lnTo>
                    <a:pt x="0" y="2"/>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 name="Freeform 7"/>
            <p:cNvSpPr>
              <a:spLocks/>
            </p:cNvSpPr>
            <p:nvPr/>
          </p:nvSpPr>
          <p:spPr bwMode="auto">
            <a:xfrm>
              <a:off x="6123650" y="3623774"/>
              <a:ext cx="4066" cy="3253"/>
            </a:xfrm>
            <a:custGeom>
              <a:avLst/>
              <a:gdLst>
                <a:gd name="T0" fmla="*/ 0 w 5"/>
                <a:gd name="T1" fmla="*/ 4 h 4"/>
                <a:gd name="T2" fmla="*/ 5 w 5"/>
                <a:gd name="T3" fmla="*/ 0 h 4"/>
                <a:gd name="T4" fmla="*/ 5 w 5"/>
                <a:gd name="T5" fmla="*/ 0 h 4"/>
                <a:gd name="T6" fmla="*/ 0 w 5"/>
                <a:gd name="T7" fmla="*/ 4 h 4"/>
              </a:gdLst>
              <a:ahLst/>
              <a:cxnLst>
                <a:cxn ang="0">
                  <a:pos x="T0" y="T1"/>
                </a:cxn>
                <a:cxn ang="0">
                  <a:pos x="T2" y="T3"/>
                </a:cxn>
                <a:cxn ang="0">
                  <a:pos x="T4" y="T5"/>
                </a:cxn>
                <a:cxn ang="0">
                  <a:pos x="T6" y="T7"/>
                </a:cxn>
              </a:cxnLst>
              <a:rect l="0" t="0" r="r" b="b"/>
              <a:pathLst>
                <a:path w="5" h="4">
                  <a:moveTo>
                    <a:pt x="0" y="4"/>
                  </a:moveTo>
                  <a:lnTo>
                    <a:pt x="5" y="0"/>
                  </a:lnTo>
                  <a:lnTo>
                    <a:pt x="5" y="0"/>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 name="Freeform 8"/>
            <p:cNvSpPr>
              <a:spLocks/>
            </p:cNvSpPr>
            <p:nvPr/>
          </p:nvSpPr>
          <p:spPr bwMode="auto">
            <a:xfrm>
              <a:off x="6170007" y="3583111"/>
              <a:ext cx="0" cy="4066"/>
            </a:xfrm>
            <a:custGeom>
              <a:avLst/>
              <a:gdLst>
                <a:gd name="T0" fmla="*/ 0 h 5"/>
                <a:gd name="T1" fmla="*/ 5 h 5"/>
                <a:gd name="T2" fmla="*/ 0 h 5"/>
                <a:gd name="T3" fmla="*/ 0 h 5"/>
              </a:gdLst>
              <a:ahLst/>
              <a:cxnLst>
                <a:cxn ang="0">
                  <a:pos x="0" y="T0"/>
                </a:cxn>
                <a:cxn ang="0">
                  <a:pos x="0" y="T1"/>
                </a:cxn>
                <a:cxn ang="0">
                  <a:pos x="0" y="T2"/>
                </a:cxn>
                <a:cxn ang="0">
                  <a:pos x="0" y="T3"/>
                </a:cxn>
              </a:cxnLst>
              <a:rect l="0" t="0" r="r" b="b"/>
              <a:pathLst>
                <a:path h="5">
                  <a:moveTo>
                    <a:pt x="0" y="0"/>
                  </a:moveTo>
                  <a:lnTo>
                    <a:pt x="0" y="5"/>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 name="Freeform 9"/>
            <p:cNvSpPr>
              <a:spLocks/>
            </p:cNvSpPr>
            <p:nvPr/>
          </p:nvSpPr>
          <p:spPr bwMode="auto">
            <a:xfrm>
              <a:off x="6171633" y="3632719"/>
              <a:ext cx="4066" cy="4066"/>
            </a:xfrm>
            <a:custGeom>
              <a:avLst/>
              <a:gdLst>
                <a:gd name="T0" fmla="*/ 0 w 5"/>
                <a:gd name="T1" fmla="*/ 5 h 5"/>
                <a:gd name="T2" fmla="*/ 5 w 5"/>
                <a:gd name="T3" fmla="*/ 0 h 5"/>
                <a:gd name="T4" fmla="*/ 5 w 5"/>
                <a:gd name="T5" fmla="*/ 0 h 5"/>
                <a:gd name="T6" fmla="*/ 0 w 5"/>
                <a:gd name="T7" fmla="*/ 5 h 5"/>
              </a:gdLst>
              <a:ahLst/>
              <a:cxnLst>
                <a:cxn ang="0">
                  <a:pos x="T0" y="T1"/>
                </a:cxn>
                <a:cxn ang="0">
                  <a:pos x="T2" y="T3"/>
                </a:cxn>
                <a:cxn ang="0">
                  <a:pos x="T4" y="T5"/>
                </a:cxn>
                <a:cxn ang="0">
                  <a:pos x="T6" y="T7"/>
                </a:cxn>
              </a:cxnLst>
              <a:rect l="0" t="0" r="r" b="b"/>
              <a:pathLst>
                <a:path w="5" h="5">
                  <a:moveTo>
                    <a:pt x="0" y="5"/>
                  </a:moveTo>
                  <a:lnTo>
                    <a:pt x="5" y="0"/>
                  </a:lnTo>
                  <a:lnTo>
                    <a:pt x="5"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 name="Freeform 10"/>
            <p:cNvSpPr>
              <a:spLocks/>
            </p:cNvSpPr>
            <p:nvPr/>
          </p:nvSpPr>
          <p:spPr bwMode="auto">
            <a:xfrm>
              <a:off x="6252960" y="3646546"/>
              <a:ext cx="1626" cy="1627"/>
            </a:xfrm>
            <a:custGeom>
              <a:avLst/>
              <a:gdLst>
                <a:gd name="T0" fmla="*/ 0 w 2"/>
                <a:gd name="T1" fmla="*/ 0 h 2"/>
                <a:gd name="T2" fmla="*/ 2 w 2"/>
                <a:gd name="T3" fmla="*/ 2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lnTo>
                    <a:pt x="2" y="2"/>
                  </a:lnTo>
                  <a:lnTo>
                    <a:pt x="2"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 name="Freeform 11"/>
            <p:cNvSpPr>
              <a:spLocks/>
            </p:cNvSpPr>
            <p:nvPr/>
          </p:nvSpPr>
          <p:spPr bwMode="auto">
            <a:xfrm>
              <a:off x="6217990" y="3631094"/>
              <a:ext cx="1626" cy="5693"/>
            </a:xfrm>
            <a:custGeom>
              <a:avLst/>
              <a:gdLst>
                <a:gd name="T0" fmla="*/ 2 w 2"/>
                <a:gd name="T1" fmla="*/ 7 h 7"/>
                <a:gd name="T2" fmla="*/ 2 w 2"/>
                <a:gd name="T3" fmla="*/ 7 h 7"/>
                <a:gd name="T4" fmla="*/ 0 w 2"/>
                <a:gd name="T5" fmla="*/ 0 h 7"/>
                <a:gd name="T6" fmla="*/ 2 w 2"/>
                <a:gd name="T7" fmla="*/ 7 h 7"/>
              </a:gdLst>
              <a:ahLst/>
              <a:cxnLst>
                <a:cxn ang="0">
                  <a:pos x="T0" y="T1"/>
                </a:cxn>
                <a:cxn ang="0">
                  <a:pos x="T2" y="T3"/>
                </a:cxn>
                <a:cxn ang="0">
                  <a:pos x="T4" y="T5"/>
                </a:cxn>
                <a:cxn ang="0">
                  <a:pos x="T6" y="T7"/>
                </a:cxn>
              </a:cxnLst>
              <a:rect l="0" t="0" r="r" b="b"/>
              <a:pathLst>
                <a:path w="2" h="7">
                  <a:moveTo>
                    <a:pt x="2" y="7"/>
                  </a:moveTo>
                  <a:lnTo>
                    <a:pt x="2" y="7"/>
                  </a:lnTo>
                  <a:lnTo>
                    <a:pt x="0" y="0"/>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 name="Freeform 12"/>
            <p:cNvSpPr>
              <a:spLocks/>
            </p:cNvSpPr>
            <p:nvPr/>
          </p:nvSpPr>
          <p:spPr bwMode="auto">
            <a:xfrm>
              <a:off x="6071601" y="3646546"/>
              <a:ext cx="4066" cy="0"/>
            </a:xfrm>
            <a:custGeom>
              <a:avLst/>
              <a:gdLst>
                <a:gd name="T0" fmla="*/ 0 w 5"/>
                <a:gd name="T1" fmla="*/ 5 w 5"/>
                <a:gd name="T2" fmla="*/ 0 w 5"/>
                <a:gd name="T3" fmla="*/ 0 w 5"/>
              </a:gdLst>
              <a:ahLst/>
              <a:cxnLst>
                <a:cxn ang="0">
                  <a:pos x="T0" y="0"/>
                </a:cxn>
                <a:cxn ang="0">
                  <a:pos x="T1" y="0"/>
                </a:cxn>
                <a:cxn ang="0">
                  <a:pos x="T2" y="0"/>
                </a:cxn>
                <a:cxn ang="0">
                  <a:pos x="T3" y="0"/>
                </a:cxn>
              </a:cxnLst>
              <a:rect l="0" t="0" r="r" b="b"/>
              <a:pathLst>
                <a:path w="5">
                  <a:moveTo>
                    <a:pt x="0" y="0"/>
                  </a:moveTo>
                  <a:lnTo>
                    <a:pt x="5"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 name="Rectangle 13"/>
            <p:cNvSpPr>
              <a:spLocks noChangeArrowheads="1"/>
            </p:cNvSpPr>
            <p:nvPr/>
          </p:nvSpPr>
          <p:spPr bwMode="auto">
            <a:xfrm>
              <a:off x="6056148" y="3571724"/>
              <a:ext cx="2440"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 name="Freeform 14"/>
            <p:cNvSpPr>
              <a:spLocks/>
            </p:cNvSpPr>
            <p:nvPr/>
          </p:nvSpPr>
          <p:spPr bwMode="auto">
            <a:xfrm>
              <a:off x="6075667" y="3609948"/>
              <a:ext cx="5693" cy="1627"/>
            </a:xfrm>
            <a:custGeom>
              <a:avLst/>
              <a:gdLst>
                <a:gd name="T0" fmla="*/ 7 w 7"/>
                <a:gd name="T1" fmla="*/ 0 h 2"/>
                <a:gd name="T2" fmla="*/ 0 w 7"/>
                <a:gd name="T3" fmla="*/ 2 h 2"/>
                <a:gd name="T4" fmla="*/ 7 w 7"/>
                <a:gd name="T5" fmla="*/ 0 h 2"/>
                <a:gd name="T6" fmla="*/ 7 w 7"/>
                <a:gd name="T7" fmla="*/ 0 h 2"/>
              </a:gdLst>
              <a:ahLst/>
              <a:cxnLst>
                <a:cxn ang="0">
                  <a:pos x="T0" y="T1"/>
                </a:cxn>
                <a:cxn ang="0">
                  <a:pos x="T2" y="T3"/>
                </a:cxn>
                <a:cxn ang="0">
                  <a:pos x="T4" y="T5"/>
                </a:cxn>
                <a:cxn ang="0">
                  <a:pos x="T6" y="T7"/>
                </a:cxn>
              </a:cxnLst>
              <a:rect l="0" t="0" r="r" b="b"/>
              <a:pathLst>
                <a:path w="7" h="2">
                  <a:moveTo>
                    <a:pt x="7" y="0"/>
                  </a:moveTo>
                  <a:lnTo>
                    <a:pt x="0" y="2"/>
                  </a:lnTo>
                  <a:lnTo>
                    <a:pt x="7" y="0"/>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 name="Freeform 15"/>
            <p:cNvSpPr>
              <a:spLocks/>
            </p:cNvSpPr>
            <p:nvPr/>
          </p:nvSpPr>
          <p:spPr bwMode="auto">
            <a:xfrm>
              <a:off x="6168380" y="4246741"/>
              <a:ext cx="1626" cy="2439"/>
            </a:xfrm>
            <a:custGeom>
              <a:avLst/>
              <a:gdLst>
                <a:gd name="T0" fmla="*/ 0 w 2"/>
                <a:gd name="T1" fmla="*/ 0 h 3"/>
                <a:gd name="T2" fmla="*/ 2 w 2"/>
                <a:gd name="T3" fmla="*/ 3 h 3"/>
                <a:gd name="T4" fmla="*/ 2 w 2"/>
                <a:gd name="T5" fmla="*/ 3 h 3"/>
                <a:gd name="T6" fmla="*/ 0 w 2"/>
                <a:gd name="T7" fmla="*/ 0 h 3"/>
              </a:gdLst>
              <a:ahLst/>
              <a:cxnLst>
                <a:cxn ang="0">
                  <a:pos x="T0" y="T1"/>
                </a:cxn>
                <a:cxn ang="0">
                  <a:pos x="T2" y="T3"/>
                </a:cxn>
                <a:cxn ang="0">
                  <a:pos x="T4" y="T5"/>
                </a:cxn>
                <a:cxn ang="0">
                  <a:pos x="T6" y="T7"/>
                </a:cxn>
              </a:cxnLst>
              <a:rect l="0" t="0" r="r" b="b"/>
              <a:pathLst>
                <a:path w="2" h="3">
                  <a:moveTo>
                    <a:pt x="0" y="0"/>
                  </a:moveTo>
                  <a:lnTo>
                    <a:pt x="2" y="3"/>
                  </a:lnTo>
                  <a:lnTo>
                    <a:pt x="2" y="3"/>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 name="Freeform 16"/>
            <p:cNvSpPr>
              <a:spLocks/>
            </p:cNvSpPr>
            <p:nvPr/>
          </p:nvSpPr>
          <p:spPr bwMode="auto">
            <a:xfrm>
              <a:off x="5831685" y="3997067"/>
              <a:ext cx="0" cy="5693"/>
            </a:xfrm>
            <a:custGeom>
              <a:avLst/>
              <a:gdLst>
                <a:gd name="T0" fmla="*/ 0 h 7"/>
                <a:gd name="T1" fmla="*/ 7 h 7"/>
                <a:gd name="T2" fmla="*/ 0 h 7"/>
                <a:gd name="T3" fmla="*/ 0 h 7"/>
              </a:gdLst>
              <a:ahLst/>
              <a:cxnLst>
                <a:cxn ang="0">
                  <a:pos x="0" y="T0"/>
                </a:cxn>
                <a:cxn ang="0">
                  <a:pos x="0" y="T1"/>
                </a:cxn>
                <a:cxn ang="0">
                  <a:pos x="0" y="T2"/>
                </a:cxn>
                <a:cxn ang="0">
                  <a:pos x="0" y="T3"/>
                </a:cxn>
              </a:cxnLst>
              <a:rect l="0" t="0" r="r" b="b"/>
              <a:pathLst>
                <a:path h="7">
                  <a:moveTo>
                    <a:pt x="0" y="0"/>
                  </a:moveTo>
                  <a:lnTo>
                    <a:pt x="0" y="7"/>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 name="Freeform 17"/>
            <p:cNvSpPr>
              <a:spLocks/>
            </p:cNvSpPr>
            <p:nvPr/>
          </p:nvSpPr>
          <p:spPr bwMode="auto">
            <a:xfrm>
              <a:off x="5773943" y="4218276"/>
              <a:ext cx="1626" cy="1627"/>
            </a:xfrm>
            <a:custGeom>
              <a:avLst/>
              <a:gdLst>
                <a:gd name="T0" fmla="*/ 0 w 2"/>
                <a:gd name="T1" fmla="*/ 0 h 2"/>
                <a:gd name="T2" fmla="*/ 2 w 2"/>
                <a:gd name="T3" fmla="*/ 2 h 2"/>
                <a:gd name="T4" fmla="*/ 0 w 2"/>
                <a:gd name="T5" fmla="*/ 0 h 2"/>
                <a:gd name="T6" fmla="*/ 0 w 2"/>
                <a:gd name="T7" fmla="*/ 0 h 2"/>
              </a:gdLst>
              <a:ahLst/>
              <a:cxnLst>
                <a:cxn ang="0">
                  <a:pos x="T0" y="T1"/>
                </a:cxn>
                <a:cxn ang="0">
                  <a:pos x="T2" y="T3"/>
                </a:cxn>
                <a:cxn ang="0">
                  <a:pos x="T4" y="T5"/>
                </a:cxn>
                <a:cxn ang="0">
                  <a:pos x="T6" y="T7"/>
                </a:cxn>
              </a:cxnLst>
              <a:rect l="0" t="0" r="r" b="b"/>
              <a:pathLst>
                <a:path w="2" h="2">
                  <a:moveTo>
                    <a:pt x="0" y="0"/>
                  </a:moveTo>
                  <a:lnTo>
                    <a:pt x="2" y="2"/>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 name="Freeform 18"/>
            <p:cNvSpPr>
              <a:spLocks/>
            </p:cNvSpPr>
            <p:nvPr/>
          </p:nvSpPr>
          <p:spPr bwMode="auto">
            <a:xfrm>
              <a:off x="5979700" y="4212584"/>
              <a:ext cx="0" cy="4066"/>
            </a:xfrm>
            <a:custGeom>
              <a:avLst/>
              <a:gdLst>
                <a:gd name="T0" fmla="*/ 5 h 5"/>
                <a:gd name="T1" fmla="*/ 0 h 5"/>
                <a:gd name="T2" fmla="*/ 2 h 5"/>
                <a:gd name="T3" fmla="*/ 5 h 5"/>
              </a:gdLst>
              <a:ahLst/>
              <a:cxnLst>
                <a:cxn ang="0">
                  <a:pos x="0" y="T0"/>
                </a:cxn>
                <a:cxn ang="0">
                  <a:pos x="0" y="T1"/>
                </a:cxn>
                <a:cxn ang="0">
                  <a:pos x="0" y="T2"/>
                </a:cxn>
                <a:cxn ang="0">
                  <a:pos x="0" y="T3"/>
                </a:cxn>
              </a:cxnLst>
              <a:rect l="0" t="0" r="r" b="b"/>
              <a:pathLst>
                <a:path h="5">
                  <a:moveTo>
                    <a:pt x="0" y="5"/>
                  </a:moveTo>
                  <a:lnTo>
                    <a:pt x="0" y="0"/>
                  </a:lnTo>
                  <a:lnTo>
                    <a:pt x="0" y="2"/>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 name="Freeform 19"/>
            <p:cNvSpPr>
              <a:spLocks/>
            </p:cNvSpPr>
            <p:nvPr/>
          </p:nvSpPr>
          <p:spPr bwMode="auto">
            <a:xfrm>
              <a:off x="5847137" y="4289031"/>
              <a:ext cx="5693" cy="4066"/>
            </a:xfrm>
            <a:custGeom>
              <a:avLst/>
              <a:gdLst>
                <a:gd name="T0" fmla="*/ 0 w 7"/>
                <a:gd name="T1" fmla="*/ 5 h 5"/>
                <a:gd name="T2" fmla="*/ 7 w 7"/>
                <a:gd name="T3" fmla="*/ 0 h 5"/>
                <a:gd name="T4" fmla="*/ 0 w 7"/>
                <a:gd name="T5" fmla="*/ 3 h 5"/>
                <a:gd name="T6" fmla="*/ 0 w 7"/>
                <a:gd name="T7" fmla="*/ 5 h 5"/>
              </a:gdLst>
              <a:ahLst/>
              <a:cxnLst>
                <a:cxn ang="0">
                  <a:pos x="T0" y="T1"/>
                </a:cxn>
                <a:cxn ang="0">
                  <a:pos x="T2" y="T3"/>
                </a:cxn>
                <a:cxn ang="0">
                  <a:pos x="T4" y="T5"/>
                </a:cxn>
                <a:cxn ang="0">
                  <a:pos x="T6" y="T7"/>
                </a:cxn>
              </a:cxnLst>
              <a:rect l="0" t="0" r="r" b="b"/>
              <a:pathLst>
                <a:path w="7" h="5">
                  <a:moveTo>
                    <a:pt x="0" y="5"/>
                  </a:moveTo>
                  <a:lnTo>
                    <a:pt x="7" y="0"/>
                  </a:lnTo>
                  <a:lnTo>
                    <a:pt x="0" y="3"/>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 name="Freeform 20"/>
            <p:cNvSpPr>
              <a:spLocks/>
            </p:cNvSpPr>
            <p:nvPr/>
          </p:nvSpPr>
          <p:spPr bwMode="auto">
            <a:xfrm>
              <a:off x="6174073" y="4245114"/>
              <a:ext cx="0" cy="4066"/>
            </a:xfrm>
            <a:custGeom>
              <a:avLst/>
              <a:gdLst>
                <a:gd name="T0" fmla="*/ 5 h 5"/>
                <a:gd name="T1" fmla="*/ 0 h 5"/>
                <a:gd name="T2" fmla="*/ 2 h 5"/>
                <a:gd name="T3" fmla="*/ 5 h 5"/>
              </a:gdLst>
              <a:ahLst/>
              <a:cxnLst>
                <a:cxn ang="0">
                  <a:pos x="0" y="T0"/>
                </a:cxn>
                <a:cxn ang="0">
                  <a:pos x="0" y="T1"/>
                </a:cxn>
                <a:cxn ang="0">
                  <a:pos x="0" y="T2"/>
                </a:cxn>
                <a:cxn ang="0">
                  <a:pos x="0" y="T3"/>
                </a:cxn>
              </a:cxnLst>
              <a:rect l="0" t="0" r="r" b="b"/>
              <a:pathLst>
                <a:path h="5">
                  <a:moveTo>
                    <a:pt x="0" y="5"/>
                  </a:moveTo>
                  <a:lnTo>
                    <a:pt x="0" y="0"/>
                  </a:lnTo>
                  <a:lnTo>
                    <a:pt x="0" y="2"/>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 name="Rectangle 21"/>
            <p:cNvSpPr>
              <a:spLocks noChangeArrowheads="1"/>
            </p:cNvSpPr>
            <p:nvPr/>
          </p:nvSpPr>
          <p:spPr bwMode="auto">
            <a:xfrm>
              <a:off x="6258653" y="3663625"/>
              <a:ext cx="814" cy="2439"/>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 name="Rectangle 22"/>
            <p:cNvSpPr>
              <a:spLocks noChangeArrowheads="1"/>
            </p:cNvSpPr>
            <p:nvPr/>
          </p:nvSpPr>
          <p:spPr bwMode="auto">
            <a:xfrm>
              <a:off x="6287118" y="3725432"/>
              <a:ext cx="814" cy="1627"/>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 name="Freeform 23"/>
            <p:cNvSpPr>
              <a:spLocks/>
            </p:cNvSpPr>
            <p:nvPr/>
          </p:nvSpPr>
          <p:spPr bwMode="auto">
            <a:xfrm>
              <a:off x="6274106" y="3640854"/>
              <a:ext cx="5693" cy="1627"/>
            </a:xfrm>
            <a:custGeom>
              <a:avLst/>
              <a:gdLst>
                <a:gd name="T0" fmla="*/ 7 w 7"/>
                <a:gd name="T1" fmla="*/ 2 h 2"/>
                <a:gd name="T2" fmla="*/ 2 w 7"/>
                <a:gd name="T3" fmla="*/ 0 h 2"/>
                <a:gd name="T4" fmla="*/ 0 w 7"/>
                <a:gd name="T5" fmla="*/ 0 h 2"/>
                <a:gd name="T6" fmla="*/ 7 w 7"/>
                <a:gd name="T7" fmla="*/ 2 h 2"/>
              </a:gdLst>
              <a:ahLst/>
              <a:cxnLst>
                <a:cxn ang="0">
                  <a:pos x="T0" y="T1"/>
                </a:cxn>
                <a:cxn ang="0">
                  <a:pos x="T2" y="T3"/>
                </a:cxn>
                <a:cxn ang="0">
                  <a:pos x="T4" y="T5"/>
                </a:cxn>
                <a:cxn ang="0">
                  <a:pos x="T6" y="T7"/>
                </a:cxn>
              </a:cxnLst>
              <a:rect l="0" t="0" r="r" b="b"/>
              <a:pathLst>
                <a:path w="7" h="2">
                  <a:moveTo>
                    <a:pt x="7" y="2"/>
                  </a:moveTo>
                  <a:lnTo>
                    <a:pt x="2" y="0"/>
                  </a:lnTo>
                  <a:lnTo>
                    <a:pt x="0" y="0"/>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 name="Freeform 24"/>
            <p:cNvSpPr>
              <a:spLocks/>
            </p:cNvSpPr>
            <p:nvPr/>
          </p:nvSpPr>
          <p:spPr bwMode="auto">
            <a:xfrm>
              <a:off x="5885361" y="4287404"/>
              <a:ext cx="1626" cy="1627"/>
            </a:xfrm>
            <a:custGeom>
              <a:avLst/>
              <a:gdLst>
                <a:gd name="T0" fmla="*/ 0 w 2"/>
                <a:gd name="T1" fmla="*/ 2 h 2"/>
                <a:gd name="T2" fmla="*/ 2 w 2"/>
                <a:gd name="T3" fmla="*/ 0 h 2"/>
                <a:gd name="T4" fmla="*/ 2 w 2"/>
                <a:gd name="T5" fmla="*/ 0 h 2"/>
                <a:gd name="T6" fmla="*/ 0 w 2"/>
                <a:gd name="T7" fmla="*/ 2 h 2"/>
              </a:gdLst>
              <a:ahLst/>
              <a:cxnLst>
                <a:cxn ang="0">
                  <a:pos x="T0" y="T1"/>
                </a:cxn>
                <a:cxn ang="0">
                  <a:pos x="T2" y="T3"/>
                </a:cxn>
                <a:cxn ang="0">
                  <a:pos x="T4" y="T5"/>
                </a:cxn>
                <a:cxn ang="0">
                  <a:pos x="T6" y="T7"/>
                </a:cxn>
              </a:cxnLst>
              <a:rect l="0" t="0" r="r" b="b"/>
              <a:pathLst>
                <a:path w="2" h="2">
                  <a:moveTo>
                    <a:pt x="0" y="2"/>
                  </a:moveTo>
                  <a:lnTo>
                    <a:pt x="2"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 name="Freeform 25"/>
            <p:cNvSpPr>
              <a:spLocks/>
            </p:cNvSpPr>
            <p:nvPr/>
          </p:nvSpPr>
          <p:spPr bwMode="auto">
            <a:xfrm>
              <a:off x="6687248" y="3770163"/>
              <a:ext cx="8133" cy="11386"/>
            </a:xfrm>
            <a:custGeom>
              <a:avLst/>
              <a:gdLst>
                <a:gd name="T0" fmla="*/ 10 w 10"/>
                <a:gd name="T1" fmla="*/ 14 h 14"/>
                <a:gd name="T2" fmla="*/ 10 w 10"/>
                <a:gd name="T3" fmla="*/ 14 h 14"/>
                <a:gd name="T4" fmla="*/ 0 w 10"/>
                <a:gd name="T5" fmla="*/ 0 h 14"/>
                <a:gd name="T6" fmla="*/ 10 w 10"/>
                <a:gd name="T7" fmla="*/ 14 h 14"/>
              </a:gdLst>
              <a:ahLst/>
              <a:cxnLst>
                <a:cxn ang="0">
                  <a:pos x="T0" y="T1"/>
                </a:cxn>
                <a:cxn ang="0">
                  <a:pos x="T2" y="T3"/>
                </a:cxn>
                <a:cxn ang="0">
                  <a:pos x="T4" y="T5"/>
                </a:cxn>
                <a:cxn ang="0">
                  <a:pos x="T6" y="T7"/>
                </a:cxn>
              </a:cxnLst>
              <a:rect l="0" t="0" r="r" b="b"/>
              <a:pathLst>
                <a:path w="10" h="14">
                  <a:moveTo>
                    <a:pt x="10" y="14"/>
                  </a:moveTo>
                  <a:lnTo>
                    <a:pt x="10" y="14"/>
                  </a:lnTo>
                  <a:lnTo>
                    <a:pt x="0" y="0"/>
                  </a:lnTo>
                  <a:lnTo>
                    <a:pt x="10"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 name="Freeform 26"/>
            <p:cNvSpPr>
              <a:spLocks/>
            </p:cNvSpPr>
            <p:nvPr/>
          </p:nvSpPr>
          <p:spPr bwMode="auto">
            <a:xfrm>
              <a:off x="6596975" y="3910047"/>
              <a:ext cx="15452" cy="2439"/>
            </a:xfrm>
            <a:custGeom>
              <a:avLst/>
              <a:gdLst>
                <a:gd name="T0" fmla="*/ 19 w 19"/>
                <a:gd name="T1" fmla="*/ 3 h 3"/>
                <a:gd name="T2" fmla="*/ 2 w 19"/>
                <a:gd name="T3" fmla="*/ 0 h 3"/>
                <a:gd name="T4" fmla="*/ 0 w 19"/>
                <a:gd name="T5" fmla="*/ 0 h 3"/>
                <a:gd name="T6" fmla="*/ 19 w 19"/>
                <a:gd name="T7" fmla="*/ 3 h 3"/>
              </a:gdLst>
              <a:ahLst/>
              <a:cxnLst>
                <a:cxn ang="0">
                  <a:pos x="T0" y="T1"/>
                </a:cxn>
                <a:cxn ang="0">
                  <a:pos x="T2" y="T3"/>
                </a:cxn>
                <a:cxn ang="0">
                  <a:pos x="T4" y="T5"/>
                </a:cxn>
                <a:cxn ang="0">
                  <a:pos x="T6" y="T7"/>
                </a:cxn>
              </a:cxnLst>
              <a:rect l="0" t="0" r="r" b="b"/>
              <a:pathLst>
                <a:path w="19" h="3">
                  <a:moveTo>
                    <a:pt x="19" y="3"/>
                  </a:moveTo>
                  <a:lnTo>
                    <a:pt x="2" y="0"/>
                  </a:lnTo>
                  <a:lnTo>
                    <a:pt x="0" y="0"/>
                  </a:lnTo>
                  <a:lnTo>
                    <a:pt x="19"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 name="Rectangle 27"/>
            <p:cNvSpPr>
              <a:spLocks noChangeArrowheads="1"/>
            </p:cNvSpPr>
            <p:nvPr/>
          </p:nvSpPr>
          <p:spPr bwMode="auto">
            <a:xfrm>
              <a:off x="6539233" y="3906793"/>
              <a:ext cx="814"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 name="Freeform 28"/>
            <p:cNvSpPr>
              <a:spLocks/>
            </p:cNvSpPr>
            <p:nvPr/>
          </p:nvSpPr>
          <p:spPr bwMode="auto">
            <a:xfrm>
              <a:off x="6537606" y="3919805"/>
              <a:ext cx="1626" cy="13826"/>
            </a:xfrm>
            <a:custGeom>
              <a:avLst/>
              <a:gdLst>
                <a:gd name="T0" fmla="*/ 0 w 2"/>
                <a:gd name="T1" fmla="*/ 17 h 17"/>
                <a:gd name="T2" fmla="*/ 2 w 2"/>
                <a:gd name="T3" fmla="*/ 0 h 17"/>
                <a:gd name="T4" fmla="*/ 0 w 2"/>
                <a:gd name="T5" fmla="*/ 7 h 17"/>
                <a:gd name="T6" fmla="*/ 0 w 2"/>
                <a:gd name="T7" fmla="*/ 17 h 17"/>
              </a:gdLst>
              <a:ahLst/>
              <a:cxnLst>
                <a:cxn ang="0">
                  <a:pos x="T0" y="T1"/>
                </a:cxn>
                <a:cxn ang="0">
                  <a:pos x="T2" y="T3"/>
                </a:cxn>
                <a:cxn ang="0">
                  <a:pos x="T4" y="T5"/>
                </a:cxn>
                <a:cxn ang="0">
                  <a:pos x="T6" y="T7"/>
                </a:cxn>
              </a:cxnLst>
              <a:rect l="0" t="0" r="r" b="b"/>
              <a:pathLst>
                <a:path w="2" h="17">
                  <a:moveTo>
                    <a:pt x="0" y="17"/>
                  </a:moveTo>
                  <a:lnTo>
                    <a:pt x="2" y="0"/>
                  </a:lnTo>
                  <a:lnTo>
                    <a:pt x="0" y="7"/>
                  </a:lnTo>
                  <a:lnTo>
                    <a:pt x="0"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 name="Freeform 29"/>
            <p:cNvSpPr>
              <a:spLocks/>
            </p:cNvSpPr>
            <p:nvPr/>
          </p:nvSpPr>
          <p:spPr bwMode="auto">
            <a:xfrm>
              <a:off x="6277358" y="3709981"/>
              <a:ext cx="0" cy="2439"/>
            </a:xfrm>
            <a:custGeom>
              <a:avLst/>
              <a:gdLst>
                <a:gd name="T0" fmla="*/ 3 h 3"/>
                <a:gd name="T1" fmla="*/ 3 h 3"/>
                <a:gd name="T2" fmla="*/ 0 h 3"/>
                <a:gd name="T3" fmla="*/ 3 h 3"/>
              </a:gdLst>
              <a:ahLst/>
              <a:cxnLst>
                <a:cxn ang="0">
                  <a:pos x="0" y="T0"/>
                </a:cxn>
                <a:cxn ang="0">
                  <a:pos x="0" y="T1"/>
                </a:cxn>
                <a:cxn ang="0">
                  <a:pos x="0" y="T2"/>
                </a:cxn>
                <a:cxn ang="0">
                  <a:pos x="0" y="T3"/>
                </a:cxn>
              </a:cxnLst>
              <a:rect l="0" t="0" r="r" b="b"/>
              <a:pathLst>
                <a:path h="3">
                  <a:moveTo>
                    <a:pt x="0" y="3"/>
                  </a:moveTo>
                  <a:lnTo>
                    <a:pt x="0" y="3"/>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 name="Freeform 30"/>
            <p:cNvSpPr>
              <a:spLocks/>
            </p:cNvSpPr>
            <p:nvPr/>
          </p:nvSpPr>
          <p:spPr bwMode="auto">
            <a:xfrm>
              <a:off x="6543299" y="3902727"/>
              <a:ext cx="1626" cy="0"/>
            </a:xfrm>
            <a:custGeom>
              <a:avLst/>
              <a:gdLst>
                <a:gd name="T0" fmla="*/ 0 w 2"/>
                <a:gd name="T1" fmla="*/ 2 w 2"/>
                <a:gd name="T2" fmla="*/ 0 w 2"/>
                <a:gd name="T3" fmla="*/ 0 w 2"/>
              </a:gdLst>
              <a:ahLst/>
              <a:cxnLst>
                <a:cxn ang="0">
                  <a:pos x="T0" y="0"/>
                </a:cxn>
                <a:cxn ang="0">
                  <a:pos x="T1" y="0"/>
                </a:cxn>
                <a:cxn ang="0">
                  <a:pos x="T2" y="0"/>
                </a:cxn>
                <a:cxn ang="0">
                  <a:pos x="T3" y="0"/>
                </a:cxn>
              </a:cxnLst>
              <a:rect l="0" t="0" r="r" b="b"/>
              <a:pathLst>
                <a:path w="2">
                  <a:moveTo>
                    <a:pt x="0" y="0"/>
                  </a:moveTo>
                  <a:lnTo>
                    <a:pt x="2"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 name="Freeform 31"/>
            <p:cNvSpPr>
              <a:spLocks/>
            </p:cNvSpPr>
            <p:nvPr/>
          </p:nvSpPr>
          <p:spPr bwMode="auto">
            <a:xfrm>
              <a:off x="4915940" y="4418342"/>
              <a:ext cx="2440" cy="7320"/>
            </a:xfrm>
            <a:custGeom>
              <a:avLst/>
              <a:gdLst>
                <a:gd name="T0" fmla="*/ 0 w 3"/>
                <a:gd name="T1" fmla="*/ 9 h 9"/>
                <a:gd name="T2" fmla="*/ 3 w 3"/>
                <a:gd name="T3" fmla="*/ 2 h 9"/>
                <a:gd name="T4" fmla="*/ 3 w 3"/>
                <a:gd name="T5" fmla="*/ 0 h 9"/>
                <a:gd name="T6" fmla="*/ 3 w 3"/>
                <a:gd name="T7" fmla="*/ 2 h 9"/>
                <a:gd name="T8" fmla="*/ 0 w 3"/>
                <a:gd name="T9" fmla="*/ 9 h 9"/>
              </a:gdLst>
              <a:ahLst/>
              <a:cxnLst>
                <a:cxn ang="0">
                  <a:pos x="T0" y="T1"/>
                </a:cxn>
                <a:cxn ang="0">
                  <a:pos x="T2" y="T3"/>
                </a:cxn>
                <a:cxn ang="0">
                  <a:pos x="T4" y="T5"/>
                </a:cxn>
                <a:cxn ang="0">
                  <a:pos x="T6" y="T7"/>
                </a:cxn>
                <a:cxn ang="0">
                  <a:pos x="T8" y="T9"/>
                </a:cxn>
              </a:cxnLst>
              <a:rect l="0" t="0" r="r" b="b"/>
              <a:pathLst>
                <a:path w="3" h="9">
                  <a:moveTo>
                    <a:pt x="0" y="9"/>
                  </a:moveTo>
                  <a:lnTo>
                    <a:pt x="3" y="2"/>
                  </a:lnTo>
                  <a:lnTo>
                    <a:pt x="3" y="0"/>
                  </a:lnTo>
                  <a:lnTo>
                    <a:pt x="3" y="2"/>
                  </a:lnTo>
                  <a:lnTo>
                    <a:pt x="0"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 name="Freeform 32"/>
            <p:cNvSpPr>
              <a:spLocks/>
            </p:cNvSpPr>
            <p:nvPr/>
          </p:nvSpPr>
          <p:spPr bwMode="auto">
            <a:xfrm>
              <a:off x="6643332" y="3733566"/>
              <a:ext cx="1626" cy="3253"/>
            </a:xfrm>
            <a:custGeom>
              <a:avLst/>
              <a:gdLst>
                <a:gd name="T0" fmla="*/ 0 w 2"/>
                <a:gd name="T1" fmla="*/ 0 h 4"/>
                <a:gd name="T2" fmla="*/ 2 w 2"/>
                <a:gd name="T3" fmla="*/ 4 h 4"/>
                <a:gd name="T4" fmla="*/ 0 w 2"/>
                <a:gd name="T5" fmla="*/ 2 h 4"/>
                <a:gd name="T6" fmla="*/ 0 w 2"/>
                <a:gd name="T7" fmla="*/ 0 h 4"/>
              </a:gdLst>
              <a:ahLst/>
              <a:cxnLst>
                <a:cxn ang="0">
                  <a:pos x="T0" y="T1"/>
                </a:cxn>
                <a:cxn ang="0">
                  <a:pos x="T2" y="T3"/>
                </a:cxn>
                <a:cxn ang="0">
                  <a:pos x="T4" y="T5"/>
                </a:cxn>
                <a:cxn ang="0">
                  <a:pos x="T6" y="T7"/>
                </a:cxn>
              </a:cxnLst>
              <a:rect l="0" t="0" r="r" b="b"/>
              <a:pathLst>
                <a:path w="2" h="4">
                  <a:moveTo>
                    <a:pt x="0" y="0"/>
                  </a:moveTo>
                  <a:lnTo>
                    <a:pt x="2" y="4"/>
                  </a:lnTo>
                  <a:lnTo>
                    <a:pt x="0"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 name="Freeform 33"/>
            <p:cNvSpPr>
              <a:spLocks/>
            </p:cNvSpPr>
            <p:nvPr/>
          </p:nvSpPr>
          <p:spPr bwMode="auto">
            <a:xfrm>
              <a:off x="6870235" y="4033663"/>
              <a:ext cx="13013" cy="43917"/>
            </a:xfrm>
            <a:custGeom>
              <a:avLst/>
              <a:gdLst>
                <a:gd name="T0" fmla="*/ 0 w 16"/>
                <a:gd name="T1" fmla="*/ 54 h 54"/>
                <a:gd name="T2" fmla="*/ 0 w 16"/>
                <a:gd name="T3" fmla="*/ 54 h 54"/>
                <a:gd name="T4" fmla="*/ 16 w 16"/>
                <a:gd name="T5" fmla="*/ 0 h 54"/>
                <a:gd name="T6" fmla="*/ 0 w 16"/>
                <a:gd name="T7" fmla="*/ 54 h 54"/>
              </a:gdLst>
              <a:ahLst/>
              <a:cxnLst>
                <a:cxn ang="0">
                  <a:pos x="T0" y="T1"/>
                </a:cxn>
                <a:cxn ang="0">
                  <a:pos x="T2" y="T3"/>
                </a:cxn>
                <a:cxn ang="0">
                  <a:pos x="T4" y="T5"/>
                </a:cxn>
                <a:cxn ang="0">
                  <a:pos x="T6" y="T7"/>
                </a:cxn>
              </a:cxnLst>
              <a:rect l="0" t="0" r="r" b="b"/>
              <a:pathLst>
                <a:path w="16" h="54">
                  <a:moveTo>
                    <a:pt x="0" y="54"/>
                  </a:moveTo>
                  <a:lnTo>
                    <a:pt x="0" y="54"/>
                  </a:lnTo>
                  <a:lnTo>
                    <a:pt x="16" y="0"/>
                  </a:lnTo>
                  <a:lnTo>
                    <a:pt x="0" y="5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 name="Freeform 34"/>
            <p:cNvSpPr>
              <a:spLocks/>
            </p:cNvSpPr>
            <p:nvPr/>
          </p:nvSpPr>
          <p:spPr bwMode="auto">
            <a:xfrm>
              <a:off x="6952376" y="3933631"/>
              <a:ext cx="12200" cy="17079"/>
            </a:xfrm>
            <a:custGeom>
              <a:avLst/>
              <a:gdLst>
                <a:gd name="T0" fmla="*/ 0 w 15"/>
                <a:gd name="T1" fmla="*/ 21 h 21"/>
                <a:gd name="T2" fmla="*/ 0 w 15"/>
                <a:gd name="T3" fmla="*/ 21 h 21"/>
                <a:gd name="T4" fmla="*/ 15 w 15"/>
                <a:gd name="T5" fmla="*/ 0 h 21"/>
                <a:gd name="T6" fmla="*/ 0 w 15"/>
                <a:gd name="T7" fmla="*/ 21 h 21"/>
              </a:gdLst>
              <a:ahLst/>
              <a:cxnLst>
                <a:cxn ang="0">
                  <a:pos x="T0" y="T1"/>
                </a:cxn>
                <a:cxn ang="0">
                  <a:pos x="T2" y="T3"/>
                </a:cxn>
                <a:cxn ang="0">
                  <a:pos x="T4" y="T5"/>
                </a:cxn>
                <a:cxn ang="0">
                  <a:pos x="T6" y="T7"/>
                </a:cxn>
              </a:cxnLst>
              <a:rect l="0" t="0" r="r" b="b"/>
              <a:pathLst>
                <a:path w="15" h="21">
                  <a:moveTo>
                    <a:pt x="0" y="21"/>
                  </a:moveTo>
                  <a:lnTo>
                    <a:pt x="0" y="21"/>
                  </a:lnTo>
                  <a:lnTo>
                    <a:pt x="15" y="0"/>
                  </a:lnTo>
                  <a:lnTo>
                    <a:pt x="0" y="2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 name="Freeform 35"/>
            <p:cNvSpPr>
              <a:spLocks/>
            </p:cNvSpPr>
            <p:nvPr/>
          </p:nvSpPr>
          <p:spPr bwMode="auto">
            <a:xfrm>
              <a:off x="6670170" y="3818147"/>
              <a:ext cx="4066" cy="1627"/>
            </a:xfrm>
            <a:custGeom>
              <a:avLst/>
              <a:gdLst>
                <a:gd name="T0" fmla="*/ 5 w 5"/>
                <a:gd name="T1" fmla="*/ 0 h 2"/>
                <a:gd name="T2" fmla="*/ 5 w 5"/>
                <a:gd name="T3" fmla="*/ 0 h 2"/>
                <a:gd name="T4" fmla="*/ 0 w 5"/>
                <a:gd name="T5" fmla="*/ 2 h 2"/>
                <a:gd name="T6" fmla="*/ 5 w 5"/>
                <a:gd name="T7" fmla="*/ 0 h 2"/>
              </a:gdLst>
              <a:ahLst/>
              <a:cxnLst>
                <a:cxn ang="0">
                  <a:pos x="T0" y="T1"/>
                </a:cxn>
                <a:cxn ang="0">
                  <a:pos x="T2" y="T3"/>
                </a:cxn>
                <a:cxn ang="0">
                  <a:pos x="T4" y="T5"/>
                </a:cxn>
                <a:cxn ang="0">
                  <a:pos x="T6" y="T7"/>
                </a:cxn>
              </a:cxnLst>
              <a:rect l="0" t="0" r="r" b="b"/>
              <a:pathLst>
                <a:path w="5" h="2">
                  <a:moveTo>
                    <a:pt x="5" y="0"/>
                  </a:moveTo>
                  <a:lnTo>
                    <a:pt x="5" y="0"/>
                  </a:lnTo>
                  <a:lnTo>
                    <a:pt x="0"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 name="Freeform 36"/>
            <p:cNvSpPr>
              <a:spLocks/>
            </p:cNvSpPr>
            <p:nvPr/>
          </p:nvSpPr>
          <p:spPr bwMode="auto">
            <a:xfrm>
              <a:off x="6666103" y="3762031"/>
              <a:ext cx="1626" cy="1627"/>
            </a:xfrm>
            <a:custGeom>
              <a:avLst/>
              <a:gdLst>
                <a:gd name="T0" fmla="*/ 2 w 2"/>
                <a:gd name="T1" fmla="*/ 2 h 2"/>
                <a:gd name="T2" fmla="*/ 2 w 2"/>
                <a:gd name="T3" fmla="*/ 2 h 2"/>
                <a:gd name="T4" fmla="*/ 0 w 2"/>
                <a:gd name="T5" fmla="*/ 0 h 2"/>
                <a:gd name="T6" fmla="*/ 2 w 2"/>
                <a:gd name="T7" fmla="*/ 2 h 2"/>
              </a:gdLst>
              <a:ahLst/>
              <a:cxnLst>
                <a:cxn ang="0">
                  <a:pos x="T0" y="T1"/>
                </a:cxn>
                <a:cxn ang="0">
                  <a:pos x="T2" y="T3"/>
                </a:cxn>
                <a:cxn ang="0">
                  <a:pos x="T4" y="T5"/>
                </a:cxn>
                <a:cxn ang="0">
                  <a:pos x="T6" y="T7"/>
                </a:cxn>
              </a:cxnLst>
              <a:rect l="0" t="0" r="r" b="b"/>
              <a:pathLst>
                <a:path w="2" h="2">
                  <a:moveTo>
                    <a:pt x="2" y="2"/>
                  </a:moveTo>
                  <a:lnTo>
                    <a:pt x="2" y="2"/>
                  </a:lnTo>
                  <a:lnTo>
                    <a:pt x="0" y="0"/>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 name="Freeform 37"/>
            <p:cNvSpPr>
              <a:spLocks/>
            </p:cNvSpPr>
            <p:nvPr/>
          </p:nvSpPr>
          <p:spPr bwMode="auto">
            <a:xfrm>
              <a:off x="6308262" y="3594497"/>
              <a:ext cx="2440" cy="4066"/>
            </a:xfrm>
            <a:custGeom>
              <a:avLst/>
              <a:gdLst>
                <a:gd name="T0" fmla="*/ 0 w 3"/>
                <a:gd name="T1" fmla="*/ 5 h 5"/>
                <a:gd name="T2" fmla="*/ 0 w 3"/>
                <a:gd name="T3" fmla="*/ 0 h 5"/>
                <a:gd name="T4" fmla="*/ 3 w 3"/>
                <a:gd name="T5" fmla="*/ 5 h 5"/>
                <a:gd name="T6" fmla="*/ 0 w 3"/>
                <a:gd name="T7" fmla="*/ 5 h 5"/>
              </a:gdLst>
              <a:ahLst/>
              <a:cxnLst>
                <a:cxn ang="0">
                  <a:pos x="T0" y="T1"/>
                </a:cxn>
                <a:cxn ang="0">
                  <a:pos x="T2" y="T3"/>
                </a:cxn>
                <a:cxn ang="0">
                  <a:pos x="T4" y="T5"/>
                </a:cxn>
                <a:cxn ang="0">
                  <a:pos x="T6" y="T7"/>
                </a:cxn>
              </a:cxnLst>
              <a:rect l="0" t="0" r="r" b="b"/>
              <a:pathLst>
                <a:path w="3" h="5">
                  <a:moveTo>
                    <a:pt x="0" y="5"/>
                  </a:moveTo>
                  <a:lnTo>
                    <a:pt x="0" y="0"/>
                  </a:lnTo>
                  <a:lnTo>
                    <a:pt x="3" y="5"/>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8" name="Freeform 38"/>
            <p:cNvSpPr>
              <a:spLocks/>
            </p:cNvSpPr>
            <p:nvPr/>
          </p:nvSpPr>
          <p:spPr bwMode="auto">
            <a:xfrm>
              <a:off x="6364379" y="3594497"/>
              <a:ext cx="9760" cy="2439"/>
            </a:xfrm>
            <a:custGeom>
              <a:avLst/>
              <a:gdLst>
                <a:gd name="T0" fmla="*/ 5 w 12"/>
                <a:gd name="T1" fmla="*/ 3 h 3"/>
                <a:gd name="T2" fmla="*/ 0 w 12"/>
                <a:gd name="T3" fmla="*/ 3 h 3"/>
                <a:gd name="T4" fmla="*/ 12 w 12"/>
                <a:gd name="T5" fmla="*/ 0 h 3"/>
                <a:gd name="T6" fmla="*/ 5 w 12"/>
                <a:gd name="T7" fmla="*/ 3 h 3"/>
              </a:gdLst>
              <a:ahLst/>
              <a:cxnLst>
                <a:cxn ang="0">
                  <a:pos x="T0" y="T1"/>
                </a:cxn>
                <a:cxn ang="0">
                  <a:pos x="T2" y="T3"/>
                </a:cxn>
                <a:cxn ang="0">
                  <a:pos x="T4" y="T5"/>
                </a:cxn>
                <a:cxn ang="0">
                  <a:pos x="T6" y="T7"/>
                </a:cxn>
              </a:cxnLst>
              <a:rect l="0" t="0" r="r" b="b"/>
              <a:pathLst>
                <a:path w="12" h="3">
                  <a:moveTo>
                    <a:pt x="5" y="3"/>
                  </a:moveTo>
                  <a:lnTo>
                    <a:pt x="0" y="3"/>
                  </a:lnTo>
                  <a:lnTo>
                    <a:pt x="12" y="0"/>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9" name="Freeform 39"/>
            <p:cNvSpPr>
              <a:spLocks/>
            </p:cNvSpPr>
            <p:nvPr/>
          </p:nvSpPr>
          <p:spPr bwMode="auto">
            <a:xfrm>
              <a:off x="6398536" y="3648172"/>
              <a:ext cx="2440" cy="4066"/>
            </a:xfrm>
            <a:custGeom>
              <a:avLst/>
              <a:gdLst>
                <a:gd name="T0" fmla="*/ 3 w 3"/>
                <a:gd name="T1" fmla="*/ 5 h 5"/>
                <a:gd name="T2" fmla="*/ 0 w 3"/>
                <a:gd name="T3" fmla="*/ 0 h 5"/>
                <a:gd name="T4" fmla="*/ 0 w 3"/>
                <a:gd name="T5" fmla="*/ 0 h 5"/>
                <a:gd name="T6" fmla="*/ 3 w 3"/>
                <a:gd name="T7" fmla="*/ 5 h 5"/>
              </a:gdLst>
              <a:ahLst/>
              <a:cxnLst>
                <a:cxn ang="0">
                  <a:pos x="T0" y="T1"/>
                </a:cxn>
                <a:cxn ang="0">
                  <a:pos x="T2" y="T3"/>
                </a:cxn>
                <a:cxn ang="0">
                  <a:pos x="T4" y="T5"/>
                </a:cxn>
                <a:cxn ang="0">
                  <a:pos x="T6" y="T7"/>
                </a:cxn>
              </a:cxnLst>
              <a:rect l="0" t="0" r="r" b="b"/>
              <a:pathLst>
                <a:path w="3" h="5">
                  <a:moveTo>
                    <a:pt x="3" y="5"/>
                  </a:moveTo>
                  <a:lnTo>
                    <a:pt x="0" y="0"/>
                  </a:lnTo>
                  <a:lnTo>
                    <a:pt x="0" y="0"/>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0" name="Freeform 40"/>
            <p:cNvSpPr>
              <a:spLocks/>
            </p:cNvSpPr>
            <p:nvPr/>
          </p:nvSpPr>
          <p:spPr bwMode="auto">
            <a:xfrm>
              <a:off x="6379830" y="3725432"/>
              <a:ext cx="0" cy="4066"/>
            </a:xfrm>
            <a:custGeom>
              <a:avLst/>
              <a:gdLst>
                <a:gd name="T0" fmla="*/ 0 h 5"/>
                <a:gd name="T1" fmla="*/ 0 h 5"/>
                <a:gd name="T2" fmla="*/ 5 h 5"/>
                <a:gd name="T3" fmla="*/ 0 h 5"/>
              </a:gdLst>
              <a:ahLst/>
              <a:cxnLst>
                <a:cxn ang="0">
                  <a:pos x="0" y="T0"/>
                </a:cxn>
                <a:cxn ang="0">
                  <a:pos x="0" y="T1"/>
                </a:cxn>
                <a:cxn ang="0">
                  <a:pos x="0" y="T2"/>
                </a:cxn>
                <a:cxn ang="0">
                  <a:pos x="0" y="T3"/>
                </a:cxn>
              </a:cxnLst>
              <a:rect l="0" t="0" r="r" b="b"/>
              <a:pathLst>
                <a:path h="5">
                  <a:moveTo>
                    <a:pt x="0" y="0"/>
                  </a:moveTo>
                  <a:lnTo>
                    <a:pt x="0" y="0"/>
                  </a:lnTo>
                  <a:lnTo>
                    <a:pt x="0" y="5"/>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1" name="Freeform 41"/>
            <p:cNvSpPr>
              <a:spLocks/>
            </p:cNvSpPr>
            <p:nvPr/>
          </p:nvSpPr>
          <p:spPr bwMode="auto">
            <a:xfrm>
              <a:off x="5931717" y="4297164"/>
              <a:ext cx="0" cy="5693"/>
            </a:xfrm>
            <a:custGeom>
              <a:avLst/>
              <a:gdLst>
                <a:gd name="T0" fmla="*/ 7 h 7"/>
                <a:gd name="T1" fmla="*/ 0 h 7"/>
                <a:gd name="T2" fmla="*/ 5 h 7"/>
                <a:gd name="T3" fmla="*/ 7 h 7"/>
              </a:gdLst>
              <a:ahLst/>
              <a:cxnLst>
                <a:cxn ang="0">
                  <a:pos x="0" y="T0"/>
                </a:cxn>
                <a:cxn ang="0">
                  <a:pos x="0" y="T1"/>
                </a:cxn>
                <a:cxn ang="0">
                  <a:pos x="0" y="T2"/>
                </a:cxn>
                <a:cxn ang="0">
                  <a:pos x="0" y="T3"/>
                </a:cxn>
              </a:cxnLst>
              <a:rect l="0" t="0" r="r" b="b"/>
              <a:pathLst>
                <a:path h="7">
                  <a:moveTo>
                    <a:pt x="0" y="7"/>
                  </a:moveTo>
                  <a:lnTo>
                    <a:pt x="0" y="0"/>
                  </a:lnTo>
                  <a:lnTo>
                    <a:pt x="0" y="5"/>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2" name="Freeform 42"/>
            <p:cNvSpPr>
              <a:spLocks/>
            </p:cNvSpPr>
            <p:nvPr/>
          </p:nvSpPr>
          <p:spPr bwMode="auto">
            <a:xfrm>
              <a:off x="6231815" y="3065055"/>
              <a:ext cx="1626" cy="4066"/>
            </a:xfrm>
            <a:custGeom>
              <a:avLst/>
              <a:gdLst>
                <a:gd name="T0" fmla="*/ 2 w 2"/>
                <a:gd name="T1" fmla="*/ 5 h 5"/>
                <a:gd name="T2" fmla="*/ 0 w 2"/>
                <a:gd name="T3" fmla="*/ 0 h 5"/>
                <a:gd name="T4" fmla="*/ 0 w 2"/>
                <a:gd name="T5" fmla="*/ 0 h 5"/>
                <a:gd name="T6" fmla="*/ 2 w 2"/>
                <a:gd name="T7" fmla="*/ 5 h 5"/>
              </a:gdLst>
              <a:ahLst/>
              <a:cxnLst>
                <a:cxn ang="0">
                  <a:pos x="T0" y="T1"/>
                </a:cxn>
                <a:cxn ang="0">
                  <a:pos x="T2" y="T3"/>
                </a:cxn>
                <a:cxn ang="0">
                  <a:pos x="T4" y="T5"/>
                </a:cxn>
                <a:cxn ang="0">
                  <a:pos x="T6" y="T7"/>
                </a:cxn>
              </a:cxnLst>
              <a:rect l="0" t="0" r="r" b="b"/>
              <a:pathLst>
                <a:path w="2" h="5">
                  <a:moveTo>
                    <a:pt x="2" y="5"/>
                  </a:moveTo>
                  <a:lnTo>
                    <a:pt x="0" y="0"/>
                  </a:lnTo>
                  <a:lnTo>
                    <a:pt x="0" y="0"/>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3" name="Freeform 43"/>
            <p:cNvSpPr>
              <a:spLocks/>
            </p:cNvSpPr>
            <p:nvPr/>
          </p:nvSpPr>
          <p:spPr bwMode="auto">
            <a:xfrm>
              <a:off x="7298830" y="3523741"/>
              <a:ext cx="1626" cy="0"/>
            </a:xfrm>
            <a:custGeom>
              <a:avLst/>
              <a:gdLst>
                <a:gd name="T0" fmla="*/ 2 w 2"/>
                <a:gd name="T1" fmla="*/ 0 w 2"/>
                <a:gd name="T2" fmla="*/ 0 w 2"/>
                <a:gd name="T3" fmla="*/ 0 w 2"/>
                <a:gd name="T4" fmla="*/ 2 w 2"/>
              </a:gdLst>
              <a:ahLst/>
              <a:cxnLst>
                <a:cxn ang="0">
                  <a:pos x="T0" y="0"/>
                </a:cxn>
                <a:cxn ang="0">
                  <a:pos x="T1" y="0"/>
                </a:cxn>
                <a:cxn ang="0">
                  <a:pos x="T2" y="0"/>
                </a:cxn>
                <a:cxn ang="0">
                  <a:pos x="T3" y="0"/>
                </a:cxn>
                <a:cxn ang="0">
                  <a:pos x="T4" y="0"/>
                </a:cxn>
              </a:cxnLst>
              <a:rect l="0" t="0" r="r" b="b"/>
              <a:pathLst>
                <a:path w="2">
                  <a:moveTo>
                    <a:pt x="2" y="0"/>
                  </a:moveTo>
                  <a:lnTo>
                    <a:pt x="0" y="0"/>
                  </a:lnTo>
                  <a:lnTo>
                    <a:pt x="0" y="0"/>
                  </a:lnTo>
                  <a:lnTo>
                    <a:pt x="0"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4" name="Rectangle 44"/>
            <p:cNvSpPr>
              <a:spLocks noChangeArrowheads="1"/>
            </p:cNvSpPr>
            <p:nvPr/>
          </p:nvSpPr>
          <p:spPr bwMode="auto">
            <a:xfrm>
              <a:off x="7306962" y="3525368"/>
              <a:ext cx="814"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5" name="Freeform 45"/>
            <p:cNvSpPr>
              <a:spLocks/>
            </p:cNvSpPr>
            <p:nvPr/>
          </p:nvSpPr>
          <p:spPr bwMode="auto">
            <a:xfrm>
              <a:off x="6687248" y="3604255"/>
              <a:ext cx="140696" cy="219584"/>
            </a:xfrm>
            <a:custGeom>
              <a:avLst/>
              <a:gdLst>
                <a:gd name="T0" fmla="*/ 68 w 73"/>
                <a:gd name="T1" fmla="*/ 89 h 114"/>
                <a:gd name="T2" fmla="*/ 62 w 73"/>
                <a:gd name="T3" fmla="*/ 86 h 114"/>
                <a:gd name="T4" fmla="*/ 63 w 73"/>
                <a:gd name="T5" fmla="*/ 84 h 114"/>
                <a:gd name="T6" fmla="*/ 64 w 73"/>
                <a:gd name="T7" fmla="*/ 82 h 114"/>
                <a:gd name="T8" fmla="*/ 59 w 73"/>
                <a:gd name="T9" fmla="*/ 79 h 114"/>
                <a:gd name="T10" fmla="*/ 57 w 73"/>
                <a:gd name="T11" fmla="*/ 77 h 114"/>
                <a:gd name="T12" fmla="*/ 55 w 73"/>
                <a:gd name="T13" fmla="*/ 64 h 114"/>
                <a:gd name="T14" fmla="*/ 51 w 73"/>
                <a:gd name="T15" fmla="*/ 59 h 114"/>
                <a:gd name="T16" fmla="*/ 52 w 73"/>
                <a:gd name="T17" fmla="*/ 49 h 114"/>
                <a:gd name="T18" fmla="*/ 46 w 73"/>
                <a:gd name="T19" fmla="*/ 47 h 114"/>
                <a:gd name="T20" fmla="*/ 42 w 73"/>
                <a:gd name="T21" fmla="*/ 44 h 114"/>
                <a:gd name="T22" fmla="*/ 39 w 73"/>
                <a:gd name="T23" fmla="*/ 42 h 114"/>
                <a:gd name="T24" fmla="*/ 34 w 73"/>
                <a:gd name="T25" fmla="*/ 34 h 114"/>
                <a:gd name="T26" fmla="*/ 29 w 73"/>
                <a:gd name="T27" fmla="*/ 30 h 114"/>
                <a:gd name="T28" fmla="*/ 34 w 73"/>
                <a:gd name="T29" fmla="*/ 29 h 114"/>
                <a:gd name="T30" fmla="*/ 39 w 73"/>
                <a:gd name="T31" fmla="*/ 29 h 114"/>
                <a:gd name="T32" fmla="*/ 37 w 73"/>
                <a:gd name="T33" fmla="*/ 26 h 114"/>
                <a:gd name="T34" fmla="*/ 35 w 73"/>
                <a:gd name="T35" fmla="*/ 21 h 114"/>
                <a:gd name="T36" fmla="*/ 43 w 73"/>
                <a:gd name="T37" fmla="*/ 19 h 114"/>
                <a:gd name="T38" fmla="*/ 48 w 73"/>
                <a:gd name="T39" fmla="*/ 20 h 114"/>
                <a:gd name="T40" fmla="*/ 49 w 73"/>
                <a:gd name="T41" fmla="*/ 18 h 114"/>
                <a:gd name="T42" fmla="*/ 49 w 73"/>
                <a:gd name="T43" fmla="*/ 12 h 114"/>
                <a:gd name="T44" fmla="*/ 48 w 73"/>
                <a:gd name="T45" fmla="*/ 6 h 114"/>
                <a:gd name="T46" fmla="*/ 47 w 73"/>
                <a:gd name="T47" fmla="*/ 2 h 114"/>
                <a:gd name="T48" fmla="*/ 41 w 73"/>
                <a:gd name="T49" fmla="*/ 2 h 114"/>
                <a:gd name="T50" fmla="*/ 38 w 73"/>
                <a:gd name="T51" fmla="*/ 2 h 114"/>
                <a:gd name="T52" fmla="*/ 35 w 73"/>
                <a:gd name="T53" fmla="*/ 0 h 114"/>
                <a:gd name="T54" fmla="*/ 29 w 73"/>
                <a:gd name="T55" fmla="*/ 1 h 114"/>
                <a:gd name="T56" fmla="*/ 26 w 73"/>
                <a:gd name="T57" fmla="*/ 4 h 114"/>
                <a:gd name="T58" fmla="*/ 22 w 73"/>
                <a:gd name="T59" fmla="*/ 7 h 114"/>
                <a:gd name="T60" fmla="*/ 18 w 73"/>
                <a:gd name="T61" fmla="*/ 8 h 114"/>
                <a:gd name="T62" fmla="*/ 17 w 73"/>
                <a:gd name="T63" fmla="*/ 7 h 114"/>
                <a:gd name="T64" fmla="*/ 16 w 73"/>
                <a:gd name="T65" fmla="*/ 10 h 114"/>
                <a:gd name="T66" fmla="*/ 14 w 73"/>
                <a:gd name="T67" fmla="*/ 12 h 114"/>
                <a:gd name="T68" fmla="*/ 14 w 73"/>
                <a:gd name="T69" fmla="*/ 14 h 114"/>
                <a:gd name="T70" fmla="*/ 11 w 73"/>
                <a:gd name="T71" fmla="*/ 14 h 114"/>
                <a:gd name="T72" fmla="*/ 7 w 73"/>
                <a:gd name="T73" fmla="*/ 16 h 114"/>
                <a:gd name="T74" fmla="*/ 5 w 73"/>
                <a:gd name="T75" fmla="*/ 17 h 114"/>
                <a:gd name="T76" fmla="*/ 1 w 73"/>
                <a:gd name="T77" fmla="*/ 24 h 114"/>
                <a:gd name="T78" fmla="*/ 2 w 73"/>
                <a:gd name="T79" fmla="*/ 33 h 114"/>
                <a:gd name="T80" fmla="*/ 8 w 73"/>
                <a:gd name="T81" fmla="*/ 38 h 114"/>
                <a:gd name="T82" fmla="*/ 8 w 73"/>
                <a:gd name="T83" fmla="*/ 40 h 114"/>
                <a:gd name="T84" fmla="*/ 10 w 73"/>
                <a:gd name="T85" fmla="*/ 46 h 114"/>
                <a:gd name="T86" fmla="*/ 20 w 73"/>
                <a:gd name="T87" fmla="*/ 58 h 114"/>
                <a:gd name="T88" fmla="*/ 25 w 73"/>
                <a:gd name="T89" fmla="*/ 63 h 114"/>
                <a:gd name="T90" fmla="*/ 31 w 73"/>
                <a:gd name="T91" fmla="*/ 72 h 114"/>
                <a:gd name="T92" fmla="*/ 34 w 73"/>
                <a:gd name="T93" fmla="*/ 75 h 114"/>
                <a:gd name="T94" fmla="*/ 29 w 73"/>
                <a:gd name="T95" fmla="*/ 83 h 114"/>
                <a:gd name="T96" fmla="*/ 28 w 73"/>
                <a:gd name="T97" fmla="*/ 90 h 114"/>
                <a:gd name="T98" fmla="*/ 26 w 73"/>
                <a:gd name="T99" fmla="*/ 88 h 114"/>
                <a:gd name="T100" fmla="*/ 26 w 73"/>
                <a:gd name="T101" fmla="*/ 97 h 114"/>
                <a:gd name="T102" fmla="*/ 28 w 73"/>
                <a:gd name="T103" fmla="*/ 104 h 114"/>
                <a:gd name="T104" fmla="*/ 37 w 73"/>
                <a:gd name="T105" fmla="*/ 106 h 114"/>
                <a:gd name="T106" fmla="*/ 46 w 73"/>
                <a:gd name="T107" fmla="*/ 112 h 114"/>
                <a:gd name="T108" fmla="*/ 66 w 73"/>
                <a:gd name="T109" fmla="*/ 112 h 114"/>
                <a:gd name="T110" fmla="*/ 71 w 73"/>
                <a:gd name="T111" fmla="*/ 10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3" h="114">
                  <a:moveTo>
                    <a:pt x="69" y="99"/>
                  </a:moveTo>
                  <a:cubicBezTo>
                    <a:pt x="69" y="94"/>
                    <a:pt x="69" y="94"/>
                    <a:pt x="69" y="94"/>
                  </a:cubicBezTo>
                  <a:cubicBezTo>
                    <a:pt x="68" y="93"/>
                    <a:pt x="68" y="93"/>
                    <a:pt x="68" y="93"/>
                  </a:cubicBezTo>
                  <a:cubicBezTo>
                    <a:pt x="69" y="91"/>
                    <a:pt x="69" y="91"/>
                    <a:pt x="69" y="91"/>
                  </a:cubicBezTo>
                  <a:cubicBezTo>
                    <a:pt x="68" y="89"/>
                    <a:pt x="68" y="89"/>
                    <a:pt x="68" y="89"/>
                  </a:cubicBezTo>
                  <a:cubicBezTo>
                    <a:pt x="66" y="88"/>
                    <a:pt x="66" y="88"/>
                    <a:pt x="66" y="88"/>
                  </a:cubicBezTo>
                  <a:cubicBezTo>
                    <a:pt x="65" y="86"/>
                    <a:pt x="65" y="86"/>
                    <a:pt x="65" y="86"/>
                  </a:cubicBezTo>
                  <a:cubicBezTo>
                    <a:pt x="63" y="86"/>
                    <a:pt x="63" y="86"/>
                    <a:pt x="63" y="86"/>
                  </a:cubicBezTo>
                  <a:cubicBezTo>
                    <a:pt x="63" y="85"/>
                    <a:pt x="63" y="85"/>
                    <a:pt x="63" y="85"/>
                  </a:cubicBezTo>
                  <a:cubicBezTo>
                    <a:pt x="62" y="86"/>
                    <a:pt x="62" y="86"/>
                    <a:pt x="62" y="86"/>
                  </a:cubicBezTo>
                  <a:cubicBezTo>
                    <a:pt x="62" y="88"/>
                    <a:pt x="62" y="88"/>
                    <a:pt x="62" y="88"/>
                  </a:cubicBezTo>
                  <a:cubicBezTo>
                    <a:pt x="61" y="86"/>
                    <a:pt x="61" y="86"/>
                    <a:pt x="61" y="86"/>
                  </a:cubicBezTo>
                  <a:cubicBezTo>
                    <a:pt x="61" y="85"/>
                    <a:pt x="61" y="85"/>
                    <a:pt x="61" y="85"/>
                  </a:cubicBezTo>
                  <a:cubicBezTo>
                    <a:pt x="62" y="83"/>
                    <a:pt x="62" y="83"/>
                    <a:pt x="62" y="83"/>
                  </a:cubicBezTo>
                  <a:cubicBezTo>
                    <a:pt x="63" y="84"/>
                    <a:pt x="63" y="84"/>
                    <a:pt x="63" y="84"/>
                  </a:cubicBezTo>
                  <a:cubicBezTo>
                    <a:pt x="64" y="84"/>
                    <a:pt x="64" y="84"/>
                    <a:pt x="64" y="84"/>
                  </a:cubicBezTo>
                  <a:cubicBezTo>
                    <a:pt x="66" y="84"/>
                    <a:pt x="66" y="84"/>
                    <a:pt x="66" y="84"/>
                  </a:cubicBezTo>
                  <a:cubicBezTo>
                    <a:pt x="66" y="83"/>
                    <a:pt x="66" y="83"/>
                    <a:pt x="66" y="83"/>
                  </a:cubicBezTo>
                  <a:cubicBezTo>
                    <a:pt x="65" y="82"/>
                    <a:pt x="65" y="82"/>
                    <a:pt x="65" y="82"/>
                  </a:cubicBezTo>
                  <a:cubicBezTo>
                    <a:pt x="64" y="82"/>
                    <a:pt x="64" y="82"/>
                    <a:pt x="64" y="82"/>
                  </a:cubicBezTo>
                  <a:cubicBezTo>
                    <a:pt x="63" y="81"/>
                    <a:pt x="63" y="81"/>
                    <a:pt x="63" y="81"/>
                  </a:cubicBezTo>
                  <a:cubicBezTo>
                    <a:pt x="64" y="79"/>
                    <a:pt x="64" y="79"/>
                    <a:pt x="64" y="79"/>
                  </a:cubicBezTo>
                  <a:cubicBezTo>
                    <a:pt x="63" y="78"/>
                    <a:pt x="63" y="78"/>
                    <a:pt x="63" y="78"/>
                  </a:cubicBezTo>
                  <a:cubicBezTo>
                    <a:pt x="62" y="79"/>
                    <a:pt x="62" y="79"/>
                    <a:pt x="62" y="79"/>
                  </a:cubicBezTo>
                  <a:cubicBezTo>
                    <a:pt x="59" y="79"/>
                    <a:pt x="59" y="79"/>
                    <a:pt x="59" y="79"/>
                  </a:cubicBezTo>
                  <a:cubicBezTo>
                    <a:pt x="59" y="79"/>
                    <a:pt x="59" y="79"/>
                    <a:pt x="59" y="79"/>
                  </a:cubicBezTo>
                  <a:cubicBezTo>
                    <a:pt x="60" y="80"/>
                    <a:pt x="60" y="80"/>
                    <a:pt x="60" y="80"/>
                  </a:cubicBezTo>
                  <a:cubicBezTo>
                    <a:pt x="60" y="81"/>
                    <a:pt x="60" y="81"/>
                    <a:pt x="60" y="81"/>
                  </a:cubicBezTo>
                  <a:cubicBezTo>
                    <a:pt x="57" y="79"/>
                    <a:pt x="57" y="79"/>
                    <a:pt x="57" y="79"/>
                  </a:cubicBezTo>
                  <a:cubicBezTo>
                    <a:pt x="57" y="77"/>
                    <a:pt x="57" y="77"/>
                    <a:pt x="57" y="77"/>
                  </a:cubicBezTo>
                  <a:cubicBezTo>
                    <a:pt x="56" y="76"/>
                    <a:pt x="56" y="76"/>
                    <a:pt x="56" y="76"/>
                  </a:cubicBezTo>
                  <a:cubicBezTo>
                    <a:pt x="55" y="72"/>
                    <a:pt x="55" y="72"/>
                    <a:pt x="55" y="72"/>
                  </a:cubicBezTo>
                  <a:cubicBezTo>
                    <a:pt x="56" y="70"/>
                    <a:pt x="56" y="70"/>
                    <a:pt x="56" y="70"/>
                  </a:cubicBezTo>
                  <a:cubicBezTo>
                    <a:pt x="57" y="67"/>
                    <a:pt x="57" y="67"/>
                    <a:pt x="57" y="67"/>
                  </a:cubicBezTo>
                  <a:cubicBezTo>
                    <a:pt x="55" y="64"/>
                    <a:pt x="55" y="64"/>
                    <a:pt x="55" y="64"/>
                  </a:cubicBezTo>
                  <a:cubicBezTo>
                    <a:pt x="54" y="63"/>
                    <a:pt x="54" y="63"/>
                    <a:pt x="54" y="63"/>
                  </a:cubicBezTo>
                  <a:cubicBezTo>
                    <a:pt x="53" y="62"/>
                    <a:pt x="53" y="62"/>
                    <a:pt x="53" y="62"/>
                  </a:cubicBezTo>
                  <a:cubicBezTo>
                    <a:pt x="52" y="61"/>
                    <a:pt x="52" y="61"/>
                    <a:pt x="52" y="61"/>
                  </a:cubicBezTo>
                  <a:cubicBezTo>
                    <a:pt x="51" y="59"/>
                    <a:pt x="51" y="59"/>
                    <a:pt x="51" y="59"/>
                  </a:cubicBezTo>
                  <a:cubicBezTo>
                    <a:pt x="51" y="59"/>
                    <a:pt x="51" y="59"/>
                    <a:pt x="51" y="59"/>
                  </a:cubicBezTo>
                  <a:cubicBezTo>
                    <a:pt x="51" y="56"/>
                    <a:pt x="51" y="56"/>
                    <a:pt x="51" y="56"/>
                  </a:cubicBezTo>
                  <a:cubicBezTo>
                    <a:pt x="50" y="54"/>
                    <a:pt x="50" y="54"/>
                    <a:pt x="50" y="54"/>
                  </a:cubicBezTo>
                  <a:cubicBezTo>
                    <a:pt x="51" y="52"/>
                    <a:pt x="51" y="52"/>
                    <a:pt x="51" y="52"/>
                  </a:cubicBezTo>
                  <a:cubicBezTo>
                    <a:pt x="52" y="50"/>
                    <a:pt x="52" y="50"/>
                    <a:pt x="52" y="50"/>
                  </a:cubicBezTo>
                  <a:cubicBezTo>
                    <a:pt x="52" y="49"/>
                    <a:pt x="52" y="49"/>
                    <a:pt x="52" y="49"/>
                  </a:cubicBezTo>
                  <a:cubicBezTo>
                    <a:pt x="52" y="48"/>
                    <a:pt x="52" y="48"/>
                    <a:pt x="52" y="48"/>
                  </a:cubicBezTo>
                  <a:cubicBezTo>
                    <a:pt x="51" y="48"/>
                    <a:pt x="51" y="48"/>
                    <a:pt x="51" y="48"/>
                  </a:cubicBezTo>
                  <a:cubicBezTo>
                    <a:pt x="49" y="48"/>
                    <a:pt x="49" y="48"/>
                    <a:pt x="49" y="48"/>
                  </a:cubicBezTo>
                  <a:cubicBezTo>
                    <a:pt x="48" y="47"/>
                    <a:pt x="48" y="47"/>
                    <a:pt x="48" y="47"/>
                  </a:cubicBezTo>
                  <a:cubicBezTo>
                    <a:pt x="46" y="47"/>
                    <a:pt x="46" y="47"/>
                    <a:pt x="46" y="47"/>
                  </a:cubicBezTo>
                  <a:cubicBezTo>
                    <a:pt x="45" y="47"/>
                    <a:pt x="45" y="47"/>
                    <a:pt x="45" y="47"/>
                  </a:cubicBezTo>
                  <a:cubicBezTo>
                    <a:pt x="44" y="47"/>
                    <a:pt x="44" y="47"/>
                    <a:pt x="44" y="47"/>
                  </a:cubicBezTo>
                  <a:cubicBezTo>
                    <a:pt x="44" y="46"/>
                    <a:pt x="44" y="46"/>
                    <a:pt x="44" y="46"/>
                  </a:cubicBezTo>
                  <a:cubicBezTo>
                    <a:pt x="43" y="45"/>
                    <a:pt x="43" y="45"/>
                    <a:pt x="43" y="45"/>
                  </a:cubicBezTo>
                  <a:cubicBezTo>
                    <a:pt x="42" y="44"/>
                    <a:pt x="42" y="44"/>
                    <a:pt x="42" y="44"/>
                  </a:cubicBezTo>
                  <a:cubicBezTo>
                    <a:pt x="42" y="43"/>
                    <a:pt x="42" y="43"/>
                    <a:pt x="42" y="43"/>
                  </a:cubicBezTo>
                  <a:cubicBezTo>
                    <a:pt x="41" y="43"/>
                    <a:pt x="41" y="43"/>
                    <a:pt x="41" y="43"/>
                  </a:cubicBezTo>
                  <a:cubicBezTo>
                    <a:pt x="39" y="44"/>
                    <a:pt x="39" y="44"/>
                    <a:pt x="39" y="44"/>
                  </a:cubicBezTo>
                  <a:cubicBezTo>
                    <a:pt x="39" y="44"/>
                    <a:pt x="39" y="44"/>
                    <a:pt x="39" y="44"/>
                  </a:cubicBezTo>
                  <a:cubicBezTo>
                    <a:pt x="39" y="42"/>
                    <a:pt x="39" y="42"/>
                    <a:pt x="39" y="42"/>
                  </a:cubicBezTo>
                  <a:cubicBezTo>
                    <a:pt x="39" y="40"/>
                    <a:pt x="39" y="40"/>
                    <a:pt x="39" y="40"/>
                  </a:cubicBezTo>
                  <a:cubicBezTo>
                    <a:pt x="36" y="37"/>
                    <a:pt x="36" y="37"/>
                    <a:pt x="36" y="37"/>
                  </a:cubicBezTo>
                  <a:cubicBezTo>
                    <a:pt x="36" y="36"/>
                    <a:pt x="36" y="36"/>
                    <a:pt x="36" y="36"/>
                  </a:cubicBezTo>
                  <a:cubicBezTo>
                    <a:pt x="35" y="36"/>
                    <a:pt x="35" y="36"/>
                    <a:pt x="35" y="36"/>
                  </a:cubicBezTo>
                  <a:cubicBezTo>
                    <a:pt x="34" y="34"/>
                    <a:pt x="34" y="34"/>
                    <a:pt x="34" y="34"/>
                  </a:cubicBezTo>
                  <a:cubicBezTo>
                    <a:pt x="34" y="33"/>
                    <a:pt x="34" y="33"/>
                    <a:pt x="34" y="33"/>
                  </a:cubicBezTo>
                  <a:cubicBezTo>
                    <a:pt x="33" y="32"/>
                    <a:pt x="33" y="32"/>
                    <a:pt x="33" y="32"/>
                  </a:cubicBezTo>
                  <a:cubicBezTo>
                    <a:pt x="31" y="32"/>
                    <a:pt x="31" y="32"/>
                    <a:pt x="31" y="32"/>
                  </a:cubicBezTo>
                  <a:cubicBezTo>
                    <a:pt x="30" y="32"/>
                    <a:pt x="30" y="32"/>
                    <a:pt x="30" y="32"/>
                  </a:cubicBezTo>
                  <a:cubicBezTo>
                    <a:pt x="29" y="30"/>
                    <a:pt x="29" y="30"/>
                    <a:pt x="29" y="30"/>
                  </a:cubicBezTo>
                  <a:cubicBezTo>
                    <a:pt x="29" y="29"/>
                    <a:pt x="29" y="29"/>
                    <a:pt x="29" y="29"/>
                  </a:cubicBezTo>
                  <a:cubicBezTo>
                    <a:pt x="30" y="29"/>
                    <a:pt x="30" y="29"/>
                    <a:pt x="30" y="29"/>
                  </a:cubicBezTo>
                  <a:cubicBezTo>
                    <a:pt x="31" y="29"/>
                    <a:pt x="31" y="29"/>
                    <a:pt x="31" y="29"/>
                  </a:cubicBezTo>
                  <a:cubicBezTo>
                    <a:pt x="33" y="29"/>
                    <a:pt x="33" y="29"/>
                    <a:pt x="33" y="29"/>
                  </a:cubicBezTo>
                  <a:cubicBezTo>
                    <a:pt x="34" y="29"/>
                    <a:pt x="34" y="29"/>
                    <a:pt x="34" y="29"/>
                  </a:cubicBezTo>
                  <a:cubicBezTo>
                    <a:pt x="35" y="29"/>
                    <a:pt x="35" y="29"/>
                    <a:pt x="35" y="29"/>
                  </a:cubicBezTo>
                  <a:cubicBezTo>
                    <a:pt x="36" y="29"/>
                    <a:pt x="36" y="29"/>
                    <a:pt x="36" y="29"/>
                  </a:cubicBezTo>
                  <a:cubicBezTo>
                    <a:pt x="37" y="29"/>
                    <a:pt x="37" y="29"/>
                    <a:pt x="37" y="29"/>
                  </a:cubicBezTo>
                  <a:cubicBezTo>
                    <a:pt x="37" y="28"/>
                    <a:pt x="37" y="28"/>
                    <a:pt x="37" y="28"/>
                  </a:cubicBezTo>
                  <a:cubicBezTo>
                    <a:pt x="39" y="29"/>
                    <a:pt x="39" y="29"/>
                    <a:pt x="39" y="29"/>
                  </a:cubicBezTo>
                  <a:cubicBezTo>
                    <a:pt x="39" y="28"/>
                    <a:pt x="39" y="28"/>
                    <a:pt x="39" y="28"/>
                  </a:cubicBezTo>
                  <a:cubicBezTo>
                    <a:pt x="39" y="28"/>
                    <a:pt x="39" y="28"/>
                    <a:pt x="39" y="28"/>
                  </a:cubicBezTo>
                  <a:cubicBezTo>
                    <a:pt x="37" y="28"/>
                    <a:pt x="37" y="28"/>
                    <a:pt x="37" y="28"/>
                  </a:cubicBezTo>
                  <a:cubicBezTo>
                    <a:pt x="37" y="27"/>
                    <a:pt x="37" y="27"/>
                    <a:pt x="37" y="27"/>
                  </a:cubicBezTo>
                  <a:cubicBezTo>
                    <a:pt x="37" y="26"/>
                    <a:pt x="37" y="26"/>
                    <a:pt x="37" y="26"/>
                  </a:cubicBezTo>
                  <a:cubicBezTo>
                    <a:pt x="35" y="24"/>
                    <a:pt x="35" y="24"/>
                    <a:pt x="35" y="24"/>
                  </a:cubicBezTo>
                  <a:cubicBezTo>
                    <a:pt x="35" y="23"/>
                    <a:pt x="35" y="23"/>
                    <a:pt x="35" y="23"/>
                  </a:cubicBezTo>
                  <a:cubicBezTo>
                    <a:pt x="36" y="23"/>
                    <a:pt x="36" y="23"/>
                    <a:pt x="36" y="23"/>
                  </a:cubicBezTo>
                  <a:cubicBezTo>
                    <a:pt x="36" y="21"/>
                    <a:pt x="36" y="21"/>
                    <a:pt x="36" y="21"/>
                  </a:cubicBezTo>
                  <a:cubicBezTo>
                    <a:pt x="35" y="21"/>
                    <a:pt x="35" y="21"/>
                    <a:pt x="35" y="21"/>
                  </a:cubicBezTo>
                  <a:cubicBezTo>
                    <a:pt x="36" y="19"/>
                    <a:pt x="36" y="19"/>
                    <a:pt x="36" y="19"/>
                  </a:cubicBezTo>
                  <a:cubicBezTo>
                    <a:pt x="38" y="19"/>
                    <a:pt x="38" y="19"/>
                    <a:pt x="38" y="19"/>
                  </a:cubicBezTo>
                  <a:cubicBezTo>
                    <a:pt x="40" y="18"/>
                    <a:pt x="40" y="18"/>
                    <a:pt x="40" y="18"/>
                  </a:cubicBezTo>
                  <a:cubicBezTo>
                    <a:pt x="41" y="19"/>
                    <a:pt x="41" y="19"/>
                    <a:pt x="41" y="19"/>
                  </a:cubicBezTo>
                  <a:cubicBezTo>
                    <a:pt x="43" y="19"/>
                    <a:pt x="43" y="19"/>
                    <a:pt x="43" y="19"/>
                  </a:cubicBezTo>
                  <a:cubicBezTo>
                    <a:pt x="44" y="18"/>
                    <a:pt x="44" y="18"/>
                    <a:pt x="44" y="18"/>
                  </a:cubicBezTo>
                  <a:cubicBezTo>
                    <a:pt x="45" y="19"/>
                    <a:pt x="45" y="19"/>
                    <a:pt x="45" y="19"/>
                  </a:cubicBezTo>
                  <a:cubicBezTo>
                    <a:pt x="46" y="19"/>
                    <a:pt x="46" y="19"/>
                    <a:pt x="46" y="19"/>
                  </a:cubicBezTo>
                  <a:cubicBezTo>
                    <a:pt x="47" y="19"/>
                    <a:pt x="47" y="19"/>
                    <a:pt x="47" y="19"/>
                  </a:cubicBezTo>
                  <a:cubicBezTo>
                    <a:pt x="48" y="20"/>
                    <a:pt x="48" y="20"/>
                    <a:pt x="48" y="20"/>
                  </a:cubicBezTo>
                  <a:cubicBezTo>
                    <a:pt x="50" y="20"/>
                    <a:pt x="50" y="20"/>
                    <a:pt x="50" y="20"/>
                  </a:cubicBezTo>
                  <a:cubicBezTo>
                    <a:pt x="51" y="19"/>
                    <a:pt x="51" y="19"/>
                    <a:pt x="51" y="19"/>
                  </a:cubicBezTo>
                  <a:cubicBezTo>
                    <a:pt x="52" y="18"/>
                    <a:pt x="52" y="18"/>
                    <a:pt x="52" y="18"/>
                  </a:cubicBezTo>
                  <a:cubicBezTo>
                    <a:pt x="50" y="18"/>
                    <a:pt x="50" y="18"/>
                    <a:pt x="50" y="18"/>
                  </a:cubicBezTo>
                  <a:cubicBezTo>
                    <a:pt x="49" y="18"/>
                    <a:pt x="49" y="18"/>
                    <a:pt x="49" y="18"/>
                  </a:cubicBezTo>
                  <a:cubicBezTo>
                    <a:pt x="48" y="15"/>
                    <a:pt x="48" y="15"/>
                    <a:pt x="48" y="15"/>
                  </a:cubicBezTo>
                  <a:cubicBezTo>
                    <a:pt x="48" y="13"/>
                    <a:pt x="48" y="13"/>
                    <a:pt x="48" y="13"/>
                  </a:cubicBezTo>
                  <a:cubicBezTo>
                    <a:pt x="49" y="13"/>
                    <a:pt x="49" y="13"/>
                    <a:pt x="49" y="13"/>
                  </a:cubicBezTo>
                  <a:cubicBezTo>
                    <a:pt x="50" y="12"/>
                    <a:pt x="50" y="12"/>
                    <a:pt x="50" y="12"/>
                  </a:cubicBezTo>
                  <a:cubicBezTo>
                    <a:pt x="49" y="12"/>
                    <a:pt x="49" y="12"/>
                    <a:pt x="49" y="12"/>
                  </a:cubicBezTo>
                  <a:cubicBezTo>
                    <a:pt x="49" y="11"/>
                    <a:pt x="49" y="11"/>
                    <a:pt x="49" y="11"/>
                  </a:cubicBezTo>
                  <a:cubicBezTo>
                    <a:pt x="48" y="10"/>
                    <a:pt x="48" y="10"/>
                    <a:pt x="48" y="10"/>
                  </a:cubicBezTo>
                  <a:cubicBezTo>
                    <a:pt x="49" y="8"/>
                    <a:pt x="49" y="8"/>
                    <a:pt x="49" y="8"/>
                  </a:cubicBezTo>
                  <a:cubicBezTo>
                    <a:pt x="49" y="7"/>
                    <a:pt x="49" y="7"/>
                    <a:pt x="49" y="7"/>
                  </a:cubicBezTo>
                  <a:cubicBezTo>
                    <a:pt x="48" y="6"/>
                    <a:pt x="48" y="6"/>
                    <a:pt x="48" y="6"/>
                  </a:cubicBezTo>
                  <a:cubicBezTo>
                    <a:pt x="48" y="5"/>
                    <a:pt x="48" y="5"/>
                    <a:pt x="48" y="5"/>
                  </a:cubicBezTo>
                  <a:cubicBezTo>
                    <a:pt x="48" y="4"/>
                    <a:pt x="48" y="4"/>
                    <a:pt x="48" y="4"/>
                  </a:cubicBezTo>
                  <a:cubicBezTo>
                    <a:pt x="48" y="3"/>
                    <a:pt x="48" y="3"/>
                    <a:pt x="48" y="3"/>
                  </a:cubicBezTo>
                  <a:cubicBezTo>
                    <a:pt x="47" y="3"/>
                    <a:pt x="47" y="3"/>
                    <a:pt x="47" y="3"/>
                  </a:cubicBezTo>
                  <a:cubicBezTo>
                    <a:pt x="47" y="2"/>
                    <a:pt x="47" y="2"/>
                    <a:pt x="47" y="2"/>
                  </a:cubicBezTo>
                  <a:cubicBezTo>
                    <a:pt x="46" y="1"/>
                    <a:pt x="46" y="1"/>
                    <a:pt x="46" y="1"/>
                  </a:cubicBezTo>
                  <a:cubicBezTo>
                    <a:pt x="43" y="1"/>
                    <a:pt x="43" y="1"/>
                    <a:pt x="43" y="1"/>
                  </a:cubicBezTo>
                  <a:cubicBezTo>
                    <a:pt x="42" y="1"/>
                    <a:pt x="42" y="1"/>
                    <a:pt x="42" y="1"/>
                  </a:cubicBezTo>
                  <a:cubicBezTo>
                    <a:pt x="41" y="1"/>
                    <a:pt x="41" y="1"/>
                    <a:pt x="41" y="1"/>
                  </a:cubicBezTo>
                  <a:cubicBezTo>
                    <a:pt x="41" y="2"/>
                    <a:pt x="41" y="2"/>
                    <a:pt x="41" y="2"/>
                  </a:cubicBezTo>
                  <a:cubicBezTo>
                    <a:pt x="40" y="2"/>
                    <a:pt x="40" y="2"/>
                    <a:pt x="40" y="2"/>
                  </a:cubicBezTo>
                  <a:cubicBezTo>
                    <a:pt x="40" y="3"/>
                    <a:pt x="40" y="3"/>
                    <a:pt x="40" y="3"/>
                  </a:cubicBezTo>
                  <a:cubicBezTo>
                    <a:pt x="39" y="3"/>
                    <a:pt x="39" y="3"/>
                    <a:pt x="39" y="3"/>
                  </a:cubicBezTo>
                  <a:cubicBezTo>
                    <a:pt x="38" y="3"/>
                    <a:pt x="38" y="3"/>
                    <a:pt x="38" y="3"/>
                  </a:cubicBezTo>
                  <a:cubicBezTo>
                    <a:pt x="38" y="2"/>
                    <a:pt x="38" y="2"/>
                    <a:pt x="38" y="2"/>
                  </a:cubicBezTo>
                  <a:cubicBezTo>
                    <a:pt x="37" y="2"/>
                    <a:pt x="37" y="2"/>
                    <a:pt x="37" y="2"/>
                  </a:cubicBezTo>
                  <a:cubicBezTo>
                    <a:pt x="36" y="3"/>
                    <a:pt x="36" y="3"/>
                    <a:pt x="36" y="3"/>
                  </a:cubicBezTo>
                  <a:cubicBezTo>
                    <a:pt x="35" y="2"/>
                    <a:pt x="35" y="2"/>
                    <a:pt x="35" y="2"/>
                  </a:cubicBezTo>
                  <a:cubicBezTo>
                    <a:pt x="36" y="0"/>
                    <a:pt x="36" y="0"/>
                    <a:pt x="36" y="0"/>
                  </a:cubicBezTo>
                  <a:cubicBezTo>
                    <a:pt x="35" y="0"/>
                    <a:pt x="35" y="0"/>
                    <a:pt x="35" y="0"/>
                  </a:cubicBezTo>
                  <a:cubicBezTo>
                    <a:pt x="34" y="1"/>
                    <a:pt x="34" y="1"/>
                    <a:pt x="34" y="1"/>
                  </a:cubicBezTo>
                  <a:cubicBezTo>
                    <a:pt x="33" y="1"/>
                    <a:pt x="33" y="1"/>
                    <a:pt x="33" y="1"/>
                  </a:cubicBezTo>
                  <a:cubicBezTo>
                    <a:pt x="33" y="0"/>
                    <a:pt x="33" y="0"/>
                    <a:pt x="33" y="0"/>
                  </a:cubicBezTo>
                  <a:cubicBezTo>
                    <a:pt x="30" y="0"/>
                    <a:pt x="30" y="0"/>
                    <a:pt x="30" y="0"/>
                  </a:cubicBezTo>
                  <a:cubicBezTo>
                    <a:pt x="29" y="1"/>
                    <a:pt x="29" y="1"/>
                    <a:pt x="29" y="1"/>
                  </a:cubicBezTo>
                  <a:cubicBezTo>
                    <a:pt x="29" y="3"/>
                    <a:pt x="29" y="3"/>
                    <a:pt x="29" y="3"/>
                  </a:cubicBezTo>
                  <a:cubicBezTo>
                    <a:pt x="28" y="3"/>
                    <a:pt x="28" y="3"/>
                    <a:pt x="28" y="3"/>
                  </a:cubicBezTo>
                  <a:cubicBezTo>
                    <a:pt x="28" y="2"/>
                    <a:pt x="28" y="2"/>
                    <a:pt x="28" y="2"/>
                  </a:cubicBezTo>
                  <a:cubicBezTo>
                    <a:pt x="27" y="2"/>
                    <a:pt x="27" y="2"/>
                    <a:pt x="27" y="2"/>
                  </a:cubicBezTo>
                  <a:cubicBezTo>
                    <a:pt x="26" y="4"/>
                    <a:pt x="26" y="4"/>
                    <a:pt x="26" y="4"/>
                  </a:cubicBezTo>
                  <a:cubicBezTo>
                    <a:pt x="25" y="4"/>
                    <a:pt x="25" y="4"/>
                    <a:pt x="25" y="4"/>
                  </a:cubicBezTo>
                  <a:cubicBezTo>
                    <a:pt x="24" y="5"/>
                    <a:pt x="24" y="5"/>
                    <a:pt x="24" y="5"/>
                  </a:cubicBezTo>
                  <a:cubicBezTo>
                    <a:pt x="23" y="6"/>
                    <a:pt x="23" y="6"/>
                    <a:pt x="23" y="6"/>
                  </a:cubicBezTo>
                  <a:cubicBezTo>
                    <a:pt x="22" y="6"/>
                    <a:pt x="22" y="6"/>
                    <a:pt x="22" y="6"/>
                  </a:cubicBezTo>
                  <a:cubicBezTo>
                    <a:pt x="22" y="7"/>
                    <a:pt x="22" y="7"/>
                    <a:pt x="22" y="7"/>
                  </a:cubicBezTo>
                  <a:cubicBezTo>
                    <a:pt x="21" y="7"/>
                    <a:pt x="21" y="7"/>
                    <a:pt x="21" y="7"/>
                  </a:cubicBezTo>
                  <a:cubicBezTo>
                    <a:pt x="20" y="7"/>
                    <a:pt x="20" y="7"/>
                    <a:pt x="20" y="7"/>
                  </a:cubicBezTo>
                  <a:cubicBezTo>
                    <a:pt x="20" y="7"/>
                    <a:pt x="20" y="7"/>
                    <a:pt x="20" y="7"/>
                  </a:cubicBezTo>
                  <a:cubicBezTo>
                    <a:pt x="19" y="8"/>
                    <a:pt x="19" y="8"/>
                    <a:pt x="19" y="8"/>
                  </a:cubicBezTo>
                  <a:cubicBezTo>
                    <a:pt x="18" y="8"/>
                    <a:pt x="18" y="8"/>
                    <a:pt x="18" y="8"/>
                  </a:cubicBezTo>
                  <a:cubicBezTo>
                    <a:pt x="18" y="7"/>
                    <a:pt x="18" y="7"/>
                    <a:pt x="18"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7" y="8"/>
                    <a:pt x="17" y="8"/>
                    <a:pt x="17" y="8"/>
                  </a:cubicBezTo>
                  <a:cubicBezTo>
                    <a:pt x="15" y="8"/>
                    <a:pt x="15" y="8"/>
                    <a:pt x="15" y="8"/>
                  </a:cubicBezTo>
                  <a:cubicBezTo>
                    <a:pt x="16" y="9"/>
                    <a:pt x="16" y="9"/>
                    <a:pt x="16" y="9"/>
                  </a:cubicBezTo>
                  <a:cubicBezTo>
                    <a:pt x="16" y="10"/>
                    <a:pt x="16" y="10"/>
                    <a:pt x="16" y="10"/>
                  </a:cubicBezTo>
                  <a:cubicBezTo>
                    <a:pt x="15" y="10"/>
                    <a:pt x="15" y="10"/>
                    <a:pt x="15" y="10"/>
                  </a:cubicBezTo>
                  <a:cubicBezTo>
                    <a:pt x="16" y="11"/>
                    <a:pt x="16" y="11"/>
                    <a:pt x="16" y="11"/>
                  </a:cubicBezTo>
                  <a:cubicBezTo>
                    <a:pt x="16" y="12"/>
                    <a:pt x="16" y="12"/>
                    <a:pt x="16" y="12"/>
                  </a:cubicBezTo>
                  <a:cubicBezTo>
                    <a:pt x="15" y="11"/>
                    <a:pt x="15" y="11"/>
                    <a:pt x="15" y="11"/>
                  </a:cubicBezTo>
                  <a:cubicBezTo>
                    <a:pt x="14" y="12"/>
                    <a:pt x="14" y="12"/>
                    <a:pt x="14" y="12"/>
                  </a:cubicBezTo>
                  <a:cubicBezTo>
                    <a:pt x="12" y="11"/>
                    <a:pt x="12" y="11"/>
                    <a:pt x="12" y="11"/>
                  </a:cubicBezTo>
                  <a:cubicBezTo>
                    <a:pt x="11" y="11"/>
                    <a:pt x="11" y="11"/>
                    <a:pt x="11" y="11"/>
                  </a:cubicBezTo>
                  <a:cubicBezTo>
                    <a:pt x="14" y="13"/>
                    <a:pt x="14" y="13"/>
                    <a:pt x="14" y="13"/>
                  </a:cubicBezTo>
                  <a:cubicBezTo>
                    <a:pt x="14" y="14"/>
                    <a:pt x="14" y="14"/>
                    <a:pt x="14" y="14"/>
                  </a:cubicBezTo>
                  <a:cubicBezTo>
                    <a:pt x="14" y="14"/>
                    <a:pt x="14" y="14"/>
                    <a:pt x="14" y="14"/>
                  </a:cubicBezTo>
                  <a:cubicBezTo>
                    <a:pt x="13" y="14"/>
                    <a:pt x="13" y="14"/>
                    <a:pt x="13" y="14"/>
                  </a:cubicBezTo>
                  <a:cubicBezTo>
                    <a:pt x="13" y="14"/>
                    <a:pt x="12" y="14"/>
                    <a:pt x="11" y="14"/>
                  </a:cubicBezTo>
                  <a:cubicBezTo>
                    <a:pt x="11" y="14"/>
                    <a:pt x="11" y="14"/>
                    <a:pt x="11" y="14"/>
                  </a:cubicBezTo>
                  <a:cubicBezTo>
                    <a:pt x="10" y="14"/>
                    <a:pt x="10" y="14"/>
                    <a:pt x="10" y="14"/>
                  </a:cubicBezTo>
                  <a:cubicBezTo>
                    <a:pt x="11" y="14"/>
                    <a:pt x="11" y="14"/>
                    <a:pt x="11" y="14"/>
                  </a:cubicBezTo>
                  <a:cubicBezTo>
                    <a:pt x="11" y="15"/>
                    <a:pt x="11" y="15"/>
                    <a:pt x="11" y="15"/>
                  </a:cubicBezTo>
                  <a:cubicBezTo>
                    <a:pt x="10" y="16"/>
                    <a:pt x="10" y="16"/>
                    <a:pt x="10" y="16"/>
                  </a:cubicBezTo>
                  <a:cubicBezTo>
                    <a:pt x="9" y="16"/>
                    <a:pt x="9" y="16"/>
                    <a:pt x="9" y="16"/>
                  </a:cubicBezTo>
                  <a:cubicBezTo>
                    <a:pt x="8" y="16"/>
                    <a:pt x="8" y="16"/>
                    <a:pt x="8" y="16"/>
                  </a:cubicBezTo>
                  <a:cubicBezTo>
                    <a:pt x="7" y="16"/>
                    <a:pt x="7" y="16"/>
                    <a:pt x="7" y="16"/>
                  </a:cubicBezTo>
                  <a:cubicBezTo>
                    <a:pt x="7" y="17"/>
                    <a:pt x="7" y="17"/>
                    <a:pt x="7" y="17"/>
                  </a:cubicBezTo>
                  <a:cubicBezTo>
                    <a:pt x="6" y="17"/>
                    <a:pt x="6" y="17"/>
                    <a:pt x="6" y="17"/>
                  </a:cubicBezTo>
                  <a:cubicBezTo>
                    <a:pt x="6" y="16"/>
                    <a:pt x="6" y="16"/>
                    <a:pt x="6" y="16"/>
                  </a:cubicBezTo>
                  <a:cubicBezTo>
                    <a:pt x="5" y="16"/>
                    <a:pt x="5" y="16"/>
                    <a:pt x="5" y="16"/>
                  </a:cubicBezTo>
                  <a:cubicBezTo>
                    <a:pt x="5" y="17"/>
                    <a:pt x="5" y="17"/>
                    <a:pt x="5" y="17"/>
                  </a:cubicBezTo>
                  <a:cubicBezTo>
                    <a:pt x="4" y="18"/>
                    <a:pt x="4" y="18"/>
                    <a:pt x="4" y="18"/>
                  </a:cubicBezTo>
                  <a:cubicBezTo>
                    <a:pt x="3" y="20"/>
                    <a:pt x="3" y="20"/>
                    <a:pt x="3" y="20"/>
                  </a:cubicBezTo>
                  <a:cubicBezTo>
                    <a:pt x="3" y="21"/>
                    <a:pt x="3" y="21"/>
                    <a:pt x="3" y="21"/>
                  </a:cubicBezTo>
                  <a:cubicBezTo>
                    <a:pt x="2" y="23"/>
                    <a:pt x="2" y="23"/>
                    <a:pt x="2" y="23"/>
                  </a:cubicBezTo>
                  <a:cubicBezTo>
                    <a:pt x="1" y="24"/>
                    <a:pt x="1" y="24"/>
                    <a:pt x="1" y="24"/>
                  </a:cubicBezTo>
                  <a:cubicBezTo>
                    <a:pt x="1" y="27"/>
                    <a:pt x="1" y="27"/>
                    <a:pt x="1" y="27"/>
                  </a:cubicBezTo>
                  <a:cubicBezTo>
                    <a:pt x="0" y="28"/>
                    <a:pt x="0" y="28"/>
                    <a:pt x="0" y="28"/>
                  </a:cubicBezTo>
                  <a:cubicBezTo>
                    <a:pt x="0" y="29"/>
                    <a:pt x="0" y="29"/>
                    <a:pt x="0" y="29"/>
                  </a:cubicBezTo>
                  <a:cubicBezTo>
                    <a:pt x="1" y="32"/>
                    <a:pt x="1" y="32"/>
                    <a:pt x="1" y="32"/>
                  </a:cubicBezTo>
                  <a:cubicBezTo>
                    <a:pt x="2" y="33"/>
                    <a:pt x="2" y="33"/>
                    <a:pt x="2" y="33"/>
                  </a:cubicBezTo>
                  <a:cubicBezTo>
                    <a:pt x="3" y="32"/>
                    <a:pt x="3" y="32"/>
                    <a:pt x="3" y="32"/>
                  </a:cubicBezTo>
                  <a:cubicBezTo>
                    <a:pt x="4" y="34"/>
                    <a:pt x="4" y="34"/>
                    <a:pt x="4" y="34"/>
                  </a:cubicBezTo>
                  <a:cubicBezTo>
                    <a:pt x="6" y="34"/>
                    <a:pt x="6" y="34"/>
                    <a:pt x="6" y="34"/>
                  </a:cubicBezTo>
                  <a:cubicBezTo>
                    <a:pt x="6" y="37"/>
                    <a:pt x="6" y="37"/>
                    <a:pt x="6" y="37"/>
                  </a:cubicBezTo>
                  <a:cubicBezTo>
                    <a:pt x="8" y="38"/>
                    <a:pt x="8" y="38"/>
                    <a:pt x="8" y="38"/>
                  </a:cubicBezTo>
                  <a:cubicBezTo>
                    <a:pt x="9" y="37"/>
                    <a:pt x="9" y="37"/>
                    <a:pt x="9" y="37"/>
                  </a:cubicBezTo>
                  <a:cubicBezTo>
                    <a:pt x="10" y="37"/>
                    <a:pt x="10" y="37"/>
                    <a:pt x="10" y="37"/>
                  </a:cubicBezTo>
                  <a:cubicBezTo>
                    <a:pt x="9" y="39"/>
                    <a:pt x="9" y="39"/>
                    <a:pt x="9" y="39"/>
                  </a:cubicBezTo>
                  <a:cubicBezTo>
                    <a:pt x="9" y="40"/>
                    <a:pt x="9" y="40"/>
                    <a:pt x="9" y="40"/>
                  </a:cubicBezTo>
                  <a:cubicBezTo>
                    <a:pt x="8" y="40"/>
                    <a:pt x="8" y="40"/>
                    <a:pt x="8" y="40"/>
                  </a:cubicBezTo>
                  <a:cubicBezTo>
                    <a:pt x="7" y="42"/>
                    <a:pt x="7" y="42"/>
                    <a:pt x="7" y="42"/>
                  </a:cubicBezTo>
                  <a:cubicBezTo>
                    <a:pt x="9" y="42"/>
                    <a:pt x="9" y="42"/>
                    <a:pt x="9" y="42"/>
                  </a:cubicBezTo>
                  <a:cubicBezTo>
                    <a:pt x="9" y="42"/>
                    <a:pt x="9" y="42"/>
                    <a:pt x="9" y="42"/>
                  </a:cubicBezTo>
                  <a:cubicBezTo>
                    <a:pt x="9" y="44"/>
                    <a:pt x="9" y="44"/>
                    <a:pt x="9" y="44"/>
                  </a:cubicBezTo>
                  <a:cubicBezTo>
                    <a:pt x="10" y="46"/>
                    <a:pt x="10" y="46"/>
                    <a:pt x="10" y="46"/>
                  </a:cubicBezTo>
                  <a:cubicBezTo>
                    <a:pt x="11" y="48"/>
                    <a:pt x="11" y="48"/>
                    <a:pt x="11" y="48"/>
                  </a:cubicBezTo>
                  <a:cubicBezTo>
                    <a:pt x="11" y="50"/>
                    <a:pt x="11" y="50"/>
                    <a:pt x="11" y="50"/>
                  </a:cubicBezTo>
                  <a:cubicBezTo>
                    <a:pt x="15" y="54"/>
                    <a:pt x="15" y="54"/>
                    <a:pt x="15" y="54"/>
                  </a:cubicBezTo>
                  <a:cubicBezTo>
                    <a:pt x="19" y="58"/>
                    <a:pt x="19" y="58"/>
                    <a:pt x="19" y="58"/>
                  </a:cubicBezTo>
                  <a:cubicBezTo>
                    <a:pt x="20" y="58"/>
                    <a:pt x="20" y="58"/>
                    <a:pt x="20" y="58"/>
                  </a:cubicBezTo>
                  <a:cubicBezTo>
                    <a:pt x="20" y="58"/>
                    <a:pt x="20" y="58"/>
                    <a:pt x="20" y="58"/>
                  </a:cubicBezTo>
                  <a:cubicBezTo>
                    <a:pt x="17" y="62"/>
                    <a:pt x="17" y="62"/>
                    <a:pt x="17" y="62"/>
                  </a:cubicBezTo>
                  <a:cubicBezTo>
                    <a:pt x="20" y="58"/>
                    <a:pt x="20" y="58"/>
                    <a:pt x="20" y="58"/>
                  </a:cubicBezTo>
                  <a:cubicBezTo>
                    <a:pt x="22" y="60"/>
                    <a:pt x="22" y="60"/>
                    <a:pt x="22" y="60"/>
                  </a:cubicBezTo>
                  <a:cubicBezTo>
                    <a:pt x="25" y="63"/>
                    <a:pt x="25" y="63"/>
                    <a:pt x="25" y="63"/>
                  </a:cubicBezTo>
                  <a:cubicBezTo>
                    <a:pt x="25" y="65"/>
                    <a:pt x="25" y="65"/>
                    <a:pt x="25" y="65"/>
                  </a:cubicBezTo>
                  <a:cubicBezTo>
                    <a:pt x="26" y="67"/>
                    <a:pt x="26" y="67"/>
                    <a:pt x="26" y="67"/>
                  </a:cubicBezTo>
                  <a:cubicBezTo>
                    <a:pt x="29" y="69"/>
                    <a:pt x="29" y="69"/>
                    <a:pt x="29" y="69"/>
                  </a:cubicBezTo>
                  <a:cubicBezTo>
                    <a:pt x="29" y="71"/>
                    <a:pt x="29" y="71"/>
                    <a:pt x="29" y="71"/>
                  </a:cubicBezTo>
                  <a:cubicBezTo>
                    <a:pt x="31" y="72"/>
                    <a:pt x="31" y="72"/>
                    <a:pt x="31" y="72"/>
                  </a:cubicBezTo>
                  <a:cubicBezTo>
                    <a:pt x="33" y="72"/>
                    <a:pt x="33" y="72"/>
                    <a:pt x="33" y="72"/>
                  </a:cubicBezTo>
                  <a:cubicBezTo>
                    <a:pt x="35" y="73"/>
                    <a:pt x="35" y="73"/>
                    <a:pt x="35" y="73"/>
                  </a:cubicBezTo>
                  <a:cubicBezTo>
                    <a:pt x="37" y="75"/>
                    <a:pt x="37" y="75"/>
                    <a:pt x="37" y="75"/>
                  </a:cubicBezTo>
                  <a:cubicBezTo>
                    <a:pt x="35" y="75"/>
                    <a:pt x="35" y="75"/>
                    <a:pt x="35" y="75"/>
                  </a:cubicBezTo>
                  <a:cubicBezTo>
                    <a:pt x="34" y="75"/>
                    <a:pt x="34" y="75"/>
                    <a:pt x="34" y="75"/>
                  </a:cubicBezTo>
                  <a:cubicBezTo>
                    <a:pt x="32" y="75"/>
                    <a:pt x="32" y="75"/>
                    <a:pt x="32" y="75"/>
                  </a:cubicBezTo>
                  <a:cubicBezTo>
                    <a:pt x="29" y="78"/>
                    <a:pt x="29" y="78"/>
                    <a:pt x="29" y="78"/>
                  </a:cubicBezTo>
                  <a:cubicBezTo>
                    <a:pt x="29" y="80"/>
                    <a:pt x="29" y="80"/>
                    <a:pt x="29" y="80"/>
                  </a:cubicBezTo>
                  <a:cubicBezTo>
                    <a:pt x="30" y="82"/>
                    <a:pt x="30" y="82"/>
                    <a:pt x="30" y="82"/>
                  </a:cubicBezTo>
                  <a:cubicBezTo>
                    <a:pt x="29" y="83"/>
                    <a:pt x="29" y="83"/>
                    <a:pt x="29" y="83"/>
                  </a:cubicBezTo>
                  <a:cubicBezTo>
                    <a:pt x="29" y="84"/>
                    <a:pt x="29" y="84"/>
                    <a:pt x="29" y="84"/>
                  </a:cubicBezTo>
                  <a:cubicBezTo>
                    <a:pt x="29" y="85"/>
                    <a:pt x="29" y="85"/>
                    <a:pt x="29" y="85"/>
                  </a:cubicBezTo>
                  <a:cubicBezTo>
                    <a:pt x="29" y="86"/>
                    <a:pt x="29" y="86"/>
                    <a:pt x="29" y="86"/>
                  </a:cubicBezTo>
                  <a:cubicBezTo>
                    <a:pt x="28" y="87"/>
                    <a:pt x="28" y="87"/>
                    <a:pt x="28" y="87"/>
                  </a:cubicBezTo>
                  <a:cubicBezTo>
                    <a:pt x="28" y="90"/>
                    <a:pt x="28" y="90"/>
                    <a:pt x="28" y="90"/>
                  </a:cubicBezTo>
                  <a:cubicBezTo>
                    <a:pt x="28" y="91"/>
                    <a:pt x="28" y="91"/>
                    <a:pt x="28" y="91"/>
                  </a:cubicBezTo>
                  <a:cubicBezTo>
                    <a:pt x="27" y="90"/>
                    <a:pt x="27" y="90"/>
                    <a:pt x="27" y="90"/>
                  </a:cubicBezTo>
                  <a:cubicBezTo>
                    <a:pt x="28" y="88"/>
                    <a:pt x="28" y="88"/>
                    <a:pt x="28" y="88"/>
                  </a:cubicBezTo>
                  <a:cubicBezTo>
                    <a:pt x="27" y="87"/>
                    <a:pt x="27" y="87"/>
                    <a:pt x="27" y="87"/>
                  </a:cubicBezTo>
                  <a:cubicBezTo>
                    <a:pt x="26" y="88"/>
                    <a:pt x="26" y="88"/>
                    <a:pt x="26" y="88"/>
                  </a:cubicBezTo>
                  <a:cubicBezTo>
                    <a:pt x="26" y="89"/>
                    <a:pt x="26" y="89"/>
                    <a:pt x="26" y="89"/>
                  </a:cubicBezTo>
                  <a:cubicBezTo>
                    <a:pt x="26" y="91"/>
                    <a:pt x="26" y="91"/>
                    <a:pt x="26" y="91"/>
                  </a:cubicBezTo>
                  <a:cubicBezTo>
                    <a:pt x="26" y="93"/>
                    <a:pt x="26" y="93"/>
                    <a:pt x="26" y="93"/>
                  </a:cubicBezTo>
                  <a:cubicBezTo>
                    <a:pt x="26" y="93"/>
                    <a:pt x="26" y="93"/>
                    <a:pt x="26" y="93"/>
                  </a:cubicBezTo>
                  <a:cubicBezTo>
                    <a:pt x="26" y="97"/>
                    <a:pt x="26" y="97"/>
                    <a:pt x="26" y="97"/>
                  </a:cubicBezTo>
                  <a:cubicBezTo>
                    <a:pt x="26" y="97"/>
                    <a:pt x="26" y="97"/>
                    <a:pt x="26" y="97"/>
                  </a:cubicBezTo>
                  <a:cubicBezTo>
                    <a:pt x="28" y="99"/>
                    <a:pt x="28" y="99"/>
                    <a:pt x="28" y="99"/>
                  </a:cubicBezTo>
                  <a:cubicBezTo>
                    <a:pt x="28" y="101"/>
                    <a:pt x="28" y="101"/>
                    <a:pt x="28" y="101"/>
                  </a:cubicBezTo>
                  <a:cubicBezTo>
                    <a:pt x="28" y="103"/>
                    <a:pt x="28" y="103"/>
                    <a:pt x="28" y="103"/>
                  </a:cubicBezTo>
                  <a:cubicBezTo>
                    <a:pt x="28" y="104"/>
                    <a:pt x="28" y="104"/>
                    <a:pt x="28" y="104"/>
                  </a:cubicBezTo>
                  <a:cubicBezTo>
                    <a:pt x="29" y="104"/>
                    <a:pt x="29" y="104"/>
                    <a:pt x="29" y="104"/>
                  </a:cubicBezTo>
                  <a:cubicBezTo>
                    <a:pt x="31" y="106"/>
                    <a:pt x="31" y="106"/>
                    <a:pt x="31" y="106"/>
                  </a:cubicBezTo>
                  <a:cubicBezTo>
                    <a:pt x="33" y="106"/>
                    <a:pt x="33" y="106"/>
                    <a:pt x="33" y="106"/>
                  </a:cubicBezTo>
                  <a:cubicBezTo>
                    <a:pt x="35" y="106"/>
                    <a:pt x="35" y="106"/>
                    <a:pt x="35" y="106"/>
                  </a:cubicBezTo>
                  <a:cubicBezTo>
                    <a:pt x="37" y="106"/>
                    <a:pt x="37" y="106"/>
                    <a:pt x="37" y="106"/>
                  </a:cubicBezTo>
                  <a:cubicBezTo>
                    <a:pt x="39" y="107"/>
                    <a:pt x="39" y="107"/>
                    <a:pt x="39" y="107"/>
                  </a:cubicBezTo>
                  <a:cubicBezTo>
                    <a:pt x="40" y="107"/>
                    <a:pt x="40" y="107"/>
                    <a:pt x="40" y="107"/>
                  </a:cubicBezTo>
                  <a:cubicBezTo>
                    <a:pt x="40" y="109"/>
                    <a:pt x="40" y="109"/>
                    <a:pt x="40" y="109"/>
                  </a:cubicBezTo>
                  <a:cubicBezTo>
                    <a:pt x="42" y="110"/>
                    <a:pt x="42" y="110"/>
                    <a:pt x="42" y="110"/>
                  </a:cubicBezTo>
                  <a:cubicBezTo>
                    <a:pt x="46" y="112"/>
                    <a:pt x="46" y="112"/>
                    <a:pt x="46" y="112"/>
                  </a:cubicBezTo>
                  <a:cubicBezTo>
                    <a:pt x="48" y="112"/>
                    <a:pt x="48" y="112"/>
                    <a:pt x="48" y="112"/>
                  </a:cubicBezTo>
                  <a:cubicBezTo>
                    <a:pt x="53" y="114"/>
                    <a:pt x="53" y="114"/>
                    <a:pt x="53" y="114"/>
                  </a:cubicBezTo>
                  <a:cubicBezTo>
                    <a:pt x="56" y="114"/>
                    <a:pt x="56" y="114"/>
                    <a:pt x="56" y="114"/>
                  </a:cubicBezTo>
                  <a:cubicBezTo>
                    <a:pt x="61" y="112"/>
                    <a:pt x="61" y="112"/>
                    <a:pt x="61" y="112"/>
                  </a:cubicBezTo>
                  <a:cubicBezTo>
                    <a:pt x="66" y="112"/>
                    <a:pt x="66" y="112"/>
                    <a:pt x="66" y="112"/>
                  </a:cubicBezTo>
                  <a:cubicBezTo>
                    <a:pt x="71" y="112"/>
                    <a:pt x="71" y="112"/>
                    <a:pt x="71" y="112"/>
                  </a:cubicBezTo>
                  <a:cubicBezTo>
                    <a:pt x="72" y="112"/>
                    <a:pt x="72" y="112"/>
                    <a:pt x="72" y="112"/>
                  </a:cubicBezTo>
                  <a:cubicBezTo>
                    <a:pt x="73" y="110"/>
                    <a:pt x="73" y="110"/>
                    <a:pt x="73" y="110"/>
                  </a:cubicBezTo>
                  <a:cubicBezTo>
                    <a:pt x="72" y="108"/>
                    <a:pt x="72" y="108"/>
                    <a:pt x="72" y="108"/>
                  </a:cubicBezTo>
                  <a:cubicBezTo>
                    <a:pt x="71" y="106"/>
                    <a:pt x="71" y="106"/>
                    <a:pt x="71" y="106"/>
                  </a:cubicBezTo>
                  <a:cubicBezTo>
                    <a:pt x="69" y="102"/>
                    <a:pt x="69" y="102"/>
                    <a:pt x="69" y="102"/>
                  </a:cubicBezTo>
                  <a:lnTo>
                    <a:pt x="69" y="9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6" name="Freeform 46"/>
            <p:cNvSpPr>
              <a:spLocks/>
            </p:cNvSpPr>
            <p:nvPr/>
          </p:nvSpPr>
          <p:spPr bwMode="auto">
            <a:xfrm>
              <a:off x="6287118" y="4890041"/>
              <a:ext cx="2440" cy="59370"/>
            </a:xfrm>
            <a:custGeom>
              <a:avLst/>
              <a:gdLst>
                <a:gd name="T0" fmla="*/ 0 w 3"/>
                <a:gd name="T1" fmla="*/ 73 h 73"/>
                <a:gd name="T2" fmla="*/ 3 w 3"/>
                <a:gd name="T3" fmla="*/ 0 h 73"/>
                <a:gd name="T4" fmla="*/ 3 w 3"/>
                <a:gd name="T5" fmla="*/ 0 h 73"/>
                <a:gd name="T6" fmla="*/ 0 w 3"/>
                <a:gd name="T7" fmla="*/ 73 h 73"/>
              </a:gdLst>
              <a:ahLst/>
              <a:cxnLst>
                <a:cxn ang="0">
                  <a:pos x="T0" y="T1"/>
                </a:cxn>
                <a:cxn ang="0">
                  <a:pos x="T2" y="T3"/>
                </a:cxn>
                <a:cxn ang="0">
                  <a:pos x="T4" y="T5"/>
                </a:cxn>
                <a:cxn ang="0">
                  <a:pos x="T6" y="T7"/>
                </a:cxn>
              </a:cxnLst>
              <a:rect l="0" t="0" r="r" b="b"/>
              <a:pathLst>
                <a:path w="3" h="73">
                  <a:moveTo>
                    <a:pt x="0" y="73"/>
                  </a:moveTo>
                  <a:lnTo>
                    <a:pt x="3" y="0"/>
                  </a:lnTo>
                  <a:lnTo>
                    <a:pt x="3" y="0"/>
                  </a:lnTo>
                  <a:lnTo>
                    <a:pt x="0" y="7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7" name="Freeform 47"/>
            <p:cNvSpPr>
              <a:spLocks/>
            </p:cNvSpPr>
            <p:nvPr/>
          </p:nvSpPr>
          <p:spPr bwMode="auto">
            <a:xfrm>
              <a:off x="6533540" y="4660698"/>
              <a:ext cx="4066" cy="13826"/>
            </a:xfrm>
            <a:custGeom>
              <a:avLst/>
              <a:gdLst>
                <a:gd name="T0" fmla="*/ 5 w 5"/>
                <a:gd name="T1" fmla="*/ 0 h 17"/>
                <a:gd name="T2" fmla="*/ 2 w 5"/>
                <a:gd name="T3" fmla="*/ 14 h 17"/>
                <a:gd name="T4" fmla="*/ 0 w 5"/>
                <a:gd name="T5" fmla="*/ 17 h 17"/>
                <a:gd name="T6" fmla="*/ 5 w 5"/>
                <a:gd name="T7" fmla="*/ 0 h 17"/>
              </a:gdLst>
              <a:ahLst/>
              <a:cxnLst>
                <a:cxn ang="0">
                  <a:pos x="T0" y="T1"/>
                </a:cxn>
                <a:cxn ang="0">
                  <a:pos x="T2" y="T3"/>
                </a:cxn>
                <a:cxn ang="0">
                  <a:pos x="T4" y="T5"/>
                </a:cxn>
                <a:cxn ang="0">
                  <a:pos x="T6" y="T7"/>
                </a:cxn>
              </a:cxnLst>
              <a:rect l="0" t="0" r="r" b="b"/>
              <a:pathLst>
                <a:path w="5" h="17">
                  <a:moveTo>
                    <a:pt x="5" y="0"/>
                  </a:moveTo>
                  <a:lnTo>
                    <a:pt x="2" y="14"/>
                  </a:lnTo>
                  <a:lnTo>
                    <a:pt x="0" y="17"/>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8" name="Rectangle 48"/>
            <p:cNvSpPr>
              <a:spLocks noChangeArrowheads="1"/>
            </p:cNvSpPr>
            <p:nvPr/>
          </p:nvSpPr>
          <p:spPr bwMode="auto">
            <a:xfrm>
              <a:off x="4487344" y="4166227"/>
              <a:ext cx="28464"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9" name="Freeform 49"/>
            <p:cNvSpPr>
              <a:spLocks/>
            </p:cNvSpPr>
            <p:nvPr/>
          </p:nvSpPr>
          <p:spPr bwMode="auto">
            <a:xfrm>
              <a:off x="6481490" y="4901426"/>
              <a:ext cx="0" cy="5693"/>
            </a:xfrm>
            <a:custGeom>
              <a:avLst/>
              <a:gdLst>
                <a:gd name="T0" fmla="*/ 7 h 7"/>
                <a:gd name="T1" fmla="*/ 0 h 7"/>
                <a:gd name="T2" fmla="*/ 7 h 7"/>
                <a:gd name="T3" fmla="*/ 7 h 7"/>
              </a:gdLst>
              <a:ahLst/>
              <a:cxnLst>
                <a:cxn ang="0">
                  <a:pos x="0" y="T0"/>
                </a:cxn>
                <a:cxn ang="0">
                  <a:pos x="0" y="T1"/>
                </a:cxn>
                <a:cxn ang="0">
                  <a:pos x="0" y="T2"/>
                </a:cxn>
                <a:cxn ang="0">
                  <a:pos x="0" y="T3"/>
                </a:cxn>
              </a:cxnLst>
              <a:rect l="0" t="0" r="r" b="b"/>
              <a:pathLst>
                <a:path h="7">
                  <a:moveTo>
                    <a:pt x="0" y="7"/>
                  </a:moveTo>
                  <a:lnTo>
                    <a:pt x="0" y="0"/>
                  </a:lnTo>
                  <a:lnTo>
                    <a:pt x="0" y="7"/>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0" name="Freeform 50"/>
            <p:cNvSpPr>
              <a:spLocks/>
            </p:cNvSpPr>
            <p:nvPr/>
          </p:nvSpPr>
          <p:spPr bwMode="auto">
            <a:xfrm>
              <a:off x="6474170" y="4843684"/>
              <a:ext cx="3253" cy="4066"/>
            </a:xfrm>
            <a:custGeom>
              <a:avLst/>
              <a:gdLst>
                <a:gd name="T0" fmla="*/ 4 w 4"/>
                <a:gd name="T1" fmla="*/ 5 h 5"/>
                <a:gd name="T2" fmla="*/ 4 w 4"/>
                <a:gd name="T3" fmla="*/ 5 h 5"/>
                <a:gd name="T4" fmla="*/ 0 w 4"/>
                <a:gd name="T5" fmla="*/ 0 h 5"/>
                <a:gd name="T6" fmla="*/ 4 w 4"/>
                <a:gd name="T7" fmla="*/ 5 h 5"/>
              </a:gdLst>
              <a:ahLst/>
              <a:cxnLst>
                <a:cxn ang="0">
                  <a:pos x="T0" y="T1"/>
                </a:cxn>
                <a:cxn ang="0">
                  <a:pos x="T2" y="T3"/>
                </a:cxn>
                <a:cxn ang="0">
                  <a:pos x="T4" y="T5"/>
                </a:cxn>
                <a:cxn ang="0">
                  <a:pos x="T6" y="T7"/>
                </a:cxn>
              </a:cxnLst>
              <a:rect l="0" t="0" r="r" b="b"/>
              <a:pathLst>
                <a:path w="4" h="5">
                  <a:moveTo>
                    <a:pt x="4" y="5"/>
                  </a:moveTo>
                  <a:lnTo>
                    <a:pt x="4" y="5"/>
                  </a:lnTo>
                  <a:lnTo>
                    <a:pt x="0" y="0"/>
                  </a:lnTo>
                  <a:lnTo>
                    <a:pt x="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1" name="Freeform 51"/>
            <p:cNvSpPr>
              <a:spLocks/>
            </p:cNvSpPr>
            <p:nvPr/>
          </p:nvSpPr>
          <p:spPr bwMode="auto">
            <a:xfrm>
              <a:off x="4862263" y="4389877"/>
              <a:ext cx="1626" cy="3253"/>
            </a:xfrm>
            <a:custGeom>
              <a:avLst/>
              <a:gdLst>
                <a:gd name="T0" fmla="*/ 0 w 2"/>
                <a:gd name="T1" fmla="*/ 4 h 4"/>
                <a:gd name="T2" fmla="*/ 0 w 2"/>
                <a:gd name="T3" fmla="*/ 4 h 4"/>
                <a:gd name="T4" fmla="*/ 2 w 2"/>
                <a:gd name="T5" fmla="*/ 0 h 4"/>
                <a:gd name="T6" fmla="*/ 0 w 2"/>
                <a:gd name="T7" fmla="*/ 4 h 4"/>
              </a:gdLst>
              <a:ahLst/>
              <a:cxnLst>
                <a:cxn ang="0">
                  <a:pos x="T0" y="T1"/>
                </a:cxn>
                <a:cxn ang="0">
                  <a:pos x="T2" y="T3"/>
                </a:cxn>
                <a:cxn ang="0">
                  <a:pos x="T4" y="T5"/>
                </a:cxn>
                <a:cxn ang="0">
                  <a:pos x="T6" y="T7"/>
                </a:cxn>
              </a:cxnLst>
              <a:rect l="0" t="0" r="r" b="b"/>
              <a:pathLst>
                <a:path w="2" h="4">
                  <a:moveTo>
                    <a:pt x="0" y="4"/>
                  </a:moveTo>
                  <a:lnTo>
                    <a:pt x="0" y="4"/>
                  </a:lnTo>
                  <a:lnTo>
                    <a:pt x="2" y="0"/>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2" name="Freeform 52"/>
            <p:cNvSpPr>
              <a:spLocks/>
            </p:cNvSpPr>
            <p:nvPr/>
          </p:nvSpPr>
          <p:spPr bwMode="auto">
            <a:xfrm>
              <a:off x="4881782" y="4453312"/>
              <a:ext cx="8946" cy="5693"/>
            </a:xfrm>
            <a:custGeom>
              <a:avLst/>
              <a:gdLst>
                <a:gd name="T0" fmla="*/ 0 w 11"/>
                <a:gd name="T1" fmla="*/ 0 h 7"/>
                <a:gd name="T2" fmla="*/ 7 w 11"/>
                <a:gd name="T3" fmla="*/ 7 h 7"/>
                <a:gd name="T4" fmla="*/ 11 w 11"/>
                <a:gd name="T5" fmla="*/ 7 h 7"/>
                <a:gd name="T6" fmla="*/ 7 w 11"/>
                <a:gd name="T7" fmla="*/ 7 h 7"/>
                <a:gd name="T8" fmla="*/ 0 w 11"/>
                <a:gd name="T9" fmla="*/ 0 h 7"/>
              </a:gdLst>
              <a:ahLst/>
              <a:cxnLst>
                <a:cxn ang="0">
                  <a:pos x="T0" y="T1"/>
                </a:cxn>
                <a:cxn ang="0">
                  <a:pos x="T2" y="T3"/>
                </a:cxn>
                <a:cxn ang="0">
                  <a:pos x="T4" y="T5"/>
                </a:cxn>
                <a:cxn ang="0">
                  <a:pos x="T6" y="T7"/>
                </a:cxn>
                <a:cxn ang="0">
                  <a:pos x="T8" y="T9"/>
                </a:cxn>
              </a:cxnLst>
              <a:rect l="0" t="0" r="r" b="b"/>
              <a:pathLst>
                <a:path w="11" h="7">
                  <a:moveTo>
                    <a:pt x="0" y="0"/>
                  </a:moveTo>
                  <a:lnTo>
                    <a:pt x="7" y="7"/>
                  </a:lnTo>
                  <a:lnTo>
                    <a:pt x="11" y="7"/>
                  </a:lnTo>
                  <a:lnTo>
                    <a:pt x="7" y="7"/>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3" name="Freeform 53"/>
            <p:cNvSpPr>
              <a:spLocks/>
            </p:cNvSpPr>
            <p:nvPr/>
          </p:nvSpPr>
          <p:spPr bwMode="auto">
            <a:xfrm>
              <a:off x="6375765" y="4763170"/>
              <a:ext cx="4066" cy="1627"/>
            </a:xfrm>
            <a:custGeom>
              <a:avLst/>
              <a:gdLst>
                <a:gd name="T0" fmla="*/ 0 w 5"/>
                <a:gd name="T1" fmla="*/ 0 h 2"/>
                <a:gd name="T2" fmla="*/ 5 w 5"/>
                <a:gd name="T3" fmla="*/ 2 h 2"/>
                <a:gd name="T4" fmla="*/ 5 w 5"/>
                <a:gd name="T5" fmla="*/ 2 h 2"/>
                <a:gd name="T6" fmla="*/ 0 w 5"/>
                <a:gd name="T7" fmla="*/ 0 h 2"/>
              </a:gdLst>
              <a:ahLst/>
              <a:cxnLst>
                <a:cxn ang="0">
                  <a:pos x="T0" y="T1"/>
                </a:cxn>
                <a:cxn ang="0">
                  <a:pos x="T2" y="T3"/>
                </a:cxn>
                <a:cxn ang="0">
                  <a:pos x="T4" y="T5"/>
                </a:cxn>
                <a:cxn ang="0">
                  <a:pos x="T6" y="T7"/>
                </a:cxn>
              </a:cxnLst>
              <a:rect l="0" t="0" r="r" b="b"/>
              <a:pathLst>
                <a:path w="5" h="2">
                  <a:moveTo>
                    <a:pt x="0" y="0"/>
                  </a:moveTo>
                  <a:lnTo>
                    <a:pt x="5" y="2"/>
                  </a:lnTo>
                  <a:lnTo>
                    <a:pt x="5"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4" name="Freeform 54"/>
            <p:cNvSpPr>
              <a:spLocks/>
            </p:cNvSpPr>
            <p:nvPr/>
          </p:nvSpPr>
          <p:spPr bwMode="auto">
            <a:xfrm>
              <a:off x="6677490" y="4281712"/>
              <a:ext cx="2440" cy="4066"/>
            </a:xfrm>
            <a:custGeom>
              <a:avLst/>
              <a:gdLst>
                <a:gd name="T0" fmla="*/ 3 w 3"/>
                <a:gd name="T1" fmla="*/ 0 h 5"/>
                <a:gd name="T2" fmla="*/ 3 w 3"/>
                <a:gd name="T3" fmla="*/ 2 h 5"/>
                <a:gd name="T4" fmla="*/ 0 w 3"/>
                <a:gd name="T5" fmla="*/ 5 h 5"/>
                <a:gd name="T6" fmla="*/ 3 w 3"/>
                <a:gd name="T7" fmla="*/ 0 h 5"/>
              </a:gdLst>
              <a:ahLst/>
              <a:cxnLst>
                <a:cxn ang="0">
                  <a:pos x="T0" y="T1"/>
                </a:cxn>
                <a:cxn ang="0">
                  <a:pos x="T2" y="T3"/>
                </a:cxn>
                <a:cxn ang="0">
                  <a:pos x="T4" y="T5"/>
                </a:cxn>
                <a:cxn ang="0">
                  <a:pos x="T6" y="T7"/>
                </a:cxn>
              </a:cxnLst>
              <a:rect l="0" t="0" r="r" b="b"/>
              <a:pathLst>
                <a:path w="3" h="5">
                  <a:moveTo>
                    <a:pt x="3" y="0"/>
                  </a:moveTo>
                  <a:lnTo>
                    <a:pt x="3" y="2"/>
                  </a:lnTo>
                  <a:lnTo>
                    <a:pt x="0" y="5"/>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5" name="Freeform 55"/>
            <p:cNvSpPr>
              <a:spLocks/>
            </p:cNvSpPr>
            <p:nvPr/>
          </p:nvSpPr>
          <p:spPr bwMode="auto">
            <a:xfrm>
              <a:off x="6666103" y="4260568"/>
              <a:ext cx="8133" cy="1627"/>
            </a:xfrm>
            <a:custGeom>
              <a:avLst/>
              <a:gdLst>
                <a:gd name="T0" fmla="*/ 10 w 10"/>
                <a:gd name="T1" fmla="*/ 0 h 2"/>
                <a:gd name="T2" fmla="*/ 5 w 10"/>
                <a:gd name="T3" fmla="*/ 0 h 2"/>
                <a:gd name="T4" fmla="*/ 0 w 10"/>
                <a:gd name="T5" fmla="*/ 2 h 2"/>
                <a:gd name="T6" fmla="*/ 10 w 10"/>
                <a:gd name="T7" fmla="*/ 0 h 2"/>
              </a:gdLst>
              <a:ahLst/>
              <a:cxnLst>
                <a:cxn ang="0">
                  <a:pos x="T0" y="T1"/>
                </a:cxn>
                <a:cxn ang="0">
                  <a:pos x="T2" y="T3"/>
                </a:cxn>
                <a:cxn ang="0">
                  <a:pos x="T4" y="T5"/>
                </a:cxn>
                <a:cxn ang="0">
                  <a:pos x="T6" y="T7"/>
                </a:cxn>
              </a:cxnLst>
              <a:rect l="0" t="0" r="r" b="b"/>
              <a:pathLst>
                <a:path w="10" h="2">
                  <a:moveTo>
                    <a:pt x="10" y="0"/>
                  </a:moveTo>
                  <a:lnTo>
                    <a:pt x="5" y="0"/>
                  </a:lnTo>
                  <a:lnTo>
                    <a:pt x="0" y="2"/>
                  </a:lnTo>
                  <a:lnTo>
                    <a:pt x="1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6" name="Freeform 56"/>
            <p:cNvSpPr>
              <a:spLocks/>
            </p:cNvSpPr>
            <p:nvPr/>
          </p:nvSpPr>
          <p:spPr bwMode="auto">
            <a:xfrm>
              <a:off x="4787442" y="4343521"/>
              <a:ext cx="7320" cy="3253"/>
            </a:xfrm>
            <a:custGeom>
              <a:avLst/>
              <a:gdLst>
                <a:gd name="T0" fmla="*/ 0 w 9"/>
                <a:gd name="T1" fmla="*/ 0 h 4"/>
                <a:gd name="T2" fmla="*/ 4 w 9"/>
                <a:gd name="T3" fmla="*/ 2 h 4"/>
                <a:gd name="T4" fmla="*/ 9 w 9"/>
                <a:gd name="T5" fmla="*/ 4 h 4"/>
                <a:gd name="T6" fmla="*/ 4 w 9"/>
                <a:gd name="T7" fmla="*/ 2 h 4"/>
                <a:gd name="T8" fmla="*/ 0 w 9"/>
                <a:gd name="T9" fmla="*/ 0 h 4"/>
              </a:gdLst>
              <a:ahLst/>
              <a:cxnLst>
                <a:cxn ang="0">
                  <a:pos x="T0" y="T1"/>
                </a:cxn>
                <a:cxn ang="0">
                  <a:pos x="T2" y="T3"/>
                </a:cxn>
                <a:cxn ang="0">
                  <a:pos x="T4" y="T5"/>
                </a:cxn>
                <a:cxn ang="0">
                  <a:pos x="T6" y="T7"/>
                </a:cxn>
                <a:cxn ang="0">
                  <a:pos x="T8" y="T9"/>
                </a:cxn>
              </a:cxnLst>
              <a:rect l="0" t="0" r="r" b="b"/>
              <a:pathLst>
                <a:path w="9" h="4">
                  <a:moveTo>
                    <a:pt x="0" y="0"/>
                  </a:moveTo>
                  <a:lnTo>
                    <a:pt x="4" y="2"/>
                  </a:lnTo>
                  <a:lnTo>
                    <a:pt x="9" y="4"/>
                  </a:lnTo>
                  <a:lnTo>
                    <a:pt x="4"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7" name="Freeform 57"/>
            <p:cNvSpPr>
              <a:spLocks/>
            </p:cNvSpPr>
            <p:nvPr/>
          </p:nvSpPr>
          <p:spPr bwMode="auto">
            <a:xfrm>
              <a:off x="6571764" y="4225597"/>
              <a:ext cx="4066" cy="2439"/>
            </a:xfrm>
            <a:custGeom>
              <a:avLst/>
              <a:gdLst>
                <a:gd name="T0" fmla="*/ 0 w 5"/>
                <a:gd name="T1" fmla="*/ 0 h 3"/>
                <a:gd name="T2" fmla="*/ 3 w 5"/>
                <a:gd name="T3" fmla="*/ 3 h 3"/>
                <a:gd name="T4" fmla="*/ 5 w 5"/>
                <a:gd name="T5" fmla="*/ 3 h 3"/>
                <a:gd name="T6" fmla="*/ 0 w 5"/>
                <a:gd name="T7" fmla="*/ 0 h 3"/>
              </a:gdLst>
              <a:ahLst/>
              <a:cxnLst>
                <a:cxn ang="0">
                  <a:pos x="T0" y="T1"/>
                </a:cxn>
                <a:cxn ang="0">
                  <a:pos x="T2" y="T3"/>
                </a:cxn>
                <a:cxn ang="0">
                  <a:pos x="T4" y="T5"/>
                </a:cxn>
                <a:cxn ang="0">
                  <a:pos x="T6" y="T7"/>
                </a:cxn>
              </a:cxnLst>
              <a:rect l="0" t="0" r="r" b="b"/>
              <a:pathLst>
                <a:path w="5" h="3">
                  <a:moveTo>
                    <a:pt x="0" y="0"/>
                  </a:moveTo>
                  <a:lnTo>
                    <a:pt x="3" y="3"/>
                  </a:lnTo>
                  <a:lnTo>
                    <a:pt x="5" y="3"/>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8" name="Freeform 58"/>
            <p:cNvSpPr>
              <a:spLocks/>
            </p:cNvSpPr>
            <p:nvPr/>
          </p:nvSpPr>
          <p:spPr bwMode="auto">
            <a:xfrm>
              <a:off x="6370072" y="3964536"/>
              <a:ext cx="5693" cy="163469"/>
            </a:xfrm>
            <a:custGeom>
              <a:avLst/>
              <a:gdLst>
                <a:gd name="T0" fmla="*/ 7 w 7"/>
                <a:gd name="T1" fmla="*/ 163 h 201"/>
                <a:gd name="T2" fmla="*/ 0 w 7"/>
                <a:gd name="T3" fmla="*/ 0 h 201"/>
                <a:gd name="T4" fmla="*/ 7 w 7"/>
                <a:gd name="T5" fmla="*/ 201 h 201"/>
                <a:gd name="T6" fmla="*/ 7 w 7"/>
                <a:gd name="T7" fmla="*/ 163 h 201"/>
              </a:gdLst>
              <a:ahLst/>
              <a:cxnLst>
                <a:cxn ang="0">
                  <a:pos x="T0" y="T1"/>
                </a:cxn>
                <a:cxn ang="0">
                  <a:pos x="T2" y="T3"/>
                </a:cxn>
                <a:cxn ang="0">
                  <a:pos x="T4" y="T5"/>
                </a:cxn>
                <a:cxn ang="0">
                  <a:pos x="T6" y="T7"/>
                </a:cxn>
              </a:cxnLst>
              <a:rect l="0" t="0" r="r" b="b"/>
              <a:pathLst>
                <a:path w="7" h="201">
                  <a:moveTo>
                    <a:pt x="7" y="163"/>
                  </a:moveTo>
                  <a:lnTo>
                    <a:pt x="0" y="0"/>
                  </a:lnTo>
                  <a:lnTo>
                    <a:pt x="7" y="201"/>
                  </a:lnTo>
                  <a:lnTo>
                    <a:pt x="7" y="16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9" name="Freeform 59"/>
            <p:cNvSpPr>
              <a:spLocks/>
            </p:cNvSpPr>
            <p:nvPr/>
          </p:nvSpPr>
          <p:spPr bwMode="auto">
            <a:xfrm>
              <a:off x="4825667" y="4537893"/>
              <a:ext cx="0" cy="3253"/>
            </a:xfrm>
            <a:custGeom>
              <a:avLst/>
              <a:gdLst>
                <a:gd name="T0" fmla="*/ 4 h 4"/>
                <a:gd name="T1" fmla="*/ 2 h 4"/>
                <a:gd name="T2" fmla="*/ 0 h 4"/>
                <a:gd name="T3" fmla="*/ 4 h 4"/>
              </a:gdLst>
              <a:ahLst/>
              <a:cxnLst>
                <a:cxn ang="0">
                  <a:pos x="0" y="T0"/>
                </a:cxn>
                <a:cxn ang="0">
                  <a:pos x="0" y="T1"/>
                </a:cxn>
                <a:cxn ang="0">
                  <a:pos x="0" y="T2"/>
                </a:cxn>
                <a:cxn ang="0">
                  <a:pos x="0" y="T3"/>
                </a:cxn>
              </a:cxnLst>
              <a:rect l="0" t="0" r="r" b="b"/>
              <a:pathLst>
                <a:path h="4">
                  <a:moveTo>
                    <a:pt x="0" y="4"/>
                  </a:moveTo>
                  <a:lnTo>
                    <a:pt x="0" y="2"/>
                  </a:lnTo>
                  <a:lnTo>
                    <a:pt x="0" y="0"/>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0" name="Freeform 60"/>
            <p:cNvSpPr>
              <a:spLocks/>
            </p:cNvSpPr>
            <p:nvPr/>
          </p:nvSpPr>
          <p:spPr bwMode="auto">
            <a:xfrm>
              <a:off x="4985068" y="4325628"/>
              <a:ext cx="8133" cy="9760"/>
            </a:xfrm>
            <a:custGeom>
              <a:avLst/>
              <a:gdLst>
                <a:gd name="T0" fmla="*/ 10 w 10"/>
                <a:gd name="T1" fmla="*/ 0 h 12"/>
                <a:gd name="T2" fmla="*/ 5 w 10"/>
                <a:gd name="T3" fmla="*/ 8 h 12"/>
                <a:gd name="T4" fmla="*/ 0 w 10"/>
                <a:gd name="T5" fmla="*/ 12 h 12"/>
                <a:gd name="T6" fmla="*/ 5 w 10"/>
                <a:gd name="T7" fmla="*/ 8 h 12"/>
                <a:gd name="T8" fmla="*/ 10 w 10"/>
                <a:gd name="T9" fmla="*/ 0 h 12"/>
              </a:gdLst>
              <a:ahLst/>
              <a:cxnLst>
                <a:cxn ang="0">
                  <a:pos x="T0" y="T1"/>
                </a:cxn>
                <a:cxn ang="0">
                  <a:pos x="T2" y="T3"/>
                </a:cxn>
                <a:cxn ang="0">
                  <a:pos x="T4" y="T5"/>
                </a:cxn>
                <a:cxn ang="0">
                  <a:pos x="T6" y="T7"/>
                </a:cxn>
                <a:cxn ang="0">
                  <a:pos x="T8" y="T9"/>
                </a:cxn>
              </a:cxnLst>
              <a:rect l="0" t="0" r="r" b="b"/>
              <a:pathLst>
                <a:path w="10" h="12">
                  <a:moveTo>
                    <a:pt x="10" y="0"/>
                  </a:moveTo>
                  <a:lnTo>
                    <a:pt x="5" y="8"/>
                  </a:lnTo>
                  <a:lnTo>
                    <a:pt x="0" y="12"/>
                  </a:lnTo>
                  <a:lnTo>
                    <a:pt x="5" y="8"/>
                  </a:lnTo>
                  <a:lnTo>
                    <a:pt x="1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1" name="Rectangle 61"/>
            <p:cNvSpPr>
              <a:spLocks noChangeArrowheads="1"/>
            </p:cNvSpPr>
            <p:nvPr/>
          </p:nvSpPr>
          <p:spPr bwMode="auto">
            <a:xfrm>
              <a:off x="4802894" y="4349213"/>
              <a:ext cx="1626"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2" name="Freeform 62"/>
            <p:cNvSpPr>
              <a:spLocks/>
            </p:cNvSpPr>
            <p:nvPr/>
          </p:nvSpPr>
          <p:spPr bwMode="auto">
            <a:xfrm>
              <a:off x="4508489" y="4223970"/>
              <a:ext cx="4066" cy="1627"/>
            </a:xfrm>
            <a:custGeom>
              <a:avLst/>
              <a:gdLst>
                <a:gd name="T0" fmla="*/ 2 w 5"/>
                <a:gd name="T1" fmla="*/ 0 h 2"/>
                <a:gd name="T2" fmla="*/ 5 w 5"/>
                <a:gd name="T3" fmla="*/ 0 h 2"/>
                <a:gd name="T4" fmla="*/ 0 w 5"/>
                <a:gd name="T5" fmla="*/ 2 h 2"/>
                <a:gd name="T6" fmla="*/ 2 w 5"/>
                <a:gd name="T7" fmla="*/ 0 h 2"/>
              </a:gdLst>
              <a:ahLst/>
              <a:cxnLst>
                <a:cxn ang="0">
                  <a:pos x="T0" y="T1"/>
                </a:cxn>
                <a:cxn ang="0">
                  <a:pos x="T2" y="T3"/>
                </a:cxn>
                <a:cxn ang="0">
                  <a:pos x="T4" y="T5"/>
                </a:cxn>
                <a:cxn ang="0">
                  <a:pos x="T6" y="T7"/>
                </a:cxn>
              </a:cxnLst>
              <a:rect l="0" t="0" r="r" b="b"/>
              <a:pathLst>
                <a:path w="5" h="2">
                  <a:moveTo>
                    <a:pt x="2" y="0"/>
                  </a:moveTo>
                  <a:lnTo>
                    <a:pt x="5" y="0"/>
                  </a:lnTo>
                  <a:lnTo>
                    <a:pt x="0"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3" name="Freeform 63"/>
            <p:cNvSpPr>
              <a:spLocks/>
            </p:cNvSpPr>
            <p:nvPr/>
          </p:nvSpPr>
          <p:spPr bwMode="auto">
            <a:xfrm>
              <a:off x="4866330" y="4362226"/>
              <a:ext cx="3253" cy="8133"/>
            </a:xfrm>
            <a:custGeom>
              <a:avLst/>
              <a:gdLst>
                <a:gd name="T0" fmla="*/ 0 w 4"/>
                <a:gd name="T1" fmla="*/ 0 h 10"/>
                <a:gd name="T2" fmla="*/ 4 w 4"/>
                <a:gd name="T3" fmla="*/ 0 h 10"/>
                <a:gd name="T4" fmla="*/ 4 w 4"/>
                <a:gd name="T5" fmla="*/ 10 h 10"/>
                <a:gd name="T6" fmla="*/ 4 w 4"/>
                <a:gd name="T7" fmla="*/ 0 h 10"/>
                <a:gd name="T8" fmla="*/ 0 w 4"/>
                <a:gd name="T9" fmla="*/ 0 h 10"/>
              </a:gdLst>
              <a:ahLst/>
              <a:cxnLst>
                <a:cxn ang="0">
                  <a:pos x="T0" y="T1"/>
                </a:cxn>
                <a:cxn ang="0">
                  <a:pos x="T2" y="T3"/>
                </a:cxn>
                <a:cxn ang="0">
                  <a:pos x="T4" y="T5"/>
                </a:cxn>
                <a:cxn ang="0">
                  <a:pos x="T6" y="T7"/>
                </a:cxn>
                <a:cxn ang="0">
                  <a:pos x="T8" y="T9"/>
                </a:cxn>
              </a:cxnLst>
              <a:rect l="0" t="0" r="r" b="b"/>
              <a:pathLst>
                <a:path w="4" h="10">
                  <a:moveTo>
                    <a:pt x="0" y="0"/>
                  </a:moveTo>
                  <a:lnTo>
                    <a:pt x="4" y="0"/>
                  </a:lnTo>
                  <a:lnTo>
                    <a:pt x="4" y="10"/>
                  </a:lnTo>
                  <a:lnTo>
                    <a:pt x="4"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4" name="Freeform 64"/>
            <p:cNvSpPr>
              <a:spLocks/>
            </p:cNvSpPr>
            <p:nvPr/>
          </p:nvSpPr>
          <p:spPr bwMode="auto">
            <a:xfrm>
              <a:off x="4889101" y="4860763"/>
              <a:ext cx="1626" cy="4066"/>
            </a:xfrm>
            <a:custGeom>
              <a:avLst/>
              <a:gdLst>
                <a:gd name="T0" fmla="*/ 2 w 2"/>
                <a:gd name="T1" fmla="*/ 5 h 5"/>
                <a:gd name="T2" fmla="*/ 0 w 2"/>
                <a:gd name="T3" fmla="*/ 0 h 5"/>
                <a:gd name="T4" fmla="*/ 0 w 2"/>
                <a:gd name="T5" fmla="*/ 0 h 5"/>
                <a:gd name="T6" fmla="*/ 2 w 2"/>
                <a:gd name="T7" fmla="*/ 5 h 5"/>
              </a:gdLst>
              <a:ahLst/>
              <a:cxnLst>
                <a:cxn ang="0">
                  <a:pos x="T0" y="T1"/>
                </a:cxn>
                <a:cxn ang="0">
                  <a:pos x="T2" y="T3"/>
                </a:cxn>
                <a:cxn ang="0">
                  <a:pos x="T4" y="T5"/>
                </a:cxn>
                <a:cxn ang="0">
                  <a:pos x="T6" y="T7"/>
                </a:cxn>
              </a:cxnLst>
              <a:rect l="0" t="0" r="r" b="b"/>
              <a:pathLst>
                <a:path w="2" h="5">
                  <a:moveTo>
                    <a:pt x="2" y="5"/>
                  </a:moveTo>
                  <a:lnTo>
                    <a:pt x="0" y="0"/>
                  </a:lnTo>
                  <a:lnTo>
                    <a:pt x="0" y="0"/>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5" name="Freeform 65"/>
            <p:cNvSpPr>
              <a:spLocks/>
            </p:cNvSpPr>
            <p:nvPr/>
          </p:nvSpPr>
          <p:spPr bwMode="auto">
            <a:xfrm>
              <a:off x="6296877" y="3588803"/>
              <a:ext cx="4066" cy="1627"/>
            </a:xfrm>
            <a:custGeom>
              <a:avLst/>
              <a:gdLst>
                <a:gd name="T0" fmla="*/ 5 w 5"/>
                <a:gd name="T1" fmla="*/ 0 h 2"/>
                <a:gd name="T2" fmla="*/ 5 w 5"/>
                <a:gd name="T3" fmla="*/ 0 h 2"/>
                <a:gd name="T4" fmla="*/ 0 w 5"/>
                <a:gd name="T5" fmla="*/ 2 h 2"/>
                <a:gd name="T6" fmla="*/ 5 w 5"/>
                <a:gd name="T7" fmla="*/ 0 h 2"/>
              </a:gdLst>
              <a:ahLst/>
              <a:cxnLst>
                <a:cxn ang="0">
                  <a:pos x="T0" y="T1"/>
                </a:cxn>
                <a:cxn ang="0">
                  <a:pos x="T2" y="T3"/>
                </a:cxn>
                <a:cxn ang="0">
                  <a:pos x="T4" y="T5"/>
                </a:cxn>
                <a:cxn ang="0">
                  <a:pos x="T6" y="T7"/>
                </a:cxn>
              </a:cxnLst>
              <a:rect l="0" t="0" r="r" b="b"/>
              <a:pathLst>
                <a:path w="5" h="2">
                  <a:moveTo>
                    <a:pt x="5" y="0"/>
                  </a:moveTo>
                  <a:lnTo>
                    <a:pt x="5" y="0"/>
                  </a:lnTo>
                  <a:lnTo>
                    <a:pt x="0"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6" name="Freeform 66"/>
            <p:cNvSpPr>
              <a:spLocks/>
            </p:cNvSpPr>
            <p:nvPr/>
          </p:nvSpPr>
          <p:spPr bwMode="auto">
            <a:xfrm>
              <a:off x="4956603" y="4395570"/>
              <a:ext cx="1626" cy="1627"/>
            </a:xfrm>
            <a:custGeom>
              <a:avLst/>
              <a:gdLst>
                <a:gd name="T0" fmla="*/ 2 w 2"/>
                <a:gd name="T1" fmla="*/ 2 h 2"/>
                <a:gd name="T2" fmla="*/ 2 w 2"/>
                <a:gd name="T3" fmla="*/ 2 h 2"/>
                <a:gd name="T4" fmla="*/ 0 w 2"/>
                <a:gd name="T5" fmla="*/ 0 h 2"/>
                <a:gd name="T6" fmla="*/ 2 w 2"/>
                <a:gd name="T7" fmla="*/ 2 h 2"/>
              </a:gdLst>
              <a:ahLst/>
              <a:cxnLst>
                <a:cxn ang="0">
                  <a:pos x="T0" y="T1"/>
                </a:cxn>
                <a:cxn ang="0">
                  <a:pos x="T2" y="T3"/>
                </a:cxn>
                <a:cxn ang="0">
                  <a:pos x="T4" y="T5"/>
                </a:cxn>
                <a:cxn ang="0">
                  <a:pos x="T6" y="T7"/>
                </a:cxn>
              </a:cxnLst>
              <a:rect l="0" t="0" r="r" b="b"/>
              <a:pathLst>
                <a:path w="2" h="2">
                  <a:moveTo>
                    <a:pt x="2" y="2"/>
                  </a:moveTo>
                  <a:lnTo>
                    <a:pt x="2" y="2"/>
                  </a:lnTo>
                  <a:lnTo>
                    <a:pt x="0" y="0"/>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7" name="Freeform 67"/>
            <p:cNvSpPr>
              <a:spLocks/>
            </p:cNvSpPr>
            <p:nvPr/>
          </p:nvSpPr>
          <p:spPr bwMode="auto">
            <a:xfrm>
              <a:off x="6477424" y="4483405"/>
              <a:ext cx="19518" cy="0"/>
            </a:xfrm>
            <a:custGeom>
              <a:avLst/>
              <a:gdLst>
                <a:gd name="T0" fmla="*/ 0 w 24"/>
                <a:gd name="T1" fmla="*/ 24 w 24"/>
                <a:gd name="T2" fmla="*/ 17 w 24"/>
                <a:gd name="T3" fmla="*/ 0 w 24"/>
              </a:gdLst>
              <a:ahLst/>
              <a:cxnLst>
                <a:cxn ang="0">
                  <a:pos x="T0" y="0"/>
                </a:cxn>
                <a:cxn ang="0">
                  <a:pos x="T1" y="0"/>
                </a:cxn>
                <a:cxn ang="0">
                  <a:pos x="T2" y="0"/>
                </a:cxn>
                <a:cxn ang="0">
                  <a:pos x="T3" y="0"/>
                </a:cxn>
              </a:cxnLst>
              <a:rect l="0" t="0" r="r" b="b"/>
              <a:pathLst>
                <a:path w="24">
                  <a:moveTo>
                    <a:pt x="0" y="0"/>
                  </a:moveTo>
                  <a:lnTo>
                    <a:pt x="24" y="0"/>
                  </a:lnTo>
                  <a:lnTo>
                    <a:pt x="17"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8" name="Freeform 68"/>
            <p:cNvSpPr>
              <a:spLocks/>
            </p:cNvSpPr>
            <p:nvPr/>
          </p:nvSpPr>
          <p:spPr bwMode="auto">
            <a:xfrm>
              <a:off x="5029797" y="4805460"/>
              <a:ext cx="3253" cy="3253"/>
            </a:xfrm>
            <a:custGeom>
              <a:avLst/>
              <a:gdLst>
                <a:gd name="T0" fmla="*/ 4 w 4"/>
                <a:gd name="T1" fmla="*/ 4 h 4"/>
                <a:gd name="T2" fmla="*/ 2 w 4"/>
                <a:gd name="T3" fmla="*/ 2 h 4"/>
                <a:gd name="T4" fmla="*/ 0 w 4"/>
                <a:gd name="T5" fmla="*/ 0 h 4"/>
                <a:gd name="T6" fmla="*/ 4 w 4"/>
                <a:gd name="T7" fmla="*/ 4 h 4"/>
              </a:gdLst>
              <a:ahLst/>
              <a:cxnLst>
                <a:cxn ang="0">
                  <a:pos x="T0" y="T1"/>
                </a:cxn>
                <a:cxn ang="0">
                  <a:pos x="T2" y="T3"/>
                </a:cxn>
                <a:cxn ang="0">
                  <a:pos x="T4" y="T5"/>
                </a:cxn>
                <a:cxn ang="0">
                  <a:pos x="T6" y="T7"/>
                </a:cxn>
              </a:cxnLst>
              <a:rect l="0" t="0" r="r" b="b"/>
              <a:pathLst>
                <a:path w="4" h="4">
                  <a:moveTo>
                    <a:pt x="4" y="4"/>
                  </a:moveTo>
                  <a:lnTo>
                    <a:pt x="2" y="2"/>
                  </a:lnTo>
                  <a:lnTo>
                    <a:pt x="0" y="0"/>
                  </a:lnTo>
                  <a:lnTo>
                    <a:pt x="4"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9" name="Freeform 69"/>
            <p:cNvSpPr>
              <a:spLocks/>
            </p:cNvSpPr>
            <p:nvPr/>
          </p:nvSpPr>
          <p:spPr bwMode="auto">
            <a:xfrm>
              <a:off x="6237509" y="4414276"/>
              <a:ext cx="7320" cy="13826"/>
            </a:xfrm>
            <a:custGeom>
              <a:avLst/>
              <a:gdLst>
                <a:gd name="T0" fmla="*/ 0 w 9"/>
                <a:gd name="T1" fmla="*/ 17 h 17"/>
                <a:gd name="T2" fmla="*/ 9 w 9"/>
                <a:gd name="T3" fmla="*/ 0 h 17"/>
                <a:gd name="T4" fmla="*/ 0 w 9"/>
                <a:gd name="T5" fmla="*/ 14 h 17"/>
                <a:gd name="T6" fmla="*/ 0 w 9"/>
                <a:gd name="T7" fmla="*/ 17 h 17"/>
              </a:gdLst>
              <a:ahLst/>
              <a:cxnLst>
                <a:cxn ang="0">
                  <a:pos x="T0" y="T1"/>
                </a:cxn>
                <a:cxn ang="0">
                  <a:pos x="T2" y="T3"/>
                </a:cxn>
                <a:cxn ang="0">
                  <a:pos x="T4" y="T5"/>
                </a:cxn>
                <a:cxn ang="0">
                  <a:pos x="T6" y="T7"/>
                </a:cxn>
              </a:cxnLst>
              <a:rect l="0" t="0" r="r" b="b"/>
              <a:pathLst>
                <a:path w="9" h="17">
                  <a:moveTo>
                    <a:pt x="0" y="17"/>
                  </a:moveTo>
                  <a:lnTo>
                    <a:pt x="9" y="0"/>
                  </a:lnTo>
                  <a:lnTo>
                    <a:pt x="0" y="14"/>
                  </a:lnTo>
                  <a:lnTo>
                    <a:pt x="0"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0" name="Freeform 70"/>
            <p:cNvSpPr>
              <a:spLocks/>
            </p:cNvSpPr>
            <p:nvPr/>
          </p:nvSpPr>
          <p:spPr bwMode="auto">
            <a:xfrm>
              <a:off x="6185459" y="4432168"/>
              <a:ext cx="21146" cy="0"/>
            </a:xfrm>
            <a:custGeom>
              <a:avLst/>
              <a:gdLst>
                <a:gd name="T0" fmla="*/ 0 w 26"/>
                <a:gd name="T1" fmla="*/ 26 w 26"/>
                <a:gd name="T2" fmla="*/ 0 w 26"/>
                <a:gd name="T3" fmla="*/ 0 w 26"/>
              </a:gdLst>
              <a:ahLst/>
              <a:cxnLst>
                <a:cxn ang="0">
                  <a:pos x="T0" y="0"/>
                </a:cxn>
                <a:cxn ang="0">
                  <a:pos x="T1" y="0"/>
                </a:cxn>
                <a:cxn ang="0">
                  <a:pos x="T2" y="0"/>
                </a:cxn>
                <a:cxn ang="0">
                  <a:pos x="T3" y="0"/>
                </a:cxn>
              </a:cxnLst>
              <a:rect l="0" t="0" r="r" b="b"/>
              <a:pathLst>
                <a:path w="26">
                  <a:moveTo>
                    <a:pt x="0" y="0"/>
                  </a:moveTo>
                  <a:lnTo>
                    <a:pt x="26"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1" name="Freeform 71"/>
            <p:cNvSpPr>
              <a:spLocks/>
            </p:cNvSpPr>
            <p:nvPr/>
          </p:nvSpPr>
          <p:spPr bwMode="auto">
            <a:xfrm>
              <a:off x="6179766" y="4547653"/>
              <a:ext cx="4066" cy="1627"/>
            </a:xfrm>
            <a:custGeom>
              <a:avLst/>
              <a:gdLst>
                <a:gd name="T0" fmla="*/ 0 w 5"/>
                <a:gd name="T1" fmla="*/ 2 h 2"/>
                <a:gd name="T2" fmla="*/ 5 w 5"/>
                <a:gd name="T3" fmla="*/ 0 h 2"/>
                <a:gd name="T4" fmla="*/ 5 w 5"/>
                <a:gd name="T5" fmla="*/ 0 h 2"/>
                <a:gd name="T6" fmla="*/ 0 w 5"/>
                <a:gd name="T7" fmla="*/ 2 h 2"/>
              </a:gdLst>
              <a:ahLst/>
              <a:cxnLst>
                <a:cxn ang="0">
                  <a:pos x="T0" y="T1"/>
                </a:cxn>
                <a:cxn ang="0">
                  <a:pos x="T2" y="T3"/>
                </a:cxn>
                <a:cxn ang="0">
                  <a:pos x="T4" y="T5"/>
                </a:cxn>
                <a:cxn ang="0">
                  <a:pos x="T6" y="T7"/>
                </a:cxn>
              </a:cxnLst>
              <a:rect l="0" t="0" r="r" b="b"/>
              <a:pathLst>
                <a:path w="5" h="2">
                  <a:moveTo>
                    <a:pt x="0" y="2"/>
                  </a:moveTo>
                  <a:lnTo>
                    <a:pt x="5" y="0"/>
                  </a:lnTo>
                  <a:lnTo>
                    <a:pt x="5"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2" name="Freeform 72"/>
            <p:cNvSpPr>
              <a:spLocks/>
            </p:cNvSpPr>
            <p:nvPr/>
          </p:nvSpPr>
          <p:spPr bwMode="auto">
            <a:xfrm>
              <a:off x="6354620" y="3384672"/>
              <a:ext cx="7320" cy="2439"/>
            </a:xfrm>
            <a:custGeom>
              <a:avLst/>
              <a:gdLst>
                <a:gd name="T0" fmla="*/ 9 w 9"/>
                <a:gd name="T1" fmla="*/ 3 h 3"/>
                <a:gd name="T2" fmla="*/ 7 w 9"/>
                <a:gd name="T3" fmla="*/ 3 h 3"/>
                <a:gd name="T4" fmla="*/ 0 w 9"/>
                <a:gd name="T5" fmla="*/ 0 h 3"/>
                <a:gd name="T6" fmla="*/ 9 w 9"/>
                <a:gd name="T7" fmla="*/ 3 h 3"/>
              </a:gdLst>
              <a:ahLst/>
              <a:cxnLst>
                <a:cxn ang="0">
                  <a:pos x="T0" y="T1"/>
                </a:cxn>
                <a:cxn ang="0">
                  <a:pos x="T2" y="T3"/>
                </a:cxn>
                <a:cxn ang="0">
                  <a:pos x="T4" y="T5"/>
                </a:cxn>
                <a:cxn ang="0">
                  <a:pos x="T6" y="T7"/>
                </a:cxn>
              </a:cxnLst>
              <a:rect l="0" t="0" r="r" b="b"/>
              <a:pathLst>
                <a:path w="9" h="3">
                  <a:moveTo>
                    <a:pt x="9" y="3"/>
                  </a:moveTo>
                  <a:lnTo>
                    <a:pt x="7" y="3"/>
                  </a:lnTo>
                  <a:lnTo>
                    <a:pt x="0" y="0"/>
                  </a:lnTo>
                  <a:lnTo>
                    <a:pt x="9"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3" name="Freeform 73"/>
            <p:cNvSpPr>
              <a:spLocks/>
            </p:cNvSpPr>
            <p:nvPr/>
          </p:nvSpPr>
          <p:spPr bwMode="auto">
            <a:xfrm>
              <a:off x="6275731" y="4402890"/>
              <a:ext cx="1626" cy="4066"/>
            </a:xfrm>
            <a:custGeom>
              <a:avLst/>
              <a:gdLst>
                <a:gd name="T0" fmla="*/ 0 w 2"/>
                <a:gd name="T1" fmla="*/ 5 h 5"/>
                <a:gd name="T2" fmla="*/ 2 w 2"/>
                <a:gd name="T3" fmla="*/ 0 h 5"/>
                <a:gd name="T4" fmla="*/ 0 w 2"/>
                <a:gd name="T5" fmla="*/ 2 h 5"/>
                <a:gd name="T6" fmla="*/ 0 w 2"/>
                <a:gd name="T7" fmla="*/ 5 h 5"/>
              </a:gdLst>
              <a:ahLst/>
              <a:cxnLst>
                <a:cxn ang="0">
                  <a:pos x="T0" y="T1"/>
                </a:cxn>
                <a:cxn ang="0">
                  <a:pos x="T2" y="T3"/>
                </a:cxn>
                <a:cxn ang="0">
                  <a:pos x="T4" y="T5"/>
                </a:cxn>
                <a:cxn ang="0">
                  <a:pos x="T6" y="T7"/>
                </a:cxn>
              </a:cxnLst>
              <a:rect l="0" t="0" r="r" b="b"/>
              <a:pathLst>
                <a:path w="2" h="5">
                  <a:moveTo>
                    <a:pt x="0" y="5"/>
                  </a:moveTo>
                  <a:lnTo>
                    <a:pt x="2" y="0"/>
                  </a:lnTo>
                  <a:lnTo>
                    <a:pt x="0" y="2"/>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4" name="Freeform 74"/>
            <p:cNvSpPr>
              <a:spLocks/>
            </p:cNvSpPr>
            <p:nvPr/>
          </p:nvSpPr>
          <p:spPr bwMode="auto">
            <a:xfrm>
              <a:off x="6308262" y="3467625"/>
              <a:ext cx="2440" cy="4066"/>
            </a:xfrm>
            <a:custGeom>
              <a:avLst/>
              <a:gdLst>
                <a:gd name="T0" fmla="*/ 0 w 3"/>
                <a:gd name="T1" fmla="*/ 0 h 5"/>
                <a:gd name="T2" fmla="*/ 3 w 3"/>
                <a:gd name="T3" fmla="*/ 5 h 5"/>
                <a:gd name="T4" fmla="*/ 3 w 3"/>
                <a:gd name="T5" fmla="*/ 2 h 5"/>
                <a:gd name="T6" fmla="*/ 0 w 3"/>
                <a:gd name="T7" fmla="*/ 0 h 5"/>
              </a:gdLst>
              <a:ahLst/>
              <a:cxnLst>
                <a:cxn ang="0">
                  <a:pos x="T0" y="T1"/>
                </a:cxn>
                <a:cxn ang="0">
                  <a:pos x="T2" y="T3"/>
                </a:cxn>
                <a:cxn ang="0">
                  <a:pos x="T4" y="T5"/>
                </a:cxn>
                <a:cxn ang="0">
                  <a:pos x="T6" y="T7"/>
                </a:cxn>
              </a:cxnLst>
              <a:rect l="0" t="0" r="r" b="b"/>
              <a:pathLst>
                <a:path w="3" h="5">
                  <a:moveTo>
                    <a:pt x="0" y="0"/>
                  </a:moveTo>
                  <a:lnTo>
                    <a:pt x="3" y="5"/>
                  </a:lnTo>
                  <a:lnTo>
                    <a:pt x="3"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5" name="Freeform 75"/>
            <p:cNvSpPr>
              <a:spLocks/>
            </p:cNvSpPr>
            <p:nvPr/>
          </p:nvSpPr>
          <p:spPr bwMode="auto">
            <a:xfrm>
              <a:off x="4921633" y="4433794"/>
              <a:ext cx="9760" cy="1627"/>
            </a:xfrm>
            <a:custGeom>
              <a:avLst/>
              <a:gdLst>
                <a:gd name="T0" fmla="*/ 0 w 12"/>
                <a:gd name="T1" fmla="*/ 2 h 2"/>
                <a:gd name="T2" fmla="*/ 3 w 12"/>
                <a:gd name="T3" fmla="*/ 2 h 2"/>
                <a:gd name="T4" fmla="*/ 12 w 12"/>
                <a:gd name="T5" fmla="*/ 0 h 2"/>
                <a:gd name="T6" fmla="*/ 3 w 12"/>
                <a:gd name="T7" fmla="*/ 2 h 2"/>
                <a:gd name="T8" fmla="*/ 0 w 12"/>
                <a:gd name="T9" fmla="*/ 2 h 2"/>
              </a:gdLst>
              <a:ahLst/>
              <a:cxnLst>
                <a:cxn ang="0">
                  <a:pos x="T0" y="T1"/>
                </a:cxn>
                <a:cxn ang="0">
                  <a:pos x="T2" y="T3"/>
                </a:cxn>
                <a:cxn ang="0">
                  <a:pos x="T4" y="T5"/>
                </a:cxn>
                <a:cxn ang="0">
                  <a:pos x="T6" y="T7"/>
                </a:cxn>
                <a:cxn ang="0">
                  <a:pos x="T8" y="T9"/>
                </a:cxn>
              </a:cxnLst>
              <a:rect l="0" t="0" r="r" b="b"/>
              <a:pathLst>
                <a:path w="12" h="2">
                  <a:moveTo>
                    <a:pt x="0" y="2"/>
                  </a:moveTo>
                  <a:lnTo>
                    <a:pt x="3" y="2"/>
                  </a:lnTo>
                  <a:lnTo>
                    <a:pt x="12" y="0"/>
                  </a:lnTo>
                  <a:lnTo>
                    <a:pt x="3" y="2"/>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6" name="Freeform 76"/>
            <p:cNvSpPr>
              <a:spLocks/>
            </p:cNvSpPr>
            <p:nvPr/>
          </p:nvSpPr>
          <p:spPr bwMode="auto">
            <a:xfrm>
              <a:off x="6370072" y="3415576"/>
              <a:ext cx="4066" cy="0"/>
            </a:xfrm>
            <a:custGeom>
              <a:avLst/>
              <a:gdLst>
                <a:gd name="T0" fmla="*/ 5 w 5"/>
                <a:gd name="T1" fmla="*/ 2 w 5"/>
                <a:gd name="T2" fmla="*/ 0 w 5"/>
                <a:gd name="T3" fmla="*/ 5 w 5"/>
              </a:gdLst>
              <a:ahLst/>
              <a:cxnLst>
                <a:cxn ang="0">
                  <a:pos x="T0" y="0"/>
                </a:cxn>
                <a:cxn ang="0">
                  <a:pos x="T1" y="0"/>
                </a:cxn>
                <a:cxn ang="0">
                  <a:pos x="T2" y="0"/>
                </a:cxn>
                <a:cxn ang="0">
                  <a:pos x="T3" y="0"/>
                </a:cxn>
              </a:cxnLst>
              <a:rect l="0" t="0" r="r" b="b"/>
              <a:pathLst>
                <a:path w="5">
                  <a:moveTo>
                    <a:pt x="5" y="0"/>
                  </a:moveTo>
                  <a:lnTo>
                    <a:pt x="2" y="0"/>
                  </a:lnTo>
                  <a:lnTo>
                    <a:pt x="0" y="0"/>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7" name="Freeform 77"/>
            <p:cNvSpPr>
              <a:spLocks/>
            </p:cNvSpPr>
            <p:nvPr/>
          </p:nvSpPr>
          <p:spPr bwMode="auto">
            <a:xfrm>
              <a:off x="5987020" y="4280086"/>
              <a:ext cx="2440" cy="3253"/>
            </a:xfrm>
            <a:custGeom>
              <a:avLst/>
              <a:gdLst>
                <a:gd name="T0" fmla="*/ 0 w 3"/>
                <a:gd name="T1" fmla="*/ 4 h 4"/>
                <a:gd name="T2" fmla="*/ 3 w 3"/>
                <a:gd name="T3" fmla="*/ 0 h 4"/>
                <a:gd name="T4" fmla="*/ 0 w 3"/>
                <a:gd name="T5" fmla="*/ 2 h 4"/>
                <a:gd name="T6" fmla="*/ 0 w 3"/>
                <a:gd name="T7" fmla="*/ 4 h 4"/>
              </a:gdLst>
              <a:ahLst/>
              <a:cxnLst>
                <a:cxn ang="0">
                  <a:pos x="T0" y="T1"/>
                </a:cxn>
                <a:cxn ang="0">
                  <a:pos x="T2" y="T3"/>
                </a:cxn>
                <a:cxn ang="0">
                  <a:pos x="T4" y="T5"/>
                </a:cxn>
                <a:cxn ang="0">
                  <a:pos x="T6" y="T7"/>
                </a:cxn>
              </a:cxnLst>
              <a:rect l="0" t="0" r="r" b="b"/>
              <a:pathLst>
                <a:path w="3" h="4">
                  <a:moveTo>
                    <a:pt x="0" y="4"/>
                  </a:moveTo>
                  <a:lnTo>
                    <a:pt x="3" y="0"/>
                  </a:lnTo>
                  <a:lnTo>
                    <a:pt x="0" y="2"/>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8" name="Freeform 78"/>
            <p:cNvSpPr>
              <a:spLocks/>
            </p:cNvSpPr>
            <p:nvPr/>
          </p:nvSpPr>
          <p:spPr bwMode="auto">
            <a:xfrm>
              <a:off x="6453026" y="4489910"/>
              <a:ext cx="5693" cy="3253"/>
            </a:xfrm>
            <a:custGeom>
              <a:avLst/>
              <a:gdLst>
                <a:gd name="T0" fmla="*/ 7 w 7"/>
                <a:gd name="T1" fmla="*/ 0 h 4"/>
                <a:gd name="T2" fmla="*/ 0 w 7"/>
                <a:gd name="T3" fmla="*/ 4 h 4"/>
                <a:gd name="T4" fmla="*/ 4 w 7"/>
                <a:gd name="T5" fmla="*/ 0 h 4"/>
                <a:gd name="T6" fmla="*/ 7 w 7"/>
                <a:gd name="T7" fmla="*/ 0 h 4"/>
              </a:gdLst>
              <a:ahLst/>
              <a:cxnLst>
                <a:cxn ang="0">
                  <a:pos x="T0" y="T1"/>
                </a:cxn>
                <a:cxn ang="0">
                  <a:pos x="T2" y="T3"/>
                </a:cxn>
                <a:cxn ang="0">
                  <a:pos x="T4" y="T5"/>
                </a:cxn>
                <a:cxn ang="0">
                  <a:pos x="T6" y="T7"/>
                </a:cxn>
              </a:cxnLst>
              <a:rect l="0" t="0" r="r" b="b"/>
              <a:pathLst>
                <a:path w="7" h="4">
                  <a:moveTo>
                    <a:pt x="7" y="0"/>
                  </a:moveTo>
                  <a:lnTo>
                    <a:pt x="0" y="4"/>
                  </a:lnTo>
                  <a:lnTo>
                    <a:pt x="4" y="0"/>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9" name="Freeform 79"/>
            <p:cNvSpPr>
              <a:spLocks/>
            </p:cNvSpPr>
            <p:nvPr/>
          </p:nvSpPr>
          <p:spPr bwMode="auto">
            <a:xfrm>
              <a:off x="4804521" y="3361900"/>
              <a:ext cx="5693" cy="7320"/>
            </a:xfrm>
            <a:custGeom>
              <a:avLst/>
              <a:gdLst>
                <a:gd name="T0" fmla="*/ 0 w 7"/>
                <a:gd name="T1" fmla="*/ 9 h 9"/>
                <a:gd name="T2" fmla="*/ 2 w 7"/>
                <a:gd name="T3" fmla="*/ 9 h 9"/>
                <a:gd name="T4" fmla="*/ 5 w 7"/>
                <a:gd name="T5" fmla="*/ 5 h 9"/>
                <a:gd name="T6" fmla="*/ 7 w 7"/>
                <a:gd name="T7" fmla="*/ 0 h 9"/>
                <a:gd name="T8" fmla="*/ 2 w 7"/>
                <a:gd name="T9" fmla="*/ 7 h 9"/>
                <a:gd name="T10" fmla="*/ 0 w 7"/>
                <a:gd name="T11" fmla="*/ 9 h 9"/>
              </a:gdLst>
              <a:ahLst/>
              <a:cxnLst>
                <a:cxn ang="0">
                  <a:pos x="T0" y="T1"/>
                </a:cxn>
                <a:cxn ang="0">
                  <a:pos x="T2" y="T3"/>
                </a:cxn>
                <a:cxn ang="0">
                  <a:pos x="T4" y="T5"/>
                </a:cxn>
                <a:cxn ang="0">
                  <a:pos x="T6" y="T7"/>
                </a:cxn>
                <a:cxn ang="0">
                  <a:pos x="T8" y="T9"/>
                </a:cxn>
                <a:cxn ang="0">
                  <a:pos x="T10" y="T11"/>
                </a:cxn>
              </a:cxnLst>
              <a:rect l="0" t="0" r="r" b="b"/>
              <a:pathLst>
                <a:path w="7" h="9">
                  <a:moveTo>
                    <a:pt x="0" y="9"/>
                  </a:moveTo>
                  <a:lnTo>
                    <a:pt x="2" y="9"/>
                  </a:lnTo>
                  <a:lnTo>
                    <a:pt x="5" y="5"/>
                  </a:lnTo>
                  <a:lnTo>
                    <a:pt x="7" y="0"/>
                  </a:lnTo>
                  <a:lnTo>
                    <a:pt x="2" y="7"/>
                  </a:lnTo>
                  <a:lnTo>
                    <a:pt x="0"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0" name="Freeform 80"/>
            <p:cNvSpPr>
              <a:spLocks/>
            </p:cNvSpPr>
            <p:nvPr/>
          </p:nvSpPr>
          <p:spPr bwMode="auto">
            <a:xfrm>
              <a:off x="6304196" y="3574977"/>
              <a:ext cx="4066" cy="0"/>
            </a:xfrm>
            <a:custGeom>
              <a:avLst/>
              <a:gdLst>
                <a:gd name="T0" fmla="*/ 0 w 5"/>
                <a:gd name="T1" fmla="*/ 5 w 5"/>
                <a:gd name="T2" fmla="*/ 0 w 5"/>
                <a:gd name="T3" fmla="*/ 0 w 5"/>
              </a:gdLst>
              <a:ahLst/>
              <a:cxnLst>
                <a:cxn ang="0">
                  <a:pos x="T0" y="0"/>
                </a:cxn>
                <a:cxn ang="0">
                  <a:pos x="T1" y="0"/>
                </a:cxn>
                <a:cxn ang="0">
                  <a:pos x="T2" y="0"/>
                </a:cxn>
                <a:cxn ang="0">
                  <a:pos x="T3" y="0"/>
                </a:cxn>
              </a:cxnLst>
              <a:rect l="0" t="0" r="r" b="b"/>
              <a:pathLst>
                <a:path w="5">
                  <a:moveTo>
                    <a:pt x="0" y="0"/>
                  </a:moveTo>
                  <a:lnTo>
                    <a:pt x="5"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1" name="Freeform 81"/>
            <p:cNvSpPr>
              <a:spLocks/>
            </p:cNvSpPr>
            <p:nvPr/>
          </p:nvSpPr>
          <p:spPr bwMode="auto">
            <a:xfrm>
              <a:off x="6471732" y="4602956"/>
              <a:ext cx="8133" cy="4066"/>
            </a:xfrm>
            <a:custGeom>
              <a:avLst/>
              <a:gdLst>
                <a:gd name="T0" fmla="*/ 10 w 10"/>
                <a:gd name="T1" fmla="*/ 5 h 5"/>
                <a:gd name="T2" fmla="*/ 3 w 10"/>
                <a:gd name="T3" fmla="*/ 3 h 5"/>
                <a:gd name="T4" fmla="*/ 0 w 10"/>
                <a:gd name="T5" fmla="*/ 0 h 5"/>
                <a:gd name="T6" fmla="*/ 10 w 10"/>
                <a:gd name="T7" fmla="*/ 5 h 5"/>
              </a:gdLst>
              <a:ahLst/>
              <a:cxnLst>
                <a:cxn ang="0">
                  <a:pos x="T0" y="T1"/>
                </a:cxn>
                <a:cxn ang="0">
                  <a:pos x="T2" y="T3"/>
                </a:cxn>
                <a:cxn ang="0">
                  <a:pos x="T4" y="T5"/>
                </a:cxn>
                <a:cxn ang="0">
                  <a:pos x="T6" y="T7"/>
                </a:cxn>
              </a:cxnLst>
              <a:rect l="0" t="0" r="r" b="b"/>
              <a:pathLst>
                <a:path w="10" h="5">
                  <a:moveTo>
                    <a:pt x="10" y="5"/>
                  </a:moveTo>
                  <a:lnTo>
                    <a:pt x="3" y="3"/>
                  </a:lnTo>
                  <a:lnTo>
                    <a:pt x="0" y="0"/>
                  </a:lnTo>
                  <a:lnTo>
                    <a:pt x="1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2" name="Freeform 82"/>
            <p:cNvSpPr>
              <a:spLocks/>
            </p:cNvSpPr>
            <p:nvPr/>
          </p:nvSpPr>
          <p:spPr bwMode="auto">
            <a:xfrm>
              <a:off x="3564279" y="3209818"/>
              <a:ext cx="3253" cy="4066"/>
            </a:xfrm>
            <a:custGeom>
              <a:avLst/>
              <a:gdLst>
                <a:gd name="T0" fmla="*/ 0 w 4"/>
                <a:gd name="T1" fmla="*/ 0 h 5"/>
                <a:gd name="T2" fmla="*/ 2 w 4"/>
                <a:gd name="T3" fmla="*/ 5 h 5"/>
                <a:gd name="T4" fmla="*/ 4 w 4"/>
                <a:gd name="T5" fmla="*/ 2 h 5"/>
                <a:gd name="T6" fmla="*/ 2 w 4"/>
                <a:gd name="T7" fmla="*/ 0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lnTo>
                    <a:pt x="2" y="5"/>
                  </a:lnTo>
                  <a:lnTo>
                    <a:pt x="4" y="2"/>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3" name="Freeform 83"/>
            <p:cNvSpPr>
              <a:spLocks/>
            </p:cNvSpPr>
            <p:nvPr/>
          </p:nvSpPr>
          <p:spPr bwMode="auto">
            <a:xfrm>
              <a:off x="3579732" y="3205752"/>
              <a:ext cx="5693" cy="5693"/>
            </a:xfrm>
            <a:custGeom>
              <a:avLst/>
              <a:gdLst>
                <a:gd name="T0" fmla="*/ 0 w 7"/>
                <a:gd name="T1" fmla="*/ 0 h 7"/>
                <a:gd name="T2" fmla="*/ 0 w 7"/>
                <a:gd name="T3" fmla="*/ 5 h 7"/>
                <a:gd name="T4" fmla="*/ 0 w 7"/>
                <a:gd name="T5" fmla="*/ 7 h 7"/>
                <a:gd name="T6" fmla="*/ 4 w 7"/>
                <a:gd name="T7" fmla="*/ 7 h 7"/>
                <a:gd name="T8" fmla="*/ 4 w 7"/>
                <a:gd name="T9" fmla="*/ 5 h 7"/>
                <a:gd name="T10" fmla="*/ 7 w 7"/>
                <a:gd name="T11" fmla="*/ 2 h 7"/>
                <a:gd name="T12" fmla="*/ 2 w 7"/>
                <a:gd name="T13" fmla="*/ 0 h 7"/>
                <a:gd name="T14" fmla="*/ 0 w 7"/>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0" y="0"/>
                  </a:moveTo>
                  <a:lnTo>
                    <a:pt x="0" y="5"/>
                  </a:lnTo>
                  <a:lnTo>
                    <a:pt x="0" y="7"/>
                  </a:lnTo>
                  <a:lnTo>
                    <a:pt x="4" y="7"/>
                  </a:lnTo>
                  <a:lnTo>
                    <a:pt x="4" y="5"/>
                  </a:lnTo>
                  <a:lnTo>
                    <a:pt x="7" y="2"/>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4" name="Freeform 84"/>
            <p:cNvSpPr>
              <a:spLocks/>
            </p:cNvSpPr>
            <p:nvPr/>
          </p:nvSpPr>
          <p:spPr bwMode="auto">
            <a:xfrm>
              <a:off x="3585424" y="3213884"/>
              <a:ext cx="9760" cy="7320"/>
            </a:xfrm>
            <a:custGeom>
              <a:avLst/>
              <a:gdLst>
                <a:gd name="T0" fmla="*/ 7 w 12"/>
                <a:gd name="T1" fmla="*/ 0 h 9"/>
                <a:gd name="T2" fmla="*/ 2 w 12"/>
                <a:gd name="T3" fmla="*/ 4 h 9"/>
                <a:gd name="T4" fmla="*/ 0 w 12"/>
                <a:gd name="T5" fmla="*/ 9 h 9"/>
                <a:gd name="T6" fmla="*/ 2 w 12"/>
                <a:gd name="T7" fmla="*/ 7 h 9"/>
                <a:gd name="T8" fmla="*/ 7 w 12"/>
                <a:gd name="T9" fmla="*/ 4 h 9"/>
                <a:gd name="T10" fmla="*/ 9 w 12"/>
                <a:gd name="T11" fmla="*/ 2 h 9"/>
                <a:gd name="T12" fmla="*/ 12 w 12"/>
                <a:gd name="T13" fmla="*/ 0 h 9"/>
                <a:gd name="T14" fmla="*/ 7 w 12"/>
                <a:gd name="T15" fmla="*/ 0 h 9"/>
                <a:gd name="T16" fmla="*/ 7 w 12"/>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9">
                  <a:moveTo>
                    <a:pt x="7" y="0"/>
                  </a:moveTo>
                  <a:lnTo>
                    <a:pt x="2" y="4"/>
                  </a:lnTo>
                  <a:lnTo>
                    <a:pt x="0" y="9"/>
                  </a:lnTo>
                  <a:lnTo>
                    <a:pt x="2" y="7"/>
                  </a:lnTo>
                  <a:lnTo>
                    <a:pt x="7" y="4"/>
                  </a:lnTo>
                  <a:lnTo>
                    <a:pt x="9" y="2"/>
                  </a:lnTo>
                  <a:lnTo>
                    <a:pt x="12" y="0"/>
                  </a:lnTo>
                  <a:lnTo>
                    <a:pt x="7" y="0"/>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5" name="Freeform 85"/>
            <p:cNvSpPr>
              <a:spLocks/>
            </p:cNvSpPr>
            <p:nvPr/>
          </p:nvSpPr>
          <p:spPr bwMode="auto">
            <a:xfrm>
              <a:off x="3587050" y="3205752"/>
              <a:ext cx="2440" cy="4066"/>
            </a:xfrm>
            <a:custGeom>
              <a:avLst/>
              <a:gdLst>
                <a:gd name="T0" fmla="*/ 3 w 3"/>
                <a:gd name="T1" fmla="*/ 2 h 5"/>
                <a:gd name="T2" fmla="*/ 0 w 3"/>
                <a:gd name="T3" fmla="*/ 0 h 5"/>
                <a:gd name="T4" fmla="*/ 0 w 3"/>
                <a:gd name="T5" fmla="*/ 5 h 5"/>
                <a:gd name="T6" fmla="*/ 3 w 3"/>
                <a:gd name="T7" fmla="*/ 2 h 5"/>
              </a:gdLst>
              <a:ahLst/>
              <a:cxnLst>
                <a:cxn ang="0">
                  <a:pos x="T0" y="T1"/>
                </a:cxn>
                <a:cxn ang="0">
                  <a:pos x="T2" y="T3"/>
                </a:cxn>
                <a:cxn ang="0">
                  <a:pos x="T4" y="T5"/>
                </a:cxn>
                <a:cxn ang="0">
                  <a:pos x="T6" y="T7"/>
                </a:cxn>
              </a:cxnLst>
              <a:rect l="0" t="0" r="r" b="b"/>
              <a:pathLst>
                <a:path w="3" h="5">
                  <a:moveTo>
                    <a:pt x="3" y="2"/>
                  </a:moveTo>
                  <a:lnTo>
                    <a:pt x="0" y="0"/>
                  </a:lnTo>
                  <a:lnTo>
                    <a:pt x="0" y="5"/>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6" name="Freeform 86"/>
            <p:cNvSpPr>
              <a:spLocks/>
            </p:cNvSpPr>
            <p:nvPr/>
          </p:nvSpPr>
          <p:spPr bwMode="auto">
            <a:xfrm>
              <a:off x="3654553" y="3174846"/>
              <a:ext cx="5693" cy="4066"/>
            </a:xfrm>
            <a:custGeom>
              <a:avLst/>
              <a:gdLst>
                <a:gd name="T0" fmla="*/ 0 w 7"/>
                <a:gd name="T1" fmla="*/ 3 h 5"/>
                <a:gd name="T2" fmla="*/ 2 w 7"/>
                <a:gd name="T3" fmla="*/ 5 h 5"/>
                <a:gd name="T4" fmla="*/ 7 w 7"/>
                <a:gd name="T5" fmla="*/ 3 h 5"/>
                <a:gd name="T6" fmla="*/ 5 w 7"/>
                <a:gd name="T7" fmla="*/ 0 h 5"/>
                <a:gd name="T8" fmla="*/ 0 w 7"/>
                <a:gd name="T9" fmla="*/ 3 h 5"/>
              </a:gdLst>
              <a:ahLst/>
              <a:cxnLst>
                <a:cxn ang="0">
                  <a:pos x="T0" y="T1"/>
                </a:cxn>
                <a:cxn ang="0">
                  <a:pos x="T2" y="T3"/>
                </a:cxn>
                <a:cxn ang="0">
                  <a:pos x="T4" y="T5"/>
                </a:cxn>
                <a:cxn ang="0">
                  <a:pos x="T6" y="T7"/>
                </a:cxn>
                <a:cxn ang="0">
                  <a:pos x="T8" y="T9"/>
                </a:cxn>
              </a:cxnLst>
              <a:rect l="0" t="0" r="r" b="b"/>
              <a:pathLst>
                <a:path w="7" h="5">
                  <a:moveTo>
                    <a:pt x="0" y="3"/>
                  </a:moveTo>
                  <a:lnTo>
                    <a:pt x="2" y="5"/>
                  </a:lnTo>
                  <a:lnTo>
                    <a:pt x="7" y="3"/>
                  </a:lnTo>
                  <a:lnTo>
                    <a:pt x="5"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7" name="Freeform 87"/>
            <p:cNvSpPr>
              <a:spLocks/>
            </p:cNvSpPr>
            <p:nvPr/>
          </p:nvSpPr>
          <p:spPr bwMode="auto">
            <a:xfrm>
              <a:off x="3552892" y="3213884"/>
              <a:ext cx="3253" cy="3253"/>
            </a:xfrm>
            <a:custGeom>
              <a:avLst/>
              <a:gdLst>
                <a:gd name="T0" fmla="*/ 0 w 4"/>
                <a:gd name="T1" fmla="*/ 2 h 4"/>
                <a:gd name="T2" fmla="*/ 0 w 4"/>
                <a:gd name="T3" fmla="*/ 4 h 4"/>
                <a:gd name="T4" fmla="*/ 4 w 4"/>
                <a:gd name="T5" fmla="*/ 2 h 4"/>
                <a:gd name="T6" fmla="*/ 2 w 4"/>
                <a:gd name="T7" fmla="*/ 0 h 4"/>
                <a:gd name="T8" fmla="*/ 0 w 4"/>
                <a:gd name="T9" fmla="*/ 2 h 4"/>
              </a:gdLst>
              <a:ahLst/>
              <a:cxnLst>
                <a:cxn ang="0">
                  <a:pos x="T0" y="T1"/>
                </a:cxn>
                <a:cxn ang="0">
                  <a:pos x="T2" y="T3"/>
                </a:cxn>
                <a:cxn ang="0">
                  <a:pos x="T4" y="T5"/>
                </a:cxn>
                <a:cxn ang="0">
                  <a:pos x="T6" y="T7"/>
                </a:cxn>
                <a:cxn ang="0">
                  <a:pos x="T8" y="T9"/>
                </a:cxn>
              </a:cxnLst>
              <a:rect l="0" t="0" r="r" b="b"/>
              <a:pathLst>
                <a:path w="4" h="4">
                  <a:moveTo>
                    <a:pt x="0" y="2"/>
                  </a:moveTo>
                  <a:lnTo>
                    <a:pt x="0" y="4"/>
                  </a:lnTo>
                  <a:lnTo>
                    <a:pt x="4" y="2"/>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8" name="Freeform 88"/>
            <p:cNvSpPr>
              <a:spLocks/>
            </p:cNvSpPr>
            <p:nvPr/>
          </p:nvSpPr>
          <p:spPr bwMode="auto">
            <a:xfrm>
              <a:off x="3591118" y="3204125"/>
              <a:ext cx="1626" cy="1627"/>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9" name="Freeform 89"/>
            <p:cNvSpPr>
              <a:spLocks/>
            </p:cNvSpPr>
            <p:nvPr/>
          </p:nvSpPr>
          <p:spPr bwMode="auto">
            <a:xfrm>
              <a:off x="3598436" y="3213884"/>
              <a:ext cx="2440" cy="3253"/>
            </a:xfrm>
            <a:custGeom>
              <a:avLst/>
              <a:gdLst>
                <a:gd name="T0" fmla="*/ 1 w 1"/>
                <a:gd name="T1" fmla="*/ 0 h 2"/>
                <a:gd name="T2" fmla="*/ 0 w 1"/>
                <a:gd name="T3" fmla="*/ 2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0" y="2"/>
                    <a:pt x="0" y="2"/>
                    <a:pt x="0" y="2"/>
                  </a:cubicBezTo>
                  <a:cubicBezTo>
                    <a:pt x="0" y="2"/>
                    <a:pt x="1" y="2"/>
                    <a:pt x="1" y="2"/>
                  </a:cubicBezTo>
                  <a:lnTo>
                    <a:pt x="1"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0" name="Freeform 90"/>
            <p:cNvSpPr>
              <a:spLocks/>
            </p:cNvSpPr>
            <p:nvPr/>
          </p:nvSpPr>
          <p:spPr bwMode="auto">
            <a:xfrm>
              <a:off x="3598436" y="3219577"/>
              <a:ext cx="2440" cy="3253"/>
            </a:xfrm>
            <a:custGeom>
              <a:avLst/>
              <a:gdLst>
                <a:gd name="T0" fmla="*/ 0 w 3"/>
                <a:gd name="T1" fmla="*/ 2 h 4"/>
                <a:gd name="T2" fmla="*/ 3 w 3"/>
                <a:gd name="T3" fmla="*/ 4 h 4"/>
                <a:gd name="T4" fmla="*/ 3 w 3"/>
                <a:gd name="T5" fmla="*/ 2 h 4"/>
                <a:gd name="T6" fmla="*/ 3 w 3"/>
                <a:gd name="T7" fmla="*/ 0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lnTo>
                    <a:pt x="3" y="4"/>
                  </a:lnTo>
                  <a:lnTo>
                    <a:pt x="3" y="2"/>
                  </a:lnTo>
                  <a:lnTo>
                    <a:pt x="3"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1" name="Freeform 91"/>
            <p:cNvSpPr>
              <a:spLocks/>
            </p:cNvSpPr>
            <p:nvPr/>
          </p:nvSpPr>
          <p:spPr bwMode="auto">
            <a:xfrm>
              <a:off x="3502470" y="3230963"/>
              <a:ext cx="4066" cy="1627"/>
            </a:xfrm>
            <a:custGeom>
              <a:avLst/>
              <a:gdLst>
                <a:gd name="T0" fmla="*/ 0 w 5"/>
                <a:gd name="T1" fmla="*/ 0 h 2"/>
                <a:gd name="T2" fmla="*/ 0 w 5"/>
                <a:gd name="T3" fmla="*/ 2 h 2"/>
                <a:gd name="T4" fmla="*/ 0 w 5"/>
                <a:gd name="T5" fmla="*/ 2 h 2"/>
                <a:gd name="T6" fmla="*/ 5 w 5"/>
                <a:gd name="T7" fmla="*/ 2 h 2"/>
                <a:gd name="T8" fmla="*/ 2 w 5"/>
                <a:gd name="T9" fmla="*/ 0 h 2"/>
                <a:gd name="T10" fmla="*/ 0 w 5"/>
                <a:gd name="T11" fmla="*/ 0 h 2"/>
              </a:gdLst>
              <a:ahLst/>
              <a:cxnLst>
                <a:cxn ang="0">
                  <a:pos x="T0" y="T1"/>
                </a:cxn>
                <a:cxn ang="0">
                  <a:pos x="T2" y="T3"/>
                </a:cxn>
                <a:cxn ang="0">
                  <a:pos x="T4" y="T5"/>
                </a:cxn>
                <a:cxn ang="0">
                  <a:pos x="T6" y="T7"/>
                </a:cxn>
                <a:cxn ang="0">
                  <a:pos x="T8" y="T9"/>
                </a:cxn>
                <a:cxn ang="0">
                  <a:pos x="T10" y="T11"/>
                </a:cxn>
              </a:cxnLst>
              <a:rect l="0" t="0" r="r" b="b"/>
              <a:pathLst>
                <a:path w="5" h="2">
                  <a:moveTo>
                    <a:pt x="0" y="0"/>
                  </a:moveTo>
                  <a:lnTo>
                    <a:pt x="0" y="2"/>
                  </a:lnTo>
                  <a:lnTo>
                    <a:pt x="0" y="2"/>
                  </a:lnTo>
                  <a:lnTo>
                    <a:pt x="5" y="2"/>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2" name="Freeform 92"/>
            <p:cNvSpPr>
              <a:spLocks/>
            </p:cNvSpPr>
            <p:nvPr/>
          </p:nvSpPr>
          <p:spPr bwMode="auto">
            <a:xfrm>
              <a:off x="3448795" y="3230963"/>
              <a:ext cx="32531" cy="21146"/>
            </a:xfrm>
            <a:custGeom>
              <a:avLst/>
              <a:gdLst>
                <a:gd name="T0" fmla="*/ 38 w 40"/>
                <a:gd name="T1" fmla="*/ 5 h 26"/>
                <a:gd name="T2" fmla="*/ 35 w 40"/>
                <a:gd name="T3" fmla="*/ 2 h 26"/>
                <a:gd name="T4" fmla="*/ 33 w 40"/>
                <a:gd name="T5" fmla="*/ 0 h 26"/>
                <a:gd name="T6" fmla="*/ 28 w 40"/>
                <a:gd name="T7" fmla="*/ 0 h 26"/>
                <a:gd name="T8" fmla="*/ 26 w 40"/>
                <a:gd name="T9" fmla="*/ 5 h 26"/>
                <a:gd name="T10" fmla="*/ 26 w 40"/>
                <a:gd name="T11" fmla="*/ 7 h 26"/>
                <a:gd name="T12" fmla="*/ 28 w 40"/>
                <a:gd name="T13" fmla="*/ 9 h 26"/>
                <a:gd name="T14" fmla="*/ 26 w 40"/>
                <a:gd name="T15" fmla="*/ 12 h 26"/>
                <a:gd name="T16" fmla="*/ 24 w 40"/>
                <a:gd name="T17" fmla="*/ 9 h 26"/>
                <a:gd name="T18" fmla="*/ 19 w 40"/>
                <a:gd name="T19" fmla="*/ 12 h 26"/>
                <a:gd name="T20" fmla="*/ 19 w 40"/>
                <a:gd name="T21" fmla="*/ 14 h 26"/>
                <a:gd name="T22" fmla="*/ 16 w 40"/>
                <a:gd name="T23" fmla="*/ 16 h 26"/>
                <a:gd name="T24" fmla="*/ 14 w 40"/>
                <a:gd name="T25" fmla="*/ 19 h 26"/>
                <a:gd name="T26" fmla="*/ 12 w 40"/>
                <a:gd name="T27" fmla="*/ 21 h 26"/>
                <a:gd name="T28" fmla="*/ 7 w 40"/>
                <a:gd name="T29" fmla="*/ 24 h 26"/>
                <a:gd name="T30" fmla="*/ 2 w 40"/>
                <a:gd name="T31" fmla="*/ 24 h 26"/>
                <a:gd name="T32" fmla="*/ 0 w 40"/>
                <a:gd name="T33" fmla="*/ 24 h 26"/>
                <a:gd name="T34" fmla="*/ 2 w 40"/>
                <a:gd name="T35" fmla="*/ 26 h 26"/>
                <a:gd name="T36" fmla="*/ 9 w 40"/>
                <a:gd name="T37" fmla="*/ 26 h 26"/>
                <a:gd name="T38" fmla="*/ 16 w 40"/>
                <a:gd name="T39" fmla="*/ 26 h 26"/>
                <a:gd name="T40" fmla="*/ 19 w 40"/>
                <a:gd name="T41" fmla="*/ 19 h 26"/>
                <a:gd name="T42" fmla="*/ 21 w 40"/>
                <a:gd name="T43" fmla="*/ 24 h 26"/>
                <a:gd name="T44" fmla="*/ 24 w 40"/>
                <a:gd name="T45" fmla="*/ 24 h 26"/>
                <a:gd name="T46" fmla="*/ 24 w 40"/>
                <a:gd name="T47" fmla="*/ 21 h 26"/>
                <a:gd name="T48" fmla="*/ 26 w 40"/>
                <a:gd name="T49" fmla="*/ 16 h 26"/>
                <a:gd name="T50" fmla="*/ 28 w 40"/>
                <a:gd name="T51" fmla="*/ 19 h 26"/>
                <a:gd name="T52" fmla="*/ 28 w 40"/>
                <a:gd name="T53" fmla="*/ 21 h 26"/>
                <a:gd name="T54" fmla="*/ 31 w 40"/>
                <a:gd name="T55" fmla="*/ 19 h 26"/>
                <a:gd name="T56" fmla="*/ 33 w 40"/>
                <a:gd name="T57" fmla="*/ 16 h 26"/>
                <a:gd name="T58" fmla="*/ 40 w 40"/>
                <a:gd name="T59" fmla="*/ 14 h 26"/>
                <a:gd name="T60" fmla="*/ 38 w 40"/>
                <a:gd name="T61" fmla="*/ 12 h 26"/>
                <a:gd name="T62" fmla="*/ 35 w 40"/>
                <a:gd name="T63" fmla="*/ 9 h 26"/>
                <a:gd name="T64" fmla="*/ 40 w 40"/>
                <a:gd name="T65" fmla="*/ 7 h 26"/>
                <a:gd name="T66" fmla="*/ 38 w 40"/>
                <a:gd name="T67" fmla="*/ 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 h="26">
                  <a:moveTo>
                    <a:pt x="38" y="5"/>
                  </a:moveTo>
                  <a:lnTo>
                    <a:pt x="35" y="2"/>
                  </a:lnTo>
                  <a:lnTo>
                    <a:pt x="33" y="0"/>
                  </a:lnTo>
                  <a:lnTo>
                    <a:pt x="28" y="0"/>
                  </a:lnTo>
                  <a:lnTo>
                    <a:pt x="26" y="5"/>
                  </a:lnTo>
                  <a:lnTo>
                    <a:pt x="26" y="7"/>
                  </a:lnTo>
                  <a:lnTo>
                    <a:pt x="28" y="9"/>
                  </a:lnTo>
                  <a:lnTo>
                    <a:pt x="26" y="12"/>
                  </a:lnTo>
                  <a:lnTo>
                    <a:pt x="24" y="9"/>
                  </a:lnTo>
                  <a:lnTo>
                    <a:pt x="19" y="12"/>
                  </a:lnTo>
                  <a:lnTo>
                    <a:pt x="19" y="14"/>
                  </a:lnTo>
                  <a:lnTo>
                    <a:pt x="16" y="16"/>
                  </a:lnTo>
                  <a:lnTo>
                    <a:pt x="14" y="19"/>
                  </a:lnTo>
                  <a:lnTo>
                    <a:pt x="12" y="21"/>
                  </a:lnTo>
                  <a:lnTo>
                    <a:pt x="7" y="24"/>
                  </a:lnTo>
                  <a:lnTo>
                    <a:pt x="2" y="24"/>
                  </a:lnTo>
                  <a:lnTo>
                    <a:pt x="0" y="24"/>
                  </a:lnTo>
                  <a:lnTo>
                    <a:pt x="2" y="26"/>
                  </a:lnTo>
                  <a:lnTo>
                    <a:pt x="9" y="26"/>
                  </a:lnTo>
                  <a:lnTo>
                    <a:pt x="16" y="26"/>
                  </a:lnTo>
                  <a:lnTo>
                    <a:pt x="19" y="19"/>
                  </a:lnTo>
                  <a:lnTo>
                    <a:pt x="21" y="24"/>
                  </a:lnTo>
                  <a:lnTo>
                    <a:pt x="24" y="24"/>
                  </a:lnTo>
                  <a:lnTo>
                    <a:pt x="24" y="21"/>
                  </a:lnTo>
                  <a:lnTo>
                    <a:pt x="26" y="16"/>
                  </a:lnTo>
                  <a:lnTo>
                    <a:pt x="28" y="19"/>
                  </a:lnTo>
                  <a:lnTo>
                    <a:pt x="28" y="21"/>
                  </a:lnTo>
                  <a:lnTo>
                    <a:pt x="31" y="19"/>
                  </a:lnTo>
                  <a:lnTo>
                    <a:pt x="33" y="16"/>
                  </a:lnTo>
                  <a:lnTo>
                    <a:pt x="40" y="14"/>
                  </a:lnTo>
                  <a:lnTo>
                    <a:pt x="38" y="12"/>
                  </a:lnTo>
                  <a:lnTo>
                    <a:pt x="35" y="9"/>
                  </a:lnTo>
                  <a:lnTo>
                    <a:pt x="40" y="7"/>
                  </a:lnTo>
                  <a:lnTo>
                    <a:pt x="38"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3" name="Freeform 93"/>
            <p:cNvSpPr>
              <a:spLocks/>
            </p:cNvSpPr>
            <p:nvPr/>
          </p:nvSpPr>
          <p:spPr bwMode="auto">
            <a:xfrm>
              <a:off x="3482951" y="3232589"/>
              <a:ext cx="2440" cy="2439"/>
            </a:xfrm>
            <a:custGeom>
              <a:avLst/>
              <a:gdLst>
                <a:gd name="T0" fmla="*/ 0 w 3"/>
                <a:gd name="T1" fmla="*/ 0 h 3"/>
                <a:gd name="T2" fmla="*/ 0 w 3"/>
                <a:gd name="T3" fmla="*/ 3 h 3"/>
                <a:gd name="T4" fmla="*/ 3 w 3"/>
                <a:gd name="T5" fmla="*/ 3 h 3"/>
                <a:gd name="T6" fmla="*/ 3 w 3"/>
                <a:gd name="T7" fmla="*/ 3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3"/>
                  </a:lnTo>
                  <a:lnTo>
                    <a:pt x="3" y="3"/>
                  </a:lnTo>
                  <a:lnTo>
                    <a:pt x="3" y="3"/>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4" name="Freeform 94"/>
            <p:cNvSpPr>
              <a:spLocks/>
            </p:cNvSpPr>
            <p:nvPr/>
          </p:nvSpPr>
          <p:spPr bwMode="auto">
            <a:xfrm>
              <a:off x="3487018" y="3226897"/>
              <a:ext cx="5693" cy="5693"/>
            </a:xfrm>
            <a:custGeom>
              <a:avLst/>
              <a:gdLst>
                <a:gd name="T0" fmla="*/ 3 w 7"/>
                <a:gd name="T1" fmla="*/ 0 h 7"/>
                <a:gd name="T2" fmla="*/ 0 w 7"/>
                <a:gd name="T3" fmla="*/ 3 h 7"/>
                <a:gd name="T4" fmla="*/ 0 w 7"/>
                <a:gd name="T5" fmla="*/ 5 h 7"/>
                <a:gd name="T6" fmla="*/ 3 w 7"/>
                <a:gd name="T7" fmla="*/ 7 h 7"/>
                <a:gd name="T8" fmla="*/ 5 w 7"/>
                <a:gd name="T9" fmla="*/ 7 h 7"/>
                <a:gd name="T10" fmla="*/ 7 w 7"/>
                <a:gd name="T11" fmla="*/ 5 h 7"/>
                <a:gd name="T12" fmla="*/ 5 w 7"/>
                <a:gd name="T13" fmla="*/ 3 h 7"/>
                <a:gd name="T14" fmla="*/ 3 w 7"/>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3" y="0"/>
                  </a:moveTo>
                  <a:lnTo>
                    <a:pt x="0" y="3"/>
                  </a:lnTo>
                  <a:lnTo>
                    <a:pt x="0" y="5"/>
                  </a:lnTo>
                  <a:lnTo>
                    <a:pt x="3" y="7"/>
                  </a:lnTo>
                  <a:lnTo>
                    <a:pt x="5" y="7"/>
                  </a:lnTo>
                  <a:lnTo>
                    <a:pt x="7" y="5"/>
                  </a:lnTo>
                  <a:lnTo>
                    <a:pt x="5" y="3"/>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5" name="Freeform 95"/>
            <p:cNvSpPr>
              <a:spLocks/>
            </p:cNvSpPr>
            <p:nvPr/>
          </p:nvSpPr>
          <p:spPr bwMode="auto">
            <a:xfrm>
              <a:off x="3421956" y="3242349"/>
              <a:ext cx="28464" cy="19518"/>
            </a:xfrm>
            <a:custGeom>
              <a:avLst/>
              <a:gdLst>
                <a:gd name="T0" fmla="*/ 14 w 15"/>
                <a:gd name="T1" fmla="*/ 2 h 10"/>
                <a:gd name="T2" fmla="*/ 14 w 15"/>
                <a:gd name="T3" fmla="*/ 0 h 10"/>
                <a:gd name="T4" fmla="*/ 12 w 15"/>
                <a:gd name="T5" fmla="*/ 1 h 10"/>
                <a:gd name="T6" fmla="*/ 9 w 15"/>
                <a:gd name="T7" fmla="*/ 1 h 10"/>
                <a:gd name="T8" fmla="*/ 10 w 15"/>
                <a:gd name="T9" fmla="*/ 2 h 10"/>
                <a:gd name="T10" fmla="*/ 9 w 15"/>
                <a:gd name="T11" fmla="*/ 3 h 10"/>
                <a:gd name="T12" fmla="*/ 7 w 15"/>
                <a:gd name="T13" fmla="*/ 4 h 10"/>
                <a:gd name="T14" fmla="*/ 5 w 15"/>
                <a:gd name="T15" fmla="*/ 5 h 10"/>
                <a:gd name="T16" fmla="*/ 5 w 15"/>
                <a:gd name="T17" fmla="*/ 6 h 10"/>
                <a:gd name="T18" fmla="*/ 4 w 15"/>
                <a:gd name="T19" fmla="*/ 7 h 10"/>
                <a:gd name="T20" fmla="*/ 3 w 15"/>
                <a:gd name="T21" fmla="*/ 9 h 10"/>
                <a:gd name="T22" fmla="*/ 2 w 15"/>
                <a:gd name="T23" fmla="*/ 9 h 10"/>
                <a:gd name="T24" fmla="*/ 0 w 15"/>
                <a:gd name="T25" fmla="*/ 10 h 10"/>
                <a:gd name="T26" fmla="*/ 4 w 15"/>
                <a:gd name="T27" fmla="*/ 10 h 10"/>
                <a:gd name="T28" fmla="*/ 5 w 15"/>
                <a:gd name="T29" fmla="*/ 8 h 10"/>
                <a:gd name="T30" fmla="*/ 8 w 15"/>
                <a:gd name="T31" fmla="*/ 8 h 10"/>
                <a:gd name="T32" fmla="*/ 10 w 15"/>
                <a:gd name="T33" fmla="*/ 5 h 10"/>
                <a:gd name="T34" fmla="*/ 13 w 15"/>
                <a:gd name="T35" fmla="*/ 4 h 10"/>
                <a:gd name="T36" fmla="*/ 13 w 15"/>
                <a:gd name="T37" fmla="*/ 3 h 10"/>
                <a:gd name="T38" fmla="*/ 15 w 15"/>
                <a:gd name="T39" fmla="*/ 2 h 10"/>
                <a:gd name="T40" fmla="*/ 14 w 15"/>
                <a:gd name="T41"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10">
                  <a:moveTo>
                    <a:pt x="14" y="2"/>
                  </a:moveTo>
                  <a:cubicBezTo>
                    <a:pt x="14" y="0"/>
                    <a:pt x="14" y="0"/>
                    <a:pt x="14" y="0"/>
                  </a:cubicBezTo>
                  <a:cubicBezTo>
                    <a:pt x="14" y="0"/>
                    <a:pt x="12" y="1"/>
                    <a:pt x="12" y="1"/>
                  </a:cubicBezTo>
                  <a:cubicBezTo>
                    <a:pt x="9" y="1"/>
                    <a:pt x="9" y="1"/>
                    <a:pt x="9" y="1"/>
                  </a:cubicBezTo>
                  <a:cubicBezTo>
                    <a:pt x="10" y="2"/>
                    <a:pt x="10" y="2"/>
                    <a:pt x="10" y="2"/>
                  </a:cubicBezTo>
                  <a:cubicBezTo>
                    <a:pt x="9" y="3"/>
                    <a:pt x="9" y="3"/>
                    <a:pt x="9" y="3"/>
                  </a:cubicBezTo>
                  <a:cubicBezTo>
                    <a:pt x="7" y="4"/>
                    <a:pt x="7" y="4"/>
                    <a:pt x="7" y="4"/>
                  </a:cubicBezTo>
                  <a:cubicBezTo>
                    <a:pt x="5" y="5"/>
                    <a:pt x="5" y="5"/>
                    <a:pt x="5" y="5"/>
                  </a:cubicBezTo>
                  <a:cubicBezTo>
                    <a:pt x="5" y="6"/>
                    <a:pt x="5" y="6"/>
                    <a:pt x="5" y="6"/>
                  </a:cubicBezTo>
                  <a:cubicBezTo>
                    <a:pt x="4" y="7"/>
                    <a:pt x="4" y="7"/>
                    <a:pt x="4" y="7"/>
                  </a:cubicBezTo>
                  <a:cubicBezTo>
                    <a:pt x="3" y="9"/>
                    <a:pt x="3" y="9"/>
                    <a:pt x="3" y="9"/>
                  </a:cubicBezTo>
                  <a:cubicBezTo>
                    <a:pt x="2" y="9"/>
                    <a:pt x="2" y="9"/>
                    <a:pt x="2" y="9"/>
                  </a:cubicBezTo>
                  <a:cubicBezTo>
                    <a:pt x="0" y="10"/>
                    <a:pt x="0" y="10"/>
                    <a:pt x="0" y="10"/>
                  </a:cubicBezTo>
                  <a:cubicBezTo>
                    <a:pt x="4" y="10"/>
                    <a:pt x="4" y="10"/>
                    <a:pt x="4" y="10"/>
                  </a:cubicBezTo>
                  <a:cubicBezTo>
                    <a:pt x="5" y="8"/>
                    <a:pt x="5" y="8"/>
                    <a:pt x="5" y="8"/>
                  </a:cubicBezTo>
                  <a:cubicBezTo>
                    <a:pt x="8" y="8"/>
                    <a:pt x="8" y="8"/>
                    <a:pt x="8" y="8"/>
                  </a:cubicBezTo>
                  <a:cubicBezTo>
                    <a:pt x="10" y="5"/>
                    <a:pt x="10" y="5"/>
                    <a:pt x="10" y="5"/>
                  </a:cubicBezTo>
                  <a:cubicBezTo>
                    <a:pt x="13" y="4"/>
                    <a:pt x="13" y="4"/>
                    <a:pt x="13" y="4"/>
                  </a:cubicBezTo>
                  <a:cubicBezTo>
                    <a:pt x="13" y="3"/>
                    <a:pt x="13" y="3"/>
                    <a:pt x="13" y="3"/>
                  </a:cubicBezTo>
                  <a:cubicBezTo>
                    <a:pt x="15" y="2"/>
                    <a:pt x="15" y="2"/>
                    <a:pt x="15" y="2"/>
                  </a:cubicBezTo>
                  <a:lnTo>
                    <a:pt x="14"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6" name="Freeform 96"/>
            <p:cNvSpPr>
              <a:spLocks/>
            </p:cNvSpPr>
            <p:nvPr/>
          </p:nvSpPr>
          <p:spPr bwMode="auto">
            <a:xfrm>
              <a:off x="3410571" y="3257801"/>
              <a:ext cx="3253" cy="4066"/>
            </a:xfrm>
            <a:custGeom>
              <a:avLst/>
              <a:gdLst>
                <a:gd name="T0" fmla="*/ 0 w 4"/>
                <a:gd name="T1" fmla="*/ 2 h 5"/>
                <a:gd name="T2" fmla="*/ 2 w 4"/>
                <a:gd name="T3" fmla="*/ 5 h 5"/>
                <a:gd name="T4" fmla="*/ 4 w 4"/>
                <a:gd name="T5" fmla="*/ 2 h 5"/>
                <a:gd name="T6" fmla="*/ 2 w 4"/>
                <a:gd name="T7" fmla="*/ 0 h 5"/>
                <a:gd name="T8" fmla="*/ 0 w 4"/>
                <a:gd name="T9" fmla="*/ 2 h 5"/>
              </a:gdLst>
              <a:ahLst/>
              <a:cxnLst>
                <a:cxn ang="0">
                  <a:pos x="T0" y="T1"/>
                </a:cxn>
                <a:cxn ang="0">
                  <a:pos x="T2" y="T3"/>
                </a:cxn>
                <a:cxn ang="0">
                  <a:pos x="T4" y="T5"/>
                </a:cxn>
                <a:cxn ang="0">
                  <a:pos x="T6" y="T7"/>
                </a:cxn>
                <a:cxn ang="0">
                  <a:pos x="T8" y="T9"/>
                </a:cxn>
              </a:cxnLst>
              <a:rect l="0" t="0" r="r" b="b"/>
              <a:pathLst>
                <a:path w="4" h="5">
                  <a:moveTo>
                    <a:pt x="0" y="2"/>
                  </a:moveTo>
                  <a:lnTo>
                    <a:pt x="2" y="5"/>
                  </a:lnTo>
                  <a:lnTo>
                    <a:pt x="4" y="2"/>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7" name="Freeform 97"/>
            <p:cNvSpPr>
              <a:spLocks/>
            </p:cNvSpPr>
            <p:nvPr/>
          </p:nvSpPr>
          <p:spPr bwMode="auto">
            <a:xfrm>
              <a:off x="3665938" y="3201686"/>
              <a:ext cx="4066" cy="4066"/>
            </a:xfrm>
            <a:custGeom>
              <a:avLst/>
              <a:gdLst>
                <a:gd name="T0" fmla="*/ 0 w 5"/>
                <a:gd name="T1" fmla="*/ 5 h 5"/>
                <a:gd name="T2" fmla="*/ 0 w 5"/>
                <a:gd name="T3" fmla="*/ 5 h 5"/>
                <a:gd name="T4" fmla="*/ 2 w 5"/>
                <a:gd name="T5" fmla="*/ 5 h 5"/>
                <a:gd name="T6" fmla="*/ 5 w 5"/>
                <a:gd name="T7" fmla="*/ 0 h 5"/>
                <a:gd name="T8" fmla="*/ 0 w 5"/>
                <a:gd name="T9" fmla="*/ 3 h 5"/>
                <a:gd name="T10" fmla="*/ 0 w 5"/>
                <a:gd name="T11" fmla="*/ 5 h 5"/>
              </a:gdLst>
              <a:ahLst/>
              <a:cxnLst>
                <a:cxn ang="0">
                  <a:pos x="T0" y="T1"/>
                </a:cxn>
                <a:cxn ang="0">
                  <a:pos x="T2" y="T3"/>
                </a:cxn>
                <a:cxn ang="0">
                  <a:pos x="T4" y="T5"/>
                </a:cxn>
                <a:cxn ang="0">
                  <a:pos x="T6" y="T7"/>
                </a:cxn>
                <a:cxn ang="0">
                  <a:pos x="T8" y="T9"/>
                </a:cxn>
                <a:cxn ang="0">
                  <a:pos x="T10" y="T11"/>
                </a:cxn>
              </a:cxnLst>
              <a:rect l="0" t="0" r="r" b="b"/>
              <a:pathLst>
                <a:path w="5" h="5">
                  <a:moveTo>
                    <a:pt x="0" y="5"/>
                  </a:moveTo>
                  <a:lnTo>
                    <a:pt x="0" y="5"/>
                  </a:lnTo>
                  <a:lnTo>
                    <a:pt x="2" y="5"/>
                  </a:lnTo>
                  <a:lnTo>
                    <a:pt x="5" y="0"/>
                  </a:lnTo>
                  <a:lnTo>
                    <a:pt x="0" y="3"/>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8" name="Freeform 98"/>
            <p:cNvSpPr>
              <a:spLocks/>
            </p:cNvSpPr>
            <p:nvPr/>
          </p:nvSpPr>
          <p:spPr bwMode="auto">
            <a:xfrm>
              <a:off x="3495151" y="3225269"/>
              <a:ext cx="3253" cy="5693"/>
            </a:xfrm>
            <a:custGeom>
              <a:avLst/>
              <a:gdLst>
                <a:gd name="T0" fmla="*/ 4 w 4"/>
                <a:gd name="T1" fmla="*/ 5 h 7"/>
                <a:gd name="T2" fmla="*/ 2 w 4"/>
                <a:gd name="T3" fmla="*/ 0 h 7"/>
                <a:gd name="T4" fmla="*/ 0 w 4"/>
                <a:gd name="T5" fmla="*/ 0 h 7"/>
                <a:gd name="T6" fmla="*/ 0 w 4"/>
                <a:gd name="T7" fmla="*/ 5 h 7"/>
                <a:gd name="T8" fmla="*/ 0 w 4"/>
                <a:gd name="T9" fmla="*/ 7 h 7"/>
                <a:gd name="T10" fmla="*/ 4 w 4"/>
                <a:gd name="T11" fmla="*/ 5 h 7"/>
              </a:gdLst>
              <a:ahLst/>
              <a:cxnLst>
                <a:cxn ang="0">
                  <a:pos x="T0" y="T1"/>
                </a:cxn>
                <a:cxn ang="0">
                  <a:pos x="T2" y="T3"/>
                </a:cxn>
                <a:cxn ang="0">
                  <a:pos x="T4" y="T5"/>
                </a:cxn>
                <a:cxn ang="0">
                  <a:pos x="T6" y="T7"/>
                </a:cxn>
                <a:cxn ang="0">
                  <a:pos x="T8" y="T9"/>
                </a:cxn>
                <a:cxn ang="0">
                  <a:pos x="T10" y="T11"/>
                </a:cxn>
              </a:cxnLst>
              <a:rect l="0" t="0" r="r" b="b"/>
              <a:pathLst>
                <a:path w="4" h="7">
                  <a:moveTo>
                    <a:pt x="4" y="5"/>
                  </a:moveTo>
                  <a:lnTo>
                    <a:pt x="2" y="0"/>
                  </a:lnTo>
                  <a:lnTo>
                    <a:pt x="0" y="0"/>
                  </a:lnTo>
                  <a:lnTo>
                    <a:pt x="0" y="5"/>
                  </a:lnTo>
                  <a:lnTo>
                    <a:pt x="0" y="7"/>
                  </a:lnTo>
                  <a:lnTo>
                    <a:pt x="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9" name="Freeform 99"/>
            <p:cNvSpPr>
              <a:spLocks/>
            </p:cNvSpPr>
            <p:nvPr/>
          </p:nvSpPr>
          <p:spPr bwMode="auto">
            <a:xfrm>
              <a:off x="3539068" y="3225269"/>
              <a:ext cx="5693" cy="5693"/>
            </a:xfrm>
            <a:custGeom>
              <a:avLst/>
              <a:gdLst>
                <a:gd name="T0" fmla="*/ 0 w 7"/>
                <a:gd name="T1" fmla="*/ 2 h 7"/>
                <a:gd name="T2" fmla="*/ 5 w 7"/>
                <a:gd name="T3" fmla="*/ 7 h 7"/>
                <a:gd name="T4" fmla="*/ 7 w 7"/>
                <a:gd name="T5" fmla="*/ 5 h 7"/>
                <a:gd name="T6" fmla="*/ 2 w 7"/>
                <a:gd name="T7" fmla="*/ 0 h 7"/>
                <a:gd name="T8" fmla="*/ 0 w 7"/>
                <a:gd name="T9" fmla="*/ 2 h 7"/>
              </a:gdLst>
              <a:ahLst/>
              <a:cxnLst>
                <a:cxn ang="0">
                  <a:pos x="T0" y="T1"/>
                </a:cxn>
                <a:cxn ang="0">
                  <a:pos x="T2" y="T3"/>
                </a:cxn>
                <a:cxn ang="0">
                  <a:pos x="T4" y="T5"/>
                </a:cxn>
                <a:cxn ang="0">
                  <a:pos x="T6" y="T7"/>
                </a:cxn>
                <a:cxn ang="0">
                  <a:pos x="T8" y="T9"/>
                </a:cxn>
              </a:cxnLst>
              <a:rect l="0" t="0" r="r" b="b"/>
              <a:pathLst>
                <a:path w="7" h="7">
                  <a:moveTo>
                    <a:pt x="0" y="2"/>
                  </a:moveTo>
                  <a:lnTo>
                    <a:pt x="5" y="7"/>
                  </a:lnTo>
                  <a:lnTo>
                    <a:pt x="7" y="5"/>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0" name="Freeform 100"/>
            <p:cNvSpPr>
              <a:spLocks/>
            </p:cNvSpPr>
            <p:nvPr/>
          </p:nvSpPr>
          <p:spPr bwMode="auto">
            <a:xfrm>
              <a:off x="3508163" y="3207378"/>
              <a:ext cx="32531" cy="17892"/>
            </a:xfrm>
            <a:custGeom>
              <a:avLst/>
              <a:gdLst>
                <a:gd name="T0" fmla="*/ 40 w 40"/>
                <a:gd name="T1" fmla="*/ 12 h 22"/>
                <a:gd name="T2" fmla="*/ 36 w 40"/>
                <a:gd name="T3" fmla="*/ 8 h 22"/>
                <a:gd name="T4" fmla="*/ 38 w 40"/>
                <a:gd name="T5" fmla="*/ 3 h 22"/>
                <a:gd name="T6" fmla="*/ 36 w 40"/>
                <a:gd name="T7" fmla="*/ 0 h 22"/>
                <a:gd name="T8" fmla="*/ 29 w 40"/>
                <a:gd name="T9" fmla="*/ 0 h 22"/>
                <a:gd name="T10" fmla="*/ 29 w 40"/>
                <a:gd name="T11" fmla="*/ 0 h 22"/>
                <a:gd name="T12" fmla="*/ 26 w 40"/>
                <a:gd name="T13" fmla="*/ 3 h 22"/>
                <a:gd name="T14" fmla="*/ 21 w 40"/>
                <a:gd name="T15" fmla="*/ 3 h 22"/>
                <a:gd name="T16" fmla="*/ 19 w 40"/>
                <a:gd name="T17" fmla="*/ 3 h 22"/>
                <a:gd name="T18" fmla="*/ 17 w 40"/>
                <a:gd name="T19" fmla="*/ 0 h 22"/>
                <a:gd name="T20" fmla="*/ 14 w 40"/>
                <a:gd name="T21" fmla="*/ 0 h 22"/>
                <a:gd name="T22" fmla="*/ 12 w 40"/>
                <a:gd name="T23" fmla="*/ 8 h 22"/>
                <a:gd name="T24" fmla="*/ 10 w 40"/>
                <a:gd name="T25" fmla="*/ 8 h 22"/>
                <a:gd name="T26" fmla="*/ 5 w 40"/>
                <a:gd name="T27" fmla="*/ 10 h 22"/>
                <a:gd name="T28" fmla="*/ 5 w 40"/>
                <a:gd name="T29" fmla="*/ 10 h 22"/>
                <a:gd name="T30" fmla="*/ 3 w 40"/>
                <a:gd name="T31" fmla="*/ 12 h 22"/>
                <a:gd name="T32" fmla="*/ 0 w 40"/>
                <a:gd name="T33" fmla="*/ 15 h 22"/>
                <a:gd name="T34" fmla="*/ 3 w 40"/>
                <a:gd name="T35" fmla="*/ 19 h 22"/>
                <a:gd name="T36" fmla="*/ 5 w 40"/>
                <a:gd name="T37" fmla="*/ 22 h 22"/>
                <a:gd name="T38" fmla="*/ 10 w 40"/>
                <a:gd name="T39" fmla="*/ 19 h 22"/>
                <a:gd name="T40" fmla="*/ 10 w 40"/>
                <a:gd name="T41" fmla="*/ 19 h 22"/>
                <a:gd name="T42" fmla="*/ 14 w 40"/>
                <a:gd name="T43" fmla="*/ 15 h 22"/>
                <a:gd name="T44" fmla="*/ 21 w 40"/>
                <a:gd name="T45" fmla="*/ 15 h 22"/>
                <a:gd name="T46" fmla="*/ 26 w 40"/>
                <a:gd name="T47" fmla="*/ 17 h 22"/>
                <a:gd name="T48" fmla="*/ 33 w 40"/>
                <a:gd name="T49" fmla="*/ 15 h 22"/>
                <a:gd name="T50" fmla="*/ 36 w 40"/>
                <a:gd name="T51" fmla="*/ 12 h 22"/>
                <a:gd name="T52" fmla="*/ 40 w 40"/>
                <a:gd name="T53" fmla="*/ 15 h 22"/>
                <a:gd name="T54" fmla="*/ 40 w 40"/>
                <a:gd name="T55" fmla="*/ 1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 h="22">
                  <a:moveTo>
                    <a:pt x="40" y="12"/>
                  </a:moveTo>
                  <a:lnTo>
                    <a:pt x="36" y="8"/>
                  </a:lnTo>
                  <a:lnTo>
                    <a:pt x="38" y="3"/>
                  </a:lnTo>
                  <a:lnTo>
                    <a:pt x="36" y="0"/>
                  </a:lnTo>
                  <a:lnTo>
                    <a:pt x="29" y="0"/>
                  </a:lnTo>
                  <a:lnTo>
                    <a:pt x="29" y="0"/>
                  </a:lnTo>
                  <a:lnTo>
                    <a:pt x="26" y="3"/>
                  </a:lnTo>
                  <a:lnTo>
                    <a:pt x="21" y="3"/>
                  </a:lnTo>
                  <a:lnTo>
                    <a:pt x="19" y="3"/>
                  </a:lnTo>
                  <a:lnTo>
                    <a:pt x="17" y="0"/>
                  </a:lnTo>
                  <a:lnTo>
                    <a:pt x="14" y="0"/>
                  </a:lnTo>
                  <a:lnTo>
                    <a:pt x="12" y="8"/>
                  </a:lnTo>
                  <a:lnTo>
                    <a:pt x="10" y="8"/>
                  </a:lnTo>
                  <a:lnTo>
                    <a:pt x="5" y="10"/>
                  </a:lnTo>
                  <a:lnTo>
                    <a:pt x="5" y="10"/>
                  </a:lnTo>
                  <a:lnTo>
                    <a:pt x="3" y="12"/>
                  </a:lnTo>
                  <a:lnTo>
                    <a:pt x="0" y="15"/>
                  </a:lnTo>
                  <a:lnTo>
                    <a:pt x="3" y="19"/>
                  </a:lnTo>
                  <a:lnTo>
                    <a:pt x="5" y="22"/>
                  </a:lnTo>
                  <a:lnTo>
                    <a:pt x="10" y="19"/>
                  </a:lnTo>
                  <a:lnTo>
                    <a:pt x="10" y="19"/>
                  </a:lnTo>
                  <a:lnTo>
                    <a:pt x="14" y="15"/>
                  </a:lnTo>
                  <a:lnTo>
                    <a:pt x="21" y="15"/>
                  </a:lnTo>
                  <a:lnTo>
                    <a:pt x="26" y="17"/>
                  </a:lnTo>
                  <a:lnTo>
                    <a:pt x="33" y="15"/>
                  </a:lnTo>
                  <a:lnTo>
                    <a:pt x="36" y="12"/>
                  </a:lnTo>
                  <a:lnTo>
                    <a:pt x="40" y="15"/>
                  </a:lnTo>
                  <a:lnTo>
                    <a:pt x="40"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1" name="Freeform 101"/>
            <p:cNvSpPr>
              <a:spLocks/>
            </p:cNvSpPr>
            <p:nvPr/>
          </p:nvSpPr>
          <p:spPr bwMode="auto">
            <a:xfrm>
              <a:off x="3496778" y="3232589"/>
              <a:ext cx="4066" cy="2439"/>
            </a:xfrm>
            <a:custGeom>
              <a:avLst/>
              <a:gdLst>
                <a:gd name="T0" fmla="*/ 0 w 5"/>
                <a:gd name="T1" fmla="*/ 0 h 3"/>
                <a:gd name="T2" fmla="*/ 5 w 5"/>
                <a:gd name="T3" fmla="*/ 3 h 3"/>
                <a:gd name="T4" fmla="*/ 2 w 5"/>
                <a:gd name="T5" fmla="*/ 0 h 3"/>
                <a:gd name="T6" fmla="*/ 0 w 5"/>
                <a:gd name="T7" fmla="*/ 0 h 3"/>
              </a:gdLst>
              <a:ahLst/>
              <a:cxnLst>
                <a:cxn ang="0">
                  <a:pos x="T0" y="T1"/>
                </a:cxn>
                <a:cxn ang="0">
                  <a:pos x="T2" y="T3"/>
                </a:cxn>
                <a:cxn ang="0">
                  <a:pos x="T4" y="T5"/>
                </a:cxn>
                <a:cxn ang="0">
                  <a:pos x="T6" y="T7"/>
                </a:cxn>
              </a:cxnLst>
              <a:rect l="0" t="0" r="r" b="b"/>
              <a:pathLst>
                <a:path w="5" h="3">
                  <a:moveTo>
                    <a:pt x="0" y="0"/>
                  </a:moveTo>
                  <a:lnTo>
                    <a:pt x="5" y="3"/>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2" name="Freeform 102"/>
            <p:cNvSpPr>
              <a:spLocks/>
            </p:cNvSpPr>
            <p:nvPr/>
          </p:nvSpPr>
          <p:spPr bwMode="auto">
            <a:xfrm>
              <a:off x="3492712" y="2986168"/>
              <a:ext cx="8133" cy="12200"/>
            </a:xfrm>
            <a:custGeom>
              <a:avLst/>
              <a:gdLst>
                <a:gd name="T0" fmla="*/ 2 w 4"/>
                <a:gd name="T1" fmla="*/ 0 h 6"/>
                <a:gd name="T2" fmla="*/ 1 w 4"/>
                <a:gd name="T3" fmla="*/ 0 h 6"/>
                <a:gd name="T4" fmla="*/ 0 w 4"/>
                <a:gd name="T5" fmla="*/ 0 h 6"/>
                <a:gd name="T6" fmla="*/ 0 w 4"/>
                <a:gd name="T7" fmla="*/ 2 h 6"/>
                <a:gd name="T8" fmla="*/ 1 w 4"/>
                <a:gd name="T9" fmla="*/ 3 h 6"/>
                <a:gd name="T10" fmla="*/ 4 w 4"/>
                <a:gd name="T11" fmla="*/ 6 h 6"/>
                <a:gd name="T12" fmla="*/ 4 w 4"/>
                <a:gd name="T13" fmla="*/ 4 h 6"/>
                <a:gd name="T14" fmla="*/ 2 w 4"/>
                <a:gd name="T15" fmla="*/ 2 h 6"/>
                <a:gd name="T16" fmla="*/ 2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2" y="0"/>
                  </a:moveTo>
                  <a:cubicBezTo>
                    <a:pt x="1" y="0"/>
                    <a:pt x="1" y="0"/>
                    <a:pt x="1" y="0"/>
                  </a:cubicBezTo>
                  <a:cubicBezTo>
                    <a:pt x="1" y="0"/>
                    <a:pt x="0" y="0"/>
                    <a:pt x="0" y="0"/>
                  </a:cubicBezTo>
                  <a:cubicBezTo>
                    <a:pt x="0" y="2"/>
                    <a:pt x="0" y="2"/>
                    <a:pt x="0" y="2"/>
                  </a:cubicBezTo>
                  <a:cubicBezTo>
                    <a:pt x="1" y="3"/>
                    <a:pt x="1" y="3"/>
                    <a:pt x="1" y="3"/>
                  </a:cubicBezTo>
                  <a:cubicBezTo>
                    <a:pt x="4" y="6"/>
                    <a:pt x="4" y="6"/>
                    <a:pt x="4" y="6"/>
                  </a:cubicBezTo>
                  <a:cubicBezTo>
                    <a:pt x="4" y="4"/>
                    <a:pt x="4" y="4"/>
                    <a:pt x="4" y="4"/>
                  </a:cubicBezTo>
                  <a:cubicBezTo>
                    <a:pt x="2" y="2"/>
                    <a:pt x="2" y="2"/>
                    <a:pt x="2" y="2"/>
                  </a:cubicBez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3" name="Freeform 103"/>
            <p:cNvSpPr>
              <a:spLocks/>
            </p:cNvSpPr>
            <p:nvPr/>
          </p:nvSpPr>
          <p:spPr bwMode="auto">
            <a:xfrm>
              <a:off x="3867630" y="3082948"/>
              <a:ext cx="5693" cy="5693"/>
            </a:xfrm>
            <a:custGeom>
              <a:avLst/>
              <a:gdLst>
                <a:gd name="T0" fmla="*/ 5 w 7"/>
                <a:gd name="T1" fmla="*/ 4 h 7"/>
                <a:gd name="T2" fmla="*/ 5 w 7"/>
                <a:gd name="T3" fmla="*/ 0 h 7"/>
                <a:gd name="T4" fmla="*/ 3 w 7"/>
                <a:gd name="T5" fmla="*/ 0 h 7"/>
                <a:gd name="T6" fmla="*/ 0 w 7"/>
                <a:gd name="T7" fmla="*/ 0 h 7"/>
                <a:gd name="T8" fmla="*/ 0 w 7"/>
                <a:gd name="T9" fmla="*/ 7 h 7"/>
                <a:gd name="T10" fmla="*/ 5 w 7"/>
                <a:gd name="T11" fmla="*/ 7 h 7"/>
                <a:gd name="T12" fmla="*/ 7 w 7"/>
                <a:gd name="T13" fmla="*/ 7 h 7"/>
                <a:gd name="T14" fmla="*/ 7 w 7"/>
                <a:gd name="T15" fmla="*/ 4 h 7"/>
                <a:gd name="T16" fmla="*/ 5 w 7"/>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5" y="4"/>
                  </a:moveTo>
                  <a:lnTo>
                    <a:pt x="5" y="0"/>
                  </a:lnTo>
                  <a:lnTo>
                    <a:pt x="3" y="0"/>
                  </a:lnTo>
                  <a:lnTo>
                    <a:pt x="0" y="0"/>
                  </a:lnTo>
                  <a:lnTo>
                    <a:pt x="0" y="7"/>
                  </a:lnTo>
                  <a:lnTo>
                    <a:pt x="5" y="7"/>
                  </a:lnTo>
                  <a:lnTo>
                    <a:pt x="7" y="7"/>
                  </a:lnTo>
                  <a:lnTo>
                    <a:pt x="7" y="4"/>
                  </a:lnTo>
                  <a:lnTo>
                    <a:pt x="5"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4" name="Freeform 104"/>
            <p:cNvSpPr>
              <a:spLocks/>
            </p:cNvSpPr>
            <p:nvPr/>
          </p:nvSpPr>
          <p:spPr bwMode="auto">
            <a:xfrm>
              <a:off x="3888775" y="3107346"/>
              <a:ext cx="6506" cy="4066"/>
            </a:xfrm>
            <a:custGeom>
              <a:avLst/>
              <a:gdLst>
                <a:gd name="T0" fmla="*/ 0 w 8"/>
                <a:gd name="T1" fmla="*/ 3 h 5"/>
                <a:gd name="T2" fmla="*/ 0 w 8"/>
                <a:gd name="T3" fmla="*/ 5 h 5"/>
                <a:gd name="T4" fmla="*/ 5 w 8"/>
                <a:gd name="T5" fmla="*/ 5 h 5"/>
                <a:gd name="T6" fmla="*/ 8 w 8"/>
                <a:gd name="T7" fmla="*/ 0 h 5"/>
                <a:gd name="T8" fmla="*/ 5 w 8"/>
                <a:gd name="T9" fmla="*/ 0 h 5"/>
                <a:gd name="T10" fmla="*/ 0 w 8"/>
                <a:gd name="T11" fmla="*/ 3 h 5"/>
              </a:gdLst>
              <a:ahLst/>
              <a:cxnLst>
                <a:cxn ang="0">
                  <a:pos x="T0" y="T1"/>
                </a:cxn>
                <a:cxn ang="0">
                  <a:pos x="T2" y="T3"/>
                </a:cxn>
                <a:cxn ang="0">
                  <a:pos x="T4" y="T5"/>
                </a:cxn>
                <a:cxn ang="0">
                  <a:pos x="T6" y="T7"/>
                </a:cxn>
                <a:cxn ang="0">
                  <a:pos x="T8" y="T9"/>
                </a:cxn>
                <a:cxn ang="0">
                  <a:pos x="T10" y="T11"/>
                </a:cxn>
              </a:cxnLst>
              <a:rect l="0" t="0" r="r" b="b"/>
              <a:pathLst>
                <a:path w="8" h="5">
                  <a:moveTo>
                    <a:pt x="0" y="3"/>
                  </a:moveTo>
                  <a:lnTo>
                    <a:pt x="0" y="5"/>
                  </a:lnTo>
                  <a:lnTo>
                    <a:pt x="5" y="5"/>
                  </a:lnTo>
                  <a:lnTo>
                    <a:pt x="8" y="0"/>
                  </a:lnTo>
                  <a:lnTo>
                    <a:pt x="5"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5" name="Freeform 105"/>
            <p:cNvSpPr>
              <a:spLocks/>
            </p:cNvSpPr>
            <p:nvPr/>
          </p:nvSpPr>
          <p:spPr bwMode="auto">
            <a:xfrm>
              <a:off x="3981488" y="3190299"/>
              <a:ext cx="21146" cy="26838"/>
            </a:xfrm>
            <a:custGeom>
              <a:avLst/>
              <a:gdLst>
                <a:gd name="T0" fmla="*/ 2 w 26"/>
                <a:gd name="T1" fmla="*/ 12 h 33"/>
                <a:gd name="T2" fmla="*/ 0 w 26"/>
                <a:gd name="T3" fmla="*/ 14 h 33"/>
                <a:gd name="T4" fmla="*/ 2 w 26"/>
                <a:gd name="T5" fmla="*/ 21 h 33"/>
                <a:gd name="T6" fmla="*/ 0 w 26"/>
                <a:gd name="T7" fmla="*/ 24 h 33"/>
                <a:gd name="T8" fmla="*/ 2 w 26"/>
                <a:gd name="T9" fmla="*/ 26 h 33"/>
                <a:gd name="T10" fmla="*/ 0 w 26"/>
                <a:gd name="T11" fmla="*/ 29 h 33"/>
                <a:gd name="T12" fmla="*/ 5 w 26"/>
                <a:gd name="T13" fmla="*/ 33 h 33"/>
                <a:gd name="T14" fmla="*/ 7 w 26"/>
                <a:gd name="T15" fmla="*/ 33 h 33"/>
                <a:gd name="T16" fmla="*/ 9 w 26"/>
                <a:gd name="T17" fmla="*/ 31 h 33"/>
                <a:gd name="T18" fmla="*/ 9 w 26"/>
                <a:gd name="T19" fmla="*/ 26 h 33"/>
                <a:gd name="T20" fmla="*/ 7 w 26"/>
                <a:gd name="T21" fmla="*/ 21 h 33"/>
                <a:gd name="T22" fmla="*/ 9 w 26"/>
                <a:gd name="T23" fmla="*/ 17 h 33"/>
                <a:gd name="T24" fmla="*/ 14 w 26"/>
                <a:gd name="T25" fmla="*/ 26 h 33"/>
                <a:gd name="T26" fmla="*/ 14 w 26"/>
                <a:gd name="T27" fmla="*/ 29 h 33"/>
                <a:gd name="T28" fmla="*/ 16 w 26"/>
                <a:gd name="T29" fmla="*/ 33 h 33"/>
                <a:gd name="T30" fmla="*/ 19 w 26"/>
                <a:gd name="T31" fmla="*/ 33 h 33"/>
                <a:gd name="T32" fmla="*/ 21 w 26"/>
                <a:gd name="T33" fmla="*/ 29 h 33"/>
                <a:gd name="T34" fmla="*/ 21 w 26"/>
                <a:gd name="T35" fmla="*/ 26 h 33"/>
                <a:gd name="T36" fmla="*/ 21 w 26"/>
                <a:gd name="T37" fmla="*/ 21 h 33"/>
                <a:gd name="T38" fmla="*/ 16 w 26"/>
                <a:gd name="T39" fmla="*/ 21 h 33"/>
                <a:gd name="T40" fmla="*/ 16 w 26"/>
                <a:gd name="T41" fmla="*/ 19 h 33"/>
                <a:gd name="T42" fmla="*/ 12 w 26"/>
                <a:gd name="T43" fmla="*/ 12 h 33"/>
                <a:gd name="T44" fmla="*/ 12 w 26"/>
                <a:gd name="T45" fmla="*/ 10 h 33"/>
                <a:gd name="T46" fmla="*/ 16 w 26"/>
                <a:gd name="T47" fmla="*/ 14 h 33"/>
                <a:gd name="T48" fmla="*/ 19 w 26"/>
                <a:gd name="T49" fmla="*/ 19 h 33"/>
                <a:gd name="T50" fmla="*/ 21 w 26"/>
                <a:gd name="T51" fmla="*/ 19 h 33"/>
                <a:gd name="T52" fmla="*/ 24 w 26"/>
                <a:gd name="T53" fmla="*/ 17 h 33"/>
                <a:gd name="T54" fmla="*/ 24 w 26"/>
                <a:gd name="T55" fmla="*/ 14 h 33"/>
                <a:gd name="T56" fmla="*/ 26 w 26"/>
                <a:gd name="T57" fmla="*/ 14 h 33"/>
                <a:gd name="T58" fmla="*/ 26 w 26"/>
                <a:gd name="T59" fmla="*/ 10 h 33"/>
                <a:gd name="T60" fmla="*/ 21 w 26"/>
                <a:gd name="T61" fmla="*/ 7 h 33"/>
                <a:gd name="T62" fmla="*/ 19 w 26"/>
                <a:gd name="T63" fmla="*/ 10 h 33"/>
                <a:gd name="T64" fmla="*/ 16 w 26"/>
                <a:gd name="T65" fmla="*/ 10 h 33"/>
                <a:gd name="T66" fmla="*/ 16 w 26"/>
                <a:gd name="T67" fmla="*/ 7 h 33"/>
                <a:gd name="T68" fmla="*/ 19 w 26"/>
                <a:gd name="T69" fmla="*/ 5 h 33"/>
                <a:gd name="T70" fmla="*/ 19 w 26"/>
                <a:gd name="T71" fmla="*/ 3 h 33"/>
                <a:gd name="T72" fmla="*/ 14 w 26"/>
                <a:gd name="T73" fmla="*/ 0 h 33"/>
                <a:gd name="T74" fmla="*/ 9 w 26"/>
                <a:gd name="T75" fmla="*/ 3 h 33"/>
                <a:gd name="T76" fmla="*/ 7 w 26"/>
                <a:gd name="T77" fmla="*/ 3 h 33"/>
                <a:gd name="T78" fmla="*/ 5 w 26"/>
                <a:gd name="T79" fmla="*/ 5 h 33"/>
                <a:gd name="T80" fmla="*/ 5 w 26"/>
                <a:gd name="T81" fmla="*/ 0 h 33"/>
                <a:gd name="T82" fmla="*/ 2 w 26"/>
                <a:gd name="T83" fmla="*/ 5 h 33"/>
                <a:gd name="T84" fmla="*/ 2 w 26"/>
                <a:gd name="T85" fmla="*/ 10 h 33"/>
                <a:gd name="T86" fmla="*/ 5 w 26"/>
                <a:gd name="T87" fmla="*/ 12 h 33"/>
                <a:gd name="T88" fmla="*/ 2 w 26"/>
                <a:gd name="T89" fmla="*/ 14 h 33"/>
                <a:gd name="T90" fmla="*/ 2 w 26"/>
                <a:gd name="T91" fmla="*/ 1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 h="33">
                  <a:moveTo>
                    <a:pt x="2" y="12"/>
                  </a:moveTo>
                  <a:lnTo>
                    <a:pt x="0" y="14"/>
                  </a:lnTo>
                  <a:lnTo>
                    <a:pt x="2" y="21"/>
                  </a:lnTo>
                  <a:lnTo>
                    <a:pt x="0" y="24"/>
                  </a:lnTo>
                  <a:lnTo>
                    <a:pt x="2" y="26"/>
                  </a:lnTo>
                  <a:lnTo>
                    <a:pt x="0" y="29"/>
                  </a:lnTo>
                  <a:lnTo>
                    <a:pt x="5" y="33"/>
                  </a:lnTo>
                  <a:lnTo>
                    <a:pt x="7" y="33"/>
                  </a:lnTo>
                  <a:lnTo>
                    <a:pt x="9" y="31"/>
                  </a:lnTo>
                  <a:lnTo>
                    <a:pt x="9" y="26"/>
                  </a:lnTo>
                  <a:lnTo>
                    <a:pt x="7" y="21"/>
                  </a:lnTo>
                  <a:lnTo>
                    <a:pt x="9" y="17"/>
                  </a:lnTo>
                  <a:lnTo>
                    <a:pt x="14" y="26"/>
                  </a:lnTo>
                  <a:lnTo>
                    <a:pt x="14" y="29"/>
                  </a:lnTo>
                  <a:lnTo>
                    <a:pt x="16" y="33"/>
                  </a:lnTo>
                  <a:lnTo>
                    <a:pt x="19" y="33"/>
                  </a:lnTo>
                  <a:lnTo>
                    <a:pt x="21" y="29"/>
                  </a:lnTo>
                  <a:lnTo>
                    <a:pt x="21" y="26"/>
                  </a:lnTo>
                  <a:lnTo>
                    <a:pt x="21" y="21"/>
                  </a:lnTo>
                  <a:lnTo>
                    <a:pt x="16" y="21"/>
                  </a:lnTo>
                  <a:lnTo>
                    <a:pt x="16" y="19"/>
                  </a:lnTo>
                  <a:lnTo>
                    <a:pt x="12" y="12"/>
                  </a:lnTo>
                  <a:lnTo>
                    <a:pt x="12" y="10"/>
                  </a:lnTo>
                  <a:lnTo>
                    <a:pt x="16" y="14"/>
                  </a:lnTo>
                  <a:lnTo>
                    <a:pt x="19" y="19"/>
                  </a:lnTo>
                  <a:lnTo>
                    <a:pt x="21" y="19"/>
                  </a:lnTo>
                  <a:lnTo>
                    <a:pt x="24" y="17"/>
                  </a:lnTo>
                  <a:lnTo>
                    <a:pt x="24" y="14"/>
                  </a:lnTo>
                  <a:lnTo>
                    <a:pt x="26" y="14"/>
                  </a:lnTo>
                  <a:lnTo>
                    <a:pt x="26" y="10"/>
                  </a:lnTo>
                  <a:lnTo>
                    <a:pt x="21" y="7"/>
                  </a:lnTo>
                  <a:lnTo>
                    <a:pt x="19" y="10"/>
                  </a:lnTo>
                  <a:lnTo>
                    <a:pt x="16" y="10"/>
                  </a:lnTo>
                  <a:lnTo>
                    <a:pt x="16" y="7"/>
                  </a:lnTo>
                  <a:lnTo>
                    <a:pt x="19" y="5"/>
                  </a:lnTo>
                  <a:lnTo>
                    <a:pt x="19" y="3"/>
                  </a:lnTo>
                  <a:lnTo>
                    <a:pt x="14" y="0"/>
                  </a:lnTo>
                  <a:lnTo>
                    <a:pt x="9" y="3"/>
                  </a:lnTo>
                  <a:lnTo>
                    <a:pt x="7" y="3"/>
                  </a:lnTo>
                  <a:lnTo>
                    <a:pt x="5" y="5"/>
                  </a:lnTo>
                  <a:lnTo>
                    <a:pt x="5" y="0"/>
                  </a:lnTo>
                  <a:lnTo>
                    <a:pt x="2" y="5"/>
                  </a:lnTo>
                  <a:lnTo>
                    <a:pt x="2" y="10"/>
                  </a:lnTo>
                  <a:lnTo>
                    <a:pt x="5" y="12"/>
                  </a:lnTo>
                  <a:lnTo>
                    <a:pt x="2" y="14"/>
                  </a:lnTo>
                  <a:lnTo>
                    <a:pt x="2"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6" name="Freeform 106"/>
            <p:cNvSpPr>
              <a:spLocks/>
            </p:cNvSpPr>
            <p:nvPr/>
          </p:nvSpPr>
          <p:spPr bwMode="auto">
            <a:xfrm>
              <a:off x="3979863" y="3219577"/>
              <a:ext cx="3253" cy="9760"/>
            </a:xfrm>
            <a:custGeom>
              <a:avLst/>
              <a:gdLst>
                <a:gd name="T0" fmla="*/ 0 w 4"/>
                <a:gd name="T1" fmla="*/ 12 h 12"/>
                <a:gd name="T2" fmla="*/ 4 w 4"/>
                <a:gd name="T3" fmla="*/ 9 h 12"/>
                <a:gd name="T4" fmla="*/ 4 w 4"/>
                <a:gd name="T5" fmla="*/ 7 h 12"/>
                <a:gd name="T6" fmla="*/ 4 w 4"/>
                <a:gd name="T7" fmla="*/ 2 h 12"/>
                <a:gd name="T8" fmla="*/ 4 w 4"/>
                <a:gd name="T9" fmla="*/ 0 h 12"/>
                <a:gd name="T10" fmla="*/ 2 w 4"/>
                <a:gd name="T11" fmla="*/ 2 h 12"/>
                <a:gd name="T12" fmla="*/ 2 w 4"/>
                <a:gd name="T13" fmla="*/ 4 h 12"/>
                <a:gd name="T14" fmla="*/ 2 w 4"/>
                <a:gd name="T15" fmla="*/ 7 h 12"/>
                <a:gd name="T16" fmla="*/ 0 w 4"/>
                <a:gd name="T17" fmla="*/ 9 h 12"/>
                <a:gd name="T18" fmla="*/ 0 w 4"/>
                <a:gd name="T1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2">
                  <a:moveTo>
                    <a:pt x="0" y="12"/>
                  </a:moveTo>
                  <a:lnTo>
                    <a:pt x="4" y="9"/>
                  </a:lnTo>
                  <a:lnTo>
                    <a:pt x="4" y="7"/>
                  </a:lnTo>
                  <a:lnTo>
                    <a:pt x="4" y="2"/>
                  </a:lnTo>
                  <a:lnTo>
                    <a:pt x="4" y="0"/>
                  </a:lnTo>
                  <a:lnTo>
                    <a:pt x="2" y="2"/>
                  </a:lnTo>
                  <a:lnTo>
                    <a:pt x="2" y="4"/>
                  </a:lnTo>
                  <a:lnTo>
                    <a:pt x="2" y="7"/>
                  </a:lnTo>
                  <a:lnTo>
                    <a:pt x="0" y="9"/>
                  </a:lnTo>
                  <a:lnTo>
                    <a:pt x="0"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 name="Freeform 107"/>
            <p:cNvSpPr>
              <a:spLocks/>
            </p:cNvSpPr>
            <p:nvPr/>
          </p:nvSpPr>
          <p:spPr bwMode="auto">
            <a:xfrm>
              <a:off x="3870070" y="3067495"/>
              <a:ext cx="3253" cy="1627"/>
            </a:xfrm>
            <a:custGeom>
              <a:avLst/>
              <a:gdLst>
                <a:gd name="T0" fmla="*/ 4 w 4"/>
                <a:gd name="T1" fmla="*/ 0 h 2"/>
                <a:gd name="T2" fmla="*/ 0 w 4"/>
                <a:gd name="T3" fmla="*/ 0 h 2"/>
                <a:gd name="T4" fmla="*/ 0 w 4"/>
                <a:gd name="T5" fmla="*/ 2 h 2"/>
                <a:gd name="T6" fmla="*/ 2 w 4"/>
                <a:gd name="T7" fmla="*/ 2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0" y="0"/>
                  </a:lnTo>
                  <a:lnTo>
                    <a:pt x="0" y="2"/>
                  </a:lnTo>
                  <a:lnTo>
                    <a:pt x="2" y="2"/>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 name="Freeform 108"/>
            <p:cNvSpPr>
              <a:spLocks/>
            </p:cNvSpPr>
            <p:nvPr/>
          </p:nvSpPr>
          <p:spPr bwMode="auto">
            <a:xfrm>
              <a:off x="3406504" y="3256174"/>
              <a:ext cx="1626" cy="1627"/>
            </a:xfrm>
            <a:custGeom>
              <a:avLst/>
              <a:gdLst>
                <a:gd name="T0" fmla="*/ 0 w 2"/>
                <a:gd name="T1" fmla="*/ 2 h 2"/>
                <a:gd name="T2" fmla="*/ 2 w 2"/>
                <a:gd name="T3" fmla="*/ 2 h 2"/>
                <a:gd name="T4" fmla="*/ 2 w 2"/>
                <a:gd name="T5" fmla="*/ 0 h 2"/>
                <a:gd name="T6" fmla="*/ 0 w 2"/>
                <a:gd name="T7" fmla="*/ 2 h 2"/>
              </a:gdLst>
              <a:ahLst/>
              <a:cxnLst>
                <a:cxn ang="0">
                  <a:pos x="T0" y="T1"/>
                </a:cxn>
                <a:cxn ang="0">
                  <a:pos x="T2" y="T3"/>
                </a:cxn>
                <a:cxn ang="0">
                  <a:pos x="T4" y="T5"/>
                </a:cxn>
                <a:cxn ang="0">
                  <a:pos x="T6" y="T7"/>
                </a:cxn>
              </a:cxnLst>
              <a:rect l="0" t="0" r="r" b="b"/>
              <a:pathLst>
                <a:path w="2" h="2">
                  <a:moveTo>
                    <a:pt x="0" y="2"/>
                  </a:moveTo>
                  <a:lnTo>
                    <a:pt x="2" y="2"/>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 name="Freeform 109"/>
            <p:cNvSpPr>
              <a:spLocks/>
            </p:cNvSpPr>
            <p:nvPr/>
          </p:nvSpPr>
          <p:spPr bwMode="auto">
            <a:xfrm>
              <a:off x="4022152" y="3257801"/>
              <a:ext cx="3253" cy="7320"/>
            </a:xfrm>
            <a:custGeom>
              <a:avLst/>
              <a:gdLst>
                <a:gd name="T0" fmla="*/ 2 w 4"/>
                <a:gd name="T1" fmla="*/ 9 h 9"/>
                <a:gd name="T2" fmla="*/ 4 w 4"/>
                <a:gd name="T3" fmla="*/ 5 h 9"/>
                <a:gd name="T4" fmla="*/ 4 w 4"/>
                <a:gd name="T5" fmla="*/ 2 h 9"/>
                <a:gd name="T6" fmla="*/ 2 w 4"/>
                <a:gd name="T7" fmla="*/ 0 h 9"/>
                <a:gd name="T8" fmla="*/ 2 w 4"/>
                <a:gd name="T9" fmla="*/ 5 h 9"/>
                <a:gd name="T10" fmla="*/ 0 w 4"/>
                <a:gd name="T11" fmla="*/ 5 h 9"/>
                <a:gd name="T12" fmla="*/ 2 w 4"/>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4" h="9">
                  <a:moveTo>
                    <a:pt x="2" y="9"/>
                  </a:moveTo>
                  <a:lnTo>
                    <a:pt x="4" y="5"/>
                  </a:lnTo>
                  <a:lnTo>
                    <a:pt x="4" y="2"/>
                  </a:lnTo>
                  <a:lnTo>
                    <a:pt x="2" y="0"/>
                  </a:lnTo>
                  <a:lnTo>
                    <a:pt x="2" y="5"/>
                  </a:lnTo>
                  <a:lnTo>
                    <a:pt x="0" y="5"/>
                  </a:lnTo>
                  <a:lnTo>
                    <a:pt x="2"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 name="Freeform 110"/>
            <p:cNvSpPr>
              <a:spLocks/>
            </p:cNvSpPr>
            <p:nvPr/>
          </p:nvSpPr>
          <p:spPr bwMode="auto">
            <a:xfrm>
              <a:off x="3688710" y="3180540"/>
              <a:ext cx="9760" cy="5693"/>
            </a:xfrm>
            <a:custGeom>
              <a:avLst/>
              <a:gdLst>
                <a:gd name="T0" fmla="*/ 0 w 12"/>
                <a:gd name="T1" fmla="*/ 7 h 7"/>
                <a:gd name="T2" fmla="*/ 3 w 12"/>
                <a:gd name="T3" fmla="*/ 7 h 7"/>
                <a:gd name="T4" fmla="*/ 12 w 12"/>
                <a:gd name="T5" fmla="*/ 0 h 7"/>
                <a:gd name="T6" fmla="*/ 3 w 12"/>
                <a:gd name="T7" fmla="*/ 3 h 7"/>
                <a:gd name="T8" fmla="*/ 0 w 12"/>
                <a:gd name="T9" fmla="*/ 7 h 7"/>
              </a:gdLst>
              <a:ahLst/>
              <a:cxnLst>
                <a:cxn ang="0">
                  <a:pos x="T0" y="T1"/>
                </a:cxn>
                <a:cxn ang="0">
                  <a:pos x="T2" y="T3"/>
                </a:cxn>
                <a:cxn ang="0">
                  <a:pos x="T4" y="T5"/>
                </a:cxn>
                <a:cxn ang="0">
                  <a:pos x="T6" y="T7"/>
                </a:cxn>
                <a:cxn ang="0">
                  <a:pos x="T8" y="T9"/>
                </a:cxn>
              </a:cxnLst>
              <a:rect l="0" t="0" r="r" b="b"/>
              <a:pathLst>
                <a:path w="12" h="7">
                  <a:moveTo>
                    <a:pt x="0" y="7"/>
                  </a:moveTo>
                  <a:lnTo>
                    <a:pt x="3" y="7"/>
                  </a:lnTo>
                  <a:lnTo>
                    <a:pt x="12" y="0"/>
                  </a:lnTo>
                  <a:lnTo>
                    <a:pt x="3" y="3"/>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1" name="Freeform 111"/>
            <p:cNvSpPr>
              <a:spLocks/>
            </p:cNvSpPr>
            <p:nvPr/>
          </p:nvSpPr>
          <p:spPr bwMode="auto">
            <a:xfrm>
              <a:off x="3861936" y="3073188"/>
              <a:ext cx="4066" cy="1627"/>
            </a:xfrm>
            <a:custGeom>
              <a:avLst/>
              <a:gdLst>
                <a:gd name="T0" fmla="*/ 3 w 5"/>
                <a:gd name="T1" fmla="*/ 0 h 2"/>
                <a:gd name="T2" fmla="*/ 0 w 5"/>
                <a:gd name="T3" fmla="*/ 2 h 2"/>
                <a:gd name="T4" fmla="*/ 5 w 5"/>
                <a:gd name="T5" fmla="*/ 2 h 2"/>
                <a:gd name="T6" fmla="*/ 5 w 5"/>
                <a:gd name="T7" fmla="*/ 0 h 2"/>
                <a:gd name="T8" fmla="*/ 3 w 5"/>
                <a:gd name="T9" fmla="*/ 0 h 2"/>
              </a:gdLst>
              <a:ahLst/>
              <a:cxnLst>
                <a:cxn ang="0">
                  <a:pos x="T0" y="T1"/>
                </a:cxn>
                <a:cxn ang="0">
                  <a:pos x="T2" y="T3"/>
                </a:cxn>
                <a:cxn ang="0">
                  <a:pos x="T4" y="T5"/>
                </a:cxn>
                <a:cxn ang="0">
                  <a:pos x="T6" y="T7"/>
                </a:cxn>
                <a:cxn ang="0">
                  <a:pos x="T8" y="T9"/>
                </a:cxn>
              </a:cxnLst>
              <a:rect l="0" t="0" r="r" b="b"/>
              <a:pathLst>
                <a:path w="5" h="2">
                  <a:moveTo>
                    <a:pt x="3" y="0"/>
                  </a:moveTo>
                  <a:lnTo>
                    <a:pt x="0" y="2"/>
                  </a:lnTo>
                  <a:lnTo>
                    <a:pt x="5" y="2"/>
                  </a:lnTo>
                  <a:lnTo>
                    <a:pt x="5"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2" name="Freeform 112"/>
            <p:cNvSpPr>
              <a:spLocks/>
            </p:cNvSpPr>
            <p:nvPr/>
          </p:nvSpPr>
          <p:spPr bwMode="auto">
            <a:xfrm>
              <a:off x="4022152" y="3273253"/>
              <a:ext cx="11386" cy="19518"/>
            </a:xfrm>
            <a:custGeom>
              <a:avLst/>
              <a:gdLst>
                <a:gd name="T0" fmla="*/ 0 w 14"/>
                <a:gd name="T1" fmla="*/ 17 h 24"/>
                <a:gd name="T2" fmla="*/ 7 w 14"/>
                <a:gd name="T3" fmla="*/ 12 h 24"/>
                <a:gd name="T4" fmla="*/ 7 w 14"/>
                <a:gd name="T5" fmla="*/ 14 h 24"/>
                <a:gd name="T6" fmla="*/ 4 w 14"/>
                <a:gd name="T7" fmla="*/ 17 h 24"/>
                <a:gd name="T8" fmla="*/ 2 w 14"/>
                <a:gd name="T9" fmla="*/ 21 h 24"/>
                <a:gd name="T10" fmla="*/ 2 w 14"/>
                <a:gd name="T11" fmla="*/ 24 h 24"/>
                <a:gd name="T12" fmla="*/ 9 w 14"/>
                <a:gd name="T13" fmla="*/ 19 h 24"/>
                <a:gd name="T14" fmla="*/ 14 w 14"/>
                <a:gd name="T15" fmla="*/ 12 h 24"/>
                <a:gd name="T16" fmla="*/ 14 w 14"/>
                <a:gd name="T17" fmla="*/ 7 h 24"/>
                <a:gd name="T18" fmla="*/ 14 w 14"/>
                <a:gd name="T19" fmla="*/ 2 h 24"/>
                <a:gd name="T20" fmla="*/ 14 w 14"/>
                <a:gd name="T21" fmla="*/ 0 h 24"/>
                <a:gd name="T22" fmla="*/ 9 w 14"/>
                <a:gd name="T23" fmla="*/ 0 h 24"/>
                <a:gd name="T24" fmla="*/ 9 w 14"/>
                <a:gd name="T25" fmla="*/ 2 h 24"/>
                <a:gd name="T26" fmla="*/ 4 w 14"/>
                <a:gd name="T27" fmla="*/ 2 h 24"/>
                <a:gd name="T28" fmla="*/ 2 w 14"/>
                <a:gd name="T29" fmla="*/ 9 h 24"/>
                <a:gd name="T30" fmla="*/ 2 w 14"/>
                <a:gd name="T31" fmla="*/ 12 h 24"/>
                <a:gd name="T32" fmla="*/ 0 w 14"/>
                <a:gd name="T33" fmla="*/ 14 h 24"/>
                <a:gd name="T34" fmla="*/ 0 w 14"/>
                <a:gd name="T35"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24">
                  <a:moveTo>
                    <a:pt x="0" y="17"/>
                  </a:moveTo>
                  <a:lnTo>
                    <a:pt x="7" y="12"/>
                  </a:lnTo>
                  <a:lnTo>
                    <a:pt x="7" y="14"/>
                  </a:lnTo>
                  <a:lnTo>
                    <a:pt x="4" y="17"/>
                  </a:lnTo>
                  <a:lnTo>
                    <a:pt x="2" y="21"/>
                  </a:lnTo>
                  <a:lnTo>
                    <a:pt x="2" y="24"/>
                  </a:lnTo>
                  <a:lnTo>
                    <a:pt x="9" y="19"/>
                  </a:lnTo>
                  <a:lnTo>
                    <a:pt x="14" y="12"/>
                  </a:lnTo>
                  <a:lnTo>
                    <a:pt x="14" y="7"/>
                  </a:lnTo>
                  <a:lnTo>
                    <a:pt x="14" y="2"/>
                  </a:lnTo>
                  <a:lnTo>
                    <a:pt x="14" y="0"/>
                  </a:lnTo>
                  <a:lnTo>
                    <a:pt x="9" y="0"/>
                  </a:lnTo>
                  <a:lnTo>
                    <a:pt x="9" y="2"/>
                  </a:lnTo>
                  <a:lnTo>
                    <a:pt x="4" y="2"/>
                  </a:lnTo>
                  <a:lnTo>
                    <a:pt x="2" y="9"/>
                  </a:lnTo>
                  <a:lnTo>
                    <a:pt x="2" y="12"/>
                  </a:lnTo>
                  <a:lnTo>
                    <a:pt x="0" y="14"/>
                  </a:lnTo>
                  <a:lnTo>
                    <a:pt x="0"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3" name="Freeform 113"/>
            <p:cNvSpPr>
              <a:spLocks/>
            </p:cNvSpPr>
            <p:nvPr/>
          </p:nvSpPr>
          <p:spPr bwMode="auto">
            <a:xfrm>
              <a:off x="4015645" y="3242349"/>
              <a:ext cx="8133" cy="9760"/>
            </a:xfrm>
            <a:custGeom>
              <a:avLst/>
              <a:gdLst>
                <a:gd name="T0" fmla="*/ 5 w 10"/>
                <a:gd name="T1" fmla="*/ 2 h 12"/>
                <a:gd name="T2" fmla="*/ 0 w 10"/>
                <a:gd name="T3" fmla="*/ 7 h 12"/>
                <a:gd name="T4" fmla="*/ 0 w 10"/>
                <a:gd name="T5" fmla="*/ 10 h 12"/>
                <a:gd name="T6" fmla="*/ 3 w 10"/>
                <a:gd name="T7" fmla="*/ 12 h 12"/>
                <a:gd name="T8" fmla="*/ 8 w 10"/>
                <a:gd name="T9" fmla="*/ 12 h 12"/>
                <a:gd name="T10" fmla="*/ 10 w 10"/>
                <a:gd name="T11" fmla="*/ 7 h 12"/>
                <a:gd name="T12" fmla="*/ 8 w 10"/>
                <a:gd name="T13" fmla="*/ 0 h 12"/>
                <a:gd name="T14" fmla="*/ 5 w 10"/>
                <a:gd name="T15" fmla="*/ 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2">
                  <a:moveTo>
                    <a:pt x="5" y="2"/>
                  </a:moveTo>
                  <a:lnTo>
                    <a:pt x="0" y="7"/>
                  </a:lnTo>
                  <a:lnTo>
                    <a:pt x="0" y="10"/>
                  </a:lnTo>
                  <a:lnTo>
                    <a:pt x="3" y="12"/>
                  </a:lnTo>
                  <a:lnTo>
                    <a:pt x="8" y="12"/>
                  </a:lnTo>
                  <a:lnTo>
                    <a:pt x="10" y="7"/>
                  </a:lnTo>
                  <a:lnTo>
                    <a:pt x="8" y="0"/>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4" name="Freeform 114"/>
            <p:cNvSpPr>
              <a:spLocks/>
            </p:cNvSpPr>
            <p:nvPr/>
          </p:nvSpPr>
          <p:spPr bwMode="auto">
            <a:xfrm>
              <a:off x="3996941" y="3190299"/>
              <a:ext cx="18705" cy="40663"/>
            </a:xfrm>
            <a:custGeom>
              <a:avLst/>
              <a:gdLst>
                <a:gd name="T0" fmla="*/ 14 w 23"/>
                <a:gd name="T1" fmla="*/ 0 h 50"/>
                <a:gd name="T2" fmla="*/ 12 w 23"/>
                <a:gd name="T3" fmla="*/ 5 h 50"/>
                <a:gd name="T4" fmla="*/ 12 w 23"/>
                <a:gd name="T5" fmla="*/ 17 h 50"/>
                <a:gd name="T6" fmla="*/ 7 w 23"/>
                <a:gd name="T7" fmla="*/ 24 h 50"/>
                <a:gd name="T8" fmla="*/ 7 w 23"/>
                <a:gd name="T9" fmla="*/ 31 h 50"/>
                <a:gd name="T10" fmla="*/ 9 w 23"/>
                <a:gd name="T11" fmla="*/ 31 h 50"/>
                <a:gd name="T12" fmla="*/ 7 w 23"/>
                <a:gd name="T13" fmla="*/ 33 h 50"/>
                <a:gd name="T14" fmla="*/ 9 w 23"/>
                <a:gd name="T15" fmla="*/ 36 h 50"/>
                <a:gd name="T16" fmla="*/ 5 w 23"/>
                <a:gd name="T17" fmla="*/ 36 h 50"/>
                <a:gd name="T18" fmla="*/ 2 w 23"/>
                <a:gd name="T19" fmla="*/ 38 h 50"/>
                <a:gd name="T20" fmla="*/ 2 w 23"/>
                <a:gd name="T21" fmla="*/ 43 h 50"/>
                <a:gd name="T22" fmla="*/ 0 w 23"/>
                <a:gd name="T23" fmla="*/ 48 h 50"/>
                <a:gd name="T24" fmla="*/ 2 w 23"/>
                <a:gd name="T25" fmla="*/ 50 h 50"/>
                <a:gd name="T26" fmla="*/ 5 w 23"/>
                <a:gd name="T27" fmla="*/ 48 h 50"/>
                <a:gd name="T28" fmla="*/ 12 w 23"/>
                <a:gd name="T29" fmla="*/ 45 h 50"/>
                <a:gd name="T30" fmla="*/ 12 w 23"/>
                <a:gd name="T31" fmla="*/ 38 h 50"/>
                <a:gd name="T32" fmla="*/ 14 w 23"/>
                <a:gd name="T33" fmla="*/ 40 h 50"/>
                <a:gd name="T34" fmla="*/ 16 w 23"/>
                <a:gd name="T35" fmla="*/ 38 h 50"/>
                <a:gd name="T36" fmla="*/ 16 w 23"/>
                <a:gd name="T37" fmla="*/ 33 h 50"/>
                <a:gd name="T38" fmla="*/ 19 w 23"/>
                <a:gd name="T39" fmla="*/ 31 h 50"/>
                <a:gd name="T40" fmla="*/ 19 w 23"/>
                <a:gd name="T41" fmla="*/ 17 h 50"/>
                <a:gd name="T42" fmla="*/ 19 w 23"/>
                <a:gd name="T43" fmla="*/ 14 h 50"/>
                <a:gd name="T44" fmla="*/ 21 w 23"/>
                <a:gd name="T45" fmla="*/ 21 h 50"/>
                <a:gd name="T46" fmla="*/ 21 w 23"/>
                <a:gd name="T47" fmla="*/ 31 h 50"/>
                <a:gd name="T48" fmla="*/ 21 w 23"/>
                <a:gd name="T49" fmla="*/ 33 h 50"/>
                <a:gd name="T50" fmla="*/ 23 w 23"/>
                <a:gd name="T51" fmla="*/ 26 h 50"/>
                <a:gd name="T52" fmla="*/ 23 w 23"/>
                <a:gd name="T53" fmla="*/ 12 h 50"/>
                <a:gd name="T54" fmla="*/ 21 w 23"/>
                <a:gd name="T55" fmla="*/ 10 h 50"/>
                <a:gd name="T56" fmla="*/ 16 w 23"/>
                <a:gd name="T57" fmla="*/ 5 h 50"/>
                <a:gd name="T58" fmla="*/ 16 w 23"/>
                <a:gd name="T59" fmla="*/ 3 h 50"/>
                <a:gd name="T60" fmla="*/ 14 w 23"/>
                <a:gd name="T6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 h="50">
                  <a:moveTo>
                    <a:pt x="14" y="0"/>
                  </a:moveTo>
                  <a:lnTo>
                    <a:pt x="12" y="5"/>
                  </a:lnTo>
                  <a:lnTo>
                    <a:pt x="12" y="17"/>
                  </a:lnTo>
                  <a:lnTo>
                    <a:pt x="7" y="24"/>
                  </a:lnTo>
                  <a:lnTo>
                    <a:pt x="7" y="31"/>
                  </a:lnTo>
                  <a:lnTo>
                    <a:pt x="9" y="31"/>
                  </a:lnTo>
                  <a:lnTo>
                    <a:pt x="7" y="33"/>
                  </a:lnTo>
                  <a:lnTo>
                    <a:pt x="9" y="36"/>
                  </a:lnTo>
                  <a:lnTo>
                    <a:pt x="5" y="36"/>
                  </a:lnTo>
                  <a:lnTo>
                    <a:pt x="2" y="38"/>
                  </a:lnTo>
                  <a:lnTo>
                    <a:pt x="2" y="43"/>
                  </a:lnTo>
                  <a:lnTo>
                    <a:pt x="0" y="48"/>
                  </a:lnTo>
                  <a:lnTo>
                    <a:pt x="2" y="50"/>
                  </a:lnTo>
                  <a:lnTo>
                    <a:pt x="5" y="48"/>
                  </a:lnTo>
                  <a:lnTo>
                    <a:pt x="12" y="45"/>
                  </a:lnTo>
                  <a:lnTo>
                    <a:pt x="12" y="38"/>
                  </a:lnTo>
                  <a:lnTo>
                    <a:pt x="14" y="40"/>
                  </a:lnTo>
                  <a:lnTo>
                    <a:pt x="16" y="38"/>
                  </a:lnTo>
                  <a:lnTo>
                    <a:pt x="16" y="33"/>
                  </a:lnTo>
                  <a:lnTo>
                    <a:pt x="19" y="31"/>
                  </a:lnTo>
                  <a:lnTo>
                    <a:pt x="19" y="17"/>
                  </a:lnTo>
                  <a:lnTo>
                    <a:pt x="19" y="14"/>
                  </a:lnTo>
                  <a:lnTo>
                    <a:pt x="21" y="21"/>
                  </a:lnTo>
                  <a:lnTo>
                    <a:pt x="21" y="31"/>
                  </a:lnTo>
                  <a:lnTo>
                    <a:pt x="21" y="33"/>
                  </a:lnTo>
                  <a:lnTo>
                    <a:pt x="23" y="26"/>
                  </a:lnTo>
                  <a:lnTo>
                    <a:pt x="23" y="12"/>
                  </a:lnTo>
                  <a:lnTo>
                    <a:pt x="21" y="10"/>
                  </a:lnTo>
                  <a:lnTo>
                    <a:pt x="16" y="5"/>
                  </a:lnTo>
                  <a:lnTo>
                    <a:pt x="16" y="3"/>
                  </a:lnTo>
                  <a:lnTo>
                    <a:pt x="1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5" name="Freeform 115"/>
            <p:cNvSpPr>
              <a:spLocks/>
            </p:cNvSpPr>
            <p:nvPr/>
          </p:nvSpPr>
          <p:spPr bwMode="auto">
            <a:xfrm>
              <a:off x="3988808" y="3184606"/>
              <a:ext cx="4066" cy="4066"/>
            </a:xfrm>
            <a:custGeom>
              <a:avLst/>
              <a:gdLst>
                <a:gd name="T0" fmla="*/ 5 w 5"/>
                <a:gd name="T1" fmla="*/ 0 h 5"/>
                <a:gd name="T2" fmla="*/ 0 w 5"/>
                <a:gd name="T3" fmla="*/ 5 h 5"/>
                <a:gd name="T4" fmla="*/ 3 w 5"/>
                <a:gd name="T5" fmla="*/ 5 h 5"/>
                <a:gd name="T6" fmla="*/ 5 w 5"/>
                <a:gd name="T7" fmla="*/ 2 h 5"/>
                <a:gd name="T8" fmla="*/ 5 w 5"/>
                <a:gd name="T9" fmla="*/ 0 h 5"/>
              </a:gdLst>
              <a:ahLst/>
              <a:cxnLst>
                <a:cxn ang="0">
                  <a:pos x="T0" y="T1"/>
                </a:cxn>
                <a:cxn ang="0">
                  <a:pos x="T2" y="T3"/>
                </a:cxn>
                <a:cxn ang="0">
                  <a:pos x="T4" y="T5"/>
                </a:cxn>
                <a:cxn ang="0">
                  <a:pos x="T6" y="T7"/>
                </a:cxn>
                <a:cxn ang="0">
                  <a:pos x="T8" y="T9"/>
                </a:cxn>
              </a:cxnLst>
              <a:rect l="0" t="0" r="r" b="b"/>
              <a:pathLst>
                <a:path w="5" h="5">
                  <a:moveTo>
                    <a:pt x="5" y="0"/>
                  </a:moveTo>
                  <a:lnTo>
                    <a:pt x="0" y="5"/>
                  </a:lnTo>
                  <a:lnTo>
                    <a:pt x="3" y="5"/>
                  </a:lnTo>
                  <a:lnTo>
                    <a:pt x="5"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6" name="Freeform 116"/>
            <p:cNvSpPr>
              <a:spLocks/>
            </p:cNvSpPr>
            <p:nvPr/>
          </p:nvSpPr>
          <p:spPr bwMode="auto">
            <a:xfrm>
              <a:off x="3752958" y="3119545"/>
              <a:ext cx="3253" cy="5693"/>
            </a:xfrm>
            <a:custGeom>
              <a:avLst/>
              <a:gdLst>
                <a:gd name="T0" fmla="*/ 4 w 4"/>
                <a:gd name="T1" fmla="*/ 4 h 7"/>
                <a:gd name="T2" fmla="*/ 4 w 4"/>
                <a:gd name="T3" fmla="*/ 0 h 7"/>
                <a:gd name="T4" fmla="*/ 2 w 4"/>
                <a:gd name="T5" fmla="*/ 0 h 7"/>
                <a:gd name="T6" fmla="*/ 0 w 4"/>
                <a:gd name="T7" fmla="*/ 2 h 7"/>
                <a:gd name="T8" fmla="*/ 0 w 4"/>
                <a:gd name="T9" fmla="*/ 4 h 7"/>
                <a:gd name="T10" fmla="*/ 2 w 4"/>
                <a:gd name="T11" fmla="*/ 7 h 7"/>
                <a:gd name="T12" fmla="*/ 4 w 4"/>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4" h="7">
                  <a:moveTo>
                    <a:pt x="4" y="4"/>
                  </a:moveTo>
                  <a:lnTo>
                    <a:pt x="4" y="0"/>
                  </a:lnTo>
                  <a:lnTo>
                    <a:pt x="2" y="0"/>
                  </a:lnTo>
                  <a:lnTo>
                    <a:pt x="0" y="2"/>
                  </a:lnTo>
                  <a:lnTo>
                    <a:pt x="0" y="4"/>
                  </a:lnTo>
                  <a:lnTo>
                    <a:pt x="2" y="7"/>
                  </a:lnTo>
                  <a:lnTo>
                    <a:pt x="4"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7" name="Freeform 117"/>
            <p:cNvSpPr>
              <a:spLocks/>
            </p:cNvSpPr>
            <p:nvPr/>
          </p:nvSpPr>
          <p:spPr bwMode="auto">
            <a:xfrm>
              <a:off x="3739134" y="3126864"/>
              <a:ext cx="19518" cy="13826"/>
            </a:xfrm>
            <a:custGeom>
              <a:avLst/>
              <a:gdLst>
                <a:gd name="T0" fmla="*/ 19 w 24"/>
                <a:gd name="T1" fmla="*/ 10 h 17"/>
                <a:gd name="T2" fmla="*/ 21 w 24"/>
                <a:gd name="T3" fmla="*/ 7 h 17"/>
                <a:gd name="T4" fmla="*/ 21 w 24"/>
                <a:gd name="T5" fmla="*/ 5 h 17"/>
                <a:gd name="T6" fmla="*/ 21 w 24"/>
                <a:gd name="T7" fmla="*/ 2 h 17"/>
                <a:gd name="T8" fmla="*/ 19 w 24"/>
                <a:gd name="T9" fmla="*/ 2 h 17"/>
                <a:gd name="T10" fmla="*/ 17 w 24"/>
                <a:gd name="T11" fmla="*/ 5 h 17"/>
                <a:gd name="T12" fmla="*/ 17 w 24"/>
                <a:gd name="T13" fmla="*/ 5 h 17"/>
                <a:gd name="T14" fmla="*/ 17 w 24"/>
                <a:gd name="T15" fmla="*/ 0 h 17"/>
                <a:gd name="T16" fmla="*/ 14 w 24"/>
                <a:gd name="T17" fmla="*/ 0 h 17"/>
                <a:gd name="T18" fmla="*/ 9 w 24"/>
                <a:gd name="T19" fmla="*/ 0 h 17"/>
                <a:gd name="T20" fmla="*/ 9 w 24"/>
                <a:gd name="T21" fmla="*/ 2 h 17"/>
                <a:gd name="T22" fmla="*/ 9 w 24"/>
                <a:gd name="T23" fmla="*/ 5 h 17"/>
                <a:gd name="T24" fmla="*/ 7 w 24"/>
                <a:gd name="T25" fmla="*/ 10 h 17"/>
                <a:gd name="T26" fmla="*/ 5 w 24"/>
                <a:gd name="T27" fmla="*/ 7 h 17"/>
                <a:gd name="T28" fmla="*/ 5 w 24"/>
                <a:gd name="T29" fmla="*/ 10 h 17"/>
                <a:gd name="T30" fmla="*/ 0 w 24"/>
                <a:gd name="T31" fmla="*/ 7 h 17"/>
                <a:gd name="T32" fmla="*/ 0 w 24"/>
                <a:gd name="T33" fmla="*/ 10 h 17"/>
                <a:gd name="T34" fmla="*/ 0 w 24"/>
                <a:gd name="T35" fmla="*/ 12 h 17"/>
                <a:gd name="T36" fmla="*/ 5 w 24"/>
                <a:gd name="T37" fmla="*/ 17 h 17"/>
                <a:gd name="T38" fmla="*/ 7 w 24"/>
                <a:gd name="T39" fmla="*/ 17 h 17"/>
                <a:gd name="T40" fmla="*/ 12 w 24"/>
                <a:gd name="T41" fmla="*/ 12 h 17"/>
                <a:gd name="T42" fmla="*/ 12 w 24"/>
                <a:gd name="T43" fmla="*/ 14 h 17"/>
                <a:gd name="T44" fmla="*/ 14 w 24"/>
                <a:gd name="T45" fmla="*/ 14 h 17"/>
                <a:gd name="T46" fmla="*/ 17 w 24"/>
                <a:gd name="T47" fmla="*/ 12 h 17"/>
                <a:gd name="T48" fmla="*/ 19 w 24"/>
                <a:gd name="T49" fmla="*/ 14 h 17"/>
                <a:gd name="T50" fmla="*/ 24 w 24"/>
                <a:gd name="T51" fmla="*/ 12 h 17"/>
                <a:gd name="T52" fmla="*/ 21 w 24"/>
                <a:gd name="T53" fmla="*/ 10 h 17"/>
                <a:gd name="T54" fmla="*/ 19 w 24"/>
                <a:gd name="T55"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 h="17">
                  <a:moveTo>
                    <a:pt x="19" y="10"/>
                  </a:moveTo>
                  <a:lnTo>
                    <a:pt x="21" y="7"/>
                  </a:lnTo>
                  <a:lnTo>
                    <a:pt x="21" y="5"/>
                  </a:lnTo>
                  <a:lnTo>
                    <a:pt x="21" y="2"/>
                  </a:lnTo>
                  <a:lnTo>
                    <a:pt x="19" y="2"/>
                  </a:lnTo>
                  <a:lnTo>
                    <a:pt x="17" y="5"/>
                  </a:lnTo>
                  <a:lnTo>
                    <a:pt x="17" y="5"/>
                  </a:lnTo>
                  <a:lnTo>
                    <a:pt x="17" y="0"/>
                  </a:lnTo>
                  <a:lnTo>
                    <a:pt x="14" y="0"/>
                  </a:lnTo>
                  <a:lnTo>
                    <a:pt x="9" y="0"/>
                  </a:lnTo>
                  <a:lnTo>
                    <a:pt x="9" y="2"/>
                  </a:lnTo>
                  <a:lnTo>
                    <a:pt x="9" y="5"/>
                  </a:lnTo>
                  <a:lnTo>
                    <a:pt x="7" y="10"/>
                  </a:lnTo>
                  <a:lnTo>
                    <a:pt x="5" y="7"/>
                  </a:lnTo>
                  <a:lnTo>
                    <a:pt x="5" y="10"/>
                  </a:lnTo>
                  <a:lnTo>
                    <a:pt x="0" y="7"/>
                  </a:lnTo>
                  <a:lnTo>
                    <a:pt x="0" y="10"/>
                  </a:lnTo>
                  <a:lnTo>
                    <a:pt x="0" y="12"/>
                  </a:lnTo>
                  <a:lnTo>
                    <a:pt x="5" y="17"/>
                  </a:lnTo>
                  <a:lnTo>
                    <a:pt x="7" y="17"/>
                  </a:lnTo>
                  <a:lnTo>
                    <a:pt x="12" y="12"/>
                  </a:lnTo>
                  <a:lnTo>
                    <a:pt x="12" y="14"/>
                  </a:lnTo>
                  <a:lnTo>
                    <a:pt x="14" y="14"/>
                  </a:lnTo>
                  <a:lnTo>
                    <a:pt x="17" y="12"/>
                  </a:lnTo>
                  <a:lnTo>
                    <a:pt x="19" y="14"/>
                  </a:lnTo>
                  <a:lnTo>
                    <a:pt x="24" y="12"/>
                  </a:lnTo>
                  <a:lnTo>
                    <a:pt x="21" y="10"/>
                  </a:lnTo>
                  <a:lnTo>
                    <a:pt x="19"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8" name="Freeform 118"/>
            <p:cNvSpPr>
              <a:spLocks/>
            </p:cNvSpPr>
            <p:nvPr/>
          </p:nvSpPr>
          <p:spPr bwMode="auto">
            <a:xfrm>
              <a:off x="3698470" y="3182981"/>
              <a:ext cx="2440" cy="1627"/>
            </a:xfrm>
            <a:custGeom>
              <a:avLst/>
              <a:gdLst>
                <a:gd name="T0" fmla="*/ 0 w 3"/>
                <a:gd name="T1" fmla="*/ 2 h 2"/>
                <a:gd name="T2" fmla="*/ 3 w 3"/>
                <a:gd name="T3" fmla="*/ 0 h 2"/>
                <a:gd name="T4" fmla="*/ 0 w 3"/>
                <a:gd name="T5" fmla="*/ 0 h 2"/>
                <a:gd name="T6" fmla="*/ 0 w 3"/>
                <a:gd name="T7" fmla="*/ 2 h 2"/>
              </a:gdLst>
              <a:ahLst/>
              <a:cxnLst>
                <a:cxn ang="0">
                  <a:pos x="T0" y="T1"/>
                </a:cxn>
                <a:cxn ang="0">
                  <a:pos x="T2" y="T3"/>
                </a:cxn>
                <a:cxn ang="0">
                  <a:pos x="T4" y="T5"/>
                </a:cxn>
                <a:cxn ang="0">
                  <a:pos x="T6" y="T7"/>
                </a:cxn>
              </a:cxnLst>
              <a:rect l="0" t="0" r="r" b="b"/>
              <a:pathLst>
                <a:path w="3" h="2">
                  <a:moveTo>
                    <a:pt x="0" y="2"/>
                  </a:moveTo>
                  <a:lnTo>
                    <a:pt x="3"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9" name="Freeform 119"/>
            <p:cNvSpPr>
              <a:spLocks/>
            </p:cNvSpPr>
            <p:nvPr/>
          </p:nvSpPr>
          <p:spPr bwMode="auto">
            <a:xfrm>
              <a:off x="3700909" y="3140689"/>
              <a:ext cx="47983" cy="39851"/>
            </a:xfrm>
            <a:custGeom>
              <a:avLst/>
              <a:gdLst>
                <a:gd name="T0" fmla="*/ 49 w 59"/>
                <a:gd name="T1" fmla="*/ 4 h 49"/>
                <a:gd name="T2" fmla="*/ 45 w 59"/>
                <a:gd name="T3" fmla="*/ 7 h 49"/>
                <a:gd name="T4" fmla="*/ 47 w 59"/>
                <a:gd name="T5" fmla="*/ 4 h 49"/>
                <a:gd name="T6" fmla="*/ 42 w 59"/>
                <a:gd name="T7" fmla="*/ 0 h 49"/>
                <a:gd name="T8" fmla="*/ 42 w 59"/>
                <a:gd name="T9" fmla="*/ 4 h 49"/>
                <a:gd name="T10" fmla="*/ 40 w 59"/>
                <a:gd name="T11" fmla="*/ 7 h 49"/>
                <a:gd name="T12" fmla="*/ 35 w 59"/>
                <a:gd name="T13" fmla="*/ 9 h 49"/>
                <a:gd name="T14" fmla="*/ 33 w 59"/>
                <a:gd name="T15" fmla="*/ 7 h 49"/>
                <a:gd name="T16" fmla="*/ 35 w 59"/>
                <a:gd name="T17" fmla="*/ 2 h 49"/>
                <a:gd name="T18" fmla="*/ 30 w 59"/>
                <a:gd name="T19" fmla="*/ 0 h 49"/>
                <a:gd name="T20" fmla="*/ 28 w 59"/>
                <a:gd name="T21" fmla="*/ 7 h 49"/>
                <a:gd name="T22" fmla="*/ 30 w 59"/>
                <a:gd name="T23" fmla="*/ 11 h 49"/>
                <a:gd name="T24" fmla="*/ 26 w 59"/>
                <a:gd name="T25" fmla="*/ 11 h 49"/>
                <a:gd name="T26" fmla="*/ 23 w 59"/>
                <a:gd name="T27" fmla="*/ 19 h 49"/>
                <a:gd name="T28" fmla="*/ 21 w 59"/>
                <a:gd name="T29" fmla="*/ 9 h 49"/>
                <a:gd name="T30" fmla="*/ 14 w 59"/>
                <a:gd name="T31" fmla="*/ 9 h 49"/>
                <a:gd name="T32" fmla="*/ 2 w 59"/>
                <a:gd name="T33" fmla="*/ 19 h 49"/>
                <a:gd name="T34" fmla="*/ 2 w 59"/>
                <a:gd name="T35" fmla="*/ 23 h 49"/>
                <a:gd name="T36" fmla="*/ 0 w 59"/>
                <a:gd name="T37" fmla="*/ 33 h 49"/>
                <a:gd name="T38" fmla="*/ 0 w 59"/>
                <a:gd name="T39" fmla="*/ 38 h 49"/>
                <a:gd name="T40" fmla="*/ 4 w 59"/>
                <a:gd name="T41" fmla="*/ 40 h 49"/>
                <a:gd name="T42" fmla="*/ 4 w 59"/>
                <a:gd name="T43" fmla="*/ 35 h 49"/>
                <a:gd name="T44" fmla="*/ 4 w 59"/>
                <a:gd name="T45" fmla="*/ 33 h 49"/>
                <a:gd name="T46" fmla="*/ 7 w 59"/>
                <a:gd name="T47" fmla="*/ 35 h 49"/>
                <a:gd name="T48" fmla="*/ 11 w 59"/>
                <a:gd name="T49" fmla="*/ 33 h 49"/>
                <a:gd name="T50" fmla="*/ 11 w 59"/>
                <a:gd name="T51" fmla="*/ 38 h 49"/>
                <a:gd name="T52" fmla="*/ 4 w 59"/>
                <a:gd name="T53" fmla="*/ 45 h 49"/>
                <a:gd name="T54" fmla="*/ 7 w 59"/>
                <a:gd name="T55" fmla="*/ 49 h 49"/>
                <a:gd name="T56" fmla="*/ 11 w 59"/>
                <a:gd name="T57" fmla="*/ 45 h 49"/>
                <a:gd name="T58" fmla="*/ 16 w 59"/>
                <a:gd name="T59" fmla="*/ 40 h 49"/>
                <a:gd name="T60" fmla="*/ 16 w 59"/>
                <a:gd name="T61" fmla="*/ 35 h 49"/>
                <a:gd name="T62" fmla="*/ 21 w 59"/>
                <a:gd name="T63" fmla="*/ 30 h 49"/>
                <a:gd name="T64" fmla="*/ 26 w 59"/>
                <a:gd name="T65" fmla="*/ 30 h 49"/>
                <a:gd name="T66" fmla="*/ 33 w 59"/>
                <a:gd name="T67" fmla="*/ 30 h 49"/>
                <a:gd name="T68" fmla="*/ 28 w 59"/>
                <a:gd name="T69" fmla="*/ 26 h 49"/>
                <a:gd name="T70" fmla="*/ 35 w 59"/>
                <a:gd name="T71" fmla="*/ 23 h 49"/>
                <a:gd name="T72" fmla="*/ 40 w 59"/>
                <a:gd name="T73" fmla="*/ 28 h 49"/>
                <a:gd name="T74" fmla="*/ 42 w 59"/>
                <a:gd name="T75" fmla="*/ 21 h 49"/>
                <a:gd name="T76" fmla="*/ 40 w 59"/>
                <a:gd name="T77" fmla="*/ 19 h 49"/>
                <a:gd name="T78" fmla="*/ 45 w 59"/>
                <a:gd name="T79" fmla="*/ 19 h 49"/>
                <a:gd name="T80" fmla="*/ 49 w 59"/>
                <a:gd name="T81" fmla="*/ 19 h 49"/>
                <a:gd name="T82" fmla="*/ 54 w 59"/>
                <a:gd name="T83" fmla="*/ 16 h 49"/>
                <a:gd name="T84" fmla="*/ 52 w 59"/>
                <a:gd name="T85" fmla="*/ 11 h 49"/>
                <a:gd name="T86" fmla="*/ 54 w 59"/>
                <a:gd name="T87" fmla="*/ 9 h 49"/>
                <a:gd name="T88" fmla="*/ 56 w 59"/>
                <a:gd name="T89" fmla="*/ 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 h="49">
                  <a:moveTo>
                    <a:pt x="54" y="4"/>
                  </a:moveTo>
                  <a:lnTo>
                    <a:pt x="49" y="4"/>
                  </a:lnTo>
                  <a:lnTo>
                    <a:pt x="47" y="9"/>
                  </a:lnTo>
                  <a:lnTo>
                    <a:pt x="45" y="7"/>
                  </a:lnTo>
                  <a:lnTo>
                    <a:pt x="45" y="7"/>
                  </a:lnTo>
                  <a:lnTo>
                    <a:pt x="47" y="4"/>
                  </a:lnTo>
                  <a:lnTo>
                    <a:pt x="47" y="2"/>
                  </a:lnTo>
                  <a:lnTo>
                    <a:pt x="42" y="0"/>
                  </a:lnTo>
                  <a:lnTo>
                    <a:pt x="40" y="2"/>
                  </a:lnTo>
                  <a:lnTo>
                    <a:pt x="42" y="4"/>
                  </a:lnTo>
                  <a:lnTo>
                    <a:pt x="42" y="7"/>
                  </a:lnTo>
                  <a:lnTo>
                    <a:pt x="40" y="7"/>
                  </a:lnTo>
                  <a:lnTo>
                    <a:pt x="37" y="7"/>
                  </a:lnTo>
                  <a:lnTo>
                    <a:pt x="35" y="9"/>
                  </a:lnTo>
                  <a:lnTo>
                    <a:pt x="33" y="11"/>
                  </a:lnTo>
                  <a:lnTo>
                    <a:pt x="33" y="7"/>
                  </a:lnTo>
                  <a:lnTo>
                    <a:pt x="35" y="7"/>
                  </a:lnTo>
                  <a:lnTo>
                    <a:pt x="35" y="2"/>
                  </a:lnTo>
                  <a:lnTo>
                    <a:pt x="33" y="0"/>
                  </a:lnTo>
                  <a:lnTo>
                    <a:pt x="30" y="0"/>
                  </a:lnTo>
                  <a:lnTo>
                    <a:pt x="26" y="4"/>
                  </a:lnTo>
                  <a:lnTo>
                    <a:pt x="28" y="7"/>
                  </a:lnTo>
                  <a:lnTo>
                    <a:pt x="30" y="9"/>
                  </a:lnTo>
                  <a:lnTo>
                    <a:pt x="30" y="11"/>
                  </a:lnTo>
                  <a:lnTo>
                    <a:pt x="26" y="9"/>
                  </a:lnTo>
                  <a:lnTo>
                    <a:pt x="26" y="11"/>
                  </a:lnTo>
                  <a:lnTo>
                    <a:pt x="26" y="14"/>
                  </a:lnTo>
                  <a:lnTo>
                    <a:pt x="23" y="19"/>
                  </a:lnTo>
                  <a:lnTo>
                    <a:pt x="21" y="19"/>
                  </a:lnTo>
                  <a:lnTo>
                    <a:pt x="21" y="9"/>
                  </a:lnTo>
                  <a:lnTo>
                    <a:pt x="21" y="9"/>
                  </a:lnTo>
                  <a:lnTo>
                    <a:pt x="14" y="9"/>
                  </a:lnTo>
                  <a:lnTo>
                    <a:pt x="7" y="14"/>
                  </a:lnTo>
                  <a:lnTo>
                    <a:pt x="2" y="19"/>
                  </a:lnTo>
                  <a:lnTo>
                    <a:pt x="0" y="21"/>
                  </a:lnTo>
                  <a:lnTo>
                    <a:pt x="2" y="23"/>
                  </a:lnTo>
                  <a:lnTo>
                    <a:pt x="2" y="28"/>
                  </a:lnTo>
                  <a:lnTo>
                    <a:pt x="0" y="33"/>
                  </a:lnTo>
                  <a:lnTo>
                    <a:pt x="0" y="35"/>
                  </a:lnTo>
                  <a:lnTo>
                    <a:pt x="0" y="38"/>
                  </a:lnTo>
                  <a:lnTo>
                    <a:pt x="2" y="40"/>
                  </a:lnTo>
                  <a:lnTo>
                    <a:pt x="4" y="40"/>
                  </a:lnTo>
                  <a:lnTo>
                    <a:pt x="4" y="38"/>
                  </a:lnTo>
                  <a:lnTo>
                    <a:pt x="4" y="35"/>
                  </a:lnTo>
                  <a:lnTo>
                    <a:pt x="2" y="35"/>
                  </a:lnTo>
                  <a:lnTo>
                    <a:pt x="4" y="33"/>
                  </a:lnTo>
                  <a:lnTo>
                    <a:pt x="9" y="33"/>
                  </a:lnTo>
                  <a:lnTo>
                    <a:pt x="7" y="35"/>
                  </a:lnTo>
                  <a:lnTo>
                    <a:pt x="9" y="38"/>
                  </a:lnTo>
                  <a:lnTo>
                    <a:pt x="11" y="33"/>
                  </a:lnTo>
                  <a:lnTo>
                    <a:pt x="14" y="35"/>
                  </a:lnTo>
                  <a:lnTo>
                    <a:pt x="11" y="38"/>
                  </a:lnTo>
                  <a:lnTo>
                    <a:pt x="11" y="40"/>
                  </a:lnTo>
                  <a:lnTo>
                    <a:pt x="4" y="45"/>
                  </a:lnTo>
                  <a:lnTo>
                    <a:pt x="2" y="47"/>
                  </a:lnTo>
                  <a:lnTo>
                    <a:pt x="7" y="49"/>
                  </a:lnTo>
                  <a:lnTo>
                    <a:pt x="9" y="45"/>
                  </a:lnTo>
                  <a:lnTo>
                    <a:pt x="11" y="45"/>
                  </a:lnTo>
                  <a:lnTo>
                    <a:pt x="11" y="42"/>
                  </a:lnTo>
                  <a:lnTo>
                    <a:pt x="16" y="40"/>
                  </a:lnTo>
                  <a:lnTo>
                    <a:pt x="14" y="38"/>
                  </a:lnTo>
                  <a:lnTo>
                    <a:pt x="16" y="35"/>
                  </a:lnTo>
                  <a:lnTo>
                    <a:pt x="19" y="35"/>
                  </a:lnTo>
                  <a:lnTo>
                    <a:pt x="21" y="30"/>
                  </a:lnTo>
                  <a:lnTo>
                    <a:pt x="23" y="30"/>
                  </a:lnTo>
                  <a:lnTo>
                    <a:pt x="26" y="30"/>
                  </a:lnTo>
                  <a:lnTo>
                    <a:pt x="30" y="30"/>
                  </a:lnTo>
                  <a:lnTo>
                    <a:pt x="33" y="30"/>
                  </a:lnTo>
                  <a:lnTo>
                    <a:pt x="30" y="26"/>
                  </a:lnTo>
                  <a:lnTo>
                    <a:pt x="28" y="26"/>
                  </a:lnTo>
                  <a:lnTo>
                    <a:pt x="30" y="23"/>
                  </a:lnTo>
                  <a:lnTo>
                    <a:pt x="35" y="23"/>
                  </a:lnTo>
                  <a:lnTo>
                    <a:pt x="37" y="28"/>
                  </a:lnTo>
                  <a:lnTo>
                    <a:pt x="40" y="28"/>
                  </a:lnTo>
                  <a:lnTo>
                    <a:pt x="42" y="26"/>
                  </a:lnTo>
                  <a:lnTo>
                    <a:pt x="42" y="21"/>
                  </a:lnTo>
                  <a:lnTo>
                    <a:pt x="37" y="19"/>
                  </a:lnTo>
                  <a:lnTo>
                    <a:pt x="40" y="19"/>
                  </a:lnTo>
                  <a:lnTo>
                    <a:pt x="42" y="16"/>
                  </a:lnTo>
                  <a:lnTo>
                    <a:pt x="45" y="19"/>
                  </a:lnTo>
                  <a:lnTo>
                    <a:pt x="47" y="19"/>
                  </a:lnTo>
                  <a:lnTo>
                    <a:pt x="49" y="19"/>
                  </a:lnTo>
                  <a:lnTo>
                    <a:pt x="52" y="21"/>
                  </a:lnTo>
                  <a:lnTo>
                    <a:pt x="54" y="16"/>
                  </a:lnTo>
                  <a:lnTo>
                    <a:pt x="54" y="14"/>
                  </a:lnTo>
                  <a:lnTo>
                    <a:pt x="52" y="11"/>
                  </a:lnTo>
                  <a:lnTo>
                    <a:pt x="52" y="9"/>
                  </a:lnTo>
                  <a:lnTo>
                    <a:pt x="54" y="9"/>
                  </a:lnTo>
                  <a:lnTo>
                    <a:pt x="59" y="9"/>
                  </a:lnTo>
                  <a:lnTo>
                    <a:pt x="56" y="4"/>
                  </a:lnTo>
                  <a:lnTo>
                    <a:pt x="54"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0" name="Freeform 120"/>
            <p:cNvSpPr>
              <a:spLocks/>
            </p:cNvSpPr>
            <p:nvPr/>
          </p:nvSpPr>
          <p:spPr bwMode="auto">
            <a:xfrm>
              <a:off x="3752958" y="3091893"/>
              <a:ext cx="5693" cy="2439"/>
            </a:xfrm>
            <a:custGeom>
              <a:avLst/>
              <a:gdLst>
                <a:gd name="T0" fmla="*/ 0 w 7"/>
                <a:gd name="T1" fmla="*/ 0 h 3"/>
                <a:gd name="T2" fmla="*/ 2 w 7"/>
                <a:gd name="T3" fmla="*/ 3 h 3"/>
                <a:gd name="T4" fmla="*/ 7 w 7"/>
                <a:gd name="T5" fmla="*/ 0 h 3"/>
                <a:gd name="T6" fmla="*/ 2 w 7"/>
                <a:gd name="T7" fmla="*/ 0 h 3"/>
                <a:gd name="T8" fmla="*/ 0 w 7"/>
                <a:gd name="T9" fmla="*/ 0 h 3"/>
              </a:gdLst>
              <a:ahLst/>
              <a:cxnLst>
                <a:cxn ang="0">
                  <a:pos x="T0" y="T1"/>
                </a:cxn>
                <a:cxn ang="0">
                  <a:pos x="T2" y="T3"/>
                </a:cxn>
                <a:cxn ang="0">
                  <a:pos x="T4" y="T5"/>
                </a:cxn>
                <a:cxn ang="0">
                  <a:pos x="T6" y="T7"/>
                </a:cxn>
                <a:cxn ang="0">
                  <a:pos x="T8" y="T9"/>
                </a:cxn>
              </a:cxnLst>
              <a:rect l="0" t="0" r="r" b="b"/>
              <a:pathLst>
                <a:path w="7" h="3">
                  <a:moveTo>
                    <a:pt x="0" y="0"/>
                  </a:moveTo>
                  <a:lnTo>
                    <a:pt x="2" y="3"/>
                  </a:lnTo>
                  <a:lnTo>
                    <a:pt x="7" y="0"/>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1" name="Freeform 121"/>
            <p:cNvSpPr>
              <a:spLocks/>
            </p:cNvSpPr>
            <p:nvPr/>
          </p:nvSpPr>
          <p:spPr bwMode="auto">
            <a:xfrm>
              <a:off x="3839165" y="3091893"/>
              <a:ext cx="5693" cy="4066"/>
            </a:xfrm>
            <a:custGeom>
              <a:avLst/>
              <a:gdLst>
                <a:gd name="T0" fmla="*/ 3 w 3"/>
                <a:gd name="T1" fmla="*/ 1 h 2"/>
                <a:gd name="T2" fmla="*/ 3 w 3"/>
                <a:gd name="T3" fmla="*/ 0 h 2"/>
                <a:gd name="T4" fmla="*/ 0 w 3"/>
                <a:gd name="T5" fmla="*/ 2 h 2"/>
                <a:gd name="T6" fmla="*/ 1 w 3"/>
                <a:gd name="T7" fmla="*/ 2 h 2"/>
                <a:gd name="T8" fmla="*/ 3 w 3"/>
                <a:gd name="T9" fmla="*/ 1 h 2"/>
              </a:gdLst>
              <a:ahLst/>
              <a:cxnLst>
                <a:cxn ang="0">
                  <a:pos x="T0" y="T1"/>
                </a:cxn>
                <a:cxn ang="0">
                  <a:pos x="T2" y="T3"/>
                </a:cxn>
                <a:cxn ang="0">
                  <a:pos x="T4" y="T5"/>
                </a:cxn>
                <a:cxn ang="0">
                  <a:pos x="T6" y="T7"/>
                </a:cxn>
                <a:cxn ang="0">
                  <a:pos x="T8" y="T9"/>
                </a:cxn>
              </a:cxnLst>
              <a:rect l="0" t="0" r="r" b="b"/>
              <a:pathLst>
                <a:path w="3" h="2">
                  <a:moveTo>
                    <a:pt x="3" y="1"/>
                  </a:moveTo>
                  <a:cubicBezTo>
                    <a:pt x="3" y="0"/>
                    <a:pt x="3" y="0"/>
                    <a:pt x="3" y="0"/>
                  </a:cubicBezTo>
                  <a:cubicBezTo>
                    <a:pt x="0" y="2"/>
                    <a:pt x="0" y="2"/>
                    <a:pt x="0" y="2"/>
                  </a:cubicBezTo>
                  <a:cubicBezTo>
                    <a:pt x="0" y="2"/>
                    <a:pt x="1" y="2"/>
                    <a:pt x="1" y="2"/>
                  </a:cubicBezTo>
                  <a:lnTo>
                    <a:pt x="3"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2" name="Freeform 122"/>
            <p:cNvSpPr>
              <a:spLocks/>
            </p:cNvSpPr>
            <p:nvPr/>
          </p:nvSpPr>
          <p:spPr bwMode="auto">
            <a:xfrm>
              <a:off x="3852178" y="3115478"/>
              <a:ext cx="6506" cy="1627"/>
            </a:xfrm>
            <a:custGeom>
              <a:avLst/>
              <a:gdLst>
                <a:gd name="T0" fmla="*/ 0 w 8"/>
                <a:gd name="T1" fmla="*/ 2 h 2"/>
                <a:gd name="T2" fmla="*/ 8 w 8"/>
                <a:gd name="T3" fmla="*/ 2 h 2"/>
                <a:gd name="T4" fmla="*/ 5 w 8"/>
                <a:gd name="T5" fmla="*/ 0 h 2"/>
                <a:gd name="T6" fmla="*/ 0 w 8"/>
                <a:gd name="T7" fmla="*/ 2 h 2"/>
              </a:gdLst>
              <a:ahLst/>
              <a:cxnLst>
                <a:cxn ang="0">
                  <a:pos x="T0" y="T1"/>
                </a:cxn>
                <a:cxn ang="0">
                  <a:pos x="T2" y="T3"/>
                </a:cxn>
                <a:cxn ang="0">
                  <a:pos x="T4" y="T5"/>
                </a:cxn>
                <a:cxn ang="0">
                  <a:pos x="T6" y="T7"/>
                </a:cxn>
              </a:cxnLst>
              <a:rect l="0" t="0" r="r" b="b"/>
              <a:pathLst>
                <a:path w="8" h="2">
                  <a:moveTo>
                    <a:pt x="0" y="2"/>
                  </a:moveTo>
                  <a:lnTo>
                    <a:pt x="8" y="2"/>
                  </a:lnTo>
                  <a:lnTo>
                    <a:pt x="5"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3" name="Freeform 123"/>
            <p:cNvSpPr>
              <a:spLocks/>
            </p:cNvSpPr>
            <p:nvPr/>
          </p:nvSpPr>
          <p:spPr bwMode="auto">
            <a:xfrm>
              <a:off x="3852178" y="3063429"/>
              <a:ext cx="4066" cy="7320"/>
            </a:xfrm>
            <a:custGeom>
              <a:avLst/>
              <a:gdLst>
                <a:gd name="T0" fmla="*/ 3 w 5"/>
                <a:gd name="T1" fmla="*/ 0 h 9"/>
                <a:gd name="T2" fmla="*/ 0 w 5"/>
                <a:gd name="T3" fmla="*/ 5 h 9"/>
                <a:gd name="T4" fmla="*/ 5 w 5"/>
                <a:gd name="T5" fmla="*/ 9 h 9"/>
                <a:gd name="T6" fmla="*/ 5 w 5"/>
                <a:gd name="T7" fmla="*/ 7 h 9"/>
                <a:gd name="T8" fmla="*/ 5 w 5"/>
                <a:gd name="T9" fmla="*/ 5 h 9"/>
                <a:gd name="T10" fmla="*/ 5 w 5"/>
                <a:gd name="T11" fmla="*/ 2 h 9"/>
                <a:gd name="T12" fmla="*/ 3 w 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3" y="0"/>
                  </a:moveTo>
                  <a:lnTo>
                    <a:pt x="0" y="5"/>
                  </a:lnTo>
                  <a:lnTo>
                    <a:pt x="5" y="9"/>
                  </a:lnTo>
                  <a:lnTo>
                    <a:pt x="5" y="7"/>
                  </a:lnTo>
                  <a:lnTo>
                    <a:pt x="5" y="5"/>
                  </a:lnTo>
                  <a:lnTo>
                    <a:pt x="5"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4" name="Freeform 124"/>
            <p:cNvSpPr>
              <a:spLocks/>
            </p:cNvSpPr>
            <p:nvPr/>
          </p:nvSpPr>
          <p:spPr bwMode="auto">
            <a:xfrm>
              <a:off x="3848924" y="3078882"/>
              <a:ext cx="9760" cy="11386"/>
            </a:xfrm>
            <a:custGeom>
              <a:avLst/>
              <a:gdLst>
                <a:gd name="T0" fmla="*/ 0 w 12"/>
                <a:gd name="T1" fmla="*/ 12 h 14"/>
                <a:gd name="T2" fmla="*/ 0 w 12"/>
                <a:gd name="T3" fmla="*/ 12 h 14"/>
                <a:gd name="T4" fmla="*/ 2 w 12"/>
                <a:gd name="T5" fmla="*/ 14 h 14"/>
                <a:gd name="T6" fmla="*/ 2 w 12"/>
                <a:gd name="T7" fmla="*/ 12 h 14"/>
                <a:gd name="T8" fmla="*/ 7 w 12"/>
                <a:gd name="T9" fmla="*/ 7 h 14"/>
                <a:gd name="T10" fmla="*/ 9 w 12"/>
                <a:gd name="T11" fmla="*/ 5 h 14"/>
                <a:gd name="T12" fmla="*/ 12 w 12"/>
                <a:gd name="T13" fmla="*/ 2 h 14"/>
                <a:gd name="T14" fmla="*/ 9 w 12"/>
                <a:gd name="T15" fmla="*/ 0 h 14"/>
                <a:gd name="T16" fmla="*/ 7 w 12"/>
                <a:gd name="T17" fmla="*/ 0 h 14"/>
                <a:gd name="T18" fmla="*/ 4 w 12"/>
                <a:gd name="T19" fmla="*/ 2 h 14"/>
                <a:gd name="T20" fmla="*/ 4 w 12"/>
                <a:gd name="T21" fmla="*/ 5 h 14"/>
                <a:gd name="T22" fmla="*/ 0 w 12"/>
                <a:gd name="T23"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4">
                  <a:moveTo>
                    <a:pt x="0" y="12"/>
                  </a:moveTo>
                  <a:lnTo>
                    <a:pt x="0" y="12"/>
                  </a:lnTo>
                  <a:lnTo>
                    <a:pt x="2" y="14"/>
                  </a:lnTo>
                  <a:lnTo>
                    <a:pt x="2" y="12"/>
                  </a:lnTo>
                  <a:lnTo>
                    <a:pt x="7" y="7"/>
                  </a:lnTo>
                  <a:lnTo>
                    <a:pt x="9" y="5"/>
                  </a:lnTo>
                  <a:lnTo>
                    <a:pt x="12" y="2"/>
                  </a:lnTo>
                  <a:lnTo>
                    <a:pt x="9" y="0"/>
                  </a:lnTo>
                  <a:lnTo>
                    <a:pt x="7" y="0"/>
                  </a:lnTo>
                  <a:lnTo>
                    <a:pt x="4" y="2"/>
                  </a:lnTo>
                  <a:lnTo>
                    <a:pt x="4" y="5"/>
                  </a:lnTo>
                  <a:lnTo>
                    <a:pt x="0"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5" name="Freeform 125"/>
            <p:cNvSpPr>
              <a:spLocks/>
            </p:cNvSpPr>
            <p:nvPr/>
          </p:nvSpPr>
          <p:spPr bwMode="auto">
            <a:xfrm>
              <a:off x="3840792" y="3084574"/>
              <a:ext cx="21146" cy="19518"/>
            </a:xfrm>
            <a:custGeom>
              <a:avLst/>
              <a:gdLst>
                <a:gd name="T0" fmla="*/ 26 w 26"/>
                <a:gd name="T1" fmla="*/ 2 h 24"/>
                <a:gd name="T2" fmla="*/ 26 w 26"/>
                <a:gd name="T3" fmla="*/ 0 h 24"/>
                <a:gd name="T4" fmla="*/ 22 w 26"/>
                <a:gd name="T5" fmla="*/ 5 h 24"/>
                <a:gd name="T6" fmla="*/ 19 w 26"/>
                <a:gd name="T7" fmla="*/ 5 h 24"/>
                <a:gd name="T8" fmla="*/ 17 w 26"/>
                <a:gd name="T9" fmla="*/ 9 h 24"/>
                <a:gd name="T10" fmla="*/ 12 w 26"/>
                <a:gd name="T11" fmla="*/ 12 h 24"/>
                <a:gd name="T12" fmla="*/ 5 w 26"/>
                <a:gd name="T13" fmla="*/ 17 h 24"/>
                <a:gd name="T14" fmla="*/ 5 w 26"/>
                <a:gd name="T15" fmla="*/ 19 h 24"/>
                <a:gd name="T16" fmla="*/ 3 w 26"/>
                <a:gd name="T17" fmla="*/ 21 h 24"/>
                <a:gd name="T18" fmla="*/ 0 w 26"/>
                <a:gd name="T19" fmla="*/ 21 h 24"/>
                <a:gd name="T20" fmla="*/ 0 w 26"/>
                <a:gd name="T21" fmla="*/ 24 h 24"/>
                <a:gd name="T22" fmla="*/ 3 w 26"/>
                <a:gd name="T23" fmla="*/ 24 h 24"/>
                <a:gd name="T24" fmla="*/ 5 w 26"/>
                <a:gd name="T25" fmla="*/ 21 h 24"/>
                <a:gd name="T26" fmla="*/ 10 w 26"/>
                <a:gd name="T27" fmla="*/ 24 h 24"/>
                <a:gd name="T28" fmla="*/ 12 w 26"/>
                <a:gd name="T29" fmla="*/ 21 h 24"/>
                <a:gd name="T30" fmla="*/ 12 w 26"/>
                <a:gd name="T31" fmla="*/ 19 h 24"/>
                <a:gd name="T32" fmla="*/ 14 w 26"/>
                <a:gd name="T33" fmla="*/ 17 h 24"/>
                <a:gd name="T34" fmla="*/ 22 w 26"/>
                <a:gd name="T35" fmla="*/ 9 h 24"/>
                <a:gd name="T36" fmla="*/ 26 w 26"/>
                <a:gd name="T37" fmla="*/ 7 h 24"/>
                <a:gd name="T38" fmla="*/ 26 w 26"/>
                <a:gd name="T39" fmla="*/ 7 h 24"/>
                <a:gd name="T40" fmla="*/ 26 w 26"/>
                <a:gd name="T41" fmla="*/ 5 h 24"/>
                <a:gd name="T42" fmla="*/ 26 w 26"/>
                <a:gd name="T43" fmla="*/ 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24">
                  <a:moveTo>
                    <a:pt x="26" y="2"/>
                  </a:moveTo>
                  <a:lnTo>
                    <a:pt x="26" y="0"/>
                  </a:lnTo>
                  <a:lnTo>
                    <a:pt x="22" y="5"/>
                  </a:lnTo>
                  <a:lnTo>
                    <a:pt x="19" y="5"/>
                  </a:lnTo>
                  <a:lnTo>
                    <a:pt x="17" y="9"/>
                  </a:lnTo>
                  <a:lnTo>
                    <a:pt x="12" y="12"/>
                  </a:lnTo>
                  <a:lnTo>
                    <a:pt x="5" y="17"/>
                  </a:lnTo>
                  <a:lnTo>
                    <a:pt x="5" y="19"/>
                  </a:lnTo>
                  <a:lnTo>
                    <a:pt x="3" y="21"/>
                  </a:lnTo>
                  <a:lnTo>
                    <a:pt x="0" y="21"/>
                  </a:lnTo>
                  <a:lnTo>
                    <a:pt x="0" y="24"/>
                  </a:lnTo>
                  <a:lnTo>
                    <a:pt x="3" y="24"/>
                  </a:lnTo>
                  <a:lnTo>
                    <a:pt x="5" y="21"/>
                  </a:lnTo>
                  <a:lnTo>
                    <a:pt x="10" y="24"/>
                  </a:lnTo>
                  <a:lnTo>
                    <a:pt x="12" y="21"/>
                  </a:lnTo>
                  <a:lnTo>
                    <a:pt x="12" y="19"/>
                  </a:lnTo>
                  <a:lnTo>
                    <a:pt x="14" y="17"/>
                  </a:lnTo>
                  <a:lnTo>
                    <a:pt x="22" y="9"/>
                  </a:lnTo>
                  <a:lnTo>
                    <a:pt x="26" y="7"/>
                  </a:lnTo>
                  <a:lnTo>
                    <a:pt x="26" y="7"/>
                  </a:lnTo>
                  <a:lnTo>
                    <a:pt x="26" y="5"/>
                  </a:lnTo>
                  <a:lnTo>
                    <a:pt x="26"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6" name="Freeform 126"/>
            <p:cNvSpPr>
              <a:spLocks/>
            </p:cNvSpPr>
            <p:nvPr/>
          </p:nvSpPr>
          <p:spPr bwMode="auto">
            <a:xfrm>
              <a:off x="3665938" y="2917040"/>
              <a:ext cx="15452" cy="13826"/>
            </a:xfrm>
            <a:custGeom>
              <a:avLst/>
              <a:gdLst>
                <a:gd name="T0" fmla="*/ 1 w 8"/>
                <a:gd name="T1" fmla="*/ 4 h 7"/>
                <a:gd name="T2" fmla="*/ 3 w 8"/>
                <a:gd name="T3" fmla="*/ 5 h 7"/>
                <a:gd name="T4" fmla="*/ 2 w 8"/>
                <a:gd name="T5" fmla="*/ 6 h 7"/>
                <a:gd name="T6" fmla="*/ 1 w 8"/>
                <a:gd name="T7" fmla="*/ 7 h 7"/>
                <a:gd name="T8" fmla="*/ 3 w 8"/>
                <a:gd name="T9" fmla="*/ 7 h 7"/>
                <a:gd name="T10" fmla="*/ 6 w 8"/>
                <a:gd name="T11" fmla="*/ 4 h 7"/>
                <a:gd name="T12" fmla="*/ 8 w 8"/>
                <a:gd name="T13" fmla="*/ 3 h 7"/>
                <a:gd name="T14" fmla="*/ 8 w 8"/>
                <a:gd name="T15" fmla="*/ 2 h 7"/>
                <a:gd name="T16" fmla="*/ 5 w 8"/>
                <a:gd name="T17" fmla="*/ 0 h 7"/>
                <a:gd name="T18" fmla="*/ 1 w 8"/>
                <a:gd name="T19" fmla="*/ 0 h 7"/>
                <a:gd name="T20" fmla="*/ 0 w 8"/>
                <a:gd name="T21" fmla="*/ 1 h 7"/>
                <a:gd name="T22" fmla="*/ 2 w 8"/>
                <a:gd name="T23" fmla="*/ 3 h 7"/>
                <a:gd name="T24" fmla="*/ 1 w 8"/>
                <a:gd name="T25"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1" y="4"/>
                  </a:moveTo>
                  <a:cubicBezTo>
                    <a:pt x="3" y="5"/>
                    <a:pt x="3" y="5"/>
                    <a:pt x="3" y="5"/>
                  </a:cubicBezTo>
                  <a:cubicBezTo>
                    <a:pt x="2" y="6"/>
                    <a:pt x="2" y="6"/>
                    <a:pt x="2" y="6"/>
                  </a:cubicBezTo>
                  <a:cubicBezTo>
                    <a:pt x="2" y="6"/>
                    <a:pt x="1" y="7"/>
                    <a:pt x="1" y="7"/>
                  </a:cubicBezTo>
                  <a:cubicBezTo>
                    <a:pt x="3" y="7"/>
                    <a:pt x="3" y="7"/>
                    <a:pt x="3" y="7"/>
                  </a:cubicBezTo>
                  <a:cubicBezTo>
                    <a:pt x="6" y="4"/>
                    <a:pt x="6" y="4"/>
                    <a:pt x="6" y="4"/>
                  </a:cubicBezTo>
                  <a:cubicBezTo>
                    <a:pt x="8" y="3"/>
                    <a:pt x="8" y="3"/>
                    <a:pt x="8" y="3"/>
                  </a:cubicBezTo>
                  <a:cubicBezTo>
                    <a:pt x="8" y="2"/>
                    <a:pt x="8" y="2"/>
                    <a:pt x="8" y="2"/>
                  </a:cubicBezTo>
                  <a:cubicBezTo>
                    <a:pt x="5" y="0"/>
                    <a:pt x="5" y="0"/>
                    <a:pt x="5" y="0"/>
                  </a:cubicBezTo>
                  <a:cubicBezTo>
                    <a:pt x="1" y="0"/>
                    <a:pt x="1" y="0"/>
                    <a:pt x="1" y="0"/>
                  </a:cubicBezTo>
                  <a:cubicBezTo>
                    <a:pt x="0" y="1"/>
                    <a:pt x="0" y="1"/>
                    <a:pt x="0" y="1"/>
                  </a:cubicBezTo>
                  <a:cubicBezTo>
                    <a:pt x="2" y="3"/>
                    <a:pt x="2" y="3"/>
                    <a:pt x="2" y="3"/>
                  </a:cubicBezTo>
                  <a:lnTo>
                    <a:pt x="1"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7" name="Freeform 127"/>
            <p:cNvSpPr>
              <a:spLocks/>
            </p:cNvSpPr>
            <p:nvPr/>
          </p:nvSpPr>
          <p:spPr bwMode="auto">
            <a:xfrm>
              <a:off x="3991247" y="3294398"/>
              <a:ext cx="5693" cy="11386"/>
            </a:xfrm>
            <a:custGeom>
              <a:avLst/>
              <a:gdLst>
                <a:gd name="T0" fmla="*/ 2 w 7"/>
                <a:gd name="T1" fmla="*/ 12 h 14"/>
                <a:gd name="T2" fmla="*/ 4 w 7"/>
                <a:gd name="T3" fmla="*/ 14 h 14"/>
                <a:gd name="T4" fmla="*/ 7 w 7"/>
                <a:gd name="T5" fmla="*/ 9 h 14"/>
                <a:gd name="T6" fmla="*/ 4 w 7"/>
                <a:gd name="T7" fmla="*/ 5 h 14"/>
                <a:gd name="T8" fmla="*/ 4 w 7"/>
                <a:gd name="T9" fmla="*/ 2 h 14"/>
                <a:gd name="T10" fmla="*/ 2 w 7"/>
                <a:gd name="T11" fmla="*/ 0 h 14"/>
                <a:gd name="T12" fmla="*/ 2 w 7"/>
                <a:gd name="T13" fmla="*/ 0 h 14"/>
                <a:gd name="T14" fmla="*/ 0 w 7"/>
                <a:gd name="T15" fmla="*/ 2 h 14"/>
                <a:gd name="T16" fmla="*/ 2 w 7"/>
                <a:gd name="T17" fmla="*/ 9 h 14"/>
                <a:gd name="T18" fmla="*/ 2 w 7"/>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14">
                  <a:moveTo>
                    <a:pt x="2" y="12"/>
                  </a:moveTo>
                  <a:lnTo>
                    <a:pt x="4" y="14"/>
                  </a:lnTo>
                  <a:lnTo>
                    <a:pt x="7" y="9"/>
                  </a:lnTo>
                  <a:lnTo>
                    <a:pt x="4" y="5"/>
                  </a:lnTo>
                  <a:lnTo>
                    <a:pt x="4" y="2"/>
                  </a:lnTo>
                  <a:lnTo>
                    <a:pt x="2" y="0"/>
                  </a:lnTo>
                  <a:lnTo>
                    <a:pt x="2" y="0"/>
                  </a:lnTo>
                  <a:lnTo>
                    <a:pt x="0" y="2"/>
                  </a:lnTo>
                  <a:lnTo>
                    <a:pt x="2" y="9"/>
                  </a:lnTo>
                  <a:lnTo>
                    <a:pt x="2"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8" name="Freeform 128"/>
            <p:cNvSpPr>
              <a:spLocks/>
            </p:cNvSpPr>
            <p:nvPr/>
          </p:nvSpPr>
          <p:spPr bwMode="auto">
            <a:xfrm>
              <a:off x="3991247" y="3284639"/>
              <a:ext cx="1626" cy="4066"/>
            </a:xfrm>
            <a:custGeom>
              <a:avLst/>
              <a:gdLst>
                <a:gd name="T0" fmla="*/ 2 w 2"/>
                <a:gd name="T1" fmla="*/ 0 h 5"/>
                <a:gd name="T2" fmla="*/ 0 w 2"/>
                <a:gd name="T3" fmla="*/ 3 h 5"/>
                <a:gd name="T4" fmla="*/ 2 w 2"/>
                <a:gd name="T5" fmla="*/ 5 h 5"/>
                <a:gd name="T6" fmla="*/ 2 w 2"/>
                <a:gd name="T7" fmla="*/ 0 h 5"/>
              </a:gdLst>
              <a:ahLst/>
              <a:cxnLst>
                <a:cxn ang="0">
                  <a:pos x="T0" y="T1"/>
                </a:cxn>
                <a:cxn ang="0">
                  <a:pos x="T2" y="T3"/>
                </a:cxn>
                <a:cxn ang="0">
                  <a:pos x="T4" y="T5"/>
                </a:cxn>
                <a:cxn ang="0">
                  <a:pos x="T6" y="T7"/>
                </a:cxn>
              </a:cxnLst>
              <a:rect l="0" t="0" r="r" b="b"/>
              <a:pathLst>
                <a:path w="2" h="5">
                  <a:moveTo>
                    <a:pt x="2" y="0"/>
                  </a:moveTo>
                  <a:lnTo>
                    <a:pt x="0" y="3"/>
                  </a:lnTo>
                  <a:lnTo>
                    <a:pt x="2" y="5"/>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9" name="Freeform 129"/>
            <p:cNvSpPr>
              <a:spLocks/>
            </p:cNvSpPr>
            <p:nvPr/>
          </p:nvSpPr>
          <p:spPr bwMode="auto">
            <a:xfrm>
              <a:off x="3994501" y="3269187"/>
              <a:ext cx="4066" cy="4066"/>
            </a:xfrm>
            <a:custGeom>
              <a:avLst/>
              <a:gdLst>
                <a:gd name="T0" fmla="*/ 5 w 5"/>
                <a:gd name="T1" fmla="*/ 3 h 5"/>
                <a:gd name="T2" fmla="*/ 3 w 5"/>
                <a:gd name="T3" fmla="*/ 0 h 5"/>
                <a:gd name="T4" fmla="*/ 0 w 5"/>
                <a:gd name="T5" fmla="*/ 3 h 5"/>
                <a:gd name="T6" fmla="*/ 3 w 5"/>
                <a:gd name="T7" fmla="*/ 5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lnTo>
                    <a:pt x="3" y="0"/>
                  </a:lnTo>
                  <a:lnTo>
                    <a:pt x="0" y="3"/>
                  </a:lnTo>
                  <a:lnTo>
                    <a:pt x="3" y="5"/>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0" name="Freeform 130"/>
            <p:cNvSpPr>
              <a:spLocks/>
            </p:cNvSpPr>
            <p:nvPr/>
          </p:nvSpPr>
          <p:spPr bwMode="auto">
            <a:xfrm>
              <a:off x="3988808" y="3283012"/>
              <a:ext cx="2440" cy="4066"/>
            </a:xfrm>
            <a:custGeom>
              <a:avLst/>
              <a:gdLst>
                <a:gd name="T0" fmla="*/ 0 w 3"/>
                <a:gd name="T1" fmla="*/ 0 h 5"/>
                <a:gd name="T2" fmla="*/ 0 w 3"/>
                <a:gd name="T3" fmla="*/ 5 h 5"/>
                <a:gd name="T4" fmla="*/ 3 w 3"/>
                <a:gd name="T5" fmla="*/ 0 h 5"/>
                <a:gd name="T6" fmla="*/ 0 w 3"/>
                <a:gd name="T7" fmla="*/ 0 h 5"/>
              </a:gdLst>
              <a:ahLst/>
              <a:cxnLst>
                <a:cxn ang="0">
                  <a:pos x="T0" y="T1"/>
                </a:cxn>
                <a:cxn ang="0">
                  <a:pos x="T2" y="T3"/>
                </a:cxn>
                <a:cxn ang="0">
                  <a:pos x="T4" y="T5"/>
                </a:cxn>
                <a:cxn ang="0">
                  <a:pos x="T6" y="T7"/>
                </a:cxn>
              </a:cxnLst>
              <a:rect l="0" t="0" r="r" b="b"/>
              <a:pathLst>
                <a:path w="3" h="5">
                  <a:moveTo>
                    <a:pt x="0" y="0"/>
                  </a:moveTo>
                  <a:lnTo>
                    <a:pt x="0" y="5"/>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1" name="Freeform 131"/>
            <p:cNvSpPr>
              <a:spLocks/>
            </p:cNvSpPr>
            <p:nvPr/>
          </p:nvSpPr>
          <p:spPr bwMode="auto">
            <a:xfrm>
              <a:off x="3996941" y="3261868"/>
              <a:ext cx="7320" cy="3253"/>
            </a:xfrm>
            <a:custGeom>
              <a:avLst/>
              <a:gdLst>
                <a:gd name="T0" fmla="*/ 7 w 9"/>
                <a:gd name="T1" fmla="*/ 4 h 4"/>
                <a:gd name="T2" fmla="*/ 9 w 9"/>
                <a:gd name="T3" fmla="*/ 0 h 4"/>
                <a:gd name="T4" fmla="*/ 7 w 9"/>
                <a:gd name="T5" fmla="*/ 0 h 4"/>
                <a:gd name="T6" fmla="*/ 2 w 9"/>
                <a:gd name="T7" fmla="*/ 0 h 4"/>
                <a:gd name="T8" fmla="*/ 0 w 9"/>
                <a:gd name="T9" fmla="*/ 4 h 4"/>
                <a:gd name="T10" fmla="*/ 2 w 9"/>
                <a:gd name="T11" fmla="*/ 4 h 4"/>
                <a:gd name="T12" fmla="*/ 5 w 9"/>
                <a:gd name="T13" fmla="*/ 4 h 4"/>
                <a:gd name="T14" fmla="*/ 7 w 9"/>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4">
                  <a:moveTo>
                    <a:pt x="7" y="4"/>
                  </a:moveTo>
                  <a:lnTo>
                    <a:pt x="9" y="0"/>
                  </a:lnTo>
                  <a:lnTo>
                    <a:pt x="7" y="0"/>
                  </a:lnTo>
                  <a:lnTo>
                    <a:pt x="2" y="0"/>
                  </a:lnTo>
                  <a:lnTo>
                    <a:pt x="0" y="4"/>
                  </a:lnTo>
                  <a:lnTo>
                    <a:pt x="2" y="4"/>
                  </a:lnTo>
                  <a:lnTo>
                    <a:pt x="5" y="4"/>
                  </a:lnTo>
                  <a:lnTo>
                    <a:pt x="7"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2" name="Freeform 132"/>
            <p:cNvSpPr>
              <a:spLocks/>
            </p:cNvSpPr>
            <p:nvPr/>
          </p:nvSpPr>
          <p:spPr bwMode="auto">
            <a:xfrm>
              <a:off x="3992875" y="3290332"/>
              <a:ext cx="4066" cy="4066"/>
            </a:xfrm>
            <a:custGeom>
              <a:avLst/>
              <a:gdLst>
                <a:gd name="T0" fmla="*/ 2 w 5"/>
                <a:gd name="T1" fmla="*/ 0 h 5"/>
                <a:gd name="T2" fmla="*/ 0 w 5"/>
                <a:gd name="T3" fmla="*/ 0 h 5"/>
                <a:gd name="T4" fmla="*/ 0 w 5"/>
                <a:gd name="T5" fmla="*/ 5 h 5"/>
                <a:gd name="T6" fmla="*/ 5 w 5"/>
                <a:gd name="T7" fmla="*/ 3 h 5"/>
                <a:gd name="T8" fmla="*/ 2 w 5"/>
                <a:gd name="T9" fmla="*/ 0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0" y="5"/>
                  </a:lnTo>
                  <a:lnTo>
                    <a:pt x="5" y="3"/>
                  </a:lnTo>
                  <a:lnTo>
                    <a:pt x="2"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3" name="Freeform 133"/>
            <p:cNvSpPr>
              <a:spLocks/>
            </p:cNvSpPr>
            <p:nvPr/>
          </p:nvSpPr>
          <p:spPr bwMode="auto">
            <a:xfrm>
              <a:off x="4018085" y="3263495"/>
              <a:ext cx="4066" cy="5693"/>
            </a:xfrm>
            <a:custGeom>
              <a:avLst/>
              <a:gdLst>
                <a:gd name="T0" fmla="*/ 5 w 5"/>
                <a:gd name="T1" fmla="*/ 5 h 7"/>
                <a:gd name="T2" fmla="*/ 5 w 5"/>
                <a:gd name="T3" fmla="*/ 0 h 7"/>
                <a:gd name="T4" fmla="*/ 2 w 5"/>
                <a:gd name="T5" fmla="*/ 0 h 7"/>
                <a:gd name="T6" fmla="*/ 0 w 5"/>
                <a:gd name="T7" fmla="*/ 7 h 7"/>
                <a:gd name="T8" fmla="*/ 2 w 5"/>
                <a:gd name="T9" fmla="*/ 7 h 7"/>
                <a:gd name="T10" fmla="*/ 5 w 5"/>
                <a:gd name="T11" fmla="*/ 5 h 7"/>
              </a:gdLst>
              <a:ahLst/>
              <a:cxnLst>
                <a:cxn ang="0">
                  <a:pos x="T0" y="T1"/>
                </a:cxn>
                <a:cxn ang="0">
                  <a:pos x="T2" y="T3"/>
                </a:cxn>
                <a:cxn ang="0">
                  <a:pos x="T4" y="T5"/>
                </a:cxn>
                <a:cxn ang="0">
                  <a:pos x="T6" y="T7"/>
                </a:cxn>
                <a:cxn ang="0">
                  <a:pos x="T8" y="T9"/>
                </a:cxn>
                <a:cxn ang="0">
                  <a:pos x="T10" y="T11"/>
                </a:cxn>
              </a:cxnLst>
              <a:rect l="0" t="0" r="r" b="b"/>
              <a:pathLst>
                <a:path w="5" h="7">
                  <a:moveTo>
                    <a:pt x="5" y="5"/>
                  </a:moveTo>
                  <a:lnTo>
                    <a:pt x="5" y="0"/>
                  </a:lnTo>
                  <a:lnTo>
                    <a:pt x="2" y="0"/>
                  </a:lnTo>
                  <a:lnTo>
                    <a:pt x="0" y="7"/>
                  </a:lnTo>
                  <a:lnTo>
                    <a:pt x="2" y="7"/>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4" name="Freeform 134"/>
            <p:cNvSpPr>
              <a:spLocks/>
            </p:cNvSpPr>
            <p:nvPr/>
          </p:nvSpPr>
          <p:spPr bwMode="auto">
            <a:xfrm>
              <a:off x="4012392" y="3253735"/>
              <a:ext cx="7320" cy="8133"/>
            </a:xfrm>
            <a:custGeom>
              <a:avLst/>
              <a:gdLst>
                <a:gd name="T0" fmla="*/ 9 w 9"/>
                <a:gd name="T1" fmla="*/ 5 h 10"/>
                <a:gd name="T2" fmla="*/ 9 w 9"/>
                <a:gd name="T3" fmla="*/ 0 h 10"/>
                <a:gd name="T4" fmla="*/ 2 w 9"/>
                <a:gd name="T5" fmla="*/ 0 h 10"/>
                <a:gd name="T6" fmla="*/ 0 w 9"/>
                <a:gd name="T7" fmla="*/ 5 h 10"/>
                <a:gd name="T8" fmla="*/ 2 w 9"/>
                <a:gd name="T9" fmla="*/ 7 h 10"/>
                <a:gd name="T10" fmla="*/ 4 w 9"/>
                <a:gd name="T11" fmla="*/ 10 h 10"/>
                <a:gd name="T12" fmla="*/ 9 w 9"/>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9" h="10">
                  <a:moveTo>
                    <a:pt x="9" y="5"/>
                  </a:moveTo>
                  <a:lnTo>
                    <a:pt x="9" y="0"/>
                  </a:lnTo>
                  <a:lnTo>
                    <a:pt x="2" y="0"/>
                  </a:lnTo>
                  <a:lnTo>
                    <a:pt x="0" y="5"/>
                  </a:lnTo>
                  <a:lnTo>
                    <a:pt x="2" y="7"/>
                  </a:lnTo>
                  <a:lnTo>
                    <a:pt x="4" y="10"/>
                  </a:lnTo>
                  <a:lnTo>
                    <a:pt x="9"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5" name="Freeform 135"/>
            <p:cNvSpPr>
              <a:spLocks/>
            </p:cNvSpPr>
            <p:nvPr/>
          </p:nvSpPr>
          <p:spPr bwMode="auto">
            <a:xfrm>
              <a:off x="3987181" y="3263495"/>
              <a:ext cx="1626" cy="4066"/>
            </a:xfrm>
            <a:custGeom>
              <a:avLst/>
              <a:gdLst>
                <a:gd name="T0" fmla="*/ 2 w 2"/>
                <a:gd name="T1" fmla="*/ 2 h 5"/>
                <a:gd name="T2" fmla="*/ 0 w 2"/>
                <a:gd name="T3" fmla="*/ 0 h 5"/>
                <a:gd name="T4" fmla="*/ 0 w 2"/>
                <a:gd name="T5" fmla="*/ 5 h 5"/>
                <a:gd name="T6" fmla="*/ 2 w 2"/>
                <a:gd name="T7" fmla="*/ 2 h 5"/>
              </a:gdLst>
              <a:ahLst/>
              <a:cxnLst>
                <a:cxn ang="0">
                  <a:pos x="T0" y="T1"/>
                </a:cxn>
                <a:cxn ang="0">
                  <a:pos x="T2" y="T3"/>
                </a:cxn>
                <a:cxn ang="0">
                  <a:pos x="T4" y="T5"/>
                </a:cxn>
                <a:cxn ang="0">
                  <a:pos x="T6" y="T7"/>
                </a:cxn>
              </a:cxnLst>
              <a:rect l="0" t="0" r="r" b="b"/>
              <a:pathLst>
                <a:path w="2" h="5">
                  <a:moveTo>
                    <a:pt x="2" y="2"/>
                  </a:moveTo>
                  <a:lnTo>
                    <a:pt x="0" y="0"/>
                  </a:lnTo>
                  <a:lnTo>
                    <a:pt x="0" y="5"/>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6" name="Freeform 136"/>
            <p:cNvSpPr>
              <a:spLocks/>
            </p:cNvSpPr>
            <p:nvPr/>
          </p:nvSpPr>
          <p:spPr bwMode="auto">
            <a:xfrm>
              <a:off x="3983115" y="3217138"/>
              <a:ext cx="11386" cy="39037"/>
            </a:xfrm>
            <a:custGeom>
              <a:avLst/>
              <a:gdLst>
                <a:gd name="T0" fmla="*/ 3 w 14"/>
                <a:gd name="T1" fmla="*/ 48 h 48"/>
                <a:gd name="T2" fmla="*/ 5 w 14"/>
                <a:gd name="T3" fmla="*/ 45 h 48"/>
                <a:gd name="T4" fmla="*/ 5 w 14"/>
                <a:gd name="T5" fmla="*/ 43 h 48"/>
                <a:gd name="T6" fmla="*/ 7 w 14"/>
                <a:gd name="T7" fmla="*/ 38 h 48"/>
                <a:gd name="T8" fmla="*/ 7 w 14"/>
                <a:gd name="T9" fmla="*/ 33 h 48"/>
                <a:gd name="T10" fmla="*/ 10 w 14"/>
                <a:gd name="T11" fmla="*/ 29 h 48"/>
                <a:gd name="T12" fmla="*/ 12 w 14"/>
                <a:gd name="T13" fmla="*/ 22 h 48"/>
                <a:gd name="T14" fmla="*/ 12 w 14"/>
                <a:gd name="T15" fmla="*/ 22 h 48"/>
                <a:gd name="T16" fmla="*/ 14 w 14"/>
                <a:gd name="T17" fmla="*/ 15 h 48"/>
                <a:gd name="T18" fmla="*/ 14 w 14"/>
                <a:gd name="T19" fmla="*/ 7 h 48"/>
                <a:gd name="T20" fmla="*/ 12 w 14"/>
                <a:gd name="T21" fmla="*/ 3 h 48"/>
                <a:gd name="T22" fmla="*/ 10 w 14"/>
                <a:gd name="T23" fmla="*/ 0 h 48"/>
                <a:gd name="T24" fmla="*/ 7 w 14"/>
                <a:gd name="T25" fmla="*/ 3 h 48"/>
                <a:gd name="T26" fmla="*/ 5 w 14"/>
                <a:gd name="T27" fmla="*/ 5 h 48"/>
                <a:gd name="T28" fmla="*/ 5 w 14"/>
                <a:gd name="T29" fmla="*/ 7 h 48"/>
                <a:gd name="T30" fmla="*/ 7 w 14"/>
                <a:gd name="T31" fmla="*/ 10 h 48"/>
                <a:gd name="T32" fmla="*/ 5 w 14"/>
                <a:gd name="T33" fmla="*/ 12 h 48"/>
                <a:gd name="T34" fmla="*/ 5 w 14"/>
                <a:gd name="T35" fmla="*/ 17 h 48"/>
                <a:gd name="T36" fmla="*/ 3 w 14"/>
                <a:gd name="T37" fmla="*/ 19 h 48"/>
                <a:gd name="T38" fmla="*/ 0 w 14"/>
                <a:gd name="T39" fmla="*/ 19 h 48"/>
                <a:gd name="T40" fmla="*/ 0 w 14"/>
                <a:gd name="T41" fmla="*/ 22 h 48"/>
                <a:gd name="T42" fmla="*/ 5 w 14"/>
                <a:gd name="T43" fmla="*/ 22 h 48"/>
                <a:gd name="T44" fmla="*/ 3 w 14"/>
                <a:gd name="T45" fmla="*/ 24 h 48"/>
                <a:gd name="T46" fmla="*/ 0 w 14"/>
                <a:gd name="T47" fmla="*/ 26 h 48"/>
                <a:gd name="T48" fmla="*/ 3 w 14"/>
                <a:gd name="T49" fmla="*/ 29 h 48"/>
                <a:gd name="T50" fmla="*/ 3 w 14"/>
                <a:gd name="T51" fmla="*/ 29 h 48"/>
                <a:gd name="T52" fmla="*/ 5 w 14"/>
                <a:gd name="T53" fmla="*/ 26 h 48"/>
                <a:gd name="T54" fmla="*/ 7 w 14"/>
                <a:gd name="T55" fmla="*/ 29 h 48"/>
                <a:gd name="T56" fmla="*/ 5 w 14"/>
                <a:gd name="T57" fmla="*/ 31 h 48"/>
                <a:gd name="T58" fmla="*/ 3 w 14"/>
                <a:gd name="T59" fmla="*/ 31 h 48"/>
                <a:gd name="T60" fmla="*/ 0 w 14"/>
                <a:gd name="T61" fmla="*/ 33 h 48"/>
                <a:gd name="T62" fmla="*/ 0 w 14"/>
                <a:gd name="T63" fmla="*/ 38 h 48"/>
                <a:gd name="T64" fmla="*/ 3 w 14"/>
                <a:gd name="T65" fmla="*/ 41 h 48"/>
                <a:gd name="T66" fmla="*/ 3 w 14"/>
                <a:gd name="T67" fmla="*/ 43 h 48"/>
                <a:gd name="T68" fmla="*/ 3 w 14"/>
                <a:gd name="T6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8">
                  <a:moveTo>
                    <a:pt x="3" y="48"/>
                  </a:moveTo>
                  <a:lnTo>
                    <a:pt x="5" y="45"/>
                  </a:lnTo>
                  <a:lnTo>
                    <a:pt x="5" y="43"/>
                  </a:lnTo>
                  <a:lnTo>
                    <a:pt x="7" y="38"/>
                  </a:lnTo>
                  <a:lnTo>
                    <a:pt x="7" y="33"/>
                  </a:lnTo>
                  <a:lnTo>
                    <a:pt x="10" y="29"/>
                  </a:lnTo>
                  <a:lnTo>
                    <a:pt x="12" y="22"/>
                  </a:lnTo>
                  <a:lnTo>
                    <a:pt x="12" y="22"/>
                  </a:lnTo>
                  <a:lnTo>
                    <a:pt x="14" y="15"/>
                  </a:lnTo>
                  <a:lnTo>
                    <a:pt x="14" y="7"/>
                  </a:lnTo>
                  <a:lnTo>
                    <a:pt x="12" y="3"/>
                  </a:lnTo>
                  <a:lnTo>
                    <a:pt x="10" y="0"/>
                  </a:lnTo>
                  <a:lnTo>
                    <a:pt x="7" y="3"/>
                  </a:lnTo>
                  <a:lnTo>
                    <a:pt x="5" y="5"/>
                  </a:lnTo>
                  <a:lnTo>
                    <a:pt x="5" y="7"/>
                  </a:lnTo>
                  <a:lnTo>
                    <a:pt x="7" y="10"/>
                  </a:lnTo>
                  <a:lnTo>
                    <a:pt x="5" y="12"/>
                  </a:lnTo>
                  <a:lnTo>
                    <a:pt x="5" y="17"/>
                  </a:lnTo>
                  <a:lnTo>
                    <a:pt x="3" y="19"/>
                  </a:lnTo>
                  <a:lnTo>
                    <a:pt x="0" y="19"/>
                  </a:lnTo>
                  <a:lnTo>
                    <a:pt x="0" y="22"/>
                  </a:lnTo>
                  <a:lnTo>
                    <a:pt x="5" y="22"/>
                  </a:lnTo>
                  <a:lnTo>
                    <a:pt x="3" y="24"/>
                  </a:lnTo>
                  <a:lnTo>
                    <a:pt x="0" y="26"/>
                  </a:lnTo>
                  <a:lnTo>
                    <a:pt x="3" y="29"/>
                  </a:lnTo>
                  <a:lnTo>
                    <a:pt x="3" y="29"/>
                  </a:lnTo>
                  <a:lnTo>
                    <a:pt x="5" y="26"/>
                  </a:lnTo>
                  <a:lnTo>
                    <a:pt x="7" y="29"/>
                  </a:lnTo>
                  <a:lnTo>
                    <a:pt x="5" y="31"/>
                  </a:lnTo>
                  <a:lnTo>
                    <a:pt x="3" y="31"/>
                  </a:lnTo>
                  <a:lnTo>
                    <a:pt x="0" y="33"/>
                  </a:lnTo>
                  <a:lnTo>
                    <a:pt x="0" y="38"/>
                  </a:lnTo>
                  <a:lnTo>
                    <a:pt x="3" y="41"/>
                  </a:lnTo>
                  <a:lnTo>
                    <a:pt x="3" y="43"/>
                  </a:lnTo>
                  <a:lnTo>
                    <a:pt x="3" y="4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7" name="Freeform 137"/>
            <p:cNvSpPr>
              <a:spLocks/>
            </p:cNvSpPr>
            <p:nvPr/>
          </p:nvSpPr>
          <p:spPr bwMode="auto">
            <a:xfrm>
              <a:off x="4004259" y="3230963"/>
              <a:ext cx="13826" cy="22771"/>
            </a:xfrm>
            <a:custGeom>
              <a:avLst/>
              <a:gdLst>
                <a:gd name="T0" fmla="*/ 12 w 17"/>
                <a:gd name="T1" fmla="*/ 5 h 28"/>
                <a:gd name="T2" fmla="*/ 7 w 17"/>
                <a:gd name="T3" fmla="*/ 0 h 28"/>
                <a:gd name="T4" fmla="*/ 3 w 17"/>
                <a:gd name="T5" fmla="*/ 0 h 28"/>
                <a:gd name="T6" fmla="*/ 0 w 17"/>
                <a:gd name="T7" fmla="*/ 2 h 28"/>
                <a:gd name="T8" fmla="*/ 3 w 17"/>
                <a:gd name="T9" fmla="*/ 5 h 28"/>
                <a:gd name="T10" fmla="*/ 3 w 17"/>
                <a:gd name="T11" fmla="*/ 9 h 28"/>
                <a:gd name="T12" fmla="*/ 5 w 17"/>
                <a:gd name="T13" fmla="*/ 9 h 28"/>
                <a:gd name="T14" fmla="*/ 5 w 17"/>
                <a:gd name="T15" fmla="*/ 14 h 28"/>
                <a:gd name="T16" fmla="*/ 0 w 17"/>
                <a:gd name="T17" fmla="*/ 24 h 28"/>
                <a:gd name="T18" fmla="*/ 0 w 17"/>
                <a:gd name="T19" fmla="*/ 28 h 28"/>
                <a:gd name="T20" fmla="*/ 5 w 17"/>
                <a:gd name="T21" fmla="*/ 28 h 28"/>
                <a:gd name="T22" fmla="*/ 5 w 17"/>
                <a:gd name="T23" fmla="*/ 26 h 28"/>
                <a:gd name="T24" fmla="*/ 7 w 17"/>
                <a:gd name="T25" fmla="*/ 26 h 28"/>
                <a:gd name="T26" fmla="*/ 10 w 17"/>
                <a:gd name="T27" fmla="*/ 24 h 28"/>
                <a:gd name="T28" fmla="*/ 7 w 17"/>
                <a:gd name="T29" fmla="*/ 21 h 28"/>
                <a:gd name="T30" fmla="*/ 10 w 17"/>
                <a:gd name="T31" fmla="*/ 19 h 28"/>
                <a:gd name="T32" fmla="*/ 10 w 17"/>
                <a:gd name="T33" fmla="*/ 14 h 28"/>
                <a:gd name="T34" fmla="*/ 12 w 17"/>
                <a:gd name="T35" fmla="*/ 14 h 28"/>
                <a:gd name="T36" fmla="*/ 12 w 17"/>
                <a:gd name="T37" fmla="*/ 19 h 28"/>
                <a:gd name="T38" fmla="*/ 14 w 17"/>
                <a:gd name="T39" fmla="*/ 19 h 28"/>
                <a:gd name="T40" fmla="*/ 17 w 17"/>
                <a:gd name="T41" fmla="*/ 14 h 28"/>
                <a:gd name="T42" fmla="*/ 17 w 17"/>
                <a:gd name="T43" fmla="*/ 9 h 28"/>
                <a:gd name="T44" fmla="*/ 14 w 17"/>
                <a:gd name="T45" fmla="*/ 5 h 28"/>
                <a:gd name="T46" fmla="*/ 12 w 17"/>
                <a:gd name="T47"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8">
                  <a:moveTo>
                    <a:pt x="12" y="5"/>
                  </a:moveTo>
                  <a:lnTo>
                    <a:pt x="7" y="0"/>
                  </a:lnTo>
                  <a:lnTo>
                    <a:pt x="3" y="0"/>
                  </a:lnTo>
                  <a:lnTo>
                    <a:pt x="0" y="2"/>
                  </a:lnTo>
                  <a:lnTo>
                    <a:pt x="3" y="5"/>
                  </a:lnTo>
                  <a:lnTo>
                    <a:pt x="3" y="9"/>
                  </a:lnTo>
                  <a:lnTo>
                    <a:pt x="5" y="9"/>
                  </a:lnTo>
                  <a:lnTo>
                    <a:pt x="5" y="14"/>
                  </a:lnTo>
                  <a:lnTo>
                    <a:pt x="0" y="24"/>
                  </a:lnTo>
                  <a:lnTo>
                    <a:pt x="0" y="28"/>
                  </a:lnTo>
                  <a:lnTo>
                    <a:pt x="5" y="28"/>
                  </a:lnTo>
                  <a:lnTo>
                    <a:pt x="5" y="26"/>
                  </a:lnTo>
                  <a:lnTo>
                    <a:pt x="7" y="26"/>
                  </a:lnTo>
                  <a:lnTo>
                    <a:pt x="10" y="24"/>
                  </a:lnTo>
                  <a:lnTo>
                    <a:pt x="7" y="21"/>
                  </a:lnTo>
                  <a:lnTo>
                    <a:pt x="10" y="19"/>
                  </a:lnTo>
                  <a:lnTo>
                    <a:pt x="10" y="14"/>
                  </a:lnTo>
                  <a:lnTo>
                    <a:pt x="12" y="14"/>
                  </a:lnTo>
                  <a:lnTo>
                    <a:pt x="12" y="19"/>
                  </a:lnTo>
                  <a:lnTo>
                    <a:pt x="14" y="19"/>
                  </a:lnTo>
                  <a:lnTo>
                    <a:pt x="17" y="14"/>
                  </a:lnTo>
                  <a:lnTo>
                    <a:pt x="17" y="9"/>
                  </a:lnTo>
                  <a:lnTo>
                    <a:pt x="14" y="5"/>
                  </a:lnTo>
                  <a:lnTo>
                    <a:pt x="1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8" name="Freeform 138"/>
            <p:cNvSpPr>
              <a:spLocks/>
            </p:cNvSpPr>
            <p:nvPr/>
          </p:nvSpPr>
          <p:spPr bwMode="auto">
            <a:xfrm>
              <a:off x="3994501" y="3219577"/>
              <a:ext cx="2440" cy="3253"/>
            </a:xfrm>
            <a:custGeom>
              <a:avLst/>
              <a:gdLst>
                <a:gd name="T0" fmla="*/ 3 w 3"/>
                <a:gd name="T1" fmla="*/ 0 h 4"/>
                <a:gd name="T2" fmla="*/ 0 w 3"/>
                <a:gd name="T3" fmla="*/ 0 h 4"/>
                <a:gd name="T4" fmla="*/ 3 w 3"/>
                <a:gd name="T5" fmla="*/ 4 h 4"/>
                <a:gd name="T6" fmla="*/ 3 w 3"/>
                <a:gd name="T7" fmla="*/ 0 h 4"/>
              </a:gdLst>
              <a:ahLst/>
              <a:cxnLst>
                <a:cxn ang="0">
                  <a:pos x="T0" y="T1"/>
                </a:cxn>
                <a:cxn ang="0">
                  <a:pos x="T2" y="T3"/>
                </a:cxn>
                <a:cxn ang="0">
                  <a:pos x="T4" y="T5"/>
                </a:cxn>
                <a:cxn ang="0">
                  <a:pos x="T6" y="T7"/>
                </a:cxn>
              </a:cxnLst>
              <a:rect l="0" t="0" r="r" b="b"/>
              <a:pathLst>
                <a:path w="3" h="4">
                  <a:moveTo>
                    <a:pt x="3" y="0"/>
                  </a:moveTo>
                  <a:lnTo>
                    <a:pt x="0" y="0"/>
                  </a:lnTo>
                  <a:lnTo>
                    <a:pt x="3" y="4"/>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9" name="Freeform 139"/>
            <p:cNvSpPr>
              <a:spLocks/>
            </p:cNvSpPr>
            <p:nvPr/>
          </p:nvSpPr>
          <p:spPr bwMode="auto">
            <a:xfrm>
              <a:off x="3998567" y="3292772"/>
              <a:ext cx="2440" cy="3253"/>
            </a:xfrm>
            <a:custGeom>
              <a:avLst/>
              <a:gdLst>
                <a:gd name="T0" fmla="*/ 3 w 3"/>
                <a:gd name="T1" fmla="*/ 2 h 4"/>
                <a:gd name="T2" fmla="*/ 0 w 3"/>
                <a:gd name="T3" fmla="*/ 0 h 4"/>
                <a:gd name="T4" fmla="*/ 0 w 3"/>
                <a:gd name="T5" fmla="*/ 2 h 4"/>
                <a:gd name="T6" fmla="*/ 3 w 3"/>
                <a:gd name="T7" fmla="*/ 4 h 4"/>
                <a:gd name="T8" fmla="*/ 3 w 3"/>
                <a:gd name="T9" fmla="*/ 2 h 4"/>
              </a:gdLst>
              <a:ahLst/>
              <a:cxnLst>
                <a:cxn ang="0">
                  <a:pos x="T0" y="T1"/>
                </a:cxn>
                <a:cxn ang="0">
                  <a:pos x="T2" y="T3"/>
                </a:cxn>
                <a:cxn ang="0">
                  <a:pos x="T4" y="T5"/>
                </a:cxn>
                <a:cxn ang="0">
                  <a:pos x="T6" y="T7"/>
                </a:cxn>
                <a:cxn ang="0">
                  <a:pos x="T8" y="T9"/>
                </a:cxn>
              </a:cxnLst>
              <a:rect l="0" t="0" r="r" b="b"/>
              <a:pathLst>
                <a:path w="3" h="4">
                  <a:moveTo>
                    <a:pt x="3" y="2"/>
                  </a:moveTo>
                  <a:lnTo>
                    <a:pt x="0" y="0"/>
                  </a:lnTo>
                  <a:lnTo>
                    <a:pt x="0" y="2"/>
                  </a:lnTo>
                  <a:lnTo>
                    <a:pt x="3" y="4"/>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0" name="Freeform 140"/>
            <p:cNvSpPr>
              <a:spLocks/>
            </p:cNvSpPr>
            <p:nvPr/>
          </p:nvSpPr>
          <p:spPr bwMode="auto">
            <a:xfrm>
              <a:off x="3640727" y="3090268"/>
              <a:ext cx="4066" cy="1627"/>
            </a:xfrm>
            <a:custGeom>
              <a:avLst/>
              <a:gdLst>
                <a:gd name="T0" fmla="*/ 5 w 5"/>
                <a:gd name="T1" fmla="*/ 0 h 2"/>
                <a:gd name="T2" fmla="*/ 0 w 5"/>
                <a:gd name="T3" fmla="*/ 2 h 2"/>
                <a:gd name="T4" fmla="*/ 3 w 5"/>
                <a:gd name="T5" fmla="*/ 2 h 2"/>
                <a:gd name="T6" fmla="*/ 3 w 5"/>
                <a:gd name="T7" fmla="*/ 2 h 2"/>
                <a:gd name="T8" fmla="*/ 5 w 5"/>
                <a:gd name="T9" fmla="*/ 0 h 2"/>
              </a:gdLst>
              <a:ahLst/>
              <a:cxnLst>
                <a:cxn ang="0">
                  <a:pos x="T0" y="T1"/>
                </a:cxn>
                <a:cxn ang="0">
                  <a:pos x="T2" y="T3"/>
                </a:cxn>
                <a:cxn ang="0">
                  <a:pos x="T4" y="T5"/>
                </a:cxn>
                <a:cxn ang="0">
                  <a:pos x="T6" y="T7"/>
                </a:cxn>
                <a:cxn ang="0">
                  <a:pos x="T8" y="T9"/>
                </a:cxn>
              </a:cxnLst>
              <a:rect l="0" t="0" r="r" b="b"/>
              <a:pathLst>
                <a:path w="5" h="2">
                  <a:moveTo>
                    <a:pt x="5" y="0"/>
                  </a:moveTo>
                  <a:lnTo>
                    <a:pt x="0" y="2"/>
                  </a:lnTo>
                  <a:lnTo>
                    <a:pt x="3" y="2"/>
                  </a:lnTo>
                  <a:lnTo>
                    <a:pt x="3"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1" name="Freeform 141"/>
            <p:cNvSpPr>
              <a:spLocks/>
            </p:cNvSpPr>
            <p:nvPr/>
          </p:nvSpPr>
          <p:spPr bwMode="auto">
            <a:xfrm>
              <a:off x="3633408" y="3086201"/>
              <a:ext cx="7320" cy="8133"/>
            </a:xfrm>
            <a:custGeom>
              <a:avLst/>
              <a:gdLst>
                <a:gd name="T0" fmla="*/ 5 w 9"/>
                <a:gd name="T1" fmla="*/ 7 h 10"/>
                <a:gd name="T2" fmla="*/ 9 w 9"/>
                <a:gd name="T3" fmla="*/ 3 h 10"/>
                <a:gd name="T4" fmla="*/ 9 w 9"/>
                <a:gd name="T5" fmla="*/ 0 h 10"/>
                <a:gd name="T6" fmla="*/ 5 w 9"/>
                <a:gd name="T7" fmla="*/ 3 h 10"/>
                <a:gd name="T8" fmla="*/ 0 w 9"/>
                <a:gd name="T9" fmla="*/ 5 h 10"/>
                <a:gd name="T10" fmla="*/ 0 w 9"/>
                <a:gd name="T11" fmla="*/ 10 h 10"/>
                <a:gd name="T12" fmla="*/ 2 w 9"/>
                <a:gd name="T13" fmla="*/ 10 h 10"/>
                <a:gd name="T14" fmla="*/ 5 w 9"/>
                <a:gd name="T15" fmla="*/ 7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5" y="7"/>
                  </a:moveTo>
                  <a:lnTo>
                    <a:pt x="9" y="3"/>
                  </a:lnTo>
                  <a:lnTo>
                    <a:pt x="9" y="0"/>
                  </a:lnTo>
                  <a:lnTo>
                    <a:pt x="5" y="3"/>
                  </a:lnTo>
                  <a:lnTo>
                    <a:pt x="0" y="5"/>
                  </a:lnTo>
                  <a:lnTo>
                    <a:pt x="0" y="10"/>
                  </a:lnTo>
                  <a:lnTo>
                    <a:pt x="2" y="10"/>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2" name="Freeform 142"/>
            <p:cNvSpPr>
              <a:spLocks/>
            </p:cNvSpPr>
            <p:nvPr/>
          </p:nvSpPr>
          <p:spPr bwMode="auto">
            <a:xfrm>
              <a:off x="3991247" y="3235030"/>
              <a:ext cx="15452" cy="26838"/>
            </a:xfrm>
            <a:custGeom>
              <a:avLst/>
              <a:gdLst>
                <a:gd name="T0" fmla="*/ 19 w 19"/>
                <a:gd name="T1" fmla="*/ 9 h 33"/>
                <a:gd name="T2" fmla="*/ 16 w 19"/>
                <a:gd name="T3" fmla="*/ 7 h 33"/>
                <a:gd name="T4" fmla="*/ 14 w 19"/>
                <a:gd name="T5" fmla="*/ 9 h 33"/>
                <a:gd name="T6" fmla="*/ 14 w 19"/>
                <a:gd name="T7" fmla="*/ 7 h 33"/>
                <a:gd name="T8" fmla="*/ 16 w 19"/>
                <a:gd name="T9" fmla="*/ 4 h 33"/>
                <a:gd name="T10" fmla="*/ 12 w 19"/>
                <a:gd name="T11" fmla="*/ 0 h 33"/>
                <a:gd name="T12" fmla="*/ 9 w 19"/>
                <a:gd name="T13" fmla="*/ 0 h 33"/>
                <a:gd name="T14" fmla="*/ 9 w 19"/>
                <a:gd name="T15" fmla="*/ 4 h 33"/>
                <a:gd name="T16" fmla="*/ 7 w 19"/>
                <a:gd name="T17" fmla="*/ 2 h 33"/>
                <a:gd name="T18" fmla="*/ 4 w 19"/>
                <a:gd name="T19" fmla="*/ 4 h 33"/>
                <a:gd name="T20" fmla="*/ 4 w 19"/>
                <a:gd name="T21" fmla="*/ 9 h 33"/>
                <a:gd name="T22" fmla="*/ 7 w 19"/>
                <a:gd name="T23" fmla="*/ 11 h 33"/>
                <a:gd name="T24" fmla="*/ 4 w 19"/>
                <a:gd name="T25" fmla="*/ 14 h 33"/>
                <a:gd name="T26" fmla="*/ 7 w 19"/>
                <a:gd name="T27" fmla="*/ 16 h 33"/>
                <a:gd name="T28" fmla="*/ 7 w 19"/>
                <a:gd name="T29" fmla="*/ 19 h 33"/>
                <a:gd name="T30" fmla="*/ 4 w 19"/>
                <a:gd name="T31" fmla="*/ 21 h 33"/>
                <a:gd name="T32" fmla="*/ 2 w 19"/>
                <a:gd name="T33" fmla="*/ 19 h 33"/>
                <a:gd name="T34" fmla="*/ 0 w 19"/>
                <a:gd name="T35" fmla="*/ 23 h 33"/>
                <a:gd name="T36" fmla="*/ 2 w 19"/>
                <a:gd name="T37" fmla="*/ 26 h 33"/>
                <a:gd name="T38" fmla="*/ 0 w 19"/>
                <a:gd name="T39" fmla="*/ 28 h 33"/>
                <a:gd name="T40" fmla="*/ 0 w 19"/>
                <a:gd name="T41" fmla="*/ 30 h 33"/>
                <a:gd name="T42" fmla="*/ 0 w 19"/>
                <a:gd name="T43" fmla="*/ 33 h 33"/>
                <a:gd name="T44" fmla="*/ 2 w 19"/>
                <a:gd name="T45" fmla="*/ 26 h 33"/>
                <a:gd name="T46" fmla="*/ 4 w 19"/>
                <a:gd name="T47" fmla="*/ 28 h 33"/>
                <a:gd name="T48" fmla="*/ 2 w 19"/>
                <a:gd name="T49" fmla="*/ 33 h 33"/>
                <a:gd name="T50" fmla="*/ 7 w 19"/>
                <a:gd name="T51" fmla="*/ 30 h 33"/>
                <a:gd name="T52" fmla="*/ 9 w 19"/>
                <a:gd name="T53" fmla="*/ 28 h 33"/>
                <a:gd name="T54" fmla="*/ 9 w 19"/>
                <a:gd name="T55" fmla="*/ 23 h 33"/>
                <a:gd name="T56" fmla="*/ 14 w 19"/>
                <a:gd name="T57" fmla="*/ 19 h 33"/>
                <a:gd name="T58" fmla="*/ 19 w 19"/>
                <a:gd name="T59"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 h="33">
                  <a:moveTo>
                    <a:pt x="19" y="9"/>
                  </a:moveTo>
                  <a:lnTo>
                    <a:pt x="16" y="7"/>
                  </a:lnTo>
                  <a:lnTo>
                    <a:pt x="14" y="9"/>
                  </a:lnTo>
                  <a:lnTo>
                    <a:pt x="14" y="7"/>
                  </a:lnTo>
                  <a:lnTo>
                    <a:pt x="16" y="4"/>
                  </a:lnTo>
                  <a:lnTo>
                    <a:pt x="12" y="0"/>
                  </a:lnTo>
                  <a:lnTo>
                    <a:pt x="9" y="0"/>
                  </a:lnTo>
                  <a:lnTo>
                    <a:pt x="9" y="4"/>
                  </a:lnTo>
                  <a:lnTo>
                    <a:pt x="7" y="2"/>
                  </a:lnTo>
                  <a:lnTo>
                    <a:pt x="4" y="4"/>
                  </a:lnTo>
                  <a:lnTo>
                    <a:pt x="4" y="9"/>
                  </a:lnTo>
                  <a:lnTo>
                    <a:pt x="7" y="11"/>
                  </a:lnTo>
                  <a:lnTo>
                    <a:pt x="4" y="14"/>
                  </a:lnTo>
                  <a:lnTo>
                    <a:pt x="7" y="16"/>
                  </a:lnTo>
                  <a:lnTo>
                    <a:pt x="7" y="19"/>
                  </a:lnTo>
                  <a:lnTo>
                    <a:pt x="4" y="21"/>
                  </a:lnTo>
                  <a:lnTo>
                    <a:pt x="2" y="19"/>
                  </a:lnTo>
                  <a:lnTo>
                    <a:pt x="0" y="23"/>
                  </a:lnTo>
                  <a:lnTo>
                    <a:pt x="2" y="26"/>
                  </a:lnTo>
                  <a:lnTo>
                    <a:pt x="0" y="28"/>
                  </a:lnTo>
                  <a:lnTo>
                    <a:pt x="0" y="30"/>
                  </a:lnTo>
                  <a:lnTo>
                    <a:pt x="0" y="33"/>
                  </a:lnTo>
                  <a:lnTo>
                    <a:pt x="2" y="26"/>
                  </a:lnTo>
                  <a:lnTo>
                    <a:pt x="4" y="28"/>
                  </a:lnTo>
                  <a:lnTo>
                    <a:pt x="2" y="33"/>
                  </a:lnTo>
                  <a:lnTo>
                    <a:pt x="7" y="30"/>
                  </a:lnTo>
                  <a:lnTo>
                    <a:pt x="9" y="28"/>
                  </a:lnTo>
                  <a:lnTo>
                    <a:pt x="9" y="23"/>
                  </a:lnTo>
                  <a:lnTo>
                    <a:pt x="14" y="19"/>
                  </a:lnTo>
                  <a:lnTo>
                    <a:pt x="19"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3" name="Freeform 143"/>
            <p:cNvSpPr>
              <a:spLocks/>
            </p:cNvSpPr>
            <p:nvPr/>
          </p:nvSpPr>
          <p:spPr bwMode="auto">
            <a:xfrm>
              <a:off x="3700909" y="2907281"/>
              <a:ext cx="7320" cy="5693"/>
            </a:xfrm>
            <a:custGeom>
              <a:avLst/>
              <a:gdLst>
                <a:gd name="T0" fmla="*/ 7 w 9"/>
                <a:gd name="T1" fmla="*/ 7 h 7"/>
                <a:gd name="T2" fmla="*/ 9 w 9"/>
                <a:gd name="T3" fmla="*/ 3 h 7"/>
                <a:gd name="T4" fmla="*/ 7 w 9"/>
                <a:gd name="T5" fmla="*/ 0 h 7"/>
                <a:gd name="T6" fmla="*/ 2 w 9"/>
                <a:gd name="T7" fmla="*/ 0 h 7"/>
                <a:gd name="T8" fmla="*/ 0 w 9"/>
                <a:gd name="T9" fmla="*/ 3 h 7"/>
                <a:gd name="T10" fmla="*/ 4 w 9"/>
                <a:gd name="T11" fmla="*/ 7 h 7"/>
                <a:gd name="T12" fmla="*/ 7 w 9"/>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9" h="7">
                  <a:moveTo>
                    <a:pt x="7" y="7"/>
                  </a:moveTo>
                  <a:lnTo>
                    <a:pt x="9" y="3"/>
                  </a:lnTo>
                  <a:lnTo>
                    <a:pt x="7" y="0"/>
                  </a:lnTo>
                  <a:lnTo>
                    <a:pt x="2" y="0"/>
                  </a:lnTo>
                  <a:lnTo>
                    <a:pt x="0" y="3"/>
                  </a:lnTo>
                  <a:lnTo>
                    <a:pt x="4" y="7"/>
                  </a:lnTo>
                  <a:lnTo>
                    <a:pt x="7"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4" name="Freeform 144"/>
            <p:cNvSpPr>
              <a:spLocks/>
            </p:cNvSpPr>
            <p:nvPr/>
          </p:nvSpPr>
          <p:spPr bwMode="auto">
            <a:xfrm>
              <a:off x="3996941" y="3256174"/>
              <a:ext cx="17080" cy="49610"/>
            </a:xfrm>
            <a:custGeom>
              <a:avLst/>
              <a:gdLst>
                <a:gd name="T0" fmla="*/ 14 w 21"/>
                <a:gd name="T1" fmla="*/ 56 h 61"/>
                <a:gd name="T2" fmla="*/ 16 w 21"/>
                <a:gd name="T3" fmla="*/ 54 h 61"/>
                <a:gd name="T4" fmla="*/ 14 w 21"/>
                <a:gd name="T5" fmla="*/ 52 h 61"/>
                <a:gd name="T6" fmla="*/ 14 w 21"/>
                <a:gd name="T7" fmla="*/ 52 h 61"/>
                <a:gd name="T8" fmla="*/ 14 w 21"/>
                <a:gd name="T9" fmla="*/ 49 h 61"/>
                <a:gd name="T10" fmla="*/ 16 w 21"/>
                <a:gd name="T11" fmla="*/ 47 h 61"/>
                <a:gd name="T12" fmla="*/ 21 w 21"/>
                <a:gd name="T13" fmla="*/ 45 h 61"/>
                <a:gd name="T14" fmla="*/ 21 w 21"/>
                <a:gd name="T15" fmla="*/ 42 h 61"/>
                <a:gd name="T16" fmla="*/ 19 w 21"/>
                <a:gd name="T17" fmla="*/ 42 h 61"/>
                <a:gd name="T18" fmla="*/ 16 w 21"/>
                <a:gd name="T19" fmla="*/ 42 h 61"/>
                <a:gd name="T20" fmla="*/ 16 w 21"/>
                <a:gd name="T21" fmla="*/ 40 h 61"/>
                <a:gd name="T22" fmla="*/ 21 w 21"/>
                <a:gd name="T23" fmla="*/ 38 h 61"/>
                <a:gd name="T24" fmla="*/ 19 w 21"/>
                <a:gd name="T25" fmla="*/ 35 h 61"/>
                <a:gd name="T26" fmla="*/ 14 w 21"/>
                <a:gd name="T27" fmla="*/ 30 h 61"/>
                <a:gd name="T28" fmla="*/ 16 w 21"/>
                <a:gd name="T29" fmla="*/ 28 h 61"/>
                <a:gd name="T30" fmla="*/ 16 w 21"/>
                <a:gd name="T31" fmla="*/ 28 h 61"/>
                <a:gd name="T32" fmla="*/ 21 w 21"/>
                <a:gd name="T33" fmla="*/ 28 h 61"/>
                <a:gd name="T34" fmla="*/ 21 w 21"/>
                <a:gd name="T35" fmla="*/ 26 h 61"/>
                <a:gd name="T36" fmla="*/ 16 w 21"/>
                <a:gd name="T37" fmla="*/ 21 h 61"/>
                <a:gd name="T38" fmla="*/ 19 w 21"/>
                <a:gd name="T39" fmla="*/ 21 h 61"/>
                <a:gd name="T40" fmla="*/ 19 w 21"/>
                <a:gd name="T41" fmla="*/ 16 h 61"/>
                <a:gd name="T42" fmla="*/ 14 w 21"/>
                <a:gd name="T43" fmla="*/ 14 h 61"/>
                <a:gd name="T44" fmla="*/ 14 w 21"/>
                <a:gd name="T45" fmla="*/ 14 h 61"/>
                <a:gd name="T46" fmla="*/ 12 w 21"/>
                <a:gd name="T47" fmla="*/ 11 h 61"/>
                <a:gd name="T48" fmla="*/ 12 w 21"/>
                <a:gd name="T49" fmla="*/ 9 h 61"/>
                <a:gd name="T50" fmla="*/ 14 w 21"/>
                <a:gd name="T51" fmla="*/ 4 h 61"/>
                <a:gd name="T52" fmla="*/ 12 w 21"/>
                <a:gd name="T53" fmla="*/ 0 h 61"/>
                <a:gd name="T54" fmla="*/ 9 w 21"/>
                <a:gd name="T55" fmla="*/ 0 h 61"/>
                <a:gd name="T56" fmla="*/ 7 w 21"/>
                <a:gd name="T57" fmla="*/ 2 h 61"/>
                <a:gd name="T58" fmla="*/ 9 w 21"/>
                <a:gd name="T59" fmla="*/ 4 h 61"/>
                <a:gd name="T60" fmla="*/ 9 w 21"/>
                <a:gd name="T61" fmla="*/ 9 h 61"/>
                <a:gd name="T62" fmla="*/ 9 w 21"/>
                <a:gd name="T63" fmla="*/ 14 h 61"/>
                <a:gd name="T64" fmla="*/ 9 w 21"/>
                <a:gd name="T65" fmla="*/ 19 h 61"/>
                <a:gd name="T66" fmla="*/ 7 w 21"/>
                <a:gd name="T67" fmla="*/ 21 h 61"/>
                <a:gd name="T68" fmla="*/ 5 w 21"/>
                <a:gd name="T69" fmla="*/ 23 h 61"/>
                <a:gd name="T70" fmla="*/ 2 w 21"/>
                <a:gd name="T71" fmla="*/ 23 h 61"/>
                <a:gd name="T72" fmla="*/ 5 w 21"/>
                <a:gd name="T73" fmla="*/ 26 h 61"/>
                <a:gd name="T74" fmla="*/ 7 w 21"/>
                <a:gd name="T75" fmla="*/ 26 h 61"/>
                <a:gd name="T76" fmla="*/ 9 w 21"/>
                <a:gd name="T77" fmla="*/ 26 h 61"/>
                <a:gd name="T78" fmla="*/ 9 w 21"/>
                <a:gd name="T79" fmla="*/ 28 h 61"/>
                <a:gd name="T80" fmla="*/ 5 w 21"/>
                <a:gd name="T81" fmla="*/ 30 h 61"/>
                <a:gd name="T82" fmla="*/ 5 w 21"/>
                <a:gd name="T83" fmla="*/ 33 h 61"/>
                <a:gd name="T84" fmla="*/ 5 w 21"/>
                <a:gd name="T85" fmla="*/ 35 h 61"/>
                <a:gd name="T86" fmla="*/ 2 w 21"/>
                <a:gd name="T87" fmla="*/ 35 h 61"/>
                <a:gd name="T88" fmla="*/ 0 w 21"/>
                <a:gd name="T89" fmla="*/ 38 h 61"/>
                <a:gd name="T90" fmla="*/ 0 w 21"/>
                <a:gd name="T91" fmla="*/ 40 h 61"/>
                <a:gd name="T92" fmla="*/ 5 w 21"/>
                <a:gd name="T93" fmla="*/ 40 h 61"/>
                <a:gd name="T94" fmla="*/ 5 w 21"/>
                <a:gd name="T95" fmla="*/ 42 h 61"/>
                <a:gd name="T96" fmla="*/ 7 w 21"/>
                <a:gd name="T97" fmla="*/ 40 h 61"/>
                <a:gd name="T98" fmla="*/ 9 w 21"/>
                <a:gd name="T99" fmla="*/ 38 h 61"/>
                <a:gd name="T100" fmla="*/ 12 w 21"/>
                <a:gd name="T101" fmla="*/ 40 h 61"/>
                <a:gd name="T102" fmla="*/ 7 w 21"/>
                <a:gd name="T103" fmla="*/ 42 h 61"/>
                <a:gd name="T104" fmla="*/ 7 w 21"/>
                <a:gd name="T105" fmla="*/ 45 h 61"/>
                <a:gd name="T106" fmla="*/ 9 w 21"/>
                <a:gd name="T107" fmla="*/ 47 h 61"/>
                <a:gd name="T108" fmla="*/ 7 w 21"/>
                <a:gd name="T109" fmla="*/ 49 h 61"/>
                <a:gd name="T110" fmla="*/ 7 w 21"/>
                <a:gd name="T111" fmla="*/ 52 h 61"/>
                <a:gd name="T112" fmla="*/ 9 w 21"/>
                <a:gd name="T113" fmla="*/ 56 h 61"/>
                <a:gd name="T114" fmla="*/ 9 w 21"/>
                <a:gd name="T115" fmla="*/ 59 h 61"/>
                <a:gd name="T116" fmla="*/ 12 w 21"/>
                <a:gd name="T117" fmla="*/ 61 h 61"/>
                <a:gd name="T118" fmla="*/ 14 w 21"/>
                <a:gd name="T119" fmla="*/ 61 h 61"/>
                <a:gd name="T120" fmla="*/ 16 w 21"/>
                <a:gd name="T121" fmla="*/ 59 h 61"/>
                <a:gd name="T122" fmla="*/ 14 w 21"/>
                <a:gd name="T123" fmla="*/ 5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 h="61">
                  <a:moveTo>
                    <a:pt x="14" y="56"/>
                  </a:moveTo>
                  <a:lnTo>
                    <a:pt x="16" y="54"/>
                  </a:lnTo>
                  <a:lnTo>
                    <a:pt x="14" y="52"/>
                  </a:lnTo>
                  <a:lnTo>
                    <a:pt x="14" y="52"/>
                  </a:lnTo>
                  <a:lnTo>
                    <a:pt x="14" y="49"/>
                  </a:lnTo>
                  <a:lnTo>
                    <a:pt x="16" y="47"/>
                  </a:lnTo>
                  <a:lnTo>
                    <a:pt x="21" y="45"/>
                  </a:lnTo>
                  <a:lnTo>
                    <a:pt x="21" y="42"/>
                  </a:lnTo>
                  <a:lnTo>
                    <a:pt x="19" y="42"/>
                  </a:lnTo>
                  <a:lnTo>
                    <a:pt x="16" y="42"/>
                  </a:lnTo>
                  <a:lnTo>
                    <a:pt x="16" y="40"/>
                  </a:lnTo>
                  <a:lnTo>
                    <a:pt x="21" y="38"/>
                  </a:lnTo>
                  <a:lnTo>
                    <a:pt x="19" y="35"/>
                  </a:lnTo>
                  <a:lnTo>
                    <a:pt x="14" y="30"/>
                  </a:lnTo>
                  <a:lnTo>
                    <a:pt x="16" y="28"/>
                  </a:lnTo>
                  <a:lnTo>
                    <a:pt x="16" y="28"/>
                  </a:lnTo>
                  <a:lnTo>
                    <a:pt x="21" y="28"/>
                  </a:lnTo>
                  <a:lnTo>
                    <a:pt x="21" y="26"/>
                  </a:lnTo>
                  <a:lnTo>
                    <a:pt x="16" y="21"/>
                  </a:lnTo>
                  <a:lnTo>
                    <a:pt x="19" y="21"/>
                  </a:lnTo>
                  <a:lnTo>
                    <a:pt x="19" y="16"/>
                  </a:lnTo>
                  <a:lnTo>
                    <a:pt x="14" y="14"/>
                  </a:lnTo>
                  <a:lnTo>
                    <a:pt x="14" y="14"/>
                  </a:lnTo>
                  <a:lnTo>
                    <a:pt x="12" y="11"/>
                  </a:lnTo>
                  <a:lnTo>
                    <a:pt x="12" y="9"/>
                  </a:lnTo>
                  <a:lnTo>
                    <a:pt x="14" y="4"/>
                  </a:lnTo>
                  <a:lnTo>
                    <a:pt x="12" y="0"/>
                  </a:lnTo>
                  <a:lnTo>
                    <a:pt x="9" y="0"/>
                  </a:lnTo>
                  <a:lnTo>
                    <a:pt x="7" y="2"/>
                  </a:lnTo>
                  <a:lnTo>
                    <a:pt x="9" y="4"/>
                  </a:lnTo>
                  <a:lnTo>
                    <a:pt x="9" y="9"/>
                  </a:lnTo>
                  <a:lnTo>
                    <a:pt x="9" y="14"/>
                  </a:lnTo>
                  <a:lnTo>
                    <a:pt x="9" y="19"/>
                  </a:lnTo>
                  <a:lnTo>
                    <a:pt x="7" y="21"/>
                  </a:lnTo>
                  <a:lnTo>
                    <a:pt x="5" y="23"/>
                  </a:lnTo>
                  <a:lnTo>
                    <a:pt x="2" y="23"/>
                  </a:lnTo>
                  <a:lnTo>
                    <a:pt x="5" y="26"/>
                  </a:lnTo>
                  <a:lnTo>
                    <a:pt x="7" y="26"/>
                  </a:lnTo>
                  <a:lnTo>
                    <a:pt x="9" y="26"/>
                  </a:lnTo>
                  <a:lnTo>
                    <a:pt x="9" y="28"/>
                  </a:lnTo>
                  <a:lnTo>
                    <a:pt x="5" y="30"/>
                  </a:lnTo>
                  <a:lnTo>
                    <a:pt x="5" y="33"/>
                  </a:lnTo>
                  <a:lnTo>
                    <a:pt x="5" y="35"/>
                  </a:lnTo>
                  <a:lnTo>
                    <a:pt x="2" y="35"/>
                  </a:lnTo>
                  <a:lnTo>
                    <a:pt x="0" y="38"/>
                  </a:lnTo>
                  <a:lnTo>
                    <a:pt x="0" y="40"/>
                  </a:lnTo>
                  <a:lnTo>
                    <a:pt x="5" y="40"/>
                  </a:lnTo>
                  <a:lnTo>
                    <a:pt x="5" y="42"/>
                  </a:lnTo>
                  <a:lnTo>
                    <a:pt x="7" y="40"/>
                  </a:lnTo>
                  <a:lnTo>
                    <a:pt x="9" y="38"/>
                  </a:lnTo>
                  <a:lnTo>
                    <a:pt x="12" y="40"/>
                  </a:lnTo>
                  <a:lnTo>
                    <a:pt x="7" y="42"/>
                  </a:lnTo>
                  <a:lnTo>
                    <a:pt x="7" y="45"/>
                  </a:lnTo>
                  <a:lnTo>
                    <a:pt x="9" y="47"/>
                  </a:lnTo>
                  <a:lnTo>
                    <a:pt x="7" y="49"/>
                  </a:lnTo>
                  <a:lnTo>
                    <a:pt x="7" y="52"/>
                  </a:lnTo>
                  <a:lnTo>
                    <a:pt x="9" y="56"/>
                  </a:lnTo>
                  <a:lnTo>
                    <a:pt x="9" y="59"/>
                  </a:lnTo>
                  <a:lnTo>
                    <a:pt x="12" y="61"/>
                  </a:lnTo>
                  <a:lnTo>
                    <a:pt x="14" y="61"/>
                  </a:lnTo>
                  <a:lnTo>
                    <a:pt x="16" y="59"/>
                  </a:lnTo>
                  <a:lnTo>
                    <a:pt x="14" y="5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5" name="Freeform 145"/>
            <p:cNvSpPr>
              <a:spLocks/>
            </p:cNvSpPr>
            <p:nvPr/>
          </p:nvSpPr>
          <p:spPr bwMode="auto">
            <a:xfrm>
              <a:off x="4018085" y="3300091"/>
              <a:ext cx="5693" cy="4066"/>
            </a:xfrm>
            <a:custGeom>
              <a:avLst/>
              <a:gdLst>
                <a:gd name="T0" fmla="*/ 0 w 7"/>
                <a:gd name="T1" fmla="*/ 2 h 5"/>
                <a:gd name="T2" fmla="*/ 2 w 7"/>
                <a:gd name="T3" fmla="*/ 5 h 5"/>
                <a:gd name="T4" fmla="*/ 7 w 7"/>
                <a:gd name="T5" fmla="*/ 0 h 5"/>
                <a:gd name="T6" fmla="*/ 2 w 7"/>
                <a:gd name="T7" fmla="*/ 0 h 5"/>
                <a:gd name="T8" fmla="*/ 0 w 7"/>
                <a:gd name="T9" fmla="*/ 2 h 5"/>
              </a:gdLst>
              <a:ahLst/>
              <a:cxnLst>
                <a:cxn ang="0">
                  <a:pos x="T0" y="T1"/>
                </a:cxn>
                <a:cxn ang="0">
                  <a:pos x="T2" y="T3"/>
                </a:cxn>
                <a:cxn ang="0">
                  <a:pos x="T4" y="T5"/>
                </a:cxn>
                <a:cxn ang="0">
                  <a:pos x="T6" y="T7"/>
                </a:cxn>
                <a:cxn ang="0">
                  <a:pos x="T8" y="T9"/>
                </a:cxn>
              </a:cxnLst>
              <a:rect l="0" t="0" r="r" b="b"/>
              <a:pathLst>
                <a:path w="7" h="5">
                  <a:moveTo>
                    <a:pt x="0" y="2"/>
                  </a:moveTo>
                  <a:lnTo>
                    <a:pt x="2" y="5"/>
                  </a:lnTo>
                  <a:lnTo>
                    <a:pt x="7"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6" name="Freeform 146"/>
            <p:cNvSpPr>
              <a:spLocks/>
            </p:cNvSpPr>
            <p:nvPr/>
          </p:nvSpPr>
          <p:spPr bwMode="auto">
            <a:xfrm>
              <a:off x="4014020" y="3259427"/>
              <a:ext cx="5693" cy="5693"/>
            </a:xfrm>
            <a:custGeom>
              <a:avLst/>
              <a:gdLst>
                <a:gd name="T0" fmla="*/ 7 w 7"/>
                <a:gd name="T1" fmla="*/ 5 h 7"/>
                <a:gd name="T2" fmla="*/ 7 w 7"/>
                <a:gd name="T3" fmla="*/ 3 h 7"/>
                <a:gd name="T4" fmla="*/ 7 w 7"/>
                <a:gd name="T5" fmla="*/ 0 h 7"/>
                <a:gd name="T6" fmla="*/ 2 w 7"/>
                <a:gd name="T7" fmla="*/ 3 h 7"/>
                <a:gd name="T8" fmla="*/ 0 w 7"/>
                <a:gd name="T9" fmla="*/ 7 h 7"/>
                <a:gd name="T10" fmla="*/ 5 w 7"/>
                <a:gd name="T11" fmla="*/ 7 h 7"/>
                <a:gd name="T12" fmla="*/ 7 w 7"/>
                <a:gd name="T13" fmla="*/ 5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7" y="5"/>
                  </a:moveTo>
                  <a:lnTo>
                    <a:pt x="7" y="3"/>
                  </a:lnTo>
                  <a:lnTo>
                    <a:pt x="7" y="0"/>
                  </a:lnTo>
                  <a:lnTo>
                    <a:pt x="2" y="3"/>
                  </a:lnTo>
                  <a:lnTo>
                    <a:pt x="0" y="7"/>
                  </a:lnTo>
                  <a:lnTo>
                    <a:pt x="5" y="7"/>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7" name="Freeform 147"/>
            <p:cNvSpPr>
              <a:spLocks/>
            </p:cNvSpPr>
            <p:nvPr/>
          </p:nvSpPr>
          <p:spPr bwMode="auto">
            <a:xfrm>
              <a:off x="3539068" y="2628327"/>
              <a:ext cx="597756" cy="679896"/>
            </a:xfrm>
            <a:custGeom>
              <a:avLst/>
              <a:gdLst>
                <a:gd name="T0" fmla="*/ 608 w 735"/>
                <a:gd name="T1" fmla="*/ 750 h 836"/>
                <a:gd name="T2" fmla="*/ 594 w 735"/>
                <a:gd name="T3" fmla="*/ 632 h 836"/>
                <a:gd name="T4" fmla="*/ 735 w 735"/>
                <a:gd name="T5" fmla="*/ 163 h 836"/>
                <a:gd name="T6" fmla="*/ 686 w 735"/>
                <a:gd name="T7" fmla="*/ 130 h 836"/>
                <a:gd name="T8" fmla="*/ 653 w 735"/>
                <a:gd name="T9" fmla="*/ 109 h 836"/>
                <a:gd name="T10" fmla="*/ 615 w 735"/>
                <a:gd name="T11" fmla="*/ 83 h 836"/>
                <a:gd name="T12" fmla="*/ 591 w 735"/>
                <a:gd name="T13" fmla="*/ 45 h 836"/>
                <a:gd name="T14" fmla="*/ 563 w 735"/>
                <a:gd name="T15" fmla="*/ 29 h 836"/>
                <a:gd name="T16" fmla="*/ 546 w 735"/>
                <a:gd name="T17" fmla="*/ 21 h 836"/>
                <a:gd name="T18" fmla="*/ 523 w 735"/>
                <a:gd name="T19" fmla="*/ 17 h 836"/>
                <a:gd name="T20" fmla="*/ 466 w 735"/>
                <a:gd name="T21" fmla="*/ 31 h 836"/>
                <a:gd name="T22" fmla="*/ 411 w 735"/>
                <a:gd name="T23" fmla="*/ 43 h 836"/>
                <a:gd name="T24" fmla="*/ 289 w 735"/>
                <a:gd name="T25" fmla="*/ 97 h 836"/>
                <a:gd name="T26" fmla="*/ 307 w 735"/>
                <a:gd name="T27" fmla="*/ 201 h 836"/>
                <a:gd name="T28" fmla="*/ 307 w 735"/>
                <a:gd name="T29" fmla="*/ 220 h 836"/>
                <a:gd name="T30" fmla="*/ 300 w 735"/>
                <a:gd name="T31" fmla="*/ 230 h 836"/>
                <a:gd name="T32" fmla="*/ 263 w 735"/>
                <a:gd name="T33" fmla="*/ 211 h 836"/>
                <a:gd name="T34" fmla="*/ 201 w 735"/>
                <a:gd name="T35" fmla="*/ 213 h 836"/>
                <a:gd name="T36" fmla="*/ 196 w 735"/>
                <a:gd name="T37" fmla="*/ 260 h 836"/>
                <a:gd name="T38" fmla="*/ 173 w 735"/>
                <a:gd name="T39" fmla="*/ 296 h 836"/>
                <a:gd name="T40" fmla="*/ 244 w 735"/>
                <a:gd name="T41" fmla="*/ 301 h 836"/>
                <a:gd name="T42" fmla="*/ 248 w 735"/>
                <a:gd name="T43" fmla="*/ 329 h 836"/>
                <a:gd name="T44" fmla="*/ 187 w 735"/>
                <a:gd name="T45" fmla="*/ 367 h 836"/>
                <a:gd name="T46" fmla="*/ 125 w 735"/>
                <a:gd name="T47" fmla="*/ 391 h 836"/>
                <a:gd name="T48" fmla="*/ 90 w 735"/>
                <a:gd name="T49" fmla="*/ 450 h 836"/>
                <a:gd name="T50" fmla="*/ 125 w 735"/>
                <a:gd name="T51" fmla="*/ 452 h 836"/>
                <a:gd name="T52" fmla="*/ 83 w 735"/>
                <a:gd name="T53" fmla="*/ 478 h 836"/>
                <a:gd name="T54" fmla="*/ 132 w 735"/>
                <a:gd name="T55" fmla="*/ 488 h 836"/>
                <a:gd name="T56" fmla="*/ 111 w 735"/>
                <a:gd name="T57" fmla="*/ 544 h 836"/>
                <a:gd name="T58" fmla="*/ 123 w 735"/>
                <a:gd name="T59" fmla="*/ 561 h 836"/>
                <a:gd name="T60" fmla="*/ 156 w 735"/>
                <a:gd name="T61" fmla="*/ 575 h 836"/>
                <a:gd name="T62" fmla="*/ 173 w 735"/>
                <a:gd name="T63" fmla="*/ 592 h 836"/>
                <a:gd name="T64" fmla="*/ 135 w 735"/>
                <a:gd name="T65" fmla="*/ 641 h 836"/>
                <a:gd name="T66" fmla="*/ 69 w 735"/>
                <a:gd name="T67" fmla="*/ 689 h 836"/>
                <a:gd name="T68" fmla="*/ 12 w 735"/>
                <a:gd name="T69" fmla="*/ 708 h 836"/>
                <a:gd name="T70" fmla="*/ 26 w 735"/>
                <a:gd name="T71" fmla="*/ 712 h 836"/>
                <a:gd name="T72" fmla="*/ 57 w 735"/>
                <a:gd name="T73" fmla="*/ 701 h 836"/>
                <a:gd name="T74" fmla="*/ 95 w 735"/>
                <a:gd name="T75" fmla="*/ 694 h 836"/>
                <a:gd name="T76" fmla="*/ 128 w 735"/>
                <a:gd name="T77" fmla="*/ 670 h 836"/>
                <a:gd name="T78" fmla="*/ 170 w 735"/>
                <a:gd name="T79" fmla="*/ 651 h 836"/>
                <a:gd name="T80" fmla="*/ 210 w 735"/>
                <a:gd name="T81" fmla="*/ 625 h 836"/>
                <a:gd name="T82" fmla="*/ 236 w 735"/>
                <a:gd name="T83" fmla="*/ 606 h 836"/>
                <a:gd name="T84" fmla="*/ 272 w 735"/>
                <a:gd name="T85" fmla="*/ 566 h 836"/>
                <a:gd name="T86" fmla="*/ 303 w 735"/>
                <a:gd name="T87" fmla="*/ 540 h 836"/>
                <a:gd name="T88" fmla="*/ 376 w 735"/>
                <a:gd name="T89" fmla="*/ 509 h 836"/>
                <a:gd name="T90" fmla="*/ 303 w 735"/>
                <a:gd name="T91" fmla="*/ 563 h 836"/>
                <a:gd name="T92" fmla="*/ 298 w 735"/>
                <a:gd name="T93" fmla="*/ 594 h 836"/>
                <a:gd name="T94" fmla="*/ 341 w 735"/>
                <a:gd name="T95" fmla="*/ 580 h 836"/>
                <a:gd name="T96" fmla="*/ 378 w 735"/>
                <a:gd name="T97" fmla="*/ 552 h 836"/>
                <a:gd name="T98" fmla="*/ 395 w 735"/>
                <a:gd name="T99" fmla="*/ 542 h 836"/>
                <a:gd name="T100" fmla="*/ 423 w 735"/>
                <a:gd name="T101" fmla="*/ 544 h 836"/>
                <a:gd name="T102" fmla="*/ 438 w 735"/>
                <a:gd name="T103" fmla="*/ 566 h 836"/>
                <a:gd name="T104" fmla="*/ 459 w 735"/>
                <a:gd name="T105" fmla="*/ 589 h 836"/>
                <a:gd name="T106" fmla="*/ 511 w 735"/>
                <a:gd name="T107" fmla="*/ 613 h 836"/>
                <a:gd name="T108" fmla="*/ 525 w 735"/>
                <a:gd name="T109" fmla="*/ 644 h 836"/>
                <a:gd name="T110" fmla="*/ 551 w 735"/>
                <a:gd name="T111" fmla="*/ 684 h 836"/>
                <a:gd name="T112" fmla="*/ 558 w 735"/>
                <a:gd name="T113" fmla="*/ 663 h 836"/>
                <a:gd name="T114" fmla="*/ 577 w 735"/>
                <a:gd name="T115" fmla="*/ 670 h 836"/>
                <a:gd name="T116" fmla="*/ 586 w 735"/>
                <a:gd name="T117" fmla="*/ 698 h 836"/>
                <a:gd name="T118" fmla="*/ 591 w 735"/>
                <a:gd name="T119" fmla="*/ 724 h 836"/>
                <a:gd name="T120" fmla="*/ 603 w 735"/>
                <a:gd name="T121" fmla="*/ 762 h 836"/>
                <a:gd name="T122" fmla="*/ 608 w 735"/>
                <a:gd name="T123" fmla="*/ 788 h 836"/>
                <a:gd name="T124" fmla="*/ 603 w 735"/>
                <a:gd name="T125" fmla="*/ 824 h 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5" h="836">
                  <a:moveTo>
                    <a:pt x="627" y="793"/>
                  </a:moveTo>
                  <a:lnTo>
                    <a:pt x="629" y="793"/>
                  </a:lnTo>
                  <a:lnTo>
                    <a:pt x="627" y="791"/>
                  </a:lnTo>
                  <a:lnTo>
                    <a:pt x="629" y="791"/>
                  </a:lnTo>
                  <a:lnTo>
                    <a:pt x="627" y="788"/>
                  </a:lnTo>
                  <a:lnTo>
                    <a:pt x="627" y="786"/>
                  </a:lnTo>
                  <a:lnTo>
                    <a:pt x="624" y="781"/>
                  </a:lnTo>
                  <a:lnTo>
                    <a:pt x="624" y="779"/>
                  </a:lnTo>
                  <a:lnTo>
                    <a:pt x="620" y="776"/>
                  </a:lnTo>
                  <a:lnTo>
                    <a:pt x="617" y="774"/>
                  </a:lnTo>
                  <a:lnTo>
                    <a:pt x="615" y="772"/>
                  </a:lnTo>
                  <a:lnTo>
                    <a:pt x="612" y="765"/>
                  </a:lnTo>
                  <a:lnTo>
                    <a:pt x="610" y="765"/>
                  </a:lnTo>
                  <a:lnTo>
                    <a:pt x="605" y="765"/>
                  </a:lnTo>
                  <a:lnTo>
                    <a:pt x="605" y="762"/>
                  </a:lnTo>
                  <a:lnTo>
                    <a:pt x="608" y="760"/>
                  </a:lnTo>
                  <a:lnTo>
                    <a:pt x="605" y="757"/>
                  </a:lnTo>
                  <a:lnTo>
                    <a:pt x="605" y="755"/>
                  </a:lnTo>
                  <a:lnTo>
                    <a:pt x="603" y="753"/>
                  </a:lnTo>
                  <a:lnTo>
                    <a:pt x="605" y="753"/>
                  </a:lnTo>
                  <a:lnTo>
                    <a:pt x="608" y="750"/>
                  </a:lnTo>
                  <a:lnTo>
                    <a:pt x="608" y="750"/>
                  </a:lnTo>
                  <a:lnTo>
                    <a:pt x="605" y="748"/>
                  </a:lnTo>
                  <a:lnTo>
                    <a:pt x="603" y="748"/>
                  </a:lnTo>
                  <a:lnTo>
                    <a:pt x="603" y="746"/>
                  </a:lnTo>
                  <a:lnTo>
                    <a:pt x="605" y="743"/>
                  </a:lnTo>
                  <a:lnTo>
                    <a:pt x="605" y="729"/>
                  </a:lnTo>
                  <a:lnTo>
                    <a:pt x="605" y="715"/>
                  </a:lnTo>
                  <a:lnTo>
                    <a:pt x="605" y="703"/>
                  </a:lnTo>
                  <a:lnTo>
                    <a:pt x="605" y="698"/>
                  </a:lnTo>
                  <a:lnTo>
                    <a:pt x="605" y="696"/>
                  </a:lnTo>
                  <a:lnTo>
                    <a:pt x="608" y="691"/>
                  </a:lnTo>
                  <a:lnTo>
                    <a:pt x="605" y="689"/>
                  </a:lnTo>
                  <a:lnTo>
                    <a:pt x="605" y="684"/>
                  </a:lnTo>
                  <a:lnTo>
                    <a:pt x="603" y="677"/>
                  </a:lnTo>
                  <a:lnTo>
                    <a:pt x="598" y="672"/>
                  </a:lnTo>
                  <a:lnTo>
                    <a:pt x="598" y="665"/>
                  </a:lnTo>
                  <a:lnTo>
                    <a:pt x="598" y="660"/>
                  </a:lnTo>
                  <a:lnTo>
                    <a:pt x="594" y="649"/>
                  </a:lnTo>
                  <a:lnTo>
                    <a:pt x="596" y="646"/>
                  </a:lnTo>
                  <a:lnTo>
                    <a:pt x="598" y="641"/>
                  </a:lnTo>
                  <a:lnTo>
                    <a:pt x="598" y="639"/>
                  </a:lnTo>
                  <a:lnTo>
                    <a:pt x="596" y="634"/>
                  </a:lnTo>
                  <a:lnTo>
                    <a:pt x="594" y="632"/>
                  </a:lnTo>
                  <a:lnTo>
                    <a:pt x="586" y="632"/>
                  </a:lnTo>
                  <a:lnTo>
                    <a:pt x="579" y="634"/>
                  </a:lnTo>
                  <a:lnTo>
                    <a:pt x="577" y="634"/>
                  </a:lnTo>
                  <a:lnTo>
                    <a:pt x="570" y="637"/>
                  </a:lnTo>
                  <a:lnTo>
                    <a:pt x="565" y="641"/>
                  </a:lnTo>
                  <a:lnTo>
                    <a:pt x="560" y="651"/>
                  </a:lnTo>
                  <a:lnTo>
                    <a:pt x="556" y="653"/>
                  </a:lnTo>
                  <a:lnTo>
                    <a:pt x="549" y="653"/>
                  </a:lnTo>
                  <a:lnTo>
                    <a:pt x="542" y="656"/>
                  </a:lnTo>
                  <a:lnTo>
                    <a:pt x="539" y="656"/>
                  </a:lnTo>
                  <a:lnTo>
                    <a:pt x="539" y="651"/>
                  </a:lnTo>
                  <a:lnTo>
                    <a:pt x="544" y="646"/>
                  </a:lnTo>
                  <a:lnTo>
                    <a:pt x="542" y="641"/>
                  </a:lnTo>
                  <a:lnTo>
                    <a:pt x="534" y="618"/>
                  </a:lnTo>
                  <a:lnTo>
                    <a:pt x="532" y="608"/>
                  </a:lnTo>
                  <a:lnTo>
                    <a:pt x="530" y="601"/>
                  </a:lnTo>
                  <a:lnTo>
                    <a:pt x="534" y="594"/>
                  </a:lnTo>
                  <a:lnTo>
                    <a:pt x="525" y="592"/>
                  </a:lnTo>
                  <a:lnTo>
                    <a:pt x="518" y="597"/>
                  </a:lnTo>
                  <a:lnTo>
                    <a:pt x="513" y="594"/>
                  </a:lnTo>
                  <a:lnTo>
                    <a:pt x="499" y="594"/>
                  </a:lnTo>
                  <a:lnTo>
                    <a:pt x="735" y="163"/>
                  </a:lnTo>
                  <a:lnTo>
                    <a:pt x="733" y="163"/>
                  </a:lnTo>
                  <a:lnTo>
                    <a:pt x="731" y="161"/>
                  </a:lnTo>
                  <a:lnTo>
                    <a:pt x="726" y="161"/>
                  </a:lnTo>
                  <a:lnTo>
                    <a:pt x="724" y="159"/>
                  </a:lnTo>
                  <a:lnTo>
                    <a:pt x="724" y="152"/>
                  </a:lnTo>
                  <a:lnTo>
                    <a:pt x="721" y="147"/>
                  </a:lnTo>
                  <a:lnTo>
                    <a:pt x="719" y="145"/>
                  </a:lnTo>
                  <a:lnTo>
                    <a:pt x="717" y="142"/>
                  </a:lnTo>
                  <a:lnTo>
                    <a:pt x="714" y="135"/>
                  </a:lnTo>
                  <a:lnTo>
                    <a:pt x="712" y="135"/>
                  </a:lnTo>
                  <a:lnTo>
                    <a:pt x="705" y="133"/>
                  </a:lnTo>
                  <a:lnTo>
                    <a:pt x="705" y="135"/>
                  </a:lnTo>
                  <a:lnTo>
                    <a:pt x="698" y="135"/>
                  </a:lnTo>
                  <a:lnTo>
                    <a:pt x="693" y="135"/>
                  </a:lnTo>
                  <a:lnTo>
                    <a:pt x="691" y="133"/>
                  </a:lnTo>
                  <a:lnTo>
                    <a:pt x="691" y="135"/>
                  </a:lnTo>
                  <a:lnTo>
                    <a:pt x="688" y="133"/>
                  </a:lnTo>
                  <a:lnTo>
                    <a:pt x="686" y="135"/>
                  </a:lnTo>
                  <a:lnTo>
                    <a:pt x="683" y="135"/>
                  </a:lnTo>
                  <a:lnTo>
                    <a:pt x="683" y="133"/>
                  </a:lnTo>
                  <a:lnTo>
                    <a:pt x="686" y="133"/>
                  </a:lnTo>
                  <a:lnTo>
                    <a:pt x="686" y="130"/>
                  </a:lnTo>
                  <a:lnTo>
                    <a:pt x="683" y="128"/>
                  </a:lnTo>
                  <a:lnTo>
                    <a:pt x="681" y="130"/>
                  </a:lnTo>
                  <a:lnTo>
                    <a:pt x="676" y="128"/>
                  </a:lnTo>
                  <a:lnTo>
                    <a:pt x="679" y="128"/>
                  </a:lnTo>
                  <a:lnTo>
                    <a:pt x="679" y="126"/>
                  </a:lnTo>
                  <a:lnTo>
                    <a:pt x="679" y="123"/>
                  </a:lnTo>
                  <a:lnTo>
                    <a:pt x="676" y="126"/>
                  </a:lnTo>
                  <a:lnTo>
                    <a:pt x="674" y="123"/>
                  </a:lnTo>
                  <a:lnTo>
                    <a:pt x="674" y="121"/>
                  </a:lnTo>
                  <a:lnTo>
                    <a:pt x="669" y="118"/>
                  </a:lnTo>
                  <a:lnTo>
                    <a:pt x="665" y="114"/>
                  </a:lnTo>
                  <a:lnTo>
                    <a:pt x="662" y="116"/>
                  </a:lnTo>
                  <a:lnTo>
                    <a:pt x="662" y="114"/>
                  </a:lnTo>
                  <a:lnTo>
                    <a:pt x="660" y="114"/>
                  </a:lnTo>
                  <a:lnTo>
                    <a:pt x="657" y="116"/>
                  </a:lnTo>
                  <a:lnTo>
                    <a:pt x="657" y="114"/>
                  </a:lnTo>
                  <a:lnTo>
                    <a:pt x="657" y="114"/>
                  </a:lnTo>
                  <a:lnTo>
                    <a:pt x="655" y="111"/>
                  </a:lnTo>
                  <a:lnTo>
                    <a:pt x="653" y="114"/>
                  </a:lnTo>
                  <a:lnTo>
                    <a:pt x="650" y="114"/>
                  </a:lnTo>
                  <a:lnTo>
                    <a:pt x="650" y="111"/>
                  </a:lnTo>
                  <a:lnTo>
                    <a:pt x="653" y="109"/>
                  </a:lnTo>
                  <a:lnTo>
                    <a:pt x="650" y="109"/>
                  </a:lnTo>
                  <a:lnTo>
                    <a:pt x="648" y="107"/>
                  </a:lnTo>
                  <a:lnTo>
                    <a:pt x="646" y="107"/>
                  </a:lnTo>
                  <a:lnTo>
                    <a:pt x="646" y="107"/>
                  </a:lnTo>
                  <a:lnTo>
                    <a:pt x="646" y="104"/>
                  </a:lnTo>
                  <a:lnTo>
                    <a:pt x="641" y="102"/>
                  </a:lnTo>
                  <a:lnTo>
                    <a:pt x="639" y="100"/>
                  </a:lnTo>
                  <a:lnTo>
                    <a:pt x="639" y="97"/>
                  </a:lnTo>
                  <a:lnTo>
                    <a:pt x="639" y="95"/>
                  </a:lnTo>
                  <a:lnTo>
                    <a:pt x="636" y="95"/>
                  </a:lnTo>
                  <a:lnTo>
                    <a:pt x="634" y="97"/>
                  </a:lnTo>
                  <a:lnTo>
                    <a:pt x="627" y="104"/>
                  </a:lnTo>
                  <a:lnTo>
                    <a:pt x="617" y="109"/>
                  </a:lnTo>
                  <a:lnTo>
                    <a:pt x="624" y="102"/>
                  </a:lnTo>
                  <a:lnTo>
                    <a:pt x="629" y="97"/>
                  </a:lnTo>
                  <a:lnTo>
                    <a:pt x="634" y="92"/>
                  </a:lnTo>
                  <a:lnTo>
                    <a:pt x="636" y="85"/>
                  </a:lnTo>
                  <a:lnTo>
                    <a:pt x="634" y="85"/>
                  </a:lnTo>
                  <a:lnTo>
                    <a:pt x="627" y="81"/>
                  </a:lnTo>
                  <a:lnTo>
                    <a:pt x="622" y="81"/>
                  </a:lnTo>
                  <a:lnTo>
                    <a:pt x="617" y="83"/>
                  </a:lnTo>
                  <a:lnTo>
                    <a:pt x="615" y="83"/>
                  </a:lnTo>
                  <a:lnTo>
                    <a:pt x="612" y="85"/>
                  </a:lnTo>
                  <a:lnTo>
                    <a:pt x="605" y="85"/>
                  </a:lnTo>
                  <a:lnTo>
                    <a:pt x="601" y="90"/>
                  </a:lnTo>
                  <a:lnTo>
                    <a:pt x="596" y="95"/>
                  </a:lnTo>
                  <a:lnTo>
                    <a:pt x="601" y="90"/>
                  </a:lnTo>
                  <a:lnTo>
                    <a:pt x="601" y="85"/>
                  </a:lnTo>
                  <a:lnTo>
                    <a:pt x="601" y="81"/>
                  </a:lnTo>
                  <a:lnTo>
                    <a:pt x="601" y="76"/>
                  </a:lnTo>
                  <a:lnTo>
                    <a:pt x="594" y="74"/>
                  </a:lnTo>
                  <a:lnTo>
                    <a:pt x="594" y="71"/>
                  </a:lnTo>
                  <a:lnTo>
                    <a:pt x="598" y="69"/>
                  </a:lnTo>
                  <a:lnTo>
                    <a:pt x="601" y="69"/>
                  </a:lnTo>
                  <a:lnTo>
                    <a:pt x="601" y="69"/>
                  </a:lnTo>
                  <a:lnTo>
                    <a:pt x="591" y="62"/>
                  </a:lnTo>
                  <a:lnTo>
                    <a:pt x="589" y="59"/>
                  </a:lnTo>
                  <a:lnTo>
                    <a:pt x="591" y="57"/>
                  </a:lnTo>
                  <a:lnTo>
                    <a:pt x="598" y="55"/>
                  </a:lnTo>
                  <a:lnTo>
                    <a:pt x="601" y="52"/>
                  </a:lnTo>
                  <a:lnTo>
                    <a:pt x="598" y="50"/>
                  </a:lnTo>
                  <a:lnTo>
                    <a:pt x="596" y="45"/>
                  </a:lnTo>
                  <a:lnTo>
                    <a:pt x="594" y="45"/>
                  </a:lnTo>
                  <a:lnTo>
                    <a:pt x="591" y="45"/>
                  </a:lnTo>
                  <a:lnTo>
                    <a:pt x="591" y="43"/>
                  </a:lnTo>
                  <a:lnTo>
                    <a:pt x="586" y="40"/>
                  </a:lnTo>
                  <a:lnTo>
                    <a:pt x="584" y="40"/>
                  </a:lnTo>
                  <a:lnTo>
                    <a:pt x="579" y="40"/>
                  </a:lnTo>
                  <a:lnTo>
                    <a:pt x="577" y="38"/>
                  </a:lnTo>
                  <a:lnTo>
                    <a:pt x="572" y="40"/>
                  </a:lnTo>
                  <a:lnTo>
                    <a:pt x="570" y="40"/>
                  </a:lnTo>
                  <a:lnTo>
                    <a:pt x="568" y="43"/>
                  </a:lnTo>
                  <a:lnTo>
                    <a:pt x="568" y="45"/>
                  </a:lnTo>
                  <a:lnTo>
                    <a:pt x="565" y="40"/>
                  </a:lnTo>
                  <a:lnTo>
                    <a:pt x="565" y="38"/>
                  </a:lnTo>
                  <a:lnTo>
                    <a:pt x="568" y="38"/>
                  </a:lnTo>
                  <a:lnTo>
                    <a:pt x="568" y="33"/>
                  </a:lnTo>
                  <a:lnTo>
                    <a:pt x="568" y="31"/>
                  </a:lnTo>
                  <a:lnTo>
                    <a:pt x="570" y="31"/>
                  </a:lnTo>
                  <a:lnTo>
                    <a:pt x="572" y="26"/>
                  </a:lnTo>
                  <a:lnTo>
                    <a:pt x="572" y="21"/>
                  </a:lnTo>
                  <a:lnTo>
                    <a:pt x="572" y="19"/>
                  </a:lnTo>
                  <a:lnTo>
                    <a:pt x="570" y="19"/>
                  </a:lnTo>
                  <a:lnTo>
                    <a:pt x="565" y="24"/>
                  </a:lnTo>
                  <a:lnTo>
                    <a:pt x="563" y="29"/>
                  </a:lnTo>
                  <a:lnTo>
                    <a:pt x="563" y="29"/>
                  </a:lnTo>
                  <a:lnTo>
                    <a:pt x="560" y="26"/>
                  </a:lnTo>
                  <a:lnTo>
                    <a:pt x="556" y="29"/>
                  </a:lnTo>
                  <a:lnTo>
                    <a:pt x="556" y="31"/>
                  </a:lnTo>
                  <a:lnTo>
                    <a:pt x="556" y="33"/>
                  </a:lnTo>
                  <a:lnTo>
                    <a:pt x="553" y="36"/>
                  </a:lnTo>
                  <a:lnTo>
                    <a:pt x="551" y="38"/>
                  </a:lnTo>
                  <a:lnTo>
                    <a:pt x="551" y="36"/>
                  </a:lnTo>
                  <a:lnTo>
                    <a:pt x="549" y="40"/>
                  </a:lnTo>
                  <a:lnTo>
                    <a:pt x="549" y="45"/>
                  </a:lnTo>
                  <a:lnTo>
                    <a:pt x="546" y="40"/>
                  </a:lnTo>
                  <a:lnTo>
                    <a:pt x="546" y="36"/>
                  </a:lnTo>
                  <a:lnTo>
                    <a:pt x="549" y="33"/>
                  </a:lnTo>
                  <a:lnTo>
                    <a:pt x="546" y="33"/>
                  </a:lnTo>
                  <a:lnTo>
                    <a:pt x="544" y="36"/>
                  </a:lnTo>
                  <a:lnTo>
                    <a:pt x="544" y="38"/>
                  </a:lnTo>
                  <a:lnTo>
                    <a:pt x="539" y="38"/>
                  </a:lnTo>
                  <a:lnTo>
                    <a:pt x="542" y="33"/>
                  </a:lnTo>
                  <a:lnTo>
                    <a:pt x="539" y="29"/>
                  </a:lnTo>
                  <a:lnTo>
                    <a:pt x="537" y="29"/>
                  </a:lnTo>
                  <a:lnTo>
                    <a:pt x="537" y="26"/>
                  </a:lnTo>
                  <a:lnTo>
                    <a:pt x="542" y="24"/>
                  </a:lnTo>
                  <a:lnTo>
                    <a:pt x="546" y="21"/>
                  </a:lnTo>
                  <a:lnTo>
                    <a:pt x="551" y="26"/>
                  </a:lnTo>
                  <a:lnTo>
                    <a:pt x="556" y="24"/>
                  </a:lnTo>
                  <a:lnTo>
                    <a:pt x="560" y="21"/>
                  </a:lnTo>
                  <a:lnTo>
                    <a:pt x="563" y="17"/>
                  </a:lnTo>
                  <a:lnTo>
                    <a:pt x="563" y="17"/>
                  </a:lnTo>
                  <a:lnTo>
                    <a:pt x="565" y="14"/>
                  </a:lnTo>
                  <a:lnTo>
                    <a:pt x="563" y="12"/>
                  </a:lnTo>
                  <a:lnTo>
                    <a:pt x="558" y="10"/>
                  </a:lnTo>
                  <a:lnTo>
                    <a:pt x="558" y="10"/>
                  </a:lnTo>
                  <a:lnTo>
                    <a:pt x="558" y="7"/>
                  </a:lnTo>
                  <a:lnTo>
                    <a:pt x="556" y="5"/>
                  </a:lnTo>
                  <a:lnTo>
                    <a:pt x="553" y="5"/>
                  </a:lnTo>
                  <a:lnTo>
                    <a:pt x="556" y="3"/>
                  </a:lnTo>
                  <a:lnTo>
                    <a:pt x="558" y="3"/>
                  </a:lnTo>
                  <a:lnTo>
                    <a:pt x="558" y="0"/>
                  </a:lnTo>
                  <a:lnTo>
                    <a:pt x="556" y="0"/>
                  </a:lnTo>
                  <a:lnTo>
                    <a:pt x="549" y="5"/>
                  </a:lnTo>
                  <a:lnTo>
                    <a:pt x="546" y="5"/>
                  </a:lnTo>
                  <a:lnTo>
                    <a:pt x="542" y="7"/>
                  </a:lnTo>
                  <a:lnTo>
                    <a:pt x="537" y="10"/>
                  </a:lnTo>
                  <a:lnTo>
                    <a:pt x="530" y="17"/>
                  </a:lnTo>
                  <a:lnTo>
                    <a:pt x="523" y="17"/>
                  </a:lnTo>
                  <a:lnTo>
                    <a:pt x="513" y="17"/>
                  </a:lnTo>
                  <a:lnTo>
                    <a:pt x="508" y="14"/>
                  </a:lnTo>
                  <a:lnTo>
                    <a:pt x="506" y="12"/>
                  </a:lnTo>
                  <a:lnTo>
                    <a:pt x="506" y="14"/>
                  </a:lnTo>
                  <a:lnTo>
                    <a:pt x="504" y="14"/>
                  </a:lnTo>
                  <a:lnTo>
                    <a:pt x="499" y="12"/>
                  </a:lnTo>
                  <a:lnTo>
                    <a:pt x="497" y="12"/>
                  </a:lnTo>
                  <a:lnTo>
                    <a:pt x="494" y="17"/>
                  </a:lnTo>
                  <a:lnTo>
                    <a:pt x="492" y="17"/>
                  </a:lnTo>
                  <a:lnTo>
                    <a:pt x="492" y="14"/>
                  </a:lnTo>
                  <a:lnTo>
                    <a:pt x="492" y="12"/>
                  </a:lnTo>
                  <a:lnTo>
                    <a:pt x="497" y="10"/>
                  </a:lnTo>
                  <a:lnTo>
                    <a:pt x="494" y="7"/>
                  </a:lnTo>
                  <a:lnTo>
                    <a:pt x="490" y="10"/>
                  </a:lnTo>
                  <a:lnTo>
                    <a:pt x="482" y="14"/>
                  </a:lnTo>
                  <a:lnTo>
                    <a:pt x="475" y="17"/>
                  </a:lnTo>
                  <a:lnTo>
                    <a:pt x="473" y="19"/>
                  </a:lnTo>
                  <a:lnTo>
                    <a:pt x="475" y="24"/>
                  </a:lnTo>
                  <a:lnTo>
                    <a:pt x="480" y="24"/>
                  </a:lnTo>
                  <a:lnTo>
                    <a:pt x="478" y="26"/>
                  </a:lnTo>
                  <a:lnTo>
                    <a:pt x="471" y="26"/>
                  </a:lnTo>
                  <a:lnTo>
                    <a:pt x="466" y="31"/>
                  </a:lnTo>
                  <a:lnTo>
                    <a:pt x="464" y="40"/>
                  </a:lnTo>
                  <a:lnTo>
                    <a:pt x="461" y="47"/>
                  </a:lnTo>
                  <a:lnTo>
                    <a:pt x="459" y="47"/>
                  </a:lnTo>
                  <a:lnTo>
                    <a:pt x="456" y="45"/>
                  </a:lnTo>
                  <a:lnTo>
                    <a:pt x="459" y="40"/>
                  </a:lnTo>
                  <a:lnTo>
                    <a:pt x="466" y="31"/>
                  </a:lnTo>
                  <a:lnTo>
                    <a:pt x="466" y="29"/>
                  </a:lnTo>
                  <a:lnTo>
                    <a:pt x="464" y="29"/>
                  </a:lnTo>
                  <a:lnTo>
                    <a:pt x="452" y="31"/>
                  </a:lnTo>
                  <a:lnTo>
                    <a:pt x="449" y="31"/>
                  </a:lnTo>
                  <a:lnTo>
                    <a:pt x="447" y="31"/>
                  </a:lnTo>
                  <a:lnTo>
                    <a:pt x="442" y="26"/>
                  </a:lnTo>
                  <a:lnTo>
                    <a:pt x="438" y="26"/>
                  </a:lnTo>
                  <a:lnTo>
                    <a:pt x="435" y="26"/>
                  </a:lnTo>
                  <a:lnTo>
                    <a:pt x="435" y="26"/>
                  </a:lnTo>
                  <a:lnTo>
                    <a:pt x="442" y="29"/>
                  </a:lnTo>
                  <a:lnTo>
                    <a:pt x="445" y="33"/>
                  </a:lnTo>
                  <a:lnTo>
                    <a:pt x="442" y="33"/>
                  </a:lnTo>
                  <a:lnTo>
                    <a:pt x="435" y="31"/>
                  </a:lnTo>
                  <a:lnTo>
                    <a:pt x="430" y="31"/>
                  </a:lnTo>
                  <a:lnTo>
                    <a:pt x="421" y="36"/>
                  </a:lnTo>
                  <a:lnTo>
                    <a:pt x="411" y="43"/>
                  </a:lnTo>
                  <a:lnTo>
                    <a:pt x="400" y="50"/>
                  </a:lnTo>
                  <a:lnTo>
                    <a:pt x="390" y="55"/>
                  </a:lnTo>
                  <a:lnTo>
                    <a:pt x="383" y="64"/>
                  </a:lnTo>
                  <a:lnTo>
                    <a:pt x="371" y="71"/>
                  </a:lnTo>
                  <a:lnTo>
                    <a:pt x="364" y="76"/>
                  </a:lnTo>
                  <a:lnTo>
                    <a:pt x="362" y="76"/>
                  </a:lnTo>
                  <a:lnTo>
                    <a:pt x="357" y="78"/>
                  </a:lnTo>
                  <a:lnTo>
                    <a:pt x="352" y="78"/>
                  </a:lnTo>
                  <a:lnTo>
                    <a:pt x="345" y="83"/>
                  </a:lnTo>
                  <a:lnTo>
                    <a:pt x="338" y="83"/>
                  </a:lnTo>
                  <a:lnTo>
                    <a:pt x="336" y="81"/>
                  </a:lnTo>
                  <a:lnTo>
                    <a:pt x="329" y="81"/>
                  </a:lnTo>
                  <a:lnTo>
                    <a:pt x="324" y="78"/>
                  </a:lnTo>
                  <a:lnTo>
                    <a:pt x="319" y="76"/>
                  </a:lnTo>
                  <a:lnTo>
                    <a:pt x="315" y="71"/>
                  </a:lnTo>
                  <a:lnTo>
                    <a:pt x="312" y="74"/>
                  </a:lnTo>
                  <a:lnTo>
                    <a:pt x="307" y="78"/>
                  </a:lnTo>
                  <a:lnTo>
                    <a:pt x="300" y="85"/>
                  </a:lnTo>
                  <a:lnTo>
                    <a:pt x="298" y="90"/>
                  </a:lnTo>
                  <a:lnTo>
                    <a:pt x="293" y="92"/>
                  </a:lnTo>
                  <a:lnTo>
                    <a:pt x="291" y="100"/>
                  </a:lnTo>
                  <a:lnTo>
                    <a:pt x="289" y="97"/>
                  </a:lnTo>
                  <a:lnTo>
                    <a:pt x="286" y="97"/>
                  </a:lnTo>
                  <a:lnTo>
                    <a:pt x="284" y="97"/>
                  </a:lnTo>
                  <a:lnTo>
                    <a:pt x="286" y="107"/>
                  </a:lnTo>
                  <a:lnTo>
                    <a:pt x="293" y="123"/>
                  </a:lnTo>
                  <a:lnTo>
                    <a:pt x="298" y="137"/>
                  </a:lnTo>
                  <a:lnTo>
                    <a:pt x="300" y="149"/>
                  </a:lnTo>
                  <a:lnTo>
                    <a:pt x="298" y="161"/>
                  </a:lnTo>
                  <a:lnTo>
                    <a:pt x="293" y="171"/>
                  </a:lnTo>
                  <a:lnTo>
                    <a:pt x="291" y="175"/>
                  </a:lnTo>
                  <a:lnTo>
                    <a:pt x="291" y="178"/>
                  </a:lnTo>
                  <a:lnTo>
                    <a:pt x="298" y="187"/>
                  </a:lnTo>
                  <a:lnTo>
                    <a:pt x="303" y="189"/>
                  </a:lnTo>
                  <a:lnTo>
                    <a:pt x="303" y="185"/>
                  </a:lnTo>
                  <a:lnTo>
                    <a:pt x="303" y="187"/>
                  </a:lnTo>
                  <a:lnTo>
                    <a:pt x="307" y="185"/>
                  </a:lnTo>
                  <a:lnTo>
                    <a:pt x="310" y="185"/>
                  </a:lnTo>
                  <a:lnTo>
                    <a:pt x="307" y="187"/>
                  </a:lnTo>
                  <a:lnTo>
                    <a:pt x="307" y="189"/>
                  </a:lnTo>
                  <a:lnTo>
                    <a:pt x="317" y="197"/>
                  </a:lnTo>
                  <a:lnTo>
                    <a:pt x="315" y="199"/>
                  </a:lnTo>
                  <a:lnTo>
                    <a:pt x="310" y="199"/>
                  </a:lnTo>
                  <a:lnTo>
                    <a:pt x="307" y="201"/>
                  </a:lnTo>
                  <a:lnTo>
                    <a:pt x="307" y="211"/>
                  </a:lnTo>
                  <a:lnTo>
                    <a:pt x="307" y="216"/>
                  </a:lnTo>
                  <a:lnTo>
                    <a:pt x="310" y="218"/>
                  </a:lnTo>
                  <a:lnTo>
                    <a:pt x="315" y="216"/>
                  </a:lnTo>
                  <a:lnTo>
                    <a:pt x="317" y="213"/>
                  </a:lnTo>
                  <a:lnTo>
                    <a:pt x="322" y="216"/>
                  </a:lnTo>
                  <a:lnTo>
                    <a:pt x="322" y="218"/>
                  </a:lnTo>
                  <a:lnTo>
                    <a:pt x="329" y="216"/>
                  </a:lnTo>
                  <a:lnTo>
                    <a:pt x="333" y="218"/>
                  </a:lnTo>
                  <a:lnTo>
                    <a:pt x="341" y="220"/>
                  </a:lnTo>
                  <a:lnTo>
                    <a:pt x="333" y="225"/>
                  </a:lnTo>
                  <a:lnTo>
                    <a:pt x="336" y="230"/>
                  </a:lnTo>
                  <a:lnTo>
                    <a:pt x="333" y="232"/>
                  </a:lnTo>
                  <a:lnTo>
                    <a:pt x="329" y="234"/>
                  </a:lnTo>
                  <a:lnTo>
                    <a:pt x="329" y="230"/>
                  </a:lnTo>
                  <a:lnTo>
                    <a:pt x="324" y="227"/>
                  </a:lnTo>
                  <a:lnTo>
                    <a:pt x="322" y="230"/>
                  </a:lnTo>
                  <a:lnTo>
                    <a:pt x="317" y="230"/>
                  </a:lnTo>
                  <a:lnTo>
                    <a:pt x="315" y="227"/>
                  </a:lnTo>
                  <a:lnTo>
                    <a:pt x="312" y="220"/>
                  </a:lnTo>
                  <a:lnTo>
                    <a:pt x="310" y="220"/>
                  </a:lnTo>
                  <a:lnTo>
                    <a:pt x="307" y="220"/>
                  </a:lnTo>
                  <a:lnTo>
                    <a:pt x="303" y="216"/>
                  </a:lnTo>
                  <a:lnTo>
                    <a:pt x="303" y="211"/>
                  </a:lnTo>
                  <a:lnTo>
                    <a:pt x="307" y="199"/>
                  </a:lnTo>
                  <a:lnTo>
                    <a:pt x="307" y="194"/>
                  </a:lnTo>
                  <a:lnTo>
                    <a:pt x="305" y="194"/>
                  </a:lnTo>
                  <a:lnTo>
                    <a:pt x="300" y="199"/>
                  </a:lnTo>
                  <a:lnTo>
                    <a:pt x="300" y="211"/>
                  </a:lnTo>
                  <a:lnTo>
                    <a:pt x="298" y="218"/>
                  </a:lnTo>
                  <a:lnTo>
                    <a:pt x="296" y="223"/>
                  </a:lnTo>
                  <a:lnTo>
                    <a:pt x="296" y="225"/>
                  </a:lnTo>
                  <a:lnTo>
                    <a:pt x="298" y="220"/>
                  </a:lnTo>
                  <a:lnTo>
                    <a:pt x="300" y="220"/>
                  </a:lnTo>
                  <a:lnTo>
                    <a:pt x="303" y="223"/>
                  </a:lnTo>
                  <a:lnTo>
                    <a:pt x="307" y="223"/>
                  </a:lnTo>
                  <a:lnTo>
                    <a:pt x="310" y="227"/>
                  </a:lnTo>
                  <a:lnTo>
                    <a:pt x="310" y="234"/>
                  </a:lnTo>
                  <a:lnTo>
                    <a:pt x="305" y="239"/>
                  </a:lnTo>
                  <a:lnTo>
                    <a:pt x="300" y="242"/>
                  </a:lnTo>
                  <a:lnTo>
                    <a:pt x="305" y="234"/>
                  </a:lnTo>
                  <a:lnTo>
                    <a:pt x="305" y="232"/>
                  </a:lnTo>
                  <a:lnTo>
                    <a:pt x="303" y="230"/>
                  </a:lnTo>
                  <a:lnTo>
                    <a:pt x="300" y="230"/>
                  </a:lnTo>
                  <a:lnTo>
                    <a:pt x="298" y="232"/>
                  </a:lnTo>
                  <a:lnTo>
                    <a:pt x="291" y="237"/>
                  </a:lnTo>
                  <a:lnTo>
                    <a:pt x="291" y="239"/>
                  </a:lnTo>
                  <a:lnTo>
                    <a:pt x="289" y="242"/>
                  </a:lnTo>
                  <a:lnTo>
                    <a:pt x="284" y="244"/>
                  </a:lnTo>
                  <a:lnTo>
                    <a:pt x="284" y="239"/>
                  </a:lnTo>
                  <a:lnTo>
                    <a:pt x="281" y="239"/>
                  </a:lnTo>
                  <a:lnTo>
                    <a:pt x="277" y="239"/>
                  </a:lnTo>
                  <a:lnTo>
                    <a:pt x="274" y="237"/>
                  </a:lnTo>
                  <a:lnTo>
                    <a:pt x="272" y="232"/>
                  </a:lnTo>
                  <a:lnTo>
                    <a:pt x="270" y="232"/>
                  </a:lnTo>
                  <a:lnTo>
                    <a:pt x="267" y="232"/>
                  </a:lnTo>
                  <a:lnTo>
                    <a:pt x="265" y="232"/>
                  </a:lnTo>
                  <a:lnTo>
                    <a:pt x="265" y="230"/>
                  </a:lnTo>
                  <a:lnTo>
                    <a:pt x="260" y="227"/>
                  </a:lnTo>
                  <a:lnTo>
                    <a:pt x="258" y="230"/>
                  </a:lnTo>
                  <a:lnTo>
                    <a:pt x="258" y="230"/>
                  </a:lnTo>
                  <a:lnTo>
                    <a:pt x="255" y="225"/>
                  </a:lnTo>
                  <a:lnTo>
                    <a:pt x="255" y="223"/>
                  </a:lnTo>
                  <a:lnTo>
                    <a:pt x="255" y="220"/>
                  </a:lnTo>
                  <a:lnTo>
                    <a:pt x="258" y="218"/>
                  </a:lnTo>
                  <a:lnTo>
                    <a:pt x="263" y="211"/>
                  </a:lnTo>
                  <a:lnTo>
                    <a:pt x="265" y="211"/>
                  </a:lnTo>
                  <a:lnTo>
                    <a:pt x="267" y="208"/>
                  </a:lnTo>
                  <a:lnTo>
                    <a:pt x="267" y="206"/>
                  </a:lnTo>
                  <a:lnTo>
                    <a:pt x="263" y="201"/>
                  </a:lnTo>
                  <a:lnTo>
                    <a:pt x="258" y="199"/>
                  </a:lnTo>
                  <a:lnTo>
                    <a:pt x="255" y="199"/>
                  </a:lnTo>
                  <a:lnTo>
                    <a:pt x="248" y="201"/>
                  </a:lnTo>
                  <a:lnTo>
                    <a:pt x="244" y="201"/>
                  </a:lnTo>
                  <a:lnTo>
                    <a:pt x="241" y="201"/>
                  </a:lnTo>
                  <a:lnTo>
                    <a:pt x="239" y="201"/>
                  </a:lnTo>
                  <a:lnTo>
                    <a:pt x="225" y="206"/>
                  </a:lnTo>
                  <a:lnTo>
                    <a:pt x="225" y="208"/>
                  </a:lnTo>
                  <a:lnTo>
                    <a:pt x="227" y="208"/>
                  </a:lnTo>
                  <a:lnTo>
                    <a:pt x="232" y="213"/>
                  </a:lnTo>
                  <a:lnTo>
                    <a:pt x="229" y="216"/>
                  </a:lnTo>
                  <a:lnTo>
                    <a:pt x="227" y="213"/>
                  </a:lnTo>
                  <a:lnTo>
                    <a:pt x="225" y="213"/>
                  </a:lnTo>
                  <a:lnTo>
                    <a:pt x="222" y="213"/>
                  </a:lnTo>
                  <a:lnTo>
                    <a:pt x="218" y="211"/>
                  </a:lnTo>
                  <a:lnTo>
                    <a:pt x="210" y="211"/>
                  </a:lnTo>
                  <a:lnTo>
                    <a:pt x="203" y="211"/>
                  </a:lnTo>
                  <a:lnTo>
                    <a:pt x="201" y="213"/>
                  </a:lnTo>
                  <a:lnTo>
                    <a:pt x="201" y="216"/>
                  </a:lnTo>
                  <a:lnTo>
                    <a:pt x="196" y="216"/>
                  </a:lnTo>
                  <a:lnTo>
                    <a:pt x="196" y="213"/>
                  </a:lnTo>
                  <a:lnTo>
                    <a:pt x="192" y="213"/>
                  </a:lnTo>
                  <a:lnTo>
                    <a:pt x="187" y="218"/>
                  </a:lnTo>
                  <a:lnTo>
                    <a:pt x="187" y="220"/>
                  </a:lnTo>
                  <a:lnTo>
                    <a:pt x="184" y="220"/>
                  </a:lnTo>
                  <a:lnTo>
                    <a:pt x="177" y="223"/>
                  </a:lnTo>
                  <a:lnTo>
                    <a:pt x="173" y="227"/>
                  </a:lnTo>
                  <a:lnTo>
                    <a:pt x="170" y="227"/>
                  </a:lnTo>
                  <a:lnTo>
                    <a:pt x="173" y="225"/>
                  </a:lnTo>
                  <a:lnTo>
                    <a:pt x="173" y="223"/>
                  </a:lnTo>
                  <a:lnTo>
                    <a:pt x="170" y="225"/>
                  </a:lnTo>
                  <a:lnTo>
                    <a:pt x="166" y="230"/>
                  </a:lnTo>
                  <a:lnTo>
                    <a:pt x="166" y="230"/>
                  </a:lnTo>
                  <a:lnTo>
                    <a:pt x="173" y="237"/>
                  </a:lnTo>
                  <a:lnTo>
                    <a:pt x="177" y="246"/>
                  </a:lnTo>
                  <a:lnTo>
                    <a:pt x="182" y="246"/>
                  </a:lnTo>
                  <a:lnTo>
                    <a:pt x="187" y="253"/>
                  </a:lnTo>
                  <a:lnTo>
                    <a:pt x="192" y="256"/>
                  </a:lnTo>
                  <a:lnTo>
                    <a:pt x="194" y="260"/>
                  </a:lnTo>
                  <a:lnTo>
                    <a:pt x="196" y="260"/>
                  </a:lnTo>
                  <a:lnTo>
                    <a:pt x="201" y="263"/>
                  </a:lnTo>
                  <a:lnTo>
                    <a:pt x="201" y="265"/>
                  </a:lnTo>
                  <a:lnTo>
                    <a:pt x="194" y="265"/>
                  </a:lnTo>
                  <a:lnTo>
                    <a:pt x="194" y="260"/>
                  </a:lnTo>
                  <a:lnTo>
                    <a:pt x="189" y="258"/>
                  </a:lnTo>
                  <a:lnTo>
                    <a:pt x="184" y="256"/>
                  </a:lnTo>
                  <a:lnTo>
                    <a:pt x="184" y="256"/>
                  </a:lnTo>
                  <a:lnTo>
                    <a:pt x="180" y="260"/>
                  </a:lnTo>
                  <a:lnTo>
                    <a:pt x="177" y="260"/>
                  </a:lnTo>
                  <a:lnTo>
                    <a:pt x="173" y="256"/>
                  </a:lnTo>
                  <a:lnTo>
                    <a:pt x="177" y="253"/>
                  </a:lnTo>
                  <a:lnTo>
                    <a:pt x="177" y="251"/>
                  </a:lnTo>
                  <a:lnTo>
                    <a:pt x="175" y="251"/>
                  </a:lnTo>
                  <a:lnTo>
                    <a:pt x="170" y="256"/>
                  </a:lnTo>
                  <a:lnTo>
                    <a:pt x="173" y="263"/>
                  </a:lnTo>
                  <a:lnTo>
                    <a:pt x="173" y="265"/>
                  </a:lnTo>
                  <a:lnTo>
                    <a:pt x="173" y="268"/>
                  </a:lnTo>
                  <a:lnTo>
                    <a:pt x="168" y="272"/>
                  </a:lnTo>
                  <a:lnTo>
                    <a:pt x="166" y="277"/>
                  </a:lnTo>
                  <a:lnTo>
                    <a:pt x="166" y="284"/>
                  </a:lnTo>
                  <a:lnTo>
                    <a:pt x="166" y="289"/>
                  </a:lnTo>
                  <a:lnTo>
                    <a:pt x="173" y="296"/>
                  </a:lnTo>
                  <a:lnTo>
                    <a:pt x="180" y="298"/>
                  </a:lnTo>
                  <a:lnTo>
                    <a:pt x="182" y="303"/>
                  </a:lnTo>
                  <a:lnTo>
                    <a:pt x="187" y="303"/>
                  </a:lnTo>
                  <a:lnTo>
                    <a:pt x="192" y="301"/>
                  </a:lnTo>
                  <a:lnTo>
                    <a:pt x="196" y="298"/>
                  </a:lnTo>
                  <a:lnTo>
                    <a:pt x="201" y="301"/>
                  </a:lnTo>
                  <a:lnTo>
                    <a:pt x="210" y="303"/>
                  </a:lnTo>
                  <a:lnTo>
                    <a:pt x="213" y="305"/>
                  </a:lnTo>
                  <a:lnTo>
                    <a:pt x="215" y="310"/>
                  </a:lnTo>
                  <a:lnTo>
                    <a:pt x="218" y="310"/>
                  </a:lnTo>
                  <a:lnTo>
                    <a:pt x="220" y="308"/>
                  </a:lnTo>
                  <a:lnTo>
                    <a:pt x="220" y="303"/>
                  </a:lnTo>
                  <a:lnTo>
                    <a:pt x="220" y="301"/>
                  </a:lnTo>
                  <a:lnTo>
                    <a:pt x="225" y="303"/>
                  </a:lnTo>
                  <a:lnTo>
                    <a:pt x="225" y="305"/>
                  </a:lnTo>
                  <a:lnTo>
                    <a:pt x="220" y="310"/>
                  </a:lnTo>
                  <a:lnTo>
                    <a:pt x="220" y="315"/>
                  </a:lnTo>
                  <a:lnTo>
                    <a:pt x="222" y="315"/>
                  </a:lnTo>
                  <a:lnTo>
                    <a:pt x="227" y="310"/>
                  </a:lnTo>
                  <a:lnTo>
                    <a:pt x="229" y="308"/>
                  </a:lnTo>
                  <a:lnTo>
                    <a:pt x="236" y="305"/>
                  </a:lnTo>
                  <a:lnTo>
                    <a:pt x="244" y="301"/>
                  </a:lnTo>
                  <a:lnTo>
                    <a:pt x="251" y="301"/>
                  </a:lnTo>
                  <a:lnTo>
                    <a:pt x="253" y="296"/>
                  </a:lnTo>
                  <a:lnTo>
                    <a:pt x="253" y="296"/>
                  </a:lnTo>
                  <a:lnTo>
                    <a:pt x="255" y="298"/>
                  </a:lnTo>
                  <a:lnTo>
                    <a:pt x="258" y="298"/>
                  </a:lnTo>
                  <a:lnTo>
                    <a:pt x="265" y="294"/>
                  </a:lnTo>
                  <a:lnTo>
                    <a:pt x="270" y="294"/>
                  </a:lnTo>
                  <a:lnTo>
                    <a:pt x="272" y="294"/>
                  </a:lnTo>
                  <a:lnTo>
                    <a:pt x="270" y="296"/>
                  </a:lnTo>
                  <a:lnTo>
                    <a:pt x="265" y="298"/>
                  </a:lnTo>
                  <a:lnTo>
                    <a:pt x="265" y="301"/>
                  </a:lnTo>
                  <a:lnTo>
                    <a:pt x="267" y="303"/>
                  </a:lnTo>
                  <a:lnTo>
                    <a:pt x="263" y="308"/>
                  </a:lnTo>
                  <a:lnTo>
                    <a:pt x="258" y="310"/>
                  </a:lnTo>
                  <a:lnTo>
                    <a:pt x="255" y="308"/>
                  </a:lnTo>
                  <a:lnTo>
                    <a:pt x="253" y="308"/>
                  </a:lnTo>
                  <a:lnTo>
                    <a:pt x="248" y="313"/>
                  </a:lnTo>
                  <a:lnTo>
                    <a:pt x="248" y="313"/>
                  </a:lnTo>
                  <a:lnTo>
                    <a:pt x="253" y="313"/>
                  </a:lnTo>
                  <a:lnTo>
                    <a:pt x="255" y="315"/>
                  </a:lnTo>
                  <a:lnTo>
                    <a:pt x="255" y="322"/>
                  </a:lnTo>
                  <a:lnTo>
                    <a:pt x="248" y="329"/>
                  </a:lnTo>
                  <a:lnTo>
                    <a:pt x="248" y="334"/>
                  </a:lnTo>
                  <a:lnTo>
                    <a:pt x="246" y="336"/>
                  </a:lnTo>
                  <a:lnTo>
                    <a:pt x="244" y="339"/>
                  </a:lnTo>
                  <a:lnTo>
                    <a:pt x="246" y="341"/>
                  </a:lnTo>
                  <a:lnTo>
                    <a:pt x="246" y="343"/>
                  </a:lnTo>
                  <a:lnTo>
                    <a:pt x="244" y="348"/>
                  </a:lnTo>
                  <a:lnTo>
                    <a:pt x="241" y="353"/>
                  </a:lnTo>
                  <a:lnTo>
                    <a:pt x="236" y="355"/>
                  </a:lnTo>
                  <a:lnTo>
                    <a:pt x="234" y="355"/>
                  </a:lnTo>
                  <a:lnTo>
                    <a:pt x="232" y="358"/>
                  </a:lnTo>
                  <a:lnTo>
                    <a:pt x="227" y="360"/>
                  </a:lnTo>
                  <a:lnTo>
                    <a:pt x="225" y="362"/>
                  </a:lnTo>
                  <a:lnTo>
                    <a:pt x="220" y="360"/>
                  </a:lnTo>
                  <a:lnTo>
                    <a:pt x="213" y="358"/>
                  </a:lnTo>
                  <a:lnTo>
                    <a:pt x="210" y="358"/>
                  </a:lnTo>
                  <a:lnTo>
                    <a:pt x="210" y="355"/>
                  </a:lnTo>
                  <a:lnTo>
                    <a:pt x="206" y="353"/>
                  </a:lnTo>
                  <a:lnTo>
                    <a:pt x="206" y="353"/>
                  </a:lnTo>
                  <a:lnTo>
                    <a:pt x="201" y="358"/>
                  </a:lnTo>
                  <a:lnTo>
                    <a:pt x="196" y="362"/>
                  </a:lnTo>
                  <a:lnTo>
                    <a:pt x="194" y="365"/>
                  </a:lnTo>
                  <a:lnTo>
                    <a:pt x="187" y="367"/>
                  </a:lnTo>
                  <a:lnTo>
                    <a:pt x="184" y="369"/>
                  </a:lnTo>
                  <a:lnTo>
                    <a:pt x="180" y="369"/>
                  </a:lnTo>
                  <a:lnTo>
                    <a:pt x="175" y="369"/>
                  </a:lnTo>
                  <a:lnTo>
                    <a:pt x="170" y="369"/>
                  </a:lnTo>
                  <a:lnTo>
                    <a:pt x="166" y="374"/>
                  </a:lnTo>
                  <a:lnTo>
                    <a:pt x="161" y="374"/>
                  </a:lnTo>
                  <a:lnTo>
                    <a:pt x="158" y="376"/>
                  </a:lnTo>
                  <a:lnTo>
                    <a:pt x="158" y="381"/>
                  </a:lnTo>
                  <a:lnTo>
                    <a:pt x="154" y="388"/>
                  </a:lnTo>
                  <a:lnTo>
                    <a:pt x="151" y="391"/>
                  </a:lnTo>
                  <a:lnTo>
                    <a:pt x="151" y="388"/>
                  </a:lnTo>
                  <a:lnTo>
                    <a:pt x="147" y="384"/>
                  </a:lnTo>
                  <a:lnTo>
                    <a:pt x="140" y="384"/>
                  </a:lnTo>
                  <a:lnTo>
                    <a:pt x="137" y="384"/>
                  </a:lnTo>
                  <a:lnTo>
                    <a:pt x="140" y="386"/>
                  </a:lnTo>
                  <a:lnTo>
                    <a:pt x="142" y="388"/>
                  </a:lnTo>
                  <a:lnTo>
                    <a:pt x="140" y="393"/>
                  </a:lnTo>
                  <a:lnTo>
                    <a:pt x="137" y="393"/>
                  </a:lnTo>
                  <a:lnTo>
                    <a:pt x="137" y="388"/>
                  </a:lnTo>
                  <a:lnTo>
                    <a:pt x="132" y="384"/>
                  </a:lnTo>
                  <a:lnTo>
                    <a:pt x="130" y="384"/>
                  </a:lnTo>
                  <a:lnTo>
                    <a:pt x="125" y="391"/>
                  </a:lnTo>
                  <a:lnTo>
                    <a:pt x="123" y="395"/>
                  </a:lnTo>
                  <a:lnTo>
                    <a:pt x="121" y="395"/>
                  </a:lnTo>
                  <a:lnTo>
                    <a:pt x="118" y="398"/>
                  </a:lnTo>
                  <a:lnTo>
                    <a:pt x="109" y="405"/>
                  </a:lnTo>
                  <a:lnTo>
                    <a:pt x="106" y="412"/>
                  </a:lnTo>
                  <a:lnTo>
                    <a:pt x="106" y="412"/>
                  </a:lnTo>
                  <a:lnTo>
                    <a:pt x="102" y="414"/>
                  </a:lnTo>
                  <a:lnTo>
                    <a:pt x="97" y="412"/>
                  </a:lnTo>
                  <a:lnTo>
                    <a:pt x="97" y="412"/>
                  </a:lnTo>
                  <a:lnTo>
                    <a:pt x="102" y="417"/>
                  </a:lnTo>
                  <a:lnTo>
                    <a:pt x="99" y="421"/>
                  </a:lnTo>
                  <a:lnTo>
                    <a:pt x="97" y="421"/>
                  </a:lnTo>
                  <a:lnTo>
                    <a:pt x="95" y="417"/>
                  </a:lnTo>
                  <a:lnTo>
                    <a:pt x="92" y="417"/>
                  </a:lnTo>
                  <a:lnTo>
                    <a:pt x="92" y="421"/>
                  </a:lnTo>
                  <a:lnTo>
                    <a:pt x="88" y="426"/>
                  </a:lnTo>
                  <a:lnTo>
                    <a:pt x="88" y="428"/>
                  </a:lnTo>
                  <a:lnTo>
                    <a:pt x="90" y="436"/>
                  </a:lnTo>
                  <a:lnTo>
                    <a:pt x="90" y="440"/>
                  </a:lnTo>
                  <a:lnTo>
                    <a:pt x="90" y="443"/>
                  </a:lnTo>
                  <a:lnTo>
                    <a:pt x="88" y="447"/>
                  </a:lnTo>
                  <a:lnTo>
                    <a:pt x="90" y="450"/>
                  </a:lnTo>
                  <a:lnTo>
                    <a:pt x="92" y="450"/>
                  </a:lnTo>
                  <a:lnTo>
                    <a:pt x="95" y="445"/>
                  </a:lnTo>
                  <a:lnTo>
                    <a:pt x="95" y="447"/>
                  </a:lnTo>
                  <a:lnTo>
                    <a:pt x="95" y="455"/>
                  </a:lnTo>
                  <a:lnTo>
                    <a:pt x="92" y="455"/>
                  </a:lnTo>
                  <a:lnTo>
                    <a:pt x="92" y="457"/>
                  </a:lnTo>
                  <a:lnTo>
                    <a:pt x="92" y="459"/>
                  </a:lnTo>
                  <a:lnTo>
                    <a:pt x="97" y="459"/>
                  </a:lnTo>
                  <a:lnTo>
                    <a:pt x="97" y="457"/>
                  </a:lnTo>
                  <a:lnTo>
                    <a:pt x="99" y="457"/>
                  </a:lnTo>
                  <a:lnTo>
                    <a:pt x="102" y="457"/>
                  </a:lnTo>
                  <a:lnTo>
                    <a:pt x="102" y="459"/>
                  </a:lnTo>
                  <a:lnTo>
                    <a:pt x="106" y="462"/>
                  </a:lnTo>
                  <a:lnTo>
                    <a:pt x="109" y="464"/>
                  </a:lnTo>
                  <a:lnTo>
                    <a:pt x="114" y="462"/>
                  </a:lnTo>
                  <a:lnTo>
                    <a:pt x="116" y="459"/>
                  </a:lnTo>
                  <a:lnTo>
                    <a:pt x="118" y="452"/>
                  </a:lnTo>
                  <a:lnTo>
                    <a:pt x="121" y="450"/>
                  </a:lnTo>
                  <a:lnTo>
                    <a:pt x="128" y="450"/>
                  </a:lnTo>
                  <a:lnTo>
                    <a:pt x="132" y="447"/>
                  </a:lnTo>
                  <a:lnTo>
                    <a:pt x="128" y="452"/>
                  </a:lnTo>
                  <a:lnTo>
                    <a:pt x="125" y="452"/>
                  </a:lnTo>
                  <a:lnTo>
                    <a:pt x="118" y="459"/>
                  </a:lnTo>
                  <a:lnTo>
                    <a:pt x="118" y="462"/>
                  </a:lnTo>
                  <a:lnTo>
                    <a:pt x="116" y="464"/>
                  </a:lnTo>
                  <a:lnTo>
                    <a:pt x="118" y="469"/>
                  </a:lnTo>
                  <a:lnTo>
                    <a:pt x="118" y="471"/>
                  </a:lnTo>
                  <a:lnTo>
                    <a:pt x="114" y="473"/>
                  </a:lnTo>
                  <a:lnTo>
                    <a:pt x="111" y="471"/>
                  </a:lnTo>
                  <a:lnTo>
                    <a:pt x="111" y="469"/>
                  </a:lnTo>
                  <a:lnTo>
                    <a:pt x="111" y="466"/>
                  </a:lnTo>
                  <a:lnTo>
                    <a:pt x="106" y="466"/>
                  </a:lnTo>
                  <a:lnTo>
                    <a:pt x="104" y="464"/>
                  </a:lnTo>
                  <a:lnTo>
                    <a:pt x="99" y="464"/>
                  </a:lnTo>
                  <a:lnTo>
                    <a:pt x="97" y="459"/>
                  </a:lnTo>
                  <a:lnTo>
                    <a:pt x="95" y="462"/>
                  </a:lnTo>
                  <a:lnTo>
                    <a:pt x="90" y="464"/>
                  </a:lnTo>
                  <a:lnTo>
                    <a:pt x="90" y="466"/>
                  </a:lnTo>
                  <a:lnTo>
                    <a:pt x="88" y="469"/>
                  </a:lnTo>
                  <a:lnTo>
                    <a:pt x="83" y="469"/>
                  </a:lnTo>
                  <a:lnTo>
                    <a:pt x="80" y="471"/>
                  </a:lnTo>
                  <a:lnTo>
                    <a:pt x="83" y="473"/>
                  </a:lnTo>
                  <a:lnTo>
                    <a:pt x="85" y="473"/>
                  </a:lnTo>
                  <a:lnTo>
                    <a:pt x="83" y="478"/>
                  </a:lnTo>
                  <a:lnTo>
                    <a:pt x="83" y="483"/>
                  </a:lnTo>
                  <a:lnTo>
                    <a:pt x="83" y="485"/>
                  </a:lnTo>
                  <a:lnTo>
                    <a:pt x="85" y="485"/>
                  </a:lnTo>
                  <a:lnTo>
                    <a:pt x="88" y="492"/>
                  </a:lnTo>
                  <a:lnTo>
                    <a:pt x="88" y="495"/>
                  </a:lnTo>
                  <a:lnTo>
                    <a:pt x="88" y="499"/>
                  </a:lnTo>
                  <a:lnTo>
                    <a:pt x="90" y="502"/>
                  </a:lnTo>
                  <a:lnTo>
                    <a:pt x="90" y="504"/>
                  </a:lnTo>
                  <a:lnTo>
                    <a:pt x="88" y="504"/>
                  </a:lnTo>
                  <a:lnTo>
                    <a:pt x="85" y="507"/>
                  </a:lnTo>
                  <a:lnTo>
                    <a:pt x="99" y="511"/>
                  </a:lnTo>
                  <a:lnTo>
                    <a:pt x="104" y="511"/>
                  </a:lnTo>
                  <a:lnTo>
                    <a:pt x="109" y="509"/>
                  </a:lnTo>
                  <a:lnTo>
                    <a:pt x="114" y="509"/>
                  </a:lnTo>
                  <a:lnTo>
                    <a:pt x="116" y="509"/>
                  </a:lnTo>
                  <a:lnTo>
                    <a:pt x="118" y="509"/>
                  </a:lnTo>
                  <a:lnTo>
                    <a:pt x="123" y="502"/>
                  </a:lnTo>
                  <a:lnTo>
                    <a:pt x="123" y="499"/>
                  </a:lnTo>
                  <a:lnTo>
                    <a:pt x="121" y="497"/>
                  </a:lnTo>
                  <a:lnTo>
                    <a:pt x="121" y="495"/>
                  </a:lnTo>
                  <a:lnTo>
                    <a:pt x="125" y="492"/>
                  </a:lnTo>
                  <a:lnTo>
                    <a:pt x="132" y="488"/>
                  </a:lnTo>
                  <a:lnTo>
                    <a:pt x="142" y="481"/>
                  </a:lnTo>
                  <a:lnTo>
                    <a:pt x="144" y="483"/>
                  </a:lnTo>
                  <a:lnTo>
                    <a:pt x="142" y="483"/>
                  </a:lnTo>
                  <a:lnTo>
                    <a:pt x="132" y="490"/>
                  </a:lnTo>
                  <a:lnTo>
                    <a:pt x="128" y="495"/>
                  </a:lnTo>
                  <a:lnTo>
                    <a:pt x="128" y="497"/>
                  </a:lnTo>
                  <a:lnTo>
                    <a:pt x="130" y="499"/>
                  </a:lnTo>
                  <a:lnTo>
                    <a:pt x="130" y="502"/>
                  </a:lnTo>
                  <a:lnTo>
                    <a:pt x="128" y="507"/>
                  </a:lnTo>
                  <a:lnTo>
                    <a:pt x="123" y="509"/>
                  </a:lnTo>
                  <a:lnTo>
                    <a:pt x="123" y="514"/>
                  </a:lnTo>
                  <a:lnTo>
                    <a:pt x="123" y="518"/>
                  </a:lnTo>
                  <a:lnTo>
                    <a:pt x="123" y="523"/>
                  </a:lnTo>
                  <a:lnTo>
                    <a:pt x="123" y="526"/>
                  </a:lnTo>
                  <a:lnTo>
                    <a:pt x="123" y="528"/>
                  </a:lnTo>
                  <a:lnTo>
                    <a:pt x="123" y="533"/>
                  </a:lnTo>
                  <a:lnTo>
                    <a:pt x="116" y="535"/>
                  </a:lnTo>
                  <a:lnTo>
                    <a:pt x="114" y="537"/>
                  </a:lnTo>
                  <a:lnTo>
                    <a:pt x="114" y="540"/>
                  </a:lnTo>
                  <a:lnTo>
                    <a:pt x="111" y="540"/>
                  </a:lnTo>
                  <a:lnTo>
                    <a:pt x="109" y="540"/>
                  </a:lnTo>
                  <a:lnTo>
                    <a:pt x="111" y="544"/>
                  </a:lnTo>
                  <a:lnTo>
                    <a:pt x="111" y="549"/>
                  </a:lnTo>
                  <a:lnTo>
                    <a:pt x="114" y="549"/>
                  </a:lnTo>
                  <a:lnTo>
                    <a:pt x="116" y="549"/>
                  </a:lnTo>
                  <a:lnTo>
                    <a:pt x="121" y="549"/>
                  </a:lnTo>
                  <a:lnTo>
                    <a:pt x="121" y="552"/>
                  </a:lnTo>
                  <a:lnTo>
                    <a:pt x="118" y="554"/>
                  </a:lnTo>
                  <a:lnTo>
                    <a:pt x="114" y="554"/>
                  </a:lnTo>
                  <a:lnTo>
                    <a:pt x="111" y="554"/>
                  </a:lnTo>
                  <a:lnTo>
                    <a:pt x="114" y="556"/>
                  </a:lnTo>
                  <a:lnTo>
                    <a:pt x="114" y="559"/>
                  </a:lnTo>
                  <a:lnTo>
                    <a:pt x="114" y="561"/>
                  </a:lnTo>
                  <a:lnTo>
                    <a:pt x="111" y="563"/>
                  </a:lnTo>
                  <a:lnTo>
                    <a:pt x="109" y="563"/>
                  </a:lnTo>
                  <a:lnTo>
                    <a:pt x="104" y="566"/>
                  </a:lnTo>
                  <a:lnTo>
                    <a:pt x="102" y="566"/>
                  </a:lnTo>
                  <a:lnTo>
                    <a:pt x="99" y="566"/>
                  </a:lnTo>
                  <a:lnTo>
                    <a:pt x="102" y="568"/>
                  </a:lnTo>
                  <a:lnTo>
                    <a:pt x="106" y="568"/>
                  </a:lnTo>
                  <a:lnTo>
                    <a:pt x="109" y="570"/>
                  </a:lnTo>
                  <a:lnTo>
                    <a:pt x="114" y="566"/>
                  </a:lnTo>
                  <a:lnTo>
                    <a:pt x="121" y="561"/>
                  </a:lnTo>
                  <a:lnTo>
                    <a:pt x="123" y="561"/>
                  </a:lnTo>
                  <a:lnTo>
                    <a:pt x="125" y="561"/>
                  </a:lnTo>
                  <a:lnTo>
                    <a:pt x="130" y="559"/>
                  </a:lnTo>
                  <a:lnTo>
                    <a:pt x="135" y="556"/>
                  </a:lnTo>
                  <a:lnTo>
                    <a:pt x="135" y="559"/>
                  </a:lnTo>
                  <a:lnTo>
                    <a:pt x="132" y="561"/>
                  </a:lnTo>
                  <a:lnTo>
                    <a:pt x="132" y="563"/>
                  </a:lnTo>
                  <a:lnTo>
                    <a:pt x="135" y="563"/>
                  </a:lnTo>
                  <a:lnTo>
                    <a:pt x="135" y="568"/>
                  </a:lnTo>
                  <a:lnTo>
                    <a:pt x="135" y="570"/>
                  </a:lnTo>
                  <a:lnTo>
                    <a:pt x="137" y="570"/>
                  </a:lnTo>
                  <a:lnTo>
                    <a:pt x="142" y="568"/>
                  </a:lnTo>
                  <a:lnTo>
                    <a:pt x="144" y="566"/>
                  </a:lnTo>
                  <a:lnTo>
                    <a:pt x="144" y="568"/>
                  </a:lnTo>
                  <a:lnTo>
                    <a:pt x="144" y="570"/>
                  </a:lnTo>
                  <a:lnTo>
                    <a:pt x="147" y="575"/>
                  </a:lnTo>
                  <a:lnTo>
                    <a:pt x="147" y="580"/>
                  </a:lnTo>
                  <a:lnTo>
                    <a:pt x="147" y="585"/>
                  </a:lnTo>
                  <a:lnTo>
                    <a:pt x="149" y="589"/>
                  </a:lnTo>
                  <a:lnTo>
                    <a:pt x="151" y="589"/>
                  </a:lnTo>
                  <a:lnTo>
                    <a:pt x="154" y="585"/>
                  </a:lnTo>
                  <a:lnTo>
                    <a:pt x="151" y="582"/>
                  </a:lnTo>
                  <a:lnTo>
                    <a:pt x="156" y="575"/>
                  </a:lnTo>
                  <a:lnTo>
                    <a:pt x="156" y="573"/>
                  </a:lnTo>
                  <a:lnTo>
                    <a:pt x="161" y="568"/>
                  </a:lnTo>
                  <a:lnTo>
                    <a:pt x="163" y="568"/>
                  </a:lnTo>
                  <a:lnTo>
                    <a:pt x="166" y="566"/>
                  </a:lnTo>
                  <a:lnTo>
                    <a:pt x="173" y="566"/>
                  </a:lnTo>
                  <a:lnTo>
                    <a:pt x="168" y="568"/>
                  </a:lnTo>
                  <a:lnTo>
                    <a:pt x="161" y="573"/>
                  </a:lnTo>
                  <a:lnTo>
                    <a:pt x="161" y="575"/>
                  </a:lnTo>
                  <a:lnTo>
                    <a:pt x="166" y="582"/>
                  </a:lnTo>
                  <a:lnTo>
                    <a:pt x="168" y="582"/>
                  </a:lnTo>
                  <a:lnTo>
                    <a:pt x="175" y="580"/>
                  </a:lnTo>
                  <a:lnTo>
                    <a:pt x="182" y="578"/>
                  </a:lnTo>
                  <a:lnTo>
                    <a:pt x="187" y="575"/>
                  </a:lnTo>
                  <a:lnTo>
                    <a:pt x="189" y="575"/>
                  </a:lnTo>
                  <a:lnTo>
                    <a:pt x="196" y="570"/>
                  </a:lnTo>
                  <a:lnTo>
                    <a:pt x="199" y="570"/>
                  </a:lnTo>
                  <a:lnTo>
                    <a:pt x="196" y="573"/>
                  </a:lnTo>
                  <a:lnTo>
                    <a:pt x="192" y="578"/>
                  </a:lnTo>
                  <a:lnTo>
                    <a:pt x="192" y="580"/>
                  </a:lnTo>
                  <a:lnTo>
                    <a:pt x="189" y="582"/>
                  </a:lnTo>
                  <a:lnTo>
                    <a:pt x="177" y="589"/>
                  </a:lnTo>
                  <a:lnTo>
                    <a:pt x="173" y="592"/>
                  </a:lnTo>
                  <a:lnTo>
                    <a:pt x="168" y="599"/>
                  </a:lnTo>
                  <a:lnTo>
                    <a:pt x="168" y="604"/>
                  </a:lnTo>
                  <a:lnTo>
                    <a:pt x="170" y="606"/>
                  </a:lnTo>
                  <a:lnTo>
                    <a:pt x="173" y="608"/>
                  </a:lnTo>
                  <a:lnTo>
                    <a:pt x="168" y="608"/>
                  </a:lnTo>
                  <a:lnTo>
                    <a:pt x="166" y="608"/>
                  </a:lnTo>
                  <a:lnTo>
                    <a:pt x="161" y="613"/>
                  </a:lnTo>
                  <a:lnTo>
                    <a:pt x="158" y="618"/>
                  </a:lnTo>
                  <a:lnTo>
                    <a:pt x="154" y="625"/>
                  </a:lnTo>
                  <a:lnTo>
                    <a:pt x="151" y="627"/>
                  </a:lnTo>
                  <a:lnTo>
                    <a:pt x="154" y="630"/>
                  </a:lnTo>
                  <a:lnTo>
                    <a:pt x="154" y="632"/>
                  </a:lnTo>
                  <a:lnTo>
                    <a:pt x="154" y="634"/>
                  </a:lnTo>
                  <a:lnTo>
                    <a:pt x="151" y="634"/>
                  </a:lnTo>
                  <a:lnTo>
                    <a:pt x="149" y="632"/>
                  </a:lnTo>
                  <a:lnTo>
                    <a:pt x="147" y="630"/>
                  </a:lnTo>
                  <a:lnTo>
                    <a:pt x="144" y="634"/>
                  </a:lnTo>
                  <a:lnTo>
                    <a:pt x="140" y="637"/>
                  </a:lnTo>
                  <a:lnTo>
                    <a:pt x="140" y="639"/>
                  </a:lnTo>
                  <a:lnTo>
                    <a:pt x="140" y="644"/>
                  </a:lnTo>
                  <a:lnTo>
                    <a:pt x="137" y="641"/>
                  </a:lnTo>
                  <a:lnTo>
                    <a:pt x="135" y="641"/>
                  </a:lnTo>
                  <a:lnTo>
                    <a:pt x="132" y="641"/>
                  </a:lnTo>
                  <a:lnTo>
                    <a:pt x="123" y="649"/>
                  </a:lnTo>
                  <a:lnTo>
                    <a:pt x="121" y="653"/>
                  </a:lnTo>
                  <a:lnTo>
                    <a:pt x="123" y="656"/>
                  </a:lnTo>
                  <a:lnTo>
                    <a:pt x="121" y="658"/>
                  </a:lnTo>
                  <a:lnTo>
                    <a:pt x="118" y="656"/>
                  </a:lnTo>
                  <a:lnTo>
                    <a:pt x="118" y="651"/>
                  </a:lnTo>
                  <a:lnTo>
                    <a:pt x="111" y="656"/>
                  </a:lnTo>
                  <a:lnTo>
                    <a:pt x="106" y="658"/>
                  </a:lnTo>
                  <a:lnTo>
                    <a:pt x="104" y="660"/>
                  </a:lnTo>
                  <a:lnTo>
                    <a:pt x="104" y="663"/>
                  </a:lnTo>
                  <a:lnTo>
                    <a:pt x="99" y="663"/>
                  </a:lnTo>
                  <a:lnTo>
                    <a:pt x="95" y="663"/>
                  </a:lnTo>
                  <a:lnTo>
                    <a:pt x="88" y="670"/>
                  </a:lnTo>
                  <a:lnTo>
                    <a:pt x="78" y="672"/>
                  </a:lnTo>
                  <a:lnTo>
                    <a:pt x="73" y="677"/>
                  </a:lnTo>
                  <a:lnTo>
                    <a:pt x="71" y="684"/>
                  </a:lnTo>
                  <a:lnTo>
                    <a:pt x="71" y="684"/>
                  </a:lnTo>
                  <a:lnTo>
                    <a:pt x="71" y="689"/>
                  </a:lnTo>
                  <a:lnTo>
                    <a:pt x="71" y="691"/>
                  </a:lnTo>
                  <a:lnTo>
                    <a:pt x="71" y="691"/>
                  </a:lnTo>
                  <a:lnTo>
                    <a:pt x="69" y="689"/>
                  </a:lnTo>
                  <a:lnTo>
                    <a:pt x="66" y="689"/>
                  </a:lnTo>
                  <a:lnTo>
                    <a:pt x="64" y="691"/>
                  </a:lnTo>
                  <a:lnTo>
                    <a:pt x="66" y="694"/>
                  </a:lnTo>
                  <a:lnTo>
                    <a:pt x="64" y="696"/>
                  </a:lnTo>
                  <a:lnTo>
                    <a:pt x="62" y="691"/>
                  </a:lnTo>
                  <a:lnTo>
                    <a:pt x="62" y="689"/>
                  </a:lnTo>
                  <a:lnTo>
                    <a:pt x="64" y="686"/>
                  </a:lnTo>
                  <a:lnTo>
                    <a:pt x="59" y="684"/>
                  </a:lnTo>
                  <a:lnTo>
                    <a:pt x="57" y="684"/>
                  </a:lnTo>
                  <a:lnTo>
                    <a:pt x="54" y="684"/>
                  </a:lnTo>
                  <a:lnTo>
                    <a:pt x="50" y="684"/>
                  </a:lnTo>
                  <a:lnTo>
                    <a:pt x="45" y="686"/>
                  </a:lnTo>
                  <a:lnTo>
                    <a:pt x="40" y="686"/>
                  </a:lnTo>
                  <a:lnTo>
                    <a:pt x="38" y="691"/>
                  </a:lnTo>
                  <a:lnTo>
                    <a:pt x="33" y="694"/>
                  </a:lnTo>
                  <a:lnTo>
                    <a:pt x="28" y="696"/>
                  </a:lnTo>
                  <a:lnTo>
                    <a:pt x="24" y="701"/>
                  </a:lnTo>
                  <a:lnTo>
                    <a:pt x="24" y="703"/>
                  </a:lnTo>
                  <a:lnTo>
                    <a:pt x="21" y="705"/>
                  </a:lnTo>
                  <a:lnTo>
                    <a:pt x="21" y="703"/>
                  </a:lnTo>
                  <a:lnTo>
                    <a:pt x="17" y="705"/>
                  </a:lnTo>
                  <a:lnTo>
                    <a:pt x="12" y="708"/>
                  </a:lnTo>
                  <a:lnTo>
                    <a:pt x="12" y="710"/>
                  </a:lnTo>
                  <a:lnTo>
                    <a:pt x="12" y="710"/>
                  </a:lnTo>
                  <a:lnTo>
                    <a:pt x="7" y="710"/>
                  </a:lnTo>
                  <a:lnTo>
                    <a:pt x="2" y="710"/>
                  </a:lnTo>
                  <a:lnTo>
                    <a:pt x="2" y="712"/>
                  </a:lnTo>
                  <a:lnTo>
                    <a:pt x="0" y="717"/>
                  </a:lnTo>
                  <a:lnTo>
                    <a:pt x="2" y="720"/>
                  </a:lnTo>
                  <a:lnTo>
                    <a:pt x="5" y="720"/>
                  </a:lnTo>
                  <a:lnTo>
                    <a:pt x="7" y="717"/>
                  </a:lnTo>
                  <a:lnTo>
                    <a:pt x="5" y="715"/>
                  </a:lnTo>
                  <a:lnTo>
                    <a:pt x="7" y="712"/>
                  </a:lnTo>
                  <a:lnTo>
                    <a:pt x="9" y="715"/>
                  </a:lnTo>
                  <a:lnTo>
                    <a:pt x="9" y="717"/>
                  </a:lnTo>
                  <a:lnTo>
                    <a:pt x="9" y="717"/>
                  </a:lnTo>
                  <a:lnTo>
                    <a:pt x="12" y="717"/>
                  </a:lnTo>
                  <a:lnTo>
                    <a:pt x="17" y="712"/>
                  </a:lnTo>
                  <a:lnTo>
                    <a:pt x="19" y="710"/>
                  </a:lnTo>
                  <a:lnTo>
                    <a:pt x="19" y="712"/>
                  </a:lnTo>
                  <a:lnTo>
                    <a:pt x="19" y="715"/>
                  </a:lnTo>
                  <a:lnTo>
                    <a:pt x="19" y="717"/>
                  </a:lnTo>
                  <a:lnTo>
                    <a:pt x="24" y="717"/>
                  </a:lnTo>
                  <a:lnTo>
                    <a:pt x="26" y="712"/>
                  </a:lnTo>
                  <a:lnTo>
                    <a:pt x="26" y="715"/>
                  </a:lnTo>
                  <a:lnTo>
                    <a:pt x="26" y="717"/>
                  </a:lnTo>
                  <a:lnTo>
                    <a:pt x="28" y="712"/>
                  </a:lnTo>
                  <a:lnTo>
                    <a:pt x="31" y="712"/>
                  </a:lnTo>
                  <a:lnTo>
                    <a:pt x="33" y="712"/>
                  </a:lnTo>
                  <a:lnTo>
                    <a:pt x="38" y="710"/>
                  </a:lnTo>
                  <a:lnTo>
                    <a:pt x="40" y="705"/>
                  </a:lnTo>
                  <a:lnTo>
                    <a:pt x="40" y="701"/>
                  </a:lnTo>
                  <a:lnTo>
                    <a:pt x="43" y="701"/>
                  </a:lnTo>
                  <a:lnTo>
                    <a:pt x="45" y="696"/>
                  </a:lnTo>
                  <a:lnTo>
                    <a:pt x="47" y="696"/>
                  </a:lnTo>
                  <a:lnTo>
                    <a:pt x="52" y="698"/>
                  </a:lnTo>
                  <a:lnTo>
                    <a:pt x="52" y="701"/>
                  </a:lnTo>
                  <a:lnTo>
                    <a:pt x="47" y="701"/>
                  </a:lnTo>
                  <a:lnTo>
                    <a:pt x="45" y="705"/>
                  </a:lnTo>
                  <a:lnTo>
                    <a:pt x="45" y="708"/>
                  </a:lnTo>
                  <a:lnTo>
                    <a:pt x="47" y="710"/>
                  </a:lnTo>
                  <a:lnTo>
                    <a:pt x="52" y="705"/>
                  </a:lnTo>
                  <a:lnTo>
                    <a:pt x="54" y="703"/>
                  </a:lnTo>
                  <a:lnTo>
                    <a:pt x="57" y="701"/>
                  </a:lnTo>
                  <a:lnTo>
                    <a:pt x="57" y="703"/>
                  </a:lnTo>
                  <a:lnTo>
                    <a:pt x="57" y="701"/>
                  </a:lnTo>
                  <a:lnTo>
                    <a:pt x="59" y="701"/>
                  </a:lnTo>
                  <a:lnTo>
                    <a:pt x="62" y="703"/>
                  </a:lnTo>
                  <a:lnTo>
                    <a:pt x="59" y="705"/>
                  </a:lnTo>
                  <a:lnTo>
                    <a:pt x="62" y="705"/>
                  </a:lnTo>
                  <a:lnTo>
                    <a:pt x="64" y="703"/>
                  </a:lnTo>
                  <a:lnTo>
                    <a:pt x="66" y="703"/>
                  </a:lnTo>
                  <a:lnTo>
                    <a:pt x="71" y="701"/>
                  </a:lnTo>
                  <a:lnTo>
                    <a:pt x="73" y="701"/>
                  </a:lnTo>
                  <a:lnTo>
                    <a:pt x="78" y="694"/>
                  </a:lnTo>
                  <a:lnTo>
                    <a:pt x="80" y="694"/>
                  </a:lnTo>
                  <a:lnTo>
                    <a:pt x="83" y="694"/>
                  </a:lnTo>
                  <a:lnTo>
                    <a:pt x="83" y="696"/>
                  </a:lnTo>
                  <a:lnTo>
                    <a:pt x="80" y="701"/>
                  </a:lnTo>
                  <a:lnTo>
                    <a:pt x="78" y="703"/>
                  </a:lnTo>
                  <a:lnTo>
                    <a:pt x="78" y="705"/>
                  </a:lnTo>
                  <a:lnTo>
                    <a:pt x="80" y="705"/>
                  </a:lnTo>
                  <a:lnTo>
                    <a:pt x="85" y="701"/>
                  </a:lnTo>
                  <a:lnTo>
                    <a:pt x="85" y="694"/>
                  </a:lnTo>
                  <a:lnTo>
                    <a:pt x="88" y="694"/>
                  </a:lnTo>
                  <a:lnTo>
                    <a:pt x="90" y="696"/>
                  </a:lnTo>
                  <a:lnTo>
                    <a:pt x="92" y="694"/>
                  </a:lnTo>
                  <a:lnTo>
                    <a:pt x="95" y="694"/>
                  </a:lnTo>
                  <a:lnTo>
                    <a:pt x="99" y="694"/>
                  </a:lnTo>
                  <a:lnTo>
                    <a:pt x="102" y="689"/>
                  </a:lnTo>
                  <a:lnTo>
                    <a:pt x="104" y="689"/>
                  </a:lnTo>
                  <a:lnTo>
                    <a:pt x="104" y="691"/>
                  </a:lnTo>
                  <a:lnTo>
                    <a:pt x="106" y="686"/>
                  </a:lnTo>
                  <a:lnTo>
                    <a:pt x="109" y="684"/>
                  </a:lnTo>
                  <a:lnTo>
                    <a:pt x="109" y="684"/>
                  </a:lnTo>
                  <a:lnTo>
                    <a:pt x="109" y="689"/>
                  </a:lnTo>
                  <a:lnTo>
                    <a:pt x="109" y="691"/>
                  </a:lnTo>
                  <a:lnTo>
                    <a:pt x="111" y="691"/>
                  </a:lnTo>
                  <a:lnTo>
                    <a:pt x="114" y="686"/>
                  </a:lnTo>
                  <a:lnTo>
                    <a:pt x="114" y="686"/>
                  </a:lnTo>
                  <a:lnTo>
                    <a:pt x="116" y="684"/>
                  </a:lnTo>
                  <a:lnTo>
                    <a:pt x="116" y="682"/>
                  </a:lnTo>
                  <a:lnTo>
                    <a:pt x="109" y="682"/>
                  </a:lnTo>
                  <a:lnTo>
                    <a:pt x="109" y="682"/>
                  </a:lnTo>
                  <a:lnTo>
                    <a:pt x="114" y="679"/>
                  </a:lnTo>
                  <a:lnTo>
                    <a:pt x="118" y="677"/>
                  </a:lnTo>
                  <a:lnTo>
                    <a:pt x="128" y="677"/>
                  </a:lnTo>
                  <a:lnTo>
                    <a:pt x="130" y="675"/>
                  </a:lnTo>
                  <a:lnTo>
                    <a:pt x="128" y="672"/>
                  </a:lnTo>
                  <a:lnTo>
                    <a:pt x="128" y="670"/>
                  </a:lnTo>
                  <a:lnTo>
                    <a:pt x="130" y="670"/>
                  </a:lnTo>
                  <a:lnTo>
                    <a:pt x="132" y="670"/>
                  </a:lnTo>
                  <a:lnTo>
                    <a:pt x="135" y="668"/>
                  </a:lnTo>
                  <a:lnTo>
                    <a:pt x="137" y="668"/>
                  </a:lnTo>
                  <a:lnTo>
                    <a:pt x="137" y="670"/>
                  </a:lnTo>
                  <a:lnTo>
                    <a:pt x="140" y="670"/>
                  </a:lnTo>
                  <a:lnTo>
                    <a:pt x="142" y="668"/>
                  </a:lnTo>
                  <a:lnTo>
                    <a:pt x="140" y="668"/>
                  </a:lnTo>
                  <a:lnTo>
                    <a:pt x="144" y="665"/>
                  </a:lnTo>
                  <a:lnTo>
                    <a:pt x="144" y="660"/>
                  </a:lnTo>
                  <a:lnTo>
                    <a:pt x="144" y="660"/>
                  </a:lnTo>
                  <a:lnTo>
                    <a:pt x="147" y="660"/>
                  </a:lnTo>
                  <a:lnTo>
                    <a:pt x="147" y="665"/>
                  </a:lnTo>
                  <a:lnTo>
                    <a:pt x="149" y="665"/>
                  </a:lnTo>
                  <a:lnTo>
                    <a:pt x="154" y="663"/>
                  </a:lnTo>
                  <a:lnTo>
                    <a:pt x="156" y="660"/>
                  </a:lnTo>
                  <a:lnTo>
                    <a:pt x="158" y="660"/>
                  </a:lnTo>
                  <a:lnTo>
                    <a:pt x="161" y="656"/>
                  </a:lnTo>
                  <a:lnTo>
                    <a:pt x="161" y="656"/>
                  </a:lnTo>
                  <a:lnTo>
                    <a:pt x="163" y="658"/>
                  </a:lnTo>
                  <a:lnTo>
                    <a:pt x="168" y="656"/>
                  </a:lnTo>
                  <a:lnTo>
                    <a:pt x="170" y="651"/>
                  </a:lnTo>
                  <a:lnTo>
                    <a:pt x="170" y="649"/>
                  </a:lnTo>
                  <a:lnTo>
                    <a:pt x="170" y="649"/>
                  </a:lnTo>
                  <a:lnTo>
                    <a:pt x="168" y="649"/>
                  </a:lnTo>
                  <a:lnTo>
                    <a:pt x="166" y="649"/>
                  </a:lnTo>
                  <a:lnTo>
                    <a:pt x="173" y="644"/>
                  </a:lnTo>
                  <a:lnTo>
                    <a:pt x="175" y="641"/>
                  </a:lnTo>
                  <a:lnTo>
                    <a:pt x="180" y="639"/>
                  </a:lnTo>
                  <a:lnTo>
                    <a:pt x="180" y="639"/>
                  </a:lnTo>
                  <a:lnTo>
                    <a:pt x="182" y="641"/>
                  </a:lnTo>
                  <a:lnTo>
                    <a:pt x="187" y="637"/>
                  </a:lnTo>
                  <a:lnTo>
                    <a:pt x="189" y="634"/>
                  </a:lnTo>
                  <a:lnTo>
                    <a:pt x="192" y="632"/>
                  </a:lnTo>
                  <a:lnTo>
                    <a:pt x="194" y="630"/>
                  </a:lnTo>
                  <a:lnTo>
                    <a:pt x="194" y="630"/>
                  </a:lnTo>
                  <a:lnTo>
                    <a:pt x="196" y="627"/>
                  </a:lnTo>
                  <a:lnTo>
                    <a:pt x="199" y="630"/>
                  </a:lnTo>
                  <a:lnTo>
                    <a:pt x="201" y="632"/>
                  </a:lnTo>
                  <a:lnTo>
                    <a:pt x="201" y="630"/>
                  </a:lnTo>
                  <a:lnTo>
                    <a:pt x="203" y="630"/>
                  </a:lnTo>
                  <a:lnTo>
                    <a:pt x="206" y="627"/>
                  </a:lnTo>
                  <a:lnTo>
                    <a:pt x="206" y="625"/>
                  </a:lnTo>
                  <a:lnTo>
                    <a:pt x="210" y="625"/>
                  </a:lnTo>
                  <a:lnTo>
                    <a:pt x="210" y="623"/>
                  </a:lnTo>
                  <a:lnTo>
                    <a:pt x="213" y="623"/>
                  </a:lnTo>
                  <a:lnTo>
                    <a:pt x="218" y="625"/>
                  </a:lnTo>
                  <a:lnTo>
                    <a:pt x="218" y="620"/>
                  </a:lnTo>
                  <a:lnTo>
                    <a:pt x="220" y="620"/>
                  </a:lnTo>
                  <a:lnTo>
                    <a:pt x="220" y="623"/>
                  </a:lnTo>
                  <a:lnTo>
                    <a:pt x="222" y="623"/>
                  </a:lnTo>
                  <a:lnTo>
                    <a:pt x="225" y="620"/>
                  </a:lnTo>
                  <a:lnTo>
                    <a:pt x="227" y="623"/>
                  </a:lnTo>
                  <a:lnTo>
                    <a:pt x="227" y="620"/>
                  </a:lnTo>
                  <a:lnTo>
                    <a:pt x="229" y="615"/>
                  </a:lnTo>
                  <a:lnTo>
                    <a:pt x="227" y="615"/>
                  </a:lnTo>
                  <a:lnTo>
                    <a:pt x="225" y="615"/>
                  </a:lnTo>
                  <a:lnTo>
                    <a:pt x="227" y="613"/>
                  </a:lnTo>
                  <a:lnTo>
                    <a:pt x="232" y="611"/>
                  </a:lnTo>
                  <a:lnTo>
                    <a:pt x="232" y="611"/>
                  </a:lnTo>
                  <a:lnTo>
                    <a:pt x="234" y="611"/>
                  </a:lnTo>
                  <a:lnTo>
                    <a:pt x="234" y="611"/>
                  </a:lnTo>
                  <a:lnTo>
                    <a:pt x="234" y="608"/>
                  </a:lnTo>
                  <a:lnTo>
                    <a:pt x="232" y="606"/>
                  </a:lnTo>
                  <a:lnTo>
                    <a:pt x="234" y="606"/>
                  </a:lnTo>
                  <a:lnTo>
                    <a:pt x="236" y="606"/>
                  </a:lnTo>
                  <a:lnTo>
                    <a:pt x="241" y="604"/>
                  </a:lnTo>
                  <a:lnTo>
                    <a:pt x="246" y="604"/>
                  </a:lnTo>
                  <a:lnTo>
                    <a:pt x="251" y="599"/>
                  </a:lnTo>
                  <a:lnTo>
                    <a:pt x="253" y="599"/>
                  </a:lnTo>
                  <a:lnTo>
                    <a:pt x="258" y="594"/>
                  </a:lnTo>
                  <a:lnTo>
                    <a:pt x="258" y="589"/>
                  </a:lnTo>
                  <a:lnTo>
                    <a:pt x="255" y="587"/>
                  </a:lnTo>
                  <a:lnTo>
                    <a:pt x="255" y="587"/>
                  </a:lnTo>
                  <a:lnTo>
                    <a:pt x="253" y="582"/>
                  </a:lnTo>
                  <a:lnTo>
                    <a:pt x="251" y="580"/>
                  </a:lnTo>
                  <a:lnTo>
                    <a:pt x="246" y="582"/>
                  </a:lnTo>
                  <a:lnTo>
                    <a:pt x="246" y="578"/>
                  </a:lnTo>
                  <a:lnTo>
                    <a:pt x="246" y="573"/>
                  </a:lnTo>
                  <a:lnTo>
                    <a:pt x="253" y="570"/>
                  </a:lnTo>
                  <a:lnTo>
                    <a:pt x="253" y="570"/>
                  </a:lnTo>
                  <a:lnTo>
                    <a:pt x="255" y="568"/>
                  </a:lnTo>
                  <a:lnTo>
                    <a:pt x="258" y="566"/>
                  </a:lnTo>
                  <a:lnTo>
                    <a:pt x="255" y="566"/>
                  </a:lnTo>
                  <a:lnTo>
                    <a:pt x="258" y="563"/>
                  </a:lnTo>
                  <a:lnTo>
                    <a:pt x="263" y="566"/>
                  </a:lnTo>
                  <a:lnTo>
                    <a:pt x="267" y="561"/>
                  </a:lnTo>
                  <a:lnTo>
                    <a:pt x="272" y="566"/>
                  </a:lnTo>
                  <a:lnTo>
                    <a:pt x="277" y="561"/>
                  </a:lnTo>
                  <a:lnTo>
                    <a:pt x="274" y="566"/>
                  </a:lnTo>
                  <a:lnTo>
                    <a:pt x="277" y="568"/>
                  </a:lnTo>
                  <a:lnTo>
                    <a:pt x="279" y="566"/>
                  </a:lnTo>
                  <a:lnTo>
                    <a:pt x="284" y="561"/>
                  </a:lnTo>
                  <a:lnTo>
                    <a:pt x="281" y="561"/>
                  </a:lnTo>
                  <a:lnTo>
                    <a:pt x="279" y="559"/>
                  </a:lnTo>
                  <a:lnTo>
                    <a:pt x="279" y="559"/>
                  </a:lnTo>
                  <a:lnTo>
                    <a:pt x="281" y="556"/>
                  </a:lnTo>
                  <a:lnTo>
                    <a:pt x="286" y="559"/>
                  </a:lnTo>
                  <a:lnTo>
                    <a:pt x="293" y="556"/>
                  </a:lnTo>
                  <a:lnTo>
                    <a:pt x="293" y="552"/>
                  </a:lnTo>
                  <a:lnTo>
                    <a:pt x="291" y="547"/>
                  </a:lnTo>
                  <a:lnTo>
                    <a:pt x="286" y="542"/>
                  </a:lnTo>
                  <a:lnTo>
                    <a:pt x="284" y="542"/>
                  </a:lnTo>
                  <a:lnTo>
                    <a:pt x="281" y="544"/>
                  </a:lnTo>
                  <a:lnTo>
                    <a:pt x="281" y="542"/>
                  </a:lnTo>
                  <a:lnTo>
                    <a:pt x="284" y="542"/>
                  </a:lnTo>
                  <a:lnTo>
                    <a:pt x="289" y="540"/>
                  </a:lnTo>
                  <a:lnTo>
                    <a:pt x="293" y="542"/>
                  </a:lnTo>
                  <a:lnTo>
                    <a:pt x="298" y="542"/>
                  </a:lnTo>
                  <a:lnTo>
                    <a:pt x="303" y="540"/>
                  </a:lnTo>
                  <a:lnTo>
                    <a:pt x="303" y="537"/>
                  </a:lnTo>
                  <a:lnTo>
                    <a:pt x="310" y="533"/>
                  </a:lnTo>
                  <a:lnTo>
                    <a:pt x="317" y="528"/>
                  </a:lnTo>
                  <a:lnTo>
                    <a:pt x="319" y="528"/>
                  </a:lnTo>
                  <a:lnTo>
                    <a:pt x="322" y="526"/>
                  </a:lnTo>
                  <a:lnTo>
                    <a:pt x="322" y="523"/>
                  </a:lnTo>
                  <a:lnTo>
                    <a:pt x="331" y="516"/>
                  </a:lnTo>
                  <a:lnTo>
                    <a:pt x="338" y="516"/>
                  </a:lnTo>
                  <a:lnTo>
                    <a:pt x="345" y="509"/>
                  </a:lnTo>
                  <a:lnTo>
                    <a:pt x="352" y="509"/>
                  </a:lnTo>
                  <a:lnTo>
                    <a:pt x="359" y="499"/>
                  </a:lnTo>
                  <a:lnTo>
                    <a:pt x="357" y="504"/>
                  </a:lnTo>
                  <a:lnTo>
                    <a:pt x="357" y="509"/>
                  </a:lnTo>
                  <a:lnTo>
                    <a:pt x="359" y="511"/>
                  </a:lnTo>
                  <a:lnTo>
                    <a:pt x="362" y="511"/>
                  </a:lnTo>
                  <a:lnTo>
                    <a:pt x="364" y="511"/>
                  </a:lnTo>
                  <a:lnTo>
                    <a:pt x="369" y="507"/>
                  </a:lnTo>
                  <a:lnTo>
                    <a:pt x="371" y="504"/>
                  </a:lnTo>
                  <a:lnTo>
                    <a:pt x="381" y="502"/>
                  </a:lnTo>
                  <a:lnTo>
                    <a:pt x="383" y="499"/>
                  </a:lnTo>
                  <a:lnTo>
                    <a:pt x="381" y="504"/>
                  </a:lnTo>
                  <a:lnTo>
                    <a:pt x="376" y="509"/>
                  </a:lnTo>
                  <a:lnTo>
                    <a:pt x="371" y="509"/>
                  </a:lnTo>
                  <a:lnTo>
                    <a:pt x="362" y="518"/>
                  </a:lnTo>
                  <a:lnTo>
                    <a:pt x="362" y="521"/>
                  </a:lnTo>
                  <a:lnTo>
                    <a:pt x="367" y="528"/>
                  </a:lnTo>
                  <a:lnTo>
                    <a:pt x="367" y="533"/>
                  </a:lnTo>
                  <a:lnTo>
                    <a:pt x="362" y="528"/>
                  </a:lnTo>
                  <a:lnTo>
                    <a:pt x="359" y="528"/>
                  </a:lnTo>
                  <a:lnTo>
                    <a:pt x="357" y="530"/>
                  </a:lnTo>
                  <a:lnTo>
                    <a:pt x="355" y="530"/>
                  </a:lnTo>
                  <a:lnTo>
                    <a:pt x="350" y="526"/>
                  </a:lnTo>
                  <a:lnTo>
                    <a:pt x="350" y="521"/>
                  </a:lnTo>
                  <a:lnTo>
                    <a:pt x="343" y="526"/>
                  </a:lnTo>
                  <a:lnTo>
                    <a:pt x="341" y="526"/>
                  </a:lnTo>
                  <a:lnTo>
                    <a:pt x="333" y="528"/>
                  </a:lnTo>
                  <a:lnTo>
                    <a:pt x="329" y="528"/>
                  </a:lnTo>
                  <a:lnTo>
                    <a:pt x="324" y="533"/>
                  </a:lnTo>
                  <a:lnTo>
                    <a:pt x="324" y="537"/>
                  </a:lnTo>
                  <a:lnTo>
                    <a:pt x="324" y="540"/>
                  </a:lnTo>
                  <a:lnTo>
                    <a:pt x="322" y="544"/>
                  </a:lnTo>
                  <a:lnTo>
                    <a:pt x="317" y="547"/>
                  </a:lnTo>
                  <a:lnTo>
                    <a:pt x="315" y="554"/>
                  </a:lnTo>
                  <a:lnTo>
                    <a:pt x="303" y="563"/>
                  </a:lnTo>
                  <a:lnTo>
                    <a:pt x="300" y="568"/>
                  </a:lnTo>
                  <a:lnTo>
                    <a:pt x="300" y="570"/>
                  </a:lnTo>
                  <a:lnTo>
                    <a:pt x="305" y="575"/>
                  </a:lnTo>
                  <a:lnTo>
                    <a:pt x="307" y="573"/>
                  </a:lnTo>
                  <a:lnTo>
                    <a:pt x="307" y="573"/>
                  </a:lnTo>
                  <a:lnTo>
                    <a:pt x="312" y="570"/>
                  </a:lnTo>
                  <a:lnTo>
                    <a:pt x="315" y="570"/>
                  </a:lnTo>
                  <a:lnTo>
                    <a:pt x="315" y="573"/>
                  </a:lnTo>
                  <a:lnTo>
                    <a:pt x="307" y="578"/>
                  </a:lnTo>
                  <a:lnTo>
                    <a:pt x="305" y="578"/>
                  </a:lnTo>
                  <a:lnTo>
                    <a:pt x="303" y="582"/>
                  </a:lnTo>
                  <a:lnTo>
                    <a:pt x="300" y="580"/>
                  </a:lnTo>
                  <a:lnTo>
                    <a:pt x="296" y="580"/>
                  </a:lnTo>
                  <a:lnTo>
                    <a:pt x="293" y="582"/>
                  </a:lnTo>
                  <a:lnTo>
                    <a:pt x="293" y="585"/>
                  </a:lnTo>
                  <a:lnTo>
                    <a:pt x="291" y="585"/>
                  </a:lnTo>
                  <a:lnTo>
                    <a:pt x="286" y="585"/>
                  </a:lnTo>
                  <a:lnTo>
                    <a:pt x="289" y="589"/>
                  </a:lnTo>
                  <a:lnTo>
                    <a:pt x="293" y="597"/>
                  </a:lnTo>
                  <a:lnTo>
                    <a:pt x="296" y="597"/>
                  </a:lnTo>
                  <a:lnTo>
                    <a:pt x="296" y="592"/>
                  </a:lnTo>
                  <a:lnTo>
                    <a:pt x="298" y="594"/>
                  </a:lnTo>
                  <a:lnTo>
                    <a:pt x="300" y="592"/>
                  </a:lnTo>
                  <a:lnTo>
                    <a:pt x="303" y="592"/>
                  </a:lnTo>
                  <a:lnTo>
                    <a:pt x="303" y="594"/>
                  </a:lnTo>
                  <a:lnTo>
                    <a:pt x="305" y="592"/>
                  </a:lnTo>
                  <a:lnTo>
                    <a:pt x="307" y="589"/>
                  </a:lnTo>
                  <a:lnTo>
                    <a:pt x="310" y="589"/>
                  </a:lnTo>
                  <a:lnTo>
                    <a:pt x="315" y="587"/>
                  </a:lnTo>
                  <a:lnTo>
                    <a:pt x="315" y="582"/>
                  </a:lnTo>
                  <a:lnTo>
                    <a:pt x="317" y="580"/>
                  </a:lnTo>
                  <a:lnTo>
                    <a:pt x="317" y="580"/>
                  </a:lnTo>
                  <a:lnTo>
                    <a:pt x="315" y="582"/>
                  </a:lnTo>
                  <a:lnTo>
                    <a:pt x="317" y="585"/>
                  </a:lnTo>
                  <a:lnTo>
                    <a:pt x="322" y="585"/>
                  </a:lnTo>
                  <a:lnTo>
                    <a:pt x="329" y="580"/>
                  </a:lnTo>
                  <a:lnTo>
                    <a:pt x="333" y="580"/>
                  </a:lnTo>
                  <a:lnTo>
                    <a:pt x="333" y="582"/>
                  </a:lnTo>
                  <a:lnTo>
                    <a:pt x="336" y="580"/>
                  </a:lnTo>
                  <a:lnTo>
                    <a:pt x="338" y="573"/>
                  </a:lnTo>
                  <a:lnTo>
                    <a:pt x="343" y="570"/>
                  </a:lnTo>
                  <a:lnTo>
                    <a:pt x="345" y="570"/>
                  </a:lnTo>
                  <a:lnTo>
                    <a:pt x="341" y="575"/>
                  </a:lnTo>
                  <a:lnTo>
                    <a:pt x="341" y="580"/>
                  </a:lnTo>
                  <a:lnTo>
                    <a:pt x="343" y="578"/>
                  </a:lnTo>
                  <a:lnTo>
                    <a:pt x="345" y="573"/>
                  </a:lnTo>
                  <a:lnTo>
                    <a:pt x="348" y="566"/>
                  </a:lnTo>
                  <a:lnTo>
                    <a:pt x="352" y="563"/>
                  </a:lnTo>
                  <a:lnTo>
                    <a:pt x="352" y="566"/>
                  </a:lnTo>
                  <a:lnTo>
                    <a:pt x="350" y="570"/>
                  </a:lnTo>
                  <a:lnTo>
                    <a:pt x="350" y="573"/>
                  </a:lnTo>
                  <a:lnTo>
                    <a:pt x="355" y="568"/>
                  </a:lnTo>
                  <a:lnTo>
                    <a:pt x="355" y="570"/>
                  </a:lnTo>
                  <a:lnTo>
                    <a:pt x="355" y="573"/>
                  </a:lnTo>
                  <a:lnTo>
                    <a:pt x="359" y="573"/>
                  </a:lnTo>
                  <a:lnTo>
                    <a:pt x="362" y="575"/>
                  </a:lnTo>
                  <a:lnTo>
                    <a:pt x="364" y="573"/>
                  </a:lnTo>
                  <a:lnTo>
                    <a:pt x="367" y="568"/>
                  </a:lnTo>
                  <a:lnTo>
                    <a:pt x="371" y="568"/>
                  </a:lnTo>
                  <a:lnTo>
                    <a:pt x="376" y="566"/>
                  </a:lnTo>
                  <a:lnTo>
                    <a:pt x="374" y="563"/>
                  </a:lnTo>
                  <a:lnTo>
                    <a:pt x="374" y="559"/>
                  </a:lnTo>
                  <a:lnTo>
                    <a:pt x="381" y="556"/>
                  </a:lnTo>
                  <a:lnTo>
                    <a:pt x="383" y="554"/>
                  </a:lnTo>
                  <a:lnTo>
                    <a:pt x="383" y="549"/>
                  </a:lnTo>
                  <a:lnTo>
                    <a:pt x="378" y="552"/>
                  </a:lnTo>
                  <a:lnTo>
                    <a:pt x="376" y="549"/>
                  </a:lnTo>
                  <a:lnTo>
                    <a:pt x="371" y="549"/>
                  </a:lnTo>
                  <a:lnTo>
                    <a:pt x="374" y="547"/>
                  </a:lnTo>
                  <a:lnTo>
                    <a:pt x="378" y="544"/>
                  </a:lnTo>
                  <a:lnTo>
                    <a:pt x="381" y="547"/>
                  </a:lnTo>
                  <a:lnTo>
                    <a:pt x="383" y="544"/>
                  </a:lnTo>
                  <a:lnTo>
                    <a:pt x="383" y="542"/>
                  </a:lnTo>
                  <a:lnTo>
                    <a:pt x="378" y="542"/>
                  </a:lnTo>
                  <a:lnTo>
                    <a:pt x="374" y="540"/>
                  </a:lnTo>
                  <a:lnTo>
                    <a:pt x="374" y="535"/>
                  </a:lnTo>
                  <a:lnTo>
                    <a:pt x="381" y="535"/>
                  </a:lnTo>
                  <a:lnTo>
                    <a:pt x="383" y="535"/>
                  </a:lnTo>
                  <a:lnTo>
                    <a:pt x="383" y="535"/>
                  </a:lnTo>
                  <a:lnTo>
                    <a:pt x="385" y="533"/>
                  </a:lnTo>
                  <a:lnTo>
                    <a:pt x="383" y="528"/>
                  </a:lnTo>
                  <a:lnTo>
                    <a:pt x="390" y="526"/>
                  </a:lnTo>
                  <a:lnTo>
                    <a:pt x="393" y="528"/>
                  </a:lnTo>
                  <a:lnTo>
                    <a:pt x="395" y="528"/>
                  </a:lnTo>
                  <a:lnTo>
                    <a:pt x="402" y="528"/>
                  </a:lnTo>
                  <a:lnTo>
                    <a:pt x="393" y="533"/>
                  </a:lnTo>
                  <a:lnTo>
                    <a:pt x="395" y="537"/>
                  </a:lnTo>
                  <a:lnTo>
                    <a:pt x="395" y="542"/>
                  </a:lnTo>
                  <a:lnTo>
                    <a:pt x="397" y="542"/>
                  </a:lnTo>
                  <a:lnTo>
                    <a:pt x="400" y="535"/>
                  </a:lnTo>
                  <a:lnTo>
                    <a:pt x="402" y="533"/>
                  </a:lnTo>
                  <a:lnTo>
                    <a:pt x="404" y="533"/>
                  </a:lnTo>
                  <a:lnTo>
                    <a:pt x="402" y="535"/>
                  </a:lnTo>
                  <a:lnTo>
                    <a:pt x="402" y="537"/>
                  </a:lnTo>
                  <a:lnTo>
                    <a:pt x="402" y="542"/>
                  </a:lnTo>
                  <a:lnTo>
                    <a:pt x="407" y="537"/>
                  </a:lnTo>
                  <a:lnTo>
                    <a:pt x="407" y="535"/>
                  </a:lnTo>
                  <a:lnTo>
                    <a:pt x="411" y="537"/>
                  </a:lnTo>
                  <a:lnTo>
                    <a:pt x="414" y="535"/>
                  </a:lnTo>
                  <a:lnTo>
                    <a:pt x="416" y="535"/>
                  </a:lnTo>
                  <a:lnTo>
                    <a:pt x="421" y="533"/>
                  </a:lnTo>
                  <a:lnTo>
                    <a:pt x="426" y="530"/>
                  </a:lnTo>
                  <a:lnTo>
                    <a:pt x="428" y="533"/>
                  </a:lnTo>
                  <a:lnTo>
                    <a:pt x="428" y="533"/>
                  </a:lnTo>
                  <a:lnTo>
                    <a:pt x="423" y="533"/>
                  </a:lnTo>
                  <a:lnTo>
                    <a:pt x="419" y="537"/>
                  </a:lnTo>
                  <a:lnTo>
                    <a:pt x="416" y="537"/>
                  </a:lnTo>
                  <a:lnTo>
                    <a:pt x="414" y="540"/>
                  </a:lnTo>
                  <a:lnTo>
                    <a:pt x="416" y="542"/>
                  </a:lnTo>
                  <a:lnTo>
                    <a:pt x="423" y="544"/>
                  </a:lnTo>
                  <a:lnTo>
                    <a:pt x="426" y="547"/>
                  </a:lnTo>
                  <a:lnTo>
                    <a:pt x="426" y="549"/>
                  </a:lnTo>
                  <a:lnTo>
                    <a:pt x="421" y="547"/>
                  </a:lnTo>
                  <a:lnTo>
                    <a:pt x="416" y="544"/>
                  </a:lnTo>
                  <a:lnTo>
                    <a:pt x="411" y="547"/>
                  </a:lnTo>
                  <a:lnTo>
                    <a:pt x="411" y="549"/>
                  </a:lnTo>
                  <a:lnTo>
                    <a:pt x="414" y="552"/>
                  </a:lnTo>
                  <a:lnTo>
                    <a:pt x="419" y="549"/>
                  </a:lnTo>
                  <a:lnTo>
                    <a:pt x="421" y="552"/>
                  </a:lnTo>
                  <a:lnTo>
                    <a:pt x="419" y="552"/>
                  </a:lnTo>
                  <a:lnTo>
                    <a:pt x="416" y="552"/>
                  </a:lnTo>
                  <a:lnTo>
                    <a:pt x="416" y="556"/>
                  </a:lnTo>
                  <a:lnTo>
                    <a:pt x="421" y="556"/>
                  </a:lnTo>
                  <a:lnTo>
                    <a:pt x="423" y="559"/>
                  </a:lnTo>
                  <a:lnTo>
                    <a:pt x="421" y="561"/>
                  </a:lnTo>
                  <a:lnTo>
                    <a:pt x="416" y="561"/>
                  </a:lnTo>
                  <a:lnTo>
                    <a:pt x="419" y="563"/>
                  </a:lnTo>
                  <a:lnTo>
                    <a:pt x="421" y="563"/>
                  </a:lnTo>
                  <a:lnTo>
                    <a:pt x="426" y="563"/>
                  </a:lnTo>
                  <a:lnTo>
                    <a:pt x="428" y="566"/>
                  </a:lnTo>
                  <a:lnTo>
                    <a:pt x="433" y="568"/>
                  </a:lnTo>
                  <a:lnTo>
                    <a:pt x="438" y="566"/>
                  </a:lnTo>
                  <a:lnTo>
                    <a:pt x="440" y="568"/>
                  </a:lnTo>
                  <a:lnTo>
                    <a:pt x="440" y="568"/>
                  </a:lnTo>
                  <a:lnTo>
                    <a:pt x="438" y="570"/>
                  </a:lnTo>
                  <a:lnTo>
                    <a:pt x="438" y="573"/>
                  </a:lnTo>
                  <a:lnTo>
                    <a:pt x="440" y="573"/>
                  </a:lnTo>
                  <a:lnTo>
                    <a:pt x="440" y="578"/>
                  </a:lnTo>
                  <a:lnTo>
                    <a:pt x="445" y="578"/>
                  </a:lnTo>
                  <a:lnTo>
                    <a:pt x="447" y="573"/>
                  </a:lnTo>
                  <a:lnTo>
                    <a:pt x="445" y="573"/>
                  </a:lnTo>
                  <a:lnTo>
                    <a:pt x="447" y="570"/>
                  </a:lnTo>
                  <a:lnTo>
                    <a:pt x="452" y="570"/>
                  </a:lnTo>
                  <a:lnTo>
                    <a:pt x="447" y="573"/>
                  </a:lnTo>
                  <a:lnTo>
                    <a:pt x="449" y="578"/>
                  </a:lnTo>
                  <a:lnTo>
                    <a:pt x="442" y="582"/>
                  </a:lnTo>
                  <a:lnTo>
                    <a:pt x="447" y="585"/>
                  </a:lnTo>
                  <a:lnTo>
                    <a:pt x="445" y="587"/>
                  </a:lnTo>
                  <a:lnTo>
                    <a:pt x="442" y="585"/>
                  </a:lnTo>
                  <a:lnTo>
                    <a:pt x="440" y="587"/>
                  </a:lnTo>
                  <a:lnTo>
                    <a:pt x="442" y="589"/>
                  </a:lnTo>
                  <a:lnTo>
                    <a:pt x="452" y="592"/>
                  </a:lnTo>
                  <a:lnTo>
                    <a:pt x="454" y="589"/>
                  </a:lnTo>
                  <a:lnTo>
                    <a:pt x="459" y="589"/>
                  </a:lnTo>
                  <a:lnTo>
                    <a:pt x="461" y="589"/>
                  </a:lnTo>
                  <a:lnTo>
                    <a:pt x="466" y="589"/>
                  </a:lnTo>
                  <a:lnTo>
                    <a:pt x="471" y="589"/>
                  </a:lnTo>
                  <a:lnTo>
                    <a:pt x="473" y="589"/>
                  </a:lnTo>
                  <a:lnTo>
                    <a:pt x="473" y="592"/>
                  </a:lnTo>
                  <a:lnTo>
                    <a:pt x="475" y="594"/>
                  </a:lnTo>
                  <a:lnTo>
                    <a:pt x="478" y="597"/>
                  </a:lnTo>
                  <a:lnTo>
                    <a:pt x="482" y="599"/>
                  </a:lnTo>
                  <a:lnTo>
                    <a:pt x="482" y="601"/>
                  </a:lnTo>
                  <a:lnTo>
                    <a:pt x="485" y="601"/>
                  </a:lnTo>
                  <a:lnTo>
                    <a:pt x="492" y="599"/>
                  </a:lnTo>
                  <a:lnTo>
                    <a:pt x="492" y="597"/>
                  </a:lnTo>
                  <a:lnTo>
                    <a:pt x="494" y="599"/>
                  </a:lnTo>
                  <a:lnTo>
                    <a:pt x="494" y="601"/>
                  </a:lnTo>
                  <a:lnTo>
                    <a:pt x="492" y="604"/>
                  </a:lnTo>
                  <a:lnTo>
                    <a:pt x="487" y="604"/>
                  </a:lnTo>
                  <a:lnTo>
                    <a:pt x="490" y="606"/>
                  </a:lnTo>
                  <a:lnTo>
                    <a:pt x="494" y="608"/>
                  </a:lnTo>
                  <a:lnTo>
                    <a:pt x="494" y="611"/>
                  </a:lnTo>
                  <a:lnTo>
                    <a:pt x="497" y="613"/>
                  </a:lnTo>
                  <a:lnTo>
                    <a:pt x="504" y="615"/>
                  </a:lnTo>
                  <a:lnTo>
                    <a:pt x="511" y="613"/>
                  </a:lnTo>
                  <a:lnTo>
                    <a:pt x="516" y="613"/>
                  </a:lnTo>
                  <a:lnTo>
                    <a:pt x="516" y="615"/>
                  </a:lnTo>
                  <a:lnTo>
                    <a:pt x="518" y="611"/>
                  </a:lnTo>
                  <a:lnTo>
                    <a:pt x="523" y="608"/>
                  </a:lnTo>
                  <a:lnTo>
                    <a:pt x="525" y="608"/>
                  </a:lnTo>
                  <a:lnTo>
                    <a:pt x="523" y="611"/>
                  </a:lnTo>
                  <a:lnTo>
                    <a:pt x="520" y="613"/>
                  </a:lnTo>
                  <a:lnTo>
                    <a:pt x="518" y="620"/>
                  </a:lnTo>
                  <a:lnTo>
                    <a:pt x="518" y="625"/>
                  </a:lnTo>
                  <a:lnTo>
                    <a:pt x="516" y="625"/>
                  </a:lnTo>
                  <a:lnTo>
                    <a:pt x="511" y="623"/>
                  </a:lnTo>
                  <a:lnTo>
                    <a:pt x="508" y="623"/>
                  </a:lnTo>
                  <a:lnTo>
                    <a:pt x="511" y="627"/>
                  </a:lnTo>
                  <a:lnTo>
                    <a:pt x="513" y="632"/>
                  </a:lnTo>
                  <a:lnTo>
                    <a:pt x="516" y="634"/>
                  </a:lnTo>
                  <a:lnTo>
                    <a:pt x="518" y="632"/>
                  </a:lnTo>
                  <a:lnTo>
                    <a:pt x="520" y="634"/>
                  </a:lnTo>
                  <a:lnTo>
                    <a:pt x="520" y="637"/>
                  </a:lnTo>
                  <a:lnTo>
                    <a:pt x="518" y="637"/>
                  </a:lnTo>
                  <a:lnTo>
                    <a:pt x="518" y="639"/>
                  </a:lnTo>
                  <a:lnTo>
                    <a:pt x="523" y="644"/>
                  </a:lnTo>
                  <a:lnTo>
                    <a:pt x="525" y="644"/>
                  </a:lnTo>
                  <a:lnTo>
                    <a:pt x="530" y="644"/>
                  </a:lnTo>
                  <a:lnTo>
                    <a:pt x="532" y="639"/>
                  </a:lnTo>
                  <a:lnTo>
                    <a:pt x="537" y="632"/>
                  </a:lnTo>
                  <a:lnTo>
                    <a:pt x="534" y="637"/>
                  </a:lnTo>
                  <a:lnTo>
                    <a:pt x="534" y="641"/>
                  </a:lnTo>
                  <a:lnTo>
                    <a:pt x="532" y="644"/>
                  </a:lnTo>
                  <a:lnTo>
                    <a:pt x="530" y="646"/>
                  </a:lnTo>
                  <a:lnTo>
                    <a:pt x="527" y="649"/>
                  </a:lnTo>
                  <a:lnTo>
                    <a:pt x="530" y="651"/>
                  </a:lnTo>
                  <a:lnTo>
                    <a:pt x="532" y="653"/>
                  </a:lnTo>
                  <a:lnTo>
                    <a:pt x="530" y="656"/>
                  </a:lnTo>
                  <a:lnTo>
                    <a:pt x="530" y="665"/>
                  </a:lnTo>
                  <a:lnTo>
                    <a:pt x="532" y="668"/>
                  </a:lnTo>
                  <a:lnTo>
                    <a:pt x="534" y="668"/>
                  </a:lnTo>
                  <a:lnTo>
                    <a:pt x="534" y="670"/>
                  </a:lnTo>
                  <a:lnTo>
                    <a:pt x="534" y="675"/>
                  </a:lnTo>
                  <a:lnTo>
                    <a:pt x="542" y="682"/>
                  </a:lnTo>
                  <a:lnTo>
                    <a:pt x="544" y="682"/>
                  </a:lnTo>
                  <a:lnTo>
                    <a:pt x="544" y="684"/>
                  </a:lnTo>
                  <a:lnTo>
                    <a:pt x="546" y="682"/>
                  </a:lnTo>
                  <a:lnTo>
                    <a:pt x="549" y="686"/>
                  </a:lnTo>
                  <a:lnTo>
                    <a:pt x="551" y="684"/>
                  </a:lnTo>
                  <a:lnTo>
                    <a:pt x="549" y="682"/>
                  </a:lnTo>
                  <a:lnTo>
                    <a:pt x="551" y="682"/>
                  </a:lnTo>
                  <a:lnTo>
                    <a:pt x="553" y="684"/>
                  </a:lnTo>
                  <a:lnTo>
                    <a:pt x="556" y="684"/>
                  </a:lnTo>
                  <a:lnTo>
                    <a:pt x="556" y="679"/>
                  </a:lnTo>
                  <a:lnTo>
                    <a:pt x="553" y="675"/>
                  </a:lnTo>
                  <a:lnTo>
                    <a:pt x="551" y="675"/>
                  </a:lnTo>
                  <a:lnTo>
                    <a:pt x="551" y="675"/>
                  </a:lnTo>
                  <a:lnTo>
                    <a:pt x="549" y="675"/>
                  </a:lnTo>
                  <a:lnTo>
                    <a:pt x="551" y="670"/>
                  </a:lnTo>
                  <a:lnTo>
                    <a:pt x="551" y="668"/>
                  </a:lnTo>
                  <a:lnTo>
                    <a:pt x="551" y="665"/>
                  </a:lnTo>
                  <a:lnTo>
                    <a:pt x="546" y="665"/>
                  </a:lnTo>
                  <a:lnTo>
                    <a:pt x="546" y="663"/>
                  </a:lnTo>
                  <a:lnTo>
                    <a:pt x="549" y="660"/>
                  </a:lnTo>
                  <a:lnTo>
                    <a:pt x="549" y="656"/>
                  </a:lnTo>
                  <a:lnTo>
                    <a:pt x="551" y="656"/>
                  </a:lnTo>
                  <a:lnTo>
                    <a:pt x="551" y="660"/>
                  </a:lnTo>
                  <a:lnTo>
                    <a:pt x="553" y="663"/>
                  </a:lnTo>
                  <a:lnTo>
                    <a:pt x="556" y="658"/>
                  </a:lnTo>
                  <a:lnTo>
                    <a:pt x="556" y="660"/>
                  </a:lnTo>
                  <a:lnTo>
                    <a:pt x="558" y="663"/>
                  </a:lnTo>
                  <a:lnTo>
                    <a:pt x="556" y="668"/>
                  </a:lnTo>
                  <a:lnTo>
                    <a:pt x="558" y="670"/>
                  </a:lnTo>
                  <a:lnTo>
                    <a:pt x="560" y="672"/>
                  </a:lnTo>
                  <a:lnTo>
                    <a:pt x="563" y="668"/>
                  </a:lnTo>
                  <a:lnTo>
                    <a:pt x="565" y="668"/>
                  </a:lnTo>
                  <a:lnTo>
                    <a:pt x="563" y="670"/>
                  </a:lnTo>
                  <a:lnTo>
                    <a:pt x="560" y="675"/>
                  </a:lnTo>
                  <a:lnTo>
                    <a:pt x="560" y="677"/>
                  </a:lnTo>
                  <a:lnTo>
                    <a:pt x="563" y="679"/>
                  </a:lnTo>
                  <a:lnTo>
                    <a:pt x="560" y="684"/>
                  </a:lnTo>
                  <a:lnTo>
                    <a:pt x="563" y="686"/>
                  </a:lnTo>
                  <a:lnTo>
                    <a:pt x="565" y="689"/>
                  </a:lnTo>
                  <a:lnTo>
                    <a:pt x="568" y="686"/>
                  </a:lnTo>
                  <a:lnTo>
                    <a:pt x="570" y="682"/>
                  </a:lnTo>
                  <a:lnTo>
                    <a:pt x="570" y="686"/>
                  </a:lnTo>
                  <a:lnTo>
                    <a:pt x="568" y="686"/>
                  </a:lnTo>
                  <a:lnTo>
                    <a:pt x="570" y="691"/>
                  </a:lnTo>
                  <a:lnTo>
                    <a:pt x="572" y="694"/>
                  </a:lnTo>
                  <a:lnTo>
                    <a:pt x="575" y="686"/>
                  </a:lnTo>
                  <a:lnTo>
                    <a:pt x="577" y="682"/>
                  </a:lnTo>
                  <a:lnTo>
                    <a:pt x="577" y="679"/>
                  </a:lnTo>
                  <a:lnTo>
                    <a:pt x="577" y="670"/>
                  </a:lnTo>
                  <a:lnTo>
                    <a:pt x="582" y="660"/>
                  </a:lnTo>
                  <a:lnTo>
                    <a:pt x="582" y="653"/>
                  </a:lnTo>
                  <a:lnTo>
                    <a:pt x="579" y="646"/>
                  </a:lnTo>
                  <a:lnTo>
                    <a:pt x="579" y="644"/>
                  </a:lnTo>
                  <a:lnTo>
                    <a:pt x="579" y="644"/>
                  </a:lnTo>
                  <a:lnTo>
                    <a:pt x="579" y="644"/>
                  </a:lnTo>
                  <a:lnTo>
                    <a:pt x="582" y="649"/>
                  </a:lnTo>
                  <a:lnTo>
                    <a:pt x="584" y="649"/>
                  </a:lnTo>
                  <a:lnTo>
                    <a:pt x="586" y="644"/>
                  </a:lnTo>
                  <a:lnTo>
                    <a:pt x="591" y="641"/>
                  </a:lnTo>
                  <a:lnTo>
                    <a:pt x="589" y="646"/>
                  </a:lnTo>
                  <a:lnTo>
                    <a:pt x="586" y="653"/>
                  </a:lnTo>
                  <a:lnTo>
                    <a:pt x="586" y="660"/>
                  </a:lnTo>
                  <a:lnTo>
                    <a:pt x="584" y="668"/>
                  </a:lnTo>
                  <a:lnTo>
                    <a:pt x="584" y="672"/>
                  </a:lnTo>
                  <a:lnTo>
                    <a:pt x="584" y="675"/>
                  </a:lnTo>
                  <a:lnTo>
                    <a:pt x="582" y="677"/>
                  </a:lnTo>
                  <a:lnTo>
                    <a:pt x="582" y="684"/>
                  </a:lnTo>
                  <a:lnTo>
                    <a:pt x="582" y="686"/>
                  </a:lnTo>
                  <a:lnTo>
                    <a:pt x="584" y="691"/>
                  </a:lnTo>
                  <a:lnTo>
                    <a:pt x="586" y="694"/>
                  </a:lnTo>
                  <a:lnTo>
                    <a:pt x="586" y="698"/>
                  </a:lnTo>
                  <a:lnTo>
                    <a:pt x="589" y="698"/>
                  </a:lnTo>
                  <a:lnTo>
                    <a:pt x="589" y="703"/>
                  </a:lnTo>
                  <a:lnTo>
                    <a:pt x="594" y="705"/>
                  </a:lnTo>
                  <a:lnTo>
                    <a:pt x="594" y="703"/>
                  </a:lnTo>
                  <a:lnTo>
                    <a:pt x="596" y="705"/>
                  </a:lnTo>
                  <a:lnTo>
                    <a:pt x="601" y="703"/>
                  </a:lnTo>
                  <a:lnTo>
                    <a:pt x="605" y="703"/>
                  </a:lnTo>
                  <a:lnTo>
                    <a:pt x="605" y="705"/>
                  </a:lnTo>
                  <a:lnTo>
                    <a:pt x="601" y="708"/>
                  </a:lnTo>
                  <a:lnTo>
                    <a:pt x="598" y="708"/>
                  </a:lnTo>
                  <a:lnTo>
                    <a:pt x="598" y="710"/>
                  </a:lnTo>
                  <a:lnTo>
                    <a:pt x="601" y="712"/>
                  </a:lnTo>
                  <a:lnTo>
                    <a:pt x="598" y="715"/>
                  </a:lnTo>
                  <a:lnTo>
                    <a:pt x="596" y="715"/>
                  </a:lnTo>
                  <a:lnTo>
                    <a:pt x="596" y="717"/>
                  </a:lnTo>
                  <a:lnTo>
                    <a:pt x="598" y="722"/>
                  </a:lnTo>
                  <a:lnTo>
                    <a:pt x="598" y="724"/>
                  </a:lnTo>
                  <a:lnTo>
                    <a:pt x="596" y="727"/>
                  </a:lnTo>
                  <a:lnTo>
                    <a:pt x="594" y="724"/>
                  </a:lnTo>
                  <a:lnTo>
                    <a:pt x="594" y="720"/>
                  </a:lnTo>
                  <a:lnTo>
                    <a:pt x="591" y="722"/>
                  </a:lnTo>
                  <a:lnTo>
                    <a:pt x="591" y="724"/>
                  </a:lnTo>
                  <a:lnTo>
                    <a:pt x="591" y="727"/>
                  </a:lnTo>
                  <a:lnTo>
                    <a:pt x="591" y="731"/>
                  </a:lnTo>
                  <a:lnTo>
                    <a:pt x="591" y="734"/>
                  </a:lnTo>
                  <a:lnTo>
                    <a:pt x="591" y="736"/>
                  </a:lnTo>
                  <a:lnTo>
                    <a:pt x="586" y="736"/>
                  </a:lnTo>
                  <a:lnTo>
                    <a:pt x="586" y="739"/>
                  </a:lnTo>
                  <a:lnTo>
                    <a:pt x="586" y="741"/>
                  </a:lnTo>
                  <a:lnTo>
                    <a:pt x="589" y="741"/>
                  </a:lnTo>
                  <a:lnTo>
                    <a:pt x="591" y="741"/>
                  </a:lnTo>
                  <a:lnTo>
                    <a:pt x="591" y="743"/>
                  </a:lnTo>
                  <a:lnTo>
                    <a:pt x="594" y="746"/>
                  </a:lnTo>
                  <a:lnTo>
                    <a:pt x="596" y="746"/>
                  </a:lnTo>
                  <a:lnTo>
                    <a:pt x="598" y="748"/>
                  </a:lnTo>
                  <a:lnTo>
                    <a:pt x="598" y="748"/>
                  </a:lnTo>
                  <a:lnTo>
                    <a:pt x="596" y="748"/>
                  </a:lnTo>
                  <a:lnTo>
                    <a:pt x="594" y="750"/>
                  </a:lnTo>
                  <a:lnTo>
                    <a:pt x="596" y="753"/>
                  </a:lnTo>
                  <a:lnTo>
                    <a:pt x="598" y="755"/>
                  </a:lnTo>
                  <a:lnTo>
                    <a:pt x="601" y="757"/>
                  </a:lnTo>
                  <a:lnTo>
                    <a:pt x="603" y="760"/>
                  </a:lnTo>
                  <a:lnTo>
                    <a:pt x="605" y="760"/>
                  </a:lnTo>
                  <a:lnTo>
                    <a:pt x="603" y="762"/>
                  </a:lnTo>
                  <a:lnTo>
                    <a:pt x="601" y="762"/>
                  </a:lnTo>
                  <a:lnTo>
                    <a:pt x="598" y="765"/>
                  </a:lnTo>
                  <a:lnTo>
                    <a:pt x="598" y="769"/>
                  </a:lnTo>
                  <a:lnTo>
                    <a:pt x="601" y="776"/>
                  </a:lnTo>
                  <a:lnTo>
                    <a:pt x="605" y="776"/>
                  </a:lnTo>
                  <a:lnTo>
                    <a:pt x="610" y="776"/>
                  </a:lnTo>
                  <a:lnTo>
                    <a:pt x="612" y="779"/>
                  </a:lnTo>
                  <a:lnTo>
                    <a:pt x="608" y="781"/>
                  </a:lnTo>
                  <a:lnTo>
                    <a:pt x="603" y="779"/>
                  </a:lnTo>
                  <a:lnTo>
                    <a:pt x="601" y="781"/>
                  </a:lnTo>
                  <a:lnTo>
                    <a:pt x="598" y="786"/>
                  </a:lnTo>
                  <a:lnTo>
                    <a:pt x="591" y="793"/>
                  </a:lnTo>
                  <a:lnTo>
                    <a:pt x="586" y="795"/>
                  </a:lnTo>
                  <a:lnTo>
                    <a:pt x="586" y="800"/>
                  </a:lnTo>
                  <a:lnTo>
                    <a:pt x="589" y="805"/>
                  </a:lnTo>
                  <a:lnTo>
                    <a:pt x="594" y="800"/>
                  </a:lnTo>
                  <a:lnTo>
                    <a:pt x="596" y="795"/>
                  </a:lnTo>
                  <a:lnTo>
                    <a:pt x="596" y="793"/>
                  </a:lnTo>
                  <a:lnTo>
                    <a:pt x="598" y="793"/>
                  </a:lnTo>
                  <a:lnTo>
                    <a:pt x="603" y="788"/>
                  </a:lnTo>
                  <a:lnTo>
                    <a:pt x="605" y="788"/>
                  </a:lnTo>
                  <a:lnTo>
                    <a:pt x="608" y="788"/>
                  </a:lnTo>
                  <a:lnTo>
                    <a:pt x="612" y="788"/>
                  </a:lnTo>
                  <a:lnTo>
                    <a:pt x="610" y="791"/>
                  </a:lnTo>
                  <a:lnTo>
                    <a:pt x="610" y="793"/>
                  </a:lnTo>
                  <a:lnTo>
                    <a:pt x="615" y="793"/>
                  </a:lnTo>
                  <a:lnTo>
                    <a:pt x="615" y="795"/>
                  </a:lnTo>
                  <a:lnTo>
                    <a:pt x="610" y="798"/>
                  </a:lnTo>
                  <a:lnTo>
                    <a:pt x="610" y="802"/>
                  </a:lnTo>
                  <a:lnTo>
                    <a:pt x="610" y="805"/>
                  </a:lnTo>
                  <a:lnTo>
                    <a:pt x="608" y="810"/>
                  </a:lnTo>
                  <a:lnTo>
                    <a:pt x="608" y="812"/>
                  </a:lnTo>
                  <a:lnTo>
                    <a:pt x="608" y="814"/>
                  </a:lnTo>
                  <a:lnTo>
                    <a:pt x="608" y="817"/>
                  </a:lnTo>
                  <a:lnTo>
                    <a:pt x="605" y="817"/>
                  </a:lnTo>
                  <a:lnTo>
                    <a:pt x="603" y="817"/>
                  </a:lnTo>
                  <a:lnTo>
                    <a:pt x="601" y="819"/>
                  </a:lnTo>
                  <a:lnTo>
                    <a:pt x="601" y="821"/>
                  </a:lnTo>
                  <a:lnTo>
                    <a:pt x="603" y="821"/>
                  </a:lnTo>
                  <a:lnTo>
                    <a:pt x="605" y="821"/>
                  </a:lnTo>
                  <a:lnTo>
                    <a:pt x="608" y="821"/>
                  </a:lnTo>
                  <a:lnTo>
                    <a:pt x="610" y="821"/>
                  </a:lnTo>
                  <a:lnTo>
                    <a:pt x="605" y="824"/>
                  </a:lnTo>
                  <a:lnTo>
                    <a:pt x="603" y="824"/>
                  </a:lnTo>
                  <a:lnTo>
                    <a:pt x="601" y="824"/>
                  </a:lnTo>
                  <a:lnTo>
                    <a:pt x="598" y="826"/>
                  </a:lnTo>
                  <a:lnTo>
                    <a:pt x="598" y="831"/>
                  </a:lnTo>
                  <a:lnTo>
                    <a:pt x="601" y="836"/>
                  </a:lnTo>
                  <a:lnTo>
                    <a:pt x="603" y="833"/>
                  </a:lnTo>
                  <a:lnTo>
                    <a:pt x="603" y="831"/>
                  </a:lnTo>
                  <a:lnTo>
                    <a:pt x="605" y="831"/>
                  </a:lnTo>
                  <a:lnTo>
                    <a:pt x="610" y="828"/>
                  </a:lnTo>
                  <a:lnTo>
                    <a:pt x="615" y="824"/>
                  </a:lnTo>
                  <a:lnTo>
                    <a:pt x="620" y="817"/>
                  </a:lnTo>
                  <a:lnTo>
                    <a:pt x="620" y="810"/>
                  </a:lnTo>
                  <a:lnTo>
                    <a:pt x="624" y="800"/>
                  </a:lnTo>
                  <a:lnTo>
                    <a:pt x="627" y="798"/>
                  </a:lnTo>
                  <a:lnTo>
                    <a:pt x="627" y="798"/>
                  </a:lnTo>
                  <a:lnTo>
                    <a:pt x="627" y="798"/>
                  </a:lnTo>
                  <a:lnTo>
                    <a:pt x="627" y="79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8" name="Freeform 148"/>
            <p:cNvSpPr>
              <a:spLocks/>
            </p:cNvSpPr>
            <p:nvPr/>
          </p:nvSpPr>
          <p:spPr bwMode="auto">
            <a:xfrm>
              <a:off x="3787116" y="3063429"/>
              <a:ext cx="8133" cy="5693"/>
            </a:xfrm>
            <a:custGeom>
              <a:avLst/>
              <a:gdLst>
                <a:gd name="T0" fmla="*/ 10 w 10"/>
                <a:gd name="T1" fmla="*/ 0 h 7"/>
                <a:gd name="T2" fmla="*/ 5 w 10"/>
                <a:gd name="T3" fmla="*/ 0 h 7"/>
                <a:gd name="T4" fmla="*/ 0 w 10"/>
                <a:gd name="T5" fmla="*/ 7 h 7"/>
                <a:gd name="T6" fmla="*/ 5 w 10"/>
                <a:gd name="T7" fmla="*/ 7 h 7"/>
                <a:gd name="T8" fmla="*/ 10 w 10"/>
                <a:gd name="T9" fmla="*/ 2 h 7"/>
                <a:gd name="T10" fmla="*/ 10 w 10"/>
                <a:gd name="T11" fmla="*/ 0 h 7"/>
              </a:gdLst>
              <a:ahLst/>
              <a:cxnLst>
                <a:cxn ang="0">
                  <a:pos x="T0" y="T1"/>
                </a:cxn>
                <a:cxn ang="0">
                  <a:pos x="T2" y="T3"/>
                </a:cxn>
                <a:cxn ang="0">
                  <a:pos x="T4" y="T5"/>
                </a:cxn>
                <a:cxn ang="0">
                  <a:pos x="T6" y="T7"/>
                </a:cxn>
                <a:cxn ang="0">
                  <a:pos x="T8" y="T9"/>
                </a:cxn>
                <a:cxn ang="0">
                  <a:pos x="T10" y="T11"/>
                </a:cxn>
              </a:cxnLst>
              <a:rect l="0" t="0" r="r" b="b"/>
              <a:pathLst>
                <a:path w="10" h="7">
                  <a:moveTo>
                    <a:pt x="10" y="0"/>
                  </a:moveTo>
                  <a:lnTo>
                    <a:pt x="5" y="0"/>
                  </a:lnTo>
                  <a:lnTo>
                    <a:pt x="0" y="7"/>
                  </a:lnTo>
                  <a:lnTo>
                    <a:pt x="5" y="7"/>
                  </a:lnTo>
                  <a:lnTo>
                    <a:pt x="10" y="2"/>
                  </a:lnTo>
                  <a:lnTo>
                    <a:pt x="1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9" name="Freeform 149"/>
            <p:cNvSpPr>
              <a:spLocks/>
            </p:cNvSpPr>
            <p:nvPr/>
          </p:nvSpPr>
          <p:spPr bwMode="auto">
            <a:xfrm>
              <a:off x="3404064" y="3261868"/>
              <a:ext cx="4066" cy="1627"/>
            </a:xfrm>
            <a:custGeom>
              <a:avLst/>
              <a:gdLst>
                <a:gd name="T0" fmla="*/ 0 w 5"/>
                <a:gd name="T1" fmla="*/ 2 h 2"/>
                <a:gd name="T2" fmla="*/ 3 w 5"/>
                <a:gd name="T3" fmla="*/ 2 h 2"/>
                <a:gd name="T4" fmla="*/ 5 w 5"/>
                <a:gd name="T5" fmla="*/ 2 h 2"/>
                <a:gd name="T6" fmla="*/ 3 w 5"/>
                <a:gd name="T7" fmla="*/ 0 h 2"/>
                <a:gd name="T8" fmla="*/ 0 w 5"/>
                <a:gd name="T9" fmla="*/ 2 h 2"/>
              </a:gdLst>
              <a:ahLst/>
              <a:cxnLst>
                <a:cxn ang="0">
                  <a:pos x="T0" y="T1"/>
                </a:cxn>
                <a:cxn ang="0">
                  <a:pos x="T2" y="T3"/>
                </a:cxn>
                <a:cxn ang="0">
                  <a:pos x="T4" y="T5"/>
                </a:cxn>
                <a:cxn ang="0">
                  <a:pos x="T6" y="T7"/>
                </a:cxn>
                <a:cxn ang="0">
                  <a:pos x="T8" y="T9"/>
                </a:cxn>
              </a:cxnLst>
              <a:rect l="0" t="0" r="r" b="b"/>
              <a:pathLst>
                <a:path w="5" h="2">
                  <a:moveTo>
                    <a:pt x="0" y="2"/>
                  </a:moveTo>
                  <a:lnTo>
                    <a:pt x="3" y="2"/>
                  </a:lnTo>
                  <a:lnTo>
                    <a:pt x="5" y="2"/>
                  </a:lnTo>
                  <a:lnTo>
                    <a:pt x="3"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0" name="Freeform 150"/>
            <p:cNvSpPr>
              <a:spLocks/>
            </p:cNvSpPr>
            <p:nvPr/>
          </p:nvSpPr>
          <p:spPr bwMode="auto">
            <a:xfrm>
              <a:off x="3250355" y="3274881"/>
              <a:ext cx="5693" cy="4066"/>
            </a:xfrm>
            <a:custGeom>
              <a:avLst/>
              <a:gdLst>
                <a:gd name="T0" fmla="*/ 0 w 7"/>
                <a:gd name="T1" fmla="*/ 3 h 5"/>
                <a:gd name="T2" fmla="*/ 3 w 7"/>
                <a:gd name="T3" fmla="*/ 5 h 5"/>
                <a:gd name="T4" fmla="*/ 7 w 7"/>
                <a:gd name="T5" fmla="*/ 3 h 5"/>
                <a:gd name="T6" fmla="*/ 3 w 7"/>
                <a:gd name="T7" fmla="*/ 0 h 5"/>
                <a:gd name="T8" fmla="*/ 0 w 7"/>
                <a:gd name="T9" fmla="*/ 3 h 5"/>
              </a:gdLst>
              <a:ahLst/>
              <a:cxnLst>
                <a:cxn ang="0">
                  <a:pos x="T0" y="T1"/>
                </a:cxn>
                <a:cxn ang="0">
                  <a:pos x="T2" y="T3"/>
                </a:cxn>
                <a:cxn ang="0">
                  <a:pos x="T4" y="T5"/>
                </a:cxn>
                <a:cxn ang="0">
                  <a:pos x="T6" y="T7"/>
                </a:cxn>
                <a:cxn ang="0">
                  <a:pos x="T8" y="T9"/>
                </a:cxn>
              </a:cxnLst>
              <a:rect l="0" t="0" r="r" b="b"/>
              <a:pathLst>
                <a:path w="7" h="5">
                  <a:moveTo>
                    <a:pt x="0" y="3"/>
                  </a:moveTo>
                  <a:lnTo>
                    <a:pt x="3" y="5"/>
                  </a:lnTo>
                  <a:lnTo>
                    <a:pt x="7" y="3"/>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1" name="Freeform 151"/>
            <p:cNvSpPr>
              <a:spLocks/>
            </p:cNvSpPr>
            <p:nvPr/>
          </p:nvSpPr>
          <p:spPr bwMode="auto">
            <a:xfrm>
              <a:off x="3279633" y="3269187"/>
              <a:ext cx="7320" cy="8133"/>
            </a:xfrm>
            <a:custGeom>
              <a:avLst/>
              <a:gdLst>
                <a:gd name="T0" fmla="*/ 5 w 9"/>
                <a:gd name="T1" fmla="*/ 3 h 10"/>
                <a:gd name="T2" fmla="*/ 2 w 9"/>
                <a:gd name="T3" fmla="*/ 7 h 10"/>
                <a:gd name="T4" fmla="*/ 0 w 9"/>
                <a:gd name="T5" fmla="*/ 10 h 10"/>
                <a:gd name="T6" fmla="*/ 2 w 9"/>
                <a:gd name="T7" fmla="*/ 10 h 10"/>
                <a:gd name="T8" fmla="*/ 7 w 9"/>
                <a:gd name="T9" fmla="*/ 7 h 10"/>
                <a:gd name="T10" fmla="*/ 7 w 9"/>
                <a:gd name="T11" fmla="*/ 3 h 10"/>
                <a:gd name="T12" fmla="*/ 9 w 9"/>
                <a:gd name="T13" fmla="*/ 0 h 10"/>
                <a:gd name="T14" fmla="*/ 9 w 9"/>
                <a:gd name="T15" fmla="*/ 0 h 10"/>
                <a:gd name="T16" fmla="*/ 5 w 9"/>
                <a:gd name="T1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5" y="3"/>
                  </a:moveTo>
                  <a:lnTo>
                    <a:pt x="2" y="7"/>
                  </a:lnTo>
                  <a:lnTo>
                    <a:pt x="0" y="10"/>
                  </a:lnTo>
                  <a:lnTo>
                    <a:pt x="2" y="10"/>
                  </a:lnTo>
                  <a:lnTo>
                    <a:pt x="7" y="7"/>
                  </a:lnTo>
                  <a:lnTo>
                    <a:pt x="7" y="3"/>
                  </a:lnTo>
                  <a:lnTo>
                    <a:pt x="9" y="0"/>
                  </a:lnTo>
                  <a:lnTo>
                    <a:pt x="9" y="0"/>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2" name="Freeform 152"/>
            <p:cNvSpPr>
              <a:spLocks/>
            </p:cNvSpPr>
            <p:nvPr/>
          </p:nvSpPr>
          <p:spPr bwMode="auto">
            <a:xfrm>
              <a:off x="3256049" y="3265120"/>
              <a:ext cx="2440" cy="4066"/>
            </a:xfrm>
            <a:custGeom>
              <a:avLst/>
              <a:gdLst>
                <a:gd name="T0" fmla="*/ 3 w 3"/>
                <a:gd name="T1" fmla="*/ 5 h 5"/>
                <a:gd name="T2" fmla="*/ 3 w 3"/>
                <a:gd name="T3" fmla="*/ 0 h 5"/>
                <a:gd name="T4" fmla="*/ 0 w 3"/>
                <a:gd name="T5" fmla="*/ 3 h 5"/>
                <a:gd name="T6" fmla="*/ 3 w 3"/>
                <a:gd name="T7" fmla="*/ 5 h 5"/>
              </a:gdLst>
              <a:ahLst/>
              <a:cxnLst>
                <a:cxn ang="0">
                  <a:pos x="T0" y="T1"/>
                </a:cxn>
                <a:cxn ang="0">
                  <a:pos x="T2" y="T3"/>
                </a:cxn>
                <a:cxn ang="0">
                  <a:pos x="T4" y="T5"/>
                </a:cxn>
                <a:cxn ang="0">
                  <a:pos x="T6" y="T7"/>
                </a:cxn>
              </a:cxnLst>
              <a:rect l="0" t="0" r="r" b="b"/>
              <a:pathLst>
                <a:path w="3" h="5">
                  <a:moveTo>
                    <a:pt x="3" y="5"/>
                  </a:moveTo>
                  <a:lnTo>
                    <a:pt x="3" y="0"/>
                  </a:lnTo>
                  <a:lnTo>
                    <a:pt x="0" y="3"/>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3" name="Freeform 153"/>
            <p:cNvSpPr>
              <a:spLocks/>
            </p:cNvSpPr>
            <p:nvPr/>
          </p:nvSpPr>
          <p:spPr bwMode="auto">
            <a:xfrm>
              <a:off x="3268247" y="3265120"/>
              <a:ext cx="8946" cy="9760"/>
            </a:xfrm>
            <a:custGeom>
              <a:avLst/>
              <a:gdLst>
                <a:gd name="T0" fmla="*/ 4 w 11"/>
                <a:gd name="T1" fmla="*/ 0 h 12"/>
                <a:gd name="T2" fmla="*/ 0 w 11"/>
                <a:gd name="T3" fmla="*/ 3 h 12"/>
                <a:gd name="T4" fmla="*/ 2 w 11"/>
                <a:gd name="T5" fmla="*/ 5 h 12"/>
                <a:gd name="T6" fmla="*/ 7 w 11"/>
                <a:gd name="T7" fmla="*/ 8 h 12"/>
                <a:gd name="T8" fmla="*/ 2 w 11"/>
                <a:gd name="T9" fmla="*/ 8 h 12"/>
                <a:gd name="T10" fmla="*/ 4 w 11"/>
                <a:gd name="T11" fmla="*/ 12 h 12"/>
                <a:gd name="T12" fmla="*/ 7 w 11"/>
                <a:gd name="T13" fmla="*/ 10 h 12"/>
                <a:gd name="T14" fmla="*/ 9 w 11"/>
                <a:gd name="T15" fmla="*/ 8 h 12"/>
                <a:gd name="T16" fmla="*/ 11 w 11"/>
                <a:gd name="T17" fmla="*/ 5 h 12"/>
                <a:gd name="T18" fmla="*/ 7 w 11"/>
                <a:gd name="T19" fmla="*/ 0 h 12"/>
                <a:gd name="T20" fmla="*/ 4 w 11"/>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12">
                  <a:moveTo>
                    <a:pt x="4" y="0"/>
                  </a:moveTo>
                  <a:lnTo>
                    <a:pt x="0" y="3"/>
                  </a:lnTo>
                  <a:lnTo>
                    <a:pt x="2" y="5"/>
                  </a:lnTo>
                  <a:lnTo>
                    <a:pt x="7" y="8"/>
                  </a:lnTo>
                  <a:lnTo>
                    <a:pt x="2" y="8"/>
                  </a:lnTo>
                  <a:lnTo>
                    <a:pt x="4" y="12"/>
                  </a:lnTo>
                  <a:lnTo>
                    <a:pt x="7" y="10"/>
                  </a:lnTo>
                  <a:lnTo>
                    <a:pt x="9" y="8"/>
                  </a:lnTo>
                  <a:lnTo>
                    <a:pt x="11" y="5"/>
                  </a:lnTo>
                  <a:lnTo>
                    <a:pt x="7" y="0"/>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4" name="Freeform 154"/>
            <p:cNvSpPr>
              <a:spLocks/>
            </p:cNvSpPr>
            <p:nvPr/>
          </p:nvSpPr>
          <p:spPr bwMode="auto">
            <a:xfrm>
              <a:off x="3319484" y="3263495"/>
              <a:ext cx="19518" cy="9760"/>
            </a:xfrm>
            <a:custGeom>
              <a:avLst/>
              <a:gdLst>
                <a:gd name="T0" fmla="*/ 22 w 24"/>
                <a:gd name="T1" fmla="*/ 2 h 12"/>
                <a:gd name="T2" fmla="*/ 19 w 24"/>
                <a:gd name="T3" fmla="*/ 0 h 12"/>
                <a:gd name="T4" fmla="*/ 15 w 24"/>
                <a:gd name="T5" fmla="*/ 2 h 12"/>
                <a:gd name="T6" fmla="*/ 15 w 24"/>
                <a:gd name="T7" fmla="*/ 7 h 12"/>
                <a:gd name="T8" fmla="*/ 15 w 24"/>
                <a:gd name="T9" fmla="*/ 7 h 12"/>
                <a:gd name="T10" fmla="*/ 12 w 24"/>
                <a:gd name="T11" fmla="*/ 7 h 12"/>
                <a:gd name="T12" fmla="*/ 8 w 24"/>
                <a:gd name="T13" fmla="*/ 10 h 12"/>
                <a:gd name="T14" fmla="*/ 5 w 24"/>
                <a:gd name="T15" fmla="*/ 10 h 12"/>
                <a:gd name="T16" fmla="*/ 3 w 24"/>
                <a:gd name="T17" fmla="*/ 10 h 12"/>
                <a:gd name="T18" fmla="*/ 0 w 24"/>
                <a:gd name="T19" fmla="*/ 12 h 12"/>
                <a:gd name="T20" fmla="*/ 5 w 24"/>
                <a:gd name="T21" fmla="*/ 12 h 12"/>
                <a:gd name="T22" fmla="*/ 8 w 24"/>
                <a:gd name="T23" fmla="*/ 12 h 12"/>
                <a:gd name="T24" fmla="*/ 10 w 24"/>
                <a:gd name="T25" fmla="*/ 12 h 12"/>
                <a:gd name="T26" fmla="*/ 15 w 24"/>
                <a:gd name="T27" fmla="*/ 12 h 12"/>
                <a:gd name="T28" fmla="*/ 22 w 24"/>
                <a:gd name="T29" fmla="*/ 12 h 12"/>
                <a:gd name="T30" fmla="*/ 19 w 24"/>
                <a:gd name="T31" fmla="*/ 7 h 12"/>
                <a:gd name="T32" fmla="*/ 24 w 24"/>
                <a:gd name="T33" fmla="*/ 7 h 12"/>
                <a:gd name="T34" fmla="*/ 22 w 24"/>
                <a:gd name="T35"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12">
                  <a:moveTo>
                    <a:pt x="22" y="2"/>
                  </a:moveTo>
                  <a:lnTo>
                    <a:pt x="19" y="0"/>
                  </a:lnTo>
                  <a:lnTo>
                    <a:pt x="15" y="2"/>
                  </a:lnTo>
                  <a:lnTo>
                    <a:pt x="15" y="7"/>
                  </a:lnTo>
                  <a:lnTo>
                    <a:pt x="15" y="7"/>
                  </a:lnTo>
                  <a:lnTo>
                    <a:pt x="12" y="7"/>
                  </a:lnTo>
                  <a:lnTo>
                    <a:pt x="8" y="10"/>
                  </a:lnTo>
                  <a:lnTo>
                    <a:pt x="5" y="10"/>
                  </a:lnTo>
                  <a:lnTo>
                    <a:pt x="3" y="10"/>
                  </a:lnTo>
                  <a:lnTo>
                    <a:pt x="0" y="12"/>
                  </a:lnTo>
                  <a:lnTo>
                    <a:pt x="5" y="12"/>
                  </a:lnTo>
                  <a:lnTo>
                    <a:pt x="8" y="12"/>
                  </a:lnTo>
                  <a:lnTo>
                    <a:pt x="10" y="12"/>
                  </a:lnTo>
                  <a:lnTo>
                    <a:pt x="15" y="12"/>
                  </a:lnTo>
                  <a:lnTo>
                    <a:pt x="22" y="12"/>
                  </a:lnTo>
                  <a:lnTo>
                    <a:pt x="19" y="7"/>
                  </a:lnTo>
                  <a:lnTo>
                    <a:pt x="24" y="7"/>
                  </a:lnTo>
                  <a:lnTo>
                    <a:pt x="2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5" name="Freeform 155"/>
            <p:cNvSpPr>
              <a:spLocks/>
            </p:cNvSpPr>
            <p:nvPr/>
          </p:nvSpPr>
          <p:spPr bwMode="auto">
            <a:xfrm>
              <a:off x="3289392" y="3269187"/>
              <a:ext cx="7320" cy="8133"/>
            </a:xfrm>
            <a:custGeom>
              <a:avLst/>
              <a:gdLst>
                <a:gd name="T0" fmla="*/ 4 w 9"/>
                <a:gd name="T1" fmla="*/ 0 h 10"/>
                <a:gd name="T2" fmla="*/ 4 w 9"/>
                <a:gd name="T3" fmla="*/ 5 h 10"/>
                <a:gd name="T4" fmla="*/ 2 w 9"/>
                <a:gd name="T5" fmla="*/ 5 h 10"/>
                <a:gd name="T6" fmla="*/ 0 w 9"/>
                <a:gd name="T7" fmla="*/ 10 h 10"/>
                <a:gd name="T8" fmla="*/ 4 w 9"/>
                <a:gd name="T9" fmla="*/ 10 h 10"/>
                <a:gd name="T10" fmla="*/ 9 w 9"/>
                <a:gd name="T11" fmla="*/ 7 h 10"/>
                <a:gd name="T12" fmla="*/ 7 w 9"/>
                <a:gd name="T13" fmla="*/ 0 h 10"/>
                <a:gd name="T14" fmla="*/ 4 w 9"/>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4" y="0"/>
                  </a:moveTo>
                  <a:lnTo>
                    <a:pt x="4" y="5"/>
                  </a:lnTo>
                  <a:lnTo>
                    <a:pt x="2" y="5"/>
                  </a:lnTo>
                  <a:lnTo>
                    <a:pt x="0" y="10"/>
                  </a:lnTo>
                  <a:lnTo>
                    <a:pt x="4" y="10"/>
                  </a:lnTo>
                  <a:lnTo>
                    <a:pt x="9" y="7"/>
                  </a:lnTo>
                  <a:lnTo>
                    <a:pt x="7" y="0"/>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6" name="Freeform 156"/>
            <p:cNvSpPr>
              <a:spLocks/>
            </p:cNvSpPr>
            <p:nvPr/>
          </p:nvSpPr>
          <p:spPr bwMode="auto">
            <a:xfrm>
              <a:off x="3339003" y="3273253"/>
              <a:ext cx="15452" cy="4066"/>
            </a:xfrm>
            <a:custGeom>
              <a:avLst/>
              <a:gdLst>
                <a:gd name="T0" fmla="*/ 5 w 8"/>
                <a:gd name="T1" fmla="*/ 1 h 2"/>
                <a:gd name="T2" fmla="*/ 1 w 8"/>
                <a:gd name="T3" fmla="*/ 0 h 2"/>
                <a:gd name="T4" fmla="*/ 0 w 8"/>
                <a:gd name="T5" fmla="*/ 1 h 2"/>
                <a:gd name="T6" fmla="*/ 1 w 8"/>
                <a:gd name="T7" fmla="*/ 2 h 2"/>
                <a:gd name="T8" fmla="*/ 2 w 8"/>
                <a:gd name="T9" fmla="*/ 1 h 2"/>
                <a:gd name="T10" fmla="*/ 6 w 8"/>
                <a:gd name="T11" fmla="*/ 2 h 2"/>
                <a:gd name="T12" fmla="*/ 8 w 8"/>
                <a:gd name="T13" fmla="*/ 2 h 2"/>
                <a:gd name="T14" fmla="*/ 7 w 8"/>
                <a:gd name="T15" fmla="*/ 1 h 2"/>
                <a:gd name="T16" fmla="*/ 5 w 8"/>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2">
                  <a:moveTo>
                    <a:pt x="5" y="1"/>
                  </a:moveTo>
                  <a:cubicBezTo>
                    <a:pt x="1" y="0"/>
                    <a:pt x="1" y="0"/>
                    <a:pt x="1" y="0"/>
                  </a:cubicBezTo>
                  <a:cubicBezTo>
                    <a:pt x="1" y="0"/>
                    <a:pt x="0" y="1"/>
                    <a:pt x="0" y="1"/>
                  </a:cubicBezTo>
                  <a:cubicBezTo>
                    <a:pt x="1" y="2"/>
                    <a:pt x="1" y="2"/>
                    <a:pt x="1" y="2"/>
                  </a:cubicBezTo>
                  <a:cubicBezTo>
                    <a:pt x="2" y="1"/>
                    <a:pt x="2" y="1"/>
                    <a:pt x="2" y="1"/>
                  </a:cubicBezTo>
                  <a:cubicBezTo>
                    <a:pt x="6" y="2"/>
                    <a:pt x="6" y="2"/>
                    <a:pt x="6" y="2"/>
                  </a:cubicBezTo>
                  <a:cubicBezTo>
                    <a:pt x="8" y="2"/>
                    <a:pt x="8" y="2"/>
                    <a:pt x="8" y="2"/>
                  </a:cubicBezTo>
                  <a:cubicBezTo>
                    <a:pt x="7" y="1"/>
                    <a:pt x="7" y="1"/>
                    <a:pt x="7" y="1"/>
                  </a:cubicBezTo>
                  <a:lnTo>
                    <a:pt x="5"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7" name="Freeform 157"/>
            <p:cNvSpPr>
              <a:spLocks/>
            </p:cNvSpPr>
            <p:nvPr/>
          </p:nvSpPr>
          <p:spPr bwMode="auto">
            <a:xfrm>
              <a:off x="3392678" y="3259427"/>
              <a:ext cx="5693" cy="5693"/>
            </a:xfrm>
            <a:custGeom>
              <a:avLst/>
              <a:gdLst>
                <a:gd name="T0" fmla="*/ 0 w 7"/>
                <a:gd name="T1" fmla="*/ 5 h 7"/>
                <a:gd name="T2" fmla="*/ 0 w 7"/>
                <a:gd name="T3" fmla="*/ 7 h 7"/>
                <a:gd name="T4" fmla="*/ 5 w 7"/>
                <a:gd name="T5" fmla="*/ 5 h 7"/>
                <a:gd name="T6" fmla="*/ 7 w 7"/>
                <a:gd name="T7" fmla="*/ 5 h 7"/>
                <a:gd name="T8" fmla="*/ 5 w 7"/>
                <a:gd name="T9" fmla="*/ 0 h 7"/>
                <a:gd name="T10" fmla="*/ 0 w 7"/>
                <a:gd name="T11" fmla="*/ 5 h 7"/>
              </a:gdLst>
              <a:ahLst/>
              <a:cxnLst>
                <a:cxn ang="0">
                  <a:pos x="T0" y="T1"/>
                </a:cxn>
                <a:cxn ang="0">
                  <a:pos x="T2" y="T3"/>
                </a:cxn>
                <a:cxn ang="0">
                  <a:pos x="T4" y="T5"/>
                </a:cxn>
                <a:cxn ang="0">
                  <a:pos x="T6" y="T7"/>
                </a:cxn>
                <a:cxn ang="0">
                  <a:pos x="T8" y="T9"/>
                </a:cxn>
                <a:cxn ang="0">
                  <a:pos x="T10" y="T11"/>
                </a:cxn>
              </a:cxnLst>
              <a:rect l="0" t="0" r="r" b="b"/>
              <a:pathLst>
                <a:path w="7" h="7">
                  <a:moveTo>
                    <a:pt x="0" y="5"/>
                  </a:moveTo>
                  <a:lnTo>
                    <a:pt x="0" y="7"/>
                  </a:lnTo>
                  <a:lnTo>
                    <a:pt x="5" y="5"/>
                  </a:lnTo>
                  <a:lnTo>
                    <a:pt x="7" y="5"/>
                  </a:lnTo>
                  <a:lnTo>
                    <a:pt x="5"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8" name="Freeform 158"/>
            <p:cNvSpPr>
              <a:spLocks/>
            </p:cNvSpPr>
            <p:nvPr/>
          </p:nvSpPr>
          <p:spPr bwMode="auto">
            <a:xfrm>
              <a:off x="3385359" y="3265120"/>
              <a:ext cx="1626" cy="4066"/>
            </a:xfrm>
            <a:custGeom>
              <a:avLst/>
              <a:gdLst>
                <a:gd name="T0" fmla="*/ 0 w 2"/>
                <a:gd name="T1" fmla="*/ 3 h 5"/>
                <a:gd name="T2" fmla="*/ 2 w 2"/>
                <a:gd name="T3" fmla="*/ 5 h 5"/>
                <a:gd name="T4" fmla="*/ 0 w 2"/>
                <a:gd name="T5" fmla="*/ 0 h 5"/>
                <a:gd name="T6" fmla="*/ 0 w 2"/>
                <a:gd name="T7" fmla="*/ 3 h 5"/>
              </a:gdLst>
              <a:ahLst/>
              <a:cxnLst>
                <a:cxn ang="0">
                  <a:pos x="T0" y="T1"/>
                </a:cxn>
                <a:cxn ang="0">
                  <a:pos x="T2" y="T3"/>
                </a:cxn>
                <a:cxn ang="0">
                  <a:pos x="T4" y="T5"/>
                </a:cxn>
                <a:cxn ang="0">
                  <a:pos x="T6" y="T7"/>
                </a:cxn>
              </a:cxnLst>
              <a:rect l="0" t="0" r="r" b="b"/>
              <a:pathLst>
                <a:path w="2" h="5">
                  <a:moveTo>
                    <a:pt x="0" y="3"/>
                  </a:moveTo>
                  <a:lnTo>
                    <a:pt x="2" y="5"/>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9" name="Freeform 159"/>
            <p:cNvSpPr>
              <a:spLocks/>
            </p:cNvSpPr>
            <p:nvPr/>
          </p:nvSpPr>
          <p:spPr bwMode="auto">
            <a:xfrm>
              <a:off x="3360148" y="3267560"/>
              <a:ext cx="9760" cy="4066"/>
            </a:xfrm>
            <a:custGeom>
              <a:avLst/>
              <a:gdLst>
                <a:gd name="T0" fmla="*/ 2 w 12"/>
                <a:gd name="T1" fmla="*/ 2 h 5"/>
                <a:gd name="T2" fmla="*/ 0 w 12"/>
                <a:gd name="T3" fmla="*/ 5 h 5"/>
                <a:gd name="T4" fmla="*/ 7 w 12"/>
                <a:gd name="T5" fmla="*/ 5 h 5"/>
                <a:gd name="T6" fmla="*/ 12 w 12"/>
                <a:gd name="T7" fmla="*/ 2 h 5"/>
                <a:gd name="T8" fmla="*/ 7 w 12"/>
                <a:gd name="T9" fmla="*/ 0 h 5"/>
                <a:gd name="T10" fmla="*/ 2 w 12"/>
                <a:gd name="T11" fmla="*/ 2 h 5"/>
              </a:gdLst>
              <a:ahLst/>
              <a:cxnLst>
                <a:cxn ang="0">
                  <a:pos x="T0" y="T1"/>
                </a:cxn>
                <a:cxn ang="0">
                  <a:pos x="T2" y="T3"/>
                </a:cxn>
                <a:cxn ang="0">
                  <a:pos x="T4" y="T5"/>
                </a:cxn>
                <a:cxn ang="0">
                  <a:pos x="T6" y="T7"/>
                </a:cxn>
                <a:cxn ang="0">
                  <a:pos x="T8" y="T9"/>
                </a:cxn>
                <a:cxn ang="0">
                  <a:pos x="T10" y="T11"/>
                </a:cxn>
              </a:cxnLst>
              <a:rect l="0" t="0" r="r" b="b"/>
              <a:pathLst>
                <a:path w="12" h="5">
                  <a:moveTo>
                    <a:pt x="2" y="2"/>
                  </a:moveTo>
                  <a:lnTo>
                    <a:pt x="0" y="5"/>
                  </a:lnTo>
                  <a:lnTo>
                    <a:pt x="7" y="5"/>
                  </a:lnTo>
                  <a:lnTo>
                    <a:pt x="12" y="2"/>
                  </a:lnTo>
                  <a:lnTo>
                    <a:pt x="7" y="0"/>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0" name="Freeform 160"/>
            <p:cNvSpPr>
              <a:spLocks/>
            </p:cNvSpPr>
            <p:nvPr/>
          </p:nvSpPr>
          <p:spPr bwMode="auto">
            <a:xfrm>
              <a:off x="3495151" y="2980475"/>
              <a:ext cx="1626" cy="4066"/>
            </a:xfrm>
            <a:custGeom>
              <a:avLst/>
              <a:gdLst>
                <a:gd name="T0" fmla="*/ 2 w 2"/>
                <a:gd name="T1" fmla="*/ 3 h 5"/>
                <a:gd name="T2" fmla="*/ 0 w 2"/>
                <a:gd name="T3" fmla="*/ 0 h 5"/>
                <a:gd name="T4" fmla="*/ 0 w 2"/>
                <a:gd name="T5" fmla="*/ 3 h 5"/>
                <a:gd name="T6" fmla="*/ 0 w 2"/>
                <a:gd name="T7" fmla="*/ 5 h 5"/>
                <a:gd name="T8" fmla="*/ 2 w 2"/>
                <a:gd name="T9" fmla="*/ 3 h 5"/>
              </a:gdLst>
              <a:ahLst/>
              <a:cxnLst>
                <a:cxn ang="0">
                  <a:pos x="T0" y="T1"/>
                </a:cxn>
                <a:cxn ang="0">
                  <a:pos x="T2" y="T3"/>
                </a:cxn>
                <a:cxn ang="0">
                  <a:pos x="T4" y="T5"/>
                </a:cxn>
                <a:cxn ang="0">
                  <a:pos x="T6" y="T7"/>
                </a:cxn>
                <a:cxn ang="0">
                  <a:pos x="T8" y="T9"/>
                </a:cxn>
              </a:cxnLst>
              <a:rect l="0" t="0" r="r" b="b"/>
              <a:pathLst>
                <a:path w="2" h="5">
                  <a:moveTo>
                    <a:pt x="2" y="3"/>
                  </a:moveTo>
                  <a:lnTo>
                    <a:pt x="0" y="0"/>
                  </a:lnTo>
                  <a:lnTo>
                    <a:pt x="0" y="3"/>
                  </a:lnTo>
                  <a:lnTo>
                    <a:pt x="0" y="5"/>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1" name="Freeform 161"/>
            <p:cNvSpPr>
              <a:spLocks/>
            </p:cNvSpPr>
            <p:nvPr/>
          </p:nvSpPr>
          <p:spPr bwMode="auto">
            <a:xfrm>
              <a:off x="3652926" y="2922732"/>
              <a:ext cx="13013" cy="19518"/>
            </a:xfrm>
            <a:custGeom>
              <a:avLst/>
              <a:gdLst>
                <a:gd name="T0" fmla="*/ 7 w 16"/>
                <a:gd name="T1" fmla="*/ 17 h 24"/>
                <a:gd name="T2" fmla="*/ 11 w 16"/>
                <a:gd name="T3" fmla="*/ 19 h 24"/>
                <a:gd name="T4" fmla="*/ 11 w 16"/>
                <a:gd name="T5" fmla="*/ 22 h 24"/>
                <a:gd name="T6" fmla="*/ 14 w 16"/>
                <a:gd name="T7" fmla="*/ 24 h 24"/>
                <a:gd name="T8" fmla="*/ 14 w 16"/>
                <a:gd name="T9" fmla="*/ 14 h 24"/>
                <a:gd name="T10" fmla="*/ 16 w 16"/>
                <a:gd name="T11" fmla="*/ 10 h 24"/>
                <a:gd name="T12" fmla="*/ 16 w 16"/>
                <a:gd name="T13" fmla="*/ 0 h 24"/>
                <a:gd name="T14" fmla="*/ 14 w 16"/>
                <a:gd name="T15" fmla="*/ 0 h 24"/>
                <a:gd name="T16" fmla="*/ 9 w 16"/>
                <a:gd name="T17" fmla="*/ 3 h 24"/>
                <a:gd name="T18" fmla="*/ 0 w 16"/>
                <a:gd name="T19" fmla="*/ 12 h 24"/>
                <a:gd name="T20" fmla="*/ 0 w 16"/>
                <a:gd name="T21" fmla="*/ 14 h 24"/>
                <a:gd name="T22" fmla="*/ 2 w 16"/>
                <a:gd name="T23" fmla="*/ 19 h 24"/>
                <a:gd name="T24" fmla="*/ 7 w 16"/>
                <a:gd name="T25"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4">
                  <a:moveTo>
                    <a:pt x="7" y="17"/>
                  </a:moveTo>
                  <a:lnTo>
                    <a:pt x="11" y="19"/>
                  </a:lnTo>
                  <a:lnTo>
                    <a:pt x="11" y="22"/>
                  </a:lnTo>
                  <a:lnTo>
                    <a:pt x="14" y="24"/>
                  </a:lnTo>
                  <a:lnTo>
                    <a:pt x="14" y="14"/>
                  </a:lnTo>
                  <a:lnTo>
                    <a:pt x="16" y="10"/>
                  </a:lnTo>
                  <a:lnTo>
                    <a:pt x="16" y="0"/>
                  </a:lnTo>
                  <a:lnTo>
                    <a:pt x="14" y="0"/>
                  </a:lnTo>
                  <a:lnTo>
                    <a:pt x="9" y="3"/>
                  </a:lnTo>
                  <a:lnTo>
                    <a:pt x="0" y="12"/>
                  </a:lnTo>
                  <a:lnTo>
                    <a:pt x="0" y="14"/>
                  </a:lnTo>
                  <a:lnTo>
                    <a:pt x="2" y="19"/>
                  </a:lnTo>
                  <a:lnTo>
                    <a:pt x="7"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2" name="Freeform 162"/>
            <p:cNvSpPr>
              <a:spLocks/>
            </p:cNvSpPr>
            <p:nvPr/>
          </p:nvSpPr>
          <p:spPr bwMode="auto">
            <a:xfrm>
              <a:off x="3248729" y="3283012"/>
              <a:ext cx="1626" cy="1627"/>
            </a:xfrm>
            <a:custGeom>
              <a:avLst/>
              <a:gdLst>
                <a:gd name="T0" fmla="*/ 0 w 2"/>
                <a:gd name="T1" fmla="*/ 2 h 2"/>
                <a:gd name="T2" fmla="*/ 2 w 2"/>
                <a:gd name="T3" fmla="*/ 2 h 2"/>
                <a:gd name="T4" fmla="*/ 2 w 2"/>
                <a:gd name="T5" fmla="*/ 0 h 2"/>
                <a:gd name="T6" fmla="*/ 0 w 2"/>
                <a:gd name="T7" fmla="*/ 2 h 2"/>
              </a:gdLst>
              <a:ahLst/>
              <a:cxnLst>
                <a:cxn ang="0">
                  <a:pos x="T0" y="T1"/>
                </a:cxn>
                <a:cxn ang="0">
                  <a:pos x="T2" y="T3"/>
                </a:cxn>
                <a:cxn ang="0">
                  <a:pos x="T4" y="T5"/>
                </a:cxn>
                <a:cxn ang="0">
                  <a:pos x="T6" y="T7"/>
                </a:cxn>
              </a:cxnLst>
              <a:rect l="0" t="0" r="r" b="b"/>
              <a:pathLst>
                <a:path w="2" h="2">
                  <a:moveTo>
                    <a:pt x="0" y="2"/>
                  </a:moveTo>
                  <a:lnTo>
                    <a:pt x="2" y="2"/>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3" name="Freeform 163"/>
            <p:cNvSpPr>
              <a:spLocks/>
            </p:cNvSpPr>
            <p:nvPr/>
          </p:nvSpPr>
          <p:spPr bwMode="auto">
            <a:xfrm>
              <a:off x="4018085" y="3290332"/>
              <a:ext cx="5693" cy="8133"/>
            </a:xfrm>
            <a:custGeom>
              <a:avLst/>
              <a:gdLst>
                <a:gd name="T0" fmla="*/ 2 w 7"/>
                <a:gd name="T1" fmla="*/ 5 h 10"/>
                <a:gd name="T2" fmla="*/ 0 w 7"/>
                <a:gd name="T3" fmla="*/ 7 h 10"/>
                <a:gd name="T4" fmla="*/ 2 w 7"/>
                <a:gd name="T5" fmla="*/ 10 h 10"/>
                <a:gd name="T6" fmla="*/ 7 w 7"/>
                <a:gd name="T7" fmla="*/ 5 h 10"/>
                <a:gd name="T8" fmla="*/ 5 w 7"/>
                <a:gd name="T9" fmla="*/ 0 h 10"/>
                <a:gd name="T10" fmla="*/ 2 w 7"/>
                <a:gd name="T11" fmla="*/ 3 h 10"/>
                <a:gd name="T12" fmla="*/ 2 w 7"/>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7" h="10">
                  <a:moveTo>
                    <a:pt x="2" y="5"/>
                  </a:moveTo>
                  <a:lnTo>
                    <a:pt x="0" y="7"/>
                  </a:lnTo>
                  <a:lnTo>
                    <a:pt x="2" y="10"/>
                  </a:lnTo>
                  <a:lnTo>
                    <a:pt x="7" y="5"/>
                  </a:lnTo>
                  <a:lnTo>
                    <a:pt x="5" y="0"/>
                  </a:lnTo>
                  <a:lnTo>
                    <a:pt x="2" y="3"/>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4" name="Freeform 164"/>
            <p:cNvSpPr>
              <a:spLocks/>
            </p:cNvSpPr>
            <p:nvPr/>
          </p:nvSpPr>
          <p:spPr bwMode="auto">
            <a:xfrm>
              <a:off x="3654553" y="2836526"/>
              <a:ext cx="4066" cy="1627"/>
            </a:xfrm>
            <a:custGeom>
              <a:avLst/>
              <a:gdLst>
                <a:gd name="T0" fmla="*/ 2 w 2"/>
                <a:gd name="T1" fmla="*/ 0 h 1"/>
                <a:gd name="T2" fmla="*/ 1 w 2"/>
                <a:gd name="T3" fmla="*/ 0 h 1"/>
                <a:gd name="T4" fmla="*/ 0 w 2"/>
                <a:gd name="T5" fmla="*/ 0 h 1"/>
                <a:gd name="T6" fmla="*/ 1 w 2"/>
                <a:gd name="T7" fmla="*/ 1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1" y="0"/>
                    <a:pt x="1" y="0"/>
                    <a:pt x="1" y="0"/>
                  </a:cubicBezTo>
                  <a:cubicBezTo>
                    <a:pt x="1" y="0"/>
                    <a:pt x="0" y="0"/>
                    <a:pt x="0" y="0"/>
                  </a:cubicBezTo>
                  <a:cubicBezTo>
                    <a:pt x="1" y="1"/>
                    <a:pt x="1" y="1"/>
                    <a:pt x="1" y="1"/>
                  </a:cubicBez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5" name="Freeform 165"/>
            <p:cNvSpPr>
              <a:spLocks/>
            </p:cNvSpPr>
            <p:nvPr/>
          </p:nvSpPr>
          <p:spPr bwMode="auto">
            <a:xfrm>
              <a:off x="4015645" y="3284639"/>
              <a:ext cx="4066" cy="5693"/>
            </a:xfrm>
            <a:custGeom>
              <a:avLst/>
              <a:gdLst>
                <a:gd name="T0" fmla="*/ 0 w 5"/>
                <a:gd name="T1" fmla="*/ 3 h 7"/>
                <a:gd name="T2" fmla="*/ 3 w 5"/>
                <a:gd name="T3" fmla="*/ 5 h 7"/>
                <a:gd name="T4" fmla="*/ 3 w 5"/>
                <a:gd name="T5" fmla="*/ 7 h 7"/>
                <a:gd name="T6" fmla="*/ 5 w 5"/>
                <a:gd name="T7" fmla="*/ 5 h 7"/>
                <a:gd name="T8" fmla="*/ 3 w 5"/>
                <a:gd name="T9" fmla="*/ 0 h 7"/>
                <a:gd name="T10" fmla="*/ 0 w 5"/>
                <a:gd name="T11" fmla="*/ 3 h 7"/>
              </a:gdLst>
              <a:ahLst/>
              <a:cxnLst>
                <a:cxn ang="0">
                  <a:pos x="T0" y="T1"/>
                </a:cxn>
                <a:cxn ang="0">
                  <a:pos x="T2" y="T3"/>
                </a:cxn>
                <a:cxn ang="0">
                  <a:pos x="T4" y="T5"/>
                </a:cxn>
                <a:cxn ang="0">
                  <a:pos x="T6" y="T7"/>
                </a:cxn>
                <a:cxn ang="0">
                  <a:pos x="T8" y="T9"/>
                </a:cxn>
                <a:cxn ang="0">
                  <a:pos x="T10" y="T11"/>
                </a:cxn>
              </a:cxnLst>
              <a:rect l="0" t="0" r="r" b="b"/>
              <a:pathLst>
                <a:path w="5" h="7">
                  <a:moveTo>
                    <a:pt x="0" y="3"/>
                  </a:moveTo>
                  <a:lnTo>
                    <a:pt x="3" y="5"/>
                  </a:lnTo>
                  <a:lnTo>
                    <a:pt x="3" y="7"/>
                  </a:lnTo>
                  <a:lnTo>
                    <a:pt x="5" y="5"/>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6" name="Freeform 166"/>
            <p:cNvSpPr>
              <a:spLocks/>
            </p:cNvSpPr>
            <p:nvPr/>
          </p:nvSpPr>
          <p:spPr bwMode="auto">
            <a:xfrm>
              <a:off x="3567532" y="3015446"/>
              <a:ext cx="27651" cy="17079"/>
            </a:xfrm>
            <a:custGeom>
              <a:avLst/>
              <a:gdLst>
                <a:gd name="T0" fmla="*/ 8 w 34"/>
                <a:gd name="T1" fmla="*/ 19 h 21"/>
                <a:gd name="T2" fmla="*/ 10 w 34"/>
                <a:gd name="T3" fmla="*/ 19 h 21"/>
                <a:gd name="T4" fmla="*/ 15 w 34"/>
                <a:gd name="T5" fmla="*/ 21 h 21"/>
                <a:gd name="T6" fmla="*/ 17 w 34"/>
                <a:gd name="T7" fmla="*/ 19 h 21"/>
                <a:gd name="T8" fmla="*/ 22 w 34"/>
                <a:gd name="T9" fmla="*/ 21 h 21"/>
                <a:gd name="T10" fmla="*/ 27 w 34"/>
                <a:gd name="T11" fmla="*/ 21 h 21"/>
                <a:gd name="T12" fmla="*/ 29 w 34"/>
                <a:gd name="T13" fmla="*/ 16 h 21"/>
                <a:gd name="T14" fmla="*/ 34 w 34"/>
                <a:gd name="T15" fmla="*/ 9 h 21"/>
                <a:gd name="T16" fmla="*/ 31 w 34"/>
                <a:gd name="T17" fmla="*/ 7 h 21"/>
                <a:gd name="T18" fmla="*/ 27 w 34"/>
                <a:gd name="T19" fmla="*/ 2 h 21"/>
                <a:gd name="T20" fmla="*/ 29 w 34"/>
                <a:gd name="T21" fmla="*/ 0 h 21"/>
                <a:gd name="T22" fmla="*/ 22 w 34"/>
                <a:gd name="T23" fmla="*/ 2 h 21"/>
                <a:gd name="T24" fmla="*/ 17 w 34"/>
                <a:gd name="T25" fmla="*/ 5 h 21"/>
                <a:gd name="T26" fmla="*/ 15 w 34"/>
                <a:gd name="T27" fmla="*/ 5 h 21"/>
                <a:gd name="T28" fmla="*/ 10 w 34"/>
                <a:gd name="T29" fmla="*/ 5 h 21"/>
                <a:gd name="T30" fmla="*/ 5 w 34"/>
                <a:gd name="T31" fmla="*/ 2 h 21"/>
                <a:gd name="T32" fmla="*/ 0 w 34"/>
                <a:gd name="T33" fmla="*/ 2 h 21"/>
                <a:gd name="T34" fmla="*/ 3 w 34"/>
                <a:gd name="T35" fmla="*/ 12 h 21"/>
                <a:gd name="T36" fmla="*/ 8 w 34"/>
                <a:gd name="T37"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21">
                  <a:moveTo>
                    <a:pt x="8" y="19"/>
                  </a:moveTo>
                  <a:lnTo>
                    <a:pt x="10" y="19"/>
                  </a:lnTo>
                  <a:lnTo>
                    <a:pt x="15" y="21"/>
                  </a:lnTo>
                  <a:lnTo>
                    <a:pt x="17" y="19"/>
                  </a:lnTo>
                  <a:lnTo>
                    <a:pt x="22" y="21"/>
                  </a:lnTo>
                  <a:lnTo>
                    <a:pt x="27" y="21"/>
                  </a:lnTo>
                  <a:lnTo>
                    <a:pt x="29" y="16"/>
                  </a:lnTo>
                  <a:lnTo>
                    <a:pt x="34" y="9"/>
                  </a:lnTo>
                  <a:lnTo>
                    <a:pt x="31" y="7"/>
                  </a:lnTo>
                  <a:lnTo>
                    <a:pt x="27" y="2"/>
                  </a:lnTo>
                  <a:lnTo>
                    <a:pt x="29" y="0"/>
                  </a:lnTo>
                  <a:lnTo>
                    <a:pt x="22" y="2"/>
                  </a:lnTo>
                  <a:lnTo>
                    <a:pt x="17" y="5"/>
                  </a:lnTo>
                  <a:lnTo>
                    <a:pt x="15" y="5"/>
                  </a:lnTo>
                  <a:lnTo>
                    <a:pt x="10" y="5"/>
                  </a:lnTo>
                  <a:lnTo>
                    <a:pt x="5" y="2"/>
                  </a:lnTo>
                  <a:lnTo>
                    <a:pt x="0" y="2"/>
                  </a:lnTo>
                  <a:lnTo>
                    <a:pt x="3" y="12"/>
                  </a:lnTo>
                  <a:lnTo>
                    <a:pt x="8"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7" name="Freeform 167"/>
            <p:cNvSpPr>
              <a:spLocks/>
            </p:cNvSpPr>
            <p:nvPr/>
          </p:nvSpPr>
          <p:spPr bwMode="auto">
            <a:xfrm>
              <a:off x="3571598" y="2864990"/>
              <a:ext cx="39038" cy="42290"/>
            </a:xfrm>
            <a:custGeom>
              <a:avLst/>
              <a:gdLst>
                <a:gd name="T0" fmla="*/ 7 w 48"/>
                <a:gd name="T1" fmla="*/ 26 h 52"/>
                <a:gd name="T2" fmla="*/ 10 w 48"/>
                <a:gd name="T3" fmla="*/ 22 h 52"/>
                <a:gd name="T4" fmla="*/ 17 w 48"/>
                <a:gd name="T5" fmla="*/ 22 h 52"/>
                <a:gd name="T6" fmla="*/ 19 w 48"/>
                <a:gd name="T7" fmla="*/ 26 h 52"/>
                <a:gd name="T8" fmla="*/ 22 w 48"/>
                <a:gd name="T9" fmla="*/ 33 h 52"/>
                <a:gd name="T10" fmla="*/ 22 w 48"/>
                <a:gd name="T11" fmla="*/ 38 h 52"/>
                <a:gd name="T12" fmla="*/ 26 w 48"/>
                <a:gd name="T13" fmla="*/ 40 h 52"/>
                <a:gd name="T14" fmla="*/ 26 w 48"/>
                <a:gd name="T15" fmla="*/ 45 h 52"/>
                <a:gd name="T16" fmla="*/ 24 w 48"/>
                <a:gd name="T17" fmla="*/ 50 h 52"/>
                <a:gd name="T18" fmla="*/ 26 w 48"/>
                <a:gd name="T19" fmla="*/ 52 h 52"/>
                <a:gd name="T20" fmla="*/ 31 w 48"/>
                <a:gd name="T21" fmla="*/ 48 h 52"/>
                <a:gd name="T22" fmla="*/ 36 w 48"/>
                <a:gd name="T23" fmla="*/ 48 h 52"/>
                <a:gd name="T24" fmla="*/ 38 w 48"/>
                <a:gd name="T25" fmla="*/ 45 h 52"/>
                <a:gd name="T26" fmla="*/ 40 w 48"/>
                <a:gd name="T27" fmla="*/ 43 h 52"/>
                <a:gd name="T28" fmla="*/ 45 w 48"/>
                <a:gd name="T29" fmla="*/ 48 h 52"/>
                <a:gd name="T30" fmla="*/ 48 w 48"/>
                <a:gd name="T31" fmla="*/ 45 h 52"/>
                <a:gd name="T32" fmla="*/ 48 w 48"/>
                <a:gd name="T33" fmla="*/ 40 h 52"/>
                <a:gd name="T34" fmla="*/ 40 w 48"/>
                <a:gd name="T35" fmla="*/ 33 h 52"/>
                <a:gd name="T36" fmla="*/ 40 w 48"/>
                <a:gd name="T37" fmla="*/ 31 h 52"/>
                <a:gd name="T38" fmla="*/ 36 w 48"/>
                <a:gd name="T39" fmla="*/ 26 h 52"/>
                <a:gd name="T40" fmla="*/ 33 w 48"/>
                <a:gd name="T41" fmla="*/ 22 h 52"/>
                <a:gd name="T42" fmla="*/ 36 w 48"/>
                <a:gd name="T43" fmla="*/ 19 h 52"/>
                <a:gd name="T44" fmla="*/ 36 w 48"/>
                <a:gd name="T45" fmla="*/ 17 h 52"/>
                <a:gd name="T46" fmla="*/ 33 w 48"/>
                <a:gd name="T47" fmla="*/ 14 h 52"/>
                <a:gd name="T48" fmla="*/ 24 w 48"/>
                <a:gd name="T49" fmla="*/ 12 h 52"/>
                <a:gd name="T50" fmla="*/ 24 w 48"/>
                <a:gd name="T51" fmla="*/ 14 h 52"/>
                <a:gd name="T52" fmla="*/ 19 w 48"/>
                <a:gd name="T53" fmla="*/ 14 h 52"/>
                <a:gd name="T54" fmla="*/ 17 w 48"/>
                <a:gd name="T55" fmla="*/ 12 h 52"/>
                <a:gd name="T56" fmla="*/ 12 w 48"/>
                <a:gd name="T57" fmla="*/ 10 h 52"/>
                <a:gd name="T58" fmla="*/ 14 w 48"/>
                <a:gd name="T59" fmla="*/ 7 h 52"/>
                <a:gd name="T60" fmla="*/ 14 w 48"/>
                <a:gd name="T61" fmla="*/ 0 h 52"/>
                <a:gd name="T62" fmla="*/ 12 w 48"/>
                <a:gd name="T63" fmla="*/ 0 h 52"/>
                <a:gd name="T64" fmla="*/ 10 w 48"/>
                <a:gd name="T65" fmla="*/ 7 h 52"/>
                <a:gd name="T66" fmla="*/ 0 w 48"/>
                <a:gd name="T67" fmla="*/ 17 h 52"/>
                <a:gd name="T68" fmla="*/ 0 w 48"/>
                <a:gd name="T69" fmla="*/ 22 h 52"/>
                <a:gd name="T70" fmla="*/ 3 w 48"/>
                <a:gd name="T71" fmla="*/ 26 h 52"/>
                <a:gd name="T72" fmla="*/ 7 w 48"/>
                <a:gd name="T73" fmla="*/ 2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 h="52">
                  <a:moveTo>
                    <a:pt x="7" y="26"/>
                  </a:moveTo>
                  <a:lnTo>
                    <a:pt x="10" y="22"/>
                  </a:lnTo>
                  <a:lnTo>
                    <a:pt x="17" y="22"/>
                  </a:lnTo>
                  <a:lnTo>
                    <a:pt x="19" y="26"/>
                  </a:lnTo>
                  <a:lnTo>
                    <a:pt x="22" y="33"/>
                  </a:lnTo>
                  <a:lnTo>
                    <a:pt x="22" y="38"/>
                  </a:lnTo>
                  <a:lnTo>
                    <a:pt x="26" y="40"/>
                  </a:lnTo>
                  <a:lnTo>
                    <a:pt x="26" y="45"/>
                  </a:lnTo>
                  <a:lnTo>
                    <a:pt x="24" y="50"/>
                  </a:lnTo>
                  <a:lnTo>
                    <a:pt x="26" y="52"/>
                  </a:lnTo>
                  <a:lnTo>
                    <a:pt x="31" y="48"/>
                  </a:lnTo>
                  <a:lnTo>
                    <a:pt x="36" y="48"/>
                  </a:lnTo>
                  <a:lnTo>
                    <a:pt x="38" y="45"/>
                  </a:lnTo>
                  <a:lnTo>
                    <a:pt x="40" y="43"/>
                  </a:lnTo>
                  <a:lnTo>
                    <a:pt x="45" y="48"/>
                  </a:lnTo>
                  <a:lnTo>
                    <a:pt x="48" y="45"/>
                  </a:lnTo>
                  <a:lnTo>
                    <a:pt x="48" y="40"/>
                  </a:lnTo>
                  <a:lnTo>
                    <a:pt x="40" y="33"/>
                  </a:lnTo>
                  <a:lnTo>
                    <a:pt x="40" y="31"/>
                  </a:lnTo>
                  <a:lnTo>
                    <a:pt x="36" y="26"/>
                  </a:lnTo>
                  <a:lnTo>
                    <a:pt x="33" y="22"/>
                  </a:lnTo>
                  <a:lnTo>
                    <a:pt x="36" y="19"/>
                  </a:lnTo>
                  <a:lnTo>
                    <a:pt x="36" y="17"/>
                  </a:lnTo>
                  <a:lnTo>
                    <a:pt x="33" y="14"/>
                  </a:lnTo>
                  <a:lnTo>
                    <a:pt x="24" y="12"/>
                  </a:lnTo>
                  <a:lnTo>
                    <a:pt x="24" y="14"/>
                  </a:lnTo>
                  <a:lnTo>
                    <a:pt x="19" y="14"/>
                  </a:lnTo>
                  <a:lnTo>
                    <a:pt x="17" y="12"/>
                  </a:lnTo>
                  <a:lnTo>
                    <a:pt x="12" y="10"/>
                  </a:lnTo>
                  <a:lnTo>
                    <a:pt x="14" y="7"/>
                  </a:lnTo>
                  <a:lnTo>
                    <a:pt x="14" y="0"/>
                  </a:lnTo>
                  <a:lnTo>
                    <a:pt x="12" y="0"/>
                  </a:lnTo>
                  <a:lnTo>
                    <a:pt x="10" y="7"/>
                  </a:lnTo>
                  <a:lnTo>
                    <a:pt x="0" y="17"/>
                  </a:lnTo>
                  <a:lnTo>
                    <a:pt x="0" y="22"/>
                  </a:lnTo>
                  <a:lnTo>
                    <a:pt x="3" y="26"/>
                  </a:lnTo>
                  <a:lnTo>
                    <a:pt x="7" y="2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8" name="Freeform 168"/>
            <p:cNvSpPr>
              <a:spLocks/>
            </p:cNvSpPr>
            <p:nvPr/>
          </p:nvSpPr>
          <p:spPr bwMode="auto">
            <a:xfrm>
              <a:off x="6710020" y="4680216"/>
              <a:ext cx="4066" cy="7320"/>
            </a:xfrm>
            <a:custGeom>
              <a:avLst/>
              <a:gdLst>
                <a:gd name="T0" fmla="*/ 3 w 5"/>
                <a:gd name="T1" fmla="*/ 9 h 9"/>
                <a:gd name="T2" fmla="*/ 5 w 5"/>
                <a:gd name="T3" fmla="*/ 2 h 9"/>
                <a:gd name="T4" fmla="*/ 3 w 5"/>
                <a:gd name="T5" fmla="*/ 0 h 9"/>
                <a:gd name="T6" fmla="*/ 0 w 5"/>
                <a:gd name="T7" fmla="*/ 0 h 9"/>
                <a:gd name="T8" fmla="*/ 3 w 5"/>
                <a:gd name="T9" fmla="*/ 2 h 9"/>
                <a:gd name="T10" fmla="*/ 0 w 5"/>
                <a:gd name="T11" fmla="*/ 7 h 9"/>
                <a:gd name="T12" fmla="*/ 3 w 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3" y="9"/>
                  </a:moveTo>
                  <a:lnTo>
                    <a:pt x="5" y="2"/>
                  </a:lnTo>
                  <a:lnTo>
                    <a:pt x="3" y="0"/>
                  </a:lnTo>
                  <a:lnTo>
                    <a:pt x="0" y="0"/>
                  </a:lnTo>
                  <a:lnTo>
                    <a:pt x="3" y="2"/>
                  </a:lnTo>
                  <a:lnTo>
                    <a:pt x="0" y="7"/>
                  </a:lnTo>
                  <a:lnTo>
                    <a:pt x="3"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9" name="Freeform 169"/>
            <p:cNvSpPr>
              <a:spLocks/>
            </p:cNvSpPr>
            <p:nvPr/>
          </p:nvSpPr>
          <p:spPr bwMode="auto">
            <a:xfrm>
              <a:off x="6683182" y="4672083"/>
              <a:ext cx="5693" cy="4066"/>
            </a:xfrm>
            <a:custGeom>
              <a:avLst/>
              <a:gdLst>
                <a:gd name="T0" fmla="*/ 3 w 7"/>
                <a:gd name="T1" fmla="*/ 3 h 5"/>
                <a:gd name="T2" fmla="*/ 7 w 7"/>
                <a:gd name="T3" fmla="*/ 5 h 5"/>
                <a:gd name="T4" fmla="*/ 5 w 7"/>
                <a:gd name="T5" fmla="*/ 0 h 5"/>
                <a:gd name="T6" fmla="*/ 3 w 7"/>
                <a:gd name="T7" fmla="*/ 0 h 5"/>
                <a:gd name="T8" fmla="*/ 0 w 7"/>
                <a:gd name="T9" fmla="*/ 3 h 5"/>
                <a:gd name="T10" fmla="*/ 3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3" y="3"/>
                  </a:moveTo>
                  <a:lnTo>
                    <a:pt x="7" y="5"/>
                  </a:lnTo>
                  <a:lnTo>
                    <a:pt x="5" y="0"/>
                  </a:lnTo>
                  <a:lnTo>
                    <a:pt x="3" y="0"/>
                  </a:lnTo>
                  <a:lnTo>
                    <a:pt x="0" y="3"/>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0" name="Freeform 170"/>
            <p:cNvSpPr>
              <a:spLocks/>
            </p:cNvSpPr>
            <p:nvPr/>
          </p:nvSpPr>
          <p:spPr bwMode="auto">
            <a:xfrm>
              <a:off x="6698634" y="4670457"/>
              <a:ext cx="5693" cy="4066"/>
            </a:xfrm>
            <a:custGeom>
              <a:avLst/>
              <a:gdLst>
                <a:gd name="T0" fmla="*/ 5 w 7"/>
                <a:gd name="T1" fmla="*/ 5 h 5"/>
                <a:gd name="T2" fmla="*/ 7 w 7"/>
                <a:gd name="T3" fmla="*/ 5 h 5"/>
                <a:gd name="T4" fmla="*/ 5 w 7"/>
                <a:gd name="T5" fmla="*/ 0 h 5"/>
                <a:gd name="T6" fmla="*/ 3 w 7"/>
                <a:gd name="T7" fmla="*/ 2 h 5"/>
                <a:gd name="T8" fmla="*/ 0 w 7"/>
                <a:gd name="T9" fmla="*/ 2 h 5"/>
                <a:gd name="T10" fmla="*/ 3 w 7"/>
                <a:gd name="T11" fmla="*/ 2 h 5"/>
                <a:gd name="T12" fmla="*/ 5 w 7"/>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5" y="5"/>
                  </a:moveTo>
                  <a:lnTo>
                    <a:pt x="7" y="5"/>
                  </a:lnTo>
                  <a:lnTo>
                    <a:pt x="5" y="0"/>
                  </a:lnTo>
                  <a:lnTo>
                    <a:pt x="3" y="2"/>
                  </a:lnTo>
                  <a:lnTo>
                    <a:pt x="0" y="2"/>
                  </a:lnTo>
                  <a:lnTo>
                    <a:pt x="3" y="2"/>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1" name="Freeform 171"/>
            <p:cNvSpPr>
              <a:spLocks/>
            </p:cNvSpPr>
            <p:nvPr/>
          </p:nvSpPr>
          <p:spPr bwMode="auto">
            <a:xfrm>
              <a:off x="6679929" y="4656630"/>
              <a:ext cx="5693" cy="9760"/>
            </a:xfrm>
            <a:custGeom>
              <a:avLst/>
              <a:gdLst>
                <a:gd name="T0" fmla="*/ 4 w 7"/>
                <a:gd name="T1" fmla="*/ 0 h 12"/>
                <a:gd name="T2" fmla="*/ 2 w 7"/>
                <a:gd name="T3" fmla="*/ 0 h 12"/>
                <a:gd name="T4" fmla="*/ 0 w 7"/>
                <a:gd name="T5" fmla="*/ 5 h 12"/>
                <a:gd name="T6" fmla="*/ 0 w 7"/>
                <a:gd name="T7" fmla="*/ 8 h 12"/>
                <a:gd name="T8" fmla="*/ 0 w 7"/>
                <a:gd name="T9" fmla="*/ 12 h 12"/>
                <a:gd name="T10" fmla="*/ 2 w 7"/>
                <a:gd name="T11" fmla="*/ 12 h 12"/>
                <a:gd name="T12" fmla="*/ 4 w 7"/>
                <a:gd name="T13" fmla="*/ 12 h 12"/>
                <a:gd name="T14" fmla="*/ 7 w 7"/>
                <a:gd name="T15" fmla="*/ 10 h 12"/>
                <a:gd name="T16" fmla="*/ 4 w 7"/>
                <a:gd name="T17" fmla="*/ 5 h 12"/>
                <a:gd name="T18" fmla="*/ 7 w 7"/>
                <a:gd name="T19" fmla="*/ 3 h 12"/>
                <a:gd name="T20" fmla="*/ 4 w 7"/>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12">
                  <a:moveTo>
                    <a:pt x="4" y="0"/>
                  </a:moveTo>
                  <a:lnTo>
                    <a:pt x="2" y="0"/>
                  </a:lnTo>
                  <a:lnTo>
                    <a:pt x="0" y="5"/>
                  </a:lnTo>
                  <a:lnTo>
                    <a:pt x="0" y="8"/>
                  </a:lnTo>
                  <a:lnTo>
                    <a:pt x="0" y="12"/>
                  </a:lnTo>
                  <a:lnTo>
                    <a:pt x="2" y="12"/>
                  </a:lnTo>
                  <a:lnTo>
                    <a:pt x="4" y="12"/>
                  </a:lnTo>
                  <a:lnTo>
                    <a:pt x="7" y="10"/>
                  </a:lnTo>
                  <a:lnTo>
                    <a:pt x="4" y="5"/>
                  </a:lnTo>
                  <a:lnTo>
                    <a:pt x="7" y="3"/>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2" name="Freeform 172"/>
            <p:cNvSpPr>
              <a:spLocks/>
            </p:cNvSpPr>
            <p:nvPr/>
          </p:nvSpPr>
          <p:spPr bwMode="auto">
            <a:xfrm>
              <a:off x="6733605" y="4622473"/>
              <a:ext cx="5693" cy="4066"/>
            </a:xfrm>
            <a:custGeom>
              <a:avLst/>
              <a:gdLst>
                <a:gd name="T0" fmla="*/ 5 w 7"/>
                <a:gd name="T1" fmla="*/ 2 h 5"/>
                <a:gd name="T2" fmla="*/ 2 w 7"/>
                <a:gd name="T3" fmla="*/ 0 h 5"/>
                <a:gd name="T4" fmla="*/ 0 w 7"/>
                <a:gd name="T5" fmla="*/ 2 h 5"/>
                <a:gd name="T6" fmla="*/ 0 w 7"/>
                <a:gd name="T7" fmla="*/ 5 h 5"/>
                <a:gd name="T8" fmla="*/ 5 w 7"/>
                <a:gd name="T9" fmla="*/ 2 h 5"/>
                <a:gd name="T10" fmla="*/ 7 w 7"/>
                <a:gd name="T11" fmla="*/ 2 h 5"/>
                <a:gd name="T12" fmla="*/ 5 w 7"/>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5" y="2"/>
                  </a:moveTo>
                  <a:lnTo>
                    <a:pt x="2" y="0"/>
                  </a:lnTo>
                  <a:lnTo>
                    <a:pt x="0" y="2"/>
                  </a:lnTo>
                  <a:lnTo>
                    <a:pt x="0" y="5"/>
                  </a:lnTo>
                  <a:lnTo>
                    <a:pt x="5" y="2"/>
                  </a:lnTo>
                  <a:lnTo>
                    <a:pt x="7" y="2"/>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3" name="Rectangle 173"/>
            <p:cNvSpPr>
              <a:spLocks noChangeArrowheads="1"/>
            </p:cNvSpPr>
            <p:nvPr/>
          </p:nvSpPr>
          <p:spPr bwMode="auto">
            <a:xfrm>
              <a:off x="6737670" y="4629793"/>
              <a:ext cx="814"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4" name="Freeform 174"/>
            <p:cNvSpPr>
              <a:spLocks/>
            </p:cNvSpPr>
            <p:nvPr/>
          </p:nvSpPr>
          <p:spPr bwMode="auto">
            <a:xfrm>
              <a:off x="6885687" y="4545213"/>
              <a:ext cx="5693" cy="4066"/>
            </a:xfrm>
            <a:custGeom>
              <a:avLst/>
              <a:gdLst>
                <a:gd name="T0" fmla="*/ 2 w 7"/>
                <a:gd name="T1" fmla="*/ 0 h 5"/>
                <a:gd name="T2" fmla="*/ 0 w 7"/>
                <a:gd name="T3" fmla="*/ 3 h 5"/>
                <a:gd name="T4" fmla="*/ 2 w 7"/>
                <a:gd name="T5" fmla="*/ 5 h 5"/>
                <a:gd name="T6" fmla="*/ 7 w 7"/>
                <a:gd name="T7" fmla="*/ 5 h 5"/>
                <a:gd name="T8" fmla="*/ 4 w 7"/>
                <a:gd name="T9" fmla="*/ 3 h 5"/>
                <a:gd name="T10" fmla="*/ 2 w 7"/>
                <a:gd name="T11" fmla="*/ 0 h 5"/>
              </a:gdLst>
              <a:ahLst/>
              <a:cxnLst>
                <a:cxn ang="0">
                  <a:pos x="T0" y="T1"/>
                </a:cxn>
                <a:cxn ang="0">
                  <a:pos x="T2" y="T3"/>
                </a:cxn>
                <a:cxn ang="0">
                  <a:pos x="T4" y="T5"/>
                </a:cxn>
                <a:cxn ang="0">
                  <a:pos x="T6" y="T7"/>
                </a:cxn>
                <a:cxn ang="0">
                  <a:pos x="T8" y="T9"/>
                </a:cxn>
                <a:cxn ang="0">
                  <a:pos x="T10" y="T11"/>
                </a:cxn>
              </a:cxnLst>
              <a:rect l="0" t="0" r="r" b="b"/>
              <a:pathLst>
                <a:path w="7" h="5">
                  <a:moveTo>
                    <a:pt x="2" y="0"/>
                  </a:moveTo>
                  <a:lnTo>
                    <a:pt x="0" y="3"/>
                  </a:lnTo>
                  <a:lnTo>
                    <a:pt x="2" y="5"/>
                  </a:lnTo>
                  <a:lnTo>
                    <a:pt x="7" y="5"/>
                  </a:lnTo>
                  <a:lnTo>
                    <a:pt x="4" y="3"/>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5" name="Freeform 175"/>
            <p:cNvSpPr>
              <a:spLocks/>
            </p:cNvSpPr>
            <p:nvPr/>
          </p:nvSpPr>
          <p:spPr bwMode="auto">
            <a:xfrm>
              <a:off x="7515974" y="4333761"/>
              <a:ext cx="5693" cy="4066"/>
            </a:xfrm>
            <a:custGeom>
              <a:avLst/>
              <a:gdLst>
                <a:gd name="T0" fmla="*/ 0 w 7"/>
                <a:gd name="T1" fmla="*/ 0 h 5"/>
                <a:gd name="T2" fmla="*/ 3 w 7"/>
                <a:gd name="T3" fmla="*/ 2 h 5"/>
                <a:gd name="T4" fmla="*/ 5 w 7"/>
                <a:gd name="T5" fmla="*/ 5 h 5"/>
                <a:gd name="T6" fmla="*/ 7 w 7"/>
                <a:gd name="T7" fmla="*/ 2 h 5"/>
                <a:gd name="T8" fmla="*/ 5 w 7"/>
                <a:gd name="T9" fmla="*/ 0 h 5"/>
                <a:gd name="T10" fmla="*/ 0 w 7"/>
                <a:gd name="T11" fmla="*/ 0 h 5"/>
              </a:gdLst>
              <a:ahLst/>
              <a:cxnLst>
                <a:cxn ang="0">
                  <a:pos x="T0" y="T1"/>
                </a:cxn>
                <a:cxn ang="0">
                  <a:pos x="T2" y="T3"/>
                </a:cxn>
                <a:cxn ang="0">
                  <a:pos x="T4" y="T5"/>
                </a:cxn>
                <a:cxn ang="0">
                  <a:pos x="T6" y="T7"/>
                </a:cxn>
                <a:cxn ang="0">
                  <a:pos x="T8" y="T9"/>
                </a:cxn>
                <a:cxn ang="0">
                  <a:pos x="T10" y="T11"/>
                </a:cxn>
              </a:cxnLst>
              <a:rect l="0" t="0" r="r" b="b"/>
              <a:pathLst>
                <a:path w="7" h="5">
                  <a:moveTo>
                    <a:pt x="0" y="0"/>
                  </a:moveTo>
                  <a:lnTo>
                    <a:pt x="3" y="2"/>
                  </a:lnTo>
                  <a:lnTo>
                    <a:pt x="5" y="5"/>
                  </a:lnTo>
                  <a:lnTo>
                    <a:pt x="7" y="2"/>
                  </a:lnTo>
                  <a:lnTo>
                    <a:pt x="5"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6" name="Freeform 176"/>
            <p:cNvSpPr>
              <a:spLocks/>
            </p:cNvSpPr>
            <p:nvPr/>
          </p:nvSpPr>
          <p:spPr bwMode="auto">
            <a:xfrm>
              <a:off x="7506215" y="4312617"/>
              <a:ext cx="2440" cy="1627"/>
            </a:xfrm>
            <a:custGeom>
              <a:avLst/>
              <a:gdLst>
                <a:gd name="T0" fmla="*/ 3 w 3"/>
                <a:gd name="T1" fmla="*/ 2 h 2"/>
                <a:gd name="T2" fmla="*/ 3 w 3"/>
                <a:gd name="T3" fmla="*/ 0 h 2"/>
                <a:gd name="T4" fmla="*/ 0 w 3"/>
                <a:gd name="T5" fmla="*/ 0 h 2"/>
                <a:gd name="T6" fmla="*/ 3 w 3"/>
                <a:gd name="T7" fmla="*/ 2 h 2"/>
              </a:gdLst>
              <a:ahLst/>
              <a:cxnLst>
                <a:cxn ang="0">
                  <a:pos x="T0" y="T1"/>
                </a:cxn>
                <a:cxn ang="0">
                  <a:pos x="T2" y="T3"/>
                </a:cxn>
                <a:cxn ang="0">
                  <a:pos x="T4" y="T5"/>
                </a:cxn>
                <a:cxn ang="0">
                  <a:pos x="T6" y="T7"/>
                </a:cxn>
              </a:cxnLst>
              <a:rect l="0" t="0" r="r" b="b"/>
              <a:pathLst>
                <a:path w="3" h="2">
                  <a:moveTo>
                    <a:pt x="3" y="2"/>
                  </a:moveTo>
                  <a:lnTo>
                    <a:pt x="3" y="0"/>
                  </a:lnTo>
                  <a:lnTo>
                    <a:pt x="0" y="0"/>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7" name="Freeform 177"/>
            <p:cNvSpPr>
              <a:spLocks/>
            </p:cNvSpPr>
            <p:nvPr/>
          </p:nvSpPr>
          <p:spPr bwMode="auto">
            <a:xfrm>
              <a:off x="7512721" y="4325628"/>
              <a:ext cx="3253" cy="4066"/>
            </a:xfrm>
            <a:custGeom>
              <a:avLst/>
              <a:gdLst>
                <a:gd name="T0" fmla="*/ 0 w 2"/>
                <a:gd name="T1" fmla="*/ 0 h 2"/>
                <a:gd name="T2" fmla="*/ 1 w 2"/>
                <a:gd name="T3" fmla="*/ 1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1" y="1"/>
                    <a:pt x="1" y="1"/>
                  </a:cubicBezTo>
                  <a:cubicBezTo>
                    <a:pt x="2" y="2"/>
                    <a:pt x="2" y="2"/>
                    <a:pt x="2" y="2"/>
                  </a:cubicBezTo>
                  <a:cubicBezTo>
                    <a:pt x="2" y="0"/>
                    <a:pt x="2" y="0"/>
                    <a:pt x="2" y="0"/>
                  </a:cubicBez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8" name="Freeform 178"/>
            <p:cNvSpPr>
              <a:spLocks/>
            </p:cNvSpPr>
            <p:nvPr/>
          </p:nvSpPr>
          <p:spPr bwMode="auto">
            <a:xfrm>
              <a:off x="7502962" y="4235355"/>
              <a:ext cx="5693" cy="21146"/>
            </a:xfrm>
            <a:custGeom>
              <a:avLst/>
              <a:gdLst>
                <a:gd name="T0" fmla="*/ 2 w 7"/>
                <a:gd name="T1" fmla="*/ 26 h 26"/>
                <a:gd name="T2" fmla="*/ 7 w 7"/>
                <a:gd name="T3" fmla="*/ 24 h 26"/>
                <a:gd name="T4" fmla="*/ 7 w 7"/>
                <a:gd name="T5" fmla="*/ 19 h 26"/>
                <a:gd name="T6" fmla="*/ 2 w 7"/>
                <a:gd name="T7" fmla="*/ 17 h 26"/>
                <a:gd name="T8" fmla="*/ 7 w 7"/>
                <a:gd name="T9" fmla="*/ 12 h 26"/>
                <a:gd name="T10" fmla="*/ 7 w 7"/>
                <a:gd name="T11" fmla="*/ 7 h 26"/>
                <a:gd name="T12" fmla="*/ 4 w 7"/>
                <a:gd name="T13" fmla="*/ 5 h 26"/>
                <a:gd name="T14" fmla="*/ 7 w 7"/>
                <a:gd name="T15" fmla="*/ 3 h 26"/>
                <a:gd name="T16" fmla="*/ 4 w 7"/>
                <a:gd name="T17" fmla="*/ 0 h 26"/>
                <a:gd name="T18" fmla="*/ 2 w 7"/>
                <a:gd name="T19" fmla="*/ 5 h 26"/>
                <a:gd name="T20" fmla="*/ 2 w 7"/>
                <a:gd name="T21" fmla="*/ 12 h 26"/>
                <a:gd name="T22" fmla="*/ 2 w 7"/>
                <a:gd name="T23" fmla="*/ 14 h 26"/>
                <a:gd name="T24" fmla="*/ 2 w 7"/>
                <a:gd name="T25" fmla="*/ 17 h 26"/>
                <a:gd name="T26" fmla="*/ 0 w 7"/>
                <a:gd name="T27" fmla="*/ 26 h 26"/>
                <a:gd name="T28" fmla="*/ 2 w 7"/>
                <a:gd name="T29"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26">
                  <a:moveTo>
                    <a:pt x="2" y="26"/>
                  </a:moveTo>
                  <a:lnTo>
                    <a:pt x="7" y="24"/>
                  </a:lnTo>
                  <a:lnTo>
                    <a:pt x="7" y="19"/>
                  </a:lnTo>
                  <a:lnTo>
                    <a:pt x="2" y="17"/>
                  </a:lnTo>
                  <a:lnTo>
                    <a:pt x="7" y="12"/>
                  </a:lnTo>
                  <a:lnTo>
                    <a:pt x="7" y="7"/>
                  </a:lnTo>
                  <a:lnTo>
                    <a:pt x="4" y="5"/>
                  </a:lnTo>
                  <a:lnTo>
                    <a:pt x="7" y="3"/>
                  </a:lnTo>
                  <a:lnTo>
                    <a:pt x="4" y="0"/>
                  </a:lnTo>
                  <a:lnTo>
                    <a:pt x="2" y="5"/>
                  </a:lnTo>
                  <a:lnTo>
                    <a:pt x="2" y="12"/>
                  </a:lnTo>
                  <a:lnTo>
                    <a:pt x="2" y="14"/>
                  </a:lnTo>
                  <a:lnTo>
                    <a:pt x="2" y="17"/>
                  </a:lnTo>
                  <a:lnTo>
                    <a:pt x="0" y="26"/>
                  </a:lnTo>
                  <a:lnTo>
                    <a:pt x="2" y="2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9" name="Freeform 179"/>
            <p:cNvSpPr>
              <a:spLocks/>
            </p:cNvSpPr>
            <p:nvPr/>
          </p:nvSpPr>
          <p:spPr bwMode="auto">
            <a:xfrm>
              <a:off x="7500522" y="4258940"/>
              <a:ext cx="5693" cy="17079"/>
            </a:xfrm>
            <a:custGeom>
              <a:avLst/>
              <a:gdLst>
                <a:gd name="T0" fmla="*/ 3 w 7"/>
                <a:gd name="T1" fmla="*/ 9 h 21"/>
                <a:gd name="T2" fmla="*/ 5 w 7"/>
                <a:gd name="T3" fmla="*/ 4 h 21"/>
                <a:gd name="T4" fmla="*/ 7 w 7"/>
                <a:gd name="T5" fmla="*/ 2 h 21"/>
                <a:gd name="T6" fmla="*/ 7 w 7"/>
                <a:gd name="T7" fmla="*/ 0 h 21"/>
                <a:gd name="T8" fmla="*/ 0 w 7"/>
                <a:gd name="T9" fmla="*/ 2 h 21"/>
                <a:gd name="T10" fmla="*/ 0 w 7"/>
                <a:gd name="T11" fmla="*/ 9 h 21"/>
                <a:gd name="T12" fmla="*/ 0 w 7"/>
                <a:gd name="T13" fmla="*/ 11 h 21"/>
                <a:gd name="T14" fmla="*/ 3 w 7"/>
                <a:gd name="T15" fmla="*/ 16 h 21"/>
                <a:gd name="T16" fmla="*/ 0 w 7"/>
                <a:gd name="T17" fmla="*/ 19 h 21"/>
                <a:gd name="T18" fmla="*/ 3 w 7"/>
                <a:gd name="T19" fmla="*/ 21 h 21"/>
                <a:gd name="T20" fmla="*/ 5 w 7"/>
                <a:gd name="T21" fmla="*/ 16 h 21"/>
                <a:gd name="T22" fmla="*/ 5 w 7"/>
                <a:gd name="T23" fmla="*/ 11 h 21"/>
                <a:gd name="T24" fmla="*/ 3 w 7"/>
                <a:gd name="T25"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21">
                  <a:moveTo>
                    <a:pt x="3" y="9"/>
                  </a:moveTo>
                  <a:lnTo>
                    <a:pt x="5" y="4"/>
                  </a:lnTo>
                  <a:lnTo>
                    <a:pt x="7" y="2"/>
                  </a:lnTo>
                  <a:lnTo>
                    <a:pt x="7" y="0"/>
                  </a:lnTo>
                  <a:lnTo>
                    <a:pt x="0" y="2"/>
                  </a:lnTo>
                  <a:lnTo>
                    <a:pt x="0" y="9"/>
                  </a:lnTo>
                  <a:lnTo>
                    <a:pt x="0" y="11"/>
                  </a:lnTo>
                  <a:lnTo>
                    <a:pt x="3" y="16"/>
                  </a:lnTo>
                  <a:lnTo>
                    <a:pt x="0" y="19"/>
                  </a:lnTo>
                  <a:lnTo>
                    <a:pt x="3" y="21"/>
                  </a:lnTo>
                  <a:lnTo>
                    <a:pt x="5" y="16"/>
                  </a:lnTo>
                  <a:lnTo>
                    <a:pt x="5" y="11"/>
                  </a:lnTo>
                  <a:lnTo>
                    <a:pt x="3"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0" name="Freeform 180"/>
            <p:cNvSpPr>
              <a:spLocks/>
            </p:cNvSpPr>
            <p:nvPr/>
          </p:nvSpPr>
          <p:spPr bwMode="auto">
            <a:xfrm>
              <a:off x="7498894" y="4283339"/>
              <a:ext cx="5693" cy="8133"/>
            </a:xfrm>
            <a:custGeom>
              <a:avLst/>
              <a:gdLst>
                <a:gd name="T0" fmla="*/ 0 w 3"/>
                <a:gd name="T1" fmla="*/ 1 h 4"/>
                <a:gd name="T2" fmla="*/ 0 w 3"/>
                <a:gd name="T3" fmla="*/ 3 h 4"/>
                <a:gd name="T4" fmla="*/ 0 w 3"/>
                <a:gd name="T5" fmla="*/ 4 h 4"/>
                <a:gd name="T6" fmla="*/ 2 w 3"/>
                <a:gd name="T7" fmla="*/ 4 h 4"/>
                <a:gd name="T8" fmla="*/ 3 w 3"/>
                <a:gd name="T9" fmla="*/ 2 h 4"/>
                <a:gd name="T10" fmla="*/ 2 w 3"/>
                <a:gd name="T11" fmla="*/ 0 h 4"/>
                <a:gd name="T12" fmla="*/ 0 w 3"/>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0" y="1"/>
                  </a:moveTo>
                  <a:cubicBezTo>
                    <a:pt x="0" y="3"/>
                    <a:pt x="0" y="3"/>
                    <a:pt x="0" y="3"/>
                  </a:cubicBezTo>
                  <a:cubicBezTo>
                    <a:pt x="0" y="3"/>
                    <a:pt x="0" y="4"/>
                    <a:pt x="0" y="4"/>
                  </a:cubicBezTo>
                  <a:cubicBezTo>
                    <a:pt x="2" y="4"/>
                    <a:pt x="2" y="4"/>
                    <a:pt x="2" y="4"/>
                  </a:cubicBezTo>
                  <a:cubicBezTo>
                    <a:pt x="3" y="2"/>
                    <a:pt x="3" y="2"/>
                    <a:pt x="3" y="2"/>
                  </a:cubicBezTo>
                  <a:cubicBezTo>
                    <a:pt x="2" y="0"/>
                    <a:pt x="2" y="0"/>
                    <a:pt x="2" y="0"/>
                  </a:cubicBezTo>
                  <a:lnTo>
                    <a:pt x="0"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1" name="Freeform 181"/>
            <p:cNvSpPr>
              <a:spLocks/>
            </p:cNvSpPr>
            <p:nvPr/>
          </p:nvSpPr>
          <p:spPr bwMode="auto">
            <a:xfrm>
              <a:off x="7493202" y="4271953"/>
              <a:ext cx="4066" cy="2439"/>
            </a:xfrm>
            <a:custGeom>
              <a:avLst/>
              <a:gdLst>
                <a:gd name="T0" fmla="*/ 0 w 5"/>
                <a:gd name="T1" fmla="*/ 3 h 3"/>
                <a:gd name="T2" fmla="*/ 5 w 5"/>
                <a:gd name="T3" fmla="*/ 3 h 3"/>
                <a:gd name="T4" fmla="*/ 2 w 5"/>
                <a:gd name="T5" fmla="*/ 0 h 3"/>
                <a:gd name="T6" fmla="*/ 0 w 5"/>
                <a:gd name="T7" fmla="*/ 3 h 3"/>
              </a:gdLst>
              <a:ahLst/>
              <a:cxnLst>
                <a:cxn ang="0">
                  <a:pos x="T0" y="T1"/>
                </a:cxn>
                <a:cxn ang="0">
                  <a:pos x="T2" y="T3"/>
                </a:cxn>
                <a:cxn ang="0">
                  <a:pos x="T4" y="T5"/>
                </a:cxn>
                <a:cxn ang="0">
                  <a:pos x="T6" y="T7"/>
                </a:cxn>
              </a:cxnLst>
              <a:rect l="0" t="0" r="r" b="b"/>
              <a:pathLst>
                <a:path w="5" h="3">
                  <a:moveTo>
                    <a:pt x="0" y="3"/>
                  </a:moveTo>
                  <a:lnTo>
                    <a:pt x="5" y="3"/>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2" name="Freeform 182"/>
            <p:cNvSpPr>
              <a:spLocks/>
            </p:cNvSpPr>
            <p:nvPr/>
          </p:nvSpPr>
          <p:spPr bwMode="auto">
            <a:xfrm>
              <a:off x="7520040" y="4328069"/>
              <a:ext cx="4066" cy="4066"/>
            </a:xfrm>
            <a:custGeom>
              <a:avLst/>
              <a:gdLst>
                <a:gd name="T0" fmla="*/ 2 w 5"/>
                <a:gd name="T1" fmla="*/ 0 h 5"/>
                <a:gd name="T2" fmla="*/ 2 w 5"/>
                <a:gd name="T3" fmla="*/ 0 h 5"/>
                <a:gd name="T4" fmla="*/ 0 w 5"/>
                <a:gd name="T5" fmla="*/ 2 h 5"/>
                <a:gd name="T6" fmla="*/ 2 w 5"/>
                <a:gd name="T7" fmla="*/ 5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2" y="0"/>
                  </a:lnTo>
                  <a:lnTo>
                    <a:pt x="0" y="2"/>
                  </a:lnTo>
                  <a:lnTo>
                    <a:pt x="2" y="5"/>
                  </a:lnTo>
                  <a:lnTo>
                    <a:pt x="5" y="5"/>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3" name="Freeform 183"/>
            <p:cNvSpPr>
              <a:spLocks/>
            </p:cNvSpPr>
            <p:nvPr/>
          </p:nvSpPr>
          <p:spPr bwMode="auto">
            <a:xfrm>
              <a:off x="7524107" y="4345147"/>
              <a:ext cx="5693" cy="9760"/>
            </a:xfrm>
            <a:custGeom>
              <a:avLst/>
              <a:gdLst>
                <a:gd name="T0" fmla="*/ 2 w 3"/>
                <a:gd name="T1" fmla="*/ 1 h 5"/>
                <a:gd name="T2" fmla="*/ 1 w 3"/>
                <a:gd name="T3" fmla="*/ 0 h 5"/>
                <a:gd name="T4" fmla="*/ 0 w 3"/>
                <a:gd name="T5" fmla="*/ 1 h 5"/>
                <a:gd name="T6" fmla="*/ 0 w 3"/>
                <a:gd name="T7" fmla="*/ 3 h 5"/>
                <a:gd name="T8" fmla="*/ 1 w 3"/>
                <a:gd name="T9" fmla="*/ 4 h 5"/>
                <a:gd name="T10" fmla="*/ 2 w 3"/>
                <a:gd name="T11" fmla="*/ 5 h 5"/>
                <a:gd name="T12" fmla="*/ 3 w 3"/>
                <a:gd name="T13" fmla="*/ 4 h 5"/>
                <a:gd name="T14" fmla="*/ 2 w 3"/>
                <a:gd name="T15" fmla="*/ 3 h 5"/>
                <a:gd name="T16" fmla="*/ 2 w 3"/>
                <a:gd name="T17"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5">
                  <a:moveTo>
                    <a:pt x="2" y="1"/>
                  </a:moveTo>
                  <a:cubicBezTo>
                    <a:pt x="1" y="0"/>
                    <a:pt x="1" y="0"/>
                    <a:pt x="1" y="0"/>
                  </a:cubicBezTo>
                  <a:cubicBezTo>
                    <a:pt x="0" y="1"/>
                    <a:pt x="0" y="1"/>
                    <a:pt x="0" y="1"/>
                  </a:cubicBezTo>
                  <a:cubicBezTo>
                    <a:pt x="0" y="3"/>
                    <a:pt x="0" y="3"/>
                    <a:pt x="0" y="3"/>
                  </a:cubicBezTo>
                  <a:cubicBezTo>
                    <a:pt x="0" y="3"/>
                    <a:pt x="1" y="3"/>
                    <a:pt x="1" y="4"/>
                  </a:cubicBezTo>
                  <a:cubicBezTo>
                    <a:pt x="1" y="4"/>
                    <a:pt x="2" y="5"/>
                    <a:pt x="2" y="5"/>
                  </a:cubicBezTo>
                  <a:cubicBezTo>
                    <a:pt x="3" y="4"/>
                    <a:pt x="3" y="4"/>
                    <a:pt x="3" y="4"/>
                  </a:cubicBezTo>
                  <a:cubicBezTo>
                    <a:pt x="2" y="3"/>
                    <a:pt x="2" y="3"/>
                    <a:pt x="2" y="3"/>
                  </a:cubicBezTo>
                  <a:lnTo>
                    <a:pt x="2"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4" name="Freeform 184"/>
            <p:cNvSpPr>
              <a:spLocks/>
            </p:cNvSpPr>
            <p:nvPr/>
          </p:nvSpPr>
          <p:spPr bwMode="auto">
            <a:xfrm>
              <a:off x="7521666" y="4341081"/>
              <a:ext cx="4066" cy="4066"/>
            </a:xfrm>
            <a:custGeom>
              <a:avLst/>
              <a:gdLst>
                <a:gd name="T0" fmla="*/ 3 w 5"/>
                <a:gd name="T1" fmla="*/ 0 h 5"/>
                <a:gd name="T2" fmla="*/ 0 w 5"/>
                <a:gd name="T3" fmla="*/ 3 h 5"/>
                <a:gd name="T4" fmla="*/ 3 w 5"/>
                <a:gd name="T5" fmla="*/ 5 h 5"/>
                <a:gd name="T6" fmla="*/ 5 w 5"/>
                <a:gd name="T7" fmla="*/ 0 h 5"/>
                <a:gd name="T8" fmla="*/ 3 w 5"/>
                <a:gd name="T9" fmla="*/ 0 h 5"/>
              </a:gdLst>
              <a:ahLst/>
              <a:cxnLst>
                <a:cxn ang="0">
                  <a:pos x="T0" y="T1"/>
                </a:cxn>
                <a:cxn ang="0">
                  <a:pos x="T2" y="T3"/>
                </a:cxn>
                <a:cxn ang="0">
                  <a:pos x="T4" y="T5"/>
                </a:cxn>
                <a:cxn ang="0">
                  <a:pos x="T6" y="T7"/>
                </a:cxn>
                <a:cxn ang="0">
                  <a:pos x="T8" y="T9"/>
                </a:cxn>
              </a:cxnLst>
              <a:rect l="0" t="0" r="r" b="b"/>
              <a:pathLst>
                <a:path w="5" h="5">
                  <a:moveTo>
                    <a:pt x="3" y="0"/>
                  </a:moveTo>
                  <a:lnTo>
                    <a:pt x="0" y="3"/>
                  </a:lnTo>
                  <a:lnTo>
                    <a:pt x="3" y="5"/>
                  </a:lnTo>
                  <a:lnTo>
                    <a:pt x="5"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5" name="Freeform 185"/>
            <p:cNvSpPr>
              <a:spLocks/>
            </p:cNvSpPr>
            <p:nvPr/>
          </p:nvSpPr>
          <p:spPr bwMode="auto">
            <a:xfrm>
              <a:off x="8375603" y="4198759"/>
              <a:ext cx="4066" cy="8133"/>
            </a:xfrm>
            <a:custGeom>
              <a:avLst/>
              <a:gdLst>
                <a:gd name="T0" fmla="*/ 3 w 5"/>
                <a:gd name="T1" fmla="*/ 0 h 10"/>
                <a:gd name="T2" fmla="*/ 0 w 5"/>
                <a:gd name="T3" fmla="*/ 5 h 10"/>
                <a:gd name="T4" fmla="*/ 3 w 5"/>
                <a:gd name="T5" fmla="*/ 10 h 10"/>
                <a:gd name="T6" fmla="*/ 3 w 5"/>
                <a:gd name="T7" fmla="*/ 7 h 10"/>
                <a:gd name="T8" fmla="*/ 5 w 5"/>
                <a:gd name="T9" fmla="*/ 3 h 10"/>
                <a:gd name="T10" fmla="*/ 3 w 5"/>
                <a:gd name="T11" fmla="*/ 0 h 10"/>
              </a:gdLst>
              <a:ahLst/>
              <a:cxnLst>
                <a:cxn ang="0">
                  <a:pos x="T0" y="T1"/>
                </a:cxn>
                <a:cxn ang="0">
                  <a:pos x="T2" y="T3"/>
                </a:cxn>
                <a:cxn ang="0">
                  <a:pos x="T4" y="T5"/>
                </a:cxn>
                <a:cxn ang="0">
                  <a:pos x="T6" y="T7"/>
                </a:cxn>
                <a:cxn ang="0">
                  <a:pos x="T8" y="T9"/>
                </a:cxn>
                <a:cxn ang="0">
                  <a:pos x="T10" y="T11"/>
                </a:cxn>
              </a:cxnLst>
              <a:rect l="0" t="0" r="r" b="b"/>
              <a:pathLst>
                <a:path w="5" h="10">
                  <a:moveTo>
                    <a:pt x="3" y="0"/>
                  </a:moveTo>
                  <a:lnTo>
                    <a:pt x="0" y="5"/>
                  </a:lnTo>
                  <a:lnTo>
                    <a:pt x="3" y="10"/>
                  </a:lnTo>
                  <a:lnTo>
                    <a:pt x="3" y="7"/>
                  </a:lnTo>
                  <a:lnTo>
                    <a:pt x="5" y="3"/>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6" name="Freeform 186"/>
            <p:cNvSpPr>
              <a:spLocks/>
            </p:cNvSpPr>
            <p:nvPr/>
          </p:nvSpPr>
          <p:spPr bwMode="auto">
            <a:xfrm>
              <a:off x="8358525" y="4231289"/>
              <a:ext cx="7320" cy="8133"/>
            </a:xfrm>
            <a:custGeom>
              <a:avLst/>
              <a:gdLst>
                <a:gd name="T0" fmla="*/ 9 w 9"/>
                <a:gd name="T1" fmla="*/ 3 h 10"/>
                <a:gd name="T2" fmla="*/ 7 w 9"/>
                <a:gd name="T3" fmla="*/ 0 h 10"/>
                <a:gd name="T4" fmla="*/ 2 w 9"/>
                <a:gd name="T5" fmla="*/ 3 h 10"/>
                <a:gd name="T6" fmla="*/ 2 w 9"/>
                <a:gd name="T7" fmla="*/ 5 h 10"/>
                <a:gd name="T8" fmla="*/ 0 w 9"/>
                <a:gd name="T9" fmla="*/ 8 h 10"/>
                <a:gd name="T10" fmla="*/ 2 w 9"/>
                <a:gd name="T11" fmla="*/ 10 h 10"/>
                <a:gd name="T12" fmla="*/ 5 w 9"/>
                <a:gd name="T13" fmla="*/ 10 h 10"/>
                <a:gd name="T14" fmla="*/ 9 w 9"/>
                <a:gd name="T15" fmla="*/ 3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9" y="3"/>
                  </a:moveTo>
                  <a:lnTo>
                    <a:pt x="7" y="0"/>
                  </a:lnTo>
                  <a:lnTo>
                    <a:pt x="2" y="3"/>
                  </a:lnTo>
                  <a:lnTo>
                    <a:pt x="2" y="5"/>
                  </a:lnTo>
                  <a:lnTo>
                    <a:pt x="0" y="8"/>
                  </a:lnTo>
                  <a:lnTo>
                    <a:pt x="2" y="10"/>
                  </a:lnTo>
                  <a:lnTo>
                    <a:pt x="5" y="10"/>
                  </a:lnTo>
                  <a:lnTo>
                    <a:pt x="9"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7" name="Freeform 187"/>
            <p:cNvSpPr>
              <a:spLocks/>
            </p:cNvSpPr>
            <p:nvPr/>
          </p:nvSpPr>
          <p:spPr bwMode="auto">
            <a:xfrm>
              <a:off x="8368284" y="4222343"/>
              <a:ext cx="4066" cy="1627"/>
            </a:xfrm>
            <a:custGeom>
              <a:avLst/>
              <a:gdLst>
                <a:gd name="T0" fmla="*/ 5 w 5"/>
                <a:gd name="T1" fmla="*/ 2 h 2"/>
                <a:gd name="T2" fmla="*/ 5 w 5"/>
                <a:gd name="T3" fmla="*/ 0 h 2"/>
                <a:gd name="T4" fmla="*/ 0 w 5"/>
                <a:gd name="T5" fmla="*/ 2 h 2"/>
                <a:gd name="T6" fmla="*/ 5 w 5"/>
                <a:gd name="T7" fmla="*/ 2 h 2"/>
                <a:gd name="T8" fmla="*/ 5 w 5"/>
                <a:gd name="T9" fmla="*/ 2 h 2"/>
              </a:gdLst>
              <a:ahLst/>
              <a:cxnLst>
                <a:cxn ang="0">
                  <a:pos x="T0" y="T1"/>
                </a:cxn>
                <a:cxn ang="0">
                  <a:pos x="T2" y="T3"/>
                </a:cxn>
                <a:cxn ang="0">
                  <a:pos x="T4" y="T5"/>
                </a:cxn>
                <a:cxn ang="0">
                  <a:pos x="T6" y="T7"/>
                </a:cxn>
                <a:cxn ang="0">
                  <a:pos x="T8" y="T9"/>
                </a:cxn>
              </a:cxnLst>
              <a:rect l="0" t="0" r="r" b="b"/>
              <a:pathLst>
                <a:path w="5" h="2">
                  <a:moveTo>
                    <a:pt x="5" y="2"/>
                  </a:moveTo>
                  <a:lnTo>
                    <a:pt x="5" y="0"/>
                  </a:lnTo>
                  <a:lnTo>
                    <a:pt x="0" y="2"/>
                  </a:lnTo>
                  <a:lnTo>
                    <a:pt x="5" y="2"/>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8" name="Freeform 188"/>
            <p:cNvSpPr>
              <a:spLocks/>
            </p:cNvSpPr>
            <p:nvPr/>
          </p:nvSpPr>
          <p:spPr bwMode="auto">
            <a:xfrm>
              <a:off x="6443266" y="2549440"/>
              <a:ext cx="43917" cy="59370"/>
            </a:xfrm>
            <a:custGeom>
              <a:avLst/>
              <a:gdLst>
                <a:gd name="T0" fmla="*/ 12 w 54"/>
                <a:gd name="T1" fmla="*/ 36 h 73"/>
                <a:gd name="T2" fmla="*/ 4 w 54"/>
                <a:gd name="T3" fmla="*/ 33 h 73"/>
                <a:gd name="T4" fmla="*/ 0 w 54"/>
                <a:gd name="T5" fmla="*/ 33 h 73"/>
                <a:gd name="T6" fmla="*/ 0 w 54"/>
                <a:gd name="T7" fmla="*/ 38 h 73"/>
                <a:gd name="T8" fmla="*/ 2 w 54"/>
                <a:gd name="T9" fmla="*/ 43 h 73"/>
                <a:gd name="T10" fmla="*/ 9 w 54"/>
                <a:gd name="T11" fmla="*/ 40 h 73"/>
                <a:gd name="T12" fmla="*/ 12 w 54"/>
                <a:gd name="T13" fmla="*/ 47 h 73"/>
                <a:gd name="T14" fmla="*/ 12 w 54"/>
                <a:gd name="T15" fmla="*/ 50 h 73"/>
                <a:gd name="T16" fmla="*/ 2 w 54"/>
                <a:gd name="T17" fmla="*/ 52 h 73"/>
                <a:gd name="T18" fmla="*/ 7 w 54"/>
                <a:gd name="T19" fmla="*/ 66 h 73"/>
                <a:gd name="T20" fmla="*/ 7 w 54"/>
                <a:gd name="T21" fmla="*/ 69 h 73"/>
                <a:gd name="T22" fmla="*/ 12 w 54"/>
                <a:gd name="T23" fmla="*/ 69 h 73"/>
                <a:gd name="T24" fmla="*/ 14 w 54"/>
                <a:gd name="T25" fmla="*/ 62 h 73"/>
                <a:gd name="T26" fmla="*/ 21 w 54"/>
                <a:gd name="T27" fmla="*/ 64 h 73"/>
                <a:gd name="T28" fmla="*/ 21 w 54"/>
                <a:gd name="T29" fmla="*/ 73 h 73"/>
                <a:gd name="T30" fmla="*/ 26 w 54"/>
                <a:gd name="T31" fmla="*/ 69 h 73"/>
                <a:gd name="T32" fmla="*/ 26 w 54"/>
                <a:gd name="T33" fmla="*/ 64 h 73"/>
                <a:gd name="T34" fmla="*/ 30 w 54"/>
                <a:gd name="T35" fmla="*/ 62 h 73"/>
                <a:gd name="T36" fmla="*/ 30 w 54"/>
                <a:gd name="T37" fmla="*/ 52 h 73"/>
                <a:gd name="T38" fmla="*/ 28 w 54"/>
                <a:gd name="T39" fmla="*/ 47 h 73"/>
                <a:gd name="T40" fmla="*/ 35 w 54"/>
                <a:gd name="T41" fmla="*/ 45 h 73"/>
                <a:gd name="T42" fmla="*/ 42 w 54"/>
                <a:gd name="T43" fmla="*/ 43 h 73"/>
                <a:gd name="T44" fmla="*/ 42 w 54"/>
                <a:gd name="T45" fmla="*/ 40 h 73"/>
                <a:gd name="T46" fmla="*/ 38 w 54"/>
                <a:gd name="T47" fmla="*/ 38 h 73"/>
                <a:gd name="T48" fmla="*/ 38 w 54"/>
                <a:gd name="T49" fmla="*/ 31 h 73"/>
                <a:gd name="T50" fmla="*/ 42 w 54"/>
                <a:gd name="T51" fmla="*/ 31 h 73"/>
                <a:gd name="T52" fmla="*/ 45 w 54"/>
                <a:gd name="T53" fmla="*/ 33 h 73"/>
                <a:gd name="T54" fmla="*/ 49 w 54"/>
                <a:gd name="T55" fmla="*/ 29 h 73"/>
                <a:gd name="T56" fmla="*/ 54 w 54"/>
                <a:gd name="T57" fmla="*/ 24 h 73"/>
                <a:gd name="T58" fmla="*/ 52 w 54"/>
                <a:gd name="T59" fmla="*/ 19 h 73"/>
                <a:gd name="T60" fmla="*/ 47 w 54"/>
                <a:gd name="T61" fmla="*/ 12 h 73"/>
                <a:gd name="T62" fmla="*/ 40 w 54"/>
                <a:gd name="T63" fmla="*/ 14 h 73"/>
                <a:gd name="T64" fmla="*/ 35 w 54"/>
                <a:gd name="T65" fmla="*/ 19 h 73"/>
                <a:gd name="T66" fmla="*/ 35 w 54"/>
                <a:gd name="T67" fmla="*/ 14 h 73"/>
                <a:gd name="T68" fmla="*/ 40 w 54"/>
                <a:gd name="T69" fmla="*/ 7 h 73"/>
                <a:gd name="T70" fmla="*/ 40 w 54"/>
                <a:gd name="T71" fmla="*/ 0 h 73"/>
                <a:gd name="T72" fmla="*/ 33 w 54"/>
                <a:gd name="T73" fmla="*/ 10 h 73"/>
                <a:gd name="T74" fmla="*/ 33 w 54"/>
                <a:gd name="T75" fmla="*/ 10 h 73"/>
                <a:gd name="T76" fmla="*/ 30 w 54"/>
                <a:gd name="T77" fmla="*/ 2 h 73"/>
                <a:gd name="T78" fmla="*/ 28 w 54"/>
                <a:gd name="T79" fmla="*/ 10 h 73"/>
                <a:gd name="T80" fmla="*/ 26 w 54"/>
                <a:gd name="T81" fmla="*/ 14 h 73"/>
                <a:gd name="T82" fmla="*/ 30 w 54"/>
                <a:gd name="T83" fmla="*/ 14 h 73"/>
                <a:gd name="T84" fmla="*/ 30 w 54"/>
                <a:gd name="T85" fmla="*/ 19 h 73"/>
                <a:gd name="T86" fmla="*/ 26 w 54"/>
                <a:gd name="T87" fmla="*/ 21 h 73"/>
                <a:gd name="T88" fmla="*/ 23 w 54"/>
                <a:gd name="T89" fmla="*/ 29 h 73"/>
                <a:gd name="T90" fmla="*/ 19 w 54"/>
                <a:gd name="T91" fmla="*/ 3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4" h="73">
                  <a:moveTo>
                    <a:pt x="16" y="36"/>
                  </a:moveTo>
                  <a:lnTo>
                    <a:pt x="12" y="36"/>
                  </a:lnTo>
                  <a:lnTo>
                    <a:pt x="9" y="36"/>
                  </a:lnTo>
                  <a:lnTo>
                    <a:pt x="4" y="33"/>
                  </a:lnTo>
                  <a:lnTo>
                    <a:pt x="2" y="31"/>
                  </a:lnTo>
                  <a:lnTo>
                    <a:pt x="0" y="33"/>
                  </a:lnTo>
                  <a:lnTo>
                    <a:pt x="0" y="36"/>
                  </a:lnTo>
                  <a:lnTo>
                    <a:pt x="0" y="38"/>
                  </a:lnTo>
                  <a:lnTo>
                    <a:pt x="0" y="40"/>
                  </a:lnTo>
                  <a:lnTo>
                    <a:pt x="2" y="43"/>
                  </a:lnTo>
                  <a:lnTo>
                    <a:pt x="4" y="38"/>
                  </a:lnTo>
                  <a:lnTo>
                    <a:pt x="9" y="40"/>
                  </a:lnTo>
                  <a:lnTo>
                    <a:pt x="9" y="45"/>
                  </a:lnTo>
                  <a:lnTo>
                    <a:pt x="12" y="47"/>
                  </a:lnTo>
                  <a:lnTo>
                    <a:pt x="14" y="47"/>
                  </a:lnTo>
                  <a:lnTo>
                    <a:pt x="12" y="50"/>
                  </a:lnTo>
                  <a:lnTo>
                    <a:pt x="7" y="50"/>
                  </a:lnTo>
                  <a:lnTo>
                    <a:pt x="2" y="52"/>
                  </a:lnTo>
                  <a:lnTo>
                    <a:pt x="4" y="62"/>
                  </a:lnTo>
                  <a:lnTo>
                    <a:pt x="7" y="66"/>
                  </a:lnTo>
                  <a:lnTo>
                    <a:pt x="4" y="69"/>
                  </a:lnTo>
                  <a:lnTo>
                    <a:pt x="7" y="69"/>
                  </a:lnTo>
                  <a:lnTo>
                    <a:pt x="9" y="69"/>
                  </a:lnTo>
                  <a:lnTo>
                    <a:pt x="12" y="69"/>
                  </a:lnTo>
                  <a:lnTo>
                    <a:pt x="14" y="66"/>
                  </a:lnTo>
                  <a:lnTo>
                    <a:pt x="14" y="62"/>
                  </a:lnTo>
                  <a:lnTo>
                    <a:pt x="16" y="62"/>
                  </a:lnTo>
                  <a:lnTo>
                    <a:pt x="21" y="64"/>
                  </a:lnTo>
                  <a:lnTo>
                    <a:pt x="21" y="73"/>
                  </a:lnTo>
                  <a:lnTo>
                    <a:pt x="21" y="73"/>
                  </a:lnTo>
                  <a:lnTo>
                    <a:pt x="23" y="71"/>
                  </a:lnTo>
                  <a:lnTo>
                    <a:pt x="26" y="69"/>
                  </a:lnTo>
                  <a:lnTo>
                    <a:pt x="26" y="64"/>
                  </a:lnTo>
                  <a:lnTo>
                    <a:pt x="26" y="64"/>
                  </a:lnTo>
                  <a:lnTo>
                    <a:pt x="28" y="64"/>
                  </a:lnTo>
                  <a:lnTo>
                    <a:pt x="30" y="62"/>
                  </a:lnTo>
                  <a:lnTo>
                    <a:pt x="33" y="57"/>
                  </a:lnTo>
                  <a:lnTo>
                    <a:pt x="30" y="52"/>
                  </a:lnTo>
                  <a:lnTo>
                    <a:pt x="28" y="50"/>
                  </a:lnTo>
                  <a:lnTo>
                    <a:pt x="28" y="47"/>
                  </a:lnTo>
                  <a:lnTo>
                    <a:pt x="33" y="45"/>
                  </a:lnTo>
                  <a:lnTo>
                    <a:pt x="35" y="45"/>
                  </a:lnTo>
                  <a:lnTo>
                    <a:pt x="42" y="45"/>
                  </a:lnTo>
                  <a:lnTo>
                    <a:pt x="42" y="43"/>
                  </a:lnTo>
                  <a:lnTo>
                    <a:pt x="42" y="40"/>
                  </a:lnTo>
                  <a:lnTo>
                    <a:pt x="42" y="40"/>
                  </a:lnTo>
                  <a:lnTo>
                    <a:pt x="40" y="38"/>
                  </a:lnTo>
                  <a:lnTo>
                    <a:pt x="38" y="38"/>
                  </a:lnTo>
                  <a:lnTo>
                    <a:pt x="38" y="36"/>
                  </a:lnTo>
                  <a:lnTo>
                    <a:pt x="38" y="31"/>
                  </a:lnTo>
                  <a:lnTo>
                    <a:pt x="40" y="31"/>
                  </a:lnTo>
                  <a:lnTo>
                    <a:pt x="42" y="31"/>
                  </a:lnTo>
                  <a:lnTo>
                    <a:pt x="42" y="33"/>
                  </a:lnTo>
                  <a:lnTo>
                    <a:pt x="45" y="33"/>
                  </a:lnTo>
                  <a:lnTo>
                    <a:pt x="47" y="33"/>
                  </a:lnTo>
                  <a:lnTo>
                    <a:pt x="49" y="29"/>
                  </a:lnTo>
                  <a:lnTo>
                    <a:pt x="54" y="26"/>
                  </a:lnTo>
                  <a:lnTo>
                    <a:pt x="54" y="24"/>
                  </a:lnTo>
                  <a:lnTo>
                    <a:pt x="52" y="21"/>
                  </a:lnTo>
                  <a:lnTo>
                    <a:pt x="52" y="19"/>
                  </a:lnTo>
                  <a:lnTo>
                    <a:pt x="47" y="17"/>
                  </a:lnTo>
                  <a:lnTo>
                    <a:pt x="47" y="12"/>
                  </a:lnTo>
                  <a:lnTo>
                    <a:pt x="45" y="12"/>
                  </a:lnTo>
                  <a:lnTo>
                    <a:pt x="40" y="14"/>
                  </a:lnTo>
                  <a:lnTo>
                    <a:pt x="38" y="19"/>
                  </a:lnTo>
                  <a:lnTo>
                    <a:pt x="35" y="19"/>
                  </a:lnTo>
                  <a:lnTo>
                    <a:pt x="35" y="17"/>
                  </a:lnTo>
                  <a:lnTo>
                    <a:pt x="35" y="14"/>
                  </a:lnTo>
                  <a:lnTo>
                    <a:pt x="38" y="12"/>
                  </a:lnTo>
                  <a:lnTo>
                    <a:pt x="40" y="7"/>
                  </a:lnTo>
                  <a:lnTo>
                    <a:pt x="40" y="2"/>
                  </a:lnTo>
                  <a:lnTo>
                    <a:pt x="40" y="0"/>
                  </a:lnTo>
                  <a:lnTo>
                    <a:pt x="35" y="5"/>
                  </a:lnTo>
                  <a:lnTo>
                    <a:pt x="33" y="10"/>
                  </a:lnTo>
                  <a:lnTo>
                    <a:pt x="33" y="12"/>
                  </a:lnTo>
                  <a:lnTo>
                    <a:pt x="33" y="10"/>
                  </a:lnTo>
                  <a:lnTo>
                    <a:pt x="33" y="5"/>
                  </a:lnTo>
                  <a:lnTo>
                    <a:pt x="30" y="2"/>
                  </a:lnTo>
                  <a:lnTo>
                    <a:pt x="30" y="5"/>
                  </a:lnTo>
                  <a:lnTo>
                    <a:pt x="28" y="10"/>
                  </a:lnTo>
                  <a:lnTo>
                    <a:pt x="26" y="12"/>
                  </a:lnTo>
                  <a:lnTo>
                    <a:pt x="26" y="14"/>
                  </a:lnTo>
                  <a:lnTo>
                    <a:pt x="26" y="17"/>
                  </a:lnTo>
                  <a:lnTo>
                    <a:pt x="30" y="14"/>
                  </a:lnTo>
                  <a:lnTo>
                    <a:pt x="30" y="17"/>
                  </a:lnTo>
                  <a:lnTo>
                    <a:pt x="30" y="19"/>
                  </a:lnTo>
                  <a:lnTo>
                    <a:pt x="28" y="19"/>
                  </a:lnTo>
                  <a:lnTo>
                    <a:pt x="26" y="21"/>
                  </a:lnTo>
                  <a:lnTo>
                    <a:pt x="26" y="26"/>
                  </a:lnTo>
                  <a:lnTo>
                    <a:pt x="23" y="29"/>
                  </a:lnTo>
                  <a:lnTo>
                    <a:pt x="21" y="31"/>
                  </a:lnTo>
                  <a:lnTo>
                    <a:pt x="19" y="36"/>
                  </a:lnTo>
                  <a:lnTo>
                    <a:pt x="16" y="3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9" name="Freeform 189"/>
            <p:cNvSpPr>
              <a:spLocks/>
            </p:cNvSpPr>
            <p:nvPr/>
          </p:nvSpPr>
          <p:spPr bwMode="auto">
            <a:xfrm>
              <a:off x="6416429" y="2560826"/>
              <a:ext cx="43917" cy="33345"/>
            </a:xfrm>
            <a:custGeom>
              <a:avLst/>
              <a:gdLst>
                <a:gd name="T0" fmla="*/ 4 w 54"/>
                <a:gd name="T1" fmla="*/ 33 h 41"/>
                <a:gd name="T2" fmla="*/ 9 w 54"/>
                <a:gd name="T3" fmla="*/ 29 h 41"/>
                <a:gd name="T4" fmla="*/ 14 w 54"/>
                <a:gd name="T5" fmla="*/ 33 h 41"/>
                <a:gd name="T6" fmla="*/ 14 w 54"/>
                <a:gd name="T7" fmla="*/ 36 h 41"/>
                <a:gd name="T8" fmla="*/ 16 w 54"/>
                <a:gd name="T9" fmla="*/ 36 h 41"/>
                <a:gd name="T10" fmla="*/ 19 w 54"/>
                <a:gd name="T11" fmla="*/ 33 h 41"/>
                <a:gd name="T12" fmla="*/ 19 w 54"/>
                <a:gd name="T13" fmla="*/ 31 h 41"/>
                <a:gd name="T14" fmla="*/ 21 w 54"/>
                <a:gd name="T15" fmla="*/ 29 h 41"/>
                <a:gd name="T16" fmla="*/ 23 w 54"/>
                <a:gd name="T17" fmla="*/ 31 h 41"/>
                <a:gd name="T18" fmla="*/ 26 w 54"/>
                <a:gd name="T19" fmla="*/ 38 h 41"/>
                <a:gd name="T20" fmla="*/ 30 w 54"/>
                <a:gd name="T21" fmla="*/ 41 h 41"/>
                <a:gd name="T22" fmla="*/ 30 w 54"/>
                <a:gd name="T23" fmla="*/ 38 h 41"/>
                <a:gd name="T24" fmla="*/ 28 w 54"/>
                <a:gd name="T25" fmla="*/ 33 h 41"/>
                <a:gd name="T26" fmla="*/ 26 w 54"/>
                <a:gd name="T27" fmla="*/ 26 h 41"/>
                <a:gd name="T28" fmla="*/ 26 w 54"/>
                <a:gd name="T29" fmla="*/ 24 h 41"/>
                <a:gd name="T30" fmla="*/ 23 w 54"/>
                <a:gd name="T31" fmla="*/ 24 h 41"/>
                <a:gd name="T32" fmla="*/ 21 w 54"/>
                <a:gd name="T33" fmla="*/ 19 h 41"/>
                <a:gd name="T34" fmla="*/ 26 w 54"/>
                <a:gd name="T35" fmla="*/ 15 h 41"/>
                <a:gd name="T36" fmla="*/ 28 w 54"/>
                <a:gd name="T37" fmla="*/ 12 h 41"/>
                <a:gd name="T38" fmla="*/ 33 w 54"/>
                <a:gd name="T39" fmla="*/ 12 h 41"/>
                <a:gd name="T40" fmla="*/ 35 w 54"/>
                <a:gd name="T41" fmla="*/ 10 h 41"/>
                <a:gd name="T42" fmla="*/ 40 w 54"/>
                <a:gd name="T43" fmla="*/ 10 h 41"/>
                <a:gd name="T44" fmla="*/ 40 w 54"/>
                <a:gd name="T45" fmla="*/ 15 h 41"/>
                <a:gd name="T46" fmla="*/ 45 w 54"/>
                <a:gd name="T47" fmla="*/ 17 h 41"/>
                <a:gd name="T48" fmla="*/ 49 w 54"/>
                <a:gd name="T49" fmla="*/ 15 h 41"/>
                <a:gd name="T50" fmla="*/ 52 w 54"/>
                <a:gd name="T51" fmla="*/ 15 h 41"/>
                <a:gd name="T52" fmla="*/ 54 w 54"/>
                <a:gd name="T53" fmla="*/ 12 h 41"/>
                <a:gd name="T54" fmla="*/ 49 w 54"/>
                <a:gd name="T55" fmla="*/ 10 h 41"/>
                <a:gd name="T56" fmla="*/ 45 w 54"/>
                <a:gd name="T57" fmla="*/ 10 h 41"/>
                <a:gd name="T58" fmla="*/ 35 w 54"/>
                <a:gd name="T59" fmla="*/ 3 h 41"/>
                <a:gd name="T60" fmla="*/ 26 w 54"/>
                <a:gd name="T61" fmla="*/ 0 h 41"/>
                <a:gd name="T62" fmla="*/ 21 w 54"/>
                <a:gd name="T63" fmla="*/ 3 h 41"/>
                <a:gd name="T64" fmla="*/ 14 w 54"/>
                <a:gd name="T65" fmla="*/ 7 h 41"/>
                <a:gd name="T66" fmla="*/ 11 w 54"/>
                <a:gd name="T67" fmla="*/ 15 h 41"/>
                <a:gd name="T68" fmla="*/ 7 w 54"/>
                <a:gd name="T69" fmla="*/ 15 h 41"/>
                <a:gd name="T70" fmla="*/ 0 w 54"/>
                <a:gd name="T71" fmla="*/ 19 h 41"/>
                <a:gd name="T72" fmla="*/ 2 w 54"/>
                <a:gd name="T73" fmla="*/ 31 h 41"/>
                <a:gd name="T74" fmla="*/ 4 w 54"/>
                <a:gd name="T75" fmla="*/ 3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 h="41">
                  <a:moveTo>
                    <a:pt x="4" y="33"/>
                  </a:moveTo>
                  <a:lnTo>
                    <a:pt x="9" y="29"/>
                  </a:lnTo>
                  <a:lnTo>
                    <a:pt x="14" y="33"/>
                  </a:lnTo>
                  <a:lnTo>
                    <a:pt x="14" y="36"/>
                  </a:lnTo>
                  <a:lnTo>
                    <a:pt x="16" y="36"/>
                  </a:lnTo>
                  <a:lnTo>
                    <a:pt x="19" y="33"/>
                  </a:lnTo>
                  <a:lnTo>
                    <a:pt x="19" y="31"/>
                  </a:lnTo>
                  <a:lnTo>
                    <a:pt x="21" y="29"/>
                  </a:lnTo>
                  <a:lnTo>
                    <a:pt x="23" y="31"/>
                  </a:lnTo>
                  <a:lnTo>
                    <a:pt x="26" y="38"/>
                  </a:lnTo>
                  <a:lnTo>
                    <a:pt x="30" y="41"/>
                  </a:lnTo>
                  <a:lnTo>
                    <a:pt x="30" y="38"/>
                  </a:lnTo>
                  <a:lnTo>
                    <a:pt x="28" y="33"/>
                  </a:lnTo>
                  <a:lnTo>
                    <a:pt x="26" y="26"/>
                  </a:lnTo>
                  <a:lnTo>
                    <a:pt x="26" y="24"/>
                  </a:lnTo>
                  <a:lnTo>
                    <a:pt x="23" y="24"/>
                  </a:lnTo>
                  <a:lnTo>
                    <a:pt x="21" y="19"/>
                  </a:lnTo>
                  <a:lnTo>
                    <a:pt x="26" y="15"/>
                  </a:lnTo>
                  <a:lnTo>
                    <a:pt x="28" y="12"/>
                  </a:lnTo>
                  <a:lnTo>
                    <a:pt x="33" y="12"/>
                  </a:lnTo>
                  <a:lnTo>
                    <a:pt x="35" y="10"/>
                  </a:lnTo>
                  <a:lnTo>
                    <a:pt x="40" y="10"/>
                  </a:lnTo>
                  <a:lnTo>
                    <a:pt x="40" y="15"/>
                  </a:lnTo>
                  <a:lnTo>
                    <a:pt x="45" y="17"/>
                  </a:lnTo>
                  <a:lnTo>
                    <a:pt x="49" y="15"/>
                  </a:lnTo>
                  <a:lnTo>
                    <a:pt x="52" y="15"/>
                  </a:lnTo>
                  <a:lnTo>
                    <a:pt x="54" y="12"/>
                  </a:lnTo>
                  <a:lnTo>
                    <a:pt x="49" y="10"/>
                  </a:lnTo>
                  <a:lnTo>
                    <a:pt x="45" y="10"/>
                  </a:lnTo>
                  <a:lnTo>
                    <a:pt x="35" y="3"/>
                  </a:lnTo>
                  <a:lnTo>
                    <a:pt x="26" y="0"/>
                  </a:lnTo>
                  <a:lnTo>
                    <a:pt x="21" y="3"/>
                  </a:lnTo>
                  <a:lnTo>
                    <a:pt x="14" y="7"/>
                  </a:lnTo>
                  <a:lnTo>
                    <a:pt x="11" y="15"/>
                  </a:lnTo>
                  <a:lnTo>
                    <a:pt x="7" y="15"/>
                  </a:lnTo>
                  <a:lnTo>
                    <a:pt x="0" y="19"/>
                  </a:lnTo>
                  <a:lnTo>
                    <a:pt x="2" y="31"/>
                  </a:lnTo>
                  <a:lnTo>
                    <a:pt x="4" y="3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0" name="Freeform 190"/>
            <p:cNvSpPr>
              <a:spLocks/>
            </p:cNvSpPr>
            <p:nvPr/>
          </p:nvSpPr>
          <p:spPr bwMode="auto">
            <a:xfrm>
              <a:off x="6629507" y="3053669"/>
              <a:ext cx="8133" cy="4066"/>
            </a:xfrm>
            <a:custGeom>
              <a:avLst/>
              <a:gdLst>
                <a:gd name="T0" fmla="*/ 0 w 10"/>
                <a:gd name="T1" fmla="*/ 3 h 5"/>
                <a:gd name="T2" fmla="*/ 0 w 10"/>
                <a:gd name="T3" fmla="*/ 5 h 5"/>
                <a:gd name="T4" fmla="*/ 0 w 10"/>
                <a:gd name="T5" fmla="*/ 5 h 5"/>
                <a:gd name="T6" fmla="*/ 3 w 10"/>
                <a:gd name="T7" fmla="*/ 3 h 5"/>
                <a:gd name="T8" fmla="*/ 7 w 10"/>
                <a:gd name="T9" fmla="*/ 3 h 5"/>
                <a:gd name="T10" fmla="*/ 10 w 10"/>
                <a:gd name="T11" fmla="*/ 0 h 5"/>
                <a:gd name="T12" fmla="*/ 5 w 10"/>
                <a:gd name="T13" fmla="*/ 0 h 5"/>
                <a:gd name="T14" fmla="*/ 0 w 10"/>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5">
                  <a:moveTo>
                    <a:pt x="0" y="3"/>
                  </a:moveTo>
                  <a:lnTo>
                    <a:pt x="0" y="5"/>
                  </a:lnTo>
                  <a:lnTo>
                    <a:pt x="0" y="5"/>
                  </a:lnTo>
                  <a:lnTo>
                    <a:pt x="3" y="3"/>
                  </a:lnTo>
                  <a:lnTo>
                    <a:pt x="7" y="3"/>
                  </a:lnTo>
                  <a:lnTo>
                    <a:pt x="10" y="0"/>
                  </a:lnTo>
                  <a:lnTo>
                    <a:pt x="5"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1" name="Freeform 191"/>
            <p:cNvSpPr>
              <a:spLocks/>
            </p:cNvSpPr>
            <p:nvPr/>
          </p:nvSpPr>
          <p:spPr bwMode="auto">
            <a:xfrm>
              <a:off x="6981653" y="2767398"/>
              <a:ext cx="4066" cy="3253"/>
            </a:xfrm>
            <a:custGeom>
              <a:avLst/>
              <a:gdLst>
                <a:gd name="T0" fmla="*/ 2 w 5"/>
                <a:gd name="T1" fmla="*/ 4 h 4"/>
                <a:gd name="T2" fmla="*/ 5 w 5"/>
                <a:gd name="T3" fmla="*/ 2 h 4"/>
                <a:gd name="T4" fmla="*/ 5 w 5"/>
                <a:gd name="T5" fmla="*/ 2 h 4"/>
                <a:gd name="T6" fmla="*/ 5 w 5"/>
                <a:gd name="T7" fmla="*/ 0 h 4"/>
                <a:gd name="T8" fmla="*/ 0 w 5"/>
                <a:gd name="T9" fmla="*/ 0 h 4"/>
                <a:gd name="T10" fmla="*/ 0 w 5"/>
                <a:gd name="T11" fmla="*/ 0 h 4"/>
                <a:gd name="T12" fmla="*/ 0 w 5"/>
                <a:gd name="T13" fmla="*/ 4 h 4"/>
                <a:gd name="T14" fmla="*/ 2 w 5"/>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4">
                  <a:moveTo>
                    <a:pt x="2" y="4"/>
                  </a:moveTo>
                  <a:lnTo>
                    <a:pt x="5" y="2"/>
                  </a:lnTo>
                  <a:lnTo>
                    <a:pt x="5" y="2"/>
                  </a:lnTo>
                  <a:lnTo>
                    <a:pt x="5" y="0"/>
                  </a:lnTo>
                  <a:lnTo>
                    <a:pt x="0" y="0"/>
                  </a:lnTo>
                  <a:lnTo>
                    <a:pt x="0" y="0"/>
                  </a:lnTo>
                  <a:lnTo>
                    <a:pt x="0" y="4"/>
                  </a:lnTo>
                  <a:lnTo>
                    <a:pt x="2"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2" name="Freeform 192"/>
            <p:cNvSpPr>
              <a:spLocks/>
            </p:cNvSpPr>
            <p:nvPr/>
          </p:nvSpPr>
          <p:spPr bwMode="auto">
            <a:xfrm>
              <a:off x="6980026" y="2607182"/>
              <a:ext cx="3253" cy="4066"/>
            </a:xfrm>
            <a:custGeom>
              <a:avLst/>
              <a:gdLst>
                <a:gd name="T0" fmla="*/ 4 w 4"/>
                <a:gd name="T1" fmla="*/ 0 h 5"/>
                <a:gd name="T2" fmla="*/ 0 w 4"/>
                <a:gd name="T3" fmla="*/ 0 h 5"/>
                <a:gd name="T4" fmla="*/ 0 w 4"/>
                <a:gd name="T5" fmla="*/ 0 h 5"/>
                <a:gd name="T6" fmla="*/ 2 w 4"/>
                <a:gd name="T7" fmla="*/ 5 h 5"/>
                <a:gd name="T8" fmla="*/ 4 w 4"/>
                <a:gd name="T9" fmla="*/ 2 h 5"/>
                <a:gd name="T10" fmla="*/ 4 w 4"/>
                <a:gd name="T11" fmla="*/ 0 h 5"/>
              </a:gdLst>
              <a:ahLst/>
              <a:cxnLst>
                <a:cxn ang="0">
                  <a:pos x="T0" y="T1"/>
                </a:cxn>
                <a:cxn ang="0">
                  <a:pos x="T2" y="T3"/>
                </a:cxn>
                <a:cxn ang="0">
                  <a:pos x="T4" y="T5"/>
                </a:cxn>
                <a:cxn ang="0">
                  <a:pos x="T6" y="T7"/>
                </a:cxn>
                <a:cxn ang="0">
                  <a:pos x="T8" y="T9"/>
                </a:cxn>
                <a:cxn ang="0">
                  <a:pos x="T10" y="T11"/>
                </a:cxn>
              </a:cxnLst>
              <a:rect l="0" t="0" r="r" b="b"/>
              <a:pathLst>
                <a:path w="4" h="5">
                  <a:moveTo>
                    <a:pt x="4" y="0"/>
                  </a:moveTo>
                  <a:lnTo>
                    <a:pt x="0" y="0"/>
                  </a:lnTo>
                  <a:lnTo>
                    <a:pt x="0" y="0"/>
                  </a:lnTo>
                  <a:lnTo>
                    <a:pt x="2" y="5"/>
                  </a:lnTo>
                  <a:lnTo>
                    <a:pt x="4" y="2"/>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3" name="Freeform 193"/>
            <p:cNvSpPr>
              <a:spLocks/>
            </p:cNvSpPr>
            <p:nvPr/>
          </p:nvSpPr>
          <p:spPr bwMode="auto">
            <a:xfrm>
              <a:off x="6971893" y="2769024"/>
              <a:ext cx="5693" cy="5693"/>
            </a:xfrm>
            <a:custGeom>
              <a:avLst/>
              <a:gdLst>
                <a:gd name="T0" fmla="*/ 7 w 7"/>
                <a:gd name="T1" fmla="*/ 2 h 7"/>
                <a:gd name="T2" fmla="*/ 7 w 7"/>
                <a:gd name="T3" fmla="*/ 0 h 7"/>
                <a:gd name="T4" fmla="*/ 5 w 7"/>
                <a:gd name="T5" fmla="*/ 0 h 7"/>
                <a:gd name="T6" fmla="*/ 0 w 7"/>
                <a:gd name="T7" fmla="*/ 5 h 7"/>
                <a:gd name="T8" fmla="*/ 0 w 7"/>
                <a:gd name="T9" fmla="*/ 7 h 7"/>
                <a:gd name="T10" fmla="*/ 5 w 7"/>
                <a:gd name="T11" fmla="*/ 7 h 7"/>
                <a:gd name="T12" fmla="*/ 5 w 7"/>
                <a:gd name="T13" fmla="*/ 7 h 7"/>
                <a:gd name="T14" fmla="*/ 5 w 7"/>
                <a:gd name="T15" fmla="*/ 5 h 7"/>
                <a:gd name="T16" fmla="*/ 5 w 7"/>
                <a:gd name="T17" fmla="*/ 5 h 7"/>
                <a:gd name="T18" fmla="*/ 7 w 7"/>
                <a:gd name="T19"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7">
                  <a:moveTo>
                    <a:pt x="7" y="2"/>
                  </a:moveTo>
                  <a:lnTo>
                    <a:pt x="7" y="0"/>
                  </a:lnTo>
                  <a:lnTo>
                    <a:pt x="5" y="0"/>
                  </a:lnTo>
                  <a:lnTo>
                    <a:pt x="0" y="5"/>
                  </a:lnTo>
                  <a:lnTo>
                    <a:pt x="0" y="7"/>
                  </a:lnTo>
                  <a:lnTo>
                    <a:pt x="5" y="7"/>
                  </a:lnTo>
                  <a:lnTo>
                    <a:pt x="5" y="7"/>
                  </a:lnTo>
                  <a:lnTo>
                    <a:pt x="5" y="5"/>
                  </a:lnTo>
                  <a:lnTo>
                    <a:pt x="5" y="5"/>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4" name="Freeform 194"/>
            <p:cNvSpPr>
              <a:spLocks/>
            </p:cNvSpPr>
            <p:nvPr/>
          </p:nvSpPr>
          <p:spPr bwMode="auto">
            <a:xfrm>
              <a:off x="6983279" y="2743813"/>
              <a:ext cx="11386" cy="8133"/>
            </a:xfrm>
            <a:custGeom>
              <a:avLst/>
              <a:gdLst>
                <a:gd name="T0" fmla="*/ 14 w 14"/>
                <a:gd name="T1" fmla="*/ 5 h 10"/>
                <a:gd name="T2" fmla="*/ 12 w 14"/>
                <a:gd name="T3" fmla="*/ 0 h 10"/>
                <a:gd name="T4" fmla="*/ 7 w 14"/>
                <a:gd name="T5" fmla="*/ 0 h 10"/>
                <a:gd name="T6" fmla="*/ 5 w 14"/>
                <a:gd name="T7" fmla="*/ 3 h 10"/>
                <a:gd name="T8" fmla="*/ 7 w 14"/>
                <a:gd name="T9" fmla="*/ 5 h 10"/>
                <a:gd name="T10" fmla="*/ 5 w 14"/>
                <a:gd name="T11" fmla="*/ 5 h 10"/>
                <a:gd name="T12" fmla="*/ 3 w 14"/>
                <a:gd name="T13" fmla="*/ 3 h 10"/>
                <a:gd name="T14" fmla="*/ 0 w 14"/>
                <a:gd name="T15" fmla="*/ 3 h 10"/>
                <a:gd name="T16" fmla="*/ 3 w 14"/>
                <a:gd name="T17" fmla="*/ 7 h 10"/>
                <a:gd name="T18" fmla="*/ 5 w 14"/>
                <a:gd name="T19" fmla="*/ 10 h 10"/>
                <a:gd name="T20" fmla="*/ 10 w 14"/>
                <a:gd name="T21" fmla="*/ 10 h 10"/>
                <a:gd name="T22" fmla="*/ 12 w 14"/>
                <a:gd name="T23" fmla="*/ 10 h 10"/>
                <a:gd name="T24" fmla="*/ 14 w 14"/>
                <a:gd name="T25" fmla="*/ 10 h 10"/>
                <a:gd name="T26" fmla="*/ 14 w 14"/>
                <a:gd name="T27" fmla="*/ 10 h 10"/>
                <a:gd name="T28" fmla="*/ 12 w 14"/>
                <a:gd name="T29" fmla="*/ 7 h 10"/>
                <a:gd name="T30" fmla="*/ 14 w 14"/>
                <a:gd name="T31" fmla="*/ 5 h 10"/>
                <a:gd name="T32" fmla="*/ 14 w 14"/>
                <a:gd name="T33"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0">
                  <a:moveTo>
                    <a:pt x="14" y="5"/>
                  </a:moveTo>
                  <a:lnTo>
                    <a:pt x="12" y="0"/>
                  </a:lnTo>
                  <a:lnTo>
                    <a:pt x="7" y="0"/>
                  </a:lnTo>
                  <a:lnTo>
                    <a:pt x="5" y="3"/>
                  </a:lnTo>
                  <a:lnTo>
                    <a:pt x="7" y="5"/>
                  </a:lnTo>
                  <a:lnTo>
                    <a:pt x="5" y="5"/>
                  </a:lnTo>
                  <a:lnTo>
                    <a:pt x="3" y="3"/>
                  </a:lnTo>
                  <a:lnTo>
                    <a:pt x="0" y="3"/>
                  </a:lnTo>
                  <a:lnTo>
                    <a:pt x="3" y="7"/>
                  </a:lnTo>
                  <a:lnTo>
                    <a:pt x="5" y="10"/>
                  </a:lnTo>
                  <a:lnTo>
                    <a:pt x="10" y="10"/>
                  </a:lnTo>
                  <a:lnTo>
                    <a:pt x="12" y="10"/>
                  </a:lnTo>
                  <a:lnTo>
                    <a:pt x="14" y="10"/>
                  </a:lnTo>
                  <a:lnTo>
                    <a:pt x="14" y="10"/>
                  </a:lnTo>
                  <a:lnTo>
                    <a:pt x="12" y="7"/>
                  </a:lnTo>
                  <a:lnTo>
                    <a:pt x="14" y="5"/>
                  </a:lnTo>
                  <a:lnTo>
                    <a:pt x="1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5" name="Freeform 195"/>
            <p:cNvSpPr>
              <a:spLocks/>
            </p:cNvSpPr>
            <p:nvPr/>
          </p:nvSpPr>
          <p:spPr bwMode="auto">
            <a:xfrm>
              <a:off x="6971893" y="2791796"/>
              <a:ext cx="8133" cy="2439"/>
            </a:xfrm>
            <a:custGeom>
              <a:avLst/>
              <a:gdLst>
                <a:gd name="T0" fmla="*/ 7 w 10"/>
                <a:gd name="T1" fmla="*/ 3 h 3"/>
                <a:gd name="T2" fmla="*/ 10 w 10"/>
                <a:gd name="T3" fmla="*/ 3 h 3"/>
                <a:gd name="T4" fmla="*/ 5 w 10"/>
                <a:gd name="T5" fmla="*/ 0 h 3"/>
                <a:gd name="T6" fmla="*/ 0 w 10"/>
                <a:gd name="T7" fmla="*/ 3 h 3"/>
                <a:gd name="T8" fmla="*/ 2 w 10"/>
                <a:gd name="T9" fmla="*/ 3 h 3"/>
                <a:gd name="T10" fmla="*/ 7 w 10"/>
                <a:gd name="T11" fmla="*/ 3 h 3"/>
              </a:gdLst>
              <a:ahLst/>
              <a:cxnLst>
                <a:cxn ang="0">
                  <a:pos x="T0" y="T1"/>
                </a:cxn>
                <a:cxn ang="0">
                  <a:pos x="T2" y="T3"/>
                </a:cxn>
                <a:cxn ang="0">
                  <a:pos x="T4" y="T5"/>
                </a:cxn>
                <a:cxn ang="0">
                  <a:pos x="T6" y="T7"/>
                </a:cxn>
                <a:cxn ang="0">
                  <a:pos x="T8" y="T9"/>
                </a:cxn>
                <a:cxn ang="0">
                  <a:pos x="T10" y="T11"/>
                </a:cxn>
              </a:cxnLst>
              <a:rect l="0" t="0" r="r" b="b"/>
              <a:pathLst>
                <a:path w="10" h="3">
                  <a:moveTo>
                    <a:pt x="7" y="3"/>
                  </a:moveTo>
                  <a:lnTo>
                    <a:pt x="10" y="3"/>
                  </a:lnTo>
                  <a:lnTo>
                    <a:pt x="5" y="0"/>
                  </a:lnTo>
                  <a:lnTo>
                    <a:pt x="0" y="3"/>
                  </a:lnTo>
                  <a:lnTo>
                    <a:pt x="2" y="3"/>
                  </a:lnTo>
                  <a:lnTo>
                    <a:pt x="7"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6" name="Freeform 196"/>
            <p:cNvSpPr>
              <a:spLocks/>
            </p:cNvSpPr>
            <p:nvPr/>
          </p:nvSpPr>
          <p:spPr bwMode="auto">
            <a:xfrm>
              <a:off x="6971893" y="2755197"/>
              <a:ext cx="8133" cy="5693"/>
            </a:xfrm>
            <a:custGeom>
              <a:avLst/>
              <a:gdLst>
                <a:gd name="T0" fmla="*/ 10 w 10"/>
                <a:gd name="T1" fmla="*/ 0 h 7"/>
                <a:gd name="T2" fmla="*/ 7 w 10"/>
                <a:gd name="T3" fmla="*/ 0 h 7"/>
                <a:gd name="T4" fmla="*/ 2 w 10"/>
                <a:gd name="T5" fmla="*/ 0 h 7"/>
                <a:gd name="T6" fmla="*/ 0 w 10"/>
                <a:gd name="T7" fmla="*/ 3 h 7"/>
                <a:gd name="T8" fmla="*/ 0 w 10"/>
                <a:gd name="T9" fmla="*/ 3 h 7"/>
                <a:gd name="T10" fmla="*/ 5 w 10"/>
                <a:gd name="T11" fmla="*/ 5 h 7"/>
                <a:gd name="T12" fmla="*/ 7 w 10"/>
                <a:gd name="T13" fmla="*/ 7 h 7"/>
                <a:gd name="T14" fmla="*/ 10 w 10"/>
                <a:gd name="T15" fmla="*/ 3 h 7"/>
                <a:gd name="T16" fmla="*/ 10 w 10"/>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7">
                  <a:moveTo>
                    <a:pt x="10" y="0"/>
                  </a:moveTo>
                  <a:lnTo>
                    <a:pt x="7" y="0"/>
                  </a:lnTo>
                  <a:lnTo>
                    <a:pt x="2" y="0"/>
                  </a:lnTo>
                  <a:lnTo>
                    <a:pt x="0" y="3"/>
                  </a:lnTo>
                  <a:lnTo>
                    <a:pt x="0" y="3"/>
                  </a:lnTo>
                  <a:lnTo>
                    <a:pt x="5" y="5"/>
                  </a:lnTo>
                  <a:lnTo>
                    <a:pt x="7" y="7"/>
                  </a:lnTo>
                  <a:lnTo>
                    <a:pt x="10" y="3"/>
                  </a:lnTo>
                  <a:lnTo>
                    <a:pt x="1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7" name="Freeform 197"/>
            <p:cNvSpPr>
              <a:spLocks/>
            </p:cNvSpPr>
            <p:nvPr/>
          </p:nvSpPr>
          <p:spPr bwMode="auto">
            <a:xfrm>
              <a:off x="7035328" y="2618568"/>
              <a:ext cx="17080" cy="15452"/>
            </a:xfrm>
            <a:custGeom>
              <a:avLst/>
              <a:gdLst>
                <a:gd name="T0" fmla="*/ 7 w 21"/>
                <a:gd name="T1" fmla="*/ 17 h 19"/>
                <a:gd name="T2" fmla="*/ 10 w 21"/>
                <a:gd name="T3" fmla="*/ 15 h 19"/>
                <a:gd name="T4" fmla="*/ 12 w 21"/>
                <a:gd name="T5" fmla="*/ 15 h 19"/>
                <a:gd name="T6" fmla="*/ 12 w 21"/>
                <a:gd name="T7" fmla="*/ 15 h 19"/>
                <a:gd name="T8" fmla="*/ 10 w 21"/>
                <a:gd name="T9" fmla="*/ 17 h 19"/>
                <a:gd name="T10" fmla="*/ 14 w 21"/>
                <a:gd name="T11" fmla="*/ 15 h 19"/>
                <a:gd name="T12" fmla="*/ 19 w 21"/>
                <a:gd name="T13" fmla="*/ 10 h 19"/>
                <a:gd name="T14" fmla="*/ 19 w 21"/>
                <a:gd name="T15" fmla="*/ 7 h 19"/>
                <a:gd name="T16" fmla="*/ 21 w 21"/>
                <a:gd name="T17" fmla="*/ 5 h 19"/>
                <a:gd name="T18" fmla="*/ 21 w 21"/>
                <a:gd name="T19" fmla="*/ 0 h 19"/>
                <a:gd name="T20" fmla="*/ 19 w 21"/>
                <a:gd name="T21" fmla="*/ 0 h 19"/>
                <a:gd name="T22" fmla="*/ 17 w 21"/>
                <a:gd name="T23" fmla="*/ 0 h 19"/>
                <a:gd name="T24" fmla="*/ 17 w 21"/>
                <a:gd name="T25" fmla="*/ 3 h 19"/>
                <a:gd name="T26" fmla="*/ 12 w 21"/>
                <a:gd name="T27" fmla="*/ 5 h 19"/>
                <a:gd name="T28" fmla="*/ 7 w 21"/>
                <a:gd name="T29" fmla="*/ 7 h 19"/>
                <a:gd name="T30" fmla="*/ 2 w 21"/>
                <a:gd name="T31" fmla="*/ 15 h 19"/>
                <a:gd name="T32" fmla="*/ 0 w 21"/>
                <a:gd name="T33" fmla="*/ 19 h 19"/>
                <a:gd name="T34" fmla="*/ 2 w 21"/>
                <a:gd name="T35" fmla="*/ 19 h 19"/>
                <a:gd name="T36" fmla="*/ 7 w 21"/>
                <a:gd name="T37"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 h="19">
                  <a:moveTo>
                    <a:pt x="7" y="17"/>
                  </a:moveTo>
                  <a:lnTo>
                    <a:pt x="10" y="15"/>
                  </a:lnTo>
                  <a:lnTo>
                    <a:pt x="12" y="15"/>
                  </a:lnTo>
                  <a:lnTo>
                    <a:pt x="12" y="15"/>
                  </a:lnTo>
                  <a:lnTo>
                    <a:pt x="10" y="17"/>
                  </a:lnTo>
                  <a:lnTo>
                    <a:pt x="14" y="15"/>
                  </a:lnTo>
                  <a:lnTo>
                    <a:pt x="19" y="10"/>
                  </a:lnTo>
                  <a:lnTo>
                    <a:pt x="19" y="7"/>
                  </a:lnTo>
                  <a:lnTo>
                    <a:pt x="21" y="5"/>
                  </a:lnTo>
                  <a:lnTo>
                    <a:pt x="21" y="0"/>
                  </a:lnTo>
                  <a:lnTo>
                    <a:pt x="19" y="0"/>
                  </a:lnTo>
                  <a:lnTo>
                    <a:pt x="17" y="0"/>
                  </a:lnTo>
                  <a:lnTo>
                    <a:pt x="17" y="3"/>
                  </a:lnTo>
                  <a:lnTo>
                    <a:pt x="12" y="5"/>
                  </a:lnTo>
                  <a:lnTo>
                    <a:pt x="7" y="7"/>
                  </a:lnTo>
                  <a:lnTo>
                    <a:pt x="2" y="15"/>
                  </a:lnTo>
                  <a:lnTo>
                    <a:pt x="0" y="19"/>
                  </a:lnTo>
                  <a:lnTo>
                    <a:pt x="2" y="19"/>
                  </a:lnTo>
                  <a:lnTo>
                    <a:pt x="7"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8" name="Freeform 198"/>
            <p:cNvSpPr>
              <a:spLocks/>
            </p:cNvSpPr>
            <p:nvPr/>
          </p:nvSpPr>
          <p:spPr bwMode="auto">
            <a:xfrm>
              <a:off x="7071927" y="2636460"/>
              <a:ext cx="5693" cy="7320"/>
            </a:xfrm>
            <a:custGeom>
              <a:avLst/>
              <a:gdLst>
                <a:gd name="T0" fmla="*/ 0 w 7"/>
                <a:gd name="T1" fmla="*/ 2 h 9"/>
                <a:gd name="T2" fmla="*/ 2 w 7"/>
                <a:gd name="T3" fmla="*/ 4 h 9"/>
                <a:gd name="T4" fmla="*/ 2 w 7"/>
                <a:gd name="T5" fmla="*/ 9 h 9"/>
                <a:gd name="T6" fmla="*/ 5 w 7"/>
                <a:gd name="T7" fmla="*/ 9 h 9"/>
                <a:gd name="T8" fmla="*/ 5 w 7"/>
                <a:gd name="T9" fmla="*/ 7 h 9"/>
                <a:gd name="T10" fmla="*/ 7 w 7"/>
                <a:gd name="T11" fmla="*/ 4 h 9"/>
                <a:gd name="T12" fmla="*/ 2 w 7"/>
                <a:gd name="T13" fmla="*/ 4 h 9"/>
                <a:gd name="T14" fmla="*/ 2 w 7"/>
                <a:gd name="T15" fmla="*/ 0 h 9"/>
                <a:gd name="T16" fmla="*/ 0 w 7"/>
                <a:gd name="T17" fmla="*/ 0 h 9"/>
                <a:gd name="T18" fmla="*/ 0 w 7"/>
                <a:gd name="T19"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9">
                  <a:moveTo>
                    <a:pt x="0" y="2"/>
                  </a:moveTo>
                  <a:lnTo>
                    <a:pt x="2" y="4"/>
                  </a:lnTo>
                  <a:lnTo>
                    <a:pt x="2" y="9"/>
                  </a:lnTo>
                  <a:lnTo>
                    <a:pt x="5" y="9"/>
                  </a:lnTo>
                  <a:lnTo>
                    <a:pt x="5" y="7"/>
                  </a:lnTo>
                  <a:lnTo>
                    <a:pt x="7" y="4"/>
                  </a:lnTo>
                  <a:lnTo>
                    <a:pt x="2" y="4"/>
                  </a:lnTo>
                  <a:lnTo>
                    <a:pt x="2"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9" name="Freeform 199"/>
            <p:cNvSpPr>
              <a:spLocks/>
            </p:cNvSpPr>
            <p:nvPr/>
          </p:nvSpPr>
          <p:spPr bwMode="auto">
            <a:xfrm>
              <a:off x="7067860" y="2632395"/>
              <a:ext cx="5693" cy="4066"/>
            </a:xfrm>
            <a:custGeom>
              <a:avLst/>
              <a:gdLst>
                <a:gd name="T0" fmla="*/ 0 w 7"/>
                <a:gd name="T1" fmla="*/ 0 h 5"/>
                <a:gd name="T2" fmla="*/ 0 w 7"/>
                <a:gd name="T3" fmla="*/ 2 h 5"/>
                <a:gd name="T4" fmla="*/ 0 w 7"/>
                <a:gd name="T5" fmla="*/ 5 h 5"/>
                <a:gd name="T6" fmla="*/ 5 w 7"/>
                <a:gd name="T7" fmla="*/ 2 h 5"/>
                <a:gd name="T8" fmla="*/ 7 w 7"/>
                <a:gd name="T9" fmla="*/ 0 h 5"/>
                <a:gd name="T10" fmla="*/ 5 w 7"/>
                <a:gd name="T11" fmla="*/ 0 h 5"/>
                <a:gd name="T12" fmla="*/ 0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0" y="0"/>
                  </a:moveTo>
                  <a:lnTo>
                    <a:pt x="0" y="2"/>
                  </a:lnTo>
                  <a:lnTo>
                    <a:pt x="0" y="5"/>
                  </a:lnTo>
                  <a:lnTo>
                    <a:pt x="5" y="2"/>
                  </a:lnTo>
                  <a:lnTo>
                    <a:pt x="7" y="0"/>
                  </a:lnTo>
                  <a:lnTo>
                    <a:pt x="5"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0" name="Freeform 200"/>
            <p:cNvSpPr>
              <a:spLocks/>
            </p:cNvSpPr>
            <p:nvPr/>
          </p:nvSpPr>
          <p:spPr bwMode="auto">
            <a:xfrm>
              <a:off x="6962135" y="2632395"/>
              <a:ext cx="8133" cy="9760"/>
            </a:xfrm>
            <a:custGeom>
              <a:avLst/>
              <a:gdLst>
                <a:gd name="T0" fmla="*/ 10 w 10"/>
                <a:gd name="T1" fmla="*/ 7 h 12"/>
                <a:gd name="T2" fmla="*/ 7 w 10"/>
                <a:gd name="T3" fmla="*/ 2 h 12"/>
                <a:gd name="T4" fmla="*/ 5 w 10"/>
                <a:gd name="T5" fmla="*/ 0 h 12"/>
                <a:gd name="T6" fmla="*/ 3 w 10"/>
                <a:gd name="T7" fmla="*/ 0 h 12"/>
                <a:gd name="T8" fmla="*/ 0 w 10"/>
                <a:gd name="T9" fmla="*/ 0 h 12"/>
                <a:gd name="T10" fmla="*/ 0 w 10"/>
                <a:gd name="T11" fmla="*/ 5 h 12"/>
                <a:gd name="T12" fmla="*/ 0 w 10"/>
                <a:gd name="T13" fmla="*/ 9 h 12"/>
                <a:gd name="T14" fmla="*/ 3 w 10"/>
                <a:gd name="T15" fmla="*/ 12 h 12"/>
                <a:gd name="T16" fmla="*/ 3 w 10"/>
                <a:gd name="T17" fmla="*/ 12 h 12"/>
                <a:gd name="T18" fmla="*/ 7 w 10"/>
                <a:gd name="T19" fmla="*/ 9 h 12"/>
                <a:gd name="T20" fmla="*/ 10 w 10"/>
                <a:gd name="T2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2">
                  <a:moveTo>
                    <a:pt x="10" y="7"/>
                  </a:moveTo>
                  <a:lnTo>
                    <a:pt x="7" y="2"/>
                  </a:lnTo>
                  <a:lnTo>
                    <a:pt x="5" y="0"/>
                  </a:lnTo>
                  <a:lnTo>
                    <a:pt x="3" y="0"/>
                  </a:lnTo>
                  <a:lnTo>
                    <a:pt x="0" y="0"/>
                  </a:lnTo>
                  <a:lnTo>
                    <a:pt x="0" y="5"/>
                  </a:lnTo>
                  <a:lnTo>
                    <a:pt x="0" y="9"/>
                  </a:lnTo>
                  <a:lnTo>
                    <a:pt x="3" y="12"/>
                  </a:lnTo>
                  <a:lnTo>
                    <a:pt x="3" y="12"/>
                  </a:lnTo>
                  <a:lnTo>
                    <a:pt x="7" y="9"/>
                  </a:lnTo>
                  <a:lnTo>
                    <a:pt x="1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1" name="Freeform 201"/>
            <p:cNvSpPr>
              <a:spLocks/>
            </p:cNvSpPr>
            <p:nvPr/>
          </p:nvSpPr>
          <p:spPr bwMode="auto">
            <a:xfrm>
              <a:off x="6940990" y="2472179"/>
              <a:ext cx="90274" cy="69942"/>
            </a:xfrm>
            <a:custGeom>
              <a:avLst/>
              <a:gdLst>
                <a:gd name="T0" fmla="*/ 14 w 111"/>
                <a:gd name="T1" fmla="*/ 15 h 86"/>
                <a:gd name="T2" fmla="*/ 7 w 111"/>
                <a:gd name="T3" fmla="*/ 19 h 86"/>
                <a:gd name="T4" fmla="*/ 3 w 111"/>
                <a:gd name="T5" fmla="*/ 29 h 86"/>
                <a:gd name="T6" fmla="*/ 7 w 111"/>
                <a:gd name="T7" fmla="*/ 36 h 86"/>
                <a:gd name="T8" fmla="*/ 12 w 111"/>
                <a:gd name="T9" fmla="*/ 38 h 86"/>
                <a:gd name="T10" fmla="*/ 5 w 111"/>
                <a:gd name="T11" fmla="*/ 45 h 86"/>
                <a:gd name="T12" fmla="*/ 5 w 111"/>
                <a:gd name="T13" fmla="*/ 55 h 86"/>
                <a:gd name="T14" fmla="*/ 0 w 111"/>
                <a:gd name="T15" fmla="*/ 60 h 86"/>
                <a:gd name="T16" fmla="*/ 7 w 111"/>
                <a:gd name="T17" fmla="*/ 64 h 86"/>
                <a:gd name="T18" fmla="*/ 7 w 111"/>
                <a:gd name="T19" fmla="*/ 60 h 86"/>
                <a:gd name="T20" fmla="*/ 12 w 111"/>
                <a:gd name="T21" fmla="*/ 60 h 86"/>
                <a:gd name="T22" fmla="*/ 19 w 111"/>
                <a:gd name="T23" fmla="*/ 60 h 86"/>
                <a:gd name="T24" fmla="*/ 24 w 111"/>
                <a:gd name="T25" fmla="*/ 64 h 86"/>
                <a:gd name="T26" fmla="*/ 31 w 111"/>
                <a:gd name="T27" fmla="*/ 76 h 86"/>
                <a:gd name="T28" fmla="*/ 40 w 111"/>
                <a:gd name="T29" fmla="*/ 79 h 86"/>
                <a:gd name="T30" fmla="*/ 48 w 111"/>
                <a:gd name="T31" fmla="*/ 76 h 86"/>
                <a:gd name="T32" fmla="*/ 57 w 111"/>
                <a:gd name="T33" fmla="*/ 76 h 86"/>
                <a:gd name="T34" fmla="*/ 71 w 111"/>
                <a:gd name="T35" fmla="*/ 81 h 86"/>
                <a:gd name="T36" fmla="*/ 78 w 111"/>
                <a:gd name="T37" fmla="*/ 81 h 86"/>
                <a:gd name="T38" fmla="*/ 85 w 111"/>
                <a:gd name="T39" fmla="*/ 83 h 86"/>
                <a:gd name="T40" fmla="*/ 92 w 111"/>
                <a:gd name="T41" fmla="*/ 86 h 86"/>
                <a:gd name="T42" fmla="*/ 102 w 111"/>
                <a:gd name="T43" fmla="*/ 79 h 86"/>
                <a:gd name="T44" fmla="*/ 111 w 111"/>
                <a:gd name="T45" fmla="*/ 69 h 86"/>
                <a:gd name="T46" fmla="*/ 107 w 111"/>
                <a:gd name="T47" fmla="*/ 62 h 86"/>
                <a:gd name="T48" fmla="*/ 100 w 111"/>
                <a:gd name="T49" fmla="*/ 55 h 86"/>
                <a:gd name="T50" fmla="*/ 88 w 111"/>
                <a:gd name="T51" fmla="*/ 50 h 86"/>
                <a:gd name="T52" fmla="*/ 90 w 111"/>
                <a:gd name="T53" fmla="*/ 45 h 86"/>
                <a:gd name="T54" fmla="*/ 97 w 111"/>
                <a:gd name="T55" fmla="*/ 48 h 86"/>
                <a:gd name="T56" fmla="*/ 92 w 111"/>
                <a:gd name="T57" fmla="*/ 38 h 86"/>
                <a:gd name="T58" fmla="*/ 88 w 111"/>
                <a:gd name="T59" fmla="*/ 29 h 86"/>
                <a:gd name="T60" fmla="*/ 83 w 111"/>
                <a:gd name="T61" fmla="*/ 19 h 86"/>
                <a:gd name="T62" fmla="*/ 81 w 111"/>
                <a:gd name="T63" fmla="*/ 15 h 86"/>
                <a:gd name="T64" fmla="*/ 66 w 111"/>
                <a:gd name="T65" fmla="*/ 3 h 86"/>
                <a:gd name="T66" fmla="*/ 50 w 111"/>
                <a:gd name="T67" fmla="*/ 3 h 86"/>
                <a:gd name="T68" fmla="*/ 50 w 111"/>
                <a:gd name="T69" fmla="*/ 8 h 86"/>
                <a:gd name="T70" fmla="*/ 57 w 111"/>
                <a:gd name="T71" fmla="*/ 17 h 86"/>
                <a:gd name="T72" fmla="*/ 55 w 111"/>
                <a:gd name="T73" fmla="*/ 24 h 86"/>
                <a:gd name="T74" fmla="*/ 52 w 111"/>
                <a:gd name="T75" fmla="*/ 34 h 86"/>
                <a:gd name="T76" fmla="*/ 50 w 111"/>
                <a:gd name="T77" fmla="*/ 34 h 86"/>
                <a:gd name="T78" fmla="*/ 52 w 111"/>
                <a:gd name="T79" fmla="*/ 27 h 86"/>
                <a:gd name="T80" fmla="*/ 52 w 111"/>
                <a:gd name="T81" fmla="*/ 17 h 86"/>
                <a:gd name="T82" fmla="*/ 43 w 111"/>
                <a:gd name="T83" fmla="*/ 5 h 86"/>
                <a:gd name="T84" fmla="*/ 31 w 111"/>
                <a:gd name="T85" fmla="*/ 0 h 86"/>
                <a:gd name="T86" fmla="*/ 26 w 111"/>
                <a:gd name="T87" fmla="*/ 5 h 86"/>
                <a:gd name="T88" fmla="*/ 14 w 111"/>
                <a:gd name="T89" fmla="*/ 1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1" h="86">
                  <a:moveTo>
                    <a:pt x="14" y="12"/>
                  </a:moveTo>
                  <a:lnTo>
                    <a:pt x="14" y="15"/>
                  </a:lnTo>
                  <a:lnTo>
                    <a:pt x="14" y="19"/>
                  </a:lnTo>
                  <a:lnTo>
                    <a:pt x="7" y="19"/>
                  </a:lnTo>
                  <a:lnTo>
                    <a:pt x="5" y="22"/>
                  </a:lnTo>
                  <a:lnTo>
                    <a:pt x="3" y="29"/>
                  </a:lnTo>
                  <a:lnTo>
                    <a:pt x="3" y="34"/>
                  </a:lnTo>
                  <a:lnTo>
                    <a:pt x="7" y="36"/>
                  </a:lnTo>
                  <a:lnTo>
                    <a:pt x="10" y="36"/>
                  </a:lnTo>
                  <a:lnTo>
                    <a:pt x="12" y="38"/>
                  </a:lnTo>
                  <a:lnTo>
                    <a:pt x="7" y="41"/>
                  </a:lnTo>
                  <a:lnTo>
                    <a:pt x="5" y="45"/>
                  </a:lnTo>
                  <a:lnTo>
                    <a:pt x="7" y="53"/>
                  </a:lnTo>
                  <a:lnTo>
                    <a:pt x="5" y="55"/>
                  </a:lnTo>
                  <a:lnTo>
                    <a:pt x="3" y="57"/>
                  </a:lnTo>
                  <a:lnTo>
                    <a:pt x="0" y="60"/>
                  </a:lnTo>
                  <a:lnTo>
                    <a:pt x="5" y="62"/>
                  </a:lnTo>
                  <a:lnTo>
                    <a:pt x="7" y="64"/>
                  </a:lnTo>
                  <a:lnTo>
                    <a:pt x="10" y="62"/>
                  </a:lnTo>
                  <a:lnTo>
                    <a:pt x="7" y="60"/>
                  </a:lnTo>
                  <a:lnTo>
                    <a:pt x="10" y="57"/>
                  </a:lnTo>
                  <a:lnTo>
                    <a:pt x="12" y="60"/>
                  </a:lnTo>
                  <a:lnTo>
                    <a:pt x="14" y="62"/>
                  </a:lnTo>
                  <a:lnTo>
                    <a:pt x="19" y="60"/>
                  </a:lnTo>
                  <a:lnTo>
                    <a:pt x="22" y="62"/>
                  </a:lnTo>
                  <a:lnTo>
                    <a:pt x="24" y="64"/>
                  </a:lnTo>
                  <a:lnTo>
                    <a:pt x="26" y="71"/>
                  </a:lnTo>
                  <a:lnTo>
                    <a:pt x="31" y="76"/>
                  </a:lnTo>
                  <a:lnTo>
                    <a:pt x="36" y="76"/>
                  </a:lnTo>
                  <a:lnTo>
                    <a:pt x="40" y="79"/>
                  </a:lnTo>
                  <a:lnTo>
                    <a:pt x="43" y="81"/>
                  </a:lnTo>
                  <a:lnTo>
                    <a:pt x="48" y="76"/>
                  </a:lnTo>
                  <a:lnTo>
                    <a:pt x="55" y="76"/>
                  </a:lnTo>
                  <a:lnTo>
                    <a:pt x="57" y="76"/>
                  </a:lnTo>
                  <a:lnTo>
                    <a:pt x="62" y="81"/>
                  </a:lnTo>
                  <a:lnTo>
                    <a:pt x="71" y="81"/>
                  </a:lnTo>
                  <a:lnTo>
                    <a:pt x="76" y="81"/>
                  </a:lnTo>
                  <a:lnTo>
                    <a:pt x="78" y="81"/>
                  </a:lnTo>
                  <a:lnTo>
                    <a:pt x="83" y="81"/>
                  </a:lnTo>
                  <a:lnTo>
                    <a:pt x="85" y="83"/>
                  </a:lnTo>
                  <a:lnTo>
                    <a:pt x="88" y="86"/>
                  </a:lnTo>
                  <a:lnTo>
                    <a:pt x="92" y="86"/>
                  </a:lnTo>
                  <a:lnTo>
                    <a:pt x="97" y="83"/>
                  </a:lnTo>
                  <a:lnTo>
                    <a:pt x="102" y="79"/>
                  </a:lnTo>
                  <a:lnTo>
                    <a:pt x="107" y="76"/>
                  </a:lnTo>
                  <a:lnTo>
                    <a:pt x="111" y="69"/>
                  </a:lnTo>
                  <a:lnTo>
                    <a:pt x="111" y="67"/>
                  </a:lnTo>
                  <a:lnTo>
                    <a:pt x="107" y="62"/>
                  </a:lnTo>
                  <a:lnTo>
                    <a:pt x="104" y="60"/>
                  </a:lnTo>
                  <a:lnTo>
                    <a:pt x="100" y="55"/>
                  </a:lnTo>
                  <a:lnTo>
                    <a:pt x="92" y="55"/>
                  </a:lnTo>
                  <a:lnTo>
                    <a:pt x="88" y="50"/>
                  </a:lnTo>
                  <a:lnTo>
                    <a:pt x="88" y="45"/>
                  </a:lnTo>
                  <a:lnTo>
                    <a:pt x="90" y="45"/>
                  </a:lnTo>
                  <a:lnTo>
                    <a:pt x="92" y="48"/>
                  </a:lnTo>
                  <a:lnTo>
                    <a:pt x="97" y="48"/>
                  </a:lnTo>
                  <a:lnTo>
                    <a:pt x="97" y="45"/>
                  </a:lnTo>
                  <a:lnTo>
                    <a:pt x="92" y="38"/>
                  </a:lnTo>
                  <a:lnTo>
                    <a:pt x="88" y="34"/>
                  </a:lnTo>
                  <a:lnTo>
                    <a:pt x="88" y="29"/>
                  </a:lnTo>
                  <a:lnTo>
                    <a:pt x="85" y="22"/>
                  </a:lnTo>
                  <a:lnTo>
                    <a:pt x="83" y="19"/>
                  </a:lnTo>
                  <a:lnTo>
                    <a:pt x="83" y="15"/>
                  </a:lnTo>
                  <a:lnTo>
                    <a:pt x="81" y="15"/>
                  </a:lnTo>
                  <a:lnTo>
                    <a:pt x="78" y="12"/>
                  </a:lnTo>
                  <a:lnTo>
                    <a:pt x="66" y="3"/>
                  </a:lnTo>
                  <a:lnTo>
                    <a:pt x="57" y="3"/>
                  </a:lnTo>
                  <a:lnTo>
                    <a:pt x="50" y="3"/>
                  </a:lnTo>
                  <a:lnTo>
                    <a:pt x="50" y="5"/>
                  </a:lnTo>
                  <a:lnTo>
                    <a:pt x="50" y="8"/>
                  </a:lnTo>
                  <a:lnTo>
                    <a:pt x="57" y="15"/>
                  </a:lnTo>
                  <a:lnTo>
                    <a:pt x="57" y="17"/>
                  </a:lnTo>
                  <a:lnTo>
                    <a:pt x="55" y="19"/>
                  </a:lnTo>
                  <a:lnTo>
                    <a:pt x="55" y="24"/>
                  </a:lnTo>
                  <a:lnTo>
                    <a:pt x="55" y="29"/>
                  </a:lnTo>
                  <a:lnTo>
                    <a:pt x="52" y="34"/>
                  </a:lnTo>
                  <a:lnTo>
                    <a:pt x="50" y="36"/>
                  </a:lnTo>
                  <a:lnTo>
                    <a:pt x="50" y="34"/>
                  </a:lnTo>
                  <a:lnTo>
                    <a:pt x="50" y="29"/>
                  </a:lnTo>
                  <a:lnTo>
                    <a:pt x="52" y="27"/>
                  </a:lnTo>
                  <a:lnTo>
                    <a:pt x="50" y="24"/>
                  </a:lnTo>
                  <a:lnTo>
                    <a:pt x="52" y="17"/>
                  </a:lnTo>
                  <a:lnTo>
                    <a:pt x="50" y="15"/>
                  </a:lnTo>
                  <a:lnTo>
                    <a:pt x="43" y="5"/>
                  </a:lnTo>
                  <a:lnTo>
                    <a:pt x="38" y="0"/>
                  </a:lnTo>
                  <a:lnTo>
                    <a:pt x="31" y="0"/>
                  </a:lnTo>
                  <a:lnTo>
                    <a:pt x="29" y="0"/>
                  </a:lnTo>
                  <a:lnTo>
                    <a:pt x="26" y="5"/>
                  </a:lnTo>
                  <a:lnTo>
                    <a:pt x="22" y="10"/>
                  </a:lnTo>
                  <a:lnTo>
                    <a:pt x="14"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2" name="Freeform 202"/>
            <p:cNvSpPr>
              <a:spLocks/>
            </p:cNvSpPr>
            <p:nvPr/>
          </p:nvSpPr>
          <p:spPr bwMode="auto">
            <a:xfrm>
              <a:off x="7041022" y="2645406"/>
              <a:ext cx="8133" cy="6506"/>
            </a:xfrm>
            <a:custGeom>
              <a:avLst/>
              <a:gdLst>
                <a:gd name="T0" fmla="*/ 5 w 10"/>
                <a:gd name="T1" fmla="*/ 3 h 8"/>
                <a:gd name="T2" fmla="*/ 0 w 10"/>
                <a:gd name="T3" fmla="*/ 5 h 8"/>
                <a:gd name="T4" fmla="*/ 0 w 10"/>
                <a:gd name="T5" fmla="*/ 8 h 8"/>
                <a:gd name="T6" fmla="*/ 5 w 10"/>
                <a:gd name="T7" fmla="*/ 8 h 8"/>
                <a:gd name="T8" fmla="*/ 10 w 10"/>
                <a:gd name="T9" fmla="*/ 5 h 8"/>
                <a:gd name="T10" fmla="*/ 10 w 10"/>
                <a:gd name="T11" fmla="*/ 3 h 8"/>
                <a:gd name="T12" fmla="*/ 7 w 10"/>
                <a:gd name="T13" fmla="*/ 0 h 8"/>
                <a:gd name="T14" fmla="*/ 5 w 10"/>
                <a:gd name="T15" fmla="*/ 3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8">
                  <a:moveTo>
                    <a:pt x="5" y="3"/>
                  </a:moveTo>
                  <a:lnTo>
                    <a:pt x="0" y="5"/>
                  </a:lnTo>
                  <a:lnTo>
                    <a:pt x="0" y="8"/>
                  </a:lnTo>
                  <a:lnTo>
                    <a:pt x="5" y="8"/>
                  </a:lnTo>
                  <a:lnTo>
                    <a:pt x="10" y="5"/>
                  </a:lnTo>
                  <a:lnTo>
                    <a:pt x="10" y="3"/>
                  </a:lnTo>
                  <a:lnTo>
                    <a:pt x="7" y="0"/>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3" name="Freeform 203"/>
            <p:cNvSpPr>
              <a:spLocks/>
            </p:cNvSpPr>
            <p:nvPr/>
          </p:nvSpPr>
          <p:spPr bwMode="auto">
            <a:xfrm>
              <a:off x="6875927" y="2828393"/>
              <a:ext cx="9760" cy="9760"/>
            </a:xfrm>
            <a:custGeom>
              <a:avLst/>
              <a:gdLst>
                <a:gd name="T0" fmla="*/ 5 w 12"/>
                <a:gd name="T1" fmla="*/ 7 h 12"/>
                <a:gd name="T2" fmla="*/ 7 w 12"/>
                <a:gd name="T3" fmla="*/ 10 h 12"/>
                <a:gd name="T4" fmla="*/ 9 w 12"/>
                <a:gd name="T5" fmla="*/ 7 h 12"/>
                <a:gd name="T6" fmla="*/ 9 w 12"/>
                <a:gd name="T7" fmla="*/ 5 h 12"/>
                <a:gd name="T8" fmla="*/ 9 w 12"/>
                <a:gd name="T9" fmla="*/ 3 h 12"/>
                <a:gd name="T10" fmla="*/ 12 w 12"/>
                <a:gd name="T11" fmla="*/ 0 h 12"/>
                <a:gd name="T12" fmla="*/ 9 w 12"/>
                <a:gd name="T13" fmla="*/ 0 h 12"/>
                <a:gd name="T14" fmla="*/ 7 w 12"/>
                <a:gd name="T15" fmla="*/ 0 h 12"/>
                <a:gd name="T16" fmla="*/ 2 w 12"/>
                <a:gd name="T17" fmla="*/ 5 h 12"/>
                <a:gd name="T18" fmla="*/ 0 w 12"/>
                <a:gd name="T19" fmla="*/ 10 h 12"/>
                <a:gd name="T20" fmla="*/ 0 w 12"/>
                <a:gd name="T21" fmla="*/ 12 h 12"/>
                <a:gd name="T22" fmla="*/ 5 w 12"/>
                <a:gd name="T23"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2">
                  <a:moveTo>
                    <a:pt x="5" y="7"/>
                  </a:moveTo>
                  <a:lnTo>
                    <a:pt x="7" y="10"/>
                  </a:lnTo>
                  <a:lnTo>
                    <a:pt x="9" y="7"/>
                  </a:lnTo>
                  <a:lnTo>
                    <a:pt x="9" y="5"/>
                  </a:lnTo>
                  <a:lnTo>
                    <a:pt x="9" y="3"/>
                  </a:lnTo>
                  <a:lnTo>
                    <a:pt x="12" y="0"/>
                  </a:lnTo>
                  <a:lnTo>
                    <a:pt x="9" y="0"/>
                  </a:lnTo>
                  <a:lnTo>
                    <a:pt x="7" y="0"/>
                  </a:lnTo>
                  <a:lnTo>
                    <a:pt x="2" y="5"/>
                  </a:lnTo>
                  <a:lnTo>
                    <a:pt x="0" y="10"/>
                  </a:lnTo>
                  <a:lnTo>
                    <a:pt x="0" y="12"/>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4" name="Freeform 204"/>
            <p:cNvSpPr>
              <a:spLocks/>
            </p:cNvSpPr>
            <p:nvPr/>
          </p:nvSpPr>
          <p:spPr bwMode="auto">
            <a:xfrm>
              <a:off x="6927976" y="2834086"/>
              <a:ext cx="15452" cy="19518"/>
            </a:xfrm>
            <a:custGeom>
              <a:avLst/>
              <a:gdLst>
                <a:gd name="T0" fmla="*/ 14 w 19"/>
                <a:gd name="T1" fmla="*/ 24 h 24"/>
                <a:gd name="T2" fmla="*/ 19 w 19"/>
                <a:gd name="T3" fmla="*/ 24 h 24"/>
                <a:gd name="T4" fmla="*/ 19 w 19"/>
                <a:gd name="T5" fmla="*/ 22 h 24"/>
                <a:gd name="T6" fmla="*/ 14 w 19"/>
                <a:gd name="T7" fmla="*/ 15 h 24"/>
                <a:gd name="T8" fmla="*/ 14 w 19"/>
                <a:gd name="T9" fmla="*/ 10 h 24"/>
                <a:gd name="T10" fmla="*/ 9 w 19"/>
                <a:gd name="T11" fmla="*/ 5 h 24"/>
                <a:gd name="T12" fmla="*/ 7 w 19"/>
                <a:gd name="T13" fmla="*/ 0 h 24"/>
                <a:gd name="T14" fmla="*/ 4 w 19"/>
                <a:gd name="T15" fmla="*/ 5 h 24"/>
                <a:gd name="T16" fmla="*/ 2 w 19"/>
                <a:gd name="T17" fmla="*/ 12 h 24"/>
                <a:gd name="T18" fmla="*/ 0 w 19"/>
                <a:gd name="T19" fmla="*/ 17 h 24"/>
                <a:gd name="T20" fmla="*/ 0 w 19"/>
                <a:gd name="T21" fmla="*/ 22 h 24"/>
                <a:gd name="T22" fmla="*/ 4 w 19"/>
                <a:gd name="T23" fmla="*/ 22 h 24"/>
                <a:gd name="T24" fmla="*/ 7 w 19"/>
                <a:gd name="T25" fmla="*/ 24 h 24"/>
                <a:gd name="T26" fmla="*/ 11 w 19"/>
                <a:gd name="T27" fmla="*/ 24 h 24"/>
                <a:gd name="T28" fmla="*/ 14 w 19"/>
                <a:gd name="T2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14" y="24"/>
                  </a:moveTo>
                  <a:lnTo>
                    <a:pt x="19" y="24"/>
                  </a:lnTo>
                  <a:lnTo>
                    <a:pt x="19" y="22"/>
                  </a:lnTo>
                  <a:lnTo>
                    <a:pt x="14" y="15"/>
                  </a:lnTo>
                  <a:lnTo>
                    <a:pt x="14" y="10"/>
                  </a:lnTo>
                  <a:lnTo>
                    <a:pt x="9" y="5"/>
                  </a:lnTo>
                  <a:lnTo>
                    <a:pt x="7" y="0"/>
                  </a:lnTo>
                  <a:lnTo>
                    <a:pt x="4" y="5"/>
                  </a:lnTo>
                  <a:lnTo>
                    <a:pt x="2" y="12"/>
                  </a:lnTo>
                  <a:lnTo>
                    <a:pt x="0" y="17"/>
                  </a:lnTo>
                  <a:lnTo>
                    <a:pt x="0" y="22"/>
                  </a:lnTo>
                  <a:lnTo>
                    <a:pt x="4" y="22"/>
                  </a:lnTo>
                  <a:lnTo>
                    <a:pt x="7" y="24"/>
                  </a:lnTo>
                  <a:lnTo>
                    <a:pt x="11" y="24"/>
                  </a:lnTo>
                  <a:lnTo>
                    <a:pt x="14" y="2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5" name="Freeform 204"/>
            <p:cNvSpPr>
              <a:spLocks/>
            </p:cNvSpPr>
            <p:nvPr/>
          </p:nvSpPr>
          <p:spPr bwMode="auto">
            <a:xfrm>
              <a:off x="6918218" y="2861737"/>
              <a:ext cx="15452" cy="17079"/>
            </a:xfrm>
            <a:custGeom>
              <a:avLst/>
              <a:gdLst>
                <a:gd name="T0" fmla="*/ 5 w 19"/>
                <a:gd name="T1" fmla="*/ 21 h 21"/>
                <a:gd name="T2" fmla="*/ 7 w 19"/>
                <a:gd name="T3" fmla="*/ 16 h 21"/>
                <a:gd name="T4" fmla="*/ 9 w 19"/>
                <a:gd name="T5" fmla="*/ 16 h 21"/>
                <a:gd name="T6" fmla="*/ 14 w 19"/>
                <a:gd name="T7" fmla="*/ 11 h 21"/>
                <a:gd name="T8" fmla="*/ 16 w 19"/>
                <a:gd name="T9" fmla="*/ 9 h 21"/>
                <a:gd name="T10" fmla="*/ 19 w 19"/>
                <a:gd name="T11" fmla="*/ 4 h 21"/>
                <a:gd name="T12" fmla="*/ 19 w 19"/>
                <a:gd name="T13" fmla="*/ 2 h 21"/>
                <a:gd name="T14" fmla="*/ 16 w 19"/>
                <a:gd name="T15" fmla="*/ 0 h 21"/>
                <a:gd name="T16" fmla="*/ 14 w 19"/>
                <a:gd name="T17" fmla="*/ 0 h 21"/>
                <a:gd name="T18" fmla="*/ 7 w 19"/>
                <a:gd name="T19" fmla="*/ 2 h 21"/>
                <a:gd name="T20" fmla="*/ 5 w 19"/>
                <a:gd name="T21" fmla="*/ 4 h 21"/>
                <a:gd name="T22" fmla="*/ 5 w 19"/>
                <a:gd name="T23" fmla="*/ 9 h 21"/>
                <a:gd name="T24" fmla="*/ 2 w 19"/>
                <a:gd name="T25" fmla="*/ 11 h 21"/>
                <a:gd name="T26" fmla="*/ 0 w 19"/>
                <a:gd name="T27" fmla="*/ 14 h 21"/>
                <a:gd name="T28" fmla="*/ 0 w 19"/>
                <a:gd name="T29" fmla="*/ 18 h 21"/>
                <a:gd name="T30" fmla="*/ 2 w 19"/>
                <a:gd name="T31" fmla="*/ 21 h 21"/>
                <a:gd name="T32" fmla="*/ 5 w 19"/>
                <a:gd name="T3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21">
                  <a:moveTo>
                    <a:pt x="5" y="21"/>
                  </a:moveTo>
                  <a:lnTo>
                    <a:pt x="7" y="16"/>
                  </a:lnTo>
                  <a:lnTo>
                    <a:pt x="9" y="16"/>
                  </a:lnTo>
                  <a:lnTo>
                    <a:pt x="14" y="11"/>
                  </a:lnTo>
                  <a:lnTo>
                    <a:pt x="16" y="9"/>
                  </a:lnTo>
                  <a:lnTo>
                    <a:pt x="19" y="4"/>
                  </a:lnTo>
                  <a:lnTo>
                    <a:pt x="19" y="2"/>
                  </a:lnTo>
                  <a:lnTo>
                    <a:pt x="16" y="0"/>
                  </a:lnTo>
                  <a:lnTo>
                    <a:pt x="14" y="0"/>
                  </a:lnTo>
                  <a:lnTo>
                    <a:pt x="7" y="2"/>
                  </a:lnTo>
                  <a:lnTo>
                    <a:pt x="5" y="4"/>
                  </a:lnTo>
                  <a:lnTo>
                    <a:pt x="5" y="9"/>
                  </a:lnTo>
                  <a:lnTo>
                    <a:pt x="2" y="11"/>
                  </a:lnTo>
                  <a:lnTo>
                    <a:pt x="0" y="14"/>
                  </a:lnTo>
                  <a:lnTo>
                    <a:pt x="0" y="18"/>
                  </a:lnTo>
                  <a:lnTo>
                    <a:pt x="2" y="21"/>
                  </a:lnTo>
                  <a:lnTo>
                    <a:pt x="5" y="2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6" name="Freeform 205"/>
            <p:cNvSpPr>
              <a:spLocks/>
            </p:cNvSpPr>
            <p:nvPr/>
          </p:nvSpPr>
          <p:spPr bwMode="auto">
            <a:xfrm>
              <a:off x="6918218" y="2730800"/>
              <a:ext cx="9760" cy="17079"/>
            </a:xfrm>
            <a:custGeom>
              <a:avLst/>
              <a:gdLst>
                <a:gd name="T0" fmla="*/ 12 w 12"/>
                <a:gd name="T1" fmla="*/ 9 h 21"/>
                <a:gd name="T2" fmla="*/ 9 w 12"/>
                <a:gd name="T3" fmla="*/ 7 h 21"/>
                <a:gd name="T4" fmla="*/ 9 w 12"/>
                <a:gd name="T5" fmla="*/ 4 h 21"/>
                <a:gd name="T6" fmla="*/ 7 w 12"/>
                <a:gd name="T7" fmla="*/ 0 h 21"/>
                <a:gd name="T8" fmla="*/ 5 w 12"/>
                <a:gd name="T9" fmla="*/ 2 h 21"/>
                <a:gd name="T10" fmla="*/ 2 w 12"/>
                <a:gd name="T11" fmla="*/ 2 h 21"/>
                <a:gd name="T12" fmla="*/ 2 w 12"/>
                <a:gd name="T13" fmla="*/ 4 h 21"/>
                <a:gd name="T14" fmla="*/ 5 w 12"/>
                <a:gd name="T15" fmla="*/ 7 h 21"/>
                <a:gd name="T16" fmla="*/ 5 w 12"/>
                <a:gd name="T17" fmla="*/ 9 h 21"/>
                <a:gd name="T18" fmla="*/ 2 w 12"/>
                <a:gd name="T19" fmla="*/ 9 h 21"/>
                <a:gd name="T20" fmla="*/ 0 w 12"/>
                <a:gd name="T21" fmla="*/ 7 h 21"/>
                <a:gd name="T22" fmla="*/ 0 w 12"/>
                <a:gd name="T23" fmla="*/ 14 h 21"/>
                <a:gd name="T24" fmla="*/ 2 w 12"/>
                <a:gd name="T25" fmla="*/ 16 h 21"/>
                <a:gd name="T26" fmla="*/ 5 w 12"/>
                <a:gd name="T27" fmla="*/ 14 h 21"/>
                <a:gd name="T28" fmla="*/ 7 w 12"/>
                <a:gd name="T29" fmla="*/ 16 h 21"/>
                <a:gd name="T30" fmla="*/ 7 w 12"/>
                <a:gd name="T31" fmla="*/ 19 h 21"/>
                <a:gd name="T32" fmla="*/ 9 w 12"/>
                <a:gd name="T33" fmla="*/ 21 h 21"/>
                <a:gd name="T34" fmla="*/ 9 w 12"/>
                <a:gd name="T35" fmla="*/ 19 h 21"/>
                <a:gd name="T36" fmla="*/ 9 w 12"/>
                <a:gd name="T37" fmla="*/ 14 h 21"/>
                <a:gd name="T38" fmla="*/ 12 w 12"/>
                <a:gd name="T39" fmla="*/ 11 h 21"/>
                <a:gd name="T40" fmla="*/ 12 w 12"/>
                <a:gd name="T41"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21">
                  <a:moveTo>
                    <a:pt x="12" y="9"/>
                  </a:moveTo>
                  <a:lnTo>
                    <a:pt x="9" y="7"/>
                  </a:lnTo>
                  <a:lnTo>
                    <a:pt x="9" y="4"/>
                  </a:lnTo>
                  <a:lnTo>
                    <a:pt x="7" y="0"/>
                  </a:lnTo>
                  <a:lnTo>
                    <a:pt x="5" y="2"/>
                  </a:lnTo>
                  <a:lnTo>
                    <a:pt x="2" y="2"/>
                  </a:lnTo>
                  <a:lnTo>
                    <a:pt x="2" y="4"/>
                  </a:lnTo>
                  <a:lnTo>
                    <a:pt x="5" y="7"/>
                  </a:lnTo>
                  <a:lnTo>
                    <a:pt x="5" y="9"/>
                  </a:lnTo>
                  <a:lnTo>
                    <a:pt x="2" y="9"/>
                  </a:lnTo>
                  <a:lnTo>
                    <a:pt x="0" y="7"/>
                  </a:lnTo>
                  <a:lnTo>
                    <a:pt x="0" y="14"/>
                  </a:lnTo>
                  <a:lnTo>
                    <a:pt x="2" y="16"/>
                  </a:lnTo>
                  <a:lnTo>
                    <a:pt x="5" y="14"/>
                  </a:lnTo>
                  <a:lnTo>
                    <a:pt x="7" y="16"/>
                  </a:lnTo>
                  <a:lnTo>
                    <a:pt x="7" y="19"/>
                  </a:lnTo>
                  <a:lnTo>
                    <a:pt x="9" y="21"/>
                  </a:lnTo>
                  <a:lnTo>
                    <a:pt x="9" y="19"/>
                  </a:lnTo>
                  <a:lnTo>
                    <a:pt x="9" y="14"/>
                  </a:lnTo>
                  <a:lnTo>
                    <a:pt x="12" y="11"/>
                  </a:lnTo>
                  <a:lnTo>
                    <a:pt x="12"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7" name="Freeform 206"/>
            <p:cNvSpPr>
              <a:spLocks/>
            </p:cNvSpPr>
            <p:nvPr/>
          </p:nvSpPr>
          <p:spPr bwMode="auto">
            <a:xfrm>
              <a:off x="6897073" y="2422570"/>
              <a:ext cx="63435" cy="71567"/>
            </a:xfrm>
            <a:custGeom>
              <a:avLst/>
              <a:gdLst>
                <a:gd name="T0" fmla="*/ 5 w 78"/>
                <a:gd name="T1" fmla="*/ 54 h 88"/>
                <a:gd name="T2" fmla="*/ 7 w 78"/>
                <a:gd name="T3" fmla="*/ 57 h 88"/>
                <a:gd name="T4" fmla="*/ 9 w 78"/>
                <a:gd name="T5" fmla="*/ 61 h 88"/>
                <a:gd name="T6" fmla="*/ 7 w 78"/>
                <a:gd name="T7" fmla="*/ 71 h 88"/>
                <a:gd name="T8" fmla="*/ 5 w 78"/>
                <a:gd name="T9" fmla="*/ 76 h 88"/>
                <a:gd name="T10" fmla="*/ 5 w 78"/>
                <a:gd name="T11" fmla="*/ 80 h 88"/>
                <a:gd name="T12" fmla="*/ 5 w 78"/>
                <a:gd name="T13" fmla="*/ 83 h 88"/>
                <a:gd name="T14" fmla="*/ 7 w 78"/>
                <a:gd name="T15" fmla="*/ 83 h 88"/>
                <a:gd name="T16" fmla="*/ 9 w 78"/>
                <a:gd name="T17" fmla="*/ 78 h 88"/>
                <a:gd name="T18" fmla="*/ 14 w 78"/>
                <a:gd name="T19" fmla="*/ 76 h 88"/>
                <a:gd name="T20" fmla="*/ 16 w 78"/>
                <a:gd name="T21" fmla="*/ 78 h 88"/>
                <a:gd name="T22" fmla="*/ 16 w 78"/>
                <a:gd name="T23" fmla="*/ 80 h 88"/>
                <a:gd name="T24" fmla="*/ 23 w 78"/>
                <a:gd name="T25" fmla="*/ 85 h 88"/>
                <a:gd name="T26" fmla="*/ 26 w 78"/>
                <a:gd name="T27" fmla="*/ 85 h 88"/>
                <a:gd name="T28" fmla="*/ 28 w 78"/>
                <a:gd name="T29" fmla="*/ 83 h 88"/>
                <a:gd name="T30" fmla="*/ 31 w 78"/>
                <a:gd name="T31" fmla="*/ 85 h 88"/>
                <a:gd name="T32" fmla="*/ 38 w 78"/>
                <a:gd name="T33" fmla="*/ 88 h 88"/>
                <a:gd name="T34" fmla="*/ 42 w 78"/>
                <a:gd name="T35" fmla="*/ 88 h 88"/>
                <a:gd name="T36" fmla="*/ 47 w 78"/>
                <a:gd name="T37" fmla="*/ 88 h 88"/>
                <a:gd name="T38" fmla="*/ 54 w 78"/>
                <a:gd name="T39" fmla="*/ 83 h 88"/>
                <a:gd name="T40" fmla="*/ 57 w 78"/>
                <a:gd name="T41" fmla="*/ 80 h 88"/>
                <a:gd name="T42" fmla="*/ 57 w 78"/>
                <a:gd name="T43" fmla="*/ 76 h 88"/>
                <a:gd name="T44" fmla="*/ 61 w 78"/>
                <a:gd name="T45" fmla="*/ 71 h 88"/>
                <a:gd name="T46" fmla="*/ 71 w 78"/>
                <a:gd name="T47" fmla="*/ 64 h 88"/>
                <a:gd name="T48" fmla="*/ 76 w 78"/>
                <a:gd name="T49" fmla="*/ 61 h 88"/>
                <a:gd name="T50" fmla="*/ 78 w 78"/>
                <a:gd name="T51" fmla="*/ 59 h 88"/>
                <a:gd name="T52" fmla="*/ 76 w 78"/>
                <a:gd name="T53" fmla="*/ 54 h 88"/>
                <a:gd name="T54" fmla="*/ 71 w 78"/>
                <a:gd name="T55" fmla="*/ 50 h 88"/>
                <a:gd name="T56" fmla="*/ 64 w 78"/>
                <a:gd name="T57" fmla="*/ 45 h 88"/>
                <a:gd name="T58" fmla="*/ 59 w 78"/>
                <a:gd name="T59" fmla="*/ 38 h 88"/>
                <a:gd name="T60" fmla="*/ 61 w 78"/>
                <a:gd name="T61" fmla="*/ 33 h 88"/>
                <a:gd name="T62" fmla="*/ 61 w 78"/>
                <a:gd name="T63" fmla="*/ 28 h 88"/>
                <a:gd name="T64" fmla="*/ 64 w 78"/>
                <a:gd name="T65" fmla="*/ 26 h 88"/>
                <a:gd name="T66" fmla="*/ 61 w 78"/>
                <a:gd name="T67" fmla="*/ 24 h 88"/>
                <a:gd name="T68" fmla="*/ 49 w 78"/>
                <a:gd name="T69" fmla="*/ 24 h 88"/>
                <a:gd name="T70" fmla="*/ 42 w 78"/>
                <a:gd name="T71" fmla="*/ 21 h 88"/>
                <a:gd name="T72" fmla="*/ 38 w 78"/>
                <a:gd name="T73" fmla="*/ 19 h 88"/>
                <a:gd name="T74" fmla="*/ 31 w 78"/>
                <a:gd name="T75" fmla="*/ 9 h 88"/>
                <a:gd name="T76" fmla="*/ 23 w 78"/>
                <a:gd name="T77" fmla="*/ 5 h 88"/>
                <a:gd name="T78" fmla="*/ 16 w 78"/>
                <a:gd name="T79" fmla="*/ 0 h 88"/>
                <a:gd name="T80" fmla="*/ 14 w 78"/>
                <a:gd name="T81" fmla="*/ 0 h 88"/>
                <a:gd name="T82" fmla="*/ 12 w 78"/>
                <a:gd name="T83" fmla="*/ 2 h 88"/>
                <a:gd name="T84" fmla="*/ 12 w 78"/>
                <a:gd name="T85" fmla="*/ 5 h 88"/>
                <a:gd name="T86" fmla="*/ 12 w 78"/>
                <a:gd name="T87" fmla="*/ 9 h 88"/>
                <a:gd name="T88" fmla="*/ 12 w 78"/>
                <a:gd name="T89" fmla="*/ 14 h 88"/>
                <a:gd name="T90" fmla="*/ 9 w 78"/>
                <a:gd name="T91" fmla="*/ 19 h 88"/>
                <a:gd name="T92" fmla="*/ 5 w 78"/>
                <a:gd name="T93" fmla="*/ 26 h 88"/>
                <a:gd name="T94" fmla="*/ 2 w 78"/>
                <a:gd name="T95" fmla="*/ 31 h 88"/>
                <a:gd name="T96" fmla="*/ 0 w 78"/>
                <a:gd name="T97" fmla="*/ 35 h 88"/>
                <a:gd name="T98" fmla="*/ 2 w 78"/>
                <a:gd name="T99" fmla="*/ 50 h 88"/>
                <a:gd name="T100" fmla="*/ 5 w 78"/>
                <a:gd name="T101" fmla="*/ 5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 h="88">
                  <a:moveTo>
                    <a:pt x="5" y="54"/>
                  </a:moveTo>
                  <a:lnTo>
                    <a:pt x="7" y="57"/>
                  </a:lnTo>
                  <a:lnTo>
                    <a:pt x="9" y="61"/>
                  </a:lnTo>
                  <a:lnTo>
                    <a:pt x="7" y="71"/>
                  </a:lnTo>
                  <a:lnTo>
                    <a:pt x="5" y="76"/>
                  </a:lnTo>
                  <a:lnTo>
                    <a:pt x="5" y="80"/>
                  </a:lnTo>
                  <a:lnTo>
                    <a:pt x="5" y="83"/>
                  </a:lnTo>
                  <a:lnTo>
                    <a:pt x="7" y="83"/>
                  </a:lnTo>
                  <a:lnTo>
                    <a:pt x="9" y="78"/>
                  </a:lnTo>
                  <a:lnTo>
                    <a:pt x="14" y="76"/>
                  </a:lnTo>
                  <a:lnTo>
                    <a:pt x="16" y="78"/>
                  </a:lnTo>
                  <a:lnTo>
                    <a:pt x="16" y="80"/>
                  </a:lnTo>
                  <a:lnTo>
                    <a:pt x="23" y="85"/>
                  </a:lnTo>
                  <a:lnTo>
                    <a:pt x="26" y="85"/>
                  </a:lnTo>
                  <a:lnTo>
                    <a:pt x="28" y="83"/>
                  </a:lnTo>
                  <a:lnTo>
                    <a:pt x="31" y="85"/>
                  </a:lnTo>
                  <a:lnTo>
                    <a:pt x="38" y="88"/>
                  </a:lnTo>
                  <a:lnTo>
                    <a:pt x="42" y="88"/>
                  </a:lnTo>
                  <a:lnTo>
                    <a:pt x="47" y="88"/>
                  </a:lnTo>
                  <a:lnTo>
                    <a:pt x="54" y="83"/>
                  </a:lnTo>
                  <a:lnTo>
                    <a:pt x="57" y="80"/>
                  </a:lnTo>
                  <a:lnTo>
                    <a:pt x="57" y="76"/>
                  </a:lnTo>
                  <a:lnTo>
                    <a:pt x="61" y="71"/>
                  </a:lnTo>
                  <a:lnTo>
                    <a:pt x="71" y="64"/>
                  </a:lnTo>
                  <a:lnTo>
                    <a:pt x="76" y="61"/>
                  </a:lnTo>
                  <a:lnTo>
                    <a:pt x="78" y="59"/>
                  </a:lnTo>
                  <a:lnTo>
                    <a:pt x="76" y="54"/>
                  </a:lnTo>
                  <a:lnTo>
                    <a:pt x="71" y="50"/>
                  </a:lnTo>
                  <a:lnTo>
                    <a:pt x="64" y="45"/>
                  </a:lnTo>
                  <a:lnTo>
                    <a:pt x="59" y="38"/>
                  </a:lnTo>
                  <a:lnTo>
                    <a:pt x="61" y="33"/>
                  </a:lnTo>
                  <a:lnTo>
                    <a:pt x="61" y="28"/>
                  </a:lnTo>
                  <a:lnTo>
                    <a:pt x="64" y="26"/>
                  </a:lnTo>
                  <a:lnTo>
                    <a:pt x="61" y="24"/>
                  </a:lnTo>
                  <a:lnTo>
                    <a:pt x="49" y="24"/>
                  </a:lnTo>
                  <a:lnTo>
                    <a:pt x="42" y="21"/>
                  </a:lnTo>
                  <a:lnTo>
                    <a:pt x="38" y="19"/>
                  </a:lnTo>
                  <a:lnTo>
                    <a:pt x="31" y="9"/>
                  </a:lnTo>
                  <a:lnTo>
                    <a:pt x="23" y="5"/>
                  </a:lnTo>
                  <a:lnTo>
                    <a:pt x="16" y="0"/>
                  </a:lnTo>
                  <a:lnTo>
                    <a:pt x="14" y="0"/>
                  </a:lnTo>
                  <a:lnTo>
                    <a:pt x="12" y="2"/>
                  </a:lnTo>
                  <a:lnTo>
                    <a:pt x="12" y="5"/>
                  </a:lnTo>
                  <a:lnTo>
                    <a:pt x="12" y="9"/>
                  </a:lnTo>
                  <a:lnTo>
                    <a:pt x="12" y="14"/>
                  </a:lnTo>
                  <a:lnTo>
                    <a:pt x="9" y="19"/>
                  </a:lnTo>
                  <a:lnTo>
                    <a:pt x="5" y="26"/>
                  </a:lnTo>
                  <a:lnTo>
                    <a:pt x="2" y="31"/>
                  </a:lnTo>
                  <a:lnTo>
                    <a:pt x="0" y="35"/>
                  </a:lnTo>
                  <a:lnTo>
                    <a:pt x="2" y="50"/>
                  </a:lnTo>
                  <a:lnTo>
                    <a:pt x="5" y="5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8" name="Freeform 207"/>
            <p:cNvSpPr>
              <a:spLocks/>
            </p:cNvSpPr>
            <p:nvPr/>
          </p:nvSpPr>
          <p:spPr bwMode="auto">
            <a:xfrm>
              <a:off x="7062167" y="2659233"/>
              <a:ext cx="17080" cy="9760"/>
            </a:xfrm>
            <a:custGeom>
              <a:avLst/>
              <a:gdLst>
                <a:gd name="T0" fmla="*/ 5 w 21"/>
                <a:gd name="T1" fmla="*/ 9 h 12"/>
                <a:gd name="T2" fmla="*/ 5 w 21"/>
                <a:gd name="T3" fmla="*/ 12 h 12"/>
                <a:gd name="T4" fmla="*/ 10 w 21"/>
                <a:gd name="T5" fmla="*/ 12 h 12"/>
                <a:gd name="T6" fmla="*/ 12 w 21"/>
                <a:gd name="T7" fmla="*/ 12 h 12"/>
                <a:gd name="T8" fmla="*/ 17 w 21"/>
                <a:gd name="T9" fmla="*/ 12 h 12"/>
                <a:gd name="T10" fmla="*/ 19 w 21"/>
                <a:gd name="T11" fmla="*/ 12 h 12"/>
                <a:gd name="T12" fmla="*/ 21 w 21"/>
                <a:gd name="T13" fmla="*/ 7 h 12"/>
                <a:gd name="T14" fmla="*/ 21 w 21"/>
                <a:gd name="T15" fmla="*/ 7 h 12"/>
                <a:gd name="T16" fmla="*/ 19 w 21"/>
                <a:gd name="T17" fmla="*/ 7 h 12"/>
                <a:gd name="T18" fmla="*/ 21 w 21"/>
                <a:gd name="T19" fmla="*/ 5 h 12"/>
                <a:gd name="T20" fmla="*/ 19 w 21"/>
                <a:gd name="T21" fmla="*/ 0 h 12"/>
                <a:gd name="T22" fmla="*/ 17 w 21"/>
                <a:gd name="T23" fmla="*/ 0 h 12"/>
                <a:gd name="T24" fmla="*/ 14 w 21"/>
                <a:gd name="T25" fmla="*/ 2 h 12"/>
                <a:gd name="T26" fmla="*/ 14 w 21"/>
                <a:gd name="T27" fmla="*/ 5 h 12"/>
                <a:gd name="T28" fmla="*/ 14 w 21"/>
                <a:gd name="T29" fmla="*/ 5 h 12"/>
                <a:gd name="T30" fmla="*/ 12 w 21"/>
                <a:gd name="T31" fmla="*/ 5 h 12"/>
                <a:gd name="T32" fmla="*/ 10 w 21"/>
                <a:gd name="T33" fmla="*/ 2 h 12"/>
                <a:gd name="T34" fmla="*/ 7 w 21"/>
                <a:gd name="T35" fmla="*/ 2 h 12"/>
                <a:gd name="T36" fmla="*/ 7 w 21"/>
                <a:gd name="T37" fmla="*/ 5 h 12"/>
                <a:gd name="T38" fmla="*/ 5 w 21"/>
                <a:gd name="T39" fmla="*/ 7 h 12"/>
                <a:gd name="T40" fmla="*/ 3 w 21"/>
                <a:gd name="T41" fmla="*/ 7 h 12"/>
                <a:gd name="T42" fmla="*/ 0 w 21"/>
                <a:gd name="T43" fmla="*/ 9 h 12"/>
                <a:gd name="T44" fmla="*/ 0 w 21"/>
                <a:gd name="T45" fmla="*/ 12 h 12"/>
                <a:gd name="T46" fmla="*/ 5 w 21"/>
                <a:gd name="T47"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 h="12">
                  <a:moveTo>
                    <a:pt x="5" y="9"/>
                  </a:moveTo>
                  <a:lnTo>
                    <a:pt x="5" y="12"/>
                  </a:lnTo>
                  <a:lnTo>
                    <a:pt x="10" y="12"/>
                  </a:lnTo>
                  <a:lnTo>
                    <a:pt x="12" y="12"/>
                  </a:lnTo>
                  <a:lnTo>
                    <a:pt x="17" y="12"/>
                  </a:lnTo>
                  <a:lnTo>
                    <a:pt x="19" y="12"/>
                  </a:lnTo>
                  <a:lnTo>
                    <a:pt x="21" y="7"/>
                  </a:lnTo>
                  <a:lnTo>
                    <a:pt x="21" y="7"/>
                  </a:lnTo>
                  <a:lnTo>
                    <a:pt x="19" y="7"/>
                  </a:lnTo>
                  <a:lnTo>
                    <a:pt x="21" y="5"/>
                  </a:lnTo>
                  <a:lnTo>
                    <a:pt x="19" y="0"/>
                  </a:lnTo>
                  <a:lnTo>
                    <a:pt x="17" y="0"/>
                  </a:lnTo>
                  <a:lnTo>
                    <a:pt x="14" y="2"/>
                  </a:lnTo>
                  <a:lnTo>
                    <a:pt x="14" y="5"/>
                  </a:lnTo>
                  <a:lnTo>
                    <a:pt x="14" y="5"/>
                  </a:lnTo>
                  <a:lnTo>
                    <a:pt x="12" y="5"/>
                  </a:lnTo>
                  <a:lnTo>
                    <a:pt x="10" y="2"/>
                  </a:lnTo>
                  <a:lnTo>
                    <a:pt x="7" y="2"/>
                  </a:lnTo>
                  <a:lnTo>
                    <a:pt x="7" y="5"/>
                  </a:lnTo>
                  <a:lnTo>
                    <a:pt x="5" y="7"/>
                  </a:lnTo>
                  <a:lnTo>
                    <a:pt x="3" y="7"/>
                  </a:lnTo>
                  <a:lnTo>
                    <a:pt x="0" y="9"/>
                  </a:lnTo>
                  <a:lnTo>
                    <a:pt x="0" y="12"/>
                  </a:lnTo>
                  <a:lnTo>
                    <a:pt x="5"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9" name="Freeform 208"/>
            <p:cNvSpPr>
              <a:spLocks/>
            </p:cNvSpPr>
            <p:nvPr/>
          </p:nvSpPr>
          <p:spPr bwMode="auto">
            <a:xfrm>
              <a:off x="6888940" y="2839779"/>
              <a:ext cx="12200" cy="6506"/>
            </a:xfrm>
            <a:custGeom>
              <a:avLst/>
              <a:gdLst>
                <a:gd name="T0" fmla="*/ 10 w 15"/>
                <a:gd name="T1" fmla="*/ 8 h 8"/>
                <a:gd name="T2" fmla="*/ 15 w 15"/>
                <a:gd name="T3" fmla="*/ 5 h 8"/>
                <a:gd name="T4" fmla="*/ 15 w 15"/>
                <a:gd name="T5" fmla="*/ 3 h 8"/>
                <a:gd name="T6" fmla="*/ 7 w 15"/>
                <a:gd name="T7" fmla="*/ 3 h 8"/>
                <a:gd name="T8" fmla="*/ 3 w 15"/>
                <a:gd name="T9" fmla="*/ 0 h 8"/>
                <a:gd name="T10" fmla="*/ 0 w 15"/>
                <a:gd name="T11" fmla="*/ 3 h 8"/>
                <a:gd name="T12" fmla="*/ 5 w 15"/>
                <a:gd name="T13" fmla="*/ 5 h 8"/>
                <a:gd name="T14" fmla="*/ 10 w 15"/>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8">
                  <a:moveTo>
                    <a:pt x="10" y="8"/>
                  </a:moveTo>
                  <a:lnTo>
                    <a:pt x="15" y="5"/>
                  </a:lnTo>
                  <a:lnTo>
                    <a:pt x="15" y="3"/>
                  </a:lnTo>
                  <a:lnTo>
                    <a:pt x="7" y="3"/>
                  </a:lnTo>
                  <a:lnTo>
                    <a:pt x="3" y="0"/>
                  </a:lnTo>
                  <a:lnTo>
                    <a:pt x="0" y="3"/>
                  </a:lnTo>
                  <a:lnTo>
                    <a:pt x="5" y="5"/>
                  </a:lnTo>
                  <a:lnTo>
                    <a:pt x="10"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0" name="Freeform 209"/>
            <p:cNvSpPr>
              <a:spLocks/>
            </p:cNvSpPr>
            <p:nvPr/>
          </p:nvSpPr>
          <p:spPr bwMode="auto">
            <a:xfrm>
              <a:off x="6904393" y="2774716"/>
              <a:ext cx="5693" cy="5693"/>
            </a:xfrm>
            <a:custGeom>
              <a:avLst/>
              <a:gdLst>
                <a:gd name="T0" fmla="*/ 5 w 7"/>
                <a:gd name="T1" fmla="*/ 0 h 7"/>
                <a:gd name="T2" fmla="*/ 0 w 7"/>
                <a:gd name="T3" fmla="*/ 0 h 7"/>
                <a:gd name="T4" fmla="*/ 0 w 7"/>
                <a:gd name="T5" fmla="*/ 2 h 7"/>
                <a:gd name="T6" fmla="*/ 3 w 7"/>
                <a:gd name="T7" fmla="*/ 5 h 7"/>
                <a:gd name="T8" fmla="*/ 3 w 7"/>
                <a:gd name="T9" fmla="*/ 7 h 7"/>
                <a:gd name="T10" fmla="*/ 5 w 7"/>
                <a:gd name="T11" fmla="*/ 7 h 7"/>
                <a:gd name="T12" fmla="*/ 7 w 7"/>
                <a:gd name="T13" fmla="*/ 7 h 7"/>
                <a:gd name="T14" fmla="*/ 7 w 7"/>
                <a:gd name="T15" fmla="*/ 2 h 7"/>
                <a:gd name="T16" fmla="*/ 7 w 7"/>
                <a:gd name="T17" fmla="*/ 0 h 7"/>
                <a:gd name="T18" fmla="*/ 5 w 7"/>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7">
                  <a:moveTo>
                    <a:pt x="5" y="0"/>
                  </a:moveTo>
                  <a:lnTo>
                    <a:pt x="0" y="0"/>
                  </a:lnTo>
                  <a:lnTo>
                    <a:pt x="0" y="2"/>
                  </a:lnTo>
                  <a:lnTo>
                    <a:pt x="3" y="5"/>
                  </a:lnTo>
                  <a:lnTo>
                    <a:pt x="3" y="7"/>
                  </a:lnTo>
                  <a:lnTo>
                    <a:pt x="5" y="7"/>
                  </a:lnTo>
                  <a:lnTo>
                    <a:pt x="7" y="7"/>
                  </a:lnTo>
                  <a:lnTo>
                    <a:pt x="7" y="2"/>
                  </a:lnTo>
                  <a:lnTo>
                    <a:pt x="7" y="0"/>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1" name="Freeform 210"/>
            <p:cNvSpPr>
              <a:spLocks/>
            </p:cNvSpPr>
            <p:nvPr/>
          </p:nvSpPr>
          <p:spPr bwMode="auto">
            <a:xfrm>
              <a:off x="6950749" y="2790169"/>
              <a:ext cx="5693" cy="5693"/>
            </a:xfrm>
            <a:custGeom>
              <a:avLst/>
              <a:gdLst>
                <a:gd name="T0" fmla="*/ 0 w 7"/>
                <a:gd name="T1" fmla="*/ 2 h 7"/>
                <a:gd name="T2" fmla="*/ 0 w 7"/>
                <a:gd name="T3" fmla="*/ 5 h 7"/>
                <a:gd name="T4" fmla="*/ 5 w 7"/>
                <a:gd name="T5" fmla="*/ 7 h 7"/>
                <a:gd name="T6" fmla="*/ 7 w 7"/>
                <a:gd name="T7" fmla="*/ 2 h 7"/>
                <a:gd name="T8" fmla="*/ 5 w 7"/>
                <a:gd name="T9" fmla="*/ 0 h 7"/>
                <a:gd name="T10" fmla="*/ 2 w 7"/>
                <a:gd name="T11" fmla="*/ 0 h 7"/>
                <a:gd name="T12" fmla="*/ 0 w 7"/>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0" y="2"/>
                  </a:moveTo>
                  <a:lnTo>
                    <a:pt x="0" y="5"/>
                  </a:lnTo>
                  <a:lnTo>
                    <a:pt x="5" y="7"/>
                  </a:lnTo>
                  <a:lnTo>
                    <a:pt x="7" y="2"/>
                  </a:lnTo>
                  <a:lnTo>
                    <a:pt x="5"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2" name="Freeform 211"/>
            <p:cNvSpPr>
              <a:spLocks/>
            </p:cNvSpPr>
            <p:nvPr/>
          </p:nvSpPr>
          <p:spPr bwMode="auto">
            <a:xfrm>
              <a:off x="6958881" y="2788543"/>
              <a:ext cx="7320" cy="3253"/>
            </a:xfrm>
            <a:custGeom>
              <a:avLst/>
              <a:gdLst>
                <a:gd name="T0" fmla="*/ 4 w 9"/>
                <a:gd name="T1" fmla="*/ 0 h 4"/>
                <a:gd name="T2" fmla="*/ 0 w 9"/>
                <a:gd name="T3" fmla="*/ 2 h 4"/>
                <a:gd name="T4" fmla="*/ 2 w 9"/>
                <a:gd name="T5" fmla="*/ 4 h 4"/>
                <a:gd name="T6" fmla="*/ 7 w 9"/>
                <a:gd name="T7" fmla="*/ 4 h 4"/>
                <a:gd name="T8" fmla="*/ 9 w 9"/>
                <a:gd name="T9" fmla="*/ 2 h 4"/>
                <a:gd name="T10" fmla="*/ 9 w 9"/>
                <a:gd name="T11" fmla="*/ 0 h 4"/>
                <a:gd name="T12" fmla="*/ 4 w 9"/>
                <a:gd name="T13" fmla="*/ 0 h 4"/>
                <a:gd name="T14" fmla="*/ 4 w 9"/>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4">
                  <a:moveTo>
                    <a:pt x="4" y="0"/>
                  </a:moveTo>
                  <a:lnTo>
                    <a:pt x="0" y="2"/>
                  </a:lnTo>
                  <a:lnTo>
                    <a:pt x="2" y="4"/>
                  </a:lnTo>
                  <a:lnTo>
                    <a:pt x="7" y="4"/>
                  </a:lnTo>
                  <a:lnTo>
                    <a:pt x="9" y="2"/>
                  </a:lnTo>
                  <a:lnTo>
                    <a:pt x="9" y="0"/>
                  </a:lnTo>
                  <a:lnTo>
                    <a:pt x="4" y="0"/>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3" name="Freeform 212"/>
            <p:cNvSpPr>
              <a:spLocks/>
            </p:cNvSpPr>
            <p:nvPr/>
          </p:nvSpPr>
          <p:spPr bwMode="auto">
            <a:xfrm>
              <a:off x="6904393" y="2497391"/>
              <a:ext cx="34971" cy="23585"/>
            </a:xfrm>
            <a:custGeom>
              <a:avLst/>
              <a:gdLst>
                <a:gd name="T0" fmla="*/ 22 w 43"/>
                <a:gd name="T1" fmla="*/ 19 h 29"/>
                <a:gd name="T2" fmla="*/ 29 w 43"/>
                <a:gd name="T3" fmla="*/ 19 h 29"/>
                <a:gd name="T4" fmla="*/ 31 w 43"/>
                <a:gd name="T5" fmla="*/ 22 h 29"/>
                <a:gd name="T6" fmla="*/ 29 w 43"/>
                <a:gd name="T7" fmla="*/ 22 h 29"/>
                <a:gd name="T8" fmla="*/ 24 w 43"/>
                <a:gd name="T9" fmla="*/ 24 h 29"/>
                <a:gd name="T10" fmla="*/ 19 w 43"/>
                <a:gd name="T11" fmla="*/ 24 h 29"/>
                <a:gd name="T12" fmla="*/ 19 w 43"/>
                <a:gd name="T13" fmla="*/ 26 h 29"/>
                <a:gd name="T14" fmla="*/ 24 w 43"/>
                <a:gd name="T15" fmla="*/ 29 h 29"/>
                <a:gd name="T16" fmla="*/ 26 w 43"/>
                <a:gd name="T17" fmla="*/ 29 h 29"/>
                <a:gd name="T18" fmla="*/ 31 w 43"/>
                <a:gd name="T19" fmla="*/ 24 h 29"/>
                <a:gd name="T20" fmla="*/ 36 w 43"/>
                <a:gd name="T21" fmla="*/ 22 h 29"/>
                <a:gd name="T22" fmla="*/ 38 w 43"/>
                <a:gd name="T23" fmla="*/ 19 h 29"/>
                <a:gd name="T24" fmla="*/ 40 w 43"/>
                <a:gd name="T25" fmla="*/ 14 h 29"/>
                <a:gd name="T26" fmla="*/ 43 w 43"/>
                <a:gd name="T27" fmla="*/ 7 h 29"/>
                <a:gd name="T28" fmla="*/ 43 w 43"/>
                <a:gd name="T29" fmla="*/ 5 h 29"/>
                <a:gd name="T30" fmla="*/ 33 w 43"/>
                <a:gd name="T31" fmla="*/ 0 h 29"/>
                <a:gd name="T32" fmla="*/ 26 w 43"/>
                <a:gd name="T33" fmla="*/ 0 h 29"/>
                <a:gd name="T34" fmla="*/ 19 w 43"/>
                <a:gd name="T35" fmla="*/ 0 h 29"/>
                <a:gd name="T36" fmla="*/ 17 w 43"/>
                <a:gd name="T37" fmla="*/ 3 h 29"/>
                <a:gd name="T38" fmla="*/ 12 w 43"/>
                <a:gd name="T39" fmla="*/ 0 h 29"/>
                <a:gd name="T40" fmla="*/ 10 w 43"/>
                <a:gd name="T41" fmla="*/ 0 h 29"/>
                <a:gd name="T42" fmla="*/ 7 w 43"/>
                <a:gd name="T43" fmla="*/ 3 h 29"/>
                <a:gd name="T44" fmla="*/ 3 w 43"/>
                <a:gd name="T45" fmla="*/ 3 h 29"/>
                <a:gd name="T46" fmla="*/ 0 w 43"/>
                <a:gd name="T47" fmla="*/ 5 h 29"/>
                <a:gd name="T48" fmla="*/ 3 w 43"/>
                <a:gd name="T49" fmla="*/ 7 h 29"/>
                <a:gd name="T50" fmla="*/ 7 w 43"/>
                <a:gd name="T51" fmla="*/ 10 h 29"/>
                <a:gd name="T52" fmla="*/ 10 w 43"/>
                <a:gd name="T53" fmla="*/ 12 h 29"/>
                <a:gd name="T54" fmla="*/ 12 w 43"/>
                <a:gd name="T55" fmla="*/ 14 h 29"/>
                <a:gd name="T56" fmla="*/ 17 w 43"/>
                <a:gd name="T57" fmla="*/ 19 h 29"/>
                <a:gd name="T58" fmla="*/ 22 w 43"/>
                <a:gd name="T59"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3" h="29">
                  <a:moveTo>
                    <a:pt x="22" y="19"/>
                  </a:moveTo>
                  <a:lnTo>
                    <a:pt x="29" y="19"/>
                  </a:lnTo>
                  <a:lnTo>
                    <a:pt x="31" y="22"/>
                  </a:lnTo>
                  <a:lnTo>
                    <a:pt x="29" y="22"/>
                  </a:lnTo>
                  <a:lnTo>
                    <a:pt x="24" y="24"/>
                  </a:lnTo>
                  <a:lnTo>
                    <a:pt x="19" y="24"/>
                  </a:lnTo>
                  <a:lnTo>
                    <a:pt x="19" y="26"/>
                  </a:lnTo>
                  <a:lnTo>
                    <a:pt x="24" y="29"/>
                  </a:lnTo>
                  <a:lnTo>
                    <a:pt x="26" y="29"/>
                  </a:lnTo>
                  <a:lnTo>
                    <a:pt x="31" y="24"/>
                  </a:lnTo>
                  <a:lnTo>
                    <a:pt x="36" y="22"/>
                  </a:lnTo>
                  <a:lnTo>
                    <a:pt x="38" y="19"/>
                  </a:lnTo>
                  <a:lnTo>
                    <a:pt x="40" y="14"/>
                  </a:lnTo>
                  <a:lnTo>
                    <a:pt x="43" y="7"/>
                  </a:lnTo>
                  <a:lnTo>
                    <a:pt x="43" y="5"/>
                  </a:lnTo>
                  <a:lnTo>
                    <a:pt x="33" y="0"/>
                  </a:lnTo>
                  <a:lnTo>
                    <a:pt x="26" y="0"/>
                  </a:lnTo>
                  <a:lnTo>
                    <a:pt x="19" y="0"/>
                  </a:lnTo>
                  <a:lnTo>
                    <a:pt x="17" y="3"/>
                  </a:lnTo>
                  <a:lnTo>
                    <a:pt x="12" y="0"/>
                  </a:lnTo>
                  <a:lnTo>
                    <a:pt x="10" y="0"/>
                  </a:lnTo>
                  <a:lnTo>
                    <a:pt x="7" y="3"/>
                  </a:lnTo>
                  <a:lnTo>
                    <a:pt x="3" y="3"/>
                  </a:lnTo>
                  <a:lnTo>
                    <a:pt x="0" y="5"/>
                  </a:lnTo>
                  <a:lnTo>
                    <a:pt x="3" y="7"/>
                  </a:lnTo>
                  <a:lnTo>
                    <a:pt x="7" y="10"/>
                  </a:lnTo>
                  <a:lnTo>
                    <a:pt x="10" y="12"/>
                  </a:lnTo>
                  <a:lnTo>
                    <a:pt x="12" y="14"/>
                  </a:lnTo>
                  <a:lnTo>
                    <a:pt x="17" y="19"/>
                  </a:lnTo>
                  <a:lnTo>
                    <a:pt x="22"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4" name="Freeform 213"/>
            <p:cNvSpPr>
              <a:spLocks/>
            </p:cNvSpPr>
            <p:nvPr/>
          </p:nvSpPr>
          <p:spPr bwMode="auto">
            <a:xfrm>
              <a:off x="6915779" y="2711282"/>
              <a:ext cx="12200" cy="5693"/>
            </a:xfrm>
            <a:custGeom>
              <a:avLst/>
              <a:gdLst>
                <a:gd name="T0" fmla="*/ 3 w 6"/>
                <a:gd name="T1" fmla="*/ 2 h 3"/>
                <a:gd name="T2" fmla="*/ 4 w 6"/>
                <a:gd name="T3" fmla="*/ 3 h 3"/>
                <a:gd name="T4" fmla="*/ 6 w 6"/>
                <a:gd name="T5" fmla="*/ 2 h 3"/>
                <a:gd name="T6" fmla="*/ 6 w 6"/>
                <a:gd name="T7" fmla="*/ 1 h 3"/>
                <a:gd name="T8" fmla="*/ 3 w 6"/>
                <a:gd name="T9" fmla="*/ 1 h 3"/>
                <a:gd name="T10" fmla="*/ 2 w 6"/>
                <a:gd name="T11" fmla="*/ 0 h 3"/>
                <a:gd name="T12" fmla="*/ 1 w 6"/>
                <a:gd name="T13" fmla="*/ 0 h 3"/>
                <a:gd name="T14" fmla="*/ 0 w 6"/>
                <a:gd name="T15" fmla="*/ 2 h 3"/>
                <a:gd name="T16" fmla="*/ 1 w 6"/>
                <a:gd name="T17" fmla="*/ 3 h 3"/>
                <a:gd name="T18" fmla="*/ 3 w 6"/>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
                  <a:moveTo>
                    <a:pt x="3" y="2"/>
                  </a:moveTo>
                  <a:cubicBezTo>
                    <a:pt x="4" y="3"/>
                    <a:pt x="4" y="3"/>
                    <a:pt x="4" y="3"/>
                  </a:cubicBezTo>
                  <a:cubicBezTo>
                    <a:pt x="6" y="2"/>
                    <a:pt x="6" y="2"/>
                    <a:pt x="6" y="2"/>
                  </a:cubicBezTo>
                  <a:cubicBezTo>
                    <a:pt x="6" y="1"/>
                    <a:pt x="6" y="1"/>
                    <a:pt x="6" y="1"/>
                  </a:cubicBezTo>
                  <a:cubicBezTo>
                    <a:pt x="3" y="1"/>
                    <a:pt x="3" y="1"/>
                    <a:pt x="3" y="1"/>
                  </a:cubicBezTo>
                  <a:cubicBezTo>
                    <a:pt x="2" y="0"/>
                    <a:pt x="2" y="0"/>
                    <a:pt x="2" y="0"/>
                  </a:cubicBezTo>
                  <a:cubicBezTo>
                    <a:pt x="1" y="0"/>
                    <a:pt x="1" y="0"/>
                    <a:pt x="1" y="0"/>
                  </a:cubicBezTo>
                  <a:cubicBezTo>
                    <a:pt x="0" y="2"/>
                    <a:pt x="0" y="2"/>
                    <a:pt x="0" y="2"/>
                  </a:cubicBezTo>
                  <a:cubicBezTo>
                    <a:pt x="0" y="2"/>
                    <a:pt x="1" y="3"/>
                    <a:pt x="1" y="3"/>
                  </a:cubicBez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5" name="Freeform 214"/>
            <p:cNvSpPr>
              <a:spLocks/>
            </p:cNvSpPr>
            <p:nvPr/>
          </p:nvSpPr>
          <p:spPr bwMode="auto">
            <a:xfrm>
              <a:off x="6906832" y="2715348"/>
              <a:ext cx="8946" cy="5693"/>
            </a:xfrm>
            <a:custGeom>
              <a:avLst/>
              <a:gdLst>
                <a:gd name="T0" fmla="*/ 9 w 11"/>
                <a:gd name="T1" fmla="*/ 7 h 7"/>
                <a:gd name="T2" fmla="*/ 11 w 11"/>
                <a:gd name="T3" fmla="*/ 4 h 7"/>
                <a:gd name="T4" fmla="*/ 7 w 11"/>
                <a:gd name="T5" fmla="*/ 4 h 7"/>
                <a:gd name="T6" fmla="*/ 4 w 11"/>
                <a:gd name="T7" fmla="*/ 2 h 7"/>
                <a:gd name="T8" fmla="*/ 2 w 11"/>
                <a:gd name="T9" fmla="*/ 0 h 7"/>
                <a:gd name="T10" fmla="*/ 0 w 11"/>
                <a:gd name="T11" fmla="*/ 2 h 7"/>
                <a:gd name="T12" fmla="*/ 2 w 11"/>
                <a:gd name="T13" fmla="*/ 4 h 7"/>
                <a:gd name="T14" fmla="*/ 7 w 11"/>
                <a:gd name="T15" fmla="*/ 7 h 7"/>
                <a:gd name="T16" fmla="*/ 9 w 11"/>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7">
                  <a:moveTo>
                    <a:pt x="9" y="7"/>
                  </a:moveTo>
                  <a:lnTo>
                    <a:pt x="11" y="4"/>
                  </a:lnTo>
                  <a:lnTo>
                    <a:pt x="7" y="4"/>
                  </a:lnTo>
                  <a:lnTo>
                    <a:pt x="4" y="2"/>
                  </a:lnTo>
                  <a:lnTo>
                    <a:pt x="2" y="0"/>
                  </a:lnTo>
                  <a:lnTo>
                    <a:pt x="0" y="2"/>
                  </a:lnTo>
                  <a:lnTo>
                    <a:pt x="2" y="4"/>
                  </a:lnTo>
                  <a:lnTo>
                    <a:pt x="7" y="7"/>
                  </a:lnTo>
                  <a:lnTo>
                    <a:pt x="9"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6" name="Freeform 215"/>
            <p:cNvSpPr>
              <a:spLocks/>
            </p:cNvSpPr>
            <p:nvPr/>
          </p:nvSpPr>
          <p:spPr bwMode="auto">
            <a:xfrm>
              <a:off x="7039396" y="2494137"/>
              <a:ext cx="65063" cy="82141"/>
            </a:xfrm>
            <a:custGeom>
              <a:avLst/>
              <a:gdLst>
                <a:gd name="T0" fmla="*/ 0 w 34"/>
                <a:gd name="T1" fmla="*/ 8 h 43"/>
                <a:gd name="T2" fmla="*/ 1 w 34"/>
                <a:gd name="T3" fmla="*/ 10 h 43"/>
                <a:gd name="T4" fmla="*/ 3 w 34"/>
                <a:gd name="T5" fmla="*/ 12 h 43"/>
                <a:gd name="T6" fmla="*/ 5 w 34"/>
                <a:gd name="T7" fmla="*/ 17 h 43"/>
                <a:gd name="T8" fmla="*/ 8 w 34"/>
                <a:gd name="T9" fmla="*/ 19 h 43"/>
                <a:gd name="T10" fmla="*/ 5 w 34"/>
                <a:gd name="T11" fmla="*/ 20 h 43"/>
                <a:gd name="T12" fmla="*/ 6 w 34"/>
                <a:gd name="T13" fmla="*/ 26 h 43"/>
                <a:gd name="T14" fmla="*/ 6 w 34"/>
                <a:gd name="T15" fmla="*/ 30 h 43"/>
                <a:gd name="T16" fmla="*/ 7 w 34"/>
                <a:gd name="T17" fmla="*/ 33 h 43"/>
                <a:gd name="T18" fmla="*/ 8 w 34"/>
                <a:gd name="T19" fmla="*/ 36 h 43"/>
                <a:gd name="T20" fmla="*/ 10 w 34"/>
                <a:gd name="T21" fmla="*/ 40 h 43"/>
                <a:gd name="T22" fmla="*/ 11 w 34"/>
                <a:gd name="T23" fmla="*/ 43 h 43"/>
                <a:gd name="T24" fmla="*/ 15 w 34"/>
                <a:gd name="T25" fmla="*/ 40 h 43"/>
                <a:gd name="T26" fmla="*/ 18 w 34"/>
                <a:gd name="T27" fmla="*/ 36 h 43"/>
                <a:gd name="T28" fmla="*/ 18 w 34"/>
                <a:gd name="T29" fmla="*/ 34 h 43"/>
                <a:gd name="T30" fmla="*/ 23 w 34"/>
                <a:gd name="T31" fmla="*/ 31 h 43"/>
                <a:gd name="T32" fmla="*/ 25 w 34"/>
                <a:gd name="T33" fmla="*/ 32 h 43"/>
                <a:gd name="T34" fmla="*/ 27 w 34"/>
                <a:gd name="T35" fmla="*/ 29 h 43"/>
                <a:gd name="T36" fmla="*/ 31 w 34"/>
                <a:gd name="T37" fmla="*/ 26 h 43"/>
                <a:gd name="T38" fmla="*/ 33 w 34"/>
                <a:gd name="T39" fmla="*/ 24 h 43"/>
                <a:gd name="T40" fmla="*/ 34 w 34"/>
                <a:gd name="T41" fmla="*/ 19 h 43"/>
                <a:gd name="T42" fmla="*/ 31 w 34"/>
                <a:gd name="T43" fmla="*/ 14 h 43"/>
                <a:gd name="T44" fmla="*/ 28 w 34"/>
                <a:gd name="T45" fmla="*/ 11 h 43"/>
                <a:gd name="T46" fmla="*/ 25 w 34"/>
                <a:gd name="T47" fmla="*/ 11 h 43"/>
                <a:gd name="T48" fmla="*/ 22 w 34"/>
                <a:gd name="T49" fmla="*/ 9 h 43"/>
                <a:gd name="T50" fmla="*/ 19 w 34"/>
                <a:gd name="T51" fmla="*/ 7 h 43"/>
                <a:gd name="T52" fmla="*/ 17 w 34"/>
                <a:gd name="T53" fmla="*/ 7 h 43"/>
                <a:gd name="T54" fmla="*/ 16 w 34"/>
                <a:gd name="T55" fmla="*/ 5 h 43"/>
                <a:gd name="T56" fmla="*/ 14 w 34"/>
                <a:gd name="T57" fmla="*/ 6 h 43"/>
                <a:gd name="T58" fmla="*/ 12 w 34"/>
                <a:gd name="T59" fmla="*/ 4 h 43"/>
                <a:gd name="T60" fmla="*/ 11 w 34"/>
                <a:gd name="T61" fmla="*/ 4 h 43"/>
                <a:gd name="T62" fmla="*/ 12 w 34"/>
                <a:gd name="T63" fmla="*/ 7 h 43"/>
                <a:gd name="T64" fmla="*/ 11 w 34"/>
                <a:gd name="T65" fmla="*/ 9 h 43"/>
                <a:gd name="T66" fmla="*/ 9 w 34"/>
                <a:gd name="T67" fmla="*/ 8 h 43"/>
                <a:gd name="T68" fmla="*/ 7 w 34"/>
                <a:gd name="T69" fmla="*/ 2 h 43"/>
                <a:gd name="T70" fmla="*/ 3 w 34"/>
                <a:gd name="T71" fmla="*/ 0 h 43"/>
                <a:gd name="T72" fmla="*/ 1 w 34"/>
                <a:gd name="T73" fmla="*/ 2 h 43"/>
                <a:gd name="T74" fmla="*/ 3 w 34"/>
                <a:gd name="T75" fmla="*/ 4 h 43"/>
                <a:gd name="T76" fmla="*/ 4 w 34"/>
                <a:gd name="T77" fmla="*/ 7 h 43"/>
                <a:gd name="T78" fmla="*/ 2 w 34"/>
                <a:gd name="T79" fmla="*/ 5 h 43"/>
                <a:gd name="T80" fmla="*/ 0 w 34"/>
                <a:gd name="T81" fmla="*/ 4 h 43"/>
                <a:gd name="T82" fmla="*/ 1 w 34"/>
                <a:gd name="T83"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 h="43">
                  <a:moveTo>
                    <a:pt x="1" y="7"/>
                  </a:moveTo>
                  <a:cubicBezTo>
                    <a:pt x="0" y="8"/>
                    <a:pt x="0" y="8"/>
                    <a:pt x="0" y="8"/>
                  </a:cubicBezTo>
                  <a:cubicBezTo>
                    <a:pt x="0" y="9"/>
                    <a:pt x="0" y="9"/>
                    <a:pt x="0" y="9"/>
                  </a:cubicBezTo>
                  <a:cubicBezTo>
                    <a:pt x="1" y="10"/>
                    <a:pt x="1" y="10"/>
                    <a:pt x="1" y="10"/>
                  </a:cubicBezTo>
                  <a:cubicBezTo>
                    <a:pt x="3" y="11"/>
                    <a:pt x="3" y="11"/>
                    <a:pt x="3" y="11"/>
                  </a:cubicBezTo>
                  <a:cubicBezTo>
                    <a:pt x="3" y="12"/>
                    <a:pt x="3" y="12"/>
                    <a:pt x="3" y="12"/>
                  </a:cubicBezTo>
                  <a:cubicBezTo>
                    <a:pt x="3" y="13"/>
                    <a:pt x="3" y="13"/>
                    <a:pt x="3" y="13"/>
                  </a:cubicBezTo>
                  <a:cubicBezTo>
                    <a:pt x="5" y="17"/>
                    <a:pt x="5" y="17"/>
                    <a:pt x="5" y="17"/>
                  </a:cubicBezTo>
                  <a:cubicBezTo>
                    <a:pt x="6" y="19"/>
                    <a:pt x="6" y="19"/>
                    <a:pt x="6" y="19"/>
                  </a:cubicBezTo>
                  <a:cubicBezTo>
                    <a:pt x="8" y="19"/>
                    <a:pt x="8" y="19"/>
                    <a:pt x="8" y="19"/>
                  </a:cubicBezTo>
                  <a:cubicBezTo>
                    <a:pt x="7" y="20"/>
                    <a:pt x="7" y="20"/>
                    <a:pt x="7" y="20"/>
                  </a:cubicBezTo>
                  <a:cubicBezTo>
                    <a:pt x="5" y="20"/>
                    <a:pt x="5" y="20"/>
                    <a:pt x="5" y="20"/>
                  </a:cubicBezTo>
                  <a:cubicBezTo>
                    <a:pt x="4" y="23"/>
                    <a:pt x="4" y="23"/>
                    <a:pt x="4" y="23"/>
                  </a:cubicBezTo>
                  <a:cubicBezTo>
                    <a:pt x="6" y="26"/>
                    <a:pt x="6" y="26"/>
                    <a:pt x="6" y="26"/>
                  </a:cubicBezTo>
                  <a:cubicBezTo>
                    <a:pt x="6" y="28"/>
                    <a:pt x="6" y="28"/>
                    <a:pt x="6" y="28"/>
                  </a:cubicBezTo>
                  <a:cubicBezTo>
                    <a:pt x="6" y="30"/>
                    <a:pt x="6" y="30"/>
                    <a:pt x="6" y="30"/>
                  </a:cubicBezTo>
                  <a:cubicBezTo>
                    <a:pt x="7" y="31"/>
                    <a:pt x="7" y="31"/>
                    <a:pt x="7" y="31"/>
                  </a:cubicBezTo>
                  <a:cubicBezTo>
                    <a:pt x="7" y="33"/>
                    <a:pt x="7" y="33"/>
                    <a:pt x="7" y="33"/>
                  </a:cubicBezTo>
                  <a:cubicBezTo>
                    <a:pt x="7" y="34"/>
                    <a:pt x="7" y="34"/>
                    <a:pt x="7" y="34"/>
                  </a:cubicBezTo>
                  <a:cubicBezTo>
                    <a:pt x="8" y="36"/>
                    <a:pt x="8" y="36"/>
                    <a:pt x="8" y="36"/>
                  </a:cubicBezTo>
                  <a:cubicBezTo>
                    <a:pt x="9" y="39"/>
                    <a:pt x="9" y="39"/>
                    <a:pt x="9" y="39"/>
                  </a:cubicBezTo>
                  <a:cubicBezTo>
                    <a:pt x="10" y="40"/>
                    <a:pt x="10" y="40"/>
                    <a:pt x="10" y="40"/>
                  </a:cubicBezTo>
                  <a:cubicBezTo>
                    <a:pt x="10" y="42"/>
                    <a:pt x="10" y="42"/>
                    <a:pt x="10" y="42"/>
                  </a:cubicBezTo>
                  <a:cubicBezTo>
                    <a:pt x="11" y="43"/>
                    <a:pt x="11" y="43"/>
                    <a:pt x="11" y="43"/>
                  </a:cubicBezTo>
                  <a:cubicBezTo>
                    <a:pt x="11" y="43"/>
                    <a:pt x="13" y="42"/>
                    <a:pt x="13" y="42"/>
                  </a:cubicBezTo>
                  <a:cubicBezTo>
                    <a:pt x="15" y="40"/>
                    <a:pt x="15" y="40"/>
                    <a:pt x="15" y="40"/>
                  </a:cubicBezTo>
                  <a:cubicBezTo>
                    <a:pt x="16" y="37"/>
                    <a:pt x="16" y="37"/>
                    <a:pt x="16" y="37"/>
                  </a:cubicBezTo>
                  <a:cubicBezTo>
                    <a:pt x="18" y="36"/>
                    <a:pt x="18" y="36"/>
                    <a:pt x="18" y="36"/>
                  </a:cubicBezTo>
                  <a:cubicBezTo>
                    <a:pt x="17" y="35"/>
                    <a:pt x="17" y="35"/>
                    <a:pt x="17" y="35"/>
                  </a:cubicBezTo>
                  <a:cubicBezTo>
                    <a:pt x="18" y="34"/>
                    <a:pt x="18" y="34"/>
                    <a:pt x="18" y="34"/>
                  </a:cubicBezTo>
                  <a:cubicBezTo>
                    <a:pt x="21" y="31"/>
                    <a:pt x="21" y="31"/>
                    <a:pt x="21" y="31"/>
                  </a:cubicBezTo>
                  <a:cubicBezTo>
                    <a:pt x="23" y="31"/>
                    <a:pt x="23" y="31"/>
                    <a:pt x="23" y="31"/>
                  </a:cubicBezTo>
                  <a:cubicBezTo>
                    <a:pt x="24" y="32"/>
                    <a:pt x="24" y="32"/>
                    <a:pt x="24" y="32"/>
                  </a:cubicBezTo>
                  <a:cubicBezTo>
                    <a:pt x="25" y="32"/>
                    <a:pt x="25" y="32"/>
                    <a:pt x="25" y="32"/>
                  </a:cubicBezTo>
                  <a:cubicBezTo>
                    <a:pt x="26" y="30"/>
                    <a:pt x="26" y="30"/>
                    <a:pt x="26" y="30"/>
                  </a:cubicBezTo>
                  <a:cubicBezTo>
                    <a:pt x="27" y="29"/>
                    <a:pt x="27" y="29"/>
                    <a:pt x="27" y="29"/>
                  </a:cubicBezTo>
                  <a:cubicBezTo>
                    <a:pt x="28" y="28"/>
                    <a:pt x="28" y="28"/>
                    <a:pt x="28" y="28"/>
                  </a:cubicBezTo>
                  <a:cubicBezTo>
                    <a:pt x="31" y="26"/>
                    <a:pt x="31" y="26"/>
                    <a:pt x="31" y="26"/>
                  </a:cubicBezTo>
                  <a:cubicBezTo>
                    <a:pt x="32" y="25"/>
                    <a:pt x="32" y="25"/>
                    <a:pt x="32" y="25"/>
                  </a:cubicBezTo>
                  <a:cubicBezTo>
                    <a:pt x="33" y="24"/>
                    <a:pt x="33" y="24"/>
                    <a:pt x="33" y="24"/>
                  </a:cubicBezTo>
                  <a:cubicBezTo>
                    <a:pt x="34" y="21"/>
                    <a:pt x="34" y="21"/>
                    <a:pt x="34" y="21"/>
                  </a:cubicBezTo>
                  <a:cubicBezTo>
                    <a:pt x="34" y="19"/>
                    <a:pt x="34" y="19"/>
                    <a:pt x="34" y="19"/>
                  </a:cubicBezTo>
                  <a:cubicBezTo>
                    <a:pt x="32" y="16"/>
                    <a:pt x="32" y="16"/>
                    <a:pt x="32" y="16"/>
                  </a:cubicBezTo>
                  <a:cubicBezTo>
                    <a:pt x="31" y="14"/>
                    <a:pt x="31" y="14"/>
                    <a:pt x="31" y="14"/>
                  </a:cubicBezTo>
                  <a:cubicBezTo>
                    <a:pt x="31" y="12"/>
                    <a:pt x="31" y="12"/>
                    <a:pt x="31" y="12"/>
                  </a:cubicBezTo>
                  <a:cubicBezTo>
                    <a:pt x="28" y="11"/>
                    <a:pt x="28" y="11"/>
                    <a:pt x="28" y="11"/>
                  </a:cubicBezTo>
                  <a:cubicBezTo>
                    <a:pt x="26" y="10"/>
                    <a:pt x="26" y="10"/>
                    <a:pt x="26" y="10"/>
                  </a:cubicBezTo>
                  <a:cubicBezTo>
                    <a:pt x="25" y="11"/>
                    <a:pt x="25" y="11"/>
                    <a:pt x="25" y="11"/>
                  </a:cubicBezTo>
                  <a:cubicBezTo>
                    <a:pt x="24" y="10"/>
                    <a:pt x="24" y="10"/>
                    <a:pt x="24" y="10"/>
                  </a:cubicBezTo>
                  <a:cubicBezTo>
                    <a:pt x="22" y="9"/>
                    <a:pt x="22" y="9"/>
                    <a:pt x="22" y="9"/>
                  </a:cubicBezTo>
                  <a:cubicBezTo>
                    <a:pt x="20" y="7"/>
                    <a:pt x="20" y="7"/>
                    <a:pt x="20" y="7"/>
                  </a:cubicBezTo>
                  <a:cubicBezTo>
                    <a:pt x="19" y="7"/>
                    <a:pt x="19" y="7"/>
                    <a:pt x="19" y="7"/>
                  </a:cubicBezTo>
                  <a:cubicBezTo>
                    <a:pt x="19" y="8"/>
                    <a:pt x="19" y="8"/>
                    <a:pt x="19" y="8"/>
                  </a:cubicBezTo>
                  <a:cubicBezTo>
                    <a:pt x="17" y="7"/>
                    <a:pt x="17" y="7"/>
                    <a:pt x="17" y="7"/>
                  </a:cubicBezTo>
                  <a:cubicBezTo>
                    <a:pt x="17" y="6"/>
                    <a:pt x="17" y="6"/>
                    <a:pt x="17" y="6"/>
                  </a:cubicBezTo>
                  <a:cubicBezTo>
                    <a:pt x="16" y="5"/>
                    <a:pt x="16" y="5"/>
                    <a:pt x="16" y="5"/>
                  </a:cubicBezTo>
                  <a:cubicBezTo>
                    <a:pt x="15" y="5"/>
                    <a:pt x="15" y="5"/>
                    <a:pt x="15" y="5"/>
                  </a:cubicBezTo>
                  <a:cubicBezTo>
                    <a:pt x="14" y="6"/>
                    <a:pt x="14" y="6"/>
                    <a:pt x="14" y="6"/>
                  </a:cubicBezTo>
                  <a:cubicBezTo>
                    <a:pt x="13" y="6"/>
                    <a:pt x="13" y="6"/>
                    <a:pt x="13" y="6"/>
                  </a:cubicBezTo>
                  <a:cubicBezTo>
                    <a:pt x="12" y="4"/>
                    <a:pt x="12" y="4"/>
                    <a:pt x="12" y="4"/>
                  </a:cubicBezTo>
                  <a:cubicBezTo>
                    <a:pt x="11" y="3"/>
                    <a:pt x="11" y="3"/>
                    <a:pt x="11" y="3"/>
                  </a:cubicBezTo>
                  <a:cubicBezTo>
                    <a:pt x="11" y="4"/>
                    <a:pt x="11" y="4"/>
                    <a:pt x="11" y="4"/>
                  </a:cubicBezTo>
                  <a:cubicBezTo>
                    <a:pt x="12" y="6"/>
                    <a:pt x="12" y="6"/>
                    <a:pt x="12" y="6"/>
                  </a:cubicBezTo>
                  <a:cubicBezTo>
                    <a:pt x="12" y="7"/>
                    <a:pt x="12" y="7"/>
                    <a:pt x="12" y="7"/>
                  </a:cubicBezTo>
                  <a:cubicBezTo>
                    <a:pt x="11" y="8"/>
                    <a:pt x="11" y="8"/>
                    <a:pt x="11" y="8"/>
                  </a:cubicBezTo>
                  <a:cubicBezTo>
                    <a:pt x="11" y="9"/>
                    <a:pt x="11" y="9"/>
                    <a:pt x="11" y="9"/>
                  </a:cubicBezTo>
                  <a:cubicBezTo>
                    <a:pt x="10" y="9"/>
                    <a:pt x="10" y="9"/>
                    <a:pt x="10" y="9"/>
                  </a:cubicBezTo>
                  <a:cubicBezTo>
                    <a:pt x="9" y="8"/>
                    <a:pt x="9" y="8"/>
                    <a:pt x="9" y="8"/>
                  </a:cubicBezTo>
                  <a:cubicBezTo>
                    <a:pt x="9" y="2"/>
                    <a:pt x="9" y="2"/>
                    <a:pt x="9" y="2"/>
                  </a:cubicBezTo>
                  <a:cubicBezTo>
                    <a:pt x="7" y="2"/>
                    <a:pt x="7" y="2"/>
                    <a:pt x="7" y="2"/>
                  </a:cubicBezTo>
                  <a:cubicBezTo>
                    <a:pt x="6" y="1"/>
                    <a:pt x="6" y="1"/>
                    <a:pt x="6" y="1"/>
                  </a:cubicBezTo>
                  <a:cubicBezTo>
                    <a:pt x="3" y="0"/>
                    <a:pt x="3" y="0"/>
                    <a:pt x="3" y="0"/>
                  </a:cubicBezTo>
                  <a:cubicBezTo>
                    <a:pt x="2" y="0"/>
                    <a:pt x="2" y="0"/>
                    <a:pt x="2" y="0"/>
                  </a:cubicBezTo>
                  <a:cubicBezTo>
                    <a:pt x="1" y="2"/>
                    <a:pt x="1" y="2"/>
                    <a:pt x="1" y="2"/>
                  </a:cubicBezTo>
                  <a:cubicBezTo>
                    <a:pt x="2" y="3"/>
                    <a:pt x="2" y="3"/>
                    <a:pt x="2" y="3"/>
                  </a:cubicBezTo>
                  <a:cubicBezTo>
                    <a:pt x="3" y="4"/>
                    <a:pt x="3" y="4"/>
                    <a:pt x="3" y="4"/>
                  </a:cubicBezTo>
                  <a:cubicBezTo>
                    <a:pt x="5" y="6"/>
                    <a:pt x="5" y="6"/>
                    <a:pt x="5" y="6"/>
                  </a:cubicBezTo>
                  <a:cubicBezTo>
                    <a:pt x="4" y="7"/>
                    <a:pt x="4" y="7"/>
                    <a:pt x="4" y="7"/>
                  </a:cubicBezTo>
                  <a:cubicBezTo>
                    <a:pt x="2" y="6"/>
                    <a:pt x="2" y="6"/>
                    <a:pt x="2" y="6"/>
                  </a:cubicBezTo>
                  <a:cubicBezTo>
                    <a:pt x="2" y="5"/>
                    <a:pt x="2" y="5"/>
                    <a:pt x="2" y="5"/>
                  </a:cubicBezTo>
                  <a:cubicBezTo>
                    <a:pt x="1" y="4"/>
                    <a:pt x="1" y="4"/>
                    <a:pt x="1" y="4"/>
                  </a:cubicBezTo>
                  <a:cubicBezTo>
                    <a:pt x="0" y="4"/>
                    <a:pt x="0" y="4"/>
                    <a:pt x="0" y="4"/>
                  </a:cubicBezTo>
                  <a:cubicBezTo>
                    <a:pt x="0" y="6"/>
                    <a:pt x="0" y="6"/>
                    <a:pt x="0" y="6"/>
                  </a:cubicBezTo>
                  <a:lnTo>
                    <a:pt x="1"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7" name="Freeform 216"/>
            <p:cNvSpPr>
              <a:spLocks/>
            </p:cNvSpPr>
            <p:nvPr/>
          </p:nvSpPr>
          <p:spPr bwMode="auto">
            <a:xfrm>
              <a:off x="7635524" y="2422570"/>
              <a:ext cx="9760" cy="11386"/>
            </a:xfrm>
            <a:custGeom>
              <a:avLst/>
              <a:gdLst>
                <a:gd name="T0" fmla="*/ 7 w 12"/>
                <a:gd name="T1" fmla="*/ 9 h 14"/>
                <a:gd name="T2" fmla="*/ 12 w 12"/>
                <a:gd name="T3" fmla="*/ 7 h 14"/>
                <a:gd name="T4" fmla="*/ 9 w 12"/>
                <a:gd name="T5" fmla="*/ 5 h 14"/>
                <a:gd name="T6" fmla="*/ 9 w 12"/>
                <a:gd name="T7" fmla="*/ 2 h 14"/>
                <a:gd name="T8" fmla="*/ 7 w 12"/>
                <a:gd name="T9" fmla="*/ 0 h 14"/>
                <a:gd name="T10" fmla="*/ 2 w 12"/>
                <a:gd name="T11" fmla="*/ 7 h 14"/>
                <a:gd name="T12" fmla="*/ 0 w 12"/>
                <a:gd name="T13" fmla="*/ 14 h 14"/>
                <a:gd name="T14" fmla="*/ 5 w 12"/>
                <a:gd name="T15" fmla="*/ 12 h 14"/>
                <a:gd name="T16" fmla="*/ 7 w 12"/>
                <a:gd name="T1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4">
                  <a:moveTo>
                    <a:pt x="7" y="9"/>
                  </a:moveTo>
                  <a:lnTo>
                    <a:pt x="12" y="7"/>
                  </a:lnTo>
                  <a:lnTo>
                    <a:pt x="9" y="5"/>
                  </a:lnTo>
                  <a:lnTo>
                    <a:pt x="9" y="2"/>
                  </a:lnTo>
                  <a:lnTo>
                    <a:pt x="7" y="0"/>
                  </a:lnTo>
                  <a:lnTo>
                    <a:pt x="2" y="7"/>
                  </a:lnTo>
                  <a:lnTo>
                    <a:pt x="0" y="14"/>
                  </a:lnTo>
                  <a:lnTo>
                    <a:pt x="5" y="12"/>
                  </a:lnTo>
                  <a:lnTo>
                    <a:pt x="7"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8" name="Freeform 217"/>
            <p:cNvSpPr>
              <a:spLocks/>
            </p:cNvSpPr>
            <p:nvPr/>
          </p:nvSpPr>
          <p:spPr bwMode="auto">
            <a:xfrm>
              <a:off x="8004751" y="2622635"/>
              <a:ext cx="5693" cy="4066"/>
            </a:xfrm>
            <a:custGeom>
              <a:avLst/>
              <a:gdLst>
                <a:gd name="T0" fmla="*/ 5 w 7"/>
                <a:gd name="T1" fmla="*/ 5 h 5"/>
                <a:gd name="T2" fmla="*/ 7 w 7"/>
                <a:gd name="T3" fmla="*/ 2 h 5"/>
                <a:gd name="T4" fmla="*/ 2 w 7"/>
                <a:gd name="T5" fmla="*/ 0 h 5"/>
                <a:gd name="T6" fmla="*/ 0 w 7"/>
                <a:gd name="T7" fmla="*/ 2 h 5"/>
                <a:gd name="T8" fmla="*/ 2 w 7"/>
                <a:gd name="T9" fmla="*/ 5 h 5"/>
                <a:gd name="T10" fmla="*/ 5 w 7"/>
                <a:gd name="T11" fmla="*/ 5 h 5"/>
              </a:gdLst>
              <a:ahLst/>
              <a:cxnLst>
                <a:cxn ang="0">
                  <a:pos x="T0" y="T1"/>
                </a:cxn>
                <a:cxn ang="0">
                  <a:pos x="T2" y="T3"/>
                </a:cxn>
                <a:cxn ang="0">
                  <a:pos x="T4" y="T5"/>
                </a:cxn>
                <a:cxn ang="0">
                  <a:pos x="T6" y="T7"/>
                </a:cxn>
                <a:cxn ang="0">
                  <a:pos x="T8" y="T9"/>
                </a:cxn>
                <a:cxn ang="0">
                  <a:pos x="T10" y="T11"/>
                </a:cxn>
              </a:cxnLst>
              <a:rect l="0" t="0" r="r" b="b"/>
              <a:pathLst>
                <a:path w="7" h="5">
                  <a:moveTo>
                    <a:pt x="5" y="5"/>
                  </a:moveTo>
                  <a:lnTo>
                    <a:pt x="7" y="2"/>
                  </a:lnTo>
                  <a:lnTo>
                    <a:pt x="2" y="0"/>
                  </a:lnTo>
                  <a:lnTo>
                    <a:pt x="0" y="2"/>
                  </a:lnTo>
                  <a:lnTo>
                    <a:pt x="2" y="5"/>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9" name="Freeform 218"/>
            <p:cNvSpPr>
              <a:spLocks/>
            </p:cNvSpPr>
            <p:nvPr/>
          </p:nvSpPr>
          <p:spPr bwMode="auto">
            <a:xfrm>
              <a:off x="7672122" y="2490072"/>
              <a:ext cx="60996" cy="25212"/>
            </a:xfrm>
            <a:custGeom>
              <a:avLst/>
              <a:gdLst>
                <a:gd name="T0" fmla="*/ 7 w 75"/>
                <a:gd name="T1" fmla="*/ 16 h 31"/>
                <a:gd name="T2" fmla="*/ 9 w 75"/>
                <a:gd name="T3" fmla="*/ 21 h 31"/>
                <a:gd name="T4" fmla="*/ 23 w 75"/>
                <a:gd name="T5" fmla="*/ 26 h 31"/>
                <a:gd name="T6" fmla="*/ 33 w 75"/>
                <a:gd name="T7" fmla="*/ 28 h 31"/>
                <a:gd name="T8" fmla="*/ 42 w 75"/>
                <a:gd name="T9" fmla="*/ 31 h 31"/>
                <a:gd name="T10" fmla="*/ 47 w 75"/>
                <a:gd name="T11" fmla="*/ 31 h 31"/>
                <a:gd name="T12" fmla="*/ 54 w 75"/>
                <a:gd name="T13" fmla="*/ 28 h 31"/>
                <a:gd name="T14" fmla="*/ 59 w 75"/>
                <a:gd name="T15" fmla="*/ 31 h 31"/>
                <a:gd name="T16" fmla="*/ 64 w 75"/>
                <a:gd name="T17" fmla="*/ 31 h 31"/>
                <a:gd name="T18" fmla="*/ 71 w 75"/>
                <a:gd name="T19" fmla="*/ 26 h 31"/>
                <a:gd name="T20" fmla="*/ 73 w 75"/>
                <a:gd name="T21" fmla="*/ 19 h 31"/>
                <a:gd name="T22" fmla="*/ 75 w 75"/>
                <a:gd name="T23" fmla="*/ 14 h 31"/>
                <a:gd name="T24" fmla="*/ 73 w 75"/>
                <a:gd name="T25" fmla="*/ 9 h 31"/>
                <a:gd name="T26" fmla="*/ 71 w 75"/>
                <a:gd name="T27" fmla="*/ 7 h 31"/>
                <a:gd name="T28" fmla="*/ 68 w 75"/>
                <a:gd name="T29" fmla="*/ 9 h 31"/>
                <a:gd name="T30" fmla="*/ 66 w 75"/>
                <a:gd name="T31" fmla="*/ 5 h 31"/>
                <a:gd name="T32" fmla="*/ 66 w 75"/>
                <a:gd name="T33" fmla="*/ 2 h 31"/>
                <a:gd name="T34" fmla="*/ 64 w 75"/>
                <a:gd name="T35" fmla="*/ 0 h 31"/>
                <a:gd name="T36" fmla="*/ 61 w 75"/>
                <a:gd name="T37" fmla="*/ 2 h 31"/>
                <a:gd name="T38" fmla="*/ 54 w 75"/>
                <a:gd name="T39" fmla="*/ 0 h 31"/>
                <a:gd name="T40" fmla="*/ 45 w 75"/>
                <a:gd name="T41" fmla="*/ 2 h 31"/>
                <a:gd name="T42" fmla="*/ 40 w 75"/>
                <a:gd name="T43" fmla="*/ 7 h 31"/>
                <a:gd name="T44" fmla="*/ 35 w 75"/>
                <a:gd name="T45" fmla="*/ 9 h 31"/>
                <a:gd name="T46" fmla="*/ 33 w 75"/>
                <a:gd name="T47" fmla="*/ 7 h 31"/>
                <a:gd name="T48" fmla="*/ 33 w 75"/>
                <a:gd name="T49" fmla="*/ 2 h 31"/>
                <a:gd name="T50" fmla="*/ 31 w 75"/>
                <a:gd name="T51" fmla="*/ 2 h 31"/>
                <a:gd name="T52" fmla="*/ 26 w 75"/>
                <a:gd name="T53" fmla="*/ 5 h 31"/>
                <a:gd name="T54" fmla="*/ 19 w 75"/>
                <a:gd name="T55" fmla="*/ 5 h 31"/>
                <a:gd name="T56" fmla="*/ 16 w 75"/>
                <a:gd name="T57" fmla="*/ 2 h 31"/>
                <a:gd name="T58" fmla="*/ 16 w 75"/>
                <a:gd name="T59" fmla="*/ 7 h 31"/>
                <a:gd name="T60" fmla="*/ 14 w 75"/>
                <a:gd name="T61" fmla="*/ 9 h 31"/>
                <a:gd name="T62" fmla="*/ 5 w 75"/>
                <a:gd name="T63" fmla="*/ 7 h 31"/>
                <a:gd name="T64" fmla="*/ 2 w 75"/>
                <a:gd name="T65" fmla="*/ 5 h 31"/>
                <a:gd name="T66" fmla="*/ 2 w 75"/>
                <a:gd name="T67" fmla="*/ 2 h 31"/>
                <a:gd name="T68" fmla="*/ 0 w 75"/>
                <a:gd name="T69" fmla="*/ 0 h 31"/>
                <a:gd name="T70" fmla="*/ 0 w 75"/>
                <a:gd name="T71" fmla="*/ 9 h 31"/>
                <a:gd name="T72" fmla="*/ 7 w 75"/>
                <a:gd name="T73" fmla="*/ 1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5" h="31">
                  <a:moveTo>
                    <a:pt x="7" y="16"/>
                  </a:moveTo>
                  <a:lnTo>
                    <a:pt x="9" y="21"/>
                  </a:lnTo>
                  <a:lnTo>
                    <a:pt x="23" y="26"/>
                  </a:lnTo>
                  <a:lnTo>
                    <a:pt x="33" y="28"/>
                  </a:lnTo>
                  <a:lnTo>
                    <a:pt x="42" y="31"/>
                  </a:lnTo>
                  <a:lnTo>
                    <a:pt x="47" y="31"/>
                  </a:lnTo>
                  <a:lnTo>
                    <a:pt x="54" y="28"/>
                  </a:lnTo>
                  <a:lnTo>
                    <a:pt x="59" y="31"/>
                  </a:lnTo>
                  <a:lnTo>
                    <a:pt x="64" y="31"/>
                  </a:lnTo>
                  <a:lnTo>
                    <a:pt x="71" y="26"/>
                  </a:lnTo>
                  <a:lnTo>
                    <a:pt x="73" y="19"/>
                  </a:lnTo>
                  <a:lnTo>
                    <a:pt x="75" y="14"/>
                  </a:lnTo>
                  <a:lnTo>
                    <a:pt x="73" y="9"/>
                  </a:lnTo>
                  <a:lnTo>
                    <a:pt x="71" y="7"/>
                  </a:lnTo>
                  <a:lnTo>
                    <a:pt x="68" y="9"/>
                  </a:lnTo>
                  <a:lnTo>
                    <a:pt x="66" y="5"/>
                  </a:lnTo>
                  <a:lnTo>
                    <a:pt x="66" y="2"/>
                  </a:lnTo>
                  <a:lnTo>
                    <a:pt x="64" y="0"/>
                  </a:lnTo>
                  <a:lnTo>
                    <a:pt x="61" y="2"/>
                  </a:lnTo>
                  <a:lnTo>
                    <a:pt x="54" y="0"/>
                  </a:lnTo>
                  <a:lnTo>
                    <a:pt x="45" y="2"/>
                  </a:lnTo>
                  <a:lnTo>
                    <a:pt x="40" y="7"/>
                  </a:lnTo>
                  <a:lnTo>
                    <a:pt x="35" y="9"/>
                  </a:lnTo>
                  <a:lnTo>
                    <a:pt x="33" y="7"/>
                  </a:lnTo>
                  <a:lnTo>
                    <a:pt x="33" y="2"/>
                  </a:lnTo>
                  <a:lnTo>
                    <a:pt x="31" y="2"/>
                  </a:lnTo>
                  <a:lnTo>
                    <a:pt x="26" y="5"/>
                  </a:lnTo>
                  <a:lnTo>
                    <a:pt x="19" y="5"/>
                  </a:lnTo>
                  <a:lnTo>
                    <a:pt x="16" y="2"/>
                  </a:lnTo>
                  <a:lnTo>
                    <a:pt x="16" y="7"/>
                  </a:lnTo>
                  <a:lnTo>
                    <a:pt x="14" y="9"/>
                  </a:lnTo>
                  <a:lnTo>
                    <a:pt x="5" y="7"/>
                  </a:lnTo>
                  <a:lnTo>
                    <a:pt x="2" y="5"/>
                  </a:lnTo>
                  <a:lnTo>
                    <a:pt x="2" y="2"/>
                  </a:lnTo>
                  <a:lnTo>
                    <a:pt x="0" y="0"/>
                  </a:lnTo>
                  <a:lnTo>
                    <a:pt x="0" y="9"/>
                  </a:lnTo>
                  <a:lnTo>
                    <a:pt x="7" y="1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0" name="Freeform 219"/>
            <p:cNvSpPr>
              <a:spLocks/>
            </p:cNvSpPr>
            <p:nvPr/>
          </p:nvSpPr>
          <p:spPr bwMode="auto">
            <a:xfrm>
              <a:off x="7990926" y="2626701"/>
              <a:ext cx="5693" cy="4066"/>
            </a:xfrm>
            <a:custGeom>
              <a:avLst/>
              <a:gdLst>
                <a:gd name="T0" fmla="*/ 5 w 7"/>
                <a:gd name="T1" fmla="*/ 5 h 5"/>
                <a:gd name="T2" fmla="*/ 7 w 7"/>
                <a:gd name="T3" fmla="*/ 5 h 5"/>
                <a:gd name="T4" fmla="*/ 5 w 7"/>
                <a:gd name="T5" fmla="*/ 0 h 5"/>
                <a:gd name="T6" fmla="*/ 3 w 7"/>
                <a:gd name="T7" fmla="*/ 0 h 5"/>
                <a:gd name="T8" fmla="*/ 0 w 7"/>
                <a:gd name="T9" fmla="*/ 2 h 5"/>
                <a:gd name="T10" fmla="*/ 5 w 7"/>
                <a:gd name="T11" fmla="*/ 5 h 5"/>
                <a:gd name="T12" fmla="*/ 5 w 7"/>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5" y="5"/>
                  </a:moveTo>
                  <a:lnTo>
                    <a:pt x="7" y="5"/>
                  </a:lnTo>
                  <a:lnTo>
                    <a:pt x="5" y="0"/>
                  </a:lnTo>
                  <a:lnTo>
                    <a:pt x="3" y="0"/>
                  </a:lnTo>
                  <a:lnTo>
                    <a:pt x="0" y="2"/>
                  </a:lnTo>
                  <a:lnTo>
                    <a:pt x="5" y="5"/>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1" name="Freeform 220"/>
            <p:cNvSpPr>
              <a:spLocks/>
            </p:cNvSpPr>
            <p:nvPr/>
          </p:nvSpPr>
          <p:spPr bwMode="auto">
            <a:xfrm>
              <a:off x="7656669" y="2587665"/>
              <a:ext cx="52049" cy="33345"/>
            </a:xfrm>
            <a:custGeom>
              <a:avLst/>
              <a:gdLst>
                <a:gd name="T0" fmla="*/ 7 w 64"/>
                <a:gd name="T1" fmla="*/ 38 h 41"/>
                <a:gd name="T2" fmla="*/ 9 w 64"/>
                <a:gd name="T3" fmla="*/ 36 h 41"/>
                <a:gd name="T4" fmla="*/ 16 w 64"/>
                <a:gd name="T5" fmla="*/ 31 h 41"/>
                <a:gd name="T6" fmla="*/ 21 w 64"/>
                <a:gd name="T7" fmla="*/ 34 h 41"/>
                <a:gd name="T8" fmla="*/ 31 w 64"/>
                <a:gd name="T9" fmla="*/ 34 h 41"/>
                <a:gd name="T10" fmla="*/ 35 w 64"/>
                <a:gd name="T11" fmla="*/ 31 h 41"/>
                <a:gd name="T12" fmla="*/ 45 w 64"/>
                <a:gd name="T13" fmla="*/ 31 h 41"/>
                <a:gd name="T14" fmla="*/ 50 w 64"/>
                <a:gd name="T15" fmla="*/ 29 h 41"/>
                <a:gd name="T16" fmla="*/ 54 w 64"/>
                <a:gd name="T17" fmla="*/ 29 h 41"/>
                <a:gd name="T18" fmla="*/ 59 w 64"/>
                <a:gd name="T19" fmla="*/ 29 h 41"/>
                <a:gd name="T20" fmla="*/ 64 w 64"/>
                <a:gd name="T21" fmla="*/ 26 h 41"/>
                <a:gd name="T22" fmla="*/ 59 w 64"/>
                <a:gd name="T23" fmla="*/ 24 h 41"/>
                <a:gd name="T24" fmla="*/ 57 w 64"/>
                <a:gd name="T25" fmla="*/ 19 h 41"/>
                <a:gd name="T26" fmla="*/ 52 w 64"/>
                <a:gd name="T27" fmla="*/ 12 h 41"/>
                <a:gd name="T28" fmla="*/ 45 w 64"/>
                <a:gd name="T29" fmla="*/ 8 h 41"/>
                <a:gd name="T30" fmla="*/ 40 w 64"/>
                <a:gd name="T31" fmla="*/ 5 h 41"/>
                <a:gd name="T32" fmla="*/ 33 w 64"/>
                <a:gd name="T33" fmla="*/ 5 h 41"/>
                <a:gd name="T34" fmla="*/ 31 w 64"/>
                <a:gd name="T35" fmla="*/ 0 h 41"/>
                <a:gd name="T36" fmla="*/ 26 w 64"/>
                <a:gd name="T37" fmla="*/ 0 h 41"/>
                <a:gd name="T38" fmla="*/ 24 w 64"/>
                <a:gd name="T39" fmla="*/ 3 h 41"/>
                <a:gd name="T40" fmla="*/ 16 w 64"/>
                <a:gd name="T41" fmla="*/ 0 h 41"/>
                <a:gd name="T42" fmla="*/ 14 w 64"/>
                <a:gd name="T43" fmla="*/ 0 h 41"/>
                <a:gd name="T44" fmla="*/ 12 w 64"/>
                <a:gd name="T45" fmla="*/ 5 h 41"/>
                <a:gd name="T46" fmla="*/ 7 w 64"/>
                <a:gd name="T47" fmla="*/ 10 h 41"/>
                <a:gd name="T48" fmla="*/ 7 w 64"/>
                <a:gd name="T49" fmla="*/ 15 h 41"/>
                <a:gd name="T50" fmla="*/ 7 w 64"/>
                <a:gd name="T51" fmla="*/ 24 h 41"/>
                <a:gd name="T52" fmla="*/ 5 w 64"/>
                <a:gd name="T53" fmla="*/ 34 h 41"/>
                <a:gd name="T54" fmla="*/ 2 w 64"/>
                <a:gd name="T55" fmla="*/ 36 h 41"/>
                <a:gd name="T56" fmla="*/ 0 w 64"/>
                <a:gd name="T57" fmla="*/ 41 h 41"/>
                <a:gd name="T58" fmla="*/ 5 w 64"/>
                <a:gd name="T59" fmla="*/ 41 h 41"/>
                <a:gd name="T60" fmla="*/ 7 w 64"/>
                <a:gd name="T61"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41">
                  <a:moveTo>
                    <a:pt x="7" y="38"/>
                  </a:moveTo>
                  <a:lnTo>
                    <a:pt x="9" y="36"/>
                  </a:lnTo>
                  <a:lnTo>
                    <a:pt x="16" y="31"/>
                  </a:lnTo>
                  <a:lnTo>
                    <a:pt x="21" y="34"/>
                  </a:lnTo>
                  <a:lnTo>
                    <a:pt x="31" y="34"/>
                  </a:lnTo>
                  <a:lnTo>
                    <a:pt x="35" y="31"/>
                  </a:lnTo>
                  <a:lnTo>
                    <a:pt x="45" y="31"/>
                  </a:lnTo>
                  <a:lnTo>
                    <a:pt x="50" y="29"/>
                  </a:lnTo>
                  <a:lnTo>
                    <a:pt x="54" y="29"/>
                  </a:lnTo>
                  <a:lnTo>
                    <a:pt x="59" y="29"/>
                  </a:lnTo>
                  <a:lnTo>
                    <a:pt x="64" y="26"/>
                  </a:lnTo>
                  <a:lnTo>
                    <a:pt x="59" y="24"/>
                  </a:lnTo>
                  <a:lnTo>
                    <a:pt x="57" y="19"/>
                  </a:lnTo>
                  <a:lnTo>
                    <a:pt x="52" y="12"/>
                  </a:lnTo>
                  <a:lnTo>
                    <a:pt x="45" y="8"/>
                  </a:lnTo>
                  <a:lnTo>
                    <a:pt x="40" y="5"/>
                  </a:lnTo>
                  <a:lnTo>
                    <a:pt x="33" y="5"/>
                  </a:lnTo>
                  <a:lnTo>
                    <a:pt x="31" y="0"/>
                  </a:lnTo>
                  <a:lnTo>
                    <a:pt x="26" y="0"/>
                  </a:lnTo>
                  <a:lnTo>
                    <a:pt x="24" y="3"/>
                  </a:lnTo>
                  <a:lnTo>
                    <a:pt x="16" y="0"/>
                  </a:lnTo>
                  <a:lnTo>
                    <a:pt x="14" y="0"/>
                  </a:lnTo>
                  <a:lnTo>
                    <a:pt x="12" y="5"/>
                  </a:lnTo>
                  <a:lnTo>
                    <a:pt x="7" y="10"/>
                  </a:lnTo>
                  <a:lnTo>
                    <a:pt x="7" y="15"/>
                  </a:lnTo>
                  <a:lnTo>
                    <a:pt x="7" y="24"/>
                  </a:lnTo>
                  <a:lnTo>
                    <a:pt x="5" y="34"/>
                  </a:lnTo>
                  <a:lnTo>
                    <a:pt x="2" y="36"/>
                  </a:lnTo>
                  <a:lnTo>
                    <a:pt x="0" y="41"/>
                  </a:lnTo>
                  <a:lnTo>
                    <a:pt x="5" y="41"/>
                  </a:lnTo>
                  <a:lnTo>
                    <a:pt x="7" y="3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2" name="Freeform 221"/>
            <p:cNvSpPr>
              <a:spLocks/>
            </p:cNvSpPr>
            <p:nvPr/>
          </p:nvSpPr>
          <p:spPr bwMode="auto">
            <a:xfrm>
              <a:off x="7685135" y="2703149"/>
              <a:ext cx="12200" cy="9760"/>
            </a:xfrm>
            <a:custGeom>
              <a:avLst/>
              <a:gdLst>
                <a:gd name="T0" fmla="*/ 3 w 6"/>
                <a:gd name="T1" fmla="*/ 5 h 5"/>
                <a:gd name="T2" fmla="*/ 3 w 6"/>
                <a:gd name="T3" fmla="*/ 5 h 5"/>
                <a:gd name="T4" fmla="*/ 6 w 6"/>
                <a:gd name="T5" fmla="*/ 4 h 5"/>
                <a:gd name="T6" fmla="*/ 6 w 6"/>
                <a:gd name="T7" fmla="*/ 3 h 5"/>
                <a:gd name="T8" fmla="*/ 6 w 6"/>
                <a:gd name="T9" fmla="*/ 2 h 5"/>
                <a:gd name="T10" fmla="*/ 5 w 6"/>
                <a:gd name="T11" fmla="*/ 0 h 5"/>
                <a:gd name="T12" fmla="*/ 4 w 6"/>
                <a:gd name="T13" fmla="*/ 0 h 5"/>
                <a:gd name="T14" fmla="*/ 4 w 6"/>
                <a:gd name="T15" fmla="*/ 2 h 5"/>
                <a:gd name="T16" fmla="*/ 2 w 6"/>
                <a:gd name="T17" fmla="*/ 3 h 5"/>
                <a:gd name="T18" fmla="*/ 0 w 6"/>
                <a:gd name="T19" fmla="*/ 3 h 5"/>
                <a:gd name="T20" fmla="*/ 2 w 6"/>
                <a:gd name="T21" fmla="*/ 5 h 5"/>
                <a:gd name="T22" fmla="*/ 3 w 6"/>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5">
                  <a:moveTo>
                    <a:pt x="3" y="5"/>
                  </a:moveTo>
                  <a:cubicBezTo>
                    <a:pt x="3" y="5"/>
                    <a:pt x="3" y="5"/>
                    <a:pt x="3" y="5"/>
                  </a:cubicBezTo>
                  <a:cubicBezTo>
                    <a:pt x="6" y="4"/>
                    <a:pt x="6" y="4"/>
                    <a:pt x="6" y="4"/>
                  </a:cubicBezTo>
                  <a:cubicBezTo>
                    <a:pt x="6" y="3"/>
                    <a:pt x="6" y="3"/>
                    <a:pt x="6" y="3"/>
                  </a:cubicBezTo>
                  <a:cubicBezTo>
                    <a:pt x="6" y="2"/>
                    <a:pt x="6" y="2"/>
                    <a:pt x="6" y="2"/>
                  </a:cubicBezTo>
                  <a:cubicBezTo>
                    <a:pt x="5" y="0"/>
                    <a:pt x="5" y="0"/>
                    <a:pt x="5" y="0"/>
                  </a:cubicBezTo>
                  <a:cubicBezTo>
                    <a:pt x="4" y="0"/>
                    <a:pt x="4" y="0"/>
                    <a:pt x="4" y="0"/>
                  </a:cubicBezTo>
                  <a:cubicBezTo>
                    <a:pt x="4" y="2"/>
                    <a:pt x="4" y="2"/>
                    <a:pt x="4" y="2"/>
                  </a:cubicBezTo>
                  <a:cubicBezTo>
                    <a:pt x="2" y="3"/>
                    <a:pt x="2" y="3"/>
                    <a:pt x="2" y="3"/>
                  </a:cubicBezTo>
                  <a:cubicBezTo>
                    <a:pt x="2" y="3"/>
                    <a:pt x="0" y="3"/>
                    <a:pt x="0" y="3"/>
                  </a:cubicBezTo>
                  <a:cubicBezTo>
                    <a:pt x="2" y="5"/>
                    <a:pt x="2" y="5"/>
                    <a:pt x="2" y="5"/>
                  </a:cubicBez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3" name="Freeform 222"/>
            <p:cNvSpPr>
              <a:spLocks/>
            </p:cNvSpPr>
            <p:nvPr/>
          </p:nvSpPr>
          <p:spPr bwMode="auto">
            <a:xfrm>
              <a:off x="8017763" y="2624261"/>
              <a:ext cx="4066" cy="4066"/>
            </a:xfrm>
            <a:custGeom>
              <a:avLst/>
              <a:gdLst>
                <a:gd name="T0" fmla="*/ 3 w 5"/>
                <a:gd name="T1" fmla="*/ 5 h 5"/>
                <a:gd name="T2" fmla="*/ 5 w 5"/>
                <a:gd name="T3" fmla="*/ 3 h 5"/>
                <a:gd name="T4" fmla="*/ 3 w 5"/>
                <a:gd name="T5" fmla="*/ 0 h 5"/>
                <a:gd name="T6" fmla="*/ 0 w 5"/>
                <a:gd name="T7" fmla="*/ 3 h 5"/>
                <a:gd name="T8" fmla="*/ 3 w 5"/>
                <a:gd name="T9" fmla="*/ 5 h 5"/>
                <a:gd name="T10" fmla="*/ 3 w 5"/>
                <a:gd name="T11" fmla="*/ 5 h 5"/>
              </a:gdLst>
              <a:ahLst/>
              <a:cxnLst>
                <a:cxn ang="0">
                  <a:pos x="T0" y="T1"/>
                </a:cxn>
                <a:cxn ang="0">
                  <a:pos x="T2" y="T3"/>
                </a:cxn>
                <a:cxn ang="0">
                  <a:pos x="T4" y="T5"/>
                </a:cxn>
                <a:cxn ang="0">
                  <a:pos x="T6" y="T7"/>
                </a:cxn>
                <a:cxn ang="0">
                  <a:pos x="T8" y="T9"/>
                </a:cxn>
                <a:cxn ang="0">
                  <a:pos x="T10" y="T11"/>
                </a:cxn>
              </a:cxnLst>
              <a:rect l="0" t="0" r="r" b="b"/>
              <a:pathLst>
                <a:path w="5" h="5">
                  <a:moveTo>
                    <a:pt x="3" y="5"/>
                  </a:moveTo>
                  <a:lnTo>
                    <a:pt x="5" y="3"/>
                  </a:lnTo>
                  <a:lnTo>
                    <a:pt x="3" y="0"/>
                  </a:lnTo>
                  <a:lnTo>
                    <a:pt x="0" y="3"/>
                  </a:lnTo>
                  <a:lnTo>
                    <a:pt x="3" y="5"/>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4" name="Freeform 223"/>
            <p:cNvSpPr>
              <a:spLocks/>
            </p:cNvSpPr>
            <p:nvPr/>
          </p:nvSpPr>
          <p:spPr bwMode="auto">
            <a:xfrm>
              <a:off x="8052734" y="2674685"/>
              <a:ext cx="4066" cy="5693"/>
            </a:xfrm>
            <a:custGeom>
              <a:avLst/>
              <a:gdLst>
                <a:gd name="T0" fmla="*/ 5 w 5"/>
                <a:gd name="T1" fmla="*/ 7 h 7"/>
                <a:gd name="T2" fmla="*/ 5 w 5"/>
                <a:gd name="T3" fmla="*/ 5 h 7"/>
                <a:gd name="T4" fmla="*/ 5 w 5"/>
                <a:gd name="T5" fmla="*/ 0 h 7"/>
                <a:gd name="T6" fmla="*/ 2 w 5"/>
                <a:gd name="T7" fmla="*/ 0 h 7"/>
                <a:gd name="T8" fmla="*/ 0 w 5"/>
                <a:gd name="T9" fmla="*/ 2 h 7"/>
                <a:gd name="T10" fmla="*/ 2 w 5"/>
                <a:gd name="T11" fmla="*/ 7 h 7"/>
                <a:gd name="T12" fmla="*/ 5 w 5"/>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5" y="7"/>
                  </a:moveTo>
                  <a:lnTo>
                    <a:pt x="5" y="5"/>
                  </a:lnTo>
                  <a:lnTo>
                    <a:pt x="5" y="0"/>
                  </a:lnTo>
                  <a:lnTo>
                    <a:pt x="2" y="0"/>
                  </a:lnTo>
                  <a:lnTo>
                    <a:pt x="0" y="2"/>
                  </a:lnTo>
                  <a:lnTo>
                    <a:pt x="2" y="7"/>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5" name="Freeform 224"/>
            <p:cNvSpPr>
              <a:spLocks/>
            </p:cNvSpPr>
            <p:nvPr/>
          </p:nvSpPr>
          <p:spPr bwMode="auto">
            <a:xfrm>
              <a:off x="8041348" y="2680378"/>
              <a:ext cx="5693" cy="8133"/>
            </a:xfrm>
            <a:custGeom>
              <a:avLst/>
              <a:gdLst>
                <a:gd name="T0" fmla="*/ 5 w 7"/>
                <a:gd name="T1" fmla="*/ 10 h 10"/>
                <a:gd name="T2" fmla="*/ 7 w 7"/>
                <a:gd name="T3" fmla="*/ 7 h 10"/>
                <a:gd name="T4" fmla="*/ 7 w 7"/>
                <a:gd name="T5" fmla="*/ 7 h 10"/>
                <a:gd name="T6" fmla="*/ 7 w 7"/>
                <a:gd name="T7" fmla="*/ 2 h 10"/>
                <a:gd name="T8" fmla="*/ 5 w 7"/>
                <a:gd name="T9" fmla="*/ 0 h 10"/>
                <a:gd name="T10" fmla="*/ 2 w 7"/>
                <a:gd name="T11" fmla="*/ 2 h 10"/>
                <a:gd name="T12" fmla="*/ 0 w 7"/>
                <a:gd name="T13" fmla="*/ 2 h 10"/>
                <a:gd name="T14" fmla="*/ 2 w 7"/>
                <a:gd name="T15" fmla="*/ 7 h 10"/>
                <a:gd name="T16" fmla="*/ 5 w 7"/>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0">
                  <a:moveTo>
                    <a:pt x="5" y="10"/>
                  </a:moveTo>
                  <a:lnTo>
                    <a:pt x="7" y="7"/>
                  </a:lnTo>
                  <a:lnTo>
                    <a:pt x="7" y="7"/>
                  </a:lnTo>
                  <a:lnTo>
                    <a:pt x="7" y="2"/>
                  </a:lnTo>
                  <a:lnTo>
                    <a:pt x="5" y="0"/>
                  </a:lnTo>
                  <a:lnTo>
                    <a:pt x="2" y="2"/>
                  </a:lnTo>
                  <a:lnTo>
                    <a:pt x="0" y="2"/>
                  </a:lnTo>
                  <a:lnTo>
                    <a:pt x="2" y="7"/>
                  </a:lnTo>
                  <a:lnTo>
                    <a:pt x="5"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6" name="Freeform 225"/>
            <p:cNvSpPr>
              <a:spLocks/>
            </p:cNvSpPr>
            <p:nvPr/>
          </p:nvSpPr>
          <p:spPr bwMode="auto">
            <a:xfrm>
              <a:off x="8120235" y="2628328"/>
              <a:ext cx="22772" cy="19518"/>
            </a:xfrm>
            <a:custGeom>
              <a:avLst/>
              <a:gdLst>
                <a:gd name="T0" fmla="*/ 2 w 28"/>
                <a:gd name="T1" fmla="*/ 17 h 24"/>
                <a:gd name="T2" fmla="*/ 7 w 28"/>
                <a:gd name="T3" fmla="*/ 17 h 24"/>
                <a:gd name="T4" fmla="*/ 12 w 28"/>
                <a:gd name="T5" fmla="*/ 17 h 24"/>
                <a:gd name="T6" fmla="*/ 16 w 28"/>
                <a:gd name="T7" fmla="*/ 21 h 24"/>
                <a:gd name="T8" fmla="*/ 21 w 28"/>
                <a:gd name="T9" fmla="*/ 24 h 24"/>
                <a:gd name="T10" fmla="*/ 26 w 28"/>
                <a:gd name="T11" fmla="*/ 21 h 24"/>
                <a:gd name="T12" fmla="*/ 28 w 28"/>
                <a:gd name="T13" fmla="*/ 17 h 24"/>
                <a:gd name="T14" fmla="*/ 26 w 28"/>
                <a:gd name="T15" fmla="*/ 14 h 24"/>
                <a:gd name="T16" fmla="*/ 23 w 28"/>
                <a:gd name="T17" fmla="*/ 10 h 24"/>
                <a:gd name="T18" fmla="*/ 26 w 28"/>
                <a:gd name="T19" fmla="*/ 7 h 24"/>
                <a:gd name="T20" fmla="*/ 23 w 28"/>
                <a:gd name="T21" fmla="*/ 5 h 24"/>
                <a:gd name="T22" fmla="*/ 19 w 28"/>
                <a:gd name="T23" fmla="*/ 0 h 24"/>
                <a:gd name="T24" fmla="*/ 19 w 28"/>
                <a:gd name="T25" fmla="*/ 3 h 24"/>
                <a:gd name="T26" fmla="*/ 14 w 28"/>
                <a:gd name="T27" fmla="*/ 3 h 24"/>
                <a:gd name="T28" fmla="*/ 12 w 28"/>
                <a:gd name="T29" fmla="*/ 0 h 24"/>
                <a:gd name="T30" fmla="*/ 7 w 28"/>
                <a:gd name="T31" fmla="*/ 0 h 24"/>
                <a:gd name="T32" fmla="*/ 7 w 28"/>
                <a:gd name="T33" fmla="*/ 3 h 24"/>
                <a:gd name="T34" fmla="*/ 5 w 28"/>
                <a:gd name="T35" fmla="*/ 3 h 24"/>
                <a:gd name="T36" fmla="*/ 5 w 28"/>
                <a:gd name="T37" fmla="*/ 5 h 24"/>
                <a:gd name="T38" fmla="*/ 2 w 28"/>
                <a:gd name="T39" fmla="*/ 5 h 24"/>
                <a:gd name="T40" fmla="*/ 0 w 28"/>
                <a:gd name="T41" fmla="*/ 7 h 24"/>
                <a:gd name="T42" fmla="*/ 0 w 28"/>
                <a:gd name="T43" fmla="*/ 14 h 24"/>
                <a:gd name="T44" fmla="*/ 2 w 28"/>
                <a:gd name="T45"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24">
                  <a:moveTo>
                    <a:pt x="2" y="17"/>
                  </a:moveTo>
                  <a:lnTo>
                    <a:pt x="7" y="17"/>
                  </a:lnTo>
                  <a:lnTo>
                    <a:pt x="12" y="17"/>
                  </a:lnTo>
                  <a:lnTo>
                    <a:pt x="16" y="21"/>
                  </a:lnTo>
                  <a:lnTo>
                    <a:pt x="21" y="24"/>
                  </a:lnTo>
                  <a:lnTo>
                    <a:pt x="26" y="21"/>
                  </a:lnTo>
                  <a:lnTo>
                    <a:pt x="28" y="17"/>
                  </a:lnTo>
                  <a:lnTo>
                    <a:pt x="26" y="14"/>
                  </a:lnTo>
                  <a:lnTo>
                    <a:pt x="23" y="10"/>
                  </a:lnTo>
                  <a:lnTo>
                    <a:pt x="26" y="7"/>
                  </a:lnTo>
                  <a:lnTo>
                    <a:pt x="23" y="5"/>
                  </a:lnTo>
                  <a:lnTo>
                    <a:pt x="19" y="0"/>
                  </a:lnTo>
                  <a:lnTo>
                    <a:pt x="19" y="3"/>
                  </a:lnTo>
                  <a:lnTo>
                    <a:pt x="14" y="3"/>
                  </a:lnTo>
                  <a:lnTo>
                    <a:pt x="12" y="0"/>
                  </a:lnTo>
                  <a:lnTo>
                    <a:pt x="7" y="0"/>
                  </a:lnTo>
                  <a:lnTo>
                    <a:pt x="7" y="3"/>
                  </a:lnTo>
                  <a:lnTo>
                    <a:pt x="5" y="3"/>
                  </a:lnTo>
                  <a:lnTo>
                    <a:pt x="5" y="5"/>
                  </a:lnTo>
                  <a:lnTo>
                    <a:pt x="2" y="5"/>
                  </a:lnTo>
                  <a:lnTo>
                    <a:pt x="0" y="7"/>
                  </a:lnTo>
                  <a:lnTo>
                    <a:pt x="0" y="14"/>
                  </a:lnTo>
                  <a:lnTo>
                    <a:pt x="2"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7" name="Freeform 226"/>
            <p:cNvSpPr>
              <a:spLocks/>
            </p:cNvSpPr>
            <p:nvPr/>
          </p:nvSpPr>
          <p:spPr bwMode="auto">
            <a:xfrm>
              <a:off x="8048668" y="2684444"/>
              <a:ext cx="5693" cy="7320"/>
            </a:xfrm>
            <a:custGeom>
              <a:avLst/>
              <a:gdLst>
                <a:gd name="T0" fmla="*/ 5 w 7"/>
                <a:gd name="T1" fmla="*/ 5 h 9"/>
                <a:gd name="T2" fmla="*/ 7 w 7"/>
                <a:gd name="T3" fmla="*/ 9 h 9"/>
                <a:gd name="T4" fmla="*/ 7 w 7"/>
                <a:gd name="T5" fmla="*/ 7 h 9"/>
                <a:gd name="T6" fmla="*/ 7 w 7"/>
                <a:gd name="T7" fmla="*/ 2 h 9"/>
                <a:gd name="T8" fmla="*/ 3 w 7"/>
                <a:gd name="T9" fmla="*/ 0 h 9"/>
                <a:gd name="T10" fmla="*/ 0 w 7"/>
                <a:gd name="T11" fmla="*/ 0 h 9"/>
                <a:gd name="T12" fmla="*/ 0 w 7"/>
                <a:gd name="T13" fmla="*/ 0 h 9"/>
                <a:gd name="T14" fmla="*/ 5 w 7"/>
                <a:gd name="T15" fmla="*/ 5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9">
                  <a:moveTo>
                    <a:pt x="5" y="5"/>
                  </a:moveTo>
                  <a:lnTo>
                    <a:pt x="7" y="9"/>
                  </a:lnTo>
                  <a:lnTo>
                    <a:pt x="7" y="7"/>
                  </a:lnTo>
                  <a:lnTo>
                    <a:pt x="7" y="2"/>
                  </a:lnTo>
                  <a:lnTo>
                    <a:pt x="3" y="0"/>
                  </a:lnTo>
                  <a:lnTo>
                    <a:pt x="0" y="0"/>
                  </a:lnTo>
                  <a:lnTo>
                    <a:pt x="0" y="0"/>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8" name="Freeform 227"/>
            <p:cNvSpPr>
              <a:spLocks/>
            </p:cNvSpPr>
            <p:nvPr/>
          </p:nvSpPr>
          <p:spPr bwMode="auto">
            <a:xfrm>
              <a:off x="8051108" y="2678751"/>
              <a:ext cx="3253" cy="5693"/>
            </a:xfrm>
            <a:custGeom>
              <a:avLst/>
              <a:gdLst>
                <a:gd name="T0" fmla="*/ 4 w 4"/>
                <a:gd name="T1" fmla="*/ 7 h 7"/>
                <a:gd name="T2" fmla="*/ 4 w 4"/>
                <a:gd name="T3" fmla="*/ 4 h 7"/>
                <a:gd name="T4" fmla="*/ 2 w 4"/>
                <a:gd name="T5" fmla="*/ 0 h 7"/>
                <a:gd name="T6" fmla="*/ 0 w 4"/>
                <a:gd name="T7" fmla="*/ 0 h 7"/>
                <a:gd name="T8" fmla="*/ 0 w 4"/>
                <a:gd name="T9" fmla="*/ 2 h 7"/>
                <a:gd name="T10" fmla="*/ 2 w 4"/>
                <a:gd name="T11" fmla="*/ 4 h 7"/>
                <a:gd name="T12" fmla="*/ 4 w 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 h="7">
                  <a:moveTo>
                    <a:pt x="4" y="7"/>
                  </a:moveTo>
                  <a:lnTo>
                    <a:pt x="4" y="4"/>
                  </a:lnTo>
                  <a:lnTo>
                    <a:pt x="2" y="0"/>
                  </a:lnTo>
                  <a:lnTo>
                    <a:pt x="0" y="0"/>
                  </a:lnTo>
                  <a:lnTo>
                    <a:pt x="0" y="2"/>
                  </a:lnTo>
                  <a:lnTo>
                    <a:pt x="2" y="4"/>
                  </a:lnTo>
                  <a:lnTo>
                    <a:pt x="4"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9" name="Freeform 228"/>
            <p:cNvSpPr>
              <a:spLocks/>
            </p:cNvSpPr>
            <p:nvPr/>
          </p:nvSpPr>
          <p:spPr bwMode="auto">
            <a:xfrm>
              <a:off x="7122349" y="2529922"/>
              <a:ext cx="7320" cy="9760"/>
            </a:xfrm>
            <a:custGeom>
              <a:avLst/>
              <a:gdLst>
                <a:gd name="T0" fmla="*/ 2 w 9"/>
                <a:gd name="T1" fmla="*/ 12 h 12"/>
                <a:gd name="T2" fmla="*/ 7 w 9"/>
                <a:gd name="T3" fmla="*/ 10 h 12"/>
                <a:gd name="T4" fmla="*/ 7 w 9"/>
                <a:gd name="T5" fmla="*/ 8 h 12"/>
                <a:gd name="T6" fmla="*/ 4 w 9"/>
                <a:gd name="T7" fmla="*/ 5 h 12"/>
                <a:gd name="T8" fmla="*/ 7 w 9"/>
                <a:gd name="T9" fmla="*/ 3 h 12"/>
                <a:gd name="T10" fmla="*/ 9 w 9"/>
                <a:gd name="T11" fmla="*/ 3 h 12"/>
                <a:gd name="T12" fmla="*/ 7 w 9"/>
                <a:gd name="T13" fmla="*/ 0 h 12"/>
                <a:gd name="T14" fmla="*/ 4 w 9"/>
                <a:gd name="T15" fmla="*/ 0 h 12"/>
                <a:gd name="T16" fmla="*/ 2 w 9"/>
                <a:gd name="T17" fmla="*/ 5 h 12"/>
                <a:gd name="T18" fmla="*/ 2 w 9"/>
                <a:gd name="T19" fmla="*/ 8 h 12"/>
                <a:gd name="T20" fmla="*/ 0 w 9"/>
                <a:gd name="T21" fmla="*/ 8 h 12"/>
                <a:gd name="T22" fmla="*/ 0 w 9"/>
                <a:gd name="T23" fmla="*/ 10 h 12"/>
                <a:gd name="T24" fmla="*/ 0 w 9"/>
                <a:gd name="T25" fmla="*/ 12 h 12"/>
                <a:gd name="T26" fmla="*/ 2 w 9"/>
                <a:gd name="T2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2">
                  <a:moveTo>
                    <a:pt x="2" y="12"/>
                  </a:moveTo>
                  <a:lnTo>
                    <a:pt x="7" y="10"/>
                  </a:lnTo>
                  <a:lnTo>
                    <a:pt x="7" y="8"/>
                  </a:lnTo>
                  <a:lnTo>
                    <a:pt x="4" y="5"/>
                  </a:lnTo>
                  <a:lnTo>
                    <a:pt x="7" y="3"/>
                  </a:lnTo>
                  <a:lnTo>
                    <a:pt x="9" y="3"/>
                  </a:lnTo>
                  <a:lnTo>
                    <a:pt x="7" y="0"/>
                  </a:lnTo>
                  <a:lnTo>
                    <a:pt x="4" y="0"/>
                  </a:lnTo>
                  <a:lnTo>
                    <a:pt x="2" y="5"/>
                  </a:lnTo>
                  <a:lnTo>
                    <a:pt x="2" y="8"/>
                  </a:lnTo>
                  <a:lnTo>
                    <a:pt x="0" y="8"/>
                  </a:lnTo>
                  <a:lnTo>
                    <a:pt x="0" y="10"/>
                  </a:lnTo>
                  <a:lnTo>
                    <a:pt x="0" y="12"/>
                  </a:lnTo>
                  <a:lnTo>
                    <a:pt x="2"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0" name="Freeform 229"/>
            <p:cNvSpPr>
              <a:spLocks/>
            </p:cNvSpPr>
            <p:nvPr/>
          </p:nvSpPr>
          <p:spPr bwMode="auto">
            <a:xfrm>
              <a:off x="7162200" y="2570586"/>
              <a:ext cx="5693" cy="9760"/>
            </a:xfrm>
            <a:custGeom>
              <a:avLst/>
              <a:gdLst>
                <a:gd name="T0" fmla="*/ 3 w 7"/>
                <a:gd name="T1" fmla="*/ 10 h 12"/>
                <a:gd name="T2" fmla="*/ 3 w 7"/>
                <a:gd name="T3" fmla="*/ 12 h 12"/>
                <a:gd name="T4" fmla="*/ 7 w 7"/>
                <a:gd name="T5" fmla="*/ 10 h 12"/>
                <a:gd name="T6" fmla="*/ 7 w 7"/>
                <a:gd name="T7" fmla="*/ 7 h 12"/>
                <a:gd name="T8" fmla="*/ 5 w 7"/>
                <a:gd name="T9" fmla="*/ 0 h 12"/>
                <a:gd name="T10" fmla="*/ 3 w 7"/>
                <a:gd name="T11" fmla="*/ 0 h 12"/>
                <a:gd name="T12" fmla="*/ 0 w 7"/>
                <a:gd name="T13" fmla="*/ 0 h 12"/>
                <a:gd name="T14" fmla="*/ 0 w 7"/>
                <a:gd name="T15" fmla="*/ 5 h 12"/>
                <a:gd name="T16" fmla="*/ 3 w 7"/>
                <a:gd name="T17" fmla="*/ 10 h 12"/>
                <a:gd name="T18" fmla="*/ 3 w 7"/>
                <a:gd name="T1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12">
                  <a:moveTo>
                    <a:pt x="3" y="10"/>
                  </a:moveTo>
                  <a:lnTo>
                    <a:pt x="3" y="12"/>
                  </a:lnTo>
                  <a:lnTo>
                    <a:pt x="7" y="10"/>
                  </a:lnTo>
                  <a:lnTo>
                    <a:pt x="7" y="7"/>
                  </a:lnTo>
                  <a:lnTo>
                    <a:pt x="5" y="0"/>
                  </a:lnTo>
                  <a:lnTo>
                    <a:pt x="3" y="0"/>
                  </a:lnTo>
                  <a:lnTo>
                    <a:pt x="0" y="0"/>
                  </a:lnTo>
                  <a:lnTo>
                    <a:pt x="0" y="5"/>
                  </a:lnTo>
                  <a:lnTo>
                    <a:pt x="3" y="10"/>
                  </a:lnTo>
                  <a:lnTo>
                    <a:pt x="3"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1" name="Freeform 230"/>
            <p:cNvSpPr>
              <a:spLocks/>
            </p:cNvSpPr>
            <p:nvPr/>
          </p:nvSpPr>
          <p:spPr bwMode="auto">
            <a:xfrm>
              <a:off x="7128042" y="2533988"/>
              <a:ext cx="15452" cy="8133"/>
            </a:xfrm>
            <a:custGeom>
              <a:avLst/>
              <a:gdLst>
                <a:gd name="T0" fmla="*/ 2 w 19"/>
                <a:gd name="T1" fmla="*/ 10 h 10"/>
                <a:gd name="T2" fmla="*/ 7 w 19"/>
                <a:gd name="T3" fmla="*/ 10 h 10"/>
                <a:gd name="T4" fmla="*/ 11 w 19"/>
                <a:gd name="T5" fmla="*/ 10 h 10"/>
                <a:gd name="T6" fmla="*/ 14 w 19"/>
                <a:gd name="T7" fmla="*/ 7 h 10"/>
                <a:gd name="T8" fmla="*/ 16 w 19"/>
                <a:gd name="T9" fmla="*/ 10 h 10"/>
                <a:gd name="T10" fmla="*/ 19 w 19"/>
                <a:gd name="T11" fmla="*/ 5 h 10"/>
                <a:gd name="T12" fmla="*/ 19 w 19"/>
                <a:gd name="T13" fmla="*/ 0 h 10"/>
                <a:gd name="T14" fmla="*/ 16 w 19"/>
                <a:gd name="T15" fmla="*/ 0 h 10"/>
                <a:gd name="T16" fmla="*/ 14 w 19"/>
                <a:gd name="T17" fmla="*/ 0 h 10"/>
                <a:gd name="T18" fmla="*/ 11 w 19"/>
                <a:gd name="T19" fmla="*/ 0 h 10"/>
                <a:gd name="T20" fmla="*/ 9 w 19"/>
                <a:gd name="T21" fmla="*/ 5 h 10"/>
                <a:gd name="T22" fmla="*/ 2 w 19"/>
                <a:gd name="T23" fmla="*/ 5 h 10"/>
                <a:gd name="T24" fmla="*/ 0 w 19"/>
                <a:gd name="T25" fmla="*/ 7 h 10"/>
                <a:gd name="T26" fmla="*/ 2 w 19"/>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0">
                  <a:moveTo>
                    <a:pt x="2" y="10"/>
                  </a:moveTo>
                  <a:lnTo>
                    <a:pt x="7" y="10"/>
                  </a:lnTo>
                  <a:lnTo>
                    <a:pt x="11" y="10"/>
                  </a:lnTo>
                  <a:lnTo>
                    <a:pt x="14" y="7"/>
                  </a:lnTo>
                  <a:lnTo>
                    <a:pt x="16" y="10"/>
                  </a:lnTo>
                  <a:lnTo>
                    <a:pt x="19" y="5"/>
                  </a:lnTo>
                  <a:lnTo>
                    <a:pt x="19" y="0"/>
                  </a:lnTo>
                  <a:lnTo>
                    <a:pt x="16" y="0"/>
                  </a:lnTo>
                  <a:lnTo>
                    <a:pt x="14" y="0"/>
                  </a:lnTo>
                  <a:lnTo>
                    <a:pt x="11" y="0"/>
                  </a:lnTo>
                  <a:lnTo>
                    <a:pt x="9" y="5"/>
                  </a:lnTo>
                  <a:lnTo>
                    <a:pt x="2" y="5"/>
                  </a:lnTo>
                  <a:lnTo>
                    <a:pt x="0" y="7"/>
                  </a:lnTo>
                  <a:lnTo>
                    <a:pt x="2"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2" name="Freeform 231"/>
            <p:cNvSpPr>
              <a:spLocks/>
            </p:cNvSpPr>
            <p:nvPr/>
          </p:nvSpPr>
          <p:spPr bwMode="auto">
            <a:xfrm>
              <a:off x="7425701" y="2709655"/>
              <a:ext cx="9760" cy="7320"/>
            </a:xfrm>
            <a:custGeom>
              <a:avLst/>
              <a:gdLst>
                <a:gd name="T0" fmla="*/ 1 w 5"/>
                <a:gd name="T1" fmla="*/ 3 h 4"/>
                <a:gd name="T2" fmla="*/ 1 w 5"/>
                <a:gd name="T3" fmla="*/ 4 h 4"/>
                <a:gd name="T4" fmla="*/ 4 w 5"/>
                <a:gd name="T5" fmla="*/ 4 h 4"/>
                <a:gd name="T6" fmla="*/ 4 w 5"/>
                <a:gd name="T7" fmla="*/ 3 h 4"/>
                <a:gd name="T8" fmla="*/ 5 w 5"/>
                <a:gd name="T9" fmla="*/ 4 h 4"/>
                <a:gd name="T10" fmla="*/ 5 w 5"/>
                <a:gd name="T11" fmla="*/ 3 h 4"/>
                <a:gd name="T12" fmla="*/ 4 w 5"/>
                <a:gd name="T13" fmla="*/ 2 h 4"/>
                <a:gd name="T14" fmla="*/ 2 w 5"/>
                <a:gd name="T15" fmla="*/ 1 h 4"/>
                <a:gd name="T16" fmla="*/ 1 w 5"/>
                <a:gd name="T17" fmla="*/ 0 h 4"/>
                <a:gd name="T18" fmla="*/ 0 w 5"/>
                <a:gd name="T19" fmla="*/ 1 h 4"/>
                <a:gd name="T20" fmla="*/ 0 w 5"/>
                <a:gd name="T21" fmla="*/ 2 h 4"/>
                <a:gd name="T22" fmla="*/ 1 w 5"/>
                <a:gd name="T23"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
                  <a:moveTo>
                    <a:pt x="1" y="3"/>
                  </a:moveTo>
                  <a:cubicBezTo>
                    <a:pt x="1" y="3"/>
                    <a:pt x="1" y="4"/>
                    <a:pt x="1" y="4"/>
                  </a:cubicBezTo>
                  <a:cubicBezTo>
                    <a:pt x="4" y="4"/>
                    <a:pt x="4" y="4"/>
                    <a:pt x="4" y="4"/>
                  </a:cubicBezTo>
                  <a:cubicBezTo>
                    <a:pt x="4" y="3"/>
                    <a:pt x="4" y="3"/>
                    <a:pt x="4" y="3"/>
                  </a:cubicBezTo>
                  <a:cubicBezTo>
                    <a:pt x="5" y="4"/>
                    <a:pt x="5" y="4"/>
                    <a:pt x="5" y="4"/>
                  </a:cubicBezTo>
                  <a:cubicBezTo>
                    <a:pt x="5" y="3"/>
                    <a:pt x="5" y="3"/>
                    <a:pt x="5" y="3"/>
                  </a:cubicBezTo>
                  <a:cubicBezTo>
                    <a:pt x="4" y="2"/>
                    <a:pt x="4" y="2"/>
                    <a:pt x="4" y="2"/>
                  </a:cubicBezTo>
                  <a:cubicBezTo>
                    <a:pt x="2" y="1"/>
                    <a:pt x="2" y="1"/>
                    <a:pt x="2" y="1"/>
                  </a:cubicBezTo>
                  <a:cubicBezTo>
                    <a:pt x="1" y="0"/>
                    <a:pt x="1" y="0"/>
                    <a:pt x="1" y="0"/>
                  </a:cubicBezTo>
                  <a:cubicBezTo>
                    <a:pt x="0" y="1"/>
                    <a:pt x="0" y="1"/>
                    <a:pt x="0" y="1"/>
                  </a:cubicBezTo>
                  <a:cubicBezTo>
                    <a:pt x="0" y="2"/>
                    <a:pt x="0" y="2"/>
                    <a:pt x="0" y="2"/>
                  </a:cubicBezTo>
                  <a:lnTo>
                    <a:pt x="1"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3" name="Freeform 232"/>
            <p:cNvSpPr>
              <a:spLocks/>
            </p:cNvSpPr>
            <p:nvPr/>
          </p:nvSpPr>
          <p:spPr bwMode="auto">
            <a:xfrm>
              <a:off x="7298830" y="2674685"/>
              <a:ext cx="25212" cy="22771"/>
            </a:xfrm>
            <a:custGeom>
              <a:avLst/>
              <a:gdLst>
                <a:gd name="T0" fmla="*/ 7 w 31"/>
                <a:gd name="T1" fmla="*/ 24 h 28"/>
                <a:gd name="T2" fmla="*/ 19 w 31"/>
                <a:gd name="T3" fmla="*/ 26 h 28"/>
                <a:gd name="T4" fmla="*/ 24 w 31"/>
                <a:gd name="T5" fmla="*/ 28 h 28"/>
                <a:gd name="T6" fmla="*/ 26 w 31"/>
                <a:gd name="T7" fmla="*/ 28 h 28"/>
                <a:gd name="T8" fmla="*/ 28 w 31"/>
                <a:gd name="T9" fmla="*/ 28 h 28"/>
                <a:gd name="T10" fmla="*/ 28 w 31"/>
                <a:gd name="T11" fmla="*/ 24 h 28"/>
                <a:gd name="T12" fmla="*/ 31 w 31"/>
                <a:gd name="T13" fmla="*/ 24 h 28"/>
                <a:gd name="T14" fmla="*/ 31 w 31"/>
                <a:gd name="T15" fmla="*/ 21 h 28"/>
                <a:gd name="T16" fmla="*/ 28 w 31"/>
                <a:gd name="T17" fmla="*/ 19 h 28"/>
                <a:gd name="T18" fmla="*/ 28 w 31"/>
                <a:gd name="T19" fmla="*/ 12 h 28"/>
                <a:gd name="T20" fmla="*/ 26 w 31"/>
                <a:gd name="T21" fmla="*/ 9 h 28"/>
                <a:gd name="T22" fmla="*/ 24 w 31"/>
                <a:gd name="T23" fmla="*/ 5 h 28"/>
                <a:gd name="T24" fmla="*/ 24 w 31"/>
                <a:gd name="T25" fmla="*/ 2 h 28"/>
                <a:gd name="T26" fmla="*/ 21 w 31"/>
                <a:gd name="T27" fmla="*/ 0 h 28"/>
                <a:gd name="T28" fmla="*/ 14 w 31"/>
                <a:gd name="T29" fmla="*/ 2 h 28"/>
                <a:gd name="T30" fmla="*/ 7 w 31"/>
                <a:gd name="T31" fmla="*/ 7 h 28"/>
                <a:gd name="T32" fmla="*/ 2 w 31"/>
                <a:gd name="T33" fmla="*/ 7 h 28"/>
                <a:gd name="T34" fmla="*/ 2 w 31"/>
                <a:gd name="T35" fmla="*/ 9 h 28"/>
                <a:gd name="T36" fmla="*/ 2 w 31"/>
                <a:gd name="T37" fmla="*/ 14 h 28"/>
                <a:gd name="T38" fmla="*/ 7 w 31"/>
                <a:gd name="T39" fmla="*/ 17 h 28"/>
                <a:gd name="T40" fmla="*/ 7 w 31"/>
                <a:gd name="T41" fmla="*/ 19 h 28"/>
                <a:gd name="T42" fmla="*/ 5 w 31"/>
                <a:gd name="T43" fmla="*/ 21 h 28"/>
                <a:gd name="T44" fmla="*/ 2 w 31"/>
                <a:gd name="T45" fmla="*/ 21 h 28"/>
                <a:gd name="T46" fmla="*/ 0 w 31"/>
                <a:gd name="T47" fmla="*/ 21 h 28"/>
                <a:gd name="T48" fmla="*/ 2 w 31"/>
                <a:gd name="T49" fmla="*/ 24 h 28"/>
                <a:gd name="T50" fmla="*/ 7 w 31"/>
                <a:gd name="T51" fmla="*/ 2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28">
                  <a:moveTo>
                    <a:pt x="7" y="24"/>
                  </a:moveTo>
                  <a:lnTo>
                    <a:pt x="19" y="26"/>
                  </a:lnTo>
                  <a:lnTo>
                    <a:pt x="24" y="28"/>
                  </a:lnTo>
                  <a:lnTo>
                    <a:pt x="26" y="28"/>
                  </a:lnTo>
                  <a:lnTo>
                    <a:pt x="28" y="28"/>
                  </a:lnTo>
                  <a:lnTo>
                    <a:pt x="28" y="24"/>
                  </a:lnTo>
                  <a:lnTo>
                    <a:pt x="31" y="24"/>
                  </a:lnTo>
                  <a:lnTo>
                    <a:pt x="31" y="21"/>
                  </a:lnTo>
                  <a:lnTo>
                    <a:pt x="28" y="19"/>
                  </a:lnTo>
                  <a:lnTo>
                    <a:pt x="28" y="12"/>
                  </a:lnTo>
                  <a:lnTo>
                    <a:pt x="26" y="9"/>
                  </a:lnTo>
                  <a:lnTo>
                    <a:pt x="24" y="5"/>
                  </a:lnTo>
                  <a:lnTo>
                    <a:pt x="24" y="2"/>
                  </a:lnTo>
                  <a:lnTo>
                    <a:pt x="21" y="0"/>
                  </a:lnTo>
                  <a:lnTo>
                    <a:pt x="14" y="2"/>
                  </a:lnTo>
                  <a:lnTo>
                    <a:pt x="7" y="7"/>
                  </a:lnTo>
                  <a:lnTo>
                    <a:pt x="2" y="7"/>
                  </a:lnTo>
                  <a:lnTo>
                    <a:pt x="2" y="9"/>
                  </a:lnTo>
                  <a:lnTo>
                    <a:pt x="2" y="14"/>
                  </a:lnTo>
                  <a:lnTo>
                    <a:pt x="7" y="17"/>
                  </a:lnTo>
                  <a:lnTo>
                    <a:pt x="7" y="19"/>
                  </a:lnTo>
                  <a:lnTo>
                    <a:pt x="5" y="21"/>
                  </a:lnTo>
                  <a:lnTo>
                    <a:pt x="2" y="21"/>
                  </a:lnTo>
                  <a:lnTo>
                    <a:pt x="0" y="21"/>
                  </a:lnTo>
                  <a:lnTo>
                    <a:pt x="2" y="24"/>
                  </a:lnTo>
                  <a:lnTo>
                    <a:pt x="7" y="2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4" name="Freeform 233"/>
            <p:cNvSpPr>
              <a:spLocks/>
            </p:cNvSpPr>
            <p:nvPr/>
          </p:nvSpPr>
          <p:spPr bwMode="auto">
            <a:xfrm>
              <a:off x="6873488" y="2849538"/>
              <a:ext cx="8133" cy="12200"/>
            </a:xfrm>
            <a:custGeom>
              <a:avLst/>
              <a:gdLst>
                <a:gd name="T0" fmla="*/ 10 w 10"/>
                <a:gd name="T1" fmla="*/ 5 h 15"/>
                <a:gd name="T2" fmla="*/ 8 w 10"/>
                <a:gd name="T3" fmla="*/ 3 h 15"/>
                <a:gd name="T4" fmla="*/ 3 w 10"/>
                <a:gd name="T5" fmla="*/ 0 h 15"/>
                <a:gd name="T6" fmla="*/ 0 w 10"/>
                <a:gd name="T7" fmla="*/ 3 h 15"/>
                <a:gd name="T8" fmla="*/ 0 w 10"/>
                <a:gd name="T9" fmla="*/ 10 h 15"/>
                <a:gd name="T10" fmla="*/ 0 w 10"/>
                <a:gd name="T11" fmla="*/ 12 h 15"/>
                <a:gd name="T12" fmla="*/ 5 w 10"/>
                <a:gd name="T13" fmla="*/ 12 h 15"/>
                <a:gd name="T14" fmla="*/ 8 w 10"/>
                <a:gd name="T15" fmla="*/ 15 h 15"/>
                <a:gd name="T16" fmla="*/ 10 w 10"/>
                <a:gd name="T17" fmla="*/ 15 h 15"/>
                <a:gd name="T18" fmla="*/ 10 w 10"/>
                <a:gd name="T19" fmla="*/ 12 h 15"/>
                <a:gd name="T20" fmla="*/ 8 w 10"/>
                <a:gd name="T21" fmla="*/ 10 h 15"/>
                <a:gd name="T22" fmla="*/ 8 w 10"/>
                <a:gd name="T23" fmla="*/ 7 h 15"/>
                <a:gd name="T24" fmla="*/ 10 w 10"/>
                <a:gd name="T25"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15">
                  <a:moveTo>
                    <a:pt x="10" y="5"/>
                  </a:moveTo>
                  <a:lnTo>
                    <a:pt x="8" y="3"/>
                  </a:lnTo>
                  <a:lnTo>
                    <a:pt x="3" y="0"/>
                  </a:lnTo>
                  <a:lnTo>
                    <a:pt x="0" y="3"/>
                  </a:lnTo>
                  <a:lnTo>
                    <a:pt x="0" y="10"/>
                  </a:lnTo>
                  <a:lnTo>
                    <a:pt x="0" y="12"/>
                  </a:lnTo>
                  <a:lnTo>
                    <a:pt x="5" y="12"/>
                  </a:lnTo>
                  <a:lnTo>
                    <a:pt x="8" y="15"/>
                  </a:lnTo>
                  <a:lnTo>
                    <a:pt x="10" y="15"/>
                  </a:lnTo>
                  <a:lnTo>
                    <a:pt x="10" y="12"/>
                  </a:lnTo>
                  <a:lnTo>
                    <a:pt x="8" y="10"/>
                  </a:lnTo>
                  <a:lnTo>
                    <a:pt x="8" y="7"/>
                  </a:lnTo>
                  <a:lnTo>
                    <a:pt x="1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5" name="Freeform 234"/>
            <p:cNvSpPr>
              <a:spLocks/>
            </p:cNvSpPr>
            <p:nvPr/>
          </p:nvSpPr>
          <p:spPr bwMode="auto">
            <a:xfrm>
              <a:off x="7054848" y="2642153"/>
              <a:ext cx="7320" cy="9760"/>
            </a:xfrm>
            <a:custGeom>
              <a:avLst/>
              <a:gdLst>
                <a:gd name="T0" fmla="*/ 7 w 9"/>
                <a:gd name="T1" fmla="*/ 0 h 12"/>
                <a:gd name="T2" fmla="*/ 4 w 9"/>
                <a:gd name="T3" fmla="*/ 2 h 12"/>
                <a:gd name="T4" fmla="*/ 4 w 9"/>
                <a:gd name="T5" fmla="*/ 4 h 12"/>
                <a:gd name="T6" fmla="*/ 0 w 9"/>
                <a:gd name="T7" fmla="*/ 9 h 12"/>
                <a:gd name="T8" fmla="*/ 2 w 9"/>
                <a:gd name="T9" fmla="*/ 9 h 12"/>
                <a:gd name="T10" fmla="*/ 2 w 9"/>
                <a:gd name="T11" fmla="*/ 9 h 12"/>
                <a:gd name="T12" fmla="*/ 7 w 9"/>
                <a:gd name="T13" fmla="*/ 7 h 12"/>
                <a:gd name="T14" fmla="*/ 7 w 9"/>
                <a:gd name="T15" fmla="*/ 7 h 12"/>
                <a:gd name="T16" fmla="*/ 9 w 9"/>
                <a:gd name="T17" fmla="*/ 12 h 12"/>
                <a:gd name="T18" fmla="*/ 9 w 9"/>
                <a:gd name="T19" fmla="*/ 9 h 12"/>
                <a:gd name="T20" fmla="*/ 9 w 9"/>
                <a:gd name="T21" fmla="*/ 7 h 12"/>
                <a:gd name="T22" fmla="*/ 9 w 9"/>
                <a:gd name="T23" fmla="*/ 4 h 12"/>
                <a:gd name="T24" fmla="*/ 9 w 9"/>
                <a:gd name="T25" fmla="*/ 0 h 12"/>
                <a:gd name="T26" fmla="*/ 7 w 9"/>
                <a:gd name="T2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2">
                  <a:moveTo>
                    <a:pt x="7" y="0"/>
                  </a:moveTo>
                  <a:lnTo>
                    <a:pt x="4" y="2"/>
                  </a:lnTo>
                  <a:lnTo>
                    <a:pt x="4" y="4"/>
                  </a:lnTo>
                  <a:lnTo>
                    <a:pt x="0" y="9"/>
                  </a:lnTo>
                  <a:lnTo>
                    <a:pt x="2" y="9"/>
                  </a:lnTo>
                  <a:lnTo>
                    <a:pt x="2" y="9"/>
                  </a:lnTo>
                  <a:lnTo>
                    <a:pt x="7" y="7"/>
                  </a:lnTo>
                  <a:lnTo>
                    <a:pt x="7" y="7"/>
                  </a:lnTo>
                  <a:lnTo>
                    <a:pt x="9" y="12"/>
                  </a:lnTo>
                  <a:lnTo>
                    <a:pt x="9" y="9"/>
                  </a:lnTo>
                  <a:lnTo>
                    <a:pt x="9" y="7"/>
                  </a:lnTo>
                  <a:lnTo>
                    <a:pt x="9" y="4"/>
                  </a:lnTo>
                  <a:lnTo>
                    <a:pt x="9" y="0"/>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6" name="Freeform 235"/>
            <p:cNvSpPr>
              <a:spLocks/>
            </p:cNvSpPr>
            <p:nvPr/>
          </p:nvSpPr>
          <p:spPr bwMode="auto">
            <a:xfrm>
              <a:off x="7541185" y="2486005"/>
              <a:ext cx="107352" cy="82953"/>
            </a:xfrm>
            <a:custGeom>
              <a:avLst/>
              <a:gdLst>
                <a:gd name="T0" fmla="*/ 12 w 132"/>
                <a:gd name="T1" fmla="*/ 45 h 102"/>
                <a:gd name="T2" fmla="*/ 7 w 132"/>
                <a:gd name="T3" fmla="*/ 47 h 102"/>
                <a:gd name="T4" fmla="*/ 12 w 132"/>
                <a:gd name="T5" fmla="*/ 52 h 102"/>
                <a:gd name="T6" fmla="*/ 12 w 132"/>
                <a:gd name="T7" fmla="*/ 59 h 102"/>
                <a:gd name="T8" fmla="*/ 19 w 132"/>
                <a:gd name="T9" fmla="*/ 62 h 102"/>
                <a:gd name="T10" fmla="*/ 19 w 132"/>
                <a:gd name="T11" fmla="*/ 66 h 102"/>
                <a:gd name="T12" fmla="*/ 24 w 132"/>
                <a:gd name="T13" fmla="*/ 69 h 102"/>
                <a:gd name="T14" fmla="*/ 28 w 132"/>
                <a:gd name="T15" fmla="*/ 71 h 102"/>
                <a:gd name="T16" fmla="*/ 24 w 132"/>
                <a:gd name="T17" fmla="*/ 71 h 102"/>
                <a:gd name="T18" fmla="*/ 19 w 132"/>
                <a:gd name="T19" fmla="*/ 73 h 102"/>
                <a:gd name="T20" fmla="*/ 33 w 132"/>
                <a:gd name="T21" fmla="*/ 85 h 102"/>
                <a:gd name="T22" fmla="*/ 45 w 132"/>
                <a:gd name="T23" fmla="*/ 88 h 102"/>
                <a:gd name="T24" fmla="*/ 54 w 132"/>
                <a:gd name="T25" fmla="*/ 92 h 102"/>
                <a:gd name="T26" fmla="*/ 59 w 132"/>
                <a:gd name="T27" fmla="*/ 99 h 102"/>
                <a:gd name="T28" fmla="*/ 71 w 132"/>
                <a:gd name="T29" fmla="*/ 97 h 102"/>
                <a:gd name="T30" fmla="*/ 80 w 132"/>
                <a:gd name="T31" fmla="*/ 102 h 102"/>
                <a:gd name="T32" fmla="*/ 85 w 132"/>
                <a:gd name="T33" fmla="*/ 97 h 102"/>
                <a:gd name="T34" fmla="*/ 83 w 132"/>
                <a:gd name="T35" fmla="*/ 88 h 102"/>
                <a:gd name="T36" fmla="*/ 80 w 132"/>
                <a:gd name="T37" fmla="*/ 85 h 102"/>
                <a:gd name="T38" fmla="*/ 78 w 132"/>
                <a:gd name="T39" fmla="*/ 80 h 102"/>
                <a:gd name="T40" fmla="*/ 80 w 132"/>
                <a:gd name="T41" fmla="*/ 80 h 102"/>
                <a:gd name="T42" fmla="*/ 85 w 132"/>
                <a:gd name="T43" fmla="*/ 83 h 102"/>
                <a:gd name="T44" fmla="*/ 88 w 132"/>
                <a:gd name="T45" fmla="*/ 88 h 102"/>
                <a:gd name="T46" fmla="*/ 95 w 132"/>
                <a:gd name="T47" fmla="*/ 83 h 102"/>
                <a:gd name="T48" fmla="*/ 104 w 132"/>
                <a:gd name="T49" fmla="*/ 69 h 102"/>
                <a:gd name="T50" fmla="*/ 114 w 132"/>
                <a:gd name="T51" fmla="*/ 64 h 102"/>
                <a:gd name="T52" fmla="*/ 114 w 132"/>
                <a:gd name="T53" fmla="*/ 69 h 102"/>
                <a:gd name="T54" fmla="*/ 121 w 132"/>
                <a:gd name="T55" fmla="*/ 71 h 102"/>
                <a:gd name="T56" fmla="*/ 123 w 132"/>
                <a:gd name="T57" fmla="*/ 64 h 102"/>
                <a:gd name="T58" fmla="*/ 132 w 132"/>
                <a:gd name="T59" fmla="*/ 59 h 102"/>
                <a:gd name="T60" fmla="*/ 125 w 132"/>
                <a:gd name="T61" fmla="*/ 57 h 102"/>
                <a:gd name="T62" fmla="*/ 114 w 132"/>
                <a:gd name="T63" fmla="*/ 57 h 102"/>
                <a:gd name="T64" fmla="*/ 104 w 132"/>
                <a:gd name="T65" fmla="*/ 52 h 102"/>
                <a:gd name="T66" fmla="*/ 99 w 132"/>
                <a:gd name="T67" fmla="*/ 50 h 102"/>
                <a:gd name="T68" fmla="*/ 90 w 132"/>
                <a:gd name="T69" fmla="*/ 40 h 102"/>
                <a:gd name="T70" fmla="*/ 88 w 132"/>
                <a:gd name="T71" fmla="*/ 31 h 102"/>
                <a:gd name="T72" fmla="*/ 83 w 132"/>
                <a:gd name="T73" fmla="*/ 24 h 102"/>
                <a:gd name="T74" fmla="*/ 80 w 132"/>
                <a:gd name="T75" fmla="*/ 19 h 102"/>
                <a:gd name="T76" fmla="*/ 80 w 132"/>
                <a:gd name="T77" fmla="*/ 17 h 102"/>
                <a:gd name="T78" fmla="*/ 83 w 132"/>
                <a:gd name="T79" fmla="*/ 14 h 102"/>
                <a:gd name="T80" fmla="*/ 80 w 132"/>
                <a:gd name="T81" fmla="*/ 10 h 102"/>
                <a:gd name="T82" fmla="*/ 71 w 132"/>
                <a:gd name="T83" fmla="*/ 7 h 102"/>
                <a:gd name="T84" fmla="*/ 61 w 132"/>
                <a:gd name="T85" fmla="*/ 2 h 102"/>
                <a:gd name="T86" fmla="*/ 52 w 132"/>
                <a:gd name="T87" fmla="*/ 0 h 102"/>
                <a:gd name="T88" fmla="*/ 57 w 132"/>
                <a:gd name="T89" fmla="*/ 7 h 102"/>
                <a:gd name="T90" fmla="*/ 64 w 132"/>
                <a:gd name="T91" fmla="*/ 10 h 102"/>
                <a:gd name="T92" fmla="*/ 57 w 132"/>
                <a:gd name="T93" fmla="*/ 10 h 102"/>
                <a:gd name="T94" fmla="*/ 52 w 132"/>
                <a:gd name="T95" fmla="*/ 12 h 102"/>
                <a:gd name="T96" fmla="*/ 54 w 132"/>
                <a:gd name="T97" fmla="*/ 21 h 102"/>
                <a:gd name="T98" fmla="*/ 61 w 132"/>
                <a:gd name="T99" fmla="*/ 33 h 102"/>
                <a:gd name="T100" fmla="*/ 61 w 132"/>
                <a:gd name="T101" fmla="*/ 38 h 102"/>
                <a:gd name="T102" fmla="*/ 52 w 132"/>
                <a:gd name="T103" fmla="*/ 33 h 102"/>
                <a:gd name="T104" fmla="*/ 47 w 132"/>
                <a:gd name="T105" fmla="*/ 26 h 102"/>
                <a:gd name="T106" fmla="*/ 40 w 132"/>
                <a:gd name="T107" fmla="*/ 28 h 102"/>
                <a:gd name="T108" fmla="*/ 35 w 132"/>
                <a:gd name="T109" fmla="*/ 26 h 102"/>
                <a:gd name="T110" fmla="*/ 33 w 132"/>
                <a:gd name="T111" fmla="*/ 19 h 102"/>
                <a:gd name="T112" fmla="*/ 26 w 132"/>
                <a:gd name="T113" fmla="*/ 14 h 102"/>
                <a:gd name="T114" fmla="*/ 17 w 132"/>
                <a:gd name="T115" fmla="*/ 12 h 102"/>
                <a:gd name="T116" fmla="*/ 12 w 132"/>
                <a:gd name="T117" fmla="*/ 10 h 102"/>
                <a:gd name="T118" fmla="*/ 7 w 132"/>
                <a:gd name="T119" fmla="*/ 19 h 102"/>
                <a:gd name="T120" fmla="*/ 7 w 132"/>
                <a:gd name="T121" fmla="*/ 26 h 102"/>
                <a:gd name="T122" fmla="*/ 2 w 132"/>
                <a:gd name="T123" fmla="*/ 33 h 102"/>
                <a:gd name="T124" fmla="*/ 5 w 132"/>
                <a:gd name="T125" fmla="*/ 4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2" h="102">
                  <a:moveTo>
                    <a:pt x="9" y="43"/>
                  </a:moveTo>
                  <a:lnTo>
                    <a:pt x="12" y="45"/>
                  </a:lnTo>
                  <a:lnTo>
                    <a:pt x="9" y="47"/>
                  </a:lnTo>
                  <a:lnTo>
                    <a:pt x="7" y="47"/>
                  </a:lnTo>
                  <a:lnTo>
                    <a:pt x="7" y="52"/>
                  </a:lnTo>
                  <a:lnTo>
                    <a:pt x="12" y="52"/>
                  </a:lnTo>
                  <a:lnTo>
                    <a:pt x="12" y="57"/>
                  </a:lnTo>
                  <a:lnTo>
                    <a:pt x="12" y="59"/>
                  </a:lnTo>
                  <a:lnTo>
                    <a:pt x="14" y="62"/>
                  </a:lnTo>
                  <a:lnTo>
                    <a:pt x="19" y="62"/>
                  </a:lnTo>
                  <a:lnTo>
                    <a:pt x="21" y="64"/>
                  </a:lnTo>
                  <a:lnTo>
                    <a:pt x="19" y="66"/>
                  </a:lnTo>
                  <a:lnTo>
                    <a:pt x="21" y="69"/>
                  </a:lnTo>
                  <a:lnTo>
                    <a:pt x="24" y="69"/>
                  </a:lnTo>
                  <a:lnTo>
                    <a:pt x="26" y="69"/>
                  </a:lnTo>
                  <a:lnTo>
                    <a:pt x="28" y="71"/>
                  </a:lnTo>
                  <a:lnTo>
                    <a:pt x="26" y="73"/>
                  </a:lnTo>
                  <a:lnTo>
                    <a:pt x="24" y="71"/>
                  </a:lnTo>
                  <a:lnTo>
                    <a:pt x="21" y="71"/>
                  </a:lnTo>
                  <a:lnTo>
                    <a:pt x="19" y="73"/>
                  </a:lnTo>
                  <a:lnTo>
                    <a:pt x="21" y="78"/>
                  </a:lnTo>
                  <a:lnTo>
                    <a:pt x="33" y="85"/>
                  </a:lnTo>
                  <a:lnTo>
                    <a:pt x="40" y="88"/>
                  </a:lnTo>
                  <a:lnTo>
                    <a:pt x="45" y="88"/>
                  </a:lnTo>
                  <a:lnTo>
                    <a:pt x="50" y="90"/>
                  </a:lnTo>
                  <a:lnTo>
                    <a:pt x="54" y="92"/>
                  </a:lnTo>
                  <a:lnTo>
                    <a:pt x="54" y="97"/>
                  </a:lnTo>
                  <a:lnTo>
                    <a:pt x="59" y="99"/>
                  </a:lnTo>
                  <a:lnTo>
                    <a:pt x="64" y="99"/>
                  </a:lnTo>
                  <a:lnTo>
                    <a:pt x="71" y="97"/>
                  </a:lnTo>
                  <a:lnTo>
                    <a:pt x="76" y="99"/>
                  </a:lnTo>
                  <a:lnTo>
                    <a:pt x="80" y="102"/>
                  </a:lnTo>
                  <a:lnTo>
                    <a:pt x="83" y="99"/>
                  </a:lnTo>
                  <a:lnTo>
                    <a:pt x="85" y="97"/>
                  </a:lnTo>
                  <a:lnTo>
                    <a:pt x="85" y="92"/>
                  </a:lnTo>
                  <a:lnTo>
                    <a:pt x="83" y="88"/>
                  </a:lnTo>
                  <a:lnTo>
                    <a:pt x="83" y="85"/>
                  </a:lnTo>
                  <a:lnTo>
                    <a:pt x="80" y="85"/>
                  </a:lnTo>
                  <a:lnTo>
                    <a:pt x="78" y="83"/>
                  </a:lnTo>
                  <a:lnTo>
                    <a:pt x="78" y="80"/>
                  </a:lnTo>
                  <a:lnTo>
                    <a:pt x="78" y="78"/>
                  </a:lnTo>
                  <a:lnTo>
                    <a:pt x="80" y="80"/>
                  </a:lnTo>
                  <a:lnTo>
                    <a:pt x="83" y="83"/>
                  </a:lnTo>
                  <a:lnTo>
                    <a:pt x="85" y="83"/>
                  </a:lnTo>
                  <a:lnTo>
                    <a:pt x="88" y="85"/>
                  </a:lnTo>
                  <a:lnTo>
                    <a:pt x="88" y="88"/>
                  </a:lnTo>
                  <a:lnTo>
                    <a:pt x="90" y="88"/>
                  </a:lnTo>
                  <a:lnTo>
                    <a:pt x="95" y="83"/>
                  </a:lnTo>
                  <a:lnTo>
                    <a:pt x="97" y="76"/>
                  </a:lnTo>
                  <a:lnTo>
                    <a:pt x="104" y="69"/>
                  </a:lnTo>
                  <a:lnTo>
                    <a:pt x="109" y="66"/>
                  </a:lnTo>
                  <a:lnTo>
                    <a:pt x="114" y="64"/>
                  </a:lnTo>
                  <a:lnTo>
                    <a:pt x="116" y="64"/>
                  </a:lnTo>
                  <a:lnTo>
                    <a:pt x="114" y="69"/>
                  </a:lnTo>
                  <a:lnTo>
                    <a:pt x="118" y="69"/>
                  </a:lnTo>
                  <a:lnTo>
                    <a:pt x="121" y="71"/>
                  </a:lnTo>
                  <a:lnTo>
                    <a:pt x="123" y="69"/>
                  </a:lnTo>
                  <a:lnTo>
                    <a:pt x="123" y="64"/>
                  </a:lnTo>
                  <a:lnTo>
                    <a:pt x="130" y="62"/>
                  </a:lnTo>
                  <a:lnTo>
                    <a:pt x="132" y="59"/>
                  </a:lnTo>
                  <a:lnTo>
                    <a:pt x="130" y="57"/>
                  </a:lnTo>
                  <a:lnTo>
                    <a:pt x="125" y="57"/>
                  </a:lnTo>
                  <a:lnTo>
                    <a:pt x="121" y="59"/>
                  </a:lnTo>
                  <a:lnTo>
                    <a:pt x="114" y="57"/>
                  </a:lnTo>
                  <a:lnTo>
                    <a:pt x="106" y="54"/>
                  </a:lnTo>
                  <a:lnTo>
                    <a:pt x="104" y="52"/>
                  </a:lnTo>
                  <a:lnTo>
                    <a:pt x="99" y="52"/>
                  </a:lnTo>
                  <a:lnTo>
                    <a:pt x="99" y="50"/>
                  </a:lnTo>
                  <a:lnTo>
                    <a:pt x="92" y="43"/>
                  </a:lnTo>
                  <a:lnTo>
                    <a:pt x="90" y="40"/>
                  </a:lnTo>
                  <a:lnTo>
                    <a:pt x="88" y="36"/>
                  </a:lnTo>
                  <a:lnTo>
                    <a:pt x="88" y="31"/>
                  </a:lnTo>
                  <a:lnTo>
                    <a:pt x="85" y="28"/>
                  </a:lnTo>
                  <a:lnTo>
                    <a:pt x="83" y="24"/>
                  </a:lnTo>
                  <a:lnTo>
                    <a:pt x="80" y="21"/>
                  </a:lnTo>
                  <a:lnTo>
                    <a:pt x="80" y="19"/>
                  </a:lnTo>
                  <a:lnTo>
                    <a:pt x="80" y="19"/>
                  </a:lnTo>
                  <a:lnTo>
                    <a:pt x="80" y="17"/>
                  </a:lnTo>
                  <a:lnTo>
                    <a:pt x="83" y="14"/>
                  </a:lnTo>
                  <a:lnTo>
                    <a:pt x="83" y="14"/>
                  </a:lnTo>
                  <a:lnTo>
                    <a:pt x="83" y="10"/>
                  </a:lnTo>
                  <a:lnTo>
                    <a:pt x="80" y="10"/>
                  </a:lnTo>
                  <a:lnTo>
                    <a:pt x="78" y="7"/>
                  </a:lnTo>
                  <a:lnTo>
                    <a:pt x="71" y="7"/>
                  </a:lnTo>
                  <a:lnTo>
                    <a:pt x="66" y="5"/>
                  </a:lnTo>
                  <a:lnTo>
                    <a:pt x="61" y="2"/>
                  </a:lnTo>
                  <a:lnTo>
                    <a:pt x="57" y="2"/>
                  </a:lnTo>
                  <a:lnTo>
                    <a:pt x="52" y="0"/>
                  </a:lnTo>
                  <a:lnTo>
                    <a:pt x="52" y="2"/>
                  </a:lnTo>
                  <a:lnTo>
                    <a:pt x="57" y="7"/>
                  </a:lnTo>
                  <a:lnTo>
                    <a:pt x="61" y="7"/>
                  </a:lnTo>
                  <a:lnTo>
                    <a:pt x="64" y="10"/>
                  </a:lnTo>
                  <a:lnTo>
                    <a:pt x="57" y="10"/>
                  </a:lnTo>
                  <a:lnTo>
                    <a:pt x="57" y="10"/>
                  </a:lnTo>
                  <a:lnTo>
                    <a:pt x="52" y="10"/>
                  </a:lnTo>
                  <a:lnTo>
                    <a:pt x="52" y="12"/>
                  </a:lnTo>
                  <a:lnTo>
                    <a:pt x="52" y="17"/>
                  </a:lnTo>
                  <a:lnTo>
                    <a:pt x="54" y="21"/>
                  </a:lnTo>
                  <a:lnTo>
                    <a:pt x="57" y="26"/>
                  </a:lnTo>
                  <a:lnTo>
                    <a:pt x="61" y="33"/>
                  </a:lnTo>
                  <a:lnTo>
                    <a:pt x="64" y="36"/>
                  </a:lnTo>
                  <a:lnTo>
                    <a:pt x="61" y="38"/>
                  </a:lnTo>
                  <a:lnTo>
                    <a:pt x="57" y="38"/>
                  </a:lnTo>
                  <a:lnTo>
                    <a:pt x="52" y="33"/>
                  </a:lnTo>
                  <a:lnTo>
                    <a:pt x="50" y="28"/>
                  </a:lnTo>
                  <a:lnTo>
                    <a:pt x="47" y="26"/>
                  </a:lnTo>
                  <a:lnTo>
                    <a:pt x="43" y="26"/>
                  </a:lnTo>
                  <a:lnTo>
                    <a:pt x="40" y="28"/>
                  </a:lnTo>
                  <a:lnTo>
                    <a:pt x="40" y="26"/>
                  </a:lnTo>
                  <a:lnTo>
                    <a:pt x="35" y="26"/>
                  </a:lnTo>
                  <a:lnTo>
                    <a:pt x="35" y="21"/>
                  </a:lnTo>
                  <a:lnTo>
                    <a:pt x="33" y="19"/>
                  </a:lnTo>
                  <a:lnTo>
                    <a:pt x="31" y="17"/>
                  </a:lnTo>
                  <a:lnTo>
                    <a:pt x="26" y="14"/>
                  </a:lnTo>
                  <a:lnTo>
                    <a:pt x="19" y="14"/>
                  </a:lnTo>
                  <a:lnTo>
                    <a:pt x="17" y="12"/>
                  </a:lnTo>
                  <a:lnTo>
                    <a:pt x="17" y="7"/>
                  </a:lnTo>
                  <a:lnTo>
                    <a:pt x="12" y="10"/>
                  </a:lnTo>
                  <a:lnTo>
                    <a:pt x="7" y="12"/>
                  </a:lnTo>
                  <a:lnTo>
                    <a:pt x="7" y="19"/>
                  </a:lnTo>
                  <a:lnTo>
                    <a:pt x="7" y="19"/>
                  </a:lnTo>
                  <a:lnTo>
                    <a:pt x="7" y="26"/>
                  </a:lnTo>
                  <a:lnTo>
                    <a:pt x="5" y="31"/>
                  </a:lnTo>
                  <a:lnTo>
                    <a:pt x="2" y="33"/>
                  </a:lnTo>
                  <a:lnTo>
                    <a:pt x="0" y="36"/>
                  </a:lnTo>
                  <a:lnTo>
                    <a:pt x="5" y="43"/>
                  </a:lnTo>
                  <a:lnTo>
                    <a:pt x="9" y="4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7" name="Freeform 236"/>
            <p:cNvSpPr>
              <a:spLocks/>
            </p:cNvSpPr>
            <p:nvPr/>
          </p:nvSpPr>
          <p:spPr bwMode="auto">
            <a:xfrm>
              <a:off x="7610314" y="2490072"/>
              <a:ext cx="46357" cy="39851"/>
            </a:xfrm>
            <a:custGeom>
              <a:avLst/>
              <a:gdLst>
                <a:gd name="T0" fmla="*/ 5 w 57"/>
                <a:gd name="T1" fmla="*/ 9 h 49"/>
                <a:gd name="T2" fmla="*/ 7 w 57"/>
                <a:gd name="T3" fmla="*/ 9 h 49"/>
                <a:gd name="T4" fmla="*/ 7 w 57"/>
                <a:gd name="T5" fmla="*/ 14 h 49"/>
                <a:gd name="T6" fmla="*/ 10 w 57"/>
                <a:gd name="T7" fmla="*/ 14 h 49"/>
                <a:gd name="T8" fmla="*/ 12 w 57"/>
                <a:gd name="T9" fmla="*/ 19 h 49"/>
                <a:gd name="T10" fmla="*/ 12 w 57"/>
                <a:gd name="T11" fmla="*/ 21 h 49"/>
                <a:gd name="T12" fmla="*/ 12 w 57"/>
                <a:gd name="T13" fmla="*/ 23 h 49"/>
                <a:gd name="T14" fmla="*/ 10 w 57"/>
                <a:gd name="T15" fmla="*/ 28 h 49"/>
                <a:gd name="T16" fmla="*/ 12 w 57"/>
                <a:gd name="T17" fmla="*/ 33 h 49"/>
                <a:gd name="T18" fmla="*/ 21 w 57"/>
                <a:gd name="T19" fmla="*/ 40 h 49"/>
                <a:gd name="T20" fmla="*/ 26 w 57"/>
                <a:gd name="T21" fmla="*/ 45 h 49"/>
                <a:gd name="T22" fmla="*/ 36 w 57"/>
                <a:gd name="T23" fmla="*/ 49 h 49"/>
                <a:gd name="T24" fmla="*/ 38 w 57"/>
                <a:gd name="T25" fmla="*/ 49 h 49"/>
                <a:gd name="T26" fmla="*/ 43 w 57"/>
                <a:gd name="T27" fmla="*/ 47 h 49"/>
                <a:gd name="T28" fmla="*/ 45 w 57"/>
                <a:gd name="T29" fmla="*/ 47 h 49"/>
                <a:gd name="T30" fmla="*/ 50 w 57"/>
                <a:gd name="T31" fmla="*/ 49 h 49"/>
                <a:gd name="T32" fmla="*/ 50 w 57"/>
                <a:gd name="T33" fmla="*/ 47 h 49"/>
                <a:gd name="T34" fmla="*/ 55 w 57"/>
                <a:gd name="T35" fmla="*/ 42 h 49"/>
                <a:gd name="T36" fmla="*/ 55 w 57"/>
                <a:gd name="T37" fmla="*/ 38 h 49"/>
                <a:gd name="T38" fmla="*/ 57 w 57"/>
                <a:gd name="T39" fmla="*/ 35 h 49"/>
                <a:gd name="T40" fmla="*/ 57 w 57"/>
                <a:gd name="T41" fmla="*/ 31 h 49"/>
                <a:gd name="T42" fmla="*/ 57 w 57"/>
                <a:gd name="T43" fmla="*/ 26 h 49"/>
                <a:gd name="T44" fmla="*/ 52 w 57"/>
                <a:gd name="T45" fmla="*/ 26 h 49"/>
                <a:gd name="T46" fmla="*/ 47 w 57"/>
                <a:gd name="T47" fmla="*/ 21 h 49"/>
                <a:gd name="T48" fmla="*/ 47 w 57"/>
                <a:gd name="T49" fmla="*/ 16 h 49"/>
                <a:gd name="T50" fmla="*/ 50 w 57"/>
                <a:gd name="T51" fmla="*/ 14 h 49"/>
                <a:gd name="T52" fmla="*/ 55 w 57"/>
                <a:gd name="T53" fmla="*/ 12 h 49"/>
                <a:gd name="T54" fmla="*/ 55 w 57"/>
                <a:gd name="T55" fmla="*/ 9 h 49"/>
                <a:gd name="T56" fmla="*/ 45 w 57"/>
                <a:gd name="T57" fmla="*/ 7 h 49"/>
                <a:gd name="T58" fmla="*/ 33 w 57"/>
                <a:gd name="T59" fmla="*/ 5 h 49"/>
                <a:gd name="T60" fmla="*/ 31 w 57"/>
                <a:gd name="T61" fmla="*/ 7 h 49"/>
                <a:gd name="T62" fmla="*/ 26 w 57"/>
                <a:gd name="T63" fmla="*/ 7 h 49"/>
                <a:gd name="T64" fmla="*/ 17 w 57"/>
                <a:gd name="T65" fmla="*/ 0 h 49"/>
                <a:gd name="T66" fmla="*/ 12 w 57"/>
                <a:gd name="T67" fmla="*/ 0 h 49"/>
                <a:gd name="T68" fmla="*/ 5 w 57"/>
                <a:gd name="T69" fmla="*/ 0 h 49"/>
                <a:gd name="T70" fmla="*/ 0 w 57"/>
                <a:gd name="T71" fmla="*/ 0 h 49"/>
                <a:gd name="T72" fmla="*/ 3 w 57"/>
                <a:gd name="T73" fmla="*/ 5 h 49"/>
                <a:gd name="T74" fmla="*/ 5 w 57"/>
                <a:gd name="T75" fmla="*/ 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7" h="49">
                  <a:moveTo>
                    <a:pt x="5" y="9"/>
                  </a:moveTo>
                  <a:lnTo>
                    <a:pt x="7" y="9"/>
                  </a:lnTo>
                  <a:lnTo>
                    <a:pt x="7" y="14"/>
                  </a:lnTo>
                  <a:lnTo>
                    <a:pt x="10" y="14"/>
                  </a:lnTo>
                  <a:lnTo>
                    <a:pt x="12" y="19"/>
                  </a:lnTo>
                  <a:lnTo>
                    <a:pt x="12" y="21"/>
                  </a:lnTo>
                  <a:lnTo>
                    <a:pt x="12" y="23"/>
                  </a:lnTo>
                  <a:lnTo>
                    <a:pt x="10" y="28"/>
                  </a:lnTo>
                  <a:lnTo>
                    <a:pt x="12" y="33"/>
                  </a:lnTo>
                  <a:lnTo>
                    <a:pt x="21" y="40"/>
                  </a:lnTo>
                  <a:lnTo>
                    <a:pt x="26" y="45"/>
                  </a:lnTo>
                  <a:lnTo>
                    <a:pt x="36" y="49"/>
                  </a:lnTo>
                  <a:lnTo>
                    <a:pt x="38" y="49"/>
                  </a:lnTo>
                  <a:lnTo>
                    <a:pt x="43" y="47"/>
                  </a:lnTo>
                  <a:lnTo>
                    <a:pt x="45" y="47"/>
                  </a:lnTo>
                  <a:lnTo>
                    <a:pt x="50" y="49"/>
                  </a:lnTo>
                  <a:lnTo>
                    <a:pt x="50" y="47"/>
                  </a:lnTo>
                  <a:lnTo>
                    <a:pt x="55" y="42"/>
                  </a:lnTo>
                  <a:lnTo>
                    <a:pt x="55" y="38"/>
                  </a:lnTo>
                  <a:lnTo>
                    <a:pt x="57" y="35"/>
                  </a:lnTo>
                  <a:lnTo>
                    <a:pt x="57" y="31"/>
                  </a:lnTo>
                  <a:lnTo>
                    <a:pt x="57" y="26"/>
                  </a:lnTo>
                  <a:lnTo>
                    <a:pt x="52" y="26"/>
                  </a:lnTo>
                  <a:lnTo>
                    <a:pt x="47" y="21"/>
                  </a:lnTo>
                  <a:lnTo>
                    <a:pt x="47" y="16"/>
                  </a:lnTo>
                  <a:lnTo>
                    <a:pt x="50" y="14"/>
                  </a:lnTo>
                  <a:lnTo>
                    <a:pt x="55" y="12"/>
                  </a:lnTo>
                  <a:lnTo>
                    <a:pt x="55" y="9"/>
                  </a:lnTo>
                  <a:lnTo>
                    <a:pt x="45" y="7"/>
                  </a:lnTo>
                  <a:lnTo>
                    <a:pt x="33" y="5"/>
                  </a:lnTo>
                  <a:lnTo>
                    <a:pt x="31" y="7"/>
                  </a:lnTo>
                  <a:lnTo>
                    <a:pt x="26" y="7"/>
                  </a:lnTo>
                  <a:lnTo>
                    <a:pt x="17" y="0"/>
                  </a:lnTo>
                  <a:lnTo>
                    <a:pt x="12" y="0"/>
                  </a:lnTo>
                  <a:lnTo>
                    <a:pt x="5" y="0"/>
                  </a:lnTo>
                  <a:lnTo>
                    <a:pt x="0" y="0"/>
                  </a:lnTo>
                  <a:lnTo>
                    <a:pt x="3" y="5"/>
                  </a:lnTo>
                  <a:lnTo>
                    <a:pt x="5"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8" name="Freeform 237"/>
            <p:cNvSpPr>
              <a:spLocks/>
            </p:cNvSpPr>
            <p:nvPr/>
          </p:nvSpPr>
          <p:spPr bwMode="auto">
            <a:xfrm>
              <a:off x="7637151" y="2576279"/>
              <a:ext cx="17892" cy="19518"/>
            </a:xfrm>
            <a:custGeom>
              <a:avLst/>
              <a:gdLst>
                <a:gd name="T0" fmla="*/ 22 w 22"/>
                <a:gd name="T1" fmla="*/ 14 h 24"/>
                <a:gd name="T2" fmla="*/ 19 w 22"/>
                <a:gd name="T3" fmla="*/ 10 h 24"/>
                <a:gd name="T4" fmla="*/ 14 w 22"/>
                <a:gd name="T5" fmla="*/ 5 h 24"/>
                <a:gd name="T6" fmla="*/ 12 w 22"/>
                <a:gd name="T7" fmla="*/ 0 h 24"/>
                <a:gd name="T8" fmla="*/ 10 w 22"/>
                <a:gd name="T9" fmla="*/ 0 h 24"/>
                <a:gd name="T10" fmla="*/ 5 w 22"/>
                <a:gd name="T11" fmla="*/ 0 h 24"/>
                <a:gd name="T12" fmla="*/ 0 w 22"/>
                <a:gd name="T13" fmla="*/ 5 h 24"/>
                <a:gd name="T14" fmla="*/ 3 w 22"/>
                <a:gd name="T15" fmla="*/ 7 h 24"/>
                <a:gd name="T16" fmla="*/ 5 w 22"/>
                <a:gd name="T17" fmla="*/ 12 h 24"/>
                <a:gd name="T18" fmla="*/ 3 w 22"/>
                <a:gd name="T19" fmla="*/ 14 h 24"/>
                <a:gd name="T20" fmla="*/ 5 w 22"/>
                <a:gd name="T21" fmla="*/ 17 h 24"/>
                <a:gd name="T22" fmla="*/ 10 w 22"/>
                <a:gd name="T23" fmla="*/ 17 h 24"/>
                <a:gd name="T24" fmla="*/ 12 w 22"/>
                <a:gd name="T25" fmla="*/ 24 h 24"/>
                <a:gd name="T26" fmla="*/ 17 w 22"/>
                <a:gd name="T27" fmla="*/ 24 h 24"/>
                <a:gd name="T28" fmla="*/ 17 w 22"/>
                <a:gd name="T29" fmla="*/ 24 h 24"/>
                <a:gd name="T30" fmla="*/ 17 w 22"/>
                <a:gd name="T31" fmla="*/ 22 h 24"/>
                <a:gd name="T32" fmla="*/ 19 w 22"/>
                <a:gd name="T33" fmla="*/ 17 h 24"/>
                <a:gd name="T34" fmla="*/ 22 w 22"/>
                <a:gd name="T35"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 h="24">
                  <a:moveTo>
                    <a:pt x="22" y="14"/>
                  </a:moveTo>
                  <a:lnTo>
                    <a:pt x="19" y="10"/>
                  </a:lnTo>
                  <a:lnTo>
                    <a:pt x="14" y="5"/>
                  </a:lnTo>
                  <a:lnTo>
                    <a:pt x="12" y="0"/>
                  </a:lnTo>
                  <a:lnTo>
                    <a:pt x="10" y="0"/>
                  </a:lnTo>
                  <a:lnTo>
                    <a:pt x="5" y="0"/>
                  </a:lnTo>
                  <a:lnTo>
                    <a:pt x="0" y="5"/>
                  </a:lnTo>
                  <a:lnTo>
                    <a:pt x="3" y="7"/>
                  </a:lnTo>
                  <a:lnTo>
                    <a:pt x="5" y="12"/>
                  </a:lnTo>
                  <a:lnTo>
                    <a:pt x="3" y="14"/>
                  </a:lnTo>
                  <a:lnTo>
                    <a:pt x="5" y="17"/>
                  </a:lnTo>
                  <a:lnTo>
                    <a:pt x="10" y="17"/>
                  </a:lnTo>
                  <a:lnTo>
                    <a:pt x="12" y="24"/>
                  </a:lnTo>
                  <a:lnTo>
                    <a:pt x="17" y="24"/>
                  </a:lnTo>
                  <a:lnTo>
                    <a:pt x="17" y="24"/>
                  </a:lnTo>
                  <a:lnTo>
                    <a:pt x="17" y="22"/>
                  </a:lnTo>
                  <a:lnTo>
                    <a:pt x="19" y="17"/>
                  </a:lnTo>
                  <a:lnTo>
                    <a:pt x="22"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9" name="Freeform 238"/>
            <p:cNvSpPr>
              <a:spLocks/>
            </p:cNvSpPr>
            <p:nvPr/>
          </p:nvSpPr>
          <p:spPr bwMode="auto">
            <a:xfrm>
              <a:off x="7581848" y="2603116"/>
              <a:ext cx="18705" cy="13826"/>
            </a:xfrm>
            <a:custGeom>
              <a:avLst/>
              <a:gdLst>
                <a:gd name="T0" fmla="*/ 11 w 23"/>
                <a:gd name="T1" fmla="*/ 5 h 17"/>
                <a:gd name="T2" fmla="*/ 7 w 23"/>
                <a:gd name="T3" fmla="*/ 5 h 17"/>
                <a:gd name="T4" fmla="*/ 2 w 23"/>
                <a:gd name="T5" fmla="*/ 0 h 17"/>
                <a:gd name="T6" fmla="*/ 0 w 23"/>
                <a:gd name="T7" fmla="*/ 0 h 17"/>
                <a:gd name="T8" fmla="*/ 0 w 23"/>
                <a:gd name="T9" fmla="*/ 3 h 17"/>
                <a:gd name="T10" fmla="*/ 0 w 23"/>
                <a:gd name="T11" fmla="*/ 5 h 17"/>
                <a:gd name="T12" fmla="*/ 2 w 23"/>
                <a:gd name="T13" fmla="*/ 7 h 17"/>
                <a:gd name="T14" fmla="*/ 7 w 23"/>
                <a:gd name="T15" fmla="*/ 7 h 17"/>
                <a:gd name="T16" fmla="*/ 11 w 23"/>
                <a:gd name="T17" fmla="*/ 12 h 17"/>
                <a:gd name="T18" fmla="*/ 16 w 23"/>
                <a:gd name="T19" fmla="*/ 12 h 17"/>
                <a:gd name="T20" fmla="*/ 19 w 23"/>
                <a:gd name="T21" fmla="*/ 15 h 17"/>
                <a:gd name="T22" fmla="*/ 21 w 23"/>
                <a:gd name="T23" fmla="*/ 17 h 17"/>
                <a:gd name="T24" fmla="*/ 23 w 23"/>
                <a:gd name="T25" fmla="*/ 12 h 17"/>
                <a:gd name="T26" fmla="*/ 16 w 23"/>
                <a:gd name="T27" fmla="*/ 7 h 17"/>
                <a:gd name="T28" fmla="*/ 11 w 23"/>
                <a:gd name="T2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17">
                  <a:moveTo>
                    <a:pt x="11" y="5"/>
                  </a:moveTo>
                  <a:lnTo>
                    <a:pt x="7" y="5"/>
                  </a:lnTo>
                  <a:lnTo>
                    <a:pt x="2" y="0"/>
                  </a:lnTo>
                  <a:lnTo>
                    <a:pt x="0" y="0"/>
                  </a:lnTo>
                  <a:lnTo>
                    <a:pt x="0" y="3"/>
                  </a:lnTo>
                  <a:lnTo>
                    <a:pt x="0" y="5"/>
                  </a:lnTo>
                  <a:lnTo>
                    <a:pt x="2" y="7"/>
                  </a:lnTo>
                  <a:lnTo>
                    <a:pt x="7" y="7"/>
                  </a:lnTo>
                  <a:lnTo>
                    <a:pt x="11" y="12"/>
                  </a:lnTo>
                  <a:lnTo>
                    <a:pt x="16" y="12"/>
                  </a:lnTo>
                  <a:lnTo>
                    <a:pt x="19" y="15"/>
                  </a:lnTo>
                  <a:lnTo>
                    <a:pt x="21" y="17"/>
                  </a:lnTo>
                  <a:lnTo>
                    <a:pt x="23" y="12"/>
                  </a:lnTo>
                  <a:lnTo>
                    <a:pt x="16" y="7"/>
                  </a:lnTo>
                  <a:lnTo>
                    <a:pt x="11"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0" name="Freeform 239"/>
            <p:cNvSpPr>
              <a:spLocks/>
            </p:cNvSpPr>
            <p:nvPr/>
          </p:nvSpPr>
          <p:spPr bwMode="auto">
            <a:xfrm>
              <a:off x="7466364" y="2663299"/>
              <a:ext cx="5693" cy="7320"/>
            </a:xfrm>
            <a:custGeom>
              <a:avLst/>
              <a:gdLst>
                <a:gd name="T0" fmla="*/ 2 w 7"/>
                <a:gd name="T1" fmla="*/ 7 h 9"/>
                <a:gd name="T2" fmla="*/ 5 w 7"/>
                <a:gd name="T3" fmla="*/ 9 h 9"/>
                <a:gd name="T4" fmla="*/ 7 w 7"/>
                <a:gd name="T5" fmla="*/ 9 h 9"/>
                <a:gd name="T6" fmla="*/ 7 w 7"/>
                <a:gd name="T7" fmla="*/ 4 h 9"/>
                <a:gd name="T8" fmla="*/ 7 w 7"/>
                <a:gd name="T9" fmla="*/ 0 h 9"/>
                <a:gd name="T10" fmla="*/ 2 w 7"/>
                <a:gd name="T11" fmla="*/ 2 h 9"/>
                <a:gd name="T12" fmla="*/ 0 w 7"/>
                <a:gd name="T13" fmla="*/ 4 h 9"/>
                <a:gd name="T14" fmla="*/ 0 w 7"/>
                <a:gd name="T15" fmla="*/ 7 h 9"/>
                <a:gd name="T16" fmla="*/ 2 w 7"/>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9">
                  <a:moveTo>
                    <a:pt x="2" y="7"/>
                  </a:moveTo>
                  <a:lnTo>
                    <a:pt x="5" y="9"/>
                  </a:lnTo>
                  <a:lnTo>
                    <a:pt x="7" y="9"/>
                  </a:lnTo>
                  <a:lnTo>
                    <a:pt x="7" y="4"/>
                  </a:lnTo>
                  <a:lnTo>
                    <a:pt x="7" y="0"/>
                  </a:lnTo>
                  <a:lnTo>
                    <a:pt x="2" y="2"/>
                  </a:lnTo>
                  <a:lnTo>
                    <a:pt x="0" y="4"/>
                  </a:lnTo>
                  <a:lnTo>
                    <a:pt x="0" y="7"/>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1" name="Freeform 240"/>
            <p:cNvSpPr>
              <a:spLocks/>
            </p:cNvSpPr>
            <p:nvPr/>
          </p:nvSpPr>
          <p:spPr bwMode="auto">
            <a:xfrm>
              <a:off x="7524107" y="2526669"/>
              <a:ext cx="18705" cy="26838"/>
            </a:xfrm>
            <a:custGeom>
              <a:avLst/>
              <a:gdLst>
                <a:gd name="T0" fmla="*/ 4 w 23"/>
                <a:gd name="T1" fmla="*/ 9 h 33"/>
                <a:gd name="T2" fmla="*/ 9 w 23"/>
                <a:gd name="T3" fmla="*/ 14 h 33"/>
                <a:gd name="T4" fmla="*/ 16 w 23"/>
                <a:gd name="T5" fmla="*/ 21 h 33"/>
                <a:gd name="T6" fmla="*/ 19 w 23"/>
                <a:gd name="T7" fmla="*/ 30 h 33"/>
                <a:gd name="T8" fmla="*/ 21 w 23"/>
                <a:gd name="T9" fmla="*/ 33 h 33"/>
                <a:gd name="T10" fmla="*/ 23 w 23"/>
                <a:gd name="T11" fmla="*/ 30 h 33"/>
                <a:gd name="T12" fmla="*/ 23 w 23"/>
                <a:gd name="T13" fmla="*/ 26 h 33"/>
                <a:gd name="T14" fmla="*/ 21 w 23"/>
                <a:gd name="T15" fmla="*/ 16 h 33"/>
                <a:gd name="T16" fmla="*/ 19 w 23"/>
                <a:gd name="T17" fmla="*/ 12 h 33"/>
                <a:gd name="T18" fmla="*/ 16 w 23"/>
                <a:gd name="T19" fmla="*/ 9 h 33"/>
                <a:gd name="T20" fmla="*/ 9 w 23"/>
                <a:gd name="T21" fmla="*/ 7 h 33"/>
                <a:gd name="T22" fmla="*/ 4 w 23"/>
                <a:gd name="T23" fmla="*/ 2 h 33"/>
                <a:gd name="T24" fmla="*/ 2 w 23"/>
                <a:gd name="T25" fmla="*/ 0 h 33"/>
                <a:gd name="T26" fmla="*/ 0 w 23"/>
                <a:gd name="T27" fmla="*/ 0 h 33"/>
                <a:gd name="T28" fmla="*/ 0 w 23"/>
                <a:gd name="T29" fmla="*/ 2 h 33"/>
                <a:gd name="T30" fmla="*/ 4 w 23"/>
                <a:gd name="T31"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3">
                  <a:moveTo>
                    <a:pt x="4" y="9"/>
                  </a:moveTo>
                  <a:lnTo>
                    <a:pt x="9" y="14"/>
                  </a:lnTo>
                  <a:lnTo>
                    <a:pt x="16" y="21"/>
                  </a:lnTo>
                  <a:lnTo>
                    <a:pt x="19" y="30"/>
                  </a:lnTo>
                  <a:lnTo>
                    <a:pt x="21" y="33"/>
                  </a:lnTo>
                  <a:lnTo>
                    <a:pt x="23" y="30"/>
                  </a:lnTo>
                  <a:lnTo>
                    <a:pt x="23" y="26"/>
                  </a:lnTo>
                  <a:lnTo>
                    <a:pt x="21" y="16"/>
                  </a:lnTo>
                  <a:lnTo>
                    <a:pt x="19" y="12"/>
                  </a:lnTo>
                  <a:lnTo>
                    <a:pt x="16" y="9"/>
                  </a:lnTo>
                  <a:lnTo>
                    <a:pt x="9" y="7"/>
                  </a:lnTo>
                  <a:lnTo>
                    <a:pt x="4" y="2"/>
                  </a:lnTo>
                  <a:lnTo>
                    <a:pt x="2" y="0"/>
                  </a:lnTo>
                  <a:lnTo>
                    <a:pt x="0" y="0"/>
                  </a:lnTo>
                  <a:lnTo>
                    <a:pt x="0" y="2"/>
                  </a:lnTo>
                  <a:lnTo>
                    <a:pt x="4"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2" name="Freeform 241"/>
            <p:cNvSpPr>
              <a:spLocks/>
            </p:cNvSpPr>
            <p:nvPr/>
          </p:nvSpPr>
          <p:spPr bwMode="auto">
            <a:xfrm>
              <a:off x="6522153" y="2529922"/>
              <a:ext cx="24398" cy="15452"/>
            </a:xfrm>
            <a:custGeom>
              <a:avLst/>
              <a:gdLst>
                <a:gd name="T0" fmla="*/ 28 w 30"/>
                <a:gd name="T1" fmla="*/ 8 h 19"/>
                <a:gd name="T2" fmla="*/ 26 w 30"/>
                <a:gd name="T3" fmla="*/ 10 h 19"/>
                <a:gd name="T4" fmla="*/ 23 w 30"/>
                <a:gd name="T5" fmla="*/ 10 h 19"/>
                <a:gd name="T6" fmla="*/ 16 w 30"/>
                <a:gd name="T7" fmla="*/ 5 h 19"/>
                <a:gd name="T8" fmla="*/ 12 w 30"/>
                <a:gd name="T9" fmla="*/ 0 h 19"/>
                <a:gd name="T10" fmla="*/ 4 w 30"/>
                <a:gd name="T11" fmla="*/ 0 h 19"/>
                <a:gd name="T12" fmla="*/ 2 w 30"/>
                <a:gd name="T13" fmla="*/ 3 h 19"/>
                <a:gd name="T14" fmla="*/ 0 w 30"/>
                <a:gd name="T15" fmla="*/ 5 h 19"/>
                <a:gd name="T16" fmla="*/ 2 w 30"/>
                <a:gd name="T17" fmla="*/ 5 h 19"/>
                <a:gd name="T18" fmla="*/ 7 w 30"/>
                <a:gd name="T19" fmla="*/ 5 h 19"/>
                <a:gd name="T20" fmla="*/ 14 w 30"/>
                <a:gd name="T21" fmla="*/ 8 h 19"/>
                <a:gd name="T22" fmla="*/ 21 w 30"/>
                <a:gd name="T23" fmla="*/ 15 h 19"/>
                <a:gd name="T24" fmla="*/ 23 w 30"/>
                <a:gd name="T25" fmla="*/ 19 h 19"/>
                <a:gd name="T26" fmla="*/ 28 w 30"/>
                <a:gd name="T27" fmla="*/ 17 h 19"/>
                <a:gd name="T28" fmla="*/ 28 w 30"/>
                <a:gd name="T29" fmla="*/ 12 h 19"/>
                <a:gd name="T30" fmla="*/ 30 w 30"/>
                <a:gd name="T31" fmla="*/ 10 h 19"/>
                <a:gd name="T32" fmla="*/ 28 w 30"/>
                <a:gd name="T33"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19">
                  <a:moveTo>
                    <a:pt x="28" y="8"/>
                  </a:moveTo>
                  <a:lnTo>
                    <a:pt x="26" y="10"/>
                  </a:lnTo>
                  <a:lnTo>
                    <a:pt x="23" y="10"/>
                  </a:lnTo>
                  <a:lnTo>
                    <a:pt x="16" y="5"/>
                  </a:lnTo>
                  <a:lnTo>
                    <a:pt x="12" y="0"/>
                  </a:lnTo>
                  <a:lnTo>
                    <a:pt x="4" y="0"/>
                  </a:lnTo>
                  <a:lnTo>
                    <a:pt x="2" y="3"/>
                  </a:lnTo>
                  <a:lnTo>
                    <a:pt x="0" y="5"/>
                  </a:lnTo>
                  <a:lnTo>
                    <a:pt x="2" y="5"/>
                  </a:lnTo>
                  <a:lnTo>
                    <a:pt x="7" y="5"/>
                  </a:lnTo>
                  <a:lnTo>
                    <a:pt x="14" y="8"/>
                  </a:lnTo>
                  <a:lnTo>
                    <a:pt x="21" y="15"/>
                  </a:lnTo>
                  <a:lnTo>
                    <a:pt x="23" y="19"/>
                  </a:lnTo>
                  <a:lnTo>
                    <a:pt x="28" y="17"/>
                  </a:lnTo>
                  <a:lnTo>
                    <a:pt x="28" y="12"/>
                  </a:lnTo>
                  <a:lnTo>
                    <a:pt x="30" y="10"/>
                  </a:lnTo>
                  <a:lnTo>
                    <a:pt x="28"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3" name="Freeform 242"/>
            <p:cNvSpPr>
              <a:spLocks/>
            </p:cNvSpPr>
            <p:nvPr/>
          </p:nvSpPr>
          <p:spPr bwMode="auto">
            <a:xfrm>
              <a:off x="6533540" y="2573025"/>
              <a:ext cx="5693" cy="3253"/>
            </a:xfrm>
            <a:custGeom>
              <a:avLst/>
              <a:gdLst>
                <a:gd name="T0" fmla="*/ 5 w 7"/>
                <a:gd name="T1" fmla="*/ 2 h 4"/>
                <a:gd name="T2" fmla="*/ 7 w 7"/>
                <a:gd name="T3" fmla="*/ 0 h 4"/>
                <a:gd name="T4" fmla="*/ 5 w 7"/>
                <a:gd name="T5" fmla="*/ 0 h 4"/>
                <a:gd name="T6" fmla="*/ 2 w 7"/>
                <a:gd name="T7" fmla="*/ 0 h 4"/>
                <a:gd name="T8" fmla="*/ 2 w 7"/>
                <a:gd name="T9" fmla="*/ 0 h 4"/>
                <a:gd name="T10" fmla="*/ 0 w 7"/>
                <a:gd name="T11" fmla="*/ 2 h 4"/>
                <a:gd name="T12" fmla="*/ 0 w 7"/>
                <a:gd name="T13" fmla="*/ 2 h 4"/>
                <a:gd name="T14" fmla="*/ 2 w 7"/>
                <a:gd name="T15" fmla="*/ 4 h 4"/>
                <a:gd name="T16" fmla="*/ 5 w 7"/>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4">
                  <a:moveTo>
                    <a:pt x="5" y="2"/>
                  </a:moveTo>
                  <a:lnTo>
                    <a:pt x="7" y="0"/>
                  </a:lnTo>
                  <a:lnTo>
                    <a:pt x="5" y="0"/>
                  </a:lnTo>
                  <a:lnTo>
                    <a:pt x="2" y="0"/>
                  </a:lnTo>
                  <a:lnTo>
                    <a:pt x="2" y="0"/>
                  </a:lnTo>
                  <a:lnTo>
                    <a:pt x="0" y="2"/>
                  </a:lnTo>
                  <a:lnTo>
                    <a:pt x="0" y="2"/>
                  </a:lnTo>
                  <a:lnTo>
                    <a:pt x="2" y="4"/>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4" name="Freeform 243"/>
            <p:cNvSpPr>
              <a:spLocks/>
            </p:cNvSpPr>
            <p:nvPr/>
          </p:nvSpPr>
          <p:spPr bwMode="auto">
            <a:xfrm>
              <a:off x="6527847" y="2578719"/>
              <a:ext cx="7320" cy="7320"/>
            </a:xfrm>
            <a:custGeom>
              <a:avLst/>
              <a:gdLst>
                <a:gd name="T0" fmla="*/ 5 w 9"/>
                <a:gd name="T1" fmla="*/ 9 h 9"/>
                <a:gd name="T2" fmla="*/ 7 w 9"/>
                <a:gd name="T3" fmla="*/ 7 h 9"/>
                <a:gd name="T4" fmla="*/ 9 w 9"/>
                <a:gd name="T5" fmla="*/ 4 h 9"/>
                <a:gd name="T6" fmla="*/ 7 w 9"/>
                <a:gd name="T7" fmla="*/ 2 h 9"/>
                <a:gd name="T8" fmla="*/ 7 w 9"/>
                <a:gd name="T9" fmla="*/ 0 h 9"/>
                <a:gd name="T10" fmla="*/ 5 w 9"/>
                <a:gd name="T11" fmla="*/ 0 h 9"/>
                <a:gd name="T12" fmla="*/ 2 w 9"/>
                <a:gd name="T13" fmla="*/ 4 h 9"/>
                <a:gd name="T14" fmla="*/ 0 w 9"/>
                <a:gd name="T15" fmla="*/ 4 h 9"/>
                <a:gd name="T16" fmla="*/ 0 w 9"/>
                <a:gd name="T17" fmla="*/ 7 h 9"/>
                <a:gd name="T18" fmla="*/ 5 w 9"/>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9">
                  <a:moveTo>
                    <a:pt x="5" y="9"/>
                  </a:moveTo>
                  <a:lnTo>
                    <a:pt x="7" y="7"/>
                  </a:lnTo>
                  <a:lnTo>
                    <a:pt x="9" y="4"/>
                  </a:lnTo>
                  <a:lnTo>
                    <a:pt x="7" y="2"/>
                  </a:lnTo>
                  <a:lnTo>
                    <a:pt x="7" y="0"/>
                  </a:lnTo>
                  <a:lnTo>
                    <a:pt x="5" y="0"/>
                  </a:lnTo>
                  <a:lnTo>
                    <a:pt x="2" y="4"/>
                  </a:lnTo>
                  <a:lnTo>
                    <a:pt x="0" y="4"/>
                  </a:lnTo>
                  <a:lnTo>
                    <a:pt x="0" y="7"/>
                  </a:lnTo>
                  <a:lnTo>
                    <a:pt x="5"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5" name="Freeform 244"/>
            <p:cNvSpPr>
              <a:spLocks/>
            </p:cNvSpPr>
            <p:nvPr/>
          </p:nvSpPr>
          <p:spPr bwMode="auto">
            <a:xfrm>
              <a:off x="6537606" y="2573025"/>
              <a:ext cx="17080" cy="18705"/>
            </a:xfrm>
            <a:custGeom>
              <a:avLst/>
              <a:gdLst>
                <a:gd name="T0" fmla="*/ 4 w 21"/>
                <a:gd name="T1" fmla="*/ 21 h 23"/>
                <a:gd name="T2" fmla="*/ 7 w 21"/>
                <a:gd name="T3" fmla="*/ 23 h 23"/>
                <a:gd name="T4" fmla="*/ 9 w 21"/>
                <a:gd name="T5" fmla="*/ 23 h 23"/>
                <a:gd name="T6" fmla="*/ 16 w 21"/>
                <a:gd name="T7" fmla="*/ 21 h 23"/>
                <a:gd name="T8" fmla="*/ 21 w 21"/>
                <a:gd name="T9" fmla="*/ 21 h 23"/>
                <a:gd name="T10" fmla="*/ 21 w 21"/>
                <a:gd name="T11" fmla="*/ 18 h 23"/>
                <a:gd name="T12" fmla="*/ 19 w 21"/>
                <a:gd name="T13" fmla="*/ 16 h 23"/>
                <a:gd name="T14" fmla="*/ 16 w 21"/>
                <a:gd name="T15" fmla="*/ 11 h 23"/>
                <a:gd name="T16" fmla="*/ 19 w 21"/>
                <a:gd name="T17" fmla="*/ 7 h 23"/>
                <a:gd name="T18" fmla="*/ 14 w 21"/>
                <a:gd name="T19" fmla="*/ 2 h 23"/>
                <a:gd name="T20" fmla="*/ 11 w 21"/>
                <a:gd name="T21" fmla="*/ 0 h 23"/>
                <a:gd name="T22" fmla="*/ 9 w 21"/>
                <a:gd name="T23" fmla="*/ 2 h 23"/>
                <a:gd name="T24" fmla="*/ 4 w 21"/>
                <a:gd name="T25" fmla="*/ 2 h 23"/>
                <a:gd name="T26" fmla="*/ 0 w 21"/>
                <a:gd name="T27" fmla="*/ 4 h 23"/>
                <a:gd name="T28" fmla="*/ 0 w 21"/>
                <a:gd name="T29" fmla="*/ 9 h 23"/>
                <a:gd name="T30" fmla="*/ 2 w 21"/>
                <a:gd name="T31" fmla="*/ 14 h 23"/>
                <a:gd name="T32" fmla="*/ 4 w 21"/>
                <a:gd name="T33"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23">
                  <a:moveTo>
                    <a:pt x="4" y="21"/>
                  </a:moveTo>
                  <a:lnTo>
                    <a:pt x="7" y="23"/>
                  </a:lnTo>
                  <a:lnTo>
                    <a:pt x="9" y="23"/>
                  </a:lnTo>
                  <a:lnTo>
                    <a:pt x="16" y="21"/>
                  </a:lnTo>
                  <a:lnTo>
                    <a:pt x="21" y="21"/>
                  </a:lnTo>
                  <a:lnTo>
                    <a:pt x="21" y="18"/>
                  </a:lnTo>
                  <a:lnTo>
                    <a:pt x="19" y="16"/>
                  </a:lnTo>
                  <a:lnTo>
                    <a:pt x="16" y="11"/>
                  </a:lnTo>
                  <a:lnTo>
                    <a:pt x="19" y="7"/>
                  </a:lnTo>
                  <a:lnTo>
                    <a:pt x="14" y="2"/>
                  </a:lnTo>
                  <a:lnTo>
                    <a:pt x="11" y="0"/>
                  </a:lnTo>
                  <a:lnTo>
                    <a:pt x="9" y="2"/>
                  </a:lnTo>
                  <a:lnTo>
                    <a:pt x="4" y="2"/>
                  </a:lnTo>
                  <a:lnTo>
                    <a:pt x="0" y="4"/>
                  </a:lnTo>
                  <a:lnTo>
                    <a:pt x="0" y="9"/>
                  </a:lnTo>
                  <a:lnTo>
                    <a:pt x="2" y="14"/>
                  </a:lnTo>
                  <a:lnTo>
                    <a:pt x="4" y="2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6" name="Freeform 245"/>
            <p:cNvSpPr>
              <a:spLocks/>
            </p:cNvSpPr>
            <p:nvPr/>
          </p:nvSpPr>
          <p:spPr bwMode="auto">
            <a:xfrm>
              <a:off x="6860476" y="2439649"/>
              <a:ext cx="15452" cy="9760"/>
            </a:xfrm>
            <a:custGeom>
              <a:avLst/>
              <a:gdLst>
                <a:gd name="T0" fmla="*/ 7 w 19"/>
                <a:gd name="T1" fmla="*/ 12 h 12"/>
                <a:gd name="T2" fmla="*/ 12 w 19"/>
                <a:gd name="T3" fmla="*/ 12 h 12"/>
                <a:gd name="T4" fmla="*/ 16 w 19"/>
                <a:gd name="T5" fmla="*/ 7 h 12"/>
                <a:gd name="T6" fmla="*/ 16 w 19"/>
                <a:gd name="T7" fmla="*/ 5 h 12"/>
                <a:gd name="T8" fmla="*/ 19 w 19"/>
                <a:gd name="T9" fmla="*/ 3 h 12"/>
                <a:gd name="T10" fmla="*/ 12 w 19"/>
                <a:gd name="T11" fmla="*/ 0 h 12"/>
                <a:gd name="T12" fmla="*/ 7 w 19"/>
                <a:gd name="T13" fmla="*/ 3 h 12"/>
                <a:gd name="T14" fmla="*/ 5 w 19"/>
                <a:gd name="T15" fmla="*/ 5 h 12"/>
                <a:gd name="T16" fmla="*/ 0 w 19"/>
                <a:gd name="T17" fmla="*/ 10 h 12"/>
                <a:gd name="T18" fmla="*/ 2 w 19"/>
                <a:gd name="T19" fmla="*/ 12 h 12"/>
                <a:gd name="T20" fmla="*/ 7 w 19"/>
                <a:gd name="T2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2">
                  <a:moveTo>
                    <a:pt x="7" y="12"/>
                  </a:moveTo>
                  <a:lnTo>
                    <a:pt x="12" y="12"/>
                  </a:lnTo>
                  <a:lnTo>
                    <a:pt x="16" y="7"/>
                  </a:lnTo>
                  <a:lnTo>
                    <a:pt x="16" y="5"/>
                  </a:lnTo>
                  <a:lnTo>
                    <a:pt x="19" y="3"/>
                  </a:lnTo>
                  <a:lnTo>
                    <a:pt x="12" y="0"/>
                  </a:lnTo>
                  <a:lnTo>
                    <a:pt x="7" y="3"/>
                  </a:lnTo>
                  <a:lnTo>
                    <a:pt x="5" y="5"/>
                  </a:lnTo>
                  <a:lnTo>
                    <a:pt x="0" y="10"/>
                  </a:lnTo>
                  <a:lnTo>
                    <a:pt x="2" y="12"/>
                  </a:lnTo>
                  <a:lnTo>
                    <a:pt x="7"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7" name="Freeform 246"/>
            <p:cNvSpPr>
              <a:spLocks/>
            </p:cNvSpPr>
            <p:nvPr/>
          </p:nvSpPr>
          <p:spPr bwMode="auto">
            <a:xfrm>
              <a:off x="6466038" y="2536428"/>
              <a:ext cx="5693" cy="7320"/>
            </a:xfrm>
            <a:custGeom>
              <a:avLst/>
              <a:gdLst>
                <a:gd name="T0" fmla="*/ 1 w 3"/>
                <a:gd name="T1" fmla="*/ 4 h 4"/>
                <a:gd name="T2" fmla="*/ 3 w 3"/>
                <a:gd name="T3" fmla="*/ 4 h 4"/>
                <a:gd name="T4" fmla="*/ 3 w 3"/>
                <a:gd name="T5" fmla="*/ 3 h 4"/>
                <a:gd name="T6" fmla="*/ 3 w 3"/>
                <a:gd name="T7" fmla="*/ 2 h 4"/>
                <a:gd name="T8" fmla="*/ 3 w 3"/>
                <a:gd name="T9" fmla="*/ 0 h 4"/>
                <a:gd name="T10" fmla="*/ 2 w 3"/>
                <a:gd name="T11" fmla="*/ 0 h 4"/>
                <a:gd name="T12" fmla="*/ 1 w 3"/>
                <a:gd name="T13" fmla="*/ 2 h 4"/>
                <a:gd name="T14" fmla="*/ 0 w 3"/>
                <a:gd name="T15" fmla="*/ 3 h 4"/>
                <a:gd name="T16" fmla="*/ 1 w 3"/>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1" y="4"/>
                  </a:moveTo>
                  <a:cubicBezTo>
                    <a:pt x="3" y="4"/>
                    <a:pt x="3" y="4"/>
                    <a:pt x="3" y="4"/>
                  </a:cubicBezTo>
                  <a:cubicBezTo>
                    <a:pt x="3" y="3"/>
                    <a:pt x="3" y="3"/>
                    <a:pt x="3" y="3"/>
                  </a:cubicBezTo>
                  <a:cubicBezTo>
                    <a:pt x="3" y="2"/>
                    <a:pt x="3" y="2"/>
                    <a:pt x="3" y="2"/>
                  </a:cubicBezTo>
                  <a:cubicBezTo>
                    <a:pt x="3" y="0"/>
                    <a:pt x="3" y="0"/>
                    <a:pt x="3" y="0"/>
                  </a:cubicBezTo>
                  <a:cubicBezTo>
                    <a:pt x="2" y="0"/>
                    <a:pt x="2" y="0"/>
                    <a:pt x="2" y="0"/>
                  </a:cubicBezTo>
                  <a:cubicBezTo>
                    <a:pt x="1" y="2"/>
                    <a:pt x="1" y="2"/>
                    <a:pt x="1" y="2"/>
                  </a:cubicBezTo>
                  <a:cubicBezTo>
                    <a:pt x="0" y="3"/>
                    <a:pt x="0" y="3"/>
                    <a:pt x="0" y="3"/>
                  </a:cubicBezTo>
                  <a:cubicBezTo>
                    <a:pt x="0" y="3"/>
                    <a:pt x="1" y="4"/>
                    <a:pt x="1" y="4"/>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8" name="Freeform 247"/>
            <p:cNvSpPr>
              <a:spLocks/>
            </p:cNvSpPr>
            <p:nvPr/>
          </p:nvSpPr>
          <p:spPr bwMode="auto">
            <a:xfrm>
              <a:off x="6527847" y="2573025"/>
              <a:ext cx="4066" cy="3253"/>
            </a:xfrm>
            <a:custGeom>
              <a:avLst/>
              <a:gdLst>
                <a:gd name="T0" fmla="*/ 0 w 5"/>
                <a:gd name="T1" fmla="*/ 4 h 4"/>
                <a:gd name="T2" fmla="*/ 2 w 5"/>
                <a:gd name="T3" fmla="*/ 4 h 4"/>
                <a:gd name="T4" fmla="*/ 5 w 5"/>
                <a:gd name="T5" fmla="*/ 2 h 4"/>
                <a:gd name="T6" fmla="*/ 5 w 5"/>
                <a:gd name="T7" fmla="*/ 0 h 4"/>
                <a:gd name="T8" fmla="*/ 2 w 5"/>
                <a:gd name="T9" fmla="*/ 0 h 4"/>
                <a:gd name="T10" fmla="*/ 0 w 5"/>
                <a:gd name="T11" fmla="*/ 4 h 4"/>
              </a:gdLst>
              <a:ahLst/>
              <a:cxnLst>
                <a:cxn ang="0">
                  <a:pos x="T0" y="T1"/>
                </a:cxn>
                <a:cxn ang="0">
                  <a:pos x="T2" y="T3"/>
                </a:cxn>
                <a:cxn ang="0">
                  <a:pos x="T4" y="T5"/>
                </a:cxn>
                <a:cxn ang="0">
                  <a:pos x="T6" y="T7"/>
                </a:cxn>
                <a:cxn ang="0">
                  <a:pos x="T8" y="T9"/>
                </a:cxn>
                <a:cxn ang="0">
                  <a:pos x="T10" y="T11"/>
                </a:cxn>
              </a:cxnLst>
              <a:rect l="0" t="0" r="r" b="b"/>
              <a:pathLst>
                <a:path w="5" h="4">
                  <a:moveTo>
                    <a:pt x="0" y="4"/>
                  </a:moveTo>
                  <a:lnTo>
                    <a:pt x="2" y="4"/>
                  </a:lnTo>
                  <a:lnTo>
                    <a:pt x="5" y="2"/>
                  </a:lnTo>
                  <a:lnTo>
                    <a:pt x="5" y="0"/>
                  </a:lnTo>
                  <a:lnTo>
                    <a:pt x="2" y="0"/>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9" name="Freeform 248"/>
            <p:cNvSpPr>
              <a:spLocks/>
            </p:cNvSpPr>
            <p:nvPr/>
          </p:nvSpPr>
          <p:spPr bwMode="auto">
            <a:xfrm>
              <a:off x="6527847" y="2553507"/>
              <a:ext cx="13013" cy="9760"/>
            </a:xfrm>
            <a:custGeom>
              <a:avLst/>
              <a:gdLst>
                <a:gd name="T0" fmla="*/ 7 w 16"/>
                <a:gd name="T1" fmla="*/ 9 h 12"/>
                <a:gd name="T2" fmla="*/ 9 w 16"/>
                <a:gd name="T3" fmla="*/ 9 h 12"/>
                <a:gd name="T4" fmla="*/ 14 w 16"/>
                <a:gd name="T5" fmla="*/ 9 h 12"/>
                <a:gd name="T6" fmla="*/ 16 w 16"/>
                <a:gd name="T7" fmla="*/ 7 h 12"/>
                <a:gd name="T8" fmla="*/ 16 w 16"/>
                <a:gd name="T9" fmla="*/ 5 h 12"/>
                <a:gd name="T10" fmla="*/ 12 w 16"/>
                <a:gd name="T11" fmla="*/ 2 h 12"/>
                <a:gd name="T12" fmla="*/ 12 w 16"/>
                <a:gd name="T13" fmla="*/ 0 h 12"/>
                <a:gd name="T14" fmla="*/ 7 w 16"/>
                <a:gd name="T15" fmla="*/ 0 h 12"/>
                <a:gd name="T16" fmla="*/ 2 w 16"/>
                <a:gd name="T17" fmla="*/ 2 h 12"/>
                <a:gd name="T18" fmla="*/ 0 w 16"/>
                <a:gd name="T19" fmla="*/ 5 h 12"/>
                <a:gd name="T20" fmla="*/ 0 w 16"/>
                <a:gd name="T21" fmla="*/ 9 h 12"/>
                <a:gd name="T22" fmla="*/ 2 w 16"/>
                <a:gd name="T23" fmla="*/ 12 h 12"/>
                <a:gd name="T24" fmla="*/ 5 w 16"/>
                <a:gd name="T25" fmla="*/ 12 h 12"/>
                <a:gd name="T26" fmla="*/ 7 w 16"/>
                <a:gd name="T27"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2">
                  <a:moveTo>
                    <a:pt x="7" y="9"/>
                  </a:moveTo>
                  <a:lnTo>
                    <a:pt x="9" y="9"/>
                  </a:lnTo>
                  <a:lnTo>
                    <a:pt x="14" y="9"/>
                  </a:lnTo>
                  <a:lnTo>
                    <a:pt x="16" y="7"/>
                  </a:lnTo>
                  <a:lnTo>
                    <a:pt x="16" y="5"/>
                  </a:lnTo>
                  <a:lnTo>
                    <a:pt x="12" y="2"/>
                  </a:lnTo>
                  <a:lnTo>
                    <a:pt x="12" y="0"/>
                  </a:lnTo>
                  <a:lnTo>
                    <a:pt x="7" y="0"/>
                  </a:lnTo>
                  <a:lnTo>
                    <a:pt x="2" y="2"/>
                  </a:lnTo>
                  <a:lnTo>
                    <a:pt x="0" y="5"/>
                  </a:lnTo>
                  <a:lnTo>
                    <a:pt x="0" y="9"/>
                  </a:lnTo>
                  <a:lnTo>
                    <a:pt x="2" y="12"/>
                  </a:lnTo>
                  <a:lnTo>
                    <a:pt x="5" y="12"/>
                  </a:lnTo>
                  <a:lnTo>
                    <a:pt x="7"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0" name="Freeform 249"/>
            <p:cNvSpPr>
              <a:spLocks/>
            </p:cNvSpPr>
            <p:nvPr/>
          </p:nvSpPr>
          <p:spPr bwMode="auto">
            <a:xfrm>
              <a:off x="6519713" y="2568959"/>
              <a:ext cx="5693" cy="4066"/>
            </a:xfrm>
            <a:custGeom>
              <a:avLst/>
              <a:gdLst>
                <a:gd name="T0" fmla="*/ 3 w 3"/>
                <a:gd name="T1" fmla="*/ 1 h 2"/>
                <a:gd name="T2" fmla="*/ 2 w 3"/>
                <a:gd name="T3" fmla="*/ 0 h 2"/>
                <a:gd name="T4" fmla="*/ 1 w 3"/>
                <a:gd name="T5" fmla="*/ 0 h 2"/>
                <a:gd name="T6" fmla="*/ 0 w 3"/>
                <a:gd name="T7" fmla="*/ 0 h 2"/>
                <a:gd name="T8" fmla="*/ 2 w 3"/>
                <a:gd name="T9" fmla="*/ 2 h 2"/>
                <a:gd name="T10" fmla="*/ 3 w 3"/>
                <a:gd name="T11" fmla="*/ 2 h 2"/>
                <a:gd name="T12" fmla="*/ 3 w 3"/>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3" h="2">
                  <a:moveTo>
                    <a:pt x="3" y="1"/>
                  </a:moveTo>
                  <a:cubicBezTo>
                    <a:pt x="2" y="0"/>
                    <a:pt x="2" y="0"/>
                    <a:pt x="2" y="0"/>
                  </a:cubicBezTo>
                  <a:cubicBezTo>
                    <a:pt x="1" y="0"/>
                    <a:pt x="1" y="0"/>
                    <a:pt x="1" y="0"/>
                  </a:cubicBezTo>
                  <a:cubicBezTo>
                    <a:pt x="0" y="0"/>
                    <a:pt x="0" y="0"/>
                    <a:pt x="0" y="0"/>
                  </a:cubicBezTo>
                  <a:cubicBezTo>
                    <a:pt x="2" y="2"/>
                    <a:pt x="2" y="2"/>
                    <a:pt x="2" y="2"/>
                  </a:cubicBezTo>
                  <a:cubicBezTo>
                    <a:pt x="1" y="2"/>
                    <a:pt x="3" y="2"/>
                    <a:pt x="3" y="2"/>
                  </a:cubicBezTo>
                  <a:lnTo>
                    <a:pt x="3"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1" name="Freeform 250"/>
            <p:cNvSpPr>
              <a:spLocks/>
            </p:cNvSpPr>
            <p:nvPr/>
          </p:nvSpPr>
          <p:spPr bwMode="auto">
            <a:xfrm>
              <a:off x="6519713" y="2584411"/>
              <a:ext cx="4066" cy="5693"/>
            </a:xfrm>
            <a:custGeom>
              <a:avLst/>
              <a:gdLst>
                <a:gd name="T0" fmla="*/ 0 w 5"/>
                <a:gd name="T1" fmla="*/ 0 h 7"/>
                <a:gd name="T2" fmla="*/ 0 w 5"/>
                <a:gd name="T3" fmla="*/ 2 h 7"/>
                <a:gd name="T4" fmla="*/ 3 w 5"/>
                <a:gd name="T5" fmla="*/ 7 h 7"/>
                <a:gd name="T6" fmla="*/ 5 w 5"/>
                <a:gd name="T7" fmla="*/ 7 h 7"/>
                <a:gd name="T8" fmla="*/ 5 w 5"/>
                <a:gd name="T9" fmla="*/ 2 h 7"/>
                <a:gd name="T10" fmla="*/ 3 w 5"/>
                <a:gd name="T11" fmla="*/ 0 h 7"/>
                <a:gd name="T12" fmla="*/ 0 w 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0" y="0"/>
                  </a:moveTo>
                  <a:lnTo>
                    <a:pt x="0" y="2"/>
                  </a:lnTo>
                  <a:lnTo>
                    <a:pt x="3" y="7"/>
                  </a:lnTo>
                  <a:lnTo>
                    <a:pt x="5" y="7"/>
                  </a:lnTo>
                  <a:lnTo>
                    <a:pt x="5" y="2"/>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2" name="Freeform 251"/>
            <p:cNvSpPr>
              <a:spLocks/>
            </p:cNvSpPr>
            <p:nvPr/>
          </p:nvSpPr>
          <p:spPr bwMode="auto">
            <a:xfrm>
              <a:off x="6510768" y="2549440"/>
              <a:ext cx="17080" cy="9760"/>
            </a:xfrm>
            <a:custGeom>
              <a:avLst/>
              <a:gdLst>
                <a:gd name="T0" fmla="*/ 9 w 9"/>
                <a:gd name="T1" fmla="*/ 3 h 5"/>
                <a:gd name="T2" fmla="*/ 9 w 9"/>
                <a:gd name="T3" fmla="*/ 2 h 5"/>
                <a:gd name="T4" fmla="*/ 8 w 9"/>
                <a:gd name="T5" fmla="*/ 1 h 5"/>
                <a:gd name="T6" fmla="*/ 7 w 9"/>
                <a:gd name="T7" fmla="*/ 2 h 5"/>
                <a:gd name="T8" fmla="*/ 6 w 9"/>
                <a:gd name="T9" fmla="*/ 2 h 5"/>
                <a:gd name="T10" fmla="*/ 5 w 9"/>
                <a:gd name="T11" fmla="*/ 0 h 5"/>
                <a:gd name="T12" fmla="*/ 5 w 9"/>
                <a:gd name="T13" fmla="*/ 1 h 5"/>
                <a:gd name="T14" fmla="*/ 3 w 9"/>
                <a:gd name="T15" fmla="*/ 1 h 5"/>
                <a:gd name="T16" fmla="*/ 1 w 9"/>
                <a:gd name="T17" fmla="*/ 1 h 5"/>
                <a:gd name="T18" fmla="*/ 0 w 9"/>
                <a:gd name="T19" fmla="*/ 2 h 5"/>
                <a:gd name="T20" fmla="*/ 0 w 9"/>
                <a:gd name="T21" fmla="*/ 3 h 5"/>
                <a:gd name="T22" fmla="*/ 1 w 9"/>
                <a:gd name="T23" fmla="*/ 4 h 5"/>
                <a:gd name="T24" fmla="*/ 3 w 9"/>
                <a:gd name="T25" fmla="*/ 4 h 5"/>
                <a:gd name="T26" fmla="*/ 4 w 9"/>
                <a:gd name="T27" fmla="*/ 4 h 5"/>
                <a:gd name="T28" fmla="*/ 5 w 9"/>
                <a:gd name="T29" fmla="*/ 5 h 5"/>
                <a:gd name="T30" fmla="*/ 9 w 9"/>
                <a:gd name="T3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5">
                  <a:moveTo>
                    <a:pt x="9" y="3"/>
                  </a:moveTo>
                  <a:cubicBezTo>
                    <a:pt x="9" y="2"/>
                    <a:pt x="9" y="2"/>
                    <a:pt x="9" y="2"/>
                  </a:cubicBezTo>
                  <a:cubicBezTo>
                    <a:pt x="8" y="1"/>
                    <a:pt x="8" y="1"/>
                    <a:pt x="8" y="1"/>
                  </a:cubicBezTo>
                  <a:cubicBezTo>
                    <a:pt x="7" y="2"/>
                    <a:pt x="7" y="2"/>
                    <a:pt x="7" y="2"/>
                  </a:cubicBezTo>
                  <a:cubicBezTo>
                    <a:pt x="6" y="2"/>
                    <a:pt x="6" y="2"/>
                    <a:pt x="6" y="2"/>
                  </a:cubicBezTo>
                  <a:cubicBezTo>
                    <a:pt x="5" y="0"/>
                    <a:pt x="5" y="0"/>
                    <a:pt x="5" y="0"/>
                  </a:cubicBezTo>
                  <a:cubicBezTo>
                    <a:pt x="5" y="1"/>
                    <a:pt x="5" y="1"/>
                    <a:pt x="5" y="1"/>
                  </a:cubicBezTo>
                  <a:cubicBezTo>
                    <a:pt x="3" y="1"/>
                    <a:pt x="3" y="1"/>
                    <a:pt x="3" y="1"/>
                  </a:cubicBezTo>
                  <a:cubicBezTo>
                    <a:pt x="1" y="1"/>
                    <a:pt x="1" y="1"/>
                    <a:pt x="1" y="1"/>
                  </a:cubicBezTo>
                  <a:cubicBezTo>
                    <a:pt x="0" y="2"/>
                    <a:pt x="0" y="2"/>
                    <a:pt x="0" y="2"/>
                  </a:cubicBezTo>
                  <a:cubicBezTo>
                    <a:pt x="0" y="3"/>
                    <a:pt x="0" y="3"/>
                    <a:pt x="0" y="3"/>
                  </a:cubicBezTo>
                  <a:cubicBezTo>
                    <a:pt x="1" y="4"/>
                    <a:pt x="1" y="4"/>
                    <a:pt x="1" y="4"/>
                  </a:cubicBezTo>
                  <a:cubicBezTo>
                    <a:pt x="3" y="4"/>
                    <a:pt x="3" y="4"/>
                    <a:pt x="3" y="4"/>
                  </a:cubicBezTo>
                  <a:cubicBezTo>
                    <a:pt x="4" y="4"/>
                    <a:pt x="4" y="4"/>
                    <a:pt x="4" y="4"/>
                  </a:cubicBezTo>
                  <a:cubicBezTo>
                    <a:pt x="4" y="4"/>
                    <a:pt x="5" y="5"/>
                    <a:pt x="5" y="5"/>
                  </a:cubicBezTo>
                  <a:cubicBezTo>
                    <a:pt x="9" y="3"/>
                    <a:pt x="9" y="3"/>
                    <a:pt x="9" y="3"/>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3" name="Freeform 252"/>
            <p:cNvSpPr>
              <a:spLocks/>
            </p:cNvSpPr>
            <p:nvPr/>
          </p:nvSpPr>
          <p:spPr bwMode="auto">
            <a:xfrm>
              <a:off x="6546553" y="2538054"/>
              <a:ext cx="8133" cy="9760"/>
            </a:xfrm>
            <a:custGeom>
              <a:avLst/>
              <a:gdLst>
                <a:gd name="T0" fmla="*/ 0 w 10"/>
                <a:gd name="T1" fmla="*/ 7 h 12"/>
                <a:gd name="T2" fmla="*/ 0 w 10"/>
                <a:gd name="T3" fmla="*/ 7 h 12"/>
                <a:gd name="T4" fmla="*/ 0 w 10"/>
                <a:gd name="T5" fmla="*/ 9 h 12"/>
                <a:gd name="T6" fmla="*/ 0 w 10"/>
                <a:gd name="T7" fmla="*/ 12 h 12"/>
                <a:gd name="T8" fmla="*/ 5 w 10"/>
                <a:gd name="T9" fmla="*/ 12 h 12"/>
                <a:gd name="T10" fmla="*/ 8 w 10"/>
                <a:gd name="T11" fmla="*/ 9 h 12"/>
                <a:gd name="T12" fmla="*/ 8 w 10"/>
                <a:gd name="T13" fmla="*/ 7 h 12"/>
                <a:gd name="T14" fmla="*/ 10 w 10"/>
                <a:gd name="T15" fmla="*/ 7 h 12"/>
                <a:gd name="T16" fmla="*/ 10 w 10"/>
                <a:gd name="T17" fmla="*/ 5 h 12"/>
                <a:gd name="T18" fmla="*/ 8 w 10"/>
                <a:gd name="T19" fmla="*/ 0 h 12"/>
                <a:gd name="T20" fmla="*/ 5 w 10"/>
                <a:gd name="T21" fmla="*/ 0 h 12"/>
                <a:gd name="T22" fmla="*/ 3 w 10"/>
                <a:gd name="T23" fmla="*/ 2 h 12"/>
                <a:gd name="T24" fmla="*/ 0 w 10"/>
                <a:gd name="T2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12">
                  <a:moveTo>
                    <a:pt x="0" y="7"/>
                  </a:moveTo>
                  <a:lnTo>
                    <a:pt x="0" y="7"/>
                  </a:lnTo>
                  <a:lnTo>
                    <a:pt x="0" y="9"/>
                  </a:lnTo>
                  <a:lnTo>
                    <a:pt x="0" y="12"/>
                  </a:lnTo>
                  <a:lnTo>
                    <a:pt x="5" y="12"/>
                  </a:lnTo>
                  <a:lnTo>
                    <a:pt x="8" y="9"/>
                  </a:lnTo>
                  <a:lnTo>
                    <a:pt x="8" y="7"/>
                  </a:lnTo>
                  <a:lnTo>
                    <a:pt x="10" y="7"/>
                  </a:lnTo>
                  <a:lnTo>
                    <a:pt x="10" y="5"/>
                  </a:lnTo>
                  <a:lnTo>
                    <a:pt x="8" y="0"/>
                  </a:lnTo>
                  <a:lnTo>
                    <a:pt x="5" y="0"/>
                  </a:lnTo>
                  <a:lnTo>
                    <a:pt x="3" y="2"/>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4" name="Freeform 253"/>
            <p:cNvSpPr>
              <a:spLocks/>
            </p:cNvSpPr>
            <p:nvPr/>
          </p:nvSpPr>
          <p:spPr bwMode="auto">
            <a:xfrm>
              <a:off x="6512395" y="2566519"/>
              <a:ext cx="5693" cy="9760"/>
            </a:xfrm>
            <a:custGeom>
              <a:avLst/>
              <a:gdLst>
                <a:gd name="T0" fmla="*/ 2 w 7"/>
                <a:gd name="T1" fmla="*/ 0 h 12"/>
                <a:gd name="T2" fmla="*/ 0 w 7"/>
                <a:gd name="T3" fmla="*/ 3 h 12"/>
                <a:gd name="T4" fmla="*/ 0 w 7"/>
                <a:gd name="T5" fmla="*/ 5 h 12"/>
                <a:gd name="T6" fmla="*/ 5 w 7"/>
                <a:gd name="T7" fmla="*/ 12 h 12"/>
                <a:gd name="T8" fmla="*/ 7 w 7"/>
                <a:gd name="T9" fmla="*/ 12 h 12"/>
                <a:gd name="T10" fmla="*/ 7 w 7"/>
                <a:gd name="T11" fmla="*/ 10 h 12"/>
                <a:gd name="T12" fmla="*/ 7 w 7"/>
                <a:gd name="T13" fmla="*/ 5 h 12"/>
                <a:gd name="T14" fmla="*/ 2 w 7"/>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2">
                  <a:moveTo>
                    <a:pt x="2" y="0"/>
                  </a:moveTo>
                  <a:lnTo>
                    <a:pt x="0" y="3"/>
                  </a:lnTo>
                  <a:lnTo>
                    <a:pt x="0" y="5"/>
                  </a:lnTo>
                  <a:lnTo>
                    <a:pt x="5" y="12"/>
                  </a:lnTo>
                  <a:lnTo>
                    <a:pt x="7" y="12"/>
                  </a:lnTo>
                  <a:lnTo>
                    <a:pt x="7" y="10"/>
                  </a:lnTo>
                  <a:lnTo>
                    <a:pt x="7" y="5"/>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5" name="Freeform 254"/>
            <p:cNvSpPr>
              <a:spLocks/>
            </p:cNvSpPr>
            <p:nvPr/>
          </p:nvSpPr>
          <p:spPr bwMode="auto">
            <a:xfrm>
              <a:off x="6519713" y="2501458"/>
              <a:ext cx="17892" cy="11386"/>
            </a:xfrm>
            <a:custGeom>
              <a:avLst/>
              <a:gdLst>
                <a:gd name="T0" fmla="*/ 5 w 22"/>
                <a:gd name="T1" fmla="*/ 12 h 14"/>
                <a:gd name="T2" fmla="*/ 10 w 22"/>
                <a:gd name="T3" fmla="*/ 9 h 14"/>
                <a:gd name="T4" fmla="*/ 12 w 22"/>
                <a:gd name="T5" fmla="*/ 12 h 14"/>
                <a:gd name="T6" fmla="*/ 15 w 22"/>
                <a:gd name="T7" fmla="*/ 14 h 14"/>
                <a:gd name="T8" fmla="*/ 17 w 22"/>
                <a:gd name="T9" fmla="*/ 12 h 14"/>
                <a:gd name="T10" fmla="*/ 19 w 22"/>
                <a:gd name="T11" fmla="*/ 7 h 14"/>
                <a:gd name="T12" fmla="*/ 22 w 22"/>
                <a:gd name="T13" fmla="*/ 7 h 14"/>
                <a:gd name="T14" fmla="*/ 22 w 22"/>
                <a:gd name="T15" fmla="*/ 5 h 14"/>
                <a:gd name="T16" fmla="*/ 19 w 22"/>
                <a:gd name="T17" fmla="*/ 2 h 14"/>
                <a:gd name="T18" fmla="*/ 17 w 22"/>
                <a:gd name="T19" fmla="*/ 2 h 14"/>
                <a:gd name="T20" fmla="*/ 15 w 22"/>
                <a:gd name="T21" fmla="*/ 2 h 14"/>
                <a:gd name="T22" fmla="*/ 12 w 22"/>
                <a:gd name="T23" fmla="*/ 2 h 14"/>
                <a:gd name="T24" fmla="*/ 10 w 22"/>
                <a:gd name="T25" fmla="*/ 0 h 14"/>
                <a:gd name="T26" fmla="*/ 5 w 22"/>
                <a:gd name="T27" fmla="*/ 2 h 14"/>
                <a:gd name="T28" fmla="*/ 0 w 22"/>
                <a:gd name="T29" fmla="*/ 7 h 14"/>
                <a:gd name="T30" fmla="*/ 0 w 22"/>
                <a:gd name="T31" fmla="*/ 9 h 14"/>
                <a:gd name="T32" fmla="*/ 3 w 22"/>
                <a:gd name="T33" fmla="*/ 12 h 14"/>
                <a:gd name="T34" fmla="*/ 5 w 22"/>
                <a:gd name="T35"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 h="14">
                  <a:moveTo>
                    <a:pt x="5" y="12"/>
                  </a:moveTo>
                  <a:lnTo>
                    <a:pt x="10" y="9"/>
                  </a:lnTo>
                  <a:lnTo>
                    <a:pt x="12" y="12"/>
                  </a:lnTo>
                  <a:lnTo>
                    <a:pt x="15" y="14"/>
                  </a:lnTo>
                  <a:lnTo>
                    <a:pt x="17" y="12"/>
                  </a:lnTo>
                  <a:lnTo>
                    <a:pt x="19" y="7"/>
                  </a:lnTo>
                  <a:lnTo>
                    <a:pt x="22" y="7"/>
                  </a:lnTo>
                  <a:lnTo>
                    <a:pt x="22" y="5"/>
                  </a:lnTo>
                  <a:lnTo>
                    <a:pt x="19" y="2"/>
                  </a:lnTo>
                  <a:lnTo>
                    <a:pt x="17" y="2"/>
                  </a:lnTo>
                  <a:lnTo>
                    <a:pt x="15" y="2"/>
                  </a:lnTo>
                  <a:lnTo>
                    <a:pt x="12" y="2"/>
                  </a:lnTo>
                  <a:lnTo>
                    <a:pt x="10" y="0"/>
                  </a:lnTo>
                  <a:lnTo>
                    <a:pt x="5" y="2"/>
                  </a:lnTo>
                  <a:lnTo>
                    <a:pt x="0" y="7"/>
                  </a:lnTo>
                  <a:lnTo>
                    <a:pt x="0" y="9"/>
                  </a:lnTo>
                  <a:lnTo>
                    <a:pt x="3" y="12"/>
                  </a:lnTo>
                  <a:lnTo>
                    <a:pt x="5"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6" name="Freeform 255"/>
            <p:cNvSpPr>
              <a:spLocks/>
            </p:cNvSpPr>
            <p:nvPr/>
          </p:nvSpPr>
          <p:spPr bwMode="auto">
            <a:xfrm>
              <a:off x="6506702" y="2568959"/>
              <a:ext cx="5693" cy="9760"/>
            </a:xfrm>
            <a:custGeom>
              <a:avLst/>
              <a:gdLst>
                <a:gd name="T0" fmla="*/ 7 w 7"/>
                <a:gd name="T1" fmla="*/ 12 h 12"/>
                <a:gd name="T2" fmla="*/ 7 w 7"/>
                <a:gd name="T3" fmla="*/ 9 h 12"/>
                <a:gd name="T4" fmla="*/ 5 w 7"/>
                <a:gd name="T5" fmla="*/ 7 h 12"/>
                <a:gd name="T6" fmla="*/ 5 w 7"/>
                <a:gd name="T7" fmla="*/ 0 h 12"/>
                <a:gd name="T8" fmla="*/ 2 w 7"/>
                <a:gd name="T9" fmla="*/ 0 h 12"/>
                <a:gd name="T10" fmla="*/ 2 w 7"/>
                <a:gd name="T11" fmla="*/ 5 h 12"/>
                <a:gd name="T12" fmla="*/ 0 w 7"/>
                <a:gd name="T13" fmla="*/ 7 h 12"/>
                <a:gd name="T14" fmla="*/ 2 w 7"/>
                <a:gd name="T15" fmla="*/ 9 h 12"/>
                <a:gd name="T16" fmla="*/ 7 w 7"/>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7" y="12"/>
                  </a:moveTo>
                  <a:lnTo>
                    <a:pt x="7" y="9"/>
                  </a:lnTo>
                  <a:lnTo>
                    <a:pt x="5" y="7"/>
                  </a:lnTo>
                  <a:lnTo>
                    <a:pt x="5" y="0"/>
                  </a:lnTo>
                  <a:lnTo>
                    <a:pt x="2" y="0"/>
                  </a:lnTo>
                  <a:lnTo>
                    <a:pt x="2" y="5"/>
                  </a:lnTo>
                  <a:lnTo>
                    <a:pt x="0" y="7"/>
                  </a:lnTo>
                  <a:lnTo>
                    <a:pt x="2" y="9"/>
                  </a:lnTo>
                  <a:lnTo>
                    <a:pt x="7"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7" name="Freeform 256"/>
            <p:cNvSpPr>
              <a:spLocks/>
            </p:cNvSpPr>
            <p:nvPr/>
          </p:nvSpPr>
          <p:spPr bwMode="auto">
            <a:xfrm>
              <a:off x="6506702" y="2581971"/>
              <a:ext cx="11386" cy="13826"/>
            </a:xfrm>
            <a:custGeom>
              <a:avLst/>
              <a:gdLst>
                <a:gd name="T0" fmla="*/ 7 w 14"/>
                <a:gd name="T1" fmla="*/ 17 h 17"/>
                <a:gd name="T2" fmla="*/ 12 w 14"/>
                <a:gd name="T3" fmla="*/ 12 h 17"/>
                <a:gd name="T4" fmla="*/ 14 w 14"/>
                <a:gd name="T5" fmla="*/ 7 h 17"/>
                <a:gd name="T6" fmla="*/ 12 w 14"/>
                <a:gd name="T7" fmla="*/ 5 h 17"/>
                <a:gd name="T8" fmla="*/ 9 w 14"/>
                <a:gd name="T9" fmla="*/ 5 h 17"/>
                <a:gd name="T10" fmla="*/ 7 w 14"/>
                <a:gd name="T11" fmla="*/ 0 h 17"/>
                <a:gd name="T12" fmla="*/ 5 w 14"/>
                <a:gd name="T13" fmla="*/ 3 h 17"/>
                <a:gd name="T14" fmla="*/ 2 w 14"/>
                <a:gd name="T15" fmla="*/ 3 h 17"/>
                <a:gd name="T16" fmla="*/ 2 w 14"/>
                <a:gd name="T17" fmla="*/ 7 h 17"/>
                <a:gd name="T18" fmla="*/ 2 w 14"/>
                <a:gd name="T19" fmla="*/ 10 h 17"/>
                <a:gd name="T20" fmla="*/ 0 w 14"/>
                <a:gd name="T21" fmla="*/ 12 h 17"/>
                <a:gd name="T22" fmla="*/ 2 w 14"/>
                <a:gd name="T23" fmla="*/ 15 h 17"/>
                <a:gd name="T24" fmla="*/ 7 w 14"/>
                <a:gd name="T25"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7">
                  <a:moveTo>
                    <a:pt x="7" y="17"/>
                  </a:moveTo>
                  <a:lnTo>
                    <a:pt x="12" y="12"/>
                  </a:lnTo>
                  <a:lnTo>
                    <a:pt x="14" y="7"/>
                  </a:lnTo>
                  <a:lnTo>
                    <a:pt x="12" y="5"/>
                  </a:lnTo>
                  <a:lnTo>
                    <a:pt x="9" y="5"/>
                  </a:lnTo>
                  <a:lnTo>
                    <a:pt x="7" y="0"/>
                  </a:lnTo>
                  <a:lnTo>
                    <a:pt x="5" y="3"/>
                  </a:lnTo>
                  <a:lnTo>
                    <a:pt x="2" y="3"/>
                  </a:lnTo>
                  <a:lnTo>
                    <a:pt x="2" y="7"/>
                  </a:lnTo>
                  <a:lnTo>
                    <a:pt x="2" y="10"/>
                  </a:lnTo>
                  <a:lnTo>
                    <a:pt x="0" y="12"/>
                  </a:lnTo>
                  <a:lnTo>
                    <a:pt x="2" y="15"/>
                  </a:lnTo>
                  <a:lnTo>
                    <a:pt x="7"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8" name="Freeform 257"/>
            <p:cNvSpPr>
              <a:spLocks/>
            </p:cNvSpPr>
            <p:nvPr/>
          </p:nvSpPr>
          <p:spPr bwMode="auto">
            <a:xfrm>
              <a:off x="6508327" y="2536428"/>
              <a:ext cx="36597" cy="17079"/>
            </a:xfrm>
            <a:custGeom>
              <a:avLst/>
              <a:gdLst>
                <a:gd name="T0" fmla="*/ 0 w 45"/>
                <a:gd name="T1" fmla="*/ 7 h 21"/>
                <a:gd name="T2" fmla="*/ 3 w 45"/>
                <a:gd name="T3" fmla="*/ 9 h 21"/>
                <a:gd name="T4" fmla="*/ 7 w 45"/>
                <a:gd name="T5" fmla="*/ 11 h 21"/>
                <a:gd name="T6" fmla="*/ 10 w 45"/>
                <a:gd name="T7" fmla="*/ 9 h 21"/>
                <a:gd name="T8" fmla="*/ 12 w 45"/>
                <a:gd name="T9" fmla="*/ 9 h 21"/>
                <a:gd name="T10" fmla="*/ 14 w 45"/>
                <a:gd name="T11" fmla="*/ 11 h 21"/>
                <a:gd name="T12" fmla="*/ 17 w 45"/>
                <a:gd name="T13" fmla="*/ 14 h 21"/>
                <a:gd name="T14" fmla="*/ 19 w 45"/>
                <a:gd name="T15" fmla="*/ 14 h 21"/>
                <a:gd name="T16" fmla="*/ 21 w 45"/>
                <a:gd name="T17" fmla="*/ 14 h 21"/>
                <a:gd name="T18" fmla="*/ 24 w 45"/>
                <a:gd name="T19" fmla="*/ 18 h 21"/>
                <a:gd name="T20" fmla="*/ 29 w 45"/>
                <a:gd name="T21" fmla="*/ 18 h 21"/>
                <a:gd name="T22" fmla="*/ 33 w 45"/>
                <a:gd name="T23" fmla="*/ 18 h 21"/>
                <a:gd name="T24" fmla="*/ 38 w 45"/>
                <a:gd name="T25" fmla="*/ 21 h 21"/>
                <a:gd name="T26" fmla="*/ 43 w 45"/>
                <a:gd name="T27" fmla="*/ 21 h 21"/>
                <a:gd name="T28" fmla="*/ 45 w 45"/>
                <a:gd name="T29" fmla="*/ 21 h 21"/>
                <a:gd name="T30" fmla="*/ 45 w 45"/>
                <a:gd name="T31" fmla="*/ 16 h 21"/>
                <a:gd name="T32" fmla="*/ 43 w 45"/>
                <a:gd name="T33" fmla="*/ 11 h 21"/>
                <a:gd name="T34" fmla="*/ 38 w 45"/>
                <a:gd name="T35" fmla="*/ 11 h 21"/>
                <a:gd name="T36" fmla="*/ 33 w 45"/>
                <a:gd name="T37" fmla="*/ 9 h 21"/>
                <a:gd name="T38" fmla="*/ 26 w 45"/>
                <a:gd name="T39" fmla="*/ 4 h 21"/>
                <a:gd name="T40" fmla="*/ 24 w 45"/>
                <a:gd name="T41" fmla="*/ 4 h 21"/>
                <a:gd name="T42" fmla="*/ 21 w 45"/>
                <a:gd name="T43" fmla="*/ 2 h 21"/>
                <a:gd name="T44" fmla="*/ 17 w 45"/>
                <a:gd name="T45" fmla="*/ 2 h 21"/>
                <a:gd name="T46" fmla="*/ 14 w 45"/>
                <a:gd name="T47" fmla="*/ 2 h 21"/>
                <a:gd name="T48" fmla="*/ 5 w 45"/>
                <a:gd name="T49" fmla="*/ 0 h 21"/>
                <a:gd name="T50" fmla="*/ 0 w 45"/>
                <a:gd name="T51" fmla="*/ 2 h 21"/>
                <a:gd name="T52" fmla="*/ 0 w 45"/>
                <a:gd name="T53" fmla="*/ 7 h 21"/>
                <a:gd name="T54" fmla="*/ 0 w 45"/>
                <a:gd name="T55"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5" h="21">
                  <a:moveTo>
                    <a:pt x="0" y="7"/>
                  </a:moveTo>
                  <a:lnTo>
                    <a:pt x="3" y="9"/>
                  </a:lnTo>
                  <a:lnTo>
                    <a:pt x="7" y="11"/>
                  </a:lnTo>
                  <a:lnTo>
                    <a:pt x="10" y="9"/>
                  </a:lnTo>
                  <a:lnTo>
                    <a:pt x="12" y="9"/>
                  </a:lnTo>
                  <a:lnTo>
                    <a:pt x="14" y="11"/>
                  </a:lnTo>
                  <a:lnTo>
                    <a:pt x="17" y="14"/>
                  </a:lnTo>
                  <a:lnTo>
                    <a:pt x="19" y="14"/>
                  </a:lnTo>
                  <a:lnTo>
                    <a:pt x="21" y="14"/>
                  </a:lnTo>
                  <a:lnTo>
                    <a:pt x="24" y="18"/>
                  </a:lnTo>
                  <a:lnTo>
                    <a:pt x="29" y="18"/>
                  </a:lnTo>
                  <a:lnTo>
                    <a:pt x="33" y="18"/>
                  </a:lnTo>
                  <a:lnTo>
                    <a:pt x="38" y="21"/>
                  </a:lnTo>
                  <a:lnTo>
                    <a:pt x="43" y="21"/>
                  </a:lnTo>
                  <a:lnTo>
                    <a:pt x="45" y="21"/>
                  </a:lnTo>
                  <a:lnTo>
                    <a:pt x="45" y="16"/>
                  </a:lnTo>
                  <a:lnTo>
                    <a:pt x="43" y="11"/>
                  </a:lnTo>
                  <a:lnTo>
                    <a:pt x="38" y="11"/>
                  </a:lnTo>
                  <a:lnTo>
                    <a:pt x="33" y="9"/>
                  </a:lnTo>
                  <a:lnTo>
                    <a:pt x="26" y="4"/>
                  </a:lnTo>
                  <a:lnTo>
                    <a:pt x="24" y="4"/>
                  </a:lnTo>
                  <a:lnTo>
                    <a:pt x="21" y="2"/>
                  </a:lnTo>
                  <a:lnTo>
                    <a:pt x="17" y="2"/>
                  </a:lnTo>
                  <a:lnTo>
                    <a:pt x="14" y="2"/>
                  </a:lnTo>
                  <a:lnTo>
                    <a:pt x="5" y="0"/>
                  </a:lnTo>
                  <a:lnTo>
                    <a:pt x="0" y="2"/>
                  </a:lnTo>
                  <a:lnTo>
                    <a:pt x="0" y="7"/>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9" name="Freeform 258"/>
            <p:cNvSpPr>
              <a:spLocks/>
            </p:cNvSpPr>
            <p:nvPr/>
          </p:nvSpPr>
          <p:spPr bwMode="auto">
            <a:xfrm>
              <a:off x="6475797" y="2591730"/>
              <a:ext cx="7320" cy="11386"/>
            </a:xfrm>
            <a:custGeom>
              <a:avLst/>
              <a:gdLst>
                <a:gd name="T0" fmla="*/ 9 w 9"/>
                <a:gd name="T1" fmla="*/ 3 h 14"/>
                <a:gd name="T2" fmla="*/ 5 w 9"/>
                <a:gd name="T3" fmla="*/ 0 h 14"/>
                <a:gd name="T4" fmla="*/ 2 w 9"/>
                <a:gd name="T5" fmla="*/ 0 h 14"/>
                <a:gd name="T6" fmla="*/ 0 w 9"/>
                <a:gd name="T7" fmla="*/ 5 h 14"/>
                <a:gd name="T8" fmla="*/ 0 w 9"/>
                <a:gd name="T9" fmla="*/ 7 h 14"/>
                <a:gd name="T10" fmla="*/ 0 w 9"/>
                <a:gd name="T11" fmla="*/ 10 h 14"/>
                <a:gd name="T12" fmla="*/ 7 w 9"/>
                <a:gd name="T13" fmla="*/ 14 h 14"/>
                <a:gd name="T14" fmla="*/ 7 w 9"/>
                <a:gd name="T15" fmla="*/ 10 h 14"/>
                <a:gd name="T16" fmla="*/ 9 w 9"/>
                <a:gd name="T17" fmla="*/ 7 h 14"/>
                <a:gd name="T18" fmla="*/ 9 w 9"/>
                <a:gd name="T19"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4">
                  <a:moveTo>
                    <a:pt x="9" y="3"/>
                  </a:moveTo>
                  <a:lnTo>
                    <a:pt x="5" y="0"/>
                  </a:lnTo>
                  <a:lnTo>
                    <a:pt x="2" y="0"/>
                  </a:lnTo>
                  <a:lnTo>
                    <a:pt x="0" y="5"/>
                  </a:lnTo>
                  <a:lnTo>
                    <a:pt x="0" y="7"/>
                  </a:lnTo>
                  <a:lnTo>
                    <a:pt x="0" y="10"/>
                  </a:lnTo>
                  <a:lnTo>
                    <a:pt x="7" y="14"/>
                  </a:lnTo>
                  <a:lnTo>
                    <a:pt x="7" y="10"/>
                  </a:lnTo>
                  <a:lnTo>
                    <a:pt x="9" y="7"/>
                  </a:lnTo>
                  <a:lnTo>
                    <a:pt x="9"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0" name="Freeform 259"/>
            <p:cNvSpPr>
              <a:spLocks/>
            </p:cNvSpPr>
            <p:nvPr/>
          </p:nvSpPr>
          <p:spPr bwMode="auto">
            <a:xfrm>
              <a:off x="6481490" y="2595797"/>
              <a:ext cx="15452" cy="15452"/>
            </a:xfrm>
            <a:custGeom>
              <a:avLst/>
              <a:gdLst>
                <a:gd name="T0" fmla="*/ 0 w 8"/>
                <a:gd name="T1" fmla="*/ 5 h 8"/>
                <a:gd name="T2" fmla="*/ 2 w 8"/>
                <a:gd name="T3" fmla="*/ 7 h 8"/>
                <a:gd name="T4" fmla="*/ 2 w 8"/>
                <a:gd name="T5" fmla="*/ 8 h 8"/>
                <a:gd name="T6" fmla="*/ 4 w 8"/>
                <a:gd name="T7" fmla="*/ 8 h 8"/>
                <a:gd name="T8" fmla="*/ 5 w 8"/>
                <a:gd name="T9" fmla="*/ 7 h 8"/>
                <a:gd name="T10" fmla="*/ 8 w 8"/>
                <a:gd name="T11" fmla="*/ 7 h 8"/>
                <a:gd name="T12" fmla="*/ 8 w 8"/>
                <a:gd name="T13" fmla="*/ 6 h 8"/>
                <a:gd name="T14" fmla="*/ 8 w 8"/>
                <a:gd name="T15" fmla="*/ 5 h 8"/>
                <a:gd name="T16" fmla="*/ 6 w 8"/>
                <a:gd name="T17" fmla="*/ 5 h 8"/>
                <a:gd name="T18" fmla="*/ 6 w 8"/>
                <a:gd name="T19" fmla="*/ 3 h 8"/>
                <a:gd name="T20" fmla="*/ 4 w 8"/>
                <a:gd name="T21" fmla="*/ 0 h 8"/>
                <a:gd name="T22" fmla="*/ 4 w 8"/>
                <a:gd name="T23" fmla="*/ 1 h 8"/>
                <a:gd name="T24" fmla="*/ 4 w 8"/>
                <a:gd name="T25" fmla="*/ 4 h 8"/>
                <a:gd name="T26" fmla="*/ 3 w 8"/>
                <a:gd name="T27" fmla="*/ 5 h 8"/>
                <a:gd name="T28" fmla="*/ 1 w 8"/>
                <a:gd name="T29" fmla="*/ 5 h 8"/>
                <a:gd name="T30" fmla="*/ 0 w 8"/>
                <a:gd name="T3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8">
                  <a:moveTo>
                    <a:pt x="0" y="5"/>
                  </a:moveTo>
                  <a:cubicBezTo>
                    <a:pt x="2" y="7"/>
                    <a:pt x="2" y="7"/>
                    <a:pt x="2" y="7"/>
                  </a:cubicBezTo>
                  <a:cubicBezTo>
                    <a:pt x="2" y="8"/>
                    <a:pt x="2" y="8"/>
                    <a:pt x="2" y="8"/>
                  </a:cubicBezTo>
                  <a:cubicBezTo>
                    <a:pt x="3" y="8"/>
                    <a:pt x="4" y="8"/>
                    <a:pt x="4" y="8"/>
                  </a:cubicBezTo>
                  <a:cubicBezTo>
                    <a:pt x="5" y="7"/>
                    <a:pt x="5" y="7"/>
                    <a:pt x="5" y="7"/>
                  </a:cubicBezTo>
                  <a:cubicBezTo>
                    <a:pt x="8" y="7"/>
                    <a:pt x="8" y="7"/>
                    <a:pt x="8" y="7"/>
                  </a:cubicBezTo>
                  <a:cubicBezTo>
                    <a:pt x="8" y="6"/>
                    <a:pt x="8" y="6"/>
                    <a:pt x="8" y="6"/>
                  </a:cubicBezTo>
                  <a:cubicBezTo>
                    <a:pt x="8" y="5"/>
                    <a:pt x="8" y="5"/>
                    <a:pt x="8" y="5"/>
                  </a:cubicBezTo>
                  <a:cubicBezTo>
                    <a:pt x="6" y="5"/>
                    <a:pt x="6" y="5"/>
                    <a:pt x="6" y="5"/>
                  </a:cubicBezTo>
                  <a:cubicBezTo>
                    <a:pt x="6" y="3"/>
                    <a:pt x="6" y="3"/>
                    <a:pt x="6" y="3"/>
                  </a:cubicBezTo>
                  <a:cubicBezTo>
                    <a:pt x="4" y="0"/>
                    <a:pt x="4" y="0"/>
                    <a:pt x="4" y="0"/>
                  </a:cubicBezTo>
                  <a:cubicBezTo>
                    <a:pt x="4" y="1"/>
                    <a:pt x="4" y="1"/>
                    <a:pt x="4" y="1"/>
                  </a:cubicBezTo>
                  <a:cubicBezTo>
                    <a:pt x="4" y="4"/>
                    <a:pt x="4" y="4"/>
                    <a:pt x="4" y="4"/>
                  </a:cubicBezTo>
                  <a:cubicBezTo>
                    <a:pt x="3" y="5"/>
                    <a:pt x="3" y="5"/>
                    <a:pt x="3" y="5"/>
                  </a:cubicBezTo>
                  <a:cubicBezTo>
                    <a:pt x="1" y="5"/>
                    <a:pt x="1" y="5"/>
                    <a:pt x="1" y="5"/>
                  </a:cubicBez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1" name="Freeform 260"/>
            <p:cNvSpPr>
              <a:spLocks/>
            </p:cNvSpPr>
            <p:nvPr/>
          </p:nvSpPr>
          <p:spPr bwMode="auto">
            <a:xfrm>
              <a:off x="6514021" y="2512844"/>
              <a:ext cx="21146" cy="19518"/>
            </a:xfrm>
            <a:custGeom>
              <a:avLst/>
              <a:gdLst>
                <a:gd name="T0" fmla="*/ 3 w 11"/>
                <a:gd name="T1" fmla="*/ 10 h 10"/>
                <a:gd name="T2" fmla="*/ 5 w 11"/>
                <a:gd name="T3" fmla="*/ 9 h 10"/>
                <a:gd name="T4" fmla="*/ 7 w 11"/>
                <a:gd name="T5" fmla="*/ 8 h 10"/>
                <a:gd name="T6" fmla="*/ 9 w 11"/>
                <a:gd name="T7" fmla="*/ 5 h 10"/>
                <a:gd name="T8" fmla="*/ 10 w 11"/>
                <a:gd name="T9" fmla="*/ 3 h 10"/>
                <a:gd name="T10" fmla="*/ 11 w 11"/>
                <a:gd name="T11" fmla="*/ 2 h 10"/>
                <a:gd name="T12" fmla="*/ 11 w 11"/>
                <a:gd name="T13" fmla="*/ 1 h 10"/>
                <a:gd name="T14" fmla="*/ 10 w 11"/>
                <a:gd name="T15" fmla="*/ 0 h 10"/>
                <a:gd name="T16" fmla="*/ 8 w 11"/>
                <a:gd name="T17" fmla="*/ 2 h 10"/>
                <a:gd name="T18" fmla="*/ 6 w 11"/>
                <a:gd name="T19" fmla="*/ 1 h 10"/>
                <a:gd name="T20" fmla="*/ 4 w 11"/>
                <a:gd name="T21" fmla="*/ 1 h 10"/>
                <a:gd name="T22" fmla="*/ 4 w 11"/>
                <a:gd name="T23" fmla="*/ 2 h 10"/>
                <a:gd name="T24" fmla="*/ 3 w 11"/>
                <a:gd name="T25" fmla="*/ 3 h 10"/>
                <a:gd name="T26" fmla="*/ 3 w 11"/>
                <a:gd name="T27" fmla="*/ 4 h 10"/>
                <a:gd name="T28" fmla="*/ 5 w 11"/>
                <a:gd name="T29" fmla="*/ 4 h 10"/>
                <a:gd name="T30" fmla="*/ 5 w 11"/>
                <a:gd name="T31" fmla="*/ 6 h 10"/>
                <a:gd name="T32" fmla="*/ 6 w 11"/>
                <a:gd name="T33" fmla="*/ 6 h 10"/>
                <a:gd name="T34" fmla="*/ 4 w 11"/>
                <a:gd name="T35" fmla="*/ 7 h 10"/>
                <a:gd name="T36" fmla="*/ 1 w 11"/>
                <a:gd name="T37" fmla="*/ 8 h 10"/>
                <a:gd name="T38" fmla="*/ 0 w 11"/>
                <a:gd name="T39" fmla="*/ 9 h 10"/>
                <a:gd name="T40" fmla="*/ 1 w 11"/>
                <a:gd name="T41" fmla="*/ 10 h 10"/>
                <a:gd name="T42" fmla="*/ 3 w 11"/>
                <a:gd name="T43"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10">
                  <a:moveTo>
                    <a:pt x="3" y="10"/>
                  </a:moveTo>
                  <a:cubicBezTo>
                    <a:pt x="5" y="9"/>
                    <a:pt x="5" y="9"/>
                    <a:pt x="5" y="9"/>
                  </a:cubicBezTo>
                  <a:cubicBezTo>
                    <a:pt x="5" y="9"/>
                    <a:pt x="7" y="8"/>
                    <a:pt x="7" y="8"/>
                  </a:cubicBezTo>
                  <a:cubicBezTo>
                    <a:pt x="9" y="5"/>
                    <a:pt x="9" y="5"/>
                    <a:pt x="9" y="5"/>
                  </a:cubicBezTo>
                  <a:cubicBezTo>
                    <a:pt x="10" y="3"/>
                    <a:pt x="10" y="3"/>
                    <a:pt x="10" y="3"/>
                  </a:cubicBezTo>
                  <a:cubicBezTo>
                    <a:pt x="11" y="2"/>
                    <a:pt x="11" y="2"/>
                    <a:pt x="11" y="2"/>
                  </a:cubicBezTo>
                  <a:cubicBezTo>
                    <a:pt x="11" y="1"/>
                    <a:pt x="11" y="1"/>
                    <a:pt x="11" y="1"/>
                  </a:cubicBezTo>
                  <a:cubicBezTo>
                    <a:pt x="10" y="0"/>
                    <a:pt x="10" y="0"/>
                    <a:pt x="10" y="0"/>
                  </a:cubicBezTo>
                  <a:cubicBezTo>
                    <a:pt x="8" y="2"/>
                    <a:pt x="8" y="2"/>
                    <a:pt x="8" y="2"/>
                  </a:cubicBezTo>
                  <a:cubicBezTo>
                    <a:pt x="6" y="1"/>
                    <a:pt x="6" y="1"/>
                    <a:pt x="6" y="1"/>
                  </a:cubicBezTo>
                  <a:cubicBezTo>
                    <a:pt x="4" y="1"/>
                    <a:pt x="4" y="1"/>
                    <a:pt x="4" y="1"/>
                  </a:cubicBezTo>
                  <a:cubicBezTo>
                    <a:pt x="4" y="2"/>
                    <a:pt x="4" y="2"/>
                    <a:pt x="4" y="2"/>
                  </a:cubicBezTo>
                  <a:cubicBezTo>
                    <a:pt x="3" y="3"/>
                    <a:pt x="3" y="3"/>
                    <a:pt x="3" y="3"/>
                  </a:cubicBezTo>
                  <a:cubicBezTo>
                    <a:pt x="3" y="4"/>
                    <a:pt x="3" y="4"/>
                    <a:pt x="3" y="4"/>
                  </a:cubicBezTo>
                  <a:cubicBezTo>
                    <a:pt x="5" y="4"/>
                    <a:pt x="5" y="4"/>
                    <a:pt x="5" y="4"/>
                  </a:cubicBezTo>
                  <a:cubicBezTo>
                    <a:pt x="5" y="6"/>
                    <a:pt x="5" y="6"/>
                    <a:pt x="5" y="6"/>
                  </a:cubicBezTo>
                  <a:cubicBezTo>
                    <a:pt x="6" y="6"/>
                    <a:pt x="6" y="6"/>
                    <a:pt x="6" y="6"/>
                  </a:cubicBezTo>
                  <a:cubicBezTo>
                    <a:pt x="4" y="7"/>
                    <a:pt x="4" y="7"/>
                    <a:pt x="4" y="7"/>
                  </a:cubicBezTo>
                  <a:cubicBezTo>
                    <a:pt x="1" y="8"/>
                    <a:pt x="1" y="8"/>
                    <a:pt x="1" y="8"/>
                  </a:cubicBezTo>
                  <a:cubicBezTo>
                    <a:pt x="0" y="9"/>
                    <a:pt x="0" y="9"/>
                    <a:pt x="0" y="9"/>
                  </a:cubicBezTo>
                  <a:cubicBezTo>
                    <a:pt x="1" y="10"/>
                    <a:pt x="1" y="10"/>
                    <a:pt x="1" y="10"/>
                  </a:cubicBezTo>
                  <a:lnTo>
                    <a:pt x="3"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2" name="Freeform 261"/>
            <p:cNvSpPr>
              <a:spLocks/>
            </p:cNvSpPr>
            <p:nvPr/>
          </p:nvSpPr>
          <p:spPr bwMode="auto">
            <a:xfrm>
              <a:off x="6529473" y="2520976"/>
              <a:ext cx="8133" cy="8947"/>
            </a:xfrm>
            <a:custGeom>
              <a:avLst/>
              <a:gdLst>
                <a:gd name="T0" fmla="*/ 7 w 10"/>
                <a:gd name="T1" fmla="*/ 2 h 11"/>
                <a:gd name="T2" fmla="*/ 3 w 10"/>
                <a:gd name="T3" fmla="*/ 7 h 11"/>
                <a:gd name="T4" fmla="*/ 0 w 10"/>
                <a:gd name="T5" fmla="*/ 9 h 11"/>
                <a:gd name="T6" fmla="*/ 3 w 10"/>
                <a:gd name="T7" fmla="*/ 11 h 11"/>
                <a:gd name="T8" fmla="*/ 5 w 10"/>
                <a:gd name="T9" fmla="*/ 9 h 11"/>
                <a:gd name="T10" fmla="*/ 10 w 10"/>
                <a:gd name="T11" fmla="*/ 9 h 11"/>
                <a:gd name="T12" fmla="*/ 10 w 10"/>
                <a:gd name="T13" fmla="*/ 7 h 11"/>
                <a:gd name="T14" fmla="*/ 10 w 10"/>
                <a:gd name="T15" fmla="*/ 4 h 11"/>
                <a:gd name="T16" fmla="*/ 7 w 10"/>
                <a:gd name="T17" fmla="*/ 0 h 11"/>
                <a:gd name="T18" fmla="*/ 7 w 10"/>
                <a:gd name="T1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1">
                  <a:moveTo>
                    <a:pt x="7" y="2"/>
                  </a:moveTo>
                  <a:lnTo>
                    <a:pt x="3" y="7"/>
                  </a:lnTo>
                  <a:lnTo>
                    <a:pt x="0" y="9"/>
                  </a:lnTo>
                  <a:lnTo>
                    <a:pt x="3" y="11"/>
                  </a:lnTo>
                  <a:lnTo>
                    <a:pt x="5" y="9"/>
                  </a:lnTo>
                  <a:lnTo>
                    <a:pt x="10" y="9"/>
                  </a:lnTo>
                  <a:lnTo>
                    <a:pt x="10" y="7"/>
                  </a:lnTo>
                  <a:lnTo>
                    <a:pt x="10" y="4"/>
                  </a:lnTo>
                  <a:lnTo>
                    <a:pt x="7" y="0"/>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3" name="Freeform 262"/>
            <p:cNvSpPr>
              <a:spLocks/>
            </p:cNvSpPr>
            <p:nvPr/>
          </p:nvSpPr>
          <p:spPr bwMode="auto">
            <a:xfrm>
              <a:off x="6540859" y="2526669"/>
              <a:ext cx="9760" cy="7320"/>
            </a:xfrm>
            <a:custGeom>
              <a:avLst/>
              <a:gdLst>
                <a:gd name="T0" fmla="*/ 3 w 12"/>
                <a:gd name="T1" fmla="*/ 0 h 9"/>
                <a:gd name="T2" fmla="*/ 0 w 12"/>
                <a:gd name="T3" fmla="*/ 0 h 9"/>
                <a:gd name="T4" fmla="*/ 0 w 12"/>
                <a:gd name="T5" fmla="*/ 2 h 9"/>
                <a:gd name="T6" fmla="*/ 0 w 12"/>
                <a:gd name="T7" fmla="*/ 7 h 9"/>
                <a:gd name="T8" fmla="*/ 7 w 12"/>
                <a:gd name="T9" fmla="*/ 9 h 9"/>
                <a:gd name="T10" fmla="*/ 10 w 12"/>
                <a:gd name="T11" fmla="*/ 9 h 9"/>
                <a:gd name="T12" fmla="*/ 12 w 12"/>
                <a:gd name="T13" fmla="*/ 4 h 9"/>
                <a:gd name="T14" fmla="*/ 7 w 12"/>
                <a:gd name="T15" fmla="*/ 2 h 9"/>
                <a:gd name="T16" fmla="*/ 5 w 12"/>
                <a:gd name="T17" fmla="*/ 2 h 9"/>
                <a:gd name="T18" fmla="*/ 3 w 12"/>
                <a:gd name="T1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9">
                  <a:moveTo>
                    <a:pt x="3" y="0"/>
                  </a:moveTo>
                  <a:lnTo>
                    <a:pt x="0" y="0"/>
                  </a:lnTo>
                  <a:lnTo>
                    <a:pt x="0" y="2"/>
                  </a:lnTo>
                  <a:lnTo>
                    <a:pt x="0" y="7"/>
                  </a:lnTo>
                  <a:lnTo>
                    <a:pt x="7" y="9"/>
                  </a:lnTo>
                  <a:lnTo>
                    <a:pt x="10" y="9"/>
                  </a:lnTo>
                  <a:lnTo>
                    <a:pt x="12" y="4"/>
                  </a:lnTo>
                  <a:lnTo>
                    <a:pt x="7" y="2"/>
                  </a:lnTo>
                  <a:lnTo>
                    <a:pt x="5"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4" name="Freeform 263"/>
            <p:cNvSpPr>
              <a:spLocks/>
            </p:cNvSpPr>
            <p:nvPr/>
          </p:nvSpPr>
          <p:spPr bwMode="auto">
            <a:xfrm>
              <a:off x="6519713" y="2573025"/>
              <a:ext cx="4066" cy="7320"/>
            </a:xfrm>
            <a:custGeom>
              <a:avLst/>
              <a:gdLst>
                <a:gd name="T0" fmla="*/ 5 w 5"/>
                <a:gd name="T1" fmla="*/ 2 h 9"/>
                <a:gd name="T2" fmla="*/ 3 w 5"/>
                <a:gd name="T3" fmla="*/ 0 h 9"/>
                <a:gd name="T4" fmla="*/ 0 w 5"/>
                <a:gd name="T5" fmla="*/ 2 h 9"/>
                <a:gd name="T6" fmla="*/ 0 w 5"/>
                <a:gd name="T7" fmla="*/ 4 h 9"/>
                <a:gd name="T8" fmla="*/ 0 w 5"/>
                <a:gd name="T9" fmla="*/ 7 h 9"/>
                <a:gd name="T10" fmla="*/ 3 w 5"/>
                <a:gd name="T11" fmla="*/ 9 h 9"/>
                <a:gd name="T12" fmla="*/ 5 w 5"/>
                <a:gd name="T13" fmla="*/ 9 h 9"/>
                <a:gd name="T14" fmla="*/ 5 w 5"/>
                <a:gd name="T15" fmla="*/ 4 h 9"/>
                <a:gd name="T16" fmla="*/ 5 w 5"/>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9">
                  <a:moveTo>
                    <a:pt x="5" y="2"/>
                  </a:moveTo>
                  <a:lnTo>
                    <a:pt x="3" y="0"/>
                  </a:lnTo>
                  <a:lnTo>
                    <a:pt x="0" y="2"/>
                  </a:lnTo>
                  <a:lnTo>
                    <a:pt x="0" y="4"/>
                  </a:lnTo>
                  <a:lnTo>
                    <a:pt x="0" y="7"/>
                  </a:lnTo>
                  <a:lnTo>
                    <a:pt x="3" y="9"/>
                  </a:lnTo>
                  <a:lnTo>
                    <a:pt x="5" y="9"/>
                  </a:lnTo>
                  <a:lnTo>
                    <a:pt x="5" y="4"/>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5" name="Freeform 264"/>
            <p:cNvSpPr>
              <a:spLocks/>
            </p:cNvSpPr>
            <p:nvPr/>
          </p:nvSpPr>
          <p:spPr bwMode="auto">
            <a:xfrm>
              <a:off x="6539233" y="2505523"/>
              <a:ext cx="7320" cy="5693"/>
            </a:xfrm>
            <a:custGeom>
              <a:avLst/>
              <a:gdLst>
                <a:gd name="T0" fmla="*/ 5 w 9"/>
                <a:gd name="T1" fmla="*/ 7 h 7"/>
                <a:gd name="T2" fmla="*/ 7 w 9"/>
                <a:gd name="T3" fmla="*/ 7 h 7"/>
                <a:gd name="T4" fmla="*/ 9 w 9"/>
                <a:gd name="T5" fmla="*/ 4 h 7"/>
                <a:gd name="T6" fmla="*/ 7 w 9"/>
                <a:gd name="T7" fmla="*/ 2 h 7"/>
                <a:gd name="T8" fmla="*/ 5 w 9"/>
                <a:gd name="T9" fmla="*/ 0 h 7"/>
                <a:gd name="T10" fmla="*/ 2 w 9"/>
                <a:gd name="T11" fmla="*/ 0 h 7"/>
                <a:gd name="T12" fmla="*/ 0 w 9"/>
                <a:gd name="T13" fmla="*/ 2 h 7"/>
                <a:gd name="T14" fmla="*/ 2 w 9"/>
                <a:gd name="T15" fmla="*/ 7 h 7"/>
                <a:gd name="T16" fmla="*/ 5 w 9"/>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7">
                  <a:moveTo>
                    <a:pt x="5" y="7"/>
                  </a:moveTo>
                  <a:lnTo>
                    <a:pt x="7" y="7"/>
                  </a:lnTo>
                  <a:lnTo>
                    <a:pt x="9" y="4"/>
                  </a:lnTo>
                  <a:lnTo>
                    <a:pt x="7" y="2"/>
                  </a:lnTo>
                  <a:lnTo>
                    <a:pt x="5" y="0"/>
                  </a:lnTo>
                  <a:lnTo>
                    <a:pt x="2" y="0"/>
                  </a:lnTo>
                  <a:lnTo>
                    <a:pt x="0" y="2"/>
                  </a:lnTo>
                  <a:lnTo>
                    <a:pt x="2" y="7"/>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6" name="Freeform 265"/>
            <p:cNvSpPr>
              <a:spLocks/>
            </p:cNvSpPr>
            <p:nvPr/>
          </p:nvSpPr>
          <p:spPr bwMode="auto">
            <a:xfrm>
              <a:off x="6523781" y="2481939"/>
              <a:ext cx="13826" cy="12200"/>
            </a:xfrm>
            <a:custGeom>
              <a:avLst/>
              <a:gdLst>
                <a:gd name="T0" fmla="*/ 2 w 7"/>
                <a:gd name="T1" fmla="*/ 5 h 6"/>
                <a:gd name="T2" fmla="*/ 3 w 7"/>
                <a:gd name="T3" fmla="*/ 6 h 6"/>
                <a:gd name="T4" fmla="*/ 4 w 7"/>
                <a:gd name="T5" fmla="*/ 5 h 6"/>
                <a:gd name="T6" fmla="*/ 6 w 7"/>
                <a:gd name="T7" fmla="*/ 5 h 6"/>
                <a:gd name="T8" fmla="*/ 6 w 7"/>
                <a:gd name="T9" fmla="*/ 4 h 6"/>
                <a:gd name="T10" fmla="*/ 7 w 7"/>
                <a:gd name="T11" fmla="*/ 4 h 6"/>
                <a:gd name="T12" fmla="*/ 7 w 7"/>
                <a:gd name="T13" fmla="*/ 3 h 6"/>
                <a:gd name="T14" fmla="*/ 6 w 7"/>
                <a:gd name="T15" fmla="*/ 1 h 6"/>
                <a:gd name="T16" fmla="*/ 5 w 7"/>
                <a:gd name="T17" fmla="*/ 0 h 6"/>
                <a:gd name="T18" fmla="*/ 4 w 7"/>
                <a:gd name="T19" fmla="*/ 1 h 6"/>
                <a:gd name="T20" fmla="*/ 2 w 7"/>
                <a:gd name="T21" fmla="*/ 1 h 6"/>
                <a:gd name="T22" fmla="*/ 0 w 7"/>
                <a:gd name="T23" fmla="*/ 2 h 6"/>
                <a:gd name="T24" fmla="*/ 0 w 7"/>
                <a:gd name="T25" fmla="*/ 3 h 6"/>
                <a:gd name="T26" fmla="*/ 1 w 7"/>
                <a:gd name="T27" fmla="*/ 4 h 6"/>
                <a:gd name="T28" fmla="*/ 2 w 7"/>
                <a:gd name="T29"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2" y="5"/>
                  </a:moveTo>
                  <a:cubicBezTo>
                    <a:pt x="2" y="5"/>
                    <a:pt x="3" y="6"/>
                    <a:pt x="3" y="6"/>
                  </a:cubicBezTo>
                  <a:cubicBezTo>
                    <a:pt x="4" y="5"/>
                    <a:pt x="4" y="5"/>
                    <a:pt x="4" y="5"/>
                  </a:cubicBezTo>
                  <a:cubicBezTo>
                    <a:pt x="6" y="5"/>
                    <a:pt x="6" y="5"/>
                    <a:pt x="6" y="5"/>
                  </a:cubicBezTo>
                  <a:cubicBezTo>
                    <a:pt x="6" y="4"/>
                    <a:pt x="6" y="4"/>
                    <a:pt x="6" y="4"/>
                  </a:cubicBezTo>
                  <a:cubicBezTo>
                    <a:pt x="7" y="4"/>
                    <a:pt x="7" y="4"/>
                    <a:pt x="7" y="4"/>
                  </a:cubicBezTo>
                  <a:cubicBezTo>
                    <a:pt x="7" y="3"/>
                    <a:pt x="7" y="3"/>
                    <a:pt x="7" y="3"/>
                  </a:cubicBezTo>
                  <a:cubicBezTo>
                    <a:pt x="6" y="1"/>
                    <a:pt x="6" y="1"/>
                    <a:pt x="6" y="1"/>
                  </a:cubicBezTo>
                  <a:cubicBezTo>
                    <a:pt x="5" y="0"/>
                    <a:pt x="5" y="0"/>
                    <a:pt x="5" y="0"/>
                  </a:cubicBezTo>
                  <a:cubicBezTo>
                    <a:pt x="4" y="1"/>
                    <a:pt x="4" y="1"/>
                    <a:pt x="4" y="1"/>
                  </a:cubicBezTo>
                  <a:cubicBezTo>
                    <a:pt x="2" y="1"/>
                    <a:pt x="2" y="1"/>
                    <a:pt x="2" y="1"/>
                  </a:cubicBezTo>
                  <a:cubicBezTo>
                    <a:pt x="0" y="2"/>
                    <a:pt x="0" y="2"/>
                    <a:pt x="0" y="2"/>
                  </a:cubicBezTo>
                  <a:cubicBezTo>
                    <a:pt x="0" y="3"/>
                    <a:pt x="0" y="3"/>
                    <a:pt x="0" y="3"/>
                  </a:cubicBezTo>
                  <a:cubicBezTo>
                    <a:pt x="1" y="4"/>
                    <a:pt x="1" y="4"/>
                    <a:pt x="1" y="4"/>
                  </a:cubicBez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7" name="Freeform 266"/>
            <p:cNvSpPr>
              <a:spLocks/>
            </p:cNvSpPr>
            <p:nvPr/>
          </p:nvSpPr>
          <p:spPr bwMode="auto">
            <a:xfrm>
              <a:off x="6531913" y="2495765"/>
              <a:ext cx="1626" cy="4066"/>
            </a:xfrm>
            <a:custGeom>
              <a:avLst/>
              <a:gdLst>
                <a:gd name="T0" fmla="*/ 0 w 2"/>
                <a:gd name="T1" fmla="*/ 5 h 5"/>
                <a:gd name="T2" fmla="*/ 2 w 2"/>
                <a:gd name="T3" fmla="*/ 2 h 5"/>
                <a:gd name="T4" fmla="*/ 2 w 2"/>
                <a:gd name="T5" fmla="*/ 0 h 5"/>
                <a:gd name="T6" fmla="*/ 0 w 2"/>
                <a:gd name="T7" fmla="*/ 2 h 5"/>
                <a:gd name="T8" fmla="*/ 0 w 2"/>
                <a:gd name="T9" fmla="*/ 5 h 5"/>
              </a:gdLst>
              <a:ahLst/>
              <a:cxnLst>
                <a:cxn ang="0">
                  <a:pos x="T0" y="T1"/>
                </a:cxn>
                <a:cxn ang="0">
                  <a:pos x="T2" y="T3"/>
                </a:cxn>
                <a:cxn ang="0">
                  <a:pos x="T4" y="T5"/>
                </a:cxn>
                <a:cxn ang="0">
                  <a:pos x="T6" y="T7"/>
                </a:cxn>
                <a:cxn ang="0">
                  <a:pos x="T8" y="T9"/>
                </a:cxn>
              </a:cxnLst>
              <a:rect l="0" t="0" r="r" b="b"/>
              <a:pathLst>
                <a:path w="2" h="5">
                  <a:moveTo>
                    <a:pt x="0" y="5"/>
                  </a:moveTo>
                  <a:lnTo>
                    <a:pt x="2" y="2"/>
                  </a:lnTo>
                  <a:lnTo>
                    <a:pt x="2" y="0"/>
                  </a:lnTo>
                  <a:lnTo>
                    <a:pt x="0" y="2"/>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8" name="Freeform 267"/>
            <p:cNvSpPr>
              <a:spLocks/>
            </p:cNvSpPr>
            <p:nvPr/>
          </p:nvSpPr>
          <p:spPr bwMode="auto">
            <a:xfrm>
              <a:off x="6546553" y="2557573"/>
              <a:ext cx="8133" cy="3253"/>
            </a:xfrm>
            <a:custGeom>
              <a:avLst/>
              <a:gdLst>
                <a:gd name="T0" fmla="*/ 5 w 10"/>
                <a:gd name="T1" fmla="*/ 0 h 4"/>
                <a:gd name="T2" fmla="*/ 3 w 10"/>
                <a:gd name="T3" fmla="*/ 2 h 4"/>
                <a:gd name="T4" fmla="*/ 0 w 10"/>
                <a:gd name="T5" fmla="*/ 2 h 4"/>
                <a:gd name="T6" fmla="*/ 3 w 10"/>
                <a:gd name="T7" fmla="*/ 4 h 4"/>
                <a:gd name="T8" fmla="*/ 5 w 10"/>
                <a:gd name="T9" fmla="*/ 4 h 4"/>
                <a:gd name="T10" fmla="*/ 10 w 10"/>
                <a:gd name="T11" fmla="*/ 4 h 4"/>
                <a:gd name="T12" fmla="*/ 10 w 10"/>
                <a:gd name="T13" fmla="*/ 0 h 4"/>
                <a:gd name="T14" fmla="*/ 8 w 10"/>
                <a:gd name="T15" fmla="*/ 0 h 4"/>
                <a:gd name="T16" fmla="*/ 5 w 10"/>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4">
                  <a:moveTo>
                    <a:pt x="5" y="0"/>
                  </a:moveTo>
                  <a:lnTo>
                    <a:pt x="3" y="2"/>
                  </a:lnTo>
                  <a:lnTo>
                    <a:pt x="0" y="2"/>
                  </a:lnTo>
                  <a:lnTo>
                    <a:pt x="3" y="4"/>
                  </a:lnTo>
                  <a:lnTo>
                    <a:pt x="5" y="4"/>
                  </a:lnTo>
                  <a:lnTo>
                    <a:pt x="10" y="4"/>
                  </a:lnTo>
                  <a:lnTo>
                    <a:pt x="10" y="0"/>
                  </a:lnTo>
                  <a:lnTo>
                    <a:pt x="8" y="0"/>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9" name="Freeform 268"/>
            <p:cNvSpPr>
              <a:spLocks/>
            </p:cNvSpPr>
            <p:nvPr/>
          </p:nvSpPr>
          <p:spPr bwMode="auto">
            <a:xfrm>
              <a:off x="6725473" y="3011379"/>
              <a:ext cx="8133" cy="9760"/>
            </a:xfrm>
            <a:custGeom>
              <a:avLst/>
              <a:gdLst>
                <a:gd name="T0" fmla="*/ 0 w 10"/>
                <a:gd name="T1" fmla="*/ 0 h 12"/>
                <a:gd name="T2" fmla="*/ 0 w 10"/>
                <a:gd name="T3" fmla="*/ 2 h 12"/>
                <a:gd name="T4" fmla="*/ 3 w 10"/>
                <a:gd name="T5" fmla="*/ 7 h 12"/>
                <a:gd name="T6" fmla="*/ 10 w 10"/>
                <a:gd name="T7" fmla="*/ 12 h 12"/>
                <a:gd name="T8" fmla="*/ 10 w 10"/>
                <a:gd name="T9" fmla="*/ 7 h 12"/>
                <a:gd name="T10" fmla="*/ 3 w 10"/>
                <a:gd name="T11" fmla="*/ 2 h 12"/>
                <a:gd name="T12" fmla="*/ 0 w 10"/>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0" h="12">
                  <a:moveTo>
                    <a:pt x="0" y="0"/>
                  </a:moveTo>
                  <a:lnTo>
                    <a:pt x="0" y="2"/>
                  </a:lnTo>
                  <a:lnTo>
                    <a:pt x="3" y="7"/>
                  </a:lnTo>
                  <a:lnTo>
                    <a:pt x="10" y="12"/>
                  </a:lnTo>
                  <a:lnTo>
                    <a:pt x="10" y="7"/>
                  </a:lnTo>
                  <a:lnTo>
                    <a:pt x="3"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0" name="Freeform 269"/>
            <p:cNvSpPr>
              <a:spLocks/>
            </p:cNvSpPr>
            <p:nvPr/>
          </p:nvSpPr>
          <p:spPr bwMode="auto">
            <a:xfrm>
              <a:off x="6719779" y="3007313"/>
              <a:ext cx="2440" cy="4066"/>
            </a:xfrm>
            <a:custGeom>
              <a:avLst/>
              <a:gdLst>
                <a:gd name="T0" fmla="*/ 3 w 3"/>
                <a:gd name="T1" fmla="*/ 5 h 5"/>
                <a:gd name="T2" fmla="*/ 3 w 3"/>
                <a:gd name="T3" fmla="*/ 3 h 5"/>
                <a:gd name="T4" fmla="*/ 0 w 3"/>
                <a:gd name="T5" fmla="*/ 0 h 5"/>
                <a:gd name="T6" fmla="*/ 0 w 3"/>
                <a:gd name="T7" fmla="*/ 5 h 5"/>
                <a:gd name="T8" fmla="*/ 3 w 3"/>
                <a:gd name="T9" fmla="*/ 5 h 5"/>
              </a:gdLst>
              <a:ahLst/>
              <a:cxnLst>
                <a:cxn ang="0">
                  <a:pos x="T0" y="T1"/>
                </a:cxn>
                <a:cxn ang="0">
                  <a:pos x="T2" y="T3"/>
                </a:cxn>
                <a:cxn ang="0">
                  <a:pos x="T4" y="T5"/>
                </a:cxn>
                <a:cxn ang="0">
                  <a:pos x="T6" y="T7"/>
                </a:cxn>
                <a:cxn ang="0">
                  <a:pos x="T8" y="T9"/>
                </a:cxn>
              </a:cxnLst>
              <a:rect l="0" t="0" r="r" b="b"/>
              <a:pathLst>
                <a:path w="3" h="5">
                  <a:moveTo>
                    <a:pt x="3" y="5"/>
                  </a:moveTo>
                  <a:lnTo>
                    <a:pt x="3" y="3"/>
                  </a:lnTo>
                  <a:lnTo>
                    <a:pt x="0" y="0"/>
                  </a:lnTo>
                  <a:lnTo>
                    <a:pt x="0" y="5"/>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1" name="Freeform 270"/>
            <p:cNvSpPr>
              <a:spLocks/>
            </p:cNvSpPr>
            <p:nvPr/>
          </p:nvSpPr>
          <p:spPr bwMode="auto">
            <a:xfrm>
              <a:off x="6735232" y="3022765"/>
              <a:ext cx="4066" cy="2439"/>
            </a:xfrm>
            <a:custGeom>
              <a:avLst/>
              <a:gdLst>
                <a:gd name="T0" fmla="*/ 1 w 2"/>
                <a:gd name="T1" fmla="*/ 1 h 1"/>
                <a:gd name="T2" fmla="*/ 2 w 2"/>
                <a:gd name="T3" fmla="*/ 0 h 1"/>
                <a:gd name="T4" fmla="*/ 0 w 2"/>
                <a:gd name="T5" fmla="*/ 0 h 1"/>
                <a:gd name="T6" fmla="*/ 1 w 2"/>
                <a:gd name="T7" fmla="*/ 1 h 1"/>
              </a:gdLst>
              <a:ahLst/>
              <a:cxnLst>
                <a:cxn ang="0">
                  <a:pos x="T0" y="T1"/>
                </a:cxn>
                <a:cxn ang="0">
                  <a:pos x="T2" y="T3"/>
                </a:cxn>
                <a:cxn ang="0">
                  <a:pos x="T4" y="T5"/>
                </a:cxn>
                <a:cxn ang="0">
                  <a:pos x="T6" y="T7"/>
                </a:cxn>
              </a:cxnLst>
              <a:rect l="0" t="0" r="r" b="b"/>
              <a:pathLst>
                <a:path w="2" h="1">
                  <a:moveTo>
                    <a:pt x="1" y="1"/>
                  </a:moveTo>
                  <a:cubicBezTo>
                    <a:pt x="1" y="1"/>
                    <a:pt x="2" y="0"/>
                    <a:pt x="2" y="0"/>
                  </a:cubicBezTo>
                  <a:cubicBezTo>
                    <a:pt x="0" y="0"/>
                    <a:pt x="0" y="0"/>
                    <a:pt x="0" y="0"/>
                  </a:cubicBezTo>
                  <a:lnTo>
                    <a:pt x="1"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2" name="Freeform 271"/>
            <p:cNvSpPr>
              <a:spLocks/>
            </p:cNvSpPr>
            <p:nvPr/>
          </p:nvSpPr>
          <p:spPr bwMode="auto">
            <a:xfrm>
              <a:off x="6710020" y="2976409"/>
              <a:ext cx="33345" cy="29279"/>
            </a:xfrm>
            <a:custGeom>
              <a:avLst/>
              <a:gdLst>
                <a:gd name="T0" fmla="*/ 41 w 41"/>
                <a:gd name="T1" fmla="*/ 34 h 36"/>
                <a:gd name="T2" fmla="*/ 41 w 41"/>
                <a:gd name="T3" fmla="*/ 31 h 36"/>
                <a:gd name="T4" fmla="*/ 41 w 41"/>
                <a:gd name="T5" fmla="*/ 24 h 36"/>
                <a:gd name="T6" fmla="*/ 34 w 41"/>
                <a:gd name="T7" fmla="*/ 19 h 36"/>
                <a:gd name="T8" fmla="*/ 29 w 41"/>
                <a:gd name="T9" fmla="*/ 15 h 36"/>
                <a:gd name="T10" fmla="*/ 24 w 41"/>
                <a:gd name="T11" fmla="*/ 12 h 36"/>
                <a:gd name="T12" fmla="*/ 19 w 41"/>
                <a:gd name="T13" fmla="*/ 10 h 36"/>
                <a:gd name="T14" fmla="*/ 15 w 41"/>
                <a:gd name="T15" fmla="*/ 8 h 36"/>
                <a:gd name="T16" fmla="*/ 15 w 41"/>
                <a:gd name="T17" fmla="*/ 3 h 36"/>
                <a:gd name="T18" fmla="*/ 10 w 41"/>
                <a:gd name="T19" fmla="*/ 0 h 36"/>
                <a:gd name="T20" fmla="*/ 8 w 41"/>
                <a:gd name="T21" fmla="*/ 0 h 36"/>
                <a:gd name="T22" fmla="*/ 5 w 41"/>
                <a:gd name="T23" fmla="*/ 0 h 36"/>
                <a:gd name="T24" fmla="*/ 5 w 41"/>
                <a:gd name="T25" fmla="*/ 3 h 36"/>
                <a:gd name="T26" fmla="*/ 3 w 41"/>
                <a:gd name="T27" fmla="*/ 5 h 36"/>
                <a:gd name="T28" fmla="*/ 5 w 41"/>
                <a:gd name="T29" fmla="*/ 10 h 36"/>
                <a:gd name="T30" fmla="*/ 8 w 41"/>
                <a:gd name="T31" fmla="*/ 10 h 36"/>
                <a:gd name="T32" fmla="*/ 8 w 41"/>
                <a:gd name="T33" fmla="*/ 12 h 36"/>
                <a:gd name="T34" fmla="*/ 5 w 41"/>
                <a:gd name="T35" fmla="*/ 12 h 36"/>
                <a:gd name="T36" fmla="*/ 3 w 41"/>
                <a:gd name="T37" fmla="*/ 10 h 36"/>
                <a:gd name="T38" fmla="*/ 0 w 41"/>
                <a:gd name="T39" fmla="*/ 10 h 36"/>
                <a:gd name="T40" fmla="*/ 3 w 41"/>
                <a:gd name="T41" fmla="*/ 15 h 36"/>
                <a:gd name="T42" fmla="*/ 8 w 41"/>
                <a:gd name="T43" fmla="*/ 22 h 36"/>
                <a:gd name="T44" fmla="*/ 12 w 41"/>
                <a:gd name="T45" fmla="*/ 24 h 36"/>
                <a:gd name="T46" fmla="*/ 15 w 41"/>
                <a:gd name="T47" fmla="*/ 27 h 36"/>
                <a:gd name="T48" fmla="*/ 17 w 41"/>
                <a:gd name="T49" fmla="*/ 29 h 36"/>
                <a:gd name="T50" fmla="*/ 17 w 41"/>
                <a:gd name="T51" fmla="*/ 24 h 36"/>
                <a:gd name="T52" fmla="*/ 19 w 41"/>
                <a:gd name="T53" fmla="*/ 24 h 36"/>
                <a:gd name="T54" fmla="*/ 24 w 41"/>
                <a:gd name="T55" fmla="*/ 24 h 36"/>
                <a:gd name="T56" fmla="*/ 24 w 41"/>
                <a:gd name="T57" fmla="*/ 27 h 36"/>
                <a:gd name="T58" fmla="*/ 26 w 41"/>
                <a:gd name="T59" fmla="*/ 31 h 36"/>
                <a:gd name="T60" fmla="*/ 26 w 41"/>
                <a:gd name="T61" fmla="*/ 34 h 36"/>
                <a:gd name="T62" fmla="*/ 29 w 41"/>
                <a:gd name="T63" fmla="*/ 36 h 36"/>
                <a:gd name="T64" fmla="*/ 34 w 41"/>
                <a:gd name="T65" fmla="*/ 36 h 36"/>
                <a:gd name="T66" fmla="*/ 36 w 41"/>
                <a:gd name="T67" fmla="*/ 34 h 36"/>
                <a:gd name="T68" fmla="*/ 41 w 41"/>
                <a:gd name="T69" fmla="*/ 3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 h="36">
                  <a:moveTo>
                    <a:pt x="41" y="34"/>
                  </a:moveTo>
                  <a:lnTo>
                    <a:pt x="41" y="31"/>
                  </a:lnTo>
                  <a:lnTo>
                    <a:pt x="41" y="24"/>
                  </a:lnTo>
                  <a:lnTo>
                    <a:pt x="34" y="19"/>
                  </a:lnTo>
                  <a:lnTo>
                    <a:pt x="29" y="15"/>
                  </a:lnTo>
                  <a:lnTo>
                    <a:pt x="24" y="12"/>
                  </a:lnTo>
                  <a:lnTo>
                    <a:pt x="19" y="10"/>
                  </a:lnTo>
                  <a:lnTo>
                    <a:pt x="15" y="8"/>
                  </a:lnTo>
                  <a:lnTo>
                    <a:pt x="15" y="3"/>
                  </a:lnTo>
                  <a:lnTo>
                    <a:pt x="10" y="0"/>
                  </a:lnTo>
                  <a:lnTo>
                    <a:pt x="8" y="0"/>
                  </a:lnTo>
                  <a:lnTo>
                    <a:pt x="5" y="0"/>
                  </a:lnTo>
                  <a:lnTo>
                    <a:pt x="5" y="3"/>
                  </a:lnTo>
                  <a:lnTo>
                    <a:pt x="3" y="5"/>
                  </a:lnTo>
                  <a:lnTo>
                    <a:pt x="5" y="10"/>
                  </a:lnTo>
                  <a:lnTo>
                    <a:pt x="8" y="10"/>
                  </a:lnTo>
                  <a:lnTo>
                    <a:pt x="8" y="12"/>
                  </a:lnTo>
                  <a:lnTo>
                    <a:pt x="5" y="12"/>
                  </a:lnTo>
                  <a:lnTo>
                    <a:pt x="3" y="10"/>
                  </a:lnTo>
                  <a:lnTo>
                    <a:pt x="0" y="10"/>
                  </a:lnTo>
                  <a:lnTo>
                    <a:pt x="3" y="15"/>
                  </a:lnTo>
                  <a:lnTo>
                    <a:pt x="8" y="22"/>
                  </a:lnTo>
                  <a:lnTo>
                    <a:pt x="12" y="24"/>
                  </a:lnTo>
                  <a:lnTo>
                    <a:pt x="15" y="27"/>
                  </a:lnTo>
                  <a:lnTo>
                    <a:pt x="17" y="29"/>
                  </a:lnTo>
                  <a:lnTo>
                    <a:pt x="17" y="24"/>
                  </a:lnTo>
                  <a:lnTo>
                    <a:pt x="19" y="24"/>
                  </a:lnTo>
                  <a:lnTo>
                    <a:pt x="24" y="24"/>
                  </a:lnTo>
                  <a:lnTo>
                    <a:pt x="24" y="27"/>
                  </a:lnTo>
                  <a:lnTo>
                    <a:pt x="26" y="31"/>
                  </a:lnTo>
                  <a:lnTo>
                    <a:pt x="26" y="34"/>
                  </a:lnTo>
                  <a:lnTo>
                    <a:pt x="29" y="36"/>
                  </a:lnTo>
                  <a:lnTo>
                    <a:pt x="34" y="36"/>
                  </a:lnTo>
                  <a:lnTo>
                    <a:pt x="36" y="34"/>
                  </a:lnTo>
                  <a:lnTo>
                    <a:pt x="41" y="3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3" name="Freeform 272"/>
            <p:cNvSpPr>
              <a:spLocks/>
            </p:cNvSpPr>
            <p:nvPr/>
          </p:nvSpPr>
          <p:spPr bwMode="auto">
            <a:xfrm>
              <a:off x="6710020" y="3034151"/>
              <a:ext cx="8133" cy="6506"/>
            </a:xfrm>
            <a:custGeom>
              <a:avLst/>
              <a:gdLst>
                <a:gd name="T0" fmla="*/ 3 w 10"/>
                <a:gd name="T1" fmla="*/ 3 h 8"/>
                <a:gd name="T2" fmla="*/ 0 w 10"/>
                <a:gd name="T3" fmla="*/ 8 h 8"/>
                <a:gd name="T4" fmla="*/ 0 w 10"/>
                <a:gd name="T5" fmla="*/ 8 h 8"/>
                <a:gd name="T6" fmla="*/ 3 w 10"/>
                <a:gd name="T7" fmla="*/ 5 h 8"/>
                <a:gd name="T8" fmla="*/ 10 w 10"/>
                <a:gd name="T9" fmla="*/ 3 h 8"/>
                <a:gd name="T10" fmla="*/ 10 w 10"/>
                <a:gd name="T11" fmla="*/ 3 h 8"/>
                <a:gd name="T12" fmla="*/ 8 w 10"/>
                <a:gd name="T13" fmla="*/ 0 h 8"/>
                <a:gd name="T14" fmla="*/ 3 w 10"/>
                <a:gd name="T15" fmla="*/ 3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8">
                  <a:moveTo>
                    <a:pt x="3" y="3"/>
                  </a:moveTo>
                  <a:lnTo>
                    <a:pt x="0" y="8"/>
                  </a:lnTo>
                  <a:lnTo>
                    <a:pt x="0" y="8"/>
                  </a:lnTo>
                  <a:lnTo>
                    <a:pt x="3" y="5"/>
                  </a:lnTo>
                  <a:lnTo>
                    <a:pt x="10" y="3"/>
                  </a:lnTo>
                  <a:lnTo>
                    <a:pt x="10" y="3"/>
                  </a:lnTo>
                  <a:lnTo>
                    <a:pt x="8" y="0"/>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4" name="Freeform 273"/>
            <p:cNvSpPr>
              <a:spLocks/>
            </p:cNvSpPr>
            <p:nvPr/>
          </p:nvSpPr>
          <p:spPr bwMode="auto">
            <a:xfrm>
              <a:off x="6550619" y="2564892"/>
              <a:ext cx="21146" cy="22771"/>
            </a:xfrm>
            <a:custGeom>
              <a:avLst/>
              <a:gdLst>
                <a:gd name="T0" fmla="*/ 0 w 26"/>
                <a:gd name="T1" fmla="*/ 2 h 28"/>
                <a:gd name="T2" fmla="*/ 0 w 26"/>
                <a:gd name="T3" fmla="*/ 5 h 28"/>
                <a:gd name="T4" fmla="*/ 5 w 26"/>
                <a:gd name="T5" fmla="*/ 14 h 28"/>
                <a:gd name="T6" fmla="*/ 5 w 26"/>
                <a:gd name="T7" fmla="*/ 19 h 28"/>
                <a:gd name="T8" fmla="*/ 7 w 26"/>
                <a:gd name="T9" fmla="*/ 26 h 28"/>
                <a:gd name="T10" fmla="*/ 12 w 26"/>
                <a:gd name="T11" fmla="*/ 28 h 28"/>
                <a:gd name="T12" fmla="*/ 14 w 26"/>
                <a:gd name="T13" fmla="*/ 28 h 28"/>
                <a:gd name="T14" fmla="*/ 14 w 26"/>
                <a:gd name="T15" fmla="*/ 26 h 28"/>
                <a:gd name="T16" fmla="*/ 12 w 26"/>
                <a:gd name="T17" fmla="*/ 24 h 28"/>
                <a:gd name="T18" fmla="*/ 12 w 26"/>
                <a:gd name="T19" fmla="*/ 21 h 28"/>
                <a:gd name="T20" fmla="*/ 14 w 26"/>
                <a:gd name="T21" fmla="*/ 19 h 28"/>
                <a:gd name="T22" fmla="*/ 17 w 26"/>
                <a:gd name="T23" fmla="*/ 17 h 28"/>
                <a:gd name="T24" fmla="*/ 17 w 26"/>
                <a:gd name="T25" fmla="*/ 12 h 28"/>
                <a:gd name="T26" fmla="*/ 21 w 26"/>
                <a:gd name="T27" fmla="*/ 10 h 28"/>
                <a:gd name="T28" fmla="*/ 24 w 26"/>
                <a:gd name="T29" fmla="*/ 10 h 28"/>
                <a:gd name="T30" fmla="*/ 26 w 26"/>
                <a:gd name="T31" fmla="*/ 7 h 28"/>
                <a:gd name="T32" fmla="*/ 21 w 26"/>
                <a:gd name="T33" fmla="*/ 7 h 28"/>
                <a:gd name="T34" fmla="*/ 19 w 26"/>
                <a:gd name="T35" fmla="*/ 7 h 28"/>
                <a:gd name="T36" fmla="*/ 12 w 26"/>
                <a:gd name="T37" fmla="*/ 2 h 28"/>
                <a:gd name="T38" fmla="*/ 7 w 26"/>
                <a:gd name="T39" fmla="*/ 0 h 28"/>
                <a:gd name="T40" fmla="*/ 5 w 26"/>
                <a:gd name="T41" fmla="*/ 0 h 28"/>
                <a:gd name="T42" fmla="*/ 0 w 26"/>
                <a:gd name="T43" fmla="*/ 2 h 28"/>
                <a:gd name="T44" fmla="*/ 0 w 26"/>
                <a:gd name="T45"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8">
                  <a:moveTo>
                    <a:pt x="0" y="2"/>
                  </a:moveTo>
                  <a:lnTo>
                    <a:pt x="0" y="5"/>
                  </a:lnTo>
                  <a:lnTo>
                    <a:pt x="5" y="14"/>
                  </a:lnTo>
                  <a:lnTo>
                    <a:pt x="5" y="19"/>
                  </a:lnTo>
                  <a:lnTo>
                    <a:pt x="7" y="26"/>
                  </a:lnTo>
                  <a:lnTo>
                    <a:pt x="12" y="28"/>
                  </a:lnTo>
                  <a:lnTo>
                    <a:pt x="14" y="28"/>
                  </a:lnTo>
                  <a:lnTo>
                    <a:pt x="14" y="26"/>
                  </a:lnTo>
                  <a:lnTo>
                    <a:pt x="12" y="24"/>
                  </a:lnTo>
                  <a:lnTo>
                    <a:pt x="12" y="21"/>
                  </a:lnTo>
                  <a:lnTo>
                    <a:pt x="14" y="19"/>
                  </a:lnTo>
                  <a:lnTo>
                    <a:pt x="17" y="17"/>
                  </a:lnTo>
                  <a:lnTo>
                    <a:pt x="17" y="12"/>
                  </a:lnTo>
                  <a:lnTo>
                    <a:pt x="21" y="10"/>
                  </a:lnTo>
                  <a:lnTo>
                    <a:pt x="24" y="10"/>
                  </a:lnTo>
                  <a:lnTo>
                    <a:pt x="26" y="7"/>
                  </a:lnTo>
                  <a:lnTo>
                    <a:pt x="21" y="7"/>
                  </a:lnTo>
                  <a:lnTo>
                    <a:pt x="19" y="7"/>
                  </a:lnTo>
                  <a:lnTo>
                    <a:pt x="12" y="2"/>
                  </a:lnTo>
                  <a:lnTo>
                    <a:pt x="7" y="0"/>
                  </a:lnTo>
                  <a:lnTo>
                    <a:pt x="5" y="0"/>
                  </a:lnTo>
                  <a:lnTo>
                    <a:pt x="0" y="2"/>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5" name="Freeform 274"/>
            <p:cNvSpPr>
              <a:spLocks/>
            </p:cNvSpPr>
            <p:nvPr/>
          </p:nvSpPr>
          <p:spPr bwMode="auto">
            <a:xfrm>
              <a:off x="6816558" y="2842219"/>
              <a:ext cx="22772" cy="21146"/>
            </a:xfrm>
            <a:custGeom>
              <a:avLst/>
              <a:gdLst>
                <a:gd name="T0" fmla="*/ 2 w 28"/>
                <a:gd name="T1" fmla="*/ 14 h 26"/>
                <a:gd name="T2" fmla="*/ 2 w 28"/>
                <a:gd name="T3" fmla="*/ 19 h 26"/>
                <a:gd name="T4" fmla="*/ 2 w 28"/>
                <a:gd name="T5" fmla="*/ 24 h 26"/>
                <a:gd name="T6" fmla="*/ 4 w 28"/>
                <a:gd name="T7" fmla="*/ 26 h 26"/>
                <a:gd name="T8" fmla="*/ 7 w 28"/>
                <a:gd name="T9" fmla="*/ 26 h 26"/>
                <a:gd name="T10" fmla="*/ 7 w 28"/>
                <a:gd name="T11" fmla="*/ 24 h 26"/>
                <a:gd name="T12" fmla="*/ 7 w 28"/>
                <a:gd name="T13" fmla="*/ 21 h 26"/>
                <a:gd name="T14" fmla="*/ 9 w 28"/>
                <a:gd name="T15" fmla="*/ 21 h 26"/>
                <a:gd name="T16" fmla="*/ 9 w 28"/>
                <a:gd name="T17" fmla="*/ 26 h 26"/>
                <a:gd name="T18" fmla="*/ 11 w 28"/>
                <a:gd name="T19" fmla="*/ 26 h 26"/>
                <a:gd name="T20" fmla="*/ 14 w 28"/>
                <a:gd name="T21" fmla="*/ 26 h 26"/>
                <a:gd name="T22" fmla="*/ 16 w 28"/>
                <a:gd name="T23" fmla="*/ 26 h 26"/>
                <a:gd name="T24" fmla="*/ 18 w 28"/>
                <a:gd name="T25" fmla="*/ 21 h 26"/>
                <a:gd name="T26" fmla="*/ 23 w 28"/>
                <a:gd name="T27" fmla="*/ 19 h 26"/>
                <a:gd name="T28" fmla="*/ 26 w 28"/>
                <a:gd name="T29" fmla="*/ 16 h 26"/>
                <a:gd name="T30" fmla="*/ 28 w 28"/>
                <a:gd name="T31" fmla="*/ 14 h 26"/>
                <a:gd name="T32" fmla="*/ 26 w 28"/>
                <a:gd name="T33" fmla="*/ 12 h 26"/>
                <a:gd name="T34" fmla="*/ 18 w 28"/>
                <a:gd name="T35" fmla="*/ 7 h 26"/>
                <a:gd name="T36" fmla="*/ 18 w 28"/>
                <a:gd name="T37" fmla="*/ 5 h 26"/>
                <a:gd name="T38" fmla="*/ 16 w 28"/>
                <a:gd name="T39" fmla="*/ 0 h 26"/>
                <a:gd name="T40" fmla="*/ 14 w 28"/>
                <a:gd name="T41" fmla="*/ 0 h 26"/>
                <a:gd name="T42" fmla="*/ 9 w 28"/>
                <a:gd name="T43" fmla="*/ 0 h 26"/>
                <a:gd name="T44" fmla="*/ 7 w 28"/>
                <a:gd name="T45" fmla="*/ 5 h 26"/>
                <a:gd name="T46" fmla="*/ 2 w 28"/>
                <a:gd name="T47" fmla="*/ 5 h 26"/>
                <a:gd name="T48" fmla="*/ 0 w 28"/>
                <a:gd name="T49" fmla="*/ 7 h 26"/>
                <a:gd name="T50" fmla="*/ 0 w 28"/>
                <a:gd name="T51" fmla="*/ 9 h 26"/>
                <a:gd name="T52" fmla="*/ 2 w 28"/>
                <a:gd name="T53" fmla="*/ 1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 h="26">
                  <a:moveTo>
                    <a:pt x="2" y="14"/>
                  </a:moveTo>
                  <a:lnTo>
                    <a:pt x="2" y="19"/>
                  </a:lnTo>
                  <a:lnTo>
                    <a:pt x="2" y="24"/>
                  </a:lnTo>
                  <a:lnTo>
                    <a:pt x="4" y="26"/>
                  </a:lnTo>
                  <a:lnTo>
                    <a:pt x="7" y="26"/>
                  </a:lnTo>
                  <a:lnTo>
                    <a:pt x="7" y="24"/>
                  </a:lnTo>
                  <a:lnTo>
                    <a:pt x="7" y="21"/>
                  </a:lnTo>
                  <a:lnTo>
                    <a:pt x="9" y="21"/>
                  </a:lnTo>
                  <a:lnTo>
                    <a:pt x="9" y="26"/>
                  </a:lnTo>
                  <a:lnTo>
                    <a:pt x="11" y="26"/>
                  </a:lnTo>
                  <a:lnTo>
                    <a:pt x="14" y="26"/>
                  </a:lnTo>
                  <a:lnTo>
                    <a:pt x="16" y="26"/>
                  </a:lnTo>
                  <a:lnTo>
                    <a:pt x="18" y="21"/>
                  </a:lnTo>
                  <a:lnTo>
                    <a:pt x="23" y="19"/>
                  </a:lnTo>
                  <a:lnTo>
                    <a:pt x="26" y="16"/>
                  </a:lnTo>
                  <a:lnTo>
                    <a:pt x="28" y="14"/>
                  </a:lnTo>
                  <a:lnTo>
                    <a:pt x="26" y="12"/>
                  </a:lnTo>
                  <a:lnTo>
                    <a:pt x="18" y="7"/>
                  </a:lnTo>
                  <a:lnTo>
                    <a:pt x="18" y="5"/>
                  </a:lnTo>
                  <a:lnTo>
                    <a:pt x="16" y="0"/>
                  </a:lnTo>
                  <a:lnTo>
                    <a:pt x="14" y="0"/>
                  </a:lnTo>
                  <a:lnTo>
                    <a:pt x="9" y="0"/>
                  </a:lnTo>
                  <a:lnTo>
                    <a:pt x="7" y="5"/>
                  </a:lnTo>
                  <a:lnTo>
                    <a:pt x="2" y="5"/>
                  </a:lnTo>
                  <a:lnTo>
                    <a:pt x="0" y="7"/>
                  </a:lnTo>
                  <a:lnTo>
                    <a:pt x="0" y="9"/>
                  </a:lnTo>
                  <a:lnTo>
                    <a:pt x="2"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6" name="Freeform 275"/>
            <p:cNvSpPr>
              <a:spLocks/>
            </p:cNvSpPr>
            <p:nvPr/>
          </p:nvSpPr>
          <p:spPr bwMode="auto">
            <a:xfrm>
              <a:off x="6683182" y="3034151"/>
              <a:ext cx="8133" cy="4066"/>
            </a:xfrm>
            <a:custGeom>
              <a:avLst/>
              <a:gdLst>
                <a:gd name="T0" fmla="*/ 5 w 10"/>
                <a:gd name="T1" fmla="*/ 0 h 5"/>
                <a:gd name="T2" fmla="*/ 0 w 10"/>
                <a:gd name="T3" fmla="*/ 3 h 5"/>
                <a:gd name="T4" fmla="*/ 3 w 10"/>
                <a:gd name="T5" fmla="*/ 3 h 5"/>
                <a:gd name="T6" fmla="*/ 5 w 10"/>
                <a:gd name="T7" fmla="*/ 5 h 5"/>
                <a:gd name="T8" fmla="*/ 10 w 10"/>
                <a:gd name="T9" fmla="*/ 5 h 5"/>
                <a:gd name="T10" fmla="*/ 7 w 10"/>
                <a:gd name="T11" fmla="*/ 0 h 5"/>
                <a:gd name="T12" fmla="*/ 5 w 10"/>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0" h="5">
                  <a:moveTo>
                    <a:pt x="5" y="0"/>
                  </a:moveTo>
                  <a:lnTo>
                    <a:pt x="0" y="3"/>
                  </a:lnTo>
                  <a:lnTo>
                    <a:pt x="3" y="3"/>
                  </a:lnTo>
                  <a:lnTo>
                    <a:pt x="5" y="5"/>
                  </a:lnTo>
                  <a:lnTo>
                    <a:pt x="10" y="5"/>
                  </a:lnTo>
                  <a:lnTo>
                    <a:pt x="7" y="0"/>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7" name="Freeform 276"/>
            <p:cNvSpPr>
              <a:spLocks/>
            </p:cNvSpPr>
            <p:nvPr/>
          </p:nvSpPr>
          <p:spPr bwMode="auto">
            <a:xfrm>
              <a:off x="6766136" y="2566519"/>
              <a:ext cx="13826" cy="6506"/>
            </a:xfrm>
            <a:custGeom>
              <a:avLst/>
              <a:gdLst>
                <a:gd name="T0" fmla="*/ 5 w 17"/>
                <a:gd name="T1" fmla="*/ 3 h 8"/>
                <a:gd name="T2" fmla="*/ 2 w 17"/>
                <a:gd name="T3" fmla="*/ 0 h 8"/>
                <a:gd name="T4" fmla="*/ 0 w 17"/>
                <a:gd name="T5" fmla="*/ 0 h 8"/>
                <a:gd name="T6" fmla="*/ 0 w 17"/>
                <a:gd name="T7" fmla="*/ 3 h 8"/>
                <a:gd name="T8" fmla="*/ 0 w 17"/>
                <a:gd name="T9" fmla="*/ 5 h 8"/>
                <a:gd name="T10" fmla="*/ 5 w 17"/>
                <a:gd name="T11" fmla="*/ 5 h 8"/>
                <a:gd name="T12" fmla="*/ 7 w 17"/>
                <a:gd name="T13" fmla="*/ 8 h 8"/>
                <a:gd name="T14" fmla="*/ 9 w 17"/>
                <a:gd name="T15" fmla="*/ 8 h 8"/>
                <a:gd name="T16" fmla="*/ 14 w 17"/>
                <a:gd name="T17" fmla="*/ 5 h 8"/>
                <a:gd name="T18" fmla="*/ 17 w 17"/>
                <a:gd name="T19" fmla="*/ 3 h 8"/>
                <a:gd name="T20" fmla="*/ 14 w 17"/>
                <a:gd name="T21" fmla="*/ 3 h 8"/>
                <a:gd name="T22" fmla="*/ 7 w 17"/>
                <a:gd name="T23" fmla="*/ 3 h 8"/>
                <a:gd name="T24" fmla="*/ 5 w 17"/>
                <a:gd name="T25"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8">
                  <a:moveTo>
                    <a:pt x="5" y="3"/>
                  </a:moveTo>
                  <a:lnTo>
                    <a:pt x="2" y="0"/>
                  </a:lnTo>
                  <a:lnTo>
                    <a:pt x="0" y="0"/>
                  </a:lnTo>
                  <a:lnTo>
                    <a:pt x="0" y="3"/>
                  </a:lnTo>
                  <a:lnTo>
                    <a:pt x="0" y="5"/>
                  </a:lnTo>
                  <a:lnTo>
                    <a:pt x="5" y="5"/>
                  </a:lnTo>
                  <a:lnTo>
                    <a:pt x="7" y="8"/>
                  </a:lnTo>
                  <a:lnTo>
                    <a:pt x="9" y="8"/>
                  </a:lnTo>
                  <a:lnTo>
                    <a:pt x="14" y="5"/>
                  </a:lnTo>
                  <a:lnTo>
                    <a:pt x="17" y="3"/>
                  </a:lnTo>
                  <a:lnTo>
                    <a:pt x="14" y="3"/>
                  </a:lnTo>
                  <a:lnTo>
                    <a:pt x="7" y="3"/>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8" name="Freeform 277"/>
            <p:cNvSpPr>
              <a:spLocks/>
            </p:cNvSpPr>
            <p:nvPr/>
          </p:nvSpPr>
          <p:spPr bwMode="auto">
            <a:xfrm>
              <a:off x="6756376" y="2491698"/>
              <a:ext cx="17080" cy="9760"/>
            </a:xfrm>
            <a:custGeom>
              <a:avLst/>
              <a:gdLst>
                <a:gd name="T0" fmla="*/ 2 w 9"/>
                <a:gd name="T1" fmla="*/ 5 h 5"/>
                <a:gd name="T2" fmla="*/ 5 w 9"/>
                <a:gd name="T3" fmla="*/ 5 h 5"/>
                <a:gd name="T4" fmla="*/ 8 w 9"/>
                <a:gd name="T5" fmla="*/ 4 h 5"/>
                <a:gd name="T6" fmla="*/ 9 w 9"/>
                <a:gd name="T7" fmla="*/ 3 h 5"/>
                <a:gd name="T8" fmla="*/ 8 w 9"/>
                <a:gd name="T9" fmla="*/ 1 h 5"/>
                <a:gd name="T10" fmla="*/ 5 w 9"/>
                <a:gd name="T11" fmla="*/ 0 h 5"/>
                <a:gd name="T12" fmla="*/ 3 w 9"/>
                <a:gd name="T13" fmla="*/ 0 h 5"/>
                <a:gd name="T14" fmla="*/ 0 w 9"/>
                <a:gd name="T15" fmla="*/ 2 h 5"/>
                <a:gd name="T16" fmla="*/ 0 w 9"/>
                <a:gd name="T17" fmla="*/ 3 h 5"/>
                <a:gd name="T18" fmla="*/ 1 w 9"/>
                <a:gd name="T19" fmla="*/ 4 h 5"/>
                <a:gd name="T20" fmla="*/ 2 w 9"/>
                <a:gd name="T2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5">
                  <a:moveTo>
                    <a:pt x="2" y="5"/>
                  </a:moveTo>
                  <a:cubicBezTo>
                    <a:pt x="5" y="5"/>
                    <a:pt x="5" y="5"/>
                    <a:pt x="5" y="5"/>
                  </a:cubicBezTo>
                  <a:cubicBezTo>
                    <a:pt x="8" y="4"/>
                    <a:pt x="8" y="4"/>
                    <a:pt x="8" y="4"/>
                  </a:cubicBezTo>
                  <a:cubicBezTo>
                    <a:pt x="9" y="3"/>
                    <a:pt x="9" y="3"/>
                    <a:pt x="9" y="3"/>
                  </a:cubicBezTo>
                  <a:cubicBezTo>
                    <a:pt x="8" y="1"/>
                    <a:pt x="8" y="1"/>
                    <a:pt x="8" y="1"/>
                  </a:cubicBezTo>
                  <a:cubicBezTo>
                    <a:pt x="5" y="0"/>
                    <a:pt x="5" y="0"/>
                    <a:pt x="5" y="0"/>
                  </a:cubicBezTo>
                  <a:cubicBezTo>
                    <a:pt x="3" y="0"/>
                    <a:pt x="3" y="0"/>
                    <a:pt x="3" y="0"/>
                  </a:cubicBezTo>
                  <a:cubicBezTo>
                    <a:pt x="0" y="2"/>
                    <a:pt x="0" y="2"/>
                    <a:pt x="0" y="2"/>
                  </a:cubicBezTo>
                  <a:cubicBezTo>
                    <a:pt x="0" y="3"/>
                    <a:pt x="0" y="3"/>
                    <a:pt x="0" y="3"/>
                  </a:cubicBezTo>
                  <a:cubicBezTo>
                    <a:pt x="1" y="4"/>
                    <a:pt x="1" y="4"/>
                    <a:pt x="1" y="4"/>
                  </a:cubicBezTo>
                  <a:cubicBezTo>
                    <a:pt x="1" y="4"/>
                    <a:pt x="2" y="5"/>
                    <a:pt x="2" y="5"/>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9" name="Freeform 278"/>
            <p:cNvSpPr>
              <a:spLocks/>
            </p:cNvSpPr>
            <p:nvPr/>
          </p:nvSpPr>
          <p:spPr bwMode="auto">
            <a:xfrm>
              <a:off x="6640891" y="2767398"/>
              <a:ext cx="8133" cy="7320"/>
            </a:xfrm>
            <a:custGeom>
              <a:avLst/>
              <a:gdLst>
                <a:gd name="T0" fmla="*/ 3 w 10"/>
                <a:gd name="T1" fmla="*/ 9 h 9"/>
                <a:gd name="T2" fmla="*/ 5 w 10"/>
                <a:gd name="T3" fmla="*/ 7 h 9"/>
                <a:gd name="T4" fmla="*/ 10 w 10"/>
                <a:gd name="T5" fmla="*/ 2 h 9"/>
                <a:gd name="T6" fmla="*/ 10 w 10"/>
                <a:gd name="T7" fmla="*/ 0 h 9"/>
                <a:gd name="T8" fmla="*/ 10 w 10"/>
                <a:gd name="T9" fmla="*/ 0 h 9"/>
                <a:gd name="T10" fmla="*/ 5 w 10"/>
                <a:gd name="T11" fmla="*/ 4 h 9"/>
                <a:gd name="T12" fmla="*/ 3 w 10"/>
                <a:gd name="T13" fmla="*/ 4 h 9"/>
                <a:gd name="T14" fmla="*/ 0 w 10"/>
                <a:gd name="T15" fmla="*/ 7 h 9"/>
                <a:gd name="T16" fmla="*/ 0 w 10"/>
                <a:gd name="T17" fmla="*/ 9 h 9"/>
                <a:gd name="T18" fmla="*/ 3 w 10"/>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9">
                  <a:moveTo>
                    <a:pt x="3" y="9"/>
                  </a:moveTo>
                  <a:lnTo>
                    <a:pt x="5" y="7"/>
                  </a:lnTo>
                  <a:lnTo>
                    <a:pt x="10" y="2"/>
                  </a:lnTo>
                  <a:lnTo>
                    <a:pt x="10" y="0"/>
                  </a:lnTo>
                  <a:lnTo>
                    <a:pt x="10" y="0"/>
                  </a:lnTo>
                  <a:lnTo>
                    <a:pt x="5" y="4"/>
                  </a:lnTo>
                  <a:lnTo>
                    <a:pt x="3" y="4"/>
                  </a:lnTo>
                  <a:lnTo>
                    <a:pt x="0" y="7"/>
                  </a:lnTo>
                  <a:lnTo>
                    <a:pt x="0" y="9"/>
                  </a:lnTo>
                  <a:lnTo>
                    <a:pt x="3"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0" name="Freeform 279"/>
            <p:cNvSpPr>
              <a:spLocks/>
            </p:cNvSpPr>
            <p:nvPr/>
          </p:nvSpPr>
          <p:spPr bwMode="auto">
            <a:xfrm>
              <a:off x="6612427" y="2705589"/>
              <a:ext cx="139883" cy="174854"/>
            </a:xfrm>
            <a:custGeom>
              <a:avLst/>
              <a:gdLst>
                <a:gd name="T0" fmla="*/ 2 w 73"/>
                <a:gd name="T1" fmla="*/ 82 h 91"/>
                <a:gd name="T2" fmla="*/ 3 w 73"/>
                <a:gd name="T3" fmla="*/ 86 h 91"/>
                <a:gd name="T4" fmla="*/ 9 w 73"/>
                <a:gd name="T5" fmla="*/ 82 h 91"/>
                <a:gd name="T6" fmla="*/ 10 w 73"/>
                <a:gd name="T7" fmla="*/ 83 h 91"/>
                <a:gd name="T8" fmla="*/ 5 w 73"/>
                <a:gd name="T9" fmla="*/ 88 h 91"/>
                <a:gd name="T10" fmla="*/ 10 w 73"/>
                <a:gd name="T11" fmla="*/ 90 h 91"/>
                <a:gd name="T12" fmla="*/ 18 w 73"/>
                <a:gd name="T13" fmla="*/ 90 h 91"/>
                <a:gd name="T14" fmla="*/ 20 w 73"/>
                <a:gd name="T15" fmla="*/ 91 h 91"/>
                <a:gd name="T16" fmla="*/ 25 w 73"/>
                <a:gd name="T17" fmla="*/ 85 h 91"/>
                <a:gd name="T18" fmla="*/ 23 w 73"/>
                <a:gd name="T19" fmla="*/ 78 h 91"/>
                <a:gd name="T20" fmla="*/ 24 w 73"/>
                <a:gd name="T21" fmla="*/ 77 h 91"/>
                <a:gd name="T22" fmla="*/ 26 w 73"/>
                <a:gd name="T23" fmla="*/ 76 h 91"/>
                <a:gd name="T24" fmla="*/ 25 w 73"/>
                <a:gd name="T25" fmla="*/ 73 h 91"/>
                <a:gd name="T26" fmla="*/ 27 w 73"/>
                <a:gd name="T27" fmla="*/ 72 h 91"/>
                <a:gd name="T28" fmla="*/ 25 w 73"/>
                <a:gd name="T29" fmla="*/ 64 h 91"/>
                <a:gd name="T30" fmla="*/ 29 w 73"/>
                <a:gd name="T31" fmla="*/ 62 h 91"/>
                <a:gd name="T32" fmla="*/ 33 w 73"/>
                <a:gd name="T33" fmla="*/ 61 h 91"/>
                <a:gd name="T34" fmla="*/ 34 w 73"/>
                <a:gd name="T35" fmla="*/ 59 h 91"/>
                <a:gd name="T36" fmla="*/ 38 w 73"/>
                <a:gd name="T37" fmla="*/ 54 h 91"/>
                <a:gd name="T38" fmla="*/ 38 w 73"/>
                <a:gd name="T39" fmla="*/ 51 h 91"/>
                <a:gd name="T40" fmla="*/ 43 w 73"/>
                <a:gd name="T41" fmla="*/ 42 h 91"/>
                <a:gd name="T42" fmla="*/ 52 w 73"/>
                <a:gd name="T43" fmla="*/ 32 h 91"/>
                <a:gd name="T44" fmla="*/ 65 w 73"/>
                <a:gd name="T45" fmla="*/ 23 h 91"/>
                <a:gd name="T46" fmla="*/ 72 w 73"/>
                <a:gd name="T47" fmla="*/ 17 h 91"/>
                <a:gd name="T48" fmla="*/ 73 w 73"/>
                <a:gd name="T49" fmla="*/ 10 h 91"/>
                <a:gd name="T50" fmla="*/ 71 w 73"/>
                <a:gd name="T51" fmla="*/ 4 h 91"/>
                <a:gd name="T52" fmla="*/ 66 w 73"/>
                <a:gd name="T53" fmla="*/ 0 h 91"/>
                <a:gd name="T54" fmla="*/ 61 w 73"/>
                <a:gd name="T55" fmla="*/ 1 h 91"/>
                <a:gd name="T56" fmla="*/ 54 w 73"/>
                <a:gd name="T57" fmla="*/ 5 h 91"/>
                <a:gd name="T58" fmla="*/ 53 w 73"/>
                <a:gd name="T59" fmla="*/ 11 h 91"/>
                <a:gd name="T60" fmla="*/ 50 w 73"/>
                <a:gd name="T61" fmla="*/ 15 h 91"/>
                <a:gd name="T62" fmla="*/ 43 w 73"/>
                <a:gd name="T63" fmla="*/ 19 h 91"/>
                <a:gd name="T64" fmla="*/ 37 w 73"/>
                <a:gd name="T65" fmla="*/ 21 h 91"/>
                <a:gd name="T66" fmla="*/ 36 w 73"/>
                <a:gd name="T67" fmla="*/ 23 h 91"/>
                <a:gd name="T68" fmla="*/ 27 w 73"/>
                <a:gd name="T69" fmla="*/ 24 h 91"/>
                <a:gd name="T70" fmla="*/ 27 w 73"/>
                <a:gd name="T71" fmla="*/ 29 h 91"/>
                <a:gd name="T72" fmla="*/ 26 w 73"/>
                <a:gd name="T73" fmla="*/ 27 h 91"/>
                <a:gd name="T74" fmla="*/ 24 w 73"/>
                <a:gd name="T75" fmla="*/ 32 h 91"/>
                <a:gd name="T76" fmla="*/ 19 w 73"/>
                <a:gd name="T77" fmla="*/ 36 h 91"/>
                <a:gd name="T78" fmla="*/ 18 w 73"/>
                <a:gd name="T79" fmla="*/ 40 h 91"/>
                <a:gd name="T80" fmla="*/ 13 w 73"/>
                <a:gd name="T81" fmla="*/ 46 h 91"/>
                <a:gd name="T82" fmla="*/ 15 w 73"/>
                <a:gd name="T83" fmla="*/ 49 h 91"/>
                <a:gd name="T84" fmla="*/ 9 w 73"/>
                <a:gd name="T85" fmla="*/ 51 h 91"/>
                <a:gd name="T86" fmla="*/ 4 w 73"/>
                <a:gd name="T87" fmla="*/ 53 h 91"/>
                <a:gd name="T88" fmla="*/ 5 w 73"/>
                <a:gd name="T89" fmla="*/ 57 h 91"/>
                <a:gd name="T90" fmla="*/ 6 w 73"/>
                <a:gd name="T91" fmla="*/ 61 h 91"/>
                <a:gd name="T92" fmla="*/ 11 w 73"/>
                <a:gd name="T93" fmla="*/ 61 h 91"/>
                <a:gd name="T94" fmla="*/ 8 w 73"/>
                <a:gd name="T95" fmla="*/ 62 h 91"/>
                <a:gd name="T96" fmla="*/ 8 w 73"/>
                <a:gd name="T97" fmla="*/ 66 h 91"/>
                <a:gd name="T98" fmla="*/ 8 w 73"/>
                <a:gd name="T99" fmla="*/ 68 h 91"/>
                <a:gd name="T100" fmla="*/ 8 w 73"/>
                <a:gd name="T101" fmla="*/ 70 h 91"/>
                <a:gd name="T102" fmla="*/ 7 w 73"/>
                <a:gd name="T103" fmla="*/ 72 h 91"/>
                <a:gd name="T104" fmla="*/ 13 w 73"/>
                <a:gd name="T105" fmla="*/ 76 h 91"/>
                <a:gd name="T106" fmla="*/ 7 w 73"/>
                <a:gd name="T107" fmla="*/ 74 h 91"/>
                <a:gd name="T108" fmla="*/ 4 w 73"/>
                <a:gd name="T109" fmla="*/ 77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3" h="91">
                  <a:moveTo>
                    <a:pt x="4" y="79"/>
                  </a:moveTo>
                  <a:cubicBezTo>
                    <a:pt x="3" y="79"/>
                    <a:pt x="3" y="79"/>
                    <a:pt x="3" y="79"/>
                  </a:cubicBezTo>
                  <a:cubicBezTo>
                    <a:pt x="2" y="80"/>
                    <a:pt x="2" y="80"/>
                    <a:pt x="2" y="80"/>
                  </a:cubicBezTo>
                  <a:cubicBezTo>
                    <a:pt x="1" y="82"/>
                    <a:pt x="1" y="82"/>
                    <a:pt x="1" y="82"/>
                  </a:cubicBezTo>
                  <a:cubicBezTo>
                    <a:pt x="2" y="82"/>
                    <a:pt x="2" y="82"/>
                    <a:pt x="2" y="82"/>
                  </a:cubicBezTo>
                  <a:cubicBezTo>
                    <a:pt x="1" y="83"/>
                    <a:pt x="1" y="83"/>
                    <a:pt x="1" y="83"/>
                  </a:cubicBezTo>
                  <a:cubicBezTo>
                    <a:pt x="0" y="83"/>
                    <a:pt x="0" y="83"/>
                    <a:pt x="0" y="83"/>
                  </a:cubicBezTo>
                  <a:cubicBezTo>
                    <a:pt x="0" y="84"/>
                    <a:pt x="0" y="84"/>
                    <a:pt x="0" y="84"/>
                  </a:cubicBezTo>
                  <a:cubicBezTo>
                    <a:pt x="2" y="86"/>
                    <a:pt x="2" y="86"/>
                    <a:pt x="2" y="86"/>
                  </a:cubicBezTo>
                  <a:cubicBezTo>
                    <a:pt x="3" y="86"/>
                    <a:pt x="3" y="86"/>
                    <a:pt x="3" y="86"/>
                  </a:cubicBezTo>
                  <a:cubicBezTo>
                    <a:pt x="4" y="86"/>
                    <a:pt x="4" y="86"/>
                    <a:pt x="4" y="86"/>
                  </a:cubicBezTo>
                  <a:cubicBezTo>
                    <a:pt x="4" y="85"/>
                    <a:pt x="4" y="85"/>
                    <a:pt x="4" y="85"/>
                  </a:cubicBezTo>
                  <a:cubicBezTo>
                    <a:pt x="5" y="84"/>
                    <a:pt x="5" y="84"/>
                    <a:pt x="5" y="84"/>
                  </a:cubicBezTo>
                  <a:cubicBezTo>
                    <a:pt x="8" y="83"/>
                    <a:pt x="8" y="83"/>
                    <a:pt x="8" y="83"/>
                  </a:cubicBezTo>
                  <a:cubicBezTo>
                    <a:pt x="9" y="82"/>
                    <a:pt x="9" y="82"/>
                    <a:pt x="9" y="82"/>
                  </a:cubicBezTo>
                  <a:cubicBezTo>
                    <a:pt x="11" y="82"/>
                    <a:pt x="11" y="82"/>
                    <a:pt x="11" y="82"/>
                  </a:cubicBezTo>
                  <a:cubicBezTo>
                    <a:pt x="12" y="83"/>
                    <a:pt x="12" y="83"/>
                    <a:pt x="12" y="83"/>
                  </a:cubicBezTo>
                  <a:cubicBezTo>
                    <a:pt x="12" y="84"/>
                    <a:pt x="12" y="84"/>
                    <a:pt x="12" y="84"/>
                  </a:cubicBezTo>
                  <a:cubicBezTo>
                    <a:pt x="11" y="84"/>
                    <a:pt x="11" y="84"/>
                    <a:pt x="11" y="84"/>
                  </a:cubicBezTo>
                  <a:cubicBezTo>
                    <a:pt x="10" y="83"/>
                    <a:pt x="10" y="83"/>
                    <a:pt x="10" y="83"/>
                  </a:cubicBezTo>
                  <a:cubicBezTo>
                    <a:pt x="9" y="83"/>
                    <a:pt x="9" y="83"/>
                    <a:pt x="9" y="83"/>
                  </a:cubicBezTo>
                  <a:cubicBezTo>
                    <a:pt x="9" y="84"/>
                    <a:pt x="9" y="84"/>
                    <a:pt x="9" y="84"/>
                  </a:cubicBezTo>
                  <a:cubicBezTo>
                    <a:pt x="6" y="85"/>
                    <a:pt x="6" y="85"/>
                    <a:pt x="6" y="85"/>
                  </a:cubicBezTo>
                  <a:cubicBezTo>
                    <a:pt x="5" y="87"/>
                    <a:pt x="5" y="87"/>
                    <a:pt x="5" y="87"/>
                  </a:cubicBezTo>
                  <a:cubicBezTo>
                    <a:pt x="5" y="88"/>
                    <a:pt x="5" y="88"/>
                    <a:pt x="5" y="88"/>
                  </a:cubicBezTo>
                  <a:cubicBezTo>
                    <a:pt x="5" y="90"/>
                    <a:pt x="5" y="90"/>
                    <a:pt x="5" y="90"/>
                  </a:cubicBezTo>
                  <a:cubicBezTo>
                    <a:pt x="5" y="90"/>
                    <a:pt x="5" y="90"/>
                    <a:pt x="5" y="90"/>
                  </a:cubicBezTo>
                  <a:cubicBezTo>
                    <a:pt x="5" y="90"/>
                    <a:pt x="5" y="91"/>
                    <a:pt x="5" y="91"/>
                  </a:cubicBezTo>
                  <a:cubicBezTo>
                    <a:pt x="7" y="91"/>
                    <a:pt x="7" y="91"/>
                    <a:pt x="7" y="91"/>
                  </a:cubicBezTo>
                  <a:cubicBezTo>
                    <a:pt x="10" y="90"/>
                    <a:pt x="10" y="90"/>
                    <a:pt x="10" y="90"/>
                  </a:cubicBezTo>
                  <a:cubicBezTo>
                    <a:pt x="12" y="89"/>
                    <a:pt x="12" y="89"/>
                    <a:pt x="12" y="89"/>
                  </a:cubicBezTo>
                  <a:cubicBezTo>
                    <a:pt x="14" y="89"/>
                    <a:pt x="14" y="89"/>
                    <a:pt x="14" y="89"/>
                  </a:cubicBezTo>
                  <a:cubicBezTo>
                    <a:pt x="14" y="90"/>
                    <a:pt x="14" y="90"/>
                    <a:pt x="14" y="90"/>
                  </a:cubicBezTo>
                  <a:cubicBezTo>
                    <a:pt x="16" y="91"/>
                    <a:pt x="16" y="91"/>
                    <a:pt x="16" y="91"/>
                  </a:cubicBezTo>
                  <a:cubicBezTo>
                    <a:pt x="18" y="90"/>
                    <a:pt x="18" y="90"/>
                    <a:pt x="18" y="90"/>
                  </a:cubicBezTo>
                  <a:cubicBezTo>
                    <a:pt x="17" y="89"/>
                    <a:pt x="17" y="89"/>
                    <a:pt x="17" y="89"/>
                  </a:cubicBezTo>
                  <a:cubicBezTo>
                    <a:pt x="17" y="88"/>
                    <a:pt x="17" y="88"/>
                    <a:pt x="17" y="88"/>
                  </a:cubicBezTo>
                  <a:cubicBezTo>
                    <a:pt x="18" y="88"/>
                    <a:pt x="18" y="88"/>
                    <a:pt x="18" y="88"/>
                  </a:cubicBezTo>
                  <a:cubicBezTo>
                    <a:pt x="19" y="90"/>
                    <a:pt x="19" y="90"/>
                    <a:pt x="19" y="90"/>
                  </a:cubicBezTo>
                  <a:cubicBezTo>
                    <a:pt x="20" y="91"/>
                    <a:pt x="20" y="91"/>
                    <a:pt x="20" y="91"/>
                  </a:cubicBezTo>
                  <a:cubicBezTo>
                    <a:pt x="22" y="91"/>
                    <a:pt x="22" y="91"/>
                    <a:pt x="22" y="91"/>
                  </a:cubicBezTo>
                  <a:cubicBezTo>
                    <a:pt x="23" y="90"/>
                    <a:pt x="23" y="90"/>
                    <a:pt x="23" y="90"/>
                  </a:cubicBezTo>
                  <a:cubicBezTo>
                    <a:pt x="24" y="89"/>
                    <a:pt x="24" y="89"/>
                    <a:pt x="24" y="89"/>
                  </a:cubicBezTo>
                  <a:cubicBezTo>
                    <a:pt x="25" y="87"/>
                    <a:pt x="25" y="87"/>
                    <a:pt x="25" y="87"/>
                  </a:cubicBezTo>
                  <a:cubicBezTo>
                    <a:pt x="25" y="85"/>
                    <a:pt x="25" y="85"/>
                    <a:pt x="25" y="85"/>
                  </a:cubicBezTo>
                  <a:cubicBezTo>
                    <a:pt x="26" y="84"/>
                    <a:pt x="26" y="84"/>
                    <a:pt x="26" y="84"/>
                  </a:cubicBezTo>
                  <a:cubicBezTo>
                    <a:pt x="26" y="82"/>
                    <a:pt x="26" y="82"/>
                    <a:pt x="26" y="82"/>
                  </a:cubicBezTo>
                  <a:cubicBezTo>
                    <a:pt x="25" y="81"/>
                    <a:pt x="25" y="81"/>
                    <a:pt x="25" y="81"/>
                  </a:cubicBezTo>
                  <a:cubicBezTo>
                    <a:pt x="24" y="79"/>
                    <a:pt x="24" y="79"/>
                    <a:pt x="24" y="79"/>
                  </a:cubicBezTo>
                  <a:cubicBezTo>
                    <a:pt x="23" y="78"/>
                    <a:pt x="23" y="78"/>
                    <a:pt x="23" y="78"/>
                  </a:cubicBezTo>
                  <a:cubicBezTo>
                    <a:pt x="21" y="78"/>
                    <a:pt x="21" y="78"/>
                    <a:pt x="21" y="78"/>
                  </a:cubicBezTo>
                  <a:cubicBezTo>
                    <a:pt x="21" y="78"/>
                    <a:pt x="21" y="78"/>
                    <a:pt x="21" y="78"/>
                  </a:cubicBezTo>
                  <a:cubicBezTo>
                    <a:pt x="22" y="77"/>
                    <a:pt x="22" y="77"/>
                    <a:pt x="22" y="77"/>
                  </a:cubicBezTo>
                  <a:cubicBezTo>
                    <a:pt x="23" y="78"/>
                    <a:pt x="23" y="78"/>
                    <a:pt x="23" y="78"/>
                  </a:cubicBezTo>
                  <a:cubicBezTo>
                    <a:pt x="24" y="77"/>
                    <a:pt x="24" y="77"/>
                    <a:pt x="24" y="77"/>
                  </a:cubicBezTo>
                  <a:cubicBezTo>
                    <a:pt x="25" y="79"/>
                    <a:pt x="25" y="79"/>
                    <a:pt x="25" y="79"/>
                  </a:cubicBezTo>
                  <a:cubicBezTo>
                    <a:pt x="25" y="80"/>
                    <a:pt x="25" y="80"/>
                    <a:pt x="25" y="80"/>
                  </a:cubicBezTo>
                  <a:cubicBezTo>
                    <a:pt x="26" y="80"/>
                    <a:pt x="26" y="80"/>
                    <a:pt x="26" y="80"/>
                  </a:cubicBezTo>
                  <a:cubicBezTo>
                    <a:pt x="27" y="79"/>
                    <a:pt x="27" y="79"/>
                    <a:pt x="27" y="79"/>
                  </a:cubicBezTo>
                  <a:cubicBezTo>
                    <a:pt x="26" y="76"/>
                    <a:pt x="26" y="76"/>
                    <a:pt x="26" y="76"/>
                  </a:cubicBezTo>
                  <a:cubicBezTo>
                    <a:pt x="24" y="74"/>
                    <a:pt x="24" y="74"/>
                    <a:pt x="24" y="74"/>
                  </a:cubicBezTo>
                  <a:cubicBezTo>
                    <a:pt x="23" y="72"/>
                    <a:pt x="23" y="72"/>
                    <a:pt x="23" y="72"/>
                  </a:cubicBezTo>
                  <a:cubicBezTo>
                    <a:pt x="23" y="71"/>
                    <a:pt x="23" y="71"/>
                    <a:pt x="23" y="71"/>
                  </a:cubicBezTo>
                  <a:cubicBezTo>
                    <a:pt x="24" y="72"/>
                    <a:pt x="24" y="72"/>
                    <a:pt x="24" y="72"/>
                  </a:cubicBezTo>
                  <a:cubicBezTo>
                    <a:pt x="25" y="73"/>
                    <a:pt x="25" y="73"/>
                    <a:pt x="25" y="73"/>
                  </a:cubicBezTo>
                  <a:cubicBezTo>
                    <a:pt x="26" y="74"/>
                    <a:pt x="26" y="74"/>
                    <a:pt x="26" y="74"/>
                  </a:cubicBezTo>
                  <a:cubicBezTo>
                    <a:pt x="28" y="75"/>
                    <a:pt x="28" y="75"/>
                    <a:pt x="28" y="75"/>
                  </a:cubicBezTo>
                  <a:cubicBezTo>
                    <a:pt x="28" y="74"/>
                    <a:pt x="28" y="74"/>
                    <a:pt x="28" y="74"/>
                  </a:cubicBezTo>
                  <a:cubicBezTo>
                    <a:pt x="28" y="72"/>
                    <a:pt x="28" y="72"/>
                    <a:pt x="28" y="72"/>
                  </a:cubicBezTo>
                  <a:cubicBezTo>
                    <a:pt x="27" y="72"/>
                    <a:pt x="27" y="72"/>
                    <a:pt x="27" y="72"/>
                  </a:cubicBezTo>
                  <a:cubicBezTo>
                    <a:pt x="27" y="71"/>
                    <a:pt x="27" y="71"/>
                    <a:pt x="27" y="71"/>
                  </a:cubicBezTo>
                  <a:cubicBezTo>
                    <a:pt x="28" y="69"/>
                    <a:pt x="28" y="69"/>
                    <a:pt x="28" y="69"/>
                  </a:cubicBezTo>
                  <a:cubicBezTo>
                    <a:pt x="28" y="67"/>
                    <a:pt x="28" y="67"/>
                    <a:pt x="28" y="67"/>
                  </a:cubicBezTo>
                  <a:cubicBezTo>
                    <a:pt x="27" y="66"/>
                    <a:pt x="27" y="66"/>
                    <a:pt x="27" y="66"/>
                  </a:cubicBezTo>
                  <a:cubicBezTo>
                    <a:pt x="25" y="64"/>
                    <a:pt x="25" y="64"/>
                    <a:pt x="25" y="64"/>
                  </a:cubicBezTo>
                  <a:cubicBezTo>
                    <a:pt x="26" y="63"/>
                    <a:pt x="26" y="63"/>
                    <a:pt x="26" y="63"/>
                  </a:cubicBezTo>
                  <a:cubicBezTo>
                    <a:pt x="28" y="65"/>
                    <a:pt x="28" y="65"/>
                    <a:pt x="28" y="65"/>
                  </a:cubicBezTo>
                  <a:cubicBezTo>
                    <a:pt x="29" y="64"/>
                    <a:pt x="29" y="64"/>
                    <a:pt x="29" y="64"/>
                  </a:cubicBezTo>
                  <a:cubicBezTo>
                    <a:pt x="30" y="62"/>
                    <a:pt x="30" y="62"/>
                    <a:pt x="30" y="62"/>
                  </a:cubicBezTo>
                  <a:cubicBezTo>
                    <a:pt x="29" y="62"/>
                    <a:pt x="29" y="62"/>
                    <a:pt x="29" y="62"/>
                  </a:cubicBezTo>
                  <a:cubicBezTo>
                    <a:pt x="28" y="62"/>
                    <a:pt x="28" y="62"/>
                    <a:pt x="28" y="62"/>
                  </a:cubicBezTo>
                  <a:cubicBezTo>
                    <a:pt x="28" y="60"/>
                    <a:pt x="28" y="60"/>
                    <a:pt x="28" y="60"/>
                  </a:cubicBezTo>
                  <a:cubicBezTo>
                    <a:pt x="29" y="59"/>
                    <a:pt x="29" y="59"/>
                    <a:pt x="29" y="59"/>
                  </a:cubicBezTo>
                  <a:cubicBezTo>
                    <a:pt x="31" y="60"/>
                    <a:pt x="31" y="60"/>
                    <a:pt x="31" y="60"/>
                  </a:cubicBezTo>
                  <a:cubicBezTo>
                    <a:pt x="33" y="61"/>
                    <a:pt x="33" y="61"/>
                    <a:pt x="33" y="61"/>
                  </a:cubicBezTo>
                  <a:cubicBezTo>
                    <a:pt x="34" y="60"/>
                    <a:pt x="34" y="60"/>
                    <a:pt x="34" y="60"/>
                  </a:cubicBezTo>
                  <a:cubicBezTo>
                    <a:pt x="32" y="59"/>
                    <a:pt x="32" y="59"/>
                    <a:pt x="32" y="59"/>
                  </a:cubicBezTo>
                  <a:cubicBezTo>
                    <a:pt x="32" y="59"/>
                    <a:pt x="32" y="59"/>
                    <a:pt x="32" y="59"/>
                  </a:cubicBezTo>
                  <a:cubicBezTo>
                    <a:pt x="34" y="59"/>
                    <a:pt x="34" y="59"/>
                    <a:pt x="34" y="59"/>
                  </a:cubicBezTo>
                  <a:cubicBezTo>
                    <a:pt x="34" y="59"/>
                    <a:pt x="34" y="59"/>
                    <a:pt x="34" y="59"/>
                  </a:cubicBezTo>
                  <a:cubicBezTo>
                    <a:pt x="36" y="58"/>
                    <a:pt x="36" y="58"/>
                    <a:pt x="36" y="58"/>
                  </a:cubicBezTo>
                  <a:cubicBezTo>
                    <a:pt x="36" y="56"/>
                    <a:pt x="36" y="56"/>
                    <a:pt x="36" y="56"/>
                  </a:cubicBezTo>
                  <a:cubicBezTo>
                    <a:pt x="35" y="56"/>
                    <a:pt x="35" y="56"/>
                    <a:pt x="35" y="56"/>
                  </a:cubicBezTo>
                  <a:cubicBezTo>
                    <a:pt x="36" y="55"/>
                    <a:pt x="36" y="55"/>
                    <a:pt x="36" y="55"/>
                  </a:cubicBezTo>
                  <a:cubicBezTo>
                    <a:pt x="38" y="54"/>
                    <a:pt x="38" y="54"/>
                    <a:pt x="38" y="54"/>
                  </a:cubicBezTo>
                  <a:cubicBezTo>
                    <a:pt x="38" y="53"/>
                    <a:pt x="38" y="53"/>
                    <a:pt x="38" y="53"/>
                  </a:cubicBezTo>
                  <a:cubicBezTo>
                    <a:pt x="37" y="52"/>
                    <a:pt x="37" y="52"/>
                    <a:pt x="37" y="52"/>
                  </a:cubicBezTo>
                  <a:cubicBezTo>
                    <a:pt x="36" y="51"/>
                    <a:pt x="36" y="51"/>
                    <a:pt x="36" y="51"/>
                  </a:cubicBezTo>
                  <a:cubicBezTo>
                    <a:pt x="37" y="49"/>
                    <a:pt x="37" y="49"/>
                    <a:pt x="37" y="49"/>
                  </a:cubicBezTo>
                  <a:cubicBezTo>
                    <a:pt x="38" y="51"/>
                    <a:pt x="38" y="51"/>
                    <a:pt x="38" y="51"/>
                  </a:cubicBezTo>
                  <a:cubicBezTo>
                    <a:pt x="39" y="50"/>
                    <a:pt x="39" y="50"/>
                    <a:pt x="39" y="50"/>
                  </a:cubicBezTo>
                  <a:cubicBezTo>
                    <a:pt x="41" y="47"/>
                    <a:pt x="41" y="47"/>
                    <a:pt x="41" y="47"/>
                  </a:cubicBezTo>
                  <a:cubicBezTo>
                    <a:pt x="42" y="45"/>
                    <a:pt x="42" y="45"/>
                    <a:pt x="42" y="45"/>
                  </a:cubicBezTo>
                  <a:cubicBezTo>
                    <a:pt x="43" y="44"/>
                    <a:pt x="43" y="44"/>
                    <a:pt x="43" y="44"/>
                  </a:cubicBezTo>
                  <a:cubicBezTo>
                    <a:pt x="43" y="42"/>
                    <a:pt x="43" y="42"/>
                    <a:pt x="43" y="42"/>
                  </a:cubicBezTo>
                  <a:cubicBezTo>
                    <a:pt x="46" y="40"/>
                    <a:pt x="46" y="40"/>
                    <a:pt x="46" y="40"/>
                  </a:cubicBezTo>
                  <a:cubicBezTo>
                    <a:pt x="47" y="38"/>
                    <a:pt x="47" y="38"/>
                    <a:pt x="47" y="38"/>
                  </a:cubicBezTo>
                  <a:cubicBezTo>
                    <a:pt x="48" y="35"/>
                    <a:pt x="48" y="35"/>
                    <a:pt x="48" y="35"/>
                  </a:cubicBezTo>
                  <a:cubicBezTo>
                    <a:pt x="49" y="34"/>
                    <a:pt x="49" y="34"/>
                    <a:pt x="49" y="34"/>
                  </a:cubicBezTo>
                  <a:cubicBezTo>
                    <a:pt x="52" y="32"/>
                    <a:pt x="52" y="32"/>
                    <a:pt x="52" y="32"/>
                  </a:cubicBezTo>
                  <a:cubicBezTo>
                    <a:pt x="56" y="28"/>
                    <a:pt x="56" y="28"/>
                    <a:pt x="56" y="28"/>
                  </a:cubicBezTo>
                  <a:cubicBezTo>
                    <a:pt x="59" y="26"/>
                    <a:pt x="59" y="26"/>
                    <a:pt x="59" y="26"/>
                  </a:cubicBezTo>
                  <a:cubicBezTo>
                    <a:pt x="60" y="26"/>
                    <a:pt x="60" y="26"/>
                    <a:pt x="60" y="26"/>
                  </a:cubicBezTo>
                  <a:cubicBezTo>
                    <a:pt x="62" y="24"/>
                    <a:pt x="62" y="24"/>
                    <a:pt x="62" y="24"/>
                  </a:cubicBezTo>
                  <a:cubicBezTo>
                    <a:pt x="65" y="23"/>
                    <a:pt x="65" y="23"/>
                    <a:pt x="65" y="23"/>
                  </a:cubicBezTo>
                  <a:cubicBezTo>
                    <a:pt x="66" y="22"/>
                    <a:pt x="66" y="22"/>
                    <a:pt x="66" y="22"/>
                  </a:cubicBezTo>
                  <a:cubicBezTo>
                    <a:pt x="69" y="19"/>
                    <a:pt x="69" y="19"/>
                    <a:pt x="69" y="19"/>
                  </a:cubicBezTo>
                  <a:cubicBezTo>
                    <a:pt x="70" y="18"/>
                    <a:pt x="70" y="18"/>
                    <a:pt x="70" y="18"/>
                  </a:cubicBezTo>
                  <a:cubicBezTo>
                    <a:pt x="71" y="18"/>
                    <a:pt x="71" y="18"/>
                    <a:pt x="71" y="18"/>
                  </a:cubicBezTo>
                  <a:cubicBezTo>
                    <a:pt x="72" y="17"/>
                    <a:pt x="72" y="17"/>
                    <a:pt x="72" y="17"/>
                  </a:cubicBezTo>
                  <a:cubicBezTo>
                    <a:pt x="72" y="16"/>
                    <a:pt x="72" y="16"/>
                    <a:pt x="72" y="16"/>
                  </a:cubicBezTo>
                  <a:cubicBezTo>
                    <a:pt x="72" y="16"/>
                    <a:pt x="72" y="16"/>
                    <a:pt x="72" y="16"/>
                  </a:cubicBezTo>
                  <a:cubicBezTo>
                    <a:pt x="73" y="14"/>
                    <a:pt x="73" y="14"/>
                    <a:pt x="73" y="14"/>
                  </a:cubicBezTo>
                  <a:cubicBezTo>
                    <a:pt x="73" y="12"/>
                    <a:pt x="73" y="12"/>
                    <a:pt x="73" y="12"/>
                  </a:cubicBezTo>
                  <a:cubicBezTo>
                    <a:pt x="73" y="10"/>
                    <a:pt x="73" y="10"/>
                    <a:pt x="73" y="10"/>
                  </a:cubicBezTo>
                  <a:cubicBezTo>
                    <a:pt x="72" y="10"/>
                    <a:pt x="72" y="10"/>
                    <a:pt x="72" y="10"/>
                  </a:cubicBezTo>
                  <a:cubicBezTo>
                    <a:pt x="71" y="10"/>
                    <a:pt x="71" y="10"/>
                    <a:pt x="71" y="10"/>
                  </a:cubicBezTo>
                  <a:cubicBezTo>
                    <a:pt x="71" y="7"/>
                    <a:pt x="71" y="7"/>
                    <a:pt x="71" y="7"/>
                  </a:cubicBezTo>
                  <a:cubicBezTo>
                    <a:pt x="72" y="5"/>
                    <a:pt x="72" y="5"/>
                    <a:pt x="72" y="5"/>
                  </a:cubicBezTo>
                  <a:cubicBezTo>
                    <a:pt x="71" y="4"/>
                    <a:pt x="71" y="4"/>
                    <a:pt x="71" y="4"/>
                  </a:cubicBezTo>
                  <a:cubicBezTo>
                    <a:pt x="69" y="4"/>
                    <a:pt x="69" y="4"/>
                    <a:pt x="69" y="4"/>
                  </a:cubicBezTo>
                  <a:cubicBezTo>
                    <a:pt x="68" y="3"/>
                    <a:pt x="68" y="3"/>
                    <a:pt x="68" y="3"/>
                  </a:cubicBezTo>
                  <a:cubicBezTo>
                    <a:pt x="67" y="3"/>
                    <a:pt x="67" y="3"/>
                    <a:pt x="67" y="3"/>
                  </a:cubicBezTo>
                  <a:cubicBezTo>
                    <a:pt x="66" y="2"/>
                    <a:pt x="66" y="2"/>
                    <a:pt x="66" y="2"/>
                  </a:cubicBezTo>
                  <a:cubicBezTo>
                    <a:pt x="66" y="0"/>
                    <a:pt x="66" y="0"/>
                    <a:pt x="66" y="0"/>
                  </a:cubicBezTo>
                  <a:cubicBezTo>
                    <a:pt x="65" y="0"/>
                    <a:pt x="65" y="0"/>
                    <a:pt x="65" y="0"/>
                  </a:cubicBezTo>
                  <a:cubicBezTo>
                    <a:pt x="63" y="1"/>
                    <a:pt x="63" y="1"/>
                    <a:pt x="63" y="1"/>
                  </a:cubicBezTo>
                  <a:cubicBezTo>
                    <a:pt x="63" y="2"/>
                    <a:pt x="63" y="2"/>
                    <a:pt x="63" y="2"/>
                  </a:cubicBezTo>
                  <a:cubicBezTo>
                    <a:pt x="62" y="1"/>
                    <a:pt x="62" y="1"/>
                    <a:pt x="62" y="1"/>
                  </a:cubicBezTo>
                  <a:cubicBezTo>
                    <a:pt x="61" y="1"/>
                    <a:pt x="61" y="1"/>
                    <a:pt x="61" y="1"/>
                  </a:cubicBezTo>
                  <a:cubicBezTo>
                    <a:pt x="59" y="1"/>
                    <a:pt x="59" y="1"/>
                    <a:pt x="59" y="1"/>
                  </a:cubicBezTo>
                  <a:cubicBezTo>
                    <a:pt x="57" y="2"/>
                    <a:pt x="57" y="2"/>
                    <a:pt x="57" y="2"/>
                  </a:cubicBezTo>
                  <a:cubicBezTo>
                    <a:pt x="57" y="4"/>
                    <a:pt x="57" y="4"/>
                    <a:pt x="57" y="4"/>
                  </a:cubicBezTo>
                  <a:cubicBezTo>
                    <a:pt x="55" y="5"/>
                    <a:pt x="55" y="5"/>
                    <a:pt x="55" y="5"/>
                  </a:cubicBezTo>
                  <a:cubicBezTo>
                    <a:pt x="54" y="5"/>
                    <a:pt x="54" y="5"/>
                    <a:pt x="54" y="5"/>
                  </a:cubicBezTo>
                  <a:cubicBezTo>
                    <a:pt x="53" y="6"/>
                    <a:pt x="53" y="6"/>
                    <a:pt x="53" y="6"/>
                  </a:cubicBezTo>
                  <a:cubicBezTo>
                    <a:pt x="53" y="7"/>
                    <a:pt x="53" y="7"/>
                    <a:pt x="53" y="7"/>
                  </a:cubicBezTo>
                  <a:cubicBezTo>
                    <a:pt x="52" y="9"/>
                    <a:pt x="52" y="9"/>
                    <a:pt x="52" y="9"/>
                  </a:cubicBezTo>
                  <a:cubicBezTo>
                    <a:pt x="52" y="9"/>
                    <a:pt x="52" y="9"/>
                    <a:pt x="52" y="9"/>
                  </a:cubicBezTo>
                  <a:cubicBezTo>
                    <a:pt x="53" y="11"/>
                    <a:pt x="53" y="11"/>
                    <a:pt x="53" y="11"/>
                  </a:cubicBezTo>
                  <a:cubicBezTo>
                    <a:pt x="53" y="12"/>
                    <a:pt x="53" y="12"/>
                    <a:pt x="53" y="12"/>
                  </a:cubicBezTo>
                  <a:cubicBezTo>
                    <a:pt x="51" y="12"/>
                    <a:pt x="51" y="12"/>
                    <a:pt x="51" y="12"/>
                  </a:cubicBezTo>
                  <a:cubicBezTo>
                    <a:pt x="51" y="13"/>
                    <a:pt x="51" y="13"/>
                    <a:pt x="51" y="13"/>
                  </a:cubicBezTo>
                  <a:cubicBezTo>
                    <a:pt x="51" y="14"/>
                    <a:pt x="51" y="14"/>
                    <a:pt x="51" y="14"/>
                  </a:cubicBezTo>
                  <a:cubicBezTo>
                    <a:pt x="50" y="15"/>
                    <a:pt x="50" y="15"/>
                    <a:pt x="50" y="15"/>
                  </a:cubicBezTo>
                  <a:cubicBezTo>
                    <a:pt x="49" y="16"/>
                    <a:pt x="49" y="16"/>
                    <a:pt x="49" y="16"/>
                  </a:cubicBezTo>
                  <a:cubicBezTo>
                    <a:pt x="46" y="18"/>
                    <a:pt x="46" y="18"/>
                    <a:pt x="46" y="18"/>
                  </a:cubicBezTo>
                  <a:cubicBezTo>
                    <a:pt x="45" y="19"/>
                    <a:pt x="45" y="19"/>
                    <a:pt x="45" y="19"/>
                  </a:cubicBezTo>
                  <a:cubicBezTo>
                    <a:pt x="44" y="19"/>
                    <a:pt x="44" y="19"/>
                    <a:pt x="44" y="19"/>
                  </a:cubicBezTo>
                  <a:cubicBezTo>
                    <a:pt x="43" y="19"/>
                    <a:pt x="43" y="19"/>
                    <a:pt x="43" y="19"/>
                  </a:cubicBezTo>
                  <a:cubicBezTo>
                    <a:pt x="41" y="20"/>
                    <a:pt x="41" y="20"/>
                    <a:pt x="41" y="20"/>
                  </a:cubicBezTo>
                  <a:cubicBezTo>
                    <a:pt x="40" y="22"/>
                    <a:pt x="40" y="22"/>
                    <a:pt x="40" y="22"/>
                  </a:cubicBezTo>
                  <a:cubicBezTo>
                    <a:pt x="39" y="23"/>
                    <a:pt x="39" y="23"/>
                    <a:pt x="39" y="23"/>
                  </a:cubicBezTo>
                  <a:cubicBezTo>
                    <a:pt x="38" y="22"/>
                    <a:pt x="38" y="22"/>
                    <a:pt x="38" y="22"/>
                  </a:cubicBezTo>
                  <a:cubicBezTo>
                    <a:pt x="37" y="21"/>
                    <a:pt x="37" y="21"/>
                    <a:pt x="37" y="21"/>
                  </a:cubicBezTo>
                  <a:cubicBezTo>
                    <a:pt x="37" y="21"/>
                    <a:pt x="37" y="21"/>
                    <a:pt x="37" y="21"/>
                  </a:cubicBezTo>
                  <a:cubicBezTo>
                    <a:pt x="36" y="22"/>
                    <a:pt x="36" y="22"/>
                    <a:pt x="36" y="22"/>
                  </a:cubicBezTo>
                  <a:cubicBezTo>
                    <a:pt x="37" y="24"/>
                    <a:pt x="37" y="24"/>
                    <a:pt x="37" y="24"/>
                  </a:cubicBezTo>
                  <a:cubicBezTo>
                    <a:pt x="36" y="25"/>
                    <a:pt x="36" y="25"/>
                    <a:pt x="36" y="25"/>
                  </a:cubicBezTo>
                  <a:cubicBezTo>
                    <a:pt x="36" y="23"/>
                    <a:pt x="36" y="23"/>
                    <a:pt x="36" y="23"/>
                  </a:cubicBezTo>
                  <a:cubicBezTo>
                    <a:pt x="35" y="22"/>
                    <a:pt x="35" y="22"/>
                    <a:pt x="35" y="22"/>
                  </a:cubicBezTo>
                  <a:cubicBezTo>
                    <a:pt x="32" y="22"/>
                    <a:pt x="32" y="22"/>
                    <a:pt x="32" y="22"/>
                  </a:cubicBezTo>
                  <a:cubicBezTo>
                    <a:pt x="29" y="23"/>
                    <a:pt x="29" y="23"/>
                    <a:pt x="29" y="23"/>
                  </a:cubicBezTo>
                  <a:cubicBezTo>
                    <a:pt x="28" y="24"/>
                    <a:pt x="28" y="24"/>
                    <a:pt x="28" y="24"/>
                  </a:cubicBezTo>
                  <a:cubicBezTo>
                    <a:pt x="27" y="24"/>
                    <a:pt x="27" y="24"/>
                    <a:pt x="27" y="24"/>
                  </a:cubicBezTo>
                  <a:cubicBezTo>
                    <a:pt x="27" y="25"/>
                    <a:pt x="27" y="25"/>
                    <a:pt x="27" y="25"/>
                  </a:cubicBezTo>
                  <a:cubicBezTo>
                    <a:pt x="28" y="27"/>
                    <a:pt x="28" y="27"/>
                    <a:pt x="28" y="27"/>
                  </a:cubicBezTo>
                  <a:cubicBezTo>
                    <a:pt x="28" y="28"/>
                    <a:pt x="28" y="28"/>
                    <a:pt x="28" y="28"/>
                  </a:cubicBezTo>
                  <a:cubicBezTo>
                    <a:pt x="28" y="28"/>
                    <a:pt x="28" y="28"/>
                    <a:pt x="28" y="28"/>
                  </a:cubicBezTo>
                  <a:cubicBezTo>
                    <a:pt x="27" y="29"/>
                    <a:pt x="27" y="29"/>
                    <a:pt x="27" y="29"/>
                  </a:cubicBezTo>
                  <a:cubicBezTo>
                    <a:pt x="26" y="30"/>
                    <a:pt x="26" y="30"/>
                    <a:pt x="26" y="30"/>
                  </a:cubicBezTo>
                  <a:cubicBezTo>
                    <a:pt x="26" y="30"/>
                    <a:pt x="26" y="30"/>
                    <a:pt x="26" y="30"/>
                  </a:cubicBezTo>
                  <a:cubicBezTo>
                    <a:pt x="26" y="29"/>
                    <a:pt x="26" y="29"/>
                    <a:pt x="26" y="29"/>
                  </a:cubicBezTo>
                  <a:cubicBezTo>
                    <a:pt x="26" y="28"/>
                    <a:pt x="26" y="28"/>
                    <a:pt x="26" y="28"/>
                  </a:cubicBezTo>
                  <a:cubicBezTo>
                    <a:pt x="26" y="27"/>
                    <a:pt x="26" y="27"/>
                    <a:pt x="26" y="27"/>
                  </a:cubicBezTo>
                  <a:cubicBezTo>
                    <a:pt x="25" y="27"/>
                    <a:pt x="25" y="27"/>
                    <a:pt x="25" y="27"/>
                  </a:cubicBezTo>
                  <a:cubicBezTo>
                    <a:pt x="24" y="29"/>
                    <a:pt x="24" y="29"/>
                    <a:pt x="24" y="29"/>
                  </a:cubicBezTo>
                  <a:cubicBezTo>
                    <a:pt x="23" y="30"/>
                    <a:pt x="23" y="30"/>
                    <a:pt x="23" y="30"/>
                  </a:cubicBezTo>
                  <a:cubicBezTo>
                    <a:pt x="23" y="31"/>
                    <a:pt x="23" y="31"/>
                    <a:pt x="23" y="31"/>
                  </a:cubicBezTo>
                  <a:cubicBezTo>
                    <a:pt x="24" y="32"/>
                    <a:pt x="24" y="32"/>
                    <a:pt x="24" y="32"/>
                  </a:cubicBezTo>
                  <a:cubicBezTo>
                    <a:pt x="23" y="32"/>
                    <a:pt x="23" y="32"/>
                    <a:pt x="23" y="32"/>
                  </a:cubicBezTo>
                  <a:cubicBezTo>
                    <a:pt x="22" y="34"/>
                    <a:pt x="22" y="34"/>
                    <a:pt x="22" y="34"/>
                  </a:cubicBezTo>
                  <a:cubicBezTo>
                    <a:pt x="20" y="34"/>
                    <a:pt x="20" y="34"/>
                    <a:pt x="20" y="34"/>
                  </a:cubicBezTo>
                  <a:cubicBezTo>
                    <a:pt x="19" y="34"/>
                    <a:pt x="19" y="34"/>
                    <a:pt x="19" y="34"/>
                  </a:cubicBezTo>
                  <a:cubicBezTo>
                    <a:pt x="19" y="36"/>
                    <a:pt x="19" y="36"/>
                    <a:pt x="19" y="36"/>
                  </a:cubicBezTo>
                  <a:cubicBezTo>
                    <a:pt x="17" y="36"/>
                    <a:pt x="17" y="36"/>
                    <a:pt x="17" y="36"/>
                  </a:cubicBezTo>
                  <a:cubicBezTo>
                    <a:pt x="16" y="37"/>
                    <a:pt x="16" y="37"/>
                    <a:pt x="16" y="37"/>
                  </a:cubicBezTo>
                  <a:cubicBezTo>
                    <a:pt x="16" y="39"/>
                    <a:pt x="16" y="39"/>
                    <a:pt x="16" y="39"/>
                  </a:cubicBezTo>
                  <a:cubicBezTo>
                    <a:pt x="17" y="40"/>
                    <a:pt x="17" y="40"/>
                    <a:pt x="17" y="40"/>
                  </a:cubicBezTo>
                  <a:cubicBezTo>
                    <a:pt x="18" y="40"/>
                    <a:pt x="18" y="40"/>
                    <a:pt x="18" y="40"/>
                  </a:cubicBezTo>
                  <a:cubicBezTo>
                    <a:pt x="16" y="41"/>
                    <a:pt x="16" y="41"/>
                    <a:pt x="16" y="41"/>
                  </a:cubicBezTo>
                  <a:cubicBezTo>
                    <a:pt x="14" y="41"/>
                    <a:pt x="14" y="41"/>
                    <a:pt x="14" y="41"/>
                  </a:cubicBezTo>
                  <a:cubicBezTo>
                    <a:pt x="13" y="42"/>
                    <a:pt x="13" y="42"/>
                    <a:pt x="13" y="42"/>
                  </a:cubicBezTo>
                  <a:cubicBezTo>
                    <a:pt x="13" y="44"/>
                    <a:pt x="13" y="44"/>
                    <a:pt x="13" y="44"/>
                  </a:cubicBezTo>
                  <a:cubicBezTo>
                    <a:pt x="13" y="46"/>
                    <a:pt x="13" y="46"/>
                    <a:pt x="13" y="46"/>
                  </a:cubicBezTo>
                  <a:cubicBezTo>
                    <a:pt x="14" y="46"/>
                    <a:pt x="14" y="46"/>
                    <a:pt x="14" y="46"/>
                  </a:cubicBezTo>
                  <a:cubicBezTo>
                    <a:pt x="15" y="46"/>
                    <a:pt x="15" y="46"/>
                    <a:pt x="15" y="46"/>
                  </a:cubicBezTo>
                  <a:cubicBezTo>
                    <a:pt x="15" y="46"/>
                    <a:pt x="15" y="46"/>
                    <a:pt x="15" y="46"/>
                  </a:cubicBezTo>
                  <a:cubicBezTo>
                    <a:pt x="15" y="47"/>
                    <a:pt x="15" y="47"/>
                    <a:pt x="15" y="47"/>
                  </a:cubicBezTo>
                  <a:cubicBezTo>
                    <a:pt x="15" y="49"/>
                    <a:pt x="15" y="49"/>
                    <a:pt x="15" y="49"/>
                  </a:cubicBezTo>
                  <a:cubicBezTo>
                    <a:pt x="14" y="49"/>
                    <a:pt x="14" y="49"/>
                    <a:pt x="14" y="49"/>
                  </a:cubicBezTo>
                  <a:cubicBezTo>
                    <a:pt x="13" y="49"/>
                    <a:pt x="13" y="49"/>
                    <a:pt x="13" y="49"/>
                  </a:cubicBezTo>
                  <a:cubicBezTo>
                    <a:pt x="11" y="49"/>
                    <a:pt x="11" y="49"/>
                    <a:pt x="11" y="49"/>
                  </a:cubicBezTo>
                  <a:cubicBezTo>
                    <a:pt x="9" y="50"/>
                    <a:pt x="9" y="50"/>
                    <a:pt x="9" y="50"/>
                  </a:cubicBezTo>
                  <a:cubicBezTo>
                    <a:pt x="9" y="51"/>
                    <a:pt x="9" y="51"/>
                    <a:pt x="9" y="51"/>
                  </a:cubicBezTo>
                  <a:cubicBezTo>
                    <a:pt x="9" y="52"/>
                    <a:pt x="9" y="52"/>
                    <a:pt x="9" y="52"/>
                  </a:cubicBezTo>
                  <a:cubicBezTo>
                    <a:pt x="8" y="53"/>
                    <a:pt x="8" y="53"/>
                    <a:pt x="8" y="53"/>
                  </a:cubicBezTo>
                  <a:cubicBezTo>
                    <a:pt x="6" y="55"/>
                    <a:pt x="6" y="55"/>
                    <a:pt x="6" y="55"/>
                  </a:cubicBezTo>
                  <a:cubicBezTo>
                    <a:pt x="5" y="54"/>
                    <a:pt x="5" y="54"/>
                    <a:pt x="5" y="54"/>
                  </a:cubicBezTo>
                  <a:cubicBezTo>
                    <a:pt x="4" y="53"/>
                    <a:pt x="4" y="53"/>
                    <a:pt x="4" y="53"/>
                  </a:cubicBezTo>
                  <a:cubicBezTo>
                    <a:pt x="4" y="52"/>
                    <a:pt x="4" y="52"/>
                    <a:pt x="4" y="52"/>
                  </a:cubicBezTo>
                  <a:cubicBezTo>
                    <a:pt x="3" y="52"/>
                    <a:pt x="3" y="52"/>
                    <a:pt x="3" y="52"/>
                  </a:cubicBezTo>
                  <a:cubicBezTo>
                    <a:pt x="3" y="54"/>
                    <a:pt x="3" y="54"/>
                    <a:pt x="3" y="54"/>
                  </a:cubicBezTo>
                  <a:cubicBezTo>
                    <a:pt x="3" y="56"/>
                    <a:pt x="3" y="56"/>
                    <a:pt x="3" y="56"/>
                  </a:cubicBezTo>
                  <a:cubicBezTo>
                    <a:pt x="5" y="57"/>
                    <a:pt x="5" y="57"/>
                    <a:pt x="5" y="57"/>
                  </a:cubicBezTo>
                  <a:cubicBezTo>
                    <a:pt x="6" y="57"/>
                    <a:pt x="6" y="57"/>
                    <a:pt x="6" y="57"/>
                  </a:cubicBezTo>
                  <a:cubicBezTo>
                    <a:pt x="6" y="57"/>
                    <a:pt x="6" y="57"/>
                    <a:pt x="6" y="57"/>
                  </a:cubicBezTo>
                  <a:cubicBezTo>
                    <a:pt x="6" y="58"/>
                    <a:pt x="6" y="58"/>
                    <a:pt x="6" y="58"/>
                  </a:cubicBezTo>
                  <a:cubicBezTo>
                    <a:pt x="6" y="60"/>
                    <a:pt x="6" y="60"/>
                    <a:pt x="6" y="60"/>
                  </a:cubicBezTo>
                  <a:cubicBezTo>
                    <a:pt x="6" y="61"/>
                    <a:pt x="6" y="61"/>
                    <a:pt x="6" y="61"/>
                  </a:cubicBezTo>
                  <a:cubicBezTo>
                    <a:pt x="7" y="62"/>
                    <a:pt x="7" y="62"/>
                    <a:pt x="7" y="62"/>
                  </a:cubicBezTo>
                  <a:cubicBezTo>
                    <a:pt x="8" y="61"/>
                    <a:pt x="8" y="61"/>
                    <a:pt x="8" y="61"/>
                  </a:cubicBezTo>
                  <a:cubicBezTo>
                    <a:pt x="8" y="60"/>
                    <a:pt x="8" y="60"/>
                    <a:pt x="8" y="60"/>
                  </a:cubicBezTo>
                  <a:cubicBezTo>
                    <a:pt x="9" y="61"/>
                    <a:pt x="9" y="61"/>
                    <a:pt x="9" y="61"/>
                  </a:cubicBezTo>
                  <a:cubicBezTo>
                    <a:pt x="11" y="61"/>
                    <a:pt x="11" y="61"/>
                    <a:pt x="11" y="61"/>
                  </a:cubicBezTo>
                  <a:cubicBezTo>
                    <a:pt x="12" y="60"/>
                    <a:pt x="12" y="60"/>
                    <a:pt x="12" y="60"/>
                  </a:cubicBezTo>
                  <a:cubicBezTo>
                    <a:pt x="12" y="61"/>
                    <a:pt x="12" y="61"/>
                    <a:pt x="12" y="61"/>
                  </a:cubicBezTo>
                  <a:cubicBezTo>
                    <a:pt x="12" y="62"/>
                    <a:pt x="12" y="62"/>
                    <a:pt x="12" y="62"/>
                  </a:cubicBezTo>
                  <a:cubicBezTo>
                    <a:pt x="11" y="62"/>
                    <a:pt x="11" y="62"/>
                    <a:pt x="11" y="62"/>
                  </a:cubicBezTo>
                  <a:cubicBezTo>
                    <a:pt x="8" y="62"/>
                    <a:pt x="8" y="62"/>
                    <a:pt x="8" y="62"/>
                  </a:cubicBezTo>
                  <a:cubicBezTo>
                    <a:pt x="8" y="63"/>
                    <a:pt x="8" y="63"/>
                    <a:pt x="8" y="63"/>
                  </a:cubicBezTo>
                  <a:cubicBezTo>
                    <a:pt x="7" y="63"/>
                    <a:pt x="7" y="63"/>
                    <a:pt x="7" y="63"/>
                  </a:cubicBezTo>
                  <a:cubicBezTo>
                    <a:pt x="6" y="64"/>
                    <a:pt x="6" y="64"/>
                    <a:pt x="6" y="64"/>
                  </a:cubicBezTo>
                  <a:cubicBezTo>
                    <a:pt x="7" y="66"/>
                    <a:pt x="7" y="66"/>
                    <a:pt x="7" y="66"/>
                  </a:cubicBezTo>
                  <a:cubicBezTo>
                    <a:pt x="8" y="66"/>
                    <a:pt x="8" y="66"/>
                    <a:pt x="8" y="66"/>
                  </a:cubicBezTo>
                  <a:cubicBezTo>
                    <a:pt x="9" y="67"/>
                    <a:pt x="9" y="67"/>
                    <a:pt x="9" y="67"/>
                  </a:cubicBezTo>
                  <a:cubicBezTo>
                    <a:pt x="10" y="66"/>
                    <a:pt x="10" y="66"/>
                    <a:pt x="10" y="66"/>
                  </a:cubicBezTo>
                  <a:cubicBezTo>
                    <a:pt x="11" y="67"/>
                    <a:pt x="11" y="67"/>
                    <a:pt x="11" y="67"/>
                  </a:cubicBezTo>
                  <a:cubicBezTo>
                    <a:pt x="10" y="67"/>
                    <a:pt x="10" y="67"/>
                    <a:pt x="10" y="67"/>
                  </a:cubicBezTo>
                  <a:cubicBezTo>
                    <a:pt x="8" y="68"/>
                    <a:pt x="8" y="68"/>
                    <a:pt x="8" y="68"/>
                  </a:cubicBezTo>
                  <a:cubicBezTo>
                    <a:pt x="6" y="68"/>
                    <a:pt x="6" y="68"/>
                    <a:pt x="6" y="68"/>
                  </a:cubicBezTo>
                  <a:cubicBezTo>
                    <a:pt x="5" y="69"/>
                    <a:pt x="5" y="69"/>
                    <a:pt x="5" y="69"/>
                  </a:cubicBezTo>
                  <a:cubicBezTo>
                    <a:pt x="5" y="70"/>
                    <a:pt x="5" y="70"/>
                    <a:pt x="5" y="70"/>
                  </a:cubicBezTo>
                  <a:cubicBezTo>
                    <a:pt x="6" y="70"/>
                    <a:pt x="6" y="70"/>
                    <a:pt x="6" y="70"/>
                  </a:cubicBezTo>
                  <a:cubicBezTo>
                    <a:pt x="8" y="70"/>
                    <a:pt x="8" y="70"/>
                    <a:pt x="8" y="70"/>
                  </a:cubicBezTo>
                  <a:cubicBezTo>
                    <a:pt x="9" y="70"/>
                    <a:pt x="9" y="70"/>
                    <a:pt x="9" y="70"/>
                  </a:cubicBezTo>
                  <a:cubicBezTo>
                    <a:pt x="9" y="71"/>
                    <a:pt x="9" y="71"/>
                    <a:pt x="9" y="71"/>
                  </a:cubicBezTo>
                  <a:cubicBezTo>
                    <a:pt x="8" y="71"/>
                    <a:pt x="8" y="71"/>
                    <a:pt x="8" y="71"/>
                  </a:cubicBezTo>
                  <a:cubicBezTo>
                    <a:pt x="7" y="72"/>
                    <a:pt x="7" y="72"/>
                    <a:pt x="7" y="72"/>
                  </a:cubicBezTo>
                  <a:cubicBezTo>
                    <a:pt x="7" y="72"/>
                    <a:pt x="7" y="72"/>
                    <a:pt x="7" y="72"/>
                  </a:cubicBezTo>
                  <a:cubicBezTo>
                    <a:pt x="7" y="73"/>
                    <a:pt x="7" y="73"/>
                    <a:pt x="7" y="73"/>
                  </a:cubicBezTo>
                  <a:cubicBezTo>
                    <a:pt x="9" y="73"/>
                    <a:pt x="9" y="73"/>
                    <a:pt x="9" y="73"/>
                  </a:cubicBezTo>
                  <a:cubicBezTo>
                    <a:pt x="12" y="75"/>
                    <a:pt x="12" y="75"/>
                    <a:pt x="12" y="75"/>
                  </a:cubicBezTo>
                  <a:cubicBezTo>
                    <a:pt x="13" y="75"/>
                    <a:pt x="13" y="75"/>
                    <a:pt x="13" y="75"/>
                  </a:cubicBezTo>
                  <a:cubicBezTo>
                    <a:pt x="13" y="76"/>
                    <a:pt x="13" y="76"/>
                    <a:pt x="13" y="76"/>
                  </a:cubicBezTo>
                  <a:cubicBezTo>
                    <a:pt x="13" y="77"/>
                    <a:pt x="13" y="77"/>
                    <a:pt x="13" y="77"/>
                  </a:cubicBezTo>
                  <a:cubicBezTo>
                    <a:pt x="12" y="75"/>
                    <a:pt x="12" y="75"/>
                    <a:pt x="12" y="75"/>
                  </a:cubicBezTo>
                  <a:cubicBezTo>
                    <a:pt x="10" y="75"/>
                    <a:pt x="10" y="75"/>
                    <a:pt x="10" y="75"/>
                  </a:cubicBezTo>
                  <a:cubicBezTo>
                    <a:pt x="9" y="75"/>
                    <a:pt x="9" y="75"/>
                    <a:pt x="9" y="75"/>
                  </a:cubicBezTo>
                  <a:cubicBezTo>
                    <a:pt x="7" y="74"/>
                    <a:pt x="7" y="74"/>
                    <a:pt x="7" y="74"/>
                  </a:cubicBezTo>
                  <a:cubicBezTo>
                    <a:pt x="6" y="74"/>
                    <a:pt x="6" y="74"/>
                    <a:pt x="6" y="74"/>
                  </a:cubicBezTo>
                  <a:cubicBezTo>
                    <a:pt x="5" y="75"/>
                    <a:pt x="5" y="75"/>
                    <a:pt x="5" y="75"/>
                  </a:cubicBezTo>
                  <a:cubicBezTo>
                    <a:pt x="5" y="76"/>
                    <a:pt x="5" y="76"/>
                    <a:pt x="5" y="76"/>
                  </a:cubicBezTo>
                  <a:cubicBezTo>
                    <a:pt x="4" y="76"/>
                    <a:pt x="4" y="76"/>
                    <a:pt x="4" y="76"/>
                  </a:cubicBezTo>
                  <a:cubicBezTo>
                    <a:pt x="4" y="77"/>
                    <a:pt x="4" y="77"/>
                    <a:pt x="4" y="77"/>
                  </a:cubicBezTo>
                  <a:cubicBezTo>
                    <a:pt x="5" y="78"/>
                    <a:pt x="5" y="78"/>
                    <a:pt x="5" y="78"/>
                  </a:cubicBezTo>
                  <a:cubicBezTo>
                    <a:pt x="4" y="79"/>
                    <a:pt x="4" y="79"/>
                    <a:pt x="4" y="79"/>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1" name="Freeform 280"/>
            <p:cNvSpPr>
              <a:spLocks/>
            </p:cNvSpPr>
            <p:nvPr/>
          </p:nvSpPr>
          <p:spPr bwMode="auto">
            <a:xfrm>
              <a:off x="6606733" y="2878816"/>
              <a:ext cx="90274" cy="105726"/>
            </a:xfrm>
            <a:custGeom>
              <a:avLst/>
              <a:gdLst>
                <a:gd name="T0" fmla="*/ 109 w 111"/>
                <a:gd name="T1" fmla="*/ 116 h 130"/>
                <a:gd name="T2" fmla="*/ 106 w 111"/>
                <a:gd name="T3" fmla="*/ 109 h 130"/>
                <a:gd name="T4" fmla="*/ 97 w 111"/>
                <a:gd name="T5" fmla="*/ 104 h 130"/>
                <a:gd name="T6" fmla="*/ 83 w 111"/>
                <a:gd name="T7" fmla="*/ 94 h 130"/>
                <a:gd name="T8" fmla="*/ 66 w 111"/>
                <a:gd name="T9" fmla="*/ 78 h 130"/>
                <a:gd name="T10" fmla="*/ 61 w 111"/>
                <a:gd name="T11" fmla="*/ 52 h 130"/>
                <a:gd name="T12" fmla="*/ 54 w 111"/>
                <a:gd name="T13" fmla="*/ 33 h 130"/>
                <a:gd name="T14" fmla="*/ 52 w 111"/>
                <a:gd name="T15" fmla="*/ 26 h 130"/>
                <a:gd name="T16" fmla="*/ 47 w 111"/>
                <a:gd name="T17" fmla="*/ 23 h 130"/>
                <a:gd name="T18" fmla="*/ 59 w 111"/>
                <a:gd name="T19" fmla="*/ 14 h 130"/>
                <a:gd name="T20" fmla="*/ 52 w 111"/>
                <a:gd name="T21" fmla="*/ 12 h 130"/>
                <a:gd name="T22" fmla="*/ 59 w 111"/>
                <a:gd name="T23" fmla="*/ 7 h 130"/>
                <a:gd name="T24" fmla="*/ 40 w 111"/>
                <a:gd name="T25" fmla="*/ 2 h 130"/>
                <a:gd name="T26" fmla="*/ 26 w 111"/>
                <a:gd name="T27" fmla="*/ 5 h 130"/>
                <a:gd name="T28" fmla="*/ 12 w 111"/>
                <a:gd name="T29" fmla="*/ 12 h 130"/>
                <a:gd name="T30" fmla="*/ 9 w 111"/>
                <a:gd name="T31" fmla="*/ 21 h 130"/>
                <a:gd name="T32" fmla="*/ 14 w 111"/>
                <a:gd name="T33" fmla="*/ 26 h 130"/>
                <a:gd name="T34" fmla="*/ 2 w 111"/>
                <a:gd name="T35" fmla="*/ 33 h 130"/>
                <a:gd name="T36" fmla="*/ 7 w 111"/>
                <a:gd name="T37" fmla="*/ 38 h 130"/>
                <a:gd name="T38" fmla="*/ 9 w 111"/>
                <a:gd name="T39" fmla="*/ 40 h 130"/>
                <a:gd name="T40" fmla="*/ 14 w 111"/>
                <a:gd name="T41" fmla="*/ 40 h 130"/>
                <a:gd name="T42" fmla="*/ 14 w 111"/>
                <a:gd name="T43" fmla="*/ 45 h 130"/>
                <a:gd name="T44" fmla="*/ 21 w 111"/>
                <a:gd name="T45" fmla="*/ 52 h 130"/>
                <a:gd name="T46" fmla="*/ 14 w 111"/>
                <a:gd name="T47" fmla="*/ 54 h 130"/>
                <a:gd name="T48" fmla="*/ 14 w 111"/>
                <a:gd name="T49" fmla="*/ 64 h 130"/>
                <a:gd name="T50" fmla="*/ 4 w 111"/>
                <a:gd name="T51" fmla="*/ 61 h 130"/>
                <a:gd name="T52" fmla="*/ 0 w 111"/>
                <a:gd name="T53" fmla="*/ 71 h 130"/>
                <a:gd name="T54" fmla="*/ 0 w 111"/>
                <a:gd name="T55" fmla="*/ 85 h 130"/>
                <a:gd name="T56" fmla="*/ 12 w 111"/>
                <a:gd name="T57" fmla="*/ 94 h 130"/>
                <a:gd name="T58" fmla="*/ 21 w 111"/>
                <a:gd name="T59" fmla="*/ 94 h 130"/>
                <a:gd name="T60" fmla="*/ 23 w 111"/>
                <a:gd name="T61" fmla="*/ 80 h 130"/>
                <a:gd name="T62" fmla="*/ 23 w 111"/>
                <a:gd name="T63" fmla="*/ 85 h 130"/>
                <a:gd name="T64" fmla="*/ 31 w 111"/>
                <a:gd name="T65" fmla="*/ 92 h 130"/>
                <a:gd name="T66" fmla="*/ 35 w 111"/>
                <a:gd name="T67" fmla="*/ 85 h 130"/>
                <a:gd name="T68" fmla="*/ 35 w 111"/>
                <a:gd name="T69" fmla="*/ 92 h 130"/>
                <a:gd name="T70" fmla="*/ 47 w 111"/>
                <a:gd name="T71" fmla="*/ 99 h 130"/>
                <a:gd name="T72" fmla="*/ 49 w 111"/>
                <a:gd name="T73" fmla="*/ 102 h 130"/>
                <a:gd name="T74" fmla="*/ 45 w 111"/>
                <a:gd name="T75" fmla="*/ 106 h 130"/>
                <a:gd name="T76" fmla="*/ 47 w 111"/>
                <a:gd name="T77" fmla="*/ 113 h 130"/>
                <a:gd name="T78" fmla="*/ 42 w 111"/>
                <a:gd name="T79" fmla="*/ 116 h 130"/>
                <a:gd name="T80" fmla="*/ 54 w 111"/>
                <a:gd name="T81" fmla="*/ 120 h 130"/>
                <a:gd name="T82" fmla="*/ 64 w 111"/>
                <a:gd name="T83" fmla="*/ 118 h 130"/>
                <a:gd name="T84" fmla="*/ 68 w 111"/>
                <a:gd name="T85" fmla="*/ 128 h 130"/>
                <a:gd name="T86" fmla="*/ 78 w 111"/>
                <a:gd name="T87" fmla="*/ 125 h 130"/>
                <a:gd name="T88" fmla="*/ 71 w 111"/>
                <a:gd name="T89" fmla="*/ 118 h 130"/>
                <a:gd name="T90" fmla="*/ 78 w 111"/>
                <a:gd name="T91" fmla="*/ 120 h 130"/>
                <a:gd name="T92" fmla="*/ 83 w 111"/>
                <a:gd name="T93" fmla="*/ 128 h 130"/>
                <a:gd name="T94" fmla="*/ 90 w 111"/>
                <a:gd name="T95" fmla="*/ 125 h 130"/>
                <a:gd name="T96" fmla="*/ 97 w 111"/>
                <a:gd name="T97" fmla="*/ 125 h 130"/>
                <a:gd name="T98" fmla="*/ 94 w 111"/>
                <a:gd name="T99" fmla="*/ 120 h 130"/>
                <a:gd name="T100" fmla="*/ 101 w 111"/>
                <a:gd name="T101" fmla="*/ 125 h 130"/>
                <a:gd name="T102" fmla="*/ 106 w 111"/>
                <a:gd name="T103" fmla="*/ 128 h 130"/>
                <a:gd name="T104" fmla="*/ 104 w 111"/>
                <a:gd name="T105" fmla="*/ 123 h 130"/>
                <a:gd name="T106" fmla="*/ 104 w 111"/>
                <a:gd name="T107" fmla="*/ 12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1" h="130">
                  <a:moveTo>
                    <a:pt x="104" y="120"/>
                  </a:moveTo>
                  <a:lnTo>
                    <a:pt x="106" y="120"/>
                  </a:lnTo>
                  <a:lnTo>
                    <a:pt x="109" y="116"/>
                  </a:lnTo>
                  <a:lnTo>
                    <a:pt x="111" y="113"/>
                  </a:lnTo>
                  <a:lnTo>
                    <a:pt x="109" y="111"/>
                  </a:lnTo>
                  <a:lnTo>
                    <a:pt x="106" y="109"/>
                  </a:lnTo>
                  <a:lnTo>
                    <a:pt x="104" y="111"/>
                  </a:lnTo>
                  <a:lnTo>
                    <a:pt x="99" y="109"/>
                  </a:lnTo>
                  <a:lnTo>
                    <a:pt x="97" y="104"/>
                  </a:lnTo>
                  <a:lnTo>
                    <a:pt x="92" y="104"/>
                  </a:lnTo>
                  <a:lnTo>
                    <a:pt x="85" y="99"/>
                  </a:lnTo>
                  <a:lnTo>
                    <a:pt x="83" y="94"/>
                  </a:lnTo>
                  <a:lnTo>
                    <a:pt x="80" y="94"/>
                  </a:lnTo>
                  <a:lnTo>
                    <a:pt x="73" y="85"/>
                  </a:lnTo>
                  <a:lnTo>
                    <a:pt x="66" y="78"/>
                  </a:lnTo>
                  <a:lnTo>
                    <a:pt x="64" y="68"/>
                  </a:lnTo>
                  <a:lnTo>
                    <a:pt x="61" y="61"/>
                  </a:lnTo>
                  <a:lnTo>
                    <a:pt x="61" y="52"/>
                  </a:lnTo>
                  <a:lnTo>
                    <a:pt x="57" y="47"/>
                  </a:lnTo>
                  <a:lnTo>
                    <a:pt x="57" y="35"/>
                  </a:lnTo>
                  <a:lnTo>
                    <a:pt x="54" y="33"/>
                  </a:lnTo>
                  <a:lnTo>
                    <a:pt x="57" y="28"/>
                  </a:lnTo>
                  <a:lnTo>
                    <a:pt x="57" y="26"/>
                  </a:lnTo>
                  <a:lnTo>
                    <a:pt x="52" y="26"/>
                  </a:lnTo>
                  <a:lnTo>
                    <a:pt x="49" y="28"/>
                  </a:lnTo>
                  <a:lnTo>
                    <a:pt x="47" y="26"/>
                  </a:lnTo>
                  <a:lnTo>
                    <a:pt x="47" y="23"/>
                  </a:lnTo>
                  <a:lnTo>
                    <a:pt x="54" y="23"/>
                  </a:lnTo>
                  <a:lnTo>
                    <a:pt x="59" y="21"/>
                  </a:lnTo>
                  <a:lnTo>
                    <a:pt x="59" y="14"/>
                  </a:lnTo>
                  <a:lnTo>
                    <a:pt x="59" y="9"/>
                  </a:lnTo>
                  <a:lnTo>
                    <a:pt x="54" y="12"/>
                  </a:lnTo>
                  <a:lnTo>
                    <a:pt x="52" y="12"/>
                  </a:lnTo>
                  <a:lnTo>
                    <a:pt x="52" y="9"/>
                  </a:lnTo>
                  <a:lnTo>
                    <a:pt x="57" y="9"/>
                  </a:lnTo>
                  <a:lnTo>
                    <a:pt x="59" y="7"/>
                  </a:lnTo>
                  <a:lnTo>
                    <a:pt x="57" y="5"/>
                  </a:lnTo>
                  <a:lnTo>
                    <a:pt x="49" y="5"/>
                  </a:lnTo>
                  <a:lnTo>
                    <a:pt x="40" y="2"/>
                  </a:lnTo>
                  <a:lnTo>
                    <a:pt x="35" y="0"/>
                  </a:lnTo>
                  <a:lnTo>
                    <a:pt x="33" y="0"/>
                  </a:lnTo>
                  <a:lnTo>
                    <a:pt x="26" y="5"/>
                  </a:lnTo>
                  <a:lnTo>
                    <a:pt x="19" y="5"/>
                  </a:lnTo>
                  <a:lnTo>
                    <a:pt x="16" y="7"/>
                  </a:lnTo>
                  <a:lnTo>
                    <a:pt x="12" y="12"/>
                  </a:lnTo>
                  <a:lnTo>
                    <a:pt x="12" y="14"/>
                  </a:lnTo>
                  <a:lnTo>
                    <a:pt x="9" y="19"/>
                  </a:lnTo>
                  <a:lnTo>
                    <a:pt x="9" y="21"/>
                  </a:lnTo>
                  <a:lnTo>
                    <a:pt x="14" y="21"/>
                  </a:lnTo>
                  <a:lnTo>
                    <a:pt x="16" y="23"/>
                  </a:lnTo>
                  <a:lnTo>
                    <a:pt x="14" y="26"/>
                  </a:lnTo>
                  <a:lnTo>
                    <a:pt x="12" y="26"/>
                  </a:lnTo>
                  <a:lnTo>
                    <a:pt x="7" y="28"/>
                  </a:lnTo>
                  <a:lnTo>
                    <a:pt x="2" y="33"/>
                  </a:lnTo>
                  <a:lnTo>
                    <a:pt x="2" y="38"/>
                  </a:lnTo>
                  <a:lnTo>
                    <a:pt x="4" y="40"/>
                  </a:lnTo>
                  <a:lnTo>
                    <a:pt x="7" y="38"/>
                  </a:lnTo>
                  <a:lnTo>
                    <a:pt x="14" y="35"/>
                  </a:lnTo>
                  <a:lnTo>
                    <a:pt x="14" y="38"/>
                  </a:lnTo>
                  <a:lnTo>
                    <a:pt x="9" y="40"/>
                  </a:lnTo>
                  <a:lnTo>
                    <a:pt x="9" y="45"/>
                  </a:lnTo>
                  <a:lnTo>
                    <a:pt x="12" y="45"/>
                  </a:lnTo>
                  <a:lnTo>
                    <a:pt x="14" y="40"/>
                  </a:lnTo>
                  <a:lnTo>
                    <a:pt x="16" y="40"/>
                  </a:lnTo>
                  <a:lnTo>
                    <a:pt x="19" y="42"/>
                  </a:lnTo>
                  <a:lnTo>
                    <a:pt x="14" y="45"/>
                  </a:lnTo>
                  <a:lnTo>
                    <a:pt x="14" y="47"/>
                  </a:lnTo>
                  <a:lnTo>
                    <a:pt x="16" y="52"/>
                  </a:lnTo>
                  <a:lnTo>
                    <a:pt x="21" y="52"/>
                  </a:lnTo>
                  <a:lnTo>
                    <a:pt x="19" y="52"/>
                  </a:lnTo>
                  <a:lnTo>
                    <a:pt x="16" y="52"/>
                  </a:lnTo>
                  <a:lnTo>
                    <a:pt x="14" y="54"/>
                  </a:lnTo>
                  <a:lnTo>
                    <a:pt x="14" y="59"/>
                  </a:lnTo>
                  <a:lnTo>
                    <a:pt x="16" y="61"/>
                  </a:lnTo>
                  <a:lnTo>
                    <a:pt x="14" y="64"/>
                  </a:lnTo>
                  <a:lnTo>
                    <a:pt x="12" y="61"/>
                  </a:lnTo>
                  <a:lnTo>
                    <a:pt x="9" y="64"/>
                  </a:lnTo>
                  <a:lnTo>
                    <a:pt x="4" y="61"/>
                  </a:lnTo>
                  <a:lnTo>
                    <a:pt x="2" y="61"/>
                  </a:lnTo>
                  <a:lnTo>
                    <a:pt x="0" y="66"/>
                  </a:lnTo>
                  <a:lnTo>
                    <a:pt x="0" y="71"/>
                  </a:lnTo>
                  <a:lnTo>
                    <a:pt x="0" y="76"/>
                  </a:lnTo>
                  <a:lnTo>
                    <a:pt x="0" y="80"/>
                  </a:lnTo>
                  <a:lnTo>
                    <a:pt x="0" y="85"/>
                  </a:lnTo>
                  <a:lnTo>
                    <a:pt x="7" y="87"/>
                  </a:lnTo>
                  <a:lnTo>
                    <a:pt x="7" y="90"/>
                  </a:lnTo>
                  <a:lnTo>
                    <a:pt x="12" y="94"/>
                  </a:lnTo>
                  <a:lnTo>
                    <a:pt x="14" y="97"/>
                  </a:lnTo>
                  <a:lnTo>
                    <a:pt x="16" y="94"/>
                  </a:lnTo>
                  <a:lnTo>
                    <a:pt x="21" y="94"/>
                  </a:lnTo>
                  <a:lnTo>
                    <a:pt x="23" y="90"/>
                  </a:lnTo>
                  <a:lnTo>
                    <a:pt x="23" y="85"/>
                  </a:lnTo>
                  <a:lnTo>
                    <a:pt x="23" y="80"/>
                  </a:lnTo>
                  <a:lnTo>
                    <a:pt x="26" y="76"/>
                  </a:lnTo>
                  <a:lnTo>
                    <a:pt x="23" y="80"/>
                  </a:lnTo>
                  <a:lnTo>
                    <a:pt x="23" y="85"/>
                  </a:lnTo>
                  <a:lnTo>
                    <a:pt x="26" y="87"/>
                  </a:lnTo>
                  <a:lnTo>
                    <a:pt x="28" y="92"/>
                  </a:lnTo>
                  <a:lnTo>
                    <a:pt x="31" y="92"/>
                  </a:lnTo>
                  <a:lnTo>
                    <a:pt x="33" y="90"/>
                  </a:lnTo>
                  <a:lnTo>
                    <a:pt x="33" y="87"/>
                  </a:lnTo>
                  <a:lnTo>
                    <a:pt x="35" y="85"/>
                  </a:lnTo>
                  <a:lnTo>
                    <a:pt x="35" y="85"/>
                  </a:lnTo>
                  <a:lnTo>
                    <a:pt x="35" y="87"/>
                  </a:lnTo>
                  <a:lnTo>
                    <a:pt x="35" y="92"/>
                  </a:lnTo>
                  <a:lnTo>
                    <a:pt x="40" y="97"/>
                  </a:lnTo>
                  <a:lnTo>
                    <a:pt x="42" y="102"/>
                  </a:lnTo>
                  <a:lnTo>
                    <a:pt x="47" y="99"/>
                  </a:lnTo>
                  <a:lnTo>
                    <a:pt x="49" y="99"/>
                  </a:lnTo>
                  <a:lnTo>
                    <a:pt x="52" y="99"/>
                  </a:lnTo>
                  <a:lnTo>
                    <a:pt x="49" y="102"/>
                  </a:lnTo>
                  <a:lnTo>
                    <a:pt x="47" y="102"/>
                  </a:lnTo>
                  <a:lnTo>
                    <a:pt x="47" y="104"/>
                  </a:lnTo>
                  <a:lnTo>
                    <a:pt x="45" y="106"/>
                  </a:lnTo>
                  <a:lnTo>
                    <a:pt x="42" y="109"/>
                  </a:lnTo>
                  <a:lnTo>
                    <a:pt x="47" y="111"/>
                  </a:lnTo>
                  <a:lnTo>
                    <a:pt x="47" y="113"/>
                  </a:lnTo>
                  <a:lnTo>
                    <a:pt x="45" y="113"/>
                  </a:lnTo>
                  <a:lnTo>
                    <a:pt x="42" y="113"/>
                  </a:lnTo>
                  <a:lnTo>
                    <a:pt x="42" y="116"/>
                  </a:lnTo>
                  <a:lnTo>
                    <a:pt x="45" y="118"/>
                  </a:lnTo>
                  <a:lnTo>
                    <a:pt x="52" y="118"/>
                  </a:lnTo>
                  <a:lnTo>
                    <a:pt x="54" y="120"/>
                  </a:lnTo>
                  <a:lnTo>
                    <a:pt x="59" y="118"/>
                  </a:lnTo>
                  <a:lnTo>
                    <a:pt x="64" y="120"/>
                  </a:lnTo>
                  <a:lnTo>
                    <a:pt x="64" y="118"/>
                  </a:lnTo>
                  <a:lnTo>
                    <a:pt x="66" y="118"/>
                  </a:lnTo>
                  <a:lnTo>
                    <a:pt x="68" y="120"/>
                  </a:lnTo>
                  <a:lnTo>
                    <a:pt x="68" y="128"/>
                  </a:lnTo>
                  <a:lnTo>
                    <a:pt x="73" y="130"/>
                  </a:lnTo>
                  <a:lnTo>
                    <a:pt x="75" y="130"/>
                  </a:lnTo>
                  <a:lnTo>
                    <a:pt x="78" y="125"/>
                  </a:lnTo>
                  <a:lnTo>
                    <a:pt x="78" y="120"/>
                  </a:lnTo>
                  <a:lnTo>
                    <a:pt x="71" y="118"/>
                  </a:lnTo>
                  <a:lnTo>
                    <a:pt x="71" y="118"/>
                  </a:lnTo>
                  <a:lnTo>
                    <a:pt x="71" y="116"/>
                  </a:lnTo>
                  <a:lnTo>
                    <a:pt x="75" y="118"/>
                  </a:lnTo>
                  <a:lnTo>
                    <a:pt x="78" y="120"/>
                  </a:lnTo>
                  <a:lnTo>
                    <a:pt x="80" y="123"/>
                  </a:lnTo>
                  <a:lnTo>
                    <a:pt x="83" y="128"/>
                  </a:lnTo>
                  <a:lnTo>
                    <a:pt x="83" y="128"/>
                  </a:lnTo>
                  <a:lnTo>
                    <a:pt x="85" y="123"/>
                  </a:lnTo>
                  <a:lnTo>
                    <a:pt x="87" y="123"/>
                  </a:lnTo>
                  <a:lnTo>
                    <a:pt x="90" y="125"/>
                  </a:lnTo>
                  <a:lnTo>
                    <a:pt x="92" y="128"/>
                  </a:lnTo>
                  <a:lnTo>
                    <a:pt x="97" y="128"/>
                  </a:lnTo>
                  <a:lnTo>
                    <a:pt x="97" y="125"/>
                  </a:lnTo>
                  <a:lnTo>
                    <a:pt x="92" y="123"/>
                  </a:lnTo>
                  <a:lnTo>
                    <a:pt x="92" y="120"/>
                  </a:lnTo>
                  <a:lnTo>
                    <a:pt x="94" y="120"/>
                  </a:lnTo>
                  <a:lnTo>
                    <a:pt x="99" y="123"/>
                  </a:lnTo>
                  <a:lnTo>
                    <a:pt x="99" y="125"/>
                  </a:lnTo>
                  <a:lnTo>
                    <a:pt x="101" y="125"/>
                  </a:lnTo>
                  <a:lnTo>
                    <a:pt x="101" y="128"/>
                  </a:lnTo>
                  <a:lnTo>
                    <a:pt x="104" y="130"/>
                  </a:lnTo>
                  <a:lnTo>
                    <a:pt x="106" y="128"/>
                  </a:lnTo>
                  <a:lnTo>
                    <a:pt x="106" y="125"/>
                  </a:lnTo>
                  <a:lnTo>
                    <a:pt x="106" y="123"/>
                  </a:lnTo>
                  <a:lnTo>
                    <a:pt x="104" y="123"/>
                  </a:lnTo>
                  <a:lnTo>
                    <a:pt x="101" y="120"/>
                  </a:lnTo>
                  <a:lnTo>
                    <a:pt x="101" y="118"/>
                  </a:lnTo>
                  <a:lnTo>
                    <a:pt x="104" y="12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2" name="Freeform 281"/>
            <p:cNvSpPr>
              <a:spLocks/>
            </p:cNvSpPr>
            <p:nvPr/>
          </p:nvSpPr>
          <p:spPr bwMode="auto">
            <a:xfrm>
              <a:off x="6567697" y="2529922"/>
              <a:ext cx="27651" cy="36597"/>
            </a:xfrm>
            <a:custGeom>
              <a:avLst/>
              <a:gdLst>
                <a:gd name="T0" fmla="*/ 17 w 34"/>
                <a:gd name="T1" fmla="*/ 8 h 45"/>
                <a:gd name="T2" fmla="*/ 15 w 34"/>
                <a:gd name="T3" fmla="*/ 8 h 45"/>
                <a:gd name="T4" fmla="*/ 10 w 34"/>
                <a:gd name="T5" fmla="*/ 12 h 45"/>
                <a:gd name="T6" fmla="*/ 5 w 34"/>
                <a:gd name="T7" fmla="*/ 15 h 45"/>
                <a:gd name="T8" fmla="*/ 3 w 34"/>
                <a:gd name="T9" fmla="*/ 12 h 45"/>
                <a:gd name="T10" fmla="*/ 0 w 34"/>
                <a:gd name="T11" fmla="*/ 12 h 45"/>
                <a:gd name="T12" fmla="*/ 0 w 34"/>
                <a:gd name="T13" fmla="*/ 17 h 45"/>
                <a:gd name="T14" fmla="*/ 0 w 34"/>
                <a:gd name="T15" fmla="*/ 22 h 45"/>
                <a:gd name="T16" fmla="*/ 0 w 34"/>
                <a:gd name="T17" fmla="*/ 31 h 45"/>
                <a:gd name="T18" fmla="*/ 3 w 34"/>
                <a:gd name="T19" fmla="*/ 38 h 45"/>
                <a:gd name="T20" fmla="*/ 8 w 34"/>
                <a:gd name="T21" fmla="*/ 45 h 45"/>
                <a:gd name="T22" fmla="*/ 12 w 34"/>
                <a:gd name="T23" fmla="*/ 45 h 45"/>
                <a:gd name="T24" fmla="*/ 19 w 34"/>
                <a:gd name="T25" fmla="*/ 43 h 45"/>
                <a:gd name="T26" fmla="*/ 24 w 34"/>
                <a:gd name="T27" fmla="*/ 41 h 45"/>
                <a:gd name="T28" fmla="*/ 29 w 34"/>
                <a:gd name="T29" fmla="*/ 38 h 45"/>
                <a:gd name="T30" fmla="*/ 34 w 34"/>
                <a:gd name="T31" fmla="*/ 38 h 45"/>
                <a:gd name="T32" fmla="*/ 34 w 34"/>
                <a:gd name="T33" fmla="*/ 36 h 45"/>
                <a:gd name="T34" fmla="*/ 31 w 34"/>
                <a:gd name="T35" fmla="*/ 31 h 45"/>
                <a:gd name="T36" fmla="*/ 29 w 34"/>
                <a:gd name="T37" fmla="*/ 29 h 45"/>
                <a:gd name="T38" fmla="*/ 24 w 34"/>
                <a:gd name="T39" fmla="*/ 26 h 45"/>
                <a:gd name="T40" fmla="*/ 22 w 34"/>
                <a:gd name="T41" fmla="*/ 22 h 45"/>
                <a:gd name="T42" fmla="*/ 22 w 34"/>
                <a:gd name="T43" fmla="*/ 19 h 45"/>
                <a:gd name="T44" fmla="*/ 24 w 34"/>
                <a:gd name="T45" fmla="*/ 17 h 45"/>
                <a:gd name="T46" fmla="*/ 29 w 34"/>
                <a:gd name="T47" fmla="*/ 17 h 45"/>
                <a:gd name="T48" fmla="*/ 34 w 34"/>
                <a:gd name="T49" fmla="*/ 15 h 45"/>
                <a:gd name="T50" fmla="*/ 34 w 34"/>
                <a:gd name="T51" fmla="*/ 12 h 45"/>
                <a:gd name="T52" fmla="*/ 29 w 34"/>
                <a:gd name="T53" fmla="*/ 8 h 45"/>
                <a:gd name="T54" fmla="*/ 26 w 34"/>
                <a:gd name="T55" fmla="*/ 5 h 45"/>
                <a:gd name="T56" fmla="*/ 24 w 34"/>
                <a:gd name="T57" fmla="*/ 0 h 45"/>
                <a:gd name="T58" fmla="*/ 22 w 34"/>
                <a:gd name="T59" fmla="*/ 3 h 45"/>
                <a:gd name="T60" fmla="*/ 22 w 34"/>
                <a:gd name="T61" fmla="*/ 8 h 45"/>
                <a:gd name="T62" fmla="*/ 19 w 34"/>
                <a:gd name="T63" fmla="*/ 10 h 45"/>
                <a:gd name="T64" fmla="*/ 17 w 34"/>
                <a:gd name="T65" fmla="*/ 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 h="45">
                  <a:moveTo>
                    <a:pt x="17" y="8"/>
                  </a:moveTo>
                  <a:lnTo>
                    <a:pt x="15" y="8"/>
                  </a:lnTo>
                  <a:lnTo>
                    <a:pt x="10" y="12"/>
                  </a:lnTo>
                  <a:lnTo>
                    <a:pt x="5" y="15"/>
                  </a:lnTo>
                  <a:lnTo>
                    <a:pt x="3" y="12"/>
                  </a:lnTo>
                  <a:lnTo>
                    <a:pt x="0" y="12"/>
                  </a:lnTo>
                  <a:lnTo>
                    <a:pt x="0" y="17"/>
                  </a:lnTo>
                  <a:lnTo>
                    <a:pt x="0" y="22"/>
                  </a:lnTo>
                  <a:lnTo>
                    <a:pt x="0" y="31"/>
                  </a:lnTo>
                  <a:lnTo>
                    <a:pt x="3" y="38"/>
                  </a:lnTo>
                  <a:lnTo>
                    <a:pt x="8" y="45"/>
                  </a:lnTo>
                  <a:lnTo>
                    <a:pt x="12" y="45"/>
                  </a:lnTo>
                  <a:lnTo>
                    <a:pt x="19" y="43"/>
                  </a:lnTo>
                  <a:lnTo>
                    <a:pt x="24" y="41"/>
                  </a:lnTo>
                  <a:lnTo>
                    <a:pt x="29" y="38"/>
                  </a:lnTo>
                  <a:lnTo>
                    <a:pt x="34" y="38"/>
                  </a:lnTo>
                  <a:lnTo>
                    <a:pt x="34" y="36"/>
                  </a:lnTo>
                  <a:lnTo>
                    <a:pt x="31" y="31"/>
                  </a:lnTo>
                  <a:lnTo>
                    <a:pt x="29" y="29"/>
                  </a:lnTo>
                  <a:lnTo>
                    <a:pt x="24" y="26"/>
                  </a:lnTo>
                  <a:lnTo>
                    <a:pt x="22" y="22"/>
                  </a:lnTo>
                  <a:lnTo>
                    <a:pt x="22" y="19"/>
                  </a:lnTo>
                  <a:lnTo>
                    <a:pt x="24" y="17"/>
                  </a:lnTo>
                  <a:lnTo>
                    <a:pt x="29" y="17"/>
                  </a:lnTo>
                  <a:lnTo>
                    <a:pt x="34" y="15"/>
                  </a:lnTo>
                  <a:lnTo>
                    <a:pt x="34" y="12"/>
                  </a:lnTo>
                  <a:lnTo>
                    <a:pt x="29" y="8"/>
                  </a:lnTo>
                  <a:lnTo>
                    <a:pt x="26" y="5"/>
                  </a:lnTo>
                  <a:lnTo>
                    <a:pt x="24" y="0"/>
                  </a:lnTo>
                  <a:lnTo>
                    <a:pt x="22" y="3"/>
                  </a:lnTo>
                  <a:lnTo>
                    <a:pt x="22" y="8"/>
                  </a:lnTo>
                  <a:lnTo>
                    <a:pt x="19" y="10"/>
                  </a:lnTo>
                  <a:lnTo>
                    <a:pt x="17"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3" name="Freeform 282"/>
            <p:cNvSpPr>
              <a:spLocks/>
            </p:cNvSpPr>
            <p:nvPr/>
          </p:nvSpPr>
          <p:spPr bwMode="auto">
            <a:xfrm>
              <a:off x="6571764" y="2594171"/>
              <a:ext cx="5693" cy="5693"/>
            </a:xfrm>
            <a:custGeom>
              <a:avLst/>
              <a:gdLst>
                <a:gd name="T0" fmla="*/ 0 w 7"/>
                <a:gd name="T1" fmla="*/ 0 h 7"/>
                <a:gd name="T2" fmla="*/ 0 w 7"/>
                <a:gd name="T3" fmla="*/ 4 h 7"/>
                <a:gd name="T4" fmla="*/ 3 w 7"/>
                <a:gd name="T5" fmla="*/ 4 h 7"/>
                <a:gd name="T6" fmla="*/ 5 w 7"/>
                <a:gd name="T7" fmla="*/ 7 h 7"/>
                <a:gd name="T8" fmla="*/ 7 w 7"/>
                <a:gd name="T9" fmla="*/ 4 h 7"/>
                <a:gd name="T10" fmla="*/ 3 w 7"/>
                <a:gd name="T11" fmla="*/ 0 h 7"/>
                <a:gd name="T12" fmla="*/ 0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0" y="0"/>
                  </a:moveTo>
                  <a:lnTo>
                    <a:pt x="0" y="4"/>
                  </a:lnTo>
                  <a:lnTo>
                    <a:pt x="3" y="4"/>
                  </a:lnTo>
                  <a:lnTo>
                    <a:pt x="5" y="7"/>
                  </a:lnTo>
                  <a:lnTo>
                    <a:pt x="7" y="4"/>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4" name="Freeform 283"/>
            <p:cNvSpPr>
              <a:spLocks/>
            </p:cNvSpPr>
            <p:nvPr/>
          </p:nvSpPr>
          <p:spPr bwMode="auto">
            <a:xfrm>
              <a:off x="6679929" y="3034151"/>
              <a:ext cx="3253" cy="2439"/>
            </a:xfrm>
            <a:custGeom>
              <a:avLst/>
              <a:gdLst>
                <a:gd name="T0" fmla="*/ 4 w 4"/>
                <a:gd name="T1" fmla="*/ 0 h 3"/>
                <a:gd name="T2" fmla="*/ 2 w 4"/>
                <a:gd name="T3" fmla="*/ 0 h 3"/>
                <a:gd name="T4" fmla="*/ 0 w 4"/>
                <a:gd name="T5" fmla="*/ 3 h 3"/>
                <a:gd name="T6" fmla="*/ 0 w 4"/>
                <a:gd name="T7" fmla="*/ 3 h 3"/>
                <a:gd name="T8" fmla="*/ 2 w 4"/>
                <a:gd name="T9" fmla="*/ 3 h 3"/>
                <a:gd name="T10" fmla="*/ 4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4" y="0"/>
                  </a:moveTo>
                  <a:lnTo>
                    <a:pt x="2" y="0"/>
                  </a:lnTo>
                  <a:lnTo>
                    <a:pt x="0" y="3"/>
                  </a:lnTo>
                  <a:lnTo>
                    <a:pt x="0" y="3"/>
                  </a:lnTo>
                  <a:lnTo>
                    <a:pt x="2" y="3"/>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5" name="Freeform 284"/>
            <p:cNvSpPr>
              <a:spLocks/>
            </p:cNvSpPr>
            <p:nvPr/>
          </p:nvSpPr>
          <p:spPr bwMode="auto">
            <a:xfrm>
              <a:off x="6571764" y="2486005"/>
              <a:ext cx="13826" cy="5693"/>
            </a:xfrm>
            <a:custGeom>
              <a:avLst/>
              <a:gdLst>
                <a:gd name="T0" fmla="*/ 7 w 17"/>
                <a:gd name="T1" fmla="*/ 5 h 7"/>
                <a:gd name="T2" fmla="*/ 10 w 17"/>
                <a:gd name="T3" fmla="*/ 7 h 7"/>
                <a:gd name="T4" fmla="*/ 12 w 17"/>
                <a:gd name="T5" fmla="*/ 7 h 7"/>
                <a:gd name="T6" fmla="*/ 17 w 17"/>
                <a:gd name="T7" fmla="*/ 2 h 7"/>
                <a:gd name="T8" fmla="*/ 17 w 17"/>
                <a:gd name="T9" fmla="*/ 0 h 7"/>
                <a:gd name="T10" fmla="*/ 12 w 17"/>
                <a:gd name="T11" fmla="*/ 0 h 7"/>
                <a:gd name="T12" fmla="*/ 12 w 17"/>
                <a:gd name="T13" fmla="*/ 0 h 7"/>
                <a:gd name="T14" fmla="*/ 10 w 17"/>
                <a:gd name="T15" fmla="*/ 0 h 7"/>
                <a:gd name="T16" fmla="*/ 5 w 17"/>
                <a:gd name="T17" fmla="*/ 2 h 7"/>
                <a:gd name="T18" fmla="*/ 3 w 17"/>
                <a:gd name="T19" fmla="*/ 2 h 7"/>
                <a:gd name="T20" fmla="*/ 0 w 17"/>
                <a:gd name="T21" fmla="*/ 2 h 7"/>
                <a:gd name="T22" fmla="*/ 3 w 17"/>
                <a:gd name="T23" fmla="*/ 5 h 7"/>
                <a:gd name="T24" fmla="*/ 7 w 1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7">
                  <a:moveTo>
                    <a:pt x="7" y="5"/>
                  </a:moveTo>
                  <a:lnTo>
                    <a:pt x="10" y="7"/>
                  </a:lnTo>
                  <a:lnTo>
                    <a:pt x="12" y="7"/>
                  </a:lnTo>
                  <a:lnTo>
                    <a:pt x="17" y="2"/>
                  </a:lnTo>
                  <a:lnTo>
                    <a:pt x="17" y="0"/>
                  </a:lnTo>
                  <a:lnTo>
                    <a:pt x="12" y="0"/>
                  </a:lnTo>
                  <a:lnTo>
                    <a:pt x="12" y="0"/>
                  </a:lnTo>
                  <a:lnTo>
                    <a:pt x="10" y="0"/>
                  </a:lnTo>
                  <a:lnTo>
                    <a:pt x="5" y="2"/>
                  </a:lnTo>
                  <a:lnTo>
                    <a:pt x="3" y="2"/>
                  </a:lnTo>
                  <a:lnTo>
                    <a:pt x="0" y="2"/>
                  </a:lnTo>
                  <a:lnTo>
                    <a:pt x="3" y="5"/>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6" name="Freeform 285"/>
            <p:cNvSpPr>
              <a:spLocks/>
            </p:cNvSpPr>
            <p:nvPr/>
          </p:nvSpPr>
          <p:spPr bwMode="auto">
            <a:xfrm>
              <a:off x="6566070" y="2522602"/>
              <a:ext cx="15452" cy="13826"/>
            </a:xfrm>
            <a:custGeom>
              <a:avLst/>
              <a:gdLst>
                <a:gd name="T0" fmla="*/ 7 w 19"/>
                <a:gd name="T1" fmla="*/ 17 h 17"/>
                <a:gd name="T2" fmla="*/ 12 w 19"/>
                <a:gd name="T3" fmla="*/ 17 h 17"/>
                <a:gd name="T4" fmla="*/ 17 w 19"/>
                <a:gd name="T5" fmla="*/ 14 h 17"/>
                <a:gd name="T6" fmla="*/ 17 w 19"/>
                <a:gd name="T7" fmla="*/ 9 h 17"/>
                <a:gd name="T8" fmla="*/ 19 w 19"/>
                <a:gd name="T9" fmla="*/ 9 h 17"/>
                <a:gd name="T10" fmla="*/ 19 w 19"/>
                <a:gd name="T11" fmla="*/ 7 h 17"/>
                <a:gd name="T12" fmla="*/ 17 w 19"/>
                <a:gd name="T13" fmla="*/ 5 h 17"/>
                <a:gd name="T14" fmla="*/ 14 w 19"/>
                <a:gd name="T15" fmla="*/ 2 h 17"/>
                <a:gd name="T16" fmla="*/ 12 w 19"/>
                <a:gd name="T17" fmla="*/ 0 h 17"/>
                <a:gd name="T18" fmla="*/ 5 w 19"/>
                <a:gd name="T19" fmla="*/ 2 h 17"/>
                <a:gd name="T20" fmla="*/ 0 w 19"/>
                <a:gd name="T21" fmla="*/ 7 h 17"/>
                <a:gd name="T22" fmla="*/ 0 w 19"/>
                <a:gd name="T23" fmla="*/ 9 h 17"/>
                <a:gd name="T24" fmla="*/ 0 w 19"/>
                <a:gd name="T25" fmla="*/ 12 h 17"/>
                <a:gd name="T26" fmla="*/ 7 w 19"/>
                <a:gd name="T2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7">
                  <a:moveTo>
                    <a:pt x="7" y="17"/>
                  </a:moveTo>
                  <a:lnTo>
                    <a:pt x="12" y="17"/>
                  </a:lnTo>
                  <a:lnTo>
                    <a:pt x="17" y="14"/>
                  </a:lnTo>
                  <a:lnTo>
                    <a:pt x="17" y="9"/>
                  </a:lnTo>
                  <a:lnTo>
                    <a:pt x="19" y="9"/>
                  </a:lnTo>
                  <a:lnTo>
                    <a:pt x="19" y="7"/>
                  </a:lnTo>
                  <a:lnTo>
                    <a:pt x="17" y="5"/>
                  </a:lnTo>
                  <a:lnTo>
                    <a:pt x="14" y="2"/>
                  </a:lnTo>
                  <a:lnTo>
                    <a:pt x="12" y="0"/>
                  </a:lnTo>
                  <a:lnTo>
                    <a:pt x="5" y="2"/>
                  </a:lnTo>
                  <a:lnTo>
                    <a:pt x="0" y="7"/>
                  </a:lnTo>
                  <a:lnTo>
                    <a:pt x="0" y="9"/>
                  </a:lnTo>
                  <a:lnTo>
                    <a:pt x="0" y="12"/>
                  </a:lnTo>
                  <a:lnTo>
                    <a:pt x="7"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7" name="Freeform 286"/>
            <p:cNvSpPr>
              <a:spLocks/>
            </p:cNvSpPr>
            <p:nvPr/>
          </p:nvSpPr>
          <p:spPr bwMode="auto">
            <a:xfrm>
              <a:off x="6571764" y="2584411"/>
              <a:ext cx="13826" cy="11386"/>
            </a:xfrm>
            <a:custGeom>
              <a:avLst/>
              <a:gdLst>
                <a:gd name="T0" fmla="*/ 14 w 17"/>
                <a:gd name="T1" fmla="*/ 14 h 14"/>
                <a:gd name="T2" fmla="*/ 17 w 17"/>
                <a:gd name="T3" fmla="*/ 7 h 14"/>
                <a:gd name="T4" fmla="*/ 14 w 17"/>
                <a:gd name="T5" fmla="*/ 2 h 14"/>
                <a:gd name="T6" fmla="*/ 12 w 17"/>
                <a:gd name="T7" fmla="*/ 0 h 14"/>
                <a:gd name="T8" fmla="*/ 7 w 17"/>
                <a:gd name="T9" fmla="*/ 0 h 14"/>
                <a:gd name="T10" fmla="*/ 0 w 17"/>
                <a:gd name="T11" fmla="*/ 4 h 14"/>
                <a:gd name="T12" fmla="*/ 0 w 17"/>
                <a:gd name="T13" fmla="*/ 7 h 14"/>
                <a:gd name="T14" fmla="*/ 5 w 17"/>
                <a:gd name="T15" fmla="*/ 9 h 14"/>
                <a:gd name="T16" fmla="*/ 10 w 17"/>
                <a:gd name="T17" fmla="*/ 12 h 14"/>
                <a:gd name="T18" fmla="*/ 14 w 17"/>
                <a:gd name="T1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4">
                  <a:moveTo>
                    <a:pt x="14" y="14"/>
                  </a:moveTo>
                  <a:lnTo>
                    <a:pt x="17" y="7"/>
                  </a:lnTo>
                  <a:lnTo>
                    <a:pt x="14" y="2"/>
                  </a:lnTo>
                  <a:lnTo>
                    <a:pt x="12" y="0"/>
                  </a:lnTo>
                  <a:lnTo>
                    <a:pt x="7" y="0"/>
                  </a:lnTo>
                  <a:lnTo>
                    <a:pt x="0" y="4"/>
                  </a:lnTo>
                  <a:lnTo>
                    <a:pt x="0" y="7"/>
                  </a:lnTo>
                  <a:lnTo>
                    <a:pt x="5" y="9"/>
                  </a:lnTo>
                  <a:lnTo>
                    <a:pt x="10" y="12"/>
                  </a:lnTo>
                  <a:lnTo>
                    <a:pt x="14"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8" name="Freeform 287"/>
            <p:cNvSpPr>
              <a:spLocks/>
            </p:cNvSpPr>
            <p:nvPr/>
          </p:nvSpPr>
          <p:spPr bwMode="auto">
            <a:xfrm>
              <a:off x="6623813" y="2957703"/>
              <a:ext cx="13826" cy="13013"/>
            </a:xfrm>
            <a:custGeom>
              <a:avLst/>
              <a:gdLst>
                <a:gd name="T0" fmla="*/ 17 w 17"/>
                <a:gd name="T1" fmla="*/ 5 h 16"/>
                <a:gd name="T2" fmla="*/ 12 w 17"/>
                <a:gd name="T3" fmla="*/ 5 h 16"/>
                <a:gd name="T4" fmla="*/ 12 w 17"/>
                <a:gd name="T5" fmla="*/ 2 h 16"/>
                <a:gd name="T6" fmla="*/ 7 w 17"/>
                <a:gd name="T7" fmla="*/ 0 h 16"/>
                <a:gd name="T8" fmla="*/ 5 w 17"/>
                <a:gd name="T9" fmla="*/ 0 h 16"/>
                <a:gd name="T10" fmla="*/ 0 w 17"/>
                <a:gd name="T11" fmla="*/ 2 h 16"/>
                <a:gd name="T12" fmla="*/ 2 w 17"/>
                <a:gd name="T13" fmla="*/ 5 h 16"/>
                <a:gd name="T14" fmla="*/ 5 w 17"/>
                <a:gd name="T15" fmla="*/ 7 h 16"/>
                <a:gd name="T16" fmla="*/ 7 w 17"/>
                <a:gd name="T17" fmla="*/ 5 h 16"/>
                <a:gd name="T18" fmla="*/ 10 w 17"/>
                <a:gd name="T19" fmla="*/ 7 h 16"/>
                <a:gd name="T20" fmla="*/ 10 w 17"/>
                <a:gd name="T21" fmla="*/ 12 h 16"/>
                <a:gd name="T22" fmla="*/ 12 w 17"/>
                <a:gd name="T23" fmla="*/ 12 h 16"/>
                <a:gd name="T24" fmla="*/ 17 w 17"/>
                <a:gd name="T25" fmla="*/ 16 h 16"/>
                <a:gd name="T26" fmla="*/ 17 w 17"/>
                <a:gd name="T27" fmla="*/ 16 h 16"/>
                <a:gd name="T28" fmla="*/ 17 w 17"/>
                <a:gd name="T29" fmla="*/ 14 h 16"/>
                <a:gd name="T30" fmla="*/ 17 w 17"/>
                <a:gd name="T31" fmla="*/ 12 h 16"/>
                <a:gd name="T32" fmla="*/ 17 w 17"/>
                <a:gd name="T33" fmla="*/ 9 h 16"/>
                <a:gd name="T34" fmla="*/ 17 w 17"/>
                <a:gd name="T35"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16">
                  <a:moveTo>
                    <a:pt x="17" y="5"/>
                  </a:moveTo>
                  <a:lnTo>
                    <a:pt x="12" y="5"/>
                  </a:lnTo>
                  <a:lnTo>
                    <a:pt x="12" y="2"/>
                  </a:lnTo>
                  <a:lnTo>
                    <a:pt x="7" y="0"/>
                  </a:lnTo>
                  <a:lnTo>
                    <a:pt x="5" y="0"/>
                  </a:lnTo>
                  <a:lnTo>
                    <a:pt x="0" y="2"/>
                  </a:lnTo>
                  <a:lnTo>
                    <a:pt x="2" y="5"/>
                  </a:lnTo>
                  <a:lnTo>
                    <a:pt x="5" y="7"/>
                  </a:lnTo>
                  <a:lnTo>
                    <a:pt x="7" y="5"/>
                  </a:lnTo>
                  <a:lnTo>
                    <a:pt x="10" y="7"/>
                  </a:lnTo>
                  <a:lnTo>
                    <a:pt x="10" y="12"/>
                  </a:lnTo>
                  <a:lnTo>
                    <a:pt x="12" y="12"/>
                  </a:lnTo>
                  <a:lnTo>
                    <a:pt x="17" y="16"/>
                  </a:lnTo>
                  <a:lnTo>
                    <a:pt x="17" y="16"/>
                  </a:lnTo>
                  <a:lnTo>
                    <a:pt x="17" y="14"/>
                  </a:lnTo>
                  <a:lnTo>
                    <a:pt x="17" y="12"/>
                  </a:lnTo>
                  <a:lnTo>
                    <a:pt x="17" y="9"/>
                  </a:lnTo>
                  <a:lnTo>
                    <a:pt x="1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9" name="Freeform 288"/>
            <p:cNvSpPr>
              <a:spLocks/>
            </p:cNvSpPr>
            <p:nvPr/>
          </p:nvSpPr>
          <p:spPr bwMode="auto">
            <a:xfrm>
              <a:off x="6677489" y="3052044"/>
              <a:ext cx="2440" cy="5693"/>
            </a:xfrm>
            <a:custGeom>
              <a:avLst/>
              <a:gdLst>
                <a:gd name="T0" fmla="*/ 0 w 3"/>
                <a:gd name="T1" fmla="*/ 2 h 7"/>
                <a:gd name="T2" fmla="*/ 0 w 3"/>
                <a:gd name="T3" fmla="*/ 5 h 7"/>
                <a:gd name="T4" fmla="*/ 0 w 3"/>
                <a:gd name="T5" fmla="*/ 7 h 7"/>
                <a:gd name="T6" fmla="*/ 3 w 3"/>
                <a:gd name="T7" fmla="*/ 2 h 7"/>
                <a:gd name="T8" fmla="*/ 3 w 3"/>
                <a:gd name="T9" fmla="*/ 0 h 7"/>
                <a:gd name="T10" fmla="*/ 0 w 3"/>
                <a:gd name="T11" fmla="*/ 0 h 7"/>
                <a:gd name="T12" fmla="*/ 0 w 3"/>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3" h="7">
                  <a:moveTo>
                    <a:pt x="0" y="2"/>
                  </a:moveTo>
                  <a:lnTo>
                    <a:pt x="0" y="5"/>
                  </a:lnTo>
                  <a:lnTo>
                    <a:pt x="0" y="7"/>
                  </a:lnTo>
                  <a:lnTo>
                    <a:pt x="3" y="2"/>
                  </a:lnTo>
                  <a:lnTo>
                    <a:pt x="3"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0" name="Freeform 289"/>
            <p:cNvSpPr>
              <a:spLocks/>
            </p:cNvSpPr>
            <p:nvPr/>
          </p:nvSpPr>
          <p:spPr bwMode="auto">
            <a:xfrm>
              <a:off x="6588842" y="2499831"/>
              <a:ext cx="27651" cy="36597"/>
            </a:xfrm>
            <a:custGeom>
              <a:avLst/>
              <a:gdLst>
                <a:gd name="T0" fmla="*/ 5 w 34"/>
                <a:gd name="T1" fmla="*/ 28 h 45"/>
                <a:gd name="T2" fmla="*/ 3 w 34"/>
                <a:gd name="T3" fmla="*/ 30 h 45"/>
                <a:gd name="T4" fmla="*/ 3 w 34"/>
                <a:gd name="T5" fmla="*/ 33 h 45"/>
                <a:gd name="T6" fmla="*/ 5 w 34"/>
                <a:gd name="T7" fmla="*/ 37 h 45"/>
                <a:gd name="T8" fmla="*/ 10 w 34"/>
                <a:gd name="T9" fmla="*/ 37 h 45"/>
                <a:gd name="T10" fmla="*/ 12 w 34"/>
                <a:gd name="T11" fmla="*/ 40 h 45"/>
                <a:gd name="T12" fmla="*/ 12 w 34"/>
                <a:gd name="T13" fmla="*/ 42 h 45"/>
                <a:gd name="T14" fmla="*/ 17 w 34"/>
                <a:gd name="T15" fmla="*/ 45 h 45"/>
                <a:gd name="T16" fmla="*/ 19 w 34"/>
                <a:gd name="T17" fmla="*/ 40 h 45"/>
                <a:gd name="T18" fmla="*/ 19 w 34"/>
                <a:gd name="T19" fmla="*/ 35 h 45"/>
                <a:gd name="T20" fmla="*/ 19 w 34"/>
                <a:gd name="T21" fmla="*/ 33 h 45"/>
                <a:gd name="T22" fmla="*/ 19 w 34"/>
                <a:gd name="T23" fmla="*/ 28 h 45"/>
                <a:gd name="T24" fmla="*/ 26 w 34"/>
                <a:gd name="T25" fmla="*/ 26 h 45"/>
                <a:gd name="T26" fmla="*/ 34 w 34"/>
                <a:gd name="T27" fmla="*/ 23 h 45"/>
                <a:gd name="T28" fmla="*/ 34 w 34"/>
                <a:gd name="T29" fmla="*/ 21 h 45"/>
                <a:gd name="T30" fmla="*/ 31 w 34"/>
                <a:gd name="T31" fmla="*/ 21 h 45"/>
                <a:gd name="T32" fmla="*/ 26 w 34"/>
                <a:gd name="T33" fmla="*/ 16 h 45"/>
                <a:gd name="T34" fmla="*/ 22 w 34"/>
                <a:gd name="T35" fmla="*/ 14 h 45"/>
                <a:gd name="T36" fmla="*/ 22 w 34"/>
                <a:gd name="T37" fmla="*/ 11 h 45"/>
                <a:gd name="T38" fmla="*/ 22 w 34"/>
                <a:gd name="T39" fmla="*/ 4 h 45"/>
                <a:gd name="T40" fmla="*/ 19 w 34"/>
                <a:gd name="T41" fmla="*/ 2 h 45"/>
                <a:gd name="T42" fmla="*/ 17 w 34"/>
                <a:gd name="T43" fmla="*/ 0 h 45"/>
                <a:gd name="T44" fmla="*/ 12 w 34"/>
                <a:gd name="T45" fmla="*/ 0 h 45"/>
                <a:gd name="T46" fmla="*/ 10 w 34"/>
                <a:gd name="T47" fmla="*/ 0 h 45"/>
                <a:gd name="T48" fmla="*/ 10 w 34"/>
                <a:gd name="T49" fmla="*/ 2 h 45"/>
                <a:gd name="T50" fmla="*/ 10 w 34"/>
                <a:gd name="T51" fmla="*/ 4 h 45"/>
                <a:gd name="T52" fmla="*/ 5 w 34"/>
                <a:gd name="T53" fmla="*/ 9 h 45"/>
                <a:gd name="T54" fmla="*/ 3 w 34"/>
                <a:gd name="T55" fmla="*/ 11 h 45"/>
                <a:gd name="T56" fmla="*/ 0 w 34"/>
                <a:gd name="T57" fmla="*/ 19 h 45"/>
                <a:gd name="T58" fmla="*/ 3 w 34"/>
                <a:gd name="T59" fmla="*/ 23 h 45"/>
                <a:gd name="T60" fmla="*/ 5 w 34"/>
                <a:gd name="T61" fmla="*/ 2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 h="45">
                  <a:moveTo>
                    <a:pt x="5" y="28"/>
                  </a:moveTo>
                  <a:lnTo>
                    <a:pt x="3" y="30"/>
                  </a:lnTo>
                  <a:lnTo>
                    <a:pt x="3" y="33"/>
                  </a:lnTo>
                  <a:lnTo>
                    <a:pt x="5" y="37"/>
                  </a:lnTo>
                  <a:lnTo>
                    <a:pt x="10" y="37"/>
                  </a:lnTo>
                  <a:lnTo>
                    <a:pt x="12" y="40"/>
                  </a:lnTo>
                  <a:lnTo>
                    <a:pt x="12" y="42"/>
                  </a:lnTo>
                  <a:lnTo>
                    <a:pt x="17" y="45"/>
                  </a:lnTo>
                  <a:lnTo>
                    <a:pt x="19" y="40"/>
                  </a:lnTo>
                  <a:lnTo>
                    <a:pt x="19" y="35"/>
                  </a:lnTo>
                  <a:lnTo>
                    <a:pt x="19" y="33"/>
                  </a:lnTo>
                  <a:lnTo>
                    <a:pt x="19" y="28"/>
                  </a:lnTo>
                  <a:lnTo>
                    <a:pt x="26" y="26"/>
                  </a:lnTo>
                  <a:lnTo>
                    <a:pt x="34" y="23"/>
                  </a:lnTo>
                  <a:lnTo>
                    <a:pt x="34" y="21"/>
                  </a:lnTo>
                  <a:lnTo>
                    <a:pt x="31" y="21"/>
                  </a:lnTo>
                  <a:lnTo>
                    <a:pt x="26" y="16"/>
                  </a:lnTo>
                  <a:lnTo>
                    <a:pt x="22" y="14"/>
                  </a:lnTo>
                  <a:lnTo>
                    <a:pt x="22" y="11"/>
                  </a:lnTo>
                  <a:lnTo>
                    <a:pt x="22" y="4"/>
                  </a:lnTo>
                  <a:lnTo>
                    <a:pt x="19" y="2"/>
                  </a:lnTo>
                  <a:lnTo>
                    <a:pt x="17" y="0"/>
                  </a:lnTo>
                  <a:lnTo>
                    <a:pt x="12" y="0"/>
                  </a:lnTo>
                  <a:lnTo>
                    <a:pt x="10" y="0"/>
                  </a:lnTo>
                  <a:lnTo>
                    <a:pt x="10" y="2"/>
                  </a:lnTo>
                  <a:lnTo>
                    <a:pt x="10" y="4"/>
                  </a:lnTo>
                  <a:lnTo>
                    <a:pt x="5" y="9"/>
                  </a:lnTo>
                  <a:lnTo>
                    <a:pt x="3" y="11"/>
                  </a:lnTo>
                  <a:lnTo>
                    <a:pt x="0" y="19"/>
                  </a:lnTo>
                  <a:lnTo>
                    <a:pt x="3" y="23"/>
                  </a:lnTo>
                  <a:lnTo>
                    <a:pt x="5" y="2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1" name="Freeform 290"/>
            <p:cNvSpPr>
              <a:spLocks/>
            </p:cNvSpPr>
            <p:nvPr/>
          </p:nvSpPr>
          <p:spPr bwMode="auto">
            <a:xfrm>
              <a:off x="6692941" y="3034151"/>
              <a:ext cx="5693" cy="4066"/>
            </a:xfrm>
            <a:custGeom>
              <a:avLst/>
              <a:gdLst>
                <a:gd name="T0" fmla="*/ 5 w 7"/>
                <a:gd name="T1" fmla="*/ 5 h 5"/>
                <a:gd name="T2" fmla="*/ 7 w 7"/>
                <a:gd name="T3" fmla="*/ 3 h 5"/>
                <a:gd name="T4" fmla="*/ 3 w 7"/>
                <a:gd name="T5" fmla="*/ 0 h 5"/>
                <a:gd name="T6" fmla="*/ 0 w 7"/>
                <a:gd name="T7" fmla="*/ 3 h 5"/>
                <a:gd name="T8" fmla="*/ 3 w 7"/>
                <a:gd name="T9" fmla="*/ 5 h 5"/>
                <a:gd name="T10" fmla="*/ 5 w 7"/>
                <a:gd name="T11" fmla="*/ 5 h 5"/>
              </a:gdLst>
              <a:ahLst/>
              <a:cxnLst>
                <a:cxn ang="0">
                  <a:pos x="T0" y="T1"/>
                </a:cxn>
                <a:cxn ang="0">
                  <a:pos x="T2" y="T3"/>
                </a:cxn>
                <a:cxn ang="0">
                  <a:pos x="T4" y="T5"/>
                </a:cxn>
                <a:cxn ang="0">
                  <a:pos x="T6" y="T7"/>
                </a:cxn>
                <a:cxn ang="0">
                  <a:pos x="T8" y="T9"/>
                </a:cxn>
                <a:cxn ang="0">
                  <a:pos x="T10" y="T11"/>
                </a:cxn>
              </a:cxnLst>
              <a:rect l="0" t="0" r="r" b="b"/>
              <a:pathLst>
                <a:path w="7" h="5">
                  <a:moveTo>
                    <a:pt x="5" y="5"/>
                  </a:moveTo>
                  <a:lnTo>
                    <a:pt x="7" y="3"/>
                  </a:lnTo>
                  <a:lnTo>
                    <a:pt x="3" y="0"/>
                  </a:lnTo>
                  <a:lnTo>
                    <a:pt x="0" y="3"/>
                  </a:lnTo>
                  <a:lnTo>
                    <a:pt x="3" y="5"/>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2" name="Freeform 291"/>
            <p:cNvSpPr>
              <a:spLocks/>
            </p:cNvSpPr>
            <p:nvPr/>
          </p:nvSpPr>
          <p:spPr bwMode="auto">
            <a:xfrm>
              <a:off x="6588842" y="3025206"/>
              <a:ext cx="25212" cy="28464"/>
            </a:xfrm>
            <a:custGeom>
              <a:avLst/>
              <a:gdLst>
                <a:gd name="T0" fmla="*/ 31 w 31"/>
                <a:gd name="T1" fmla="*/ 16 h 35"/>
                <a:gd name="T2" fmla="*/ 31 w 31"/>
                <a:gd name="T3" fmla="*/ 11 h 35"/>
                <a:gd name="T4" fmla="*/ 29 w 31"/>
                <a:gd name="T5" fmla="*/ 7 h 35"/>
                <a:gd name="T6" fmla="*/ 15 w 31"/>
                <a:gd name="T7" fmla="*/ 2 h 35"/>
                <a:gd name="T8" fmla="*/ 8 w 31"/>
                <a:gd name="T9" fmla="*/ 0 h 35"/>
                <a:gd name="T10" fmla="*/ 3 w 31"/>
                <a:gd name="T11" fmla="*/ 2 h 35"/>
                <a:gd name="T12" fmla="*/ 0 w 31"/>
                <a:gd name="T13" fmla="*/ 11 h 35"/>
                <a:gd name="T14" fmla="*/ 0 w 31"/>
                <a:gd name="T15" fmla="*/ 21 h 35"/>
                <a:gd name="T16" fmla="*/ 3 w 31"/>
                <a:gd name="T17" fmla="*/ 26 h 35"/>
                <a:gd name="T18" fmla="*/ 3 w 31"/>
                <a:gd name="T19" fmla="*/ 30 h 35"/>
                <a:gd name="T20" fmla="*/ 5 w 31"/>
                <a:gd name="T21" fmla="*/ 30 h 35"/>
                <a:gd name="T22" fmla="*/ 8 w 31"/>
                <a:gd name="T23" fmla="*/ 30 h 35"/>
                <a:gd name="T24" fmla="*/ 8 w 31"/>
                <a:gd name="T25" fmla="*/ 35 h 35"/>
                <a:gd name="T26" fmla="*/ 10 w 31"/>
                <a:gd name="T27" fmla="*/ 35 h 35"/>
                <a:gd name="T28" fmla="*/ 12 w 31"/>
                <a:gd name="T29" fmla="*/ 30 h 35"/>
                <a:gd name="T30" fmla="*/ 17 w 31"/>
                <a:gd name="T31" fmla="*/ 30 h 35"/>
                <a:gd name="T32" fmla="*/ 22 w 31"/>
                <a:gd name="T33" fmla="*/ 26 h 35"/>
                <a:gd name="T34" fmla="*/ 26 w 31"/>
                <a:gd name="T35" fmla="*/ 21 h 35"/>
                <a:gd name="T36" fmla="*/ 26 w 31"/>
                <a:gd name="T37" fmla="*/ 14 h 35"/>
                <a:gd name="T38" fmla="*/ 29 w 31"/>
                <a:gd name="T39" fmla="*/ 11 h 35"/>
                <a:gd name="T40" fmla="*/ 31 w 31"/>
                <a:gd name="T41" fmla="*/ 16 h 35"/>
                <a:gd name="T42" fmla="*/ 29 w 31"/>
                <a:gd name="T43" fmla="*/ 21 h 35"/>
                <a:gd name="T44" fmla="*/ 31 w 31"/>
                <a:gd name="T45" fmla="*/ 1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5">
                  <a:moveTo>
                    <a:pt x="31" y="16"/>
                  </a:moveTo>
                  <a:lnTo>
                    <a:pt x="31" y="11"/>
                  </a:lnTo>
                  <a:lnTo>
                    <a:pt x="29" y="7"/>
                  </a:lnTo>
                  <a:lnTo>
                    <a:pt x="15" y="2"/>
                  </a:lnTo>
                  <a:lnTo>
                    <a:pt x="8" y="0"/>
                  </a:lnTo>
                  <a:lnTo>
                    <a:pt x="3" y="2"/>
                  </a:lnTo>
                  <a:lnTo>
                    <a:pt x="0" y="11"/>
                  </a:lnTo>
                  <a:lnTo>
                    <a:pt x="0" y="21"/>
                  </a:lnTo>
                  <a:lnTo>
                    <a:pt x="3" y="26"/>
                  </a:lnTo>
                  <a:lnTo>
                    <a:pt x="3" y="30"/>
                  </a:lnTo>
                  <a:lnTo>
                    <a:pt x="5" y="30"/>
                  </a:lnTo>
                  <a:lnTo>
                    <a:pt x="8" y="30"/>
                  </a:lnTo>
                  <a:lnTo>
                    <a:pt x="8" y="35"/>
                  </a:lnTo>
                  <a:lnTo>
                    <a:pt x="10" y="35"/>
                  </a:lnTo>
                  <a:lnTo>
                    <a:pt x="12" y="30"/>
                  </a:lnTo>
                  <a:lnTo>
                    <a:pt x="17" y="30"/>
                  </a:lnTo>
                  <a:lnTo>
                    <a:pt x="22" y="26"/>
                  </a:lnTo>
                  <a:lnTo>
                    <a:pt x="26" y="21"/>
                  </a:lnTo>
                  <a:lnTo>
                    <a:pt x="26" y="14"/>
                  </a:lnTo>
                  <a:lnTo>
                    <a:pt x="29" y="11"/>
                  </a:lnTo>
                  <a:lnTo>
                    <a:pt x="31" y="16"/>
                  </a:lnTo>
                  <a:lnTo>
                    <a:pt x="29" y="21"/>
                  </a:lnTo>
                  <a:lnTo>
                    <a:pt x="31" y="1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3" name="Freeform 292"/>
            <p:cNvSpPr>
              <a:spLocks/>
            </p:cNvSpPr>
            <p:nvPr/>
          </p:nvSpPr>
          <p:spPr bwMode="auto">
            <a:xfrm>
              <a:off x="6987346" y="2780410"/>
              <a:ext cx="5693" cy="4066"/>
            </a:xfrm>
            <a:custGeom>
              <a:avLst/>
              <a:gdLst>
                <a:gd name="T0" fmla="*/ 5 w 7"/>
                <a:gd name="T1" fmla="*/ 5 h 5"/>
                <a:gd name="T2" fmla="*/ 7 w 7"/>
                <a:gd name="T3" fmla="*/ 2 h 5"/>
                <a:gd name="T4" fmla="*/ 5 w 7"/>
                <a:gd name="T5" fmla="*/ 0 h 5"/>
                <a:gd name="T6" fmla="*/ 2 w 7"/>
                <a:gd name="T7" fmla="*/ 2 h 5"/>
                <a:gd name="T8" fmla="*/ 2 w 7"/>
                <a:gd name="T9" fmla="*/ 5 h 5"/>
                <a:gd name="T10" fmla="*/ 0 w 7"/>
                <a:gd name="T11" fmla="*/ 5 h 5"/>
                <a:gd name="T12" fmla="*/ 5 w 7"/>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5" y="5"/>
                  </a:moveTo>
                  <a:lnTo>
                    <a:pt x="7" y="2"/>
                  </a:lnTo>
                  <a:lnTo>
                    <a:pt x="5" y="0"/>
                  </a:lnTo>
                  <a:lnTo>
                    <a:pt x="2" y="2"/>
                  </a:lnTo>
                  <a:lnTo>
                    <a:pt x="2" y="5"/>
                  </a:lnTo>
                  <a:lnTo>
                    <a:pt x="0" y="5"/>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4" name="Freeform 293"/>
            <p:cNvSpPr>
              <a:spLocks/>
            </p:cNvSpPr>
            <p:nvPr/>
          </p:nvSpPr>
          <p:spPr bwMode="auto">
            <a:xfrm>
              <a:off x="8264185" y="3566032"/>
              <a:ext cx="4066" cy="5693"/>
            </a:xfrm>
            <a:custGeom>
              <a:avLst/>
              <a:gdLst>
                <a:gd name="T0" fmla="*/ 0 w 5"/>
                <a:gd name="T1" fmla="*/ 4 h 7"/>
                <a:gd name="T2" fmla="*/ 3 w 5"/>
                <a:gd name="T3" fmla="*/ 7 h 7"/>
                <a:gd name="T4" fmla="*/ 5 w 5"/>
                <a:gd name="T5" fmla="*/ 2 h 7"/>
                <a:gd name="T6" fmla="*/ 5 w 5"/>
                <a:gd name="T7" fmla="*/ 0 h 7"/>
                <a:gd name="T8" fmla="*/ 3 w 5"/>
                <a:gd name="T9" fmla="*/ 2 h 7"/>
                <a:gd name="T10" fmla="*/ 0 w 5"/>
                <a:gd name="T11" fmla="*/ 4 h 7"/>
              </a:gdLst>
              <a:ahLst/>
              <a:cxnLst>
                <a:cxn ang="0">
                  <a:pos x="T0" y="T1"/>
                </a:cxn>
                <a:cxn ang="0">
                  <a:pos x="T2" y="T3"/>
                </a:cxn>
                <a:cxn ang="0">
                  <a:pos x="T4" y="T5"/>
                </a:cxn>
                <a:cxn ang="0">
                  <a:pos x="T6" y="T7"/>
                </a:cxn>
                <a:cxn ang="0">
                  <a:pos x="T8" y="T9"/>
                </a:cxn>
                <a:cxn ang="0">
                  <a:pos x="T10" y="T11"/>
                </a:cxn>
              </a:cxnLst>
              <a:rect l="0" t="0" r="r" b="b"/>
              <a:pathLst>
                <a:path w="5" h="7">
                  <a:moveTo>
                    <a:pt x="0" y="4"/>
                  </a:moveTo>
                  <a:lnTo>
                    <a:pt x="3" y="7"/>
                  </a:lnTo>
                  <a:lnTo>
                    <a:pt x="5" y="2"/>
                  </a:lnTo>
                  <a:lnTo>
                    <a:pt x="5" y="0"/>
                  </a:lnTo>
                  <a:lnTo>
                    <a:pt x="3" y="2"/>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5" name="Freeform 294"/>
            <p:cNvSpPr>
              <a:spLocks/>
            </p:cNvSpPr>
            <p:nvPr/>
          </p:nvSpPr>
          <p:spPr bwMode="auto">
            <a:xfrm>
              <a:off x="8464251" y="3198432"/>
              <a:ext cx="19518" cy="11386"/>
            </a:xfrm>
            <a:custGeom>
              <a:avLst/>
              <a:gdLst>
                <a:gd name="T0" fmla="*/ 10 w 24"/>
                <a:gd name="T1" fmla="*/ 9 h 14"/>
                <a:gd name="T2" fmla="*/ 17 w 24"/>
                <a:gd name="T3" fmla="*/ 11 h 14"/>
                <a:gd name="T4" fmla="*/ 19 w 24"/>
                <a:gd name="T5" fmla="*/ 14 h 14"/>
                <a:gd name="T6" fmla="*/ 24 w 24"/>
                <a:gd name="T7" fmla="*/ 11 h 14"/>
                <a:gd name="T8" fmla="*/ 24 w 24"/>
                <a:gd name="T9" fmla="*/ 9 h 14"/>
                <a:gd name="T10" fmla="*/ 17 w 24"/>
                <a:gd name="T11" fmla="*/ 7 h 14"/>
                <a:gd name="T12" fmla="*/ 14 w 24"/>
                <a:gd name="T13" fmla="*/ 4 h 14"/>
                <a:gd name="T14" fmla="*/ 10 w 24"/>
                <a:gd name="T15" fmla="*/ 4 h 14"/>
                <a:gd name="T16" fmla="*/ 7 w 24"/>
                <a:gd name="T17" fmla="*/ 2 h 14"/>
                <a:gd name="T18" fmla="*/ 2 w 24"/>
                <a:gd name="T19" fmla="*/ 0 h 14"/>
                <a:gd name="T20" fmla="*/ 0 w 24"/>
                <a:gd name="T21" fmla="*/ 2 h 14"/>
                <a:gd name="T22" fmla="*/ 2 w 24"/>
                <a:gd name="T23" fmla="*/ 4 h 14"/>
                <a:gd name="T24" fmla="*/ 7 w 24"/>
                <a:gd name="T25" fmla="*/ 4 h 14"/>
                <a:gd name="T26" fmla="*/ 10 w 24"/>
                <a:gd name="T2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14">
                  <a:moveTo>
                    <a:pt x="10" y="9"/>
                  </a:moveTo>
                  <a:lnTo>
                    <a:pt x="17" y="11"/>
                  </a:lnTo>
                  <a:lnTo>
                    <a:pt x="19" y="14"/>
                  </a:lnTo>
                  <a:lnTo>
                    <a:pt x="24" y="11"/>
                  </a:lnTo>
                  <a:lnTo>
                    <a:pt x="24" y="9"/>
                  </a:lnTo>
                  <a:lnTo>
                    <a:pt x="17" y="7"/>
                  </a:lnTo>
                  <a:lnTo>
                    <a:pt x="14" y="4"/>
                  </a:lnTo>
                  <a:lnTo>
                    <a:pt x="10" y="4"/>
                  </a:lnTo>
                  <a:lnTo>
                    <a:pt x="7" y="2"/>
                  </a:lnTo>
                  <a:lnTo>
                    <a:pt x="2" y="0"/>
                  </a:lnTo>
                  <a:lnTo>
                    <a:pt x="0" y="2"/>
                  </a:lnTo>
                  <a:lnTo>
                    <a:pt x="2" y="4"/>
                  </a:lnTo>
                  <a:lnTo>
                    <a:pt x="7" y="4"/>
                  </a:lnTo>
                  <a:lnTo>
                    <a:pt x="10"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6" name="Freeform 295"/>
            <p:cNvSpPr>
              <a:spLocks/>
            </p:cNvSpPr>
            <p:nvPr/>
          </p:nvSpPr>
          <p:spPr bwMode="auto">
            <a:xfrm>
              <a:off x="8295090" y="3496090"/>
              <a:ext cx="13826" cy="21146"/>
            </a:xfrm>
            <a:custGeom>
              <a:avLst/>
              <a:gdLst>
                <a:gd name="T0" fmla="*/ 5 w 17"/>
                <a:gd name="T1" fmla="*/ 22 h 26"/>
                <a:gd name="T2" fmla="*/ 9 w 17"/>
                <a:gd name="T3" fmla="*/ 17 h 26"/>
                <a:gd name="T4" fmla="*/ 12 w 17"/>
                <a:gd name="T5" fmla="*/ 15 h 26"/>
                <a:gd name="T6" fmla="*/ 12 w 17"/>
                <a:gd name="T7" fmla="*/ 10 h 26"/>
                <a:gd name="T8" fmla="*/ 12 w 17"/>
                <a:gd name="T9" fmla="*/ 5 h 26"/>
                <a:gd name="T10" fmla="*/ 17 w 17"/>
                <a:gd name="T11" fmla="*/ 0 h 26"/>
                <a:gd name="T12" fmla="*/ 14 w 17"/>
                <a:gd name="T13" fmla="*/ 0 h 26"/>
                <a:gd name="T14" fmla="*/ 9 w 17"/>
                <a:gd name="T15" fmla="*/ 3 h 26"/>
                <a:gd name="T16" fmla="*/ 9 w 17"/>
                <a:gd name="T17" fmla="*/ 5 h 26"/>
                <a:gd name="T18" fmla="*/ 7 w 17"/>
                <a:gd name="T19" fmla="*/ 8 h 26"/>
                <a:gd name="T20" fmla="*/ 5 w 17"/>
                <a:gd name="T21" fmla="*/ 12 h 26"/>
                <a:gd name="T22" fmla="*/ 5 w 17"/>
                <a:gd name="T23" fmla="*/ 12 h 26"/>
                <a:gd name="T24" fmla="*/ 2 w 17"/>
                <a:gd name="T25" fmla="*/ 15 h 26"/>
                <a:gd name="T26" fmla="*/ 0 w 17"/>
                <a:gd name="T27" fmla="*/ 19 h 26"/>
                <a:gd name="T28" fmla="*/ 0 w 17"/>
                <a:gd name="T29" fmla="*/ 24 h 26"/>
                <a:gd name="T30" fmla="*/ 0 w 17"/>
                <a:gd name="T31" fmla="*/ 26 h 26"/>
                <a:gd name="T32" fmla="*/ 5 w 17"/>
                <a:gd name="T33" fmla="*/ 2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26">
                  <a:moveTo>
                    <a:pt x="5" y="22"/>
                  </a:moveTo>
                  <a:lnTo>
                    <a:pt x="9" y="17"/>
                  </a:lnTo>
                  <a:lnTo>
                    <a:pt x="12" y="15"/>
                  </a:lnTo>
                  <a:lnTo>
                    <a:pt x="12" y="10"/>
                  </a:lnTo>
                  <a:lnTo>
                    <a:pt x="12" y="5"/>
                  </a:lnTo>
                  <a:lnTo>
                    <a:pt x="17" y="0"/>
                  </a:lnTo>
                  <a:lnTo>
                    <a:pt x="14" y="0"/>
                  </a:lnTo>
                  <a:lnTo>
                    <a:pt x="9" y="3"/>
                  </a:lnTo>
                  <a:lnTo>
                    <a:pt x="9" y="5"/>
                  </a:lnTo>
                  <a:lnTo>
                    <a:pt x="7" y="8"/>
                  </a:lnTo>
                  <a:lnTo>
                    <a:pt x="5" y="12"/>
                  </a:lnTo>
                  <a:lnTo>
                    <a:pt x="5" y="12"/>
                  </a:lnTo>
                  <a:lnTo>
                    <a:pt x="2" y="15"/>
                  </a:lnTo>
                  <a:lnTo>
                    <a:pt x="0" y="19"/>
                  </a:lnTo>
                  <a:lnTo>
                    <a:pt x="0" y="24"/>
                  </a:lnTo>
                  <a:lnTo>
                    <a:pt x="0" y="26"/>
                  </a:lnTo>
                  <a:lnTo>
                    <a:pt x="5" y="2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7" name="Freeform 296"/>
            <p:cNvSpPr>
              <a:spLocks/>
            </p:cNvSpPr>
            <p:nvPr/>
          </p:nvSpPr>
          <p:spPr bwMode="auto">
            <a:xfrm>
              <a:off x="8262558" y="3519675"/>
              <a:ext cx="25212" cy="32531"/>
            </a:xfrm>
            <a:custGeom>
              <a:avLst/>
              <a:gdLst>
                <a:gd name="T0" fmla="*/ 0 w 31"/>
                <a:gd name="T1" fmla="*/ 35 h 40"/>
                <a:gd name="T2" fmla="*/ 2 w 31"/>
                <a:gd name="T3" fmla="*/ 40 h 40"/>
                <a:gd name="T4" fmla="*/ 2 w 31"/>
                <a:gd name="T5" fmla="*/ 40 h 40"/>
                <a:gd name="T6" fmla="*/ 5 w 31"/>
                <a:gd name="T7" fmla="*/ 35 h 40"/>
                <a:gd name="T8" fmla="*/ 7 w 31"/>
                <a:gd name="T9" fmla="*/ 33 h 40"/>
                <a:gd name="T10" fmla="*/ 7 w 31"/>
                <a:gd name="T11" fmla="*/ 28 h 40"/>
                <a:gd name="T12" fmla="*/ 9 w 31"/>
                <a:gd name="T13" fmla="*/ 26 h 40"/>
                <a:gd name="T14" fmla="*/ 9 w 31"/>
                <a:gd name="T15" fmla="*/ 24 h 40"/>
                <a:gd name="T16" fmla="*/ 9 w 31"/>
                <a:gd name="T17" fmla="*/ 21 h 40"/>
                <a:gd name="T18" fmla="*/ 12 w 31"/>
                <a:gd name="T19" fmla="*/ 24 h 40"/>
                <a:gd name="T20" fmla="*/ 16 w 31"/>
                <a:gd name="T21" fmla="*/ 21 h 40"/>
                <a:gd name="T22" fmla="*/ 19 w 31"/>
                <a:gd name="T23" fmla="*/ 14 h 40"/>
                <a:gd name="T24" fmla="*/ 23 w 31"/>
                <a:gd name="T25" fmla="*/ 9 h 40"/>
                <a:gd name="T26" fmla="*/ 26 w 31"/>
                <a:gd name="T27" fmla="*/ 9 h 40"/>
                <a:gd name="T28" fmla="*/ 31 w 31"/>
                <a:gd name="T29" fmla="*/ 7 h 40"/>
                <a:gd name="T30" fmla="*/ 31 w 31"/>
                <a:gd name="T31" fmla="*/ 2 h 40"/>
                <a:gd name="T32" fmla="*/ 28 w 31"/>
                <a:gd name="T33" fmla="*/ 0 h 40"/>
                <a:gd name="T34" fmla="*/ 26 w 31"/>
                <a:gd name="T35" fmla="*/ 0 h 40"/>
                <a:gd name="T36" fmla="*/ 21 w 31"/>
                <a:gd name="T37" fmla="*/ 5 h 40"/>
                <a:gd name="T38" fmla="*/ 21 w 31"/>
                <a:gd name="T39" fmla="*/ 7 h 40"/>
                <a:gd name="T40" fmla="*/ 19 w 31"/>
                <a:gd name="T41" fmla="*/ 9 h 40"/>
                <a:gd name="T42" fmla="*/ 16 w 31"/>
                <a:gd name="T43" fmla="*/ 9 h 40"/>
                <a:gd name="T44" fmla="*/ 14 w 31"/>
                <a:gd name="T45" fmla="*/ 9 h 40"/>
                <a:gd name="T46" fmla="*/ 12 w 31"/>
                <a:gd name="T47" fmla="*/ 7 h 40"/>
                <a:gd name="T48" fmla="*/ 12 w 31"/>
                <a:gd name="T49" fmla="*/ 7 h 40"/>
                <a:gd name="T50" fmla="*/ 9 w 31"/>
                <a:gd name="T51" fmla="*/ 9 h 40"/>
                <a:gd name="T52" fmla="*/ 12 w 31"/>
                <a:gd name="T53" fmla="*/ 12 h 40"/>
                <a:gd name="T54" fmla="*/ 9 w 31"/>
                <a:gd name="T55" fmla="*/ 14 h 40"/>
                <a:gd name="T56" fmla="*/ 7 w 31"/>
                <a:gd name="T57" fmla="*/ 19 h 40"/>
                <a:gd name="T58" fmla="*/ 5 w 31"/>
                <a:gd name="T59" fmla="*/ 19 h 40"/>
                <a:gd name="T60" fmla="*/ 5 w 31"/>
                <a:gd name="T61" fmla="*/ 21 h 40"/>
                <a:gd name="T62" fmla="*/ 5 w 31"/>
                <a:gd name="T63" fmla="*/ 26 h 40"/>
                <a:gd name="T64" fmla="*/ 0 w 31"/>
                <a:gd name="T65" fmla="*/ 28 h 40"/>
                <a:gd name="T66" fmla="*/ 0 w 31"/>
                <a:gd name="T67" fmla="*/ 31 h 40"/>
                <a:gd name="T68" fmla="*/ 2 w 31"/>
                <a:gd name="T69" fmla="*/ 31 h 40"/>
                <a:gd name="T70" fmla="*/ 0 w 31"/>
                <a:gd name="T71" fmla="*/ 33 h 40"/>
                <a:gd name="T72" fmla="*/ 0 w 31"/>
                <a:gd name="T73"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40">
                  <a:moveTo>
                    <a:pt x="0" y="35"/>
                  </a:moveTo>
                  <a:lnTo>
                    <a:pt x="2" y="40"/>
                  </a:lnTo>
                  <a:lnTo>
                    <a:pt x="2" y="40"/>
                  </a:lnTo>
                  <a:lnTo>
                    <a:pt x="5" y="35"/>
                  </a:lnTo>
                  <a:lnTo>
                    <a:pt x="7" y="33"/>
                  </a:lnTo>
                  <a:lnTo>
                    <a:pt x="7" y="28"/>
                  </a:lnTo>
                  <a:lnTo>
                    <a:pt x="9" y="26"/>
                  </a:lnTo>
                  <a:lnTo>
                    <a:pt x="9" y="24"/>
                  </a:lnTo>
                  <a:lnTo>
                    <a:pt x="9" y="21"/>
                  </a:lnTo>
                  <a:lnTo>
                    <a:pt x="12" y="24"/>
                  </a:lnTo>
                  <a:lnTo>
                    <a:pt x="16" y="21"/>
                  </a:lnTo>
                  <a:lnTo>
                    <a:pt x="19" y="14"/>
                  </a:lnTo>
                  <a:lnTo>
                    <a:pt x="23" y="9"/>
                  </a:lnTo>
                  <a:lnTo>
                    <a:pt x="26" y="9"/>
                  </a:lnTo>
                  <a:lnTo>
                    <a:pt x="31" y="7"/>
                  </a:lnTo>
                  <a:lnTo>
                    <a:pt x="31" y="2"/>
                  </a:lnTo>
                  <a:lnTo>
                    <a:pt x="28" y="0"/>
                  </a:lnTo>
                  <a:lnTo>
                    <a:pt x="26" y="0"/>
                  </a:lnTo>
                  <a:lnTo>
                    <a:pt x="21" y="5"/>
                  </a:lnTo>
                  <a:lnTo>
                    <a:pt x="21" y="7"/>
                  </a:lnTo>
                  <a:lnTo>
                    <a:pt x="19" y="9"/>
                  </a:lnTo>
                  <a:lnTo>
                    <a:pt x="16" y="9"/>
                  </a:lnTo>
                  <a:lnTo>
                    <a:pt x="14" y="9"/>
                  </a:lnTo>
                  <a:lnTo>
                    <a:pt x="12" y="7"/>
                  </a:lnTo>
                  <a:lnTo>
                    <a:pt x="12" y="7"/>
                  </a:lnTo>
                  <a:lnTo>
                    <a:pt x="9" y="9"/>
                  </a:lnTo>
                  <a:lnTo>
                    <a:pt x="12" y="12"/>
                  </a:lnTo>
                  <a:lnTo>
                    <a:pt x="9" y="14"/>
                  </a:lnTo>
                  <a:lnTo>
                    <a:pt x="7" y="19"/>
                  </a:lnTo>
                  <a:lnTo>
                    <a:pt x="5" y="19"/>
                  </a:lnTo>
                  <a:lnTo>
                    <a:pt x="5" y="21"/>
                  </a:lnTo>
                  <a:lnTo>
                    <a:pt x="5" y="26"/>
                  </a:lnTo>
                  <a:lnTo>
                    <a:pt x="0" y="28"/>
                  </a:lnTo>
                  <a:lnTo>
                    <a:pt x="0" y="31"/>
                  </a:lnTo>
                  <a:lnTo>
                    <a:pt x="2" y="31"/>
                  </a:lnTo>
                  <a:lnTo>
                    <a:pt x="0" y="33"/>
                  </a:lnTo>
                  <a:lnTo>
                    <a:pt x="0" y="3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8" name="Freeform 297"/>
            <p:cNvSpPr>
              <a:spLocks/>
            </p:cNvSpPr>
            <p:nvPr/>
          </p:nvSpPr>
          <p:spPr bwMode="auto">
            <a:xfrm>
              <a:off x="7002798" y="2788543"/>
              <a:ext cx="4066" cy="3253"/>
            </a:xfrm>
            <a:custGeom>
              <a:avLst/>
              <a:gdLst>
                <a:gd name="T0" fmla="*/ 5 w 5"/>
                <a:gd name="T1" fmla="*/ 2 h 4"/>
                <a:gd name="T2" fmla="*/ 2 w 5"/>
                <a:gd name="T3" fmla="*/ 0 h 4"/>
                <a:gd name="T4" fmla="*/ 0 w 5"/>
                <a:gd name="T5" fmla="*/ 0 h 4"/>
                <a:gd name="T6" fmla="*/ 0 w 5"/>
                <a:gd name="T7" fmla="*/ 4 h 4"/>
                <a:gd name="T8" fmla="*/ 2 w 5"/>
                <a:gd name="T9" fmla="*/ 4 h 4"/>
                <a:gd name="T10" fmla="*/ 5 w 5"/>
                <a:gd name="T11" fmla="*/ 2 h 4"/>
              </a:gdLst>
              <a:ahLst/>
              <a:cxnLst>
                <a:cxn ang="0">
                  <a:pos x="T0" y="T1"/>
                </a:cxn>
                <a:cxn ang="0">
                  <a:pos x="T2" y="T3"/>
                </a:cxn>
                <a:cxn ang="0">
                  <a:pos x="T4" y="T5"/>
                </a:cxn>
                <a:cxn ang="0">
                  <a:pos x="T6" y="T7"/>
                </a:cxn>
                <a:cxn ang="0">
                  <a:pos x="T8" y="T9"/>
                </a:cxn>
                <a:cxn ang="0">
                  <a:pos x="T10" y="T11"/>
                </a:cxn>
              </a:cxnLst>
              <a:rect l="0" t="0" r="r" b="b"/>
              <a:pathLst>
                <a:path w="5" h="4">
                  <a:moveTo>
                    <a:pt x="5" y="2"/>
                  </a:moveTo>
                  <a:lnTo>
                    <a:pt x="2" y="0"/>
                  </a:lnTo>
                  <a:lnTo>
                    <a:pt x="0" y="0"/>
                  </a:lnTo>
                  <a:lnTo>
                    <a:pt x="0" y="4"/>
                  </a:lnTo>
                  <a:lnTo>
                    <a:pt x="2" y="4"/>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9" name="Freeform 298"/>
            <p:cNvSpPr>
              <a:spLocks/>
            </p:cNvSpPr>
            <p:nvPr/>
          </p:nvSpPr>
          <p:spPr bwMode="auto">
            <a:xfrm>
              <a:off x="8152767" y="2632395"/>
              <a:ext cx="4066" cy="5693"/>
            </a:xfrm>
            <a:custGeom>
              <a:avLst/>
              <a:gdLst>
                <a:gd name="T0" fmla="*/ 5 w 5"/>
                <a:gd name="T1" fmla="*/ 0 h 7"/>
                <a:gd name="T2" fmla="*/ 0 w 5"/>
                <a:gd name="T3" fmla="*/ 2 h 7"/>
                <a:gd name="T4" fmla="*/ 0 w 5"/>
                <a:gd name="T5" fmla="*/ 5 h 7"/>
                <a:gd name="T6" fmla="*/ 2 w 5"/>
                <a:gd name="T7" fmla="*/ 7 h 7"/>
                <a:gd name="T8" fmla="*/ 5 w 5"/>
                <a:gd name="T9" fmla="*/ 5 h 7"/>
                <a:gd name="T10" fmla="*/ 5 w 5"/>
                <a:gd name="T11" fmla="*/ 0 h 7"/>
              </a:gdLst>
              <a:ahLst/>
              <a:cxnLst>
                <a:cxn ang="0">
                  <a:pos x="T0" y="T1"/>
                </a:cxn>
                <a:cxn ang="0">
                  <a:pos x="T2" y="T3"/>
                </a:cxn>
                <a:cxn ang="0">
                  <a:pos x="T4" y="T5"/>
                </a:cxn>
                <a:cxn ang="0">
                  <a:pos x="T6" y="T7"/>
                </a:cxn>
                <a:cxn ang="0">
                  <a:pos x="T8" y="T9"/>
                </a:cxn>
                <a:cxn ang="0">
                  <a:pos x="T10" y="T11"/>
                </a:cxn>
              </a:cxnLst>
              <a:rect l="0" t="0" r="r" b="b"/>
              <a:pathLst>
                <a:path w="5" h="7">
                  <a:moveTo>
                    <a:pt x="5" y="0"/>
                  </a:moveTo>
                  <a:lnTo>
                    <a:pt x="0" y="2"/>
                  </a:lnTo>
                  <a:lnTo>
                    <a:pt x="0" y="5"/>
                  </a:lnTo>
                  <a:lnTo>
                    <a:pt x="2" y="7"/>
                  </a:lnTo>
                  <a:lnTo>
                    <a:pt x="5" y="5"/>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0" name="Freeform 299"/>
            <p:cNvSpPr>
              <a:spLocks/>
            </p:cNvSpPr>
            <p:nvPr/>
          </p:nvSpPr>
          <p:spPr bwMode="auto">
            <a:xfrm>
              <a:off x="8321927" y="3471693"/>
              <a:ext cx="1626" cy="7320"/>
            </a:xfrm>
            <a:custGeom>
              <a:avLst/>
              <a:gdLst>
                <a:gd name="T0" fmla="*/ 2 w 2"/>
                <a:gd name="T1" fmla="*/ 7 h 9"/>
                <a:gd name="T2" fmla="*/ 2 w 2"/>
                <a:gd name="T3" fmla="*/ 0 h 9"/>
                <a:gd name="T4" fmla="*/ 2 w 2"/>
                <a:gd name="T5" fmla="*/ 0 h 9"/>
                <a:gd name="T6" fmla="*/ 2 w 2"/>
                <a:gd name="T7" fmla="*/ 2 h 9"/>
                <a:gd name="T8" fmla="*/ 0 w 2"/>
                <a:gd name="T9" fmla="*/ 9 h 9"/>
                <a:gd name="T10" fmla="*/ 0 w 2"/>
                <a:gd name="T11" fmla="*/ 9 h 9"/>
                <a:gd name="T12" fmla="*/ 2 w 2"/>
                <a:gd name="T13" fmla="*/ 7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2" y="7"/>
                  </a:moveTo>
                  <a:lnTo>
                    <a:pt x="2" y="0"/>
                  </a:lnTo>
                  <a:lnTo>
                    <a:pt x="2" y="0"/>
                  </a:lnTo>
                  <a:lnTo>
                    <a:pt x="2" y="2"/>
                  </a:lnTo>
                  <a:lnTo>
                    <a:pt x="0" y="9"/>
                  </a:lnTo>
                  <a:lnTo>
                    <a:pt x="0" y="9"/>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1" name="Freeform 300"/>
            <p:cNvSpPr>
              <a:spLocks/>
            </p:cNvSpPr>
            <p:nvPr/>
          </p:nvSpPr>
          <p:spPr bwMode="auto">
            <a:xfrm>
              <a:off x="8335754" y="3417203"/>
              <a:ext cx="1626" cy="8133"/>
            </a:xfrm>
            <a:custGeom>
              <a:avLst/>
              <a:gdLst>
                <a:gd name="T0" fmla="*/ 0 w 2"/>
                <a:gd name="T1" fmla="*/ 5 h 10"/>
                <a:gd name="T2" fmla="*/ 0 w 2"/>
                <a:gd name="T3" fmla="*/ 10 h 10"/>
                <a:gd name="T4" fmla="*/ 0 w 2"/>
                <a:gd name="T5" fmla="*/ 8 h 10"/>
                <a:gd name="T6" fmla="*/ 2 w 2"/>
                <a:gd name="T7" fmla="*/ 5 h 10"/>
                <a:gd name="T8" fmla="*/ 2 w 2"/>
                <a:gd name="T9" fmla="*/ 3 h 10"/>
                <a:gd name="T10" fmla="*/ 0 w 2"/>
                <a:gd name="T11" fmla="*/ 0 h 10"/>
                <a:gd name="T12" fmla="*/ 0 w 2"/>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2" h="10">
                  <a:moveTo>
                    <a:pt x="0" y="5"/>
                  </a:moveTo>
                  <a:lnTo>
                    <a:pt x="0" y="10"/>
                  </a:lnTo>
                  <a:lnTo>
                    <a:pt x="0" y="8"/>
                  </a:lnTo>
                  <a:lnTo>
                    <a:pt x="2" y="5"/>
                  </a:lnTo>
                  <a:lnTo>
                    <a:pt x="2" y="3"/>
                  </a:lnTo>
                  <a:lnTo>
                    <a:pt x="0"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2" name="Freeform 301"/>
            <p:cNvSpPr>
              <a:spLocks/>
            </p:cNvSpPr>
            <p:nvPr/>
          </p:nvSpPr>
          <p:spPr bwMode="auto">
            <a:xfrm>
              <a:off x="8335754" y="3408257"/>
              <a:ext cx="3253" cy="3253"/>
            </a:xfrm>
            <a:custGeom>
              <a:avLst/>
              <a:gdLst>
                <a:gd name="T0" fmla="*/ 4 w 4"/>
                <a:gd name="T1" fmla="*/ 4 h 4"/>
                <a:gd name="T2" fmla="*/ 4 w 4"/>
                <a:gd name="T3" fmla="*/ 2 h 4"/>
                <a:gd name="T4" fmla="*/ 2 w 4"/>
                <a:gd name="T5" fmla="*/ 0 h 4"/>
                <a:gd name="T6" fmla="*/ 0 w 4"/>
                <a:gd name="T7" fmla="*/ 2 h 4"/>
                <a:gd name="T8" fmla="*/ 2 w 4"/>
                <a:gd name="T9" fmla="*/ 2 h 4"/>
                <a:gd name="T10" fmla="*/ 2 w 4"/>
                <a:gd name="T11" fmla="*/ 4 h 4"/>
                <a:gd name="T12" fmla="*/ 4 w 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4" y="4"/>
                  </a:moveTo>
                  <a:lnTo>
                    <a:pt x="4" y="2"/>
                  </a:lnTo>
                  <a:lnTo>
                    <a:pt x="2" y="0"/>
                  </a:lnTo>
                  <a:lnTo>
                    <a:pt x="0" y="2"/>
                  </a:lnTo>
                  <a:lnTo>
                    <a:pt x="2" y="2"/>
                  </a:lnTo>
                  <a:lnTo>
                    <a:pt x="2" y="4"/>
                  </a:lnTo>
                  <a:lnTo>
                    <a:pt x="4"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3" name="Freeform 302"/>
            <p:cNvSpPr>
              <a:spLocks/>
            </p:cNvSpPr>
            <p:nvPr/>
          </p:nvSpPr>
          <p:spPr bwMode="auto">
            <a:xfrm>
              <a:off x="8335754" y="3396058"/>
              <a:ext cx="3253" cy="9760"/>
            </a:xfrm>
            <a:custGeom>
              <a:avLst/>
              <a:gdLst>
                <a:gd name="T0" fmla="*/ 2 w 2"/>
                <a:gd name="T1" fmla="*/ 4 h 5"/>
                <a:gd name="T2" fmla="*/ 1 w 2"/>
                <a:gd name="T3" fmla="*/ 2 h 5"/>
                <a:gd name="T4" fmla="*/ 1 w 2"/>
                <a:gd name="T5" fmla="*/ 1 h 5"/>
                <a:gd name="T6" fmla="*/ 1 w 2"/>
                <a:gd name="T7" fmla="*/ 0 h 5"/>
                <a:gd name="T8" fmla="*/ 1 w 2"/>
                <a:gd name="T9" fmla="*/ 2 h 5"/>
                <a:gd name="T10" fmla="*/ 0 w 2"/>
                <a:gd name="T11" fmla="*/ 4 h 5"/>
                <a:gd name="T12" fmla="*/ 1 w 2"/>
                <a:gd name="T13" fmla="*/ 5 h 5"/>
                <a:gd name="T14" fmla="*/ 2 w 2"/>
                <a:gd name="T15" fmla="*/ 4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2" y="4"/>
                  </a:moveTo>
                  <a:cubicBezTo>
                    <a:pt x="1" y="2"/>
                    <a:pt x="1" y="2"/>
                    <a:pt x="1" y="2"/>
                  </a:cubicBezTo>
                  <a:cubicBezTo>
                    <a:pt x="1" y="1"/>
                    <a:pt x="1" y="1"/>
                    <a:pt x="1" y="1"/>
                  </a:cubicBezTo>
                  <a:cubicBezTo>
                    <a:pt x="1" y="0"/>
                    <a:pt x="1" y="0"/>
                    <a:pt x="1" y="0"/>
                  </a:cubicBezTo>
                  <a:cubicBezTo>
                    <a:pt x="1" y="2"/>
                    <a:pt x="1" y="2"/>
                    <a:pt x="1" y="2"/>
                  </a:cubicBezTo>
                  <a:cubicBezTo>
                    <a:pt x="0" y="4"/>
                    <a:pt x="0" y="4"/>
                    <a:pt x="0" y="4"/>
                  </a:cubicBezTo>
                  <a:cubicBezTo>
                    <a:pt x="1" y="5"/>
                    <a:pt x="1" y="5"/>
                    <a:pt x="1" y="5"/>
                  </a:cubicBezTo>
                  <a:cubicBezTo>
                    <a:pt x="1" y="5"/>
                    <a:pt x="2" y="4"/>
                    <a:pt x="2" y="4"/>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4" name="Freeform 303"/>
            <p:cNvSpPr>
              <a:spLocks/>
            </p:cNvSpPr>
            <p:nvPr/>
          </p:nvSpPr>
          <p:spPr bwMode="auto">
            <a:xfrm>
              <a:off x="8347140" y="3356207"/>
              <a:ext cx="4066" cy="5693"/>
            </a:xfrm>
            <a:custGeom>
              <a:avLst/>
              <a:gdLst>
                <a:gd name="T0" fmla="*/ 5 w 5"/>
                <a:gd name="T1" fmla="*/ 7 h 7"/>
                <a:gd name="T2" fmla="*/ 5 w 5"/>
                <a:gd name="T3" fmla="*/ 4 h 7"/>
                <a:gd name="T4" fmla="*/ 5 w 5"/>
                <a:gd name="T5" fmla="*/ 2 h 7"/>
                <a:gd name="T6" fmla="*/ 2 w 5"/>
                <a:gd name="T7" fmla="*/ 0 h 7"/>
                <a:gd name="T8" fmla="*/ 0 w 5"/>
                <a:gd name="T9" fmla="*/ 2 h 7"/>
                <a:gd name="T10" fmla="*/ 0 w 5"/>
                <a:gd name="T11" fmla="*/ 4 h 7"/>
                <a:gd name="T12" fmla="*/ 2 w 5"/>
                <a:gd name="T13" fmla="*/ 7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5" y="4"/>
                  </a:lnTo>
                  <a:lnTo>
                    <a:pt x="5" y="2"/>
                  </a:lnTo>
                  <a:lnTo>
                    <a:pt x="2" y="0"/>
                  </a:lnTo>
                  <a:lnTo>
                    <a:pt x="0" y="2"/>
                  </a:lnTo>
                  <a:lnTo>
                    <a:pt x="0" y="4"/>
                  </a:lnTo>
                  <a:lnTo>
                    <a:pt x="2" y="7"/>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5" name="Freeform 304"/>
            <p:cNvSpPr>
              <a:spLocks/>
            </p:cNvSpPr>
            <p:nvPr/>
          </p:nvSpPr>
          <p:spPr bwMode="auto">
            <a:xfrm>
              <a:off x="8335754" y="3359461"/>
              <a:ext cx="13013" cy="25212"/>
            </a:xfrm>
            <a:custGeom>
              <a:avLst/>
              <a:gdLst>
                <a:gd name="T0" fmla="*/ 4 w 16"/>
                <a:gd name="T1" fmla="*/ 15 h 31"/>
                <a:gd name="T2" fmla="*/ 2 w 16"/>
                <a:gd name="T3" fmla="*/ 19 h 31"/>
                <a:gd name="T4" fmla="*/ 0 w 16"/>
                <a:gd name="T5" fmla="*/ 19 h 31"/>
                <a:gd name="T6" fmla="*/ 0 w 16"/>
                <a:gd name="T7" fmla="*/ 22 h 31"/>
                <a:gd name="T8" fmla="*/ 2 w 16"/>
                <a:gd name="T9" fmla="*/ 24 h 31"/>
                <a:gd name="T10" fmla="*/ 2 w 16"/>
                <a:gd name="T11" fmla="*/ 26 h 31"/>
                <a:gd name="T12" fmla="*/ 0 w 16"/>
                <a:gd name="T13" fmla="*/ 29 h 31"/>
                <a:gd name="T14" fmla="*/ 2 w 16"/>
                <a:gd name="T15" fmla="*/ 31 h 31"/>
                <a:gd name="T16" fmla="*/ 4 w 16"/>
                <a:gd name="T17" fmla="*/ 29 h 31"/>
                <a:gd name="T18" fmla="*/ 7 w 16"/>
                <a:gd name="T19" fmla="*/ 31 h 31"/>
                <a:gd name="T20" fmla="*/ 7 w 16"/>
                <a:gd name="T21" fmla="*/ 31 h 31"/>
                <a:gd name="T22" fmla="*/ 7 w 16"/>
                <a:gd name="T23" fmla="*/ 26 h 31"/>
                <a:gd name="T24" fmla="*/ 9 w 16"/>
                <a:gd name="T25" fmla="*/ 24 h 31"/>
                <a:gd name="T26" fmla="*/ 11 w 16"/>
                <a:gd name="T27" fmla="*/ 22 h 31"/>
                <a:gd name="T28" fmla="*/ 14 w 16"/>
                <a:gd name="T29" fmla="*/ 19 h 31"/>
                <a:gd name="T30" fmla="*/ 14 w 16"/>
                <a:gd name="T31" fmla="*/ 15 h 31"/>
                <a:gd name="T32" fmla="*/ 14 w 16"/>
                <a:gd name="T33" fmla="*/ 12 h 31"/>
                <a:gd name="T34" fmla="*/ 16 w 16"/>
                <a:gd name="T35" fmla="*/ 10 h 31"/>
                <a:gd name="T36" fmla="*/ 16 w 16"/>
                <a:gd name="T37" fmla="*/ 5 h 31"/>
                <a:gd name="T38" fmla="*/ 9 w 16"/>
                <a:gd name="T39" fmla="*/ 0 h 31"/>
                <a:gd name="T40" fmla="*/ 7 w 16"/>
                <a:gd name="T41" fmla="*/ 3 h 31"/>
                <a:gd name="T42" fmla="*/ 9 w 16"/>
                <a:gd name="T43" fmla="*/ 10 h 31"/>
                <a:gd name="T44" fmla="*/ 9 w 16"/>
                <a:gd name="T45" fmla="*/ 15 h 31"/>
                <a:gd name="T46" fmla="*/ 4 w 16"/>
                <a:gd name="T47"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1">
                  <a:moveTo>
                    <a:pt x="4" y="15"/>
                  </a:moveTo>
                  <a:lnTo>
                    <a:pt x="2" y="19"/>
                  </a:lnTo>
                  <a:lnTo>
                    <a:pt x="0" y="19"/>
                  </a:lnTo>
                  <a:lnTo>
                    <a:pt x="0" y="22"/>
                  </a:lnTo>
                  <a:lnTo>
                    <a:pt x="2" y="24"/>
                  </a:lnTo>
                  <a:lnTo>
                    <a:pt x="2" y="26"/>
                  </a:lnTo>
                  <a:lnTo>
                    <a:pt x="0" y="29"/>
                  </a:lnTo>
                  <a:lnTo>
                    <a:pt x="2" y="31"/>
                  </a:lnTo>
                  <a:lnTo>
                    <a:pt x="4" y="29"/>
                  </a:lnTo>
                  <a:lnTo>
                    <a:pt x="7" y="31"/>
                  </a:lnTo>
                  <a:lnTo>
                    <a:pt x="7" y="31"/>
                  </a:lnTo>
                  <a:lnTo>
                    <a:pt x="7" y="26"/>
                  </a:lnTo>
                  <a:lnTo>
                    <a:pt x="9" y="24"/>
                  </a:lnTo>
                  <a:lnTo>
                    <a:pt x="11" y="22"/>
                  </a:lnTo>
                  <a:lnTo>
                    <a:pt x="14" y="19"/>
                  </a:lnTo>
                  <a:lnTo>
                    <a:pt x="14" y="15"/>
                  </a:lnTo>
                  <a:lnTo>
                    <a:pt x="14" y="12"/>
                  </a:lnTo>
                  <a:lnTo>
                    <a:pt x="16" y="10"/>
                  </a:lnTo>
                  <a:lnTo>
                    <a:pt x="16" y="5"/>
                  </a:lnTo>
                  <a:lnTo>
                    <a:pt x="9" y="0"/>
                  </a:lnTo>
                  <a:lnTo>
                    <a:pt x="7" y="3"/>
                  </a:lnTo>
                  <a:lnTo>
                    <a:pt x="9" y="10"/>
                  </a:lnTo>
                  <a:lnTo>
                    <a:pt x="9" y="15"/>
                  </a:lnTo>
                  <a:lnTo>
                    <a:pt x="4" y="1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6" name="Freeform 305"/>
            <p:cNvSpPr>
              <a:spLocks/>
            </p:cNvSpPr>
            <p:nvPr/>
          </p:nvSpPr>
          <p:spPr bwMode="auto">
            <a:xfrm>
              <a:off x="8325994" y="3463560"/>
              <a:ext cx="1626" cy="2439"/>
            </a:xfrm>
            <a:custGeom>
              <a:avLst/>
              <a:gdLst>
                <a:gd name="T0" fmla="*/ 2 w 2"/>
                <a:gd name="T1" fmla="*/ 0 h 3"/>
                <a:gd name="T2" fmla="*/ 0 w 2"/>
                <a:gd name="T3" fmla="*/ 0 h 3"/>
                <a:gd name="T4" fmla="*/ 0 w 2"/>
                <a:gd name="T5" fmla="*/ 3 h 3"/>
                <a:gd name="T6" fmla="*/ 0 w 2"/>
                <a:gd name="T7" fmla="*/ 3 h 3"/>
                <a:gd name="T8" fmla="*/ 2 w 2"/>
                <a:gd name="T9" fmla="*/ 3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0" y="0"/>
                  </a:lnTo>
                  <a:lnTo>
                    <a:pt x="0" y="3"/>
                  </a:lnTo>
                  <a:lnTo>
                    <a:pt x="0" y="3"/>
                  </a:lnTo>
                  <a:lnTo>
                    <a:pt x="2" y="3"/>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7" name="Freeform 306"/>
            <p:cNvSpPr>
              <a:spLocks/>
            </p:cNvSpPr>
            <p:nvPr/>
          </p:nvSpPr>
          <p:spPr bwMode="auto">
            <a:xfrm>
              <a:off x="8331686" y="3356207"/>
              <a:ext cx="5693" cy="5693"/>
            </a:xfrm>
            <a:custGeom>
              <a:avLst/>
              <a:gdLst>
                <a:gd name="T0" fmla="*/ 0 w 7"/>
                <a:gd name="T1" fmla="*/ 2 h 7"/>
                <a:gd name="T2" fmla="*/ 0 w 7"/>
                <a:gd name="T3" fmla="*/ 4 h 7"/>
                <a:gd name="T4" fmla="*/ 2 w 7"/>
                <a:gd name="T5" fmla="*/ 7 h 7"/>
                <a:gd name="T6" fmla="*/ 5 w 7"/>
                <a:gd name="T7" fmla="*/ 7 h 7"/>
                <a:gd name="T8" fmla="*/ 7 w 7"/>
                <a:gd name="T9" fmla="*/ 4 h 7"/>
                <a:gd name="T10" fmla="*/ 2 w 7"/>
                <a:gd name="T11" fmla="*/ 0 h 7"/>
                <a:gd name="T12" fmla="*/ 0 w 7"/>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0" y="2"/>
                  </a:moveTo>
                  <a:lnTo>
                    <a:pt x="0" y="4"/>
                  </a:lnTo>
                  <a:lnTo>
                    <a:pt x="2" y="7"/>
                  </a:lnTo>
                  <a:lnTo>
                    <a:pt x="5" y="7"/>
                  </a:lnTo>
                  <a:lnTo>
                    <a:pt x="7" y="4"/>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8" name="Freeform 307"/>
            <p:cNvSpPr>
              <a:spLocks/>
            </p:cNvSpPr>
            <p:nvPr/>
          </p:nvSpPr>
          <p:spPr bwMode="auto">
            <a:xfrm>
              <a:off x="6670169" y="3053669"/>
              <a:ext cx="4066" cy="4066"/>
            </a:xfrm>
            <a:custGeom>
              <a:avLst/>
              <a:gdLst>
                <a:gd name="T0" fmla="*/ 0 w 5"/>
                <a:gd name="T1" fmla="*/ 3 h 5"/>
                <a:gd name="T2" fmla="*/ 5 w 5"/>
                <a:gd name="T3" fmla="*/ 5 h 5"/>
                <a:gd name="T4" fmla="*/ 5 w 5"/>
                <a:gd name="T5" fmla="*/ 3 h 5"/>
                <a:gd name="T6" fmla="*/ 5 w 5"/>
                <a:gd name="T7" fmla="*/ 0 h 5"/>
                <a:gd name="T8" fmla="*/ 2 w 5"/>
                <a:gd name="T9" fmla="*/ 0 h 5"/>
                <a:gd name="T10" fmla="*/ 0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0" y="3"/>
                  </a:moveTo>
                  <a:lnTo>
                    <a:pt x="5" y="5"/>
                  </a:lnTo>
                  <a:lnTo>
                    <a:pt x="5" y="3"/>
                  </a:lnTo>
                  <a:lnTo>
                    <a:pt x="5" y="0"/>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9" name="Freeform 308"/>
            <p:cNvSpPr>
              <a:spLocks/>
            </p:cNvSpPr>
            <p:nvPr/>
          </p:nvSpPr>
          <p:spPr bwMode="auto">
            <a:xfrm>
              <a:off x="6831198" y="2998368"/>
              <a:ext cx="4066" cy="7320"/>
            </a:xfrm>
            <a:custGeom>
              <a:avLst/>
              <a:gdLst>
                <a:gd name="T0" fmla="*/ 2 w 2"/>
                <a:gd name="T1" fmla="*/ 3 h 4"/>
                <a:gd name="T2" fmla="*/ 2 w 2"/>
                <a:gd name="T3" fmla="*/ 1 h 4"/>
                <a:gd name="T4" fmla="*/ 1 w 2"/>
                <a:gd name="T5" fmla="*/ 0 h 4"/>
                <a:gd name="T6" fmla="*/ 0 w 2"/>
                <a:gd name="T7" fmla="*/ 1 h 4"/>
                <a:gd name="T8" fmla="*/ 0 w 2"/>
                <a:gd name="T9" fmla="*/ 2 h 4"/>
                <a:gd name="T10" fmla="*/ 0 w 2"/>
                <a:gd name="T11" fmla="*/ 3 h 4"/>
                <a:gd name="T12" fmla="*/ 0 w 2"/>
                <a:gd name="T13" fmla="*/ 3 h 4"/>
                <a:gd name="T14" fmla="*/ 1 w 2"/>
                <a:gd name="T15" fmla="*/ 4 h 4"/>
                <a:gd name="T16" fmla="*/ 2 w 2"/>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3"/>
                  </a:moveTo>
                  <a:cubicBezTo>
                    <a:pt x="2" y="1"/>
                    <a:pt x="2" y="1"/>
                    <a:pt x="2" y="1"/>
                  </a:cubicBezTo>
                  <a:cubicBezTo>
                    <a:pt x="1" y="0"/>
                    <a:pt x="1" y="0"/>
                    <a:pt x="1" y="0"/>
                  </a:cubicBezTo>
                  <a:cubicBezTo>
                    <a:pt x="0" y="1"/>
                    <a:pt x="0" y="1"/>
                    <a:pt x="0" y="1"/>
                  </a:cubicBezTo>
                  <a:cubicBezTo>
                    <a:pt x="0" y="2"/>
                    <a:pt x="0" y="2"/>
                    <a:pt x="0" y="2"/>
                  </a:cubicBezTo>
                  <a:cubicBezTo>
                    <a:pt x="0" y="3"/>
                    <a:pt x="0" y="3"/>
                    <a:pt x="0" y="3"/>
                  </a:cubicBezTo>
                  <a:cubicBezTo>
                    <a:pt x="0" y="3"/>
                    <a:pt x="0" y="3"/>
                    <a:pt x="0" y="3"/>
                  </a:cubicBezTo>
                  <a:cubicBezTo>
                    <a:pt x="1" y="4"/>
                    <a:pt x="1" y="4"/>
                    <a:pt x="1" y="4"/>
                  </a:cubicBez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0" name="Freeform 309"/>
            <p:cNvSpPr>
              <a:spLocks/>
            </p:cNvSpPr>
            <p:nvPr/>
          </p:nvSpPr>
          <p:spPr bwMode="auto">
            <a:xfrm>
              <a:off x="8247106" y="3552207"/>
              <a:ext cx="9760" cy="22771"/>
            </a:xfrm>
            <a:custGeom>
              <a:avLst/>
              <a:gdLst>
                <a:gd name="T0" fmla="*/ 2 w 5"/>
                <a:gd name="T1" fmla="*/ 5 h 12"/>
                <a:gd name="T2" fmla="*/ 3 w 5"/>
                <a:gd name="T3" fmla="*/ 5 h 12"/>
                <a:gd name="T4" fmla="*/ 5 w 5"/>
                <a:gd name="T5" fmla="*/ 3 h 12"/>
                <a:gd name="T6" fmla="*/ 5 w 5"/>
                <a:gd name="T7" fmla="*/ 1 h 12"/>
                <a:gd name="T8" fmla="*/ 5 w 5"/>
                <a:gd name="T9" fmla="*/ 1 h 12"/>
                <a:gd name="T10" fmla="*/ 4 w 5"/>
                <a:gd name="T11" fmla="*/ 1 h 12"/>
                <a:gd name="T12" fmla="*/ 3 w 5"/>
                <a:gd name="T13" fmla="*/ 1 h 12"/>
                <a:gd name="T14" fmla="*/ 2 w 5"/>
                <a:gd name="T15" fmla="*/ 0 h 12"/>
                <a:gd name="T16" fmla="*/ 1 w 5"/>
                <a:gd name="T17" fmla="*/ 1 h 12"/>
                <a:gd name="T18" fmla="*/ 1 w 5"/>
                <a:gd name="T19" fmla="*/ 3 h 12"/>
                <a:gd name="T20" fmla="*/ 1 w 5"/>
                <a:gd name="T21" fmla="*/ 5 h 12"/>
                <a:gd name="T22" fmla="*/ 0 w 5"/>
                <a:gd name="T23" fmla="*/ 7 h 12"/>
                <a:gd name="T24" fmla="*/ 0 w 5"/>
                <a:gd name="T25" fmla="*/ 9 h 12"/>
                <a:gd name="T26" fmla="*/ 0 w 5"/>
                <a:gd name="T27" fmla="*/ 10 h 12"/>
                <a:gd name="T28" fmla="*/ 1 w 5"/>
                <a:gd name="T29" fmla="*/ 12 h 12"/>
                <a:gd name="T30" fmla="*/ 1 w 5"/>
                <a:gd name="T31" fmla="*/ 9 h 12"/>
                <a:gd name="T32" fmla="*/ 2 w 5"/>
                <a:gd name="T33"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12">
                  <a:moveTo>
                    <a:pt x="2" y="5"/>
                  </a:moveTo>
                  <a:cubicBezTo>
                    <a:pt x="3" y="5"/>
                    <a:pt x="3" y="5"/>
                    <a:pt x="3" y="5"/>
                  </a:cubicBezTo>
                  <a:cubicBezTo>
                    <a:pt x="5" y="3"/>
                    <a:pt x="5" y="3"/>
                    <a:pt x="5" y="3"/>
                  </a:cubicBezTo>
                  <a:cubicBezTo>
                    <a:pt x="5" y="1"/>
                    <a:pt x="5" y="1"/>
                    <a:pt x="5" y="1"/>
                  </a:cubicBezTo>
                  <a:cubicBezTo>
                    <a:pt x="5" y="1"/>
                    <a:pt x="5" y="1"/>
                    <a:pt x="5" y="1"/>
                  </a:cubicBezTo>
                  <a:cubicBezTo>
                    <a:pt x="4" y="1"/>
                    <a:pt x="4" y="1"/>
                    <a:pt x="4" y="1"/>
                  </a:cubicBezTo>
                  <a:cubicBezTo>
                    <a:pt x="3" y="1"/>
                    <a:pt x="3" y="1"/>
                    <a:pt x="3" y="1"/>
                  </a:cubicBezTo>
                  <a:cubicBezTo>
                    <a:pt x="2" y="0"/>
                    <a:pt x="2" y="0"/>
                    <a:pt x="2" y="0"/>
                  </a:cubicBezTo>
                  <a:cubicBezTo>
                    <a:pt x="1" y="1"/>
                    <a:pt x="1" y="1"/>
                    <a:pt x="1" y="1"/>
                  </a:cubicBezTo>
                  <a:cubicBezTo>
                    <a:pt x="1" y="3"/>
                    <a:pt x="1" y="3"/>
                    <a:pt x="1" y="3"/>
                  </a:cubicBezTo>
                  <a:cubicBezTo>
                    <a:pt x="1" y="5"/>
                    <a:pt x="1" y="5"/>
                    <a:pt x="1" y="5"/>
                  </a:cubicBezTo>
                  <a:cubicBezTo>
                    <a:pt x="0" y="7"/>
                    <a:pt x="0" y="7"/>
                    <a:pt x="0" y="7"/>
                  </a:cubicBezTo>
                  <a:cubicBezTo>
                    <a:pt x="0" y="9"/>
                    <a:pt x="0" y="9"/>
                    <a:pt x="0" y="9"/>
                  </a:cubicBezTo>
                  <a:cubicBezTo>
                    <a:pt x="0" y="10"/>
                    <a:pt x="0" y="10"/>
                    <a:pt x="0" y="10"/>
                  </a:cubicBezTo>
                  <a:cubicBezTo>
                    <a:pt x="1" y="12"/>
                    <a:pt x="1" y="12"/>
                    <a:pt x="1" y="12"/>
                  </a:cubicBezTo>
                  <a:cubicBezTo>
                    <a:pt x="1" y="11"/>
                    <a:pt x="1" y="9"/>
                    <a:pt x="1" y="9"/>
                  </a:cubicBez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1" name="Freeform 310"/>
            <p:cNvSpPr>
              <a:spLocks/>
            </p:cNvSpPr>
            <p:nvPr/>
          </p:nvSpPr>
          <p:spPr bwMode="auto">
            <a:xfrm>
              <a:off x="6443266" y="3169154"/>
              <a:ext cx="3253" cy="9760"/>
            </a:xfrm>
            <a:custGeom>
              <a:avLst/>
              <a:gdLst>
                <a:gd name="T0" fmla="*/ 4 w 4"/>
                <a:gd name="T1" fmla="*/ 3 h 12"/>
                <a:gd name="T2" fmla="*/ 2 w 4"/>
                <a:gd name="T3" fmla="*/ 0 h 12"/>
                <a:gd name="T4" fmla="*/ 0 w 4"/>
                <a:gd name="T5" fmla="*/ 5 h 12"/>
                <a:gd name="T6" fmla="*/ 0 w 4"/>
                <a:gd name="T7" fmla="*/ 7 h 12"/>
                <a:gd name="T8" fmla="*/ 2 w 4"/>
                <a:gd name="T9" fmla="*/ 10 h 12"/>
                <a:gd name="T10" fmla="*/ 2 w 4"/>
                <a:gd name="T11" fmla="*/ 12 h 12"/>
                <a:gd name="T12" fmla="*/ 4 w 4"/>
                <a:gd name="T13" fmla="*/ 12 h 12"/>
                <a:gd name="T14" fmla="*/ 4 w 4"/>
                <a:gd name="T15" fmla="*/ 10 h 12"/>
                <a:gd name="T16" fmla="*/ 4 w 4"/>
                <a:gd name="T17" fmla="*/ 5 h 12"/>
                <a:gd name="T18" fmla="*/ 4 w 4"/>
                <a:gd name="T19" fmla="*/ 5 h 12"/>
                <a:gd name="T20" fmla="*/ 4 w 4"/>
                <a:gd name="T21"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12">
                  <a:moveTo>
                    <a:pt x="4" y="3"/>
                  </a:moveTo>
                  <a:lnTo>
                    <a:pt x="2" y="0"/>
                  </a:lnTo>
                  <a:lnTo>
                    <a:pt x="0" y="5"/>
                  </a:lnTo>
                  <a:lnTo>
                    <a:pt x="0" y="7"/>
                  </a:lnTo>
                  <a:lnTo>
                    <a:pt x="2" y="10"/>
                  </a:lnTo>
                  <a:lnTo>
                    <a:pt x="2" y="12"/>
                  </a:lnTo>
                  <a:lnTo>
                    <a:pt x="4" y="12"/>
                  </a:lnTo>
                  <a:lnTo>
                    <a:pt x="4" y="10"/>
                  </a:lnTo>
                  <a:lnTo>
                    <a:pt x="4" y="5"/>
                  </a:lnTo>
                  <a:lnTo>
                    <a:pt x="4" y="5"/>
                  </a:lnTo>
                  <a:lnTo>
                    <a:pt x="4"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2" name="Freeform 311"/>
            <p:cNvSpPr>
              <a:spLocks/>
            </p:cNvSpPr>
            <p:nvPr/>
          </p:nvSpPr>
          <p:spPr bwMode="auto">
            <a:xfrm>
              <a:off x="6364379" y="3309851"/>
              <a:ext cx="5693" cy="4066"/>
            </a:xfrm>
            <a:custGeom>
              <a:avLst/>
              <a:gdLst>
                <a:gd name="T0" fmla="*/ 3 w 3"/>
                <a:gd name="T1" fmla="*/ 1 h 2"/>
                <a:gd name="T2" fmla="*/ 1 w 3"/>
                <a:gd name="T3" fmla="*/ 0 h 2"/>
                <a:gd name="T4" fmla="*/ 0 w 3"/>
                <a:gd name="T5" fmla="*/ 1 h 2"/>
                <a:gd name="T6" fmla="*/ 2 w 3"/>
                <a:gd name="T7" fmla="*/ 2 h 2"/>
                <a:gd name="T8" fmla="*/ 3 w 3"/>
                <a:gd name="T9" fmla="*/ 1 h 2"/>
              </a:gdLst>
              <a:ahLst/>
              <a:cxnLst>
                <a:cxn ang="0">
                  <a:pos x="T0" y="T1"/>
                </a:cxn>
                <a:cxn ang="0">
                  <a:pos x="T2" y="T3"/>
                </a:cxn>
                <a:cxn ang="0">
                  <a:pos x="T4" y="T5"/>
                </a:cxn>
                <a:cxn ang="0">
                  <a:pos x="T6" y="T7"/>
                </a:cxn>
                <a:cxn ang="0">
                  <a:pos x="T8" y="T9"/>
                </a:cxn>
              </a:cxnLst>
              <a:rect l="0" t="0" r="r" b="b"/>
              <a:pathLst>
                <a:path w="3" h="2">
                  <a:moveTo>
                    <a:pt x="3" y="1"/>
                  </a:moveTo>
                  <a:cubicBezTo>
                    <a:pt x="1" y="0"/>
                    <a:pt x="1" y="0"/>
                    <a:pt x="1" y="0"/>
                  </a:cubicBezTo>
                  <a:cubicBezTo>
                    <a:pt x="1" y="0"/>
                    <a:pt x="0" y="1"/>
                    <a:pt x="0" y="1"/>
                  </a:cubicBezTo>
                  <a:cubicBezTo>
                    <a:pt x="2" y="2"/>
                    <a:pt x="2" y="2"/>
                    <a:pt x="2" y="2"/>
                  </a:cubicBezTo>
                  <a:lnTo>
                    <a:pt x="3"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3" name="Freeform 312"/>
            <p:cNvSpPr>
              <a:spLocks/>
            </p:cNvSpPr>
            <p:nvPr/>
          </p:nvSpPr>
          <p:spPr bwMode="auto">
            <a:xfrm>
              <a:off x="6893007" y="3080508"/>
              <a:ext cx="9760" cy="8133"/>
            </a:xfrm>
            <a:custGeom>
              <a:avLst/>
              <a:gdLst>
                <a:gd name="T0" fmla="*/ 5 w 12"/>
                <a:gd name="T1" fmla="*/ 3 h 10"/>
                <a:gd name="T2" fmla="*/ 2 w 12"/>
                <a:gd name="T3" fmla="*/ 0 h 10"/>
                <a:gd name="T4" fmla="*/ 0 w 12"/>
                <a:gd name="T5" fmla="*/ 0 h 10"/>
                <a:gd name="T6" fmla="*/ 0 w 12"/>
                <a:gd name="T7" fmla="*/ 3 h 10"/>
                <a:gd name="T8" fmla="*/ 2 w 12"/>
                <a:gd name="T9" fmla="*/ 5 h 10"/>
                <a:gd name="T10" fmla="*/ 2 w 12"/>
                <a:gd name="T11" fmla="*/ 7 h 10"/>
                <a:gd name="T12" fmla="*/ 7 w 12"/>
                <a:gd name="T13" fmla="*/ 10 h 10"/>
                <a:gd name="T14" fmla="*/ 12 w 12"/>
                <a:gd name="T15" fmla="*/ 7 h 10"/>
                <a:gd name="T16" fmla="*/ 12 w 12"/>
                <a:gd name="T17" fmla="*/ 5 h 10"/>
                <a:gd name="T18" fmla="*/ 12 w 12"/>
                <a:gd name="T19" fmla="*/ 3 h 10"/>
                <a:gd name="T20" fmla="*/ 7 w 12"/>
                <a:gd name="T21" fmla="*/ 0 h 10"/>
                <a:gd name="T22" fmla="*/ 5 w 12"/>
                <a:gd name="T23"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0">
                  <a:moveTo>
                    <a:pt x="5" y="3"/>
                  </a:moveTo>
                  <a:lnTo>
                    <a:pt x="2" y="0"/>
                  </a:lnTo>
                  <a:lnTo>
                    <a:pt x="0" y="0"/>
                  </a:lnTo>
                  <a:lnTo>
                    <a:pt x="0" y="3"/>
                  </a:lnTo>
                  <a:lnTo>
                    <a:pt x="2" y="5"/>
                  </a:lnTo>
                  <a:lnTo>
                    <a:pt x="2" y="7"/>
                  </a:lnTo>
                  <a:lnTo>
                    <a:pt x="7" y="10"/>
                  </a:lnTo>
                  <a:lnTo>
                    <a:pt x="12" y="7"/>
                  </a:lnTo>
                  <a:lnTo>
                    <a:pt x="12" y="5"/>
                  </a:lnTo>
                  <a:lnTo>
                    <a:pt x="12" y="3"/>
                  </a:lnTo>
                  <a:lnTo>
                    <a:pt x="7" y="0"/>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4" name="Freeform 313"/>
            <p:cNvSpPr>
              <a:spLocks/>
            </p:cNvSpPr>
            <p:nvPr/>
          </p:nvSpPr>
          <p:spPr bwMode="auto">
            <a:xfrm>
              <a:off x="7022316" y="2911347"/>
              <a:ext cx="1626" cy="5693"/>
            </a:xfrm>
            <a:custGeom>
              <a:avLst/>
              <a:gdLst>
                <a:gd name="T0" fmla="*/ 2 w 2"/>
                <a:gd name="T1" fmla="*/ 7 h 7"/>
                <a:gd name="T2" fmla="*/ 2 w 2"/>
                <a:gd name="T3" fmla="*/ 2 h 7"/>
                <a:gd name="T4" fmla="*/ 0 w 2"/>
                <a:gd name="T5" fmla="*/ 0 h 7"/>
                <a:gd name="T6" fmla="*/ 0 w 2"/>
                <a:gd name="T7" fmla="*/ 0 h 7"/>
                <a:gd name="T8" fmla="*/ 0 w 2"/>
                <a:gd name="T9" fmla="*/ 5 h 7"/>
                <a:gd name="T10" fmla="*/ 2 w 2"/>
                <a:gd name="T11" fmla="*/ 7 h 7"/>
              </a:gdLst>
              <a:ahLst/>
              <a:cxnLst>
                <a:cxn ang="0">
                  <a:pos x="T0" y="T1"/>
                </a:cxn>
                <a:cxn ang="0">
                  <a:pos x="T2" y="T3"/>
                </a:cxn>
                <a:cxn ang="0">
                  <a:pos x="T4" y="T5"/>
                </a:cxn>
                <a:cxn ang="0">
                  <a:pos x="T6" y="T7"/>
                </a:cxn>
                <a:cxn ang="0">
                  <a:pos x="T8" y="T9"/>
                </a:cxn>
                <a:cxn ang="0">
                  <a:pos x="T10" y="T11"/>
                </a:cxn>
              </a:cxnLst>
              <a:rect l="0" t="0" r="r" b="b"/>
              <a:pathLst>
                <a:path w="2" h="7">
                  <a:moveTo>
                    <a:pt x="2" y="7"/>
                  </a:moveTo>
                  <a:lnTo>
                    <a:pt x="2" y="2"/>
                  </a:lnTo>
                  <a:lnTo>
                    <a:pt x="0" y="0"/>
                  </a:lnTo>
                  <a:lnTo>
                    <a:pt x="0" y="0"/>
                  </a:lnTo>
                  <a:lnTo>
                    <a:pt x="0" y="5"/>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5" name="Freeform 314"/>
            <p:cNvSpPr>
              <a:spLocks/>
            </p:cNvSpPr>
            <p:nvPr/>
          </p:nvSpPr>
          <p:spPr bwMode="auto">
            <a:xfrm>
              <a:off x="7025570" y="2919479"/>
              <a:ext cx="4066" cy="14639"/>
            </a:xfrm>
            <a:custGeom>
              <a:avLst/>
              <a:gdLst>
                <a:gd name="T0" fmla="*/ 3 w 5"/>
                <a:gd name="T1" fmla="*/ 18 h 18"/>
                <a:gd name="T2" fmla="*/ 5 w 5"/>
                <a:gd name="T3" fmla="*/ 14 h 18"/>
                <a:gd name="T4" fmla="*/ 5 w 5"/>
                <a:gd name="T5" fmla="*/ 4 h 18"/>
                <a:gd name="T6" fmla="*/ 3 w 5"/>
                <a:gd name="T7" fmla="*/ 0 h 18"/>
                <a:gd name="T8" fmla="*/ 0 w 5"/>
                <a:gd name="T9" fmla="*/ 0 h 18"/>
                <a:gd name="T10" fmla="*/ 0 w 5"/>
                <a:gd name="T11" fmla="*/ 7 h 18"/>
                <a:gd name="T12" fmla="*/ 3 w 5"/>
                <a:gd name="T13" fmla="*/ 11 h 18"/>
                <a:gd name="T14" fmla="*/ 3 w 5"/>
                <a:gd name="T15" fmla="*/ 16 h 18"/>
                <a:gd name="T16" fmla="*/ 3 w 5"/>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8">
                  <a:moveTo>
                    <a:pt x="3" y="18"/>
                  </a:moveTo>
                  <a:lnTo>
                    <a:pt x="5" y="14"/>
                  </a:lnTo>
                  <a:lnTo>
                    <a:pt x="5" y="4"/>
                  </a:lnTo>
                  <a:lnTo>
                    <a:pt x="3" y="0"/>
                  </a:lnTo>
                  <a:lnTo>
                    <a:pt x="0" y="0"/>
                  </a:lnTo>
                  <a:lnTo>
                    <a:pt x="0" y="7"/>
                  </a:lnTo>
                  <a:lnTo>
                    <a:pt x="3" y="11"/>
                  </a:lnTo>
                  <a:lnTo>
                    <a:pt x="3" y="16"/>
                  </a:lnTo>
                  <a:lnTo>
                    <a:pt x="3" y="1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6" name="Freeform 315"/>
            <p:cNvSpPr>
              <a:spLocks/>
            </p:cNvSpPr>
            <p:nvPr/>
          </p:nvSpPr>
          <p:spPr bwMode="auto">
            <a:xfrm>
              <a:off x="7031263" y="2928426"/>
              <a:ext cx="4066" cy="5693"/>
            </a:xfrm>
            <a:custGeom>
              <a:avLst/>
              <a:gdLst>
                <a:gd name="T0" fmla="*/ 5 w 5"/>
                <a:gd name="T1" fmla="*/ 3 h 7"/>
                <a:gd name="T2" fmla="*/ 3 w 5"/>
                <a:gd name="T3" fmla="*/ 0 h 7"/>
                <a:gd name="T4" fmla="*/ 0 w 5"/>
                <a:gd name="T5" fmla="*/ 0 h 7"/>
                <a:gd name="T6" fmla="*/ 0 w 5"/>
                <a:gd name="T7" fmla="*/ 5 h 7"/>
                <a:gd name="T8" fmla="*/ 3 w 5"/>
                <a:gd name="T9" fmla="*/ 7 h 7"/>
                <a:gd name="T10" fmla="*/ 5 w 5"/>
                <a:gd name="T11" fmla="*/ 3 h 7"/>
              </a:gdLst>
              <a:ahLst/>
              <a:cxnLst>
                <a:cxn ang="0">
                  <a:pos x="T0" y="T1"/>
                </a:cxn>
                <a:cxn ang="0">
                  <a:pos x="T2" y="T3"/>
                </a:cxn>
                <a:cxn ang="0">
                  <a:pos x="T4" y="T5"/>
                </a:cxn>
                <a:cxn ang="0">
                  <a:pos x="T6" y="T7"/>
                </a:cxn>
                <a:cxn ang="0">
                  <a:pos x="T8" y="T9"/>
                </a:cxn>
                <a:cxn ang="0">
                  <a:pos x="T10" y="T11"/>
                </a:cxn>
              </a:cxnLst>
              <a:rect l="0" t="0" r="r" b="b"/>
              <a:pathLst>
                <a:path w="5" h="7">
                  <a:moveTo>
                    <a:pt x="5" y="3"/>
                  </a:moveTo>
                  <a:lnTo>
                    <a:pt x="3" y="0"/>
                  </a:lnTo>
                  <a:lnTo>
                    <a:pt x="0" y="0"/>
                  </a:lnTo>
                  <a:lnTo>
                    <a:pt x="0" y="5"/>
                  </a:lnTo>
                  <a:lnTo>
                    <a:pt x="3" y="7"/>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7" name="Freeform 316"/>
            <p:cNvSpPr>
              <a:spLocks/>
            </p:cNvSpPr>
            <p:nvPr/>
          </p:nvSpPr>
          <p:spPr bwMode="auto">
            <a:xfrm>
              <a:off x="6987346" y="2763332"/>
              <a:ext cx="5693" cy="7320"/>
            </a:xfrm>
            <a:custGeom>
              <a:avLst/>
              <a:gdLst>
                <a:gd name="T0" fmla="*/ 2 w 7"/>
                <a:gd name="T1" fmla="*/ 9 h 9"/>
                <a:gd name="T2" fmla="*/ 2 w 7"/>
                <a:gd name="T3" fmla="*/ 9 h 9"/>
                <a:gd name="T4" fmla="*/ 7 w 7"/>
                <a:gd name="T5" fmla="*/ 5 h 9"/>
                <a:gd name="T6" fmla="*/ 7 w 7"/>
                <a:gd name="T7" fmla="*/ 2 h 9"/>
                <a:gd name="T8" fmla="*/ 5 w 7"/>
                <a:gd name="T9" fmla="*/ 0 h 9"/>
                <a:gd name="T10" fmla="*/ 2 w 7"/>
                <a:gd name="T11" fmla="*/ 0 h 9"/>
                <a:gd name="T12" fmla="*/ 0 w 7"/>
                <a:gd name="T13" fmla="*/ 5 h 9"/>
                <a:gd name="T14" fmla="*/ 2 w 7"/>
                <a:gd name="T15" fmla="*/ 7 h 9"/>
                <a:gd name="T16" fmla="*/ 0 w 7"/>
                <a:gd name="T17" fmla="*/ 9 h 9"/>
                <a:gd name="T18" fmla="*/ 2 w 7"/>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9">
                  <a:moveTo>
                    <a:pt x="2" y="9"/>
                  </a:moveTo>
                  <a:lnTo>
                    <a:pt x="2" y="9"/>
                  </a:lnTo>
                  <a:lnTo>
                    <a:pt x="7" y="5"/>
                  </a:lnTo>
                  <a:lnTo>
                    <a:pt x="7" y="2"/>
                  </a:lnTo>
                  <a:lnTo>
                    <a:pt x="5" y="0"/>
                  </a:lnTo>
                  <a:lnTo>
                    <a:pt x="2" y="0"/>
                  </a:lnTo>
                  <a:lnTo>
                    <a:pt x="0" y="5"/>
                  </a:lnTo>
                  <a:lnTo>
                    <a:pt x="2" y="7"/>
                  </a:lnTo>
                  <a:lnTo>
                    <a:pt x="0" y="9"/>
                  </a:lnTo>
                  <a:lnTo>
                    <a:pt x="2"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8" name="Freeform 317"/>
            <p:cNvSpPr>
              <a:spLocks/>
            </p:cNvSpPr>
            <p:nvPr/>
          </p:nvSpPr>
          <p:spPr bwMode="auto">
            <a:xfrm>
              <a:off x="8087705" y="3284639"/>
              <a:ext cx="108978" cy="239102"/>
            </a:xfrm>
            <a:custGeom>
              <a:avLst/>
              <a:gdLst>
                <a:gd name="T0" fmla="*/ 49 w 134"/>
                <a:gd name="T1" fmla="*/ 116 h 294"/>
                <a:gd name="T2" fmla="*/ 52 w 134"/>
                <a:gd name="T3" fmla="*/ 135 h 294"/>
                <a:gd name="T4" fmla="*/ 59 w 134"/>
                <a:gd name="T5" fmla="*/ 145 h 294"/>
                <a:gd name="T6" fmla="*/ 63 w 134"/>
                <a:gd name="T7" fmla="*/ 156 h 294"/>
                <a:gd name="T8" fmla="*/ 68 w 134"/>
                <a:gd name="T9" fmla="*/ 173 h 294"/>
                <a:gd name="T10" fmla="*/ 68 w 134"/>
                <a:gd name="T11" fmla="*/ 187 h 294"/>
                <a:gd name="T12" fmla="*/ 71 w 134"/>
                <a:gd name="T13" fmla="*/ 204 h 294"/>
                <a:gd name="T14" fmla="*/ 82 w 134"/>
                <a:gd name="T15" fmla="*/ 220 h 294"/>
                <a:gd name="T16" fmla="*/ 87 w 134"/>
                <a:gd name="T17" fmla="*/ 242 h 294"/>
                <a:gd name="T18" fmla="*/ 97 w 134"/>
                <a:gd name="T19" fmla="*/ 258 h 294"/>
                <a:gd name="T20" fmla="*/ 94 w 134"/>
                <a:gd name="T21" fmla="*/ 277 h 294"/>
                <a:gd name="T22" fmla="*/ 104 w 134"/>
                <a:gd name="T23" fmla="*/ 291 h 294"/>
                <a:gd name="T24" fmla="*/ 108 w 134"/>
                <a:gd name="T25" fmla="*/ 284 h 294"/>
                <a:gd name="T26" fmla="*/ 106 w 134"/>
                <a:gd name="T27" fmla="*/ 270 h 294"/>
                <a:gd name="T28" fmla="*/ 113 w 134"/>
                <a:gd name="T29" fmla="*/ 270 h 294"/>
                <a:gd name="T30" fmla="*/ 125 w 134"/>
                <a:gd name="T31" fmla="*/ 270 h 294"/>
                <a:gd name="T32" fmla="*/ 125 w 134"/>
                <a:gd name="T33" fmla="*/ 272 h 294"/>
                <a:gd name="T34" fmla="*/ 132 w 134"/>
                <a:gd name="T35" fmla="*/ 284 h 294"/>
                <a:gd name="T36" fmla="*/ 132 w 134"/>
                <a:gd name="T37" fmla="*/ 282 h 294"/>
                <a:gd name="T38" fmla="*/ 130 w 134"/>
                <a:gd name="T39" fmla="*/ 270 h 294"/>
                <a:gd name="T40" fmla="*/ 125 w 134"/>
                <a:gd name="T41" fmla="*/ 263 h 294"/>
                <a:gd name="T42" fmla="*/ 115 w 134"/>
                <a:gd name="T43" fmla="*/ 253 h 294"/>
                <a:gd name="T44" fmla="*/ 104 w 134"/>
                <a:gd name="T45" fmla="*/ 242 h 294"/>
                <a:gd name="T46" fmla="*/ 97 w 134"/>
                <a:gd name="T47" fmla="*/ 227 h 294"/>
                <a:gd name="T48" fmla="*/ 94 w 134"/>
                <a:gd name="T49" fmla="*/ 206 h 294"/>
                <a:gd name="T50" fmla="*/ 92 w 134"/>
                <a:gd name="T51" fmla="*/ 192 h 294"/>
                <a:gd name="T52" fmla="*/ 92 w 134"/>
                <a:gd name="T53" fmla="*/ 182 h 294"/>
                <a:gd name="T54" fmla="*/ 97 w 134"/>
                <a:gd name="T55" fmla="*/ 180 h 294"/>
                <a:gd name="T56" fmla="*/ 111 w 134"/>
                <a:gd name="T57" fmla="*/ 182 h 294"/>
                <a:gd name="T58" fmla="*/ 120 w 134"/>
                <a:gd name="T59" fmla="*/ 192 h 294"/>
                <a:gd name="T60" fmla="*/ 125 w 134"/>
                <a:gd name="T61" fmla="*/ 192 h 294"/>
                <a:gd name="T62" fmla="*/ 111 w 134"/>
                <a:gd name="T63" fmla="*/ 178 h 294"/>
                <a:gd name="T64" fmla="*/ 106 w 134"/>
                <a:gd name="T65" fmla="*/ 168 h 294"/>
                <a:gd name="T66" fmla="*/ 97 w 134"/>
                <a:gd name="T67" fmla="*/ 154 h 294"/>
                <a:gd name="T68" fmla="*/ 85 w 134"/>
                <a:gd name="T69" fmla="*/ 133 h 294"/>
                <a:gd name="T70" fmla="*/ 73 w 134"/>
                <a:gd name="T71" fmla="*/ 111 h 294"/>
                <a:gd name="T72" fmla="*/ 68 w 134"/>
                <a:gd name="T73" fmla="*/ 102 h 294"/>
                <a:gd name="T74" fmla="*/ 63 w 134"/>
                <a:gd name="T75" fmla="*/ 102 h 294"/>
                <a:gd name="T76" fmla="*/ 61 w 134"/>
                <a:gd name="T77" fmla="*/ 95 h 294"/>
                <a:gd name="T78" fmla="*/ 52 w 134"/>
                <a:gd name="T79" fmla="*/ 83 h 294"/>
                <a:gd name="T80" fmla="*/ 49 w 134"/>
                <a:gd name="T81" fmla="*/ 71 h 294"/>
                <a:gd name="T82" fmla="*/ 49 w 134"/>
                <a:gd name="T83" fmla="*/ 59 h 294"/>
                <a:gd name="T84" fmla="*/ 40 w 134"/>
                <a:gd name="T85" fmla="*/ 50 h 294"/>
                <a:gd name="T86" fmla="*/ 37 w 134"/>
                <a:gd name="T87" fmla="*/ 43 h 294"/>
                <a:gd name="T88" fmla="*/ 47 w 134"/>
                <a:gd name="T89" fmla="*/ 52 h 294"/>
                <a:gd name="T90" fmla="*/ 35 w 134"/>
                <a:gd name="T91" fmla="*/ 33 h 294"/>
                <a:gd name="T92" fmla="*/ 23 w 134"/>
                <a:gd name="T93" fmla="*/ 24 h 294"/>
                <a:gd name="T94" fmla="*/ 19 w 134"/>
                <a:gd name="T95" fmla="*/ 10 h 294"/>
                <a:gd name="T96" fmla="*/ 9 w 134"/>
                <a:gd name="T97" fmla="*/ 0 h 294"/>
                <a:gd name="T98" fmla="*/ 9 w 134"/>
                <a:gd name="T99" fmla="*/ 7 h 294"/>
                <a:gd name="T100" fmla="*/ 0 w 134"/>
                <a:gd name="T101" fmla="*/ 5 h 294"/>
                <a:gd name="T102" fmla="*/ 14 w 134"/>
                <a:gd name="T103" fmla="*/ 19 h 294"/>
                <a:gd name="T104" fmla="*/ 19 w 134"/>
                <a:gd name="T105" fmla="*/ 21 h 294"/>
                <a:gd name="T106" fmla="*/ 16 w 134"/>
                <a:gd name="T107" fmla="*/ 26 h 294"/>
                <a:gd name="T108" fmla="*/ 21 w 134"/>
                <a:gd name="T109" fmla="*/ 33 h 294"/>
                <a:gd name="T110" fmla="*/ 11 w 134"/>
                <a:gd name="T111" fmla="*/ 31 h 294"/>
                <a:gd name="T112" fmla="*/ 9 w 134"/>
                <a:gd name="T113" fmla="*/ 45 h 294"/>
                <a:gd name="T114" fmla="*/ 19 w 134"/>
                <a:gd name="T115" fmla="*/ 59 h 294"/>
                <a:gd name="T116" fmla="*/ 21 w 134"/>
                <a:gd name="T117" fmla="*/ 78 h 294"/>
                <a:gd name="T118" fmla="*/ 33 w 134"/>
                <a:gd name="T119" fmla="*/ 95 h 294"/>
                <a:gd name="T120" fmla="*/ 40 w 134"/>
                <a:gd name="T121" fmla="*/ 10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4" h="294">
                  <a:moveTo>
                    <a:pt x="40" y="109"/>
                  </a:moveTo>
                  <a:lnTo>
                    <a:pt x="45" y="109"/>
                  </a:lnTo>
                  <a:lnTo>
                    <a:pt x="49" y="116"/>
                  </a:lnTo>
                  <a:lnTo>
                    <a:pt x="49" y="123"/>
                  </a:lnTo>
                  <a:lnTo>
                    <a:pt x="49" y="128"/>
                  </a:lnTo>
                  <a:lnTo>
                    <a:pt x="52" y="135"/>
                  </a:lnTo>
                  <a:lnTo>
                    <a:pt x="52" y="137"/>
                  </a:lnTo>
                  <a:lnTo>
                    <a:pt x="56" y="140"/>
                  </a:lnTo>
                  <a:lnTo>
                    <a:pt x="59" y="145"/>
                  </a:lnTo>
                  <a:lnTo>
                    <a:pt x="59" y="147"/>
                  </a:lnTo>
                  <a:lnTo>
                    <a:pt x="59" y="149"/>
                  </a:lnTo>
                  <a:lnTo>
                    <a:pt x="63" y="156"/>
                  </a:lnTo>
                  <a:lnTo>
                    <a:pt x="63" y="161"/>
                  </a:lnTo>
                  <a:lnTo>
                    <a:pt x="66" y="166"/>
                  </a:lnTo>
                  <a:lnTo>
                    <a:pt x="68" y="173"/>
                  </a:lnTo>
                  <a:lnTo>
                    <a:pt x="68" y="178"/>
                  </a:lnTo>
                  <a:lnTo>
                    <a:pt x="68" y="180"/>
                  </a:lnTo>
                  <a:lnTo>
                    <a:pt x="68" y="187"/>
                  </a:lnTo>
                  <a:lnTo>
                    <a:pt x="73" y="194"/>
                  </a:lnTo>
                  <a:lnTo>
                    <a:pt x="71" y="199"/>
                  </a:lnTo>
                  <a:lnTo>
                    <a:pt x="71" y="204"/>
                  </a:lnTo>
                  <a:lnTo>
                    <a:pt x="75" y="206"/>
                  </a:lnTo>
                  <a:lnTo>
                    <a:pt x="82" y="215"/>
                  </a:lnTo>
                  <a:lnTo>
                    <a:pt x="82" y="220"/>
                  </a:lnTo>
                  <a:lnTo>
                    <a:pt x="87" y="225"/>
                  </a:lnTo>
                  <a:lnTo>
                    <a:pt x="85" y="234"/>
                  </a:lnTo>
                  <a:lnTo>
                    <a:pt x="87" y="242"/>
                  </a:lnTo>
                  <a:lnTo>
                    <a:pt x="89" y="246"/>
                  </a:lnTo>
                  <a:lnTo>
                    <a:pt x="92" y="251"/>
                  </a:lnTo>
                  <a:lnTo>
                    <a:pt x="97" y="258"/>
                  </a:lnTo>
                  <a:lnTo>
                    <a:pt x="97" y="263"/>
                  </a:lnTo>
                  <a:lnTo>
                    <a:pt x="97" y="268"/>
                  </a:lnTo>
                  <a:lnTo>
                    <a:pt x="94" y="277"/>
                  </a:lnTo>
                  <a:lnTo>
                    <a:pt x="97" y="282"/>
                  </a:lnTo>
                  <a:lnTo>
                    <a:pt x="101" y="284"/>
                  </a:lnTo>
                  <a:lnTo>
                    <a:pt x="104" y="291"/>
                  </a:lnTo>
                  <a:lnTo>
                    <a:pt x="108" y="294"/>
                  </a:lnTo>
                  <a:lnTo>
                    <a:pt x="108" y="289"/>
                  </a:lnTo>
                  <a:lnTo>
                    <a:pt x="108" y="284"/>
                  </a:lnTo>
                  <a:lnTo>
                    <a:pt x="108" y="282"/>
                  </a:lnTo>
                  <a:lnTo>
                    <a:pt x="106" y="277"/>
                  </a:lnTo>
                  <a:lnTo>
                    <a:pt x="106" y="270"/>
                  </a:lnTo>
                  <a:lnTo>
                    <a:pt x="111" y="268"/>
                  </a:lnTo>
                  <a:lnTo>
                    <a:pt x="113" y="268"/>
                  </a:lnTo>
                  <a:lnTo>
                    <a:pt x="113" y="270"/>
                  </a:lnTo>
                  <a:lnTo>
                    <a:pt x="115" y="272"/>
                  </a:lnTo>
                  <a:lnTo>
                    <a:pt x="123" y="272"/>
                  </a:lnTo>
                  <a:lnTo>
                    <a:pt x="125" y="270"/>
                  </a:lnTo>
                  <a:lnTo>
                    <a:pt x="125" y="270"/>
                  </a:lnTo>
                  <a:lnTo>
                    <a:pt x="127" y="272"/>
                  </a:lnTo>
                  <a:lnTo>
                    <a:pt x="125" y="272"/>
                  </a:lnTo>
                  <a:lnTo>
                    <a:pt x="127" y="275"/>
                  </a:lnTo>
                  <a:lnTo>
                    <a:pt x="130" y="279"/>
                  </a:lnTo>
                  <a:lnTo>
                    <a:pt x="132" y="284"/>
                  </a:lnTo>
                  <a:lnTo>
                    <a:pt x="134" y="286"/>
                  </a:lnTo>
                  <a:lnTo>
                    <a:pt x="134" y="284"/>
                  </a:lnTo>
                  <a:lnTo>
                    <a:pt x="132" y="282"/>
                  </a:lnTo>
                  <a:lnTo>
                    <a:pt x="132" y="277"/>
                  </a:lnTo>
                  <a:lnTo>
                    <a:pt x="132" y="272"/>
                  </a:lnTo>
                  <a:lnTo>
                    <a:pt x="130" y="270"/>
                  </a:lnTo>
                  <a:lnTo>
                    <a:pt x="127" y="263"/>
                  </a:lnTo>
                  <a:lnTo>
                    <a:pt x="127" y="260"/>
                  </a:lnTo>
                  <a:lnTo>
                    <a:pt x="125" y="263"/>
                  </a:lnTo>
                  <a:lnTo>
                    <a:pt x="120" y="263"/>
                  </a:lnTo>
                  <a:lnTo>
                    <a:pt x="115" y="258"/>
                  </a:lnTo>
                  <a:lnTo>
                    <a:pt x="115" y="253"/>
                  </a:lnTo>
                  <a:lnTo>
                    <a:pt x="113" y="249"/>
                  </a:lnTo>
                  <a:lnTo>
                    <a:pt x="106" y="244"/>
                  </a:lnTo>
                  <a:lnTo>
                    <a:pt x="104" y="242"/>
                  </a:lnTo>
                  <a:lnTo>
                    <a:pt x="101" y="239"/>
                  </a:lnTo>
                  <a:lnTo>
                    <a:pt x="99" y="232"/>
                  </a:lnTo>
                  <a:lnTo>
                    <a:pt x="97" y="227"/>
                  </a:lnTo>
                  <a:lnTo>
                    <a:pt x="94" y="223"/>
                  </a:lnTo>
                  <a:lnTo>
                    <a:pt x="94" y="215"/>
                  </a:lnTo>
                  <a:lnTo>
                    <a:pt x="94" y="206"/>
                  </a:lnTo>
                  <a:lnTo>
                    <a:pt x="92" y="204"/>
                  </a:lnTo>
                  <a:lnTo>
                    <a:pt x="92" y="197"/>
                  </a:lnTo>
                  <a:lnTo>
                    <a:pt x="92" y="192"/>
                  </a:lnTo>
                  <a:lnTo>
                    <a:pt x="89" y="187"/>
                  </a:lnTo>
                  <a:lnTo>
                    <a:pt x="92" y="185"/>
                  </a:lnTo>
                  <a:lnTo>
                    <a:pt x="92" y="182"/>
                  </a:lnTo>
                  <a:lnTo>
                    <a:pt x="92" y="180"/>
                  </a:lnTo>
                  <a:lnTo>
                    <a:pt x="94" y="178"/>
                  </a:lnTo>
                  <a:lnTo>
                    <a:pt x="97" y="180"/>
                  </a:lnTo>
                  <a:lnTo>
                    <a:pt x="101" y="178"/>
                  </a:lnTo>
                  <a:lnTo>
                    <a:pt x="106" y="178"/>
                  </a:lnTo>
                  <a:lnTo>
                    <a:pt x="111" y="182"/>
                  </a:lnTo>
                  <a:lnTo>
                    <a:pt x="113" y="187"/>
                  </a:lnTo>
                  <a:lnTo>
                    <a:pt x="118" y="189"/>
                  </a:lnTo>
                  <a:lnTo>
                    <a:pt x="120" y="192"/>
                  </a:lnTo>
                  <a:lnTo>
                    <a:pt x="125" y="197"/>
                  </a:lnTo>
                  <a:lnTo>
                    <a:pt x="127" y="199"/>
                  </a:lnTo>
                  <a:lnTo>
                    <a:pt x="125" y="192"/>
                  </a:lnTo>
                  <a:lnTo>
                    <a:pt x="120" y="187"/>
                  </a:lnTo>
                  <a:lnTo>
                    <a:pt x="115" y="182"/>
                  </a:lnTo>
                  <a:lnTo>
                    <a:pt x="111" y="178"/>
                  </a:lnTo>
                  <a:lnTo>
                    <a:pt x="108" y="173"/>
                  </a:lnTo>
                  <a:lnTo>
                    <a:pt x="108" y="171"/>
                  </a:lnTo>
                  <a:lnTo>
                    <a:pt x="106" y="168"/>
                  </a:lnTo>
                  <a:lnTo>
                    <a:pt x="101" y="161"/>
                  </a:lnTo>
                  <a:lnTo>
                    <a:pt x="99" y="156"/>
                  </a:lnTo>
                  <a:lnTo>
                    <a:pt x="97" y="154"/>
                  </a:lnTo>
                  <a:lnTo>
                    <a:pt x="97" y="152"/>
                  </a:lnTo>
                  <a:lnTo>
                    <a:pt x="89" y="145"/>
                  </a:lnTo>
                  <a:lnTo>
                    <a:pt x="85" y="133"/>
                  </a:lnTo>
                  <a:lnTo>
                    <a:pt x="85" y="128"/>
                  </a:lnTo>
                  <a:lnTo>
                    <a:pt x="78" y="118"/>
                  </a:lnTo>
                  <a:lnTo>
                    <a:pt x="73" y="111"/>
                  </a:lnTo>
                  <a:lnTo>
                    <a:pt x="71" y="111"/>
                  </a:lnTo>
                  <a:lnTo>
                    <a:pt x="71" y="107"/>
                  </a:lnTo>
                  <a:lnTo>
                    <a:pt x="68" y="102"/>
                  </a:lnTo>
                  <a:lnTo>
                    <a:pt x="66" y="102"/>
                  </a:lnTo>
                  <a:lnTo>
                    <a:pt x="66" y="102"/>
                  </a:lnTo>
                  <a:lnTo>
                    <a:pt x="63" y="102"/>
                  </a:lnTo>
                  <a:lnTo>
                    <a:pt x="61" y="102"/>
                  </a:lnTo>
                  <a:lnTo>
                    <a:pt x="63" y="97"/>
                  </a:lnTo>
                  <a:lnTo>
                    <a:pt x="61" y="95"/>
                  </a:lnTo>
                  <a:lnTo>
                    <a:pt x="56" y="92"/>
                  </a:lnTo>
                  <a:lnTo>
                    <a:pt x="54" y="88"/>
                  </a:lnTo>
                  <a:lnTo>
                    <a:pt x="52" y="83"/>
                  </a:lnTo>
                  <a:lnTo>
                    <a:pt x="49" y="78"/>
                  </a:lnTo>
                  <a:lnTo>
                    <a:pt x="49" y="76"/>
                  </a:lnTo>
                  <a:lnTo>
                    <a:pt x="49" y="71"/>
                  </a:lnTo>
                  <a:lnTo>
                    <a:pt x="52" y="74"/>
                  </a:lnTo>
                  <a:lnTo>
                    <a:pt x="49" y="66"/>
                  </a:lnTo>
                  <a:lnTo>
                    <a:pt x="49" y="59"/>
                  </a:lnTo>
                  <a:lnTo>
                    <a:pt x="47" y="55"/>
                  </a:lnTo>
                  <a:lnTo>
                    <a:pt x="45" y="55"/>
                  </a:lnTo>
                  <a:lnTo>
                    <a:pt x="40" y="50"/>
                  </a:lnTo>
                  <a:lnTo>
                    <a:pt x="40" y="47"/>
                  </a:lnTo>
                  <a:lnTo>
                    <a:pt x="37" y="45"/>
                  </a:lnTo>
                  <a:lnTo>
                    <a:pt x="37" y="43"/>
                  </a:lnTo>
                  <a:lnTo>
                    <a:pt x="40" y="43"/>
                  </a:lnTo>
                  <a:lnTo>
                    <a:pt x="42" y="45"/>
                  </a:lnTo>
                  <a:lnTo>
                    <a:pt x="47" y="52"/>
                  </a:lnTo>
                  <a:lnTo>
                    <a:pt x="45" y="45"/>
                  </a:lnTo>
                  <a:lnTo>
                    <a:pt x="40" y="38"/>
                  </a:lnTo>
                  <a:lnTo>
                    <a:pt x="35" y="33"/>
                  </a:lnTo>
                  <a:lnTo>
                    <a:pt x="33" y="33"/>
                  </a:lnTo>
                  <a:lnTo>
                    <a:pt x="33" y="31"/>
                  </a:lnTo>
                  <a:lnTo>
                    <a:pt x="23" y="24"/>
                  </a:lnTo>
                  <a:lnTo>
                    <a:pt x="21" y="19"/>
                  </a:lnTo>
                  <a:lnTo>
                    <a:pt x="21" y="12"/>
                  </a:lnTo>
                  <a:lnTo>
                    <a:pt x="19" y="10"/>
                  </a:lnTo>
                  <a:lnTo>
                    <a:pt x="14" y="7"/>
                  </a:lnTo>
                  <a:lnTo>
                    <a:pt x="11" y="3"/>
                  </a:lnTo>
                  <a:lnTo>
                    <a:pt x="9" y="0"/>
                  </a:lnTo>
                  <a:lnTo>
                    <a:pt x="7" y="3"/>
                  </a:lnTo>
                  <a:lnTo>
                    <a:pt x="9" y="5"/>
                  </a:lnTo>
                  <a:lnTo>
                    <a:pt x="9" y="7"/>
                  </a:lnTo>
                  <a:lnTo>
                    <a:pt x="7" y="7"/>
                  </a:lnTo>
                  <a:lnTo>
                    <a:pt x="4" y="5"/>
                  </a:lnTo>
                  <a:lnTo>
                    <a:pt x="0" y="5"/>
                  </a:lnTo>
                  <a:lnTo>
                    <a:pt x="7" y="12"/>
                  </a:lnTo>
                  <a:lnTo>
                    <a:pt x="14" y="17"/>
                  </a:lnTo>
                  <a:lnTo>
                    <a:pt x="14" y="19"/>
                  </a:lnTo>
                  <a:lnTo>
                    <a:pt x="14" y="24"/>
                  </a:lnTo>
                  <a:lnTo>
                    <a:pt x="16" y="21"/>
                  </a:lnTo>
                  <a:lnTo>
                    <a:pt x="19" y="21"/>
                  </a:lnTo>
                  <a:lnTo>
                    <a:pt x="19" y="24"/>
                  </a:lnTo>
                  <a:lnTo>
                    <a:pt x="19" y="26"/>
                  </a:lnTo>
                  <a:lnTo>
                    <a:pt x="16" y="26"/>
                  </a:lnTo>
                  <a:lnTo>
                    <a:pt x="16" y="31"/>
                  </a:lnTo>
                  <a:lnTo>
                    <a:pt x="19" y="31"/>
                  </a:lnTo>
                  <a:lnTo>
                    <a:pt x="21" y="33"/>
                  </a:lnTo>
                  <a:lnTo>
                    <a:pt x="16" y="36"/>
                  </a:lnTo>
                  <a:lnTo>
                    <a:pt x="14" y="36"/>
                  </a:lnTo>
                  <a:lnTo>
                    <a:pt x="11" y="31"/>
                  </a:lnTo>
                  <a:lnTo>
                    <a:pt x="9" y="36"/>
                  </a:lnTo>
                  <a:lnTo>
                    <a:pt x="7" y="40"/>
                  </a:lnTo>
                  <a:lnTo>
                    <a:pt x="9" y="45"/>
                  </a:lnTo>
                  <a:lnTo>
                    <a:pt x="11" y="50"/>
                  </a:lnTo>
                  <a:lnTo>
                    <a:pt x="16" y="55"/>
                  </a:lnTo>
                  <a:lnTo>
                    <a:pt x="19" y="59"/>
                  </a:lnTo>
                  <a:lnTo>
                    <a:pt x="19" y="69"/>
                  </a:lnTo>
                  <a:lnTo>
                    <a:pt x="21" y="71"/>
                  </a:lnTo>
                  <a:lnTo>
                    <a:pt x="21" y="78"/>
                  </a:lnTo>
                  <a:lnTo>
                    <a:pt x="23" y="88"/>
                  </a:lnTo>
                  <a:lnTo>
                    <a:pt x="28" y="92"/>
                  </a:lnTo>
                  <a:lnTo>
                    <a:pt x="33" y="95"/>
                  </a:lnTo>
                  <a:lnTo>
                    <a:pt x="33" y="97"/>
                  </a:lnTo>
                  <a:lnTo>
                    <a:pt x="30" y="100"/>
                  </a:lnTo>
                  <a:lnTo>
                    <a:pt x="40" y="10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9" name="Freeform 318"/>
            <p:cNvSpPr>
              <a:spLocks/>
            </p:cNvSpPr>
            <p:nvPr/>
          </p:nvSpPr>
          <p:spPr bwMode="auto">
            <a:xfrm>
              <a:off x="8143007" y="3111412"/>
              <a:ext cx="4066" cy="5693"/>
            </a:xfrm>
            <a:custGeom>
              <a:avLst/>
              <a:gdLst>
                <a:gd name="T0" fmla="*/ 5 w 5"/>
                <a:gd name="T1" fmla="*/ 3 h 7"/>
                <a:gd name="T2" fmla="*/ 5 w 5"/>
                <a:gd name="T3" fmla="*/ 0 h 7"/>
                <a:gd name="T4" fmla="*/ 3 w 5"/>
                <a:gd name="T5" fmla="*/ 0 h 7"/>
                <a:gd name="T6" fmla="*/ 0 w 5"/>
                <a:gd name="T7" fmla="*/ 3 h 7"/>
                <a:gd name="T8" fmla="*/ 0 w 5"/>
                <a:gd name="T9" fmla="*/ 7 h 7"/>
                <a:gd name="T10" fmla="*/ 3 w 5"/>
                <a:gd name="T11" fmla="*/ 7 h 7"/>
                <a:gd name="T12" fmla="*/ 5 w 5"/>
                <a:gd name="T13" fmla="*/ 3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5" y="3"/>
                  </a:moveTo>
                  <a:lnTo>
                    <a:pt x="5" y="0"/>
                  </a:lnTo>
                  <a:lnTo>
                    <a:pt x="3" y="0"/>
                  </a:lnTo>
                  <a:lnTo>
                    <a:pt x="0" y="3"/>
                  </a:lnTo>
                  <a:lnTo>
                    <a:pt x="0" y="7"/>
                  </a:lnTo>
                  <a:lnTo>
                    <a:pt x="3" y="7"/>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0" name="Freeform 319"/>
            <p:cNvSpPr>
              <a:spLocks/>
            </p:cNvSpPr>
            <p:nvPr/>
          </p:nvSpPr>
          <p:spPr bwMode="auto">
            <a:xfrm>
              <a:off x="6531913" y="3117105"/>
              <a:ext cx="3253" cy="5693"/>
            </a:xfrm>
            <a:custGeom>
              <a:avLst/>
              <a:gdLst>
                <a:gd name="T0" fmla="*/ 4 w 4"/>
                <a:gd name="T1" fmla="*/ 5 h 7"/>
                <a:gd name="T2" fmla="*/ 4 w 4"/>
                <a:gd name="T3" fmla="*/ 5 h 7"/>
                <a:gd name="T4" fmla="*/ 2 w 4"/>
                <a:gd name="T5" fmla="*/ 0 h 7"/>
                <a:gd name="T6" fmla="*/ 0 w 4"/>
                <a:gd name="T7" fmla="*/ 3 h 7"/>
                <a:gd name="T8" fmla="*/ 0 w 4"/>
                <a:gd name="T9" fmla="*/ 5 h 7"/>
                <a:gd name="T10" fmla="*/ 2 w 4"/>
                <a:gd name="T11" fmla="*/ 7 h 7"/>
                <a:gd name="T12" fmla="*/ 4 w 4"/>
                <a:gd name="T13" fmla="*/ 5 h 7"/>
              </a:gdLst>
              <a:ahLst/>
              <a:cxnLst>
                <a:cxn ang="0">
                  <a:pos x="T0" y="T1"/>
                </a:cxn>
                <a:cxn ang="0">
                  <a:pos x="T2" y="T3"/>
                </a:cxn>
                <a:cxn ang="0">
                  <a:pos x="T4" y="T5"/>
                </a:cxn>
                <a:cxn ang="0">
                  <a:pos x="T6" y="T7"/>
                </a:cxn>
                <a:cxn ang="0">
                  <a:pos x="T8" y="T9"/>
                </a:cxn>
                <a:cxn ang="0">
                  <a:pos x="T10" y="T11"/>
                </a:cxn>
                <a:cxn ang="0">
                  <a:pos x="T12" y="T13"/>
                </a:cxn>
              </a:cxnLst>
              <a:rect l="0" t="0" r="r" b="b"/>
              <a:pathLst>
                <a:path w="4" h="7">
                  <a:moveTo>
                    <a:pt x="4" y="5"/>
                  </a:moveTo>
                  <a:lnTo>
                    <a:pt x="4" y="5"/>
                  </a:lnTo>
                  <a:lnTo>
                    <a:pt x="2" y="0"/>
                  </a:lnTo>
                  <a:lnTo>
                    <a:pt x="0" y="3"/>
                  </a:lnTo>
                  <a:lnTo>
                    <a:pt x="0" y="5"/>
                  </a:lnTo>
                  <a:lnTo>
                    <a:pt x="2" y="7"/>
                  </a:lnTo>
                  <a:lnTo>
                    <a:pt x="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1" name="Freeform 320"/>
            <p:cNvSpPr>
              <a:spLocks/>
            </p:cNvSpPr>
            <p:nvPr/>
          </p:nvSpPr>
          <p:spPr bwMode="auto">
            <a:xfrm>
              <a:off x="7994992" y="3278946"/>
              <a:ext cx="8133" cy="8133"/>
            </a:xfrm>
            <a:custGeom>
              <a:avLst/>
              <a:gdLst>
                <a:gd name="T0" fmla="*/ 10 w 10"/>
                <a:gd name="T1" fmla="*/ 0 h 10"/>
                <a:gd name="T2" fmla="*/ 7 w 10"/>
                <a:gd name="T3" fmla="*/ 0 h 10"/>
                <a:gd name="T4" fmla="*/ 5 w 10"/>
                <a:gd name="T5" fmla="*/ 2 h 10"/>
                <a:gd name="T6" fmla="*/ 0 w 10"/>
                <a:gd name="T7" fmla="*/ 5 h 10"/>
                <a:gd name="T8" fmla="*/ 0 w 10"/>
                <a:gd name="T9" fmla="*/ 7 h 10"/>
                <a:gd name="T10" fmla="*/ 2 w 10"/>
                <a:gd name="T11" fmla="*/ 10 h 10"/>
                <a:gd name="T12" fmla="*/ 5 w 10"/>
                <a:gd name="T13" fmla="*/ 10 h 10"/>
                <a:gd name="T14" fmla="*/ 5 w 10"/>
                <a:gd name="T15" fmla="*/ 10 h 10"/>
                <a:gd name="T16" fmla="*/ 5 w 10"/>
                <a:gd name="T17" fmla="*/ 7 h 10"/>
                <a:gd name="T18" fmla="*/ 7 w 10"/>
                <a:gd name="T19" fmla="*/ 10 h 10"/>
                <a:gd name="T20" fmla="*/ 10 w 10"/>
                <a:gd name="T21" fmla="*/ 7 h 10"/>
                <a:gd name="T22" fmla="*/ 7 w 10"/>
                <a:gd name="T23" fmla="*/ 5 h 10"/>
                <a:gd name="T24" fmla="*/ 10 w 10"/>
                <a:gd name="T25" fmla="*/ 2 h 10"/>
                <a:gd name="T26" fmla="*/ 10 w 10"/>
                <a:gd name="T2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0">
                  <a:moveTo>
                    <a:pt x="10" y="0"/>
                  </a:moveTo>
                  <a:lnTo>
                    <a:pt x="7" y="0"/>
                  </a:lnTo>
                  <a:lnTo>
                    <a:pt x="5" y="2"/>
                  </a:lnTo>
                  <a:lnTo>
                    <a:pt x="0" y="5"/>
                  </a:lnTo>
                  <a:lnTo>
                    <a:pt x="0" y="7"/>
                  </a:lnTo>
                  <a:lnTo>
                    <a:pt x="2" y="10"/>
                  </a:lnTo>
                  <a:lnTo>
                    <a:pt x="5" y="10"/>
                  </a:lnTo>
                  <a:lnTo>
                    <a:pt x="5" y="10"/>
                  </a:lnTo>
                  <a:lnTo>
                    <a:pt x="5" y="7"/>
                  </a:lnTo>
                  <a:lnTo>
                    <a:pt x="7" y="10"/>
                  </a:lnTo>
                  <a:lnTo>
                    <a:pt x="10" y="7"/>
                  </a:lnTo>
                  <a:lnTo>
                    <a:pt x="7" y="5"/>
                  </a:lnTo>
                  <a:lnTo>
                    <a:pt x="10" y="2"/>
                  </a:lnTo>
                  <a:lnTo>
                    <a:pt x="1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2" name="Freeform 321"/>
            <p:cNvSpPr>
              <a:spLocks/>
            </p:cNvSpPr>
            <p:nvPr/>
          </p:nvSpPr>
          <p:spPr bwMode="auto">
            <a:xfrm>
              <a:off x="8020203" y="3294398"/>
              <a:ext cx="1626" cy="4066"/>
            </a:xfrm>
            <a:custGeom>
              <a:avLst/>
              <a:gdLst>
                <a:gd name="T0" fmla="*/ 2 w 2"/>
                <a:gd name="T1" fmla="*/ 2 h 5"/>
                <a:gd name="T2" fmla="*/ 2 w 2"/>
                <a:gd name="T3" fmla="*/ 0 h 5"/>
                <a:gd name="T4" fmla="*/ 0 w 2"/>
                <a:gd name="T5" fmla="*/ 0 h 5"/>
                <a:gd name="T6" fmla="*/ 0 w 2"/>
                <a:gd name="T7" fmla="*/ 2 h 5"/>
                <a:gd name="T8" fmla="*/ 0 w 2"/>
                <a:gd name="T9" fmla="*/ 5 h 5"/>
                <a:gd name="T10" fmla="*/ 0 w 2"/>
                <a:gd name="T11" fmla="*/ 5 h 5"/>
                <a:gd name="T12" fmla="*/ 2 w 2"/>
                <a:gd name="T13" fmla="*/ 5 h 5"/>
                <a:gd name="T14" fmla="*/ 2 w 2"/>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2" y="2"/>
                  </a:moveTo>
                  <a:lnTo>
                    <a:pt x="2" y="0"/>
                  </a:lnTo>
                  <a:lnTo>
                    <a:pt x="0" y="0"/>
                  </a:lnTo>
                  <a:lnTo>
                    <a:pt x="0" y="2"/>
                  </a:lnTo>
                  <a:lnTo>
                    <a:pt x="0" y="5"/>
                  </a:lnTo>
                  <a:lnTo>
                    <a:pt x="0" y="5"/>
                  </a:lnTo>
                  <a:lnTo>
                    <a:pt x="2" y="5"/>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3" name="Freeform 322"/>
            <p:cNvSpPr>
              <a:spLocks/>
            </p:cNvSpPr>
            <p:nvPr/>
          </p:nvSpPr>
          <p:spPr bwMode="auto">
            <a:xfrm>
              <a:off x="8016136" y="3294398"/>
              <a:ext cx="1626" cy="4066"/>
            </a:xfrm>
            <a:custGeom>
              <a:avLst/>
              <a:gdLst>
                <a:gd name="T0" fmla="*/ 0 w 2"/>
                <a:gd name="T1" fmla="*/ 0 h 5"/>
                <a:gd name="T2" fmla="*/ 0 w 2"/>
                <a:gd name="T3" fmla="*/ 2 h 5"/>
                <a:gd name="T4" fmla="*/ 2 w 2"/>
                <a:gd name="T5" fmla="*/ 5 h 5"/>
                <a:gd name="T6" fmla="*/ 2 w 2"/>
                <a:gd name="T7" fmla="*/ 2 h 5"/>
                <a:gd name="T8" fmla="*/ 2 w 2"/>
                <a:gd name="T9" fmla="*/ 0 h 5"/>
                <a:gd name="T10" fmla="*/ 0 w 2"/>
                <a:gd name="T11" fmla="*/ 0 h 5"/>
                <a:gd name="T12" fmla="*/ 0 w 2"/>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 h="5">
                  <a:moveTo>
                    <a:pt x="0" y="0"/>
                  </a:moveTo>
                  <a:lnTo>
                    <a:pt x="0" y="2"/>
                  </a:lnTo>
                  <a:lnTo>
                    <a:pt x="2" y="5"/>
                  </a:lnTo>
                  <a:lnTo>
                    <a:pt x="2" y="2"/>
                  </a:lnTo>
                  <a:lnTo>
                    <a:pt x="2"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4" name="Freeform 323"/>
            <p:cNvSpPr>
              <a:spLocks/>
            </p:cNvSpPr>
            <p:nvPr/>
          </p:nvSpPr>
          <p:spPr bwMode="auto">
            <a:xfrm>
              <a:off x="8430093" y="3186233"/>
              <a:ext cx="26839" cy="19518"/>
            </a:xfrm>
            <a:custGeom>
              <a:avLst/>
              <a:gdLst>
                <a:gd name="T0" fmla="*/ 11 w 33"/>
                <a:gd name="T1" fmla="*/ 17 h 24"/>
                <a:gd name="T2" fmla="*/ 16 w 33"/>
                <a:gd name="T3" fmla="*/ 17 h 24"/>
                <a:gd name="T4" fmla="*/ 18 w 33"/>
                <a:gd name="T5" fmla="*/ 22 h 24"/>
                <a:gd name="T6" fmla="*/ 21 w 33"/>
                <a:gd name="T7" fmla="*/ 22 h 24"/>
                <a:gd name="T8" fmla="*/ 23 w 33"/>
                <a:gd name="T9" fmla="*/ 19 h 24"/>
                <a:gd name="T10" fmla="*/ 26 w 33"/>
                <a:gd name="T11" fmla="*/ 24 h 24"/>
                <a:gd name="T12" fmla="*/ 30 w 33"/>
                <a:gd name="T13" fmla="*/ 24 h 24"/>
                <a:gd name="T14" fmla="*/ 33 w 33"/>
                <a:gd name="T15" fmla="*/ 24 h 24"/>
                <a:gd name="T16" fmla="*/ 30 w 33"/>
                <a:gd name="T17" fmla="*/ 19 h 24"/>
                <a:gd name="T18" fmla="*/ 26 w 33"/>
                <a:gd name="T19" fmla="*/ 17 h 24"/>
                <a:gd name="T20" fmla="*/ 18 w 33"/>
                <a:gd name="T21" fmla="*/ 12 h 24"/>
                <a:gd name="T22" fmla="*/ 18 w 33"/>
                <a:gd name="T23" fmla="*/ 10 h 24"/>
                <a:gd name="T24" fmla="*/ 14 w 33"/>
                <a:gd name="T25" fmla="*/ 10 h 24"/>
                <a:gd name="T26" fmla="*/ 11 w 33"/>
                <a:gd name="T27" fmla="*/ 3 h 24"/>
                <a:gd name="T28" fmla="*/ 11 w 33"/>
                <a:gd name="T29" fmla="*/ 3 h 24"/>
                <a:gd name="T30" fmla="*/ 11 w 33"/>
                <a:gd name="T31" fmla="*/ 0 h 24"/>
                <a:gd name="T32" fmla="*/ 9 w 33"/>
                <a:gd name="T33" fmla="*/ 0 h 24"/>
                <a:gd name="T34" fmla="*/ 7 w 33"/>
                <a:gd name="T35" fmla="*/ 0 h 24"/>
                <a:gd name="T36" fmla="*/ 2 w 33"/>
                <a:gd name="T37" fmla="*/ 0 h 24"/>
                <a:gd name="T38" fmla="*/ 0 w 33"/>
                <a:gd name="T39" fmla="*/ 5 h 24"/>
                <a:gd name="T40" fmla="*/ 0 w 33"/>
                <a:gd name="T41" fmla="*/ 8 h 24"/>
                <a:gd name="T42" fmla="*/ 4 w 33"/>
                <a:gd name="T43" fmla="*/ 8 h 24"/>
                <a:gd name="T44" fmla="*/ 7 w 33"/>
                <a:gd name="T45" fmla="*/ 8 h 24"/>
                <a:gd name="T46" fmla="*/ 9 w 33"/>
                <a:gd name="T47" fmla="*/ 10 h 24"/>
                <a:gd name="T48" fmla="*/ 9 w 33"/>
                <a:gd name="T49" fmla="*/ 12 h 24"/>
                <a:gd name="T50" fmla="*/ 11 w 33"/>
                <a:gd name="T51"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24">
                  <a:moveTo>
                    <a:pt x="11" y="17"/>
                  </a:moveTo>
                  <a:lnTo>
                    <a:pt x="16" y="17"/>
                  </a:lnTo>
                  <a:lnTo>
                    <a:pt x="18" y="22"/>
                  </a:lnTo>
                  <a:lnTo>
                    <a:pt x="21" y="22"/>
                  </a:lnTo>
                  <a:lnTo>
                    <a:pt x="23" y="19"/>
                  </a:lnTo>
                  <a:lnTo>
                    <a:pt x="26" y="24"/>
                  </a:lnTo>
                  <a:lnTo>
                    <a:pt x="30" y="24"/>
                  </a:lnTo>
                  <a:lnTo>
                    <a:pt x="33" y="24"/>
                  </a:lnTo>
                  <a:lnTo>
                    <a:pt x="30" y="19"/>
                  </a:lnTo>
                  <a:lnTo>
                    <a:pt x="26" y="17"/>
                  </a:lnTo>
                  <a:lnTo>
                    <a:pt x="18" y="12"/>
                  </a:lnTo>
                  <a:lnTo>
                    <a:pt x="18" y="10"/>
                  </a:lnTo>
                  <a:lnTo>
                    <a:pt x="14" y="10"/>
                  </a:lnTo>
                  <a:lnTo>
                    <a:pt x="11" y="3"/>
                  </a:lnTo>
                  <a:lnTo>
                    <a:pt x="11" y="3"/>
                  </a:lnTo>
                  <a:lnTo>
                    <a:pt x="11" y="0"/>
                  </a:lnTo>
                  <a:lnTo>
                    <a:pt x="9" y="0"/>
                  </a:lnTo>
                  <a:lnTo>
                    <a:pt x="7" y="0"/>
                  </a:lnTo>
                  <a:lnTo>
                    <a:pt x="2" y="0"/>
                  </a:lnTo>
                  <a:lnTo>
                    <a:pt x="0" y="5"/>
                  </a:lnTo>
                  <a:lnTo>
                    <a:pt x="0" y="8"/>
                  </a:lnTo>
                  <a:lnTo>
                    <a:pt x="4" y="8"/>
                  </a:lnTo>
                  <a:lnTo>
                    <a:pt x="7" y="8"/>
                  </a:lnTo>
                  <a:lnTo>
                    <a:pt x="9" y="10"/>
                  </a:lnTo>
                  <a:lnTo>
                    <a:pt x="9" y="12"/>
                  </a:lnTo>
                  <a:lnTo>
                    <a:pt x="11"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5" name="Freeform 324"/>
            <p:cNvSpPr>
              <a:spLocks/>
            </p:cNvSpPr>
            <p:nvPr/>
          </p:nvSpPr>
          <p:spPr bwMode="auto">
            <a:xfrm>
              <a:off x="8004751" y="3277320"/>
              <a:ext cx="15452" cy="13013"/>
            </a:xfrm>
            <a:custGeom>
              <a:avLst/>
              <a:gdLst>
                <a:gd name="T0" fmla="*/ 14 w 19"/>
                <a:gd name="T1" fmla="*/ 0 h 16"/>
                <a:gd name="T2" fmla="*/ 14 w 19"/>
                <a:gd name="T3" fmla="*/ 0 h 16"/>
                <a:gd name="T4" fmla="*/ 9 w 19"/>
                <a:gd name="T5" fmla="*/ 0 h 16"/>
                <a:gd name="T6" fmla="*/ 7 w 19"/>
                <a:gd name="T7" fmla="*/ 0 h 16"/>
                <a:gd name="T8" fmla="*/ 5 w 19"/>
                <a:gd name="T9" fmla="*/ 2 h 16"/>
                <a:gd name="T10" fmla="*/ 2 w 19"/>
                <a:gd name="T11" fmla="*/ 4 h 16"/>
                <a:gd name="T12" fmla="*/ 0 w 19"/>
                <a:gd name="T13" fmla="*/ 7 h 16"/>
                <a:gd name="T14" fmla="*/ 0 w 19"/>
                <a:gd name="T15" fmla="*/ 9 h 16"/>
                <a:gd name="T16" fmla="*/ 5 w 19"/>
                <a:gd name="T17" fmla="*/ 16 h 16"/>
                <a:gd name="T18" fmla="*/ 5 w 19"/>
                <a:gd name="T19" fmla="*/ 14 h 16"/>
                <a:gd name="T20" fmla="*/ 5 w 19"/>
                <a:gd name="T21" fmla="*/ 14 h 16"/>
                <a:gd name="T22" fmla="*/ 7 w 19"/>
                <a:gd name="T23" fmla="*/ 12 h 16"/>
                <a:gd name="T24" fmla="*/ 9 w 19"/>
                <a:gd name="T25" fmla="*/ 12 h 16"/>
                <a:gd name="T26" fmla="*/ 12 w 19"/>
                <a:gd name="T27" fmla="*/ 14 h 16"/>
                <a:gd name="T28" fmla="*/ 14 w 19"/>
                <a:gd name="T29" fmla="*/ 16 h 16"/>
                <a:gd name="T30" fmla="*/ 16 w 19"/>
                <a:gd name="T31" fmla="*/ 14 h 16"/>
                <a:gd name="T32" fmla="*/ 19 w 19"/>
                <a:gd name="T33" fmla="*/ 12 h 16"/>
                <a:gd name="T34" fmla="*/ 16 w 19"/>
                <a:gd name="T35" fmla="*/ 9 h 16"/>
                <a:gd name="T36" fmla="*/ 16 w 19"/>
                <a:gd name="T37" fmla="*/ 7 h 16"/>
                <a:gd name="T38" fmla="*/ 19 w 19"/>
                <a:gd name="T39" fmla="*/ 4 h 16"/>
                <a:gd name="T40" fmla="*/ 19 w 19"/>
                <a:gd name="T41" fmla="*/ 2 h 16"/>
                <a:gd name="T42" fmla="*/ 16 w 19"/>
                <a:gd name="T43" fmla="*/ 2 h 16"/>
                <a:gd name="T44" fmla="*/ 16 w 19"/>
                <a:gd name="T45" fmla="*/ 4 h 16"/>
                <a:gd name="T46" fmla="*/ 14 w 19"/>
                <a:gd name="T47" fmla="*/ 7 h 16"/>
                <a:gd name="T48" fmla="*/ 12 w 19"/>
                <a:gd name="T49" fmla="*/ 4 h 16"/>
                <a:gd name="T50" fmla="*/ 14 w 19"/>
                <a:gd name="T51" fmla="*/ 2 h 16"/>
                <a:gd name="T52" fmla="*/ 14 w 19"/>
                <a:gd name="T5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16">
                  <a:moveTo>
                    <a:pt x="14" y="0"/>
                  </a:moveTo>
                  <a:lnTo>
                    <a:pt x="14" y="0"/>
                  </a:lnTo>
                  <a:lnTo>
                    <a:pt x="9" y="0"/>
                  </a:lnTo>
                  <a:lnTo>
                    <a:pt x="7" y="0"/>
                  </a:lnTo>
                  <a:lnTo>
                    <a:pt x="5" y="2"/>
                  </a:lnTo>
                  <a:lnTo>
                    <a:pt x="2" y="4"/>
                  </a:lnTo>
                  <a:lnTo>
                    <a:pt x="0" y="7"/>
                  </a:lnTo>
                  <a:lnTo>
                    <a:pt x="0" y="9"/>
                  </a:lnTo>
                  <a:lnTo>
                    <a:pt x="5" y="16"/>
                  </a:lnTo>
                  <a:lnTo>
                    <a:pt x="5" y="14"/>
                  </a:lnTo>
                  <a:lnTo>
                    <a:pt x="5" y="14"/>
                  </a:lnTo>
                  <a:lnTo>
                    <a:pt x="7" y="12"/>
                  </a:lnTo>
                  <a:lnTo>
                    <a:pt x="9" y="12"/>
                  </a:lnTo>
                  <a:lnTo>
                    <a:pt x="12" y="14"/>
                  </a:lnTo>
                  <a:lnTo>
                    <a:pt x="14" y="16"/>
                  </a:lnTo>
                  <a:lnTo>
                    <a:pt x="16" y="14"/>
                  </a:lnTo>
                  <a:lnTo>
                    <a:pt x="19" y="12"/>
                  </a:lnTo>
                  <a:lnTo>
                    <a:pt x="16" y="9"/>
                  </a:lnTo>
                  <a:lnTo>
                    <a:pt x="16" y="7"/>
                  </a:lnTo>
                  <a:lnTo>
                    <a:pt x="19" y="4"/>
                  </a:lnTo>
                  <a:lnTo>
                    <a:pt x="19" y="2"/>
                  </a:lnTo>
                  <a:lnTo>
                    <a:pt x="16" y="2"/>
                  </a:lnTo>
                  <a:lnTo>
                    <a:pt x="16" y="4"/>
                  </a:lnTo>
                  <a:lnTo>
                    <a:pt x="14" y="7"/>
                  </a:lnTo>
                  <a:lnTo>
                    <a:pt x="12" y="4"/>
                  </a:lnTo>
                  <a:lnTo>
                    <a:pt x="14" y="2"/>
                  </a:lnTo>
                  <a:lnTo>
                    <a:pt x="1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6" name="Freeform 325"/>
            <p:cNvSpPr>
              <a:spLocks/>
            </p:cNvSpPr>
            <p:nvPr/>
          </p:nvSpPr>
          <p:spPr bwMode="auto">
            <a:xfrm>
              <a:off x="6331848" y="2564892"/>
              <a:ext cx="2176319" cy="1170300"/>
            </a:xfrm>
            <a:custGeom>
              <a:avLst/>
              <a:gdLst>
                <a:gd name="T0" fmla="*/ 192 w 1132"/>
                <a:gd name="T1" fmla="*/ 557 h 608"/>
                <a:gd name="T2" fmla="*/ 204 w 1132"/>
                <a:gd name="T3" fmla="*/ 490 h 608"/>
                <a:gd name="T4" fmla="*/ 281 w 1132"/>
                <a:gd name="T5" fmla="*/ 496 h 608"/>
                <a:gd name="T6" fmla="*/ 312 w 1132"/>
                <a:gd name="T7" fmla="*/ 449 h 608"/>
                <a:gd name="T8" fmla="*/ 378 w 1132"/>
                <a:gd name="T9" fmla="*/ 449 h 608"/>
                <a:gd name="T10" fmla="*/ 482 w 1132"/>
                <a:gd name="T11" fmla="*/ 495 h 608"/>
                <a:gd name="T12" fmla="*/ 570 w 1132"/>
                <a:gd name="T13" fmla="*/ 484 h 608"/>
                <a:gd name="T14" fmla="*/ 640 w 1132"/>
                <a:gd name="T15" fmla="*/ 472 h 608"/>
                <a:gd name="T16" fmla="*/ 756 w 1132"/>
                <a:gd name="T17" fmla="*/ 461 h 608"/>
                <a:gd name="T18" fmla="*/ 783 w 1132"/>
                <a:gd name="T19" fmla="*/ 414 h 608"/>
                <a:gd name="T20" fmla="*/ 829 w 1132"/>
                <a:gd name="T21" fmla="*/ 460 h 608"/>
                <a:gd name="T22" fmla="*/ 876 w 1132"/>
                <a:gd name="T23" fmla="*/ 476 h 608"/>
                <a:gd name="T24" fmla="*/ 877 w 1132"/>
                <a:gd name="T25" fmla="*/ 519 h 608"/>
                <a:gd name="T26" fmla="*/ 917 w 1132"/>
                <a:gd name="T27" fmla="*/ 521 h 608"/>
                <a:gd name="T28" fmla="*/ 919 w 1132"/>
                <a:gd name="T29" fmla="*/ 409 h 608"/>
                <a:gd name="T30" fmla="*/ 867 w 1132"/>
                <a:gd name="T31" fmla="*/ 377 h 608"/>
                <a:gd name="T32" fmla="*/ 906 w 1132"/>
                <a:gd name="T33" fmla="*/ 291 h 608"/>
                <a:gd name="T34" fmla="*/ 961 w 1132"/>
                <a:gd name="T35" fmla="*/ 281 h 608"/>
                <a:gd name="T36" fmla="*/ 980 w 1132"/>
                <a:gd name="T37" fmla="*/ 221 h 608"/>
                <a:gd name="T38" fmla="*/ 1004 w 1132"/>
                <a:gd name="T39" fmla="*/ 205 h 608"/>
                <a:gd name="T40" fmla="*/ 1013 w 1132"/>
                <a:gd name="T41" fmla="*/ 259 h 608"/>
                <a:gd name="T42" fmla="*/ 1056 w 1132"/>
                <a:gd name="T43" fmla="*/ 397 h 608"/>
                <a:gd name="T44" fmla="*/ 1063 w 1132"/>
                <a:gd name="T45" fmla="*/ 317 h 608"/>
                <a:gd name="T46" fmla="*/ 1033 w 1132"/>
                <a:gd name="T47" fmla="*/ 249 h 608"/>
                <a:gd name="T48" fmla="*/ 1086 w 1132"/>
                <a:gd name="T49" fmla="*/ 205 h 608"/>
                <a:gd name="T50" fmla="*/ 1099 w 1132"/>
                <a:gd name="T51" fmla="*/ 145 h 608"/>
                <a:gd name="T52" fmla="*/ 1088 w 1132"/>
                <a:gd name="T53" fmla="*/ 118 h 608"/>
                <a:gd name="T54" fmla="*/ 1113 w 1132"/>
                <a:gd name="T55" fmla="*/ 86 h 608"/>
                <a:gd name="T56" fmla="*/ 1120 w 1132"/>
                <a:gd name="T57" fmla="*/ 46 h 608"/>
                <a:gd name="T58" fmla="*/ 1095 w 1132"/>
                <a:gd name="T59" fmla="*/ 48 h 608"/>
                <a:gd name="T60" fmla="*/ 1022 w 1132"/>
                <a:gd name="T61" fmla="*/ 27 h 608"/>
                <a:gd name="T62" fmla="*/ 965 w 1132"/>
                <a:gd name="T63" fmla="*/ 53 h 608"/>
                <a:gd name="T64" fmla="*/ 887 w 1132"/>
                <a:gd name="T65" fmla="*/ 64 h 608"/>
                <a:gd name="T66" fmla="*/ 777 w 1132"/>
                <a:gd name="T67" fmla="*/ 46 h 608"/>
                <a:gd name="T68" fmla="*/ 711 w 1132"/>
                <a:gd name="T69" fmla="*/ 42 h 608"/>
                <a:gd name="T70" fmla="*/ 691 w 1132"/>
                <a:gd name="T71" fmla="*/ 81 h 608"/>
                <a:gd name="T72" fmla="*/ 642 w 1132"/>
                <a:gd name="T73" fmla="*/ 74 h 608"/>
                <a:gd name="T74" fmla="*/ 591 w 1132"/>
                <a:gd name="T75" fmla="*/ 60 h 608"/>
                <a:gd name="T76" fmla="*/ 521 w 1132"/>
                <a:gd name="T77" fmla="*/ 79 h 608"/>
                <a:gd name="T78" fmla="*/ 488 w 1132"/>
                <a:gd name="T79" fmla="*/ 90 h 608"/>
                <a:gd name="T80" fmla="*/ 491 w 1132"/>
                <a:gd name="T81" fmla="*/ 25 h 608"/>
                <a:gd name="T82" fmla="*/ 430 w 1132"/>
                <a:gd name="T83" fmla="*/ 14 h 608"/>
                <a:gd name="T84" fmla="*/ 399 w 1132"/>
                <a:gd name="T85" fmla="*/ 45 h 608"/>
                <a:gd name="T86" fmla="*/ 368 w 1132"/>
                <a:gd name="T87" fmla="*/ 70 h 608"/>
                <a:gd name="T88" fmla="*/ 352 w 1132"/>
                <a:gd name="T89" fmla="*/ 112 h 608"/>
                <a:gd name="T90" fmla="*/ 366 w 1132"/>
                <a:gd name="T91" fmla="*/ 188 h 608"/>
                <a:gd name="T92" fmla="*/ 335 w 1132"/>
                <a:gd name="T93" fmla="*/ 164 h 608"/>
                <a:gd name="T94" fmla="*/ 296 w 1132"/>
                <a:gd name="T95" fmla="*/ 164 h 608"/>
                <a:gd name="T96" fmla="*/ 353 w 1132"/>
                <a:gd name="T97" fmla="*/ 245 h 608"/>
                <a:gd name="T98" fmla="*/ 301 w 1132"/>
                <a:gd name="T99" fmla="*/ 271 h 608"/>
                <a:gd name="T100" fmla="*/ 278 w 1132"/>
                <a:gd name="T101" fmla="*/ 161 h 608"/>
                <a:gd name="T102" fmla="*/ 276 w 1132"/>
                <a:gd name="T103" fmla="*/ 233 h 608"/>
                <a:gd name="T104" fmla="*/ 211 w 1132"/>
                <a:gd name="T105" fmla="*/ 250 h 608"/>
                <a:gd name="T106" fmla="*/ 169 w 1132"/>
                <a:gd name="T107" fmla="*/ 253 h 608"/>
                <a:gd name="T108" fmla="*/ 120 w 1132"/>
                <a:gd name="T109" fmla="*/ 258 h 608"/>
                <a:gd name="T110" fmla="*/ 73 w 1132"/>
                <a:gd name="T111" fmla="*/ 315 h 608"/>
                <a:gd name="T112" fmla="*/ 42 w 1132"/>
                <a:gd name="T113" fmla="*/ 298 h 608"/>
                <a:gd name="T114" fmla="*/ 89 w 1132"/>
                <a:gd name="T115" fmla="*/ 274 h 608"/>
                <a:gd name="T116" fmla="*/ 23 w 1132"/>
                <a:gd name="T117" fmla="*/ 245 h 608"/>
                <a:gd name="T118" fmla="*/ 20 w 1132"/>
                <a:gd name="T119" fmla="*/ 317 h 608"/>
                <a:gd name="T120" fmla="*/ 16 w 1132"/>
                <a:gd name="T121" fmla="*/ 425 h 608"/>
                <a:gd name="T122" fmla="*/ 89 w 1132"/>
                <a:gd name="T123" fmla="*/ 509 h 608"/>
                <a:gd name="T124" fmla="*/ 105 w 1132"/>
                <a:gd name="T125" fmla="*/ 563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32" h="608">
                  <a:moveTo>
                    <a:pt x="150" y="605"/>
                  </a:moveTo>
                  <a:cubicBezTo>
                    <a:pt x="151" y="604"/>
                    <a:pt x="151" y="604"/>
                    <a:pt x="151" y="604"/>
                  </a:cubicBezTo>
                  <a:cubicBezTo>
                    <a:pt x="153" y="605"/>
                    <a:pt x="153" y="605"/>
                    <a:pt x="153" y="605"/>
                  </a:cubicBezTo>
                  <a:cubicBezTo>
                    <a:pt x="154" y="605"/>
                    <a:pt x="154" y="605"/>
                    <a:pt x="154" y="605"/>
                  </a:cubicBezTo>
                  <a:cubicBezTo>
                    <a:pt x="155" y="604"/>
                    <a:pt x="155" y="604"/>
                    <a:pt x="155" y="604"/>
                  </a:cubicBezTo>
                  <a:cubicBezTo>
                    <a:pt x="157" y="604"/>
                    <a:pt x="157" y="604"/>
                    <a:pt x="157" y="604"/>
                  </a:cubicBezTo>
                  <a:cubicBezTo>
                    <a:pt x="160" y="607"/>
                    <a:pt x="160" y="607"/>
                    <a:pt x="160" y="607"/>
                  </a:cubicBezTo>
                  <a:cubicBezTo>
                    <a:pt x="162" y="607"/>
                    <a:pt x="162" y="607"/>
                    <a:pt x="162" y="607"/>
                  </a:cubicBezTo>
                  <a:cubicBezTo>
                    <a:pt x="162" y="608"/>
                    <a:pt x="162" y="608"/>
                    <a:pt x="162" y="608"/>
                  </a:cubicBezTo>
                  <a:cubicBezTo>
                    <a:pt x="165" y="607"/>
                    <a:pt x="165" y="607"/>
                    <a:pt x="165" y="607"/>
                  </a:cubicBezTo>
                  <a:cubicBezTo>
                    <a:pt x="168" y="606"/>
                    <a:pt x="168" y="606"/>
                    <a:pt x="168" y="606"/>
                  </a:cubicBezTo>
                  <a:cubicBezTo>
                    <a:pt x="170" y="606"/>
                    <a:pt x="170" y="606"/>
                    <a:pt x="170" y="606"/>
                  </a:cubicBezTo>
                  <a:cubicBezTo>
                    <a:pt x="174" y="606"/>
                    <a:pt x="174" y="606"/>
                    <a:pt x="174" y="606"/>
                  </a:cubicBezTo>
                  <a:cubicBezTo>
                    <a:pt x="177" y="608"/>
                    <a:pt x="177" y="608"/>
                    <a:pt x="177" y="608"/>
                  </a:cubicBezTo>
                  <a:cubicBezTo>
                    <a:pt x="175" y="606"/>
                    <a:pt x="175" y="606"/>
                    <a:pt x="175" y="606"/>
                  </a:cubicBezTo>
                  <a:cubicBezTo>
                    <a:pt x="175" y="605"/>
                    <a:pt x="175" y="605"/>
                    <a:pt x="175" y="605"/>
                  </a:cubicBezTo>
                  <a:cubicBezTo>
                    <a:pt x="178" y="604"/>
                    <a:pt x="178" y="604"/>
                    <a:pt x="178" y="604"/>
                  </a:cubicBezTo>
                  <a:cubicBezTo>
                    <a:pt x="183" y="606"/>
                    <a:pt x="183" y="606"/>
                    <a:pt x="183" y="606"/>
                  </a:cubicBezTo>
                  <a:cubicBezTo>
                    <a:pt x="186" y="607"/>
                    <a:pt x="186" y="607"/>
                    <a:pt x="186" y="607"/>
                  </a:cubicBezTo>
                  <a:cubicBezTo>
                    <a:pt x="189" y="608"/>
                    <a:pt x="189" y="608"/>
                    <a:pt x="189" y="608"/>
                  </a:cubicBezTo>
                  <a:cubicBezTo>
                    <a:pt x="190" y="605"/>
                    <a:pt x="190" y="605"/>
                    <a:pt x="190" y="605"/>
                  </a:cubicBezTo>
                  <a:cubicBezTo>
                    <a:pt x="189" y="603"/>
                    <a:pt x="189" y="603"/>
                    <a:pt x="189" y="603"/>
                  </a:cubicBezTo>
                  <a:cubicBezTo>
                    <a:pt x="186" y="602"/>
                    <a:pt x="186" y="602"/>
                    <a:pt x="186" y="602"/>
                  </a:cubicBezTo>
                  <a:cubicBezTo>
                    <a:pt x="187" y="599"/>
                    <a:pt x="187" y="599"/>
                    <a:pt x="187" y="599"/>
                  </a:cubicBezTo>
                  <a:cubicBezTo>
                    <a:pt x="190" y="599"/>
                    <a:pt x="190" y="599"/>
                    <a:pt x="190" y="599"/>
                  </a:cubicBezTo>
                  <a:cubicBezTo>
                    <a:pt x="194" y="602"/>
                    <a:pt x="194" y="602"/>
                    <a:pt x="194" y="602"/>
                  </a:cubicBezTo>
                  <a:cubicBezTo>
                    <a:pt x="195" y="604"/>
                    <a:pt x="195" y="604"/>
                    <a:pt x="195" y="604"/>
                  </a:cubicBezTo>
                  <a:cubicBezTo>
                    <a:pt x="199" y="605"/>
                    <a:pt x="199" y="605"/>
                    <a:pt x="199" y="605"/>
                  </a:cubicBezTo>
                  <a:cubicBezTo>
                    <a:pt x="200" y="603"/>
                    <a:pt x="200" y="603"/>
                    <a:pt x="200" y="603"/>
                  </a:cubicBezTo>
                  <a:cubicBezTo>
                    <a:pt x="202" y="602"/>
                    <a:pt x="202" y="602"/>
                    <a:pt x="202" y="602"/>
                  </a:cubicBezTo>
                  <a:cubicBezTo>
                    <a:pt x="205" y="598"/>
                    <a:pt x="205" y="598"/>
                    <a:pt x="205" y="598"/>
                  </a:cubicBezTo>
                  <a:cubicBezTo>
                    <a:pt x="205" y="598"/>
                    <a:pt x="205" y="598"/>
                    <a:pt x="205" y="598"/>
                  </a:cubicBezTo>
                  <a:cubicBezTo>
                    <a:pt x="204" y="598"/>
                    <a:pt x="204" y="598"/>
                    <a:pt x="204" y="598"/>
                  </a:cubicBezTo>
                  <a:cubicBezTo>
                    <a:pt x="200" y="594"/>
                    <a:pt x="200" y="594"/>
                    <a:pt x="200" y="594"/>
                  </a:cubicBezTo>
                  <a:cubicBezTo>
                    <a:pt x="196" y="590"/>
                    <a:pt x="196" y="590"/>
                    <a:pt x="196" y="590"/>
                  </a:cubicBezTo>
                  <a:cubicBezTo>
                    <a:pt x="196" y="588"/>
                    <a:pt x="196" y="588"/>
                    <a:pt x="196" y="588"/>
                  </a:cubicBezTo>
                  <a:cubicBezTo>
                    <a:pt x="195" y="586"/>
                    <a:pt x="195" y="586"/>
                    <a:pt x="195" y="586"/>
                  </a:cubicBezTo>
                  <a:cubicBezTo>
                    <a:pt x="194" y="584"/>
                    <a:pt x="194" y="584"/>
                    <a:pt x="194" y="584"/>
                  </a:cubicBezTo>
                  <a:cubicBezTo>
                    <a:pt x="194" y="582"/>
                    <a:pt x="194" y="582"/>
                    <a:pt x="194" y="582"/>
                  </a:cubicBezTo>
                  <a:cubicBezTo>
                    <a:pt x="194" y="582"/>
                    <a:pt x="194" y="582"/>
                    <a:pt x="194" y="582"/>
                  </a:cubicBezTo>
                  <a:cubicBezTo>
                    <a:pt x="192" y="582"/>
                    <a:pt x="192" y="582"/>
                    <a:pt x="192" y="582"/>
                  </a:cubicBezTo>
                  <a:cubicBezTo>
                    <a:pt x="193" y="580"/>
                    <a:pt x="193" y="580"/>
                    <a:pt x="193" y="580"/>
                  </a:cubicBezTo>
                  <a:cubicBezTo>
                    <a:pt x="194" y="580"/>
                    <a:pt x="194" y="580"/>
                    <a:pt x="194" y="580"/>
                  </a:cubicBezTo>
                  <a:cubicBezTo>
                    <a:pt x="194" y="579"/>
                    <a:pt x="194" y="579"/>
                    <a:pt x="194" y="579"/>
                  </a:cubicBezTo>
                  <a:cubicBezTo>
                    <a:pt x="195" y="577"/>
                    <a:pt x="195" y="577"/>
                    <a:pt x="195" y="577"/>
                  </a:cubicBezTo>
                  <a:cubicBezTo>
                    <a:pt x="194" y="577"/>
                    <a:pt x="194" y="577"/>
                    <a:pt x="194" y="577"/>
                  </a:cubicBezTo>
                  <a:cubicBezTo>
                    <a:pt x="193" y="578"/>
                    <a:pt x="193" y="578"/>
                    <a:pt x="193" y="578"/>
                  </a:cubicBezTo>
                  <a:cubicBezTo>
                    <a:pt x="191" y="577"/>
                    <a:pt x="191" y="577"/>
                    <a:pt x="191" y="577"/>
                  </a:cubicBezTo>
                  <a:cubicBezTo>
                    <a:pt x="191" y="574"/>
                    <a:pt x="191" y="574"/>
                    <a:pt x="191" y="574"/>
                  </a:cubicBezTo>
                  <a:cubicBezTo>
                    <a:pt x="189" y="574"/>
                    <a:pt x="189" y="574"/>
                    <a:pt x="189" y="574"/>
                  </a:cubicBezTo>
                  <a:cubicBezTo>
                    <a:pt x="188" y="572"/>
                    <a:pt x="188" y="572"/>
                    <a:pt x="188" y="572"/>
                  </a:cubicBezTo>
                  <a:cubicBezTo>
                    <a:pt x="187" y="573"/>
                    <a:pt x="187" y="573"/>
                    <a:pt x="187" y="573"/>
                  </a:cubicBezTo>
                  <a:cubicBezTo>
                    <a:pt x="186" y="572"/>
                    <a:pt x="186" y="572"/>
                    <a:pt x="186" y="572"/>
                  </a:cubicBezTo>
                  <a:cubicBezTo>
                    <a:pt x="185" y="569"/>
                    <a:pt x="185" y="569"/>
                    <a:pt x="185" y="569"/>
                  </a:cubicBezTo>
                  <a:cubicBezTo>
                    <a:pt x="185" y="568"/>
                    <a:pt x="185" y="568"/>
                    <a:pt x="185" y="568"/>
                  </a:cubicBezTo>
                  <a:cubicBezTo>
                    <a:pt x="186" y="567"/>
                    <a:pt x="186" y="567"/>
                    <a:pt x="186" y="567"/>
                  </a:cubicBezTo>
                  <a:cubicBezTo>
                    <a:pt x="186" y="564"/>
                    <a:pt x="186" y="564"/>
                    <a:pt x="186" y="564"/>
                  </a:cubicBezTo>
                  <a:cubicBezTo>
                    <a:pt x="187" y="563"/>
                    <a:pt x="187" y="563"/>
                    <a:pt x="187" y="563"/>
                  </a:cubicBezTo>
                  <a:cubicBezTo>
                    <a:pt x="188" y="561"/>
                    <a:pt x="188" y="561"/>
                    <a:pt x="188" y="561"/>
                  </a:cubicBezTo>
                  <a:cubicBezTo>
                    <a:pt x="188" y="560"/>
                    <a:pt x="188" y="560"/>
                    <a:pt x="188" y="560"/>
                  </a:cubicBezTo>
                  <a:cubicBezTo>
                    <a:pt x="189" y="558"/>
                    <a:pt x="189" y="558"/>
                    <a:pt x="189" y="558"/>
                  </a:cubicBezTo>
                  <a:cubicBezTo>
                    <a:pt x="190" y="557"/>
                    <a:pt x="190" y="557"/>
                    <a:pt x="190" y="557"/>
                  </a:cubicBezTo>
                  <a:cubicBezTo>
                    <a:pt x="190" y="556"/>
                    <a:pt x="190" y="556"/>
                    <a:pt x="190" y="556"/>
                  </a:cubicBezTo>
                  <a:cubicBezTo>
                    <a:pt x="191" y="556"/>
                    <a:pt x="191" y="556"/>
                    <a:pt x="191" y="556"/>
                  </a:cubicBezTo>
                  <a:cubicBezTo>
                    <a:pt x="191" y="557"/>
                    <a:pt x="191" y="557"/>
                    <a:pt x="191" y="557"/>
                  </a:cubicBezTo>
                  <a:cubicBezTo>
                    <a:pt x="192" y="557"/>
                    <a:pt x="192" y="557"/>
                    <a:pt x="192" y="557"/>
                  </a:cubicBezTo>
                  <a:cubicBezTo>
                    <a:pt x="192" y="556"/>
                    <a:pt x="192" y="556"/>
                    <a:pt x="192" y="556"/>
                  </a:cubicBezTo>
                  <a:cubicBezTo>
                    <a:pt x="193" y="556"/>
                    <a:pt x="193" y="556"/>
                    <a:pt x="193" y="556"/>
                  </a:cubicBezTo>
                  <a:cubicBezTo>
                    <a:pt x="194" y="556"/>
                    <a:pt x="194" y="556"/>
                    <a:pt x="194" y="556"/>
                  </a:cubicBezTo>
                  <a:cubicBezTo>
                    <a:pt x="195" y="556"/>
                    <a:pt x="195" y="556"/>
                    <a:pt x="195" y="556"/>
                  </a:cubicBezTo>
                  <a:cubicBezTo>
                    <a:pt x="196" y="555"/>
                    <a:pt x="196" y="555"/>
                    <a:pt x="196" y="555"/>
                  </a:cubicBezTo>
                  <a:cubicBezTo>
                    <a:pt x="196" y="554"/>
                    <a:pt x="196" y="554"/>
                    <a:pt x="196" y="554"/>
                  </a:cubicBezTo>
                  <a:cubicBezTo>
                    <a:pt x="195" y="554"/>
                    <a:pt x="195" y="554"/>
                    <a:pt x="195" y="554"/>
                  </a:cubicBezTo>
                  <a:cubicBezTo>
                    <a:pt x="196" y="554"/>
                    <a:pt x="196" y="554"/>
                    <a:pt x="196" y="554"/>
                  </a:cubicBezTo>
                  <a:cubicBezTo>
                    <a:pt x="196" y="554"/>
                    <a:pt x="196" y="554"/>
                    <a:pt x="196" y="554"/>
                  </a:cubicBezTo>
                  <a:cubicBezTo>
                    <a:pt x="197" y="554"/>
                    <a:pt x="198" y="554"/>
                    <a:pt x="198" y="554"/>
                  </a:cubicBezTo>
                  <a:cubicBezTo>
                    <a:pt x="199" y="554"/>
                    <a:pt x="199" y="554"/>
                    <a:pt x="199" y="554"/>
                  </a:cubicBezTo>
                  <a:cubicBezTo>
                    <a:pt x="199" y="554"/>
                    <a:pt x="199" y="554"/>
                    <a:pt x="199" y="554"/>
                  </a:cubicBezTo>
                  <a:cubicBezTo>
                    <a:pt x="199" y="553"/>
                    <a:pt x="199" y="553"/>
                    <a:pt x="199" y="553"/>
                  </a:cubicBezTo>
                  <a:cubicBezTo>
                    <a:pt x="196" y="551"/>
                    <a:pt x="196" y="551"/>
                    <a:pt x="196" y="551"/>
                  </a:cubicBezTo>
                  <a:cubicBezTo>
                    <a:pt x="197" y="551"/>
                    <a:pt x="197" y="551"/>
                    <a:pt x="197" y="551"/>
                  </a:cubicBezTo>
                  <a:cubicBezTo>
                    <a:pt x="199" y="552"/>
                    <a:pt x="199" y="552"/>
                    <a:pt x="199" y="552"/>
                  </a:cubicBezTo>
                  <a:cubicBezTo>
                    <a:pt x="200" y="551"/>
                    <a:pt x="200" y="551"/>
                    <a:pt x="200" y="551"/>
                  </a:cubicBezTo>
                  <a:cubicBezTo>
                    <a:pt x="201" y="552"/>
                    <a:pt x="201" y="552"/>
                    <a:pt x="201" y="552"/>
                  </a:cubicBezTo>
                  <a:cubicBezTo>
                    <a:pt x="201" y="551"/>
                    <a:pt x="201" y="551"/>
                    <a:pt x="201" y="551"/>
                  </a:cubicBezTo>
                  <a:cubicBezTo>
                    <a:pt x="200" y="550"/>
                    <a:pt x="200" y="550"/>
                    <a:pt x="200" y="550"/>
                  </a:cubicBezTo>
                  <a:cubicBezTo>
                    <a:pt x="201" y="550"/>
                    <a:pt x="201" y="550"/>
                    <a:pt x="201" y="550"/>
                  </a:cubicBezTo>
                  <a:cubicBezTo>
                    <a:pt x="201" y="549"/>
                    <a:pt x="201" y="549"/>
                    <a:pt x="201" y="549"/>
                  </a:cubicBezTo>
                  <a:cubicBezTo>
                    <a:pt x="200" y="548"/>
                    <a:pt x="200" y="548"/>
                    <a:pt x="200" y="548"/>
                  </a:cubicBezTo>
                  <a:cubicBezTo>
                    <a:pt x="202" y="548"/>
                    <a:pt x="202" y="548"/>
                    <a:pt x="202" y="548"/>
                  </a:cubicBezTo>
                  <a:cubicBezTo>
                    <a:pt x="202" y="547"/>
                    <a:pt x="202" y="547"/>
                    <a:pt x="202" y="547"/>
                  </a:cubicBezTo>
                  <a:cubicBezTo>
                    <a:pt x="202" y="547"/>
                    <a:pt x="202" y="547"/>
                    <a:pt x="202" y="547"/>
                  </a:cubicBezTo>
                  <a:cubicBezTo>
                    <a:pt x="202" y="547"/>
                    <a:pt x="202" y="547"/>
                    <a:pt x="202" y="547"/>
                  </a:cubicBezTo>
                  <a:cubicBezTo>
                    <a:pt x="202" y="547"/>
                    <a:pt x="202" y="547"/>
                    <a:pt x="202" y="547"/>
                  </a:cubicBezTo>
                  <a:cubicBezTo>
                    <a:pt x="200" y="545"/>
                    <a:pt x="200" y="545"/>
                    <a:pt x="200" y="545"/>
                  </a:cubicBezTo>
                  <a:cubicBezTo>
                    <a:pt x="198" y="546"/>
                    <a:pt x="198" y="546"/>
                    <a:pt x="198" y="546"/>
                  </a:cubicBezTo>
                  <a:cubicBezTo>
                    <a:pt x="194" y="544"/>
                    <a:pt x="194" y="544"/>
                    <a:pt x="194" y="544"/>
                  </a:cubicBezTo>
                  <a:cubicBezTo>
                    <a:pt x="195" y="542"/>
                    <a:pt x="195" y="542"/>
                    <a:pt x="195" y="542"/>
                  </a:cubicBezTo>
                  <a:cubicBezTo>
                    <a:pt x="198" y="542"/>
                    <a:pt x="198" y="542"/>
                    <a:pt x="198" y="542"/>
                  </a:cubicBezTo>
                  <a:cubicBezTo>
                    <a:pt x="194" y="537"/>
                    <a:pt x="194" y="537"/>
                    <a:pt x="194" y="537"/>
                  </a:cubicBezTo>
                  <a:cubicBezTo>
                    <a:pt x="190" y="533"/>
                    <a:pt x="190" y="533"/>
                    <a:pt x="190" y="533"/>
                  </a:cubicBezTo>
                  <a:cubicBezTo>
                    <a:pt x="185" y="531"/>
                    <a:pt x="185" y="531"/>
                    <a:pt x="185" y="531"/>
                  </a:cubicBezTo>
                  <a:cubicBezTo>
                    <a:pt x="184" y="533"/>
                    <a:pt x="184" y="533"/>
                    <a:pt x="184" y="533"/>
                  </a:cubicBezTo>
                  <a:cubicBezTo>
                    <a:pt x="181" y="530"/>
                    <a:pt x="181" y="530"/>
                    <a:pt x="181" y="530"/>
                  </a:cubicBezTo>
                  <a:cubicBezTo>
                    <a:pt x="182" y="529"/>
                    <a:pt x="182" y="529"/>
                    <a:pt x="182" y="529"/>
                  </a:cubicBezTo>
                  <a:cubicBezTo>
                    <a:pt x="181" y="527"/>
                    <a:pt x="181" y="527"/>
                    <a:pt x="181" y="527"/>
                  </a:cubicBezTo>
                  <a:cubicBezTo>
                    <a:pt x="177" y="525"/>
                    <a:pt x="177" y="525"/>
                    <a:pt x="177" y="525"/>
                  </a:cubicBezTo>
                  <a:cubicBezTo>
                    <a:pt x="178" y="522"/>
                    <a:pt x="178" y="522"/>
                    <a:pt x="178" y="522"/>
                  </a:cubicBezTo>
                  <a:cubicBezTo>
                    <a:pt x="179" y="517"/>
                    <a:pt x="179" y="517"/>
                    <a:pt x="179" y="517"/>
                  </a:cubicBezTo>
                  <a:cubicBezTo>
                    <a:pt x="178" y="516"/>
                    <a:pt x="178" y="516"/>
                    <a:pt x="178" y="516"/>
                  </a:cubicBezTo>
                  <a:cubicBezTo>
                    <a:pt x="177" y="512"/>
                    <a:pt x="177" y="512"/>
                    <a:pt x="177" y="512"/>
                  </a:cubicBezTo>
                  <a:cubicBezTo>
                    <a:pt x="179" y="511"/>
                    <a:pt x="179" y="511"/>
                    <a:pt x="179" y="511"/>
                  </a:cubicBezTo>
                  <a:cubicBezTo>
                    <a:pt x="181" y="508"/>
                    <a:pt x="181" y="508"/>
                    <a:pt x="181" y="508"/>
                  </a:cubicBezTo>
                  <a:cubicBezTo>
                    <a:pt x="181" y="506"/>
                    <a:pt x="181" y="506"/>
                    <a:pt x="181" y="506"/>
                  </a:cubicBezTo>
                  <a:cubicBezTo>
                    <a:pt x="182" y="504"/>
                    <a:pt x="182" y="504"/>
                    <a:pt x="182" y="504"/>
                  </a:cubicBezTo>
                  <a:cubicBezTo>
                    <a:pt x="187" y="508"/>
                    <a:pt x="187" y="508"/>
                    <a:pt x="187" y="508"/>
                  </a:cubicBezTo>
                  <a:cubicBezTo>
                    <a:pt x="188" y="510"/>
                    <a:pt x="188" y="510"/>
                    <a:pt x="188" y="510"/>
                  </a:cubicBezTo>
                  <a:cubicBezTo>
                    <a:pt x="190" y="511"/>
                    <a:pt x="190" y="511"/>
                    <a:pt x="190" y="511"/>
                  </a:cubicBezTo>
                  <a:cubicBezTo>
                    <a:pt x="193" y="511"/>
                    <a:pt x="193" y="511"/>
                    <a:pt x="193" y="511"/>
                  </a:cubicBezTo>
                  <a:cubicBezTo>
                    <a:pt x="193" y="509"/>
                    <a:pt x="193" y="509"/>
                    <a:pt x="193" y="509"/>
                  </a:cubicBezTo>
                  <a:cubicBezTo>
                    <a:pt x="194" y="508"/>
                    <a:pt x="194" y="508"/>
                    <a:pt x="194" y="508"/>
                  </a:cubicBezTo>
                  <a:cubicBezTo>
                    <a:pt x="192" y="501"/>
                    <a:pt x="192" y="501"/>
                    <a:pt x="192" y="501"/>
                  </a:cubicBezTo>
                  <a:cubicBezTo>
                    <a:pt x="194" y="500"/>
                    <a:pt x="194" y="500"/>
                    <a:pt x="194" y="500"/>
                  </a:cubicBezTo>
                  <a:cubicBezTo>
                    <a:pt x="197" y="500"/>
                    <a:pt x="197" y="500"/>
                    <a:pt x="197" y="500"/>
                  </a:cubicBezTo>
                  <a:cubicBezTo>
                    <a:pt x="197" y="498"/>
                    <a:pt x="197" y="498"/>
                    <a:pt x="197" y="498"/>
                  </a:cubicBezTo>
                  <a:cubicBezTo>
                    <a:pt x="196" y="497"/>
                    <a:pt x="196" y="497"/>
                    <a:pt x="196" y="497"/>
                  </a:cubicBezTo>
                  <a:cubicBezTo>
                    <a:pt x="196" y="495"/>
                    <a:pt x="196" y="495"/>
                    <a:pt x="196" y="495"/>
                  </a:cubicBezTo>
                  <a:cubicBezTo>
                    <a:pt x="199" y="493"/>
                    <a:pt x="199" y="493"/>
                    <a:pt x="199" y="493"/>
                  </a:cubicBezTo>
                  <a:cubicBezTo>
                    <a:pt x="200" y="493"/>
                    <a:pt x="200" y="493"/>
                    <a:pt x="200" y="493"/>
                  </a:cubicBezTo>
                  <a:cubicBezTo>
                    <a:pt x="201" y="491"/>
                    <a:pt x="201" y="491"/>
                    <a:pt x="201" y="491"/>
                  </a:cubicBezTo>
                  <a:cubicBezTo>
                    <a:pt x="202" y="490"/>
                    <a:pt x="202" y="490"/>
                    <a:pt x="202" y="490"/>
                  </a:cubicBezTo>
                  <a:cubicBezTo>
                    <a:pt x="204" y="490"/>
                    <a:pt x="204" y="490"/>
                    <a:pt x="204" y="490"/>
                  </a:cubicBezTo>
                  <a:cubicBezTo>
                    <a:pt x="204" y="489"/>
                    <a:pt x="204" y="489"/>
                    <a:pt x="204" y="489"/>
                  </a:cubicBezTo>
                  <a:cubicBezTo>
                    <a:pt x="204" y="487"/>
                    <a:pt x="204" y="487"/>
                    <a:pt x="204" y="487"/>
                  </a:cubicBezTo>
                  <a:cubicBezTo>
                    <a:pt x="204" y="486"/>
                    <a:pt x="204" y="486"/>
                    <a:pt x="204" y="486"/>
                  </a:cubicBezTo>
                  <a:cubicBezTo>
                    <a:pt x="207" y="488"/>
                    <a:pt x="207" y="488"/>
                    <a:pt x="207" y="488"/>
                  </a:cubicBezTo>
                  <a:cubicBezTo>
                    <a:pt x="209" y="489"/>
                    <a:pt x="209" y="489"/>
                    <a:pt x="209" y="489"/>
                  </a:cubicBezTo>
                  <a:cubicBezTo>
                    <a:pt x="209" y="490"/>
                    <a:pt x="209" y="490"/>
                    <a:pt x="209" y="490"/>
                  </a:cubicBezTo>
                  <a:cubicBezTo>
                    <a:pt x="207" y="491"/>
                    <a:pt x="207" y="491"/>
                    <a:pt x="207" y="491"/>
                  </a:cubicBezTo>
                  <a:cubicBezTo>
                    <a:pt x="208" y="492"/>
                    <a:pt x="208" y="492"/>
                    <a:pt x="208" y="492"/>
                  </a:cubicBezTo>
                  <a:cubicBezTo>
                    <a:pt x="210" y="491"/>
                    <a:pt x="210" y="491"/>
                    <a:pt x="210" y="491"/>
                  </a:cubicBezTo>
                  <a:cubicBezTo>
                    <a:pt x="210" y="490"/>
                    <a:pt x="210" y="490"/>
                    <a:pt x="210" y="490"/>
                  </a:cubicBezTo>
                  <a:cubicBezTo>
                    <a:pt x="212" y="489"/>
                    <a:pt x="212" y="489"/>
                    <a:pt x="212" y="489"/>
                  </a:cubicBezTo>
                  <a:cubicBezTo>
                    <a:pt x="212" y="491"/>
                    <a:pt x="212" y="491"/>
                    <a:pt x="212" y="491"/>
                  </a:cubicBezTo>
                  <a:cubicBezTo>
                    <a:pt x="213" y="489"/>
                    <a:pt x="213" y="489"/>
                    <a:pt x="213" y="489"/>
                  </a:cubicBezTo>
                  <a:cubicBezTo>
                    <a:pt x="213" y="488"/>
                    <a:pt x="213" y="488"/>
                    <a:pt x="213" y="488"/>
                  </a:cubicBezTo>
                  <a:cubicBezTo>
                    <a:pt x="215" y="488"/>
                    <a:pt x="215" y="488"/>
                    <a:pt x="215" y="488"/>
                  </a:cubicBezTo>
                  <a:cubicBezTo>
                    <a:pt x="216" y="487"/>
                    <a:pt x="216" y="487"/>
                    <a:pt x="216" y="487"/>
                  </a:cubicBezTo>
                  <a:cubicBezTo>
                    <a:pt x="218" y="487"/>
                    <a:pt x="218" y="487"/>
                    <a:pt x="218" y="487"/>
                  </a:cubicBezTo>
                  <a:cubicBezTo>
                    <a:pt x="219" y="489"/>
                    <a:pt x="219" y="489"/>
                    <a:pt x="219" y="489"/>
                  </a:cubicBezTo>
                  <a:cubicBezTo>
                    <a:pt x="221" y="490"/>
                    <a:pt x="221" y="490"/>
                    <a:pt x="221" y="490"/>
                  </a:cubicBezTo>
                  <a:cubicBezTo>
                    <a:pt x="224" y="489"/>
                    <a:pt x="224" y="489"/>
                    <a:pt x="224" y="489"/>
                  </a:cubicBezTo>
                  <a:cubicBezTo>
                    <a:pt x="225" y="489"/>
                    <a:pt x="225" y="489"/>
                    <a:pt x="225" y="489"/>
                  </a:cubicBezTo>
                  <a:cubicBezTo>
                    <a:pt x="226" y="491"/>
                    <a:pt x="226" y="491"/>
                    <a:pt x="226" y="491"/>
                  </a:cubicBezTo>
                  <a:cubicBezTo>
                    <a:pt x="227" y="491"/>
                    <a:pt x="227" y="491"/>
                    <a:pt x="227" y="491"/>
                  </a:cubicBezTo>
                  <a:cubicBezTo>
                    <a:pt x="229" y="493"/>
                    <a:pt x="229" y="493"/>
                    <a:pt x="229" y="493"/>
                  </a:cubicBezTo>
                  <a:cubicBezTo>
                    <a:pt x="231" y="493"/>
                    <a:pt x="231" y="493"/>
                    <a:pt x="231" y="493"/>
                  </a:cubicBezTo>
                  <a:cubicBezTo>
                    <a:pt x="232" y="495"/>
                    <a:pt x="232" y="495"/>
                    <a:pt x="232" y="495"/>
                  </a:cubicBezTo>
                  <a:cubicBezTo>
                    <a:pt x="235" y="497"/>
                    <a:pt x="235" y="497"/>
                    <a:pt x="235" y="497"/>
                  </a:cubicBezTo>
                  <a:cubicBezTo>
                    <a:pt x="236" y="497"/>
                    <a:pt x="236" y="497"/>
                    <a:pt x="236" y="497"/>
                  </a:cubicBezTo>
                  <a:cubicBezTo>
                    <a:pt x="237" y="498"/>
                    <a:pt x="237" y="498"/>
                    <a:pt x="237" y="498"/>
                  </a:cubicBezTo>
                  <a:cubicBezTo>
                    <a:pt x="237" y="500"/>
                    <a:pt x="237" y="500"/>
                    <a:pt x="237" y="500"/>
                  </a:cubicBezTo>
                  <a:cubicBezTo>
                    <a:pt x="238" y="500"/>
                    <a:pt x="238" y="500"/>
                    <a:pt x="238" y="500"/>
                  </a:cubicBezTo>
                  <a:cubicBezTo>
                    <a:pt x="239" y="499"/>
                    <a:pt x="239" y="499"/>
                    <a:pt x="239" y="499"/>
                  </a:cubicBezTo>
                  <a:cubicBezTo>
                    <a:pt x="239" y="496"/>
                    <a:pt x="239" y="496"/>
                    <a:pt x="239" y="496"/>
                  </a:cubicBezTo>
                  <a:cubicBezTo>
                    <a:pt x="240" y="495"/>
                    <a:pt x="240" y="495"/>
                    <a:pt x="240" y="495"/>
                  </a:cubicBezTo>
                  <a:cubicBezTo>
                    <a:pt x="241" y="497"/>
                    <a:pt x="241" y="497"/>
                    <a:pt x="241" y="497"/>
                  </a:cubicBezTo>
                  <a:cubicBezTo>
                    <a:pt x="245" y="498"/>
                    <a:pt x="245" y="498"/>
                    <a:pt x="245" y="498"/>
                  </a:cubicBezTo>
                  <a:cubicBezTo>
                    <a:pt x="246" y="499"/>
                    <a:pt x="246" y="499"/>
                    <a:pt x="246" y="499"/>
                  </a:cubicBezTo>
                  <a:cubicBezTo>
                    <a:pt x="247" y="500"/>
                    <a:pt x="247" y="500"/>
                    <a:pt x="247" y="500"/>
                  </a:cubicBezTo>
                  <a:cubicBezTo>
                    <a:pt x="249" y="498"/>
                    <a:pt x="249" y="498"/>
                    <a:pt x="249" y="498"/>
                  </a:cubicBezTo>
                  <a:cubicBezTo>
                    <a:pt x="249" y="495"/>
                    <a:pt x="249" y="495"/>
                    <a:pt x="249" y="495"/>
                  </a:cubicBezTo>
                  <a:cubicBezTo>
                    <a:pt x="251" y="495"/>
                    <a:pt x="251" y="495"/>
                    <a:pt x="251" y="495"/>
                  </a:cubicBezTo>
                  <a:cubicBezTo>
                    <a:pt x="251" y="493"/>
                    <a:pt x="251" y="493"/>
                    <a:pt x="251" y="493"/>
                  </a:cubicBezTo>
                  <a:cubicBezTo>
                    <a:pt x="253" y="493"/>
                    <a:pt x="253" y="493"/>
                    <a:pt x="253" y="493"/>
                  </a:cubicBezTo>
                  <a:cubicBezTo>
                    <a:pt x="254" y="494"/>
                    <a:pt x="254" y="494"/>
                    <a:pt x="254" y="494"/>
                  </a:cubicBezTo>
                  <a:cubicBezTo>
                    <a:pt x="254" y="493"/>
                    <a:pt x="254" y="493"/>
                    <a:pt x="254" y="493"/>
                  </a:cubicBezTo>
                  <a:cubicBezTo>
                    <a:pt x="256" y="492"/>
                    <a:pt x="256" y="492"/>
                    <a:pt x="256" y="492"/>
                  </a:cubicBezTo>
                  <a:cubicBezTo>
                    <a:pt x="259" y="495"/>
                    <a:pt x="259" y="495"/>
                    <a:pt x="259" y="495"/>
                  </a:cubicBezTo>
                  <a:cubicBezTo>
                    <a:pt x="259" y="495"/>
                    <a:pt x="259" y="495"/>
                    <a:pt x="259" y="495"/>
                  </a:cubicBezTo>
                  <a:cubicBezTo>
                    <a:pt x="262" y="495"/>
                    <a:pt x="262" y="495"/>
                    <a:pt x="262" y="495"/>
                  </a:cubicBezTo>
                  <a:cubicBezTo>
                    <a:pt x="261" y="493"/>
                    <a:pt x="261" y="493"/>
                    <a:pt x="261" y="493"/>
                  </a:cubicBezTo>
                  <a:cubicBezTo>
                    <a:pt x="263" y="493"/>
                    <a:pt x="263" y="493"/>
                    <a:pt x="263" y="493"/>
                  </a:cubicBezTo>
                  <a:cubicBezTo>
                    <a:pt x="265" y="493"/>
                    <a:pt x="265" y="493"/>
                    <a:pt x="265" y="493"/>
                  </a:cubicBezTo>
                  <a:cubicBezTo>
                    <a:pt x="266" y="492"/>
                    <a:pt x="266" y="492"/>
                    <a:pt x="266" y="492"/>
                  </a:cubicBezTo>
                  <a:cubicBezTo>
                    <a:pt x="268" y="493"/>
                    <a:pt x="268" y="493"/>
                    <a:pt x="268" y="493"/>
                  </a:cubicBezTo>
                  <a:cubicBezTo>
                    <a:pt x="269" y="493"/>
                    <a:pt x="269" y="493"/>
                    <a:pt x="269" y="493"/>
                  </a:cubicBezTo>
                  <a:cubicBezTo>
                    <a:pt x="268" y="495"/>
                    <a:pt x="268" y="495"/>
                    <a:pt x="268" y="495"/>
                  </a:cubicBezTo>
                  <a:cubicBezTo>
                    <a:pt x="267" y="495"/>
                    <a:pt x="267" y="495"/>
                    <a:pt x="267" y="495"/>
                  </a:cubicBezTo>
                  <a:cubicBezTo>
                    <a:pt x="269" y="497"/>
                    <a:pt x="269" y="497"/>
                    <a:pt x="269" y="497"/>
                  </a:cubicBezTo>
                  <a:cubicBezTo>
                    <a:pt x="270" y="498"/>
                    <a:pt x="270" y="498"/>
                    <a:pt x="270" y="498"/>
                  </a:cubicBezTo>
                  <a:cubicBezTo>
                    <a:pt x="271" y="497"/>
                    <a:pt x="271" y="497"/>
                    <a:pt x="271" y="497"/>
                  </a:cubicBezTo>
                  <a:cubicBezTo>
                    <a:pt x="272" y="498"/>
                    <a:pt x="272" y="498"/>
                    <a:pt x="272" y="498"/>
                  </a:cubicBezTo>
                  <a:cubicBezTo>
                    <a:pt x="275" y="498"/>
                    <a:pt x="275" y="498"/>
                    <a:pt x="275" y="498"/>
                  </a:cubicBezTo>
                  <a:cubicBezTo>
                    <a:pt x="278" y="499"/>
                    <a:pt x="278" y="499"/>
                    <a:pt x="278" y="499"/>
                  </a:cubicBezTo>
                  <a:cubicBezTo>
                    <a:pt x="280" y="499"/>
                    <a:pt x="280" y="499"/>
                    <a:pt x="280" y="499"/>
                  </a:cubicBezTo>
                  <a:cubicBezTo>
                    <a:pt x="281" y="497"/>
                    <a:pt x="281" y="497"/>
                    <a:pt x="281" y="497"/>
                  </a:cubicBezTo>
                  <a:cubicBezTo>
                    <a:pt x="281" y="496"/>
                    <a:pt x="281" y="496"/>
                    <a:pt x="281" y="496"/>
                  </a:cubicBezTo>
                  <a:cubicBezTo>
                    <a:pt x="282" y="495"/>
                    <a:pt x="282" y="495"/>
                    <a:pt x="282" y="495"/>
                  </a:cubicBezTo>
                  <a:cubicBezTo>
                    <a:pt x="284" y="496"/>
                    <a:pt x="284" y="496"/>
                    <a:pt x="284" y="496"/>
                  </a:cubicBezTo>
                  <a:cubicBezTo>
                    <a:pt x="287" y="497"/>
                    <a:pt x="287" y="497"/>
                    <a:pt x="287" y="497"/>
                  </a:cubicBezTo>
                  <a:cubicBezTo>
                    <a:pt x="290" y="496"/>
                    <a:pt x="290" y="496"/>
                    <a:pt x="290" y="496"/>
                  </a:cubicBezTo>
                  <a:cubicBezTo>
                    <a:pt x="290" y="494"/>
                    <a:pt x="290" y="494"/>
                    <a:pt x="290" y="494"/>
                  </a:cubicBezTo>
                  <a:cubicBezTo>
                    <a:pt x="290" y="488"/>
                    <a:pt x="290" y="488"/>
                    <a:pt x="290" y="488"/>
                  </a:cubicBezTo>
                  <a:cubicBezTo>
                    <a:pt x="289" y="487"/>
                    <a:pt x="289" y="487"/>
                    <a:pt x="289" y="487"/>
                  </a:cubicBezTo>
                  <a:cubicBezTo>
                    <a:pt x="287" y="487"/>
                    <a:pt x="287" y="487"/>
                    <a:pt x="287" y="487"/>
                  </a:cubicBezTo>
                  <a:cubicBezTo>
                    <a:pt x="285" y="486"/>
                    <a:pt x="285" y="486"/>
                    <a:pt x="285" y="486"/>
                  </a:cubicBezTo>
                  <a:cubicBezTo>
                    <a:pt x="285" y="485"/>
                    <a:pt x="285" y="485"/>
                    <a:pt x="285" y="485"/>
                  </a:cubicBezTo>
                  <a:cubicBezTo>
                    <a:pt x="283" y="484"/>
                    <a:pt x="283" y="484"/>
                    <a:pt x="283" y="484"/>
                  </a:cubicBezTo>
                  <a:cubicBezTo>
                    <a:pt x="282" y="483"/>
                    <a:pt x="282" y="483"/>
                    <a:pt x="282" y="483"/>
                  </a:cubicBezTo>
                  <a:cubicBezTo>
                    <a:pt x="280" y="483"/>
                    <a:pt x="280" y="483"/>
                    <a:pt x="280" y="483"/>
                  </a:cubicBezTo>
                  <a:cubicBezTo>
                    <a:pt x="279" y="482"/>
                    <a:pt x="279" y="482"/>
                    <a:pt x="279" y="482"/>
                  </a:cubicBezTo>
                  <a:cubicBezTo>
                    <a:pt x="279" y="481"/>
                    <a:pt x="279" y="481"/>
                    <a:pt x="279" y="481"/>
                  </a:cubicBezTo>
                  <a:cubicBezTo>
                    <a:pt x="279" y="480"/>
                    <a:pt x="279" y="480"/>
                    <a:pt x="279" y="480"/>
                  </a:cubicBezTo>
                  <a:cubicBezTo>
                    <a:pt x="281" y="480"/>
                    <a:pt x="281" y="480"/>
                    <a:pt x="281" y="480"/>
                  </a:cubicBezTo>
                  <a:cubicBezTo>
                    <a:pt x="281" y="478"/>
                    <a:pt x="281" y="478"/>
                    <a:pt x="281" y="478"/>
                  </a:cubicBezTo>
                  <a:cubicBezTo>
                    <a:pt x="282" y="477"/>
                    <a:pt x="282" y="477"/>
                    <a:pt x="282" y="477"/>
                  </a:cubicBezTo>
                  <a:cubicBezTo>
                    <a:pt x="282" y="475"/>
                    <a:pt x="282" y="475"/>
                    <a:pt x="282" y="475"/>
                  </a:cubicBezTo>
                  <a:cubicBezTo>
                    <a:pt x="281" y="474"/>
                    <a:pt x="281" y="474"/>
                    <a:pt x="281" y="474"/>
                  </a:cubicBezTo>
                  <a:cubicBezTo>
                    <a:pt x="280" y="473"/>
                    <a:pt x="280" y="473"/>
                    <a:pt x="280" y="473"/>
                  </a:cubicBezTo>
                  <a:cubicBezTo>
                    <a:pt x="282" y="470"/>
                    <a:pt x="282" y="470"/>
                    <a:pt x="282" y="470"/>
                  </a:cubicBezTo>
                  <a:cubicBezTo>
                    <a:pt x="284" y="468"/>
                    <a:pt x="284" y="468"/>
                    <a:pt x="284" y="468"/>
                  </a:cubicBezTo>
                  <a:cubicBezTo>
                    <a:pt x="288" y="468"/>
                    <a:pt x="288" y="468"/>
                    <a:pt x="288" y="468"/>
                  </a:cubicBezTo>
                  <a:cubicBezTo>
                    <a:pt x="289" y="468"/>
                    <a:pt x="289" y="468"/>
                    <a:pt x="289" y="468"/>
                  </a:cubicBezTo>
                  <a:cubicBezTo>
                    <a:pt x="290" y="467"/>
                    <a:pt x="290" y="467"/>
                    <a:pt x="290" y="467"/>
                  </a:cubicBezTo>
                  <a:cubicBezTo>
                    <a:pt x="290" y="466"/>
                    <a:pt x="290" y="466"/>
                    <a:pt x="290" y="466"/>
                  </a:cubicBezTo>
                  <a:cubicBezTo>
                    <a:pt x="289" y="465"/>
                    <a:pt x="289" y="465"/>
                    <a:pt x="289" y="465"/>
                  </a:cubicBezTo>
                  <a:cubicBezTo>
                    <a:pt x="287" y="464"/>
                    <a:pt x="287" y="464"/>
                    <a:pt x="287" y="464"/>
                  </a:cubicBezTo>
                  <a:cubicBezTo>
                    <a:pt x="286" y="464"/>
                    <a:pt x="286" y="464"/>
                    <a:pt x="286" y="464"/>
                  </a:cubicBezTo>
                  <a:cubicBezTo>
                    <a:pt x="285" y="465"/>
                    <a:pt x="285" y="465"/>
                    <a:pt x="285" y="465"/>
                  </a:cubicBezTo>
                  <a:cubicBezTo>
                    <a:pt x="283" y="464"/>
                    <a:pt x="283" y="464"/>
                    <a:pt x="283" y="464"/>
                  </a:cubicBezTo>
                  <a:cubicBezTo>
                    <a:pt x="281" y="464"/>
                    <a:pt x="281" y="464"/>
                    <a:pt x="281" y="464"/>
                  </a:cubicBezTo>
                  <a:cubicBezTo>
                    <a:pt x="281" y="463"/>
                    <a:pt x="281" y="463"/>
                    <a:pt x="281" y="463"/>
                  </a:cubicBezTo>
                  <a:cubicBezTo>
                    <a:pt x="282" y="462"/>
                    <a:pt x="282" y="462"/>
                    <a:pt x="282" y="462"/>
                  </a:cubicBezTo>
                  <a:cubicBezTo>
                    <a:pt x="284" y="462"/>
                    <a:pt x="284" y="462"/>
                    <a:pt x="284" y="462"/>
                  </a:cubicBezTo>
                  <a:cubicBezTo>
                    <a:pt x="283" y="460"/>
                    <a:pt x="283" y="460"/>
                    <a:pt x="283" y="460"/>
                  </a:cubicBezTo>
                  <a:cubicBezTo>
                    <a:pt x="281" y="460"/>
                    <a:pt x="281" y="460"/>
                    <a:pt x="281" y="460"/>
                  </a:cubicBezTo>
                  <a:cubicBezTo>
                    <a:pt x="280" y="460"/>
                    <a:pt x="280" y="460"/>
                    <a:pt x="280" y="460"/>
                  </a:cubicBezTo>
                  <a:cubicBezTo>
                    <a:pt x="280" y="459"/>
                    <a:pt x="280" y="459"/>
                    <a:pt x="280" y="459"/>
                  </a:cubicBezTo>
                  <a:cubicBezTo>
                    <a:pt x="279" y="457"/>
                    <a:pt x="279" y="457"/>
                    <a:pt x="279" y="457"/>
                  </a:cubicBezTo>
                  <a:cubicBezTo>
                    <a:pt x="280" y="457"/>
                    <a:pt x="280" y="457"/>
                    <a:pt x="280" y="457"/>
                  </a:cubicBezTo>
                  <a:cubicBezTo>
                    <a:pt x="282" y="456"/>
                    <a:pt x="282" y="456"/>
                    <a:pt x="282" y="456"/>
                  </a:cubicBezTo>
                  <a:cubicBezTo>
                    <a:pt x="283" y="455"/>
                    <a:pt x="283" y="455"/>
                    <a:pt x="283" y="455"/>
                  </a:cubicBezTo>
                  <a:cubicBezTo>
                    <a:pt x="284" y="455"/>
                    <a:pt x="284" y="455"/>
                    <a:pt x="284" y="455"/>
                  </a:cubicBezTo>
                  <a:cubicBezTo>
                    <a:pt x="285" y="456"/>
                    <a:pt x="285" y="456"/>
                    <a:pt x="285" y="456"/>
                  </a:cubicBezTo>
                  <a:cubicBezTo>
                    <a:pt x="286" y="456"/>
                    <a:pt x="286" y="456"/>
                    <a:pt x="286" y="456"/>
                  </a:cubicBezTo>
                  <a:cubicBezTo>
                    <a:pt x="288" y="457"/>
                    <a:pt x="288" y="457"/>
                    <a:pt x="288" y="457"/>
                  </a:cubicBezTo>
                  <a:cubicBezTo>
                    <a:pt x="289" y="456"/>
                    <a:pt x="289" y="456"/>
                    <a:pt x="289" y="456"/>
                  </a:cubicBezTo>
                  <a:cubicBezTo>
                    <a:pt x="289" y="455"/>
                    <a:pt x="289" y="455"/>
                    <a:pt x="289" y="455"/>
                  </a:cubicBezTo>
                  <a:cubicBezTo>
                    <a:pt x="290" y="454"/>
                    <a:pt x="290" y="454"/>
                    <a:pt x="290" y="454"/>
                  </a:cubicBezTo>
                  <a:cubicBezTo>
                    <a:pt x="292" y="454"/>
                    <a:pt x="292" y="454"/>
                    <a:pt x="292" y="454"/>
                  </a:cubicBezTo>
                  <a:cubicBezTo>
                    <a:pt x="293" y="456"/>
                    <a:pt x="293" y="456"/>
                    <a:pt x="293" y="456"/>
                  </a:cubicBezTo>
                  <a:cubicBezTo>
                    <a:pt x="294" y="455"/>
                    <a:pt x="294" y="455"/>
                    <a:pt x="294" y="455"/>
                  </a:cubicBezTo>
                  <a:cubicBezTo>
                    <a:pt x="294" y="454"/>
                    <a:pt x="294" y="454"/>
                    <a:pt x="294" y="454"/>
                  </a:cubicBezTo>
                  <a:cubicBezTo>
                    <a:pt x="297" y="453"/>
                    <a:pt x="297" y="453"/>
                    <a:pt x="297" y="453"/>
                  </a:cubicBezTo>
                  <a:cubicBezTo>
                    <a:pt x="299" y="453"/>
                    <a:pt x="299" y="453"/>
                    <a:pt x="299" y="453"/>
                  </a:cubicBezTo>
                  <a:cubicBezTo>
                    <a:pt x="301" y="451"/>
                    <a:pt x="301" y="451"/>
                    <a:pt x="301" y="451"/>
                  </a:cubicBezTo>
                  <a:cubicBezTo>
                    <a:pt x="303" y="451"/>
                    <a:pt x="303" y="451"/>
                    <a:pt x="303" y="451"/>
                  </a:cubicBezTo>
                  <a:cubicBezTo>
                    <a:pt x="304" y="451"/>
                    <a:pt x="304" y="451"/>
                    <a:pt x="304" y="451"/>
                  </a:cubicBezTo>
                  <a:cubicBezTo>
                    <a:pt x="306" y="449"/>
                    <a:pt x="306" y="449"/>
                    <a:pt x="306" y="449"/>
                  </a:cubicBezTo>
                  <a:cubicBezTo>
                    <a:pt x="308" y="449"/>
                    <a:pt x="308" y="449"/>
                    <a:pt x="308" y="449"/>
                  </a:cubicBezTo>
                  <a:cubicBezTo>
                    <a:pt x="309" y="448"/>
                    <a:pt x="309" y="448"/>
                    <a:pt x="309" y="448"/>
                  </a:cubicBezTo>
                  <a:cubicBezTo>
                    <a:pt x="311" y="448"/>
                    <a:pt x="311" y="448"/>
                    <a:pt x="311" y="448"/>
                  </a:cubicBezTo>
                  <a:cubicBezTo>
                    <a:pt x="312" y="449"/>
                    <a:pt x="312" y="449"/>
                    <a:pt x="312" y="449"/>
                  </a:cubicBezTo>
                  <a:cubicBezTo>
                    <a:pt x="312" y="448"/>
                    <a:pt x="312" y="448"/>
                    <a:pt x="312" y="448"/>
                  </a:cubicBezTo>
                  <a:cubicBezTo>
                    <a:pt x="312" y="446"/>
                    <a:pt x="312" y="446"/>
                    <a:pt x="312" y="446"/>
                  </a:cubicBezTo>
                  <a:cubicBezTo>
                    <a:pt x="313" y="445"/>
                    <a:pt x="313" y="445"/>
                    <a:pt x="313" y="445"/>
                  </a:cubicBezTo>
                  <a:cubicBezTo>
                    <a:pt x="315" y="445"/>
                    <a:pt x="315" y="445"/>
                    <a:pt x="315" y="445"/>
                  </a:cubicBezTo>
                  <a:cubicBezTo>
                    <a:pt x="315" y="444"/>
                    <a:pt x="315" y="444"/>
                    <a:pt x="315" y="444"/>
                  </a:cubicBezTo>
                  <a:cubicBezTo>
                    <a:pt x="317" y="443"/>
                    <a:pt x="317" y="443"/>
                    <a:pt x="317" y="443"/>
                  </a:cubicBezTo>
                  <a:cubicBezTo>
                    <a:pt x="317" y="444"/>
                    <a:pt x="317" y="444"/>
                    <a:pt x="317" y="444"/>
                  </a:cubicBezTo>
                  <a:cubicBezTo>
                    <a:pt x="319" y="444"/>
                    <a:pt x="319" y="444"/>
                    <a:pt x="319" y="444"/>
                  </a:cubicBezTo>
                  <a:cubicBezTo>
                    <a:pt x="320" y="443"/>
                    <a:pt x="320" y="443"/>
                    <a:pt x="320" y="443"/>
                  </a:cubicBezTo>
                  <a:cubicBezTo>
                    <a:pt x="322" y="443"/>
                    <a:pt x="322" y="443"/>
                    <a:pt x="322" y="443"/>
                  </a:cubicBezTo>
                  <a:cubicBezTo>
                    <a:pt x="326" y="440"/>
                    <a:pt x="326" y="440"/>
                    <a:pt x="326" y="440"/>
                  </a:cubicBezTo>
                  <a:cubicBezTo>
                    <a:pt x="327" y="440"/>
                    <a:pt x="327" y="440"/>
                    <a:pt x="327" y="440"/>
                  </a:cubicBezTo>
                  <a:cubicBezTo>
                    <a:pt x="328" y="440"/>
                    <a:pt x="328" y="440"/>
                    <a:pt x="328" y="440"/>
                  </a:cubicBezTo>
                  <a:cubicBezTo>
                    <a:pt x="330" y="439"/>
                    <a:pt x="330" y="439"/>
                    <a:pt x="330" y="439"/>
                  </a:cubicBezTo>
                  <a:cubicBezTo>
                    <a:pt x="331" y="438"/>
                    <a:pt x="331" y="438"/>
                    <a:pt x="331" y="438"/>
                  </a:cubicBezTo>
                  <a:cubicBezTo>
                    <a:pt x="332" y="438"/>
                    <a:pt x="332" y="438"/>
                    <a:pt x="332" y="438"/>
                  </a:cubicBezTo>
                  <a:cubicBezTo>
                    <a:pt x="334" y="438"/>
                    <a:pt x="334" y="438"/>
                    <a:pt x="334" y="438"/>
                  </a:cubicBezTo>
                  <a:cubicBezTo>
                    <a:pt x="334" y="436"/>
                    <a:pt x="334" y="436"/>
                    <a:pt x="334" y="436"/>
                  </a:cubicBezTo>
                  <a:cubicBezTo>
                    <a:pt x="333" y="435"/>
                    <a:pt x="333" y="435"/>
                    <a:pt x="333" y="435"/>
                  </a:cubicBezTo>
                  <a:cubicBezTo>
                    <a:pt x="334" y="435"/>
                    <a:pt x="334" y="435"/>
                    <a:pt x="334" y="435"/>
                  </a:cubicBezTo>
                  <a:cubicBezTo>
                    <a:pt x="336" y="434"/>
                    <a:pt x="336" y="434"/>
                    <a:pt x="336" y="434"/>
                  </a:cubicBezTo>
                  <a:cubicBezTo>
                    <a:pt x="337" y="433"/>
                    <a:pt x="337" y="433"/>
                    <a:pt x="337" y="433"/>
                  </a:cubicBezTo>
                  <a:cubicBezTo>
                    <a:pt x="339" y="432"/>
                    <a:pt x="339" y="432"/>
                    <a:pt x="339" y="432"/>
                  </a:cubicBezTo>
                  <a:cubicBezTo>
                    <a:pt x="340" y="432"/>
                    <a:pt x="340" y="432"/>
                    <a:pt x="340" y="432"/>
                  </a:cubicBezTo>
                  <a:cubicBezTo>
                    <a:pt x="341" y="432"/>
                    <a:pt x="341" y="432"/>
                    <a:pt x="341" y="432"/>
                  </a:cubicBezTo>
                  <a:cubicBezTo>
                    <a:pt x="343" y="433"/>
                    <a:pt x="343" y="433"/>
                    <a:pt x="343" y="433"/>
                  </a:cubicBezTo>
                  <a:cubicBezTo>
                    <a:pt x="345" y="432"/>
                    <a:pt x="345" y="432"/>
                    <a:pt x="345" y="432"/>
                  </a:cubicBezTo>
                  <a:cubicBezTo>
                    <a:pt x="347" y="434"/>
                    <a:pt x="347" y="434"/>
                    <a:pt x="347" y="434"/>
                  </a:cubicBezTo>
                  <a:cubicBezTo>
                    <a:pt x="349" y="434"/>
                    <a:pt x="349" y="434"/>
                    <a:pt x="349" y="434"/>
                  </a:cubicBezTo>
                  <a:cubicBezTo>
                    <a:pt x="351" y="433"/>
                    <a:pt x="351" y="433"/>
                    <a:pt x="351" y="433"/>
                  </a:cubicBezTo>
                  <a:cubicBezTo>
                    <a:pt x="353" y="433"/>
                    <a:pt x="353" y="433"/>
                    <a:pt x="353" y="433"/>
                  </a:cubicBezTo>
                  <a:cubicBezTo>
                    <a:pt x="354" y="435"/>
                    <a:pt x="354" y="435"/>
                    <a:pt x="354" y="435"/>
                  </a:cubicBezTo>
                  <a:cubicBezTo>
                    <a:pt x="354" y="436"/>
                    <a:pt x="354" y="436"/>
                    <a:pt x="354" y="436"/>
                  </a:cubicBezTo>
                  <a:cubicBezTo>
                    <a:pt x="355" y="437"/>
                    <a:pt x="355" y="437"/>
                    <a:pt x="355" y="437"/>
                  </a:cubicBezTo>
                  <a:cubicBezTo>
                    <a:pt x="356" y="439"/>
                    <a:pt x="356" y="439"/>
                    <a:pt x="356" y="439"/>
                  </a:cubicBezTo>
                  <a:cubicBezTo>
                    <a:pt x="357" y="440"/>
                    <a:pt x="357" y="440"/>
                    <a:pt x="357" y="440"/>
                  </a:cubicBezTo>
                  <a:cubicBezTo>
                    <a:pt x="358" y="440"/>
                    <a:pt x="358" y="440"/>
                    <a:pt x="358" y="440"/>
                  </a:cubicBezTo>
                  <a:cubicBezTo>
                    <a:pt x="357" y="442"/>
                    <a:pt x="357" y="442"/>
                    <a:pt x="357" y="442"/>
                  </a:cubicBezTo>
                  <a:cubicBezTo>
                    <a:pt x="358" y="444"/>
                    <a:pt x="358" y="444"/>
                    <a:pt x="358" y="444"/>
                  </a:cubicBezTo>
                  <a:cubicBezTo>
                    <a:pt x="357" y="444"/>
                    <a:pt x="357" y="444"/>
                    <a:pt x="357" y="444"/>
                  </a:cubicBezTo>
                  <a:cubicBezTo>
                    <a:pt x="356" y="445"/>
                    <a:pt x="356" y="445"/>
                    <a:pt x="356" y="445"/>
                  </a:cubicBezTo>
                  <a:cubicBezTo>
                    <a:pt x="357" y="446"/>
                    <a:pt x="357" y="446"/>
                    <a:pt x="357" y="446"/>
                  </a:cubicBezTo>
                  <a:cubicBezTo>
                    <a:pt x="358" y="447"/>
                    <a:pt x="358" y="447"/>
                    <a:pt x="358" y="447"/>
                  </a:cubicBezTo>
                  <a:cubicBezTo>
                    <a:pt x="360" y="446"/>
                    <a:pt x="360" y="446"/>
                    <a:pt x="360" y="446"/>
                  </a:cubicBezTo>
                  <a:cubicBezTo>
                    <a:pt x="361" y="447"/>
                    <a:pt x="361" y="447"/>
                    <a:pt x="361" y="447"/>
                  </a:cubicBezTo>
                  <a:cubicBezTo>
                    <a:pt x="362" y="447"/>
                    <a:pt x="362" y="447"/>
                    <a:pt x="362" y="447"/>
                  </a:cubicBezTo>
                  <a:cubicBezTo>
                    <a:pt x="362" y="445"/>
                    <a:pt x="362" y="445"/>
                    <a:pt x="362" y="445"/>
                  </a:cubicBezTo>
                  <a:cubicBezTo>
                    <a:pt x="363" y="444"/>
                    <a:pt x="363" y="444"/>
                    <a:pt x="363" y="444"/>
                  </a:cubicBezTo>
                  <a:cubicBezTo>
                    <a:pt x="364" y="446"/>
                    <a:pt x="364" y="446"/>
                    <a:pt x="364" y="446"/>
                  </a:cubicBezTo>
                  <a:cubicBezTo>
                    <a:pt x="365" y="446"/>
                    <a:pt x="365" y="446"/>
                    <a:pt x="365" y="446"/>
                  </a:cubicBezTo>
                  <a:cubicBezTo>
                    <a:pt x="365" y="445"/>
                    <a:pt x="365" y="445"/>
                    <a:pt x="365" y="445"/>
                  </a:cubicBezTo>
                  <a:cubicBezTo>
                    <a:pt x="365" y="443"/>
                    <a:pt x="365" y="443"/>
                    <a:pt x="365" y="443"/>
                  </a:cubicBezTo>
                  <a:cubicBezTo>
                    <a:pt x="365" y="443"/>
                    <a:pt x="365" y="443"/>
                    <a:pt x="365" y="443"/>
                  </a:cubicBezTo>
                  <a:cubicBezTo>
                    <a:pt x="368" y="445"/>
                    <a:pt x="368" y="445"/>
                    <a:pt x="368" y="445"/>
                  </a:cubicBezTo>
                  <a:cubicBezTo>
                    <a:pt x="369" y="448"/>
                    <a:pt x="369" y="448"/>
                    <a:pt x="369" y="448"/>
                  </a:cubicBezTo>
                  <a:cubicBezTo>
                    <a:pt x="370" y="450"/>
                    <a:pt x="370" y="450"/>
                    <a:pt x="370" y="450"/>
                  </a:cubicBezTo>
                  <a:cubicBezTo>
                    <a:pt x="371" y="450"/>
                    <a:pt x="371" y="450"/>
                    <a:pt x="371" y="450"/>
                  </a:cubicBezTo>
                  <a:cubicBezTo>
                    <a:pt x="372" y="448"/>
                    <a:pt x="372" y="448"/>
                    <a:pt x="372" y="448"/>
                  </a:cubicBezTo>
                  <a:cubicBezTo>
                    <a:pt x="371" y="448"/>
                    <a:pt x="371" y="448"/>
                    <a:pt x="371" y="448"/>
                  </a:cubicBezTo>
                  <a:cubicBezTo>
                    <a:pt x="370" y="447"/>
                    <a:pt x="370" y="447"/>
                    <a:pt x="370" y="447"/>
                  </a:cubicBezTo>
                  <a:cubicBezTo>
                    <a:pt x="372" y="447"/>
                    <a:pt x="372" y="447"/>
                    <a:pt x="372" y="447"/>
                  </a:cubicBezTo>
                  <a:cubicBezTo>
                    <a:pt x="376" y="448"/>
                    <a:pt x="376" y="448"/>
                    <a:pt x="376" y="448"/>
                  </a:cubicBezTo>
                  <a:cubicBezTo>
                    <a:pt x="377" y="448"/>
                    <a:pt x="377" y="448"/>
                    <a:pt x="377" y="448"/>
                  </a:cubicBezTo>
                  <a:cubicBezTo>
                    <a:pt x="378" y="447"/>
                    <a:pt x="378" y="447"/>
                    <a:pt x="378" y="447"/>
                  </a:cubicBezTo>
                  <a:cubicBezTo>
                    <a:pt x="379" y="448"/>
                    <a:pt x="379" y="448"/>
                    <a:pt x="379" y="448"/>
                  </a:cubicBezTo>
                  <a:cubicBezTo>
                    <a:pt x="378" y="449"/>
                    <a:pt x="378" y="449"/>
                    <a:pt x="378" y="449"/>
                  </a:cubicBezTo>
                  <a:cubicBezTo>
                    <a:pt x="377" y="450"/>
                    <a:pt x="377" y="450"/>
                    <a:pt x="377" y="450"/>
                  </a:cubicBezTo>
                  <a:cubicBezTo>
                    <a:pt x="377" y="452"/>
                    <a:pt x="377" y="452"/>
                    <a:pt x="377" y="452"/>
                  </a:cubicBezTo>
                  <a:cubicBezTo>
                    <a:pt x="378" y="454"/>
                    <a:pt x="378" y="454"/>
                    <a:pt x="378" y="454"/>
                  </a:cubicBezTo>
                  <a:cubicBezTo>
                    <a:pt x="379" y="454"/>
                    <a:pt x="379" y="454"/>
                    <a:pt x="379" y="454"/>
                  </a:cubicBezTo>
                  <a:cubicBezTo>
                    <a:pt x="380" y="453"/>
                    <a:pt x="380" y="453"/>
                    <a:pt x="380" y="453"/>
                  </a:cubicBezTo>
                  <a:cubicBezTo>
                    <a:pt x="382" y="452"/>
                    <a:pt x="382" y="452"/>
                    <a:pt x="382" y="452"/>
                  </a:cubicBezTo>
                  <a:cubicBezTo>
                    <a:pt x="386" y="453"/>
                    <a:pt x="386" y="453"/>
                    <a:pt x="386" y="453"/>
                  </a:cubicBezTo>
                  <a:cubicBezTo>
                    <a:pt x="387" y="454"/>
                    <a:pt x="387" y="454"/>
                    <a:pt x="387" y="454"/>
                  </a:cubicBezTo>
                  <a:cubicBezTo>
                    <a:pt x="388" y="453"/>
                    <a:pt x="388" y="453"/>
                    <a:pt x="388" y="453"/>
                  </a:cubicBezTo>
                  <a:cubicBezTo>
                    <a:pt x="387" y="451"/>
                    <a:pt x="387" y="451"/>
                    <a:pt x="387" y="451"/>
                  </a:cubicBezTo>
                  <a:cubicBezTo>
                    <a:pt x="389" y="450"/>
                    <a:pt x="389" y="450"/>
                    <a:pt x="389" y="450"/>
                  </a:cubicBezTo>
                  <a:cubicBezTo>
                    <a:pt x="392" y="450"/>
                    <a:pt x="392" y="450"/>
                    <a:pt x="392" y="450"/>
                  </a:cubicBezTo>
                  <a:cubicBezTo>
                    <a:pt x="393" y="449"/>
                    <a:pt x="393" y="449"/>
                    <a:pt x="393" y="449"/>
                  </a:cubicBezTo>
                  <a:cubicBezTo>
                    <a:pt x="394" y="447"/>
                    <a:pt x="394" y="447"/>
                    <a:pt x="394" y="447"/>
                  </a:cubicBezTo>
                  <a:cubicBezTo>
                    <a:pt x="395" y="446"/>
                    <a:pt x="395" y="446"/>
                    <a:pt x="395" y="446"/>
                  </a:cubicBezTo>
                  <a:cubicBezTo>
                    <a:pt x="395" y="445"/>
                    <a:pt x="395" y="445"/>
                    <a:pt x="395" y="445"/>
                  </a:cubicBezTo>
                  <a:cubicBezTo>
                    <a:pt x="397" y="443"/>
                    <a:pt x="397" y="443"/>
                    <a:pt x="397" y="443"/>
                  </a:cubicBezTo>
                  <a:cubicBezTo>
                    <a:pt x="399" y="443"/>
                    <a:pt x="399" y="443"/>
                    <a:pt x="399" y="443"/>
                  </a:cubicBezTo>
                  <a:cubicBezTo>
                    <a:pt x="400" y="441"/>
                    <a:pt x="400" y="441"/>
                    <a:pt x="400" y="441"/>
                  </a:cubicBezTo>
                  <a:cubicBezTo>
                    <a:pt x="402" y="441"/>
                    <a:pt x="402" y="441"/>
                    <a:pt x="402" y="441"/>
                  </a:cubicBezTo>
                  <a:cubicBezTo>
                    <a:pt x="404" y="440"/>
                    <a:pt x="404" y="440"/>
                    <a:pt x="404" y="440"/>
                  </a:cubicBezTo>
                  <a:cubicBezTo>
                    <a:pt x="405" y="441"/>
                    <a:pt x="405" y="441"/>
                    <a:pt x="405" y="441"/>
                  </a:cubicBezTo>
                  <a:cubicBezTo>
                    <a:pt x="405" y="442"/>
                    <a:pt x="405" y="442"/>
                    <a:pt x="405" y="442"/>
                  </a:cubicBezTo>
                  <a:cubicBezTo>
                    <a:pt x="403" y="444"/>
                    <a:pt x="403" y="444"/>
                    <a:pt x="403" y="444"/>
                  </a:cubicBezTo>
                  <a:cubicBezTo>
                    <a:pt x="402" y="444"/>
                    <a:pt x="402" y="444"/>
                    <a:pt x="402" y="444"/>
                  </a:cubicBezTo>
                  <a:cubicBezTo>
                    <a:pt x="403" y="445"/>
                    <a:pt x="403" y="445"/>
                    <a:pt x="403" y="445"/>
                  </a:cubicBezTo>
                  <a:cubicBezTo>
                    <a:pt x="418" y="457"/>
                    <a:pt x="418" y="457"/>
                    <a:pt x="418" y="457"/>
                  </a:cubicBezTo>
                  <a:cubicBezTo>
                    <a:pt x="439" y="483"/>
                    <a:pt x="439" y="483"/>
                    <a:pt x="439" y="483"/>
                  </a:cubicBezTo>
                  <a:cubicBezTo>
                    <a:pt x="441" y="483"/>
                    <a:pt x="441" y="483"/>
                    <a:pt x="441" y="483"/>
                  </a:cubicBezTo>
                  <a:cubicBezTo>
                    <a:pt x="443" y="482"/>
                    <a:pt x="443" y="482"/>
                    <a:pt x="443" y="482"/>
                  </a:cubicBezTo>
                  <a:cubicBezTo>
                    <a:pt x="443" y="481"/>
                    <a:pt x="443" y="481"/>
                    <a:pt x="443" y="481"/>
                  </a:cubicBezTo>
                  <a:cubicBezTo>
                    <a:pt x="443" y="481"/>
                    <a:pt x="443" y="481"/>
                    <a:pt x="443" y="481"/>
                  </a:cubicBezTo>
                  <a:cubicBezTo>
                    <a:pt x="443" y="479"/>
                    <a:pt x="443" y="479"/>
                    <a:pt x="443" y="479"/>
                  </a:cubicBezTo>
                  <a:cubicBezTo>
                    <a:pt x="444" y="478"/>
                    <a:pt x="444" y="478"/>
                    <a:pt x="444" y="478"/>
                  </a:cubicBezTo>
                  <a:cubicBezTo>
                    <a:pt x="446" y="479"/>
                    <a:pt x="446" y="479"/>
                    <a:pt x="446" y="479"/>
                  </a:cubicBezTo>
                  <a:cubicBezTo>
                    <a:pt x="446" y="481"/>
                    <a:pt x="446" y="481"/>
                    <a:pt x="446" y="481"/>
                  </a:cubicBezTo>
                  <a:cubicBezTo>
                    <a:pt x="446" y="482"/>
                    <a:pt x="446" y="482"/>
                    <a:pt x="446" y="482"/>
                  </a:cubicBezTo>
                  <a:cubicBezTo>
                    <a:pt x="448" y="482"/>
                    <a:pt x="448" y="482"/>
                    <a:pt x="448" y="482"/>
                  </a:cubicBezTo>
                  <a:cubicBezTo>
                    <a:pt x="450" y="484"/>
                    <a:pt x="450" y="484"/>
                    <a:pt x="450" y="484"/>
                  </a:cubicBezTo>
                  <a:cubicBezTo>
                    <a:pt x="451" y="484"/>
                    <a:pt x="451" y="484"/>
                    <a:pt x="451" y="484"/>
                  </a:cubicBezTo>
                  <a:cubicBezTo>
                    <a:pt x="452" y="483"/>
                    <a:pt x="452" y="483"/>
                    <a:pt x="452" y="483"/>
                  </a:cubicBezTo>
                  <a:cubicBezTo>
                    <a:pt x="454" y="483"/>
                    <a:pt x="454" y="483"/>
                    <a:pt x="454" y="483"/>
                  </a:cubicBezTo>
                  <a:cubicBezTo>
                    <a:pt x="456" y="484"/>
                    <a:pt x="456" y="484"/>
                    <a:pt x="456" y="484"/>
                  </a:cubicBezTo>
                  <a:cubicBezTo>
                    <a:pt x="458" y="483"/>
                    <a:pt x="458" y="483"/>
                    <a:pt x="458" y="483"/>
                  </a:cubicBezTo>
                  <a:cubicBezTo>
                    <a:pt x="459" y="483"/>
                    <a:pt x="459" y="483"/>
                    <a:pt x="459" y="483"/>
                  </a:cubicBezTo>
                  <a:cubicBezTo>
                    <a:pt x="461" y="483"/>
                    <a:pt x="461" y="483"/>
                    <a:pt x="461" y="483"/>
                  </a:cubicBezTo>
                  <a:cubicBezTo>
                    <a:pt x="461" y="482"/>
                    <a:pt x="461" y="482"/>
                    <a:pt x="461" y="482"/>
                  </a:cubicBezTo>
                  <a:cubicBezTo>
                    <a:pt x="461" y="481"/>
                    <a:pt x="461" y="481"/>
                    <a:pt x="461" y="481"/>
                  </a:cubicBezTo>
                  <a:cubicBezTo>
                    <a:pt x="461" y="480"/>
                    <a:pt x="461" y="480"/>
                    <a:pt x="461" y="480"/>
                  </a:cubicBezTo>
                  <a:cubicBezTo>
                    <a:pt x="464" y="480"/>
                    <a:pt x="464" y="480"/>
                    <a:pt x="464" y="480"/>
                  </a:cubicBezTo>
                  <a:cubicBezTo>
                    <a:pt x="467" y="480"/>
                    <a:pt x="467" y="480"/>
                    <a:pt x="467" y="480"/>
                  </a:cubicBezTo>
                  <a:cubicBezTo>
                    <a:pt x="469" y="480"/>
                    <a:pt x="469" y="480"/>
                    <a:pt x="469" y="480"/>
                  </a:cubicBezTo>
                  <a:cubicBezTo>
                    <a:pt x="472" y="482"/>
                    <a:pt x="472" y="482"/>
                    <a:pt x="472" y="482"/>
                  </a:cubicBezTo>
                  <a:cubicBezTo>
                    <a:pt x="473" y="485"/>
                    <a:pt x="473" y="485"/>
                    <a:pt x="473" y="485"/>
                  </a:cubicBezTo>
                  <a:cubicBezTo>
                    <a:pt x="474" y="487"/>
                    <a:pt x="474" y="487"/>
                    <a:pt x="474" y="487"/>
                  </a:cubicBezTo>
                  <a:cubicBezTo>
                    <a:pt x="475" y="487"/>
                    <a:pt x="475" y="487"/>
                    <a:pt x="475" y="487"/>
                  </a:cubicBezTo>
                  <a:cubicBezTo>
                    <a:pt x="477" y="487"/>
                    <a:pt x="477" y="487"/>
                    <a:pt x="477" y="487"/>
                  </a:cubicBezTo>
                  <a:cubicBezTo>
                    <a:pt x="479" y="488"/>
                    <a:pt x="479" y="488"/>
                    <a:pt x="479" y="488"/>
                  </a:cubicBezTo>
                  <a:cubicBezTo>
                    <a:pt x="480" y="488"/>
                    <a:pt x="480" y="488"/>
                    <a:pt x="480" y="488"/>
                  </a:cubicBezTo>
                  <a:cubicBezTo>
                    <a:pt x="481" y="489"/>
                    <a:pt x="481" y="489"/>
                    <a:pt x="481" y="489"/>
                  </a:cubicBezTo>
                  <a:cubicBezTo>
                    <a:pt x="481" y="490"/>
                    <a:pt x="481" y="490"/>
                    <a:pt x="481" y="490"/>
                  </a:cubicBezTo>
                  <a:cubicBezTo>
                    <a:pt x="481" y="491"/>
                    <a:pt x="481" y="491"/>
                    <a:pt x="481" y="491"/>
                  </a:cubicBezTo>
                  <a:cubicBezTo>
                    <a:pt x="481" y="492"/>
                    <a:pt x="481" y="492"/>
                    <a:pt x="481" y="492"/>
                  </a:cubicBezTo>
                  <a:cubicBezTo>
                    <a:pt x="481" y="493"/>
                    <a:pt x="481" y="493"/>
                    <a:pt x="481" y="493"/>
                  </a:cubicBezTo>
                  <a:cubicBezTo>
                    <a:pt x="482" y="494"/>
                    <a:pt x="482" y="494"/>
                    <a:pt x="482" y="494"/>
                  </a:cubicBezTo>
                  <a:cubicBezTo>
                    <a:pt x="482" y="495"/>
                    <a:pt x="482" y="495"/>
                    <a:pt x="482" y="495"/>
                  </a:cubicBezTo>
                  <a:cubicBezTo>
                    <a:pt x="483" y="495"/>
                    <a:pt x="483" y="495"/>
                    <a:pt x="483" y="495"/>
                  </a:cubicBezTo>
                  <a:cubicBezTo>
                    <a:pt x="485" y="495"/>
                    <a:pt x="485" y="495"/>
                    <a:pt x="485" y="495"/>
                  </a:cubicBezTo>
                  <a:cubicBezTo>
                    <a:pt x="486" y="496"/>
                    <a:pt x="486" y="496"/>
                    <a:pt x="486" y="496"/>
                  </a:cubicBezTo>
                  <a:cubicBezTo>
                    <a:pt x="487" y="495"/>
                    <a:pt x="487" y="495"/>
                    <a:pt x="487" y="495"/>
                  </a:cubicBezTo>
                  <a:cubicBezTo>
                    <a:pt x="488" y="494"/>
                    <a:pt x="488" y="494"/>
                    <a:pt x="488" y="494"/>
                  </a:cubicBezTo>
                  <a:cubicBezTo>
                    <a:pt x="492" y="494"/>
                    <a:pt x="492" y="494"/>
                    <a:pt x="492" y="494"/>
                  </a:cubicBezTo>
                  <a:cubicBezTo>
                    <a:pt x="494" y="494"/>
                    <a:pt x="494" y="494"/>
                    <a:pt x="494" y="494"/>
                  </a:cubicBezTo>
                  <a:cubicBezTo>
                    <a:pt x="495" y="492"/>
                    <a:pt x="495" y="492"/>
                    <a:pt x="495" y="492"/>
                  </a:cubicBezTo>
                  <a:cubicBezTo>
                    <a:pt x="496" y="491"/>
                    <a:pt x="496" y="491"/>
                    <a:pt x="496" y="491"/>
                  </a:cubicBezTo>
                  <a:cubicBezTo>
                    <a:pt x="497" y="492"/>
                    <a:pt x="497" y="492"/>
                    <a:pt x="497" y="492"/>
                  </a:cubicBezTo>
                  <a:cubicBezTo>
                    <a:pt x="497" y="494"/>
                    <a:pt x="497" y="494"/>
                    <a:pt x="497" y="494"/>
                  </a:cubicBezTo>
                  <a:cubicBezTo>
                    <a:pt x="497" y="495"/>
                    <a:pt x="497" y="495"/>
                    <a:pt x="497" y="495"/>
                  </a:cubicBezTo>
                  <a:cubicBezTo>
                    <a:pt x="498" y="495"/>
                    <a:pt x="498" y="495"/>
                    <a:pt x="498" y="495"/>
                  </a:cubicBezTo>
                  <a:cubicBezTo>
                    <a:pt x="500" y="497"/>
                    <a:pt x="500" y="497"/>
                    <a:pt x="500" y="497"/>
                  </a:cubicBezTo>
                  <a:cubicBezTo>
                    <a:pt x="503" y="498"/>
                    <a:pt x="503" y="498"/>
                    <a:pt x="503" y="498"/>
                  </a:cubicBezTo>
                  <a:cubicBezTo>
                    <a:pt x="503" y="498"/>
                    <a:pt x="503" y="498"/>
                    <a:pt x="503" y="498"/>
                  </a:cubicBezTo>
                  <a:cubicBezTo>
                    <a:pt x="504" y="498"/>
                    <a:pt x="504" y="498"/>
                    <a:pt x="504" y="498"/>
                  </a:cubicBezTo>
                  <a:cubicBezTo>
                    <a:pt x="506" y="499"/>
                    <a:pt x="506" y="499"/>
                    <a:pt x="506" y="499"/>
                  </a:cubicBezTo>
                  <a:cubicBezTo>
                    <a:pt x="507" y="499"/>
                    <a:pt x="507" y="499"/>
                    <a:pt x="507" y="499"/>
                  </a:cubicBezTo>
                  <a:cubicBezTo>
                    <a:pt x="507" y="499"/>
                    <a:pt x="507" y="499"/>
                    <a:pt x="507" y="499"/>
                  </a:cubicBezTo>
                  <a:cubicBezTo>
                    <a:pt x="508" y="496"/>
                    <a:pt x="508" y="496"/>
                    <a:pt x="508" y="496"/>
                  </a:cubicBezTo>
                  <a:cubicBezTo>
                    <a:pt x="510" y="495"/>
                    <a:pt x="510" y="495"/>
                    <a:pt x="510" y="495"/>
                  </a:cubicBezTo>
                  <a:cubicBezTo>
                    <a:pt x="514" y="495"/>
                    <a:pt x="514" y="495"/>
                    <a:pt x="514" y="495"/>
                  </a:cubicBezTo>
                  <a:cubicBezTo>
                    <a:pt x="514" y="494"/>
                    <a:pt x="514" y="494"/>
                    <a:pt x="514" y="494"/>
                  </a:cubicBezTo>
                  <a:cubicBezTo>
                    <a:pt x="516" y="493"/>
                    <a:pt x="516" y="493"/>
                    <a:pt x="516" y="493"/>
                  </a:cubicBezTo>
                  <a:cubicBezTo>
                    <a:pt x="518" y="492"/>
                    <a:pt x="518" y="492"/>
                    <a:pt x="518" y="492"/>
                  </a:cubicBezTo>
                  <a:cubicBezTo>
                    <a:pt x="518" y="490"/>
                    <a:pt x="518" y="490"/>
                    <a:pt x="518" y="490"/>
                  </a:cubicBezTo>
                  <a:cubicBezTo>
                    <a:pt x="519" y="488"/>
                    <a:pt x="519" y="488"/>
                    <a:pt x="519" y="488"/>
                  </a:cubicBezTo>
                  <a:cubicBezTo>
                    <a:pt x="521" y="487"/>
                    <a:pt x="521" y="487"/>
                    <a:pt x="521" y="487"/>
                  </a:cubicBezTo>
                  <a:cubicBezTo>
                    <a:pt x="521" y="486"/>
                    <a:pt x="521" y="486"/>
                    <a:pt x="521" y="486"/>
                  </a:cubicBezTo>
                  <a:cubicBezTo>
                    <a:pt x="523" y="485"/>
                    <a:pt x="523" y="485"/>
                    <a:pt x="523" y="485"/>
                  </a:cubicBezTo>
                  <a:cubicBezTo>
                    <a:pt x="524" y="484"/>
                    <a:pt x="524" y="484"/>
                    <a:pt x="524" y="484"/>
                  </a:cubicBezTo>
                  <a:cubicBezTo>
                    <a:pt x="525" y="483"/>
                    <a:pt x="525" y="483"/>
                    <a:pt x="525" y="483"/>
                  </a:cubicBezTo>
                  <a:cubicBezTo>
                    <a:pt x="526" y="482"/>
                    <a:pt x="526" y="482"/>
                    <a:pt x="526" y="482"/>
                  </a:cubicBezTo>
                  <a:cubicBezTo>
                    <a:pt x="525" y="481"/>
                    <a:pt x="525" y="481"/>
                    <a:pt x="525" y="481"/>
                  </a:cubicBezTo>
                  <a:cubicBezTo>
                    <a:pt x="525" y="480"/>
                    <a:pt x="525" y="480"/>
                    <a:pt x="525" y="480"/>
                  </a:cubicBezTo>
                  <a:cubicBezTo>
                    <a:pt x="526" y="479"/>
                    <a:pt x="526" y="479"/>
                    <a:pt x="526" y="479"/>
                  </a:cubicBezTo>
                  <a:cubicBezTo>
                    <a:pt x="529" y="480"/>
                    <a:pt x="529" y="480"/>
                    <a:pt x="529" y="480"/>
                  </a:cubicBezTo>
                  <a:cubicBezTo>
                    <a:pt x="530" y="479"/>
                    <a:pt x="530" y="479"/>
                    <a:pt x="530" y="479"/>
                  </a:cubicBezTo>
                  <a:cubicBezTo>
                    <a:pt x="531" y="477"/>
                    <a:pt x="531" y="477"/>
                    <a:pt x="531" y="477"/>
                  </a:cubicBezTo>
                  <a:cubicBezTo>
                    <a:pt x="532" y="477"/>
                    <a:pt x="532" y="477"/>
                    <a:pt x="532" y="477"/>
                  </a:cubicBezTo>
                  <a:cubicBezTo>
                    <a:pt x="535" y="476"/>
                    <a:pt x="535" y="476"/>
                    <a:pt x="535" y="476"/>
                  </a:cubicBezTo>
                  <a:cubicBezTo>
                    <a:pt x="537" y="476"/>
                    <a:pt x="537" y="476"/>
                    <a:pt x="537" y="476"/>
                  </a:cubicBezTo>
                  <a:cubicBezTo>
                    <a:pt x="538" y="476"/>
                    <a:pt x="538" y="476"/>
                    <a:pt x="538" y="476"/>
                  </a:cubicBezTo>
                  <a:cubicBezTo>
                    <a:pt x="540" y="476"/>
                    <a:pt x="540" y="476"/>
                    <a:pt x="540" y="476"/>
                  </a:cubicBezTo>
                  <a:cubicBezTo>
                    <a:pt x="541" y="475"/>
                    <a:pt x="541" y="475"/>
                    <a:pt x="541" y="475"/>
                  </a:cubicBezTo>
                  <a:cubicBezTo>
                    <a:pt x="542" y="475"/>
                    <a:pt x="542" y="475"/>
                    <a:pt x="542" y="475"/>
                  </a:cubicBezTo>
                  <a:cubicBezTo>
                    <a:pt x="543" y="477"/>
                    <a:pt x="543" y="477"/>
                    <a:pt x="543" y="477"/>
                  </a:cubicBezTo>
                  <a:cubicBezTo>
                    <a:pt x="543" y="478"/>
                    <a:pt x="543" y="478"/>
                    <a:pt x="543" y="478"/>
                  </a:cubicBezTo>
                  <a:cubicBezTo>
                    <a:pt x="544" y="479"/>
                    <a:pt x="544" y="479"/>
                    <a:pt x="544" y="479"/>
                  </a:cubicBezTo>
                  <a:cubicBezTo>
                    <a:pt x="546" y="478"/>
                    <a:pt x="546" y="478"/>
                    <a:pt x="546" y="478"/>
                  </a:cubicBezTo>
                  <a:cubicBezTo>
                    <a:pt x="547" y="478"/>
                    <a:pt x="547" y="478"/>
                    <a:pt x="547" y="478"/>
                  </a:cubicBezTo>
                  <a:cubicBezTo>
                    <a:pt x="548" y="478"/>
                    <a:pt x="548" y="478"/>
                    <a:pt x="548" y="478"/>
                  </a:cubicBezTo>
                  <a:cubicBezTo>
                    <a:pt x="550" y="477"/>
                    <a:pt x="550" y="477"/>
                    <a:pt x="550" y="477"/>
                  </a:cubicBezTo>
                  <a:cubicBezTo>
                    <a:pt x="552" y="477"/>
                    <a:pt x="552" y="477"/>
                    <a:pt x="552" y="477"/>
                  </a:cubicBezTo>
                  <a:cubicBezTo>
                    <a:pt x="553" y="479"/>
                    <a:pt x="553" y="479"/>
                    <a:pt x="553" y="479"/>
                  </a:cubicBezTo>
                  <a:cubicBezTo>
                    <a:pt x="553" y="480"/>
                    <a:pt x="553" y="480"/>
                    <a:pt x="553" y="480"/>
                  </a:cubicBezTo>
                  <a:cubicBezTo>
                    <a:pt x="554" y="481"/>
                    <a:pt x="554" y="481"/>
                    <a:pt x="554" y="481"/>
                  </a:cubicBezTo>
                  <a:cubicBezTo>
                    <a:pt x="558" y="484"/>
                    <a:pt x="558" y="484"/>
                    <a:pt x="558" y="484"/>
                  </a:cubicBezTo>
                  <a:cubicBezTo>
                    <a:pt x="559" y="485"/>
                    <a:pt x="559" y="485"/>
                    <a:pt x="559" y="485"/>
                  </a:cubicBezTo>
                  <a:cubicBezTo>
                    <a:pt x="563" y="486"/>
                    <a:pt x="563" y="486"/>
                    <a:pt x="563" y="486"/>
                  </a:cubicBezTo>
                  <a:cubicBezTo>
                    <a:pt x="564" y="486"/>
                    <a:pt x="564" y="486"/>
                    <a:pt x="564" y="486"/>
                  </a:cubicBezTo>
                  <a:cubicBezTo>
                    <a:pt x="565" y="485"/>
                    <a:pt x="565" y="485"/>
                    <a:pt x="565" y="485"/>
                  </a:cubicBezTo>
                  <a:cubicBezTo>
                    <a:pt x="567" y="484"/>
                    <a:pt x="567" y="484"/>
                    <a:pt x="567" y="484"/>
                  </a:cubicBezTo>
                  <a:cubicBezTo>
                    <a:pt x="569" y="483"/>
                    <a:pt x="569" y="483"/>
                    <a:pt x="569" y="483"/>
                  </a:cubicBezTo>
                  <a:cubicBezTo>
                    <a:pt x="570" y="484"/>
                    <a:pt x="570" y="484"/>
                    <a:pt x="570" y="484"/>
                  </a:cubicBezTo>
                  <a:cubicBezTo>
                    <a:pt x="572" y="485"/>
                    <a:pt x="572" y="485"/>
                    <a:pt x="572" y="485"/>
                  </a:cubicBezTo>
                  <a:cubicBezTo>
                    <a:pt x="573" y="484"/>
                    <a:pt x="573" y="484"/>
                    <a:pt x="573" y="484"/>
                  </a:cubicBezTo>
                  <a:cubicBezTo>
                    <a:pt x="577" y="484"/>
                    <a:pt x="577" y="484"/>
                    <a:pt x="577" y="484"/>
                  </a:cubicBezTo>
                  <a:cubicBezTo>
                    <a:pt x="578" y="485"/>
                    <a:pt x="578" y="485"/>
                    <a:pt x="578" y="485"/>
                  </a:cubicBezTo>
                  <a:cubicBezTo>
                    <a:pt x="580" y="485"/>
                    <a:pt x="580" y="485"/>
                    <a:pt x="580" y="485"/>
                  </a:cubicBezTo>
                  <a:cubicBezTo>
                    <a:pt x="580" y="485"/>
                    <a:pt x="580" y="485"/>
                    <a:pt x="580" y="485"/>
                  </a:cubicBezTo>
                  <a:cubicBezTo>
                    <a:pt x="582" y="485"/>
                    <a:pt x="582" y="485"/>
                    <a:pt x="582" y="485"/>
                  </a:cubicBezTo>
                  <a:cubicBezTo>
                    <a:pt x="585" y="484"/>
                    <a:pt x="585" y="484"/>
                    <a:pt x="585" y="484"/>
                  </a:cubicBezTo>
                  <a:cubicBezTo>
                    <a:pt x="586" y="482"/>
                    <a:pt x="586" y="482"/>
                    <a:pt x="586" y="482"/>
                  </a:cubicBezTo>
                  <a:cubicBezTo>
                    <a:pt x="585" y="481"/>
                    <a:pt x="585" y="481"/>
                    <a:pt x="585" y="481"/>
                  </a:cubicBezTo>
                  <a:cubicBezTo>
                    <a:pt x="584" y="480"/>
                    <a:pt x="584" y="480"/>
                    <a:pt x="584" y="480"/>
                  </a:cubicBezTo>
                  <a:cubicBezTo>
                    <a:pt x="584" y="477"/>
                    <a:pt x="584" y="477"/>
                    <a:pt x="584" y="477"/>
                  </a:cubicBezTo>
                  <a:cubicBezTo>
                    <a:pt x="584" y="474"/>
                    <a:pt x="584" y="474"/>
                    <a:pt x="584" y="474"/>
                  </a:cubicBezTo>
                  <a:cubicBezTo>
                    <a:pt x="584" y="473"/>
                    <a:pt x="584" y="473"/>
                    <a:pt x="584" y="473"/>
                  </a:cubicBezTo>
                  <a:cubicBezTo>
                    <a:pt x="582" y="473"/>
                    <a:pt x="582" y="473"/>
                    <a:pt x="582" y="473"/>
                  </a:cubicBezTo>
                  <a:cubicBezTo>
                    <a:pt x="581" y="471"/>
                    <a:pt x="581" y="471"/>
                    <a:pt x="581" y="471"/>
                  </a:cubicBezTo>
                  <a:cubicBezTo>
                    <a:pt x="579" y="471"/>
                    <a:pt x="579" y="471"/>
                    <a:pt x="579" y="471"/>
                  </a:cubicBezTo>
                  <a:cubicBezTo>
                    <a:pt x="578" y="469"/>
                    <a:pt x="578" y="469"/>
                    <a:pt x="578" y="469"/>
                  </a:cubicBezTo>
                  <a:cubicBezTo>
                    <a:pt x="578" y="464"/>
                    <a:pt x="578" y="464"/>
                    <a:pt x="578" y="464"/>
                  </a:cubicBezTo>
                  <a:cubicBezTo>
                    <a:pt x="580" y="463"/>
                    <a:pt x="580" y="463"/>
                    <a:pt x="580" y="463"/>
                  </a:cubicBezTo>
                  <a:cubicBezTo>
                    <a:pt x="580" y="461"/>
                    <a:pt x="580" y="461"/>
                    <a:pt x="580" y="461"/>
                  </a:cubicBezTo>
                  <a:cubicBezTo>
                    <a:pt x="581" y="460"/>
                    <a:pt x="581" y="460"/>
                    <a:pt x="581" y="460"/>
                  </a:cubicBezTo>
                  <a:cubicBezTo>
                    <a:pt x="582" y="459"/>
                    <a:pt x="582" y="459"/>
                    <a:pt x="582" y="459"/>
                  </a:cubicBezTo>
                  <a:cubicBezTo>
                    <a:pt x="583" y="460"/>
                    <a:pt x="583" y="460"/>
                    <a:pt x="583" y="460"/>
                  </a:cubicBezTo>
                  <a:cubicBezTo>
                    <a:pt x="584" y="458"/>
                    <a:pt x="584" y="458"/>
                    <a:pt x="584" y="458"/>
                  </a:cubicBezTo>
                  <a:cubicBezTo>
                    <a:pt x="583" y="457"/>
                    <a:pt x="583" y="457"/>
                    <a:pt x="583" y="457"/>
                  </a:cubicBezTo>
                  <a:cubicBezTo>
                    <a:pt x="584" y="455"/>
                    <a:pt x="584" y="455"/>
                    <a:pt x="584" y="455"/>
                  </a:cubicBezTo>
                  <a:cubicBezTo>
                    <a:pt x="585" y="454"/>
                    <a:pt x="585" y="454"/>
                    <a:pt x="585" y="454"/>
                  </a:cubicBezTo>
                  <a:cubicBezTo>
                    <a:pt x="586" y="455"/>
                    <a:pt x="586" y="455"/>
                    <a:pt x="586" y="455"/>
                  </a:cubicBezTo>
                  <a:cubicBezTo>
                    <a:pt x="587" y="455"/>
                    <a:pt x="587" y="455"/>
                    <a:pt x="587" y="455"/>
                  </a:cubicBezTo>
                  <a:cubicBezTo>
                    <a:pt x="590" y="456"/>
                    <a:pt x="590" y="456"/>
                    <a:pt x="590" y="456"/>
                  </a:cubicBezTo>
                  <a:cubicBezTo>
                    <a:pt x="592" y="457"/>
                    <a:pt x="592" y="457"/>
                    <a:pt x="592" y="457"/>
                  </a:cubicBezTo>
                  <a:cubicBezTo>
                    <a:pt x="592" y="458"/>
                    <a:pt x="592" y="458"/>
                    <a:pt x="592" y="458"/>
                  </a:cubicBezTo>
                  <a:cubicBezTo>
                    <a:pt x="594" y="458"/>
                    <a:pt x="594" y="458"/>
                    <a:pt x="594" y="458"/>
                  </a:cubicBezTo>
                  <a:cubicBezTo>
                    <a:pt x="596" y="458"/>
                    <a:pt x="596" y="458"/>
                    <a:pt x="596" y="458"/>
                  </a:cubicBezTo>
                  <a:cubicBezTo>
                    <a:pt x="600" y="458"/>
                    <a:pt x="600" y="458"/>
                    <a:pt x="600" y="458"/>
                  </a:cubicBezTo>
                  <a:cubicBezTo>
                    <a:pt x="601" y="459"/>
                    <a:pt x="601" y="459"/>
                    <a:pt x="601" y="459"/>
                  </a:cubicBezTo>
                  <a:cubicBezTo>
                    <a:pt x="602" y="460"/>
                    <a:pt x="602" y="460"/>
                    <a:pt x="602" y="460"/>
                  </a:cubicBezTo>
                  <a:cubicBezTo>
                    <a:pt x="604" y="460"/>
                    <a:pt x="604" y="460"/>
                    <a:pt x="604" y="460"/>
                  </a:cubicBezTo>
                  <a:cubicBezTo>
                    <a:pt x="605" y="461"/>
                    <a:pt x="605" y="461"/>
                    <a:pt x="605" y="461"/>
                  </a:cubicBezTo>
                  <a:cubicBezTo>
                    <a:pt x="606" y="461"/>
                    <a:pt x="606" y="461"/>
                    <a:pt x="606" y="461"/>
                  </a:cubicBezTo>
                  <a:cubicBezTo>
                    <a:pt x="610" y="461"/>
                    <a:pt x="610" y="461"/>
                    <a:pt x="610" y="461"/>
                  </a:cubicBezTo>
                  <a:cubicBezTo>
                    <a:pt x="611" y="461"/>
                    <a:pt x="611" y="461"/>
                    <a:pt x="611" y="461"/>
                  </a:cubicBezTo>
                  <a:cubicBezTo>
                    <a:pt x="612" y="463"/>
                    <a:pt x="612" y="463"/>
                    <a:pt x="612" y="463"/>
                  </a:cubicBezTo>
                  <a:cubicBezTo>
                    <a:pt x="612" y="464"/>
                    <a:pt x="612" y="464"/>
                    <a:pt x="612" y="464"/>
                  </a:cubicBezTo>
                  <a:cubicBezTo>
                    <a:pt x="613" y="465"/>
                    <a:pt x="613" y="465"/>
                    <a:pt x="613" y="465"/>
                  </a:cubicBezTo>
                  <a:cubicBezTo>
                    <a:pt x="613" y="466"/>
                    <a:pt x="613" y="466"/>
                    <a:pt x="613" y="466"/>
                  </a:cubicBezTo>
                  <a:cubicBezTo>
                    <a:pt x="614" y="467"/>
                    <a:pt x="614" y="467"/>
                    <a:pt x="614" y="467"/>
                  </a:cubicBezTo>
                  <a:cubicBezTo>
                    <a:pt x="615" y="469"/>
                    <a:pt x="615" y="469"/>
                    <a:pt x="615" y="469"/>
                  </a:cubicBezTo>
                  <a:cubicBezTo>
                    <a:pt x="614" y="471"/>
                    <a:pt x="614" y="471"/>
                    <a:pt x="614" y="471"/>
                  </a:cubicBezTo>
                  <a:cubicBezTo>
                    <a:pt x="616" y="472"/>
                    <a:pt x="616" y="472"/>
                    <a:pt x="616" y="472"/>
                  </a:cubicBezTo>
                  <a:cubicBezTo>
                    <a:pt x="617" y="472"/>
                    <a:pt x="617" y="472"/>
                    <a:pt x="617" y="472"/>
                  </a:cubicBezTo>
                  <a:cubicBezTo>
                    <a:pt x="618" y="473"/>
                    <a:pt x="618" y="473"/>
                    <a:pt x="618" y="473"/>
                  </a:cubicBezTo>
                  <a:cubicBezTo>
                    <a:pt x="619" y="474"/>
                    <a:pt x="619" y="474"/>
                    <a:pt x="619" y="474"/>
                  </a:cubicBezTo>
                  <a:cubicBezTo>
                    <a:pt x="621" y="475"/>
                    <a:pt x="621" y="475"/>
                    <a:pt x="621" y="475"/>
                  </a:cubicBezTo>
                  <a:cubicBezTo>
                    <a:pt x="624" y="476"/>
                    <a:pt x="624" y="476"/>
                    <a:pt x="624" y="476"/>
                  </a:cubicBezTo>
                  <a:cubicBezTo>
                    <a:pt x="625" y="476"/>
                    <a:pt x="625" y="476"/>
                    <a:pt x="625" y="476"/>
                  </a:cubicBezTo>
                  <a:cubicBezTo>
                    <a:pt x="626" y="476"/>
                    <a:pt x="626" y="476"/>
                    <a:pt x="626" y="476"/>
                  </a:cubicBezTo>
                  <a:cubicBezTo>
                    <a:pt x="628" y="476"/>
                    <a:pt x="628" y="476"/>
                    <a:pt x="628" y="476"/>
                  </a:cubicBezTo>
                  <a:cubicBezTo>
                    <a:pt x="630" y="475"/>
                    <a:pt x="630" y="475"/>
                    <a:pt x="630" y="475"/>
                  </a:cubicBezTo>
                  <a:cubicBezTo>
                    <a:pt x="631" y="475"/>
                    <a:pt x="631" y="475"/>
                    <a:pt x="631" y="475"/>
                  </a:cubicBezTo>
                  <a:cubicBezTo>
                    <a:pt x="632" y="475"/>
                    <a:pt x="632" y="475"/>
                    <a:pt x="632" y="475"/>
                  </a:cubicBezTo>
                  <a:cubicBezTo>
                    <a:pt x="633" y="475"/>
                    <a:pt x="633" y="475"/>
                    <a:pt x="633" y="475"/>
                  </a:cubicBezTo>
                  <a:cubicBezTo>
                    <a:pt x="635" y="473"/>
                    <a:pt x="635" y="473"/>
                    <a:pt x="635" y="473"/>
                  </a:cubicBezTo>
                  <a:cubicBezTo>
                    <a:pt x="637" y="473"/>
                    <a:pt x="637" y="473"/>
                    <a:pt x="637" y="473"/>
                  </a:cubicBezTo>
                  <a:cubicBezTo>
                    <a:pt x="640" y="472"/>
                    <a:pt x="640" y="472"/>
                    <a:pt x="640" y="472"/>
                  </a:cubicBezTo>
                  <a:cubicBezTo>
                    <a:pt x="642" y="471"/>
                    <a:pt x="642" y="471"/>
                    <a:pt x="642" y="471"/>
                  </a:cubicBezTo>
                  <a:cubicBezTo>
                    <a:pt x="644" y="471"/>
                    <a:pt x="644" y="471"/>
                    <a:pt x="644" y="471"/>
                  </a:cubicBezTo>
                  <a:cubicBezTo>
                    <a:pt x="647" y="471"/>
                    <a:pt x="647" y="471"/>
                    <a:pt x="647" y="471"/>
                  </a:cubicBezTo>
                  <a:cubicBezTo>
                    <a:pt x="648" y="472"/>
                    <a:pt x="648" y="472"/>
                    <a:pt x="648" y="472"/>
                  </a:cubicBezTo>
                  <a:cubicBezTo>
                    <a:pt x="651" y="472"/>
                    <a:pt x="651" y="472"/>
                    <a:pt x="651" y="472"/>
                  </a:cubicBezTo>
                  <a:cubicBezTo>
                    <a:pt x="654" y="472"/>
                    <a:pt x="654" y="472"/>
                    <a:pt x="654" y="472"/>
                  </a:cubicBezTo>
                  <a:cubicBezTo>
                    <a:pt x="656" y="474"/>
                    <a:pt x="656" y="474"/>
                    <a:pt x="656" y="474"/>
                  </a:cubicBezTo>
                  <a:cubicBezTo>
                    <a:pt x="659" y="476"/>
                    <a:pt x="659" y="476"/>
                    <a:pt x="659" y="476"/>
                  </a:cubicBezTo>
                  <a:cubicBezTo>
                    <a:pt x="662" y="475"/>
                    <a:pt x="662" y="475"/>
                    <a:pt x="662" y="475"/>
                  </a:cubicBezTo>
                  <a:cubicBezTo>
                    <a:pt x="663" y="475"/>
                    <a:pt x="663" y="475"/>
                    <a:pt x="663" y="475"/>
                  </a:cubicBezTo>
                  <a:cubicBezTo>
                    <a:pt x="664" y="476"/>
                    <a:pt x="664" y="476"/>
                    <a:pt x="664" y="476"/>
                  </a:cubicBezTo>
                  <a:cubicBezTo>
                    <a:pt x="665" y="479"/>
                    <a:pt x="665" y="479"/>
                    <a:pt x="665" y="479"/>
                  </a:cubicBezTo>
                  <a:cubicBezTo>
                    <a:pt x="667" y="480"/>
                    <a:pt x="667" y="480"/>
                    <a:pt x="667" y="480"/>
                  </a:cubicBezTo>
                  <a:cubicBezTo>
                    <a:pt x="668" y="480"/>
                    <a:pt x="668" y="480"/>
                    <a:pt x="668" y="480"/>
                  </a:cubicBezTo>
                  <a:cubicBezTo>
                    <a:pt x="669" y="481"/>
                    <a:pt x="669" y="481"/>
                    <a:pt x="669" y="481"/>
                  </a:cubicBezTo>
                  <a:cubicBezTo>
                    <a:pt x="671" y="482"/>
                    <a:pt x="671" y="482"/>
                    <a:pt x="671" y="482"/>
                  </a:cubicBezTo>
                  <a:cubicBezTo>
                    <a:pt x="672" y="482"/>
                    <a:pt x="672" y="482"/>
                    <a:pt x="672" y="482"/>
                  </a:cubicBezTo>
                  <a:cubicBezTo>
                    <a:pt x="676" y="482"/>
                    <a:pt x="676" y="482"/>
                    <a:pt x="676" y="482"/>
                  </a:cubicBezTo>
                  <a:cubicBezTo>
                    <a:pt x="679" y="483"/>
                    <a:pt x="679" y="483"/>
                    <a:pt x="679" y="483"/>
                  </a:cubicBezTo>
                  <a:cubicBezTo>
                    <a:pt x="684" y="483"/>
                    <a:pt x="684" y="483"/>
                    <a:pt x="684" y="483"/>
                  </a:cubicBezTo>
                  <a:cubicBezTo>
                    <a:pt x="686" y="483"/>
                    <a:pt x="686" y="483"/>
                    <a:pt x="686" y="483"/>
                  </a:cubicBezTo>
                  <a:cubicBezTo>
                    <a:pt x="687" y="482"/>
                    <a:pt x="687" y="482"/>
                    <a:pt x="687" y="482"/>
                  </a:cubicBezTo>
                  <a:cubicBezTo>
                    <a:pt x="689" y="482"/>
                    <a:pt x="689" y="482"/>
                    <a:pt x="689" y="482"/>
                  </a:cubicBezTo>
                  <a:cubicBezTo>
                    <a:pt x="691" y="483"/>
                    <a:pt x="691" y="483"/>
                    <a:pt x="691" y="483"/>
                  </a:cubicBezTo>
                  <a:cubicBezTo>
                    <a:pt x="692" y="483"/>
                    <a:pt x="692" y="483"/>
                    <a:pt x="692" y="483"/>
                  </a:cubicBezTo>
                  <a:cubicBezTo>
                    <a:pt x="693" y="481"/>
                    <a:pt x="693" y="481"/>
                    <a:pt x="693" y="481"/>
                  </a:cubicBezTo>
                  <a:cubicBezTo>
                    <a:pt x="696" y="479"/>
                    <a:pt x="696" y="479"/>
                    <a:pt x="696" y="479"/>
                  </a:cubicBezTo>
                  <a:cubicBezTo>
                    <a:pt x="698" y="479"/>
                    <a:pt x="698" y="479"/>
                    <a:pt x="698" y="479"/>
                  </a:cubicBezTo>
                  <a:cubicBezTo>
                    <a:pt x="700" y="477"/>
                    <a:pt x="700" y="477"/>
                    <a:pt x="700" y="477"/>
                  </a:cubicBezTo>
                  <a:cubicBezTo>
                    <a:pt x="701" y="477"/>
                    <a:pt x="701" y="477"/>
                    <a:pt x="701" y="477"/>
                  </a:cubicBezTo>
                  <a:cubicBezTo>
                    <a:pt x="705" y="477"/>
                    <a:pt x="705" y="477"/>
                    <a:pt x="705" y="477"/>
                  </a:cubicBezTo>
                  <a:cubicBezTo>
                    <a:pt x="707" y="475"/>
                    <a:pt x="707" y="475"/>
                    <a:pt x="707" y="475"/>
                  </a:cubicBezTo>
                  <a:cubicBezTo>
                    <a:pt x="707" y="474"/>
                    <a:pt x="707" y="474"/>
                    <a:pt x="707" y="474"/>
                  </a:cubicBezTo>
                  <a:cubicBezTo>
                    <a:pt x="707" y="473"/>
                    <a:pt x="707" y="473"/>
                    <a:pt x="707" y="473"/>
                  </a:cubicBezTo>
                  <a:cubicBezTo>
                    <a:pt x="708" y="471"/>
                    <a:pt x="708" y="471"/>
                    <a:pt x="708" y="471"/>
                  </a:cubicBezTo>
                  <a:cubicBezTo>
                    <a:pt x="710" y="470"/>
                    <a:pt x="710" y="470"/>
                    <a:pt x="710" y="470"/>
                  </a:cubicBezTo>
                  <a:cubicBezTo>
                    <a:pt x="711" y="469"/>
                    <a:pt x="711" y="469"/>
                    <a:pt x="711" y="469"/>
                  </a:cubicBezTo>
                  <a:cubicBezTo>
                    <a:pt x="712" y="467"/>
                    <a:pt x="712" y="467"/>
                    <a:pt x="712" y="467"/>
                  </a:cubicBezTo>
                  <a:cubicBezTo>
                    <a:pt x="713" y="466"/>
                    <a:pt x="713" y="466"/>
                    <a:pt x="713" y="466"/>
                  </a:cubicBezTo>
                  <a:cubicBezTo>
                    <a:pt x="715" y="466"/>
                    <a:pt x="715" y="466"/>
                    <a:pt x="715" y="466"/>
                  </a:cubicBezTo>
                  <a:cubicBezTo>
                    <a:pt x="715" y="467"/>
                    <a:pt x="715" y="467"/>
                    <a:pt x="715" y="467"/>
                  </a:cubicBezTo>
                  <a:cubicBezTo>
                    <a:pt x="718" y="466"/>
                    <a:pt x="718" y="466"/>
                    <a:pt x="718" y="466"/>
                  </a:cubicBezTo>
                  <a:cubicBezTo>
                    <a:pt x="720" y="466"/>
                    <a:pt x="720" y="466"/>
                    <a:pt x="720" y="466"/>
                  </a:cubicBezTo>
                  <a:cubicBezTo>
                    <a:pt x="722" y="467"/>
                    <a:pt x="722" y="467"/>
                    <a:pt x="722" y="467"/>
                  </a:cubicBezTo>
                  <a:cubicBezTo>
                    <a:pt x="723" y="469"/>
                    <a:pt x="723" y="469"/>
                    <a:pt x="723" y="469"/>
                  </a:cubicBezTo>
                  <a:cubicBezTo>
                    <a:pt x="724" y="469"/>
                    <a:pt x="724" y="469"/>
                    <a:pt x="724" y="469"/>
                  </a:cubicBezTo>
                  <a:cubicBezTo>
                    <a:pt x="726" y="469"/>
                    <a:pt x="726" y="469"/>
                    <a:pt x="726" y="469"/>
                  </a:cubicBezTo>
                  <a:cubicBezTo>
                    <a:pt x="726" y="469"/>
                    <a:pt x="726" y="469"/>
                    <a:pt x="726" y="469"/>
                  </a:cubicBezTo>
                  <a:cubicBezTo>
                    <a:pt x="728" y="469"/>
                    <a:pt x="728" y="469"/>
                    <a:pt x="728" y="469"/>
                  </a:cubicBezTo>
                  <a:cubicBezTo>
                    <a:pt x="730" y="468"/>
                    <a:pt x="730" y="468"/>
                    <a:pt x="730" y="468"/>
                  </a:cubicBezTo>
                  <a:cubicBezTo>
                    <a:pt x="730" y="467"/>
                    <a:pt x="730" y="467"/>
                    <a:pt x="730" y="467"/>
                  </a:cubicBezTo>
                  <a:cubicBezTo>
                    <a:pt x="733" y="467"/>
                    <a:pt x="733" y="467"/>
                    <a:pt x="733" y="467"/>
                  </a:cubicBezTo>
                  <a:cubicBezTo>
                    <a:pt x="736" y="468"/>
                    <a:pt x="736" y="468"/>
                    <a:pt x="736" y="468"/>
                  </a:cubicBezTo>
                  <a:cubicBezTo>
                    <a:pt x="737" y="469"/>
                    <a:pt x="737" y="469"/>
                    <a:pt x="737" y="469"/>
                  </a:cubicBezTo>
                  <a:cubicBezTo>
                    <a:pt x="738" y="468"/>
                    <a:pt x="738" y="468"/>
                    <a:pt x="738" y="468"/>
                  </a:cubicBezTo>
                  <a:cubicBezTo>
                    <a:pt x="739" y="468"/>
                    <a:pt x="739" y="468"/>
                    <a:pt x="739" y="468"/>
                  </a:cubicBezTo>
                  <a:cubicBezTo>
                    <a:pt x="739" y="469"/>
                    <a:pt x="739" y="469"/>
                    <a:pt x="739" y="469"/>
                  </a:cubicBezTo>
                  <a:cubicBezTo>
                    <a:pt x="741" y="469"/>
                    <a:pt x="741" y="469"/>
                    <a:pt x="741" y="469"/>
                  </a:cubicBezTo>
                  <a:cubicBezTo>
                    <a:pt x="743" y="469"/>
                    <a:pt x="743" y="469"/>
                    <a:pt x="743" y="469"/>
                  </a:cubicBezTo>
                  <a:cubicBezTo>
                    <a:pt x="745" y="470"/>
                    <a:pt x="745" y="470"/>
                    <a:pt x="745" y="470"/>
                  </a:cubicBezTo>
                  <a:cubicBezTo>
                    <a:pt x="746" y="470"/>
                    <a:pt x="746" y="470"/>
                    <a:pt x="746" y="470"/>
                  </a:cubicBezTo>
                  <a:cubicBezTo>
                    <a:pt x="750" y="466"/>
                    <a:pt x="750" y="466"/>
                    <a:pt x="750" y="466"/>
                  </a:cubicBezTo>
                  <a:cubicBezTo>
                    <a:pt x="752" y="465"/>
                    <a:pt x="752" y="465"/>
                    <a:pt x="752" y="465"/>
                  </a:cubicBezTo>
                  <a:cubicBezTo>
                    <a:pt x="755" y="464"/>
                    <a:pt x="755" y="464"/>
                    <a:pt x="755" y="464"/>
                  </a:cubicBezTo>
                  <a:cubicBezTo>
                    <a:pt x="756" y="463"/>
                    <a:pt x="756" y="463"/>
                    <a:pt x="756" y="463"/>
                  </a:cubicBezTo>
                  <a:cubicBezTo>
                    <a:pt x="756" y="461"/>
                    <a:pt x="756" y="461"/>
                    <a:pt x="756" y="461"/>
                  </a:cubicBezTo>
                  <a:cubicBezTo>
                    <a:pt x="756" y="459"/>
                    <a:pt x="756" y="459"/>
                    <a:pt x="756" y="459"/>
                  </a:cubicBezTo>
                  <a:cubicBezTo>
                    <a:pt x="755" y="459"/>
                    <a:pt x="755" y="459"/>
                    <a:pt x="755" y="459"/>
                  </a:cubicBezTo>
                  <a:cubicBezTo>
                    <a:pt x="755" y="460"/>
                    <a:pt x="755" y="460"/>
                    <a:pt x="755" y="460"/>
                  </a:cubicBezTo>
                  <a:cubicBezTo>
                    <a:pt x="754" y="459"/>
                    <a:pt x="754" y="459"/>
                    <a:pt x="754" y="459"/>
                  </a:cubicBezTo>
                  <a:cubicBezTo>
                    <a:pt x="753" y="459"/>
                    <a:pt x="753" y="459"/>
                    <a:pt x="753" y="459"/>
                  </a:cubicBezTo>
                  <a:cubicBezTo>
                    <a:pt x="753" y="457"/>
                    <a:pt x="753" y="457"/>
                    <a:pt x="753" y="457"/>
                  </a:cubicBezTo>
                  <a:cubicBezTo>
                    <a:pt x="754" y="456"/>
                    <a:pt x="754" y="456"/>
                    <a:pt x="754" y="456"/>
                  </a:cubicBezTo>
                  <a:cubicBezTo>
                    <a:pt x="754" y="453"/>
                    <a:pt x="754" y="453"/>
                    <a:pt x="754" y="453"/>
                  </a:cubicBezTo>
                  <a:cubicBezTo>
                    <a:pt x="753" y="452"/>
                    <a:pt x="753" y="452"/>
                    <a:pt x="753" y="452"/>
                  </a:cubicBezTo>
                  <a:cubicBezTo>
                    <a:pt x="753" y="451"/>
                    <a:pt x="753" y="451"/>
                    <a:pt x="753" y="451"/>
                  </a:cubicBezTo>
                  <a:cubicBezTo>
                    <a:pt x="754" y="450"/>
                    <a:pt x="754" y="450"/>
                    <a:pt x="754" y="450"/>
                  </a:cubicBezTo>
                  <a:cubicBezTo>
                    <a:pt x="754" y="449"/>
                    <a:pt x="754" y="449"/>
                    <a:pt x="754" y="449"/>
                  </a:cubicBezTo>
                  <a:cubicBezTo>
                    <a:pt x="753" y="448"/>
                    <a:pt x="753" y="448"/>
                    <a:pt x="753" y="448"/>
                  </a:cubicBezTo>
                  <a:cubicBezTo>
                    <a:pt x="753" y="446"/>
                    <a:pt x="753" y="446"/>
                    <a:pt x="753" y="446"/>
                  </a:cubicBezTo>
                  <a:cubicBezTo>
                    <a:pt x="753" y="445"/>
                    <a:pt x="753" y="445"/>
                    <a:pt x="753" y="445"/>
                  </a:cubicBezTo>
                  <a:cubicBezTo>
                    <a:pt x="753" y="443"/>
                    <a:pt x="753" y="443"/>
                    <a:pt x="753" y="443"/>
                  </a:cubicBezTo>
                  <a:cubicBezTo>
                    <a:pt x="753" y="442"/>
                    <a:pt x="753" y="442"/>
                    <a:pt x="753" y="442"/>
                  </a:cubicBezTo>
                  <a:cubicBezTo>
                    <a:pt x="754" y="440"/>
                    <a:pt x="754" y="440"/>
                    <a:pt x="754" y="440"/>
                  </a:cubicBezTo>
                  <a:cubicBezTo>
                    <a:pt x="755" y="439"/>
                    <a:pt x="755" y="439"/>
                    <a:pt x="755" y="439"/>
                  </a:cubicBezTo>
                  <a:cubicBezTo>
                    <a:pt x="755" y="437"/>
                    <a:pt x="755" y="437"/>
                    <a:pt x="755" y="437"/>
                  </a:cubicBezTo>
                  <a:cubicBezTo>
                    <a:pt x="756" y="436"/>
                    <a:pt x="756" y="436"/>
                    <a:pt x="756" y="436"/>
                  </a:cubicBezTo>
                  <a:cubicBezTo>
                    <a:pt x="757" y="435"/>
                    <a:pt x="757" y="435"/>
                    <a:pt x="757" y="435"/>
                  </a:cubicBezTo>
                  <a:cubicBezTo>
                    <a:pt x="757" y="433"/>
                    <a:pt x="757" y="433"/>
                    <a:pt x="757" y="433"/>
                  </a:cubicBezTo>
                  <a:cubicBezTo>
                    <a:pt x="757" y="432"/>
                    <a:pt x="757" y="432"/>
                    <a:pt x="757" y="432"/>
                  </a:cubicBezTo>
                  <a:cubicBezTo>
                    <a:pt x="757" y="431"/>
                    <a:pt x="757" y="431"/>
                    <a:pt x="757" y="431"/>
                  </a:cubicBezTo>
                  <a:cubicBezTo>
                    <a:pt x="756" y="430"/>
                    <a:pt x="756" y="430"/>
                    <a:pt x="756" y="430"/>
                  </a:cubicBezTo>
                  <a:cubicBezTo>
                    <a:pt x="755" y="428"/>
                    <a:pt x="755" y="428"/>
                    <a:pt x="755" y="428"/>
                  </a:cubicBezTo>
                  <a:cubicBezTo>
                    <a:pt x="754" y="426"/>
                    <a:pt x="754" y="426"/>
                    <a:pt x="754" y="426"/>
                  </a:cubicBezTo>
                  <a:cubicBezTo>
                    <a:pt x="753" y="426"/>
                    <a:pt x="753" y="426"/>
                    <a:pt x="753" y="426"/>
                  </a:cubicBezTo>
                  <a:cubicBezTo>
                    <a:pt x="752" y="426"/>
                    <a:pt x="752" y="426"/>
                    <a:pt x="752" y="426"/>
                  </a:cubicBezTo>
                  <a:cubicBezTo>
                    <a:pt x="750" y="427"/>
                    <a:pt x="750" y="427"/>
                    <a:pt x="750" y="427"/>
                  </a:cubicBezTo>
                  <a:cubicBezTo>
                    <a:pt x="749" y="427"/>
                    <a:pt x="749" y="427"/>
                    <a:pt x="749" y="427"/>
                  </a:cubicBezTo>
                  <a:cubicBezTo>
                    <a:pt x="748" y="427"/>
                    <a:pt x="748" y="427"/>
                    <a:pt x="748" y="427"/>
                  </a:cubicBezTo>
                  <a:cubicBezTo>
                    <a:pt x="748" y="424"/>
                    <a:pt x="748" y="424"/>
                    <a:pt x="748" y="424"/>
                  </a:cubicBezTo>
                  <a:cubicBezTo>
                    <a:pt x="749" y="424"/>
                    <a:pt x="749" y="424"/>
                    <a:pt x="749" y="424"/>
                  </a:cubicBezTo>
                  <a:cubicBezTo>
                    <a:pt x="749" y="423"/>
                    <a:pt x="749" y="423"/>
                    <a:pt x="749" y="423"/>
                  </a:cubicBezTo>
                  <a:cubicBezTo>
                    <a:pt x="750" y="422"/>
                    <a:pt x="750" y="422"/>
                    <a:pt x="750" y="422"/>
                  </a:cubicBezTo>
                  <a:cubicBezTo>
                    <a:pt x="750" y="420"/>
                    <a:pt x="750" y="420"/>
                    <a:pt x="750" y="420"/>
                  </a:cubicBezTo>
                  <a:cubicBezTo>
                    <a:pt x="751" y="419"/>
                    <a:pt x="751" y="419"/>
                    <a:pt x="751" y="419"/>
                  </a:cubicBezTo>
                  <a:cubicBezTo>
                    <a:pt x="751" y="418"/>
                    <a:pt x="751" y="418"/>
                    <a:pt x="751" y="418"/>
                  </a:cubicBezTo>
                  <a:cubicBezTo>
                    <a:pt x="752" y="417"/>
                    <a:pt x="752" y="417"/>
                    <a:pt x="752" y="417"/>
                  </a:cubicBezTo>
                  <a:cubicBezTo>
                    <a:pt x="754" y="417"/>
                    <a:pt x="754" y="417"/>
                    <a:pt x="754" y="417"/>
                  </a:cubicBezTo>
                  <a:cubicBezTo>
                    <a:pt x="756" y="416"/>
                    <a:pt x="756" y="416"/>
                    <a:pt x="756" y="416"/>
                  </a:cubicBezTo>
                  <a:cubicBezTo>
                    <a:pt x="757" y="416"/>
                    <a:pt x="757" y="416"/>
                    <a:pt x="757" y="416"/>
                  </a:cubicBezTo>
                  <a:cubicBezTo>
                    <a:pt x="757" y="416"/>
                    <a:pt x="757" y="416"/>
                    <a:pt x="757" y="416"/>
                  </a:cubicBezTo>
                  <a:cubicBezTo>
                    <a:pt x="758" y="416"/>
                    <a:pt x="758" y="416"/>
                    <a:pt x="758" y="416"/>
                  </a:cubicBezTo>
                  <a:cubicBezTo>
                    <a:pt x="760" y="416"/>
                    <a:pt x="760" y="416"/>
                    <a:pt x="760" y="416"/>
                  </a:cubicBezTo>
                  <a:cubicBezTo>
                    <a:pt x="760" y="414"/>
                    <a:pt x="760" y="414"/>
                    <a:pt x="760" y="414"/>
                  </a:cubicBezTo>
                  <a:cubicBezTo>
                    <a:pt x="762" y="414"/>
                    <a:pt x="762" y="414"/>
                    <a:pt x="762" y="414"/>
                  </a:cubicBezTo>
                  <a:cubicBezTo>
                    <a:pt x="763" y="413"/>
                    <a:pt x="763" y="413"/>
                    <a:pt x="763" y="413"/>
                  </a:cubicBezTo>
                  <a:cubicBezTo>
                    <a:pt x="765" y="413"/>
                    <a:pt x="765" y="413"/>
                    <a:pt x="765" y="413"/>
                  </a:cubicBezTo>
                  <a:cubicBezTo>
                    <a:pt x="766" y="413"/>
                    <a:pt x="766" y="413"/>
                    <a:pt x="766" y="413"/>
                  </a:cubicBezTo>
                  <a:cubicBezTo>
                    <a:pt x="767" y="413"/>
                    <a:pt x="767" y="413"/>
                    <a:pt x="767" y="413"/>
                  </a:cubicBezTo>
                  <a:cubicBezTo>
                    <a:pt x="768" y="413"/>
                    <a:pt x="768" y="413"/>
                    <a:pt x="768" y="413"/>
                  </a:cubicBezTo>
                  <a:cubicBezTo>
                    <a:pt x="769" y="413"/>
                    <a:pt x="769" y="413"/>
                    <a:pt x="769" y="413"/>
                  </a:cubicBezTo>
                  <a:cubicBezTo>
                    <a:pt x="769" y="411"/>
                    <a:pt x="769" y="411"/>
                    <a:pt x="769" y="411"/>
                  </a:cubicBezTo>
                  <a:cubicBezTo>
                    <a:pt x="772" y="411"/>
                    <a:pt x="772" y="411"/>
                    <a:pt x="772" y="411"/>
                  </a:cubicBezTo>
                  <a:cubicBezTo>
                    <a:pt x="772" y="411"/>
                    <a:pt x="772" y="411"/>
                    <a:pt x="772" y="411"/>
                  </a:cubicBezTo>
                  <a:cubicBezTo>
                    <a:pt x="773" y="411"/>
                    <a:pt x="773" y="411"/>
                    <a:pt x="773" y="411"/>
                  </a:cubicBezTo>
                  <a:cubicBezTo>
                    <a:pt x="775" y="411"/>
                    <a:pt x="775" y="411"/>
                    <a:pt x="775" y="411"/>
                  </a:cubicBezTo>
                  <a:cubicBezTo>
                    <a:pt x="776" y="412"/>
                    <a:pt x="776" y="412"/>
                    <a:pt x="776" y="412"/>
                  </a:cubicBezTo>
                  <a:cubicBezTo>
                    <a:pt x="778" y="412"/>
                    <a:pt x="778" y="412"/>
                    <a:pt x="778" y="412"/>
                  </a:cubicBezTo>
                  <a:cubicBezTo>
                    <a:pt x="780" y="413"/>
                    <a:pt x="780" y="413"/>
                    <a:pt x="780" y="413"/>
                  </a:cubicBezTo>
                  <a:cubicBezTo>
                    <a:pt x="780" y="414"/>
                    <a:pt x="780" y="414"/>
                    <a:pt x="780" y="414"/>
                  </a:cubicBezTo>
                  <a:cubicBezTo>
                    <a:pt x="782" y="414"/>
                    <a:pt x="782" y="414"/>
                    <a:pt x="782" y="414"/>
                  </a:cubicBezTo>
                  <a:cubicBezTo>
                    <a:pt x="783" y="414"/>
                    <a:pt x="783" y="414"/>
                    <a:pt x="783" y="414"/>
                  </a:cubicBezTo>
                  <a:cubicBezTo>
                    <a:pt x="784" y="414"/>
                    <a:pt x="784" y="414"/>
                    <a:pt x="784" y="414"/>
                  </a:cubicBezTo>
                  <a:cubicBezTo>
                    <a:pt x="785" y="415"/>
                    <a:pt x="785" y="415"/>
                    <a:pt x="785" y="415"/>
                  </a:cubicBezTo>
                  <a:cubicBezTo>
                    <a:pt x="786" y="415"/>
                    <a:pt x="786" y="415"/>
                    <a:pt x="786" y="415"/>
                  </a:cubicBezTo>
                  <a:cubicBezTo>
                    <a:pt x="786" y="414"/>
                    <a:pt x="786" y="414"/>
                    <a:pt x="786" y="414"/>
                  </a:cubicBezTo>
                  <a:cubicBezTo>
                    <a:pt x="786" y="413"/>
                    <a:pt x="786" y="413"/>
                    <a:pt x="786" y="413"/>
                  </a:cubicBezTo>
                  <a:cubicBezTo>
                    <a:pt x="787" y="413"/>
                    <a:pt x="787" y="413"/>
                    <a:pt x="787" y="413"/>
                  </a:cubicBezTo>
                  <a:cubicBezTo>
                    <a:pt x="788" y="413"/>
                    <a:pt x="788" y="413"/>
                    <a:pt x="788" y="413"/>
                  </a:cubicBezTo>
                  <a:cubicBezTo>
                    <a:pt x="789" y="413"/>
                    <a:pt x="789" y="413"/>
                    <a:pt x="789" y="413"/>
                  </a:cubicBezTo>
                  <a:cubicBezTo>
                    <a:pt x="790" y="414"/>
                    <a:pt x="790" y="414"/>
                    <a:pt x="790" y="414"/>
                  </a:cubicBezTo>
                  <a:cubicBezTo>
                    <a:pt x="791" y="414"/>
                    <a:pt x="791" y="414"/>
                    <a:pt x="791" y="414"/>
                  </a:cubicBezTo>
                  <a:cubicBezTo>
                    <a:pt x="792" y="414"/>
                    <a:pt x="792" y="414"/>
                    <a:pt x="792" y="414"/>
                  </a:cubicBezTo>
                  <a:cubicBezTo>
                    <a:pt x="792" y="415"/>
                    <a:pt x="792" y="415"/>
                    <a:pt x="792" y="415"/>
                  </a:cubicBezTo>
                  <a:cubicBezTo>
                    <a:pt x="792" y="416"/>
                    <a:pt x="792" y="416"/>
                    <a:pt x="792" y="416"/>
                  </a:cubicBezTo>
                  <a:cubicBezTo>
                    <a:pt x="792" y="417"/>
                    <a:pt x="792" y="417"/>
                    <a:pt x="792" y="417"/>
                  </a:cubicBezTo>
                  <a:cubicBezTo>
                    <a:pt x="793" y="417"/>
                    <a:pt x="793" y="417"/>
                    <a:pt x="793" y="417"/>
                  </a:cubicBezTo>
                  <a:cubicBezTo>
                    <a:pt x="794" y="418"/>
                    <a:pt x="794" y="418"/>
                    <a:pt x="794" y="418"/>
                  </a:cubicBezTo>
                  <a:cubicBezTo>
                    <a:pt x="795" y="417"/>
                    <a:pt x="795" y="417"/>
                    <a:pt x="795" y="417"/>
                  </a:cubicBezTo>
                  <a:cubicBezTo>
                    <a:pt x="796" y="417"/>
                    <a:pt x="796" y="417"/>
                    <a:pt x="796" y="417"/>
                  </a:cubicBezTo>
                  <a:cubicBezTo>
                    <a:pt x="796" y="418"/>
                    <a:pt x="796" y="418"/>
                    <a:pt x="796" y="418"/>
                  </a:cubicBezTo>
                  <a:cubicBezTo>
                    <a:pt x="796" y="419"/>
                    <a:pt x="796" y="419"/>
                    <a:pt x="796" y="419"/>
                  </a:cubicBezTo>
                  <a:cubicBezTo>
                    <a:pt x="796" y="420"/>
                    <a:pt x="796" y="420"/>
                    <a:pt x="796" y="420"/>
                  </a:cubicBezTo>
                  <a:cubicBezTo>
                    <a:pt x="798" y="420"/>
                    <a:pt x="798" y="420"/>
                    <a:pt x="798" y="420"/>
                  </a:cubicBezTo>
                  <a:cubicBezTo>
                    <a:pt x="798" y="420"/>
                    <a:pt x="798" y="420"/>
                    <a:pt x="798" y="420"/>
                  </a:cubicBezTo>
                  <a:cubicBezTo>
                    <a:pt x="799" y="420"/>
                    <a:pt x="799" y="420"/>
                    <a:pt x="799" y="420"/>
                  </a:cubicBezTo>
                  <a:cubicBezTo>
                    <a:pt x="799" y="421"/>
                    <a:pt x="799" y="421"/>
                    <a:pt x="799" y="421"/>
                  </a:cubicBezTo>
                  <a:cubicBezTo>
                    <a:pt x="800" y="422"/>
                    <a:pt x="800" y="422"/>
                    <a:pt x="800" y="422"/>
                  </a:cubicBezTo>
                  <a:cubicBezTo>
                    <a:pt x="800" y="423"/>
                    <a:pt x="800" y="423"/>
                    <a:pt x="800" y="423"/>
                  </a:cubicBezTo>
                  <a:cubicBezTo>
                    <a:pt x="800" y="424"/>
                    <a:pt x="800" y="424"/>
                    <a:pt x="800" y="424"/>
                  </a:cubicBezTo>
                  <a:cubicBezTo>
                    <a:pt x="801" y="425"/>
                    <a:pt x="801" y="425"/>
                    <a:pt x="801" y="425"/>
                  </a:cubicBezTo>
                  <a:cubicBezTo>
                    <a:pt x="801" y="426"/>
                    <a:pt x="801" y="426"/>
                    <a:pt x="801" y="426"/>
                  </a:cubicBezTo>
                  <a:cubicBezTo>
                    <a:pt x="801" y="426"/>
                    <a:pt x="801" y="426"/>
                    <a:pt x="801" y="426"/>
                  </a:cubicBezTo>
                  <a:cubicBezTo>
                    <a:pt x="803" y="426"/>
                    <a:pt x="803" y="426"/>
                    <a:pt x="803" y="426"/>
                  </a:cubicBezTo>
                  <a:cubicBezTo>
                    <a:pt x="804" y="427"/>
                    <a:pt x="804" y="427"/>
                    <a:pt x="804" y="427"/>
                  </a:cubicBezTo>
                  <a:cubicBezTo>
                    <a:pt x="803" y="428"/>
                    <a:pt x="803" y="428"/>
                    <a:pt x="803" y="428"/>
                  </a:cubicBezTo>
                  <a:cubicBezTo>
                    <a:pt x="803" y="429"/>
                    <a:pt x="803" y="429"/>
                    <a:pt x="803" y="429"/>
                  </a:cubicBezTo>
                  <a:cubicBezTo>
                    <a:pt x="805" y="431"/>
                    <a:pt x="805" y="431"/>
                    <a:pt x="805" y="431"/>
                  </a:cubicBezTo>
                  <a:cubicBezTo>
                    <a:pt x="806" y="432"/>
                    <a:pt x="806" y="432"/>
                    <a:pt x="806" y="432"/>
                  </a:cubicBezTo>
                  <a:cubicBezTo>
                    <a:pt x="807" y="433"/>
                    <a:pt x="807" y="433"/>
                    <a:pt x="807" y="433"/>
                  </a:cubicBezTo>
                  <a:cubicBezTo>
                    <a:pt x="807" y="435"/>
                    <a:pt x="807" y="435"/>
                    <a:pt x="807" y="435"/>
                  </a:cubicBezTo>
                  <a:cubicBezTo>
                    <a:pt x="808" y="435"/>
                    <a:pt x="808" y="435"/>
                    <a:pt x="808" y="435"/>
                  </a:cubicBezTo>
                  <a:cubicBezTo>
                    <a:pt x="809" y="436"/>
                    <a:pt x="809" y="436"/>
                    <a:pt x="809" y="436"/>
                  </a:cubicBezTo>
                  <a:cubicBezTo>
                    <a:pt x="810" y="437"/>
                    <a:pt x="810" y="437"/>
                    <a:pt x="810" y="437"/>
                  </a:cubicBezTo>
                  <a:cubicBezTo>
                    <a:pt x="810" y="438"/>
                    <a:pt x="810" y="438"/>
                    <a:pt x="810" y="438"/>
                  </a:cubicBezTo>
                  <a:cubicBezTo>
                    <a:pt x="810" y="439"/>
                    <a:pt x="810" y="439"/>
                    <a:pt x="810" y="439"/>
                  </a:cubicBezTo>
                  <a:cubicBezTo>
                    <a:pt x="810" y="439"/>
                    <a:pt x="810" y="439"/>
                    <a:pt x="810" y="439"/>
                  </a:cubicBezTo>
                  <a:cubicBezTo>
                    <a:pt x="811" y="439"/>
                    <a:pt x="811" y="439"/>
                    <a:pt x="811" y="439"/>
                  </a:cubicBezTo>
                  <a:cubicBezTo>
                    <a:pt x="812" y="440"/>
                    <a:pt x="812" y="440"/>
                    <a:pt x="812" y="440"/>
                  </a:cubicBezTo>
                  <a:cubicBezTo>
                    <a:pt x="812" y="441"/>
                    <a:pt x="812" y="441"/>
                    <a:pt x="812" y="441"/>
                  </a:cubicBezTo>
                  <a:cubicBezTo>
                    <a:pt x="814" y="443"/>
                    <a:pt x="814" y="443"/>
                    <a:pt x="814" y="443"/>
                  </a:cubicBezTo>
                  <a:cubicBezTo>
                    <a:pt x="817" y="445"/>
                    <a:pt x="817" y="445"/>
                    <a:pt x="817" y="445"/>
                  </a:cubicBezTo>
                  <a:cubicBezTo>
                    <a:pt x="817" y="447"/>
                    <a:pt x="817" y="447"/>
                    <a:pt x="817" y="447"/>
                  </a:cubicBezTo>
                  <a:cubicBezTo>
                    <a:pt x="818" y="449"/>
                    <a:pt x="818" y="449"/>
                    <a:pt x="818" y="449"/>
                  </a:cubicBezTo>
                  <a:cubicBezTo>
                    <a:pt x="818" y="449"/>
                    <a:pt x="818" y="449"/>
                    <a:pt x="818" y="449"/>
                  </a:cubicBezTo>
                  <a:cubicBezTo>
                    <a:pt x="818" y="451"/>
                    <a:pt x="818" y="451"/>
                    <a:pt x="818" y="451"/>
                  </a:cubicBezTo>
                  <a:cubicBezTo>
                    <a:pt x="819" y="452"/>
                    <a:pt x="819" y="452"/>
                    <a:pt x="819" y="452"/>
                  </a:cubicBezTo>
                  <a:cubicBezTo>
                    <a:pt x="820" y="452"/>
                    <a:pt x="820" y="452"/>
                    <a:pt x="820" y="452"/>
                  </a:cubicBezTo>
                  <a:cubicBezTo>
                    <a:pt x="821" y="453"/>
                    <a:pt x="821" y="453"/>
                    <a:pt x="821" y="453"/>
                  </a:cubicBezTo>
                  <a:cubicBezTo>
                    <a:pt x="820" y="454"/>
                    <a:pt x="820" y="454"/>
                    <a:pt x="820" y="454"/>
                  </a:cubicBezTo>
                  <a:cubicBezTo>
                    <a:pt x="821" y="456"/>
                    <a:pt x="821" y="456"/>
                    <a:pt x="821" y="456"/>
                  </a:cubicBezTo>
                  <a:cubicBezTo>
                    <a:pt x="823" y="458"/>
                    <a:pt x="823" y="458"/>
                    <a:pt x="823" y="458"/>
                  </a:cubicBezTo>
                  <a:cubicBezTo>
                    <a:pt x="825" y="459"/>
                    <a:pt x="825" y="459"/>
                    <a:pt x="825" y="459"/>
                  </a:cubicBezTo>
                  <a:cubicBezTo>
                    <a:pt x="825" y="460"/>
                    <a:pt x="825" y="460"/>
                    <a:pt x="825" y="460"/>
                  </a:cubicBezTo>
                  <a:cubicBezTo>
                    <a:pt x="826" y="460"/>
                    <a:pt x="826" y="460"/>
                    <a:pt x="826" y="460"/>
                  </a:cubicBezTo>
                  <a:cubicBezTo>
                    <a:pt x="827" y="460"/>
                    <a:pt x="827" y="460"/>
                    <a:pt x="827" y="460"/>
                  </a:cubicBezTo>
                  <a:cubicBezTo>
                    <a:pt x="828" y="460"/>
                    <a:pt x="828" y="460"/>
                    <a:pt x="828" y="460"/>
                  </a:cubicBezTo>
                  <a:cubicBezTo>
                    <a:pt x="829" y="460"/>
                    <a:pt x="829" y="460"/>
                    <a:pt x="829" y="460"/>
                  </a:cubicBezTo>
                  <a:cubicBezTo>
                    <a:pt x="831" y="460"/>
                    <a:pt x="831" y="460"/>
                    <a:pt x="831" y="460"/>
                  </a:cubicBezTo>
                  <a:cubicBezTo>
                    <a:pt x="832" y="459"/>
                    <a:pt x="832" y="459"/>
                    <a:pt x="832" y="459"/>
                  </a:cubicBezTo>
                  <a:cubicBezTo>
                    <a:pt x="833" y="459"/>
                    <a:pt x="833" y="459"/>
                    <a:pt x="833" y="459"/>
                  </a:cubicBezTo>
                  <a:cubicBezTo>
                    <a:pt x="833" y="460"/>
                    <a:pt x="833" y="460"/>
                    <a:pt x="833" y="460"/>
                  </a:cubicBezTo>
                  <a:cubicBezTo>
                    <a:pt x="832" y="460"/>
                    <a:pt x="832" y="460"/>
                    <a:pt x="832" y="460"/>
                  </a:cubicBezTo>
                  <a:cubicBezTo>
                    <a:pt x="833" y="461"/>
                    <a:pt x="833" y="461"/>
                    <a:pt x="833" y="461"/>
                  </a:cubicBezTo>
                  <a:cubicBezTo>
                    <a:pt x="835" y="461"/>
                    <a:pt x="835" y="461"/>
                    <a:pt x="835" y="461"/>
                  </a:cubicBezTo>
                  <a:cubicBezTo>
                    <a:pt x="835" y="462"/>
                    <a:pt x="835" y="462"/>
                    <a:pt x="835" y="462"/>
                  </a:cubicBezTo>
                  <a:cubicBezTo>
                    <a:pt x="836" y="462"/>
                    <a:pt x="836" y="462"/>
                    <a:pt x="836" y="462"/>
                  </a:cubicBezTo>
                  <a:cubicBezTo>
                    <a:pt x="837" y="463"/>
                    <a:pt x="837" y="463"/>
                    <a:pt x="837" y="463"/>
                  </a:cubicBezTo>
                  <a:cubicBezTo>
                    <a:pt x="837" y="462"/>
                    <a:pt x="837" y="462"/>
                    <a:pt x="837" y="462"/>
                  </a:cubicBezTo>
                  <a:cubicBezTo>
                    <a:pt x="838" y="462"/>
                    <a:pt x="838" y="462"/>
                    <a:pt x="838" y="462"/>
                  </a:cubicBezTo>
                  <a:cubicBezTo>
                    <a:pt x="839" y="462"/>
                    <a:pt x="839" y="462"/>
                    <a:pt x="839" y="462"/>
                  </a:cubicBezTo>
                  <a:cubicBezTo>
                    <a:pt x="839" y="461"/>
                    <a:pt x="839" y="461"/>
                    <a:pt x="839" y="461"/>
                  </a:cubicBezTo>
                  <a:cubicBezTo>
                    <a:pt x="840" y="461"/>
                    <a:pt x="840" y="461"/>
                    <a:pt x="840" y="461"/>
                  </a:cubicBezTo>
                  <a:cubicBezTo>
                    <a:pt x="841" y="462"/>
                    <a:pt x="841" y="462"/>
                    <a:pt x="841" y="462"/>
                  </a:cubicBezTo>
                  <a:cubicBezTo>
                    <a:pt x="841" y="463"/>
                    <a:pt x="841" y="463"/>
                    <a:pt x="841" y="463"/>
                  </a:cubicBezTo>
                  <a:cubicBezTo>
                    <a:pt x="842" y="464"/>
                    <a:pt x="842" y="464"/>
                    <a:pt x="842" y="464"/>
                  </a:cubicBezTo>
                  <a:cubicBezTo>
                    <a:pt x="843" y="464"/>
                    <a:pt x="843" y="464"/>
                    <a:pt x="843" y="464"/>
                  </a:cubicBezTo>
                  <a:cubicBezTo>
                    <a:pt x="843" y="465"/>
                    <a:pt x="843" y="465"/>
                    <a:pt x="843" y="465"/>
                  </a:cubicBezTo>
                  <a:cubicBezTo>
                    <a:pt x="844" y="465"/>
                    <a:pt x="844" y="465"/>
                    <a:pt x="844" y="465"/>
                  </a:cubicBezTo>
                  <a:cubicBezTo>
                    <a:pt x="845" y="465"/>
                    <a:pt x="845" y="465"/>
                    <a:pt x="845" y="465"/>
                  </a:cubicBezTo>
                  <a:cubicBezTo>
                    <a:pt x="845" y="466"/>
                    <a:pt x="845" y="466"/>
                    <a:pt x="845" y="466"/>
                  </a:cubicBezTo>
                  <a:cubicBezTo>
                    <a:pt x="846" y="467"/>
                    <a:pt x="846" y="467"/>
                    <a:pt x="846" y="467"/>
                  </a:cubicBezTo>
                  <a:cubicBezTo>
                    <a:pt x="848" y="468"/>
                    <a:pt x="848" y="468"/>
                    <a:pt x="848" y="468"/>
                  </a:cubicBezTo>
                  <a:cubicBezTo>
                    <a:pt x="848" y="468"/>
                    <a:pt x="848" y="468"/>
                    <a:pt x="848" y="468"/>
                  </a:cubicBezTo>
                  <a:cubicBezTo>
                    <a:pt x="849" y="468"/>
                    <a:pt x="849" y="468"/>
                    <a:pt x="849" y="468"/>
                  </a:cubicBezTo>
                  <a:cubicBezTo>
                    <a:pt x="850" y="469"/>
                    <a:pt x="850" y="469"/>
                    <a:pt x="850" y="469"/>
                  </a:cubicBezTo>
                  <a:cubicBezTo>
                    <a:pt x="851" y="469"/>
                    <a:pt x="851" y="469"/>
                    <a:pt x="851" y="469"/>
                  </a:cubicBezTo>
                  <a:cubicBezTo>
                    <a:pt x="852" y="469"/>
                    <a:pt x="852" y="469"/>
                    <a:pt x="852" y="469"/>
                  </a:cubicBezTo>
                  <a:cubicBezTo>
                    <a:pt x="853" y="469"/>
                    <a:pt x="853" y="469"/>
                    <a:pt x="853" y="469"/>
                  </a:cubicBezTo>
                  <a:cubicBezTo>
                    <a:pt x="854" y="468"/>
                    <a:pt x="854" y="468"/>
                    <a:pt x="854" y="468"/>
                  </a:cubicBezTo>
                  <a:cubicBezTo>
                    <a:pt x="854" y="468"/>
                    <a:pt x="854" y="468"/>
                    <a:pt x="854" y="468"/>
                  </a:cubicBezTo>
                  <a:cubicBezTo>
                    <a:pt x="855" y="468"/>
                    <a:pt x="855" y="468"/>
                    <a:pt x="855" y="468"/>
                  </a:cubicBezTo>
                  <a:cubicBezTo>
                    <a:pt x="855" y="469"/>
                    <a:pt x="855" y="469"/>
                    <a:pt x="855" y="469"/>
                  </a:cubicBezTo>
                  <a:cubicBezTo>
                    <a:pt x="854" y="470"/>
                    <a:pt x="854" y="470"/>
                    <a:pt x="854" y="470"/>
                  </a:cubicBezTo>
                  <a:cubicBezTo>
                    <a:pt x="854" y="472"/>
                    <a:pt x="854" y="472"/>
                    <a:pt x="854" y="472"/>
                  </a:cubicBezTo>
                  <a:cubicBezTo>
                    <a:pt x="854" y="473"/>
                    <a:pt x="854" y="473"/>
                    <a:pt x="854" y="473"/>
                  </a:cubicBezTo>
                  <a:cubicBezTo>
                    <a:pt x="856" y="472"/>
                    <a:pt x="856" y="472"/>
                    <a:pt x="856" y="472"/>
                  </a:cubicBezTo>
                  <a:cubicBezTo>
                    <a:pt x="856" y="474"/>
                    <a:pt x="856" y="474"/>
                    <a:pt x="856" y="474"/>
                  </a:cubicBezTo>
                  <a:cubicBezTo>
                    <a:pt x="857" y="475"/>
                    <a:pt x="857" y="475"/>
                    <a:pt x="857" y="475"/>
                  </a:cubicBezTo>
                  <a:cubicBezTo>
                    <a:pt x="856" y="477"/>
                    <a:pt x="856" y="477"/>
                    <a:pt x="856" y="477"/>
                  </a:cubicBezTo>
                  <a:cubicBezTo>
                    <a:pt x="856" y="477"/>
                    <a:pt x="856" y="477"/>
                    <a:pt x="856" y="477"/>
                  </a:cubicBezTo>
                  <a:cubicBezTo>
                    <a:pt x="856" y="479"/>
                    <a:pt x="856" y="479"/>
                    <a:pt x="856" y="479"/>
                  </a:cubicBezTo>
                  <a:cubicBezTo>
                    <a:pt x="858" y="481"/>
                    <a:pt x="858" y="481"/>
                    <a:pt x="858" y="481"/>
                  </a:cubicBezTo>
                  <a:cubicBezTo>
                    <a:pt x="858" y="481"/>
                    <a:pt x="858" y="481"/>
                    <a:pt x="858" y="481"/>
                  </a:cubicBezTo>
                  <a:cubicBezTo>
                    <a:pt x="860" y="483"/>
                    <a:pt x="860" y="483"/>
                    <a:pt x="860" y="483"/>
                  </a:cubicBezTo>
                  <a:cubicBezTo>
                    <a:pt x="860" y="484"/>
                    <a:pt x="860" y="484"/>
                    <a:pt x="860" y="484"/>
                  </a:cubicBezTo>
                  <a:cubicBezTo>
                    <a:pt x="861" y="483"/>
                    <a:pt x="861" y="483"/>
                    <a:pt x="861" y="483"/>
                  </a:cubicBezTo>
                  <a:cubicBezTo>
                    <a:pt x="863" y="483"/>
                    <a:pt x="863" y="483"/>
                    <a:pt x="863" y="483"/>
                  </a:cubicBezTo>
                  <a:cubicBezTo>
                    <a:pt x="864" y="483"/>
                    <a:pt x="864" y="483"/>
                    <a:pt x="864" y="483"/>
                  </a:cubicBezTo>
                  <a:cubicBezTo>
                    <a:pt x="865" y="484"/>
                    <a:pt x="865" y="484"/>
                    <a:pt x="865" y="484"/>
                  </a:cubicBezTo>
                  <a:cubicBezTo>
                    <a:pt x="865" y="485"/>
                    <a:pt x="865" y="485"/>
                    <a:pt x="865" y="485"/>
                  </a:cubicBezTo>
                  <a:cubicBezTo>
                    <a:pt x="866" y="485"/>
                    <a:pt x="866" y="485"/>
                    <a:pt x="866" y="485"/>
                  </a:cubicBezTo>
                  <a:cubicBezTo>
                    <a:pt x="867" y="484"/>
                    <a:pt x="867" y="484"/>
                    <a:pt x="867" y="484"/>
                  </a:cubicBezTo>
                  <a:cubicBezTo>
                    <a:pt x="868" y="484"/>
                    <a:pt x="868" y="484"/>
                    <a:pt x="868" y="484"/>
                  </a:cubicBezTo>
                  <a:cubicBezTo>
                    <a:pt x="869" y="484"/>
                    <a:pt x="869" y="484"/>
                    <a:pt x="869" y="484"/>
                  </a:cubicBezTo>
                  <a:cubicBezTo>
                    <a:pt x="871" y="483"/>
                    <a:pt x="871" y="483"/>
                    <a:pt x="871" y="483"/>
                  </a:cubicBezTo>
                  <a:cubicBezTo>
                    <a:pt x="872" y="482"/>
                    <a:pt x="872" y="482"/>
                    <a:pt x="872" y="482"/>
                  </a:cubicBezTo>
                  <a:cubicBezTo>
                    <a:pt x="873" y="482"/>
                    <a:pt x="873" y="482"/>
                    <a:pt x="873" y="482"/>
                  </a:cubicBezTo>
                  <a:cubicBezTo>
                    <a:pt x="873" y="481"/>
                    <a:pt x="873" y="481"/>
                    <a:pt x="873" y="481"/>
                  </a:cubicBezTo>
                  <a:cubicBezTo>
                    <a:pt x="873" y="479"/>
                    <a:pt x="873" y="479"/>
                    <a:pt x="873" y="479"/>
                  </a:cubicBezTo>
                  <a:cubicBezTo>
                    <a:pt x="875" y="479"/>
                    <a:pt x="875" y="479"/>
                    <a:pt x="875" y="479"/>
                  </a:cubicBezTo>
                  <a:cubicBezTo>
                    <a:pt x="875" y="478"/>
                    <a:pt x="875" y="478"/>
                    <a:pt x="875" y="478"/>
                  </a:cubicBezTo>
                  <a:cubicBezTo>
                    <a:pt x="875" y="476"/>
                    <a:pt x="875" y="476"/>
                    <a:pt x="875" y="476"/>
                  </a:cubicBezTo>
                  <a:cubicBezTo>
                    <a:pt x="876" y="476"/>
                    <a:pt x="876" y="476"/>
                    <a:pt x="876" y="476"/>
                  </a:cubicBezTo>
                  <a:cubicBezTo>
                    <a:pt x="878" y="476"/>
                    <a:pt x="878" y="476"/>
                    <a:pt x="878" y="476"/>
                  </a:cubicBezTo>
                  <a:cubicBezTo>
                    <a:pt x="878" y="474"/>
                    <a:pt x="878" y="474"/>
                    <a:pt x="878" y="474"/>
                  </a:cubicBezTo>
                  <a:cubicBezTo>
                    <a:pt x="879" y="474"/>
                    <a:pt x="879" y="474"/>
                    <a:pt x="879" y="474"/>
                  </a:cubicBezTo>
                  <a:cubicBezTo>
                    <a:pt x="880" y="474"/>
                    <a:pt x="880" y="474"/>
                    <a:pt x="880" y="474"/>
                  </a:cubicBezTo>
                  <a:cubicBezTo>
                    <a:pt x="880" y="473"/>
                    <a:pt x="880" y="473"/>
                    <a:pt x="880" y="473"/>
                  </a:cubicBezTo>
                  <a:cubicBezTo>
                    <a:pt x="881" y="472"/>
                    <a:pt x="881" y="472"/>
                    <a:pt x="881" y="472"/>
                  </a:cubicBezTo>
                  <a:cubicBezTo>
                    <a:pt x="883" y="472"/>
                    <a:pt x="883" y="472"/>
                    <a:pt x="883" y="472"/>
                  </a:cubicBezTo>
                  <a:cubicBezTo>
                    <a:pt x="884" y="471"/>
                    <a:pt x="884" y="471"/>
                    <a:pt x="884" y="471"/>
                  </a:cubicBezTo>
                  <a:cubicBezTo>
                    <a:pt x="885" y="471"/>
                    <a:pt x="885" y="471"/>
                    <a:pt x="885" y="471"/>
                  </a:cubicBezTo>
                  <a:cubicBezTo>
                    <a:pt x="886" y="472"/>
                    <a:pt x="886" y="472"/>
                    <a:pt x="886" y="472"/>
                  </a:cubicBezTo>
                  <a:cubicBezTo>
                    <a:pt x="888" y="472"/>
                    <a:pt x="888" y="472"/>
                    <a:pt x="888" y="472"/>
                  </a:cubicBezTo>
                  <a:cubicBezTo>
                    <a:pt x="888" y="473"/>
                    <a:pt x="888" y="473"/>
                    <a:pt x="888" y="473"/>
                  </a:cubicBezTo>
                  <a:cubicBezTo>
                    <a:pt x="889" y="475"/>
                    <a:pt x="889" y="475"/>
                    <a:pt x="889" y="475"/>
                  </a:cubicBezTo>
                  <a:cubicBezTo>
                    <a:pt x="888" y="475"/>
                    <a:pt x="888" y="475"/>
                    <a:pt x="888" y="475"/>
                  </a:cubicBezTo>
                  <a:cubicBezTo>
                    <a:pt x="888" y="476"/>
                    <a:pt x="888" y="476"/>
                    <a:pt x="888" y="476"/>
                  </a:cubicBezTo>
                  <a:cubicBezTo>
                    <a:pt x="890" y="478"/>
                    <a:pt x="890" y="478"/>
                    <a:pt x="890" y="478"/>
                  </a:cubicBezTo>
                  <a:cubicBezTo>
                    <a:pt x="890" y="479"/>
                    <a:pt x="890" y="479"/>
                    <a:pt x="890" y="479"/>
                  </a:cubicBezTo>
                  <a:cubicBezTo>
                    <a:pt x="891" y="480"/>
                    <a:pt x="891" y="480"/>
                    <a:pt x="891" y="480"/>
                  </a:cubicBezTo>
                  <a:cubicBezTo>
                    <a:pt x="892" y="481"/>
                    <a:pt x="892" y="481"/>
                    <a:pt x="892" y="481"/>
                  </a:cubicBezTo>
                  <a:cubicBezTo>
                    <a:pt x="891" y="482"/>
                    <a:pt x="891" y="482"/>
                    <a:pt x="891" y="482"/>
                  </a:cubicBezTo>
                  <a:cubicBezTo>
                    <a:pt x="891" y="484"/>
                    <a:pt x="891" y="484"/>
                    <a:pt x="891" y="484"/>
                  </a:cubicBezTo>
                  <a:cubicBezTo>
                    <a:pt x="891" y="485"/>
                    <a:pt x="891" y="485"/>
                    <a:pt x="891" y="485"/>
                  </a:cubicBezTo>
                  <a:cubicBezTo>
                    <a:pt x="890" y="485"/>
                    <a:pt x="890" y="485"/>
                    <a:pt x="890" y="485"/>
                  </a:cubicBezTo>
                  <a:cubicBezTo>
                    <a:pt x="889" y="486"/>
                    <a:pt x="889" y="486"/>
                    <a:pt x="889" y="486"/>
                  </a:cubicBezTo>
                  <a:cubicBezTo>
                    <a:pt x="889" y="487"/>
                    <a:pt x="889" y="487"/>
                    <a:pt x="889" y="487"/>
                  </a:cubicBezTo>
                  <a:cubicBezTo>
                    <a:pt x="889" y="488"/>
                    <a:pt x="889" y="488"/>
                    <a:pt x="889" y="488"/>
                  </a:cubicBezTo>
                  <a:cubicBezTo>
                    <a:pt x="890" y="488"/>
                    <a:pt x="890" y="488"/>
                    <a:pt x="890" y="488"/>
                  </a:cubicBezTo>
                  <a:cubicBezTo>
                    <a:pt x="890" y="490"/>
                    <a:pt x="890" y="490"/>
                    <a:pt x="890" y="490"/>
                  </a:cubicBezTo>
                  <a:cubicBezTo>
                    <a:pt x="889" y="491"/>
                    <a:pt x="889" y="491"/>
                    <a:pt x="889" y="491"/>
                  </a:cubicBezTo>
                  <a:cubicBezTo>
                    <a:pt x="890" y="492"/>
                    <a:pt x="890" y="492"/>
                    <a:pt x="890" y="492"/>
                  </a:cubicBezTo>
                  <a:cubicBezTo>
                    <a:pt x="890" y="492"/>
                    <a:pt x="890" y="492"/>
                    <a:pt x="890" y="492"/>
                  </a:cubicBezTo>
                  <a:cubicBezTo>
                    <a:pt x="890" y="493"/>
                    <a:pt x="890" y="493"/>
                    <a:pt x="890" y="493"/>
                  </a:cubicBezTo>
                  <a:cubicBezTo>
                    <a:pt x="891" y="494"/>
                    <a:pt x="891" y="494"/>
                    <a:pt x="891" y="494"/>
                  </a:cubicBezTo>
                  <a:cubicBezTo>
                    <a:pt x="891" y="495"/>
                    <a:pt x="891" y="495"/>
                    <a:pt x="891" y="495"/>
                  </a:cubicBezTo>
                  <a:cubicBezTo>
                    <a:pt x="890" y="495"/>
                    <a:pt x="890" y="495"/>
                    <a:pt x="890" y="495"/>
                  </a:cubicBezTo>
                  <a:cubicBezTo>
                    <a:pt x="890" y="495"/>
                    <a:pt x="890" y="495"/>
                    <a:pt x="890" y="495"/>
                  </a:cubicBezTo>
                  <a:cubicBezTo>
                    <a:pt x="890" y="497"/>
                    <a:pt x="890" y="497"/>
                    <a:pt x="890" y="497"/>
                  </a:cubicBezTo>
                  <a:cubicBezTo>
                    <a:pt x="891" y="499"/>
                    <a:pt x="891" y="499"/>
                    <a:pt x="891" y="499"/>
                  </a:cubicBezTo>
                  <a:cubicBezTo>
                    <a:pt x="891" y="500"/>
                    <a:pt x="891" y="500"/>
                    <a:pt x="891" y="500"/>
                  </a:cubicBezTo>
                  <a:cubicBezTo>
                    <a:pt x="891" y="501"/>
                    <a:pt x="891" y="501"/>
                    <a:pt x="891" y="501"/>
                  </a:cubicBezTo>
                  <a:cubicBezTo>
                    <a:pt x="890" y="501"/>
                    <a:pt x="890" y="501"/>
                    <a:pt x="890" y="501"/>
                  </a:cubicBezTo>
                  <a:cubicBezTo>
                    <a:pt x="890" y="502"/>
                    <a:pt x="890" y="502"/>
                    <a:pt x="890" y="502"/>
                  </a:cubicBezTo>
                  <a:cubicBezTo>
                    <a:pt x="890" y="503"/>
                    <a:pt x="890" y="503"/>
                    <a:pt x="890" y="503"/>
                  </a:cubicBezTo>
                  <a:cubicBezTo>
                    <a:pt x="890" y="504"/>
                    <a:pt x="890" y="504"/>
                    <a:pt x="890" y="504"/>
                  </a:cubicBezTo>
                  <a:cubicBezTo>
                    <a:pt x="891" y="505"/>
                    <a:pt x="891" y="505"/>
                    <a:pt x="891" y="505"/>
                  </a:cubicBezTo>
                  <a:cubicBezTo>
                    <a:pt x="890" y="506"/>
                    <a:pt x="890" y="506"/>
                    <a:pt x="890" y="506"/>
                  </a:cubicBezTo>
                  <a:cubicBezTo>
                    <a:pt x="889" y="506"/>
                    <a:pt x="889" y="506"/>
                    <a:pt x="889" y="506"/>
                  </a:cubicBezTo>
                  <a:cubicBezTo>
                    <a:pt x="890" y="507"/>
                    <a:pt x="890" y="507"/>
                    <a:pt x="890" y="507"/>
                  </a:cubicBezTo>
                  <a:cubicBezTo>
                    <a:pt x="890" y="508"/>
                    <a:pt x="890" y="508"/>
                    <a:pt x="890" y="508"/>
                  </a:cubicBezTo>
                  <a:cubicBezTo>
                    <a:pt x="890" y="509"/>
                    <a:pt x="890" y="509"/>
                    <a:pt x="890" y="509"/>
                  </a:cubicBezTo>
                  <a:cubicBezTo>
                    <a:pt x="889" y="511"/>
                    <a:pt x="889" y="511"/>
                    <a:pt x="889" y="511"/>
                  </a:cubicBezTo>
                  <a:cubicBezTo>
                    <a:pt x="889" y="512"/>
                    <a:pt x="889" y="512"/>
                    <a:pt x="889" y="512"/>
                  </a:cubicBezTo>
                  <a:cubicBezTo>
                    <a:pt x="889" y="513"/>
                    <a:pt x="889" y="513"/>
                    <a:pt x="889" y="513"/>
                  </a:cubicBezTo>
                  <a:cubicBezTo>
                    <a:pt x="889" y="513"/>
                    <a:pt x="889" y="513"/>
                    <a:pt x="889" y="513"/>
                  </a:cubicBezTo>
                  <a:cubicBezTo>
                    <a:pt x="889" y="514"/>
                    <a:pt x="889" y="514"/>
                    <a:pt x="889" y="514"/>
                  </a:cubicBezTo>
                  <a:cubicBezTo>
                    <a:pt x="890" y="515"/>
                    <a:pt x="890" y="515"/>
                    <a:pt x="890" y="515"/>
                  </a:cubicBezTo>
                  <a:cubicBezTo>
                    <a:pt x="890" y="516"/>
                    <a:pt x="890" y="516"/>
                    <a:pt x="890" y="516"/>
                  </a:cubicBezTo>
                  <a:cubicBezTo>
                    <a:pt x="889" y="517"/>
                    <a:pt x="889" y="517"/>
                    <a:pt x="889" y="517"/>
                  </a:cubicBezTo>
                  <a:cubicBezTo>
                    <a:pt x="888" y="517"/>
                    <a:pt x="888" y="517"/>
                    <a:pt x="888" y="517"/>
                  </a:cubicBezTo>
                  <a:cubicBezTo>
                    <a:pt x="888" y="517"/>
                    <a:pt x="888" y="517"/>
                    <a:pt x="888" y="517"/>
                  </a:cubicBezTo>
                  <a:cubicBezTo>
                    <a:pt x="882" y="516"/>
                    <a:pt x="882" y="516"/>
                    <a:pt x="882" y="516"/>
                  </a:cubicBezTo>
                  <a:cubicBezTo>
                    <a:pt x="881" y="515"/>
                    <a:pt x="881" y="515"/>
                    <a:pt x="881" y="515"/>
                  </a:cubicBezTo>
                  <a:cubicBezTo>
                    <a:pt x="880" y="515"/>
                    <a:pt x="880" y="515"/>
                    <a:pt x="880" y="515"/>
                  </a:cubicBezTo>
                  <a:cubicBezTo>
                    <a:pt x="879" y="515"/>
                    <a:pt x="879" y="515"/>
                    <a:pt x="879" y="515"/>
                  </a:cubicBezTo>
                  <a:cubicBezTo>
                    <a:pt x="877" y="518"/>
                    <a:pt x="877" y="518"/>
                    <a:pt x="877" y="518"/>
                  </a:cubicBezTo>
                  <a:cubicBezTo>
                    <a:pt x="877" y="519"/>
                    <a:pt x="877" y="519"/>
                    <a:pt x="877" y="519"/>
                  </a:cubicBezTo>
                  <a:cubicBezTo>
                    <a:pt x="876" y="520"/>
                    <a:pt x="876" y="520"/>
                    <a:pt x="876" y="520"/>
                  </a:cubicBezTo>
                  <a:cubicBezTo>
                    <a:pt x="875" y="520"/>
                    <a:pt x="875" y="520"/>
                    <a:pt x="875" y="520"/>
                  </a:cubicBezTo>
                  <a:cubicBezTo>
                    <a:pt x="874" y="521"/>
                    <a:pt x="874" y="521"/>
                    <a:pt x="874" y="521"/>
                  </a:cubicBezTo>
                  <a:cubicBezTo>
                    <a:pt x="874" y="522"/>
                    <a:pt x="874" y="522"/>
                    <a:pt x="874" y="522"/>
                  </a:cubicBezTo>
                  <a:cubicBezTo>
                    <a:pt x="874" y="523"/>
                    <a:pt x="874" y="523"/>
                    <a:pt x="874" y="523"/>
                  </a:cubicBezTo>
                  <a:cubicBezTo>
                    <a:pt x="876" y="526"/>
                    <a:pt x="876" y="526"/>
                    <a:pt x="876" y="526"/>
                  </a:cubicBezTo>
                  <a:cubicBezTo>
                    <a:pt x="877" y="527"/>
                    <a:pt x="877" y="527"/>
                    <a:pt x="877" y="527"/>
                  </a:cubicBezTo>
                  <a:cubicBezTo>
                    <a:pt x="877" y="528"/>
                    <a:pt x="877" y="528"/>
                    <a:pt x="877" y="528"/>
                  </a:cubicBezTo>
                  <a:cubicBezTo>
                    <a:pt x="878" y="530"/>
                    <a:pt x="878" y="530"/>
                    <a:pt x="878" y="530"/>
                  </a:cubicBezTo>
                  <a:cubicBezTo>
                    <a:pt x="878" y="531"/>
                    <a:pt x="878" y="531"/>
                    <a:pt x="878" y="531"/>
                  </a:cubicBezTo>
                  <a:cubicBezTo>
                    <a:pt x="879" y="534"/>
                    <a:pt x="879" y="534"/>
                    <a:pt x="879" y="534"/>
                  </a:cubicBezTo>
                  <a:cubicBezTo>
                    <a:pt x="879" y="535"/>
                    <a:pt x="879" y="535"/>
                    <a:pt x="879" y="535"/>
                  </a:cubicBezTo>
                  <a:cubicBezTo>
                    <a:pt x="879" y="538"/>
                    <a:pt x="879" y="538"/>
                    <a:pt x="879" y="538"/>
                  </a:cubicBezTo>
                  <a:cubicBezTo>
                    <a:pt x="880" y="539"/>
                    <a:pt x="880" y="539"/>
                    <a:pt x="880" y="539"/>
                  </a:cubicBezTo>
                  <a:cubicBezTo>
                    <a:pt x="880" y="540"/>
                    <a:pt x="880" y="540"/>
                    <a:pt x="880" y="540"/>
                  </a:cubicBezTo>
                  <a:cubicBezTo>
                    <a:pt x="880" y="542"/>
                    <a:pt x="880" y="542"/>
                    <a:pt x="880" y="542"/>
                  </a:cubicBezTo>
                  <a:cubicBezTo>
                    <a:pt x="880" y="543"/>
                    <a:pt x="880" y="543"/>
                    <a:pt x="880" y="543"/>
                  </a:cubicBezTo>
                  <a:cubicBezTo>
                    <a:pt x="879" y="544"/>
                    <a:pt x="879" y="544"/>
                    <a:pt x="879" y="544"/>
                  </a:cubicBezTo>
                  <a:cubicBezTo>
                    <a:pt x="880" y="545"/>
                    <a:pt x="880" y="545"/>
                    <a:pt x="880" y="545"/>
                  </a:cubicBezTo>
                  <a:cubicBezTo>
                    <a:pt x="880" y="546"/>
                    <a:pt x="880" y="546"/>
                    <a:pt x="880" y="546"/>
                  </a:cubicBezTo>
                  <a:cubicBezTo>
                    <a:pt x="879" y="546"/>
                    <a:pt x="879" y="546"/>
                    <a:pt x="879" y="546"/>
                  </a:cubicBezTo>
                  <a:cubicBezTo>
                    <a:pt x="877" y="546"/>
                    <a:pt x="877" y="546"/>
                    <a:pt x="877" y="546"/>
                  </a:cubicBezTo>
                  <a:cubicBezTo>
                    <a:pt x="876" y="547"/>
                    <a:pt x="876" y="547"/>
                    <a:pt x="876" y="547"/>
                  </a:cubicBezTo>
                  <a:cubicBezTo>
                    <a:pt x="876" y="547"/>
                    <a:pt x="876" y="547"/>
                    <a:pt x="876" y="547"/>
                  </a:cubicBezTo>
                  <a:cubicBezTo>
                    <a:pt x="876" y="549"/>
                    <a:pt x="876" y="549"/>
                    <a:pt x="876" y="549"/>
                  </a:cubicBezTo>
                  <a:cubicBezTo>
                    <a:pt x="877" y="549"/>
                    <a:pt x="877" y="549"/>
                    <a:pt x="877" y="549"/>
                  </a:cubicBezTo>
                  <a:cubicBezTo>
                    <a:pt x="877" y="550"/>
                    <a:pt x="877" y="550"/>
                    <a:pt x="877" y="550"/>
                  </a:cubicBezTo>
                  <a:cubicBezTo>
                    <a:pt x="877" y="551"/>
                    <a:pt x="877" y="551"/>
                    <a:pt x="877" y="551"/>
                  </a:cubicBezTo>
                  <a:cubicBezTo>
                    <a:pt x="878" y="553"/>
                    <a:pt x="878" y="553"/>
                    <a:pt x="878" y="553"/>
                  </a:cubicBezTo>
                  <a:cubicBezTo>
                    <a:pt x="879" y="553"/>
                    <a:pt x="879" y="553"/>
                    <a:pt x="879" y="553"/>
                  </a:cubicBezTo>
                  <a:cubicBezTo>
                    <a:pt x="879" y="550"/>
                    <a:pt x="879" y="550"/>
                    <a:pt x="879" y="550"/>
                  </a:cubicBezTo>
                  <a:cubicBezTo>
                    <a:pt x="882" y="550"/>
                    <a:pt x="882" y="550"/>
                    <a:pt x="882" y="550"/>
                  </a:cubicBezTo>
                  <a:cubicBezTo>
                    <a:pt x="882" y="551"/>
                    <a:pt x="882" y="551"/>
                    <a:pt x="882" y="551"/>
                  </a:cubicBezTo>
                  <a:cubicBezTo>
                    <a:pt x="883" y="548"/>
                    <a:pt x="883" y="548"/>
                    <a:pt x="883" y="548"/>
                  </a:cubicBezTo>
                  <a:cubicBezTo>
                    <a:pt x="884" y="547"/>
                    <a:pt x="884" y="547"/>
                    <a:pt x="884" y="547"/>
                  </a:cubicBezTo>
                  <a:cubicBezTo>
                    <a:pt x="884" y="544"/>
                    <a:pt x="884" y="544"/>
                    <a:pt x="884" y="544"/>
                  </a:cubicBezTo>
                  <a:cubicBezTo>
                    <a:pt x="886" y="543"/>
                    <a:pt x="886" y="543"/>
                    <a:pt x="886" y="543"/>
                  </a:cubicBezTo>
                  <a:cubicBezTo>
                    <a:pt x="886" y="541"/>
                    <a:pt x="886" y="541"/>
                    <a:pt x="886" y="541"/>
                  </a:cubicBezTo>
                  <a:cubicBezTo>
                    <a:pt x="886" y="540"/>
                    <a:pt x="886" y="540"/>
                    <a:pt x="886" y="540"/>
                  </a:cubicBezTo>
                  <a:cubicBezTo>
                    <a:pt x="888" y="541"/>
                    <a:pt x="888" y="541"/>
                    <a:pt x="888" y="541"/>
                  </a:cubicBezTo>
                  <a:cubicBezTo>
                    <a:pt x="890" y="540"/>
                    <a:pt x="890" y="540"/>
                    <a:pt x="890" y="540"/>
                  </a:cubicBezTo>
                  <a:cubicBezTo>
                    <a:pt x="891" y="541"/>
                    <a:pt x="891" y="541"/>
                    <a:pt x="891" y="541"/>
                  </a:cubicBezTo>
                  <a:cubicBezTo>
                    <a:pt x="891" y="544"/>
                    <a:pt x="891" y="544"/>
                    <a:pt x="891" y="544"/>
                  </a:cubicBezTo>
                  <a:cubicBezTo>
                    <a:pt x="894" y="545"/>
                    <a:pt x="894" y="545"/>
                    <a:pt x="894" y="545"/>
                  </a:cubicBezTo>
                  <a:cubicBezTo>
                    <a:pt x="897" y="547"/>
                    <a:pt x="897" y="547"/>
                    <a:pt x="897" y="547"/>
                  </a:cubicBezTo>
                  <a:cubicBezTo>
                    <a:pt x="898" y="546"/>
                    <a:pt x="898" y="546"/>
                    <a:pt x="898" y="546"/>
                  </a:cubicBezTo>
                  <a:cubicBezTo>
                    <a:pt x="899" y="547"/>
                    <a:pt x="899" y="547"/>
                    <a:pt x="899" y="547"/>
                  </a:cubicBezTo>
                  <a:cubicBezTo>
                    <a:pt x="901" y="545"/>
                    <a:pt x="901" y="545"/>
                    <a:pt x="901" y="545"/>
                  </a:cubicBezTo>
                  <a:cubicBezTo>
                    <a:pt x="903" y="544"/>
                    <a:pt x="903" y="544"/>
                    <a:pt x="903" y="544"/>
                  </a:cubicBezTo>
                  <a:cubicBezTo>
                    <a:pt x="903" y="543"/>
                    <a:pt x="903" y="543"/>
                    <a:pt x="903" y="543"/>
                  </a:cubicBezTo>
                  <a:cubicBezTo>
                    <a:pt x="905" y="543"/>
                    <a:pt x="905" y="543"/>
                    <a:pt x="905" y="543"/>
                  </a:cubicBezTo>
                  <a:cubicBezTo>
                    <a:pt x="906" y="541"/>
                    <a:pt x="906" y="541"/>
                    <a:pt x="906" y="541"/>
                  </a:cubicBezTo>
                  <a:cubicBezTo>
                    <a:pt x="909" y="537"/>
                    <a:pt x="909" y="537"/>
                    <a:pt x="909" y="537"/>
                  </a:cubicBezTo>
                  <a:cubicBezTo>
                    <a:pt x="908" y="536"/>
                    <a:pt x="908" y="536"/>
                    <a:pt x="908" y="536"/>
                  </a:cubicBezTo>
                  <a:cubicBezTo>
                    <a:pt x="910" y="536"/>
                    <a:pt x="910" y="536"/>
                    <a:pt x="910" y="536"/>
                  </a:cubicBezTo>
                  <a:cubicBezTo>
                    <a:pt x="910" y="534"/>
                    <a:pt x="910" y="534"/>
                    <a:pt x="910" y="534"/>
                  </a:cubicBezTo>
                  <a:cubicBezTo>
                    <a:pt x="910" y="532"/>
                    <a:pt x="910" y="532"/>
                    <a:pt x="910" y="532"/>
                  </a:cubicBezTo>
                  <a:cubicBezTo>
                    <a:pt x="911" y="532"/>
                    <a:pt x="911" y="532"/>
                    <a:pt x="911" y="532"/>
                  </a:cubicBezTo>
                  <a:cubicBezTo>
                    <a:pt x="911" y="533"/>
                    <a:pt x="911" y="533"/>
                    <a:pt x="911" y="533"/>
                  </a:cubicBezTo>
                  <a:cubicBezTo>
                    <a:pt x="913" y="530"/>
                    <a:pt x="913" y="530"/>
                    <a:pt x="913" y="530"/>
                  </a:cubicBezTo>
                  <a:cubicBezTo>
                    <a:pt x="912" y="528"/>
                    <a:pt x="912" y="528"/>
                    <a:pt x="912" y="528"/>
                  </a:cubicBezTo>
                  <a:cubicBezTo>
                    <a:pt x="913" y="528"/>
                    <a:pt x="913" y="528"/>
                    <a:pt x="913" y="528"/>
                  </a:cubicBezTo>
                  <a:cubicBezTo>
                    <a:pt x="913" y="525"/>
                    <a:pt x="913" y="525"/>
                    <a:pt x="913" y="525"/>
                  </a:cubicBezTo>
                  <a:cubicBezTo>
                    <a:pt x="914" y="524"/>
                    <a:pt x="914" y="524"/>
                    <a:pt x="914" y="524"/>
                  </a:cubicBezTo>
                  <a:cubicBezTo>
                    <a:pt x="915" y="523"/>
                    <a:pt x="915" y="523"/>
                    <a:pt x="915" y="523"/>
                  </a:cubicBezTo>
                  <a:cubicBezTo>
                    <a:pt x="917" y="521"/>
                    <a:pt x="917" y="521"/>
                    <a:pt x="917" y="521"/>
                  </a:cubicBezTo>
                  <a:cubicBezTo>
                    <a:pt x="917" y="520"/>
                    <a:pt x="917" y="520"/>
                    <a:pt x="917" y="520"/>
                  </a:cubicBezTo>
                  <a:cubicBezTo>
                    <a:pt x="916" y="520"/>
                    <a:pt x="916" y="520"/>
                    <a:pt x="916" y="520"/>
                  </a:cubicBezTo>
                  <a:cubicBezTo>
                    <a:pt x="917" y="518"/>
                    <a:pt x="917" y="518"/>
                    <a:pt x="917" y="518"/>
                  </a:cubicBezTo>
                  <a:cubicBezTo>
                    <a:pt x="918" y="517"/>
                    <a:pt x="918" y="517"/>
                    <a:pt x="918" y="517"/>
                  </a:cubicBezTo>
                  <a:cubicBezTo>
                    <a:pt x="919" y="510"/>
                    <a:pt x="919" y="510"/>
                    <a:pt x="919" y="510"/>
                  </a:cubicBezTo>
                  <a:cubicBezTo>
                    <a:pt x="921" y="507"/>
                    <a:pt x="921" y="507"/>
                    <a:pt x="921" y="507"/>
                  </a:cubicBezTo>
                  <a:cubicBezTo>
                    <a:pt x="921" y="506"/>
                    <a:pt x="921" y="506"/>
                    <a:pt x="921" y="506"/>
                  </a:cubicBezTo>
                  <a:cubicBezTo>
                    <a:pt x="923" y="504"/>
                    <a:pt x="923" y="504"/>
                    <a:pt x="923" y="504"/>
                  </a:cubicBezTo>
                  <a:cubicBezTo>
                    <a:pt x="923" y="502"/>
                    <a:pt x="923" y="502"/>
                    <a:pt x="923" y="502"/>
                  </a:cubicBezTo>
                  <a:cubicBezTo>
                    <a:pt x="925" y="500"/>
                    <a:pt x="925" y="500"/>
                    <a:pt x="925" y="500"/>
                  </a:cubicBezTo>
                  <a:cubicBezTo>
                    <a:pt x="926" y="498"/>
                    <a:pt x="926" y="498"/>
                    <a:pt x="926" y="498"/>
                  </a:cubicBezTo>
                  <a:cubicBezTo>
                    <a:pt x="925" y="498"/>
                    <a:pt x="925" y="498"/>
                    <a:pt x="925" y="498"/>
                  </a:cubicBezTo>
                  <a:cubicBezTo>
                    <a:pt x="924" y="495"/>
                    <a:pt x="924" y="495"/>
                    <a:pt x="924" y="495"/>
                  </a:cubicBezTo>
                  <a:cubicBezTo>
                    <a:pt x="926" y="494"/>
                    <a:pt x="926" y="494"/>
                    <a:pt x="926" y="494"/>
                  </a:cubicBezTo>
                  <a:cubicBezTo>
                    <a:pt x="925" y="490"/>
                    <a:pt x="925" y="490"/>
                    <a:pt x="925" y="490"/>
                  </a:cubicBezTo>
                  <a:cubicBezTo>
                    <a:pt x="927" y="488"/>
                    <a:pt x="927" y="488"/>
                    <a:pt x="927" y="488"/>
                  </a:cubicBezTo>
                  <a:cubicBezTo>
                    <a:pt x="926" y="487"/>
                    <a:pt x="926" y="487"/>
                    <a:pt x="926" y="487"/>
                  </a:cubicBezTo>
                  <a:cubicBezTo>
                    <a:pt x="926" y="486"/>
                    <a:pt x="926" y="486"/>
                    <a:pt x="926" y="486"/>
                  </a:cubicBezTo>
                  <a:cubicBezTo>
                    <a:pt x="927" y="484"/>
                    <a:pt x="927" y="484"/>
                    <a:pt x="927" y="484"/>
                  </a:cubicBezTo>
                  <a:cubicBezTo>
                    <a:pt x="927" y="481"/>
                    <a:pt x="927" y="481"/>
                    <a:pt x="927" y="481"/>
                  </a:cubicBezTo>
                  <a:cubicBezTo>
                    <a:pt x="929" y="480"/>
                    <a:pt x="929" y="480"/>
                    <a:pt x="929" y="480"/>
                  </a:cubicBezTo>
                  <a:cubicBezTo>
                    <a:pt x="929" y="477"/>
                    <a:pt x="929" y="477"/>
                    <a:pt x="929" y="477"/>
                  </a:cubicBezTo>
                  <a:cubicBezTo>
                    <a:pt x="928" y="477"/>
                    <a:pt x="928" y="477"/>
                    <a:pt x="928" y="477"/>
                  </a:cubicBezTo>
                  <a:cubicBezTo>
                    <a:pt x="928" y="474"/>
                    <a:pt x="928" y="474"/>
                    <a:pt x="928" y="474"/>
                  </a:cubicBezTo>
                  <a:cubicBezTo>
                    <a:pt x="929" y="472"/>
                    <a:pt x="929" y="472"/>
                    <a:pt x="929" y="472"/>
                  </a:cubicBezTo>
                  <a:cubicBezTo>
                    <a:pt x="929" y="469"/>
                    <a:pt x="929" y="469"/>
                    <a:pt x="929" y="469"/>
                  </a:cubicBezTo>
                  <a:cubicBezTo>
                    <a:pt x="932" y="466"/>
                    <a:pt x="932" y="466"/>
                    <a:pt x="932" y="466"/>
                  </a:cubicBezTo>
                  <a:cubicBezTo>
                    <a:pt x="932" y="464"/>
                    <a:pt x="932" y="464"/>
                    <a:pt x="932" y="464"/>
                  </a:cubicBezTo>
                  <a:cubicBezTo>
                    <a:pt x="931" y="463"/>
                    <a:pt x="931" y="463"/>
                    <a:pt x="931" y="463"/>
                  </a:cubicBezTo>
                  <a:cubicBezTo>
                    <a:pt x="931" y="460"/>
                    <a:pt x="931" y="460"/>
                    <a:pt x="931" y="460"/>
                  </a:cubicBezTo>
                  <a:cubicBezTo>
                    <a:pt x="931" y="459"/>
                    <a:pt x="931" y="459"/>
                    <a:pt x="931" y="459"/>
                  </a:cubicBezTo>
                  <a:cubicBezTo>
                    <a:pt x="931" y="457"/>
                    <a:pt x="931" y="457"/>
                    <a:pt x="931" y="457"/>
                  </a:cubicBezTo>
                  <a:cubicBezTo>
                    <a:pt x="930" y="457"/>
                    <a:pt x="930" y="457"/>
                    <a:pt x="930" y="457"/>
                  </a:cubicBezTo>
                  <a:cubicBezTo>
                    <a:pt x="929" y="453"/>
                    <a:pt x="929" y="453"/>
                    <a:pt x="929" y="453"/>
                  </a:cubicBezTo>
                  <a:cubicBezTo>
                    <a:pt x="930" y="452"/>
                    <a:pt x="930" y="452"/>
                    <a:pt x="930" y="452"/>
                  </a:cubicBezTo>
                  <a:cubicBezTo>
                    <a:pt x="929" y="451"/>
                    <a:pt x="929" y="451"/>
                    <a:pt x="929" y="451"/>
                  </a:cubicBezTo>
                  <a:cubicBezTo>
                    <a:pt x="929" y="448"/>
                    <a:pt x="929" y="448"/>
                    <a:pt x="929" y="448"/>
                  </a:cubicBezTo>
                  <a:cubicBezTo>
                    <a:pt x="927" y="445"/>
                    <a:pt x="927" y="445"/>
                    <a:pt x="927" y="445"/>
                  </a:cubicBezTo>
                  <a:cubicBezTo>
                    <a:pt x="926" y="445"/>
                    <a:pt x="926" y="445"/>
                    <a:pt x="926" y="445"/>
                  </a:cubicBezTo>
                  <a:cubicBezTo>
                    <a:pt x="925" y="444"/>
                    <a:pt x="925" y="444"/>
                    <a:pt x="925" y="444"/>
                  </a:cubicBezTo>
                  <a:cubicBezTo>
                    <a:pt x="926" y="443"/>
                    <a:pt x="926" y="443"/>
                    <a:pt x="926" y="443"/>
                  </a:cubicBezTo>
                  <a:cubicBezTo>
                    <a:pt x="927" y="441"/>
                    <a:pt x="927" y="441"/>
                    <a:pt x="927" y="441"/>
                  </a:cubicBezTo>
                  <a:cubicBezTo>
                    <a:pt x="927" y="440"/>
                    <a:pt x="927" y="440"/>
                    <a:pt x="927" y="440"/>
                  </a:cubicBezTo>
                  <a:cubicBezTo>
                    <a:pt x="925" y="441"/>
                    <a:pt x="925" y="441"/>
                    <a:pt x="925" y="441"/>
                  </a:cubicBezTo>
                  <a:cubicBezTo>
                    <a:pt x="924" y="441"/>
                    <a:pt x="924" y="441"/>
                    <a:pt x="924" y="441"/>
                  </a:cubicBezTo>
                  <a:cubicBezTo>
                    <a:pt x="922" y="435"/>
                    <a:pt x="922" y="435"/>
                    <a:pt x="922" y="435"/>
                  </a:cubicBezTo>
                  <a:cubicBezTo>
                    <a:pt x="922" y="434"/>
                    <a:pt x="922" y="434"/>
                    <a:pt x="922" y="434"/>
                  </a:cubicBezTo>
                  <a:cubicBezTo>
                    <a:pt x="922" y="432"/>
                    <a:pt x="922" y="432"/>
                    <a:pt x="922" y="432"/>
                  </a:cubicBezTo>
                  <a:cubicBezTo>
                    <a:pt x="922" y="429"/>
                    <a:pt x="922" y="429"/>
                    <a:pt x="922" y="429"/>
                  </a:cubicBezTo>
                  <a:cubicBezTo>
                    <a:pt x="922" y="428"/>
                    <a:pt x="922" y="428"/>
                    <a:pt x="922" y="428"/>
                  </a:cubicBezTo>
                  <a:cubicBezTo>
                    <a:pt x="921" y="424"/>
                    <a:pt x="921" y="424"/>
                    <a:pt x="921" y="424"/>
                  </a:cubicBezTo>
                  <a:cubicBezTo>
                    <a:pt x="922" y="423"/>
                    <a:pt x="922" y="423"/>
                    <a:pt x="922" y="423"/>
                  </a:cubicBezTo>
                  <a:cubicBezTo>
                    <a:pt x="921" y="422"/>
                    <a:pt x="921" y="422"/>
                    <a:pt x="921" y="422"/>
                  </a:cubicBezTo>
                  <a:cubicBezTo>
                    <a:pt x="922" y="421"/>
                    <a:pt x="922" y="421"/>
                    <a:pt x="922" y="421"/>
                  </a:cubicBezTo>
                  <a:cubicBezTo>
                    <a:pt x="922" y="420"/>
                    <a:pt x="922" y="420"/>
                    <a:pt x="922" y="420"/>
                  </a:cubicBezTo>
                  <a:cubicBezTo>
                    <a:pt x="921" y="420"/>
                    <a:pt x="921" y="420"/>
                    <a:pt x="921" y="420"/>
                  </a:cubicBezTo>
                  <a:cubicBezTo>
                    <a:pt x="922" y="418"/>
                    <a:pt x="922" y="418"/>
                    <a:pt x="922" y="418"/>
                  </a:cubicBezTo>
                  <a:cubicBezTo>
                    <a:pt x="921" y="416"/>
                    <a:pt x="921" y="416"/>
                    <a:pt x="921" y="416"/>
                  </a:cubicBezTo>
                  <a:cubicBezTo>
                    <a:pt x="921" y="415"/>
                    <a:pt x="921" y="415"/>
                    <a:pt x="921" y="415"/>
                  </a:cubicBezTo>
                  <a:cubicBezTo>
                    <a:pt x="922" y="414"/>
                    <a:pt x="922" y="414"/>
                    <a:pt x="922" y="414"/>
                  </a:cubicBezTo>
                  <a:cubicBezTo>
                    <a:pt x="921" y="413"/>
                    <a:pt x="921" y="413"/>
                    <a:pt x="921" y="413"/>
                  </a:cubicBezTo>
                  <a:cubicBezTo>
                    <a:pt x="921" y="411"/>
                    <a:pt x="921" y="411"/>
                    <a:pt x="921" y="411"/>
                  </a:cubicBezTo>
                  <a:cubicBezTo>
                    <a:pt x="921" y="410"/>
                    <a:pt x="921" y="410"/>
                    <a:pt x="921" y="410"/>
                  </a:cubicBezTo>
                  <a:cubicBezTo>
                    <a:pt x="921" y="408"/>
                    <a:pt x="921" y="408"/>
                    <a:pt x="921" y="408"/>
                  </a:cubicBezTo>
                  <a:cubicBezTo>
                    <a:pt x="920" y="409"/>
                    <a:pt x="920" y="409"/>
                    <a:pt x="920" y="409"/>
                  </a:cubicBezTo>
                  <a:cubicBezTo>
                    <a:pt x="919" y="409"/>
                    <a:pt x="919" y="409"/>
                    <a:pt x="919" y="409"/>
                  </a:cubicBezTo>
                  <a:cubicBezTo>
                    <a:pt x="917" y="407"/>
                    <a:pt x="917" y="407"/>
                    <a:pt x="917" y="407"/>
                  </a:cubicBezTo>
                  <a:cubicBezTo>
                    <a:pt x="917" y="406"/>
                    <a:pt x="917" y="406"/>
                    <a:pt x="917" y="406"/>
                  </a:cubicBezTo>
                  <a:cubicBezTo>
                    <a:pt x="918" y="404"/>
                    <a:pt x="918" y="404"/>
                    <a:pt x="918" y="404"/>
                  </a:cubicBezTo>
                  <a:cubicBezTo>
                    <a:pt x="918" y="403"/>
                    <a:pt x="918" y="403"/>
                    <a:pt x="918" y="403"/>
                  </a:cubicBezTo>
                  <a:cubicBezTo>
                    <a:pt x="915" y="400"/>
                    <a:pt x="915" y="400"/>
                    <a:pt x="915" y="400"/>
                  </a:cubicBezTo>
                  <a:cubicBezTo>
                    <a:pt x="914" y="400"/>
                    <a:pt x="914" y="400"/>
                    <a:pt x="914" y="400"/>
                  </a:cubicBezTo>
                  <a:cubicBezTo>
                    <a:pt x="913" y="398"/>
                    <a:pt x="913" y="398"/>
                    <a:pt x="913" y="398"/>
                  </a:cubicBezTo>
                  <a:cubicBezTo>
                    <a:pt x="914" y="397"/>
                    <a:pt x="914" y="397"/>
                    <a:pt x="914" y="397"/>
                  </a:cubicBezTo>
                  <a:cubicBezTo>
                    <a:pt x="914" y="396"/>
                    <a:pt x="914" y="396"/>
                    <a:pt x="914" y="396"/>
                  </a:cubicBezTo>
                  <a:cubicBezTo>
                    <a:pt x="915" y="395"/>
                    <a:pt x="915" y="395"/>
                    <a:pt x="915" y="395"/>
                  </a:cubicBezTo>
                  <a:cubicBezTo>
                    <a:pt x="913" y="392"/>
                    <a:pt x="913" y="392"/>
                    <a:pt x="913" y="392"/>
                  </a:cubicBezTo>
                  <a:cubicBezTo>
                    <a:pt x="912" y="392"/>
                    <a:pt x="912" y="392"/>
                    <a:pt x="912" y="392"/>
                  </a:cubicBezTo>
                  <a:cubicBezTo>
                    <a:pt x="911" y="390"/>
                    <a:pt x="911" y="390"/>
                    <a:pt x="911" y="390"/>
                  </a:cubicBezTo>
                  <a:cubicBezTo>
                    <a:pt x="910" y="390"/>
                    <a:pt x="910" y="390"/>
                    <a:pt x="910" y="390"/>
                  </a:cubicBezTo>
                  <a:cubicBezTo>
                    <a:pt x="909" y="389"/>
                    <a:pt x="909" y="389"/>
                    <a:pt x="909" y="389"/>
                  </a:cubicBezTo>
                  <a:cubicBezTo>
                    <a:pt x="906" y="388"/>
                    <a:pt x="906" y="388"/>
                    <a:pt x="906" y="388"/>
                  </a:cubicBezTo>
                  <a:cubicBezTo>
                    <a:pt x="905" y="387"/>
                    <a:pt x="905" y="387"/>
                    <a:pt x="905" y="387"/>
                  </a:cubicBezTo>
                  <a:cubicBezTo>
                    <a:pt x="902" y="386"/>
                    <a:pt x="902" y="386"/>
                    <a:pt x="902" y="386"/>
                  </a:cubicBezTo>
                  <a:cubicBezTo>
                    <a:pt x="901" y="386"/>
                    <a:pt x="901" y="386"/>
                    <a:pt x="901" y="386"/>
                  </a:cubicBezTo>
                  <a:cubicBezTo>
                    <a:pt x="900" y="383"/>
                    <a:pt x="900" y="383"/>
                    <a:pt x="900" y="383"/>
                  </a:cubicBezTo>
                  <a:cubicBezTo>
                    <a:pt x="899" y="382"/>
                    <a:pt x="899" y="382"/>
                    <a:pt x="899" y="382"/>
                  </a:cubicBezTo>
                  <a:cubicBezTo>
                    <a:pt x="897" y="382"/>
                    <a:pt x="897" y="382"/>
                    <a:pt x="897" y="382"/>
                  </a:cubicBezTo>
                  <a:cubicBezTo>
                    <a:pt x="895" y="381"/>
                    <a:pt x="895" y="381"/>
                    <a:pt x="895" y="381"/>
                  </a:cubicBezTo>
                  <a:cubicBezTo>
                    <a:pt x="893" y="382"/>
                    <a:pt x="893" y="382"/>
                    <a:pt x="893" y="382"/>
                  </a:cubicBezTo>
                  <a:cubicBezTo>
                    <a:pt x="892" y="382"/>
                    <a:pt x="892" y="382"/>
                    <a:pt x="892" y="382"/>
                  </a:cubicBezTo>
                  <a:cubicBezTo>
                    <a:pt x="891" y="383"/>
                    <a:pt x="891" y="383"/>
                    <a:pt x="891" y="383"/>
                  </a:cubicBezTo>
                  <a:cubicBezTo>
                    <a:pt x="890" y="383"/>
                    <a:pt x="890" y="383"/>
                    <a:pt x="890" y="383"/>
                  </a:cubicBezTo>
                  <a:cubicBezTo>
                    <a:pt x="889" y="383"/>
                    <a:pt x="889" y="383"/>
                    <a:pt x="889" y="383"/>
                  </a:cubicBezTo>
                  <a:cubicBezTo>
                    <a:pt x="889" y="382"/>
                    <a:pt x="889" y="382"/>
                    <a:pt x="889" y="382"/>
                  </a:cubicBezTo>
                  <a:cubicBezTo>
                    <a:pt x="888" y="381"/>
                    <a:pt x="888" y="381"/>
                    <a:pt x="888" y="381"/>
                  </a:cubicBezTo>
                  <a:cubicBezTo>
                    <a:pt x="886" y="381"/>
                    <a:pt x="886" y="381"/>
                    <a:pt x="886" y="381"/>
                  </a:cubicBezTo>
                  <a:cubicBezTo>
                    <a:pt x="887" y="384"/>
                    <a:pt x="887" y="384"/>
                    <a:pt x="887" y="384"/>
                  </a:cubicBezTo>
                  <a:cubicBezTo>
                    <a:pt x="888" y="385"/>
                    <a:pt x="888" y="385"/>
                    <a:pt x="888" y="385"/>
                  </a:cubicBezTo>
                  <a:cubicBezTo>
                    <a:pt x="888" y="387"/>
                    <a:pt x="888" y="387"/>
                    <a:pt x="888" y="387"/>
                  </a:cubicBezTo>
                  <a:cubicBezTo>
                    <a:pt x="889" y="390"/>
                    <a:pt x="889" y="390"/>
                    <a:pt x="889" y="390"/>
                  </a:cubicBezTo>
                  <a:cubicBezTo>
                    <a:pt x="888" y="392"/>
                    <a:pt x="888" y="392"/>
                    <a:pt x="888" y="392"/>
                  </a:cubicBezTo>
                  <a:cubicBezTo>
                    <a:pt x="887" y="393"/>
                    <a:pt x="887" y="393"/>
                    <a:pt x="887" y="393"/>
                  </a:cubicBezTo>
                  <a:cubicBezTo>
                    <a:pt x="887" y="391"/>
                    <a:pt x="887" y="391"/>
                    <a:pt x="887" y="391"/>
                  </a:cubicBezTo>
                  <a:cubicBezTo>
                    <a:pt x="887" y="389"/>
                    <a:pt x="887" y="389"/>
                    <a:pt x="887" y="389"/>
                  </a:cubicBezTo>
                  <a:cubicBezTo>
                    <a:pt x="886" y="386"/>
                    <a:pt x="886" y="386"/>
                    <a:pt x="886" y="386"/>
                  </a:cubicBezTo>
                  <a:cubicBezTo>
                    <a:pt x="885" y="387"/>
                    <a:pt x="885" y="387"/>
                    <a:pt x="885" y="387"/>
                  </a:cubicBezTo>
                  <a:cubicBezTo>
                    <a:pt x="886" y="389"/>
                    <a:pt x="886" y="389"/>
                    <a:pt x="886" y="389"/>
                  </a:cubicBezTo>
                  <a:cubicBezTo>
                    <a:pt x="885" y="392"/>
                    <a:pt x="885" y="392"/>
                    <a:pt x="885" y="392"/>
                  </a:cubicBezTo>
                  <a:cubicBezTo>
                    <a:pt x="883" y="393"/>
                    <a:pt x="883" y="393"/>
                    <a:pt x="883" y="393"/>
                  </a:cubicBezTo>
                  <a:cubicBezTo>
                    <a:pt x="879" y="394"/>
                    <a:pt x="879" y="394"/>
                    <a:pt x="879" y="394"/>
                  </a:cubicBezTo>
                  <a:cubicBezTo>
                    <a:pt x="879" y="393"/>
                    <a:pt x="879" y="393"/>
                    <a:pt x="879" y="393"/>
                  </a:cubicBezTo>
                  <a:cubicBezTo>
                    <a:pt x="880" y="392"/>
                    <a:pt x="880" y="392"/>
                    <a:pt x="880" y="392"/>
                  </a:cubicBezTo>
                  <a:cubicBezTo>
                    <a:pt x="881" y="392"/>
                    <a:pt x="881" y="392"/>
                    <a:pt x="881" y="392"/>
                  </a:cubicBezTo>
                  <a:cubicBezTo>
                    <a:pt x="881" y="389"/>
                    <a:pt x="881" y="389"/>
                    <a:pt x="881" y="389"/>
                  </a:cubicBezTo>
                  <a:cubicBezTo>
                    <a:pt x="882" y="388"/>
                    <a:pt x="882" y="388"/>
                    <a:pt x="882" y="388"/>
                  </a:cubicBezTo>
                  <a:cubicBezTo>
                    <a:pt x="882" y="387"/>
                    <a:pt x="882" y="387"/>
                    <a:pt x="882" y="387"/>
                  </a:cubicBezTo>
                  <a:cubicBezTo>
                    <a:pt x="880" y="387"/>
                    <a:pt x="880" y="387"/>
                    <a:pt x="880" y="387"/>
                  </a:cubicBezTo>
                  <a:cubicBezTo>
                    <a:pt x="879" y="388"/>
                    <a:pt x="879" y="388"/>
                    <a:pt x="879" y="388"/>
                  </a:cubicBezTo>
                  <a:cubicBezTo>
                    <a:pt x="879" y="387"/>
                    <a:pt x="879" y="387"/>
                    <a:pt x="879" y="387"/>
                  </a:cubicBezTo>
                  <a:cubicBezTo>
                    <a:pt x="878" y="387"/>
                    <a:pt x="878" y="387"/>
                    <a:pt x="878" y="387"/>
                  </a:cubicBezTo>
                  <a:cubicBezTo>
                    <a:pt x="877" y="389"/>
                    <a:pt x="877" y="389"/>
                    <a:pt x="877" y="389"/>
                  </a:cubicBezTo>
                  <a:cubicBezTo>
                    <a:pt x="876" y="390"/>
                    <a:pt x="876" y="390"/>
                    <a:pt x="876" y="390"/>
                  </a:cubicBezTo>
                  <a:cubicBezTo>
                    <a:pt x="875" y="390"/>
                    <a:pt x="875" y="390"/>
                    <a:pt x="875" y="390"/>
                  </a:cubicBezTo>
                  <a:cubicBezTo>
                    <a:pt x="874" y="391"/>
                    <a:pt x="874" y="391"/>
                    <a:pt x="874" y="391"/>
                  </a:cubicBezTo>
                  <a:cubicBezTo>
                    <a:pt x="872" y="389"/>
                    <a:pt x="872" y="389"/>
                    <a:pt x="872" y="389"/>
                  </a:cubicBezTo>
                  <a:cubicBezTo>
                    <a:pt x="872" y="387"/>
                    <a:pt x="872" y="387"/>
                    <a:pt x="872" y="387"/>
                  </a:cubicBezTo>
                  <a:cubicBezTo>
                    <a:pt x="872" y="384"/>
                    <a:pt x="872" y="384"/>
                    <a:pt x="872" y="384"/>
                  </a:cubicBezTo>
                  <a:cubicBezTo>
                    <a:pt x="870" y="382"/>
                    <a:pt x="870" y="382"/>
                    <a:pt x="870" y="382"/>
                  </a:cubicBezTo>
                  <a:cubicBezTo>
                    <a:pt x="870" y="377"/>
                    <a:pt x="870" y="377"/>
                    <a:pt x="870" y="377"/>
                  </a:cubicBezTo>
                  <a:cubicBezTo>
                    <a:pt x="868" y="378"/>
                    <a:pt x="868" y="378"/>
                    <a:pt x="868" y="378"/>
                  </a:cubicBezTo>
                  <a:cubicBezTo>
                    <a:pt x="867" y="377"/>
                    <a:pt x="867" y="377"/>
                    <a:pt x="867" y="377"/>
                  </a:cubicBezTo>
                  <a:cubicBezTo>
                    <a:pt x="865" y="378"/>
                    <a:pt x="865" y="378"/>
                    <a:pt x="865" y="378"/>
                  </a:cubicBezTo>
                  <a:cubicBezTo>
                    <a:pt x="864" y="379"/>
                    <a:pt x="864" y="379"/>
                    <a:pt x="864" y="379"/>
                  </a:cubicBezTo>
                  <a:cubicBezTo>
                    <a:pt x="862" y="380"/>
                    <a:pt x="862" y="380"/>
                    <a:pt x="862" y="380"/>
                  </a:cubicBezTo>
                  <a:cubicBezTo>
                    <a:pt x="860" y="380"/>
                    <a:pt x="860" y="380"/>
                    <a:pt x="860" y="380"/>
                  </a:cubicBezTo>
                  <a:cubicBezTo>
                    <a:pt x="859" y="379"/>
                    <a:pt x="859" y="379"/>
                    <a:pt x="859" y="379"/>
                  </a:cubicBezTo>
                  <a:cubicBezTo>
                    <a:pt x="857" y="380"/>
                    <a:pt x="857" y="380"/>
                    <a:pt x="857" y="380"/>
                  </a:cubicBezTo>
                  <a:cubicBezTo>
                    <a:pt x="856" y="379"/>
                    <a:pt x="856" y="379"/>
                    <a:pt x="856" y="379"/>
                  </a:cubicBezTo>
                  <a:cubicBezTo>
                    <a:pt x="855" y="377"/>
                    <a:pt x="855" y="377"/>
                    <a:pt x="855" y="377"/>
                  </a:cubicBezTo>
                  <a:cubicBezTo>
                    <a:pt x="856" y="375"/>
                    <a:pt x="856" y="375"/>
                    <a:pt x="856" y="375"/>
                  </a:cubicBezTo>
                  <a:cubicBezTo>
                    <a:pt x="856" y="374"/>
                    <a:pt x="856" y="374"/>
                    <a:pt x="856" y="374"/>
                  </a:cubicBezTo>
                  <a:cubicBezTo>
                    <a:pt x="858" y="371"/>
                    <a:pt x="858" y="371"/>
                    <a:pt x="858" y="371"/>
                  </a:cubicBezTo>
                  <a:cubicBezTo>
                    <a:pt x="858" y="370"/>
                    <a:pt x="858" y="370"/>
                    <a:pt x="858" y="370"/>
                  </a:cubicBezTo>
                  <a:cubicBezTo>
                    <a:pt x="860" y="368"/>
                    <a:pt x="860" y="368"/>
                    <a:pt x="860" y="368"/>
                  </a:cubicBezTo>
                  <a:cubicBezTo>
                    <a:pt x="860" y="365"/>
                    <a:pt x="860" y="365"/>
                    <a:pt x="860" y="365"/>
                  </a:cubicBezTo>
                  <a:cubicBezTo>
                    <a:pt x="863" y="363"/>
                    <a:pt x="863" y="363"/>
                    <a:pt x="863" y="363"/>
                  </a:cubicBezTo>
                  <a:cubicBezTo>
                    <a:pt x="863" y="360"/>
                    <a:pt x="863" y="360"/>
                    <a:pt x="863" y="360"/>
                  </a:cubicBezTo>
                  <a:cubicBezTo>
                    <a:pt x="864" y="360"/>
                    <a:pt x="864" y="360"/>
                    <a:pt x="864" y="360"/>
                  </a:cubicBezTo>
                  <a:cubicBezTo>
                    <a:pt x="864" y="359"/>
                    <a:pt x="864" y="359"/>
                    <a:pt x="864" y="359"/>
                  </a:cubicBezTo>
                  <a:cubicBezTo>
                    <a:pt x="865" y="357"/>
                    <a:pt x="865" y="357"/>
                    <a:pt x="865" y="357"/>
                  </a:cubicBezTo>
                  <a:cubicBezTo>
                    <a:pt x="866" y="355"/>
                    <a:pt x="866" y="355"/>
                    <a:pt x="866" y="355"/>
                  </a:cubicBezTo>
                  <a:cubicBezTo>
                    <a:pt x="867" y="353"/>
                    <a:pt x="867" y="353"/>
                    <a:pt x="867" y="353"/>
                  </a:cubicBezTo>
                  <a:cubicBezTo>
                    <a:pt x="866" y="351"/>
                    <a:pt x="866" y="351"/>
                    <a:pt x="866" y="351"/>
                  </a:cubicBezTo>
                  <a:cubicBezTo>
                    <a:pt x="867" y="350"/>
                    <a:pt x="867" y="350"/>
                    <a:pt x="867" y="350"/>
                  </a:cubicBezTo>
                  <a:cubicBezTo>
                    <a:pt x="867" y="347"/>
                    <a:pt x="867" y="347"/>
                    <a:pt x="867" y="347"/>
                  </a:cubicBezTo>
                  <a:cubicBezTo>
                    <a:pt x="868" y="342"/>
                    <a:pt x="868" y="342"/>
                    <a:pt x="868" y="342"/>
                  </a:cubicBezTo>
                  <a:cubicBezTo>
                    <a:pt x="868" y="342"/>
                    <a:pt x="868" y="342"/>
                    <a:pt x="868" y="342"/>
                  </a:cubicBezTo>
                  <a:cubicBezTo>
                    <a:pt x="869" y="339"/>
                    <a:pt x="869" y="339"/>
                    <a:pt x="869" y="339"/>
                  </a:cubicBezTo>
                  <a:cubicBezTo>
                    <a:pt x="870" y="339"/>
                    <a:pt x="870" y="339"/>
                    <a:pt x="870" y="339"/>
                  </a:cubicBezTo>
                  <a:cubicBezTo>
                    <a:pt x="870" y="337"/>
                    <a:pt x="870" y="337"/>
                    <a:pt x="870" y="337"/>
                  </a:cubicBezTo>
                  <a:cubicBezTo>
                    <a:pt x="872" y="334"/>
                    <a:pt x="872" y="334"/>
                    <a:pt x="872" y="334"/>
                  </a:cubicBezTo>
                  <a:cubicBezTo>
                    <a:pt x="872" y="332"/>
                    <a:pt x="872" y="332"/>
                    <a:pt x="872" y="332"/>
                  </a:cubicBezTo>
                  <a:cubicBezTo>
                    <a:pt x="874" y="330"/>
                    <a:pt x="874" y="330"/>
                    <a:pt x="874" y="330"/>
                  </a:cubicBezTo>
                  <a:cubicBezTo>
                    <a:pt x="873" y="327"/>
                    <a:pt x="873" y="327"/>
                    <a:pt x="873" y="327"/>
                  </a:cubicBezTo>
                  <a:cubicBezTo>
                    <a:pt x="874" y="327"/>
                    <a:pt x="874" y="327"/>
                    <a:pt x="874" y="327"/>
                  </a:cubicBezTo>
                  <a:cubicBezTo>
                    <a:pt x="874" y="325"/>
                    <a:pt x="874" y="325"/>
                    <a:pt x="874" y="325"/>
                  </a:cubicBezTo>
                  <a:cubicBezTo>
                    <a:pt x="875" y="324"/>
                    <a:pt x="875" y="324"/>
                    <a:pt x="875" y="324"/>
                  </a:cubicBezTo>
                  <a:cubicBezTo>
                    <a:pt x="876" y="324"/>
                    <a:pt x="876" y="324"/>
                    <a:pt x="876" y="324"/>
                  </a:cubicBezTo>
                  <a:cubicBezTo>
                    <a:pt x="876" y="322"/>
                    <a:pt x="876" y="322"/>
                    <a:pt x="876" y="322"/>
                  </a:cubicBezTo>
                  <a:cubicBezTo>
                    <a:pt x="875" y="321"/>
                    <a:pt x="875" y="321"/>
                    <a:pt x="875" y="321"/>
                  </a:cubicBezTo>
                  <a:cubicBezTo>
                    <a:pt x="875" y="318"/>
                    <a:pt x="875" y="318"/>
                    <a:pt x="875" y="318"/>
                  </a:cubicBezTo>
                  <a:cubicBezTo>
                    <a:pt x="874" y="316"/>
                    <a:pt x="874" y="316"/>
                    <a:pt x="874" y="316"/>
                  </a:cubicBezTo>
                  <a:cubicBezTo>
                    <a:pt x="876" y="313"/>
                    <a:pt x="876" y="313"/>
                    <a:pt x="876" y="313"/>
                  </a:cubicBezTo>
                  <a:cubicBezTo>
                    <a:pt x="878" y="310"/>
                    <a:pt x="878" y="310"/>
                    <a:pt x="878" y="310"/>
                  </a:cubicBezTo>
                  <a:cubicBezTo>
                    <a:pt x="879" y="307"/>
                    <a:pt x="879" y="307"/>
                    <a:pt x="879" y="307"/>
                  </a:cubicBezTo>
                  <a:cubicBezTo>
                    <a:pt x="877" y="303"/>
                    <a:pt x="877" y="303"/>
                    <a:pt x="877" y="303"/>
                  </a:cubicBezTo>
                  <a:cubicBezTo>
                    <a:pt x="877" y="301"/>
                    <a:pt x="877" y="301"/>
                    <a:pt x="877" y="301"/>
                  </a:cubicBezTo>
                  <a:cubicBezTo>
                    <a:pt x="879" y="300"/>
                    <a:pt x="879" y="300"/>
                    <a:pt x="879" y="300"/>
                  </a:cubicBezTo>
                  <a:cubicBezTo>
                    <a:pt x="879" y="298"/>
                    <a:pt x="879" y="298"/>
                    <a:pt x="879" y="298"/>
                  </a:cubicBezTo>
                  <a:cubicBezTo>
                    <a:pt x="882" y="296"/>
                    <a:pt x="882" y="296"/>
                    <a:pt x="882" y="296"/>
                  </a:cubicBezTo>
                  <a:cubicBezTo>
                    <a:pt x="883" y="294"/>
                    <a:pt x="883" y="294"/>
                    <a:pt x="883" y="294"/>
                  </a:cubicBezTo>
                  <a:cubicBezTo>
                    <a:pt x="884" y="294"/>
                    <a:pt x="884" y="294"/>
                    <a:pt x="884" y="294"/>
                  </a:cubicBezTo>
                  <a:cubicBezTo>
                    <a:pt x="885" y="295"/>
                    <a:pt x="885" y="295"/>
                    <a:pt x="885" y="295"/>
                  </a:cubicBezTo>
                  <a:cubicBezTo>
                    <a:pt x="887" y="295"/>
                    <a:pt x="887" y="295"/>
                    <a:pt x="887" y="295"/>
                  </a:cubicBezTo>
                  <a:cubicBezTo>
                    <a:pt x="890" y="292"/>
                    <a:pt x="890" y="292"/>
                    <a:pt x="890" y="292"/>
                  </a:cubicBezTo>
                  <a:cubicBezTo>
                    <a:pt x="892" y="292"/>
                    <a:pt x="892" y="292"/>
                    <a:pt x="892" y="292"/>
                  </a:cubicBezTo>
                  <a:cubicBezTo>
                    <a:pt x="895" y="291"/>
                    <a:pt x="895" y="291"/>
                    <a:pt x="895" y="291"/>
                  </a:cubicBezTo>
                  <a:cubicBezTo>
                    <a:pt x="897" y="291"/>
                    <a:pt x="897" y="291"/>
                    <a:pt x="897" y="291"/>
                  </a:cubicBezTo>
                  <a:cubicBezTo>
                    <a:pt x="898" y="289"/>
                    <a:pt x="898" y="289"/>
                    <a:pt x="898" y="289"/>
                  </a:cubicBezTo>
                  <a:cubicBezTo>
                    <a:pt x="900" y="290"/>
                    <a:pt x="900" y="290"/>
                    <a:pt x="900" y="290"/>
                  </a:cubicBezTo>
                  <a:cubicBezTo>
                    <a:pt x="901" y="289"/>
                    <a:pt x="901" y="289"/>
                    <a:pt x="901" y="289"/>
                  </a:cubicBezTo>
                  <a:cubicBezTo>
                    <a:pt x="902" y="288"/>
                    <a:pt x="902" y="288"/>
                    <a:pt x="902" y="288"/>
                  </a:cubicBezTo>
                  <a:cubicBezTo>
                    <a:pt x="904" y="289"/>
                    <a:pt x="904" y="289"/>
                    <a:pt x="904" y="289"/>
                  </a:cubicBezTo>
                  <a:cubicBezTo>
                    <a:pt x="903" y="291"/>
                    <a:pt x="903" y="291"/>
                    <a:pt x="903" y="291"/>
                  </a:cubicBezTo>
                  <a:cubicBezTo>
                    <a:pt x="904" y="291"/>
                    <a:pt x="904" y="291"/>
                    <a:pt x="904" y="291"/>
                  </a:cubicBezTo>
                  <a:cubicBezTo>
                    <a:pt x="906" y="293"/>
                    <a:pt x="906" y="293"/>
                    <a:pt x="906" y="293"/>
                  </a:cubicBezTo>
                  <a:cubicBezTo>
                    <a:pt x="906" y="291"/>
                    <a:pt x="906" y="291"/>
                    <a:pt x="906" y="291"/>
                  </a:cubicBezTo>
                  <a:cubicBezTo>
                    <a:pt x="908" y="290"/>
                    <a:pt x="908" y="290"/>
                    <a:pt x="908" y="290"/>
                  </a:cubicBezTo>
                  <a:cubicBezTo>
                    <a:pt x="905" y="288"/>
                    <a:pt x="905" y="288"/>
                    <a:pt x="905" y="288"/>
                  </a:cubicBezTo>
                  <a:cubicBezTo>
                    <a:pt x="905" y="287"/>
                    <a:pt x="905" y="287"/>
                    <a:pt x="905" y="287"/>
                  </a:cubicBezTo>
                  <a:cubicBezTo>
                    <a:pt x="907" y="286"/>
                    <a:pt x="907" y="286"/>
                    <a:pt x="907" y="286"/>
                  </a:cubicBezTo>
                  <a:cubicBezTo>
                    <a:pt x="911" y="287"/>
                    <a:pt x="911" y="287"/>
                    <a:pt x="911" y="287"/>
                  </a:cubicBezTo>
                  <a:cubicBezTo>
                    <a:pt x="912" y="286"/>
                    <a:pt x="912" y="286"/>
                    <a:pt x="912" y="286"/>
                  </a:cubicBezTo>
                  <a:cubicBezTo>
                    <a:pt x="916" y="286"/>
                    <a:pt x="916" y="286"/>
                    <a:pt x="916" y="286"/>
                  </a:cubicBezTo>
                  <a:cubicBezTo>
                    <a:pt x="916" y="287"/>
                    <a:pt x="916" y="287"/>
                    <a:pt x="916" y="287"/>
                  </a:cubicBezTo>
                  <a:cubicBezTo>
                    <a:pt x="917" y="287"/>
                    <a:pt x="917" y="287"/>
                    <a:pt x="917" y="287"/>
                  </a:cubicBezTo>
                  <a:cubicBezTo>
                    <a:pt x="918" y="286"/>
                    <a:pt x="918" y="286"/>
                    <a:pt x="918" y="286"/>
                  </a:cubicBezTo>
                  <a:cubicBezTo>
                    <a:pt x="919" y="286"/>
                    <a:pt x="919" y="286"/>
                    <a:pt x="919" y="286"/>
                  </a:cubicBezTo>
                  <a:cubicBezTo>
                    <a:pt x="919" y="285"/>
                    <a:pt x="919" y="285"/>
                    <a:pt x="919" y="285"/>
                  </a:cubicBezTo>
                  <a:cubicBezTo>
                    <a:pt x="920" y="284"/>
                    <a:pt x="920" y="284"/>
                    <a:pt x="920" y="284"/>
                  </a:cubicBezTo>
                  <a:cubicBezTo>
                    <a:pt x="923" y="284"/>
                    <a:pt x="923" y="284"/>
                    <a:pt x="923" y="284"/>
                  </a:cubicBezTo>
                  <a:cubicBezTo>
                    <a:pt x="924" y="286"/>
                    <a:pt x="924" y="286"/>
                    <a:pt x="924" y="286"/>
                  </a:cubicBezTo>
                  <a:cubicBezTo>
                    <a:pt x="927" y="284"/>
                    <a:pt x="927" y="284"/>
                    <a:pt x="927" y="284"/>
                  </a:cubicBezTo>
                  <a:cubicBezTo>
                    <a:pt x="927" y="283"/>
                    <a:pt x="927" y="283"/>
                    <a:pt x="927" y="283"/>
                  </a:cubicBezTo>
                  <a:cubicBezTo>
                    <a:pt x="926" y="283"/>
                    <a:pt x="926" y="283"/>
                    <a:pt x="926" y="283"/>
                  </a:cubicBezTo>
                  <a:cubicBezTo>
                    <a:pt x="925" y="283"/>
                    <a:pt x="925" y="283"/>
                    <a:pt x="925" y="283"/>
                  </a:cubicBezTo>
                  <a:cubicBezTo>
                    <a:pt x="923" y="282"/>
                    <a:pt x="923" y="282"/>
                    <a:pt x="923" y="282"/>
                  </a:cubicBezTo>
                  <a:cubicBezTo>
                    <a:pt x="925" y="280"/>
                    <a:pt x="925" y="280"/>
                    <a:pt x="925" y="280"/>
                  </a:cubicBezTo>
                  <a:cubicBezTo>
                    <a:pt x="925" y="281"/>
                    <a:pt x="925" y="281"/>
                    <a:pt x="925" y="281"/>
                  </a:cubicBezTo>
                  <a:cubicBezTo>
                    <a:pt x="927" y="280"/>
                    <a:pt x="927" y="280"/>
                    <a:pt x="927" y="280"/>
                  </a:cubicBezTo>
                  <a:cubicBezTo>
                    <a:pt x="925" y="279"/>
                    <a:pt x="925" y="279"/>
                    <a:pt x="925" y="279"/>
                  </a:cubicBezTo>
                  <a:cubicBezTo>
                    <a:pt x="925" y="278"/>
                    <a:pt x="925" y="278"/>
                    <a:pt x="925" y="278"/>
                  </a:cubicBezTo>
                  <a:cubicBezTo>
                    <a:pt x="926" y="278"/>
                    <a:pt x="926" y="278"/>
                    <a:pt x="926" y="278"/>
                  </a:cubicBezTo>
                  <a:cubicBezTo>
                    <a:pt x="929" y="275"/>
                    <a:pt x="929" y="275"/>
                    <a:pt x="929" y="275"/>
                  </a:cubicBezTo>
                  <a:cubicBezTo>
                    <a:pt x="931" y="275"/>
                    <a:pt x="931" y="275"/>
                    <a:pt x="931" y="275"/>
                  </a:cubicBezTo>
                  <a:cubicBezTo>
                    <a:pt x="932" y="276"/>
                    <a:pt x="932" y="276"/>
                    <a:pt x="932" y="276"/>
                  </a:cubicBezTo>
                  <a:cubicBezTo>
                    <a:pt x="934" y="275"/>
                    <a:pt x="934" y="275"/>
                    <a:pt x="934" y="275"/>
                  </a:cubicBezTo>
                  <a:cubicBezTo>
                    <a:pt x="937" y="276"/>
                    <a:pt x="937" y="276"/>
                    <a:pt x="937" y="276"/>
                  </a:cubicBezTo>
                  <a:cubicBezTo>
                    <a:pt x="939" y="276"/>
                    <a:pt x="939" y="276"/>
                    <a:pt x="939" y="276"/>
                  </a:cubicBezTo>
                  <a:cubicBezTo>
                    <a:pt x="939" y="277"/>
                    <a:pt x="939" y="277"/>
                    <a:pt x="939" y="277"/>
                  </a:cubicBezTo>
                  <a:cubicBezTo>
                    <a:pt x="940" y="278"/>
                    <a:pt x="940" y="278"/>
                    <a:pt x="940" y="278"/>
                  </a:cubicBezTo>
                  <a:cubicBezTo>
                    <a:pt x="941" y="277"/>
                    <a:pt x="941" y="277"/>
                    <a:pt x="941" y="277"/>
                  </a:cubicBezTo>
                  <a:cubicBezTo>
                    <a:pt x="940" y="276"/>
                    <a:pt x="940" y="276"/>
                    <a:pt x="940" y="276"/>
                  </a:cubicBezTo>
                  <a:cubicBezTo>
                    <a:pt x="943" y="276"/>
                    <a:pt x="943" y="276"/>
                    <a:pt x="943" y="276"/>
                  </a:cubicBezTo>
                  <a:cubicBezTo>
                    <a:pt x="945" y="276"/>
                    <a:pt x="945" y="276"/>
                    <a:pt x="945" y="276"/>
                  </a:cubicBezTo>
                  <a:cubicBezTo>
                    <a:pt x="947" y="277"/>
                    <a:pt x="947" y="277"/>
                    <a:pt x="947" y="277"/>
                  </a:cubicBezTo>
                  <a:cubicBezTo>
                    <a:pt x="949" y="278"/>
                    <a:pt x="949" y="278"/>
                    <a:pt x="949" y="278"/>
                  </a:cubicBezTo>
                  <a:cubicBezTo>
                    <a:pt x="949" y="279"/>
                    <a:pt x="949" y="279"/>
                    <a:pt x="949" y="279"/>
                  </a:cubicBezTo>
                  <a:cubicBezTo>
                    <a:pt x="951" y="279"/>
                    <a:pt x="951" y="279"/>
                    <a:pt x="951" y="279"/>
                  </a:cubicBezTo>
                  <a:cubicBezTo>
                    <a:pt x="952" y="278"/>
                    <a:pt x="952" y="278"/>
                    <a:pt x="952" y="278"/>
                  </a:cubicBezTo>
                  <a:cubicBezTo>
                    <a:pt x="954" y="278"/>
                    <a:pt x="954" y="278"/>
                    <a:pt x="954" y="278"/>
                  </a:cubicBezTo>
                  <a:cubicBezTo>
                    <a:pt x="954" y="279"/>
                    <a:pt x="954" y="279"/>
                    <a:pt x="954" y="279"/>
                  </a:cubicBezTo>
                  <a:cubicBezTo>
                    <a:pt x="951" y="281"/>
                    <a:pt x="951" y="281"/>
                    <a:pt x="951" y="281"/>
                  </a:cubicBezTo>
                  <a:cubicBezTo>
                    <a:pt x="948" y="281"/>
                    <a:pt x="948" y="281"/>
                    <a:pt x="948" y="281"/>
                  </a:cubicBezTo>
                  <a:cubicBezTo>
                    <a:pt x="948" y="282"/>
                    <a:pt x="948" y="282"/>
                    <a:pt x="948" y="282"/>
                  </a:cubicBezTo>
                  <a:cubicBezTo>
                    <a:pt x="948" y="284"/>
                    <a:pt x="948" y="284"/>
                    <a:pt x="948" y="284"/>
                  </a:cubicBezTo>
                  <a:cubicBezTo>
                    <a:pt x="947" y="284"/>
                    <a:pt x="947" y="284"/>
                    <a:pt x="947" y="284"/>
                  </a:cubicBezTo>
                  <a:cubicBezTo>
                    <a:pt x="946" y="285"/>
                    <a:pt x="946" y="285"/>
                    <a:pt x="946" y="285"/>
                  </a:cubicBezTo>
                  <a:cubicBezTo>
                    <a:pt x="947" y="285"/>
                    <a:pt x="947" y="285"/>
                    <a:pt x="947" y="285"/>
                  </a:cubicBezTo>
                  <a:cubicBezTo>
                    <a:pt x="948" y="285"/>
                    <a:pt x="948" y="285"/>
                    <a:pt x="948" y="285"/>
                  </a:cubicBezTo>
                  <a:cubicBezTo>
                    <a:pt x="950" y="288"/>
                    <a:pt x="950" y="288"/>
                    <a:pt x="950" y="288"/>
                  </a:cubicBezTo>
                  <a:cubicBezTo>
                    <a:pt x="951" y="287"/>
                    <a:pt x="951" y="287"/>
                    <a:pt x="951" y="287"/>
                  </a:cubicBezTo>
                  <a:cubicBezTo>
                    <a:pt x="954" y="287"/>
                    <a:pt x="954" y="287"/>
                    <a:pt x="954" y="287"/>
                  </a:cubicBezTo>
                  <a:cubicBezTo>
                    <a:pt x="955" y="285"/>
                    <a:pt x="955" y="285"/>
                    <a:pt x="955" y="285"/>
                  </a:cubicBezTo>
                  <a:cubicBezTo>
                    <a:pt x="955" y="284"/>
                    <a:pt x="955" y="284"/>
                    <a:pt x="955" y="284"/>
                  </a:cubicBezTo>
                  <a:cubicBezTo>
                    <a:pt x="956" y="284"/>
                    <a:pt x="956" y="284"/>
                    <a:pt x="956" y="284"/>
                  </a:cubicBezTo>
                  <a:cubicBezTo>
                    <a:pt x="955" y="282"/>
                    <a:pt x="955" y="282"/>
                    <a:pt x="955" y="282"/>
                  </a:cubicBezTo>
                  <a:cubicBezTo>
                    <a:pt x="956" y="282"/>
                    <a:pt x="956" y="282"/>
                    <a:pt x="956" y="282"/>
                  </a:cubicBezTo>
                  <a:cubicBezTo>
                    <a:pt x="958" y="284"/>
                    <a:pt x="958" y="284"/>
                    <a:pt x="958" y="284"/>
                  </a:cubicBezTo>
                  <a:cubicBezTo>
                    <a:pt x="959" y="284"/>
                    <a:pt x="959" y="284"/>
                    <a:pt x="959" y="284"/>
                  </a:cubicBezTo>
                  <a:cubicBezTo>
                    <a:pt x="960" y="283"/>
                    <a:pt x="960" y="283"/>
                    <a:pt x="960" y="283"/>
                  </a:cubicBezTo>
                  <a:cubicBezTo>
                    <a:pt x="959" y="282"/>
                    <a:pt x="959" y="282"/>
                    <a:pt x="959" y="282"/>
                  </a:cubicBezTo>
                  <a:cubicBezTo>
                    <a:pt x="961" y="281"/>
                    <a:pt x="961" y="281"/>
                    <a:pt x="961" y="281"/>
                  </a:cubicBezTo>
                  <a:cubicBezTo>
                    <a:pt x="961" y="280"/>
                    <a:pt x="961" y="280"/>
                    <a:pt x="961" y="280"/>
                  </a:cubicBezTo>
                  <a:cubicBezTo>
                    <a:pt x="962" y="280"/>
                    <a:pt x="962" y="280"/>
                    <a:pt x="962" y="280"/>
                  </a:cubicBezTo>
                  <a:cubicBezTo>
                    <a:pt x="962" y="279"/>
                    <a:pt x="962" y="279"/>
                    <a:pt x="962" y="279"/>
                  </a:cubicBezTo>
                  <a:cubicBezTo>
                    <a:pt x="962" y="278"/>
                    <a:pt x="962" y="278"/>
                    <a:pt x="962" y="278"/>
                  </a:cubicBezTo>
                  <a:cubicBezTo>
                    <a:pt x="963" y="277"/>
                    <a:pt x="963" y="277"/>
                    <a:pt x="963" y="277"/>
                  </a:cubicBezTo>
                  <a:cubicBezTo>
                    <a:pt x="964" y="278"/>
                    <a:pt x="964" y="278"/>
                    <a:pt x="964" y="278"/>
                  </a:cubicBezTo>
                  <a:cubicBezTo>
                    <a:pt x="965" y="277"/>
                    <a:pt x="965" y="277"/>
                    <a:pt x="965" y="277"/>
                  </a:cubicBezTo>
                  <a:cubicBezTo>
                    <a:pt x="966" y="278"/>
                    <a:pt x="966" y="278"/>
                    <a:pt x="966" y="278"/>
                  </a:cubicBezTo>
                  <a:cubicBezTo>
                    <a:pt x="966" y="279"/>
                    <a:pt x="966" y="279"/>
                    <a:pt x="966" y="279"/>
                  </a:cubicBezTo>
                  <a:cubicBezTo>
                    <a:pt x="967" y="280"/>
                    <a:pt x="967" y="280"/>
                    <a:pt x="967" y="280"/>
                  </a:cubicBezTo>
                  <a:cubicBezTo>
                    <a:pt x="970" y="278"/>
                    <a:pt x="970" y="278"/>
                    <a:pt x="970" y="278"/>
                  </a:cubicBezTo>
                  <a:cubicBezTo>
                    <a:pt x="969" y="277"/>
                    <a:pt x="969" y="277"/>
                    <a:pt x="969" y="277"/>
                  </a:cubicBezTo>
                  <a:cubicBezTo>
                    <a:pt x="969" y="276"/>
                    <a:pt x="969" y="276"/>
                    <a:pt x="969" y="276"/>
                  </a:cubicBezTo>
                  <a:cubicBezTo>
                    <a:pt x="970" y="275"/>
                    <a:pt x="970" y="275"/>
                    <a:pt x="970" y="275"/>
                  </a:cubicBezTo>
                  <a:cubicBezTo>
                    <a:pt x="971" y="276"/>
                    <a:pt x="971" y="276"/>
                    <a:pt x="971" y="276"/>
                  </a:cubicBezTo>
                  <a:cubicBezTo>
                    <a:pt x="972" y="275"/>
                    <a:pt x="972" y="275"/>
                    <a:pt x="972" y="275"/>
                  </a:cubicBezTo>
                  <a:cubicBezTo>
                    <a:pt x="973" y="275"/>
                    <a:pt x="973" y="275"/>
                    <a:pt x="973" y="275"/>
                  </a:cubicBezTo>
                  <a:cubicBezTo>
                    <a:pt x="974" y="275"/>
                    <a:pt x="974" y="275"/>
                    <a:pt x="974" y="275"/>
                  </a:cubicBezTo>
                  <a:cubicBezTo>
                    <a:pt x="972" y="273"/>
                    <a:pt x="972" y="273"/>
                    <a:pt x="972" y="273"/>
                  </a:cubicBezTo>
                  <a:cubicBezTo>
                    <a:pt x="973" y="272"/>
                    <a:pt x="973" y="272"/>
                    <a:pt x="973" y="272"/>
                  </a:cubicBezTo>
                  <a:cubicBezTo>
                    <a:pt x="973" y="271"/>
                    <a:pt x="973" y="271"/>
                    <a:pt x="973" y="271"/>
                  </a:cubicBezTo>
                  <a:cubicBezTo>
                    <a:pt x="971" y="271"/>
                    <a:pt x="971" y="271"/>
                    <a:pt x="971" y="271"/>
                  </a:cubicBezTo>
                  <a:cubicBezTo>
                    <a:pt x="970" y="270"/>
                    <a:pt x="970" y="270"/>
                    <a:pt x="970" y="270"/>
                  </a:cubicBezTo>
                  <a:cubicBezTo>
                    <a:pt x="970" y="270"/>
                    <a:pt x="970" y="270"/>
                    <a:pt x="970" y="270"/>
                  </a:cubicBezTo>
                  <a:cubicBezTo>
                    <a:pt x="970" y="271"/>
                    <a:pt x="970" y="271"/>
                    <a:pt x="970" y="271"/>
                  </a:cubicBezTo>
                  <a:cubicBezTo>
                    <a:pt x="969" y="271"/>
                    <a:pt x="969" y="271"/>
                    <a:pt x="969" y="271"/>
                  </a:cubicBezTo>
                  <a:cubicBezTo>
                    <a:pt x="967" y="270"/>
                    <a:pt x="967" y="270"/>
                    <a:pt x="967" y="270"/>
                  </a:cubicBezTo>
                  <a:cubicBezTo>
                    <a:pt x="967" y="271"/>
                    <a:pt x="967" y="271"/>
                    <a:pt x="967" y="271"/>
                  </a:cubicBezTo>
                  <a:cubicBezTo>
                    <a:pt x="967" y="271"/>
                    <a:pt x="967" y="271"/>
                    <a:pt x="967" y="271"/>
                  </a:cubicBezTo>
                  <a:cubicBezTo>
                    <a:pt x="965" y="271"/>
                    <a:pt x="965" y="271"/>
                    <a:pt x="965" y="271"/>
                  </a:cubicBezTo>
                  <a:cubicBezTo>
                    <a:pt x="965" y="272"/>
                    <a:pt x="965" y="272"/>
                    <a:pt x="965" y="272"/>
                  </a:cubicBezTo>
                  <a:cubicBezTo>
                    <a:pt x="963" y="271"/>
                    <a:pt x="963" y="271"/>
                    <a:pt x="963" y="271"/>
                  </a:cubicBezTo>
                  <a:cubicBezTo>
                    <a:pt x="964" y="270"/>
                    <a:pt x="964" y="270"/>
                    <a:pt x="964" y="270"/>
                  </a:cubicBezTo>
                  <a:cubicBezTo>
                    <a:pt x="965" y="269"/>
                    <a:pt x="965" y="269"/>
                    <a:pt x="965" y="269"/>
                  </a:cubicBezTo>
                  <a:cubicBezTo>
                    <a:pt x="962" y="266"/>
                    <a:pt x="962" y="266"/>
                    <a:pt x="962" y="266"/>
                  </a:cubicBezTo>
                  <a:cubicBezTo>
                    <a:pt x="964" y="265"/>
                    <a:pt x="964" y="265"/>
                    <a:pt x="964" y="265"/>
                  </a:cubicBezTo>
                  <a:cubicBezTo>
                    <a:pt x="962" y="263"/>
                    <a:pt x="962" y="263"/>
                    <a:pt x="962" y="263"/>
                  </a:cubicBezTo>
                  <a:cubicBezTo>
                    <a:pt x="963" y="260"/>
                    <a:pt x="963" y="260"/>
                    <a:pt x="963" y="260"/>
                  </a:cubicBezTo>
                  <a:cubicBezTo>
                    <a:pt x="963" y="258"/>
                    <a:pt x="963" y="258"/>
                    <a:pt x="963" y="258"/>
                  </a:cubicBezTo>
                  <a:cubicBezTo>
                    <a:pt x="964" y="257"/>
                    <a:pt x="964" y="257"/>
                    <a:pt x="964" y="257"/>
                  </a:cubicBezTo>
                  <a:cubicBezTo>
                    <a:pt x="964" y="254"/>
                    <a:pt x="964" y="254"/>
                    <a:pt x="964" y="254"/>
                  </a:cubicBezTo>
                  <a:cubicBezTo>
                    <a:pt x="966" y="252"/>
                    <a:pt x="966" y="252"/>
                    <a:pt x="966" y="252"/>
                  </a:cubicBezTo>
                  <a:cubicBezTo>
                    <a:pt x="966" y="250"/>
                    <a:pt x="966" y="250"/>
                    <a:pt x="966" y="250"/>
                  </a:cubicBezTo>
                  <a:cubicBezTo>
                    <a:pt x="965" y="250"/>
                    <a:pt x="965" y="250"/>
                    <a:pt x="965" y="250"/>
                  </a:cubicBezTo>
                  <a:cubicBezTo>
                    <a:pt x="967" y="249"/>
                    <a:pt x="967" y="249"/>
                    <a:pt x="967" y="249"/>
                  </a:cubicBezTo>
                  <a:cubicBezTo>
                    <a:pt x="965" y="247"/>
                    <a:pt x="965" y="247"/>
                    <a:pt x="965" y="247"/>
                  </a:cubicBezTo>
                  <a:cubicBezTo>
                    <a:pt x="966" y="241"/>
                    <a:pt x="966" y="241"/>
                    <a:pt x="966" y="241"/>
                  </a:cubicBezTo>
                  <a:cubicBezTo>
                    <a:pt x="967" y="240"/>
                    <a:pt x="967" y="240"/>
                    <a:pt x="967" y="240"/>
                  </a:cubicBezTo>
                  <a:cubicBezTo>
                    <a:pt x="966" y="237"/>
                    <a:pt x="966" y="237"/>
                    <a:pt x="966" y="237"/>
                  </a:cubicBezTo>
                  <a:cubicBezTo>
                    <a:pt x="965" y="235"/>
                    <a:pt x="965" y="235"/>
                    <a:pt x="965" y="235"/>
                  </a:cubicBezTo>
                  <a:cubicBezTo>
                    <a:pt x="964" y="234"/>
                    <a:pt x="964" y="234"/>
                    <a:pt x="964" y="234"/>
                  </a:cubicBezTo>
                  <a:cubicBezTo>
                    <a:pt x="964" y="233"/>
                    <a:pt x="964" y="233"/>
                    <a:pt x="964" y="233"/>
                  </a:cubicBezTo>
                  <a:cubicBezTo>
                    <a:pt x="966" y="232"/>
                    <a:pt x="966" y="232"/>
                    <a:pt x="966" y="232"/>
                  </a:cubicBezTo>
                  <a:cubicBezTo>
                    <a:pt x="966" y="230"/>
                    <a:pt x="966" y="230"/>
                    <a:pt x="966" y="230"/>
                  </a:cubicBezTo>
                  <a:cubicBezTo>
                    <a:pt x="967" y="229"/>
                    <a:pt x="967" y="229"/>
                    <a:pt x="967" y="229"/>
                  </a:cubicBezTo>
                  <a:cubicBezTo>
                    <a:pt x="968" y="226"/>
                    <a:pt x="968" y="226"/>
                    <a:pt x="968" y="226"/>
                  </a:cubicBezTo>
                  <a:cubicBezTo>
                    <a:pt x="970" y="226"/>
                    <a:pt x="970" y="226"/>
                    <a:pt x="970" y="226"/>
                  </a:cubicBezTo>
                  <a:cubicBezTo>
                    <a:pt x="971" y="226"/>
                    <a:pt x="971" y="226"/>
                    <a:pt x="971" y="226"/>
                  </a:cubicBezTo>
                  <a:cubicBezTo>
                    <a:pt x="973" y="226"/>
                    <a:pt x="973" y="226"/>
                    <a:pt x="973" y="226"/>
                  </a:cubicBezTo>
                  <a:cubicBezTo>
                    <a:pt x="974" y="225"/>
                    <a:pt x="974" y="225"/>
                    <a:pt x="974" y="225"/>
                  </a:cubicBezTo>
                  <a:cubicBezTo>
                    <a:pt x="977" y="225"/>
                    <a:pt x="977" y="225"/>
                    <a:pt x="977" y="225"/>
                  </a:cubicBezTo>
                  <a:cubicBezTo>
                    <a:pt x="977" y="224"/>
                    <a:pt x="977" y="224"/>
                    <a:pt x="977" y="224"/>
                  </a:cubicBezTo>
                  <a:cubicBezTo>
                    <a:pt x="978" y="224"/>
                    <a:pt x="978" y="224"/>
                    <a:pt x="978" y="224"/>
                  </a:cubicBezTo>
                  <a:cubicBezTo>
                    <a:pt x="979" y="222"/>
                    <a:pt x="979" y="222"/>
                    <a:pt x="979" y="222"/>
                  </a:cubicBezTo>
                  <a:cubicBezTo>
                    <a:pt x="979" y="222"/>
                    <a:pt x="979" y="222"/>
                    <a:pt x="979" y="222"/>
                  </a:cubicBezTo>
                  <a:cubicBezTo>
                    <a:pt x="980" y="221"/>
                    <a:pt x="980" y="221"/>
                    <a:pt x="980" y="221"/>
                  </a:cubicBezTo>
                  <a:cubicBezTo>
                    <a:pt x="982" y="221"/>
                    <a:pt x="982" y="221"/>
                    <a:pt x="982" y="221"/>
                  </a:cubicBezTo>
                  <a:cubicBezTo>
                    <a:pt x="982" y="223"/>
                    <a:pt x="982" y="223"/>
                    <a:pt x="982" y="223"/>
                  </a:cubicBezTo>
                  <a:cubicBezTo>
                    <a:pt x="983" y="222"/>
                    <a:pt x="983" y="222"/>
                    <a:pt x="983" y="222"/>
                  </a:cubicBezTo>
                  <a:cubicBezTo>
                    <a:pt x="984" y="223"/>
                    <a:pt x="984" y="223"/>
                    <a:pt x="984" y="223"/>
                  </a:cubicBezTo>
                  <a:cubicBezTo>
                    <a:pt x="985" y="225"/>
                    <a:pt x="985" y="225"/>
                    <a:pt x="985" y="225"/>
                  </a:cubicBezTo>
                  <a:cubicBezTo>
                    <a:pt x="985" y="225"/>
                    <a:pt x="985" y="225"/>
                    <a:pt x="985" y="225"/>
                  </a:cubicBezTo>
                  <a:cubicBezTo>
                    <a:pt x="987" y="223"/>
                    <a:pt x="987" y="223"/>
                    <a:pt x="987" y="223"/>
                  </a:cubicBezTo>
                  <a:cubicBezTo>
                    <a:pt x="987" y="221"/>
                    <a:pt x="987" y="221"/>
                    <a:pt x="987" y="221"/>
                  </a:cubicBezTo>
                  <a:cubicBezTo>
                    <a:pt x="988" y="220"/>
                    <a:pt x="988" y="220"/>
                    <a:pt x="988" y="220"/>
                  </a:cubicBezTo>
                  <a:cubicBezTo>
                    <a:pt x="988" y="218"/>
                    <a:pt x="988" y="218"/>
                    <a:pt x="988" y="218"/>
                  </a:cubicBezTo>
                  <a:cubicBezTo>
                    <a:pt x="989" y="218"/>
                    <a:pt x="989" y="218"/>
                    <a:pt x="989" y="218"/>
                  </a:cubicBezTo>
                  <a:cubicBezTo>
                    <a:pt x="989" y="220"/>
                    <a:pt x="989" y="220"/>
                    <a:pt x="989" y="220"/>
                  </a:cubicBezTo>
                  <a:cubicBezTo>
                    <a:pt x="991" y="221"/>
                    <a:pt x="991" y="221"/>
                    <a:pt x="991" y="221"/>
                  </a:cubicBezTo>
                  <a:cubicBezTo>
                    <a:pt x="991" y="223"/>
                    <a:pt x="991" y="223"/>
                    <a:pt x="991" y="223"/>
                  </a:cubicBezTo>
                  <a:cubicBezTo>
                    <a:pt x="991" y="224"/>
                    <a:pt x="991" y="224"/>
                    <a:pt x="991" y="224"/>
                  </a:cubicBezTo>
                  <a:cubicBezTo>
                    <a:pt x="992" y="225"/>
                    <a:pt x="992" y="225"/>
                    <a:pt x="992" y="225"/>
                  </a:cubicBezTo>
                  <a:cubicBezTo>
                    <a:pt x="992" y="226"/>
                    <a:pt x="992" y="226"/>
                    <a:pt x="992" y="226"/>
                  </a:cubicBezTo>
                  <a:cubicBezTo>
                    <a:pt x="991" y="227"/>
                    <a:pt x="991" y="227"/>
                    <a:pt x="991" y="227"/>
                  </a:cubicBezTo>
                  <a:cubicBezTo>
                    <a:pt x="992" y="228"/>
                    <a:pt x="992" y="228"/>
                    <a:pt x="992" y="228"/>
                  </a:cubicBezTo>
                  <a:cubicBezTo>
                    <a:pt x="992" y="230"/>
                    <a:pt x="992" y="230"/>
                    <a:pt x="992" y="230"/>
                  </a:cubicBezTo>
                  <a:cubicBezTo>
                    <a:pt x="992" y="230"/>
                    <a:pt x="992" y="230"/>
                    <a:pt x="992" y="230"/>
                  </a:cubicBezTo>
                  <a:cubicBezTo>
                    <a:pt x="992" y="231"/>
                    <a:pt x="992" y="231"/>
                    <a:pt x="992" y="231"/>
                  </a:cubicBezTo>
                  <a:cubicBezTo>
                    <a:pt x="992" y="232"/>
                    <a:pt x="992" y="232"/>
                    <a:pt x="992" y="232"/>
                  </a:cubicBezTo>
                  <a:cubicBezTo>
                    <a:pt x="991" y="233"/>
                    <a:pt x="991" y="233"/>
                    <a:pt x="991" y="233"/>
                  </a:cubicBezTo>
                  <a:cubicBezTo>
                    <a:pt x="991" y="234"/>
                    <a:pt x="991" y="234"/>
                    <a:pt x="991" y="234"/>
                  </a:cubicBezTo>
                  <a:cubicBezTo>
                    <a:pt x="992" y="234"/>
                    <a:pt x="992" y="234"/>
                    <a:pt x="992" y="234"/>
                  </a:cubicBezTo>
                  <a:cubicBezTo>
                    <a:pt x="993" y="233"/>
                    <a:pt x="993" y="233"/>
                    <a:pt x="993" y="233"/>
                  </a:cubicBezTo>
                  <a:cubicBezTo>
                    <a:pt x="994" y="234"/>
                    <a:pt x="994" y="234"/>
                    <a:pt x="994" y="234"/>
                  </a:cubicBezTo>
                  <a:cubicBezTo>
                    <a:pt x="995" y="235"/>
                    <a:pt x="995" y="235"/>
                    <a:pt x="995" y="235"/>
                  </a:cubicBezTo>
                  <a:cubicBezTo>
                    <a:pt x="996" y="238"/>
                    <a:pt x="996" y="238"/>
                    <a:pt x="996" y="238"/>
                  </a:cubicBezTo>
                  <a:cubicBezTo>
                    <a:pt x="996" y="237"/>
                    <a:pt x="996" y="237"/>
                    <a:pt x="996" y="237"/>
                  </a:cubicBezTo>
                  <a:cubicBezTo>
                    <a:pt x="997" y="236"/>
                    <a:pt x="997" y="236"/>
                    <a:pt x="997" y="236"/>
                  </a:cubicBezTo>
                  <a:cubicBezTo>
                    <a:pt x="998" y="234"/>
                    <a:pt x="998" y="234"/>
                    <a:pt x="998" y="234"/>
                  </a:cubicBezTo>
                  <a:cubicBezTo>
                    <a:pt x="999" y="234"/>
                    <a:pt x="999" y="234"/>
                    <a:pt x="999" y="234"/>
                  </a:cubicBezTo>
                  <a:cubicBezTo>
                    <a:pt x="1000" y="235"/>
                    <a:pt x="1000" y="235"/>
                    <a:pt x="1000" y="235"/>
                  </a:cubicBezTo>
                  <a:cubicBezTo>
                    <a:pt x="999" y="238"/>
                    <a:pt x="999" y="238"/>
                    <a:pt x="999" y="238"/>
                  </a:cubicBezTo>
                  <a:cubicBezTo>
                    <a:pt x="1000" y="239"/>
                    <a:pt x="1000" y="239"/>
                    <a:pt x="1000" y="239"/>
                  </a:cubicBezTo>
                  <a:cubicBezTo>
                    <a:pt x="1001" y="241"/>
                    <a:pt x="1001" y="241"/>
                    <a:pt x="1001" y="241"/>
                  </a:cubicBezTo>
                  <a:cubicBezTo>
                    <a:pt x="1002" y="239"/>
                    <a:pt x="1002" y="239"/>
                    <a:pt x="1002" y="239"/>
                  </a:cubicBezTo>
                  <a:cubicBezTo>
                    <a:pt x="1003" y="238"/>
                    <a:pt x="1003" y="238"/>
                    <a:pt x="1003" y="238"/>
                  </a:cubicBezTo>
                  <a:cubicBezTo>
                    <a:pt x="1003" y="237"/>
                    <a:pt x="1003" y="237"/>
                    <a:pt x="1003" y="237"/>
                  </a:cubicBezTo>
                  <a:cubicBezTo>
                    <a:pt x="1004" y="236"/>
                    <a:pt x="1004" y="236"/>
                    <a:pt x="1004" y="236"/>
                  </a:cubicBezTo>
                  <a:cubicBezTo>
                    <a:pt x="1004" y="231"/>
                    <a:pt x="1004" y="231"/>
                    <a:pt x="1004" y="231"/>
                  </a:cubicBezTo>
                  <a:cubicBezTo>
                    <a:pt x="1005" y="230"/>
                    <a:pt x="1005" y="230"/>
                    <a:pt x="1005" y="230"/>
                  </a:cubicBezTo>
                  <a:cubicBezTo>
                    <a:pt x="1004" y="229"/>
                    <a:pt x="1004" y="229"/>
                    <a:pt x="1004" y="229"/>
                  </a:cubicBezTo>
                  <a:cubicBezTo>
                    <a:pt x="1005" y="228"/>
                    <a:pt x="1005" y="228"/>
                    <a:pt x="1005" y="228"/>
                  </a:cubicBezTo>
                  <a:cubicBezTo>
                    <a:pt x="1005" y="226"/>
                    <a:pt x="1005" y="226"/>
                    <a:pt x="1005" y="226"/>
                  </a:cubicBezTo>
                  <a:cubicBezTo>
                    <a:pt x="1005" y="226"/>
                    <a:pt x="1005" y="226"/>
                    <a:pt x="1005" y="226"/>
                  </a:cubicBezTo>
                  <a:cubicBezTo>
                    <a:pt x="1005" y="225"/>
                    <a:pt x="1005" y="225"/>
                    <a:pt x="1005" y="225"/>
                  </a:cubicBezTo>
                  <a:cubicBezTo>
                    <a:pt x="1005" y="225"/>
                    <a:pt x="1005" y="225"/>
                    <a:pt x="1005" y="225"/>
                  </a:cubicBezTo>
                  <a:cubicBezTo>
                    <a:pt x="1006" y="222"/>
                    <a:pt x="1006" y="222"/>
                    <a:pt x="1006" y="222"/>
                  </a:cubicBezTo>
                  <a:cubicBezTo>
                    <a:pt x="1005" y="221"/>
                    <a:pt x="1005" y="221"/>
                    <a:pt x="1005" y="221"/>
                  </a:cubicBezTo>
                  <a:cubicBezTo>
                    <a:pt x="1006" y="219"/>
                    <a:pt x="1006" y="219"/>
                    <a:pt x="1006" y="219"/>
                  </a:cubicBezTo>
                  <a:cubicBezTo>
                    <a:pt x="1007" y="218"/>
                    <a:pt x="1007" y="218"/>
                    <a:pt x="1007" y="218"/>
                  </a:cubicBezTo>
                  <a:cubicBezTo>
                    <a:pt x="1009" y="217"/>
                    <a:pt x="1009" y="217"/>
                    <a:pt x="1009" y="217"/>
                  </a:cubicBezTo>
                  <a:cubicBezTo>
                    <a:pt x="1010" y="219"/>
                    <a:pt x="1010" y="219"/>
                    <a:pt x="1010" y="219"/>
                  </a:cubicBezTo>
                  <a:cubicBezTo>
                    <a:pt x="1011" y="220"/>
                    <a:pt x="1011" y="220"/>
                    <a:pt x="1011" y="220"/>
                  </a:cubicBezTo>
                  <a:cubicBezTo>
                    <a:pt x="1012" y="219"/>
                    <a:pt x="1012" y="219"/>
                    <a:pt x="1012" y="219"/>
                  </a:cubicBezTo>
                  <a:cubicBezTo>
                    <a:pt x="1011" y="217"/>
                    <a:pt x="1011" y="217"/>
                    <a:pt x="1011" y="217"/>
                  </a:cubicBezTo>
                  <a:cubicBezTo>
                    <a:pt x="1011" y="216"/>
                    <a:pt x="1011" y="216"/>
                    <a:pt x="1011" y="216"/>
                  </a:cubicBezTo>
                  <a:cubicBezTo>
                    <a:pt x="1008" y="214"/>
                    <a:pt x="1008" y="214"/>
                    <a:pt x="1008" y="214"/>
                  </a:cubicBezTo>
                  <a:cubicBezTo>
                    <a:pt x="1008" y="211"/>
                    <a:pt x="1008" y="211"/>
                    <a:pt x="1008" y="211"/>
                  </a:cubicBezTo>
                  <a:cubicBezTo>
                    <a:pt x="1006" y="210"/>
                    <a:pt x="1006" y="210"/>
                    <a:pt x="1006" y="210"/>
                  </a:cubicBezTo>
                  <a:cubicBezTo>
                    <a:pt x="1006" y="209"/>
                    <a:pt x="1006" y="209"/>
                    <a:pt x="1006" y="209"/>
                  </a:cubicBezTo>
                  <a:cubicBezTo>
                    <a:pt x="1005" y="208"/>
                    <a:pt x="1005" y="208"/>
                    <a:pt x="1005" y="208"/>
                  </a:cubicBezTo>
                  <a:cubicBezTo>
                    <a:pt x="1004" y="205"/>
                    <a:pt x="1004" y="205"/>
                    <a:pt x="1004" y="205"/>
                  </a:cubicBezTo>
                  <a:cubicBezTo>
                    <a:pt x="1005" y="205"/>
                    <a:pt x="1005" y="205"/>
                    <a:pt x="1005" y="205"/>
                  </a:cubicBezTo>
                  <a:cubicBezTo>
                    <a:pt x="1004" y="203"/>
                    <a:pt x="1004" y="203"/>
                    <a:pt x="1004" y="203"/>
                  </a:cubicBezTo>
                  <a:cubicBezTo>
                    <a:pt x="1003" y="201"/>
                    <a:pt x="1003" y="201"/>
                    <a:pt x="1003" y="201"/>
                  </a:cubicBezTo>
                  <a:cubicBezTo>
                    <a:pt x="1003" y="200"/>
                    <a:pt x="1003" y="200"/>
                    <a:pt x="1003" y="200"/>
                  </a:cubicBezTo>
                  <a:cubicBezTo>
                    <a:pt x="1002" y="199"/>
                    <a:pt x="1002" y="199"/>
                    <a:pt x="1002" y="199"/>
                  </a:cubicBezTo>
                  <a:cubicBezTo>
                    <a:pt x="1004" y="197"/>
                    <a:pt x="1004" y="197"/>
                    <a:pt x="1004" y="197"/>
                  </a:cubicBezTo>
                  <a:cubicBezTo>
                    <a:pt x="1006" y="197"/>
                    <a:pt x="1006" y="197"/>
                    <a:pt x="1006" y="197"/>
                  </a:cubicBezTo>
                  <a:cubicBezTo>
                    <a:pt x="1008" y="195"/>
                    <a:pt x="1008" y="195"/>
                    <a:pt x="1008" y="195"/>
                  </a:cubicBezTo>
                  <a:cubicBezTo>
                    <a:pt x="1010" y="195"/>
                    <a:pt x="1010" y="195"/>
                    <a:pt x="1010" y="195"/>
                  </a:cubicBezTo>
                  <a:cubicBezTo>
                    <a:pt x="1010" y="195"/>
                    <a:pt x="1010" y="195"/>
                    <a:pt x="1010" y="195"/>
                  </a:cubicBezTo>
                  <a:cubicBezTo>
                    <a:pt x="1013" y="197"/>
                    <a:pt x="1013" y="197"/>
                    <a:pt x="1013" y="197"/>
                  </a:cubicBezTo>
                  <a:cubicBezTo>
                    <a:pt x="1015" y="197"/>
                    <a:pt x="1015" y="197"/>
                    <a:pt x="1015" y="197"/>
                  </a:cubicBezTo>
                  <a:cubicBezTo>
                    <a:pt x="1016" y="197"/>
                    <a:pt x="1016" y="197"/>
                    <a:pt x="1016" y="197"/>
                  </a:cubicBezTo>
                  <a:cubicBezTo>
                    <a:pt x="1018" y="197"/>
                    <a:pt x="1018" y="197"/>
                    <a:pt x="1018" y="197"/>
                  </a:cubicBezTo>
                  <a:cubicBezTo>
                    <a:pt x="1019" y="197"/>
                    <a:pt x="1019" y="197"/>
                    <a:pt x="1019" y="197"/>
                  </a:cubicBezTo>
                  <a:cubicBezTo>
                    <a:pt x="1017" y="198"/>
                    <a:pt x="1017" y="198"/>
                    <a:pt x="1017" y="198"/>
                  </a:cubicBezTo>
                  <a:cubicBezTo>
                    <a:pt x="1018" y="199"/>
                    <a:pt x="1018" y="199"/>
                    <a:pt x="1018" y="199"/>
                  </a:cubicBezTo>
                  <a:cubicBezTo>
                    <a:pt x="1016" y="200"/>
                    <a:pt x="1016" y="200"/>
                    <a:pt x="1016" y="200"/>
                  </a:cubicBezTo>
                  <a:cubicBezTo>
                    <a:pt x="1014" y="199"/>
                    <a:pt x="1014" y="199"/>
                    <a:pt x="1014" y="199"/>
                  </a:cubicBezTo>
                  <a:cubicBezTo>
                    <a:pt x="1012" y="202"/>
                    <a:pt x="1012" y="202"/>
                    <a:pt x="1012" y="202"/>
                  </a:cubicBezTo>
                  <a:cubicBezTo>
                    <a:pt x="1012" y="203"/>
                    <a:pt x="1012" y="203"/>
                    <a:pt x="1012" y="203"/>
                  </a:cubicBezTo>
                  <a:cubicBezTo>
                    <a:pt x="1013" y="205"/>
                    <a:pt x="1013" y="205"/>
                    <a:pt x="1013" y="205"/>
                  </a:cubicBezTo>
                  <a:cubicBezTo>
                    <a:pt x="1013" y="207"/>
                    <a:pt x="1013" y="207"/>
                    <a:pt x="1013" y="207"/>
                  </a:cubicBezTo>
                  <a:cubicBezTo>
                    <a:pt x="1014" y="208"/>
                    <a:pt x="1014" y="208"/>
                    <a:pt x="1014" y="208"/>
                  </a:cubicBezTo>
                  <a:cubicBezTo>
                    <a:pt x="1014" y="209"/>
                    <a:pt x="1014" y="209"/>
                    <a:pt x="1014" y="209"/>
                  </a:cubicBezTo>
                  <a:cubicBezTo>
                    <a:pt x="1016" y="211"/>
                    <a:pt x="1016" y="211"/>
                    <a:pt x="1016" y="211"/>
                  </a:cubicBezTo>
                  <a:cubicBezTo>
                    <a:pt x="1016" y="212"/>
                    <a:pt x="1016" y="212"/>
                    <a:pt x="1016" y="212"/>
                  </a:cubicBezTo>
                  <a:cubicBezTo>
                    <a:pt x="1016" y="212"/>
                    <a:pt x="1016" y="212"/>
                    <a:pt x="1016" y="212"/>
                  </a:cubicBezTo>
                  <a:cubicBezTo>
                    <a:pt x="1016" y="213"/>
                    <a:pt x="1016" y="213"/>
                    <a:pt x="1016" y="213"/>
                  </a:cubicBezTo>
                  <a:cubicBezTo>
                    <a:pt x="1018" y="214"/>
                    <a:pt x="1018" y="214"/>
                    <a:pt x="1018" y="214"/>
                  </a:cubicBezTo>
                  <a:cubicBezTo>
                    <a:pt x="1018" y="216"/>
                    <a:pt x="1018" y="216"/>
                    <a:pt x="1018" y="216"/>
                  </a:cubicBezTo>
                  <a:cubicBezTo>
                    <a:pt x="1018" y="217"/>
                    <a:pt x="1018" y="217"/>
                    <a:pt x="1018" y="217"/>
                  </a:cubicBezTo>
                  <a:cubicBezTo>
                    <a:pt x="1017" y="218"/>
                    <a:pt x="1017" y="218"/>
                    <a:pt x="1017" y="218"/>
                  </a:cubicBezTo>
                  <a:cubicBezTo>
                    <a:pt x="1018" y="222"/>
                    <a:pt x="1018" y="222"/>
                    <a:pt x="1018" y="222"/>
                  </a:cubicBezTo>
                  <a:cubicBezTo>
                    <a:pt x="1018" y="222"/>
                    <a:pt x="1018" y="222"/>
                    <a:pt x="1018" y="222"/>
                  </a:cubicBezTo>
                  <a:cubicBezTo>
                    <a:pt x="1019" y="221"/>
                    <a:pt x="1019" y="221"/>
                    <a:pt x="1019" y="221"/>
                  </a:cubicBezTo>
                  <a:cubicBezTo>
                    <a:pt x="1020" y="221"/>
                    <a:pt x="1020" y="221"/>
                    <a:pt x="1020" y="221"/>
                  </a:cubicBezTo>
                  <a:cubicBezTo>
                    <a:pt x="1021" y="223"/>
                    <a:pt x="1021" y="223"/>
                    <a:pt x="1021" y="223"/>
                  </a:cubicBezTo>
                  <a:cubicBezTo>
                    <a:pt x="1021" y="224"/>
                    <a:pt x="1021" y="224"/>
                    <a:pt x="1021" y="224"/>
                  </a:cubicBezTo>
                  <a:cubicBezTo>
                    <a:pt x="1020" y="226"/>
                    <a:pt x="1020" y="226"/>
                    <a:pt x="1020" y="226"/>
                  </a:cubicBezTo>
                  <a:cubicBezTo>
                    <a:pt x="1020" y="230"/>
                    <a:pt x="1020" y="230"/>
                    <a:pt x="1020" y="230"/>
                  </a:cubicBezTo>
                  <a:cubicBezTo>
                    <a:pt x="1022" y="231"/>
                    <a:pt x="1022" y="231"/>
                    <a:pt x="1022" y="231"/>
                  </a:cubicBezTo>
                  <a:cubicBezTo>
                    <a:pt x="1023" y="230"/>
                    <a:pt x="1023" y="230"/>
                    <a:pt x="1023" y="230"/>
                  </a:cubicBezTo>
                  <a:cubicBezTo>
                    <a:pt x="1024" y="230"/>
                    <a:pt x="1024" y="230"/>
                    <a:pt x="1024" y="230"/>
                  </a:cubicBezTo>
                  <a:cubicBezTo>
                    <a:pt x="1025" y="231"/>
                    <a:pt x="1025" y="231"/>
                    <a:pt x="1025" y="231"/>
                  </a:cubicBezTo>
                  <a:cubicBezTo>
                    <a:pt x="1024" y="232"/>
                    <a:pt x="1024" y="232"/>
                    <a:pt x="1024" y="232"/>
                  </a:cubicBezTo>
                  <a:cubicBezTo>
                    <a:pt x="1023" y="232"/>
                    <a:pt x="1023" y="232"/>
                    <a:pt x="1023" y="232"/>
                  </a:cubicBezTo>
                  <a:cubicBezTo>
                    <a:pt x="1022" y="233"/>
                    <a:pt x="1022" y="233"/>
                    <a:pt x="1022" y="233"/>
                  </a:cubicBezTo>
                  <a:cubicBezTo>
                    <a:pt x="1021" y="233"/>
                    <a:pt x="1021" y="233"/>
                    <a:pt x="1021" y="233"/>
                  </a:cubicBezTo>
                  <a:cubicBezTo>
                    <a:pt x="1019" y="235"/>
                    <a:pt x="1019" y="235"/>
                    <a:pt x="1019" y="235"/>
                  </a:cubicBezTo>
                  <a:cubicBezTo>
                    <a:pt x="1019" y="237"/>
                    <a:pt x="1019" y="237"/>
                    <a:pt x="1019" y="237"/>
                  </a:cubicBezTo>
                  <a:cubicBezTo>
                    <a:pt x="1017" y="238"/>
                    <a:pt x="1017" y="238"/>
                    <a:pt x="1017" y="238"/>
                  </a:cubicBezTo>
                  <a:cubicBezTo>
                    <a:pt x="1017" y="239"/>
                    <a:pt x="1017" y="239"/>
                    <a:pt x="1017" y="239"/>
                  </a:cubicBezTo>
                  <a:cubicBezTo>
                    <a:pt x="1015" y="239"/>
                    <a:pt x="1015" y="239"/>
                    <a:pt x="1015" y="239"/>
                  </a:cubicBezTo>
                  <a:cubicBezTo>
                    <a:pt x="1015" y="241"/>
                    <a:pt x="1015" y="241"/>
                    <a:pt x="1015" y="241"/>
                  </a:cubicBezTo>
                  <a:cubicBezTo>
                    <a:pt x="1014" y="242"/>
                    <a:pt x="1014" y="242"/>
                    <a:pt x="1014" y="242"/>
                  </a:cubicBezTo>
                  <a:cubicBezTo>
                    <a:pt x="1015" y="244"/>
                    <a:pt x="1015" y="244"/>
                    <a:pt x="1015" y="244"/>
                  </a:cubicBezTo>
                  <a:cubicBezTo>
                    <a:pt x="1016" y="244"/>
                    <a:pt x="1016" y="244"/>
                    <a:pt x="1016" y="244"/>
                  </a:cubicBezTo>
                  <a:cubicBezTo>
                    <a:pt x="1016" y="246"/>
                    <a:pt x="1016" y="246"/>
                    <a:pt x="1016" y="246"/>
                  </a:cubicBezTo>
                  <a:cubicBezTo>
                    <a:pt x="1014" y="249"/>
                    <a:pt x="1014" y="249"/>
                    <a:pt x="1014" y="249"/>
                  </a:cubicBezTo>
                  <a:cubicBezTo>
                    <a:pt x="1015" y="250"/>
                    <a:pt x="1015" y="250"/>
                    <a:pt x="1015" y="250"/>
                  </a:cubicBezTo>
                  <a:cubicBezTo>
                    <a:pt x="1016" y="251"/>
                    <a:pt x="1016" y="251"/>
                    <a:pt x="1016" y="251"/>
                  </a:cubicBezTo>
                  <a:cubicBezTo>
                    <a:pt x="1015" y="254"/>
                    <a:pt x="1015" y="254"/>
                    <a:pt x="1015" y="254"/>
                  </a:cubicBezTo>
                  <a:cubicBezTo>
                    <a:pt x="1016" y="257"/>
                    <a:pt x="1016" y="257"/>
                    <a:pt x="1016" y="257"/>
                  </a:cubicBezTo>
                  <a:cubicBezTo>
                    <a:pt x="1015" y="258"/>
                    <a:pt x="1015" y="258"/>
                    <a:pt x="1015" y="258"/>
                  </a:cubicBezTo>
                  <a:cubicBezTo>
                    <a:pt x="1013" y="259"/>
                    <a:pt x="1013" y="259"/>
                    <a:pt x="1013" y="259"/>
                  </a:cubicBezTo>
                  <a:cubicBezTo>
                    <a:pt x="1013" y="261"/>
                    <a:pt x="1013" y="261"/>
                    <a:pt x="1013" y="261"/>
                  </a:cubicBezTo>
                  <a:cubicBezTo>
                    <a:pt x="1013" y="261"/>
                    <a:pt x="1013" y="261"/>
                    <a:pt x="1013" y="261"/>
                  </a:cubicBezTo>
                  <a:cubicBezTo>
                    <a:pt x="1013" y="265"/>
                    <a:pt x="1013" y="265"/>
                    <a:pt x="1013" y="265"/>
                  </a:cubicBezTo>
                  <a:cubicBezTo>
                    <a:pt x="1012" y="266"/>
                    <a:pt x="1012" y="266"/>
                    <a:pt x="1012" y="266"/>
                  </a:cubicBezTo>
                  <a:cubicBezTo>
                    <a:pt x="1013" y="267"/>
                    <a:pt x="1013" y="267"/>
                    <a:pt x="1013" y="267"/>
                  </a:cubicBezTo>
                  <a:cubicBezTo>
                    <a:pt x="1014" y="269"/>
                    <a:pt x="1014" y="269"/>
                    <a:pt x="1014" y="269"/>
                  </a:cubicBezTo>
                  <a:cubicBezTo>
                    <a:pt x="1013" y="268"/>
                    <a:pt x="1013" y="268"/>
                    <a:pt x="1013" y="268"/>
                  </a:cubicBezTo>
                  <a:cubicBezTo>
                    <a:pt x="1012" y="271"/>
                    <a:pt x="1012" y="271"/>
                    <a:pt x="1012" y="271"/>
                  </a:cubicBezTo>
                  <a:cubicBezTo>
                    <a:pt x="1013" y="272"/>
                    <a:pt x="1013" y="272"/>
                    <a:pt x="1013" y="272"/>
                  </a:cubicBezTo>
                  <a:cubicBezTo>
                    <a:pt x="1013" y="274"/>
                    <a:pt x="1013" y="274"/>
                    <a:pt x="1013" y="274"/>
                  </a:cubicBezTo>
                  <a:cubicBezTo>
                    <a:pt x="1012" y="276"/>
                    <a:pt x="1012" y="276"/>
                    <a:pt x="1012" y="276"/>
                  </a:cubicBezTo>
                  <a:cubicBezTo>
                    <a:pt x="1013" y="278"/>
                    <a:pt x="1013" y="278"/>
                    <a:pt x="1013" y="278"/>
                  </a:cubicBezTo>
                  <a:cubicBezTo>
                    <a:pt x="1013" y="281"/>
                    <a:pt x="1013" y="281"/>
                    <a:pt x="1013" y="281"/>
                  </a:cubicBezTo>
                  <a:cubicBezTo>
                    <a:pt x="1014" y="284"/>
                    <a:pt x="1014" y="284"/>
                    <a:pt x="1014" y="284"/>
                  </a:cubicBezTo>
                  <a:cubicBezTo>
                    <a:pt x="1011" y="290"/>
                    <a:pt x="1011" y="290"/>
                    <a:pt x="1011" y="290"/>
                  </a:cubicBezTo>
                  <a:cubicBezTo>
                    <a:pt x="1012" y="292"/>
                    <a:pt x="1012" y="292"/>
                    <a:pt x="1012" y="292"/>
                  </a:cubicBezTo>
                  <a:cubicBezTo>
                    <a:pt x="1011" y="291"/>
                    <a:pt x="1011" y="291"/>
                    <a:pt x="1011" y="291"/>
                  </a:cubicBezTo>
                  <a:cubicBezTo>
                    <a:pt x="1008" y="292"/>
                    <a:pt x="1008" y="292"/>
                    <a:pt x="1008" y="292"/>
                  </a:cubicBezTo>
                  <a:cubicBezTo>
                    <a:pt x="1008" y="295"/>
                    <a:pt x="1008" y="295"/>
                    <a:pt x="1008" y="295"/>
                  </a:cubicBezTo>
                  <a:cubicBezTo>
                    <a:pt x="1008" y="296"/>
                    <a:pt x="1008" y="296"/>
                    <a:pt x="1008" y="296"/>
                  </a:cubicBezTo>
                  <a:cubicBezTo>
                    <a:pt x="1006" y="298"/>
                    <a:pt x="1006" y="298"/>
                    <a:pt x="1006" y="298"/>
                  </a:cubicBezTo>
                  <a:cubicBezTo>
                    <a:pt x="1003" y="297"/>
                    <a:pt x="1003" y="297"/>
                    <a:pt x="1003" y="297"/>
                  </a:cubicBezTo>
                  <a:cubicBezTo>
                    <a:pt x="1001" y="298"/>
                    <a:pt x="1001" y="298"/>
                    <a:pt x="1001" y="298"/>
                  </a:cubicBezTo>
                  <a:cubicBezTo>
                    <a:pt x="1001" y="299"/>
                    <a:pt x="1001" y="299"/>
                    <a:pt x="1001" y="299"/>
                  </a:cubicBezTo>
                  <a:cubicBezTo>
                    <a:pt x="1004" y="299"/>
                    <a:pt x="1004" y="299"/>
                    <a:pt x="1004" y="299"/>
                  </a:cubicBezTo>
                  <a:cubicBezTo>
                    <a:pt x="1007" y="304"/>
                    <a:pt x="1007" y="304"/>
                    <a:pt x="1007" y="304"/>
                  </a:cubicBezTo>
                  <a:cubicBezTo>
                    <a:pt x="1007" y="308"/>
                    <a:pt x="1007" y="308"/>
                    <a:pt x="1007" y="308"/>
                  </a:cubicBezTo>
                  <a:cubicBezTo>
                    <a:pt x="1006" y="309"/>
                    <a:pt x="1006" y="309"/>
                    <a:pt x="1006" y="309"/>
                  </a:cubicBezTo>
                  <a:cubicBezTo>
                    <a:pt x="1007" y="310"/>
                    <a:pt x="1007" y="310"/>
                    <a:pt x="1007" y="310"/>
                  </a:cubicBezTo>
                  <a:cubicBezTo>
                    <a:pt x="1006" y="311"/>
                    <a:pt x="1006" y="311"/>
                    <a:pt x="1006" y="311"/>
                  </a:cubicBezTo>
                  <a:cubicBezTo>
                    <a:pt x="1005" y="314"/>
                    <a:pt x="1005" y="314"/>
                    <a:pt x="1005" y="314"/>
                  </a:cubicBezTo>
                  <a:cubicBezTo>
                    <a:pt x="1003" y="316"/>
                    <a:pt x="1003" y="316"/>
                    <a:pt x="1003" y="316"/>
                  </a:cubicBezTo>
                  <a:cubicBezTo>
                    <a:pt x="1003" y="320"/>
                    <a:pt x="1003" y="320"/>
                    <a:pt x="1003" y="320"/>
                  </a:cubicBezTo>
                  <a:cubicBezTo>
                    <a:pt x="1004" y="323"/>
                    <a:pt x="1004" y="323"/>
                    <a:pt x="1004" y="323"/>
                  </a:cubicBezTo>
                  <a:cubicBezTo>
                    <a:pt x="1005" y="329"/>
                    <a:pt x="1005" y="329"/>
                    <a:pt x="1005" y="329"/>
                  </a:cubicBezTo>
                  <a:cubicBezTo>
                    <a:pt x="1007" y="332"/>
                    <a:pt x="1007" y="332"/>
                    <a:pt x="1007" y="332"/>
                  </a:cubicBezTo>
                  <a:cubicBezTo>
                    <a:pt x="1007" y="335"/>
                    <a:pt x="1007" y="335"/>
                    <a:pt x="1007" y="335"/>
                  </a:cubicBezTo>
                  <a:cubicBezTo>
                    <a:pt x="1011" y="344"/>
                    <a:pt x="1011" y="344"/>
                    <a:pt x="1011" y="344"/>
                  </a:cubicBezTo>
                  <a:cubicBezTo>
                    <a:pt x="1016" y="353"/>
                    <a:pt x="1016" y="353"/>
                    <a:pt x="1016" y="353"/>
                  </a:cubicBezTo>
                  <a:cubicBezTo>
                    <a:pt x="1020" y="361"/>
                    <a:pt x="1020" y="361"/>
                    <a:pt x="1020" y="361"/>
                  </a:cubicBezTo>
                  <a:cubicBezTo>
                    <a:pt x="1023" y="363"/>
                    <a:pt x="1023" y="363"/>
                    <a:pt x="1023" y="363"/>
                  </a:cubicBezTo>
                  <a:cubicBezTo>
                    <a:pt x="1023" y="366"/>
                    <a:pt x="1023" y="366"/>
                    <a:pt x="1023" y="366"/>
                  </a:cubicBezTo>
                  <a:cubicBezTo>
                    <a:pt x="1029" y="373"/>
                    <a:pt x="1029" y="373"/>
                    <a:pt x="1029" y="373"/>
                  </a:cubicBezTo>
                  <a:cubicBezTo>
                    <a:pt x="1035" y="385"/>
                    <a:pt x="1035" y="385"/>
                    <a:pt x="1035" y="385"/>
                  </a:cubicBezTo>
                  <a:cubicBezTo>
                    <a:pt x="1039" y="386"/>
                    <a:pt x="1039" y="386"/>
                    <a:pt x="1039" y="386"/>
                  </a:cubicBezTo>
                  <a:cubicBezTo>
                    <a:pt x="1041" y="386"/>
                    <a:pt x="1041" y="386"/>
                    <a:pt x="1041" y="386"/>
                  </a:cubicBezTo>
                  <a:cubicBezTo>
                    <a:pt x="1042" y="386"/>
                    <a:pt x="1042" y="386"/>
                    <a:pt x="1042" y="386"/>
                  </a:cubicBezTo>
                  <a:cubicBezTo>
                    <a:pt x="1042" y="387"/>
                    <a:pt x="1042" y="387"/>
                    <a:pt x="1042" y="387"/>
                  </a:cubicBezTo>
                  <a:cubicBezTo>
                    <a:pt x="1040" y="388"/>
                    <a:pt x="1040" y="388"/>
                    <a:pt x="1040" y="388"/>
                  </a:cubicBezTo>
                  <a:cubicBezTo>
                    <a:pt x="1039" y="388"/>
                    <a:pt x="1039" y="388"/>
                    <a:pt x="1039" y="388"/>
                  </a:cubicBezTo>
                  <a:cubicBezTo>
                    <a:pt x="1041" y="391"/>
                    <a:pt x="1041" y="391"/>
                    <a:pt x="1041" y="391"/>
                  </a:cubicBezTo>
                  <a:cubicBezTo>
                    <a:pt x="1044" y="399"/>
                    <a:pt x="1044" y="399"/>
                    <a:pt x="1044" y="399"/>
                  </a:cubicBezTo>
                  <a:cubicBezTo>
                    <a:pt x="1045" y="402"/>
                    <a:pt x="1045" y="402"/>
                    <a:pt x="1045" y="402"/>
                  </a:cubicBezTo>
                  <a:cubicBezTo>
                    <a:pt x="1047" y="404"/>
                    <a:pt x="1047" y="404"/>
                    <a:pt x="1047" y="404"/>
                  </a:cubicBezTo>
                  <a:cubicBezTo>
                    <a:pt x="1050" y="405"/>
                    <a:pt x="1050" y="405"/>
                    <a:pt x="1050" y="405"/>
                  </a:cubicBezTo>
                  <a:cubicBezTo>
                    <a:pt x="1051" y="406"/>
                    <a:pt x="1051" y="406"/>
                    <a:pt x="1051" y="406"/>
                  </a:cubicBezTo>
                  <a:cubicBezTo>
                    <a:pt x="1050" y="408"/>
                    <a:pt x="1050" y="408"/>
                    <a:pt x="1050" y="408"/>
                  </a:cubicBezTo>
                  <a:cubicBezTo>
                    <a:pt x="1051" y="409"/>
                    <a:pt x="1051" y="409"/>
                    <a:pt x="1051" y="409"/>
                  </a:cubicBezTo>
                  <a:cubicBezTo>
                    <a:pt x="1051" y="411"/>
                    <a:pt x="1051" y="411"/>
                    <a:pt x="1051" y="411"/>
                  </a:cubicBezTo>
                  <a:cubicBezTo>
                    <a:pt x="1052" y="407"/>
                    <a:pt x="1052" y="407"/>
                    <a:pt x="1052" y="407"/>
                  </a:cubicBezTo>
                  <a:cubicBezTo>
                    <a:pt x="1053" y="403"/>
                    <a:pt x="1053" y="403"/>
                    <a:pt x="1053" y="403"/>
                  </a:cubicBezTo>
                  <a:cubicBezTo>
                    <a:pt x="1054" y="403"/>
                    <a:pt x="1054" y="403"/>
                    <a:pt x="1054" y="403"/>
                  </a:cubicBezTo>
                  <a:cubicBezTo>
                    <a:pt x="1054" y="401"/>
                    <a:pt x="1054" y="401"/>
                    <a:pt x="1054" y="401"/>
                  </a:cubicBezTo>
                  <a:cubicBezTo>
                    <a:pt x="1056" y="399"/>
                    <a:pt x="1056" y="399"/>
                    <a:pt x="1056" y="399"/>
                  </a:cubicBezTo>
                  <a:cubicBezTo>
                    <a:pt x="1056" y="398"/>
                    <a:pt x="1056" y="398"/>
                    <a:pt x="1056" y="398"/>
                  </a:cubicBezTo>
                  <a:cubicBezTo>
                    <a:pt x="1056" y="397"/>
                    <a:pt x="1056" y="397"/>
                    <a:pt x="1056" y="397"/>
                  </a:cubicBezTo>
                  <a:cubicBezTo>
                    <a:pt x="1057" y="395"/>
                    <a:pt x="1057" y="395"/>
                    <a:pt x="1057" y="395"/>
                  </a:cubicBezTo>
                  <a:cubicBezTo>
                    <a:pt x="1057" y="392"/>
                    <a:pt x="1057" y="392"/>
                    <a:pt x="1057" y="392"/>
                  </a:cubicBezTo>
                  <a:cubicBezTo>
                    <a:pt x="1056" y="390"/>
                    <a:pt x="1056" y="390"/>
                    <a:pt x="1056" y="390"/>
                  </a:cubicBezTo>
                  <a:cubicBezTo>
                    <a:pt x="1057" y="388"/>
                    <a:pt x="1057" y="388"/>
                    <a:pt x="1057" y="388"/>
                  </a:cubicBezTo>
                  <a:cubicBezTo>
                    <a:pt x="1058" y="386"/>
                    <a:pt x="1058" y="386"/>
                    <a:pt x="1058" y="386"/>
                  </a:cubicBezTo>
                  <a:cubicBezTo>
                    <a:pt x="1056" y="385"/>
                    <a:pt x="1056" y="385"/>
                    <a:pt x="1056" y="385"/>
                  </a:cubicBezTo>
                  <a:cubicBezTo>
                    <a:pt x="1056" y="385"/>
                    <a:pt x="1056" y="385"/>
                    <a:pt x="1056" y="385"/>
                  </a:cubicBezTo>
                  <a:cubicBezTo>
                    <a:pt x="1054" y="385"/>
                    <a:pt x="1054" y="385"/>
                    <a:pt x="1054" y="385"/>
                  </a:cubicBezTo>
                  <a:cubicBezTo>
                    <a:pt x="1055" y="384"/>
                    <a:pt x="1055" y="384"/>
                    <a:pt x="1055" y="384"/>
                  </a:cubicBezTo>
                  <a:cubicBezTo>
                    <a:pt x="1054" y="381"/>
                    <a:pt x="1054" y="381"/>
                    <a:pt x="1054" y="381"/>
                  </a:cubicBezTo>
                  <a:cubicBezTo>
                    <a:pt x="1055" y="381"/>
                    <a:pt x="1055" y="381"/>
                    <a:pt x="1055" y="381"/>
                  </a:cubicBezTo>
                  <a:cubicBezTo>
                    <a:pt x="1055" y="381"/>
                    <a:pt x="1055" y="381"/>
                    <a:pt x="1055" y="381"/>
                  </a:cubicBezTo>
                  <a:cubicBezTo>
                    <a:pt x="1054" y="379"/>
                    <a:pt x="1054" y="379"/>
                    <a:pt x="1054" y="379"/>
                  </a:cubicBezTo>
                  <a:cubicBezTo>
                    <a:pt x="1054" y="378"/>
                    <a:pt x="1054" y="378"/>
                    <a:pt x="1054" y="378"/>
                  </a:cubicBezTo>
                  <a:cubicBezTo>
                    <a:pt x="1055" y="376"/>
                    <a:pt x="1055" y="376"/>
                    <a:pt x="1055" y="376"/>
                  </a:cubicBezTo>
                  <a:cubicBezTo>
                    <a:pt x="1053" y="376"/>
                    <a:pt x="1053" y="376"/>
                    <a:pt x="1053" y="376"/>
                  </a:cubicBezTo>
                  <a:cubicBezTo>
                    <a:pt x="1052" y="375"/>
                    <a:pt x="1052" y="375"/>
                    <a:pt x="1052" y="375"/>
                  </a:cubicBezTo>
                  <a:cubicBezTo>
                    <a:pt x="1053" y="373"/>
                    <a:pt x="1053" y="373"/>
                    <a:pt x="1053" y="373"/>
                  </a:cubicBezTo>
                  <a:cubicBezTo>
                    <a:pt x="1054" y="375"/>
                    <a:pt x="1054" y="375"/>
                    <a:pt x="1054" y="375"/>
                  </a:cubicBezTo>
                  <a:cubicBezTo>
                    <a:pt x="1057" y="372"/>
                    <a:pt x="1057" y="372"/>
                    <a:pt x="1057" y="372"/>
                  </a:cubicBezTo>
                  <a:cubicBezTo>
                    <a:pt x="1058" y="373"/>
                    <a:pt x="1058" y="373"/>
                    <a:pt x="1058" y="373"/>
                  </a:cubicBezTo>
                  <a:cubicBezTo>
                    <a:pt x="1060" y="371"/>
                    <a:pt x="1060" y="371"/>
                    <a:pt x="1060" y="371"/>
                  </a:cubicBezTo>
                  <a:cubicBezTo>
                    <a:pt x="1061" y="370"/>
                    <a:pt x="1061" y="370"/>
                    <a:pt x="1061" y="370"/>
                  </a:cubicBezTo>
                  <a:cubicBezTo>
                    <a:pt x="1062" y="371"/>
                    <a:pt x="1062" y="371"/>
                    <a:pt x="1062" y="371"/>
                  </a:cubicBezTo>
                  <a:cubicBezTo>
                    <a:pt x="1064" y="371"/>
                    <a:pt x="1064" y="371"/>
                    <a:pt x="1064" y="371"/>
                  </a:cubicBezTo>
                  <a:cubicBezTo>
                    <a:pt x="1063" y="369"/>
                    <a:pt x="1063" y="369"/>
                    <a:pt x="1063" y="369"/>
                  </a:cubicBezTo>
                  <a:cubicBezTo>
                    <a:pt x="1060" y="368"/>
                    <a:pt x="1060" y="368"/>
                    <a:pt x="1060" y="368"/>
                  </a:cubicBezTo>
                  <a:cubicBezTo>
                    <a:pt x="1060" y="366"/>
                    <a:pt x="1060" y="366"/>
                    <a:pt x="1060" y="366"/>
                  </a:cubicBezTo>
                  <a:cubicBezTo>
                    <a:pt x="1058" y="365"/>
                    <a:pt x="1058" y="365"/>
                    <a:pt x="1058" y="365"/>
                  </a:cubicBezTo>
                  <a:cubicBezTo>
                    <a:pt x="1056" y="360"/>
                    <a:pt x="1056" y="360"/>
                    <a:pt x="1056" y="360"/>
                  </a:cubicBezTo>
                  <a:cubicBezTo>
                    <a:pt x="1057" y="355"/>
                    <a:pt x="1057" y="355"/>
                    <a:pt x="1057" y="355"/>
                  </a:cubicBezTo>
                  <a:cubicBezTo>
                    <a:pt x="1056" y="354"/>
                    <a:pt x="1056" y="354"/>
                    <a:pt x="1056" y="354"/>
                  </a:cubicBezTo>
                  <a:cubicBezTo>
                    <a:pt x="1057" y="353"/>
                    <a:pt x="1057" y="353"/>
                    <a:pt x="1057" y="353"/>
                  </a:cubicBezTo>
                  <a:cubicBezTo>
                    <a:pt x="1057" y="351"/>
                    <a:pt x="1057" y="351"/>
                    <a:pt x="1057" y="351"/>
                  </a:cubicBezTo>
                  <a:cubicBezTo>
                    <a:pt x="1059" y="347"/>
                    <a:pt x="1059" y="347"/>
                    <a:pt x="1059" y="347"/>
                  </a:cubicBezTo>
                  <a:cubicBezTo>
                    <a:pt x="1058" y="347"/>
                    <a:pt x="1058" y="347"/>
                    <a:pt x="1058" y="347"/>
                  </a:cubicBezTo>
                  <a:cubicBezTo>
                    <a:pt x="1059" y="347"/>
                    <a:pt x="1059" y="347"/>
                    <a:pt x="1059" y="347"/>
                  </a:cubicBezTo>
                  <a:cubicBezTo>
                    <a:pt x="1062" y="345"/>
                    <a:pt x="1062" y="345"/>
                    <a:pt x="1062" y="345"/>
                  </a:cubicBezTo>
                  <a:cubicBezTo>
                    <a:pt x="1063" y="346"/>
                    <a:pt x="1063" y="346"/>
                    <a:pt x="1063" y="346"/>
                  </a:cubicBezTo>
                  <a:cubicBezTo>
                    <a:pt x="1068" y="344"/>
                    <a:pt x="1068" y="344"/>
                    <a:pt x="1068" y="344"/>
                  </a:cubicBezTo>
                  <a:cubicBezTo>
                    <a:pt x="1067" y="342"/>
                    <a:pt x="1067" y="342"/>
                    <a:pt x="1067" y="342"/>
                  </a:cubicBezTo>
                  <a:cubicBezTo>
                    <a:pt x="1069" y="340"/>
                    <a:pt x="1069" y="340"/>
                    <a:pt x="1069" y="340"/>
                  </a:cubicBezTo>
                  <a:cubicBezTo>
                    <a:pt x="1067" y="339"/>
                    <a:pt x="1067" y="339"/>
                    <a:pt x="1067" y="339"/>
                  </a:cubicBezTo>
                  <a:cubicBezTo>
                    <a:pt x="1064" y="335"/>
                    <a:pt x="1064" y="335"/>
                    <a:pt x="1064" y="335"/>
                  </a:cubicBezTo>
                  <a:cubicBezTo>
                    <a:pt x="1062" y="335"/>
                    <a:pt x="1062" y="335"/>
                    <a:pt x="1062" y="335"/>
                  </a:cubicBezTo>
                  <a:cubicBezTo>
                    <a:pt x="1058" y="329"/>
                    <a:pt x="1058" y="329"/>
                    <a:pt x="1058" y="329"/>
                  </a:cubicBezTo>
                  <a:cubicBezTo>
                    <a:pt x="1058" y="327"/>
                    <a:pt x="1058" y="327"/>
                    <a:pt x="1058" y="327"/>
                  </a:cubicBezTo>
                  <a:cubicBezTo>
                    <a:pt x="1057" y="326"/>
                    <a:pt x="1057" y="326"/>
                    <a:pt x="1057" y="326"/>
                  </a:cubicBezTo>
                  <a:cubicBezTo>
                    <a:pt x="1057" y="320"/>
                    <a:pt x="1057" y="320"/>
                    <a:pt x="1057" y="320"/>
                  </a:cubicBezTo>
                  <a:cubicBezTo>
                    <a:pt x="1057" y="319"/>
                    <a:pt x="1057" y="319"/>
                    <a:pt x="1057" y="319"/>
                  </a:cubicBezTo>
                  <a:cubicBezTo>
                    <a:pt x="1056" y="317"/>
                    <a:pt x="1056" y="317"/>
                    <a:pt x="1056" y="317"/>
                  </a:cubicBezTo>
                  <a:cubicBezTo>
                    <a:pt x="1058" y="315"/>
                    <a:pt x="1058" y="315"/>
                    <a:pt x="1058" y="315"/>
                  </a:cubicBezTo>
                  <a:cubicBezTo>
                    <a:pt x="1058" y="313"/>
                    <a:pt x="1058" y="313"/>
                    <a:pt x="1058" y="313"/>
                  </a:cubicBezTo>
                  <a:cubicBezTo>
                    <a:pt x="1056" y="313"/>
                    <a:pt x="1056" y="313"/>
                    <a:pt x="1056" y="313"/>
                  </a:cubicBezTo>
                  <a:cubicBezTo>
                    <a:pt x="1055" y="312"/>
                    <a:pt x="1055" y="312"/>
                    <a:pt x="1055" y="312"/>
                  </a:cubicBezTo>
                  <a:cubicBezTo>
                    <a:pt x="1057" y="310"/>
                    <a:pt x="1057" y="310"/>
                    <a:pt x="1057" y="310"/>
                  </a:cubicBezTo>
                  <a:cubicBezTo>
                    <a:pt x="1058" y="309"/>
                    <a:pt x="1058" y="309"/>
                    <a:pt x="1058" y="309"/>
                  </a:cubicBezTo>
                  <a:cubicBezTo>
                    <a:pt x="1058" y="308"/>
                    <a:pt x="1058" y="308"/>
                    <a:pt x="1058" y="308"/>
                  </a:cubicBezTo>
                  <a:cubicBezTo>
                    <a:pt x="1058" y="308"/>
                    <a:pt x="1058" y="308"/>
                    <a:pt x="1058" y="308"/>
                  </a:cubicBezTo>
                  <a:cubicBezTo>
                    <a:pt x="1059" y="307"/>
                    <a:pt x="1059" y="307"/>
                    <a:pt x="1059" y="307"/>
                  </a:cubicBezTo>
                  <a:cubicBezTo>
                    <a:pt x="1059" y="308"/>
                    <a:pt x="1059" y="308"/>
                    <a:pt x="1059" y="308"/>
                  </a:cubicBezTo>
                  <a:cubicBezTo>
                    <a:pt x="1059" y="310"/>
                    <a:pt x="1059" y="310"/>
                    <a:pt x="1059" y="310"/>
                  </a:cubicBezTo>
                  <a:cubicBezTo>
                    <a:pt x="1058" y="312"/>
                    <a:pt x="1058" y="312"/>
                    <a:pt x="1058" y="312"/>
                  </a:cubicBezTo>
                  <a:cubicBezTo>
                    <a:pt x="1059" y="314"/>
                    <a:pt x="1059" y="314"/>
                    <a:pt x="1059" y="314"/>
                  </a:cubicBezTo>
                  <a:cubicBezTo>
                    <a:pt x="1061" y="315"/>
                    <a:pt x="1061" y="315"/>
                    <a:pt x="1061" y="315"/>
                  </a:cubicBezTo>
                  <a:cubicBezTo>
                    <a:pt x="1063" y="317"/>
                    <a:pt x="1063" y="317"/>
                    <a:pt x="1063" y="317"/>
                  </a:cubicBezTo>
                  <a:cubicBezTo>
                    <a:pt x="1065" y="317"/>
                    <a:pt x="1065" y="317"/>
                    <a:pt x="1065" y="317"/>
                  </a:cubicBezTo>
                  <a:cubicBezTo>
                    <a:pt x="1065" y="314"/>
                    <a:pt x="1065" y="314"/>
                    <a:pt x="1065" y="314"/>
                  </a:cubicBezTo>
                  <a:cubicBezTo>
                    <a:pt x="1066" y="313"/>
                    <a:pt x="1066" y="313"/>
                    <a:pt x="1066" y="313"/>
                  </a:cubicBezTo>
                  <a:cubicBezTo>
                    <a:pt x="1064" y="310"/>
                    <a:pt x="1064" y="310"/>
                    <a:pt x="1064" y="310"/>
                  </a:cubicBezTo>
                  <a:cubicBezTo>
                    <a:pt x="1060" y="307"/>
                    <a:pt x="1060" y="307"/>
                    <a:pt x="1060" y="307"/>
                  </a:cubicBezTo>
                  <a:cubicBezTo>
                    <a:pt x="1060" y="303"/>
                    <a:pt x="1060" y="303"/>
                    <a:pt x="1060" y="303"/>
                  </a:cubicBezTo>
                  <a:cubicBezTo>
                    <a:pt x="1059" y="302"/>
                    <a:pt x="1059" y="302"/>
                    <a:pt x="1059" y="302"/>
                  </a:cubicBezTo>
                  <a:cubicBezTo>
                    <a:pt x="1058" y="302"/>
                    <a:pt x="1058" y="302"/>
                    <a:pt x="1058" y="302"/>
                  </a:cubicBezTo>
                  <a:cubicBezTo>
                    <a:pt x="1058" y="302"/>
                    <a:pt x="1058" y="302"/>
                    <a:pt x="1058" y="302"/>
                  </a:cubicBezTo>
                  <a:cubicBezTo>
                    <a:pt x="1056" y="304"/>
                    <a:pt x="1056" y="304"/>
                    <a:pt x="1056" y="304"/>
                  </a:cubicBezTo>
                  <a:cubicBezTo>
                    <a:pt x="1056" y="304"/>
                    <a:pt x="1056" y="304"/>
                    <a:pt x="1056" y="304"/>
                  </a:cubicBezTo>
                  <a:cubicBezTo>
                    <a:pt x="1055" y="305"/>
                    <a:pt x="1055" y="305"/>
                    <a:pt x="1055" y="305"/>
                  </a:cubicBezTo>
                  <a:cubicBezTo>
                    <a:pt x="1054" y="304"/>
                    <a:pt x="1054" y="304"/>
                    <a:pt x="1054" y="304"/>
                  </a:cubicBezTo>
                  <a:cubicBezTo>
                    <a:pt x="1054" y="301"/>
                    <a:pt x="1054" y="301"/>
                    <a:pt x="1054" y="301"/>
                  </a:cubicBezTo>
                  <a:cubicBezTo>
                    <a:pt x="1053" y="299"/>
                    <a:pt x="1053" y="299"/>
                    <a:pt x="1053" y="299"/>
                  </a:cubicBezTo>
                  <a:cubicBezTo>
                    <a:pt x="1051" y="296"/>
                    <a:pt x="1051" y="296"/>
                    <a:pt x="1051" y="296"/>
                  </a:cubicBezTo>
                  <a:cubicBezTo>
                    <a:pt x="1052" y="294"/>
                    <a:pt x="1052" y="294"/>
                    <a:pt x="1052" y="294"/>
                  </a:cubicBezTo>
                  <a:cubicBezTo>
                    <a:pt x="1053" y="294"/>
                    <a:pt x="1053" y="294"/>
                    <a:pt x="1053" y="294"/>
                  </a:cubicBezTo>
                  <a:cubicBezTo>
                    <a:pt x="1052" y="292"/>
                    <a:pt x="1052" y="292"/>
                    <a:pt x="1052" y="292"/>
                  </a:cubicBezTo>
                  <a:cubicBezTo>
                    <a:pt x="1053" y="291"/>
                    <a:pt x="1053" y="291"/>
                    <a:pt x="1053" y="291"/>
                  </a:cubicBezTo>
                  <a:cubicBezTo>
                    <a:pt x="1052" y="289"/>
                    <a:pt x="1052" y="289"/>
                    <a:pt x="1052" y="289"/>
                  </a:cubicBezTo>
                  <a:cubicBezTo>
                    <a:pt x="1053" y="288"/>
                    <a:pt x="1053" y="288"/>
                    <a:pt x="1053" y="288"/>
                  </a:cubicBezTo>
                  <a:cubicBezTo>
                    <a:pt x="1053" y="287"/>
                    <a:pt x="1053" y="287"/>
                    <a:pt x="1053" y="287"/>
                  </a:cubicBezTo>
                  <a:cubicBezTo>
                    <a:pt x="1051" y="286"/>
                    <a:pt x="1051" y="286"/>
                    <a:pt x="1051" y="286"/>
                  </a:cubicBezTo>
                  <a:cubicBezTo>
                    <a:pt x="1050" y="286"/>
                    <a:pt x="1050" y="286"/>
                    <a:pt x="1050" y="286"/>
                  </a:cubicBezTo>
                  <a:cubicBezTo>
                    <a:pt x="1047" y="284"/>
                    <a:pt x="1047" y="284"/>
                    <a:pt x="1047" y="284"/>
                  </a:cubicBezTo>
                  <a:cubicBezTo>
                    <a:pt x="1045" y="284"/>
                    <a:pt x="1045" y="284"/>
                    <a:pt x="1045" y="284"/>
                  </a:cubicBezTo>
                  <a:cubicBezTo>
                    <a:pt x="1044" y="285"/>
                    <a:pt x="1044" y="285"/>
                    <a:pt x="1044" y="285"/>
                  </a:cubicBezTo>
                  <a:cubicBezTo>
                    <a:pt x="1044" y="286"/>
                    <a:pt x="1044" y="286"/>
                    <a:pt x="1044" y="286"/>
                  </a:cubicBezTo>
                  <a:cubicBezTo>
                    <a:pt x="1046" y="289"/>
                    <a:pt x="1046" y="289"/>
                    <a:pt x="1046" y="289"/>
                  </a:cubicBezTo>
                  <a:cubicBezTo>
                    <a:pt x="1046" y="290"/>
                    <a:pt x="1046" y="290"/>
                    <a:pt x="1046" y="290"/>
                  </a:cubicBezTo>
                  <a:cubicBezTo>
                    <a:pt x="1045" y="291"/>
                    <a:pt x="1045" y="291"/>
                    <a:pt x="1045" y="291"/>
                  </a:cubicBezTo>
                  <a:cubicBezTo>
                    <a:pt x="1043" y="290"/>
                    <a:pt x="1043" y="290"/>
                    <a:pt x="1043" y="290"/>
                  </a:cubicBezTo>
                  <a:cubicBezTo>
                    <a:pt x="1041" y="287"/>
                    <a:pt x="1041" y="287"/>
                    <a:pt x="1041" y="287"/>
                  </a:cubicBezTo>
                  <a:cubicBezTo>
                    <a:pt x="1039" y="285"/>
                    <a:pt x="1039" y="285"/>
                    <a:pt x="1039" y="285"/>
                  </a:cubicBezTo>
                  <a:cubicBezTo>
                    <a:pt x="1038" y="284"/>
                    <a:pt x="1038" y="284"/>
                    <a:pt x="1038" y="284"/>
                  </a:cubicBezTo>
                  <a:cubicBezTo>
                    <a:pt x="1039" y="284"/>
                    <a:pt x="1039" y="284"/>
                    <a:pt x="1039" y="284"/>
                  </a:cubicBezTo>
                  <a:cubicBezTo>
                    <a:pt x="1037" y="280"/>
                    <a:pt x="1037" y="280"/>
                    <a:pt x="1037" y="280"/>
                  </a:cubicBezTo>
                  <a:cubicBezTo>
                    <a:pt x="1037" y="279"/>
                    <a:pt x="1037" y="279"/>
                    <a:pt x="1037" y="279"/>
                  </a:cubicBezTo>
                  <a:cubicBezTo>
                    <a:pt x="1037" y="278"/>
                    <a:pt x="1037" y="278"/>
                    <a:pt x="1037" y="278"/>
                  </a:cubicBezTo>
                  <a:cubicBezTo>
                    <a:pt x="1036" y="276"/>
                    <a:pt x="1036" y="276"/>
                    <a:pt x="1036" y="276"/>
                  </a:cubicBezTo>
                  <a:cubicBezTo>
                    <a:pt x="1037" y="275"/>
                    <a:pt x="1037" y="275"/>
                    <a:pt x="1037" y="275"/>
                  </a:cubicBezTo>
                  <a:cubicBezTo>
                    <a:pt x="1036" y="272"/>
                    <a:pt x="1036" y="272"/>
                    <a:pt x="1036" y="272"/>
                  </a:cubicBezTo>
                  <a:cubicBezTo>
                    <a:pt x="1037" y="271"/>
                    <a:pt x="1037" y="271"/>
                    <a:pt x="1037" y="271"/>
                  </a:cubicBezTo>
                  <a:cubicBezTo>
                    <a:pt x="1037" y="269"/>
                    <a:pt x="1037" y="269"/>
                    <a:pt x="1037" y="269"/>
                  </a:cubicBezTo>
                  <a:cubicBezTo>
                    <a:pt x="1038" y="267"/>
                    <a:pt x="1038" y="267"/>
                    <a:pt x="1038" y="267"/>
                  </a:cubicBezTo>
                  <a:cubicBezTo>
                    <a:pt x="1038" y="265"/>
                    <a:pt x="1038" y="265"/>
                    <a:pt x="1038" y="265"/>
                  </a:cubicBezTo>
                  <a:cubicBezTo>
                    <a:pt x="1037" y="266"/>
                    <a:pt x="1037" y="266"/>
                    <a:pt x="1037" y="266"/>
                  </a:cubicBezTo>
                  <a:cubicBezTo>
                    <a:pt x="1035" y="264"/>
                    <a:pt x="1035" y="264"/>
                    <a:pt x="1035" y="264"/>
                  </a:cubicBezTo>
                  <a:cubicBezTo>
                    <a:pt x="1035" y="264"/>
                    <a:pt x="1035" y="264"/>
                    <a:pt x="1035" y="264"/>
                  </a:cubicBezTo>
                  <a:cubicBezTo>
                    <a:pt x="1036" y="263"/>
                    <a:pt x="1036" y="263"/>
                    <a:pt x="1036" y="263"/>
                  </a:cubicBezTo>
                  <a:cubicBezTo>
                    <a:pt x="1038" y="264"/>
                    <a:pt x="1038" y="264"/>
                    <a:pt x="1038" y="264"/>
                  </a:cubicBezTo>
                  <a:cubicBezTo>
                    <a:pt x="1038" y="263"/>
                    <a:pt x="1038" y="263"/>
                    <a:pt x="1038" y="263"/>
                  </a:cubicBezTo>
                  <a:cubicBezTo>
                    <a:pt x="1037" y="262"/>
                    <a:pt x="1037" y="262"/>
                    <a:pt x="1037" y="262"/>
                  </a:cubicBezTo>
                  <a:cubicBezTo>
                    <a:pt x="1035" y="261"/>
                    <a:pt x="1035" y="261"/>
                    <a:pt x="1035" y="261"/>
                  </a:cubicBezTo>
                  <a:cubicBezTo>
                    <a:pt x="1036" y="260"/>
                    <a:pt x="1036" y="260"/>
                    <a:pt x="1036" y="260"/>
                  </a:cubicBezTo>
                  <a:cubicBezTo>
                    <a:pt x="1037" y="260"/>
                    <a:pt x="1037" y="260"/>
                    <a:pt x="1037" y="260"/>
                  </a:cubicBezTo>
                  <a:cubicBezTo>
                    <a:pt x="1036" y="259"/>
                    <a:pt x="1036" y="259"/>
                    <a:pt x="1036" y="259"/>
                  </a:cubicBezTo>
                  <a:cubicBezTo>
                    <a:pt x="1035" y="257"/>
                    <a:pt x="1035" y="257"/>
                    <a:pt x="1035" y="257"/>
                  </a:cubicBezTo>
                  <a:cubicBezTo>
                    <a:pt x="1033" y="257"/>
                    <a:pt x="1033" y="257"/>
                    <a:pt x="1033" y="257"/>
                  </a:cubicBezTo>
                  <a:cubicBezTo>
                    <a:pt x="1033" y="256"/>
                    <a:pt x="1033" y="256"/>
                    <a:pt x="1033" y="256"/>
                  </a:cubicBezTo>
                  <a:cubicBezTo>
                    <a:pt x="1034" y="255"/>
                    <a:pt x="1034" y="255"/>
                    <a:pt x="1034" y="255"/>
                  </a:cubicBezTo>
                  <a:cubicBezTo>
                    <a:pt x="1033" y="253"/>
                    <a:pt x="1033" y="253"/>
                    <a:pt x="1033" y="253"/>
                  </a:cubicBezTo>
                  <a:cubicBezTo>
                    <a:pt x="1032" y="252"/>
                    <a:pt x="1032" y="252"/>
                    <a:pt x="1032" y="252"/>
                  </a:cubicBezTo>
                  <a:cubicBezTo>
                    <a:pt x="1032" y="250"/>
                    <a:pt x="1032" y="250"/>
                    <a:pt x="1032" y="250"/>
                  </a:cubicBezTo>
                  <a:cubicBezTo>
                    <a:pt x="1033" y="249"/>
                    <a:pt x="1033" y="249"/>
                    <a:pt x="1033" y="249"/>
                  </a:cubicBezTo>
                  <a:cubicBezTo>
                    <a:pt x="1033" y="248"/>
                    <a:pt x="1033" y="248"/>
                    <a:pt x="1033" y="248"/>
                  </a:cubicBezTo>
                  <a:cubicBezTo>
                    <a:pt x="1032" y="246"/>
                    <a:pt x="1032" y="246"/>
                    <a:pt x="1032" y="246"/>
                  </a:cubicBezTo>
                  <a:cubicBezTo>
                    <a:pt x="1032" y="245"/>
                    <a:pt x="1032" y="245"/>
                    <a:pt x="1032" y="245"/>
                  </a:cubicBezTo>
                  <a:cubicBezTo>
                    <a:pt x="1034" y="245"/>
                    <a:pt x="1034" y="245"/>
                    <a:pt x="1034" y="245"/>
                  </a:cubicBezTo>
                  <a:cubicBezTo>
                    <a:pt x="1035" y="246"/>
                    <a:pt x="1035" y="246"/>
                    <a:pt x="1035" y="246"/>
                  </a:cubicBezTo>
                  <a:cubicBezTo>
                    <a:pt x="1036" y="246"/>
                    <a:pt x="1036" y="246"/>
                    <a:pt x="1036" y="246"/>
                  </a:cubicBezTo>
                  <a:cubicBezTo>
                    <a:pt x="1037" y="243"/>
                    <a:pt x="1037" y="243"/>
                    <a:pt x="1037" y="243"/>
                  </a:cubicBezTo>
                  <a:cubicBezTo>
                    <a:pt x="1038" y="243"/>
                    <a:pt x="1038" y="243"/>
                    <a:pt x="1038" y="243"/>
                  </a:cubicBezTo>
                  <a:cubicBezTo>
                    <a:pt x="1039" y="244"/>
                    <a:pt x="1039" y="244"/>
                    <a:pt x="1039" y="244"/>
                  </a:cubicBezTo>
                  <a:cubicBezTo>
                    <a:pt x="1040" y="245"/>
                    <a:pt x="1040" y="245"/>
                    <a:pt x="1040" y="245"/>
                  </a:cubicBezTo>
                  <a:cubicBezTo>
                    <a:pt x="1041" y="246"/>
                    <a:pt x="1041" y="246"/>
                    <a:pt x="1041" y="246"/>
                  </a:cubicBezTo>
                  <a:cubicBezTo>
                    <a:pt x="1043" y="243"/>
                    <a:pt x="1043" y="243"/>
                    <a:pt x="1043" y="243"/>
                  </a:cubicBezTo>
                  <a:cubicBezTo>
                    <a:pt x="1041" y="242"/>
                    <a:pt x="1041" y="242"/>
                    <a:pt x="1041" y="242"/>
                  </a:cubicBezTo>
                  <a:cubicBezTo>
                    <a:pt x="1042" y="240"/>
                    <a:pt x="1042" y="240"/>
                    <a:pt x="1042" y="240"/>
                  </a:cubicBezTo>
                  <a:cubicBezTo>
                    <a:pt x="1043" y="239"/>
                    <a:pt x="1043" y="239"/>
                    <a:pt x="1043" y="239"/>
                  </a:cubicBezTo>
                  <a:cubicBezTo>
                    <a:pt x="1045" y="236"/>
                    <a:pt x="1045" y="236"/>
                    <a:pt x="1045" y="236"/>
                  </a:cubicBezTo>
                  <a:cubicBezTo>
                    <a:pt x="1045" y="234"/>
                    <a:pt x="1045" y="234"/>
                    <a:pt x="1045" y="234"/>
                  </a:cubicBezTo>
                  <a:cubicBezTo>
                    <a:pt x="1047" y="235"/>
                    <a:pt x="1047" y="235"/>
                    <a:pt x="1047" y="235"/>
                  </a:cubicBezTo>
                  <a:cubicBezTo>
                    <a:pt x="1048" y="236"/>
                    <a:pt x="1048" y="236"/>
                    <a:pt x="1048" y="236"/>
                  </a:cubicBezTo>
                  <a:cubicBezTo>
                    <a:pt x="1048" y="238"/>
                    <a:pt x="1048" y="238"/>
                    <a:pt x="1048" y="238"/>
                  </a:cubicBezTo>
                  <a:cubicBezTo>
                    <a:pt x="1050" y="244"/>
                    <a:pt x="1050" y="244"/>
                    <a:pt x="1050" y="244"/>
                  </a:cubicBezTo>
                  <a:cubicBezTo>
                    <a:pt x="1052" y="245"/>
                    <a:pt x="1052" y="245"/>
                    <a:pt x="1052" y="245"/>
                  </a:cubicBezTo>
                  <a:cubicBezTo>
                    <a:pt x="1052" y="244"/>
                    <a:pt x="1052" y="244"/>
                    <a:pt x="1052" y="244"/>
                  </a:cubicBezTo>
                  <a:cubicBezTo>
                    <a:pt x="1053" y="240"/>
                    <a:pt x="1053" y="240"/>
                    <a:pt x="1053" y="240"/>
                  </a:cubicBezTo>
                  <a:cubicBezTo>
                    <a:pt x="1054" y="238"/>
                    <a:pt x="1054" y="238"/>
                    <a:pt x="1054" y="238"/>
                  </a:cubicBezTo>
                  <a:cubicBezTo>
                    <a:pt x="1053" y="236"/>
                    <a:pt x="1053" y="236"/>
                    <a:pt x="1053" y="236"/>
                  </a:cubicBezTo>
                  <a:cubicBezTo>
                    <a:pt x="1054" y="235"/>
                    <a:pt x="1054" y="235"/>
                    <a:pt x="1054" y="235"/>
                  </a:cubicBezTo>
                  <a:cubicBezTo>
                    <a:pt x="1053" y="233"/>
                    <a:pt x="1053" y="233"/>
                    <a:pt x="1053" y="233"/>
                  </a:cubicBezTo>
                  <a:cubicBezTo>
                    <a:pt x="1055" y="233"/>
                    <a:pt x="1055" y="233"/>
                    <a:pt x="1055" y="233"/>
                  </a:cubicBezTo>
                  <a:cubicBezTo>
                    <a:pt x="1056" y="232"/>
                    <a:pt x="1056" y="232"/>
                    <a:pt x="1056" y="232"/>
                  </a:cubicBezTo>
                  <a:cubicBezTo>
                    <a:pt x="1057" y="229"/>
                    <a:pt x="1057" y="229"/>
                    <a:pt x="1057" y="229"/>
                  </a:cubicBezTo>
                  <a:cubicBezTo>
                    <a:pt x="1058" y="229"/>
                    <a:pt x="1058" y="229"/>
                    <a:pt x="1058" y="229"/>
                  </a:cubicBezTo>
                  <a:cubicBezTo>
                    <a:pt x="1060" y="227"/>
                    <a:pt x="1060" y="227"/>
                    <a:pt x="1060" y="227"/>
                  </a:cubicBezTo>
                  <a:cubicBezTo>
                    <a:pt x="1062" y="226"/>
                    <a:pt x="1062" y="226"/>
                    <a:pt x="1062" y="226"/>
                  </a:cubicBezTo>
                  <a:cubicBezTo>
                    <a:pt x="1063" y="227"/>
                    <a:pt x="1063" y="227"/>
                    <a:pt x="1063" y="227"/>
                  </a:cubicBezTo>
                  <a:cubicBezTo>
                    <a:pt x="1066" y="225"/>
                    <a:pt x="1066" y="225"/>
                    <a:pt x="1066" y="225"/>
                  </a:cubicBezTo>
                  <a:cubicBezTo>
                    <a:pt x="1068" y="226"/>
                    <a:pt x="1068" y="226"/>
                    <a:pt x="1068" y="226"/>
                  </a:cubicBezTo>
                  <a:cubicBezTo>
                    <a:pt x="1073" y="228"/>
                    <a:pt x="1073" y="228"/>
                    <a:pt x="1073" y="228"/>
                  </a:cubicBezTo>
                  <a:cubicBezTo>
                    <a:pt x="1073" y="230"/>
                    <a:pt x="1073" y="230"/>
                    <a:pt x="1073" y="230"/>
                  </a:cubicBezTo>
                  <a:cubicBezTo>
                    <a:pt x="1074" y="230"/>
                    <a:pt x="1074" y="230"/>
                    <a:pt x="1074" y="230"/>
                  </a:cubicBezTo>
                  <a:cubicBezTo>
                    <a:pt x="1076" y="230"/>
                    <a:pt x="1076" y="230"/>
                    <a:pt x="1076" y="230"/>
                  </a:cubicBezTo>
                  <a:cubicBezTo>
                    <a:pt x="1077" y="230"/>
                    <a:pt x="1077" y="230"/>
                    <a:pt x="1077" y="230"/>
                  </a:cubicBezTo>
                  <a:cubicBezTo>
                    <a:pt x="1076" y="231"/>
                    <a:pt x="1076" y="231"/>
                    <a:pt x="1076" y="231"/>
                  </a:cubicBezTo>
                  <a:cubicBezTo>
                    <a:pt x="1078" y="233"/>
                    <a:pt x="1078" y="233"/>
                    <a:pt x="1078" y="233"/>
                  </a:cubicBezTo>
                  <a:cubicBezTo>
                    <a:pt x="1079" y="233"/>
                    <a:pt x="1079" y="233"/>
                    <a:pt x="1079" y="233"/>
                  </a:cubicBezTo>
                  <a:cubicBezTo>
                    <a:pt x="1081" y="234"/>
                    <a:pt x="1081" y="234"/>
                    <a:pt x="1081" y="234"/>
                  </a:cubicBezTo>
                  <a:cubicBezTo>
                    <a:pt x="1083" y="234"/>
                    <a:pt x="1083" y="234"/>
                    <a:pt x="1083" y="234"/>
                  </a:cubicBezTo>
                  <a:cubicBezTo>
                    <a:pt x="1084" y="234"/>
                    <a:pt x="1084" y="234"/>
                    <a:pt x="1084" y="234"/>
                  </a:cubicBezTo>
                  <a:cubicBezTo>
                    <a:pt x="1084" y="233"/>
                    <a:pt x="1084" y="233"/>
                    <a:pt x="1084" y="233"/>
                  </a:cubicBezTo>
                  <a:cubicBezTo>
                    <a:pt x="1081" y="230"/>
                    <a:pt x="1081" y="230"/>
                    <a:pt x="1081" y="230"/>
                  </a:cubicBezTo>
                  <a:cubicBezTo>
                    <a:pt x="1082" y="229"/>
                    <a:pt x="1082" y="229"/>
                    <a:pt x="1082" y="229"/>
                  </a:cubicBezTo>
                  <a:cubicBezTo>
                    <a:pt x="1082" y="227"/>
                    <a:pt x="1082" y="227"/>
                    <a:pt x="1082" y="227"/>
                  </a:cubicBezTo>
                  <a:cubicBezTo>
                    <a:pt x="1080" y="227"/>
                    <a:pt x="1080" y="227"/>
                    <a:pt x="1080" y="227"/>
                  </a:cubicBezTo>
                  <a:cubicBezTo>
                    <a:pt x="1081" y="226"/>
                    <a:pt x="1081" y="226"/>
                    <a:pt x="1081" y="226"/>
                  </a:cubicBezTo>
                  <a:cubicBezTo>
                    <a:pt x="1082" y="224"/>
                    <a:pt x="1082" y="224"/>
                    <a:pt x="1082" y="224"/>
                  </a:cubicBezTo>
                  <a:cubicBezTo>
                    <a:pt x="1082" y="220"/>
                    <a:pt x="1082" y="220"/>
                    <a:pt x="1082" y="220"/>
                  </a:cubicBezTo>
                  <a:cubicBezTo>
                    <a:pt x="1083" y="217"/>
                    <a:pt x="1083" y="217"/>
                    <a:pt x="1083" y="217"/>
                  </a:cubicBezTo>
                  <a:cubicBezTo>
                    <a:pt x="1083" y="216"/>
                    <a:pt x="1083" y="216"/>
                    <a:pt x="1083" y="216"/>
                  </a:cubicBezTo>
                  <a:cubicBezTo>
                    <a:pt x="1085" y="213"/>
                    <a:pt x="1085" y="213"/>
                    <a:pt x="1085" y="213"/>
                  </a:cubicBezTo>
                  <a:cubicBezTo>
                    <a:pt x="1084" y="212"/>
                    <a:pt x="1084" y="212"/>
                    <a:pt x="1084" y="212"/>
                  </a:cubicBezTo>
                  <a:cubicBezTo>
                    <a:pt x="1085" y="211"/>
                    <a:pt x="1085" y="211"/>
                    <a:pt x="1085" y="211"/>
                  </a:cubicBezTo>
                  <a:cubicBezTo>
                    <a:pt x="1084" y="208"/>
                    <a:pt x="1084" y="208"/>
                    <a:pt x="1084" y="208"/>
                  </a:cubicBezTo>
                  <a:cubicBezTo>
                    <a:pt x="1083" y="208"/>
                    <a:pt x="1083" y="208"/>
                    <a:pt x="1083" y="208"/>
                  </a:cubicBezTo>
                  <a:cubicBezTo>
                    <a:pt x="1083" y="207"/>
                    <a:pt x="1083" y="207"/>
                    <a:pt x="1083" y="207"/>
                  </a:cubicBezTo>
                  <a:cubicBezTo>
                    <a:pt x="1085" y="206"/>
                    <a:pt x="1085" y="206"/>
                    <a:pt x="1085" y="206"/>
                  </a:cubicBezTo>
                  <a:cubicBezTo>
                    <a:pt x="1086" y="205"/>
                    <a:pt x="1086" y="205"/>
                    <a:pt x="1086" y="205"/>
                  </a:cubicBezTo>
                  <a:cubicBezTo>
                    <a:pt x="1083" y="203"/>
                    <a:pt x="1083" y="203"/>
                    <a:pt x="1083" y="203"/>
                  </a:cubicBezTo>
                  <a:cubicBezTo>
                    <a:pt x="1083" y="202"/>
                    <a:pt x="1083" y="202"/>
                    <a:pt x="1083" y="202"/>
                  </a:cubicBezTo>
                  <a:cubicBezTo>
                    <a:pt x="1084" y="202"/>
                    <a:pt x="1084" y="202"/>
                    <a:pt x="1084" y="202"/>
                  </a:cubicBezTo>
                  <a:cubicBezTo>
                    <a:pt x="1085" y="203"/>
                    <a:pt x="1085" y="203"/>
                    <a:pt x="1085" y="203"/>
                  </a:cubicBezTo>
                  <a:cubicBezTo>
                    <a:pt x="1086" y="202"/>
                    <a:pt x="1086" y="202"/>
                    <a:pt x="1086" y="202"/>
                  </a:cubicBezTo>
                  <a:cubicBezTo>
                    <a:pt x="1086" y="201"/>
                    <a:pt x="1086" y="201"/>
                    <a:pt x="1086" y="201"/>
                  </a:cubicBezTo>
                  <a:cubicBezTo>
                    <a:pt x="1085" y="200"/>
                    <a:pt x="1085" y="200"/>
                    <a:pt x="1085" y="200"/>
                  </a:cubicBezTo>
                  <a:cubicBezTo>
                    <a:pt x="1087" y="198"/>
                    <a:pt x="1087" y="198"/>
                    <a:pt x="1087" y="198"/>
                  </a:cubicBezTo>
                  <a:cubicBezTo>
                    <a:pt x="1087" y="197"/>
                    <a:pt x="1087" y="197"/>
                    <a:pt x="1087" y="197"/>
                  </a:cubicBezTo>
                  <a:cubicBezTo>
                    <a:pt x="1086" y="196"/>
                    <a:pt x="1086" y="196"/>
                    <a:pt x="1086" y="196"/>
                  </a:cubicBezTo>
                  <a:cubicBezTo>
                    <a:pt x="1087" y="195"/>
                    <a:pt x="1087" y="195"/>
                    <a:pt x="1087" y="195"/>
                  </a:cubicBezTo>
                  <a:cubicBezTo>
                    <a:pt x="1088" y="196"/>
                    <a:pt x="1088" y="196"/>
                    <a:pt x="1088" y="196"/>
                  </a:cubicBezTo>
                  <a:cubicBezTo>
                    <a:pt x="1089" y="194"/>
                    <a:pt x="1089" y="194"/>
                    <a:pt x="1089" y="194"/>
                  </a:cubicBezTo>
                  <a:cubicBezTo>
                    <a:pt x="1089" y="193"/>
                    <a:pt x="1089" y="193"/>
                    <a:pt x="1089" y="193"/>
                  </a:cubicBezTo>
                  <a:cubicBezTo>
                    <a:pt x="1088" y="192"/>
                    <a:pt x="1088" y="192"/>
                    <a:pt x="1088" y="192"/>
                  </a:cubicBezTo>
                  <a:cubicBezTo>
                    <a:pt x="1090" y="192"/>
                    <a:pt x="1090" y="192"/>
                    <a:pt x="1090" y="192"/>
                  </a:cubicBezTo>
                  <a:cubicBezTo>
                    <a:pt x="1092" y="190"/>
                    <a:pt x="1092" y="190"/>
                    <a:pt x="1092" y="190"/>
                  </a:cubicBezTo>
                  <a:cubicBezTo>
                    <a:pt x="1091" y="189"/>
                    <a:pt x="1091" y="189"/>
                    <a:pt x="1091" y="189"/>
                  </a:cubicBezTo>
                  <a:cubicBezTo>
                    <a:pt x="1091" y="187"/>
                    <a:pt x="1091" y="187"/>
                    <a:pt x="1091" y="187"/>
                  </a:cubicBezTo>
                  <a:cubicBezTo>
                    <a:pt x="1092" y="188"/>
                    <a:pt x="1092" y="188"/>
                    <a:pt x="1092" y="188"/>
                  </a:cubicBezTo>
                  <a:cubicBezTo>
                    <a:pt x="1094" y="186"/>
                    <a:pt x="1094" y="186"/>
                    <a:pt x="1094" y="186"/>
                  </a:cubicBezTo>
                  <a:cubicBezTo>
                    <a:pt x="1093" y="184"/>
                    <a:pt x="1093" y="184"/>
                    <a:pt x="1093" y="184"/>
                  </a:cubicBezTo>
                  <a:cubicBezTo>
                    <a:pt x="1093" y="181"/>
                    <a:pt x="1093" y="181"/>
                    <a:pt x="1093" y="181"/>
                  </a:cubicBezTo>
                  <a:cubicBezTo>
                    <a:pt x="1094" y="181"/>
                    <a:pt x="1094" y="181"/>
                    <a:pt x="1094" y="181"/>
                  </a:cubicBezTo>
                  <a:cubicBezTo>
                    <a:pt x="1095" y="182"/>
                    <a:pt x="1095" y="182"/>
                    <a:pt x="1095" y="182"/>
                  </a:cubicBezTo>
                  <a:cubicBezTo>
                    <a:pt x="1096" y="181"/>
                    <a:pt x="1096" y="181"/>
                    <a:pt x="1096" y="181"/>
                  </a:cubicBezTo>
                  <a:cubicBezTo>
                    <a:pt x="1098" y="178"/>
                    <a:pt x="1098" y="178"/>
                    <a:pt x="1098" y="178"/>
                  </a:cubicBezTo>
                  <a:cubicBezTo>
                    <a:pt x="1097" y="177"/>
                    <a:pt x="1097" y="177"/>
                    <a:pt x="1097" y="177"/>
                  </a:cubicBezTo>
                  <a:cubicBezTo>
                    <a:pt x="1097" y="176"/>
                    <a:pt x="1097" y="176"/>
                    <a:pt x="1097" y="176"/>
                  </a:cubicBezTo>
                  <a:cubicBezTo>
                    <a:pt x="1099" y="176"/>
                    <a:pt x="1099" y="176"/>
                    <a:pt x="1099" y="176"/>
                  </a:cubicBezTo>
                  <a:cubicBezTo>
                    <a:pt x="1102" y="173"/>
                    <a:pt x="1102" y="173"/>
                    <a:pt x="1102" y="173"/>
                  </a:cubicBezTo>
                  <a:cubicBezTo>
                    <a:pt x="1100" y="172"/>
                    <a:pt x="1100" y="172"/>
                    <a:pt x="1100" y="172"/>
                  </a:cubicBezTo>
                  <a:cubicBezTo>
                    <a:pt x="1101" y="171"/>
                    <a:pt x="1101" y="171"/>
                    <a:pt x="1101" y="171"/>
                  </a:cubicBezTo>
                  <a:cubicBezTo>
                    <a:pt x="1103" y="172"/>
                    <a:pt x="1103" y="172"/>
                    <a:pt x="1103" y="172"/>
                  </a:cubicBezTo>
                  <a:cubicBezTo>
                    <a:pt x="1106" y="170"/>
                    <a:pt x="1106" y="170"/>
                    <a:pt x="1106" y="170"/>
                  </a:cubicBezTo>
                  <a:cubicBezTo>
                    <a:pt x="1105" y="169"/>
                    <a:pt x="1105" y="169"/>
                    <a:pt x="1105" y="169"/>
                  </a:cubicBezTo>
                  <a:cubicBezTo>
                    <a:pt x="1106" y="168"/>
                    <a:pt x="1106" y="168"/>
                    <a:pt x="1106" y="168"/>
                  </a:cubicBezTo>
                  <a:cubicBezTo>
                    <a:pt x="1107" y="168"/>
                    <a:pt x="1107" y="168"/>
                    <a:pt x="1107" y="168"/>
                  </a:cubicBezTo>
                  <a:cubicBezTo>
                    <a:pt x="1107" y="170"/>
                    <a:pt x="1107" y="170"/>
                    <a:pt x="1107" y="170"/>
                  </a:cubicBezTo>
                  <a:cubicBezTo>
                    <a:pt x="1108" y="170"/>
                    <a:pt x="1108" y="170"/>
                    <a:pt x="1108" y="170"/>
                  </a:cubicBezTo>
                  <a:cubicBezTo>
                    <a:pt x="1110" y="170"/>
                    <a:pt x="1110" y="170"/>
                    <a:pt x="1110" y="170"/>
                  </a:cubicBezTo>
                  <a:cubicBezTo>
                    <a:pt x="1112" y="171"/>
                    <a:pt x="1112" y="171"/>
                    <a:pt x="1112" y="171"/>
                  </a:cubicBezTo>
                  <a:cubicBezTo>
                    <a:pt x="1118" y="171"/>
                    <a:pt x="1118" y="171"/>
                    <a:pt x="1118" y="171"/>
                  </a:cubicBezTo>
                  <a:cubicBezTo>
                    <a:pt x="1119" y="172"/>
                    <a:pt x="1119" y="172"/>
                    <a:pt x="1119" y="172"/>
                  </a:cubicBezTo>
                  <a:cubicBezTo>
                    <a:pt x="1120" y="171"/>
                    <a:pt x="1120" y="171"/>
                    <a:pt x="1120" y="171"/>
                  </a:cubicBezTo>
                  <a:cubicBezTo>
                    <a:pt x="1119" y="169"/>
                    <a:pt x="1119" y="169"/>
                    <a:pt x="1119" y="169"/>
                  </a:cubicBezTo>
                  <a:cubicBezTo>
                    <a:pt x="1117" y="168"/>
                    <a:pt x="1117" y="168"/>
                    <a:pt x="1117" y="168"/>
                  </a:cubicBezTo>
                  <a:cubicBezTo>
                    <a:pt x="1117" y="167"/>
                    <a:pt x="1117" y="167"/>
                    <a:pt x="1117" y="167"/>
                  </a:cubicBezTo>
                  <a:cubicBezTo>
                    <a:pt x="1118" y="167"/>
                    <a:pt x="1118" y="167"/>
                    <a:pt x="1118" y="167"/>
                  </a:cubicBezTo>
                  <a:cubicBezTo>
                    <a:pt x="1118" y="162"/>
                    <a:pt x="1118" y="162"/>
                    <a:pt x="1118" y="162"/>
                  </a:cubicBezTo>
                  <a:cubicBezTo>
                    <a:pt x="1116" y="158"/>
                    <a:pt x="1116" y="158"/>
                    <a:pt x="1116" y="158"/>
                  </a:cubicBezTo>
                  <a:cubicBezTo>
                    <a:pt x="1114" y="158"/>
                    <a:pt x="1114" y="158"/>
                    <a:pt x="1114" y="158"/>
                  </a:cubicBezTo>
                  <a:cubicBezTo>
                    <a:pt x="1112" y="155"/>
                    <a:pt x="1112" y="155"/>
                    <a:pt x="1112" y="155"/>
                  </a:cubicBezTo>
                  <a:cubicBezTo>
                    <a:pt x="1113" y="153"/>
                    <a:pt x="1113" y="153"/>
                    <a:pt x="1113" y="153"/>
                  </a:cubicBezTo>
                  <a:cubicBezTo>
                    <a:pt x="1111" y="151"/>
                    <a:pt x="1111" y="151"/>
                    <a:pt x="1111" y="151"/>
                  </a:cubicBezTo>
                  <a:cubicBezTo>
                    <a:pt x="1107" y="151"/>
                    <a:pt x="1107" y="151"/>
                    <a:pt x="1107" y="151"/>
                  </a:cubicBezTo>
                  <a:cubicBezTo>
                    <a:pt x="1103" y="148"/>
                    <a:pt x="1103" y="148"/>
                    <a:pt x="1103" y="148"/>
                  </a:cubicBezTo>
                  <a:cubicBezTo>
                    <a:pt x="1102" y="146"/>
                    <a:pt x="1102" y="146"/>
                    <a:pt x="1102" y="146"/>
                  </a:cubicBezTo>
                  <a:cubicBezTo>
                    <a:pt x="1101" y="147"/>
                    <a:pt x="1101" y="147"/>
                    <a:pt x="1101" y="147"/>
                  </a:cubicBezTo>
                  <a:cubicBezTo>
                    <a:pt x="1100" y="147"/>
                    <a:pt x="1100" y="147"/>
                    <a:pt x="1100" y="147"/>
                  </a:cubicBezTo>
                  <a:cubicBezTo>
                    <a:pt x="1099" y="147"/>
                    <a:pt x="1099" y="147"/>
                    <a:pt x="1099" y="147"/>
                  </a:cubicBezTo>
                  <a:cubicBezTo>
                    <a:pt x="1099" y="149"/>
                    <a:pt x="1099" y="149"/>
                    <a:pt x="1099" y="149"/>
                  </a:cubicBezTo>
                  <a:cubicBezTo>
                    <a:pt x="1097" y="150"/>
                    <a:pt x="1097" y="150"/>
                    <a:pt x="1097" y="150"/>
                  </a:cubicBezTo>
                  <a:cubicBezTo>
                    <a:pt x="1097" y="149"/>
                    <a:pt x="1097" y="149"/>
                    <a:pt x="1097" y="149"/>
                  </a:cubicBezTo>
                  <a:cubicBezTo>
                    <a:pt x="1097" y="147"/>
                    <a:pt x="1097" y="147"/>
                    <a:pt x="1097" y="147"/>
                  </a:cubicBezTo>
                  <a:cubicBezTo>
                    <a:pt x="1099" y="145"/>
                    <a:pt x="1099" y="145"/>
                    <a:pt x="1099" y="145"/>
                  </a:cubicBezTo>
                  <a:cubicBezTo>
                    <a:pt x="1097" y="144"/>
                    <a:pt x="1097" y="144"/>
                    <a:pt x="1097" y="144"/>
                  </a:cubicBezTo>
                  <a:cubicBezTo>
                    <a:pt x="1098" y="143"/>
                    <a:pt x="1098" y="143"/>
                    <a:pt x="1098" y="143"/>
                  </a:cubicBezTo>
                  <a:cubicBezTo>
                    <a:pt x="1099" y="143"/>
                    <a:pt x="1099" y="143"/>
                    <a:pt x="1099" y="143"/>
                  </a:cubicBezTo>
                  <a:cubicBezTo>
                    <a:pt x="1100" y="144"/>
                    <a:pt x="1100" y="144"/>
                    <a:pt x="1100" y="144"/>
                  </a:cubicBezTo>
                  <a:cubicBezTo>
                    <a:pt x="1097" y="139"/>
                    <a:pt x="1097" y="139"/>
                    <a:pt x="1097" y="139"/>
                  </a:cubicBezTo>
                  <a:cubicBezTo>
                    <a:pt x="1094" y="137"/>
                    <a:pt x="1094" y="137"/>
                    <a:pt x="1094" y="137"/>
                  </a:cubicBezTo>
                  <a:cubicBezTo>
                    <a:pt x="1094" y="140"/>
                    <a:pt x="1094" y="140"/>
                    <a:pt x="1094" y="140"/>
                  </a:cubicBezTo>
                  <a:cubicBezTo>
                    <a:pt x="1094" y="140"/>
                    <a:pt x="1094" y="140"/>
                    <a:pt x="1094" y="140"/>
                  </a:cubicBezTo>
                  <a:cubicBezTo>
                    <a:pt x="1093" y="140"/>
                    <a:pt x="1093" y="140"/>
                    <a:pt x="1093" y="140"/>
                  </a:cubicBezTo>
                  <a:cubicBezTo>
                    <a:pt x="1090" y="137"/>
                    <a:pt x="1090" y="137"/>
                    <a:pt x="1090" y="137"/>
                  </a:cubicBezTo>
                  <a:cubicBezTo>
                    <a:pt x="1090" y="136"/>
                    <a:pt x="1090" y="136"/>
                    <a:pt x="1090" y="136"/>
                  </a:cubicBezTo>
                  <a:cubicBezTo>
                    <a:pt x="1092" y="136"/>
                    <a:pt x="1092" y="136"/>
                    <a:pt x="1092" y="136"/>
                  </a:cubicBezTo>
                  <a:cubicBezTo>
                    <a:pt x="1091" y="135"/>
                    <a:pt x="1091" y="135"/>
                    <a:pt x="1091" y="135"/>
                  </a:cubicBezTo>
                  <a:cubicBezTo>
                    <a:pt x="1086" y="131"/>
                    <a:pt x="1086" y="131"/>
                    <a:pt x="1086" y="131"/>
                  </a:cubicBezTo>
                  <a:cubicBezTo>
                    <a:pt x="1086" y="131"/>
                    <a:pt x="1086" y="131"/>
                    <a:pt x="1086" y="131"/>
                  </a:cubicBezTo>
                  <a:cubicBezTo>
                    <a:pt x="1086" y="132"/>
                    <a:pt x="1086" y="132"/>
                    <a:pt x="1086" y="132"/>
                  </a:cubicBezTo>
                  <a:cubicBezTo>
                    <a:pt x="1085" y="133"/>
                    <a:pt x="1085" y="133"/>
                    <a:pt x="1085" y="133"/>
                  </a:cubicBezTo>
                  <a:cubicBezTo>
                    <a:pt x="1083" y="134"/>
                    <a:pt x="1083" y="134"/>
                    <a:pt x="1083" y="134"/>
                  </a:cubicBezTo>
                  <a:cubicBezTo>
                    <a:pt x="1081" y="132"/>
                    <a:pt x="1081" y="132"/>
                    <a:pt x="1081" y="132"/>
                  </a:cubicBezTo>
                  <a:cubicBezTo>
                    <a:pt x="1079" y="131"/>
                    <a:pt x="1079" y="131"/>
                    <a:pt x="1079" y="131"/>
                  </a:cubicBezTo>
                  <a:cubicBezTo>
                    <a:pt x="1077" y="128"/>
                    <a:pt x="1077" y="128"/>
                    <a:pt x="1077" y="128"/>
                  </a:cubicBezTo>
                  <a:cubicBezTo>
                    <a:pt x="1077" y="127"/>
                    <a:pt x="1077" y="127"/>
                    <a:pt x="1077" y="127"/>
                  </a:cubicBezTo>
                  <a:cubicBezTo>
                    <a:pt x="1076" y="126"/>
                    <a:pt x="1076" y="126"/>
                    <a:pt x="1076" y="126"/>
                  </a:cubicBezTo>
                  <a:cubicBezTo>
                    <a:pt x="1074" y="126"/>
                    <a:pt x="1074" y="126"/>
                    <a:pt x="1074" y="126"/>
                  </a:cubicBezTo>
                  <a:cubicBezTo>
                    <a:pt x="1071" y="129"/>
                    <a:pt x="1071" y="129"/>
                    <a:pt x="1071" y="129"/>
                  </a:cubicBezTo>
                  <a:cubicBezTo>
                    <a:pt x="1071" y="130"/>
                    <a:pt x="1071" y="130"/>
                    <a:pt x="1071" y="130"/>
                  </a:cubicBezTo>
                  <a:cubicBezTo>
                    <a:pt x="1070" y="129"/>
                    <a:pt x="1070" y="129"/>
                    <a:pt x="1070" y="129"/>
                  </a:cubicBezTo>
                  <a:cubicBezTo>
                    <a:pt x="1069" y="130"/>
                    <a:pt x="1069" y="130"/>
                    <a:pt x="1069" y="130"/>
                  </a:cubicBezTo>
                  <a:cubicBezTo>
                    <a:pt x="1069" y="133"/>
                    <a:pt x="1069" y="133"/>
                    <a:pt x="1069" y="133"/>
                  </a:cubicBezTo>
                  <a:cubicBezTo>
                    <a:pt x="1070" y="134"/>
                    <a:pt x="1070" y="134"/>
                    <a:pt x="1070" y="134"/>
                  </a:cubicBezTo>
                  <a:cubicBezTo>
                    <a:pt x="1068" y="134"/>
                    <a:pt x="1068" y="134"/>
                    <a:pt x="1068" y="134"/>
                  </a:cubicBezTo>
                  <a:cubicBezTo>
                    <a:pt x="1067" y="131"/>
                    <a:pt x="1067" y="131"/>
                    <a:pt x="1067" y="131"/>
                  </a:cubicBezTo>
                  <a:cubicBezTo>
                    <a:pt x="1068" y="128"/>
                    <a:pt x="1068" y="128"/>
                    <a:pt x="1068" y="128"/>
                  </a:cubicBezTo>
                  <a:cubicBezTo>
                    <a:pt x="1065" y="127"/>
                    <a:pt x="1065" y="127"/>
                    <a:pt x="1065" y="127"/>
                  </a:cubicBezTo>
                  <a:cubicBezTo>
                    <a:pt x="1064" y="124"/>
                    <a:pt x="1064" y="124"/>
                    <a:pt x="1064" y="124"/>
                  </a:cubicBezTo>
                  <a:cubicBezTo>
                    <a:pt x="1063" y="124"/>
                    <a:pt x="1063" y="124"/>
                    <a:pt x="1063" y="124"/>
                  </a:cubicBezTo>
                  <a:cubicBezTo>
                    <a:pt x="1065" y="124"/>
                    <a:pt x="1065" y="124"/>
                    <a:pt x="1065" y="124"/>
                  </a:cubicBezTo>
                  <a:cubicBezTo>
                    <a:pt x="1066" y="126"/>
                    <a:pt x="1066" y="126"/>
                    <a:pt x="1066" y="126"/>
                  </a:cubicBezTo>
                  <a:cubicBezTo>
                    <a:pt x="1067" y="124"/>
                    <a:pt x="1067" y="124"/>
                    <a:pt x="1067" y="124"/>
                  </a:cubicBezTo>
                  <a:cubicBezTo>
                    <a:pt x="1068" y="124"/>
                    <a:pt x="1068" y="124"/>
                    <a:pt x="1068" y="124"/>
                  </a:cubicBezTo>
                  <a:cubicBezTo>
                    <a:pt x="1070" y="125"/>
                    <a:pt x="1070" y="125"/>
                    <a:pt x="1070" y="125"/>
                  </a:cubicBezTo>
                  <a:cubicBezTo>
                    <a:pt x="1072" y="124"/>
                    <a:pt x="1072" y="124"/>
                    <a:pt x="1072" y="124"/>
                  </a:cubicBezTo>
                  <a:cubicBezTo>
                    <a:pt x="1071" y="122"/>
                    <a:pt x="1071" y="122"/>
                    <a:pt x="1071" y="122"/>
                  </a:cubicBezTo>
                  <a:cubicBezTo>
                    <a:pt x="1067" y="120"/>
                    <a:pt x="1067" y="120"/>
                    <a:pt x="1067" y="120"/>
                  </a:cubicBezTo>
                  <a:cubicBezTo>
                    <a:pt x="1066" y="122"/>
                    <a:pt x="1066" y="122"/>
                    <a:pt x="1066" y="122"/>
                  </a:cubicBezTo>
                  <a:cubicBezTo>
                    <a:pt x="1063" y="122"/>
                    <a:pt x="1063" y="122"/>
                    <a:pt x="1063" y="122"/>
                  </a:cubicBezTo>
                  <a:cubicBezTo>
                    <a:pt x="1061" y="121"/>
                    <a:pt x="1061" y="121"/>
                    <a:pt x="1061" y="121"/>
                  </a:cubicBezTo>
                  <a:cubicBezTo>
                    <a:pt x="1063" y="121"/>
                    <a:pt x="1063" y="121"/>
                    <a:pt x="1063" y="121"/>
                  </a:cubicBezTo>
                  <a:cubicBezTo>
                    <a:pt x="1065" y="119"/>
                    <a:pt x="1065" y="119"/>
                    <a:pt x="1065" y="119"/>
                  </a:cubicBezTo>
                  <a:cubicBezTo>
                    <a:pt x="1066" y="119"/>
                    <a:pt x="1066" y="119"/>
                    <a:pt x="1066" y="119"/>
                  </a:cubicBezTo>
                  <a:cubicBezTo>
                    <a:pt x="1068" y="119"/>
                    <a:pt x="1068" y="119"/>
                    <a:pt x="1068" y="119"/>
                  </a:cubicBezTo>
                  <a:cubicBezTo>
                    <a:pt x="1070" y="120"/>
                    <a:pt x="1070" y="120"/>
                    <a:pt x="1070" y="120"/>
                  </a:cubicBezTo>
                  <a:cubicBezTo>
                    <a:pt x="1072" y="121"/>
                    <a:pt x="1072" y="121"/>
                    <a:pt x="1072" y="121"/>
                  </a:cubicBezTo>
                  <a:cubicBezTo>
                    <a:pt x="1074" y="124"/>
                    <a:pt x="1074" y="124"/>
                    <a:pt x="1074" y="124"/>
                  </a:cubicBezTo>
                  <a:cubicBezTo>
                    <a:pt x="1076" y="124"/>
                    <a:pt x="1076" y="124"/>
                    <a:pt x="1076" y="124"/>
                  </a:cubicBezTo>
                  <a:cubicBezTo>
                    <a:pt x="1077" y="126"/>
                    <a:pt x="1077" y="126"/>
                    <a:pt x="1077" y="126"/>
                  </a:cubicBezTo>
                  <a:cubicBezTo>
                    <a:pt x="1078" y="126"/>
                    <a:pt x="1078" y="126"/>
                    <a:pt x="1078" y="126"/>
                  </a:cubicBezTo>
                  <a:cubicBezTo>
                    <a:pt x="1080" y="125"/>
                    <a:pt x="1080" y="125"/>
                    <a:pt x="1080" y="125"/>
                  </a:cubicBezTo>
                  <a:cubicBezTo>
                    <a:pt x="1081" y="126"/>
                    <a:pt x="1081" y="126"/>
                    <a:pt x="1081" y="126"/>
                  </a:cubicBezTo>
                  <a:cubicBezTo>
                    <a:pt x="1085" y="123"/>
                    <a:pt x="1085" y="123"/>
                    <a:pt x="1085" y="123"/>
                  </a:cubicBezTo>
                  <a:cubicBezTo>
                    <a:pt x="1086" y="123"/>
                    <a:pt x="1086" y="123"/>
                    <a:pt x="1086" y="123"/>
                  </a:cubicBezTo>
                  <a:cubicBezTo>
                    <a:pt x="1085" y="125"/>
                    <a:pt x="1085" y="125"/>
                    <a:pt x="1085" y="125"/>
                  </a:cubicBezTo>
                  <a:cubicBezTo>
                    <a:pt x="1087" y="124"/>
                    <a:pt x="1087" y="124"/>
                    <a:pt x="1087" y="124"/>
                  </a:cubicBezTo>
                  <a:cubicBezTo>
                    <a:pt x="1087" y="122"/>
                    <a:pt x="1087" y="122"/>
                    <a:pt x="1087" y="122"/>
                  </a:cubicBezTo>
                  <a:cubicBezTo>
                    <a:pt x="1089" y="119"/>
                    <a:pt x="1089" y="119"/>
                    <a:pt x="1089" y="119"/>
                  </a:cubicBezTo>
                  <a:cubicBezTo>
                    <a:pt x="1088" y="118"/>
                    <a:pt x="1088" y="118"/>
                    <a:pt x="1088" y="118"/>
                  </a:cubicBezTo>
                  <a:cubicBezTo>
                    <a:pt x="1088" y="115"/>
                    <a:pt x="1088" y="115"/>
                    <a:pt x="1088" y="115"/>
                  </a:cubicBezTo>
                  <a:cubicBezTo>
                    <a:pt x="1088" y="112"/>
                    <a:pt x="1088" y="112"/>
                    <a:pt x="1088" y="112"/>
                  </a:cubicBezTo>
                  <a:cubicBezTo>
                    <a:pt x="1089" y="106"/>
                    <a:pt x="1089" y="106"/>
                    <a:pt x="1089" y="106"/>
                  </a:cubicBezTo>
                  <a:cubicBezTo>
                    <a:pt x="1089" y="103"/>
                    <a:pt x="1089" y="103"/>
                    <a:pt x="1089" y="103"/>
                  </a:cubicBezTo>
                  <a:cubicBezTo>
                    <a:pt x="1087" y="101"/>
                    <a:pt x="1087" y="101"/>
                    <a:pt x="1087" y="101"/>
                  </a:cubicBezTo>
                  <a:cubicBezTo>
                    <a:pt x="1087" y="99"/>
                    <a:pt x="1087" y="99"/>
                    <a:pt x="1087" y="99"/>
                  </a:cubicBezTo>
                  <a:cubicBezTo>
                    <a:pt x="1084" y="97"/>
                    <a:pt x="1084" y="97"/>
                    <a:pt x="1084" y="97"/>
                  </a:cubicBezTo>
                  <a:cubicBezTo>
                    <a:pt x="1083" y="94"/>
                    <a:pt x="1083" y="94"/>
                    <a:pt x="1083" y="94"/>
                  </a:cubicBezTo>
                  <a:cubicBezTo>
                    <a:pt x="1084" y="94"/>
                    <a:pt x="1084" y="94"/>
                    <a:pt x="1084" y="94"/>
                  </a:cubicBezTo>
                  <a:cubicBezTo>
                    <a:pt x="1085" y="96"/>
                    <a:pt x="1085" y="96"/>
                    <a:pt x="1085" y="96"/>
                  </a:cubicBezTo>
                  <a:cubicBezTo>
                    <a:pt x="1086" y="96"/>
                    <a:pt x="1086" y="96"/>
                    <a:pt x="1086" y="96"/>
                  </a:cubicBezTo>
                  <a:cubicBezTo>
                    <a:pt x="1085" y="94"/>
                    <a:pt x="1085" y="94"/>
                    <a:pt x="1085" y="94"/>
                  </a:cubicBezTo>
                  <a:cubicBezTo>
                    <a:pt x="1083" y="93"/>
                    <a:pt x="1083" y="93"/>
                    <a:pt x="1083" y="93"/>
                  </a:cubicBezTo>
                  <a:cubicBezTo>
                    <a:pt x="1081" y="93"/>
                    <a:pt x="1081" y="93"/>
                    <a:pt x="1081" y="93"/>
                  </a:cubicBezTo>
                  <a:cubicBezTo>
                    <a:pt x="1078" y="93"/>
                    <a:pt x="1078" y="93"/>
                    <a:pt x="1078" y="93"/>
                  </a:cubicBezTo>
                  <a:cubicBezTo>
                    <a:pt x="1073" y="87"/>
                    <a:pt x="1073" y="87"/>
                    <a:pt x="1073" y="87"/>
                  </a:cubicBezTo>
                  <a:cubicBezTo>
                    <a:pt x="1072" y="86"/>
                    <a:pt x="1072" y="86"/>
                    <a:pt x="1072" y="86"/>
                  </a:cubicBezTo>
                  <a:cubicBezTo>
                    <a:pt x="1072" y="85"/>
                    <a:pt x="1072" y="85"/>
                    <a:pt x="1072" y="85"/>
                  </a:cubicBezTo>
                  <a:cubicBezTo>
                    <a:pt x="1074" y="85"/>
                    <a:pt x="1074" y="85"/>
                    <a:pt x="1074" y="85"/>
                  </a:cubicBezTo>
                  <a:cubicBezTo>
                    <a:pt x="1075" y="83"/>
                    <a:pt x="1075" y="83"/>
                    <a:pt x="1075" y="83"/>
                  </a:cubicBezTo>
                  <a:cubicBezTo>
                    <a:pt x="1074" y="82"/>
                    <a:pt x="1074" y="82"/>
                    <a:pt x="1074" y="82"/>
                  </a:cubicBezTo>
                  <a:cubicBezTo>
                    <a:pt x="1072" y="82"/>
                    <a:pt x="1072" y="82"/>
                    <a:pt x="1072" y="82"/>
                  </a:cubicBezTo>
                  <a:cubicBezTo>
                    <a:pt x="1071" y="81"/>
                    <a:pt x="1071" y="81"/>
                    <a:pt x="1071" y="81"/>
                  </a:cubicBezTo>
                  <a:cubicBezTo>
                    <a:pt x="1072" y="80"/>
                    <a:pt x="1072" y="80"/>
                    <a:pt x="1072" y="80"/>
                  </a:cubicBezTo>
                  <a:cubicBezTo>
                    <a:pt x="1071" y="78"/>
                    <a:pt x="1071" y="78"/>
                    <a:pt x="1071" y="78"/>
                  </a:cubicBezTo>
                  <a:cubicBezTo>
                    <a:pt x="1072" y="78"/>
                    <a:pt x="1072" y="78"/>
                    <a:pt x="1072" y="78"/>
                  </a:cubicBezTo>
                  <a:cubicBezTo>
                    <a:pt x="1074" y="80"/>
                    <a:pt x="1074" y="80"/>
                    <a:pt x="1074" y="80"/>
                  </a:cubicBezTo>
                  <a:cubicBezTo>
                    <a:pt x="1076" y="82"/>
                    <a:pt x="1076" y="82"/>
                    <a:pt x="1076" y="82"/>
                  </a:cubicBezTo>
                  <a:cubicBezTo>
                    <a:pt x="1077" y="80"/>
                    <a:pt x="1077" y="80"/>
                    <a:pt x="1077" y="80"/>
                  </a:cubicBezTo>
                  <a:cubicBezTo>
                    <a:pt x="1076" y="79"/>
                    <a:pt x="1076" y="79"/>
                    <a:pt x="1076" y="79"/>
                  </a:cubicBezTo>
                  <a:cubicBezTo>
                    <a:pt x="1076" y="78"/>
                    <a:pt x="1076" y="78"/>
                    <a:pt x="1076" y="78"/>
                  </a:cubicBezTo>
                  <a:cubicBezTo>
                    <a:pt x="1075" y="77"/>
                    <a:pt x="1075" y="77"/>
                    <a:pt x="1075" y="77"/>
                  </a:cubicBezTo>
                  <a:cubicBezTo>
                    <a:pt x="1076" y="76"/>
                    <a:pt x="1076" y="76"/>
                    <a:pt x="1076" y="76"/>
                  </a:cubicBezTo>
                  <a:cubicBezTo>
                    <a:pt x="1077" y="77"/>
                    <a:pt x="1077" y="77"/>
                    <a:pt x="1077" y="77"/>
                  </a:cubicBezTo>
                  <a:cubicBezTo>
                    <a:pt x="1078" y="78"/>
                    <a:pt x="1078" y="78"/>
                    <a:pt x="1078" y="78"/>
                  </a:cubicBezTo>
                  <a:cubicBezTo>
                    <a:pt x="1079" y="78"/>
                    <a:pt x="1079" y="78"/>
                    <a:pt x="1079" y="78"/>
                  </a:cubicBezTo>
                  <a:cubicBezTo>
                    <a:pt x="1080" y="83"/>
                    <a:pt x="1080" y="83"/>
                    <a:pt x="1080" y="83"/>
                  </a:cubicBezTo>
                  <a:cubicBezTo>
                    <a:pt x="1080" y="84"/>
                    <a:pt x="1080" y="84"/>
                    <a:pt x="1080" y="84"/>
                  </a:cubicBezTo>
                  <a:cubicBezTo>
                    <a:pt x="1084" y="87"/>
                    <a:pt x="1084" y="87"/>
                    <a:pt x="1084" y="87"/>
                  </a:cubicBezTo>
                  <a:cubicBezTo>
                    <a:pt x="1085" y="86"/>
                    <a:pt x="1085" y="86"/>
                    <a:pt x="1085" y="86"/>
                  </a:cubicBezTo>
                  <a:cubicBezTo>
                    <a:pt x="1087" y="87"/>
                    <a:pt x="1087" y="87"/>
                    <a:pt x="1087" y="87"/>
                  </a:cubicBezTo>
                  <a:cubicBezTo>
                    <a:pt x="1087" y="90"/>
                    <a:pt x="1087" y="90"/>
                    <a:pt x="1087" y="90"/>
                  </a:cubicBezTo>
                  <a:cubicBezTo>
                    <a:pt x="1089" y="90"/>
                    <a:pt x="1089" y="90"/>
                    <a:pt x="1089" y="90"/>
                  </a:cubicBezTo>
                  <a:cubicBezTo>
                    <a:pt x="1092" y="86"/>
                    <a:pt x="1092" y="86"/>
                    <a:pt x="1092" y="86"/>
                  </a:cubicBezTo>
                  <a:cubicBezTo>
                    <a:pt x="1093" y="84"/>
                    <a:pt x="1093" y="84"/>
                    <a:pt x="1093" y="84"/>
                  </a:cubicBezTo>
                  <a:cubicBezTo>
                    <a:pt x="1092" y="82"/>
                    <a:pt x="1092" y="82"/>
                    <a:pt x="1092" y="82"/>
                  </a:cubicBezTo>
                  <a:cubicBezTo>
                    <a:pt x="1092" y="78"/>
                    <a:pt x="1092" y="78"/>
                    <a:pt x="1092" y="78"/>
                  </a:cubicBezTo>
                  <a:cubicBezTo>
                    <a:pt x="1092" y="77"/>
                    <a:pt x="1092" y="77"/>
                    <a:pt x="1092" y="77"/>
                  </a:cubicBezTo>
                  <a:cubicBezTo>
                    <a:pt x="1093" y="78"/>
                    <a:pt x="1093" y="78"/>
                    <a:pt x="1093" y="78"/>
                  </a:cubicBezTo>
                  <a:cubicBezTo>
                    <a:pt x="1093" y="81"/>
                    <a:pt x="1093" y="81"/>
                    <a:pt x="1093" y="81"/>
                  </a:cubicBezTo>
                  <a:cubicBezTo>
                    <a:pt x="1094" y="80"/>
                    <a:pt x="1094" y="80"/>
                    <a:pt x="1094" y="80"/>
                  </a:cubicBezTo>
                  <a:cubicBezTo>
                    <a:pt x="1095" y="79"/>
                    <a:pt x="1095" y="79"/>
                    <a:pt x="1095" y="79"/>
                  </a:cubicBezTo>
                  <a:cubicBezTo>
                    <a:pt x="1098" y="78"/>
                    <a:pt x="1098" y="78"/>
                    <a:pt x="1098" y="78"/>
                  </a:cubicBezTo>
                  <a:cubicBezTo>
                    <a:pt x="1099" y="76"/>
                    <a:pt x="1099" y="76"/>
                    <a:pt x="1099" y="76"/>
                  </a:cubicBezTo>
                  <a:cubicBezTo>
                    <a:pt x="1102" y="77"/>
                    <a:pt x="1102" y="77"/>
                    <a:pt x="1102" y="77"/>
                  </a:cubicBezTo>
                  <a:cubicBezTo>
                    <a:pt x="1101" y="78"/>
                    <a:pt x="1101" y="78"/>
                    <a:pt x="1101" y="78"/>
                  </a:cubicBezTo>
                  <a:cubicBezTo>
                    <a:pt x="1102" y="79"/>
                    <a:pt x="1102" y="79"/>
                    <a:pt x="1102" y="79"/>
                  </a:cubicBezTo>
                  <a:cubicBezTo>
                    <a:pt x="1106" y="82"/>
                    <a:pt x="1106" y="82"/>
                    <a:pt x="1106" y="82"/>
                  </a:cubicBezTo>
                  <a:cubicBezTo>
                    <a:pt x="1106" y="82"/>
                    <a:pt x="1106" y="82"/>
                    <a:pt x="1106" y="82"/>
                  </a:cubicBezTo>
                  <a:cubicBezTo>
                    <a:pt x="1107" y="84"/>
                    <a:pt x="1107" y="84"/>
                    <a:pt x="1107" y="84"/>
                  </a:cubicBezTo>
                  <a:cubicBezTo>
                    <a:pt x="1107" y="85"/>
                    <a:pt x="1107" y="85"/>
                    <a:pt x="1107" y="85"/>
                  </a:cubicBezTo>
                  <a:cubicBezTo>
                    <a:pt x="1108" y="86"/>
                    <a:pt x="1108" y="86"/>
                    <a:pt x="1108" y="86"/>
                  </a:cubicBezTo>
                  <a:cubicBezTo>
                    <a:pt x="1112" y="85"/>
                    <a:pt x="1112" y="85"/>
                    <a:pt x="1112" y="85"/>
                  </a:cubicBezTo>
                  <a:cubicBezTo>
                    <a:pt x="1112" y="85"/>
                    <a:pt x="1112" y="85"/>
                    <a:pt x="1112" y="85"/>
                  </a:cubicBezTo>
                  <a:cubicBezTo>
                    <a:pt x="1112" y="86"/>
                    <a:pt x="1112" y="86"/>
                    <a:pt x="1112" y="86"/>
                  </a:cubicBezTo>
                  <a:cubicBezTo>
                    <a:pt x="1113" y="86"/>
                    <a:pt x="1113" y="86"/>
                    <a:pt x="1113" y="86"/>
                  </a:cubicBezTo>
                  <a:cubicBezTo>
                    <a:pt x="1114" y="84"/>
                    <a:pt x="1114" y="84"/>
                    <a:pt x="1114" y="84"/>
                  </a:cubicBezTo>
                  <a:cubicBezTo>
                    <a:pt x="1113" y="83"/>
                    <a:pt x="1113" y="83"/>
                    <a:pt x="1113" y="83"/>
                  </a:cubicBezTo>
                  <a:cubicBezTo>
                    <a:pt x="1114" y="83"/>
                    <a:pt x="1114" y="83"/>
                    <a:pt x="1114" y="83"/>
                  </a:cubicBezTo>
                  <a:cubicBezTo>
                    <a:pt x="1115" y="83"/>
                    <a:pt x="1115" y="83"/>
                    <a:pt x="1115" y="83"/>
                  </a:cubicBezTo>
                  <a:cubicBezTo>
                    <a:pt x="1114" y="80"/>
                    <a:pt x="1114" y="80"/>
                    <a:pt x="1114" y="80"/>
                  </a:cubicBezTo>
                  <a:cubicBezTo>
                    <a:pt x="1116" y="81"/>
                    <a:pt x="1116" y="81"/>
                    <a:pt x="1116" y="81"/>
                  </a:cubicBezTo>
                  <a:cubicBezTo>
                    <a:pt x="1116" y="82"/>
                    <a:pt x="1116" y="82"/>
                    <a:pt x="1116" y="82"/>
                  </a:cubicBezTo>
                  <a:cubicBezTo>
                    <a:pt x="1116" y="83"/>
                    <a:pt x="1116" y="83"/>
                    <a:pt x="1116" y="83"/>
                  </a:cubicBezTo>
                  <a:cubicBezTo>
                    <a:pt x="1117" y="83"/>
                    <a:pt x="1117" y="83"/>
                    <a:pt x="1117" y="83"/>
                  </a:cubicBezTo>
                  <a:cubicBezTo>
                    <a:pt x="1119" y="82"/>
                    <a:pt x="1119" y="82"/>
                    <a:pt x="1119" y="82"/>
                  </a:cubicBezTo>
                  <a:cubicBezTo>
                    <a:pt x="1123" y="82"/>
                    <a:pt x="1123" y="82"/>
                    <a:pt x="1123" y="82"/>
                  </a:cubicBezTo>
                  <a:cubicBezTo>
                    <a:pt x="1124" y="83"/>
                    <a:pt x="1124" y="83"/>
                    <a:pt x="1124" y="83"/>
                  </a:cubicBezTo>
                  <a:cubicBezTo>
                    <a:pt x="1125" y="83"/>
                    <a:pt x="1125" y="83"/>
                    <a:pt x="1125" y="83"/>
                  </a:cubicBezTo>
                  <a:cubicBezTo>
                    <a:pt x="1126" y="84"/>
                    <a:pt x="1126" y="84"/>
                    <a:pt x="1126" y="84"/>
                  </a:cubicBezTo>
                  <a:cubicBezTo>
                    <a:pt x="1127" y="84"/>
                    <a:pt x="1127" y="84"/>
                    <a:pt x="1127" y="84"/>
                  </a:cubicBezTo>
                  <a:cubicBezTo>
                    <a:pt x="1128" y="83"/>
                    <a:pt x="1128" y="83"/>
                    <a:pt x="1128" y="83"/>
                  </a:cubicBezTo>
                  <a:cubicBezTo>
                    <a:pt x="1127" y="79"/>
                    <a:pt x="1127" y="79"/>
                    <a:pt x="1127" y="79"/>
                  </a:cubicBezTo>
                  <a:cubicBezTo>
                    <a:pt x="1128" y="80"/>
                    <a:pt x="1128" y="80"/>
                    <a:pt x="1128" y="80"/>
                  </a:cubicBezTo>
                  <a:cubicBezTo>
                    <a:pt x="1129" y="83"/>
                    <a:pt x="1129" y="83"/>
                    <a:pt x="1129" y="83"/>
                  </a:cubicBezTo>
                  <a:cubicBezTo>
                    <a:pt x="1132" y="81"/>
                    <a:pt x="1132" y="81"/>
                    <a:pt x="1132" y="81"/>
                  </a:cubicBezTo>
                  <a:cubicBezTo>
                    <a:pt x="1132" y="80"/>
                    <a:pt x="1132" y="80"/>
                    <a:pt x="1132" y="80"/>
                  </a:cubicBezTo>
                  <a:cubicBezTo>
                    <a:pt x="1131" y="78"/>
                    <a:pt x="1131" y="78"/>
                    <a:pt x="1131" y="78"/>
                  </a:cubicBezTo>
                  <a:cubicBezTo>
                    <a:pt x="1129" y="78"/>
                    <a:pt x="1129" y="78"/>
                    <a:pt x="1129" y="78"/>
                  </a:cubicBezTo>
                  <a:cubicBezTo>
                    <a:pt x="1127" y="77"/>
                    <a:pt x="1127" y="77"/>
                    <a:pt x="1127" y="77"/>
                  </a:cubicBezTo>
                  <a:cubicBezTo>
                    <a:pt x="1129" y="76"/>
                    <a:pt x="1129" y="76"/>
                    <a:pt x="1129" y="76"/>
                  </a:cubicBezTo>
                  <a:cubicBezTo>
                    <a:pt x="1130" y="77"/>
                    <a:pt x="1130" y="77"/>
                    <a:pt x="1130" y="77"/>
                  </a:cubicBezTo>
                  <a:cubicBezTo>
                    <a:pt x="1131" y="76"/>
                    <a:pt x="1131" y="76"/>
                    <a:pt x="1131" y="76"/>
                  </a:cubicBezTo>
                  <a:cubicBezTo>
                    <a:pt x="1131" y="74"/>
                    <a:pt x="1131" y="74"/>
                    <a:pt x="1131" y="74"/>
                  </a:cubicBezTo>
                  <a:cubicBezTo>
                    <a:pt x="1130" y="74"/>
                    <a:pt x="1130" y="74"/>
                    <a:pt x="1130" y="74"/>
                  </a:cubicBezTo>
                  <a:cubicBezTo>
                    <a:pt x="1128" y="73"/>
                    <a:pt x="1128" y="73"/>
                    <a:pt x="1128" y="73"/>
                  </a:cubicBezTo>
                  <a:cubicBezTo>
                    <a:pt x="1127" y="74"/>
                    <a:pt x="1127" y="74"/>
                    <a:pt x="1127" y="74"/>
                  </a:cubicBezTo>
                  <a:cubicBezTo>
                    <a:pt x="1127" y="75"/>
                    <a:pt x="1127" y="75"/>
                    <a:pt x="1127" y="75"/>
                  </a:cubicBezTo>
                  <a:cubicBezTo>
                    <a:pt x="1127" y="74"/>
                    <a:pt x="1127" y="74"/>
                    <a:pt x="1127" y="74"/>
                  </a:cubicBezTo>
                  <a:cubicBezTo>
                    <a:pt x="1125" y="74"/>
                    <a:pt x="1125" y="74"/>
                    <a:pt x="1125" y="74"/>
                  </a:cubicBezTo>
                  <a:cubicBezTo>
                    <a:pt x="1125" y="72"/>
                    <a:pt x="1125" y="72"/>
                    <a:pt x="1125" y="72"/>
                  </a:cubicBezTo>
                  <a:cubicBezTo>
                    <a:pt x="1124" y="71"/>
                    <a:pt x="1124" y="71"/>
                    <a:pt x="1124" y="71"/>
                  </a:cubicBezTo>
                  <a:cubicBezTo>
                    <a:pt x="1122" y="71"/>
                    <a:pt x="1122" y="71"/>
                    <a:pt x="1122" y="71"/>
                  </a:cubicBezTo>
                  <a:cubicBezTo>
                    <a:pt x="1122" y="73"/>
                    <a:pt x="1122" y="73"/>
                    <a:pt x="1122" y="73"/>
                  </a:cubicBezTo>
                  <a:cubicBezTo>
                    <a:pt x="1122" y="72"/>
                    <a:pt x="1122" y="72"/>
                    <a:pt x="1122" y="72"/>
                  </a:cubicBezTo>
                  <a:cubicBezTo>
                    <a:pt x="1122" y="71"/>
                    <a:pt x="1122" y="71"/>
                    <a:pt x="1122" y="71"/>
                  </a:cubicBezTo>
                  <a:cubicBezTo>
                    <a:pt x="1124" y="70"/>
                    <a:pt x="1124" y="70"/>
                    <a:pt x="1124" y="70"/>
                  </a:cubicBezTo>
                  <a:cubicBezTo>
                    <a:pt x="1123" y="67"/>
                    <a:pt x="1123" y="67"/>
                    <a:pt x="1123" y="67"/>
                  </a:cubicBezTo>
                  <a:cubicBezTo>
                    <a:pt x="1122" y="67"/>
                    <a:pt x="1122" y="67"/>
                    <a:pt x="1122" y="67"/>
                  </a:cubicBezTo>
                  <a:cubicBezTo>
                    <a:pt x="1124" y="65"/>
                    <a:pt x="1124" y="65"/>
                    <a:pt x="1124" y="65"/>
                  </a:cubicBezTo>
                  <a:cubicBezTo>
                    <a:pt x="1123" y="63"/>
                    <a:pt x="1123" y="63"/>
                    <a:pt x="1123" y="63"/>
                  </a:cubicBezTo>
                  <a:cubicBezTo>
                    <a:pt x="1123" y="62"/>
                    <a:pt x="1123" y="62"/>
                    <a:pt x="1123" y="62"/>
                  </a:cubicBezTo>
                  <a:cubicBezTo>
                    <a:pt x="1121" y="60"/>
                    <a:pt x="1121" y="60"/>
                    <a:pt x="1121" y="60"/>
                  </a:cubicBezTo>
                  <a:cubicBezTo>
                    <a:pt x="1119" y="60"/>
                    <a:pt x="1119" y="60"/>
                    <a:pt x="1119" y="60"/>
                  </a:cubicBezTo>
                  <a:cubicBezTo>
                    <a:pt x="1117" y="62"/>
                    <a:pt x="1117" y="62"/>
                    <a:pt x="1117" y="62"/>
                  </a:cubicBezTo>
                  <a:cubicBezTo>
                    <a:pt x="1117" y="59"/>
                    <a:pt x="1117" y="59"/>
                    <a:pt x="1117" y="59"/>
                  </a:cubicBezTo>
                  <a:cubicBezTo>
                    <a:pt x="1118" y="58"/>
                    <a:pt x="1118" y="58"/>
                    <a:pt x="1118" y="58"/>
                  </a:cubicBezTo>
                  <a:cubicBezTo>
                    <a:pt x="1117" y="56"/>
                    <a:pt x="1117" y="56"/>
                    <a:pt x="1117" y="56"/>
                  </a:cubicBezTo>
                  <a:cubicBezTo>
                    <a:pt x="1117" y="55"/>
                    <a:pt x="1117" y="55"/>
                    <a:pt x="1117" y="55"/>
                  </a:cubicBezTo>
                  <a:cubicBezTo>
                    <a:pt x="1116" y="55"/>
                    <a:pt x="1116" y="55"/>
                    <a:pt x="1116" y="55"/>
                  </a:cubicBezTo>
                  <a:cubicBezTo>
                    <a:pt x="1114" y="56"/>
                    <a:pt x="1114" y="56"/>
                    <a:pt x="1114" y="56"/>
                  </a:cubicBezTo>
                  <a:cubicBezTo>
                    <a:pt x="1114" y="55"/>
                    <a:pt x="1114" y="55"/>
                    <a:pt x="1114" y="55"/>
                  </a:cubicBezTo>
                  <a:cubicBezTo>
                    <a:pt x="1112" y="54"/>
                    <a:pt x="1112" y="54"/>
                    <a:pt x="1112" y="54"/>
                  </a:cubicBezTo>
                  <a:cubicBezTo>
                    <a:pt x="1110" y="55"/>
                    <a:pt x="1110" y="55"/>
                    <a:pt x="1110" y="55"/>
                  </a:cubicBezTo>
                  <a:cubicBezTo>
                    <a:pt x="1112" y="53"/>
                    <a:pt x="1112" y="53"/>
                    <a:pt x="1112" y="53"/>
                  </a:cubicBezTo>
                  <a:cubicBezTo>
                    <a:pt x="1114" y="53"/>
                    <a:pt x="1114" y="53"/>
                    <a:pt x="1114" y="53"/>
                  </a:cubicBezTo>
                  <a:cubicBezTo>
                    <a:pt x="1116" y="51"/>
                    <a:pt x="1116" y="51"/>
                    <a:pt x="1116" y="51"/>
                  </a:cubicBezTo>
                  <a:cubicBezTo>
                    <a:pt x="1117" y="52"/>
                    <a:pt x="1117" y="52"/>
                    <a:pt x="1117" y="52"/>
                  </a:cubicBezTo>
                  <a:cubicBezTo>
                    <a:pt x="1118" y="49"/>
                    <a:pt x="1118" y="49"/>
                    <a:pt x="1118" y="49"/>
                  </a:cubicBezTo>
                  <a:cubicBezTo>
                    <a:pt x="1120" y="49"/>
                    <a:pt x="1120" y="49"/>
                    <a:pt x="1120" y="49"/>
                  </a:cubicBezTo>
                  <a:cubicBezTo>
                    <a:pt x="1121" y="47"/>
                    <a:pt x="1121" y="47"/>
                    <a:pt x="1121" y="47"/>
                  </a:cubicBezTo>
                  <a:cubicBezTo>
                    <a:pt x="1120" y="46"/>
                    <a:pt x="1120" y="46"/>
                    <a:pt x="1120" y="46"/>
                  </a:cubicBezTo>
                  <a:cubicBezTo>
                    <a:pt x="1116" y="45"/>
                    <a:pt x="1116" y="45"/>
                    <a:pt x="1116" y="45"/>
                  </a:cubicBezTo>
                  <a:cubicBezTo>
                    <a:pt x="1119" y="45"/>
                    <a:pt x="1119" y="45"/>
                    <a:pt x="1119" y="45"/>
                  </a:cubicBezTo>
                  <a:cubicBezTo>
                    <a:pt x="1121" y="45"/>
                    <a:pt x="1121" y="45"/>
                    <a:pt x="1121" y="45"/>
                  </a:cubicBezTo>
                  <a:cubicBezTo>
                    <a:pt x="1122" y="44"/>
                    <a:pt x="1122" y="44"/>
                    <a:pt x="1122" y="44"/>
                  </a:cubicBezTo>
                  <a:cubicBezTo>
                    <a:pt x="1122" y="42"/>
                    <a:pt x="1122" y="42"/>
                    <a:pt x="1122" y="42"/>
                  </a:cubicBezTo>
                  <a:cubicBezTo>
                    <a:pt x="1120" y="41"/>
                    <a:pt x="1120" y="41"/>
                    <a:pt x="1120" y="41"/>
                  </a:cubicBezTo>
                  <a:cubicBezTo>
                    <a:pt x="1119" y="39"/>
                    <a:pt x="1119" y="39"/>
                    <a:pt x="1119" y="39"/>
                  </a:cubicBezTo>
                  <a:cubicBezTo>
                    <a:pt x="1117" y="39"/>
                    <a:pt x="1117" y="39"/>
                    <a:pt x="1117" y="39"/>
                  </a:cubicBezTo>
                  <a:cubicBezTo>
                    <a:pt x="1117" y="38"/>
                    <a:pt x="1117" y="38"/>
                    <a:pt x="1117" y="38"/>
                  </a:cubicBezTo>
                  <a:cubicBezTo>
                    <a:pt x="1117" y="36"/>
                    <a:pt x="1117" y="36"/>
                    <a:pt x="1117" y="36"/>
                  </a:cubicBezTo>
                  <a:cubicBezTo>
                    <a:pt x="1116" y="32"/>
                    <a:pt x="1116" y="32"/>
                    <a:pt x="1116" y="32"/>
                  </a:cubicBezTo>
                  <a:cubicBezTo>
                    <a:pt x="1116" y="31"/>
                    <a:pt x="1116" y="31"/>
                    <a:pt x="1116" y="31"/>
                  </a:cubicBezTo>
                  <a:cubicBezTo>
                    <a:pt x="1117" y="29"/>
                    <a:pt x="1117" y="29"/>
                    <a:pt x="1117" y="29"/>
                  </a:cubicBezTo>
                  <a:cubicBezTo>
                    <a:pt x="1117" y="28"/>
                    <a:pt x="1117" y="28"/>
                    <a:pt x="1117" y="28"/>
                  </a:cubicBezTo>
                  <a:cubicBezTo>
                    <a:pt x="1116" y="27"/>
                    <a:pt x="1116" y="27"/>
                    <a:pt x="1116" y="27"/>
                  </a:cubicBezTo>
                  <a:cubicBezTo>
                    <a:pt x="1114" y="29"/>
                    <a:pt x="1114" y="29"/>
                    <a:pt x="1114" y="29"/>
                  </a:cubicBezTo>
                  <a:cubicBezTo>
                    <a:pt x="1113" y="30"/>
                    <a:pt x="1113" y="30"/>
                    <a:pt x="1113" y="30"/>
                  </a:cubicBezTo>
                  <a:cubicBezTo>
                    <a:pt x="1113" y="28"/>
                    <a:pt x="1113" y="28"/>
                    <a:pt x="1113" y="28"/>
                  </a:cubicBezTo>
                  <a:cubicBezTo>
                    <a:pt x="1111" y="28"/>
                    <a:pt x="1111" y="28"/>
                    <a:pt x="1111" y="28"/>
                  </a:cubicBezTo>
                  <a:cubicBezTo>
                    <a:pt x="1111" y="29"/>
                    <a:pt x="1111" y="29"/>
                    <a:pt x="1111" y="29"/>
                  </a:cubicBezTo>
                  <a:cubicBezTo>
                    <a:pt x="1110" y="30"/>
                    <a:pt x="1110" y="30"/>
                    <a:pt x="1110" y="30"/>
                  </a:cubicBezTo>
                  <a:cubicBezTo>
                    <a:pt x="1109" y="29"/>
                    <a:pt x="1109" y="29"/>
                    <a:pt x="1109" y="29"/>
                  </a:cubicBezTo>
                  <a:cubicBezTo>
                    <a:pt x="1110" y="27"/>
                    <a:pt x="1110" y="27"/>
                    <a:pt x="1110" y="27"/>
                  </a:cubicBezTo>
                  <a:cubicBezTo>
                    <a:pt x="1105" y="26"/>
                    <a:pt x="1105" y="26"/>
                    <a:pt x="1105" y="26"/>
                  </a:cubicBezTo>
                  <a:cubicBezTo>
                    <a:pt x="1103" y="27"/>
                    <a:pt x="1103" y="27"/>
                    <a:pt x="1103" y="27"/>
                  </a:cubicBezTo>
                  <a:cubicBezTo>
                    <a:pt x="1101" y="26"/>
                    <a:pt x="1101" y="26"/>
                    <a:pt x="1101" y="26"/>
                  </a:cubicBezTo>
                  <a:cubicBezTo>
                    <a:pt x="1099" y="25"/>
                    <a:pt x="1099" y="25"/>
                    <a:pt x="1099" y="25"/>
                  </a:cubicBezTo>
                  <a:cubicBezTo>
                    <a:pt x="1099" y="24"/>
                    <a:pt x="1099" y="24"/>
                    <a:pt x="1099" y="24"/>
                  </a:cubicBezTo>
                  <a:cubicBezTo>
                    <a:pt x="1098" y="24"/>
                    <a:pt x="1098" y="24"/>
                    <a:pt x="1098" y="24"/>
                  </a:cubicBezTo>
                  <a:cubicBezTo>
                    <a:pt x="1097" y="24"/>
                    <a:pt x="1097" y="24"/>
                    <a:pt x="1097" y="24"/>
                  </a:cubicBezTo>
                  <a:cubicBezTo>
                    <a:pt x="1096" y="23"/>
                    <a:pt x="1096" y="23"/>
                    <a:pt x="1096" y="23"/>
                  </a:cubicBezTo>
                  <a:cubicBezTo>
                    <a:pt x="1095" y="23"/>
                    <a:pt x="1095" y="23"/>
                    <a:pt x="1095" y="23"/>
                  </a:cubicBezTo>
                  <a:cubicBezTo>
                    <a:pt x="1093" y="25"/>
                    <a:pt x="1093" y="25"/>
                    <a:pt x="1093" y="25"/>
                  </a:cubicBezTo>
                  <a:cubicBezTo>
                    <a:pt x="1091" y="26"/>
                    <a:pt x="1091" y="26"/>
                    <a:pt x="1091" y="26"/>
                  </a:cubicBezTo>
                  <a:cubicBezTo>
                    <a:pt x="1091" y="26"/>
                    <a:pt x="1091" y="26"/>
                    <a:pt x="1091" y="26"/>
                  </a:cubicBezTo>
                  <a:cubicBezTo>
                    <a:pt x="1090" y="27"/>
                    <a:pt x="1090" y="27"/>
                    <a:pt x="1090" y="27"/>
                  </a:cubicBezTo>
                  <a:cubicBezTo>
                    <a:pt x="1092" y="27"/>
                    <a:pt x="1092" y="27"/>
                    <a:pt x="1092" y="27"/>
                  </a:cubicBezTo>
                  <a:cubicBezTo>
                    <a:pt x="1091" y="28"/>
                    <a:pt x="1091" y="28"/>
                    <a:pt x="1091" y="28"/>
                  </a:cubicBezTo>
                  <a:cubicBezTo>
                    <a:pt x="1089" y="29"/>
                    <a:pt x="1089" y="29"/>
                    <a:pt x="1089" y="29"/>
                  </a:cubicBezTo>
                  <a:cubicBezTo>
                    <a:pt x="1088" y="30"/>
                    <a:pt x="1088" y="30"/>
                    <a:pt x="1088" y="30"/>
                  </a:cubicBezTo>
                  <a:cubicBezTo>
                    <a:pt x="1089" y="31"/>
                    <a:pt x="1089" y="31"/>
                    <a:pt x="1089" y="31"/>
                  </a:cubicBezTo>
                  <a:cubicBezTo>
                    <a:pt x="1091" y="32"/>
                    <a:pt x="1091" y="32"/>
                    <a:pt x="1091" y="32"/>
                  </a:cubicBezTo>
                  <a:cubicBezTo>
                    <a:pt x="1090" y="33"/>
                    <a:pt x="1090" y="33"/>
                    <a:pt x="1090" y="33"/>
                  </a:cubicBezTo>
                  <a:cubicBezTo>
                    <a:pt x="1088" y="33"/>
                    <a:pt x="1088" y="33"/>
                    <a:pt x="1088" y="33"/>
                  </a:cubicBezTo>
                  <a:cubicBezTo>
                    <a:pt x="1087" y="29"/>
                    <a:pt x="1087" y="29"/>
                    <a:pt x="1087" y="29"/>
                  </a:cubicBezTo>
                  <a:cubicBezTo>
                    <a:pt x="1087" y="28"/>
                    <a:pt x="1087" y="28"/>
                    <a:pt x="1087" y="28"/>
                  </a:cubicBezTo>
                  <a:cubicBezTo>
                    <a:pt x="1086" y="29"/>
                    <a:pt x="1086" y="29"/>
                    <a:pt x="1086" y="29"/>
                  </a:cubicBezTo>
                  <a:cubicBezTo>
                    <a:pt x="1084" y="32"/>
                    <a:pt x="1084" y="32"/>
                    <a:pt x="1084" y="32"/>
                  </a:cubicBezTo>
                  <a:cubicBezTo>
                    <a:pt x="1083" y="34"/>
                    <a:pt x="1083" y="34"/>
                    <a:pt x="1083" y="34"/>
                  </a:cubicBezTo>
                  <a:cubicBezTo>
                    <a:pt x="1081" y="36"/>
                    <a:pt x="1081" y="36"/>
                    <a:pt x="1081" y="36"/>
                  </a:cubicBezTo>
                  <a:cubicBezTo>
                    <a:pt x="1081" y="37"/>
                    <a:pt x="1081" y="37"/>
                    <a:pt x="1081" y="37"/>
                  </a:cubicBezTo>
                  <a:cubicBezTo>
                    <a:pt x="1083" y="35"/>
                    <a:pt x="1083" y="35"/>
                    <a:pt x="1083" y="35"/>
                  </a:cubicBezTo>
                  <a:cubicBezTo>
                    <a:pt x="1085" y="35"/>
                    <a:pt x="1085" y="35"/>
                    <a:pt x="1085" y="35"/>
                  </a:cubicBezTo>
                  <a:cubicBezTo>
                    <a:pt x="1085" y="37"/>
                    <a:pt x="1085" y="37"/>
                    <a:pt x="1085" y="37"/>
                  </a:cubicBezTo>
                  <a:cubicBezTo>
                    <a:pt x="1087" y="38"/>
                    <a:pt x="1087" y="38"/>
                    <a:pt x="1087" y="38"/>
                  </a:cubicBezTo>
                  <a:cubicBezTo>
                    <a:pt x="1090" y="40"/>
                    <a:pt x="1090" y="40"/>
                    <a:pt x="1090" y="40"/>
                  </a:cubicBezTo>
                  <a:cubicBezTo>
                    <a:pt x="1091" y="42"/>
                    <a:pt x="1091" y="42"/>
                    <a:pt x="1091" y="42"/>
                  </a:cubicBezTo>
                  <a:cubicBezTo>
                    <a:pt x="1089" y="44"/>
                    <a:pt x="1089" y="44"/>
                    <a:pt x="1089" y="44"/>
                  </a:cubicBezTo>
                  <a:cubicBezTo>
                    <a:pt x="1090" y="45"/>
                    <a:pt x="1090" y="45"/>
                    <a:pt x="1090" y="45"/>
                  </a:cubicBezTo>
                  <a:cubicBezTo>
                    <a:pt x="1092" y="45"/>
                    <a:pt x="1092" y="45"/>
                    <a:pt x="1092" y="45"/>
                  </a:cubicBezTo>
                  <a:cubicBezTo>
                    <a:pt x="1094" y="43"/>
                    <a:pt x="1094" y="43"/>
                    <a:pt x="1094" y="43"/>
                  </a:cubicBezTo>
                  <a:cubicBezTo>
                    <a:pt x="1095" y="45"/>
                    <a:pt x="1095" y="45"/>
                    <a:pt x="1095" y="45"/>
                  </a:cubicBezTo>
                  <a:cubicBezTo>
                    <a:pt x="1096" y="46"/>
                    <a:pt x="1096" y="46"/>
                    <a:pt x="1096" y="46"/>
                  </a:cubicBezTo>
                  <a:cubicBezTo>
                    <a:pt x="1097" y="49"/>
                    <a:pt x="1097" y="49"/>
                    <a:pt x="1097" y="49"/>
                  </a:cubicBezTo>
                  <a:cubicBezTo>
                    <a:pt x="1097" y="50"/>
                    <a:pt x="1097" y="50"/>
                    <a:pt x="1097" y="50"/>
                  </a:cubicBezTo>
                  <a:cubicBezTo>
                    <a:pt x="1095" y="48"/>
                    <a:pt x="1095" y="48"/>
                    <a:pt x="1095" y="48"/>
                  </a:cubicBezTo>
                  <a:cubicBezTo>
                    <a:pt x="1094" y="46"/>
                    <a:pt x="1094" y="46"/>
                    <a:pt x="1094" y="46"/>
                  </a:cubicBezTo>
                  <a:cubicBezTo>
                    <a:pt x="1093" y="46"/>
                    <a:pt x="1093" y="46"/>
                    <a:pt x="1093" y="46"/>
                  </a:cubicBezTo>
                  <a:cubicBezTo>
                    <a:pt x="1092" y="47"/>
                    <a:pt x="1092" y="47"/>
                    <a:pt x="1092" y="47"/>
                  </a:cubicBezTo>
                  <a:cubicBezTo>
                    <a:pt x="1093" y="49"/>
                    <a:pt x="1093" y="49"/>
                    <a:pt x="1093" y="49"/>
                  </a:cubicBezTo>
                  <a:cubicBezTo>
                    <a:pt x="1093" y="49"/>
                    <a:pt x="1093" y="49"/>
                    <a:pt x="1093" y="49"/>
                  </a:cubicBezTo>
                  <a:cubicBezTo>
                    <a:pt x="1093" y="50"/>
                    <a:pt x="1093" y="50"/>
                    <a:pt x="1093" y="50"/>
                  </a:cubicBezTo>
                  <a:cubicBezTo>
                    <a:pt x="1092" y="49"/>
                    <a:pt x="1092" y="49"/>
                    <a:pt x="1092" y="49"/>
                  </a:cubicBezTo>
                  <a:cubicBezTo>
                    <a:pt x="1090" y="47"/>
                    <a:pt x="1090" y="47"/>
                    <a:pt x="1090" y="47"/>
                  </a:cubicBezTo>
                  <a:cubicBezTo>
                    <a:pt x="1088" y="47"/>
                    <a:pt x="1088" y="47"/>
                    <a:pt x="1088" y="47"/>
                  </a:cubicBezTo>
                  <a:cubicBezTo>
                    <a:pt x="1086" y="48"/>
                    <a:pt x="1086" y="48"/>
                    <a:pt x="1086" y="48"/>
                  </a:cubicBezTo>
                  <a:cubicBezTo>
                    <a:pt x="1085" y="48"/>
                    <a:pt x="1085" y="48"/>
                    <a:pt x="1085" y="48"/>
                  </a:cubicBezTo>
                  <a:cubicBezTo>
                    <a:pt x="1084" y="46"/>
                    <a:pt x="1084" y="46"/>
                    <a:pt x="1084" y="46"/>
                  </a:cubicBezTo>
                  <a:cubicBezTo>
                    <a:pt x="1085" y="45"/>
                    <a:pt x="1085" y="45"/>
                    <a:pt x="1085" y="45"/>
                  </a:cubicBezTo>
                  <a:cubicBezTo>
                    <a:pt x="1084" y="43"/>
                    <a:pt x="1084" y="43"/>
                    <a:pt x="1084" y="43"/>
                  </a:cubicBezTo>
                  <a:cubicBezTo>
                    <a:pt x="1083" y="42"/>
                    <a:pt x="1083" y="42"/>
                    <a:pt x="1083" y="42"/>
                  </a:cubicBezTo>
                  <a:cubicBezTo>
                    <a:pt x="1082" y="40"/>
                    <a:pt x="1082" y="40"/>
                    <a:pt x="1082" y="40"/>
                  </a:cubicBezTo>
                  <a:cubicBezTo>
                    <a:pt x="1079" y="39"/>
                    <a:pt x="1079" y="39"/>
                    <a:pt x="1079" y="39"/>
                  </a:cubicBezTo>
                  <a:cubicBezTo>
                    <a:pt x="1076" y="34"/>
                    <a:pt x="1076" y="34"/>
                    <a:pt x="1076" y="34"/>
                  </a:cubicBezTo>
                  <a:cubicBezTo>
                    <a:pt x="1075" y="32"/>
                    <a:pt x="1075" y="32"/>
                    <a:pt x="1075" y="32"/>
                  </a:cubicBezTo>
                  <a:cubicBezTo>
                    <a:pt x="1075" y="31"/>
                    <a:pt x="1075" y="31"/>
                    <a:pt x="1075" y="31"/>
                  </a:cubicBezTo>
                  <a:cubicBezTo>
                    <a:pt x="1074" y="30"/>
                    <a:pt x="1074" y="30"/>
                    <a:pt x="1074" y="30"/>
                  </a:cubicBezTo>
                  <a:cubicBezTo>
                    <a:pt x="1072" y="30"/>
                    <a:pt x="1072" y="30"/>
                    <a:pt x="1072" y="30"/>
                  </a:cubicBezTo>
                  <a:cubicBezTo>
                    <a:pt x="1073" y="31"/>
                    <a:pt x="1073" y="31"/>
                    <a:pt x="1073" y="31"/>
                  </a:cubicBezTo>
                  <a:cubicBezTo>
                    <a:pt x="1072" y="32"/>
                    <a:pt x="1072" y="32"/>
                    <a:pt x="1072" y="32"/>
                  </a:cubicBezTo>
                  <a:cubicBezTo>
                    <a:pt x="1072" y="32"/>
                    <a:pt x="1072" y="32"/>
                    <a:pt x="1072" y="32"/>
                  </a:cubicBezTo>
                  <a:cubicBezTo>
                    <a:pt x="1071" y="30"/>
                    <a:pt x="1071" y="30"/>
                    <a:pt x="1071" y="30"/>
                  </a:cubicBezTo>
                  <a:cubicBezTo>
                    <a:pt x="1068" y="28"/>
                    <a:pt x="1068" y="28"/>
                    <a:pt x="1068" y="28"/>
                  </a:cubicBezTo>
                  <a:cubicBezTo>
                    <a:pt x="1065" y="28"/>
                    <a:pt x="1065" y="28"/>
                    <a:pt x="1065" y="28"/>
                  </a:cubicBezTo>
                  <a:cubicBezTo>
                    <a:pt x="1064" y="28"/>
                    <a:pt x="1064" y="28"/>
                    <a:pt x="1064" y="28"/>
                  </a:cubicBezTo>
                  <a:cubicBezTo>
                    <a:pt x="1064" y="29"/>
                    <a:pt x="1064" y="29"/>
                    <a:pt x="1064" y="29"/>
                  </a:cubicBezTo>
                  <a:cubicBezTo>
                    <a:pt x="1066" y="30"/>
                    <a:pt x="1066" y="30"/>
                    <a:pt x="1066" y="30"/>
                  </a:cubicBezTo>
                  <a:cubicBezTo>
                    <a:pt x="1069" y="31"/>
                    <a:pt x="1069" y="31"/>
                    <a:pt x="1069" y="31"/>
                  </a:cubicBezTo>
                  <a:cubicBezTo>
                    <a:pt x="1066" y="32"/>
                    <a:pt x="1066" y="32"/>
                    <a:pt x="1066" y="32"/>
                  </a:cubicBezTo>
                  <a:cubicBezTo>
                    <a:pt x="1063" y="31"/>
                    <a:pt x="1063" y="31"/>
                    <a:pt x="1063" y="31"/>
                  </a:cubicBezTo>
                  <a:cubicBezTo>
                    <a:pt x="1062" y="29"/>
                    <a:pt x="1062" y="29"/>
                    <a:pt x="1062" y="29"/>
                  </a:cubicBezTo>
                  <a:cubicBezTo>
                    <a:pt x="1062" y="28"/>
                    <a:pt x="1062" y="28"/>
                    <a:pt x="1062" y="28"/>
                  </a:cubicBezTo>
                  <a:cubicBezTo>
                    <a:pt x="1061" y="27"/>
                    <a:pt x="1061" y="27"/>
                    <a:pt x="1061" y="27"/>
                  </a:cubicBezTo>
                  <a:cubicBezTo>
                    <a:pt x="1059" y="27"/>
                    <a:pt x="1059" y="27"/>
                    <a:pt x="1059" y="27"/>
                  </a:cubicBezTo>
                  <a:cubicBezTo>
                    <a:pt x="1060" y="28"/>
                    <a:pt x="1060" y="28"/>
                    <a:pt x="1060" y="28"/>
                  </a:cubicBezTo>
                  <a:cubicBezTo>
                    <a:pt x="1060" y="29"/>
                    <a:pt x="1060" y="29"/>
                    <a:pt x="1060" y="29"/>
                  </a:cubicBezTo>
                  <a:cubicBezTo>
                    <a:pt x="1057" y="29"/>
                    <a:pt x="1057" y="29"/>
                    <a:pt x="1057" y="29"/>
                  </a:cubicBezTo>
                  <a:cubicBezTo>
                    <a:pt x="1056" y="28"/>
                    <a:pt x="1056" y="28"/>
                    <a:pt x="1056" y="28"/>
                  </a:cubicBezTo>
                  <a:cubicBezTo>
                    <a:pt x="1056" y="27"/>
                    <a:pt x="1056" y="27"/>
                    <a:pt x="1056" y="27"/>
                  </a:cubicBezTo>
                  <a:cubicBezTo>
                    <a:pt x="1054" y="26"/>
                    <a:pt x="1054" y="26"/>
                    <a:pt x="1054" y="26"/>
                  </a:cubicBezTo>
                  <a:cubicBezTo>
                    <a:pt x="1053" y="27"/>
                    <a:pt x="1053" y="27"/>
                    <a:pt x="1053" y="27"/>
                  </a:cubicBezTo>
                  <a:cubicBezTo>
                    <a:pt x="1053" y="28"/>
                    <a:pt x="1053" y="28"/>
                    <a:pt x="1053" y="28"/>
                  </a:cubicBezTo>
                  <a:cubicBezTo>
                    <a:pt x="1052" y="28"/>
                    <a:pt x="1052" y="28"/>
                    <a:pt x="1052" y="28"/>
                  </a:cubicBezTo>
                  <a:cubicBezTo>
                    <a:pt x="1051" y="26"/>
                    <a:pt x="1051" y="26"/>
                    <a:pt x="1051" y="26"/>
                  </a:cubicBezTo>
                  <a:cubicBezTo>
                    <a:pt x="1049" y="26"/>
                    <a:pt x="1049" y="26"/>
                    <a:pt x="1049" y="26"/>
                  </a:cubicBezTo>
                  <a:cubicBezTo>
                    <a:pt x="1049" y="28"/>
                    <a:pt x="1049" y="28"/>
                    <a:pt x="1049" y="28"/>
                  </a:cubicBezTo>
                  <a:cubicBezTo>
                    <a:pt x="1042" y="26"/>
                    <a:pt x="1042" y="26"/>
                    <a:pt x="1042" y="26"/>
                  </a:cubicBezTo>
                  <a:cubicBezTo>
                    <a:pt x="1040" y="27"/>
                    <a:pt x="1040" y="27"/>
                    <a:pt x="1040" y="27"/>
                  </a:cubicBezTo>
                  <a:cubicBezTo>
                    <a:pt x="1037" y="26"/>
                    <a:pt x="1037" y="26"/>
                    <a:pt x="1037" y="26"/>
                  </a:cubicBezTo>
                  <a:cubicBezTo>
                    <a:pt x="1037" y="25"/>
                    <a:pt x="1037" y="25"/>
                    <a:pt x="1037" y="25"/>
                  </a:cubicBezTo>
                  <a:cubicBezTo>
                    <a:pt x="1035" y="24"/>
                    <a:pt x="1035" y="24"/>
                    <a:pt x="1035" y="24"/>
                  </a:cubicBezTo>
                  <a:cubicBezTo>
                    <a:pt x="1034" y="25"/>
                    <a:pt x="1034" y="25"/>
                    <a:pt x="1034" y="25"/>
                  </a:cubicBezTo>
                  <a:cubicBezTo>
                    <a:pt x="1034" y="26"/>
                    <a:pt x="1034" y="26"/>
                    <a:pt x="1034" y="26"/>
                  </a:cubicBezTo>
                  <a:cubicBezTo>
                    <a:pt x="1033" y="25"/>
                    <a:pt x="1033" y="25"/>
                    <a:pt x="1033" y="25"/>
                  </a:cubicBezTo>
                  <a:cubicBezTo>
                    <a:pt x="1032" y="25"/>
                    <a:pt x="1032" y="25"/>
                    <a:pt x="1032" y="25"/>
                  </a:cubicBezTo>
                  <a:cubicBezTo>
                    <a:pt x="1030" y="23"/>
                    <a:pt x="1030" y="23"/>
                    <a:pt x="1030" y="23"/>
                  </a:cubicBezTo>
                  <a:cubicBezTo>
                    <a:pt x="1029" y="24"/>
                    <a:pt x="1029" y="24"/>
                    <a:pt x="1029" y="24"/>
                  </a:cubicBezTo>
                  <a:cubicBezTo>
                    <a:pt x="1030" y="25"/>
                    <a:pt x="1030" y="25"/>
                    <a:pt x="1030" y="25"/>
                  </a:cubicBezTo>
                  <a:cubicBezTo>
                    <a:pt x="1027" y="25"/>
                    <a:pt x="1027" y="25"/>
                    <a:pt x="1027" y="25"/>
                  </a:cubicBezTo>
                  <a:cubicBezTo>
                    <a:pt x="1025" y="25"/>
                    <a:pt x="1025" y="25"/>
                    <a:pt x="1025" y="25"/>
                  </a:cubicBezTo>
                  <a:cubicBezTo>
                    <a:pt x="1024" y="27"/>
                    <a:pt x="1024" y="27"/>
                    <a:pt x="1024" y="27"/>
                  </a:cubicBezTo>
                  <a:cubicBezTo>
                    <a:pt x="1022" y="27"/>
                    <a:pt x="1022" y="27"/>
                    <a:pt x="1022" y="27"/>
                  </a:cubicBezTo>
                  <a:cubicBezTo>
                    <a:pt x="1017" y="25"/>
                    <a:pt x="1017" y="25"/>
                    <a:pt x="1017" y="25"/>
                  </a:cubicBezTo>
                  <a:cubicBezTo>
                    <a:pt x="1017" y="24"/>
                    <a:pt x="1017" y="24"/>
                    <a:pt x="1017" y="24"/>
                  </a:cubicBezTo>
                  <a:cubicBezTo>
                    <a:pt x="1020" y="25"/>
                    <a:pt x="1020" y="25"/>
                    <a:pt x="1020" y="25"/>
                  </a:cubicBezTo>
                  <a:cubicBezTo>
                    <a:pt x="1021" y="26"/>
                    <a:pt x="1021" y="26"/>
                    <a:pt x="1021" y="26"/>
                  </a:cubicBezTo>
                  <a:cubicBezTo>
                    <a:pt x="1022" y="25"/>
                    <a:pt x="1022" y="25"/>
                    <a:pt x="1022" y="25"/>
                  </a:cubicBezTo>
                  <a:cubicBezTo>
                    <a:pt x="1017" y="22"/>
                    <a:pt x="1017" y="22"/>
                    <a:pt x="1017" y="22"/>
                  </a:cubicBezTo>
                  <a:cubicBezTo>
                    <a:pt x="1011" y="21"/>
                    <a:pt x="1011" y="21"/>
                    <a:pt x="1011" y="21"/>
                  </a:cubicBezTo>
                  <a:cubicBezTo>
                    <a:pt x="1008" y="22"/>
                    <a:pt x="1008" y="22"/>
                    <a:pt x="1008" y="22"/>
                  </a:cubicBezTo>
                  <a:cubicBezTo>
                    <a:pt x="1007" y="21"/>
                    <a:pt x="1007" y="21"/>
                    <a:pt x="1007" y="21"/>
                  </a:cubicBezTo>
                  <a:cubicBezTo>
                    <a:pt x="1008" y="20"/>
                    <a:pt x="1008" y="20"/>
                    <a:pt x="1008" y="20"/>
                  </a:cubicBezTo>
                  <a:cubicBezTo>
                    <a:pt x="1007" y="19"/>
                    <a:pt x="1007" y="19"/>
                    <a:pt x="1007" y="19"/>
                  </a:cubicBezTo>
                  <a:cubicBezTo>
                    <a:pt x="1005" y="20"/>
                    <a:pt x="1005" y="20"/>
                    <a:pt x="1005" y="20"/>
                  </a:cubicBezTo>
                  <a:cubicBezTo>
                    <a:pt x="1006" y="20"/>
                    <a:pt x="1006" y="20"/>
                    <a:pt x="1006" y="20"/>
                  </a:cubicBezTo>
                  <a:cubicBezTo>
                    <a:pt x="1005" y="21"/>
                    <a:pt x="1005" y="21"/>
                    <a:pt x="1005" y="21"/>
                  </a:cubicBezTo>
                  <a:cubicBezTo>
                    <a:pt x="1003" y="20"/>
                    <a:pt x="1003" y="20"/>
                    <a:pt x="1003" y="20"/>
                  </a:cubicBezTo>
                  <a:cubicBezTo>
                    <a:pt x="997" y="18"/>
                    <a:pt x="997" y="18"/>
                    <a:pt x="997" y="18"/>
                  </a:cubicBezTo>
                  <a:cubicBezTo>
                    <a:pt x="995" y="19"/>
                    <a:pt x="995" y="19"/>
                    <a:pt x="995" y="19"/>
                  </a:cubicBezTo>
                  <a:cubicBezTo>
                    <a:pt x="994" y="20"/>
                    <a:pt x="994" y="20"/>
                    <a:pt x="994" y="20"/>
                  </a:cubicBezTo>
                  <a:cubicBezTo>
                    <a:pt x="992" y="19"/>
                    <a:pt x="992" y="19"/>
                    <a:pt x="992" y="19"/>
                  </a:cubicBezTo>
                  <a:cubicBezTo>
                    <a:pt x="991" y="18"/>
                    <a:pt x="991" y="18"/>
                    <a:pt x="991" y="18"/>
                  </a:cubicBezTo>
                  <a:cubicBezTo>
                    <a:pt x="990" y="19"/>
                    <a:pt x="990" y="19"/>
                    <a:pt x="990" y="19"/>
                  </a:cubicBezTo>
                  <a:cubicBezTo>
                    <a:pt x="987" y="19"/>
                    <a:pt x="987" y="19"/>
                    <a:pt x="987" y="19"/>
                  </a:cubicBezTo>
                  <a:cubicBezTo>
                    <a:pt x="985" y="18"/>
                    <a:pt x="985" y="18"/>
                    <a:pt x="985" y="18"/>
                  </a:cubicBezTo>
                  <a:cubicBezTo>
                    <a:pt x="984" y="18"/>
                    <a:pt x="984" y="18"/>
                    <a:pt x="984" y="18"/>
                  </a:cubicBezTo>
                  <a:cubicBezTo>
                    <a:pt x="982" y="18"/>
                    <a:pt x="982" y="18"/>
                    <a:pt x="982" y="18"/>
                  </a:cubicBezTo>
                  <a:cubicBezTo>
                    <a:pt x="981" y="18"/>
                    <a:pt x="981" y="18"/>
                    <a:pt x="981" y="18"/>
                  </a:cubicBezTo>
                  <a:cubicBezTo>
                    <a:pt x="980" y="19"/>
                    <a:pt x="980" y="19"/>
                    <a:pt x="980" y="19"/>
                  </a:cubicBezTo>
                  <a:cubicBezTo>
                    <a:pt x="979" y="20"/>
                    <a:pt x="979" y="20"/>
                    <a:pt x="979" y="20"/>
                  </a:cubicBezTo>
                  <a:cubicBezTo>
                    <a:pt x="979" y="19"/>
                    <a:pt x="979" y="19"/>
                    <a:pt x="979" y="19"/>
                  </a:cubicBezTo>
                  <a:cubicBezTo>
                    <a:pt x="972" y="21"/>
                    <a:pt x="972" y="21"/>
                    <a:pt x="972" y="21"/>
                  </a:cubicBezTo>
                  <a:cubicBezTo>
                    <a:pt x="972" y="22"/>
                    <a:pt x="972" y="22"/>
                    <a:pt x="972" y="22"/>
                  </a:cubicBezTo>
                  <a:cubicBezTo>
                    <a:pt x="970" y="22"/>
                    <a:pt x="970" y="22"/>
                    <a:pt x="970" y="22"/>
                  </a:cubicBezTo>
                  <a:cubicBezTo>
                    <a:pt x="969" y="24"/>
                    <a:pt x="969" y="24"/>
                    <a:pt x="969" y="24"/>
                  </a:cubicBezTo>
                  <a:cubicBezTo>
                    <a:pt x="968" y="24"/>
                    <a:pt x="968" y="24"/>
                    <a:pt x="968" y="24"/>
                  </a:cubicBezTo>
                  <a:cubicBezTo>
                    <a:pt x="968" y="23"/>
                    <a:pt x="968" y="23"/>
                    <a:pt x="968" y="23"/>
                  </a:cubicBezTo>
                  <a:cubicBezTo>
                    <a:pt x="965" y="23"/>
                    <a:pt x="965" y="23"/>
                    <a:pt x="965" y="23"/>
                  </a:cubicBezTo>
                  <a:cubicBezTo>
                    <a:pt x="965" y="24"/>
                    <a:pt x="965" y="24"/>
                    <a:pt x="965" y="24"/>
                  </a:cubicBezTo>
                  <a:cubicBezTo>
                    <a:pt x="964" y="24"/>
                    <a:pt x="964" y="24"/>
                    <a:pt x="964" y="24"/>
                  </a:cubicBezTo>
                  <a:cubicBezTo>
                    <a:pt x="963" y="25"/>
                    <a:pt x="963" y="25"/>
                    <a:pt x="963" y="25"/>
                  </a:cubicBezTo>
                  <a:cubicBezTo>
                    <a:pt x="961" y="23"/>
                    <a:pt x="961" y="23"/>
                    <a:pt x="961" y="23"/>
                  </a:cubicBezTo>
                  <a:cubicBezTo>
                    <a:pt x="959" y="24"/>
                    <a:pt x="959" y="24"/>
                    <a:pt x="959" y="24"/>
                  </a:cubicBezTo>
                  <a:cubicBezTo>
                    <a:pt x="958" y="25"/>
                    <a:pt x="958" y="25"/>
                    <a:pt x="958" y="25"/>
                  </a:cubicBezTo>
                  <a:cubicBezTo>
                    <a:pt x="954" y="25"/>
                    <a:pt x="954" y="25"/>
                    <a:pt x="954" y="25"/>
                  </a:cubicBezTo>
                  <a:cubicBezTo>
                    <a:pt x="950" y="26"/>
                    <a:pt x="950" y="26"/>
                    <a:pt x="950" y="26"/>
                  </a:cubicBezTo>
                  <a:cubicBezTo>
                    <a:pt x="949" y="25"/>
                    <a:pt x="949" y="25"/>
                    <a:pt x="949" y="25"/>
                  </a:cubicBezTo>
                  <a:cubicBezTo>
                    <a:pt x="945" y="26"/>
                    <a:pt x="945" y="26"/>
                    <a:pt x="945" y="26"/>
                  </a:cubicBezTo>
                  <a:cubicBezTo>
                    <a:pt x="944" y="26"/>
                    <a:pt x="944" y="26"/>
                    <a:pt x="944" y="26"/>
                  </a:cubicBezTo>
                  <a:cubicBezTo>
                    <a:pt x="947" y="28"/>
                    <a:pt x="947" y="28"/>
                    <a:pt x="947" y="28"/>
                  </a:cubicBezTo>
                  <a:cubicBezTo>
                    <a:pt x="948" y="31"/>
                    <a:pt x="948" y="31"/>
                    <a:pt x="948" y="31"/>
                  </a:cubicBezTo>
                  <a:cubicBezTo>
                    <a:pt x="949" y="31"/>
                    <a:pt x="949" y="31"/>
                    <a:pt x="949" y="31"/>
                  </a:cubicBezTo>
                  <a:cubicBezTo>
                    <a:pt x="949" y="33"/>
                    <a:pt x="949" y="33"/>
                    <a:pt x="949" y="33"/>
                  </a:cubicBezTo>
                  <a:cubicBezTo>
                    <a:pt x="951" y="36"/>
                    <a:pt x="951" y="36"/>
                    <a:pt x="951" y="36"/>
                  </a:cubicBezTo>
                  <a:cubicBezTo>
                    <a:pt x="950" y="37"/>
                    <a:pt x="950" y="37"/>
                    <a:pt x="950" y="37"/>
                  </a:cubicBezTo>
                  <a:cubicBezTo>
                    <a:pt x="950" y="39"/>
                    <a:pt x="950" y="39"/>
                    <a:pt x="950" y="39"/>
                  </a:cubicBezTo>
                  <a:cubicBezTo>
                    <a:pt x="951" y="39"/>
                    <a:pt x="951" y="39"/>
                    <a:pt x="951" y="39"/>
                  </a:cubicBezTo>
                  <a:cubicBezTo>
                    <a:pt x="953" y="38"/>
                    <a:pt x="953" y="38"/>
                    <a:pt x="953" y="38"/>
                  </a:cubicBezTo>
                  <a:cubicBezTo>
                    <a:pt x="956" y="39"/>
                    <a:pt x="956" y="39"/>
                    <a:pt x="956" y="39"/>
                  </a:cubicBezTo>
                  <a:cubicBezTo>
                    <a:pt x="956" y="41"/>
                    <a:pt x="956" y="41"/>
                    <a:pt x="956" y="41"/>
                  </a:cubicBezTo>
                  <a:cubicBezTo>
                    <a:pt x="958" y="41"/>
                    <a:pt x="958" y="41"/>
                    <a:pt x="958" y="41"/>
                  </a:cubicBezTo>
                  <a:cubicBezTo>
                    <a:pt x="961" y="44"/>
                    <a:pt x="961" y="44"/>
                    <a:pt x="961" y="44"/>
                  </a:cubicBezTo>
                  <a:cubicBezTo>
                    <a:pt x="961" y="47"/>
                    <a:pt x="961" y="47"/>
                    <a:pt x="961" y="47"/>
                  </a:cubicBezTo>
                  <a:cubicBezTo>
                    <a:pt x="964" y="47"/>
                    <a:pt x="964" y="47"/>
                    <a:pt x="964" y="47"/>
                  </a:cubicBezTo>
                  <a:cubicBezTo>
                    <a:pt x="966" y="50"/>
                    <a:pt x="966" y="50"/>
                    <a:pt x="966" y="50"/>
                  </a:cubicBezTo>
                  <a:cubicBezTo>
                    <a:pt x="965" y="51"/>
                    <a:pt x="965" y="51"/>
                    <a:pt x="965" y="51"/>
                  </a:cubicBezTo>
                  <a:cubicBezTo>
                    <a:pt x="966" y="52"/>
                    <a:pt x="966" y="52"/>
                    <a:pt x="966" y="52"/>
                  </a:cubicBezTo>
                  <a:cubicBezTo>
                    <a:pt x="965" y="53"/>
                    <a:pt x="965" y="53"/>
                    <a:pt x="965" y="53"/>
                  </a:cubicBezTo>
                  <a:cubicBezTo>
                    <a:pt x="966" y="54"/>
                    <a:pt x="966" y="54"/>
                    <a:pt x="966" y="54"/>
                  </a:cubicBezTo>
                  <a:cubicBezTo>
                    <a:pt x="966" y="55"/>
                    <a:pt x="966" y="55"/>
                    <a:pt x="966" y="55"/>
                  </a:cubicBezTo>
                  <a:cubicBezTo>
                    <a:pt x="964" y="54"/>
                    <a:pt x="964" y="54"/>
                    <a:pt x="964" y="54"/>
                  </a:cubicBezTo>
                  <a:cubicBezTo>
                    <a:pt x="962" y="56"/>
                    <a:pt x="962" y="56"/>
                    <a:pt x="962" y="56"/>
                  </a:cubicBezTo>
                  <a:cubicBezTo>
                    <a:pt x="963" y="57"/>
                    <a:pt x="963" y="57"/>
                    <a:pt x="963" y="57"/>
                  </a:cubicBezTo>
                  <a:cubicBezTo>
                    <a:pt x="960" y="57"/>
                    <a:pt x="960" y="57"/>
                    <a:pt x="960" y="57"/>
                  </a:cubicBezTo>
                  <a:cubicBezTo>
                    <a:pt x="959" y="58"/>
                    <a:pt x="959" y="58"/>
                    <a:pt x="959" y="58"/>
                  </a:cubicBezTo>
                  <a:cubicBezTo>
                    <a:pt x="956" y="58"/>
                    <a:pt x="956" y="58"/>
                    <a:pt x="956" y="58"/>
                  </a:cubicBezTo>
                  <a:cubicBezTo>
                    <a:pt x="955" y="57"/>
                    <a:pt x="955" y="57"/>
                    <a:pt x="955" y="57"/>
                  </a:cubicBezTo>
                  <a:cubicBezTo>
                    <a:pt x="955" y="55"/>
                    <a:pt x="955" y="55"/>
                    <a:pt x="955" y="55"/>
                  </a:cubicBezTo>
                  <a:cubicBezTo>
                    <a:pt x="952" y="51"/>
                    <a:pt x="952" y="51"/>
                    <a:pt x="952" y="51"/>
                  </a:cubicBezTo>
                  <a:cubicBezTo>
                    <a:pt x="951" y="51"/>
                    <a:pt x="951" y="51"/>
                    <a:pt x="951" y="51"/>
                  </a:cubicBezTo>
                  <a:cubicBezTo>
                    <a:pt x="950" y="51"/>
                    <a:pt x="950" y="51"/>
                    <a:pt x="950" y="51"/>
                  </a:cubicBezTo>
                  <a:cubicBezTo>
                    <a:pt x="946" y="51"/>
                    <a:pt x="946" y="51"/>
                    <a:pt x="946" y="51"/>
                  </a:cubicBezTo>
                  <a:cubicBezTo>
                    <a:pt x="944" y="51"/>
                    <a:pt x="944" y="51"/>
                    <a:pt x="944" y="51"/>
                  </a:cubicBezTo>
                  <a:cubicBezTo>
                    <a:pt x="943" y="50"/>
                    <a:pt x="943" y="50"/>
                    <a:pt x="943" y="50"/>
                  </a:cubicBezTo>
                  <a:cubicBezTo>
                    <a:pt x="940" y="47"/>
                    <a:pt x="940" y="47"/>
                    <a:pt x="940" y="47"/>
                  </a:cubicBezTo>
                  <a:cubicBezTo>
                    <a:pt x="940" y="45"/>
                    <a:pt x="940" y="45"/>
                    <a:pt x="940" y="45"/>
                  </a:cubicBezTo>
                  <a:cubicBezTo>
                    <a:pt x="939" y="44"/>
                    <a:pt x="939" y="44"/>
                    <a:pt x="939" y="44"/>
                  </a:cubicBezTo>
                  <a:cubicBezTo>
                    <a:pt x="936" y="44"/>
                    <a:pt x="936" y="44"/>
                    <a:pt x="936" y="44"/>
                  </a:cubicBezTo>
                  <a:cubicBezTo>
                    <a:pt x="936" y="43"/>
                    <a:pt x="936" y="43"/>
                    <a:pt x="936" y="43"/>
                  </a:cubicBezTo>
                  <a:cubicBezTo>
                    <a:pt x="935" y="41"/>
                    <a:pt x="935" y="41"/>
                    <a:pt x="935" y="41"/>
                  </a:cubicBezTo>
                  <a:cubicBezTo>
                    <a:pt x="932" y="40"/>
                    <a:pt x="932" y="40"/>
                    <a:pt x="932" y="40"/>
                  </a:cubicBezTo>
                  <a:cubicBezTo>
                    <a:pt x="931" y="41"/>
                    <a:pt x="931" y="41"/>
                    <a:pt x="931" y="41"/>
                  </a:cubicBezTo>
                  <a:cubicBezTo>
                    <a:pt x="931" y="43"/>
                    <a:pt x="931" y="43"/>
                    <a:pt x="931" y="43"/>
                  </a:cubicBezTo>
                  <a:cubicBezTo>
                    <a:pt x="931" y="45"/>
                    <a:pt x="931" y="45"/>
                    <a:pt x="931" y="45"/>
                  </a:cubicBezTo>
                  <a:cubicBezTo>
                    <a:pt x="932" y="46"/>
                    <a:pt x="932" y="46"/>
                    <a:pt x="932" y="46"/>
                  </a:cubicBezTo>
                  <a:cubicBezTo>
                    <a:pt x="930" y="49"/>
                    <a:pt x="930" y="49"/>
                    <a:pt x="930" y="49"/>
                  </a:cubicBezTo>
                  <a:cubicBezTo>
                    <a:pt x="929" y="51"/>
                    <a:pt x="929" y="51"/>
                    <a:pt x="929" y="51"/>
                  </a:cubicBezTo>
                  <a:cubicBezTo>
                    <a:pt x="928" y="50"/>
                    <a:pt x="928" y="50"/>
                    <a:pt x="928" y="50"/>
                  </a:cubicBezTo>
                  <a:cubicBezTo>
                    <a:pt x="928" y="49"/>
                    <a:pt x="928" y="49"/>
                    <a:pt x="928" y="49"/>
                  </a:cubicBezTo>
                  <a:cubicBezTo>
                    <a:pt x="927" y="49"/>
                    <a:pt x="927" y="49"/>
                    <a:pt x="927" y="49"/>
                  </a:cubicBezTo>
                  <a:cubicBezTo>
                    <a:pt x="925" y="50"/>
                    <a:pt x="925" y="50"/>
                    <a:pt x="925" y="50"/>
                  </a:cubicBezTo>
                  <a:cubicBezTo>
                    <a:pt x="922" y="50"/>
                    <a:pt x="922" y="50"/>
                    <a:pt x="922" y="50"/>
                  </a:cubicBezTo>
                  <a:cubicBezTo>
                    <a:pt x="918" y="51"/>
                    <a:pt x="918" y="51"/>
                    <a:pt x="918" y="51"/>
                  </a:cubicBezTo>
                  <a:cubicBezTo>
                    <a:pt x="917" y="50"/>
                    <a:pt x="917" y="50"/>
                    <a:pt x="917" y="50"/>
                  </a:cubicBezTo>
                  <a:cubicBezTo>
                    <a:pt x="915" y="52"/>
                    <a:pt x="915" y="52"/>
                    <a:pt x="915" y="52"/>
                  </a:cubicBezTo>
                  <a:cubicBezTo>
                    <a:pt x="912" y="53"/>
                    <a:pt x="912" y="53"/>
                    <a:pt x="912" y="53"/>
                  </a:cubicBezTo>
                  <a:cubicBezTo>
                    <a:pt x="911" y="52"/>
                    <a:pt x="911" y="52"/>
                    <a:pt x="911" y="52"/>
                  </a:cubicBezTo>
                  <a:cubicBezTo>
                    <a:pt x="909" y="51"/>
                    <a:pt x="909" y="51"/>
                    <a:pt x="909" y="51"/>
                  </a:cubicBezTo>
                  <a:cubicBezTo>
                    <a:pt x="908" y="51"/>
                    <a:pt x="908" y="51"/>
                    <a:pt x="908" y="51"/>
                  </a:cubicBezTo>
                  <a:cubicBezTo>
                    <a:pt x="907" y="51"/>
                    <a:pt x="907" y="51"/>
                    <a:pt x="907" y="51"/>
                  </a:cubicBezTo>
                  <a:cubicBezTo>
                    <a:pt x="908" y="53"/>
                    <a:pt x="908" y="53"/>
                    <a:pt x="908" y="53"/>
                  </a:cubicBezTo>
                  <a:cubicBezTo>
                    <a:pt x="905" y="54"/>
                    <a:pt x="905" y="54"/>
                    <a:pt x="905" y="54"/>
                  </a:cubicBezTo>
                  <a:cubicBezTo>
                    <a:pt x="903" y="55"/>
                    <a:pt x="903" y="55"/>
                    <a:pt x="903" y="55"/>
                  </a:cubicBezTo>
                  <a:cubicBezTo>
                    <a:pt x="900" y="55"/>
                    <a:pt x="900" y="55"/>
                    <a:pt x="900" y="55"/>
                  </a:cubicBezTo>
                  <a:cubicBezTo>
                    <a:pt x="898" y="58"/>
                    <a:pt x="898" y="58"/>
                    <a:pt x="898" y="58"/>
                  </a:cubicBezTo>
                  <a:cubicBezTo>
                    <a:pt x="898" y="61"/>
                    <a:pt x="898" y="61"/>
                    <a:pt x="898" y="61"/>
                  </a:cubicBezTo>
                  <a:cubicBezTo>
                    <a:pt x="898" y="65"/>
                    <a:pt x="898" y="65"/>
                    <a:pt x="898" y="65"/>
                  </a:cubicBezTo>
                  <a:cubicBezTo>
                    <a:pt x="901" y="70"/>
                    <a:pt x="901" y="70"/>
                    <a:pt x="901" y="70"/>
                  </a:cubicBezTo>
                  <a:cubicBezTo>
                    <a:pt x="901" y="72"/>
                    <a:pt x="901" y="72"/>
                    <a:pt x="901" y="72"/>
                  </a:cubicBezTo>
                  <a:cubicBezTo>
                    <a:pt x="899" y="69"/>
                    <a:pt x="899" y="69"/>
                    <a:pt x="899" y="69"/>
                  </a:cubicBezTo>
                  <a:cubicBezTo>
                    <a:pt x="897" y="67"/>
                    <a:pt x="897" y="67"/>
                    <a:pt x="897" y="67"/>
                  </a:cubicBezTo>
                  <a:cubicBezTo>
                    <a:pt x="896" y="67"/>
                    <a:pt x="896" y="67"/>
                    <a:pt x="896" y="67"/>
                  </a:cubicBezTo>
                  <a:cubicBezTo>
                    <a:pt x="894" y="66"/>
                    <a:pt x="894" y="66"/>
                    <a:pt x="894" y="66"/>
                  </a:cubicBezTo>
                  <a:cubicBezTo>
                    <a:pt x="894" y="68"/>
                    <a:pt x="894" y="68"/>
                    <a:pt x="894" y="68"/>
                  </a:cubicBezTo>
                  <a:cubicBezTo>
                    <a:pt x="896" y="69"/>
                    <a:pt x="896" y="69"/>
                    <a:pt x="896" y="69"/>
                  </a:cubicBezTo>
                  <a:cubicBezTo>
                    <a:pt x="897" y="71"/>
                    <a:pt x="897" y="71"/>
                    <a:pt x="897" y="71"/>
                  </a:cubicBezTo>
                  <a:cubicBezTo>
                    <a:pt x="897" y="72"/>
                    <a:pt x="897" y="72"/>
                    <a:pt x="897" y="72"/>
                  </a:cubicBezTo>
                  <a:cubicBezTo>
                    <a:pt x="894" y="69"/>
                    <a:pt x="894" y="69"/>
                    <a:pt x="894" y="69"/>
                  </a:cubicBezTo>
                  <a:cubicBezTo>
                    <a:pt x="893" y="69"/>
                    <a:pt x="893" y="69"/>
                    <a:pt x="893" y="69"/>
                  </a:cubicBezTo>
                  <a:cubicBezTo>
                    <a:pt x="892" y="66"/>
                    <a:pt x="892" y="66"/>
                    <a:pt x="892" y="66"/>
                  </a:cubicBezTo>
                  <a:cubicBezTo>
                    <a:pt x="889" y="63"/>
                    <a:pt x="889" y="63"/>
                    <a:pt x="889" y="63"/>
                  </a:cubicBezTo>
                  <a:cubicBezTo>
                    <a:pt x="888" y="61"/>
                    <a:pt x="888" y="61"/>
                    <a:pt x="888" y="61"/>
                  </a:cubicBezTo>
                  <a:cubicBezTo>
                    <a:pt x="887" y="61"/>
                    <a:pt x="887" y="61"/>
                    <a:pt x="887" y="61"/>
                  </a:cubicBezTo>
                  <a:cubicBezTo>
                    <a:pt x="887" y="64"/>
                    <a:pt x="887" y="64"/>
                    <a:pt x="887" y="64"/>
                  </a:cubicBezTo>
                  <a:cubicBezTo>
                    <a:pt x="887" y="66"/>
                    <a:pt x="887" y="66"/>
                    <a:pt x="887" y="66"/>
                  </a:cubicBezTo>
                  <a:cubicBezTo>
                    <a:pt x="886" y="63"/>
                    <a:pt x="886" y="63"/>
                    <a:pt x="886" y="63"/>
                  </a:cubicBezTo>
                  <a:cubicBezTo>
                    <a:pt x="884" y="62"/>
                    <a:pt x="884" y="62"/>
                    <a:pt x="884" y="62"/>
                  </a:cubicBezTo>
                  <a:cubicBezTo>
                    <a:pt x="882" y="63"/>
                    <a:pt x="882" y="63"/>
                    <a:pt x="882" y="63"/>
                  </a:cubicBezTo>
                  <a:cubicBezTo>
                    <a:pt x="882" y="64"/>
                    <a:pt x="882" y="64"/>
                    <a:pt x="882" y="64"/>
                  </a:cubicBezTo>
                  <a:cubicBezTo>
                    <a:pt x="881" y="63"/>
                    <a:pt x="881" y="63"/>
                    <a:pt x="881" y="63"/>
                  </a:cubicBezTo>
                  <a:cubicBezTo>
                    <a:pt x="878" y="63"/>
                    <a:pt x="878" y="63"/>
                    <a:pt x="878" y="63"/>
                  </a:cubicBezTo>
                  <a:cubicBezTo>
                    <a:pt x="876" y="65"/>
                    <a:pt x="876" y="65"/>
                    <a:pt x="876" y="65"/>
                  </a:cubicBezTo>
                  <a:cubicBezTo>
                    <a:pt x="874" y="66"/>
                    <a:pt x="874" y="66"/>
                    <a:pt x="874" y="66"/>
                  </a:cubicBezTo>
                  <a:cubicBezTo>
                    <a:pt x="876" y="64"/>
                    <a:pt x="876" y="64"/>
                    <a:pt x="876" y="64"/>
                  </a:cubicBezTo>
                  <a:cubicBezTo>
                    <a:pt x="875" y="62"/>
                    <a:pt x="875" y="62"/>
                    <a:pt x="875" y="62"/>
                  </a:cubicBezTo>
                  <a:cubicBezTo>
                    <a:pt x="874" y="59"/>
                    <a:pt x="874" y="59"/>
                    <a:pt x="874" y="59"/>
                  </a:cubicBezTo>
                  <a:cubicBezTo>
                    <a:pt x="874" y="56"/>
                    <a:pt x="874" y="56"/>
                    <a:pt x="874" y="56"/>
                  </a:cubicBezTo>
                  <a:cubicBezTo>
                    <a:pt x="873" y="55"/>
                    <a:pt x="873" y="55"/>
                    <a:pt x="873" y="55"/>
                  </a:cubicBezTo>
                  <a:cubicBezTo>
                    <a:pt x="873" y="54"/>
                    <a:pt x="873" y="54"/>
                    <a:pt x="873" y="54"/>
                  </a:cubicBezTo>
                  <a:cubicBezTo>
                    <a:pt x="871" y="51"/>
                    <a:pt x="871" y="51"/>
                    <a:pt x="871" y="51"/>
                  </a:cubicBezTo>
                  <a:cubicBezTo>
                    <a:pt x="868" y="47"/>
                    <a:pt x="868" y="47"/>
                    <a:pt x="868" y="47"/>
                  </a:cubicBezTo>
                  <a:cubicBezTo>
                    <a:pt x="864" y="45"/>
                    <a:pt x="864" y="45"/>
                    <a:pt x="864" y="45"/>
                  </a:cubicBezTo>
                  <a:cubicBezTo>
                    <a:pt x="861" y="42"/>
                    <a:pt x="861" y="42"/>
                    <a:pt x="861" y="42"/>
                  </a:cubicBezTo>
                  <a:cubicBezTo>
                    <a:pt x="852" y="39"/>
                    <a:pt x="852" y="39"/>
                    <a:pt x="852" y="39"/>
                  </a:cubicBezTo>
                  <a:cubicBezTo>
                    <a:pt x="848" y="39"/>
                    <a:pt x="848" y="39"/>
                    <a:pt x="848" y="39"/>
                  </a:cubicBezTo>
                  <a:cubicBezTo>
                    <a:pt x="846" y="39"/>
                    <a:pt x="846" y="39"/>
                    <a:pt x="846" y="39"/>
                  </a:cubicBezTo>
                  <a:cubicBezTo>
                    <a:pt x="842" y="41"/>
                    <a:pt x="842" y="41"/>
                    <a:pt x="842" y="41"/>
                  </a:cubicBezTo>
                  <a:cubicBezTo>
                    <a:pt x="842" y="42"/>
                    <a:pt x="842" y="42"/>
                    <a:pt x="842" y="42"/>
                  </a:cubicBezTo>
                  <a:cubicBezTo>
                    <a:pt x="840" y="42"/>
                    <a:pt x="840" y="42"/>
                    <a:pt x="840" y="42"/>
                  </a:cubicBezTo>
                  <a:cubicBezTo>
                    <a:pt x="837" y="43"/>
                    <a:pt x="837" y="43"/>
                    <a:pt x="837" y="43"/>
                  </a:cubicBezTo>
                  <a:cubicBezTo>
                    <a:pt x="831" y="46"/>
                    <a:pt x="831" y="46"/>
                    <a:pt x="831" y="46"/>
                  </a:cubicBezTo>
                  <a:cubicBezTo>
                    <a:pt x="828" y="47"/>
                    <a:pt x="828" y="47"/>
                    <a:pt x="828" y="47"/>
                  </a:cubicBezTo>
                  <a:cubicBezTo>
                    <a:pt x="826" y="50"/>
                    <a:pt x="826" y="50"/>
                    <a:pt x="826" y="50"/>
                  </a:cubicBezTo>
                  <a:cubicBezTo>
                    <a:pt x="824" y="50"/>
                    <a:pt x="824" y="50"/>
                    <a:pt x="824" y="50"/>
                  </a:cubicBezTo>
                  <a:cubicBezTo>
                    <a:pt x="820" y="53"/>
                    <a:pt x="820" y="53"/>
                    <a:pt x="820" y="53"/>
                  </a:cubicBezTo>
                  <a:cubicBezTo>
                    <a:pt x="818" y="54"/>
                    <a:pt x="818" y="54"/>
                    <a:pt x="818" y="54"/>
                  </a:cubicBezTo>
                  <a:cubicBezTo>
                    <a:pt x="816" y="56"/>
                    <a:pt x="816" y="56"/>
                    <a:pt x="816" y="56"/>
                  </a:cubicBezTo>
                  <a:cubicBezTo>
                    <a:pt x="814" y="57"/>
                    <a:pt x="814" y="57"/>
                    <a:pt x="814" y="57"/>
                  </a:cubicBezTo>
                  <a:cubicBezTo>
                    <a:pt x="811" y="56"/>
                    <a:pt x="811" y="56"/>
                    <a:pt x="811" y="56"/>
                  </a:cubicBezTo>
                  <a:cubicBezTo>
                    <a:pt x="807" y="56"/>
                    <a:pt x="807" y="56"/>
                    <a:pt x="807" y="56"/>
                  </a:cubicBezTo>
                  <a:cubicBezTo>
                    <a:pt x="805" y="58"/>
                    <a:pt x="805" y="58"/>
                    <a:pt x="805" y="58"/>
                  </a:cubicBezTo>
                  <a:cubicBezTo>
                    <a:pt x="807" y="56"/>
                    <a:pt x="807" y="56"/>
                    <a:pt x="807" y="56"/>
                  </a:cubicBezTo>
                  <a:cubicBezTo>
                    <a:pt x="810" y="54"/>
                    <a:pt x="810" y="54"/>
                    <a:pt x="810" y="54"/>
                  </a:cubicBezTo>
                  <a:cubicBezTo>
                    <a:pt x="810" y="53"/>
                    <a:pt x="810" y="53"/>
                    <a:pt x="810" y="53"/>
                  </a:cubicBezTo>
                  <a:cubicBezTo>
                    <a:pt x="808" y="50"/>
                    <a:pt x="808" y="50"/>
                    <a:pt x="808" y="50"/>
                  </a:cubicBezTo>
                  <a:cubicBezTo>
                    <a:pt x="803" y="49"/>
                    <a:pt x="803" y="49"/>
                    <a:pt x="803" y="49"/>
                  </a:cubicBezTo>
                  <a:cubicBezTo>
                    <a:pt x="799" y="46"/>
                    <a:pt x="799" y="46"/>
                    <a:pt x="799" y="46"/>
                  </a:cubicBezTo>
                  <a:cubicBezTo>
                    <a:pt x="798" y="45"/>
                    <a:pt x="798" y="45"/>
                    <a:pt x="798" y="45"/>
                  </a:cubicBezTo>
                  <a:cubicBezTo>
                    <a:pt x="797" y="46"/>
                    <a:pt x="797" y="46"/>
                    <a:pt x="797" y="46"/>
                  </a:cubicBezTo>
                  <a:cubicBezTo>
                    <a:pt x="796" y="49"/>
                    <a:pt x="796" y="49"/>
                    <a:pt x="796" y="49"/>
                  </a:cubicBezTo>
                  <a:cubicBezTo>
                    <a:pt x="796" y="51"/>
                    <a:pt x="796" y="51"/>
                    <a:pt x="796" y="51"/>
                  </a:cubicBezTo>
                  <a:cubicBezTo>
                    <a:pt x="795" y="50"/>
                    <a:pt x="795" y="50"/>
                    <a:pt x="795" y="50"/>
                  </a:cubicBezTo>
                  <a:cubicBezTo>
                    <a:pt x="794" y="51"/>
                    <a:pt x="794" y="51"/>
                    <a:pt x="794" y="51"/>
                  </a:cubicBezTo>
                  <a:cubicBezTo>
                    <a:pt x="793" y="53"/>
                    <a:pt x="793" y="53"/>
                    <a:pt x="793" y="53"/>
                  </a:cubicBezTo>
                  <a:cubicBezTo>
                    <a:pt x="792" y="53"/>
                    <a:pt x="792" y="53"/>
                    <a:pt x="792" y="53"/>
                  </a:cubicBezTo>
                  <a:cubicBezTo>
                    <a:pt x="791" y="52"/>
                    <a:pt x="791" y="52"/>
                    <a:pt x="791" y="52"/>
                  </a:cubicBezTo>
                  <a:cubicBezTo>
                    <a:pt x="792" y="50"/>
                    <a:pt x="792" y="50"/>
                    <a:pt x="792" y="50"/>
                  </a:cubicBezTo>
                  <a:cubicBezTo>
                    <a:pt x="793" y="49"/>
                    <a:pt x="793" y="49"/>
                    <a:pt x="793" y="49"/>
                  </a:cubicBezTo>
                  <a:cubicBezTo>
                    <a:pt x="792" y="47"/>
                    <a:pt x="792" y="47"/>
                    <a:pt x="792" y="47"/>
                  </a:cubicBezTo>
                  <a:cubicBezTo>
                    <a:pt x="790" y="46"/>
                    <a:pt x="790" y="46"/>
                    <a:pt x="790" y="46"/>
                  </a:cubicBezTo>
                  <a:cubicBezTo>
                    <a:pt x="788" y="48"/>
                    <a:pt x="788" y="48"/>
                    <a:pt x="788" y="48"/>
                  </a:cubicBezTo>
                  <a:cubicBezTo>
                    <a:pt x="788" y="49"/>
                    <a:pt x="788" y="49"/>
                    <a:pt x="788" y="49"/>
                  </a:cubicBezTo>
                  <a:cubicBezTo>
                    <a:pt x="787" y="51"/>
                    <a:pt x="787" y="51"/>
                    <a:pt x="787" y="51"/>
                  </a:cubicBezTo>
                  <a:cubicBezTo>
                    <a:pt x="786" y="50"/>
                    <a:pt x="786" y="50"/>
                    <a:pt x="786" y="50"/>
                  </a:cubicBezTo>
                  <a:cubicBezTo>
                    <a:pt x="786" y="47"/>
                    <a:pt x="786" y="47"/>
                    <a:pt x="786" y="47"/>
                  </a:cubicBezTo>
                  <a:cubicBezTo>
                    <a:pt x="785" y="46"/>
                    <a:pt x="785" y="46"/>
                    <a:pt x="785" y="46"/>
                  </a:cubicBezTo>
                  <a:cubicBezTo>
                    <a:pt x="784" y="43"/>
                    <a:pt x="784" y="43"/>
                    <a:pt x="784" y="43"/>
                  </a:cubicBezTo>
                  <a:cubicBezTo>
                    <a:pt x="782" y="45"/>
                    <a:pt x="782" y="45"/>
                    <a:pt x="782" y="45"/>
                  </a:cubicBezTo>
                  <a:cubicBezTo>
                    <a:pt x="779" y="45"/>
                    <a:pt x="779" y="45"/>
                    <a:pt x="779" y="45"/>
                  </a:cubicBezTo>
                  <a:cubicBezTo>
                    <a:pt x="777" y="46"/>
                    <a:pt x="777" y="46"/>
                    <a:pt x="777" y="46"/>
                  </a:cubicBezTo>
                  <a:cubicBezTo>
                    <a:pt x="776" y="46"/>
                    <a:pt x="776" y="46"/>
                    <a:pt x="776" y="46"/>
                  </a:cubicBezTo>
                  <a:cubicBezTo>
                    <a:pt x="778" y="44"/>
                    <a:pt x="778" y="44"/>
                    <a:pt x="778" y="44"/>
                  </a:cubicBezTo>
                  <a:cubicBezTo>
                    <a:pt x="777" y="43"/>
                    <a:pt x="777" y="43"/>
                    <a:pt x="777" y="43"/>
                  </a:cubicBezTo>
                  <a:cubicBezTo>
                    <a:pt x="777" y="41"/>
                    <a:pt x="777" y="41"/>
                    <a:pt x="777" y="41"/>
                  </a:cubicBezTo>
                  <a:cubicBezTo>
                    <a:pt x="777" y="39"/>
                    <a:pt x="777" y="39"/>
                    <a:pt x="777" y="39"/>
                  </a:cubicBezTo>
                  <a:cubicBezTo>
                    <a:pt x="777" y="39"/>
                    <a:pt x="777" y="39"/>
                    <a:pt x="777" y="39"/>
                  </a:cubicBezTo>
                  <a:cubicBezTo>
                    <a:pt x="780" y="41"/>
                    <a:pt x="780" y="41"/>
                    <a:pt x="780" y="41"/>
                  </a:cubicBezTo>
                  <a:cubicBezTo>
                    <a:pt x="782" y="40"/>
                    <a:pt x="782" y="40"/>
                    <a:pt x="782" y="40"/>
                  </a:cubicBezTo>
                  <a:cubicBezTo>
                    <a:pt x="782" y="38"/>
                    <a:pt x="782" y="38"/>
                    <a:pt x="782" y="38"/>
                  </a:cubicBezTo>
                  <a:cubicBezTo>
                    <a:pt x="779" y="34"/>
                    <a:pt x="779" y="34"/>
                    <a:pt x="779" y="34"/>
                  </a:cubicBezTo>
                  <a:cubicBezTo>
                    <a:pt x="773" y="32"/>
                    <a:pt x="773" y="32"/>
                    <a:pt x="773" y="32"/>
                  </a:cubicBezTo>
                  <a:cubicBezTo>
                    <a:pt x="769" y="32"/>
                    <a:pt x="769" y="32"/>
                    <a:pt x="769" y="32"/>
                  </a:cubicBezTo>
                  <a:cubicBezTo>
                    <a:pt x="764" y="33"/>
                    <a:pt x="764" y="33"/>
                    <a:pt x="764" y="33"/>
                  </a:cubicBezTo>
                  <a:cubicBezTo>
                    <a:pt x="759" y="34"/>
                    <a:pt x="759" y="34"/>
                    <a:pt x="759" y="34"/>
                  </a:cubicBezTo>
                  <a:cubicBezTo>
                    <a:pt x="756" y="36"/>
                    <a:pt x="756" y="36"/>
                    <a:pt x="756" y="36"/>
                  </a:cubicBezTo>
                  <a:cubicBezTo>
                    <a:pt x="757" y="45"/>
                    <a:pt x="757" y="45"/>
                    <a:pt x="757" y="45"/>
                  </a:cubicBezTo>
                  <a:cubicBezTo>
                    <a:pt x="757" y="48"/>
                    <a:pt x="757" y="48"/>
                    <a:pt x="757" y="48"/>
                  </a:cubicBezTo>
                  <a:cubicBezTo>
                    <a:pt x="757" y="49"/>
                    <a:pt x="757" y="49"/>
                    <a:pt x="757" y="49"/>
                  </a:cubicBezTo>
                  <a:cubicBezTo>
                    <a:pt x="756" y="52"/>
                    <a:pt x="756" y="52"/>
                    <a:pt x="756" y="52"/>
                  </a:cubicBezTo>
                  <a:cubicBezTo>
                    <a:pt x="756" y="54"/>
                    <a:pt x="756" y="54"/>
                    <a:pt x="756" y="54"/>
                  </a:cubicBezTo>
                  <a:cubicBezTo>
                    <a:pt x="754" y="56"/>
                    <a:pt x="754" y="56"/>
                    <a:pt x="754" y="56"/>
                  </a:cubicBezTo>
                  <a:cubicBezTo>
                    <a:pt x="752" y="56"/>
                    <a:pt x="752" y="56"/>
                    <a:pt x="752" y="56"/>
                  </a:cubicBezTo>
                  <a:cubicBezTo>
                    <a:pt x="751" y="55"/>
                    <a:pt x="751" y="55"/>
                    <a:pt x="751" y="55"/>
                  </a:cubicBezTo>
                  <a:cubicBezTo>
                    <a:pt x="751" y="54"/>
                    <a:pt x="751" y="54"/>
                    <a:pt x="751" y="54"/>
                  </a:cubicBezTo>
                  <a:cubicBezTo>
                    <a:pt x="749" y="52"/>
                    <a:pt x="749" y="52"/>
                    <a:pt x="749" y="52"/>
                  </a:cubicBezTo>
                  <a:cubicBezTo>
                    <a:pt x="751" y="51"/>
                    <a:pt x="751" y="51"/>
                    <a:pt x="751" y="51"/>
                  </a:cubicBezTo>
                  <a:cubicBezTo>
                    <a:pt x="752" y="52"/>
                    <a:pt x="752" y="52"/>
                    <a:pt x="752" y="52"/>
                  </a:cubicBezTo>
                  <a:cubicBezTo>
                    <a:pt x="753" y="49"/>
                    <a:pt x="753" y="49"/>
                    <a:pt x="753" y="49"/>
                  </a:cubicBezTo>
                  <a:cubicBezTo>
                    <a:pt x="752" y="46"/>
                    <a:pt x="752" y="46"/>
                    <a:pt x="752" y="46"/>
                  </a:cubicBezTo>
                  <a:cubicBezTo>
                    <a:pt x="751" y="45"/>
                    <a:pt x="751" y="45"/>
                    <a:pt x="751" y="45"/>
                  </a:cubicBezTo>
                  <a:cubicBezTo>
                    <a:pt x="750" y="42"/>
                    <a:pt x="750" y="42"/>
                    <a:pt x="750" y="42"/>
                  </a:cubicBezTo>
                  <a:cubicBezTo>
                    <a:pt x="751" y="42"/>
                    <a:pt x="751" y="42"/>
                    <a:pt x="751" y="42"/>
                  </a:cubicBezTo>
                  <a:cubicBezTo>
                    <a:pt x="752" y="41"/>
                    <a:pt x="752" y="41"/>
                    <a:pt x="752" y="41"/>
                  </a:cubicBezTo>
                  <a:cubicBezTo>
                    <a:pt x="753" y="43"/>
                    <a:pt x="753" y="43"/>
                    <a:pt x="753" y="43"/>
                  </a:cubicBezTo>
                  <a:cubicBezTo>
                    <a:pt x="754" y="44"/>
                    <a:pt x="754" y="44"/>
                    <a:pt x="754" y="44"/>
                  </a:cubicBezTo>
                  <a:cubicBezTo>
                    <a:pt x="755" y="47"/>
                    <a:pt x="755" y="47"/>
                    <a:pt x="755" y="47"/>
                  </a:cubicBezTo>
                  <a:cubicBezTo>
                    <a:pt x="756" y="46"/>
                    <a:pt x="756" y="46"/>
                    <a:pt x="756" y="46"/>
                  </a:cubicBezTo>
                  <a:cubicBezTo>
                    <a:pt x="756" y="42"/>
                    <a:pt x="756" y="42"/>
                    <a:pt x="756" y="42"/>
                  </a:cubicBezTo>
                  <a:cubicBezTo>
                    <a:pt x="755" y="39"/>
                    <a:pt x="755" y="39"/>
                    <a:pt x="755" y="39"/>
                  </a:cubicBezTo>
                  <a:cubicBezTo>
                    <a:pt x="749" y="41"/>
                    <a:pt x="749" y="41"/>
                    <a:pt x="749" y="41"/>
                  </a:cubicBezTo>
                  <a:cubicBezTo>
                    <a:pt x="744" y="44"/>
                    <a:pt x="744" y="44"/>
                    <a:pt x="744" y="44"/>
                  </a:cubicBezTo>
                  <a:cubicBezTo>
                    <a:pt x="744" y="46"/>
                    <a:pt x="744" y="46"/>
                    <a:pt x="744" y="46"/>
                  </a:cubicBezTo>
                  <a:cubicBezTo>
                    <a:pt x="742" y="48"/>
                    <a:pt x="742" y="48"/>
                    <a:pt x="742" y="48"/>
                  </a:cubicBezTo>
                  <a:cubicBezTo>
                    <a:pt x="740" y="46"/>
                    <a:pt x="740" y="46"/>
                    <a:pt x="740" y="46"/>
                  </a:cubicBezTo>
                  <a:cubicBezTo>
                    <a:pt x="740" y="45"/>
                    <a:pt x="740" y="45"/>
                    <a:pt x="740" y="45"/>
                  </a:cubicBezTo>
                  <a:cubicBezTo>
                    <a:pt x="742" y="45"/>
                    <a:pt x="742" y="45"/>
                    <a:pt x="742" y="45"/>
                  </a:cubicBezTo>
                  <a:cubicBezTo>
                    <a:pt x="740" y="43"/>
                    <a:pt x="740" y="43"/>
                    <a:pt x="740" y="43"/>
                  </a:cubicBezTo>
                  <a:cubicBezTo>
                    <a:pt x="741" y="39"/>
                    <a:pt x="741" y="39"/>
                    <a:pt x="741" y="39"/>
                  </a:cubicBezTo>
                  <a:cubicBezTo>
                    <a:pt x="743" y="40"/>
                    <a:pt x="743" y="40"/>
                    <a:pt x="743" y="40"/>
                  </a:cubicBezTo>
                  <a:cubicBezTo>
                    <a:pt x="744" y="39"/>
                    <a:pt x="744" y="39"/>
                    <a:pt x="744" y="39"/>
                  </a:cubicBezTo>
                  <a:cubicBezTo>
                    <a:pt x="746" y="40"/>
                    <a:pt x="746" y="40"/>
                    <a:pt x="746" y="40"/>
                  </a:cubicBezTo>
                  <a:cubicBezTo>
                    <a:pt x="752" y="38"/>
                    <a:pt x="752" y="38"/>
                    <a:pt x="752" y="38"/>
                  </a:cubicBezTo>
                  <a:cubicBezTo>
                    <a:pt x="754" y="37"/>
                    <a:pt x="754" y="37"/>
                    <a:pt x="754" y="37"/>
                  </a:cubicBezTo>
                  <a:cubicBezTo>
                    <a:pt x="750" y="37"/>
                    <a:pt x="750" y="37"/>
                    <a:pt x="750" y="37"/>
                  </a:cubicBezTo>
                  <a:cubicBezTo>
                    <a:pt x="747" y="37"/>
                    <a:pt x="747" y="37"/>
                    <a:pt x="747" y="37"/>
                  </a:cubicBezTo>
                  <a:cubicBezTo>
                    <a:pt x="744" y="37"/>
                    <a:pt x="744" y="37"/>
                    <a:pt x="744" y="37"/>
                  </a:cubicBezTo>
                  <a:cubicBezTo>
                    <a:pt x="736" y="37"/>
                    <a:pt x="736" y="37"/>
                    <a:pt x="736" y="37"/>
                  </a:cubicBezTo>
                  <a:cubicBezTo>
                    <a:pt x="735" y="38"/>
                    <a:pt x="735" y="38"/>
                    <a:pt x="735" y="38"/>
                  </a:cubicBezTo>
                  <a:cubicBezTo>
                    <a:pt x="725" y="39"/>
                    <a:pt x="725" y="39"/>
                    <a:pt x="725" y="39"/>
                  </a:cubicBezTo>
                  <a:cubicBezTo>
                    <a:pt x="719" y="39"/>
                    <a:pt x="719" y="39"/>
                    <a:pt x="719" y="39"/>
                  </a:cubicBezTo>
                  <a:cubicBezTo>
                    <a:pt x="716" y="40"/>
                    <a:pt x="716" y="40"/>
                    <a:pt x="716" y="40"/>
                  </a:cubicBezTo>
                  <a:cubicBezTo>
                    <a:pt x="712" y="38"/>
                    <a:pt x="712" y="38"/>
                    <a:pt x="712" y="38"/>
                  </a:cubicBezTo>
                  <a:cubicBezTo>
                    <a:pt x="708" y="39"/>
                    <a:pt x="708" y="39"/>
                    <a:pt x="708" y="39"/>
                  </a:cubicBezTo>
                  <a:cubicBezTo>
                    <a:pt x="706" y="40"/>
                    <a:pt x="706" y="40"/>
                    <a:pt x="706" y="40"/>
                  </a:cubicBezTo>
                  <a:cubicBezTo>
                    <a:pt x="708" y="42"/>
                    <a:pt x="708" y="42"/>
                    <a:pt x="708" y="42"/>
                  </a:cubicBezTo>
                  <a:cubicBezTo>
                    <a:pt x="711" y="42"/>
                    <a:pt x="711" y="42"/>
                    <a:pt x="711" y="42"/>
                  </a:cubicBezTo>
                  <a:cubicBezTo>
                    <a:pt x="712" y="42"/>
                    <a:pt x="712" y="42"/>
                    <a:pt x="712" y="42"/>
                  </a:cubicBezTo>
                  <a:cubicBezTo>
                    <a:pt x="714" y="42"/>
                    <a:pt x="714" y="42"/>
                    <a:pt x="714" y="42"/>
                  </a:cubicBezTo>
                  <a:cubicBezTo>
                    <a:pt x="716" y="44"/>
                    <a:pt x="716" y="44"/>
                    <a:pt x="716" y="44"/>
                  </a:cubicBezTo>
                  <a:cubicBezTo>
                    <a:pt x="716" y="46"/>
                    <a:pt x="716" y="46"/>
                    <a:pt x="716" y="46"/>
                  </a:cubicBezTo>
                  <a:cubicBezTo>
                    <a:pt x="713" y="48"/>
                    <a:pt x="713" y="48"/>
                    <a:pt x="713" y="48"/>
                  </a:cubicBezTo>
                  <a:cubicBezTo>
                    <a:pt x="711" y="48"/>
                    <a:pt x="711" y="48"/>
                    <a:pt x="711" y="48"/>
                  </a:cubicBezTo>
                  <a:cubicBezTo>
                    <a:pt x="708" y="49"/>
                    <a:pt x="708" y="49"/>
                    <a:pt x="708" y="49"/>
                  </a:cubicBezTo>
                  <a:cubicBezTo>
                    <a:pt x="707" y="52"/>
                    <a:pt x="707" y="52"/>
                    <a:pt x="707" y="52"/>
                  </a:cubicBezTo>
                  <a:cubicBezTo>
                    <a:pt x="706" y="53"/>
                    <a:pt x="706" y="53"/>
                    <a:pt x="706" y="53"/>
                  </a:cubicBezTo>
                  <a:cubicBezTo>
                    <a:pt x="708" y="56"/>
                    <a:pt x="708" y="56"/>
                    <a:pt x="708" y="56"/>
                  </a:cubicBezTo>
                  <a:cubicBezTo>
                    <a:pt x="711" y="57"/>
                    <a:pt x="711" y="57"/>
                    <a:pt x="711" y="57"/>
                  </a:cubicBezTo>
                  <a:cubicBezTo>
                    <a:pt x="712" y="55"/>
                    <a:pt x="712" y="55"/>
                    <a:pt x="712" y="55"/>
                  </a:cubicBezTo>
                  <a:cubicBezTo>
                    <a:pt x="714" y="54"/>
                    <a:pt x="714" y="54"/>
                    <a:pt x="714" y="54"/>
                  </a:cubicBezTo>
                  <a:cubicBezTo>
                    <a:pt x="717" y="53"/>
                    <a:pt x="717" y="53"/>
                    <a:pt x="717" y="53"/>
                  </a:cubicBezTo>
                  <a:cubicBezTo>
                    <a:pt x="716" y="56"/>
                    <a:pt x="716" y="56"/>
                    <a:pt x="716" y="56"/>
                  </a:cubicBezTo>
                  <a:cubicBezTo>
                    <a:pt x="713" y="56"/>
                    <a:pt x="713" y="56"/>
                    <a:pt x="713" y="56"/>
                  </a:cubicBezTo>
                  <a:cubicBezTo>
                    <a:pt x="715" y="58"/>
                    <a:pt x="715" y="58"/>
                    <a:pt x="715" y="58"/>
                  </a:cubicBezTo>
                  <a:cubicBezTo>
                    <a:pt x="714" y="58"/>
                    <a:pt x="714" y="58"/>
                    <a:pt x="714" y="58"/>
                  </a:cubicBezTo>
                  <a:cubicBezTo>
                    <a:pt x="715" y="60"/>
                    <a:pt x="715" y="60"/>
                    <a:pt x="715" y="60"/>
                  </a:cubicBezTo>
                  <a:cubicBezTo>
                    <a:pt x="713" y="61"/>
                    <a:pt x="713" y="61"/>
                    <a:pt x="713" y="61"/>
                  </a:cubicBezTo>
                  <a:cubicBezTo>
                    <a:pt x="715" y="62"/>
                    <a:pt x="715" y="62"/>
                    <a:pt x="715" y="62"/>
                  </a:cubicBezTo>
                  <a:cubicBezTo>
                    <a:pt x="716" y="61"/>
                    <a:pt x="716" y="61"/>
                    <a:pt x="716" y="61"/>
                  </a:cubicBezTo>
                  <a:cubicBezTo>
                    <a:pt x="717" y="62"/>
                    <a:pt x="717" y="62"/>
                    <a:pt x="717" y="62"/>
                  </a:cubicBezTo>
                  <a:cubicBezTo>
                    <a:pt x="717" y="64"/>
                    <a:pt x="717" y="64"/>
                    <a:pt x="717" y="64"/>
                  </a:cubicBezTo>
                  <a:cubicBezTo>
                    <a:pt x="719" y="66"/>
                    <a:pt x="719" y="66"/>
                    <a:pt x="719" y="66"/>
                  </a:cubicBezTo>
                  <a:cubicBezTo>
                    <a:pt x="721" y="66"/>
                    <a:pt x="721" y="66"/>
                    <a:pt x="721" y="66"/>
                  </a:cubicBezTo>
                  <a:cubicBezTo>
                    <a:pt x="724" y="70"/>
                    <a:pt x="724" y="70"/>
                    <a:pt x="724" y="70"/>
                  </a:cubicBezTo>
                  <a:cubicBezTo>
                    <a:pt x="723" y="71"/>
                    <a:pt x="723" y="71"/>
                    <a:pt x="723" y="71"/>
                  </a:cubicBezTo>
                  <a:cubicBezTo>
                    <a:pt x="722" y="70"/>
                    <a:pt x="722" y="70"/>
                    <a:pt x="722" y="70"/>
                  </a:cubicBezTo>
                  <a:cubicBezTo>
                    <a:pt x="720" y="71"/>
                    <a:pt x="720" y="71"/>
                    <a:pt x="720" y="71"/>
                  </a:cubicBezTo>
                  <a:cubicBezTo>
                    <a:pt x="721" y="73"/>
                    <a:pt x="721" y="73"/>
                    <a:pt x="721" y="73"/>
                  </a:cubicBezTo>
                  <a:cubicBezTo>
                    <a:pt x="720" y="73"/>
                    <a:pt x="720" y="73"/>
                    <a:pt x="720" y="73"/>
                  </a:cubicBezTo>
                  <a:cubicBezTo>
                    <a:pt x="719" y="73"/>
                    <a:pt x="719" y="73"/>
                    <a:pt x="719" y="73"/>
                  </a:cubicBezTo>
                  <a:cubicBezTo>
                    <a:pt x="718" y="73"/>
                    <a:pt x="718" y="73"/>
                    <a:pt x="718" y="73"/>
                  </a:cubicBezTo>
                  <a:cubicBezTo>
                    <a:pt x="717" y="71"/>
                    <a:pt x="717" y="71"/>
                    <a:pt x="717" y="71"/>
                  </a:cubicBezTo>
                  <a:cubicBezTo>
                    <a:pt x="714" y="69"/>
                    <a:pt x="714" y="69"/>
                    <a:pt x="714" y="69"/>
                  </a:cubicBezTo>
                  <a:cubicBezTo>
                    <a:pt x="713" y="70"/>
                    <a:pt x="713" y="70"/>
                    <a:pt x="713" y="70"/>
                  </a:cubicBezTo>
                  <a:cubicBezTo>
                    <a:pt x="714" y="71"/>
                    <a:pt x="714" y="71"/>
                    <a:pt x="714" y="71"/>
                  </a:cubicBezTo>
                  <a:cubicBezTo>
                    <a:pt x="712" y="72"/>
                    <a:pt x="712" y="72"/>
                    <a:pt x="712" y="72"/>
                  </a:cubicBezTo>
                  <a:cubicBezTo>
                    <a:pt x="711" y="71"/>
                    <a:pt x="711" y="71"/>
                    <a:pt x="711" y="71"/>
                  </a:cubicBezTo>
                  <a:cubicBezTo>
                    <a:pt x="710" y="72"/>
                    <a:pt x="710" y="72"/>
                    <a:pt x="710" y="72"/>
                  </a:cubicBezTo>
                  <a:cubicBezTo>
                    <a:pt x="711" y="74"/>
                    <a:pt x="711" y="74"/>
                    <a:pt x="711" y="74"/>
                  </a:cubicBezTo>
                  <a:cubicBezTo>
                    <a:pt x="711" y="77"/>
                    <a:pt x="711" y="77"/>
                    <a:pt x="711" y="77"/>
                  </a:cubicBezTo>
                  <a:cubicBezTo>
                    <a:pt x="713" y="77"/>
                    <a:pt x="713" y="77"/>
                    <a:pt x="713" y="77"/>
                  </a:cubicBezTo>
                  <a:cubicBezTo>
                    <a:pt x="715" y="76"/>
                    <a:pt x="715" y="76"/>
                    <a:pt x="715" y="76"/>
                  </a:cubicBezTo>
                  <a:cubicBezTo>
                    <a:pt x="717" y="77"/>
                    <a:pt x="717" y="77"/>
                    <a:pt x="717" y="77"/>
                  </a:cubicBezTo>
                  <a:cubicBezTo>
                    <a:pt x="716" y="79"/>
                    <a:pt x="716" y="79"/>
                    <a:pt x="716" y="79"/>
                  </a:cubicBezTo>
                  <a:cubicBezTo>
                    <a:pt x="717" y="80"/>
                    <a:pt x="717" y="80"/>
                    <a:pt x="717" y="80"/>
                  </a:cubicBezTo>
                  <a:cubicBezTo>
                    <a:pt x="716" y="81"/>
                    <a:pt x="716" y="81"/>
                    <a:pt x="716" y="81"/>
                  </a:cubicBezTo>
                  <a:cubicBezTo>
                    <a:pt x="714" y="80"/>
                    <a:pt x="714" y="80"/>
                    <a:pt x="714" y="80"/>
                  </a:cubicBezTo>
                  <a:cubicBezTo>
                    <a:pt x="714" y="81"/>
                    <a:pt x="714" y="81"/>
                    <a:pt x="714" y="81"/>
                  </a:cubicBezTo>
                  <a:cubicBezTo>
                    <a:pt x="716" y="82"/>
                    <a:pt x="716" y="82"/>
                    <a:pt x="716" y="82"/>
                  </a:cubicBezTo>
                  <a:cubicBezTo>
                    <a:pt x="712" y="82"/>
                    <a:pt x="712" y="82"/>
                    <a:pt x="712" y="82"/>
                  </a:cubicBezTo>
                  <a:cubicBezTo>
                    <a:pt x="711" y="81"/>
                    <a:pt x="711" y="81"/>
                    <a:pt x="711" y="81"/>
                  </a:cubicBezTo>
                  <a:cubicBezTo>
                    <a:pt x="709" y="81"/>
                    <a:pt x="709" y="81"/>
                    <a:pt x="709" y="81"/>
                  </a:cubicBezTo>
                  <a:cubicBezTo>
                    <a:pt x="707" y="79"/>
                    <a:pt x="707" y="79"/>
                    <a:pt x="707" y="79"/>
                  </a:cubicBezTo>
                  <a:cubicBezTo>
                    <a:pt x="705" y="78"/>
                    <a:pt x="705" y="78"/>
                    <a:pt x="705" y="78"/>
                  </a:cubicBezTo>
                  <a:cubicBezTo>
                    <a:pt x="703" y="76"/>
                    <a:pt x="703" y="76"/>
                    <a:pt x="703" y="76"/>
                  </a:cubicBezTo>
                  <a:cubicBezTo>
                    <a:pt x="701" y="76"/>
                    <a:pt x="701" y="76"/>
                    <a:pt x="701" y="76"/>
                  </a:cubicBezTo>
                  <a:cubicBezTo>
                    <a:pt x="699" y="75"/>
                    <a:pt x="699" y="75"/>
                    <a:pt x="699" y="75"/>
                  </a:cubicBezTo>
                  <a:cubicBezTo>
                    <a:pt x="697" y="75"/>
                    <a:pt x="697" y="75"/>
                    <a:pt x="697" y="75"/>
                  </a:cubicBezTo>
                  <a:cubicBezTo>
                    <a:pt x="697" y="75"/>
                    <a:pt x="697" y="75"/>
                    <a:pt x="697" y="75"/>
                  </a:cubicBezTo>
                  <a:cubicBezTo>
                    <a:pt x="691" y="77"/>
                    <a:pt x="691" y="77"/>
                    <a:pt x="691" y="77"/>
                  </a:cubicBezTo>
                  <a:cubicBezTo>
                    <a:pt x="691" y="79"/>
                    <a:pt x="691" y="79"/>
                    <a:pt x="691" y="79"/>
                  </a:cubicBezTo>
                  <a:cubicBezTo>
                    <a:pt x="690" y="80"/>
                    <a:pt x="690" y="80"/>
                    <a:pt x="690" y="80"/>
                  </a:cubicBezTo>
                  <a:cubicBezTo>
                    <a:pt x="691" y="81"/>
                    <a:pt x="691" y="81"/>
                    <a:pt x="691" y="81"/>
                  </a:cubicBezTo>
                  <a:cubicBezTo>
                    <a:pt x="691" y="82"/>
                    <a:pt x="691" y="82"/>
                    <a:pt x="691" y="82"/>
                  </a:cubicBezTo>
                  <a:cubicBezTo>
                    <a:pt x="692" y="84"/>
                    <a:pt x="692" y="84"/>
                    <a:pt x="692" y="84"/>
                  </a:cubicBezTo>
                  <a:cubicBezTo>
                    <a:pt x="692" y="85"/>
                    <a:pt x="692" y="85"/>
                    <a:pt x="692" y="85"/>
                  </a:cubicBezTo>
                  <a:cubicBezTo>
                    <a:pt x="690" y="83"/>
                    <a:pt x="690" y="83"/>
                    <a:pt x="690" y="83"/>
                  </a:cubicBezTo>
                  <a:cubicBezTo>
                    <a:pt x="689" y="84"/>
                    <a:pt x="689" y="84"/>
                    <a:pt x="689" y="84"/>
                  </a:cubicBezTo>
                  <a:cubicBezTo>
                    <a:pt x="687" y="83"/>
                    <a:pt x="687" y="83"/>
                    <a:pt x="687" y="83"/>
                  </a:cubicBezTo>
                  <a:cubicBezTo>
                    <a:pt x="680" y="84"/>
                    <a:pt x="680" y="84"/>
                    <a:pt x="680" y="84"/>
                  </a:cubicBezTo>
                  <a:cubicBezTo>
                    <a:pt x="677" y="84"/>
                    <a:pt x="677" y="84"/>
                    <a:pt x="677" y="84"/>
                  </a:cubicBezTo>
                  <a:cubicBezTo>
                    <a:pt x="675" y="82"/>
                    <a:pt x="675" y="82"/>
                    <a:pt x="675" y="82"/>
                  </a:cubicBezTo>
                  <a:cubicBezTo>
                    <a:pt x="673" y="81"/>
                    <a:pt x="673" y="81"/>
                    <a:pt x="673" y="81"/>
                  </a:cubicBezTo>
                  <a:cubicBezTo>
                    <a:pt x="671" y="79"/>
                    <a:pt x="671" y="79"/>
                    <a:pt x="671" y="79"/>
                  </a:cubicBezTo>
                  <a:cubicBezTo>
                    <a:pt x="670" y="77"/>
                    <a:pt x="670" y="77"/>
                    <a:pt x="670" y="77"/>
                  </a:cubicBezTo>
                  <a:cubicBezTo>
                    <a:pt x="669" y="76"/>
                    <a:pt x="669" y="76"/>
                    <a:pt x="669" y="76"/>
                  </a:cubicBezTo>
                  <a:cubicBezTo>
                    <a:pt x="669" y="78"/>
                    <a:pt x="669" y="78"/>
                    <a:pt x="669" y="78"/>
                  </a:cubicBezTo>
                  <a:cubicBezTo>
                    <a:pt x="670" y="80"/>
                    <a:pt x="670" y="80"/>
                    <a:pt x="670" y="80"/>
                  </a:cubicBezTo>
                  <a:cubicBezTo>
                    <a:pt x="671" y="85"/>
                    <a:pt x="671" y="85"/>
                    <a:pt x="671" y="85"/>
                  </a:cubicBezTo>
                  <a:cubicBezTo>
                    <a:pt x="673" y="90"/>
                    <a:pt x="673" y="90"/>
                    <a:pt x="673" y="90"/>
                  </a:cubicBezTo>
                  <a:cubicBezTo>
                    <a:pt x="675" y="94"/>
                    <a:pt x="675" y="94"/>
                    <a:pt x="675" y="94"/>
                  </a:cubicBezTo>
                  <a:cubicBezTo>
                    <a:pt x="677" y="103"/>
                    <a:pt x="677" y="103"/>
                    <a:pt x="677" y="103"/>
                  </a:cubicBezTo>
                  <a:cubicBezTo>
                    <a:pt x="676" y="105"/>
                    <a:pt x="676" y="105"/>
                    <a:pt x="676" y="105"/>
                  </a:cubicBezTo>
                  <a:cubicBezTo>
                    <a:pt x="675" y="105"/>
                    <a:pt x="675" y="105"/>
                    <a:pt x="675" y="105"/>
                  </a:cubicBezTo>
                  <a:cubicBezTo>
                    <a:pt x="674" y="104"/>
                    <a:pt x="674" y="104"/>
                    <a:pt x="674" y="104"/>
                  </a:cubicBezTo>
                  <a:cubicBezTo>
                    <a:pt x="674" y="102"/>
                    <a:pt x="674" y="102"/>
                    <a:pt x="674" y="102"/>
                  </a:cubicBezTo>
                  <a:cubicBezTo>
                    <a:pt x="672" y="101"/>
                    <a:pt x="672" y="101"/>
                    <a:pt x="672" y="101"/>
                  </a:cubicBezTo>
                  <a:cubicBezTo>
                    <a:pt x="672" y="101"/>
                    <a:pt x="672" y="101"/>
                    <a:pt x="672" y="101"/>
                  </a:cubicBezTo>
                  <a:cubicBezTo>
                    <a:pt x="672" y="103"/>
                    <a:pt x="672" y="103"/>
                    <a:pt x="672" y="103"/>
                  </a:cubicBezTo>
                  <a:cubicBezTo>
                    <a:pt x="672" y="104"/>
                    <a:pt x="672" y="104"/>
                    <a:pt x="672" y="104"/>
                  </a:cubicBezTo>
                  <a:cubicBezTo>
                    <a:pt x="669" y="103"/>
                    <a:pt x="669" y="103"/>
                    <a:pt x="669" y="103"/>
                  </a:cubicBezTo>
                  <a:cubicBezTo>
                    <a:pt x="667" y="100"/>
                    <a:pt x="667" y="100"/>
                    <a:pt x="667" y="100"/>
                  </a:cubicBezTo>
                  <a:cubicBezTo>
                    <a:pt x="663" y="100"/>
                    <a:pt x="663" y="100"/>
                    <a:pt x="663" y="100"/>
                  </a:cubicBezTo>
                  <a:cubicBezTo>
                    <a:pt x="661" y="98"/>
                    <a:pt x="661" y="98"/>
                    <a:pt x="661" y="98"/>
                  </a:cubicBezTo>
                  <a:cubicBezTo>
                    <a:pt x="659" y="97"/>
                    <a:pt x="659" y="97"/>
                    <a:pt x="659" y="97"/>
                  </a:cubicBezTo>
                  <a:cubicBezTo>
                    <a:pt x="654" y="92"/>
                    <a:pt x="654" y="92"/>
                    <a:pt x="654" y="92"/>
                  </a:cubicBezTo>
                  <a:cubicBezTo>
                    <a:pt x="653" y="92"/>
                    <a:pt x="653" y="92"/>
                    <a:pt x="653" y="92"/>
                  </a:cubicBezTo>
                  <a:cubicBezTo>
                    <a:pt x="652" y="93"/>
                    <a:pt x="652" y="93"/>
                    <a:pt x="652" y="93"/>
                  </a:cubicBezTo>
                  <a:cubicBezTo>
                    <a:pt x="650" y="92"/>
                    <a:pt x="650" y="92"/>
                    <a:pt x="650" y="92"/>
                  </a:cubicBezTo>
                  <a:cubicBezTo>
                    <a:pt x="649" y="91"/>
                    <a:pt x="649" y="91"/>
                    <a:pt x="649" y="91"/>
                  </a:cubicBezTo>
                  <a:cubicBezTo>
                    <a:pt x="653" y="88"/>
                    <a:pt x="653" y="88"/>
                    <a:pt x="653" y="88"/>
                  </a:cubicBezTo>
                  <a:cubicBezTo>
                    <a:pt x="654" y="88"/>
                    <a:pt x="654" y="88"/>
                    <a:pt x="654" y="88"/>
                  </a:cubicBezTo>
                  <a:cubicBezTo>
                    <a:pt x="653" y="88"/>
                    <a:pt x="653" y="88"/>
                    <a:pt x="653" y="88"/>
                  </a:cubicBezTo>
                  <a:cubicBezTo>
                    <a:pt x="651" y="87"/>
                    <a:pt x="651" y="87"/>
                    <a:pt x="651" y="87"/>
                  </a:cubicBezTo>
                  <a:cubicBezTo>
                    <a:pt x="649" y="85"/>
                    <a:pt x="649" y="85"/>
                    <a:pt x="649" y="85"/>
                  </a:cubicBezTo>
                  <a:cubicBezTo>
                    <a:pt x="648" y="85"/>
                    <a:pt x="648" y="85"/>
                    <a:pt x="648" y="85"/>
                  </a:cubicBezTo>
                  <a:cubicBezTo>
                    <a:pt x="649" y="86"/>
                    <a:pt x="649" y="86"/>
                    <a:pt x="649" y="86"/>
                  </a:cubicBezTo>
                  <a:cubicBezTo>
                    <a:pt x="651" y="87"/>
                    <a:pt x="651" y="87"/>
                    <a:pt x="651" y="87"/>
                  </a:cubicBezTo>
                  <a:cubicBezTo>
                    <a:pt x="651" y="89"/>
                    <a:pt x="651" y="89"/>
                    <a:pt x="651" y="89"/>
                  </a:cubicBezTo>
                  <a:cubicBezTo>
                    <a:pt x="648" y="90"/>
                    <a:pt x="648" y="90"/>
                    <a:pt x="648" y="90"/>
                  </a:cubicBezTo>
                  <a:cubicBezTo>
                    <a:pt x="645" y="90"/>
                    <a:pt x="645" y="90"/>
                    <a:pt x="645" y="90"/>
                  </a:cubicBezTo>
                  <a:cubicBezTo>
                    <a:pt x="642" y="87"/>
                    <a:pt x="642" y="87"/>
                    <a:pt x="642" y="87"/>
                  </a:cubicBezTo>
                  <a:cubicBezTo>
                    <a:pt x="641" y="86"/>
                    <a:pt x="641" y="86"/>
                    <a:pt x="641" y="86"/>
                  </a:cubicBezTo>
                  <a:cubicBezTo>
                    <a:pt x="638" y="86"/>
                    <a:pt x="638" y="86"/>
                    <a:pt x="638" y="86"/>
                  </a:cubicBezTo>
                  <a:cubicBezTo>
                    <a:pt x="638" y="84"/>
                    <a:pt x="638" y="84"/>
                    <a:pt x="638" y="84"/>
                  </a:cubicBezTo>
                  <a:cubicBezTo>
                    <a:pt x="636" y="83"/>
                    <a:pt x="636" y="83"/>
                    <a:pt x="636" y="83"/>
                  </a:cubicBezTo>
                  <a:cubicBezTo>
                    <a:pt x="640" y="83"/>
                    <a:pt x="640" y="83"/>
                    <a:pt x="640" y="83"/>
                  </a:cubicBezTo>
                  <a:cubicBezTo>
                    <a:pt x="643" y="84"/>
                    <a:pt x="643" y="84"/>
                    <a:pt x="643" y="84"/>
                  </a:cubicBezTo>
                  <a:cubicBezTo>
                    <a:pt x="645" y="85"/>
                    <a:pt x="645" y="85"/>
                    <a:pt x="645" y="85"/>
                  </a:cubicBezTo>
                  <a:cubicBezTo>
                    <a:pt x="647" y="84"/>
                    <a:pt x="647" y="84"/>
                    <a:pt x="647" y="84"/>
                  </a:cubicBezTo>
                  <a:cubicBezTo>
                    <a:pt x="648" y="81"/>
                    <a:pt x="648" y="81"/>
                    <a:pt x="648" y="81"/>
                  </a:cubicBezTo>
                  <a:cubicBezTo>
                    <a:pt x="648" y="80"/>
                    <a:pt x="648" y="80"/>
                    <a:pt x="648" y="80"/>
                  </a:cubicBezTo>
                  <a:cubicBezTo>
                    <a:pt x="646" y="81"/>
                    <a:pt x="646" y="81"/>
                    <a:pt x="646" y="81"/>
                  </a:cubicBezTo>
                  <a:cubicBezTo>
                    <a:pt x="646" y="79"/>
                    <a:pt x="646" y="79"/>
                    <a:pt x="646" y="79"/>
                  </a:cubicBezTo>
                  <a:cubicBezTo>
                    <a:pt x="644" y="80"/>
                    <a:pt x="644" y="80"/>
                    <a:pt x="644" y="80"/>
                  </a:cubicBezTo>
                  <a:cubicBezTo>
                    <a:pt x="645" y="77"/>
                    <a:pt x="645" y="77"/>
                    <a:pt x="645" y="77"/>
                  </a:cubicBezTo>
                  <a:cubicBezTo>
                    <a:pt x="643" y="75"/>
                    <a:pt x="643" y="75"/>
                    <a:pt x="643" y="75"/>
                  </a:cubicBezTo>
                  <a:cubicBezTo>
                    <a:pt x="642" y="76"/>
                    <a:pt x="642" y="76"/>
                    <a:pt x="642" y="76"/>
                  </a:cubicBezTo>
                  <a:cubicBezTo>
                    <a:pt x="642" y="74"/>
                    <a:pt x="642" y="74"/>
                    <a:pt x="642" y="74"/>
                  </a:cubicBezTo>
                  <a:cubicBezTo>
                    <a:pt x="641" y="74"/>
                    <a:pt x="641" y="74"/>
                    <a:pt x="641" y="74"/>
                  </a:cubicBezTo>
                  <a:cubicBezTo>
                    <a:pt x="639" y="74"/>
                    <a:pt x="639" y="74"/>
                    <a:pt x="639" y="74"/>
                  </a:cubicBezTo>
                  <a:cubicBezTo>
                    <a:pt x="639" y="75"/>
                    <a:pt x="639" y="75"/>
                    <a:pt x="639" y="75"/>
                  </a:cubicBezTo>
                  <a:cubicBezTo>
                    <a:pt x="636" y="75"/>
                    <a:pt x="636" y="75"/>
                    <a:pt x="636" y="75"/>
                  </a:cubicBezTo>
                  <a:cubicBezTo>
                    <a:pt x="636" y="73"/>
                    <a:pt x="636" y="73"/>
                    <a:pt x="636" y="73"/>
                  </a:cubicBezTo>
                  <a:cubicBezTo>
                    <a:pt x="639" y="70"/>
                    <a:pt x="639" y="70"/>
                    <a:pt x="639" y="70"/>
                  </a:cubicBezTo>
                  <a:cubicBezTo>
                    <a:pt x="639" y="68"/>
                    <a:pt x="639" y="68"/>
                    <a:pt x="639" y="68"/>
                  </a:cubicBezTo>
                  <a:cubicBezTo>
                    <a:pt x="637" y="68"/>
                    <a:pt x="637" y="68"/>
                    <a:pt x="637" y="68"/>
                  </a:cubicBezTo>
                  <a:cubicBezTo>
                    <a:pt x="635" y="71"/>
                    <a:pt x="635" y="71"/>
                    <a:pt x="635" y="71"/>
                  </a:cubicBezTo>
                  <a:cubicBezTo>
                    <a:pt x="635" y="69"/>
                    <a:pt x="635" y="69"/>
                    <a:pt x="635" y="69"/>
                  </a:cubicBezTo>
                  <a:cubicBezTo>
                    <a:pt x="636" y="67"/>
                    <a:pt x="636" y="67"/>
                    <a:pt x="636" y="67"/>
                  </a:cubicBezTo>
                  <a:cubicBezTo>
                    <a:pt x="635" y="65"/>
                    <a:pt x="635" y="65"/>
                    <a:pt x="635" y="65"/>
                  </a:cubicBezTo>
                  <a:cubicBezTo>
                    <a:pt x="635" y="66"/>
                    <a:pt x="635" y="66"/>
                    <a:pt x="635" y="66"/>
                  </a:cubicBezTo>
                  <a:cubicBezTo>
                    <a:pt x="634" y="66"/>
                    <a:pt x="634" y="66"/>
                    <a:pt x="634" y="66"/>
                  </a:cubicBezTo>
                  <a:cubicBezTo>
                    <a:pt x="634" y="65"/>
                    <a:pt x="634" y="65"/>
                    <a:pt x="634" y="65"/>
                  </a:cubicBezTo>
                  <a:cubicBezTo>
                    <a:pt x="632" y="65"/>
                    <a:pt x="632" y="65"/>
                    <a:pt x="632" y="65"/>
                  </a:cubicBezTo>
                  <a:cubicBezTo>
                    <a:pt x="631" y="64"/>
                    <a:pt x="631" y="64"/>
                    <a:pt x="631" y="64"/>
                  </a:cubicBezTo>
                  <a:cubicBezTo>
                    <a:pt x="630" y="63"/>
                    <a:pt x="630" y="63"/>
                    <a:pt x="630" y="63"/>
                  </a:cubicBezTo>
                  <a:cubicBezTo>
                    <a:pt x="631" y="61"/>
                    <a:pt x="631" y="61"/>
                    <a:pt x="631" y="61"/>
                  </a:cubicBezTo>
                  <a:cubicBezTo>
                    <a:pt x="630" y="60"/>
                    <a:pt x="630" y="60"/>
                    <a:pt x="630" y="60"/>
                  </a:cubicBezTo>
                  <a:cubicBezTo>
                    <a:pt x="629" y="61"/>
                    <a:pt x="629" y="61"/>
                    <a:pt x="629" y="61"/>
                  </a:cubicBezTo>
                  <a:cubicBezTo>
                    <a:pt x="628" y="63"/>
                    <a:pt x="628" y="63"/>
                    <a:pt x="628" y="63"/>
                  </a:cubicBezTo>
                  <a:cubicBezTo>
                    <a:pt x="628" y="59"/>
                    <a:pt x="628" y="59"/>
                    <a:pt x="628" y="59"/>
                  </a:cubicBezTo>
                  <a:cubicBezTo>
                    <a:pt x="626" y="58"/>
                    <a:pt x="626" y="58"/>
                    <a:pt x="626" y="58"/>
                  </a:cubicBezTo>
                  <a:cubicBezTo>
                    <a:pt x="624" y="59"/>
                    <a:pt x="624" y="59"/>
                    <a:pt x="624" y="59"/>
                  </a:cubicBezTo>
                  <a:cubicBezTo>
                    <a:pt x="623" y="59"/>
                    <a:pt x="623" y="59"/>
                    <a:pt x="623" y="59"/>
                  </a:cubicBezTo>
                  <a:cubicBezTo>
                    <a:pt x="623" y="57"/>
                    <a:pt x="623" y="57"/>
                    <a:pt x="623" y="57"/>
                  </a:cubicBezTo>
                  <a:cubicBezTo>
                    <a:pt x="621" y="58"/>
                    <a:pt x="621" y="58"/>
                    <a:pt x="621" y="58"/>
                  </a:cubicBezTo>
                  <a:cubicBezTo>
                    <a:pt x="620" y="58"/>
                    <a:pt x="620" y="58"/>
                    <a:pt x="620" y="58"/>
                  </a:cubicBezTo>
                  <a:cubicBezTo>
                    <a:pt x="620" y="59"/>
                    <a:pt x="620" y="59"/>
                    <a:pt x="620" y="59"/>
                  </a:cubicBezTo>
                  <a:cubicBezTo>
                    <a:pt x="619" y="57"/>
                    <a:pt x="619" y="57"/>
                    <a:pt x="619" y="57"/>
                  </a:cubicBezTo>
                  <a:cubicBezTo>
                    <a:pt x="619" y="56"/>
                    <a:pt x="619" y="56"/>
                    <a:pt x="619" y="56"/>
                  </a:cubicBezTo>
                  <a:cubicBezTo>
                    <a:pt x="617" y="56"/>
                    <a:pt x="617" y="56"/>
                    <a:pt x="617" y="56"/>
                  </a:cubicBezTo>
                  <a:cubicBezTo>
                    <a:pt x="616" y="56"/>
                    <a:pt x="616" y="56"/>
                    <a:pt x="616" y="56"/>
                  </a:cubicBezTo>
                  <a:cubicBezTo>
                    <a:pt x="615" y="56"/>
                    <a:pt x="615" y="56"/>
                    <a:pt x="615" y="56"/>
                  </a:cubicBezTo>
                  <a:cubicBezTo>
                    <a:pt x="613" y="56"/>
                    <a:pt x="613" y="56"/>
                    <a:pt x="613" y="56"/>
                  </a:cubicBezTo>
                  <a:cubicBezTo>
                    <a:pt x="611" y="56"/>
                    <a:pt x="611" y="56"/>
                    <a:pt x="611" y="56"/>
                  </a:cubicBezTo>
                  <a:cubicBezTo>
                    <a:pt x="611" y="57"/>
                    <a:pt x="611" y="57"/>
                    <a:pt x="611" y="57"/>
                  </a:cubicBezTo>
                  <a:cubicBezTo>
                    <a:pt x="612" y="58"/>
                    <a:pt x="612" y="58"/>
                    <a:pt x="612" y="58"/>
                  </a:cubicBezTo>
                  <a:cubicBezTo>
                    <a:pt x="612" y="60"/>
                    <a:pt x="612" y="60"/>
                    <a:pt x="612" y="60"/>
                  </a:cubicBezTo>
                  <a:cubicBezTo>
                    <a:pt x="611" y="59"/>
                    <a:pt x="611" y="59"/>
                    <a:pt x="611" y="59"/>
                  </a:cubicBezTo>
                  <a:cubicBezTo>
                    <a:pt x="610" y="60"/>
                    <a:pt x="610" y="60"/>
                    <a:pt x="610" y="60"/>
                  </a:cubicBezTo>
                  <a:cubicBezTo>
                    <a:pt x="610" y="61"/>
                    <a:pt x="610" y="61"/>
                    <a:pt x="610" y="61"/>
                  </a:cubicBezTo>
                  <a:cubicBezTo>
                    <a:pt x="610" y="61"/>
                    <a:pt x="610" y="61"/>
                    <a:pt x="610" y="61"/>
                  </a:cubicBezTo>
                  <a:cubicBezTo>
                    <a:pt x="608" y="61"/>
                    <a:pt x="608" y="61"/>
                    <a:pt x="608" y="61"/>
                  </a:cubicBezTo>
                  <a:cubicBezTo>
                    <a:pt x="607" y="61"/>
                    <a:pt x="607" y="61"/>
                    <a:pt x="607" y="61"/>
                  </a:cubicBezTo>
                  <a:cubicBezTo>
                    <a:pt x="608" y="59"/>
                    <a:pt x="608" y="59"/>
                    <a:pt x="608" y="59"/>
                  </a:cubicBezTo>
                  <a:cubicBezTo>
                    <a:pt x="609" y="58"/>
                    <a:pt x="609" y="58"/>
                    <a:pt x="609" y="58"/>
                  </a:cubicBezTo>
                  <a:cubicBezTo>
                    <a:pt x="608" y="57"/>
                    <a:pt x="608" y="57"/>
                    <a:pt x="608" y="57"/>
                  </a:cubicBezTo>
                  <a:cubicBezTo>
                    <a:pt x="607" y="56"/>
                    <a:pt x="607" y="56"/>
                    <a:pt x="607" y="56"/>
                  </a:cubicBezTo>
                  <a:cubicBezTo>
                    <a:pt x="607" y="58"/>
                    <a:pt x="607" y="58"/>
                    <a:pt x="607" y="58"/>
                  </a:cubicBezTo>
                  <a:cubicBezTo>
                    <a:pt x="606" y="59"/>
                    <a:pt x="606" y="59"/>
                    <a:pt x="606" y="59"/>
                  </a:cubicBezTo>
                  <a:cubicBezTo>
                    <a:pt x="605" y="57"/>
                    <a:pt x="605" y="57"/>
                    <a:pt x="605" y="57"/>
                  </a:cubicBezTo>
                  <a:cubicBezTo>
                    <a:pt x="603" y="57"/>
                    <a:pt x="603" y="57"/>
                    <a:pt x="603" y="57"/>
                  </a:cubicBezTo>
                  <a:cubicBezTo>
                    <a:pt x="602" y="55"/>
                    <a:pt x="602" y="55"/>
                    <a:pt x="602" y="55"/>
                  </a:cubicBezTo>
                  <a:cubicBezTo>
                    <a:pt x="601" y="56"/>
                    <a:pt x="601" y="56"/>
                    <a:pt x="601" y="56"/>
                  </a:cubicBezTo>
                  <a:cubicBezTo>
                    <a:pt x="600" y="57"/>
                    <a:pt x="600" y="57"/>
                    <a:pt x="600" y="57"/>
                  </a:cubicBezTo>
                  <a:cubicBezTo>
                    <a:pt x="598" y="57"/>
                    <a:pt x="598" y="57"/>
                    <a:pt x="598" y="57"/>
                  </a:cubicBezTo>
                  <a:cubicBezTo>
                    <a:pt x="597" y="56"/>
                    <a:pt x="597" y="56"/>
                    <a:pt x="597" y="56"/>
                  </a:cubicBezTo>
                  <a:cubicBezTo>
                    <a:pt x="597" y="57"/>
                    <a:pt x="597" y="57"/>
                    <a:pt x="597" y="57"/>
                  </a:cubicBezTo>
                  <a:cubicBezTo>
                    <a:pt x="595" y="58"/>
                    <a:pt x="595" y="58"/>
                    <a:pt x="595" y="58"/>
                  </a:cubicBezTo>
                  <a:cubicBezTo>
                    <a:pt x="593" y="56"/>
                    <a:pt x="593" y="56"/>
                    <a:pt x="593" y="56"/>
                  </a:cubicBezTo>
                  <a:cubicBezTo>
                    <a:pt x="592" y="56"/>
                    <a:pt x="592" y="56"/>
                    <a:pt x="592" y="56"/>
                  </a:cubicBezTo>
                  <a:cubicBezTo>
                    <a:pt x="593" y="58"/>
                    <a:pt x="593" y="58"/>
                    <a:pt x="593" y="58"/>
                  </a:cubicBezTo>
                  <a:cubicBezTo>
                    <a:pt x="593" y="59"/>
                    <a:pt x="593" y="59"/>
                    <a:pt x="593" y="59"/>
                  </a:cubicBezTo>
                  <a:cubicBezTo>
                    <a:pt x="591" y="60"/>
                    <a:pt x="591" y="60"/>
                    <a:pt x="591" y="60"/>
                  </a:cubicBezTo>
                  <a:cubicBezTo>
                    <a:pt x="590" y="60"/>
                    <a:pt x="590" y="60"/>
                    <a:pt x="590" y="60"/>
                  </a:cubicBezTo>
                  <a:cubicBezTo>
                    <a:pt x="590" y="59"/>
                    <a:pt x="590" y="59"/>
                    <a:pt x="590" y="59"/>
                  </a:cubicBezTo>
                  <a:cubicBezTo>
                    <a:pt x="589" y="60"/>
                    <a:pt x="589" y="60"/>
                    <a:pt x="589" y="60"/>
                  </a:cubicBezTo>
                  <a:cubicBezTo>
                    <a:pt x="589" y="62"/>
                    <a:pt x="589" y="62"/>
                    <a:pt x="589" y="62"/>
                  </a:cubicBezTo>
                  <a:cubicBezTo>
                    <a:pt x="590" y="64"/>
                    <a:pt x="590" y="64"/>
                    <a:pt x="590" y="64"/>
                  </a:cubicBezTo>
                  <a:cubicBezTo>
                    <a:pt x="591" y="66"/>
                    <a:pt x="591" y="66"/>
                    <a:pt x="591" y="66"/>
                  </a:cubicBezTo>
                  <a:cubicBezTo>
                    <a:pt x="592" y="66"/>
                    <a:pt x="592" y="66"/>
                    <a:pt x="592" y="66"/>
                  </a:cubicBezTo>
                  <a:cubicBezTo>
                    <a:pt x="592" y="68"/>
                    <a:pt x="592" y="68"/>
                    <a:pt x="592" y="68"/>
                  </a:cubicBezTo>
                  <a:cubicBezTo>
                    <a:pt x="594" y="69"/>
                    <a:pt x="594" y="69"/>
                    <a:pt x="594" y="69"/>
                  </a:cubicBezTo>
                  <a:cubicBezTo>
                    <a:pt x="595" y="70"/>
                    <a:pt x="595" y="70"/>
                    <a:pt x="595" y="70"/>
                  </a:cubicBezTo>
                  <a:cubicBezTo>
                    <a:pt x="595" y="71"/>
                    <a:pt x="595" y="71"/>
                    <a:pt x="595" y="71"/>
                  </a:cubicBezTo>
                  <a:cubicBezTo>
                    <a:pt x="596" y="73"/>
                    <a:pt x="596" y="73"/>
                    <a:pt x="596" y="73"/>
                  </a:cubicBezTo>
                  <a:cubicBezTo>
                    <a:pt x="597" y="74"/>
                    <a:pt x="597" y="74"/>
                    <a:pt x="597" y="74"/>
                  </a:cubicBezTo>
                  <a:cubicBezTo>
                    <a:pt x="595" y="76"/>
                    <a:pt x="595" y="76"/>
                    <a:pt x="595" y="76"/>
                  </a:cubicBezTo>
                  <a:cubicBezTo>
                    <a:pt x="595" y="76"/>
                    <a:pt x="595" y="76"/>
                    <a:pt x="595" y="76"/>
                  </a:cubicBezTo>
                  <a:cubicBezTo>
                    <a:pt x="594" y="74"/>
                    <a:pt x="594" y="74"/>
                    <a:pt x="594" y="74"/>
                  </a:cubicBezTo>
                  <a:cubicBezTo>
                    <a:pt x="592" y="75"/>
                    <a:pt x="592" y="75"/>
                    <a:pt x="592" y="75"/>
                  </a:cubicBezTo>
                  <a:cubicBezTo>
                    <a:pt x="590" y="75"/>
                    <a:pt x="590" y="75"/>
                    <a:pt x="590" y="75"/>
                  </a:cubicBezTo>
                  <a:cubicBezTo>
                    <a:pt x="589" y="75"/>
                    <a:pt x="589" y="75"/>
                    <a:pt x="589" y="75"/>
                  </a:cubicBezTo>
                  <a:cubicBezTo>
                    <a:pt x="589" y="76"/>
                    <a:pt x="589" y="76"/>
                    <a:pt x="589" y="76"/>
                  </a:cubicBezTo>
                  <a:cubicBezTo>
                    <a:pt x="588" y="78"/>
                    <a:pt x="588" y="78"/>
                    <a:pt x="588" y="78"/>
                  </a:cubicBezTo>
                  <a:cubicBezTo>
                    <a:pt x="586" y="78"/>
                    <a:pt x="586" y="78"/>
                    <a:pt x="586" y="78"/>
                  </a:cubicBezTo>
                  <a:cubicBezTo>
                    <a:pt x="585" y="77"/>
                    <a:pt x="585" y="77"/>
                    <a:pt x="585" y="77"/>
                  </a:cubicBezTo>
                  <a:cubicBezTo>
                    <a:pt x="581" y="79"/>
                    <a:pt x="581" y="79"/>
                    <a:pt x="581" y="79"/>
                  </a:cubicBezTo>
                  <a:cubicBezTo>
                    <a:pt x="576" y="80"/>
                    <a:pt x="576" y="80"/>
                    <a:pt x="576" y="80"/>
                  </a:cubicBezTo>
                  <a:cubicBezTo>
                    <a:pt x="574" y="80"/>
                    <a:pt x="574" y="80"/>
                    <a:pt x="574" y="80"/>
                  </a:cubicBezTo>
                  <a:cubicBezTo>
                    <a:pt x="571" y="80"/>
                    <a:pt x="571" y="80"/>
                    <a:pt x="571" y="80"/>
                  </a:cubicBezTo>
                  <a:cubicBezTo>
                    <a:pt x="571" y="80"/>
                    <a:pt x="571" y="80"/>
                    <a:pt x="571" y="80"/>
                  </a:cubicBezTo>
                  <a:cubicBezTo>
                    <a:pt x="569" y="79"/>
                    <a:pt x="569" y="79"/>
                    <a:pt x="569" y="79"/>
                  </a:cubicBezTo>
                  <a:cubicBezTo>
                    <a:pt x="562" y="79"/>
                    <a:pt x="562" y="79"/>
                    <a:pt x="562" y="79"/>
                  </a:cubicBezTo>
                  <a:cubicBezTo>
                    <a:pt x="559" y="77"/>
                    <a:pt x="559" y="77"/>
                    <a:pt x="559" y="77"/>
                  </a:cubicBezTo>
                  <a:cubicBezTo>
                    <a:pt x="558" y="74"/>
                    <a:pt x="558" y="74"/>
                    <a:pt x="558" y="74"/>
                  </a:cubicBezTo>
                  <a:cubicBezTo>
                    <a:pt x="559" y="72"/>
                    <a:pt x="559" y="72"/>
                    <a:pt x="559" y="72"/>
                  </a:cubicBezTo>
                  <a:cubicBezTo>
                    <a:pt x="560" y="72"/>
                    <a:pt x="560" y="72"/>
                    <a:pt x="560" y="72"/>
                  </a:cubicBezTo>
                  <a:cubicBezTo>
                    <a:pt x="560" y="70"/>
                    <a:pt x="560" y="70"/>
                    <a:pt x="560" y="70"/>
                  </a:cubicBezTo>
                  <a:cubicBezTo>
                    <a:pt x="558" y="69"/>
                    <a:pt x="558" y="69"/>
                    <a:pt x="558" y="69"/>
                  </a:cubicBezTo>
                  <a:cubicBezTo>
                    <a:pt x="555" y="70"/>
                    <a:pt x="555" y="70"/>
                    <a:pt x="555" y="70"/>
                  </a:cubicBezTo>
                  <a:cubicBezTo>
                    <a:pt x="550" y="72"/>
                    <a:pt x="550" y="72"/>
                    <a:pt x="550" y="72"/>
                  </a:cubicBezTo>
                  <a:cubicBezTo>
                    <a:pt x="543" y="72"/>
                    <a:pt x="543" y="72"/>
                    <a:pt x="543" y="72"/>
                  </a:cubicBezTo>
                  <a:cubicBezTo>
                    <a:pt x="537" y="74"/>
                    <a:pt x="537" y="74"/>
                    <a:pt x="537" y="74"/>
                  </a:cubicBezTo>
                  <a:cubicBezTo>
                    <a:pt x="534" y="74"/>
                    <a:pt x="534" y="74"/>
                    <a:pt x="534" y="74"/>
                  </a:cubicBezTo>
                  <a:cubicBezTo>
                    <a:pt x="533" y="76"/>
                    <a:pt x="533" y="76"/>
                    <a:pt x="533" y="76"/>
                  </a:cubicBezTo>
                  <a:cubicBezTo>
                    <a:pt x="532" y="76"/>
                    <a:pt x="532" y="76"/>
                    <a:pt x="532" y="76"/>
                  </a:cubicBezTo>
                  <a:cubicBezTo>
                    <a:pt x="531" y="77"/>
                    <a:pt x="531" y="77"/>
                    <a:pt x="531" y="77"/>
                  </a:cubicBezTo>
                  <a:cubicBezTo>
                    <a:pt x="529" y="78"/>
                    <a:pt x="529" y="78"/>
                    <a:pt x="529" y="78"/>
                  </a:cubicBezTo>
                  <a:cubicBezTo>
                    <a:pt x="527" y="80"/>
                    <a:pt x="527" y="80"/>
                    <a:pt x="527" y="80"/>
                  </a:cubicBezTo>
                  <a:cubicBezTo>
                    <a:pt x="528" y="82"/>
                    <a:pt x="528" y="82"/>
                    <a:pt x="528" y="82"/>
                  </a:cubicBezTo>
                  <a:cubicBezTo>
                    <a:pt x="530" y="82"/>
                    <a:pt x="530" y="82"/>
                    <a:pt x="530" y="82"/>
                  </a:cubicBezTo>
                  <a:cubicBezTo>
                    <a:pt x="531" y="82"/>
                    <a:pt x="531" y="82"/>
                    <a:pt x="531" y="82"/>
                  </a:cubicBezTo>
                  <a:cubicBezTo>
                    <a:pt x="532" y="82"/>
                    <a:pt x="532" y="82"/>
                    <a:pt x="532" y="82"/>
                  </a:cubicBezTo>
                  <a:cubicBezTo>
                    <a:pt x="531" y="83"/>
                    <a:pt x="531" y="83"/>
                    <a:pt x="531" y="83"/>
                  </a:cubicBezTo>
                  <a:cubicBezTo>
                    <a:pt x="530" y="84"/>
                    <a:pt x="530" y="84"/>
                    <a:pt x="530" y="84"/>
                  </a:cubicBezTo>
                  <a:cubicBezTo>
                    <a:pt x="528" y="85"/>
                    <a:pt x="528" y="85"/>
                    <a:pt x="528" y="85"/>
                  </a:cubicBezTo>
                  <a:cubicBezTo>
                    <a:pt x="528" y="86"/>
                    <a:pt x="528" y="86"/>
                    <a:pt x="528" y="86"/>
                  </a:cubicBezTo>
                  <a:cubicBezTo>
                    <a:pt x="528" y="86"/>
                    <a:pt x="528" y="86"/>
                    <a:pt x="528" y="86"/>
                  </a:cubicBezTo>
                  <a:cubicBezTo>
                    <a:pt x="527" y="82"/>
                    <a:pt x="527" y="82"/>
                    <a:pt x="527" y="82"/>
                  </a:cubicBezTo>
                  <a:cubicBezTo>
                    <a:pt x="525" y="81"/>
                    <a:pt x="525" y="81"/>
                    <a:pt x="525" y="81"/>
                  </a:cubicBezTo>
                  <a:cubicBezTo>
                    <a:pt x="525" y="79"/>
                    <a:pt x="525" y="79"/>
                    <a:pt x="525" y="79"/>
                  </a:cubicBezTo>
                  <a:cubicBezTo>
                    <a:pt x="525" y="78"/>
                    <a:pt x="525" y="78"/>
                    <a:pt x="525" y="78"/>
                  </a:cubicBezTo>
                  <a:cubicBezTo>
                    <a:pt x="523" y="76"/>
                    <a:pt x="523" y="76"/>
                    <a:pt x="523" y="76"/>
                  </a:cubicBezTo>
                  <a:cubicBezTo>
                    <a:pt x="522" y="76"/>
                    <a:pt x="522" y="76"/>
                    <a:pt x="522" y="76"/>
                  </a:cubicBezTo>
                  <a:cubicBezTo>
                    <a:pt x="519" y="73"/>
                    <a:pt x="519" y="73"/>
                    <a:pt x="519" y="73"/>
                  </a:cubicBezTo>
                  <a:cubicBezTo>
                    <a:pt x="518" y="73"/>
                    <a:pt x="518" y="73"/>
                    <a:pt x="518" y="73"/>
                  </a:cubicBezTo>
                  <a:cubicBezTo>
                    <a:pt x="518" y="74"/>
                    <a:pt x="518" y="74"/>
                    <a:pt x="518" y="74"/>
                  </a:cubicBezTo>
                  <a:cubicBezTo>
                    <a:pt x="521" y="77"/>
                    <a:pt x="521" y="77"/>
                    <a:pt x="521" y="77"/>
                  </a:cubicBezTo>
                  <a:cubicBezTo>
                    <a:pt x="521" y="79"/>
                    <a:pt x="521" y="79"/>
                    <a:pt x="521" y="79"/>
                  </a:cubicBezTo>
                  <a:cubicBezTo>
                    <a:pt x="520" y="80"/>
                    <a:pt x="520" y="80"/>
                    <a:pt x="520" y="80"/>
                  </a:cubicBezTo>
                  <a:cubicBezTo>
                    <a:pt x="516" y="81"/>
                    <a:pt x="516" y="81"/>
                    <a:pt x="516" y="81"/>
                  </a:cubicBezTo>
                  <a:cubicBezTo>
                    <a:pt x="515" y="82"/>
                    <a:pt x="515" y="82"/>
                    <a:pt x="515" y="82"/>
                  </a:cubicBezTo>
                  <a:cubicBezTo>
                    <a:pt x="513" y="81"/>
                    <a:pt x="513" y="81"/>
                    <a:pt x="513" y="81"/>
                  </a:cubicBezTo>
                  <a:cubicBezTo>
                    <a:pt x="508" y="78"/>
                    <a:pt x="508" y="78"/>
                    <a:pt x="508" y="78"/>
                  </a:cubicBezTo>
                  <a:cubicBezTo>
                    <a:pt x="508" y="76"/>
                    <a:pt x="508" y="76"/>
                    <a:pt x="508" y="76"/>
                  </a:cubicBezTo>
                  <a:cubicBezTo>
                    <a:pt x="509" y="75"/>
                    <a:pt x="509" y="75"/>
                    <a:pt x="509" y="75"/>
                  </a:cubicBezTo>
                  <a:cubicBezTo>
                    <a:pt x="509" y="73"/>
                    <a:pt x="509" y="73"/>
                    <a:pt x="509" y="73"/>
                  </a:cubicBezTo>
                  <a:cubicBezTo>
                    <a:pt x="506" y="74"/>
                    <a:pt x="506" y="74"/>
                    <a:pt x="506" y="74"/>
                  </a:cubicBezTo>
                  <a:cubicBezTo>
                    <a:pt x="507" y="76"/>
                    <a:pt x="507" y="76"/>
                    <a:pt x="507" y="76"/>
                  </a:cubicBezTo>
                  <a:cubicBezTo>
                    <a:pt x="505" y="78"/>
                    <a:pt x="505" y="78"/>
                    <a:pt x="505" y="78"/>
                  </a:cubicBezTo>
                  <a:cubicBezTo>
                    <a:pt x="502" y="76"/>
                    <a:pt x="502" y="76"/>
                    <a:pt x="502" y="76"/>
                  </a:cubicBezTo>
                  <a:cubicBezTo>
                    <a:pt x="500" y="76"/>
                    <a:pt x="500" y="76"/>
                    <a:pt x="500" y="76"/>
                  </a:cubicBezTo>
                  <a:cubicBezTo>
                    <a:pt x="498" y="77"/>
                    <a:pt x="498" y="77"/>
                    <a:pt x="498" y="77"/>
                  </a:cubicBezTo>
                  <a:cubicBezTo>
                    <a:pt x="499" y="80"/>
                    <a:pt x="499" y="80"/>
                    <a:pt x="499" y="80"/>
                  </a:cubicBezTo>
                  <a:cubicBezTo>
                    <a:pt x="497" y="82"/>
                    <a:pt x="497" y="82"/>
                    <a:pt x="497" y="82"/>
                  </a:cubicBezTo>
                  <a:cubicBezTo>
                    <a:pt x="499" y="84"/>
                    <a:pt x="499" y="84"/>
                    <a:pt x="499" y="84"/>
                  </a:cubicBezTo>
                  <a:cubicBezTo>
                    <a:pt x="500" y="85"/>
                    <a:pt x="500" y="85"/>
                    <a:pt x="500" y="85"/>
                  </a:cubicBezTo>
                  <a:cubicBezTo>
                    <a:pt x="503" y="83"/>
                    <a:pt x="503" y="83"/>
                    <a:pt x="503" y="83"/>
                  </a:cubicBezTo>
                  <a:cubicBezTo>
                    <a:pt x="503" y="82"/>
                    <a:pt x="503" y="82"/>
                    <a:pt x="503" y="82"/>
                  </a:cubicBezTo>
                  <a:cubicBezTo>
                    <a:pt x="506" y="80"/>
                    <a:pt x="506" y="80"/>
                    <a:pt x="506" y="80"/>
                  </a:cubicBezTo>
                  <a:cubicBezTo>
                    <a:pt x="507" y="82"/>
                    <a:pt x="507" y="82"/>
                    <a:pt x="507" y="82"/>
                  </a:cubicBezTo>
                  <a:cubicBezTo>
                    <a:pt x="507" y="84"/>
                    <a:pt x="507" y="84"/>
                    <a:pt x="507" y="84"/>
                  </a:cubicBezTo>
                  <a:cubicBezTo>
                    <a:pt x="504" y="86"/>
                    <a:pt x="504" y="86"/>
                    <a:pt x="504" y="86"/>
                  </a:cubicBezTo>
                  <a:cubicBezTo>
                    <a:pt x="505" y="87"/>
                    <a:pt x="505" y="87"/>
                    <a:pt x="505" y="87"/>
                  </a:cubicBezTo>
                  <a:cubicBezTo>
                    <a:pt x="504" y="89"/>
                    <a:pt x="504" y="89"/>
                    <a:pt x="504" y="89"/>
                  </a:cubicBezTo>
                  <a:cubicBezTo>
                    <a:pt x="501" y="90"/>
                    <a:pt x="501" y="90"/>
                    <a:pt x="501" y="90"/>
                  </a:cubicBezTo>
                  <a:cubicBezTo>
                    <a:pt x="500" y="89"/>
                    <a:pt x="500" y="89"/>
                    <a:pt x="500" y="89"/>
                  </a:cubicBezTo>
                  <a:cubicBezTo>
                    <a:pt x="500" y="89"/>
                    <a:pt x="500" y="89"/>
                    <a:pt x="500" y="89"/>
                  </a:cubicBezTo>
                  <a:cubicBezTo>
                    <a:pt x="501" y="91"/>
                    <a:pt x="501" y="91"/>
                    <a:pt x="501" y="91"/>
                  </a:cubicBezTo>
                  <a:cubicBezTo>
                    <a:pt x="499" y="93"/>
                    <a:pt x="499" y="93"/>
                    <a:pt x="499" y="93"/>
                  </a:cubicBezTo>
                  <a:cubicBezTo>
                    <a:pt x="497" y="95"/>
                    <a:pt x="497" y="95"/>
                    <a:pt x="497" y="95"/>
                  </a:cubicBezTo>
                  <a:cubicBezTo>
                    <a:pt x="498" y="97"/>
                    <a:pt x="498" y="97"/>
                    <a:pt x="498" y="97"/>
                  </a:cubicBezTo>
                  <a:cubicBezTo>
                    <a:pt x="497" y="98"/>
                    <a:pt x="497" y="98"/>
                    <a:pt x="497" y="98"/>
                  </a:cubicBezTo>
                  <a:cubicBezTo>
                    <a:pt x="496" y="98"/>
                    <a:pt x="496" y="98"/>
                    <a:pt x="496" y="98"/>
                  </a:cubicBezTo>
                  <a:cubicBezTo>
                    <a:pt x="493" y="100"/>
                    <a:pt x="493" y="100"/>
                    <a:pt x="493" y="100"/>
                  </a:cubicBezTo>
                  <a:cubicBezTo>
                    <a:pt x="490" y="100"/>
                    <a:pt x="490" y="100"/>
                    <a:pt x="490" y="100"/>
                  </a:cubicBezTo>
                  <a:cubicBezTo>
                    <a:pt x="487" y="101"/>
                    <a:pt x="487" y="101"/>
                    <a:pt x="487" y="101"/>
                  </a:cubicBezTo>
                  <a:cubicBezTo>
                    <a:pt x="486" y="102"/>
                    <a:pt x="486" y="102"/>
                    <a:pt x="486" y="102"/>
                  </a:cubicBezTo>
                  <a:cubicBezTo>
                    <a:pt x="487" y="105"/>
                    <a:pt x="487" y="105"/>
                    <a:pt x="487" y="105"/>
                  </a:cubicBezTo>
                  <a:cubicBezTo>
                    <a:pt x="490" y="108"/>
                    <a:pt x="490" y="108"/>
                    <a:pt x="490" y="108"/>
                  </a:cubicBezTo>
                  <a:cubicBezTo>
                    <a:pt x="491" y="108"/>
                    <a:pt x="491" y="108"/>
                    <a:pt x="491" y="108"/>
                  </a:cubicBezTo>
                  <a:cubicBezTo>
                    <a:pt x="490" y="108"/>
                    <a:pt x="490" y="108"/>
                    <a:pt x="490" y="108"/>
                  </a:cubicBezTo>
                  <a:cubicBezTo>
                    <a:pt x="488" y="109"/>
                    <a:pt x="488" y="109"/>
                    <a:pt x="488" y="109"/>
                  </a:cubicBezTo>
                  <a:cubicBezTo>
                    <a:pt x="487" y="110"/>
                    <a:pt x="487" y="110"/>
                    <a:pt x="487" y="110"/>
                  </a:cubicBezTo>
                  <a:cubicBezTo>
                    <a:pt x="487" y="110"/>
                    <a:pt x="487" y="110"/>
                    <a:pt x="487" y="110"/>
                  </a:cubicBezTo>
                  <a:cubicBezTo>
                    <a:pt x="487" y="112"/>
                    <a:pt x="487" y="112"/>
                    <a:pt x="487" y="112"/>
                  </a:cubicBezTo>
                  <a:cubicBezTo>
                    <a:pt x="485" y="114"/>
                    <a:pt x="485" y="114"/>
                    <a:pt x="485" y="114"/>
                  </a:cubicBezTo>
                  <a:cubicBezTo>
                    <a:pt x="483" y="114"/>
                    <a:pt x="483" y="114"/>
                    <a:pt x="483" y="114"/>
                  </a:cubicBezTo>
                  <a:cubicBezTo>
                    <a:pt x="483" y="115"/>
                    <a:pt x="483" y="115"/>
                    <a:pt x="483" y="115"/>
                  </a:cubicBezTo>
                  <a:cubicBezTo>
                    <a:pt x="483" y="113"/>
                    <a:pt x="483" y="113"/>
                    <a:pt x="483" y="113"/>
                  </a:cubicBezTo>
                  <a:cubicBezTo>
                    <a:pt x="485" y="112"/>
                    <a:pt x="485" y="112"/>
                    <a:pt x="485" y="112"/>
                  </a:cubicBezTo>
                  <a:cubicBezTo>
                    <a:pt x="486" y="108"/>
                    <a:pt x="486" y="108"/>
                    <a:pt x="486" y="108"/>
                  </a:cubicBezTo>
                  <a:cubicBezTo>
                    <a:pt x="485" y="107"/>
                    <a:pt x="485" y="107"/>
                    <a:pt x="485" y="107"/>
                  </a:cubicBezTo>
                  <a:cubicBezTo>
                    <a:pt x="484" y="105"/>
                    <a:pt x="484" y="105"/>
                    <a:pt x="484" y="105"/>
                  </a:cubicBezTo>
                  <a:cubicBezTo>
                    <a:pt x="485" y="104"/>
                    <a:pt x="485" y="104"/>
                    <a:pt x="485" y="104"/>
                  </a:cubicBezTo>
                  <a:cubicBezTo>
                    <a:pt x="485" y="102"/>
                    <a:pt x="485" y="102"/>
                    <a:pt x="485" y="102"/>
                  </a:cubicBezTo>
                  <a:cubicBezTo>
                    <a:pt x="484" y="100"/>
                    <a:pt x="484" y="100"/>
                    <a:pt x="484" y="100"/>
                  </a:cubicBezTo>
                  <a:cubicBezTo>
                    <a:pt x="485" y="98"/>
                    <a:pt x="485" y="98"/>
                    <a:pt x="485" y="98"/>
                  </a:cubicBezTo>
                  <a:cubicBezTo>
                    <a:pt x="487" y="97"/>
                    <a:pt x="487" y="97"/>
                    <a:pt x="487" y="97"/>
                  </a:cubicBezTo>
                  <a:cubicBezTo>
                    <a:pt x="487" y="95"/>
                    <a:pt x="487" y="95"/>
                    <a:pt x="487" y="95"/>
                  </a:cubicBezTo>
                  <a:cubicBezTo>
                    <a:pt x="486" y="92"/>
                    <a:pt x="486" y="92"/>
                    <a:pt x="486" y="92"/>
                  </a:cubicBezTo>
                  <a:cubicBezTo>
                    <a:pt x="486" y="91"/>
                    <a:pt x="486" y="91"/>
                    <a:pt x="486" y="91"/>
                  </a:cubicBezTo>
                  <a:cubicBezTo>
                    <a:pt x="486" y="90"/>
                    <a:pt x="486" y="90"/>
                    <a:pt x="486" y="90"/>
                  </a:cubicBezTo>
                  <a:cubicBezTo>
                    <a:pt x="488" y="90"/>
                    <a:pt x="488" y="90"/>
                    <a:pt x="488" y="90"/>
                  </a:cubicBezTo>
                  <a:cubicBezTo>
                    <a:pt x="488" y="90"/>
                    <a:pt x="488" y="90"/>
                    <a:pt x="488" y="90"/>
                  </a:cubicBezTo>
                  <a:cubicBezTo>
                    <a:pt x="491" y="89"/>
                    <a:pt x="491" y="89"/>
                    <a:pt x="491" y="89"/>
                  </a:cubicBezTo>
                  <a:cubicBezTo>
                    <a:pt x="492" y="85"/>
                    <a:pt x="492" y="85"/>
                    <a:pt x="492" y="85"/>
                  </a:cubicBezTo>
                  <a:cubicBezTo>
                    <a:pt x="492" y="84"/>
                    <a:pt x="492" y="84"/>
                    <a:pt x="492" y="84"/>
                  </a:cubicBezTo>
                  <a:cubicBezTo>
                    <a:pt x="491" y="82"/>
                    <a:pt x="491" y="82"/>
                    <a:pt x="491" y="82"/>
                  </a:cubicBezTo>
                  <a:cubicBezTo>
                    <a:pt x="492" y="78"/>
                    <a:pt x="492" y="78"/>
                    <a:pt x="492" y="78"/>
                  </a:cubicBezTo>
                  <a:cubicBezTo>
                    <a:pt x="493" y="76"/>
                    <a:pt x="493" y="76"/>
                    <a:pt x="493" y="76"/>
                  </a:cubicBezTo>
                  <a:cubicBezTo>
                    <a:pt x="495" y="73"/>
                    <a:pt x="495" y="73"/>
                    <a:pt x="495" y="73"/>
                  </a:cubicBezTo>
                  <a:cubicBezTo>
                    <a:pt x="494" y="71"/>
                    <a:pt x="494" y="71"/>
                    <a:pt x="494" y="71"/>
                  </a:cubicBezTo>
                  <a:cubicBezTo>
                    <a:pt x="493" y="71"/>
                    <a:pt x="493" y="71"/>
                    <a:pt x="493" y="71"/>
                  </a:cubicBezTo>
                  <a:cubicBezTo>
                    <a:pt x="492" y="72"/>
                    <a:pt x="492" y="72"/>
                    <a:pt x="492" y="72"/>
                  </a:cubicBezTo>
                  <a:cubicBezTo>
                    <a:pt x="491" y="72"/>
                    <a:pt x="491" y="72"/>
                    <a:pt x="491" y="72"/>
                  </a:cubicBezTo>
                  <a:cubicBezTo>
                    <a:pt x="489" y="71"/>
                    <a:pt x="489" y="71"/>
                    <a:pt x="489" y="71"/>
                  </a:cubicBezTo>
                  <a:cubicBezTo>
                    <a:pt x="491" y="71"/>
                    <a:pt x="491" y="71"/>
                    <a:pt x="491" y="71"/>
                  </a:cubicBezTo>
                  <a:cubicBezTo>
                    <a:pt x="493" y="70"/>
                    <a:pt x="493" y="70"/>
                    <a:pt x="493" y="70"/>
                  </a:cubicBezTo>
                  <a:cubicBezTo>
                    <a:pt x="494" y="69"/>
                    <a:pt x="494" y="69"/>
                    <a:pt x="494" y="69"/>
                  </a:cubicBezTo>
                  <a:cubicBezTo>
                    <a:pt x="495" y="67"/>
                    <a:pt x="495" y="67"/>
                    <a:pt x="495" y="67"/>
                  </a:cubicBezTo>
                  <a:cubicBezTo>
                    <a:pt x="495" y="66"/>
                    <a:pt x="495" y="66"/>
                    <a:pt x="495" y="66"/>
                  </a:cubicBezTo>
                  <a:cubicBezTo>
                    <a:pt x="496" y="65"/>
                    <a:pt x="496" y="65"/>
                    <a:pt x="496" y="65"/>
                  </a:cubicBezTo>
                  <a:cubicBezTo>
                    <a:pt x="497" y="62"/>
                    <a:pt x="497" y="62"/>
                    <a:pt x="497" y="62"/>
                  </a:cubicBezTo>
                  <a:cubicBezTo>
                    <a:pt x="496" y="61"/>
                    <a:pt x="496" y="61"/>
                    <a:pt x="496" y="61"/>
                  </a:cubicBezTo>
                  <a:cubicBezTo>
                    <a:pt x="497" y="60"/>
                    <a:pt x="497" y="60"/>
                    <a:pt x="497" y="60"/>
                  </a:cubicBezTo>
                  <a:cubicBezTo>
                    <a:pt x="499" y="59"/>
                    <a:pt x="499" y="59"/>
                    <a:pt x="499" y="59"/>
                  </a:cubicBezTo>
                  <a:cubicBezTo>
                    <a:pt x="499" y="57"/>
                    <a:pt x="499" y="57"/>
                    <a:pt x="499" y="57"/>
                  </a:cubicBezTo>
                  <a:cubicBezTo>
                    <a:pt x="498" y="56"/>
                    <a:pt x="498" y="56"/>
                    <a:pt x="498" y="56"/>
                  </a:cubicBezTo>
                  <a:cubicBezTo>
                    <a:pt x="498" y="55"/>
                    <a:pt x="498" y="55"/>
                    <a:pt x="498" y="55"/>
                  </a:cubicBezTo>
                  <a:cubicBezTo>
                    <a:pt x="499" y="53"/>
                    <a:pt x="499" y="53"/>
                    <a:pt x="499" y="53"/>
                  </a:cubicBezTo>
                  <a:cubicBezTo>
                    <a:pt x="499" y="52"/>
                    <a:pt x="499" y="52"/>
                    <a:pt x="499" y="52"/>
                  </a:cubicBezTo>
                  <a:cubicBezTo>
                    <a:pt x="500" y="50"/>
                    <a:pt x="500" y="50"/>
                    <a:pt x="500" y="50"/>
                  </a:cubicBezTo>
                  <a:cubicBezTo>
                    <a:pt x="500" y="50"/>
                    <a:pt x="500" y="50"/>
                    <a:pt x="500" y="50"/>
                  </a:cubicBezTo>
                  <a:cubicBezTo>
                    <a:pt x="501" y="47"/>
                    <a:pt x="501" y="47"/>
                    <a:pt x="501" y="47"/>
                  </a:cubicBezTo>
                  <a:cubicBezTo>
                    <a:pt x="502" y="44"/>
                    <a:pt x="502" y="44"/>
                    <a:pt x="502" y="44"/>
                  </a:cubicBezTo>
                  <a:cubicBezTo>
                    <a:pt x="501" y="41"/>
                    <a:pt x="501" y="41"/>
                    <a:pt x="501" y="41"/>
                  </a:cubicBezTo>
                  <a:cubicBezTo>
                    <a:pt x="499" y="38"/>
                    <a:pt x="499" y="38"/>
                    <a:pt x="499" y="38"/>
                  </a:cubicBezTo>
                  <a:cubicBezTo>
                    <a:pt x="500" y="37"/>
                    <a:pt x="500" y="37"/>
                    <a:pt x="500" y="37"/>
                  </a:cubicBezTo>
                  <a:cubicBezTo>
                    <a:pt x="500" y="36"/>
                    <a:pt x="500" y="36"/>
                    <a:pt x="500" y="36"/>
                  </a:cubicBezTo>
                  <a:cubicBezTo>
                    <a:pt x="499" y="36"/>
                    <a:pt x="499" y="36"/>
                    <a:pt x="499" y="36"/>
                  </a:cubicBezTo>
                  <a:cubicBezTo>
                    <a:pt x="498" y="36"/>
                    <a:pt x="498" y="36"/>
                    <a:pt x="498" y="36"/>
                  </a:cubicBezTo>
                  <a:cubicBezTo>
                    <a:pt x="496" y="36"/>
                    <a:pt x="496" y="36"/>
                    <a:pt x="496" y="36"/>
                  </a:cubicBezTo>
                  <a:cubicBezTo>
                    <a:pt x="496" y="34"/>
                    <a:pt x="496" y="34"/>
                    <a:pt x="496" y="34"/>
                  </a:cubicBezTo>
                  <a:cubicBezTo>
                    <a:pt x="495" y="34"/>
                    <a:pt x="495" y="34"/>
                    <a:pt x="495" y="34"/>
                  </a:cubicBezTo>
                  <a:cubicBezTo>
                    <a:pt x="494" y="36"/>
                    <a:pt x="494" y="36"/>
                    <a:pt x="494" y="36"/>
                  </a:cubicBezTo>
                  <a:cubicBezTo>
                    <a:pt x="493" y="37"/>
                    <a:pt x="493" y="37"/>
                    <a:pt x="493" y="37"/>
                  </a:cubicBezTo>
                  <a:cubicBezTo>
                    <a:pt x="493" y="36"/>
                    <a:pt x="493" y="36"/>
                    <a:pt x="493" y="36"/>
                  </a:cubicBezTo>
                  <a:cubicBezTo>
                    <a:pt x="492" y="34"/>
                    <a:pt x="492" y="34"/>
                    <a:pt x="492" y="34"/>
                  </a:cubicBezTo>
                  <a:cubicBezTo>
                    <a:pt x="492" y="34"/>
                    <a:pt x="492" y="34"/>
                    <a:pt x="492" y="34"/>
                  </a:cubicBezTo>
                  <a:cubicBezTo>
                    <a:pt x="491" y="33"/>
                    <a:pt x="491" y="33"/>
                    <a:pt x="491" y="33"/>
                  </a:cubicBezTo>
                  <a:cubicBezTo>
                    <a:pt x="489" y="33"/>
                    <a:pt x="489" y="33"/>
                    <a:pt x="489" y="33"/>
                  </a:cubicBezTo>
                  <a:cubicBezTo>
                    <a:pt x="488" y="31"/>
                    <a:pt x="488" y="31"/>
                    <a:pt x="488" y="31"/>
                  </a:cubicBezTo>
                  <a:cubicBezTo>
                    <a:pt x="488" y="31"/>
                    <a:pt x="488" y="31"/>
                    <a:pt x="488" y="31"/>
                  </a:cubicBezTo>
                  <a:cubicBezTo>
                    <a:pt x="490" y="31"/>
                    <a:pt x="490" y="31"/>
                    <a:pt x="490" y="31"/>
                  </a:cubicBezTo>
                  <a:cubicBezTo>
                    <a:pt x="493" y="32"/>
                    <a:pt x="493" y="32"/>
                    <a:pt x="493" y="32"/>
                  </a:cubicBezTo>
                  <a:cubicBezTo>
                    <a:pt x="495" y="33"/>
                    <a:pt x="495" y="33"/>
                    <a:pt x="495" y="33"/>
                  </a:cubicBezTo>
                  <a:cubicBezTo>
                    <a:pt x="495" y="32"/>
                    <a:pt x="495" y="32"/>
                    <a:pt x="495" y="32"/>
                  </a:cubicBezTo>
                  <a:cubicBezTo>
                    <a:pt x="496" y="32"/>
                    <a:pt x="496" y="32"/>
                    <a:pt x="496" y="32"/>
                  </a:cubicBezTo>
                  <a:cubicBezTo>
                    <a:pt x="497" y="33"/>
                    <a:pt x="497" y="33"/>
                    <a:pt x="497" y="33"/>
                  </a:cubicBezTo>
                  <a:cubicBezTo>
                    <a:pt x="497" y="34"/>
                    <a:pt x="497" y="34"/>
                    <a:pt x="497" y="34"/>
                  </a:cubicBezTo>
                  <a:cubicBezTo>
                    <a:pt x="498" y="34"/>
                    <a:pt x="498" y="34"/>
                    <a:pt x="498" y="34"/>
                  </a:cubicBezTo>
                  <a:cubicBezTo>
                    <a:pt x="498" y="33"/>
                    <a:pt x="498" y="33"/>
                    <a:pt x="498" y="33"/>
                  </a:cubicBezTo>
                  <a:cubicBezTo>
                    <a:pt x="496" y="31"/>
                    <a:pt x="496" y="31"/>
                    <a:pt x="496" y="31"/>
                  </a:cubicBezTo>
                  <a:cubicBezTo>
                    <a:pt x="496" y="29"/>
                    <a:pt x="496" y="29"/>
                    <a:pt x="496" y="29"/>
                  </a:cubicBezTo>
                  <a:cubicBezTo>
                    <a:pt x="495" y="28"/>
                    <a:pt x="495" y="28"/>
                    <a:pt x="495" y="28"/>
                  </a:cubicBezTo>
                  <a:cubicBezTo>
                    <a:pt x="494" y="27"/>
                    <a:pt x="494" y="27"/>
                    <a:pt x="494" y="27"/>
                  </a:cubicBezTo>
                  <a:cubicBezTo>
                    <a:pt x="493" y="27"/>
                    <a:pt x="493" y="27"/>
                    <a:pt x="493" y="27"/>
                  </a:cubicBezTo>
                  <a:cubicBezTo>
                    <a:pt x="492" y="28"/>
                    <a:pt x="492" y="28"/>
                    <a:pt x="492" y="28"/>
                  </a:cubicBezTo>
                  <a:cubicBezTo>
                    <a:pt x="491" y="27"/>
                    <a:pt x="491" y="27"/>
                    <a:pt x="491" y="27"/>
                  </a:cubicBezTo>
                  <a:cubicBezTo>
                    <a:pt x="491" y="25"/>
                    <a:pt x="491" y="25"/>
                    <a:pt x="491" y="25"/>
                  </a:cubicBezTo>
                  <a:cubicBezTo>
                    <a:pt x="488" y="23"/>
                    <a:pt x="488" y="23"/>
                    <a:pt x="488" y="23"/>
                  </a:cubicBezTo>
                  <a:cubicBezTo>
                    <a:pt x="488" y="22"/>
                    <a:pt x="488" y="22"/>
                    <a:pt x="488" y="22"/>
                  </a:cubicBezTo>
                  <a:cubicBezTo>
                    <a:pt x="487" y="20"/>
                    <a:pt x="487" y="20"/>
                    <a:pt x="487" y="20"/>
                  </a:cubicBezTo>
                  <a:cubicBezTo>
                    <a:pt x="486" y="19"/>
                    <a:pt x="486" y="19"/>
                    <a:pt x="486" y="19"/>
                  </a:cubicBezTo>
                  <a:cubicBezTo>
                    <a:pt x="485" y="19"/>
                    <a:pt x="485" y="19"/>
                    <a:pt x="485" y="19"/>
                  </a:cubicBezTo>
                  <a:cubicBezTo>
                    <a:pt x="484" y="20"/>
                    <a:pt x="484" y="20"/>
                    <a:pt x="484" y="20"/>
                  </a:cubicBezTo>
                  <a:cubicBezTo>
                    <a:pt x="484" y="22"/>
                    <a:pt x="484" y="22"/>
                    <a:pt x="484" y="22"/>
                  </a:cubicBezTo>
                  <a:cubicBezTo>
                    <a:pt x="485" y="22"/>
                    <a:pt x="485" y="22"/>
                    <a:pt x="485" y="22"/>
                  </a:cubicBezTo>
                  <a:cubicBezTo>
                    <a:pt x="486" y="23"/>
                    <a:pt x="486" y="23"/>
                    <a:pt x="486" y="23"/>
                  </a:cubicBezTo>
                  <a:cubicBezTo>
                    <a:pt x="486" y="23"/>
                    <a:pt x="486" y="23"/>
                    <a:pt x="486" y="23"/>
                  </a:cubicBezTo>
                  <a:cubicBezTo>
                    <a:pt x="485" y="24"/>
                    <a:pt x="485" y="24"/>
                    <a:pt x="485" y="24"/>
                  </a:cubicBezTo>
                  <a:cubicBezTo>
                    <a:pt x="485" y="25"/>
                    <a:pt x="485" y="25"/>
                    <a:pt x="485" y="25"/>
                  </a:cubicBezTo>
                  <a:cubicBezTo>
                    <a:pt x="484" y="26"/>
                    <a:pt x="484" y="26"/>
                    <a:pt x="484" y="26"/>
                  </a:cubicBezTo>
                  <a:cubicBezTo>
                    <a:pt x="481" y="22"/>
                    <a:pt x="481" y="22"/>
                    <a:pt x="481" y="22"/>
                  </a:cubicBezTo>
                  <a:cubicBezTo>
                    <a:pt x="481" y="21"/>
                    <a:pt x="481" y="21"/>
                    <a:pt x="481" y="21"/>
                  </a:cubicBezTo>
                  <a:cubicBezTo>
                    <a:pt x="481" y="19"/>
                    <a:pt x="481" y="19"/>
                    <a:pt x="481" y="19"/>
                  </a:cubicBezTo>
                  <a:cubicBezTo>
                    <a:pt x="479" y="19"/>
                    <a:pt x="479" y="19"/>
                    <a:pt x="479" y="19"/>
                  </a:cubicBezTo>
                  <a:cubicBezTo>
                    <a:pt x="473" y="15"/>
                    <a:pt x="473" y="15"/>
                    <a:pt x="473" y="15"/>
                  </a:cubicBezTo>
                  <a:cubicBezTo>
                    <a:pt x="471" y="15"/>
                    <a:pt x="471" y="15"/>
                    <a:pt x="471" y="15"/>
                  </a:cubicBezTo>
                  <a:cubicBezTo>
                    <a:pt x="470" y="14"/>
                    <a:pt x="470" y="14"/>
                    <a:pt x="470" y="14"/>
                  </a:cubicBezTo>
                  <a:cubicBezTo>
                    <a:pt x="467" y="14"/>
                    <a:pt x="467" y="14"/>
                    <a:pt x="467" y="14"/>
                  </a:cubicBezTo>
                  <a:cubicBezTo>
                    <a:pt x="466" y="13"/>
                    <a:pt x="466" y="13"/>
                    <a:pt x="466" y="13"/>
                  </a:cubicBezTo>
                  <a:cubicBezTo>
                    <a:pt x="467" y="12"/>
                    <a:pt x="467" y="12"/>
                    <a:pt x="467" y="12"/>
                  </a:cubicBezTo>
                  <a:cubicBezTo>
                    <a:pt x="467" y="11"/>
                    <a:pt x="467" y="11"/>
                    <a:pt x="467" y="11"/>
                  </a:cubicBezTo>
                  <a:cubicBezTo>
                    <a:pt x="465" y="11"/>
                    <a:pt x="465" y="11"/>
                    <a:pt x="465" y="11"/>
                  </a:cubicBezTo>
                  <a:cubicBezTo>
                    <a:pt x="464" y="11"/>
                    <a:pt x="464" y="11"/>
                    <a:pt x="464" y="11"/>
                  </a:cubicBezTo>
                  <a:cubicBezTo>
                    <a:pt x="462" y="11"/>
                    <a:pt x="462" y="11"/>
                    <a:pt x="462" y="11"/>
                  </a:cubicBezTo>
                  <a:cubicBezTo>
                    <a:pt x="461" y="12"/>
                    <a:pt x="461" y="12"/>
                    <a:pt x="461" y="12"/>
                  </a:cubicBezTo>
                  <a:cubicBezTo>
                    <a:pt x="460" y="12"/>
                    <a:pt x="460" y="12"/>
                    <a:pt x="460" y="12"/>
                  </a:cubicBezTo>
                  <a:cubicBezTo>
                    <a:pt x="459" y="13"/>
                    <a:pt x="459" y="13"/>
                    <a:pt x="459" y="13"/>
                  </a:cubicBezTo>
                  <a:cubicBezTo>
                    <a:pt x="458" y="15"/>
                    <a:pt x="458" y="15"/>
                    <a:pt x="458" y="15"/>
                  </a:cubicBezTo>
                  <a:cubicBezTo>
                    <a:pt x="456" y="15"/>
                    <a:pt x="456" y="15"/>
                    <a:pt x="456" y="15"/>
                  </a:cubicBezTo>
                  <a:cubicBezTo>
                    <a:pt x="455" y="15"/>
                    <a:pt x="455" y="15"/>
                    <a:pt x="455" y="15"/>
                  </a:cubicBezTo>
                  <a:cubicBezTo>
                    <a:pt x="453" y="17"/>
                    <a:pt x="453" y="17"/>
                    <a:pt x="453" y="17"/>
                  </a:cubicBezTo>
                  <a:cubicBezTo>
                    <a:pt x="450" y="18"/>
                    <a:pt x="450" y="18"/>
                    <a:pt x="450" y="18"/>
                  </a:cubicBezTo>
                  <a:cubicBezTo>
                    <a:pt x="448" y="18"/>
                    <a:pt x="448" y="18"/>
                    <a:pt x="448" y="18"/>
                  </a:cubicBezTo>
                  <a:cubicBezTo>
                    <a:pt x="448" y="18"/>
                    <a:pt x="448" y="18"/>
                    <a:pt x="448" y="18"/>
                  </a:cubicBezTo>
                  <a:cubicBezTo>
                    <a:pt x="446" y="18"/>
                    <a:pt x="446" y="18"/>
                    <a:pt x="446" y="18"/>
                  </a:cubicBezTo>
                  <a:cubicBezTo>
                    <a:pt x="446" y="18"/>
                    <a:pt x="446" y="18"/>
                    <a:pt x="446" y="18"/>
                  </a:cubicBezTo>
                  <a:cubicBezTo>
                    <a:pt x="446" y="20"/>
                    <a:pt x="446" y="20"/>
                    <a:pt x="446" y="20"/>
                  </a:cubicBezTo>
                  <a:cubicBezTo>
                    <a:pt x="447" y="21"/>
                    <a:pt x="447" y="21"/>
                    <a:pt x="447" y="21"/>
                  </a:cubicBezTo>
                  <a:cubicBezTo>
                    <a:pt x="448" y="20"/>
                    <a:pt x="448" y="20"/>
                    <a:pt x="448" y="20"/>
                  </a:cubicBezTo>
                  <a:cubicBezTo>
                    <a:pt x="449" y="23"/>
                    <a:pt x="449" y="23"/>
                    <a:pt x="449" y="23"/>
                  </a:cubicBezTo>
                  <a:cubicBezTo>
                    <a:pt x="449" y="26"/>
                    <a:pt x="449" y="26"/>
                    <a:pt x="449" y="26"/>
                  </a:cubicBezTo>
                  <a:cubicBezTo>
                    <a:pt x="448" y="28"/>
                    <a:pt x="448" y="28"/>
                    <a:pt x="448" y="28"/>
                  </a:cubicBezTo>
                  <a:cubicBezTo>
                    <a:pt x="445" y="28"/>
                    <a:pt x="445" y="28"/>
                    <a:pt x="445" y="28"/>
                  </a:cubicBezTo>
                  <a:cubicBezTo>
                    <a:pt x="443" y="30"/>
                    <a:pt x="443" y="30"/>
                    <a:pt x="443" y="30"/>
                  </a:cubicBezTo>
                  <a:cubicBezTo>
                    <a:pt x="440" y="31"/>
                    <a:pt x="440" y="31"/>
                    <a:pt x="440" y="31"/>
                  </a:cubicBezTo>
                  <a:cubicBezTo>
                    <a:pt x="439" y="31"/>
                    <a:pt x="439" y="31"/>
                    <a:pt x="439" y="31"/>
                  </a:cubicBezTo>
                  <a:cubicBezTo>
                    <a:pt x="440" y="30"/>
                    <a:pt x="440" y="30"/>
                    <a:pt x="440" y="30"/>
                  </a:cubicBezTo>
                  <a:cubicBezTo>
                    <a:pt x="442" y="29"/>
                    <a:pt x="442" y="29"/>
                    <a:pt x="442" y="29"/>
                  </a:cubicBezTo>
                  <a:cubicBezTo>
                    <a:pt x="442" y="27"/>
                    <a:pt x="442" y="27"/>
                    <a:pt x="442" y="27"/>
                  </a:cubicBezTo>
                  <a:cubicBezTo>
                    <a:pt x="440" y="24"/>
                    <a:pt x="440" y="24"/>
                    <a:pt x="440" y="24"/>
                  </a:cubicBezTo>
                  <a:cubicBezTo>
                    <a:pt x="441" y="21"/>
                    <a:pt x="441" y="21"/>
                    <a:pt x="441" y="21"/>
                  </a:cubicBezTo>
                  <a:cubicBezTo>
                    <a:pt x="441" y="20"/>
                    <a:pt x="441" y="20"/>
                    <a:pt x="441" y="20"/>
                  </a:cubicBezTo>
                  <a:cubicBezTo>
                    <a:pt x="442" y="19"/>
                    <a:pt x="442" y="19"/>
                    <a:pt x="442" y="19"/>
                  </a:cubicBezTo>
                  <a:cubicBezTo>
                    <a:pt x="441" y="16"/>
                    <a:pt x="441" y="16"/>
                    <a:pt x="441" y="16"/>
                  </a:cubicBezTo>
                  <a:cubicBezTo>
                    <a:pt x="441" y="14"/>
                    <a:pt x="441" y="14"/>
                    <a:pt x="441" y="14"/>
                  </a:cubicBezTo>
                  <a:cubicBezTo>
                    <a:pt x="438" y="12"/>
                    <a:pt x="438" y="12"/>
                    <a:pt x="438" y="12"/>
                  </a:cubicBezTo>
                  <a:cubicBezTo>
                    <a:pt x="437" y="13"/>
                    <a:pt x="437" y="13"/>
                    <a:pt x="437" y="13"/>
                  </a:cubicBezTo>
                  <a:cubicBezTo>
                    <a:pt x="436" y="12"/>
                    <a:pt x="436" y="12"/>
                    <a:pt x="436" y="12"/>
                  </a:cubicBezTo>
                  <a:cubicBezTo>
                    <a:pt x="435" y="12"/>
                    <a:pt x="435" y="12"/>
                    <a:pt x="435" y="12"/>
                  </a:cubicBezTo>
                  <a:cubicBezTo>
                    <a:pt x="434" y="14"/>
                    <a:pt x="434" y="14"/>
                    <a:pt x="434" y="14"/>
                  </a:cubicBezTo>
                  <a:cubicBezTo>
                    <a:pt x="432" y="14"/>
                    <a:pt x="432" y="14"/>
                    <a:pt x="432" y="14"/>
                  </a:cubicBezTo>
                  <a:cubicBezTo>
                    <a:pt x="431" y="14"/>
                    <a:pt x="431" y="14"/>
                    <a:pt x="431" y="14"/>
                  </a:cubicBezTo>
                  <a:cubicBezTo>
                    <a:pt x="430" y="14"/>
                    <a:pt x="430" y="14"/>
                    <a:pt x="430" y="14"/>
                  </a:cubicBezTo>
                  <a:cubicBezTo>
                    <a:pt x="428" y="17"/>
                    <a:pt x="428" y="17"/>
                    <a:pt x="428" y="17"/>
                  </a:cubicBezTo>
                  <a:cubicBezTo>
                    <a:pt x="427" y="17"/>
                    <a:pt x="427" y="17"/>
                    <a:pt x="427" y="17"/>
                  </a:cubicBezTo>
                  <a:cubicBezTo>
                    <a:pt x="427" y="16"/>
                    <a:pt x="427" y="16"/>
                    <a:pt x="427" y="16"/>
                  </a:cubicBezTo>
                  <a:cubicBezTo>
                    <a:pt x="428" y="14"/>
                    <a:pt x="428" y="14"/>
                    <a:pt x="428" y="14"/>
                  </a:cubicBezTo>
                  <a:cubicBezTo>
                    <a:pt x="428" y="13"/>
                    <a:pt x="428" y="13"/>
                    <a:pt x="428" y="13"/>
                  </a:cubicBezTo>
                  <a:cubicBezTo>
                    <a:pt x="426" y="12"/>
                    <a:pt x="426" y="12"/>
                    <a:pt x="426" y="12"/>
                  </a:cubicBezTo>
                  <a:cubicBezTo>
                    <a:pt x="424" y="16"/>
                    <a:pt x="424" y="16"/>
                    <a:pt x="424" y="16"/>
                  </a:cubicBezTo>
                  <a:cubicBezTo>
                    <a:pt x="420" y="18"/>
                    <a:pt x="420" y="18"/>
                    <a:pt x="420" y="18"/>
                  </a:cubicBezTo>
                  <a:cubicBezTo>
                    <a:pt x="418" y="18"/>
                    <a:pt x="418" y="18"/>
                    <a:pt x="418" y="18"/>
                  </a:cubicBezTo>
                  <a:cubicBezTo>
                    <a:pt x="420" y="15"/>
                    <a:pt x="420" y="15"/>
                    <a:pt x="420" y="15"/>
                  </a:cubicBezTo>
                  <a:cubicBezTo>
                    <a:pt x="422" y="15"/>
                    <a:pt x="422" y="15"/>
                    <a:pt x="422" y="15"/>
                  </a:cubicBezTo>
                  <a:cubicBezTo>
                    <a:pt x="423" y="12"/>
                    <a:pt x="423" y="12"/>
                    <a:pt x="423" y="12"/>
                  </a:cubicBezTo>
                  <a:cubicBezTo>
                    <a:pt x="423" y="10"/>
                    <a:pt x="423" y="10"/>
                    <a:pt x="423" y="10"/>
                  </a:cubicBezTo>
                  <a:cubicBezTo>
                    <a:pt x="424" y="9"/>
                    <a:pt x="424" y="9"/>
                    <a:pt x="424" y="9"/>
                  </a:cubicBezTo>
                  <a:cubicBezTo>
                    <a:pt x="424" y="8"/>
                    <a:pt x="424" y="8"/>
                    <a:pt x="424" y="8"/>
                  </a:cubicBezTo>
                  <a:cubicBezTo>
                    <a:pt x="425" y="7"/>
                    <a:pt x="425" y="7"/>
                    <a:pt x="425" y="7"/>
                  </a:cubicBezTo>
                  <a:cubicBezTo>
                    <a:pt x="425" y="6"/>
                    <a:pt x="425" y="6"/>
                    <a:pt x="425" y="6"/>
                  </a:cubicBezTo>
                  <a:cubicBezTo>
                    <a:pt x="423" y="6"/>
                    <a:pt x="423" y="6"/>
                    <a:pt x="423" y="6"/>
                  </a:cubicBezTo>
                  <a:cubicBezTo>
                    <a:pt x="422" y="5"/>
                    <a:pt x="422" y="5"/>
                    <a:pt x="422" y="5"/>
                  </a:cubicBezTo>
                  <a:cubicBezTo>
                    <a:pt x="422" y="2"/>
                    <a:pt x="422" y="2"/>
                    <a:pt x="422" y="2"/>
                  </a:cubicBezTo>
                  <a:cubicBezTo>
                    <a:pt x="421" y="2"/>
                    <a:pt x="421" y="2"/>
                    <a:pt x="421" y="2"/>
                  </a:cubicBezTo>
                  <a:cubicBezTo>
                    <a:pt x="419" y="4"/>
                    <a:pt x="419" y="4"/>
                    <a:pt x="419" y="4"/>
                  </a:cubicBezTo>
                  <a:cubicBezTo>
                    <a:pt x="416" y="4"/>
                    <a:pt x="416" y="4"/>
                    <a:pt x="416" y="4"/>
                  </a:cubicBezTo>
                  <a:cubicBezTo>
                    <a:pt x="416" y="1"/>
                    <a:pt x="416" y="1"/>
                    <a:pt x="416" y="1"/>
                  </a:cubicBezTo>
                  <a:cubicBezTo>
                    <a:pt x="414" y="1"/>
                    <a:pt x="414" y="1"/>
                    <a:pt x="414" y="1"/>
                  </a:cubicBezTo>
                  <a:cubicBezTo>
                    <a:pt x="412" y="3"/>
                    <a:pt x="412" y="3"/>
                    <a:pt x="412" y="3"/>
                  </a:cubicBezTo>
                  <a:cubicBezTo>
                    <a:pt x="410" y="0"/>
                    <a:pt x="410" y="0"/>
                    <a:pt x="410" y="0"/>
                  </a:cubicBezTo>
                  <a:cubicBezTo>
                    <a:pt x="409" y="0"/>
                    <a:pt x="409" y="0"/>
                    <a:pt x="409" y="0"/>
                  </a:cubicBezTo>
                  <a:cubicBezTo>
                    <a:pt x="407" y="3"/>
                    <a:pt x="407" y="3"/>
                    <a:pt x="407" y="3"/>
                  </a:cubicBezTo>
                  <a:cubicBezTo>
                    <a:pt x="406" y="4"/>
                    <a:pt x="406" y="4"/>
                    <a:pt x="406" y="4"/>
                  </a:cubicBezTo>
                  <a:cubicBezTo>
                    <a:pt x="405" y="4"/>
                    <a:pt x="405" y="4"/>
                    <a:pt x="405" y="4"/>
                  </a:cubicBezTo>
                  <a:cubicBezTo>
                    <a:pt x="406" y="6"/>
                    <a:pt x="406" y="6"/>
                    <a:pt x="406" y="6"/>
                  </a:cubicBezTo>
                  <a:cubicBezTo>
                    <a:pt x="404" y="8"/>
                    <a:pt x="404" y="8"/>
                    <a:pt x="404" y="8"/>
                  </a:cubicBezTo>
                  <a:cubicBezTo>
                    <a:pt x="404" y="11"/>
                    <a:pt x="404" y="11"/>
                    <a:pt x="404" y="11"/>
                  </a:cubicBezTo>
                  <a:cubicBezTo>
                    <a:pt x="405" y="13"/>
                    <a:pt x="405" y="13"/>
                    <a:pt x="405" y="13"/>
                  </a:cubicBezTo>
                  <a:cubicBezTo>
                    <a:pt x="403" y="15"/>
                    <a:pt x="403" y="15"/>
                    <a:pt x="403" y="15"/>
                  </a:cubicBezTo>
                  <a:cubicBezTo>
                    <a:pt x="402" y="23"/>
                    <a:pt x="402" y="23"/>
                    <a:pt x="402" y="23"/>
                  </a:cubicBezTo>
                  <a:cubicBezTo>
                    <a:pt x="405" y="25"/>
                    <a:pt x="405" y="25"/>
                    <a:pt x="405" y="25"/>
                  </a:cubicBezTo>
                  <a:cubicBezTo>
                    <a:pt x="405" y="27"/>
                    <a:pt x="405" y="27"/>
                    <a:pt x="405" y="27"/>
                  </a:cubicBezTo>
                  <a:cubicBezTo>
                    <a:pt x="403" y="27"/>
                    <a:pt x="403" y="27"/>
                    <a:pt x="403" y="27"/>
                  </a:cubicBezTo>
                  <a:cubicBezTo>
                    <a:pt x="403" y="29"/>
                    <a:pt x="403" y="29"/>
                    <a:pt x="403" y="29"/>
                  </a:cubicBezTo>
                  <a:cubicBezTo>
                    <a:pt x="405" y="31"/>
                    <a:pt x="405" y="31"/>
                    <a:pt x="405" y="31"/>
                  </a:cubicBezTo>
                  <a:cubicBezTo>
                    <a:pt x="407" y="31"/>
                    <a:pt x="407" y="31"/>
                    <a:pt x="407" y="31"/>
                  </a:cubicBezTo>
                  <a:cubicBezTo>
                    <a:pt x="409" y="33"/>
                    <a:pt x="409" y="33"/>
                    <a:pt x="409" y="33"/>
                  </a:cubicBezTo>
                  <a:cubicBezTo>
                    <a:pt x="411" y="34"/>
                    <a:pt x="411" y="34"/>
                    <a:pt x="411" y="34"/>
                  </a:cubicBezTo>
                  <a:cubicBezTo>
                    <a:pt x="408" y="35"/>
                    <a:pt x="408" y="35"/>
                    <a:pt x="408" y="35"/>
                  </a:cubicBezTo>
                  <a:cubicBezTo>
                    <a:pt x="409" y="37"/>
                    <a:pt x="409" y="37"/>
                    <a:pt x="409" y="37"/>
                  </a:cubicBezTo>
                  <a:cubicBezTo>
                    <a:pt x="409" y="39"/>
                    <a:pt x="409" y="39"/>
                    <a:pt x="409" y="39"/>
                  </a:cubicBezTo>
                  <a:cubicBezTo>
                    <a:pt x="412" y="39"/>
                    <a:pt x="412" y="39"/>
                    <a:pt x="412" y="39"/>
                  </a:cubicBezTo>
                  <a:cubicBezTo>
                    <a:pt x="414" y="38"/>
                    <a:pt x="414" y="38"/>
                    <a:pt x="414" y="38"/>
                  </a:cubicBezTo>
                  <a:cubicBezTo>
                    <a:pt x="417" y="39"/>
                    <a:pt x="417" y="39"/>
                    <a:pt x="417" y="39"/>
                  </a:cubicBezTo>
                  <a:cubicBezTo>
                    <a:pt x="420" y="39"/>
                    <a:pt x="420" y="39"/>
                    <a:pt x="420" y="39"/>
                  </a:cubicBezTo>
                  <a:cubicBezTo>
                    <a:pt x="420" y="41"/>
                    <a:pt x="420" y="41"/>
                    <a:pt x="420" y="41"/>
                  </a:cubicBezTo>
                  <a:cubicBezTo>
                    <a:pt x="419" y="42"/>
                    <a:pt x="419" y="42"/>
                    <a:pt x="419" y="42"/>
                  </a:cubicBezTo>
                  <a:cubicBezTo>
                    <a:pt x="418" y="41"/>
                    <a:pt x="418" y="41"/>
                    <a:pt x="418" y="41"/>
                  </a:cubicBezTo>
                  <a:cubicBezTo>
                    <a:pt x="416" y="41"/>
                    <a:pt x="416" y="41"/>
                    <a:pt x="416" y="41"/>
                  </a:cubicBezTo>
                  <a:cubicBezTo>
                    <a:pt x="414" y="40"/>
                    <a:pt x="414" y="40"/>
                    <a:pt x="414" y="40"/>
                  </a:cubicBezTo>
                  <a:cubicBezTo>
                    <a:pt x="410" y="42"/>
                    <a:pt x="410" y="42"/>
                    <a:pt x="410" y="42"/>
                  </a:cubicBezTo>
                  <a:cubicBezTo>
                    <a:pt x="409" y="41"/>
                    <a:pt x="409" y="41"/>
                    <a:pt x="409" y="41"/>
                  </a:cubicBezTo>
                  <a:cubicBezTo>
                    <a:pt x="407" y="42"/>
                    <a:pt x="407" y="42"/>
                    <a:pt x="407" y="42"/>
                  </a:cubicBezTo>
                  <a:cubicBezTo>
                    <a:pt x="406" y="42"/>
                    <a:pt x="406" y="42"/>
                    <a:pt x="406" y="42"/>
                  </a:cubicBezTo>
                  <a:cubicBezTo>
                    <a:pt x="404" y="42"/>
                    <a:pt x="404" y="42"/>
                    <a:pt x="404" y="42"/>
                  </a:cubicBezTo>
                  <a:cubicBezTo>
                    <a:pt x="403" y="43"/>
                    <a:pt x="403" y="43"/>
                    <a:pt x="403" y="43"/>
                  </a:cubicBezTo>
                  <a:cubicBezTo>
                    <a:pt x="399" y="43"/>
                    <a:pt x="399" y="43"/>
                    <a:pt x="399" y="43"/>
                  </a:cubicBezTo>
                  <a:cubicBezTo>
                    <a:pt x="398" y="44"/>
                    <a:pt x="398" y="44"/>
                    <a:pt x="398" y="44"/>
                  </a:cubicBezTo>
                  <a:cubicBezTo>
                    <a:pt x="399" y="45"/>
                    <a:pt x="399" y="45"/>
                    <a:pt x="399" y="45"/>
                  </a:cubicBezTo>
                  <a:cubicBezTo>
                    <a:pt x="400" y="45"/>
                    <a:pt x="400" y="45"/>
                    <a:pt x="400" y="45"/>
                  </a:cubicBezTo>
                  <a:cubicBezTo>
                    <a:pt x="401" y="47"/>
                    <a:pt x="401" y="47"/>
                    <a:pt x="401" y="47"/>
                  </a:cubicBezTo>
                  <a:cubicBezTo>
                    <a:pt x="403" y="46"/>
                    <a:pt x="403" y="46"/>
                    <a:pt x="403" y="46"/>
                  </a:cubicBezTo>
                  <a:cubicBezTo>
                    <a:pt x="404" y="47"/>
                    <a:pt x="404" y="47"/>
                    <a:pt x="404" y="47"/>
                  </a:cubicBezTo>
                  <a:cubicBezTo>
                    <a:pt x="406" y="46"/>
                    <a:pt x="406" y="46"/>
                    <a:pt x="406" y="46"/>
                  </a:cubicBezTo>
                  <a:cubicBezTo>
                    <a:pt x="407" y="48"/>
                    <a:pt x="407" y="48"/>
                    <a:pt x="407" y="48"/>
                  </a:cubicBezTo>
                  <a:cubicBezTo>
                    <a:pt x="409" y="50"/>
                    <a:pt x="409" y="50"/>
                    <a:pt x="409" y="50"/>
                  </a:cubicBezTo>
                  <a:cubicBezTo>
                    <a:pt x="411" y="53"/>
                    <a:pt x="411" y="53"/>
                    <a:pt x="411" y="53"/>
                  </a:cubicBezTo>
                  <a:cubicBezTo>
                    <a:pt x="410" y="57"/>
                    <a:pt x="410" y="57"/>
                    <a:pt x="410" y="57"/>
                  </a:cubicBezTo>
                  <a:cubicBezTo>
                    <a:pt x="407" y="58"/>
                    <a:pt x="407" y="58"/>
                    <a:pt x="407" y="58"/>
                  </a:cubicBezTo>
                  <a:cubicBezTo>
                    <a:pt x="409" y="54"/>
                    <a:pt x="409" y="54"/>
                    <a:pt x="409" y="54"/>
                  </a:cubicBezTo>
                  <a:cubicBezTo>
                    <a:pt x="408" y="53"/>
                    <a:pt x="408" y="53"/>
                    <a:pt x="408" y="53"/>
                  </a:cubicBezTo>
                  <a:cubicBezTo>
                    <a:pt x="408" y="50"/>
                    <a:pt x="408" y="50"/>
                    <a:pt x="408" y="50"/>
                  </a:cubicBezTo>
                  <a:cubicBezTo>
                    <a:pt x="405" y="50"/>
                    <a:pt x="405" y="50"/>
                    <a:pt x="405" y="50"/>
                  </a:cubicBezTo>
                  <a:cubicBezTo>
                    <a:pt x="404" y="50"/>
                    <a:pt x="404" y="50"/>
                    <a:pt x="404" y="50"/>
                  </a:cubicBezTo>
                  <a:cubicBezTo>
                    <a:pt x="404" y="49"/>
                    <a:pt x="404" y="49"/>
                    <a:pt x="404" y="49"/>
                  </a:cubicBezTo>
                  <a:cubicBezTo>
                    <a:pt x="403" y="48"/>
                    <a:pt x="403" y="48"/>
                    <a:pt x="403" y="48"/>
                  </a:cubicBezTo>
                  <a:cubicBezTo>
                    <a:pt x="402" y="49"/>
                    <a:pt x="402" y="49"/>
                    <a:pt x="402" y="49"/>
                  </a:cubicBezTo>
                  <a:cubicBezTo>
                    <a:pt x="400" y="49"/>
                    <a:pt x="400" y="49"/>
                    <a:pt x="400" y="49"/>
                  </a:cubicBezTo>
                  <a:cubicBezTo>
                    <a:pt x="398" y="51"/>
                    <a:pt x="398" y="51"/>
                    <a:pt x="398" y="51"/>
                  </a:cubicBezTo>
                  <a:cubicBezTo>
                    <a:pt x="399" y="52"/>
                    <a:pt x="399" y="52"/>
                    <a:pt x="399" y="52"/>
                  </a:cubicBezTo>
                  <a:cubicBezTo>
                    <a:pt x="398" y="53"/>
                    <a:pt x="398" y="53"/>
                    <a:pt x="398" y="53"/>
                  </a:cubicBezTo>
                  <a:cubicBezTo>
                    <a:pt x="397" y="53"/>
                    <a:pt x="397" y="53"/>
                    <a:pt x="397" y="53"/>
                  </a:cubicBezTo>
                  <a:cubicBezTo>
                    <a:pt x="398" y="54"/>
                    <a:pt x="398" y="54"/>
                    <a:pt x="398" y="54"/>
                  </a:cubicBezTo>
                  <a:cubicBezTo>
                    <a:pt x="397" y="55"/>
                    <a:pt x="397" y="55"/>
                    <a:pt x="397" y="55"/>
                  </a:cubicBezTo>
                  <a:cubicBezTo>
                    <a:pt x="395" y="57"/>
                    <a:pt x="395" y="57"/>
                    <a:pt x="395" y="57"/>
                  </a:cubicBezTo>
                  <a:cubicBezTo>
                    <a:pt x="395" y="55"/>
                    <a:pt x="395" y="55"/>
                    <a:pt x="395" y="55"/>
                  </a:cubicBezTo>
                  <a:cubicBezTo>
                    <a:pt x="394" y="55"/>
                    <a:pt x="394" y="55"/>
                    <a:pt x="394" y="55"/>
                  </a:cubicBezTo>
                  <a:cubicBezTo>
                    <a:pt x="393" y="56"/>
                    <a:pt x="393" y="56"/>
                    <a:pt x="393" y="56"/>
                  </a:cubicBezTo>
                  <a:cubicBezTo>
                    <a:pt x="393" y="58"/>
                    <a:pt x="393" y="58"/>
                    <a:pt x="393" y="58"/>
                  </a:cubicBezTo>
                  <a:cubicBezTo>
                    <a:pt x="393" y="60"/>
                    <a:pt x="393" y="60"/>
                    <a:pt x="393" y="60"/>
                  </a:cubicBezTo>
                  <a:cubicBezTo>
                    <a:pt x="391" y="60"/>
                    <a:pt x="391" y="60"/>
                    <a:pt x="391" y="60"/>
                  </a:cubicBezTo>
                  <a:cubicBezTo>
                    <a:pt x="391" y="57"/>
                    <a:pt x="391" y="57"/>
                    <a:pt x="391" y="57"/>
                  </a:cubicBezTo>
                  <a:cubicBezTo>
                    <a:pt x="389" y="56"/>
                    <a:pt x="389" y="56"/>
                    <a:pt x="389" y="56"/>
                  </a:cubicBezTo>
                  <a:cubicBezTo>
                    <a:pt x="389" y="56"/>
                    <a:pt x="389" y="56"/>
                    <a:pt x="389" y="56"/>
                  </a:cubicBezTo>
                  <a:cubicBezTo>
                    <a:pt x="389" y="58"/>
                    <a:pt x="389" y="58"/>
                    <a:pt x="389" y="58"/>
                  </a:cubicBezTo>
                  <a:cubicBezTo>
                    <a:pt x="388" y="61"/>
                    <a:pt x="388" y="61"/>
                    <a:pt x="388" y="61"/>
                  </a:cubicBezTo>
                  <a:cubicBezTo>
                    <a:pt x="387" y="63"/>
                    <a:pt x="387" y="63"/>
                    <a:pt x="387" y="63"/>
                  </a:cubicBezTo>
                  <a:cubicBezTo>
                    <a:pt x="385" y="62"/>
                    <a:pt x="385" y="62"/>
                    <a:pt x="385" y="62"/>
                  </a:cubicBezTo>
                  <a:cubicBezTo>
                    <a:pt x="385" y="61"/>
                    <a:pt x="385" y="61"/>
                    <a:pt x="385" y="61"/>
                  </a:cubicBezTo>
                  <a:cubicBezTo>
                    <a:pt x="387" y="57"/>
                    <a:pt x="387" y="57"/>
                    <a:pt x="387" y="57"/>
                  </a:cubicBezTo>
                  <a:cubicBezTo>
                    <a:pt x="387" y="55"/>
                    <a:pt x="387" y="55"/>
                    <a:pt x="387" y="55"/>
                  </a:cubicBezTo>
                  <a:cubicBezTo>
                    <a:pt x="385" y="55"/>
                    <a:pt x="385" y="55"/>
                    <a:pt x="385" y="55"/>
                  </a:cubicBezTo>
                  <a:cubicBezTo>
                    <a:pt x="380" y="57"/>
                    <a:pt x="380" y="57"/>
                    <a:pt x="380" y="57"/>
                  </a:cubicBezTo>
                  <a:cubicBezTo>
                    <a:pt x="378" y="56"/>
                    <a:pt x="378" y="56"/>
                    <a:pt x="378" y="56"/>
                  </a:cubicBezTo>
                  <a:cubicBezTo>
                    <a:pt x="376" y="58"/>
                    <a:pt x="376" y="58"/>
                    <a:pt x="376" y="58"/>
                  </a:cubicBezTo>
                  <a:cubicBezTo>
                    <a:pt x="374" y="58"/>
                    <a:pt x="374" y="58"/>
                    <a:pt x="374" y="58"/>
                  </a:cubicBezTo>
                  <a:cubicBezTo>
                    <a:pt x="373" y="57"/>
                    <a:pt x="373" y="57"/>
                    <a:pt x="373" y="57"/>
                  </a:cubicBezTo>
                  <a:cubicBezTo>
                    <a:pt x="371" y="57"/>
                    <a:pt x="371" y="57"/>
                    <a:pt x="371" y="57"/>
                  </a:cubicBezTo>
                  <a:cubicBezTo>
                    <a:pt x="373" y="59"/>
                    <a:pt x="373" y="59"/>
                    <a:pt x="373" y="59"/>
                  </a:cubicBezTo>
                  <a:cubicBezTo>
                    <a:pt x="371" y="60"/>
                    <a:pt x="371" y="60"/>
                    <a:pt x="371" y="60"/>
                  </a:cubicBezTo>
                  <a:cubicBezTo>
                    <a:pt x="371" y="60"/>
                    <a:pt x="371" y="60"/>
                    <a:pt x="371" y="60"/>
                  </a:cubicBezTo>
                  <a:cubicBezTo>
                    <a:pt x="371" y="59"/>
                    <a:pt x="371" y="59"/>
                    <a:pt x="371" y="59"/>
                  </a:cubicBezTo>
                  <a:cubicBezTo>
                    <a:pt x="370" y="59"/>
                    <a:pt x="370" y="59"/>
                    <a:pt x="370" y="59"/>
                  </a:cubicBezTo>
                  <a:cubicBezTo>
                    <a:pt x="369" y="60"/>
                    <a:pt x="369" y="60"/>
                    <a:pt x="369" y="60"/>
                  </a:cubicBezTo>
                  <a:cubicBezTo>
                    <a:pt x="368" y="61"/>
                    <a:pt x="368" y="61"/>
                    <a:pt x="368" y="61"/>
                  </a:cubicBezTo>
                  <a:cubicBezTo>
                    <a:pt x="368" y="65"/>
                    <a:pt x="368" y="65"/>
                    <a:pt x="368" y="65"/>
                  </a:cubicBezTo>
                  <a:cubicBezTo>
                    <a:pt x="369" y="66"/>
                    <a:pt x="369" y="66"/>
                    <a:pt x="369" y="66"/>
                  </a:cubicBezTo>
                  <a:cubicBezTo>
                    <a:pt x="371" y="64"/>
                    <a:pt x="371" y="64"/>
                    <a:pt x="371" y="64"/>
                  </a:cubicBezTo>
                  <a:cubicBezTo>
                    <a:pt x="372" y="65"/>
                    <a:pt x="372" y="65"/>
                    <a:pt x="372" y="65"/>
                  </a:cubicBezTo>
                  <a:cubicBezTo>
                    <a:pt x="375" y="63"/>
                    <a:pt x="375" y="63"/>
                    <a:pt x="375" y="63"/>
                  </a:cubicBezTo>
                  <a:cubicBezTo>
                    <a:pt x="376" y="63"/>
                    <a:pt x="376" y="63"/>
                    <a:pt x="376" y="63"/>
                  </a:cubicBezTo>
                  <a:cubicBezTo>
                    <a:pt x="376" y="65"/>
                    <a:pt x="376" y="65"/>
                    <a:pt x="376" y="65"/>
                  </a:cubicBezTo>
                  <a:cubicBezTo>
                    <a:pt x="371" y="67"/>
                    <a:pt x="371" y="67"/>
                    <a:pt x="371" y="67"/>
                  </a:cubicBezTo>
                  <a:cubicBezTo>
                    <a:pt x="370" y="69"/>
                    <a:pt x="370" y="69"/>
                    <a:pt x="370" y="69"/>
                  </a:cubicBezTo>
                  <a:cubicBezTo>
                    <a:pt x="368" y="70"/>
                    <a:pt x="368" y="70"/>
                    <a:pt x="368" y="70"/>
                  </a:cubicBezTo>
                  <a:cubicBezTo>
                    <a:pt x="364" y="70"/>
                    <a:pt x="364" y="70"/>
                    <a:pt x="364" y="70"/>
                  </a:cubicBezTo>
                  <a:cubicBezTo>
                    <a:pt x="364" y="72"/>
                    <a:pt x="364" y="72"/>
                    <a:pt x="364" y="72"/>
                  </a:cubicBezTo>
                  <a:cubicBezTo>
                    <a:pt x="365" y="73"/>
                    <a:pt x="365" y="73"/>
                    <a:pt x="365" y="73"/>
                  </a:cubicBezTo>
                  <a:cubicBezTo>
                    <a:pt x="362" y="73"/>
                    <a:pt x="362" y="73"/>
                    <a:pt x="362" y="73"/>
                  </a:cubicBezTo>
                  <a:cubicBezTo>
                    <a:pt x="360" y="73"/>
                    <a:pt x="360" y="73"/>
                    <a:pt x="360" y="73"/>
                  </a:cubicBezTo>
                  <a:cubicBezTo>
                    <a:pt x="359" y="73"/>
                    <a:pt x="359" y="73"/>
                    <a:pt x="359" y="73"/>
                  </a:cubicBezTo>
                  <a:cubicBezTo>
                    <a:pt x="359" y="75"/>
                    <a:pt x="359" y="75"/>
                    <a:pt x="359" y="75"/>
                  </a:cubicBezTo>
                  <a:cubicBezTo>
                    <a:pt x="358" y="75"/>
                    <a:pt x="358" y="75"/>
                    <a:pt x="358" y="75"/>
                  </a:cubicBezTo>
                  <a:cubicBezTo>
                    <a:pt x="356" y="76"/>
                    <a:pt x="356" y="76"/>
                    <a:pt x="356" y="76"/>
                  </a:cubicBezTo>
                  <a:cubicBezTo>
                    <a:pt x="355" y="77"/>
                    <a:pt x="355" y="77"/>
                    <a:pt x="355" y="77"/>
                  </a:cubicBezTo>
                  <a:cubicBezTo>
                    <a:pt x="356" y="78"/>
                    <a:pt x="356" y="78"/>
                    <a:pt x="356" y="78"/>
                  </a:cubicBezTo>
                  <a:cubicBezTo>
                    <a:pt x="355" y="78"/>
                    <a:pt x="355" y="78"/>
                    <a:pt x="355" y="78"/>
                  </a:cubicBezTo>
                  <a:cubicBezTo>
                    <a:pt x="355" y="80"/>
                    <a:pt x="355" y="80"/>
                    <a:pt x="355" y="80"/>
                  </a:cubicBezTo>
                  <a:cubicBezTo>
                    <a:pt x="354" y="80"/>
                    <a:pt x="354" y="80"/>
                    <a:pt x="354" y="80"/>
                  </a:cubicBezTo>
                  <a:cubicBezTo>
                    <a:pt x="353" y="79"/>
                    <a:pt x="353" y="79"/>
                    <a:pt x="353" y="79"/>
                  </a:cubicBezTo>
                  <a:cubicBezTo>
                    <a:pt x="352" y="79"/>
                    <a:pt x="352" y="79"/>
                    <a:pt x="352" y="79"/>
                  </a:cubicBezTo>
                  <a:cubicBezTo>
                    <a:pt x="351" y="81"/>
                    <a:pt x="351" y="81"/>
                    <a:pt x="351" y="81"/>
                  </a:cubicBezTo>
                  <a:cubicBezTo>
                    <a:pt x="351" y="82"/>
                    <a:pt x="351" y="82"/>
                    <a:pt x="351" y="82"/>
                  </a:cubicBezTo>
                  <a:cubicBezTo>
                    <a:pt x="350" y="83"/>
                    <a:pt x="350" y="83"/>
                    <a:pt x="350" y="83"/>
                  </a:cubicBezTo>
                  <a:cubicBezTo>
                    <a:pt x="350" y="85"/>
                    <a:pt x="350" y="85"/>
                    <a:pt x="350" y="85"/>
                  </a:cubicBezTo>
                  <a:cubicBezTo>
                    <a:pt x="349" y="86"/>
                    <a:pt x="349" y="86"/>
                    <a:pt x="349" y="86"/>
                  </a:cubicBezTo>
                  <a:cubicBezTo>
                    <a:pt x="349" y="88"/>
                    <a:pt x="349" y="88"/>
                    <a:pt x="349" y="88"/>
                  </a:cubicBezTo>
                  <a:cubicBezTo>
                    <a:pt x="347" y="89"/>
                    <a:pt x="347" y="89"/>
                    <a:pt x="347" y="89"/>
                  </a:cubicBezTo>
                  <a:cubicBezTo>
                    <a:pt x="344" y="89"/>
                    <a:pt x="344" y="89"/>
                    <a:pt x="344" y="89"/>
                  </a:cubicBezTo>
                  <a:cubicBezTo>
                    <a:pt x="342" y="90"/>
                    <a:pt x="342" y="90"/>
                    <a:pt x="342" y="90"/>
                  </a:cubicBezTo>
                  <a:cubicBezTo>
                    <a:pt x="342" y="92"/>
                    <a:pt x="342" y="92"/>
                    <a:pt x="342" y="92"/>
                  </a:cubicBezTo>
                  <a:cubicBezTo>
                    <a:pt x="344" y="92"/>
                    <a:pt x="344" y="92"/>
                    <a:pt x="344" y="92"/>
                  </a:cubicBezTo>
                  <a:cubicBezTo>
                    <a:pt x="344" y="91"/>
                    <a:pt x="344" y="91"/>
                    <a:pt x="344" y="91"/>
                  </a:cubicBezTo>
                  <a:cubicBezTo>
                    <a:pt x="348" y="92"/>
                    <a:pt x="348" y="92"/>
                    <a:pt x="348" y="92"/>
                  </a:cubicBezTo>
                  <a:cubicBezTo>
                    <a:pt x="347" y="93"/>
                    <a:pt x="347" y="93"/>
                    <a:pt x="347" y="93"/>
                  </a:cubicBezTo>
                  <a:cubicBezTo>
                    <a:pt x="346" y="93"/>
                    <a:pt x="346" y="93"/>
                    <a:pt x="346" y="93"/>
                  </a:cubicBezTo>
                  <a:cubicBezTo>
                    <a:pt x="345" y="93"/>
                    <a:pt x="345" y="93"/>
                    <a:pt x="345" y="93"/>
                  </a:cubicBezTo>
                  <a:cubicBezTo>
                    <a:pt x="347" y="94"/>
                    <a:pt x="347" y="94"/>
                    <a:pt x="347" y="94"/>
                  </a:cubicBezTo>
                  <a:cubicBezTo>
                    <a:pt x="346" y="98"/>
                    <a:pt x="346" y="98"/>
                    <a:pt x="346" y="98"/>
                  </a:cubicBezTo>
                  <a:cubicBezTo>
                    <a:pt x="345" y="99"/>
                    <a:pt x="345" y="99"/>
                    <a:pt x="345" y="99"/>
                  </a:cubicBezTo>
                  <a:cubicBezTo>
                    <a:pt x="345" y="100"/>
                    <a:pt x="345" y="100"/>
                    <a:pt x="345" y="100"/>
                  </a:cubicBezTo>
                  <a:cubicBezTo>
                    <a:pt x="345" y="102"/>
                    <a:pt x="345" y="102"/>
                    <a:pt x="345" y="102"/>
                  </a:cubicBezTo>
                  <a:cubicBezTo>
                    <a:pt x="343" y="99"/>
                    <a:pt x="343" y="99"/>
                    <a:pt x="343" y="99"/>
                  </a:cubicBezTo>
                  <a:cubicBezTo>
                    <a:pt x="341" y="100"/>
                    <a:pt x="341" y="100"/>
                    <a:pt x="341" y="100"/>
                  </a:cubicBezTo>
                  <a:cubicBezTo>
                    <a:pt x="340" y="97"/>
                    <a:pt x="340" y="97"/>
                    <a:pt x="340" y="97"/>
                  </a:cubicBezTo>
                  <a:cubicBezTo>
                    <a:pt x="338" y="97"/>
                    <a:pt x="338" y="97"/>
                    <a:pt x="338" y="97"/>
                  </a:cubicBezTo>
                  <a:cubicBezTo>
                    <a:pt x="338" y="97"/>
                    <a:pt x="338" y="97"/>
                    <a:pt x="338" y="97"/>
                  </a:cubicBezTo>
                  <a:cubicBezTo>
                    <a:pt x="339" y="99"/>
                    <a:pt x="339" y="99"/>
                    <a:pt x="339" y="99"/>
                  </a:cubicBezTo>
                  <a:cubicBezTo>
                    <a:pt x="339" y="100"/>
                    <a:pt x="339" y="100"/>
                    <a:pt x="339" y="100"/>
                  </a:cubicBezTo>
                  <a:cubicBezTo>
                    <a:pt x="338" y="101"/>
                    <a:pt x="338" y="101"/>
                    <a:pt x="338" y="101"/>
                  </a:cubicBezTo>
                  <a:cubicBezTo>
                    <a:pt x="339" y="103"/>
                    <a:pt x="339" y="103"/>
                    <a:pt x="339" y="103"/>
                  </a:cubicBezTo>
                  <a:cubicBezTo>
                    <a:pt x="341" y="102"/>
                    <a:pt x="341" y="102"/>
                    <a:pt x="341" y="102"/>
                  </a:cubicBezTo>
                  <a:cubicBezTo>
                    <a:pt x="344" y="103"/>
                    <a:pt x="344" y="103"/>
                    <a:pt x="344" y="103"/>
                  </a:cubicBezTo>
                  <a:cubicBezTo>
                    <a:pt x="346" y="103"/>
                    <a:pt x="346" y="103"/>
                    <a:pt x="346" y="103"/>
                  </a:cubicBezTo>
                  <a:cubicBezTo>
                    <a:pt x="346" y="105"/>
                    <a:pt x="346" y="105"/>
                    <a:pt x="346" y="105"/>
                  </a:cubicBezTo>
                  <a:cubicBezTo>
                    <a:pt x="348" y="106"/>
                    <a:pt x="348" y="106"/>
                    <a:pt x="348" y="106"/>
                  </a:cubicBezTo>
                  <a:cubicBezTo>
                    <a:pt x="349" y="106"/>
                    <a:pt x="349" y="106"/>
                    <a:pt x="349" y="106"/>
                  </a:cubicBezTo>
                  <a:cubicBezTo>
                    <a:pt x="350" y="105"/>
                    <a:pt x="350" y="105"/>
                    <a:pt x="350" y="105"/>
                  </a:cubicBezTo>
                  <a:cubicBezTo>
                    <a:pt x="351" y="106"/>
                    <a:pt x="351" y="106"/>
                    <a:pt x="351" y="106"/>
                  </a:cubicBezTo>
                  <a:cubicBezTo>
                    <a:pt x="349" y="107"/>
                    <a:pt x="349" y="107"/>
                    <a:pt x="349" y="107"/>
                  </a:cubicBezTo>
                  <a:cubicBezTo>
                    <a:pt x="347" y="107"/>
                    <a:pt x="347" y="107"/>
                    <a:pt x="347" y="107"/>
                  </a:cubicBezTo>
                  <a:cubicBezTo>
                    <a:pt x="345" y="106"/>
                    <a:pt x="345" y="106"/>
                    <a:pt x="345" y="106"/>
                  </a:cubicBezTo>
                  <a:cubicBezTo>
                    <a:pt x="344" y="106"/>
                    <a:pt x="344" y="106"/>
                    <a:pt x="344" y="106"/>
                  </a:cubicBezTo>
                  <a:cubicBezTo>
                    <a:pt x="344" y="108"/>
                    <a:pt x="344" y="108"/>
                    <a:pt x="344" y="108"/>
                  </a:cubicBezTo>
                  <a:cubicBezTo>
                    <a:pt x="343" y="108"/>
                    <a:pt x="343" y="108"/>
                    <a:pt x="343" y="108"/>
                  </a:cubicBezTo>
                  <a:cubicBezTo>
                    <a:pt x="345" y="111"/>
                    <a:pt x="345" y="111"/>
                    <a:pt x="345" y="111"/>
                  </a:cubicBezTo>
                  <a:cubicBezTo>
                    <a:pt x="347" y="110"/>
                    <a:pt x="347" y="110"/>
                    <a:pt x="347" y="110"/>
                  </a:cubicBezTo>
                  <a:cubicBezTo>
                    <a:pt x="350" y="110"/>
                    <a:pt x="350" y="110"/>
                    <a:pt x="350" y="110"/>
                  </a:cubicBezTo>
                  <a:cubicBezTo>
                    <a:pt x="350" y="112"/>
                    <a:pt x="350" y="112"/>
                    <a:pt x="350" y="112"/>
                  </a:cubicBezTo>
                  <a:cubicBezTo>
                    <a:pt x="351" y="113"/>
                    <a:pt x="351" y="113"/>
                    <a:pt x="351" y="113"/>
                  </a:cubicBezTo>
                  <a:cubicBezTo>
                    <a:pt x="352" y="112"/>
                    <a:pt x="352" y="112"/>
                    <a:pt x="352" y="112"/>
                  </a:cubicBezTo>
                  <a:cubicBezTo>
                    <a:pt x="355" y="112"/>
                    <a:pt x="355" y="112"/>
                    <a:pt x="355" y="112"/>
                  </a:cubicBezTo>
                  <a:cubicBezTo>
                    <a:pt x="354" y="114"/>
                    <a:pt x="354" y="114"/>
                    <a:pt x="354" y="114"/>
                  </a:cubicBezTo>
                  <a:cubicBezTo>
                    <a:pt x="357" y="115"/>
                    <a:pt x="357" y="115"/>
                    <a:pt x="357" y="115"/>
                  </a:cubicBezTo>
                  <a:cubicBezTo>
                    <a:pt x="359" y="115"/>
                    <a:pt x="359" y="115"/>
                    <a:pt x="359" y="115"/>
                  </a:cubicBezTo>
                  <a:cubicBezTo>
                    <a:pt x="360" y="118"/>
                    <a:pt x="360" y="118"/>
                    <a:pt x="360" y="118"/>
                  </a:cubicBezTo>
                  <a:cubicBezTo>
                    <a:pt x="359" y="121"/>
                    <a:pt x="359" y="121"/>
                    <a:pt x="359" y="121"/>
                  </a:cubicBezTo>
                  <a:cubicBezTo>
                    <a:pt x="356" y="123"/>
                    <a:pt x="356" y="123"/>
                    <a:pt x="356" y="123"/>
                  </a:cubicBezTo>
                  <a:cubicBezTo>
                    <a:pt x="354" y="125"/>
                    <a:pt x="354" y="125"/>
                    <a:pt x="354" y="125"/>
                  </a:cubicBezTo>
                  <a:cubicBezTo>
                    <a:pt x="354" y="126"/>
                    <a:pt x="354" y="126"/>
                    <a:pt x="354" y="126"/>
                  </a:cubicBezTo>
                  <a:cubicBezTo>
                    <a:pt x="357" y="129"/>
                    <a:pt x="357" y="129"/>
                    <a:pt x="357" y="129"/>
                  </a:cubicBezTo>
                  <a:cubicBezTo>
                    <a:pt x="359" y="130"/>
                    <a:pt x="359" y="130"/>
                    <a:pt x="359" y="130"/>
                  </a:cubicBezTo>
                  <a:cubicBezTo>
                    <a:pt x="356" y="130"/>
                    <a:pt x="356" y="130"/>
                    <a:pt x="356" y="130"/>
                  </a:cubicBezTo>
                  <a:cubicBezTo>
                    <a:pt x="352" y="127"/>
                    <a:pt x="352" y="127"/>
                    <a:pt x="352" y="127"/>
                  </a:cubicBezTo>
                  <a:cubicBezTo>
                    <a:pt x="352" y="125"/>
                    <a:pt x="352" y="125"/>
                    <a:pt x="352" y="125"/>
                  </a:cubicBezTo>
                  <a:cubicBezTo>
                    <a:pt x="354" y="122"/>
                    <a:pt x="354" y="122"/>
                    <a:pt x="354" y="122"/>
                  </a:cubicBezTo>
                  <a:cubicBezTo>
                    <a:pt x="355" y="121"/>
                    <a:pt x="355" y="121"/>
                    <a:pt x="355" y="121"/>
                  </a:cubicBezTo>
                  <a:cubicBezTo>
                    <a:pt x="355" y="120"/>
                    <a:pt x="355" y="120"/>
                    <a:pt x="355" y="120"/>
                  </a:cubicBezTo>
                  <a:cubicBezTo>
                    <a:pt x="356" y="118"/>
                    <a:pt x="356" y="118"/>
                    <a:pt x="356" y="118"/>
                  </a:cubicBezTo>
                  <a:cubicBezTo>
                    <a:pt x="355" y="117"/>
                    <a:pt x="355" y="117"/>
                    <a:pt x="355" y="117"/>
                  </a:cubicBezTo>
                  <a:cubicBezTo>
                    <a:pt x="349" y="120"/>
                    <a:pt x="349" y="120"/>
                    <a:pt x="349" y="120"/>
                  </a:cubicBezTo>
                  <a:cubicBezTo>
                    <a:pt x="346" y="121"/>
                    <a:pt x="346" y="121"/>
                    <a:pt x="346" y="121"/>
                  </a:cubicBezTo>
                  <a:cubicBezTo>
                    <a:pt x="345" y="123"/>
                    <a:pt x="345" y="123"/>
                    <a:pt x="345" y="123"/>
                  </a:cubicBezTo>
                  <a:cubicBezTo>
                    <a:pt x="343" y="124"/>
                    <a:pt x="343" y="124"/>
                    <a:pt x="343" y="124"/>
                  </a:cubicBezTo>
                  <a:cubicBezTo>
                    <a:pt x="342" y="123"/>
                    <a:pt x="342" y="123"/>
                    <a:pt x="342" y="123"/>
                  </a:cubicBezTo>
                  <a:cubicBezTo>
                    <a:pt x="340" y="123"/>
                    <a:pt x="340" y="123"/>
                    <a:pt x="340" y="123"/>
                  </a:cubicBezTo>
                  <a:cubicBezTo>
                    <a:pt x="337" y="126"/>
                    <a:pt x="337" y="126"/>
                    <a:pt x="337" y="126"/>
                  </a:cubicBezTo>
                  <a:cubicBezTo>
                    <a:pt x="331" y="128"/>
                    <a:pt x="331" y="128"/>
                    <a:pt x="331" y="128"/>
                  </a:cubicBezTo>
                  <a:cubicBezTo>
                    <a:pt x="326" y="129"/>
                    <a:pt x="326" y="129"/>
                    <a:pt x="326" y="129"/>
                  </a:cubicBezTo>
                  <a:cubicBezTo>
                    <a:pt x="324" y="129"/>
                    <a:pt x="324" y="129"/>
                    <a:pt x="324" y="129"/>
                  </a:cubicBezTo>
                  <a:cubicBezTo>
                    <a:pt x="322" y="131"/>
                    <a:pt x="322" y="131"/>
                    <a:pt x="322" y="131"/>
                  </a:cubicBezTo>
                  <a:cubicBezTo>
                    <a:pt x="319" y="131"/>
                    <a:pt x="319" y="131"/>
                    <a:pt x="319" y="131"/>
                  </a:cubicBezTo>
                  <a:cubicBezTo>
                    <a:pt x="318" y="132"/>
                    <a:pt x="318" y="132"/>
                    <a:pt x="318" y="132"/>
                  </a:cubicBezTo>
                  <a:cubicBezTo>
                    <a:pt x="320" y="134"/>
                    <a:pt x="320" y="134"/>
                    <a:pt x="320" y="134"/>
                  </a:cubicBezTo>
                  <a:cubicBezTo>
                    <a:pt x="320" y="136"/>
                    <a:pt x="320" y="136"/>
                    <a:pt x="320" y="136"/>
                  </a:cubicBezTo>
                  <a:cubicBezTo>
                    <a:pt x="319" y="137"/>
                    <a:pt x="319" y="137"/>
                    <a:pt x="319" y="137"/>
                  </a:cubicBezTo>
                  <a:cubicBezTo>
                    <a:pt x="320" y="139"/>
                    <a:pt x="320" y="139"/>
                    <a:pt x="320" y="139"/>
                  </a:cubicBezTo>
                  <a:cubicBezTo>
                    <a:pt x="322" y="139"/>
                    <a:pt x="322" y="139"/>
                    <a:pt x="322" y="139"/>
                  </a:cubicBezTo>
                  <a:cubicBezTo>
                    <a:pt x="322" y="140"/>
                    <a:pt x="322" y="140"/>
                    <a:pt x="322" y="140"/>
                  </a:cubicBezTo>
                  <a:cubicBezTo>
                    <a:pt x="321" y="141"/>
                    <a:pt x="321" y="141"/>
                    <a:pt x="321" y="141"/>
                  </a:cubicBezTo>
                  <a:cubicBezTo>
                    <a:pt x="325" y="143"/>
                    <a:pt x="325" y="143"/>
                    <a:pt x="325" y="143"/>
                  </a:cubicBezTo>
                  <a:cubicBezTo>
                    <a:pt x="327" y="147"/>
                    <a:pt x="327" y="147"/>
                    <a:pt x="327" y="147"/>
                  </a:cubicBezTo>
                  <a:cubicBezTo>
                    <a:pt x="327" y="150"/>
                    <a:pt x="327" y="150"/>
                    <a:pt x="327" y="150"/>
                  </a:cubicBezTo>
                  <a:cubicBezTo>
                    <a:pt x="327" y="151"/>
                    <a:pt x="327" y="151"/>
                    <a:pt x="327" y="151"/>
                  </a:cubicBezTo>
                  <a:cubicBezTo>
                    <a:pt x="328" y="151"/>
                    <a:pt x="328" y="151"/>
                    <a:pt x="328" y="151"/>
                  </a:cubicBezTo>
                  <a:cubicBezTo>
                    <a:pt x="328" y="154"/>
                    <a:pt x="328" y="154"/>
                    <a:pt x="328" y="154"/>
                  </a:cubicBezTo>
                  <a:cubicBezTo>
                    <a:pt x="331" y="155"/>
                    <a:pt x="331" y="155"/>
                    <a:pt x="331" y="155"/>
                  </a:cubicBezTo>
                  <a:cubicBezTo>
                    <a:pt x="333" y="155"/>
                    <a:pt x="333" y="155"/>
                    <a:pt x="333" y="155"/>
                  </a:cubicBezTo>
                  <a:cubicBezTo>
                    <a:pt x="339" y="155"/>
                    <a:pt x="339" y="155"/>
                    <a:pt x="339" y="155"/>
                  </a:cubicBezTo>
                  <a:cubicBezTo>
                    <a:pt x="341" y="154"/>
                    <a:pt x="341" y="154"/>
                    <a:pt x="341" y="154"/>
                  </a:cubicBezTo>
                  <a:cubicBezTo>
                    <a:pt x="341" y="155"/>
                    <a:pt x="341" y="155"/>
                    <a:pt x="341" y="155"/>
                  </a:cubicBezTo>
                  <a:cubicBezTo>
                    <a:pt x="342" y="157"/>
                    <a:pt x="342" y="157"/>
                    <a:pt x="342" y="157"/>
                  </a:cubicBezTo>
                  <a:cubicBezTo>
                    <a:pt x="342" y="159"/>
                    <a:pt x="342" y="159"/>
                    <a:pt x="342" y="159"/>
                  </a:cubicBezTo>
                  <a:cubicBezTo>
                    <a:pt x="344" y="160"/>
                    <a:pt x="344" y="160"/>
                    <a:pt x="344" y="160"/>
                  </a:cubicBezTo>
                  <a:cubicBezTo>
                    <a:pt x="346" y="163"/>
                    <a:pt x="346" y="163"/>
                    <a:pt x="346" y="163"/>
                  </a:cubicBezTo>
                  <a:cubicBezTo>
                    <a:pt x="350" y="163"/>
                    <a:pt x="350" y="163"/>
                    <a:pt x="350" y="163"/>
                  </a:cubicBezTo>
                  <a:cubicBezTo>
                    <a:pt x="353" y="165"/>
                    <a:pt x="353" y="165"/>
                    <a:pt x="353" y="165"/>
                  </a:cubicBezTo>
                  <a:cubicBezTo>
                    <a:pt x="354" y="165"/>
                    <a:pt x="354" y="165"/>
                    <a:pt x="354" y="165"/>
                  </a:cubicBezTo>
                  <a:cubicBezTo>
                    <a:pt x="356" y="167"/>
                    <a:pt x="356" y="167"/>
                    <a:pt x="356" y="167"/>
                  </a:cubicBezTo>
                  <a:cubicBezTo>
                    <a:pt x="356" y="171"/>
                    <a:pt x="356" y="171"/>
                    <a:pt x="356" y="171"/>
                  </a:cubicBezTo>
                  <a:cubicBezTo>
                    <a:pt x="357" y="173"/>
                    <a:pt x="357" y="173"/>
                    <a:pt x="357" y="173"/>
                  </a:cubicBezTo>
                  <a:cubicBezTo>
                    <a:pt x="356" y="175"/>
                    <a:pt x="356" y="175"/>
                    <a:pt x="356" y="175"/>
                  </a:cubicBezTo>
                  <a:cubicBezTo>
                    <a:pt x="358" y="177"/>
                    <a:pt x="358" y="177"/>
                    <a:pt x="358" y="177"/>
                  </a:cubicBezTo>
                  <a:cubicBezTo>
                    <a:pt x="360" y="179"/>
                    <a:pt x="360" y="179"/>
                    <a:pt x="360" y="179"/>
                  </a:cubicBezTo>
                  <a:cubicBezTo>
                    <a:pt x="363" y="182"/>
                    <a:pt x="363" y="182"/>
                    <a:pt x="363" y="182"/>
                  </a:cubicBezTo>
                  <a:cubicBezTo>
                    <a:pt x="364" y="186"/>
                    <a:pt x="364" y="186"/>
                    <a:pt x="364" y="186"/>
                  </a:cubicBezTo>
                  <a:cubicBezTo>
                    <a:pt x="366" y="188"/>
                    <a:pt x="366" y="188"/>
                    <a:pt x="366" y="188"/>
                  </a:cubicBezTo>
                  <a:cubicBezTo>
                    <a:pt x="367" y="190"/>
                    <a:pt x="367" y="190"/>
                    <a:pt x="367" y="190"/>
                  </a:cubicBezTo>
                  <a:cubicBezTo>
                    <a:pt x="365" y="194"/>
                    <a:pt x="365" y="194"/>
                    <a:pt x="365" y="194"/>
                  </a:cubicBezTo>
                  <a:cubicBezTo>
                    <a:pt x="364" y="194"/>
                    <a:pt x="364" y="194"/>
                    <a:pt x="364" y="194"/>
                  </a:cubicBezTo>
                  <a:cubicBezTo>
                    <a:pt x="362" y="194"/>
                    <a:pt x="362" y="194"/>
                    <a:pt x="362" y="194"/>
                  </a:cubicBezTo>
                  <a:cubicBezTo>
                    <a:pt x="364" y="196"/>
                    <a:pt x="364" y="196"/>
                    <a:pt x="364" y="196"/>
                  </a:cubicBezTo>
                  <a:cubicBezTo>
                    <a:pt x="367" y="196"/>
                    <a:pt x="367" y="196"/>
                    <a:pt x="367" y="196"/>
                  </a:cubicBezTo>
                  <a:cubicBezTo>
                    <a:pt x="369" y="198"/>
                    <a:pt x="369" y="198"/>
                    <a:pt x="369" y="198"/>
                  </a:cubicBezTo>
                  <a:cubicBezTo>
                    <a:pt x="372" y="201"/>
                    <a:pt x="372" y="201"/>
                    <a:pt x="372" y="201"/>
                  </a:cubicBezTo>
                  <a:cubicBezTo>
                    <a:pt x="375" y="202"/>
                    <a:pt x="375" y="202"/>
                    <a:pt x="375" y="202"/>
                  </a:cubicBezTo>
                  <a:cubicBezTo>
                    <a:pt x="375" y="202"/>
                    <a:pt x="375" y="202"/>
                    <a:pt x="375" y="202"/>
                  </a:cubicBezTo>
                  <a:cubicBezTo>
                    <a:pt x="376" y="202"/>
                    <a:pt x="376" y="202"/>
                    <a:pt x="376" y="202"/>
                  </a:cubicBezTo>
                  <a:cubicBezTo>
                    <a:pt x="379" y="200"/>
                    <a:pt x="379" y="200"/>
                    <a:pt x="379" y="200"/>
                  </a:cubicBezTo>
                  <a:cubicBezTo>
                    <a:pt x="382" y="200"/>
                    <a:pt x="382" y="200"/>
                    <a:pt x="382" y="200"/>
                  </a:cubicBezTo>
                  <a:cubicBezTo>
                    <a:pt x="385" y="202"/>
                    <a:pt x="385" y="202"/>
                    <a:pt x="385" y="202"/>
                  </a:cubicBezTo>
                  <a:cubicBezTo>
                    <a:pt x="388" y="203"/>
                    <a:pt x="388" y="203"/>
                    <a:pt x="388" y="203"/>
                  </a:cubicBezTo>
                  <a:cubicBezTo>
                    <a:pt x="389" y="203"/>
                    <a:pt x="389" y="203"/>
                    <a:pt x="389" y="203"/>
                  </a:cubicBezTo>
                  <a:cubicBezTo>
                    <a:pt x="390" y="205"/>
                    <a:pt x="390" y="205"/>
                    <a:pt x="390" y="205"/>
                  </a:cubicBezTo>
                  <a:cubicBezTo>
                    <a:pt x="391" y="208"/>
                    <a:pt x="391" y="208"/>
                    <a:pt x="391" y="208"/>
                  </a:cubicBezTo>
                  <a:cubicBezTo>
                    <a:pt x="390" y="205"/>
                    <a:pt x="390" y="205"/>
                    <a:pt x="390" y="205"/>
                  </a:cubicBezTo>
                  <a:cubicBezTo>
                    <a:pt x="388" y="204"/>
                    <a:pt x="388" y="204"/>
                    <a:pt x="388" y="204"/>
                  </a:cubicBezTo>
                  <a:cubicBezTo>
                    <a:pt x="386" y="204"/>
                    <a:pt x="386" y="204"/>
                    <a:pt x="386" y="204"/>
                  </a:cubicBezTo>
                  <a:cubicBezTo>
                    <a:pt x="382" y="201"/>
                    <a:pt x="382" y="201"/>
                    <a:pt x="382" y="201"/>
                  </a:cubicBezTo>
                  <a:cubicBezTo>
                    <a:pt x="380" y="201"/>
                    <a:pt x="380" y="201"/>
                    <a:pt x="380" y="201"/>
                  </a:cubicBezTo>
                  <a:cubicBezTo>
                    <a:pt x="378" y="203"/>
                    <a:pt x="378" y="203"/>
                    <a:pt x="378" y="203"/>
                  </a:cubicBezTo>
                  <a:cubicBezTo>
                    <a:pt x="378" y="206"/>
                    <a:pt x="378" y="206"/>
                    <a:pt x="378" y="206"/>
                  </a:cubicBezTo>
                  <a:cubicBezTo>
                    <a:pt x="378" y="207"/>
                    <a:pt x="378" y="207"/>
                    <a:pt x="378" y="207"/>
                  </a:cubicBezTo>
                  <a:cubicBezTo>
                    <a:pt x="374" y="203"/>
                    <a:pt x="374" y="203"/>
                    <a:pt x="374" y="203"/>
                  </a:cubicBezTo>
                  <a:cubicBezTo>
                    <a:pt x="371" y="203"/>
                    <a:pt x="371" y="203"/>
                    <a:pt x="371" y="203"/>
                  </a:cubicBezTo>
                  <a:cubicBezTo>
                    <a:pt x="369" y="202"/>
                    <a:pt x="369" y="202"/>
                    <a:pt x="369" y="202"/>
                  </a:cubicBezTo>
                  <a:cubicBezTo>
                    <a:pt x="369" y="200"/>
                    <a:pt x="369" y="200"/>
                    <a:pt x="369" y="200"/>
                  </a:cubicBezTo>
                  <a:cubicBezTo>
                    <a:pt x="368" y="198"/>
                    <a:pt x="368" y="198"/>
                    <a:pt x="368" y="198"/>
                  </a:cubicBezTo>
                  <a:cubicBezTo>
                    <a:pt x="365" y="197"/>
                    <a:pt x="365" y="197"/>
                    <a:pt x="365" y="197"/>
                  </a:cubicBezTo>
                  <a:cubicBezTo>
                    <a:pt x="362" y="197"/>
                    <a:pt x="362" y="197"/>
                    <a:pt x="362" y="197"/>
                  </a:cubicBezTo>
                  <a:cubicBezTo>
                    <a:pt x="359" y="195"/>
                    <a:pt x="359" y="195"/>
                    <a:pt x="359" y="195"/>
                  </a:cubicBezTo>
                  <a:cubicBezTo>
                    <a:pt x="360" y="195"/>
                    <a:pt x="360" y="195"/>
                    <a:pt x="360" y="195"/>
                  </a:cubicBezTo>
                  <a:cubicBezTo>
                    <a:pt x="360" y="193"/>
                    <a:pt x="360" y="193"/>
                    <a:pt x="360" y="193"/>
                  </a:cubicBezTo>
                  <a:cubicBezTo>
                    <a:pt x="361" y="192"/>
                    <a:pt x="361" y="192"/>
                    <a:pt x="361" y="192"/>
                  </a:cubicBezTo>
                  <a:cubicBezTo>
                    <a:pt x="361" y="191"/>
                    <a:pt x="361" y="191"/>
                    <a:pt x="361" y="191"/>
                  </a:cubicBezTo>
                  <a:cubicBezTo>
                    <a:pt x="360" y="187"/>
                    <a:pt x="360" y="187"/>
                    <a:pt x="360" y="187"/>
                  </a:cubicBezTo>
                  <a:cubicBezTo>
                    <a:pt x="359" y="184"/>
                    <a:pt x="359" y="184"/>
                    <a:pt x="359" y="184"/>
                  </a:cubicBezTo>
                  <a:cubicBezTo>
                    <a:pt x="358" y="183"/>
                    <a:pt x="358" y="183"/>
                    <a:pt x="358" y="183"/>
                  </a:cubicBezTo>
                  <a:cubicBezTo>
                    <a:pt x="357" y="185"/>
                    <a:pt x="357" y="185"/>
                    <a:pt x="357" y="185"/>
                  </a:cubicBezTo>
                  <a:cubicBezTo>
                    <a:pt x="356" y="186"/>
                    <a:pt x="356" y="186"/>
                    <a:pt x="356" y="186"/>
                  </a:cubicBezTo>
                  <a:cubicBezTo>
                    <a:pt x="356" y="188"/>
                    <a:pt x="356" y="188"/>
                    <a:pt x="356" y="188"/>
                  </a:cubicBezTo>
                  <a:cubicBezTo>
                    <a:pt x="355" y="189"/>
                    <a:pt x="355" y="189"/>
                    <a:pt x="355" y="189"/>
                  </a:cubicBezTo>
                  <a:cubicBezTo>
                    <a:pt x="355" y="190"/>
                    <a:pt x="355" y="190"/>
                    <a:pt x="355" y="190"/>
                  </a:cubicBezTo>
                  <a:cubicBezTo>
                    <a:pt x="355" y="192"/>
                    <a:pt x="355" y="192"/>
                    <a:pt x="355" y="192"/>
                  </a:cubicBezTo>
                  <a:cubicBezTo>
                    <a:pt x="354" y="192"/>
                    <a:pt x="354" y="192"/>
                    <a:pt x="354" y="192"/>
                  </a:cubicBezTo>
                  <a:cubicBezTo>
                    <a:pt x="353" y="187"/>
                    <a:pt x="353" y="187"/>
                    <a:pt x="353" y="187"/>
                  </a:cubicBezTo>
                  <a:cubicBezTo>
                    <a:pt x="354" y="185"/>
                    <a:pt x="354" y="185"/>
                    <a:pt x="354" y="185"/>
                  </a:cubicBezTo>
                  <a:cubicBezTo>
                    <a:pt x="354" y="184"/>
                    <a:pt x="354" y="184"/>
                    <a:pt x="354" y="184"/>
                  </a:cubicBezTo>
                  <a:cubicBezTo>
                    <a:pt x="351" y="181"/>
                    <a:pt x="351" y="181"/>
                    <a:pt x="351" y="181"/>
                  </a:cubicBezTo>
                  <a:cubicBezTo>
                    <a:pt x="351" y="178"/>
                    <a:pt x="351" y="178"/>
                    <a:pt x="351" y="178"/>
                  </a:cubicBezTo>
                  <a:cubicBezTo>
                    <a:pt x="350" y="177"/>
                    <a:pt x="350" y="177"/>
                    <a:pt x="350" y="177"/>
                  </a:cubicBezTo>
                  <a:cubicBezTo>
                    <a:pt x="350" y="174"/>
                    <a:pt x="350" y="174"/>
                    <a:pt x="350" y="174"/>
                  </a:cubicBezTo>
                  <a:cubicBezTo>
                    <a:pt x="353" y="173"/>
                    <a:pt x="353" y="173"/>
                    <a:pt x="353" y="173"/>
                  </a:cubicBezTo>
                  <a:cubicBezTo>
                    <a:pt x="353" y="171"/>
                    <a:pt x="353" y="171"/>
                    <a:pt x="353" y="171"/>
                  </a:cubicBezTo>
                  <a:cubicBezTo>
                    <a:pt x="352" y="170"/>
                    <a:pt x="352" y="170"/>
                    <a:pt x="352" y="170"/>
                  </a:cubicBezTo>
                  <a:cubicBezTo>
                    <a:pt x="353" y="167"/>
                    <a:pt x="353" y="167"/>
                    <a:pt x="353" y="167"/>
                  </a:cubicBezTo>
                  <a:cubicBezTo>
                    <a:pt x="351" y="166"/>
                    <a:pt x="351" y="166"/>
                    <a:pt x="351" y="166"/>
                  </a:cubicBezTo>
                  <a:cubicBezTo>
                    <a:pt x="350" y="167"/>
                    <a:pt x="350" y="167"/>
                    <a:pt x="350" y="167"/>
                  </a:cubicBezTo>
                  <a:cubicBezTo>
                    <a:pt x="349" y="165"/>
                    <a:pt x="349" y="165"/>
                    <a:pt x="349" y="165"/>
                  </a:cubicBezTo>
                  <a:cubicBezTo>
                    <a:pt x="345" y="168"/>
                    <a:pt x="345" y="168"/>
                    <a:pt x="345" y="168"/>
                  </a:cubicBezTo>
                  <a:cubicBezTo>
                    <a:pt x="341" y="168"/>
                    <a:pt x="341" y="168"/>
                    <a:pt x="341" y="168"/>
                  </a:cubicBezTo>
                  <a:cubicBezTo>
                    <a:pt x="338" y="168"/>
                    <a:pt x="338" y="168"/>
                    <a:pt x="338" y="168"/>
                  </a:cubicBezTo>
                  <a:cubicBezTo>
                    <a:pt x="335" y="164"/>
                    <a:pt x="335" y="164"/>
                    <a:pt x="335" y="164"/>
                  </a:cubicBezTo>
                  <a:cubicBezTo>
                    <a:pt x="333" y="163"/>
                    <a:pt x="333" y="163"/>
                    <a:pt x="333" y="163"/>
                  </a:cubicBezTo>
                  <a:cubicBezTo>
                    <a:pt x="332" y="162"/>
                    <a:pt x="332" y="162"/>
                    <a:pt x="332" y="162"/>
                  </a:cubicBezTo>
                  <a:cubicBezTo>
                    <a:pt x="327" y="161"/>
                    <a:pt x="327" y="161"/>
                    <a:pt x="327" y="161"/>
                  </a:cubicBezTo>
                  <a:cubicBezTo>
                    <a:pt x="325" y="160"/>
                    <a:pt x="325" y="160"/>
                    <a:pt x="325" y="160"/>
                  </a:cubicBezTo>
                  <a:cubicBezTo>
                    <a:pt x="323" y="158"/>
                    <a:pt x="323" y="158"/>
                    <a:pt x="323" y="158"/>
                  </a:cubicBezTo>
                  <a:cubicBezTo>
                    <a:pt x="317" y="158"/>
                    <a:pt x="317" y="158"/>
                    <a:pt x="317" y="158"/>
                  </a:cubicBezTo>
                  <a:cubicBezTo>
                    <a:pt x="315" y="157"/>
                    <a:pt x="315" y="157"/>
                    <a:pt x="315" y="157"/>
                  </a:cubicBezTo>
                  <a:cubicBezTo>
                    <a:pt x="313" y="158"/>
                    <a:pt x="313" y="158"/>
                    <a:pt x="313" y="158"/>
                  </a:cubicBezTo>
                  <a:cubicBezTo>
                    <a:pt x="311" y="161"/>
                    <a:pt x="311" y="161"/>
                    <a:pt x="311" y="161"/>
                  </a:cubicBezTo>
                  <a:cubicBezTo>
                    <a:pt x="311" y="163"/>
                    <a:pt x="311" y="163"/>
                    <a:pt x="311" y="163"/>
                  </a:cubicBezTo>
                  <a:cubicBezTo>
                    <a:pt x="310" y="164"/>
                    <a:pt x="310" y="164"/>
                    <a:pt x="310" y="164"/>
                  </a:cubicBezTo>
                  <a:cubicBezTo>
                    <a:pt x="309" y="163"/>
                    <a:pt x="309" y="163"/>
                    <a:pt x="309" y="163"/>
                  </a:cubicBezTo>
                  <a:cubicBezTo>
                    <a:pt x="309" y="164"/>
                    <a:pt x="309" y="164"/>
                    <a:pt x="309" y="164"/>
                  </a:cubicBezTo>
                  <a:cubicBezTo>
                    <a:pt x="310" y="166"/>
                    <a:pt x="310" y="166"/>
                    <a:pt x="310" y="166"/>
                  </a:cubicBezTo>
                  <a:cubicBezTo>
                    <a:pt x="313" y="164"/>
                    <a:pt x="313" y="164"/>
                    <a:pt x="313" y="164"/>
                  </a:cubicBezTo>
                  <a:cubicBezTo>
                    <a:pt x="316" y="165"/>
                    <a:pt x="316" y="165"/>
                    <a:pt x="316" y="165"/>
                  </a:cubicBezTo>
                  <a:cubicBezTo>
                    <a:pt x="318" y="168"/>
                    <a:pt x="318" y="168"/>
                    <a:pt x="318" y="168"/>
                  </a:cubicBezTo>
                  <a:cubicBezTo>
                    <a:pt x="316" y="171"/>
                    <a:pt x="316" y="171"/>
                    <a:pt x="316" y="171"/>
                  </a:cubicBezTo>
                  <a:cubicBezTo>
                    <a:pt x="313" y="172"/>
                    <a:pt x="313" y="172"/>
                    <a:pt x="313" y="172"/>
                  </a:cubicBezTo>
                  <a:cubicBezTo>
                    <a:pt x="309" y="170"/>
                    <a:pt x="309" y="170"/>
                    <a:pt x="309" y="170"/>
                  </a:cubicBezTo>
                  <a:cubicBezTo>
                    <a:pt x="307" y="167"/>
                    <a:pt x="307" y="167"/>
                    <a:pt x="307" y="167"/>
                  </a:cubicBezTo>
                  <a:cubicBezTo>
                    <a:pt x="306" y="167"/>
                    <a:pt x="306" y="167"/>
                    <a:pt x="306" y="167"/>
                  </a:cubicBezTo>
                  <a:cubicBezTo>
                    <a:pt x="303" y="169"/>
                    <a:pt x="303" y="169"/>
                    <a:pt x="303" y="169"/>
                  </a:cubicBezTo>
                  <a:cubicBezTo>
                    <a:pt x="303" y="170"/>
                    <a:pt x="303" y="170"/>
                    <a:pt x="303" y="170"/>
                  </a:cubicBezTo>
                  <a:cubicBezTo>
                    <a:pt x="301" y="170"/>
                    <a:pt x="301" y="170"/>
                    <a:pt x="301" y="170"/>
                  </a:cubicBezTo>
                  <a:cubicBezTo>
                    <a:pt x="304" y="174"/>
                    <a:pt x="304" y="174"/>
                    <a:pt x="304" y="174"/>
                  </a:cubicBezTo>
                  <a:cubicBezTo>
                    <a:pt x="305" y="174"/>
                    <a:pt x="305" y="174"/>
                    <a:pt x="305" y="174"/>
                  </a:cubicBezTo>
                  <a:cubicBezTo>
                    <a:pt x="306" y="177"/>
                    <a:pt x="306" y="177"/>
                    <a:pt x="306" y="177"/>
                  </a:cubicBezTo>
                  <a:cubicBezTo>
                    <a:pt x="309" y="179"/>
                    <a:pt x="309" y="179"/>
                    <a:pt x="309" y="179"/>
                  </a:cubicBezTo>
                  <a:cubicBezTo>
                    <a:pt x="311" y="179"/>
                    <a:pt x="311" y="179"/>
                    <a:pt x="311" y="179"/>
                  </a:cubicBezTo>
                  <a:cubicBezTo>
                    <a:pt x="313" y="181"/>
                    <a:pt x="313" y="181"/>
                    <a:pt x="313" y="181"/>
                  </a:cubicBezTo>
                  <a:cubicBezTo>
                    <a:pt x="317" y="181"/>
                    <a:pt x="317" y="181"/>
                    <a:pt x="317" y="181"/>
                  </a:cubicBezTo>
                  <a:cubicBezTo>
                    <a:pt x="318" y="180"/>
                    <a:pt x="318" y="180"/>
                    <a:pt x="318" y="180"/>
                  </a:cubicBezTo>
                  <a:cubicBezTo>
                    <a:pt x="319" y="180"/>
                    <a:pt x="319" y="180"/>
                    <a:pt x="319" y="180"/>
                  </a:cubicBezTo>
                  <a:cubicBezTo>
                    <a:pt x="319" y="181"/>
                    <a:pt x="319" y="181"/>
                    <a:pt x="319" y="181"/>
                  </a:cubicBezTo>
                  <a:cubicBezTo>
                    <a:pt x="322" y="181"/>
                    <a:pt x="322" y="181"/>
                    <a:pt x="322" y="181"/>
                  </a:cubicBezTo>
                  <a:cubicBezTo>
                    <a:pt x="323" y="184"/>
                    <a:pt x="323" y="184"/>
                    <a:pt x="323" y="184"/>
                  </a:cubicBezTo>
                  <a:cubicBezTo>
                    <a:pt x="324" y="184"/>
                    <a:pt x="324" y="184"/>
                    <a:pt x="324" y="184"/>
                  </a:cubicBezTo>
                  <a:cubicBezTo>
                    <a:pt x="325" y="186"/>
                    <a:pt x="325" y="186"/>
                    <a:pt x="325" y="186"/>
                  </a:cubicBezTo>
                  <a:cubicBezTo>
                    <a:pt x="328" y="186"/>
                    <a:pt x="328" y="186"/>
                    <a:pt x="328" y="186"/>
                  </a:cubicBezTo>
                  <a:cubicBezTo>
                    <a:pt x="330" y="185"/>
                    <a:pt x="330" y="185"/>
                    <a:pt x="330" y="185"/>
                  </a:cubicBezTo>
                  <a:cubicBezTo>
                    <a:pt x="329" y="187"/>
                    <a:pt x="329" y="187"/>
                    <a:pt x="329" y="187"/>
                  </a:cubicBezTo>
                  <a:cubicBezTo>
                    <a:pt x="325" y="187"/>
                    <a:pt x="325" y="187"/>
                    <a:pt x="325" y="187"/>
                  </a:cubicBezTo>
                  <a:cubicBezTo>
                    <a:pt x="323" y="186"/>
                    <a:pt x="323" y="186"/>
                    <a:pt x="323" y="186"/>
                  </a:cubicBezTo>
                  <a:cubicBezTo>
                    <a:pt x="321" y="186"/>
                    <a:pt x="321" y="186"/>
                    <a:pt x="321" y="186"/>
                  </a:cubicBezTo>
                  <a:cubicBezTo>
                    <a:pt x="319" y="183"/>
                    <a:pt x="319" y="183"/>
                    <a:pt x="319" y="183"/>
                  </a:cubicBezTo>
                  <a:cubicBezTo>
                    <a:pt x="317" y="183"/>
                    <a:pt x="317" y="183"/>
                    <a:pt x="317" y="183"/>
                  </a:cubicBezTo>
                  <a:cubicBezTo>
                    <a:pt x="316" y="184"/>
                    <a:pt x="316" y="184"/>
                    <a:pt x="316" y="184"/>
                  </a:cubicBezTo>
                  <a:cubicBezTo>
                    <a:pt x="314" y="184"/>
                    <a:pt x="314" y="184"/>
                    <a:pt x="314" y="184"/>
                  </a:cubicBezTo>
                  <a:cubicBezTo>
                    <a:pt x="312" y="186"/>
                    <a:pt x="312" y="186"/>
                    <a:pt x="312" y="186"/>
                  </a:cubicBezTo>
                  <a:cubicBezTo>
                    <a:pt x="312" y="185"/>
                    <a:pt x="312" y="185"/>
                    <a:pt x="312" y="185"/>
                  </a:cubicBezTo>
                  <a:cubicBezTo>
                    <a:pt x="310" y="183"/>
                    <a:pt x="310" y="183"/>
                    <a:pt x="310" y="183"/>
                  </a:cubicBezTo>
                  <a:cubicBezTo>
                    <a:pt x="308" y="184"/>
                    <a:pt x="308" y="184"/>
                    <a:pt x="308" y="184"/>
                  </a:cubicBezTo>
                  <a:cubicBezTo>
                    <a:pt x="305" y="184"/>
                    <a:pt x="305" y="184"/>
                    <a:pt x="305" y="184"/>
                  </a:cubicBezTo>
                  <a:cubicBezTo>
                    <a:pt x="303" y="183"/>
                    <a:pt x="303" y="183"/>
                    <a:pt x="303" y="183"/>
                  </a:cubicBezTo>
                  <a:cubicBezTo>
                    <a:pt x="301" y="183"/>
                    <a:pt x="301" y="183"/>
                    <a:pt x="301" y="183"/>
                  </a:cubicBezTo>
                  <a:cubicBezTo>
                    <a:pt x="300" y="182"/>
                    <a:pt x="300" y="182"/>
                    <a:pt x="300" y="182"/>
                  </a:cubicBezTo>
                  <a:cubicBezTo>
                    <a:pt x="302" y="181"/>
                    <a:pt x="302" y="181"/>
                    <a:pt x="302" y="181"/>
                  </a:cubicBezTo>
                  <a:cubicBezTo>
                    <a:pt x="302" y="179"/>
                    <a:pt x="302" y="179"/>
                    <a:pt x="302" y="179"/>
                  </a:cubicBezTo>
                  <a:cubicBezTo>
                    <a:pt x="300" y="178"/>
                    <a:pt x="300" y="178"/>
                    <a:pt x="300" y="178"/>
                  </a:cubicBezTo>
                  <a:cubicBezTo>
                    <a:pt x="300" y="177"/>
                    <a:pt x="300" y="177"/>
                    <a:pt x="300" y="177"/>
                  </a:cubicBezTo>
                  <a:cubicBezTo>
                    <a:pt x="298" y="174"/>
                    <a:pt x="298" y="174"/>
                    <a:pt x="298" y="174"/>
                  </a:cubicBezTo>
                  <a:cubicBezTo>
                    <a:pt x="296" y="173"/>
                    <a:pt x="296" y="173"/>
                    <a:pt x="296" y="173"/>
                  </a:cubicBezTo>
                  <a:cubicBezTo>
                    <a:pt x="297" y="170"/>
                    <a:pt x="297" y="170"/>
                    <a:pt x="297" y="170"/>
                  </a:cubicBezTo>
                  <a:cubicBezTo>
                    <a:pt x="296" y="168"/>
                    <a:pt x="296" y="168"/>
                    <a:pt x="296" y="168"/>
                  </a:cubicBezTo>
                  <a:cubicBezTo>
                    <a:pt x="296" y="164"/>
                    <a:pt x="296" y="164"/>
                    <a:pt x="296" y="164"/>
                  </a:cubicBezTo>
                  <a:cubicBezTo>
                    <a:pt x="294" y="163"/>
                    <a:pt x="294" y="163"/>
                    <a:pt x="294" y="163"/>
                  </a:cubicBezTo>
                  <a:cubicBezTo>
                    <a:pt x="294" y="160"/>
                    <a:pt x="294" y="160"/>
                    <a:pt x="294" y="160"/>
                  </a:cubicBezTo>
                  <a:cubicBezTo>
                    <a:pt x="293" y="159"/>
                    <a:pt x="293" y="159"/>
                    <a:pt x="293" y="159"/>
                  </a:cubicBezTo>
                  <a:cubicBezTo>
                    <a:pt x="292" y="159"/>
                    <a:pt x="292" y="159"/>
                    <a:pt x="292" y="159"/>
                  </a:cubicBezTo>
                  <a:cubicBezTo>
                    <a:pt x="292" y="156"/>
                    <a:pt x="292" y="156"/>
                    <a:pt x="292" y="156"/>
                  </a:cubicBezTo>
                  <a:cubicBezTo>
                    <a:pt x="289" y="155"/>
                    <a:pt x="289" y="155"/>
                    <a:pt x="289" y="155"/>
                  </a:cubicBezTo>
                  <a:cubicBezTo>
                    <a:pt x="288" y="155"/>
                    <a:pt x="288" y="155"/>
                    <a:pt x="288" y="155"/>
                  </a:cubicBezTo>
                  <a:cubicBezTo>
                    <a:pt x="292" y="162"/>
                    <a:pt x="292" y="162"/>
                    <a:pt x="292" y="162"/>
                  </a:cubicBezTo>
                  <a:cubicBezTo>
                    <a:pt x="293" y="167"/>
                    <a:pt x="293" y="167"/>
                    <a:pt x="293" y="167"/>
                  </a:cubicBezTo>
                  <a:cubicBezTo>
                    <a:pt x="292" y="171"/>
                    <a:pt x="292" y="171"/>
                    <a:pt x="292" y="171"/>
                  </a:cubicBezTo>
                  <a:cubicBezTo>
                    <a:pt x="289" y="174"/>
                    <a:pt x="289" y="174"/>
                    <a:pt x="289" y="174"/>
                  </a:cubicBezTo>
                  <a:cubicBezTo>
                    <a:pt x="287" y="176"/>
                    <a:pt x="287" y="176"/>
                    <a:pt x="287" y="176"/>
                  </a:cubicBezTo>
                  <a:cubicBezTo>
                    <a:pt x="287" y="177"/>
                    <a:pt x="287" y="177"/>
                    <a:pt x="287" y="177"/>
                  </a:cubicBezTo>
                  <a:cubicBezTo>
                    <a:pt x="289" y="178"/>
                    <a:pt x="289" y="178"/>
                    <a:pt x="289" y="178"/>
                  </a:cubicBezTo>
                  <a:cubicBezTo>
                    <a:pt x="289" y="181"/>
                    <a:pt x="289" y="181"/>
                    <a:pt x="289" y="181"/>
                  </a:cubicBezTo>
                  <a:cubicBezTo>
                    <a:pt x="288" y="184"/>
                    <a:pt x="288" y="184"/>
                    <a:pt x="288" y="184"/>
                  </a:cubicBezTo>
                  <a:cubicBezTo>
                    <a:pt x="288" y="186"/>
                    <a:pt x="288" y="186"/>
                    <a:pt x="288" y="186"/>
                  </a:cubicBezTo>
                  <a:cubicBezTo>
                    <a:pt x="291" y="188"/>
                    <a:pt x="291" y="188"/>
                    <a:pt x="291" y="188"/>
                  </a:cubicBezTo>
                  <a:cubicBezTo>
                    <a:pt x="295" y="191"/>
                    <a:pt x="295" y="191"/>
                    <a:pt x="295" y="191"/>
                  </a:cubicBezTo>
                  <a:cubicBezTo>
                    <a:pt x="296" y="194"/>
                    <a:pt x="296" y="194"/>
                    <a:pt x="296" y="194"/>
                  </a:cubicBezTo>
                  <a:cubicBezTo>
                    <a:pt x="298" y="194"/>
                    <a:pt x="298" y="194"/>
                    <a:pt x="298" y="194"/>
                  </a:cubicBezTo>
                  <a:cubicBezTo>
                    <a:pt x="300" y="196"/>
                    <a:pt x="300" y="196"/>
                    <a:pt x="300" y="196"/>
                  </a:cubicBezTo>
                  <a:cubicBezTo>
                    <a:pt x="302" y="199"/>
                    <a:pt x="302" y="199"/>
                    <a:pt x="302" y="199"/>
                  </a:cubicBezTo>
                  <a:cubicBezTo>
                    <a:pt x="301" y="205"/>
                    <a:pt x="301" y="205"/>
                    <a:pt x="301" y="205"/>
                  </a:cubicBezTo>
                  <a:cubicBezTo>
                    <a:pt x="301" y="207"/>
                    <a:pt x="301" y="207"/>
                    <a:pt x="301" y="207"/>
                  </a:cubicBezTo>
                  <a:cubicBezTo>
                    <a:pt x="303" y="210"/>
                    <a:pt x="303" y="210"/>
                    <a:pt x="303" y="210"/>
                  </a:cubicBezTo>
                  <a:cubicBezTo>
                    <a:pt x="302" y="214"/>
                    <a:pt x="302" y="214"/>
                    <a:pt x="302" y="214"/>
                  </a:cubicBezTo>
                  <a:cubicBezTo>
                    <a:pt x="303" y="216"/>
                    <a:pt x="303" y="216"/>
                    <a:pt x="303" y="216"/>
                  </a:cubicBezTo>
                  <a:cubicBezTo>
                    <a:pt x="307" y="219"/>
                    <a:pt x="307" y="219"/>
                    <a:pt x="307" y="219"/>
                  </a:cubicBezTo>
                  <a:cubicBezTo>
                    <a:pt x="307" y="221"/>
                    <a:pt x="307" y="221"/>
                    <a:pt x="307" y="221"/>
                  </a:cubicBezTo>
                  <a:cubicBezTo>
                    <a:pt x="307" y="223"/>
                    <a:pt x="307" y="223"/>
                    <a:pt x="307" y="223"/>
                  </a:cubicBezTo>
                  <a:cubicBezTo>
                    <a:pt x="308" y="224"/>
                    <a:pt x="308" y="224"/>
                    <a:pt x="308" y="224"/>
                  </a:cubicBezTo>
                  <a:cubicBezTo>
                    <a:pt x="310" y="225"/>
                    <a:pt x="310" y="225"/>
                    <a:pt x="310" y="225"/>
                  </a:cubicBezTo>
                  <a:cubicBezTo>
                    <a:pt x="313" y="223"/>
                    <a:pt x="313" y="223"/>
                    <a:pt x="313" y="223"/>
                  </a:cubicBezTo>
                  <a:cubicBezTo>
                    <a:pt x="316" y="224"/>
                    <a:pt x="316" y="224"/>
                    <a:pt x="316" y="224"/>
                  </a:cubicBezTo>
                  <a:cubicBezTo>
                    <a:pt x="317" y="223"/>
                    <a:pt x="317" y="223"/>
                    <a:pt x="317" y="223"/>
                  </a:cubicBezTo>
                  <a:cubicBezTo>
                    <a:pt x="317" y="221"/>
                    <a:pt x="317" y="221"/>
                    <a:pt x="317" y="221"/>
                  </a:cubicBezTo>
                  <a:cubicBezTo>
                    <a:pt x="319" y="219"/>
                    <a:pt x="319" y="219"/>
                    <a:pt x="319" y="219"/>
                  </a:cubicBezTo>
                  <a:cubicBezTo>
                    <a:pt x="322" y="220"/>
                    <a:pt x="322" y="220"/>
                    <a:pt x="322" y="220"/>
                  </a:cubicBezTo>
                  <a:cubicBezTo>
                    <a:pt x="323" y="219"/>
                    <a:pt x="323" y="219"/>
                    <a:pt x="323" y="219"/>
                  </a:cubicBezTo>
                  <a:cubicBezTo>
                    <a:pt x="326" y="221"/>
                    <a:pt x="326" y="221"/>
                    <a:pt x="326" y="221"/>
                  </a:cubicBezTo>
                  <a:cubicBezTo>
                    <a:pt x="328" y="220"/>
                    <a:pt x="328" y="220"/>
                    <a:pt x="328" y="220"/>
                  </a:cubicBezTo>
                  <a:cubicBezTo>
                    <a:pt x="329" y="222"/>
                    <a:pt x="329" y="222"/>
                    <a:pt x="329" y="222"/>
                  </a:cubicBezTo>
                  <a:cubicBezTo>
                    <a:pt x="333" y="224"/>
                    <a:pt x="333" y="224"/>
                    <a:pt x="333" y="224"/>
                  </a:cubicBezTo>
                  <a:cubicBezTo>
                    <a:pt x="336" y="224"/>
                    <a:pt x="336" y="224"/>
                    <a:pt x="336" y="224"/>
                  </a:cubicBezTo>
                  <a:cubicBezTo>
                    <a:pt x="338" y="226"/>
                    <a:pt x="338" y="226"/>
                    <a:pt x="338" y="226"/>
                  </a:cubicBezTo>
                  <a:cubicBezTo>
                    <a:pt x="338" y="228"/>
                    <a:pt x="338" y="228"/>
                    <a:pt x="338" y="228"/>
                  </a:cubicBezTo>
                  <a:cubicBezTo>
                    <a:pt x="341" y="229"/>
                    <a:pt x="341" y="229"/>
                    <a:pt x="341" y="229"/>
                  </a:cubicBezTo>
                  <a:cubicBezTo>
                    <a:pt x="341" y="231"/>
                    <a:pt x="341" y="231"/>
                    <a:pt x="341" y="231"/>
                  </a:cubicBezTo>
                  <a:cubicBezTo>
                    <a:pt x="342" y="231"/>
                    <a:pt x="342" y="231"/>
                    <a:pt x="342" y="231"/>
                  </a:cubicBezTo>
                  <a:cubicBezTo>
                    <a:pt x="342" y="232"/>
                    <a:pt x="342" y="232"/>
                    <a:pt x="342" y="232"/>
                  </a:cubicBezTo>
                  <a:cubicBezTo>
                    <a:pt x="343" y="233"/>
                    <a:pt x="343" y="233"/>
                    <a:pt x="343" y="233"/>
                  </a:cubicBezTo>
                  <a:cubicBezTo>
                    <a:pt x="342" y="235"/>
                    <a:pt x="342" y="235"/>
                    <a:pt x="342" y="235"/>
                  </a:cubicBezTo>
                  <a:cubicBezTo>
                    <a:pt x="340" y="235"/>
                    <a:pt x="340" y="235"/>
                    <a:pt x="340" y="235"/>
                  </a:cubicBezTo>
                  <a:cubicBezTo>
                    <a:pt x="340" y="238"/>
                    <a:pt x="340" y="238"/>
                    <a:pt x="340" y="238"/>
                  </a:cubicBezTo>
                  <a:cubicBezTo>
                    <a:pt x="341" y="240"/>
                    <a:pt x="341" y="240"/>
                    <a:pt x="341" y="240"/>
                  </a:cubicBezTo>
                  <a:cubicBezTo>
                    <a:pt x="342" y="241"/>
                    <a:pt x="342" y="241"/>
                    <a:pt x="342" y="241"/>
                  </a:cubicBezTo>
                  <a:cubicBezTo>
                    <a:pt x="342" y="242"/>
                    <a:pt x="342" y="242"/>
                    <a:pt x="342" y="242"/>
                  </a:cubicBezTo>
                  <a:cubicBezTo>
                    <a:pt x="343" y="244"/>
                    <a:pt x="343" y="244"/>
                    <a:pt x="343" y="244"/>
                  </a:cubicBezTo>
                  <a:cubicBezTo>
                    <a:pt x="345" y="244"/>
                    <a:pt x="345" y="244"/>
                    <a:pt x="345" y="244"/>
                  </a:cubicBezTo>
                  <a:cubicBezTo>
                    <a:pt x="346" y="245"/>
                    <a:pt x="346" y="245"/>
                    <a:pt x="346" y="245"/>
                  </a:cubicBezTo>
                  <a:cubicBezTo>
                    <a:pt x="348" y="245"/>
                    <a:pt x="348" y="245"/>
                    <a:pt x="348" y="245"/>
                  </a:cubicBezTo>
                  <a:cubicBezTo>
                    <a:pt x="350" y="243"/>
                    <a:pt x="350" y="243"/>
                    <a:pt x="350" y="243"/>
                  </a:cubicBezTo>
                  <a:cubicBezTo>
                    <a:pt x="350" y="245"/>
                    <a:pt x="350" y="245"/>
                    <a:pt x="350" y="245"/>
                  </a:cubicBezTo>
                  <a:cubicBezTo>
                    <a:pt x="352" y="244"/>
                    <a:pt x="352" y="244"/>
                    <a:pt x="352" y="244"/>
                  </a:cubicBezTo>
                  <a:cubicBezTo>
                    <a:pt x="353" y="245"/>
                    <a:pt x="353" y="245"/>
                    <a:pt x="353" y="245"/>
                  </a:cubicBezTo>
                  <a:cubicBezTo>
                    <a:pt x="352" y="245"/>
                    <a:pt x="352" y="245"/>
                    <a:pt x="352" y="245"/>
                  </a:cubicBezTo>
                  <a:cubicBezTo>
                    <a:pt x="352" y="246"/>
                    <a:pt x="352" y="246"/>
                    <a:pt x="352" y="246"/>
                  </a:cubicBezTo>
                  <a:cubicBezTo>
                    <a:pt x="349" y="246"/>
                    <a:pt x="349" y="246"/>
                    <a:pt x="349" y="246"/>
                  </a:cubicBezTo>
                  <a:cubicBezTo>
                    <a:pt x="348" y="247"/>
                    <a:pt x="348" y="247"/>
                    <a:pt x="348" y="247"/>
                  </a:cubicBezTo>
                  <a:cubicBezTo>
                    <a:pt x="345" y="247"/>
                    <a:pt x="345" y="247"/>
                    <a:pt x="345" y="247"/>
                  </a:cubicBezTo>
                  <a:cubicBezTo>
                    <a:pt x="343" y="246"/>
                    <a:pt x="343" y="246"/>
                    <a:pt x="343" y="246"/>
                  </a:cubicBezTo>
                  <a:cubicBezTo>
                    <a:pt x="341" y="246"/>
                    <a:pt x="341" y="246"/>
                    <a:pt x="341" y="246"/>
                  </a:cubicBezTo>
                  <a:cubicBezTo>
                    <a:pt x="340" y="244"/>
                    <a:pt x="340" y="244"/>
                    <a:pt x="340" y="244"/>
                  </a:cubicBezTo>
                  <a:cubicBezTo>
                    <a:pt x="340" y="243"/>
                    <a:pt x="340" y="243"/>
                    <a:pt x="340" y="243"/>
                  </a:cubicBezTo>
                  <a:cubicBezTo>
                    <a:pt x="340" y="241"/>
                    <a:pt x="340" y="241"/>
                    <a:pt x="340" y="241"/>
                  </a:cubicBezTo>
                  <a:cubicBezTo>
                    <a:pt x="339" y="239"/>
                    <a:pt x="339" y="239"/>
                    <a:pt x="339" y="239"/>
                  </a:cubicBezTo>
                  <a:cubicBezTo>
                    <a:pt x="338" y="237"/>
                    <a:pt x="338" y="237"/>
                    <a:pt x="338" y="237"/>
                  </a:cubicBezTo>
                  <a:cubicBezTo>
                    <a:pt x="337" y="236"/>
                    <a:pt x="337" y="236"/>
                    <a:pt x="337" y="236"/>
                  </a:cubicBezTo>
                  <a:cubicBezTo>
                    <a:pt x="337" y="234"/>
                    <a:pt x="337" y="234"/>
                    <a:pt x="337" y="234"/>
                  </a:cubicBezTo>
                  <a:cubicBezTo>
                    <a:pt x="335" y="231"/>
                    <a:pt x="335" y="231"/>
                    <a:pt x="335" y="231"/>
                  </a:cubicBezTo>
                  <a:cubicBezTo>
                    <a:pt x="334" y="231"/>
                    <a:pt x="334" y="231"/>
                    <a:pt x="334" y="231"/>
                  </a:cubicBezTo>
                  <a:cubicBezTo>
                    <a:pt x="333" y="230"/>
                    <a:pt x="333" y="230"/>
                    <a:pt x="333" y="230"/>
                  </a:cubicBezTo>
                  <a:cubicBezTo>
                    <a:pt x="330" y="228"/>
                    <a:pt x="330" y="228"/>
                    <a:pt x="330" y="228"/>
                  </a:cubicBezTo>
                  <a:cubicBezTo>
                    <a:pt x="330" y="226"/>
                    <a:pt x="330" y="226"/>
                    <a:pt x="330" y="226"/>
                  </a:cubicBezTo>
                  <a:cubicBezTo>
                    <a:pt x="328" y="223"/>
                    <a:pt x="328" y="223"/>
                    <a:pt x="328" y="223"/>
                  </a:cubicBezTo>
                  <a:cubicBezTo>
                    <a:pt x="325" y="223"/>
                    <a:pt x="325" y="223"/>
                    <a:pt x="325" y="223"/>
                  </a:cubicBezTo>
                  <a:cubicBezTo>
                    <a:pt x="322" y="227"/>
                    <a:pt x="322" y="227"/>
                    <a:pt x="322" y="227"/>
                  </a:cubicBezTo>
                  <a:cubicBezTo>
                    <a:pt x="320" y="227"/>
                    <a:pt x="320" y="227"/>
                    <a:pt x="320" y="227"/>
                  </a:cubicBezTo>
                  <a:cubicBezTo>
                    <a:pt x="318" y="229"/>
                    <a:pt x="318" y="229"/>
                    <a:pt x="318" y="229"/>
                  </a:cubicBezTo>
                  <a:cubicBezTo>
                    <a:pt x="316" y="231"/>
                    <a:pt x="316" y="231"/>
                    <a:pt x="316" y="231"/>
                  </a:cubicBezTo>
                  <a:cubicBezTo>
                    <a:pt x="316" y="236"/>
                    <a:pt x="316" y="236"/>
                    <a:pt x="316" y="236"/>
                  </a:cubicBezTo>
                  <a:cubicBezTo>
                    <a:pt x="317" y="238"/>
                    <a:pt x="317" y="238"/>
                    <a:pt x="317" y="238"/>
                  </a:cubicBezTo>
                  <a:cubicBezTo>
                    <a:pt x="320" y="240"/>
                    <a:pt x="320" y="240"/>
                    <a:pt x="320" y="240"/>
                  </a:cubicBezTo>
                  <a:cubicBezTo>
                    <a:pt x="323" y="246"/>
                    <a:pt x="323" y="246"/>
                    <a:pt x="323" y="246"/>
                  </a:cubicBezTo>
                  <a:cubicBezTo>
                    <a:pt x="323" y="248"/>
                    <a:pt x="323" y="248"/>
                    <a:pt x="323" y="248"/>
                  </a:cubicBezTo>
                  <a:cubicBezTo>
                    <a:pt x="320" y="252"/>
                    <a:pt x="320" y="252"/>
                    <a:pt x="320" y="252"/>
                  </a:cubicBezTo>
                  <a:cubicBezTo>
                    <a:pt x="320" y="255"/>
                    <a:pt x="320" y="255"/>
                    <a:pt x="320" y="255"/>
                  </a:cubicBezTo>
                  <a:cubicBezTo>
                    <a:pt x="321" y="258"/>
                    <a:pt x="321" y="258"/>
                    <a:pt x="321" y="258"/>
                  </a:cubicBezTo>
                  <a:cubicBezTo>
                    <a:pt x="320" y="262"/>
                    <a:pt x="320" y="262"/>
                    <a:pt x="320" y="262"/>
                  </a:cubicBezTo>
                  <a:cubicBezTo>
                    <a:pt x="319" y="263"/>
                    <a:pt x="319" y="263"/>
                    <a:pt x="319" y="263"/>
                  </a:cubicBezTo>
                  <a:cubicBezTo>
                    <a:pt x="317" y="266"/>
                    <a:pt x="317" y="266"/>
                    <a:pt x="317" y="266"/>
                  </a:cubicBezTo>
                  <a:cubicBezTo>
                    <a:pt x="317" y="267"/>
                    <a:pt x="317" y="267"/>
                    <a:pt x="317" y="267"/>
                  </a:cubicBezTo>
                  <a:cubicBezTo>
                    <a:pt x="315" y="268"/>
                    <a:pt x="315" y="268"/>
                    <a:pt x="315" y="268"/>
                  </a:cubicBezTo>
                  <a:cubicBezTo>
                    <a:pt x="314" y="269"/>
                    <a:pt x="314" y="269"/>
                    <a:pt x="314" y="269"/>
                  </a:cubicBezTo>
                  <a:cubicBezTo>
                    <a:pt x="314" y="271"/>
                    <a:pt x="314" y="271"/>
                    <a:pt x="314" y="271"/>
                  </a:cubicBezTo>
                  <a:cubicBezTo>
                    <a:pt x="315" y="273"/>
                    <a:pt x="315" y="273"/>
                    <a:pt x="315" y="273"/>
                  </a:cubicBezTo>
                  <a:cubicBezTo>
                    <a:pt x="315" y="274"/>
                    <a:pt x="315" y="274"/>
                    <a:pt x="315" y="274"/>
                  </a:cubicBezTo>
                  <a:cubicBezTo>
                    <a:pt x="313" y="276"/>
                    <a:pt x="313" y="276"/>
                    <a:pt x="313" y="276"/>
                  </a:cubicBezTo>
                  <a:cubicBezTo>
                    <a:pt x="309" y="275"/>
                    <a:pt x="309" y="275"/>
                    <a:pt x="309" y="275"/>
                  </a:cubicBezTo>
                  <a:cubicBezTo>
                    <a:pt x="309" y="274"/>
                    <a:pt x="309" y="274"/>
                    <a:pt x="309" y="274"/>
                  </a:cubicBezTo>
                  <a:cubicBezTo>
                    <a:pt x="306" y="274"/>
                    <a:pt x="306" y="274"/>
                    <a:pt x="306" y="274"/>
                  </a:cubicBezTo>
                  <a:cubicBezTo>
                    <a:pt x="303" y="275"/>
                    <a:pt x="303" y="275"/>
                    <a:pt x="303" y="275"/>
                  </a:cubicBezTo>
                  <a:cubicBezTo>
                    <a:pt x="300" y="274"/>
                    <a:pt x="300" y="274"/>
                    <a:pt x="300" y="274"/>
                  </a:cubicBezTo>
                  <a:cubicBezTo>
                    <a:pt x="294" y="273"/>
                    <a:pt x="294" y="273"/>
                    <a:pt x="294" y="273"/>
                  </a:cubicBezTo>
                  <a:cubicBezTo>
                    <a:pt x="291" y="271"/>
                    <a:pt x="291" y="271"/>
                    <a:pt x="291" y="271"/>
                  </a:cubicBezTo>
                  <a:cubicBezTo>
                    <a:pt x="291" y="269"/>
                    <a:pt x="291" y="269"/>
                    <a:pt x="291" y="269"/>
                  </a:cubicBezTo>
                  <a:cubicBezTo>
                    <a:pt x="288" y="270"/>
                    <a:pt x="288" y="270"/>
                    <a:pt x="288" y="270"/>
                  </a:cubicBezTo>
                  <a:cubicBezTo>
                    <a:pt x="287" y="271"/>
                    <a:pt x="287" y="271"/>
                    <a:pt x="287" y="271"/>
                  </a:cubicBezTo>
                  <a:cubicBezTo>
                    <a:pt x="286" y="271"/>
                    <a:pt x="286" y="271"/>
                    <a:pt x="286" y="271"/>
                  </a:cubicBezTo>
                  <a:cubicBezTo>
                    <a:pt x="285" y="270"/>
                    <a:pt x="285" y="270"/>
                    <a:pt x="285" y="270"/>
                  </a:cubicBezTo>
                  <a:cubicBezTo>
                    <a:pt x="286" y="268"/>
                    <a:pt x="286" y="268"/>
                    <a:pt x="286" y="268"/>
                  </a:cubicBezTo>
                  <a:cubicBezTo>
                    <a:pt x="289" y="268"/>
                    <a:pt x="289" y="268"/>
                    <a:pt x="289" y="268"/>
                  </a:cubicBezTo>
                  <a:cubicBezTo>
                    <a:pt x="294" y="267"/>
                    <a:pt x="294" y="267"/>
                    <a:pt x="294" y="267"/>
                  </a:cubicBezTo>
                  <a:cubicBezTo>
                    <a:pt x="295" y="266"/>
                    <a:pt x="295" y="266"/>
                    <a:pt x="295" y="266"/>
                  </a:cubicBezTo>
                  <a:cubicBezTo>
                    <a:pt x="298" y="268"/>
                    <a:pt x="298" y="268"/>
                    <a:pt x="298" y="268"/>
                  </a:cubicBezTo>
                  <a:cubicBezTo>
                    <a:pt x="300" y="268"/>
                    <a:pt x="300" y="268"/>
                    <a:pt x="300" y="268"/>
                  </a:cubicBezTo>
                  <a:cubicBezTo>
                    <a:pt x="300" y="267"/>
                    <a:pt x="300" y="267"/>
                    <a:pt x="300" y="267"/>
                  </a:cubicBezTo>
                  <a:cubicBezTo>
                    <a:pt x="302" y="267"/>
                    <a:pt x="302" y="267"/>
                    <a:pt x="302" y="267"/>
                  </a:cubicBezTo>
                  <a:cubicBezTo>
                    <a:pt x="302" y="268"/>
                    <a:pt x="302" y="268"/>
                    <a:pt x="302" y="268"/>
                  </a:cubicBezTo>
                  <a:cubicBezTo>
                    <a:pt x="299" y="270"/>
                    <a:pt x="299" y="270"/>
                    <a:pt x="299" y="270"/>
                  </a:cubicBezTo>
                  <a:cubicBezTo>
                    <a:pt x="301" y="271"/>
                    <a:pt x="301" y="271"/>
                    <a:pt x="301" y="271"/>
                  </a:cubicBezTo>
                  <a:cubicBezTo>
                    <a:pt x="304" y="271"/>
                    <a:pt x="304" y="271"/>
                    <a:pt x="304" y="271"/>
                  </a:cubicBezTo>
                  <a:cubicBezTo>
                    <a:pt x="305" y="269"/>
                    <a:pt x="305" y="269"/>
                    <a:pt x="305" y="269"/>
                  </a:cubicBezTo>
                  <a:cubicBezTo>
                    <a:pt x="307" y="268"/>
                    <a:pt x="307" y="268"/>
                    <a:pt x="307" y="268"/>
                  </a:cubicBezTo>
                  <a:cubicBezTo>
                    <a:pt x="307" y="267"/>
                    <a:pt x="307" y="267"/>
                    <a:pt x="307" y="267"/>
                  </a:cubicBezTo>
                  <a:cubicBezTo>
                    <a:pt x="305" y="265"/>
                    <a:pt x="305" y="265"/>
                    <a:pt x="305" y="265"/>
                  </a:cubicBezTo>
                  <a:cubicBezTo>
                    <a:pt x="305" y="264"/>
                    <a:pt x="305" y="264"/>
                    <a:pt x="305" y="264"/>
                  </a:cubicBezTo>
                  <a:cubicBezTo>
                    <a:pt x="307" y="265"/>
                    <a:pt x="307" y="265"/>
                    <a:pt x="307" y="265"/>
                  </a:cubicBezTo>
                  <a:cubicBezTo>
                    <a:pt x="308" y="264"/>
                    <a:pt x="308" y="264"/>
                    <a:pt x="308" y="264"/>
                  </a:cubicBezTo>
                  <a:cubicBezTo>
                    <a:pt x="308" y="260"/>
                    <a:pt x="308" y="260"/>
                    <a:pt x="308" y="260"/>
                  </a:cubicBezTo>
                  <a:cubicBezTo>
                    <a:pt x="310" y="259"/>
                    <a:pt x="310" y="259"/>
                    <a:pt x="310" y="259"/>
                  </a:cubicBezTo>
                  <a:cubicBezTo>
                    <a:pt x="310" y="258"/>
                    <a:pt x="310" y="258"/>
                    <a:pt x="310" y="258"/>
                  </a:cubicBezTo>
                  <a:cubicBezTo>
                    <a:pt x="309" y="259"/>
                    <a:pt x="309" y="259"/>
                    <a:pt x="309" y="259"/>
                  </a:cubicBezTo>
                  <a:cubicBezTo>
                    <a:pt x="308" y="258"/>
                    <a:pt x="308" y="258"/>
                    <a:pt x="308" y="258"/>
                  </a:cubicBezTo>
                  <a:cubicBezTo>
                    <a:pt x="310" y="257"/>
                    <a:pt x="310" y="257"/>
                    <a:pt x="310" y="257"/>
                  </a:cubicBezTo>
                  <a:cubicBezTo>
                    <a:pt x="310" y="253"/>
                    <a:pt x="310" y="253"/>
                    <a:pt x="310" y="253"/>
                  </a:cubicBezTo>
                  <a:cubicBezTo>
                    <a:pt x="310" y="252"/>
                    <a:pt x="310" y="252"/>
                    <a:pt x="310" y="252"/>
                  </a:cubicBezTo>
                  <a:cubicBezTo>
                    <a:pt x="311" y="251"/>
                    <a:pt x="311" y="251"/>
                    <a:pt x="311" y="251"/>
                  </a:cubicBezTo>
                  <a:cubicBezTo>
                    <a:pt x="311" y="250"/>
                    <a:pt x="311" y="250"/>
                    <a:pt x="311" y="250"/>
                  </a:cubicBezTo>
                  <a:cubicBezTo>
                    <a:pt x="312" y="249"/>
                    <a:pt x="312" y="249"/>
                    <a:pt x="312" y="249"/>
                  </a:cubicBezTo>
                  <a:cubicBezTo>
                    <a:pt x="312" y="246"/>
                    <a:pt x="312" y="246"/>
                    <a:pt x="312" y="246"/>
                  </a:cubicBezTo>
                  <a:cubicBezTo>
                    <a:pt x="310" y="244"/>
                    <a:pt x="310" y="244"/>
                    <a:pt x="310" y="244"/>
                  </a:cubicBezTo>
                  <a:cubicBezTo>
                    <a:pt x="309" y="241"/>
                    <a:pt x="309" y="241"/>
                    <a:pt x="309" y="241"/>
                  </a:cubicBezTo>
                  <a:cubicBezTo>
                    <a:pt x="309" y="238"/>
                    <a:pt x="309" y="238"/>
                    <a:pt x="309" y="238"/>
                  </a:cubicBezTo>
                  <a:cubicBezTo>
                    <a:pt x="309" y="237"/>
                    <a:pt x="309" y="237"/>
                    <a:pt x="309" y="237"/>
                  </a:cubicBezTo>
                  <a:cubicBezTo>
                    <a:pt x="310" y="237"/>
                    <a:pt x="310" y="237"/>
                    <a:pt x="310" y="237"/>
                  </a:cubicBezTo>
                  <a:cubicBezTo>
                    <a:pt x="310" y="235"/>
                    <a:pt x="310" y="235"/>
                    <a:pt x="310" y="235"/>
                  </a:cubicBezTo>
                  <a:cubicBezTo>
                    <a:pt x="308" y="233"/>
                    <a:pt x="308" y="233"/>
                    <a:pt x="308" y="233"/>
                  </a:cubicBezTo>
                  <a:cubicBezTo>
                    <a:pt x="306" y="233"/>
                    <a:pt x="306" y="233"/>
                    <a:pt x="306" y="233"/>
                  </a:cubicBezTo>
                  <a:cubicBezTo>
                    <a:pt x="305" y="231"/>
                    <a:pt x="305" y="231"/>
                    <a:pt x="305" y="231"/>
                  </a:cubicBezTo>
                  <a:cubicBezTo>
                    <a:pt x="303" y="230"/>
                    <a:pt x="303" y="230"/>
                    <a:pt x="303" y="230"/>
                  </a:cubicBezTo>
                  <a:cubicBezTo>
                    <a:pt x="299" y="226"/>
                    <a:pt x="299" y="226"/>
                    <a:pt x="299" y="226"/>
                  </a:cubicBezTo>
                  <a:cubicBezTo>
                    <a:pt x="298" y="222"/>
                    <a:pt x="298" y="222"/>
                    <a:pt x="298" y="222"/>
                  </a:cubicBezTo>
                  <a:cubicBezTo>
                    <a:pt x="297" y="221"/>
                    <a:pt x="297" y="221"/>
                    <a:pt x="297" y="221"/>
                  </a:cubicBezTo>
                  <a:cubicBezTo>
                    <a:pt x="298" y="220"/>
                    <a:pt x="298" y="220"/>
                    <a:pt x="298" y="220"/>
                  </a:cubicBezTo>
                  <a:cubicBezTo>
                    <a:pt x="297" y="219"/>
                    <a:pt x="297" y="219"/>
                    <a:pt x="297" y="219"/>
                  </a:cubicBezTo>
                  <a:cubicBezTo>
                    <a:pt x="296" y="217"/>
                    <a:pt x="296" y="217"/>
                    <a:pt x="296" y="217"/>
                  </a:cubicBezTo>
                  <a:cubicBezTo>
                    <a:pt x="296" y="215"/>
                    <a:pt x="296" y="215"/>
                    <a:pt x="296" y="215"/>
                  </a:cubicBezTo>
                  <a:cubicBezTo>
                    <a:pt x="293" y="211"/>
                    <a:pt x="293" y="211"/>
                    <a:pt x="293" y="211"/>
                  </a:cubicBezTo>
                  <a:cubicBezTo>
                    <a:pt x="293" y="208"/>
                    <a:pt x="293" y="208"/>
                    <a:pt x="293" y="208"/>
                  </a:cubicBezTo>
                  <a:cubicBezTo>
                    <a:pt x="292" y="206"/>
                    <a:pt x="292" y="206"/>
                    <a:pt x="292" y="206"/>
                  </a:cubicBezTo>
                  <a:cubicBezTo>
                    <a:pt x="292" y="205"/>
                    <a:pt x="292" y="205"/>
                    <a:pt x="292" y="205"/>
                  </a:cubicBezTo>
                  <a:cubicBezTo>
                    <a:pt x="292" y="204"/>
                    <a:pt x="292" y="204"/>
                    <a:pt x="292" y="204"/>
                  </a:cubicBezTo>
                  <a:cubicBezTo>
                    <a:pt x="291" y="202"/>
                    <a:pt x="291" y="202"/>
                    <a:pt x="291" y="202"/>
                  </a:cubicBezTo>
                  <a:cubicBezTo>
                    <a:pt x="290" y="197"/>
                    <a:pt x="290" y="197"/>
                    <a:pt x="290" y="197"/>
                  </a:cubicBezTo>
                  <a:cubicBezTo>
                    <a:pt x="289" y="195"/>
                    <a:pt x="289" y="195"/>
                    <a:pt x="289" y="195"/>
                  </a:cubicBezTo>
                  <a:cubicBezTo>
                    <a:pt x="287" y="194"/>
                    <a:pt x="287" y="194"/>
                    <a:pt x="287" y="194"/>
                  </a:cubicBezTo>
                  <a:cubicBezTo>
                    <a:pt x="286" y="191"/>
                    <a:pt x="286" y="191"/>
                    <a:pt x="286" y="191"/>
                  </a:cubicBezTo>
                  <a:cubicBezTo>
                    <a:pt x="285" y="190"/>
                    <a:pt x="285" y="190"/>
                    <a:pt x="285" y="190"/>
                  </a:cubicBezTo>
                  <a:cubicBezTo>
                    <a:pt x="284" y="190"/>
                    <a:pt x="284" y="190"/>
                    <a:pt x="284" y="190"/>
                  </a:cubicBezTo>
                  <a:cubicBezTo>
                    <a:pt x="284" y="190"/>
                    <a:pt x="284" y="190"/>
                    <a:pt x="284" y="190"/>
                  </a:cubicBezTo>
                  <a:cubicBezTo>
                    <a:pt x="282" y="189"/>
                    <a:pt x="282" y="189"/>
                    <a:pt x="282" y="189"/>
                  </a:cubicBezTo>
                  <a:cubicBezTo>
                    <a:pt x="281" y="187"/>
                    <a:pt x="281" y="187"/>
                    <a:pt x="281" y="187"/>
                  </a:cubicBezTo>
                  <a:cubicBezTo>
                    <a:pt x="279" y="185"/>
                    <a:pt x="279" y="185"/>
                    <a:pt x="279" y="185"/>
                  </a:cubicBezTo>
                  <a:cubicBezTo>
                    <a:pt x="278" y="183"/>
                    <a:pt x="278" y="183"/>
                    <a:pt x="278" y="183"/>
                  </a:cubicBezTo>
                  <a:cubicBezTo>
                    <a:pt x="279" y="183"/>
                    <a:pt x="279" y="183"/>
                    <a:pt x="279" y="183"/>
                  </a:cubicBezTo>
                  <a:cubicBezTo>
                    <a:pt x="280" y="181"/>
                    <a:pt x="280" y="181"/>
                    <a:pt x="280" y="181"/>
                  </a:cubicBezTo>
                  <a:cubicBezTo>
                    <a:pt x="279" y="180"/>
                    <a:pt x="279" y="180"/>
                    <a:pt x="279" y="180"/>
                  </a:cubicBezTo>
                  <a:cubicBezTo>
                    <a:pt x="280" y="179"/>
                    <a:pt x="280" y="179"/>
                    <a:pt x="280" y="179"/>
                  </a:cubicBezTo>
                  <a:cubicBezTo>
                    <a:pt x="279" y="177"/>
                    <a:pt x="279" y="177"/>
                    <a:pt x="279" y="177"/>
                  </a:cubicBezTo>
                  <a:cubicBezTo>
                    <a:pt x="279" y="173"/>
                    <a:pt x="279" y="173"/>
                    <a:pt x="279" y="173"/>
                  </a:cubicBezTo>
                  <a:cubicBezTo>
                    <a:pt x="278" y="170"/>
                    <a:pt x="278" y="170"/>
                    <a:pt x="278" y="170"/>
                  </a:cubicBezTo>
                  <a:cubicBezTo>
                    <a:pt x="278" y="167"/>
                    <a:pt x="278" y="167"/>
                    <a:pt x="278" y="167"/>
                  </a:cubicBezTo>
                  <a:cubicBezTo>
                    <a:pt x="277" y="166"/>
                    <a:pt x="277" y="166"/>
                    <a:pt x="277" y="166"/>
                  </a:cubicBezTo>
                  <a:cubicBezTo>
                    <a:pt x="277" y="164"/>
                    <a:pt x="277" y="164"/>
                    <a:pt x="277" y="164"/>
                  </a:cubicBezTo>
                  <a:cubicBezTo>
                    <a:pt x="276" y="162"/>
                    <a:pt x="276" y="162"/>
                    <a:pt x="276" y="162"/>
                  </a:cubicBezTo>
                  <a:cubicBezTo>
                    <a:pt x="278" y="161"/>
                    <a:pt x="278" y="161"/>
                    <a:pt x="278" y="161"/>
                  </a:cubicBezTo>
                  <a:cubicBezTo>
                    <a:pt x="277" y="160"/>
                    <a:pt x="277" y="160"/>
                    <a:pt x="277" y="160"/>
                  </a:cubicBezTo>
                  <a:cubicBezTo>
                    <a:pt x="275" y="159"/>
                    <a:pt x="275" y="159"/>
                    <a:pt x="275" y="159"/>
                  </a:cubicBezTo>
                  <a:cubicBezTo>
                    <a:pt x="273" y="159"/>
                    <a:pt x="273" y="159"/>
                    <a:pt x="273" y="159"/>
                  </a:cubicBezTo>
                  <a:cubicBezTo>
                    <a:pt x="268" y="157"/>
                    <a:pt x="268" y="157"/>
                    <a:pt x="268" y="157"/>
                  </a:cubicBezTo>
                  <a:cubicBezTo>
                    <a:pt x="266" y="157"/>
                    <a:pt x="266" y="157"/>
                    <a:pt x="266" y="157"/>
                  </a:cubicBezTo>
                  <a:cubicBezTo>
                    <a:pt x="265" y="158"/>
                    <a:pt x="265" y="158"/>
                    <a:pt x="265" y="158"/>
                  </a:cubicBezTo>
                  <a:cubicBezTo>
                    <a:pt x="263" y="157"/>
                    <a:pt x="263" y="157"/>
                    <a:pt x="263" y="157"/>
                  </a:cubicBezTo>
                  <a:cubicBezTo>
                    <a:pt x="262" y="157"/>
                    <a:pt x="262" y="157"/>
                    <a:pt x="262" y="157"/>
                  </a:cubicBezTo>
                  <a:cubicBezTo>
                    <a:pt x="260" y="158"/>
                    <a:pt x="260" y="158"/>
                    <a:pt x="260" y="158"/>
                  </a:cubicBezTo>
                  <a:cubicBezTo>
                    <a:pt x="257" y="158"/>
                    <a:pt x="257" y="158"/>
                    <a:pt x="257" y="158"/>
                  </a:cubicBezTo>
                  <a:cubicBezTo>
                    <a:pt x="255" y="159"/>
                    <a:pt x="255" y="159"/>
                    <a:pt x="255" y="159"/>
                  </a:cubicBezTo>
                  <a:cubicBezTo>
                    <a:pt x="255" y="158"/>
                    <a:pt x="255" y="158"/>
                    <a:pt x="255" y="158"/>
                  </a:cubicBezTo>
                  <a:cubicBezTo>
                    <a:pt x="255" y="158"/>
                    <a:pt x="255" y="158"/>
                    <a:pt x="255" y="158"/>
                  </a:cubicBezTo>
                  <a:cubicBezTo>
                    <a:pt x="254" y="157"/>
                    <a:pt x="254" y="157"/>
                    <a:pt x="254" y="157"/>
                  </a:cubicBezTo>
                  <a:cubicBezTo>
                    <a:pt x="252" y="157"/>
                    <a:pt x="252" y="157"/>
                    <a:pt x="252" y="157"/>
                  </a:cubicBezTo>
                  <a:cubicBezTo>
                    <a:pt x="253" y="161"/>
                    <a:pt x="253" y="161"/>
                    <a:pt x="253" y="161"/>
                  </a:cubicBezTo>
                  <a:cubicBezTo>
                    <a:pt x="252" y="164"/>
                    <a:pt x="252" y="164"/>
                    <a:pt x="252" y="164"/>
                  </a:cubicBezTo>
                  <a:cubicBezTo>
                    <a:pt x="254" y="166"/>
                    <a:pt x="254" y="166"/>
                    <a:pt x="254" y="166"/>
                  </a:cubicBezTo>
                  <a:cubicBezTo>
                    <a:pt x="253" y="166"/>
                    <a:pt x="253" y="166"/>
                    <a:pt x="253" y="166"/>
                  </a:cubicBezTo>
                  <a:cubicBezTo>
                    <a:pt x="252" y="170"/>
                    <a:pt x="252" y="170"/>
                    <a:pt x="252" y="170"/>
                  </a:cubicBezTo>
                  <a:cubicBezTo>
                    <a:pt x="253" y="171"/>
                    <a:pt x="253" y="171"/>
                    <a:pt x="253" y="171"/>
                  </a:cubicBezTo>
                  <a:cubicBezTo>
                    <a:pt x="253" y="173"/>
                    <a:pt x="253" y="173"/>
                    <a:pt x="253" y="173"/>
                  </a:cubicBezTo>
                  <a:cubicBezTo>
                    <a:pt x="254" y="174"/>
                    <a:pt x="254" y="174"/>
                    <a:pt x="254" y="174"/>
                  </a:cubicBezTo>
                  <a:cubicBezTo>
                    <a:pt x="253" y="175"/>
                    <a:pt x="253" y="175"/>
                    <a:pt x="253" y="175"/>
                  </a:cubicBezTo>
                  <a:cubicBezTo>
                    <a:pt x="253" y="178"/>
                    <a:pt x="253" y="178"/>
                    <a:pt x="253" y="178"/>
                  </a:cubicBezTo>
                  <a:cubicBezTo>
                    <a:pt x="255" y="180"/>
                    <a:pt x="255" y="180"/>
                    <a:pt x="255" y="180"/>
                  </a:cubicBezTo>
                  <a:cubicBezTo>
                    <a:pt x="253" y="182"/>
                    <a:pt x="253" y="182"/>
                    <a:pt x="253" y="182"/>
                  </a:cubicBezTo>
                  <a:cubicBezTo>
                    <a:pt x="254" y="184"/>
                    <a:pt x="254" y="184"/>
                    <a:pt x="254" y="184"/>
                  </a:cubicBezTo>
                  <a:cubicBezTo>
                    <a:pt x="254" y="186"/>
                    <a:pt x="254" y="186"/>
                    <a:pt x="254" y="186"/>
                  </a:cubicBezTo>
                  <a:cubicBezTo>
                    <a:pt x="254" y="187"/>
                    <a:pt x="254" y="187"/>
                    <a:pt x="254" y="187"/>
                  </a:cubicBezTo>
                  <a:cubicBezTo>
                    <a:pt x="252" y="188"/>
                    <a:pt x="252" y="188"/>
                    <a:pt x="252" y="188"/>
                  </a:cubicBezTo>
                  <a:cubicBezTo>
                    <a:pt x="249" y="193"/>
                    <a:pt x="249" y="193"/>
                    <a:pt x="249" y="193"/>
                  </a:cubicBezTo>
                  <a:cubicBezTo>
                    <a:pt x="248" y="194"/>
                    <a:pt x="248" y="194"/>
                    <a:pt x="248" y="194"/>
                  </a:cubicBezTo>
                  <a:cubicBezTo>
                    <a:pt x="248" y="195"/>
                    <a:pt x="248" y="195"/>
                    <a:pt x="248" y="195"/>
                  </a:cubicBezTo>
                  <a:cubicBezTo>
                    <a:pt x="249" y="197"/>
                    <a:pt x="249" y="197"/>
                    <a:pt x="249" y="197"/>
                  </a:cubicBezTo>
                  <a:cubicBezTo>
                    <a:pt x="248" y="198"/>
                    <a:pt x="248" y="198"/>
                    <a:pt x="248" y="198"/>
                  </a:cubicBezTo>
                  <a:cubicBezTo>
                    <a:pt x="248" y="201"/>
                    <a:pt x="248" y="201"/>
                    <a:pt x="248" y="201"/>
                  </a:cubicBezTo>
                  <a:cubicBezTo>
                    <a:pt x="250" y="203"/>
                    <a:pt x="250" y="203"/>
                    <a:pt x="250" y="203"/>
                  </a:cubicBezTo>
                  <a:cubicBezTo>
                    <a:pt x="251" y="202"/>
                    <a:pt x="251" y="202"/>
                    <a:pt x="251" y="202"/>
                  </a:cubicBezTo>
                  <a:cubicBezTo>
                    <a:pt x="252" y="203"/>
                    <a:pt x="252" y="203"/>
                    <a:pt x="252" y="203"/>
                  </a:cubicBezTo>
                  <a:cubicBezTo>
                    <a:pt x="254" y="207"/>
                    <a:pt x="254" y="207"/>
                    <a:pt x="254" y="207"/>
                  </a:cubicBezTo>
                  <a:cubicBezTo>
                    <a:pt x="256" y="207"/>
                    <a:pt x="256" y="207"/>
                    <a:pt x="256" y="207"/>
                  </a:cubicBezTo>
                  <a:cubicBezTo>
                    <a:pt x="257" y="208"/>
                    <a:pt x="257" y="208"/>
                    <a:pt x="257" y="208"/>
                  </a:cubicBezTo>
                  <a:cubicBezTo>
                    <a:pt x="256" y="208"/>
                    <a:pt x="256" y="208"/>
                    <a:pt x="256" y="208"/>
                  </a:cubicBezTo>
                  <a:cubicBezTo>
                    <a:pt x="255" y="209"/>
                    <a:pt x="255" y="209"/>
                    <a:pt x="255" y="209"/>
                  </a:cubicBezTo>
                  <a:cubicBezTo>
                    <a:pt x="255" y="212"/>
                    <a:pt x="255" y="212"/>
                    <a:pt x="255" y="212"/>
                  </a:cubicBezTo>
                  <a:cubicBezTo>
                    <a:pt x="257" y="213"/>
                    <a:pt x="257" y="213"/>
                    <a:pt x="257" y="213"/>
                  </a:cubicBezTo>
                  <a:cubicBezTo>
                    <a:pt x="257" y="215"/>
                    <a:pt x="257" y="215"/>
                    <a:pt x="257" y="215"/>
                  </a:cubicBezTo>
                  <a:cubicBezTo>
                    <a:pt x="256" y="217"/>
                    <a:pt x="256" y="217"/>
                    <a:pt x="256" y="217"/>
                  </a:cubicBezTo>
                  <a:cubicBezTo>
                    <a:pt x="255" y="216"/>
                    <a:pt x="255" y="216"/>
                    <a:pt x="255" y="216"/>
                  </a:cubicBezTo>
                  <a:cubicBezTo>
                    <a:pt x="255" y="217"/>
                    <a:pt x="255" y="217"/>
                    <a:pt x="255" y="217"/>
                  </a:cubicBezTo>
                  <a:cubicBezTo>
                    <a:pt x="256" y="221"/>
                    <a:pt x="256" y="221"/>
                    <a:pt x="256" y="221"/>
                  </a:cubicBezTo>
                  <a:cubicBezTo>
                    <a:pt x="258" y="222"/>
                    <a:pt x="258" y="222"/>
                    <a:pt x="258" y="222"/>
                  </a:cubicBezTo>
                  <a:cubicBezTo>
                    <a:pt x="258" y="225"/>
                    <a:pt x="258" y="225"/>
                    <a:pt x="258" y="225"/>
                  </a:cubicBezTo>
                  <a:cubicBezTo>
                    <a:pt x="259" y="223"/>
                    <a:pt x="259" y="223"/>
                    <a:pt x="259" y="223"/>
                  </a:cubicBezTo>
                  <a:cubicBezTo>
                    <a:pt x="261" y="224"/>
                    <a:pt x="261" y="224"/>
                    <a:pt x="261" y="224"/>
                  </a:cubicBezTo>
                  <a:cubicBezTo>
                    <a:pt x="263" y="225"/>
                    <a:pt x="263" y="225"/>
                    <a:pt x="263" y="225"/>
                  </a:cubicBezTo>
                  <a:cubicBezTo>
                    <a:pt x="264" y="226"/>
                    <a:pt x="264" y="226"/>
                    <a:pt x="264" y="226"/>
                  </a:cubicBezTo>
                  <a:cubicBezTo>
                    <a:pt x="266" y="224"/>
                    <a:pt x="266" y="224"/>
                    <a:pt x="266" y="224"/>
                  </a:cubicBezTo>
                  <a:cubicBezTo>
                    <a:pt x="267" y="224"/>
                    <a:pt x="267" y="224"/>
                    <a:pt x="267" y="224"/>
                  </a:cubicBezTo>
                  <a:cubicBezTo>
                    <a:pt x="267" y="227"/>
                    <a:pt x="267" y="227"/>
                    <a:pt x="267" y="227"/>
                  </a:cubicBezTo>
                  <a:cubicBezTo>
                    <a:pt x="268" y="229"/>
                    <a:pt x="268" y="229"/>
                    <a:pt x="268" y="229"/>
                  </a:cubicBezTo>
                  <a:cubicBezTo>
                    <a:pt x="269" y="229"/>
                    <a:pt x="269" y="229"/>
                    <a:pt x="269" y="229"/>
                  </a:cubicBezTo>
                  <a:cubicBezTo>
                    <a:pt x="273" y="233"/>
                    <a:pt x="273" y="233"/>
                    <a:pt x="273" y="233"/>
                  </a:cubicBezTo>
                  <a:cubicBezTo>
                    <a:pt x="275" y="234"/>
                    <a:pt x="275" y="234"/>
                    <a:pt x="275" y="234"/>
                  </a:cubicBezTo>
                  <a:cubicBezTo>
                    <a:pt x="276" y="233"/>
                    <a:pt x="276" y="233"/>
                    <a:pt x="276" y="233"/>
                  </a:cubicBezTo>
                  <a:cubicBezTo>
                    <a:pt x="277" y="233"/>
                    <a:pt x="277" y="233"/>
                    <a:pt x="277" y="233"/>
                  </a:cubicBezTo>
                  <a:cubicBezTo>
                    <a:pt x="278" y="234"/>
                    <a:pt x="278" y="234"/>
                    <a:pt x="278" y="234"/>
                  </a:cubicBezTo>
                  <a:cubicBezTo>
                    <a:pt x="279" y="234"/>
                    <a:pt x="279" y="234"/>
                    <a:pt x="279" y="234"/>
                  </a:cubicBezTo>
                  <a:cubicBezTo>
                    <a:pt x="278" y="235"/>
                    <a:pt x="278" y="235"/>
                    <a:pt x="278" y="235"/>
                  </a:cubicBezTo>
                  <a:cubicBezTo>
                    <a:pt x="278" y="240"/>
                    <a:pt x="278" y="240"/>
                    <a:pt x="278" y="240"/>
                  </a:cubicBezTo>
                  <a:cubicBezTo>
                    <a:pt x="277" y="241"/>
                    <a:pt x="277" y="241"/>
                    <a:pt x="277" y="241"/>
                  </a:cubicBezTo>
                  <a:cubicBezTo>
                    <a:pt x="278" y="242"/>
                    <a:pt x="278" y="242"/>
                    <a:pt x="278" y="242"/>
                  </a:cubicBezTo>
                  <a:cubicBezTo>
                    <a:pt x="278" y="243"/>
                    <a:pt x="278" y="243"/>
                    <a:pt x="278" y="243"/>
                  </a:cubicBezTo>
                  <a:cubicBezTo>
                    <a:pt x="277" y="243"/>
                    <a:pt x="277" y="243"/>
                    <a:pt x="277" y="243"/>
                  </a:cubicBezTo>
                  <a:cubicBezTo>
                    <a:pt x="277" y="246"/>
                    <a:pt x="277" y="246"/>
                    <a:pt x="277" y="246"/>
                  </a:cubicBezTo>
                  <a:cubicBezTo>
                    <a:pt x="277" y="247"/>
                    <a:pt x="277" y="247"/>
                    <a:pt x="277" y="247"/>
                  </a:cubicBezTo>
                  <a:cubicBezTo>
                    <a:pt x="276" y="247"/>
                    <a:pt x="276" y="247"/>
                    <a:pt x="276" y="247"/>
                  </a:cubicBezTo>
                  <a:cubicBezTo>
                    <a:pt x="273" y="243"/>
                    <a:pt x="273" y="243"/>
                    <a:pt x="273" y="243"/>
                  </a:cubicBezTo>
                  <a:cubicBezTo>
                    <a:pt x="271" y="241"/>
                    <a:pt x="271" y="241"/>
                    <a:pt x="271" y="241"/>
                  </a:cubicBezTo>
                  <a:cubicBezTo>
                    <a:pt x="268" y="240"/>
                    <a:pt x="268" y="240"/>
                    <a:pt x="268" y="240"/>
                  </a:cubicBezTo>
                  <a:cubicBezTo>
                    <a:pt x="267" y="238"/>
                    <a:pt x="267" y="238"/>
                    <a:pt x="267" y="238"/>
                  </a:cubicBezTo>
                  <a:cubicBezTo>
                    <a:pt x="266" y="237"/>
                    <a:pt x="266" y="237"/>
                    <a:pt x="266" y="237"/>
                  </a:cubicBezTo>
                  <a:cubicBezTo>
                    <a:pt x="261" y="236"/>
                    <a:pt x="261" y="236"/>
                    <a:pt x="261" y="236"/>
                  </a:cubicBezTo>
                  <a:cubicBezTo>
                    <a:pt x="256" y="233"/>
                    <a:pt x="256" y="233"/>
                    <a:pt x="256" y="233"/>
                  </a:cubicBezTo>
                  <a:cubicBezTo>
                    <a:pt x="253" y="233"/>
                    <a:pt x="253" y="233"/>
                    <a:pt x="253" y="233"/>
                  </a:cubicBezTo>
                  <a:cubicBezTo>
                    <a:pt x="253" y="231"/>
                    <a:pt x="253" y="231"/>
                    <a:pt x="253" y="231"/>
                  </a:cubicBezTo>
                  <a:cubicBezTo>
                    <a:pt x="252" y="231"/>
                    <a:pt x="252" y="231"/>
                    <a:pt x="252" y="231"/>
                  </a:cubicBezTo>
                  <a:cubicBezTo>
                    <a:pt x="250" y="230"/>
                    <a:pt x="250" y="230"/>
                    <a:pt x="250" y="230"/>
                  </a:cubicBezTo>
                  <a:cubicBezTo>
                    <a:pt x="248" y="231"/>
                    <a:pt x="248" y="231"/>
                    <a:pt x="248" y="231"/>
                  </a:cubicBezTo>
                  <a:cubicBezTo>
                    <a:pt x="246" y="232"/>
                    <a:pt x="246" y="232"/>
                    <a:pt x="246" y="232"/>
                  </a:cubicBezTo>
                  <a:cubicBezTo>
                    <a:pt x="245" y="230"/>
                    <a:pt x="245" y="230"/>
                    <a:pt x="245" y="230"/>
                  </a:cubicBezTo>
                  <a:cubicBezTo>
                    <a:pt x="246" y="230"/>
                    <a:pt x="246" y="230"/>
                    <a:pt x="246" y="230"/>
                  </a:cubicBezTo>
                  <a:cubicBezTo>
                    <a:pt x="246" y="228"/>
                    <a:pt x="246" y="228"/>
                    <a:pt x="246" y="228"/>
                  </a:cubicBezTo>
                  <a:cubicBezTo>
                    <a:pt x="240" y="226"/>
                    <a:pt x="240" y="226"/>
                    <a:pt x="240" y="226"/>
                  </a:cubicBezTo>
                  <a:cubicBezTo>
                    <a:pt x="238" y="225"/>
                    <a:pt x="238" y="225"/>
                    <a:pt x="238" y="225"/>
                  </a:cubicBezTo>
                  <a:cubicBezTo>
                    <a:pt x="229" y="224"/>
                    <a:pt x="229" y="224"/>
                    <a:pt x="229" y="224"/>
                  </a:cubicBezTo>
                  <a:cubicBezTo>
                    <a:pt x="223" y="225"/>
                    <a:pt x="223" y="225"/>
                    <a:pt x="223" y="225"/>
                  </a:cubicBezTo>
                  <a:cubicBezTo>
                    <a:pt x="221" y="225"/>
                    <a:pt x="221" y="225"/>
                    <a:pt x="221" y="225"/>
                  </a:cubicBezTo>
                  <a:cubicBezTo>
                    <a:pt x="220" y="225"/>
                    <a:pt x="220" y="225"/>
                    <a:pt x="220" y="225"/>
                  </a:cubicBezTo>
                  <a:cubicBezTo>
                    <a:pt x="218" y="224"/>
                    <a:pt x="218" y="224"/>
                    <a:pt x="218" y="224"/>
                  </a:cubicBezTo>
                  <a:cubicBezTo>
                    <a:pt x="217" y="224"/>
                    <a:pt x="217" y="224"/>
                    <a:pt x="217" y="224"/>
                  </a:cubicBezTo>
                  <a:cubicBezTo>
                    <a:pt x="216" y="224"/>
                    <a:pt x="216" y="224"/>
                    <a:pt x="216" y="224"/>
                  </a:cubicBezTo>
                  <a:cubicBezTo>
                    <a:pt x="215" y="225"/>
                    <a:pt x="215" y="225"/>
                    <a:pt x="215" y="225"/>
                  </a:cubicBezTo>
                  <a:cubicBezTo>
                    <a:pt x="216" y="227"/>
                    <a:pt x="216" y="227"/>
                    <a:pt x="216" y="227"/>
                  </a:cubicBezTo>
                  <a:cubicBezTo>
                    <a:pt x="216" y="228"/>
                    <a:pt x="216" y="228"/>
                    <a:pt x="216" y="228"/>
                  </a:cubicBezTo>
                  <a:cubicBezTo>
                    <a:pt x="214" y="229"/>
                    <a:pt x="214" y="229"/>
                    <a:pt x="214" y="229"/>
                  </a:cubicBezTo>
                  <a:cubicBezTo>
                    <a:pt x="214" y="230"/>
                    <a:pt x="214" y="230"/>
                    <a:pt x="214" y="230"/>
                  </a:cubicBezTo>
                  <a:cubicBezTo>
                    <a:pt x="215" y="232"/>
                    <a:pt x="215" y="232"/>
                    <a:pt x="215" y="232"/>
                  </a:cubicBezTo>
                  <a:cubicBezTo>
                    <a:pt x="216" y="232"/>
                    <a:pt x="216" y="232"/>
                    <a:pt x="216" y="232"/>
                  </a:cubicBezTo>
                  <a:cubicBezTo>
                    <a:pt x="217" y="235"/>
                    <a:pt x="217" y="235"/>
                    <a:pt x="217" y="235"/>
                  </a:cubicBezTo>
                  <a:cubicBezTo>
                    <a:pt x="218" y="237"/>
                    <a:pt x="218" y="237"/>
                    <a:pt x="218" y="237"/>
                  </a:cubicBezTo>
                  <a:cubicBezTo>
                    <a:pt x="218" y="235"/>
                    <a:pt x="218" y="235"/>
                    <a:pt x="218" y="235"/>
                  </a:cubicBezTo>
                  <a:cubicBezTo>
                    <a:pt x="220" y="235"/>
                    <a:pt x="220" y="235"/>
                    <a:pt x="220" y="235"/>
                  </a:cubicBezTo>
                  <a:cubicBezTo>
                    <a:pt x="221" y="238"/>
                    <a:pt x="221" y="238"/>
                    <a:pt x="221" y="238"/>
                  </a:cubicBezTo>
                  <a:cubicBezTo>
                    <a:pt x="221" y="240"/>
                    <a:pt x="221" y="240"/>
                    <a:pt x="221" y="240"/>
                  </a:cubicBezTo>
                  <a:cubicBezTo>
                    <a:pt x="223" y="240"/>
                    <a:pt x="223" y="240"/>
                    <a:pt x="223" y="240"/>
                  </a:cubicBezTo>
                  <a:cubicBezTo>
                    <a:pt x="225" y="243"/>
                    <a:pt x="225" y="243"/>
                    <a:pt x="225" y="243"/>
                  </a:cubicBezTo>
                  <a:cubicBezTo>
                    <a:pt x="223" y="242"/>
                    <a:pt x="223" y="242"/>
                    <a:pt x="223" y="242"/>
                  </a:cubicBezTo>
                  <a:cubicBezTo>
                    <a:pt x="222" y="242"/>
                    <a:pt x="222" y="242"/>
                    <a:pt x="222" y="242"/>
                  </a:cubicBezTo>
                  <a:cubicBezTo>
                    <a:pt x="221" y="242"/>
                    <a:pt x="221" y="242"/>
                    <a:pt x="221" y="242"/>
                  </a:cubicBezTo>
                  <a:cubicBezTo>
                    <a:pt x="220" y="245"/>
                    <a:pt x="220" y="245"/>
                    <a:pt x="220" y="245"/>
                  </a:cubicBezTo>
                  <a:cubicBezTo>
                    <a:pt x="219" y="246"/>
                    <a:pt x="219" y="246"/>
                    <a:pt x="219" y="246"/>
                  </a:cubicBezTo>
                  <a:cubicBezTo>
                    <a:pt x="216" y="245"/>
                    <a:pt x="216" y="245"/>
                    <a:pt x="216" y="245"/>
                  </a:cubicBezTo>
                  <a:cubicBezTo>
                    <a:pt x="215" y="246"/>
                    <a:pt x="215" y="246"/>
                    <a:pt x="215" y="246"/>
                  </a:cubicBezTo>
                  <a:cubicBezTo>
                    <a:pt x="215" y="247"/>
                    <a:pt x="215" y="247"/>
                    <a:pt x="215" y="247"/>
                  </a:cubicBezTo>
                  <a:cubicBezTo>
                    <a:pt x="217" y="249"/>
                    <a:pt x="217" y="249"/>
                    <a:pt x="217" y="249"/>
                  </a:cubicBezTo>
                  <a:cubicBezTo>
                    <a:pt x="218" y="249"/>
                    <a:pt x="218" y="249"/>
                    <a:pt x="218" y="249"/>
                  </a:cubicBezTo>
                  <a:cubicBezTo>
                    <a:pt x="217" y="250"/>
                    <a:pt x="217" y="250"/>
                    <a:pt x="217" y="250"/>
                  </a:cubicBezTo>
                  <a:cubicBezTo>
                    <a:pt x="217" y="251"/>
                    <a:pt x="217" y="251"/>
                    <a:pt x="217" y="251"/>
                  </a:cubicBezTo>
                  <a:cubicBezTo>
                    <a:pt x="212" y="251"/>
                    <a:pt x="212" y="251"/>
                    <a:pt x="212" y="251"/>
                  </a:cubicBezTo>
                  <a:cubicBezTo>
                    <a:pt x="211" y="250"/>
                    <a:pt x="211" y="250"/>
                    <a:pt x="211" y="250"/>
                  </a:cubicBezTo>
                  <a:cubicBezTo>
                    <a:pt x="212" y="249"/>
                    <a:pt x="212" y="249"/>
                    <a:pt x="212" y="249"/>
                  </a:cubicBezTo>
                  <a:cubicBezTo>
                    <a:pt x="211" y="247"/>
                    <a:pt x="211" y="247"/>
                    <a:pt x="211" y="247"/>
                  </a:cubicBezTo>
                  <a:cubicBezTo>
                    <a:pt x="212" y="246"/>
                    <a:pt x="212" y="246"/>
                    <a:pt x="212" y="246"/>
                  </a:cubicBezTo>
                  <a:cubicBezTo>
                    <a:pt x="212" y="245"/>
                    <a:pt x="212" y="245"/>
                    <a:pt x="212" y="245"/>
                  </a:cubicBezTo>
                  <a:cubicBezTo>
                    <a:pt x="210" y="243"/>
                    <a:pt x="210" y="243"/>
                    <a:pt x="210" y="243"/>
                  </a:cubicBezTo>
                  <a:cubicBezTo>
                    <a:pt x="209" y="243"/>
                    <a:pt x="209" y="243"/>
                    <a:pt x="209" y="243"/>
                  </a:cubicBezTo>
                  <a:cubicBezTo>
                    <a:pt x="210" y="241"/>
                    <a:pt x="210" y="241"/>
                    <a:pt x="210" y="241"/>
                  </a:cubicBezTo>
                  <a:cubicBezTo>
                    <a:pt x="210" y="240"/>
                    <a:pt x="210" y="240"/>
                    <a:pt x="210" y="240"/>
                  </a:cubicBezTo>
                  <a:cubicBezTo>
                    <a:pt x="209" y="241"/>
                    <a:pt x="209" y="241"/>
                    <a:pt x="209" y="241"/>
                  </a:cubicBezTo>
                  <a:cubicBezTo>
                    <a:pt x="208" y="241"/>
                    <a:pt x="208" y="241"/>
                    <a:pt x="208" y="241"/>
                  </a:cubicBezTo>
                  <a:cubicBezTo>
                    <a:pt x="206" y="243"/>
                    <a:pt x="206" y="243"/>
                    <a:pt x="206" y="243"/>
                  </a:cubicBezTo>
                  <a:cubicBezTo>
                    <a:pt x="204" y="244"/>
                    <a:pt x="204" y="244"/>
                    <a:pt x="204" y="244"/>
                  </a:cubicBezTo>
                  <a:cubicBezTo>
                    <a:pt x="203" y="245"/>
                    <a:pt x="203" y="245"/>
                    <a:pt x="203" y="245"/>
                  </a:cubicBezTo>
                  <a:cubicBezTo>
                    <a:pt x="203" y="246"/>
                    <a:pt x="203" y="246"/>
                    <a:pt x="203" y="246"/>
                  </a:cubicBezTo>
                  <a:cubicBezTo>
                    <a:pt x="200" y="246"/>
                    <a:pt x="200" y="246"/>
                    <a:pt x="200" y="246"/>
                  </a:cubicBezTo>
                  <a:cubicBezTo>
                    <a:pt x="199" y="247"/>
                    <a:pt x="199" y="247"/>
                    <a:pt x="199" y="247"/>
                  </a:cubicBezTo>
                  <a:cubicBezTo>
                    <a:pt x="199" y="248"/>
                    <a:pt x="199" y="248"/>
                    <a:pt x="199" y="248"/>
                  </a:cubicBezTo>
                  <a:cubicBezTo>
                    <a:pt x="198" y="249"/>
                    <a:pt x="198" y="249"/>
                    <a:pt x="198" y="249"/>
                  </a:cubicBezTo>
                  <a:cubicBezTo>
                    <a:pt x="194" y="249"/>
                    <a:pt x="194" y="249"/>
                    <a:pt x="194" y="249"/>
                  </a:cubicBezTo>
                  <a:cubicBezTo>
                    <a:pt x="193" y="249"/>
                    <a:pt x="193" y="249"/>
                    <a:pt x="193" y="249"/>
                  </a:cubicBezTo>
                  <a:cubicBezTo>
                    <a:pt x="192" y="249"/>
                    <a:pt x="192" y="249"/>
                    <a:pt x="192" y="249"/>
                  </a:cubicBezTo>
                  <a:cubicBezTo>
                    <a:pt x="191" y="249"/>
                    <a:pt x="191" y="249"/>
                    <a:pt x="191" y="249"/>
                  </a:cubicBezTo>
                  <a:cubicBezTo>
                    <a:pt x="190" y="248"/>
                    <a:pt x="190" y="248"/>
                    <a:pt x="190" y="248"/>
                  </a:cubicBezTo>
                  <a:cubicBezTo>
                    <a:pt x="188" y="250"/>
                    <a:pt x="188" y="250"/>
                    <a:pt x="188" y="250"/>
                  </a:cubicBezTo>
                  <a:cubicBezTo>
                    <a:pt x="188" y="251"/>
                    <a:pt x="188" y="251"/>
                    <a:pt x="188" y="251"/>
                  </a:cubicBezTo>
                  <a:cubicBezTo>
                    <a:pt x="186" y="251"/>
                    <a:pt x="186" y="251"/>
                    <a:pt x="186" y="251"/>
                  </a:cubicBezTo>
                  <a:cubicBezTo>
                    <a:pt x="184" y="253"/>
                    <a:pt x="184" y="253"/>
                    <a:pt x="184" y="253"/>
                  </a:cubicBezTo>
                  <a:cubicBezTo>
                    <a:pt x="184" y="253"/>
                    <a:pt x="184" y="253"/>
                    <a:pt x="184" y="253"/>
                  </a:cubicBezTo>
                  <a:cubicBezTo>
                    <a:pt x="186" y="254"/>
                    <a:pt x="186" y="254"/>
                    <a:pt x="186" y="254"/>
                  </a:cubicBezTo>
                  <a:cubicBezTo>
                    <a:pt x="185" y="255"/>
                    <a:pt x="185" y="255"/>
                    <a:pt x="185" y="255"/>
                  </a:cubicBezTo>
                  <a:cubicBezTo>
                    <a:pt x="186" y="256"/>
                    <a:pt x="186" y="256"/>
                    <a:pt x="186" y="256"/>
                  </a:cubicBezTo>
                  <a:cubicBezTo>
                    <a:pt x="185" y="257"/>
                    <a:pt x="185" y="257"/>
                    <a:pt x="185" y="257"/>
                  </a:cubicBezTo>
                  <a:cubicBezTo>
                    <a:pt x="184" y="256"/>
                    <a:pt x="184" y="256"/>
                    <a:pt x="184" y="256"/>
                  </a:cubicBezTo>
                  <a:cubicBezTo>
                    <a:pt x="183" y="255"/>
                    <a:pt x="183" y="255"/>
                    <a:pt x="183" y="255"/>
                  </a:cubicBezTo>
                  <a:cubicBezTo>
                    <a:pt x="182" y="255"/>
                    <a:pt x="182" y="255"/>
                    <a:pt x="182" y="255"/>
                  </a:cubicBezTo>
                  <a:cubicBezTo>
                    <a:pt x="180" y="257"/>
                    <a:pt x="180" y="257"/>
                    <a:pt x="180" y="257"/>
                  </a:cubicBezTo>
                  <a:cubicBezTo>
                    <a:pt x="179" y="259"/>
                    <a:pt x="179" y="259"/>
                    <a:pt x="179" y="259"/>
                  </a:cubicBezTo>
                  <a:cubicBezTo>
                    <a:pt x="179" y="257"/>
                    <a:pt x="179" y="257"/>
                    <a:pt x="179" y="257"/>
                  </a:cubicBezTo>
                  <a:cubicBezTo>
                    <a:pt x="178" y="256"/>
                    <a:pt x="178" y="256"/>
                    <a:pt x="178" y="256"/>
                  </a:cubicBezTo>
                  <a:cubicBezTo>
                    <a:pt x="176" y="257"/>
                    <a:pt x="176" y="257"/>
                    <a:pt x="176" y="257"/>
                  </a:cubicBezTo>
                  <a:cubicBezTo>
                    <a:pt x="175" y="257"/>
                    <a:pt x="175" y="257"/>
                    <a:pt x="175" y="257"/>
                  </a:cubicBezTo>
                  <a:cubicBezTo>
                    <a:pt x="174" y="258"/>
                    <a:pt x="174" y="258"/>
                    <a:pt x="174" y="258"/>
                  </a:cubicBezTo>
                  <a:cubicBezTo>
                    <a:pt x="173" y="257"/>
                    <a:pt x="173" y="257"/>
                    <a:pt x="173" y="257"/>
                  </a:cubicBezTo>
                  <a:cubicBezTo>
                    <a:pt x="172" y="256"/>
                    <a:pt x="172" y="256"/>
                    <a:pt x="172" y="256"/>
                  </a:cubicBezTo>
                  <a:cubicBezTo>
                    <a:pt x="174" y="254"/>
                    <a:pt x="174" y="254"/>
                    <a:pt x="174" y="254"/>
                  </a:cubicBezTo>
                  <a:cubicBezTo>
                    <a:pt x="176" y="254"/>
                    <a:pt x="176" y="254"/>
                    <a:pt x="176" y="254"/>
                  </a:cubicBezTo>
                  <a:cubicBezTo>
                    <a:pt x="177" y="253"/>
                    <a:pt x="177" y="253"/>
                    <a:pt x="177" y="253"/>
                  </a:cubicBezTo>
                  <a:cubicBezTo>
                    <a:pt x="175" y="251"/>
                    <a:pt x="175" y="251"/>
                    <a:pt x="175" y="251"/>
                  </a:cubicBezTo>
                  <a:cubicBezTo>
                    <a:pt x="176" y="250"/>
                    <a:pt x="176" y="250"/>
                    <a:pt x="176" y="250"/>
                  </a:cubicBezTo>
                  <a:cubicBezTo>
                    <a:pt x="177" y="250"/>
                    <a:pt x="177" y="250"/>
                    <a:pt x="177" y="250"/>
                  </a:cubicBezTo>
                  <a:cubicBezTo>
                    <a:pt x="175" y="248"/>
                    <a:pt x="175" y="248"/>
                    <a:pt x="175" y="248"/>
                  </a:cubicBezTo>
                  <a:cubicBezTo>
                    <a:pt x="174" y="248"/>
                    <a:pt x="174" y="248"/>
                    <a:pt x="174" y="248"/>
                  </a:cubicBezTo>
                  <a:cubicBezTo>
                    <a:pt x="173" y="248"/>
                    <a:pt x="173" y="248"/>
                    <a:pt x="173" y="248"/>
                  </a:cubicBezTo>
                  <a:cubicBezTo>
                    <a:pt x="172" y="247"/>
                    <a:pt x="172" y="247"/>
                    <a:pt x="172" y="247"/>
                  </a:cubicBezTo>
                  <a:cubicBezTo>
                    <a:pt x="175" y="246"/>
                    <a:pt x="175" y="246"/>
                    <a:pt x="175" y="246"/>
                  </a:cubicBezTo>
                  <a:cubicBezTo>
                    <a:pt x="177" y="246"/>
                    <a:pt x="177" y="246"/>
                    <a:pt x="177" y="246"/>
                  </a:cubicBezTo>
                  <a:cubicBezTo>
                    <a:pt x="178" y="245"/>
                    <a:pt x="178" y="245"/>
                    <a:pt x="178" y="245"/>
                  </a:cubicBezTo>
                  <a:cubicBezTo>
                    <a:pt x="178" y="244"/>
                    <a:pt x="178" y="244"/>
                    <a:pt x="178" y="244"/>
                  </a:cubicBezTo>
                  <a:cubicBezTo>
                    <a:pt x="175" y="245"/>
                    <a:pt x="175" y="245"/>
                    <a:pt x="175" y="245"/>
                  </a:cubicBezTo>
                  <a:cubicBezTo>
                    <a:pt x="170" y="247"/>
                    <a:pt x="170" y="247"/>
                    <a:pt x="170" y="247"/>
                  </a:cubicBezTo>
                  <a:cubicBezTo>
                    <a:pt x="169" y="248"/>
                    <a:pt x="169" y="248"/>
                    <a:pt x="169" y="248"/>
                  </a:cubicBezTo>
                  <a:cubicBezTo>
                    <a:pt x="170" y="248"/>
                    <a:pt x="170" y="248"/>
                    <a:pt x="170" y="248"/>
                  </a:cubicBezTo>
                  <a:cubicBezTo>
                    <a:pt x="170" y="250"/>
                    <a:pt x="170" y="250"/>
                    <a:pt x="170" y="250"/>
                  </a:cubicBezTo>
                  <a:cubicBezTo>
                    <a:pt x="171" y="251"/>
                    <a:pt x="171" y="251"/>
                    <a:pt x="171" y="251"/>
                  </a:cubicBezTo>
                  <a:cubicBezTo>
                    <a:pt x="170" y="252"/>
                    <a:pt x="170" y="252"/>
                    <a:pt x="170" y="252"/>
                  </a:cubicBezTo>
                  <a:cubicBezTo>
                    <a:pt x="169" y="253"/>
                    <a:pt x="169" y="253"/>
                    <a:pt x="169" y="253"/>
                  </a:cubicBezTo>
                  <a:cubicBezTo>
                    <a:pt x="167" y="251"/>
                    <a:pt x="167" y="251"/>
                    <a:pt x="167" y="251"/>
                  </a:cubicBezTo>
                  <a:cubicBezTo>
                    <a:pt x="168" y="250"/>
                    <a:pt x="168" y="250"/>
                    <a:pt x="168" y="250"/>
                  </a:cubicBezTo>
                  <a:cubicBezTo>
                    <a:pt x="168" y="250"/>
                    <a:pt x="168" y="250"/>
                    <a:pt x="168" y="250"/>
                  </a:cubicBezTo>
                  <a:cubicBezTo>
                    <a:pt x="168" y="249"/>
                    <a:pt x="168" y="249"/>
                    <a:pt x="168" y="249"/>
                  </a:cubicBezTo>
                  <a:cubicBezTo>
                    <a:pt x="168" y="249"/>
                    <a:pt x="168" y="249"/>
                    <a:pt x="168" y="249"/>
                  </a:cubicBezTo>
                  <a:cubicBezTo>
                    <a:pt x="164" y="252"/>
                    <a:pt x="164" y="252"/>
                    <a:pt x="164" y="252"/>
                  </a:cubicBezTo>
                  <a:cubicBezTo>
                    <a:pt x="165" y="253"/>
                    <a:pt x="165" y="253"/>
                    <a:pt x="165" y="253"/>
                  </a:cubicBezTo>
                  <a:cubicBezTo>
                    <a:pt x="166" y="254"/>
                    <a:pt x="166" y="254"/>
                    <a:pt x="166" y="254"/>
                  </a:cubicBezTo>
                  <a:cubicBezTo>
                    <a:pt x="167" y="254"/>
                    <a:pt x="167" y="254"/>
                    <a:pt x="167" y="254"/>
                  </a:cubicBezTo>
                  <a:cubicBezTo>
                    <a:pt x="167" y="256"/>
                    <a:pt x="167" y="256"/>
                    <a:pt x="167" y="256"/>
                  </a:cubicBezTo>
                  <a:cubicBezTo>
                    <a:pt x="165" y="258"/>
                    <a:pt x="165" y="258"/>
                    <a:pt x="165" y="258"/>
                  </a:cubicBezTo>
                  <a:cubicBezTo>
                    <a:pt x="164" y="257"/>
                    <a:pt x="164" y="257"/>
                    <a:pt x="164" y="257"/>
                  </a:cubicBezTo>
                  <a:cubicBezTo>
                    <a:pt x="164" y="256"/>
                    <a:pt x="164" y="256"/>
                    <a:pt x="164" y="256"/>
                  </a:cubicBezTo>
                  <a:cubicBezTo>
                    <a:pt x="164" y="255"/>
                    <a:pt x="164" y="255"/>
                    <a:pt x="164" y="255"/>
                  </a:cubicBezTo>
                  <a:cubicBezTo>
                    <a:pt x="163" y="255"/>
                    <a:pt x="163" y="255"/>
                    <a:pt x="163" y="255"/>
                  </a:cubicBezTo>
                  <a:cubicBezTo>
                    <a:pt x="163" y="253"/>
                    <a:pt x="163" y="253"/>
                    <a:pt x="163" y="253"/>
                  </a:cubicBezTo>
                  <a:cubicBezTo>
                    <a:pt x="160" y="254"/>
                    <a:pt x="160" y="254"/>
                    <a:pt x="160" y="254"/>
                  </a:cubicBezTo>
                  <a:cubicBezTo>
                    <a:pt x="159" y="255"/>
                    <a:pt x="159" y="255"/>
                    <a:pt x="159" y="255"/>
                  </a:cubicBezTo>
                  <a:cubicBezTo>
                    <a:pt x="157" y="256"/>
                    <a:pt x="157" y="256"/>
                    <a:pt x="157" y="256"/>
                  </a:cubicBezTo>
                  <a:cubicBezTo>
                    <a:pt x="155" y="256"/>
                    <a:pt x="155" y="256"/>
                    <a:pt x="155" y="256"/>
                  </a:cubicBezTo>
                  <a:cubicBezTo>
                    <a:pt x="154" y="257"/>
                    <a:pt x="154" y="257"/>
                    <a:pt x="154" y="257"/>
                  </a:cubicBezTo>
                  <a:cubicBezTo>
                    <a:pt x="154" y="258"/>
                    <a:pt x="154" y="258"/>
                    <a:pt x="154" y="258"/>
                  </a:cubicBezTo>
                  <a:cubicBezTo>
                    <a:pt x="151" y="262"/>
                    <a:pt x="151" y="262"/>
                    <a:pt x="151" y="262"/>
                  </a:cubicBezTo>
                  <a:cubicBezTo>
                    <a:pt x="150" y="262"/>
                    <a:pt x="150" y="262"/>
                    <a:pt x="150" y="262"/>
                  </a:cubicBezTo>
                  <a:cubicBezTo>
                    <a:pt x="147" y="266"/>
                    <a:pt x="147" y="266"/>
                    <a:pt x="147" y="266"/>
                  </a:cubicBezTo>
                  <a:cubicBezTo>
                    <a:pt x="145" y="267"/>
                    <a:pt x="145" y="267"/>
                    <a:pt x="145" y="267"/>
                  </a:cubicBezTo>
                  <a:cubicBezTo>
                    <a:pt x="144" y="266"/>
                    <a:pt x="144" y="266"/>
                    <a:pt x="144" y="266"/>
                  </a:cubicBezTo>
                  <a:cubicBezTo>
                    <a:pt x="143" y="266"/>
                    <a:pt x="143" y="266"/>
                    <a:pt x="143" y="266"/>
                  </a:cubicBezTo>
                  <a:cubicBezTo>
                    <a:pt x="144" y="267"/>
                    <a:pt x="144" y="267"/>
                    <a:pt x="144" y="267"/>
                  </a:cubicBezTo>
                  <a:cubicBezTo>
                    <a:pt x="146" y="269"/>
                    <a:pt x="146" y="269"/>
                    <a:pt x="146" y="269"/>
                  </a:cubicBezTo>
                  <a:cubicBezTo>
                    <a:pt x="146" y="270"/>
                    <a:pt x="146" y="270"/>
                    <a:pt x="146" y="270"/>
                  </a:cubicBezTo>
                  <a:cubicBezTo>
                    <a:pt x="144" y="269"/>
                    <a:pt x="144" y="269"/>
                    <a:pt x="144" y="269"/>
                  </a:cubicBezTo>
                  <a:cubicBezTo>
                    <a:pt x="143" y="270"/>
                    <a:pt x="143" y="270"/>
                    <a:pt x="143" y="270"/>
                  </a:cubicBezTo>
                  <a:cubicBezTo>
                    <a:pt x="138" y="271"/>
                    <a:pt x="138" y="271"/>
                    <a:pt x="138" y="271"/>
                  </a:cubicBezTo>
                  <a:cubicBezTo>
                    <a:pt x="137" y="271"/>
                    <a:pt x="137" y="271"/>
                    <a:pt x="137" y="271"/>
                  </a:cubicBezTo>
                  <a:cubicBezTo>
                    <a:pt x="139" y="273"/>
                    <a:pt x="139" y="273"/>
                    <a:pt x="139" y="273"/>
                  </a:cubicBezTo>
                  <a:cubicBezTo>
                    <a:pt x="139" y="275"/>
                    <a:pt x="139" y="275"/>
                    <a:pt x="139" y="275"/>
                  </a:cubicBezTo>
                  <a:cubicBezTo>
                    <a:pt x="138" y="277"/>
                    <a:pt x="138" y="277"/>
                    <a:pt x="138" y="277"/>
                  </a:cubicBezTo>
                  <a:cubicBezTo>
                    <a:pt x="138" y="279"/>
                    <a:pt x="138" y="279"/>
                    <a:pt x="138" y="279"/>
                  </a:cubicBezTo>
                  <a:cubicBezTo>
                    <a:pt x="138" y="281"/>
                    <a:pt x="138" y="281"/>
                    <a:pt x="138" y="281"/>
                  </a:cubicBezTo>
                  <a:cubicBezTo>
                    <a:pt x="135" y="282"/>
                    <a:pt x="135" y="282"/>
                    <a:pt x="135" y="282"/>
                  </a:cubicBezTo>
                  <a:cubicBezTo>
                    <a:pt x="134" y="283"/>
                    <a:pt x="134" y="283"/>
                    <a:pt x="134" y="283"/>
                  </a:cubicBezTo>
                  <a:cubicBezTo>
                    <a:pt x="132" y="283"/>
                    <a:pt x="132" y="283"/>
                    <a:pt x="132" y="283"/>
                  </a:cubicBezTo>
                  <a:cubicBezTo>
                    <a:pt x="132" y="284"/>
                    <a:pt x="132" y="284"/>
                    <a:pt x="132" y="284"/>
                  </a:cubicBezTo>
                  <a:cubicBezTo>
                    <a:pt x="131" y="282"/>
                    <a:pt x="131" y="282"/>
                    <a:pt x="131" y="282"/>
                  </a:cubicBezTo>
                  <a:cubicBezTo>
                    <a:pt x="128" y="284"/>
                    <a:pt x="128" y="284"/>
                    <a:pt x="128" y="284"/>
                  </a:cubicBezTo>
                  <a:cubicBezTo>
                    <a:pt x="127" y="284"/>
                    <a:pt x="127" y="284"/>
                    <a:pt x="127" y="284"/>
                  </a:cubicBezTo>
                  <a:cubicBezTo>
                    <a:pt x="123" y="280"/>
                    <a:pt x="123" y="280"/>
                    <a:pt x="123" y="280"/>
                  </a:cubicBezTo>
                  <a:cubicBezTo>
                    <a:pt x="120" y="277"/>
                    <a:pt x="120" y="277"/>
                    <a:pt x="120" y="277"/>
                  </a:cubicBezTo>
                  <a:cubicBezTo>
                    <a:pt x="119" y="276"/>
                    <a:pt x="119" y="276"/>
                    <a:pt x="119" y="276"/>
                  </a:cubicBezTo>
                  <a:cubicBezTo>
                    <a:pt x="119" y="273"/>
                    <a:pt x="119" y="273"/>
                    <a:pt x="119" y="273"/>
                  </a:cubicBezTo>
                  <a:cubicBezTo>
                    <a:pt x="119" y="272"/>
                    <a:pt x="119" y="272"/>
                    <a:pt x="119" y="272"/>
                  </a:cubicBezTo>
                  <a:cubicBezTo>
                    <a:pt x="120" y="273"/>
                    <a:pt x="120" y="273"/>
                    <a:pt x="120" y="273"/>
                  </a:cubicBezTo>
                  <a:cubicBezTo>
                    <a:pt x="121" y="272"/>
                    <a:pt x="121" y="272"/>
                    <a:pt x="121" y="272"/>
                  </a:cubicBezTo>
                  <a:cubicBezTo>
                    <a:pt x="120" y="271"/>
                    <a:pt x="120" y="271"/>
                    <a:pt x="120" y="271"/>
                  </a:cubicBezTo>
                  <a:cubicBezTo>
                    <a:pt x="121" y="270"/>
                    <a:pt x="121" y="270"/>
                    <a:pt x="121" y="270"/>
                  </a:cubicBezTo>
                  <a:cubicBezTo>
                    <a:pt x="124" y="270"/>
                    <a:pt x="124" y="270"/>
                    <a:pt x="124" y="270"/>
                  </a:cubicBezTo>
                  <a:cubicBezTo>
                    <a:pt x="125" y="269"/>
                    <a:pt x="125" y="269"/>
                    <a:pt x="125" y="269"/>
                  </a:cubicBezTo>
                  <a:cubicBezTo>
                    <a:pt x="128" y="269"/>
                    <a:pt x="128" y="269"/>
                    <a:pt x="128" y="269"/>
                  </a:cubicBezTo>
                  <a:cubicBezTo>
                    <a:pt x="128" y="267"/>
                    <a:pt x="128" y="267"/>
                    <a:pt x="128" y="267"/>
                  </a:cubicBezTo>
                  <a:cubicBezTo>
                    <a:pt x="126" y="264"/>
                    <a:pt x="126" y="264"/>
                    <a:pt x="126" y="264"/>
                  </a:cubicBezTo>
                  <a:cubicBezTo>
                    <a:pt x="125" y="263"/>
                    <a:pt x="125" y="263"/>
                    <a:pt x="125" y="263"/>
                  </a:cubicBezTo>
                  <a:cubicBezTo>
                    <a:pt x="123" y="263"/>
                    <a:pt x="123" y="263"/>
                    <a:pt x="123" y="263"/>
                  </a:cubicBezTo>
                  <a:cubicBezTo>
                    <a:pt x="122" y="261"/>
                    <a:pt x="122" y="261"/>
                    <a:pt x="122" y="261"/>
                  </a:cubicBezTo>
                  <a:cubicBezTo>
                    <a:pt x="122" y="259"/>
                    <a:pt x="122" y="259"/>
                    <a:pt x="122" y="259"/>
                  </a:cubicBezTo>
                  <a:cubicBezTo>
                    <a:pt x="120" y="258"/>
                    <a:pt x="120" y="258"/>
                    <a:pt x="120" y="258"/>
                  </a:cubicBezTo>
                  <a:cubicBezTo>
                    <a:pt x="115" y="257"/>
                    <a:pt x="115" y="257"/>
                    <a:pt x="115" y="257"/>
                  </a:cubicBezTo>
                  <a:cubicBezTo>
                    <a:pt x="112" y="257"/>
                    <a:pt x="112" y="257"/>
                    <a:pt x="112" y="257"/>
                  </a:cubicBezTo>
                  <a:cubicBezTo>
                    <a:pt x="110" y="258"/>
                    <a:pt x="110" y="258"/>
                    <a:pt x="110" y="258"/>
                  </a:cubicBezTo>
                  <a:cubicBezTo>
                    <a:pt x="108" y="258"/>
                    <a:pt x="108" y="258"/>
                    <a:pt x="108" y="258"/>
                  </a:cubicBezTo>
                  <a:cubicBezTo>
                    <a:pt x="105" y="256"/>
                    <a:pt x="105" y="256"/>
                    <a:pt x="105" y="256"/>
                  </a:cubicBezTo>
                  <a:cubicBezTo>
                    <a:pt x="103" y="256"/>
                    <a:pt x="103" y="256"/>
                    <a:pt x="103" y="256"/>
                  </a:cubicBezTo>
                  <a:cubicBezTo>
                    <a:pt x="103" y="257"/>
                    <a:pt x="103" y="257"/>
                    <a:pt x="103" y="257"/>
                  </a:cubicBezTo>
                  <a:cubicBezTo>
                    <a:pt x="107" y="260"/>
                    <a:pt x="107" y="260"/>
                    <a:pt x="107" y="260"/>
                  </a:cubicBezTo>
                  <a:cubicBezTo>
                    <a:pt x="110" y="262"/>
                    <a:pt x="110" y="262"/>
                    <a:pt x="110" y="262"/>
                  </a:cubicBezTo>
                  <a:cubicBezTo>
                    <a:pt x="111" y="266"/>
                    <a:pt x="111" y="266"/>
                    <a:pt x="111" y="266"/>
                  </a:cubicBezTo>
                  <a:cubicBezTo>
                    <a:pt x="111" y="268"/>
                    <a:pt x="111" y="268"/>
                    <a:pt x="111" y="268"/>
                  </a:cubicBezTo>
                  <a:cubicBezTo>
                    <a:pt x="112" y="269"/>
                    <a:pt x="112" y="269"/>
                    <a:pt x="112" y="269"/>
                  </a:cubicBezTo>
                  <a:cubicBezTo>
                    <a:pt x="111" y="269"/>
                    <a:pt x="111" y="269"/>
                    <a:pt x="111" y="269"/>
                  </a:cubicBezTo>
                  <a:cubicBezTo>
                    <a:pt x="111" y="271"/>
                    <a:pt x="111" y="271"/>
                    <a:pt x="111" y="271"/>
                  </a:cubicBezTo>
                  <a:cubicBezTo>
                    <a:pt x="111" y="272"/>
                    <a:pt x="111" y="272"/>
                    <a:pt x="111" y="272"/>
                  </a:cubicBezTo>
                  <a:cubicBezTo>
                    <a:pt x="111" y="273"/>
                    <a:pt x="111" y="273"/>
                    <a:pt x="111" y="273"/>
                  </a:cubicBezTo>
                  <a:cubicBezTo>
                    <a:pt x="111" y="277"/>
                    <a:pt x="111" y="277"/>
                    <a:pt x="111" y="277"/>
                  </a:cubicBezTo>
                  <a:cubicBezTo>
                    <a:pt x="110" y="279"/>
                    <a:pt x="110" y="279"/>
                    <a:pt x="110" y="279"/>
                  </a:cubicBezTo>
                  <a:cubicBezTo>
                    <a:pt x="111" y="281"/>
                    <a:pt x="111" y="281"/>
                    <a:pt x="111" y="281"/>
                  </a:cubicBezTo>
                  <a:cubicBezTo>
                    <a:pt x="113" y="281"/>
                    <a:pt x="113" y="281"/>
                    <a:pt x="113" y="281"/>
                  </a:cubicBezTo>
                  <a:cubicBezTo>
                    <a:pt x="115" y="282"/>
                    <a:pt x="115" y="282"/>
                    <a:pt x="115" y="282"/>
                  </a:cubicBezTo>
                  <a:cubicBezTo>
                    <a:pt x="117" y="283"/>
                    <a:pt x="117" y="283"/>
                    <a:pt x="117" y="283"/>
                  </a:cubicBezTo>
                  <a:cubicBezTo>
                    <a:pt x="116" y="284"/>
                    <a:pt x="116" y="284"/>
                    <a:pt x="116" y="284"/>
                  </a:cubicBezTo>
                  <a:cubicBezTo>
                    <a:pt x="117" y="285"/>
                    <a:pt x="117" y="285"/>
                    <a:pt x="117" y="285"/>
                  </a:cubicBezTo>
                  <a:cubicBezTo>
                    <a:pt x="116" y="286"/>
                    <a:pt x="116" y="286"/>
                    <a:pt x="116" y="286"/>
                  </a:cubicBezTo>
                  <a:cubicBezTo>
                    <a:pt x="116" y="287"/>
                    <a:pt x="116" y="287"/>
                    <a:pt x="116" y="287"/>
                  </a:cubicBezTo>
                  <a:cubicBezTo>
                    <a:pt x="117" y="288"/>
                    <a:pt x="117" y="288"/>
                    <a:pt x="117" y="288"/>
                  </a:cubicBezTo>
                  <a:cubicBezTo>
                    <a:pt x="116" y="289"/>
                    <a:pt x="116" y="289"/>
                    <a:pt x="116" y="289"/>
                  </a:cubicBezTo>
                  <a:cubicBezTo>
                    <a:pt x="117" y="293"/>
                    <a:pt x="117" y="293"/>
                    <a:pt x="117" y="293"/>
                  </a:cubicBezTo>
                  <a:cubicBezTo>
                    <a:pt x="116" y="294"/>
                    <a:pt x="116" y="294"/>
                    <a:pt x="116" y="294"/>
                  </a:cubicBezTo>
                  <a:cubicBezTo>
                    <a:pt x="117" y="296"/>
                    <a:pt x="117" y="296"/>
                    <a:pt x="117" y="296"/>
                  </a:cubicBezTo>
                  <a:cubicBezTo>
                    <a:pt x="117" y="299"/>
                    <a:pt x="117" y="299"/>
                    <a:pt x="117" y="299"/>
                  </a:cubicBezTo>
                  <a:cubicBezTo>
                    <a:pt x="116" y="298"/>
                    <a:pt x="116" y="298"/>
                    <a:pt x="116" y="298"/>
                  </a:cubicBezTo>
                  <a:cubicBezTo>
                    <a:pt x="115" y="296"/>
                    <a:pt x="115" y="296"/>
                    <a:pt x="115" y="296"/>
                  </a:cubicBezTo>
                  <a:cubicBezTo>
                    <a:pt x="113" y="295"/>
                    <a:pt x="113" y="295"/>
                    <a:pt x="113" y="295"/>
                  </a:cubicBezTo>
                  <a:cubicBezTo>
                    <a:pt x="111" y="296"/>
                    <a:pt x="111" y="296"/>
                    <a:pt x="111" y="296"/>
                  </a:cubicBezTo>
                  <a:cubicBezTo>
                    <a:pt x="112" y="295"/>
                    <a:pt x="112" y="295"/>
                    <a:pt x="112" y="295"/>
                  </a:cubicBezTo>
                  <a:cubicBezTo>
                    <a:pt x="111" y="293"/>
                    <a:pt x="111" y="293"/>
                    <a:pt x="111" y="293"/>
                  </a:cubicBezTo>
                  <a:cubicBezTo>
                    <a:pt x="108" y="293"/>
                    <a:pt x="108" y="293"/>
                    <a:pt x="108" y="293"/>
                  </a:cubicBezTo>
                  <a:cubicBezTo>
                    <a:pt x="105" y="293"/>
                    <a:pt x="105" y="293"/>
                    <a:pt x="105" y="293"/>
                  </a:cubicBezTo>
                  <a:cubicBezTo>
                    <a:pt x="104" y="292"/>
                    <a:pt x="104" y="292"/>
                    <a:pt x="104" y="292"/>
                  </a:cubicBezTo>
                  <a:cubicBezTo>
                    <a:pt x="102" y="292"/>
                    <a:pt x="102" y="292"/>
                    <a:pt x="102" y="292"/>
                  </a:cubicBezTo>
                  <a:cubicBezTo>
                    <a:pt x="100" y="293"/>
                    <a:pt x="100" y="293"/>
                    <a:pt x="100" y="293"/>
                  </a:cubicBezTo>
                  <a:cubicBezTo>
                    <a:pt x="99" y="297"/>
                    <a:pt x="99" y="297"/>
                    <a:pt x="99" y="297"/>
                  </a:cubicBezTo>
                  <a:cubicBezTo>
                    <a:pt x="96" y="299"/>
                    <a:pt x="96" y="299"/>
                    <a:pt x="96" y="299"/>
                  </a:cubicBezTo>
                  <a:cubicBezTo>
                    <a:pt x="94" y="300"/>
                    <a:pt x="94" y="300"/>
                    <a:pt x="94" y="300"/>
                  </a:cubicBezTo>
                  <a:cubicBezTo>
                    <a:pt x="92" y="301"/>
                    <a:pt x="92" y="301"/>
                    <a:pt x="92" y="301"/>
                  </a:cubicBezTo>
                  <a:cubicBezTo>
                    <a:pt x="92" y="303"/>
                    <a:pt x="92" y="303"/>
                    <a:pt x="92" y="303"/>
                  </a:cubicBezTo>
                  <a:cubicBezTo>
                    <a:pt x="90" y="306"/>
                    <a:pt x="90" y="306"/>
                    <a:pt x="90" y="306"/>
                  </a:cubicBezTo>
                  <a:cubicBezTo>
                    <a:pt x="88" y="307"/>
                    <a:pt x="88" y="307"/>
                    <a:pt x="88" y="307"/>
                  </a:cubicBezTo>
                  <a:cubicBezTo>
                    <a:pt x="87" y="309"/>
                    <a:pt x="87" y="309"/>
                    <a:pt x="87" y="309"/>
                  </a:cubicBezTo>
                  <a:cubicBezTo>
                    <a:pt x="88" y="312"/>
                    <a:pt x="88" y="312"/>
                    <a:pt x="88" y="312"/>
                  </a:cubicBezTo>
                  <a:cubicBezTo>
                    <a:pt x="92" y="315"/>
                    <a:pt x="92" y="315"/>
                    <a:pt x="92" y="315"/>
                  </a:cubicBezTo>
                  <a:cubicBezTo>
                    <a:pt x="94" y="319"/>
                    <a:pt x="94" y="319"/>
                    <a:pt x="94" y="319"/>
                  </a:cubicBezTo>
                  <a:cubicBezTo>
                    <a:pt x="93" y="320"/>
                    <a:pt x="93" y="320"/>
                    <a:pt x="93" y="320"/>
                  </a:cubicBezTo>
                  <a:cubicBezTo>
                    <a:pt x="92" y="320"/>
                    <a:pt x="92" y="320"/>
                    <a:pt x="92" y="320"/>
                  </a:cubicBezTo>
                  <a:cubicBezTo>
                    <a:pt x="92" y="322"/>
                    <a:pt x="92" y="322"/>
                    <a:pt x="92" y="322"/>
                  </a:cubicBezTo>
                  <a:cubicBezTo>
                    <a:pt x="90" y="323"/>
                    <a:pt x="90" y="323"/>
                    <a:pt x="90" y="323"/>
                  </a:cubicBezTo>
                  <a:cubicBezTo>
                    <a:pt x="89" y="325"/>
                    <a:pt x="89" y="325"/>
                    <a:pt x="89" y="325"/>
                  </a:cubicBezTo>
                  <a:cubicBezTo>
                    <a:pt x="87" y="323"/>
                    <a:pt x="87" y="323"/>
                    <a:pt x="87" y="323"/>
                  </a:cubicBezTo>
                  <a:cubicBezTo>
                    <a:pt x="82" y="320"/>
                    <a:pt x="82" y="320"/>
                    <a:pt x="82" y="320"/>
                  </a:cubicBezTo>
                  <a:cubicBezTo>
                    <a:pt x="80" y="320"/>
                    <a:pt x="80" y="320"/>
                    <a:pt x="80" y="320"/>
                  </a:cubicBezTo>
                  <a:cubicBezTo>
                    <a:pt x="79" y="319"/>
                    <a:pt x="79" y="319"/>
                    <a:pt x="79" y="319"/>
                  </a:cubicBezTo>
                  <a:cubicBezTo>
                    <a:pt x="76" y="319"/>
                    <a:pt x="76" y="319"/>
                    <a:pt x="76" y="319"/>
                  </a:cubicBezTo>
                  <a:cubicBezTo>
                    <a:pt x="75" y="317"/>
                    <a:pt x="75" y="317"/>
                    <a:pt x="75" y="317"/>
                  </a:cubicBezTo>
                  <a:cubicBezTo>
                    <a:pt x="73" y="315"/>
                    <a:pt x="73" y="315"/>
                    <a:pt x="73" y="315"/>
                  </a:cubicBezTo>
                  <a:cubicBezTo>
                    <a:pt x="71" y="315"/>
                    <a:pt x="71" y="315"/>
                    <a:pt x="71" y="315"/>
                  </a:cubicBezTo>
                  <a:cubicBezTo>
                    <a:pt x="69" y="314"/>
                    <a:pt x="69" y="314"/>
                    <a:pt x="69" y="314"/>
                  </a:cubicBezTo>
                  <a:cubicBezTo>
                    <a:pt x="67" y="314"/>
                    <a:pt x="67" y="314"/>
                    <a:pt x="67" y="314"/>
                  </a:cubicBezTo>
                  <a:cubicBezTo>
                    <a:pt x="67" y="315"/>
                    <a:pt x="67" y="315"/>
                    <a:pt x="67" y="315"/>
                  </a:cubicBezTo>
                  <a:cubicBezTo>
                    <a:pt x="67" y="316"/>
                    <a:pt x="67" y="316"/>
                    <a:pt x="67" y="316"/>
                  </a:cubicBezTo>
                  <a:cubicBezTo>
                    <a:pt x="67" y="317"/>
                    <a:pt x="67" y="317"/>
                    <a:pt x="67" y="317"/>
                  </a:cubicBezTo>
                  <a:cubicBezTo>
                    <a:pt x="67" y="318"/>
                    <a:pt x="67" y="318"/>
                    <a:pt x="67" y="318"/>
                  </a:cubicBezTo>
                  <a:cubicBezTo>
                    <a:pt x="66" y="319"/>
                    <a:pt x="66" y="319"/>
                    <a:pt x="66" y="319"/>
                  </a:cubicBezTo>
                  <a:cubicBezTo>
                    <a:pt x="65" y="319"/>
                    <a:pt x="65" y="319"/>
                    <a:pt x="65" y="319"/>
                  </a:cubicBezTo>
                  <a:cubicBezTo>
                    <a:pt x="66" y="321"/>
                    <a:pt x="66" y="321"/>
                    <a:pt x="66" y="321"/>
                  </a:cubicBezTo>
                  <a:cubicBezTo>
                    <a:pt x="66" y="323"/>
                    <a:pt x="66" y="323"/>
                    <a:pt x="66" y="323"/>
                  </a:cubicBezTo>
                  <a:cubicBezTo>
                    <a:pt x="69" y="324"/>
                    <a:pt x="69" y="324"/>
                    <a:pt x="69" y="324"/>
                  </a:cubicBezTo>
                  <a:cubicBezTo>
                    <a:pt x="70" y="326"/>
                    <a:pt x="70" y="326"/>
                    <a:pt x="70" y="326"/>
                  </a:cubicBezTo>
                  <a:cubicBezTo>
                    <a:pt x="72" y="327"/>
                    <a:pt x="72" y="327"/>
                    <a:pt x="72" y="327"/>
                  </a:cubicBezTo>
                  <a:cubicBezTo>
                    <a:pt x="74" y="327"/>
                    <a:pt x="74" y="327"/>
                    <a:pt x="74" y="327"/>
                  </a:cubicBezTo>
                  <a:cubicBezTo>
                    <a:pt x="75" y="327"/>
                    <a:pt x="75" y="327"/>
                    <a:pt x="75" y="327"/>
                  </a:cubicBezTo>
                  <a:cubicBezTo>
                    <a:pt x="76" y="326"/>
                    <a:pt x="76" y="326"/>
                    <a:pt x="76" y="326"/>
                  </a:cubicBezTo>
                  <a:cubicBezTo>
                    <a:pt x="76" y="327"/>
                    <a:pt x="76" y="327"/>
                    <a:pt x="76" y="327"/>
                  </a:cubicBezTo>
                  <a:cubicBezTo>
                    <a:pt x="78" y="328"/>
                    <a:pt x="78" y="328"/>
                    <a:pt x="78" y="328"/>
                  </a:cubicBezTo>
                  <a:cubicBezTo>
                    <a:pt x="78" y="328"/>
                    <a:pt x="78" y="328"/>
                    <a:pt x="78" y="328"/>
                  </a:cubicBezTo>
                  <a:cubicBezTo>
                    <a:pt x="78" y="329"/>
                    <a:pt x="78" y="329"/>
                    <a:pt x="78" y="329"/>
                  </a:cubicBezTo>
                  <a:cubicBezTo>
                    <a:pt x="79" y="330"/>
                    <a:pt x="79" y="330"/>
                    <a:pt x="79" y="330"/>
                  </a:cubicBezTo>
                  <a:cubicBezTo>
                    <a:pt x="79" y="333"/>
                    <a:pt x="79" y="333"/>
                    <a:pt x="79" y="333"/>
                  </a:cubicBezTo>
                  <a:cubicBezTo>
                    <a:pt x="78" y="333"/>
                    <a:pt x="78" y="333"/>
                    <a:pt x="78" y="333"/>
                  </a:cubicBezTo>
                  <a:cubicBezTo>
                    <a:pt x="77" y="334"/>
                    <a:pt x="77" y="334"/>
                    <a:pt x="77" y="334"/>
                  </a:cubicBezTo>
                  <a:cubicBezTo>
                    <a:pt x="75" y="336"/>
                    <a:pt x="75" y="336"/>
                    <a:pt x="75" y="336"/>
                  </a:cubicBezTo>
                  <a:cubicBezTo>
                    <a:pt x="74" y="336"/>
                    <a:pt x="74" y="336"/>
                    <a:pt x="74" y="336"/>
                  </a:cubicBezTo>
                  <a:cubicBezTo>
                    <a:pt x="72" y="334"/>
                    <a:pt x="72" y="334"/>
                    <a:pt x="72" y="334"/>
                  </a:cubicBezTo>
                  <a:cubicBezTo>
                    <a:pt x="70" y="334"/>
                    <a:pt x="70" y="334"/>
                    <a:pt x="70" y="334"/>
                  </a:cubicBezTo>
                  <a:cubicBezTo>
                    <a:pt x="69" y="333"/>
                    <a:pt x="69" y="333"/>
                    <a:pt x="69" y="333"/>
                  </a:cubicBezTo>
                  <a:cubicBezTo>
                    <a:pt x="66" y="333"/>
                    <a:pt x="66" y="333"/>
                    <a:pt x="66" y="333"/>
                  </a:cubicBezTo>
                  <a:cubicBezTo>
                    <a:pt x="65" y="332"/>
                    <a:pt x="65" y="332"/>
                    <a:pt x="65" y="332"/>
                  </a:cubicBezTo>
                  <a:cubicBezTo>
                    <a:pt x="65" y="330"/>
                    <a:pt x="65" y="330"/>
                    <a:pt x="65" y="330"/>
                  </a:cubicBezTo>
                  <a:cubicBezTo>
                    <a:pt x="64" y="329"/>
                    <a:pt x="64" y="329"/>
                    <a:pt x="64" y="329"/>
                  </a:cubicBezTo>
                  <a:cubicBezTo>
                    <a:pt x="62" y="328"/>
                    <a:pt x="62" y="328"/>
                    <a:pt x="62" y="328"/>
                  </a:cubicBezTo>
                  <a:cubicBezTo>
                    <a:pt x="62" y="328"/>
                    <a:pt x="62" y="328"/>
                    <a:pt x="62" y="328"/>
                  </a:cubicBezTo>
                  <a:cubicBezTo>
                    <a:pt x="60" y="329"/>
                    <a:pt x="60" y="329"/>
                    <a:pt x="60" y="329"/>
                  </a:cubicBezTo>
                  <a:cubicBezTo>
                    <a:pt x="57" y="328"/>
                    <a:pt x="57" y="328"/>
                    <a:pt x="57" y="328"/>
                  </a:cubicBezTo>
                  <a:cubicBezTo>
                    <a:pt x="56" y="326"/>
                    <a:pt x="56" y="326"/>
                    <a:pt x="56" y="326"/>
                  </a:cubicBezTo>
                  <a:cubicBezTo>
                    <a:pt x="55" y="326"/>
                    <a:pt x="55" y="326"/>
                    <a:pt x="55" y="326"/>
                  </a:cubicBezTo>
                  <a:cubicBezTo>
                    <a:pt x="56" y="324"/>
                    <a:pt x="56" y="324"/>
                    <a:pt x="56" y="324"/>
                  </a:cubicBezTo>
                  <a:cubicBezTo>
                    <a:pt x="55" y="322"/>
                    <a:pt x="55" y="322"/>
                    <a:pt x="55" y="322"/>
                  </a:cubicBezTo>
                  <a:cubicBezTo>
                    <a:pt x="55" y="321"/>
                    <a:pt x="55" y="321"/>
                    <a:pt x="55" y="321"/>
                  </a:cubicBezTo>
                  <a:cubicBezTo>
                    <a:pt x="54" y="319"/>
                    <a:pt x="54" y="319"/>
                    <a:pt x="54" y="319"/>
                  </a:cubicBezTo>
                  <a:cubicBezTo>
                    <a:pt x="54" y="318"/>
                    <a:pt x="54" y="318"/>
                    <a:pt x="54" y="318"/>
                  </a:cubicBezTo>
                  <a:cubicBezTo>
                    <a:pt x="52" y="316"/>
                    <a:pt x="52" y="316"/>
                    <a:pt x="52" y="316"/>
                  </a:cubicBezTo>
                  <a:cubicBezTo>
                    <a:pt x="51" y="314"/>
                    <a:pt x="51" y="314"/>
                    <a:pt x="51" y="314"/>
                  </a:cubicBezTo>
                  <a:cubicBezTo>
                    <a:pt x="50" y="313"/>
                    <a:pt x="50" y="313"/>
                    <a:pt x="50" y="313"/>
                  </a:cubicBezTo>
                  <a:cubicBezTo>
                    <a:pt x="50" y="312"/>
                    <a:pt x="50" y="312"/>
                    <a:pt x="50" y="312"/>
                  </a:cubicBezTo>
                  <a:cubicBezTo>
                    <a:pt x="52" y="311"/>
                    <a:pt x="52" y="311"/>
                    <a:pt x="52" y="311"/>
                  </a:cubicBezTo>
                  <a:cubicBezTo>
                    <a:pt x="52" y="309"/>
                    <a:pt x="52" y="309"/>
                    <a:pt x="52" y="309"/>
                  </a:cubicBezTo>
                  <a:cubicBezTo>
                    <a:pt x="52" y="307"/>
                    <a:pt x="52" y="307"/>
                    <a:pt x="52" y="307"/>
                  </a:cubicBezTo>
                  <a:cubicBezTo>
                    <a:pt x="51" y="307"/>
                    <a:pt x="51" y="307"/>
                    <a:pt x="51" y="307"/>
                  </a:cubicBezTo>
                  <a:cubicBezTo>
                    <a:pt x="51" y="306"/>
                    <a:pt x="51" y="306"/>
                    <a:pt x="51" y="306"/>
                  </a:cubicBezTo>
                  <a:cubicBezTo>
                    <a:pt x="52" y="305"/>
                    <a:pt x="52" y="305"/>
                    <a:pt x="52" y="305"/>
                  </a:cubicBezTo>
                  <a:cubicBezTo>
                    <a:pt x="51" y="304"/>
                    <a:pt x="51" y="304"/>
                    <a:pt x="51" y="304"/>
                  </a:cubicBezTo>
                  <a:cubicBezTo>
                    <a:pt x="49" y="302"/>
                    <a:pt x="49" y="302"/>
                    <a:pt x="49" y="302"/>
                  </a:cubicBezTo>
                  <a:cubicBezTo>
                    <a:pt x="45" y="300"/>
                    <a:pt x="45" y="300"/>
                    <a:pt x="45" y="300"/>
                  </a:cubicBezTo>
                  <a:cubicBezTo>
                    <a:pt x="44" y="301"/>
                    <a:pt x="44" y="301"/>
                    <a:pt x="44" y="301"/>
                  </a:cubicBezTo>
                  <a:cubicBezTo>
                    <a:pt x="43" y="300"/>
                    <a:pt x="43" y="300"/>
                    <a:pt x="43" y="300"/>
                  </a:cubicBezTo>
                  <a:cubicBezTo>
                    <a:pt x="42" y="300"/>
                    <a:pt x="42" y="300"/>
                    <a:pt x="42" y="300"/>
                  </a:cubicBezTo>
                  <a:cubicBezTo>
                    <a:pt x="41" y="300"/>
                    <a:pt x="41" y="300"/>
                    <a:pt x="41" y="300"/>
                  </a:cubicBezTo>
                  <a:cubicBezTo>
                    <a:pt x="39" y="300"/>
                    <a:pt x="39" y="300"/>
                    <a:pt x="39" y="300"/>
                  </a:cubicBezTo>
                  <a:cubicBezTo>
                    <a:pt x="40" y="299"/>
                    <a:pt x="40" y="299"/>
                    <a:pt x="40" y="299"/>
                  </a:cubicBezTo>
                  <a:cubicBezTo>
                    <a:pt x="42" y="299"/>
                    <a:pt x="42" y="299"/>
                    <a:pt x="42" y="299"/>
                  </a:cubicBezTo>
                  <a:cubicBezTo>
                    <a:pt x="42" y="298"/>
                    <a:pt x="42" y="298"/>
                    <a:pt x="42" y="298"/>
                  </a:cubicBezTo>
                  <a:cubicBezTo>
                    <a:pt x="40" y="297"/>
                    <a:pt x="40" y="297"/>
                    <a:pt x="40" y="297"/>
                  </a:cubicBezTo>
                  <a:cubicBezTo>
                    <a:pt x="40" y="297"/>
                    <a:pt x="40" y="297"/>
                    <a:pt x="40" y="297"/>
                  </a:cubicBezTo>
                  <a:cubicBezTo>
                    <a:pt x="41" y="296"/>
                    <a:pt x="41" y="296"/>
                    <a:pt x="41" y="296"/>
                  </a:cubicBezTo>
                  <a:cubicBezTo>
                    <a:pt x="40" y="296"/>
                    <a:pt x="40" y="296"/>
                    <a:pt x="40" y="296"/>
                  </a:cubicBezTo>
                  <a:cubicBezTo>
                    <a:pt x="39" y="296"/>
                    <a:pt x="39" y="296"/>
                    <a:pt x="39" y="296"/>
                  </a:cubicBezTo>
                  <a:cubicBezTo>
                    <a:pt x="36" y="297"/>
                    <a:pt x="36" y="297"/>
                    <a:pt x="36" y="297"/>
                  </a:cubicBezTo>
                  <a:cubicBezTo>
                    <a:pt x="36" y="297"/>
                    <a:pt x="36" y="297"/>
                    <a:pt x="36" y="297"/>
                  </a:cubicBezTo>
                  <a:cubicBezTo>
                    <a:pt x="37" y="296"/>
                    <a:pt x="37" y="296"/>
                    <a:pt x="37" y="296"/>
                  </a:cubicBezTo>
                  <a:cubicBezTo>
                    <a:pt x="38" y="295"/>
                    <a:pt x="38" y="295"/>
                    <a:pt x="38" y="295"/>
                  </a:cubicBezTo>
                  <a:cubicBezTo>
                    <a:pt x="38" y="294"/>
                    <a:pt x="38" y="294"/>
                    <a:pt x="38" y="294"/>
                  </a:cubicBezTo>
                  <a:cubicBezTo>
                    <a:pt x="35" y="294"/>
                    <a:pt x="35" y="294"/>
                    <a:pt x="35" y="294"/>
                  </a:cubicBezTo>
                  <a:cubicBezTo>
                    <a:pt x="35" y="292"/>
                    <a:pt x="35" y="292"/>
                    <a:pt x="35" y="292"/>
                  </a:cubicBezTo>
                  <a:cubicBezTo>
                    <a:pt x="33" y="291"/>
                    <a:pt x="33" y="291"/>
                    <a:pt x="33" y="291"/>
                  </a:cubicBezTo>
                  <a:cubicBezTo>
                    <a:pt x="32" y="288"/>
                    <a:pt x="32" y="288"/>
                    <a:pt x="32" y="288"/>
                  </a:cubicBezTo>
                  <a:cubicBezTo>
                    <a:pt x="31" y="287"/>
                    <a:pt x="31" y="287"/>
                    <a:pt x="31" y="287"/>
                  </a:cubicBezTo>
                  <a:cubicBezTo>
                    <a:pt x="31" y="287"/>
                    <a:pt x="31" y="287"/>
                    <a:pt x="31" y="287"/>
                  </a:cubicBezTo>
                  <a:cubicBezTo>
                    <a:pt x="33" y="287"/>
                    <a:pt x="33" y="287"/>
                    <a:pt x="33" y="287"/>
                  </a:cubicBezTo>
                  <a:cubicBezTo>
                    <a:pt x="33" y="287"/>
                    <a:pt x="33" y="287"/>
                    <a:pt x="33" y="287"/>
                  </a:cubicBezTo>
                  <a:cubicBezTo>
                    <a:pt x="35" y="287"/>
                    <a:pt x="35" y="287"/>
                    <a:pt x="35" y="287"/>
                  </a:cubicBezTo>
                  <a:cubicBezTo>
                    <a:pt x="36" y="289"/>
                    <a:pt x="36" y="289"/>
                    <a:pt x="36" y="289"/>
                  </a:cubicBezTo>
                  <a:cubicBezTo>
                    <a:pt x="39" y="292"/>
                    <a:pt x="39" y="292"/>
                    <a:pt x="39" y="292"/>
                  </a:cubicBezTo>
                  <a:cubicBezTo>
                    <a:pt x="40" y="292"/>
                    <a:pt x="40" y="292"/>
                    <a:pt x="40" y="292"/>
                  </a:cubicBezTo>
                  <a:cubicBezTo>
                    <a:pt x="41" y="292"/>
                    <a:pt x="41" y="292"/>
                    <a:pt x="41" y="292"/>
                  </a:cubicBezTo>
                  <a:cubicBezTo>
                    <a:pt x="43" y="293"/>
                    <a:pt x="43" y="293"/>
                    <a:pt x="43" y="293"/>
                  </a:cubicBezTo>
                  <a:cubicBezTo>
                    <a:pt x="45" y="293"/>
                    <a:pt x="45" y="293"/>
                    <a:pt x="45" y="293"/>
                  </a:cubicBezTo>
                  <a:cubicBezTo>
                    <a:pt x="46" y="292"/>
                    <a:pt x="46" y="292"/>
                    <a:pt x="46" y="292"/>
                  </a:cubicBezTo>
                  <a:cubicBezTo>
                    <a:pt x="47" y="293"/>
                    <a:pt x="47" y="293"/>
                    <a:pt x="47" y="293"/>
                  </a:cubicBezTo>
                  <a:cubicBezTo>
                    <a:pt x="46" y="294"/>
                    <a:pt x="46" y="294"/>
                    <a:pt x="46" y="294"/>
                  </a:cubicBezTo>
                  <a:cubicBezTo>
                    <a:pt x="46" y="295"/>
                    <a:pt x="46" y="295"/>
                    <a:pt x="46" y="295"/>
                  </a:cubicBezTo>
                  <a:cubicBezTo>
                    <a:pt x="46" y="296"/>
                    <a:pt x="46" y="296"/>
                    <a:pt x="46" y="296"/>
                  </a:cubicBezTo>
                  <a:cubicBezTo>
                    <a:pt x="48" y="296"/>
                    <a:pt x="48" y="296"/>
                    <a:pt x="48" y="296"/>
                  </a:cubicBezTo>
                  <a:cubicBezTo>
                    <a:pt x="49" y="295"/>
                    <a:pt x="49" y="295"/>
                    <a:pt x="49" y="295"/>
                  </a:cubicBezTo>
                  <a:cubicBezTo>
                    <a:pt x="52" y="295"/>
                    <a:pt x="52" y="295"/>
                    <a:pt x="52" y="295"/>
                  </a:cubicBezTo>
                  <a:cubicBezTo>
                    <a:pt x="51" y="295"/>
                    <a:pt x="51" y="295"/>
                    <a:pt x="51" y="295"/>
                  </a:cubicBezTo>
                  <a:cubicBezTo>
                    <a:pt x="52" y="295"/>
                    <a:pt x="52" y="295"/>
                    <a:pt x="52" y="295"/>
                  </a:cubicBezTo>
                  <a:cubicBezTo>
                    <a:pt x="54" y="295"/>
                    <a:pt x="54" y="295"/>
                    <a:pt x="54" y="295"/>
                  </a:cubicBezTo>
                  <a:cubicBezTo>
                    <a:pt x="54" y="296"/>
                    <a:pt x="54" y="296"/>
                    <a:pt x="54" y="296"/>
                  </a:cubicBezTo>
                  <a:cubicBezTo>
                    <a:pt x="56" y="298"/>
                    <a:pt x="56" y="298"/>
                    <a:pt x="56" y="298"/>
                  </a:cubicBezTo>
                  <a:cubicBezTo>
                    <a:pt x="57" y="297"/>
                    <a:pt x="57" y="297"/>
                    <a:pt x="57" y="297"/>
                  </a:cubicBezTo>
                  <a:cubicBezTo>
                    <a:pt x="59" y="298"/>
                    <a:pt x="59" y="298"/>
                    <a:pt x="59" y="298"/>
                  </a:cubicBezTo>
                  <a:cubicBezTo>
                    <a:pt x="59" y="299"/>
                    <a:pt x="59" y="299"/>
                    <a:pt x="59" y="299"/>
                  </a:cubicBezTo>
                  <a:cubicBezTo>
                    <a:pt x="62" y="299"/>
                    <a:pt x="62" y="299"/>
                    <a:pt x="62" y="299"/>
                  </a:cubicBezTo>
                  <a:cubicBezTo>
                    <a:pt x="63" y="299"/>
                    <a:pt x="63" y="299"/>
                    <a:pt x="63" y="299"/>
                  </a:cubicBezTo>
                  <a:cubicBezTo>
                    <a:pt x="64" y="298"/>
                    <a:pt x="64" y="298"/>
                    <a:pt x="64" y="298"/>
                  </a:cubicBezTo>
                  <a:cubicBezTo>
                    <a:pt x="66" y="300"/>
                    <a:pt x="66" y="300"/>
                    <a:pt x="66" y="300"/>
                  </a:cubicBezTo>
                  <a:cubicBezTo>
                    <a:pt x="69" y="300"/>
                    <a:pt x="69" y="300"/>
                    <a:pt x="69" y="300"/>
                  </a:cubicBezTo>
                  <a:cubicBezTo>
                    <a:pt x="74" y="301"/>
                    <a:pt x="74" y="301"/>
                    <a:pt x="74" y="301"/>
                  </a:cubicBezTo>
                  <a:cubicBezTo>
                    <a:pt x="78" y="300"/>
                    <a:pt x="78" y="300"/>
                    <a:pt x="78" y="300"/>
                  </a:cubicBezTo>
                  <a:cubicBezTo>
                    <a:pt x="78" y="300"/>
                    <a:pt x="78" y="300"/>
                    <a:pt x="78" y="300"/>
                  </a:cubicBezTo>
                  <a:cubicBezTo>
                    <a:pt x="81" y="300"/>
                    <a:pt x="81" y="300"/>
                    <a:pt x="81" y="300"/>
                  </a:cubicBezTo>
                  <a:cubicBezTo>
                    <a:pt x="82" y="299"/>
                    <a:pt x="82" y="299"/>
                    <a:pt x="82" y="299"/>
                  </a:cubicBezTo>
                  <a:cubicBezTo>
                    <a:pt x="85" y="298"/>
                    <a:pt x="85" y="298"/>
                    <a:pt x="85" y="298"/>
                  </a:cubicBezTo>
                  <a:cubicBezTo>
                    <a:pt x="87" y="297"/>
                    <a:pt x="87" y="297"/>
                    <a:pt x="87" y="297"/>
                  </a:cubicBezTo>
                  <a:cubicBezTo>
                    <a:pt x="91" y="292"/>
                    <a:pt x="91" y="292"/>
                    <a:pt x="91" y="292"/>
                  </a:cubicBezTo>
                  <a:cubicBezTo>
                    <a:pt x="91" y="291"/>
                    <a:pt x="91" y="291"/>
                    <a:pt x="91" y="291"/>
                  </a:cubicBezTo>
                  <a:cubicBezTo>
                    <a:pt x="93" y="289"/>
                    <a:pt x="93" y="289"/>
                    <a:pt x="93" y="289"/>
                  </a:cubicBezTo>
                  <a:cubicBezTo>
                    <a:pt x="93" y="288"/>
                    <a:pt x="93" y="288"/>
                    <a:pt x="93" y="288"/>
                  </a:cubicBezTo>
                  <a:cubicBezTo>
                    <a:pt x="93" y="286"/>
                    <a:pt x="93" y="286"/>
                    <a:pt x="93" y="286"/>
                  </a:cubicBezTo>
                  <a:cubicBezTo>
                    <a:pt x="94" y="284"/>
                    <a:pt x="94" y="284"/>
                    <a:pt x="94" y="284"/>
                  </a:cubicBezTo>
                  <a:cubicBezTo>
                    <a:pt x="94" y="282"/>
                    <a:pt x="94" y="282"/>
                    <a:pt x="94" y="282"/>
                  </a:cubicBezTo>
                  <a:cubicBezTo>
                    <a:pt x="94" y="280"/>
                    <a:pt x="94" y="280"/>
                    <a:pt x="94" y="280"/>
                  </a:cubicBezTo>
                  <a:cubicBezTo>
                    <a:pt x="93" y="279"/>
                    <a:pt x="93" y="279"/>
                    <a:pt x="93" y="279"/>
                  </a:cubicBezTo>
                  <a:cubicBezTo>
                    <a:pt x="92" y="279"/>
                    <a:pt x="92" y="279"/>
                    <a:pt x="92" y="279"/>
                  </a:cubicBezTo>
                  <a:cubicBezTo>
                    <a:pt x="91" y="277"/>
                    <a:pt x="91" y="277"/>
                    <a:pt x="91" y="277"/>
                  </a:cubicBezTo>
                  <a:cubicBezTo>
                    <a:pt x="90" y="276"/>
                    <a:pt x="90" y="276"/>
                    <a:pt x="90" y="276"/>
                  </a:cubicBezTo>
                  <a:cubicBezTo>
                    <a:pt x="89" y="274"/>
                    <a:pt x="89" y="274"/>
                    <a:pt x="89" y="274"/>
                  </a:cubicBezTo>
                  <a:cubicBezTo>
                    <a:pt x="88" y="272"/>
                    <a:pt x="88" y="272"/>
                    <a:pt x="88" y="272"/>
                  </a:cubicBezTo>
                  <a:cubicBezTo>
                    <a:pt x="86" y="272"/>
                    <a:pt x="86" y="272"/>
                    <a:pt x="86" y="272"/>
                  </a:cubicBezTo>
                  <a:cubicBezTo>
                    <a:pt x="86" y="273"/>
                    <a:pt x="86" y="273"/>
                    <a:pt x="86" y="273"/>
                  </a:cubicBezTo>
                  <a:cubicBezTo>
                    <a:pt x="84" y="272"/>
                    <a:pt x="84" y="272"/>
                    <a:pt x="84" y="272"/>
                  </a:cubicBezTo>
                  <a:cubicBezTo>
                    <a:pt x="84" y="271"/>
                    <a:pt x="84" y="271"/>
                    <a:pt x="84" y="271"/>
                  </a:cubicBezTo>
                  <a:cubicBezTo>
                    <a:pt x="80" y="268"/>
                    <a:pt x="80" y="268"/>
                    <a:pt x="80" y="268"/>
                  </a:cubicBezTo>
                  <a:cubicBezTo>
                    <a:pt x="81" y="267"/>
                    <a:pt x="81" y="267"/>
                    <a:pt x="81" y="267"/>
                  </a:cubicBezTo>
                  <a:cubicBezTo>
                    <a:pt x="79" y="265"/>
                    <a:pt x="79" y="265"/>
                    <a:pt x="79" y="265"/>
                  </a:cubicBezTo>
                  <a:cubicBezTo>
                    <a:pt x="78" y="265"/>
                    <a:pt x="78" y="265"/>
                    <a:pt x="78" y="265"/>
                  </a:cubicBezTo>
                  <a:cubicBezTo>
                    <a:pt x="78" y="266"/>
                    <a:pt x="78" y="266"/>
                    <a:pt x="78" y="266"/>
                  </a:cubicBezTo>
                  <a:cubicBezTo>
                    <a:pt x="80" y="268"/>
                    <a:pt x="80" y="268"/>
                    <a:pt x="80" y="268"/>
                  </a:cubicBezTo>
                  <a:cubicBezTo>
                    <a:pt x="78" y="268"/>
                    <a:pt x="78" y="268"/>
                    <a:pt x="78" y="268"/>
                  </a:cubicBezTo>
                  <a:cubicBezTo>
                    <a:pt x="76" y="266"/>
                    <a:pt x="76" y="266"/>
                    <a:pt x="76" y="266"/>
                  </a:cubicBezTo>
                  <a:cubicBezTo>
                    <a:pt x="75" y="266"/>
                    <a:pt x="75" y="266"/>
                    <a:pt x="75" y="266"/>
                  </a:cubicBezTo>
                  <a:cubicBezTo>
                    <a:pt x="72" y="264"/>
                    <a:pt x="72" y="264"/>
                    <a:pt x="72" y="264"/>
                  </a:cubicBezTo>
                  <a:cubicBezTo>
                    <a:pt x="72" y="264"/>
                    <a:pt x="72" y="264"/>
                    <a:pt x="72" y="264"/>
                  </a:cubicBezTo>
                  <a:cubicBezTo>
                    <a:pt x="72" y="265"/>
                    <a:pt x="72" y="265"/>
                    <a:pt x="72" y="265"/>
                  </a:cubicBezTo>
                  <a:cubicBezTo>
                    <a:pt x="72" y="266"/>
                    <a:pt x="72" y="266"/>
                    <a:pt x="72" y="266"/>
                  </a:cubicBezTo>
                  <a:cubicBezTo>
                    <a:pt x="71" y="265"/>
                    <a:pt x="71" y="265"/>
                    <a:pt x="71" y="265"/>
                  </a:cubicBezTo>
                  <a:cubicBezTo>
                    <a:pt x="69" y="262"/>
                    <a:pt x="69" y="262"/>
                    <a:pt x="69" y="262"/>
                  </a:cubicBezTo>
                  <a:cubicBezTo>
                    <a:pt x="67" y="262"/>
                    <a:pt x="67" y="262"/>
                    <a:pt x="67" y="262"/>
                  </a:cubicBezTo>
                  <a:cubicBezTo>
                    <a:pt x="66" y="260"/>
                    <a:pt x="66" y="260"/>
                    <a:pt x="66" y="260"/>
                  </a:cubicBezTo>
                  <a:cubicBezTo>
                    <a:pt x="60" y="257"/>
                    <a:pt x="60" y="257"/>
                    <a:pt x="60" y="257"/>
                  </a:cubicBezTo>
                  <a:cubicBezTo>
                    <a:pt x="51" y="252"/>
                    <a:pt x="51" y="252"/>
                    <a:pt x="51" y="252"/>
                  </a:cubicBezTo>
                  <a:cubicBezTo>
                    <a:pt x="49" y="251"/>
                    <a:pt x="49" y="251"/>
                    <a:pt x="49" y="251"/>
                  </a:cubicBezTo>
                  <a:cubicBezTo>
                    <a:pt x="49" y="252"/>
                    <a:pt x="49" y="252"/>
                    <a:pt x="49" y="252"/>
                  </a:cubicBezTo>
                  <a:cubicBezTo>
                    <a:pt x="47" y="251"/>
                    <a:pt x="47" y="251"/>
                    <a:pt x="47" y="251"/>
                  </a:cubicBezTo>
                  <a:cubicBezTo>
                    <a:pt x="45" y="250"/>
                    <a:pt x="45" y="250"/>
                    <a:pt x="45" y="250"/>
                  </a:cubicBezTo>
                  <a:cubicBezTo>
                    <a:pt x="45" y="251"/>
                    <a:pt x="45" y="251"/>
                    <a:pt x="45" y="251"/>
                  </a:cubicBezTo>
                  <a:cubicBezTo>
                    <a:pt x="44" y="252"/>
                    <a:pt x="44" y="252"/>
                    <a:pt x="44" y="252"/>
                  </a:cubicBezTo>
                  <a:cubicBezTo>
                    <a:pt x="42" y="251"/>
                    <a:pt x="42" y="251"/>
                    <a:pt x="42" y="251"/>
                  </a:cubicBezTo>
                  <a:cubicBezTo>
                    <a:pt x="40" y="251"/>
                    <a:pt x="40" y="251"/>
                    <a:pt x="40" y="251"/>
                  </a:cubicBezTo>
                  <a:cubicBezTo>
                    <a:pt x="39" y="250"/>
                    <a:pt x="39" y="250"/>
                    <a:pt x="39" y="250"/>
                  </a:cubicBezTo>
                  <a:cubicBezTo>
                    <a:pt x="37" y="249"/>
                    <a:pt x="37" y="249"/>
                    <a:pt x="37" y="249"/>
                  </a:cubicBezTo>
                  <a:cubicBezTo>
                    <a:pt x="37" y="249"/>
                    <a:pt x="37" y="249"/>
                    <a:pt x="37" y="249"/>
                  </a:cubicBezTo>
                  <a:cubicBezTo>
                    <a:pt x="38" y="250"/>
                    <a:pt x="38" y="250"/>
                    <a:pt x="38" y="250"/>
                  </a:cubicBezTo>
                  <a:cubicBezTo>
                    <a:pt x="37" y="251"/>
                    <a:pt x="37" y="251"/>
                    <a:pt x="37" y="251"/>
                  </a:cubicBezTo>
                  <a:cubicBezTo>
                    <a:pt x="36" y="250"/>
                    <a:pt x="36" y="250"/>
                    <a:pt x="36" y="250"/>
                  </a:cubicBezTo>
                  <a:cubicBezTo>
                    <a:pt x="35" y="251"/>
                    <a:pt x="35" y="251"/>
                    <a:pt x="35" y="251"/>
                  </a:cubicBezTo>
                  <a:cubicBezTo>
                    <a:pt x="34" y="251"/>
                    <a:pt x="34" y="251"/>
                    <a:pt x="34" y="251"/>
                  </a:cubicBezTo>
                  <a:cubicBezTo>
                    <a:pt x="34" y="252"/>
                    <a:pt x="34" y="252"/>
                    <a:pt x="34" y="252"/>
                  </a:cubicBezTo>
                  <a:cubicBezTo>
                    <a:pt x="33" y="254"/>
                    <a:pt x="33" y="254"/>
                    <a:pt x="33" y="254"/>
                  </a:cubicBezTo>
                  <a:cubicBezTo>
                    <a:pt x="31" y="255"/>
                    <a:pt x="31" y="255"/>
                    <a:pt x="31" y="255"/>
                  </a:cubicBezTo>
                  <a:cubicBezTo>
                    <a:pt x="32" y="253"/>
                    <a:pt x="32" y="253"/>
                    <a:pt x="32" y="253"/>
                  </a:cubicBezTo>
                  <a:cubicBezTo>
                    <a:pt x="33" y="252"/>
                    <a:pt x="33" y="252"/>
                    <a:pt x="33" y="252"/>
                  </a:cubicBezTo>
                  <a:cubicBezTo>
                    <a:pt x="33" y="252"/>
                    <a:pt x="33" y="252"/>
                    <a:pt x="33" y="252"/>
                  </a:cubicBezTo>
                  <a:cubicBezTo>
                    <a:pt x="32" y="252"/>
                    <a:pt x="32" y="252"/>
                    <a:pt x="32" y="252"/>
                  </a:cubicBezTo>
                  <a:cubicBezTo>
                    <a:pt x="32" y="251"/>
                    <a:pt x="32" y="251"/>
                    <a:pt x="32" y="251"/>
                  </a:cubicBezTo>
                  <a:cubicBezTo>
                    <a:pt x="32" y="250"/>
                    <a:pt x="32" y="250"/>
                    <a:pt x="32" y="250"/>
                  </a:cubicBezTo>
                  <a:cubicBezTo>
                    <a:pt x="32" y="250"/>
                    <a:pt x="32" y="250"/>
                    <a:pt x="32" y="250"/>
                  </a:cubicBezTo>
                  <a:cubicBezTo>
                    <a:pt x="31" y="250"/>
                    <a:pt x="31" y="250"/>
                    <a:pt x="31" y="250"/>
                  </a:cubicBezTo>
                  <a:cubicBezTo>
                    <a:pt x="29" y="252"/>
                    <a:pt x="29" y="252"/>
                    <a:pt x="29" y="252"/>
                  </a:cubicBezTo>
                  <a:cubicBezTo>
                    <a:pt x="29" y="251"/>
                    <a:pt x="29" y="251"/>
                    <a:pt x="29" y="251"/>
                  </a:cubicBezTo>
                  <a:cubicBezTo>
                    <a:pt x="30" y="250"/>
                    <a:pt x="30" y="250"/>
                    <a:pt x="30" y="250"/>
                  </a:cubicBezTo>
                  <a:cubicBezTo>
                    <a:pt x="29" y="250"/>
                    <a:pt x="29" y="250"/>
                    <a:pt x="29" y="250"/>
                  </a:cubicBezTo>
                  <a:cubicBezTo>
                    <a:pt x="28" y="251"/>
                    <a:pt x="28" y="251"/>
                    <a:pt x="28" y="251"/>
                  </a:cubicBezTo>
                  <a:cubicBezTo>
                    <a:pt x="28" y="251"/>
                    <a:pt x="28" y="251"/>
                    <a:pt x="28" y="251"/>
                  </a:cubicBezTo>
                  <a:cubicBezTo>
                    <a:pt x="28" y="250"/>
                    <a:pt x="28" y="250"/>
                    <a:pt x="28" y="250"/>
                  </a:cubicBezTo>
                  <a:cubicBezTo>
                    <a:pt x="26" y="249"/>
                    <a:pt x="26" y="249"/>
                    <a:pt x="26" y="249"/>
                  </a:cubicBezTo>
                  <a:cubicBezTo>
                    <a:pt x="25" y="251"/>
                    <a:pt x="25" y="251"/>
                    <a:pt x="25" y="251"/>
                  </a:cubicBezTo>
                  <a:cubicBezTo>
                    <a:pt x="25" y="249"/>
                    <a:pt x="25" y="249"/>
                    <a:pt x="25" y="249"/>
                  </a:cubicBezTo>
                  <a:cubicBezTo>
                    <a:pt x="24" y="249"/>
                    <a:pt x="24" y="249"/>
                    <a:pt x="24" y="249"/>
                  </a:cubicBezTo>
                  <a:cubicBezTo>
                    <a:pt x="23" y="250"/>
                    <a:pt x="23" y="250"/>
                    <a:pt x="23" y="250"/>
                  </a:cubicBezTo>
                  <a:cubicBezTo>
                    <a:pt x="22" y="248"/>
                    <a:pt x="22" y="248"/>
                    <a:pt x="22" y="248"/>
                  </a:cubicBezTo>
                  <a:cubicBezTo>
                    <a:pt x="22" y="246"/>
                    <a:pt x="22" y="246"/>
                    <a:pt x="22" y="246"/>
                  </a:cubicBezTo>
                  <a:cubicBezTo>
                    <a:pt x="23" y="245"/>
                    <a:pt x="23" y="245"/>
                    <a:pt x="23" y="245"/>
                  </a:cubicBezTo>
                  <a:cubicBezTo>
                    <a:pt x="23" y="246"/>
                    <a:pt x="23" y="246"/>
                    <a:pt x="23" y="246"/>
                  </a:cubicBezTo>
                  <a:cubicBezTo>
                    <a:pt x="25" y="247"/>
                    <a:pt x="25" y="247"/>
                    <a:pt x="25" y="247"/>
                  </a:cubicBezTo>
                  <a:cubicBezTo>
                    <a:pt x="27" y="247"/>
                    <a:pt x="27" y="247"/>
                    <a:pt x="27" y="247"/>
                  </a:cubicBezTo>
                  <a:cubicBezTo>
                    <a:pt x="28" y="248"/>
                    <a:pt x="28" y="248"/>
                    <a:pt x="28" y="248"/>
                  </a:cubicBezTo>
                  <a:cubicBezTo>
                    <a:pt x="29" y="247"/>
                    <a:pt x="29" y="247"/>
                    <a:pt x="29" y="247"/>
                  </a:cubicBezTo>
                  <a:cubicBezTo>
                    <a:pt x="29" y="246"/>
                    <a:pt x="29" y="246"/>
                    <a:pt x="29" y="246"/>
                  </a:cubicBezTo>
                  <a:cubicBezTo>
                    <a:pt x="28" y="245"/>
                    <a:pt x="28" y="245"/>
                    <a:pt x="28" y="245"/>
                  </a:cubicBezTo>
                  <a:cubicBezTo>
                    <a:pt x="28" y="244"/>
                    <a:pt x="28" y="244"/>
                    <a:pt x="28" y="244"/>
                  </a:cubicBezTo>
                  <a:cubicBezTo>
                    <a:pt x="26" y="244"/>
                    <a:pt x="26" y="244"/>
                    <a:pt x="26" y="244"/>
                  </a:cubicBezTo>
                  <a:cubicBezTo>
                    <a:pt x="26" y="245"/>
                    <a:pt x="26" y="245"/>
                    <a:pt x="26" y="245"/>
                  </a:cubicBezTo>
                  <a:cubicBezTo>
                    <a:pt x="25" y="244"/>
                    <a:pt x="25" y="244"/>
                    <a:pt x="25" y="244"/>
                  </a:cubicBezTo>
                  <a:cubicBezTo>
                    <a:pt x="24" y="243"/>
                    <a:pt x="24" y="243"/>
                    <a:pt x="24" y="243"/>
                  </a:cubicBezTo>
                  <a:cubicBezTo>
                    <a:pt x="22" y="242"/>
                    <a:pt x="22" y="242"/>
                    <a:pt x="22" y="242"/>
                  </a:cubicBezTo>
                  <a:cubicBezTo>
                    <a:pt x="21" y="242"/>
                    <a:pt x="21" y="242"/>
                    <a:pt x="21" y="242"/>
                  </a:cubicBezTo>
                  <a:cubicBezTo>
                    <a:pt x="20" y="242"/>
                    <a:pt x="20" y="242"/>
                    <a:pt x="20" y="242"/>
                  </a:cubicBezTo>
                  <a:cubicBezTo>
                    <a:pt x="21" y="243"/>
                    <a:pt x="21" y="243"/>
                    <a:pt x="21" y="243"/>
                  </a:cubicBezTo>
                  <a:cubicBezTo>
                    <a:pt x="21" y="243"/>
                    <a:pt x="21" y="243"/>
                    <a:pt x="21" y="243"/>
                  </a:cubicBezTo>
                  <a:cubicBezTo>
                    <a:pt x="21" y="244"/>
                    <a:pt x="21" y="244"/>
                    <a:pt x="21" y="244"/>
                  </a:cubicBezTo>
                  <a:cubicBezTo>
                    <a:pt x="20" y="244"/>
                    <a:pt x="20" y="244"/>
                    <a:pt x="20" y="244"/>
                  </a:cubicBezTo>
                  <a:cubicBezTo>
                    <a:pt x="19" y="244"/>
                    <a:pt x="19" y="244"/>
                    <a:pt x="19" y="244"/>
                  </a:cubicBezTo>
                  <a:cubicBezTo>
                    <a:pt x="19" y="245"/>
                    <a:pt x="19" y="245"/>
                    <a:pt x="19" y="245"/>
                  </a:cubicBezTo>
                  <a:cubicBezTo>
                    <a:pt x="21" y="246"/>
                    <a:pt x="21" y="246"/>
                    <a:pt x="21" y="246"/>
                  </a:cubicBezTo>
                  <a:cubicBezTo>
                    <a:pt x="20" y="246"/>
                    <a:pt x="20" y="246"/>
                    <a:pt x="20" y="246"/>
                  </a:cubicBezTo>
                  <a:cubicBezTo>
                    <a:pt x="19" y="246"/>
                    <a:pt x="19" y="246"/>
                    <a:pt x="19" y="246"/>
                  </a:cubicBezTo>
                  <a:cubicBezTo>
                    <a:pt x="18" y="247"/>
                    <a:pt x="18" y="247"/>
                    <a:pt x="18" y="247"/>
                  </a:cubicBezTo>
                  <a:cubicBezTo>
                    <a:pt x="18" y="249"/>
                    <a:pt x="18" y="249"/>
                    <a:pt x="18" y="249"/>
                  </a:cubicBezTo>
                  <a:cubicBezTo>
                    <a:pt x="17" y="248"/>
                    <a:pt x="17" y="248"/>
                    <a:pt x="17" y="248"/>
                  </a:cubicBezTo>
                  <a:cubicBezTo>
                    <a:pt x="17" y="246"/>
                    <a:pt x="17" y="246"/>
                    <a:pt x="17" y="246"/>
                  </a:cubicBezTo>
                  <a:cubicBezTo>
                    <a:pt x="17" y="246"/>
                    <a:pt x="17" y="246"/>
                    <a:pt x="17" y="246"/>
                  </a:cubicBezTo>
                  <a:cubicBezTo>
                    <a:pt x="15" y="245"/>
                    <a:pt x="15" y="245"/>
                    <a:pt x="15" y="245"/>
                  </a:cubicBezTo>
                  <a:cubicBezTo>
                    <a:pt x="15" y="246"/>
                    <a:pt x="15" y="246"/>
                    <a:pt x="15" y="246"/>
                  </a:cubicBezTo>
                  <a:cubicBezTo>
                    <a:pt x="15" y="247"/>
                    <a:pt x="15" y="247"/>
                    <a:pt x="15" y="247"/>
                  </a:cubicBezTo>
                  <a:cubicBezTo>
                    <a:pt x="14" y="249"/>
                    <a:pt x="14" y="249"/>
                    <a:pt x="14" y="249"/>
                  </a:cubicBezTo>
                  <a:cubicBezTo>
                    <a:pt x="12" y="248"/>
                    <a:pt x="12" y="248"/>
                    <a:pt x="12" y="248"/>
                  </a:cubicBezTo>
                  <a:cubicBezTo>
                    <a:pt x="10" y="248"/>
                    <a:pt x="10" y="248"/>
                    <a:pt x="10" y="248"/>
                  </a:cubicBezTo>
                  <a:cubicBezTo>
                    <a:pt x="11" y="250"/>
                    <a:pt x="11" y="250"/>
                    <a:pt x="11" y="250"/>
                  </a:cubicBezTo>
                  <a:cubicBezTo>
                    <a:pt x="9" y="252"/>
                    <a:pt x="9" y="252"/>
                    <a:pt x="9" y="252"/>
                  </a:cubicBezTo>
                  <a:cubicBezTo>
                    <a:pt x="7" y="253"/>
                    <a:pt x="7" y="253"/>
                    <a:pt x="7" y="253"/>
                  </a:cubicBezTo>
                  <a:cubicBezTo>
                    <a:pt x="5" y="255"/>
                    <a:pt x="5" y="255"/>
                    <a:pt x="5" y="255"/>
                  </a:cubicBezTo>
                  <a:cubicBezTo>
                    <a:pt x="5" y="258"/>
                    <a:pt x="5" y="258"/>
                    <a:pt x="5" y="258"/>
                  </a:cubicBezTo>
                  <a:cubicBezTo>
                    <a:pt x="4" y="258"/>
                    <a:pt x="4" y="258"/>
                    <a:pt x="4" y="258"/>
                  </a:cubicBezTo>
                  <a:cubicBezTo>
                    <a:pt x="4" y="258"/>
                    <a:pt x="4" y="258"/>
                    <a:pt x="4" y="258"/>
                  </a:cubicBezTo>
                  <a:cubicBezTo>
                    <a:pt x="2" y="259"/>
                    <a:pt x="2" y="259"/>
                    <a:pt x="2" y="259"/>
                  </a:cubicBezTo>
                  <a:cubicBezTo>
                    <a:pt x="0" y="260"/>
                    <a:pt x="0" y="260"/>
                    <a:pt x="0" y="260"/>
                  </a:cubicBezTo>
                  <a:cubicBezTo>
                    <a:pt x="2" y="260"/>
                    <a:pt x="2" y="260"/>
                    <a:pt x="2" y="260"/>
                  </a:cubicBezTo>
                  <a:cubicBezTo>
                    <a:pt x="1" y="263"/>
                    <a:pt x="1" y="263"/>
                    <a:pt x="1" y="263"/>
                  </a:cubicBezTo>
                  <a:cubicBezTo>
                    <a:pt x="1" y="266"/>
                    <a:pt x="1" y="266"/>
                    <a:pt x="1" y="266"/>
                  </a:cubicBezTo>
                  <a:cubicBezTo>
                    <a:pt x="2" y="267"/>
                    <a:pt x="2" y="267"/>
                    <a:pt x="2" y="267"/>
                  </a:cubicBezTo>
                  <a:cubicBezTo>
                    <a:pt x="3" y="271"/>
                    <a:pt x="3" y="271"/>
                    <a:pt x="3" y="271"/>
                  </a:cubicBezTo>
                  <a:cubicBezTo>
                    <a:pt x="4" y="271"/>
                    <a:pt x="4" y="271"/>
                    <a:pt x="4" y="271"/>
                  </a:cubicBezTo>
                  <a:cubicBezTo>
                    <a:pt x="7" y="272"/>
                    <a:pt x="7" y="272"/>
                    <a:pt x="7" y="272"/>
                  </a:cubicBezTo>
                  <a:cubicBezTo>
                    <a:pt x="8" y="274"/>
                    <a:pt x="8" y="274"/>
                    <a:pt x="8" y="274"/>
                  </a:cubicBezTo>
                  <a:cubicBezTo>
                    <a:pt x="9" y="276"/>
                    <a:pt x="9" y="276"/>
                    <a:pt x="9" y="276"/>
                  </a:cubicBezTo>
                  <a:cubicBezTo>
                    <a:pt x="13" y="278"/>
                    <a:pt x="13" y="278"/>
                    <a:pt x="13" y="278"/>
                  </a:cubicBezTo>
                  <a:cubicBezTo>
                    <a:pt x="14" y="279"/>
                    <a:pt x="14" y="279"/>
                    <a:pt x="14" y="279"/>
                  </a:cubicBezTo>
                  <a:cubicBezTo>
                    <a:pt x="13" y="282"/>
                    <a:pt x="13" y="282"/>
                    <a:pt x="13" y="282"/>
                  </a:cubicBezTo>
                  <a:cubicBezTo>
                    <a:pt x="11" y="285"/>
                    <a:pt x="11" y="285"/>
                    <a:pt x="11" y="285"/>
                  </a:cubicBezTo>
                  <a:cubicBezTo>
                    <a:pt x="10" y="289"/>
                    <a:pt x="10" y="289"/>
                    <a:pt x="10" y="289"/>
                  </a:cubicBezTo>
                  <a:cubicBezTo>
                    <a:pt x="12" y="291"/>
                    <a:pt x="12" y="291"/>
                    <a:pt x="12" y="291"/>
                  </a:cubicBezTo>
                  <a:cubicBezTo>
                    <a:pt x="13" y="293"/>
                    <a:pt x="13" y="293"/>
                    <a:pt x="13" y="293"/>
                  </a:cubicBezTo>
                  <a:cubicBezTo>
                    <a:pt x="16" y="300"/>
                    <a:pt x="16" y="300"/>
                    <a:pt x="16" y="300"/>
                  </a:cubicBezTo>
                  <a:cubicBezTo>
                    <a:pt x="20" y="309"/>
                    <a:pt x="20" y="309"/>
                    <a:pt x="20" y="309"/>
                  </a:cubicBezTo>
                  <a:cubicBezTo>
                    <a:pt x="18" y="309"/>
                    <a:pt x="18" y="309"/>
                    <a:pt x="18" y="309"/>
                  </a:cubicBezTo>
                  <a:cubicBezTo>
                    <a:pt x="18" y="315"/>
                    <a:pt x="18" y="315"/>
                    <a:pt x="18" y="315"/>
                  </a:cubicBezTo>
                  <a:cubicBezTo>
                    <a:pt x="18" y="316"/>
                    <a:pt x="18" y="316"/>
                    <a:pt x="18" y="316"/>
                  </a:cubicBezTo>
                  <a:cubicBezTo>
                    <a:pt x="20" y="317"/>
                    <a:pt x="20" y="317"/>
                    <a:pt x="20" y="317"/>
                  </a:cubicBezTo>
                  <a:cubicBezTo>
                    <a:pt x="19" y="318"/>
                    <a:pt x="19" y="318"/>
                    <a:pt x="19" y="318"/>
                  </a:cubicBezTo>
                  <a:cubicBezTo>
                    <a:pt x="19" y="321"/>
                    <a:pt x="19" y="321"/>
                    <a:pt x="19" y="321"/>
                  </a:cubicBezTo>
                  <a:cubicBezTo>
                    <a:pt x="20" y="323"/>
                    <a:pt x="20" y="323"/>
                    <a:pt x="20" y="323"/>
                  </a:cubicBezTo>
                  <a:cubicBezTo>
                    <a:pt x="22" y="323"/>
                    <a:pt x="22" y="323"/>
                    <a:pt x="22" y="323"/>
                  </a:cubicBezTo>
                  <a:cubicBezTo>
                    <a:pt x="23" y="325"/>
                    <a:pt x="23" y="325"/>
                    <a:pt x="23" y="325"/>
                  </a:cubicBezTo>
                  <a:cubicBezTo>
                    <a:pt x="22" y="325"/>
                    <a:pt x="22" y="325"/>
                    <a:pt x="22" y="325"/>
                  </a:cubicBezTo>
                  <a:cubicBezTo>
                    <a:pt x="22" y="328"/>
                    <a:pt x="22" y="328"/>
                    <a:pt x="22" y="328"/>
                  </a:cubicBezTo>
                  <a:cubicBezTo>
                    <a:pt x="23" y="330"/>
                    <a:pt x="23" y="330"/>
                    <a:pt x="23" y="330"/>
                  </a:cubicBezTo>
                  <a:cubicBezTo>
                    <a:pt x="26" y="332"/>
                    <a:pt x="26" y="332"/>
                    <a:pt x="26" y="332"/>
                  </a:cubicBezTo>
                  <a:cubicBezTo>
                    <a:pt x="26" y="335"/>
                    <a:pt x="26" y="335"/>
                    <a:pt x="26" y="335"/>
                  </a:cubicBezTo>
                  <a:cubicBezTo>
                    <a:pt x="24" y="337"/>
                    <a:pt x="24" y="337"/>
                    <a:pt x="24" y="337"/>
                  </a:cubicBezTo>
                  <a:cubicBezTo>
                    <a:pt x="23" y="340"/>
                    <a:pt x="23" y="340"/>
                    <a:pt x="23" y="340"/>
                  </a:cubicBezTo>
                  <a:cubicBezTo>
                    <a:pt x="27" y="345"/>
                    <a:pt x="27" y="345"/>
                    <a:pt x="27" y="345"/>
                  </a:cubicBezTo>
                  <a:cubicBezTo>
                    <a:pt x="30" y="346"/>
                    <a:pt x="30" y="346"/>
                    <a:pt x="30" y="346"/>
                  </a:cubicBezTo>
                  <a:cubicBezTo>
                    <a:pt x="33" y="350"/>
                    <a:pt x="33" y="350"/>
                    <a:pt x="33" y="350"/>
                  </a:cubicBezTo>
                  <a:cubicBezTo>
                    <a:pt x="34" y="353"/>
                    <a:pt x="34" y="353"/>
                    <a:pt x="34" y="353"/>
                  </a:cubicBezTo>
                  <a:cubicBezTo>
                    <a:pt x="31" y="359"/>
                    <a:pt x="31" y="359"/>
                    <a:pt x="31" y="359"/>
                  </a:cubicBezTo>
                  <a:cubicBezTo>
                    <a:pt x="28" y="365"/>
                    <a:pt x="28" y="365"/>
                    <a:pt x="28" y="365"/>
                  </a:cubicBezTo>
                  <a:cubicBezTo>
                    <a:pt x="26" y="369"/>
                    <a:pt x="26" y="369"/>
                    <a:pt x="26" y="369"/>
                  </a:cubicBezTo>
                  <a:cubicBezTo>
                    <a:pt x="24" y="373"/>
                    <a:pt x="24" y="373"/>
                    <a:pt x="24" y="373"/>
                  </a:cubicBezTo>
                  <a:cubicBezTo>
                    <a:pt x="21" y="377"/>
                    <a:pt x="21" y="377"/>
                    <a:pt x="21" y="377"/>
                  </a:cubicBezTo>
                  <a:cubicBezTo>
                    <a:pt x="19" y="378"/>
                    <a:pt x="19" y="378"/>
                    <a:pt x="19" y="378"/>
                  </a:cubicBezTo>
                  <a:cubicBezTo>
                    <a:pt x="15" y="381"/>
                    <a:pt x="15" y="381"/>
                    <a:pt x="15" y="381"/>
                  </a:cubicBezTo>
                  <a:cubicBezTo>
                    <a:pt x="16" y="384"/>
                    <a:pt x="16" y="384"/>
                    <a:pt x="16" y="384"/>
                  </a:cubicBezTo>
                  <a:cubicBezTo>
                    <a:pt x="16" y="384"/>
                    <a:pt x="16" y="384"/>
                    <a:pt x="16" y="384"/>
                  </a:cubicBezTo>
                  <a:cubicBezTo>
                    <a:pt x="16" y="384"/>
                    <a:pt x="16" y="383"/>
                    <a:pt x="16" y="383"/>
                  </a:cubicBezTo>
                  <a:cubicBezTo>
                    <a:pt x="17" y="383"/>
                    <a:pt x="19" y="382"/>
                    <a:pt x="19" y="382"/>
                  </a:cubicBezTo>
                  <a:cubicBezTo>
                    <a:pt x="20" y="382"/>
                    <a:pt x="20" y="382"/>
                    <a:pt x="20" y="382"/>
                  </a:cubicBezTo>
                  <a:cubicBezTo>
                    <a:pt x="19" y="383"/>
                    <a:pt x="19" y="383"/>
                    <a:pt x="19" y="383"/>
                  </a:cubicBezTo>
                  <a:cubicBezTo>
                    <a:pt x="20" y="384"/>
                    <a:pt x="20" y="384"/>
                    <a:pt x="20" y="384"/>
                  </a:cubicBezTo>
                  <a:cubicBezTo>
                    <a:pt x="20" y="385"/>
                    <a:pt x="20" y="385"/>
                    <a:pt x="20" y="385"/>
                  </a:cubicBezTo>
                  <a:cubicBezTo>
                    <a:pt x="18" y="384"/>
                    <a:pt x="18" y="384"/>
                    <a:pt x="18" y="384"/>
                  </a:cubicBezTo>
                  <a:cubicBezTo>
                    <a:pt x="18" y="385"/>
                    <a:pt x="18" y="385"/>
                    <a:pt x="18" y="385"/>
                  </a:cubicBezTo>
                  <a:cubicBezTo>
                    <a:pt x="20" y="387"/>
                    <a:pt x="20" y="387"/>
                    <a:pt x="20" y="387"/>
                  </a:cubicBezTo>
                  <a:cubicBezTo>
                    <a:pt x="22" y="387"/>
                    <a:pt x="22" y="387"/>
                    <a:pt x="22" y="387"/>
                  </a:cubicBezTo>
                  <a:cubicBezTo>
                    <a:pt x="23" y="389"/>
                    <a:pt x="23" y="389"/>
                    <a:pt x="23" y="389"/>
                  </a:cubicBezTo>
                  <a:cubicBezTo>
                    <a:pt x="25" y="389"/>
                    <a:pt x="25" y="389"/>
                    <a:pt x="25" y="389"/>
                  </a:cubicBezTo>
                  <a:cubicBezTo>
                    <a:pt x="25" y="389"/>
                    <a:pt x="25" y="389"/>
                    <a:pt x="25" y="389"/>
                  </a:cubicBezTo>
                  <a:cubicBezTo>
                    <a:pt x="27" y="389"/>
                    <a:pt x="27" y="389"/>
                    <a:pt x="27" y="389"/>
                  </a:cubicBezTo>
                  <a:cubicBezTo>
                    <a:pt x="28" y="391"/>
                    <a:pt x="28" y="391"/>
                    <a:pt x="28" y="391"/>
                  </a:cubicBezTo>
                  <a:cubicBezTo>
                    <a:pt x="27" y="392"/>
                    <a:pt x="27" y="392"/>
                    <a:pt x="27" y="392"/>
                  </a:cubicBezTo>
                  <a:cubicBezTo>
                    <a:pt x="25" y="391"/>
                    <a:pt x="25" y="391"/>
                    <a:pt x="25" y="391"/>
                  </a:cubicBezTo>
                  <a:cubicBezTo>
                    <a:pt x="24" y="392"/>
                    <a:pt x="24" y="392"/>
                    <a:pt x="24" y="392"/>
                  </a:cubicBezTo>
                  <a:cubicBezTo>
                    <a:pt x="23" y="393"/>
                    <a:pt x="23" y="393"/>
                    <a:pt x="23" y="393"/>
                  </a:cubicBezTo>
                  <a:cubicBezTo>
                    <a:pt x="21" y="395"/>
                    <a:pt x="21" y="395"/>
                    <a:pt x="21" y="395"/>
                  </a:cubicBezTo>
                  <a:cubicBezTo>
                    <a:pt x="19" y="394"/>
                    <a:pt x="19" y="394"/>
                    <a:pt x="19" y="394"/>
                  </a:cubicBezTo>
                  <a:cubicBezTo>
                    <a:pt x="19" y="394"/>
                    <a:pt x="19" y="394"/>
                    <a:pt x="19" y="394"/>
                  </a:cubicBezTo>
                  <a:cubicBezTo>
                    <a:pt x="19" y="396"/>
                    <a:pt x="19" y="396"/>
                    <a:pt x="19" y="396"/>
                  </a:cubicBezTo>
                  <a:cubicBezTo>
                    <a:pt x="17" y="397"/>
                    <a:pt x="17" y="397"/>
                    <a:pt x="17" y="397"/>
                  </a:cubicBezTo>
                  <a:cubicBezTo>
                    <a:pt x="16" y="395"/>
                    <a:pt x="16" y="395"/>
                    <a:pt x="16" y="395"/>
                  </a:cubicBezTo>
                  <a:cubicBezTo>
                    <a:pt x="16" y="395"/>
                    <a:pt x="16" y="395"/>
                    <a:pt x="16" y="395"/>
                  </a:cubicBezTo>
                  <a:cubicBezTo>
                    <a:pt x="16" y="396"/>
                    <a:pt x="16" y="396"/>
                    <a:pt x="16" y="396"/>
                  </a:cubicBezTo>
                  <a:cubicBezTo>
                    <a:pt x="16" y="398"/>
                    <a:pt x="16" y="398"/>
                    <a:pt x="16" y="398"/>
                  </a:cubicBezTo>
                  <a:cubicBezTo>
                    <a:pt x="16" y="400"/>
                    <a:pt x="16" y="400"/>
                    <a:pt x="16" y="400"/>
                  </a:cubicBezTo>
                  <a:cubicBezTo>
                    <a:pt x="16" y="400"/>
                    <a:pt x="16" y="400"/>
                    <a:pt x="16" y="400"/>
                  </a:cubicBezTo>
                  <a:cubicBezTo>
                    <a:pt x="17" y="401"/>
                    <a:pt x="17" y="401"/>
                    <a:pt x="17" y="401"/>
                  </a:cubicBezTo>
                  <a:cubicBezTo>
                    <a:pt x="17" y="401"/>
                    <a:pt x="17" y="401"/>
                    <a:pt x="17" y="401"/>
                  </a:cubicBezTo>
                  <a:cubicBezTo>
                    <a:pt x="17" y="402"/>
                    <a:pt x="17" y="402"/>
                    <a:pt x="17" y="402"/>
                  </a:cubicBezTo>
                  <a:cubicBezTo>
                    <a:pt x="15" y="404"/>
                    <a:pt x="15" y="404"/>
                    <a:pt x="15" y="404"/>
                  </a:cubicBezTo>
                  <a:cubicBezTo>
                    <a:pt x="15" y="406"/>
                    <a:pt x="15" y="406"/>
                    <a:pt x="15" y="406"/>
                  </a:cubicBezTo>
                  <a:cubicBezTo>
                    <a:pt x="14" y="407"/>
                    <a:pt x="14" y="407"/>
                    <a:pt x="14" y="407"/>
                  </a:cubicBezTo>
                  <a:cubicBezTo>
                    <a:pt x="13" y="413"/>
                    <a:pt x="13" y="413"/>
                    <a:pt x="13" y="413"/>
                  </a:cubicBezTo>
                  <a:cubicBezTo>
                    <a:pt x="17" y="420"/>
                    <a:pt x="17" y="420"/>
                    <a:pt x="17" y="420"/>
                  </a:cubicBezTo>
                  <a:cubicBezTo>
                    <a:pt x="17" y="422"/>
                    <a:pt x="17" y="422"/>
                    <a:pt x="17" y="422"/>
                  </a:cubicBezTo>
                  <a:cubicBezTo>
                    <a:pt x="16" y="423"/>
                    <a:pt x="16" y="423"/>
                    <a:pt x="16" y="423"/>
                  </a:cubicBezTo>
                  <a:cubicBezTo>
                    <a:pt x="16" y="425"/>
                    <a:pt x="16" y="425"/>
                    <a:pt x="16" y="425"/>
                  </a:cubicBezTo>
                  <a:cubicBezTo>
                    <a:pt x="15" y="427"/>
                    <a:pt x="15" y="427"/>
                    <a:pt x="15" y="427"/>
                  </a:cubicBezTo>
                  <a:cubicBezTo>
                    <a:pt x="16" y="427"/>
                    <a:pt x="16" y="427"/>
                    <a:pt x="16" y="427"/>
                  </a:cubicBezTo>
                  <a:cubicBezTo>
                    <a:pt x="16" y="428"/>
                    <a:pt x="16" y="428"/>
                    <a:pt x="16" y="428"/>
                  </a:cubicBezTo>
                  <a:cubicBezTo>
                    <a:pt x="16" y="429"/>
                    <a:pt x="16" y="429"/>
                    <a:pt x="16" y="429"/>
                  </a:cubicBezTo>
                  <a:cubicBezTo>
                    <a:pt x="17" y="430"/>
                    <a:pt x="17" y="430"/>
                    <a:pt x="17" y="430"/>
                  </a:cubicBezTo>
                  <a:cubicBezTo>
                    <a:pt x="17" y="431"/>
                    <a:pt x="17" y="431"/>
                    <a:pt x="17" y="431"/>
                  </a:cubicBezTo>
                  <a:cubicBezTo>
                    <a:pt x="17" y="432"/>
                    <a:pt x="17" y="432"/>
                    <a:pt x="17" y="432"/>
                  </a:cubicBezTo>
                  <a:cubicBezTo>
                    <a:pt x="18" y="435"/>
                    <a:pt x="18" y="435"/>
                    <a:pt x="18" y="435"/>
                  </a:cubicBezTo>
                  <a:cubicBezTo>
                    <a:pt x="19" y="435"/>
                    <a:pt x="19" y="435"/>
                    <a:pt x="19" y="435"/>
                  </a:cubicBezTo>
                  <a:cubicBezTo>
                    <a:pt x="20" y="438"/>
                    <a:pt x="20" y="438"/>
                    <a:pt x="20" y="438"/>
                  </a:cubicBezTo>
                  <a:cubicBezTo>
                    <a:pt x="21" y="439"/>
                    <a:pt x="21" y="439"/>
                    <a:pt x="21" y="439"/>
                  </a:cubicBezTo>
                  <a:cubicBezTo>
                    <a:pt x="21" y="442"/>
                    <a:pt x="21" y="442"/>
                    <a:pt x="21" y="442"/>
                  </a:cubicBezTo>
                  <a:cubicBezTo>
                    <a:pt x="22" y="442"/>
                    <a:pt x="22" y="442"/>
                    <a:pt x="22" y="442"/>
                  </a:cubicBezTo>
                  <a:cubicBezTo>
                    <a:pt x="23" y="443"/>
                    <a:pt x="23" y="443"/>
                    <a:pt x="23" y="443"/>
                  </a:cubicBezTo>
                  <a:cubicBezTo>
                    <a:pt x="25" y="442"/>
                    <a:pt x="25" y="442"/>
                    <a:pt x="25" y="442"/>
                  </a:cubicBezTo>
                  <a:cubicBezTo>
                    <a:pt x="27" y="444"/>
                    <a:pt x="27" y="444"/>
                    <a:pt x="27" y="444"/>
                  </a:cubicBezTo>
                  <a:cubicBezTo>
                    <a:pt x="29" y="443"/>
                    <a:pt x="29" y="443"/>
                    <a:pt x="29" y="443"/>
                  </a:cubicBezTo>
                  <a:cubicBezTo>
                    <a:pt x="31" y="444"/>
                    <a:pt x="31" y="444"/>
                    <a:pt x="31" y="444"/>
                  </a:cubicBezTo>
                  <a:cubicBezTo>
                    <a:pt x="33" y="446"/>
                    <a:pt x="33" y="446"/>
                    <a:pt x="33" y="446"/>
                  </a:cubicBezTo>
                  <a:cubicBezTo>
                    <a:pt x="35" y="445"/>
                    <a:pt x="35" y="445"/>
                    <a:pt x="35" y="445"/>
                  </a:cubicBezTo>
                  <a:cubicBezTo>
                    <a:pt x="37" y="444"/>
                    <a:pt x="37" y="444"/>
                    <a:pt x="37" y="444"/>
                  </a:cubicBezTo>
                  <a:cubicBezTo>
                    <a:pt x="38" y="445"/>
                    <a:pt x="38" y="445"/>
                    <a:pt x="38" y="445"/>
                  </a:cubicBezTo>
                  <a:cubicBezTo>
                    <a:pt x="39" y="445"/>
                    <a:pt x="39" y="445"/>
                    <a:pt x="39" y="445"/>
                  </a:cubicBezTo>
                  <a:cubicBezTo>
                    <a:pt x="43" y="447"/>
                    <a:pt x="43" y="447"/>
                    <a:pt x="43" y="447"/>
                  </a:cubicBezTo>
                  <a:cubicBezTo>
                    <a:pt x="44" y="449"/>
                    <a:pt x="44" y="449"/>
                    <a:pt x="44" y="449"/>
                  </a:cubicBezTo>
                  <a:cubicBezTo>
                    <a:pt x="43" y="451"/>
                    <a:pt x="43" y="451"/>
                    <a:pt x="43" y="451"/>
                  </a:cubicBezTo>
                  <a:cubicBezTo>
                    <a:pt x="45" y="453"/>
                    <a:pt x="45" y="453"/>
                    <a:pt x="45" y="453"/>
                  </a:cubicBezTo>
                  <a:cubicBezTo>
                    <a:pt x="45" y="455"/>
                    <a:pt x="45" y="455"/>
                    <a:pt x="45" y="455"/>
                  </a:cubicBezTo>
                  <a:cubicBezTo>
                    <a:pt x="47" y="457"/>
                    <a:pt x="47" y="457"/>
                    <a:pt x="47" y="457"/>
                  </a:cubicBezTo>
                  <a:cubicBezTo>
                    <a:pt x="48" y="460"/>
                    <a:pt x="48" y="460"/>
                    <a:pt x="48" y="460"/>
                  </a:cubicBezTo>
                  <a:cubicBezTo>
                    <a:pt x="50" y="463"/>
                    <a:pt x="50" y="463"/>
                    <a:pt x="50" y="463"/>
                  </a:cubicBezTo>
                  <a:cubicBezTo>
                    <a:pt x="51" y="464"/>
                    <a:pt x="51" y="464"/>
                    <a:pt x="51" y="464"/>
                  </a:cubicBezTo>
                  <a:cubicBezTo>
                    <a:pt x="52" y="467"/>
                    <a:pt x="52" y="467"/>
                    <a:pt x="52" y="467"/>
                  </a:cubicBezTo>
                  <a:cubicBezTo>
                    <a:pt x="55" y="468"/>
                    <a:pt x="55" y="468"/>
                    <a:pt x="55" y="468"/>
                  </a:cubicBezTo>
                  <a:cubicBezTo>
                    <a:pt x="58" y="470"/>
                    <a:pt x="58" y="470"/>
                    <a:pt x="58" y="470"/>
                  </a:cubicBezTo>
                  <a:cubicBezTo>
                    <a:pt x="59" y="472"/>
                    <a:pt x="59" y="472"/>
                    <a:pt x="59" y="472"/>
                  </a:cubicBezTo>
                  <a:cubicBezTo>
                    <a:pt x="61" y="473"/>
                    <a:pt x="61" y="473"/>
                    <a:pt x="61" y="473"/>
                  </a:cubicBezTo>
                  <a:cubicBezTo>
                    <a:pt x="60" y="474"/>
                    <a:pt x="60" y="474"/>
                    <a:pt x="60" y="474"/>
                  </a:cubicBezTo>
                  <a:cubicBezTo>
                    <a:pt x="58" y="477"/>
                    <a:pt x="58" y="477"/>
                    <a:pt x="58" y="477"/>
                  </a:cubicBezTo>
                  <a:cubicBezTo>
                    <a:pt x="54" y="478"/>
                    <a:pt x="54" y="478"/>
                    <a:pt x="54" y="478"/>
                  </a:cubicBezTo>
                  <a:cubicBezTo>
                    <a:pt x="52" y="476"/>
                    <a:pt x="52" y="476"/>
                    <a:pt x="52" y="476"/>
                  </a:cubicBezTo>
                  <a:cubicBezTo>
                    <a:pt x="51" y="477"/>
                    <a:pt x="51" y="477"/>
                    <a:pt x="51" y="477"/>
                  </a:cubicBezTo>
                  <a:cubicBezTo>
                    <a:pt x="51" y="480"/>
                    <a:pt x="51" y="480"/>
                    <a:pt x="51" y="480"/>
                  </a:cubicBezTo>
                  <a:cubicBezTo>
                    <a:pt x="53" y="482"/>
                    <a:pt x="53" y="482"/>
                    <a:pt x="53" y="482"/>
                  </a:cubicBezTo>
                  <a:cubicBezTo>
                    <a:pt x="53" y="485"/>
                    <a:pt x="53" y="485"/>
                    <a:pt x="53" y="485"/>
                  </a:cubicBezTo>
                  <a:cubicBezTo>
                    <a:pt x="55" y="487"/>
                    <a:pt x="55" y="487"/>
                    <a:pt x="55" y="487"/>
                  </a:cubicBezTo>
                  <a:cubicBezTo>
                    <a:pt x="55" y="489"/>
                    <a:pt x="55" y="489"/>
                    <a:pt x="55" y="489"/>
                  </a:cubicBezTo>
                  <a:cubicBezTo>
                    <a:pt x="56" y="489"/>
                    <a:pt x="56" y="489"/>
                    <a:pt x="56" y="489"/>
                  </a:cubicBezTo>
                  <a:cubicBezTo>
                    <a:pt x="58" y="489"/>
                    <a:pt x="58" y="489"/>
                    <a:pt x="58" y="489"/>
                  </a:cubicBezTo>
                  <a:cubicBezTo>
                    <a:pt x="58" y="487"/>
                    <a:pt x="58" y="487"/>
                    <a:pt x="58" y="487"/>
                  </a:cubicBezTo>
                  <a:cubicBezTo>
                    <a:pt x="59" y="486"/>
                    <a:pt x="59" y="486"/>
                    <a:pt x="59" y="486"/>
                  </a:cubicBezTo>
                  <a:cubicBezTo>
                    <a:pt x="63" y="487"/>
                    <a:pt x="63" y="487"/>
                    <a:pt x="63" y="487"/>
                  </a:cubicBezTo>
                  <a:cubicBezTo>
                    <a:pt x="68" y="487"/>
                    <a:pt x="68" y="487"/>
                    <a:pt x="68" y="487"/>
                  </a:cubicBezTo>
                  <a:cubicBezTo>
                    <a:pt x="70" y="486"/>
                    <a:pt x="70" y="486"/>
                    <a:pt x="70" y="486"/>
                  </a:cubicBezTo>
                  <a:cubicBezTo>
                    <a:pt x="72" y="486"/>
                    <a:pt x="72" y="486"/>
                    <a:pt x="72" y="486"/>
                  </a:cubicBezTo>
                  <a:cubicBezTo>
                    <a:pt x="73" y="490"/>
                    <a:pt x="73" y="490"/>
                    <a:pt x="73" y="490"/>
                  </a:cubicBezTo>
                  <a:cubicBezTo>
                    <a:pt x="75" y="492"/>
                    <a:pt x="75" y="492"/>
                    <a:pt x="75" y="492"/>
                  </a:cubicBezTo>
                  <a:cubicBezTo>
                    <a:pt x="74" y="494"/>
                    <a:pt x="74" y="494"/>
                    <a:pt x="74" y="494"/>
                  </a:cubicBezTo>
                  <a:cubicBezTo>
                    <a:pt x="76" y="497"/>
                    <a:pt x="76" y="497"/>
                    <a:pt x="76" y="497"/>
                  </a:cubicBezTo>
                  <a:cubicBezTo>
                    <a:pt x="81" y="496"/>
                    <a:pt x="81" y="496"/>
                    <a:pt x="81" y="496"/>
                  </a:cubicBezTo>
                  <a:cubicBezTo>
                    <a:pt x="83" y="498"/>
                    <a:pt x="83" y="498"/>
                    <a:pt x="83" y="498"/>
                  </a:cubicBezTo>
                  <a:cubicBezTo>
                    <a:pt x="83" y="499"/>
                    <a:pt x="83" y="499"/>
                    <a:pt x="83" y="499"/>
                  </a:cubicBezTo>
                  <a:cubicBezTo>
                    <a:pt x="85" y="500"/>
                    <a:pt x="85" y="500"/>
                    <a:pt x="85" y="500"/>
                  </a:cubicBezTo>
                  <a:cubicBezTo>
                    <a:pt x="85" y="502"/>
                    <a:pt x="85" y="502"/>
                    <a:pt x="85" y="502"/>
                  </a:cubicBezTo>
                  <a:cubicBezTo>
                    <a:pt x="86" y="505"/>
                    <a:pt x="86" y="505"/>
                    <a:pt x="86" y="505"/>
                  </a:cubicBezTo>
                  <a:cubicBezTo>
                    <a:pt x="89" y="509"/>
                    <a:pt x="89" y="509"/>
                    <a:pt x="89" y="509"/>
                  </a:cubicBezTo>
                  <a:cubicBezTo>
                    <a:pt x="91" y="507"/>
                    <a:pt x="91" y="507"/>
                    <a:pt x="91" y="507"/>
                  </a:cubicBezTo>
                  <a:cubicBezTo>
                    <a:pt x="93" y="508"/>
                    <a:pt x="93" y="508"/>
                    <a:pt x="93" y="508"/>
                  </a:cubicBezTo>
                  <a:cubicBezTo>
                    <a:pt x="95" y="508"/>
                    <a:pt x="95" y="508"/>
                    <a:pt x="95" y="508"/>
                  </a:cubicBezTo>
                  <a:cubicBezTo>
                    <a:pt x="97" y="508"/>
                    <a:pt x="97" y="508"/>
                    <a:pt x="97" y="508"/>
                  </a:cubicBezTo>
                  <a:cubicBezTo>
                    <a:pt x="100" y="506"/>
                    <a:pt x="100" y="506"/>
                    <a:pt x="100" y="506"/>
                  </a:cubicBezTo>
                  <a:cubicBezTo>
                    <a:pt x="102" y="505"/>
                    <a:pt x="102" y="505"/>
                    <a:pt x="102" y="505"/>
                  </a:cubicBezTo>
                  <a:cubicBezTo>
                    <a:pt x="103" y="510"/>
                    <a:pt x="103" y="510"/>
                    <a:pt x="103" y="510"/>
                  </a:cubicBezTo>
                  <a:cubicBezTo>
                    <a:pt x="106" y="511"/>
                    <a:pt x="106" y="511"/>
                    <a:pt x="106" y="511"/>
                  </a:cubicBezTo>
                  <a:cubicBezTo>
                    <a:pt x="107" y="513"/>
                    <a:pt x="107" y="513"/>
                    <a:pt x="107" y="513"/>
                  </a:cubicBezTo>
                  <a:cubicBezTo>
                    <a:pt x="108" y="512"/>
                    <a:pt x="108" y="512"/>
                    <a:pt x="108" y="512"/>
                  </a:cubicBezTo>
                  <a:cubicBezTo>
                    <a:pt x="111" y="513"/>
                    <a:pt x="111" y="513"/>
                    <a:pt x="111" y="513"/>
                  </a:cubicBezTo>
                  <a:cubicBezTo>
                    <a:pt x="114" y="513"/>
                    <a:pt x="114" y="513"/>
                    <a:pt x="114" y="513"/>
                  </a:cubicBezTo>
                  <a:cubicBezTo>
                    <a:pt x="115" y="514"/>
                    <a:pt x="115" y="514"/>
                    <a:pt x="115" y="514"/>
                  </a:cubicBezTo>
                  <a:cubicBezTo>
                    <a:pt x="117" y="513"/>
                    <a:pt x="117" y="513"/>
                    <a:pt x="117" y="513"/>
                  </a:cubicBezTo>
                  <a:cubicBezTo>
                    <a:pt x="119" y="515"/>
                    <a:pt x="119" y="515"/>
                    <a:pt x="119" y="515"/>
                  </a:cubicBezTo>
                  <a:cubicBezTo>
                    <a:pt x="122" y="515"/>
                    <a:pt x="122" y="515"/>
                    <a:pt x="122" y="515"/>
                  </a:cubicBezTo>
                  <a:cubicBezTo>
                    <a:pt x="123" y="514"/>
                    <a:pt x="123" y="514"/>
                    <a:pt x="123" y="514"/>
                  </a:cubicBezTo>
                  <a:cubicBezTo>
                    <a:pt x="124" y="516"/>
                    <a:pt x="124" y="516"/>
                    <a:pt x="124" y="516"/>
                  </a:cubicBezTo>
                  <a:cubicBezTo>
                    <a:pt x="125" y="517"/>
                    <a:pt x="125" y="517"/>
                    <a:pt x="125" y="517"/>
                  </a:cubicBezTo>
                  <a:cubicBezTo>
                    <a:pt x="125" y="519"/>
                    <a:pt x="125" y="519"/>
                    <a:pt x="125" y="519"/>
                  </a:cubicBezTo>
                  <a:cubicBezTo>
                    <a:pt x="124" y="521"/>
                    <a:pt x="124" y="521"/>
                    <a:pt x="124" y="521"/>
                  </a:cubicBezTo>
                  <a:cubicBezTo>
                    <a:pt x="122" y="521"/>
                    <a:pt x="122" y="521"/>
                    <a:pt x="122" y="521"/>
                  </a:cubicBezTo>
                  <a:cubicBezTo>
                    <a:pt x="121" y="525"/>
                    <a:pt x="121" y="525"/>
                    <a:pt x="121" y="525"/>
                  </a:cubicBezTo>
                  <a:cubicBezTo>
                    <a:pt x="124" y="527"/>
                    <a:pt x="124" y="527"/>
                    <a:pt x="124" y="527"/>
                  </a:cubicBezTo>
                  <a:cubicBezTo>
                    <a:pt x="124" y="529"/>
                    <a:pt x="124" y="529"/>
                    <a:pt x="124" y="529"/>
                  </a:cubicBezTo>
                  <a:cubicBezTo>
                    <a:pt x="123" y="532"/>
                    <a:pt x="123" y="532"/>
                    <a:pt x="123" y="532"/>
                  </a:cubicBezTo>
                  <a:cubicBezTo>
                    <a:pt x="123" y="534"/>
                    <a:pt x="123" y="534"/>
                    <a:pt x="123" y="534"/>
                  </a:cubicBezTo>
                  <a:cubicBezTo>
                    <a:pt x="122" y="536"/>
                    <a:pt x="122" y="536"/>
                    <a:pt x="122" y="536"/>
                  </a:cubicBezTo>
                  <a:cubicBezTo>
                    <a:pt x="118" y="536"/>
                    <a:pt x="118" y="536"/>
                    <a:pt x="118" y="536"/>
                  </a:cubicBezTo>
                  <a:cubicBezTo>
                    <a:pt x="116" y="539"/>
                    <a:pt x="116" y="539"/>
                    <a:pt x="116" y="539"/>
                  </a:cubicBezTo>
                  <a:cubicBezTo>
                    <a:pt x="115" y="539"/>
                    <a:pt x="115" y="539"/>
                    <a:pt x="115" y="539"/>
                  </a:cubicBezTo>
                  <a:cubicBezTo>
                    <a:pt x="114" y="543"/>
                    <a:pt x="114" y="543"/>
                    <a:pt x="114" y="543"/>
                  </a:cubicBezTo>
                  <a:cubicBezTo>
                    <a:pt x="114" y="543"/>
                    <a:pt x="114" y="543"/>
                    <a:pt x="114" y="543"/>
                  </a:cubicBezTo>
                  <a:cubicBezTo>
                    <a:pt x="115" y="543"/>
                    <a:pt x="115" y="543"/>
                    <a:pt x="115" y="543"/>
                  </a:cubicBezTo>
                  <a:cubicBezTo>
                    <a:pt x="116" y="543"/>
                    <a:pt x="116" y="543"/>
                    <a:pt x="116" y="543"/>
                  </a:cubicBezTo>
                  <a:cubicBezTo>
                    <a:pt x="118" y="542"/>
                    <a:pt x="118" y="542"/>
                    <a:pt x="118" y="542"/>
                  </a:cubicBezTo>
                  <a:cubicBezTo>
                    <a:pt x="121" y="542"/>
                    <a:pt x="121" y="542"/>
                    <a:pt x="121" y="542"/>
                  </a:cubicBezTo>
                  <a:cubicBezTo>
                    <a:pt x="121" y="543"/>
                    <a:pt x="121" y="543"/>
                    <a:pt x="121" y="543"/>
                  </a:cubicBezTo>
                  <a:cubicBezTo>
                    <a:pt x="121" y="544"/>
                    <a:pt x="121" y="544"/>
                    <a:pt x="121" y="544"/>
                  </a:cubicBezTo>
                  <a:cubicBezTo>
                    <a:pt x="116" y="546"/>
                    <a:pt x="116" y="546"/>
                    <a:pt x="116" y="546"/>
                  </a:cubicBezTo>
                  <a:cubicBezTo>
                    <a:pt x="114" y="548"/>
                    <a:pt x="114" y="548"/>
                    <a:pt x="114" y="548"/>
                  </a:cubicBezTo>
                  <a:cubicBezTo>
                    <a:pt x="115" y="549"/>
                    <a:pt x="115" y="549"/>
                    <a:pt x="115" y="549"/>
                  </a:cubicBezTo>
                  <a:cubicBezTo>
                    <a:pt x="116" y="549"/>
                    <a:pt x="116" y="549"/>
                    <a:pt x="116" y="549"/>
                  </a:cubicBezTo>
                  <a:cubicBezTo>
                    <a:pt x="115" y="550"/>
                    <a:pt x="115" y="550"/>
                    <a:pt x="115" y="550"/>
                  </a:cubicBezTo>
                  <a:cubicBezTo>
                    <a:pt x="113" y="549"/>
                    <a:pt x="113" y="549"/>
                    <a:pt x="113" y="549"/>
                  </a:cubicBezTo>
                  <a:cubicBezTo>
                    <a:pt x="110" y="550"/>
                    <a:pt x="110" y="550"/>
                    <a:pt x="110" y="550"/>
                  </a:cubicBezTo>
                  <a:cubicBezTo>
                    <a:pt x="111" y="552"/>
                    <a:pt x="111" y="552"/>
                    <a:pt x="111" y="552"/>
                  </a:cubicBezTo>
                  <a:cubicBezTo>
                    <a:pt x="112" y="554"/>
                    <a:pt x="112" y="554"/>
                    <a:pt x="112" y="554"/>
                  </a:cubicBezTo>
                  <a:cubicBezTo>
                    <a:pt x="113" y="553"/>
                    <a:pt x="113" y="553"/>
                    <a:pt x="113" y="553"/>
                  </a:cubicBezTo>
                  <a:cubicBezTo>
                    <a:pt x="114" y="554"/>
                    <a:pt x="114" y="554"/>
                    <a:pt x="114" y="554"/>
                  </a:cubicBezTo>
                  <a:cubicBezTo>
                    <a:pt x="116" y="554"/>
                    <a:pt x="116" y="554"/>
                    <a:pt x="116" y="554"/>
                  </a:cubicBezTo>
                  <a:cubicBezTo>
                    <a:pt x="116" y="555"/>
                    <a:pt x="116" y="555"/>
                    <a:pt x="116" y="555"/>
                  </a:cubicBezTo>
                  <a:cubicBezTo>
                    <a:pt x="115" y="555"/>
                    <a:pt x="115" y="555"/>
                    <a:pt x="115" y="555"/>
                  </a:cubicBezTo>
                  <a:cubicBezTo>
                    <a:pt x="114" y="556"/>
                    <a:pt x="114" y="556"/>
                    <a:pt x="114" y="556"/>
                  </a:cubicBezTo>
                  <a:cubicBezTo>
                    <a:pt x="113" y="556"/>
                    <a:pt x="113" y="556"/>
                    <a:pt x="113" y="556"/>
                  </a:cubicBezTo>
                  <a:cubicBezTo>
                    <a:pt x="112" y="557"/>
                    <a:pt x="112" y="557"/>
                    <a:pt x="112" y="557"/>
                  </a:cubicBezTo>
                  <a:cubicBezTo>
                    <a:pt x="112" y="557"/>
                    <a:pt x="112" y="557"/>
                    <a:pt x="112" y="557"/>
                  </a:cubicBezTo>
                  <a:cubicBezTo>
                    <a:pt x="110" y="559"/>
                    <a:pt x="110" y="559"/>
                    <a:pt x="110" y="559"/>
                  </a:cubicBezTo>
                  <a:cubicBezTo>
                    <a:pt x="110" y="561"/>
                    <a:pt x="110" y="561"/>
                    <a:pt x="110" y="561"/>
                  </a:cubicBezTo>
                  <a:cubicBezTo>
                    <a:pt x="111" y="561"/>
                    <a:pt x="111" y="561"/>
                    <a:pt x="111" y="561"/>
                  </a:cubicBezTo>
                  <a:cubicBezTo>
                    <a:pt x="111" y="564"/>
                    <a:pt x="111" y="564"/>
                    <a:pt x="111" y="564"/>
                  </a:cubicBezTo>
                  <a:cubicBezTo>
                    <a:pt x="109" y="564"/>
                    <a:pt x="109" y="564"/>
                    <a:pt x="109" y="564"/>
                  </a:cubicBezTo>
                  <a:cubicBezTo>
                    <a:pt x="108" y="564"/>
                    <a:pt x="108" y="564"/>
                    <a:pt x="108" y="564"/>
                  </a:cubicBezTo>
                  <a:cubicBezTo>
                    <a:pt x="107" y="563"/>
                    <a:pt x="107" y="563"/>
                    <a:pt x="107" y="563"/>
                  </a:cubicBezTo>
                  <a:cubicBezTo>
                    <a:pt x="105" y="562"/>
                    <a:pt x="105" y="562"/>
                    <a:pt x="105" y="562"/>
                  </a:cubicBezTo>
                  <a:cubicBezTo>
                    <a:pt x="105" y="563"/>
                    <a:pt x="105" y="563"/>
                    <a:pt x="105" y="563"/>
                  </a:cubicBezTo>
                  <a:cubicBezTo>
                    <a:pt x="106" y="564"/>
                    <a:pt x="106" y="564"/>
                    <a:pt x="106" y="564"/>
                  </a:cubicBezTo>
                  <a:cubicBezTo>
                    <a:pt x="105" y="565"/>
                    <a:pt x="105" y="565"/>
                    <a:pt x="105" y="565"/>
                  </a:cubicBezTo>
                  <a:cubicBezTo>
                    <a:pt x="103" y="566"/>
                    <a:pt x="103" y="566"/>
                    <a:pt x="103" y="566"/>
                  </a:cubicBezTo>
                  <a:cubicBezTo>
                    <a:pt x="105" y="566"/>
                    <a:pt x="105" y="566"/>
                    <a:pt x="105" y="566"/>
                  </a:cubicBezTo>
                  <a:cubicBezTo>
                    <a:pt x="106" y="566"/>
                    <a:pt x="106" y="566"/>
                    <a:pt x="106" y="566"/>
                  </a:cubicBezTo>
                  <a:cubicBezTo>
                    <a:pt x="109" y="568"/>
                    <a:pt x="109" y="568"/>
                    <a:pt x="109" y="568"/>
                  </a:cubicBezTo>
                  <a:cubicBezTo>
                    <a:pt x="109" y="569"/>
                    <a:pt x="109" y="569"/>
                    <a:pt x="109" y="569"/>
                  </a:cubicBezTo>
                  <a:cubicBezTo>
                    <a:pt x="111" y="571"/>
                    <a:pt x="111" y="571"/>
                    <a:pt x="111" y="571"/>
                  </a:cubicBezTo>
                  <a:cubicBezTo>
                    <a:pt x="114" y="571"/>
                    <a:pt x="114" y="571"/>
                    <a:pt x="114" y="571"/>
                  </a:cubicBezTo>
                  <a:cubicBezTo>
                    <a:pt x="117" y="573"/>
                    <a:pt x="117" y="573"/>
                    <a:pt x="117" y="573"/>
                  </a:cubicBezTo>
                  <a:cubicBezTo>
                    <a:pt x="119" y="574"/>
                    <a:pt x="119" y="574"/>
                    <a:pt x="119" y="574"/>
                  </a:cubicBezTo>
                  <a:cubicBezTo>
                    <a:pt x="125" y="578"/>
                    <a:pt x="125" y="578"/>
                    <a:pt x="125" y="578"/>
                  </a:cubicBezTo>
                  <a:cubicBezTo>
                    <a:pt x="126" y="580"/>
                    <a:pt x="126" y="580"/>
                    <a:pt x="126" y="580"/>
                  </a:cubicBezTo>
                  <a:cubicBezTo>
                    <a:pt x="128" y="580"/>
                    <a:pt x="128" y="580"/>
                    <a:pt x="128" y="580"/>
                  </a:cubicBezTo>
                  <a:cubicBezTo>
                    <a:pt x="128" y="581"/>
                    <a:pt x="128" y="581"/>
                    <a:pt x="128" y="581"/>
                  </a:cubicBezTo>
                  <a:cubicBezTo>
                    <a:pt x="130" y="583"/>
                    <a:pt x="130" y="583"/>
                    <a:pt x="130" y="583"/>
                  </a:cubicBezTo>
                  <a:cubicBezTo>
                    <a:pt x="131" y="583"/>
                    <a:pt x="131" y="583"/>
                    <a:pt x="131" y="583"/>
                  </a:cubicBezTo>
                  <a:cubicBezTo>
                    <a:pt x="131" y="584"/>
                    <a:pt x="131" y="584"/>
                    <a:pt x="131" y="584"/>
                  </a:cubicBezTo>
                  <a:cubicBezTo>
                    <a:pt x="133" y="584"/>
                    <a:pt x="133" y="584"/>
                    <a:pt x="133" y="584"/>
                  </a:cubicBezTo>
                  <a:cubicBezTo>
                    <a:pt x="134" y="584"/>
                    <a:pt x="134" y="584"/>
                    <a:pt x="134" y="584"/>
                  </a:cubicBezTo>
                  <a:cubicBezTo>
                    <a:pt x="135" y="586"/>
                    <a:pt x="135" y="586"/>
                    <a:pt x="135" y="586"/>
                  </a:cubicBezTo>
                  <a:cubicBezTo>
                    <a:pt x="137" y="587"/>
                    <a:pt x="137" y="587"/>
                    <a:pt x="137" y="587"/>
                  </a:cubicBezTo>
                  <a:cubicBezTo>
                    <a:pt x="138" y="587"/>
                    <a:pt x="138" y="587"/>
                    <a:pt x="138" y="587"/>
                  </a:cubicBezTo>
                  <a:cubicBezTo>
                    <a:pt x="139" y="587"/>
                    <a:pt x="139" y="587"/>
                    <a:pt x="139" y="587"/>
                  </a:cubicBezTo>
                  <a:cubicBezTo>
                    <a:pt x="141" y="588"/>
                    <a:pt x="141" y="588"/>
                    <a:pt x="141" y="588"/>
                  </a:cubicBezTo>
                  <a:cubicBezTo>
                    <a:pt x="141" y="590"/>
                    <a:pt x="141" y="590"/>
                    <a:pt x="141" y="590"/>
                  </a:cubicBezTo>
                  <a:cubicBezTo>
                    <a:pt x="143" y="590"/>
                    <a:pt x="143" y="590"/>
                    <a:pt x="143" y="590"/>
                  </a:cubicBezTo>
                  <a:cubicBezTo>
                    <a:pt x="145" y="593"/>
                    <a:pt x="145" y="593"/>
                    <a:pt x="145" y="593"/>
                  </a:cubicBezTo>
                  <a:cubicBezTo>
                    <a:pt x="146" y="594"/>
                    <a:pt x="146" y="594"/>
                    <a:pt x="146" y="594"/>
                  </a:cubicBezTo>
                  <a:cubicBezTo>
                    <a:pt x="146" y="598"/>
                    <a:pt x="146" y="598"/>
                    <a:pt x="146" y="598"/>
                  </a:cubicBezTo>
                  <a:cubicBezTo>
                    <a:pt x="148" y="600"/>
                    <a:pt x="148" y="600"/>
                    <a:pt x="148" y="600"/>
                  </a:cubicBezTo>
                  <a:cubicBezTo>
                    <a:pt x="147" y="601"/>
                    <a:pt x="147" y="601"/>
                    <a:pt x="147" y="601"/>
                  </a:cubicBezTo>
                  <a:cubicBezTo>
                    <a:pt x="148" y="603"/>
                    <a:pt x="148" y="603"/>
                    <a:pt x="148" y="603"/>
                  </a:cubicBezTo>
                  <a:cubicBezTo>
                    <a:pt x="148" y="603"/>
                    <a:pt x="148" y="603"/>
                    <a:pt x="148" y="603"/>
                  </a:cubicBezTo>
                  <a:cubicBezTo>
                    <a:pt x="148" y="603"/>
                    <a:pt x="148" y="603"/>
                    <a:pt x="148" y="603"/>
                  </a:cubicBezTo>
                  <a:cubicBezTo>
                    <a:pt x="149" y="603"/>
                    <a:pt x="149" y="603"/>
                    <a:pt x="149" y="603"/>
                  </a:cubicBezTo>
                  <a:cubicBezTo>
                    <a:pt x="149" y="605"/>
                    <a:pt x="149" y="605"/>
                    <a:pt x="149" y="605"/>
                  </a:cubicBezTo>
                  <a:lnTo>
                    <a:pt x="150" y="605"/>
                  </a:lnTo>
                  <a:close/>
                </a:path>
              </a:pathLst>
            </a:custGeom>
            <a:solidFill>
              <a:schemeClr val="accent1">
                <a:lumMod val="40000"/>
                <a:lumOff val="60000"/>
              </a:schemeClr>
            </a:solid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7" name="Freeform 326"/>
            <p:cNvSpPr>
              <a:spLocks/>
            </p:cNvSpPr>
            <p:nvPr/>
          </p:nvSpPr>
          <p:spPr bwMode="auto">
            <a:xfrm>
              <a:off x="8331686" y="3415576"/>
              <a:ext cx="1626" cy="1627"/>
            </a:xfrm>
            <a:custGeom>
              <a:avLst/>
              <a:gdLst>
                <a:gd name="T0" fmla="*/ 0 w 2"/>
                <a:gd name="T1" fmla="*/ 2 h 2"/>
                <a:gd name="T2" fmla="*/ 2 w 2"/>
                <a:gd name="T3" fmla="*/ 0 h 2"/>
                <a:gd name="T4" fmla="*/ 2 w 2"/>
                <a:gd name="T5" fmla="*/ 0 h 2"/>
                <a:gd name="T6" fmla="*/ 0 w 2"/>
                <a:gd name="T7" fmla="*/ 0 h 2"/>
                <a:gd name="T8" fmla="*/ 0 w 2"/>
                <a:gd name="T9" fmla="*/ 0 h 2"/>
                <a:gd name="T10" fmla="*/ 0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0" y="2"/>
                  </a:moveTo>
                  <a:lnTo>
                    <a:pt x="2" y="0"/>
                  </a:lnTo>
                  <a:lnTo>
                    <a:pt x="2" y="0"/>
                  </a:lnTo>
                  <a:lnTo>
                    <a:pt x="0"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8" name="Freeform 327"/>
            <p:cNvSpPr>
              <a:spLocks/>
            </p:cNvSpPr>
            <p:nvPr/>
          </p:nvSpPr>
          <p:spPr bwMode="auto">
            <a:xfrm>
              <a:off x="8279637" y="2980475"/>
              <a:ext cx="1626" cy="5693"/>
            </a:xfrm>
            <a:custGeom>
              <a:avLst/>
              <a:gdLst>
                <a:gd name="T0" fmla="*/ 0 w 2"/>
                <a:gd name="T1" fmla="*/ 3 h 7"/>
                <a:gd name="T2" fmla="*/ 2 w 2"/>
                <a:gd name="T3" fmla="*/ 7 h 7"/>
                <a:gd name="T4" fmla="*/ 2 w 2"/>
                <a:gd name="T5" fmla="*/ 5 h 7"/>
                <a:gd name="T6" fmla="*/ 2 w 2"/>
                <a:gd name="T7" fmla="*/ 3 h 7"/>
                <a:gd name="T8" fmla="*/ 2 w 2"/>
                <a:gd name="T9" fmla="*/ 0 h 7"/>
                <a:gd name="T10" fmla="*/ 2 w 2"/>
                <a:gd name="T11" fmla="*/ 3 h 7"/>
                <a:gd name="T12" fmla="*/ 0 w 2"/>
                <a:gd name="T13" fmla="*/ 3 h 7"/>
              </a:gdLst>
              <a:ahLst/>
              <a:cxnLst>
                <a:cxn ang="0">
                  <a:pos x="T0" y="T1"/>
                </a:cxn>
                <a:cxn ang="0">
                  <a:pos x="T2" y="T3"/>
                </a:cxn>
                <a:cxn ang="0">
                  <a:pos x="T4" y="T5"/>
                </a:cxn>
                <a:cxn ang="0">
                  <a:pos x="T6" y="T7"/>
                </a:cxn>
                <a:cxn ang="0">
                  <a:pos x="T8" y="T9"/>
                </a:cxn>
                <a:cxn ang="0">
                  <a:pos x="T10" y="T11"/>
                </a:cxn>
                <a:cxn ang="0">
                  <a:pos x="T12" y="T13"/>
                </a:cxn>
              </a:cxnLst>
              <a:rect l="0" t="0" r="r" b="b"/>
              <a:pathLst>
                <a:path w="2" h="7">
                  <a:moveTo>
                    <a:pt x="0" y="3"/>
                  </a:moveTo>
                  <a:lnTo>
                    <a:pt x="2" y="7"/>
                  </a:lnTo>
                  <a:lnTo>
                    <a:pt x="2" y="5"/>
                  </a:lnTo>
                  <a:lnTo>
                    <a:pt x="2" y="3"/>
                  </a:lnTo>
                  <a:lnTo>
                    <a:pt x="2" y="0"/>
                  </a:lnTo>
                  <a:lnTo>
                    <a:pt x="2" y="3"/>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9" name="Freeform 328"/>
            <p:cNvSpPr>
              <a:spLocks/>
            </p:cNvSpPr>
            <p:nvPr/>
          </p:nvSpPr>
          <p:spPr bwMode="auto">
            <a:xfrm>
              <a:off x="8335754" y="3061802"/>
              <a:ext cx="18705" cy="34157"/>
            </a:xfrm>
            <a:custGeom>
              <a:avLst/>
              <a:gdLst>
                <a:gd name="T0" fmla="*/ 11 w 23"/>
                <a:gd name="T1" fmla="*/ 28 h 42"/>
                <a:gd name="T2" fmla="*/ 14 w 23"/>
                <a:gd name="T3" fmla="*/ 23 h 42"/>
                <a:gd name="T4" fmla="*/ 16 w 23"/>
                <a:gd name="T5" fmla="*/ 21 h 42"/>
                <a:gd name="T6" fmla="*/ 23 w 23"/>
                <a:gd name="T7" fmla="*/ 16 h 42"/>
                <a:gd name="T8" fmla="*/ 23 w 23"/>
                <a:gd name="T9" fmla="*/ 16 h 42"/>
                <a:gd name="T10" fmla="*/ 23 w 23"/>
                <a:gd name="T11" fmla="*/ 11 h 42"/>
                <a:gd name="T12" fmla="*/ 21 w 23"/>
                <a:gd name="T13" fmla="*/ 7 h 42"/>
                <a:gd name="T14" fmla="*/ 16 w 23"/>
                <a:gd name="T15" fmla="*/ 0 h 42"/>
                <a:gd name="T16" fmla="*/ 14 w 23"/>
                <a:gd name="T17" fmla="*/ 0 h 42"/>
                <a:gd name="T18" fmla="*/ 11 w 23"/>
                <a:gd name="T19" fmla="*/ 2 h 42"/>
                <a:gd name="T20" fmla="*/ 11 w 23"/>
                <a:gd name="T21" fmla="*/ 4 h 42"/>
                <a:gd name="T22" fmla="*/ 9 w 23"/>
                <a:gd name="T23" fmla="*/ 4 h 42"/>
                <a:gd name="T24" fmla="*/ 4 w 23"/>
                <a:gd name="T25" fmla="*/ 11 h 42"/>
                <a:gd name="T26" fmla="*/ 2 w 23"/>
                <a:gd name="T27" fmla="*/ 11 h 42"/>
                <a:gd name="T28" fmla="*/ 0 w 23"/>
                <a:gd name="T29" fmla="*/ 16 h 42"/>
                <a:gd name="T30" fmla="*/ 2 w 23"/>
                <a:gd name="T31" fmla="*/ 16 h 42"/>
                <a:gd name="T32" fmla="*/ 7 w 23"/>
                <a:gd name="T33" fmla="*/ 14 h 42"/>
                <a:gd name="T34" fmla="*/ 7 w 23"/>
                <a:gd name="T35" fmla="*/ 14 h 42"/>
                <a:gd name="T36" fmla="*/ 7 w 23"/>
                <a:gd name="T37" fmla="*/ 19 h 42"/>
                <a:gd name="T38" fmla="*/ 7 w 23"/>
                <a:gd name="T39" fmla="*/ 26 h 42"/>
                <a:gd name="T40" fmla="*/ 9 w 23"/>
                <a:gd name="T41" fmla="*/ 28 h 42"/>
                <a:gd name="T42" fmla="*/ 9 w 23"/>
                <a:gd name="T43" fmla="*/ 33 h 42"/>
                <a:gd name="T44" fmla="*/ 7 w 23"/>
                <a:gd name="T45" fmla="*/ 35 h 42"/>
                <a:gd name="T46" fmla="*/ 9 w 23"/>
                <a:gd name="T47" fmla="*/ 37 h 42"/>
                <a:gd name="T48" fmla="*/ 11 w 23"/>
                <a:gd name="T49" fmla="*/ 42 h 42"/>
                <a:gd name="T50" fmla="*/ 14 w 23"/>
                <a:gd name="T51" fmla="*/ 42 h 42"/>
                <a:gd name="T52" fmla="*/ 14 w 23"/>
                <a:gd name="T53" fmla="*/ 37 h 42"/>
                <a:gd name="T54" fmla="*/ 11 w 23"/>
                <a:gd name="T55" fmla="*/ 33 h 42"/>
                <a:gd name="T56" fmla="*/ 11 w 23"/>
                <a:gd name="T57" fmla="*/ 30 h 42"/>
                <a:gd name="T58" fmla="*/ 11 w 23"/>
                <a:gd name="T59"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 h="42">
                  <a:moveTo>
                    <a:pt x="11" y="28"/>
                  </a:moveTo>
                  <a:lnTo>
                    <a:pt x="14" y="23"/>
                  </a:lnTo>
                  <a:lnTo>
                    <a:pt x="16" y="21"/>
                  </a:lnTo>
                  <a:lnTo>
                    <a:pt x="23" y="16"/>
                  </a:lnTo>
                  <a:lnTo>
                    <a:pt x="23" y="16"/>
                  </a:lnTo>
                  <a:lnTo>
                    <a:pt x="23" y="11"/>
                  </a:lnTo>
                  <a:lnTo>
                    <a:pt x="21" y="7"/>
                  </a:lnTo>
                  <a:lnTo>
                    <a:pt x="16" y="0"/>
                  </a:lnTo>
                  <a:lnTo>
                    <a:pt x="14" y="0"/>
                  </a:lnTo>
                  <a:lnTo>
                    <a:pt x="11" y="2"/>
                  </a:lnTo>
                  <a:lnTo>
                    <a:pt x="11" y="4"/>
                  </a:lnTo>
                  <a:lnTo>
                    <a:pt x="9" y="4"/>
                  </a:lnTo>
                  <a:lnTo>
                    <a:pt x="4" y="11"/>
                  </a:lnTo>
                  <a:lnTo>
                    <a:pt x="2" y="11"/>
                  </a:lnTo>
                  <a:lnTo>
                    <a:pt x="0" y="16"/>
                  </a:lnTo>
                  <a:lnTo>
                    <a:pt x="2" y="16"/>
                  </a:lnTo>
                  <a:lnTo>
                    <a:pt x="7" y="14"/>
                  </a:lnTo>
                  <a:lnTo>
                    <a:pt x="7" y="14"/>
                  </a:lnTo>
                  <a:lnTo>
                    <a:pt x="7" y="19"/>
                  </a:lnTo>
                  <a:lnTo>
                    <a:pt x="7" y="26"/>
                  </a:lnTo>
                  <a:lnTo>
                    <a:pt x="9" y="28"/>
                  </a:lnTo>
                  <a:lnTo>
                    <a:pt x="9" y="33"/>
                  </a:lnTo>
                  <a:lnTo>
                    <a:pt x="7" y="35"/>
                  </a:lnTo>
                  <a:lnTo>
                    <a:pt x="9" y="37"/>
                  </a:lnTo>
                  <a:lnTo>
                    <a:pt x="11" y="42"/>
                  </a:lnTo>
                  <a:lnTo>
                    <a:pt x="14" y="42"/>
                  </a:lnTo>
                  <a:lnTo>
                    <a:pt x="14" y="37"/>
                  </a:lnTo>
                  <a:lnTo>
                    <a:pt x="11" y="33"/>
                  </a:lnTo>
                  <a:lnTo>
                    <a:pt x="11" y="30"/>
                  </a:lnTo>
                  <a:lnTo>
                    <a:pt x="11" y="2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0" name="Freeform 329"/>
            <p:cNvSpPr>
              <a:spLocks/>
            </p:cNvSpPr>
            <p:nvPr/>
          </p:nvSpPr>
          <p:spPr bwMode="auto">
            <a:xfrm>
              <a:off x="8327620" y="3452174"/>
              <a:ext cx="2440" cy="4066"/>
            </a:xfrm>
            <a:custGeom>
              <a:avLst/>
              <a:gdLst>
                <a:gd name="T0" fmla="*/ 3 w 3"/>
                <a:gd name="T1" fmla="*/ 5 h 5"/>
                <a:gd name="T2" fmla="*/ 3 w 3"/>
                <a:gd name="T3" fmla="*/ 2 h 5"/>
                <a:gd name="T4" fmla="*/ 3 w 3"/>
                <a:gd name="T5" fmla="*/ 0 h 5"/>
                <a:gd name="T6" fmla="*/ 0 w 3"/>
                <a:gd name="T7" fmla="*/ 2 h 5"/>
                <a:gd name="T8" fmla="*/ 3 w 3"/>
                <a:gd name="T9" fmla="*/ 5 h 5"/>
              </a:gdLst>
              <a:ahLst/>
              <a:cxnLst>
                <a:cxn ang="0">
                  <a:pos x="T0" y="T1"/>
                </a:cxn>
                <a:cxn ang="0">
                  <a:pos x="T2" y="T3"/>
                </a:cxn>
                <a:cxn ang="0">
                  <a:pos x="T4" y="T5"/>
                </a:cxn>
                <a:cxn ang="0">
                  <a:pos x="T6" y="T7"/>
                </a:cxn>
                <a:cxn ang="0">
                  <a:pos x="T8" y="T9"/>
                </a:cxn>
              </a:cxnLst>
              <a:rect l="0" t="0" r="r" b="b"/>
              <a:pathLst>
                <a:path w="3" h="5">
                  <a:moveTo>
                    <a:pt x="3" y="5"/>
                  </a:moveTo>
                  <a:lnTo>
                    <a:pt x="3" y="2"/>
                  </a:lnTo>
                  <a:lnTo>
                    <a:pt x="3" y="0"/>
                  </a:lnTo>
                  <a:lnTo>
                    <a:pt x="0" y="2"/>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1" name="Freeform 330"/>
            <p:cNvSpPr>
              <a:spLocks/>
            </p:cNvSpPr>
            <p:nvPr/>
          </p:nvSpPr>
          <p:spPr bwMode="auto">
            <a:xfrm>
              <a:off x="8330060" y="3442414"/>
              <a:ext cx="1626" cy="2439"/>
            </a:xfrm>
            <a:custGeom>
              <a:avLst/>
              <a:gdLst>
                <a:gd name="T0" fmla="*/ 0 w 2"/>
                <a:gd name="T1" fmla="*/ 0 h 3"/>
                <a:gd name="T2" fmla="*/ 0 w 2"/>
                <a:gd name="T3" fmla="*/ 3 h 3"/>
                <a:gd name="T4" fmla="*/ 2 w 2"/>
                <a:gd name="T5" fmla="*/ 3 h 3"/>
                <a:gd name="T6" fmla="*/ 0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lnTo>
                    <a:pt x="0" y="3"/>
                  </a:lnTo>
                  <a:lnTo>
                    <a:pt x="2" y="3"/>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2" name="Freeform 331"/>
            <p:cNvSpPr>
              <a:spLocks/>
            </p:cNvSpPr>
            <p:nvPr/>
          </p:nvSpPr>
          <p:spPr bwMode="auto">
            <a:xfrm>
              <a:off x="8275570" y="2973156"/>
              <a:ext cx="5693" cy="5693"/>
            </a:xfrm>
            <a:custGeom>
              <a:avLst/>
              <a:gdLst>
                <a:gd name="T0" fmla="*/ 3 w 7"/>
                <a:gd name="T1" fmla="*/ 2 h 7"/>
                <a:gd name="T2" fmla="*/ 0 w 7"/>
                <a:gd name="T3" fmla="*/ 2 h 7"/>
                <a:gd name="T4" fmla="*/ 5 w 7"/>
                <a:gd name="T5" fmla="*/ 7 h 7"/>
                <a:gd name="T6" fmla="*/ 7 w 7"/>
                <a:gd name="T7" fmla="*/ 7 h 7"/>
                <a:gd name="T8" fmla="*/ 7 w 7"/>
                <a:gd name="T9" fmla="*/ 4 h 7"/>
                <a:gd name="T10" fmla="*/ 5 w 7"/>
                <a:gd name="T11" fmla="*/ 0 h 7"/>
                <a:gd name="T12" fmla="*/ 3 w 7"/>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3" y="2"/>
                  </a:moveTo>
                  <a:lnTo>
                    <a:pt x="0" y="2"/>
                  </a:lnTo>
                  <a:lnTo>
                    <a:pt x="5" y="7"/>
                  </a:lnTo>
                  <a:lnTo>
                    <a:pt x="7" y="7"/>
                  </a:lnTo>
                  <a:lnTo>
                    <a:pt x="7" y="4"/>
                  </a:lnTo>
                  <a:lnTo>
                    <a:pt x="5" y="0"/>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3" name="Freeform 332"/>
            <p:cNvSpPr>
              <a:spLocks/>
            </p:cNvSpPr>
            <p:nvPr/>
          </p:nvSpPr>
          <p:spPr bwMode="auto">
            <a:xfrm>
              <a:off x="8327620" y="3459494"/>
              <a:ext cx="2440" cy="2439"/>
            </a:xfrm>
            <a:custGeom>
              <a:avLst/>
              <a:gdLst>
                <a:gd name="T0" fmla="*/ 3 w 3"/>
                <a:gd name="T1" fmla="*/ 3 h 3"/>
                <a:gd name="T2" fmla="*/ 3 w 3"/>
                <a:gd name="T3" fmla="*/ 0 h 3"/>
                <a:gd name="T4" fmla="*/ 0 w 3"/>
                <a:gd name="T5" fmla="*/ 0 h 3"/>
                <a:gd name="T6" fmla="*/ 3 w 3"/>
                <a:gd name="T7" fmla="*/ 3 h 3"/>
              </a:gdLst>
              <a:ahLst/>
              <a:cxnLst>
                <a:cxn ang="0">
                  <a:pos x="T0" y="T1"/>
                </a:cxn>
                <a:cxn ang="0">
                  <a:pos x="T2" y="T3"/>
                </a:cxn>
                <a:cxn ang="0">
                  <a:pos x="T4" y="T5"/>
                </a:cxn>
                <a:cxn ang="0">
                  <a:pos x="T6" y="T7"/>
                </a:cxn>
              </a:cxnLst>
              <a:rect l="0" t="0" r="r" b="b"/>
              <a:pathLst>
                <a:path w="3" h="3">
                  <a:moveTo>
                    <a:pt x="3" y="3"/>
                  </a:moveTo>
                  <a:lnTo>
                    <a:pt x="3" y="0"/>
                  </a:lnTo>
                  <a:lnTo>
                    <a:pt x="0" y="0"/>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4" name="Freeform 333"/>
            <p:cNvSpPr>
              <a:spLocks/>
            </p:cNvSpPr>
            <p:nvPr/>
          </p:nvSpPr>
          <p:spPr bwMode="auto">
            <a:xfrm>
              <a:off x="8014509" y="3300091"/>
              <a:ext cx="7320" cy="9760"/>
            </a:xfrm>
            <a:custGeom>
              <a:avLst/>
              <a:gdLst>
                <a:gd name="T0" fmla="*/ 2 w 9"/>
                <a:gd name="T1" fmla="*/ 2 h 12"/>
                <a:gd name="T2" fmla="*/ 0 w 9"/>
                <a:gd name="T3" fmla="*/ 7 h 12"/>
                <a:gd name="T4" fmla="*/ 0 w 9"/>
                <a:gd name="T5" fmla="*/ 10 h 12"/>
                <a:gd name="T6" fmla="*/ 2 w 9"/>
                <a:gd name="T7" fmla="*/ 12 h 12"/>
                <a:gd name="T8" fmla="*/ 4 w 9"/>
                <a:gd name="T9" fmla="*/ 7 h 12"/>
                <a:gd name="T10" fmla="*/ 7 w 9"/>
                <a:gd name="T11" fmla="*/ 7 h 12"/>
                <a:gd name="T12" fmla="*/ 9 w 9"/>
                <a:gd name="T13" fmla="*/ 5 h 12"/>
                <a:gd name="T14" fmla="*/ 9 w 9"/>
                <a:gd name="T15" fmla="*/ 2 h 12"/>
                <a:gd name="T16" fmla="*/ 9 w 9"/>
                <a:gd name="T17" fmla="*/ 0 h 12"/>
                <a:gd name="T18" fmla="*/ 2 w 9"/>
                <a:gd name="T19"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2">
                  <a:moveTo>
                    <a:pt x="2" y="2"/>
                  </a:moveTo>
                  <a:lnTo>
                    <a:pt x="0" y="7"/>
                  </a:lnTo>
                  <a:lnTo>
                    <a:pt x="0" y="10"/>
                  </a:lnTo>
                  <a:lnTo>
                    <a:pt x="2" y="12"/>
                  </a:lnTo>
                  <a:lnTo>
                    <a:pt x="4" y="7"/>
                  </a:lnTo>
                  <a:lnTo>
                    <a:pt x="7" y="7"/>
                  </a:lnTo>
                  <a:lnTo>
                    <a:pt x="9" y="5"/>
                  </a:lnTo>
                  <a:lnTo>
                    <a:pt x="9" y="2"/>
                  </a:lnTo>
                  <a:lnTo>
                    <a:pt x="9" y="0"/>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5" name="Freeform 334"/>
            <p:cNvSpPr>
              <a:spLocks/>
            </p:cNvSpPr>
            <p:nvPr/>
          </p:nvSpPr>
          <p:spPr bwMode="auto">
            <a:xfrm>
              <a:off x="7756702" y="4115804"/>
              <a:ext cx="38225" cy="34971"/>
            </a:xfrm>
            <a:custGeom>
              <a:avLst/>
              <a:gdLst>
                <a:gd name="T0" fmla="*/ 3 w 20"/>
                <a:gd name="T1" fmla="*/ 16 h 18"/>
                <a:gd name="T2" fmla="*/ 5 w 20"/>
                <a:gd name="T3" fmla="*/ 16 h 18"/>
                <a:gd name="T4" fmla="*/ 6 w 20"/>
                <a:gd name="T5" fmla="*/ 17 h 18"/>
                <a:gd name="T6" fmla="*/ 7 w 20"/>
                <a:gd name="T7" fmla="*/ 17 h 18"/>
                <a:gd name="T8" fmla="*/ 9 w 20"/>
                <a:gd name="T9" fmla="*/ 18 h 18"/>
                <a:gd name="T10" fmla="*/ 10 w 20"/>
                <a:gd name="T11" fmla="*/ 18 h 18"/>
                <a:gd name="T12" fmla="*/ 10 w 20"/>
                <a:gd name="T13" fmla="*/ 16 h 18"/>
                <a:gd name="T14" fmla="*/ 12 w 20"/>
                <a:gd name="T15" fmla="*/ 16 h 18"/>
                <a:gd name="T16" fmla="*/ 13 w 20"/>
                <a:gd name="T17" fmla="*/ 16 h 18"/>
                <a:gd name="T18" fmla="*/ 14 w 20"/>
                <a:gd name="T19" fmla="*/ 15 h 18"/>
                <a:gd name="T20" fmla="*/ 14 w 20"/>
                <a:gd name="T21" fmla="*/ 14 h 18"/>
                <a:gd name="T22" fmla="*/ 16 w 20"/>
                <a:gd name="T23" fmla="*/ 14 h 18"/>
                <a:gd name="T24" fmla="*/ 17 w 20"/>
                <a:gd name="T25" fmla="*/ 12 h 18"/>
                <a:gd name="T26" fmla="*/ 17 w 20"/>
                <a:gd name="T27" fmla="*/ 11 h 18"/>
                <a:gd name="T28" fmla="*/ 18 w 20"/>
                <a:gd name="T29" fmla="*/ 8 h 18"/>
                <a:gd name="T30" fmla="*/ 19 w 20"/>
                <a:gd name="T31" fmla="*/ 8 h 18"/>
                <a:gd name="T32" fmla="*/ 19 w 20"/>
                <a:gd name="T33" fmla="*/ 6 h 18"/>
                <a:gd name="T34" fmla="*/ 20 w 20"/>
                <a:gd name="T35" fmla="*/ 4 h 18"/>
                <a:gd name="T36" fmla="*/ 19 w 20"/>
                <a:gd name="T37" fmla="*/ 2 h 18"/>
                <a:gd name="T38" fmla="*/ 18 w 20"/>
                <a:gd name="T39" fmla="*/ 1 h 18"/>
                <a:gd name="T40" fmla="*/ 16 w 20"/>
                <a:gd name="T41" fmla="*/ 0 h 18"/>
                <a:gd name="T42" fmla="*/ 15 w 20"/>
                <a:gd name="T43" fmla="*/ 1 h 18"/>
                <a:gd name="T44" fmla="*/ 14 w 20"/>
                <a:gd name="T45" fmla="*/ 0 h 18"/>
                <a:gd name="T46" fmla="*/ 12 w 20"/>
                <a:gd name="T47" fmla="*/ 1 h 18"/>
                <a:gd name="T48" fmla="*/ 11 w 20"/>
                <a:gd name="T49" fmla="*/ 0 h 18"/>
                <a:gd name="T50" fmla="*/ 10 w 20"/>
                <a:gd name="T51" fmla="*/ 1 h 18"/>
                <a:gd name="T52" fmla="*/ 8 w 20"/>
                <a:gd name="T53" fmla="*/ 1 h 18"/>
                <a:gd name="T54" fmla="*/ 7 w 20"/>
                <a:gd name="T55" fmla="*/ 2 h 18"/>
                <a:gd name="T56" fmla="*/ 5 w 20"/>
                <a:gd name="T57" fmla="*/ 2 h 18"/>
                <a:gd name="T58" fmla="*/ 5 w 20"/>
                <a:gd name="T59" fmla="*/ 4 h 18"/>
                <a:gd name="T60" fmla="*/ 2 w 20"/>
                <a:gd name="T61" fmla="*/ 5 h 18"/>
                <a:gd name="T62" fmla="*/ 0 w 20"/>
                <a:gd name="T63" fmla="*/ 8 h 18"/>
                <a:gd name="T64" fmla="*/ 1 w 20"/>
                <a:gd name="T65" fmla="*/ 9 h 18"/>
                <a:gd name="T66" fmla="*/ 1 w 20"/>
                <a:gd name="T67" fmla="*/ 12 h 18"/>
                <a:gd name="T68" fmla="*/ 2 w 20"/>
                <a:gd name="T69" fmla="*/ 14 h 18"/>
                <a:gd name="T70" fmla="*/ 2 w 20"/>
                <a:gd name="T71" fmla="*/ 15 h 18"/>
                <a:gd name="T72" fmla="*/ 3 w 20"/>
                <a:gd name="T73"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 h="18">
                  <a:moveTo>
                    <a:pt x="3" y="16"/>
                  </a:moveTo>
                  <a:cubicBezTo>
                    <a:pt x="5" y="16"/>
                    <a:pt x="5" y="16"/>
                    <a:pt x="5" y="16"/>
                  </a:cubicBezTo>
                  <a:cubicBezTo>
                    <a:pt x="6" y="17"/>
                    <a:pt x="6" y="17"/>
                    <a:pt x="6" y="17"/>
                  </a:cubicBezTo>
                  <a:cubicBezTo>
                    <a:pt x="7" y="17"/>
                    <a:pt x="7" y="17"/>
                    <a:pt x="7" y="17"/>
                  </a:cubicBezTo>
                  <a:cubicBezTo>
                    <a:pt x="9" y="18"/>
                    <a:pt x="9" y="18"/>
                    <a:pt x="9" y="18"/>
                  </a:cubicBezTo>
                  <a:cubicBezTo>
                    <a:pt x="10" y="18"/>
                    <a:pt x="10" y="18"/>
                    <a:pt x="10" y="18"/>
                  </a:cubicBezTo>
                  <a:cubicBezTo>
                    <a:pt x="10" y="16"/>
                    <a:pt x="10" y="16"/>
                    <a:pt x="10" y="16"/>
                  </a:cubicBezTo>
                  <a:cubicBezTo>
                    <a:pt x="12" y="16"/>
                    <a:pt x="12" y="16"/>
                    <a:pt x="12" y="16"/>
                  </a:cubicBezTo>
                  <a:cubicBezTo>
                    <a:pt x="13" y="16"/>
                    <a:pt x="13" y="16"/>
                    <a:pt x="13" y="16"/>
                  </a:cubicBezTo>
                  <a:cubicBezTo>
                    <a:pt x="14" y="15"/>
                    <a:pt x="14" y="15"/>
                    <a:pt x="14" y="15"/>
                  </a:cubicBezTo>
                  <a:cubicBezTo>
                    <a:pt x="14" y="14"/>
                    <a:pt x="14" y="14"/>
                    <a:pt x="14" y="14"/>
                  </a:cubicBezTo>
                  <a:cubicBezTo>
                    <a:pt x="16" y="14"/>
                    <a:pt x="16" y="14"/>
                    <a:pt x="16" y="14"/>
                  </a:cubicBezTo>
                  <a:cubicBezTo>
                    <a:pt x="17" y="12"/>
                    <a:pt x="17" y="12"/>
                    <a:pt x="17" y="12"/>
                  </a:cubicBezTo>
                  <a:cubicBezTo>
                    <a:pt x="17" y="11"/>
                    <a:pt x="17" y="11"/>
                    <a:pt x="17" y="11"/>
                  </a:cubicBezTo>
                  <a:cubicBezTo>
                    <a:pt x="18" y="8"/>
                    <a:pt x="18" y="8"/>
                    <a:pt x="18" y="8"/>
                  </a:cubicBezTo>
                  <a:cubicBezTo>
                    <a:pt x="19" y="8"/>
                    <a:pt x="19" y="8"/>
                    <a:pt x="19" y="8"/>
                  </a:cubicBezTo>
                  <a:cubicBezTo>
                    <a:pt x="19" y="6"/>
                    <a:pt x="19" y="6"/>
                    <a:pt x="19" y="6"/>
                  </a:cubicBezTo>
                  <a:cubicBezTo>
                    <a:pt x="20" y="4"/>
                    <a:pt x="20" y="4"/>
                    <a:pt x="20" y="4"/>
                  </a:cubicBezTo>
                  <a:cubicBezTo>
                    <a:pt x="19" y="2"/>
                    <a:pt x="19" y="2"/>
                    <a:pt x="19" y="2"/>
                  </a:cubicBezTo>
                  <a:cubicBezTo>
                    <a:pt x="18" y="1"/>
                    <a:pt x="18" y="1"/>
                    <a:pt x="18" y="1"/>
                  </a:cubicBezTo>
                  <a:cubicBezTo>
                    <a:pt x="16" y="0"/>
                    <a:pt x="16" y="0"/>
                    <a:pt x="16" y="0"/>
                  </a:cubicBezTo>
                  <a:cubicBezTo>
                    <a:pt x="15" y="1"/>
                    <a:pt x="15" y="1"/>
                    <a:pt x="15" y="1"/>
                  </a:cubicBezTo>
                  <a:cubicBezTo>
                    <a:pt x="15" y="1"/>
                    <a:pt x="14" y="0"/>
                    <a:pt x="14" y="0"/>
                  </a:cubicBezTo>
                  <a:cubicBezTo>
                    <a:pt x="12" y="1"/>
                    <a:pt x="12" y="1"/>
                    <a:pt x="12" y="1"/>
                  </a:cubicBezTo>
                  <a:cubicBezTo>
                    <a:pt x="11" y="0"/>
                    <a:pt x="11" y="0"/>
                    <a:pt x="11" y="0"/>
                  </a:cubicBezTo>
                  <a:cubicBezTo>
                    <a:pt x="10" y="1"/>
                    <a:pt x="10" y="1"/>
                    <a:pt x="10" y="1"/>
                  </a:cubicBezTo>
                  <a:cubicBezTo>
                    <a:pt x="8" y="1"/>
                    <a:pt x="8" y="1"/>
                    <a:pt x="8" y="1"/>
                  </a:cubicBezTo>
                  <a:cubicBezTo>
                    <a:pt x="7" y="2"/>
                    <a:pt x="7" y="2"/>
                    <a:pt x="7" y="2"/>
                  </a:cubicBezTo>
                  <a:cubicBezTo>
                    <a:pt x="5" y="2"/>
                    <a:pt x="5" y="2"/>
                    <a:pt x="5" y="2"/>
                  </a:cubicBezTo>
                  <a:cubicBezTo>
                    <a:pt x="5" y="4"/>
                    <a:pt x="5" y="4"/>
                    <a:pt x="5" y="4"/>
                  </a:cubicBezTo>
                  <a:cubicBezTo>
                    <a:pt x="2" y="5"/>
                    <a:pt x="2" y="5"/>
                    <a:pt x="2" y="5"/>
                  </a:cubicBezTo>
                  <a:cubicBezTo>
                    <a:pt x="0" y="8"/>
                    <a:pt x="0" y="8"/>
                    <a:pt x="0" y="8"/>
                  </a:cubicBezTo>
                  <a:cubicBezTo>
                    <a:pt x="1" y="9"/>
                    <a:pt x="1" y="9"/>
                    <a:pt x="1" y="9"/>
                  </a:cubicBezTo>
                  <a:cubicBezTo>
                    <a:pt x="1" y="12"/>
                    <a:pt x="1" y="12"/>
                    <a:pt x="1" y="12"/>
                  </a:cubicBezTo>
                  <a:cubicBezTo>
                    <a:pt x="2" y="14"/>
                    <a:pt x="2" y="14"/>
                    <a:pt x="2" y="14"/>
                  </a:cubicBezTo>
                  <a:cubicBezTo>
                    <a:pt x="2" y="15"/>
                    <a:pt x="2" y="15"/>
                    <a:pt x="2" y="15"/>
                  </a:cubicBezTo>
                  <a:lnTo>
                    <a:pt x="3" y="1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6" name="Freeform 335"/>
            <p:cNvSpPr>
              <a:spLocks/>
            </p:cNvSpPr>
            <p:nvPr/>
          </p:nvSpPr>
          <p:spPr bwMode="auto">
            <a:xfrm>
              <a:off x="7947008" y="3914113"/>
              <a:ext cx="5693" cy="5693"/>
            </a:xfrm>
            <a:custGeom>
              <a:avLst/>
              <a:gdLst>
                <a:gd name="T0" fmla="*/ 7 w 7"/>
                <a:gd name="T1" fmla="*/ 2 h 7"/>
                <a:gd name="T2" fmla="*/ 5 w 7"/>
                <a:gd name="T3" fmla="*/ 0 h 7"/>
                <a:gd name="T4" fmla="*/ 2 w 7"/>
                <a:gd name="T5" fmla="*/ 0 h 7"/>
                <a:gd name="T6" fmla="*/ 0 w 7"/>
                <a:gd name="T7" fmla="*/ 0 h 7"/>
                <a:gd name="T8" fmla="*/ 0 w 7"/>
                <a:gd name="T9" fmla="*/ 2 h 7"/>
                <a:gd name="T10" fmla="*/ 5 w 7"/>
                <a:gd name="T11" fmla="*/ 5 h 7"/>
                <a:gd name="T12" fmla="*/ 7 w 7"/>
                <a:gd name="T13" fmla="*/ 7 h 7"/>
                <a:gd name="T14" fmla="*/ 7 w 7"/>
                <a:gd name="T15" fmla="*/ 2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7" y="2"/>
                  </a:moveTo>
                  <a:lnTo>
                    <a:pt x="5" y="0"/>
                  </a:lnTo>
                  <a:lnTo>
                    <a:pt x="2" y="0"/>
                  </a:lnTo>
                  <a:lnTo>
                    <a:pt x="0" y="0"/>
                  </a:lnTo>
                  <a:lnTo>
                    <a:pt x="0" y="2"/>
                  </a:lnTo>
                  <a:lnTo>
                    <a:pt x="5" y="5"/>
                  </a:lnTo>
                  <a:lnTo>
                    <a:pt x="7" y="7"/>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7" name="Rectangle 336"/>
            <p:cNvSpPr>
              <a:spLocks noChangeArrowheads="1"/>
            </p:cNvSpPr>
            <p:nvPr/>
          </p:nvSpPr>
          <p:spPr bwMode="auto">
            <a:xfrm>
              <a:off x="7742877" y="4091406"/>
              <a:ext cx="814"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8" name="Freeform 337"/>
            <p:cNvSpPr>
              <a:spLocks/>
            </p:cNvSpPr>
            <p:nvPr/>
          </p:nvSpPr>
          <p:spPr bwMode="auto">
            <a:xfrm>
              <a:off x="7935623" y="4012519"/>
              <a:ext cx="28464" cy="69128"/>
            </a:xfrm>
            <a:custGeom>
              <a:avLst/>
              <a:gdLst>
                <a:gd name="T0" fmla="*/ 7 w 35"/>
                <a:gd name="T1" fmla="*/ 23 h 85"/>
                <a:gd name="T2" fmla="*/ 2 w 35"/>
                <a:gd name="T3" fmla="*/ 30 h 85"/>
                <a:gd name="T4" fmla="*/ 0 w 35"/>
                <a:gd name="T5" fmla="*/ 38 h 85"/>
                <a:gd name="T6" fmla="*/ 0 w 35"/>
                <a:gd name="T7" fmla="*/ 40 h 85"/>
                <a:gd name="T8" fmla="*/ 0 w 35"/>
                <a:gd name="T9" fmla="*/ 42 h 85"/>
                <a:gd name="T10" fmla="*/ 0 w 35"/>
                <a:gd name="T11" fmla="*/ 49 h 85"/>
                <a:gd name="T12" fmla="*/ 2 w 35"/>
                <a:gd name="T13" fmla="*/ 59 h 85"/>
                <a:gd name="T14" fmla="*/ 2 w 35"/>
                <a:gd name="T15" fmla="*/ 59 h 85"/>
                <a:gd name="T16" fmla="*/ 5 w 35"/>
                <a:gd name="T17" fmla="*/ 61 h 85"/>
                <a:gd name="T18" fmla="*/ 2 w 35"/>
                <a:gd name="T19" fmla="*/ 61 h 85"/>
                <a:gd name="T20" fmla="*/ 2 w 35"/>
                <a:gd name="T21" fmla="*/ 64 h 85"/>
                <a:gd name="T22" fmla="*/ 5 w 35"/>
                <a:gd name="T23" fmla="*/ 68 h 85"/>
                <a:gd name="T24" fmla="*/ 7 w 35"/>
                <a:gd name="T25" fmla="*/ 68 h 85"/>
                <a:gd name="T26" fmla="*/ 7 w 35"/>
                <a:gd name="T27" fmla="*/ 71 h 85"/>
                <a:gd name="T28" fmla="*/ 14 w 35"/>
                <a:gd name="T29" fmla="*/ 73 h 85"/>
                <a:gd name="T30" fmla="*/ 16 w 35"/>
                <a:gd name="T31" fmla="*/ 78 h 85"/>
                <a:gd name="T32" fmla="*/ 16 w 35"/>
                <a:gd name="T33" fmla="*/ 83 h 85"/>
                <a:gd name="T34" fmla="*/ 16 w 35"/>
                <a:gd name="T35" fmla="*/ 85 h 85"/>
                <a:gd name="T36" fmla="*/ 19 w 35"/>
                <a:gd name="T37" fmla="*/ 85 h 85"/>
                <a:gd name="T38" fmla="*/ 21 w 35"/>
                <a:gd name="T39" fmla="*/ 85 h 85"/>
                <a:gd name="T40" fmla="*/ 21 w 35"/>
                <a:gd name="T41" fmla="*/ 80 h 85"/>
                <a:gd name="T42" fmla="*/ 23 w 35"/>
                <a:gd name="T43" fmla="*/ 75 h 85"/>
                <a:gd name="T44" fmla="*/ 21 w 35"/>
                <a:gd name="T45" fmla="*/ 71 h 85"/>
                <a:gd name="T46" fmla="*/ 23 w 35"/>
                <a:gd name="T47" fmla="*/ 66 h 85"/>
                <a:gd name="T48" fmla="*/ 28 w 35"/>
                <a:gd name="T49" fmla="*/ 59 h 85"/>
                <a:gd name="T50" fmla="*/ 28 w 35"/>
                <a:gd name="T51" fmla="*/ 54 h 85"/>
                <a:gd name="T52" fmla="*/ 31 w 35"/>
                <a:gd name="T53" fmla="*/ 52 h 85"/>
                <a:gd name="T54" fmla="*/ 28 w 35"/>
                <a:gd name="T55" fmla="*/ 52 h 85"/>
                <a:gd name="T56" fmla="*/ 31 w 35"/>
                <a:gd name="T57" fmla="*/ 42 h 85"/>
                <a:gd name="T58" fmla="*/ 31 w 35"/>
                <a:gd name="T59" fmla="*/ 38 h 85"/>
                <a:gd name="T60" fmla="*/ 28 w 35"/>
                <a:gd name="T61" fmla="*/ 33 h 85"/>
                <a:gd name="T62" fmla="*/ 31 w 35"/>
                <a:gd name="T63" fmla="*/ 28 h 85"/>
                <a:gd name="T64" fmla="*/ 33 w 35"/>
                <a:gd name="T65" fmla="*/ 16 h 85"/>
                <a:gd name="T66" fmla="*/ 33 w 35"/>
                <a:gd name="T67" fmla="*/ 12 h 85"/>
                <a:gd name="T68" fmla="*/ 35 w 35"/>
                <a:gd name="T69" fmla="*/ 12 h 85"/>
                <a:gd name="T70" fmla="*/ 35 w 35"/>
                <a:gd name="T71" fmla="*/ 7 h 85"/>
                <a:gd name="T72" fmla="*/ 31 w 35"/>
                <a:gd name="T73" fmla="*/ 4 h 85"/>
                <a:gd name="T74" fmla="*/ 31 w 35"/>
                <a:gd name="T75" fmla="*/ 4 h 85"/>
                <a:gd name="T76" fmla="*/ 28 w 35"/>
                <a:gd name="T77" fmla="*/ 0 h 85"/>
                <a:gd name="T78" fmla="*/ 23 w 35"/>
                <a:gd name="T79" fmla="*/ 0 h 85"/>
                <a:gd name="T80" fmla="*/ 21 w 35"/>
                <a:gd name="T81" fmla="*/ 0 h 85"/>
                <a:gd name="T82" fmla="*/ 21 w 35"/>
                <a:gd name="T83" fmla="*/ 4 h 85"/>
                <a:gd name="T84" fmla="*/ 16 w 35"/>
                <a:gd name="T85" fmla="*/ 4 h 85"/>
                <a:gd name="T86" fmla="*/ 12 w 35"/>
                <a:gd name="T87" fmla="*/ 9 h 85"/>
                <a:gd name="T88" fmla="*/ 9 w 35"/>
                <a:gd name="T89" fmla="*/ 16 h 85"/>
                <a:gd name="T90" fmla="*/ 9 w 35"/>
                <a:gd name="T91" fmla="*/ 19 h 85"/>
                <a:gd name="T92" fmla="*/ 9 w 35"/>
                <a:gd name="T93" fmla="*/ 21 h 85"/>
                <a:gd name="T94" fmla="*/ 7 w 35"/>
                <a:gd name="T95" fmla="*/ 2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85">
                  <a:moveTo>
                    <a:pt x="7" y="23"/>
                  </a:moveTo>
                  <a:lnTo>
                    <a:pt x="2" y="30"/>
                  </a:lnTo>
                  <a:lnTo>
                    <a:pt x="0" y="38"/>
                  </a:lnTo>
                  <a:lnTo>
                    <a:pt x="0" y="40"/>
                  </a:lnTo>
                  <a:lnTo>
                    <a:pt x="0" y="42"/>
                  </a:lnTo>
                  <a:lnTo>
                    <a:pt x="0" y="49"/>
                  </a:lnTo>
                  <a:lnTo>
                    <a:pt x="2" y="59"/>
                  </a:lnTo>
                  <a:lnTo>
                    <a:pt x="2" y="59"/>
                  </a:lnTo>
                  <a:lnTo>
                    <a:pt x="5" y="61"/>
                  </a:lnTo>
                  <a:lnTo>
                    <a:pt x="2" y="61"/>
                  </a:lnTo>
                  <a:lnTo>
                    <a:pt x="2" y="64"/>
                  </a:lnTo>
                  <a:lnTo>
                    <a:pt x="5" y="68"/>
                  </a:lnTo>
                  <a:lnTo>
                    <a:pt x="7" y="68"/>
                  </a:lnTo>
                  <a:lnTo>
                    <a:pt x="7" y="71"/>
                  </a:lnTo>
                  <a:lnTo>
                    <a:pt x="14" y="73"/>
                  </a:lnTo>
                  <a:lnTo>
                    <a:pt x="16" y="78"/>
                  </a:lnTo>
                  <a:lnTo>
                    <a:pt x="16" y="83"/>
                  </a:lnTo>
                  <a:lnTo>
                    <a:pt x="16" y="85"/>
                  </a:lnTo>
                  <a:lnTo>
                    <a:pt x="19" y="85"/>
                  </a:lnTo>
                  <a:lnTo>
                    <a:pt x="21" y="85"/>
                  </a:lnTo>
                  <a:lnTo>
                    <a:pt x="21" y="80"/>
                  </a:lnTo>
                  <a:lnTo>
                    <a:pt x="23" y="75"/>
                  </a:lnTo>
                  <a:lnTo>
                    <a:pt x="21" y="71"/>
                  </a:lnTo>
                  <a:lnTo>
                    <a:pt x="23" y="66"/>
                  </a:lnTo>
                  <a:lnTo>
                    <a:pt x="28" y="59"/>
                  </a:lnTo>
                  <a:lnTo>
                    <a:pt x="28" y="54"/>
                  </a:lnTo>
                  <a:lnTo>
                    <a:pt x="31" y="52"/>
                  </a:lnTo>
                  <a:lnTo>
                    <a:pt x="28" y="52"/>
                  </a:lnTo>
                  <a:lnTo>
                    <a:pt x="31" y="42"/>
                  </a:lnTo>
                  <a:lnTo>
                    <a:pt x="31" y="38"/>
                  </a:lnTo>
                  <a:lnTo>
                    <a:pt x="28" y="33"/>
                  </a:lnTo>
                  <a:lnTo>
                    <a:pt x="31" y="28"/>
                  </a:lnTo>
                  <a:lnTo>
                    <a:pt x="33" y="16"/>
                  </a:lnTo>
                  <a:lnTo>
                    <a:pt x="33" y="12"/>
                  </a:lnTo>
                  <a:lnTo>
                    <a:pt x="35" y="12"/>
                  </a:lnTo>
                  <a:lnTo>
                    <a:pt x="35" y="7"/>
                  </a:lnTo>
                  <a:lnTo>
                    <a:pt x="31" y="4"/>
                  </a:lnTo>
                  <a:lnTo>
                    <a:pt x="31" y="4"/>
                  </a:lnTo>
                  <a:lnTo>
                    <a:pt x="28" y="0"/>
                  </a:lnTo>
                  <a:lnTo>
                    <a:pt x="23" y="0"/>
                  </a:lnTo>
                  <a:lnTo>
                    <a:pt x="21" y="0"/>
                  </a:lnTo>
                  <a:lnTo>
                    <a:pt x="21" y="4"/>
                  </a:lnTo>
                  <a:lnTo>
                    <a:pt x="16" y="4"/>
                  </a:lnTo>
                  <a:lnTo>
                    <a:pt x="12" y="9"/>
                  </a:lnTo>
                  <a:lnTo>
                    <a:pt x="9" y="16"/>
                  </a:lnTo>
                  <a:lnTo>
                    <a:pt x="9" y="19"/>
                  </a:lnTo>
                  <a:lnTo>
                    <a:pt x="9" y="21"/>
                  </a:lnTo>
                  <a:lnTo>
                    <a:pt x="7" y="2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9" name="Freeform 338"/>
            <p:cNvSpPr>
              <a:spLocks/>
            </p:cNvSpPr>
            <p:nvPr/>
          </p:nvSpPr>
          <p:spPr bwMode="auto">
            <a:xfrm>
              <a:off x="7885200" y="4050743"/>
              <a:ext cx="5693" cy="4066"/>
            </a:xfrm>
            <a:custGeom>
              <a:avLst/>
              <a:gdLst>
                <a:gd name="T0" fmla="*/ 5 w 7"/>
                <a:gd name="T1" fmla="*/ 5 h 5"/>
                <a:gd name="T2" fmla="*/ 7 w 7"/>
                <a:gd name="T3" fmla="*/ 2 h 5"/>
                <a:gd name="T4" fmla="*/ 5 w 7"/>
                <a:gd name="T5" fmla="*/ 0 h 5"/>
                <a:gd name="T6" fmla="*/ 0 w 7"/>
                <a:gd name="T7" fmla="*/ 2 h 5"/>
                <a:gd name="T8" fmla="*/ 0 w 7"/>
                <a:gd name="T9" fmla="*/ 5 h 5"/>
                <a:gd name="T10" fmla="*/ 5 w 7"/>
                <a:gd name="T11" fmla="*/ 5 h 5"/>
              </a:gdLst>
              <a:ahLst/>
              <a:cxnLst>
                <a:cxn ang="0">
                  <a:pos x="T0" y="T1"/>
                </a:cxn>
                <a:cxn ang="0">
                  <a:pos x="T2" y="T3"/>
                </a:cxn>
                <a:cxn ang="0">
                  <a:pos x="T4" y="T5"/>
                </a:cxn>
                <a:cxn ang="0">
                  <a:pos x="T6" y="T7"/>
                </a:cxn>
                <a:cxn ang="0">
                  <a:pos x="T8" y="T9"/>
                </a:cxn>
                <a:cxn ang="0">
                  <a:pos x="T10" y="T11"/>
                </a:cxn>
              </a:cxnLst>
              <a:rect l="0" t="0" r="r" b="b"/>
              <a:pathLst>
                <a:path w="7" h="5">
                  <a:moveTo>
                    <a:pt x="5" y="5"/>
                  </a:moveTo>
                  <a:lnTo>
                    <a:pt x="7" y="2"/>
                  </a:lnTo>
                  <a:lnTo>
                    <a:pt x="5" y="0"/>
                  </a:lnTo>
                  <a:lnTo>
                    <a:pt x="0" y="2"/>
                  </a:lnTo>
                  <a:lnTo>
                    <a:pt x="0" y="5"/>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0" name="Freeform 339"/>
            <p:cNvSpPr>
              <a:spLocks/>
            </p:cNvSpPr>
            <p:nvPr/>
          </p:nvSpPr>
          <p:spPr bwMode="auto">
            <a:xfrm>
              <a:off x="7022316" y="3798628"/>
              <a:ext cx="5693" cy="0"/>
            </a:xfrm>
            <a:custGeom>
              <a:avLst/>
              <a:gdLst>
                <a:gd name="T0" fmla="*/ 0 w 7"/>
                <a:gd name="T1" fmla="*/ 7 w 7"/>
                <a:gd name="T2" fmla="*/ 2 w 7"/>
                <a:gd name="T3" fmla="*/ 0 w 7"/>
              </a:gdLst>
              <a:ahLst/>
              <a:cxnLst>
                <a:cxn ang="0">
                  <a:pos x="T0" y="0"/>
                </a:cxn>
                <a:cxn ang="0">
                  <a:pos x="T1" y="0"/>
                </a:cxn>
                <a:cxn ang="0">
                  <a:pos x="T2" y="0"/>
                </a:cxn>
                <a:cxn ang="0">
                  <a:pos x="T3" y="0"/>
                </a:cxn>
              </a:cxnLst>
              <a:rect l="0" t="0" r="r" b="b"/>
              <a:pathLst>
                <a:path w="7">
                  <a:moveTo>
                    <a:pt x="0" y="0"/>
                  </a:moveTo>
                  <a:lnTo>
                    <a:pt x="7" y="0"/>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1" name="Freeform 340"/>
            <p:cNvSpPr>
              <a:spLocks/>
            </p:cNvSpPr>
            <p:nvPr/>
          </p:nvSpPr>
          <p:spPr bwMode="auto">
            <a:xfrm>
              <a:off x="7781914" y="4098726"/>
              <a:ext cx="7320" cy="4066"/>
            </a:xfrm>
            <a:custGeom>
              <a:avLst/>
              <a:gdLst>
                <a:gd name="T0" fmla="*/ 9 w 9"/>
                <a:gd name="T1" fmla="*/ 3 h 5"/>
                <a:gd name="T2" fmla="*/ 4 w 9"/>
                <a:gd name="T3" fmla="*/ 0 h 5"/>
                <a:gd name="T4" fmla="*/ 0 w 9"/>
                <a:gd name="T5" fmla="*/ 3 h 5"/>
                <a:gd name="T6" fmla="*/ 2 w 9"/>
                <a:gd name="T7" fmla="*/ 3 h 5"/>
                <a:gd name="T8" fmla="*/ 4 w 9"/>
                <a:gd name="T9" fmla="*/ 3 h 5"/>
                <a:gd name="T10" fmla="*/ 9 w 9"/>
                <a:gd name="T11" fmla="*/ 5 h 5"/>
                <a:gd name="T12" fmla="*/ 9 w 9"/>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9" h="5">
                  <a:moveTo>
                    <a:pt x="9" y="3"/>
                  </a:moveTo>
                  <a:lnTo>
                    <a:pt x="4" y="0"/>
                  </a:lnTo>
                  <a:lnTo>
                    <a:pt x="0" y="3"/>
                  </a:lnTo>
                  <a:lnTo>
                    <a:pt x="2" y="3"/>
                  </a:lnTo>
                  <a:lnTo>
                    <a:pt x="4" y="3"/>
                  </a:lnTo>
                  <a:lnTo>
                    <a:pt x="9" y="5"/>
                  </a:lnTo>
                  <a:lnTo>
                    <a:pt x="9"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2" name="Freeform 341"/>
            <p:cNvSpPr>
              <a:spLocks/>
            </p:cNvSpPr>
            <p:nvPr/>
          </p:nvSpPr>
          <p:spPr bwMode="auto">
            <a:xfrm>
              <a:off x="7921797" y="4008453"/>
              <a:ext cx="2440" cy="5693"/>
            </a:xfrm>
            <a:custGeom>
              <a:avLst/>
              <a:gdLst>
                <a:gd name="T0" fmla="*/ 3 w 3"/>
                <a:gd name="T1" fmla="*/ 5 h 7"/>
                <a:gd name="T2" fmla="*/ 3 w 3"/>
                <a:gd name="T3" fmla="*/ 2 h 7"/>
                <a:gd name="T4" fmla="*/ 0 w 3"/>
                <a:gd name="T5" fmla="*/ 0 h 7"/>
                <a:gd name="T6" fmla="*/ 0 w 3"/>
                <a:gd name="T7" fmla="*/ 2 h 7"/>
                <a:gd name="T8" fmla="*/ 0 w 3"/>
                <a:gd name="T9" fmla="*/ 7 h 7"/>
                <a:gd name="T10" fmla="*/ 3 w 3"/>
                <a:gd name="T11" fmla="*/ 5 h 7"/>
              </a:gdLst>
              <a:ahLst/>
              <a:cxnLst>
                <a:cxn ang="0">
                  <a:pos x="T0" y="T1"/>
                </a:cxn>
                <a:cxn ang="0">
                  <a:pos x="T2" y="T3"/>
                </a:cxn>
                <a:cxn ang="0">
                  <a:pos x="T4" y="T5"/>
                </a:cxn>
                <a:cxn ang="0">
                  <a:pos x="T6" y="T7"/>
                </a:cxn>
                <a:cxn ang="0">
                  <a:pos x="T8" y="T9"/>
                </a:cxn>
                <a:cxn ang="0">
                  <a:pos x="T10" y="T11"/>
                </a:cxn>
              </a:cxnLst>
              <a:rect l="0" t="0" r="r" b="b"/>
              <a:pathLst>
                <a:path w="3" h="7">
                  <a:moveTo>
                    <a:pt x="3" y="5"/>
                  </a:moveTo>
                  <a:lnTo>
                    <a:pt x="3" y="2"/>
                  </a:lnTo>
                  <a:lnTo>
                    <a:pt x="0" y="0"/>
                  </a:lnTo>
                  <a:lnTo>
                    <a:pt x="0" y="2"/>
                  </a:lnTo>
                  <a:lnTo>
                    <a:pt x="0" y="7"/>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3" name="Freeform 342"/>
            <p:cNvSpPr>
              <a:spLocks/>
            </p:cNvSpPr>
            <p:nvPr/>
          </p:nvSpPr>
          <p:spPr bwMode="auto">
            <a:xfrm>
              <a:off x="7031263" y="3356207"/>
              <a:ext cx="1015778" cy="757970"/>
            </a:xfrm>
            <a:custGeom>
              <a:avLst/>
              <a:gdLst>
                <a:gd name="T0" fmla="*/ 1183 w 1249"/>
                <a:gd name="T1" fmla="*/ 350 h 932"/>
                <a:gd name="T2" fmla="*/ 1218 w 1249"/>
                <a:gd name="T3" fmla="*/ 314 h 932"/>
                <a:gd name="T4" fmla="*/ 1239 w 1249"/>
                <a:gd name="T5" fmla="*/ 251 h 932"/>
                <a:gd name="T6" fmla="*/ 1244 w 1249"/>
                <a:gd name="T7" fmla="*/ 198 h 932"/>
                <a:gd name="T8" fmla="*/ 1239 w 1249"/>
                <a:gd name="T9" fmla="*/ 146 h 932"/>
                <a:gd name="T10" fmla="*/ 1187 w 1249"/>
                <a:gd name="T11" fmla="*/ 175 h 932"/>
                <a:gd name="T12" fmla="*/ 1154 w 1249"/>
                <a:gd name="T13" fmla="*/ 137 h 932"/>
                <a:gd name="T14" fmla="*/ 1109 w 1249"/>
                <a:gd name="T15" fmla="*/ 118 h 932"/>
                <a:gd name="T16" fmla="*/ 1060 w 1249"/>
                <a:gd name="T17" fmla="*/ 71 h 932"/>
                <a:gd name="T18" fmla="*/ 1029 w 1249"/>
                <a:gd name="T19" fmla="*/ 21 h 932"/>
                <a:gd name="T20" fmla="*/ 991 w 1249"/>
                <a:gd name="T21" fmla="*/ 7 h 932"/>
                <a:gd name="T22" fmla="*/ 923 w 1249"/>
                <a:gd name="T23" fmla="*/ 14 h 932"/>
                <a:gd name="T24" fmla="*/ 923 w 1249"/>
                <a:gd name="T25" fmla="*/ 68 h 932"/>
                <a:gd name="T26" fmla="*/ 901 w 1249"/>
                <a:gd name="T27" fmla="*/ 139 h 932"/>
                <a:gd name="T28" fmla="*/ 937 w 1249"/>
                <a:gd name="T29" fmla="*/ 189 h 932"/>
                <a:gd name="T30" fmla="*/ 918 w 1249"/>
                <a:gd name="T31" fmla="*/ 246 h 932"/>
                <a:gd name="T32" fmla="*/ 826 w 1249"/>
                <a:gd name="T33" fmla="*/ 291 h 932"/>
                <a:gd name="T34" fmla="*/ 736 w 1249"/>
                <a:gd name="T35" fmla="*/ 388 h 932"/>
                <a:gd name="T36" fmla="*/ 556 w 1249"/>
                <a:gd name="T37" fmla="*/ 376 h 932"/>
                <a:gd name="T38" fmla="*/ 478 w 1249"/>
                <a:gd name="T39" fmla="*/ 319 h 932"/>
                <a:gd name="T40" fmla="*/ 405 w 1249"/>
                <a:gd name="T41" fmla="*/ 253 h 932"/>
                <a:gd name="T42" fmla="*/ 348 w 1249"/>
                <a:gd name="T43" fmla="*/ 227 h 932"/>
                <a:gd name="T44" fmla="*/ 308 w 1249"/>
                <a:gd name="T45" fmla="*/ 234 h 932"/>
                <a:gd name="T46" fmla="*/ 258 w 1249"/>
                <a:gd name="T47" fmla="*/ 314 h 932"/>
                <a:gd name="T48" fmla="*/ 230 w 1249"/>
                <a:gd name="T49" fmla="*/ 357 h 932"/>
                <a:gd name="T50" fmla="*/ 149 w 1249"/>
                <a:gd name="T51" fmla="*/ 395 h 932"/>
                <a:gd name="T52" fmla="*/ 55 w 1249"/>
                <a:gd name="T53" fmla="*/ 419 h 932"/>
                <a:gd name="T54" fmla="*/ 33 w 1249"/>
                <a:gd name="T55" fmla="*/ 473 h 932"/>
                <a:gd name="T56" fmla="*/ 26 w 1249"/>
                <a:gd name="T57" fmla="*/ 551 h 932"/>
                <a:gd name="T58" fmla="*/ 81 w 1249"/>
                <a:gd name="T59" fmla="*/ 518 h 932"/>
                <a:gd name="T60" fmla="*/ 152 w 1249"/>
                <a:gd name="T61" fmla="*/ 537 h 932"/>
                <a:gd name="T62" fmla="*/ 232 w 1249"/>
                <a:gd name="T63" fmla="*/ 591 h 932"/>
                <a:gd name="T64" fmla="*/ 265 w 1249"/>
                <a:gd name="T65" fmla="*/ 695 h 932"/>
                <a:gd name="T66" fmla="*/ 348 w 1249"/>
                <a:gd name="T67" fmla="*/ 724 h 932"/>
                <a:gd name="T68" fmla="*/ 426 w 1249"/>
                <a:gd name="T69" fmla="*/ 759 h 932"/>
                <a:gd name="T70" fmla="*/ 525 w 1249"/>
                <a:gd name="T71" fmla="*/ 764 h 932"/>
                <a:gd name="T72" fmla="*/ 610 w 1249"/>
                <a:gd name="T73" fmla="*/ 724 h 932"/>
                <a:gd name="T74" fmla="*/ 662 w 1249"/>
                <a:gd name="T75" fmla="*/ 769 h 932"/>
                <a:gd name="T76" fmla="*/ 665 w 1249"/>
                <a:gd name="T77" fmla="*/ 854 h 932"/>
                <a:gd name="T78" fmla="*/ 705 w 1249"/>
                <a:gd name="T79" fmla="*/ 894 h 932"/>
                <a:gd name="T80" fmla="*/ 755 w 1249"/>
                <a:gd name="T81" fmla="*/ 887 h 932"/>
                <a:gd name="T82" fmla="*/ 816 w 1249"/>
                <a:gd name="T83" fmla="*/ 866 h 932"/>
                <a:gd name="T84" fmla="*/ 878 w 1249"/>
                <a:gd name="T85" fmla="*/ 901 h 932"/>
                <a:gd name="T86" fmla="*/ 916 w 1249"/>
                <a:gd name="T87" fmla="*/ 930 h 932"/>
                <a:gd name="T88" fmla="*/ 927 w 1249"/>
                <a:gd name="T89" fmla="*/ 908 h 932"/>
                <a:gd name="T90" fmla="*/ 979 w 1249"/>
                <a:gd name="T91" fmla="*/ 873 h 932"/>
                <a:gd name="T92" fmla="*/ 1022 w 1249"/>
                <a:gd name="T93" fmla="*/ 873 h 932"/>
                <a:gd name="T94" fmla="*/ 1062 w 1249"/>
                <a:gd name="T95" fmla="*/ 845 h 932"/>
                <a:gd name="T96" fmla="*/ 1079 w 1249"/>
                <a:gd name="T97" fmla="*/ 814 h 932"/>
                <a:gd name="T98" fmla="*/ 1086 w 1249"/>
                <a:gd name="T99" fmla="*/ 792 h 932"/>
                <a:gd name="T100" fmla="*/ 1107 w 1249"/>
                <a:gd name="T101" fmla="*/ 762 h 932"/>
                <a:gd name="T102" fmla="*/ 1119 w 1249"/>
                <a:gd name="T103" fmla="*/ 721 h 932"/>
                <a:gd name="T104" fmla="*/ 1117 w 1249"/>
                <a:gd name="T105" fmla="*/ 705 h 932"/>
                <a:gd name="T106" fmla="*/ 1119 w 1249"/>
                <a:gd name="T107" fmla="*/ 669 h 932"/>
                <a:gd name="T108" fmla="*/ 1074 w 1249"/>
                <a:gd name="T109" fmla="*/ 641 h 932"/>
                <a:gd name="T110" fmla="*/ 1072 w 1249"/>
                <a:gd name="T111" fmla="*/ 584 h 932"/>
                <a:gd name="T112" fmla="*/ 1072 w 1249"/>
                <a:gd name="T113" fmla="*/ 518 h 932"/>
                <a:gd name="T114" fmla="*/ 1086 w 1249"/>
                <a:gd name="T115" fmla="*/ 492 h 932"/>
                <a:gd name="T116" fmla="*/ 1012 w 1249"/>
                <a:gd name="T117" fmla="*/ 487 h 932"/>
                <a:gd name="T118" fmla="*/ 1017 w 1249"/>
                <a:gd name="T119" fmla="*/ 440 h 932"/>
                <a:gd name="T120" fmla="*/ 1062 w 1249"/>
                <a:gd name="T121" fmla="*/ 421 h 932"/>
                <a:gd name="T122" fmla="*/ 1069 w 1249"/>
                <a:gd name="T123" fmla="*/ 456 h 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49" h="932">
                  <a:moveTo>
                    <a:pt x="1126" y="407"/>
                  </a:moveTo>
                  <a:lnTo>
                    <a:pt x="1128" y="402"/>
                  </a:lnTo>
                  <a:lnTo>
                    <a:pt x="1128" y="397"/>
                  </a:lnTo>
                  <a:lnTo>
                    <a:pt x="1133" y="395"/>
                  </a:lnTo>
                  <a:lnTo>
                    <a:pt x="1135" y="388"/>
                  </a:lnTo>
                  <a:lnTo>
                    <a:pt x="1140" y="385"/>
                  </a:lnTo>
                  <a:lnTo>
                    <a:pt x="1143" y="376"/>
                  </a:lnTo>
                  <a:lnTo>
                    <a:pt x="1145" y="371"/>
                  </a:lnTo>
                  <a:lnTo>
                    <a:pt x="1145" y="369"/>
                  </a:lnTo>
                  <a:lnTo>
                    <a:pt x="1145" y="364"/>
                  </a:lnTo>
                  <a:lnTo>
                    <a:pt x="1150" y="359"/>
                  </a:lnTo>
                  <a:lnTo>
                    <a:pt x="1152" y="364"/>
                  </a:lnTo>
                  <a:lnTo>
                    <a:pt x="1157" y="367"/>
                  </a:lnTo>
                  <a:lnTo>
                    <a:pt x="1159" y="369"/>
                  </a:lnTo>
                  <a:lnTo>
                    <a:pt x="1161" y="367"/>
                  </a:lnTo>
                  <a:lnTo>
                    <a:pt x="1166" y="369"/>
                  </a:lnTo>
                  <a:lnTo>
                    <a:pt x="1176" y="369"/>
                  </a:lnTo>
                  <a:lnTo>
                    <a:pt x="1180" y="369"/>
                  </a:lnTo>
                  <a:lnTo>
                    <a:pt x="1183" y="364"/>
                  </a:lnTo>
                  <a:lnTo>
                    <a:pt x="1183" y="359"/>
                  </a:lnTo>
                  <a:lnTo>
                    <a:pt x="1178" y="357"/>
                  </a:lnTo>
                  <a:lnTo>
                    <a:pt x="1173" y="352"/>
                  </a:lnTo>
                  <a:lnTo>
                    <a:pt x="1178" y="350"/>
                  </a:lnTo>
                  <a:lnTo>
                    <a:pt x="1183" y="350"/>
                  </a:lnTo>
                  <a:lnTo>
                    <a:pt x="1190" y="343"/>
                  </a:lnTo>
                  <a:lnTo>
                    <a:pt x="1190" y="340"/>
                  </a:lnTo>
                  <a:lnTo>
                    <a:pt x="1192" y="336"/>
                  </a:lnTo>
                  <a:lnTo>
                    <a:pt x="1197" y="333"/>
                  </a:lnTo>
                  <a:lnTo>
                    <a:pt x="1199" y="331"/>
                  </a:lnTo>
                  <a:lnTo>
                    <a:pt x="1197" y="329"/>
                  </a:lnTo>
                  <a:lnTo>
                    <a:pt x="1197" y="324"/>
                  </a:lnTo>
                  <a:lnTo>
                    <a:pt x="1197" y="319"/>
                  </a:lnTo>
                  <a:lnTo>
                    <a:pt x="1199" y="317"/>
                  </a:lnTo>
                  <a:lnTo>
                    <a:pt x="1204" y="322"/>
                  </a:lnTo>
                  <a:lnTo>
                    <a:pt x="1204" y="324"/>
                  </a:lnTo>
                  <a:lnTo>
                    <a:pt x="1206" y="326"/>
                  </a:lnTo>
                  <a:lnTo>
                    <a:pt x="1211" y="329"/>
                  </a:lnTo>
                  <a:lnTo>
                    <a:pt x="1213" y="331"/>
                  </a:lnTo>
                  <a:lnTo>
                    <a:pt x="1213" y="329"/>
                  </a:lnTo>
                  <a:lnTo>
                    <a:pt x="1213" y="326"/>
                  </a:lnTo>
                  <a:lnTo>
                    <a:pt x="1211" y="326"/>
                  </a:lnTo>
                  <a:lnTo>
                    <a:pt x="1211" y="322"/>
                  </a:lnTo>
                  <a:lnTo>
                    <a:pt x="1211" y="322"/>
                  </a:lnTo>
                  <a:lnTo>
                    <a:pt x="1213" y="319"/>
                  </a:lnTo>
                  <a:lnTo>
                    <a:pt x="1218" y="319"/>
                  </a:lnTo>
                  <a:lnTo>
                    <a:pt x="1221" y="319"/>
                  </a:lnTo>
                  <a:lnTo>
                    <a:pt x="1221" y="317"/>
                  </a:lnTo>
                  <a:lnTo>
                    <a:pt x="1218" y="314"/>
                  </a:lnTo>
                  <a:lnTo>
                    <a:pt x="1221" y="312"/>
                  </a:lnTo>
                  <a:lnTo>
                    <a:pt x="1221" y="310"/>
                  </a:lnTo>
                  <a:lnTo>
                    <a:pt x="1221" y="305"/>
                  </a:lnTo>
                  <a:lnTo>
                    <a:pt x="1221" y="303"/>
                  </a:lnTo>
                  <a:lnTo>
                    <a:pt x="1218" y="300"/>
                  </a:lnTo>
                  <a:lnTo>
                    <a:pt x="1218" y="293"/>
                  </a:lnTo>
                  <a:lnTo>
                    <a:pt x="1218" y="291"/>
                  </a:lnTo>
                  <a:lnTo>
                    <a:pt x="1216" y="284"/>
                  </a:lnTo>
                  <a:lnTo>
                    <a:pt x="1216" y="281"/>
                  </a:lnTo>
                  <a:lnTo>
                    <a:pt x="1213" y="277"/>
                  </a:lnTo>
                  <a:lnTo>
                    <a:pt x="1213" y="274"/>
                  </a:lnTo>
                  <a:lnTo>
                    <a:pt x="1211" y="272"/>
                  </a:lnTo>
                  <a:lnTo>
                    <a:pt x="1206" y="265"/>
                  </a:lnTo>
                  <a:lnTo>
                    <a:pt x="1206" y="262"/>
                  </a:lnTo>
                  <a:lnTo>
                    <a:pt x="1206" y="260"/>
                  </a:lnTo>
                  <a:lnTo>
                    <a:pt x="1209" y="258"/>
                  </a:lnTo>
                  <a:lnTo>
                    <a:pt x="1211" y="258"/>
                  </a:lnTo>
                  <a:lnTo>
                    <a:pt x="1213" y="255"/>
                  </a:lnTo>
                  <a:lnTo>
                    <a:pt x="1213" y="253"/>
                  </a:lnTo>
                  <a:lnTo>
                    <a:pt x="1218" y="246"/>
                  </a:lnTo>
                  <a:lnTo>
                    <a:pt x="1221" y="246"/>
                  </a:lnTo>
                  <a:lnTo>
                    <a:pt x="1223" y="246"/>
                  </a:lnTo>
                  <a:lnTo>
                    <a:pt x="1225" y="248"/>
                  </a:lnTo>
                  <a:lnTo>
                    <a:pt x="1239" y="251"/>
                  </a:lnTo>
                  <a:lnTo>
                    <a:pt x="1239" y="251"/>
                  </a:lnTo>
                  <a:lnTo>
                    <a:pt x="1242" y="251"/>
                  </a:lnTo>
                  <a:lnTo>
                    <a:pt x="1244" y="248"/>
                  </a:lnTo>
                  <a:lnTo>
                    <a:pt x="1244" y="246"/>
                  </a:lnTo>
                  <a:lnTo>
                    <a:pt x="1242" y="243"/>
                  </a:lnTo>
                  <a:lnTo>
                    <a:pt x="1242" y="241"/>
                  </a:lnTo>
                  <a:lnTo>
                    <a:pt x="1242" y="241"/>
                  </a:lnTo>
                  <a:lnTo>
                    <a:pt x="1242" y="239"/>
                  </a:lnTo>
                  <a:lnTo>
                    <a:pt x="1242" y="236"/>
                  </a:lnTo>
                  <a:lnTo>
                    <a:pt x="1244" y="232"/>
                  </a:lnTo>
                  <a:lnTo>
                    <a:pt x="1244" y="229"/>
                  </a:lnTo>
                  <a:lnTo>
                    <a:pt x="1244" y="227"/>
                  </a:lnTo>
                  <a:lnTo>
                    <a:pt x="1242" y="225"/>
                  </a:lnTo>
                  <a:lnTo>
                    <a:pt x="1244" y="225"/>
                  </a:lnTo>
                  <a:lnTo>
                    <a:pt x="1247" y="222"/>
                  </a:lnTo>
                  <a:lnTo>
                    <a:pt x="1244" y="220"/>
                  </a:lnTo>
                  <a:lnTo>
                    <a:pt x="1244" y="217"/>
                  </a:lnTo>
                  <a:lnTo>
                    <a:pt x="1244" y="215"/>
                  </a:lnTo>
                  <a:lnTo>
                    <a:pt x="1244" y="213"/>
                  </a:lnTo>
                  <a:lnTo>
                    <a:pt x="1247" y="213"/>
                  </a:lnTo>
                  <a:lnTo>
                    <a:pt x="1247" y="210"/>
                  </a:lnTo>
                  <a:lnTo>
                    <a:pt x="1247" y="208"/>
                  </a:lnTo>
                  <a:lnTo>
                    <a:pt x="1244" y="203"/>
                  </a:lnTo>
                  <a:lnTo>
                    <a:pt x="1244" y="198"/>
                  </a:lnTo>
                  <a:lnTo>
                    <a:pt x="1244" y="198"/>
                  </a:lnTo>
                  <a:lnTo>
                    <a:pt x="1247" y="198"/>
                  </a:lnTo>
                  <a:lnTo>
                    <a:pt x="1247" y="196"/>
                  </a:lnTo>
                  <a:lnTo>
                    <a:pt x="1244" y="194"/>
                  </a:lnTo>
                  <a:lnTo>
                    <a:pt x="1244" y="191"/>
                  </a:lnTo>
                  <a:lnTo>
                    <a:pt x="1244" y="191"/>
                  </a:lnTo>
                  <a:lnTo>
                    <a:pt x="1242" y="189"/>
                  </a:lnTo>
                  <a:lnTo>
                    <a:pt x="1244" y="187"/>
                  </a:lnTo>
                  <a:lnTo>
                    <a:pt x="1244" y="182"/>
                  </a:lnTo>
                  <a:lnTo>
                    <a:pt x="1242" y="182"/>
                  </a:lnTo>
                  <a:lnTo>
                    <a:pt x="1242" y="180"/>
                  </a:lnTo>
                  <a:lnTo>
                    <a:pt x="1242" y="177"/>
                  </a:lnTo>
                  <a:lnTo>
                    <a:pt x="1244" y="175"/>
                  </a:lnTo>
                  <a:lnTo>
                    <a:pt x="1247" y="175"/>
                  </a:lnTo>
                  <a:lnTo>
                    <a:pt x="1247" y="172"/>
                  </a:lnTo>
                  <a:lnTo>
                    <a:pt x="1247" y="168"/>
                  </a:lnTo>
                  <a:lnTo>
                    <a:pt x="1249" y="165"/>
                  </a:lnTo>
                  <a:lnTo>
                    <a:pt x="1247" y="163"/>
                  </a:lnTo>
                  <a:lnTo>
                    <a:pt x="1244" y="161"/>
                  </a:lnTo>
                  <a:lnTo>
                    <a:pt x="1244" y="158"/>
                  </a:lnTo>
                  <a:lnTo>
                    <a:pt x="1239" y="154"/>
                  </a:lnTo>
                  <a:lnTo>
                    <a:pt x="1239" y="151"/>
                  </a:lnTo>
                  <a:lnTo>
                    <a:pt x="1242" y="151"/>
                  </a:lnTo>
                  <a:lnTo>
                    <a:pt x="1239" y="146"/>
                  </a:lnTo>
                  <a:lnTo>
                    <a:pt x="1239" y="144"/>
                  </a:lnTo>
                  <a:lnTo>
                    <a:pt x="1235" y="144"/>
                  </a:lnTo>
                  <a:lnTo>
                    <a:pt x="1232" y="142"/>
                  </a:lnTo>
                  <a:lnTo>
                    <a:pt x="1230" y="142"/>
                  </a:lnTo>
                  <a:lnTo>
                    <a:pt x="1228" y="144"/>
                  </a:lnTo>
                  <a:lnTo>
                    <a:pt x="1223" y="144"/>
                  </a:lnTo>
                  <a:lnTo>
                    <a:pt x="1221" y="146"/>
                  </a:lnTo>
                  <a:lnTo>
                    <a:pt x="1221" y="149"/>
                  </a:lnTo>
                  <a:lnTo>
                    <a:pt x="1218" y="149"/>
                  </a:lnTo>
                  <a:lnTo>
                    <a:pt x="1216" y="149"/>
                  </a:lnTo>
                  <a:lnTo>
                    <a:pt x="1216" y="154"/>
                  </a:lnTo>
                  <a:lnTo>
                    <a:pt x="1211" y="154"/>
                  </a:lnTo>
                  <a:lnTo>
                    <a:pt x="1209" y="154"/>
                  </a:lnTo>
                  <a:lnTo>
                    <a:pt x="1209" y="158"/>
                  </a:lnTo>
                  <a:lnTo>
                    <a:pt x="1209" y="161"/>
                  </a:lnTo>
                  <a:lnTo>
                    <a:pt x="1204" y="161"/>
                  </a:lnTo>
                  <a:lnTo>
                    <a:pt x="1204" y="165"/>
                  </a:lnTo>
                  <a:lnTo>
                    <a:pt x="1204" y="168"/>
                  </a:lnTo>
                  <a:lnTo>
                    <a:pt x="1202" y="168"/>
                  </a:lnTo>
                  <a:lnTo>
                    <a:pt x="1199" y="170"/>
                  </a:lnTo>
                  <a:lnTo>
                    <a:pt x="1195" y="172"/>
                  </a:lnTo>
                  <a:lnTo>
                    <a:pt x="1192" y="172"/>
                  </a:lnTo>
                  <a:lnTo>
                    <a:pt x="1190" y="172"/>
                  </a:lnTo>
                  <a:lnTo>
                    <a:pt x="1187" y="175"/>
                  </a:lnTo>
                  <a:lnTo>
                    <a:pt x="1185" y="175"/>
                  </a:lnTo>
                  <a:lnTo>
                    <a:pt x="1185" y="172"/>
                  </a:lnTo>
                  <a:lnTo>
                    <a:pt x="1183" y="170"/>
                  </a:lnTo>
                  <a:lnTo>
                    <a:pt x="1180" y="170"/>
                  </a:lnTo>
                  <a:lnTo>
                    <a:pt x="1176" y="170"/>
                  </a:lnTo>
                  <a:lnTo>
                    <a:pt x="1173" y="172"/>
                  </a:lnTo>
                  <a:lnTo>
                    <a:pt x="1173" y="170"/>
                  </a:lnTo>
                  <a:lnTo>
                    <a:pt x="1169" y="165"/>
                  </a:lnTo>
                  <a:lnTo>
                    <a:pt x="1169" y="165"/>
                  </a:lnTo>
                  <a:lnTo>
                    <a:pt x="1164" y="161"/>
                  </a:lnTo>
                  <a:lnTo>
                    <a:pt x="1164" y="156"/>
                  </a:lnTo>
                  <a:lnTo>
                    <a:pt x="1164" y="156"/>
                  </a:lnTo>
                  <a:lnTo>
                    <a:pt x="1166" y="151"/>
                  </a:lnTo>
                  <a:lnTo>
                    <a:pt x="1164" y="149"/>
                  </a:lnTo>
                  <a:lnTo>
                    <a:pt x="1164" y="144"/>
                  </a:lnTo>
                  <a:lnTo>
                    <a:pt x="1159" y="146"/>
                  </a:lnTo>
                  <a:lnTo>
                    <a:pt x="1159" y="144"/>
                  </a:lnTo>
                  <a:lnTo>
                    <a:pt x="1159" y="139"/>
                  </a:lnTo>
                  <a:lnTo>
                    <a:pt x="1161" y="137"/>
                  </a:lnTo>
                  <a:lnTo>
                    <a:pt x="1161" y="135"/>
                  </a:lnTo>
                  <a:lnTo>
                    <a:pt x="1159" y="135"/>
                  </a:lnTo>
                  <a:lnTo>
                    <a:pt x="1159" y="135"/>
                  </a:lnTo>
                  <a:lnTo>
                    <a:pt x="1157" y="137"/>
                  </a:lnTo>
                  <a:lnTo>
                    <a:pt x="1154" y="137"/>
                  </a:lnTo>
                  <a:lnTo>
                    <a:pt x="1152" y="137"/>
                  </a:lnTo>
                  <a:lnTo>
                    <a:pt x="1150" y="137"/>
                  </a:lnTo>
                  <a:lnTo>
                    <a:pt x="1147" y="135"/>
                  </a:lnTo>
                  <a:lnTo>
                    <a:pt x="1145" y="135"/>
                  </a:lnTo>
                  <a:lnTo>
                    <a:pt x="1145" y="135"/>
                  </a:lnTo>
                  <a:lnTo>
                    <a:pt x="1140" y="132"/>
                  </a:lnTo>
                  <a:lnTo>
                    <a:pt x="1138" y="130"/>
                  </a:lnTo>
                  <a:lnTo>
                    <a:pt x="1138" y="127"/>
                  </a:lnTo>
                  <a:lnTo>
                    <a:pt x="1135" y="127"/>
                  </a:lnTo>
                  <a:lnTo>
                    <a:pt x="1133" y="127"/>
                  </a:lnTo>
                  <a:lnTo>
                    <a:pt x="1133" y="125"/>
                  </a:lnTo>
                  <a:lnTo>
                    <a:pt x="1131" y="125"/>
                  </a:lnTo>
                  <a:lnTo>
                    <a:pt x="1128" y="123"/>
                  </a:lnTo>
                  <a:lnTo>
                    <a:pt x="1128" y="120"/>
                  </a:lnTo>
                  <a:lnTo>
                    <a:pt x="1126" y="118"/>
                  </a:lnTo>
                  <a:lnTo>
                    <a:pt x="1124" y="118"/>
                  </a:lnTo>
                  <a:lnTo>
                    <a:pt x="1124" y="120"/>
                  </a:lnTo>
                  <a:lnTo>
                    <a:pt x="1121" y="120"/>
                  </a:lnTo>
                  <a:lnTo>
                    <a:pt x="1119" y="120"/>
                  </a:lnTo>
                  <a:lnTo>
                    <a:pt x="1119" y="123"/>
                  </a:lnTo>
                  <a:lnTo>
                    <a:pt x="1117" y="120"/>
                  </a:lnTo>
                  <a:lnTo>
                    <a:pt x="1114" y="120"/>
                  </a:lnTo>
                  <a:lnTo>
                    <a:pt x="1114" y="118"/>
                  </a:lnTo>
                  <a:lnTo>
                    <a:pt x="1109" y="118"/>
                  </a:lnTo>
                  <a:lnTo>
                    <a:pt x="1107" y="116"/>
                  </a:lnTo>
                  <a:lnTo>
                    <a:pt x="1109" y="116"/>
                  </a:lnTo>
                  <a:lnTo>
                    <a:pt x="1109" y="113"/>
                  </a:lnTo>
                  <a:lnTo>
                    <a:pt x="1107" y="113"/>
                  </a:lnTo>
                  <a:lnTo>
                    <a:pt x="1105" y="116"/>
                  </a:lnTo>
                  <a:lnTo>
                    <a:pt x="1100" y="116"/>
                  </a:lnTo>
                  <a:lnTo>
                    <a:pt x="1098" y="116"/>
                  </a:lnTo>
                  <a:lnTo>
                    <a:pt x="1095" y="116"/>
                  </a:lnTo>
                  <a:lnTo>
                    <a:pt x="1093" y="116"/>
                  </a:lnTo>
                  <a:lnTo>
                    <a:pt x="1091" y="116"/>
                  </a:lnTo>
                  <a:lnTo>
                    <a:pt x="1091" y="113"/>
                  </a:lnTo>
                  <a:lnTo>
                    <a:pt x="1086" y="111"/>
                  </a:lnTo>
                  <a:lnTo>
                    <a:pt x="1081" y="106"/>
                  </a:lnTo>
                  <a:lnTo>
                    <a:pt x="1079" y="101"/>
                  </a:lnTo>
                  <a:lnTo>
                    <a:pt x="1081" y="99"/>
                  </a:lnTo>
                  <a:lnTo>
                    <a:pt x="1079" y="97"/>
                  </a:lnTo>
                  <a:lnTo>
                    <a:pt x="1076" y="97"/>
                  </a:lnTo>
                  <a:lnTo>
                    <a:pt x="1074" y="94"/>
                  </a:lnTo>
                  <a:lnTo>
                    <a:pt x="1074" y="90"/>
                  </a:lnTo>
                  <a:lnTo>
                    <a:pt x="1074" y="90"/>
                  </a:lnTo>
                  <a:lnTo>
                    <a:pt x="1072" y="85"/>
                  </a:lnTo>
                  <a:lnTo>
                    <a:pt x="1072" y="80"/>
                  </a:lnTo>
                  <a:lnTo>
                    <a:pt x="1064" y="75"/>
                  </a:lnTo>
                  <a:lnTo>
                    <a:pt x="1060" y="71"/>
                  </a:lnTo>
                  <a:lnTo>
                    <a:pt x="1060" y="68"/>
                  </a:lnTo>
                  <a:lnTo>
                    <a:pt x="1057" y="66"/>
                  </a:lnTo>
                  <a:lnTo>
                    <a:pt x="1055" y="66"/>
                  </a:lnTo>
                  <a:lnTo>
                    <a:pt x="1055" y="66"/>
                  </a:lnTo>
                  <a:lnTo>
                    <a:pt x="1055" y="64"/>
                  </a:lnTo>
                  <a:lnTo>
                    <a:pt x="1055" y="61"/>
                  </a:lnTo>
                  <a:lnTo>
                    <a:pt x="1053" y="59"/>
                  </a:lnTo>
                  <a:lnTo>
                    <a:pt x="1050" y="57"/>
                  </a:lnTo>
                  <a:lnTo>
                    <a:pt x="1048" y="57"/>
                  </a:lnTo>
                  <a:lnTo>
                    <a:pt x="1048" y="52"/>
                  </a:lnTo>
                  <a:lnTo>
                    <a:pt x="1046" y="49"/>
                  </a:lnTo>
                  <a:lnTo>
                    <a:pt x="1043" y="47"/>
                  </a:lnTo>
                  <a:lnTo>
                    <a:pt x="1038" y="42"/>
                  </a:lnTo>
                  <a:lnTo>
                    <a:pt x="1038" y="40"/>
                  </a:lnTo>
                  <a:lnTo>
                    <a:pt x="1041" y="38"/>
                  </a:lnTo>
                  <a:lnTo>
                    <a:pt x="1038" y="35"/>
                  </a:lnTo>
                  <a:lnTo>
                    <a:pt x="1034" y="35"/>
                  </a:lnTo>
                  <a:lnTo>
                    <a:pt x="1034" y="35"/>
                  </a:lnTo>
                  <a:lnTo>
                    <a:pt x="1034" y="33"/>
                  </a:lnTo>
                  <a:lnTo>
                    <a:pt x="1031" y="30"/>
                  </a:lnTo>
                  <a:lnTo>
                    <a:pt x="1031" y="28"/>
                  </a:lnTo>
                  <a:lnTo>
                    <a:pt x="1031" y="26"/>
                  </a:lnTo>
                  <a:lnTo>
                    <a:pt x="1029" y="23"/>
                  </a:lnTo>
                  <a:lnTo>
                    <a:pt x="1029" y="21"/>
                  </a:lnTo>
                  <a:lnTo>
                    <a:pt x="1027" y="21"/>
                  </a:lnTo>
                  <a:lnTo>
                    <a:pt x="1027" y="21"/>
                  </a:lnTo>
                  <a:lnTo>
                    <a:pt x="1022" y="21"/>
                  </a:lnTo>
                  <a:lnTo>
                    <a:pt x="1022" y="19"/>
                  </a:lnTo>
                  <a:lnTo>
                    <a:pt x="1022" y="16"/>
                  </a:lnTo>
                  <a:lnTo>
                    <a:pt x="1022" y="14"/>
                  </a:lnTo>
                  <a:lnTo>
                    <a:pt x="1020" y="14"/>
                  </a:lnTo>
                  <a:lnTo>
                    <a:pt x="1017" y="16"/>
                  </a:lnTo>
                  <a:lnTo>
                    <a:pt x="1015" y="14"/>
                  </a:lnTo>
                  <a:lnTo>
                    <a:pt x="1012" y="14"/>
                  </a:lnTo>
                  <a:lnTo>
                    <a:pt x="1012" y="12"/>
                  </a:lnTo>
                  <a:lnTo>
                    <a:pt x="1012" y="9"/>
                  </a:lnTo>
                  <a:lnTo>
                    <a:pt x="1012" y="7"/>
                  </a:lnTo>
                  <a:lnTo>
                    <a:pt x="1010" y="7"/>
                  </a:lnTo>
                  <a:lnTo>
                    <a:pt x="1008" y="7"/>
                  </a:lnTo>
                  <a:lnTo>
                    <a:pt x="1005" y="4"/>
                  </a:lnTo>
                  <a:lnTo>
                    <a:pt x="1003" y="4"/>
                  </a:lnTo>
                  <a:lnTo>
                    <a:pt x="1001" y="4"/>
                  </a:lnTo>
                  <a:lnTo>
                    <a:pt x="998" y="4"/>
                  </a:lnTo>
                  <a:lnTo>
                    <a:pt x="998" y="7"/>
                  </a:lnTo>
                  <a:lnTo>
                    <a:pt x="998" y="9"/>
                  </a:lnTo>
                  <a:lnTo>
                    <a:pt x="996" y="9"/>
                  </a:lnTo>
                  <a:lnTo>
                    <a:pt x="994" y="7"/>
                  </a:lnTo>
                  <a:lnTo>
                    <a:pt x="991" y="7"/>
                  </a:lnTo>
                  <a:lnTo>
                    <a:pt x="989" y="7"/>
                  </a:lnTo>
                  <a:lnTo>
                    <a:pt x="984" y="7"/>
                  </a:lnTo>
                  <a:lnTo>
                    <a:pt x="984" y="4"/>
                  </a:lnTo>
                  <a:lnTo>
                    <a:pt x="979" y="2"/>
                  </a:lnTo>
                  <a:lnTo>
                    <a:pt x="975" y="2"/>
                  </a:lnTo>
                  <a:lnTo>
                    <a:pt x="972" y="0"/>
                  </a:lnTo>
                  <a:lnTo>
                    <a:pt x="968" y="0"/>
                  </a:lnTo>
                  <a:lnTo>
                    <a:pt x="965" y="0"/>
                  </a:lnTo>
                  <a:lnTo>
                    <a:pt x="965" y="0"/>
                  </a:lnTo>
                  <a:lnTo>
                    <a:pt x="958" y="0"/>
                  </a:lnTo>
                  <a:lnTo>
                    <a:pt x="958" y="4"/>
                  </a:lnTo>
                  <a:lnTo>
                    <a:pt x="956" y="4"/>
                  </a:lnTo>
                  <a:lnTo>
                    <a:pt x="953" y="4"/>
                  </a:lnTo>
                  <a:lnTo>
                    <a:pt x="951" y="4"/>
                  </a:lnTo>
                  <a:lnTo>
                    <a:pt x="949" y="4"/>
                  </a:lnTo>
                  <a:lnTo>
                    <a:pt x="944" y="4"/>
                  </a:lnTo>
                  <a:lnTo>
                    <a:pt x="942" y="7"/>
                  </a:lnTo>
                  <a:lnTo>
                    <a:pt x="937" y="7"/>
                  </a:lnTo>
                  <a:lnTo>
                    <a:pt x="937" y="12"/>
                  </a:lnTo>
                  <a:lnTo>
                    <a:pt x="932" y="12"/>
                  </a:lnTo>
                  <a:lnTo>
                    <a:pt x="930" y="12"/>
                  </a:lnTo>
                  <a:lnTo>
                    <a:pt x="930" y="12"/>
                  </a:lnTo>
                  <a:lnTo>
                    <a:pt x="927" y="12"/>
                  </a:lnTo>
                  <a:lnTo>
                    <a:pt x="923" y="14"/>
                  </a:lnTo>
                  <a:lnTo>
                    <a:pt x="918" y="14"/>
                  </a:lnTo>
                  <a:lnTo>
                    <a:pt x="916" y="16"/>
                  </a:lnTo>
                  <a:lnTo>
                    <a:pt x="916" y="19"/>
                  </a:lnTo>
                  <a:lnTo>
                    <a:pt x="913" y="21"/>
                  </a:lnTo>
                  <a:lnTo>
                    <a:pt x="913" y="26"/>
                  </a:lnTo>
                  <a:lnTo>
                    <a:pt x="911" y="28"/>
                  </a:lnTo>
                  <a:lnTo>
                    <a:pt x="911" y="30"/>
                  </a:lnTo>
                  <a:lnTo>
                    <a:pt x="908" y="30"/>
                  </a:lnTo>
                  <a:lnTo>
                    <a:pt x="908" y="38"/>
                  </a:lnTo>
                  <a:lnTo>
                    <a:pt x="911" y="38"/>
                  </a:lnTo>
                  <a:lnTo>
                    <a:pt x="913" y="38"/>
                  </a:lnTo>
                  <a:lnTo>
                    <a:pt x="918" y="35"/>
                  </a:lnTo>
                  <a:lnTo>
                    <a:pt x="920" y="35"/>
                  </a:lnTo>
                  <a:lnTo>
                    <a:pt x="923" y="35"/>
                  </a:lnTo>
                  <a:lnTo>
                    <a:pt x="925" y="40"/>
                  </a:lnTo>
                  <a:lnTo>
                    <a:pt x="927" y="45"/>
                  </a:lnTo>
                  <a:lnTo>
                    <a:pt x="930" y="47"/>
                  </a:lnTo>
                  <a:lnTo>
                    <a:pt x="930" y="49"/>
                  </a:lnTo>
                  <a:lnTo>
                    <a:pt x="930" y="52"/>
                  </a:lnTo>
                  <a:lnTo>
                    <a:pt x="930" y="57"/>
                  </a:lnTo>
                  <a:lnTo>
                    <a:pt x="927" y="59"/>
                  </a:lnTo>
                  <a:lnTo>
                    <a:pt x="925" y="61"/>
                  </a:lnTo>
                  <a:lnTo>
                    <a:pt x="925" y="66"/>
                  </a:lnTo>
                  <a:lnTo>
                    <a:pt x="923" y="68"/>
                  </a:lnTo>
                  <a:lnTo>
                    <a:pt x="920" y="73"/>
                  </a:lnTo>
                  <a:lnTo>
                    <a:pt x="920" y="75"/>
                  </a:lnTo>
                  <a:lnTo>
                    <a:pt x="920" y="80"/>
                  </a:lnTo>
                  <a:lnTo>
                    <a:pt x="920" y="83"/>
                  </a:lnTo>
                  <a:lnTo>
                    <a:pt x="920" y="87"/>
                  </a:lnTo>
                  <a:lnTo>
                    <a:pt x="923" y="90"/>
                  </a:lnTo>
                  <a:lnTo>
                    <a:pt x="923" y="92"/>
                  </a:lnTo>
                  <a:lnTo>
                    <a:pt x="920" y="94"/>
                  </a:lnTo>
                  <a:lnTo>
                    <a:pt x="920" y="97"/>
                  </a:lnTo>
                  <a:lnTo>
                    <a:pt x="923" y="99"/>
                  </a:lnTo>
                  <a:lnTo>
                    <a:pt x="923" y="106"/>
                  </a:lnTo>
                  <a:lnTo>
                    <a:pt x="920" y="109"/>
                  </a:lnTo>
                  <a:lnTo>
                    <a:pt x="920" y="113"/>
                  </a:lnTo>
                  <a:lnTo>
                    <a:pt x="923" y="113"/>
                  </a:lnTo>
                  <a:lnTo>
                    <a:pt x="925" y="116"/>
                  </a:lnTo>
                  <a:lnTo>
                    <a:pt x="925" y="113"/>
                  </a:lnTo>
                  <a:lnTo>
                    <a:pt x="927" y="113"/>
                  </a:lnTo>
                  <a:lnTo>
                    <a:pt x="927" y="118"/>
                  </a:lnTo>
                  <a:lnTo>
                    <a:pt x="927" y="123"/>
                  </a:lnTo>
                  <a:lnTo>
                    <a:pt x="925" y="125"/>
                  </a:lnTo>
                  <a:lnTo>
                    <a:pt x="918" y="127"/>
                  </a:lnTo>
                  <a:lnTo>
                    <a:pt x="913" y="130"/>
                  </a:lnTo>
                  <a:lnTo>
                    <a:pt x="904" y="139"/>
                  </a:lnTo>
                  <a:lnTo>
                    <a:pt x="901" y="139"/>
                  </a:lnTo>
                  <a:lnTo>
                    <a:pt x="897" y="137"/>
                  </a:lnTo>
                  <a:lnTo>
                    <a:pt x="892" y="137"/>
                  </a:lnTo>
                  <a:lnTo>
                    <a:pt x="887" y="137"/>
                  </a:lnTo>
                  <a:lnTo>
                    <a:pt x="887" y="135"/>
                  </a:lnTo>
                  <a:lnTo>
                    <a:pt x="885" y="135"/>
                  </a:lnTo>
                  <a:lnTo>
                    <a:pt x="882" y="137"/>
                  </a:lnTo>
                  <a:lnTo>
                    <a:pt x="882" y="137"/>
                  </a:lnTo>
                  <a:lnTo>
                    <a:pt x="878" y="168"/>
                  </a:lnTo>
                  <a:lnTo>
                    <a:pt x="878" y="175"/>
                  </a:lnTo>
                  <a:lnTo>
                    <a:pt x="878" y="180"/>
                  </a:lnTo>
                  <a:lnTo>
                    <a:pt x="878" y="184"/>
                  </a:lnTo>
                  <a:lnTo>
                    <a:pt x="875" y="194"/>
                  </a:lnTo>
                  <a:lnTo>
                    <a:pt x="878" y="201"/>
                  </a:lnTo>
                  <a:lnTo>
                    <a:pt x="887" y="206"/>
                  </a:lnTo>
                  <a:lnTo>
                    <a:pt x="894" y="198"/>
                  </a:lnTo>
                  <a:lnTo>
                    <a:pt x="901" y="198"/>
                  </a:lnTo>
                  <a:lnTo>
                    <a:pt x="911" y="201"/>
                  </a:lnTo>
                  <a:lnTo>
                    <a:pt x="916" y="206"/>
                  </a:lnTo>
                  <a:lnTo>
                    <a:pt x="920" y="198"/>
                  </a:lnTo>
                  <a:lnTo>
                    <a:pt x="920" y="194"/>
                  </a:lnTo>
                  <a:lnTo>
                    <a:pt x="920" y="189"/>
                  </a:lnTo>
                  <a:lnTo>
                    <a:pt x="925" y="187"/>
                  </a:lnTo>
                  <a:lnTo>
                    <a:pt x="927" y="187"/>
                  </a:lnTo>
                  <a:lnTo>
                    <a:pt x="937" y="189"/>
                  </a:lnTo>
                  <a:lnTo>
                    <a:pt x="942" y="194"/>
                  </a:lnTo>
                  <a:lnTo>
                    <a:pt x="949" y="201"/>
                  </a:lnTo>
                  <a:lnTo>
                    <a:pt x="956" y="208"/>
                  </a:lnTo>
                  <a:lnTo>
                    <a:pt x="963" y="215"/>
                  </a:lnTo>
                  <a:lnTo>
                    <a:pt x="963" y="217"/>
                  </a:lnTo>
                  <a:lnTo>
                    <a:pt x="965" y="220"/>
                  </a:lnTo>
                  <a:lnTo>
                    <a:pt x="965" y="225"/>
                  </a:lnTo>
                  <a:lnTo>
                    <a:pt x="963" y="227"/>
                  </a:lnTo>
                  <a:lnTo>
                    <a:pt x="963" y="229"/>
                  </a:lnTo>
                  <a:lnTo>
                    <a:pt x="960" y="232"/>
                  </a:lnTo>
                  <a:lnTo>
                    <a:pt x="958" y="232"/>
                  </a:lnTo>
                  <a:lnTo>
                    <a:pt x="956" y="229"/>
                  </a:lnTo>
                  <a:lnTo>
                    <a:pt x="951" y="229"/>
                  </a:lnTo>
                  <a:lnTo>
                    <a:pt x="949" y="232"/>
                  </a:lnTo>
                  <a:lnTo>
                    <a:pt x="944" y="229"/>
                  </a:lnTo>
                  <a:lnTo>
                    <a:pt x="939" y="229"/>
                  </a:lnTo>
                  <a:lnTo>
                    <a:pt x="937" y="234"/>
                  </a:lnTo>
                  <a:lnTo>
                    <a:pt x="932" y="239"/>
                  </a:lnTo>
                  <a:lnTo>
                    <a:pt x="927" y="241"/>
                  </a:lnTo>
                  <a:lnTo>
                    <a:pt x="925" y="239"/>
                  </a:lnTo>
                  <a:lnTo>
                    <a:pt x="923" y="239"/>
                  </a:lnTo>
                  <a:lnTo>
                    <a:pt x="923" y="243"/>
                  </a:lnTo>
                  <a:lnTo>
                    <a:pt x="920" y="243"/>
                  </a:lnTo>
                  <a:lnTo>
                    <a:pt x="918" y="246"/>
                  </a:lnTo>
                  <a:lnTo>
                    <a:pt x="916" y="243"/>
                  </a:lnTo>
                  <a:lnTo>
                    <a:pt x="913" y="248"/>
                  </a:lnTo>
                  <a:lnTo>
                    <a:pt x="911" y="253"/>
                  </a:lnTo>
                  <a:lnTo>
                    <a:pt x="911" y="258"/>
                  </a:lnTo>
                  <a:lnTo>
                    <a:pt x="911" y="262"/>
                  </a:lnTo>
                  <a:lnTo>
                    <a:pt x="908" y="265"/>
                  </a:lnTo>
                  <a:lnTo>
                    <a:pt x="904" y="267"/>
                  </a:lnTo>
                  <a:lnTo>
                    <a:pt x="894" y="272"/>
                  </a:lnTo>
                  <a:lnTo>
                    <a:pt x="889" y="272"/>
                  </a:lnTo>
                  <a:lnTo>
                    <a:pt x="885" y="272"/>
                  </a:lnTo>
                  <a:lnTo>
                    <a:pt x="882" y="274"/>
                  </a:lnTo>
                  <a:lnTo>
                    <a:pt x="878" y="281"/>
                  </a:lnTo>
                  <a:lnTo>
                    <a:pt x="875" y="284"/>
                  </a:lnTo>
                  <a:lnTo>
                    <a:pt x="871" y="288"/>
                  </a:lnTo>
                  <a:lnTo>
                    <a:pt x="868" y="291"/>
                  </a:lnTo>
                  <a:lnTo>
                    <a:pt x="866" y="293"/>
                  </a:lnTo>
                  <a:lnTo>
                    <a:pt x="863" y="293"/>
                  </a:lnTo>
                  <a:lnTo>
                    <a:pt x="861" y="293"/>
                  </a:lnTo>
                  <a:lnTo>
                    <a:pt x="854" y="291"/>
                  </a:lnTo>
                  <a:lnTo>
                    <a:pt x="849" y="288"/>
                  </a:lnTo>
                  <a:lnTo>
                    <a:pt x="845" y="286"/>
                  </a:lnTo>
                  <a:lnTo>
                    <a:pt x="840" y="286"/>
                  </a:lnTo>
                  <a:lnTo>
                    <a:pt x="830" y="286"/>
                  </a:lnTo>
                  <a:lnTo>
                    <a:pt x="826" y="291"/>
                  </a:lnTo>
                  <a:lnTo>
                    <a:pt x="823" y="296"/>
                  </a:lnTo>
                  <a:lnTo>
                    <a:pt x="823" y="303"/>
                  </a:lnTo>
                  <a:lnTo>
                    <a:pt x="823" y="307"/>
                  </a:lnTo>
                  <a:lnTo>
                    <a:pt x="823" y="310"/>
                  </a:lnTo>
                  <a:lnTo>
                    <a:pt x="833" y="317"/>
                  </a:lnTo>
                  <a:lnTo>
                    <a:pt x="840" y="322"/>
                  </a:lnTo>
                  <a:lnTo>
                    <a:pt x="840" y="324"/>
                  </a:lnTo>
                  <a:lnTo>
                    <a:pt x="840" y="329"/>
                  </a:lnTo>
                  <a:lnTo>
                    <a:pt x="835" y="331"/>
                  </a:lnTo>
                  <a:lnTo>
                    <a:pt x="828" y="343"/>
                  </a:lnTo>
                  <a:lnTo>
                    <a:pt x="821" y="350"/>
                  </a:lnTo>
                  <a:lnTo>
                    <a:pt x="819" y="357"/>
                  </a:lnTo>
                  <a:lnTo>
                    <a:pt x="816" y="357"/>
                  </a:lnTo>
                  <a:lnTo>
                    <a:pt x="809" y="359"/>
                  </a:lnTo>
                  <a:lnTo>
                    <a:pt x="804" y="359"/>
                  </a:lnTo>
                  <a:lnTo>
                    <a:pt x="800" y="364"/>
                  </a:lnTo>
                  <a:lnTo>
                    <a:pt x="793" y="367"/>
                  </a:lnTo>
                  <a:lnTo>
                    <a:pt x="788" y="369"/>
                  </a:lnTo>
                  <a:lnTo>
                    <a:pt x="778" y="369"/>
                  </a:lnTo>
                  <a:lnTo>
                    <a:pt x="774" y="371"/>
                  </a:lnTo>
                  <a:lnTo>
                    <a:pt x="767" y="374"/>
                  </a:lnTo>
                  <a:lnTo>
                    <a:pt x="752" y="378"/>
                  </a:lnTo>
                  <a:lnTo>
                    <a:pt x="741" y="381"/>
                  </a:lnTo>
                  <a:lnTo>
                    <a:pt x="736" y="388"/>
                  </a:lnTo>
                  <a:lnTo>
                    <a:pt x="726" y="395"/>
                  </a:lnTo>
                  <a:lnTo>
                    <a:pt x="724" y="397"/>
                  </a:lnTo>
                  <a:lnTo>
                    <a:pt x="719" y="397"/>
                  </a:lnTo>
                  <a:lnTo>
                    <a:pt x="712" y="397"/>
                  </a:lnTo>
                  <a:lnTo>
                    <a:pt x="712" y="395"/>
                  </a:lnTo>
                  <a:lnTo>
                    <a:pt x="712" y="390"/>
                  </a:lnTo>
                  <a:lnTo>
                    <a:pt x="703" y="393"/>
                  </a:lnTo>
                  <a:lnTo>
                    <a:pt x="696" y="395"/>
                  </a:lnTo>
                  <a:lnTo>
                    <a:pt x="688" y="390"/>
                  </a:lnTo>
                  <a:lnTo>
                    <a:pt x="684" y="390"/>
                  </a:lnTo>
                  <a:lnTo>
                    <a:pt x="670" y="385"/>
                  </a:lnTo>
                  <a:lnTo>
                    <a:pt x="658" y="381"/>
                  </a:lnTo>
                  <a:lnTo>
                    <a:pt x="651" y="374"/>
                  </a:lnTo>
                  <a:lnTo>
                    <a:pt x="646" y="374"/>
                  </a:lnTo>
                  <a:lnTo>
                    <a:pt x="629" y="371"/>
                  </a:lnTo>
                  <a:lnTo>
                    <a:pt x="618" y="371"/>
                  </a:lnTo>
                  <a:lnTo>
                    <a:pt x="615" y="371"/>
                  </a:lnTo>
                  <a:lnTo>
                    <a:pt x="613" y="371"/>
                  </a:lnTo>
                  <a:lnTo>
                    <a:pt x="610" y="374"/>
                  </a:lnTo>
                  <a:lnTo>
                    <a:pt x="606" y="376"/>
                  </a:lnTo>
                  <a:lnTo>
                    <a:pt x="594" y="378"/>
                  </a:lnTo>
                  <a:lnTo>
                    <a:pt x="577" y="376"/>
                  </a:lnTo>
                  <a:lnTo>
                    <a:pt x="566" y="378"/>
                  </a:lnTo>
                  <a:lnTo>
                    <a:pt x="556" y="376"/>
                  </a:lnTo>
                  <a:lnTo>
                    <a:pt x="549" y="378"/>
                  </a:lnTo>
                  <a:lnTo>
                    <a:pt x="544" y="378"/>
                  </a:lnTo>
                  <a:lnTo>
                    <a:pt x="542" y="376"/>
                  </a:lnTo>
                  <a:lnTo>
                    <a:pt x="537" y="369"/>
                  </a:lnTo>
                  <a:lnTo>
                    <a:pt x="535" y="364"/>
                  </a:lnTo>
                  <a:lnTo>
                    <a:pt x="530" y="357"/>
                  </a:lnTo>
                  <a:lnTo>
                    <a:pt x="528" y="352"/>
                  </a:lnTo>
                  <a:lnTo>
                    <a:pt x="525" y="348"/>
                  </a:lnTo>
                  <a:lnTo>
                    <a:pt x="525" y="345"/>
                  </a:lnTo>
                  <a:lnTo>
                    <a:pt x="521" y="340"/>
                  </a:lnTo>
                  <a:lnTo>
                    <a:pt x="518" y="340"/>
                  </a:lnTo>
                  <a:lnTo>
                    <a:pt x="516" y="340"/>
                  </a:lnTo>
                  <a:lnTo>
                    <a:pt x="516" y="338"/>
                  </a:lnTo>
                  <a:lnTo>
                    <a:pt x="516" y="333"/>
                  </a:lnTo>
                  <a:lnTo>
                    <a:pt x="514" y="333"/>
                  </a:lnTo>
                  <a:lnTo>
                    <a:pt x="511" y="333"/>
                  </a:lnTo>
                  <a:lnTo>
                    <a:pt x="506" y="333"/>
                  </a:lnTo>
                  <a:lnTo>
                    <a:pt x="502" y="331"/>
                  </a:lnTo>
                  <a:lnTo>
                    <a:pt x="495" y="326"/>
                  </a:lnTo>
                  <a:lnTo>
                    <a:pt x="490" y="326"/>
                  </a:lnTo>
                  <a:lnTo>
                    <a:pt x="490" y="326"/>
                  </a:lnTo>
                  <a:lnTo>
                    <a:pt x="485" y="324"/>
                  </a:lnTo>
                  <a:lnTo>
                    <a:pt x="483" y="322"/>
                  </a:lnTo>
                  <a:lnTo>
                    <a:pt x="478" y="319"/>
                  </a:lnTo>
                  <a:lnTo>
                    <a:pt x="464" y="314"/>
                  </a:lnTo>
                  <a:lnTo>
                    <a:pt x="461" y="314"/>
                  </a:lnTo>
                  <a:lnTo>
                    <a:pt x="461" y="317"/>
                  </a:lnTo>
                  <a:lnTo>
                    <a:pt x="454" y="317"/>
                  </a:lnTo>
                  <a:lnTo>
                    <a:pt x="447" y="317"/>
                  </a:lnTo>
                  <a:lnTo>
                    <a:pt x="426" y="314"/>
                  </a:lnTo>
                  <a:lnTo>
                    <a:pt x="421" y="312"/>
                  </a:lnTo>
                  <a:lnTo>
                    <a:pt x="417" y="305"/>
                  </a:lnTo>
                  <a:lnTo>
                    <a:pt x="417" y="300"/>
                  </a:lnTo>
                  <a:lnTo>
                    <a:pt x="417" y="298"/>
                  </a:lnTo>
                  <a:lnTo>
                    <a:pt x="419" y="296"/>
                  </a:lnTo>
                  <a:lnTo>
                    <a:pt x="421" y="293"/>
                  </a:lnTo>
                  <a:lnTo>
                    <a:pt x="421" y="291"/>
                  </a:lnTo>
                  <a:lnTo>
                    <a:pt x="419" y="286"/>
                  </a:lnTo>
                  <a:lnTo>
                    <a:pt x="419" y="281"/>
                  </a:lnTo>
                  <a:lnTo>
                    <a:pt x="419" y="279"/>
                  </a:lnTo>
                  <a:lnTo>
                    <a:pt x="419" y="274"/>
                  </a:lnTo>
                  <a:lnTo>
                    <a:pt x="419" y="272"/>
                  </a:lnTo>
                  <a:lnTo>
                    <a:pt x="414" y="269"/>
                  </a:lnTo>
                  <a:lnTo>
                    <a:pt x="412" y="267"/>
                  </a:lnTo>
                  <a:lnTo>
                    <a:pt x="409" y="265"/>
                  </a:lnTo>
                  <a:lnTo>
                    <a:pt x="407" y="260"/>
                  </a:lnTo>
                  <a:lnTo>
                    <a:pt x="405" y="258"/>
                  </a:lnTo>
                  <a:lnTo>
                    <a:pt x="405" y="253"/>
                  </a:lnTo>
                  <a:lnTo>
                    <a:pt x="405" y="251"/>
                  </a:lnTo>
                  <a:lnTo>
                    <a:pt x="402" y="248"/>
                  </a:lnTo>
                  <a:lnTo>
                    <a:pt x="398" y="246"/>
                  </a:lnTo>
                  <a:lnTo>
                    <a:pt x="395" y="243"/>
                  </a:lnTo>
                  <a:lnTo>
                    <a:pt x="393" y="241"/>
                  </a:lnTo>
                  <a:lnTo>
                    <a:pt x="391" y="241"/>
                  </a:lnTo>
                  <a:lnTo>
                    <a:pt x="388" y="241"/>
                  </a:lnTo>
                  <a:lnTo>
                    <a:pt x="386" y="243"/>
                  </a:lnTo>
                  <a:lnTo>
                    <a:pt x="383" y="243"/>
                  </a:lnTo>
                  <a:lnTo>
                    <a:pt x="381" y="243"/>
                  </a:lnTo>
                  <a:lnTo>
                    <a:pt x="379" y="239"/>
                  </a:lnTo>
                  <a:lnTo>
                    <a:pt x="376" y="236"/>
                  </a:lnTo>
                  <a:lnTo>
                    <a:pt x="374" y="236"/>
                  </a:lnTo>
                  <a:lnTo>
                    <a:pt x="369" y="239"/>
                  </a:lnTo>
                  <a:lnTo>
                    <a:pt x="367" y="241"/>
                  </a:lnTo>
                  <a:lnTo>
                    <a:pt x="367" y="243"/>
                  </a:lnTo>
                  <a:lnTo>
                    <a:pt x="365" y="243"/>
                  </a:lnTo>
                  <a:lnTo>
                    <a:pt x="360" y="241"/>
                  </a:lnTo>
                  <a:lnTo>
                    <a:pt x="360" y="239"/>
                  </a:lnTo>
                  <a:lnTo>
                    <a:pt x="360" y="236"/>
                  </a:lnTo>
                  <a:lnTo>
                    <a:pt x="357" y="234"/>
                  </a:lnTo>
                  <a:lnTo>
                    <a:pt x="353" y="229"/>
                  </a:lnTo>
                  <a:lnTo>
                    <a:pt x="350" y="227"/>
                  </a:lnTo>
                  <a:lnTo>
                    <a:pt x="348" y="227"/>
                  </a:lnTo>
                  <a:lnTo>
                    <a:pt x="346" y="225"/>
                  </a:lnTo>
                  <a:lnTo>
                    <a:pt x="343" y="222"/>
                  </a:lnTo>
                  <a:lnTo>
                    <a:pt x="343" y="220"/>
                  </a:lnTo>
                  <a:lnTo>
                    <a:pt x="343" y="217"/>
                  </a:lnTo>
                  <a:lnTo>
                    <a:pt x="343" y="217"/>
                  </a:lnTo>
                  <a:lnTo>
                    <a:pt x="343" y="217"/>
                  </a:lnTo>
                  <a:lnTo>
                    <a:pt x="341" y="217"/>
                  </a:lnTo>
                  <a:lnTo>
                    <a:pt x="339" y="215"/>
                  </a:lnTo>
                  <a:lnTo>
                    <a:pt x="339" y="215"/>
                  </a:lnTo>
                  <a:lnTo>
                    <a:pt x="339" y="210"/>
                  </a:lnTo>
                  <a:lnTo>
                    <a:pt x="339" y="208"/>
                  </a:lnTo>
                  <a:lnTo>
                    <a:pt x="339" y="208"/>
                  </a:lnTo>
                  <a:lnTo>
                    <a:pt x="336" y="208"/>
                  </a:lnTo>
                  <a:lnTo>
                    <a:pt x="331" y="206"/>
                  </a:lnTo>
                  <a:lnTo>
                    <a:pt x="329" y="206"/>
                  </a:lnTo>
                  <a:lnTo>
                    <a:pt x="329" y="208"/>
                  </a:lnTo>
                  <a:lnTo>
                    <a:pt x="327" y="210"/>
                  </a:lnTo>
                  <a:lnTo>
                    <a:pt x="324" y="213"/>
                  </a:lnTo>
                  <a:lnTo>
                    <a:pt x="317" y="220"/>
                  </a:lnTo>
                  <a:lnTo>
                    <a:pt x="317" y="222"/>
                  </a:lnTo>
                  <a:lnTo>
                    <a:pt x="320" y="225"/>
                  </a:lnTo>
                  <a:lnTo>
                    <a:pt x="317" y="229"/>
                  </a:lnTo>
                  <a:lnTo>
                    <a:pt x="310" y="232"/>
                  </a:lnTo>
                  <a:lnTo>
                    <a:pt x="308" y="234"/>
                  </a:lnTo>
                  <a:lnTo>
                    <a:pt x="305" y="239"/>
                  </a:lnTo>
                  <a:lnTo>
                    <a:pt x="305" y="246"/>
                  </a:lnTo>
                  <a:lnTo>
                    <a:pt x="310" y="255"/>
                  </a:lnTo>
                  <a:lnTo>
                    <a:pt x="315" y="260"/>
                  </a:lnTo>
                  <a:lnTo>
                    <a:pt x="313" y="262"/>
                  </a:lnTo>
                  <a:lnTo>
                    <a:pt x="308" y="267"/>
                  </a:lnTo>
                  <a:lnTo>
                    <a:pt x="303" y="269"/>
                  </a:lnTo>
                  <a:lnTo>
                    <a:pt x="301" y="274"/>
                  </a:lnTo>
                  <a:lnTo>
                    <a:pt x="298" y="274"/>
                  </a:lnTo>
                  <a:lnTo>
                    <a:pt x="296" y="274"/>
                  </a:lnTo>
                  <a:lnTo>
                    <a:pt x="294" y="272"/>
                  </a:lnTo>
                  <a:lnTo>
                    <a:pt x="291" y="272"/>
                  </a:lnTo>
                  <a:lnTo>
                    <a:pt x="284" y="274"/>
                  </a:lnTo>
                  <a:lnTo>
                    <a:pt x="277" y="274"/>
                  </a:lnTo>
                  <a:lnTo>
                    <a:pt x="270" y="269"/>
                  </a:lnTo>
                  <a:lnTo>
                    <a:pt x="265" y="269"/>
                  </a:lnTo>
                  <a:lnTo>
                    <a:pt x="263" y="269"/>
                  </a:lnTo>
                  <a:lnTo>
                    <a:pt x="260" y="279"/>
                  </a:lnTo>
                  <a:lnTo>
                    <a:pt x="258" y="286"/>
                  </a:lnTo>
                  <a:lnTo>
                    <a:pt x="258" y="291"/>
                  </a:lnTo>
                  <a:lnTo>
                    <a:pt x="258" y="303"/>
                  </a:lnTo>
                  <a:lnTo>
                    <a:pt x="258" y="310"/>
                  </a:lnTo>
                  <a:lnTo>
                    <a:pt x="256" y="314"/>
                  </a:lnTo>
                  <a:lnTo>
                    <a:pt x="258" y="314"/>
                  </a:lnTo>
                  <a:lnTo>
                    <a:pt x="263" y="317"/>
                  </a:lnTo>
                  <a:lnTo>
                    <a:pt x="260" y="322"/>
                  </a:lnTo>
                  <a:lnTo>
                    <a:pt x="260" y="324"/>
                  </a:lnTo>
                  <a:lnTo>
                    <a:pt x="258" y="324"/>
                  </a:lnTo>
                  <a:lnTo>
                    <a:pt x="256" y="326"/>
                  </a:lnTo>
                  <a:lnTo>
                    <a:pt x="253" y="326"/>
                  </a:lnTo>
                  <a:lnTo>
                    <a:pt x="251" y="324"/>
                  </a:lnTo>
                  <a:lnTo>
                    <a:pt x="249" y="326"/>
                  </a:lnTo>
                  <a:lnTo>
                    <a:pt x="242" y="326"/>
                  </a:lnTo>
                  <a:lnTo>
                    <a:pt x="234" y="329"/>
                  </a:lnTo>
                  <a:lnTo>
                    <a:pt x="227" y="331"/>
                  </a:lnTo>
                  <a:lnTo>
                    <a:pt x="225" y="331"/>
                  </a:lnTo>
                  <a:lnTo>
                    <a:pt x="223" y="329"/>
                  </a:lnTo>
                  <a:lnTo>
                    <a:pt x="218" y="331"/>
                  </a:lnTo>
                  <a:lnTo>
                    <a:pt x="216" y="333"/>
                  </a:lnTo>
                  <a:lnTo>
                    <a:pt x="216" y="338"/>
                  </a:lnTo>
                  <a:lnTo>
                    <a:pt x="218" y="340"/>
                  </a:lnTo>
                  <a:lnTo>
                    <a:pt x="225" y="340"/>
                  </a:lnTo>
                  <a:lnTo>
                    <a:pt x="230" y="340"/>
                  </a:lnTo>
                  <a:lnTo>
                    <a:pt x="230" y="343"/>
                  </a:lnTo>
                  <a:lnTo>
                    <a:pt x="225" y="345"/>
                  </a:lnTo>
                  <a:lnTo>
                    <a:pt x="227" y="350"/>
                  </a:lnTo>
                  <a:lnTo>
                    <a:pt x="227" y="355"/>
                  </a:lnTo>
                  <a:lnTo>
                    <a:pt x="230" y="357"/>
                  </a:lnTo>
                  <a:lnTo>
                    <a:pt x="230" y="362"/>
                  </a:lnTo>
                  <a:lnTo>
                    <a:pt x="234" y="367"/>
                  </a:lnTo>
                  <a:lnTo>
                    <a:pt x="234" y="371"/>
                  </a:lnTo>
                  <a:lnTo>
                    <a:pt x="239" y="374"/>
                  </a:lnTo>
                  <a:lnTo>
                    <a:pt x="242" y="383"/>
                  </a:lnTo>
                  <a:lnTo>
                    <a:pt x="239" y="383"/>
                  </a:lnTo>
                  <a:lnTo>
                    <a:pt x="237" y="388"/>
                  </a:lnTo>
                  <a:lnTo>
                    <a:pt x="242" y="393"/>
                  </a:lnTo>
                  <a:lnTo>
                    <a:pt x="239" y="393"/>
                  </a:lnTo>
                  <a:lnTo>
                    <a:pt x="239" y="395"/>
                  </a:lnTo>
                  <a:lnTo>
                    <a:pt x="234" y="397"/>
                  </a:lnTo>
                  <a:lnTo>
                    <a:pt x="234" y="402"/>
                  </a:lnTo>
                  <a:lnTo>
                    <a:pt x="232" y="404"/>
                  </a:lnTo>
                  <a:lnTo>
                    <a:pt x="223" y="402"/>
                  </a:lnTo>
                  <a:lnTo>
                    <a:pt x="213" y="393"/>
                  </a:lnTo>
                  <a:lnTo>
                    <a:pt x="208" y="395"/>
                  </a:lnTo>
                  <a:lnTo>
                    <a:pt x="201" y="390"/>
                  </a:lnTo>
                  <a:lnTo>
                    <a:pt x="190" y="390"/>
                  </a:lnTo>
                  <a:lnTo>
                    <a:pt x="182" y="393"/>
                  </a:lnTo>
                  <a:lnTo>
                    <a:pt x="173" y="390"/>
                  </a:lnTo>
                  <a:lnTo>
                    <a:pt x="164" y="393"/>
                  </a:lnTo>
                  <a:lnTo>
                    <a:pt x="156" y="393"/>
                  </a:lnTo>
                  <a:lnTo>
                    <a:pt x="152" y="390"/>
                  </a:lnTo>
                  <a:lnTo>
                    <a:pt x="149" y="395"/>
                  </a:lnTo>
                  <a:lnTo>
                    <a:pt x="145" y="395"/>
                  </a:lnTo>
                  <a:lnTo>
                    <a:pt x="135" y="395"/>
                  </a:lnTo>
                  <a:lnTo>
                    <a:pt x="126" y="393"/>
                  </a:lnTo>
                  <a:lnTo>
                    <a:pt x="121" y="390"/>
                  </a:lnTo>
                  <a:lnTo>
                    <a:pt x="116" y="390"/>
                  </a:lnTo>
                  <a:lnTo>
                    <a:pt x="114" y="390"/>
                  </a:lnTo>
                  <a:lnTo>
                    <a:pt x="109" y="390"/>
                  </a:lnTo>
                  <a:lnTo>
                    <a:pt x="104" y="390"/>
                  </a:lnTo>
                  <a:lnTo>
                    <a:pt x="102" y="390"/>
                  </a:lnTo>
                  <a:lnTo>
                    <a:pt x="102" y="395"/>
                  </a:lnTo>
                  <a:lnTo>
                    <a:pt x="104" y="400"/>
                  </a:lnTo>
                  <a:lnTo>
                    <a:pt x="104" y="404"/>
                  </a:lnTo>
                  <a:lnTo>
                    <a:pt x="97" y="407"/>
                  </a:lnTo>
                  <a:lnTo>
                    <a:pt x="85" y="407"/>
                  </a:lnTo>
                  <a:lnTo>
                    <a:pt x="71" y="404"/>
                  </a:lnTo>
                  <a:lnTo>
                    <a:pt x="67" y="402"/>
                  </a:lnTo>
                  <a:lnTo>
                    <a:pt x="59" y="402"/>
                  </a:lnTo>
                  <a:lnTo>
                    <a:pt x="57" y="407"/>
                  </a:lnTo>
                  <a:lnTo>
                    <a:pt x="57" y="409"/>
                  </a:lnTo>
                  <a:lnTo>
                    <a:pt x="52" y="411"/>
                  </a:lnTo>
                  <a:lnTo>
                    <a:pt x="52" y="414"/>
                  </a:lnTo>
                  <a:lnTo>
                    <a:pt x="50" y="414"/>
                  </a:lnTo>
                  <a:lnTo>
                    <a:pt x="55" y="414"/>
                  </a:lnTo>
                  <a:lnTo>
                    <a:pt x="55" y="419"/>
                  </a:lnTo>
                  <a:lnTo>
                    <a:pt x="48" y="428"/>
                  </a:lnTo>
                  <a:lnTo>
                    <a:pt x="45" y="433"/>
                  </a:lnTo>
                  <a:lnTo>
                    <a:pt x="50" y="435"/>
                  </a:lnTo>
                  <a:lnTo>
                    <a:pt x="57" y="438"/>
                  </a:lnTo>
                  <a:lnTo>
                    <a:pt x="62" y="442"/>
                  </a:lnTo>
                  <a:lnTo>
                    <a:pt x="67" y="442"/>
                  </a:lnTo>
                  <a:lnTo>
                    <a:pt x="69" y="440"/>
                  </a:lnTo>
                  <a:lnTo>
                    <a:pt x="69" y="433"/>
                  </a:lnTo>
                  <a:lnTo>
                    <a:pt x="71" y="433"/>
                  </a:lnTo>
                  <a:lnTo>
                    <a:pt x="83" y="442"/>
                  </a:lnTo>
                  <a:lnTo>
                    <a:pt x="83" y="445"/>
                  </a:lnTo>
                  <a:lnTo>
                    <a:pt x="78" y="452"/>
                  </a:lnTo>
                  <a:lnTo>
                    <a:pt x="71" y="452"/>
                  </a:lnTo>
                  <a:lnTo>
                    <a:pt x="59" y="454"/>
                  </a:lnTo>
                  <a:lnTo>
                    <a:pt x="59" y="449"/>
                  </a:lnTo>
                  <a:lnTo>
                    <a:pt x="55" y="445"/>
                  </a:lnTo>
                  <a:lnTo>
                    <a:pt x="48" y="452"/>
                  </a:lnTo>
                  <a:lnTo>
                    <a:pt x="43" y="452"/>
                  </a:lnTo>
                  <a:lnTo>
                    <a:pt x="38" y="456"/>
                  </a:lnTo>
                  <a:lnTo>
                    <a:pt x="33" y="459"/>
                  </a:lnTo>
                  <a:lnTo>
                    <a:pt x="33" y="464"/>
                  </a:lnTo>
                  <a:lnTo>
                    <a:pt x="41" y="466"/>
                  </a:lnTo>
                  <a:lnTo>
                    <a:pt x="38" y="471"/>
                  </a:lnTo>
                  <a:lnTo>
                    <a:pt x="33" y="473"/>
                  </a:lnTo>
                  <a:lnTo>
                    <a:pt x="24" y="475"/>
                  </a:lnTo>
                  <a:lnTo>
                    <a:pt x="26" y="475"/>
                  </a:lnTo>
                  <a:lnTo>
                    <a:pt x="26" y="480"/>
                  </a:lnTo>
                  <a:lnTo>
                    <a:pt x="19" y="482"/>
                  </a:lnTo>
                  <a:lnTo>
                    <a:pt x="19" y="487"/>
                  </a:lnTo>
                  <a:lnTo>
                    <a:pt x="15" y="487"/>
                  </a:lnTo>
                  <a:lnTo>
                    <a:pt x="5" y="487"/>
                  </a:lnTo>
                  <a:lnTo>
                    <a:pt x="0" y="490"/>
                  </a:lnTo>
                  <a:lnTo>
                    <a:pt x="3" y="497"/>
                  </a:lnTo>
                  <a:lnTo>
                    <a:pt x="7" y="504"/>
                  </a:lnTo>
                  <a:lnTo>
                    <a:pt x="10" y="501"/>
                  </a:lnTo>
                  <a:lnTo>
                    <a:pt x="17" y="501"/>
                  </a:lnTo>
                  <a:lnTo>
                    <a:pt x="17" y="506"/>
                  </a:lnTo>
                  <a:lnTo>
                    <a:pt x="15" y="511"/>
                  </a:lnTo>
                  <a:lnTo>
                    <a:pt x="17" y="516"/>
                  </a:lnTo>
                  <a:lnTo>
                    <a:pt x="22" y="518"/>
                  </a:lnTo>
                  <a:lnTo>
                    <a:pt x="22" y="523"/>
                  </a:lnTo>
                  <a:lnTo>
                    <a:pt x="19" y="525"/>
                  </a:lnTo>
                  <a:lnTo>
                    <a:pt x="17" y="537"/>
                  </a:lnTo>
                  <a:lnTo>
                    <a:pt x="15" y="549"/>
                  </a:lnTo>
                  <a:lnTo>
                    <a:pt x="12" y="546"/>
                  </a:lnTo>
                  <a:lnTo>
                    <a:pt x="17" y="551"/>
                  </a:lnTo>
                  <a:lnTo>
                    <a:pt x="19" y="553"/>
                  </a:lnTo>
                  <a:lnTo>
                    <a:pt x="26" y="551"/>
                  </a:lnTo>
                  <a:lnTo>
                    <a:pt x="31" y="549"/>
                  </a:lnTo>
                  <a:lnTo>
                    <a:pt x="33" y="546"/>
                  </a:lnTo>
                  <a:lnTo>
                    <a:pt x="36" y="546"/>
                  </a:lnTo>
                  <a:lnTo>
                    <a:pt x="38" y="544"/>
                  </a:lnTo>
                  <a:lnTo>
                    <a:pt x="41" y="544"/>
                  </a:lnTo>
                  <a:lnTo>
                    <a:pt x="43" y="549"/>
                  </a:lnTo>
                  <a:lnTo>
                    <a:pt x="50" y="549"/>
                  </a:lnTo>
                  <a:lnTo>
                    <a:pt x="50" y="546"/>
                  </a:lnTo>
                  <a:lnTo>
                    <a:pt x="48" y="544"/>
                  </a:lnTo>
                  <a:lnTo>
                    <a:pt x="48" y="542"/>
                  </a:lnTo>
                  <a:lnTo>
                    <a:pt x="52" y="539"/>
                  </a:lnTo>
                  <a:lnTo>
                    <a:pt x="55" y="537"/>
                  </a:lnTo>
                  <a:lnTo>
                    <a:pt x="55" y="537"/>
                  </a:lnTo>
                  <a:lnTo>
                    <a:pt x="57" y="539"/>
                  </a:lnTo>
                  <a:lnTo>
                    <a:pt x="62" y="539"/>
                  </a:lnTo>
                  <a:lnTo>
                    <a:pt x="64" y="535"/>
                  </a:lnTo>
                  <a:lnTo>
                    <a:pt x="62" y="530"/>
                  </a:lnTo>
                  <a:lnTo>
                    <a:pt x="64" y="527"/>
                  </a:lnTo>
                  <a:lnTo>
                    <a:pt x="67" y="525"/>
                  </a:lnTo>
                  <a:lnTo>
                    <a:pt x="67" y="518"/>
                  </a:lnTo>
                  <a:lnTo>
                    <a:pt x="69" y="516"/>
                  </a:lnTo>
                  <a:lnTo>
                    <a:pt x="74" y="516"/>
                  </a:lnTo>
                  <a:lnTo>
                    <a:pt x="78" y="518"/>
                  </a:lnTo>
                  <a:lnTo>
                    <a:pt x="81" y="518"/>
                  </a:lnTo>
                  <a:lnTo>
                    <a:pt x="81" y="523"/>
                  </a:lnTo>
                  <a:lnTo>
                    <a:pt x="81" y="527"/>
                  </a:lnTo>
                  <a:lnTo>
                    <a:pt x="81" y="530"/>
                  </a:lnTo>
                  <a:lnTo>
                    <a:pt x="85" y="530"/>
                  </a:lnTo>
                  <a:lnTo>
                    <a:pt x="85" y="535"/>
                  </a:lnTo>
                  <a:lnTo>
                    <a:pt x="85" y="539"/>
                  </a:lnTo>
                  <a:lnTo>
                    <a:pt x="88" y="544"/>
                  </a:lnTo>
                  <a:lnTo>
                    <a:pt x="88" y="551"/>
                  </a:lnTo>
                  <a:lnTo>
                    <a:pt x="90" y="556"/>
                  </a:lnTo>
                  <a:lnTo>
                    <a:pt x="90" y="558"/>
                  </a:lnTo>
                  <a:lnTo>
                    <a:pt x="95" y="561"/>
                  </a:lnTo>
                  <a:lnTo>
                    <a:pt x="100" y="561"/>
                  </a:lnTo>
                  <a:lnTo>
                    <a:pt x="102" y="558"/>
                  </a:lnTo>
                  <a:lnTo>
                    <a:pt x="104" y="556"/>
                  </a:lnTo>
                  <a:lnTo>
                    <a:pt x="109" y="551"/>
                  </a:lnTo>
                  <a:lnTo>
                    <a:pt x="114" y="549"/>
                  </a:lnTo>
                  <a:lnTo>
                    <a:pt x="114" y="546"/>
                  </a:lnTo>
                  <a:lnTo>
                    <a:pt x="116" y="544"/>
                  </a:lnTo>
                  <a:lnTo>
                    <a:pt x="126" y="537"/>
                  </a:lnTo>
                  <a:lnTo>
                    <a:pt x="133" y="537"/>
                  </a:lnTo>
                  <a:lnTo>
                    <a:pt x="133" y="539"/>
                  </a:lnTo>
                  <a:lnTo>
                    <a:pt x="140" y="539"/>
                  </a:lnTo>
                  <a:lnTo>
                    <a:pt x="145" y="537"/>
                  </a:lnTo>
                  <a:lnTo>
                    <a:pt x="152" y="537"/>
                  </a:lnTo>
                  <a:lnTo>
                    <a:pt x="154" y="539"/>
                  </a:lnTo>
                  <a:lnTo>
                    <a:pt x="147" y="544"/>
                  </a:lnTo>
                  <a:lnTo>
                    <a:pt x="149" y="546"/>
                  </a:lnTo>
                  <a:lnTo>
                    <a:pt x="152" y="544"/>
                  </a:lnTo>
                  <a:lnTo>
                    <a:pt x="154" y="544"/>
                  </a:lnTo>
                  <a:lnTo>
                    <a:pt x="159" y="546"/>
                  </a:lnTo>
                  <a:lnTo>
                    <a:pt x="161" y="546"/>
                  </a:lnTo>
                  <a:lnTo>
                    <a:pt x="164" y="546"/>
                  </a:lnTo>
                  <a:lnTo>
                    <a:pt x="166" y="544"/>
                  </a:lnTo>
                  <a:lnTo>
                    <a:pt x="168" y="542"/>
                  </a:lnTo>
                  <a:lnTo>
                    <a:pt x="171" y="542"/>
                  </a:lnTo>
                  <a:lnTo>
                    <a:pt x="173" y="544"/>
                  </a:lnTo>
                  <a:lnTo>
                    <a:pt x="175" y="551"/>
                  </a:lnTo>
                  <a:lnTo>
                    <a:pt x="185" y="565"/>
                  </a:lnTo>
                  <a:lnTo>
                    <a:pt x="190" y="568"/>
                  </a:lnTo>
                  <a:lnTo>
                    <a:pt x="190" y="575"/>
                  </a:lnTo>
                  <a:lnTo>
                    <a:pt x="194" y="577"/>
                  </a:lnTo>
                  <a:lnTo>
                    <a:pt x="197" y="580"/>
                  </a:lnTo>
                  <a:lnTo>
                    <a:pt x="204" y="580"/>
                  </a:lnTo>
                  <a:lnTo>
                    <a:pt x="213" y="580"/>
                  </a:lnTo>
                  <a:lnTo>
                    <a:pt x="216" y="582"/>
                  </a:lnTo>
                  <a:lnTo>
                    <a:pt x="218" y="587"/>
                  </a:lnTo>
                  <a:lnTo>
                    <a:pt x="225" y="589"/>
                  </a:lnTo>
                  <a:lnTo>
                    <a:pt x="232" y="591"/>
                  </a:lnTo>
                  <a:lnTo>
                    <a:pt x="234" y="601"/>
                  </a:lnTo>
                  <a:lnTo>
                    <a:pt x="239" y="608"/>
                  </a:lnTo>
                  <a:lnTo>
                    <a:pt x="246" y="610"/>
                  </a:lnTo>
                  <a:lnTo>
                    <a:pt x="251" y="617"/>
                  </a:lnTo>
                  <a:lnTo>
                    <a:pt x="249" y="627"/>
                  </a:lnTo>
                  <a:lnTo>
                    <a:pt x="253" y="636"/>
                  </a:lnTo>
                  <a:lnTo>
                    <a:pt x="258" y="636"/>
                  </a:lnTo>
                  <a:lnTo>
                    <a:pt x="260" y="646"/>
                  </a:lnTo>
                  <a:lnTo>
                    <a:pt x="263" y="653"/>
                  </a:lnTo>
                  <a:lnTo>
                    <a:pt x="260" y="658"/>
                  </a:lnTo>
                  <a:lnTo>
                    <a:pt x="258" y="655"/>
                  </a:lnTo>
                  <a:lnTo>
                    <a:pt x="256" y="653"/>
                  </a:lnTo>
                  <a:lnTo>
                    <a:pt x="251" y="660"/>
                  </a:lnTo>
                  <a:lnTo>
                    <a:pt x="251" y="662"/>
                  </a:lnTo>
                  <a:lnTo>
                    <a:pt x="251" y="665"/>
                  </a:lnTo>
                  <a:lnTo>
                    <a:pt x="258" y="667"/>
                  </a:lnTo>
                  <a:lnTo>
                    <a:pt x="256" y="677"/>
                  </a:lnTo>
                  <a:lnTo>
                    <a:pt x="258" y="679"/>
                  </a:lnTo>
                  <a:lnTo>
                    <a:pt x="258" y="681"/>
                  </a:lnTo>
                  <a:lnTo>
                    <a:pt x="258" y="684"/>
                  </a:lnTo>
                  <a:lnTo>
                    <a:pt x="263" y="688"/>
                  </a:lnTo>
                  <a:lnTo>
                    <a:pt x="263" y="691"/>
                  </a:lnTo>
                  <a:lnTo>
                    <a:pt x="263" y="691"/>
                  </a:lnTo>
                  <a:lnTo>
                    <a:pt x="265" y="695"/>
                  </a:lnTo>
                  <a:lnTo>
                    <a:pt x="270" y="698"/>
                  </a:lnTo>
                  <a:lnTo>
                    <a:pt x="272" y="693"/>
                  </a:lnTo>
                  <a:lnTo>
                    <a:pt x="277" y="693"/>
                  </a:lnTo>
                  <a:lnTo>
                    <a:pt x="279" y="695"/>
                  </a:lnTo>
                  <a:lnTo>
                    <a:pt x="282" y="698"/>
                  </a:lnTo>
                  <a:lnTo>
                    <a:pt x="286" y="700"/>
                  </a:lnTo>
                  <a:lnTo>
                    <a:pt x="289" y="703"/>
                  </a:lnTo>
                  <a:lnTo>
                    <a:pt x="291" y="707"/>
                  </a:lnTo>
                  <a:lnTo>
                    <a:pt x="296" y="707"/>
                  </a:lnTo>
                  <a:lnTo>
                    <a:pt x="298" y="710"/>
                  </a:lnTo>
                  <a:lnTo>
                    <a:pt x="298" y="710"/>
                  </a:lnTo>
                  <a:lnTo>
                    <a:pt x="298" y="710"/>
                  </a:lnTo>
                  <a:lnTo>
                    <a:pt x="305" y="712"/>
                  </a:lnTo>
                  <a:lnTo>
                    <a:pt x="305" y="714"/>
                  </a:lnTo>
                  <a:lnTo>
                    <a:pt x="310" y="714"/>
                  </a:lnTo>
                  <a:lnTo>
                    <a:pt x="313" y="714"/>
                  </a:lnTo>
                  <a:lnTo>
                    <a:pt x="315" y="712"/>
                  </a:lnTo>
                  <a:lnTo>
                    <a:pt x="320" y="712"/>
                  </a:lnTo>
                  <a:lnTo>
                    <a:pt x="327" y="714"/>
                  </a:lnTo>
                  <a:lnTo>
                    <a:pt x="329" y="717"/>
                  </a:lnTo>
                  <a:lnTo>
                    <a:pt x="334" y="717"/>
                  </a:lnTo>
                  <a:lnTo>
                    <a:pt x="336" y="719"/>
                  </a:lnTo>
                  <a:lnTo>
                    <a:pt x="343" y="724"/>
                  </a:lnTo>
                  <a:lnTo>
                    <a:pt x="348" y="724"/>
                  </a:lnTo>
                  <a:lnTo>
                    <a:pt x="353" y="726"/>
                  </a:lnTo>
                  <a:lnTo>
                    <a:pt x="353" y="731"/>
                  </a:lnTo>
                  <a:lnTo>
                    <a:pt x="357" y="733"/>
                  </a:lnTo>
                  <a:lnTo>
                    <a:pt x="360" y="738"/>
                  </a:lnTo>
                  <a:lnTo>
                    <a:pt x="362" y="738"/>
                  </a:lnTo>
                  <a:lnTo>
                    <a:pt x="362" y="731"/>
                  </a:lnTo>
                  <a:lnTo>
                    <a:pt x="365" y="729"/>
                  </a:lnTo>
                  <a:lnTo>
                    <a:pt x="365" y="731"/>
                  </a:lnTo>
                  <a:lnTo>
                    <a:pt x="369" y="731"/>
                  </a:lnTo>
                  <a:lnTo>
                    <a:pt x="374" y="733"/>
                  </a:lnTo>
                  <a:lnTo>
                    <a:pt x="374" y="740"/>
                  </a:lnTo>
                  <a:lnTo>
                    <a:pt x="379" y="743"/>
                  </a:lnTo>
                  <a:lnTo>
                    <a:pt x="386" y="743"/>
                  </a:lnTo>
                  <a:lnTo>
                    <a:pt x="391" y="743"/>
                  </a:lnTo>
                  <a:lnTo>
                    <a:pt x="391" y="750"/>
                  </a:lnTo>
                  <a:lnTo>
                    <a:pt x="393" y="755"/>
                  </a:lnTo>
                  <a:lnTo>
                    <a:pt x="395" y="755"/>
                  </a:lnTo>
                  <a:lnTo>
                    <a:pt x="402" y="757"/>
                  </a:lnTo>
                  <a:lnTo>
                    <a:pt x="405" y="755"/>
                  </a:lnTo>
                  <a:lnTo>
                    <a:pt x="407" y="755"/>
                  </a:lnTo>
                  <a:lnTo>
                    <a:pt x="412" y="750"/>
                  </a:lnTo>
                  <a:lnTo>
                    <a:pt x="419" y="750"/>
                  </a:lnTo>
                  <a:lnTo>
                    <a:pt x="424" y="755"/>
                  </a:lnTo>
                  <a:lnTo>
                    <a:pt x="426" y="759"/>
                  </a:lnTo>
                  <a:lnTo>
                    <a:pt x="431" y="762"/>
                  </a:lnTo>
                  <a:lnTo>
                    <a:pt x="435" y="766"/>
                  </a:lnTo>
                  <a:lnTo>
                    <a:pt x="440" y="766"/>
                  </a:lnTo>
                  <a:lnTo>
                    <a:pt x="445" y="764"/>
                  </a:lnTo>
                  <a:lnTo>
                    <a:pt x="447" y="766"/>
                  </a:lnTo>
                  <a:lnTo>
                    <a:pt x="452" y="764"/>
                  </a:lnTo>
                  <a:lnTo>
                    <a:pt x="457" y="764"/>
                  </a:lnTo>
                  <a:lnTo>
                    <a:pt x="457" y="764"/>
                  </a:lnTo>
                  <a:lnTo>
                    <a:pt x="459" y="762"/>
                  </a:lnTo>
                  <a:lnTo>
                    <a:pt x="464" y="762"/>
                  </a:lnTo>
                  <a:lnTo>
                    <a:pt x="466" y="764"/>
                  </a:lnTo>
                  <a:lnTo>
                    <a:pt x="466" y="769"/>
                  </a:lnTo>
                  <a:lnTo>
                    <a:pt x="471" y="774"/>
                  </a:lnTo>
                  <a:lnTo>
                    <a:pt x="471" y="774"/>
                  </a:lnTo>
                  <a:lnTo>
                    <a:pt x="476" y="771"/>
                  </a:lnTo>
                  <a:lnTo>
                    <a:pt x="480" y="762"/>
                  </a:lnTo>
                  <a:lnTo>
                    <a:pt x="490" y="757"/>
                  </a:lnTo>
                  <a:lnTo>
                    <a:pt x="497" y="755"/>
                  </a:lnTo>
                  <a:lnTo>
                    <a:pt x="499" y="759"/>
                  </a:lnTo>
                  <a:lnTo>
                    <a:pt x="509" y="759"/>
                  </a:lnTo>
                  <a:lnTo>
                    <a:pt x="511" y="762"/>
                  </a:lnTo>
                  <a:lnTo>
                    <a:pt x="518" y="759"/>
                  </a:lnTo>
                  <a:lnTo>
                    <a:pt x="523" y="759"/>
                  </a:lnTo>
                  <a:lnTo>
                    <a:pt x="525" y="764"/>
                  </a:lnTo>
                  <a:lnTo>
                    <a:pt x="528" y="764"/>
                  </a:lnTo>
                  <a:lnTo>
                    <a:pt x="530" y="764"/>
                  </a:lnTo>
                  <a:lnTo>
                    <a:pt x="537" y="762"/>
                  </a:lnTo>
                  <a:lnTo>
                    <a:pt x="540" y="762"/>
                  </a:lnTo>
                  <a:lnTo>
                    <a:pt x="542" y="757"/>
                  </a:lnTo>
                  <a:lnTo>
                    <a:pt x="544" y="755"/>
                  </a:lnTo>
                  <a:lnTo>
                    <a:pt x="549" y="755"/>
                  </a:lnTo>
                  <a:lnTo>
                    <a:pt x="549" y="752"/>
                  </a:lnTo>
                  <a:lnTo>
                    <a:pt x="554" y="752"/>
                  </a:lnTo>
                  <a:lnTo>
                    <a:pt x="554" y="748"/>
                  </a:lnTo>
                  <a:lnTo>
                    <a:pt x="558" y="743"/>
                  </a:lnTo>
                  <a:lnTo>
                    <a:pt x="561" y="743"/>
                  </a:lnTo>
                  <a:lnTo>
                    <a:pt x="570" y="740"/>
                  </a:lnTo>
                  <a:lnTo>
                    <a:pt x="573" y="736"/>
                  </a:lnTo>
                  <a:lnTo>
                    <a:pt x="573" y="731"/>
                  </a:lnTo>
                  <a:lnTo>
                    <a:pt x="577" y="731"/>
                  </a:lnTo>
                  <a:lnTo>
                    <a:pt x="582" y="726"/>
                  </a:lnTo>
                  <a:lnTo>
                    <a:pt x="584" y="731"/>
                  </a:lnTo>
                  <a:lnTo>
                    <a:pt x="589" y="731"/>
                  </a:lnTo>
                  <a:lnTo>
                    <a:pt x="599" y="733"/>
                  </a:lnTo>
                  <a:lnTo>
                    <a:pt x="601" y="731"/>
                  </a:lnTo>
                  <a:lnTo>
                    <a:pt x="599" y="726"/>
                  </a:lnTo>
                  <a:lnTo>
                    <a:pt x="608" y="721"/>
                  </a:lnTo>
                  <a:lnTo>
                    <a:pt x="610" y="724"/>
                  </a:lnTo>
                  <a:lnTo>
                    <a:pt x="613" y="726"/>
                  </a:lnTo>
                  <a:lnTo>
                    <a:pt x="615" y="726"/>
                  </a:lnTo>
                  <a:lnTo>
                    <a:pt x="618" y="726"/>
                  </a:lnTo>
                  <a:lnTo>
                    <a:pt x="615" y="733"/>
                  </a:lnTo>
                  <a:lnTo>
                    <a:pt x="615" y="736"/>
                  </a:lnTo>
                  <a:lnTo>
                    <a:pt x="618" y="736"/>
                  </a:lnTo>
                  <a:lnTo>
                    <a:pt x="620" y="736"/>
                  </a:lnTo>
                  <a:lnTo>
                    <a:pt x="622" y="738"/>
                  </a:lnTo>
                  <a:lnTo>
                    <a:pt x="625" y="743"/>
                  </a:lnTo>
                  <a:lnTo>
                    <a:pt x="625" y="745"/>
                  </a:lnTo>
                  <a:lnTo>
                    <a:pt x="622" y="748"/>
                  </a:lnTo>
                  <a:lnTo>
                    <a:pt x="622" y="752"/>
                  </a:lnTo>
                  <a:lnTo>
                    <a:pt x="627" y="752"/>
                  </a:lnTo>
                  <a:lnTo>
                    <a:pt x="629" y="750"/>
                  </a:lnTo>
                  <a:lnTo>
                    <a:pt x="634" y="752"/>
                  </a:lnTo>
                  <a:lnTo>
                    <a:pt x="636" y="757"/>
                  </a:lnTo>
                  <a:lnTo>
                    <a:pt x="639" y="755"/>
                  </a:lnTo>
                  <a:lnTo>
                    <a:pt x="644" y="757"/>
                  </a:lnTo>
                  <a:lnTo>
                    <a:pt x="648" y="755"/>
                  </a:lnTo>
                  <a:lnTo>
                    <a:pt x="653" y="755"/>
                  </a:lnTo>
                  <a:lnTo>
                    <a:pt x="655" y="759"/>
                  </a:lnTo>
                  <a:lnTo>
                    <a:pt x="658" y="764"/>
                  </a:lnTo>
                  <a:lnTo>
                    <a:pt x="660" y="769"/>
                  </a:lnTo>
                  <a:lnTo>
                    <a:pt x="662" y="769"/>
                  </a:lnTo>
                  <a:lnTo>
                    <a:pt x="667" y="774"/>
                  </a:lnTo>
                  <a:lnTo>
                    <a:pt x="667" y="778"/>
                  </a:lnTo>
                  <a:lnTo>
                    <a:pt x="670" y="785"/>
                  </a:lnTo>
                  <a:lnTo>
                    <a:pt x="672" y="792"/>
                  </a:lnTo>
                  <a:lnTo>
                    <a:pt x="670" y="802"/>
                  </a:lnTo>
                  <a:lnTo>
                    <a:pt x="670" y="804"/>
                  </a:lnTo>
                  <a:lnTo>
                    <a:pt x="670" y="807"/>
                  </a:lnTo>
                  <a:lnTo>
                    <a:pt x="665" y="809"/>
                  </a:lnTo>
                  <a:lnTo>
                    <a:pt x="665" y="814"/>
                  </a:lnTo>
                  <a:lnTo>
                    <a:pt x="662" y="814"/>
                  </a:lnTo>
                  <a:lnTo>
                    <a:pt x="662" y="816"/>
                  </a:lnTo>
                  <a:lnTo>
                    <a:pt x="662" y="821"/>
                  </a:lnTo>
                  <a:lnTo>
                    <a:pt x="662" y="823"/>
                  </a:lnTo>
                  <a:lnTo>
                    <a:pt x="660" y="821"/>
                  </a:lnTo>
                  <a:lnTo>
                    <a:pt x="655" y="826"/>
                  </a:lnTo>
                  <a:lnTo>
                    <a:pt x="655" y="828"/>
                  </a:lnTo>
                  <a:lnTo>
                    <a:pt x="658" y="830"/>
                  </a:lnTo>
                  <a:lnTo>
                    <a:pt x="655" y="835"/>
                  </a:lnTo>
                  <a:lnTo>
                    <a:pt x="655" y="837"/>
                  </a:lnTo>
                  <a:lnTo>
                    <a:pt x="658" y="840"/>
                  </a:lnTo>
                  <a:lnTo>
                    <a:pt x="660" y="842"/>
                  </a:lnTo>
                  <a:lnTo>
                    <a:pt x="662" y="845"/>
                  </a:lnTo>
                  <a:lnTo>
                    <a:pt x="662" y="849"/>
                  </a:lnTo>
                  <a:lnTo>
                    <a:pt x="665" y="854"/>
                  </a:lnTo>
                  <a:lnTo>
                    <a:pt x="670" y="849"/>
                  </a:lnTo>
                  <a:lnTo>
                    <a:pt x="677" y="849"/>
                  </a:lnTo>
                  <a:lnTo>
                    <a:pt x="679" y="852"/>
                  </a:lnTo>
                  <a:lnTo>
                    <a:pt x="677" y="854"/>
                  </a:lnTo>
                  <a:lnTo>
                    <a:pt x="679" y="856"/>
                  </a:lnTo>
                  <a:lnTo>
                    <a:pt x="686" y="854"/>
                  </a:lnTo>
                  <a:lnTo>
                    <a:pt x="686" y="859"/>
                  </a:lnTo>
                  <a:lnTo>
                    <a:pt x="684" y="861"/>
                  </a:lnTo>
                  <a:lnTo>
                    <a:pt x="686" y="866"/>
                  </a:lnTo>
                  <a:lnTo>
                    <a:pt x="693" y="866"/>
                  </a:lnTo>
                  <a:lnTo>
                    <a:pt x="691" y="868"/>
                  </a:lnTo>
                  <a:lnTo>
                    <a:pt x="693" y="871"/>
                  </a:lnTo>
                  <a:lnTo>
                    <a:pt x="693" y="868"/>
                  </a:lnTo>
                  <a:lnTo>
                    <a:pt x="700" y="868"/>
                  </a:lnTo>
                  <a:lnTo>
                    <a:pt x="703" y="871"/>
                  </a:lnTo>
                  <a:lnTo>
                    <a:pt x="703" y="873"/>
                  </a:lnTo>
                  <a:lnTo>
                    <a:pt x="703" y="878"/>
                  </a:lnTo>
                  <a:lnTo>
                    <a:pt x="703" y="880"/>
                  </a:lnTo>
                  <a:lnTo>
                    <a:pt x="698" y="887"/>
                  </a:lnTo>
                  <a:lnTo>
                    <a:pt x="693" y="892"/>
                  </a:lnTo>
                  <a:lnTo>
                    <a:pt x="693" y="894"/>
                  </a:lnTo>
                  <a:lnTo>
                    <a:pt x="698" y="892"/>
                  </a:lnTo>
                  <a:lnTo>
                    <a:pt x="703" y="892"/>
                  </a:lnTo>
                  <a:lnTo>
                    <a:pt x="705" y="894"/>
                  </a:lnTo>
                  <a:lnTo>
                    <a:pt x="707" y="892"/>
                  </a:lnTo>
                  <a:lnTo>
                    <a:pt x="710" y="894"/>
                  </a:lnTo>
                  <a:lnTo>
                    <a:pt x="710" y="901"/>
                  </a:lnTo>
                  <a:lnTo>
                    <a:pt x="710" y="904"/>
                  </a:lnTo>
                  <a:lnTo>
                    <a:pt x="715" y="906"/>
                  </a:lnTo>
                  <a:lnTo>
                    <a:pt x="719" y="904"/>
                  </a:lnTo>
                  <a:lnTo>
                    <a:pt x="722" y="904"/>
                  </a:lnTo>
                  <a:lnTo>
                    <a:pt x="731" y="899"/>
                  </a:lnTo>
                  <a:lnTo>
                    <a:pt x="736" y="901"/>
                  </a:lnTo>
                  <a:lnTo>
                    <a:pt x="736" y="906"/>
                  </a:lnTo>
                  <a:lnTo>
                    <a:pt x="729" y="911"/>
                  </a:lnTo>
                  <a:lnTo>
                    <a:pt x="733" y="906"/>
                  </a:lnTo>
                  <a:lnTo>
                    <a:pt x="736" y="908"/>
                  </a:lnTo>
                  <a:lnTo>
                    <a:pt x="738" y="911"/>
                  </a:lnTo>
                  <a:lnTo>
                    <a:pt x="743" y="911"/>
                  </a:lnTo>
                  <a:lnTo>
                    <a:pt x="748" y="911"/>
                  </a:lnTo>
                  <a:lnTo>
                    <a:pt x="745" y="906"/>
                  </a:lnTo>
                  <a:lnTo>
                    <a:pt x="745" y="901"/>
                  </a:lnTo>
                  <a:lnTo>
                    <a:pt x="743" y="897"/>
                  </a:lnTo>
                  <a:lnTo>
                    <a:pt x="743" y="890"/>
                  </a:lnTo>
                  <a:lnTo>
                    <a:pt x="748" y="887"/>
                  </a:lnTo>
                  <a:lnTo>
                    <a:pt x="748" y="885"/>
                  </a:lnTo>
                  <a:lnTo>
                    <a:pt x="755" y="885"/>
                  </a:lnTo>
                  <a:lnTo>
                    <a:pt x="755" y="887"/>
                  </a:lnTo>
                  <a:lnTo>
                    <a:pt x="755" y="885"/>
                  </a:lnTo>
                  <a:lnTo>
                    <a:pt x="755" y="885"/>
                  </a:lnTo>
                  <a:lnTo>
                    <a:pt x="757" y="885"/>
                  </a:lnTo>
                  <a:lnTo>
                    <a:pt x="759" y="882"/>
                  </a:lnTo>
                  <a:lnTo>
                    <a:pt x="759" y="880"/>
                  </a:lnTo>
                  <a:lnTo>
                    <a:pt x="764" y="878"/>
                  </a:lnTo>
                  <a:lnTo>
                    <a:pt x="767" y="878"/>
                  </a:lnTo>
                  <a:lnTo>
                    <a:pt x="767" y="882"/>
                  </a:lnTo>
                  <a:lnTo>
                    <a:pt x="769" y="882"/>
                  </a:lnTo>
                  <a:lnTo>
                    <a:pt x="771" y="882"/>
                  </a:lnTo>
                  <a:lnTo>
                    <a:pt x="774" y="880"/>
                  </a:lnTo>
                  <a:lnTo>
                    <a:pt x="776" y="878"/>
                  </a:lnTo>
                  <a:lnTo>
                    <a:pt x="781" y="880"/>
                  </a:lnTo>
                  <a:lnTo>
                    <a:pt x="781" y="878"/>
                  </a:lnTo>
                  <a:lnTo>
                    <a:pt x="783" y="878"/>
                  </a:lnTo>
                  <a:lnTo>
                    <a:pt x="785" y="880"/>
                  </a:lnTo>
                  <a:lnTo>
                    <a:pt x="790" y="878"/>
                  </a:lnTo>
                  <a:lnTo>
                    <a:pt x="790" y="875"/>
                  </a:lnTo>
                  <a:lnTo>
                    <a:pt x="795" y="875"/>
                  </a:lnTo>
                  <a:lnTo>
                    <a:pt x="800" y="878"/>
                  </a:lnTo>
                  <a:lnTo>
                    <a:pt x="807" y="875"/>
                  </a:lnTo>
                  <a:lnTo>
                    <a:pt x="807" y="868"/>
                  </a:lnTo>
                  <a:lnTo>
                    <a:pt x="809" y="866"/>
                  </a:lnTo>
                  <a:lnTo>
                    <a:pt x="816" y="866"/>
                  </a:lnTo>
                  <a:lnTo>
                    <a:pt x="819" y="863"/>
                  </a:lnTo>
                  <a:lnTo>
                    <a:pt x="823" y="866"/>
                  </a:lnTo>
                  <a:lnTo>
                    <a:pt x="823" y="868"/>
                  </a:lnTo>
                  <a:lnTo>
                    <a:pt x="828" y="871"/>
                  </a:lnTo>
                  <a:lnTo>
                    <a:pt x="828" y="873"/>
                  </a:lnTo>
                  <a:lnTo>
                    <a:pt x="837" y="873"/>
                  </a:lnTo>
                  <a:lnTo>
                    <a:pt x="840" y="875"/>
                  </a:lnTo>
                  <a:lnTo>
                    <a:pt x="845" y="873"/>
                  </a:lnTo>
                  <a:lnTo>
                    <a:pt x="849" y="875"/>
                  </a:lnTo>
                  <a:lnTo>
                    <a:pt x="847" y="878"/>
                  </a:lnTo>
                  <a:lnTo>
                    <a:pt x="845" y="880"/>
                  </a:lnTo>
                  <a:lnTo>
                    <a:pt x="842" y="887"/>
                  </a:lnTo>
                  <a:lnTo>
                    <a:pt x="845" y="887"/>
                  </a:lnTo>
                  <a:lnTo>
                    <a:pt x="847" y="892"/>
                  </a:lnTo>
                  <a:lnTo>
                    <a:pt x="854" y="894"/>
                  </a:lnTo>
                  <a:lnTo>
                    <a:pt x="856" y="897"/>
                  </a:lnTo>
                  <a:lnTo>
                    <a:pt x="859" y="899"/>
                  </a:lnTo>
                  <a:lnTo>
                    <a:pt x="863" y="901"/>
                  </a:lnTo>
                  <a:lnTo>
                    <a:pt x="868" y="901"/>
                  </a:lnTo>
                  <a:lnTo>
                    <a:pt x="871" y="901"/>
                  </a:lnTo>
                  <a:lnTo>
                    <a:pt x="873" y="901"/>
                  </a:lnTo>
                  <a:lnTo>
                    <a:pt x="875" y="904"/>
                  </a:lnTo>
                  <a:lnTo>
                    <a:pt x="878" y="904"/>
                  </a:lnTo>
                  <a:lnTo>
                    <a:pt x="878" y="901"/>
                  </a:lnTo>
                  <a:lnTo>
                    <a:pt x="880" y="904"/>
                  </a:lnTo>
                  <a:lnTo>
                    <a:pt x="885" y="901"/>
                  </a:lnTo>
                  <a:lnTo>
                    <a:pt x="885" y="899"/>
                  </a:lnTo>
                  <a:lnTo>
                    <a:pt x="885" y="897"/>
                  </a:lnTo>
                  <a:lnTo>
                    <a:pt x="887" y="899"/>
                  </a:lnTo>
                  <a:lnTo>
                    <a:pt x="889" y="904"/>
                  </a:lnTo>
                  <a:lnTo>
                    <a:pt x="892" y="904"/>
                  </a:lnTo>
                  <a:lnTo>
                    <a:pt x="897" y="906"/>
                  </a:lnTo>
                  <a:lnTo>
                    <a:pt x="899" y="906"/>
                  </a:lnTo>
                  <a:lnTo>
                    <a:pt x="901" y="906"/>
                  </a:lnTo>
                  <a:lnTo>
                    <a:pt x="904" y="904"/>
                  </a:lnTo>
                  <a:lnTo>
                    <a:pt x="908" y="906"/>
                  </a:lnTo>
                  <a:lnTo>
                    <a:pt x="911" y="904"/>
                  </a:lnTo>
                  <a:lnTo>
                    <a:pt x="913" y="906"/>
                  </a:lnTo>
                  <a:lnTo>
                    <a:pt x="913" y="906"/>
                  </a:lnTo>
                  <a:lnTo>
                    <a:pt x="911" y="906"/>
                  </a:lnTo>
                  <a:lnTo>
                    <a:pt x="908" y="911"/>
                  </a:lnTo>
                  <a:lnTo>
                    <a:pt x="906" y="913"/>
                  </a:lnTo>
                  <a:lnTo>
                    <a:pt x="906" y="916"/>
                  </a:lnTo>
                  <a:lnTo>
                    <a:pt x="911" y="923"/>
                  </a:lnTo>
                  <a:lnTo>
                    <a:pt x="913" y="925"/>
                  </a:lnTo>
                  <a:lnTo>
                    <a:pt x="913" y="927"/>
                  </a:lnTo>
                  <a:lnTo>
                    <a:pt x="913" y="932"/>
                  </a:lnTo>
                  <a:lnTo>
                    <a:pt x="916" y="930"/>
                  </a:lnTo>
                  <a:lnTo>
                    <a:pt x="918" y="927"/>
                  </a:lnTo>
                  <a:lnTo>
                    <a:pt x="920" y="930"/>
                  </a:lnTo>
                  <a:lnTo>
                    <a:pt x="920" y="930"/>
                  </a:lnTo>
                  <a:lnTo>
                    <a:pt x="923" y="930"/>
                  </a:lnTo>
                  <a:lnTo>
                    <a:pt x="927" y="925"/>
                  </a:lnTo>
                  <a:lnTo>
                    <a:pt x="925" y="923"/>
                  </a:lnTo>
                  <a:lnTo>
                    <a:pt x="925" y="923"/>
                  </a:lnTo>
                  <a:lnTo>
                    <a:pt x="925" y="923"/>
                  </a:lnTo>
                  <a:lnTo>
                    <a:pt x="923" y="918"/>
                  </a:lnTo>
                  <a:lnTo>
                    <a:pt x="920" y="918"/>
                  </a:lnTo>
                  <a:lnTo>
                    <a:pt x="918" y="913"/>
                  </a:lnTo>
                  <a:lnTo>
                    <a:pt x="920" y="913"/>
                  </a:lnTo>
                  <a:lnTo>
                    <a:pt x="923" y="911"/>
                  </a:lnTo>
                  <a:lnTo>
                    <a:pt x="923" y="908"/>
                  </a:lnTo>
                  <a:lnTo>
                    <a:pt x="923" y="906"/>
                  </a:lnTo>
                  <a:lnTo>
                    <a:pt x="923" y="906"/>
                  </a:lnTo>
                  <a:lnTo>
                    <a:pt x="925" y="904"/>
                  </a:lnTo>
                  <a:lnTo>
                    <a:pt x="925" y="906"/>
                  </a:lnTo>
                  <a:lnTo>
                    <a:pt x="925" y="906"/>
                  </a:lnTo>
                  <a:lnTo>
                    <a:pt x="927" y="906"/>
                  </a:lnTo>
                  <a:lnTo>
                    <a:pt x="927" y="906"/>
                  </a:lnTo>
                  <a:lnTo>
                    <a:pt x="927" y="908"/>
                  </a:lnTo>
                  <a:lnTo>
                    <a:pt x="927" y="908"/>
                  </a:lnTo>
                  <a:lnTo>
                    <a:pt x="927" y="908"/>
                  </a:lnTo>
                  <a:lnTo>
                    <a:pt x="930" y="911"/>
                  </a:lnTo>
                  <a:lnTo>
                    <a:pt x="930" y="908"/>
                  </a:lnTo>
                  <a:lnTo>
                    <a:pt x="934" y="906"/>
                  </a:lnTo>
                  <a:lnTo>
                    <a:pt x="937" y="904"/>
                  </a:lnTo>
                  <a:lnTo>
                    <a:pt x="939" y="906"/>
                  </a:lnTo>
                  <a:lnTo>
                    <a:pt x="944" y="904"/>
                  </a:lnTo>
                  <a:lnTo>
                    <a:pt x="949" y="901"/>
                  </a:lnTo>
                  <a:lnTo>
                    <a:pt x="946" y="899"/>
                  </a:lnTo>
                  <a:lnTo>
                    <a:pt x="949" y="899"/>
                  </a:lnTo>
                  <a:lnTo>
                    <a:pt x="953" y="897"/>
                  </a:lnTo>
                  <a:lnTo>
                    <a:pt x="958" y="899"/>
                  </a:lnTo>
                  <a:lnTo>
                    <a:pt x="960" y="899"/>
                  </a:lnTo>
                  <a:lnTo>
                    <a:pt x="965" y="897"/>
                  </a:lnTo>
                  <a:lnTo>
                    <a:pt x="968" y="892"/>
                  </a:lnTo>
                  <a:lnTo>
                    <a:pt x="970" y="890"/>
                  </a:lnTo>
                  <a:lnTo>
                    <a:pt x="970" y="887"/>
                  </a:lnTo>
                  <a:lnTo>
                    <a:pt x="972" y="887"/>
                  </a:lnTo>
                  <a:lnTo>
                    <a:pt x="975" y="890"/>
                  </a:lnTo>
                  <a:lnTo>
                    <a:pt x="975" y="887"/>
                  </a:lnTo>
                  <a:lnTo>
                    <a:pt x="977" y="885"/>
                  </a:lnTo>
                  <a:lnTo>
                    <a:pt x="982" y="882"/>
                  </a:lnTo>
                  <a:lnTo>
                    <a:pt x="979" y="878"/>
                  </a:lnTo>
                  <a:lnTo>
                    <a:pt x="979" y="875"/>
                  </a:lnTo>
                  <a:lnTo>
                    <a:pt x="979" y="873"/>
                  </a:lnTo>
                  <a:lnTo>
                    <a:pt x="979" y="871"/>
                  </a:lnTo>
                  <a:lnTo>
                    <a:pt x="979" y="871"/>
                  </a:lnTo>
                  <a:lnTo>
                    <a:pt x="986" y="873"/>
                  </a:lnTo>
                  <a:lnTo>
                    <a:pt x="986" y="878"/>
                  </a:lnTo>
                  <a:lnTo>
                    <a:pt x="991" y="880"/>
                  </a:lnTo>
                  <a:lnTo>
                    <a:pt x="994" y="880"/>
                  </a:lnTo>
                  <a:lnTo>
                    <a:pt x="991" y="882"/>
                  </a:lnTo>
                  <a:lnTo>
                    <a:pt x="989" y="885"/>
                  </a:lnTo>
                  <a:lnTo>
                    <a:pt x="989" y="885"/>
                  </a:lnTo>
                  <a:lnTo>
                    <a:pt x="996" y="882"/>
                  </a:lnTo>
                  <a:lnTo>
                    <a:pt x="996" y="878"/>
                  </a:lnTo>
                  <a:lnTo>
                    <a:pt x="1001" y="878"/>
                  </a:lnTo>
                  <a:lnTo>
                    <a:pt x="1003" y="875"/>
                  </a:lnTo>
                  <a:lnTo>
                    <a:pt x="1005" y="878"/>
                  </a:lnTo>
                  <a:lnTo>
                    <a:pt x="1008" y="875"/>
                  </a:lnTo>
                  <a:lnTo>
                    <a:pt x="1008" y="873"/>
                  </a:lnTo>
                  <a:lnTo>
                    <a:pt x="1012" y="873"/>
                  </a:lnTo>
                  <a:lnTo>
                    <a:pt x="1012" y="871"/>
                  </a:lnTo>
                  <a:lnTo>
                    <a:pt x="1015" y="873"/>
                  </a:lnTo>
                  <a:lnTo>
                    <a:pt x="1017" y="878"/>
                  </a:lnTo>
                  <a:lnTo>
                    <a:pt x="1020" y="875"/>
                  </a:lnTo>
                  <a:lnTo>
                    <a:pt x="1020" y="871"/>
                  </a:lnTo>
                  <a:lnTo>
                    <a:pt x="1022" y="871"/>
                  </a:lnTo>
                  <a:lnTo>
                    <a:pt x="1022" y="873"/>
                  </a:lnTo>
                  <a:lnTo>
                    <a:pt x="1027" y="873"/>
                  </a:lnTo>
                  <a:lnTo>
                    <a:pt x="1027" y="871"/>
                  </a:lnTo>
                  <a:lnTo>
                    <a:pt x="1031" y="871"/>
                  </a:lnTo>
                  <a:lnTo>
                    <a:pt x="1034" y="868"/>
                  </a:lnTo>
                  <a:lnTo>
                    <a:pt x="1036" y="866"/>
                  </a:lnTo>
                  <a:lnTo>
                    <a:pt x="1036" y="868"/>
                  </a:lnTo>
                  <a:lnTo>
                    <a:pt x="1036" y="866"/>
                  </a:lnTo>
                  <a:lnTo>
                    <a:pt x="1038" y="866"/>
                  </a:lnTo>
                  <a:lnTo>
                    <a:pt x="1043" y="866"/>
                  </a:lnTo>
                  <a:lnTo>
                    <a:pt x="1041" y="863"/>
                  </a:lnTo>
                  <a:lnTo>
                    <a:pt x="1043" y="861"/>
                  </a:lnTo>
                  <a:lnTo>
                    <a:pt x="1043" y="856"/>
                  </a:lnTo>
                  <a:lnTo>
                    <a:pt x="1043" y="852"/>
                  </a:lnTo>
                  <a:lnTo>
                    <a:pt x="1046" y="852"/>
                  </a:lnTo>
                  <a:lnTo>
                    <a:pt x="1046" y="849"/>
                  </a:lnTo>
                  <a:lnTo>
                    <a:pt x="1050" y="849"/>
                  </a:lnTo>
                  <a:lnTo>
                    <a:pt x="1050" y="852"/>
                  </a:lnTo>
                  <a:lnTo>
                    <a:pt x="1055" y="852"/>
                  </a:lnTo>
                  <a:lnTo>
                    <a:pt x="1055" y="847"/>
                  </a:lnTo>
                  <a:lnTo>
                    <a:pt x="1057" y="847"/>
                  </a:lnTo>
                  <a:lnTo>
                    <a:pt x="1060" y="845"/>
                  </a:lnTo>
                  <a:lnTo>
                    <a:pt x="1060" y="842"/>
                  </a:lnTo>
                  <a:lnTo>
                    <a:pt x="1060" y="845"/>
                  </a:lnTo>
                  <a:lnTo>
                    <a:pt x="1062" y="845"/>
                  </a:lnTo>
                  <a:lnTo>
                    <a:pt x="1064" y="840"/>
                  </a:lnTo>
                  <a:lnTo>
                    <a:pt x="1067" y="842"/>
                  </a:lnTo>
                  <a:lnTo>
                    <a:pt x="1067" y="840"/>
                  </a:lnTo>
                  <a:lnTo>
                    <a:pt x="1069" y="840"/>
                  </a:lnTo>
                  <a:lnTo>
                    <a:pt x="1072" y="835"/>
                  </a:lnTo>
                  <a:lnTo>
                    <a:pt x="1067" y="835"/>
                  </a:lnTo>
                  <a:lnTo>
                    <a:pt x="1064" y="835"/>
                  </a:lnTo>
                  <a:lnTo>
                    <a:pt x="1060" y="833"/>
                  </a:lnTo>
                  <a:lnTo>
                    <a:pt x="1067" y="833"/>
                  </a:lnTo>
                  <a:lnTo>
                    <a:pt x="1069" y="828"/>
                  </a:lnTo>
                  <a:lnTo>
                    <a:pt x="1072" y="828"/>
                  </a:lnTo>
                  <a:lnTo>
                    <a:pt x="1074" y="828"/>
                  </a:lnTo>
                  <a:lnTo>
                    <a:pt x="1079" y="830"/>
                  </a:lnTo>
                  <a:lnTo>
                    <a:pt x="1081" y="826"/>
                  </a:lnTo>
                  <a:lnTo>
                    <a:pt x="1076" y="826"/>
                  </a:lnTo>
                  <a:lnTo>
                    <a:pt x="1076" y="823"/>
                  </a:lnTo>
                  <a:lnTo>
                    <a:pt x="1076" y="821"/>
                  </a:lnTo>
                  <a:lnTo>
                    <a:pt x="1081" y="823"/>
                  </a:lnTo>
                  <a:lnTo>
                    <a:pt x="1083" y="821"/>
                  </a:lnTo>
                  <a:lnTo>
                    <a:pt x="1083" y="819"/>
                  </a:lnTo>
                  <a:lnTo>
                    <a:pt x="1079" y="819"/>
                  </a:lnTo>
                  <a:lnTo>
                    <a:pt x="1079" y="816"/>
                  </a:lnTo>
                  <a:lnTo>
                    <a:pt x="1076" y="814"/>
                  </a:lnTo>
                  <a:lnTo>
                    <a:pt x="1079" y="814"/>
                  </a:lnTo>
                  <a:lnTo>
                    <a:pt x="1081" y="816"/>
                  </a:lnTo>
                  <a:lnTo>
                    <a:pt x="1083" y="816"/>
                  </a:lnTo>
                  <a:lnTo>
                    <a:pt x="1083" y="819"/>
                  </a:lnTo>
                  <a:lnTo>
                    <a:pt x="1086" y="814"/>
                  </a:lnTo>
                  <a:lnTo>
                    <a:pt x="1081" y="811"/>
                  </a:lnTo>
                  <a:lnTo>
                    <a:pt x="1081" y="809"/>
                  </a:lnTo>
                  <a:lnTo>
                    <a:pt x="1083" y="809"/>
                  </a:lnTo>
                  <a:lnTo>
                    <a:pt x="1086" y="807"/>
                  </a:lnTo>
                  <a:lnTo>
                    <a:pt x="1088" y="809"/>
                  </a:lnTo>
                  <a:lnTo>
                    <a:pt x="1088" y="811"/>
                  </a:lnTo>
                  <a:lnTo>
                    <a:pt x="1091" y="811"/>
                  </a:lnTo>
                  <a:lnTo>
                    <a:pt x="1093" y="814"/>
                  </a:lnTo>
                  <a:lnTo>
                    <a:pt x="1093" y="809"/>
                  </a:lnTo>
                  <a:lnTo>
                    <a:pt x="1091" y="807"/>
                  </a:lnTo>
                  <a:lnTo>
                    <a:pt x="1088" y="807"/>
                  </a:lnTo>
                  <a:lnTo>
                    <a:pt x="1088" y="804"/>
                  </a:lnTo>
                  <a:lnTo>
                    <a:pt x="1091" y="804"/>
                  </a:lnTo>
                  <a:lnTo>
                    <a:pt x="1091" y="802"/>
                  </a:lnTo>
                  <a:lnTo>
                    <a:pt x="1088" y="800"/>
                  </a:lnTo>
                  <a:lnTo>
                    <a:pt x="1093" y="795"/>
                  </a:lnTo>
                  <a:lnTo>
                    <a:pt x="1091" y="795"/>
                  </a:lnTo>
                  <a:lnTo>
                    <a:pt x="1088" y="795"/>
                  </a:lnTo>
                  <a:lnTo>
                    <a:pt x="1086" y="795"/>
                  </a:lnTo>
                  <a:lnTo>
                    <a:pt x="1086" y="792"/>
                  </a:lnTo>
                  <a:lnTo>
                    <a:pt x="1091" y="790"/>
                  </a:lnTo>
                  <a:lnTo>
                    <a:pt x="1098" y="785"/>
                  </a:lnTo>
                  <a:lnTo>
                    <a:pt x="1095" y="783"/>
                  </a:lnTo>
                  <a:lnTo>
                    <a:pt x="1093" y="785"/>
                  </a:lnTo>
                  <a:lnTo>
                    <a:pt x="1088" y="783"/>
                  </a:lnTo>
                  <a:lnTo>
                    <a:pt x="1093" y="783"/>
                  </a:lnTo>
                  <a:lnTo>
                    <a:pt x="1091" y="778"/>
                  </a:lnTo>
                  <a:lnTo>
                    <a:pt x="1086" y="778"/>
                  </a:lnTo>
                  <a:lnTo>
                    <a:pt x="1088" y="776"/>
                  </a:lnTo>
                  <a:lnTo>
                    <a:pt x="1086" y="774"/>
                  </a:lnTo>
                  <a:lnTo>
                    <a:pt x="1091" y="776"/>
                  </a:lnTo>
                  <a:lnTo>
                    <a:pt x="1091" y="771"/>
                  </a:lnTo>
                  <a:lnTo>
                    <a:pt x="1091" y="771"/>
                  </a:lnTo>
                  <a:lnTo>
                    <a:pt x="1093" y="771"/>
                  </a:lnTo>
                  <a:lnTo>
                    <a:pt x="1093" y="776"/>
                  </a:lnTo>
                  <a:lnTo>
                    <a:pt x="1095" y="776"/>
                  </a:lnTo>
                  <a:lnTo>
                    <a:pt x="1100" y="771"/>
                  </a:lnTo>
                  <a:lnTo>
                    <a:pt x="1102" y="766"/>
                  </a:lnTo>
                  <a:lnTo>
                    <a:pt x="1107" y="769"/>
                  </a:lnTo>
                  <a:lnTo>
                    <a:pt x="1102" y="764"/>
                  </a:lnTo>
                  <a:lnTo>
                    <a:pt x="1100" y="764"/>
                  </a:lnTo>
                  <a:lnTo>
                    <a:pt x="1100" y="762"/>
                  </a:lnTo>
                  <a:lnTo>
                    <a:pt x="1105" y="764"/>
                  </a:lnTo>
                  <a:lnTo>
                    <a:pt x="1107" y="762"/>
                  </a:lnTo>
                  <a:lnTo>
                    <a:pt x="1107" y="759"/>
                  </a:lnTo>
                  <a:lnTo>
                    <a:pt x="1109" y="757"/>
                  </a:lnTo>
                  <a:lnTo>
                    <a:pt x="1107" y="755"/>
                  </a:lnTo>
                  <a:lnTo>
                    <a:pt x="1107" y="752"/>
                  </a:lnTo>
                  <a:lnTo>
                    <a:pt x="1109" y="750"/>
                  </a:lnTo>
                  <a:lnTo>
                    <a:pt x="1107" y="748"/>
                  </a:lnTo>
                  <a:lnTo>
                    <a:pt x="1107" y="745"/>
                  </a:lnTo>
                  <a:lnTo>
                    <a:pt x="1105" y="743"/>
                  </a:lnTo>
                  <a:lnTo>
                    <a:pt x="1109" y="745"/>
                  </a:lnTo>
                  <a:lnTo>
                    <a:pt x="1112" y="743"/>
                  </a:lnTo>
                  <a:lnTo>
                    <a:pt x="1114" y="736"/>
                  </a:lnTo>
                  <a:lnTo>
                    <a:pt x="1119" y="736"/>
                  </a:lnTo>
                  <a:lnTo>
                    <a:pt x="1119" y="738"/>
                  </a:lnTo>
                  <a:lnTo>
                    <a:pt x="1119" y="740"/>
                  </a:lnTo>
                  <a:lnTo>
                    <a:pt x="1121" y="736"/>
                  </a:lnTo>
                  <a:lnTo>
                    <a:pt x="1124" y="733"/>
                  </a:lnTo>
                  <a:lnTo>
                    <a:pt x="1121" y="731"/>
                  </a:lnTo>
                  <a:lnTo>
                    <a:pt x="1117" y="731"/>
                  </a:lnTo>
                  <a:lnTo>
                    <a:pt x="1117" y="729"/>
                  </a:lnTo>
                  <a:lnTo>
                    <a:pt x="1117" y="726"/>
                  </a:lnTo>
                  <a:lnTo>
                    <a:pt x="1119" y="729"/>
                  </a:lnTo>
                  <a:lnTo>
                    <a:pt x="1121" y="726"/>
                  </a:lnTo>
                  <a:lnTo>
                    <a:pt x="1121" y="724"/>
                  </a:lnTo>
                  <a:lnTo>
                    <a:pt x="1119" y="721"/>
                  </a:lnTo>
                  <a:lnTo>
                    <a:pt x="1121" y="719"/>
                  </a:lnTo>
                  <a:lnTo>
                    <a:pt x="1121" y="719"/>
                  </a:lnTo>
                  <a:lnTo>
                    <a:pt x="1124" y="719"/>
                  </a:lnTo>
                  <a:lnTo>
                    <a:pt x="1121" y="717"/>
                  </a:lnTo>
                  <a:lnTo>
                    <a:pt x="1114" y="717"/>
                  </a:lnTo>
                  <a:lnTo>
                    <a:pt x="1114" y="714"/>
                  </a:lnTo>
                  <a:lnTo>
                    <a:pt x="1119" y="712"/>
                  </a:lnTo>
                  <a:lnTo>
                    <a:pt x="1121" y="712"/>
                  </a:lnTo>
                  <a:lnTo>
                    <a:pt x="1124" y="712"/>
                  </a:lnTo>
                  <a:lnTo>
                    <a:pt x="1124" y="710"/>
                  </a:lnTo>
                  <a:lnTo>
                    <a:pt x="1126" y="710"/>
                  </a:lnTo>
                  <a:lnTo>
                    <a:pt x="1126" y="712"/>
                  </a:lnTo>
                  <a:lnTo>
                    <a:pt x="1128" y="710"/>
                  </a:lnTo>
                  <a:lnTo>
                    <a:pt x="1128" y="707"/>
                  </a:lnTo>
                  <a:lnTo>
                    <a:pt x="1128" y="703"/>
                  </a:lnTo>
                  <a:lnTo>
                    <a:pt x="1126" y="700"/>
                  </a:lnTo>
                  <a:lnTo>
                    <a:pt x="1124" y="703"/>
                  </a:lnTo>
                  <a:lnTo>
                    <a:pt x="1124" y="703"/>
                  </a:lnTo>
                  <a:lnTo>
                    <a:pt x="1124" y="705"/>
                  </a:lnTo>
                  <a:lnTo>
                    <a:pt x="1119" y="705"/>
                  </a:lnTo>
                  <a:lnTo>
                    <a:pt x="1114" y="710"/>
                  </a:lnTo>
                  <a:lnTo>
                    <a:pt x="1112" y="710"/>
                  </a:lnTo>
                  <a:lnTo>
                    <a:pt x="1112" y="705"/>
                  </a:lnTo>
                  <a:lnTo>
                    <a:pt x="1117" y="705"/>
                  </a:lnTo>
                  <a:lnTo>
                    <a:pt x="1126" y="695"/>
                  </a:lnTo>
                  <a:lnTo>
                    <a:pt x="1126" y="693"/>
                  </a:lnTo>
                  <a:lnTo>
                    <a:pt x="1121" y="693"/>
                  </a:lnTo>
                  <a:lnTo>
                    <a:pt x="1119" y="693"/>
                  </a:lnTo>
                  <a:lnTo>
                    <a:pt x="1119" y="693"/>
                  </a:lnTo>
                  <a:lnTo>
                    <a:pt x="1112" y="686"/>
                  </a:lnTo>
                  <a:lnTo>
                    <a:pt x="1107" y="684"/>
                  </a:lnTo>
                  <a:lnTo>
                    <a:pt x="1100" y="691"/>
                  </a:lnTo>
                  <a:lnTo>
                    <a:pt x="1098" y="688"/>
                  </a:lnTo>
                  <a:lnTo>
                    <a:pt x="1093" y="684"/>
                  </a:lnTo>
                  <a:lnTo>
                    <a:pt x="1091" y="684"/>
                  </a:lnTo>
                  <a:lnTo>
                    <a:pt x="1086" y="688"/>
                  </a:lnTo>
                  <a:lnTo>
                    <a:pt x="1083" y="691"/>
                  </a:lnTo>
                  <a:lnTo>
                    <a:pt x="1083" y="686"/>
                  </a:lnTo>
                  <a:lnTo>
                    <a:pt x="1088" y="681"/>
                  </a:lnTo>
                  <a:lnTo>
                    <a:pt x="1093" y="681"/>
                  </a:lnTo>
                  <a:lnTo>
                    <a:pt x="1095" y="681"/>
                  </a:lnTo>
                  <a:lnTo>
                    <a:pt x="1100" y="684"/>
                  </a:lnTo>
                  <a:lnTo>
                    <a:pt x="1102" y="681"/>
                  </a:lnTo>
                  <a:lnTo>
                    <a:pt x="1102" y="677"/>
                  </a:lnTo>
                  <a:lnTo>
                    <a:pt x="1105" y="677"/>
                  </a:lnTo>
                  <a:lnTo>
                    <a:pt x="1107" y="677"/>
                  </a:lnTo>
                  <a:lnTo>
                    <a:pt x="1112" y="669"/>
                  </a:lnTo>
                  <a:lnTo>
                    <a:pt x="1119" y="669"/>
                  </a:lnTo>
                  <a:lnTo>
                    <a:pt x="1119" y="667"/>
                  </a:lnTo>
                  <a:lnTo>
                    <a:pt x="1114" y="660"/>
                  </a:lnTo>
                  <a:lnTo>
                    <a:pt x="1102" y="653"/>
                  </a:lnTo>
                  <a:lnTo>
                    <a:pt x="1095" y="648"/>
                  </a:lnTo>
                  <a:lnTo>
                    <a:pt x="1088" y="641"/>
                  </a:lnTo>
                  <a:lnTo>
                    <a:pt x="1083" y="641"/>
                  </a:lnTo>
                  <a:lnTo>
                    <a:pt x="1076" y="646"/>
                  </a:lnTo>
                  <a:lnTo>
                    <a:pt x="1074" y="643"/>
                  </a:lnTo>
                  <a:lnTo>
                    <a:pt x="1069" y="639"/>
                  </a:lnTo>
                  <a:lnTo>
                    <a:pt x="1069" y="636"/>
                  </a:lnTo>
                  <a:lnTo>
                    <a:pt x="1067" y="636"/>
                  </a:lnTo>
                  <a:lnTo>
                    <a:pt x="1062" y="639"/>
                  </a:lnTo>
                  <a:lnTo>
                    <a:pt x="1057" y="639"/>
                  </a:lnTo>
                  <a:lnTo>
                    <a:pt x="1053" y="639"/>
                  </a:lnTo>
                  <a:lnTo>
                    <a:pt x="1046" y="646"/>
                  </a:lnTo>
                  <a:lnTo>
                    <a:pt x="1050" y="636"/>
                  </a:lnTo>
                  <a:lnTo>
                    <a:pt x="1055" y="634"/>
                  </a:lnTo>
                  <a:lnTo>
                    <a:pt x="1057" y="636"/>
                  </a:lnTo>
                  <a:lnTo>
                    <a:pt x="1060" y="636"/>
                  </a:lnTo>
                  <a:lnTo>
                    <a:pt x="1062" y="634"/>
                  </a:lnTo>
                  <a:lnTo>
                    <a:pt x="1064" y="636"/>
                  </a:lnTo>
                  <a:lnTo>
                    <a:pt x="1069" y="634"/>
                  </a:lnTo>
                  <a:lnTo>
                    <a:pt x="1072" y="641"/>
                  </a:lnTo>
                  <a:lnTo>
                    <a:pt x="1074" y="641"/>
                  </a:lnTo>
                  <a:lnTo>
                    <a:pt x="1079" y="641"/>
                  </a:lnTo>
                  <a:lnTo>
                    <a:pt x="1081" y="639"/>
                  </a:lnTo>
                  <a:lnTo>
                    <a:pt x="1088" y="639"/>
                  </a:lnTo>
                  <a:lnTo>
                    <a:pt x="1093" y="643"/>
                  </a:lnTo>
                  <a:lnTo>
                    <a:pt x="1095" y="643"/>
                  </a:lnTo>
                  <a:lnTo>
                    <a:pt x="1100" y="646"/>
                  </a:lnTo>
                  <a:lnTo>
                    <a:pt x="1105" y="643"/>
                  </a:lnTo>
                  <a:lnTo>
                    <a:pt x="1114" y="646"/>
                  </a:lnTo>
                  <a:lnTo>
                    <a:pt x="1117" y="646"/>
                  </a:lnTo>
                  <a:lnTo>
                    <a:pt x="1112" y="639"/>
                  </a:lnTo>
                  <a:lnTo>
                    <a:pt x="1109" y="639"/>
                  </a:lnTo>
                  <a:lnTo>
                    <a:pt x="1105" y="632"/>
                  </a:lnTo>
                  <a:lnTo>
                    <a:pt x="1105" y="632"/>
                  </a:lnTo>
                  <a:lnTo>
                    <a:pt x="1102" y="629"/>
                  </a:lnTo>
                  <a:lnTo>
                    <a:pt x="1100" y="629"/>
                  </a:lnTo>
                  <a:lnTo>
                    <a:pt x="1095" y="627"/>
                  </a:lnTo>
                  <a:lnTo>
                    <a:pt x="1091" y="620"/>
                  </a:lnTo>
                  <a:lnTo>
                    <a:pt x="1091" y="615"/>
                  </a:lnTo>
                  <a:lnTo>
                    <a:pt x="1081" y="608"/>
                  </a:lnTo>
                  <a:lnTo>
                    <a:pt x="1081" y="603"/>
                  </a:lnTo>
                  <a:lnTo>
                    <a:pt x="1079" y="601"/>
                  </a:lnTo>
                  <a:lnTo>
                    <a:pt x="1079" y="596"/>
                  </a:lnTo>
                  <a:lnTo>
                    <a:pt x="1079" y="596"/>
                  </a:lnTo>
                  <a:lnTo>
                    <a:pt x="1072" y="584"/>
                  </a:lnTo>
                  <a:lnTo>
                    <a:pt x="1060" y="577"/>
                  </a:lnTo>
                  <a:lnTo>
                    <a:pt x="1057" y="580"/>
                  </a:lnTo>
                  <a:lnTo>
                    <a:pt x="1057" y="577"/>
                  </a:lnTo>
                  <a:lnTo>
                    <a:pt x="1048" y="572"/>
                  </a:lnTo>
                  <a:lnTo>
                    <a:pt x="1046" y="572"/>
                  </a:lnTo>
                  <a:lnTo>
                    <a:pt x="1046" y="561"/>
                  </a:lnTo>
                  <a:lnTo>
                    <a:pt x="1048" y="553"/>
                  </a:lnTo>
                  <a:lnTo>
                    <a:pt x="1046" y="551"/>
                  </a:lnTo>
                  <a:lnTo>
                    <a:pt x="1048" y="544"/>
                  </a:lnTo>
                  <a:lnTo>
                    <a:pt x="1048" y="544"/>
                  </a:lnTo>
                  <a:lnTo>
                    <a:pt x="1050" y="544"/>
                  </a:lnTo>
                  <a:lnTo>
                    <a:pt x="1055" y="539"/>
                  </a:lnTo>
                  <a:lnTo>
                    <a:pt x="1057" y="539"/>
                  </a:lnTo>
                  <a:lnTo>
                    <a:pt x="1060" y="535"/>
                  </a:lnTo>
                  <a:lnTo>
                    <a:pt x="1057" y="532"/>
                  </a:lnTo>
                  <a:lnTo>
                    <a:pt x="1055" y="530"/>
                  </a:lnTo>
                  <a:lnTo>
                    <a:pt x="1057" y="527"/>
                  </a:lnTo>
                  <a:lnTo>
                    <a:pt x="1064" y="527"/>
                  </a:lnTo>
                  <a:lnTo>
                    <a:pt x="1064" y="523"/>
                  </a:lnTo>
                  <a:lnTo>
                    <a:pt x="1069" y="523"/>
                  </a:lnTo>
                  <a:lnTo>
                    <a:pt x="1069" y="518"/>
                  </a:lnTo>
                  <a:lnTo>
                    <a:pt x="1064" y="516"/>
                  </a:lnTo>
                  <a:lnTo>
                    <a:pt x="1069" y="516"/>
                  </a:lnTo>
                  <a:lnTo>
                    <a:pt x="1072" y="518"/>
                  </a:lnTo>
                  <a:lnTo>
                    <a:pt x="1074" y="516"/>
                  </a:lnTo>
                  <a:lnTo>
                    <a:pt x="1076" y="516"/>
                  </a:lnTo>
                  <a:lnTo>
                    <a:pt x="1081" y="513"/>
                  </a:lnTo>
                  <a:lnTo>
                    <a:pt x="1083" y="513"/>
                  </a:lnTo>
                  <a:lnTo>
                    <a:pt x="1088" y="506"/>
                  </a:lnTo>
                  <a:lnTo>
                    <a:pt x="1088" y="509"/>
                  </a:lnTo>
                  <a:lnTo>
                    <a:pt x="1091" y="506"/>
                  </a:lnTo>
                  <a:lnTo>
                    <a:pt x="1091" y="509"/>
                  </a:lnTo>
                  <a:lnTo>
                    <a:pt x="1095" y="513"/>
                  </a:lnTo>
                  <a:lnTo>
                    <a:pt x="1102" y="509"/>
                  </a:lnTo>
                  <a:lnTo>
                    <a:pt x="1102" y="506"/>
                  </a:lnTo>
                  <a:lnTo>
                    <a:pt x="1098" y="506"/>
                  </a:lnTo>
                  <a:lnTo>
                    <a:pt x="1098" y="501"/>
                  </a:lnTo>
                  <a:lnTo>
                    <a:pt x="1100" y="499"/>
                  </a:lnTo>
                  <a:lnTo>
                    <a:pt x="1102" y="499"/>
                  </a:lnTo>
                  <a:lnTo>
                    <a:pt x="1100" y="494"/>
                  </a:lnTo>
                  <a:lnTo>
                    <a:pt x="1100" y="492"/>
                  </a:lnTo>
                  <a:lnTo>
                    <a:pt x="1105" y="492"/>
                  </a:lnTo>
                  <a:lnTo>
                    <a:pt x="1102" y="490"/>
                  </a:lnTo>
                  <a:lnTo>
                    <a:pt x="1098" y="492"/>
                  </a:lnTo>
                  <a:lnTo>
                    <a:pt x="1091" y="492"/>
                  </a:lnTo>
                  <a:lnTo>
                    <a:pt x="1091" y="490"/>
                  </a:lnTo>
                  <a:lnTo>
                    <a:pt x="1086" y="490"/>
                  </a:lnTo>
                  <a:lnTo>
                    <a:pt x="1086" y="492"/>
                  </a:lnTo>
                  <a:lnTo>
                    <a:pt x="1072" y="492"/>
                  </a:lnTo>
                  <a:lnTo>
                    <a:pt x="1069" y="490"/>
                  </a:lnTo>
                  <a:lnTo>
                    <a:pt x="1067" y="490"/>
                  </a:lnTo>
                  <a:lnTo>
                    <a:pt x="1064" y="485"/>
                  </a:lnTo>
                  <a:lnTo>
                    <a:pt x="1062" y="485"/>
                  </a:lnTo>
                  <a:lnTo>
                    <a:pt x="1062" y="482"/>
                  </a:lnTo>
                  <a:lnTo>
                    <a:pt x="1053" y="487"/>
                  </a:lnTo>
                  <a:lnTo>
                    <a:pt x="1048" y="487"/>
                  </a:lnTo>
                  <a:lnTo>
                    <a:pt x="1048" y="487"/>
                  </a:lnTo>
                  <a:lnTo>
                    <a:pt x="1048" y="492"/>
                  </a:lnTo>
                  <a:lnTo>
                    <a:pt x="1046" y="494"/>
                  </a:lnTo>
                  <a:lnTo>
                    <a:pt x="1041" y="497"/>
                  </a:lnTo>
                  <a:lnTo>
                    <a:pt x="1041" y="497"/>
                  </a:lnTo>
                  <a:lnTo>
                    <a:pt x="1043" y="499"/>
                  </a:lnTo>
                  <a:lnTo>
                    <a:pt x="1041" y="504"/>
                  </a:lnTo>
                  <a:lnTo>
                    <a:pt x="1038" y="506"/>
                  </a:lnTo>
                  <a:lnTo>
                    <a:pt x="1036" y="504"/>
                  </a:lnTo>
                  <a:lnTo>
                    <a:pt x="1031" y="506"/>
                  </a:lnTo>
                  <a:lnTo>
                    <a:pt x="1027" y="506"/>
                  </a:lnTo>
                  <a:lnTo>
                    <a:pt x="1020" y="494"/>
                  </a:lnTo>
                  <a:lnTo>
                    <a:pt x="1020" y="490"/>
                  </a:lnTo>
                  <a:lnTo>
                    <a:pt x="1020" y="485"/>
                  </a:lnTo>
                  <a:lnTo>
                    <a:pt x="1015" y="485"/>
                  </a:lnTo>
                  <a:lnTo>
                    <a:pt x="1012" y="487"/>
                  </a:lnTo>
                  <a:lnTo>
                    <a:pt x="1012" y="485"/>
                  </a:lnTo>
                  <a:lnTo>
                    <a:pt x="1010" y="485"/>
                  </a:lnTo>
                  <a:lnTo>
                    <a:pt x="1008" y="487"/>
                  </a:lnTo>
                  <a:lnTo>
                    <a:pt x="1005" y="485"/>
                  </a:lnTo>
                  <a:lnTo>
                    <a:pt x="1005" y="487"/>
                  </a:lnTo>
                  <a:lnTo>
                    <a:pt x="1003" y="482"/>
                  </a:lnTo>
                  <a:lnTo>
                    <a:pt x="1003" y="480"/>
                  </a:lnTo>
                  <a:lnTo>
                    <a:pt x="996" y="475"/>
                  </a:lnTo>
                  <a:lnTo>
                    <a:pt x="991" y="473"/>
                  </a:lnTo>
                  <a:lnTo>
                    <a:pt x="991" y="468"/>
                  </a:lnTo>
                  <a:lnTo>
                    <a:pt x="989" y="464"/>
                  </a:lnTo>
                  <a:lnTo>
                    <a:pt x="991" y="461"/>
                  </a:lnTo>
                  <a:lnTo>
                    <a:pt x="991" y="459"/>
                  </a:lnTo>
                  <a:lnTo>
                    <a:pt x="991" y="456"/>
                  </a:lnTo>
                  <a:lnTo>
                    <a:pt x="991" y="454"/>
                  </a:lnTo>
                  <a:lnTo>
                    <a:pt x="994" y="452"/>
                  </a:lnTo>
                  <a:lnTo>
                    <a:pt x="994" y="449"/>
                  </a:lnTo>
                  <a:lnTo>
                    <a:pt x="1003" y="452"/>
                  </a:lnTo>
                  <a:lnTo>
                    <a:pt x="1008" y="452"/>
                  </a:lnTo>
                  <a:lnTo>
                    <a:pt x="1015" y="452"/>
                  </a:lnTo>
                  <a:lnTo>
                    <a:pt x="1015" y="447"/>
                  </a:lnTo>
                  <a:lnTo>
                    <a:pt x="1015" y="445"/>
                  </a:lnTo>
                  <a:lnTo>
                    <a:pt x="1017" y="445"/>
                  </a:lnTo>
                  <a:lnTo>
                    <a:pt x="1017" y="440"/>
                  </a:lnTo>
                  <a:lnTo>
                    <a:pt x="1015" y="440"/>
                  </a:lnTo>
                  <a:lnTo>
                    <a:pt x="1017" y="438"/>
                  </a:lnTo>
                  <a:lnTo>
                    <a:pt x="1020" y="426"/>
                  </a:lnTo>
                  <a:lnTo>
                    <a:pt x="1027" y="423"/>
                  </a:lnTo>
                  <a:lnTo>
                    <a:pt x="1031" y="423"/>
                  </a:lnTo>
                  <a:lnTo>
                    <a:pt x="1034" y="416"/>
                  </a:lnTo>
                  <a:lnTo>
                    <a:pt x="1036" y="416"/>
                  </a:lnTo>
                  <a:lnTo>
                    <a:pt x="1036" y="409"/>
                  </a:lnTo>
                  <a:lnTo>
                    <a:pt x="1041" y="404"/>
                  </a:lnTo>
                  <a:lnTo>
                    <a:pt x="1041" y="400"/>
                  </a:lnTo>
                  <a:lnTo>
                    <a:pt x="1043" y="397"/>
                  </a:lnTo>
                  <a:lnTo>
                    <a:pt x="1046" y="395"/>
                  </a:lnTo>
                  <a:lnTo>
                    <a:pt x="1050" y="393"/>
                  </a:lnTo>
                  <a:lnTo>
                    <a:pt x="1053" y="395"/>
                  </a:lnTo>
                  <a:lnTo>
                    <a:pt x="1055" y="395"/>
                  </a:lnTo>
                  <a:lnTo>
                    <a:pt x="1057" y="390"/>
                  </a:lnTo>
                  <a:lnTo>
                    <a:pt x="1064" y="397"/>
                  </a:lnTo>
                  <a:lnTo>
                    <a:pt x="1072" y="404"/>
                  </a:lnTo>
                  <a:lnTo>
                    <a:pt x="1074" y="407"/>
                  </a:lnTo>
                  <a:lnTo>
                    <a:pt x="1072" y="409"/>
                  </a:lnTo>
                  <a:lnTo>
                    <a:pt x="1069" y="411"/>
                  </a:lnTo>
                  <a:lnTo>
                    <a:pt x="1064" y="416"/>
                  </a:lnTo>
                  <a:lnTo>
                    <a:pt x="1064" y="421"/>
                  </a:lnTo>
                  <a:lnTo>
                    <a:pt x="1062" y="421"/>
                  </a:lnTo>
                  <a:lnTo>
                    <a:pt x="1062" y="423"/>
                  </a:lnTo>
                  <a:lnTo>
                    <a:pt x="1060" y="428"/>
                  </a:lnTo>
                  <a:lnTo>
                    <a:pt x="1064" y="433"/>
                  </a:lnTo>
                  <a:lnTo>
                    <a:pt x="1064" y="435"/>
                  </a:lnTo>
                  <a:lnTo>
                    <a:pt x="1062" y="438"/>
                  </a:lnTo>
                  <a:lnTo>
                    <a:pt x="1062" y="440"/>
                  </a:lnTo>
                  <a:lnTo>
                    <a:pt x="1064" y="442"/>
                  </a:lnTo>
                  <a:lnTo>
                    <a:pt x="1069" y="440"/>
                  </a:lnTo>
                  <a:lnTo>
                    <a:pt x="1074" y="435"/>
                  </a:lnTo>
                  <a:lnTo>
                    <a:pt x="1072" y="440"/>
                  </a:lnTo>
                  <a:lnTo>
                    <a:pt x="1069" y="442"/>
                  </a:lnTo>
                  <a:lnTo>
                    <a:pt x="1069" y="445"/>
                  </a:lnTo>
                  <a:lnTo>
                    <a:pt x="1072" y="445"/>
                  </a:lnTo>
                  <a:lnTo>
                    <a:pt x="1072" y="447"/>
                  </a:lnTo>
                  <a:lnTo>
                    <a:pt x="1069" y="449"/>
                  </a:lnTo>
                  <a:lnTo>
                    <a:pt x="1064" y="447"/>
                  </a:lnTo>
                  <a:lnTo>
                    <a:pt x="1062" y="452"/>
                  </a:lnTo>
                  <a:lnTo>
                    <a:pt x="1060" y="452"/>
                  </a:lnTo>
                  <a:lnTo>
                    <a:pt x="1057" y="454"/>
                  </a:lnTo>
                  <a:lnTo>
                    <a:pt x="1060" y="456"/>
                  </a:lnTo>
                  <a:lnTo>
                    <a:pt x="1062" y="459"/>
                  </a:lnTo>
                  <a:lnTo>
                    <a:pt x="1064" y="459"/>
                  </a:lnTo>
                  <a:lnTo>
                    <a:pt x="1067" y="456"/>
                  </a:lnTo>
                  <a:lnTo>
                    <a:pt x="1069" y="456"/>
                  </a:lnTo>
                  <a:lnTo>
                    <a:pt x="1072" y="452"/>
                  </a:lnTo>
                  <a:lnTo>
                    <a:pt x="1076" y="449"/>
                  </a:lnTo>
                  <a:lnTo>
                    <a:pt x="1079" y="447"/>
                  </a:lnTo>
                  <a:lnTo>
                    <a:pt x="1076" y="442"/>
                  </a:lnTo>
                  <a:lnTo>
                    <a:pt x="1081" y="440"/>
                  </a:lnTo>
                  <a:lnTo>
                    <a:pt x="1091" y="433"/>
                  </a:lnTo>
                  <a:lnTo>
                    <a:pt x="1093" y="433"/>
                  </a:lnTo>
                  <a:lnTo>
                    <a:pt x="1093" y="428"/>
                  </a:lnTo>
                  <a:lnTo>
                    <a:pt x="1098" y="428"/>
                  </a:lnTo>
                  <a:lnTo>
                    <a:pt x="1105" y="426"/>
                  </a:lnTo>
                  <a:lnTo>
                    <a:pt x="1107" y="426"/>
                  </a:lnTo>
                  <a:lnTo>
                    <a:pt x="1107" y="426"/>
                  </a:lnTo>
                  <a:lnTo>
                    <a:pt x="1112" y="426"/>
                  </a:lnTo>
                  <a:lnTo>
                    <a:pt x="1119" y="419"/>
                  </a:lnTo>
                  <a:lnTo>
                    <a:pt x="1119" y="421"/>
                  </a:lnTo>
                  <a:lnTo>
                    <a:pt x="1119" y="411"/>
                  </a:lnTo>
                  <a:lnTo>
                    <a:pt x="1126" y="40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4" name="Freeform 343"/>
            <p:cNvSpPr>
              <a:spLocks/>
            </p:cNvSpPr>
            <p:nvPr/>
          </p:nvSpPr>
          <p:spPr bwMode="auto">
            <a:xfrm>
              <a:off x="7927489" y="3881582"/>
              <a:ext cx="9760" cy="5693"/>
            </a:xfrm>
            <a:custGeom>
              <a:avLst/>
              <a:gdLst>
                <a:gd name="T0" fmla="*/ 7 w 12"/>
                <a:gd name="T1" fmla="*/ 2 h 7"/>
                <a:gd name="T2" fmla="*/ 0 w 12"/>
                <a:gd name="T3" fmla="*/ 0 h 7"/>
                <a:gd name="T4" fmla="*/ 0 w 12"/>
                <a:gd name="T5" fmla="*/ 2 h 7"/>
                <a:gd name="T6" fmla="*/ 3 w 12"/>
                <a:gd name="T7" fmla="*/ 4 h 7"/>
                <a:gd name="T8" fmla="*/ 7 w 12"/>
                <a:gd name="T9" fmla="*/ 4 h 7"/>
                <a:gd name="T10" fmla="*/ 12 w 12"/>
                <a:gd name="T11" fmla="*/ 7 h 7"/>
                <a:gd name="T12" fmla="*/ 12 w 12"/>
                <a:gd name="T13" fmla="*/ 2 h 7"/>
                <a:gd name="T14" fmla="*/ 7 w 12"/>
                <a:gd name="T15" fmla="*/ 2 h 7"/>
                <a:gd name="T16" fmla="*/ 7 w 12"/>
                <a:gd name="T1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7">
                  <a:moveTo>
                    <a:pt x="7" y="2"/>
                  </a:moveTo>
                  <a:lnTo>
                    <a:pt x="0" y="0"/>
                  </a:lnTo>
                  <a:lnTo>
                    <a:pt x="0" y="2"/>
                  </a:lnTo>
                  <a:lnTo>
                    <a:pt x="3" y="4"/>
                  </a:lnTo>
                  <a:lnTo>
                    <a:pt x="7" y="4"/>
                  </a:lnTo>
                  <a:lnTo>
                    <a:pt x="12" y="7"/>
                  </a:lnTo>
                  <a:lnTo>
                    <a:pt x="12" y="2"/>
                  </a:lnTo>
                  <a:lnTo>
                    <a:pt x="7" y="2"/>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5" name="Freeform 344"/>
            <p:cNvSpPr>
              <a:spLocks/>
            </p:cNvSpPr>
            <p:nvPr/>
          </p:nvSpPr>
          <p:spPr bwMode="auto">
            <a:xfrm>
              <a:off x="6150489" y="2622635"/>
              <a:ext cx="5693" cy="5693"/>
            </a:xfrm>
            <a:custGeom>
              <a:avLst/>
              <a:gdLst>
                <a:gd name="T0" fmla="*/ 5 w 7"/>
                <a:gd name="T1" fmla="*/ 7 h 7"/>
                <a:gd name="T2" fmla="*/ 5 w 7"/>
                <a:gd name="T3" fmla="*/ 7 h 7"/>
                <a:gd name="T4" fmla="*/ 7 w 7"/>
                <a:gd name="T5" fmla="*/ 5 h 7"/>
                <a:gd name="T6" fmla="*/ 7 w 7"/>
                <a:gd name="T7" fmla="*/ 2 h 7"/>
                <a:gd name="T8" fmla="*/ 5 w 7"/>
                <a:gd name="T9" fmla="*/ 0 h 7"/>
                <a:gd name="T10" fmla="*/ 5 w 7"/>
                <a:gd name="T11" fmla="*/ 0 h 7"/>
                <a:gd name="T12" fmla="*/ 0 w 7"/>
                <a:gd name="T13" fmla="*/ 0 h 7"/>
                <a:gd name="T14" fmla="*/ 0 w 7"/>
                <a:gd name="T15" fmla="*/ 2 h 7"/>
                <a:gd name="T16" fmla="*/ 0 w 7"/>
                <a:gd name="T17" fmla="*/ 5 h 7"/>
                <a:gd name="T18" fmla="*/ 5 w 7"/>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7">
                  <a:moveTo>
                    <a:pt x="5" y="7"/>
                  </a:moveTo>
                  <a:lnTo>
                    <a:pt x="5" y="7"/>
                  </a:lnTo>
                  <a:lnTo>
                    <a:pt x="7" y="5"/>
                  </a:lnTo>
                  <a:lnTo>
                    <a:pt x="7" y="2"/>
                  </a:lnTo>
                  <a:lnTo>
                    <a:pt x="5" y="0"/>
                  </a:lnTo>
                  <a:lnTo>
                    <a:pt x="5" y="0"/>
                  </a:lnTo>
                  <a:lnTo>
                    <a:pt x="0" y="0"/>
                  </a:lnTo>
                  <a:lnTo>
                    <a:pt x="0" y="2"/>
                  </a:lnTo>
                  <a:lnTo>
                    <a:pt x="0" y="5"/>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6" name="Freeform 345"/>
            <p:cNvSpPr>
              <a:spLocks/>
            </p:cNvSpPr>
            <p:nvPr/>
          </p:nvSpPr>
          <p:spPr bwMode="auto">
            <a:xfrm>
              <a:off x="6248895" y="2691763"/>
              <a:ext cx="5693" cy="9760"/>
            </a:xfrm>
            <a:custGeom>
              <a:avLst/>
              <a:gdLst>
                <a:gd name="T0" fmla="*/ 2 w 7"/>
                <a:gd name="T1" fmla="*/ 12 h 12"/>
                <a:gd name="T2" fmla="*/ 2 w 7"/>
                <a:gd name="T3" fmla="*/ 12 h 12"/>
                <a:gd name="T4" fmla="*/ 7 w 7"/>
                <a:gd name="T5" fmla="*/ 10 h 12"/>
                <a:gd name="T6" fmla="*/ 7 w 7"/>
                <a:gd name="T7" fmla="*/ 7 h 12"/>
                <a:gd name="T8" fmla="*/ 2 w 7"/>
                <a:gd name="T9" fmla="*/ 5 h 12"/>
                <a:gd name="T10" fmla="*/ 2 w 7"/>
                <a:gd name="T11" fmla="*/ 0 h 12"/>
                <a:gd name="T12" fmla="*/ 2 w 7"/>
                <a:gd name="T13" fmla="*/ 0 h 12"/>
                <a:gd name="T14" fmla="*/ 0 w 7"/>
                <a:gd name="T15" fmla="*/ 0 h 12"/>
                <a:gd name="T16" fmla="*/ 0 w 7"/>
                <a:gd name="T17" fmla="*/ 3 h 12"/>
                <a:gd name="T18" fmla="*/ 0 w 7"/>
                <a:gd name="T19" fmla="*/ 5 h 12"/>
                <a:gd name="T20" fmla="*/ 2 w 7"/>
                <a:gd name="T21" fmla="*/ 10 h 12"/>
                <a:gd name="T22" fmla="*/ 2 w 7"/>
                <a:gd name="T2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12">
                  <a:moveTo>
                    <a:pt x="2" y="12"/>
                  </a:moveTo>
                  <a:lnTo>
                    <a:pt x="2" y="12"/>
                  </a:lnTo>
                  <a:lnTo>
                    <a:pt x="7" y="10"/>
                  </a:lnTo>
                  <a:lnTo>
                    <a:pt x="7" y="7"/>
                  </a:lnTo>
                  <a:lnTo>
                    <a:pt x="2" y="5"/>
                  </a:lnTo>
                  <a:lnTo>
                    <a:pt x="2" y="0"/>
                  </a:lnTo>
                  <a:lnTo>
                    <a:pt x="2" y="0"/>
                  </a:lnTo>
                  <a:lnTo>
                    <a:pt x="0" y="0"/>
                  </a:lnTo>
                  <a:lnTo>
                    <a:pt x="0" y="3"/>
                  </a:lnTo>
                  <a:lnTo>
                    <a:pt x="0" y="5"/>
                  </a:lnTo>
                  <a:lnTo>
                    <a:pt x="2" y="10"/>
                  </a:lnTo>
                  <a:lnTo>
                    <a:pt x="2"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7" name="Freeform 346"/>
            <p:cNvSpPr>
              <a:spLocks/>
            </p:cNvSpPr>
            <p:nvPr/>
          </p:nvSpPr>
          <p:spPr bwMode="auto">
            <a:xfrm>
              <a:off x="6248895" y="2622635"/>
              <a:ext cx="5693" cy="5693"/>
            </a:xfrm>
            <a:custGeom>
              <a:avLst/>
              <a:gdLst>
                <a:gd name="T0" fmla="*/ 5 w 7"/>
                <a:gd name="T1" fmla="*/ 7 h 7"/>
                <a:gd name="T2" fmla="*/ 7 w 7"/>
                <a:gd name="T3" fmla="*/ 5 h 7"/>
                <a:gd name="T4" fmla="*/ 5 w 7"/>
                <a:gd name="T5" fmla="*/ 2 h 7"/>
                <a:gd name="T6" fmla="*/ 2 w 7"/>
                <a:gd name="T7" fmla="*/ 0 h 7"/>
                <a:gd name="T8" fmla="*/ 0 w 7"/>
                <a:gd name="T9" fmla="*/ 2 h 7"/>
                <a:gd name="T10" fmla="*/ 0 w 7"/>
                <a:gd name="T11" fmla="*/ 2 h 7"/>
                <a:gd name="T12" fmla="*/ 2 w 7"/>
                <a:gd name="T13" fmla="*/ 7 h 7"/>
                <a:gd name="T14" fmla="*/ 5 w 7"/>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5" y="7"/>
                  </a:moveTo>
                  <a:lnTo>
                    <a:pt x="7" y="5"/>
                  </a:lnTo>
                  <a:lnTo>
                    <a:pt x="5" y="2"/>
                  </a:lnTo>
                  <a:lnTo>
                    <a:pt x="2" y="0"/>
                  </a:lnTo>
                  <a:lnTo>
                    <a:pt x="0" y="2"/>
                  </a:lnTo>
                  <a:lnTo>
                    <a:pt x="0" y="2"/>
                  </a:lnTo>
                  <a:lnTo>
                    <a:pt x="2" y="7"/>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8" name="Freeform 347"/>
            <p:cNvSpPr>
              <a:spLocks/>
            </p:cNvSpPr>
            <p:nvPr/>
          </p:nvSpPr>
          <p:spPr bwMode="auto">
            <a:xfrm>
              <a:off x="6168380" y="2597424"/>
              <a:ext cx="11386" cy="8133"/>
            </a:xfrm>
            <a:custGeom>
              <a:avLst/>
              <a:gdLst>
                <a:gd name="T0" fmla="*/ 9 w 14"/>
                <a:gd name="T1" fmla="*/ 10 h 10"/>
                <a:gd name="T2" fmla="*/ 11 w 14"/>
                <a:gd name="T3" fmla="*/ 10 h 10"/>
                <a:gd name="T4" fmla="*/ 14 w 14"/>
                <a:gd name="T5" fmla="*/ 7 h 10"/>
                <a:gd name="T6" fmla="*/ 14 w 14"/>
                <a:gd name="T7" fmla="*/ 5 h 10"/>
                <a:gd name="T8" fmla="*/ 14 w 14"/>
                <a:gd name="T9" fmla="*/ 3 h 10"/>
                <a:gd name="T10" fmla="*/ 9 w 14"/>
                <a:gd name="T11" fmla="*/ 5 h 10"/>
                <a:gd name="T12" fmla="*/ 4 w 14"/>
                <a:gd name="T13" fmla="*/ 3 h 10"/>
                <a:gd name="T14" fmla="*/ 2 w 14"/>
                <a:gd name="T15" fmla="*/ 0 h 10"/>
                <a:gd name="T16" fmla="*/ 0 w 14"/>
                <a:gd name="T17" fmla="*/ 3 h 10"/>
                <a:gd name="T18" fmla="*/ 2 w 14"/>
                <a:gd name="T19" fmla="*/ 3 h 10"/>
                <a:gd name="T20" fmla="*/ 9 w 14"/>
                <a:gd name="T2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0">
                  <a:moveTo>
                    <a:pt x="9" y="10"/>
                  </a:moveTo>
                  <a:lnTo>
                    <a:pt x="11" y="10"/>
                  </a:lnTo>
                  <a:lnTo>
                    <a:pt x="14" y="7"/>
                  </a:lnTo>
                  <a:lnTo>
                    <a:pt x="14" y="5"/>
                  </a:lnTo>
                  <a:lnTo>
                    <a:pt x="14" y="3"/>
                  </a:lnTo>
                  <a:lnTo>
                    <a:pt x="9" y="5"/>
                  </a:lnTo>
                  <a:lnTo>
                    <a:pt x="4" y="3"/>
                  </a:lnTo>
                  <a:lnTo>
                    <a:pt x="2" y="0"/>
                  </a:lnTo>
                  <a:lnTo>
                    <a:pt x="0" y="3"/>
                  </a:lnTo>
                  <a:lnTo>
                    <a:pt x="2" y="3"/>
                  </a:lnTo>
                  <a:lnTo>
                    <a:pt x="9"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9" name="Freeform 348"/>
            <p:cNvSpPr>
              <a:spLocks/>
            </p:cNvSpPr>
            <p:nvPr/>
          </p:nvSpPr>
          <p:spPr bwMode="auto">
            <a:xfrm>
              <a:off x="6074040" y="2638088"/>
              <a:ext cx="118738" cy="161842"/>
            </a:xfrm>
            <a:custGeom>
              <a:avLst/>
              <a:gdLst>
                <a:gd name="T0" fmla="*/ 12 w 146"/>
                <a:gd name="T1" fmla="*/ 50 h 199"/>
                <a:gd name="T2" fmla="*/ 16 w 146"/>
                <a:gd name="T3" fmla="*/ 52 h 199"/>
                <a:gd name="T4" fmla="*/ 19 w 146"/>
                <a:gd name="T5" fmla="*/ 66 h 199"/>
                <a:gd name="T6" fmla="*/ 19 w 146"/>
                <a:gd name="T7" fmla="*/ 71 h 199"/>
                <a:gd name="T8" fmla="*/ 16 w 146"/>
                <a:gd name="T9" fmla="*/ 73 h 199"/>
                <a:gd name="T10" fmla="*/ 23 w 146"/>
                <a:gd name="T11" fmla="*/ 83 h 199"/>
                <a:gd name="T12" fmla="*/ 30 w 146"/>
                <a:gd name="T13" fmla="*/ 90 h 199"/>
                <a:gd name="T14" fmla="*/ 38 w 146"/>
                <a:gd name="T15" fmla="*/ 102 h 199"/>
                <a:gd name="T16" fmla="*/ 52 w 146"/>
                <a:gd name="T17" fmla="*/ 106 h 199"/>
                <a:gd name="T18" fmla="*/ 56 w 146"/>
                <a:gd name="T19" fmla="*/ 92 h 199"/>
                <a:gd name="T20" fmla="*/ 59 w 146"/>
                <a:gd name="T21" fmla="*/ 78 h 199"/>
                <a:gd name="T22" fmla="*/ 64 w 146"/>
                <a:gd name="T23" fmla="*/ 73 h 199"/>
                <a:gd name="T24" fmla="*/ 68 w 146"/>
                <a:gd name="T25" fmla="*/ 83 h 199"/>
                <a:gd name="T26" fmla="*/ 78 w 146"/>
                <a:gd name="T27" fmla="*/ 88 h 199"/>
                <a:gd name="T28" fmla="*/ 82 w 146"/>
                <a:gd name="T29" fmla="*/ 85 h 199"/>
                <a:gd name="T30" fmla="*/ 92 w 146"/>
                <a:gd name="T31" fmla="*/ 90 h 199"/>
                <a:gd name="T32" fmla="*/ 71 w 146"/>
                <a:gd name="T33" fmla="*/ 99 h 199"/>
                <a:gd name="T34" fmla="*/ 59 w 146"/>
                <a:gd name="T35" fmla="*/ 114 h 199"/>
                <a:gd name="T36" fmla="*/ 49 w 146"/>
                <a:gd name="T37" fmla="*/ 116 h 199"/>
                <a:gd name="T38" fmla="*/ 49 w 146"/>
                <a:gd name="T39" fmla="*/ 133 h 199"/>
                <a:gd name="T40" fmla="*/ 66 w 146"/>
                <a:gd name="T41" fmla="*/ 130 h 199"/>
                <a:gd name="T42" fmla="*/ 78 w 146"/>
                <a:gd name="T43" fmla="*/ 125 h 199"/>
                <a:gd name="T44" fmla="*/ 90 w 146"/>
                <a:gd name="T45" fmla="*/ 125 h 199"/>
                <a:gd name="T46" fmla="*/ 75 w 146"/>
                <a:gd name="T47" fmla="*/ 130 h 199"/>
                <a:gd name="T48" fmla="*/ 73 w 146"/>
                <a:gd name="T49" fmla="*/ 137 h 199"/>
                <a:gd name="T50" fmla="*/ 68 w 146"/>
                <a:gd name="T51" fmla="*/ 142 h 199"/>
                <a:gd name="T52" fmla="*/ 56 w 146"/>
                <a:gd name="T53" fmla="*/ 137 h 199"/>
                <a:gd name="T54" fmla="*/ 54 w 146"/>
                <a:gd name="T55" fmla="*/ 149 h 199"/>
                <a:gd name="T56" fmla="*/ 59 w 146"/>
                <a:gd name="T57" fmla="*/ 159 h 199"/>
                <a:gd name="T58" fmla="*/ 68 w 146"/>
                <a:gd name="T59" fmla="*/ 168 h 199"/>
                <a:gd name="T60" fmla="*/ 82 w 146"/>
                <a:gd name="T61" fmla="*/ 170 h 199"/>
                <a:gd name="T62" fmla="*/ 82 w 146"/>
                <a:gd name="T63" fmla="*/ 177 h 199"/>
                <a:gd name="T64" fmla="*/ 90 w 146"/>
                <a:gd name="T65" fmla="*/ 196 h 199"/>
                <a:gd name="T66" fmla="*/ 99 w 146"/>
                <a:gd name="T67" fmla="*/ 199 h 199"/>
                <a:gd name="T68" fmla="*/ 101 w 146"/>
                <a:gd name="T69" fmla="*/ 177 h 199"/>
                <a:gd name="T70" fmla="*/ 109 w 146"/>
                <a:gd name="T71" fmla="*/ 149 h 199"/>
                <a:gd name="T72" fmla="*/ 116 w 146"/>
                <a:gd name="T73" fmla="*/ 140 h 199"/>
                <a:gd name="T74" fmla="*/ 116 w 146"/>
                <a:gd name="T75" fmla="*/ 116 h 199"/>
                <a:gd name="T76" fmla="*/ 120 w 146"/>
                <a:gd name="T77" fmla="*/ 97 h 199"/>
                <a:gd name="T78" fmla="*/ 123 w 146"/>
                <a:gd name="T79" fmla="*/ 80 h 199"/>
                <a:gd name="T80" fmla="*/ 144 w 146"/>
                <a:gd name="T81" fmla="*/ 78 h 199"/>
                <a:gd name="T82" fmla="*/ 130 w 146"/>
                <a:gd name="T83" fmla="*/ 64 h 199"/>
                <a:gd name="T84" fmla="*/ 109 w 146"/>
                <a:gd name="T85" fmla="*/ 45 h 199"/>
                <a:gd name="T86" fmla="*/ 94 w 146"/>
                <a:gd name="T87" fmla="*/ 28 h 199"/>
                <a:gd name="T88" fmla="*/ 92 w 146"/>
                <a:gd name="T89" fmla="*/ 35 h 199"/>
                <a:gd name="T90" fmla="*/ 82 w 146"/>
                <a:gd name="T91" fmla="*/ 7 h 199"/>
                <a:gd name="T92" fmla="*/ 71 w 146"/>
                <a:gd name="T93" fmla="*/ 0 h 199"/>
                <a:gd name="T94" fmla="*/ 64 w 146"/>
                <a:gd name="T95" fmla="*/ 24 h 199"/>
                <a:gd name="T96" fmla="*/ 73 w 146"/>
                <a:gd name="T97" fmla="*/ 54 h 199"/>
                <a:gd name="T98" fmla="*/ 68 w 146"/>
                <a:gd name="T99" fmla="*/ 59 h 199"/>
                <a:gd name="T100" fmla="*/ 64 w 146"/>
                <a:gd name="T101" fmla="*/ 50 h 199"/>
                <a:gd name="T102" fmla="*/ 54 w 146"/>
                <a:gd name="T103" fmla="*/ 24 h 199"/>
                <a:gd name="T104" fmla="*/ 42 w 146"/>
                <a:gd name="T105" fmla="*/ 35 h 199"/>
                <a:gd name="T106" fmla="*/ 42 w 146"/>
                <a:gd name="T107" fmla="*/ 43 h 199"/>
                <a:gd name="T108" fmla="*/ 33 w 146"/>
                <a:gd name="T109" fmla="*/ 35 h 199"/>
                <a:gd name="T110" fmla="*/ 28 w 146"/>
                <a:gd name="T111" fmla="*/ 33 h 199"/>
                <a:gd name="T112" fmla="*/ 35 w 146"/>
                <a:gd name="T113" fmla="*/ 24 h 199"/>
                <a:gd name="T114" fmla="*/ 38 w 146"/>
                <a:gd name="T115" fmla="*/ 12 h 199"/>
                <a:gd name="T116" fmla="*/ 16 w 146"/>
                <a:gd name="T117" fmla="*/ 17 h 199"/>
                <a:gd name="T118" fmla="*/ 14 w 146"/>
                <a:gd name="T119" fmla="*/ 24 h 199"/>
                <a:gd name="T120" fmla="*/ 7 w 146"/>
                <a:gd name="T121" fmla="*/ 31 h 199"/>
                <a:gd name="T122" fmla="*/ 2 w 146"/>
                <a:gd name="T123" fmla="*/ 5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 h="199">
                  <a:moveTo>
                    <a:pt x="2" y="50"/>
                  </a:moveTo>
                  <a:lnTo>
                    <a:pt x="7" y="54"/>
                  </a:lnTo>
                  <a:lnTo>
                    <a:pt x="7" y="59"/>
                  </a:lnTo>
                  <a:lnTo>
                    <a:pt x="9" y="57"/>
                  </a:lnTo>
                  <a:lnTo>
                    <a:pt x="12" y="54"/>
                  </a:lnTo>
                  <a:lnTo>
                    <a:pt x="12" y="50"/>
                  </a:lnTo>
                  <a:lnTo>
                    <a:pt x="12" y="47"/>
                  </a:lnTo>
                  <a:lnTo>
                    <a:pt x="12" y="45"/>
                  </a:lnTo>
                  <a:lnTo>
                    <a:pt x="14" y="47"/>
                  </a:lnTo>
                  <a:lnTo>
                    <a:pt x="19" y="47"/>
                  </a:lnTo>
                  <a:lnTo>
                    <a:pt x="19" y="47"/>
                  </a:lnTo>
                  <a:lnTo>
                    <a:pt x="16" y="52"/>
                  </a:lnTo>
                  <a:lnTo>
                    <a:pt x="14" y="57"/>
                  </a:lnTo>
                  <a:lnTo>
                    <a:pt x="14" y="57"/>
                  </a:lnTo>
                  <a:lnTo>
                    <a:pt x="14" y="59"/>
                  </a:lnTo>
                  <a:lnTo>
                    <a:pt x="19" y="64"/>
                  </a:lnTo>
                  <a:lnTo>
                    <a:pt x="19" y="64"/>
                  </a:lnTo>
                  <a:lnTo>
                    <a:pt x="19" y="66"/>
                  </a:lnTo>
                  <a:lnTo>
                    <a:pt x="23" y="64"/>
                  </a:lnTo>
                  <a:lnTo>
                    <a:pt x="23" y="66"/>
                  </a:lnTo>
                  <a:lnTo>
                    <a:pt x="23" y="69"/>
                  </a:lnTo>
                  <a:lnTo>
                    <a:pt x="21" y="71"/>
                  </a:lnTo>
                  <a:lnTo>
                    <a:pt x="19" y="71"/>
                  </a:lnTo>
                  <a:lnTo>
                    <a:pt x="19" y="71"/>
                  </a:lnTo>
                  <a:lnTo>
                    <a:pt x="16" y="69"/>
                  </a:lnTo>
                  <a:lnTo>
                    <a:pt x="12" y="64"/>
                  </a:lnTo>
                  <a:lnTo>
                    <a:pt x="12" y="64"/>
                  </a:lnTo>
                  <a:lnTo>
                    <a:pt x="9" y="66"/>
                  </a:lnTo>
                  <a:lnTo>
                    <a:pt x="14" y="71"/>
                  </a:lnTo>
                  <a:lnTo>
                    <a:pt x="16" y="73"/>
                  </a:lnTo>
                  <a:lnTo>
                    <a:pt x="19" y="73"/>
                  </a:lnTo>
                  <a:lnTo>
                    <a:pt x="19" y="76"/>
                  </a:lnTo>
                  <a:lnTo>
                    <a:pt x="16" y="78"/>
                  </a:lnTo>
                  <a:lnTo>
                    <a:pt x="19" y="80"/>
                  </a:lnTo>
                  <a:lnTo>
                    <a:pt x="21" y="83"/>
                  </a:lnTo>
                  <a:lnTo>
                    <a:pt x="23" y="83"/>
                  </a:lnTo>
                  <a:lnTo>
                    <a:pt x="26" y="85"/>
                  </a:lnTo>
                  <a:lnTo>
                    <a:pt x="28" y="88"/>
                  </a:lnTo>
                  <a:lnTo>
                    <a:pt x="30" y="88"/>
                  </a:lnTo>
                  <a:lnTo>
                    <a:pt x="33" y="88"/>
                  </a:lnTo>
                  <a:lnTo>
                    <a:pt x="33" y="88"/>
                  </a:lnTo>
                  <a:lnTo>
                    <a:pt x="30" y="90"/>
                  </a:lnTo>
                  <a:lnTo>
                    <a:pt x="26" y="90"/>
                  </a:lnTo>
                  <a:lnTo>
                    <a:pt x="28" y="95"/>
                  </a:lnTo>
                  <a:lnTo>
                    <a:pt x="30" y="97"/>
                  </a:lnTo>
                  <a:lnTo>
                    <a:pt x="30" y="97"/>
                  </a:lnTo>
                  <a:lnTo>
                    <a:pt x="33" y="97"/>
                  </a:lnTo>
                  <a:lnTo>
                    <a:pt x="38" y="102"/>
                  </a:lnTo>
                  <a:lnTo>
                    <a:pt x="40" y="106"/>
                  </a:lnTo>
                  <a:lnTo>
                    <a:pt x="38" y="106"/>
                  </a:lnTo>
                  <a:lnTo>
                    <a:pt x="38" y="109"/>
                  </a:lnTo>
                  <a:lnTo>
                    <a:pt x="42" y="109"/>
                  </a:lnTo>
                  <a:lnTo>
                    <a:pt x="49" y="109"/>
                  </a:lnTo>
                  <a:lnTo>
                    <a:pt x="52" y="106"/>
                  </a:lnTo>
                  <a:lnTo>
                    <a:pt x="52" y="104"/>
                  </a:lnTo>
                  <a:lnTo>
                    <a:pt x="54" y="99"/>
                  </a:lnTo>
                  <a:lnTo>
                    <a:pt x="56" y="99"/>
                  </a:lnTo>
                  <a:lnTo>
                    <a:pt x="59" y="99"/>
                  </a:lnTo>
                  <a:lnTo>
                    <a:pt x="59" y="97"/>
                  </a:lnTo>
                  <a:lnTo>
                    <a:pt x="56" y="92"/>
                  </a:lnTo>
                  <a:lnTo>
                    <a:pt x="56" y="90"/>
                  </a:lnTo>
                  <a:lnTo>
                    <a:pt x="56" y="85"/>
                  </a:lnTo>
                  <a:lnTo>
                    <a:pt x="54" y="83"/>
                  </a:lnTo>
                  <a:lnTo>
                    <a:pt x="54" y="78"/>
                  </a:lnTo>
                  <a:lnTo>
                    <a:pt x="56" y="78"/>
                  </a:lnTo>
                  <a:lnTo>
                    <a:pt x="59" y="78"/>
                  </a:lnTo>
                  <a:lnTo>
                    <a:pt x="61" y="83"/>
                  </a:lnTo>
                  <a:lnTo>
                    <a:pt x="59" y="83"/>
                  </a:lnTo>
                  <a:lnTo>
                    <a:pt x="61" y="85"/>
                  </a:lnTo>
                  <a:lnTo>
                    <a:pt x="64" y="83"/>
                  </a:lnTo>
                  <a:lnTo>
                    <a:pt x="64" y="80"/>
                  </a:lnTo>
                  <a:lnTo>
                    <a:pt x="64" y="73"/>
                  </a:lnTo>
                  <a:lnTo>
                    <a:pt x="64" y="71"/>
                  </a:lnTo>
                  <a:lnTo>
                    <a:pt x="66" y="71"/>
                  </a:lnTo>
                  <a:lnTo>
                    <a:pt x="66" y="73"/>
                  </a:lnTo>
                  <a:lnTo>
                    <a:pt x="68" y="78"/>
                  </a:lnTo>
                  <a:lnTo>
                    <a:pt x="68" y="80"/>
                  </a:lnTo>
                  <a:lnTo>
                    <a:pt x="68" y="83"/>
                  </a:lnTo>
                  <a:lnTo>
                    <a:pt x="66" y="85"/>
                  </a:lnTo>
                  <a:lnTo>
                    <a:pt x="66" y="88"/>
                  </a:lnTo>
                  <a:lnTo>
                    <a:pt x="66" y="92"/>
                  </a:lnTo>
                  <a:lnTo>
                    <a:pt x="68" y="95"/>
                  </a:lnTo>
                  <a:lnTo>
                    <a:pt x="71" y="95"/>
                  </a:lnTo>
                  <a:lnTo>
                    <a:pt x="78" y="88"/>
                  </a:lnTo>
                  <a:lnTo>
                    <a:pt x="78" y="83"/>
                  </a:lnTo>
                  <a:lnTo>
                    <a:pt x="78" y="80"/>
                  </a:lnTo>
                  <a:lnTo>
                    <a:pt x="80" y="78"/>
                  </a:lnTo>
                  <a:lnTo>
                    <a:pt x="82" y="78"/>
                  </a:lnTo>
                  <a:lnTo>
                    <a:pt x="82" y="80"/>
                  </a:lnTo>
                  <a:lnTo>
                    <a:pt x="82" y="85"/>
                  </a:lnTo>
                  <a:lnTo>
                    <a:pt x="80" y="90"/>
                  </a:lnTo>
                  <a:lnTo>
                    <a:pt x="80" y="92"/>
                  </a:lnTo>
                  <a:lnTo>
                    <a:pt x="85" y="92"/>
                  </a:lnTo>
                  <a:lnTo>
                    <a:pt x="87" y="92"/>
                  </a:lnTo>
                  <a:lnTo>
                    <a:pt x="90" y="90"/>
                  </a:lnTo>
                  <a:lnTo>
                    <a:pt x="92" y="90"/>
                  </a:lnTo>
                  <a:lnTo>
                    <a:pt x="92" y="92"/>
                  </a:lnTo>
                  <a:lnTo>
                    <a:pt x="90" y="95"/>
                  </a:lnTo>
                  <a:lnTo>
                    <a:pt x="87" y="95"/>
                  </a:lnTo>
                  <a:lnTo>
                    <a:pt x="82" y="97"/>
                  </a:lnTo>
                  <a:lnTo>
                    <a:pt x="78" y="97"/>
                  </a:lnTo>
                  <a:lnTo>
                    <a:pt x="71" y="99"/>
                  </a:lnTo>
                  <a:lnTo>
                    <a:pt x="71" y="102"/>
                  </a:lnTo>
                  <a:lnTo>
                    <a:pt x="71" y="104"/>
                  </a:lnTo>
                  <a:lnTo>
                    <a:pt x="68" y="106"/>
                  </a:lnTo>
                  <a:lnTo>
                    <a:pt x="64" y="109"/>
                  </a:lnTo>
                  <a:lnTo>
                    <a:pt x="61" y="114"/>
                  </a:lnTo>
                  <a:lnTo>
                    <a:pt x="59" y="114"/>
                  </a:lnTo>
                  <a:lnTo>
                    <a:pt x="56" y="114"/>
                  </a:lnTo>
                  <a:lnTo>
                    <a:pt x="56" y="118"/>
                  </a:lnTo>
                  <a:lnTo>
                    <a:pt x="54" y="118"/>
                  </a:lnTo>
                  <a:lnTo>
                    <a:pt x="54" y="116"/>
                  </a:lnTo>
                  <a:lnTo>
                    <a:pt x="52" y="114"/>
                  </a:lnTo>
                  <a:lnTo>
                    <a:pt x="49" y="116"/>
                  </a:lnTo>
                  <a:lnTo>
                    <a:pt x="47" y="116"/>
                  </a:lnTo>
                  <a:lnTo>
                    <a:pt x="47" y="118"/>
                  </a:lnTo>
                  <a:lnTo>
                    <a:pt x="47" y="121"/>
                  </a:lnTo>
                  <a:lnTo>
                    <a:pt x="47" y="125"/>
                  </a:lnTo>
                  <a:lnTo>
                    <a:pt x="47" y="133"/>
                  </a:lnTo>
                  <a:lnTo>
                    <a:pt x="49" y="133"/>
                  </a:lnTo>
                  <a:lnTo>
                    <a:pt x="52" y="133"/>
                  </a:lnTo>
                  <a:lnTo>
                    <a:pt x="54" y="130"/>
                  </a:lnTo>
                  <a:lnTo>
                    <a:pt x="59" y="130"/>
                  </a:lnTo>
                  <a:lnTo>
                    <a:pt x="61" y="130"/>
                  </a:lnTo>
                  <a:lnTo>
                    <a:pt x="64" y="130"/>
                  </a:lnTo>
                  <a:lnTo>
                    <a:pt x="66" y="130"/>
                  </a:lnTo>
                  <a:lnTo>
                    <a:pt x="68" y="125"/>
                  </a:lnTo>
                  <a:lnTo>
                    <a:pt x="71" y="125"/>
                  </a:lnTo>
                  <a:lnTo>
                    <a:pt x="71" y="123"/>
                  </a:lnTo>
                  <a:lnTo>
                    <a:pt x="75" y="123"/>
                  </a:lnTo>
                  <a:lnTo>
                    <a:pt x="75" y="125"/>
                  </a:lnTo>
                  <a:lnTo>
                    <a:pt x="78" y="125"/>
                  </a:lnTo>
                  <a:lnTo>
                    <a:pt x="85" y="125"/>
                  </a:lnTo>
                  <a:lnTo>
                    <a:pt x="87" y="123"/>
                  </a:lnTo>
                  <a:lnTo>
                    <a:pt x="92" y="121"/>
                  </a:lnTo>
                  <a:lnTo>
                    <a:pt x="92" y="121"/>
                  </a:lnTo>
                  <a:lnTo>
                    <a:pt x="92" y="123"/>
                  </a:lnTo>
                  <a:lnTo>
                    <a:pt x="90" y="125"/>
                  </a:lnTo>
                  <a:lnTo>
                    <a:pt x="90" y="128"/>
                  </a:lnTo>
                  <a:lnTo>
                    <a:pt x="90" y="128"/>
                  </a:lnTo>
                  <a:lnTo>
                    <a:pt x="87" y="128"/>
                  </a:lnTo>
                  <a:lnTo>
                    <a:pt x="85" y="128"/>
                  </a:lnTo>
                  <a:lnTo>
                    <a:pt x="80" y="128"/>
                  </a:lnTo>
                  <a:lnTo>
                    <a:pt x="75" y="130"/>
                  </a:lnTo>
                  <a:lnTo>
                    <a:pt x="71" y="133"/>
                  </a:lnTo>
                  <a:lnTo>
                    <a:pt x="66" y="133"/>
                  </a:lnTo>
                  <a:lnTo>
                    <a:pt x="64" y="135"/>
                  </a:lnTo>
                  <a:lnTo>
                    <a:pt x="64" y="135"/>
                  </a:lnTo>
                  <a:lnTo>
                    <a:pt x="68" y="137"/>
                  </a:lnTo>
                  <a:lnTo>
                    <a:pt x="73" y="137"/>
                  </a:lnTo>
                  <a:lnTo>
                    <a:pt x="75" y="137"/>
                  </a:lnTo>
                  <a:lnTo>
                    <a:pt x="80" y="140"/>
                  </a:lnTo>
                  <a:lnTo>
                    <a:pt x="80" y="142"/>
                  </a:lnTo>
                  <a:lnTo>
                    <a:pt x="73" y="142"/>
                  </a:lnTo>
                  <a:lnTo>
                    <a:pt x="71" y="144"/>
                  </a:lnTo>
                  <a:lnTo>
                    <a:pt x="68" y="142"/>
                  </a:lnTo>
                  <a:lnTo>
                    <a:pt x="64" y="142"/>
                  </a:lnTo>
                  <a:lnTo>
                    <a:pt x="64" y="142"/>
                  </a:lnTo>
                  <a:lnTo>
                    <a:pt x="61" y="142"/>
                  </a:lnTo>
                  <a:lnTo>
                    <a:pt x="61" y="142"/>
                  </a:lnTo>
                  <a:lnTo>
                    <a:pt x="59" y="140"/>
                  </a:lnTo>
                  <a:lnTo>
                    <a:pt x="56" y="137"/>
                  </a:lnTo>
                  <a:lnTo>
                    <a:pt x="52" y="142"/>
                  </a:lnTo>
                  <a:lnTo>
                    <a:pt x="52" y="142"/>
                  </a:lnTo>
                  <a:lnTo>
                    <a:pt x="54" y="144"/>
                  </a:lnTo>
                  <a:lnTo>
                    <a:pt x="54" y="147"/>
                  </a:lnTo>
                  <a:lnTo>
                    <a:pt x="52" y="149"/>
                  </a:lnTo>
                  <a:lnTo>
                    <a:pt x="54" y="149"/>
                  </a:lnTo>
                  <a:lnTo>
                    <a:pt x="54" y="151"/>
                  </a:lnTo>
                  <a:lnTo>
                    <a:pt x="54" y="154"/>
                  </a:lnTo>
                  <a:lnTo>
                    <a:pt x="56" y="154"/>
                  </a:lnTo>
                  <a:lnTo>
                    <a:pt x="56" y="159"/>
                  </a:lnTo>
                  <a:lnTo>
                    <a:pt x="56" y="159"/>
                  </a:lnTo>
                  <a:lnTo>
                    <a:pt x="59" y="159"/>
                  </a:lnTo>
                  <a:lnTo>
                    <a:pt x="61" y="161"/>
                  </a:lnTo>
                  <a:lnTo>
                    <a:pt x="61" y="163"/>
                  </a:lnTo>
                  <a:lnTo>
                    <a:pt x="64" y="166"/>
                  </a:lnTo>
                  <a:lnTo>
                    <a:pt x="64" y="166"/>
                  </a:lnTo>
                  <a:lnTo>
                    <a:pt x="66" y="166"/>
                  </a:lnTo>
                  <a:lnTo>
                    <a:pt x="68" y="168"/>
                  </a:lnTo>
                  <a:lnTo>
                    <a:pt x="71" y="168"/>
                  </a:lnTo>
                  <a:lnTo>
                    <a:pt x="71" y="173"/>
                  </a:lnTo>
                  <a:lnTo>
                    <a:pt x="75" y="175"/>
                  </a:lnTo>
                  <a:lnTo>
                    <a:pt x="80" y="173"/>
                  </a:lnTo>
                  <a:lnTo>
                    <a:pt x="80" y="170"/>
                  </a:lnTo>
                  <a:lnTo>
                    <a:pt x="82" y="170"/>
                  </a:lnTo>
                  <a:lnTo>
                    <a:pt x="85" y="173"/>
                  </a:lnTo>
                  <a:lnTo>
                    <a:pt x="85" y="173"/>
                  </a:lnTo>
                  <a:lnTo>
                    <a:pt x="87" y="173"/>
                  </a:lnTo>
                  <a:lnTo>
                    <a:pt x="87" y="175"/>
                  </a:lnTo>
                  <a:lnTo>
                    <a:pt x="85" y="177"/>
                  </a:lnTo>
                  <a:lnTo>
                    <a:pt x="82" y="177"/>
                  </a:lnTo>
                  <a:lnTo>
                    <a:pt x="80" y="180"/>
                  </a:lnTo>
                  <a:lnTo>
                    <a:pt x="80" y="182"/>
                  </a:lnTo>
                  <a:lnTo>
                    <a:pt x="87" y="189"/>
                  </a:lnTo>
                  <a:lnTo>
                    <a:pt x="90" y="189"/>
                  </a:lnTo>
                  <a:lnTo>
                    <a:pt x="90" y="192"/>
                  </a:lnTo>
                  <a:lnTo>
                    <a:pt x="90" y="196"/>
                  </a:lnTo>
                  <a:lnTo>
                    <a:pt x="90" y="199"/>
                  </a:lnTo>
                  <a:lnTo>
                    <a:pt x="92" y="199"/>
                  </a:lnTo>
                  <a:lnTo>
                    <a:pt x="92" y="196"/>
                  </a:lnTo>
                  <a:lnTo>
                    <a:pt x="94" y="196"/>
                  </a:lnTo>
                  <a:lnTo>
                    <a:pt x="97" y="199"/>
                  </a:lnTo>
                  <a:lnTo>
                    <a:pt x="99" y="199"/>
                  </a:lnTo>
                  <a:lnTo>
                    <a:pt x="101" y="194"/>
                  </a:lnTo>
                  <a:lnTo>
                    <a:pt x="101" y="192"/>
                  </a:lnTo>
                  <a:lnTo>
                    <a:pt x="104" y="189"/>
                  </a:lnTo>
                  <a:lnTo>
                    <a:pt x="104" y="187"/>
                  </a:lnTo>
                  <a:lnTo>
                    <a:pt x="101" y="182"/>
                  </a:lnTo>
                  <a:lnTo>
                    <a:pt x="101" y="177"/>
                  </a:lnTo>
                  <a:lnTo>
                    <a:pt x="104" y="175"/>
                  </a:lnTo>
                  <a:lnTo>
                    <a:pt x="104" y="173"/>
                  </a:lnTo>
                  <a:lnTo>
                    <a:pt x="106" y="159"/>
                  </a:lnTo>
                  <a:lnTo>
                    <a:pt x="106" y="156"/>
                  </a:lnTo>
                  <a:lnTo>
                    <a:pt x="106" y="154"/>
                  </a:lnTo>
                  <a:lnTo>
                    <a:pt x="109" y="149"/>
                  </a:lnTo>
                  <a:lnTo>
                    <a:pt x="109" y="149"/>
                  </a:lnTo>
                  <a:lnTo>
                    <a:pt x="106" y="147"/>
                  </a:lnTo>
                  <a:lnTo>
                    <a:pt x="109" y="144"/>
                  </a:lnTo>
                  <a:lnTo>
                    <a:pt x="113" y="144"/>
                  </a:lnTo>
                  <a:lnTo>
                    <a:pt x="113" y="144"/>
                  </a:lnTo>
                  <a:lnTo>
                    <a:pt x="116" y="140"/>
                  </a:lnTo>
                  <a:lnTo>
                    <a:pt x="116" y="135"/>
                  </a:lnTo>
                  <a:lnTo>
                    <a:pt x="116" y="130"/>
                  </a:lnTo>
                  <a:lnTo>
                    <a:pt x="116" y="125"/>
                  </a:lnTo>
                  <a:lnTo>
                    <a:pt x="113" y="121"/>
                  </a:lnTo>
                  <a:lnTo>
                    <a:pt x="113" y="116"/>
                  </a:lnTo>
                  <a:lnTo>
                    <a:pt x="116" y="116"/>
                  </a:lnTo>
                  <a:lnTo>
                    <a:pt x="118" y="118"/>
                  </a:lnTo>
                  <a:lnTo>
                    <a:pt x="120" y="114"/>
                  </a:lnTo>
                  <a:lnTo>
                    <a:pt x="120" y="114"/>
                  </a:lnTo>
                  <a:lnTo>
                    <a:pt x="118" y="109"/>
                  </a:lnTo>
                  <a:lnTo>
                    <a:pt x="120" y="104"/>
                  </a:lnTo>
                  <a:lnTo>
                    <a:pt x="120" y="97"/>
                  </a:lnTo>
                  <a:lnTo>
                    <a:pt x="118" y="92"/>
                  </a:lnTo>
                  <a:lnTo>
                    <a:pt x="120" y="90"/>
                  </a:lnTo>
                  <a:lnTo>
                    <a:pt x="123" y="88"/>
                  </a:lnTo>
                  <a:lnTo>
                    <a:pt x="125" y="85"/>
                  </a:lnTo>
                  <a:lnTo>
                    <a:pt x="123" y="83"/>
                  </a:lnTo>
                  <a:lnTo>
                    <a:pt x="123" y="80"/>
                  </a:lnTo>
                  <a:lnTo>
                    <a:pt x="127" y="80"/>
                  </a:lnTo>
                  <a:lnTo>
                    <a:pt x="132" y="76"/>
                  </a:lnTo>
                  <a:lnTo>
                    <a:pt x="135" y="76"/>
                  </a:lnTo>
                  <a:lnTo>
                    <a:pt x="139" y="76"/>
                  </a:lnTo>
                  <a:lnTo>
                    <a:pt x="142" y="78"/>
                  </a:lnTo>
                  <a:lnTo>
                    <a:pt x="144" y="78"/>
                  </a:lnTo>
                  <a:lnTo>
                    <a:pt x="144" y="76"/>
                  </a:lnTo>
                  <a:lnTo>
                    <a:pt x="146" y="73"/>
                  </a:lnTo>
                  <a:lnTo>
                    <a:pt x="146" y="69"/>
                  </a:lnTo>
                  <a:lnTo>
                    <a:pt x="142" y="69"/>
                  </a:lnTo>
                  <a:lnTo>
                    <a:pt x="135" y="66"/>
                  </a:lnTo>
                  <a:lnTo>
                    <a:pt x="130" y="64"/>
                  </a:lnTo>
                  <a:lnTo>
                    <a:pt x="125" y="57"/>
                  </a:lnTo>
                  <a:lnTo>
                    <a:pt x="123" y="54"/>
                  </a:lnTo>
                  <a:lnTo>
                    <a:pt x="118" y="50"/>
                  </a:lnTo>
                  <a:lnTo>
                    <a:pt x="116" y="50"/>
                  </a:lnTo>
                  <a:lnTo>
                    <a:pt x="111" y="50"/>
                  </a:lnTo>
                  <a:lnTo>
                    <a:pt x="109" y="45"/>
                  </a:lnTo>
                  <a:lnTo>
                    <a:pt x="109" y="43"/>
                  </a:lnTo>
                  <a:lnTo>
                    <a:pt x="106" y="33"/>
                  </a:lnTo>
                  <a:lnTo>
                    <a:pt x="101" y="26"/>
                  </a:lnTo>
                  <a:lnTo>
                    <a:pt x="97" y="21"/>
                  </a:lnTo>
                  <a:lnTo>
                    <a:pt x="94" y="24"/>
                  </a:lnTo>
                  <a:lnTo>
                    <a:pt x="94" y="28"/>
                  </a:lnTo>
                  <a:lnTo>
                    <a:pt x="94" y="35"/>
                  </a:lnTo>
                  <a:lnTo>
                    <a:pt x="94" y="40"/>
                  </a:lnTo>
                  <a:lnTo>
                    <a:pt x="92" y="43"/>
                  </a:lnTo>
                  <a:lnTo>
                    <a:pt x="90" y="43"/>
                  </a:lnTo>
                  <a:lnTo>
                    <a:pt x="92" y="40"/>
                  </a:lnTo>
                  <a:lnTo>
                    <a:pt x="92" y="35"/>
                  </a:lnTo>
                  <a:lnTo>
                    <a:pt x="92" y="26"/>
                  </a:lnTo>
                  <a:lnTo>
                    <a:pt x="92" y="24"/>
                  </a:lnTo>
                  <a:lnTo>
                    <a:pt x="92" y="19"/>
                  </a:lnTo>
                  <a:lnTo>
                    <a:pt x="90" y="14"/>
                  </a:lnTo>
                  <a:lnTo>
                    <a:pt x="87" y="9"/>
                  </a:lnTo>
                  <a:lnTo>
                    <a:pt x="82" y="7"/>
                  </a:lnTo>
                  <a:lnTo>
                    <a:pt x="80" y="9"/>
                  </a:lnTo>
                  <a:lnTo>
                    <a:pt x="80" y="12"/>
                  </a:lnTo>
                  <a:lnTo>
                    <a:pt x="78" y="9"/>
                  </a:lnTo>
                  <a:lnTo>
                    <a:pt x="75" y="7"/>
                  </a:lnTo>
                  <a:lnTo>
                    <a:pt x="73" y="0"/>
                  </a:lnTo>
                  <a:lnTo>
                    <a:pt x="71" y="0"/>
                  </a:lnTo>
                  <a:lnTo>
                    <a:pt x="68" y="0"/>
                  </a:lnTo>
                  <a:lnTo>
                    <a:pt x="66" y="5"/>
                  </a:lnTo>
                  <a:lnTo>
                    <a:pt x="66" y="12"/>
                  </a:lnTo>
                  <a:lnTo>
                    <a:pt x="66" y="14"/>
                  </a:lnTo>
                  <a:lnTo>
                    <a:pt x="66" y="19"/>
                  </a:lnTo>
                  <a:lnTo>
                    <a:pt x="64" y="24"/>
                  </a:lnTo>
                  <a:lnTo>
                    <a:pt x="66" y="24"/>
                  </a:lnTo>
                  <a:lnTo>
                    <a:pt x="68" y="26"/>
                  </a:lnTo>
                  <a:lnTo>
                    <a:pt x="66" y="38"/>
                  </a:lnTo>
                  <a:lnTo>
                    <a:pt x="68" y="45"/>
                  </a:lnTo>
                  <a:lnTo>
                    <a:pt x="68" y="50"/>
                  </a:lnTo>
                  <a:lnTo>
                    <a:pt x="73" y="54"/>
                  </a:lnTo>
                  <a:lnTo>
                    <a:pt x="73" y="59"/>
                  </a:lnTo>
                  <a:lnTo>
                    <a:pt x="75" y="64"/>
                  </a:lnTo>
                  <a:lnTo>
                    <a:pt x="75" y="66"/>
                  </a:lnTo>
                  <a:lnTo>
                    <a:pt x="73" y="66"/>
                  </a:lnTo>
                  <a:lnTo>
                    <a:pt x="71" y="64"/>
                  </a:lnTo>
                  <a:lnTo>
                    <a:pt x="68" y="59"/>
                  </a:lnTo>
                  <a:lnTo>
                    <a:pt x="66" y="54"/>
                  </a:lnTo>
                  <a:lnTo>
                    <a:pt x="64" y="54"/>
                  </a:lnTo>
                  <a:lnTo>
                    <a:pt x="61" y="57"/>
                  </a:lnTo>
                  <a:lnTo>
                    <a:pt x="59" y="54"/>
                  </a:lnTo>
                  <a:lnTo>
                    <a:pt x="59" y="54"/>
                  </a:lnTo>
                  <a:lnTo>
                    <a:pt x="64" y="50"/>
                  </a:lnTo>
                  <a:lnTo>
                    <a:pt x="64" y="47"/>
                  </a:lnTo>
                  <a:lnTo>
                    <a:pt x="64" y="45"/>
                  </a:lnTo>
                  <a:lnTo>
                    <a:pt x="61" y="35"/>
                  </a:lnTo>
                  <a:lnTo>
                    <a:pt x="61" y="28"/>
                  </a:lnTo>
                  <a:lnTo>
                    <a:pt x="59" y="26"/>
                  </a:lnTo>
                  <a:lnTo>
                    <a:pt x="54" y="24"/>
                  </a:lnTo>
                  <a:lnTo>
                    <a:pt x="52" y="19"/>
                  </a:lnTo>
                  <a:lnTo>
                    <a:pt x="49" y="19"/>
                  </a:lnTo>
                  <a:lnTo>
                    <a:pt x="47" y="19"/>
                  </a:lnTo>
                  <a:lnTo>
                    <a:pt x="47" y="24"/>
                  </a:lnTo>
                  <a:lnTo>
                    <a:pt x="42" y="31"/>
                  </a:lnTo>
                  <a:lnTo>
                    <a:pt x="42" y="35"/>
                  </a:lnTo>
                  <a:lnTo>
                    <a:pt x="42" y="40"/>
                  </a:lnTo>
                  <a:lnTo>
                    <a:pt x="45" y="45"/>
                  </a:lnTo>
                  <a:lnTo>
                    <a:pt x="47" y="50"/>
                  </a:lnTo>
                  <a:lnTo>
                    <a:pt x="45" y="50"/>
                  </a:lnTo>
                  <a:lnTo>
                    <a:pt x="42" y="47"/>
                  </a:lnTo>
                  <a:lnTo>
                    <a:pt x="42" y="43"/>
                  </a:lnTo>
                  <a:lnTo>
                    <a:pt x="42" y="40"/>
                  </a:lnTo>
                  <a:lnTo>
                    <a:pt x="40" y="38"/>
                  </a:lnTo>
                  <a:lnTo>
                    <a:pt x="38" y="35"/>
                  </a:lnTo>
                  <a:lnTo>
                    <a:pt x="38" y="35"/>
                  </a:lnTo>
                  <a:lnTo>
                    <a:pt x="35" y="38"/>
                  </a:lnTo>
                  <a:lnTo>
                    <a:pt x="33" y="35"/>
                  </a:lnTo>
                  <a:lnTo>
                    <a:pt x="35" y="33"/>
                  </a:lnTo>
                  <a:lnTo>
                    <a:pt x="38" y="31"/>
                  </a:lnTo>
                  <a:lnTo>
                    <a:pt x="38" y="31"/>
                  </a:lnTo>
                  <a:lnTo>
                    <a:pt x="35" y="28"/>
                  </a:lnTo>
                  <a:lnTo>
                    <a:pt x="30" y="31"/>
                  </a:lnTo>
                  <a:lnTo>
                    <a:pt x="28" y="33"/>
                  </a:lnTo>
                  <a:lnTo>
                    <a:pt x="26" y="31"/>
                  </a:lnTo>
                  <a:lnTo>
                    <a:pt x="26" y="28"/>
                  </a:lnTo>
                  <a:lnTo>
                    <a:pt x="28" y="28"/>
                  </a:lnTo>
                  <a:lnTo>
                    <a:pt x="28" y="26"/>
                  </a:lnTo>
                  <a:lnTo>
                    <a:pt x="33" y="24"/>
                  </a:lnTo>
                  <a:lnTo>
                    <a:pt x="35" y="24"/>
                  </a:lnTo>
                  <a:lnTo>
                    <a:pt x="35" y="24"/>
                  </a:lnTo>
                  <a:lnTo>
                    <a:pt x="40" y="24"/>
                  </a:lnTo>
                  <a:lnTo>
                    <a:pt x="40" y="21"/>
                  </a:lnTo>
                  <a:lnTo>
                    <a:pt x="42" y="19"/>
                  </a:lnTo>
                  <a:lnTo>
                    <a:pt x="40" y="14"/>
                  </a:lnTo>
                  <a:lnTo>
                    <a:pt x="38" y="12"/>
                  </a:lnTo>
                  <a:lnTo>
                    <a:pt x="33" y="14"/>
                  </a:lnTo>
                  <a:lnTo>
                    <a:pt x="26" y="19"/>
                  </a:lnTo>
                  <a:lnTo>
                    <a:pt x="21" y="21"/>
                  </a:lnTo>
                  <a:lnTo>
                    <a:pt x="21" y="19"/>
                  </a:lnTo>
                  <a:lnTo>
                    <a:pt x="19" y="17"/>
                  </a:lnTo>
                  <a:lnTo>
                    <a:pt x="16" y="17"/>
                  </a:lnTo>
                  <a:lnTo>
                    <a:pt x="16" y="17"/>
                  </a:lnTo>
                  <a:lnTo>
                    <a:pt x="16" y="21"/>
                  </a:lnTo>
                  <a:lnTo>
                    <a:pt x="21" y="26"/>
                  </a:lnTo>
                  <a:lnTo>
                    <a:pt x="19" y="28"/>
                  </a:lnTo>
                  <a:lnTo>
                    <a:pt x="16" y="26"/>
                  </a:lnTo>
                  <a:lnTo>
                    <a:pt x="14" y="24"/>
                  </a:lnTo>
                  <a:lnTo>
                    <a:pt x="12" y="19"/>
                  </a:lnTo>
                  <a:lnTo>
                    <a:pt x="9" y="19"/>
                  </a:lnTo>
                  <a:lnTo>
                    <a:pt x="4" y="21"/>
                  </a:lnTo>
                  <a:lnTo>
                    <a:pt x="7" y="26"/>
                  </a:lnTo>
                  <a:lnTo>
                    <a:pt x="7" y="28"/>
                  </a:lnTo>
                  <a:lnTo>
                    <a:pt x="7" y="31"/>
                  </a:lnTo>
                  <a:lnTo>
                    <a:pt x="7" y="33"/>
                  </a:lnTo>
                  <a:lnTo>
                    <a:pt x="2" y="35"/>
                  </a:lnTo>
                  <a:lnTo>
                    <a:pt x="0" y="35"/>
                  </a:lnTo>
                  <a:lnTo>
                    <a:pt x="0" y="38"/>
                  </a:lnTo>
                  <a:lnTo>
                    <a:pt x="2" y="45"/>
                  </a:lnTo>
                  <a:lnTo>
                    <a:pt x="2" y="5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0" name="Freeform 349"/>
            <p:cNvSpPr>
              <a:spLocks/>
            </p:cNvSpPr>
            <p:nvPr/>
          </p:nvSpPr>
          <p:spPr bwMode="auto">
            <a:xfrm>
              <a:off x="6148861" y="2611249"/>
              <a:ext cx="100033" cy="67502"/>
            </a:xfrm>
            <a:custGeom>
              <a:avLst/>
              <a:gdLst>
                <a:gd name="T0" fmla="*/ 2 w 52"/>
                <a:gd name="T1" fmla="*/ 14 h 35"/>
                <a:gd name="T2" fmla="*/ 4 w 52"/>
                <a:gd name="T3" fmla="*/ 15 h 35"/>
                <a:gd name="T4" fmla="*/ 3 w 52"/>
                <a:gd name="T5" fmla="*/ 20 h 35"/>
                <a:gd name="T6" fmla="*/ 8 w 52"/>
                <a:gd name="T7" fmla="*/ 22 h 35"/>
                <a:gd name="T8" fmla="*/ 11 w 52"/>
                <a:gd name="T9" fmla="*/ 22 h 35"/>
                <a:gd name="T10" fmla="*/ 17 w 52"/>
                <a:gd name="T11" fmla="*/ 20 h 35"/>
                <a:gd name="T12" fmla="*/ 22 w 52"/>
                <a:gd name="T13" fmla="*/ 19 h 35"/>
                <a:gd name="T14" fmla="*/ 22 w 52"/>
                <a:gd name="T15" fmla="*/ 21 h 35"/>
                <a:gd name="T16" fmla="*/ 19 w 52"/>
                <a:gd name="T17" fmla="*/ 22 h 35"/>
                <a:gd name="T18" fmla="*/ 15 w 52"/>
                <a:gd name="T19" fmla="*/ 22 h 35"/>
                <a:gd name="T20" fmla="*/ 19 w 52"/>
                <a:gd name="T21" fmla="*/ 24 h 35"/>
                <a:gd name="T22" fmla="*/ 16 w 52"/>
                <a:gd name="T23" fmla="*/ 24 h 35"/>
                <a:gd name="T24" fmla="*/ 13 w 52"/>
                <a:gd name="T25" fmla="*/ 24 h 35"/>
                <a:gd name="T26" fmla="*/ 10 w 52"/>
                <a:gd name="T27" fmla="*/ 25 h 35"/>
                <a:gd name="T28" fmla="*/ 15 w 52"/>
                <a:gd name="T29" fmla="*/ 29 h 35"/>
                <a:gd name="T30" fmla="*/ 18 w 52"/>
                <a:gd name="T31" fmla="*/ 30 h 35"/>
                <a:gd name="T32" fmla="*/ 21 w 52"/>
                <a:gd name="T33" fmla="*/ 31 h 35"/>
                <a:gd name="T34" fmla="*/ 27 w 52"/>
                <a:gd name="T35" fmla="*/ 30 h 35"/>
                <a:gd name="T36" fmla="*/ 29 w 52"/>
                <a:gd name="T37" fmla="*/ 32 h 35"/>
                <a:gd name="T38" fmla="*/ 33 w 52"/>
                <a:gd name="T39" fmla="*/ 35 h 35"/>
                <a:gd name="T40" fmla="*/ 36 w 52"/>
                <a:gd name="T41" fmla="*/ 33 h 35"/>
                <a:gd name="T42" fmla="*/ 38 w 52"/>
                <a:gd name="T43" fmla="*/ 29 h 35"/>
                <a:gd name="T44" fmla="*/ 42 w 52"/>
                <a:gd name="T45" fmla="*/ 31 h 35"/>
                <a:gd name="T46" fmla="*/ 46 w 52"/>
                <a:gd name="T47" fmla="*/ 28 h 35"/>
                <a:gd name="T48" fmla="*/ 46 w 52"/>
                <a:gd name="T49" fmla="*/ 24 h 35"/>
                <a:gd name="T50" fmla="*/ 49 w 52"/>
                <a:gd name="T51" fmla="*/ 19 h 35"/>
                <a:gd name="T52" fmla="*/ 51 w 52"/>
                <a:gd name="T53" fmla="*/ 14 h 35"/>
                <a:gd name="T54" fmla="*/ 51 w 52"/>
                <a:gd name="T55" fmla="*/ 10 h 35"/>
                <a:gd name="T56" fmla="*/ 48 w 52"/>
                <a:gd name="T57" fmla="*/ 9 h 35"/>
                <a:gd name="T58" fmla="*/ 43 w 52"/>
                <a:gd name="T59" fmla="*/ 8 h 35"/>
                <a:gd name="T60" fmla="*/ 39 w 52"/>
                <a:gd name="T61" fmla="*/ 7 h 35"/>
                <a:gd name="T62" fmla="*/ 37 w 52"/>
                <a:gd name="T63" fmla="*/ 5 h 35"/>
                <a:gd name="T64" fmla="*/ 36 w 52"/>
                <a:gd name="T65" fmla="*/ 4 h 35"/>
                <a:gd name="T66" fmla="*/ 34 w 52"/>
                <a:gd name="T67" fmla="*/ 5 h 35"/>
                <a:gd name="T68" fmla="*/ 32 w 52"/>
                <a:gd name="T69" fmla="*/ 3 h 35"/>
                <a:gd name="T70" fmla="*/ 32 w 52"/>
                <a:gd name="T71" fmla="*/ 5 h 35"/>
                <a:gd name="T72" fmla="*/ 30 w 52"/>
                <a:gd name="T73" fmla="*/ 9 h 35"/>
                <a:gd name="T74" fmla="*/ 28 w 52"/>
                <a:gd name="T75" fmla="*/ 8 h 35"/>
                <a:gd name="T76" fmla="*/ 27 w 52"/>
                <a:gd name="T77" fmla="*/ 9 h 35"/>
                <a:gd name="T78" fmla="*/ 28 w 52"/>
                <a:gd name="T79" fmla="*/ 3 h 35"/>
                <a:gd name="T80" fmla="*/ 25 w 52"/>
                <a:gd name="T81" fmla="*/ 0 h 35"/>
                <a:gd name="T82" fmla="*/ 25 w 52"/>
                <a:gd name="T83" fmla="*/ 2 h 35"/>
                <a:gd name="T84" fmla="*/ 23 w 52"/>
                <a:gd name="T85" fmla="*/ 2 h 35"/>
                <a:gd name="T86" fmla="*/ 24 w 52"/>
                <a:gd name="T87" fmla="*/ 5 h 35"/>
                <a:gd name="T88" fmla="*/ 24 w 52"/>
                <a:gd name="T89" fmla="*/ 10 h 35"/>
                <a:gd name="T90" fmla="*/ 24 w 52"/>
                <a:gd name="T91" fmla="*/ 14 h 35"/>
                <a:gd name="T92" fmla="*/ 20 w 52"/>
                <a:gd name="T93" fmla="*/ 10 h 35"/>
                <a:gd name="T94" fmla="*/ 20 w 52"/>
                <a:gd name="T95" fmla="*/ 7 h 35"/>
                <a:gd name="T96" fmla="*/ 17 w 52"/>
                <a:gd name="T97" fmla="*/ 7 h 35"/>
                <a:gd name="T98" fmla="*/ 14 w 52"/>
                <a:gd name="T99" fmla="*/ 8 h 35"/>
                <a:gd name="T100" fmla="*/ 13 w 52"/>
                <a:gd name="T101" fmla="*/ 7 h 35"/>
                <a:gd name="T102" fmla="*/ 11 w 52"/>
                <a:gd name="T103" fmla="*/ 4 h 35"/>
                <a:gd name="T104" fmla="*/ 9 w 52"/>
                <a:gd name="T105" fmla="*/ 2 h 35"/>
                <a:gd name="T106" fmla="*/ 7 w 52"/>
                <a:gd name="T107" fmla="*/ 1 h 35"/>
                <a:gd name="T108" fmla="*/ 8 w 52"/>
                <a:gd name="T109" fmla="*/ 7 h 35"/>
                <a:gd name="T110" fmla="*/ 7 w 52"/>
                <a:gd name="T111" fmla="*/ 8 h 35"/>
                <a:gd name="T112" fmla="*/ 6 w 52"/>
                <a:gd name="T113" fmla="*/ 8 h 35"/>
                <a:gd name="T114" fmla="*/ 7 w 52"/>
                <a:gd name="T115" fmla="*/ 12 h 35"/>
                <a:gd name="T116" fmla="*/ 5 w 52"/>
                <a:gd name="T117" fmla="*/ 11 h 35"/>
                <a:gd name="T118" fmla="*/ 0 w 52"/>
                <a:gd name="T119" fmla="*/ 10 h 35"/>
                <a:gd name="T120" fmla="*/ 1 w 52"/>
                <a:gd name="T12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 h="35">
                  <a:moveTo>
                    <a:pt x="1" y="12"/>
                  </a:moveTo>
                  <a:cubicBezTo>
                    <a:pt x="2" y="13"/>
                    <a:pt x="2" y="13"/>
                    <a:pt x="2" y="13"/>
                  </a:cubicBezTo>
                  <a:cubicBezTo>
                    <a:pt x="2" y="14"/>
                    <a:pt x="2" y="14"/>
                    <a:pt x="2" y="14"/>
                  </a:cubicBezTo>
                  <a:cubicBezTo>
                    <a:pt x="2" y="15"/>
                    <a:pt x="2" y="15"/>
                    <a:pt x="2" y="15"/>
                  </a:cubicBezTo>
                  <a:cubicBezTo>
                    <a:pt x="4" y="15"/>
                    <a:pt x="4" y="15"/>
                    <a:pt x="4" y="15"/>
                  </a:cubicBezTo>
                  <a:cubicBezTo>
                    <a:pt x="4" y="15"/>
                    <a:pt x="4" y="15"/>
                    <a:pt x="4" y="15"/>
                  </a:cubicBezTo>
                  <a:cubicBezTo>
                    <a:pt x="2" y="17"/>
                    <a:pt x="2" y="17"/>
                    <a:pt x="2" y="17"/>
                  </a:cubicBezTo>
                  <a:cubicBezTo>
                    <a:pt x="2" y="18"/>
                    <a:pt x="2" y="18"/>
                    <a:pt x="2" y="18"/>
                  </a:cubicBezTo>
                  <a:cubicBezTo>
                    <a:pt x="3" y="20"/>
                    <a:pt x="3" y="20"/>
                    <a:pt x="3" y="20"/>
                  </a:cubicBezTo>
                  <a:cubicBezTo>
                    <a:pt x="5" y="21"/>
                    <a:pt x="5" y="21"/>
                    <a:pt x="5" y="21"/>
                  </a:cubicBezTo>
                  <a:cubicBezTo>
                    <a:pt x="6" y="22"/>
                    <a:pt x="6" y="22"/>
                    <a:pt x="6" y="22"/>
                  </a:cubicBezTo>
                  <a:cubicBezTo>
                    <a:pt x="8" y="22"/>
                    <a:pt x="8" y="22"/>
                    <a:pt x="8" y="22"/>
                  </a:cubicBezTo>
                  <a:cubicBezTo>
                    <a:pt x="10" y="21"/>
                    <a:pt x="10" y="21"/>
                    <a:pt x="10" y="21"/>
                  </a:cubicBezTo>
                  <a:cubicBezTo>
                    <a:pt x="11" y="22"/>
                    <a:pt x="11" y="22"/>
                    <a:pt x="11" y="22"/>
                  </a:cubicBezTo>
                  <a:cubicBezTo>
                    <a:pt x="11" y="22"/>
                    <a:pt x="11" y="22"/>
                    <a:pt x="11" y="22"/>
                  </a:cubicBezTo>
                  <a:cubicBezTo>
                    <a:pt x="13" y="21"/>
                    <a:pt x="13" y="21"/>
                    <a:pt x="13" y="21"/>
                  </a:cubicBezTo>
                  <a:cubicBezTo>
                    <a:pt x="14" y="20"/>
                    <a:pt x="14" y="20"/>
                    <a:pt x="14" y="20"/>
                  </a:cubicBezTo>
                  <a:cubicBezTo>
                    <a:pt x="17" y="20"/>
                    <a:pt x="17" y="20"/>
                    <a:pt x="17" y="20"/>
                  </a:cubicBezTo>
                  <a:cubicBezTo>
                    <a:pt x="20" y="20"/>
                    <a:pt x="20" y="20"/>
                    <a:pt x="20" y="20"/>
                  </a:cubicBezTo>
                  <a:cubicBezTo>
                    <a:pt x="21" y="19"/>
                    <a:pt x="21" y="19"/>
                    <a:pt x="21" y="19"/>
                  </a:cubicBezTo>
                  <a:cubicBezTo>
                    <a:pt x="22" y="19"/>
                    <a:pt x="22" y="19"/>
                    <a:pt x="22" y="19"/>
                  </a:cubicBezTo>
                  <a:cubicBezTo>
                    <a:pt x="23" y="20"/>
                    <a:pt x="23" y="20"/>
                    <a:pt x="23" y="20"/>
                  </a:cubicBezTo>
                  <a:cubicBezTo>
                    <a:pt x="23" y="20"/>
                    <a:pt x="23" y="20"/>
                    <a:pt x="23" y="20"/>
                  </a:cubicBezTo>
                  <a:cubicBezTo>
                    <a:pt x="22" y="21"/>
                    <a:pt x="22" y="21"/>
                    <a:pt x="22" y="21"/>
                  </a:cubicBezTo>
                  <a:cubicBezTo>
                    <a:pt x="22" y="22"/>
                    <a:pt x="22" y="22"/>
                    <a:pt x="22" y="22"/>
                  </a:cubicBezTo>
                  <a:cubicBezTo>
                    <a:pt x="21" y="22"/>
                    <a:pt x="21" y="22"/>
                    <a:pt x="21" y="22"/>
                  </a:cubicBezTo>
                  <a:cubicBezTo>
                    <a:pt x="19" y="22"/>
                    <a:pt x="19" y="22"/>
                    <a:pt x="19" y="22"/>
                  </a:cubicBezTo>
                  <a:cubicBezTo>
                    <a:pt x="17" y="22"/>
                    <a:pt x="17" y="22"/>
                    <a:pt x="17" y="22"/>
                  </a:cubicBezTo>
                  <a:cubicBezTo>
                    <a:pt x="15" y="22"/>
                    <a:pt x="15" y="22"/>
                    <a:pt x="15" y="22"/>
                  </a:cubicBezTo>
                  <a:cubicBezTo>
                    <a:pt x="15" y="22"/>
                    <a:pt x="15" y="22"/>
                    <a:pt x="15" y="22"/>
                  </a:cubicBezTo>
                  <a:cubicBezTo>
                    <a:pt x="16" y="23"/>
                    <a:pt x="16" y="23"/>
                    <a:pt x="16" y="23"/>
                  </a:cubicBezTo>
                  <a:cubicBezTo>
                    <a:pt x="18" y="24"/>
                    <a:pt x="18" y="24"/>
                    <a:pt x="18" y="24"/>
                  </a:cubicBezTo>
                  <a:cubicBezTo>
                    <a:pt x="19" y="24"/>
                    <a:pt x="19" y="24"/>
                    <a:pt x="19" y="24"/>
                  </a:cubicBezTo>
                  <a:cubicBezTo>
                    <a:pt x="19" y="25"/>
                    <a:pt x="19" y="25"/>
                    <a:pt x="19" y="25"/>
                  </a:cubicBezTo>
                  <a:cubicBezTo>
                    <a:pt x="18" y="25"/>
                    <a:pt x="18" y="25"/>
                    <a:pt x="18" y="25"/>
                  </a:cubicBezTo>
                  <a:cubicBezTo>
                    <a:pt x="16" y="24"/>
                    <a:pt x="16" y="24"/>
                    <a:pt x="16" y="24"/>
                  </a:cubicBezTo>
                  <a:cubicBezTo>
                    <a:pt x="16" y="25"/>
                    <a:pt x="16" y="25"/>
                    <a:pt x="16" y="25"/>
                  </a:cubicBezTo>
                  <a:cubicBezTo>
                    <a:pt x="15" y="25"/>
                    <a:pt x="15" y="25"/>
                    <a:pt x="15" y="25"/>
                  </a:cubicBezTo>
                  <a:cubicBezTo>
                    <a:pt x="13" y="24"/>
                    <a:pt x="13" y="24"/>
                    <a:pt x="13" y="24"/>
                  </a:cubicBezTo>
                  <a:cubicBezTo>
                    <a:pt x="12" y="24"/>
                    <a:pt x="12" y="24"/>
                    <a:pt x="12" y="24"/>
                  </a:cubicBezTo>
                  <a:cubicBezTo>
                    <a:pt x="10" y="24"/>
                    <a:pt x="10" y="24"/>
                    <a:pt x="10" y="24"/>
                  </a:cubicBezTo>
                  <a:cubicBezTo>
                    <a:pt x="10" y="25"/>
                    <a:pt x="10" y="25"/>
                    <a:pt x="10" y="25"/>
                  </a:cubicBezTo>
                  <a:cubicBezTo>
                    <a:pt x="11" y="26"/>
                    <a:pt x="11" y="26"/>
                    <a:pt x="11" y="26"/>
                  </a:cubicBezTo>
                  <a:cubicBezTo>
                    <a:pt x="14" y="28"/>
                    <a:pt x="14" y="28"/>
                    <a:pt x="14" y="28"/>
                  </a:cubicBezTo>
                  <a:cubicBezTo>
                    <a:pt x="15" y="29"/>
                    <a:pt x="15" y="29"/>
                    <a:pt x="15" y="29"/>
                  </a:cubicBezTo>
                  <a:cubicBezTo>
                    <a:pt x="16" y="28"/>
                    <a:pt x="16" y="28"/>
                    <a:pt x="16" y="28"/>
                  </a:cubicBezTo>
                  <a:cubicBezTo>
                    <a:pt x="17" y="28"/>
                    <a:pt x="17" y="28"/>
                    <a:pt x="17" y="28"/>
                  </a:cubicBezTo>
                  <a:cubicBezTo>
                    <a:pt x="18" y="30"/>
                    <a:pt x="18" y="30"/>
                    <a:pt x="18" y="30"/>
                  </a:cubicBezTo>
                  <a:cubicBezTo>
                    <a:pt x="18" y="31"/>
                    <a:pt x="18" y="31"/>
                    <a:pt x="18" y="31"/>
                  </a:cubicBezTo>
                  <a:cubicBezTo>
                    <a:pt x="19" y="31"/>
                    <a:pt x="19" y="31"/>
                    <a:pt x="19" y="31"/>
                  </a:cubicBezTo>
                  <a:cubicBezTo>
                    <a:pt x="21" y="31"/>
                    <a:pt x="21" y="31"/>
                    <a:pt x="21" y="31"/>
                  </a:cubicBezTo>
                  <a:cubicBezTo>
                    <a:pt x="23" y="31"/>
                    <a:pt x="23" y="31"/>
                    <a:pt x="23" y="31"/>
                  </a:cubicBezTo>
                  <a:cubicBezTo>
                    <a:pt x="25" y="30"/>
                    <a:pt x="25" y="30"/>
                    <a:pt x="25" y="30"/>
                  </a:cubicBezTo>
                  <a:cubicBezTo>
                    <a:pt x="27" y="30"/>
                    <a:pt x="27" y="30"/>
                    <a:pt x="27" y="30"/>
                  </a:cubicBezTo>
                  <a:cubicBezTo>
                    <a:pt x="29" y="29"/>
                    <a:pt x="29" y="29"/>
                    <a:pt x="29" y="29"/>
                  </a:cubicBezTo>
                  <a:cubicBezTo>
                    <a:pt x="29" y="30"/>
                    <a:pt x="29" y="30"/>
                    <a:pt x="29" y="30"/>
                  </a:cubicBezTo>
                  <a:cubicBezTo>
                    <a:pt x="29" y="32"/>
                    <a:pt x="29" y="32"/>
                    <a:pt x="29" y="32"/>
                  </a:cubicBezTo>
                  <a:cubicBezTo>
                    <a:pt x="29" y="33"/>
                    <a:pt x="29" y="33"/>
                    <a:pt x="29" y="33"/>
                  </a:cubicBezTo>
                  <a:cubicBezTo>
                    <a:pt x="31" y="35"/>
                    <a:pt x="31" y="35"/>
                    <a:pt x="31" y="35"/>
                  </a:cubicBezTo>
                  <a:cubicBezTo>
                    <a:pt x="33" y="35"/>
                    <a:pt x="33" y="35"/>
                    <a:pt x="33" y="35"/>
                  </a:cubicBezTo>
                  <a:cubicBezTo>
                    <a:pt x="36" y="34"/>
                    <a:pt x="36" y="34"/>
                    <a:pt x="36" y="34"/>
                  </a:cubicBezTo>
                  <a:cubicBezTo>
                    <a:pt x="36" y="33"/>
                    <a:pt x="36" y="33"/>
                    <a:pt x="36" y="33"/>
                  </a:cubicBezTo>
                  <a:cubicBezTo>
                    <a:pt x="36" y="33"/>
                    <a:pt x="36" y="33"/>
                    <a:pt x="36" y="33"/>
                  </a:cubicBezTo>
                  <a:cubicBezTo>
                    <a:pt x="36" y="32"/>
                    <a:pt x="36" y="32"/>
                    <a:pt x="36" y="32"/>
                  </a:cubicBezTo>
                  <a:cubicBezTo>
                    <a:pt x="37" y="31"/>
                    <a:pt x="37" y="31"/>
                    <a:pt x="37" y="31"/>
                  </a:cubicBezTo>
                  <a:cubicBezTo>
                    <a:pt x="38" y="29"/>
                    <a:pt x="38" y="29"/>
                    <a:pt x="38" y="29"/>
                  </a:cubicBezTo>
                  <a:cubicBezTo>
                    <a:pt x="39" y="29"/>
                    <a:pt x="39" y="29"/>
                    <a:pt x="39" y="29"/>
                  </a:cubicBezTo>
                  <a:cubicBezTo>
                    <a:pt x="40" y="30"/>
                    <a:pt x="40" y="30"/>
                    <a:pt x="40" y="30"/>
                  </a:cubicBezTo>
                  <a:cubicBezTo>
                    <a:pt x="42" y="31"/>
                    <a:pt x="42" y="31"/>
                    <a:pt x="42" y="31"/>
                  </a:cubicBezTo>
                  <a:cubicBezTo>
                    <a:pt x="43" y="31"/>
                    <a:pt x="43" y="31"/>
                    <a:pt x="43" y="31"/>
                  </a:cubicBezTo>
                  <a:cubicBezTo>
                    <a:pt x="45" y="29"/>
                    <a:pt x="45" y="29"/>
                    <a:pt x="45" y="29"/>
                  </a:cubicBezTo>
                  <a:cubicBezTo>
                    <a:pt x="46" y="28"/>
                    <a:pt x="46" y="28"/>
                    <a:pt x="46" y="28"/>
                  </a:cubicBezTo>
                  <a:cubicBezTo>
                    <a:pt x="45" y="26"/>
                    <a:pt x="45" y="26"/>
                    <a:pt x="45" y="26"/>
                  </a:cubicBezTo>
                  <a:cubicBezTo>
                    <a:pt x="45" y="25"/>
                    <a:pt x="45" y="25"/>
                    <a:pt x="45" y="25"/>
                  </a:cubicBezTo>
                  <a:cubicBezTo>
                    <a:pt x="46" y="24"/>
                    <a:pt x="46" y="24"/>
                    <a:pt x="46" y="24"/>
                  </a:cubicBezTo>
                  <a:cubicBezTo>
                    <a:pt x="47" y="23"/>
                    <a:pt x="47" y="23"/>
                    <a:pt x="47" y="23"/>
                  </a:cubicBezTo>
                  <a:cubicBezTo>
                    <a:pt x="48" y="20"/>
                    <a:pt x="48" y="20"/>
                    <a:pt x="48" y="20"/>
                  </a:cubicBezTo>
                  <a:cubicBezTo>
                    <a:pt x="49" y="19"/>
                    <a:pt x="49" y="19"/>
                    <a:pt x="49" y="19"/>
                  </a:cubicBezTo>
                  <a:cubicBezTo>
                    <a:pt x="51" y="16"/>
                    <a:pt x="51" y="16"/>
                    <a:pt x="51" y="16"/>
                  </a:cubicBezTo>
                  <a:cubicBezTo>
                    <a:pt x="52" y="15"/>
                    <a:pt x="52" y="15"/>
                    <a:pt x="52" y="15"/>
                  </a:cubicBezTo>
                  <a:cubicBezTo>
                    <a:pt x="51" y="14"/>
                    <a:pt x="51" y="14"/>
                    <a:pt x="51" y="14"/>
                  </a:cubicBezTo>
                  <a:cubicBezTo>
                    <a:pt x="51" y="12"/>
                    <a:pt x="51" y="12"/>
                    <a:pt x="51" y="12"/>
                  </a:cubicBezTo>
                  <a:cubicBezTo>
                    <a:pt x="51" y="11"/>
                    <a:pt x="51" y="11"/>
                    <a:pt x="51" y="11"/>
                  </a:cubicBezTo>
                  <a:cubicBezTo>
                    <a:pt x="51" y="10"/>
                    <a:pt x="51" y="10"/>
                    <a:pt x="51" y="10"/>
                  </a:cubicBezTo>
                  <a:cubicBezTo>
                    <a:pt x="51" y="9"/>
                    <a:pt x="51" y="9"/>
                    <a:pt x="51" y="9"/>
                  </a:cubicBezTo>
                  <a:cubicBezTo>
                    <a:pt x="51" y="9"/>
                    <a:pt x="51" y="9"/>
                    <a:pt x="51" y="9"/>
                  </a:cubicBezTo>
                  <a:cubicBezTo>
                    <a:pt x="48" y="9"/>
                    <a:pt x="48" y="9"/>
                    <a:pt x="48" y="9"/>
                  </a:cubicBezTo>
                  <a:cubicBezTo>
                    <a:pt x="47" y="8"/>
                    <a:pt x="47" y="8"/>
                    <a:pt x="47" y="8"/>
                  </a:cubicBezTo>
                  <a:cubicBezTo>
                    <a:pt x="46" y="7"/>
                    <a:pt x="46" y="7"/>
                    <a:pt x="46" y="7"/>
                  </a:cubicBezTo>
                  <a:cubicBezTo>
                    <a:pt x="43" y="8"/>
                    <a:pt x="43" y="8"/>
                    <a:pt x="43" y="8"/>
                  </a:cubicBezTo>
                  <a:cubicBezTo>
                    <a:pt x="42" y="7"/>
                    <a:pt x="42" y="7"/>
                    <a:pt x="42" y="7"/>
                  </a:cubicBezTo>
                  <a:cubicBezTo>
                    <a:pt x="40" y="7"/>
                    <a:pt x="40" y="7"/>
                    <a:pt x="40" y="7"/>
                  </a:cubicBezTo>
                  <a:cubicBezTo>
                    <a:pt x="39" y="7"/>
                    <a:pt x="39" y="7"/>
                    <a:pt x="39" y="7"/>
                  </a:cubicBezTo>
                  <a:cubicBezTo>
                    <a:pt x="38" y="6"/>
                    <a:pt x="38" y="6"/>
                    <a:pt x="38" y="6"/>
                  </a:cubicBezTo>
                  <a:cubicBezTo>
                    <a:pt x="37" y="5"/>
                    <a:pt x="37" y="5"/>
                    <a:pt x="37" y="5"/>
                  </a:cubicBezTo>
                  <a:cubicBezTo>
                    <a:pt x="37" y="5"/>
                    <a:pt x="37" y="5"/>
                    <a:pt x="37" y="5"/>
                  </a:cubicBezTo>
                  <a:cubicBezTo>
                    <a:pt x="35" y="6"/>
                    <a:pt x="35" y="6"/>
                    <a:pt x="35" y="6"/>
                  </a:cubicBezTo>
                  <a:cubicBezTo>
                    <a:pt x="35" y="5"/>
                    <a:pt x="35" y="5"/>
                    <a:pt x="35" y="5"/>
                  </a:cubicBezTo>
                  <a:cubicBezTo>
                    <a:pt x="36" y="4"/>
                    <a:pt x="36" y="4"/>
                    <a:pt x="36" y="4"/>
                  </a:cubicBezTo>
                  <a:cubicBezTo>
                    <a:pt x="35" y="3"/>
                    <a:pt x="35" y="3"/>
                    <a:pt x="35" y="3"/>
                  </a:cubicBezTo>
                  <a:cubicBezTo>
                    <a:pt x="34" y="4"/>
                    <a:pt x="34" y="4"/>
                    <a:pt x="34" y="4"/>
                  </a:cubicBezTo>
                  <a:cubicBezTo>
                    <a:pt x="34" y="5"/>
                    <a:pt x="34" y="5"/>
                    <a:pt x="34" y="5"/>
                  </a:cubicBezTo>
                  <a:cubicBezTo>
                    <a:pt x="33" y="5"/>
                    <a:pt x="33" y="5"/>
                    <a:pt x="33" y="5"/>
                  </a:cubicBezTo>
                  <a:cubicBezTo>
                    <a:pt x="33" y="3"/>
                    <a:pt x="33" y="3"/>
                    <a:pt x="33" y="3"/>
                  </a:cubicBezTo>
                  <a:cubicBezTo>
                    <a:pt x="32" y="3"/>
                    <a:pt x="32" y="3"/>
                    <a:pt x="32" y="3"/>
                  </a:cubicBezTo>
                  <a:cubicBezTo>
                    <a:pt x="32" y="4"/>
                    <a:pt x="32" y="4"/>
                    <a:pt x="32" y="4"/>
                  </a:cubicBezTo>
                  <a:cubicBezTo>
                    <a:pt x="32" y="5"/>
                    <a:pt x="32" y="5"/>
                    <a:pt x="32" y="5"/>
                  </a:cubicBezTo>
                  <a:cubicBezTo>
                    <a:pt x="32" y="5"/>
                    <a:pt x="32" y="5"/>
                    <a:pt x="32" y="5"/>
                  </a:cubicBezTo>
                  <a:cubicBezTo>
                    <a:pt x="31" y="7"/>
                    <a:pt x="31" y="7"/>
                    <a:pt x="31" y="7"/>
                  </a:cubicBezTo>
                  <a:cubicBezTo>
                    <a:pt x="31" y="8"/>
                    <a:pt x="31" y="8"/>
                    <a:pt x="31" y="8"/>
                  </a:cubicBezTo>
                  <a:cubicBezTo>
                    <a:pt x="30" y="9"/>
                    <a:pt x="30" y="9"/>
                    <a:pt x="30" y="9"/>
                  </a:cubicBezTo>
                  <a:cubicBezTo>
                    <a:pt x="29" y="9"/>
                    <a:pt x="29" y="9"/>
                    <a:pt x="29" y="9"/>
                  </a:cubicBezTo>
                  <a:cubicBezTo>
                    <a:pt x="29" y="8"/>
                    <a:pt x="29" y="8"/>
                    <a:pt x="29" y="8"/>
                  </a:cubicBezTo>
                  <a:cubicBezTo>
                    <a:pt x="28" y="8"/>
                    <a:pt x="28" y="8"/>
                    <a:pt x="28" y="8"/>
                  </a:cubicBezTo>
                  <a:cubicBezTo>
                    <a:pt x="28" y="9"/>
                    <a:pt x="28" y="9"/>
                    <a:pt x="28" y="9"/>
                  </a:cubicBezTo>
                  <a:cubicBezTo>
                    <a:pt x="28" y="10"/>
                    <a:pt x="28" y="10"/>
                    <a:pt x="28" y="10"/>
                  </a:cubicBezTo>
                  <a:cubicBezTo>
                    <a:pt x="27" y="9"/>
                    <a:pt x="27" y="9"/>
                    <a:pt x="27" y="9"/>
                  </a:cubicBezTo>
                  <a:cubicBezTo>
                    <a:pt x="27" y="7"/>
                    <a:pt x="27" y="7"/>
                    <a:pt x="27" y="7"/>
                  </a:cubicBezTo>
                  <a:cubicBezTo>
                    <a:pt x="28" y="6"/>
                    <a:pt x="28" y="6"/>
                    <a:pt x="28" y="6"/>
                  </a:cubicBezTo>
                  <a:cubicBezTo>
                    <a:pt x="28" y="3"/>
                    <a:pt x="28" y="3"/>
                    <a:pt x="28" y="3"/>
                  </a:cubicBezTo>
                  <a:cubicBezTo>
                    <a:pt x="27" y="2"/>
                    <a:pt x="27" y="2"/>
                    <a:pt x="27" y="2"/>
                  </a:cubicBezTo>
                  <a:cubicBezTo>
                    <a:pt x="26" y="1"/>
                    <a:pt x="26" y="1"/>
                    <a:pt x="26" y="1"/>
                  </a:cubicBezTo>
                  <a:cubicBezTo>
                    <a:pt x="25" y="0"/>
                    <a:pt x="25" y="0"/>
                    <a:pt x="25" y="0"/>
                  </a:cubicBezTo>
                  <a:cubicBezTo>
                    <a:pt x="24" y="0"/>
                    <a:pt x="24" y="0"/>
                    <a:pt x="24" y="0"/>
                  </a:cubicBezTo>
                  <a:cubicBezTo>
                    <a:pt x="24" y="1"/>
                    <a:pt x="24" y="1"/>
                    <a:pt x="24" y="1"/>
                  </a:cubicBezTo>
                  <a:cubicBezTo>
                    <a:pt x="25" y="2"/>
                    <a:pt x="25" y="2"/>
                    <a:pt x="25" y="2"/>
                  </a:cubicBezTo>
                  <a:cubicBezTo>
                    <a:pt x="25" y="3"/>
                    <a:pt x="25" y="3"/>
                    <a:pt x="25" y="3"/>
                  </a:cubicBezTo>
                  <a:cubicBezTo>
                    <a:pt x="24" y="3"/>
                    <a:pt x="24" y="3"/>
                    <a:pt x="24" y="3"/>
                  </a:cubicBezTo>
                  <a:cubicBezTo>
                    <a:pt x="23" y="2"/>
                    <a:pt x="23" y="2"/>
                    <a:pt x="23" y="2"/>
                  </a:cubicBezTo>
                  <a:cubicBezTo>
                    <a:pt x="23" y="2"/>
                    <a:pt x="23" y="2"/>
                    <a:pt x="23" y="2"/>
                  </a:cubicBezTo>
                  <a:cubicBezTo>
                    <a:pt x="23" y="4"/>
                    <a:pt x="23" y="4"/>
                    <a:pt x="23" y="4"/>
                  </a:cubicBezTo>
                  <a:cubicBezTo>
                    <a:pt x="24" y="5"/>
                    <a:pt x="24" y="5"/>
                    <a:pt x="24" y="5"/>
                  </a:cubicBezTo>
                  <a:cubicBezTo>
                    <a:pt x="24" y="7"/>
                    <a:pt x="24" y="7"/>
                    <a:pt x="24" y="7"/>
                  </a:cubicBezTo>
                  <a:cubicBezTo>
                    <a:pt x="24" y="8"/>
                    <a:pt x="24" y="8"/>
                    <a:pt x="24" y="8"/>
                  </a:cubicBezTo>
                  <a:cubicBezTo>
                    <a:pt x="24" y="10"/>
                    <a:pt x="24" y="10"/>
                    <a:pt x="24" y="10"/>
                  </a:cubicBezTo>
                  <a:cubicBezTo>
                    <a:pt x="25" y="13"/>
                    <a:pt x="25" y="13"/>
                    <a:pt x="25" y="13"/>
                  </a:cubicBezTo>
                  <a:cubicBezTo>
                    <a:pt x="24" y="14"/>
                    <a:pt x="24" y="14"/>
                    <a:pt x="24" y="14"/>
                  </a:cubicBezTo>
                  <a:cubicBezTo>
                    <a:pt x="24" y="14"/>
                    <a:pt x="24" y="14"/>
                    <a:pt x="24" y="14"/>
                  </a:cubicBezTo>
                  <a:cubicBezTo>
                    <a:pt x="23" y="13"/>
                    <a:pt x="23" y="13"/>
                    <a:pt x="23" y="13"/>
                  </a:cubicBezTo>
                  <a:cubicBezTo>
                    <a:pt x="22" y="11"/>
                    <a:pt x="22" y="11"/>
                    <a:pt x="22" y="11"/>
                  </a:cubicBezTo>
                  <a:cubicBezTo>
                    <a:pt x="20" y="10"/>
                    <a:pt x="20" y="10"/>
                    <a:pt x="20" y="10"/>
                  </a:cubicBezTo>
                  <a:cubicBezTo>
                    <a:pt x="20" y="9"/>
                    <a:pt x="20" y="9"/>
                    <a:pt x="20" y="9"/>
                  </a:cubicBezTo>
                  <a:cubicBezTo>
                    <a:pt x="20" y="8"/>
                    <a:pt x="20" y="8"/>
                    <a:pt x="20" y="8"/>
                  </a:cubicBezTo>
                  <a:cubicBezTo>
                    <a:pt x="20" y="7"/>
                    <a:pt x="20" y="7"/>
                    <a:pt x="20" y="7"/>
                  </a:cubicBezTo>
                  <a:cubicBezTo>
                    <a:pt x="19" y="7"/>
                    <a:pt x="19" y="7"/>
                    <a:pt x="19" y="7"/>
                  </a:cubicBezTo>
                  <a:cubicBezTo>
                    <a:pt x="18" y="8"/>
                    <a:pt x="18" y="8"/>
                    <a:pt x="18" y="8"/>
                  </a:cubicBezTo>
                  <a:cubicBezTo>
                    <a:pt x="17" y="7"/>
                    <a:pt x="17" y="7"/>
                    <a:pt x="17" y="7"/>
                  </a:cubicBezTo>
                  <a:cubicBezTo>
                    <a:pt x="17" y="8"/>
                    <a:pt x="17" y="8"/>
                    <a:pt x="17" y="8"/>
                  </a:cubicBezTo>
                  <a:cubicBezTo>
                    <a:pt x="15" y="9"/>
                    <a:pt x="15" y="9"/>
                    <a:pt x="15" y="9"/>
                  </a:cubicBezTo>
                  <a:cubicBezTo>
                    <a:pt x="14" y="8"/>
                    <a:pt x="14" y="8"/>
                    <a:pt x="14" y="8"/>
                  </a:cubicBezTo>
                  <a:cubicBezTo>
                    <a:pt x="14" y="8"/>
                    <a:pt x="14" y="8"/>
                    <a:pt x="14" y="8"/>
                  </a:cubicBezTo>
                  <a:cubicBezTo>
                    <a:pt x="14" y="7"/>
                    <a:pt x="14" y="7"/>
                    <a:pt x="14" y="7"/>
                  </a:cubicBezTo>
                  <a:cubicBezTo>
                    <a:pt x="13" y="7"/>
                    <a:pt x="13" y="7"/>
                    <a:pt x="13" y="7"/>
                  </a:cubicBezTo>
                  <a:cubicBezTo>
                    <a:pt x="12" y="6"/>
                    <a:pt x="12" y="6"/>
                    <a:pt x="12" y="6"/>
                  </a:cubicBezTo>
                  <a:cubicBezTo>
                    <a:pt x="12" y="4"/>
                    <a:pt x="12" y="4"/>
                    <a:pt x="12" y="4"/>
                  </a:cubicBezTo>
                  <a:cubicBezTo>
                    <a:pt x="11" y="4"/>
                    <a:pt x="11" y="4"/>
                    <a:pt x="11" y="4"/>
                  </a:cubicBezTo>
                  <a:cubicBezTo>
                    <a:pt x="10" y="4"/>
                    <a:pt x="10" y="4"/>
                    <a:pt x="10" y="4"/>
                  </a:cubicBezTo>
                  <a:cubicBezTo>
                    <a:pt x="9" y="3"/>
                    <a:pt x="9" y="3"/>
                    <a:pt x="9" y="3"/>
                  </a:cubicBezTo>
                  <a:cubicBezTo>
                    <a:pt x="9" y="2"/>
                    <a:pt x="9" y="2"/>
                    <a:pt x="9" y="2"/>
                  </a:cubicBezTo>
                  <a:cubicBezTo>
                    <a:pt x="9" y="0"/>
                    <a:pt x="9" y="0"/>
                    <a:pt x="9" y="0"/>
                  </a:cubicBezTo>
                  <a:cubicBezTo>
                    <a:pt x="8" y="0"/>
                    <a:pt x="8" y="0"/>
                    <a:pt x="8" y="0"/>
                  </a:cubicBezTo>
                  <a:cubicBezTo>
                    <a:pt x="7" y="1"/>
                    <a:pt x="7" y="1"/>
                    <a:pt x="7" y="1"/>
                  </a:cubicBezTo>
                  <a:cubicBezTo>
                    <a:pt x="7" y="3"/>
                    <a:pt x="7" y="3"/>
                    <a:pt x="7" y="3"/>
                  </a:cubicBezTo>
                  <a:cubicBezTo>
                    <a:pt x="7" y="5"/>
                    <a:pt x="7" y="5"/>
                    <a:pt x="7" y="5"/>
                  </a:cubicBezTo>
                  <a:cubicBezTo>
                    <a:pt x="8" y="7"/>
                    <a:pt x="8" y="7"/>
                    <a:pt x="8" y="7"/>
                  </a:cubicBezTo>
                  <a:cubicBezTo>
                    <a:pt x="9" y="9"/>
                    <a:pt x="9" y="9"/>
                    <a:pt x="9" y="9"/>
                  </a:cubicBezTo>
                  <a:cubicBezTo>
                    <a:pt x="8" y="9"/>
                    <a:pt x="8" y="9"/>
                    <a:pt x="8" y="9"/>
                  </a:cubicBezTo>
                  <a:cubicBezTo>
                    <a:pt x="7" y="8"/>
                    <a:pt x="7" y="8"/>
                    <a:pt x="7" y="8"/>
                  </a:cubicBezTo>
                  <a:cubicBezTo>
                    <a:pt x="7" y="7"/>
                    <a:pt x="7" y="7"/>
                    <a:pt x="7" y="7"/>
                  </a:cubicBezTo>
                  <a:cubicBezTo>
                    <a:pt x="6" y="6"/>
                    <a:pt x="6" y="6"/>
                    <a:pt x="6" y="6"/>
                  </a:cubicBezTo>
                  <a:cubicBezTo>
                    <a:pt x="6" y="8"/>
                    <a:pt x="6" y="8"/>
                    <a:pt x="6" y="8"/>
                  </a:cubicBezTo>
                  <a:cubicBezTo>
                    <a:pt x="6" y="10"/>
                    <a:pt x="6" y="10"/>
                    <a:pt x="6" y="10"/>
                  </a:cubicBezTo>
                  <a:cubicBezTo>
                    <a:pt x="7" y="11"/>
                    <a:pt x="7" y="11"/>
                    <a:pt x="7" y="11"/>
                  </a:cubicBezTo>
                  <a:cubicBezTo>
                    <a:pt x="7" y="12"/>
                    <a:pt x="7" y="12"/>
                    <a:pt x="7" y="12"/>
                  </a:cubicBezTo>
                  <a:cubicBezTo>
                    <a:pt x="6" y="13"/>
                    <a:pt x="6" y="13"/>
                    <a:pt x="6" y="13"/>
                  </a:cubicBezTo>
                  <a:cubicBezTo>
                    <a:pt x="6" y="13"/>
                    <a:pt x="6" y="13"/>
                    <a:pt x="6" y="13"/>
                  </a:cubicBezTo>
                  <a:cubicBezTo>
                    <a:pt x="5" y="11"/>
                    <a:pt x="5" y="11"/>
                    <a:pt x="5" y="11"/>
                  </a:cubicBezTo>
                  <a:cubicBezTo>
                    <a:pt x="5" y="10"/>
                    <a:pt x="5" y="10"/>
                    <a:pt x="5" y="10"/>
                  </a:cubicBezTo>
                  <a:cubicBezTo>
                    <a:pt x="2" y="11"/>
                    <a:pt x="2" y="11"/>
                    <a:pt x="2" y="11"/>
                  </a:cubicBezTo>
                  <a:cubicBezTo>
                    <a:pt x="0" y="10"/>
                    <a:pt x="0" y="10"/>
                    <a:pt x="0" y="10"/>
                  </a:cubicBezTo>
                  <a:cubicBezTo>
                    <a:pt x="0" y="11"/>
                    <a:pt x="0" y="11"/>
                    <a:pt x="0" y="11"/>
                  </a:cubicBezTo>
                  <a:cubicBezTo>
                    <a:pt x="0" y="12"/>
                    <a:pt x="0" y="12"/>
                    <a:pt x="0" y="12"/>
                  </a:cubicBezTo>
                  <a:lnTo>
                    <a:pt x="1"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1" name="Freeform 350"/>
            <p:cNvSpPr>
              <a:spLocks/>
            </p:cNvSpPr>
            <p:nvPr/>
          </p:nvSpPr>
          <p:spPr bwMode="auto">
            <a:xfrm>
              <a:off x="6175700" y="2680378"/>
              <a:ext cx="9760" cy="5693"/>
            </a:xfrm>
            <a:custGeom>
              <a:avLst/>
              <a:gdLst>
                <a:gd name="T0" fmla="*/ 2 w 12"/>
                <a:gd name="T1" fmla="*/ 0 h 7"/>
                <a:gd name="T2" fmla="*/ 0 w 12"/>
                <a:gd name="T3" fmla="*/ 0 h 7"/>
                <a:gd name="T4" fmla="*/ 0 w 12"/>
                <a:gd name="T5" fmla="*/ 2 h 7"/>
                <a:gd name="T6" fmla="*/ 2 w 12"/>
                <a:gd name="T7" fmla="*/ 5 h 7"/>
                <a:gd name="T8" fmla="*/ 5 w 12"/>
                <a:gd name="T9" fmla="*/ 7 h 7"/>
                <a:gd name="T10" fmla="*/ 7 w 12"/>
                <a:gd name="T11" fmla="*/ 7 h 7"/>
                <a:gd name="T12" fmla="*/ 12 w 12"/>
                <a:gd name="T13" fmla="*/ 7 h 7"/>
                <a:gd name="T14" fmla="*/ 12 w 12"/>
                <a:gd name="T15" fmla="*/ 2 h 7"/>
                <a:gd name="T16" fmla="*/ 10 w 12"/>
                <a:gd name="T17" fmla="*/ 0 h 7"/>
                <a:gd name="T18" fmla="*/ 2 w 12"/>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7">
                  <a:moveTo>
                    <a:pt x="2" y="0"/>
                  </a:moveTo>
                  <a:lnTo>
                    <a:pt x="0" y="0"/>
                  </a:lnTo>
                  <a:lnTo>
                    <a:pt x="0" y="2"/>
                  </a:lnTo>
                  <a:lnTo>
                    <a:pt x="2" y="5"/>
                  </a:lnTo>
                  <a:lnTo>
                    <a:pt x="5" y="7"/>
                  </a:lnTo>
                  <a:lnTo>
                    <a:pt x="7" y="7"/>
                  </a:lnTo>
                  <a:lnTo>
                    <a:pt x="12" y="7"/>
                  </a:lnTo>
                  <a:lnTo>
                    <a:pt x="12" y="2"/>
                  </a:lnTo>
                  <a:lnTo>
                    <a:pt x="10"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2" name="Freeform 351"/>
            <p:cNvSpPr>
              <a:spLocks/>
            </p:cNvSpPr>
            <p:nvPr/>
          </p:nvSpPr>
          <p:spPr bwMode="auto">
            <a:xfrm>
              <a:off x="6075667" y="2695829"/>
              <a:ext cx="17080" cy="30904"/>
            </a:xfrm>
            <a:custGeom>
              <a:avLst/>
              <a:gdLst>
                <a:gd name="T0" fmla="*/ 6 w 9"/>
                <a:gd name="T1" fmla="*/ 13 h 16"/>
                <a:gd name="T2" fmla="*/ 7 w 9"/>
                <a:gd name="T3" fmla="*/ 13 h 16"/>
                <a:gd name="T4" fmla="*/ 8 w 9"/>
                <a:gd name="T5" fmla="*/ 15 h 16"/>
                <a:gd name="T6" fmla="*/ 8 w 9"/>
                <a:gd name="T7" fmla="*/ 16 h 16"/>
                <a:gd name="T8" fmla="*/ 9 w 9"/>
                <a:gd name="T9" fmla="*/ 16 h 16"/>
                <a:gd name="T10" fmla="*/ 9 w 9"/>
                <a:gd name="T11" fmla="*/ 15 h 16"/>
                <a:gd name="T12" fmla="*/ 9 w 9"/>
                <a:gd name="T13" fmla="*/ 13 h 16"/>
                <a:gd name="T14" fmla="*/ 7 w 9"/>
                <a:gd name="T15" fmla="*/ 11 h 16"/>
                <a:gd name="T16" fmla="*/ 7 w 9"/>
                <a:gd name="T17" fmla="*/ 9 h 16"/>
                <a:gd name="T18" fmla="*/ 6 w 9"/>
                <a:gd name="T19" fmla="*/ 9 h 16"/>
                <a:gd name="T20" fmla="*/ 6 w 9"/>
                <a:gd name="T21" fmla="*/ 8 h 16"/>
                <a:gd name="T22" fmla="*/ 5 w 9"/>
                <a:gd name="T23" fmla="*/ 8 h 16"/>
                <a:gd name="T24" fmla="*/ 4 w 9"/>
                <a:gd name="T25" fmla="*/ 8 h 16"/>
                <a:gd name="T26" fmla="*/ 3 w 9"/>
                <a:gd name="T27" fmla="*/ 6 h 16"/>
                <a:gd name="T28" fmla="*/ 3 w 9"/>
                <a:gd name="T29" fmla="*/ 4 h 16"/>
                <a:gd name="T30" fmla="*/ 3 w 9"/>
                <a:gd name="T31" fmla="*/ 2 h 16"/>
                <a:gd name="T32" fmla="*/ 2 w 9"/>
                <a:gd name="T33" fmla="*/ 0 h 16"/>
                <a:gd name="T34" fmla="*/ 1 w 9"/>
                <a:gd name="T35" fmla="*/ 0 h 16"/>
                <a:gd name="T36" fmla="*/ 0 w 9"/>
                <a:gd name="T37" fmla="*/ 1 h 16"/>
                <a:gd name="T38" fmla="*/ 0 w 9"/>
                <a:gd name="T39" fmla="*/ 3 h 16"/>
                <a:gd name="T40" fmla="*/ 1 w 9"/>
                <a:gd name="T41" fmla="*/ 4 h 16"/>
                <a:gd name="T42" fmla="*/ 2 w 9"/>
                <a:gd name="T43" fmla="*/ 6 h 16"/>
                <a:gd name="T44" fmla="*/ 2 w 9"/>
                <a:gd name="T45" fmla="*/ 9 h 16"/>
                <a:gd name="T46" fmla="*/ 3 w 9"/>
                <a:gd name="T47" fmla="*/ 10 h 16"/>
                <a:gd name="T48" fmla="*/ 4 w 9"/>
                <a:gd name="T49" fmla="*/ 10 h 16"/>
                <a:gd name="T50" fmla="*/ 6 w 9"/>
                <a:gd name="T51" fmla="*/ 11 h 16"/>
                <a:gd name="T52" fmla="*/ 6 w 9"/>
                <a:gd name="T53" fmla="*/ 1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 h="16">
                  <a:moveTo>
                    <a:pt x="6" y="13"/>
                  </a:moveTo>
                  <a:cubicBezTo>
                    <a:pt x="7" y="13"/>
                    <a:pt x="7" y="13"/>
                    <a:pt x="7" y="13"/>
                  </a:cubicBezTo>
                  <a:cubicBezTo>
                    <a:pt x="8" y="15"/>
                    <a:pt x="8" y="15"/>
                    <a:pt x="8" y="15"/>
                  </a:cubicBezTo>
                  <a:cubicBezTo>
                    <a:pt x="8" y="15"/>
                    <a:pt x="8" y="16"/>
                    <a:pt x="8" y="16"/>
                  </a:cubicBezTo>
                  <a:cubicBezTo>
                    <a:pt x="9" y="16"/>
                    <a:pt x="9" y="16"/>
                    <a:pt x="9" y="16"/>
                  </a:cubicBezTo>
                  <a:cubicBezTo>
                    <a:pt x="9" y="15"/>
                    <a:pt x="9" y="15"/>
                    <a:pt x="9" y="15"/>
                  </a:cubicBezTo>
                  <a:cubicBezTo>
                    <a:pt x="9" y="13"/>
                    <a:pt x="9" y="13"/>
                    <a:pt x="9" y="13"/>
                  </a:cubicBezTo>
                  <a:cubicBezTo>
                    <a:pt x="7" y="11"/>
                    <a:pt x="7" y="11"/>
                    <a:pt x="7" y="11"/>
                  </a:cubicBezTo>
                  <a:cubicBezTo>
                    <a:pt x="7" y="9"/>
                    <a:pt x="7" y="9"/>
                    <a:pt x="7" y="9"/>
                  </a:cubicBezTo>
                  <a:cubicBezTo>
                    <a:pt x="6" y="9"/>
                    <a:pt x="6" y="9"/>
                    <a:pt x="6" y="9"/>
                  </a:cubicBezTo>
                  <a:cubicBezTo>
                    <a:pt x="6" y="8"/>
                    <a:pt x="6" y="8"/>
                    <a:pt x="6" y="8"/>
                  </a:cubicBezTo>
                  <a:cubicBezTo>
                    <a:pt x="5" y="8"/>
                    <a:pt x="5" y="8"/>
                    <a:pt x="5" y="8"/>
                  </a:cubicBezTo>
                  <a:cubicBezTo>
                    <a:pt x="4" y="8"/>
                    <a:pt x="4" y="8"/>
                    <a:pt x="4" y="8"/>
                  </a:cubicBezTo>
                  <a:cubicBezTo>
                    <a:pt x="3" y="6"/>
                    <a:pt x="3" y="6"/>
                    <a:pt x="3" y="6"/>
                  </a:cubicBezTo>
                  <a:cubicBezTo>
                    <a:pt x="3" y="4"/>
                    <a:pt x="3" y="4"/>
                    <a:pt x="3" y="4"/>
                  </a:cubicBezTo>
                  <a:cubicBezTo>
                    <a:pt x="3" y="2"/>
                    <a:pt x="3" y="2"/>
                    <a:pt x="3" y="2"/>
                  </a:cubicBezTo>
                  <a:cubicBezTo>
                    <a:pt x="2" y="0"/>
                    <a:pt x="2" y="0"/>
                    <a:pt x="2" y="0"/>
                  </a:cubicBezTo>
                  <a:cubicBezTo>
                    <a:pt x="1" y="0"/>
                    <a:pt x="1" y="0"/>
                    <a:pt x="1" y="0"/>
                  </a:cubicBezTo>
                  <a:cubicBezTo>
                    <a:pt x="0" y="1"/>
                    <a:pt x="0" y="1"/>
                    <a:pt x="0" y="1"/>
                  </a:cubicBezTo>
                  <a:cubicBezTo>
                    <a:pt x="0" y="3"/>
                    <a:pt x="0" y="3"/>
                    <a:pt x="0" y="3"/>
                  </a:cubicBezTo>
                  <a:cubicBezTo>
                    <a:pt x="1" y="4"/>
                    <a:pt x="1" y="4"/>
                    <a:pt x="1" y="4"/>
                  </a:cubicBezTo>
                  <a:cubicBezTo>
                    <a:pt x="2" y="6"/>
                    <a:pt x="2" y="6"/>
                    <a:pt x="2" y="6"/>
                  </a:cubicBezTo>
                  <a:cubicBezTo>
                    <a:pt x="2" y="9"/>
                    <a:pt x="2" y="9"/>
                    <a:pt x="2" y="9"/>
                  </a:cubicBezTo>
                  <a:cubicBezTo>
                    <a:pt x="3" y="10"/>
                    <a:pt x="3" y="10"/>
                    <a:pt x="3" y="10"/>
                  </a:cubicBezTo>
                  <a:cubicBezTo>
                    <a:pt x="4" y="10"/>
                    <a:pt x="4" y="10"/>
                    <a:pt x="4" y="10"/>
                  </a:cubicBezTo>
                  <a:cubicBezTo>
                    <a:pt x="6" y="11"/>
                    <a:pt x="6" y="11"/>
                    <a:pt x="6" y="11"/>
                  </a:cubicBezTo>
                  <a:lnTo>
                    <a:pt x="6" y="1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3" name="Freeform 352"/>
            <p:cNvSpPr>
              <a:spLocks/>
            </p:cNvSpPr>
            <p:nvPr/>
          </p:nvSpPr>
          <p:spPr bwMode="auto">
            <a:xfrm>
              <a:off x="6291184" y="2612876"/>
              <a:ext cx="17080" cy="11386"/>
            </a:xfrm>
            <a:custGeom>
              <a:avLst/>
              <a:gdLst>
                <a:gd name="T0" fmla="*/ 1 w 9"/>
                <a:gd name="T1" fmla="*/ 6 h 6"/>
                <a:gd name="T2" fmla="*/ 3 w 9"/>
                <a:gd name="T3" fmla="*/ 5 h 6"/>
                <a:gd name="T4" fmla="*/ 5 w 9"/>
                <a:gd name="T5" fmla="*/ 3 h 6"/>
                <a:gd name="T6" fmla="*/ 6 w 9"/>
                <a:gd name="T7" fmla="*/ 3 h 6"/>
                <a:gd name="T8" fmla="*/ 9 w 9"/>
                <a:gd name="T9" fmla="*/ 1 h 6"/>
                <a:gd name="T10" fmla="*/ 9 w 9"/>
                <a:gd name="T11" fmla="*/ 0 h 6"/>
                <a:gd name="T12" fmla="*/ 8 w 9"/>
                <a:gd name="T13" fmla="*/ 0 h 6"/>
                <a:gd name="T14" fmla="*/ 7 w 9"/>
                <a:gd name="T15" fmla="*/ 0 h 6"/>
                <a:gd name="T16" fmla="*/ 5 w 9"/>
                <a:gd name="T17" fmla="*/ 1 h 6"/>
                <a:gd name="T18" fmla="*/ 4 w 9"/>
                <a:gd name="T19" fmla="*/ 2 h 6"/>
                <a:gd name="T20" fmla="*/ 2 w 9"/>
                <a:gd name="T21" fmla="*/ 3 h 6"/>
                <a:gd name="T22" fmla="*/ 1 w 9"/>
                <a:gd name="T23" fmla="*/ 4 h 6"/>
                <a:gd name="T24" fmla="*/ 0 w 9"/>
                <a:gd name="T25" fmla="*/ 5 h 6"/>
                <a:gd name="T26" fmla="*/ 0 w 9"/>
                <a:gd name="T27" fmla="*/ 6 h 6"/>
                <a:gd name="T28" fmla="*/ 1 w 9"/>
                <a:gd name="T2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6">
                  <a:moveTo>
                    <a:pt x="1" y="6"/>
                  </a:moveTo>
                  <a:cubicBezTo>
                    <a:pt x="3" y="5"/>
                    <a:pt x="3" y="5"/>
                    <a:pt x="3" y="5"/>
                  </a:cubicBezTo>
                  <a:cubicBezTo>
                    <a:pt x="5" y="3"/>
                    <a:pt x="5" y="3"/>
                    <a:pt x="5" y="3"/>
                  </a:cubicBezTo>
                  <a:cubicBezTo>
                    <a:pt x="6" y="3"/>
                    <a:pt x="6" y="3"/>
                    <a:pt x="6" y="3"/>
                  </a:cubicBezTo>
                  <a:cubicBezTo>
                    <a:pt x="9" y="1"/>
                    <a:pt x="9" y="1"/>
                    <a:pt x="9" y="1"/>
                  </a:cubicBezTo>
                  <a:cubicBezTo>
                    <a:pt x="9" y="0"/>
                    <a:pt x="9" y="0"/>
                    <a:pt x="9" y="0"/>
                  </a:cubicBezTo>
                  <a:cubicBezTo>
                    <a:pt x="8" y="0"/>
                    <a:pt x="8" y="0"/>
                    <a:pt x="8" y="0"/>
                  </a:cubicBezTo>
                  <a:cubicBezTo>
                    <a:pt x="7" y="0"/>
                    <a:pt x="7" y="0"/>
                    <a:pt x="7" y="0"/>
                  </a:cubicBezTo>
                  <a:cubicBezTo>
                    <a:pt x="5" y="1"/>
                    <a:pt x="5" y="1"/>
                    <a:pt x="5" y="1"/>
                  </a:cubicBezTo>
                  <a:cubicBezTo>
                    <a:pt x="4" y="2"/>
                    <a:pt x="4" y="2"/>
                    <a:pt x="4" y="2"/>
                  </a:cubicBezTo>
                  <a:cubicBezTo>
                    <a:pt x="2" y="3"/>
                    <a:pt x="2" y="3"/>
                    <a:pt x="2" y="3"/>
                  </a:cubicBezTo>
                  <a:cubicBezTo>
                    <a:pt x="1" y="4"/>
                    <a:pt x="1" y="4"/>
                    <a:pt x="1" y="4"/>
                  </a:cubicBezTo>
                  <a:cubicBezTo>
                    <a:pt x="1" y="4"/>
                    <a:pt x="0" y="5"/>
                    <a:pt x="0" y="5"/>
                  </a:cubicBezTo>
                  <a:cubicBezTo>
                    <a:pt x="0" y="6"/>
                    <a:pt x="0" y="6"/>
                    <a:pt x="0" y="6"/>
                  </a:cubicBezTo>
                  <a:lnTo>
                    <a:pt x="1" y="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4" name="Freeform 353"/>
            <p:cNvSpPr>
              <a:spLocks/>
            </p:cNvSpPr>
            <p:nvPr/>
          </p:nvSpPr>
          <p:spPr bwMode="auto">
            <a:xfrm>
              <a:off x="6191152" y="2715348"/>
              <a:ext cx="43917" cy="49610"/>
            </a:xfrm>
            <a:custGeom>
              <a:avLst/>
              <a:gdLst>
                <a:gd name="T0" fmla="*/ 45 w 54"/>
                <a:gd name="T1" fmla="*/ 38 h 61"/>
                <a:gd name="T2" fmla="*/ 50 w 54"/>
                <a:gd name="T3" fmla="*/ 30 h 61"/>
                <a:gd name="T4" fmla="*/ 54 w 54"/>
                <a:gd name="T5" fmla="*/ 28 h 61"/>
                <a:gd name="T6" fmla="*/ 54 w 54"/>
                <a:gd name="T7" fmla="*/ 28 h 61"/>
                <a:gd name="T8" fmla="*/ 52 w 54"/>
                <a:gd name="T9" fmla="*/ 26 h 61"/>
                <a:gd name="T10" fmla="*/ 50 w 54"/>
                <a:gd name="T11" fmla="*/ 23 h 61"/>
                <a:gd name="T12" fmla="*/ 47 w 54"/>
                <a:gd name="T13" fmla="*/ 21 h 61"/>
                <a:gd name="T14" fmla="*/ 43 w 54"/>
                <a:gd name="T15" fmla="*/ 23 h 61"/>
                <a:gd name="T16" fmla="*/ 40 w 54"/>
                <a:gd name="T17" fmla="*/ 26 h 61"/>
                <a:gd name="T18" fmla="*/ 35 w 54"/>
                <a:gd name="T19" fmla="*/ 23 h 61"/>
                <a:gd name="T20" fmla="*/ 31 w 54"/>
                <a:gd name="T21" fmla="*/ 19 h 61"/>
                <a:gd name="T22" fmla="*/ 28 w 54"/>
                <a:gd name="T23" fmla="*/ 14 h 61"/>
                <a:gd name="T24" fmla="*/ 31 w 54"/>
                <a:gd name="T25" fmla="*/ 11 h 61"/>
                <a:gd name="T26" fmla="*/ 33 w 54"/>
                <a:gd name="T27" fmla="*/ 11 h 61"/>
                <a:gd name="T28" fmla="*/ 33 w 54"/>
                <a:gd name="T29" fmla="*/ 9 h 61"/>
                <a:gd name="T30" fmla="*/ 31 w 54"/>
                <a:gd name="T31" fmla="*/ 4 h 61"/>
                <a:gd name="T32" fmla="*/ 28 w 54"/>
                <a:gd name="T33" fmla="*/ 0 h 61"/>
                <a:gd name="T34" fmla="*/ 24 w 54"/>
                <a:gd name="T35" fmla="*/ 4 h 61"/>
                <a:gd name="T36" fmla="*/ 19 w 54"/>
                <a:gd name="T37" fmla="*/ 7 h 61"/>
                <a:gd name="T38" fmla="*/ 14 w 54"/>
                <a:gd name="T39" fmla="*/ 9 h 61"/>
                <a:gd name="T40" fmla="*/ 5 w 54"/>
                <a:gd name="T41" fmla="*/ 9 h 61"/>
                <a:gd name="T42" fmla="*/ 2 w 54"/>
                <a:gd name="T43" fmla="*/ 14 h 61"/>
                <a:gd name="T44" fmla="*/ 0 w 54"/>
                <a:gd name="T45" fmla="*/ 16 h 61"/>
                <a:gd name="T46" fmla="*/ 5 w 54"/>
                <a:gd name="T47" fmla="*/ 19 h 61"/>
                <a:gd name="T48" fmla="*/ 7 w 54"/>
                <a:gd name="T49" fmla="*/ 23 h 61"/>
                <a:gd name="T50" fmla="*/ 9 w 54"/>
                <a:gd name="T51" fmla="*/ 23 h 61"/>
                <a:gd name="T52" fmla="*/ 12 w 54"/>
                <a:gd name="T53" fmla="*/ 26 h 61"/>
                <a:gd name="T54" fmla="*/ 9 w 54"/>
                <a:gd name="T55" fmla="*/ 28 h 61"/>
                <a:gd name="T56" fmla="*/ 9 w 54"/>
                <a:gd name="T57" fmla="*/ 30 h 61"/>
                <a:gd name="T58" fmla="*/ 7 w 54"/>
                <a:gd name="T59" fmla="*/ 38 h 61"/>
                <a:gd name="T60" fmla="*/ 7 w 54"/>
                <a:gd name="T61" fmla="*/ 42 h 61"/>
                <a:gd name="T62" fmla="*/ 2 w 54"/>
                <a:gd name="T63" fmla="*/ 45 h 61"/>
                <a:gd name="T64" fmla="*/ 5 w 54"/>
                <a:gd name="T65" fmla="*/ 49 h 61"/>
                <a:gd name="T66" fmla="*/ 2 w 54"/>
                <a:gd name="T67" fmla="*/ 49 h 61"/>
                <a:gd name="T68" fmla="*/ 2 w 54"/>
                <a:gd name="T69" fmla="*/ 54 h 61"/>
                <a:gd name="T70" fmla="*/ 5 w 54"/>
                <a:gd name="T71" fmla="*/ 54 h 61"/>
                <a:gd name="T72" fmla="*/ 7 w 54"/>
                <a:gd name="T73" fmla="*/ 52 h 61"/>
                <a:gd name="T74" fmla="*/ 12 w 54"/>
                <a:gd name="T75" fmla="*/ 52 h 61"/>
                <a:gd name="T76" fmla="*/ 17 w 54"/>
                <a:gd name="T77" fmla="*/ 47 h 61"/>
                <a:gd name="T78" fmla="*/ 19 w 54"/>
                <a:gd name="T79" fmla="*/ 47 h 61"/>
                <a:gd name="T80" fmla="*/ 21 w 54"/>
                <a:gd name="T81" fmla="*/ 47 h 61"/>
                <a:gd name="T82" fmla="*/ 24 w 54"/>
                <a:gd name="T83" fmla="*/ 42 h 61"/>
                <a:gd name="T84" fmla="*/ 26 w 54"/>
                <a:gd name="T85" fmla="*/ 40 h 61"/>
                <a:gd name="T86" fmla="*/ 28 w 54"/>
                <a:gd name="T87" fmla="*/ 40 h 61"/>
                <a:gd name="T88" fmla="*/ 31 w 54"/>
                <a:gd name="T89" fmla="*/ 40 h 61"/>
                <a:gd name="T90" fmla="*/ 31 w 54"/>
                <a:gd name="T91" fmla="*/ 42 h 61"/>
                <a:gd name="T92" fmla="*/ 28 w 54"/>
                <a:gd name="T93" fmla="*/ 49 h 61"/>
                <a:gd name="T94" fmla="*/ 28 w 54"/>
                <a:gd name="T95" fmla="*/ 54 h 61"/>
                <a:gd name="T96" fmla="*/ 26 w 54"/>
                <a:gd name="T97" fmla="*/ 56 h 61"/>
                <a:gd name="T98" fmla="*/ 28 w 54"/>
                <a:gd name="T99" fmla="*/ 61 h 61"/>
                <a:gd name="T100" fmla="*/ 31 w 54"/>
                <a:gd name="T101" fmla="*/ 61 h 61"/>
                <a:gd name="T102" fmla="*/ 33 w 54"/>
                <a:gd name="T103" fmla="*/ 59 h 61"/>
                <a:gd name="T104" fmla="*/ 33 w 54"/>
                <a:gd name="T105" fmla="*/ 54 h 61"/>
                <a:gd name="T106" fmla="*/ 35 w 54"/>
                <a:gd name="T107" fmla="*/ 52 h 61"/>
                <a:gd name="T108" fmla="*/ 40 w 54"/>
                <a:gd name="T109" fmla="*/ 49 h 61"/>
                <a:gd name="T110" fmla="*/ 43 w 54"/>
                <a:gd name="T111" fmla="*/ 49 h 61"/>
                <a:gd name="T112" fmla="*/ 45 w 54"/>
                <a:gd name="T113" fmla="*/ 40 h 61"/>
                <a:gd name="T114" fmla="*/ 45 w 54"/>
                <a:gd name="T115" fmla="*/ 3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61">
                  <a:moveTo>
                    <a:pt x="45" y="38"/>
                  </a:moveTo>
                  <a:lnTo>
                    <a:pt x="50" y="30"/>
                  </a:lnTo>
                  <a:lnTo>
                    <a:pt x="54" y="28"/>
                  </a:lnTo>
                  <a:lnTo>
                    <a:pt x="54" y="28"/>
                  </a:lnTo>
                  <a:lnTo>
                    <a:pt x="52" y="26"/>
                  </a:lnTo>
                  <a:lnTo>
                    <a:pt x="50" y="23"/>
                  </a:lnTo>
                  <a:lnTo>
                    <a:pt x="47" y="21"/>
                  </a:lnTo>
                  <a:lnTo>
                    <a:pt x="43" y="23"/>
                  </a:lnTo>
                  <a:lnTo>
                    <a:pt x="40" y="26"/>
                  </a:lnTo>
                  <a:lnTo>
                    <a:pt x="35" y="23"/>
                  </a:lnTo>
                  <a:lnTo>
                    <a:pt x="31" y="19"/>
                  </a:lnTo>
                  <a:lnTo>
                    <a:pt x="28" y="14"/>
                  </a:lnTo>
                  <a:lnTo>
                    <a:pt x="31" y="11"/>
                  </a:lnTo>
                  <a:lnTo>
                    <a:pt x="33" y="11"/>
                  </a:lnTo>
                  <a:lnTo>
                    <a:pt x="33" y="9"/>
                  </a:lnTo>
                  <a:lnTo>
                    <a:pt x="31" y="4"/>
                  </a:lnTo>
                  <a:lnTo>
                    <a:pt x="28" y="0"/>
                  </a:lnTo>
                  <a:lnTo>
                    <a:pt x="24" y="4"/>
                  </a:lnTo>
                  <a:lnTo>
                    <a:pt x="19" y="7"/>
                  </a:lnTo>
                  <a:lnTo>
                    <a:pt x="14" y="9"/>
                  </a:lnTo>
                  <a:lnTo>
                    <a:pt x="5" y="9"/>
                  </a:lnTo>
                  <a:lnTo>
                    <a:pt x="2" y="14"/>
                  </a:lnTo>
                  <a:lnTo>
                    <a:pt x="0" y="16"/>
                  </a:lnTo>
                  <a:lnTo>
                    <a:pt x="5" y="19"/>
                  </a:lnTo>
                  <a:lnTo>
                    <a:pt x="7" y="23"/>
                  </a:lnTo>
                  <a:lnTo>
                    <a:pt x="9" y="23"/>
                  </a:lnTo>
                  <a:lnTo>
                    <a:pt x="12" y="26"/>
                  </a:lnTo>
                  <a:lnTo>
                    <a:pt x="9" y="28"/>
                  </a:lnTo>
                  <a:lnTo>
                    <a:pt x="9" y="30"/>
                  </a:lnTo>
                  <a:lnTo>
                    <a:pt x="7" y="38"/>
                  </a:lnTo>
                  <a:lnTo>
                    <a:pt x="7" y="42"/>
                  </a:lnTo>
                  <a:lnTo>
                    <a:pt x="2" y="45"/>
                  </a:lnTo>
                  <a:lnTo>
                    <a:pt x="5" y="49"/>
                  </a:lnTo>
                  <a:lnTo>
                    <a:pt x="2" y="49"/>
                  </a:lnTo>
                  <a:lnTo>
                    <a:pt x="2" y="54"/>
                  </a:lnTo>
                  <a:lnTo>
                    <a:pt x="5" y="54"/>
                  </a:lnTo>
                  <a:lnTo>
                    <a:pt x="7" y="52"/>
                  </a:lnTo>
                  <a:lnTo>
                    <a:pt x="12" y="52"/>
                  </a:lnTo>
                  <a:lnTo>
                    <a:pt x="17" y="47"/>
                  </a:lnTo>
                  <a:lnTo>
                    <a:pt x="19" y="47"/>
                  </a:lnTo>
                  <a:lnTo>
                    <a:pt x="21" y="47"/>
                  </a:lnTo>
                  <a:lnTo>
                    <a:pt x="24" y="42"/>
                  </a:lnTo>
                  <a:lnTo>
                    <a:pt x="26" y="40"/>
                  </a:lnTo>
                  <a:lnTo>
                    <a:pt x="28" y="40"/>
                  </a:lnTo>
                  <a:lnTo>
                    <a:pt x="31" y="40"/>
                  </a:lnTo>
                  <a:lnTo>
                    <a:pt x="31" y="42"/>
                  </a:lnTo>
                  <a:lnTo>
                    <a:pt x="28" y="49"/>
                  </a:lnTo>
                  <a:lnTo>
                    <a:pt x="28" y="54"/>
                  </a:lnTo>
                  <a:lnTo>
                    <a:pt x="26" y="56"/>
                  </a:lnTo>
                  <a:lnTo>
                    <a:pt x="28" y="61"/>
                  </a:lnTo>
                  <a:lnTo>
                    <a:pt x="31" y="61"/>
                  </a:lnTo>
                  <a:lnTo>
                    <a:pt x="33" y="59"/>
                  </a:lnTo>
                  <a:lnTo>
                    <a:pt x="33" y="54"/>
                  </a:lnTo>
                  <a:lnTo>
                    <a:pt x="35" y="52"/>
                  </a:lnTo>
                  <a:lnTo>
                    <a:pt x="40" y="49"/>
                  </a:lnTo>
                  <a:lnTo>
                    <a:pt x="43" y="49"/>
                  </a:lnTo>
                  <a:lnTo>
                    <a:pt x="45" y="40"/>
                  </a:lnTo>
                  <a:lnTo>
                    <a:pt x="45" y="3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5" name="Freeform 354"/>
            <p:cNvSpPr>
              <a:spLocks/>
            </p:cNvSpPr>
            <p:nvPr/>
          </p:nvSpPr>
          <p:spPr bwMode="auto">
            <a:xfrm>
              <a:off x="6181392" y="2701523"/>
              <a:ext cx="25212" cy="21146"/>
            </a:xfrm>
            <a:custGeom>
              <a:avLst/>
              <a:gdLst>
                <a:gd name="T0" fmla="*/ 31 w 31"/>
                <a:gd name="T1" fmla="*/ 10 h 26"/>
                <a:gd name="T2" fmla="*/ 31 w 31"/>
                <a:gd name="T3" fmla="*/ 7 h 26"/>
                <a:gd name="T4" fmla="*/ 31 w 31"/>
                <a:gd name="T5" fmla="*/ 2 h 26"/>
                <a:gd name="T6" fmla="*/ 26 w 31"/>
                <a:gd name="T7" fmla="*/ 2 h 26"/>
                <a:gd name="T8" fmla="*/ 26 w 31"/>
                <a:gd name="T9" fmla="*/ 0 h 26"/>
                <a:gd name="T10" fmla="*/ 24 w 31"/>
                <a:gd name="T11" fmla="*/ 0 h 26"/>
                <a:gd name="T12" fmla="*/ 21 w 31"/>
                <a:gd name="T13" fmla="*/ 2 h 26"/>
                <a:gd name="T14" fmla="*/ 17 w 31"/>
                <a:gd name="T15" fmla="*/ 5 h 26"/>
                <a:gd name="T16" fmla="*/ 17 w 31"/>
                <a:gd name="T17" fmla="*/ 2 h 26"/>
                <a:gd name="T18" fmla="*/ 14 w 31"/>
                <a:gd name="T19" fmla="*/ 2 h 26"/>
                <a:gd name="T20" fmla="*/ 12 w 31"/>
                <a:gd name="T21" fmla="*/ 2 h 26"/>
                <a:gd name="T22" fmla="*/ 12 w 31"/>
                <a:gd name="T23" fmla="*/ 5 h 26"/>
                <a:gd name="T24" fmla="*/ 10 w 31"/>
                <a:gd name="T25" fmla="*/ 7 h 26"/>
                <a:gd name="T26" fmla="*/ 5 w 31"/>
                <a:gd name="T27" fmla="*/ 7 h 26"/>
                <a:gd name="T28" fmla="*/ 5 w 31"/>
                <a:gd name="T29" fmla="*/ 10 h 26"/>
                <a:gd name="T30" fmla="*/ 0 w 31"/>
                <a:gd name="T31" fmla="*/ 12 h 26"/>
                <a:gd name="T32" fmla="*/ 5 w 31"/>
                <a:gd name="T33" fmla="*/ 12 h 26"/>
                <a:gd name="T34" fmla="*/ 10 w 31"/>
                <a:gd name="T35" fmla="*/ 12 h 26"/>
                <a:gd name="T36" fmla="*/ 10 w 31"/>
                <a:gd name="T37" fmla="*/ 17 h 26"/>
                <a:gd name="T38" fmla="*/ 12 w 31"/>
                <a:gd name="T39" fmla="*/ 19 h 26"/>
                <a:gd name="T40" fmla="*/ 12 w 31"/>
                <a:gd name="T41" fmla="*/ 21 h 26"/>
                <a:gd name="T42" fmla="*/ 12 w 31"/>
                <a:gd name="T43" fmla="*/ 21 h 26"/>
                <a:gd name="T44" fmla="*/ 12 w 31"/>
                <a:gd name="T45" fmla="*/ 26 h 26"/>
                <a:gd name="T46" fmla="*/ 14 w 31"/>
                <a:gd name="T47" fmla="*/ 24 h 26"/>
                <a:gd name="T48" fmla="*/ 17 w 31"/>
                <a:gd name="T49" fmla="*/ 26 h 26"/>
                <a:gd name="T50" fmla="*/ 17 w 31"/>
                <a:gd name="T51" fmla="*/ 24 h 26"/>
                <a:gd name="T52" fmla="*/ 24 w 31"/>
                <a:gd name="T53" fmla="*/ 21 h 26"/>
                <a:gd name="T54" fmla="*/ 26 w 31"/>
                <a:gd name="T55" fmla="*/ 21 h 26"/>
                <a:gd name="T56" fmla="*/ 29 w 31"/>
                <a:gd name="T57" fmla="*/ 19 h 26"/>
                <a:gd name="T58" fmla="*/ 26 w 31"/>
                <a:gd name="T59" fmla="*/ 17 h 26"/>
                <a:gd name="T60" fmla="*/ 29 w 31"/>
                <a:gd name="T61" fmla="*/ 12 h 26"/>
                <a:gd name="T62" fmla="*/ 31 w 31"/>
                <a:gd name="T63"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 h="26">
                  <a:moveTo>
                    <a:pt x="31" y="10"/>
                  </a:moveTo>
                  <a:lnTo>
                    <a:pt x="31" y="7"/>
                  </a:lnTo>
                  <a:lnTo>
                    <a:pt x="31" y="2"/>
                  </a:lnTo>
                  <a:lnTo>
                    <a:pt x="26" y="2"/>
                  </a:lnTo>
                  <a:lnTo>
                    <a:pt x="26" y="0"/>
                  </a:lnTo>
                  <a:lnTo>
                    <a:pt x="24" y="0"/>
                  </a:lnTo>
                  <a:lnTo>
                    <a:pt x="21" y="2"/>
                  </a:lnTo>
                  <a:lnTo>
                    <a:pt x="17" y="5"/>
                  </a:lnTo>
                  <a:lnTo>
                    <a:pt x="17" y="2"/>
                  </a:lnTo>
                  <a:lnTo>
                    <a:pt x="14" y="2"/>
                  </a:lnTo>
                  <a:lnTo>
                    <a:pt x="12" y="2"/>
                  </a:lnTo>
                  <a:lnTo>
                    <a:pt x="12" y="5"/>
                  </a:lnTo>
                  <a:lnTo>
                    <a:pt x="10" y="7"/>
                  </a:lnTo>
                  <a:lnTo>
                    <a:pt x="5" y="7"/>
                  </a:lnTo>
                  <a:lnTo>
                    <a:pt x="5" y="10"/>
                  </a:lnTo>
                  <a:lnTo>
                    <a:pt x="0" y="12"/>
                  </a:lnTo>
                  <a:lnTo>
                    <a:pt x="5" y="12"/>
                  </a:lnTo>
                  <a:lnTo>
                    <a:pt x="10" y="12"/>
                  </a:lnTo>
                  <a:lnTo>
                    <a:pt x="10" y="17"/>
                  </a:lnTo>
                  <a:lnTo>
                    <a:pt x="12" y="19"/>
                  </a:lnTo>
                  <a:lnTo>
                    <a:pt x="12" y="21"/>
                  </a:lnTo>
                  <a:lnTo>
                    <a:pt x="12" y="21"/>
                  </a:lnTo>
                  <a:lnTo>
                    <a:pt x="12" y="26"/>
                  </a:lnTo>
                  <a:lnTo>
                    <a:pt x="14" y="24"/>
                  </a:lnTo>
                  <a:lnTo>
                    <a:pt x="17" y="26"/>
                  </a:lnTo>
                  <a:lnTo>
                    <a:pt x="17" y="24"/>
                  </a:lnTo>
                  <a:lnTo>
                    <a:pt x="24" y="21"/>
                  </a:lnTo>
                  <a:lnTo>
                    <a:pt x="26" y="21"/>
                  </a:lnTo>
                  <a:lnTo>
                    <a:pt x="29" y="19"/>
                  </a:lnTo>
                  <a:lnTo>
                    <a:pt x="26" y="17"/>
                  </a:lnTo>
                  <a:lnTo>
                    <a:pt x="29" y="12"/>
                  </a:lnTo>
                  <a:lnTo>
                    <a:pt x="31"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6" name="Freeform 355"/>
            <p:cNvSpPr>
              <a:spLocks/>
            </p:cNvSpPr>
            <p:nvPr/>
          </p:nvSpPr>
          <p:spPr bwMode="auto">
            <a:xfrm>
              <a:off x="6185459" y="2874749"/>
              <a:ext cx="5693" cy="9760"/>
            </a:xfrm>
            <a:custGeom>
              <a:avLst/>
              <a:gdLst>
                <a:gd name="T0" fmla="*/ 0 w 7"/>
                <a:gd name="T1" fmla="*/ 0 h 12"/>
                <a:gd name="T2" fmla="*/ 0 w 7"/>
                <a:gd name="T3" fmla="*/ 2 h 12"/>
                <a:gd name="T4" fmla="*/ 0 w 7"/>
                <a:gd name="T5" fmla="*/ 7 h 12"/>
                <a:gd name="T6" fmla="*/ 2 w 7"/>
                <a:gd name="T7" fmla="*/ 10 h 12"/>
                <a:gd name="T8" fmla="*/ 5 w 7"/>
                <a:gd name="T9" fmla="*/ 12 h 12"/>
                <a:gd name="T10" fmla="*/ 5 w 7"/>
                <a:gd name="T11" fmla="*/ 12 h 12"/>
                <a:gd name="T12" fmla="*/ 7 w 7"/>
                <a:gd name="T13" fmla="*/ 10 h 12"/>
                <a:gd name="T14" fmla="*/ 7 w 7"/>
                <a:gd name="T15" fmla="*/ 5 h 12"/>
                <a:gd name="T16" fmla="*/ 5 w 7"/>
                <a:gd name="T17" fmla="*/ 2 h 12"/>
                <a:gd name="T18" fmla="*/ 0 w 7"/>
                <a:gd name="T1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12">
                  <a:moveTo>
                    <a:pt x="0" y="0"/>
                  </a:moveTo>
                  <a:lnTo>
                    <a:pt x="0" y="2"/>
                  </a:lnTo>
                  <a:lnTo>
                    <a:pt x="0" y="7"/>
                  </a:lnTo>
                  <a:lnTo>
                    <a:pt x="2" y="10"/>
                  </a:lnTo>
                  <a:lnTo>
                    <a:pt x="5" y="12"/>
                  </a:lnTo>
                  <a:lnTo>
                    <a:pt x="5" y="12"/>
                  </a:lnTo>
                  <a:lnTo>
                    <a:pt x="7" y="10"/>
                  </a:lnTo>
                  <a:lnTo>
                    <a:pt x="7" y="5"/>
                  </a:lnTo>
                  <a:lnTo>
                    <a:pt x="5"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7" name="Freeform 356"/>
            <p:cNvSpPr>
              <a:spLocks/>
            </p:cNvSpPr>
            <p:nvPr/>
          </p:nvSpPr>
          <p:spPr bwMode="auto">
            <a:xfrm>
              <a:off x="6261907" y="2682004"/>
              <a:ext cx="17892" cy="8133"/>
            </a:xfrm>
            <a:custGeom>
              <a:avLst/>
              <a:gdLst>
                <a:gd name="T0" fmla="*/ 5 w 22"/>
                <a:gd name="T1" fmla="*/ 8 h 10"/>
                <a:gd name="T2" fmla="*/ 8 w 22"/>
                <a:gd name="T3" fmla="*/ 8 h 10"/>
                <a:gd name="T4" fmla="*/ 10 w 22"/>
                <a:gd name="T5" fmla="*/ 5 h 10"/>
                <a:gd name="T6" fmla="*/ 12 w 22"/>
                <a:gd name="T7" fmla="*/ 5 h 10"/>
                <a:gd name="T8" fmla="*/ 17 w 22"/>
                <a:gd name="T9" fmla="*/ 8 h 10"/>
                <a:gd name="T10" fmla="*/ 22 w 22"/>
                <a:gd name="T11" fmla="*/ 5 h 10"/>
                <a:gd name="T12" fmla="*/ 22 w 22"/>
                <a:gd name="T13" fmla="*/ 3 h 10"/>
                <a:gd name="T14" fmla="*/ 19 w 22"/>
                <a:gd name="T15" fmla="*/ 3 h 10"/>
                <a:gd name="T16" fmla="*/ 15 w 22"/>
                <a:gd name="T17" fmla="*/ 3 h 10"/>
                <a:gd name="T18" fmla="*/ 12 w 22"/>
                <a:gd name="T19" fmla="*/ 0 h 10"/>
                <a:gd name="T20" fmla="*/ 10 w 22"/>
                <a:gd name="T21" fmla="*/ 3 h 10"/>
                <a:gd name="T22" fmla="*/ 8 w 22"/>
                <a:gd name="T23" fmla="*/ 3 h 10"/>
                <a:gd name="T24" fmla="*/ 3 w 22"/>
                <a:gd name="T25" fmla="*/ 5 h 10"/>
                <a:gd name="T26" fmla="*/ 0 w 22"/>
                <a:gd name="T27" fmla="*/ 10 h 10"/>
                <a:gd name="T28" fmla="*/ 3 w 22"/>
                <a:gd name="T29" fmla="*/ 10 h 10"/>
                <a:gd name="T30" fmla="*/ 5 w 22"/>
                <a:gd name="T31"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10">
                  <a:moveTo>
                    <a:pt x="5" y="8"/>
                  </a:moveTo>
                  <a:lnTo>
                    <a:pt x="8" y="8"/>
                  </a:lnTo>
                  <a:lnTo>
                    <a:pt x="10" y="5"/>
                  </a:lnTo>
                  <a:lnTo>
                    <a:pt x="12" y="5"/>
                  </a:lnTo>
                  <a:lnTo>
                    <a:pt x="17" y="8"/>
                  </a:lnTo>
                  <a:lnTo>
                    <a:pt x="22" y="5"/>
                  </a:lnTo>
                  <a:lnTo>
                    <a:pt x="22" y="3"/>
                  </a:lnTo>
                  <a:lnTo>
                    <a:pt x="19" y="3"/>
                  </a:lnTo>
                  <a:lnTo>
                    <a:pt x="15" y="3"/>
                  </a:lnTo>
                  <a:lnTo>
                    <a:pt x="12" y="0"/>
                  </a:lnTo>
                  <a:lnTo>
                    <a:pt x="10" y="3"/>
                  </a:lnTo>
                  <a:lnTo>
                    <a:pt x="8" y="3"/>
                  </a:lnTo>
                  <a:lnTo>
                    <a:pt x="3" y="5"/>
                  </a:lnTo>
                  <a:lnTo>
                    <a:pt x="0" y="10"/>
                  </a:lnTo>
                  <a:lnTo>
                    <a:pt x="3" y="10"/>
                  </a:lnTo>
                  <a:lnTo>
                    <a:pt x="5"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8" name="Freeform 357"/>
            <p:cNvSpPr>
              <a:spLocks/>
            </p:cNvSpPr>
            <p:nvPr/>
          </p:nvSpPr>
          <p:spPr bwMode="auto">
            <a:xfrm>
              <a:off x="8166593" y="3535127"/>
              <a:ext cx="90274" cy="105726"/>
            </a:xfrm>
            <a:custGeom>
              <a:avLst/>
              <a:gdLst>
                <a:gd name="T0" fmla="*/ 92 w 111"/>
                <a:gd name="T1" fmla="*/ 28 h 130"/>
                <a:gd name="T2" fmla="*/ 87 w 111"/>
                <a:gd name="T3" fmla="*/ 38 h 130"/>
                <a:gd name="T4" fmla="*/ 73 w 111"/>
                <a:gd name="T5" fmla="*/ 42 h 130"/>
                <a:gd name="T6" fmla="*/ 61 w 111"/>
                <a:gd name="T7" fmla="*/ 38 h 130"/>
                <a:gd name="T8" fmla="*/ 49 w 111"/>
                <a:gd name="T9" fmla="*/ 31 h 130"/>
                <a:gd name="T10" fmla="*/ 33 w 111"/>
                <a:gd name="T11" fmla="*/ 14 h 130"/>
                <a:gd name="T12" fmla="*/ 18 w 111"/>
                <a:gd name="T13" fmla="*/ 2 h 130"/>
                <a:gd name="T14" fmla="*/ 11 w 111"/>
                <a:gd name="T15" fmla="*/ 2 h 130"/>
                <a:gd name="T16" fmla="*/ 7 w 111"/>
                <a:gd name="T17" fmla="*/ 5 h 130"/>
                <a:gd name="T18" fmla="*/ 16 w 111"/>
                <a:gd name="T19" fmla="*/ 23 h 130"/>
                <a:gd name="T20" fmla="*/ 18 w 111"/>
                <a:gd name="T21" fmla="*/ 38 h 130"/>
                <a:gd name="T22" fmla="*/ 21 w 111"/>
                <a:gd name="T23" fmla="*/ 49 h 130"/>
                <a:gd name="T24" fmla="*/ 18 w 111"/>
                <a:gd name="T25" fmla="*/ 59 h 130"/>
                <a:gd name="T26" fmla="*/ 23 w 111"/>
                <a:gd name="T27" fmla="*/ 64 h 130"/>
                <a:gd name="T28" fmla="*/ 23 w 111"/>
                <a:gd name="T29" fmla="*/ 71 h 130"/>
                <a:gd name="T30" fmla="*/ 7 w 111"/>
                <a:gd name="T31" fmla="*/ 68 h 130"/>
                <a:gd name="T32" fmla="*/ 4 w 111"/>
                <a:gd name="T33" fmla="*/ 73 h 130"/>
                <a:gd name="T34" fmla="*/ 9 w 111"/>
                <a:gd name="T35" fmla="*/ 80 h 130"/>
                <a:gd name="T36" fmla="*/ 4 w 111"/>
                <a:gd name="T37" fmla="*/ 85 h 130"/>
                <a:gd name="T38" fmla="*/ 0 w 111"/>
                <a:gd name="T39" fmla="*/ 92 h 130"/>
                <a:gd name="T40" fmla="*/ 0 w 111"/>
                <a:gd name="T41" fmla="*/ 104 h 130"/>
                <a:gd name="T42" fmla="*/ 9 w 111"/>
                <a:gd name="T43" fmla="*/ 111 h 130"/>
                <a:gd name="T44" fmla="*/ 11 w 111"/>
                <a:gd name="T45" fmla="*/ 125 h 130"/>
                <a:gd name="T46" fmla="*/ 21 w 111"/>
                <a:gd name="T47" fmla="*/ 125 h 130"/>
                <a:gd name="T48" fmla="*/ 26 w 111"/>
                <a:gd name="T49" fmla="*/ 118 h 130"/>
                <a:gd name="T50" fmla="*/ 35 w 111"/>
                <a:gd name="T51" fmla="*/ 116 h 130"/>
                <a:gd name="T52" fmla="*/ 30 w 111"/>
                <a:gd name="T53" fmla="*/ 111 h 130"/>
                <a:gd name="T54" fmla="*/ 16 w 111"/>
                <a:gd name="T55" fmla="*/ 104 h 130"/>
                <a:gd name="T56" fmla="*/ 11 w 111"/>
                <a:gd name="T57" fmla="*/ 94 h 130"/>
                <a:gd name="T58" fmla="*/ 21 w 111"/>
                <a:gd name="T59" fmla="*/ 97 h 130"/>
                <a:gd name="T60" fmla="*/ 33 w 111"/>
                <a:gd name="T61" fmla="*/ 87 h 130"/>
                <a:gd name="T62" fmla="*/ 42 w 111"/>
                <a:gd name="T63" fmla="*/ 90 h 130"/>
                <a:gd name="T64" fmla="*/ 54 w 111"/>
                <a:gd name="T65" fmla="*/ 97 h 130"/>
                <a:gd name="T66" fmla="*/ 68 w 111"/>
                <a:gd name="T67" fmla="*/ 106 h 130"/>
                <a:gd name="T68" fmla="*/ 73 w 111"/>
                <a:gd name="T69" fmla="*/ 102 h 130"/>
                <a:gd name="T70" fmla="*/ 75 w 111"/>
                <a:gd name="T71" fmla="*/ 80 h 130"/>
                <a:gd name="T72" fmla="*/ 87 w 111"/>
                <a:gd name="T73" fmla="*/ 73 h 130"/>
                <a:gd name="T74" fmla="*/ 94 w 111"/>
                <a:gd name="T75" fmla="*/ 68 h 130"/>
                <a:gd name="T76" fmla="*/ 101 w 111"/>
                <a:gd name="T77" fmla="*/ 68 h 130"/>
                <a:gd name="T78" fmla="*/ 108 w 111"/>
                <a:gd name="T79" fmla="*/ 61 h 130"/>
                <a:gd name="T80" fmla="*/ 111 w 111"/>
                <a:gd name="T81" fmla="*/ 54 h 130"/>
                <a:gd name="T82" fmla="*/ 104 w 111"/>
                <a:gd name="T83" fmla="*/ 59 h 130"/>
                <a:gd name="T84" fmla="*/ 101 w 111"/>
                <a:gd name="T85" fmla="*/ 54 h 130"/>
                <a:gd name="T86" fmla="*/ 92 w 111"/>
                <a:gd name="T87" fmla="*/ 4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1" h="130">
                  <a:moveTo>
                    <a:pt x="94" y="33"/>
                  </a:moveTo>
                  <a:lnTo>
                    <a:pt x="94" y="31"/>
                  </a:lnTo>
                  <a:lnTo>
                    <a:pt x="92" y="28"/>
                  </a:lnTo>
                  <a:lnTo>
                    <a:pt x="92" y="31"/>
                  </a:lnTo>
                  <a:lnTo>
                    <a:pt x="89" y="33"/>
                  </a:lnTo>
                  <a:lnTo>
                    <a:pt x="87" y="38"/>
                  </a:lnTo>
                  <a:lnTo>
                    <a:pt x="80" y="42"/>
                  </a:lnTo>
                  <a:lnTo>
                    <a:pt x="75" y="42"/>
                  </a:lnTo>
                  <a:lnTo>
                    <a:pt x="73" y="42"/>
                  </a:lnTo>
                  <a:lnTo>
                    <a:pt x="70" y="42"/>
                  </a:lnTo>
                  <a:lnTo>
                    <a:pt x="66" y="38"/>
                  </a:lnTo>
                  <a:lnTo>
                    <a:pt x="61" y="38"/>
                  </a:lnTo>
                  <a:lnTo>
                    <a:pt x="56" y="35"/>
                  </a:lnTo>
                  <a:lnTo>
                    <a:pt x="52" y="31"/>
                  </a:lnTo>
                  <a:lnTo>
                    <a:pt x="49" y="31"/>
                  </a:lnTo>
                  <a:lnTo>
                    <a:pt x="47" y="28"/>
                  </a:lnTo>
                  <a:lnTo>
                    <a:pt x="42" y="23"/>
                  </a:lnTo>
                  <a:lnTo>
                    <a:pt x="33" y="14"/>
                  </a:lnTo>
                  <a:lnTo>
                    <a:pt x="30" y="9"/>
                  </a:lnTo>
                  <a:lnTo>
                    <a:pt x="23" y="9"/>
                  </a:lnTo>
                  <a:lnTo>
                    <a:pt x="18" y="2"/>
                  </a:lnTo>
                  <a:lnTo>
                    <a:pt x="16" y="0"/>
                  </a:lnTo>
                  <a:lnTo>
                    <a:pt x="11" y="0"/>
                  </a:lnTo>
                  <a:lnTo>
                    <a:pt x="11" y="2"/>
                  </a:lnTo>
                  <a:lnTo>
                    <a:pt x="9" y="5"/>
                  </a:lnTo>
                  <a:lnTo>
                    <a:pt x="9" y="5"/>
                  </a:lnTo>
                  <a:lnTo>
                    <a:pt x="7" y="5"/>
                  </a:lnTo>
                  <a:lnTo>
                    <a:pt x="9" y="7"/>
                  </a:lnTo>
                  <a:lnTo>
                    <a:pt x="9" y="12"/>
                  </a:lnTo>
                  <a:lnTo>
                    <a:pt x="16" y="23"/>
                  </a:lnTo>
                  <a:lnTo>
                    <a:pt x="18" y="28"/>
                  </a:lnTo>
                  <a:lnTo>
                    <a:pt x="18" y="35"/>
                  </a:lnTo>
                  <a:lnTo>
                    <a:pt x="18" y="38"/>
                  </a:lnTo>
                  <a:lnTo>
                    <a:pt x="21" y="45"/>
                  </a:lnTo>
                  <a:lnTo>
                    <a:pt x="21" y="49"/>
                  </a:lnTo>
                  <a:lnTo>
                    <a:pt x="21" y="49"/>
                  </a:lnTo>
                  <a:lnTo>
                    <a:pt x="18" y="49"/>
                  </a:lnTo>
                  <a:lnTo>
                    <a:pt x="16" y="54"/>
                  </a:lnTo>
                  <a:lnTo>
                    <a:pt x="18" y="59"/>
                  </a:lnTo>
                  <a:lnTo>
                    <a:pt x="21" y="61"/>
                  </a:lnTo>
                  <a:lnTo>
                    <a:pt x="21" y="64"/>
                  </a:lnTo>
                  <a:lnTo>
                    <a:pt x="23" y="64"/>
                  </a:lnTo>
                  <a:lnTo>
                    <a:pt x="23" y="68"/>
                  </a:lnTo>
                  <a:lnTo>
                    <a:pt x="23" y="68"/>
                  </a:lnTo>
                  <a:lnTo>
                    <a:pt x="23" y="71"/>
                  </a:lnTo>
                  <a:lnTo>
                    <a:pt x="21" y="73"/>
                  </a:lnTo>
                  <a:lnTo>
                    <a:pt x="14" y="73"/>
                  </a:lnTo>
                  <a:lnTo>
                    <a:pt x="7" y="68"/>
                  </a:lnTo>
                  <a:lnTo>
                    <a:pt x="4" y="71"/>
                  </a:lnTo>
                  <a:lnTo>
                    <a:pt x="2" y="73"/>
                  </a:lnTo>
                  <a:lnTo>
                    <a:pt x="4" y="73"/>
                  </a:lnTo>
                  <a:lnTo>
                    <a:pt x="4" y="76"/>
                  </a:lnTo>
                  <a:lnTo>
                    <a:pt x="9" y="78"/>
                  </a:lnTo>
                  <a:lnTo>
                    <a:pt x="9" y="80"/>
                  </a:lnTo>
                  <a:lnTo>
                    <a:pt x="9" y="80"/>
                  </a:lnTo>
                  <a:lnTo>
                    <a:pt x="7" y="85"/>
                  </a:lnTo>
                  <a:lnTo>
                    <a:pt x="4" y="85"/>
                  </a:lnTo>
                  <a:lnTo>
                    <a:pt x="2" y="87"/>
                  </a:lnTo>
                  <a:lnTo>
                    <a:pt x="0" y="90"/>
                  </a:lnTo>
                  <a:lnTo>
                    <a:pt x="0" y="92"/>
                  </a:lnTo>
                  <a:lnTo>
                    <a:pt x="0" y="97"/>
                  </a:lnTo>
                  <a:lnTo>
                    <a:pt x="0" y="102"/>
                  </a:lnTo>
                  <a:lnTo>
                    <a:pt x="0" y="104"/>
                  </a:lnTo>
                  <a:lnTo>
                    <a:pt x="2" y="104"/>
                  </a:lnTo>
                  <a:lnTo>
                    <a:pt x="7" y="106"/>
                  </a:lnTo>
                  <a:lnTo>
                    <a:pt x="9" y="111"/>
                  </a:lnTo>
                  <a:lnTo>
                    <a:pt x="11" y="116"/>
                  </a:lnTo>
                  <a:lnTo>
                    <a:pt x="14" y="125"/>
                  </a:lnTo>
                  <a:lnTo>
                    <a:pt x="11" y="125"/>
                  </a:lnTo>
                  <a:lnTo>
                    <a:pt x="14" y="128"/>
                  </a:lnTo>
                  <a:lnTo>
                    <a:pt x="16" y="130"/>
                  </a:lnTo>
                  <a:lnTo>
                    <a:pt x="21" y="125"/>
                  </a:lnTo>
                  <a:lnTo>
                    <a:pt x="23" y="120"/>
                  </a:lnTo>
                  <a:lnTo>
                    <a:pt x="23" y="118"/>
                  </a:lnTo>
                  <a:lnTo>
                    <a:pt x="26" y="118"/>
                  </a:lnTo>
                  <a:lnTo>
                    <a:pt x="30" y="118"/>
                  </a:lnTo>
                  <a:lnTo>
                    <a:pt x="33" y="120"/>
                  </a:lnTo>
                  <a:lnTo>
                    <a:pt x="35" y="116"/>
                  </a:lnTo>
                  <a:lnTo>
                    <a:pt x="37" y="113"/>
                  </a:lnTo>
                  <a:lnTo>
                    <a:pt x="35" y="111"/>
                  </a:lnTo>
                  <a:lnTo>
                    <a:pt x="30" y="111"/>
                  </a:lnTo>
                  <a:lnTo>
                    <a:pt x="26" y="109"/>
                  </a:lnTo>
                  <a:lnTo>
                    <a:pt x="21" y="104"/>
                  </a:lnTo>
                  <a:lnTo>
                    <a:pt x="16" y="104"/>
                  </a:lnTo>
                  <a:lnTo>
                    <a:pt x="11" y="102"/>
                  </a:lnTo>
                  <a:lnTo>
                    <a:pt x="11" y="99"/>
                  </a:lnTo>
                  <a:lnTo>
                    <a:pt x="11" y="94"/>
                  </a:lnTo>
                  <a:lnTo>
                    <a:pt x="14" y="92"/>
                  </a:lnTo>
                  <a:lnTo>
                    <a:pt x="16" y="92"/>
                  </a:lnTo>
                  <a:lnTo>
                    <a:pt x="21" y="97"/>
                  </a:lnTo>
                  <a:lnTo>
                    <a:pt x="23" y="97"/>
                  </a:lnTo>
                  <a:lnTo>
                    <a:pt x="28" y="90"/>
                  </a:lnTo>
                  <a:lnTo>
                    <a:pt x="33" y="87"/>
                  </a:lnTo>
                  <a:lnTo>
                    <a:pt x="37" y="87"/>
                  </a:lnTo>
                  <a:lnTo>
                    <a:pt x="37" y="90"/>
                  </a:lnTo>
                  <a:lnTo>
                    <a:pt x="42" y="90"/>
                  </a:lnTo>
                  <a:lnTo>
                    <a:pt x="44" y="90"/>
                  </a:lnTo>
                  <a:lnTo>
                    <a:pt x="49" y="92"/>
                  </a:lnTo>
                  <a:lnTo>
                    <a:pt x="54" y="97"/>
                  </a:lnTo>
                  <a:lnTo>
                    <a:pt x="61" y="102"/>
                  </a:lnTo>
                  <a:lnTo>
                    <a:pt x="66" y="102"/>
                  </a:lnTo>
                  <a:lnTo>
                    <a:pt x="68" y="106"/>
                  </a:lnTo>
                  <a:lnTo>
                    <a:pt x="73" y="106"/>
                  </a:lnTo>
                  <a:lnTo>
                    <a:pt x="73" y="104"/>
                  </a:lnTo>
                  <a:lnTo>
                    <a:pt x="73" y="102"/>
                  </a:lnTo>
                  <a:lnTo>
                    <a:pt x="70" y="97"/>
                  </a:lnTo>
                  <a:lnTo>
                    <a:pt x="73" y="90"/>
                  </a:lnTo>
                  <a:lnTo>
                    <a:pt x="75" y="80"/>
                  </a:lnTo>
                  <a:lnTo>
                    <a:pt x="80" y="73"/>
                  </a:lnTo>
                  <a:lnTo>
                    <a:pt x="82" y="73"/>
                  </a:lnTo>
                  <a:lnTo>
                    <a:pt x="87" y="73"/>
                  </a:lnTo>
                  <a:lnTo>
                    <a:pt x="92" y="73"/>
                  </a:lnTo>
                  <a:lnTo>
                    <a:pt x="92" y="71"/>
                  </a:lnTo>
                  <a:lnTo>
                    <a:pt x="94" y="68"/>
                  </a:lnTo>
                  <a:lnTo>
                    <a:pt x="97" y="71"/>
                  </a:lnTo>
                  <a:lnTo>
                    <a:pt x="99" y="71"/>
                  </a:lnTo>
                  <a:lnTo>
                    <a:pt x="101" y="68"/>
                  </a:lnTo>
                  <a:lnTo>
                    <a:pt x="101" y="64"/>
                  </a:lnTo>
                  <a:lnTo>
                    <a:pt x="106" y="64"/>
                  </a:lnTo>
                  <a:lnTo>
                    <a:pt x="108" y="61"/>
                  </a:lnTo>
                  <a:lnTo>
                    <a:pt x="108" y="57"/>
                  </a:lnTo>
                  <a:lnTo>
                    <a:pt x="108" y="57"/>
                  </a:lnTo>
                  <a:lnTo>
                    <a:pt x="111" y="54"/>
                  </a:lnTo>
                  <a:lnTo>
                    <a:pt x="108" y="54"/>
                  </a:lnTo>
                  <a:lnTo>
                    <a:pt x="106" y="57"/>
                  </a:lnTo>
                  <a:lnTo>
                    <a:pt x="104" y="59"/>
                  </a:lnTo>
                  <a:lnTo>
                    <a:pt x="101" y="59"/>
                  </a:lnTo>
                  <a:lnTo>
                    <a:pt x="101" y="57"/>
                  </a:lnTo>
                  <a:lnTo>
                    <a:pt x="101" y="54"/>
                  </a:lnTo>
                  <a:lnTo>
                    <a:pt x="97" y="49"/>
                  </a:lnTo>
                  <a:lnTo>
                    <a:pt x="92" y="47"/>
                  </a:lnTo>
                  <a:lnTo>
                    <a:pt x="92" y="45"/>
                  </a:lnTo>
                  <a:lnTo>
                    <a:pt x="92" y="40"/>
                  </a:lnTo>
                  <a:lnTo>
                    <a:pt x="94" y="3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9" name="Freeform 358"/>
            <p:cNvSpPr>
              <a:spLocks/>
            </p:cNvSpPr>
            <p:nvPr/>
          </p:nvSpPr>
          <p:spPr bwMode="auto">
            <a:xfrm>
              <a:off x="8125929" y="3812454"/>
              <a:ext cx="5693" cy="3253"/>
            </a:xfrm>
            <a:custGeom>
              <a:avLst/>
              <a:gdLst>
                <a:gd name="T0" fmla="*/ 7 w 7"/>
                <a:gd name="T1" fmla="*/ 0 h 4"/>
                <a:gd name="T2" fmla="*/ 5 w 7"/>
                <a:gd name="T3" fmla="*/ 0 h 4"/>
                <a:gd name="T4" fmla="*/ 0 w 7"/>
                <a:gd name="T5" fmla="*/ 2 h 4"/>
                <a:gd name="T6" fmla="*/ 5 w 7"/>
                <a:gd name="T7" fmla="*/ 4 h 4"/>
                <a:gd name="T8" fmla="*/ 7 w 7"/>
                <a:gd name="T9" fmla="*/ 2 h 4"/>
                <a:gd name="T10" fmla="*/ 7 w 7"/>
                <a:gd name="T11" fmla="*/ 0 h 4"/>
              </a:gdLst>
              <a:ahLst/>
              <a:cxnLst>
                <a:cxn ang="0">
                  <a:pos x="T0" y="T1"/>
                </a:cxn>
                <a:cxn ang="0">
                  <a:pos x="T2" y="T3"/>
                </a:cxn>
                <a:cxn ang="0">
                  <a:pos x="T4" y="T5"/>
                </a:cxn>
                <a:cxn ang="0">
                  <a:pos x="T6" y="T7"/>
                </a:cxn>
                <a:cxn ang="0">
                  <a:pos x="T8" y="T9"/>
                </a:cxn>
                <a:cxn ang="0">
                  <a:pos x="T10" y="T11"/>
                </a:cxn>
              </a:cxnLst>
              <a:rect l="0" t="0" r="r" b="b"/>
              <a:pathLst>
                <a:path w="7" h="4">
                  <a:moveTo>
                    <a:pt x="7" y="0"/>
                  </a:moveTo>
                  <a:lnTo>
                    <a:pt x="5" y="0"/>
                  </a:lnTo>
                  <a:lnTo>
                    <a:pt x="0" y="2"/>
                  </a:lnTo>
                  <a:lnTo>
                    <a:pt x="5" y="4"/>
                  </a:lnTo>
                  <a:lnTo>
                    <a:pt x="7" y="2"/>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0" name="Freeform 359"/>
            <p:cNvSpPr>
              <a:spLocks/>
            </p:cNvSpPr>
            <p:nvPr/>
          </p:nvSpPr>
          <p:spPr bwMode="auto">
            <a:xfrm>
              <a:off x="8137315" y="3810014"/>
              <a:ext cx="1626" cy="8133"/>
            </a:xfrm>
            <a:custGeom>
              <a:avLst/>
              <a:gdLst>
                <a:gd name="T0" fmla="*/ 2 w 2"/>
                <a:gd name="T1" fmla="*/ 0 h 10"/>
                <a:gd name="T2" fmla="*/ 0 w 2"/>
                <a:gd name="T3" fmla="*/ 0 h 10"/>
                <a:gd name="T4" fmla="*/ 0 w 2"/>
                <a:gd name="T5" fmla="*/ 3 h 10"/>
                <a:gd name="T6" fmla="*/ 0 w 2"/>
                <a:gd name="T7" fmla="*/ 5 h 10"/>
                <a:gd name="T8" fmla="*/ 0 w 2"/>
                <a:gd name="T9" fmla="*/ 10 h 10"/>
                <a:gd name="T10" fmla="*/ 2 w 2"/>
                <a:gd name="T11" fmla="*/ 10 h 10"/>
                <a:gd name="T12" fmla="*/ 2 w 2"/>
                <a:gd name="T13" fmla="*/ 7 h 10"/>
                <a:gd name="T14" fmla="*/ 2 w 2"/>
                <a:gd name="T15" fmla="*/ 5 h 10"/>
                <a:gd name="T16" fmla="*/ 2 w 2"/>
                <a:gd name="T17" fmla="*/ 3 h 10"/>
                <a:gd name="T18" fmla="*/ 2 w 2"/>
                <a:gd name="T1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0">
                  <a:moveTo>
                    <a:pt x="2" y="0"/>
                  </a:moveTo>
                  <a:lnTo>
                    <a:pt x="0" y="0"/>
                  </a:lnTo>
                  <a:lnTo>
                    <a:pt x="0" y="3"/>
                  </a:lnTo>
                  <a:lnTo>
                    <a:pt x="0" y="5"/>
                  </a:lnTo>
                  <a:lnTo>
                    <a:pt x="0" y="10"/>
                  </a:lnTo>
                  <a:lnTo>
                    <a:pt x="2" y="10"/>
                  </a:lnTo>
                  <a:lnTo>
                    <a:pt x="2" y="7"/>
                  </a:lnTo>
                  <a:lnTo>
                    <a:pt x="2" y="5"/>
                  </a:lnTo>
                  <a:lnTo>
                    <a:pt x="2" y="3"/>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1" name="Freeform 360"/>
            <p:cNvSpPr>
              <a:spLocks/>
            </p:cNvSpPr>
            <p:nvPr/>
          </p:nvSpPr>
          <p:spPr bwMode="auto">
            <a:xfrm>
              <a:off x="8090957" y="3894594"/>
              <a:ext cx="2440" cy="5693"/>
            </a:xfrm>
            <a:custGeom>
              <a:avLst/>
              <a:gdLst>
                <a:gd name="T0" fmla="*/ 3 w 3"/>
                <a:gd name="T1" fmla="*/ 5 h 7"/>
                <a:gd name="T2" fmla="*/ 3 w 3"/>
                <a:gd name="T3" fmla="*/ 0 h 7"/>
                <a:gd name="T4" fmla="*/ 0 w 3"/>
                <a:gd name="T5" fmla="*/ 0 h 7"/>
                <a:gd name="T6" fmla="*/ 0 w 3"/>
                <a:gd name="T7" fmla="*/ 3 h 7"/>
                <a:gd name="T8" fmla="*/ 3 w 3"/>
                <a:gd name="T9" fmla="*/ 7 h 7"/>
                <a:gd name="T10" fmla="*/ 3 w 3"/>
                <a:gd name="T11" fmla="*/ 7 h 7"/>
                <a:gd name="T12" fmla="*/ 3 w 3"/>
                <a:gd name="T13" fmla="*/ 5 h 7"/>
              </a:gdLst>
              <a:ahLst/>
              <a:cxnLst>
                <a:cxn ang="0">
                  <a:pos x="T0" y="T1"/>
                </a:cxn>
                <a:cxn ang="0">
                  <a:pos x="T2" y="T3"/>
                </a:cxn>
                <a:cxn ang="0">
                  <a:pos x="T4" y="T5"/>
                </a:cxn>
                <a:cxn ang="0">
                  <a:pos x="T6" y="T7"/>
                </a:cxn>
                <a:cxn ang="0">
                  <a:pos x="T8" y="T9"/>
                </a:cxn>
                <a:cxn ang="0">
                  <a:pos x="T10" y="T11"/>
                </a:cxn>
                <a:cxn ang="0">
                  <a:pos x="T12" y="T13"/>
                </a:cxn>
              </a:cxnLst>
              <a:rect l="0" t="0" r="r" b="b"/>
              <a:pathLst>
                <a:path w="3" h="7">
                  <a:moveTo>
                    <a:pt x="3" y="5"/>
                  </a:moveTo>
                  <a:lnTo>
                    <a:pt x="3" y="0"/>
                  </a:lnTo>
                  <a:lnTo>
                    <a:pt x="0" y="0"/>
                  </a:lnTo>
                  <a:lnTo>
                    <a:pt x="0" y="3"/>
                  </a:lnTo>
                  <a:lnTo>
                    <a:pt x="3" y="7"/>
                  </a:lnTo>
                  <a:lnTo>
                    <a:pt x="3" y="7"/>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2" name="Freeform 361"/>
            <p:cNvSpPr>
              <a:spLocks/>
            </p:cNvSpPr>
            <p:nvPr/>
          </p:nvSpPr>
          <p:spPr bwMode="auto">
            <a:xfrm>
              <a:off x="8085265" y="3902727"/>
              <a:ext cx="5693" cy="5693"/>
            </a:xfrm>
            <a:custGeom>
              <a:avLst/>
              <a:gdLst>
                <a:gd name="T0" fmla="*/ 5 w 7"/>
                <a:gd name="T1" fmla="*/ 7 h 7"/>
                <a:gd name="T2" fmla="*/ 7 w 7"/>
                <a:gd name="T3" fmla="*/ 7 h 7"/>
                <a:gd name="T4" fmla="*/ 5 w 7"/>
                <a:gd name="T5" fmla="*/ 2 h 7"/>
                <a:gd name="T6" fmla="*/ 3 w 7"/>
                <a:gd name="T7" fmla="*/ 0 h 7"/>
                <a:gd name="T8" fmla="*/ 0 w 7"/>
                <a:gd name="T9" fmla="*/ 0 h 7"/>
                <a:gd name="T10" fmla="*/ 0 w 7"/>
                <a:gd name="T11" fmla="*/ 2 h 7"/>
                <a:gd name="T12" fmla="*/ 3 w 7"/>
                <a:gd name="T13" fmla="*/ 7 h 7"/>
                <a:gd name="T14" fmla="*/ 5 w 7"/>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5" y="7"/>
                  </a:moveTo>
                  <a:lnTo>
                    <a:pt x="7" y="7"/>
                  </a:lnTo>
                  <a:lnTo>
                    <a:pt x="5" y="2"/>
                  </a:lnTo>
                  <a:lnTo>
                    <a:pt x="3" y="0"/>
                  </a:lnTo>
                  <a:lnTo>
                    <a:pt x="0" y="0"/>
                  </a:lnTo>
                  <a:lnTo>
                    <a:pt x="0" y="2"/>
                  </a:lnTo>
                  <a:lnTo>
                    <a:pt x="3" y="7"/>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3" name="Freeform 362"/>
            <p:cNvSpPr>
              <a:spLocks/>
            </p:cNvSpPr>
            <p:nvPr/>
          </p:nvSpPr>
          <p:spPr bwMode="auto">
            <a:xfrm>
              <a:off x="8158460" y="3618081"/>
              <a:ext cx="4066" cy="7320"/>
            </a:xfrm>
            <a:custGeom>
              <a:avLst/>
              <a:gdLst>
                <a:gd name="T0" fmla="*/ 0 w 5"/>
                <a:gd name="T1" fmla="*/ 4 h 9"/>
                <a:gd name="T2" fmla="*/ 0 w 5"/>
                <a:gd name="T3" fmla="*/ 7 h 9"/>
                <a:gd name="T4" fmla="*/ 2 w 5"/>
                <a:gd name="T5" fmla="*/ 9 h 9"/>
                <a:gd name="T6" fmla="*/ 5 w 5"/>
                <a:gd name="T7" fmla="*/ 7 h 9"/>
                <a:gd name="T8" fmla="*/ 5 w 5"/>
                <a:gd name="T9" fmla="*/ 4 h 9"/>
                <a:gd name="T10" fmla="*/ 5 w 5"/>
                <a:gd name="T11" fmla="*/ 0 h 9"/>
                <a:gd name="T12" fmla="*/ 2 w 5"/>
                <a:gd name="T13" fmla="*/ 0 h 9"/>
                <a:gd name="T14" fmla="*/ 0 w 5"/>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9">
                  <a:moveTo>
                    <a:pt x="0" y="4"/>
                  </a:moveTo>
                  <a:lnTo>
                    <a:pt x="0" y="7"/>
                  </a:lnTo>
                  <a:lnTo>
                    <a:pt x="2" y="9"/>
                  </a:lnTo>
                  <a:lnTo>
                    <a:pt x="5" y="7"/>
                  </a:lnTo>
                  <a:lnTo>
                    <a:pt x="5" y="4"/>
                  </a:lnTo>
                  <a:lnTo>
                    <a:pt x="5" y="0"/>
                  </a:lnTo>
                  <a:lnTo>
                    <a:pt x="2" y="0"/>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4" name="Freeform 363"/>
            <p:cNvSpPr>
              <a:spLocks/>
            </p:cNvSpPr>
            <p:nvPr/>
          </p:nvSpPr>
          <p:spPr bwMode="auto">
            <a:xfrm>
              <a:off x="8069812" y="3945017"/>
              <a:ext cx="9760" cy="7320"/>
            </a:xfrm>
            <a:custGeom>
              <a:avLst/>
              <a:gdLst>
                <a:gd name="T0" fmla="*/ 12 w 12"/>
                <a:gd name="T1" fmla="*/ 0 h 9"/>
                <a:gd name="T2" fmla="*/ 10 w 12"/>
                <a:gd name="T3" fmla="*/ 0 h 9"/>
                <a:gd name="T4" fmla="*/ 10 w 12"/>
                <a:gd name="T5" fmla="*/ 2 h 9"/>
                <a:gd name="T6" fmla="*/ 7 w 12"/>
                <a:gd name="T7" fmla="*/ 2 h 9"/>
                <a:gd name="T8" fmla="*/ 5 w 12"/>
                <a:gd name="T9" fmla="*/ 2 h 9"/>
                <a:gd name="T10" fmla="*/ 5 w 12"/>
                <a:gd name="T11" fmla="*/ 2 h 9"/>
                <a:gd name="T12" fmla="*/ 0 w 12"/>
                <a:gd name="T13" fmla="*/ 5 h 9"/>
                <a:gd name="T14" fmla="*/ 0 w 12"/>
                <a:gd name="T15" fmla="*/ 7 h 9"/>
                <a:gd name="T16" fmla="*/ 0 w 12"/>
                <a:gd name="T17" fmla="*/ 9 h 9"/>
                <a:gd name="T18" fmla="*/ 5 w 12"/>
                <a:gd name="T19" fmla="*/ 9 h 9"/>
                <a:gd name="T20" fmla="*/ 5 w 12"/>
                <a:gd name="T21" fmla="*/ 9 h 9"/>
                <a:gd name="T22" fmla="*/ 7 w 12"/>
                <a:gd name="T23" fmla="*/ 9 h 9"/>
                <a:gd name="T24" fmla="*/ 7 w 12"/>
                <a:gd name="T25" fmla="*/ 7 h 9"/>
                <a:gd name="T26" fmla="*/ 10 w 12"/>
                <a:gd name="T27" fmla="*/ 5 h 9"/>
                <a:gd name="T28" fmla="*/ 12 w 12"/>
                <a:gd name="T2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9">
                  <a:moveTo>
                    <a:pt x="12" y="0"/>
                  </a:moveTo>
                  <a:lnTo>
                    <a:pt x="10" y="0"/>
                  </a:lnTo>
                  <a:lnTo>
                    <a:pt x="10" y="2"/>
                  </a:lnTo>
                  <a:lnTo>
                    <a:pt x="7" y="2"/>
                  </a:lnTo>
                  <a:lnTo>
                    <a:pt x="5" y="2"/>
                  </a:lnTo>
                  <a:lnTo>
                    <a:pt x="5" y="2"/>
                  </a:lnTo>
                  <a:lnTo>
                    <a:pt x="0" y="5"/>
                  </a:lnTo>
                  <a:lnTo>
                    <a:pt x="0" y="7"/>
                  </a:lnTo>
                  <a:lnTo>
                    <a:pt x="0" y="9"/>
                  </a:lnTo>
                  <a:lnTo>
                    <a:pt x="5" y="9"/>
                  </a:lnTo>
                  <a:lnTo>
                    <a:pt x="5" y="9"/>
                  </a:lnTo>
                  <a:lnTo>
                    <a:pt x="7" y="9"/>
                  </a:lnTo>
                  <a:lnTo>
                    <a:pt x="7" y="7"/>
                  </a:lnTo>
                  <a:lnTo>
                    <a:pt x="10" y="5"/>
                  </a:lnTo>
                  <a:lnTo>
                    <a:pt x="1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5" name="Freeform 364"/>
            <p:cNvSpPr>
              <a:spLocks/>
            </p:cNvSpPr>
            <p:nvPr/>
          </p:nvSpPr>
          <p:spPr bwMode="auto">
            <a:xfrm>
              <a:off x="8173912" y="3719740"/>
              <a:ext cx="4066" cy="13826"/>
            </a:xfrm>
            <a:custGeom>
              <a:avLst/>
              <a:gdLst>
                <a:gd name="T0" fmla="*/ 0 w 5"/>
                <a:gd name="T1" fmla="*/ 17 h 17"/>
                <a:gd name="T2" fmla="*/ 2 w 5"/>
                <a:gd name="T3" fmla="*/ 17 h 17"/>
                <a:gd name="T4" fmla="*/ 5 w 5"/>
                <a:gd name="T5" fmla="*/ 14 h 17"/>
                <a:gd name="T6" fmla="*/ 5 w 5"/>
                <a:gd name="T7" fmla="*/ 9 h 17"/>
                <a:gd name="T8" fmla="*/ 5 w 5"/>
                <a:gd name="T9" fmla="*/ 7 h 17"/>
                <a:gd name="T10" fmla="*/ 2 w 5"/>
                <a:gd name="T11" fmla="*/ 5 h 17"/>
                <a:gd name="T12" fmla="*/ 2 w 5"/>
                <a:gd name="T13" fmla="*/ 2 h 17"/>
                <a:gd name="T14" fmla="*/ 2 w 5"/>
                <a:gd name="T15" fmla="*/ 0 h 17"/>
                <a:gd name="T16" fmla="*/ 0 w 5"/>
                <a:gd name="T17" fmla="*/ 2 h 17"/>
                <a:gd name="T18" fmla="*/ 0 w 5"/>
                <a:gd name="T19" fmla="*/ 7 h 17"/>
                <a:gd name="T20" fmla="*/ 0 w 5"/>
                <a:gd name="T21" fmla="*/ 9 h 17"/>
                <a:gd name="T22" fmla="*/ 2 w 5"/>
                <a:gd name="T23" fmla="*/ 9 h 17"/>
                <a:gd name="T24" fmla="*/ 2 w 5"/>
                <a:gd name="T25" fmla="*/ 9 h 17"/>
                <a:gd name="T26" fmla="*/ 2 w 5"/>
                <a:gd name="T27" fmla="*/ 12 h 17"/>
                <a:gd name="T28" fmla="*/ 0 w 5"/>
                <a:gd name="T2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17">
                  <a:moveTo>
                    <a:pt x="0" y="17"/>
                  </a:moveTo>
                  <a:lnTo>
                    <a:pt x="2" y="17"/>
                  </a:lnTo>
                  <a:lnTo>
                    <a:pt x="5" y="14"/>
                  </a:lnTo>
                  <a:lnTo>
                    <a:pt x="5" y="9"/>
                  </a:lnTo>
                  <a:lnTo>
                    <a:pt x="5" y="7"/>
                  </a:lnTo>
                  <a:lnTo>
                    <a:pt x="2" y="5"/>
                  </a:lnTo>
                  <a:lnTo>
                    <a:pt x="2" y="2"/>
                  </a:lnTo>
                  <a:lnTo>
                    <a:pt x="2" y="0"/>
                  </a:lnTo>
                  <a:lnTo>
                    <a:pt x="0" y="2"/>
                  </a:lnTo>
                  <a:lnTo>
                    <a:pt x="0" y="7"/>
                  </a:lnTo>
                  <a:lnTo>
                    <a:pt x="0" y="9"/>
                  </a:lnTo>
                  <a:lnTo>
                    <a:pt x="2" y="9"/>
                  </a:lnTo>
                  <a:lnTo>
                    <a:pt x="2" y="9"/>
                  </a:lnTo>
                  <a:lnTo>
                    <a:pt x="2" y="12"/>
                  </a:lnTo>
                  <a:lnTo>
                    <a:pt x="0"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6" name="Freeform 365"/>
            <p:cNvSpPr>
              <a:spLocks/>
            </p:cNvSpPr>
            <p:nvPr/>
          </p:nvSpPr>
          <p:spPr bwMode="auto">
            <a:xfrm>
              <a:off x="8100717" y="3815707"/>
              <a:ext cx="38225" cy="34971"/>
            </a:xfrm>
            <a:custGeom>
              <a:avLst/>
              <a:gdLst>
                <a:gd name="T0" fmla="*/ 31 w 47"/>
                <a:gd name="T1" fmla="*/ 19 h 43"/>
                <a:gd name="T2" fmla="*/ 36 w 47"/>
                <a:gd name="T3" fmla="*/ 24 h 43"/>
                <a:gd name="T4" fmla="*/ 38 w 47"/>
                <a:gd name="T5" fmla="*/ 26 h 43"/>
                <a:gd name="T6" fmla="*/ 40 w 47"/>
                <a:gd name="T7" fmla="*/ 26 h 43"/>
                <a:gd name="T8" fmla="*/ 43 w 47"/>
                <a:gd name="T9" fmla="*/ 19 h 43"/>
                <a:gd name="T10" fmla="*/ 47 w 47"/>
                <a:gd name="T11" fmla="*/ 15 h 43"/>
                <a:gd name="T12" fmla="*/ 47 w 47"/>
                <a:gd name="T13" fmla="*/ 12 h 43"/>
                <a:gd name="T14" fmla="*/ 45 w 47"/>
                <a:gd name="T15" fmla="*/ 10 h 43"/>
                <a:gd name="T16" fmla="*/ 45 w 47"/>
                <a:gd name="T17" fmla="*/ 7 h 43"/>
                <a:gd name="T18" fmla="*/ 40 w 47"/>
                <a:gd name="T19" fmla="*/ 3 h 43"/>
                <a:gd name="T20" fmla="*/ 38 w 47"/>
                <a:gd name="T21" fmla="*/ 3 h 43"/>
                <a:gd name="T22" fmla="*/ 36 w 47"/>
                <a:gd name="T23" fmla="*/ 3 h 43"/>
                <a:gd name="T24" fmla="*/ 29 w 47"/>
                <a:gd name="T25" fmla="*/ 0 h 43"/>
                <a:gd name="T26" fmla="*/ 24 w 47"/>
                <a:gd name="T27" fmla="*/ 5 h 43"/>
                <a:gd name="T28" fmla="*/ 24 w 47"/>
                <a:gd name="T29" fmla="*/ 7 h 43"/>
                <a:gd name="T30" fmla="*/ 21 w 47"/>
                <a:gd name="T31" fmla="*/ 10 h 43"/>
                <a:gd name="T32" fmla="*/ 19 w 47"/>
                <a:gd name="T33" fmla="*/ 12 h 43"/>
                <a:gd name="T34" fmla="*/ 17 w 47"/>
                <a:gd name="T35" fmla="*/ 15 h 43"/>
                <a:gd name="T36" fmla="*/ 14 w 47"/>
                <a:gd name="T37" fmla="*/ 15 h 43"/>
                <a:gd name="T38" fmla="*/ 12 w 47"/>
                <a:gd name="T39" fmla="*/ 7 h 43"/>
                <a:gd name="T40" fmla="*/ 10 w 47"/>
                <a:gd name="T41" fmla="*/ 7 h 43"/>
                <a:gd name="T42" fmla="*/ 5 w 47"/>
                <a:gd name="T43" fmla="*/ 15 h 43"/>
                <a:gd name="T44" fmla="*/ 5 w 47"/>
                <a:gd name="T45" fmla="*/ 19 h 43"/>
                <a:gd name="T46" fmla="*/ 0 w 47"/>
                <a:gd name="T47" fmla="*/ 22 h 43"/>
                <a:gd name="T48" fmla="*/ 0 w 47"/>
                <a:gd name="T49" fmla="*/ 24 h 43"/>
                <a:gd name="T50" fmla="*/ 5 w 47"/>
                <a:gd name="T51" fmla="*/ 26 h 43"/>
                <a:gd name="T52" fmla="*/ 7 w 47"/>
                <a:gd name="T53" fmla="*/ 31 h 43"/>
                <a:gd name="T54" fmla="*/ 5 w 47"/>
                <a:gd name="T55" fmla="*/ 31 h 43"/>
                <a:gd name="T56" fmla="*/ 5 w 47"/>
                <a:gd name="T57" fmla="*/ 33 h 43"/>
                <a:gd name="T58" fmla="*/ 7 w 47"/>
                <a:gd name="T59" fmla="*/ 38 h 43"/>
                <a:gd name="T60" fmla="*/ 14 w 47"/>
                <a:gd name="T61" fmla="*/ 38 h 43"/>
                <a:gd name="T62" fmla="*/ 12 w 47"/>
                <a:gd name="T63" fmla="*/ 41 h 43"/>
                <a:gd name="T64" fmla="*/ 14 w 47"/>
                <a:gd name="T65" fmla="*/ 43 h 43"/>
                <a:gd name="T66" fmla="*/ 17 w 47"/>
                <a:gd name="T67" fmla="*/ 41 h 43"/>
                <a:gd name="T68" fmla="*/ 19 w 47"/>
                <a:gd name="T69" fmla="*/ 41 h 43"/>
                <a:gd name="T70" fmla="*/ 21 w 47"/>
                <a:gd name="T71" fmla="*/ 41 h 43"/>
                <a:gd name="T72" fmla="*/ 19 w 47"/>
                <a:gd name="T73" fmla="*/ 38 h 43"/>
                <a:gd name="T74" fmla="*/ 17 w 47"/>
                <a:gd name="T75" fmla="*/ 33 h 43"/>
                <a:gd name="T76" fmla="*/ 19 w 47"/>
                <a:gd name="T77" fmla="*/ 31 h 43"/>
                <a:gd name="T78" fmla="*/ 19 w 47"/>
                <a:gd name="T79" fmla="*/ 24 h 43"/>
                <a:gd name="T80" fmla="*/ 24 w 47"/>
                <a:gd name="T81" fmla="*/ 22 h 43"/>
                <a:gd name="T82" fmla="*/ 26 w 47"/>
                <a:gd name="T83" fmla="*/ 19 h 43"/>
                <a:gd name="T84" fmla="*/ 31 w 47"/>
                <a:gd name="T85" fmla="*/ 1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7" h="43">
                  <a:moveTo>
                    <a:pt x="31" y="19"/>
                  </a:moveTo>
                  <a:lnTo>
                    <a:pt x="36" y="24"/>
                  </a:lnTo>
                  <a:lnTo>
                    <a:pt x="38" y="26"/>
                  </a:lnTo>
                  <a:lnTo>
                    <a:pt x="40" y="26"/>
                  </a:lnTo>
                  <a:lnTo>
                    <a:pt x="43" y="19"/>
                  </a:lnTo>
                  <a:lnTo>
                    <a:pt x="47" y="15"/>
                  </a:lnTo>
                  <a:lnTo>
                    <a:pt x="47" y="12"/>
                  </a:lnTo>
                  <a:lnTo>
                    <a:pt x="45" y="10"/>
                  </a:lnTo>
                  <a:lnTo>
                    <a:pt x="45" y="7"/>
                  </a:lnTo>
                  <a:lnTo>
                    <a:pt x="40" y="3"/>
                  </a:lnTo>
                  <a:lnTo>
                    <a:pt x="38" y="3"/>
                  </a:lnTo>
                  <a:lnTo>
                    <a:pt x="36" y="3"/>
                  </a:lnTo>
                  <a:lnTo>
                    <a:pt x="29" y="0"/>
                  </a:lnTo>
                  <a:lnTo>
                    <a:pt x="24" y="5"/>
                  </a:lnTo>
                  <a:lnTo>
                    <a:pt x="24" y="7"/>
                  </a:lnTo>
                  <a:lnTo>
                    <a:pt x="21" y="10"/>
                  </a:lnTo>
                  <a:lnTo>
                    <a:pt x="19" y="12"/>
                  </a:lnTo>
                  <a:lnTo>
                    <a:pt x="17" y="15"/>
                  </a:lnTo>
                  <a:lnTo>
                    <a:pt x="14" y="15"/>
                  </a:lnTo>
                  <a:lnTo>
                    <a:pt x="12" y="7"/>
                  </a:lnTo>
                  <a:lnTo>
                    <a:pt x="10" y="7"/>
                  </a:lnTo>
                  <a:lnTo>
                    <a:pt x="5" y="15"/>
                  </a:lnTo>
                  <a:lnTo>
                    <a:pt x="5" y="19"/>
                  </a:lnTo>
                  <a:lnTo>
                    <a:pt x="0" y="22"/>
                  </a:lnTo>
                  <a:lnTo>
                    <a:pt x="0" y="24"/>
                  </a:lnTo>
                  <a:lnTo>
                    <a:pt x="5" y="26"/>
                  </a:lnTo>
                  <a:lnTo>
                    <a:pt x="7" y="31"/>
                  </a:lnTo>
                  <a:lnTo>
                    <a:pt x="5" y="31"/>
                  </a:lnTo>
                  <a:lnTo>
                    <a:pt x="5" y="33"/>
                  </a:lnTo>
                  <a:lnTo>
                    <a:pt x="7" y="38"/>
                  </a:lnTo>
                  <a:lnTo>
                    <a:pt x="14" y="38"/>
                  </a:lnTo>
                  <a:lnTo>
                    <a:pt x="12" y="41"/>
                  </a:lnTo>
                  <a:lnTo>
                    <a:pt x="14" y="43"/>
                  </a:lnTo>
                  <a:lnTo>
                    <a:pt x="17" y="41"/>
                  </a:lnTo>
                  <a:lnTo>
                    <a:pt x="19" y="41"/>
                  </a:lnTo>
                  <a:lnTo>
                    <a:pt x="21" y="41"/>
                  </a:lnTo>
                  <a:lnTo>
                    <a:pt x="19" y="38"/>
                  </a:lnTo>
                  <a:lnTo>
                    <a:pt x="17" y="33"/>
                  </a:lnTo>
                  <a:lnTo>
                    <a:pt x="19" y="31"/>
                  </a:lnTo>
                  <a:lnTo>
                    <a:pt x="19" y="24"/>
                  </a:lnTo>
                  <a:lnTo>
                    <a:pt x="24" y="22"/>
                  </a:lnTo>
                  <a:lnTo>
                    <a:pt x="26" y="19"/>
                  </a:lnTo>
                  <a:lnTo>
                    <a:pt x="31"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7" name="Freeform 366"/>
            <p:cNvSpPr>
              <a:spLocks/>
            </p:cNvSpPr>
            <p:nvPr/>
          </p:nvSpPr>
          <p:spPr bwMode="auto">
            <a:xfrm>
              <a:off x="8048668" y="3850677"/>
              <a:ext cx="2440" cy="1627"/>
            </a:xfrm>
            <a:custGeom>
              <a:avLst/>
              <a:gdLst>
                <a:gd name="T0" fmla="*/ 0 w 3"/>
                <a:gd name="T1" fmla="*/ 2 h 2"/>
                <a:gd name="T2" fmla="*/ 3 w 3"/>
                <a:gd name="T3" fmla="*/ 0 h 2"/>
                <a:gd name="T4" fmla="*/ 0 w 3"/>
                <a:gd name="T5" fmla="*/ 0 h 2"/>
                <a:gd name="T6" fmla="*/ 0 w 3"/>
                <a:gd name="T7" fmla="*/ 2 h 2"/>
              </a:gdLst>
              <a:ahLst/>
              <a:cxnLst>
                <a:cxn ang="0">
                  <a:pos x="T0" y="T1"/>
                </a:cxn>
                <a:cxn ang="0">
                  <a:pos x="T2" y="T3"/>
                </a:cxn>
                <a:cxn ang="0">
                  <a:pos x="T4" y="T5"/>
                </a:cxn>
                <a:cxn ang="0">
                  <a:pos x="T6" y="T7"/>
                </a:cxn>
              </a:cxnLst>
              <a:rect l="0" t="0" r="r" b="b"/>
              <a:pathLst>
                <a:path w="3" h="2">
                  <a:moveTo>
                    <a:pt x="0" y="2"/>
                  </a:moveTo>
                  <a:lnTo>
                    <a:pt x="3"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8" name="Freeform 367"/>
            <p:cNvSpPr>
              <a:spLocks/>
            </p:cNvSpPr>
            <p:nvPr/>
          </p:nvSpPr>
          <p:spPr bwMode="auto">
            <a:xfrm>
              <a:off x="8066559" y="3960470"/>
              <a:ext cx="3253" cy="4066"/>
            </a:xfrm>
            <a:custGeom>
              <a:avLst/>
              <a:gdLst>
                <a:gd name="T0" fmla="*/ 0 w 4"/>
                <a:gd name="T1" fmla="*/ 0 h 5"/>
                <a:gd name="T2" fmla="*/ 2 w 4"/>
                <a:gd name="T3" fmla="*/ 2 h 5"/>
                <a:gd name="T4" fmla="*/ 4 w 4"/>
                <a:gd name="T5" fmla="*/ 5 h 5"/>
                <a:gd name="T6" fmla="*/ 4 w 4"/>
                <a:gd name="T7" fmla="*/ 5 h 5"/>
                <a:gd name="T8" fmla="*/ 4 w 4"/>
                <a:gd name="T9" fmla="*/ 0 h 5"/>
                <a:gd name="T10" fmla="*/ 2 w 4"/>
                <a:gd name="T11" fmla="*/ 0 h 5"/>
                <a:gd name="T12" fmla="*/ 0 w 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0" y="0"/>
                  </a:moveTo>
                  <a:lnTo>
                    <a:pt x="2" y="2"/>
                  </a:lnTo>
                  <a:lnTo>
                    <a:pt x="4" y="5"/>
                  </a:lnTo>
                  <a:lnTo>
                    <a:pt x="4" y="5"/>
                  </a:lnTo>
                  <a:lnTo>
                    <a:pt x="4" y="0"/>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9" name="Freeform 368"/>
            <p:cNvSpPr>
              <a:spLocks/>
            </p:cNvSpPr>
            <p:nvPr/>
          </p:nvSpPr>
          <p:spPr bwMode="auto">
            <a:xfrm>
              <a:off x="8045414" y="3852304"/>
              <a:ext cx="5693" cy="5693"/>
            </a:xfrm>
            <a:custGeom>
              <a:avLst/>
              <a:gdLst>
                <a:gd name="T0" fmla="*/ 0 w 7"/>
                <a:gd name="T1" fmla="*/ 3 h 7"/>
                <a:gd name="T2" fmla="*/ 0 w 7"/>
                <a:gd name="T3" fmla="*/ 7 h 7"/>
                <a:gd name="T4" fmla="*/ 4 w 7"/>
                <a:gd name="T5" fmla="*/ 7 h 7"/>
                <a:gd name="T6" fmla="*/ 7 w 7"/>
                <a:gd name="T7" fmla="*/ 7 h 7"/>
                <a:gd name="T8" fmla="*/ 4 w 7"/>
                <a:gd name="T9" fmla="*/ 3 h 7"/>
                <a:gd name="T10" fmla="*/ 2 w 7"/>
                <a:gd name="T11" fmla="*/ 3 h 7"/>
                <a:gd name="T12" fmla="*/ 2 w 7"/>
                <a:gd name="T13" fmla="*/ 0 h 7"/>
                <a:gd name="T14" fmla="*/ 0 w 7"/>
                <a:gd name="T15" fmla="*/ 0 h 7"/>
                <a:gd name="T16" fmla="*/ 0 w 7"/>
                <a:gd name="T1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0" y="3"/>
                  </a:moveTo>
                  <a:lnTo>
                    <a:pt x="0" y="7"/>
                  </a:lnTo>
                  <a:lnTo>
                    <a:pt x="4" y="7"/>
                  </a:lnTo>
                  <a:lnTo>
                    <a:pt x="7" y="7"/>
                  </a:lnTo>
                  <a:lnTo>
                    <a:pt x="4" y="3"/>
                  </a:lnTo>
                  <a:lnTo>
                    <a:pt x="2" y="3"/>
                  </a:lnTo>
                  <a:lnTo>
                    <a:pt x="2" y="0"/>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0" name="Freeform 369"/>
            <p:cNvSpPr>
              <a:spLocks/>
            </p:cNvSpPr>
            <p:nvPr/>
          </p:nvSpPr>
          <p:spPr bwMode="auto">
            <a:xfrm>
              <a:off x="8051108" y="3849052"/>
              <a:ext cx="1626" cy="0"/>
            </a:xfrm>
            <a:custGeom>
              <a:avLst/>
              <a:gdLst>
                <a:gd name="T0" fmla="*/ 0 w 2"/>
                <a:gd name="T1" fmla="*/ 2 w 2"/>
                <a:gd name="T2" fmla="*/ 0 w 2"/>
                <a:gd name="T3" fmla="*/ 0 w 2"/>
              </a:gdLst>
              <a:ahLst/>
              <a:cxnLst>
                <a:cxn ang="0">
                  <a:pos x="T0" y="0"/>
                </a:cxn>
                <a:cxn ang="0">
                  <a:pos x="T1" y="0"/>
                </a:cxn>
                <a:cxn ang="0">
                  <a:pos x="T2" y="0"/>
                </a:cxn>
                <a:cxn ang="0">
                  <a:pos x="T3" y="0"/>
                </a:cxn>
              </a:cxnLst>
              <a:rect l="0" t="0" r="r" b="b"/>
              <a:pathLst>
                <a:path w="2">
                  <a:moveTo>
                    <a:pt x="0" y="0"/>
                  </a:moveTo>
                  <a:lnTo>
                    <a:pt x="2"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1" name="Freeform 370"/>
            <p:cNvSpPr>
              <a:spLocks/>
            </p:cNvSpPr>
            <p:nvPr/>
          </p:nvSpPr>
          <p:spPr bwMode="auto">
            <a:xfrm>
              <a:off x="8068186" y="3863690"/>
              <a:ext cx="1626" cy="2439"/>
            </a:xfrm>
            <a:custGeom>
              <a:avLst/>
              <a:gdLst>
                <a:gd name="T0" fmla="*/ 2 w 2"/>
                <a:gd name="T1" fmla="*/ 0 h 3"/>
                <a:gd name="T2" fmla="*/ 0 w 2"/>
                <a:gd name="T3" fmla="*/ 3 h 3"/>
                <a:gd name="T4" fmla="*/ 2 w 2"/>
                <a:gd name="T5" fmla="*/ 3 h 3"/>
                <a:gd name="T6" fmla="*/ 2 w 2"/>
                <a:gd name="T7" fmla="*/ 0 h 3"/>
                <a:gd name="T8" fmla="*/ 2 w 2"/>
                <a:gd name="T9" fmla="*/ 0 h 3"/>
              </a:gdLst>
              <a:ahLst/>
              <a:cxnLst>
                <a:cxn ang="0">
                  <a:pos x="T0" y="T1"/>
                </a:cxn>
                <a:cxn ang="0">
                  <a:pos x="T2" y="T3"/>
                </a:cxn>
                <a:cxn ang="0">
                  <a:pos x="T4" y="T5"/>
                </a:cxn>
                <a:cxn ang="0">
                  <a:pos x="T6" y="T7"/>
                </a:cxn>
                <a:cxn ang="0">
                  <a:pos x="T8" y="T9"/>
                </a:cxn>
              </a:cxnLst>
              <a:rect l="0" t="0" r="r" b="b"/>
              <a:pathLst>
                <a:path w="2" h="3">
                  <a:moveTo>
                    <a:pt x="2" y="0"/>
                  </a:moveTo>
                  <a:lnTo>
                    <a:pt x="0" y="3"/>
                  </a:lnTo>
                  <a:lnTo>
                    <a:pt x="2" y="3"/>
                  </a:lnTo>
                  <a:lnTo>
                    <a:pt x="2"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2" name="Freeform 371"/>
            <p:cNvSpPr>
              <a:spLocks/>
            </p:cNvSpPr>
            <p:nvPr/>
          </p:nvSpPr>
          <p:spPr bwMode="auto">
            <a:xfrm>
              <a:off x="8066559" y="3856370"/>
              <a:ext cx="3253" cy="7320"/>
            </a:xfrm>
            <a:custGeom>
              <a:avLst/>
              <a:gdLst>
                <a:gd name="T0" fmla="*/ 2 w 4"/>
                <a:gd name="T1" fmla="*/ 2 h 9"/>
                <a:gd name="T2" fmla="*/ 0 w 4"/>
                <a:gd name="T3" fmla="*/ 0 h 9"/>
                <a:gd name="T4" fmla="*/ 0 w 4"/>
                <a:gd name="T5" fmla="*/ 2 h 9"/>
                <a:gd name="T6" fmla="*/ 0 w 4"/>
                <a:gd name="T7" fmla="*/ 7 h 9"/>
                <a:gd name="T8" fmla="*/ 2 w 4"/>
                <a:gd name="T9" fmla="*/ 9 h 9"/>
                <a:gd name="T10" fmla="*/ 2 w 4"/>
                <a:gd name="T11" fmla="*/ 9 h 9"/>
                <a:gd name="T12" fmla="*/ 4 w 4"/>
                <a:gd name="T13" fmla="*/ 7 h 9"/>
                <a:gd name="T14" fmla="*/ 2 w 4"/>
                <a:gd name="T15" fmla="*/ 2 h 9"/>
                <a:gd name="T16" fmla="*/ 2 w 4"/>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9">
                  <a:moveTo>
                    <a:pt x="2" y="2"/>
                  </a:moveTo>
                  <a:lnTo>
                    <a:pt x="0" y="0"/>
                  </a:lnTo>
                  <a:lnTo>
                    <a:pt x="0" y="2"/>
                  </a:lnTo>
                  <a:lnTo>
                    <a:pt x="0" y="7"/>
                  </a:lnTo>
                  <a:lnTo>
                    <a:pt x="2" y="9"/>
                  </a:lnTo>
                  <a:lnTo>
                    <a:pt x="2" y="9"/>
                  </a:lnTo>
                  <a:lnTo>
                    <a:pt x="4" y="7"/>
                  </a:lnTo>
                  <a:lnTo>
                    <a:pt x="2" y="2"/>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3" name="Freeform 372"/>
            <p:cNvSpPr>
              <a:spLocks/>
            </p:cNvSpPr>
            <p:nvPr/>
          </p:nvSpPr>
          <p:spPr bwMode="auto">
            <a:xfrm>
              <a:off x="8069812" y="3857997"/>
              <a:ext cx="4066" cy="2439"/>
            </a:xfrm>
            <a:custGeom>
              <a:avLst/>
              <a:gdLst>
                <a:gd name="T0" fmla="*/ 5 w 5"/>
                <a:gd name="T1" fmla="*/ 0 h 3"/>
                <a:gd name="T2" fmla="*/ 3 w 5"/>
                <a:gd name="T3" fmla="*/ 0 h 3"/>
                <a:gd name="T4" fmla="*/ 0 w 5"/>
                <a:gd name="T5" fmla="*/ 0 h 3"/>
                <a:gd name="T6" fmla="*/ 0 w 5"/>
                <a:gd name="T7" fmla="*/ 3 h 3"/>
                <a:gd name="T8" fmla="*/ 3 w 5"/>
                <a:gd name="T9" fmla="*/ 3 h 3"/>
                <a:gd name="T10" fmla="*/ 5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5" y="0"/>
                  </a:moveTo>
                  <a:lnTo>
                    <a:pt x="3" y="0"/>
                  </a:lnTo>
                  <a:lnTo>
                    <a:pt x="0" y="0"/>
                  </a:lnTo>
                  <a:lnTo>
                    <a:pt x="0" y="3"/>
                  </a:lnTo>
                  <a:lnTo>
                    <a:pt x="3" y="3"/>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4" name="Freeform 373"/>
            <p:cNvSpPr>
              <a:spLocks/>
            </p:cNvSpPr>
            <p:nvPr/>
          </p:nvSpPr>
          <p:spPr bwMode="auto">
            <a:xfrm>
              <a:off x="8052734" y="3844985"/>
              <a:ext cx="4066" cy="1627"/>
            </a:xfrm>
            <a:custGeom>
              <a:avLst/>
              <a:gdLst>
                <a:gd name="T0" fmla="*/ 5 w 5"/>
                <a:gd name="T1" fmla="*/ 0 h 2"/>
                <a:gd name="T2" fmla="*/ 2 w 5"/>
                <a:gd name="T3" fmla="*/ 0 h 2"/>
                <a:gd name="T4" fmla="*/ 0 w 5"/>
                <a:gd name="T5" fmla="*/ 0 h 2"/>
                <a:gd name="T6" fmla="*/ 0 w 5"/>
                <a:gd name="T7" fmla="*/ 0 h 2"/>
                <a:gd name="T8" fmla="*/ 2 w 5"/>
                <a:gd name="T9" fmla="*/ 2 h 2"/>
                <a:gd name="T10" fmla="*/ 5 w 5"/>
                <a:gd name="T11" fmla="*/ 0 h 2"/>
              </a:gdLst>
              <a:ahLst/>
              <a:cxnLst>
                <a:cxn ang="0">
                  <a:pos x="T0" y="T1"/>
                </a:cxn>
                <a:cxn ang="0">
                  <a:pos x="T2" y="T3"/>
                </a:cxn>
                <a:cxn ang="0">
                  <a:pos x="T4" y="T5"/>
                </a:cxn>
                <a:cxn ang="0">
                  <a:pos x="T6" y="T7"/>
                </a:cxn>
                <a:cxn ang="0">
                  <a:pos x="T8" y="T9"/>
                </a:cxn>
                <a:cxn ang="0">
                  <a:pos x="T10" y="T11"/>
                </a:cxn>
              </a:cxnLst>
              <a:rect l="0" t="0" r="r" b="b"/>
              <a:pathLst>
                <a:path w="5" h="2">
                  <a:moveTo>
                    <a:pt x="5" y="0"/>
                  </a:moveTo>
                  <a:lnTo>
                    <a:pt x="2" y="0"/>
                  </a:lnTo>
                  <a:lnTo>
                    <a:pt x="0" y="0"/>
                  </a:lnTo>
                  <a:lnTo>
                    <a:pt x="0" y="0"/>
                  </a:lnTo>
                  <a:lnTo>
                    <a:pt x="2"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5" name="Freeform 374"/>
            <p:cNvSpPr>
              <a:spLocks/>
            </p:cNvSpPr>
            <p:nvPr/>
          </p:nvSpPr>
          <p:spPr bwMode="auto">
            <a:xfrm>
              <a:off x="8058426" y="3636787"/>
              <a:ext cx="171601" cy="256182"/>
            </a:xfrm>
            <a:custGeom>
              <a:avLst/>
              <a:gdLst>
                <a:gd name="T0" fmla="*/ 7 w 211"/>
                <a:gd name="T1" fmla="*/ 251 h 315"/>
                <a:gd name="T2" fmla="*/ 7 w 211"/>
                <a:gd name="T3" fmla="*/ 263 h 315"/>
                <a:gd name="T4" fmla="*/ 5 w 211"/>
                <a:gd name="T5" fmla="*/ 265 h 315"/>
                <a:gd name="T6" fmla="*/ 12 w 211"/>
                <a:gd name="T7" fmla="*/ 268 h 315"/>
                <a:gd name="T8" fmla="*/ 10 w 211"/>
                <a:gd name="T9" fmla="*/ 263 h 315"/>
                <a:gd name="T10" fmla="*/ 19 w 211"/>
                <a:gd name="T11" fmla="*/ 263 h 315"/>
                <a:gd name="T12" fmla="*/ 14 w 211"/>
                <a:gd name="T13" fmla="*/ 284 h 315"/>
                <a:gd name="T14" fmla="*/ 24 w 211"/>
                <a:gd name="T15" fmla="*/ 310 h 315"/>
                <a:gd name="T16" fmla="*/ 29 w 211"/>
                <a:gd name="T17" fmla="*/ 296 h 315"/>
                <a:gd name="T18" fmla="*/ 36 w 211"/>
                <a:gd name="T19" fmla="*/ 308 h 315"/>
                <a:gd name="T20" fmla="*/ 38 w 211"/>
                <a:gd name="T21" fmla="*/ 301 h 315"/>
                <a:gd name="T22" fmla="*/ 45 w 211"/>
                <a:gd name="T23" fmla="*/ 289 h 315"/>
                <a:gd name="T24" fmla="*/ 47 w 211"/>
                <a:gd name="T25" fmla="*/ 258 h 315"/>
                <a:gd name="T26" fmla="*/ 43 w 211"/>
                <a:gd name="T27" fmla="*/ 249 h 315"/>
                <a:gd name="T28" fmla="*/ 33 w 211"/>
                <a:gd name="T29" fmla="*/ 244 h 315"/>
                <a:gd name="T30" fmla="*/ 45 w 211"/>
                <a:gd name="T31" fmla="*/ 232 h 315"/>
                <a:gd name="T32" fmla="*/ 50 w 211"/>
                <a:gd name="T33" fmla="*/ 220 h 315"/>
                <a:gd name="T34" fmla="*/ 73 w 211"/>
                <a:gd name="T35" fmla="*/ 218 h 315"/>
                <a:gd name="T36" fmla="*/ 85 w 211"/>
                <a:gd name="T37" fmla="*/ 211 h 315"/>
                <a:gd name="T38" fmla="*/ 107 w 211"/>
                <a:gd name="T39" fmla="*/ 211 h 315"/>
                <a:gd name="T40" fmla="*/ 104 w 211"/>
                <a:gd name="T41" fmla="*/ 230 h 315"/>
                <a:gd name="T42" fmla="*/ 125 w 211"/>
                <a:gd name="T43" fmla="*/ 235 h 315"/>
                <a:gd name="T44" fmla="*/ 135 w 211"/>
                <a:gd name="T45" fmla="*/ 218 h 315"/>
                <a:gd name="T46" fmla="*/ 128 w 211"/>
                <a:gd name="T47" fmla="*/ 206 h 315"/>
                <a:gd name="T48" fmla="*/ 135 w 211"/>
                <a:gd name="T49" fmla="*/ 206 h 315"/>
                <a:gd name="T50" fmla="*/ 147 w 211"/>
                <a:gd name="T51" fmla="*/ 204 h 315"/>
                <a:gd name="T52" fmla="*/ 151 w 211"/>
                <a:gd name="T53" fmla="*/ 206 h 315"/>
                <a:gd name="T54" fmla="*/ 168 w 211"/>
                <a:gd name="T55" fmla="*/ 194 h 315"/>
                <a:gd name="T56" fmla="*/ 180 w 211"/>
                <a:gd name="T57" fmla="*/ 199 h 315"/>
                <a:gd name="T58" fmla="*/ 185 w 211"/>
                <a:gd name="T59" fmla="*/ 180 h 315"/>
                <a:gd name="T60" fmla="*/ 189 w 211"/>
                <a:gd name="T61" fmla="*/ 185 h 315"/>
                <a:gd name="T62" fmla="*/ 206 w 211"/>
                <a:gd name="T63" fmla="*/ 187 h 315"/>
                <a:gd name="T64" fmla="*/ 203 w 211"/>
                <a:gd name="T65" fmla="*/ 164 h 315"/>
                <a:gd name="T66" fmla="*/ 192 w 211"/>
                <a:gd name="T67" fmla="*/ 109 h 315"/>
                <a:gd name="T68" fmla="*/ 206 w 211"/>
                <a:gd name="T69" fmla="*/ 95 h 315"/>
                <a:gd name="T70" fmla="*/ 201 w 211"/>
                <a:gd name="T71" fmla="*/ 76 h 315"/>
                <a:gd name="T72" fmla="*/ 203 w 211"/>
                <a:gd name="T73" fmla="*/ 62 h 315"/>
                <a:gd name="T74" fmla="*/ 192 w 211"/>
                <a:gd name="T75" fmla="*/ 33 h 315"/>
                <a:gd name="T76" fmla="*/ 175 w 211"/>
                <a:gd name="T77" fmla="*/ 3 h 315"/>
                <a:gd name="T78" fmla="*/ 166 w 211"/>
                <a:gd name="T79" fmla="*/ 3 h 315"/>
                <a:gd name="T80" fmla="*/ 173 w 211"/>
                <a:gd name="T81" fmla="*/ 12 h 315"/>
                <a:gd name="T82" fmla="*/ 166 w 211"/>
                <a:gd name="T83" fmla="*/ 22 h 315"/>
                <a:gd name="T84" fmla="*/ 156 w 211"/>
                <a:gd name="T85" fmla="*/ 12 h 315"/>
                <a:gd name="T86" fmla="*/ 151 w 211"/>
                <a:gd name="T87" fmla="*/ 31 h 315"/>
                <a:gd name="T88" fmla="*/ 149 w 211"/>
                <a:gd name="T89" fmla="*/ 48 h 315"/>
                <a:gd name="T90" fmla="*/ 163 w 211"/>
                <a:gd name="T91" fmla="*/ 74 h 315"/>
                <a:gd name="T92" fmla="*/ 151 w 211"/>
                <a:gd name="T93" fmla="*/ 116 h 315"/>
                <a:gd name="T94" fmla="*/ 130 w 211"/>
                <a:gd name="T95" fmla="*/ 142 h 315"/>
                <a:gd name="T96" fmla="*/ 123 w 211"/>
                <a:gd name="T97" fmla="*/ 130 h 315"/>
                <a:gd name="T98" fmla="*/ 114 w 211"/>
                <a:gd name="T99" fmla="*/ 130 h 315"/>
                <a:gd name="T100" fmla="*/ 111 w 211"/>
                <a:gd name="T101" fmla="*/ 161 h 315"/>
                <a:gd name="T102" fmla="*/ 109 w 211"/>
                <a:gd name="T103" fmla="*/ 178 h 315"/>
                <a:gd name="T104" fmla="*/ 99 w 211"/>
                <a:gd name="T105" fmla="*/ 185 h 315"/>
                <a:gd name="T106" fmla="*/ 90 w 211"/>
                <a:gd name="T107" fmla="*/ 180 h 315"/>
                <a:gd name="T108" fmla="*/ 59 w 211"/>
                <a:gd name="T109" fmla="*/ 187 h 315"/>
                <a:gd name="T110" fmla="*/ 38 w 211"/>
                <a:gd name="T111" fmla="*/ 208 h 315"/>
                <a:gd name="T112" fmla="*/ 21 w 211"/>
                <a:gd name="T113" fmla="*/ 225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1" h="315">
                  <a:moveTo>
                    <a:pt x="19" y="237"/>
                  </a:moveTo>
                  <a:lnTo>
                    <a:pt x="14" y="239"/>
                  </a:lnTo>
                  <a:lnTo>
                    <a:pt x="14" y="242"/>
                  </a:lnTo>
                  <a:lnTo>
                    <a:pt x="12" y="244"/>
                  </a:lnTo>
                  <a:lnTo>
                    <a:pt x="7" y="249"/>
                  </a:lnTo>
                  <a:lnTo>
                    <a:pt x="7" y="251"/>
                  </a:lnTo>
                  <a:lnTo>
                    <a:pt x="2" y="251"/>
                  </a:lnTo>
                  <a:lnTo>
                    <a:pt x="0" y="253"/>
                  </a:lnTo>
                  <a:lnTo>
                    <a:pt x="0" y="253"/>
                  </a:lnTo>
                  <a:lnTo>
                    <a:pt x="2" y="253"/>
                  </a:lnTo>
                  <a:lnTo>
                    <a:pt x="5" y="258"/>
                  </a:lnTo>
                  <a:lnTo>
                    <a:pt x="7" y="263"/>
                  </a:lnTo>
                  <a:lnTo>
                    <a:pt x="5" y="263"/>
                  </a:lnTo>
                  <a:lnTo>
                    <a:pt x="5" y="261"/>
                  </a:lnTo>
                  <a:lnTo>
                    <a:pt x="2" y="258"/>
                  </a:lnTo>
                  <a:lnTo>
                    <a:pt x="2" y="261"/>
                  </a:lnTo>
                  <a:lnTo>
                    <a:pt x="2" y="265"/>
                  </a:lnTo>
                  <a:lnTo>
                    <a:pt x="5" y="265"/>
                  </a:lnTo>
                  <a:lnTo>
                    <a:pt x="5" y="268"/>
                  </a:lnTo>
                  <a:lnTo>
                    <a:pt x="5" y="270"/>
                  </a:lnTo>
                  <a:lnTo>
                    <a:pt x="7" y="270"/>
                  </a:lnTo>
                  <a:lnTo>
                    <a:pt x="7" y="268"/>
                  </a:lnTo>
                  <a:lnTo>
                    <a:pt x="12" y="265"/>
                  </a:lnTo>
                  <a:lnTo>
                    <a:pt x="12" y="268"/>
                  </a:lnTo>
                  <a:lnTo>
                    <a:pt x="12" y="268"/>
                  </a:lnTo>
                  <a:lnTo>
                    <a:pt x="12" y="270"/>
                  </a:lnTo>
                  <a:lnTo>
                    <a:pt x="17" y="268"/>
                  </a:lnTo>
                  <a:lnTo>
                    <a:pt x="14" y="265"/>
                  </a:lnTo>
                  <a:lnTo>
                    <a:pt x="14" y="263"/>
                  </a:lnTo>
                  <a:lnTo>
                    <a:pt x="10" y="263"/>
                  </a:lnTo>
                  <a:lnTo>
                    <a:pt x="10" y="263"/>
                  </a:lnTo>
                  <a:lnTo>
                    <a:pt x="12" y="261"/>
                  </a:lnTo>
                  <a:lnTo>
                    <a:pt x="10" y="256"/>
                  </a:lnTo>
                  <a:lnTo>
                    <a:pt x="12" y="256"/>
                  </a:lnTo>
                  <a:lnTo>
                    <a:pt x="14" y="256"/>
                  </a:lnTo>
                  <a:lnTo>
                    <a:pt x="19" y="263"/>
                  </a:lnTo>
                  <a:lnTo>
                    <a:pt x="19" y="268"/>
                  </a:lnTo>
                  <a:lnTo>
                    <a:pt x="21" y="268"/>
                  </a:lnTo>
                  <a:lnTo>
                    <a:pt x="21" y="275"/>
                  </a:lnTo>
                  <a:lnTo>
                    <a:pt x="19" y="282"/>
                  </a:lnTo>
                  <a:lnTo>
                    <a:pt x="14" y="282"/>
                  </a:lnTo>
                  <a:lnTo>
                    <a:pt x="14" y="284"/>
                  </a:lnTo>
                  <a:lnTo>
                    <a:pt x="19" y="289"/>
                  </a:lnTo>
                  <a:lnTo>
                    <a:pt x="19" y="296"/>
                  </a:lnTo>
                  <a:lnTo>
                    <a:pt x="24" y="301"/>
                  </a:lnTo>
                  <a:lnTo>
                    <a:pt x="24" y="305"/>
                  </a:lnTo>
                  <a:lnTo>
                    <a:pt x="21" y="305"/>
                  </a:lnTo>
                  <a:lnTo>
                    <a:pt x="24" y="310"/>
                  </a:lnTo>
                  <a:lnTo>
                    <a:pt x="26" y="310"/>
                  </a:lnTo>
                  <a:lnTo>
                    <a:pt x="31" y="310"/>
                  </a:lnTo>
                  <a:lnTo>
                    <a:pt x="31" y="310"/>
                  </a:lnTo>
                  <a:lnTo>
                    <a:pt x="31" y="308"/>
                  </a:lnTo>
                  <a:lnTo>
                    <a:pt x="29" y="303"/>
                  </a:lnTo>
                  <a:lnTo>
                    <a:pt x="29" y="296"/>
                  </a:lnTo>
                  <a:lnTo>
                    <a:pt x="31" y="294"/>
                  </a:lnTo>
                  <a:lnTo>
                    <a:pt x="33" y="296"/>
                  </a:lnTo>
                  <a:lnTo>
                    <a:pt x="31" y="298"/>
                  </a:lnTo>
                  <a:lnTo>
                    <a:pt x="31" y="298"/>
                  </a:lnTo>
                  <a:lnTo>
                    <a:pt x="33" y="303"/>
                  </a:lnTo>
                  <a:lnTo>
                    <a:pt x="36" y="308"/>
                  </a:lnTo>
                  <a:lnTo>
                    <a:pt x="33" y="310"/>
                  </a:lnTo>
                  <a:lnTo>
                    <a:pt x="36" y="315"/>
                  </a:lnTo>
                  <a:lnTo>
                    <a:pt x="38" y="313"/>
                  </a:lnTo>
                  <a:lnTo>
                    <a:pt x="43" y="305"/>
                  </a:lnTo>
                  <a:lnTo>
                    <a:pt x="38" y="303"/>
                  </a:lnTo>
                  <a:lnTo>
                    <a:pt x="38" y="301"/>
                  </a:lnTo>
                  <a:lnTo>
                    <a:pt x="40" y="298"/>
                  </a:lnTo>
                  <a:lnTo>
                    <a:pt x="43" y="301"/>
                  </a:lnTo>
                  <a:lnTo>
                    <a:pt x="45" y="301"/>
                  </a:lnTo>
                  <a:lnTo>
                    <a:pt x="47" y="298"/>
                  </a:lnTo>
                  <a:lnTo>
                    <a:pt x="45" y="291"/>
                  </a:lnTo>
                  <a:lnTo>
                    <a:pt x="45" y="289"/>
                  </a:lnTo>
                  <a:lnTo>
                    <a:pt x="45" y="277"/>
                  </a:lnTo>
                  <a:lnTo>
                    <a:pt x="45" y="270"/>
                  </a:lnTo>
                  <a:lnTo>
                    <a:pt x="47" y="268"/>
                  </a:lnTo>
                  <a:lnTo>
                    <a:pt x="50" y="263"/>
                  </a:lnTo>
                  <a:lnTo>
                    <a:pt x="50" y="261"/>
                  </a:lnTo>
                  <a:lnTo>
                    <a:pt x="47" y="258"/>
                  </a:lnTo>
                  <a:lnTo>
                    <a:pt x="47" y="256"/>
                  </a:lnTo>
                  <a:lnTo>
                    <a:pt x="45" y="256"/>
                  </a:lnTo>
                  <a:lnTo>
                    <a:pt x="47" y="253"/>
                  </a:lnTo>
                  <a:lnTo>
                    <a:pt x="40" y="253"/>
                  </a:lnTo>
                  <a:lnTo>
                    <a:pt x="38" y="251"/>
                  </a:lnTo>
                  <a:lnTo>
                    <a:pt x="43" y="249"/>
                  </a:lnTo>
                  <a:lnTo>
                    <a:pt x="43" y="246"/>
                  </a:lnTo>
                  <a:lnTo>
                    <a:pt x="43" y="242"/>
                  </a:lnTo>
                  <a:lnTo>
                    <a:pt x="40" y="239"/>
                  </a:lnTo>
                  <a:lnTo>
                    <a:pt x="36" y="239"/>
                  </a:lnTo>
                  <a:lnTo>
                    <a:pt x="36" y="242"/>
                  </a:lnTo>
                  <a:lnTo>
                    <a:pt x="33" y="244"/>
                  </a:lnTo>
                  <a:lnTo>
                    <a:pt x="31" y="244"/>
                  </a:lnTo>
                  <a:lnTo>
                    <a:pt x="26" y="237"/>
                  </a:lnTo>
                  <a:lnTo>
                    <a:pt x="26" y="235"/>
                  </a:lnTo>
                  <a:lnTo>
                    <a:pt x="33" y="232"/>
                  </a:lnTo>
                  <a:lnTo>
                    <a:pt x="38" y="232"/>
                  </a:lnTo>
                  <a:lnTo>
                    <a:pt x="45" y="232"/>
                  </a:lnTo>
                  <a:lnTo>
                    <a:pt x="47" y="235"/>
                  </a:lnTo>
                  <a:lnTo>
                    <a:pt x="47" y="232"/>
                  </a:lnTo>
                  <a:lnTo>
                    <a:pt x="47" y="230"/>
                  </a:lnTo>
                  <a:lnTo>
                    <a:pt x="47" y="225"/>
                  </a:lnTo>
                  <a:lnTo>
                    <a:pt x="47" y="223"/>
                  </a:lnTo>
                  <a:lnTo>
                    <a:pt x="50" y="220"/>
                  </a:lnTo>
                  <a:lnTo>
                    <a:pt x="52" y="220"/>
                  </a:lnTo>
                  <a:lnTo>
                    <a:pt x="52" y="223"/>
                  </a:lnTo>
                  <a:lnTo>
                    <a:pt x="57" y="223"/>
                  </a:lnTo>
                  <a:lnTo>
                    <a:pt x="59" y="220"/>
                  </a:lnTo>
                  <a:lnTo>
                    <a:pt x="66" y="220"/>
                  </a:lnTo>
                  <a:lnTo>
                    <a:pt x="73" y="218"/>
                  </a:lnTo>
                  <a:lnTo>
                    <a:pt x="76" y="218"/>
                  </a:lnTo>
                  <a:lnTo>
                    <a:pt x="78" y="218"/>
                  </a:lnTo>
                  <a:lnTo>
                    <a:pt x="81" y="218"/>
                  </a:lnTo>
                  <a:lnTo>
                    <a:pt x="81" y="216"/>
                  </a:lnTo>
                  <a:lnTo>
                    <a:pt x="85" y="213"/>
                  </a:lnTo>
                  <a:lnTo>
                    <a:pt x="85" y="211"/>
                  </a:lnTo>
                  <a:lnTo>
                    <a:pt x="90" y="208"/>
                  </a:lnTo>
                  <a:lnTo>
                    <a:pt x="95" y="206"/>
                  </a:lnTo>
                  <a:lnTo>
                    <a:pt x="102" y="208"/>
                  </a:lnTo>
                  <a:lnTo>
                    <a:pt x="104" y="206"/>
                  </a:lnTo>
                  <a:lnTo>
                    <a:pt x="107" y="208"/>
                  </a:lnTo>
                  <a:lnTo>
                    <a:pt x="107" y="211"/>
                  </a:lnTo>
                  <a:lnTo>
                    <a:pt x="104" y="216"/>
                  </a:lnTo>
                  <a:lnTo>
                    <a:pt x="102" y="218"/>
                  </a:lnTo>
                  <a:lnTo>
                    <a:pt x="104" y="220"/>
                  </a:lnTo>
                  <a:lnTo>
                    <a:pt x="104" y="225"/>
                  </a:lnTo>
                  <a:lnTo>
                    <a:pt x="104" y="227"/>
                  </a:lnTo>
                  <a:lnTo>
                    <a:pt x="104" y="230"/>
                  </a:lnTo>
                  <a:lnTo>
                    <a:pt x="107" y="232"/>
                  </a:lnTo>
                  <a:lnTo>
                    <a:pt x="109" y="235"/>
                  </a:lnTo>
                  <a:lnTo>
                    <a:pt x="116" y="239"/>
                  </a:lnTo>
                  <a:lnTo>
                    <a:pt x="118" y="242"/>
                  </a:lnTo>
                  <a:lnTo>
                    <a:pt x="121" y="239"/>
                  </a:lnTo>
                  <a:lnTo>
                    <a:pt x="125" y="235"/>
                  </a:lnTo>
                  <a:lnTo>
                    <a:pt x="125" y="230"/>
                  </a:lnTo>
                  <a:lnTo>
                    <a:pt x="128" y="230"/>
                  </a:lnTo>
                  <a:lnTo>
                    <a:pt x="128" y="227"/>
                  </a:lnTo>
                  <a:lnTo>
                    <a:pt x="128" y="225"/>
                  </a:lnTo>
                  <a:lnTo>
                    <a:pt x="130" y="220"/>
                  </a:lnTo>
                  <a:lnTo>
                    <a:pt x="135" y="218"/>
                  </a:lnTo>
                  <a:lnTo>
                    <a:pt x="137" y="218"/>
                  </a:lnTo>
                  <a:lnTo>
                    <a:pt x="137" y="216"/>
                  </a:lnTo>
                  <a:lnTo>
                    <a:pt x="137" y="216"/>
                  </a:lnTo>
                  <a:lnTo>
                    <a:pt x="137" y="211"/>
                  </a:lnTo>
                  <a:lnTo>
                    <a:pt x="130" y="208"/>
                  </a:lnTo>
                  <a:lnTo>
                    <a:pt x="128" y="206"/>
                  </a:lnTo>
                  <a:lnTo>
                    <a:pt x="130" y="201"/>
                  </a:lnTo>
                  <a:lnTo>
                    <a:pt x="133" y="199"/>
                  </a:lnTo>
                  <a:lnTo>
                    <a:pt x="133" y="197"/>
                  </a:lnTo>
                  <a:lnTo>
                    <a:pt x="133" y="199"/>
                  </a:lnTo>
                  <a:lnTo>
                    <a:pt x="133" y="204"/>
                  </a:lnTo>
                  <a:lnTo>
                    <a:pt x="135" y="206"/>
                  </a:lnTo>
                  <a:lnTo>
                    <a:pt x="137" y="204"/>
                  </a:lnTo>
                  <a:lnTo>
                    <a:pt x="137" y="201"/>
                  </a:lnTo>
                  <a:lnTo>
                    <a:pt x="140" y="204"/>
                  </a:lnTo>
                  <a:lnTo>
                    <a:pt x="142" y="204"/>
                  </a:lnTo>
                  <a:lnTo>
                    <a:pt x="144" y="204"/>
                  </a:lnTo>
                  <a:lnTo>
                    <a:pt x="147" y="204"/>
                  </a:lnTo>
                  <a:lnTo>
                    <a:pt x="144" y="206"/>
                  </a:lnTo>
                  <a:lnTo>
                    <a:pt x="142" y="206"/>
                  </a:lnTo>
                  <a:lnTo>
                    <a:pt x="142" y="208"/>
                  </a:lnTo>
                  <a:lnTo>
                    <a:pt x="142" y="208"/>
                  </a:lnTo>
                  <a:lnTo>
                    <a:pt x="144" y="208"/>
                  </a:lnTo>
                  <a:lnTo>
                    <a:pt x="151" y="206"/>
                  </a:lnTo>
                  <a:lnTo>
                    <a:pt x="161" y="206"/>
                  </a:lnTo>
                  <a:lnTo>
                    <a:pt x="166" y="206"/>
                  </a:lnTo>
                  <a:lnTo>
                    <a:pt x="163" y="204"/>
                  </a:lnTo>
                  <a:lnTo>
                    <a:pt x="163" y="199"/>
                  </a:lnTo>
                  <a:lnTo>
                    <a:pt x="163" y="194"/>
                  </a:lnTo>
                  <a:lnTo>
                    <a:pt x="168" y="194"/>
                  </a:lnTo>
                  <a:lnTo>
                    <a:pt x="173" y="194"/>
                  </a:lnTo>
                  <a:lnTo>
                    <a:pt x="173" y="197"/>
                  </a:lnTo>
                  <a:lnTo>
                    <a:pt x="173" y="201"/>
                  </a:lnTo>
                  <a:lnTo>
                    <a:pt x="173" y="204"/>
                  </a:lnTo>
                  <a:lnTo>
                    <a:pt x="177" y="204"/>
                  </a:lnTo>
                  <a:lnTo>
                    <a:pt x="180" y="199"/>
                  </a:lnTo>
                  <a:lnTo>
                    <a:pt x="177" y="192"/>
                  </a:lnTo>
                  <a:lnTo>
                    <a:pt x="177" y="190"/>
                  </a:lnTo>
                  <a:lnTo>
                    <a:pt x="182" y="185"/>
                  </a:lnTo>
                  <a:lnTo>
                    <a:pt x="187" y="185"/>
                  </a:lnTo>
                  <a:lnTo>
                    <a:pt x="187" y="182"/>
                  </a:lnTo>
                  <a:lnTo>
                    <a:pt x="185" y="180"/>
                  </a:lnTo>
                  <a:lnTo>
                    <a:pt x="187" y="175"/>
                  </a:lnTo>
                  <a:lnTo>
                    <a:pt x="189" y="173"/>
                  </a:lnTo>
                  <a:lnTo>
                    <a:pt x="192" y="175"/>
                  </a:lnTo>
                  <a:lnTo>
                    <a:pt x="194" y="178"/>
                  </a:lnTo>
                  <a:lnTo>
                    <a:pt x="192" y="180"/>
                  </a:lnTo>
                  <a:lnTo>
                    <a:pt x="189" y="185"/>
                  </a:lnTo>
                  <a:lnTo>
                    <a:pt x="192" y="197"/>
                  </a:lnTo>
                  <a:lnTo>
                    <a:pt x="194" y="197"/>
                  </a:lnTo>
                  <a:lnTo>
                    <a:pt x="196" y="197"/>
                  </a:lnTo>
                  <a:lnTo>
                    <a:pt x="199" y="192"/>
                  </a:lnTo>
                  <a:lnTo>
                    <a:pt x="201" y="192"/>
                  </a:lnTo>
                  <a:lnTo>
                    <a:pt x="206" y="187"/>
                  </a:lnTo>
                  <a:lnTo>
                    <a:pt x="206" y="182"/>
                  </a:lnTo>
                  <a:lnTo>
                    <a:pt x="206" y="180"/>
                  </a:lnTo>
                  <a:lnTo>
                    <a:pt x="211" y="175"/>
                  </a:lnTo>
                  <a:lnTo>
                    <a:pt x="208" y="173"/>
                  </a:lnTo>
                  <a:lnTo>
                    <a:pt x="208" y="171"/>
                  </a:lnTo>
                  <a:lnTo>
                    <a:pt x="203" y="164"/>
                  </a:lnTo>
                  <a:lnTo>
                    <a:pt x="201" y="159"/>
                  </a:lnTo>
                  <a:lnTo>
                    <a:pt x="199" y="149"/>
                  </a:lnTo>
                  <a:lnTo>
                    <a:pt x="201" y="137"/>
                  </a:lnTo>
                  <a:lnTo>
                    <a:pt x="201" y="130"/>
                  </a:lnTo>
                  <a:lnTo>
                    <a:pt x="199" y="116"/>
                  </a:lnTo>
                  <a:lnTo>
                    <a:pt x="192" y="109"/>
                  </a:lnTo>
                  <a:lnTo>
                    <a:pt x="192" y="104"/>
                  </a:lnTo>
                  <a:lnTo>
                    <a:pt x="194" y="97"/>
                  </a:lnTo>
                  <a:lnTo>
                    <a:pt x="199" y="95"/>
                  </a:lnTo>
                  <a:lnTo>
                    <a:pt x="203" y="95"/>
                  </a:lnTo>
                  <a:lnTo>
                    <a:pt x="203" y="97"/>
                  </a:lnTo>
                  <a:lnTo>
                    <a:pt x="206" y="95"/>
                  </a:lnTo>
                  <a:lnTo>
                    <a:pt x="203" y="90"/>
                  </a:lnTo>
                  <a:lnTo>
                    <a:pt x="203" y="88"/>
                  </a:lnTo>
                  <a:lnTo>
                    <a:pt x="203" y="85"/>
                  </a:lnTo>
                  <a:lnTo>
                    <a:pt x="201" y="83"/>
                  </a:lnTo>
                  <a:lnTo>
                    <a:pt x="201" y="81"/>
                  </a:lnTo>
                  <a:lnTo>
                    <a:pt x="201" y="76"/>
                  </a:lnTo>
                  <a:lnTo>
                    <a:pt x="203" y="74"/>
                  </a:lnTo>
                  <a:lnTo>
                    <a:pt x="203" y="74"/>
                  </a:lnTo>
                  <a:lnTo>
                    <a:pt x="203" y="71"/>
                  </a:lnTo>
                  <a:lnTo>
                    <a:pt x="203" y="69"/>
                  </a:lnTo>
                  <a:lnTo>
                    <a:pt x="201" y="64"/>
                  </a:lnTo>
                  <a:lnTo>
                    <a:pt x="203" y="62"/>
                  </a:lnTo>
                  <a:lnTo>
                    <a:pt x="201" y="57"/>
                  </a:lnTo>
                  <a:lnTo>
                    <a:pt x="201" y="50"/>
                  </a:lnTo>
                  <a:lnTo>
                    <a:pt x="196" y="43"/>
                  </a:lnTo>
                  <a:lnTo>
                    <a:pt x="194" y="43"/>
                  </a:lnTo>
                  <a:lnTo>
                    <a:pt x="192" y="43"/>
                  </a:lnTo>
                  <a:lnTo>
                    <a:pt x="192" y="33"/>
                  </a:lnTo>
                  <a:lnTo>
                    <a:pt x="187" y="31"/>
                  </a:lnTo>
                  <a:lnTo>
                    <a:pt x="180" y="22"/>
                  </a:lnTo>
                  <a:lnTo>
                    <a:pt x="177" y="17"/>
                  </a:lnTo>
                  <a:lnTo>
                    <a:pt x="175" y="10"/>
                  </a:lnTo>
                  <a:lnTo>
                    <a:pt x="175" y="5"/>
                  </a:lnTo>
                  <a:lnTo>
                    <a:pt x="175" y="3"/>
                  </a:lnTo>
                  <a:lnTo>
                    <a:pt x="173" y="5"/>
                  </a:lnTo>
                  <a:lnTo>
                    <a:pt x="173" y="5"/>
                  </a:lnTo>
                  <a:lnTo>
                    <a:pt x="170" y="3"/>
                  </a:lnTo>
                  <a:lnTo>
                    <a:pt x="168" y="0"/>
                  </a:lnTo>
                  <a:lnTo>
                    <a:pt x="166" y="0"/>
                  </a:lnTo>
                  <a:lnTo>
                    <a:pt x="166" y="3"/>
                  </a:lnTo>
                  <a:lnTo>
                    <a:pt x="163" y="7"/>
                  </a:lnTo>
                  <a:lnTo>
                    <a:pt x="163" y="10"/>
                  </a:lnTo>
                  <a:lnTo>
                    <a:pt x="166" y="12"/>
                  </a:lnTo>
                  <a:lnTo>
                    <a:pt x="168" y="12"/>
                  </a:lnTo>
                  <a:lnTo>
                    <a:pt x="173" y="7"/>
                  </a:lnTo>
                  <a:lnTo>
                    <a:pt x="173" y="12"/>
                  </a:lnTo>
                  <a:lnTo>
                    <a:pt x="173" y="17"/>
                  </a:lnTo>
                  <a:lnTo>
                    <a:pt x="170" y="17"/>
                  </a:lnTo>
                  <a:lnTo>
                    <a:pt x="168" y="17"/>
                  </a:lnTo>
                  <a:lnTo>
                    <a:pt x="166" y="17"/>
                  </a:lnTo>
                  <a:lnTo>
                    <a:pt x="168" y="22"/>
                  </a:lnTo>
                  <a:lnTo>
                    <a:pt x="166" y="22"/>
                  </a:lnTo>
                  <a:lnTo>
                    <a:pt x="163" y="22"/>
                  </a:lnTo>
                  <a:lnTo>
                    <a:pt x="161" y="17"/>
                  </a:lnTo>
                  <a:lnTo>
                    <a:pt x="161" y="14"/>
                  </a:lnTo>
                  <a:lnTo>
                    <a:pt x="161" y="12"/>
                  </a:lnTo>
                  <a:lnTo>
                    <a:pt x="159" y="12"/>
                  </a:lnTo>
                  <a:lnTo>
                    <a:pt x="156" y="12"/>
                  </a:lnTo>
                  <a:lnTo>
                    <a:pt x="154" y="14"/>
                  </a:lnTo>
                  <a:lnTo>
                    <a:pt x="156" y="22"/>
                  </a:lnTo>
                  <a:lnTo>
                    <a:pt x="156" y="24"/>
                  </a:lnTo>
                  <a:lnTo>
                    <a:pt x="154" y="26"/>
                  </a:lnTo>
                  <a:lnTo>
                    <a:pt x="151" y="29"/>
                  </a:lnTo>
                  <a:lnTo>
                    <a:pt x="151" y="31"/>
                  </a:lnTo>
                  <a:lnTo>
                    <a:pt x="156" y="36"/>
                  </a:lnTo>
                  <a:lnTo>
                    <a:pt x="159" y="40"/>
                  </a:lnTo>
                  <a:lnTo>
                    <a:pt x="156" y="45"/>
                  </a:lnTo>
                  <a:lnTo>
                    <a:pt x="154" y="48"/>
                  </a:lnTo>
                  <a:lnTo>
                    <a:pt x="151" y="45"/>
                  </a:lnTo>
                  <a:lnTo>
                    <a:pt x="149" y="48"/>
                  </a:lnTo>
                  <a:lnTo>
                    <a:pt x="154" y="52"/>
                  </a:lnTo>
                  <a:lnTo>
                    <a:pt x="156" y="52"/>
                  </a:lnTo>
                  <a:lnTo>
                    <a:pt x="159" y="48"/>
                  </a:lnTo>
                  <a:lnTo>
                    <a:pt x="163" y="57"/>
                  </a:lnTo>
                  <a:lnTo>
                    <a:pt x="163" y="66"/>
                  </a:lnTo>
                  <a:lnTo>
                    <a:pt x="163" y="74"/>
                  </a:lnTo>
                  <a:lnTo>
                    <a:pt x="163" y="83"/>
                  </a:lnTo>
                  <a:lnTo>
                    <a:pt x="161" y="97"/>
                  </a:lnTo>
                  <a:lnTo>
                    <a:pt x="161" y="102"/>
                  </a:lnTo>
                  <a:lnTo>
                    <a:pt x="159" y="109"/>
                  </a:lnTo>
                  <a:lnTo>
                    <a:pt x="154" y="111"/>
                  </a:lnTo>
                  <a:lnTo>
                    <a:pt x="151" y="116"/>
                  </a:lnTo>
                  <a:lnTo>
                    <a:pt x="151" y="123"/>
                  </a:lnTo>
                  <a:lnTo>
                    <a:pt x="149" y="128"/>
                  </a:lnTo>
                  <a:lnTo>
                    <a:pt x="149" y="130"/>
                  </a:lnTo>
                  <a:lnTo>
                    <a:pt x="144" y="135"/>
                  </a:lnTo>
                  <a:lnTo>
                    <a:pt x="135" y="142"/>
                  </a:lnTo>
                  <a:lnTo>
                    <a:pt x="130" y="142"/>
                  </a:lnTo>
                  <a:lnTo>
                    <a:pt x="130" y="147"/>
                  </a:lnTo>
                  <a:lnTo>
                    <a:pt x="123" y="145"/>
                  </a:lnTo>
                  <a:lnTo>
                    <a:pt x="118" y="137"/>
                  </a:lnTo>
                  <a:lnTo>
                    <a:pt x="121" y="135"/>
                  </a:lnTo>
                  <a:lnTo>
                    <a:pt x="121" y="135"/>
                  </a:lnTo>
                  <a:lnTo>
                    <a:pt x="123" y="130"/>
                  </a:lnTo>
                  <a:lnTo>
                    <a:pt x="123" y="128"/>
                  </a:lnTo>
                  <a:lnTo>
                    <a:pt x="125" y="126"/>
                  </a:lnTo>
                  <a:lnTo>
                    <a:pt x="125" y="126"/>
                  </a:lnTo>
                  <a:lnTo>
                    <a:pt x="121" y="126"/>
                  </a:lnTo>
                  <a:lnTo>
                    <a:pt x="118" y="130"/>
                  </a:lnTo>
                  <a:lnTo>
                    <a:pt x="114" y="130"/>
                  </a:lnTo>
                  <a:lnTo>
                    <a:pt x="114" y="135"/>
                  </a:lnTo>
                  <a:lnTo>
                    <a:pt x="116" y="140"/>
                  </a:lnTo>
                  <a:lnTo>
                    <a:pt x="116" y="149"/>
                  </a:lnTo>
                  <a:lnTo>
                    <a:pt x="116" y="154"/>
                  </a:lnTo>
                  <a:lnTo>
                    <a:pt x="111" y="159"/>
                  </a:lnTo>
                  <a:lnTo>
                    <a:pt x="111" y="161"/>
                  </a:lnTo>
                  <a:lnTo>
                    <a:pt x="109" y="164"/>
                  </a:lnTo>
                  <a:lnTo>
                    <a:pt x="109" y="171"/>
                  </a:lnTo>
                  <a:lnTo>
                    <a:pt x="111" y="173"/>
                  </a:lnTo>
                  <a:lnTo>
                    <a:pt x="111" y="175"/>
                  </a:lnTo>
                  <a:lnTo>
                    <a:pt x="109" y="178"/>
                  </a:lnTo>
                  <a:lnTo>
                    <a:pt x="109" y="178"/>
                  </a:lnTo>
                  <a:lnTo>
                    <a:pt x="109" y="180"/>
                  </a:lnTo>
                  <a:lnTo>
                    <a:pt x="107" y="180"/>
                  </a:lnTo>
                  <a:lnTo>
                    <a:pt x="109" y="182"/>
                  </a:lnTo>
                  <a:lnTo>
                    <a:pt x="104" y="185"/>
                  </a:lnTo>
                  <a:lnTo>
                    <a:pt x="104" y="182"/>
                  </a:lnTo>
                  <a:lnTo>
                    <a:pt x="99" y="185"/>
                  </a:lnTo>
                  <a:lnTo>
                    <a:pt x="99" y="185"/>
                  </a:lnTo>
                  <a:lnTo>
                    <a:pt x="97" y="180"/>
                  </a:lnTo>
                  <a:lnTo>
                    <a:pt x="97" y="180"/>
                  </a:lnTo>
                  <a:lnTo>
                    <a:pt x="95" y="180"/>
                  </a:lnTo>
                  <a:lnTo>
                    <a:pt x="92" y="180"/>
                  </a:lnTo>
                  <a:lnTo>
                    <a:pt x="90" y="180"/>
                  </a:lnTo>
                  <a:lnTo>
                    <a:pt x="81" y="182"/>
                  </a:lnTo>
                  <a:lnTo>
                    <a:pt x="76" y="185"/>
                  </a:lnTo>
                  <a:lnTo>
                    <a:pt x="71" y="187"/>
                  </a:lnTo>
                  <a:lnTo>
                    <a:pt x="66" y="187"/>
                  </a:lnTo>
                  <a:lnTo>
                    <a:pt x="62" y="190"/>
                  </a:lnTo>
                  <a:lnTo>
                    <a:pt x="59" y="187"/>
                  </a:lnTo>
                  <a:lnTo>
                    <a:pt x="57" y="187"/>
                  </a:lnTo>
                  <a:lnTo>
                    <a:pt x="47" y="194"/>
                  </a:lnTo>
                  <a:lnTo>
                    <a:pt x="47" y="199"/>
                  </a:lnTo>
                  <a:lnTo>
                    <a:pt x="45" y="199"/>
                  </a:lnTo>
                  <a:lnTo>
                    <a:pt x="43" y="204"/>
                  </a:lnTo>
                  <a:lnTo>
                    <a:pt x="38" y="208"/>
                  </a:lnTo>
                  <a:lnTo>
                    <a:pt x="33" y="211"/>
                  </a:lnTo>
                  <a:lnTo>
                    <a:pt x="31" y="216"/>
                  </a:lnTo>
                  <a:lnTo>
                    <a:pt x="31" y="218"/>
                  </a:lnTo>
                  <a:lnTo>
                    <a:pt x="29" y="220"/>
                  </a:lnTo>
                  <a:lnTo>
                    <a:pt x="21" y="220"/>
                  </a:lnTo>
                  <a:lnTo>
                    <a:pt x="21" y="225"/>
                  </a:lnTo>
                  <a:lnTo>
                    <a:pt x="21" y="230"/>
                  </a:lnTo>
                  <a:lnTo>
                    <a:pt x="24" y="232"/>
                  </a:lnTo>
                  <a:lnTo>
                    <a:pt x="24" y="235"/>
                  </a:lnTo>
                  <a:lnTo>
                    <a:pt x="24" y="237"/>
                  </a:lnTo>
                  <a:lnTo>
                    <a:pt x="19" y="23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6" name="Freeform 375"/>
            <p:cNvSpPr>
              <a:spLocks/>
            </p:cNvSpPr>
            <p:nvPr/>
          </p:nvSpPr>
          <p:spPr bwMode="auto">
            <a:xfrm>
              <a:off x="7994992" y="4033665"/>
              <a:ext cx="4066" cy="3253"/>
            </a:xfrm>
            <a:custGeom>
              <a:avLst/>
              <a:gdLst>
                <a:gd name="T0" fmla="*/ 5 w 5"/>
                <a:gd name="T1" fmla="*/ 4 h 4"/>
                <a:gd name="T2" fmla="*/ 5 w 5"/>
                <a:gd name="T3" fmla="*/ 2 h 4"/>
                <a:gd name="T4" fmla="*/ 5 w 5"/>
                <a:gd name="T5" fmla="*/ 0 h 4"/>
                <a:gd name="T6" fmla="*/ 2 w 5"/>
                <a:gd name="T7" fmla="*/ 0 h 4"/>
                <a:gd name="T8" fmla="*/ 0 w 5"/>
                <a:gd name="T9" fmla="*/ 4 h 4"/>
                <a:gd name="T10" fmla="*/ 5 w 5"/>
                <a:gd name="T11" fmla="*/ 4 h 4"/>
              </a:gdLst>
              <a:ahLst/>
              <a:cxnLst>
                <a:cxn ang="0">
                  <a:pos x="T0" y="T1"/>
                </a:cxn>
                <a:cxn ang="0">
                  <a:pos x="T2" y="T3"/>
                </a:cxn>
                <a:cxn ang="0">
                  <a:pos x="T4" y="T5"/>
                </a:cxn>
                <a:cxn ang="0">
                  <a:pos x="T6" y="T7"/>
                </a:cxn>
                <a:cxn ang="0">
                  <a:pos x="T8" y="T9"/>
                </a:cxn>
                <a:cxn ang="0">
                  <a:pos x="T10" y="T11"/>
                </a:cxn>
              </a:cxnLst>
              <a:rect l="0" t="0" r="r" b="b"/>
              <a:pathLst>
                <a:path w="5" h="4">
                  <a:moveTo>
                    <a:pt x="5" y="4"/>
                  </a:moveTo>
                  <a:lnTo>
                    <a:pt x="5" y="2"/>
                  </a:lnTo>
                  <a:lnTo>
                    <a:pt x="5" y="0"/>
                  </a:lnTo>
                  <a:lnTo>
                    <a:pt x="2" y="0"/>
                  </a:lnTo>
                  <a:lnTo>
                    <a:pt x="0" y="4"/>
                  </a:lnTo>
                  <a:lnTo>
                    <a:pt x="5"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7" name="Freeform 376"/>
            <p:cNvSpPr>
              <a:spLocks/>
            </p:cNvSpPr>
            <p:nvPr/>
          </p:nvSpPr>
          <p:spPr bwMode="auto">
            <a:xfrm>
              <a:off x="8051108" y="3977548"/>
              <a:ext cx="8946" cy="15452"/>
            </a:xfrm>
            <a:custGeom>
              <a:avLst/>
              <a:gdLst>
                <a:gd name="T0" fmla="*/ 2 w 11"/>
                <a:gd name="T1" fmla="*/ 19 h 19"/>
                <a:gd name="T2" fmla="*/ 4 w 11"/>
                <a:gd name="T3" fmla="*/ 19 h 19"/>
                <a:gd name="T4" fmla="*/ 4 w 11"/>
                <a:gd name="T5" fmla="*/ 14 h 19"/>
                <a:gd name="T6" fmla="*/ 9 w 11"/>
                <a:gd name="T7" fmla="*/ 12 h 19"/>
                <a:gd name="T8" fmla="*/ 9 w 11"/>
                <a:gd name="T9" fmla="*/ 7 h 19"/>
                <a:gd name="T10" fmla="*/ 11 w 11"/>
                <a:gd name="T11" fmla="*/ 5 h 19"/>
                <a:gd name="T12" fmla="*/ 9 w 11"/>
                <a:gd name="T13" fmla="*/ 0 h 19"/>
                <a:gd name="T14" fmla="*/ 7 w 11"/>
                <a:gd name="T15" fmla="*/ 5 h 19"/>
                <a:gd name="T16" fmla="*/ 4 w 11"/>
                <a:gd name="T17" fmla="*/ 7 h 19"/>
                <a:gd name="T18" fmla="*/ 4 w 11"/>
                <a:gd name="T19" fmla="*/ 10 h 19"/>
                <a:gd name="T20" fmla="*/ 4 w 11"/>
                <a:gd name="T21" fmla="*/ 10 h 19"/>
                <a:gd name="T22" fmla="*/ 0 w 11"/>
                <a:gd name="T23" fmla="*/ 14 h 19"/>
                <a:gd name="T24" fmla="*/ 2 w 11"/>
                <a:gd name="T25"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9">
                  <a:moveTo>
                    <a:pt x="2" y="19"/>
                  </a:moveTo>
                  <a:lnTo>
                    <a:pt x="4" y="19"/>
                  </a:lnTo>
                  <a:lnTo>
                    <a:pt x="4" y="14"/>
                  </a:lnTo>
                  <a:lnTo>
                    <a:pt x="9" y="12"/>
                  </a:lnTo>
                  <a:lnTo>
                    <a:pt x="9" y="7"/>
                  </a:lnTo>
                  <a:lnTo>
                    <a:pt x="11" y="5"/>
                  </a:lnTo>
                  <a:lnTo>
                    <a:pt x="9" y="0"/>
                  </a:lnTo>
                  <a:lnTo>
                    <a:pt x="7" y="5"/>
                  </a:lnTo>
                  <a:lnTo>
                    <a:pt x="4" y="7"/>
                  </a:lnTo>
                  <a:lnTo>
                    <a:pt x="4" y="10"/>
                  </a:lnTo>
                  <a:lnTo>
                    <a:pt x="4" y="10"/>
                  </a:lnTo>
                  <a:lnTo>
                    <a:pt x="0" y="14"/>
                  </a:lnTo>
                  <a:lnTo>
                    <a:pt x="2"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8" name="Rectangle 377"/>
            <p:cNvSpPr>
              <a:spLocks noChangeArrowheads="1"/>
            </p:cNvSpPr>
            <p:nvPr/>
          </p:nvSpPr>
          <p:spPr bwMode="auto">
            <a:xfrm>
              <a:off x="8052734" y="3846611"/>
              <a:ext cx="814"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9" name="Freeform 378"/>
            <p:cNvSpPr>
              <a:spLocks/>
            </p:cNvSpPr>
            <p:nvPr/>
          </p:nvSpPr>
          <p:spPr bwMode="auto">
            <a:xfrm>
              <a:off x="8103157" y="3771790"/>
              <a:ext cx="3253" cy="4066"/>
            </a:xfrm>
            <a:custGeom>
              <a:avLst/>
              <a:gdLst>
                <a:gd name="T0" fmla="*/ 4 w 4"/>
                <a:gd name="T1" fmla="*/ 5 h 5"/>
                <a:gd name="T2" fmla="*/ 2 w 4"/>
                <a:gd name="T3" fmla="*/ 0 h 5"/>
                <a:gd name="T4" fmla="*/ 0 w 4"/>
                <a:gd name="T5" fmla="*/ 0 h 5"/>
                <a:gd name="T6" fmla="*/ 0 w 4"/>
                <a:gd name="T7" fmla="*/ 5 h 5"/>
                <a:gd name="T8" fmla="*/ 0 w 4"/>
                <a:gd name="T9" fmla="*/ 5 h 5"/>
                <a:gd name="T10" fmla="*/ 2 w 4"/>
                <a:gd name="T11" fmla="*/ 5 h 5"/>
                <a:gd name="T12" fmla="*/ 4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4" y="5"/>
                  </a:moveTo>
                  <a:lnTo>
                    <a:pt x="2" y="0"/>
                  </a:lnTo>
                  <a:lnTo>
                    <a:pt x="0" y="0"/>
                  </a:lnTo>
                  <a:lnTo>
                    <a:pt x="0" y="5"/>
                  </a:lnTo>
                  <a:lnTo>
                    <a:pt x="0" y="5"/>
                  </a:lnTo>
                  <a:lnTo>
                    <a:pt x="2" y="5"/>
                  </a:lnTo>
                  <a:lnTo>
                    <a:pt x="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80" name="Freeform 379"/>
            <p:cNvSpPr>
              <a:spLocks/>
            </p:cNvSpPr>
            <p:nvPr/>
          </p:nvSpPr>
          <p:spPr bwMode="auto">
            <a:xfrm>
              <a:off x="8000685" y="4031224"/>
              <a:ext cx="4066" cy="4066"/>
            </a:xfrm>
            <a:custGeom>
              <a:avLst/>
              <a:gdLst>
                <a:gd name="T0" fmla="*/ 3 w 5"/>
                <a:gd name="T1" fmla="*/ 5 h 5"/>
                <a:gd name="T2" fmla="*/ 5 w 5"/>
                <a:gd name="T3" fmla="*/ 5 h 5"/>
                <a:gd name="T4" fmla="*/ 5 w 5"/>
                <a:gd name="T5" fmla="*/ 3 h 5"/>
                <a:gd name="T6" fmla="*/ 3 w 5"/>
                <a:gd name="T7" fmla="*/ 0 h 5"/>
                <a:gd name="T8" fmla="*/ 0 w 5"/>
                <a:gd name="T9" fmla="*/ 3 h 5"/>
                <a:gd name="T10" fmla="*/ 3 w 5"/>
                <a:gd name="T11" fmla="*/ 5 h 5"/>
              </a:gdLst>
              <a:ahLst/>
              <a:cxnLst>
                <a:cxn ang="0">
                  <a:pos x="T0" y="T1"/>
                </a:cxn>
                <a:cxn ang="0">
                  <a:pos x="T2" y="T3"/>
                </a:cxn>
                <a:cxn ang="0">
                  <a:pos x="T4" y="T5"/>
                </a:cxn>
                <a:cxn ang="0">
                  <a:pos x="T6" y="T7"/>
                </a:cxn>
                <a:cxn ang="0">
                  <a:pos x="T8" y="T9"/>
                </a:cxn>
                <a:cxn ang="0">
                  <a:pos x="T10" y="T11"/>
                </a:cxn>
              </a:cxnLst>
              <a:rect l="0" t="0" r="r" b="b"/>
              <a:pathLst>
                <a:path w="5" h="5">
                  <a:moveTo>
                    <a:pt x="3" y="5"/>
                  </a:moveTo>
                  <a:lnTo>
                    <a:pt x="5" y="5"/>
                  </a:lnTo>
                  <a:lnTo>
                    <a:pt x="5" y="3"/>
                  </a:lnTo>
                  <a:lnTo>
                    <a:pt x="3" y="0"/>
                  </a:lnTo>
                  <a:lnTo>
                    <a:pt x="0" y="3"/>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81" name="Freeform 380"/>
            <p:cNvSpPr>
              <a:spLocks/>
            </p:cNvSpPr>
            <p:nvPr/>
          </p:nvSpPr>
          <p:spPr bwMode="auto">
            <a:xfrm>
              <a:off x="8016136" y="4022279"/>
              <a:ext cx="4066" cy="5693"/>
            </a:xfrm>
            <a:custGeom>
              <a:avLst/>
              <a:gdLst>
                <a:gd name="T0" fmla="*/ 5 w 5"/>
                <a:gd name="T1" fmla="*/ 2 h 7"/>
                <a:gd name="T2" fmla="*/ 0 w 5"/>
                <a:gd name="T3" fmla="*/ 0 h 7"/>
                <a:gd name="T4" fmla="*/ 0 w 5"/>
                <a:gd name="T5" fmla="*/ 4 h 7"/>
                <a:gd name="T6" fmla="*/ 2 w 5"/>
                <a:gd name="T7" fmla="*/ 4 h 7"/>
                <a:gd name="T8" fmla="*/ 5 w 5"/>
                <a:gd name="T9" fmla="*/ 7 h 7"/>
                <a:gd name="T10" fmla="*/ 5 w 5"/>
                <a:gd name="T11" fmla="*/ 2 h 7"/>
              </a:gdLst>
              <a:ahLst/>
              <a:cxnLst>
                <a:cxn ang="0">
                  <a:pos x="T0" y="T1"/>
                </a:cxn>
                <a:cxn ang="0">
                  <a:pos x="T2" y="T3"/>
                </a:cxn>
                <a:cxn ang="0">
                  <a:pos x="T4" y="T5"/>
                </a:cxn>
                <a:cxn ang="0">
                  <a:pos x="T6" y="T7"/>
                </a:cxn>
                <a:cxn ang="0">
                  <a:pos x="T8" y="T9"/>
                </a:cxn>
                <a:cxn ang="0">
                  <a:pos x="T10" y="T11"/>
                </a:cxn>
              </a:cxnLst>
              <a:rect l="0" t="0" r="r" b="b"/>
              <a:pathLst>
                <a:path w="5" h="7">
                  <a:moveTo>
                    <a:pt x="5" y="2"/>
                  </a:moveTo>
                  <a:lnTo>
                    <a:pt x="0" y="0"/>
                  </a:lnTo>
                  <a:lnTo>
                    <a:pt x="0" y="4"/>
                  </a:lnTo>
                  <a:lnTo>
                    <a:pt x="2" y="4"/>
                  </a:lnTo>
                  <a:lnTo>
                    <a:pt x="5" y="7"/>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82" name="Freeform 381"/>
            <p:cNvSpPr>
              <a:spLocks/>
            </p:cNvSpPr>
            <p:nvPr/>
          </p:nvSpPr>
          <p:spPr bwMode="auto">
            <a:xfrm>
              <a:off x="8099090" y="3775856"/>
              <a:ext cx="1626" cy="1627"/>
            </a:xfrm>
            <a:custGeom>
              <a:avLst/>
              <a:gdLst>
                <a:gd name="T0" fmla="*/ 2 w 2"/>
                <a:gd name="T1" fmla="*/ 0 h 2"/>
                <a:gd name="T2" fmla="*/ 0 w 2"/>
                <a:gd name="T3" fmla="*/ 2 h 2"/>
                <a:gd name="T4" fmla="*/ 2 w 2"/>
                <a:gd name="T5" fmla="*/ 2 h 2"/>
                <a:gd name="T6" fmla="*/ 2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lnTo>
                    <a:pt x="0" y="2"/>
                  </a:lnTo>
                  <a:lnTo>
                    <a:pt x="2" y="2"/>
                  </a:lnTo>
                  <a:lnTo>
                    <a:pt x="2"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83" name="Freeform 382"/>
            <p:cNvSpPr>
              <a:spLocks/>
            </p:cNvSpPr>
            <p:nvPr/>
          </p:nvSpPr>
          <p:spPr bwMode="auto">
            <a:xfrm>
              <a:off x="7996618" y="3818147"/>
              <a:ext cx="4066" cy="5693"/>
            </a:xfrm>
            <a:custGeom>
              <a:avLst/>
              <a:gdLst>
                <a:gd name="T0" fmla="*/ 3 w 5"/>
                <a:gd name="T1" fmla="*/ 4 h 7"/>
                <a:gd name="T2" fmla="*/ 5 w 5"/>
                <a:gd name="T3" fmla="*/ 4 h 7"/>
                <a:gd name="T4" fmla="*/ 5 w 5"/>
                <a:gd name="T5" fmla="*/ 2 h 7"/>
                <a:gd name="T6" fmla="*/ 3 w 5"/>
                <a:gd name="T7" fmla="*/ 0 h 7"/>
                <a:gd name="T8" fmla="*/ 3 w 5"/>
                <a:gd name="T9" fmla="*/ 2 h 7"/>
                <a:gd name="T10" fmla="*/ 0 w 5"/>
                <a:gd name="T11" fmla="*/ 2 h 7"/>
                <a:gd name="T12" fmla="*/ 0 w 5"/>
                <a:gd name="T13" fmla="*/ 2 h 7"/>
                <a:gd name="T14" fmla="*/ 0 w 5"/>
                <a:gd name="T15" fmla="*/ 7 h 7"/>
                <a:gd name="T16" fmla="*/ 3 w 5"/>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3" y="4"/>
                  </a:moveTo>
                  <a:lnTo>
                    <a:pt x="5" y="4"/>
                  </a:lnTo>
                  <a:lnTo>
                    <a:pt x="5" y="2"/>
                  </a:lnTo>
                  <a:lnTo>
                    <a:pt x="3" y="0"/>
                  </a:lnTo>
                  <a:lnTo>
                    <a:pt x="3" y="2"/>
                  </a:lnTo>
                  <a:lnTo>
                    <a:pt x="0" y="2"/>
                  </a:lnTo>
                  <a:lnTo>
                    <a:pt x="0" y="2"/>
                  </a:lnTo>
                  <a:lnTo>
                    <a:pt x="0" y="7"/>
                  </a:lnTo>
                  <a:lnTo>
                    <a:pt x="3"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84" name="Freeform 383"/>
            <p:cNvSpPr>
              <a:spLocks/>
            </p:cNvSpPr>
            <p:nvPr/>
          </p:nvSpPr>
          <p:spPr bwMode="auto">
            <a:xfrm>
              <a:off x="8047040" y="3823840"/>
              <a:ext cx="4066" cy="4066"/>
            </a:xfrm>
            <a:custGeom>
              <a:avLst/>
              <a:gdLst>
                <a:gd name="T0" fmla="*/ 0 w 5"/>
                <a:gd name="T1" fmla="*/ 5 h 5"/>
                <a:gd name="T2" fmla="*/ 0 w 5"/>
                <a:gd name="T3" fmla="*/ 5 h 5"/>
                <a:gd name="T4" fmla="*/ 2 w 5"/>
                <a:gd name="T5" fmla="*/ 2 h 5"/>
                <a:gd name="T6" fmla="*/ 5 w 5"/>
                <a:gd name="T7" fmla="*/ 0 h 5"/>
                <a:gd name="T8" fmla="*/ 0 w 5"/>
                <a:gd name="T9" fmla="*/ 0 h 5"/>
                <a:gd name="T10" fmla="*/ 0 w 5"/>
                <a:gd name="T11" fmla="*/ 2 h 5"/>
                <a:gd name="T12" fmla="*/ 0 w 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0" y="5"/>
                  </a:moveTo>
                  <a:lnTo>
                    <a:pt x="0" y="5"/>
                  </a:lnTo>
                  <a:lnTo>
                    <a:pt x="2" y="2"/>
                  </a:lnTo>
                  <a:lnTo>
                    <a:pt x="5" y="0"/>
                  </a:lnTo>
                  <a:lnTo>
                    <a:pt x="0" y="0"/>
                  </a:lnTo>
                  <a:lnTo>
                    <a:pt x="0" y="2"/>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85" name="Freeform 384"/>
            <p:cNvSpPr>
              <a:spLocks/>
            </p:cNvSpPr>
            <p:nvPr/>
          </p:nvSpPr>
          <p:spPr bwMode="auto">
            <a:xfrm>
              <a:off x="8047040" y="3814080"/>
              <a:ext cx="4066" cy="7320"/>
            </a:xfrm>
            <a:custGeom>
              <a:avLst/>
              <a:gdLst>
                <a:gd name="T0" fmla="*/ 2 w 5"/>
                <a:gd name="T1" fmla="*/ 0 h 9"/>
                <a:gd name="T2" fmla="*/ 2 w 5"/>
                <a:gd name="T3" fmla="*/ 0 h 9"/>
                <a:gd name="T4" fmla="*/ 0 w 5"/>
                <a:gd name="T5" fmla="*/ 2 h 9"/>
                <a:gd name="T6" fmla="*/ 0 w 5"/>
                <a:gd name="T7" fmla="*/ 7 h 9"/>
                <a:gd name="T8" fmla="*/ 2 w 5"/>
                <a:gd name="T9" fmla="*/ 9 h 9"/>
                <a:gd name="T10" fmla="*/ 2 w 5"/>
                <a:gd name="T11" fmla="*/ 7 h 9"/>
                <a:gd name="T12" fmla="*/ 5 w 5"/>
                <a:gd name="T13" fmla="*/ 2 h 9"/>
                <a:gd name="T14" fmla="*/ 5 w 5"/>
                <a:gd name="T15" fmla="*/ 0 h 9"/>
                <a:gd name="T16" fmla="*/ 2 w 5"/>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9">
                  <a:moveTo>
                    <a:pt x="2" y="0"/>
                  </a:moveTo>
                  <a:lnTo>
                    <a:pt x="2" y="0"/>
                  </a:lnTo>
                  <a:lnTo>
                    <a:pt x="0" y="2"/>
                  </a:lnTo>
                  <a:lnTo>
                    <a:pt x="0" y="7"/>
                  </a:lnTo>
                  <a:lnTo>
                    <a:pt x="2" y="9"/>
                  </a:lnTo>
                  <a:lnTo>
                    <a:pt x="2" y="7"/>
                  </a:lnTo>
                  <a:lnTo>
                    <a:pt x="5" y="2"/>
                  </a:lnTo>
                  <a:lnTo>
                    <a:pt x="5"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86" name="Freeform 385"/>
            <p:cNvSpPr>
              <a:spLocks/>
            </p:cNvSpPr>
            <p:nvPr/>
          </p:nvSpPr>
          <p:spPr bwMode="auto">
            <a:xfrm>
              <a:off x="8000685" y="3836852"/>
              <a:ext cx="13826" cy="8133"/>
            </a:xfrm>
            <a:custGeom>
              <a:avLst/>
              <a:gdLst>
                <a:gd name="T0" fmla="*/ 12 w 17"/>
                <a:gd name="T1" fmla="*/ 10 h 10"/>
                <a:gd name="T2" fmla="*/ 17 w 17"/>
                <a:gd name="T3" fmla="*/ 5 h 10"/>
                <a:gd name="T4" fmla="*/ 14 w 17"/>
                <a:gd name="T5" fmla="*/ 3 h 10"/>
                <a:gd name="T6" fmla="*/ 12 w 17"/>
                <a:gd name="T7" fmla="*/ 0 h 10"/>
                <a:gd name="T8" fmla="*/ 3 w 17"/>
                <a:gd name="T9" fmla="*/ 3 h 10"/>
                <a:gd name="T10" fmla="*/ 0 w 17"/>
                <a:gd name="T11" fmla="*/ 7 h 10"/>
                <a:gd name="T12" fmla="*/ 3 w 17"/>
                <a:gd name="T13" fmla="*/ 10 h 10"/>
                <a:gd name="T14" fmla="*/ 5 w 17"/>
                <a:gd name="T15" fmla="*/ 10 h 10"/>
                <a:gd name="T16" fmla="*/ 12 w 17"/>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2" y="10"/>
                  </a:moveTo>
                  <a:lnTo>
                    <a:pt x="17" y="5"/>
                  </a:lnTo>
                  <a:lnTo>
                    <a:pt x="14" y="3"/>
                  </a:lnTo>
                  <a:lnTo>
                    <a:pt x="12" y="0"/>
                  </a:lnTo>
                  <a:lnTo>
                    <a:pt x="3" y="3"/>
                  </a:lnTo>
                  <a:lnTo>
                    <a:pt x="0" y="7"/>
                  </a:lnTo>
                  <a:lnTo>
                    <a:pt x="3" y="10"/>
                  </a:lnTo>
                  <a:lnTo>
                    <a:pt x="5" y="10"/>
                  </a:lnTo>
                  <a:lnTo>
                    <a:pt x="12"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87" name="Freeform 386"/>
            <p:cNvSpPr>
              <a:spLocks/>
            </p:cNvSpPr>
            <p:nvPr/>
          </p:nvSpPr>
          <p:spPr bwMode="auto">
            <a:xfrm>
              <a:off x="8021831" y="3810014"/>
              <a:ext cx="2440" cy="2439"/>
            </a:xfrm>
            <a:custGeom>
              <a:avLst/>
              <a:gdLst>
                <a:gd name="T0" fmla="*/ 0 w 3"/>
                <a:gd name="T1" fmla="*/ 0 h 3"/>
                <a:gd name="T2" fmla="*/ 0 w 3"/>
                <a:gd name="T3" fmla="*/ 0 h 3"/>
                <a:gd name="T4" fmla="*/ 0 w 3"/>
                <a:gd name="T5" fmla="*/ 3 h 3"/>
                <a:gd name="T6" fmla="*/ 3 w 3"/>
                <a:gd name="T7" fmla="*/ 3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0"/>
                  </a:lnTo>
                  <a:lnTo>
                    <a:pt x="0" y="3"/>
                  </a:lnTo>
                  <a:lnTo>
                    <a:pt x="3" y="3"/>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88" name="Freeform 387"/>
            <p:cNvSpPr>
              <a:spLocks/>
            </p:cNvSpPr>
            <p:nvPr/>
          </p:nvSpPr>
          <p:spPr bwMode="auto">
            <a:xfrm>
              <a:off x="7975473" y="3725432"/>
              <a:ext cx="69942" cy="95966"/>
            </a:xfrm>
            <a:custGeom>
              <a:avLst/>
              <a:gdLst>
                <a:gd name="T0" fmla="*/ 15 w 86"/>
                <a:gd name="T1" fmla="*/ 12 h 118"/>
                <a:gd name="T2" fmla="*/ 0 w 86"/>
                <a:gd name="T3" fmla="*/ 21 h 118"/>
                <a:gd name="T4" fmla="*/ 0 w 86"/>
                <a:gd name="T5" fmla="*/ 26 h 118"/>
                <a:gd name="T6" fmla="*/ 10 w 86"/>
                <a:gd name="T7" fmla="*/ 24 h 118"/>
                <a:gd name="T8" fmla="*/ 15 w 86"/>
                <a:gd name="T9" fmla="*/ 31 h 118"/>
                <a:gd name="T10" fmla="*/ 24 w 86"/>
                <a:gd name="T11" fmla="*/ 40 h 118"/>
                <a:gd name="T12" fmla="*/ 24 w 86"/>
                <a:gd name="T13" fmla="*/ 45 h 118"/>
                <a:gd name="T14" fmla="*/ 19 w 86"/>
                <a:gd name="T15" fmla="*/ 47 h 118"/>
                <a:gd name="T16" fmla="*/ 17 w 86"/>
                <a:gd name="T17" fmla="*/ 50 h 118"/>
                <a:gd name="T18" fmla="*/ 10 w 86"/>
                <a:gd name="T19" fmla="*/ 55 h 118"/>
                <a:gd name="T20" fmla="*/ 22 w 86"/>
                <a:gd name="T21" fmla="*/ 57 h 118"/>
                <a:gd name="T22" fmla="*/ 24 w 86"/>
                <a:gd name="T23" fmla="*/ 71 h 118"/>
                <a:gd name="T24" fmla="*/ 26 w 86"/>
                <a:gd name="T25" fmla="*/ 71 h 118"/>
                <a:gd name="T26" fmla="*/ 24 w 86"/>
                <a:gd name="T27" fmla="*/ 81 h 118"/>
                <a:gd name="T28" fmla="*/ 26 w 86"/>
                <a:gd name="T29" fmla="*/ 85 h 118"/>
                <a:gd name="T30" fmla="*/ 24 w 86"/>
                <a:gd name="T31" fmla="*/ 90 h 118"/>
                <a:gd name="T32" fmla="*/ 26 w 86"/>
                <a:gd name="T33" fmla="*/ 99 h 118"/>
                <a:gd name="T34" fmla="*/ 29 w 86"/>
                <a:gd name="T35" fmla="*/ 109 h 118"/>
                <a:gd name="T36" fmla="*/ 34 w 86"/>
                <a:gd name="T37" fmla="*/ 114 h 118"/>
                <a:gd name="T38" fmla="*/ 34 w 86"/>
                <a:gd name="T39" fmla="*/ 118 h 118"/>
                <a:gd name="T40" fmla="*/ 38 w 86"/>
                <a:gd name="T41" fmla="*/ 111 h 118"/>
                <a:gd name="T42" fmla="*/ 43 w 86"/>
                <a:gd name="T43" fmla="*/ 109 h 118"/>
                <a:gd name="T44" fmla="*/ 55 w 86"/>
                <a:gd name="T45" fmla="*/ 99 h 118"/>
                <a:gd name="T46" fmla="*/ 57 w 86"/>
                <a:gd name="T47" fmla="*/ 99 h 118"/>
                <a:gd name="T48" fmla="*/ 62 w 86"/>
                <a:gd name="T49" fmla="*/ 104 h 118"/>
                <a:gd name="T50" fmla="*/ 67 w 86"/>
                <a:gd name="T51" fmla="*/ 104 h 118"/>
                <a:gd name="T52" fmla="*/ 69 w 86"/>
                <a:gd name="T53" fmla="*/ 99 h 118"/>
                <a:gd name="T54" fmla="*/ 78 w 86"/>
                <a:gd name="T55" fmla="*/ 97 h 118"/>
                <a:gd name="T56" fmla="*/ 81 w 86"/>
                <a:gd name="T57" fmla="*/ 88 h 118"/>
                <a:gd name="T58" fmla="*/ 83 w 86"/>
                <a:gd name="T59" fmla="*/ 69 h 118"/>
                <a:gd name="T60" fmla="*/ 81 w 86"/>
                <a:gd name="T61" fmla="*/ 71 h 118"/>
                <a:gd name="T62" fmla="*/ 78 w 86"/>
                <a:gd name="T63" fmla="*/ 52 h 118"/>
                <a:gd name="T64" fmla="*/ 74 w 86"/>
                <a:gd name="T65" fmla="*/ 40 h 118"/>
                <a:gd name="T66" fmla="*/ 52 w 86"/>
                <a:gd name="T67" fmla="*/ 14 h 118"/>
                <a:gd name="T68" fmla="*/ 36 w 86"/>
                <a:gd name="T69" fmla="*/ 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6" h="118">
                  <a:moveTo>
                    <a:pt x="22" y="5"/>
                  </a:moveTo>
                  <a:lnTo>
                    <a:pt x="15" y="12"/>
                  </a:lnTo>
                  <a:lnTo>
                    <a:pt x="8" y="14"/>
                  </a:lnTo>
                  <a:lnTo>
                    <a:pt x="0" y="21"/>
                  </a:lnTo>
                  <a:lnTo>
                    <a:pt x="0" y="24"/>
                  </a:lnTo>
                  <a:lnTo>
                    <a:pt x="0" y="26"/>
                  </a:lnTo>
                  <a:lnTo>
                    <a:pt x="5" y="24"/>
                  </a:lnTo>
                  <a:lnTo>
                    <a:pt x="10" y="24"/>
                  </a:lnTo>
                  <a:lnTo>
                    <a:pt x="8" y="24"/>
                  </a:lnTo>
                  <a:lnTo>
                    <a:pt x="15" y="31"/>
                  </a:lnTo>
                  <a:lnTo>
                    <a:pt x="19" y="38"/>
                  </a:lnTo>
                  <a:lnTo>
                    <a:pt x="24" y="40"/>
                  </a:lnTo>
                  <a:lnTo>
                    <a:pt x="22" y="43"/>
                  </a:lnTo>
                  <a:lnTo>
                    <a:pt x="24" y="45"/>
                  </a:lnTo>
                  <a:lnTo>
                    <a:pt x="26" y="50"/>
                  </a:lnTo>
                  <a:lnTo>
                    <a:pt x="19" y="47"/>
                  </a:lnTo>
                  <a:lnTo>
                    <a:pt x="19" y="45"/>
                  </a:lnTo>
                  <a:lnTo>
                    <a:pt x="17" y="50"/>
                  </a:lnTo>
                  <a:lnTo>
                    <a:pt x="15" y="47"/>
                  </a:lnTo>
                  <a:lnTo>
                    <a:pt x="10" y="55"/>
                  </a:lnTo>
                  <a:lnTo>
                    <a:pt x="19" y="57"/>
                  </a:lnTo>
                  <a:lnTo>
                    <a:pt x="22" y="57"/>
                  </a:lnTo>
                  <a:lnTo>
                    <a:pt x="24" y="62"/>
                  </a:lnTo>
                  <a:lnTo>
                    <a:pt x="24" y="71"/>
                  </a:lnTo>
                  <a:lnTo>
                    <a:pt x="26" y="71"/>
                  </a:lnTo>
                  <a:lnTo>
                    <a:pt x="26" y="71"/>
                  </a:lnTo>
                  <a:lnTo>
                    <a:pt x="31" y="78"/>
                  </a:lnTo>
                  <a:lnTo>
                    <a:pt x="24" y="81"/>
                  </a:lnTo>
                  <a:lnTo>
                    <a:pt x="24" y="83"/>
                  </a:lnTo>
                  <a:lnTo>
                    <a:pt x="26" y="85"/>
                  </a:lnTo>
                  <a:lnTo>
                    <a:pt x="26" y="90"/>
                  </a:lnTo>
                  <a:lnTo>
                    <a:pt x="24" y="90"/>
                  </a:lnTo>
                  <a:lnTo>
                    <a:pt x="24" y="95"/>
                  </a:lnTo>
                  <a:lnTo>
                    <a:pt x="26" y="99"/>
                  </a:lnTo>
                  <a:lnTo>
                    <a:pt x="24" y="99"/>
                  </a:lnTo>
                  <a:lnTo>
                    <a:pt x="29" y="109"/>
                  </a:lnTo>
                  <a:lnTo>
                    <a:pt x="31" y="109"/>
                  </a:lnTo>
                  <a:lnTo>
                    <a:pt x="34" y="114"/>
                  </a:lnTo>
                  <a:lnTo>
                    <a:pt x="34" y="114"/>
                  </a:lnTo>
                  <a:lnTo>
                    <a:pt x="34" y="118"/>
                  </a:lnTo>
                  <a:lnTo>
                    <a:pt x="36" y="116"/>
                  </a:lnTo>
                  <a:lnTo>
                    <a:pt x="38" y="111"/>
                  </a:lnTo>
                  <a:lnTo>
                    <a:pt x="38" y="114"/>
                  </a:lnTo>
                  <a:lnTo>
                    <a:pt x="43" y="109"/>
                  </a:lnTo>
                  <a:lnTo>
                    <a:pt x="50" y="102"/>
                  </a:lnTo>
                  <a:lnTo>
                    <a:pt x="55" y="99"/>
                  </a:lnTo>
                  <a:lnTo>
                    <a:pt x="55" y="102"/>
                  </a:lnTo>
                  <a:lnTo>
                    <a:pt x="57" y="99"/>
                  </a:lnTo>
                  <a:lnTo>
                    <a:pt x="60" y="99"/>
                  </a:lnTo>
                  <a:lnTo>
                    <a:pt x="62" y="104"/>
                  </a:lnTo>
                  <a:lnTo>
                    <a:pt x="67" y="102"/>
                  </a:lnTo>
                  <a:lnTo>
                    <a:pt x="67" y="104"/>
                  </a:lnTo>
                  <a:lnTo>
                    <a:pt x="69" y="102"/>
                  </a:lnTo>
                  <a:lnTo>
                    <a:pt x="69" y="99"/>
                  </a:lnTo>
                  <a:lnTo>
                    <a:pt x="74" y="97"/>
                  </a:lnTo>
                  <a:lnTo>
                    <a:pt x="78" y="97"/>
                  </a:lnTo>
                  <a:lnTo>
                    <a:pt x="83" y="90"/>
                  </a:lnTo>
                  <a:lnTo>
                    <a:pt x="81" y="88"/>
                  </a:lnTo>
                  <a:lnTo>
                    <a:pt x="86" y="85"/>
                  </a:lnTo>
                  <a:lnTo>
                    <a:pt x="83" y="69"/>
                  </a:lnTo>
                  <a:lnTo>
                    <a:pt x="83" y="69"/>
                  </a:lnTo>
                  <a:lnTo>
                    <a:pt x="81" y="71"/>
                  </a:lnTo>
                  <a:lnTo>
                    <a:pt x="81" y="66"/>
                  </a:lnTo>
                  <a:lnTo>
                    <a:pt x="78" y="52"/>
                  </a:lnTo>
                  <a:lnTo>
                    <a:pt x="74" y="50"/>
                  </a:lnTo>
                  <a:lnTo>
                    <a:pt x="74" y="40"/>
                  </a:lnTo>
                  <a:lnTo>
                    <a:pt x="62" y="24"/>
                  </a:lnTo>
                  <a:lnTo>
                    <a:pt x="52" y="14"/>
                  </a:lnTo>
                  <a:lnTo>
                    <a:pt x="45" y="0"/>
                  </a:lnTo>
                  <a:lnTo>
                    <a:pt x="36" y="5"/>
                  </a:lnTo>
                  <a:lnTo>
                    <a:pt x="2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89" name="Freeform 388"/>
            <p:cNvSpPr>
              <a:spLocks/>
            </p:cNvSpPr>
            <p:nvPr/>
          </p:nvSpPr>
          <p:spPr bwMode="auto">
            <a:xfrm>
              <a:off x="8033215" y="3804321"/>
              <a:ext cx="4066" cy="8133"/>
            </a:xfrm>
            <a:custGeom>
              <a:avLst/>
              <a:gdLst>
                <a:gd name="T0" fmla="*/ 3 w 5"/>
                <a:gd name="T1" fmla="*/ 7 h 10"/>
                <a:gd name="T2" fmla="*/ 5 w 5"/>
                <a:gd name="T3" fmla="*/ 5 h 10"/>
                <a:gd name="T4" fmla="*/ 5 w 5"/>
                <a:gd name="T5" fmla="*/ 2 h 10"/>
                <a:gd name="T6" fmla="*/ 3 w 5"/>
                <a:gd name="T7" fmla="*/ 0 h 10"/>
                <a:gd name="T8" fmla="*/ 0 w 5"/>
                <a:gd name="T9" fmla="*/ 2 h 10"/>
                <a:gd name="T10" fmla="*/ 0 w 5"/>
                <a:gd name="T11" fmla="*/ 5 h 10"/>
                <a:gd name="T12" fmla="*/ 0 w 5"/>
                <a:gd name="T13" fmla="*/ 10 h 10"/>
                <a:gd name="T14" fmla="*/ 3 w 5"/>
                <a:gd name="T15" fmla="*/ 7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0">
                  <a:moveTo>
                    <a:pt x="3" y="7"/>
                  </a:moveTo>
                  <a:lnTo>
                    <a:pt x="5" y="5"/>
                  </a:lnTo>
                  <a:lnTo>
                    <a:pt x="5" y="2"/>
                  </a:lnTo>
                  <a:lnTo>
                    <a:pt x="3" y="0"/>
                  </a:lnTo>
                  <a:lnTo>
                    <a:pt x="0" y="2"/>
                  </a:lnTo>
                  <a:lnTo>
                    <a:pt x="0" y="5"/>
                  </a:lnTo>
                  <a:lnTo>
                    <a:pt x="0" y="10"/>
                  </a:lnTo>
                  <a:lnTo>
                    <a:pt x="3"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90" name="Freeform 389"/>
            <p:cNvSpPr>
              <a:spLocks/>
            </p:cNvSpPr>
            <p:nvPr/>
          </p:nvSpPr>
          <p:spPr bwMode="auto">
            <a:xfrm>
              <a:off x="7941315" y="3614016"/>
              <a:ext cx="78888" cy="136630"/>
            </a:xfrm>
            <a:custGeom>
              <a:avLst/>
              <a:gdLst>
                <a:gd name="T0" fmla="*/ 87 w 97"/>
                <a:gd name="T1" fmla="*/ 9 h 168"/>
                <a:gd name="T2" fmla="*/ 85 w 97"/>
                <a:gd name="T3" fmla="*/ 5 h 168"/>
                <a:gd name="T4" fmla="*/ 78 w 97"/>
                <a:gd name="T5" fmla="*/ 2 h 168"/>
                <a:gd name="T6" fmla="*/ 78 w 97"/>
                <a:gd name="T7" fmla="*/ 12 h 168"/>
                <a:gd name="T8" fmla="*/ 78 w 97"/>
                <a:gd name="T9" fmla="*/ 16 h 168"/>
                <a:gd name="T10" fmla="*/ 71 w 97"/>
                <a:gd name="T11" fmla="*/ 23 h 168"/>
                <a:gd name="T12" fmla="*/ 64 w 97"/>
                <a:gd name="T13" fmla="*/ 33 h 168"/>
                <a:gd name="T14" fmla="*/ 54 w 97"/>
                <a:gd name="T15" fmla="*/ 35 h 168"/>
                <a:gd name="T16" fmla="*/ 64 w 97"/>
                <a:gd name="T17" fmla="*/ 42 h 168"/>
                <a:gd name="T18" fmla="*/ 61 w 97"/>
                <a:gd name="T19" fmla="*/ 52 h 168"/>
                <a:gd name="T20" fmla="*/ 47 w 97"/>
                <a:gd name="T21" fmla="*/ 52 h 168"/>
                <a:gd name="T22" fmla="*/ 40 w 97"/>
                <a:gd name="T23" fmla="*/ 52 h 168"/>
                <a:gd name="T24" fmla="*/ 33 w 97"/>
                <a:gd name="T25" fmla="*/ 47 h 168"/>
                <a:gd name="T26" fmla="*/ 26 w 97"/>
                <a:gd name="T27" fmla="*/ 47 h 168"/>
                <a:gd name="T28" fmla="*/ 26 w 97"/>
                <a:gd name="T29" fmla="*/ 54 h 168"/>
                <a:gd name="T30" fmla="*/ 21 w 97"/>
                <a:gd name="T31" fmla="*/ 68 h 168"/>
                <a:gd name="T32" fmla="*/ 14 w 97"/>
                <a:gd name="T33" fmla="*/ 78 h 168"/>
                <a:gd name="T34" fmla="*/ 9 w 97"/>
                <a:gd name="T35" fmla="*/ 85 h 168"/>
                <a:gd name="T36" fmla="*/ 0 w 97"/>
                <a:gd name="T37" fmla="*/ 94 h 168"/>
                <a:gd name="T38" fmla="*/ 0 w 97"/>
                <a:gd name="T39" fmla="*/ 106 h 168"/>
                <a:gd name="T40" fmla="*/ 2 w 97"/>
                <a:gd name="T41" fmla="*/ 106 h 168"/>
                <a:gd name="T42" fmla="*/ 7 w 97"/>
                <a:gd name="T43" fmla="*/ 111 h 168"/>
                <a:gd name="T44" fmla="*/ 12 w 97"/>
                <a:gd name="T45" fmla="*/ 111 h 168"/>
                <a:gd name="T46" fmla="*/ 21 w 97"/>
                <a:gd name="T47" fmla="*/ 113 h 168"/>
                <a:gd name="T48" fmla="*/ 26 w 97"/>
                <a:gd name="T49" fmla="*/ 109 h 168"/>
                <a:gd name="T50" fmla="*/ 21 w 97"/>
                <a:gd name="T51" fmla="*/ 116 h 168"/>
                <a:gd name="T52" fmla="*/ 19 w 97"/>
                <a:gd name="T53" fmla="*/ 128 h 168"/>
                <a:gd name="T54" fmla="*/ 21 w 97"/>
                <a:gd name="T55" fmla="*/ 137 h 168"/>
                <a:gd name="T56" fmla="*/ 33 w 97"/>
                <a:gd name="T57" fmla="*/ 137 h 168"/>
                <a:gd name="T58" fmla="*/ 24 w 97"/>
                <a:gd name="T59" fmla="*/ 142 h 168"/>
                <a:gd name="T60" fmla="*/ 19 w 97"/>
                <a:gd name="T61" fmla="*/ 154 h 168"/>
                <a:gd name="T62" fmla="*/ 21 w 97"/>
                <a:gd name="T63" fmla="*/ 158 h 168"/>
                <a:gd name="T64" fmla="*/ 28 w 97"/>
                <a:gd name="T65" fmla="*/ 158 h 168"/>
                <a:gd name="T66" fmla="*/ 26 w 97"/>
                <a:gd name="T67" fmla="*/ 168 h 168"/>
                <a:gd name="T68" fmla="*/ 33 w 97"/>
                <a:gd name="T69" fmla="*/ 165 h 168"/>
                <a:gd name="T70" fmla="*/ 35 w 97"/>
                <a:gd name="T71" fmla="*/ 158 h 168"/>
                <a:gd name="T72" fmla="*/ 42 w 97"/>
                <a:gd name="T73" fmla="*/ 161 h 168"/>
                <a:gd name="T74" fmla="*/ 50 w 97"/>
                <a:gd name="T75" fmla="*/ 151 h 168"/>
                <a:gd name="T76" fmla="*/ 64 w 97"/>
                <a:gd name="T77" fmla="*/ 142 h 168"/>
                <a:gd name="T78" fmla="*/ 87 w 97"/>
                <a:gd name="T79" fmla="*/ 137 h 168"/>
                <a:gd name="T80" fmla="*/ 68 w 97"/>
                <a:gd name="T81" fmla="*/ 123 h 168"/>
                <a:gd name="T82" fmla="*/ 59 w 97"/>
                <a:gd name="T83" fmla="*/ 118 h 168"/>
                <a:gd name="T84" fmla="*/ 61 w 97"/>
                <a:gd name="T85" fmla="*/ 111 h 168"/>
                <a:gd name="T86" fmla="*/ 59 w 97"/>
                <a:gd name="T87" fmla="*/ 102 h 168"/>
                <a:gd name="T88" fmla="*/ 66 w 97"/>
                <a:gd name="T89" fmla="*/ 94 h 168"/>
                <a:gd name="T90" fmla="*/ 73 w 97"/>
                <a:gd name="T91" fmla="*/ 92 h 168"/>
                <a:gd name="T92" fmla="*/ 78 w 97"/>
                <a:gd name="T93" fmla="*/ 87 h 168"/>
                <a:gd name="T94" fmla="*/ 87 w 97"/>
                <a:gd name="T95" fmla="*/ 73 h 168"/>
                <a:gd name="T96" fmla="*/ 90 w 97"/>
                <a:gd name="T97" fmla="*/ 66 h 168"/>
                <a:gd name="T98" fmla="*/ 90 w 97"/>
                <a:gd name="T99" fmla="*/ 59 h 168"/>
                <a:gd name="T100" fmla="*/ 85 w 97"/>
                <a:gd name="T101" fmla="*/ 45 h 168"/>
                <a:gd name="T102" fmla="*/ 87 w 97"/>
                <a:gd name="T103" fmla="*/ 31 h 168"/>
                <a:gd name="T104" fmla="*/ 90 w 97"/>
                <a:gd name="T105" fmla="*/ 26 h 168"/>
                <a:gd name="T106" fmla="*/ 97 w 97"/>
                <a:gd name="T107" fmla="*/ 19 h 168"/>
                <a:gd name="T108" fmla="*/ 94 w 97"/>
                <a:gd name="T109" fmla="*/ 1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 h="168">
                  <a:moveTo>
                    <a:pt x="92" y="12"/>
                  </a:moveTo>
                  <a:lnTo>
                    <a:pt x="87" y="9"/>
                  </a:lnTo>
                  <a:lnTo>
                    <a:pt x="85" y="7"/>
                  </a:lnTo>
                  <a:lnTo>
                    <a:pt x="85" y="5"/>
                  </a:lnTo>
                  <a:lnTo>
                    <a:pt x="80" y="0"/>
                  </a:lnTo>
                  <a:lnTo>
                    <a:pt x="78" y="2"/>
                  </a:lnTo>
                  <a:lnTo>
                    <a:pt x="78" y="7"/>
                  </a:lnTo>
                  <a:lnTo>
                    <a:pt x="78" y="12"/>
                  </a:lnTo>
                  <a:lnTo>
                    <a:pt x="80" y="14"/>
                  </a:lnTo>
                  <a:lnTo>
                    <a:pt x="78" y="16"/>
                  </a:lnTo>
                  <a:lnTo>
                    <a:pt x="73" y="19"/>
                  </a:lnTo>
                  <a:lnTo>
                    <a:pt x="71" y="23"/>
                  </a:lnTo>
                  <a:lnTo>
                    <a:pt x="71" y="26"/>
                  </a:lnTo>
                  <a:lnTo>
                    <a:pt x="64" y="33"/>
                  </a:lnTo>
                  <a:lnTo>
                    <a:pt x="59" y="33"/>
                  </a:lnTo>
                  <a:lnTo>
                    <a:pt x="54" y="35"/>
                  </a:lnTo>
                  <a:lnTo>
                    <a:pt x="59" y="40"/>
                  </a:lnTo>
                  <a:lnTo>
                    <a:pt x="64" y="42"/>
                  </a:lnTo>
                  <a:lnTo>
                    <a:pt x="64" y="47"/>
                  </a:lnTo>
                  <a:lnTo>
                    <a:pt x="61" y="52"/>
                  </a:lnTo>
                  <a:lnTo>
                    <a:pt x="57" y="52"/>
                  </a:lnTo>
                  <a:lnTo>
                    <a:pt x="47" y="52"/>
                  </a:lnTo>
                  <a:lnTo>
                    <a:pt x="42" y="50"/>
                  </a:lnTo>
                  <a:lnTo>
                    <a:pt x="40" y="52"/>
                  </a:lnTo>
                  <a:lnTo>
                    <a:pt x="38" y="50"/>
                  </a:lnTo>
                  <a:lnTo>
                    <a:pt x="33" y="47"/>
                  </a:lnTo>
                  <a:lnTo>
                    <a:pt x="31" y="42"/>
                  </a:lnTo>
                  <a:lnTo>
                    <a:pt x="26" y="47"/>
                  </a:lnTo>
                  <a:lnTo>
                    <a:pt x="26" y="52"/>
                  </a:lnTo>
                  <a:lnTo>
                    <a:pt x="26" y="54"/>
                  </a:lnTo>
                  <a:lnTo>
                    <a:pt x="24" y="59"/>
                  </a:lnTo>
                  <a:lnTo>
                    <a:pt x="21" y="68"/>
                  </a:lnTo>
                  <a:lnTo>
                    <a:pt x="16" y="71"/>
                  </a:lnTo>
                  <a:lnTo>
                    <a:pt x="14" y="78"/>
                  </a:lnTo>
                  <a:lnTo>
                    <a:pt x="9" y="80"/>
                  </a:lnTo>
                  <a:lnTo>
                    <a:pt x="9" y="85"/>
                  </a:lnTo>
                  <a:lnTo>
                    <a:pt x="7" y="90"/>
                  </a:lnTo>
                  <a:lnTo>
                    <a:pt x="0" y="94"/>
                  </a:lnTo>
                  <a:lnTo>
                    <a:pt x="0" y="104"/>
                  </a:lnTo>
                  <a:lnTo>
                    <a:pt x="0" y="106"/>
                  </a:lnTo>
                  <a:lnTo>
                    <a:pt x="2" y="106"/>
                  </a:lnTo>
                  <a:lnTo>
                    <a:pt x="2" y="106"/>
                  </a:lnTo>
                  <a:lnTo>
                    <a:pt x="5" y="113"/>
                  </a:lnTo>
                  <a:lnTo>
                    <a:pt x="7" y="111"/>
                  </a:lnTo>
                  <a:lnTo>
                    <a:pt x="7" y="109"/>
                  </a:lnTo>
                  <a:lnTo>
                    <a:pt x="12" y="111"/>
                  </a:lnTo>
                  <a:lnTo>
                    <a:pt x="14" y="113"/>
                  </a:lnTo>
                  <a:lnTo>
                    <a:pt x="21" y="113"/>
                  </a:lnTo>
                  <a:lnTo>
                    <a:pt x="24" y="109"/>
                  </a:lnTo>
                  <a:lnTo>
                    <a:pt x="26" y="109"/>
                  </a:lnTo>
                  <a:lnTo>
                    <a:pt x="24" y="113"/>
                  </a:lnTo>
                  <a:lnTo>
                    <a:pt x="21" y="116"/>
                  </a:lnTo>
                  <a:lnTo>
                    <a:pt x="24" y="118"/>
                  </a:lnTo>
                  <a:lnTo>
                    <a:pt x="19" y="128"/>
                  </a:lnTo>
                  <a:lnTo>
                    <a:pt x="19" y="137"/>
                  </a:lnTo>
                  <a:lnTo>
                    <a:pt x="21" y="137"/>
                  </a:lnTo>
                  <a:lnTo>
                    <a:pt x="28" y="137"/>
                  </a:lnTo>
                  <a:lnTo>
                    <a:pt x="33" y="137"/>
                  </a:lnTo>
                  <a:lnTo>
                    <a:pt x="28" y="139"/>
                  </a:lnTo>
                  <a:lnTo>
                    <a:pt x="24" y="142"/>
                  </a:lnTo>
                  <a:lnTo>
                    <a:pt x="19" y="147"/>
                  </a:lnTo>
                  <a:lnTo>
                    <a:pt x="19" y="154"/>
                  </a:lnTo>
                  <a:lnTo>
                    <a:pt x="19" y="158"/>
                  </a:lnTo>
                  <a:lnTo>
                    <a:pt x="21" y="158"/>
                  </a:lnTo>
                  <a:lnTo>
                    <a:pt x="24" y="156"/>
                  </a:lnTo>
                  <a:lnTo>
                    <a:pt x="28" y="158"/>
                  </a:lnTo>
                  <a:lnTo>
                    <a:pt x="24" y="165"/>
                  </a:lnTo>
                  <a:lnTo>
                    <a:pt x="26" y="168"/>
                  </a:lnTo>
                  <a:lnTo>
                    <a:pt x="31" y="163"/>
                  </a:lnTo>
                  <a:lnTo>
                    <a:pt x="33" y="165"/>
                  </a:lnTo>
                  <a:lnTo>
                    <a:pt x="35" y="161"/>
                  </a:lnTo>
                  <a:lnTo>
                    <a:pt x="35" y="158"/>
                  </a:lnTo>
                  <a:lnTo>
                    <a:pt x="38" y="156"/>
                  </a:lnTo>
                  <a:lnTo>
                    <a:pt x="42" y="161"/>
                  </a:lnTo>
                  <a:lnTo>
                    <a:pt x="42" y="158"/>
                  </a:lnTo>
                  <a:lnTo>
                    <a:pt x="50" y="151"/>
                  </a:lnTo>
                  <a:lnTo>
                    <a:pt x="57" y="149"/>
                  </a:lnTo>
                  <a:lnTo>
                    <a:pt x="64" y="142"/>
                  </a:lnTo>
                  <a:lnTo>
                    <a:pt x="78" y="142"/>
                  </a:lnTo>
                  <a:lnTo>
                    <a:pt x="87" y="137"/>
                  </a:lnTo>
                  <a:lnTo>
                    <a:pt x="85" y="132"/>
                  </a:lnTo>
                  <a:lnTo>
                    <a:pt x="68" y="123"/>
                  </a:lnTo>
                  <a:lnTo>
                    <a:pt x="66" y="121"/>
                  </a:lnTo>
                  <a:lnTo>
                    <a:pt x="59" y="118"/>
                  </a:lnTo>
                  <a:lnTo>
                    <a:pt x="59" y="113"/>
                  </a:lnTo>
                  <a:lnTo>
                    <a:pt x="61" y="111"/>
                  </a:lnTo>
                  <a:lnTo>
                    <a:pt x="59" y="106"/>
                  </a:lnTo>
                  <a:lnTo>
                    <a:pt x="59" y="102"/>
                  </a:lnTo>
                  <a:lnTo>
                    <a:pt x="64" y="99"/>
                  </a:lnTo>
                  <a:lnTo>
                    <a:pt x="66" y="94"/>
                  </a:lnTo>
                  <a:lnTo>
                    <a:pt x="71" y="92"/>
                  </a:lnTo>
                  <a:lnTo>
                    <a:pt x="73" y="92"/>
                  </a:lnTo>
                  <a:lnTo>
                    <a:pt x="76" y="90"/>
                  </a:lnTo>
                  <a:lnTo>
                    <a:pt x="78" y="87"/>
                  </a:lnTo>
                  <a:lnTo>
                    <a:pt x="76" y="83"/>
                  </a:lnTo>
                  <a:lnTo>
                    <a:pt x="87" y="73"/>
                  </a:lnTo>
                  <a:lnTo>
                    <a:pt x="85" y="71"/>
                  </a:lnTo>
                  <a:lnTo>
                    <a:pt x="90" y="66"/>
                  </a:lnTo>
                  <a:lnTo>
                    <a:pt x="92" y="61"/>
                  </a:lnTo>
                  <a:lnTo>
                    <a:pt x="90" y="59"/>
                  </a:lnTo>
                  <a:lnTo>
                    <a:pt x="90" y="50"/>
                  </a:lnTo>
                  <a:lnTo>
                    <a:pt x="85" y="45"/>
                  </a:lnTo>
                  <a:lnTo>
                    <a:pt x="85" y="40"/>
                  </a:lnTo>
                  <a:lnTo>
                    <a:pt x="87" y="31"/>
                  </a:lnTo>
                  <a:lnTo>
                    <a:pt x="87" y="26"/>
                  </a:lnTo>
                  <a:lnTo>
                    <a:pt x="90" y="26"/>
                  </a:lnTo>
                  <a:lnTo>
                    <a:pt x="97" y="19"/>
                  </a:lnTo>
                  <a:lnTo>
                    <a:pt x="97" y="19"/>
                  </a:lnTo>
                  <a:lnTo>
                    <a:pt x="97" y="19"/>
                  </a:lnTo>
                  <a:lnTo>
                    <a:pt x="94" y="14"/>
                  </a:lnTo>
                  <a:lnTo>
                    <a:pt x="92"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91" name="Freeform 390"/>
            <p:cNvSpPr>
              <a:spLocks/>
            </p:cNvSpPr>
            <p:nvPr/>
          </p:nvSpPr>
          <p:spPr bwMode="auto">
            <a:xfrm>
              <a:off x="7306962" y="3438348"/>
              <a:ext cx="509108" cy="240729"/>
            </a:xfrm>
            <a:custGeom>
              <a:avLst/>
              <a:gdLst>
                <a:gd name="T0" fmla="*/ 4 w 626"/>
                <a:gd name="T1" fmla="*/ 116 h 296"/>
                <a:gd name="T2" fmla="*/ 11 w 626"/>
                <a:gd name="T3" fmla="*/ 126 h 296"/>
                <a:gd name="T4" fmla="*/ 26 w 626"/>
                <a:gd name="T5" fmla="*/ 142 h 296"/>
                <a:gd name="T6" fmla="*/ 40 w 626"/>
                <a:gd name="T7" fmla="*/ 138 h 296"/>
                <a:gd name="T8" fmla="*/ 54 w 626"/>
                <a:gd name="T9" fmla="*/ 140 h 296"/>
                <a:gd name="T10" fmla="*/ 66 w 626"/>
                <a:gd name="T11" fmla="*/ 157 h 296"/>
                <a:gd name="T12" fmla="*/ 80 w 626"/>
                <a:gd name="T13" fmla="*/ 173 h 296"/>
                <a:gd name="T14" fmla="*/ 80 w 626"/>
                <a:gd name="T15" fmla="*/ 195 h 296"/>
                <a:gd name="T16" fmla="*/ 108 w 626"/>
                <a:gd name="T17" fmla="*/ 216 h 296"/>
                <a:gd name="T18" fmla="*/ 144 w 626"/>
                <a:gd name="T19" fmla="*/ 221 h 296"/>
                <a:gd name="T20" fmla="*/ 167 w 626"/>
                <a:gd name="T21" fmla="*/ 232 h 296"/>
                <a:gd name="T22" fmla="*/ 179 w 626"/>
                <a:gd name="T23" fmla="*/ 239 h 296"/>
                <a:gd name="T24" fmla="*/ 196 w 626"/>
                <a:gd name="T25" fmla="*/ 263 h 296"/>
                <a:gd name="T26" fmla="*/ 227 w 626"/>
                <a:gd name="T27" fmla="*/ 277 h 296"/>
                <a:gd name="T28" fmla="*/ 276 w 626"/>
                <a:gd name="T29" fmla="*/ 270 h 296"/>
                <a:gd name="T30" fmla="*/ 331 w 626"/>
                <a:gd name="T31" fmla="*/ 284 h 296"/>
                <a:gd name="T32" fmla="*/ 373 w 626"/>
                <a:gd name="T33" fmla="*/ 294 h 296"/>
                <a:gd name="T34" fmla="*/ 402 w 626"/>
                <a:gd name="T35" fmla="*/ 280 h 296"/>
                <a:gd name="T36" fmla="*/ 454 w 626"/>
                <a:gd name="T37" fmla="*/ 266 h 296"/>
                <a:gd name="T38" fmla="*/ 482 w 626"/>
                <a:gd name="T39" fmla="*/ 249 h 296"/>
                <a:gd name="T40" fmla="*/ 494 w 626"/>
                <a:gd name="T41" fmla="*/ 216 h 296"/>
                <a:gd name="T42" fmla="*/ 491 w 626"/>
                <a:gd name="T43" fmla="*/ 185 h 296"/>
                <a:gd name="T44" fmla="*/ 524 w 626"/>
                <a:gd name="T45" fmla="*/ 192 h 296"/>
                <a:gd name="T46" fmla="*/ 543 w 626"/>
                <a:gd name="T47" fmla="*/ 173 h 296"/>
                <a:gd name="T48" fmla="*/ 572 w 626"/>
                <a:gd name="T49" fmla="*/ 161 h 296"/>
                <a:gd name="T50" fmla="*/ 581 w 626"/>
                <a:gd name="T51" fmla="*/ 142 h 296"/>
                <a:gd name="T52" fmla="*/ 598 w 626"/>
                <a:gd name="T53" fmla="*/ 133 h 296"/>
                <a:gd name="T54" fmla="*/ 619 w 626"/>
                <a:gd name="T55" fmla="*/ 131 h 296"/>
                <a:gd name="T56" fmla="*/ 624 w 626"/>
                <a:gd name="T57" fmla="*/ 116 h 296"/>
                <a:gd name="T58" fmla="*/ 588 w 626"/>
                <a:gd name="T59" fmla="*/ 86 h 296"/>
                <a:gd name="T60" fmla="*/ 572 w 626"/>
                <a:gd name="T61" fmla="*/ 100 h 296"/>
                <a:gd name="T62" fmla="*/ 539 w 626"/>
                <a:gd name="T63" fmla="*/ 83 h 296"/>
                <a:gd name="T64" fmla="*/ 541 w 626"/>
                <a:gd name="T65" fmla="*/ 34 h 296"/>
                <a:gd name="T66" fmla="*/ 517 w 626"/>
                <a:gd name="T67" fmla="*/ 36 h 296"/>
                <a:gd name="T68" fmla="*/ 491 w 626"/>
                <a:gd name="T69" fmla="*/ 31 h 296"/>
                <a:gd name="T70" fmla="*/ 475 w 626"/>
                <a:gd name="T71" fmla="*/ 41 h 296"/>
                <a:gd name="T72" fmla="*/ 456 w 626"/>
                <a:gd name="T73" fmla="*/ 55 h 296"/>
                <a:gd name="T74" fmla="*/ 430 w 626"/>
                <a:gd name="T75" fmla="*/ 67 h 296"/>
                <a:gd name="T76" fmla="*/ 390 w 626"/>
                <a:gd name="T77" fmla="*/ 67 h 296"/>
                <a:gd name="T78" fmla="*/ 371 w 626"/>
                <a:gd name="T79" fmla="*/ 53 h 296"/>
                <a:gd name="T80" fmla="*/ 340 w 626"/>
                <a:gd name="T81" fmla="*/ 43 h 296"/>
                <a:gd name="T82" fmla="*/ 307 w 626"/>
                <a:gd name="T83" fmla="*/ 45 h 296"/>
                <a:gd name="T84" fmla="*/ 286 w 626"/>
                <a:gd name="T85" fmla="*/ 53 h 296"/>
                <a:gd name="T86" fmla="*/ 262 w 626"/>
                <a:gd name="T87" fmla="*/ 45 h 296"/>
                <a:gd name="T88" fmla="*/ 250 w 626"/>
                <a:gd name="T89" fmla="*/ 29 h 296"/>
                <a:gd name="T90" fmla="*/ 234 w 626"/>
                <a:gd name="T91" fmla="*/ 17 h 296"/>
                <a:gd name="T92" fmla="*/ 210 w 626"/>
                <a:gd name="T93" fmla="*/ 10 h 296"/>
                <a:gd name="T94" fmla="*/ 186 w 626"/>
                <a:gd name="T95" fmla="*/ 3 h 296"/>
                <a:gd name="T96" fmla="*/ 177 w 626"/>
                <a:gd name="T97" fmla="*/ 12 h 296"/>
                <a:gd name="T98" fmla="*/ 170 w 626"/>
                <a:gd name="T99" fmla="*/ 41 h 296"/>
                <a:gd name="T100" fmla="*/ 182 w 626"/>
                <a:gd name="T101" fmla="*/ 62 h 296"/>
                <a:gd name="T102" fmla="*/ 172 w 626"/>
                <a:gd name="T103" fmla="*/ 74 h 296"/>
                <a:gd name="T104" fmla="*/ 146 w 626"/>
                <a:gd name="T105" fmla="*/ 69 h 296"/>
                <a:gd name="T106" fmla="*/ 120 w 626"/>
                <a:gd name="T107" fmla="*/ 71 h 296"/>
                <a:gd name="T108" fmla="*/ 96 w 626"/>
                <a:gd name="T109" fmla="*/ 57 h 296"/>
                <a:gd name="T110" fmla="*/ 82 w 626"/>
                <a:gd name="T111" fmla="*/ 50 h 296"/>
                <a:gd name="T112" fmla="*/ 59 w 626"/>
                <a:gd name="T113" fmla="*/ 55 h 296"/>
                <a:gd name="T114" fmla="*/ 42 w 626"/>
                <a:gd name="T115" fmla="*/ 64 h 296"/>
                <a:gd name="T116" fmla="*/ 33 w 626"/>
                <a:gd name="T117" fmla="*/ 79 h 296"/>
                <a:gd name="T118" fmla="*/ 16 w 626"/>
                <a:gd name="T119" fmla="*/ 9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6" h="296">
                  <a:moveTo>
                    <a:pt x="0" y="109"/>
                  </a:moveTo>
                  <a:lnTo>
                    <a:pt x="0" y="114"/>
                  </a:lnTo>
                  <a:lnTo>
                    <a:pt x="0" y="114"/>
                  </a:lnTo>
                  <a:lnTo>
                    <a:pt x="2" y="116"/>
                  </a:lnTo>
                  <a:lnTo>
                    <a:pt x="4" y="116"/>
                  </a:lnTo>
                  <a:lnTo>
                    <a:pt x="4" y="116"/>
                  </a:lnTo>
                  <a:lnTo>
                    <a:pt x="4" y="116"/>
                  </a:lnTo>
                  <a:lnTo>
                    <a:pt x="4" y="119"/>
                  </a:lnTo>
                  <a:lnTo>
                    <a:pt x="4" y="121"/>
                  </a:lnTo>
                  <a:lnTo>
                    <a:pt x="7" y="124"/>
                  </a:lnTo>
                  <a:lnTo>
                    <a:pt x="9" y="126"/>
                  </a:lnTo>
                  <a:lnTo>
                    <a:pt x="11" y="126"/>
                  </a:lnTo>
                  <a:lnTo>
                    <a:pt x="14" y="128"/>
                  </a:lnTo>
                  <a:lnTo>
                    <a:pt x="18" y="133"/>
                  </a:lnTo>
                  <a:lnTo>
                    <a:pt x="21" y="135"/>
                  </a:lnTo>
                  <a:lnTo>
                    <a:pt x="21" y="138"/>
                  </a:lnTo>
                  <a:lnTo>
                    <a:pt x="21" y="140"/>
                  </a:lnTo>
                  <a:lnTo>
                    <a:pt x="26" y="142"/>
                  </a:lnTo>
                  <a:lnTo>
                    <a:pt x="28" y="142"/>
                  </a:lnTo>
                  <a:lnTo>
                    <a:pt x="28" y="140"/>
                  </a:lnTo>
                  <a:lnTo>
                    <a:pt x="30" y="138"/>
                  </a:lnTo>
                  <a:lnTo>
                    <a:pt x="35" y="135"/>
                  </a:lnTo>
                  <a:lnTo>
                    <a:pt x="37" y="135"/>
                  </a:lnTo>
                  <a:lnTo>
                    <a:pt x="40" y="138"/>
                  </a:lnTo>
                  <a:lnTo>
                    <a:pt x="42" y="142"/>
                  </a:lnTo>
                  <a:lnTo>
                    <a:pt x="44" y="142"/>
                  </a:lnTo>
                  <a:lnTo>
                    <a:pt x="47" y="142"/>
                  </a:lnTo>
                  <a:lnTo>
                    <a:pt x="49" y="140"/>
                  </a:lnTo>
                  <a:lnTo>
                    <a:pt x="52" y="140"/>
                  </a:lnTo>
                  <a:lnTo>
                    <a:pt x="54" y="140"/>
                  </a:lnTo>
                  <a:lnTo>
                    <a:pt x="56" y="142"/>
                  </a:lnTo>
                  <a:lnTo>
                    <a:pt x="59" y="145"/>
                  </a:lnTo>
                  <a:lnTo>
                    <a:pt x="63" y="147"/>
                  </a:lnTo>
                  <a:lnTo>
                    <a:pt x="66" y="150"/>
                  </a:lnTo>
                  <a:lnTo>
                    <a:pt x="66" y="152"/>
                  </a:lnTo>
                  <a:lnTo>
                    <a:pt x="66" y="157"/>
                  </a:lnTo>
                  <a:lnTo>
                    <a:pt x="68" y="159"/>
                  </a:lnTo>
                  <a:lnTo>
                    <a:pt x="70" y="164"/>
                  </a:lnTo>
                  <a:lnTo>
                    <a:pt x="73" y="166"/>
                  </a:lnTo>
                  <a:lnTo>
                    <a:pt x="75" y="168"/>
                  </a:lnTo>
                  <a:lnTo>
                    <a:pt x="80" y="171"/>
                  </a:lnTo>
                  <a:lnTo>
                    <a:pt x="80" y="173"/>
                  </a:lnTo>
                  <a:lnTo>
                    <a:pt x="80" y="178"/>
                  </a:lnTo>
                  <a:lnTo>
                    <a:pt x="80" y="180"/>
                  </a:lnTo>
                  <a:lnTo>
                    <a:pt x="80" y="185"/>
                  </a:lnTo>
                  <a:lnTo>
                    <a:pt x="82" y="190"/>
                  </a:lnTo>
                  <a:lnTo>
                    <a:pt x="82" y="192"/>
                  </a:lnTo>
                  <a:lnTo>
                    <a:pt x="80" y="195"/>
                  </a:lnTo>
                  <a:lnTo>
                    <a:pt x="78" y="197"/>
                  </a:lnTo>
                  <a:lnTo>
                    <a:pt x="78" y="199"/>
                  </a:lnTo>
                  <a:lnTo>
                    <a:pt x="78" y="204"/>
                  </a:lnTo>
                  <a:lnTo>
                    <a:pt x="82" y="211"/>
                  </a:lnTo>
                  <a:lnTo>
                    <a:pt x="87" y="213"/>
                  </a:lnTo>
                  <a:lnTo>
                    <a:pt x="108" y="216"/>
                  </a:lnTo>
                  <a:lnTo>
                    <a:pt x="115" y="216"/>
                  </a:lnTo>
                  <a:lnTo>
                    <a:pt x="122" y="216"/>
                  </a:lnTo>
                  <a:lnTo>
                    <a:pt x="122" y="213"/>
                  </a:lnTo>
                  <a:lnTo>
                    <a:pt x="125" y="213"/>
                  </a:lnTo>
                  <a:lnTo>
                    <a:pt x="139" y="218"/>
                  </a:lnTo>
                  <a:lnTo>
                    <a:pt x="144" y="221"/>
                  </a:lnTo>
                  <a:lnTo>
                    <a:pt x="146" y="223"/>
                  </a:lnTo>
                  <a:lnTo>
                    <a:pt x="151" y="225"/>
                  </a:lnTo>
                  <a:lnTo>
                    <a:pt x="151" y="225"/>
                  </a:lnTo>
                  <a:lnTo>
                    <a:pt x="156" y="225"/>
                  </a:lnTo>
                  <a:lnTo>
                    <a:pt x="163" y="230"/>
                  </a:lnTo>
                  <a:lnTo>
                    <a:pt x="167" y="232"/>
                  </a:lnTo>
                  <a:lnTo>
                    <a:pt x="172" y="232"/>
                  </a:lnTo>
                  <a:lnTo>
                    <a:pt x="175" y="232"/>
                  </a:lnTo>
                  <a:lnTo>
                    <a:pt x="177" y="232"/>
                  </a:lnTo>
                  <a:lnTo>
                    <a:pt x="177" y="237"/>
                  </a:lnTo>
                  <a:lnTo>
                    <a:pt x="177" y="239"/>
                  </a:lnTo>
                  <a:lnTo>
                    <a:pt x="179" y="239"/>
                  </a:lnTo>
                  <a:lnTo>
                    <a:pt x="182" y="239"/>
                  </a:lnTo>
                  <a:lnTo>
                    <a:pt x="186" y="244"/>
                  </a:lnTo>
                  <a:lnTo>
                    <a:pt x="186" y="247"/>
                  </a:lnTo>
                  <a:lnTo>
                    <a:pt x="189" y="251"/>
                  </a:lnTo>
                  <a:lnTo>
                    <a:pt x="191" y="256"/>
                  </a:lnTo>
                  <a:lnTo>
                    <a:pt x="196" y="263"/>
                  </a:lnTo>
                  <a:lnTo>
                    <a:pt x="198" y="268"/>
                  </a:lnTo>
                  <a:lnTo>
                    <a:pt x="203" y="275"/>
                  </a:lnTo>
                  <a:lnTo>
                    <a:pt x="205" y="277"/>
                  </a:lnTo>
                  <a:lnTo>
                    <a:pt x="210" y="277"/>
                  </a:lnTo>
                  <a:lnTo>
                    <a:pt x="217" y="275"/>
                  </a:lnTo>
                  <a:lnTo>
                    <a:pt x="227" y="277"/>
                  </a:lnTo>
                  <a:lnTo>
                    <a:pt x="238" y="275"/>
                  </a:lnTo>
                  <a:lnTo>
                    <a:pt x="255" y="277"/>
                  </a:lnTo>
                  <a:lnTo>
                    <a:pt x="267" y="275"/>
                  </a:lnTo>
                  <a:lnTo>
                    <a:pt x="271" y="273"/>
                  </a:lnTo>
                  <a:lnTo>
                    <a:pt x="274" y="270"/>
                  </a:lnTo>
                  <a:lnTo>
                    <a:pt x="276" y="270"/>
                  </a:lnTo>
                  <a:lnTo>
                    <a:pt x="279" y="270"/>
                  </a:lnTo>
                  <a:lnTo>
                    <a:pt x="290" y="270"/>
                  </a:lnTo>
                  <a:lnTo>
                    <a:pt x="307" y="273"/>
                  </a:lnTo>
                  <a:lnTo>
                    <a:pt x="312" y="273"/>
                  </a:lnTo>
                  <a:lnTo>
                    <a:pt x="319" y="280"/>
                  </a:lnTo>
                  <a:lnTo>
                    <a:pt x="331" y="284"/>
                  </a:lnTo>
                  <a:lnTo>
                    <a:pt x="345" y="289"/>
                  </a:lnTo>
                  <a:lnTo>
                    <a:pt x="349" y="289"/>
                  </a:lnTo>
                  <a:lnTo>
                    <a:pt x="357" y="294"/>
                  </a:lnTo>
                  <a:lnTo>
                    <a:pt x="364" y="292"/>
                  </a:lnTo>
                  <a:lnTo>
                    <a:pt x="373" y="289"/>
                  </a:lnTo>
                  <a:lnTo>
                    <a:pt x="373" y="294"/>
                  </a:lnTo>
                  <a:lnTo>
                    <a:pt x="373" y="296"/>
                  </a:lnTo>
                  <a:lnTo>
                    <a:pt x="380" y="296"/>
                  </a:lnTo>
                  <a:lnTo>
                    <a:pt x="385" y="296"/>
                  </a:lnTo>
                  <a:lnTo>
                    <a:pt x="387" y="294"/>
                  </a:lnTo>
                  <a:lnTo>
                    <a:pt x="397" y="287"/>
                  </a:lnTo>
                  <a:lnTo>
                    <a:pt x="402" y="280"/>
                  </a:lnTo>
                  <a:lnTo>
                    <a:pt x="413" y="277"/>
                  </a:lnTo>
                  <a:lnTo>
                    <a:pt x="428" y="273"/>
                  </a:lnTo>
                  <a:lnTo>
                    <a:pt x="435" y="270"/>
                  </a:lnTo>
                  <a:lnTo>
                    <a:pt x="439" y="268"/>
                  </a:lnTo>
                  <a:lnTo>
                    <a:pt x="449" y="268"/>
                  </a:lnTo>
                  <a:lnTo>
                    <a:pt x="454" y="266"/>
                  </a:lnTo>
                  <a:lnTo>
                    <a:pt x="461" y="263"/>
                  </a:lnTo>
                  <a:lnTo>
                    <a:pt x="465" y="258"/>
                  </a:lnTo>
                  <a:lnTo>
                    <a:pt x="470" y="258"/>
                  </a:lnTo>
                  <a:lnTo>
                    <a:pt x="477" y="256"/>
                  </a:lnTo>
                  <a:lnTo>
                    <a:pt x="480" y="256"/>
                  </a:lnTo>
                  <a:lnTo>
                    <a:pt x="482" y="249"/>
                  </a:lnTo>
                  <a:lnTo>
                    <a:pt x="489" y="242"/>
                  </a:lnTo>
                  <a:lnTo>
                    <a:pt x="496" y="230"/>
                  </a:lnTo>
                  <a:lnTo>
                    <a:pt x="501" y="228"/>
                  </a:lnTo>
                  <a:lnTo>
                    <a:pt x="501" y="223"/>
                  </a:lnTo>
                  <a:lnTo>
                    <a:pt x="501" y="221"/>
                  </a:lnTo>
                  <a:lnTo>
                    <a:pt x="494" y="216"/>
                  </a:lnTo>
                  <a:lnTo>
                    <a:pt x="484" y="209"/>
                  </a:lnTo>
                  <a:lnTo>
                    <a:pt x="484" y="206"/>
                  </a:lnTo>
                  <a:lnTo>
                    <a:pt x="484" y="202"/>
                  </a:lnTo>
                  <a:lnTo>
                    <a:pt x="484" y="195"/>
                  </a:lnTo>
                  <a:lnTo>
                    <a:pt x="487" y="190"/>
                  </a:lnTo>
                  <a:lnTo>
                    <a:pt x="491" y="185"/>
                  </a:lnTo>
                  <a:lnTo>
                    <a:pt x="501" y="185"/>
                  </a:lnTo>
                  <a:lnTo>
                    <a:pt x="506" y="185"/>
                  </a:lnTo>
                  <a:lnTo>
                    <a:pt x="510" y="187"/>
                  </a:lnTo>
                  <a:lnTo>
                    <a:pt x="515" y="190"/>
                  </a:lnTo>
                  <a:lnTo>
                    <a:pt x="522" y="192"/>
                  </a:lnTo>
                  <a:lnTo>
                    <a:pt x="524" y="192"/>
                  </a:lnTo>
                  <a:lnTo>
                    <a:pt x="527" y="192"/>
                  </a:lnTo>
                  <a:lnTo>
                    <a:pt x="529" y="190"/>
                  </a:lnTo>
                  <a:lnTo>
                    <a:pt x="532" y="187"/>
                  </a:lnTo>
                  <a:lnTo>
                    <a:pt x="536" y="183"/>
                  </a:lnTo>
                  <a:lnTo>
                    <a:pt x="539" y="180"/>
                  </a:lnTo>
                  <a:lnTo>
                    <a:pt x="543" y="173"/>
                  </a:lnTo>
                  <a:lnTo>
                    <a:pt x="546" y="171"/>
                  </a:lnTo>
                  <a:lnTo>
                    <a:pt x="550" y="171"/>
                  </a:lnTo>
                  <a:lnTo>
                    <a:pt x="555" y="171"/>
                  </a:lnTo>
                  <a:lnTo>
                    <a:pt x="565" y="166"/>
                  </a:lnTo>
                  <a:lnTo>
                    <a:pt x="569" y="164"/>
                  </a:lnTo>
                  <a:lnTo>
                    <a:pt x="572" y="161"/>
                  </a:lnTo>
                  <a:lnTo>
                    <a:pt x="572" y="157"/>
                  </a:lnTo>
                  <a:lnTo>
                    <a:pt x="572" y="152"/>
                  </a:lnTo>
                  <a:lnTo>
                    <a:pt x="574" y="147"/>
                  </a:lnTo>
                  <a:lnTo>
                    <a:pt x="577" y="142"/>
                  </a:lnTo>
                  <a:lnTo>
                    <a:pt x="579" y="145"/>
                  </a:lnTo>
                  <a:lnTo>
                    <a:pt x="581" y="142"/>
                  </a:lnTo>
                  <a:lnTo>
                    <a:pt x="584" y="142"/>
                  </a:lnTo>
                  <a:lnTo>
                    <a:pt x="584" y="138"/>
                  </a:lnTo>
                  <a:lnTo>
                    <a:pt x="586" y="138"/>
                  </a:lnTo>
                  <a:lnTo>
                    <a:pt x="588" y="140"/>
                  </a:lnTo>
                  <a:lnTo>
                    <a:pt x="593" y="138"/>
                  </a:lnTo>
                  <a:lnTo>
                    <a:pt x="598" y="133"/>
                  </a:lnTo>
                  <a:lnTo>
                    <a:pt x="600" y="128"/>
                  </a:lnTo>
                  <a:lnTo>
                    <a:pt x="605" y="128"/>
                  </a:lnTo>
                  <a:lnTo>
                    <a:pt x="610" y="131"/>
                  </a:lnTo>
                  <a:lnTo>
                    <a:pt x="612" y="128"/>
                  </a:lnTo>
                  <a:lnTo>
                    <a:pt x="617" y="128"/>
                  </a:lnTo>
                  <a:lnTo>
                    <a:pt x="619" y="131"/>
                  </a:lnTo>
                  <a:lnTo>
                    <a:pt x="621" y="131"/>
                  </a:lnTo>
                  <a:lnTo>
                    <a:pt x="624" y="128"/>
                  </a:lnTo>
                  <a:lnTo>
                    <a:pt x="624" y="126"/>
                  </a:lnTo>
                  <a:lnTo>
                    <a:pt x="626" y="124"/>
                  </a:lnTo>
                  <a:lnTo>
                    <a:pt x="626" y="119"/>
                  </a:lnTo>
                  <a:lnTo>
                    <a:pt x="624" y="116"/>
                  </a:lnTo>
                  <a:lnTo>
                    <a:pt x="624" y="114"/>
                  </a:lnTo>
                  <a:lnTo>
                    <a:pt x="617" y="107"/>
                  </a:lnTo>
                  <a:lnTo>
                    <a:pt x="610" y="100"/>
                  </a:lnTo>
                  <a:lnTo>
                    <a:pt x="603" y="93"/>
                  </a:lnTo>
                  <a:lnTo>
                    <a:pt x="598" y="88"/>
                  </a:lnTo>
                  <a:lnTo>
                    <a:pt x="588" y="86"/>
                  </a:lnTo>
                  <a:lnTo>
                    <a:pt x="586" y="86"/>
                  </a:lnTo>
                  <a:lnTo>
                    <a:pt x="581" y="88"/>
                  </a:lnTo>
                  <a:lnTo>
                    <a:pt x="581" y="93"/>
                  </a:lnTo>
                  <a:lnTo>
                    <a:pt x="581" y="97"/>
                  </a:lnTo>
                  <a:lnTo>
                    <a:pt x="577" y="105"/>
                  </a:lnTo>
                  <a:lnTo>
                    <a:pt x="572" y="100"/>
                  </a:lnTo>
                  <a:lnTo>
                    <a:pt x="562" y="97"/>
                  </a:lnTo>
                  <a:lnTo>
                    <a:pt x="555" y="97"/>
                  </a:lnTo>
                  <a:lnTo>
                    <a:pt x="548" y="105"/>
                  </a:lnTo>
                  <a:lnTo>
                    <a:pt x="539" y="100"/>
                  </a:lnTo>
                  <a:lnTo>
                    <a:pt x="536" y="93"/>
                  </a:lnTo>
                  <a:lnTo>
                    <a:pt x="539" y="83"/>
                  </a:lnTo>
                  <a:lnTo>
                    <a:pt x="539" y="79"/>
                  </a:lnTo>
                  <a:lnTo>
                    <a:pt x="539" y="74"/>
                  </a:lnTo>
                  <a:lnTo>
                    <a:pt x="539" y="67"/>
                  </a:lnTo>
                  <a:lnTo>
                    <a:pt x="543" y="36"/>
                  </a:lnTo>
                  <a:lnTo>
                    <a:pt x="543" y="36"/>
                  </a:lnTo>
                  <a:lnTo>
                    <a:pt x="541" y="34"/>
                  </a:lnTo>
                  <a:lnTo>
                    <a:pt x="534" y="31"/>
                  </a:lnTo>
                  <a:lnTo>
                    <a:pt x="527" y="31"/>
                  </a:lnTo>
                  <a:lnTo>
                    <a:pt x="527" y="34"/>
                  </a:lnTo>
                  <a:lnTo>
                    <a:pt x="522" y="36"/>
                  </a:lnTo>
                  <a:lnTo>
                    <a:pt x="517" y="36"/>
                  </a:lnTo>
                  <a:lnTo>
                    <a:pt x="517" y="36"/>
                  </a:lnTo>
                  <a:lnTo>
                    <a:pt x="513" y="36"/>
                  </a:lnTo>
                  <a:lnTo>
                    <a:pt x="510" y="36"/>
                  </a:lnTo>
                  <a:lnTo>
                    <a:pt x="508" y="31"/>
                  </a:lnTo>
                  <a:lnTo>
                    <a:pt x="503" y="29"/>
                  </a:lnTo>
                  <a:lnTo>
                    <a:pt x="498" y="29"/>
                  </a:lnTo>
                  <a:lnTo>
                    <a:pt x="491" y="31"/>
                  </a:lnTo>
                  <a:lnTo>
                    <a:pt x="491" y="29"/>
                  </a:lnTo>
                  <a:lnTo>
                    <a:pt x="487" y="29"/>
                  </a:lnTo>
                  <a:lnTo>
                    <a:pt x="484" y="31"/>
                  </a:lnTo>
                  <a:lnTo>
                    <a:pt x="482" y="36"/>
                  </a:lnTo>
                  <a:lnTo>
                    <a:pt x="480" y="38"/>
                  </a:lnTo>
                  <a:lnTo>
                    <a:pt x="475" y="41"/>
                  </a:lnTo>
                  <a:lnTo>
                    <a:pt x="472" y="45"/>
                  </a:lnTo>
                  <a:lnTo>
                    <a:pt x="472" y="48"/>
                  </a:lnTo>
                  <a:lnTo>
                    <a:pt x="472" y="50"/>
                  </a:lnTo>
                  <a:lnTo>
                    <a:pt x="468" y="55"/>
                  </a:lnTo>
                  <a:lnTo>
                    <a:pt x="458" y="55"/>
                  </a:lnTo>
                  <a:lnTo>
                    <a:pt x="456" y="55"/>
                  </a:lnTo>
                  <a:lnTo>
                    <a:pt x="451" y="60"/>
                  </a:lnTo>
                  <a:lnTo>
                    <a:pt x="446" y="60"/>
                  </a:lnTo>
                  <a:lnTo>
                    <a:pt x="439" y="64"/>
                  </a:lnTo>
                  <a:lnTo>
                    <a:pt x="437" y="69"/>
                  </a:lnTo>
                  <a:lnTo>
                    <a:pt x="435" y="69"/>
                  </a:lnTo>
                  <a:lnTo>
                    <a:pt x="430" y="67"/>
                  </a:lnTo>
                  <a:lnTo>
                    <a:pt x="425" y="67"/>
                  </a:lnTo>
                  <a:lnTo>
                    <a:pt x="423" y="69"/>
                  </a:lnTo>
                  <a:lnTo>
                    <a:pt x="418" y="69"/>
                  </a:lnTo>
                  <a:lnTo>
                    <a:pt x="406" y="69"/>
                  </a:lnTo>
                  <a:lnTo>
                    <a:pt x="399" y="67"/>
                  </a:lnTo>
                  <a:lnTo>
                    <a:pt x="390" y="67"/>
                  </a:lnTo>
                  <a:lnTo>
                    <a:pt x="387" y="67"/>
                  </a:lnTo>
                  <a:lnTo>
                    <a:pt x="383" y="64"/>
                  </a:lnTo>
                  <a:lnTo>
                    <a:pt x="380" y="62"/>
                  </a:lnTo>
                  <a:lnTo>
                    <a:pt x="378" y="62"/>
                  </a:lnTo>
                  <a:lnTo>
                    <a:pt x="373" y="60"/>
                  </a:lnTo>
                  <a:lnTo>
                    <a:pt x="371" y="53"/>
                  </a:lnTo>
                  <a:lnTo>
                    <a:pt x="368" y="50"/>
                  </a:lnTo>
                  <a:lnTo>
                    <a:pt x="366" y="50"/>
                  </a:lnTo>
                  <a:lnTo>
                    <a:pt x="359" y="53"/>
                  </a:lnTo>
                  <a:lnTo>
                    <a:pt x="352" y="48"/>
                  </a:lnTo>
                  <a:lnTo>
                    <a:pt x="347" y="43"/>
                  </a:lnTo>
                  <a:lnTo>
                    <a:pt x="340" y="43"/>
                  </a:lnTo>
                  <a:lnTo>
                    <a:pt x="333" y="43"/>
                  </a:lnTo>
                  <a:lnTo>
                    <a:pt x="331" y="41"/>
                  </a:lnTo>
                  <a:lnTo>
                    <a:pt x="323" y="41"/>
                  </a:lnTo>
                  <a:lnTo>
                    <a:pt x="319" y="41"/>
                  </a:lnTo>
                  <a:lnTo>
                    <a:pt x="314" y="43"/>
                  </a:lnTo>
                  <a:lnTo>
                    <a:pt x="307" y="45"/>
                  </a:lnTo>
                  <a:lnTo>
                    <a:pt x="302" y="45"/>
                  </a:lnTo>
                  <a:lnTo>
                    <a:pt x="297" y="50"/>
                  </a:lnTo>
                  <a:lnTo>
                    <a:pt x="295" y="50"/>
                  </a:lnTo>
                  <a:lnTo>
                    <a:pt x="293" y="50"/>
                  </a:lnTo>
                  <a:lnTo>
                    <a:pt x="290" y="50"/>
                  </a:lnTo>
                  <a:lnTo>
                    <a:pt x="286" y="53"/>
                  </a:lnTo>
                  <a:lnTo>
                    <a:pt x="281" y="53"/>
                  </a:lnTo>
                  <a:lnTo>
                    <a:pt x="279" y="53"/>
                  </a:lnTo>
                  <a:lnTo>
                    <a:pt x="276" y="53"/>
                  </a:lnTo>
                  <a:lnTo>
                    <a:pt x="269" y="50"/>
                  </a:lnTo>
                  <a:lnTo>
                    <a:pt x="264" y="48"/>
                  </a:lnTo>
                  <a:lnTo>
                    <a:pt x="262" y="45"/>
                  </a:lnTo>
                  <a:lnTo>
                    <a:pt x="260" y="43"/>
                  </a:lnTo>
                  <a:lnTo>
                    <a:pt x="257" y="43"/>
                  </a:lnTo>
                  <a:lnTo>
                    <a:pt x="253" y="41"/>
                  </a:lnTo>
                  <a:lnTo>
                    <a:pt x="255" y="36"/>
                  </a:lnTo>
                  <a:lnTo>
                    <a:pt x="253" y="31"/>
                  </a:lnTo>
                  <a:lnTo>
                    <a:pt x="250" y="29"/>
                  </a:lnTo>
                  <a:lnTo>
                    <a:pt x="250" y="26"/>
                  </a:lnTo>
                  <a:lnTo>
                    <a:pt x="248" y="24"/>
                  </a:lnTo>
                  <a:lnTo>
                    <a:pt x="248" y="22"/>
                  </a:lnTo>
                  <a:lnTo>
                    <a:pt x="245" y="17"/>
                  </a:lnTo>
                  <a:lnTo>
                    <a:pt x="243" y="17"/>
                  </a:lnTo>
                  <a:lnTo>
                    <a:pt x="234" y="17"/>
                  </a:lnTo>
                  <a:lnTo>
                    <a:pt x="231" y="17"/>
                  </a:lnTo>
                  <a:lnTo>
                    <a:pt x="229" y="15"/>
                  </a:lnTo>
                  <a:lnTo>
                    <a:pt x="224" y="15"/>
                  </a:lnTo>
                  <a:lnTo>
                    <a:pt x="222" y="12"/>
                  </a:lnTo>
                  <a:lnTo>
                    <a:pt x="219" y="10"/>
                  </a:lnTo>
                  <a:lnTo>
                    <a:pt x="210" y="10"/>
                  </a:lnTo>
                  <a:lnTo>
                    <a:pt x="205" y="10"/>
                  </a:lnTo>
                  <a:lnTo>
                    <a:pt x="201" y="10"/>
                  </a:lnTo>
                  <a:lnTo>
                    <a:pt x="201" y="8"/>
                  </a:lnTo>
                  <a:lnTo>
                    <a:pt x="196" y="5"/>
                  </a:lnTo>
                  <a:lnTo>
                    <a:pt x="189" y="3"/>
                  </a:lnTo>
                  <a:lnTo>
                    <a:pt x="186" y="3"/>
                  </a:lnTo>
                  <a:lnTo>
                    <a:pt x="184" y="0"/>
                  </a:lnTo>
                  <a:lnTo>
                    <a:pt x="182" y="3"/>
                  </a:lnTo>
                  <a:lnTo>
                    <a:pt x="179" y="8"/>
                  </a:lnTo>
                  <a:lnTo>
                    <a:pt x="182" y="10"/>
                  </a:lnTo>
                  <a:lnTo>
                    <a:pt x="179" y="15"/>
                  </a:lnTo>
                  <a:lnTo>
                    <a:pt x="177" y="12"/>
                  </a:lnTo>
                  <a:lnTo>
                    <a:pt x="175" y="15"/>
                  </a:lnTo>
                  <a:lnTo>
                    <a:pt x="172" y="17"/>
                  </a:lnTo>
                  <a:lnTo>
                    <a:pt x="172" y="22"/>
                  </a:lnTo>
                  <a:lnTo>
                    <a:pt x="167" y="24"/>
                  </a:lnTo>
                  <a:lnTo>
                    <a:pt x="167" y="36"/>
                  </a:lnTo>
                  <a:lnTo>
                    <a:pt x="170" y="41"/>
                  </a:lnTo>
                  <a:lnTo>
                    <a:pt x="175" y="41"/>
                  </a:lnTo>
                  <a:lnTo>
                    <a:pt x="177" y="45"/>
                  </a:lnTo>
                  <a:lnTo>
                    <a:pt x="182" y="45"/>
                  </a:lnTo>
                  <a:lnTo>
                    <a:pt x="182" y="48"/>
                  </a:lnTo>
                  <a:lnTo>
                    <a:pt x="182" y="55"/>
                  </a:lnTo>
                  <a:lnTo>
                    <a:pt x="182" y="62"/>
                  </a:lnTo>
                  <a:lnTo>
                    <a:pt x="184" y="64"/>
                  </a:lnTo>
                  <a:lnTo>
                    <a:pt x="186" y="67"/>
                  </a:lnTo>
                  <a:lnTo>
                    <a:pt x="184" y="71"/>
                  </a:lnTo>
                  <a:lnTo>
                    <a:pt x="177" y="74"/>
                  </a:lnTo>
                  <a:lnTo>
                    <a:pt x="172" y="74"/>
                  </a:lnTo>
                  <a:lnTo>
                    <a:pt x="172" y="74"/>
                  </a:lnTo>
                  <a:lnTo>
                    <a:pt x="167" y="74"/>
                  </a:lnTo>
                  <a:lnTo>
                    <a:pt x="165" y="71"/>
                  </a:lnTo>
                  <a:lnTo>
                    <a:pt x="156" y="71"/>
                  </a:lnTo>
                  <a:lnTo>
                    <a:pt x="153" y="74"/>
                  </a:lnTo>
                  <a:lnTo>
                    <a:pt x="148" y="71"/>
                  </a:lnTo>
                  <a:lnTo>
                    <a:pt x="146" y="69"/>
                  </a:lnTo>
                  <a:lnTo>
                    <a:pt x="141" y="71"/>
                  </a:lnTo>
                  <a:lnTo>
                    <a:pt x="137" y="74"/>
                  </a:lnTo>
                  <a:lnTo>
                    <a:pt x="134" y="76"/>
                  </a:lnTo>
                  <a:lnTo>
                    <a:pt x="132" y="76"/>
                  </a:lnTo>
                  <a:lnTo>
                    <a:pt x="122" y="74"/>
                  </a:lnTo>
                  <a:lnTo>
                    <a:pt x="120" y="71"/>
                  </a:lnTo>
                  <a:lnTo>
                    <a:pt x="111" y="64"/>
                  </a:lnTo>
                  <a:lnTo>
                    <a:pt x="108" y="62"/>
                  </a:lnTo>
                  <a:lnTo>
                    <a:pt x="108" y="60"/>
                  </a:lnTo>
                  <a:lnTo>
                    <a:pt x="106" y="55"/>
                  </a:lnTo>
                  <a:lnTo>
                    <a:pt x="101" y="55"/>
                  </a:lnTo>
                  <a:lnTo>
                    <a:pt x="96" y="57"/>
                  </a:lnTo>
                  <a:lnTo>
                    <a:pt x="94" y="57"/>
                  </a:lnTo>
                  <a:lnTo>
                    <a:pt x="92" y="57"/>
                  </a:lnTo>
                  <a:lnTo>
                    <a:pt x="87" y="60"/>
                  </a:lnTo>
                  <a:lnTo>
                    <a:pt x="85" y="57"/>
                  </a:lnTo>
                  <a:lnTo>
                    <a:pt x="85" y="55"/>
                  </a:lnTo>
                  <a:lnTo>
                    <a:pt x="82" y="50"/>
                  </a:lnTo>
                  <a:lnTo>
                    <a:pt x="80" y="50"/>
                  </a:lnTo>
                  <a:lnTo>
                    <a:pt x="78" y="53"/>
                  </a:lnTo>
                  <a:lnTo>
                    <a:pt x="73" y="53"/>
                  </a:lnTo>
                  <a:lnTo>
                    <a:pt x="70" y="53"/>
                  </a:lnTo>
                  <a:lnTo>
                    <a:pt x="66" y="53"/>
                  </a:lnTo>
                  <a:lnTo>
                    <a:pt x="59" y="55"/>
                  </a:lnTo>
                  <a:lnTo>
                    <a:pt x="56" y="55"/>
                  </a:lnTo>
                  <a:lnTo>
                    <a:pt x="54" y="60"/>
                  </a:lnTo>
                  <a:lnTo>
                    <a:pt x="52" y="62"/>
                  </a:lnTo>
                  <a:lnTo>
                    <a:pt x="44" y="60"/>
                  </a:lnTo>
                  <a:lnTo>
                    <a:pt x="42" y="62"/>
                  </a:lnTo>
                  <a:lnTo>
                    <a:pt x="42" y="64"/>
                  </a:lnTo>
                  <a:lnTo>
                    <a:pt x="44" y="67"/>
                  </a:lnTo>
                  <a:lnTo>
                    <a:pt x="42" y="69"/>
                  </a:lnTo>
                  <a:lnTo>
                    <a:pt x="40" y="71"/>
                  </a:lnTo>
                  <a:lnTo>
                    <a:pt x="37" y="74"/>
                  </a:lnTo>
                  <a:lnTo>
                    <a:pt x="33" y="76"/>
                  </a:lnTo>
                  <a:lnTo>
                    <a:pt x="33" y="79"/>
                  </a:lnTo>
                  <a:lnTo>
                    <a:pt x="28" y="81"/>
                  </a:lnTo>
                  <a:lnTo>
                    <a:pt x="26" y="86"/>
                  </a:lnTo>
                  <a:lnTo>
                    <a:pt x="26" y="90"/>
                  </a:lnTo>
                  <a:lnTo>
                    <a:pt x="21" y="93"/>
                  </a:lnTo>
                  <a:lnTo>
                    <a:pt x="16" y="95"/>
                  </a:lnTo>
                  <a:lnTo>
                    <a:pt x="16" y="97"/>
                  </a:lnTo>
                  <a:lnTo>
                    <a:pt x="7" y="97"/>
                  </a:lnTo>
                  <a:lnTo>
                    <a:pt x="2" y="100"/>
                  </a:lnTo>
                  <a:lnTo>
                    <a:pt x="0" y="107"/>
                  </a:lnTo>
                  <a:lnTo>
                    <a:pt x="0" y="107"/>
                  </a:lnTo>
                  <a:lnTo>
                    <a:pt x="0" y="10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92" name="Freeform 391"/>
            <p:cNvSpPr>
              <a:spLocks/>
            </p:cNvSpPr>
            <p:nvPr/>
          </p:nvSpPr>
          <p:spPr bwMode="auto">
            <a:xfrm>
              <a:off x="6671796" y="3396058"/>
              <a:ext cx="627034" cy="329375"/>
            </a:xfrm>
            <a:custGeom>
              <a:avLst/>
              <a:gdLst>
                <a:gd name="T0" fmla="*/ 73 w 771"/>
                <a:gd name="T1" fmla="*/ 270 h 405"/>
                <a:gd name="T2" fmla="*/ 90 w 771"/>
                <a:gd name="T3" fmla="*/ 256 h 405"/>
                <a:gd name="T4" fmla="*/ 109 w 771"/>
                <a:gd name="T5" fmla="*/ 261 h 405"/>
                <a:gd name="T6" fmla="*/ 128 w 771"/>
                <a:gd name="T7" fmla="*/ 258 h 405"/>
                <a:gd name="T8" fmla="*/ 133 w 771"/>
                <a:gd name="T9" fmla="*/ 280 h 405"/>
                <a:gd name="T10" fmla="*/ 142 w 771"/>
                <a:gd name="T11" fmla="*/ 299 h 405"/>
                <a:gd name="T12" fmla="*/ 116 w 771"/>
                <a:gd name="T13" fmla="*/ 301 h 405"/>
                <a:gd name="T14" fmla="*/ 107 w 771"/>
                <a:gd name="T15" fmla="*/ 318 h 405"/>
                <a:gd name="T16" fmla="*/ 102 w 771"/>
                <a:gd name="T17" fmla="*/ 325 h 405"/>
                <a:gd name="T18" fmla="*/ 97 w 771"/>
                <a:gd name="T19" fmla="*/ 332 h 405"/>
                <a:gd name="T20" fmla="*/ 111 w 771"/>
                <a:gd name="T21" fmla="*/ 360 h 405"/>
                <a:gd name="T22" fmla="*/ 133 w 771"/>
                <a:gd name="T23" fmla="*/ 367 h 405"/>
                <a:gd name="T24" fmla="*/ 140 w 771"/>
                <a:gd name="T25" fmla="*/ 396 h 405"/>
                <a:gd name="T26" fmla="*/ 251 w 771"/>
                <a:gd name="T27" fmla="*/ 296 h 405"/>
                <a:gd name="T28" fmla="*/ 400 w 771"/>
                <a:gd name="T29" fmla="*/ 377 h 405"/>
                <a:gd name="T30" fmla="*/ 468 w 771"/>
                <a:gd name="T31" fmla="*/ 396 h 405"/>
                <a:gd name="T32" fmla="*/ 499 w 771"/>
                <a:gd name="T33" fmla="*/ 360 h 405"/>
                <a:gd name="T34" fmla="*/ 544 w 771"/>
                <a:gd name="T35" fmla="*/ 346 h 405"/>
                <a:gd name="T36" fmla="*/ 587 w 771"/>
                <a:gd name="T37" fmla="*/ 346 h 405"/>
                <a:gd name="T38" fmla="*/ 650 w 771"/>
                <a:gd name="T39" fmla="*/ 346 h 405"/>
                <a:gd name="T40" fmla="*/ 679 w 771"/>
                <a:gd name="T41" fmla="*/ 339 h 405"/>
                <a:gd name="T42" fmla="*/ 669 w 771"/>
                <a:gd name="T43" fmla="*/ 301 h 405"/>
                <a:gd name="T44" fmla="*/ 665 w 771"/>
                <a:gd name="T45" fmla="*/ 280 h 405"/>
                <a:gd name="T46" fmla="*/ 700 w 771"/>
                <a:gd name="T47" fmla="*/ 275 h 405"/>
                <a:gd name="T48" fmla="*/ 700 w 771"/>
                <a:gd name="T49" fmla="*/ 237 h 405"/>
                <a:gd name="T50" fmla="*/ 738 w 771"/>
                <a:gd name="T51" fmla="*/ 225 h 405"/>
                <a:gd name="T52" fmla="*/ 747 w 771"/>
                <a:gd name="T53" fmla="*/ 190 h 405"/>
                <a:gd name="T54" fmla="*/ 771 w 771"/>
                <a:gd name="T55" fmla="*/ 159 h 405"/>
                <a:gd name="T56" fmla="*/ 752 w 771"/>
                <a:gd name="T57" fmla="*/ 142 h 405"/>
                <a:gd name="T58" fmla="*/ 721 w 771"/>
                <a:gd name="T59" fmla="*/ 147 h 405"/>
                <a:gd name="T60" fmla="*/ 705 w 771"/>
                <a:gd name="T61" fmla="*/ 131 h 405"/>
                <a:gd name="T62" fmla="*/ 672 w 771"/>
                <a:gd name="T63" fmla="*/ 119 h 405"/>
                <a:gd name="T64" fmla="*/ 641 w 771"/>
                <a:gd name="T65" fmla="*/ 119 h 405"/>
                <a:gd name="T66" fmla="*/ 624 w 771"/>
                <a:gd name="T67" fmla="*/ 121 h 405"/>
                <a:gd name="T68" fmla="*/ 532 w 771"/>
                <a:gd name="T69" fmla="*/ 22 h 405"/>
                <a:gd name="T70" fmla="*/ 501 w 771"/>
                <a:gd name="T71" fmla="*/ 43 h 405"/>
                <a:gd name="T72" fmla="*/ 473 w 771"/>
                <a:gd name="T73" fmla="*/ 48 h 405"/>
                <a:gd name="T74" fmla="*/ 459 w 771"/>
                <a:gd name="T75" fmla="*/ 38 h 405"/>
                <a:gd name="T76" fmla="*/ 445 w 771"/>
                <a:gd name="T77" fmla="*/ 34 h 405"/>
                <a:gd name="T78" fmla="*/ 423 w 771"/>
                <a:gd name="T79" fmla="*/ 31 h 405"/>
                <a:gd name="T80" fmla="*/ 419 w 771"/>
                <a:gd name="T81" fmla="*/ 8 h 405"/>
                <a:gd name="T82" fmla="*/ 383 w 771"/>
                <a:gd name="T83" fmla="*/ 0 h 405"/>
                <a:gd name="T84" fmla="*/ 362 w 771"/>
                <a:gd name="T85" fmla="*/ 17 h 405"/>
                <a:gd name="T86" fmla="*/ 326 w 771"/>
                <a:gd name="T87" fmla="*/ 29 h 405"/>
                <a:gd name="T88" fmla="*/ 305 w 771"/>
                <a:gd name="T89" fmla="*/ 41 h 405"/>
                <a:gd name="T90" fmla="*/ 272 w 771"/>
                <a:gd name="T91" fmla="*/ 52 h 405"/>
                <a:gd name="T92" fmla="*/ 248 w 771"/>
                <a:gd name="T93" fmla="*/ 57 h 405"/>
                <a:gd name="T94" fmla="*/ 246 w 771"/>
                <a:gd name="T95" fmla="*/ 74 h 405"/>
                <a:gd name="T96" fmla="*/ 265 w 771"/>
                <a:gd name="T97" fmla="*/ 86 h 405"/>
                <a:gd name="T98" fmla="*/ 246 w 771"/>
                <a:gd name="T99" fmla="*/ 114 h 405"/>
                <a:gd name="T100" fmla="*/ 260 w 771"/>
                <a:gd name="T101" fmla="*/ 131 h 405"/>
                <a:gd name="T102" fmla="*/ 246 w 771"/>
                <a:gd name="T103" fmla="*/ 154 h 405"/>
                <a:gd name="T104" fmla="*/ 215 w 771"/>
                <a:gd name="T105" fmla="*/ 149 h 405"/>
                <a:gd name="T106" fmla="*/ 194 w 771"/>
                <a:gd name="T107" fmla="*/ 149 h 405"/>
                <a:gd name="T108" fmla="*/ 166 w 771"/>
                <a:gd name="T109" fmla="*/ 161 h 405"/>
                <a:gd name="T110" fmla="*/ 142 w 771"/>
                <a:gd name="T111" fmla="*/ 157 h 405"/>
                <a:gd name="T112" fmla="*/ 111 w 771"/>
                <a:gd name="T113" fmla="*/ 135 h 405"/>
                <a:gd name="T114" fmla="*/ 83 w 771"/>
                <a:gd name="T115" fmla="*/ 135 h 405"/>
                <a:gd name="T116" fmla="*/ 64 w 771"/>
                <a:gd name="T117" fmla="*/ 131 h 405"/>
                <a:gd name="T118" fmla="*/ 47 w 771"/>
                <a:gd name="T119" fmla="*/ 157 h 405"/>
                <a:gd name="T120" fmla="*/ 24 w 771"/>
                <a:gd name="T121" fmla="*/ 180 h 405"/>
                <a:gd name="T122" fmla="*/ 0 w 771"/>
                <a:gd name="T123" fmla="*/ 220 h 405"/>
                <a:gd name="T124" fmla="*/ 43 w 771"/>
                <a:gd name="T125" fmla="*/ 261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1" h="405">
                  <a:moveTo>
                    <a:pt x="62" y="273"/>
                  </a:moveTo>
                  <a:lnTo>
                    <a:pt x="62" y="275"/>
                  </a:lnTo>
                  <a:lnTo>
                    <a:pt x="64" y="275"/>
                  </a:lnTo>
                  <a:lnTo>
                    <a:pt x="66" y="273"/>
                  </a:lnTo>
                  <a:lnTo>
                    <a:pt x="66" y="273"/>
                  </a:lnTo>
                  <a:lnTo>
                    <a:pt x="69" y="273"/>
                  </a:lnTo>
                  <a:lnTo>
                    <a:pt x="71" y="273"/>
                  </a:lnTo>
                  <a:lnTo>
                    <a:pt x="71" y="270"/>
                  </a:lnTo>
                  <a:lnTo>
                    <a:pt x="73" y="270"/>
                  </a:lnTo>
                  <a:lnTo>
                    <a:pt x="76" y="268"/>
                  </a:lnTo>
                  <a:lnTo>
                    <a:pt x="78" y="265"/>
                  </a:lnTo>
                  <a:lnTo>
                    <a:pt x="81" y="265"/>
                  </a:lnTo>
                  <a:lnTo>
                    <a:pt x="83" y="261"/>
                  </a:lnTo>
                  <a:lnTo>
                    <a:pt x="85" y="261"/>
                  </a:lnTo>
                  <a:lnTo>
                    <a:pt x="85" y="263"/>
                  </a:lnTo>
                  <a:lnTo>
                    <a:pt x="88" y="263"/>
                  </a:lnTo>
                  <a:lnTo>
                    <a:pt x="88" y="258"/>
                  </a:lnTo>
                  <a:lnTo>
                    <a:pt x="90" y="256"/>
                  </a:lnTo>
                  <a:lnTo>
                    <a:pt x="97" y="256"/>
                  </a:lnTo>
                  <a:lnTo>
                    <a:pt x="97" y="258"/>
                  </a:lnTo>
                  <a:lnTo>
                    <a:pt x="99" y="258"/>
                  </a:lnTo>
                  <a:lnTo>
                    <a:pt x="102" y="256"/>
                  </a:lnTo>
                  <a:lnTo>
                    <a:pt x="104" y="256"/>
                  </a:lnTo>
                  <a:lnTo>
                    <a:pt x="102" y="261"/>
                  </a:lnTo>
                  <a:lnTo>
                    <a:pt x="104" y="263"/>
                  </a:lnTo>
                  <a:lnTo>
                    <a:pt x="107" y="261"/>
                  </a:lnTo>
                  <a:lnTo>
                    <a:pt x="109" y="261"/>
                  </a:lnTo>
                  <a:lnTo>
                    <a:pt x="109" y="263"/>
                  </a:lnTo>
                  <a:lnTo>
                    <a:pt x="111" y="263"/>
                  </a:lnTo>
                  <a:lnTo>
                    <a:pt x="114" y="263"/>
                  </a:lnTo>
                  <a:lnTo>
                    <a:pt x="114" y="261"/>
                  </a:lnTo>
                  <a:lnTo>
                    <a:pt x="116" y="261"/>
                  </a:lnTo>
                  <a:lnTo>
                    <a:pt x="116" y="258"/>
                  </a:lnTo>
                  <a:lnTo>
                    <a:pt x="118" y="258"/>
                  </a:lnTo>
                  <a:lnTo>
                    <a:pt x="121" y="258"/>
                  </a:lnTo>
                  <a:lnTo>
                    <a:pt x="128" y="258"/>
                  </a:lnTo>
                  <a:lnTo>
                    <a:pt x="130" y="261"/>
                  </a:lnTo>
                  <a:lnTo>
                    <a:pt x="130" y="263"/>
                  </a:lnTo>
                  <a:lnTo>
                    <a:pt x="133" y="263"/>
                  </a:lnTo>
                  <a:lnTo>
                    <a:pt x="133" y="265"/>
                  </a:lnTo>
                  <a:lnTo>
                    <a:pt x="133" y="268"/>
                  </a:lnTo>
                  <a:lnTo>
                    <a:pt x="133" y="270"/>
                  </a:lnTo>
                  <a:lnTo>
                    <a:pt x="135" y="273"/>
                  </a:lnTo>
                  <a:lnTo>
                    <a:pt x="135" y="275"/>
                  </a:lnTo>
                  <a:lnTo>
                    <a:pt x="133" y="280"/>
                  </a:lnTo>
                  <a:lnTo>
                    <a:pt x="135" y="282"/>
                  </a:lnTo>
                  <a:lnTo>
                    <a:pt x="135" y="284"/>
                  </a:lnTo>
                  <a:lnTo>
                    <a:pt x="137" y="284"/>
                  </a:lnTo>
                  <a:lnTo>
                    <a:pt x="135" y="287"/>
                  </a:lnTo>
                  <a:lnTo>
                    <a:pt x="133" y="287"/>
                  </a:lnTo>
                  <a:lnTo>
                    <a:pt x="133" y="291"/>
                  </a:lnTo>
                  <a:lnTo>
                    <a:pt x="135" y="299"/>
                  </a:lnTo>
                  <a:lnTo>
                    <a:pt x="137" y="299"/>
                  </a:lnTo>
                  <a:lnTo>
                    <a:pt x="142" y="299"/>
                  </a:lnTo>
                  <a:lnTo>
                    <a:pt x="140" y="301"/>
                  </a:lnTo>
                  <a:lnTo>
                    <a:pt x="137" y="303"/>
                  </a:lnTo>
                  <a:lnTo>
                    <a:pt x="133" y="303"/>
                  </a:lnTo>
                  <a:lnTo>
                    <a:pt x="130" y="301"/>
                  </a:lnTo>
                  <a:lnTo>
                    <a:pt x="128" y="301"/>
                  </a:lnTo>
                  <a:lnTo>
                    <a:pt x="125" y="301"/>
                  </a:lnTo>
                  <a:lnTo>
                    <a:pt x="123" y="299"/>
                  </a:lnTo>
                  <a:lnTo>
                    <a:pt x="121" y="301"/>
                  </a:lnTo>
                  <a:lnTo>
                    <a:pt x="116" y="301"/>
                  </a:lnTo>
                  <a:lnTo>
                    <a:pt x="114" y="299"/>
                  </a:lnTo>
                  <a:lnTo>
                    <a:pt x="109" y="301"/>
                  </a:lnTo>
                  <a:lnTo>
                    <a:pt x="104" y="301"/>
                  </a:lnTo>
                  <a:lnTo>
                    <a:pt x="102" y="306"/>
                  </a:lnTo>
                  <a:lnTo>
                    <a:pt x="104" y="306"/>
                  </a:lnTo>
                  <a:lnTo>
                    <a:pt x="104" y="310"/>
                  </a:lnTo>
                  <a:lnTo>
                    <a:pt x="102" y="310"/>
                  </a:lnTo>
                  <a:lnTo>
                    <a:pt x="102" y="313"/>
                  </a:lnTo>
                  <a:lnTo>
                    <a:pt x="107" y="318"/>
                  </a:lnTo>
                  <a:lnTo>
                    <a:pt x="107" y="320"/>
                  </a:lnTo>
                  <a:lnTo>
                    <a:pt x="107" y="322"/>
                  </a:lnTo>
                  <a:lnTo>
                    <a:pt x="111" y="322"/>
                  </a:lnTo>
                  <a:lnTo>
                    <a:pt x="111" y="322"/>
                  </a:lnTo>
                  <a:lnTo>
                    <a:pt x="111" y="325"/>
                  </a:lnTo>
                  <a:lnTo>
                    <a:pt x="107" y="322"/>
                  </a:lnTo>
                  <a:lnTo>
                    <a:pt x="107" y="325"/>
                  </a:lnTo>
                  <a:lnTo>
                    <a:pt x="104" y="325"/>
                  </a:lnTo>
                  <a:lnTo>
                    <a:pt x="102" y="325"/>
                  </a:lnTo>
                  <a:lnTo>
                    <a:pt x="99" y="325"/>
                  </a:lnTo>
                  <a:lnTo>
                    <a:pt x="97" y="325"/>
                  </a:lnTo>
                  <a:lnTo>
                    <a:pt x="92" y="325"/>
                  </a:lnTo>
                  <a:lnTo>
                    <a:pt x="90" y="325"/>
                  </a:lnTo>
                  <a:lnTo>
                    <a:pt x="88" y="325"/>
                  </a:lnTo>
                  <a:lnTo>
                    <a:pt x="88" y="327"/>
                  </a:lnTo>
                  <a:lnTo>
                    <a:pt x="90" y="332"/>
                  </a:lnTo>
                  <a:lnTo>
                    <a:pt x="92" y="332"/>
                  </a:lnTo>
                  <a:lnTo>
                    <a:pt x="97" y="332"/>
                  </a:lnTo>
                  <a:lnTo>
                    <a:pt x="99" y="334"/>
                  </a:lnTo>
                  <a:lnTo>
                    <a:pt x="99" y="336"/>
                  </a:lnTo>
                  <a:lnTo>
                    <a:pt x="102" y="341"/>
                  </a:lnTo>
                  <a:lnTo>
                    <a:pt x="104" y="341"/>
                  </a:lnTo>
                  <a:lnTo>
                    <a:pt x="104" y="344"/>
                  </a:lnTo>
                  <a:lnTo>
                    <a:pt x="111" y="351"/>
                  </a:lnTo>
                  <a:lnTo>
                    <a:pt x="111" y="355"/>
                  </a:lnTo>
                  <a:lnTo>
                    <a:pt x="111" y="360"/>
                  </a:lnTo>
                  <a:lnTo>
                    <a:pt x="111" y="360"/>
                  </a:lnTo>
                  <a:lnTo>
                    <a:pt x="116" y="358"/>
                  </a:lnTo>
                  <a:lnTo>
                    <a:pt x="118" y="358"/>
                  </a:lnTo>
                  <a:lnTo>
                    <a:pt x="118" y="360"/>
                  </a:lnTo>
                  <a:lnTo>
                    <a:pt x="121" y="362"/>
                  </a:lnTo>
                  <a:lnTo>
                    <a:pt x="123" y="365"/>
                  </a:lnTo>
                  <a:lnTo>
                    <a:pt x="123" y="367"/>
                  </a:lnTo>
                  <a:lnTo>
                    <a:pt x="125" y="367"/>
                  </a:lnTo>
                  <a:lnTo>
                    <a:pt x="128" y="367"/>
                  </a:lnTo>
                  <a:lnTo>
                    <a:pt x="133" y="367"/>
                  </a:lnTo>
                  <a:lnTo>
                    <a:pt x="135" y="370"/>
                  </a:lnTo>
                  <a:lnTo>
                    <a:pt x="140" y="370"/>
                  </a:lnTo>
                  <a:lnTo>
                    <a:pt x="142" y="370"/>
                  </a:lnTo>
                  <a:lnTo>
                    <a:pt x="142" y="372"/>
                  </a:lnTo>
                  <a:lnTo>
                    <a:pt x="142" y="374"/>
                  </a:lnTo>
                  <a:lnTo>
                    <a:pt x="140" y="379"/>
                  </a:lnTo>
                  <a:lnTo>
                    <a:pt x="137" y="384"/>
                  </a:lnTo>
                  <a:lnTo>
                    <a:pt x="140" y="389"/>
                  </a:lnTo>
                  <a:lnTo>
                    <a:pt x="140" y="396"/>
                  </a:lnTo>
                  <a:lnTo>
                    <a:pt x="152" y="384"/>
                  </a:lnTo>
                  <a:lnTo>
                    <a:pt x="163" y="379"/>
                  </a:lnTo>
                  <a:lnTo>
                    <a:pt x="175" y="381"/>
                  </a:lnTo>
                  <a:lnTo>
                    <a:pt x="189" y="391"/>
                  </a:lnTo>
                  <a:lnTo>
                    <a:pt x="204" y="405"/>
                  </a:lnTo>
                  <a:lnTo>
                    <a:pt x="211" y="403"/>
                  </a:lnTo>
                  <a:lnTo>
                    <a:pt x="213" y="403"/>
                  </a:lnTo>
                  <a:lnTo>
                    <a:pt x="199" y="306"/>
                  </a:lnTo>
                  <a:lnTo>
                    <a:pt x="251" y="296"/>
                  </a:lnTo>
                  <a:lnTo>
                    <a:pt x="284" y="320"/>
                  </a:lnTo>
                  <a:lnTo>
                    <a:pt x="296" y="325"/>
                  </a:lnTo>
                  <a:lnTo>
                    <a:pt x="312" y="334"/>
                  </a:lnTo>
                  <a:lnTo>
                    <a:pt x="343" y="332"/>
                  </a:lnTo>
                  <a:lnTo>
                    <a:pt x="376" y="332"/>
                  </a:lnTo>
                  <a:lnTo>
                    <a:pt x="388" y="339"/>
                  </a:lnTo>
                  <a:lnTo>
                    <a:pt x="393" y="351"/>
                  </a:lnTo>
                  <a:lnTo>
                    <a:pt x="400" y="348"/>
                  </a:lnTo>
                  <a:lnTo>
                    <a:pt x="400" y="377"/>
                  </a:lnTo>
                  <a:lnTo>
                    <a:pt x="414" y="379"/>
                  </a:lnTo>
                  <a:lnTo>
                    <a:pt x="423" y="403"/>
                  </a:lnTo>
                  <a:lnTo>
                    <a:pt x="428" y="403"/>
                  </a:lnTo>
                  <a:lnTo>
                    <a:pt x="435" y="398"/>
                  </a:lnTo>
                  <a:lnTo>
                    <a:pt x="442" y="398"/>
                  </a:lnTo>
                  <a:lnTo>
                    <a:pt x="449" y="398"/>
                  </a:lnTo>
                  <a:lnTo>
                    <a:pt x="459" y="403"/>
                  </a:lnTo>
                  <a:lnTo>
                    <a:pt x="461" y="405"/>
                  </a:lnTo>
                  <a:lnTo>
                    <a:pt x="468" y="396"/>
                  </a:lnTo>
                  <a:lnTo>
                    <a:pt x="473" y="389"/>
                  </a:lnTo>
                  <a:lnTo>
                    <a:pt x="475" y="386"/>
                  </a:lnTo>
                  <a:lnTo>
                    <a:pt x="478" y="381"/>
                  </a:lnTo>
                  <a:lnTo>
                    <a:pt x="485" y="372"/>
                  </a:lnTo>
                  <a:lnTo>
                    <a:pt x="490" y="370"/>
                  </a:lnTo>
                  <a:lnTo>
                    <a:pt x="492" y="365"/>
                  </a:lnTo>
                  <a:lnTo>
                    <a:pt x="494" y="365"/>
                  </a:lnTo>
                  <a:lnTo>
                    <a:pt x="494" y="362"/>
                  </a:lnTo>
                  <a:lnTo>
                    <a:pt x="499" y="360"/>
                  </a:lnTo>
                  <a:lnTo>
                    <a:pt x="499" y="358"/>
                  </a:lnTo>
                  <a:lnTo>
                    <a:pt x="501" y="353"/>
                  </a:lnTo>
                  <a:lnTo>
                    <a:pt x="509" y="353"/>
                  </a:lnTo>
                  <a:lnTo>
                    <a:pt x="513" y="355"/>
                  </a:lnTo>
                  <a:lnTo>
                    <a:pt x="527" y="358"/>
                  </a:lnTo>
                  <a:lnTo>
                    <a:pt x="539" y="358"/>
                  </a:lnTo>
                  <a:lnTo>
                    <a:pt x="546" y="355"/>
                  </a:lnTo>
                  <a:lnTo>
                    <a:pt x="546" y="351"/>
                  </a:lnTo>
                  <a:lnTo>
                    <a:pt x="544" y="346"/>
                  </a:lnTo>
                  <a:lnTo>
                    <a:pt x="544" y="341"/>
                  </a:lnTo>
                  <a:lnTo>
                    <a:pt x="546" y="341"/>
                  </a:lnTo>
                  <a:lnTo>
                    <a:pt x="551" y="341"/>
                  </a:lnTo>
                  <a:lnTo>
                    <a:pt x="556" y="341"/>
                  </a:lnTo>
                  <a:lnTo>
                    <a:pt x="558" y="341"/>
                  </a:lnTo>
                  <a:lnTo>
                    <a:pt x="563" y="341"/>
                  </a:lnTo>
                  <a:lnTo>
                    <a:pt x="568" y="344"/>
                  </a:lnTo>
                  <a:lnTo>
                    <a:pt x="577" y="346"/>
                  </a:lnTo>
                  <a:lnTo>
                    <a:pt x="587" y="346"/>
                  </a:lnTo>
                  <a:lnTo>
                    <a:pt x="591" y="346"/>
                  </a:lnTo>
                  <a:lnTo>
                    <a:pt x="594" y="341"/>
                  </a:lnTo>
                  <a:lnTo>
                    <a:pt x="598" y="344"/>
                  </a:lnTo>
                  <a:lnTo>
                    <a:pt x="606" y="344"/>
                  </a:lnTo>
                  <a:lnTo>
                    <a:pt x="615" y="341"/>
                  </a:lnTo>
                  <a:lnTo>
                    <a:pt x="624" y="344"/>
                  </a:lnTo>
                  <a:lnTo>
                    <a:pt x="632" y="341"/>
                  </a:lnTo>
                  <a:lnTo>
                    <a:pt x="643" y="341"/>
                  </a:lnTo>
                  <a:lnTo>
                    <a:pt x="650" y="346"/>
                  </a:lnTo>
                  <a:lnTo>
                    <a:pt x="655" y="344"/>
                  </a:lnTo>
                  <a:lnTo>
                    <a:pt x="665" y="353"/>
                  </a:lnTo>
                  <a:lnTo>
                    <a:pt x="674" y="355"/>
                  </a:lnTo>
                  <a:lnTo>
                    <a:pt x="676" y="353"/>
                  </a:lnTo>
                  <a:lnTo>
                    <a:pt x="676" y="348"/>
                  </a:lnTo>
                  <a:lnTo>
                    <a:pt x="681" y="346"/>
                  </a:lnTo>
                  <a:lnTo>
                    <a:pt x="681" y="344"/>
                  </a:lnTo>
                  <a:lnTo>
                    <a:pt x="684" y="344"/>
                  </a:lnTo>
                  <a:lnTo>
                    <a:pt x="679" y="339"/>
                  </a:lnTo>
                  <a:lnTo>
                    <a:pt x="681" y="334"/>
                  </a:lnTo>
                  <a:lnTo>
                    <a:pt x="684" y="334"/>
                  </a:lnTo>
                  <a:lnTo>
                    <a:pt x="681" y="325"/>
                  </a:lnTo>
                  <a:lnTo>
                    <a:pt x="676" y="322"/>
                  </a:lnTo>
                  <a:lnTo>
                    <a:pt x="676" y="318"/>
                  </a:lnTo>
                  <a:lnTo>
                    <a:pt x="672" y="313"/>
                  </a:lnTo>
                  <a:lnTo>
                    <a:pt x="672" y="308"/>
                  </a:lnTo>
                  <a:lnTo>
                    <a:pt x="669" y="306"/>
                  </a:lnTo>
                  <a:lnTo>
                    <a:pt x="669" y="301"/>
                  </a:lnTo>
                  <a:lnTo>
                    <a:pt x="667" y="296"/>
                  </a:lnTo>
                  <a:lnTo>
                    <a:pt x="672" y="294"/>
                  </a:lnTo>
                  <a:lnTo>
                    <a:pt x="672" y="291"/>
                  </a:lnTo>
                  <a:lnTo>
                    <a:pt x="667" y="291"/>
                  </a:lnTo>
                  <a:lnTo>
                    <a:pt x="660" y="291"/>
                  </a:lnTo>
                  <a:lnTo>
                    <a:pt x="658" y="289"/>
                  </a:lnTo>
                  <a:lnTo>
                    <a:pt x="658" y="284"/>
                  </a:lnTo>
                  <a:lnTo>
                    <a:pt x="660" y="282"/>
                  </a:lnTo>
                  <a:lnTo>
                    <a:pt x="665" y="280"/>
                  </a:lnTo>
                  <a:lnTo>
                    <a:pt x="667" y="282"/>
                  </a:lnTo>
                  <a:lnTo>
                    <a:pt x="669" y="282"/>
                  </a:lnTo>
                  <a:lnTo>
                    <a:pt x="676" y="280"/>
                  </a:lnTo>
                  <a:lnTo>
                    <a:pt x="684" y="277"/>
                  </a:lnTo>
                  <a:lnTo>
                    <a:pt x="691" y="277"/>
                  </a:lnTo>
                  <a:lnTo>
                    <a:pt x="693" y="275"/>
                  </a:lnTo>
                  <a:lnTo>
                    <a:pt x="695" y="277"/>
                  </a:lnTo>
                  <a:lnTo>
                    <a:pt x="698" y="277"/>
                  </a:lnTo>
                  <a:lnTo>
                    <a:pt x="700" y="275"/>
                  </a:lnTo>
                  <a:lnTo>
                    <a:pt x="702" y="275"/>
                  </a:lnTo>
                  <a:lnTo>
                    <a:pt x="702" y="273"/>
                  </a:lnTo>
                  <a:lnTo>
                    <a:pt x="705" y="268"/>
                  </a:lnTo>
                  <a:lnTo>
                    <a:pt x="700" y="265"/>
                  </a:lnTo>
                  <a:lnTo>
                    <a:pt x="698" y="265"/>
                  </a:lnTo>
                  <a:lnTo>
                    <a:pt x="700" y="261"/>
                  </a:lnTo>
                  <a:lnTo>
                    <a:pt x="700" y="254"/>
                  </a:lnTo>
                  <a:lnTo>
                    <a:pt x="700" y="242"/>
                  </a:lnTo>
                  <a:lnTo>
                    <a:pt x="700" y="237"/>
                  </a:lnTo>
                  <a:lnTo>
                    <a:pt x="702" y="230"/>
                  </a:lnTo>
                  <a:lnTo>
                    <a:pt x="705" y="220"/>
                  </a:lnTo>
                  <a:lnTo>
                    <a:pt x="707" y="220"/>
                  </a:lnTo>
                  <a:lnTo>
                    <a:pt x="712" y="220"/>
                  </a:lnTo>
                  <a:lnTo>
                    <a:pt x="719" y="225"/>
                  </a:lnTo>
                  <a:lnTo>
                    <a:pt x="726" y="225"/>
                  </a:lnTo>
                  <a:lnTo>
                    <a:pt x="733" y="223"/>
                  </a:lnTo>
                  <a:lnTo>
                    <a:pt x="736" y="223"/>
                  </a:lnTo>
                  <a:lnTo>
                    <a:pt x="738" y="225"/>
                  </a:lnTo>
                  <a:lnTo>
                    <a:pt x="740" y="225"/>
                  </a:lnTo>
                  <a:lnTo>
                    <a:pt x="743" y="225"/>
                  </a:lnTo>
                  <a:lnTo>
                    <a:pt x="745" y="220"/>
                  </a:lnTo>
                  <a:lnTo>
                    <a:pt x="750" y="218"/>
                  </a:lnTo>
                  <a:lnTo>
                    <a:pt x="755" y="213"/>
                  </a:lnTo>
                  <a:lnTo>
                    <a:pt x="757" y="211"/>
                  </a:lnTo>
                  <a:lnTo>
                    <a:pt x="752" y="206"/>
                  </a:lnTo>
                  <a:lnTo>
                    <a:pt x="747" y="197"/>
                  </a:lnTo>
                  <a:lnTo>
                    <a:pt x="747" y="190"/>
                  </a:lnTo>
                  <a:lnTo>
                    <a:pt x="750" y="185"/>
                  </a:lnTo>
                  <a:lnTo>
                    <a:pt x="752" y="183"/>
                  </a:lnTo>
                  <a:lnTo>
                    <a:pt x="759" y="180"/>
                  </a:lnTo>
                  <a:lnTo>
                    <a:pt x="762" y="176"/>
                  </a:lnTo>
                  <a:lnTo>
                    <a:pt x="759" y="173"/>
                  </a:lnTo>
                  <a:lnTo>
                    <a:pt x="759" y="171"/>
                  </a:lnTo>
                  <a:lnTo>
                    <a:pt x="766" y="164"/>
                  </a:lnTo>
                  <a:lnTo>
                    <a:pt x="769" y="161"/>
                  </a:lnTo>
                  <a:lnTo>
                    <a:pt x="771" y="159"/>
                  </a:lnTo>
                  <a:lnTo>
                    <a:pt x="771" y="157"/>
                  </a:lnTo>
                  <a:lnTo>
                    <a:pt x="771" y="157"/>
                  </a:lnTo>
                  <a:lnTo>
                    <a:pt x="764" y="154"/>
                  </a:lnTo>
                  <a:lnTo>
                    <a:pt x="759" y="149"/>
                  </a:lnTo>
                  <a:lnTo>
                    <a:pt x="757" y="149"/>
                  </a:lnTo>
                  <a:lnTo>
                    <a:pt x="757" y="147"/>
                  </a:lnTo>
                  <a:lnTo>
                    <a:pt x="757" y="142"/>
                  </a:lnTo>
                  <a:lnTo>
                    <a:pt x="755" y="140"/>
                  </a:lnTo>
                  <a:lnTo>
                    <a:pt x="752" y="142"/>
                  </a:lnTo>
                  <a:lnTo>
                    <a:pt x="750" y="147"/>
                  </a:lnTo>
                  <a:lnTo>
                    <a:pt x="745" y="147"/>
                  </a:lnTo>
                  <a:lnTo>
                    <a:pt x="736" y="147"/>
                  </a:lnTo>
                  <a:lnTo>
                    <a:pt x="733" y="149"/>
                  </a:lnTo>
                  <a:lnTo>
                    <a:pt x="731" y="152"/>
                  </a:lnTo>
                  <a:lnTo>
                    <a:pt x="728" y="149"/>
                  </a:lnTo>
                  <a:lnTo>
                    <a:pt x="724" y="149"/>
                  </a:lnTo>
                  <a:lnTo>
                    <a:pt x="721" y="149"/>
                  </a:lnTo>
                  <a:lnTo>
                    <a:pt x="721" y="147"/>
                  </a:lnTo>
                  <a:lnTo>
                    <a:pt x="719" y="145"/>
                  </a:lnTo>
                  <a:lnTo>
                    <a:pt x="719" y="142"/>
                  </a:lnTo>
                  <a:lnTo>
                    <a:pt x="719" y="140"/>
                  </a:lnTo>
                  <a:lnTo>
                    <a:pt x="719" y="138"/>
                  </a:lnTo>
                  <a:lnTo>
                    <a:pt x="719" y="135"/>
                  </a:lnTo>
                  <a:lnTo>
                    <a:pt x="717" y="133"/>
                  </a:lnTo>
                  <a:lnTo>
                    <a:pt x="714" y="133"/>
                  </a:lnTo>
                  <a:lnTo>
                    <a:pt x="710" y="131"/>
                  </a:lnTo>
                  <a:lnTo>
                    <a:pt x="705" y="131"/>
                  </a:lnTo>
                  <a:lnTo>
                    <a:pt x="702" y="131"/>
                  </a:lnTo>
                  <a:lnTo>
                    <a:pt x="700" y="126"/>
                  </a:lnTo>
                  <a:lnTo>
                    <a:pt x="698" y="119"/>
                  </a:lnTo>
                  <a:lnTo>
                    <a:pt x="691" y="114"/>
                  </a:lnTo>
                  <a:lnTo>
                    <a:pt x="686" y="114"/>
                  </a:lnTo>
                  <a:lnTo>
                    <a:pt x="679" y="114"/>
                  </a:lnTo>
                  <a:lnTo>
                    <a:pt x="672" y="114"/>
                  </a:lnTo>
                  <a:lnTo>
                    <a:pt x="672" y="116"/>
                  </a:lnTo>
                  <a:lnTo>
                    <a:pt x="672" y="119"/>
                  </a:lnTo>
                  <a:lnTo>
                    <a:pt x="672" y="121"/>
                  </a:lnTo>
                  <a:lnTo>
                    <a:pt x="667" y="121"/>
                  </a:lnTo>
                  <a:lnTo>
                    <a:pt x="665" y="121"/>
                  </a:lnTo>
                  <a:lnTo>
                    <a:pt x="660" y="123"/>
                  </a:lnTo>
                  <a:lnTo>
                    <a:pt x="655" y="121"/>
                  </a:lnTo>
                  <a:lnTo>
                    <a:pt x="650" y="121"/>
                  </a:lnTo>
                  <a:lnTo>
                    <a:pt x="648" y="123"/>
                  </a:lnTo>
                  <a:lnTo>
                    <a:pt x="646" y="123"/>
                  </a:lnTo>
                  <a:lnTo>
                    <a:pt x="641" y="119"/>
                  </a:lnTo>
                  <a:lnTo>
                    <a:pt x="636" y="119"/>
                  </a:lnTo>
                  <a:lnTo>
                    <a:pt x="636" y="116"/>
                  </a:lnTo>
                  <a:lnTo>
                    <a:pt x="636" y="112"/>
                  </a:lnTo>
                  <a:lnTo>
                    <a:pt x="632" y="109"/>
                  </a:lnTo>
                  <a:lnTo>
                    <a:pt x="629" y="112"/>
                  </a:lnTo>
                  <a:lnTo>
                    <a:pt x="629" y="116"/>
                  </a:lnTo>
                  <a:lnTo>
                    <a:pt x="629" y="116"/>
                  </a:lnTo>
                  <a:lnTo>
                    <a:pt x="629" y="119"/>
                  </a:lnTo>
                  <a:lnTo>
                    <a:pt x="624" y="121"/>
                  </a:lnTo>
                  <a:lnTo>
                    <a:pt x="620" y="121"/>
                  </a:lnTo>
                  <a:lnTo>
                    <a:pt x="570" y="60"/>
                  </a:lnTo>
                  <a:lnTo>
                    <a:pt x="535" y="31"/>
                  </a:lnTo>
                  <a:lnTo>
                    <a:pt x="532" y="29"/>
                  </a:lnTo>
                  <a:lnTo>
                    <a:pt x="535" y="29"/>
                  </a:lnTo>
                  <a:lnTo>
                    <a:pt x="539" y="24"/>
                  </a:lnTo>
                  <a:lnTo>
                    <a:pt x="539" y="22"/>
                  </a:lnTo>
                  <a:lnTo>
                    <a:pt x="537" y="19"/>
                  </a:lnTo>
                  <a:lnTo>
                    <a:pt x="532" y="22"/>
                  </a:lnTo>
                  <a:lnTo>
                    <a:pt x="527" y="22"/>
                  </a:lnTo>
                  <a:lnTo>
                    <a:pt x="525" y="26"/>
                  </a:lnTo>
                  <a:lnTo>
                    <a:pt x="520" y="26"/>
                  </a:lnTo>
                  <a:lnTo>
                    <a:pt x="516" y="31"/>
                  </a:lnTo>
                  <a:lnTo>
                    <a:pt x="516" y="34"/>
                  </a:lnTo>
                  <a:lnTo>
                    <a:pt x="513" y="36"/>
                  </a:lnTo>
                  <a:lnTo>
                    <a:pt x="511" y="41"/>
                  </a:lnTo>
                  <a:lnTo>
                    <a:pt x="509" y="43"/>
                  </a:lnTo>
                  <a:lnTo>
                    <a:pt x="501" y="43"/>
                  </a:lnTo>
                  <a:lnTo>
                    <a:pt x="497" y="45"/>
                  </a:lnTo>
                  <a:lnTo>
                    <a:pt x="499" y="50"/>
                  </a:lnTo>
                  <a:lnTo>
                    <a:pt x="497" y="52"/>
                  </a:lnTo>
                  <a:lnTo>
                    <a:pt x="494" y="50"/>
                  </a:lnTo>
                  <a:lnTo>
                    <a:pt x="485" y="48"/>
                  </a:lnTo>
                  <a:lnTo>
                    <a:pt x="480" y="50"/>
                  </a:lnTo>
                  <a:lnTo>
                    <a:pt x="478" y="52"/>
                  </a:lnTo>
                  <a:lnTo>
                    <a:pt x="475" y="52"/>
                  </a:lnTo>
                  <a:lnTo>
                    <a:pt x="473" y="48"/>
                  </a:lnTo>
                  <a:lnTo>
                    <a:pt x="473" y="43"/>
                  </a:lnTo>
                  <a:lnTo>
                    <a:pt x="475" y="41"/>
                  </a:lnTo>
                  <a:lnTo>
                    <a:pt x="478" y="38"/>
                  </a:lnTo>
                  <a:lnTo>
                    <a:pt x="475" y="36"/>
                  </a:lnTo>
                  <a:lnTo>
                    <a:pt x="473" y="38"/>
                  </a:lnTo>
                  <a:lnTo>
                    <a:pt x="471" y="38"/>
                  </a:lnTo>
                  <a:lnTo>
                    <a:pt x="461" y="36"/>
                  </a:lnTo>
                  <a:lnTo>
                    <a:pt x="457" y="36"/>
                  </a:lnTo>
                  <a:lnTo>
                    <a:pt x="459" y="38"/>
                  </a:lnTo>
                  <a:lnTo>
                    <a:pt x="461" y="38"/>
                  </a:lnTo>
                  <a:lnTo>
                    <a:pt x="459" y="43"/>
                  </a:lnTo>
                  <a:lnTo>
                    <a:pt x="457" y="43"/>
                  </a:lnTo>
                  <a:lnTo>
                    <a:pt x="454" y="38"/>
                  </a:lnTo>
                  <a:lnTo>
                    <a:pt x="452" y="31"/>
                  </a:lnTo>
                  <a:lnTo>
                    <a:pt x="445" y="26"/>
                  </a:lnTo>
                  <a:lnTo>
                    <a:pt x="445" y="26"/>
                  </a:lnTo>
                  <a:lnTo>
                    <a:pt x="445" y="31"/>
                  </a:lnTo>
                  <a:lnTo>
                    <a:pt x="445" y="34"/>
                  </a:lnTo>
                  <a:lnTo>
                    <a:pt x="442" y="34"/>
                  </a:lnTo>
                  <a:lnTo>
                    <a:pt x="440" y="29"/>
                  </a:lnTo>
                  <a:lnTo>
                    <a:pt x="438" y="31"/>
                  </a:lnTo>
                  <a:lnTo>
                    <a:pt x="438" y="36"/>
                  </a:lnTo>
                  <a:lnTo>
                    <a:pt x="435" y="36"/>
                  </a:lnTo>
                  <a:lnTo>
                    <a:pt x="433" y="34"/>
                  </a:lnTo>
                  <a:lnTo>
                    <a:pt x="428" y="36"/>
                  </a:lnTo>
                  <a:lnTo>
                    <a:pt x="426" y="34"/>
                  </a:lnTo>
                  <a:lnTo>
                    <a:pt x="423" y="31"/>
                  </a:lnTo>
                  <a:lnTo>
                    <a:pt x="426" y="29"/>
                  </a:lnTo>
                  <a:lnTo>
                    <a:pt x="428" y="29"/>
                  </a:lnTo>
                  <a:lnTo>
                    <a:pt x="426" y="24"/>
                  </a:lnTo>
                  <a:lnTo>
                    <a:pt x="428" y="19"/>
                  </a:lnTo>
                  <a:lnTo>
                    <a:pt x="426" y="19"/>
                  </a:lnTo>
                  <a:lnTo>
                    <a:pt x="423" y="17"/>
                  </a:lnTo>
                  <a:lnTo>
                    <a:pt x="421" y="12"/>
                  </a:lnTo>
                  <a:lnTo>
                    <a:pt x="419" y="10"/>
                  </a:lnTo>
                  <a:lnTo>
                    <a:pt x="419" y="8"/>
                  </a:lnTo>
                  <a:lnTo>
                    <a:pt x="416" y="3"/>
                  </a:lnTo>
                  <a:lnTo>
                    <a:pt x="412" y="3"/>
                  </a:lnTo>
                  <a:lnTo>
                    <a:pt x="407" y="5"/>
                  </a:lnTo>
                  <a:lnTo>
                    <a:pt x="402" y="5"/>
                  </a:lnTo>
                  <a:lnTo>
                    <a:pt x="397" y="0"/>
                  </a:lnTo>
                  <a:lnTo>
                    <a:pt x="393" y="3"/>
                  </a:lnTo>
                  <a:lnTo>
                    <a:pt x="388" y="0"/>
                  </a:lnTo>
                  <a:lnTo>
                    <a:pt x="386" y="0"/>
                  </a:lnTo>
                  <a:lnTo>
                    <a:pt x="383" y="0"/>
                  </a:lnTo>
                  <a:lnTo>
                    <a:pt x="379" y="3"/>
                  </a:lnTo>
                  <a:lnTo>
                    <a:pt x="376" y="5"/>
                  </a:lnTo>
                  <a:lnTo>
                    <a:pt x="371" y="8"/>
                  </a:lnTo>
                  <a:lnTo>
                    <a:pt x="369" y="8"/>
                  </a:lnTo>
                  <a:lnTo>
                    <a:pt x="371" y="10"/>
                  </a:lnTo>
                  <a:lnTo>
                    <a:pt x="371" y="15"/>
                  </a:lnTo>
                  <a:lnTo>
                    <a:pt x="367" y="15"/>
                  </a:lnTo>
                  <a:lnTo>
                    <a:pt x="364" y="15"/>
                  </a:lnTo>
                  <a:lnTo>
                    <a:pt x="362" y="17"/>
                  </a:lnTo>
                  <a:lnTo>
                    <a:pt x="357" y="19"/>
                  </a:lnTo>
                  <a:lnTo>
                    <a:pt x="355" y="19"/>
                  </a:lnTo>
                  <a:lnTo>
                    <a:pt x="353" y="19"/>
                  </a:lnTo>
                  <a:lnTo>
                    <a:pt x="343" y="26"/>
                  </a:lnTo>
                  <a:lnTo>
                    <a:pt x="338" y="26"/>
                  </a:lnTo>
                  <a:lnTo>
                    <a:pt x="336" y="29"/>
                  </a:lnTo>
                  <a:lnTo>
                    <a:pt x="331" y="29"/>
                  </a:lnTo>
                  <a:lnTo>
                    <a:pt x="331" y="26"/>
                  </a:lnTo>
                  <a:lnTo>
                    <a:pt x="326" y="29"/>
                  </a:lnTo>
                  <a:lnTo>
                    <a:pt x="326" y="31"/>
                  </a:lnTo>
                  <a:lnTo>
                    <a:pt x="322" y="31"/>
                  </a:lnTo>
                  <a:lnTo>
                    <a:pt x="319" y="34"/>
                  </a:lnTo>
                  <a:lnTo>
                    <a:pt x="319" y="38"/>
                  </a:lnTo>
                  <a:lnTo>
                    <a:pt x="319" y="41"/>
                  </a:lnTo>
                  <a:lnTo>
                    <a:pt x="317" y="38"/>
                  </a:lnTo>
                  <a:lnTo>
                    <a:pt x="312" y="38"/>
                  </a:lnTo>
                  <a:lnTo>
                    <a:pt x="310" y="41"/>
                  </a:lnTo>
                  <a:lnTo>
                    <a:pt x="305" y="41"/>
                  </a:lnTo>
                  <a:lnTo>
                    <a:pt x="300" y="45"/>
                  </a:lnTo>
                  <a:lnTo>
                    <a:pt x="298" y="45"/>
                  </a:lnTo>
                  <a:lnTo>
                    <a:pt x="293" y="45"/>
                  </a:lnTo>
                  <a:lnTo>
                    <a:pt x="289" y="50"/>
                  </a:lnTo>
                  <a:lnTo>
                    <a:pt x="284" y="50"/>
                  </a:lnTo>
                  <a:lnTo>
                    <a:pt x="277" y="52"/>
                  </a:lnTo>
                  <a:lnTo>
                    <a:pt x="277" y="55"/>
                  </a:lnTo>
                  <a:lnTo>
                    <a:pt x="274" y="57"/>
                  </a:lnTo>
                  <a:lnTo>
                    <a:pt x="272" y="52"/>
                  </a:lnTo>
                  <a:lnTo>
                    <a:pt x="267" y="52"/>
                  </a:lnTo>
                  <a:lnTo>
                    <a:pt x="265" y="55"/>
                  </a:lnTo>
                  <a:lnTo>
                    <a:pt x="265" y="57"/>
                  </a:lnTo>
                  <a:lnTo>
                    <a:pt x="263" y="60"/>
                  </a:lnTo>
                  <a:lnTo>
                    <a:pt x="258" y="57"/>
                  </a:lnTo>
                  <a:lnTo>
                    <a:pt x="256" y="57"/>
                  </a:lnTo>
                  <a:lnTo>
                    <a:pt x="253" y="55"/>
                  </a:lnTo>
                  <a:lnTo>
                    <a:pt x="251" y="55"/>
                  </a:lnTo>
                  <a:lnTo>
                    <a:pt x="248" y="57"/>
                  </a:lnTo>
                  <a:lnTo>
                    <a:pt x="244" y="60"/>
                  </a:lnTo>
                  <a:lnTo>
                    <a:pt x="241" y="60"/>
                  </a:lnTo>
                  <a:lnTo>
                    <a:pt x="244" y="64"/>
                  </a:lnTo>
                  <a:lnTo>
                    <a:pt x="244" y="67"/>
                  </a:lnTo>
                  <a:lnTo>
                    <a:pt x="246" y="67"/>
                  </a:lnTo>
                  <a:lnTo>
                    <a:pt x="251" y="67"/>
                  </a:lnTo>
                  <a:lnTo>
                    <a:pt x="253" y="71"/>
                  </a:lnTo>
                  <a:lnTo>
                    <a:pt x="248" y="71"/>
                  </a:lnTo>
                  <a:lnTo>
                    <a:pt x="246" y="74"/>
                  </a:lnTo>
                  <a:lnTo>
                    <a:pt x="246" y="76"/>
                  </a:lnTo>
                  <a:lnTo>
                    <a:pt x="251" y="76"/>
                  </a:lnTo>
                  <a:lnTo>
                    <a:pt x="256" y="78"/>
                  </a:lnTo>
                  <a:lnTo>
                    <a:pt x="258" y="76"/>
                  </a:lnTo>
                  <a:lnTo>
                    <a:pt x="260" y="76"/>
                  </a:lnTo>
                  <a:lnTo>
                    <a:pt x="265" y="78"/>
                  </a:lnTo>
                  <a:lnTo>
                    <a:pt x="267" y="81"/>
                  </a:lnTo>
                  <a:lnTo>
                    <a:pt x="267" y="83"/>
                  </a:lnTo>
                  <a:lnTo>
                    <a:pt x="265" y="86"/>
                  </a:lnTo>
                  <a:lnTo>
                    <a:pt x="263" y="86"/>
                  </a:lnTo>
                  <a:lnTo>
                    <a:pt x="253" y="86"/>
                  </a:lnTo>
                  <a:lnTo>
                    <a:pt x="248" y="90"/>
                  </a:lnTo>
                  <a:lnTo>
                    <a:pt x="244" y="97"/>
                  </a:lnTo>
                  <a:lnTo>
                    <a:pt x="246" y="100"/>
                  </a:lnTo>
                  <a:lnTo>
                    <a:pt x="248" y="102"/>
                  </a:lnTo>
                  <a:lnTo>
                    <a:pt x="248" y="107"/>
                  </a:lnTo>
                  <a:lnTo>
                    <a:pt x="246" y="109"/>
                  </a:lnTo>
                  <a:lnTo>
                    <a:pt x="246" y="114"/>
                  </a:lnTo>
                  <a:lnTo>
                    <a:pt x="241" y="114"/>
                  </a:lnTo>
                  <a:lnTo>
                    <a:pt x="241" y="116"/>
                  </a:lnTo>
                  <a:lnTo>
                    <a:pt x="241" y="119"/>
                  </a:lnTo>
                  <a:lnTo>
                    <a:pt x="244" y="121"/>
                  </a:lnTo>
                  <a:lnTo>
                    <a:pt x="248" y="121"/>
                  </a:lnTo>
                  <a:lnTo>
                    <a:pt x="251" y="123"/>
                  </a:lnTo>
                  <a:lnTo>
                    <a:pt x="256" y="126"/>
                  </a:lnTo>
                  <a:lnTo>
                    <a:pt x="256" y="128"/>
                  </a:lnTo>
                  <a:lnTo>
                    <a:pt x="260" y="131"/>
                  </a:lnTo>
                  <a:lnTo>
                    <a:pt x="265" y="131"/>
                  </a:lnTo>
                  <a:lnTo>
                    <a:pt x="267" y="133"/>
                  </a:lnTo>
                  <a:lnTo>
                    <a:pt x="267" y="147"/>
                  </a:lnTo>
                  <a:lnTo>
                    <a:pt x="267" y="152"/>
                  </a:lnTo>
                  <a:lnTo>
                    <a:pt x="260" y="154"/>
                  </a:lnTo>
                  <a:lnTo>
                    <a:pt x="253" y="152"/>
                  </a:lnTo>
                  <a:lnTo>
                    <a:pt x="248" y="149"/>
                  </a:lnTo>
                  <a:lnTo>
                    <a:pt x="246" y="152"/>
                  </a:lnTo>
                  <a:lnTo>
                    <a:pt x="246" y="154"/>
                  </a:lnTo>
                  <a:lnTo>
                    <a:pt x="244" y="159"/>
                  </a:lnTo>
                  <a:lnTo>
                    <a:pt x="239" y="159"/>
                  </a:lnTo>
                  <a:lnTo>
                    <a:pt x="232" y="157"/>
                  </a:lnTo>
                  <a:lnTo>
                    <a:pt x="225" y="157"/>
                  </a:lnTo>
                  <a:lnTo>
                    <a:pt x="222" y="154"/>
                  </a:lnTo>
                  <a:lnTo>
                    <a:pt x="220" y="157"/>
                  </a:lnTo>
                  <a:lnTo>
                    <a:pt x="218" y="154"/>
                  </a:lnTo>
                  <a:lnTo>
                    <a:pt x="213" y="149"/>
                  </a:lnTo>
                  <a:lnTo>
                    <a:pt x="215" y="149"/>
                  </a:lnTo>
                  <a:lnTo>
                    <a:pt x="218" y="145"/>
                  </a:lnTo>
                  <a:lnTo>
                    <a:pt x="215" y="145"/>
                  </a:lnTo>
                  <a:lnTo>
                    <a:pt x="211" y="142"/>
                  </a:lnTo>
                  <a:lnTo>
                    <a:pt x="208" y="145"/>
                  </a:lnTo>
                  <a:lnTo>
                    <a:pt x="204" y="145"/>
                  </a:lnTo>
                  <a:lnTo>
                    <a:pt x="199" y="145"/>
                  </a:lnTo>
                  <a:lnTo>
                    <a:pt x="201" y="149"/>
                  </a:lnTo>
                  <a:lnTo>
                    <a:pt x="194" y="149"/>
                  </a:lnTo>
                  <a:lnTo>
                    <a:pt x="194" y="149"/>
                  </a:lnTo>
                  <a:lnTo>
                    <a:pt x="187" y="142"/>
                  </a:lnTo>
                  <a:lnTo>
                    <a:pt x="182" y="145"/>
                  </a:lnTo>
                  <a:lnTo>
                    <a:pt x="182" y="147"/>
                  </a:lnTo>
                  <a:lnTo>
                    <a:pt x="180" y="145"/>
                  </a:lnTo>
                  <a:lnTo>
                    <a:pt x="175" y="145"/>
                  </a:lnTo>
                  <a:lnTo>
                    <a:pt x="175" y="149"/>
                  </a:lnTo>
                  <a:lnTo>
                    <a:pt x="170" y="149"/>
                  </a:lnTo>
                  <a:lnTo>
                    <a:pt x="170" y="157"/>
                  </a:lnTo>
                  <a:lnTo>
                    <a:pt x="166" y="161"/>
                  </a:lnTo>
                  <a:lnTo>
                    <a:pt x="163" y="159"/>
                  </a:lnTo>
                  <a:lnTo>
                    <a:pt x="161" y="157"/>
                  </a:lnTo>
                  <a:lnTo>
                    <a:pt x="152" y="154"/>
                  </a:lnTo>
                  <a:lnTo>
                    <a:pt x="149" y="149"/>
                  </a:lnTo>
                  <a:lnTo>
                    <a:pt x="147" y="152"/>
                  </a:lnTo>
                  <a:lnTo>
                    <a:pt x="147" y="159"/>
                  </a:lnTo>
                  <a:lnTo>
                    <a:pt x="144" y="161"/>
                  </a:lnTo>
                  <a:lnTo>
                    <a:pt x="142" y="161"/>
                  </a:lnTo>
                  <a:lnTo>
                    <a:pt x="142" y="157"/>
                  </a:lnTo>
                  <a:lnTo>
                    <a:pt x="140" y="154"/>
                  </a:lnTo>
                  <a:lnTo>
                    <a:pt x="137" y="154"/>
                  </a:lnTo>
                  <a:lnTo>
                    <a:pt x="130" y="149"/>
                  </a:lnTo>
                  <a:lnTo>
                    <a:pt x="128" y="145"/>
                  </a:lnTo>
                  <a:lnTo>
                    <a:pt x="123" y="145"/>
                  </a:lnTo>
                  <a:lnTo>
                    <a:pt x="118" y="140"/>
                  </a:lnTo>
                  <a:lnTo>
                    <a:pt x="116" y="140"/>
                  </a:lnTo>
                  <a:lnTo>
                    <a:pt x="114" y="135"/>
                  </a:lnTo>
                  <a:lnTo>
                    <a:pt x="111" y="135"/>
                  </a:lnTo>
                  <a:lnTo>
                    <a:pt x="104" y="138"/>
                  </a:lnTo>
                  <a:lnTo>
                    <a:pt x="99" y="135"/>
                  </a:lnTo>
                  <a:lnTo>
                    <a:pt x="97" y="131"/>
                  </a:lnTo>
                  <a:lnTo>
                    <a:pt x="92" y="131"/>
                  </a:lnTo>
                  <a:lnTo>
                    <a:pt x="90" y="133"/>
                  </a:lnTo>
                  <a:lnTo>
                    <a:pt x="85" y="133"/>
                  </a:lnTo>
                  <a:lnTo>
                    <a:pt x="85" y="135"/>
                  </a:lnTo>
                  <a:lnTo>
                    <a:pt x="83" y="140"/>
                  </a:lnTo>
                  <a:lnTo>
                    <a:pt x="83" y="135"/>
                  </a:lnTo>
                  <a:lnTo>
                    <a:pt x="78" y="138"/>
                  </a:lnTo>
                  <a:lnTo>
                    <a:pt x="78" y="140"/>
                  </a:lnTo>
                  <a:lnTo>
                    <a:pt x="73" y="142"/>
                  </a:lnTo>
                  <a:lnTo>
                    <a:pt x="71" y="140"/>
                  </a:lnTo>
                  <a:lnTo>
                    <a:pt x="76" y="138"/>
                  </a:lnTo>
                  <a:lnTo>
                    <a:pt x="76" y="135"/>
                  </a:lnTo>
                  <a:lnTo>
                    <a:pt x="71" y="133"/>
                  </a:lnTo>
                  <a:lnTo>
                    <a:pt x="64" y="128"/>
                  </a:lnTo>
                  <a:lnTo>
                    <a:pt x="64" y="131"/>
                  </a:lnTo>
                  <a:lnTo>
                    <a:pt x="64" y="135"/>
                  </a:lnTo>
                  <a:lnTo>
                    <a:pt x="64" y="138"/>
                  </a:lnTo>
                  <a:lnTo>
                    <a:pt x="59" y="138"/>
                  </a:lnTo>
                  <a:lnTo>
                    <a:pt x="57" y="140"/>
                  </a:lnTo>
                  <a:lnTo>
                    <a:pt x="55" y="145"/>
                  </a:lnTo>
                  <a:lnTo>
                    <a:pt x="52" y="145"/>
                  </a:lnTo>
                  <a:lnTo>
                    <a:pt x="45" y="149"/>
                  </a:lnTo>
                  <a:lnTo>
                    <a:pt x="45" y="154"/>
                  </a:lnTo>
                  <a:lnTo>
                    <a:pt x="47" y="157"/>
                  </a:lnTo>
                  <a:lnTo>
                    <a:pt x="47" y="161"/>
                  </a:lnTo>
                  <a:lnTo>
                    <a:pt x="40" y="161"/>
                  </a:lnTo>
                  <a:lnTo>
                    <a:pt x="36" y="164"/>
                  </a:lnTo>
                  <a:lnTo>
                    <a:pt x="40" y="180"/>
                  </a:lnTo>
                  <a:lnTo>
                    <a:pt x="38" y="183"/>
                  </a:lnTo>
                  <a:lnTo>
                    <a:pt x="38" y="187"/>
                  </a:lnTo>
                  <a:lnTo>
                    <a:pt x="31" y="187"/>
                  </a:lnTo>
                  <a:lnTo>
                    <a:pt x="26" y="185"/>
                  </a:lnTo>
                  <a:lnTo>
                    <a:pt x="24" y="180"/>
                  </a:lnTo>
                  <a:lnTo>
                    <a:pt x="12" y="171"/>
                  </a:lnTo>
                  <a:lnTo>
                    <a:pt x="10" y="176"/>
                  </a:lnTo>
                  <a:lnTo>
                    <a:pt x="10" y="180"/>
                  </a:lnTo>
                  <a:lnTo>
                    <a:pt x="5" y="187"/>
                  </a:lnTo>
                  <a:lnTo>
                    <a:pt x="0" y="190"/>
                  </a:lnTo>
                  <a:lnTo>
                    <a:pt x="3" y="199"/>
                  </a:lnTo>
                  <a:lnTo>
                    <a:pt x="5" y="202"/>
                  </a:lnTo>
                  <a:lnTo>
                    <a:pt x="3" y="213"/>
                  </a:lnTo>
                  <a:lnTo>
                    <a:pt x="0" y="220"/>
                  </a:lnTo>
                  <a:lnTo>
                    <a:pt x="10" y="225"/>
                  </a:lnTo>
                  <a:lnTo>
                    <a:pt x="12" y="230"/>
                  </a:lnTo>
                  <a:lnTo>
                    <a:pt x="10" y="232"/>
                  </a:lnTo>
                  <a:lnTo>
                    <a:pt x="17" y="239"/>
                  </a:lnTo>
                  <a:lnTo>
                    <a:pt x="19" y="235"/>
                  </a:lnTo>
                  <a:lnTo>
                    <a:pt x="31" y="239"/>
                  </a:lnTo>
                  <a:lnTo>
                    <a:pt x="40" y="249"/>
                  </a:lnTo>
                  <a:lnTo>
                    <a:pt x="50" y="261"/>
                  </a:lnTo>
                  <a:lnTo>
                    <a:pt x="43" y="261"/>
                  </a:lnTo>
                  <a:lnTo>
                    <a:pt x="40" y="265"/>
                  </a:lnTo>
                  <a:lnTo>
                    <a:pt x="50" y="270"/>
                  </a:lnTo>
                  <a:lnTo>
                    <a:pt x="55" y="268"/>
                  </a:lnTo>
                  <a:lnTo>
                    <a:pt x="59" y="273"/>
                  </a:lnTo>
                  <a:lnTo>
                    <a:pt x="59" y="273"/>
                  </a:lnTo>
                  <a:lnTo>
                    <a:pt x="62" y="27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93" name="Freeform 392"/>
            <p:cNvSpPr>
              <a:spLocks/>
            </p:cNvSpPr>
            <p:nvPr/>
          </p:nvSpPr>
          <p:spPr bwMode="auto">
            <a:xfrm>
              <a:off x="6833637" y="3636787"/>
              <a:ext cx="265127" cy="165908"/>
            </a:xfrm>
            <a:custGeom>
              <a:avLst/>
              <a:gdLst>
                <a:gd name="T0" fmla="*/ 279 w 326"/>
                <a:gd name="T1" fmla="*/ 85 h 204"/>
                <a:gd name="T2" fmla="*/ 274 w 326"/>
                <a:gd name="T3" fmla="*/ 93 h 204"/>
                <a:gd name="T4" fmla="*/ 262 w 326"/>
                <a:gd name="T5" fmla="*/ 109 h 204"/>
                <a:gd name="T6" fmla="*/ 250 w 326"/>
                <a:gd name="T7" fmla="*/ 102 h 204"/>
                <a:gd name="T8" fmla="*/ 236 w 326"/>
                <a:gd name="T9" fmla="*/ 102 h 204"/>
                <a:gd name="T10" fmla="*/ 224 w 326"/>
                <a:gd name="T11" fmla="*/ 107 h 204"/>
                <a:gd name="T12" fmla="*/ 201 w 326"/>
                <a:gd name="T13" fmla="*/ 81 h 204"/>
                <a:gd name="T14" fmla="*/ 194 w 326"/>
                <a:gd name="T15" fmla="*/ 55 h 204"/>
                <a:gd name="T16" fmla="*/ 177 w 326"/>
                <a:gd name="T17" fmla="*/ 36 h 204"/>
                <a:gd name="T18" fmla="*/ 113 w 326"/>
                <a:gd name="T19" fmla="*/ 38 h 204"/>
                <a:gd name="T20" fmla="*/ 85 w 326"/>
                <a:gd name="T21" fmla="*/ 24 h 204"/>
                <a:gd name="T22" fmla="*/ 0 w 326"/>
                <a:gd name="T23" fmla="*/ 10 h 204"/>
                <a:gd name="T24" fmla="*/ 23 w 326"/>
                <a:gd name="T25" fmla="*/ 107 h 204"/>
                <a:gd name="T26" fmla="*/ 35 w 326"/>
                <a:gd name="T27" fmla="*/ 102 h 204"/>
                <a:gd name="T28" fmla="*/ 31 w 326"/>
                <a:gd name="T29" fmla="*/ 93 h 204"/>
                <a:gd name="T30" fmla="*/ 40 w 326"/>
                <a:gd name="T31" fmla="*/ 83 h 204"/>
                <a:gd name="T32" fmla="*/ 49 w 326"/>
                <a:gd name="T33" fmla="*/ 76 h 204"/>
                <a:gd name="T34" fmla="*/ 57 w 326"/>
                <a:gd name="T35" fmla="*/ 76 h 204"/>
                <a:gd name="T36" fmla="*/ 61 w 326"/>
                <a:gd name="T37" fmla="*/ 71 h 204"/>
                <a:gd name="T38" fmla="*/ 87 w 326"/>
                <a:gd name="T39" fmla="*/ 85 h 204"/>
                <a:gd name="T40" fmla="*/ 104 w 326"/>
                <a:gd name="T41" fmla="*/ 100 h 204"/>
                <a:gd name="T42" fmla="*/ 118 w 326"/>
                <a:gd name="T43" fmla="*/ 102 h 204"/>
                <a:gd name="T44" fmla="*/ 132 w 326"/>
                <a:gd name="T45" fmla="*/ 109 h 204"/>
                <a:gd name="T46" fmla="*/ 139 w 326"/>
                <a:gd name="T47" fmla="*/ 126 h 204"/>
                <a:gd name="T48" fmla="*/ 146 w 326"/>
                <a:gd name="T49" fmla="*/ 137 h 204"/>
                <a:gd name="T50" fmla="*/ 165 w 326"/>
                <a:gd name="T51" fmla="*/ 149 h 204"/>
                <a:gd name="T52" fmla="*/ 194 w 326"/>
                <a:gd name="T53" fmla="*/ 168 h 204"/>
                <a:gd name="T54" fmla="*/ 220 w 326"/>
                <a:gd name="T55" fmla="*/ 178 h 204"/>
                <a:gd name="T56" fmla="*/ 224 w 326"/>
                <a:gd name="T57" fmla="*/ 180 h 204"/>
                <a:gd name="T58" fmla="*/ 232 w 326"/>
                <a:gd name="T59" fmla="*/ 192 h 204"/>
                <a:gd name="T60" fmla="*/ 239 w 326"/>
                <a:gd name="T61" fmla="*/ 199 h 204"/>
                <a:gd name="T62" fmla="*/ 246 w 326"/>
                <a:gd name="T63" fmla="*/ 204 h 204"/>
                <a:gd name="T64" fmla="*/ 253 w 326"/>
                <a:gd name="T65" fmla="*/ 201 h 204"/>
                <a:gd name="T66" fmla="*/ 258 w 326"/>
                <a:gd name="T67" fmla="*/ 204 h 204"/>
                <a:gd name="T68" fmla="*/ 262 w 326"/>
                <a:gd name="T69" fmla="*/ 180 h 204"/>
                <a:gd name="T70" fmla="*/ 265 w 326"/>
                <a:gd name="T71" fmla="*/ 173 h 204"/>
                <a:gd name="T72" fmla="*/ 258 w 326"/>
                <a:gd name="T73" fmla="*/ 166 h 204"/>
                <a:gd name="T74" fmla="*/ 260 w 326"/>
                <a:gd name="T75" fmla="*/ 156 h 204"/>
                <a:gd name="T76" fmla="*/ 250 w 326"/>
                <a:gd name="T77" fmla="*/ 159 h 204"/>
                <a:gd name="T78" fmla="*/ 243 w 326"/>
                <a:gd name="T79" fmla="*/ 145 h 204"/>
                <a:gd name="T80" fmla="*/ 258 w 326"/>
                <a:gd name="T81" fmla="*/ 142 h 204"/>
                <a:gd name="T82" fmla="*/ 262 w 326"/>
                <a:gd name="T83" fmla="*/ 137 h 204"/>
                <a:gd name="T84" fmla="*/ 269 w 326"/>
                <a:gd name="T85" fmla="*/ 130 h 204"/>
                <a:gd name="T86" fmla="*/ 276 w 326"/>
                <a:gd name="T87" fmla="*/ 128 h 204"/>
                <a:gd name="T88" fmla="*/ 284 w 326"/>
                <a:gd name="T89" fmla="*/ 121 h 204"/>
                <a:gd name="T90" fmla="*/ 276 w 326"/>
                <a:gd name="T91" fmla="*/ 114 h 204"/>
                <a:gd name="T92" fmla="*/ 286 w 326"/>
                <a:gd name="T93" fmla="*/ 107 h 204"/>
                <a:gd name="T94" fmla="*/ 298 w 326"/>
                <a:gd name="T95" fmla="*/ 100 h 204"/>
                <a:gd name="T96" fmla="*/ 302 w 326"/>
                <a:gd name="T97" fmla="*/ 109 h 204"/>
                <a:gd name="T98" fmla="*/ 321 w 326"/>
                <a:gd name="T99" fmla="*/ 107 h 204"/>
                <a:gd name="T100" fmla="*/ 326 w 326"/>
                <a:gd name="T101" fmla="*/ 97 h 204"/>
                <a:gd name="T102" fmla="*/ 312 w 326"/>
                <a:gd name="T103" fmla="*/ 88 h 204"/>
                <a:gd name="T104" fmla="*/ 310 w 326"/>
                <a:gd name="T105" fmla="*/ 97 h 204"/>
                <a:gd name="T106" fmla="*/ 300 w 326"/>
                <a:gd name="T107" fmla="*/ 93 h 204"/>
                <a:gd name="T108" fmla="*/ 288 w 326"/>
                <a:gd name="T109" fmla="*/ 88 h 204"/>
                <a:gd name="T110" fmla="*/ 298 w 326"/>
                <a:gd name="T111" fmla="*/ 74 h 204"/>
                <a:gd name="T112" fmla="*/ 293 w 326"/>
                <a:gd name="T113" fmla="*/ 69 h 204"/>
                <a:gd name="T114" fmla="*/ 286 w 326"/>
                <a:gd name="T115" fmla="*/ 76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6" h="204">
                  <a:moveTo>
                    <a:pt x="286" y="76"/>
                  </a:moveTo>
                  <a:lnTo>
                    <a:pt x="279" y="85"/>
                  </a:lnTo>
                  <a:lnTo>
                    <a:pt x="276" y="90"/>
                  </a:lnTo>
                  <a:lnTo>
                    <a:pt x="274" y="93"/>
                  </a:lnTo>
                  <a:lnTo>
                    <a:pt x="269" y="100"/>
                  </a:lnTo>
                  <a:lnTo>
                    <a:pt x="262" y="109"/>
                  </a:lnTo>
                  <a:lnTo>
                    <a:pt x="260" y="107"/>
                  </a:lnTo>
                  <a:lnTo>
                    <a:pt x="250" y="102"/>
                  </a:lnTo>
                  <a:lnTo>
                    <a:pt x="243" y="102"/>
                  </a:lnTo>
                  <a:lnTo>
                    <a:pt x="236" y="102"/>
                  </a:lnTo>
                  <a:lnTo>
                    <a:pt x="229" y="107"/>
                  </a:lnTo>
                  <a:lnTo>
                    <a:pt x="224" y="107"/>
                  </a:lnTo>
                  <a:lnTo>
                    <a:pt x="215" y="83"/>
                  </a:lnTo>
                  <a:lnTo>
                    <a:pt x="201" y="81"/>
                  </a:lnTo>
                  <a:lnTo>
                    <a:pt x="201" y="52"/>
                  </a:lnTo>
                  <a:lnTo>
                    <a:pt x="194" y="55"/>
                  </a:lnTo>
                  <a:lnTo>
                    <a:pt x="189" y="43"/>
                  </a:lnTo>
                  <a:lnTo>
                    <a:pt x="177" y="36"/>
                  </a:lnTo>
                  <a:lnTo>
                    <a:pt x="144" y="36"/>
                  </a:lnTo>
                  <a:lnTo>
                    <a:pt x="113" y="38"/>
                  </a:lnTo>
                  <a:lnTo>
                    <a:pt x="97" y="29"/>
                  </a:lnTo>
                  <a:lnTo>
                    <a:pt x="85" y="24"/>
                  </a:lnTo>
                  <a:lnTo>
                    <a:pt x="52" y="0"/>
                  </a:lnTo>
                  <a:lnTo>
                    <a:pt x="0" y="10"/>
                  </a:lnTo>
                  <a:lnTo>
                    <a:pt x="14" y="107"/>
                  </a:lnTo>
                  <a:lnTo>
                    <a:pt x="23" y="107"/>
                  </a:lnTo>
                  <a:lnTo>
                    <a:pt x="33" y="107"/>
                  </a:lnTo>
                  <a:lnTo>
                    <a:pt x="35" y="102"/>
                  </a:lnTo>
                  <a:lnTo>
                    <a:pt x="31" y="100"/>
                  </a:lnTo>
                  <a:lnTo>
                    <a:pt x="31" y="93"/>
                  </a:lnTo>
                  <a:lnTo>
                    <a:pt x="35" y="83"/>
                  </a:lnTo>
                  <a:lnTo>
                    <a:pt x="40" y="83"/>
                  </a:lnTo>
                  <a:lnTo>
                    <a:pt x="45" y="78"/>
                  </a:lnTo>
                  <a:lnTo>
                    <a:pt x="49" y="76"/>
                  </a:lnTo>
                  <a:lnTo>
                    <a:pt x="54" y="78"/>
                  </a:lnTo>
                  <a:lnTo>
                    <a:pt x="57" y="76"/>
                  </a:lnTo>
                  <a:lnTo>
                    <a:pt x="52" y="71"/>
                  </a:lnTo>
                  <a:lnTo>
                    <a:pt x="61" y="71"/>
                  </a:lnTo>
                  <a:lnTo>
                    <a:pt x="75" y="78"/>
                  </a:lnTo>
                  <a:lnTo>
                    <a:pt x="87" y="85"/>
                  </a:lnTo>
                  <a:lnTo>
                    <a:pt x="90" y="90"/>
                  </a:lnTo>
                  <a:lnTo>
                    <a:pt x="104" y="100"/>
                  </a:lnTo>
                  <a:lnTo>
                    <a:pt x="116" y="104"/>
                  </a:lnTo>
                  <a:lnTo>
                    <a:pt x="118" y="102"/>
                  </a:lnTo>
                  <a:lnTo>
                    <a:pt x="123" y="104"/>
                  </a:lnTo>
                  <a:lnTo>
                    <a:pt x="132" y="109"/>
                  </a:lnTo>
                  <a:lnTo>
                    <a:pt x="135" y="121"/>
                  </a:lnTo>
                  <a:lnTo>
                    <a:pt x="139" y="126"/>
                  </a:lnTo>
                  <a:lnTo>
                    <a:pt x="142" y="130"/>
                  </a:lnTo>
                  <a:lnTo>
                    <a:pt x="146" y="137"/>
                  </a:lnTo>
                  <a:lnTo>
                    <a:pt x="154" y="142"/>
                  </a:lnTo>
                  <a:lnTo>
                    <a:pt x="165" y="149"/>
                  </a:lnTo>
                  <a:lnTo>
                    <a:pt x="180" y="161"/>
                  </a:lnTo>
                  <a:lnTo>
                    <a:pt x="194" y="168"/>
                  </a:lnTo>
                  <a:lnTo>
                    <a:pt x="208" y="175"/>
                  </a:lnTo>
                  <a:lnTo>
                    <a:pt x="220" y="178"/>
                  </a:lnTo>
                  <a:lnTo>
                    <a:pt x="222" y="180"/>
                  </a:lnTo>
                  <a:lnTo>
                    <a:pt x="224" y="180"/>
                  </a:lnTo>
                  <a:lnTo>
                    <a:pt x="232" y="185"/>
                  </a:lnTo>
                  <a:lnTo>
                    <a:pt x="232" y="192"/>
                  </a:lnTo>
                  <a:lnTo>
                    <a:pt x="234" y="199"/>
                  </a:lnTo>
                  <a:lnTo>
                    <a:pt x="239" y="199"/>
                  </a:lnTo>
                  <a:lnTo>
                    <a:pt x="243" y="201"/>
                  </a:lnTo>
                  <a:lnTo>
                    <a:pt x="246" y="204"/>
                  </a:lnTo>
                  <a:lnTo>
                    <a:pt x="248" y="204"/>
                  </a:lnTo>
                  <a:lnTo>
                    <a:pt x="253" y="201"/>
                  </a:lnTo>
                  <a:lnTo>
                    <a:pt x="255" y="201"/>
                  </a:lnTo>
                  <a:lnTo>
                    <a:pt x="258" y="204"/>
                  </a:lnTo>
                  <a:lnTo>
                    <a:pt x="260" y="192"/>
                  </a:lnTo>
                  <a:lnTo>
                    <a:pt x="262" y="180"/>
                  </a:lnTo>
                  <a:lnTo>
                    <a:pt x="265" y="178"/>
                  </a:lnTo>
                  <a:lnTo>
                    <a:pt x="265" y="173"/>
                  </a:lnTo>
                  <a:lnTo>
                    <a:pt x="260" y="171"/>
                  </a:lnTo>
                  <a:lnTo>
                    <a:pt x="258" y="166"/>
                  </a:lnTo>
                  <a:lnTo>
                    <a:pt x="260" y="161"/>
                  </a:lnTo>
                  <a:lnTo>
                    <a:pt x="260" y="156"/>
                  </a:lnTo>
                  <a:lnTo>
                    <a:pt x="253" y="156"/>
                  </a:lnTo>
                  <a:lnTo>
                    <a:pt x="250" y="159"/>
                  </a:lnTo>
                  <a:lnTo>
                    <a:pt x="246" y="152"/>
                  </a:lnTo>
                  <a:lnTo>
                    <a:pt x="243" y="145"/>
                  </a:lnTo>
                  <a:lnTo>
                    <a:pt x="248" y="142"/>
                  </a:lnTo>
                  <a:lnTo>
                    <a:pt x="258" y="142"/>
                  </a:lnTo>
                  <a:lnTo>
                    <a:pt x="262" y="142"/>
                  </a:lnTo>
                  <a:lnTo>
                    <a:pt x="262" y="137"/>
                  </a:lnTo>
                  <a:lnTo>
                    <a:pt x="269" y="135"/>
                  </a:lnTo>
                  <a:lnTo>
                    <a:pt x="269" y="130"/>
                  </a:lnTo>
                  <a:lnTo>
                    <a:pt x="267" y="130"/>
                  </a:lnTo>
                  <a:lnTo>
                    <a:pt x="276" y="128"/>
                  </a:lnTo>
                  <a:lnTo>
                    <a:pt x="281" y="126"/>
                  </a:lnTo>
                  <a:lnTo>
                    <a:pt x="284" y="121"/>
                  </a:lnTo>
                  <a:lnTo>
                    <a:pt x="276" y="119"/>
                  </a:lnTo>
                  <a:lnTo>
                    <a:pt x="276" y="114"/>
                  </a:lnTo>
                  <a:lnTo>
                    <a:pt x="281" y="111"/>
                  </a:lnTo>
                  <a:lnTo>
                    <a:pt x="286" y="107"/>
                  </a:lnTo>
                  <a:lnTo>
                    <a:pt x="291" y="107"/>
                  </a:lnTo>
                  <a:lnTo>
                    <a:pt x="298" y="100"/>
                  </a:lnTo>
                  <a:lnTo>
                    <a:pt x="302" y="104"/>
                  </a:lnTo>
                  <a:lnTo>
                    <a:pt x="302" y="109"/>
                  </a:lnTo>
                  <a:lnTo>
                    <a:pt x="314" y="107"/>
                  </a:lnTo>
                  <a:lnTo>
                    <a:pt x="321" y="107"/>
                  </a:lnTo>
                  <a:lnTo>
                    <a:pt x="326" y="100"/>
                  </a:lnTo>
                  <a:lnTo>
                    <a:pt x="326" y="97"/>
                  </a:lnTo>
                  <a:lnTo>
                    <a:pt x="314" y="88"/>
                  </a:lnTo>
                  <a:lnTo>
                    <a:pt x="312" y="88"/>
                  </a:lnTo>
                  <a:lnTo>
                    <a:pt x="312" y="95"/>
                  </a:lnTo>
                  <a:lnTo>
                    <a:pt x="310" y="97"/>
                  </a:lnTo>
                  <a:lnTo>
                    <a:pt x="305" y="97"/>
                  </a:lnTo>
                  <a:lnTo>
                    <a:pt x="300" y="93"/>
                  </a:lnTo>
                  <a:lnTo>
                    <a:pt x="293" y="90"/>
                  </a:lnTo>
                  <a:lnTo>
                    <a:pt x="288" y="88"/>
                  </a:lnTo>
                  <a:lnTo>
                    <a:pt x="291" y="83"/>
                  </a:lnTo>
                  <a:lnTo>
                    <a:pt x="298" y="74"/>
                  </a:lnTo>
                  <a:lnTo>
                    <a:pt x="298" y="69"/>
                  </a:lnTo>
                  <a:lnTo>
                    <a:pt x="293" y="69"/>
                  </a:lnTo>
                  <a:lnTo>
                    <a:pt x="291" y="74"/>
                  </a:lnTo>
                  <a:lnTo>
                    <a:pt x="286" y="7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94" name="Freeform 393"/>
            <p:cNvSpPr>
              <a:spLocks/>
            </p:cNvSpPr>
            <p:nvPr/>
          </p:nvSpPr>
          <p:spPr bwMode="auto">
            <a:xfrm>
              <a:off x="6785655" y="3694528"/>
              <a:ext cx="238289" cy="150456"/>
            </a:xfrm>
            <a:custGeom>
              <a:avLst/>
              <a:gdLst>
                <a:gd name="T0" fmla="*/ 208 w 293"/>
                <a:gd name="T1" fmla="*/ 178 h 185"/>
                <a:gd name="T2" fmla="*/ 217 w 293"/>
                <a:gd name="T3" fmla="*/ 180 h 185"/>
                <a:gd name="T4" fmla="*/ 222 w 293"/>
                <a:gd name="T5" fmla="*/ 182 h 185"/>
                <a:gd name="T6" fmla="*/ 231 w 293"/>
                <a:gd name="T7" fmla="*/ 175 h 185"/>
                <a:gd name="T8" fmla="*/ 241 w 293"/>
                <a:gd name="T9" fmla="*/ 166 h 185"/>
                <a:gd name="T10" fmla="*/ 253 w 293"/>
                <a:gd name="T11" fmla="*/ 161 h 185"/>
                <a:gd name="T12" fmla="*/ 257 w 293"/>
                <a:gd name="T13" fmla="*/ 149 h 185"/>
                <a:gd name="T14" fmla="*/ 260 w 293"/>
                <a:gd name="T15" fmla="*/ 137 h 185"/>
                <a:gd name="T16" fmla="*/ 265 w 293"/>
                <a:gd name="T17" fmla="*/ 133 h 185"/>
                <a:gd name="T18" fmla="*/ 276 w 293"/>
                <a:gd name="T19" fmla="*/ 128 h 185"/>
                <a:gd name="T20" fmla="*/ 291 w 293"/>
                <a:gd name="T21" fmla="*/ 128 h 185"/>
                <a:gd name="T22" fmla="*/ 291 w 293"/>
                <a:gd name="T23" fmla="*/ 121 h 185"/>
                <a:gd name="T24" fmla="*/ 281 w 293"/>
                <a:gd name="T25" fmla="*/ 109 h 185"/>
                <a:gd name="T26" fmla="*/ 253 w 293"/>
                <a:gd name="T27" fmla="*/ 97 h 185"/>
                <a:gd name="T28" fmla="*/ 213 w 293"/>
                <a:gd name="T29" fmla="*/ 71 h 185"/>
                <a:gd name="T30" fmla="*/ 198 w 293"/>
                <a:gd name="T31" fmla="*/ 55 h 185"/>
                <a:gd name="T32" fmla="*/ 182 w 293"/>
                <a:gd name="T33" fmla="*/ 33 h 185"/>
                <a:gd name="T34" fmla="*/ 163 w 293"/>
                <a:gd name="T35" fmla="*/ 29 h 185"/>
                <a:gd name="T36" fmla="*/ 134 w 293"/>
                <a:gd name="T37" fmla="*/ 7 h 185"/>
                <a:gd name="T38" fmla="*/ 116 w 293"/>
                <a:gd name="T39" fmla="*/ 5 h 185"/>
                <a:gd name="T40" fmla="*/ 104 w 293"/>
                <a:gd name="T41" fmla="*/ 7 h 185"/>
                <a:gd name="T42" fmla="*/ 90 w 293"/>
                <a:gd name="T43" fmla="*/ 22 h 185"/>
                <a:gd name="T44" fmla="*/ 92 w 293"/>
                <a:gd name="T45" fmla="*/ 36 h 185"/>
                <a:gd name="T46" fmla="*/ 71 w 293"/>
                <a:gd name="T47" fmla="*/ 36 h 185"/>
                <a:gd name="T48" fmla="*/ 35 w 293"/>
                <a:gd name="T49" fmla="*/ 14 h 185"/>
                <a:gd name="T50" fmla="*/ 0 w 293"/>
                <a:gd name="T51" fmla="*/ 29 h 185"/>
                <a:gd name="T52" fmla="*/ 4 w 293"/>
                <a:gd name="T53" fmla="*/ 36 h 185"/>
                <a:gd name="T54" fmla="*/ 14 w 293"/>
                <a:gd name="T55" fmla="*/ 48 h 185"/>
                <a:gd name="T56" fmla="*/ 12 w 293"/>
                <a:gd name="T57" fmla="*/ 69 h 185"/>
                <a:gd name="T58" fmla="*/ 21 w 293"/>
                <a:gd name="T59" fmla="*/ 81 h 185"/>
                <a:gd name="T60" fmla="*/ 19 w 293"/>
                <a:gd name="T61" fmla="*/ 76 h 185"/>
                <a:gd name="T62" fmla="*/ 30 w 293"/>
                <a:gd name="T63" fmla="*/ 76 h 185"/>
                <a:gd name="T64" fmla="*/ 33 w 293"/>
                <a:gd name="T65" fmla="*/ 83 h 185"/>
                <a:gd name="T66" fmla="*/ 30 w 293"/>
                <a:gd name="T67" fmla="*/ 88 h 185"/>
                <a:gd name="T68" fmla="*/ 23 w 293"/>
                <a:gd name="T69" fmla="*/ 90 h 185"/>
                <a:gd name="T70" fmla="*/ 26 w 293"/>
                <a:gd name="T71" fmla="*/ 93 h 185"/>
                <a:gd name="T72" fmla="*/ 33 w 293"/>
                <a:gd name="T73" fmla="*/ 93 h 185"/>
                <a:gd name="T74" fmla="*/ 42 w 293"/>
                <a:gd name="T75" fmla="*/ 104 h 185"/>
                <a:gd name="T76" fmla="*/ 42 w 293"/>
                <a:gd name="T77" fmla="*/ 123 h 185"/>
                <a:gd name="T78" fmla="*/ 52 w 293"/>
                <a:gd name="T79" fmla="*/ 137 h 185"/>
                <a:gd name="T80" fmla="*/ 66 w 293"/>
                <a:gd name="T81" fmla="*/ 128 h 185"/>
                <a:gd name="T82" fmla="*/ 85 w 293"/>
                <a:gd name="T83" fmla="*/ 119 h 185"/>
                <a:gd name="T84" fmla="*/ 99 w 293"/>
                <a:gd name="T85" fmla="*/ 114 h 185"/>
                <a:gd name="T86" fmla="*/ 116 w 293"/>
                <a:gd name="T87" fmla="*/ 123 h 185"/>
                <a:gd name="T88" fmla="*/ 137 w 293"/>
                <a:gd name="T89" fmla="*/ 130 h 185"/>
                <a:gd name="T90" fmla="*/ 151 w 293"/>
                <a:gd name="T91" fmla="*/ 133 h 185"/>
                <a:gd name="T92" fmla="*/ 158 w 293"/>
                <a:gd name="T93" fmla="*/ 140 h 185"/>
                <a:gd name="T94" fmla="*/ 184 w 293"/>
                <a:gd name="T95" fmla="*/ 154 h 185"/>
                <a:gd name="T96" fmla="*/ 191 w 293"/>
                <a:gd name="T97" fmla="*/ 164 h 185"/>
                <a:gd name="T98" fmla="*/ 194 w 293"/>
                <a:gd name="T99" fmla="*/ 17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93" h="185">
                  <a:moveTo>
                    <a:pt x="201" y="175"/>
                  </a:moveTo>
                  <a:lnTo>
                    <a:pt x="203" y="178"/>
                  </a:lnTo>
                  <a:lnTo>
                    <a:pt x="208" y="178"/>
                  </a:lnTo>
                  <a:lnTo>
                    <a:pt x="210" y="175"/>
                  </a:lnTo>
                  <a:lnTo>
                    <a:pt x="213" y="175"/>
                  </a:lnTo>
                  <a:lnTo>
                    <a:pt x="217" y="180"/>
                  </a:lnTo>
                  <a:lnTo>
                    <a:pt x="220" y="182"/>
                  </a:lnTo>
                  <a:lnTo>
                    <a:pt x="220" y="185"/>
                  </a:lnTo>
                  <a:lnTo>
                    <a:pt x="222" y="182"/>
                  </a:lnTo>
                  <a:lnTo>
                    <a:pt x="229" y="180"/>
                  </a:lnTo>
                  <a:lnTo>
                    <a:pt x="231" y="178"/>
                  </a:lnTo>
                  <a:lnTo>
                    <a:pt x="231" y="175"/>
                  </a:lnTo>
                  <a:lnTo>
                    <a:pt x="234" y="173"/>
                  </a:lnTo>
                  <a:lnTo>
                    <a:pt x="234" y="171"/>
                  </a:lnTo>
                  <a:lnTo>
                    <a:pt x="241" y="166"/>
                  </a:lnTo>
                  <a:lnTo>
                    <a:pt x="248" y="166"/>
                  </a:lnTo>
                  <a:lnTo>
                    <a:pt x="248" y="164"/>
                  </a:lnTo>
                  <a:lnTo>
                    <a:pt x="253" y="161"/>
                  </a:lnTo>
                  <a:lnTo>
                    <a:pt x="255" y="159"/>
                  </a:lnTo>
                  <a:lnTo>
                    <a:pt x="257" y="154"/>
                  </a:lnTo>
                  <a:lnTo>
                    <a:pt x="257" y="149"/>
                  </a:lnTo>
                  <a:lnTo>
                    <a:pt x="262" y="145"/>
                  </a:lnTo>
                  <a:lnTo>
                    <a:pt x="262" y="140"/>
                  </a:lnTo>
                  <a:lnTo>
                    <a:pt x="260" y="137"/>
                  </a:lnTo>
                  <a:lnTo>
                    <a:pt x="260" y="135"/>
                  </a:lnTo>
                  <a:lnTo>
                    <a:pt x="262" y="135"/>
                  </a:lnTo>
                  <a:lnTo>
                    <a:pt x="265" y="133"/>
                  </a:lnTo>
                  <a:lnTo>
                    <a:pt x="269" y="133"/>
                  </a:lnTo>
                  <a:lnTo>
                    <a:pt x="272" y="133"/>
                  </a:lnTo>
                  <a:lnTo>
                    <a:pt x="276" y="128"/>
                  </a:lnTo>
                  <a:lnTo>
                    <a:pt x="281" y="126"/>
                  </a:lnTo>
                  <a:lnTo>
                    <a:pt x="286" y="128"/>
                  </a:lnTo>
                  <a:lnTo>
                    <a:pt x="291" y="128"/>
                  </a:lnTo>
                  <a:lnTo>
                    <a:pt x="291" y="128"/>
                  </a:lnTo>
                  <a:lnTo>
                    <a:pt x="293" y="128"/>
                  </a:lnTo>
                  <a:lnTo>
                    <a:pt x="291" y="121"/>
                  </a:lnTo>
                  <a:lnTo>
                    <a:pt x="291" y="114"/>
                  </a:lnTo>
                  <a:lnTo>
                    <a:pt x="283" y="109"/>
                  </a:lnTo>
                  <a:lnTo>
                    <a:pt x="281" y="109"/>
                  </a:lnTo>
                  <a:lnTo>
                    <a:pt x="279" y="107"/>
                  </a:lnTo>
                  <a:lnTo>
                    <a:pt x="267" y="104"/>
                  </a:lnTo>
                  <a:lnTo>
                    <a:pt x="253" y="97"/>
                  </a:lnTo>
                  <a:lnTo>
                    <a:pt x="239" y="90"/>
                  </a:lnTo>
                  <a:lnTo>
                    <a:pt x="224" y="78"/>
                  </a:lnTo>
                  <a:lnTo>
                    <a:pt x="213" y="71"/>
                  </a:lnTo>
                  <a:lnTo>
                    <a:pt x="205" y="66"/>
                  </a:lnTo>
                  <a:lnTo>
                    <a:pt x="201" y="59"/>
                  </a:lnTo>
                  <a:lnTo>
                    <a:pt x="198" y="55"/>
                  </a:lnTo>
                  <a:lnTo>
                    <a:pt x="194" y="50"/>
                  </a:lnTo>
                  <a:lnTo>
                    <a:pt x="191" y="38"/>
                  </a:lnTo>
                  <a:lnTo>
                    <a:pt x="182" y="33"/>
                  </a:lnTo>
                  <a:lnTo>
                    <a:pt x="177" y="31"/>
                  </a:lnTo>
                  <a:lnTo>
                    <a:pt x="175" y="33"/>
                  </a:lnTo>
                  <a:lnTo>
                    <a:pt x="163" y="29"/>
                  </a:lnTo>
                  <a:lnTo>
                    <a:pt x="149" y="19"/>
                  </a:lnTo>
                  <a:lnTo>
                    <a:pt x="146" y="14"/>
                  </a:lnTo>
                  <a:lnTo>
                    <a:pt x="134" y="7"/>
                  </a:lnTo>
                  <a:lnTo>
                    <a:pt x="120" y="0"/>
                  </a:lnTo>
                  <a:lnTo>
                    <a:pt x="111" y="0"/>
                  </a:lnTo>
                  <a:lnTo>
                    <a:pt x="116" y="5"/>
                  </a:lnTo>
                  <a:lnTo>
                    <a:pt x="113" y="7"/>
                  </a:lnTo>
                  <a:lnTo>
                    <a:pt x="108" y="5"/>
                  </a:lnTo>
                  <a:lnTo>
                    <a:pt x="104" y="7"/>
                  </a:lnTo>
                  <a:lnTo>
                    <a:pt x="99" y="12"/>
                  </a:lnTo>
                  <a:lnTo>
                    <a:pt x="94" y="12"/>
                  </a:lnTo>
                  <a:lnTo>
                    <a:pt x="90" y="22"/>
                  </a:lnTo>
                  <a:lnTo>
                    <a:pt x="90" y="29"/>
                  </a:lnTo>
                  <a:lnTo>
                    <a:pt x="94" y="31"/>
                  </a:lnTo>
                  <a:lnTo>
                    <a:pt x="92" y="36"/>
                  </a:lnTo>
                  <a:lnTo>
                    <a:pt x="82" y="36"/>
                  </a:lnTo>
                  <a:lnTo>
                    <a:pt x="73" y="36"/>
                  </a:lnTo>
                  <a:lnTo>
                    <a:pt x="71" y="36"/>
                  </a:lnTo>
                  <a:lnTo>
                    <a:pt x="64" y="38"/>
                  </a:lnTo>
                  <a:lnTo>
                    <a:pt x="49" y="24"/>
                  </a:lnTo>
                  <a:lnTo>
                    <a:pt x="35" y="14"/>
                  </a:lnTo>
                  <a:lnTo>
                    <a:pt x="23" y="12"/>
                  </a:lnTo>
                  <a:lnTo>
                    <a:pt x="12" y="17"/>
                  </a:lnTo>
                  <a:lnTo>
                    <a:pt x="0" y="29"/>
                  </a:lnTo>
                  <a:lnTo>
                    <a:pt x="0" y="29"/>
                  </a:lnTo>
                  <a:lnTo>
                    <a:pt x="2" y="33"/>
                  </a:lnTo>
                  <a:lnTo>
                    <a:pt x="4" y="36"/>
                  </a:lnTo>
                  <a:lnTo>
                    <a:pt x="7" y="38"/>
                  </a:lnTo>
                  <a:lnTo>
                    <a:pt x="9" y="40"/>
                  </a:lnTo>
                  <a:lnTo>
                    <a:pt x="14" y="48"/>
                  </a:lnTo>
                  <a:lnTo>
                    <a:pt x="12" y="55"/>
                  </a:lnTo>
                  <a:lnTo>
                    <a:pt x="9" y="59"/>
                  </a:lnTo>
                  <a:lnTo>
                    <a:pt x="12" y="69"/>
                  </a:lnTo>
                  <a:lnTo>
                    <a:pt x="14" y="71"/>
                  </a:lnTo>
                  <a:lnTo>
                    <a:pt x="14" y="76"/>
                  </a:lnTo>
                  <a:lnTo>
                    <a:pt x="21" y="81"/>
                  </a:lnTo>
                  <a:lnTo>
                    <a:pt x="21" y="78"/>
                  </a:lnTo>
                  <a:lnTo>
                    <a:pt x="19" y="76"/>
                  </a:lnTo>
                  <a:lnTo>
                    <a:pt x="19" y="76"/>
                  </a:lnTo>
                  <a:lnTo>
                    <a:pt x="26" y="76"/>
                  </a:lnTo>
                  <a:lnTo>
                    <a:pt x="28" y="74"/>
                  </a:lnTo>
                  <a:lnTo>
                    <a:pt x="30" y="76"/>
                  </a:lnTo>
                  <a:lnTo>
                    <a:pt x="28" y="81"/>
                  </a:lnTo>
                  <a:lnTo>
                    <a:pt x="30" y="83"/>
                  </a:lnTo>
                  <a:lnTo>
                    <a:pt x="33" y="83"/>
                  </a:lnTo>
                  <a:lnTo>
                    <a:pt x="35" y="85"/>
                  </a:lnTo>
                  <a:lnTo>
                    <a:pt x="35" y="88"/>
                  </a:lnTo>
                  <a:lnTo>
                    <a:pt x="30" y="88"/>
                  </a:lnTo>
                  <a:lnTo>
                    <a:pt x="28" y="88"/>
                  </a:lnTo>
                  <a:lnTo>
                    <a:pt x="26" y="85"/>
                  </a:lnTo>
                  <a:lnTo>
                    <a:pt x="23" y="90"/>
                  </a:lnTo>
                  <a:lnTo>
                    <a:pt x="23" y="93"/>
                  </a:lnTo>
                  <a:lnTo>
                    <a:pt x="26" y="97"/>
                  </a:lnTo>
                  <a:lnTo>
                    <a:pt x="26" y="93"/>
                  </a:lnTo>
                  <a:lnTo>
                    <a:pt x="28" y="90"/>
                  </a:lnTo>
                  <a:lnTo>
                    <a:pt x="28" y="93"/>
                  </a:lnTo>
                  <a:lnTo>
                    <a:pt x="33" y="93"/>
                  </a:lnTo>
                  <a:lnTo>
                    <a:pt x="35" y="97"/>
                  </a:lnTo>
                  <a:lnTo>
                    <a:pt x="40" y="100"/>
                  </a:lnTo>
                  <a:lnTo>
                    <a:pt x="42" y="104"/>
                  </a:lnTo>
                  <a:lnTo>
                    <a:pt x="40" y="109"/>
                  </a:lnTo>
                  <a:lnTo>
                    <a:pt x="42" y="111"/>
                  </a:lnTo>
                  <a:lnTo>
                    <a:pt x="42" y="123"/>
                  </a:lnTo>
                  <a:lnTo>
                    <a:pt x="42" y="130"/>
                  </a:lnTo>
                  <a:lnTo>
                    <a:pt x="47" y="140"/>
                  </a:lnTo>
                  <a:lnTo>
                    <a:pt x="52" y="137"/>
                  </a:lnTo>
                  <a:lnTo>
                    <a:pt x="61" y="137"/>
                  </a:lnTo>
                  <a:lnTo>
                    <a:pt x="64" y="133"/>
                  </a:lnTo>
                  <a:lnTo>
                    <a:pt x="66" y="128"/>
                  </a:lnTo>
                  <a:lnTo>
                    <a:pt x="68" y="128"/>
                  </a:lnTo>
                  <a:lnTo>
                    <a:pt x="78" y="121"/>
                  </a:lnTo>
                  <a:lnTo>
                    <a:pt x="85" y="119"/>
                  </a:lnTo>
                  <a:lnTo>
                    <a:pt x="94" y="121"/>
                  </a:lnTo>
                  <a:lnTo>
                    <a:pt x="94" y="116"/>
                  </a:lnTo>
                  <a:lnTo>
                    <a:pt x="99" y="114"/>
                  </a:lnTo>
                  <a:lnTo>
                    <a:pt x="104" y="116"/>
                  </a:lnTo>
                  <a:lnTo>
                    <a:pt x="108" y="116"/>
                  </a:lnTo>
                  <a:lnTo>
                    <a:pt x="116" y="123"/>
                  </a:lnTo>
                  <a:lnTo>
                    <a:pt x="120" y="123"/>
                  </a:lnTo>
                  <a:lnTo>
                    <a:pt x="132" y="130"/>
                  </a:lnTo>
                  <a:lnTo>
                    <a:pt x="137" y="130"/>
                  </a:lnTo>
                  <a:lnTo>
                    <a:pt x="139" y="128"/>
                  </a:lnTo>
                  <a:lnTo>
                    <a:pt x="149" y="133"/>
                  </a:lnTo>
                  <a:lnTo>
                    <a:pt x="151" y="133"/>
                  </a:lnTo>
                  <a:lnTo>
                    <a:pt x="153" y="140"/>
                  </a:lnTo>
                  <a:lnTo>
                    <a:pt x="156" y="140"/>
                  </a:lnTo>
                  <a:lnTo>
                    <a:pt x="158" y="140"/>
                  </a:lnTo>
                  <a:lnTo>
                    <a:pt x="168" y="142"/>
                  </a:lnTo>
                  <a:lnTo>
                    <a:pt x="175" y="154"/>
                  </a:lnTo>
                  <a:lnTo>
                    <a:pt x="184" y="154"/>
                  </a:lnTo>
                  <a:lnTo>
                    <a:pt x="189" y="156"/>
                  </a:lnTo>
                  <a:lnTo>
                    <a:pt x="191" y="161"/>
                  </a:lnTo>
                  <a:lnTo>
                    <a:pt x="191" y="164"/>
                  </a:lnTo>
                  <a:lnTo>
                    <a:pt x="194" y="171"/>
                  </a:lnTo>
                  <a:lnTo>
                    <a:pt x="191" y="173"/>
                  </a:lnTo>
                  <a:lnTo>
                    <a:pt x="194" y="175"/>
                  </a:lnTo>
                  <a:lnTo>
                    <a:pt x="196" y="175"/>
                  </a:lnTo>
                  <a:lnTo>
                    <a:pt x="201" y="17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95" name="Freeform 394"/>
            <p:cNvSpPr>
              <a:spLocks/>
            </p:cNvSpPr>
            <p:nvPr/>
          </p:nvSpPr>
          <p:spPr bwMode="auto">
            <a:xfrm>
              <a:off x="8913990" y="4760731"/>
              <a:ext cx="29279" cy="19518"/>
            </a:xfrm>
            <a:custGeom>
              <a:avLst/>
              <a:gdLst>
                <a:gd name="T0" fmla="*/ 29 w 36"/>
                <a:gd name="T1" fmla="*/ 17 h 24"/>
                <a:gd name="T2" fmla="*/ 24 w 36"/>
                <a:gd name="T3" fmla="*/ 17 h 24"/>
                <a:gd name="T4" fmla="*/ 31 w 36"/>
                <a:gd name="T5" fmla="*/ 10 h 24"/>
                <a:gd name="T6" fmla="*/ 31 w 36"/>
                <a:gd name="T7" fmla="*/ 7 h 24"/>
                <a:gd name="T8" fmla="*/ 36 w 36"/>
                <a:gd name="T9" fmla="*/ 3 h 24"/>
                <a:gd name="T10" fmla="*/ 34 w 36"/>
                <a:gd name="T11" fmla="*/ 0 h 24"/>
                <a:gd name="T12" fmla="*/ 29 w 36"/>
                <a:gd name="T13" fmla="*/ 5 h 24"/>
                <a:gd name="T14" fmla="*/ 24 w 36"/>
                <a:gd name="T15" fmla="*/ 5 h 24"/>
                <a:gd name="T16" fmla="*/ 19 w 36"/>
                <a:gd name="T17" fmla="*/ 12 h 24"/>
                <a:gd name="T18" fmla="*/ 15 w 36"/>
                <a:gd name="T19" fmla="*/ 10 h 24"/>
                <a:gd name="T20" fmla="*/ 10 w 36"/>
                <a:gd name="T21" fmla="*/ 12 h 24"/>
                <a:gd name="T22" fmla="*/ 5 w 36"/>
                <a:gd name="T23" fmla="*/ 12 h 24"/>
                <a:gd name="T24" fmla="*/ 0 w 36"/>
                <a:gd name="T25" fmla="*/ 19 h 24"/>
                <a:gd name="T26" fmla="*/ 8 w 36"/>
                <a:gd name="T27" fmla="*/ 24 h 24"/>
                <a:gd name="T28" fmla="*/ 10 w 36"/>
                <a:gd name="T29" fmla="*/ 19 h 24"/>
                <a:gd name="T30" fmla="*/ 15 w 36"/>
                <a:gd name="T31" fmla="*/ 22 h 24"/>
                <a:gd name="T32" fmla="*/ 15 w 36"/>
                <a:gd name="T33" fmla="*/ 17 h 24"/>
                <a:gd name="T34" fmla="*/ 19 w 36"/>
                <a:gd name="T35" fmla="*/ 19 h 24"/>
                <a:gd name="T36" fmla="*/ 19 w 36"/>
                <a:gd name="T37" fmla="*/ 22 h 24"/>
                <a:gd name="T38" fmla="*/ 31 w 36"/>
                <a:gd name="T39" fmla="*/ 19 h 24"/>
                <a:gd name="T40" fmla="*/ 34 w 36"/>
                <a:gd name="T41" fmla="*/ 14 h 24"/>
                <a:gd name="T42" fmla="*/ 31 w 36"/>
                <a:gd name="T43" fmla="*/ 12 h 24"/>
                <a:gd name="T44" fmla="*/ 29 w 36"/>
                <a:gd name="T45"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4">
                  <a:moveTo>
                    <a:pt x="29" y="17"/>
                  </a:moveTo>
                  <a:lnTo>
                    <a:pt x="24" y="17"/>
                  </a:lnTo>
                  <a:lnTo>
                    <a:pt x="31" y="10"/>
                  </a:lnTo>
                  <a:lnTo>
                    <a:pt x="31" y="7"/>
                  </a:lnTo>
                  <a:lnTo>
                    <a:pt x="36" y="3"/>
                  </a:lnTo>
                  <a:lnTo>
                    <a:pt x="34" y="0"/>
                  </a:lnTo>
                  <a:lnTo>
                    <a:pt x="29" y="5"/>
                  </a:lnTo>
                  <a:lnTo>
                    <a:pt x="24" y="5"/>
                  </a:lnTo>
                  <a:lnTo>
                    <a:pt x="19" y="12"/>
                  </a:lnTo>
                  <a:lnTo>
                    <a:pt x="15" y="10"/>
                  </a:lnTo>
                  <a:lnTo>
                    <a:pt x="10" y="12"/>
                  </a:lnTo>
                  <a:lnTo>
                    <a:pt x="5" y="12"/>
                  </a:lnTo>
                  <a:lnTo>
                    <a:pt x="0" y="19"/>
                  </a:lnTo>
                  <a:lnTo>
                    <a:pt x="8" y="24"/>
                  </a:lnTo>
                  <a:lnTo>
                    <a:pt x="10" y="19"/>
                  </a:lnTo>
                  <a:lnTo>
                    <a:pt x="15" y="22"/>
                  </a:lnTo>
                  <a:lnTo>
                    <a:pt x="15" y="17"/>
                  </a:lnTo>
                  <a:lnTo>
                    <a:pt x="19" y="19"/>
                  </a:lnTo>
                  <a:lnTo>
                    <a:pt x="19" y="22"/>
                  </a:lnTo>
                  <a:lnTo>
                    <a:pt x="31" y="19"/>
                  </a:lnTo>
                  <a:lnTo>
                    <a:pt x="34" y="14"/>
                  </a:lnTo>
                  <a:lnTo>
                    <a:pt x="31" y="12"/>
                  </a:lnTo>
                  <a:lnTo>
                    <a:pt x="29"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96" name="Freeform 395"/>
            <p:cNvSpPr>
              <a:spLocks/>
            </p:cNvSpPr>
            <p:nvPr/>
          </p:nvSpPr>
          <p:spPr bwMode="auto">
            <a:xfrm>
              <a:off x="8892845" y="4784315"/>
              <a:ext cx="25212" cy="18705"/>
            </a:xfrm>
            <a:custGeom>
              <a:avLst/>
              <a:gdLst>
                <a:gd name="T0" fmla="*/ 22 w 31"/>
                <a:gd name="T1" fmla="*/ 0 h 23"/>
                <a:gd name="T2" fmla="*/ 12 w 31"/>
                <a:gd name="T3" fmla="*/ 2 h 23"/>
                <a:gd name="T4" fmla="*/ 5 w 31"/>
                <a:gd name="T5" fmla="*/ 9 h 23"/>
                <a:gd name="T6" fmla="*/ 5 w 31"/>
                <a:gd name="T7" fmla="*/ 11 h 23"/>
                <a:gd name="T8" fmla="*/ 0 w 31"/>
                <a:gd name="T9" fmla="*/ 14 h 23"/>
                <a:gd name="T10" fmla="*/ 0 w 31"/>
                <a:gd name="T11" fmla="*/ 19 h 23"/>
                <a:gd name="T12" fmla="*/ 8 w 31"/>
                <a:gd name="T13" fmla="*/ 23 h 23"/>
                <a:gd name="T14" fmla="*/ 17 w 31"/>
                <a:gd name="T15" fmla="*/ 23 h 23"/>
                <a:gd name="T16" fmla="*/ 19 w 31"/>
                <a:gd name="T17" fmla="*/ 21 h 23"/>
                <a:gd name="T18" fmla="*/ 24 w 31"/>
                <a:gd name="T19" fmla="*/ 23 h 23"/>
                <a:gd name="T20" fmla="*/ 31 w 31"/>
                <a:gd name="T21" fmla="*/ 19 h 23"/>
                <a:gd name="T22" fmla="*/ 29 w 31"/>
                <a:gd name="T23" fmla="*/ 7 h 23"/>
                <a:gd name="T24" fmla="*/ 22 w 31"/>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3">
                  <a:moveTo>
                    <a:pt x="22" y="0"/>
                  </a:moveTo>
                  <a:lnTo>
                    <a:pt x="12" y="2"/>
                  </a:lnTo>
                  <a:lnTo>
                    <a:pt x="5" y="9"/>
                  </a:lnTo>
                  <a:lnTo>
                    <a:pt x="5" y="11"/>
                  </a:lnTo>
                  <a:lnTo>
                    <a:pt x="0" y="14"/>
                  </a:lnTo>
                  <a:lnTo>
                    <a:pt x="0" y="19"/>
                  </a:lnTo>
                  <a:lnTo>
                    <a:pt x="8" y="23"/>
                  </a:lnTo>
                  <a:lnTo>
                    <a:pt x="17" y="23"/>
                  </a:lnTo>
                  <a:lnTo>
                    <a:pt x="19" y="21"/>
                  </a:lnTo>
                  <a:lnTo>
                    <a:pt x="24" y="23"/>
                  </a:lnTo>
                  <a:lnTo>
                    <a:pt x="31" y="19"/>
                  </a:lnTo>
                  <a:lnTo>
                    <a:pt x="29" y="7"/>
                  </a:lnTo>
                  <a:lnTo>
                    <a:pt x="2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97" name="Freeform 396"/>
            <p:cNvSpPr>
              <a:spLocks/>
            </p:cNvSpPr>
            <p:nvPr/>
          </p:nvSpPr>
          <p:spPr bwMode="auto">
            <a:xfrm>
              <a:off x="8743202" y="4785942"/>
              <a:ext cx="7320" cy="7320"/>
            </a:xfrm>
            <a:custGeom>
              <a:avLst/>
              <a:gdLst>
                <a:gd name="T0" fmla="*/ 2 w 9"/>
                <a:gd name="T1" fmla="*/ 5 h 9"/>
                <a:gd name="T2" fmla="*/ 5 w 9"/>
                <a:gd name="T3" fmla="*/ 9 h 9"/>
                <a:gd name="T4" fmla="*/ 9 w 9"/>
                <a:gd name="T5" fmla="*/ 7 h 9"/>
                <a:gd name="T6" fmla="*/ 9 w 9"/>
                <a:gd name="T7" fmla="*/ 2 h 9"/>
                <a:gd name="T8" fmla="*/ 5 w 9"/>
                <a:gd name="T9" fmla="*/ 0 h 9"/>
                <a:gd name="T10" fmla="*/ 0 w 9"/>
                <a:gd name="T11" fmla="*/ 2 h 9"/>
                <a:gd name="T12" fmla="*/ 2 w 9"/>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9" h="9">
                  <a:moveTo>
                    <a:pt x="2" y="5"/>
                  </a:moveTo>
                  <a:lnTo>
                    <a:pt x="5" y="9"/>
                  </a:lnTo>
                  <a:lnTo>
                    <a:pt x="9" y="7"/>
                  </a:lnTo>
                  <a:lnTo>
                    <a:pt x="9" y="2"/>
                  </a:lnTo>
                  <a:lnTo>
                    <a:pt x="5" y="0"/>
                  </a:lnTo>
                  <a:lnTo>
                    <a:pt x="0" y="2"/>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98" name="Freeform 397"/>
            <p:cNvSpPr>
              <a:spLocks/>
            </p:cNvSpPr>
            <p:nvPr/>
          </p:nvSpPr>
          <p:spPr bwMode="auto">
            <a:xfrm>
              <a:off x="8722058" y="4729826"/>
              <a:ext cx="9760" cy="19518"/>
            </a:xfrm>
            <a:custGeom>
              <a:avLst/>
              <a:gdLst>
                <a:gd name="T0" fmla="*/ 0 w 5"/>
                <a:gd name="T1" fmla="*/ 8 h 10"/>
                <a:gd name="T2" fmla="*/ 1 w 5"/>
                <a:gd name="T3" fmla="*/ 10 h 10"/>
                <a:gd name="T4" fmla="*/ 2 w 5"/>
                <a:gd name="T5" fmla="*/ 10 h 10"/>
                <a:gd name="T6" fmla="*/ 3 w 5"/>
                <a:gd name="T7" fmla="*/ 9 h 10"/>
                <a:gd name="T8" fmla="*/ 4 w 5"/>
                <a:gd name="T9" fmla="*/ 10 h 10"/>
                <a:gd name="T10" fmla="*/ 5 w 5"/>
                <a:gd name="T11" fmla="*/ 9 h 10"/>
                <a:gd name="T12" fmla="*/ 5 w 5"/>
                <a:gd name="T13" fmla="*/ 7 h 10"/>
                <a:gd name="T14" fmla="*/ 5 w 5"/>
                <a:gd name="T15" fmla="*/ 6 h 10"/>
                <a:gd name="T16" fmla="*/ 5 w 5"/>
                <a:gd name="T17" fmla="*/ 4 h 10"/>
                <a:gd name="T18" fmla="*/ 4 w 5"/>
                <a:gd name="T19" fmla="*/ 3 h 10"/>
                <a:gd name="T20" fmla="*/ 4 w 5"/>
                <a:gd name="T21" fmla="*/ 4 h 10"/>
                <a:gd name="T22" fmla="*/ 4 w 5"/>
                <a:gd name="T23" fmla="*/ 5 h 10"/>
                <a:gd name="T24" fmla="*/ 3 w 5"/>
                <a:gd name="T25" fmla="*/ 5 h 10"/>
                <a:gd name="T26" fmla="*/ 2 w 5"/>
                <a:gd name="T27" fmla="*/ 5 h 10"/>
                <a:gd name="T28" fmla="*/ 2 w 5"/>
                <a:gd name="T29" fmla="*/ 2 h 10"/>
                <a:gd name="T30" fmla="*/ 0 w 5"/>
                <a:gd name="T31" fmla="*/ 0 h 10"/>
                <a:gd name="T32" fmla="*/ 0 w 5"/>
                <a:gd name="T33" fmla="*/ 4 h 10"/>
                <a:gd name="T34" fmla="*/ 0 w 5"/>
                <a:gd name="T35" fmla="*/ 6 h 10"/>
                <a:gd name="T36" fmla="*/ 0 w 5"/>
                <a:gd name="T3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10">
                  <a:moveTo>
                    <a:pt x="0" y="8"/>
                  </a:moveTo>
                  <a:cubicBezTo>
                    <a:pt x="1" y="10"/>
                    <a:pt x="1" y="10"/>
                    <a:pt x="1" y="10"/>
                  </a:cubicBezTo>
                  <a:cubicBezTo>
                    <a:pt x="2" y="10"/>
                    <a:pt x="2" y="10"/>
                    <a:pt x="2" y="10"/>
                  </a:cubicBezTo>
                  <a:cubicBezTo>
                    <a:pt x="3" y="9"/>
                    <a:pt x="3" y="9"/>
                    <a:pt x="3" y="9"/>
                  </a:cubicBezTo>
                  <a:cubicBezTo>
                    <a:pt x="4" y="10"/>
                    <a:pt x="4" y="10"/>
                    <a:pt x="4" y="10"/>
                  </a:cubicBezTo>
                  <a:cubicBezTo>
                    <a:pt x="5" y="9"/>
                    <a:pt x="5" y="9"/>
                    <a:pt x="5" y="9"/>
                  </a:cubicBezTo>
                  <a:cubicBezTo>
                    <a:pt x="5" y="7"/>
                    <a:pt x="5" y="7"/>
                    <a:pt x="5" y="7"/>
                  </a:cubicBezTo>
                  <a:cubicBezTo>
                    <a:pt x="5" y="6"/>
                    <a:pt x="5" y="6"/>
                    <a:pt x="5" y="6"/>
                  </a:cubicBezTo>
                  <a:cubicBezTo>
                    <a:pt x="5" y="4"/>
                    <a:pt x="5" y="4"/>
                    <a:pt x="5" y="4"/>
                  </a:cubicBezTo>
                  <a:cubicBezTo>
                    <a:pt x="4" y="3"/>
                    <a:pt x="4" y="3"/>
                    <a:pt x="4" y="3"/>
                  </a:cubicBezTo>
                  <a:cubicBezTo>
                    <a:pt x="4" y="4"/>
                    <a:pt x="4" y="4"/>
                    <a:pt x="4" y="4"/>
                  </a:cubicBezTo>
                  <a:cubicBezTo>
                    <a:pt x="4" y="5"/>
                    <a:pt x="4" y="5"/>
                    <a:pt x="4" y="5"/>
                  </a:cubicBezTo>
                  <a:cubicBezTo>
                    <a:pt x="3" y="5"/>
                    <a:pt x="3" y="5"/>
                    <a:pt x="3" y="5"/>
                  </a:cubicBezTo>
                  <a:cubicBezTo>
                    <a:pt x="2" y="5"/>
                    <a:pt x="2" y="5"/>
                    <a:pt x="2" y="5"/>
                  </a:cubicBezTo>
                  <a:cubicBezTo>
                    <a:pt x="2" y="2"/>
                    <a:pt x="2" y="2"/>
                    <a:pt x="2" y="2"/>
                  </a:cubicBezTo>
                  <a:cubicBezTo>
                    <a:pt x="2" y="2"/>
                    <a:pt x="0" y="0"/>
                    <a:pt x="0" y="0"/>
                  </a:cubicBezTo>
                  <a:cubicBezTo>
                    <a:pt x="0" y="4"/>
                    <a:pt x="0" y="4"/>
                    <a:pt x="0" y="4"/>
                  </a:cubicBezTo>
                  <a:cubicBezTo>
                    <a:pt x="0" y="6"/>
                    <a:pt x="0" y="6"/>
                    <a:pt x="0" y="6"/>
                  </a:cubicBezTo>
                  <a:lnTo>
                    <a:pt x="0"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99" name="Freeform 398"/>
            <p:cNvSpPr>
              <a:spLocks/>
            </p:cNvSpPr>
            <p:nvPr/>
          </p:nvSpPr>
          <p:spPr bwMode="auto">
            <a:xfrm>
              <a:off x="8754590" y="4807086"/>
              <a:ext cx="4066" cy="8133"/>
            </a:xfrm>
            <a:custGeom>
              <a:avLst/>
              <a:gdLst>
                <a:gd name="T0" fmla="*/ 3 w 5"/>
                <a:gd name="T1" fmla="*/ 10 h 10"/>
                <a:gd name="T2" fmla="*/ 5 w 5"/>
                <a:gd name="T3" fmla="*/ 5 h 10"/>
                <a:gd name="T4" fmla="*/ 0 w 5"/>
                <a:gd name="T5" fmla="*/ 0 h 10"/>
                <a:gd name="T6" fmla="*/ 0 w 5"/>
                <a:gd name="T7" fmla="*/ 2 h 10"/>
                <a:gd name="T8" fmla="*/ 0 w 5"/>
                <a:gd name="T9" fmla="*/ 7 h 10"/>
                <a:gd name="T10" fmla="*/ 3 w 5"/>
                <a:gd name="T11" fmla="*/ 10 h 10"/>
              </a:gdLst>
              <a:ahLst/>
              <a:cxnLst>
                <a:cxn ang="0">
                  <a:pos x="T0" y="T1"/>
                </a:cxn>
                <a:cxn ang="0">
                  <a:pos x="T2" y="T3"/>
                </a:cxn>
                <a:cxn ang="0">
                  <a:pos x="T4" y="T5"/>
                </a:cxn>
                <a:cxn ang="0">
                  <a:pos x="T6" y="T7"/>
                </a:cxn>
                <a:cxn ang="0">
                  <a:pos x="T8" y="T9"/>
                </a:cxn>
                <a:cxn ang="0">
                  <a:pos x="T10" y="T11"/>
                </a:cxn>
              </a:cxnLst>
              <a:rect l="0" t="0" r="r" b="b"/>
              <a:pathLst>
                <a:path w="5" h="10">
                  <a:moveTo>
                    <a:pt x="3" y="10"/>
                  </a:moveTo>
                  <a:lnTo>
                    <a:pt x="5" y="5"/>
                  </a:lnTo>
                  <a:lnTo>
                    <a:pt x="0" y="0"/>
                  </a:lnTo>
                  <a:lnTo>
                    <a:pt x="0" y="2"/>
                  </a:lnTo>
                  <a:lnTo>
                    <a:pt x="0" y="7"/>
                  </a:lnTo>
                  <a:lnTo>
                    <a:pt x="3"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00" name="Freeform 399"/>
            <p:cNvSpPr>
              <a:spLocks/>
            </p:cNvSpPr>
            <p:nvPr/>
          </p:nvSpPr>
          <p:spPr bwMode="auto">
            <a:xfrm>
              <a:off x="8747270" y="4747718"/>
              <a:ext cx="1626" cy="7320"/>
            </a:xfrm>
            <a:custGeom>
              <a:avLst/>
              <a:gdLst>
                <a:gd name="T0" fmla="*/ 1 w 1"/>
                <a:gd name="T1" fmla="*/ 4 h 4"/>
                <a:gd name="T2" fmla="*/ 1 w 1"/>
                <a:gd name="T3" fmla="*/ 3 h 4"/>
                <a:gd name="T4" fmla="*/ 1 w 1"/>
                <a:gd name="T5" fmla="*/ 1 h 4"/>
                <a:gd name="T6" fmla="*/ 1 w 1"/>
                <a:gd name="T7" fmla="*/ 0 h 4"/>
                <a:gd name="T8" fmla="*/ 0 w 1"/>
                <a:gd name="T9" fmla="*/ 2 h 4"/>
                <a:gd name="T10" fmla="*/ 1 w 1"/>
                <a:gd name="T11" fmla="*/ 4 h 4"/>
              </a:gdLst>
              <a:ahLst/>
              <a:cxnLst>
                <a:cxn ang="0">
                  <a:pos x="T0" y="T1"/>
                </a:cxn>
                <a:cxn ang="0">
                  <a:pos x="T2" y="T3"/>
                </a:cxn>
                <a:cxn ang="0">
                  <a:pos x="T4" y="T5"/>
                </a:cxn>
                <a:cxn ang="0">
                  <a:pos x="T6" y="T7"/>
                </a:cxn>
                <a:cxn ang="0">
                  <a:pos x="T8" y="T9"/>
                </a:cxn>
                <a:cxn ang="0">
                  <a:pos x="T10" y="T11"/>
                </a:cxn>
              </a:cxnLst>
              <a:rect l="0" t="0" r="r" b="b"/>
              <a:pathLst>
                <a:path w="1" h="4">
                  <a:moveTo>
                    <a:pt x="1" y="4"/>
                  </a:moveTo>
                  <a:cubicBezTo>
                    <a:pt x="1" y="3"/>
                    <a:pt x="1" y="3"/>
                    <a:pt x="1" y="3"/>
                  </a:cubicBezTo>
                  <a:cubicBezTo>
                    <a:pt x="1" y="1"/>
                    <a:pt x="1" y="1"/>
                    <a:pt x="1" y="1"/>
                  </a:cubicBezTo>
                  <a:cubicBezTo>
                    <a:pt x="1" y="0"/>
                    <a:pt x="1" y="0"/>
                    <a:pt x="1" y="0"/>
                  </a:cubicBezTo>
                  <a:cubicBezTo>
                    <a:pt x="1" y="0"/>
                    <a:pt x="0" y="2"/>
                    <a:pt x="0" y="2"/>
                  </a:cubicBezTo>
                  <a:cubicBezTo>
                    <a:pt x="1" y="4"/>
                    <a:pt x="1" y="4"/>
                    <a:pt x="1" y="4"/>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01" name="Freeform 400"/>
            <p:cNvSpPr>
              <a:spLocks/>
            </p:cNvSpPr>
            <p:nvPr/>
          </p:nvSpPr>
          <p:spPr bwMode="auto">
            <a:xfrm>
              <a:off x="8744830" y="4770490"/>
              <a:ext cx="5693" cy="4066"/>
            </a:xfrm>
            <a:custGeom>
              <a:avLst/>
              <a:gdLst>
                <a:gd name="T0" fmla="*/ 5 w 7"/>
                <a:gd name="T1" fmla="*/ 2 h 5"/>
                <a:gd name="T2" fmla="*/ 3 w 7"/>
                <a:gd name="T3" fmla="*/ 0 h 5"/>
                <a:gd name="T4" fmla="*/ 0 w 7"/>
                <a:gd name="T5" fmla="*/ 2 h 5"/>
                <a:gd name="T6" fmla="*/ 3 w 7"/>
                <a:gd name="T7" fmla="*/ 5 h 5"/>
                <a:gd name="T8" fmla="*/ 7 w 7"/>
                <a:gd name="T9" fmla="*/ 5 h 5"/>
                <a:gd name="T10" fmla="*/ 5 w 7"/>
                <a:gd name="T11" fmla="*/ 2 h 5"/>
              </a:gdLst>
              <a:ahLst/>
              <a:cxnLst>
                <a:cxn ang="0">
                  <a:pos x="T0" y="T1"/>
                </a:cxn>
                <a:cxn ang="0">
                  <a:pos x="T2" y="T3"/>
                </a:cxn>
                <a:cxn ang="0">
                  <a:pos x="T4" y="T5"/>
                </a:cxn>
                <a:cxn ang="0">
                  <a:pos x="T6" y="T7"/>
                </a:cxn>
                <a:cxn ang="0">
                  <a:pos x="T8" y="T9"/>
                </a:cxn>
                <a:cxn ang="0">
                  <a:pos x="T10" y="T11"/>
                </a:cxn>
              </a:cxnLst>
              <a:rect l="0" t="0" r="r" b="b"/>
              <a:pathLst>
                <a:path w="7" h="5">
                  <a:moveTo>
                    <a:pt x="5" y="2"/>
                  </a:moveTo>
                  <a:lnTo>
                    <a:pt x="3" y="0"/>
                  </a:lnTo>
                  <a:lnTo>
                    <a:pt x="0" y="2"/>
                  </a:lnTo>
                  <a:lnTo>
                    <a:pt x="3" y="5"/>
                  </a:lnTo>
                  <a:lnTo>
                    <a:pt x="7" y="5"/>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02" name="Freeform 401"/>
            <p:cNvSpPr>
              <a:spLocks/>
            </p:cNvSpPr>
            <p:nvPr/>
          </p:nvSpPr>
          <p:spPr bwMode="auto">
            <a:xfrm>
              <a:off x="8729378" y="4755037"/>
              <a:ext cx="9760" cy="15452"/>
            </a:xfrm>
            <a:custGeom>
              <a:avLst/>
              <a:gdLst>
                <a:gd name="T0" fmla="*/ 0 w 12"/>
                <a:gd name="T1" fmla="*/ 3 h 19"/>
                <a:gd name="T2" fmla="*/ 3 w 12"/>
                <a:gd name="T3" fmla="*/ 5 h 19"/>
                <a:gd name="T4" fmla="*/ 5 w 12"/>
                <a:gd name="T5" fmla="*/ 5 h 19"/>
                <a:gd name="T6" fmla="*/ 5 w 12"/>
                <a:gd name="T7" fmla="*/ 7 h 19"/>
                <a:gd name="T8" fmla="*/ 5 w 12"/>
                <a:gd name="T9" fmla="*/ 10 h 19"/>
                <a:gd name="T10" fmla="*/ 5 w 12"/>
                <a:gd name="T11" fmla="*/ 14 h 19"/>
                <a:gd name="T12" fmla="*/ 5 w 12"/>
                <a:gd name="T13" fmla="*/ 19 h 19"/>
                <a:gd name="T14" fmla="*/ 10 w 12"/>
                <a:gd name="T15" fmla="*/ 17 h 19"/>
                <a:gd name="T16" fmla="*/ 12 w 12"/>
                <a:gd name="T17" fmla="*/ 14 h 19"/>
                <a:gd name="T18" fmla="*/ 12 w 12"/>
                <a:gd name="T19" fmla="*/ 12 h 19"/>
                <a:gd name="T20" fmla="*/ 8 w 12"/>
                <a:gd name="T21" fmla="*/ 7 h 19"/>
                <a:gd name="T22" fmla="*/ 8 w 12"/>
                <a:gd name="T23" fmla="*/ 3 h 19"/>
                <a:gd name="T24" fmla="*/ 5 w 12"/>
                <a:gd name="T25" fmla="*/ 0 h 19"/>
                <a:gd name="T26" fmla="*/ 3 w 12"/>
                <a:gd name="T27" fmla="*/ 0 h 19"/>
                <a:gd name="T28" fmla="*/ 0 w 12"/>
                <a:gd name="T29"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19">
                  <a:moveTo>
                    <a:pt x="0" y="3"/>
                  </a:moveTo>
                  <a:lnTo>
                    <a:pt x="3" y="5"/>
                  </a:lnTo>
                  <a:lnTo>
                    <a:pt x="5" y="5"/>
                  </a:lnTo>
                  <a:lnTo>
                    <a:pt x="5" y="7"/>
                  </a:lnTo>
                  <a:lnTo>
                    <a:pt x="5" y="10"/>
                  </a:lnTo>
                  <a:lnTo>
                    <a:pt x="5" y="14"/>
                  </a:lnTo>
                  <a:lnTo>
                    <a:pt x="5" y="19"/>
                  </a:lnTo>
                  <a:lnTo>
                    <a:pt x="10" y="17"/>
                  </a:lnTo>
                  <a:lnTo>
                    <a:pt x="12" y="14"/>
                  </a:lnTo>
                  <a:lnTo>
                    <a:pt x="12" y="12"/>
                  </a:lnTo>
                  <a:lnTo>
                    <a:pt x="8" y="7"/>
                  </a:lnTo>
                  <a:lnTo>
                    <a:pt x="8" y="3"/>
                  </a:lnTo>
                  <a:lnTo>
                    <a:pt x="5" y="0"/>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03" name="Freeform 402"/>
            <p:cNvSpPr>
              <a:spLocks/>
            </p:cNvSpPr>
            <p:nvPr/>
          </p:nvSpPr>
          <p:spPr bwMode="auto">
            <a:xfrm>
              <a:off x="8741577" y="4742025"/>
              <a:ext cx="3253" cy="3253"/>
            </a:xfrm>
            <a:custGeom>
              <a:avLst/>
              <a:gdLst>
                <a:gd name="T0" fmla="*/ 2 w 2"/>
                <a:gd name="T1" fmla="*/ 1 h 2"/>
                <a:gd name="T2" fmla="*/ 2 w 2"/>
                <a:gd name="T3" fmla="*/ 0 h 2"/>
                <a:gd name="T4" fmla="*/ 0 w 2"/>
                <a:gd name="T5" fmla="*/ 1 h 2"/>
                <a:gd name="T6" fmla="*/ 0 w 2"/>
                <a:gd name="T7" fmla="*/ 2 h 2"/>
                <a:gd name="T8" fmla="*/ 1 w 2"/>
                <a:gd name="T9" fmla="*/ 2 h 2"/>
                <a:gd name="T10" fmla="*/ 2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2" y="1"/>
                  </a:moveTo>
                  <a:cubicBezTo>
                    <a:pt x="2" y="0"/>
                    <a:pt x="2" y="0"/>
                    <a:pt x="2" y="0"/>
                  </a:cubicBezTo>
                  <a:cubicBezTo>
                    <a:pt x="0" y="1"/>
                    <a:pt x="0" y="1"/>
                    <a:pt x="0" y="1"/>
                  </a:cubicBezTo>
                  <a:cubicBezTo>
                    <a:pt x="0" y="1"/>
                    <a:pt x="0" y="2"/>
                    <a:pt x="0" y="2"/>
                  </a:cubicBezTo>
                  <a:cubicBezTo>
                    <a:pt x="1" y="2"/>
                    <a:pt x="1" y="2"/>
                    <a:pt x="1" y="2"/>
                  </a:cubicBezTo>
                  <a:lnTo>
                    <a:pt x="2"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04" name="Freeform 403"/>
            <p:cNvSpPr>
              <a:spLocks/>
            </p:cNvSpPr>
            <p:nvPr/>
          </p:nvSpPr>
          <p:spPr bwMode="auto">
            <a:xfrm>
              <a:off x="8748898" y="4733892"/>
              <a:ext cx="1626" cy="9760"/>
            </a:xfrm>
            <a:custGeom>
              <a:avLst/>
              <a:gdLst>
                <a:gd name="T0" fmla="*/ 2 w 2"/>
                <a:gd name="T1" fmla="*/ 7 h 12"/>
                <a:gd name="T2" fmla="*/ 0 w 2"/>
                <a:gd name="T3" fmla="*/ 0 h 12"/>
                <a:gd name="T4" fmla="*/ 0 w 2"/>
                <a:gd name="T5" fmla="*/ 7 h 12"/>
                <a:gd name="T6" fmla="*/ 0 w 2"/>
                <a:gd name="T7" fmla="*/ 12 h 12"/>
                <a:gd name="T8" fmla="*/ 2 w 2"/>
                <a:gd name="T9" fmla="*/ 7 h 12"/>
              </a:gdLst>
              <a:ahLst/>
              <a:cxnLst>
                <a:cxn ang="0">
                  <a:pos x="T0" y="T1"/>
                </a:cxn>
                <a:cxn ang="0">
                  <a:pos x="T2" y="T3"/>
                </a:cxn>
                <a:cxn ang="0">
                  <a:pos x="T4" y="T5"/>
                </a:cxn>
                <a:cxn ang="0">
                  <a:pos x="T6" y="T7"/>
                </a:cxn>
                <a:cxn ang="0">
                  <a:pos x="T8" y="T9"/>
                </a:cxn>
              </a:cxnLst>
              <a:rect l="0" t="0" r="r" b="b"/>
              <a:pathLst>
                <a:path w="2" h="12">
                  <a:moveTo>
                    <a:pt x="2" y="7"/>
                  </a:moveTo>
                  <a:lnTo>
                    <a:pt x="0" y="0"/>
                  </a:lnTo>
                  <a:lnTo>
                    <a:pt x="0" y="7"/>
                  </a:lnTo>
                  <a:lnTo>
                    <a:pt x="0" y="12"/>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05" name="Freeform 407"/>
            <p:cNvSpPr>
              <a:spLocks/>
            </p:cNvSpPr>
            <p:nvPr/>
          </p:nvSpPr>
          <p:spPr bwMode="auto">
            <a:xfrm>
              <a:off x="8757029" y="4822540"/>
              <a:ext cx="1626" cy="5693"/>
            </a:xfrm>
            <a:custGeom>
              <a:avLst/>
              <a:gdLst>
                <a:gd name="T0" fmla="*/ 2 w 2"/>
                <a:gd name="T1" fmla="*/ 7 h 7"/>
                <a:gd name="T2" fmla="*/ 2 w 2"/>
                <a:gd name="T3" fmla="*/ 5 h 7"/>
                <a:gd name="T4" fmla="*/ 2 w 2"/>
                <a:gd name="T5" fmla="*/ 0 h 7"/>
                <a:gd name="T6" fmla="*/ 0 w 2"/>
                <a:gd name="T7" fmla="*/ 5 h 7"/>
                <a:gd name="T8" fmla="*/ 2 w 2"/>
                <a:gd name="T9" fmla="*/ 7 h 7"/>
              </a:gdLst>
              <a:ahLst/>
              <a:cxnLst>
                <a:cxn ang="0">
                  <a:pos x="T0" y="T1"/>
                </a:cxn>
                <a:cxn ang="0">
                  <a:pos x="T2" y="T3"/>
                </a:cxn>
                <a:cxn ang="0">
                  <a:pos x="T4" y="T5"/>
                </a:cxn>
                <a:cxn ang="0">
                  <a:pos x="T6" y="T7"/>
                </a:cxn>
                <a:cxn ang="0">
                  <a:pos x="T8" y="T9"/>
                </a:cxn>
              </a:cxnLst>
              <a:rect l="0" t="0" r="r" b="b"/>
              <a:pathLst>
                <a:path w="2" h="7">
                  <a:moveTo>
                    <a:pt x="2" y="7"/>
                  </a:moveTo>
                  <a:lnTo>
                    <a:pt x="2" y="5"/>
                  </a:lnTo>
                  <a:lnTo>
                    <a:pt x="2" y="0"/>
                  </a:lnTo>
                  <a:lnTo>
                    <a:pt x="0" y="5"/>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06" name="Freeform 408"/>
            <p:cNvSpPr>
              <a:spLocks/>
            </p:cNvSpPr>
            <p:nvPr/>
          </p:nvSpPr>
          <p:spPr bwMode="auto">
            <a:xfrm>
              <a:off x="8741577" y="4760731"/>
              <a:ext cx="7320" cy="5693"/>
            </a:xfrm>
            <a:custGeom>
              <a:avLst/>
              <a:gdLst>
                <a:gd name="T0" fmla="*/ 0 w 9"/>
                <a:gd name="T1" fmla="*/ 5 h 7"/>
                <a:gd name="T2" fmla="*/ 2 w 9"/>
                <a:gd name="T3" fmla="*/ 7 h 7"/>
                <a:gd name="T4" fmla="*/ 4 w 9"/>
                <a:gd name="T5" fmla="*/ 7 h 7"/>
                <a:gd name="T6" fmla="*/ 7 w 9"/>
                <a:gd name="T7" fmla="*/ 5 h 7"/>
                <a:gd name="T8" fmla="*/ 9 w 9"/>
                <a:gd name="T9" fmla="*/ 5 h 7"/>
                <a:gd name="T10" fmla="*/ 9 w 9"/>
                <a:gd name="T11" fmla="*/ 3 h 7"/>
                <a:gd name="T12" fmla="*/ 7 w 9"/>
                <a:gd name="T13" fmla="*/ 3 h 7"/>
                <a:gd name="T14" fmla="*/ 7 w 9"/>
                <a:gd name="T15" fmla="*/ 0 h 7"/>
                <a:gd name="T16" fmla="*/ 2 w 9"/>
                <a:gd name="T17" fmla="*/ 3 h 7"/>
                <a:gd name="T18" fmla="*/ 0 w 9"/>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7">
                  <a:moveTo>
                    <a:pt x="0" y="5"/>
                  </a:moveTo>
                  <a:lnTo>
                    <a:pt x="2" y="7"/>
                  </a:lnTo>
                  <a:lnTo>
                    <a:pt x="4" y="7"/>
                  </a:lnTo>
                  <a:lnTo>
                    <a:pt x="7" y="5"/>
                  </a:lnTo>
                  <a:lnTo>
                    <a:pt x="9" y="5"/>
                  </a:lnTo>
                  <a:lnTo>
                    <a:pt x="9" y="3"/>
                  </a:lnTo>
                  <a:lnTo>
                    <a:pt x="7" y="3"/>
                  </a:lnTo>
                  <a:lnTo>
                    <a:pt x="7" y="0"/>
                  </a:lnTo>
                  <a:lnTo>
                    <a:pt x="2" y="3"/>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07" name="Freeform 409"/>
            <p:cNvSpPr>
              <a:spLocks/>
            </p:cNvSpPr>
            <p:nvPr/>
          </p:nvSpPr>
          <p:spPr bwMode="auto">
            <a:xfrm>
              <a:off x="8560218" y="4585876"/>
              <a:ext cx="2440" cy="4066"/>
            </a:xfrm>
            <a:custGeom>
              <a:avLst/>
              <a:gdLst>
                <a:gd name="T0" fmla="*/ 0 w 3"/>
                <a:gd name="T1" fmla="*/ 2 h 5"/>
                <a:gd name="T2" fmla="*/ 3 w 3"/>
                <a:gd name="T3" fmla="*/ 5 h 5"/>
                <a:gd name="T4" fmla="*/ 0 w 3"/>
                <a:gd name="T5" fmla="*/ 0 h 5"/>
                <a:gd name="T6" fmla="*/ 0 w 3"/>
                <a:gd name="T7" fmla="*/ 2 h 5"/>
              </a:gdLst>
              <a:ahLst/>
              <a:cxnLst>
                <a:cxn ang="0">
                  <a:pos x="T0" y="T1"/>
                </a:cxn>
                <a:cxn ang="0">
                  <a:pos x="T2" y="T3"/>
                </a:cxn>
                <a:cxn ang="0">
                  <a:pos x="T4" y="T5"/>
                </a:cxn>
                <a:cxn ang="0">
                  <a:pos x="T6" y="T7"/>
                </a:cxn>
              </a:cxnLst>
              <a:rect l="0" t="0" r="r" b="b"/>
              <a:pathLst>
                <a:path w="3" h="5">
                  <a:moveTo>
                    <a:pt x="0" y="2"/>
                  </a:moveTo>
                  <a:lnTo>
                    <a:pt x="3" y="5"/>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08" name="Freeform 410"/>
            <p:cNvSpPr>
              <a:spLocks/>
            </p:cNvSpPr>
            <p:nvPr/>
          </p:nvSpPr>
          <p:spPr bwMode="auto">
            <a:xfrm>
              <a:off x="8565910" y="4581811"/>
              <a:ext cx="19518" cy="15452"/>
            </a:xfrm>
            <a:custGeom>
              <a:avLst/>
              <a:gdLst>
                <a:gd name="T0" fmla="*/ 0 w 24"/>
                <a:gd name="T1" fmla="*/ 3 h 19"/>
                <a:gd name="T2" fmla="*/ 3 w 24"/>
                <a:gd name="T3" fmla="*/ 10 h 19"/>
                <a:gd name="T4" fmla="*/ 10 w 24"/>
                <a:gd name="T5" fmla="*/ 14 h 19"/>
                <a:gd name="T6" fmla="*/ 15 w 24"/>
                <a:gd name="T7" fmla="*/ 17 h 19"/>
                <a:gd name="T8" fmla="*/ 19 w 24"/>
                <a:gd name="T9" fmla="*/ 19 h 19"/>
                <a:gd name="T10" fmla="*/ 24 w 24"/>
                <a:gd name="T11" fmla="*/ 19 h 19"/>
                <a:gd name="T12" fmla="*/ 22 w 24"/>
                <a:gd name="T13" fmla="*/ 17 h 19"/>
                <a:gd name="T14" fmla="*/ 19 w 24"/>
                <a:gd name="T15" fmla="*/ 12 h 19"/>
                <a:gd name="T16" fmla="*/ 15 w 24"/>
                <a:gd name="T17" fmla="*/ 10 h 19"/>
                <a:gd name="T18" fmla="*/ 15 w 24"/>
                <a:gd name="T19" fmla="*/ 7 h 19"/>
                <a:gd name="T20" fmla="*/ 12 w 24"/>
                <a:gd name="T21" fmla="*/ 7 h 19"/>
                <a:gd name="T22" fmla="*/ 5 w 24"/>
                <a:gd name="T23" fmla="*/ 5 h 19"/>
                <a:gd name="T24" fmla="*/ 5 w 24"/>
                <a:gd name="T25" fmla="*/ 3 h 19"/>
                <a:gd name="T26" fmla="*/ 3 w 24"/>
                <a:gd name="T27" fmla="*/ 0 h 19"/>
                <a:gd name="T28" fmla="*/ 0 w 24"/>
                <a:gd name="T29"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9">
                  <a:moveTo>
                    <a:pt x="0" y="3"/>
                  </a:moveTo>
                  <a:lnTo>
                    <a:pt x="3" y="10"/>
                  </a:lnTo>
                  <a:lnTo>
                    <a:pt x="10" y="14"/>
                  </a:lnTo>
                  <a:lnTo>
                    <a:pt x="15" y="17"/>
                  </a:lnTo>
                  <a:lnTo>
                    <a:pt x="19" y="19"/>
                  </a:lnTo>
                  <a:lnTo>
                    <a:pt x="24" y="19"/>
                  </a:lnTo>
                  <a:lnTo>
                    <a:pt x="22" y="17"/>
                  </a:lnTo>
                  <a:lnTo>
                    <a:pt x="19" y="12"/>
                  </a:lnTo>
                  <a:lnTo>
                    <a:pt x="15" y="10"/>
                  </a:lnTo>
                  <a:lnTo>
                    <a:pt x="15" y="7"/>
                  </a:lnTo>
                  <a:lnTo>
                    <a:pt x="12" y="7"/>
                  </a:lnTo>
                  <a:lnTo>
                    <a:pt x="5" y="5"/>
                  </a:lnTo>
                  <a:lnTo>
                    <a:pt x="5" y="3"/>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09" name="Freeform 411"/>
            <p:cNvSpPr>
              <a:spLocks/>
            </p:cNvSpPr>
            <p:nvPr/>
          </p:nvSpPr>
          <p:spPr bwMode="auto">
            <a:xfrm>
              <a:off x="8579736" y="4607022"/>
              <a:ext cx="9760" cy="9760"/>
            </a:xfrm>
            <a:custGeom>
              <a:avLst/>
              <a:gdLst>
                <a:gd name="T0" fmla="*/ 5 w 12"/>
                <a:gd name="T1" fmla="*/ 0 h 12"/>
                <a:gd name="T2" fmla="*/ 2 w 12"/>
                <a:gd name="T3" fmla="*/ 0 h 12"/>
                <a:gd name="T4" fmla="*/ 0 w 12"/>
                <a:gd name="T5" fmla="*/ 2 h 12"/>
                <a:gd name="T6" fmla="*/ 0 w 12"/>
                <a:gd name="T7" fmla="*/ 7 h 12"/>
                <a:gd name="T8" fmla="*/ 2 w 12"/>
                <a:gd name="T9" fmla="*/ 7 h 12"/>
                <a:gd name="T10" fmla="*/ 5 w 12"/>
                <a:gd name="T11" fmla="*/ 7 h 12"/>
                <a:gd name="T12" fmla="*/ 5 w 12"/>
                <a:gd name="T13" fmla="*/ 9 h 12"/>
                <a:gd name="T14" fmla="*/ 7 w 12"/>
                <a:gd name="T15" fmla="*/ 12 h 12"/>
                <a:gd name="T16" fmla="*/ 9 w 12"/>
                <a:gd name="T17" fmla="*/ 12 h 12"/>
                <a:gd name="T18" fmla="*/ 12 w 12"/>
                <a:gd name="T19" fmla="*/ 7 h 12"/>
                <a:gd name="T20" fmla="*/ 9 w 12"/>
                <a:gd name="T21" fmla="*/ 5 h 12"/>
                <a:gd name="T22" fmla="*/ 7 w 12"/>
                <a:gd name="T23" fmla="*/ 2 h 12"/>
                <a:gd name="T24" fmla="*/ 5 w 12"/>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2">
                  <a:moveTo>
                    <a:pt x="5" y="0"/>
                  </a:moveTo>
                  <a:lnTo>
                    <a:pt x="2" y="0"/>
                  </a:lnTo>
                  <a:lnTo>
                    <a:pt x="0" y="2"/>
                  </a:lnTo>
                  <a:lnTo>
                    <a:pt x="0" y="7"/>
                  </a:lnTo>
                  <a:lnTo>
                    <a:pt x="2" y="7"/>
                  </a:lnTo>
                  <a:lnTo>
                    <a:pt x="5" y="7"/>
                  </a:lnTo>
                  <a:lnTo>
                    <a:pt x="5" y="9"/>
                  </a:lnTo>
                  <a:lnTo>
                    <a:pt x="7" y="12"/>
                  </a:lnTo>
                  <a:lnTo>
                    <a:pt x="9" y="12"/>
                  </a:lnTo>
                  <a:lnTo>
                    <a:pt x="12" y="7"/>
                  </a:lnTo>
                  <a:lnTo>
                    <a:pt x="9" y="5"/>
                  </a:lnTo>
                  <a:lnTo>
                    <a:pt x="7"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10" name="Freeform 412"/>
            <p:cNvSpPr>
              <a:spLocks/>
            </p:cNvSpPr>
            <p:nvPr/>
          </p:nvSpPr>
          <p:spPr bwMode="auto">
            <a:xfrm>
              <a:off x="8589495" y="4618407"/>
              <a:ext cx="4066" cy="2439"/>
            </a:xfrm>
            <a:custGeom>
              <a:avLst/>
              <a:gdLst>
                <a:gd name="T0" fmla="*/ 0 w 5"/>
                <a:gd name="T1" fmla="*/ 3 h 3"/>
                <a:gd name="T2" fmla="*/ 2 w 5"/>
                <a:gd name="T3" fmla="*/ 3 h 3"/>
                <a:gd name="T4" fmla="*/ 5 w 5"/>
                <a:gd name="T5" fmla="*/ 0 h 3"/>
                <a:gd name="T6" fmla="*/ 0 w 5"/>
                <a:gd name="T7" fmla="*/ 0 h 3"/>
                <a:gd name="T8" fmla="*/ 0 w 5"/>
                <a:gd name="T9" fmla="*/ 0 h 3"/>
                <a:gd name="T10" fmla="*/ 0 w 5"/>
                <a:gd name="T11" fmla="*/ 3 h 3"/>
              </a:gdLst>
              <a:ahLst/>
              <a:cxnLst>
                <a:cxn ang="0">
                  <a:pos x="T0" y="T1"/>
                </a:cxn>
                <a:cxn ang="0">
                  <a:pos x="T2" y="T3"/>
                </a:cxn>
                <a:cxn ang="0">
                  <a:pos x="T4" y="T5"/>
                </a:cxn>
                <a:cxn ang="0">
                  <a:pos x="T6" y="T7"/>
                </a:cxn>
                <a:cxn ang="0">
                  <a:pos x="T8" y="T9"/>
                </a:cxn>
                <a:cxn ang="0">
                  <a:pos x="T10" y="T11"/>
                </a:cxn>
              </a:cxnLst>
              <a:rect l="0" t="0" r="r" b="b"/>
              <a:pathLst>
                <a:path w="5" h="3">
                  <a:moveTo>
                    <a:pt x="0" y="3"/>
                  </a:moveTo>
                  <a:lnTo>
                    <a:pt x="2" y="3"/>
                  </a:lnTo>
                  <a:lnTo>
                    <a:pt x="5" y="0"/>
                  </a:lnTo>
                  <a:lnTo>
                    <a:pt x="0" y="0"/>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11" name="Freeform 413"/>
            <p:cNvSpPr>
              <a:spLocks/>
            </p:cNvSpPr>
            <p:nvPr/>
          </p:nvSpPr>
          <p:spPr bwMode="auto">
            <a:xfrm>
              <a:off x="8599254" y="4598889"/>
              <a:ext cx="21146" cy="17892"/>
            </a:xfrm>
            <a:custGeom>
              <a:avLst/>
              <a:gdLst>
                <a:gd name="T0" fmla="*/ 6 w 11"/>
                <a:gd name="T1" fmla="*/ 6 h 9"/>
                <a:gd name="T2" fmla="*/ 8 w 11"/>
                <a:gd name="T3" fmla="*/ 7 h 9"/>
                <a:gd name="T4" fmla="*/ 9 w 11"/>
                <a:gd name="T5" fmla="*/ 8 h 9"/>
                <a:gd name="T6" fmla="*/ 9 w 11"/>
                <a:gd name="T7" fmla="*/ 9 h 9"/>
                <a:gd name="T8" fmla="*/ 10 w 11"/>
                <a:gd name="T9" fmla="*/ 8 h 9"/>
                <a:gd name="T10" fmla="*/ 11 w 11"/>
                <a:gd name="T11" fmla="*/ 9 h 9"/>
                <a:gd name="T12" fmla="*/ 10 w 11"/>
                <a:gd name="T13" fmla="*/ 8 h 9"/>
                <a:gd name="T14" fmla="*/ 11 w 11"/>
                <a:gd name="T15" fmla="*/ 7 h 9"/>
                <a:gd name="T16" fmla="*/ 8 w 11"/>
                <a:gd name="T17" fmla="*/ 4 h 9"/>
                <a:gd name="T18" fmla="*/ 5 w 11"/>
                <a:gd name="T19" fmla="*/ 3 h 9"/>
                <a:gd name="T20" fmla="*/ 3 w 11"/>
                <a:gd name="T21" fmla="*/ 1 h 9"/>
                <a:gd name="T22" fmla="*/ 0 w 11"/>
                <a:gd name="T23" fmla="*/ 0 h 9"/>
                <a:gd name="T24" fmla="*/ 2 w 11"/>
                <a:gd name="T25" fmla="*/ 2 h 9"/>
                <a:gd name="T26" fmla="*/ 6 w 11"/>
                <a:gd name="T2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9">
                  <a:moveTo>
                    <a:pt x="6" y="6"/>
                  </a:moveTo>
                  <a:cubicBezTo>
                    <a:pt x="8" y="7"/>
                    <a:pt x="8" y="7"/>
                    <a:pt x="8" y="7"/>
                  </a:cubicBezTo>
                  <a:cubicBezTo>
                    <a:pt x="9" y="8"/>
                    <a:pt x="9" y="8"/>
                    <a:pt x="9" y="8"/>
                  </a:cubicBezTo>
                  <a:cubicBezTo>
                    <a:pt x="9" y="9"/>
                    <a:pt x="9" y="9"/>
                    <a:pt x="9" y="9"/>
                  </a:cubicBezTo>
                  <a:cubicBezTo>
                    <a:pt x="10" y="8"/>
                    <a:pt x="10" y="8"/>
                    <a:pt x="10" y="8"/>
                  </a:cubicBezTo>
                  <a:cubicBezTo>
                    <a:pt x="11" y="9"/>
                    <a:pt x="11" y="9"/>
                    <a:pt x="11" y="9"/>
                  </a:cubicBezTo>
                  <a:cubicBezTo>
                    <a:pt x="10" y="8"/>
                    <a:pt x="10" y="8"/>
                    <a:pt x="10" y="8"/>
                  </a:cubicBezTo>
                  <a:cubicBezTo>
                    <a:pt x="11" y="7"/>
                    <a:pt x="11" y="7"/>
                    <a:pt x="11" y="7"/>
                  </a:cubicBezTo>
                  <a:cubicBezTo>
                    <a:pt x="8" y="4"/>
                    <a:pt x="8" y="4"/>
                    <a:pt x="8" y="4"/>
                  </a:cubicBezTo>
                  <a:cubicBezTo>
                    <a:pt x="5" y="3"/>
                    <a:pt x="5" y="3"/>
                    <a:pt x="5" y="3"/>
                  </a:cubicBezTo>
                  <a:cubicBezTo>
                    <a:pt x="3" y="1"/>
                    <a:pt x="3" y="1"/>
                    <a:pt x="3" y="1"/>
                  </a:cubicBezTo>
                  <a:cubicBezTo>
                    <a:pt x="0" y="0"/>
                    <a:pt x="0" y="0"/>
                    <a:pt x="0" y="0"/>
                  </a:cubicBezTo>
                  <a:cubicBezTo>
                    <a:pt x="0" y="0"/>
                    <a:pt x="2" y="2"/>
                    <a:pt x="2" y="2"/>
                  </a:cubicBezTo>
                  <a:lnTo>
                    <a:pt x="6" y="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12" name="Freeform 414"/>
            <p:cNvSpPr>
              <a:spLocks/>
            </p:cNvSpPr>
            <p:nvPr/>
          </p:nvSpPr>
          <p:spPr bwMode="auto">
            <a:xfrm>
              <a:off x="8620398" y="4670457"/>
              <a:ext cx="8946" cy="4066"/>
            </a:xfrm>
            <a:custGeom>
              <a:avLst/>
              <a:gdLst>
                <a:gd name="T0" fmla="*/ 4 w 11"/>
                <a:gd name="T1" fmla="*/ 0 h 5"/>
                <a:gd name="T2" fmla="*/ 0 w 11"/>
                <a:gd name="T3" fmla="*/ 0 h 5"/>
                <a:gd name="T4" fmla="*/ 0 w 11"/>
                <a:gd name="T5" fmla="*/ 2 h 5"/>
                <a:gd name="T6" fmla="*/ 2 w 11"/>
                <a:gd name="T7" fmla="*/ 5 h 5"/>
                <a:gd name="T8" fmla="*/ 4 w 11"/>
                <a:gd name="T9" fmla="*/ 5 h 5"/>
                <a:gd name="T10" fmla="*/ 9 w 11"/>
                <a:gd name="T11" fmla="*/ 5 h 5"/>
                <a:gd name="T12" fmla="*/ 11 w 11"/>
                <a:gd name="T13" fmla="*/ 5 h 5"/>
                <a:gd name="T14" fmla="*/ 7 w 11"/>
                <a:gd name="T15" fmla="*/ 2 h 5"/>
                <a:gd name="T16" fmla="*/ 4 w 11"/>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
                  <a:moveTo>
                    <a:pt x="4" y="0"/>
                  </a:moveTo>
                  <a:lnTo>
                    <a:pt x="0" y="0"/>
                  </a:lnTo>
                  <a:lnTo>
                    <a:pt x="0" y="2"/>
                  </a:lnTo>
                  <a:lnTo>
                    <a:pt x="2" y="5"/>
                  </a:lnTo>
                  <a:lnTo>
                    <a:pt x="4" y="5"/>
                  </a:lnTo>
                  <a:lnTo>
                    <a:pt x="9" y="5"/>
                  </a:lnTo>
                  <a:lnTo>
                    <a:pt x="11" y="5"/>
                  </a:lnTo>
                  <a:lnTo>
                    <a:pt x="7" y="2"/>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13" name="Freeform 415"/>
            <p:cNvSpPr>
              <a:spLocks/>
            </p:cNvSpPr>
            <p:nvPr/>
          </p:nvSpPr>
          <p:spPr bwMode="auto">
            <a:xfrm>
              <a:off x="8568349" y="4601329"/>
              <a:ext cx="4066" cy="5693"/>
            </a:xfrm>
            <a:custGeom>
              <a:avLst/>
              <a:gdLst>
                <a:gd name="T0" fmla="*/ 5 w 5"/>
                <a:gd name="T1" fmla="*/ 5 h 7"/>
                <a:gd name="T2" fmla="*/ 5 w 5"/>
                <a:gd name="T3" fmla="*/ 2 h 7"/>
                <a:gd name="T4" fmla="*/ 0 w 5"/>
                <a:gd name="T5" fmla="*/ 0 h 7"/>
                <a:gd name="T6" fmla="*/ 0 w 5"/>
                <a:gd name="T7" fmla="*/ 2 h 7"/>
                <a:gd name="T8" fmla="*/ 2 w 5"/>
                <a:gd name="T9" fmla="*/ 5 h 7"/>
                <a:gd name="T10" fmla="*/ 2 w 5"/>
                <a:gd name="T11" fmla="*/ 7 h 7"/>
                <a:gd name="T12" fmla="*/ 5 w 5"/>
                <a:gd name="T13" fmla="*/ 5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5" y="5"/>
                  </a:moveTo>
                  <a:lnTo>
                    <a:pt x="5" y="2"/>
                  </a:lnTo>
                  <a:lnTo>
                    <a:pt x="0" y="0"/>
                  </a:lnTo>
                  <a:lnTo>
                    <a:pt x="0" y="2"/>
                  </a:lnTo>
                  <a:lnTo>
                    <a:pt x="2" y="5"/>
                  </a:lnTo>
                  <a:lnTo>
                    <a:pt x="2" y="7"/>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14" name="Freeform 416"/>
            <p:cNvSpPr>
              <a:spLocks/>
            </p:cNvSpPr>
            <p:nvPr/>
          </p:nvSpPr>
          <p:spPr bwMode="auto">
            <a:xfrm>
              <a:off x="8578109" y="4616781"/>
              <a:ext cx="3253" cy="1627"/>
            </a:xfrm>
            <a:custGeom>
              <a:avLst/>
              <a:gdLst>
                <a:gd name="T0" fmla="*/ 4 w 4"/>
                <a:gd name="T1" fmla="*/ 0 h 2"/>
                <a:gd name="T2" fmla="*/ 2 w 4"/>
                <a:gd name="T3" fmla="*/ 0 h 2"/>
                <a:gd name="T4" fmla="*/ 0 w 4"/>
                <a:gd name="T5" fmla="*/ 0 h 2"/>
                <a:gd name="T6" fmla="*/ 4 w 4"/>
                <a:gd name="T7" fmla="*/ 2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0"/>
                  </a:lnTo>
                  <a:lnTo>
                    <a:pt x="0" y="0"/>
                  </a:lnTo>
                  <a:lnTo>
                    <a:pt x="4" y="2"/>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15" name="Rectangle 417"/>
            <p:cNvSpPr>
              <a:spLocks noChangeArrowheads="1"/>
            </p:cNvSpPr>
            <p:nvPr/>
          </p:nvSpPr>
          <p:spPr bwMode="auto">
            <a:xfrm>
              <a:off x="8627718" y="4626539"/>
              <a:ext cx="1626" cy="1627"/>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16" name="Freeform 418"/>
            <p:cNvSpPr>
              <a:spLocks/>
            </p:cNvSpPr>
            <p:nvPr/>
          </p:nvSpPr>
          <p:spPr bwMode="auto">
            <a:xfrm>
              <a:off x="8574042" y="4605395"/>
              <a:ext cx="5693" cy="3253"/>
            </a:xfrm>
            <a:custGeom>
              <a:avLst/>
              <a:gdLst>
                <a:gd name="T0" fmla="*/ 1 w 3"/>
                <a:gd name="T1" fmla="*/ 0 h 2"/>
                <a:gd name="T2" fmla="*/ 0 w 3"/>
                <a:gd name="T3" fmla="*/ 1 h 2"/>
                <a:gd name="T4" fmla="*/ 0 w 3"/>
                <a:gd name="T5" fmla="*/ 1 h 2"/>
                <a:gd name="T6" fmla="*/ 1 w 3"/>
                <a:gd name="T7" fmla="*/ 2 h 2"/>
                <a:gd name="T8" fmla="*/ 2 w 3"/>
                <a:gd name="T9" fmla="*/ 2 h 2"/>
                <a:gd name="T10" fmla="*/ 3 w 3"/>
                <a:gd name="T11" fmla="*/ 1 h 2"/>
                <a:gd name="T12" fmla="*/ 1 w 3"/>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3" h="2">
                  <a:moveTo>
                    <a:pt x="1" y="0"/>
                  </a:moveTo>
                  <a:cubicBezTo>
                    <a:pt x="0" y="1"/>
                    <a:pt x="0" y="1"/>
                    <a:pt x="0" y="1"/>
                  </a:cubicBezTo>
                  <a:cubicBezTo>
                    <a:pt x="0" y="1"/>
                    <a:pt x="0" y="1"/>
                    <a:pt x="0" y="1"/>
                  </a:cubicBezTo>
                  <a:cubicBezTo>
                    <a:pt x="1" y="2"/>
                    <a:pt x="1" y="2"/>
                    <a:pt x="1" y="2"/>
                  </a:cubicBezTo>
                  <a:cubicBezTo>
                    <a:pt x="2" y="2"/>
                    <a:pt x="2" y="2"/>
                    <a:pt x="2" y="2"/>
                  </a:cubicBezTo>
                  <a:cubicBezTo>
                    <a:pt x="3" y="1"/>
                    <a:pt x="3" y="1"/>
                    <a:pt x="3" y="1"/>
                  </a:cubicBezTo>
                  <a:lnTo>
                    <a:pt x="1"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17" name="Freeform 419"/>
            <p:cNvSpPr>
              <a:spLocks/>
            </p:cNvSpPr>
            <p:nvPr/>
          </p:nvSpPr>
          <p:spPr bwMode="auto">
            <a:xfrm>
              <a:off x="8616332" y="4629793"/>
              <a:ext cx="19518" cy="13826"/>
            </a:xfrm>
            <a:custGeom>
              <a:avLst/>
              <a:gdLst>
                <a:gd name="T0" fmla="*/ 2 w 24"/>
                <a:gd name="T1" fmla="*/ 0 h 17"/>
                <a:gd name="T2" fmla="*/ 0 w 24"/>
                <a:gd name="T3" fmla="*/ 5 h 17"/>
                <a:gd name="T4" fmla="*/ 5 w 24"/>
                <a:gd name="T5" fmla="*/ 12 h 17"/>
                <a:gd name="T6" fmla="*/ 12 w 24"/>
                <a:gd name="T7" fmla="*/ 12 h 17"/>
                <a:gd name="T8" fmla="*/ 14 w 24"/>
                <a:gd name="T9" fmla="*/ 12 h 17"/>
                <a:gd name="T10" fmla="*/ 19 w 24"/>
                <a:gd name="T11" fmla="*/ 17 h 17"/>
                <a:gd name="T12" fmla="*/ 24 w 24"/>
                <a:gd name="T13" fmla="*/ 17 h 17"/>
                <a:gd name="T14" fmla="*/ 24 w 24"/>
                <a:gd name="T15" fmla="*/ 12 h 17"/>
                <a:gd name="T16" fmla="*/ 24 w 24"/>
                <a:gd name="T17" fmla="*/ 10 h 17"/>
                <a:gd name="T18" fmla="*/ 21 w 24"/>
                <a:gd name="T19" fmla="*/ 10 h 17"/>
                <a:gd name="T20" fmla="*/ 19 w 24"/>
                <a:gd name="T21" fmla="*/ 5 h 17"/>
                <a:gd name="T22" fmla="*/ 12 w 24"/>
                <a:gd name="T23" fmla="*/ 3 h 17"/>
                <a:gd name="T24" fmla="*/ 7 w 24"/>
                <a:gd name="T25" fmla="*/ 3 h 17"/>
                <a:gd name="T26" fmla="*/ 5 w 24"/>
                <a:gd name="T27" fmla="*/ 0 h 17"/>
                <a:gd name="T28" fmla="*/ 2 w 24"/>
                <a:gd name="T2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7">
                  <a:moveTo>
                    <a:pt x="2" y="0"/>
                  </a:moveTo>
                  <a:lnTo>
                    <a:pt x="0" y="5"/>
                  </a:lnTo>
                  <a:lnTo>
                    <a:pt x="5" y="12"/>
                  </a:lnTo>
                  <a:lnTo>
                    <a:pt x="12" y="12"/>
                  </a:lnTo>
                  <a:lnTo>
                    <a:pt x="14" y="12"/>
                  </a:lnTo>
                  <a:lnTo>
                    <a:pt x="19" y="17"/>
                  </a:lnTo>
                  <a:lnTo>
                    <a:pt x="24" y="17"/>
                  </a:lnTo>
                  <a:lnTo>
                    <a:pt x="24" y="12"/>
                  </a:lnTo>
                  <a:lnTo>
                    <a:pt x="24" y="10"/>
                  </a:lnTo>
                  <a:lnTo>
                    <a:pt x="21" y="10"/>
                  </a:lnTo>
                  <a:lnTo>
                    <a:pt x="19" y="5"/>
                  </a:lnTo>
                  <a:lnTo>
                    <a:pt x="12" y="3"/>
                  </a:lnTo>
                  <a:lnTo>
                    <a:pt x="7" y="3"/>
                  </a:lnTo>
                  <a:lnTo>
                    <a:pt x="5"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18" name="Freeform 420"/>
            <p:cNvSpPr>
              <a:spLocks/>
            </p:cNvSpPr>
            <p:nvPr/>
          </p:nvSpPr>
          <p:spPr bwMode="auto">
            <a:xfrm>
              <a:off x="8713925" y="4656632"/>
              <a:ext cx="6506" cy="4066"/>
            </a:xfrm>
            <a:custGeom>
              <a:avLst/>
              <a:gdLst>
                <a:gd name="T0" fmla="*/ 5 w 8"/>
                <a:gd name="T1" fmla="*/ 5 h 5"/>
                <a:gd name="T2" fmla="*/ 8 w 8"/>
                <a:gd name="T3" fmla="*/ 3 h 5"/>
                <a:gd name="T4" fmla="*/ 8 w 8"/>
                <a:gd name="T5" fmla="*/ 0 h 5"/>
                <a:gd name="T6" fmla="*/ 3 w 8"/>
                <a:gd name="T7" fmla="*/ 0 h 5"/>
                <a:gd name="T8" fmla="*/ 0 w 8"/>
                <a:gd name="T9" fmla="*/ 3 h 5"/>
                <a:gd name="T10" fmla="*/ 0 w 8"/>
                <a:gd name="T11" fmla="*/ 5 h 5"/>
                <a:gd name="T12" fmla="*/ 5 w 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5" y="5"/>
                  </a:moveTo>
                  <a:lnTo>
                    <a:pt x="8" y="3"/>
                  </a:lnTo>
                  <a:lnTo>
                    <a:pt x="8" y="0"/>
                  </a:lnTo>
                  <a:lnTo>
                    <a:pt x="3" y="0"/>
                  </a:lnTo>
                  <a:lnTo>
                    <a:pt x="0" y="3"/>
                  </a:lnTo>
                  <a:lnTo>
                    <a:pt x="0" y="5"/>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19" name="Freeform 421"/>
            <p:cNvSpPr>
              <a:spLocks/>
            </p:cNvSpPr>
            <p:nvPr/>
          </p:nvSpPr>
          <p:spPr bwMode="auto">
            <a:xfrm>
              <a:off x="8564283" y="4577744"/>
              <a:ext cx="4066" cy="4066"/>
            </a:xfrm>
            <a:custGeom>
              <a:avLst/>
              <a:gdLst>
                <a:gd name="T0" fmla="*/ 5 w 5"/>
                <a:gd name="T1" fmla="*/ 0 h 5"/>
                <a:gd name="T2" fmla="*/ 0 w 5"/>
                <a:gd name="T3" fmla="*/ 5 h 5"/>
                <a:gd name="T4" fmla="*/ 5 w 5"/>
                <a:gd name="T5" fmla="*/ 3 h 5"/>
                <a:gd name="T6" fmla="*/ 5 w 5"/>
                <a:gd name="T7" fmla="*/ 0 h 5"/>
              </a:gdLst>
              <a:ahLst/>
              <a:cxnLst>
                <a:cxn ang="0">
                  <a:pos x="T0" y="T1"/>
                </a:cxn>
                <a:cxn ang="0">
                  <a:pos x="T2" y="T3"/>
                </a:cxn>
                <a:cxn ang="0">
                  <a:pos x="T4" y="T5"/>
                </a:cxn>
                <a:cxn ang="0">
                  <a:pos x="T6" y="T7"/>
                </a:cxn>
              </a:cxnLst>
              <a:rect l="0" t="0" r="r" b="b"/>
              <a:pathLst>
                <a:path w="5" h="5">
                  <a:moveTo>
                    <a:pt x="5" y="0"/>
                  </a:moveTo>
                  <a:lnTo>
                    <a:pt x="0" y="5"/>
                  </a:lnTo>
                  <a:lnTo>
                    <a:pt x="5" y="3"/>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20" name="Freeform 422"/>
            <p:cNvSpPr>
              <a:spLocks/>
            </p:cNvSpPr>
            <p:nvPr/>
          </p:nvSpPr>
          <p:spPr bwMode="auto">
            <a:xfrm>
              <a:off x="8631784" y="4614342"/>
              <a:ext cx="18705" cy="23585"/>
            </a:xfrm>
            <a:custGeom>
              <a:avLst/>
              <a:gdLst>
                <a:gd name="T0" fmla="*/ 5 w 23"/>
                <a:gd name="T1" fmla="*/ 3 h 29"/>
                <a:gd name="T2" fmla="*/ 2 w 23"/>
                <a:gd name="T3" fmla="*/ 5 h 29"/>
                <a:gd name="T4" fmla="*/ 5 w 23"/>
                <a:gd name="T5" fmla="*/ 10 h 29"/>
                <a:gd name="T6" fmla="*/ 7 w 23"/>
                <a:gd name="T7" fmla="*/ 17 h 29"/>
                <a:gd name="T8" fmla="*/ 14 w 23"/>
                <a:gd name="T9" fmla="*/ 22 h 29"/>
                <a:gd name="T10" fmla="*/ 19 w 23"/>
                <a:gd name="T11" fmla="*/ 24 h 29"/>
                <a:gd name="T12" fmla="*/ 19 w 23"/>
                <a:gd name="T13" fmla="*/ 29 h 29"/>
                <a:gd name="T14" fmla="*/ 21 w 23"/>
                <a:gd name="T15" fmla="*/ 29 h 29"/>
                <a:gd name="T16" fmla="*/ 23 w 23"/>
                <a:gd name="T17" fmla="*/ 24 h 29"/>
                <a:gd name="T18" fmla="*/ 19 w 23"/>
                <a:gd name="T19" fmla="*/ 19 h 29"/>
                <a:gd name="T20" fmla="*/ 16 w 23"/>
                <a:gd name="T21" fmla="*/ 19 h 29"/>
                <a:gd name="T22" fmla="*/ 14 w 23"/>
                <a:gd name="T23" fmla="*/ 15 h 29"/>
                <a:gd name="T24" fmla="*/ 9 w 23"/>
                <a:gd name="T25" fmla="*/ 8 h 29"/>
                <a:gd name="T26" fmla="*/ 9 w 23"/>
                <a:gd name="T27" fmla="*/ 5 h 29"/>
                <a:gd name="T28" fmla="*/ 5 w 23"/>
                <a:gd name="T29" fmla="*/ 0 h 29"/>
                <a:gd name="T30" fmla="*/ 0 w 23"/>
                <a:gd name="T31" fmla="*/ 0 h 29"/>
                <a:gd name="T32" fmla="*/ 0 w 23"/>
                <a:gd name="T33" fmla="*/ 3 h 29"/>
                <a:gd name="T34" fmla="*/ 5 w 23"/>
                <a:gd name="T35"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9">
                  <a:moveTo>
                    <a:pt x="5" y="3"/>
                  </a:moveTo>
                  <a:lnTo>
                    <a:pt x="2" y="5"/>
                  </a:lnTo>
                  <a:lnTo>
                    <a:pt x="5" y="10"/>
                  </a:lnTo>
                  <a:lnTo>
                    <a:pt x="7" y="17"/>
                  </a:lnTo>
                  <a:lnTo>
                    <a:pt x="14" y="22"/>
                  </a:lnTo>
                  <a:lnTo>
                    <a:pt x="19" y="24"/>
                  </a:lnTo>
                  <a:lnTo>
                    <a:pt x="19" y="29"/>
                  </a:lnTo>
                  <a:lnTo>
                    <a:pt x="21" y="29"/>
                  </a:lnTo>
                  <a:lnTo>
                    <a:pt x="23" y="24"/>
                  </a:lnTo>
                  <a:lnTo>
                    <a:pt x="19" y="19"/>
                  </a:lnTo>
                  <a:lnTo>
                    <a:pt x="16" y="19"/>
                  </a:lnTo>
                  <a:lnTo>
                    <a:pt x="14" y="15"/>
                  </a:lnTo>
                  <a:lnTo>
                    <a:pt x="9" y="8"/>
                  </a:lnTo>
                  <a:lnTo>
                    <a:pt x="9" y="5"/>
                  </a:lnTo>
                  <a:lnTo>
                    <a:pt x="5" y="0"/>
                  </a:lnTo>
                  <a:lnTo>
                    <a:pt x="0" y="0"/>
                  </a:lnTo>
                  <a:lnTo>
                    <a:pt x="0" y="3"/>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21" name="Freeform 423"/>
            <p:cNvSpPr>
              <a:spLocks/>
            </p:cNvSpPr>
            <p:nvPr/>
          </p:nvSpPr>
          <p:spPr bwMode="auto">
            <a:xfrm>
              <a:off x="8643171" y="4649312"/>
              <a:ext cx="15452" cy="11386"/>
            </a:xfrm>
            <a:custGeom>
              <a:avLst/>
              <a:gdLst>
                <a:gd name="T0" fmla="*/ 5 w 19"/>
                <a:gd name="T1" fmla="*/ 0 h 14"/>
                <a:gd name="T2" fmla="*/ 0 w 19"/>
                <a:gd name="T3" fmla="*/ 0 h 14"/>
                <a:gd name="T4" fmla="*/ 2 w 19"/>
                <a:gd name="T5" fmla="*/ 2 h 14"/>
                <a:gd name="T6" fmla="*/ 2 w 19"/>
                <a:gd name="T7" fmla="*/ 5 h 14"/>
                <a:gd name="T8" fmla="*/ 7 w 19"/>
                <a:gd name="T9" fmla="*/ 9 h 14"/>
                <a:gd name="T10" fmla="*/ 14 w 19"/>
                <a:gd name="T11" fmla="*/ 14 h 14"/>
                <a:gd name="T12" fmla="*/ 19 w 19"/>
                <a:gd name="T13" fmla="*/ 12 h 14"/>
                <a:gd name="T14" fmla="*/ 19 w 19"/>
                <a:gd name="T15" fmla="*/ 12 h 14"/>
                <a:gd name="T16" fmla="*/ 19 w 19"/>
                <a:gd name="T17" fmla="*/ 9 h 14"/>
                <a:gd name="T18" fmla="*/ 17 w 19"/>
                <a:gd name="T19" fmla="*/ 5 h 14"/>
                <a:gd name="T20" fmla="*/ 7 w 19"/>
                <a:gd name="T21" fmla="*/ 5 h 14"/>
                <a:gd name="T22" fmla="*/ 5 w 19"/>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4">
                  <a:moveTo>
                    <a:pt x="5" y="0"/>
                  </a:moveTo>
                  <a:lnTo>
                    <a:pt x="0" y="0"/>
                  </a:lnTo>
                  <a:lnTo>
                    <a:pt x="2" y="2"/>
                  </a:lnTo>
                  <a:lnTo>
                    <a:pt x="2" y="5"/>
                  </a:lnTo>
                  <a:lnTo>
                    <a:pt x="7" y="9"/>
                  </a:lnTo>
                  <a:lnTo>
                    <a:pt x="14" y="14"/>
                  </a:lnTo>
                  <a:lnTo>
                    <a:pt x="19" y="12"/>
                  </a:lnTo>
                  <a:lnTo>
                    <a:pt x="19" y="12"/>
                  </a:lnTo>
                  <a:lnTo>
                    <a:pt x="19" y="9"/>
                  </a:lnTo>
                  <a:lnTo>
                    <a:pt x="17" y="5"/>
                  </a:lnTo>
                  <a:lnTo>
                    <a:pt x="7" y="5"/>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22" name="Freeform 424"/>
            <p:cNvSpPr>
              <a:spLocks/>
            </p:cNvSpPr>
            <p:nvPr/>
          </p:nvSpPr>
          <p:spPr bwMode="auto">
            <a:xfrm>
              <a:off x="8475636" y="4614342"/>
              <a:ext cx="2440" cy="8133"/>
            </a:xfrm>
            <a:custGeom>
              <a:avLst/>
              <a:gdLst>
                <a:gd name="T0" fmla="*/ 3 w 3"/>
                <a:gd name="T1" fmla="*/ 10 h 10"/>
                <a:gd name="T2" fmla="*/ 3 w 3"/>
                <a:gd name="T3" fmla="*/ 5 h 10"/>
                <a:gd name="T4" fmla="*/ 3 w 3"/>
                <a:gd name="T5" fmla="*/ 0 h 10"/>
                <a:gd name="T6" fmla="*/ 0 w 3"/>
                <a:gd name="T7" fmla="*/ 0 h 10"/>
                <a:gd name="T8" fmla="*/ 0 w 3"/>
                <a:gd name="T9" fmla="*/ 3 h 10"/>
                <a:gd name="T10" fmla="*/ 0 w 3"/>
                <a:gd name="T11" fmla="*/ 5 h 10"/>
                <a:gd name="T12" fmla="*/ 3 w 3"/>
                <a:gd name="T13" fmla="*/ 5 h 10"/>
                <a:gd name="T14" fmla="*/ 3 w 3"/>
                <a:gd name="T15" fmla="*/ 8 h 10"/>
                <a:gd name="T16" fmla="*/ 3 w 3"/>
                <a:gd name="T17" fmla="*/ 10 h 10"/>
                <a:gd name="T18" fmla="*/ 3 w 3"/>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0">
                  <a:moveTo>
                    <a:pt x="3" y="10"/>
                  </a:moveTo>
                  <a:lnTo>
                    <a:pt x="3" y="5"/>
                  </a:lnTo>
                  <a:lnTo>
                    <a:pt x="3" y="0"/>
                  </a:lnTo>
                  <a:lnTo>
                    <a:pt x="0" y="0"/>
                  </a:lnTo>
                  <a:lnTo>
                    <a:pt x="0" y="3"/>
                  </a:lnTo>
                  <a:lnTo>
                    <a:pt x="0" y="5"/>
                  </a:lnTo>
                  <a:lnTo>
                    <a:pt x="3" y="5"/>
                  </a:lnTo>
                  <a:lnTo>
                    <a:pt x="3" y="8"/>
                  </a:lnTo>
                  <a:lnTo>
                    <a:pt x="3" y="10"/>
                  </a:lnTo>
                  <a:lnTo>
                    <a:pt x="3"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23" name="Freeform 425"/>
            <p:cNvSpPr>
              <a:spLocks/>
            </p:cNvSpPr>
            <p:nvPr/>
          </p:nvSpPr>
          <p:spPr bwMode="auto">
            <a:xfrm>
              <a:off x="8306475" y="4516748"/>
              <a:ext cx="163468" cy="139883"/>
            </a:xfrm>
            <a:custGeom>
              <a:avLst/>
              <a:gdLst>
                <a:gd name="T0" fmla="*/ 166 w 201"/>
                <a:gd name="T1" fmla="*/ 135 h 172"/>
                <a:gd name="T2" fmla="*/ 156 w 201"/>
                <a:gd name="T3" fmla="*/ 125 h 172"/>
                <a:gd name="T4" fmla="*/ 144 w 201"/>
                <a:gd name="T5" fmla="*/ 111 h 172"/>
                <a:gd name="T6" fmla="*/ 130 w 201"/>
                <a:gd name="T7" fmla="*/ 101 h 172"/>
                <a:gd name="T8" fmla="*/ 126 w 201"/>
                <a:gd name="T9" fmla="*/ 87 h 172"/>
                <a:gd name="T10" fmla="*/ 142 w 201"/>
                <a:gd name="T11" fmla="*/ 75 h 172"/>
                <a:gd name="T12" fmla="*/ 126 w 201"/>
                <a:gd name="T13" fmla="*/ 68 h 172"/>
                <a:gd name="T14" fmla="*/ 102 w 201"/>
                <a:gd name="T15" fmla="*/ 59 h 172"/>
                <a:gd name="T16" fmla="*/ 102 w 201"/>
                <a:gd name="T17" fmla="*/ 45 h 172"/>
                <a:gd name="T18" fmla="*/ 88 w 201"/>
                <a:gd name="T19" fmla="*/ 35 h 172"/>
                <a:gd name="T20" fmla="*/ 76 w 201"/>
                <a:gd name="T21" fmla="*/ 26 h 172"/>
                <a:gd name="T22" fmla="*/ 62 w 201"/>
                <a:gd name="T23" fmla="*/ 21 h 172"/>
                <a:gd name="T24" fmla="*/ 36 w 201"/>
                <a:gd name="T25" fmla="*/ 12 h 172"/>
                <a:gd name="T26" fmla="*/ 21 w 201"/>
                <a:gd name="T27" fmla="*/ 7 h 172"/>
                <a:gd name="T28" fmla="*/ 5 w 201"/>
                <a:gd name="T29" fmla="*/ 0 h 172"/>
                <a:gd name="T30" fmla="*/ 3 w 201"/>
                <a:gd name="T31" fmla="*/ 87 h 172"/>
                <a:gd name="T32" fmla="*/ 14 w 201"/>
                <a:gd name="T33" fmla="*/ 137 h 172"/>
                <a:gd name="T34" fmla="*/ 31 w 201"/>
                <a:gd name="T35" fmla="*/ 142 h 172"/>
                <a:gd name="T36" fmla="*/ 47 w 201"/>
                <a:gd name="T37" fmla="*/ 137 h 172"/>
                <a:gd name="T38" fmla="*/ 45 w 201"/>
                <a:gd name="T39" fmla="*/ 125 h 172"/>
                <a:gd name="T40" fmla="*/ 29 w 201"/>
                <a:gd name="T41" fmla="*/ 118 h 172"/>
                <a:gd name="T42" fmla="*/ 21 w 201"/>
                <a:gd name="T43" fmla="*/ 109 h 172"/>
                <a:gd name="T44" fmla="*/ 17 w 201"/>
                <a:gd name="T45" fmla="*/ 104 h 172"/>
                <a:gd name="T46" fmla="*/ 26 w 201"/>
                <a:gd name="T47" fmla="*/ 113 h 172"/>
                <a:gd name="T48" fmla="*/ 36 w 201"/>
                <a:gd name="T49" fmla="*/ 120 h 172"/>
                <a:gd name="T50" fmla="*/ 52 w 201"/>
                <a:gd name="T51" fmla="*/ 120 h 172"/>
                <a:gd name="T52" fmla="*/ 50 w 201"/>
                <a:gd name="T53" fmla="*/ 113 h 172"/>
                <a:gd name="T54" fmla="*/ 52 w 201"/>
                <a:gd name="T55" fmla="*/ 111 h 172"/>
                <a:gd name="T56" fmla="*/ 57 w 201"/>
                <a:gd name="T57" fmla="*/ 111 h 172"/>
                <a:gd name="T58" fmla="*/ 55 w 201"/>
                <a:gd name="T59" fmla="*/ 101 h 172"/>
                <a:gd name="T60" fmla="*/ 64 w 201"/>
                <a:gd name="T61" fmla="*/ 106 h 172"/>
                <a:gd name="T62" fmla="*/ 69 w 201"/>
                <a:gd name="T63" fmla="*/ 104 h 172"/>
                <a:gd name="T64" fmla="*/ 69 w 201"/>
                <a:gd name="T65" fmla="*/ 101 h 172"/>
                <a:gd name="T66" fmla="*/ 78 w 201"/>
                <a:gd name="T67" fmla="*/ 104 h 172"/>
                <a:gd name="T68" fmla="*/ 88 w 201"/>
                <a:gd name="T69" fmla="*/ 104 h 172"/>
                <a:gd name="T70" fmla="*/ 92 w 201"/>
                <a:gd name="T71" fmla="*/ 113 h 172"/>
                <a:gd name="T72" fmla="*/ 111 w 201"/>
                <a:gd name="T73" fmla="*/ 125 h 172"/>
                <a:gd name="T74" fmla="*/ 123 w 201"/>
                <a:gd name="T75" fmla="*/ 139 h 172"/>
                <a:gd name="T76" fmla="*/ 137 w 201"/>
                <a:gd name="T77" fmla="*/ 158 h 172"/>
                <a:gd name="T78" fmla="*/ 149 w 201"/>
                <a:gd name="T79" fmla="*/ 161 h 172"/>
                <a:gd name="T80" fmla="*/ 170 w 201"/>
                <a:gd name="T81" fmla="*/ 161 h 172"/>
                <a:gd name="T82" fmla="*/ 185 w 201"/>
                <a:gd name="T83" fmla="*/ 165 h 172"/>
                <a:gd name="T84" fmla="*/ 192 w 201"/>
                <a:gd name="T85" fmla="*/ 172 h 172"/>
                <a:gd name="T86" fmla="*/ 189 w 201"/>
                <a:gd name="T87" fmla="*/ 165 h 172"/>
                <a:gd name="T88" fmla="*/ 201 w 201"/>
                <a:gd name="T89" fmla="*/ 161 h 172"/>
                <a:gd name="T90" fmla="*/ 178 w 201"/>
                <a:gd name="T91" fmla="*/ 154 h 172"/>
                <a:gd name="T92" fmla="*/ 185 w 201"/>
                <a:gd name="T93" fmla="*/ 149 h 172"/>
                <a:gd name="T94" fmla="*/ 168 w 201"/>
                <a:gd name="T95" fmla="*/ 14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1" h="172">
                  <a:moveTo>
                    <a:pt x="170" y="137"/>
                  </a:moveTo>
                  <a:lnTo>
                    <a:pt x="168" y="135"/>
                  </a:lnTo>
                  <a:lnTo>
                    <a:pt x="166" y="135"/>
                  </a:lnTo>
                  <a:lnTo>
                    <a:pt x="166" y="135"/>
                  </a:lnTo>
                  <a:lnTo>
                    <a:pt x="161" y="135"/>
                  </a:lnTo>
                  <a:lnTo>
                    <a:pt x="159" y="135"/>
                  </a:lnTo>
                  <a:lnTo>
                    <a:pt x="156" y="130"/>
                  </a:lnTo>
                  <a:lnTo>
                    <a:pt x="156" y="125"/>
                  </a:lnTo>
                  <a:lnTo>
                    <a:pt x="152" y="123"/>
                  </a:lnTo>
                  <a:lnTo>
                    <a:pt x="149" y="116"/>
                  </a:lnTo>
                  <a:lnTo>
                    <a:pt x="147" y="113"/>
                  </a:lnTo>
                  <a:lnTo>
                    <a:pt x="144" y="111"/>
                  </a:lnTo>
                  <a:lnTo>
                    <a:pt x="142" y="111"/>
                  </a:lnTo>
                  <a:lnTo>
                    <a:pt x="137" y="109"/>
                  </a:lnTo>
                  <a:lnTo>
                    <a:pt x="135" y="104"/>
                  </a:lnTo>
                  <a:lnTo>
                    <a:pt x="130" y="101"/>
                  </a:lnTo>
                  <a:lnTo>
                    <a:pt x="130" y="97"/>
                  </a:lnTo>
                  <a:lnTo>
                    <a:pt x="128" y="92"/>
                  </a:lnTo>
                  <a:lnTo>
                    <a:pt x="126" y="90"/>
                  </a:lnTo>
                  <a:lnTo>
                    <a:pt x="126" y="87"/>
                  </a:lnTo>
                  <a:lnTo>
                    <a:pt x="135" y="87"/>
                  </a:lnTo>
                  <a:lnTo>
                    <a:pt x="142" y="85"/>
                  </a:lnTo>
                  <a:lnTo>
                    <a:pt x="142" y="80"/>
                  </a:lnTo>
                  <a:lnTo>
                    <a:pt x="142" y="75"/>
                  </a:lnTo>
                  <a:lnTo>
                    <a:pt x="137" y="71"/>
                  </a:lnTo>
                  <a:lnTo>
                    <a:pt x="133" y="68"/>
                  </a:lnTo>
                  <a:lnTo>
                    <a:pt x="130" y="71"/>
                  </a:lnTo>
                  <a:lnTo>
                    <a:pt x="126" y="68"/>
                  </a:lnTo>
                  <a:lnTo>
                    <a:pt x="118" y="66"/>
                  </a:lnTo>
                  <a:lnTo>
                    <a:pt x="116" y="61"/>
                  </a:lnTo>
                  <a:lnTo>
                    <a:pt x="111" y="61"/>
                  </a:lnTo>
                  <a:lnTo>
                    <a:pt x="102" y="59"/>
                  </a:lnTo>
                  <a:lnTo>
                    <a:pt x="99" y="57"/>
                  </a:lnTo>
                  <a:lnTo>
                    <a:pt x="104" y="52"/>
                  </a:lnTo>
                  <a:lnTo>
                    <a:pt x="104" y="47"/>
                  </a:lnTo>
                  <a:lnTo>
                    <a:pt x="102" y="45"/>
                  </a:lnTo>
                  <a:lnTo>
                    <a:pt x="95" y="38"/>
                  </a:lnTo>
                  <a:lnTo>
                    <a:pt x="92" y="38"/>
                  </a:lnTo>
                  <a:lnTo>
                    <a:pt x="90" y="38"/>
                  </a:lnTo>
                  <a:lnTo>
                    <a:pt x="88" y="35"/>
                  </a:lnTo>
                  <a:lnTo>
                    <a:pt x="85" y="33"/>
                  </a:lnTo>
                  <a:lnTo>
                    <a:pt x="83" y="28"/>
                  </a:lnTo>
                  <a:lnTo>
                    <a:pt x="78" y="28"/>
                  </a:lnTo>
                  <a:lnTo>
                    <a:pt x="76" y="26"/>
                  </a:lnTo>
                  <a:lnTo>
                    <a:pt x="76" y="26"/>
                  </a:lnTo>
                  <a:lnTo>
                    <a:pt x="71" y="23"/>
                  </a:lnTo>
                  <a:lnTo>
                    <a:pt x="66" y="23"/>
                  </a:lnTo>
                  <a:lnTo>
                    <a:pt x="62" y="21"/>
                  </a:lnTo>
                  <a:lnTo>
                    <a:pt x="57" y="19"/>
                  </a:lnTo>
                  <a:lnTo>
                    <a:pt x="50" y="14"/>
                  </a:lnTo>
                  <a:lnTo>
                    <a:pt x="40" y="14"/>
                  </a:lnTo>
                  <a:lnTo>
                    <a:pt x="36" y="12"/>
                  </a:lnTo>
                  <a:lnTo>
                    <a:pt x="33" y="9"/>
                  </a:lnTo>
                  <a:lnTo>
                    <a:pt x="31" y="9"/>
                  </a:lnTo>
                  <a:lnTo>
                    <a:pt x="31" y="9"/>
                  </a:lnTo>
                  <a:lnTo>
                    <a:pt x="21" y="7"/>
                  </a:lnTo>
                  <a:lnTo>
                    <a:pt x="19" y="4"/>
                  </a:lnTo>
                  <a:lnTo>
                    <a:pt x="17" y="2"/>
                  </a:lnTo>
                  <a:lnTo>
                    <a:pt x="10" y="0"/>
                  </a:lnTo>
                  <a:lnTo>
                    <a:pt x="5" y="0"/>
                  </a:lnTo>
                  <a:lnTo>
                    <a:pt x="3" y="75"/>
                  </a:lnTo>
                  <a:lnTo>
                    <a:pt x="3" y="83"/>
                  </a:lnTo>
                  <a:lnTo>
                    <a:pt x="3" y="85"/>
                  </a:lnTo>
                  <a:lnTo>
                    <a:pt x="3" y="87"/>
                  </a:lnTo>
                  <a:lnTo>
                    <a:pt x="0" y="137"/>
                  </a:lnTo>
                  <a:lnTo>
                    <a:pt x="7" y="137"/>
                  </a:lnTo>
                  <a:lnTo>
                    <a:pt x="10" y="137"/>
                  </a:lnTo>
                  <a:lnTo>
                    <a:pt x="14" y="137"/>
                  </a:lnTo>
                  <a:lnTo>
                    <a:pt x="24" y="137"/>
                  </a:lnTo>
                  <a:lnTo>
                    <a:pt x="29" y="137"/>
                  </a:lnTo>
                  <a:lnTo>
                    <a:pt x="29" y="139"/>
                  </a:lnTo>
                  <a:lnTo>
                    <a:pt x="31" y="142"/>
                  </a:lnTo>
                  <a:lnTo>
                    <a:pt x="33" y="142"/>
                  </a:lnTo>
                  <a:lnTo>
                    <a:pt x="38" y="139"/>
                  </a:lnTo>
                  <a:lnTo>
                    <a:pt x="45" y="137"/>
                  </a:lnTo>
                  <a:lnTo>
                    <a:pt x="47" y="137"/>
                  </a:lnTo>
                  <a:lnTo>
                    <a:pt x="47" y="137"/>
                  </a:lnTo>
                  <a:lnTo>
                    <a:pt x="50" y="135"/>
                  </a:lnTo>
                  <a:lnTo>
                    <a:pt x="50" y="130"/>
                  </a:lnTo>
                  <a:lnTo>
                    <a:pt x="45" y="125"/>
                  </a:lnTo>
                  <a:lnTo>
                    <a:pt x="38" y="123"/>
                  </a:lnTo>
                  <a:lnTo>
                    <a:pt x="33" y="123"/>
                  </a:lnTo>
                  <a:lnTo>
                    <a:pt x="31" y="120"/>
                  </a:lnTo>
                  <a:lnTo>
                    <a:pt x="29" y="118"/>
                  </a:lnTo>
                  <a:lnTo>
                    <a:pt x="26" y="120"/>
                  </a:lnTo>
                  <a:lnTo>
                    <a:pt x="26" y="118"/>
                  </a:lnTo>
                  <a:lnTo>
                    <a:pt x="24" y="113"/>
                  </a:lnTo>
                  <a:lnTo>
                    <a:pt x="21" y="109"/>
                  </a:lnTo>
                  <a:lnTo>
                    <a:pt x="17" y="106"/>
                  </a:lnTo>
                  <a:lnTo>
                    <a:pt x="17" y="104"/>
                  </a:lnTo>
                  <a:lnTo>
                    <a:pt x="14" y="101"/>
                  </a:lnTo>
                  <a:lnTo>
                    <a:pt x="17" y="104"/>
                  </a:lnTo>
                  <a:lnTo>
                    <a:pt x="17" y="106"/>
                  </a:lnTo>
                  <a:lnTo>
                    <a:pt x="19" y="106"/>
                  </a:lnTo>
                  <a:lnTo>
                    <a:pt x="24" y="109"/>
                  </a:lnTo>
                  <a:lnTo>
                    <a:pt x="26" y="113"/>
                  </a:lnTo>
                  <a:lnTo>
                    <a:pt x="26" y="118"/>
                  </a:lnTo>
                  <a:lnTo>
                    <a:pt x="26" y="118"/>
                  </a:lnTo>
                  <a:lnTo>
                    <a:pt x="33" y="118"/>
                  </a:lnTo>
                  <a:lnTo>
                    <a:pt x="36" y="120"/>
                  </a:lnTo>
                  <a:lnTo>
                    <a:pt x="38" y="120"/>
                  </a:lnTo>
                  <a:lnTo>
                    <a:pt x="43" y="120"/>
                  </a:lnTo>
                  <a:lnTo>
                    <a:pt x="47" y="120"/>
                  </a:lnTo>
                  <a:lnTo>
                    <a:pt x="52" y="120"/>
                  </a:lnTo>
                  <a:lnTo>
                    <a:pt x="55" y="118"/>
                  </a:lnTo>
                  <a:lnTo>
                    <a:pt x="55" y="118"/>
                  </a:lnTo>
                  <a:lnTo>
                    <a:pt x="52" y="116"/>
                  </a:lnTo>
                  <a:lnTo>
                    <a:pt x="50" y="113"/>
                  </a:lnTo>
                  <a:lnTo>
                    <a:pt x="47" y="113"/>
                  </a:lnTo>
                  <a:lnTo>
                    <a:pt x="45" y="111"/>
                  </a:lnTo>
                  <a:lnTo>
                    <a:pt x="47" y="111"/>
                  </a:lnTo>
                  <a:lnTo>
                    <a:pt x="52" y="111"/>
                  </a:lnTo>
                  <a:lnTo>
                    <a:pt x="55" y="113"/>
                  </a:lnTo>
                  <a:lnTo>
                    <a:pt x="59" y="116"/>
                  </a:lnTo>
                  <a:lnTo>
                    <a:pt x="57" y="113"/>
                  </a:lnTo>
                  <a:lnTo>
                    <a:pt x="57" y="111"/>
                  </a:lnTo>
                  <a:lnTo>
                    <a:pt x="59" y="109"/>
                  </a:lnTo>
                  <a:lnTo>
                    <a:pt x="59" y="106"/>
                  </a:lnTo>
                  <a:lnTo>
                    <a:pt x="59" y="104"/>
                  </a:lnTo>
                  <a:lnTo>
                    <a:pt x="55" y="101"/>
                  </a:lnTo>
                  <a:lnTo>
                    <a:pt x="55" y="99"/>
                  </a:lnTo>
                  <a:lnTo>
                    <a:pt x="59" y="101"/>
                  </a:lnTo>
                  <a:lnTo>
                    <a:pt x="62" y="104"/>
                  </a:lnTo>
                  <a:lnTo>
                    <a:pt x="64" y="106"/>
                  </a:lnTo>
                  <a:lnTo>
                    <a:pt x="66" y="109"/>
                  </a:lnTo>
                  <a:lnTo>
                    <a:pt x="69" y="106"/>
                  </a:lnTo>
                  <a:lnTo>
                    <a:pt x="66" y="104"/>
                  </a:lnTo>
                  <a:lnTo>
                    <a:pt x="69" y="104"/>
                  </a:lnTo>
                  <a:lnTo>
                    <a:pt x="69" y="109"/>
                  </a:lnTo>
                  <a:lnTo>
                    <a:pt x="71" y="106"/>
                  </a:lnTo>
                  <a:lnTo>
                    <a:pt x="71" y="104"/>
                  </a:lnTo>
                  <a:lnTo>
                    <a:pt x="69" y="101"/>
                  </a:lnTo>
                  <a:lnTo>
                    <a:pt x="71" y="97"/>
                  </a:lnTo>
                  <a:lnTo>
                    <a:pt x="73" y="99"/>
                  </a:lnTo>
                  <a:lnTo>
                    <a:pt x="78" y="101"/>
                  </a:lnTo>
                  <a:lnTo>
                    <a:pt x="78" y="104"/>
                  </a:lnTo>
                  <a:lnTo>
                    <a:pt x="81" y="106"/>
                  </a:lnTo>
                  <a:lnTo>
                    <a:pt x="83" y="104"/>
                  </a:lnTo>
                  <a:lnTo>
                    <a:pt x="85" y="106"/>
                  </a:lnTo>
                  <a:lnTo>
                    <a:pt x="88" y="104"/>
                  </a:lnTo>
                  <a:lnTo>
                    <a:pt x="88" y="106"/>
                  </a:lnTo>
                  <a:lnTo>
                    <a:pt x="88" y="109"/>
                  </a:lnTo>
                  <a:lnTo>
                    <a:pt x="90" y="109"/>
                  </a:lnTo>
                  <a:lnTo>
                    <a:pt x="92" y="113"/>
                  </a:lnTo>
                  <a:lnTo>
                    <a:pt x="102" y="116"/>
                  </a:lnTo>
                  <a:lnTo>
                    <a:pt x="107" y="116"/>
                  </a:lnTo>
                  <a:lnTo>
                    <a:pt x="109" y="120"/>
                  </a:lnTo>
                  <a:lnTo>
                    <a:pt x="111" y="125"/>
                  </a:lnTo>
                  <a:lnTo>
                    <a:pt x="116" y="132"/>
                  </a:lnTo>
                  <a:lnTo>
                    <a:pt x="116" y="135"/>
                  </a:lnTo>
                  <a:lnTo>
                    <a:pt x="121" y="137"/>
                  </a:lnTo>
                  <a:lnTo>
                    <a:pt x="123" y="139"/>
                  </a:lnTo>
                  <a:lnTo>
                    <a:pt x="123" y="142"/>
                  </a:lnTo>
                  <a:lnTo>
                    <a:pt x="133" y="151"/>
                  </a:lnTo>
                  <a:lnTo>
                    <a:pt x="133" y="156"/>
                  </a:lnTo>
                  <a:lnTo>
                    <a:pt x="137" y="158"/>
                  </a:lnTo>
                  <a:lnTo>
                    <a:pt x="142" y="158"/>
                  </a:lnTo>
                  <a:lnTo>
                    <a:pt x="144" y="158"/>
                  </a:lnTo>
                  <a:lnTo>
                    <a:pt x="147" y="158"/>
                  </a:lnTo>
                  <a:lnTo>
                    <a:pt x="149" y="161"/>
                  </a:lnTo>
                  <a:lnTo>
                    <a:pt x="156" y="158"/>
                  </a:lnTo>
                  <a:lnTo>
                    <a:pt x="161" y="161"/>
                  </a:lnTo>
                  <a:lnTo>
                    <a:pt x="163" y="161"/>
                  </a:lnTo>
                  <a:lnTo>
                    <a:pt x="170" y="161"/>
                  </a:lnTo>
                  <a:lnTo>
                    <a:pt x="173" y="163"/>
                  </a:lnTo>
                  <a:lnTo>
                    <a:pt x="178" y="163"/>
                  </a:lnTo>
                  <a:lnTo>
                    <a:pt x="180" y="165"/>
                  </a:lnTo>
                  <a:lnTo>
                    <a:pt x="185" y="165"/>
                  </a:lnTo>
                  <a:lnTo>
                    <a:pt x="185" y="165"/>
                  </a:lnTo>
                  <a:lnTo>
                    <a:pt x="182" y="168"/>
                  </a:lnTo>
                  <a:lnTo>
                    <a:pt x="187" y="168"/>
                  </a:lnTo>
                  <a:lnTo>
                    <a:pt x="192" y="172"/>
                  </a:lnTo>
                  <a:lnTo>
                    <a:pt x="196" y="170"/>
                  </a:lnTo>
                  <a:lnTo>
                    <a:pt x="196" y="168"/>
                  </a:lnTo>
                  <a:lnTo>
                    <a:pt x="192" y="165"/>
                  </a:lnTo>
                  <a:lnTo>
                    <a:pt x="189" y="165"/>
                  </a:lnTo>
                  <a:lnTo>
                    <a:pt x="189" y="163"/>
                  </a:lnTo>
                  <a:lnTo>
                    <a:pt x="194" y="161"/>
                  </a:lnTo>
                  <a:lnTo>
                    <a:pt x="196" y="163"/>
                  </a:lnTo>
                  <a:lnTo>
                    <a:pt x="201" y="161"/>
                  </a:lnTo>
                  <a:lnTo>
                    <a:pt x="194" y="158"/>
                  </a:lnTo>
                  <a:lnTo>
                    <a:pt x="185" y="158"/>
                  </a:lnTo>
                  <a:lnTo>
                    <a:pt x="180" y="156"/>
                  </a:lnTo>
                  <a:lnTo>
                    <a:pt x="178" y="154"/>
                  </a:lnTo>
                  <a:lnTo>
                    <a:pt x="182" y="151"/>
                  </a:lnTo>
                  <a:lnTo>
                    <a:pt x="185" y="151"/>
                  </a:lnTo>
                  <a:lnTo>
                    <a:pt x="187" y="149"/>
                  </a:lnTo>
                  <a:lnTo>
                    <a:pt x="185" y="149"/>
                  </a:lnTo>
                  <a:lnTo>
                    <a:pt x="178" y="149"/>
                  </a:lnTo>
                  <a:lnTo>
                    <a:pt x="170" y="146"/>
                  </a:lnTo>
                  <a:lnTo>
                    <a:pt x="168" y="144"/>
                  </a:lnTo>
                  <a:lnTo>
                    <a:pt x="168" y="142"/>
                  </a:lnTo>
                  <a:lnTo>
                    <a:pt x="170" y="139"/>
                  </a:lnTo>
                  <a:lnTo>
                    <a:pt x="170" y="13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24" name="Freeform 426"/>
            <p:cNvSpPr>
              <a:spLocks/>
            </p:cNvSpPr>
            <p:nvPr/>
          </p:nvSpPr>
          <p:spPr bwMode="auto">
            <a:xfrm>
              <a:off x="8465878" y="4633860"/>
              <a:ext cx="6506" cy="4066"/>
            </a:xfrm>
            <a:custGeom>
              <a:avLst/>
              <a:gdLst>
                <a:gd name="T0" fmla="*/ 5 w 8"/>
                <a:gd name="T1" fmla="*/ 0 h 5"/>
                <a:gd name="T2" fmla="*/ 3 w 8"/>
                <a:gd name="T3" fmla="*/ 0 h 5"/>
                <a:gd name="T4" fmla="*/ 0 w 8"/>
                <a:gd name="T5" fmla="*/ 0 h 5"/>
                <a:gd name="T6" fmla="*/ 0 w 8"/>
                <a:gd name="T7" fmla="*/ 0 h 5"/>
                <a:gd name="T8" fmla="*/ 0 w 8"/>
                <a:gd name="T9" fmla="*/ 2 h 5"/>
                <a:gd name="T10" fmla="*/ 3 w 8"/>
                <a:gd name="T11" fmla="*/ 5 h 5"/>
                <a:gd name="T12" fmla="*/ 5 w 8"/>
                <a:gd name="T13" fmla="*/ 5 h 5"/>
                <a:gd name="T14" fmla="*/ 8 w 8"/>
                <a:gd name="T15" fmla="*/ 5 h 5"/>
                <a:gd name="T16" fmla="*/ 8 w 8"/>
                <a:gd name="T17" fmla="*/ 5 h 5"/>
                <a:gd name="T18" fmla="*/ 8 w 8"/>
                <a:gd name="T19" fmla="*/ 2 h 5"/>
                <a:gd name="T20" fmla="*/ 5 w 8"/>
                <a:gd name="T21" fmla="*/ 2 h 5"/>
                <a:gd name="T22" fmla="*/ 5 w 8"/>
                <a:gd name="T23" fmla="*/ 2 h 5"/>
                <a:gd name="T24" fmla="*/ 5 w 8"/>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5">
                  <a:moveTo>
                    <a:pt x="5" y="0"/>
                  </a:moveTo>
                  <a:lnTo>
                    <a:pt x="3" y="0"/>
                  </a:lnTo>
                  <a:lnTo>
                    <a:pt x="0" y="0"/>
                  </a:lnTo>
                  <a:lnTo>
                    <a:pt x="0" y="0"/>
                  </a:lnTo>
                  <a:lnTo>
                    <a:pt x="0" y="2"/>
                  </a:lnTo>
                  <a:lnTo>
                    <a:pt x="3" y="5"/>
                  </a:lnTo>
                  <a:lnTo>
                    <a:pt x="5" y="5"/>
                  </a:lnTo>
                  <a:lnTo>
                    <a:pt x="8" y="5"/>
                  </a:lnTo>
                  <a:lnTo>
                    <a:pt x="8" y="5"/>
                  </a:lnTo>
                  <a:lnTo>
                    <a:pt x="8" y="2"/>
                  </a:lnTo>
                  <a:lnTo>
                    <a:pt x="5" y="2"/>
                  </a:lnTo>
                  <a:lnTo>
                    <a:pt x="5"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25" name="Freeform 427"/>
            <p:cNvSpPr>
              <a:spLocks/>
            </p:cNvSpPr>
            <p:nvPr/>
          </p:nvSpPr>
          <p:spPr bwMode="auto">
            <a:xfrm>
              <a:off x="8375603" y="4602956"/>
              <a:ext cx="0" cy="2439"/>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0"/>
                    <a:pt x="0" y="0"/>
                  </a:cubicBezTo>
                  <a:lnTo>
                    <a:pt x="0"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26" name="Freeform 428"/>
            <p:cNvSpPr>
              <a:spLocks/>
            </p:cNvSpPr>
            <p:nvPr/>
          </p:nvSpPr>
          <p:spPr bwMode="auto">
            <a:xfrm>
              <a:off x="8468317" y="4639552"/>
              <a:ext cx="9760" cy="5693"/>
            </a:xfrm>
            <a:custGeom>
              <a:avLst/>
              <a:gdLst>
                <a:gd name="T0" fmla="*/ 7 w 12"/>
                <a:gd name="T1" fmla="*/ 3 h 7"/>
                <a:gd name="T2" fmla="*/ 5 w 12"/>
                <a:gd name="T3" fmla="*/ 3 h 7"/>
                <a:gd name="T4" fmla="*/ 5 w 12"/>
                <a:gd name="T5" fmla="*/ 3 h 7"/>
                <a:gd name="T6" fmla="*/ 5 w 12"/>
                <a:gd name="T7" fmla="*/ 0 h 7"/>
                <a:gd name="T8" fmla="*/ 0 w 12"/>
                <a:gd name="T9" fmla="*/ 0 h 7"/>
                <a:gd name="T10" fmla="*/ 2 w 12"/>
                <a:gd name="T11" fmla="*/ 0 h 7"/>
                <a:gd name="T12" fmla="*/ 2 w 12"/>
                <a:gd name="T13" fmla="*/ 0 h 7"/>
                <a:gd name="T14" fmla="*/ 5 w 12"/>
                <a:gd name="T15" fmla="*/ 5 h 7"/>
                <a:gd name="T16" fmla="*/ 5 w 12"/>
                <a:gd name="T17" fmla="*/ 5 h 7"/>
                <a:gd name="T18" fmla="*/ 5 w 12"/>
                <a:gd name="T19" fmla="*/ 7 h 7"/>
                <a:gd name="T20" fmla="*/ 7 w 12"/>
                <a:gd name="T21" fmla="*/ 7 h 7"/>
                <a:gd name="T22" fmla="*/ 9 w 12"/>
                <a:gd name="T23" fmla="*/ 7 h 7"/>
                <a:gd name="T24" fmla="*/ 12 w 12"/>
                <a:gd name="T25" fmla="*/ 5 h 7"/>
                <a:gd name="T26" fmla="*/ 12 w 12"/>
                <a:gd name="T27" fmla="*/ 5 h 7"/>
                <a:gd name="T28" fmla="*/ 12 w 12"/>
                <a:gd name="T29" fmla="*/ 3 h 7"/>
                <a:gd name="T30" fmla="*/ 9 w 12"/>
                <a:gd name="T31" fmla="*/ 3 h 7"/>
                <a:gd name="T32" fmla="*/ 7 w 12"/>
                <a:gd name="T33" fmla="*/ 5 h 7"/>
                <a:gd name="T34" fmla="*/ 7 w 12"/>
                <a:gd name="T3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 h="7">
                  <a:moveTo>
                    <a:pt x="7" y="3"/>
                  </a:moveTo>
                  <a:lnTo>
                    <a:pt x="5" y="3"/>
                  </a:lnTo>
                  <a:lnTo>
                    <a:pt x="5" y="3"/>
                  </a:lnTo>
                  <a:lnTo>
                    <a:pt x="5" y="0"/>
                  </a:lnTo>
                  <a:lnTo>
                    <a:pt x="0" y="0"/>
                  </a:lnTo>
                  <a:lnTo>
                    <a:pt x="2" y="0"/>
                  </a:lnTo>
                  <a:lnTo>
                    <a:pt x="2" y="0"/>
                  </a:lnTo>
                  <a:lnTo>
                    <a:pt x="5" y="5"/>
                  </a:lnTo>
                  <a:lnTo>
                    <a:pt x="5" y="5"/>
                  </a:lnTo>
                  <a:lnTo>
                    <a:pt x="5" y="7"/>
                  </a:lnTo>
                  <a:lnTo>
                    <a:pt x="7" y="7"/>
                  </a:lnTo>
                  <a:lnTo>
                    <a:pt x="9" y="7"/>
                  </a:lnTo>
                  <a:lnTo>
                    <a:pt x="12" y="5"/>
                  </a:lnTo>
                  <a:lnTo>
                    <a:pt x="12" y="5"/>
                  </a:lnTo>
                  <a:lnTo>
                    <a:pt x="12" y="3"/>
                  </a:lnTo>
                  <a:lnTo>
                    <a:pt x="9" y="3"/>
                  </a:lnTo>
                  <a:lnTo>
                    <a:pt x="7" y="5"/>
                  </a:lnTo>
                  <a:lnTo>
                    <a:pt x="7"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27" name="Rectangle 429"/>
            <p:cNvSpPr>
              <a:spLocks noChangeArrowheads="1"/>
            </p:cNvSpPr>
            <p:nvPr/>
          </p:nvSpPr>
          <p:spPr bwMode="auto">
            <a:xfrm>
              <a:off x="8369911" y="4602956"/>
              <a:ext cx="814"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28" name="Freeform 430"/>
            <p:cNvSpPr>
              <a:spLocks/>
            </p:cNvSpPr>
            <p:nvPr/>
          </p:nvSpPr>
          <p:spPr bwMode="auto">
            <a:xfrm>
              <a:off x="8499221" y="4624101"/>
              <a:ext cx="5693" cy="8133"/>
            </a:xfrm>
            <a:custGeom>
              <a:avLst/>
              <a:gdLst>
                <a:gd name="T0" fmla="*/ 2 w 7"/>
                <a:gd name="T1" fmla="*/ 0 h 10"/>
                <a:gd name="T2" fmla="*/ 0 w 7"/>
                <a:gd name="T3" fmla="*/ 5 h 10"/>
                <a:gd name="T4" fmla="*/ 2 w 7"/>
                <a:gd name="T5" fmla="*/ 7 h 10"/>
                <a:gd name="T6" fmla="*/ 4 w 7"/>
                <a:gd name="T7" fmla="*/ 5 h 10"/>
                <a:gd name="T8" fmla="*/ 7 w 7"/>
                <a:gd name="T9" fmla="*/ 10 h 10"/>
                <a:gd name="T10" fmla="*/ 7 w 7"/>
                <a:gd name="T11" fmla="*/ 7 h 10"/>
                <a:gd name="T12" fmla="*/ 2 w 7"/>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7" h="10">
                  <a:moveTo>
                    <a:pt x="2" y="0"/>
                  </a:moveTo>
                  <a:lnTo>
                    <a:pt x="0" y="5"/>
                  </a:lnTo>
                  <a:lnTo>
                    <a:pt x="2" y="7"/>
                  </a:lnTo>
                  <a:lnTo>
                    <a:pt x="4" y="5"/>
                  </a:lnTo>
                  <a:lnTo>
                    <a:pt x="7" y="10"/>
                  </a:lnTo>
                  <a:lnTo>
                    <a:pt x="7" y="7"/>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29" name="Freeform 431"/>
            <p:cNvSpPr>
              <a:spLocks/>
            </p:cNvSpPr>
            <p:nvPr/>
          </p:nvSpPr>
          <p:spPr bwMode="auto">
            <a:xfrm>
              <a:off x="8458557" y="4629793"/>
              <a:ext cx="5693" cy="5693"/>
            </a:xfrm>
            <a:custGeom>
              <a:avLst/>
              <a:gdLst>
                <a:gd name="T0" fmla="*/ 5 w 7"/>
                <a:gd name="T1" fmla="*/ 7 h 7"/>
                <a:gd name="T2" fmla="*/ 7 w 7"/>
                <a:gd name="T3" fmla="*/ 7 h 7"/>
                <a:gd name="T4" fmla="*/ 7 w 7"/>
                <a:gd name="T5" fmla="*/ 5 h 7"/>
                <a:gd name="T6" fmla="*/ 5 w 7"/>
                <a:gd name="T7" fmla="*/ 0 h 7"/>
                <a:gd name="T8" fmla="*/ 2 w 7"/>
                <a:gd name="T9" fmla="*/ 0 h 7"/>
                <a:gd name="T10" fmla="*/ 0 w 7"/>
                <a:gd name="T11" fmla="*/ 0 h 7"/>
                <a:gd name="T12" fmla="*/ 2 w 7"/>
                <a:gd name="T13" fmla="*/ 5 h 7"/>
                <a:gd name="T14" fmla="*/ 5 w 7"/>
                <a:gd name="T15" fmla="*/ 5 h 7"/>
                <a:gd name="T16" fmla="*/ 5 w 7"/>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5" y="7"/>
                  </a:moveTo>
                  <a:lnTo>
                    <a:pt x="7" y="7"/>
                  </a:lnTo>
                  <a:lnTo>
                    <a:pt x="7" y="5"/>
                  </a:lnTo>
                  <a:lnTo>
                    <a:pt x="5" y="0"/>
                  </a:lnTo>
                  <a:lnTo>
                    <a:pt x="2" y="0"/>
                  </a:lnTo>
                  <a:lnTo>
                    <a:pt x="0" y="0"/>
                  </a:lnTo>
                  <a:lnTo>
                    <a:pt x="2" y="5"/>
                  </a:lnTo>
                  <a:lnTo>
                    <a:pt x="5" y="5"/>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30" name="Freeform 432"/>
            <p:cNvSpPr>
              <a:spLocks/>
            </p:cNvSpPr>
            <p:nvPr/>
          </p:nvSpPr>
          <p:spPr bwMode="auto">
            <a:xfrm>
              <a:off x="8431719" y="4541147"/>
              <a:ext cx="69129" cy="39037"/>
            </a:xfrm>
            <a:custGeom>
              <a:avLst/>
              <a:gdLst>
                <a:gd name="T0" fmla="*/ 80 w 85"/>
                <a:gd name="T1" fmla="*/ 27 h 48"/>
                <a:gd name="T2" fmla="*/ 76 w 85"/>
                <a:gd name="T3" fmla="*/ 22 h 48"/>
                <a:gd name="T4" fmla="*/ 76 w 85"/>
                <a:gd name="T5" fmla="*/ 19 h 48"/>
                <a:gd name="T6" fmla="*/ 78 w 85"/>
                <a:gd name="T7" fmla="*/ 17 h 48"/>
                <a:gd name="T8" fmla="*/ 80 w 85"/>
                <a:gd name="T9" fmla="*/ 19 h 48"/>
                <a:gd name="T10" fmla="*/ 85 w 85"/>
                <a:gd name="T11" fmla="*/ 15 h 48"/>
                <a:gd name="T12" fmla="*/ 85 w 85"/>
                <a:gd name="T13" fmla="*/ 5 h 48"/>
                <a:gd name="T14" fmla="*/ 80 w 85"/>
                <a:gd name="T15" fmla="*/ 0 h 48"/>
                <a:gd name="T16" fmla="*/ 78 w 85"/>
                <a:gd name="T17" fmla="*/ 3 h 48"/>
                <a:gd name="T18" fmla="*/ 76 w 85"/>
                <a:gd name="T19" fmla="*/ 5 h 48"/>
                <a:gd name="T20" fmla="*/ 73 w 85"/>
                <a:gd name="T21" fmla="*/ 3 h 48"/>
                <a:gd name="T22" fmla="*/ 68 w 85"/>
                <a:gd name="T23" fmla="*/ 3 h 48"/>
                <a:gd name="T24" fmla="*/ 66 w 85"/>
                <a:gd name="T25" fmla="*/ 5 h 48"/>
                <a:gd name="T26" fmla="*/ 68 w 85"/>
                <a:gd name="T27" fmla="*/ 15 h 48"/>
                <a:gd name="T28" fmla="*/ 71 w 85"/>
                <a:gd name="T29" fmla="*/ 15 h 48"/>
                <a:gd name="T30" fmla="*/ 68 w 85"/>
                <a:gd name="T31" fmla="*/ 17 h 48"/>
                <a:gd name="T32" fmla="*/ 64 w 85"/>
                <a:gd name="T33" fmla="*/ 17 h 48"/>
                <a:gd name="T34" fmla="*/ 57 w 85"/>
                <a:gd name="T35" fmla="*/ 24 h 48"/>
                <a:gd name="T36" fmla="*/ 57 w 85"/>
                <a:gd name="T37" fmla="*/ 29 h 48"/>
                <a:gd name="T38" fmla="*/ 52 w 85"/>
                <a:gd name="T39" fmla="*/ 29 h 48"/>
                <a:gd name="T40" fmla="*/ 52 w 85"/>
                <a:gd name="T41" fmla="*/ 29 h 48"/>
                <a:gd name="T42" fmla="*/ 47 w 85"/>
                <a:gd name="T43" fmla="*/ 31 h 48"/>
                <a:gd name="T44" fmla="*/ 45 w 85"/>
                <a:gd name="T45" fmla="*/ 29 h 48"/>
                <a:gd name="T46" fmla="*/ 42 w 85"/>
                <a:gd name="T47" fmla="*/ 29 h 48"/>
                <a:gd name="T48" fmla="*/ 40 w 85"/>
                <a:gd name="T49" fmla="*/ 31 h 48"/>
                <a:gd name="T50" fmla="*/ 38 w 85"/>
                <a:gd name="T51" fmla="*/ 31 h 48"/>
                <a:gd name="T52" fmla="*/ 35 w 85"/>
                <a:gd name="T53" fmla="*/ 27 h 48"/>
                <a:gd name="T54" fmla="*/ 38 w 85"/>
                <a:gd name="T55" fmla="*/ 22 h 48"/>
                <a:gd name="T56" fmla="*/ 33 w 85"/>
                <a:gd name="T57" fmla="*/ 22 h 48"/>
                <a:gd name="T58" fmla="*/ 33 w 85"/>
                <a:gd name="T59" fmla="*/ 24 h 48"/>
                <a:gd name="T60" fmla="*/ 33 w 85"/>
                <a:gd name="T61" fmla="*/ 27 h 48"/>
                <a:gd name="T62" fmla="*/ 31 w 85"/>
                <a:gd name="T63" fmla="*/ 29 h 48"/>
                <a:gd name="T64" fmla="*/ 26 w 85"/>
                <a:gd name="T65" fmla="*/ 27 h 48"/>
                <a:gd name="T66" fmla="*/ 21 w 85"/>
                <a:gd name="T67" fmla="*/ 29 h 48"/>
                <a:gd name="T68" fmla="*/ 16 w 85"/>
                <a:gd name="T69" fmla="*/ 29 h 48"/>
                <a:gd name="T70" fmla="*/ 14 w 85"/>
                <a:gd name="T71" fmla="*/ 29 h 48"/>
                <a:gd name="T72" fmla="*/ 12 w 85"/>
                <a:gd name="T73" fmla="*/ 29 h 48"/>
                <a:gd name="T74" fmla="*/ 5 w 85"/>
                <a:gd name="T75" fmla="*/ 29 h 48"/>
                <a:gd name="T76" fmla="*/ 2 w 85"/>
                <a:gd name="T77" fmla="*/ 27 h 48"/>
                <a:gd name="T78" fmla="*/ 0 w 85"/>
                <a:gd name="T79" fmla="*/ 31 h 48"/>
                <a:gd name="T80" fmla="*/ 2 w 85"/>
                <a:gd name="T81" fmla="*/ 36 h 48"/>
                <a:gd name="T82" fmla="*/ 7 w 85"/>
                <a:gd name="T83" fmla="*/ 36 h 48"/>
                <a:gd name="T84" fmla="*/ 14 w 85"/>
                <a:gd name="T85" fmla="*/ 43 h 48"/>
                <a:gd name="T86" fmla="*/ 14 w 85"/>
                <a:gd name="T87" fmla="*/ 45 h 48"/>
                <a:gd name="T88" fmla="*/ 16 w 85"/>
                <a:gd name="T89" fmla="*/ 43 h 48"/>
                <a:gd name="T90" fmla="*/ 24 w 85"/>
                <a:gd name="T91" fmla="*/ 43 h 48"/>
                <a:gd name="T92" fmla="*/ 26 w 85"/>
                <a:gd name="T93" fmla="*/ 45 h 48"/>
                <a:gd name="T94" fmla="*/ 31 w 85"/>
                <a:gd name="T95" fmla="*/ 48 h 48"/>
                <a:gd name="T96" fmla="*/ 33 w 85"/>
                <a:gd name="T97" fmla="*/ 45 h 48"/>
                <a:gd name="T98" fmla="*/ 40 w 85"/>
                <a:gd name="T99" fmla="*/ 45 h 48"/>
                <a:gd name="T100" fmla="*/ 45 w 85"/>
                <a:gd name="T101" fmla="*/ 45 h 48"/>
                <a:gd name="T102" fmla="*/ 50 w 85"/>
                <a:gd name="T103" fmla="*/ 45 h 48"/>
                <a:gd name="T104" fmla="*/ 54 w 85"/>
                <a:gd name="T105" fmla="*/ 48 h 48"/>
                <a:gd name="T106" fmla="*/ 54 w 85"/>
                <a:gd name="T107" fmla="*/ 45 h 48"/>
                <a:gd name="T108" fmla="*/ 54 w 85"/>
                <a:gd name="T109" fmla="*/ 41 h 48"/>
                <a:gd name="T110" fmla="*/ 59 w 85"/>
                <a:gd name="T111" fmla="*/ 41 h 48"/>
                <a:gd name="T112" fmla="*/ 68 w 85"/>
                <a:gd name="T113" fmla="*/ 34 h 48"/>
                <a:gd name="T114" fmla="*/ 68 w 85"/>
                <a:gd name="T115" fmla="*/ 29 h 48"/>
                <a:gd name="T116" fmla="*/ 71 w 85"/>
                <a:gd name="T117" fmla="*/ 29 h 48"/>
                <a:gd name="T118" fmla="*/ 73 w 85"/>
                <a:gd name="T119" fmla="*/ 31 h 48"/>
                <a:gd name="T120" fmla="*/ 78 w 85"/>
                <a:gd name="T121" fmla="*/ 29 h 48"/>
                <a:gd name="T122" fmla="*/ 80 w 85"/>
                <a:gd name="T123"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 h="48">
                  <a:moveTo>
                    <a:pt x="80" y="27"/>
                  </a:moveTo>
                  <a:lnTo>
                    <a:pt x="76" y="22"/>
                  </a:lnTo>
                  <a:lnTo>
                    <a:pt x="76" y="19"/>
                  </a:lnTo>
                  <a:lnTo>
                    <a:pt x="78" y="17"/>
                  </a:lnTo>
                  <a:lnTo>
                    <a:pt x="80" y="19"/>
                  </a:lnTo>
                  <a:lnTo>
                    <a:pt x="85" y="15"/>
                  </a:lnTo>
                  <a:lnTo>
                    <a:pt x="85" y="5"/>
                  </a:lnTo>
                  <a:lnTo>
                    <a:pt x="80" y="0"/>
                  </a:lnTo>
                  <a:lnTo>
                    <a:pt x="78" y="3"/>
                  </a:lnTo>
                  <a:lnTo>
                    <a:pt x="76" y="5"/>
                  </a:lnTo>
                  <a:lnTo>
                    <a:pt x="73" y="3"/>
                  </a:lnTo>
                  <a:lnTo>
                    <a:pt x="68" y="3"/>
                  </a:lnTo>
                  <a:lnTo>
                    <a:pt x="66" y="5"/>
                  </a:lnTo>
                  <a:lnTo>
                    <a:pt x="68" y="15"/>
                  </a:lnTo>
                  <a:lnTo>
                    <a:pt x="71" y="15"/>
                  </a:lnTo>
                  <a:lnTo>
                    <a:pt x="68" y="17"/>
                  </a:lnTo>
                  <a:lnTo>
                    <a:pt x="64" y="17"/>
                  </a:lnTo>
                  <a:lnTo>
                    <a:pt x="57" y="24"/>
                  </a:lnTo>
                  <a:lnTo>
                    <a:pt x="57" y="29"/>
                  </a:lnTo>
                  <a:lnTo>
                    <a:pt x="52" y="29"/>
                  </a:lnTo>
                  <a:lnTo>
                    <a:pt x="52" y="29"/>
                  </a:lnTo>
                  <a:lnTo>
                    <a:pt x="47" y="31"/>
                  </a:lnTo>
                  <a:lnTo>
                    <a:pt x="45" y="29"/>
                  </a:lnTo>
                  <a:lnTo>
                    <a:pt x="42" y="29"/>
                  </a:lnTo>
                  <a:lnTo>
                    <a:pt x="40" y="31"/>
                  </a:lnTo>
                  <a:lnTo>
                    <a:pt x="38" y="31"/>
                  </a:lnTo>
                  <a:lnTo>
                    <a:pt x="35" y="27"/>
                  </a:lnTo>
                  <a:lnTo>
                    <a:pt x="38" y="22"/>
                  </a:lnTo>
                  <a:lnTo>
                    <a:pt x="33" y="22"/>
                  </a:lnTo>
                  <a:lnTo>
                    <a:pt x="33" y="24"/>
                  </a:lnTo>
                  <a:lnTo>
                    <a:pt x="33" y="27"/>
                  </a:lnTo>
                  <a:lnTo>
                    <a:pt x="31" y="29"/>
                  </a:lnTo>
                  <a:lnTo>
                    <a:pt x="26" y="27"/>
                  </a:lnTo>
                  <a:lnTo>
                    <a:pt x="21" y="29"/>
                  </a:lnTo>
                  <a:lnTo>
                    <a:pt x="16" y="29"/>
                  </a:lnTo>
                  <a:lnTo>
                    <a:pt x="14" y="29"/>
                  </a:lnTo>
                  <a:lnTo>
                    <a:pt x="12" y="29"/>
                  </a:lnTo>
                  <a:lnTo>
                    <a:pt x="5" y="29"/>
                  </a:lnTo>
                  <a:lnTo>
                    <a:pt x="2" y="27"/>
                  </a:lnTo>
                  <a:lnTo>
                    <a:pt x="0" y="31"/>
                  </a:lnTo>
                  <a:lnTo>
                    <a:pt x="2" y="36"/>
                  </a:lnTo>
                  <a:lnTo>
                    <a:pt x="7" y="36"/>
                  </a:lnTo>
                  <a:lnTo>
                    <a:pt x="14" y="43"/>
                  </a:lnTo>
                  <a:lnTo>
                    <a:pt x="14" y="45"/>
                  </a:lnTo>
                  <a:lnTo>
                    <a:pt x="16" y="43"/>
                  </a:lnTo>
                  <a:lnTo>
                    <a:pt x="24" y="43"/>
                  </a:lnTo>
                  <a:lnTo>
                    <a:pt x="26" y="45"/>
                  </a:lnTo>
                  <a:lnTo>
                    <a:pt x="31" y="48"/>
                  </a:lnTo>
                  <a:lnTo>
                    <a:pt x="33" y="45"/>
                  </a:lnTo>
                  <a:lnTo>
                    <a:pt x="40" y="45"/>
                  </a:lnTo>
                  <a:lnTo>
                    <a:pt x="45" y="45"/>
                  </a:lnTo>
                  <a:lnTo>
                    <a:pt x="50" y="45"/>
                  </a:lnTo>
                  <a:lnTo>
                    <a:pt x="54" y="48"/>
                  </a:lnTo>
                  <a:lnTo>
                    <a:pt x="54" y="45"/>
                  </a:lnTo>
                  <a:lnTo>
                    <a:pt x="54" y="41"/>
                  </a:lnTo>
                  <a:lnTo>
                    <a:pt x="59" y="41"/>
                  </a:lnTo>
                  <a:lnTo>
                    <a:pt x="68" y="34"/>
                  </a:lnTo>
                  <a:lnTo>
                    <a:pt x="68" y="29"/>
                  </a:lnTo>
                  <a:lnTo>
                    <a:pt x="71" y="29"/>
                  </a:lnTo>
                  <a:lnTo>
                    <a:pt x="73" y="31"/>
                  </a:lnTo>
                  <a:lnTo>
                    <a:pt x="78" y="29"/>
                  </a:lnTo>
                  <a:lnTo>
                    <a:pt x="80" y="2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31" name="Rectangle 433"/>
            <p:cNvSpPr>
              <a:spLocks noChangeArrowheads="1"/>
            </p:cNvSpPr>
            <p:nvPr/>
          </p:nvSpPr>
          <p:spPr bwMode="auto">
            <a:xfrm>
              <a:off x="8364218" y="4602956"/>
              <a:ext cx="1626" cy="2439"/>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32" name="Freeform 434"/>
            <p:cNvSpPr>
              <a:spLocks/>
            </p:cNvSpPr>
            <p:nvPr/>
          </p:nvSpPr>
          <p:spPr bwMode="auto">
            <a:xfrm>
              <a:off x="8347140" y="4616781"/>
              <a:ext cx="4066" cy="1627"/>
            </a:xfrm>
            <a:custGeom>
              <a:avLst/>
              <a:gdLst>
                <a:gd name="T0" fmla="*/ 0 w 5"/>
                <a:gd name="T1" fmla="*/ 0 h 2"/>
                <a:gd name="T2" fmla="*/ 2 w 5"/>
                <a:gd name="T3" fmla="*/ 2 h 2"/>
                <a:gd name="T4" fmla="*/ 5 w 5"/>
                <a:gd name="T5" fmla="*/ 0 h 2"/>
                <a:gd name="T6" fmla="*/ 0 w 5"/>
                <a:gd name="T7" fmla="*/ 0 h 2"/>
              </a:gdLst>
              <a:ahLst/>
              <a:cxnLst>
                <a:cxn ang="0">
                  <a:pos x="T0" y="T1"/>
                </a:cxn>
                <a:cxn ang="0">
                  <a:pos x="T2" y="T3"/>
                </a:cxn>
                <a:cxn ang="0">
                  <a:pos x="T4" y="T5"/>
                </a:cxn>
                <a:cxn ang="0">
                  <a:pos x="T6" y="T7"/>
                </a:cxn>
              </a:cxnLst>
              <a:rect l="0" t="0" r="r" b="b"/>
              <a:pathLst>
                <a:path w="5" h="2">
                  <a:moveTo>
                    <a:pt x="0" y="0"/>
                  </a:moveTo>
                  <a:lnTo>
                    <a:pt x="2" y="2"/>
                  </a:lnTo>
                  <a:lnTo>
                    <a:pt x="5"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33" name="Freeform 435"/>
            <p:cNvSpPr>
              <a:spLocks/>
            </p:cNvSpPr>
            <p:nvPr/>
          </p:nvSpPr>
          <p:spPr bwMode="auto">
            <a:xfrm>
              <a:off x="8351206" y="4618407"/>
              <a:ext cx="1626" cy="2439"/>
            </a:xfrm>
            <a:custGeom>
              <a:avLst/>
              <a:gdLst>
                <a:gd name="T0" fmla="*/ 0 w 2"/>
                <a:gd name="T1" fmla="*/ 0 h 3"/>
                <a:gd name="T2" fmla="*/ 2 w 2"/>
                <a:gd name="T3" fmla="*/ 3 h 3"/>
                <a:gd name="T4" fmla="*/ 0 w 2"/>
                <a:gd name="T5" fmla="*/ 0 h 3"/>
                <a:gd name="T6" fmla="*/ 0 w 2"/>
                <a:gd name="T7" fmla="*/ 0 h 3"/>
              </a:gdLst>
              <a:ahLst/>
              <a:cxnLst>
                <a:cxn ang="0">
                  <a:pos x="T0" y="T1"/>
                </a:cxn>
                <a:cxn ang="0">
                  <a:pos x="T2" y="T3"/>
                </a:cxn>
                <a:cxn ang="0">
                  <a:pos x="T4" y="T5"/>
                </a:cxn>
                <a:cxn ang="0">
                  <a:pos x="T6" y="T7"/>
                </a:cxn>
              </a:cxnLst>
              <a:rect l="0" t="0" r="r" b="b"/>
              <a:pathLst>
                <a:path w="2" h="3">
                  <a:moveTo>
                    <a:pt x="0" y="0"/>
                  </a:moveTo>
                  <a:lnTo>
                    <a:pt x="2" y="3"/>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34" name="Freeform 436"/>
            <p:cNvSpPr>
              <a:spLocks/>
            </p:cNvSpPr>
            <p:nvPr/>
          </p:nvSpPr>
          <p:spPr bwMode="auto">
            <a:xfrm>
              <a:off x="8344699" y="4618407"/>
              <a:ext cx="8133" cy="4066"/>
            </a:xfrm>
            <a:custGeom>
              <a:avLst/>
              <a:gdLst>
                <a:gd name="T0" fmla="*/ 4 w 4"/>
                <a:gd name="T1" fmla="*/ 2 h 2"/>
                <a:gd name="T2" fmla="*/ 3 w 4"/>
                <a:gd name="T3" fmla="*/ 1 h 2"/>
                <a:gd name="T4" fmla="*/ 0 w 4"/>
                <a:gd name="T5" fmla="*/ 0 h 2"/>
                <a:gd name="T6" fmla="*/ 4 w 4"/>
                <a:gd name="T7" fmla="*/ 2 h 2"/>
              </a:gdLst>
              <a:ahLst/>
              <a:cxnLst>
                <a:cxn ang="0">
                  <a:pos x="T0" y="T1"/>
                </a:cxn>
                <a:cxn ang="0">
                  <a:pos x="T2" y="T3"/>
                </a:cxn>
                <a:cxn ang="0">
                  <a:pos x="T4" y="T5"/>
                </a:cxn>
                <a:cxn ang="0">
                  <a:pos x="T6" y="T7"/>
                </a:cxn>
              </a:cxnLst>
              <a:rect l="0" t="0" r="r" b="b"/>
              <a:pathLst>
                <a:path w="4" h="2">
                  <a:moveTo>
                    <a:pt x="4" y="2"/>
                  </a:moveTo>
                  <a:cubicBezTo>
                    <a:pt x="3" y="1"/>
                    <a:pt x="3" y="1"/>
                    <a:pt x="3" y="1"/>
                  </a:cubicBezTo>
                  <a:cubicBezTo>
                    <a:pt x="3" y="1"/>
                    <a:pt x="0" y="0"/>
                    <a:pt x="0" y="0"/>
                  </a:cubicBezTo>
                  <a:lnTo>
                    <a:pt x="4"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35" name="Freeform 437"/>
            <p:cNvSpPr>
              <a:spLocks/>
            </p:cNvSpPr>
            <p:nvPr/>
          </p:nvSpPr>
          <p:spPr bwMode="auto">
            <a:xfrm>
              <a:off x="8365844" y="4601329"/>
              <a:ext cx="2440" cy="4066"/>
            </a:xfrm>
            <a:custGeom>
              <a:avLst/>
              <a:gdLst>
                <a:gd name="T0" fmla="*/ 3 w 3"/>
                <a:gd name="T1" fmla="*/ 0 h 5"/>
                <a:gd name="T2" fmla="*/ 0 w 3"/>
                <a:gd name="T3" fmla="*/ 0 h 5"/>
                <a:gd name="T4" fmla="*/ 3 w 3"/>
                <a:gd name="T5" fmla="*/ 5 h 5"/>
                <a:gd name="T6" fmla="*/ 3 w 3"/>
                <a:gd name="T7" fmla="*/ 2 h 5"/>
                <a:gd name="T8" fmla="*/ 3 w 3"/>
                <a:gd name="T9" fmla="*/ 0 h 5"/>
                <a:gd name="T10" fmla="*/ 3 w 3"/>
                <a:gd name="T11" fmla="*/ 0 h 5"/>
              </a:gdLst>
              <a:ahLst/>
              <a:cxnLst>
                <a:cxn ang="0">
                  <a:pos x="T0" y="T1"/>
                </a:cxn>
                <a:cxn ang="0">
                  <a:pos x="T2" y="T3"/>
                </a:cxn>
                <a:cxn ang="0">
                  <a:pos x="T4" y="T5"/>
                </a:cxn>
                <a:cxn ang="0">
                  <a:pos x="T6" y="T7"/>
                </a:cxn>
                <a:cxn ang="0">
                  <a:pos x="T8" y="T9"/>
                </a:cxn>
                <a:cxn ang="0">
                  <a:pos x="T10" y="T11"/>
                </a:cxn>
              </a:cxnLst>
              <a:rect l="0" t="0" r="r" b="b"/>
              <a:pathLst>
                <a:path w="3" h="5">
                  <a:moveTo>
                    <a:pt x="3" y="0"/>
                  </a:moveTo>
                  <a:lnTo>
                    <a:pt x="0" y="0"/>
                  </a:lnTo>
                  <a:lnTo>
                    <a:pt x="3" y="5"/>
                  </a:lnTo>
                  <a:lnTo>
                    <a:pt x="3" y="2"/>
                  </a:lnTo>
                  <a:lnTo>
                    <a:pt x="3"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36" name="Freeform 438"/>
            <p:cNvSpPr>
              <a:spLocks/>
            </p:cNvSpPr>
            <p:nvPr/>
          </p:nvSpPr>
          <p:spPr bwMode="auto">
            <a:xfrm>
              <a:off x="8351206" y="4614342"/>
              <a:ext cx="3253" cy="2439"/>
            </a:xfrm>
            <a:custGeom>
              <a:avLst/>
              <a:gdLst>
                <a:gd name="T0" fmla="*/ 2 w 2"/>
                <a:gd name="T1" fmla="*/ 0 h 1"/>
                <a:gd name="T2" fmla="*/ 1 w 2"/>
                <a:gd name="T3" fmla="*/ 0 h 1"/>
                <a:gd name="T4" fmla="*/ 0 w 2"/>
                <a:gd name="T5" fmla="*/ 1 h 1"/>
                <a:gd name="T6" fmla="*/ 2 w 2"/>
                <a:gd name="T7" fmla="*/ 1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1" y="0"/>
                    <a:pt x="1" y="0"/>
                    <a:pt x="1" y="0"/>
                  </a:cubicBezTo>
                  <a:cubicBezTo>
                    <a:pt x="0" y="1"/>
                    <a:pt x="0" y="1"/>
                    <a:pt x="0" y="1"/>
                  </a:cubicBezTo>
                  <a:cubicBezTo>
                    <a:pt x="0" y="1"/>
                    <a:pt x="2" y="1"/>
                    <a:pt x="2" y="1"/>
                  </a:cubicBez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37" name="Freeform 439"/>
            <p:cNvSpPr>
              <a:spLocks/>
            </p:cNvSpPr>
            <p:nvPr/>
          </p:nvSpPr>
          <p:spPr bwMode="auto">
            <a:xfrm>
              <a:off x="8356898" y="4602956"/>
              <a:ext cx="1626" cy="4066"/>
            </a:xfrm>
            <a:custGeom>
              <a:avLst/>
              <a:gdLst>
                <a:gd name="T0" fmla="*/ 0 w 2"/>
                <a:gd name="T1" fmla="*/ 0 h 5"/>
                <a:gd name="T2" fmla="*/ 2 w 2"/>
                <a:gd name="T3" fmla="*/ 5 h 5"/>
                <a:gd name="T4" fmla="*/ 2 w 2"/>
                <a:gd name="T5" fmla="*/ 5 h 5"/>
                <a:gd name="T6" fmla="*/ 2 w 2"/>
                <a:gd name="T7" fmla="*/ 3 h 5"/>
                <a:gd name="T8" fmla="*/ 0 w 2"/>
                <a:gd name="T9" fmla="*/ 0 h 5"/>
              </a:gdLst>
              <a:ahLst/>
              <a:cxnLst>
                <a:cxn ang="0">
                  <a:pos x="T0" y="T1"/>
                </a:cxn>
                <a:cxn ang="0">
                  <a:pos x="T2" y="T3"/>
                </a:cxn>
                <a:cxn ang="0">
                  <a:pos x="T4" y="T5"/>
                </a:cxn>
                <a:cxn ang="0">
                  <a:pos x="T6" y="T7"/>
                </a:cxn>
                <a:cxn ang="0">
                  <a:pos x="T8" y="T9"/>
                </a:cxn>
              </a:cxnLst>
              <a:rect l="0" t="0" r="r" b="b"/>
              <a:pathLst>
                <a:path w="2" h="5">
                  <a:moveTo>
                    <a:pt x="0" y="0"/>
                  </a:moveTo>
                  <a:lnTo>
                    <a:pt x="2" y="5"/>
                  </a:lnTo>
                  <a:lnTo>
                    <a:pt x="2" y="5"/>
                  </a:lnTo>
                  <a:lnTo>
                    <a:pt x="2" y="3"/>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38" name="Freeform 440"/>
            <p:cNvSpPr>
              <a:spLocks/>
            </p:cNvSpPr>
            <p:nvPr/>
          </p:nvSpPr>
          <p:spPr bwMode="auto">
            <a:xfrm>
              <a:off x="8351206" y="4611088"/>
              <a:ext cx="1626" cy="1627"/>
            </a:xfrm>
            <a:custGeom>
              <a:avLst/>
              <a:gdLst>
                <a:gd name="T0" fmla="*/ 0 w 2"/>
                <a:gd name="T1" fmla="*/ 0 h 2"/>
                <a:gd name="T2" fmla="*/ 0 w 2"/>
                <a:gd name="T3" fmla="*/ 0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lnTo>
                    <a:pt x="0" y="0"/>
                  </a:lnTo>
                  <a:lnTo>
                    <a:pt x="2" y="2"/>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39" name="Freeform 441"/>
            <p:cNvSpPr>
              <a:spLocks/>
            </p:cNvSpPr>
            <p:nvPr/>
          </p:nvSpPr>
          <p:spPr bwMode="auto">
            <a:xfrm>
              <a:off x="8529313" y="4545213"/>
              <a:ext cx="6506" cy="5693"/>
            </a:xfrm>
            <a:custGeom>
              <a:avLst/>
              <a:gdLst>
                <a:gd name="T0" fmla="*/ 5 w 8"/>
                <a:gd name="T1" fmla="*/ 0 h 7"/>
                <a:gd name="T2" fmla="*/ 3 w 8"/>
                <a:gd name="T3" fmla="*/ 5 h 7"/>
                <a:gd name="T4" fmla="*/ 0 w 8"/>
                <a:gd name="T5" fmla="*/ 5 h 7"/>
                <a:gd name="T6" fmla="*/ 0 w 8"/>
                <a:gd name="T7" fmla="*/ 7 h 7"/>
                <a:gd name="T8" fmla="*/ 5 w 8"/>
                <a:gd name="T9" fmla="*/ 7 h 7"/>
                <a:gd name="T10" fmla="*/ 8 w 8"/>
                <a:gd name="T11" fmla="*/ 5 h 7"/>
                <a:gd name="T12" fmla="*/ 5 w 8"/>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5" y="0"/>
                  </a:moveTo>
                  <a:lnTo>
                    <a:pt x="3" y="5"/>
                  </a:lnTo>
                  <a:lnTo>
                    <a:pt x="0" y="5"/>
                  </a:lnTo>
                  <a:lnTo>
                    <a:pt x="0" y="7"/>
                  </a:lnTo>
                  <a:lnTo>
                    <a:pt x="5" y="7"/>
                  </a:lnTo>
                  <a:lnTo>
                    <a:pt x="8" y="5"/>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40" name="Freeform 442"/>
            <p:cNvSpPr>
              <a:spLocks/>
            </p:cNvSpPr>
            <p:nvPr/>
          </p:nvSpPr>
          <p:spPr bwMode="auto">
            <a:xfrm>
              <a:off x="8537445" y="4563105"/>
              <a:ext cx="21146" cy="24398"/>
            </a:xfrm>
            <a:custGeom>
              <a:avLst/>
              <a:gdLst>
                <a:gd name="T0" fmla="*/ 14 w 26"/>
                <a:gd name="T1" fmla="*/ 11 h 30"/>
                <a:gd name="T2" fmla="*/ 9 w 26"/>
                <a:gd name="T3" fmla="*/ 9 h 30"/>
                <a:gd name="T4" fmla="*/ 7 w 26"/>
                <a:gd name="T5" fmla="*/ 4 h 30"/>
                <a:gd name="T6" fmla="*/ 7 w 26"/>
                <a:gd name="T7" fmla="*/ 0 h 30"/>
                <a:gd name="T8" fmla="*/ 2 w 26"/>
                <a:gd name="T9" fmla="*/ 2 h 30"/>
                <a:gd name="T10" fmla="*/ 0 w 26"/>
                <a:gd name="T11" fmla="*/ 4 h 30"/>
                <a:gd name="T12" fmla="*/ 2 w 26"/>
                <a:gd name="T13" fmla="*/ 9 h 30"/>
                <a:gd name="T14" fmla="*/ 2 w 26"/>
                <a:gd name="T15" fmla="*/ 14 h 30"/>
                <a:gd name="T16" fmla="*/ 5 w 26"/>
                <a:gd name="T17" fmla="*/ 16 h 30"/>
                <a:gd name="T18" fmla="*/ 9 w 26"/>
                <a:gd name="T19" fmla="*/ 23 h 30"/>
                <a:gd name="T20" fmla="*/ 9 w 26"/>
                <a:gd name="T21" fmla="*/ 26 h 30"/>
                <a:gd name="T22" fmla="*/ 12 w 26"/>
                <a:gd name="T23" fmla="*/ 28 h 30"/>
                <a:gd name="T24" fmla="*/ 14 w 26"/>
                <a:gd name="T25" fmla="*/ 28 h 30"/>
                <a:gd name="T26" fmla="*/ 16 w 26"/>
                <a:gd name="T27" fmla="*/ 30 h 30"/>
                <a:gd name="T28" fmla="*/ 21 w 26"/>
                <a:gd name="T29" fmla="*/ 30 h 30"/>
                <a:gd name="T30" fmla="*/ 24 w 26"/>
                <a:gd name="T31" fmla="*/ 28 h 30"/>
                <a:gd name="T32" fmla="*/ 26 w 26"/>
                <a:gd name="T33" fmla="*/ 28 h 30"/>
                <a:gd name="T34" fmla="*/ 26 w 26"/>
                <a:gd name="T35" fmla="*/ 21 h 30"/>
                <a:gd name="T36" fmla="*/ 21 w 26"/>
                <a:gd name="T37" fmla="*/ 16 h 30"/>
                <a:gd name="T38" fmla="*/ 14 w 26"/>
                <a:gd name="T39"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30">
                  <a:moveTo>
                    <a:pt x="14" y="11"/>
                  </a:moveTo>
                  <a:lnTo>
                    <a:pt x="9" y="9"/>
                  </a:lnTo>
                  <a:lnTo>
                    <a:pt x="7" y="4"/>
                  </a:lnTo>
                  <a:lnTo>
                    <a:pt x="7" y="0"/>
                  </a:lnTo>
                  <a:lnTo>
                    <a:pt x="2" y="2"/>
                  </a:lnTo>
                  <a:lnTo>
                    <a:pt x="0" y="4"/>
                  </a:lnTo>
                  <a:lnTo>
                    <a:pt x="2" y="9"/>
                  </a:lnTo>
                  <a:lnTo>
                    <a:pt x="2" y="14"/>
                  </a:lnTo>
                  <a:lnTo>
                    <a:pt x="5" y="16"/>
                  </a:lnTo>
                  <a:lnTo>
                    <a:pt x="9" y="23"/>
                  </a:lnTo>
                  <a:lnTo>
                    <a:pt x="9" y="26"/>
                  </a:lnTo>
                  <a:lnTo>
                    <a:pt x="12" y="28"/>
                  </a:lnTo>
                  <a:lnTo>
                    <a:pt x="14" y="28"/>
                  </a:lnTo>
                  <a:lnTo>
                    <a:pt x="16" y="30"/>
                  </a:lnTo>
                  <a:lnTo>
                    <a:pt x="21" y="30"/>
                  </a:lnTo>
                  <a:lnTo>
                    <a:pt x="24" y="28"/>
                  </a:lnTo>
                  <a:lnTo>
                    <a:pt x="26" y="28"/>
                  </a:lnTo>
                  <a:lnTo>
                    <a:pt x="26" y="21"/>
                  </a:lnTo>
                  <a:lnTo>
                    <a:pt x="21" y="16"/>
                  </a:lnTo>
                  <a:lnTo>
                    <a:pt x="14" y="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41" name="Freeform 443"/>
            <p:cNvSpPr>
              <a:spLocks/>
            </p:cNvSpPr>
            <p:nvPr/>
          </p:nvSpPr>
          <p:spPr bwMode="auto">
            <a:xfrm>
              <a:off x="8521993" y="4666391"/>
              <a:ext cx="5693" cy="2439"/>
            </a:xfrm>
            <a:custGeom>
              <a:avLst/>
              <a:gdLst>
                <a:gd name="T0" fmla="*/ 0 w 7"/>
                <a:gd name="T1" fmla="*/ 3 h 3"/>
                <a:gd name="T2" fmla="*/ 0 w 7"/>
                <a:gd name="T3" fmla="*/ 3 h 3"/>
                <a:gd name="T4" fmla="*/ 2 w 7"/>
                <a:gd name="T5" fmla="*/ 3 h 3"/>
                <a:gd name="T6" fmla="*/ 5 w 7"/>
                <a:gd name="T7" fmla="*/ 3 h 3"/>
                <a:gd name="T8" fmla="*/ 7 w 7"/>
                <a:gd name="T9" fmla="*/ 0 h 3"/>
                <a:gd name="T10" fmla="*/ 2 w 7"/>
                <a:gd name="T11" fmla="*/ 0 h 3"/>
                <a:gd name="T12" fmla="*/ 0 w 7"/>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7" h="3">
                  <a:moveTo>
                    <a:pt x="0" y="3"/>
                  </a:moveTo>
                  <a:lnTo>
                    <a:pt x="0" y="3"/>
                  </a:lnTo>
                  <a:lnTo>
                    <a:pt x="2" y="3"/>
                  </a:lnTo>
                  <a:lnTo>
                    <a:pt x="5" y="3"/>
                  </a:lnTo>
                  <a:lnTo>
                    <a:pt x="7" y="0"/>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42" name="Freeform 444"/>
            <p:cNvSpPr>
              <a:spLocks/>
            </p:cNvSpPr>
            <p:nvPr/>
          </p:nvSpPr>
          <p:spPr bwMode="auto">
            <a:xfrm>
              <a:off x="8352833" y="4605395"/>
              <a:ext cx="4066" cy="5693"/>
            </a:xfrm>
            <a:custGeom>
              <a:avLst/>
              <a:gdLst>
                <a:gd name="T0" fmla="*/ 2 w 2"/>
                <a:gd name="T1" fmla="*/ 2 h 3"/>
                <a:gd name="T2" fmla="*/ 1 w 2"/>
                <a:gd name="T3" fmla="*/ 0 h 3"/>
                <a:gd name="T4" fmla="*/ 0 w 2"/>
                <a:gd name="T5" fmla="*/ 1 h 3"/>
                <a:gd name="T6" fmla="*/ 0 w 2"/>
                <a:gd name="T7" fmla="*/ 2 h 3"/>
                <a:gd name="T8" fmla="*/ 1 w 2"/>
                <a:gd name="T9" fmla="*/ 3 h 3"/>
                <a:gd name="T10" fmla="*/ 2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2" y="2"/>
                  </a:moveTo>
                  <a:cubicBezTo>
                    <a:pt x="1" y="0"/>
                    <a:pt x="1" y="0"/>
                    <a:pt x="1" y="0"/>
                  </a:cubicBezTo>
                  <a:cubicBezTo>
                    <a:pt x="0" y="1"/>
                    <a:pt x="0" y="1"/>
                    <a:pt x="0" y="1"/>
                  </a:cubicBezTo>
                  <a:cubicBezTo>
                    <a:pt x="0" y="2"/>
                    <a:pt x="0" y="2"/>
                    <a:pt x="0" y="2"/>
                  </a:cubicBezTo>
                  <a:cubicBezTo>
                    <a:pt x="1" y="3"/>
                    <a:pt x="1" y="3"/>
                    <a:pt x="1" y="3"/>
                  </a:cubicBezTo>
                  <a:cubicBezTo>
                    <a:pt x="1" y="3"/>
                    <a:pt x="2" y="2"/>
                    <a:pt x="2" y="2"/>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43" name="Freeform 445"/>
            <p:cNvSpPr>
              <a:spLocks/>
            </p:cNvSpPr>
            <p:nvPr/>
          </p:nvSpPr>
          <p:spPr bwMode="auto">
            <a:xfrm>
              <a:off x="8508167" y="4668831"/>
              <a:ext cx="9760" cy="3253"/>
            </a:xfrm>
            <a:custGeom>
              <a:avLst/>
              <a:gdLst>
                <a:gd name="T0" fmla="*/ 10 w 12"/>
                <a:gd name="T1" fmla="*/ 2 h 4"/>
                <a:gd name="T2" fmla="*/ 8 w 12"/>
                <a:gd name="T3" fmla="*/ 2 h 4"/>
                <a:gd name="T4" fmla="*/ 3 w 12"/>
                <a:gd name="T5" fmla="*/ 0 h 4"/>
                <a:gd name="T6" fmla="*/ 0 w 12"/>
                <a:gd name="T7" fmla="*/ 0 h 4"/>
                <a:gd name="T8" fmla="*/ 5 w 12"/>
                <a:gd name="T9" fmla="*/ 4 h 4"/>
                <a:gd name="T10" fmla="*/ 8 w 12"/>
                <a:gd name="T11" fmla="*/ 4 h 4"/>
                <a:gd name="T12" fmla="*/ 10 w 12"/>
                <a:gd name="T13" fmla="*/ 4 h 4"/>
                <a:gd name="T14" fmla="*/ 12 w 12"/>
                <a:gd name="T15" fmla="*/ 4 h 4"/>
                <a:gd name="T16" fmla="*/ 10 w 12"/>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4">
                  <a:moveTo>
                    <a:pt x="10" y="2"/>
                  </a:moveTo>
                  <a:lnTo>
                    <a:pt x="8" y="2"/>
                  </a:lnTo>
                  <a:lnTo>
                    <a:pt x="3" y="0"/>
                  </a:lnTo>
                  <a:lnTo>
                    <a:pt x="0" y="0"/>
                  </a:lnTo>
                  <a:lnTo>
                    <a:pt x="5" y="4"/>
                  </a:lnTo>
                  <a:lnTo>
                    <a:pt x="8" y="4"/>
                  </a:lnTo>
                  <a:lnTo>
                    <a:pt x="10" y="4"/>
                  </a:lnTo>
                  <a:lnTo>
                    <a:pt x="12" y="4"/>
                  </a:lnTo>
                  <a:lnTo>
                    <a:pt x="1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44" name="Freeform 446"/>
            <p:cNvSpPr>
              <a:spLocks/>
            </p:cNvSpPr>
            <p:nvPr/>
          </p:nvSpPr>
          <p:spPr bwMode="auto">
            <a:xfrm>
              <a:off x="8474010" y="4514309"/>
              <a:ext cx="38225" cy="40663"/>
            </a:xfrm>
            <a:custGeom>
              <a:avLst/>
              <a:gdLst>
                <a:gd name="T0" fmla="*/ 45 w 47"/>
                <a:gd name="T1" fmla="*/ 43 h 50"/>
                <a:gd name="T2" fmla="*/ 47 w 47"/>
                <a:gd name="T3" fmla="*/ 41 h 50"/>
                <a:gd name="T4" fmla="*/ 47 w 47"/>
                <a:gd name="T5" fmla="*/ 36 h 50"/>
                <a:gd name="T6" fmla="*/ 45 w 47"/>
                <a:gd name="T7" fmla="*/ 36 h 50"/>
                <a:gd name="T8" fmla="*/ 42 w 47"/>
                <a:gd name="T9" fmla="*/ 26 h 50"/>
                <a:gd name="T10" fmla="*/ 40 w 47"/>
                <a:gd name="T11" fmla="*/ 26 h 50"/>
                <a:gd name="T12" fmla="*/ 38 w 47"/>
                <a:gd name="T13" fmla="*/ 22 h 50"/>
                <a:gd name="T14" fmla="*/ 33 w 47"/>
                <a:gd name="T15" fmla="*/ 19 h 50"/>
                <a:gd name="T16" fmla="*/ 28 w 47"/>
                <a:gd name="T17" fmla="*/ 15 h 50"/>
                <a:gd name="T18" fmla="*/ 24 w 47"/>
                <a:gd name="T19" fmla="*/ 15 h 50"/>
                <a:gd name="T20" fmla="*/ 16 w 47"/>
                <a:gd name="T21" fmla="*/ 7 h 50"/>
                <a:gd name="T22" fmla="*/ 9 w 47"/>
                <a:gd name="T23" fmla="*/ 5 h 50"/>
                <a:gd name="T24" fmla="*/ 0 w 47"/>
                <a:gd name="T25" fmla="*/ 0 h 50"/>
                <a:gd name="T26" fmla="*/ 2 w 47"/>
                <a:gd name="T27" fmla="*/ 3 h 50"/>
                <a:gd name="T28" fmla="*/ 5 w 47"/>
                <a:gd name="T29" fmla="*/ 5 h 50"/>
                <a:gd name="T30" fmla="*/ 19 w 47"/>
                <a:gd name="T31" fmla="*/ 15 h 50"/>
                <a:gd name="T32" fmla="*/ 26 w 47"/>
                <a:gd name="T33" fmla="*/ 19 h 50"/>
                <a:gd name="T34" fmla="*/ 31 w 47"/>
                <a:gd name="T35" fmla="*/ 19 h 50"/>
                <a:gd name="T36" fmla="*/ 38 w 47"/>
                <a:gd name="T37" fmla="*/ 26 h 50"/>
                <a:gd name="T38" fmla="*/ 40 w 47"/>
                <a:gd name="T39" fmla="*/ 36 h 50"/>
                <a:gd name="T40" fmla="*/ 38 w 47"/>
                <a:gd name="T41" fmla="*/ 41 h 50"/>
                <a:gd name="T42" fmla="*/ 40 w 47"/>
                <a:gd name="T43" fmla="*/ 45 h 50"/>
                <a:gd name="T44" fmla="*/ 45 w 47"/>
                <a:gd name="T45" fmla="*/ 50 h 50"/>
                <a:gd name="T46" fmla="*/ 45 w 47"/>
                <a:gd name="T47"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 h="50">
                  <a:moveTo>
                    <a:pt x="45" y="43"/>
                  </a:moveTo>
                  <a:lnTo>
                    <a:pt x="47" y="41"/>
                  </a:lnTo>
                  <a:lnTo>
                    <a:pt x="47" y="36"/>
                  </a:lnTo>
                  <a:lnTo>
                    <a:pt x="45" y="36"/>
                  </a:lnTo>
                  <a:lnTo>
                    <a:pt x="42" y="26"/>
                  </a:lnTo>
                  <a:lnTo>
                    <a:pt x="40" y="26"/>
                  </a:lnTo>
                  <a:lnTo>
                    <a:pt x="38" y="22"/>
                  </a:lnTo>
                  <a:lnTo>
                    <a:pt x="33" y="19"/>
                  </a:lnTo>
                  <a:lnTo>
                    <a:pt x="28" y="15"/>
                  </a:lnTo>
                  <a:lnTo>
                    <a:pt x="24" y="15"/>
                  </a:lnTo>
                  <a:lnTo>
                    <a:pt x="16" y="7"/>
                  </a:lnTo>
                  <a:lnTo>
                    <a:pt x="9" y="5"/>
                  </a:lnTo>
                  <a:lnTo>
                    <a:pt x="0" y="0"/>
                  </a:lnTo>
                  <a:lnTo>
                    <a:pt x="2" y="3"/>
                  </a:lnTo>
                  <a:lnTo>
                    <a:pt x="5" y="5"/>
                  </a:lnTo>
                  <a:lnTo>
                    <a:pt x="19" y="15"/>
                  </a:lnTo>
                  <a:lnTo>
                    <a:pt x="26" y="19"/>
                  </a:lnTo>
                  <a:lnTo>
                    <a:pt x="31" y="19"/>
                  </a:lnTo>
                  <a:lnTo>
                    <a:pt x="38" y="26"/>
                  </a:lnTo>
                  <a:lnTo>
                    <a:pt x="40" y="36"/>
                  </a:lnTo>
                  <a:lnTo>
                    <a:pt x="38" y="41"/>
                  </a:lnTo>
                  <a:lnTo>
                    <a:pt x="40" y="45"/>
                  </a:lnTo>
                  <a:lnTo>
                    <a:pt x="45" y="50"/>
                  </a:lnTo>
                  <a:lnTo>
                    <a:pt x="45" y="4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45" name="Freeform 447"/>
            <p:cNvSpPr>
              <a:spLocks/>
            </p:cNvSpPr>
            <p:nvPr/>
          </p:nvSpPr>
          <p:spPr bwMode="auto">
            <a:xfrm>
              <a:off x="8533379" y="4556599"/>
              <a:ext cx="4066" cy="6506"/>
            </a:xfrm>
            <a:custGeom>
              <a:avLst/>
              <a:gdLst>
                <a:gd name="T0" fmla="*/ 3 w 5"/>
                <a:gd name="T1" fmla="*/ 0 h 8"/>
                <a:gd name="T2" fmla="*/ 0 w 5"/>
                <a:gd name="T3" fmla="*/ 0 h 8"/>
                <a:gd name="T4" fmla="*/ 3 w 5"/>
                <a:gd name="T5" fmla="*/ 3 h 8"/>
                <a:gd name="T6" fmla="*/ 3 w 5"/>
                <a:gd name="T7" fmla="*/ 8 h 8"/>
                <a:gd name="T8" fmla="*/ 5 w 5"/>
                <a:gd name="T9" fmla="*/ 5 h 8"/>
                <a:gd name="T10" fmla="*/ 5 w 5"/>
                <a:gd name="T11" fmla="*/ 0 h 8"/>
                <a:gd name="T12" fmla="*/ 3 w 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3" y="0"/>
                  </a:moveTo>
                  <a:lnTo>
                    <a:pt x="0" y="0"/>
                  </a:lnTo>
                  <a:lnTo>
                    <a:pt x="3" y="3"/>
                  </a:lnTo>
                  <a:lnTo>
                    <a:pt x="3" y="8"/>
                  </a:lnTo>
                  <a:lnTo>
                    <a:pt x="5" y="5"/>
                  </a:lnTo>
                  <a:lnTo>
                    <a:pt x="5"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46" name="Freeform 448"/>
            <p:cNvSpPr>
              <a:spLocks/>
            </p:cNvSpPr>
            <p:nvPr/>
          </p:nvSpPr>
          <p:spPr bwMode="auto">
            <a:xfrm>
              <a:off x="8460184" y="4553345"/>
              <a:ext cx="4066" cy="5693"/>
            </a:xfrm>
            <a:custGeom>
              <a:avLst/>
              <a:gdLst>
                <a:gd name="T0" fmla="*/ 0 w 5"/>
                <a:gd name="T1" fmla="*/ 0 h 7"/>
                <a:gd name="T2" fmla="*/ 0 w 5"/>
                <a:gd name="T3" fmla="*/ 2 h 7"/>
                <a:gd name="T4" fmla="*/ 3 w 5"/>
                <a:gd name="T5" fmla="*/ 7 h 7"/>
                <a:gd name="T6" fmla="*/ 5 w 5"/>
                <a:gd name="T7" fmla="*/ 4 h 7"/>
                <a:gd name="T8" fmla="*/ 3 w 5"/>
                <a:gd name="T9" fmla="*/ 0 h 7"/>
                <a:gd name="T10" fmla="*/ 0 w 5"/>
                <a:gd name="T11" fmla="*/ 0 h 7"/>
              </a:gdLst>
              <a:ahLst/>
              <a:cxnLst>
                <a:cxn ang="0">
                  <a:pos x="T0" y="T1"/>
                </a:cxn>
                <a:cxn ang="0">
                  <a:pos x="T2" y="T3"/>
                </a:cxn>
                <a:cxn ang="0">
                  <a:pos x="T4" y="T5"/>
                </a:cxn>
                <a:cxn ang="0">
                  <a:pos x="T6" y="T7"/>
                </a:cxn>
                <a:cxn ang="0">
                  <a:pos x="T8" y="T9"/>
                </a:cxn>
                <a:cxn ang="0">
                  <a:pos x="T10" y="T11"/>
                </a:cxn>
              </a:cxnLst>
              <a:rect l="0" t="0" r="r" b="b"/>
              <a:pathLst>
                <a:path w="5" h="7">
                  <a:moveTo>
                    <a:pt x="0" y="0"/>
                  </a:moveTo>
                  <a:lnTo>
                    <a:pt x="0" y="2"/>
                  </a:lnTo>
                  <a:lnTo>
                    <a:pt x="3" y="7"/>
                  </a:lnTo>
                  <a:lnTo>
                    <a:pt x="5" y="4"/>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47" name="Freeform 449"/>
            <p:cNvSpPr>
              <a:spLocks/>
            </p:cNvSpPr>
            <p:nvPr/>
          </p:nvSpPr>
          <p:spPr bwMode="auto">
            <a:xfrm>
              <a:off x="8410575" y="4559039"/>
              <a:ext cx="4066" cy="5693"/>
            </a:xfrm>
            <a:custGeom>
              <a:avLst/>
              <a:gdLst>
                <a:gd name="T0" fmla="*/ 0 w 5"/>
                <a:gd name="T1" fmla="*/ 5 h 7"/>
                <a:gd name="T2" fmla="*/ 2 w 5"/>
                <a:gd name="T3" fmla="*/ 7 h 7"/>
                <a:gd name="T4" fmla="*/ 5 w 5"/>
                <a:gd name="T5" fmla="*/ 7 h 7"/>
                <a:gd name="T6" fmla="*/ 5 w 5"/>
                <a:gd name="T7" fmla="*/ 2 h 7"/>
                <a:gd name="T8" fmla="*/ 2 w 5"/>
                <a:gd name="T9" fmla="*/ 0 h 7"/>
                <a:gd name="T10" fmla="*/ 0 w 5"/>
                <a:gd name="T11" fmla="*/ 5 h 7"/>
              </a:gdLst>
              <a:ahLst/>
              <a:cxnLst>
                <a:cxn ang="0">
                  <a:pos x="T0" y="T1"/>
                </a:cxn>
                <a:cxn ang="0">
                  <a:pos x="T2" y="T3"/>
                </a:cxn>
                <a:cxn ang="0">
                  <a:pos x="T4" y="T5"/>
                </a:cxn>
                <a:cxn ang="0">
                  <a:pos x="T6" y="T7"/>
                </a:cxn>
                <a:cxn ang="0">
                  <a:pos x="T8" y="T9"/>
                </a:cxn>
                <a:cxn ang="0">
                  <a:pos x="T10" y="T11"/>
                </a:cxn>
              </a:cxnLst>
              <a:rect l="0" t="0" r="r" b="b"/>
              <a:pathLst>
                <a:path w="5" h="7">
                  <a:moveTo>
                    <a:pt x="0" y="5"/>
                  </a:moveTo>
                  <a:lnTo>
                    <a:pt x="2" y="7"/>
                  </a:lnTo>
                  <a:lnTo>
                    <a:pt x="5" y="7"/>
                  </a:lnTo>
                  <a:lnTo>
                    <a:pt x="5" y="2"/>
                  </a:lnTo>
                  <a:lnTo>
                    <a:pt x="2"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48" name="Freeform 450"/>
            <p:cNvSpPr>
              <a:spLocks/>
            </p:cNvSpPr>
            <p:nvPr/>
          </p:nvSpPr>
          <p:spPr bwMode="auto">
            <a:xfrm>
              <a:off x="8451239" y="4489910"/>
              <a:ext cx="5693" cy="5693"/>
            </a:xfrm>
            <a:custGeom>
              <a:avLst/>
              <a:gdLst>
                <a:gd name="T0" fmla="*/ 7 w 7"/>
                <a:gd name="T1" fmla="*/ 7 h 7"/>
                <a:gd name="T2" fmla="*/ 7 w 7"/>
                <a:gd name="T3" fmla="*/ 4 h 7"/>
                <a:gd name="T4" fmla="*/ 4 w 7"/>
                <a:gd name="T5" fmla="*/ 0 h 7"/>
                <a:gd name="T6" fmla="*/ 0 w 7"/>
                <a:gd name="T7" fmla="*/ 0 h 7"/>
                <a:gd name="T8" fmla="*/ 2 w 7"/>
                <a:gd name="T9" fmla="*/ 4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lnTo>
                    <a:pt x="7" y="4"/>
                  </a:lnTo>
                  <a:lnTo>
                    <a:pt x="4" y="0"/>
                  </a:lnTo>
                  <a:lnTo>
                    <a:pt x="0" y="0"/>
                  </a:lnTo>
                  <a:lnTo>
                    <a:pt x="2" y="4"/>
                  </a:lnTo>
                  <a:lnTo>
                    <a:pt x="7"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49" name="Freeform 451"/>
            <p:cNvSpPr>
              <a:spLocks/>
            </p:cNvSpPr>
            <p:nvPr/>
          </p:nvSpPr>
          <p:spPr bwMode="auto">
            <a:xfrm>
              <a:off x="8462624" y="4512682"/>
              <a:ext cx="5693" cy="5693"/>
            </a:xfrm>
            <a:custGeom>
              <a:avLst/>
              <a:gdLst>
                <a:gd name="T0" fmla="*/ 7 w 7"/>
                <a:gd name="T1" fmla="*/ 2 h 7"/>
                <a:gd name="T2" fmla="*/ 4 w 7"/>
                <a:gd name="T3" fmla="*/ 0 h 7"/>
                <a:gd name="T4" fmla="*/ 0 w 7"/>
                <a:gd name="T5" fmla="*/ 2 h 7"/>
                <a:gd name="T6" fmla="*/ 0 w 7"/>
                <a:gd name="T7" fmla="*/ 5 h 7"/>
                <a:gd name="T8" fmla="*/ 2 w 7"/>
                <a:gd name="T9" fmla="*/ 7 h 7"/>
                <a:gd name="T10" fmla="*/ 7 w 7"/>
                <a:gd name="T11" fmla="*/ 7 h 7"/>
                <a:gd name="T12" fmla="*/ 7 w 7"/>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7" y="2"/>
                  </a:moveTo>
                  <a:lnTo>
                    <a:pt x="4" y="0"/>
                  </a:lnTo>
                  <a:lnTo>
                    <a:pt x="0" y="2"/>
                  </a:lnTo>
                  <a:lnTo>
                    <a:pt x="0" y="5"/>
                  </a:lnTo>
                  <a:lnTo>
                    <a:pt x="2" y="7"/>
                  </a:lnTo>
                  <a:lnTo>
                    <a:pt x="7" y="7"/>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50" name="Freeform 452"/>
            <p:cNvSpPr>
              <a:spLocks/>
            </p:cNvSpPr>
            <p:nvPr/>
          </p:nvSpPr>
          <p:spPr bwMode="auto">
            <a:xfrm>
              <a:off x="8421961" y="4564732"/>
              <a:ext cx="5693" cy="5693"/>
            </a:xfrm>
            <a:custGeom>
              <a:avLst/>
              <a:gdLst>
                <a:gd name="T0" fmla="*/ 5 w 7"/>
                <a:gd name="T1" fmla="*/ 7 h 7"/>
                <a:gd name="T2" fmla="*/ 7 w 7"/>
                <a:gd name="T3" fmla="*/ 5 h 7"/>
                <a:gd name="T4" fmla="*/ 5 w 7"/>
                <a:gd name="T5" fmla="*/ 2 h 7"/>
                <a:gd name="T6" fmla="*/ 2 w 7"/>
                <a:gd name="T7" fmla="*/ 0 h 7"/>
                <a:gd name="T8" fmla="*/ 0 w 7"/>
                <a:gd name="T9" fmla="*/ 2 h 7"/>
                <a:gd name="T10" fmla="*/ 2 w 7"/>
                <a:gd name="T11" fmla="*/ 5 h 7"/>
                <a:gd name="T12" fmla="*/ 5 w 7"/>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5" y="7"/>
                  </a:moveTo>
                  <a:lnTo>
                    <a:pt x="7" y="5"/>
                  </a:lnTo>
                  <a:lnTo>
                    <a:pt x="5" y="2"/>
                  </a:lnTo>
                  <a:lnTo>
                    <a:pt x="2" y="0"/>
                  </a:lnTo>
                  <a:lnTo>
                    <a:pt x="0" y="2"/>
                  </a:lnTo>
                  <a:lnTo>
                    <a:pt x="2" y="5"/>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51" name="Freeform 453"/>
            <p:cNvSpPr>
              <a:spLocks/>
            </p:cNvSpPr>
            <p:nvPr/>
          </p:nvSpPr>
          <p:spPr bwMode="auto">
            <a:xfrm>
              <a:off x="8404881" y="4502923"/>
              <a:ext cx="13013" cy="5693"/>
            </a:xfrm>
            <a:custGeom>
              <a:avLst/>
              <a:gdLst>
                <a:gd name="T0" fmla="*/ 6 w 7"/>
                <a:gd name="T1" fmla="*/ 1 h 3"/>
                <a:gd name="T2" fmla="*/ 4 w 7"/>
                <a:gd name="T3" fmla="*/ 1 h 3"/>
                <a:gd name="T4" fmla="*/ 3 w 7"/>
                <a:gd name="T5" fmla="*/ 0 h 3"/>
                <a:gd name="T6" fmla="*/ 2 w 7"/>
                <a:gd name="T7" fmla="*/ 1 h 3"/>
                <a:gd name="T8" fmla="*/ 1 w 7"/>
                <a:gd name="T9" fmla="*/ 0 h 3"/>
                <a:gd name="T10" fmla="*/ 0 w 7"/>
                <a:gd name="T11" fmla="*/ 1 h 3"/>
                <a:gd name="T12" fmla="*/ 1 w 7"/>
                <a:gd name="T13" fmla="*/ 2 h 3"/>
                <a:gd name="T14" fmla="*/ 2 w 7"/>
                <a:gd name="T15" fmla="*/ 2 h 3"/>
                <a:gd name="T16" fmla="*/ 3 w 7"/>
                <a:gd name="T17" fmla="*/ 3 h 3"/>
                <a:gd name="T18" fmla="*/ 5 w 7"/>
                <a:gd name="T19" fmla="*/ 3 h 3"/>
                <a:gd name="T20" fmla="*/ 7 w 7"/>
                <a:gd name="T21" fmla="*/ 1 h 3"/>
                <a:gd name="T22" fmla="*/ 6 w 7"/>
                <a:gd name="T23"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3">
                  <a:moveTo>
                    <a:pt x="6" y="1"/>
                  </a:moveTo>
                  <a:cubicBezTo>
                    <a:pt x="4" y="1"/>
                    <a:pt x="4" y="1"/>
                    <a:pt x="4" y="1"/>
                  </a:cubicBezTo>
                  <a:cubicBezTo>
                    <a:pt x="3" y="0"/>
                    <a:pt x="3" y="0"/>
                    <a:pt x="3" y="0"/>
                  </a:cubicBezTo>
                  <a:cubicBezTo>
                    <a:pt x="2" y="1"/>
                    <a:pt x="2" y="1"/>
                    <a:pt x="2" y="1"/>
                  </a:cubicBezTo>
                  <a:cubicBezTo>
                    <a:pt x="1" y="0"/>
                    <a:pt x="1" y="0"/>
                    <a:pt x="1" y="0"/>
                  </a:cubicBezTo>
                  <a:cubicBezTo>
                    <a:pt x="0" y="1"/>
                    <a:pt x="0" y="1"/>
                    <a:pt x="0" y="1"/>
                  </a:cubicBezTo>
                  <a:cubicBezTo>
                    <a:pt x="0" y="1"/>
                    <a:pt x="1" y="2"/>
                    <a:pt x="1" y="2"/>
                  </a:cubicBezTo>
                  <a:cubicBezTo>
                    <a:pt x="2" y="2"/>
                    <a:pt x="2" y="2"/>
                    <a:pt x="2" y="2"/>
                  </a:cubicBezTo>
                  <a:cubicBezTo>
                    <a:pt x="3" y="3"/>
                    <a:pt x="3" y="3"/>
                    <a:pt x="3" y="3"/>
                  </a:cubicBezTo>
                  <a:cubicBezTo>
                    <a:pt x="5" y="3"/>
                    <a:pt x="5" y="3"/>
                    <a:pt x="5" y="3"/>
                  </a:cubicBezTo>
                  <a:cubicBezTo>
                    <a:pt x="7" y="1"/>
                    <a:pt x="7" y="1"/>
                    <a:pt x="7" y="1"/>
                  </a:cubicBezTo>
                  <a:lnTo>
                    <a:pt x="6"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52" name="Freeform 454"/>
            <p:cNvSpPr>
              <a:spLocks/>
            </p:cNvSpPr>
            <p:nvPr/>
          </p:nvSpPr>
          <p:spPr bwMode="auto">
            <a:xfrm>
              <a:off x="8391056" y="4549279"/>
              <a:ext cx="4066" cy="4066"/>
            </a:xfrm>
            <a:custGeom>
              <a:avLst/>
              <a:gdLst>
                <a:gd name="T0" fmla="*/ 5 w 5"/>
                <a:gd name="T1" fmla="*/ 0 h 5"/>
                <a:gd name="T2" fmla="*/ 0 w 5"/>
                <a:gd name="T3" fmla="*/ 2 h 5"/>
                <a:gd name="T4" fmla="*/ 3 w 5"/>
                <a:gd name="T5" fmla="*/ 5 h 5"/>
                <a:gd name="T6" fmla="*/ 5 w 5"/>
                <a:gd name="T7" fmla="*/ 2 h 5"/>
                <a:gd name="T8" fmla="*/ 5 w 5"/>
                <a:gd name="T9" fmla="*/ 0 h 5"/>
              </a:gdLst>
              <a:ahLst/>
              <a:cxnLst>
                <a:cxn ang="0">
                  <a:pos x="T0" y="T1"/>
                </a:cxn>
                <a:cxn ang="0">
                  <a:pos x="T2" y="T3"/>
                </a:cxn>
                <a:cxn ang="0">
                  <a:pos x="T4" y="T5"/>
                </a:cxn>
                <a:cxn ang="0">
                  <a:pos x="T6" y="T7"/>
                </a:cxn>
                <a:cxn ang="0">
                  <a:pos x="T8" y="T9"/>
                </a:cxn>
              </a:cxnLst>
              <a:rect l="0" t="0" r="r" b="b"/>
              <a:pathLst>
                <a:path w="5" h="5">
                  <a:moveTo>
                    <a:pt x="5" y="0"/>
                  </a:moveTo>
                  <a:lnTo>
                    <a:pt x="0" y="2"/>
                  </a:lnTo>
                  <a:lnTo>
                    <a:pt x="3" y="5"/>
                  </a:lnTo>
                  <a:lnTo>
                    <a:pt x="5"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53" name="Freeform 455"/>
            <p:cNvSpPr>
              <a:spLocks/>
            </p:cNvSpPr>
            <p:nvPr/>
          </p:nvSpPr>
          <p:spPr bwMode="auto">
            <a:xfrm>
              <a:off x="7985232" y="4219903"/>
              <a:ext cx="2440" cy="4066"/>
            </a:xfrm>
            <a:custGeom>
              <a:avLst/>
              <a:gdLst>
                <a:gd name="T0" fmla="*/ 0 w 3"/>
                <a:gd name="T1" fmla="*/ 3 h 5"/>
                <a:gd name="T2" fmla="*/ 3 w 3"/>
                <a:gd name="T3" fmla="*/ 5 h 5"/>
                <a:gd name="T4" fmla="*/ 3 w 3"/>
                <a:gd name="T5" fmla="*/ 3 h 5"/>
                <a:gd name="T6" fmla="*/ 0 w 3"/>
                <a:gd name="T7" fmla="*/ 0 h 5"/>
                <a:gd name="T8" fmla="*/ 0 w 3"/>
                <a:gd name="T9" fmla="*/ 3 h 5"/>
              </a:gdLst>
              <a:ahLst/>
              <a:cxnLst>
                <a:cxn ang="0">
                  <a:pos x="T0" y="T1"/>
                </a:cxn>
                <a:cxn ang="0">
                  <a:pos x="T2" y="T3"/>
                </a:cxn>
                <a:cxn ang="0">
                  <a:pos x="T4" y="T5"/>
                </a:cxn>
                <a:cxn ang="0">
                  <a:pos x="T6" y="T7"/>
                </a:cxn>
                <a:cxn ang="0">
                  <a:pos x="T8" y="T9"/>
                </a:cxn>
              </a:cxnLst>
              <a:rect l="0" t="0" r="r" b="b"/>
              <a:pathLst>
                <a:path w="3" h="5">
                  <a:moveTo>
                    <a:pt x="0" y="3"/>
                  </a:moveTo>
                  <a:lnTo>
                    <a:pt x="3" y="5"/>
                  </a:lnTo>
                  <a:lnTo>
                    <a:pt x="3" y="3"/>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54" name="Freeform 456"/>
            <p:cNvSpPr>
              <a:spLocks/>
            </p:cNvSpPr>
            <p:nvPr/>
          </p:nvSpPr>
          <p:spPr bwMode="auto">
            <a:xfrm>
              <a:off x="7975473" y="4135323"/>
              <a:ext cx="2440" cy="4066"/>
            </a:xfrm>
            <a:custGeom>
              <a:avLst/>
              <a:gdLst>
                <a:gd name="T0" fmla="*/ 1 w 1"/>
                <a:gd name="T1" fmla="*/ 0 h 2"/>
                <a:gd name="T2" fmla="*/ 0 w 1"/>
                <a:gd name="T3" fmla="*/ 1 h 2"/>
                <a:gd name="T4" fmla="*/ 1 w 1"/>
                <a:gd name="T5" fmla="*/ 2 h 2"/>
                <a:gd name="T6" fmla="*/ 1 w 1"/>
                <a:gd name="T7" fmla="*/ 0 h 2"/>
                <a:gd name="T8" fmla="*/ 1 w 1"/>
                <a:gd name="T9" fmla="*/ 0 h 2"/>
              </a:gdLst>
              <a:ahLst/>
              <a:cxnLst>
                <a:cxn ang="0">
                  <a:pos x="T0" y="T1"/>
                </a:cxn>
                <a:cxn ang="0">
                  <a:pos x="T2" y="T3"/>
                </a:cxn>
                <a:cxn ang="0">
                  <a:pos x="T4" y="T5"/>
                </a:cxn>
                <a:cxn ang="0">
                  <a:pos x="T6" y="T7"/>
                </a:cxn>
                <a:cxn ang="0">
                  <a:pos x="T8" y="T9"/>
                </a:cxn>
              </a:cxnLst>
              <a:rect l="0" t="0" r="r" b="b"/>
              <a:pathLst>
                <a:path w="1" h="2">
                  <a:moveTo>
                    <a:pt x="1" y="0"/>
                  </a:moveTo>
                  <a:cubicBezTo>
                    <a:pt x="0" y="1"/>
                    <a:pt x="0" y="1"/>
                    <a:pt x="0" y="1"/>
                  </a:cubicBezTo>
                  <a:cubicBezTo>
                    <a:pt x="1" y="2"/>
                    <a:pt x="1" y="2"/>
                    <a:pt x="1" y="2"/>
                  </a:cubicBezTo>
                  <a:cubicBezTo>
                    <a:pt x="1" y="0"/>
                    <a:pt x="1" y="0"/>
                    <a:pt x="1" y="0"/>
                  </a:cubicBezTo>
                  <a:cubicBezTo>
                    <a:pt x="1" y="0"/>
                    <a:pt x="1" y="0"/>
                    <a:pt x="1"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55" name="Freeform 457"/>
            <p:cNvSpPr>
              <a:spLocks/>
            </p:cNvSpPr>
            <p:nvPr/>
          </p:nvSpPr>
          <p:spPr bwMode="auto">
            <a:xfrm>
              <a:off x="7981980" y="4204452"/>
              <a:ext cx="5693" cy="12200"/>
            </a:xfrm>
            <a:custGeom>
              <a:avLst/>
              <a:gdLst>
                <a:gd name="T0" fmla="*/ 4 w 7"/>
                <a:gd name="T1" fmla="*/ 0 h 15"/>
                <a:gd name="T2" fmla="*/ 0 w 7"/>
                <a:gd name="T3" fmla="*/ 3 h 15"/>
                <a:gd name="T4" fmla="*/ 2 w 7"/>
                <a:gd name="T5" fmla="*/ 10 h 15"/>
                <a:gd name="T6" fmla="*/ 2 w 7"/>
                <a:gd name="T7" fmla="*/ 10 h 15"/>
                <a:gd name="T8" fmla="*/ 2 w 7"/>
                <a:gd name="T9" fmla="*/ 15 h 15"/>
                <a:gd name="T10" fmla="*/ 4 w 7"/>
                <a:gd name="T11" fmla="*/ 10 h 15"/>
                <a:gd name="T12" fmla="*/ 7 w 7"/>
                <a:gd name="T13" fmla="*/ 5 h 15"/>
                <a:gd name="T14" fmla="*/ 7 w 7"/>
                <a:gd name="T15" fmla="*/ 3 h 15"/>
                <a:gd name="T16" fmla="*/ 4 w 7"/>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5">
                  <a:moveTo>
                    <a:pt x="4" y="0"/>
                  </a:moveTo>
                  <a:lnTo>
                    <a:pt x="0" y="3"/>
                  </a:lnTo>
                  <a:lnTo>
                    <a:pt x="2" y="10"/>
                  </a:lnTo>
                  <a:lnTo>
                    <a:pt x="2" y="10"/>
                  </a:lnTo>
                  <a:lnTo>
                    <a:pt x="2" y="15"/>
                  </a:lnTo>
                  <a:lnTo>
                    <a:pt x="4" y="10"/>
                  </a:lnTo>
                  <a:lnTo>
                    <a:pt x="7" y="5"/>
                  </a:lnTo>
                  <a:lnTo>
                    <a:pt x="7" y="3"/>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56" name="Freeform 458"/>
            <p:cNvSpPr>
              <a:spLocks/>
            </p:cNvSpPr>
            <p:nvPr/>
          </p:nvSpPr>
          <p:spPr bwMode="auto">
            <a:xfrm>
              <a:off x="8027523" y="4250808"/>
              <a:ext cx="25212" cy="26838"/>
            </a:xfrm>
            <a:custGeom>
              <a:avLst/>
              <a:gdLst>
                <a:gd name="T0" fmla="*/ 0 w 31"/>
                <a:gd name="T1" fmla="*/ 3 h 33"/>
                <a:gd name="T2" fmla="*/ 0 w 31"/>
                <a:gd name="T3" fmla="*/ 0 h 33"/>
                <a:gd name="T4" fmla="*/ 0 w 31"/>
                <a:gd name="T5" fmla="*/ 3 h 33"/>
                <a:gd name="T6" fmla="*/ 3 w 31"/>
                <a:gd name="T7" fmla="*/ 10 h 33"/>
                <a:gd name="T8" fmla="*/ 7 w 31"/>
                <a:gd name="T9" fmla="*/ 14 h 33"/>
                <a:gd name="T10" fmla="*/ 12 w 31"/>
                <a:gd name="T11" fmla="*/ 19 h 33"/>
                <a:gd name="T12" fmla="*/ 14 w 31"/>
                <a:gd name="T13" fmla="*/ 21 h 33"/>
                <a:gd name="T14" fmla="*/ 14 w 31"/>
                <a:gd name="T15" fmla="*/ 21 h 33"/>
                <a:gd name="T16" fmla="*/ 12 w 31"/>
                <a:gd name="T17" fmla="*/ 24 h 33"/>
                <a:gd name="T18" fmla="*/ 12 w 31"/>
                <a:gd name="T19" fmla="*/ 26 h 33"/>
                <a:gd name="T20" fmla="*/ 14 w 31"/>
                <a:gd name="T21" fmla="*/ 26 h 33"/>
                <a:gd name="T22" fmla="*/ 14 w 31"/>
                <a:gd name="T23" fmla="*/ 26 h 33"/>
                <a:gd name="T24" fmla="*/ 17 w 31"/>
                <a:gd name="T25" fmla="*/ 26 h 33"/>
                <a:gd name="T26" fmla="*/ 19 w 31"/>
                <a:gd name="T27" fmla="*/ 29 h 33"/>
                <a:gd name="T28" fmla="*/ 19 w 31"/>
                <a:gd name="T29" fmla="*/ 33 h 33"/>
                <a:gd name="T30" fmla="*/ 26 w 31"/>
                <a:gd name="T31" fmla="*/ 33 h 33"/>
                <a:gd name="T32" fmla="*/ 26 w 31"/>
                <a:gd name="T33" fmla="*/ 33 h 33"/>
                <a:gd name="T34" fmla="*/ 29 w 31"/>
                <a:gd name="T35" fmla="*/ 33 h 33"/>
                <a:gd name="T36" fmla="*/ 31 w 31"/>
                <a:gd name="T37" fmla="*/ 33 h 33"/>
                <a:gd name="T38" fmla="*/ 29 w 31"/>
                <a:gd name="T39" fmla="*/ 31 h 33"/>
                <a:gd name="T40" fmla="*/ 26 w 31"/>
                <a:gd name="T41" fmla="*/ 26 h 33"/>
                <a:gd name="T42" fmla="*/ 24 w 31"/>
                <a:gd name="T43" fmla="*/ 24 h 33"/>
                <a:gd name="T44" fmla="*/ 26 w 31"/>
                <a:gd name="T45" fmla="*/ 19 h 33"/>
                <a:gd name="T46" fmla="*/ 24 w 31"/>
                <a:gd name="T47" fmla="*/ 12 h 33"/>
                <a:gd name="T48" fmla="*/ 24 w 31"/>
                <a:gd name="T49" fmla="*/ 10 h 33"/>
                <a:gd name="T50" fmla="*/ 24 w 31"/>
                <a:gd name="T51" fmla="*/ 7 h 33"/>
                <a:gd name="T52" fmla="*/ 19 w 31"/>
                <a:gd name="T53" fmla="*/ 5 h 33"/>
                <a:gd name="T54" fmla="*/ 17 w 31"/>
                <a:gd name="T55" fmla="*/ 0 h 33"/>
                <a:gd name="T56" fmla="*/ 14 w 31"/>
                <a:gd name="T57" fmla="*/ 0 h 33"/>
                <a:gd name="T58" fmla="*/ 14 w 31"/>
                <a:gd name="T59" fmla="*/ 0 h 33"/>
                <a:gd name="T60" fmla="*/ 12 w 31"/>
                <a:gd name="T61" fmla="*/ 0 h 33"/>
                <a:gd name="T62" fmla="*/ 10 w 31"/>
                <a:gd name="T63" fmla="*/ 0 h 33"/>
                <a:gd name="T64" fmla="*/ 10 w 31"/>
                <a:gd name="T65" fmla="*/ 3 h 33"/>
                <a:gd name="T66" fmla="*/ 5 w 31"/>
                <a:gd name="T67" fmla="*/ 0 h 33"/>
                <a:gd name="T68" fmla="*/ 0 w 31"/>
                <a:gd name="T69" fmla="*/ 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 h="33">
                  <a:moveTo>
                    <a:pt x="0" y="3"/>
                  </a:moveTo>
                  <a:lnTo>
                    <a:pt x="0" y="0"/>
                  </a:lnTo>
                  <a:lnTo>
                    <a:pt x="0" y="3"/>
                  </a:lnTo>
                  <a:lnTo>
                    <a:pt x="3" y="10"/>
                  </a:lnTo>
                  <a:lnTo>
                    <a:pt x="7" y="14"/>
                  </a:lnTo>
                  <a:lnTo>
                    <a:pt x="12" y="19"/>
                  </a:lnTo>
                  <a:lnTo>
                    <a:pt x="14" y="21"/>
                  </a:lnTo>
                  <a:lnTo>
                    <a:pt x="14" y="21"/>
                  </a:lnTo>
                  <a:lnTo>
                    <a:pt x="12" y="24"/>
                  </a:lnTo>
                  <a:lnTo>
                    <a:pt x="12" y="26"/>
                  </a:lnTo>
                  <a:lnTo>
                    <a:pt x="14" y="26"/>
                  </a:lnTo>
                  <a:lnTo>
                    <a:pt x="14" y="26"/>
                  </a:lnTo>
                  <a:lnTo>
                    <a:pt x="17" y="26"/>
                  </a:lnTo>
                  <a:lnTo>
                    <a:pt x="19" y="29"/>
                  </a:lnTo>
                  <a:lnTo>
                    <a:pt x="19" y="33"/>
                  </a:lnTo>
                  <a:lnTo>
                    <a:pt x="26" y="33"/>
                  </a:lnTo>
                  <a:lnTo>
                    <a:pt x="26" y="33"/>
                  </a:lnTo>
                  <a:lnTo>
                    <a:pt x="29" y="33"/>
                  </a:lnTo>
                  <a:lnTo>
                    <a:pt x="31" y="33"/>
                  </a:lnTo>
                  <a:lnTo>
                    <a:pt x="29" y="31"/>
                  </a:lnTo>
                  <a:lnTo>
                    <a:pt x="26" y="26"/>
                  </a:lnTo>
                  <a:lnTo>
                    <a:pt x="24" y="24"/>
                  </a:lnTo>
                  <a:lnTo>
                    <a:pt x="26" y="19"/>
                  </a:lnTo>
                  <a:lnTo>
                    <a:pt x="24" y="12"/>
                  </a:lnTo>
                  <a:lnTo>
                    <a:pt x="24" y="10"/>
                  </a:lnTo>
                  <a:lnTo>
                    <a:pt x="24" y="7"/>
                  </a:lnTo>
                  <a:lnTo>
                    <a:pt x="19" y="5"/>
                  </a:lnTo>
                  <a:lnTo>
                    <a:pt x="17" y="0"/>
                  </a:lnTo>
                  <a:lnTo>
                    <a:pt x="14" y="0"/>
                  </a:lnTo>
                  <a:lnTo>
                    <a:pt x="14" y="0"/>
                  </a:lnTo>
                  <a:lnTo>
                    <a:pt x="12" y="0"/>
                  </a:lnTo>
                  <a:lnTo>
                    <a:pt x="10" y="0"/>
                  </a:lnTo>
                  <a:lnTo>
                    <a:pt x="10" y="3"/>
                  </a:lnTo>
                  <a:lnTo>
                    <a:pt x="5"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57" name="Freeform 459"/>
            <p:cNvSpPr>
              <a:spLocks/>
            </p:cNvSpPr>
            <p:nvPr/>
          </p:nvSpPr>
          <p:spPr bwMode="auto">
            <a:xfrm>
              <a:off x="7912038" y="4271953"/>
              <a:ext cx="39038" cy="52050"/>
            </a:xfrm>
            <a:custGeom>
              <a:avLst/>
              <a:gdLst>
                <a:gd name="T0" fmla="*/ 8 w 48"/>
                <a:gd name="T1" fmla="*/ 55 h 64"/>
                <a:gd name="T2" fmla="*/ 0 w 48"/>
                <a:gd name="T3" fmla="*/ 62 h 64"/>
                <a:gd name="T4" fmla="*/ 0 w 48"/>
                <a:gd name="T5" fmla="*/ 64 h 64"/>
                <a:gd name="T6" fmla="*/ 0 w 48"/>
                <a:gd name="T7" fmla="*/ 64 h 64"/>
                <a:gd name="T8" fmla="*/ 5 w 48"/>
                <a:gd name="T9" fmla="*/ 62 h 64"/>
                <a:gd name="T10" fmla="*/ 8 w 48"/>
                <a:gd name="T11" fmla="*/ 62 h 64"/>
                <a:gd name="T12" fmla="*/ 10 w 48"/>
                <a:gd name="T13" fmla="*/ 59 h 64"/>
                <a:gd name="T14" fmla="*/ 15 w 48"/>
                <a:gd name="T15" fmla="*/ 57 h 64"/>
                <a:gd name="T16" fmla="*/ 19 w 48"/>
                <a:gd name="T17" fmla="*/ 50 h 64"/>
                <a:gd name="T18" fmla="*/ 24 w 48"/>
                <a:gd name="T19" fmla="*/ 48 h 64"/>
                <a:gd name="T20" fmla="*/ 26 w 48"/>
                <a:gd name="T21" fmla="*/ 45 h 64"/>
                <a:gd name="T22" fmla="*/ 26 w 48"/>
                <a:gd name="T23" fmla="*/ 43 h 64"/>
                <a:gd name="T24" fmla="*/ 29 w 48"/>
                <a:gd name="T25" fmla="*/ 40 h 64"/>
                <a:gd name="T26" fmla="*/ 29 w 48"/>
                <a:gd name="T27" fmla="*/ 33 h 64"/>
                <a:gd name="T28" fmla="*/ 31 w 48"/>
                <a:gd name="T29" fmla="*/ 31 h 64"/>
                <a:gd name="T30" fmla="*/ 38 w 48"/>
                <a:gd name="T31" fmla="*/ 31 h 64"/>
                <a:gd name="T32" fmla="*/ 38 w 48"/>
                <a:gd name="T33" fmla="*/ 26 h 64"/>
                <a:gd name="T34" fmla="*/ 43 w 48"/>
                <a:gd name="T35" fmla="*/ 24 h 64"/>
                <a:gd name="T36" fmla="*/ 45 w 48"/>
                <a:gd name="T37" fmla="*/ 24 h 64"/>
                <a:gd name="T38" fmla="*/ 48 w 48"/>
                <a:gd name="T39" fmla="*/ 19 h 64"/>
                <a:gd name="T40" fmla="*/ 45 w 48"/>
                <a:gd name="T41" fmla="*/ 14 h 64"/>
                <a:gd name="T42" fmla="*/ 43 w 48"/>
                <a:gd name="T43" fmla="*/ 12 h 64"/>
                <a:gd name="T44" fmla="*/ 43 w 48"/>
                <a:gd name="T45" fmla="*/ 7 h 64"/>
                <a:gd name="T46" fmla="*/ 43 w 48"/>
                <a:gd name="T47" fmla="*/ 0 h 64"/>
                <a:gd name="T48" fmla="*/ 41 w 48"/>
                <a:gd name="T49" fmla="*/ 3 h 64"/>
                <a:gd name="T50" fmla="*/ 38 w 48"/>
                <a:gd name="T51" fmla="*/ 7 h 64"/>
                <a:gd name="T52" fmla="*/ 41 w 48"/>
                <a:gd name="T53" fmla="*/ 14 h 64"/>
                <a:gd name="T54" fmla="*/ 36 w 48"/>
                <a:gd name="T55" fmla="*/ 12 h 64"/>
                <a:gd name="T56" fmla="*/ 38 w 48"/>
                <a:gd name="T57" fmla="*/ 17 h 64"/>
                <a:gd name="T58" fmla="*/ 38 w 48"/>
                <a:gd name="T59" fmla="*/ 19 h 64"/>
                <a:gd name="T60" fmla="*/ 36 w 48"/>
                <a:gd name="T61" fmla="*/ 24 h 64"/>
                <a:gd name="T62" fmla="*/ 34 w 48"/>
                <a:gd name="T63" fmla="*/ 24 h 64"/>
                <a:gd name="T64" fmla="*/ 29 w 48"/>
                <a:gd name="T65" fmla="*/ 26 h 64"/>
                <a:gd name="T66" fmla="*/ 29 w 48"/>
                <a:gd name="T67" fmla="*/ 31 h 64"/>
                <a:gd name="T68" fmla="*/ 24 w 48"/>
                <a:gd name="T69" fmla="*/ 33 h 64"/>
                <a:gd name="T70" fmla="*/ 22 w 48"/>
                <a:gd name="T71" fmla="*/ 40 h 64"/>
                <a:gd name="T72" fmla="*/ 15 w 48"/>
                <a:gd name="T73" fmla="*/ 48 h 64"/>
                <a:gd name="T74" fmla="*/ 12 w 48"/>
                <a:gd name="T75" fmla="*/ 48 h 64"/>
                <a:gd name="T76" fmla="*/ 10 w 48"/>
                <a:gd name="T77" fmla="*/ 52 h 64"/>
                <a:gd name="T78" fmla="*/ 8 w 48"/>
                <a:gd name="T79" fmla="*/ 5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8" h="64">
                  <a:moveTo>
                    <a:pt x="8" y="55"/>
                  </a:moveTo>
                  <a:lnTo>
                    <a:pt x="0" y="62"/>
                  </a:lnTo>
                  <a:lnTo>
                    <a:pt x="0" y="64"/>
                  </a:lnTo>
                  <a:lnTo>
                    <a:pt x="0" y="64"/>
                  </a:lnTo>
                  <a:lnTo>
                    <a:pt x="5" y="62"/>
                  </a:lnTo>
                  <a:lnTo>
                    <a:pt x="8" y="62"/>
                  </a:lnTo>
                  <a:lnTo>
                    <a:pt x="10" y="59"/>
                  </a:lnTo>
                  <a:lnTo>
                    <a:pt x="15" y="57"/>
                  </a:lnTo>
                  <a:lnTo>
                    <a:pt x="19" y="50"/>
                  </a:lnTo>
                  <a:lnTo>
                    <a:pt x="24" y="48"/>
                  </a:lnTo>
                  <a:lnTo>
                    <a:pt x="26" y="45"/>
                  </a:lnTo>
                  <a:lnTo>
                    <a:pt x="26" y="43"/>
                  </a:lnTo>
                  <a:lnTo>
                    <a:pt x="29" y="40"/>
                  </a:lnTo>
                  <a:lnTo>
                    <a:pt x="29" y="33"/>
                  </a:lnTo>
                  <a:lnTo>
                    <a:pt x="31" y="31"/>
                  </a:lnTo>
                  <a:lnTo>
                    <a:pt x="38" y="31"/>
                  </a:lnTo>
                  <a:lnTo>
                    <a:pt x="38" y="26"/>
                  </a:lnTo>
                  <a:lnTo>
                    <a:pt x="43" y="24"/>
                  </a:lnTo>
                  <a:lnTo>
                    <a:pt x="45" y="24"/>
                  </a:lnTo>
                  <a:lnTo>
                    <a:pt x="48" y="19"/>
                  </a:lnTo>
                  <a:lnTo>
                    <a:pt x="45" y="14"/>
                  </a:lnTo>
                  <a:lnTo>
                    <a:pt x="43" y="12"/>
                  </a:lnTo>
                  <a:lnTo>
                    <a:pt x="43" y="7"/>
                  </a:lnTo>
                  <a:lnTo>
                    <a:pt x="43" y="0"/>
                  </a:lnTo>
                  <a:lnTo>
                    <a:pt x="41" y="3"/>
                  </a:lnTo>
                  <a:lnTo>
                    <a:pt x="38" y="7"/>
                  </a:lnTo>
                  <a:lnTo>
                    <a:pt x="41" y="14"/>
                  </a:lnTo>
                  <a:lnTo>
                    <a:pt x="36" y="12"/>
                  </a:lnTo>
                  <a:lnTo>
                    <a:pt x="38" y="17"/>
                  </a:lnTo>
                  <a:lnTo>
                    <a:pt x="38" y="19"/>
                  </a:lnTo>
                  <a:lnTo>
                    <a:pt x="36" y="24"/>
                  </a:lnTo>
                  <a:lnTo>
                    <a:pt x="34" y="24"/>
                  </a:lnTo>
                  <a:lnTo>
                    <a:pt x="29" y="26"/>
                  </a:lnTo>
                  <a:lnTo>
                    <a:pt x="29" y="31"/>
                  </a:lnTo>
                  <a:lnTo>
                    <a:pt x="24" y="33"/>
                  </a:lnTo>
                  <a:lnTo>
                    <a:pt x="22" y="40"/>
                  </a:lnTo>
                  <a:lnTo>
                    <a:pt x="15" y="48"/>
                  </a:lnTo>
                  <a:lnTo>
                    <a:pt x="12" y="48"/>
                  </a:lnTo>
                  <a:lnTo>
                    <a:pt x="10" y="52"/>
                  </a:lnTo>
                  <a:lnTo>
                    <a:pt x="8" y="5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58" name="Freeform 460"/>
            <p:cNvSpPr>
              <a:spLocks/>
            </p:cNvSpPr>
            <p:nvPr/>
          </p:nvSpPr>
          <p:spPr bwMode="auto">
            <a:xfrm>
              <a:off x="7945383" y="4143456"/>
              <a:ext cx="80514" cy="109793"/>
            </a:xfrm>
            <a:custGeom>
              <a:avLst/>
              <a:gdLst>
                <a:gd name="T0" fmla="*/ 28 w 99"/>
                <a:gd name="T1" fmla="*/ 2 h 135"/>
                <a:gd name="T2" fmla="*/ 14 w 99"/>
                <a:gd name="T3" fmla="*/ 7 h 135"/>
                <a:gd name="T4" fmla="*/ 11 w 99"/>
                <a:gd name="T5" fmla="*/ 28 h 135"/>
                <a:gd name="T6" fmla="*/ 9 w 99"/>
                <a:gd name="T7" fmla="*/ 49 h 135"/>
                <a:gd name="T8" fmla="*/ 2 w 99"/>
                <a:gd name="T9" fmla="*/ 52 h 135"/>
                <a:gd name="T10" fmla="*/ 0 w 99"/>
                <a:gd name="T11" fmla="*/ 59 h 135"/>
                <a:gd name="T12" fmla="*/ 2 w 99"/>
                <a:gd name="T13" fmla="*/ 64 h 135"/>
                <a:gd name="T14" fmla="*/ 7 w 99"/>
                <a:gd name="T15" fmla="*/ 82 h 135"/>
                <a:gd name="T16" fmla="*/ 11 w 99"/>
                <a:gd name="T17" fmla="*/ 82 h 135"/>
                <a:gd name="T18" fmla="*/ 19 w 99"/>
                <a:gd name="T19" fmla="*/ 92 h 135"/>
                <a:gd name="T20" fmla="*/ 19 w 99"/>
                <a:gd name="T21" fmla="*/ 85 h 135"/>
                <a:gd name="T22" fmla="*/ 23 w 99"/>
                <a:gd name="T23" fmla="*/ 92 h 135"/>
                <a:gd name="T24" fmla="*/ 21 w 99"/>
                <a:gd name="T25" fmla="*/ 104 h 135"/>
                <a:gd name="T26" fmla="*/ 26 w 99"/>
                <a:gd name="T27" fmla="*/ 101 h 135"/>
                <a:gd name="T28" fmla="*/ 30 w 99"/>
                <a:gd name="T29" fmla="*/ 108 h 135"/>
                <a:gd name="T30" fmla="*/ 40 w 99"/>
                <a:gd name="T31" fmla="*/ 108 h 135"/>
                <a:gd name="T32" fmla="*/ 47 w 99"/>
                <a:gd name="T33" fmla="*/ 101 h 135"/>
                <a:gd name="T34" fmla="*/ 61 w 99"/>
                <a:gd name="T35" fmla="*/ 113 h 135"/>
                <a:gd name="T36" fmla="*/ 66 w 99"/>
                <a:gd name="T37" fmla="*/ 111 h 135"/>
                <a:gd name="T38" fmla="*/ 63 w 99"/>
                <a:gd name="T39" fmla="*/ 104 h 135"/>
                <a:gd name="T40" fmla="*/ 71 w 99"/>
                <a:gd name="T41" fmla="*/ 111 h 135"/>
                <a:gd name="T42" fmla="*/ 78 w 99"/>
                <a:gd name="T43" fmla="*/ 123 h 135"/>
                <a:gd name="T44" fmla="*/ 89 w 99"/>
                <a:gd name="T45" fmla="*/ 127 h 135"/>
                <a:gd name="T46" fmla="*/ 92 w 99"/>
                <a:gd name="T47" fmla="*/ 127 h 135"/>
                <a:gd name="T48" fmla="*/ 97 w 99"/>
                <a:gd name="T49" fmla="*/ 135 h 135"/>
                <a:gd name="T50" fmla="*/ 99 w 99"/>
                <a:gd name="T51" fmla="*/ 125 h 135"/>
                <a:gd name="T52" fmla="*/ 92 w 99"/>
                <a:gd name="T53" fmla="*/ 123 h 135"/>
                <a:gd name="T54" fmla="*/ 85 w 99"/>
                <a:gd name="T55" fmla="*/ 111 h 135"/>
                <a:gd name="T56" fmla="*/ 87 w 99"/>
                <a:gd name="T57" fmla="*/ 108 h 135"/>
                <a:gd name="T58" fmla="*/ 85 w 99"/>
                <a:gd name="T59" fmla="*/ 104 h 135"/>
                <a:gd name="T60" fmla="*/ 78 w 99"/>
                <a:gd name="T61" fmla="*/ 101 h 135"/>
                <a:gd name="T62" fmla="*/ 73 w 99"/>
                <a:gd name="T63" fmla="*/ 104 h 135"/>
                <a:gd name="T64" fmla="*/ 63 w 99"/>
                <a:gd name="T65" fmla="*/ 92 h 135"/>
                <a:gd name="T66" fmla="*/ 54 w 99"/>
                <a:gd name="T67" fmla="*/ 99 h 135"/>
                <a:gd name="T68" fmla="*/ 45 w 99"/>
                <a:gd name="T69" fmla="*/ 94 h 135"/>
                <a:gd name="T70" fmla="*/ 42 w 99"/>
                <a:gd name="T71" fmla="*/ 85 h 135"/>
                <a:gd name="T72" fmla="*/ 35 w 99"/>
                <a:gd name="T73" fmla="*/ 75 h 135"/>
                <a:gd name="T74" fmla="*/ 37 w 99"/>
                <a:gd name="T75" fmla="*/ 64 h 135"/>
                <a:gd name="T76" fmla="*/ 49 w 99"/>
                <a:gd name="T77" fmla="*/ 52 h 135"/>
                <a:gd name="T78" fmla="*/ 52 w 99"/>
                <a:gd name="T79" fmla="*/ 52 h 135"/>
                <a:gd name="T80" fmla="*/ 54 w 99"/>
                <a:gd name="T81" fmla="*/ 30 h 135"/>
                <a:gd name="T82" fmla="*/ 49 w 99"/>
                <a:gd name="T83" fmla="*/ 23 h 135"/>
                <a:gd name="T84" fmla="*/ 47 w 99"/>
                <a:gd name="T85" fmla="*/ 7 h 135"/>
                <a:gd name="T86" fmla="*/ 45 w 99"/>
                <a:gd name="T87" fmla="*/ 0 h 135"/>
                <a:gd name="T88" fmla="*/ 35 w 99"/>
                <a:gd name="T89" fmla="*/ 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 h="135">
                  <a:moveTo>
                    <a:pt x="35" y="7"/>
                  </a:moveTo>
                  <a:lnTo>
                    <a:pt x="30" y="4"/>
                  </a:lnTo>
                  <a:lnTo>
                    <a:pt x="28" y="2"/>
                  </a:lnTo>
                  <a:lnTo>
                    <a:pt x="21" y="0"/>
                  </a:lnTo>
                  <a:lnTo>
                    <a:pt x="14" y="2"/>
                  </a:lnTo>
                  <a:lnTo>
                    <a:pt x="14" y="7"/>
                  </a:lnTo>
                  <a:lnTo>
                    <a:pt x="9" y="14"/>
                  </a:lnTo>
                  <a:lnTo>
                    <a:pt x="11" y="19"/>
                  </a:lnTo>
                  <a:lnTo>
                    <a:pt x="11" y="28"/>
                  </a:lnTo>
                  <a:lnTo>
                    <a:pt x="9" y="37"/>
                  </a:lnTo>
                  <a:lnTo>
                    <a:pt x="7" y="42"/>
                  </a:lnTo>
                  <a:lnTo>
                    <a:pt x="9" y="49"/>
                  </a:lnTo>
                  <a:lnTo>
                    <a:pt x="9" y="52"/>
                  </a:lnTo>
                  <a:lnTo>
                    <a:pt x="7" y="54"/>
                  </a:lnTo>
                  <a:lnTo>
                    <a:pt x="2" y="52"/>
                  </a:lnTo>
                  <a:lnTo>
                    <a:pt x="0" y="49"/>
                  </a:lnTo>
                  <a:lnTo>
                    <a:pt x="0" y="54"/>
                  </a:lnTo>
                  <a:lnTo>
                    <a:pt x="0" y="59"/>
                  </a:lnTo>
                  <a:lnTo>
                    <a:pt x="2" y="59"/>
                  </a:lnTo>
                  <a:lnTo>
                    <a:pt x="4" y="61"/>
                  </a:lnTo>
                  <a:lnTo>
                    <a:pt x="2" y="64"/>
                  </a:lnTo>
                  <a:lnTo>
                    <a:pt x="4" y="68"/>
                  </a:lnTo>
                  <a:lnTo>
                    <a:pt x="7" y="75"/>
                  </a:lnTo>
                  <a:lnTo>
                    <a:pt x="7" y="82"/>
                  </a:lnTo>
                  <a:lnTo>
                    <a:pt x="9" y="82"/>
                  </a:lnTo>
                  <a:lnTo>
                    <a:pt x="9" y="82"/>
                  </a:lnTo>
                  <a:lnTo>
                    <a:pt x="11" y="82"/>
                  </a:lnTo>
                  <a:lnTo>
                    <a:pt x="11" y="87"/>
                  </a:lnTo>
                  <a:lnTo>
                    <a:pt x="16" y="92"/>
                  </a:lnTo>
                  <a:lnTo>
                    <a:pt x="19" y="92"/>
                  </a:lnTo>
                  <a:lnTo>
                    <a:pt x="21" y="90"/>
                  </a:lnTo>
                  <a:lnTo>
                    <a:pt x="19" y="87"/>
                  </a:lnTo>
                  <a:lnTo>
                    <a:pt x="19" y="85"/>
                  </a:lnTo>
                  <a:lnTo>
                    <a:pt x="23" y="85"/>
                  </a:lnTo>
                  <a:lnTo>
                    <a:pt x="26" y="87"/>
                  </a:lnTo>
                  <a:lnTo>
                    <a:pt x="23" y="92"/>
                  </a:lnTo>
                  <a:lnTo>
                    <a:pt x="21" y="97"/>
                  </a:lnTo>
                  <a:lnTo>
                    <a:pt x="21" y="99"/>
                  </a:lnTo>
                  <a:lnTo>
                    <a:pt x="21" y="104"/>
                  </a:lnTo>
                  <a:lnTo>
                    <a:pt x="23" y="108"/>
                  </a:lnTo>
                  <a:lnTo>
                    <a:pt x="23" y="104"/>
                  </a:lnTo>
                  <a:lnTo>
                    <a:pt x="26" y="101"/>
                  </a:lnTo>
                  <a:lnTo>
                    <a:pt x="28" y="106"/>
                  </a:lnTo>
                  <a:lnTo>
                    <a:pt x="26" y="108"/>
                  </a:lnTo>
                  <a:lnTo>
                    <a:pt x="30" y="108"/>
                  </a:lnTo>
                  <a:lnTo>
                    <a:pt x="33" y="106"/>
                  </a:lnTo>
                  <a:lnTo>
                    <a:pt x="37" y="111"/>
                  </a:lnTo>
                  <a:lnTo>
                    <a:pt x="40" y="108"/>
                  </a:lnTo>
                  <a:lnTo>
                    <a:pt x="40" y="106"/>
                  </a:lnTo>
                  <a:lnTo>
                    <a:pt x="42" y="104"/>
                  </a:lnTo>
                  <a:lnTo>
                    <a:pt x="47" y="101"/>
                  </a:lnTo>
                  <a:lnTo>
                    <a:pt x="54" y="106"/>
                  </a:lnTo>
                  <a:lnTo>
                    <a:pt x="56" y="108"/>
                  </a:lnTo>
                  <a:lnTo>
                    <a:pt x="61" y="113"/>
                  </a:lnTo>
                  <a:lnTo>
                    <a:pt x="63" y="118"/>
                  </a:lnTo>
                  <a:lnTo>
                    <a:pt x="66" y="118"/>
                  </a:lnTo>
                  <a:lnTo>
                    <a:pt x="66" y="111"/>
                  </a:lnTo>
                  <a:lnTo>
                    <a:pt x="61" y="104"/>
                  </a:lnTo>
                  <a:lnTo>
                    <a:pt x="61" y="101"/>
                  </a:lnTo>
                  <a:lnTo>
                    <a:pt x="63" y="104"/>
                  </a:lnTo>
                  <a:lnTo>
                    <a:pt x="66" y="106"/>
                  </a:lnTo>
                  <a:lnTo>
                    <a:pt x="68" y="106"/>
                  </a:lnTo>
                  <a:lnTo>
                    <a:pt x="71" y="111"/>
                  </a:lnTo>
                  <a:lnTo>
                    <a:pt x="78" y="113"/>
                  </a:lnTo>
                  <a:lnTo>
                    <a:pt x="78" y="118"/>
                  </a:lnTo>
                  <a:lnTo>
                    <a:pt x="78" y="123"/>
                  </a:lnTo>
                  <a:lnTo>
                    <a:pt x="82" y="123"/>
                  </a:lnTo>
                  <a:lnTo>
                    <a:pt x="87" y="127"/>
                  </a:lnTo>
                  <a:lnTo>
                    <a:pt x="89" y="127"/>
                  </a:lnTo>
                  <a:lnTo>
                    <a:pt x="89" y="125"/>
                  </a:lnTo>
                  <a:lnTo>
                    <a:pt x="92" y="125"/>
                  </a:lnTo>
                  <a:lnTo>
                    <a:pt x="92" y="127"/>
                  </a:lnTo>
                  <a:lnTo>
                    <a:pt x="89" y="130"/>
                  </a:lnTo>
                  <a:lnTo>
                    <a:pt x="92" y="135"/>
                  </a:lnTo>
                  <a:lnTo>
                    <a:pt x="97" y="135"/>
                  </a:lnTo>
                  <a:lnTo>
                    <a:pt x="97" y="130"/>
                  </a:lnTo>
                  <a:lnTo>
                    <a:pt x="97" y="127"/>
                  </a:lnTo>
                  <a:lnTo>
                    <a:pt x="99" y="125"/>
                  </a:lnTo>
                  <a:lnTo>
                    <a:pt x="97" y="123"/>
                  </a:lnTo>
                  <a:lnTo>
                    <a:pt x="94" y="123"/>
                  </a:lnTo>
                  <a:lnTo>
                    <a:pt x="92" y="123"/>
                  </a:lnTo>
                  <a:lnTo>
                    <a:pt x="87" y="123"/>
                  </a:lnTo>
                  <a:lnTo>
                    <a:pt x="87" y="118"/>
                  </a:lnTo>
                  <a:lnTo>
                    <a:pt x="85" y="111"/>
                  </a:lnTo>
                  <a:lnTo>
                    <a:pt x="82" y="108"/>
                  </a:lnTo>
                  <a:lnTo>
                    <a:pt x="85" y="106"/>
                  </a:lnTo>
                  <a:lnTo>
                    <a:pt x="87" y="108"/>
                  </a:lnTo>
                  <a:lnTo>
                    <a:pt x="89" y="108"/>
                  </a:lnTo>
                  <a:lnTo>
                    <a:pt x="89" y="106"/>
                  </a:lnTo>
                  <a:lnTo>
                    <a:pt x="85" y="104"/>
                  </a:lnTo>
                  <a:lnTo>
                    <a:pt x="80" y="104"/>
                  </a:lnTo>
                  <a:lnTo>
                    <a:pt x="78" y="99"/>
                  </a:lnTo>
                  <a:lnTo>
                    <a:pt x="78" y="101"/>
                  </a:lnTo>
                  <a:lnTo>
                    <a:pt x="78" y="106"/>
                  </a:lnTo>
                  <a:lnTo>
                    <a:pt x="75" y="106"/>
                  </a:lnTo>
                  <a:lnTo>
                    <a:pt x="73" y="104"/>
                  </a:lnTo>
                  <a:lnTo>
                    <a:pt x="73" y="101"/>
                  </a:lnTo>
                  <a:lnTo>
                    <a:pt x="71" y="97"/>
                  </a:lnTo>
                  <a:lnTo>
                    <a:pt x="63" y="92"/>
                  </a:lnTo>
                  <a:lnTo>
                    <a:pt x="61" y="92"/>
                  </a:lnTo>
                  <a:lnTo>
                    <a:pt x="54" y="97"/>
                  </a:lnTo>
                  <a:lnTo>
                    <a:pt x="54" y="99"/>
                  </a:lnTo>
                  <a:lnTo>
                    <a:pt x="52" y="101"/>
                  </a:lnTo>
                  <a:lnTo>
                    <a:pt x="47" y="99"/>
                  </a:lnTo>
                  <a:lnTo>
                    <a:pt x="45" y="94"/>
                  </a:lnTo>
                  <a:lnTo>
                    <a:pt x="42" y="92"/>
                  </a:lnTo>
                  <a:lnTo>
                    <a:pt x="42" y="87"/>
                  </a:lnTo>
                  <a:lnTo>
                    <a:pt x="42" y="85"/>
                  </a:lnTo>
                  <a:lnTo>
                    <a:pt x="40" y="82"/>
                  </a:lnTo>
                  <a:lnTo>
                    <a:pt x="37" y="78"/>
                  </a:lnTo>
                  <a:lnTo>
                    <a:pt x="35" y="75"/>
                  </a:lnTo>
                  <a:lnTo>
                    <a:pt x="37" y="71"/>
                  </a:lnTo>
                  <a:lnTo>
                    <a:pt x="40" y="68"/>
                  </a:lnTo>
                  <a:lnTo>
                    <a:pt x="37" y="64"/>
                  </a:lnTo>
                  <a:lnTo>
                    <a:pt x="40" y="59"/>
                  </a:lnTo>
                  <a:lnTo>
                    <a:pt x="47" y="54"/>
                  </a:lnTo>
                  <a:lnTo>
                    <a:pt x="49" y="52"/>
                  </a:lnTo>
                  <a:lnTo>
                    <a:pt x="47" y="54"/>
                  </a:lnTo>
                  <a:lnTo>
                    <a:pt x="47" y="56"/>
                  </a:lnTo>
                  <a:lnTo>
                    <a:pt x="52" y="52"/>
                  </a:lnTo>
                  <a:lnTo>
                    <a:pt x="49" y="47"/>
                  </a:lnTo>
                  <a:lnTo>
                    <a:pt x="52" y="40"/>
                  </a:lnTo>
                  <a:lnTo>
                    <a:pt x="54" y="30"/>
                  </a:lnTo>
                  <a:lnTo>
                    <a:pt x="52" y="28"/>
                  </a:lnTo>
                  <a:lnTo>
                    <a:pt x="52" y="23"/>
                  </a:lnTo>
                  <a:lnTo>
                    <a:pt x="49" y="23"/>
                  </a:lnTo>
                  <a:lnTo>
                    <a:pt x="45" y="16"/>
                  </a:lnTo>
                  <a:lnTo>
                    <a:pt x="45" y="9"/>
                  </a:lnTo>
                  <a:lnTo>
                    <a:pt x="47" y="7"/>
                  </a:lnTo>
                  <a:lnTo>
                    <a:pt x="49" y="2"/>
                  </a:lnTo>
                  <a:lnTo>
                    <a:pt x="45" y="0"/>
                  </a:lnTo>
                  <a:lnTo>
                    <a:pt x="45" y="0"/>
                  </a:lnTo>
                  <a:lnTo>
                    <a:pt x="45" y="2"/>
                  </a:lnTo>
                  <a:lnTo>
                    <a:pt x="40" y="4"/>
                  </a:lnTo>
                  <a:lnTo>
                    <a:pt x="35" y="4"/>
                  </a:lnTo>
                  <a:lnTo>
                    <a:pt x="3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59" name="Freeform 461"/>
            <p:cNvSpPr>
              <a:spLocks/>
            </p:cNvSpPr>
            <p:nvPr/>
          </p:nvSpPr>
          <p:spPr bwMode="auto">
            <a:xfrm>
              <a:off x="8020203" y="4223970"/>
              <a:ext cx="7320" cy="9760"/>
            </a:xfrm>
            <a:custGeom>
              <a:avLst/>
              <a:gdLst>
                <a:gd name="T0" fmla="*/ 2 w 9"/>
                <a:gd name="T1" fmla="*/ 12 h 12"/>
                <a:gd name="T2" fmla="*/ 9 w 9"/>
                <a:gd name="T3" fmla="*/ 12 h 12"/>
                <a:gd name="T4" fmla="*/ 9 w 9"/>
                <a:gd name="T5" fmla="*/ 7 h 12"/>
                <a:gd name="T6" fmla="*/ 7 w 9"/>
                <a:gd name="T7" fmla="*/ 2 h 12"/>
                <a:gd name="T8" fmla="*/ 5 w 9"/>
                <a:gd name="T9" fmla="*/ 0 h 12"/>
                <a:gd name="T10" fmla="*/ 2 w 9"/>
                <a:gd name="T11" fmla="*/ 2 h 12"/>
                <a:gd name="T12" fmla="*/ 5 w 9"/>
                <a:gd name="T13" fmla="*/ 7 h 12"/>
                <a:gd name="T14" fmla="*/ 2 w 9"/>
                <a:gd name="T15" fmla="*/ 9 h 12"/>
                <a:gd name="T16" fmla="*/ 0 w 9"/>
                <a:gd name="T17" fmla="*/ 9 h 12"/>
                <a:gd name="T18" fmla="*/ 2 w 9"/>
                <a:gd name="T1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2">
                  <a:moveTo>
                    <a:pt x="2" y="12"/>
                  </a:moveTo>
                  <a:lnTo>
                    <a:pt x="9" y="12"/>
                  </a:lnTo>
                  <a:lnTo>
                    <a:pt x="9" y="7"/>
                  </a:lnTo>
                  <a:lnTo>
                    <a:pt x="7" y="2"/>
                  </a:lnTo>
                  <a:lnTo>
                    <a:pt x="5" y="0"/>
                  </a:lnTo>
                  <a:lnTo>
                    <a:pt x="2" y="2"/>
                  </a:lnTo>
                  <a:lnTo>
                    <a:pt x="5" y="7"/>
                  </a:lnTo>
                  <a:lnTo>
                    <a:pt x="2" y="9"/>
                  </a:lnTo>
                  <a:lnTo>
                    <a:pt x="0" y="9"/>
                  </a:lnTo>
                  <a:lnTo>
                    <a:pt x="2"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60" name="Freeform 462"/>
            <p:cNvSpPr>
              <a:spLocks/>
            </p:cNvSpPr>
            <p:nvPr/>
          </p:nvSpPr>
          <p:spPr bwMode="auto">
            <a:xfrm>
              <a:off x="8014509" y="4276019"/>
              <a:ext cx="9760" cy="28464"/>
            </a:xfrm>
            <a:custGeom>
              <a:avLst/>
              <a:gdLst>
                <a:gd name="T0" fmla="*/ 12 w 12"/>
                <a:gd name="T1" fmla="*/ 0 h 35"/>
                <a:gd name="T2" fmla="*/ 9 w 12"/>
                <a:gd name="T3" fmla="*/ 2 h 35"/>
                <a:gd name="T4" fmla="*/ 9 w 12"/>
                <a:gd name="T5" fmla="*/ 9 h 35"/>
                <a:gd name="T6" fmla="*/ 4 w 12"/>
                <a:gd name="T7" fmla="*/ 14 h 35"/>
                <a:gd name="T8" fmla="*/ 4 w 12"/>
                <a:gd name="T9" fmla="*/ 19 h 35"/>
                <a:gd name="T10" fmla="*/ 2 w 12"/>
                <a:gd name="T11" fmla="*/ 26 h 35"/>
                <a:gd name="T12" fmla="*/ 0 w 12"/>
                <a:gd name="T13" fmla="*/ 28 h 35"/>
                <a:gd name="T14" fmla="*/ 0 w 12"/>
                <a:gd name="T15" fmla="*/ 33 h 35"/>
                <a:gd name="T16" fmla="*/ 0 w 12"/>
                <a:gd name="T17" fmla="*/ 35 h 35"/>
                <a:gd name="T18" fmla="*/ 4 w 12"/>
                <a:gd name="T19" fmla="*/ 33 h 35"/>
                <a:gd name="T20" fmla="*/ 4 w 12"/>
                <a:gd name="T21" fmla="*/ 24 h 35"/>
                <a:gd name="T22" fmla="*/ 12 w 12"/>
                <a:gd name="T23" fmla="*/ 19 h 35"/>
                <a:gd name="T24" fmla="*/ 12 w 12"/>
                <a:gd name="T25" fmla="*/ 14 h 35"/>
                <a:gd name="T26" fmla="*/ 12 w 12"/>
                <a:gd name="T27" fmla="*/ 9 h 35"/>
                <a:gd name="T28" fmla="*/ 12 w 12"/>
                <a:gd name="T29" fmla="*/ 7 h 35"/>
                <a:gd name="T30" fmla="*/ 12 w 12"/>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35">
                  <a:moveTo>
                    <a:pt x="12" y="0"/>
                  </a:moveTo>
                  <a:lnTo>
                    <a:pt x="9" y="2"/>
                  </a:lnTo>
                  <a:lnTo>
                    <a:pt x="9" y="9"/>
                  </a:lnTo>
                  <a:lnTo>
                    <a:pt x="4" y="14"/>
                  </a:lnTo>
                  <a:lnTo>
                    <a:pt x="4" y="19"/>
                  </a:lnTo>
                  <a:lnTo>
                    <a:pt x="2" y="26"/>
                  </a:lnTo>
                  <a:lnTo>
                    <a:pt x="0" y="28"/>
                  </a:lnTo>
                  <a:lnTo>
                    <a:pt x="0" y="33"/>
                  </a:lnTo>
                  <a:lnTo>
                    <a:pt x="0" y="35"/>
                  </a:lnTo>
                  <a:lnTo>
                    <a:pt x="4" y="33"/>
                  </a:lnTo>
                  <a:lnTo>
                    <a:pt x="4" y="24"/>
                  </a:lnTo>
                  <a:lnTo>
                    <a:pt x="12" y="19"/>
                  </a:lnTo>
                  <a:lnTo>
                    <a:pt x="12" y="14"/>
                  </a:lnTo>
                  <a:lnTo>
                    <a:pt x="12" y="9"/>
                  </a:lnTo>
                  <a:lnTo>
                    <a:pt x="12" y="7"/>
                  </a:lnTo>
                  <a:lnTo>
                    <a:pt x="1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61" name="Freeform 463"/>
            <p:cNvSpPr>
              <a:spLocks/>
            </p:cNvSpPr>
            <p:nvPr/>
          </p:nvSpPr>
          <p:spPr bwMode="auto">
            <a:xfrm>
              <a:off x="8056801" y="4301231"/>
              <a:ext cx="1626" cy="3253"/>
            </a:xfrm>
            <a:custGeom>
              <a:avLst/>
              <a:gdLst>
                <a:gd name="T0" fmla="*/ 0 w 2"/>
                <a:gd name="T1" fmla="*/ 2 h 4"/>
                <a:gd name="T2" fmla="*/ 2 w 2"/>
                <a:gd name="T3" fmla="*/ 4 h 4"/>
                <a:gd name="T4" fmla="*/ 2 w 2"/>
                <a:gd name="T5" fmla="*/ 2 h 4"/>
                <a:gd name="T6" fmla="*/ 0 w 2"/>
                <a:gd name="T7" fmla="*/ 0 h 4"/>
                <a:gd name="T8" fmla="*/ 0 w 2"/>
                <a:gd name="T9" fmla="*/ 2 h 4"/>
              </a:gdLst>
              <a:ahLst/>
              <a:cxnLst>
                <a:cxn ang="0">
                  <a:pos x="T0" y="T1"/>
                </a:cxn>
                <a:cxn ang="0">
                  <a:pos x="T2" y="T3"/>
                </a:cxn>
                <a:cxn ang="0">
                  <a:pos x="T4" y="T5"/>
                </a:cxn>
                <a:cxn ang="0">
                  <a:pos x="T6" y="T7"/>
                </a:cxn>
                <a:cxn ang="0">
                  <a:pos x="T8" y="T9"/>
                </a:cxn>
              </a:cxnLst>
              <a:rect l="0" t="0" r="r" b="b"/>
              <a:pathLst>
                <a:path w="2" h="4">
                  <a:moveTo>
                    <a:pt x="0" y="2"/>
                  </a:moveTo>
                  <a:lnTo>
                    <a:pt x="2" y="4"/>
                  </a:lnTo>
                  <a:lnTo>
                    <a:pt x="2" y="2"/>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62" name="Freeform 464"/>
            <p:cNvSpPr>
              <a:spLocks/>
            </p:cNvSpPr>
            <p:nvPr/>
          </p:nvSpPr>
          <p:spPr bwMode="auto">
            <a:xfrm>
              <a:off x="8051108" y="4289032"/>
              <a:ext cx="3253" cy="12200"/>
            </a:xfrm>
            <a:custGeom>
              <a:avLst/>
              <a:gdLst>
                <a:gd name="T0" fmla="*/ 0 w 4"/>
                <a:gd name="T1" fmla="*/ 5 h 15"/>
                <a:gd name="T2" fmla="*/ 2 w 4"/>
                <a:gd name="T3" fmla="*/ 10 h 15"/>
                <a:gd name="T4" fmla="*/ 0 w 4"/>
                <a:gd name="T5" fmla="*/ 12 h 15"/>
                <a:gd name="T6" fmla="*/ 2 w 4"/>
                <a:gd name="T7" fmla="*/ 15 h 15"/>
                <a:gd name="T8" fmla="*/ 2 w 4"/>
                <a:gd name="T9" fmla="*/ 15 h 15"/>
                <a:gd name="T10" fmla="*/ 4 w 4"/>
                <a:gd name="T11" fmla="*/ 10 h 15"/>
                <a:gd name="T12" fmla="*/ 2 w 4"/>
                <a:gd name="T13" fmla="*/ 8 h 15"/>
                <a:gd name="T14" fmla="*/ 2 w 4"/>
                <a:gd name="T15" fmla="*/ 3 h 15"/>
                <a:gd name="T16" fmla="*/ 2 w 4"/>
                <a:gd name="T17" fmla="*/ 3 h 15"/>
                <a:gd name="T18" fmla="*/ 2 w 4"/>
                <a:gd name="T19" fmla="*/ 0 h 15"/>
                <a:gd name="T20" fmla="*/ 0 w 4"/>
                <a:gd name="T21" fmla="*/ 0 h 15"/>
                <a:gd name="T22" fmla="*/ 0 w 4"/>
                <a:gd name="T23"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15">
                  <a:moveTo>
                    <a:pt x="0" y="5"/>
                  </a:moveTo>
                  <a:lnTo>
                    <a:pt x="2" y="10"/>
                  </a:lnTo>
                  <a:lnTo>
                    <a:pt x="0" y="12"/>
                  </a:lnTo>
                  <a:lnTo>
                    <a:pt x="2" y="15"/>
                  </a:lnTo>
                  <a:lnTo>
                    <a:pt x="2" y="15"/>
                  </a:lnTo>
                  <a:lnTo>
                    <a:pt x="4" y="10"/>
                  </a:lnTo>
                  <a:lnTo>
                    <a:pt x="2" y="8"/>
                  </a:lnTo>
                  <a:lnTo>
                    <a:pt x="2" y="3"/>
                  </a:lnTo>
                  <a:lnTo>
                    <a:pt x="2" y="3"/>
                  </a:lnTo>
                  <a:lnTo>
                    <a:pt x="2" y="0"/>
                  </a:lnTo>
                  <a:lnTo>
                    <a:pt x="0"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63" name="Freeform 465"/>
            <p:cNvSpPr>
              <a:spLocks/>
            </p:cNvSpPr>
            <p:nvPr/>
          </p:nvSpPr>
          <p:spPr bwMode="auto">
            <a:xfrm>
              <a:off x="7989299" y="4354907"/>
              <a:ext cx="9760" cy="7320"/>
            </a:xfrm>
            <a:custGeom>
              <a:avLst/>
              <a:gdLst>
                <a:gd name="T0" fmla="*/ 5 w 12"/>
                <a:gd name="T1" fmla="*/ 2 h 9"/>
                <a:gd name="T2" fmla="*/ 0 w 12"/>
                <a:gd name="T3" fmla="*/ 2 h 9"/>
                <a:gd name="T4" fmla="*/ 0 w 12"/>
                <a:gd name="T5" fmla="*/ 5 h 9"/>
                <a:gd name="T6" fmla="*/ 2 w 12"/>
                <a:gd name="T7" fmla="*/ 7 h 9"/>
                <a:gd name="T8" fmla="*/ 5 w 12"/>
                <a:gd name="T9" fmla="*/ 9 h 9"/>
                <a:gd name="T10" fmla="*/ 12 w 12"/>
                <a:gd name="T11" fmla="*/ 5 h 9"/>
                <a:gd name="T12" fmla="*/ 12 w 12"/>
                <a:gd name="T13" fmla="*/ 2 h 9"/>
                <a:gd name="T14" fmla="*/ 9 w 12"/>
                <a:gd name="T15" fmla="*/ 2 h 9"/>
                <a:gd name="T16" fmla="*/ 7 w 12"/>
                <a:gd name="T17" fmla="*/ 0 h 9"/>
                <a:gd name="T18" fmla="*/ 5 w 12"/>
                <a:gd name="T19"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9">
                  <a:moveTo>
                    <a:pt x="5" y="2"/>
                  </a:moveTo>
                  <a:lnTo>
                    <a:pt x="0" y="2"/>
                  </a:lnTo>
                  <a:lnTo>
                    <a:pt x="0" y="5"/>
                  </a:lnTo>
                  <a:lnTo>
                    <a:pt x="2" y="7"/>
                  </a:lnTo>
                  <a:lnTo>
                    <a:pt x="5" y="9"/>
                  </a:lnTo>
                  <a:lnTo>
                    <a:pt x="12" y="5"/>
                  </a:lnTo>
                  <a:lnTo>
                    <a:pt x="12" y="2"/>
                  </a:lnTo>
                  <a:lnTo>
                    <a:pt x="9" y="2"/>
                  </a:lnTo>
                  <a:lnTo>
                    <a:pt x="7" y="0"/>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64" name="Rectangle 466"/>
            <p:cNvSpPr>
              <a:spLocks noChangeArrowheads="1"/>
            </p:cNvSpPr>
            <p:nvPr/>
          </p:nvSpPr>
          <p:spPr bwMode="auto">
            <a:xfrm>
              <a:off x="8052735" y="4280086"/>
              <a:ext cx="1626" cy="1627"/>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65" name="Freeform 467"/>
            <p:cNvSpPr>
              <a:spLocks/>
            </p:cNvSpPr>
            <p:nvPr/>
          </p:nvSpPr>
          <p:spPr bwMode="auto">
            <a:xfrm>
              <a:off x="7996618" y="4280086"/>
              <a:ext cx="19518" cy="32531"/>
            </a:xfrm>
            <a:custGeom>
              <a:avLst/>
              <a:gdLst>
                <a:gd name="T0" fmla="*/ 3 w 24"/>
                <a:gd name="T1" fmla="*/ 30 h 40"/>
                <a:gd name="T2" fmla="*/ 5 w 24"/>
                <a:gd name="T3" fmla="*/ 30 h 40"/>
                <a:gd name="T4" fmla="*/ 10 w 24"/>
                <a:gd name="T5" fmla="*/ 35 h 40"/>
                <a:gd name="T6" fmla="*/ 15 w 24"/>
                <a:gd name="T7" fmla="*/ 35 h 40"/>
                <a:gd name="T8" fmla="*/ 15 w 24"/>
                <a:gd name="T9" fmla="*/ 40 h 40"/>
                <a:gd name="T10" fmla="*/ 17 w 24"/>
                <a:gd name="T11" fmla="*/ 40 h 40"/>
                <a:gd name="T12" fmla="*/ 22 w 24"/>
                <a:gd name="T13" fmla="*/ 38 h 40"/>
                <a:gd name="T14" fmla="*/ 22 w 24"/>
                <a:gd name="T15" fmla="*/ 35 h 40"/>
                <a:gd name="T16" fmla="*/ 17 w 24"/>
                <a:gd name="T17" fmla="*/ 30 h 40"/>
                <a:gd name="T18" fmla="*/ 17 w 24"/>
                <a:gd name="T19" fmla="*/ 21 h 40"/>
                <a:gd name="T20" fmla="*/ 19 w 24"/>
                <a:gd name="T21" fmla="*/ 9 h 40"/>
                <a:gd name="T22" fmla="*/ 24 w 24"/>
                <a:gd name="T23" fmla="*/ 7 h 40"/>
                <a:gd name="T24" fmla="*/ 24 w 24"/>
                <a:gd name="T25" fmla="*/ 2 h 40"/>
                <a:gd name="T26" fmla="*/ 22 w 24"/>
                <a:gd name="T27" fmla="*/ 0 h 40"/>
                <a:gd name="T28" fmla="*/ 19 w 24"/>
                <a:gd name="T29" fmla="*/ 2 h 40"/>
                <a:gd name="T30" fmla="*/ 17 w 24"/>
                <a:gd name="T31" fmla="*/ 0 h 40"/>
                <a:gd name="T32" fmla="*/ 12 w 24"/>
                <a:gd name="T33" fmla="*/ 2 h 40"/>
                <a:gd name="T34" fmla="*/ 12 w 24"/>
                <a:gd name="T35" fmla="*/ 7 h 40"/>
                <a:gd name="T36" fmla="*/ 10 w 24"/>
                <a:gd name="T37" fmla="*/ 9 h 40"/>
                <a:gd name="T38" fmla="*/ 12 w 24"/>
                <a:gd name="T39" fmla="*/ 16 h 40"/>
                <a:gd name="T40" fmla="*/ 10 w 24"/>
                <a:gd name="T41" fmla="*/ 21 h 40"/>
                <a:gd name="T42" fmla="*/ 3 w 24"/>
                <a:gd name="T43" fmla="*/ 21 h 40"/>
                <a:gd name="T44" fmla="*/ 0 w 24"/>
                <a:gd name="T45" fmla="*/ 23 h 40"/>
                <a:gd name="T46" fmla="*/ 3 w 24"/>
                <a:gd name="T47"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40">
                  <a:moveTo>
                    <a:pt x="3" y="30"/>
                  </a:moveTo>
                  <a:lnTo>
                    <a:pt x="5" y="30"/>
                  </a:lnTo>
                  <a:lnTo>
                    <a:pt x="10" y="35"/>
                  </a:lnTo>
                  <a:lnTo>
                    <a:pt x="15" y="35"/>
                  </a:lnTo>
                  <a:lnTo>
                    <a:pt x="15" y="40"/>
                  </a:lnTo>
                  <a:lnTo>
                    <a:pt x="17" y="40"/>
                  </a:lnTo>
                  <a:lnTo>
                    <a:pt x="22" y="38"/>
                  </a:lnTo>
                  <a:lnTo>
                    <a:pt x="22" y="35"/>
                  </a:lnTo>
                  <a:lnTo>
                    <a:pt x="17" y="30"/>
                  </a:lnTo>
                  <a:lnTo>
                    <a:pt x="17" y="21"/>
                  </a:lnTo>
                  <a:lnTo>
                    <a:pt x="19" y="9"/>
                  </a:lnTo>
                  <a:lnTo>
                    <a:pt x="24" y="7"/>
                  </a:lnTo>
                  <a:lnTo>
                    <a:pt x="24" y="2"/>
                  </a:lnTo>
                  <a:lnTo>
                    <a:pt x="22" y="0"/>
                  </a:lnTo>
                  <a:lnTo>
                    <a:pt x="19" y="2"/>
                  </a:lnTo>
                  <a:lnTo>
                    <a:pt x="17" y="0"/>
                  </a:lnTo>
                  <a:lnTo>
                    <a:pt x="12" y="2"/>
                  </a:lnTo>
                  <a:lnTo>
                    <a:pt x="12" y="7"/>
                  </a:lnTo>
                  <a:lnTo>
                    <a:pt x="10" y="9"/>
                  </a:lnTo>
                  <a:lnTo>
                    <a:pt x="12" y="16"/>
                  </a:lnTo>
                  <a:lnTo>
                    <a:pt x="10" y="21"/>
                  </a:lnTo>
                  <a:lnTo>
                    <a:pt x="3" y="21"/>
                  </a:lnTo>
                  <a:lnTo>
                    <a:pt x="0" y="23"/>
                  </a:lnTo>
                  <a:lnTo>
                    <a:pt x="3" y="3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66" name="Freeform 468"/>
            <p:cNvSpPr>
              <a:spLocks/>
            </p:cNvSpPr>
            <p:nvPr/>
          </p:nvSpPr>
          <p:spPr bwMode="auto">
            <a:xfrm>
              <a:off x="8058427" y="4295538"/>
              <a:ext cx="4066" cy="5693"/>
            </a:xfrm>
            <a:custGeom>
              <a:avLst/>
              <a:gdLst>
                <a:gd name="T0" fmla="*/ 5 w 5"/>
                <a:gd name="T1" fmla="*/ 7 h 7"/>
                <a:gd name="T2" fmla="*/ 2 w 5"/>
                <a:gd name="T3" fmla="*/ 2 h 7"/>
                <a:gd name="T4" fmla="*/ 2 w 5"/>
                <a:gd name="T5" fmla="*/ 0 h 7"/>
                <a:gd name="T6" fmla="*/ 0 w 5"/>
                <a:gd name="T7" fmla="*/ 4 h 7"/>
                <a:gd name="T8" fmla="*/ 0 w 5"/>
                <a:gd name="T9" fmla="*/ 4 h 7"/>
                <a:gd name="T10" fmla="*/ 2 w 5"/>
                <a:gd name="T11" fmla="*/ 7 h 7"/>
                <a:gd name="T12" fmla="*/ 5 w 5"/>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5" y="7"/>
                  </a:moveTo>
                  <a:lnTo>
                    <a:pt x="2" y="2"/>
                  </a:lnTo>
                  <a:lnTo>
                    <a:pt x="2" y="0"/>
                  </a:lnTo>
                  <a:lnTo>
                    <a:pt x="0" y="4"/>
                  </a:lnTo>
                  <a:lnTo>
                    <a:pt x="0" y="4"/>
                  </a:lnTo>
                  <a:lnTo>
                    <a:pt x="2" y="7"/>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67" name="Freeform 469"/>
            <p:cNvSpPr>
              <a:spLocks/>
            </p:cNvSpPr>
            <p:nvPr/>
          </p:nvSpPr>
          <p:spPr bwMode="auto">
            <a:xfrm>
              <a:off x="7996618" y="4253248"/>
              <a:ext cx="4066" cy="1627"/>
            </a:xfrm>
            <a:custGeom>
              <a:avLst/>
              <a:gdLst>
                <a:gd name="T0" fmla="*/ 5 w 5"/>
                <a:gd name="T1" fmla="*/ 2 h 2"/>
                <a:gd name="T2" fmla="*/ 5 w 5"/>
                <a:gd name="T3" fmla="*/ 2 h 2"/>
                <a:gd name="T4" fmla="*/ 3 w 5"/>
                <a:gd name="T5" fmla="*/ 0 h 2"/>
                <a:gd name="T6" fmla="*/ 0 w 5"/>
                <a:gd name="T7" fmla="*/ 0 h 2"/>
                <a:gd name="T8" fmla="*/ 0 w 5"/>
                <a:gd name="T9" fmla="*/ 2 h 2"/>
                <a:gd name="T10" fmla="*/ 5 w 5"/>
                <a:gd name="T11" fmla="*/ 2 h 2"/>
              </a:gdLst>
              <a:ahLst/>
              <a:cxnLst>
                <a:cxn ang="0">
                  <a:pos x="T0" y="T1"/>
                </a:cxn>
                <a:cxn ang="0">
                  <a:pos x="T2" y="T3"/>
                </a:cxn>
                <a:cxn ang="0">
                  <a:pos x="T4" y="T5"/>
                </a:cxn>
                <a:cxn ang="0">
                  <a:pos x="T6" y="T7"/>
                </a:cxn>
                <a:cxn ang="0">
                  <a:pos x="T8" y="T9"/>
                </a:cxn>
                <a:cxn ang="0">
                  <a:pos x="T10" y="T11"/>
                </a:cxn>
              </a:cxnLst>
              <a:rect l="0" t="0" r="r" b="b"/>
              <a:pathLst>
                <a:path w="5" h="2">
                  <a:moveTo>
                    <a:pt x="5" y="2"/>
                  </a:moveTo>
                  <a:lnTo>
                    <a:pt x="5" y="2"/>
                  </a:lnTo>
                  <a:lnTo>
                    <a:pt x="3" y="0"/>
                  </a:lnTo>
                  <a:lnTo>
                    <a:pt x="0" y="0"/>
                  </a:lnTo>
                  <a:lnTo>
                    <a:pt x="0" y="2"/>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68" name="Freeform 470"/>
            <p:cNvSpPr>
              <a:spLocks/>
            </p:cNvSpPr>
            <p:nvPr/>
          </p:nvSpPr>
          <p:spPr bwMode="auto">
            <a:xfrm>
              <a:off x="8008817" y="4250808"/>
              <a:ext cx="15452" cy="13826"/>
            </a:xfrm>
            <a:custGeom>
              <a:avLst/>
              <a:gdLst>
                <a:gd name="T0" fmla="*/ 0 w 19"/>
                <a:gd name="T1" fmla="*/ 12 h 17"/>
                <a:gd name="T2" fmla="*/ 0 w 19"/>
                <a:gd name="T3" fmla="*/ 14 h 17"/>
                <a:gd name="T4" fmla="*/ 4 w 19"/>
                <a:gd name="T5" fmla="*/ 10 h 17"/>
                <a:gd name="T6" fmla="*/ 7 w 19"/>
                <a:gd name="T7" fmla="*/ 10 h 17"/>
                <a:gd name="T8" fmla="*/ 11 w 19"/>
                <a:gd name="T9" fmla="*/ 14 h 17"/>
                <a:gd name="T10" fmla="*/ 16 w 19"/>
                <a:gd name="T11" fmla="*/ 17 h 17"/>
                <a:gd name="T12" fmla="*/ 19 w 19"/>
                <a:gd name="T13" fmla="*/ 17 h 17"/>
                <a:gd name="T14" fmla="*/ 19 w 19"/>
                <a:gd name="T15" fmla="*/ 14 h 17"/>
                <a:gd name="T16" fmla="*/ 16 w 19"/>
                <a:gd name="T17" fmla="*/ 10 h 17"/>
                <a:gd name="T18" fmla="*/ 11 w 19"/>
                <a:gd name="T19" fmla="*/ 7 h 17"/>
                <a:gd name="T20" fmla="*/ 9 w 19"/>
                <a:gd name="T21" fmla="*/ 5 h 17"/>
                <a:gd name="T22" fmla="*/ 4 w 19"/>
                <a:gd name="T23" fmla="*/ 3 h 17"/>
                <a:gd name="T24" fmla="*/ 2 w 19"/>
                <a:gd name="T25" fmla="*/ 3 h 17"/>
                <a:gd name="T26" fmla="*/ 4 w 19"/>
                <a:gd name="T27" fmla="*/ 3 h 17"/>
                <a:gd name="T28" fmla="*/ 0 w 19"/>
                <a:gd name="T29" fmla="*/ 0 h 17"/>
                <a:gd name="T30" fmla="*/ 0 w 19"/>
                <a:gd name="T31" fmla="*/ 5 h 17"/>
                <a:gd name="T32" fmla="*/ 2 w 19"/>
                <a:gd name="T33" fmla="*/ 7 h 17"/>
                <a:gd name="T34" fmla="*/ 0 w 19"/>
                <a:gd name="T35" fmla="*/ 10 h 17"/>
                <a:gd name="T36" fmla="*/ 0 w 19"/>
                <a:gd name="T3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17">
                  <a:moveTo>
                    <a:pt x="0" y="12"/>
                  </a:moveTo>
                  <a:lnTo>
                    <a:pt x="0" y="14"/>
                  </a:lnTo>
                  <a:lnTo>
                    <a:pt x="4" y="10"/>
                  </a:lnTo>
                  <a:lnTo>
                    <a:pt x="7" y="10"/>
                  </a:lnTo>
                  <a:lnTo>
                    <a:pt x="11" y="14"/>
                  </a:lnTo>
                  <a:lnTo>
                    <a:pt x="16" y="17"/>
                  </a:lnTo>
                  <a:lnTo>
                    <a:pt x="19" y="17"/>
                  </a:lnTo>
                  <a:lnTo>
                    <a:pt x="19" y="14"/>
                  </a:lnTo>
                  <a:lnTo>
                    <a:pt x="16" y="10"/>
                  </a:lnTo>
                  <a:lnTo>
                    <a:pt x="11" y="7"/>
                  </a:lnTo>
                  <a:lnTo>
                    <a:pt x="9" y="5"/>
                  </a:lnTo>
                  <a:lnTo>
                    <a:pt x="4" y="3"/>
                  </a:lnTo>
                  <a:lnTo>
                    <a:pt x="2" y="3"/>
                  </a:lnTo>
                  <a:lnTo>
                    <a:pt x="4" y="3"/>
                  </a:lnTo>
                  <a:lnTo>
                    <a:pt x="0" y="0"/>
                  </a:lnTo>
                  <a:lnTo>
                    <a:pt x="0" y="5"/>
                  </a:lnTo>
                  <a:lnTo>
                    <a:pt x="2" y="7"/>
                  </a:lnTo>
                  <a:lnTo>
                    <a:pt x="0" y="10"/>
                  </a:lnTo>
                  <a:lnTo>
                    <a:pt x="0"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69" name="Freeform 471"/>
            <p:cNvSpPr>
              <a:spLocks/>
            </p:cNvSpPr>
            <p:nvPr/>
          </p:nvSpPr>
          <p:spPr bwMode="auto">
            <a:xfrm>
              <a:off x="7990926" y="4301231"/>
              <a:ext cx="81328" cy="73195"/>
            </a:xfrm>
            <a:custGeom>
              <a:avLst/>
              <a:gdLst>
                <a:gd name="T0" fmla="*/ 67 w 100"/>
                <a:gd name="T1" fmla="*/ 19 h 90"/>
                <a:gd name="T2" fmla="*/ 59 w 100"/>
                <a:gd name="T3" fmla="*/ 16 h 90"/>
                <a:gd name="T4" fmla="*/ 59 w 100"/>
                <a:gd name="T5" fmla="*/ 28 h 90"/>
                <a:gd name="T6" fmla="*/ 50 w 100"/>
                <a:gd name="T7" fmla="*/ 26 h 90"/>
                <a:gd name="T8" fmla="*/ 38 w 100"/>
                <a:gd name="T9" fmla="*/ 38 h 90"/>
                <a:gd name="T10" fmla="*/ 41 w 100"/>
                <a:gd name="T11" fmla="*/ 28 h 90"/>
                <a:gd name="T12" fmla="*/ 29 w 100"/>
                <a:gd name="T13" fmla="*/ 26 h 90"/>
                <a:gd name="T14" fmla="*/ 24 w 100"/>
                <a:gd name="T15" fmla="*/ 35 h 90"/>
                <a:gd name="T16" fmla="*/ 12 w 100"/>
                <a:gd name="T17" fmla="*/ 38 h 90"/>
                <a:gd name="T18" fmla="*/ 5 w 100"/>
                <a:gd name="T19" fmla="*/ 47 h 90"/>
                <a:gd name="T20" fmla="*/ 5 w 100"/>
                <a:gd name="T21" fmla="*/ 64 h 90"/>
                <a:gd name="T22" fmla="*/ 12 w 100"/>
                <a:gd name="T23" fmla="*/ 49 h 90"/>
                <a:gd name="T24" fmla="*/ 19 w 100"/>
                <a:gd name="T25" fmla="*/ 47 h 90"/>
                <a:gd name="T26" fmla="*/ 22 w 100"/>
                <a:gd name="T27" fmla="*/ 52 h 90"/>
                <a:gd name="T28" fmla="*/ 26 w 100"/>
                <a:gd name="T29" fmla="*/ 47 h 90"/>
                <a:gd name="T30" fmla="*/ 29 w 100"/>
                <a:gd name="T31" fmla="*/ 49 h 90"/>
                <a:gd name="T32" fmla="*/ 31 w 100"/>
                <a:gd name="T33" fmla="*/ 49 h 90"/>
                <a:gd name="T34" fmla="*/ 33 w 100"/>
                <a:gd name="T35" fmla="*/ 45 h 90"/>
                <a:gd name="T36" fmla="*/ 43 w 100"/>
                <a:gd name="T37" fmla="*/ 47 h 90"/>
                <a:gd name="T38" fmla="*/ 50 w 100"/>
                <a:gd name="T39" fmla="*/ 59 h 90"/>
                <a:gd name="T40" fmla="*/ 45 w 100"/>
                <a:gd name="T41" fmla="*/ 59 h 90"/>
                <a:gd name="T42" fmla="*/ 45 w 100"/>
                <a:gd name="T43" fmla="*/ 68 h 90"/>
                <a:gd name="T44" fmla="*/ 48 w 100"/>
                <a:gd name="T45" fmla="*/ 78 h 90"/>
                <a:gd name="T46" fmla="*/ 59 w 100"/>
                <a:gd name="T47" fmla="*/ 85 h 90"/>
                <a:gd name="T48" fmla="*/ 69 w 100"/>
                <a:gd name="T49" fmla="*/ 82 h 90"/>
                <a:gd name="T50" fmla="*/ 71 w 100"/>
                <a:gd name="T51" fmla="*/ 85 h 90"/>
                <a:gd name="T52" fmla="*/ 76 w 100"/>
                <a:gd name="T53" fmla="*/ 87 h 90"/>
                <a:gd name="T54" fmla="*/ 81 w 100"/>
                <a:gd name="T55" fmla="*/ 73 h 90"/>
                <a:gd name="T56" fmla="*/ 76 w 100"/>
                <a:gd name="T57" fmla="*/ 64 h 90"/>
                <a:gd name="T58" fmla="*/ 85 w 100"/>
                <a:gd name="T59" fmla="*/ 56 h 90"/>
                <a:gd name="T60" fmla="*/ 88 w 100"/>
                <a:gd name="T61" fmla="*/ 68 h 90"/>
                <a:gd name="T62" fmla="*/ 93 w 100"/>
                <a:gd name="T63" fmla="*/ 73 h 90"/>
                <a:gd name="T64" fmla="*/ 90 w 100"/>
                <a:gd name="T65" fmla="*/ 61 h 90"/>
                <a:gd name="T66" fmla="*/ 95 w 100"/>
                <a:gd name="T67" fmla="*/ 61 h 90"/>
                <a:gd name="T68" fmla="*/ 97 w 100"/>
                <a:gd name="T69" fmla="*/ 49 h 90"/>
                <a:gd name="T70" fmla="*/ 93 w 100"/>
                <a:gd name="T71" fmla="*/ 38 h 90"/>
                <a:gd name="T72" fmla="*/ 90 w 100"/>
                <a:gd name="T73" fmla="*/ 30 h 90"/>
                <a:gd name="T74" fmla="*/ 88 w 100"/>
                <a:gd name="T75" fmla="*/ 23 h 90"/>
                <a:gd name="T76" fmla="*/ 90 w 100"/>
                <a:gd name="T77" fmla="*/ 16 h 90"/>
                <a:gd name="T78" fmla="*/ 85 w 100"/>
                <a:gd name="T79" fmla="*/ 12 h 90"/>
                <a:gd name="T80" fmla="*/ 76 w 100"/>
                <a:gd name="T81" fmla="*/ 0 h 90"/>
                <a:gd name="T82" fmla="*/ 71 w 100"/>
                <a:gd name="T83" fmla="*/ 4 h 90"/>
                <a:gd name="T84" fmla="*/ 69 w 100"/>
                <a:gd name="T85" fmla="*/ 1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0" h="90">
                  <a:moveTo>
                    <a:pt x="69" y="12"/>
                  </a:moveTo>
                  <a:lnTo>
                    <a:pt x="67" y="12"/>
                  </a:lnTo>
                  <a:lnTo>
                    <a:pt x="67" y="19"/>
                  </a:lnTo>
                  <a:lnTo>
                    <a:pt x="67" y="19"/>
                  </a:lnTo>
                  <a:lnTo>
                    <a:pt x="64" y="19"/>
                  </a:lnTo>
                  <a:lnTo>
                    <a:pt x="59" y="16"/>
                  </a:lnTo>
                  <a:lnTo>
                    <a:pt x="57" y="23"/>
                  </a:lnTo>
                  <a:lnTo>
                    <a:pt x="59" y="26"/>
                  </a:lnTo>
                  <a:lnTo>
                    <a:pt x="59" y="28"/>
                  </a:lnTo>
                  <a:lnTo>
                    <a:pt x="57" y="30"/>
                  </a:lnTo>
                  <a:lnTo>
                    <a:pt x="55" y="26"/>
                  </a:lnTo>
                  <a:lnTo>
                    <a:pt x="50" y="26"/>
                  </a:lnTo>
                  <a:lnTo>
                    <a:pt x="48" y="33"/>
                  </a:lnTo>
                  <a:lnTo>
                    <a:pt x="43" y="35"/>
                  </a:lnTo>
                  <a:lnTo>
                    <a:pt x="38" y="38"/>
                  </a:lnTo>
                  <a:lnTo>
                    <a:pt x="36" y="40"/>
                  </a:lnTo>
                  <a:lnTo>
                    <a:pt x="41" y="33"/>
                  </a:lnTo>
                  <a:lnTo>
                    <a:pt x="41" y="28"/>
                  </a:lnTo>
                  <a:lnTo>
                    <a:pt x="33" y="23"/>
                  </a:lnTo>
                  <a:lnTo>
                    <a:pt x="31" y="23"/>
                  </a:lnTo>
                  <a:lnTo>
                    <a:pt x="29" y="26"/>
                  </a:lnTo>
                  <a:lnTo>
                    <a:pt x="24" y="28"/>
                  </a:lnTo>
                  <a:lnTo>
                    <a:pt x="22" y="33"/>
                  </a:lnTo>
                  <a:lnTo>
                    <a:pt x="24" y="35"/>
                  </a:lnTo>
                  <a:lnTo>
                    <a:pt x="17" y="38"/>
                  </a:lnTo>
                  <a:lnTo>
                    <a:pt x="15" y="35"/>
                  </a:lnTo>
                  <a:lnTo>
                    <a:pt x="12" y="38"/>
                  </a:lnTo>
                  <a:lnTo>
                    <a:pt x="7" y="40"/>
                  </a:lnTo>
                  <a:lnTo>
                    <a:pt x="3" y="45"/>
                  </a:lnTo>
                  <a:lnTo>
                    <a:pt x="5" y="47"/>
                  </a:lnTo>
                  <a:lnTo>
                    <a:pt x="3" y="52"/>
                  </a:lnTo>
                  <a:lnTo>
                    <a:pt x="0" y="59"/>
                  </a:lnTo>
                  <a:lnTo>
                    <a:pt x="5" y="64"/>
                  </a:lnTo>
                  <a:lnTo>
                    <a:pt x="7" y="61"/>
                  </a:lnTo>
                  <a:lnTo>
                    <a:pt x="10" y="52"/>
                  </a:lnTo>
                  <a:lnTo>
                    <a:pt x="12" y="49"/>
                  </a:lnTo>
                  <a:lnTo>
                    <a:pt x="15" y="45"/>
                  </a:lnTo>
                  <a:lnTo>
                    <a:pt x="17" y="45"/>
                  </a:lnTo>
                  <a:lnTo>
                    <a:pt x="19" y="47"/>
                  </a:lnTo>
                  <a:lnTo>
                    <a:pt x="19" y="49"/>
                  </a:lnTo>
                  <a:lnTo>
                    <a:pt x="19" y="52"/>
                  </a:lnTo>
                  <a:lnTo>
                    <a:pt x="22" y="52"/>
                  </a:lnTo>
                  <a:lnTo>
                    <a:pt x="24" y="52"/>
                  </a:lnTo>
                  <a:lnTo>
                    <a:pt x="24" y="47"/>
                  </a:lnTo>
                  <a:lnTo>
                    <a:pt x="26" y="47"/>
                  </a:lnTo>
                  <a:lnTo>
                    <a:pt x="26" y="47"/>
                  </a:lnTo>
                  <a:lnTo>
                    <a:pt x="26" y="49"/>
                  </a:lnTo>
                  <a:lnTo>
                    <a:pt x="29" y="49"/>
                  </a:lnTo>
                  <a:lnTo>
                    <a:pt x="31" y="52"/>
                  </a:lnTo>
                  <a:lnTo>
                    <a:pt x="33" y="52"/>
                  </a:lnTo>
                  <a:lnTo>
                    <a:pt x="31" y="49"/>
                  </a:lnTo>
                  <a:lnTo>
                    <a:pt x="33" y="47"/>
                  </a:lnTo>
                  <a:lnTo>
                    <a:pt x="31" y="45"/>
                  </a:lnTo>
                  <a:lnTo>
                    <a:pt x="33" y="45"/>
                  </a:lnTo>
                  <a:lnTo>
                    <a:pt x="36" y="45"/>
                  </a:lnTo>
                  <a:lnTo>
                    <a:pt x="38" y="47"/>
                  </a:lnTo>
                  <a:lnTo>
                    <a:pt x="43" y="47"/>
                  </a:lnTo>
                  <a:lnTo>
                    <a:pt x="45" y="52"/>
                  </a:lnTo>
                  <a:lnTo>
                    <a:pt x="48" y="54"/>
                  </a:lnTo>
                  <a:lnTo>
                    <a:pt x="50" y="59"/>
                  </a:lnTo>
                  <a:lnTo>
                    <a:pt x="48" y="56"/>
                  </a:lnTo>
                  <a:lnTo>
                    <a:pt x="45" y="56"/>
                  </a:lnTo>
                  <a:lnTo>
                    <a:pt x="45" y="59"/>
                  </a:lnTo>
                  <a:lnTo>
                    <a:pt x="43" y="61"/>
                  </a:lnTo>
                  <a:lnTo>
                    <a:pt x="45" y="64"/>
                  </a:lnTo>
                  <a:lnTo>
                    <a:pt x="45" y="68"/>
                  </a:lnTo>
                  <a:lnTo>
                    <a:pt x="45" y="71"/>
                  </a:lnTo>
                  <a:lnTo>
                    <a:pt x="48" y="73"/>
                  </a:lnTo>
                  <a:lnTo>
                    <a:pt x="48" y="78"/>
                  </a:lnTo>
                  <a:lnTo>
                    <a:pt x="52" y="82"/>
                  </a:lnTo>
                  <a:lnTo>
                    <a:pt x="57" y="82"/>
                  </a:lnTo>
                  <a:lnTo>
                    <a:pt x="59" y="85"/>
                  </a:lnTo>
                  <a:lnTo>
                    <a:pt x="64" y="87"/>
                  </a:lnTo>
                  <a:lnTo>
                    <a:pt x="69" y="85"/>
                  </a:lnTo>
                  <a:lnTo>
                    <a:pt x="69" y="82"/>
                  </a:lnTo>
                  <a:lnTo>
                    <a:pt x="71" y="80"/>
                  </a:lnTo>
                  <a:lnTo>
                    <a:pt x="71" y="82"/>
                  </a:lnTo>
                  <a:lnTo>
                    <a:pt x="71" y="85"/>
                  </a:lnTo>
                  <a:lnTo>
                    <a:pt x="71" y="90"/>
                  </a:lnTo>
                  <a:lnTo>
                    <a:pt x="74" y="90"/>
                  </a:lnTo>
                  <a:lnTo>
                    <a:pt x="76" y="87"/>
                  </a:lnTo>
                  <a:lnTo>
                    <a:pt x="81" y="80"/>
                  </a:lnTo>
                  <a:lnTo>
                    <a:pt x="81" y="78"/>
                  </a:lnTo>
                  <a:lnTo>
                    <a:pt x="81" y="73"/>
                  </a:lnTo>
                  <a:lnTo>
                    <a:pt x="78" y="68"/>
                  </a:lnTo>
                  <a:lnTo>
                    <a:pt x="74" y="66"/>
                  </a:lnTo>
                  <a:lnTo>
                    <a:pt x="76" y="64"/>
                  </a:lnTo>
                  <a:lnTo>
                    <a:pt x="81" y="54"/>
                  </a:lnTo>
                  <a:lnTo>
                    <a:pt x="83" y="52"/>
                  </a:lnTo>
                  <a:lnTo>
                    <a:pt x="85" y="56"/>
                  </a:lnTo>
                  <a:lnTo>
                    <a:pt x="85" y="61"/>
                  </a:lnTo>
                  <a:lnTo>
                    <a:pt x="88" y="64"/>
                  </a:lnTo>
                  <a:lnTo>
                    <a:pt x="88" y="68"/>
                  </a:lnTo>
                  <a:lnTo>
                    <a:pt x="90" y="73"/>
                  </a:lnTo>
                  <a:lnTo>
                    <a:pt x="93" y="75"/>
                  </a:lnTo>
                  <a:lnTo>
                    <a:pt x="93" y="73"/>
                  </a:lnTo>
                  <a:lnTo>
                    <a:pt x="93" y="68"/>
                  </a:lnTo>
                  <a:lnTo>
                    <a:pt x="90" y="64"/>
                  </a:lnTo>
                  <a:lnTo>
                    <a:pt x="90" y="61"/>
                  </a:lnTo>
                  <a:lnTo>
                    <a:pt x="93" y="61"/>
                  </a:lnTo>
                  <a:lnTo>
                    <a:pt x="95" y="64"/>
                  </a:lnTo>
                  <a:lnTo>
                    <a:pt x="95" y="61"/>
                  </a:lnTo>
                  <a:lnTo>
                    <a:pt x="97" y="61"/>
                  </a:lnTo>
                  <a:lnTo>
                    <a:pt x="100" y="54"/>
                  </a:lnTo>
                  <a:lnTo>
                    <a:pt x="97" y="49"/>
                  </a:lnTo>
                  <a:lnTo>
                    <a:pt x="95" y="45"/>
                  </a:lnTo>
                  <a:lnTo>
                    <a:pt x="93" y="42"/>
                  </a:lnTo>
                  <a:lnTo>
                    <a:pt x="93" y="38"/>
                  </a:lnTo>
                  <a:lnTo>
                    <a:pt x="93" y="33"/>
                  </a:lnTo>
                  <a:lnTo>
                    <a:pt x="90" y="35"/>
                  </a:lnTo>
                  <a:lnTo>
                    <a:pt x="90" y="30"/>
                  </a:lnTo>
                  <a:lnTo>
                    <a:pt x="93" y="28"/>
                  </a:lnTo>
                  <a:lnTo>
                    <a:pt x="90" y="28"/>
                  </a:lnTo>
                  <a:lnTo>
                    <a:pt x="88" y="23"/>
                  </a:lnTo>
                  <a:lnTo>
                    <a:pt x="88" y="21"/>
                  </a:lnTo>
                  <a:lnTo>
                    <a:pt x="90" y="23"/>
                  </a:lnTo>
                  <a:lnTo>
                    <a:pt x="90" y="16"/>
                  </a:lnTo>
                  <a:lnTo>
                    <a:pt x="88" y="14"/>
                  </a:lnTo>
                  <a:lnTo>
                    <a:pt x="88" y="9"/>
                  </a:lnTo>
                  <a:lnTo>
                    <a:pt x="85" y="12"/>
                  </a:lnTo>
                  <a:lnTo>
                    <a:pt x="81" y="9"/>
                  </a:lnTo>
                  <a:lnTo>
                    <a:pt x="76" y="4"/>
                  </a:lnTo>
                  <a:lnTo>
                    <a:pt x="76" y="0"/>
                  </a:lnTo>
                  <a:lnTo>
                    <a:pt x="74" y="0"/>
                  </a:lnTo>
                  <a:lnTo>
                    <a:pt x="71" y="0"/>
                  </a:lnTo>
                  <a:lnTo>
                    <a:pt x="71" y="4"/>
                  </a:lnTo>
                  <a:lnTo>
                    <a:pt x="71" y="12"/>
                  </a:lnTo>
                  <a:lnTo>
                    <a:pt x="71" y="16"/>
                  </a:lnTo>
                  <a:lnTo>
                    <a:pt x="69"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70" name="Freeform 472"/>
            <p:cNvSpPr>
              <a:spLocks/>
            </p:cNvSpPr>
            <p:nvPr/>
          </p:nvSpPr>
          <p:spPr bwMode="auto">
            <a:xfrm>
              <a:off x="8014509" y="4250808"/>
              <a:ext cx="5693" cy="4066"/>
            </a:xfrm>
            <a:custGeom>
              <a:avLst/>
              <a:gdLst>
                <a:gd name="T0" fmla="*/ 4 w 7"/>
                <a:gd name="T1" fmla="*/ 5 h 5"/>
                <a:gd name="T2" fmla="*/ 7 w 7"/>
                <a:gd name="T3" fmla="*/ 5 h 5"/>
                <a:gd name="T4" fmla="*/ 2 w 7"/>
                <a:gd name="T5" fmla="*/ 0 h 5"/>
                <a:gd name="T6" fmla="*/ 0 w 7"/>
                <a:gd name="T7" fmla="*/ 0 h 5"/>
                <a:gd name="T8" fmla="*/ 2 w 7"/>
                <a:gd name="T9" fmla="*/ 3 h 5"/>
                <a:gd name="T10" fmla="*/ 4 w 7"/>
                <a:gd name="T11" fmla="*/ 5 h 5"/>
              </a:gdLst>
              <a:ahLst/>
              <a:cxnLst>
                <a:cxn ang="0">
                  <a:pos x="T0" y="T1"/>
                </a:cxn>
                <a:cxn ang="0">
                  <a:pos x="T2" y="T3"/>
                </a:cxn>
                <a:cxn ang="0">
                  <a:pos x="T4" y="T5"/>
                </a:cxn>
                <a:cxn ang="0">
                  <a:pos x="T6" y="T7"/>
                </a:cxn>
                <a:cxn ang="0">
                  <a:pos x="T8" y="T9"/>
                </a:cxn>
                <a:cxn ang="0">
                  <a:pos x="T10" y="T11"/>
                </a:cxn>
              </a:cxnLst>
              <a:rect l="0" t="0" r="r" b="b"/>
              <a:pathLst>
                <a:path w="7" h="5">
                  <a:moveTo>
                    <a:pt x="4" y="5"/>
                  </a:moveTo>
                  <a:lnTo>
                    <a:pt x="7" y="5"/>
                  </a:lnTo>
                  <a:lnTo>
                    <a:pt x="2" y="0"/>
                  </a:lnTo>
                  <a:lnTo>
                    <a:pt x="0" y="0"/>
                  </a:lnTo>
                  <a:lnTo>
                    <a:pt x="2" y="3"/>
                  </a:lnTo>
                  <a:lnTo>
                    <a:pt x="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71" name="Freeform 473"/>
            <p:cNvSpPr>
              <a:spLocks/>
            </p:cNvSpPr>
            <p:nvPr/>
          </p:nvSpPr>
          <p:spPr bwMode="auto">
            <a:xfrm>
              <a:off x="8052735" y="4283339"/>
              <a:ext cx="1626" cy="2439"/>
            </a:xfrm>
            <a:custGeom>
              <a:avLst/>
              <a:gdLst>
                <a:gd name="T0" fmla="*/ 0 w 2"/>
                <a:gd name="T1" fmla="*/ 3 h 3"/>
                <a:gd name="T2" fmla="*/ 0 w 2"/>
                <a:gd name="T3" fmla="*/ 3 h 3"/>
                <a:gd name="T4" fmla="*/ 2 w 2"/>
                <a:gd name="T5" fmla="*/ 3 h 3"/>
                <a:gd name="T6" fmla="*/ 0 w 2"/>
                <a:gd name="T7" fmla="*/ 0 h 3"/>
                <a:gd name="T8" fmla="*/ 0 w 2"/>
                <a:gd name="T9" fmla="*/ 3 h 3"/>
              </a:gdLst>
              <a:ahLst/>
              <a:cxnLst>
                <a:cxn ang="0">
                  <a:pos x="T0" y="T1"/>
                </a:cxn>
                <a:cxn ang="0">
                  <a:pos x="T2" y="T3"/>
                </a:cxn>
                <a:cxn ang="0">
                  <a:pos x="T4" y="T5"/>
                </a:cxn>
                <a:cxn ang="0">
                  <a:pos x="T6" y="T7"/>
                </a:cxn>
                <a:cxn ang="0">
                  <a:pos x="T8" y="T9"/>
                </a:cxn>
              </a:cxnLst>
              <a:rect l="0" t="0" r="r" b="b"/>
              <a:pathLst>
                <a:path w="2" h="3">
                  <a:moveTo>
                    <a:pt x="0" y="3"/>
                  </a:moveTo>
                  <a:lnTo>
                    <a:pt x="0" y="3"/>
                  </a:lnTo>
                  <a:lnTo>
                    <a:pt x="2" y="3"/>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72" name="Freeform 474"/>
            <p:cNvSpPr>
              <a:spLocks/>
            </p:cNvSpPr>
            <p:nvPr/>
          </p:nvSpPr>
          <p:spPr bwMode="auto">
            <a:xfrm>
              <a:off x="8016136" y="4308550"/>
              <a:ext cx="4066" cy="4066"/>
            </a:xfrm>
            <a:custGeom>
              <a:avLst/>
              <a:gdLst>
                <a:gd name="T0" fmla="*/ 0 w 5"/>
                <a:gd name="T1" fmla="*/ 5 h 5"/>
                <a:gd name="T2" fmla="*/ 2 w 5"/>
                <a:gd name="T3" fmla="*/ 5 h 5"/>
                <a:gd name="T4" fmla="*/ 5 w 5"/>
                <a:gd name="T5" fmla="*/ 5 h 5"/>
                <a:gd name="T6" fmla="*/ 5 w 5"/>
                <a:gd name="T7" fmla="*/ 3 h 5"/>
                <a:gd name="T8" fmla="*/ 5 w 5"/>
                <a:gd name="T9" fmla="*/ 0 h 5"/>
                <a:gd name="T10" fmla="*/ 0 w 5"/>
                <a:gd name="T11" fmla="*/ 3 h 5"/>
                <a:gd name="T12" fmla="*/ 0 w 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0" y="5"/>
                  </a:moveTo>
                  <a:lnTo>
                    <a:pt x="2" y="5"/>
                  </a:lnTo>
                  <a:lnTo>
                    <a:pt x="5" y="5"/>
                  </a:lnTo>
                  <a:lnTo>
                    <a:pt x="5" y="3"/>
                  </a:lnTo>
                  <a:lnTo>
                    <a:pt x="5" y="0"/>
                  </a:lnTo>
                  <a:lnTo>
                    <a:pt x="0" y="3"/>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73" name="Freeform 475"/>
            <p:cNvSpPr>
              <a:spLocks/>
            </p:cNvSpPr>
            <p:nvPr/>
          </p:nvSpPr>
          <p:spPr bwMode="auto">
            <a:xfrm>
              <a:off x="8021831" y="4293098"/>
              <a:ext cx="11386" cy="11386"/>
            </a:xfrm>
            <a:custGeom>
              <a:avLst/>
              <a:gdLst>
                <a:gd name="T0" fmla="*/ 0 w 14"/>
                <a:gd name="T1" fmla="*/ 10 h 14"/>
                <a:gd name="T2" fmla="*/ 3 w 14"/>
                <a:gd name="T3" fmla="*/ 12 h 14"/>
                <a:gd name="T4" fmla="*/ 3 w 14"/>
                <a:gd name="T5" fmla="*/ 14 h 14"/>
                <a:gd name="T6" fmla="*/ 7 w 14"/>
                <a:gd name="T7" fmla="*/ 14 h 14"/>
                <a:gd name="T8" fmla="*/ 14 w 14"/>
                <a:gd name="T9" fmla="*/ 10 h 14"/>
                <a:gd name="T10" fmla="*/ 14 w 14"/>
                <a:gd name="T11" fmla="*/ 7 h 14"/>
                <a:gd name="T12" fmla="*/ 14 w 14"/>
                <a:gd name="T13" fmla="*/ 3 h 14"/>
                <a:gd name="T14" fmla="*/ 12 w 14"/>
                <a:gd name="T15" fmla="*/ 0 h 14"/>
                <a:gd name="T16" fmla="*/ 10 w 14"/>
                <a:gd name="T17" fmla="*/ 3 h 14"/>
                <a:gd name="T18" fmla="*/ 3 w 14"/>
                <a:gd name="T19" fmla="*/ 5 h 14"/>
                <a:gd name="T20" fmla="*/ 0 w 14"/>
                <a:gd name="T21"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4">
                  <a:moveTo>
                    <a:pt x="0" y="10"/>
                  </a:moveTo>
                  <a:lnTo>
                    <a:pt x="3" y="12"/>
                  </a:lnTo>
                  <a:lnTo>
                    <a:pt x="3" y="14"/>
                  </a:lnTo>
                  <a:lnTo>
                    <a:pt x="7" y="14"/>
                  </a:lnTo>
                  <a:lnTo>
                    <a:pt x="14" y="10"/>
                  </a:lnTo>
                  <a:lnTo>
                    <a:pt x="14" y="7"/>
                  </a:lnTo>
                  <a:lnTo>
                    <a:pt x="14" y="3"/>
                  </a:lnTo>
                  <a:lnTo>
                    <a:pt x="12" y="0"/>
                  </a:lnTo>
                  <a:lnTo>
                    <a:pt x="10" y="3"/>
                  </a:lnTo>
                  <a:lnTo>
                    <a:pt x="3" y="5"/>
                  </a:lnTo>
                  <a:lnTo>
                    <a:pt x="0"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74" name="Freeform 476"/>
            <p:cNvSpPr>
              <a:spLocks/>
            </p:cNvSpPr>
            <p:nvPr/>
          </p:nvSpPr>
          <p:spPr bwMode="auto">
            <a:xfrm>
              <a:off x="8027523" y="4267887"/>
              <a:ext cx="5693" cy="4066"/>
            </a:xfrm>
            <a:custGeom>
              <a:avLst/>
              <a:gdLst>
                <a:gd name="T0" fmla="*/ 0 w 7"/>
                <a:gd name="T1" fmla="*/ 3 h 5"/>
                <a:gd name="T2" fmla="*/ 3 w 7"/>
                <a:gd name="T3" fmla="*/ 5 h 5"/>
                <a:gd name="T4" fmla="*/ 7 w 7"/>
                <a:gd name="T5" fmla="*/ 5 h 5"/>
                <a:gd name="T6" fmla="*/ 7 w 7"/>
                <a:gd name="T7" fmla="*/ 0 h 5"/>
                <a:gd name="T8" fmla="*/ 3 w 7"/>
                <a:gd name="T9" fmla="*/ 0 h 5"/>
                <a:gd name="T10" fmla="*/ 0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0" y="3"/>
                  </a:moveTo>
                  <a:lnTo>
                    <a:pt x="3" y="5"/>
                  </a:lnTo>
                  <a:lnTo>
                    <a:pt x="7" y="5"/>
                  </a:lnTo>
                  <a:lnTo>
                    <a:pt x="7" y="0"/>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75" name="Freeform 477"/>
            <p:cNvSpPr>
              <a:spLocks/>
            </p:cNvSpPr>
            <p:nvPr/>
          </p:nvSpPr>
          <p:spPr bwMode="auto">
            <a:xfrm>
              <a:off x="7983607" y="4233729"/>
              <a:ext cx="5693" cy="5693"/>
            </a:xfrm>
            <a:custGeom>
              <a:avLst/>
              <a:gdLst>
                <a:gd name="T0" fmla="*/ 2 w 7"/>
                <a:gd name="T1" fmla="*/ 0 h 7"/>
                <a:gd name="T2" fmla="*/ 0 w 7"/>
                <a:gd name="T3" fmla="*/ 2 h 7"/>
                <a:gd name="T4" fmla="*/ 0 w 7"/>
                <a:gd name="T5" fmla="*/ 5 h 7"/>
                <a:gd name="T6" fmla="*/ 5 w 7"/>
                <a:gd name="T7" fmla="*/ 7 h 7"/>
                <a:gd name="T8" fmla="*/ 7 w 7"/>
                <a:gd name="T9" fmla="*/ 5 h 7"/>
                <a:gd name="T10" fmla="*/ 7 w 7"/>
                <a:gd name="T11" fmla="*/ 5 h 7"/>
                <a:gd name="T12" fmla="*/ 7 w 7"/>
                <a:gd name="T13" fmla="*/ 0 h 7"/>
                <a:gd name="T14" fmla="*/ 2 w 7"/>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2" y="0"/>
                  </a:moveTo>
                  <a:lnTo>
                    <a:pt x="0" y="2"/>
                  </a:lnTo>
                  <a:lnTo>
                    <a:pt x="0" y="5"/>
                  </a:lnTo>
                  <a:lnTo>
                    <a:pt x="5" y="7"/>
                  </a:lnTo>
                  <a:lnTo>
                    <a:pt x="7" y="5"/>
                  </a:lnTo>
                  <a:lnTo>
                    <a:pt x="7" y="5"/>
                  </a:lnTo>
                  <a:lnTo>
                    <a:pt x="7"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76" name="Freeform 478"/>
            <p:cNvSpPr>
              <a:spLocks/>
            </p:cNvSpPr>
            <p:nvPr/>
          </p:nvSpPr>
          <p:spPr bwMode="auto">
            <a:xfrm>
              <a:off x="7996618" y="4283339"/>
              <a:ext cx="6506" cy="5693"/>
            </a:xfrm>
            <a:custGeom>
              <a:avLst/>
              <a:gdLst>
                <a:gd name="T0" fmla="*/ 8 w 8"/>
                <a:gd name="T1" fmla="*/ 5 h 7"/>
                <a:gd name="T2" fmla="*/ 8 w 8"/>
                <a:gd name="T3" fmla="*/ 3 h 7"/>
                <a:gd name="T4" fmla="*/ 5 w 8"/>
                <a:gd name="T5" fmla="*/ 0 h 7"/>
                <a:gd name="T6" fmla="*/ 3 w 8"/>
                <a:gd name="T7" fmla="*/ 3 h 7"/>
                <a:gd name="T8" fmla="*/ 0 w 8"/>
                <a:gd name="T9" fmla="*/ 7 h 7"/>
                <a:gd name="T10" fmla="*/ 3 w 8"/>
                <a:gd name="T11" fmla="*/ 7 h 7"/>
                <a:gd name="T12" fmla="*/ 8 w 8"/>
                <a:gd name="T13" fmla="*/ 5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8" y="5"/>
                  </a:moveTo>
                  <a:lnTo>
                    <a:pt x="8" y="3"/>
                  </a:lnTo>
                  <a:lnTo>
                    <a:pt x="5" y="0"/>
                  </a:lnTo>
                  <a:lnTo>
                    <a:pt x="3" y="3"/>
                  </a:lnTo>
                  <a:lnTo>
                    <a:pt x="0" y="7"/>
                  </a:lnTo>
                  <a:lnTo>
                    <a:pt x="3" y="7"/>
                  </a:lnTo>
                  <a:lnTo>
                    <a:pt x="8"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77" name="Freeform 479"/>
            <p:cNvSpPr>
              <a:spLocks/>
            </p:cNvSpPr>
            <p:nvPr/>
          </p:nvSpPr>
          <p:spPr bwMode="auto">
            <a:xfrm>
              <a:off x="8027523" y="4283339"/>
              <a:ext cx="2440" cy="4066"/>
            </a:xfrm>
            <a:custGeom>
              <a:avLst/>
              <a:gdLst>
                <a:gd name="T0" fmla="*/ 3 w 3"/>
                <a:gd name="T1" fmla="*/ 5 h 5"/>
                <a:gd name="T2" fmla="*/ 3 w 3"/>
                <a:gd name="T3" fmla="*/ 0 h 5"/>
                <a:gd name="T4" fmla="*/ 0 w 3"/>
                <a:gd name="T5" fmla="*/ 3 h 5"/>
                <a:gd name="T6" fmla="*/ 3 w 3"/>
                <a:gd name="T7" fmla="*/ 5 h 5"/>
              </a:gdLst>
              <a:ahLst/>
              <a:cxnLst>
                <a:cxn ang="0">
                  <a:pos x="T0" y="T1"/>
                </a:cxn>
                <a:cxn ang="0">
                  <a:pos x="T2" y="T3"/>
                </a:cxn>
                <a:cxn ang="0">
                  <a:pos x="T4" y="T5"/>
                </a:cxn>
                <a:cxn ang="0">
                  <a:pos x="T6" y="T7"/>
                </a:cxn>
              </a:cxnLst>
              <a:rect l="0" t="0" r="r" b="b"/>
              <a:pathLst>
                <a:path w="3" h="5">
                  <a:moveTo>
                    <a:pt x="3" y="5"/>
                  </a:moveTo>
                  <a:lnTo>
                    <a:pt x="3" y="0"/>
                  </a:lnTo>
                  <a:lnTo>
                    <a:pt x="0" y="3"/>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78" name="Freeform 480"/>
            <p:cNvSpPr>
              <a:spLocks/>
            </p:cNvSpPr>
            <p:nvPr/>
          </p:nvSpPr>
          <p:spPr bwMode="auto">
            <a:xfrm>
              <a:off x="8004751" y="4241048"/>
              <a:ext cx="4066" cy="5693"/>
            </a:xfrm>
            <a:custGeom>
              <a:avLst/>
              <a:gdLst>
                <a:gd name="T0" fmla="*/ 0 w 5"/>
                <a:gd name="T1" fmla="*/ 0 h 7"/>
                <a:gd name="T2" fmla="*/ 0 w 5"/>
                <a:gd name="T3" fmla="*/ 0 h 7"/>
                <a:gd name="T4" fmla="*/ 0 w 5"/>
                <a:gd name="T5" fmla="*/ 3 h 7"/>
                <a:gd name="T6" fmla="*/ 5 w 5"/>
                <a:gd name="T7" fmla="*/ 7 h 7"/>
                <a:gd name="T8" fmla="*/ 5 w 5"/>
                <a:gd name="T9" fmla="*/ 7 h 7"/>
                <a:gd name="T10" fmla="*/ 5 w 5"/>
                <a:gd name="T11" fmla="*/ 5 h 7"/>
                <a:gd name="T12" fmla="*/ 0 w 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0" y="0"/>
                  </a:moveTo>
                  <a:lnTo>
                    <a:pt x="0" y="0"/>
                  </a:lnTo>
                  <a:lnTo>
                    <a:pt x="0" y="3"/>
                  </a:lnTo>
                  <a:lnTo>
                    <a:pt x="5" y="7"/>
                  </a:lnTo>
                  <a:lnTo>
                    <a:pt x="5" y="7"/>
                  </a:lnTo>
                  <a:lnTo>
                    <a:pt x="5" y="5"/>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79" name="Freeform 481"/>
            <p:cNvSpPr>
              <a:spLocks/>
            </p:cNvSpPr>
            <p:nvPr/>
          </p:nvSpPr>
          <p:spPr bwMode="auto">
            <a:xfrm>
              <a:off x="8035655" y="4308550"/>
              <a:ext cx="3253" cy="4066"/>
            </a:xfrm>
            <a:custGeom>
              <a:avLst/>
              <a:gdLst>
                <a:gd name="T0" fmla="*/ 4 w 4"/>
                <a:gd name="T1" fmla="*/ 3 h 5"/>
                <a:gd name="T2" fmla="*/ 0 w 4"/>
                <a:gd name="T3" fmla="*/ 0 h 5"/>
                <a:gd name="T4" fmla="*/ 0 w 4"/>
                <a:gd name="T5" fmla="*/ 0 h 5"/>
                <a:gd name="T6" fmla="*/ 0 w 4"/>
                <a:gd name="T7" fmla="*/ 5 h 5"/>
                <a:gd name="T8" fmla="*/ 2 w 4"/>
                <a:gd name="T9" fmla="*/ 5 h 5"/>
                <a:gd name="T10" fmla="*/ 4 w 4"/>
                <a:gd name="T11" fmla="*/ 3 h 5"/>
              </a:gdLst>
              <a:ahLst/>
              <a:cxnLst>
                <a:cxn ang="0">
                  <a:pos x="T0" y="T1"/>
                </a:cxn>
                <a:cxn ang="0">
                  <a:pos x="T2" y="T3"/>
                </a:cxn>
                <a:cxn ang="0">
                  <a:pos x="T4" y="T5"/>
                </a:cxn>
                <a:cxn ang="0">
                  <a:pos x="T6" y="T7"/>
                </a:cxn>
                <a:cxn ang="0">
                  <a:pos x="T8" y="T9"/>
                </a:cxn>
                <a:cxn ang="0">
                  <a:pos x="T10" y="T11"/>
                </a:cxn>
              </a:cxnLst>
              <a:rect l="0" t="0" r="r" b="b"/>
              <a:pathLst>
                <a:path w="4" h="5">
                  <a:moveTo>
                    <a:pt x="4" y="3"/>
                  </a:moveTo>
                  <a:lnTo>
                    <a:pt x="0" y="0"/>
                  </a:lnTo>
                  <a:lnTo>
                    <a:pt x="0" y="0"/>
                  </a:lnTo>
                  <a:lnTo>
                    <a:pt x="0" y="5"/>
                  </a:lnTo>
                  <a:lnTo>
                    <a:pt x="2" y="5"/>
                  </a:lnTo>
                  <a:lnTo>
                    <a:pt x="4"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80" name="Freeform 482"/>
            <p:cNvSpPr>
              <a:spLocks/>
            </p:cNvSpPr>
            <p:nvPr/>
          </p:nvSpPr>
          <p:spPr bwMode="auto">
            <a:xfrm>
              <a:off x="7985232" y="4262194"/>
              <a:ext cx="25212" cy="26838"/>
            </a:xfrm>
            <a:custGeom>
              <a:avLst/>
              <a:gdLst>
                <a:gd name="T0" fmla="*/ 10 w 31"/>
                <a:gd name="T1" fmla="*/ 5 h 33"/>
                <a:gd name="T2" fmla="*/ 5 w 31"/>
                <a:gd name="T3" fmla="*/ 0 h 33"/>
                <a:gd name="T4" fmla="*/ 3 w 31"/>
                <a:gd name="T5" fmla="*/ 3 h 33"/>
                <a:gd name="T6" fmla="*/ 0 w 31"/>
                <a:gd name="T7" fmla="*/ 5 h 33"/>
                <a:gd name="T8" fmla="*/ 5 w 31"/>
                <a:gd name="T9" fmla="*/ 5 h 33"/>
                <a:gd name="T10" fmla="*/ 7 w 31"/>
                <a:gd name="T11" fmla="*/ 5 h 33"/>
                <a:gd name="T12" fmla="*/ 7 w 31"/>
                <a:gd name="T13" fmla="*/ 10 h 33"/>
                <a:gd name="T14" fmla="*/ 7 w 31"/>
                <a:gd name="T15" fmla="*/ 15 h 33"/>
                <a:gd name="T16" fmla="*/ 7 w 31"/>
                <a:gd name="T17" fmla="*/ 22 h 33"/>
                <a:gd name="T18" fmla="*/ 5 w 31"/>
                <a:gd name="T19" fmla="*/ 26 h 33"/>
                <a:gd name="T20" fmla="*/ 7 w 31"/>
                <a:gd name="T21" fmla="*/ 33 h 33"/>
                <a:gd name="T22" fmla="*/ 7 w 31"/>
                <a:gd name="T23" fmla="*/ 31 h 33"/>
                <a:gd name="T24" fmla="*/ 10 w 31"/>
                <a:gd name="T25" fmla="*/ 31 h 33"/>
                <a:gd name="T26" fmla="*/ 14 w 31"/>
                <a:gd name="T27" fmla="*/ 26 h 33"/>
                <a:gd name="T28" fmla="*/ 17 w 31"/>
                <a:gd name="T29" fmla="*/ 26 h 33"/>
                <a:gd name="T30" fmla="*/ 17 w 31"/>
                <a:gd name="T31" fmla="*/ 26 h 33"/>
                <a:gd name="T32" fmla="*/ 19 w 31"/>
                <a:gd name="T33" fmla="*/ 26 h 33"/>
                <a:gd name="T34" fmla="*/ 22 w 31"/>
                <a:gd name="T35" fmla="*/ 24 h 33"/>
                <a:gd name="T36" fmla="*/ 26 w 31"/>
                <a:gd name="T37" fmla="*/ 19 h 33"/>
                <a:gd name="T38" fmla="*/ 29 w 31"/>
                <a:gd name="T39" fmla="*/ 15 h 33"/>
                <a:gd name="T40" fmla="*/ 31 w 31"/>
                <a:gd name="T41" fmla="*/ 12 h 33"/>
                <a:gd name="T42" fmla="*/ 31 w 31"/>
                <a:gd name="T43" fmla="*/ 10 h 33"/>
                <a:gd name="T44" fmla="*/ 29 w 31"/>
                <a:gd name="T45" fmla="*/ 7 h 33"/>
                <a:gd name="T46" fmla="*/ 26 w 31"/>
                <a:gd name="T47" fmla="*/ 7 h 33"/>
                <a:gd name="T48" fmla="*/ 24 w 31"/>
                <a:gd name="T49" fmla="*/ 12 h 33"/>
                <a:gd name="T50" fmla="*/ 22 w 31"/>
                <a:gd name="T51" fmla="*/ 7 h 33"/>
                <a:gd name="T52" fmla="*/ 19 w 31"/>
                <a:gd name="T53" fmla="*/ 7 h 33"/>
                <a:gd name="T54" fmla="*/ 14 w 31"/>
                <a:gd name="T55" fmla="*/ 7 h 33"/>
                <a:gd name="T56" fmla="*/ 12 w 31"/>
                <a:gd name="T57" fmla="*/ 7 h 33"/>
                <a:gd name="T58" fmla="*/ 12 w 31"/>
                <a:gd name="T59" fmla="*/ 5 h 33"/>
                <a:gd name="T60" fmla="*/ 10 w 31"/>
                <a:gd name="T61" fmla="*/ 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 h="33">
                  <a:moveTo>
                    <a:pt x="10" y="5"/>
                  </a:moveTo>
                  <a:lnTo>
                    <a:pt x="5" y="0"/>
                  </a:lnTo>
                  <a:lnTo>
                    <a:pt x="3" y="3"/>
                  </a:lnTo>
                  <a:lnTo>
                    <a:pt x="0" y="5"/>
                  </a:lnTo>
                  <a:lnTo>
                    <a:pt x="5" y="5"/>
                  </a:lnTo>
                  <a:lnTo>
                    <a:pt x="7" y="5"/>
                  </a:lnTo>
                  <a:lnTo>
                    <a:pt x="7" y="10"/>
                  </a:lnTo>
                  <a:lnTo>
                    <a:pt x="7" y="15"/>
                  </a:lnTo>
                  <a:lnTo>
                    <a:pt x="7" y="22"/>
                  </a:lnTo>
                  <a:lnTo>
                    <a:pt x="5" y="26"/>
                  </a:lnTo>
                  <a:lnTo>
                    <a:pt x="7" y="33"/>
                  </a:lnTo>
                  <a:lnTo>
                    <a:pt x="7" y="31"/>
                  </a:lnTo>
                  <a:lnTo>
                    <a:pt x="10" y="31"/>
                  </a:lnTo>
                  <a:lnTo>
                    <a:pt x="14" y="26"/>
                  </a:lnTo>
                  <a:lnTo>
                    <a:pt x="17" y="26"/>
                  </a:lnTo>
                  <a:lnTo>
                    <a:pt x="17" y="26"/>
                  </a:lnTo>
                  <a:lnTo>
                    <a:pt x="19" y="26"/>
                  </a:lnTo>
                  <a:lnTo>
                    <a:pt x="22" y="24"/>
                  </a:lnTo>
                  <a:lnTo>
                    <a:pt x="26" y="19"/>
                  </a:lnTo>
                  <a:lnTo>
                    <a:pt x="29" y="15"/>
                  </a:lnTo>
                  <a:lnTo>
                    <a:pt x="31" y="12"/>
                  </a:lnTo>
                  <a:lnTo>
                    <a:pt x="31" y="10"/>
                  </a:lnTo>
                  <a:lnTo>
                    <a:pt x="29" y="7"/>
                  </a:lnTo>
                  <a:lnTo>
                    <a:pt x="26" y="7"/>
                  </a:lnTo>
                  <a:lnTo>
                    <a:pt x="24" y="12"/>
                  </a:lnTo>
                  <a:lnTo>
                    <a:pt x="22" y="7"/>
                  </a:lnTo>
                  <a:lnTo>
                    <a:pt x="19" y="7"/>
                  </a:lnTo>
                  <a:lnTo>
                    <a:pt x="14" y="7"/>
                  </a:lnTo>
                  <a:lnTo>
                    <a:pt x="12" y="7"/>
                  </a:lnTo>
                  <a:lnTo>
                    <a:pt x="12" y="5"/>
                  </a:lnTo>
                  <a:lnTo>
                    <a:pt x="1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81" name="Freeform 483"/>
            <p:cNvSpPr>
              <a:spLocks/>
            </p:cNvSpPr>
            <p:nvPr/>
          </p:nvSpPr>
          <p:spPr bwMode="auto">
            <a:xfrm>
              <a:off x="8045415" y="4295538"/>
              <a:ext cx="1626" cy="5693"/>
            </a:xfrm>
            <a:custGeom>
              <a:avLst/>
              <a:gdLst>
                <a:gd name="T0" fmla="*/ 0 w 2"/>
                <a:gd name="T1" fmla="*/ 0 h 7"/>
                <a:gd name="T2" fmla="*/ 0 w 2"/>
                <a:gd name="T3" fmla="*/ 2 h 7"/>
                <a:gd name="T4" fmla="*/ 2 w 2"/>
                <a:gd name="T5" fmla="*/ 7 h 7"/>
                <a:gd name="T6" fmla="*/ 2 w 2"/>
                <a:gd name="T7" fmla="*/ 2 h 7"/>
                <a:gd name="T8" fmla="*/ 0 w 2"/>
                <a:gd name="T9" fmla="*/ 0 h 7"/>
              </a:gdLst>
              <a:ahLst/>
              <a:cxnLst>
                <a:cxn ang="0">
                  <a:pos x="T0" y="T1"/>
                </a:cxn>
                <a:cxn ang="0">
                  <a:pos x="T2" y="T3"/>
                </a:cxn>
                <a:cxn ang="0">
                  <a:pos x="T4" y="T5"/>
                </a:cxn>
                <a:cxn ang="0">
                  <a:pos x="T6" y="T7"/>
                </a:cxn>
                <a:cxn ang="0">
                  <a:pos x="T8" y="T9"/>
                </a:cxn>
              </a:cxnLst>
              <a:rect l="0" t="0" r="r" b="b"/>
              <a:pathLst>
                <a:path w="2" h="7">
                  <a:moveTo>
                    <a:pt x="0" y="0"/>
                  </a:moveTo>
                  <a:lnTo>
                    <a:pt x="0" y="2"/>
                  </a:lnTo>
                  <a:lnTo>
                    <a:pt x="2" y="7"/>
                  </a:lnTo>
                  <a:lnTo>
                    <a:pt x="2"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82" name="Freeform 484"/>
            <p:cNvSpPr>
              <a:spLocks/>
            </p:cNvSpPr>
            <p:nvPr/>
          </p:nvSpPr>
          <p:spPr bwMode="auto">
            <a:xfrm>
              <a:off x="8029963" y="4274393"/>
              <a:ext cx="15452" cy="21146"/>
            </a:xfrm>
            <a:custGeom>
              <a:avLst/>
              <a:gdLst>
                <a:gd name="T0" fmla="*/ 14 w 19"/>
                <a:gd name="T1" fmla="*/ 11 h 26"/>
                <a:gd name="T2" fmla="*/ 11 w 19"/>
                <a:gd name="T3" fmla="*/ 7 h 26"/>
                <a:gd name="T4" fmla="*/ 9 w 19"/>
                <a:gd name="T5" fmla="*/ 0 h 26"/>
                <a:gd name="T6" fmla="*/ 9 w 19"/>
                <a:gd name="T7" fmla="*/ 0 h 26"/>
                <a:gd name="T8" fmla="*/ 4 w 19"/>
                <a:gd name="T9" fmla="*/ 0 h 26"/>
                <a:gd name="T10" fmla="*/ 2 w 19"/>
                <a:gd name="T11" fmla="*/ 0 h 26"/>
                <a:gd name="T12" fmla="*/ 0 w 19"/>
                <a:gd name="T13" fmla="*/ 0 h 26"/>
                <a:gd name="T14" fmla="*/ 0 w 19"/>
                <a:gd name="T15" fmla="*/ 2 h 26"/>
                <a:gd name="T16" fmla="*/ 0 w 19"/>
                <a:gd name="T17" fmla="*/ 7 h 26"/>
                <a:gd name="T18" fmla="*/ 2 w 19"/>
                <a:gd name="T19" fmla="*/ 9 h 26"/>
                <a:gd name="T20" fmla="*/ 4 w 19"/>
                <a:gd name="T21" fmla="*/ 7 h 26"/>
                <a:gd name="T22" fmla="*/ 7 w 19"/>
                <a:gd name="T23" fmla="*/ 9 h 26"/>
                <a:gd name="T24" fmla="*/ 7 w 19"/>
                <a:gd name="T25" fmla="*/ 14 h 26"/>
                <a:gd name="T26" fmla="*/ 9 w 19"/>
                <a:gd name="T27" fmla="*/ 18 h 26"/>
                <a:gd name="T28" fmla="*/ 9 w 19"/>
                <a:gd name="T29" fmla="*/ 23 h 26"/>
                <a:gd name="T30" fmla="*/ 14 w 19"/>
                <a:gd name="T31" fmla="*/ 26 h 26"/>
                <a:gd name="T32" fmla="*/ 14 w 19"/>
                <a:gd name="T33" fmla="*/ 21 h 26"/>
                <a:gd name="T34" fmla="*/ 16 w 19"/>
                <a:gd name="T35" fmla="*/ 23 h 26"/>
                <a:gd name="T36" fmla="*/ 19 w 19"/>
                <a:gd name="T37" fmla="*/ 23 h 26"/>
                <a:gd name="T38" fmla="*/ 19 w 19"/>
                <a:gd name="T39" fmla="*/ 21 h 26"/>
                <a:gd name="T40" fmla="*/ 16 w 19"/>
                <a:gd name="T41" fmla="*/ 14 h 26"/>
                <a:gd name="T42" fmla="*/ 14 w 19"/>
                <a:gd name="T43"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 h="26">
                  <a:moveTo>
                    <a:pt x="14" y="11"/>
                  </a:moveTo>
                  <a:lnTo>
                    <a:pt x="11" y="7"/>
                  </a:lnTo>
                  <a:lnTo>
                    <a:pt x="9" y="0"/>
                  </a:lnTo>
                  <a:lnTo>
                    <a:pt x="9" y="0"/>
                  </a:lnTo>
                  <a:lnTo>
                    <a:pt x="4" y="0"/>
                  </a:lnTo>
                  <a:lnTo>
                    <a:pt x="2" y="0"/>
                  </a:lnTo>
                  <a:lnTo>
                    <a:pt x="0" y="0"/>
                  </a:lnTo>
                  <a:lnTo>
                    <a:pt x="0" y="2"/>
                  </a:lnTo>
                  <a:lnTo>
                    <a:pt x="0" y="7"/>
                  </a:lnTo>
                  <a:lnTo>
                    <a:pt x="2" y="9"/>
                  </a:lnTo>
                  <a:lnTo>
                    <a:pt x="4" y="7"/>
                  </a:lnTo>
                  <a:lnTo>
                    <a:pt x="7" y="9"/>
                  </a:lnTo>
                  <a:lnTo>
                    <a:pt x="7" y="14"/>
                  </a:lnTo>
                  <a:lnTo>
                    <a:pt x="9" y="18"/>
                  </a:lnTo>
                  <a:lnTo>
                    <a:pt x="9" y="23"/>
                  </a:lnTo>
                  <a:lnTo>
                    <a:pt x="14" y="26"/>
                  </a:lnTo>
                  <a:lnTo>
                    <a:pt x="14" y="21"/>
                  </a:lnTo>
                  <a:lnTo>
                    <a:pt x="16" y="23"/>
                  </a:lnTo>
                  <a:lnTo>
                    <a:pt x="19" y="23"/>
                  </a:lnTo>
                  <a:lnTo>
                    <a:pt x="19" y="21"/>
                  </a:lnTo>
                  <a:lnTo>
                    <a:pt x="16" y="14"/>
                  </a:lnTo>
                  <a:lnTo>
                    <a:pt x="14" y="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83" name="Freeform 485"/>
            <p:cNvSpPr>
              <a:spLocks/>
            </p:cNvSpPr>
            <p:nvPr/>
          </p:nvSpPr>
          <p:spPr bwMode="auto">
            <a:xfrm>
              <a:off x="7966528" y="4137762"/>
              <a:ext cx="3253" cy="1627"/>
            </a:xfrm>
            <a:custGeom>
              <a:avLst/>
              <a:gdLst>
                <a:gd name="T0" fmla="*/ 0 w 4"/>
                <a:gd name="T1" fmla="*/ 2 h 2"/>
                <a:gd name="T2" fmla="*/ 4 w 4"/>
                <a:gd name="T3" fmla="*/ 0 h 2"/>
                <a:gd name="T4" fmla="*/ 0 w 4"/>
                <a:gd name="T5" fmla="*/ 0 h 2"/>
                <a:gd name="T6" fmla="*/ 0 w 4"/>
                <a:gd name="T7" fmla="*/ 2 h 2"/>
              </a:gdLst>
              <a:ahLst/>
              <a:cxnLst>
                <a:cxn ang="0">
                  <a:pos x="T0" y="T1"/>
                </a:cxn>
                <a:cxn ang="0">
                  <a:pos x="T2" y="T3"/>
                </a:cxn>
                <a:cxn ang="0">
                  <a:pos x="T4" y="T5"/>
                </a:cxn>
                <a:cxn ang="0">
                  <a:pos x="T6" y="T7"/>
                </a:cxn>
              </a:cxnLst>
              <a:rect l="0" t="0" r="r" b="b"/>
              <a:pathLst>
                <a:path w="4" h="2">
                  <a:moveTo>
                    <a:pt x="0" y="2"/>
                  </a:moveTo>
                  <a:lnTo>
                    <a:pt x="4"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84" name="Freeform 486"/>
            <p:cNvSpPr>
              <a:spLocks/>
            </p:cNvSpPr>
            <p:nvPr/>
          </p:nvSpPr>
          <p:spPr bwMode="auto">
            <a:xfrm>
              <a:off x="7951075" y="4285779"/>
              <a:ext cx="5693" cy="3253"/>
            </a:xfrm>
            <a:custGeom>
              <a:avLst/>
              <a:gdLst>
                <a:gd name="T0" fmla="*/ 4 w 7"/>
                <a:gd name="T1" fmla="*/ 2 h 4"/>
                <a:gd name="T2" fmla="*/ 4 w 7"/>
                <a:gd name="T3" fmla="*/ 0 h 4"/>
                <a:gd name="T4" fmla="*/ 2 w 7"/>
                <a:gd name="T5" fmla="*/ 2 h 4"/>
                <a:gd name="T6" fmla="*/ 2 w 7"/>
                <a:gd name="T7" fmla="*/ 2 h 4"/>
                <a:gd name="T8" fmla="*/ 0 w 7"/>
                <a:gd name="T9" fmla="*/ 4 h 4"/>
                <a:gd name="T10" fmla="*/ 4 w 7"/>
                <a:gd name="T11" fmla="*/ 4 h 4"/>
                <a:gd name="T12" fmla="*/ 7 w 7"/>
                <a:gd name="T13" fmla="*/ 4 h 4"/>
                <a:gd name="T14" fmla="*/ 7 w 7"/>
                <a:gd name="T15" fmla="*/ 2 h 4"/>
                <a:gd name="T16" fmla="*/ 4 w 7"/>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4">
                  <a:moveTo>
                    <a:pt x="4" y="2"/>
                  </a:moveTo>
                  <a:lnTo>
                    <a:pt x="4" y="0"/>
                  </a:lnTo>
                  <a:lnTo>
                    <a:pt x="2" y="2"/>
                  </a:lnTo>
                  <a:lnTo>
                    <a:pt x="2" y="2"/>
                  </a:lnTo>
                  <a:lnTo>
                    <a:pt x="0" y="4"/>
                  </a:lnTo>
                  <a:lnTo>
                    <a:pt x="4" y="4"/>
                  </a:lnTo>
                  <a:lnTo>
                    <a:pt x="7" y="4"/>
                  </a:lnTo>
                  <a:lnTo>
                    <a:pt x="7" y="2"/>
                  </a:lnTo>
                  <a:lnTo>
                    <a:pt x="4"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85" name="Freeform 487"/>
            <p:cNvSpPr>
              <a:spLocks/>
            </p:cNvSpPr>
            <p:nvPr/>
          </p:nvSpPr>
          <p:spPr bwMode="auto">
            <a:xfrm>
              <a:off x="7962460" y="4131257"/>
              <a:ext cx="4066" cy="2439"/>
            </a:xfrm>
            <a:custGeom>
              <a:avLst/>
              <a:gdLst>
                <a:gd name="T0" fmla="*/ 0 w 5"/>
                <a:gd name="T1" fmla="*/ 3 h 3"/>
                <a:gd name="T2" fmla="*/ 5 w 5"/>
                <a:gd name="T3" fmla="*/ 3 h 3"/>
                <a:gd name="T4" fmla="*/ 2 w 5"/>
                <a:gd name="T5" fmla="*/ 0 h 3"/>
                <a:gd name="T6" fmla="*/ 0 w 5"/>
                <a:gd name="T7" fmla="*/ 3 h 3"/>
              </a:gdLst>
              <a:ahLst/>
              <a:cxnLst>
                <a:cxn ang="0">
                  <a:pos x="T0" y="T1"/>
                </a:cxn>
                <a:cxn ang="0">
                  <a:pos x="T2" y="T3"/>
                </a:cxn>
                <a:cxn ang="0">
                  <a:pos x="T4" y="T5"/>
                </a:cxn>
                <a:cxn ang="0">
                  <a:pos x="T6" y="T7"/>
                </a:cxn>
              </a:cxnLst>
              <a:rect l="0" t="0" r="r" b="b"/>
              <a:pathLst>
                <a:path w="5" h="3">
                  <a:moveTo>
                    <a:pt x="0" y="3"/>
                  </a:moveTo>
                  <a:lnTo>
                    <a:pt x="5" y="3"/>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86" name="Freeform 488"/>
            <p:cNvSpPr>
              <a:spLocks/>
            </p:cNvSpPr>
            <p:nvPr/>
          </p:nvSpPr>
          <p:spPr bwMode="auto">
            <a:xfrm>
              <a:off x="7958395" y="4233729"/>
              <a:ext cx="21146" cy="25212"/>
            </a:xfrm>
            <a:custGeom>
              <a:avLst/>
              <a:gdLst>
                <a:gd name="T0" fmla="*/ 26 w 26"/>
                <a:gd name="T1" fmla="*/ 9 h 31"/>
                <a:gd name="T2" fmla="*/ 21 w 26"/>
                <a:gd name="T3" fmla="*/ 9 h 31"/>
                <a:gd name="T4" fmla="*/ 14 w 26"/>
                <a:gd name="T5" fmla="*/ 0 h 31"/>
                <a:gd name="T6" fmla="*/ 10 w 26"/>
                <a:gd name="T7" fmla="*/ 2 h 31"/>
                <a:gd name="T8" fmla="*/ 5 w 26"/>
                <a:gd name="T9" fmla="*/ 0 h 31"/>
                <a:gd name="T10" fmla="*/ 0 w 26"/>
                <a:gd name="T11" fmla="*/ 2 h 31"/>
                <a:gd name="T12" fmla="*/ 0 w 26"/>
                <a:gd name="T13" fmla="*/ 5 h 31"/>
                <a:gd name="T14" fmla="*/ 5 w 26"/>
                <a:gd name="T15" fmla="*/ 5 h 31"/>
                <a:gd name="T16" fmla="*/ 5 w 26"/>
                <a:gd name="T17" fmla="*/ 9 h 31"/>
                <a:gd name="T18" fmla="*/ 7 w 26"/>
                <a:gd name="T19" fmla="*/ 9 h 31"/>
                <a:gd name="T20" fmla="*/ 10 w 26"/>
                <a:gd name="T21" fmla="*/ 14 h 31"/>
                <a:gd name="T22" fmla="*/ 10 w 26"/>
                <a:gd name="T23" fmla="*/ 19 h 31"/>
                <a:gd name="T24" fmla="*/ 14 w 26"/>
                <a:gd name="T25" fmla="*/ 21 h 31"/>
                <a:gd name="T26" fmla="*/ 14 w 26"/>
                <a:gd name="T27" fmla="*/ 26 h 31"/>
                <a:gd name="T28" fmla="*/ 17 w 26"/>
                <a:gd name="T29" fmla="*/ 31 h 31"/>
                <a:gd name="T30" fmla="*/ 21 w 26"/>
                <a:gd name="T31" fmla="*/ 31 h 31"/>
                <a:gd name="T32" fmla="*/ 24 w 26"/>
                <a:gd name="T33" fmla="*/ 28 h 31"/>
                <a:gd name="T34" fmla="*/ 24 w 26"/>
                <a:gd name="T35" fmla="*/ 24 h 31"/>
                <a:gd name="T36" fmla="*/ 26 w 26"/>
                <a:gd name="T37" fmla="*/ 24 h 31"/>
                <a:gd name="T38" fmla="*/ 26 w 26"/>
                <a:gd name="T39" fmla="*/ 19 h 31"/>
                <a:gd name="T40" fmla="*/ 24 w 26"/>
                <a:gd name="T41" fmla="*/ 16 h 31"/>
                <a:gd name="T42" fmla="*/ 26 w 26"/>
                <a:gd name="T43" fmla="*/ 14 h 31"/>
                <a:gd name="T44" fmla="*/ 26 w 26"/>
                <a:gd name="T45" fmla="*/ 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31">
                  <a:moveTo>
                    <a:pt x="26" y="9"/>
                  </a:moveTo>
                  <a:lnTo>
                    <a:pt x="21" y="9"/>
                  </a:lnTo>
                  <a:lnTo>
                    <a:pt x="14" y="0"/>
                  </a:lnTo>
                  <a:lnTo>
                    <a:pt x="10" y="2"/>
                  </a:lnTo>
                  <a:lnTo>
                    <a:pt x="5" y="0"/>
                  </a:lnTo>
                  <a:lnTo>
                    <a:pt x="0" y="2"/>
                  </a:lnTo>
                  <a:lnTo>
                    <a:pt x="0" y="5"/>
                  </a:lnTo>
                  <a:lnTo>
                    <a:pt x="5" y="5"/>
                  </a:lnTo>
                  <a:lnTo>
                    <a:pt x="5" y="9"/>
                  </a:lnTo>
                  <a:lnTo>
                    <a:pt x="7" y="9"/>
                  </a:lnTo>
                  <a:lnTo>
                    <a:pt x="10" y="14"/>
                  </a:lnTo>
                  <a:lnTo>
                    <a:pt x="10" y="19"/>
                  </a:lnTo>
                  <a:lnTo>
                    <a:pt x="14" y="21"/>
                  </a:lnTo>
                  <a:lnTo>
                    <a:pt x="14" y="26"/>
                  </a:lnTo>
                  <a:lnTo>
                    <a:pt x="17" y="31"/>
                  </a:lnTo>
                  <a:lnTo>
                    <a:pt x="21" y="31"/>
                  </a:lnTo>
                  <a:lnTo>
                    <a:pt x="24" y="28"/>
                  </a:lnTo>
                  <a:lnTo>
                    <a:pt x="24" y="24"/>
                  </a:lnTo>
                  <a:lnTo>
                    <a:pt x="26" y="24"/>
                  </a:lnTo>
                  <a:lnTo>
                    <a:pt x="26" y="19"/>
                  </a:lnTo>
                  <a:lnTo>
                    <a:pt x="24" y="16"/>
                  </a:lnTo>
                  <a:lnTo>
                    <a:pt x="26" y="14"/>
                  </a:lnTo>
                  <a:lnTo>
                    <a:pt x="26"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87" name="Freeform 489"/>
            <p:cNvSpPr>
              <a:spLocks/>
            </p:cNvSpPr>
            <p:nvPr/>
          </p:nvSpPr>
          <p:spPr bwMode="auto">
            <a:xfrm>
              <a:off x="7968153" y="4125564"/>
              <a:ext cx="1626" cy="4066"/>
            </a:xfrm>
            <a:custGeom>
              <a:avLst/>
              <a:gdLst>
                <a:gd name="T0" fmla="*/ 2 w 2"/>
                <a:gd name="T1" fmla="*/ 5 h 5"/>
                <a:gd name="T2" fmla="*/ 2 w 2"/>
                <a:gd name="T3" fmla="*/ 0 h 5"/>
                <a:gd name="T4" fmla="*/ 0 w 2"/>
                <a:gd name="T5" fmla="*/ 3 h 5"/>
                <a:gd name="T6" fmla="*/ 2 w 2"/>
                <a:gd name="T7" fmla="*/ 5 h 5"/>
              </a:gdLst>
              <a:ahLst/>
              <a:cxnLst>
                <a:cxn ang="0">
                  <a:pos x="T0" y="T1"/>
                </a:cxn>
                <a:cxn ang="0">
                  <a:pos x="T2" y="T3"/>
                </a:cxn>
                <a:cxn ang="0">
                  <a:pos x="T4" y="T5"/>
                </a:cxn>
                <a:cxn ang="0">
                  <a:pos x="T6" y="T7"/>
                </a:cxn>
              </a:cxnLst>
              <a:rect l="0" t="0" r="r" b="b"/>
              <a:pathLst>
                <a:path w="2" h="5">
                  <a:moveTo>
                    <a:pt x="2" y="5"/>
                  </a:moveTo>
                  <a:lnTo>
                    <a:pt x="2" y="0"/>
                  </a:lnTo>
                  <a:lnTo>
                    <a:pt x="0" y="3"/>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88" name="Freeform 490"/>
            <p:cNvSpPr>
              <a:spLocks/>
            </p:cNvSpPr>
            <p:nvPr/>
          </p:nvSpPr>
          <p:spPr bwMode="auto">
            <a:xfrm>
              <a:off x="7952702" y="4228036"/>
              <a:ext cx="5693" cy="3253"/>
            </a:xfrm>
            <a:custGeom>
              <a:avLst/>
              <a:gdLst>
                <a:gd name="T0" fmla="*/ 7 w 7"/>
                <a:gd name="T1" fmla="*/ 4 h 4"/>
                <a:gd name="T2" fmla="*/ 2 w 7"/>
                <a:gd name="T3" fmla="*/ 0 h 4"/>
                <a:gd name="T4" fmla="*/ 0 w 7"/>
                <a:gd name="T5" fmla="*/ 0 h 4"/>
                <a:gd name="T6" fmla="*/ 0 w 7"/>
                <a:gd name="T7" fmla="*/ 2 h 4"/>
                <a:gd name="T8" fmla="*/ 5 w 7"/>
                <a:gd name="T9" fmla="*/ 4 h 4"/>
                <a:gd name="T10" fmla="*/ 7 w 7"/>
                <a:gd name="T11" fmla="*/ 4 h 4"/>
              </a:gdLst>
              <a:ahLst/>
              <a:cxnLst>
                <a:cxn ang="0">
                  <a:pos x="T0" y="T1"/>
                </a:cxn>
                <a:cxn ang="0">
                  <a:pos x="T2" y="T3"/>
                </a:cxn>
                <a:cxn ang="0">
                  <a:pos x="T4" y="T5"/>
                </a:cxn>
                <a:cxn ang="0">
                  <a:pos x="T6" y="T7"/>
                </a:cxn>
                <a:cxn ang="0">
                  <a:pos x="T8" y="T9"/>
                </a:cxn>
                <a:cxn ang="0">
                  <a:pos x="T10" y="T11"/>
                </a:cxn>
              </a:cxnLst>
              <a:rect l="0" t="0" r="r" b="b"/>
              <a:pathLst>
                <a:path w="7" h="4">
                  <a:moveTo>
                    <a:pt x="7" y="4"/>
                  </a:moveTo>
                  <a:lnTo>
                    <a:pt x="2" y="0"/>
                  </a:lnTo>
                  <a:lnTo>
                    <a:pt x="0" y="0"/>
                  </a:lnTo>
                  <a:lnTo>
                    <a:pt x="0" y="2"/>
                  </a:lnTo>
                  <a:lnTo>
                    <a:pt x="5" y="4"/>
                  </a:lnTo>
                  <a:lnTo>
                    <a:pt x="7"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89" name="Freeform 491"/>
            <p:cNvSpPr>
              <a:spLocks/>
            </p:cNvSpPr>
            <p:nvPr/>
          </p:nvSpPr>
          <p:spPr bwMode="auto">
            <a:xfrm>
              <a:off x="7951075" y="4262194"/>
              <a:ext cx="3253" cy="5693"/>
            </a:xfrm>
            <a:custGeom>
              <a:avLst/>
              <a:gdLst>
                <a:gd name="T0" fmla="*/ 2 w 4"/>
                <a:gd name="T1" fmla="*/ 7 h 7"/>
                <a:gd name="T2" fmla="*/ 2 w 4"/>
                <a:gd name="T3" fmla="*/ 5 h 7"/>
                <a:gd name="T4" fmla="*/ 4 w 4"/>
                <a:gd name="T5" fmla="*/ 5 h 7"/>
                <a:gd name="T6" fmla="*/ 4 w 4"/>
                <a:gd name="T7" fmla="*/ 3 h 7"/>
                <a:gd name="T8" fmla="*/ 0 w 4"/>
                <a:gd name="T9" fmla="*/ 0 h 7"/>
                <a:gd name="T10" fmla="*/ 0 w 4"/>
                <a:gd name="T11" fmla="*/ 3 h 7"/>
                <a:gd name="T12" fmla="*/ 0 w 4"/>
                <a:gd name="T13" fmla="*/ 7 h 7"/>
                <a:gd name="T14" fmla="*/ 2 w 4"/>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7">
                  <a:moveTo>
                    <a:pt x="2" y="7"/>
                  </a:moveTo>
                  <a:lnTo>
                    <a:pt x="2" y="5"/>
                  </a:lnTo>
                  <a:lnTo>
                    <a:pt x="4" y="5"/>
                  </a:lnTo>
                  <a:lnTo>
                    <a:pt x="4" y="3"/>
                  </a:lnTo>
                  <a:lnTo>
                    <a:pt x="0" y="0"/>
                  </a:lnTo>
                  <a:lnTo>
                    <a:pt x="0" y="3"/>
                  </a:lnTo>
                  <a:lnTo>
                    <a:pt x="0" y="7"/>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90" name="Freeform 492"/>
            <p:cNvSpPr>
              <a:spLocks/>
            </p:cNvSpPr>
            <p:nvPr/>
          </p:nvSpPr>
          <p:spPr bwMode="auto">
            <a:xfrm>
              <a:off x="7914478" y="4325628"/>
              <a:ext cx="0" cy="4066"/>
            </a:xfrm>
            <a:custGeom>
              <a:avLst/>
              <a:gdLst>
                <a:gd name="T0" fmla="*/ 5 h 5"/>
                <a:gd name="T1" fmla="*/ 0 h 5"/>
                <a:gd name="T2" fmla="*/ 3 h 5"/>
                <a:gd name="T3" fmla="*/ 5 h 5"/>
              </a:gdLst>
              <a:ahLst/>
              <a:cxnLst>
                <a:cxn ang="0">
                  <a:pos x="0" y="T0"/>
                </a:cxn>
                <a:cxn ang="0">
                  <a:pos x="0" y="T1"/>
                </a:cxn>
                <a:cxn ang="0">
                  <a:pos x="0" y="T2"/>
                </a:cxn>
                <a:cxn ang="0">
                  <a:pos x="0" y="T3"/>
                </a:cxn>
              </a:cxnLst>
              <a:rect l="0" t="0" r="r" b="b"/>
              <a:pathLst>
                <a:path h="5">
                  <a:moveTo>
                    <a:pt x="0" y="5"/>
                  </a:moveTo>
                  <a:lnTo>
                    <a:pt x="0" y="0"/>
                  </a:lnTo>
                  <a:lnTo>
                    <a:pt x="0" y="3"/>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91" name="Freeform 493"/>
            <p:cNvSpPr>
              <a:spLocks/>
            </p:cNvSpPr>
            <p:nvPr/>
          </p:nvSpPr>
          <p:spPr bwMode="auto">
            <a:xfrm>
              <a:off x="7948637" y="4256502"/>
              <a:ext cx="12200" cy="5693"/>
            </a:xfrm>
            <a:custGeom>
              <a:avLst/>
              <a:gdLst>
                <a:gd name="T0" fmla="*/ 0 w 15"/>
                <a:gd name="T1" fmla="*/ 0 h 7"/>
                <a:gd name="T2" fmla="*/ 3 w 15"/>
                <a:gd name="T3" fmla="*/ 3 h 7"/>
                <a:gd name="T4" fmla="*/ 5 w 15"/>
                <a:gd name="T5" fmla="*/ 5 h 7"/>
                <a:gd name="T6" fmla="*/ 10 w 15"/>
                <a:gd name="T7" fmla="*/ 7 h 7"/>
                <a:gd name="T8" fmla="*/ 12 w 15"/>
                <a:gd name="T9" fmla="*/ 7 h 7"/>
                <a:gd name="T10" fmla="*/ 15 w 15"/>
                <a:gd name="T11" fmla="*/ 5 h 7"/>
                <a:gd name="T12" fmla="*/ 12 w 15"/>
                <a:gd name="T13" fmla="*/ 3 h 7"/>
                <a:gd name="T14" fmla="*/ 7 w 15"/>
                <a:gd name="T15" fmla="*/ 3 h 7"/>
                <a:gd name="T16" fmla="*/ 5 w 15"/>
                <a:gd name="T17" fmla="*/ 0 h 7"/>
                <a:gd name="T18" fmla="*/ 3 w 15"/>
                <a:gd name="T19" fmla="*/ 0 h 7"/>
                <a:gd name="T20" fmla="*/ 0 w 15"/>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7">
                  <a:moveTo>
                    <a:pt x="0" y="0"/>
                  </a:moveTo>
                  <a:lnTo>
                    <a:pt x="3" y="3"/>
                  </a:lnTo>
                  <a:lnTo>
                    <a:pt x="5" y="5"/>
                  </a:lnTo>
                  <a:lnTo>
                    <a:pt x="10" y="7"/>
                  </a:lnTo>
                  <a:lnTo>
                    <a:pt x="12" y="7"/>
                  </a:lnTo>
                  <a:lnTo>
                    <a:pt x="15" y="5"/>
                  </a:lnTo>
                  <a:lnTo>
                    <a:pt x="12" y="3"/>
                  </a:lnTo>
                  <a:lnTo>
                    <a:pt x="7" y="3"/>
                  </a:lnTo>
                  <a:lnTo>
                    <a:pt x="5" y="0"/>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92" name="Freeform 494"/>
            <p:cNvSpPr>
              <a:spLocks/>
            </p:cNvSpPr>
            <p:nvPr/>
          </p:nvSpPr>
          <p:spPr bwMode="auto">
            <a:xfrm>
              <a:off x="7906346" y="4329696"/>
              <a:ext cx="4066" cy="8133"/>
            </a:xfrm>
            <a:custGeom>
              <a:avLst/>
              <a:gdLst>
                <a:gd name="T0" fmla="*/ 0 w 5"/>
                <a:gd name="T1" fmla="*/ 3 h 10"/>
                <a:gd name="T2" fmla="*/ 0 w 5"/>
                <a:gd name="T3" fmla="*/ 5 h 10"/>
                <a:gd name="T4" fmla="*/ 3 w 5"/>
                <a:gd name="T5" fmla="*/ 10 h 10"/>
                <a:gd name="T6" fmla="*/ 5 w 5"/>
                <a:gd name="T7" fmla="*/ 10 h 10"/>
                <a:gd name="T8" fmla="*/ 5 w 5"/>
                <a:gd name="T9" fmla="*/ 5 h 10"/>
                <a:gd name="T10" fmla="*/ 5 w 5"/>
                <a:gd name="T11" fmla="*/ 3 h 10"/>
                <a:gd name="T12" fmla="*/ 5 w 5"/>
                <a:gd name="T13" fmla="*/ 0 h 10"/>
                <a:gd name="T14" fmla="*/ 0 w 5"/>
                <a:gd name="T15" fmla="*/ 3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0">
                  <a:moveTo>
                    <a:pt x="0" y="3"/>
                  </a:moveTo>
                  <a:lnTo>
                    <a:pt x="0" y="5"/>
                  </a:lnTo>
                  <a:lnTo>
                    <a:pt x="3" y="10"/>
                  </a:lnTo>
                  <a:lnTo>
                    <a:pt x="5" y="10"/>
                  </a:lnTo>
                  <a:lnTo>
                    <a:pt x="5" y="5"/>
                  </a:lnTo>
                  <a:lnTo>
                    <a:pt x="5" y="3"/>
                  </a:lnTo>
                  <a:lnTo>
                    <a:pt x="5"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93" name="Freeform 495"/>
            <p:cNvSpPr>
              <a:spLocks/>
            </p:cNvSpPr>
            <p:nvPr/>
          </p:nvSpPr>
          <p:spPr bwMode="auto">
            <a:xfrm>
              <a:off x="7910410" y="4325628"/>
              <a:ext cx="1626" cy="2439"/>
            </a:xfrm>
            <a:custGeom>
              <a:avLst/>
              <a:gdLst>
                <a:gd name="T0" fmla="*/ 2 w 2"/>
                <a:gd name="T1" fmla="*/ 3 h 3"/>
                <a:gd name="T2" fmla="*/ 2 w 2"/>
                <a:gd name="T3" fmla="*/ 0 h 3"/>
                <a:gd name="T4" fmla="*/ 0 w 2"/>
                <a:gd name="T5" fmla="*/ 3 h 3"/>
                <a:gd name="T6" fmla="*/ 2 w 2"/>
                <a:gd name="T7" fmla="*/ 3 h 3"/>
              </a:gdLst>
              <a:ahLst/>
              <a:cxnLst>
                <a:cxn ang="0">
                  <a:pos x="T0" y="T1"/>
                </a:cxn>
                <a:cxn ang="0">
                  <a:pos x="T2" y="T3"/>
                </a:cxn>
                <a:cxn ang="0">
                  <a:pos x="T4" y="T5"/>
                </a:cxn>
                <a:cxn ang="0">
                  <a:pos x="T6" y="T7"/>
                </a:cxn>
              </a:cxnLst>
              <a:rect l="0" t="0" r="r" b="b"/>
              <a:pathLst>
                <a:path w="2" h="3">
                  <a:moveTo>
                    <a:pt x="2" y="3"/>
                  </a:moveTo>
                  <a:lnTo>
                    <a:pt x="2" y="0"/>
                  </a:lnTo>
                  <a:lnTo>
                    <a:pt x="0" y="3"/>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94" name="Freeform 496"/>
            <p:cNvSpPr>
              <a:spLocks/>
            </p:cNvSpPr>
            <p:nvPr/>
          </p:nvSpPr>
          <p:spPr bwMode="auto">
            <a:xfrm>
              <a:off x="7987673" y="4249182"/>
              <a:ext cx="3253" cy="11386"/>
            </a:xfrm>
            <a:custGeom>
              <a:avLst/>
              <a:gdLst>
                <a:gd name="T0" fmla="*/ 4 w 4"/>
                <a:gd name="T1" fmla="*/ 0 h 14"/>
                <a:gd name="T2" fmla="*/ 2 w 4"/>
                <a:gd name="T3" fmla="*/ 5 h 14"/>
                <a:gd name="T4" fmla="*/ 0 w 4"/>
                <a:gd name="T5" fmla="*/ 9 h 14"/>
                <a:gd name="T6" fmla="*/ 2 w 4"/>
                <a:gd name="T7" fmla="*/ 14 h 14"/>
                <a:gd name="T8" fmla="*/ 4 w 4"/>
                <a:gd name="T9" fmla="*/ 14 h 14"/>
                <a:gd name="T10" fmla="*/ 4 w 4"/>
                <a:gd name="T11" fmla="*/ 7 h 14"/>
                <a:gd name="T12" fmla="*/ 4 w 4"/>
                <a:gd name="T13" fmla="*/ 5 h 14"/>
                <a:gd name="T14" fmla="*/ 4 w 4"/>
                <a:gd name="T15" fmla="*/ 0 h 14"/>
                <a:gd name="T16" fmla="*/ 4 w 4"/>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4">
                  <a:moveTo>
                    <a:pt x="4" y="0"/>
                  </a:moveTo>
                  <a:lnTo>
                    <a:pt x="2" y="5"/>
                  </a:lnTo>
                  <a:lnTo>
                    <a:pt x="0" y="9"/>
                  </a:lnTo>
                  <a:lnTo>
                    <a:pt x="2" y="14"/>
                  </a:lnTo>
                  <a:lnTo>
                    <a:pt x="4" y="14"/>
                  </a:lnTo>
                  <a:lnTo>
                    <a:pt x="4" y="7"/>
                  </a:lnTo>
                  <a:lnTo>
                    <a:pt x="4" y="5"/>
                  </a:lnTo>
                  <a:lnTo>
                    <a:pt x="4" y="0"/>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95" name="Freeform 497"/>
            <p:cNvSpPr>
              <a:spLocks/>
            </p:cNvSpPr>
            <p:nvPr/>
          </p:nvSpPr>
          <p:spPr bwMode="auto">
            <a:xfrm>
              <a:off x="8033215" y="4501296"/>
              <a:ext cx="15452" cy="5693"/>
            </a:xfrm>
            <a:custGeom>
              <a:avLst/>
              <a:gdLst>
                <a:gd name="T0" fmla="*/ 17 w 19"/>
                <a:gd name="T1" fmla="*/ 5 h 7"/>
                <a:gd name="T2" fmla="*/ 19 w 19"/>
                <a:gd name="T3" fmla="*/ 5 h 7"/>
                <a:gd name="T4" fmla="*/ 19 w 19"/>
                <a:gd name="T5" fmla="*/ 2 h 7"/>
                <a:gd name="T6" fmla="*/ 17 w 19"/>
                <a:gd name="T7" fmla="*/ 0 h 7"/>
                <a:gd name="T8" fmla="*/ 15 w 19"/>
                <a:gd name="T9" fmla="*/ 2 h 7"/>
                <a:gd name="T10" fmla="*/ 12 w 19"/>
                <a:gd name="T11" fmla="*/ 0 h 7"/>
                <a:gd name="T12" fmla="*/ 7 w 19"/>
                <a:gd name="T13" fmla="*/ 0 h 7"/>
                <a:gd name="T14" fmla="*/ 5 w 19"/>
                <a:gd name="T15" fmla="*/ 0 h 7"/>
                <a:gd name="T16" fmla="*/ 3 w 19"/>
                <a:gd name="T17" fmla="*/ 0 h 7"/>
                <a:gd name="T18" fmla="*/ 0 w 19"/>
                <a:gd name="T19" fmla="*/ 2 h 7"/>
                <a:gd name="T20" fmla="*/ 0 w 19"/>
                <a:gd name="T21" fmla="*/ 5 h 7"/>
                <a:gd name="T22" fmla="*/ 3 w 19"/>
                <a:gd name="T23" fmla="*/ 7 h 7"/>
                <a:gd name="T24" fmla="*/ 5 w 19"/>
                <a:gd name="T25" fmla="*/ 7 h 7"/>
                <a:gd name="T26" fmla="*/ 10 w 19"/>
                <a:gd name="T27" fmla="*/ 5 h 7"/>
                <a:gd name="T28" fmla="*/ 12 w 19"/>
                <a:gd name="T29" fmla="*/ 7 h 7"/>
                <a:gd name="T30" fmla="*/ 17 w 19"/>
                <a:gd name="T3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7">
                  <a:moveTo>
                    <a:pt x="17" y="5"/>
                  </a:moveTo>
                  <a:lnTo>
                    <a:pt x="19" y="5"/>
                  </a:lnTo>
                  <a:lnTo>
                    <a:pt x="19" y="2"/>
                  </a:lnTo>
                  <a:lnTo>
                    <a:pt x="17" y="0"/>
                  </a:lnTo>
                  <a:lnTo>
                    <a:pt x="15" y="2"/>
                  </a:lnTo>
                  <a:lnTo>
                    <a:pt x="12" y="0"/>
                  </a:lnTo>
                  <a:lnTo>
                    <a:pt x="7" y="0"/>
                  </a:lnTo>
                  <a:lnTo>
                    <a:pt x="5" y="0"/>
                  </a:lnTo>
                  <a:lnTo>
                    <a:pt x="3" y="0"/>
                  </a:lnTo>
                  <a:lnTo>
                    <a:pt x="0" y="2"/>
                  </a:lnTo>
                  <a:lnTo>
                    <a:pt x="0" y="5"/>
                  </a:lnTo>
                  <a:lnTo>
                    <a:pt x="3" y="7"/>
                  </a:lnTo>
                  <a:lnTo>
                    <a:pt x="5" y="7"/>
                  </a:lnTo>
                  <a:lnTo>
                    <a:pt x="10" y="5"/>
                  </a:lnTo>
                  <a:lnTo>
                    <a:pt x="12" y="7"/>
                  </a:lnTo>
                  <a:lnTo>
                    <a:pt x="1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96" name="Freeform 498"/>
            <p:cNvSpPr>
              <a:spLocks/>
            </p:cNvSpPr>
            <p:nvPr/>
          </p:nvSpPr>
          <p:spPr bwMode="auto">
            <a:xfrm>
              <a:off x="7550944" y="4374425"/>
              <a:ext cx="182173" cy="200065"/>
            </a:xfrm>
            <a:custGeom>
              <a:avLst/>
              <a:gdLst>
                <a:gd name="T0" fmla="*/ 215 w 224"/>
                <a:gd name="T1" fmla="*/ 241 h 246"/>
                <a:gd name="T2" fmla="*/ 220 w 224"/>
                <a:gd name="T3" fmla="*/ 217 h 246"/>
                <a:gd name="T4" fmla="*/ 217 w 224"/>
                <a:gd name="T5" fmla="*/ 201 h 246"/>
                <a:gd name="T6" fmla="*/ 224 w 224"/>
                <a:gd name="T7" fmla="*/ 189 h 246"/>
                <a:gd name="T8" fmla="*/ 217 w 224"/>
                <a:gd name="T9" fmla="*/ 179 h 246"/>
                <a:gd name="T10" fmla="*/ 210 w 224"/>
                <a:gd name="T11" fmla="*/ 172 h 246"/>
                <a:gd name="T12" fmla="*/ 196 w 224"/>
                <a:gd name="T13" fmla="*/ 170 h 246"/>
                <a:gd name="T14" fmla="*/ 191 w 224"/>
                <a:gd name="T15" fmla="*/ 161 h 246"/>
                <a:gd name="T16" fmla="*/ 191 w 224"/>
                <a:gd name="T17" fmla="*/ 144 h 246"/>
                <a:gd name="T18" fmla="*/ 177 w 224"/>
                <a:gd name="T19" fmla="*/ 144 h 246"/>
                <a:gd name="T20" fmla="*/ 172 w 224"/>
                <a:gd name="T21" fmla="*/ 132 h 246"/>
                <a:gd name="T22" fmla="*/ 170 w 224"/>
                <a:gd name="T23" fmla="*/ 130 h 246"/>
                <a:gd name="T24" fmla="*/ 168 w 224"/>
                <a:gd name="T25" fmla="*/ 127 h 246"/>
                <a:gd name="T26" fmla="*/ 177 w 224"/>
                <a:gd name="T27" fmla="*/ 118 h 246"/>
                <a:gd name="T28" fmla="*/ 163 w 224"/>
                <a:gd name="T29" fmla="*/ 116 h 246"/>
                <a:gd name="T30" fmla="*/ 156 w 224"/>
                <a:gd name="T31" fmla="*/ 116 h 246"/>
                <a:gd name="T32" fmla="*/ 161 w 224"/>
                <a:gd name="T33" fmla="*/ 111 h 246"/>
                <a:gd name="T34" fmla="*/ 149 w 224"/>
                <a:gd name="T35" fmla="*/ 106 h 246"/>
                <a:gd name="T36" fmla="*/ 144 w 224"/>
                <a:gd name="T37" fmla="*/ 94 h 246"/>
                <a:gd name="T38" fmla="*/ 130 w 224"/>
                <a:gd name="T39" fmla="*/ 87 h 246"/>
                <a:gd name="T40" fmla="*/ 118 w 224"/>
                <a:gd name="T41" fmla="*/ 71 h 246"/>
                <a:gd name="T42" fmla="*/ 106 w 224"/>
                <a:gd name="T43" fmla="*/ 68 h 246"/>
                <a:gd name="T44" fmla="*/ 99 w 224"/>
                <a:gd name="T45" fmla="*/ 63 h 246"/>
                <a:gd name="T46" fmla="*/ 94 w 224"/>
                <a:gd name="T47" fmla="*/ 49 h 246"/>
                <a:gd name="T48" fmla="*/ 76 w 224"/>
                <a:gd name="T49" fmla="*/ 40 h 246"/>
                <a:gd name="T50" fmla="*/ 61 w 224"/>
                <a:gd name="T51" fmla="*/ 33 h 246"/>
                <a:gd name="T52" fmla="*/ 57 w 224"/>
                <a:gd name="T53" fmla="*/ 21 h 246"/>
                <a:gd name="T54" fmla="*/ 49 w 224"/>
                <a:gd name="T55" fmla="*/ 9 h 246"/>
                <a:gd name="T56" fmla="*/ 38 w 224"/>
                <a:gd name="T57" fmla="*/ 9 h 246"/>
                <a:gd name="T58" fmla="*/ 23 w 224"/>
                <a:gd name="T59" fmla="*/ 9 h 246"/>
                <a:gd name="T60" fmla="*/ 2 w 224"/>
                <a:gd name="T61" fmla="*/ 0 h 246"/>
                <a:gd name="T62" fmla="*/ 0 w 224"/>
                <a:gd name="T63" fmla="*/ 9 h 246"/>
                <a:gd name="T64" fmla="*/ 16 w 224"/>
                <a:gd name="T65" fmla="*/ 30 h 246"/>
                <a:gd name="T66" fmla="*/ 28 w 224"/>
                <a:gd name="T67" fmla="*/ 40 h 246"/>
                <a:gd name="T68" fmla="*/ 45 w 224"/>
                <a:gd name="T69" fmla="*/ 54 h 246"/>
                <a:gd name="T70" fmla="*/ 54 w 224"/>
                <a:gd name="T71" fmla="*/ 68 h 246"/>
                <a:gd name="T72" fmla="*/ 59 w 224"/>
                <a:gd name="T73" fmla="*/ 75 h 246"/>
                <a:gd name="T74" fmla="*/ 71 w 224"/>
                <a:gd name="T75" fmla="*/ 85 h 246"/>
                <a:gd name="T76" fmla="*/ 73 w 224"/>
                <a:gd name="T77" fmla="*/ 90 h 246"/>
                <a:gd name="T78" fmla="*/ 78 w 224"/>
                <a:gd name="T79" fmla="*/ 99 h 246"/>
                <a:gd name="T80" fmla="*/ 90 w 224"/>
                <a:gd name="T81" fmla="*/ 118 h 246"/>
                <a:gd name="T82" fmla="*/ 99 w 224"/>
                <a:gd name="T83" fmla="*/ 134 h 246"/>
                <a:gd name="T84" fmla="*/ 113 w 224"/>
                <a:gd name="T85" fmla="*/ 161 h 246"/>
                <a:gd name="T86" fmla="*/ 123 w 224"/>
                <a:gd name="T87" fmla="*/ 177 h 246"/>
                <a:gd name="T88" fmla="*/ 137 w 224"/>
                <a:gd name="T89" fmla="*/ 194 h 246"/>
                <a:gd name="T90" fmla="*/ 144 w 224"/>
                <a:gd name="T91" fmla="*/ 203 h 246"/>
                <a:gd name="T92" fmla="*/ 163 w 224"/>
                <a:gd name="T93" fmla="*/ 220 h 246"/>
                <a:gd name="T94" fmla="*/ 184 w 224"/>
                <a:gd name="T95" fmla="*/ 236 h 246"/>
                <a:gd name="T96" fmla="*/ 189 w 224"/>
                <a:gd name="T97" fmla="*/ 246 h 246"/>
                <a:gd name="T98" fmla="*/ 189 w 224"/>
                <a:gd name="T99" fmla="*/ 236 h 246"/>
                <a:gd name="T100" fmla="*/ 201 w 224"/>
                <a:gd name="T101" fmla="*/ 243 h 246"/>
                <a:gd name="T102" fmla="*/ 206 w 224"/>
                <a:gd name="T103" fmla="*/ 23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4" h="246">
                  <a:moveTo>
                    <a:pt x="208" y="234"/>
                  </a:moveTo>
                  <a:lnTo>
                    <a:pt x="213" y="241"/>
                  </a:lnTo>
                  <a:lnTo>
                    <a:pt x="215" y="241"/>
                  </a:lnTo>
                  <a:lnTo>
                    <a:pt x="217" y="239"/>
                  </a:lnTo>
                  <a:lnTo>
                    <a:pt x="217" y="229"/>
                  </a:lnTo>
                  <a:lnTo>
                    <a:pt x="220" y="217"/>
                  </a:lnTo>
                  <a:lnTo>
                    <a:pt x="217" y="210"/>
                  </a:lnTo>
                  <a:lnTo>
                    <a:pt x="220" y="203"/>
                  </a:lnTo>
                  <a:lnTo>
                    <a:pt x="217" y="201"/>
                  </a:lnTo>
                  <a:lnTo>
                    <a:pt x="217" y="194"/>
                  </a:lnTo>
                  <a:lnTo>
                    <a:pt x="222" y="191"/>
                  </a:lnTo>
                  <a:lnTo>
                    <a:pt x="224" y="189"/>
                  </a:lnTo>
                  <a:lnTo>
                    <a:pt x="222" y="184"/>
                  </a:lnTo>
                  <a:lnTo>
                    <a:pt x="220" y="184"/>
                  </a:lnTo>
                  <a:lnTo>
                    <a:pt x="217" y="179"/>
                  </a:lnTo>
                  <a:lnTo>
                    <a:pt x="215" y="177"/>
                  </a:lnTo>
                  <a:lnTo>
                    <a:pt x="213" y="175"/>
                  </a:lnTo>
                  <a:lnTo>
                    <a:pt x="210" y="172"/>
                  </a:lnTo>
                  <a:lnTo>
                    <a:pt x="208" y="170"/>
                  </a:lnTo>
                  <a:lnTo>
                    <a:pt x="201" y="170"/>
                  </a:lnTo>
                  <a:lnTo>
                    <a:pt x="196" y="170"/>
                  </a:lnTo>
                  <a:lnTo>
                    <a:pt x="196" y="163"/>
                  </a:lnTo>
                  <a:lnTo>
                    <a:pt x="194" y="161"/>
                  </a:lnTo>
                  <a:lnTo>
                    <a:pt x="191" y="161"/>
                  </a:lnTo>
                  <a:lnTo>
                    <a:pt x="194" y="158"/>
                  </a:lnTo>
                  <a:lnTo>
                    <a:pt x="191" y="153"/>
                  </a:lnTo>
                  <a:lnTo>
                    <a:pt x="191" y="144"/>
                  </a:lnTo>
                  <a:lnTo>
                    <a:pt x="187" y="146"/>
                  </a:lnTo>
                  <a:lnTo>
                    <a:pt x="184" y="144"/>
                  </a:lnTo>
                  <a:lnTo>
                    <a:pt x="177" y="144"/>
                  </a:lnTo>
                  <a:lnTo>
                    <a:pt x="170" y="139"/>
                  </a:lnTo>
                  <a:lnTo>
                    <a:pt x="170" y="134"/>
                  </a:lnTo>
                  <a:lnTo>
                    <a:pt x="172" y="132"/>
                  </a:lnTo>
                  <a:lnTo>
                    <a:pt x="177" y="130"/>
                  </a:lnTo>
                  <a:lnTo>
                    <a:pt x="175" y="130"/>
                  </a:lnTo>
                  <a:lnTo>
                    <a:pt x="170" y="130"/>
                  </a:lnTo>
                  <a:lnTo>
                    <a:pt x="168" y="130"/>
                  </a:lnTo>
                  <a:lnTo>
                    <a:pt x="163" y="130"/>
                  </a:lnTo>
                  <a:lnTo>
                    <a:pt x="168" y="127"/>
                  </a:lnTo>
                  <a:lnTo>
                    <a:pt x="172" y="123"/>
                  </a:lnTo>
                  <a:lnTo>
                    <a:pt x="177" y="123"/>
                  </a:lnTo>
                  <a:lnTo>
                    <a:pt x="177" y="118"/>
                  </a:lnTo>
                  <a:lnTo>
                    <a:pt x="170" y="111"/>
                  </a:lnTo>
                  <a:lnTo>
                    <a:pt x="168" y="111"/>
                  </a:lnTo>
                  <a:lnTo>
                    <a:pt x="163" y="116"/>
                  </a:lnTo>
                  <a:lnTo>
                    <a:pt x="158" y="118"/>
                  </a:lnTo>
                  <a:lnTo>
                    <a:pt x="154" y="118"/>
                  </a:lnTo>
                  <a:lnTo>
                    <a:pt x="156" y="116"/>
                  </a:lnTo>
                  <a:lnTo>
                    <a:pt x="158" y="116"/>
                  </a:lnTo>
                  <a:lnTo>
                    <a:pt x="161" y="116"/>
                  </a:lnTo>
                  <a:lnTo>
                    <a:pt x="161" y="111"/>
                  </a:lnTo>
                  <a:lnTo>
                    <a:pt x="161" y="108"/>
                  </a:lnTo>
                  <a:lnTo>
                    <a:pt x="156" y="106"/>
                  </a:lnTo>
                  <a:lnTo>
                    <a:pt x="149" y="106"/>
                  </a:lnTo>
                  <a:lnTo>
                    <a:pt x="144" y="104"/>
                  </a:lnTo>
                  <a:lnTo>
                    <a:pt x="144" y="101"/>
                  </a:lnTo>
                  <a:lnTo>
                    <a:pt x="144" y="94"/>
                  </a:lnTo>
                  <a:lnTo>
                    <a:pt x="135" y="87"/>
                  </a:lnTo>
                  <a:lnTo>
                    <a:pt x="132" y="85"/>
                  </a:lnTo>
                  <a:lnTo>
                    <a:pt x="130" y="87"/>
                  </a:lnTo>
                  <a:lnTo>
                    <a:pt x="125" y="85"/>
                  </a:lnTo>
                  <a:lnTo>
                    <a:pt x="125" y="78"/>
                  </a:lnTo>
                  <a:lnTo>
                    <a:pt x="118" y="71"/>
                  </a:lnTo>
                  <a:lnTo>
                    <a:pt x="111" y="66"/>
                  </a:lnTo>
                  <a:lnTo>
                    <a:pt x="106" y="66"/>
                  </a:lnTo>
                  <a:lnTo>
                    <a:pt x="106" y="68"/>
                  </a:lnTo>
                  <a:lnTo>
                    <a:pt x="104" y="66"/>
                  </a:lnTo>
                  <a:lnTo>
                    <a:pt x="102" y="61"/>
                  </a:lnTo>
                  <a:lnTo>
                    <a:pt x="99" y="63"/>
                  </a:lnTo>
                  <a:lnTo>
                    <a:pt x="97" y="61"/>
                  </a:lnTo>
                  <a:lnTo>
                    <a:pt x="97" y="54"/>
                  </a:lnTo>
                  <a:lnTo>
                    <a:pt x="94" y="49"/>
                  </a:lnTo>
                  <a:lnTo>
                    <a:pt x="90" y="49"/>
                  </a:lnTo>
                  <a:lnTo>
                    <a:pt x="87" y="47"/>
                  </a:lnTo>
                  <a:lnTo>
                    <a:pt x="76" y="40"/>
                  </a:lnTo>
                  <a:lnTo>
                    <a:pt x="71" y="37"/>
                  </a:lnTo>
                  <a:lnTo>
                    <a:pt x="66" y="33"/>
                  </a:lnTo>
                  <a:lnTo>
                    <a:pt x="61" y="33"/>
                  </a:lnTo>
                  <a:lnTo>
                    <a:pt x="61" y="30"/>
                  </a:lnTo>
                  <a:lnTo>
                    <a:pt x="59" y="23"/>
                  </a:lnTo>
                  <a:lnTo>
                    <a:pt x="57" y="21"/>
                  </a:lnTo>
                  <a:lnTo>
                    <a:pt x="54" y="16"/>
                  </a:lnTo>
                  <a:lnTo>
                    <a:pt x="52" y="16"/>
                  </a:lnTo>
                  <a:lnTo>
                    <a:pt x="49" y="9"/>
                  </a:lnTo>
                  <a:lnTo>
                    <a:pt x="45" y="9"/>
                  </a:lnTo>
                  <a:lnTo>
                    <a:pt x="40" y="9"/>
                  </a:lnTo>
                  <a:lnTo>
                    <a:pt x="38" y="9"/>
                  </a:lnTo>
                  <a:lnTo>
                    <a:pt x="35" y="7"/>
                  </a:lnTo>
                  <a:lnTo>
                    <a:pt x="31" y="7"/>
                  </a:lnTo>
                  <a:lnTo>
                    <a:pt x="23" y="9"/>
                  </a:lnTo>
                  <a:lnTo>
                    <a:pt x="21" y="7"/>
                  </a:lnTo>
                  <a:lnTo>
                    <a:pt x="12" y="0"/>
                  </a:lnTo>
                  <a:lnTo>
                    <a:pt x="2" y="0"/>
                  </a:lnTo>
                  <a:lnTo>
                    <a:pt x="0" y="2"/>
                  </a:lnTo>
                  <a:lnTo>
                    <a:pt x="0" y="2"/>
                  </a:lnTo>
                  <a:lnTo>
                    <a:pt x="0" y="9"/>
                  </a:lnTo>
                  <a:lnTo>
                    <a:pt x="5" y="21"/>
                  </a:lnTo>
                  <a:lnTo>
                    <a:pt x="9" y="21"/>
                  </a:lnTo>
                  <a:lnTo>
                    <a:pt x="16" y="30"/>
                  </a:lnTo>
                  <a:lnTo>
                    <a:pt x="19" y="30"/>
                  </a:lnTo>
                  <a:lnTo>
                    <a:pt x="26" y="37"/>
                  </a:lnTo>
                  <a:lnTo>
                    <a:pt x="28" y="40"/>
                  </a:lnTo>
                  <a:lnTo>
                    <a:pt x="31" y="37"/>
                  </a:lnTo>
                  <a:lnTo>
                    <a:pt x="38" y="45"/>
                  </a:lnTo>
                  <a:lnTo>
                    <a:pt x="45" y="54"/>
                  </a:lnTo>
                  <a:lnTo>
                    <a:pt x="52" y="61"/>
                  </a:lnTo>
                  <a:lnTo>
                    <a:pt x="54" y="61"/>
                  </a:lnTo>
                  <a:lnTo>
                    <a:pt x="54" y="68"/>
                  </a:lnTo>
                  <a:lnTo>
                    <a:pt x="57" y="68"/>
                  </a:lnTo>
                  <a:lnTo>
                    <a:pt x="57" y="73"/>
                  </a:lnTo>
                  <a:lnTo>
                    <a:pt x="59" y="75"/>
                  </a:lnTo>
                  <a:lnTo>
                    <a:pt x="64" y="75"/>
                  </a:lnTo>
                  <a:lnTo>
                    <a:pt x="68" y="82"/>
                  </a:lnTo>
                  <a:lnTo>
                    <a:pt x="71" y="85"/>
                  </a:lnTo>
                  <a:lnTo>
                    <a:pt x="73" y="85"/>
                  </a:lnTo>
                  <a:lnTo>
                    <a:pt x="76" y="87"/>
                  </a:lnTo>
                  <a:lnTo>
                    <a:pt x="73" y="90"/>
                  </a:lnTo>
                  <a:lnTo>
                    <a:pt x="76" y="92"/>
                  </a:lnTo>
                  <a:lnTo>
                    <a:pt x="78" y="97"/>
                  </a:lnTo>
                  <a:lnTo>
                    <a:pt x="78" y="99"/>
                  </a:lnTo>
                  <a:lnTo>
                    <a:pt x="83" y="108"/>
                  </a:lnTo>
                  <a:lnTo>
                    <a:pt x="83" y="116"/>
                  </a:lnTo>
                  <a:lnTo>
                    <a:pt x="90" y="118"/>
                  </a:lnTo>
                  <a:lnTo>
                    <a:pt x="94" y="120"/>
                  </a:lnTo>
                  <a:lnTo>
                    <a:pt x="94" y="125"/>
                  </a:lnTo>
                  <a:lnTo>
                    <a:pt x="99" y="134"/>
                  </a:lnTo>
                  <a:lnTo>
                    <a:pt x="104" y="137"/>
                  </a:lnTo>
                  <a:lnTo>
                    <a:pt x="106" y="146"/>
                  </a:lnTo>
                  <a:lnTo>
                    <a:pt x="113" y="161"/>
                  </a:lnTo>
                  <a:lnTo>
                    <a:pt x="113" y="168"/>
                  </a:lnTo>
                  <a:lnTo>
                    <a:pt x="113" y="172"/>
                  </a:lnTo>
                  <a:lnTo>
                    <a:pt x="123" y="177"/>
                  </a:lnTo>
                  <a:lnTo>
                    <a:pt x="130" y="187"/>
                  </a:lnTo>
                  <a:lnTo>
                    <a:pt x="132" y="191"/>
                  </a:lnTo>
                  <a:lnTo>
                    <a:pt x="137" y="194"/>
                  </a:lnTo>
                  <a:lnTo>
                    <a:pt x="139" y="196"/>
                  </a:lnTo>
                  <a:lnTo>
                    <a:pt x="144" y="198"/>
                  </a:lnTo>
                  <a:lnTo>
                    <a:pt x="144" y="203"/>
                  </a:lnTo>
                  <a:lnTo>
                    <a:pt x="149" y="208"/>
                  </a:lnTo>
                  <a:lnTo>
                    <a:pt x="154" y="213"/>
                  </a:lnTo>
                  <a:lnTo>
                    <a:pt x="163" y="220"/>
                  </a:lnTo>
                  <a:lnTo>
                    <a:pt x="165" y="222"/>
                  </a:lnTo>
                  <a:lnTo>
                    <a:pt x="172" y="224"/>
                  </a:lnTo>
                  <a:lnTo>
                    <a:pt x="184" y="236"/>
                  </a:lnTo>
                  <a:lnTo>
                    <a:pt x="184" y="239"/>
                  </a:lnTo>
                  <a:lnTo>
                    <a:pt x="187" y="241"/>
                  </a:lnTo>
                  <a:lnTo>
                    <a:pt x="189" y="246"/>
                  </a:lnTo>
                  <a:lnTo>
                    <a:pt x="191" y="243"/>
                  </a:lnTo>
                  <a:lnTo>
                    <a:pt x="191" y="239"/>
                  </a:lnTo>
                  <a:lnTo>
                    <a:pt x="189" y="236"/>
                  </a:lnTo>
                  <a:lnTo>
                    <a:pt x="189" y="236"/>
                  </a:lnTo>
                  <a:lnTo>
                    <a:pt x="194" y="236"/>
                  </a:lnTo>
                  <a:lnTo>
                    <a:pt x="201" y="243"/>
                  </a:lnTo>
                  <a:lnTo>
                    <a:pt x="203" y="241"/>
                  </a:lnTo>
                  <a:lnTo>
                    <a:pt x="203" y="236"/>
                  </a:lnTo>
                  <a:lnTo>
                    <a:pt x="206" y="234"/>
                  </a:lnTo>
                  <a:lnTo>
                    <a:pt x="208" y="23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97" name="Freeform 499"/>
            <p:cNvSpPr>
              <a:spLocks/>
            </p:cNvSpPr>
            <p:nvPr/>
          </p:nvSpPr>
          <p:spPr bwMode="auto">
            <a:xfrm>
              <a:off x="7633899" y="4520002"/>
              <a:ext cx="5693" cy="9760"/>
            </a:xfrm>
            <a:custGeom>
              <a:avLst/>
              <a:gdLst>
                <a:gd name="T0" fmla="*/ 7 w 7"/>
                <a:gd name="T1" fmla="*/ 5 h 12"/>
                <a:gd name="T2" fmla="*/ 2 w 7"/>
                <a:gd name="T3" fmla="*/ 0 h 12"/>
                <a:gd name="T4" fmla="*/ 0 w 7"/>
                <a:gd name="T5" fmla="*/ 5 h 12"/>
                <a:gd name="T6" fmla="*/ 7 w 7"/>
                <a:gd name="T7" fmla="*/ 12 h 12"/>
                <a:gd name="T8" fmla="*/ 7 w 7"/>
                <a:gd name="T9" fmla="*/ 8 h 12"/>
                <a:gd name="T10" fmla="*/ 7 w 7"/>
                <a:gd name="T11" fmla="*/ 5 h 12"/>
              </a:gdLst>
              <a:ahLst/>
              <a:cxnLst>
                <a:cxn ang="0">
                  <a:pos x="T0" y="T1"/>
                </a:cxn>
                <a:cxn ang="0">
                  <a:pos x="T2" y="T3"/>
                </a:cxn>
                <a:cxn ang="0">
                  <a:pos x="T4" y="T5"/>
                </a:cxn>
                <a:cxn ang="0">
                  <a:pos x="T6" y="T7"/>
                </a:cxn>
                <a:cxn ang="0">
                  <a:pos x="T8" y="T9"/>
                </a:cxn>
                <a:cxn ang="0">
                  <a:pos x="T10" y="T11"/>
                </a:cxn>
              </a:cxnLst>
              <a:rect l="0" t="0" r="r" b="b"/>
              <a:pathLst>
                <a:path w="7" h="12">
                  <a:moveTo>
                    <a:pt x="7" y="5"/>
                  </a:moveTo>
                  <a:lnTo>
                    <a:pt x="2" y="0"/>
                  </a:lnTo>
                  <a:lnTo>
                    <a:pt x="0" y="5"/>
                  </a:lnTo>
                  <a:lnTo>
                    <a:pt x="7" y="12"/>
                  </a:lnTo>
                  <a:lnTo>
                    <a:pt x="7" y="8"/>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98" name="Freeform 500"/>
            <p:cNvSpPr>
              <a:spLocks/>
            </p:cNvSpPr>
            <p:nvPr/>
          </p:nvSpPr>
          <p:spPr bwMode="auto">
            <a:xfrm>
              <a:off x="7583476" y="4447620"/>
              <a:ext cx="13826" cy="14639"/>
            </a:xfrm>
            <a:custGeom>
              <a:avLst/>
              <a:gdLst>
                <a:gd name="T0" fmla="*/ 7 w 17"/>
                <a:gd name="T1" fmla="*/ 0 h 18"/>
                <a:gd name="T2" fmla="*/ 5 w 17"/>
                <a:gd name="T3" fmla="*/ 0 h 18"/>
                <a:gd name="T4" fmla="*/ 2 w 17"/>
                <a:gd name="T5" fmla="*/ 2 h 18"/>
                <a:gd name="T6" fmla="*/ 0 w 17"/>
                <a:gd name="T7" fmla="*/ 2 h 18"/>
                <a:gd name="T8" fmla="*/ 5 w 17"/>
                <a:gd name="T9" fmla="*/ 7 h 18"/>
                <a:gd name="T10" fmla="*/ 5 w 17"/>
                <a:gd name="T11" fmla="*/ 11 h 18"/>
                <a:gd name="T12" fmla="*/ 7 w 17"/>
                <a:gd name="T13" fmla="*/ 11 h 18"/>
                <a:gd name="T14" fmla="*/ 12 w 17"/>
                <a:gd name="T15" fmla="*/ 18 h 18"/>
                <a:gd name="T16" fmla="*/ 14 w 17"/>
                <a:gd name="T17" fmla="*/ 18 h 18"/>
                <a:gd name="T18" fmla="*/ 14 w 17"/>
                <a:gd name="T19" fmla="*/ 11 h 18"/>
                <a:gd name="T20" fmla="*/ 17 w 17"/>
                <a:gd name="T21" fmla="*/ 9 h 18"/>
                <a:gd name="T22" fmla="*/ 12 w 17"/>
                <a:gd name="T23" fmla="*/ 7 h 18"/>
                <a:gd name="T24" fmla="*/ 7 w 17"/>
                <a:gd name="T2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8">
                  <a:moveTo>
                    <a:pt x="7" y="0"/>
                  </a:moveTo>
                  <a:lnTo>
                    <a:pt x="5" y="0"/>
                  </a:lnTo>
                  <a:lnTo>
                    <a:pt x="2" y="2"/>
                  </a:lnTo>
                  <a:lnTo>
                    <a:pt x="0" y="2"/>
                  </a:lnTo>
                  <a:lnTo>
                    <a:pt x="5" y="7"/>
                  </a:lnTo>
                  <a:lnTo>
                    <a:pt x="5" y="11"/>
                  </a:lnTo>
                  <a:lnTo>
                    <a:pt x="7" y="11"/>
                  </a:lnTo>
                  <a:lnTo>
                    <a:pt x="12" y="18"/>
                  </a:lnTo>
                  <a:lnTo>
                    <a:pt x="14" y="18"/>
                  </a:lnTo>
                  <a:lnTo>
                    <a:pt x="14" y="11"/>
                  </a:lnTo>
                  <a:lnTo>
                    <a:pt x="17" y="9"/>
                  </a:lnTo>
                  <a:lnTo>
                    <a:pt x="12" y="7"/>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499" name="Freeform 501"/>
            <p:cNvSpPr>
              <a:spLocks/>
            </p:cNvSpPr>
            <p:nvPr/>
          </p:nvSpPr>
          <p:spPr bwMode="auto">
            <a:xfrm>
              <a:off x="7706280" y="4474458"/>
              <a:ext cx="9760" cy="5693"/>
            </a:xfrm>
            <a:custGeom>
              <a:avLst/>
              <a:gdLst>
                <a:gd name="T0" fmla="*/ 10 w 12"/>
                <a:gd name="T1" fmla="*/ 7 h 7"/>
                <a:gd name="T2" fmla="*/ 12 w 12"/>
                <a:gd name="T3" fmla="*/ 7 h 7"/>
                <a:gd name="T4" fmla="*/ 5 w 12"/>
                <a:gd name="T5" fmla="*/ 0 h 7"/>
                <a:gd name="T6" fmla="*/ 3 w 12"/>
                <a:gd name="T7" fmla="*/ 0 h 7"/>
                <a:gd name="T8" fmla="*/ 0 w 12"/>
                <a:gd name="T9" fmla="*/ 4 h 7"/>
                <a:gd name="T10" fmla="*/ 3 w 12"/>
                <a:gd name="T11" fmla="*/ 7 h 7"/>
                <a:gd name="T12" fmla="*/ 5 w 12"/>
                <a:gd name="T13" fmla="*/ 4 h 7"/>
                <a:gd name="T14" fmla="*/ 10 w 12"/>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7">
                  <a:moveTo>
                    <a:pt x="10" y="7"/>
                  </a:moveTo>
                  <a:lnTo>
                    <a:pt x="12" y="7"/>
                  </a:lnTo>
                  <a:lnTo>
                    <a:pt x="5" y="0"/>
                  </a:lnTo>
                  <a:lnTo>
                    <a:pt x="3" y="0"/>
                  </a:lnTo>
                  <a:lnTo>
                    <a:pt x="0" y="4"/>
                  </a:lnTo>
                  <a:lnTo>
                    <a:pt x="3" y="7"/>
                  </a:lnTo>
                  <a:lnTo>
                    <a:pt x="5" y="4"/>
                  </a:lnTo>
                  <a:lnTo>
                    <a:pt x="1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00" name="Freeform 502"/>
            <p:cNvSpPr>
              <a:spLocks/>
            </p:cNvSpPr>
            <p:nvPr/>
          </p:nvSpPr>
          <p:spPr bwMode="auto">
            <a:xfrm>
              <a:off x="7718479" y="4498856"/>
              <a:ext cx="24398" cy="27652"/>
            </a:xfrm>
            <a:custGeom>
              <a:avLst/>
              <a:gdLst>
                <a:gd name="T0" fmla="*/ 23 w 30"/>
                <a:gd name="T1" fmla="*/ 22 h 34"/>
                <a:gd name="T2" fmla="*/ 18 w 30"/>
                <a:gd name="T3" fmla="*/ 17 h 34"/>
                <a:gd name="T4" fmla="*/ 18 w 30"/>
                <a:gd name="T5" fmla="*/ 8 h 34"/>
                <a:gd name="T6" fmla="*/ 16 w 30"/>
                <a:gd name="T7" fmla="*/ 5 h 34"/>
                <a:gd name="T8" fmla="*/ 16 w 30"/>
                <a:gd name="T9" fmla="*/ 3 h 34"/>
                <a:gd name="T10" fmla="*/ 11 w 30"/>
                <a:gd name="T11" fmla="*/ 0 h 34"/>
                <a:gd name="T12" fmla="*/ 9 w 30"/>
                <a:gd name="T13" fmla="*/ 0 h 34"/>
                <a:gd name="T14" fmla="*/ 11 w 30"/>
                <a:gd name="T15" fmla="*/ 5 h 34"/>
                <a:gd name="T16" fmla="*/ 11 w 30"/>
                <a:gd name="T17" fmla="*/ 8 h 34"/>
                <a:gd name="T18" fmla="*/ 9 w 30"/>
                <a:gd name="T19" fmla="*/ 5 h 34"/>
                <a:gd name="T20" fmla="*/ 4 w 30"/>
                <a:gd name="T21" fmla="*/ 3 h 34"/>
                <a:gd name="T22" fmla="*/ 4 w 30"/>
                <a:gd name="T23" fmla="*/ 3 h 34"/>
                <a:gd name="T24" fmla="*/ 4 w 30"/>
                <a:gd name="T25" fmla="*/ 8 h 34"/>
                <a:gd name="T26" fmla="*/ 0 w 30"/>
                <a:gd name="T27" fmla="*/ 10 h 34"/>
                <a:gd name="T28" fmla="*/ 2 w 30"/>
                <a:gd name="T29" fmla="*/ 12 h 34"/>
                <a:gd name="T30" fmla="*/ 9 w 30"/>
                <a:gd name="T31" fmla="*/ 12 h 34"/>
                <a:gd name="T32" fmla="*/ 11 w 30"/>
                <a:gd name="T33" fmla="*/ 15 h 34"/>
                <a:gd name="T34" fmla="*/ 11 w 30"/>
                <a:gd name="T35" fmla="*/ 19 h 34"/>
                <a:gd name="T36" fmla="*/ 14 w 30"/>
                <a:gd name="T37" fmla="*/ 22 h 34"/>
                <a:gd name="T38" fmla="*/ 16 w 30"/>
                <a:gd name="T39" fmla="*/ 26 h 34"/>
                <a:gd name="T40" fmla="*/ 21 w 30"/>
                <a:gd name="T41" fmla="*/ 29 h 34"/>
                <a:gd name="T42" fmla="*/ 23 w 30"/>
                <a:gd name="T43" fmla="*/ 29 h 34"/>
                <a:gd name="T44" fmla="*/ 26 w 30"/>
                <a:gd name="T45" fmla="*/ 34 h 34"/>
                <a:gd name="T46" fmla="*/ 28 w 30"/>
                <a:gd name="T47" fmla="*/ 34 h 34"/>
                <a:gd name="T48" fmla="*/ 30 w 30"/>
                <a:gd name="T49" fmla="*/ 31 h 34"/>
                <a:gd name="T50" fmla="*/ 28 w 30"/>
                <a:gd name="T51" fmla="*/ 26 h 34"/>
                <a:gd name="T52" fmla="*/ 30 w 30"/>
                <a:gd name="T53" fmla="*/ 22 h 34"/>
                <a:gd name="T54" fmla="*/ 23 w 30"/>
                <a:gd name="T55" fmla="*/ 2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0" h="34">
                  <a:moveTo>
                    <a:pt x="23" y="22"/>
                  </a:moveTo>
                  <a:lnTo>
                    <a:pt x="18" y="17"/>
                  </a:lnTo>
                  <a:lnTo>
                    <a:pt x="18" y="8"/>
                  </a:lnTo>
                  <a:lnTo>
                    <a:pt x="16" y="5"/>
                  </a:lnTo>
                  <a:lnTo>
                    <a:pt x="16" y="3"/>
                  </a:lnTo>
                  <a:lnTo>
                    <a:pt x="11" y="0"/>
                  </a:lnTo>
                  <a:lnTo>
                    <a:pt x="9" y="0"/>
                  </a:lnTo>
                  <a:lnTo>
                    <a:pt x="11" y="5"/>
                  </a:lnTo>
                  <a:lnTo>
                    <a:pt x="11" y="8"/>
                  </a:lnTo>
                  <a:lnTo>
                    <a:pt x="9" y="5"/>
                  </a:lnTo>
                  <a:lnTo>
                    <a:pt x="4" y="3"/>
                  </a:lnTo>
                  <a:lnTo>
                    <a:pt x="4" y="3"/>
                  </a:lnTo>
                  <a:lnTo>
                    <a:pt x="4" y="8"/>
                  </a:lnTo>
                  <a:lnTo>
                    <a:pt x="0" y="10"/>
                  </a:lnTo>
                  <a:lnTo>
                    <a:pt x="2" y="12"/>
                  </a:lnTo>
                  <a:lnTo>
                    <a:pt x="9" y="12"/>
                  </a:lnTo>
                  <a:lnTo>
                    <a:pt x="11" y="15"/>
                  </a:lnTo>
                  <a:lnTo>
                    <a:pt x="11" y="19"/>
                  </a:lnTo>
                  <a:lnTo>
                    <a:pt x="14" y="22"/>
                  </a:lnTo>
                  <a:lnTo>
                    <a:pt x="16" y="26"/>
                  </a:lnTo>
                  <a:lnTo>
                    <a:pt x="21" y="29"/>
                  </a:lnTo>
                  <a:lnTo>
                    <a:pt x="23" y="29"/>
                  </a:lnTo>
                  <a:lnTo>
                    <a:pt x="26" y="34"/>
                  </a:lnTo>
                  <a:lnTo>
                    <a:pt x="28" y="34"/>
                  </a:lnTo>
                  <a:lnTo>
                    <a:pt x="30" y="31"/>
                  </a:lnTo>
                  <a:lnTo>
                    <a:pt x="28" y="26"/>
                  </a:lnTo>
                  <a:lnTo>
                    <a:pt x="30" y="22"/>
                  </a:lnTo>
                  <a:lnTo>
                    <a:pt x="23" y="2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01" name="Freeform 503"/>
            <p:cNvSpPr>
              <a:spLocks/>
            </p:cNvSpPr>
            <p:nvPr/>
          </p:nvSpPr>
          <p:spPr bwMode="auto">
            <a:xfrm>
              <a:off x="7666429" y="4560666"/>
              <a:ext cx="3253" cy="5693"/>
            </a:xfrm>
            <a:custGeom>
              <a:avLst/>
              <a:gdLst>
                <a:gd name="T0" fmla="*/ 2 w 4"/>
                <a:gd name="T1" fmla="*/ 0 h 7"/>
                <a:gd name="T2" fmla="*/ 0 w 4"/>
                <a:gd name="T3" fmla="*/ 3 h 7"/>
                <a:gd name="T4" fmla="*/ 4 w 4"/>
                <a:gd name="T5" fmla="*/ 7 h 7"/>
                <a:gd name="T6" fmla="*/ 4 w 4"/>
                <a:gd name="T7" fmla="*/ 3 h 7"/>
                <a:gd name="T8" fmla="*/ 2 w 4"/>
                <a:gd name="T9" fmla="*/ 0 h 7"/>
              </a:gdLst>
              <a:ahLst/>
              <a:cxnLst>
                <a:cxn ang="0">
                  <a:pos x="T0" y="T1"/>
                </a:cxn>
                <a:cxn ang="0">
                  <a:pos x="T2" y="T3"/>
                </a:cxn>
                <a:cxn ang="0">
                  <a:pos x="T4" y="T5"/>
                </a:cxn>
                <a:cxn ang="0">
                  <a:pos x="T6" y="T7"/>
                </a:cxn>
                <a:cxn ang="0">
                  <a:pos x="T8" y="T9"/>
                </a:cxn>
              </a:cxnLst>
              <a:rect l="0" t="0" r="r" b="b"/>
              <a:pathLst>
                <a:path w="4" h="7">
                  <a:moveTo>
                    <a:pt x="2" y="0"/>
                  </a:moveTo>
                  <a:lnTo>
                    <a:pt x="0" y="3"/>
                  </a:lnTo>
                  <a:lnTo>
                    <a:pt x="4" y="7"/>
                  </a:lnTo>
                  <a:lnTo>
                    <a:pt x="4" y="3"/>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02" name="Freeform 504"/>
            <p:cNvSpPr>
              <a:spLocks/>
            </p:cNvSpPr>
            <p:nvPr/>
          </p:nvSpPr>
          <p:spPr bwMode="auto">
            <a:xfrm>
              <a:off x="7733118" y="4411024"/>
              <a:ext cx="4066" cy="3253"/>
            </a:xfrm>
            <a:custGeom>
              <a:avLst/>
              <a:gdLst>
                <a:gd name="T0" fmla="*/ 0 w 5"/>
                <a:gd name="T1" fmla="*/ 0 h 4"/>
                <a:gd name="T2" fmla="*/ 3 w 5"/>
                <a:gd name="T3" fmla="*/ 4 h 4"/>
                <a:gd name="T4" fmla="*/ 5 w 5"/>
                <a:gd name="T5" fmla="*/ 2 h 4"/>
                <a:gd name="T6" fmla="*/ 0 w 5"/>
                <a:gd name="T7" fmla="*/ 0 h 4"/>
              </a:gdLst>
              <a:ahLst/>
              <a:cxnLst>
                <a:cxn ang="0">
                  <a:pos x="T0" y="T1"/>
                </a:cxn>
                <a:cxn ang="0">
                  <a:pos x="T2" y="T3"/>
                </a:cxn>
                <a:cxn ang="0">
                  <a:pos x="T4" y="T5"/>
                </a:cxn>
                <a:cxn ang="0">
                  <a:pos x="T6" y="T7"/>
                </a:cxn>
              </a:cxnLst>
              <a:rect l="0" t="0" r="r" b="b"/>
              <a:pathLst>
                <a:path w="5" h="4">
                  <a:moveTo>
                    <a:pt x="0" y="0"/>
                  </a:moveTo>
                  <a:lnTo>
                    <a:pt x="3" y="4"/>
                  </a:lnTo>
                  <a:lnTo>
                    <a:pt x="5"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03" name="Freeform 505"/>
            <p:cNvSpPr>
              <a:spLocks/>
            </p:cNvSpPr>
            <p:nvPr/>
          </p:nvSpPr>
          <p:spPr bwMode="auto">
            <a:xfrm>
              <a:off x="7583476" y="4435421"/>
              <a:ext cx="4066" cy="2439"/>
            </a:xfrm>
            <a:custGeom>
              <a:avLst/>
              <a:gdLst>
                <a:gd name="T0" fmla="*/ 2 w 5"/>
                <a:gd name="T1" fmla="*/ 0 h 3"/>
                <a:gd name="T2" fmla="*/ 0 w 5"/>
                <a:gd name="T3" fmla="*/ 0 h 3"/>
                <a:gd name="T4" fmla="*/ 5 w 5"/>
                <a:gd name="T5" fmla="*/ 3 h 3"/>
                <a:gd name="T6" fmla="*/ 2 w 5"/>
                <a:gd name="T7" fmla="*/ 0 h 3"/>
              </a:gdLst>
              <a:ahLst/>
              <a:cxnLst>
                <a:cxn ang="0">
                  <a:pos x="T0" y="T1"/>
                </a:cxn>
                <a:cxn ang="0">
                  <a:pos x="T2" y="T3"/>
                </a:cxn>
                <a:cxn ang="0">
                  <a:pos x="T4" y="T5"/>
                </a:cxn>
                <a:cxn ang="0">
                  <a:pos x="T6" y="T7"/>
                </a:cxn>
              </a:cxnLst>
              <a:rect l="0" t="0" r="r" b="b"/>
              <a:pathLst>
                <a:path w="5" h="3">
                  <a:moveTo>
                    <a:pt x="2" y="0"/>
                  </a:moveTo>
                  <a:lnTo>
                    <a:pt x="0" y="0"/>
                  </a:lnTo>
                  <a:lnTo>
                    <a:pt x="5" y="3"/>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04" name="Freeform 506"/>
            <p:cNvSpPr>
              <a:spLocks/>
            </p:cNvSpPr>
            <p:nvPr/>
          </p:nvSpPr>
          <p:spPr bwMode="auto">
            <a:xfrm>
              <a:off x="7724172" y="4418342"/>
              <a:ext cx="5693" cy="4066"/>
            </a:xfrm>
            <a:custGeom>
              <a:avLst/>
              <a:gdLst>
                <a:gd name="T0" fmla="*/ 7 w 7"/>
                <a:gd name="T1" fmla="*/ 0 h 5"/>
                <a:gd name="T2" fmla="*/ 2 w 7"/>
                <a:gd name="T3" fmla="*/ 0 h 5"/>
                <a:gd name="T4" fmla="*/ 0 w 7"/>
                <a:gd name="T5" fmla="*/ 0 h 5"/>
                <a:gd name="T6" fmla="*/ 0 w 7"/>
                <a:gd name="T7" fmla="*/ 2 h 5"/>
                <a:gd name="T8" fmla="*/ 2 w 7"/>
                <a:gd name="T9" fmla="*/ 5 h 5"/>
                <a:gd name="T10" fmla="*/ 7 w 7"/>
                <a:gd name="T11" fmla="*/ 0 h 5"/>
              </a:gdLst>
              <a:ahLst/>
              <a:cxnLst>
                <a:cxn ang="0">
                  <a:pos x="T0" y="T1"/>
                </a:cxn>
                <a:cxn ang="0">
                  <a:pos x="T2" y="T3"/>
                </a:cxn>
                <a:cxn ang="0">
                  <a:pos x="T4" y="T5"/>
                </a:cxn>
                <a:cxn ang="0">
                  <a:pos x="T6" y="T7"/>
                </a:cxn>
                <a:cxn ang="0">
                  <a:pos x="T8" y="T9"/>
                </a:cxn>
                <a:cxn ang="0">
                  <a:pos x="T10" y="T11"/>
                </a:cxn>
              </a:cxnLst>
              <a:rect l="0" t="0" r="r" b="b"/>
              <a:pathLst>
                <a:path w="7" h="5">
                  <a:moveTo>
                    <a:pt x="7" y="0"/>
                  </a:moveTo>
                  <a:lnTo>
                    <a:pt x="2" y="0"/>
                  </a:lnTo>
                  <a:lnTo>
                    <a:pt x="0" y="0"/>
                  </a:lnTo>
                  <a:lnTo>
                    <a:pt x="0" y="2"/>
                  </a:lnTo>
                  <a:lnTo>
                    <a:pt x="2" y="5"/>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05" name="Freeform 507"/>
            <p:cNvSpPr>
              <a:spLocks/>
            </p:cNvSpPr>
            <p:nvPr/>
          </p:nvSpPr>
          <p:spPr bwMode="auto">
            <a:xfrm>
              <a:off x="7733118" y="4414276"/>
              <a:ext cx="2440" cy="4066"/>
            </a:xfrm>
            <a:custGeom>
              <a:avLst/>
              <a:gdLst>
                <a:gd name="T0" fmla="*/ 3 w 3"/>
                <a:gd name="T1" fmla="*/ 5 h 5"/>
                <a:gd name="T2" fmla="*/ 3 w 3"/>
                <a:gd name="T3" fmla="*/ 0 h 5"/>
                <a:gd name="T4" fmla="*/ 0 w 3"/>
                <a:gd name="T5" fmla="*/ 3 h 5"/>
                <a:gd name="T6" fmla="*/ 3 w 3"/>
                <a:gd name="T7" fmla="*/ 5 h 5"/>
              </a:gdLst>
              <a:ahLst/>
              <a:cxnLst>
                <a:cxn ang="0">
                  <a:pos x="T0" y="T1"/>
                </a:cxn>
                <a:cxn ang="0">
                  <a:pos x="T2" y="T3"/>
                </a:cxn>
                <a:cxn ang="0">
                  <a:pos x="T4" y="T5"/>
                </a:cxn>
                <a:cxn ang="0">
                  <a:pos x="T6" y="T7"/>
                </a:cxn>
              </a:cxnLst>
              <a:rect l="0" t="0" r="r" b="b"/>
              <a:pathLst>
                <a:path w="3" h="5">
                  <a:moveTo>
                    <a:pt x="3" y="5"/>
                  </a:moveTo>
                  <a:lnTo>
                    <a:pt x="3" y="0"/>
                  </a:lnTo>
                  <a:lnTo>
                    <a:pt x="0" y="3"/>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06" name="Freeform 508"/>
            <p:cNvSpPr>
              <a:spLocks/>
            </p:cNvSpPr>
            <p:nvPr/>
          </p:nvSpPr>
          <p:spPr bwMode="auto">
            <a:xfrm>
              <a:off x="8054361" y="4601329"/>
              <a:ext cx="17892" cy="7320"/>
            </a:xfrm>
            <a:custGeom>
              <a:avLst/>
              <a:gdLst>
                <a:gd name="T0" fmla="*/ 5 w 22"/>
                <a:gd name="T1" fmla="*/ 5 h 9"/>
                <a:gd name="T2" fmla="*/ 12 w 22"/>
                <a:gd name="T3" fmla="*/ 7 h 9"/>
                <a:gd name="T4" fmla="*/ 15 w 22"/>
                <a:gd name="T5" fmla="*/ 9 h 9"/>
                <a:gd name="T6" fmla="*/ 15 w 22"/>
                <a:gd name="T7" fmla="*/ 7 h 9"/>
                <a:gd name="T8" fmla="*/ 19 w 22"/>
                <a:gd name="T9" fmla="*/ 5 h 9"/>
                <a:gd name="T10" fmla="*/ 22 w 22"/>
                <a:gd name="T11" fmla="*/ 2 h 9"/>
                <a:gd name="T12" fmla="*/ 22 w 22"/>
                <a:gd name="T13" fmla="*/ 0 h 9"/>
                <a:gd name="T14" fmla="*/ 17 w 22"/>
                <a:gd name="T15" fmla="*/ 0 h 9"/>
                <a:gd name="T16" fmla="*/ 15 w 22"/>
                <a:gd name="T17" fmla="*/ 2 h 9"/>
                <a:gd name="T18" fmla="*/ 7 w 22"/>
                <a:gd name="T19" fmla="*/ 2 h 9"/>
                <a:gd name="T20" fmla="*/ 5 w 22"/>
                <a:gd name="T21" fmla="*/ 0 h 9"/>
                <a:gd name="T22" fmla="*/ 3 w 22"/>
                <a:gd name="T23" fmla="*/ 2 h 9"/>
                <a:gd name="T24" fmla="*/ 0 w 22"/>
                <a:gd name="T25" fmla="*/ 7 h 9"/>
                <a:gd name="T26" fmla="*/ 3 w 22"/>
                <a:gd name="T27" fmla="*/ 7 h 9"/>
                <a:gd name="T28" fmla="*/ 5 w 22"/>
                <a:gd name="T29"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 h="9">
                  <a:moveTo>
                    <a:pt x="5" y="5"/>
                  </a:moveTo>
                  <a:lnTo>
                    <a:pt x="12" y="7"/>
                  </a:lnTo>
                  <a:lnTo>
                    <a:pt x="15" y="9"/>
                  </a:lnTo>
                  <a:lnTo>
                    <a:pt x="15" y="7"/>
                  </a:lnTo>
                  <a:lnTo>
                    <a:pt x="19" y="5"/>
                  </a:lnTo>
                  <a:lnTo>
                    <a:pt x="22" y="2"/>
                  </a:lnTo>
                  <a:lnTo>
                    <a:pt x="22" y="0"/>
                  </a:lnTo>
                  <a:lnTo>
                    <a:pt x="17" y="0"/>
                  </a:lnTo>
                  <a:lnTo>
                    <a:pt x="15" y="2"/>
                  </a:lnTo>
                  <a:lnTo>
                    <a:pt x="7" y="2"/>
                  </a:lnTo>
                  <a:lnTo>
                    <a:pt x="5" y="0"/>
                  </a:lnTo>
                  <a:lnTo>
                    <a:pt x="3" y="2"/>
                  </a:lnTo>
                  <a:lnTo>
                    <a:pt x="0" y="7"/>
                  </a:lnTo>
                  <a:lnTo>
                    <a:pt x="3" y="7"/>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07" name="Freeform 509"/>
            <p:cNvSpPr>
              <a:spLocks/>
            </p:cNvSpPr>
            <p:nvPr/>
          </p:nvSpPr>
          <p:spPr bwMode="auto">
            <a:xfrm>
              <a:off x="7602994" y="4480152"/>
              <a:ext cx="3253" cy="5693"/>
            </a:xfrm>
            <a:custGeom>
              <a:avLst/>
              <a:gdLst>
                <a:gd name="T0" fmla="*/ 4 w 4"/>
                <a:gd name="T1" fmla="*/ 2 h 7"/>
                <a:gd name="T2" fmla="*/ 2 w 4"/>
                <a:gd name="T3" fmla="*/ 0 h 7"/>
                <a:gd name="T4" fmla="*/ 0 w 4"/>
                <a:gd name="T5" fmla="*/ 4 h 7"/>
                <a:gd name="T6" fmla="*/ 2 w 4"/>
                <a:gd name="T7" fmla="*/ 7 h 7"/>
                <a:gd name="T8" fmla="*/ 4 w 4"/>
                <a:gd name="T9" fmla="*/ 4 h 7"/>
                <a:gd name="T10" fmla="*/ 4 w 4"/>
                <a:gd name="T11" fmla="*/ 2 h 7"/>
              </a:gdLst>
              <a:ahLst/>
              <a:cxnLst>
                <a:cxn ang="0">
                  <a:pos x="T0" y="T1"/>
                </a:cxn>
                <a:cxn ang="0">
                  <a:pos x="T2" y="T3"/>
                </a:cxn>
                <a:cxn ang="0">
                  <a:pos x="T4" y="T5"/>
                </a:cxn>
                <a:cxn ang="0">
                  <a:pos x="T6" y="T7"/>
                </a:cxn>
                <a:cxn ang="0">
                  <a:pos x="T8" y="T9"/>
                </a:cxn>
                <a:cxn ang="0">
                  <a:pos x="T10" y="T11"/>
                </a:cxn>
              </a:cxnLst>
              <a:rect l="0" t="0" r="r" b="b"/>
              <a:pathLst>
                <a:path w="4" h="7">
                  <a:moveTo>
                    <a:pt x="4" y="2"/>
                  </a:moveTo>
                  <a:lnTo>
                    <a:pt x="2" y="0"/>
                  </a:lnTo>
                  <a:lnTo>
                    <a:pt x="0" y="4"/>
                  </a:lnTo>
                  <a:lnTo>
                    <a:pt x="2" y="7"/>
                  </a:lnTo>
                  <a:lnTo>
                    <a:pt x="4" y="4"/>
                  </a:lnTo>
                  <a:lnTo>
                    <a:pt x="4"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08" name="Freeform 510"/>
            <p:cNvSpPr>
              <a:spLocks/>
            </p:cNvSpPr>
            <p:nvPr/>
          </p:nvSpPr>
          <p:spPr bwMode="auto">
            <a:xfrm>
              <a:off x="7631459" y="4518375"/>
              <a:ext cx="2440" cy="1627"/>
            </a:xfrm>
            <a:custGeom>
              <a:avLst/>
              <a:gdLst>
                <a:gd name="T0" fmla="*/ 0 w 3"/>
                <a:gd name="T1" fmla="*/ 0 h 2"/>
                <a:gd name="T2" fmla="*/ 0 w 3"/>
                <a:gd name="T3" fmla="*/ 2 h 2"/>
                <a:gd name="T4" fmla="*/ 3 w 3"/>
                <a:gd name="T5" fmla="*/ 0 h 2"/>
                <a:gd name="T6" fmla="*/ 0 w 3"/>
                <a:gd name="T7" fmla="*/ 0 h 2"/>
              </a:gdLst>
              <a:ahLst/>
              <a:cxnLst>
                <a:cxn ang="0">
                  <a:pos x="T0" y="T1"/>
                </a:cxn>
                <a:cxn ang="0">
                  <a:pos x="T2" y="T3"/>
                </a:cxn>
                <a:cxn ang="0">
                  <a:pos x="T4" y="T5"/>
                </a:cxn>
                <a:cxn ang="0">
                  <a:pos x="T6" y="T7"/>
                </a:cxn>
              </a:cxnLst>
              <a:rect l="0" t="0" r="r" b="b"/>
              <a:pathLst>
                <a:path w="3" h="2">
                  <a:moveTo>
                    <a:pt x="0" y="0"/>
                  </a:moveTo>
                  <a:lnTo>
                    <a:pt x="0" y="2"/>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09" name="Freeform 511"/>
            <p:cNvSpPr>
              <a:spLocks/>
            </p:cNvSpPr>
            <p:nvPr/>
          </p:nvSpPr>
          <p:spPr bwMode="auto">
            <a:xfrm>
              <a:off x="7735558" y="4419969"/>
              <a:ext cx="1626" cy="4066"/>
            </a:xfrm>
            <a:custGeom>
              <a:avLst/>
              <a:gdLst>
                <a:gd name="T0" fmla="*/ 0 w 2"/>
                <a:gd name="T1" fmla="*/ 5 h 5"/>
                <a:gd name="T2" fmla="*/ 2 w 2"/>
                <a:gd name="T3" fmla="*/ 3 h 5"/>
                <a:gd name="T4" fmla="*/ 0 w 2"/>
                <a:gd name="T5" fmla="*/ 0 h 5"/>
                <a:gd name="T6" fmla="*/ 0 w 2"/>
                <a:gd name="T7" fmla="*/ 5 h 5"/>
              </a:gdLst>
              <a:ahLst/>
              <a:cxnLst>
                <a:cxn ang="0">
                  <a:pos x="T0" y="T1"/>
                </a:cxn>
                <a:cxn ang="0">
                  <a:pos x="T2" y="T3"/>
                </a:cxn>
                <a:cxn ang="0">
                  <a:pos x="T4" y="T5"/>
                </a:cxn>
                <a:cxn ang="0">
                  <a:pos x="T6" y="T7"/>
                </a:cxn>
              </a:cxnLst>
              <a:rect l="0" t="0" r="r" b="b"/>
              <a:pathLst>
                <a:path w="2" h="5">
                  <a:moveTo>
                    <a:pt x="0" y="5"/>
                  </a:moveTo>
                  <a:lnTo>
                    <a:pt x="2" y="3"/>
                  </a:lnTo>
                  <a:lnTo>
                    <a:pt x="0"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10" name="Freeform 512"/>
            <p:cNvSpPr>
              <a:spLocks/>
            </p:cNvSpPr>
            <p:nvPr/>
          </p:nvSpPr>
          <p:spPr bwMode="auto">
            <a:xfrm>
              <a:off x="8058427" y="4506989"/>
              <a:ext cx="4066" cy="7320"/>
            </a:xfrm>
            <a:custGeom>
              <a:avLst/>
              <a:gdLst>
                <a:gd name="T0" fmla="*/ 0 w 5"/>
                <a:gd name="T1" fmla="*/ 2 h 9"/>
                <a:gd name="T2" fmla="*/ 0 w 5"/>
                <a:gd name="T3" fmla="*/ 5 h 9"/>
                <a:gd name="T4" fmla="*/ 2 w 5"/>
                <a:gd name="T5" fmla="*/ 9 h 9"/>
                <a:gd name="T6" fmla="*/ 5 w 5"/>
                <a:gd name="T7" fmla="*/ 9 h 9"/>
                <a:gd name="T8" fmla="*/ 5 w 5"/>
                <a:gd name="T9" fmla="*/ 7 h 9"/>
                <a:gd name="T10" fmla="*/ 0 w 5"/>
                <a:gd name="T11" fmla="*/ 5 h 9"/>
                <a:gd name="T12" fmla="*/ 0 w 5"/>
                <a:gd name="T13" fmla="*/ 0 h 9"/>
                <a:gd name="T14" fmla="*/ 0 w 5"/>
                <a:gd name="T15" fmla="*/ 2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9">
                  <a:moveTo>
                    <a:pt x="0" y="2"/>
                  </a:moveTo>
                  <a:lnTo>
                    <a:pt x="0" y="5"/>
                  </a:lnTo>
                  <a:lnTo>
                    <a:pt x="2" y="9"/>
                  </a:lnTo>
                  <a:lnTo>
                    <a:pt x="5" y="9"/>
                  </a:lnTo>
                  <a:lnTo>
                    <a:pt x="5" y="7"/>
                  </a:lnTo>
                  <a:lnTo>
                    <a:pt x="0" y="5"/>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11" name="Freeform 513"/>
            <p:cNvSpPr>
              <a:spLocks/>
            </p:cNvSpPr>
            <p:nvPr/>
          </p:nvSpPr>
          <p:spPr bwMode="auto">
            <a:xfrm>
              <a:off x="7703027" y="4449246"/>
              <a:ext cx="7320" cy="11386"/>
            </a:xfrm>
            <a:custGeom>
              <a:avLst/>
              <a:gdLst>
                <a:gd name="T0" fmla="*/ 7 w 9"/>
                <a:gd name="T1" fmla="*/ 2 h 14"/>
                <a:gd name="T2" fmla="*/ 4 w 9"/>
                <a:gd name="T3" fmla="*/ 2 h 14"/>
                <a:gd name="T4" fmla="*/ 2 w 9"/>
                <a:gd name="T5" fmla="*/ 2 h 14"/>
                <a:gd name="T6" fmla="*/ 0 w 9"/>
                <a:gd name="T7" fmla="*/ 7 h 14"/>
                <a:gd name="T8" fmla="*/ 4 w 9"/>
                <a:gd name="T9" fmla="*/ 7 h 14"/>
                <a:gd name="T10" fmla="*/ 4 w 9"/>
                <a:gd name="T11" fmla="*/ 14 h 14"/>
                <a:gd name="T12" fmla="*/ 9 w 9"/>
                <a:gd name="T13" fmla="*/ 12 h 14"/>
                <a:gd name="T14" fmla="*/ 9 w 9"/>
                <a:gd name="T15" fmla="*/ 7 h 14"/>
                <a:gd name="T16" fmla="*/ 7 w 9"/>
                <a:gd name="T17" fmla="*/ 5 h 14"/>
                <a:gd name="T18" fmla="*/ 9 w 9"/>
                <a:gd name="T19" fmla="*/ 0 h 14"/>
                <a:gd name="T20" fmla="*/ 7 w 9"/>
                <a:gd name="T2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14">
                  <a:moveTo>
                    <a:pt x="7" y="2"/>
                  </a:moveTo>
                  <a:lnTo>
                    <a:pt x="4" y="2"/>
                  </a:lnTo>
                  <a:lnTo>
                    <a:pt x="2" y="2"/>
                  </a:lnTo>
                  <a:lnTo>
                    <a:pt x="0" y="7"/>
                  </a:lnTo>
                  <a:lnTo>
                    <a:pt x="4" y="7"/>
                  </a:lnTo>
                  <a:lnTo>
                    <a:pt x="4" y="14"/>
                  </a:lnTo>
                  <a:lnTo>
                    <a:pt x="9" y="12"/>
                  </a:lnTo>
                  <a:lnTo>
                    <a:pt x="9" y="7"/>
                  </a:lnTo>
                  <a:lnTo>
                    <a:pt x="7" y="5"/>
                  </a:lnTo>
                  <a:lnTo>
                    <a:pt x="9" y="0"/>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12" name="Freeform 514"/>
            <p:cNvSpPr>
              <a:spLocks/>
            </p:cNvSpPr>
            <p:nvPr/>
          </p:nvSpPr>
          <p:spPr bwMode="auto">
            <a:xfrm>
              <a:off x="7624139" y="4506989"/>
              <a:ext cx="3253" cy="5693"/>
            </a:xfrm>
            <a:custGeom>
              <a:avLst/>
              <a:gdLst>
                <a:gd name="T0" fmla="*/ 0 w 4"/>
                <a:gd name="T1" fmla="*/ 2 h 7"/>
                <a:gd name="T2" fmla="*/ 2 w 4"/>
                <a:gd name="T3" fmla="*/ 5 h 7"/>
                <a:gd name="T4" fmla="*/ 4 w 4"/>
                <a:gd name="T5" fmla="*/ 7 h 7"/>
                <a:gd name="T6" fmla="*/ 0 w 4"/>
                <a:gd name="T7" fmla="*/ 0 h 7"/>
                <a:gd name="T8" fmla="*/ 0 w 4"/>
                <a:gd name="T9" fmla="*/ 2 h 7"/>
              </a:gdLst>
              <a:ahLst/>
              <a:cxnLst>
                <a:cxn ang="0">
                  <a:pos x="T0" y="T1"/>
                </a:cxn>
                <a:cxn ang="0">
                  <a:pos x="T2" y="T3"/>
                </a:cxn>
                <a:cxn ang="0">
                  <a:pos x="T4" y="T5"/>
                </a:cxn>
                <a:cxn ang="0">
                  <a:pos x="T6" y="T7"/>
                </a:cxn>
                <a:cxn ang="0">
                  <a:pos x="T8" y="T9"/>
                </a:cxn>
              </a:cxnLst>
              <a:rect l="0" t="0" r="r" b="b"/>
              <a:pathLst>
                <a:path w="4" h="7">
                  <a:moveTo>
                    <a:pt x="0" y="2"/>
                  </a:moveTo>
                  <a:lnTo>
                    <a:pt x="2" y="5"/>
                  </a:lnTo>
                  <a:lnTo>
                    <a:pt x="4" y="7"/>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13" name="Freeform 515"/>
            <p:cNvSpPr>
              <a:spLocks/>
            </p:cNvSpPr>
            <p:nvPr/>
          </p:nvSpPr>
          <p:spPr bwMode="auto">
            <a:xfrm>
              <a:off x="8048669" y="4612715"/>
              <a:ext cx="2440" cy="1627"/>
            </a:xfrm>
            <a:custGeom>
              <a:avLst/>
              <a:gdLst>
                <a:gd name="T0" fmla="*/ 3 w 3"/>
                <a:gd name="T1" fmla="*/ 0 h 2"/>
                <a:gd name="T2" fmla="*/ 3 w 3"/>
                <a:gd name="T3" fmla="*/ 0 h 2"/>
                <a:gd name="T4" fmla="*/ 0 w 3"/>
                <a:gd name="T5" fmla="*/ 2 h 2"/>
                <a:gd name="T6" fmla="*/ 3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lnTo>
                    <a:pt x="3" y="0"/>
                  </a:lnTo>
                  <a:lnTo>
                    <a:pt x="0" y="2"/>
                  </a:lnTo>
                  <a:lnTo>
                    <a:pt x="3"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14" name="Freeform 516"/>
            <p:cNvSpPr>
              <a:spLocks/>
            </p:cNvSpPr>
            <p:nvPr/>
          </p:nvSpPr>
          <p:spPr bwMode="auto">
            <a:xfrm>
              <a:off x="8051108" y="4502923"/>
              <a:ext cx="15452" cy="4066"/>
            </a:xfrm>
            <a:custGeom>
              <a:avLst/>
              <a:gdLst>
                <a:gd name="T0" fmla="*/ 0 w 19"/>
                <a:gd name="T1" fmla="*/ 3 h 5"/>
                <a:gd name="T2" fmla="*/ 4 w 19"/>
                <a:gd name="T3" fmla="*/ 5 h 5"/>
                <a:gd name="T4" fmla="*/ 14 w 19"/>
                <a:gd name="T5" fmla="*/ 3 h 5"/>
                <a:gd name="T6" fmla="*/ 19 w 19"/>
                <a:gd name="T7" fmla="*/ 0 h 5"/>
                <a:gd name="T8" fmla="*/ 14 w 19"/>
                <a:gd name="T9" fmla="*/ 0 h 5"/>
                <a:gd name="T10" fmla="*/ 7 w 19"/>
                <a:gd name="T11" fmla="*/ 0 h 5"/>
                <a:gd name="T12" fmla="*/ 4 w 19"/>
                <a:gd name="T13" fmla="*/ 0 h 5"/>
                <a:gd name="T14" fmla="*/ 2 w 19"/>
                <a:gd name="T15" fmla="*/ 0 h 5"/>
                <a:gd name="T16" fmla="*/ 0 w 19"/>
                <a:gd name="T17" fmla="*/ 0 h 5"/>
                <a:gd name="T18" fmla="*/ 0 w 19"/>
                <a:gd name="T19" fmla="*/ 3 h 5"/>
                <a:gd name="T20" fmla="*/ 0 w 19"/>
                <a:gd name="T2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5">
                  <a:moveTo>
                    <a:pt x="0" y="3"/>
                  </a:moveTo>
                  <a:lnTo>
                    <a:pt x="4" y="5"/>
                  </a:lnTo>
                  <a:lnTo>
                    <a:pt x="14" y="3"/>
                  </a:lnTo>
                  <a:lnTo>
                    <a:pt x="19" y="0"/>
                  </a:lnTo>
                  <a:lnTo>
                    <a:pt x="14" y="0"/>
                  </a:lnTo>
                  <a:lnTo>
                    <a:pt x="7" y="0"/>
                  </a:lnTo>
                  <a:lnTo>
                    <a:pt x="4" y="0"/>
                  </a:lnTo>
                  <a:lnTo>
                    <a:pt x="2" y="0"/>
                  </a:lnTo>
                  <a:lnTo>
                    <a:pt x="0" y="0"/>
                  </a:lnTo>
                  <a:lnTo>
                    <a:pt x="0" y="3"/>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15" name="Freeform 517"/>
            <p:cNvSpPr>
              <a:spLocks/>
            </p:cNvSpPr>
            <p:nvPr/>
          </p:nvSpPr>
          <p:spPr bwMode="auto">
            <a:xfrm>
              <a:off x="7704653" y="4481777"/>
              <a:ext cx="5693" cy="4066"/>
            </a:xfrm>
            <a:custGeom>
              <a:avLst/>
              <a:gdLst>
                <a:gd name="T0" fmla="*/ 7 w 7"/>
                <a:gd name="T1" fmla="*/ 2 h 5"/>
                <a:gd name="T2" fmla="*/ 5 w 7"/>
                <a:gd name="T3" fmla="*/ 0 h 5"/>
                <a:gd name="T4" fmla="*/ 2 w 7"/>
                <a:gd name="T5" fmla="*/ 0 h 5"/>
                <a:gd name="T6" fmla="*/ 0 w 7"/>
                <a:gd name="T7" fmla="*/ 2 h 5"/>
                <a:gd name="T8" fmla="*/ 2 w 7"/>
                <a:gd name="T9" fmla="*/ 5 h 5"/>
                <a:gd name="T10" fmla="*/ 7 w 7"/>
                <a:gd name="T11" fmla="*/ 2 h 5"/>
              </a:gdLst>
              <a:ahLst/>
              <a:cxnLst>
                <a:cxn ang="0">
                  <a:pos x="T0" y="T1"/>
                </a:cxn>
                <a:cxn ang="0">
                  <a:pos x="T2" y="T3"/>
                </a:cxn>
                <a:cxn ang="0">
                  <a:pos x="T4" y="T5"/>
                </a:cxn>
                <a:cxn ang="0">
                  <a:pos x="T6" y="T7"/>
                </a:cxn>
                <a:cxn ang="0">
                  <a:pos x="T8" y="T9"/>
                </a:cxn>
                <a:cxn ang="0">
                  <a:pos x="T10" y="T11"/>
                </a:cxn>
              </a:cxnLst>
              <a:rect l="0" t="0" r="r" b="b"/>
              <a:pathLst>
                <a:path w="7" h="5">
                  <a:moveTo>
                    <a:pt x="7" y="2"/>
                  </a:moveTo>
                  <a:lnTo>
                    <a:pt x="5" y="0"/>
                  </a:lnTo>
                  <a:lnTo>
                    <a:pt x="2" y="0"/>
                  </a:lnTo>
                  <a:lnTo>
                    <a:pt x="0" y="2"/>
                  </a:lnTo>
                  <a:lnTo>
                    <a:pt x="2" y="5"/>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16" name="Freeform 518"/>
            <p:cNvSpPr>
              <a:spLocks/>
            </p:cNvSpPr>
            <p:nvPr/>
          </p:nvSpPr>
          <p:spPr bwMode="auto">
            <a:xfrm>
              <a:off x="7606247" y="4489910"/>
              <a:ext cx="12200" cy="13013"/>
            </a:xfrm>
            <a:custGeom>
              <a:avLst/>
              <a:gdLst>
                <a:gd name="T0" fmla="*/ 5 w 15"/>
                <a:gd name="T1" fmla="*/ 0 h 16"/>
                <a:gd name="T2" fmla="*/ 0 w 15"/>
                <a:gd name="T3" fmla="*/ 2 h 16"/>
                <a:gd name="T4" fmla="*/ 0 w 15"/>
                <a:gd name="T5" fmla="*/ 7 h 16"/>
                <a:gd name="T6" fmla="*/ 5 w 15"/>
                <a:gd name="T7" fmla="*/ 7 h 16"/>
                <a:gd name="T8" fmla="*/ 10 w 15"/>
                <a:gd name="T9" fmla="*/ 16 h 16"/>
                <a:gd name="T10" fmla="*/ 15 w 15"/>
                <a:gd name="T11" fmla="*/ 16 h 16"/>
                <a:gd name="T12" fmla="*/ 15 w 15"/>
                <a:gd name="T13" fmla="*/ 9 h 16"/>
                <a:gd name="T14" fmla="*/ 10 w 15"/>
                <a:gd name="T15" fmla="*/ 2 h 16"/>
                <a:gd name="T16" fmla="*/ 5 w 15"/>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6">
                  <a:moveTo>
                    <a:pt x="5" y="0"/>
                  </a:moveTo>
                  <a:lnTo>
                    <a:pt x="0" y="2"/>
                  </a:lnTo>
                  <a:lnTo>
                    <a:pt x="0" y="7"/>
                  </a:lnTo>
                  <a:lnTo>
                    <a:pt x="5" y="7"/>
                  </a:lnTo>
                  <a:lnTo>
                    <a:pt x="10" y="16"/>
                  </a:lnTo>
                  <a:lnTo>
                    <a:pt x="15" y="16"/>
                  </a:lnTo>
                  <a:lnTo>
                    <a:pt x="15" y="9"/>
                  </a:lnTo>
                  <a:lnTo>
                    <a:pt x="10"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17" name="Freeform 519"/>
            <p:cNvSpPr>
              <a:spLocks/>
            </p:cNvSpPr>
            <p:nvPr/>
          </p:nvSpPr>
          <p:spPr bwMode="auto">
            <a:xfrm>
              <a:off x="7558265" y="4422409"/>
              <a:ext cx="5693" cy="5693"/>
            </a:xfrm>
            <a:custGeom>
              <a:avLst/>
              <a:gdLst>
                <a:gd name="T0" fmla="*/ 3 w 7"/>
                <a:gd name="T1" fmla="*/ 0 h 7"/>
                <a:gd name="T2" fmla="*/ 0 w 7"/>
                <a:gd name="T3" fmla="*/ 0 h 7"/>
                <a:gd name="T4" fmla="*/ 0 w 7"/>
                <a:gd name="T5" fmla="*/ 2 h 7"/>
                <a:gd name="T6" fmla="*/ 3 w 7"/>
                <a:gd name="T7" fmla="*/ 7 h 7"/>
                <a:gd name="T8" fmla="*/ 7 w 7"/>
                <a:gd name="T9" fmla="*/ 4 h 7"/>
                <a:gd name="T10" fmla="*/ 5 w 7"/>
                <a:gd name="T11" fmla="*/ 2 h 7"/>
                <a:gd name="T12" fmla="*/ 3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3" y="0"/>
                  </a:moveTo>
                  <a:lnTo>
                    <a:pt x="0" y="0"/>
                  </a:lnTo>
                  <a:lnTo>
                    <a:pt x="0" y="2"/>
                  </a:lnTo>
                  <a:lnTo>
                    <a:pt x="3" y="7"/>
                  </a:lnTo>
                  <a:lnTo>
                    <a:pt x="7" y="4"/>
                  </a:lnTo>
                  <a:lnTo>
                    <a:pt x="5"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18" name="Freeform 520"/>
            <p:cNvSpPr>
              <a:spLocks/>
            </p:cNvSpPr>
            <p:nvPr/>
          </p:nvSpPr>
          <p:spPr bwMode="auto">
            <a:xfrm>
              <a:off x="7655044" y="4435421"/>
              <a:ext cx="7320" cy="8133"/>
            </a:xfrm>
            <a:custGeom>
              <a:avLst/>
              <a:gdLst>
                <a:gd name="T0" fmla="*/ 2 w 9"/>
                <a:gd name="T1" fmla="*/ 3 h 10"/>
                <a:gd name="T2" fmla="*/ 0 w 9"/>
                <a:gd name="T3" fmla="*/ 5 h 10"/>
                <a:gd name="T4" fmla="*/ 2 w 9"/>
                <a:gd name="T5" fmla="*/ 10 h 10"/>
                <a:gd name="T6" fmla="*/ 4 w 9"/>
                <a:gd name="T7" fmla="*/ 10 h 10"/>
                <a:gd name="T8" fmla="*/ 9 w 9"/>
                <a:gd name="T9" fmla="*/ 5 h 10"/>
                <a:gd name="T10" fmla="*/ 7 w 9"/>
                <a:gd name="T11" fmla="*/ 0 h 10"/>
                <a:gd name="T12" fmla="*/ 2 w 9"/>
                <a:gd name="T13" fmla="*/ 3 h 10"/>
              </a:gdLst>
              <a:ahLst/>
              <a:cxnLst>
                <a:cxn ang="0">
                  <a:pos x="T0" y="T1"/>
                </a:cxn>
                <a:cxn ang="0">
                  <a:pos x="T2" y="T3"/>
                </a:cxn>
                <a:cxn ang="0">
                  <a:pos x="T4" y="T5"/>
                </a:cxn>
                <a:cxn ang="0">
                  <a:pos x="T6" y="T7"/>
                </a:cxn>
                <a:cxn ang="0">
                  <a:pos x="T8" y="T9"/>
                </a:cxn>
                <a:cxn ang="0">
                  <a:pos x="T10" y="T11"/>
                </a:cxn>
                <a:cxn ang="0">
                  <a:pos x="T12" y="T13"/>
                </a:cxn>
              </a:cxnLst>
              <a:rect l="0" t="0" r="r" b="b"/>
              <a:pathLst>
                <a:path w="9" h="10">
                  <a:moveTo>
                    <a:pt x="2" y="3"/>
                  </a:moveTo>
                  <a:lnTo>
                    <a:pt x="0" y="5"/>
                  </a:lnTo>
                  <a:lnTo>
                    <a:pt x="2" y="10"/>
                  </a:lnTo>
                  <a:lnTo>
                    <a:pt x="4" y="10"/>
                  </a:lnTo>
                  <a:lnTo>
                    <a:pt x="9" y="5"/>
                  </a:lnTo>
                  <a:lnTo>
                    <a:pt x="7" y="0"/>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19" name="Freeform 521"/>
            <p:cNvSpPr>
              <a:spLocks/>
            </p:cNvSpPr>
            <p:nvPr/>
          </p:nvSpPr>
          <p:spPr bwMode="auto">
            <a:xfrm>
              <a:off x="7673749" y="4450873"/>
              <a:ext cx="9760" cy="11386"/>
            </a:xfrm>
            <a:custGeom>
              <a:avLst/>
              <a:gdLst>
                <a:gd name="T0" fmla="*/ 7 w 12"/>
                <a:gd name="T1" fmla="*/ 12 h 14"/>
                <a:gd name="T2" fmla="*/ 12 w 12"/>
                <a:gd name="T3" fmla="*/ 14 h 14"/>
                <a:gd name="T4" fmla="*/ 12 w 12"/>
                <a:gd name="T5" fmla="*/ 12 h 14"/>
                <a:gd name="T6" fmla="*/ 12 w 12"/>
                <a:gd name="T7" fmla="*/ 5 h 14"/>
                <a:gd name="T8" fmla="*/ 7 w 12"/>
                <a:gd name="T9" fmla="*/ 3 h 14"/>
                <a:gd name="T10" fmla="*/ 3 w 12"/>
                <a:gd name="T11" fmla="*/ 0 h 14"/>
                <a:gd name="T12" fmla="*/ 0 w 12"/>
                <a:gd name="T13" fmla="*/ 7 h 14"/>
                <a:gd name="T14" fmla="*/ 0 w 12"/>
                <a:gd name="T15" fmla="*/ 10 h 14"/>
                <a:gd name="T16" fmla="*/ 7 w 12"/>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4">
                  <a:moveTo>
                    <a:pt x="7" y="12"/>
                  </a:moveTo>
                  <a:lnTo>
                    <a:pt x="12" y="14"/>
                  </a:lnTo>
                  <a:lnTo>
                    <a:pt x="12" y="12"/>
                  </a:lnTo>
                  <a:lnTo>
                    <a:pt x="12" y="5"/>
                  </a:lnTo>
                  <a:lnTo>
                    <a:pt x="7" y="3"/>
                  </a:lnTo>
                  <a:lnTo>
                    <a:pt x="3" y="0"/>
                  </a:lnTo>
                  <a:lnTo>
                    <a:pt x="0" y="7"/>
                  </a:lnTo>
                  <a:lnTo>
                    <a:pt x="0" y="10"/>
                  </a:lnTo>
                  <a:lnTo>
                    <a:pt x="7"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20" name="Freeform 522"/>
            <p:cNvSpPr>
              <a:spLocks/>
            </p:cNvSpPr>
            <p:nvPr/>
          </p:nvSpPr>
          <p:spPr bwMode="auto">
            <a:xfrm>
              <a:off x="7697334" y="4450873"/>
              <a:ext cx="3253" cy="4066"/>
            </a:xfrm>
            <a:custGeom>
              <a:avLst/>
              <a:gdLst>
                <a:gd name="T0" fmla="*/ 4 w 4"/>
                <a:gd name="T1" fmla="*/ 5 h 5"/>
                <a:gd name="T2" fmla="*/ 4 w 4"/>
                <a:gd name="T3" fmla="*/ 3 h 5"/>
                <a:gd name="T4" fmla="*/ 4 w 4"/>
                <a:gd name="T5" fmla="*/ 0 h 5"/>
                <a:gd name="T6" fmla="*/ 0 w 4"/>
                <a:gd name="T7" fmla="*/ 5 h 5"/>
                <a:gd name="T8" fmla="*/ 4 w 4"/>
                <a:gd name="T9" fmla="*/ 5 h 5"/>
              </a:gdLst>
              <a:ahLst/>
              <a:cxnLst>
                <a:cxn ang="0">
                  <a:pos x="T0" y="T1"/>
                </a:cxn>
                <a:cxn ang="0">
                  <a:pos x="T2" y="T3"/>
                </a:cxn>
                <a:cxn ang="0">
                  <a:pos x="T4" y="T5"/>
                </a:cxn>
                <a:cxn ang="0">
                  <a:pos x="T6" y="T7"/>
                </a:cxn>
                <a:cxn ang="0">
                  <a:pos x="T8" y="T9"/>
                </a:cxn>
              </a:cxnLst>
              <a:rect l="0" t="0" r="r" b="b"/>
              <a:pathLst>
                <a:path w="4" h="5">
                  <a:moveTo>
                    <a:pt x="4" y="5"/>
                  </a:moveTo>
                  <a:lnTo>
                    <a:pt x="4" y="3"/>
                  </a:lnTo>
                  <a:lnTo>
                    <a:pt x="4" y="0"/>
                  </a:lnTo>
                  <a:lnTo>
                    <a:pt x="0" y="5"/>
                  </a:lnTo>
                  <a:lnTo>
                    <a:pt x="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21" name="Freeform 523"/>
            <p:cNvSpPr>
              <a:spLocks/>
            </p:cNvSpPr>
            <p:nvPr/>
          </p:nvSpPr>
          <p:spPr bwMode="auto">
            <a:xfrm>
              <a:off x="7666429" y="4447620"/>
              <a:ext cx="7320" cy="7320"/>
            </a:xfrm>
            <a:custGeom>
              <a:avLst/>
              <a:gdLst>
                <a:gd name="T0" fmla="*/ 2 w 9"/>
                <a:gd name="T1" fmla="*/ 0 h 9"/>
                <a:gd name="T2" fmla="*/ 0 w 9"/>
                <a:gd name="T3" fmla="*/ 0 h 9"/>
                <a:gd name="T4" fmla="*/ 4 w 9"/>
                <a:gd name="T5" fmla="*/ 7 h 9"/>
                <a:gd name="T6" fmla="*/ 7 w 9"/>
                <a:gd name="T7" fmla="*/ 9 h 9"/>
                <a:gd name="T8" fmla="*/ 9 w 9"/>
                <a:gd name="T9" fmla="*/ 4 h 9"/>
                <a:gd name="T10" fmla="*/ 7 w 9"/>
                <a:gd name="T11" fmla="*/ 2 h 9"/>
                <a:gd name="T12" fmla="*/ 2 w 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9" h="9">
                  <a:moveTo>
                    <a:pt x="2" y="0"/>
                  </a:moveTo>
                  <a:lnTo>
                    <a:pt x="0" y="0"/>
                  </a:lnTo>
                  <a:lnTo>
                    <a:pt x="4" y="7"/>
                  </a:lnTo>
                  <a:lnTo>
                    <a:pt x="7" y="9"/>
                  </a:lnTo>
                  <a:lnTo>
                    <a:pt x="9" y="4"/>
                  </a:lnTo>
                  <a:lnTo>
                    <a:pt x="7"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22" name="Freeform 524"/>
            <p:cNvSpPr>
              <a:spLocks/>
            </p:cNvSpPr>
            <p:nvPr/>
          </p:nvSpPr>
          <p:spPr bwMode="auto">
            <a:xfrm>
              <a:off x="8087705" y="4611088"/>
              <a:ext cx="7320" cy="3253"/>
            </a:xfrm>
            <a:custGeom>
              <a:avLst/>
              <a:gdLst>
                <a:gd name="T0" fmla="*/ 4 w 9"/>
                <a:gd name="T1" fmla="*/ 4 h 4"/>
                <a:gd name="T2" fmla="*/ 9 w 9"/>
                <a:gd name="T3" fmla="*/ 2 h 4"/>
                <a:gd name="T4" fmla="*/ 9 w 9"/>
                <a:gd name="T5" fmla="*/ 0 h 4"/>
                <a:gd name="T6" fmla="*/ 7 w 9"/>
                <a:gd name="T7" fmla="*/ 0 h 4"/>
                <a:gd name="T8" fmla="*/ 0 w 9"/>
                <a:gd name="T9" fmla="*/ 0 h 4"/>
                <a:gd name="T10" fmla="*/ 2 w 9"/>
                <a:gd name="T11" fmla="*/ 2 h 4"/>
                <a:gd name="T12" fmla="*/ 4 w 9"/>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9" h="4">
                  <a:moveTo>
                    <a:pt x="4" y="4"/>
                  </a:moveTo>
                  <a:lnTo>
                    <a:pt x="9" y="2"/>
                  </a:lnTo>
                  <a:lnTo>
                    <a:pt x="9" y="0"/>
                  </a:lnTo>
                  <a:lnTo>
                    <a:pt x="7" y="0"/>
                  </a:lnTo>
                  <a:lnTo>
                    <a:pt x="0" y="0"/>
                  </a:lnTo>
                  <a:lnTo>
                    <a:pt x="2" y="2"/>
                  </a:lnTo>
                  <a:lnTo>
                    <a:pt x="4"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23" name="Freeform 525"/>
            <p:cNvSpPr>
              <a:spLocks/>
            </p:cNvSpPr>
            <p:nvPr/>
          </p:nvSpPr>
          <p:spPr bwMode="auto">
            <a:xfrm>
              <a:off x="8083638" y="4495603"/>
              <a:ext cx="13013" cy="7320"/>
            </a:xfrm>
            <a:custGeom>
              <a:avLst/>
              <a:gdLst>
                <a:gd name="T0" fmla="*/ 7 w 16"/>
                <a:gd name="T1" fmla="*/ 9 h 9"/>
                <a:gd name="T2" fmla="*/ 9 w 16"/>
                <a:gd name="T3" fmla="*/ 9 h 9"/>
                <a:gd name="T4" fmla="*/ 12 w 16"/>
                <a:gd name="T5" fmla="*/ 9 h 9"/>
                <a:gd name="T6" fmla="*/ 14 w 16"/>
                <a:gd name="T7" fmla="*/ 9 h 9"/>
                <a:gd name="T8" fmla="*/ 16 w 16"/>
                <a:gd name="T9" fmla="*/ 7 h 9"/>
                <a:gd name="T10" fmla="*/ 12 w 16"/>
                <a:gd name="T11" fmla="*/ 2 h 9"/>
                <a:gd name="T12" fmla="*/ 7 w 16"/>
                <a:gd name="T13" fmla="*/ 0 h 9"/>
                <a:gd name="T14" fmla="*/ 0 w 16"/>
                <a:gd name="T15" fmla="*/ 4 h 9"/>
                <a:gd name="T16" fmla="*/ 2 w 16"/>
                <a:gd name="T17" fmla="*/ 7 h 9"/>
                <a:gd name="T18" fmla="*/ 7 w 16"/>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9">
                  <a:moveTo>
                    <a:pt x="7" y="9"/>
                  </a:moveTo>
                  <a:lnTo>
                    <a:pt x="9" y="9"/>
                  </a:lnTo>
                  <a:lnTo>
                    <a:pt x="12" y="9"/>
                  </a:lnTo>
                  <a:lnTo>
                    <a:pt x="14" y="9"/>
                  </a:lnTo>
                  <a:lnTo>
                    <a:pt x="16" y="7"/>
                  </a:lnTo>
                  <a:lnTo>
                    <a:pt x="12" y="2"/>
                  </a:lnTo>
                  <a:lnTo>
                    <a:pt x="7" y="0"/>
                  </a:lnTo>
                  <a:lnTo>
                    <a:pt x="0" y="4"/>
                  </a:lnTo>
                  <a:lnTo>
                    <a:pt x="2" y="7"/>
                  </a:lnTo>
                  <a:lnTo>
                    <a:pt x="7"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24" name="Freeform 526"/>
            <p:cNvSpPr>
              <a:spLocks/>
            </p:cNvSpPr>
            <p:nvPr/>
          </p:nvSpPr>
          <p:spPr bwMode="auto">
            <a:xfrm>
              <a:off x="8079572" y="4483405"/>
              <a:ext cx="4066" cy="4066"/>
            </a:xfrm>
            <a:custGeom>
              <a:avLst/>
              <a:gdLst>
                <a:gd name="T0" fmla="*/ 3 w 5"/>
                <a:gd name="T1" fmla="*/ 3 h 5"/>
                <a:gd name="T2" fmla="*/ 3 w 5"/>
                <a:gd name="T3" fmla="*/ 0 h 5"/>
                <a:gd name="T4" fmla="*/ 0 w 5"/>
                <a:gd name="T5" fmla="*/ 3 h 5"/>
                <a:gd name="T6" fmla="*/ 5 w 5"/>
                <a:gd name="T7" fmla="*/ 5 h 5"/>
                <a:gd name="T8" fmla="*/ 3 w 5"/>
                <a:gd name="T9" fmla="*/ 3 h 5"/>
              </a:gdLst>
              <a:ahLst/>
              <a:cxnLst>
                <a:cxn ang="0">
                  <a:pos x="T0" y="T1"/>
                </a:cxn>
                <a:cxn ang="0">
                  <a:pos x="T2" y="T3"/>
                </a:cxn>
                <a:cxn ang="0">
                  <a:pos x="T4" y="T5"/>
                </a:cxn>
                <a:cxn ang="0">
                  <a:pos x="T6" y="T7"/>
                </a:cxn>
                <a:cxn ang="0">
                  <a:pos x="T8" y="T9"/>
                </a:cxn>
              </a:cxnLst>
              <a:rect l="0" t="0" r="r" b="b"/>
              <a:pathLst>
                <a:path w="5" h="5">
                  <a:moveTo>
                    <a:pt x="3" y="3"/>
                  </a:moveTo>
                  <a:lnTo>
                    <a:pt x="3" y="0"/>
                  </a:lnTo>
                  <a:lnTo>
                    <a:pt x="0" y="3"/>
                  </a:lnTo>
                  <a:lnTo>
                    <a:pt x="5" y="5"/>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25" name="Freeform 527"/>
            <p:cNvSpPr>
              <a:spLocks/>
            </p:cNvSpPr>
            <p:nvPr/>
          </p:nvSpPr>
          <p:spPr bwMode="auto">
            <a:xfrm>
              <a:off x="8083638" y="4612715"/>
              <a:ext cx="1626" cy="1627"/>
            </a:xfrm>
            <a:custGeom>
              <a:avLst/>
              <a:gdLst>
                <a:gd name="T0" fmla="*/ 2 w 2"/>
                <a:gd name="T1" fmla="*/ 0 h 2"/>
                <a:gd name="T2" fmla="*/ 0 w 2"/>
                <a:gd name="T3" fmla="*/ 0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0"/>
                  </a:lnTo>
                  <a:lnTo>
                    <a:pt x="2"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26" name="Freeform 528"/>
            <p:cNvSpPr>
              <a:spLocks/>
            </p:cNvSpPr>
            <p:nvPr/>
          </p:nvSpPr>
          <p:spPr bwMode="auto">
            <a:xfrm>
              <a:off x="8079572" y="4598889"/>
              <a:ext cx="2440" cy="2439"/>
            </a:xfrm>
            <a:custGeom>
              <a:avLst/>
              <a:gdLst>
                <a:gd name="T0" fmla="*/ 0 w 3"/>
                <a:gd name="T1" fmla="*/ 0 h 3"/>
                <a:gd name="T2" fmla="*/ 0 w 3"/>
                <a:gd name="T3" fmla="*/ 0 h 3"/>
                <a:gd name="T4" fmla="*/ 0 w 3"/>
                <a:gd name="T5" fmla="*/ 3 h 3"/>
                <a:gd name="T6" fmla="*/ 3 w 3"/>
                <a:gd name="T7" fmla="*/ 0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0"/>
                  </a:lnTo>
                  <a:lnTo>
                    <a:pt x="0" y="3"/>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27" name="Freeform 529"/>
            <p:cNvSpPr>
              <a:spLocks/>
            </p:cNvSpPr>
            <p:nvPr/>
          </p:nvSpPr>
          <p:spPr bwMode="auto">
            <a:xfrm>
              <a:off x="8075506" y="4611088"/>
              <a:ext cx="4066" cy="1627"/>
            </a:xfrm>
            <a:custGeom>
              <a:avLst/>
              <a:gdLst>
                <a:gd name="T0" fmla="*/ 5 w 5"/>
                <a:gd name="T1" fmla="*/ 2 h 2"/>
                <a:gd name="T2" fmla="*/ 3 w 5"/>
                <a:gd name="T3" fmla="*/ 0 h 2"/>
                <a:gd name="T4" fmla="*/ 0 w 5"/>
                <a:gd name="T5" fmla="*/ 0 h 2"/>
                <a:gd name="T6" fmla="*/ 3 w 5"/>
                <a:gd name="T7" fmla="*/ 2 h 2"/>
                <a:gd name="T8" fmla="*/ 5 w 5"/>
                <a:gd name="T9" fmla="*/ 2 h 2"/>
              </a:gdLst>
              <a:ahLst/>
              <a:cxnLst>
                <a:cxn ang="0">
                  <a:pos x="T0" y="T1"/>
                </a:cxn>
                <a:cxn ang="0">
                  <a:pos x="T2" y="T3"/>
                </a:cxn>
                <a:cxn ang="0">
                  <a:pos x="T4" y="T5"/>
                </a:cxn>
                <a:cxn ang="0">
                  <a:pos x="T6" y="T7"/>
                </a:cxn>
                <a:cxn ang="0">
                  <a:pos x="T8" y="T9"/>
                </a:cxn>
              </a:cxnLst>
              <a:rect l="0" t="0" r="r" b="b"/>
              <a:pathLst>
                <a:path w="5" h="2">
                  <a:moveTo>
                    <a:pt x="5" y="2"/>
                  </a:moveTo>
                  <a:lnTo>
                    <a:pt x="3" y="0"/>
                  </a:lnTo>
                  <a:lnTo>
                    <a:pt x="0" y="0"/>
                  </a:lnTo>
                  <a:lnTo>
                    <a:pt x="3" y="2"/>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28" name="Freeform 530"/>
            <p:cNvSpPr>
              <a:spLocks/>
            </p:cNvSpPr>
            <p:nvPr/>
          </p:nvSpPr>
          <p:spPr bwMode="auto">
            <a:xfrm>
              <a:off x="8010444" y="4612715"/>
              <a:ext cx="1626" cy="4066"/>
            </a:xfrm>
            <a:custGeom>
              <a:avLst/>
              <a:gdLst>
                <a:gd name="T0" fmla="*/ 2 w 2"/>
                <a:gd name="T1" fmla="*/ 0 h 5"/>
                <a:gd name="T2" fmla="*/ 0 w 2"/>
                <a:gd name="T3" fmla="*/ 2 h 5"/>
                <a:gd name="T4" fmla="*/ 2 w 2"/>
                <a:gd name="T5" fmla="*/ 5 h 5"/>
                <a:gd name="T6" fmla="*/ 2 w 2"/>
                <a:gd name="T7" fmla="*/ 2 h 5"/>
                <a:gd name="T8" fmla="*/ 2 w 2"/>
                <a:gd name="T9" fmla="*/ 0 h 5"/>
              </a:gdLst>
              <a:ahLst/>
              <a:cxnLst>
                <a:cxn ang="0">
                  <a:pos x="T0" y="T1"/>
                </a:cxn>
                <a:cxn ang="0">
                  <a:pos x="T2" y="T3"/>
                </a:cxn>
                <a:cxn ang="0">
                  <a:pos x="T4" y="T5"/>
                </a:cxn>
                <a:cxn ang="0">
                  <a:pos x="T6" y="T7"/>
                </a:cxn>
                <a:cxn ang="0">
                  <a:pos x="T8" y="T9"/>
                </a:cxn>
              </a:cxnLst>
              <a:rect l="0" t="0" r="r" b="b"/>
              <a:pathLst>
                <a:path w="2" h="5">
                  <a:moveTo>
                    <a:pt x="2" y="0"/>
                  </a:moveTo>
                  <a:lnTo>
                    <a:pt x="0" y="2"/>
                  </a:lnTo>
                  <a:lnTo>
                    <a:pt x="2" y="5"/>
                  </a:lnTo>
                  <a:lnTo>
                    <a:pt x="2"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29" name="Freeform 531"/>
            <p:cNvSpPr>
              <a:spLocks/>
            </p:cNvSpPr>
            <p:nvPr/>
          </p:nvSpPr>
          <p:spPr bwMode="auto">
            <a:xfrm>
              <a:off x="8004751" y="4547653"/>
              <a:ext cx="9760" cy="21146"/>
            </a:xfrm>
            <a:custGeom>
              <a:avLst/>
              <a:gdLst>
                <a:gd name="T0" fmla="*/ 9 w 12"/>
                <a:gd name="T1" fmla="*/ 16 h 26"/>
                <a:gd name="T2" fmla="*/ 7 w 12"/>
                <a:gd name="T3" fmla="*/ 16 h 26"/>
                <a:gd name="T4" fmla="*/ 7 w 12"/>
                <a:gd name="T5" fmla="*/ 11 h 26"/>
                <a:gd name="T6" fmla="*/ 7 w 12"/>
                <a:gd name="T7" fmla="*/ 11 h 26"/>
                <a:gd name="T8" fmla="*/ 9 w 12"/>
                <a:gd name="T9" fmla="*/ 9 h 26"/>
                <a:gd name="T10" fmla="*/ 9 w 12"/>
                <a:gd name="T11" fmla="*/ 7 h 26"/>
                <a:gd name="T12" fmla="*/ 12 w 12"/>
                <a:gd name="T13" fmla="*/ 9 h 26"/>
                <a:gd name="T14" fmla="*/ 12 w 12"/>
                <a:gd name="T15" fmla="*/ 7 h 26"/>
                <a:gd name="T16" fmla="*/ 9 w 12"/>
                <a:gd name="T17" fmla="*/ 4 h 26"/>
                <a:gd name="T18" fmla="*/ 9 w 12"/>
                <a:gd name="T19" fmla="*/ 2 h 26"/>
                <a:gd name="T20" fmla="*/ 7 w 12"/>
                <a:gd name="T21" fmla="*/ 0 h 26"/>
                <a:gd name="T22" fmla="*/ 5 w 12"/>
                <a:gd name="T23" fmla="*/ 2 h 26"/>
                <a:gd name="T24" fmla="*/ 5 w 12"/>
                <a:gd name="T25" fmla="*/ 9 h 26"/>
                <a:gd name="T26" fmla="*/ 5 w 12"/>
                <a:gd name="T27" fmla="*/ 14 h 26"/>
                <a:gd name="T28" fmla="*/ 0 w 12"/>
                <a:gd name="T29" fmla="*/ 21 h 26"/>
                <a:gd name="T30" fmla="*/ 0 w 12"/>
                <a:gd name="T31" fmla="*/ 23 h 26"/>
                <a:gd name="T32" fmla="*/ 2 w 12"/>
                <a:gd name="T33" fmla="*/ 26 h 26"/>
                <a:gd name="T34" fmla="*/ 5 w 12"/>
                <a:gd name="T35" fmla="*/ 23 h 26"/>
                <a:gd name="T36" fmla="*/ 7 w 12"/>
                <a:gd name="T37" fmla="*/ 21 h 26"/>
                <a:gd name="T38" fmla="*/ 9 w 12"/>
                <a:gd name="T39" fmla="*/ 19 h 26"/>
                <a:gd name="T40" fmla="*/ 12 w 12"/>
                <a:gd name="T41" fmla="*/ 19 h 26"/>
                <a:gd name="T42" fmla="*/ 9 w 12"/>
                <a:gd name="T43"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26">
                  <a:moveTo>
                    <a:pt x="9" y="16"/>
                  </a:moveTo>
                  <a:lnTo>
                    <a:pt x="7" y="16"/>
                  </a:lnTo>
                  <a:lnTo>
                    <a:pt x="7" y="11"/>
                  </a:lnTo>
                  <a:lnTo>
                    <a:pt x="7" y="11"/>
                  </a:lnTo>
                  <a:lnTo>
                    <a:pt x="9" y="9"/>
                  </a:lnTo>
                  <a:lnTo>
                    <a:pt x="9" y="7"/>
                  </a:lnTo>
                  <a:lnTo>
                    <a:pt x="12" y="9"/>
                  </a:lnTo>
                  <a:lnTo>
                    <a:pt x="12" y="7"/>
                  </a:lnTo>
                  <a:lnTo>
                    <a:pt x="9" y="4"/>
                  </a:lnTo>
                  <a:lnTo>
                    <a:pt x="9" y="2"/>
                  </a:lnTo>
                  <a:lnTo>
                    <a:pt x="7" y="0"/>
                  </a:lnTo>
                  <a:lnTo>
                    <a:pt x="5" y="2"/>
                  </a:lnTo>
                  <a:lnTo>
                    <a:pt x="5" y="9"/>
                  </a:lnTo>
                  <a:lnTo>
                    <a:pt x="5" y="14"/>
                  </a:lnTo>
                  <a:lnTo>
                    <a:pt x="0" y="21"/>
                  </a:lnTo>
                  <a:lnTo>
                    <a:pt x="0" y="23"/>
                  </a:lnTo>
                  <a:lnTo>
                    <a:pt x="2" y="26"/>
                  </a:lnTo>
                  <a:lnTo>
                    <a:pt x="5" y="23"/>
                  </a:lnTo>
                  <a:lnTo>
                    <a:pt x="7" y="21"/>
                  </a:lnTo>
                  <a:lnTo>
                    <a:pt x="9" y="19"/>
                  </a:lnTo>
                  <a:lnTo>
                    <a:pt x="12" y="19"/>
                  </a:lnTo>
                  <a:lnTo>
                    <a:pt x="9" y="1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30" name="Freeform 532"/>
            <p:cNvSpPr>
              <a:spLocks/>
            </p:cNvSpPr>
            <p:nvPr/>
          </p:nvSpPr>
          <p:spPr bwMode="auto">
            <a:xfrm>
              <a:off x="8116169" y="4585876"/>
              <a:ext cx="1626"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lnTo>
                    <a:pt x="0" y="0"/>
                  </a:lnTo>
                  <a:lnTo>
                    <a:pt x="2"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31" name="Freeform 533"/>
            <p:cNvSpPr>
              <a:spLocks/>
            </p:cNvSpPr>
            <p:nvPr/>
          </p:nvSpPr>
          <p:spPr bwMode="auto">
            <a:xfrm>
              <a:off x="8008817" y="4647685"/>
              <a:ext cx="3253" cy="1627"/>
            </a:xfrm>
            <a:custGeom>
              <a:avLst/>
              <a:gdLst>
                <a:gd name="T0" fmla="*/ 2 w 4"/>
                <a:gd name="T1" fmla="*/ 0 h 2"/>
                <a:gd name="T2" fmla="*/ 0 w 4"/>
                <a:gd name="T3" fmla="*/ 2 h 2"/>
                <a:gd name="T4" fmla="*/ 2 w 4"/>
                <a:gd name="T5" fmla="*/ 2 h 2"/>
                <a:gd name="T6" fmla="*/ 4 w 4"/>
                <a:gd name="T7" fmla="*/ 0 h 2"/>
                <a:gd name="T8" fmla="*/ 2 w 4"/>
                <a:gd name="T9" fmla="*/ 0 h 2"/>
              </a:gdLst>
              <a:ahLst/>
              <a:cxnLst>
                <a:cxn ang="0">
                  <a:pos x="T0" y="T1"/>
                </a:cxn>
                <a:cxn ang="0">
                  <a:pos x="T2" y="T3"/>
                </a:cxn>
                <a:cxn ang="0">
                  <a:pos x="T4" y="T5"/>
                </a:cxn>
                <a:cxn ang="0">
                  <a:pos x="T6" y="T7"/>
                </a:cxn>
                <a:cxn ang="0">
                  <a:pos x="T8" y="T9"/>
                </a:cxn>
              </a:cxnLst>
              <a:rect l="0" t="0" r="r" b="b"/>
              <a:pathLst>
                <a:path w="4" h="2">
                  <a:moveTo>
                    <a:pt x="2" y="0"/>
                  </a:moveTo>
                  <a:lnTo>
                    <a:pt x="0" y="2"/>
                  </a:lnTo>
                  <a:lnTo>
                    <a:pt x="2" y="2"/>
                  </a:lnTo>
                  <a:lnTo>
                    <a:pt x="4"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32" name="Freeform 534"/>
            <p:cNvSpPr>
              <a:spLocks/>
            </p:cNvSpPr>
            <p:nvPr/>
          </p:nvSpPr>
          <p:spPr bwMode="auto">
            <a:xfrm>
              <a:off x="8120237" y="4611088"/>
              <a:ext cx="4066" cy="1627"/>
            </a:xfrm>
            <a:custGeom>
              <a:avLst/>
              <a:gdLst>
                <a:gd name="T0" fmla="*/ 5 w 5"/>
                <a:gd name="T1" fmla="*/ 0 h 2"/>
                <a:gd name="T2" fmla="*/ 0 w 5"/>
                <a:gd name="T3" fmla="*/ 2 h 2"/>
                <a:gd name="T4" fmla="*/ 2 w 5"/>
                <a:gd name="T5" fmla="*/ 2 h 2"/>
                <a:gd name="T6" fmla="*/ 5 w 5"/>
                <a:gd name="T7" fmla="*/ 0 h 2"/>
              </a:gdLst>
              <a:ahLst/>
              <a:cxnLst>
                <a:cxn ang="0">
                  <a:pos x="T0" y="T1"/>
                </a:cxn>
                <a:cxn ang="0">
                  <a:pos x="T2" y="T3"/>
                </a:cxn>
                <a:cxn ang="0">
                  <a:pos x="T4" y="T5"/>
                </a:cxn>
                <a:cxn ang="0">
                  <a:pos x="T6" y="T7"/>
                </a:cxn>
              </a:cxnLst>
              <a:rect l="0" t="0" r="r" b="b"/>
              <a:pathLst>
                <a:path w="5" h="2">
                  <a:moveTo>
                    <a:pt x="5" y="0"/>
                  </a:moveTo>
                  <a:lnTo>
                    <a:pt x="0" y="2"/>
                  </a:lnTo>
                  <a:lnTo>
                    <a:pt x="2"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33" name="Freeform 535"/>
            <p:cNvSpPr>
              <a:spLocks/>
            </p:cNvSpPr>
            <p:nvPr/>
          </p:nvSpPr>
          <p:spPr bwMode="auto">
            <a:xfrm>
              <a:off x="8090958" y="4522440"/>
              <a:ext cx="4066" cy="1627"/>
            </a:xfrm>
            <a:custGeom>
              <a:avLst/>
              <a:gdLst>
                <a:gd name="T0" fmla="*/ 0 w 5"/>
                <a:gd name="T1" fmla="*/ 2 h 2"/>
                <a:gd name="T2" fmla="*/ 3 w 5"/>
                <a:gd name="T3" fmla="*/ 2 h 2"/>
                <a:gd name="T4" fmla="*/ 5 w 5"/>
                <a:gd name="T5" fmla="*/ 0 h 2"/>
                <a:gd name="T6" fmla="*/ 0 w 5"/>
                <a:gd name="T7" fmla="*/ 0 h 2"/>
                <a:gd name="T8" fmla="*/ 0 w 5"/>
                <a:gd name="T9" fmla="*/ 2 h 2"/>
              </a:gdLst>
              <a:ahLst/>
              <a:cxnLst>
                <a:cxn ang="0">
                  <a:pos x="T0" y="T1"/>
                </a:cxn>
                <a:cxn ang="0">
                  <a:pos x="T2" y="T3"/>
                </a:cxn>
                <a:cxn ang="0">
                  <a:pos x="T4" y="T5"/>
                </a:cxn>
                <a:cxn ang="0">
                  <a:pos x="T6" y="T7"/>
                </a:cxn>
                <a:cxn ang="0">
                  <a:pos x="T8" y="T9"/>
                </a:cxn>
              </a:cxnLst>
              <a:rect l="0" t="0" r="r" b="b"/>
              <a:pathLst>
                <a:path w="5" h="2">
                  <a:moveTo>
                    <a:pt x="0" y="2"/>
                  </a:moveTo>
                  <a:lnTo>
                    <a:pt x="3" y="2"/>
                  </a:lnTo>
                  <a:lnTo>
                    <a:pt x="5"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34" name="Freeform 536"/>
            <p:cNvSpPr>
              <a:spLocks/>
            </p:cNvSpPr>
            <p:nvPr/>
          </p:nvSpPr>
          <p:spPr bwMode="auto">
            <a:xfrm>
              <a:off x="8117796" y="4605395"/>
              <a:ext cx="6506" cy="3253"/>
            </a:xfrm>
            <a:custGeom>
              <a:avLst/>
              <a:gdLst>
                <a:gd name="T0" fmla="*/ 3 w 8"/>
                <a:gd name="T1" fmla="*/ 4 h 4"/>
                <a:gd name="T2" fmla="*/ 8 w 8"/>
                <a:gd name="T3" fmla="*/ 4 h 4"/>
                <a:gd name="T4" fmla="*/ 5 w 8"/>
                <a:gd name="T5" fmla="*/ 0 h 4"/>
                <a:gd name="T6" fmla="*/ 3 w 8"/>
                <a:gd name="T7" fmla="*/ 0 h 4"/>
                <a:gd name="T8" fmla="*/ 0 w 8"/>
                <a:gd name="T9" fmla="*/ 0 h 4"/>
                <a:gd name="T10" fmla="*/ 0 w 8"/>
                <a:gd name="T11" fmla="*/ 2 h 4"/>
                <a:gd name="T12" fmla="*/ 3 w 8"/>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3" y="4"/>
                  </a:moveTo>
                  <a:lnTo>
                    <a:pt x="8" y="4"/>
                  </a:lnTo>
                  <a:lnTo>
                    <a:pt x="5" y="0"/>
                  </a:lnTo>
                  <a:lnTo>
                    <a:pt x="3" y="0"/>
                  </a:lnTo>
                  <a:lnTo>
                    <a:pt x="0" y="0"/>
                  </a:lnTo>
                  <a:lnTo>
                    <a:pt x="0" y="2"/>
                  </a:lnTo>
                  <a:lnTo>
                    <a:pt x="3"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35" name="Freeform 537"/>
            <p:cNvSpPr>
              <a:spLocks/>
            </p:cNvSpPr>
            <p:nvPr/>
          </p:nvSpPr>
          <p:spPr bwMode="auto">
            <a:xfrm>
              <a:off x="8125929" y="4577744"/>
              <a:ext cx="1626" cy="2439"/>
            </a:xfrm>
            <a:custGeom>
              <a:avLst/>
              <a:gdLst>
                <a:gd name="T0" fmla="*/ 2 w 2"/>
                <a:gd name="T1" fmla="*/ 0 h 3"/>
                <a:gd name="T2" fmla="*/ 0 w 2"/>
                <a:gd name="T3" fmla="*/ 0 h 3"/>
                <a:gd name="T4" fmla="*/ 0 w 2"/>
                <a:gd name="T5" fmla="*/ 3 h 3"/>
                <a:gd name="T6" fmla="*/ 2 w 2"/>
                <a:gd name="T7" fmla="*/ 0 h 3"/>
              </a:gdLst>
              <a:ahLst/>
              <a:cxnLst>
                <a:cxn ang="0">
                  <a:pos x="T0" y="T1"/>
                </a:cxn>
                <a:cxn ang="0">
                  <a:pos x="T2" y="T3"/>
                </a:cxn>
                <a:cxn ang="0">
                  <a:pos x="T4" y="T5"/>
                </a:cxn>
                <a:cxn ang="0">
                  <a:pos x="T6" y="T7"/>
                </a:cxn>
              </a:cxnLst>
              <a:rect l="0" t="0" r="r" b="b"/>
              <a:pathLst>
                <a:path w="2" h="3">
                  <a:moveTo>
                    <a:pt x="2" y="0"/>
                  </a:moveTo>
                  <a:lnTo>
                    <a:pt x="0" y="0"/>
                  </a:lnTo>
                  <a:lnTo>
                    <a:pt x="0" y="3"/>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36" name="Freeform 538"/>
            <p:cNvSpPr>
              <a:spLocks/>
            </p:cNvSpPr>
            <p:nvPr/>
          </p:nvSpPr>
          <p:spPr bwMode="auto">
            <a:xfrm>
              <a:off x="8089332" y="4526508"/>
              <a:ext cx="1626" cy="1627"/>
            </a:xfrm>
            <a:custGeom>
              <a:avLst/>
              <a:gdLst>
                <a:gd name="T0" fmla="*/ 2 w 2"/>
                <a:gd name="T1" fmla="*/ 2 h 2"/>
                <a:gd name="T2" fmla="*/ 2 w 2"/>
                <a:gd name="T3" fmla="*/ 0 h 2"/>
                <a:gd name="T4" fmla="*/ 0 w 2"/>
                <a:gd name="T5" fmla="*/ 0 h 2"/>
                <a:gd name="T6" fmla="*/ 2 w 2"/>
                <a:gd name="T7" fmla="*/ 2 h 2"/>
              </a:gdLst>
              <a:ahLst/>
              <a:cxnLst>
                <a:cxn ang="0">
                  <a:pos x="T0" y="T1"/>
                </a:cxn>
                <a:cxn ang="0">
                  <a:pos x="T2" y="T3"/>
                </a:cxn>
                <a:cxn ang="0">
                  <a:pos x="T4" y="T5"/>
                </a:cxn>
                <a:cxn ang="0">
                  <a:pos x="T6" y="T7"/>
                </a:cxn>
              </a:cxnLst>
              <a:rect l="0" t="0" r="r" b="b"/>
              <a:pathLst>
                <a:path w="2" h="2">
                  <a:moveTo>
                    <a:pt x="2" y="2"/>
                  </a:moveTo>
                  <a:lnTo>
                    <a:pt x="2" y="0"/>
                  </a:lnTo>
                  <a:lnTo>
                    <a:pt x="0" y="0"/>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37" name="Freeform 539"/>
            <p:cNvSpPr>
              <a:spLocks/>
            </p:cNvSpPr>
            <p:nvPr/>
          </p:nvSpPr>
          <p:spPr bwMode="auto">
            <a:xfrm>
              <a:off x="8090958" y="4533826"/>
              <a:ext cx="8133" cy="4066"/>
            </a:xfrm>
            <a:custGeom>
              <a:avLst/>
              <a:gdLst>
                <a:gd name="T0" fmla="*/ 7 w 10"/>
                <a:gd name="T1" fmla="*/ 5 h 5"/>
                <a:gd name="T2" fmla="*/ 10 w 10"/>
                <a:gd name="T3" fmla="*/ 0 h 5"/>
                <a:gd name="T4" fmla="*/ 7 w 10"/>
                <a:gd name="T5" fmla="*/ 0 h 5"/>
                <a:gd name="T6" fmla="*/ 5 w 10"/>
                <a:gd name="T7" fmla="*/ 0 h 5"/>
                <a:gd name="T8" fmla="*/ 0 w 10"/>
                <a:gd name="T9" fmla="*/ 2 h 5"/>
                <a:gd name="T10" fmla="*/ 3 w 10"/>
                <a:gd name="T11" fmla="*/ 5 h 5"/>
                <a:gd name="T12" fmla="*/ 7 w 10"/>
                <a:gd name="T13" fmla="*/ 2 h 5"/>
                <a:gd name="T14" fmla="*/ 7 w 10"/>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5">
                  <a:moveTo>
                    <a:pt x="7" y="5"/>
                  </a:moveTo>
                  <a:lnTo>
                    <a:pt x="10" y="0"/>
                  </a:lnTo>
                  <a:lnTo>
                    <a:pt x="7" y="0"/>
                  </a:lnTo>
                  <a:lnTo>
                    <a:pt x="5" y="0"/>
                  </a:lnTo>
                  <a:lnTo>
                    <a:pt x="0" y="2"/>
                  </a:lnTo>
                  <a:lnTo>
                    <a:pt x="3" y="5"/>
                  </a:lnTo>
                  <a:lnTo>
                    <a:pt x="7" y="2"/>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38" name="Freeform 540"/>
            <p:cNvSpPr>
              <a:spLocks/>
            </p:cNvSpPr>
            <p:nvPr/>
          </p:nvSpPr>
          <p:spPr bwMode="auto">
            <a:xfrm>
              <a:off x="7921797" y="4398823"/>
              <a:ext cx="4066" cy="2439"/>
            </a:xfrm>
            <a:custGeom>
              <a:avLst/>
              <a:gdLst>
                <a:gd name="T0" fmla="*/ 5 w 5"/>
                <a:gd name="T1" fmla="*/ 3 h 3"/>
                <a:gd name="T2" fmla="*/ 5 w 5"/>
                <a:gd name="T3" fmla="*/ 3 h 3"/>
                <a:gd name="T4" fmla="*/ 0 w 5"/>
                <a:gd name="T5" fmla="*/ 0 h 3"/>
                <a:gd name="T6" fmla="*/ 0 w 5"/>
                <a:gd name="T7" fmla="*/ 3 h 3"/>
                <a:gd name="T8" fmla="*/ 0 w 5"/>
                <a:gd name="T9" fmla="*/ 3 h 3"/>
                <a:gd name="T10" fmla="*/ 5 w 5"/>
                <a:gd name="T11" fmla="*/ 3 h 3"/>
              </a:gdLst>
              <a:ahLst/>
              <a:cxnLst>
                <a:cxn ang="0">
                  <a:pos x="T0" y="T1"/>
                </a:cxn>
                <a:cxn ang="0">
                  <a:pos x="T2" y="T3"/>
                </a:cxn>
                <a:cxn ang="0">
                  <a:pos x="T4" y="T5"/>
                </a:cxn>
                <a:cxn ang="0">
                  <a:pos x="T6" y="T7"/>
                </a:cxn>
                <a:cxn ang="0">
                  <a:pos x="T8" y="T9"/>
                </a:cxn>
                <a:cxn ang="0">
                  <a:pos x="T10" y="T11"/>
                </a:cxn>
              </a:cxnLst>
              <a:rect l="0" t="0" r="r" b="b"/>
              <a:pathLst>
                <a:path w="5" h="3">
                  <a:moveTo>
                    <a:pt x="5" y="3"/>
                  </a:moveTo>
                  <a:lnTo>
                    <a:pt x="5" y="3"/>
                  </a:lnTo>
                  <a:lnTo>
                    <a:pt x="0" y="0"/>
                  </a:lnTo>
                  <a:lnTo>
                    <a:pt x="0" y="3"/>
                  </a:lnTo>
                  <a:lnTo>
                    <a:pt x="0" y="3"/>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39" name="Freeform 541"/>
            <p:cNvSpPr>
              <a:spLocks/>
            </p:cNvSpPr>
            <p:nvPr/>
          </p:nvSpPr>
          <p:spPr bwMode="auto">
            <a:xfrm>
              <a:off x="8145448" y="4477711"/>
              <a:ext cx="165095" cy="150456"/>
            </a:xfrm>
            <a:custGeom>
              <a:avLst/>
              <a:gdLst>
                <a:gd name="T0" fmla="*/ 203 w 203"/>
                <a:gd name="T1" fmla="*/ 48 h 185"/>
                <a:gd name="T2" fmla="*/ 198 w 203"/>
                <a:gd name="T3" fmla="*/ 45 h 185"/>
                <a:gd name="T4" fmla="*/ 186 w 203"/>
                <a:gd name="T5" fmla="*/ 41 h 185"/>
                <a:gd name="T6" fmla="*/ 163 w 203"/>
                <a:gd name="T7" fmla="*/ 34 h 185"/>
                <a:gd name="T8" fmla="*/ 141 w 203"/>
                <a:gd name="T9" fmla="*/ 26 h 185"/>
                <a:gd name="T10" fmla="*/ 123 w 203"/>
                <a:gd name="T11" fmla="*/ 31 h 185"/>
                <a:gd name="T12" fmla="*/ 115 w 203"/>
                <a:gd name="T13" fmla="*/ 38 h 185"/>
                <a:gd name="T14" fmla="*/ 108 w 203"/>
                <a:gd name="T15" fmla="*/ 45 h 185"/>
                <a:gd name="T16" fmla="*/ 99 w 203"/>
                <a:gd name="T17" fmla="*/ 57 h 185"/>
                <a:gd name="T18" fmla="*/ 89 w 203"/>
                <a:gd name="T19" fmla="*/ 64 h 185"/>
                <a:gd name="T20" fmla="*/ 78 w 203"/>
                <a:gd name="T21" fmla="*/ 55 h 185"/>
                <a:gd name="T22" fmla="*/ 73 w 203"/>
                <a:gd name="T23" fmla="*/ 45 h 185"/>
                <a:gd name="T24" fmla="*/ 68 w 203"/>
                <a:gd name="T25" fmla="*/ 50 h 185"/>
                <a:gd name="T26" fmla="*/ 66 w 203"/>
                <a:gd name="T27" fmla="*/ 26 h 185"/>
                <a:gd name="T28" fmla="*/ 63 w 203"/>
                <a:gd name="T29" fmla="*/ 12 h 185"/>
                <a:gd name="T30" fmla="*/ 49 w 203"/>
                <a:gd name="T31" fmla="*/ 7 h 185"/>
                <a:gd name="T32" fmla="*/ 23 w 203"/>
                <a:gd name="T33" fmla="*/ 3 h 185"/>
                <a:gd name="T34" fmla="*/ 7 w 203"/>
                <a:gd name="T35" fmla="*/ 10 h 185"/>
                <a:gd name="T36" fmla="*/ 0 w 203"/>
                <a:gd name="T37" fmla="*/ 22 h 185"/>
                <a:gd name="T38" fmla="*/ 9 w 203"/>
                <a:gd name="T39" fmla="*/ 22 h 185"/>
                <a:gd name="T40" fmla="*/ 18 w 203"/>
                <a:gd name="T41" fmla="*/ 31 h 185"/>
                <a:gd name="T42" fmla="*/ 30 w 203"/>
                <a:gd name="T43" fmla="*/ 38 h 185"/>
                <a:gd name="T44" fmla="*/ 44 w 203"/>
                <a:gd name="T45" fmla="*/ 38 h 185"/>
                <a:gd name="T46" fmla="*/ 59 w 203"/>
                <a:gd name="T47" fmla="*/ 38 h 185"/>
                <a:gd name="T48" fmla="*/ 54 w 203"/>
                <a:gd name="T49" fmla="*/ 48 h 185"/>
                <a:gd name="T50" fmla="*/ 40 w 203"/>
                <a:gd name="T51" fmla="*/ 45 h 185"/>
                <a:gd name="T52" fmla="*/ 28 w 203"/>
                <a:gd name="T53" fmla="*/ 50 h 185"/>
                <a:gd name="T54" fmla="*/ 21 w 203"/>
                <a:gd name="T55" fmla="*/ 55 h 185"/>
                <a:gd name="T56" fmla="*/ 33 w 203"/>
                <a:gd name="T57" fmla="*/ 64 h 185"/>
                <a:gd name="T58" fmla="*/ 33 w 203"/>
                <a:gd name="T59" fmla="*/ 69 h 185"/>
                <a:gd name="T60" fmla="*/ 44 w 203"/>
                <a:gd name="T61" fmla="*/ 78 h 185"/>
                <a:gd name="T62" fmla="*/ 52 w 203"/>
                <a:gd name="T63" fmla="*/ 64 h 185"/>
                <a:gd name="T64" fmla="*/ 56 w 203"/>
                <a:gd name="T65" fmla="*/ 57 h 185"/>
                <a:gd name="T66" fmla="*/ 59 w 203"/>
                <a:gd name="T67" fmla="*/ 74 h 185"/>
                <a:gd name="T68" fmla="*/ 63 w 203"/>
                <a:gd name="T69" fmla="*/ 76 h 185"/>
                <a:gd name="T70" fmla="*/ 70 w 203"/>
                <a:gd name="T71" fmla="*/ 76 h 185"/>
                <a:gd name="T72" fmla="*/ 78 w 203"/>
                <a:gd name="T73" fmla="*/ 76 h 185"/>
                <a:gd name="T74" fmla="*/ 78 w 203"/>
                <a:gd name="T75" fmla="*/ 81 h 185"/>
                <a:gd name="T76" fmla="*/ 104 w 203"/>
                <a:gd name="T77" fmla="*/ 90 h 185"/>
                <a:gd name="T78" fmla="*/ 125 w 203"/>
                <a:gd name="T79" fmla="*/ 100 h 185"/>
                <a:gd name="T80" fmla="*/ 134 w 203"/>
                <a:gd name="T81" fmla="*/ 102 h 185"/>
                <a:gd name="T82" fmla="*/ 144 w 203"/>
                <a:gd name="T83" fmla="*/ 105 h 185"/>
                <a:gd name="T84" fmla="*/ 144 w 203"/>
                <a:gd name="T85" fmla="*/ 112 h 185"/>
                <a:gd name="T86" fmla="*/ 149 w 203"/>
                <a:gd name="T87" fmla="*/ 121 h 185"/>
                <a:gd name="T88" fmla="*/ 156 w 203"/>
                <a:gd name="T89" fmla="*/ 135 h 185"/>
                <a:gd name="T90" fmla="*/ 153 w 203"/>
                <a:gd name="T91" fmla="*/ 138 h 185"/>
                <a:gd name="T92" fmla="*/ 167 w 203"/>
                <a:gd name="T93" fmla="*/ 142 h 185"/>
                <a:gd name="T94" fmla="*/ 156 w 203"/>
                <a:gd name="T95" fmla="*/ 145 h 185"/>
                <a:gd name="T96" fmla="*/ 160 w 203"/>
                <a:gd name="T97" fmla="*/ 157 h 185"/>
                <a:gd name="T98" fmla="*/ 158 w 203"/>
                <a:gd name="T99" fmla="*/ 166 h 185"/>
                <a:gd name="T100" fmla="*/ 172 w 203"/>
                <a:gd name="T101" fmla="*/ 164 h 185"/>
                <a:gd name="T102" fmla="*/ 182 w 203"/>
                <a:gd name="T103" fmla="*/ 161 h 185"/>
                <a:gd name="T104" fmla="*/ 186 w 203"/>
                <a:gd name="T105" fmla="*/ 173 h 185"/>
                <a:gd name="T106" fmla="*/ 198 w 203"/>
                <a:gd name="T10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3" h="185">
                  <a:moveTo>
                    <a:pt x="201" y="133"/>
                  </a:moveTo>
                  <a:lnTo>
                    <a:pt x="201" y="131"/>
                  </a:lnTo>
                  <a:lnTo>
                    <a:pt x="201" y="123"/>
                  </a:lnTo>
                  <a:lnTo>
                    <a:pt x="203" y="48"/>
                  </a:lnTo>
                  <a:lnTo>
                    <a:pt x="203" y="48"/>
                  </a:lnTo>
                  <a:lnTo>
                    <a:pt x="201" y="50"/>
                  </a:lnTo>
                  <a:lnTo>
                    <a:pt x="198" y="48"/>
                  </a:lnTo>
                  <a:lnTo>
                    <a:pt x="198" y="45"/>
                  </a:lnTo>
                  <a:lnTo>
                    <a:pt x="198" y="45"/>
                  </a:lnTo>
                  <a:lnTo>
                    <a:pt x="196" y="43"/>
                  </a:lnTo>
                  <a:lnTo>
                    <a:pt x="191" y="43"/>
                  </a:lnTo>
                  <a:lnTo>
                    <a:pt x="186" y="41"/>
                  </a:lnTo>
                  <a:lnTo>
                    <a:pt x="184" y="41"/>
                  </a:lnTo>
                  <a:lnTo>
                    <a:pt x="182" y="41"/>
                  </a:lnTo>
                  <a:lnTo>
                    <a:pt x="170" y="36"/>
                  </a:lnTo>
                  <a:lnTo>
                    <a:pt x="163" y="34"/>
                  </a:lnTo>
                  <a:lnTo>
                    <a:pt x="160" y="34"/>
                  </a:lnTo>
                  <a:lnTo>
                    <a:pt x="156" y="31"/>
                  </a:lnTo>
                  <a:lnTo>
                    <a:pt x="149" y="29"/>
                  </a:lnTo>
                  <a:lnTo>
                    <a:pt x="141" y="26"/>
                  </a:lnTo>
                  <a:lnTo>
                    <a:pt x="139" y="24"/>
                  </a:lnTo>
                  <a:lnTo>
                    <a:pt x="134" y="22"/>
                  </a:lnTo>
                  <a:lnTo>
                    <a:pt x="125" y="29"/>
                  </a:lnTo>
                  <a:lnTo>
                    <a:pt x="123" y="31"/>
                  </a:lnTo>
                  <a:lnTo>
                    <a:pt x="125" y="34"/>
                  </a:lnTo>
                  <a:lnTo>
                    <a:pt x="125" y="38"/>
                  </a:lnTo>
                  <a:lnTo>
                    <a:pt x="118" y="38"/>
                  </a:lnTo>
                  <a:lnTo>
                    <a:pt x="115" y="38"/>
                  </a:lnTo>
                  <a:lnTo>
                    <a:pt x="113" y="41"/>
                  </a:lnTo>
                  <a:lnTo>
                    <a:pt x="111" y="38"/>
                  </a:lnTo>
                  <a:lnTo>
                    <a:pt x="108" y="41"/>
                  </a:lnTo>
                  <a:lnTo>
                    <a:pt x="108" y="45"/>
                  </a:lnTo>
                  <a:lnTo>
                    <a:pt x="106" y="48"/>
                  </a:lnTo>
                  <a:lnTo>
                    <a:pt x="101" y="48"/>
                  </a:lnTo>
                  <a:lnTo>
                    <a:pt x="99" y="52"/>
                  </a:lnTo>
                  <a:lnTo>
                    <a:pt x="99" y="57"/>
                  </a:lnTo>
                  <a:lnTo>
                    <a:pt x="96" y="57"/>
                  </a:lnTo>
                  <a:lnTo>
                    <a:pt x="94" y="60"/>
                  </a:lnTo>
                  <a:lnTo>
                    <a:pt x="94" y="62"/>
                  </a:lnTo>
                  <a:lnTo>
                    <a:pt x="89" y="64"/>
                  </a:lnTo>
                  <a:lnTo>
                    <a:pt x="85" y="64"/>
                  </a:lnTo>
                  <a:lnTo>
                    <a:pt x="82" y="62"/>
                  </a:lnTo>
                  <a:lnTo>
                    <a:pt x="80" y="60"/>
                  </a:lnTo>
                  <a:lnTo>
                    <a:pt x="78" y="55"/>
                  </a:lnTo>
                  <a:lnTo>
                    <a:pt x="75" y="55"/>
                  </a:lnTo>
                  <a:lnTo>
                    <a:pt x="75" y="52"/>
                  </a:lnTo>
                  <a:lnTo>
                    <a:pt x="75" y="48"/>
                  </a:lnTo>
                  <a:lnTo>
                    <a:pt x="73" y="45"/>
                  </a:lnTo>
                  <a:lnTo>
                    <a:pt x="70" y="48"/>
                  </a:lnTo>
                  <a:lnTo>
                    <a:pt x="70" y="52"/>
                  </a:lnTo>
                  <a:lnTo>
                    <a:pt x="70" y="52"/>
                  </a:lnTo>
                  <a:lnTo>
                    <a:pt x="68" y="50"/>
                  </a:lnTo>
                  <a:lnTo>
                    <a:pt x="66" y="45"/>
                  </a:lnTo>
                  <a:lnTo>
                    <a:pt x="63" y="36"/>
                  </a:lnTo>
                  <a:lnTo>
                    <a:pt x="63" y="31"/>
                  </a:lnTo>
                  <a:lnTo>
                    <a:pt x="66" y="26"/>
                  </a:lnTo>
                  <a:lnTo>
                    <a:pt x="68" y="24"/>
                  </a:lnTo>
                  <a:lnTo>
                    <a:pt x="66" y="19"/>
                  </a:lnTo>
                  <a:lnTo>
                    <a:pt x="63" y="17"/>
                  </a:lnTo>
                  <a:lnTo>
                    <a:pt x="63" y="12"/>
                  </a:lnTo>
                  <a:lnTo>
                    <a:pt x="63" y="10"/>
                  </a:lnTo>
                  <a:lnTo>
                    <a:pt x="63" y="7"/>
                  </a:lnTo>
                  <a:lnTo>
                    <a:pt x="56" y="7"/>
                  </a:lnTo>
                  <a:lnTo>
                    <a:pt x="49" y="7"/>
                  </a:lnTo>
                  <a:lnTo>
                    <a:pt x="42" y="3"/>
                  </a:lnTo>
                  <a:lnTo>
                    <a:pt x="33" y="0"/>
                  </a:lnTo>
                  <a:lnTo>
                    <a:pt x="26" y="0"/>
                  </a:lnTo>
                  <a:lnTo>
                    <a:pt x="23" y="3"/>
                  </a:lnTo>
                  <a:lnTo>
                    <a:pt x="18" y="5"/>
                  </a:lnTo>
                  <a:lnTo>
                    <a:pt x="16" y="7"/>
                  </a:lnTo>
                  <a:lnTo>
                    <a:pt x="14" y="10"/>
                  </a:lnTo>
                  <a:lnTo>
                    <a:pt x="7" y="10"/>
                  </a:lnTo>
                  <a:lnTo>
                    <a:pt x="4" y="12"/>
                  </a:lnTo>
                  <a:lnTo>
                    <a:pt x="7" y="15"/>
                  </a:lnTo>
                  <a:lnTo>
                    <a:pt x="4" y="17"/>
                  </a:lnTo>
                  <a:lnTo>
                    <a:pt x="0" y="22"/>
                  </a:lnTo>
                  <a:lnTo>
                    <a:pt x="0" y="24"/>
                  </a:lnTo>
                  <a:lnTo>
                    <a:pt x="4" y="24"/>
                  </a:lnTo>
                  <a:lnTo>
                    <a:pt x="7" y="22"/>
                  </a:lnTo>
                  <a:lnTo>
                    <a:pt x="9" y="22"/>
                  </a:lnTo>
                  <a:lnTo>
                    <a:pt x="11" y="24"/>
                  </a:lnTo>
                  <a:lnTo>
                    <a:pt x="16" y="26"/>
                  </a:lnTo>
                  <a:lnTo>
                    <a:pt x="18" y="31"/>
                  </a:lnTo>
                  <a:lnTo>
                    <a:pt x="18" y="31"/>
                  </a:lnTo>
                  <a:lnTo>
                    <a:pt x="18" y="36"/>
                  </a:lnTo>
                  <a:lnTo>
                    <a:pt x="23" y="41"/>
                  </a:lnTo>
                  <a:lnTo>
                    <a:pt x="28" y="41"/>
                  </a:lnTo>
                  <a:lnTo>
                    <a:pt x="30" y="38"/>
                  </a:lnTo>
                  <a:lnTo>
                    <a:pt x="33" y="41"/>
                  </a:lnTo>
                  <a:lnTo>
                    <a:pt x="35" y="41"/>
                  </a:lnTo>
                  <a:lnTo>
                    <a:pt x="37" y="41"/>
                  </a:lnTo>
                  <a:lnTo>
                    <a:pt x="44" y="38"/>
                  </a:lnTo>
                  <a:lnTo>
                    <a:pt x="47" y="41"/>
                  </a:lnTo>
                  <a:lnTo>
                    <a:pt x="49" y="38"/>
                  </a:lnTo>
                  <a:lnTo>
                    <a:pt x="47" y="38"/>
                  </a:lnTo>
                  <a:lnTo>
                    <a:pt x="59" y="38"/>
                  </a:lnTo>
                  <a:lnTo>
                    <a:pt x="59" y="41"/>
                  </a:lnTo>
                  <a:lnTo>
                    <a:pt x="59" y="45"/>
                  </a:lnTo>
                  <a:lnTo>
                    <a:pt x="56" y="45"/>
                  </a:lnTo>
                  <a:lnTo>
                    <a:pt x="54" y="48"/>
                  </a:lnTo>
                  <a:lnTo>
                    <a:pt x="52" y="52"/>
                  </a:lnTo>
                  <a:lnTo>
                    <a:pt x="49" y="48"/>
                  </a:lnTo>
                  <a:lnTo>
                    <a:pt x="44" y="45"/>
                  </a:lnTo>
                  <a:lnTo>
                    <a:pt x="40" y="45"/>
                  </a:lnTo>
                  <a:lnTo>
                    <a:pt x="40" y="50"/>
                  </a:lnTo>
                  <a:lnTo>
                    <a:pt x="35" y="52"/>
                  </a:lnTo>
                  <a:lnTo>
                    <a:pt x="33" y="52"/>
                  </a:lnTo>
                  <a:lnTo>
                    <a:pt x="28" y="50"/>
                  </a:lnTo>
                  <a:lnTo>
                    <a:pt x="26" y="50"/>
                  </a:lnTo>
                  <a:lnTo>
                    <a:pt x="21" y="50"/>
                  </a:lnTo>
                  <a:lnTo>
                    <a:pt x="18" y="52"/>
                  </a:lnTo>
                  <a:lnTo>
                    <a:pt x="21" y="55"/>
                  </a:lnTo>
                  <a:lnTo>
                    <a:pt x="26" y="55"/>
                  </a:lnTo>
                  <a:lnTo>
                    <a:pt x="28" y="57"/>
                  </a:lnTo>
                  <a:lnTo>
                    <a:pt x="30" y="62"/>
                  </a:lnTo>
                  <a:lnTo>
                    <a:pt x="33" y="64"/>
                  </a:lnTo>
                  <a:lnTo>
                    <a:pt x="35" y="64"/>
                  </a:lnTo>
                  <a:lnTo>
                    <a:pt x="35" y="67"/>
                  </a:lnTo>
                  <a:lnTo>
                    <a:pt x="35" y="69"/>
                  </a:lnTo>
                  <a:lnTo>
                    <a:pt x="33" y="69"/>
                  </a:lnTo>
                  <a:lnTo>
                    <a:pt x="33" y="71"/>
                  </a:lnTo>
                  <a:lnTo>
                    <a:pt x="35" y="78"/>
                  </a:lnTo>
                  <a:lnTo>
                    <a:pt x="40" y="81"/>
                  </a:lnTo>
                  <a:lnTo>
                    <a:pt x="44" y="78"/>
                  </a:lnTo>
                  <a:lnTo>
                    <a:pt x="49" y="74"/>
                  </a:lnTo>
                  <a:lnTo>
                    <a:pt x="47" y="71"/>
                  </a:lnTo>
                  <a:lnTo>
                    <a:pt x="52" y="64"/>
                  </a:lnTo>
                  <a:lnTo>
                    <a:pt x="52" y="64"/>
                  </a:lnTo>
                  <a:lnTo>
                    <a:pt x="54" y="62"/>
                  </a:lnTo>
                  <a:lnTo>
                    <a:pt x="54" y="57"/>
                  </a:lnTo>
                  <a:lnTo>
                    <a:pt x="56" y="52"/>
                  </a:lnTo>
                  <a:lnTo>
                    <a:pt x="56" y="57"/>
                  </a:lnTo>
                  <a:lnTo>
                    <a:pt x="54" y="62"/>
                  </a:lnTo>
                  <a:lnTo>
                    <a:pt x="56" y="64"/>
                  </a:lnTo>
                  <a:lnTo>
                    <a:pt x="56" y="69"/>
                  </a:lnTo>
                  <a:lnTo>
                    <a:pt x="59" y="74"/>
                  </a:lnTo>
                  <a:lnTo>
                    <a:pt x="61" y="71"/>
                  </a:lnTo>
                  <a:lnTo>
                    <a:pt x="61" y="69"/>
                  </a:lnTo>
                  <a:lnTo>
                    <a:pt x="63" y="71"/>
                  </a:lnTo>
                  <a:lnTo>
                    <a:pt x="63" y="76"/>
                  </a:lnTo>
                  <a:lnTo>
                    <a:pt x="66" y="74"/>
                  </a:lnTo>
                  <a:lnTo>
                    <a:pt x="68" y="74"/>
                  </a:lnTo>
                  <a:lnTo>
                    <a:pt x="68" y="76"/>
                  </a:lnTo>
                  <a:lnTo>
                    <a:pt x="70" y="76"/>
                  </a:lnTo>
                  <a:lnTo>
                    <a:pt x="75" y="76"/>
                  </a:lnTo>
                  <a:lnTo>
                    <a:pt x="78" y="76"/>
                  </a:lnTo>
                  <a:lnTo>
                    <a:pt x="78" y="76"/>
                  </a:lnTo>
                  <a:lnTo>
                    <a:pt x="78" y="76"/>
                  </a:lnTo>
                  <a:lnTo>
                    <a:pt x="73" y="76"/>
                  </a:lnTo>
                  <a:lnTo>
                    <a:pt x="73" y="78"/>
                  </a:lnTo>
                  <a:lnTo>
                    <a:pt x="78" y="81"/>
                  </a:lnTo>
                  <a:lnTo>
                    <a:pt x="78" y="81"/>
                  </a:lnTo>
                  <a:lnTo>
                    <a:pt x="80" y="83"/>
                  </a:lnTo>
                  <a:lnTo>
                    <a:pt x="85" y="86"/>
                  </a:lnTo>
                  <a:lnTo>
                    <a:pt x="89" y="86"/>
                  </a:lnTo>
                  <a:lnTo>
                    <a:pt x="104" y="90"/>
                  </a:lnTo>
                  <a:lnTo>
                    <a:pt x="115" y="95"/>
                  </a:lnTo>
                  <a:lnTo>
                    <a:pt x="118" y="93"/>
                  </a:lnTo>
                  <a:lnTo>
                    <a:pt x="123" y="95"/>
                  </a:lnTo>
                  <a:lnTo>
                    <a:pt x="125" y="100"/>
                  </a:lnTo>
                  <a:lnTo>
                    <a:pt x="130" y="102"/>
                  </a:lnTo>
                  <a:lnTo>
                    <a:pt x="134" y="102"/>
                  </a:lnTo>
                  <a:lnTo>
                    <a:pt x="137" y="100"/>
                  </a:lnTo>
                  <a:lnTo>
                    <a:pt x="134" y="102"/>
                  </a:lnTo>
                  <a:lnTo>
                    <a:pt x="134" y="105"/>
                  </a:lnTo>
                  <a:lnTo>
                    <a:pt x="137" y="105"/>
                  </a:lnTo>
                  <a:lnTo>
                    <a:pt x="139" y="105"/>
                  </a:lnTo>
                  <a:lnTo>
                    <a:pt x="144" y="105"/>
                  </a:lnTo>
                  <a:lnTo>
                    <a:pt x="141" y="107"/>
                  </a:lnTo>
                  <a:lnTo>
                    <a:pt x="141" y="109"/>
                  </a:lnTo>
                  <a:lnTo>
                    <a:pt x="141" y="109"/>
                  </a:lnTo>
                  <a:lnTo>
                    <a:pt x="144" y="112"/>
                  </a:lnTo>
                  <a:lnTo>
                    <a:pt x="149" y="112"/>
                  </a:lnTo>
                  <a:lnTo>
                    <a:pt x="144" y="114"/>
                  </a:lnTo>
                  <a:lnTo>
                    <a:pt x="144" y="116"/>
                  </a:lnTo>
                  <a:lnTo>
                    <a:pt x="149" y="121"/>
                  </a:lnTo>
                  <a:lnTo>
                    <a:pt x="146" y="126"/>
                  </a:lnTo>
                  <a:lnTo>
                    <a:pt x="149" y="128"/>
                  </a:lnTo>
                  <a:lnTo>
                    <a:pt x="151" y="131"/>
                  </a:lnTo>
                  <a:lnTo>
                    <a:pt x="156" y="135"/>
                  </a:lnTo>
                  <a:lnTo>
                    <a:pt x="158" y="135"/>
                  </a:lnTo>
                  <a:lnTo>
                    <a:pt x="156" y="135"/>
                  </a:lnTo>
                  <a:lnTo>
                    <a:pt x="153" y="135"/>
                  </a:lnTo>
                  <a:lnTo>
                    <a:pt x="153" y="138"/>
                  </a:lnTo>
                  <a:lnTo>
                    <a:pt x="156" y="142"/>
                  </a:lnTo>
                  <a:lnTo>
                    <a:pt x="160" y="142"/>
                  </a:lnTo>
                  <a:lnTo>
                    <a:pt x="163" y="142"/>
                  </a:lnTo>
                  <a:lnTo>
                    <a:pt x="167" y="142"/>
                  </a:lnTo>
                  <a:lnTo>
                    <a:pt x="165" y="142"/>
                  </a:lnTo>
                  <a:lnTo>
                    <a:pt x="160" y="145"/>
                  </a:lnTo>
                  <a:lnTo>
                    <a:pt x="158" y="145"/>
                  </a:lnTo>
                  <a:lnTo>
                    <a:pt x="156" y="145"/>
                  </a:lnTo>
                  <a:lnTo>
                    <a:pt x="158" y="147"/>
                  </a:lnTo>
                  <a:lnTo>
                    <a:pt x="160" y="149"/>
                  </a:lnTo>
                  <a:lnTo>
                    <a:pt x="160" y="154"/>
                  </a:lnTo>
                  <a:lnTo>
                    <a:pt x="160" y="157"/>
                  </a:lnTo>
                  <a:lnTo>
                    <a:pt x="160" y="159"/>
                  </a:lnTo>
                  <a:lnTo>
                    <a:pt x="158" y="161"/>
                  </a:lnTo>
                  <a:lnTo>
                    <a:pt x="156" y="161"/>
                  </a:lnTo>
                  <a:lnTo>
                    <a:pt x="158" y="166"/>
                  </a:lnTo>
                  <a:lnTo>
                    <a:pt x="163" y="164"/>
                  </a:lnTo>
                  <a:lnTo>
                    <a:pt x="165" y="164"/>
                  </a:lnTo>
                  <a:lnTo>
                    <a:pt x="167" y="164"/>
                  </a:lnTo>
                  <a:lnTo>
                    <a:pt x="172" y="164"/>
                  </a:lnTo>
                  <a:lnTo>
                    <a:pt x="177" y="164"/>
                  </a:lnTo>
                  <a:lnTo>
                    <a:pt x="179" y="161"/>
                  </a:lnTo>
                  <a:lnTo>
                    <a:pt x="182" y="157"/>
                  </a:lnTo>
                  <a:lnTo>
                    <a:pt x="182" y="161"/>
                  </a:lnTo>
                  <a:lnTo>
                    <a:pt x="179" y="164"/>
                  </a:lnTo>
                  <a:lnTo>
                    <a:pt x="179" y="168"/>
                  </a:lnTo>
                  <a:lnTo>
                    <a:pt x="182" y="168"/>
                  </a:lnTo>
                  <a:lnTo>
                    <a:pt x="186" y="173"/>
                  </a:lnTo>
                  <a:lnTo>
                    <a:pt x="186" y="173"/>
                  </a:lnTo>
                  <a:lnTo>
                    <a:pt x="186" y="176"/>
                  </a:lnTo>
                  <a:lnTo>
                    <a:pt x="193" y="183"/>
                  </a:lnTo>
                  <a:lnTo>
                    <a:pt x="198" y="185"/>
                  </a:lnTo>
                  <a:lnTo>
                    <a:pt x="198" y="185"/>
                  </a:lnTo>
                  <a:lnTo>
                    <a:pt x="201" y="135"/>
                  </a:lnTo>
                  <a:lnTo>
                    <a:pt x="201" y="13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40" name="Freeform 542"/>
            <p:cNvSpPr>
              <a:spLocks/>
            </p:cNvSpPr>
            <p:nvPr/>
          </p:nvSpPr>
          <p:spPr bwMode="auto">
            <a:xfrm>
              <a:off x="7716040" y="4584251"/>
              <a:ext cx="2440" cy="1627"/>
            </a:xfrm>
            <a:custGeom>
              <a:avLst/>
              <a:gdLst>
                <a:gd name="T0" fmla="*/ 3 w 3"/>
                <a:gd name="T1" fmla="*/ 0 h 2"/>
                <a:gd name="T2" fmla="*/ 0 w 3"/>
                <a:gd name="T3" fmla="*/ 0 h 2"/>
                <a:gd name="T4" fmla="*/ 3 w 3"/>
                <a:gd name="T5" fmla="*/ 2 h 2"/>
                <a:gd name="T6" fmla="*/ 3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lnTo>
                    <a:pt x="0" y="0"/>
                  </a:lnTo>
                  <a:lnTo>
                    <a:pt x="3" y="2"/>
                  </a:lnTo>
                  <a:lnTo>
                    <a:pt x="3"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41" name="Freeform 543"/>
            <p:cNvSpPr>
              <a:spLocks/>
            </p:cNvSpPr>
            <p:nvPr/>
          </p:nvSpPr>
          <p:spPr bwMode="auto">
            <a:xfrm>
              <a:off x="7718479" y="4572051"/>
              <a:ext cx="148016" cy="50423"/>
            </a:xfrm>
            <a:custGeom>
              <a:avLst/>
              <a:gdLst>
                <a:gd name="T0" fmla="*/ 127 w 182"/>
                <a:gd name="T1" fmla="*/ 55 h 62"/>
                <a:gd name="T2" fmla="*/ 137 w 182"/>
                <a:gd name="T3" fmla="*/ 50 h 62"/>
                <a:gd name="T4" fmla="*/ 149 w 182"/>
                <a:gd name="T5" fmla="*/ 55 h 62"/>
                <a:gd name="T6" fmla="*/ 158 w 182"/>
                <a:gd name="T7" fmla="*/ 50 h 62"/>
                <a:gd name="T8" fmla="*/ 165 w 182"/>
                <a:gd name="T9" fmla="*/ 55 h 62"/>
                <a:gd name="T10" fmla="*/ 175 w 182"/>
                <a:gd name="T11" fmla="*/ 60 h 62"/>
                <a:gd name="T12" fmla="*/ 182 w 182"/>
                <a:gd name="T13" fmla="*/ 62 h 62"/>
                <a:gd name="T14" fmla="*/ 177 w 182"/>
                <a:gd name="T15" fmla="*/ 55 h 62"/>
                <a:gd name="T16" fmla="*/ 182 w 182"/>
                <a:gd name="T17" fmla="*/ 43 h 62"/>
                <a:gd name="T18" fmla="*/ 175 w 182"/>
                <a:gd name="T19" fmla="*/ 41 h 62"/>
                <a:gd name="T20" fmla="*/ 170 w 182"/>
                <a:gd name="T21" fmla="*/ 38 h 62"/>
                <a:gd name="T22" fmla="*/ 165 w 182"/>
                <a:gd name="T23" fmla="*/ 41 h 62"/>
                <a:gd name="T24" fmla="*/ 158 w 182"/>
                <a:gd name="T25" fmla="*/ 41 h 62"/>
                <a:gd name="T26" fmla="*/ 151 w 182"/>
                <a:gd name="T27" fmla="*/ 36 h 62"/>
                <a:gd name="T28" fmla="*/ 146 w 182"/>
                <a:gd name="T29" fmla="*/ 26 h 62"/>
                <a:gd name="T30" fmla="*/ 139 w 182"/>
                <a:gd name="T31" fmla="*/ 22 h 62"/>
                <a:gd name="T32" fmla="*/ 134 w 182"/>
                <a:gd name="T33" fmla="*/ 19 h 62"/>
                <a:gd name="T34" fmla="*/ 127 w 182"/>
                <a:gd name="T35" fmla="*/ 17 h 62"/>
                <a:gd name="T36" fmla="*/ 120 w 182"/>
                <a:gd name="T37" fmla="*/ 15 h 62"/>
                <a:gd name="T38" fmla="*/ 113 w 182"/>
                <a:gd name="T39" fmla="*/ 10 h 62"/>
                <a:gd name="T40" fmla="*/ 106 w 182"/>
                <a:gd name="T41" fmla="*/ 17 h 62"/>
                <a:gd name="T42" fmla="*/ 97 w 182"/>
                <a:gd name="T43" fmla="*/ 22 h 62"/>
                <a:gd name="T44" fmla="*/ 73 w 182"/>
                <a:gd name="T45" fmla="*/ 22 h 62"/>
                <a:gd name="T46" fmla="*/ 63 w 182"/>
                <a:gd name="T47" fmla="*/ 17 h 62"/>
                <a:gd name="T48" fmla="*/ 61 w 182"/>
                <a:gd name="T49" fmla="*/ 7 h 62"/>
                <a:gd name="T50" fmla="*/ 47 w 182"/>
                <a:gd name="T51" fmla="*/ 5 h 62"/>
                <a:gd name="T52" fmla="*/ 35 w 182"/>
                <a:gd name="T53" fmla="*/ 3 h 62"/>
                <a:gd name="T54" fmla="*/ 33 w 182"/>
                <a:gd name="T55" fmla="*/ 5 h 62"/>
                <a:gd name="T56" fmla="*/ 23 w 182"/>
                <a:gd name="T57" fmla="*/ 3 h 62"/>
                <a:gd name="T58" fmla="*/ 16 w 182"/>
                <a:gd name="T59" fmla="*/ 0 h 62"/>
                <a:gd name="T60" fmla="*/ 11 w 182"/>
                <a:gd name="T61" fmla="*/ 10 h 62"/>
                <a:gd name="T62" fmla="*/ 7 w 182"/>
                <a:gd name="T63" fmla="*/ 15 h 62"/>
                <a:gd name="T64" fmla="*/ 2 w 182"/>
                <a:gd name="T65" fmla="*/ 19 h 62"/>
                <a:gd name="T66" fmla="*/ 0 w 182"/>
                <a:gd name="T67" fmla="*/ 17 h 62"/>
                <a:gd name="T68" fmla="*/ 2 w 182"/>
                <a:gd name="T69" fmla="*/ 22 h 62"/>
                <a:gd name="T70" fmla="*/ 16 w 182"/>
                <a:gd name="T71" fmla="*/ 19 h 62"/>
                <a:gd name="T72" fmla="*/ 18 w 182"/>
                <a:gd name="T73" fmla="*/ 24 h 62"/>
                <a:gd name="T74" fmla="*/ 26 w 182"/>
                <a:gd name="T75" fmla="*/ 24 h 62"/>
                <a:gd name="T76" fmla="*/ 21 w 182"/>
                <a:gd name="T77" fmla="*/ 31 h 62"/>
                <a:gd name="T78" fmla="*/ 28 w 182"/>
                <a:gd name="T79" fmla="*/ 33 h 62"/>
                <a:gd name="T80" fmla="*/ 35 w 182"/>
                <a:gd name="T81" fmla="*/ 33 h 62"/>
                <a:gd name="T82" fmla="*/ 44 w 182"/>
                <a:gd name="T83" fmla="*/ 36 h 62"/>
                <a:gd name="T84" fmla="*/ 61 w 182"/>
                <a:gd name="T85" fmla="*/ 43 h 62"/>
                <a:gd name="T86" fmla="*/ 66 w 182"/>
                <a:gd name="T87" fmla="*/ 38 h 62"/>
                <a:gd name="T88" fmla="*/ 73 w 182"/>
                <a:gd name="T89" fmla="*/ 41 h 62"/>
                <a:gd name="T90" fmla="*/ 80 w 182"/>
                <a:gd name="T91" fmla="*/ 38 h 62"/>
                <a:gd name="T92" fmla="*/ 89 w 182"/>
                <a:gd name="T93" fmla="*/ 41 h 62"/>
                <a:gd name="T94" fmla="*/ 111 w 182"/>
                <a:gd name="T95" fmla="*/ 52 h 62"/>
                <a:gd name="T96" fmla="*/ 123 w 182"/>
                <a:gd name="T97" fmla="*/ 5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2" h="62">
                  <a:moveTo>
                    <a:pt x="123" y="50"/>
                  </a:moveTo>
                  <a:lnTo>
                    <a:pt x="127" y="55"/>
                  </a:lnTo>
                  <a:lnTo>
                    <a:pt x="132" y="50"/>
                  </a:lnTo>
                  <a:lnTo>
                    <a:pt x="137" y="50"/>
                  </a:lnTo>
                  <a:lnTo>
                    <a:pt x="144" y="55"/>
                  </a:lnTo>
                  <a:lnTo>
                    <a:pt x="149" y="55"/>
                  </a:lnTo>
                  <a:lnTo>
                    <a:pt x="156" y="50"/>
                  </a:lnTo>
                  <a:lnTo>
                    <a:pt x="158" y="50"/>
                  </a:lnTo>
                  <a:lnTo>
                    <a:pt x="160" y="55"/>
                  </a:lnTo>
                  <a:lnTo>
                    <a:pt x="165" y="55"/>
                  </a:lnTo>
                  <a:lnTo>
                    <a:pt x="170" y="60"/>
                  </a:lnTo>
                  <a:lnTo>
                    <a:pt x="175" y="60"/>
                  </a:lnTo>
                  <a:lnTo>
                    <a:pt x="179" y="62"/>
                  </a:lnTo>
                  <a:lnTo>
                    <a:pt x="182" y="62"/>
                  </a:lnTo>
                  <a:lnTo>
                    <a:pt x="179" y="57"/>
                  </a:lnTo>
                  <a:lnTo>
                    <a:pt x="177" y="55"/>
                  </a:lnTo>
                  <a:lnTo>
                    <a:pt x="179" y="52"/>
                  </a:lnTo>
                  <a:lnTo>
                    <a:pt x="182" y="43"/>
                  </a:lnTo>
                  <a:lnTo>
                    <a:pt x="179" y="41"/>
                  </a:lnTo>
                  <a:lnTo>
                    <a:pt x="175" y="41"/>
                  </a:lnTo>
                  <a:lnTo>
                    <a:pt x="175" y="38"/>
                  </a:lnTo>
                  <a:lnTo>
                    <a:pt x="170" y="38"/>
                  </a:lnTo>
                  <a:lnTo>
                    <a:pt x="167" y="41"/>
                  </a:lnTo>
                  <a:lnTo>
                    <a:pt x="165" y="41"/>
                  </a:lnTo>
                  <a:lnTo>
                    <a:pt x="163" y="38"/>
                  </a:lnTo>
                  <a:lnTo>
                    <a:pt x="158" y="41"/>
                  </a:lnTo>
                  <a:lnTo>
                    <a:pt x="153" y="38"/>
                  </a:lnTo>
                  <a:lnTo>
                    <a:pt x="151" y="36"/>
                  </a:lnTo>
                  <a:lnTo>
                    <a:pt x="149" y="31"/>
                  </a:lnTo>
                  <a:lnTo>
                    <a:pt x="146" y="26"/>
                  </a:lnTo>
                  <a:lnTo>
                    <a:pt x="146" y="22"/>
                  </a:lnTo>
                  <a:lnTo>
                    <a:pt x="139" y="22"/>
                  </a:lnTo>
                  <a:lnTo>
                    <a:pt x="137" y="22"/>
                  </a:lnTo>
                  <a:lnTo>
                    <a:pt x="134" y="19"/>
                  </a:lnTo>
                  <a:lnTo>
                    <a:pt x="132" y="19"/>
                  </a:lnTo>
                  <a:lnTo>
                    <a:pt x="127" y="17"/>
                  </a:lnTo>
                  <a:lnTo>
                    <a:pt x="125" y="15"/>
                  </a:lnTo>
                  <a:lnTo>
                    <a:pt x="120" y="15"/>
                  </a:lnTo>
                  <a:lnTo>
                    <a:pt x="118" y="15"/>
                  </a:lnTo>
                  <a:lnTo>
                    <a:pt x="113" y="10"/>
                  </a:lnTo>
                  <a:lnTo>
                    <a:pt x="108" y="10"/>
                  </a:lnTo>
                  <a:lnTo>
                    <a:pt x="106" y="17"/>
                  </a:lnTo>
                  <a:lnTo>
                    <a:pt x="104" y="22"/>
                  </a:lnTo>
                  <a:lnTo>
                    <a:pt x="97" y="22"/>
                  </a:lnTo>
                  <a:lnTo>
                    <a:pt x="85" y="22"/>
                  </a:lnTo>
                  <a:lnTo>
                    <a:pt x="73" y="22"/>
                  </a:lnTo>
                  <a:lnTo>
                    <a:pt x="66" y="17"/>
                  </a:lnTo>
                  <a:lnTo>
                    <a:pt x="63" y="17"/>
                  </a:lnTo>
                  <a:lnTo>
                    <a:pt x="63" y="12"/>
                  </a:lnTo>
                  <a:lnTo>
                    <a:pt x="61" y="7"/>
                  </a:lnTo>
                  <a:lnTo>
                    <a:pt x="54" y="7"/>
                  </a:lnTo>
                  <a:lnTo>
                    <a:pt x="47" y="5"/>
                  </a:lnTo>
                  <a:lnTo>
                    <a:pt x="42" y="3"/>
                  </a:lnTo>
                  <a:lnTo>
                    <a:pt x="35" y="3"/>
                  </a:lnTo>
                  <a:lnTo>
                    <a:pt x="35" y="3"/>
                  </a:lnTo>
                  <a:lnTo>
                    <a:pt x="33" y="5"/>
                  </a:lnTo>
                  <a:lnTo>
                    <a:pt x="30" y="3"/>
                  </a:lnTo>
                  <a:lnTo>
                    <a:pt x="23" y="3"/>
                  </a:lnTo>
                  <a:lnTo>
                    <a:pt x="18" y="3"/>
                  </a:lnTo>
                  <a:lnTo>
                    <a:pt x="16" y="0"/>
                  </a:lnTo>
                  <a:lnTo>
                    <a:pt x="11" y="5"/>
                  </a:lnTo>
                  <a:lnTo>
                    <a:pt x="11" y="10"/>
                  </a:lnTo>
                  <a:lnTo>
                    <a:pt x="11" y="12"/>
                  </a:lnTo>
                  <a:lnTo>
                    <a:pt x="7" y="15"/>
                  </a:lnTo>
                  <a:lnTo>
                    <a:pt x="7" y="17"/>
                  </a:lnTo>
                  <a:lnTo>
                    <a:pt x="2" y="19"/>
                  </a:lnTo>
                  <a:lnTo>
                    <a:pt x="2" y="17"/>
                  </a:lnTo>
                  <a:lnTo>
                    <a:pt x="0" y="17"/>
                  </a:lnTo>
                  <a:lnTo>
                    <a:pt x="0" y="19"/>
                  </a:lnTo>
                  <a:lnTo>
                    <a:pt x="2" y="22"/>
                  </a:lnTo>
                  <a:lnTo>
                    <a:pt x="11" y="22"/>
                  </a:lnTo>
                  <a:lnTo>
                    <a:pt x="16" y="19"/>
                  </a:lnTo>
                  <a:lnTo>
                    <a:pt x="16" y="24"/>
                  </a:lnTo>
                  <a:lnTo>
                    <a:pt x="18" y="24"/>
                  </a:lnTo>
                  <a:lnTo>
                    <a:pt x="21" y="24"/>
                  </a:lnTo>
                  <a:lnTo>
                    <a:pt x="26" y="24"/>
                  </a:lnTo>
                  <a:lnTo>
                    <a:pt x="23" y="26"/>
                  </a:lnTo>
                  <a:lnTo>
                    <a:pt x="21" y="31"/>
                  </a:lnTo>
                  <a:lnTo>
                    <a:pt x="23" y="33"/>
                  </a:lnTo>
                  <a:lnTo>
                    <a:pt x="28" y="33"/>
                  </a:lnTo>
                  <a:lnTo>
                    <a:pt x="33" y="36"/>
                  </a:lnTo>
                  <a:lnTo>
                    <a:pt x="35" y="33"/>
                  </a:lnTo>
                  <a:lnTo>
                    <a:pt x="40" y="33"/>
                  </a:lnTo>
                  <a:lnTo>
                    <a:pt x="44" y="36"/>
                  </a:lnTo>
                  <a:lnTo>
                    <a:pt x="52" y="41"/>
                  </a:lnTo>
                  <a:lnTo>
                    <a:pt x="61" y="43"/>
                  </a:lnTo>
                  <a:lnTo>
                    <a:pt x="63" y="38"/>
                  </a:lnTo>
                  <a:lnTo>
                    <a:pt x="66" y="38"/>
                  </a:lnTo>
                  <a:lnTo>
                    <a:pt x="71" y="41"/>
                  </a:lnTo>
                  <a:lnTo>
                    <a:pt x="73" y="41"/>
                  </a:lnTo>
                  <a:lnTo>
                    <a:pt x="75" y="38"/>
                  </a:lnTo>
                  <a:lnTo>
                    <a:pt x="80" y="38"/>
                  </a:lnTo>
                  <a:lnTo>
                    <a:pt x="85" y="43"/>
                  </a:lnTo>
                  <a:lnTo>
                    <a:pt x="89" y="41"/>
                  </a:lnTo>
                  <a:lnTo>
                    <a:pt x="101" y="48"/>
                  </a:lnTo>
                  <a:lnTo>
                    <a:pt x="111" y="52"/>
                  </a:lnTo>
                  <a:lnTo>
                    <a:pt x="115" y="50"/>
                  </a:lnTo>
                  <a:lnTo>
                    <a:pt x="123" y="5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42" name="Freeform 544"/>
            <p:cNvSpPr>
              <a:spLocks/>
            </p:cNvSpPr>
            <p:nvPr/>
          </p:nvSpPr>
          <p:spPr bwMode="auto">
            <a:xfrm>
              <a:off x="8079572" y="4477711"/>
              <a:ext cx="2440" cy="4066"/>
            </a:xfrm>
            <a:custGeom>
              <a:avLst/>
              <a:gdLst>
                <a:gd name="T0" fmla="*/ 3 w 3"/>
                <a:gd name="T1" fmla="*/ 3 h 5"/>
                <a:gd name="T2" fmla="*/ 3 w 3"/>
                <a:gd name="T3" fmla="*/ 0 h 5"/>
                <a:gd name="T4" fmla="*/ 0 w 3"/>
                <a:gd name="T5" fmla="*/ 0 h 5"/>
                <a:gd name="T6" fmla="*/ 0 w 3"/>
                <a:gd name="T7" fmla="*/ 5 h 5"/>
                <a:gd name="T8" fmla="*/ 3 w 3"/>
                <a:gd name="T9" fmla="*/ 5 h 5"/>
                <a:gd name="T10" fmla="*/ 3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3" y="3"/>
                  </a:moveTo>
                  <a:lnTo>
                    <a:pt x="3" y="0"/>
                  </a:lnTo>
                  <a:lnTo>
                    <a:pt x="0" y="0"/>
                  </a:lnTo>
                  <a:lnTo>
                    <a:pt x="0" y="5"/>
                  </a:lnTo>
                  <a:lnTo>
                    <a:pt x="3" y="5"/>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43" name="Freeform 545"/>
            <p:cNvSpPr>
              <a:spLocks/>
            </p:cNvSpPr>
            <p:nvPr/>
          </p:nvSpPr>
          <p:spPr bwMode="auto">
            <a:xfrm>
              <a:off x="8000685" y="4653378"/>
              <a:ext cx="11386" cy="7320"/>
            </a:xfrm>
            <a:custGeom>
              <a:avLst/>
              <a:gdLst>
                <a:gd name="T0" fmla="*/ 12 w 14"/>
                <a:gd name="T1" fmla="*/ 4 h 9"/>
                <a:gd name="T2" fmla="*/ 14 w 14"/>
                <a:gd name="T3" fmla="*/ 2 h 9"/>
                <a:gd name="T4" fmla="*/ 12 w 14"/>
                <a:gd name="T5" fmla="*/ 0 h 9"/>
                <a:gd name="T6" fmla="*/ 10 w 14"/>
                <a:gd name="T7" fmla="*/ 0 h 9"/>
                <a:gd name="T8" fmla="*/ 10 w 14"/>
                <a:gd name="T9" fmla="*/ 2 h 9"/>
                <a:gd name="T10" fmla="*/ 3 w 14"/>
                <a:gd name="T11" fmla="*/ 4 h 9"/>
                <a:gd name="T12" fmla="*/ 0 w 14"/>
                <a:gd name="T13" fmla="*/ 7 h 9"/>
                <a:gd name="T14" fmla="*/ 3 w 14"/>
                <a:gd name="T15" fmla="*/ 9 h 9"/>
                <a:gd name="T16" fmla="*/ 12 w 14"/>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9">
                  <a:moveTo>
                    <a:pt x="12" y="4"/>
                  </a:moveTo>
                  <a:lnTo>
                    <a:pt x="14" y="2"/>
                  </a:lnTo>
                  <a:lnTo>
                    <a:pt x="12" y="0"/>
                  </a:lnTo>
                  <a:lnTo>
                    <a:pt x="10" y="0"/>
                  </a:lnTo>
                  <a:lnTo>
                    <a:pt x="10" y="2"/>
                  </a:lnTo>
                  <a:lnTo>
                    <a:pt x="3" y="4"/>
                  </a:lnTo>
                  <a:lnTo>
                    <a:pt x="0" y="7"/>
                  </a:lnTo>
                  <a:lnTo>
                    <a:pt x="3" y="9"/>
                  </a:lnTo>
                  <a:lnTo>
                    <a:pt x="12"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44" name="Freeform 546"/>
            <p:cNvSpPr>
              <a:spLocks/>
            </p:cNvSpPr>
            <p:nvPr/>
          </p:nvSpPr>
          <p:spPr bwMode="auto">
            <a:xfrm>
              <a:off x="7762395" y="4397197"/>
              <a:ext cx="7320" cy="9760"/>
            </a:xfrm>
            <a:custGeom>
              <a:avLst/>
              <a:gdLst>
                <a:gd name="T0" fmla="*/ 5 w 9"/>
                <a:gd name="T1" fmla="*/ 0 h 12"/>
                <a:gd name="T2" fmla="*/ 2 w 9"/>
                <a:gd name="T3" fmla="*/ 0 h 12"/>
                <a:gd name="T4" fmla="*/ 0 w 9"/>
                <a:gd name="T5" fmla="*/ 5 h 12"/>
                <a:gd name="T6" fmla="*/ 5 w 9"/>
                <a:gd name="T7" fmla="*/ 7 h 12"/>
                <a:gd name="T8" fmla="*/ 7 w 9"/>
                <a:gd name="T9" fmla="*/ 7 h 12"/>
                <a:gd name="T10" fmla="*/ 5 w 9"/>
                <a:gd name="T11" fmla="*/ 12 h 12"/>
                <a:gd name="T12" fmla="*/ 7 w 9"/>
                <a:gd name="T13" fmla="*/ 12 h 12"/>
                <a:gd name="T14" fmla="*/ 9 w 9"/>
                <a:gd name="T15" fmla="*/ 5 h 12"/>
                <a:gd name="T16" fmla="*/ 5 w 9"/>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5" y="0"/>
                  </a:moveTo>
                  <a:lnTo>
                    <a:pt x="2" y="0"/>
                  </a:lnTo>
                  <a:lnTo>
                    <a:pt x="0" y="5"/>
                  </a:lnTo>
                  <a:lnTo>
                    <a:pt x="5" y="7"/>
                  </a:lnTo>
                  <a:lnTo>
                    <a:pt x="7" y="7"/>
                  </a:lnTo>
                  <a:lnTo>
                    <a:pt x="5" y="12"/>
                  </a:lnTo>
                  <a:lnTo>
                    <a:pt x="7" y="12"/>
                  </a:lnTo>
                  <a:lnTo>
                    <a:pt x="9" y="5"/>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45" name="Freeform 547"/>
            <p:cNvSpPr>
              <a:spLocks/>
            </p:cNvSpPr>
            <p:nvPr/>
          </p:nvSpPr>
          <p:spPr bwMode="auto">
            <a:xfrm>
              <a:off x="8058427" y="4524068"/>
              <a:ext cx="23585" cy="13826"/>
            </a:xfrm>
            <a:custGeom>
              <a:avLst/>
              <a:gdLst>
                <a:gd name="T0" fmla="*/ 21 w 29"/>
                <a:gd name="T1" fmla="*/ 17 h 17"/>
                <a:gd name="T2" fmla="*/ 26 w 29"/>
                <a:gd name="T3" fmla="*/ 14 h 17"/>
                <a:gd name="T4" fmla="*/ 29 w 29"/>
                <a:gd name="T5" fmla="*/ 14 h 17"/>
                <a:gd name="T6" fmla="*/ 29 w 29"/>
                <a:gd name="T7" fmla="*/ 10 h 17"/>
                <a:gd name="T8" fmla="*/ 26 w 29"/>
                <a:gd name="T9" fmla="*/ 7 h 17"/>
                <a:gd name="T10" fmla="*/ 26 w 29"/>
                <a:gd name="T11" fmla="*/ 5 h 17"/>
                <a:gd name="T12" fmla="*/ 19 w 29"/>
                <a:gd name="T13" fmla="*/ 3 h 17"/>
                <a:gd name="T14" fmla="*/ 12 w 29"/>
                <a:gd name="T15" fmla="*/ 0 h 17"/>
                <a:gd name="T16" fmla="*/ 10 w 29"/>
                <a:gd name="T17" fmla="*/ 5 h 17"/>
                <a:gd name="T18" fmla="*/ 5 w 29"/>
                <a:gd name="T19" fmla="*/ 3 h 17"/>
                <a:gd name="T20" fmla="*/ 2 w 29"/>
                <a:gd name="T21" fmla="*/ 5 h 17"/>
                <a:gd name="T22" fmla="*/ 0 w 29"/>
                <a:gd name="T23" fmla="*/ 10 h 17"/>
                <a:gd name="T24" fmla="*/ 5 w 29"/>
                <a:gd name="T25" fmla="*/ 14 h 17"/>
                <a:gd name="T26" fmla="*/ 10 w 29"/>
                <a:gd name="T27" fmla="*/ 14 h 17"/>
                <a:gd name="T28" fmla="*/ 12 w 29"/>
                <a:gd name="T29" fmla="*/ 17 h 17"/>
                <a:gd name="T30" fmla="*/ 17 w 29"/>
                <a:gd name="T31" fmla="*/ 17 h 17"/>
                <a:gd name="T32" fmla="*/ 21 w 29"/>
                <a:gd name="T33"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17">
                  <a:moveTo>
                    <a:pt x="21" y="17"/>
                  </a:moveTo>
                  <a:lnTo>
                    <a:pt x="26" y="14"/>
                  </a:lnTo>
                  <a:lnTo>
                    <a:pt x="29" y="14"/>
                  </a:lnTo>
                  <a:lnTo>
                    <a:pt x="29" y="10"/>
                  </a:lnTo>
                  <a:lnTo>
                    <a:pt x="26" y="7"/>
                  </a:lnTo>
                  <a:lnTo>
                    <a:pt x="26" y="5"/>
                  </a:lnTo>
                  <a:lnTo>
                    <a:pt x="19" y="3"/>
                  </a:lnTo>
                  <a:lnTo>
                    <a:pt x="12" y="0"/>
                  </a:lnTo>
                  <a:lnTo>
                    <a:pt x="10" y="5"/>
                  </a:lnTo>
                  <a:lnTo>
                    <a:pt x="5" y="3"/>
                  </a:lnTo>
                  <a:lnTo>
                    <a:pt x="2" y="5"/>
                  </a:lnTo>
                  <a:lnTo>
                    <a:pt x="0" y="10"/>
                  </a:lnTo>
                  <a:lnTo>
                    <a:pt x="5" y="14"/>
                  </a:lnTo>
                  <a:lnTo>
                    <a:pt x="10" y="14"/>
                  </a:lnTo>
                  <a:lnTo>
                    <a:pt x="12" y="17"/>
                  </a:lnTo>
                  <a:lnTo>
                    <a:pt x="17" y="17"/>
                  </a:lnTo>
                  <a:lnTo>
                    <a:pt x="21"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46" name="Freeform 548"/>
            <p:cNvSpPr>
              <a:spLocks/>
            </p:cNvSpPr>
            <p:nvPr/>
          </p:nvSpPr>
          <p:spPr bwMode="auto">
            <a:xfrm>
              <a:off x="7752636" y="4516748"/>
              <a:ext cx="17080" cy="11386"/>
            </a:xfrm>
            <a:custGeom>
              <a:avLst/>
              <a:gdLst>
                <a:gd name="T0" fmla="*/ 10 w 21"/>
                <a:gd name="T1" fmla="*/ 14 h 14"/>
                <a:gd name="T2" fmla="*/ 12 w 21"/>
                <a:gd name="T3" fmla="*/ 9 h 14"/>
                <a:gd name="T4" fmla="*/ 14 w 21"/>
                <a:gd name="T5" fmla="*/ 12 h 14"/>
                <a:gd name="T6" fmla="*/ 17 w 21"/>
                <a:gd name="T7" fmla="*/ 14 h 14"/>
                <a:gd name="T8" fmla="*/ 19 w 21"/>
                <a:gd name="T9" fmla="*/ 9 h 14"/>
                <a:gd name="T10" fmla="*/ 21 w 21"/>
                <a:gd name="T11" fmla="*/ 9 h 14"/>
                <a:gd name="T12" fmla="*/ 19 w 21"/>
                <a:gd name="T13" fmla="*/ 4 h 14"/>
                <a:gd name="T14" fmla="*/ 12 w 21"/>
                <a:gd name="T15" fmla="*/ 0 h 14"/>
                <a:gd name="T16" fmla="*/ 7 w 21"/>
                <a:gd name="T17" fmla="*/ 0 h 14"/>
                <a:gd name="T18" fmla="*/ 5 w 21"/>
                <a:gd name="T19" fmla="*/ 0 h 14"/>
                <a:gd name="T20" fmla="*/ 5 w 21"/>
                <a:gd name="T21" fmla="*/ 2 h 14"/>
                <a:gd name="T22" fmla="*/ 5 w 21"/>
                <a:gd name="T23" fmla="*/ 4 h 14"/>
                <a:gd name="T24" fmla="*/ 0 w 21"/>
                <a:gd name="T25" fmla="*/ 7 h 14"/>
                <a:gd name="T26" fmla="*/ 0 w 21"/>
                <a:gd name="T27" fmla="*/ 9 h 14"/>
                <a:gd name="T28" fmla="*/ 2 w 21"/>
                <a:gd name="T29" fmla="*/ 9 h 14"/>
                <a:gd name="T30" fmla="*/ 2 w 21"/>
                <a:gd name="T31" fmla="*/ 7 h 14"/>
                <a:gd name="T32" fmla="*/ 5 w 21"/>
                <a:gd name="T33" fmla="*/ 4 h 14"/>
                <a:gd name="T34" fmla="*/ 5 w 21"/>
                <a:gd name="T35" fmla="*/ 12 h 14"/>
                <a:gd name="T36" fmla="*/ 10 w 21"/>
                <a:gd name="T3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 h="14">
                  <a:moveTo>
                    <a:pt x="10" y="14"/>
                  </a:moveTo>
                  <a:lnTo>
                    <a:pt x="12" y="9"/>
                  </a:lnTo>
                  <a:lnTo>
                    <a:pt x="14" y="12"/>
                  </a:lnTo>
                  <a:lnTo>
                    <a:pt x="17" y="14"/>
                  </a:lnTo>
                  <a:lnTo>
                    <a:pt x="19" y="9"/>
                  </a:lnTo>
                  <a:lnTo>
                    <a:pt x="21" y="9"/>
                  </a:lnTo>
                  <a:lnTo>
                    <a:pt x="19" y="4"/>
                  </a:lnTo>
                  <a:lnTo>
                    <a:pt x="12" y="0"/>
                  </a:lnTo>
                  <a:lnTo>
                    <a:pt x="7" y="0"/>
                  </a:lnTo>
                  <a:lnTo>
                    <a:pt x="5" y="0"/>
                  </a:lnTo>
                  <a:lnTo>
                    <a:pt x="5" y="2"/>
                  </a:lnTo>
                  <a:lnTo>
                    <a:pt x="5" y="4"/>
                  </a:lnTo>
                  <a:lnTo>
                    <a:pt x="0" y="7"/>
                  </a:lnTo>
                  <a:lnTo>
                    <a:pt x="0" y="9"/>
                  </a:lnTo>
                  <a:lnTo>
                    <a:pt x="2" y="9"/>
                  </a:lnTo>
                  <a:lnTo>
                    <a:pt x="2" y="7"/>
                  </a:lnTo>
                  <a:lnTo>
                    <a:pt x="5" y="4"/>
                  </a:lnTo>
                  <a:lnTo>
                    <a:pt x="5" y="12"/>
                  </a:lnTo>
                  <a:lnTo>
                    <a:pt x="10"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47" name="Rectangle 549"/>
            <p:cNvSpPr>
              <a:spLocks noChangeArrowheads="1"/>
            </p:cNvSpPr>
            <p:nvPr/>
          </p:nvSpPr>
          <p:spPr bwMode="auto">
            <a:xfrm>
              <a:off x="7920170" y="4412649"/>
              <a:ext cx="1626" cy="4066"/>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48" name="Freeform 550"/>
            <p:cNvSpPr>
              <a:spLocks/>
            </p:cNvSpPr>
            <p:nvPr/>
          </p:nvSpPr>
          <p:spPr bwMode="auto">
            <a:xfrm>
              <a:off x="7939689" y="4629793"/>
              <a:ext cx="30091" cy="19518"/>
            </a:xfrm>
            <a:custGeom>
              <a:avLst/>
              <a:gdLst>
                <a:gd name="T0" fmla="*/ 7 w 37"/>
                <a:gd name="T1" fmla="*/ 12 h 24"/>
                <a:gd name="T2" fmla="*/ 11 w 37"/>
                <a:gd name="T3" fmla="*/ 12 h 24"/>
                <a:gd name="T4" fmla="*/ 16 w 37"/>
                <a:gd name="T5" fmla="*/ 15 h 24"/>
                <a:gd name="T6" fmla="*/ 18 w 37"/>
                <a:gd name="T7" fmla="*/ 17 h 24"/>
                <a:gd name="T8" fmla="*/ 21 w 37"/>
                <a:gd name="T9" fmla="*/ 22 h 24"/>
                <a:gd name="T10" fmla="*/ 26 w 37"/>
                <a:gd name="T11" fmla="*/ 24 h 24"/>
                <a:gd name="T12" fmla="*/ 33 w 37"/>
                <a:gd name="T13" fmla="*/ 22 h 24"/>
                <a:gd name="T14" fmla="*/ 37 w 37"/>
                <a:gd name="T15" fmla="*/ 19 h 24"/>
                <a:gd name="T16" fmla="*/ 37 w 37"/>
                <a:gd name="T17" fmla="*/ 17 h 24"/>
                <a:gd name="T18" fmla="*/ 35 w 37"/>
                <a:gd name="T19" fmla="*/ 15 h 24"/>
                <a:gd name="T20" fmla="*/ 30 w 37"/>
                <a:gd name="T21" fmla="*/ 10 h 24"/>
                <a:gd name="T22" fmla="*/ 26 w 37"/>
                <a:gd name="T23" fmla="*/ 10 h 24"/>
                <a:gd name="T24" fmla="*/ 26 w 37"/>
                <a:gd name="T25" fmla="*/ 5 h 24"/>
                <a:gd name="T26" fmla="*/ 21 w 37"/>
                <a:gd name="T27" fmla="*/ 3 h 24"/>
                <a:gd name="T28" fmla="*/ 16 w 37"/>
                <a:gd name="T29" fmla="*/ 5 h 24"/>
                <a:gd name="T30" fmla="*/ 14 w 37"/>
                <a:gd name="T31" fmla="*/ 5 h 24"/>
                <a:gd name="T32" fmla="*/ 7 w 37"/>
                <a:gd name="T33" fmla="*/ 0 h 24"/>
                <a:gd name="T34" fmla="*/ 0 w 37"/>
                <a:gd name="T35" fmla="*/ 5 h 24"/>
                <a:gd name="T36" fmla="*/ 0 w 37"/>
                <a:gd name="T37" fmla="*/ 7 h 24"/>
                <a:gd name="T38" fmla="*/ 2 w 37"/>
                <a:gd name="T39" fmla="*/ 12 h 24"/>
                <a:gd name="T40" fmla="*/ 7 w 37"/>
                <a:gd name="T4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24">
                  <a:moveTo>
                    <a:pt x="7" y="12"/>
                  </a:moveTo>
                  <a:lnTo>
                    <a:pt x="11" y="12"/>
                  </a:lnTo>
                  <a:lnTo>
                    <a:pt x="16" y="15"/>
                  </a:lnTo>
                  <a:lnTo>
                    <a:pt x="18" y="17"/>
                  </a:lnTo>
                  <a:lnTo>
                    <a:pt x="21" y="22"/>
                  </a:lnTo>
                  <a:lnTo>
                    <a:pt x="26" y="24"/>
                  </a:lnTo>
                  <a:lnTo>
                    <a:pt x="33" y="22"/>
                  </a:lnTo>
                  <a:lnTo>
                    <a:pt x="37" y="19"/>
                  </a:lnTo>
                  <a:lnTo>
                    <a:pt x="37" y="17"/>
                  </a:lnTo>
                  <a:lnTo>
                    <a:pt x="35" y="15"/>
                  </a:lnTo>
                  <a:lnTo>
                    <a:pt x="30" y="10"/>
                  </a:lnTo>
                  <a:lnTo>
                    <a:pt x="26" y="10"/>
                  </a:lnTo>
                  <a:lnTo>
                    <a:pt x="26" y="5"/>
                  </a:lnTo>
                  <a:lnTo>
                    <a:pt x="21" y="3"/>
                  </a:lnTo>
                  <a:lnTo>
                    <a:pt x="16" y="5"/>
                  </a:lnTo>
                  <a:lnTo>
                    <a:pt x="14" y="5"/>
                  </a:lnTo>
                  <a:lnTo>
                    <a:pt x="7" y="0"/>
                  </a:lnTo>
                  <a:lnTo>
                    <a:pt x="0" y="5"/>
                  </a:lnTo>
                  <a:lnTo>
                    <a:pt x="0" y="7"/>
                  </a:lnTo>
                  <a:lnTo>
                    <a:pt x="2" y="12"/>
                  </a:lnTo>
                  <a:lnTo>
                    <a:pt x="7"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49" name="Freeform 551"/>
            <p:cNvSpPr>
              <a:spLocks/>
            </p:cNvSpPr>
            <p:nvPr/>
          </p:nvSpPr>
          <p:spPr bwMode="auto">
            <a:xfrm>
              <a:off x="8006377" y="4618407"/>
              <a:ext cx="4066" cy="4066"/>
            </a:xfrm>
            <a:custGeom>
              <a:avLst/>
              <a:gdLst>
                <a:gd name="T0" fmla="*/ 0 w 5"/>
                <a:gd name="T1" fmla="*/ 5 h 5"/>
                <a:gd name="T2" fmla="*/ 3 w 5"/>
                <a:gd name="T3" fmla="*/ 3 h 5"/>
                <a:gd name="T4" fmla="*/ 5 w 5"/>
                <a:gd name="T5" fmla="*/ 0 h 5"/>
                <a:gd name="T6" fmla="*/ 0 w 5"/>
                <a:gd name="T7" fmla="*/ 0 h 5"/>
                <a:gd name="T8" fmla="*/ 0 w 5"/>
                <a:gd name="T9" fmla="*/ 5 h 5"/>
              </a:gdLst>
              <a:ahLst/>
              <a:cxnLst>
                <a:cxn ang="0">
                  <a:pos x="T0" y="T1"/>
                </a:cxn>
                <a:cxn ang="0">
                  <a:pos x="T2" y="T3"/>
                </a:cxn>
                <a:cxn ang="0">
                  <a:pos x="T4" y="T5"/>
                </a:cxn>
                <a:cxn ang="0">
                  <a:pos x="T6" y="T7"/>
                </a:cxn>
                <a:cxn ang="0">
                  <a:pos x="T8" y="T9"/>
                </a:cxn>
              </a:cxnLst>
              <a:rect l="0" t="0" r="r" b="b"/>
              <a:pathLst>
                <a:path w="5" h="5">
                  <a:moveTo>
                    <a:pt x="0" y="5"/>
                  </a:moveTo>
                  <a:lnTo>
                    <a:pt x="3" y="3"/>
                  </a:lnTo>
                  <a:lnTo>
                    <a:pt x="5" y="0"/>
                  </a:lnTo>
                  <a:lnTo>
                    <a:pt x="0"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50" name="Freeform 552"/>
            <p:cNvSpPr>
              <a:spLocks/>
            </p:cNvSpPr>
            <p:nvPr/>
          </p:nvSpPr>
          <p:spPr bwMode="auto">
            <a:xfrm>
              <a:off x="7745317" y="4522440"/>
              <a:ext cx="1626" cy="4066"/>
            </a:xfrm>
            <a:custGeom>
              <a:avLst/>
              <a:gdLst>
                <a:gd name="T0" fmla="*/ 2 w 2"/>
                <a:gd name="T1" fmla="*/ 2 h 5"/>
                <a:gd name="T2" fmla="*/ 0 w 2"/>
                <a:gd name="T3" fmla="*/ 0 h 5"/>
                <a:gd name="T4" fmla="*/ 0 w 2"/>
                <a:gd name="T5" fmla="*/ 5 h 5"/>
                <a:gd name="T6" fmla="*/ 2 w 2"/>
                <a:gd name="T7" fmla="*/ 2 h 5"/>
              </a:gdLst>
              <a:ahLst/>
              <a:cxnLst>
                <a:cxn ang="0">
                  <a:pos x="T0" y="T1"/>
                </a:cxn>
                <a:cxn ang="0">
                  <a:pos x="T2" y="T3"/>
                </a:cxn>
                <a:cxn ang="0">
                  <a:pos x="T4" y="T5"/>
                </a:cxn>
                <a:cxn ang="0">
                  <a:pos x="T6" y="T7"/>
                </a:cxn>
              </a:cxnLst>
              <a:rect l="0" t="0" r="r" b="b"/>
              <a:pathLst>
                <a:path w="2" h="5">
                  <a:moveTo>
                    <a:pt x="2" y="2"/>
                  </a:moveTo>
                  <a:lnTo>
                    <a:pt x="0" y="0"/>
                  </a:lnTo>
                  <a:lnTo>
                    <a:pt x="0" y="5"/>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51" name="Freeform 553"/>
            <p:cNvSpPr>
              <a:spLocks/>
            </p:cNvSpPr>
            <p:nvPr/>
          </p:nvSpPr>
          <p:spPr bwMode="auto">
            <a:xfrm>
              <a:off x="7920170" y="4408583"/>
              <a:ext cx="4066" cy="2439"/>
            </a:xfrm>
            <a:custGeom>
              <a:avLst/>
              <a:gdLst>
                <a:gd name="T0" fmla="*/ 5 w 5"/>
                <a:gd name="T1" fmla="*/ 0 h 3"/>
                <a:gd name="T2" fmla="*/ 0 w 5"/>
                <a:gd name="T3" fmla="*/ 0 h 3"/>
                <a:gd name="T4" fmla="*/ 2 w 5"/>
                <a:gd name="T5" fmla="*/ 3 h 3"/>
                <a:gd name="T6" fmla="*/ 5 w 5"/>
                <a:gd name="T7" fmla="*/ 0 h 3"/>
              </a:gdLst>
              <a:ahLst/>
              <a:cxnLst>
                <a:cxn ang="0">
                  <a:pos x="T0" y="T1"/>
                </a:cxn>
                <a:cxn ang="0">
                  <a:pos x="T2" y="T3"/>
                </a:cxn>
                <a:cxn ang="0">
                  <a:pos x="T4" y="T5"/>
                </a:cxn>
                <a:cxn ang="0">
                  <a:pos x="T6" y="T7"/>
                </a:cxn>
              </a:cxnLst>
              <a:rect l="0" t="0" r="r" b="b"/>
              <a:pathLst>
                <a:path w="5" h="3">
                  <a:moveTo>
                    <a:pt x="5" y="0"/>
                  </a:moveTo>
                  <a:lnTo>
                    <a:pt x="0" y="0"/>
                  </a:lnTo>
                  <a:lnTo>
                    <a:pt x="2" y="3"/>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52" name="Freeform 554"/>
            <p:cNvSpPr>
              <a:spLocks/>
            </p:cNvSpPr>
            <p:nvPr/>
          </p:nvSpPr>
          <p:spPr bwMode="auto">
            <a:xfrm>
              <a:off x="7920170" y="4401264"/>
              <a:ext cx="1626" cy="1627"/>
            </a:xfrm>
            <a:custGeom>
              <a:avLst/>
              <a:gdLst>
                <a:gd name="T0" fmla="*/ 0 w 2"/>
                <a:gd name="T1" fmla="*/ 2 h 2"/>
                <a:gd name="T2" fmla="*/ 2 w 2"/>
                <a:gd name="T3" fmla="*/ 2 h 2"/>
                <a:gd name="T4" fmla="*/ 2 w 2"/>
                <a:gd name="T5" fmla="*/ 0 h 2"/>
                <a:gd name="T6" fmla="*/ 0 w 2"/>
                <a:gd name="T7" fmla="*/ 2 h 2"/>
              </a:gdLst>
              <a:ahLst/>
              <a:cxnLst>
                <a:cxn ang="0">
                  <a:pos x="T0" y="T1"/>
                </a:cxn>
                <a:cxn ang="0">
                  <a:pos x="T2" y="T3"/>
                </a:cxn>
                <a:cxn ang="0">
                  <a:pos x="T4" y="T5"/>
                </a:cxn>
                <a:cxn ang="0">
                  <a:pos x="T6" y="T7"/>
                </a:cxn>
              </a:cxnLst>
              <a:rect l="0" t="0" r="r" b="b"/>
              <a:pathLst>
                <a:path w="2" h="2">
                  <a:moveTo>
                    <a:pt x="0" y="2"/>
                  </a:moveTo>
                  <a:lnTo>
                    <a:pt x="2" y="2"/>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53" name="Freeform 555"/>
            <p:cNvSpPr>
              <a:spLocks/>
            </p:cNvSpPr>
            <p:nvPr/>
          </p:nvSpPr>
          <p:spPr bwMode="auto">
            <a:xfrm>
              <a:off x="7989299" y="4559039"/>
              <a:ext cx="4066" cy="7320"/>
            </a:xfrm>
            <a:custGeom>
              <a:avLst/>
              <a:gdLst>
                <a:gd name="T0" fmla="*/ 0 w 2"/>
                <a:gd name="T1" fmla="*/ 0 h 4"/>
                <a:gd name="T2" fmla="*/ 0 w 2"/>
                <a:gd name="T3" fmla="*/ 1 h 4"/>
                <a:gd name="T4" fmla="*/ 0 w 2"/>
                <a:gd name="T5" fmla="*/ 2 h 4"/>
                <a:gd name="T6" fmla="*/ 0 w 2"/>
                <a:gd name="T7" fmla="*/ 3 h 4"/>
                <a:gd name="T8" fmla="*/ 1 w 2"/>
                <a:gd name="T9" fmla="*/ 4 h 4"/>
                <a:gd name="T10" fmla="*/ 2 w 2"/>
                <a:gd name="T11" fmla="*/ 3 h 4"/>
                <a:gd name="T12" fmla="*/ 2 w 2"/>
                <a:gd name="T13" fmla="*/ 1 h 4"/>
                <a:gd name="T14" fmla="*/ 1 w 2"/>
                <a:gd name="T15" fmla="*/ 0 h 4"/>
                <a:gd name="T16" fmla="*/ 0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0" y="0"/>
                  </a:moveTo>
                  <a:cubicBezTo>
                    <a:pt x="0" y="1"/>
                    <a:pt x="0" y="1"/>
                    <a:pt x="0" y="1"/>
                  </a:cubicBezTo>
                  <a:cubicBezTo>
                    <a:pt x="0" y="2"/>
                    <a:pt x="0" y="2"/>
                    <a:pt x="0" y="2"/>
                  </a:cubicBezTo>
                  <a:cubicBezTo>
                    <a:pt x="0" y="3"/>
                    <a:pt x="0" y="3"/>
                    <a:pt x="0" y="3"/>
                  </a:cubicBezTo>
                  <a:cubicBezTo>
                    <a:pt x="1" y="4"/>
                    <a:pt x="1" y="4"/>
                    <a:pt x="1" y="4"/>
                  </a:cubicBezTo>
                  <a:cubicBezTo>
                    <a:pt x="2" y="3"/>
                    <a:pt x="2" y="3"/>
                    <a:pt x="2" y="3"/>
                  </a:cubicBezTo>
                  <a:cubicBezTo>
                    <a:pt x="2" y="1"/>
                    <a:pt x="2" y="1"/>
                    <a:pt x="2" y="1"/>
                  </a:cubicBezTo>
                  <a:cubicBezTo>
                    <a:pt x="1" y="0"/>
                    <a:pt x="1" y="0"/>
                    <a:pt x="1" y="0"/>
                  </a:cubicBezTo>
                  <a:cubicBezTo>
                    <a:pt x="1" y="0"/>
                    <a:pt x="0" y="0"/>
                    <a:pt x="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54" name="Freeform 556"/>
            <p:cNvSpPr>
              <a:spLocks/>
            </p:cNvSpPr>
            <p:nvPr/>
          </p:nvSpPr>
          <p:spPr bwMode="auto">
            <a:xfrm>
              <a:off x="7789233" y="4491536"/>
              <a:ext cx="5693" cy="5693"/>
            </a:xfrm>
            <a:custGeom>
              <a:avLst/>
              <a:gdLst>
                <a:gd name="T0" fmla="*/ 0 w 3"/>
                <a:gd name="T1" fmla="*/ 3 h 3"/>
                <a:gd name="T2" fmla="*/ 1 w 3"/>
                <a:gd name="T3" fmla="*/ 3 h 3"/>
                <a:gd name="T4" fmla="*/ 3 w 3"/>
                <a:gd name="T5" fmla="*/ 1 h 3"/>
                <a:gd name="T6" fmla="*/ 2 w 3"/>
                <a:gd name="T7" fmla="*/ 0 h 3"/>
                <a:gd name="T8" fmla="*/ 0 w 3"/>
                <a:gd name="T9" fmla="*/ 0 h 3"/>
                <a:gd name="T10" fmla="*/ 0 w 3"/>
                <a:gd name="T11" fmla="*/ 1 h 3"/>
                <a:gd name="T12" fmla="*/ 0 w 3"/>
                <a:gd name="T13" fmla="*/ 2 h 3"/>
                <a:gd name="T14" fmla="*/ 0 w 3"/>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0" y="3"/>
                  </a:moveTo>
                  <a:cubicBezTo>
                    <a:pt x="1" y="3"/>
                    <a:pt x="1" y="3"/>
                    <a:pt x="1" y="3"/>
                  </a:cubicBezTo>
                  <a:cubicBezTo>
                    <a:pt x="3" y="1"/>
                    <a:pt x="3" y="1"/>
                    <a:pt x="3" y="1"/>
                  </a:cubicBezTo>
                  <a:cubicBezTo>
                    <a:pt x="2" y="0"/>
                    <a:pt x="2" y="0"/>
                    <a:pt x="2" y="0"/>
                  </a:cubicBezTo>
                  <a:cubicBezTo>
                    <a:pt x="0" y="0"/>
                    <a:pt x="0" y="0"/>
                    <a:pt x="0" y="0"/>
                  </a:cubicBezTo>
                  <a:cubicBezTo>
                    <a:pt x="0" y="0"/>
                    <a:pt x="0" y="1"/>
                    <a:pt x="0" y="1"/>
                  </a:cubicBezTo>
                  <a:cubicBezTo>
                    <a:pt x="0" y="2"/>
                    <a:pt x="0" y="2"/>
                    <a:pt x="0" y="2"/>
                  </a:cubicBez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55" name="Freeform 557"/>
            <p:cNvSpPr>
              <a:spLocks/>
            </p:cNvSpPr>
            <p:nvPr/>
          </p:nvSpPr>
          <p:spPr bwMode="auto">
            <a:xfrm>
              <a:off x="7783540" y="4480152"/>
              <a:ext cx="5693" cy="1627"/>
            </a:xfrm>
            <a:custGeom>
              <a:avLst/>
              <a:gdLst>
                <a:gd name="T0" fmla="*/ 5 w 7"/>
                <a:gd name="T1" fmla="*/ 0 h 2"/>
                <a:gd name="T2" fmla="*/ 0 w 7"/>
                <a:gd name="T3" fmla="*/ 0 h 2"/>
                <a:gd name="T4" fmla="*/ 0 w 7"/>
                <a:gd name="T5" fmla="*/ 0 h 2"/>
                <a:gd name="T6" fmla="*/ 0 w 7"/>
                <a:gd name="T7" fmla="*/ 2 h 2"/>
                <a:gd name="T8" fmla="*/ 5 w 7"/>
                <a:gd name="T9" fmla="*/ 2 h 2"/>
                <a:gd name="T10" fmla="*/ 7 w 7"/>
                <a:gd name="T11" fmla="*/ 2 h 2"/>
                <a:gd name="T12" fmla="*/ 5 w 7"/>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7" h="2">
                  <a:moveTo>
                    <a:pt x="5" y="0"/>
                  </a:moveTo>
                  <a:lnTo>
                    <a:pt x="0" y="0"/>
                  </a:lnTo>
                  <a:lnTo>
                    <a:pt x="0" y="0"/>
                  </a:lnTo>
                  <a:lnTo>
                    <a:pt x="0" y="2"/>
                  </a:lnTo>
                  <a:lnTo>
                    <a:pt x="5" y="2"/>
                  </a:lnTo>
                  <a:lnTo>
                    <a:pt x="7"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56" name="Freeform 558"/>
            <p:cNvSpPr>
              <a:spLocks/>
            </p:cNvSpPr>
            <p:nvPr/>
          </p:nvSpPr>
          <p:spPr bwMode="auto">
            <a:xfrm>
              <a:off x="7785168" y="4485844"/>
              <a:ext cx="8133" cy="4066"/>
            </a:xfrm>
            <a:custGeom>
              <a:avLst/>
              <a:gdLst>
                <a:gd name="T0" fmla="*/ 10 w 10"/>
                <a:gd name="T1" fmla="*/ 5 h 5"/>
                <a:gd name="T2" fmla="*/ 10 w 10"/>
                <a:gd name="T3" fmla="*/ 5 h 5"/>
                <a:gd name="T4" fmla="*/ 7 w 10"/>
                <a:gd name="T5" fmla="*/ 5 h 5"/>
                <a:gd name="T6" fmla="*/ 5 w 10"/>
                <a:gd name="T7" fmla="*/ 2 h 5"/>
                <a:gd name="T8" fmla="*/ 0 w 10"/>
                <a:gd name="T9" fmla="*/ 0 h 5"/>
                <a:gd name="T10" fmla="*/ 0 w 10"/>
                <a:gd name="T11" fmla="*/ 2 h 5"/>
                <a:gd name="T12" fmla="*/ 3 w 10"/>
                <a:gd name="T13" fmla="*/ 5 h 5"/>
                <a:gd name="T14" fmla="*/ 5 w 10"/>
                <a:gd name="T15" fmla="*/ 5 h 5"/>
                <a:gd name="T16" fmla="*/ 10 w 10"/>
                <a:gd name="T1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5">
                  <a:moveTo>
                    <a:pt x="10" y="5"/>
                  </a:moveTo>
                  <a:lnTo>
                    <a:pt x="10" y="5"/>
                  </a:lnTo>
                  <a:lnTo>
                    <a:pt x="7" y="5"/>
                  </a:lnTo>
                  <a:lnTo>
                    <a:pt x="5" y="2"/>
                  </a:lnTo>
                  <a:lnTo>
                    <a:pt x="0" y="0"/>
                  </a:lnTo>
                  <a:lnTo>
                    <a:pt x="0" y="2"/>
                  </a:lnTo>
                  <a:lnTo>
                    <a:pt x="3" y="5"/>
                  </a:lnTo>
                  <a:lnTo>
                    <a:pt x="5" y="5"/>
                  </a:lnTo>
                  <a:lnTo>
                    <a:pt x="1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57" name="Freeform 559"/>
            <p:cNvSpPr>
              <a:spLocks/>
            </p:cNvSpPr>
            <p:nvPr/>
          </p:nvSpPr>
          <p:spPr bwMode="auto">
            <a:xfrm>
              <a:off x="8173912" y="4563105"/>
              <a:ext cx="5693" cy="11386"/>
            </a:xfrm>
            <a:custGeom>
              <a:avLst/>
              <a:gdLst>
                <a:gd name="T0" fmla="*/ 0 w 7"/>
                <a:gd name="T1" fmla="*/ 11 h 14"/>
                <a:gd name="T2" fmla="*/ 0 w 7"/>
                <a:gd name="T3" fmla="*/ 14 h 14"/>
                <a:gd name="T4" fmla="*/ 2 w 7"/>
                <a:gd name="T5" fmla="*/ 11 h 14"/>
                <a:gd name="T6" fmla="*/ 5 w 7"/>
                <a:gd name="T7" fmla="*/ 4 h 14"/>
                <a:gd name="T8" fmla="*/ 7 w 7"/>
                <a:gd name="T9" fmla="*/ 0 h 14"/>
                <a:gd name="T10" fmla="*/ 2 w 7"/>
                <a:gd name="T11" fmla="*/ 2 h 14"/>
                <a:gd name="T12" fmla="*/ 0 w 7"/>
                <a:gd name="T13" fmla="*/ 11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0" y="11"/>
                  </a:moveTo>
                  <a:lnTo>
                    <a:pt x="0" y="14"/>
                  </a:lnTo>
                  <a:lnTo>
                    <a:pt x="2" y="11"/>
                  </a:lnTo>
                  <a:lnTo>
                    <a:pt x="5" y="4"/>
                  </a:lnTo>
                  <a:lnTo>
                    <a:pt x="7" y="0"/>
                  </a:lnTo>
                  <a:lnTo>
                    <a:pt x="2" y="2"/>
                  </a:lnTo>
                  <a:lnTo>
                    <a:pt x="0" y="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58" name="Freeform 560"/>
            <p:cNvSpPr>
              <a:spLocks/>
            </p:cNvSpPr>
            <p:nvPr/>
          </p:nvSpPr>
          <p:spPr bwMode="auto">
            <a:xfrm>
              <a:off x="7777848" y="4501296"/>
              <a:ext cx="4066" cy="1627"/>
            </a:xfrm>
            <a:custGeom>
              <a:avLst/>
              <a:gdLst>
                <a:gd name="T0" fmla="*/ 0 w 5"/>
                <a:gd name="T1" fmla="*/ 2 h 2"/>
                <a:gd name="T2" fmla="*/ 2 w 5"/>
                <a:gd name="T3" fmla="*/ 2 h 2"/>
                <a:gd name="T4" fmla="*/ 5 w 5"/>
                <a:gd name="T5" fmla="*/ 2 h 2"/>
                <a:gd name="T6" fmla="*/ 2 w 5"/>
                <a:gd name="T7" fmla="*/ 0 h 2"/>
                <a:gd name="T8" fmla="*/ 0 w 5"/>
                <a:gd name="T9" fmla="*/ 0 h 2"/>
                <a:gd name="T10" fmla="*/ 0 w 5"/>
                <a:gd name="T11" fmla="*/ 2 h 2"/>
              </a:gdLst>
              <a:ahLst/>
              <a:cxnLst>
                <a:cxn ang="0">
                  <a:pos x="T0" y="T1"/>
                </a:cxn>
                <a:cxn ang="0">
                  <a:pos x="T2" y="T3"/>
                </a:cxn>
                <a:cxn ang="0">
                  <a:pos x="T4" y="T5"/>
                </a:cxn>
                <a:cxn ang="0">
                  <a:pos x="T6" y="T7"/>
                </a:cxn>
                <a:cxn ang="0">
                  <a:pos x="T8" y="T9"/>
                </a:cxn>
                <a:cxn ang="0">
                  <a:pos x="T10" y="T11"/>
                </a:cxn>
              </a:cxnLst>
              <a:rect l="0" t="0" r="r" b="b"/>
              <a:pathLst>
                <a:path w="5" h="2">
                  <a:moveTo>
                    <a:pt x="0" y="2"/>
                  </a:moveTo>
                  <a:lnTo>
                    <a:pt x="2" y="2"/>
                  </a:lnTo>
                  <a:lnTo>
                    <a:pt x="5" y="2"/>
                  </a:lnTo>
                  <a:lnTo>
                    <a:pt x="2"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59" name="Freeform 561"/>
            <p:cNvSpPr>
              <a:spLocks/>
            </p:cNvSpPr>
            <p:nvPr/>
          </p:nvSpPr>
          <p:spPr bwMode="auto">
            <a:xfrm>
              <a:off x="8268252" y="4611088"/>
              <a:ext cx="5693" cy="3253"/>
            </a:xfrm>
            <a:custGeom>
              <a:avLst/>
              <a:gdLst>
                <a:gd name="T0" fmla="*/ 0 w 7"/>
                <a:gd name="T1" fmla="*/ 0 h 4"/>
                <a:gd name="T2" fmla="*/ 0 w 7"/>
                <a:gd name="T3" fmla="*/ 4 h 4"/>
                <a:gd name="T4" fmla="*/ 0 w 7"/>
                <a:gd name="T5" fmla="*/ 4 h 4"/>
                <a:gd name="T6" fmla="*/ 5 w 7"/>
                <a:gd name="T7" fmla="*/ 4 h 4"/>
                <a:gd name="T8" fmla="*/ 7 w 7"/>
                <a:gd name="T9" fmla="*/ 4 h 4"/>
                <a:gd name="T10" fmla="*/ 5 w 7"/>
                <a:gd name="T11" fmla="*/ 0 h 4"/>
                <a:gd name="T12" fmla="*/ 2 w 7"/>
                <a:gd name="T13" fmla="*/ 0 h 4"/>
                <a:gd name="T14" fmla="*/ 0 w 7"/>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0" y="0"/>
                  </a:moveTo>
                  <a:lnTo>
                    <a:pt x="0" y="4"/>
                  </a:lnTo>
                  <a:lnTo>
                    <a:pt x="0" y="4"/>
                  </a:lnTo>
                  <a:lnTo>
                    <a:pt x="5" y="4"/>
                  </a:lnTo>
                  <a:lnTo>
                    <a:pt x="7" y="4"/>
                  </a:lnTo>
                  <a:lnTo>
                    <a:pt x="5" y="0"/>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60" name="Rectangle 562"/>
            <p:cNvSpPr>
              <a:spLocks noChangeArrowheads="1"/>
            </p:cNvSpPr>
            <p:nvPr/>
          </p:nvSpPr>
          <p:spPr bwMode="auto">
            <a:xfrm>
              <a:off x="8195056" y="4568798"/>
              <a:ext cx="1626" cy="1627"/>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61" name="Freeform 563"/>
            <p:cNvSpPr>
              <a:spLocks/>
            </p:cNvSpPr>
            <p:nvPr/>
          </p:nvSpPr>
          <p:spPr bwMode="auto">
            <a:xfrm>
              <a:off x="8196684" y="4564732"/>
              <a:ext cx="8133" cy="9760"/>
            </a:xfrm>
            <a:custGeom>
              <a:avLst/>
              <a:gdLst>
                <a:gd name="T0" fmla="*/ 3 w 10"/>
                <a:gd name="T1" fmla="*/ 0 h 12"/>
                <a:gd name="T2" fmla="*/ 3 w 10"/>
                <a:gd name="T3" fmla="*/ 5 h 12"/>
                <a:gd name="T4" fmla="*/ 0 w 10"/>
                <a:gd name="T5" fmla="*/ 5 h 12"/>
                <a:gd name="T6" fmla="*/ 3 w 10"/>
                <a:gd name="T7" fmla="*/ 5 h 12"/>
                <a:gd name="T8" fmla="*/ 3 w 10"/>
                <a:gd name="T9" fmla="*/ 7 h 12"/>
                <a:gd name="T10" fmla="*/ 5 w 10"/>
                <a:gd name="T11" fmla="*/ 7 h 12"/>
                <a:gd name="T12" fmla="*/ 3 w 10"/>
                <a:gd name="T13" fmla="*/ 7 h 12"/>
                <a:gd name="T14" fmla="*/ 3 w 10"/>
                <a:gd name="T15" fmla="*/ 12 h 12"/>
                <a:gd name="T16" fmla="*/ 3 w 10"/>
                <a:gd name="T17" fmla="*/ 9 h 12"/>
                <a:gd name="T18" fmla="*/ 7 w 10"/>
                <a:gd name="T19" fmla="*/ 9 h 12"/>
                <a:gd name="T20" fmla="*/ 10 w 10"/>
                <a:gd name="T21" fmla="*/ 9 h 12"/>
                <a:gd name="T22" fmla="*/ 10 w 10"/>
                <a:gd name="T23" fmla="*/ 7 h 12"/>
                <a:gd name="T24" fmla="*/ 10 w 10"/>
                <a:gd name="T25" fmla="*/ 2 h 12"/>
                <a:gd name="T26" fmla="*/ 7 w 10"/>
                <a:gd name="T27" fmla="*/ 2 h 12"/>
                <a:gd name="T28" fmla="*/ 5 w 10"/>
                <a:gd name="T29" fmla="*/ 0 h 12"/>
                <a:gd name="T30" fmla="*/ 3 w 10"/>
                <a:gd name="T3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 h="12">
                  <a:moveTo>
                    <a:pt x="3" y="0"/>
                  </a:moveTo>
                  <a:lnTo>
                    <a:pt x="3" y="5"/>
                  </a:lnTo>
                  <a:lnTo>
                    <a:pt x="0" y="5"/>
                  </a:lnTo>
                  <a:lnTo>
                    <a:pt x="3" y="5"/>
                  </a:lnTo>
                  <a:lnTo>
                    <a:pt x="3" y="7"/>
                  </a:lnTo>
                  <a:lnTo>
                    <a:pt x="5" y="7"/>
                  </a:lnTo>
                  <a:lnTo>
                    <a:pt x="3" y="7"/>
                  </a:lnTo>
                  <a:lnTo>
                    <a:pt x="3" y="12"/>
                  </a:lnTo>
                  <a:lnTo>
                    <a:pt x="3" y="9"/>
                  </a:lnTo>
                  <a:lnTo>
                    <a:pt x="7" y="9"/>
                  </a:lnTo>
                  <a:lnTo>
                    <a:pt x="10" y="9"/>
                  </a:lnTo>
                  <a:lnTo>
                    <a:pt x="10" y="7"/>
                  </a:lnTo>
                  <a:lnTo>
                    <a:pt x="10" y="2"/>
                  </a:lnTo>
                  <a:lnTo>
                    <a:pt x="7" y="2"/>
                  </a:lnTo>
                  <a:lnTo>
                    <a:pt x="5"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62" name="Freeform 564"/>
            <p:cNvSpPr>
              <a:spLocks/>
            </p:cNvSpPr>
            <p:nvPr/>
          </p:nvSpPr>
          <p:spPr bwMode="auto">
            <a:xfrm>
              <a:off x="7877881" y="4589943"/>
              <a:ext cx="7320" cy="3253"/>
            </a:xfrm>
            <a:custGeom>
              <a:avLst/>
              <a:gdLst>
                <a:gd name="T0" fmla="*/ 5 w 9"/>
                <a:gd name="T1" fmla="*/ 2 h 4"/>
                <a:gd name="T2" fmla="*/ 7 w 9"/>
                <a:gd name="T3" fmla="*/ 2 h 4"/>
                <a:gd name="T4" fmla="*/ 9 w 9"/>
                <a:gd name="T5" fmla="*/ 2 h 4"/>
                <a:gd name="T6" fmla="*/ 9 w 9"/>
                <a:gd name="T7" fmla="*/ 0 h 4"/>
                <a:gd name="T8" fmla="*/ 5 w 9"/>
                <a:gd name="T9" fmla="*/ 0 h 4"/>
                <a:gd name="T10" fmla="*/ 2 w 9"/>
                <a:gd name="T11" fmla="*/ 0 h 4"/>
                <a:gd name="T12" fmla="*/ 0 w 9"/>
                <a:gd name="T13" fmla="*/ 0 h 4"/>
                <a:gd name="T14" fmla="*/ 0 w 9"/>
                <a:gd name="T15" fmla="*/ 2 h 4"/>
                <a:gd name="T16" fmla="*/ 2 w 9"/>
                <a:gd name="T17" fmla="*/ 4 h 4"/>
                <a:gd name="T18" fmla="*/ 5 w 9"/>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4">
                  <a:moveTo>
                    <a:pt x="5" y="2"/>
                  </a:moveTo>
                  <a:lnTo>
                    <a:pt x="7" y="2"/>
                  </a:lnTo>
                  <a:lnTo>
                    <a:pt x="9" y="2"/>
                  </a:lnTo>
                  <a:lnTo>
                    <a:pt x="9" y="0"/>
                  </a:lnTo>
                  <a:lnTo>
                    <a:pt x="5" y="0"/>
                  </a:lnTo>
                  <a:lnTo>
                    <a:pt x="2" y="0"/>
                  </a:lnTo>
                  <a:lnTo>
                    <a:pt x="0" y="0"/>
                  </a:lnTo>
                  <a:lnTo>
                    <a:pt x="0" y="2"/>
                  </a:lnTo>
                  <a:lnTo>
                    <a:pt x="2" y="4"/>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63" name="Freeform 565"/>
            <p:cNvSpPr>
              <a:spLocks/>
            </p:cNvSpPr>
            <p:nvPr/>
          </p:nvSpPr>
          <p:spPr bwMode="auto">
            <a:xfrm>
              <a:off x="7839657" y="4589943"/>
              <a:ext cx="21146" cy="7320"/>
            </a:xfrm>
            <a:custGeom>
              <a:avLst/>
              <a:gdLst>
                <a:gd name="T0" fmla="*/ 18 w 26"/>
                <a:gd name="T1" fmla="*/ 2 h 9"/>
                <a:gd name="T2" fmla="*/ 16 w 26"/>
                <a:gd name="T3" fmla="*/ 2 h 9"/>
                <a:gd name="T4" fmla="*/ 4 w 26"/>
                <a:gd name="T5" fmla="*/ 0 h 9"/>
                <a:gd name="T6" fmla="*/ 2 w 26"/>
                <a:gd name="T7" fmla="*/ 0 h 9"/>
                <a:gd name="T8" fmla="*/ 0 w 26"/>
                <a:gd name="T9" fmla="*/ 4 h 9"/>
                <a:gd name="T10" fmla="*/ 4 w 26"/>
                <a:gd name="T11" fmla="*/ 7 h 9"/>
                <a:gd name="T12" fmla="*/ 7 w 26"/>
                <a:gd name="T13" fmla="*/ 9 h 9"/>
                <a:gd name="T14" fmla="*/ 9 w 26"/>
                <a:gd name="T15" fmla="*/ 7 h 9"/>
                <a:gd name="T16" fmla="*/ 16 w 26"/>
                <a:gd name="T17" fmla="*/ 7 h 9"/>
                <a:gd name="T18" fmla="*/ 18 w 26"/>
                <a:gd name="T19" fmla="*/ 4 h 9"/>
                <a:gd name="T20" fmla="*/ 23 w 26"/>
                <a:gd name="T21" fmla="*/ 4 h 9"/>
                <a:gd name="T22" fmla="*/ 26 w 26"/>
                <a:gd name="T23" fmla="*/ 2 h 9"/>
                <a:gd name="T24" fmla="*/ 23 w 26"/>
                <a:gd name="T25" fmla="*/ 2 h 9"/>
                <a:gd name="T26" fmla="*/ 18 w 26"/>
                <a:gd name="T2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9">
                  <a:moveTo>
                    <a:pt x="18" y="2"/>
                  </a:moveTo>
                  <a:lnTo>
                    <a:pt x="16" y="2"/>
                  </a:lnTo>
                  <a:lnTo>
                    <a:pt x="4" y="0"/>
                  </a:lnTo>
                  <a:lnTo>
                    <a:pt x="2" y="0"/>
                  </a:lnTo>
                  <a:lnTo>
                    <a:pt x="0" y="4"/>
                  </a:lnTo>
                  <a:lnTo>
                    <a:pt x="4" y="7"/>
                  </a:lnTo>
                  <a:lnTo>
                    <a:pt x="7" y="9"/>
                  </a:lnTo>
                  <a:lnTo>
                    <a:pt x="9" y="7"/>
                  </a:lnTo>
                  <a:lnTo>
                    <a:pt x="16" y="7"/>
                  </a:lnTo>
                  <a:lnTo>
                    <a:pt x="18" y="4"/>
                  </a:lnTo>
                  <a:lnTo>
                    <a:pt x="23" y="4"/>
                  </a:lnTo>
                  <a:lnTo>
                    <a:pt x="26" y="2"/>
                  </a:lnTo>
                  <a:lnTo>
                    <a:pt x="23" y="2"/>
                  </a:lnTo>
                  <a:lnTo>
                    <a:pt x="18"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64" name="Freeform 566"/>
            <p:cNvSpPr>
              <a:spLocks/>
            </p:cNvSpPr>
            <p:nvPr/>
          </p:nvSpPr>
          <p:spPr bwMode="auto">
            <a:xfrm>
              <a:off x="8169846" y="4566358"/>
              <a:ext cx="2440" cy="5693"/>
            </a:xfrm>
            <a:custGeom>
              <a:avLst/>
              <a:gdLst>
                <a:gd name="T0" fmla="*/ 3 w 3"/>
                <a:gd name="T1" fmla="*/ 3 h 7"/>
                <a:gd name="T2" fmla="*/ 3 w 3"/>
                <a:gd name="T3" fmla="*/ 7 h 7"/>
                <a:gd name="T4" fmla="*/ 3 w 3"/>
                <a:gd name="T5" fmla="*/ 7 h 7"/>
                <a:gd name="T6" fmla="*/ 3 w 3"/>
                <a:gd name="T7" fmla="*/ 3 h 7"/>
                <a:gd name="T8" fmla="*/ 0 w 3"/>
                <a:gd name="T9" fmla="*/ 0 h 7"/>
                <a:gd name="T10" fmla="*/ 3 w 3"/>
                <a:gd name="T11" fmla="*/ 3 h 7"/>
              </a:gdLst>
              <a:ahLst/>
              <a:cxnLst>
                <a:cxn ang="0">
                  <a:pos x="T0" y="T1"/>
                </a:cxn>
                <a:cxn ang="0">
                  <a:pos x="T2" y="T3"/>
                </a:cxn>
                <a:cxn ang="0">
                  <a:pos x="T4" y="T5"/>
                </a:cxn>
                <a:cxn ang="0">
                  <a:pos x="T6" y="T7"/>
                </a:cxn>
                <a:cxn ang="0">
                  <a:pos x="T8" y="T9"/>
                </a:cxn>
                <a:cxn ang="0">
                  <a:pos x="T10" y="T11"/>
                </a:cxn>
              </a:cxnLst>
              <a:rect l="0" t="0" r="r" b="b"/>
              <a:pathLst>
                <a:path w="3" h="7">
                  <a:moveTo>
                    <a:pt x="3" y="3"/>
                  </a:moveTo>
                  <a:lnTo>
                    <a:pt x="3" y="7"/>
                  </a:lnTo>
                  <a:lnTo>
                    <a:pt x="3" y="7"/>
                  </a:lnTo>
                  <a:lnTo>
                    <a:pt x="3" y="3"/>
                  </a:lnTo>
                  <a:lnTo>
                    <a:pt x="0" y="0"/>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65" name="Freeform 567"/>
            <p:cNvSpPr>
              <a:spLocks/>
            </p:cNvSpPr>
            <p:nvPr/>
          </p:nvSpPr>
          <p:spPr bwMode="auto">
            <a:xfrm>
              <a:off x="8138941" y="4611088"/>
              <a:ext cx="6506" cy="1627"/>
            </a:xfrm>
            <a:custGeom>
              <a:avLst/>
              <a:gdLst>
                <a:gd name="T0" fmla="*/ 8 w 8"/>
                <a:gd name="T1" fmla="*/ 0 h 2"/>
                <a:gd name="T2" fmla="*/ 8 w 8"/>
                <a:gd name="T3" fmla="*/ 0 h 2"/>
                <a:gd name="T4" fmla="*/ 5 w 8"/>
                <a:gd name="T5" fmla="*/ 0 h 2"/>
                <a:gd name="T6" fmla="*/ 3 w 8"/>
                <a:gd name="T7" fmla="*/ 2 h 2"/>
                <a:gd name="T8" fmla="*/ 0 w 8"/>
                <a:gd name="T9" fmla="*/ 2 h 2"/>
                <a:gd name="T10" fmla="*/ 5 w 8"/>
                <a:gd name="T11" fmla="*/ 2 h 2"/>
                <a:gd name="T12" fmla="*/ 8 w 8"/>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8" h="2">
                  <a:moveTo>
                    <a:pt x="8" y="0"/>
                  </a:moveTo>
                  <a:lnTo>
                    <a:pt x="8" y="0"/>
                  </a:lnTo>
                  <a:lnTo>
                    <a:pt x="5" y="0"/>
                  </a:lnTo>
                  <a:lnTo>
                    <a:pt x="3" y="2"/>
                  </a:lnTo>
                  <a:lnTo>
                    <a:pt x="0" y="2"/>
                  </a:lnTo>
                  <a:lnTo>
                    <a:pt x="5" y="2"/>
                  </a:lnTo>
                  <a:lnTo>
                    <a:pt x="8"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66" name="Freeform 568"/>
            <p:cNvSpPr>
              <a:spLocks/>
            </p:cNvSpPr>
            <p:nvPr/>
          </p:nvSpPr>
          <p:spPr bwMode="auto">
            <a:xfrm>
              <a:off x="8206443" y="4487470"/>
              <a:ext cx="4066" cy="2439"/>
            </a:xfrm>
            <a:custGeom>
              <a:avLst/>
              <a:gdLst>
                <a:gd name="T0" fmla="*/ 0 w 5"/>
                <a:gd name="T1" fmla="*/ 0 h 3"/>
                <a:gd name="T2" fmla="*/ 3 w 5"/>
                <a:gd name="T3" fmla="*/ 3 h 3"/>
                <a:gd name="T4" fmla="*/ 5 w 5"/>
                <a:gd name="T5" fmla="*/ 3 h 3"/>
                <a:gd name="T6" fmla="*/ 3 w 5"/>
                <a:gd name="T7" fmla="*/ 0 h 3"/>
                <a:gd name="T8" fmla="*/ 0 w 5"/>
                <a:gd name="T9" fmla="*/ 0 h 3"/>
              </a:gdLst>
              <a:ahLst/>
              <a:cxnLst>
                <a:cxn ang="0">
                  <a:pos x="T0" y="T1"/>
                </a:cxn>
                <a:cxn ang="0">
                  <a:pos x="T2" y="T3"/>
                </a:cxn>
                <a:cxn ang="0">
                  <a:pos x="T4" y="T5"/>
                </a:cxn>
                <a:cxn ang="0">
                  <a:pos x="T6" y="T7"/>
                </a:cxn>
                <a:cxn ang="0">
                  <a:pos x="T8" y="T9"/>
                </a:cxn>
              </a:cxnLst>
              <a:rect l="0" t="0" r="r" b="b"/>
              <a:pathLst>
                <a:path w="5" h="3">
                  <a:moveTo>
                    <a:pt x="0" y="0"/>
                  </a:moveTo>
                  <a:lnTo>
                    <a:pt x="3" y="3"/>
                  </a:lnTo>
                  <a:lnTo>
                    <a:pt x="5" y="3"/>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67" name="Freeform 569"/>
            <p:cNvSpPr>
              <a:spLocks/>
            </p:cNvSpPr>
            <p:nvPr/>
          </p:nvSpPr>
          <p:spPr bwMode="auto">
            <a:xfrm>
              <a:off x="8251174" y="4597262"/>
              <a:ext cx="22772" cy="17079"/>
            </a:xfrm>
            <a:custGeom>
              <a:avLst/>
              <a:gdLst>
                <a:gd name="T0" fmla="*/ 11 w 12"/>
                <a:gd name="T1" fmla="*/ 4 h 9"/>
                <a:gd name="T2" fmla="*/ 12 w 12"/>
                <a:gd name="T3" fmla="*/ 4 h 9"/>
                <a:gd name="T4" fmla="*/ 12 w 12"/>
                <a:gd name="T5" fmla="*/ 3 h 9"/>
                <a:gd name="T6" fmla="*/ 12 w 12"/>
                <a:gd name="T7" fmla="*/ 2 h 9"/>
                <a:gd name="T8" fmla="*/ 11 w 12"/>
                <a:gd name="T9" fmla="*/ 1 h 9"/>
                <a:gd name="T10" fmla="*/ 10 w 12"/>
                <a:gd name="T11" fmla="*/ 0 h 9"/>
                <a:gd name="T12" fmla="*/ 7 w 12"/>
                <a:gd name="T13" fmla="*/ 0 h 9"/>
                <a:gd name="T14" fmla="*/ 6 w 12"/>
                <a:gd name="T15" fmla="*/ 1 h 9"/>
                <a:gd name="T16" fmla="*/ 5 w 12"/>
                <a:gd name="T17" fmla="*/ 4 h 9"/>
                <a:gd name="T18" fmla="*/ 4 w 12"/>
                <a:gd name="T19" fmla="*/ 5 h 9"/>
                <a:gd name="T20" fmla="*/ 0 w 12"/>
                <a:gd name="T21" fmla="*/ 9 h 9"/>
                <a:gd name="T22" fmla="*/ 3 w 12"/>
                <a:gd name="T23" fmla="*/ 9 h 9"/>
                <a:gd name="T24" fmla="*/ 4 w 12"/>
                <a:gd name="T25" fmla="*/ 8 h 9"/>
                <a:gd name="T26" fmla="*/ 7 w 12"/>
                <a:gd name="T27" fmla="*/ 9 h 9"/>
                <a:gd name="T28" fmla="*/ 8 w 12"/>
                <a:gd name="T29" fmla="*/ 8 h 9"/>
                <a:gd name="T30" fmla="*/ 9 w 12"/>
                <a:gd name="T31" fmla="*/ 7 h 9"/>
                <a:gd name="T32" fmla="*/ 11 w 12"/>
                <a:gd name="T33" fmla="*/ 6 h 9"/>
                <a:gd name="T34" fmla="*/ 11 w 12"/>
                <a:gd name="T35" fmla="*/ 5 h 9"/>
                <a:gd name="T36" fmla="*/ 11 w 12"/>
                <a:gd name="T3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9">
                  <a:moveTo>
                    <a:pt x="11" y="4"/>
                  </a:moveTo>
                  <a:cubicBezTo>
                    <a:pt x="12" y="4"/>
                    <a:pt x="12" y="4"/>
                    <a:pt x="12" y="4"/>
                  </a:cubicBezTo>
                  <a:cubicBezTo>
                    <a:pt x="12" y="3"/>
                    <a:pt x="12" y="3"/>
                    <a:pt x="12" y="3"/>
                  </a:cubicBezTo>
                  <a:cubicBezTo>
                    <a:pt x="12" y="2"/>
                    <a:pt x="12" y="2"/>
                    <a:pt x="12" y="2"/>
                  </a:cubicBezTo>
                  <a:cubicBezTo>
                    <a:pt x="11" y="1"/>
                    <a:pt x="11" y="1"/>
                    <a:pt x="11" y="1"/>
                  </a:cubicBezTo>
                  <a:cubicBezTo>
                    <a:pt x="10" y="0"/>
                    <a:pt x="10" y="0"/>
                    <a:pt x="10" y="0"/>
                  </a:cubicBezTo>
                  <a:cubicBezTo>
                    <a:pt x="7" y="0"/>
                    <a:pt x="7" y="0"/>
                    <a:pt x="7" y="0"/>
                  </a:cubicBezTo>
                  <a:cubicBezTo>
                    <a:pt x="6" y="1"/>
                    <a:pt x="6" y="1"/>
                    <a:pt x="6" y="1"/>
                  </a:cubicBezTo>
                  <a:cubicBezTo>
                    <a:pt x="5" y="4"/>
                    <a:pt x="5" y="4"/>
                    <a:pt x="5" y="4"/>
                  </a:cubicBezTo>
                  <a:cubicBezTo>
                    <a:pt x="4" y="5"/>
                    <a:pt x="4" y="5"/>
                    <a:pt x="4" y="5"/>
                  </a:cubicBezTo>
                  <a:cubicBezTo>
                    <a:pt x="0" y="9"/>
                    <a:pt x="0" y="9"/>
                    <a:pt x="0" y="9"/>
                  </a:cubicBezTo>
                  <a:cubicBezTo>
                    <a:pt x="0" y="9"/>
                    <a:pt x="3" y="9"/>
                    <a:pt x="3" y="9"/>
                  </a:cubicBezTo>
                  <a:cubicBezTo>
                    <a:pt x="4" y="8"/>
                    <a:pt x="4" y="8"/>
                    <a:pt x="4" y="8"/>
                  </a:cubicBezTo>
                  <a:cubicBezTo>
                    <a:pt x="7" y="9"/>
                    <a:pt x="7" y="9"/>
                    <a:pt x="7" y="9"/>
                  </a:cubicBezTo>
                  <a:cubicBezTo>
                    <a:pt x="8" y="8"/>
                    <a:pt x="8" y="8"/>
                    <a:pt x="8" y="8"/>
                  </a:cubicBezTo>
                  <a:cubicBezTo>
                    <a:pt x="9" y="7"/>
                    <a:pt x="9" y="7"/>
                    <a:pt x="9" y="7"/>
                  </a:cubicBezTo>
                  <a:cubicBezTo>
                    <a:pt x="11" y="6"/>
                    <a:pt x="11" y="6"/>
                    <a:pt x="11" y="6"/>
                  </a:cubicBezTo>
                  <a:cubicBezTo>
                    <a:pt x="11" y="5"/>
                    <a:pt x="11" y="5"/>
                    <a:pt x="11" y="5"/>
                  </a:cubicBezTo>
                  <a:lnTo>
                    <a:pt x="11"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68" name="Freeform 570"/>
            <p:cNvSpPr>
              <a:spLocks/>
            </p:cNvSpPr>
            <p:nvPr/>
          </p:nvSpPr>
          <p:spPr bwMode="auto">
            <a:xfrm>
              <a:off x="8212136" y="4497230"/>
              <a:ext cx="4066" cy="1627"/>
            </a:xfrm>
            <a:custGeom>
              <a:avLst/>
              <a:gdLst>
                <a:gd name="T0" fmla="*/ 3 w 5"/>
                <a:gd name="T1" fmla="*/ 2 h 2"/>
                <a:gd name="T2" fmla="*/ 5 w 5"/>
                <a:gd name="T3" fmla="*/ 0 h 2"/>
                <a:gd name="T4" fmla="*/ 0 w 5"/>
                <a:gd name="T5" fmla="*/ 0 h 2"/>
                <a:gd name="T6" fmla="*/ 3 w 5"/>
                <a:gd name="T7" fmla="*/ 2 h 2"/>
              </a:gdLst>
              <a:ahLst/>
              <a:cxnLst>
                <a:cxn ang="0">
                  <a:pos x="T0" y="T1"/>
                </a:cxn>
                <a:cxn ang="0">
                  <a:pos x="T2" y="T3"/>
                </a:cxn>
                <a:cxn ang="0">
                  <a:pos x="T4" y="T5"/>
                </a:cxn>
                <a:cxn ang="0">
                  <a:pos x="T6" y="T7"/>
                </a:cxn>
              </a:cxnLst>
              <a:rect l="0" t="0" r="r" b="b"/>
              <a:pathLst>
                <a:path w="5" h="2">
                  <a:moveTo>
                    <a:pt x="3" y="2"/>
                  </a:moveTo>
                  <a:lnTo>
                    <a:pt x="5" y="0"/>
                  </a:lnTo>
                  <a:lnTo>
                    <a:pt x="0" y="0"/>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69" name="Freeform 571"/>
            <p:cNvSpPr>
              <a:spLocks/>
            </p:cNvSpPr>
            <p:nvPr/>
          </p:nvSpPr>
          <p:spPr bwMode="auto">
            <a:xfrm>
              <a:off x="8138941" y="4598889"/>
              <a:ext cx="2440" cy="2439"/>
            </a:xfrm>
            <a:custGeom>
              <a:avLst/>
              <a:gdLst>
                <a:gd name="T0" fmla="*/ 0 w 1"/>
                <a:gd name="T1" fmla="*/ 1 h 1"/>
                <a:gd name="T2" fmla="*/ 1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1" y="0"/>
                  </a:cubicBezTo>
                  <a:lnTo>
                    <a:pt x="0"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70" name="Freeform 572"/>
            <p:cNvSpPr>
              <a:spLocks/>
            </p:cNvSpPr>
            <p:nvPr/>
          </p:nvSpPr>
          <p:spPr bwMode="auto">
            <a:xfrm>
              <a:off x="8196684" y="4572051"/>
              <a:ext cx="8133" cy="8133"/>
            </a:xfrm>
            <a:custGeom>
              <a:avLst/>
              <a:gdLst>
                <a:gd name="T0" fmla="*/ 10 w 10"/>
                <a:gd name="T1" fmla="*/ 5 h 10"/>
                <a:gd name="T2" fmla="*/ 10 w 10"/>
                <a:gd name="T3" fmla="*/ 5 h 10"/>
                <a:gd name="T4" fmla="*/ 10 w 10"/>
                <a:gd name="T5" fmla="*/ 3 h 10"/>
                <a:gd name="T6" fmla="*/ 10 w 10"/>
                <a:gd name="T7" fmla="*/ 0 h 10"/>
                <a:gd name="T8" fmla="*/ 7 w 10"/>
                <a:gd name="T9" fmla="*/ 0 h 10"/>
                <a:gd name="T10" fmla="*/ 5 w 10"/>
                <a:gd name="T11" fmla="*/ 3 h 10"/>
                <a:gd name="T12" fmla="*/ 0 w 10"/>
                <a:gd name="T13" fmla="*/ 5 h 10"/>
                <a:gd name="T14" fmla="*/ 3 w 10"/>
                <a:gd name="T15" fmla="*/ 5 h 10"/>
                <a:gd name="T16" fmla="*/ 7 w 10"/>
                <a:gd name="T17" fmla="*/ 7 h 10"/>
                <a:gd name="T18" fmla="*/ 7 w 10"/>
                <a:gd name="T19" fmla="*/ 10 h 10"/>
                <a:gd name="T20" fmla="*/ 10 w 10"/>
                <a:gd name="T21" fmla="*/ 7 h 10"/>
                <a:gd name="T22" fmla="*/ 10 w 10"/>
                <a:gd name="T23"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0">
                  <a:moveTo>
                    <a:pt x="10" y="5"/>
                  </a:moveTo>
                  <a:lnTo>
                    <a:pt x="10" y="5"/>
                  </a:lnTo>
                  <a:lnTo>
                    <a:pt x="10" y="3"/>
                  </a:lnTo>
                  <a:lnTo>
                    <a:pt x="10" y="0"/>
                  </a:lnTo>
                  <a:lnTo>
                    <a:pt x="7" y="0"/>
                  </a:lnTo>
                  <a:lnTo>
                    <a:pt x="5" y="3"/>
                  </a:lnTo>
                  <a:lnTo>
                    <a:pt x="0" y="5"/>
                  </a:lnTo>
                  <a:lnTo>
                    <a:pt x="3" y="5"/>
                  </a:lnTo>
                  <a:lnTo>
                    <a:pt x="7" y="7"/>
                  </a:lnTo>
                  <a:lnTo>
                    <a:pt x="7" y="10"/>
                  </a:lnTo>
                  <a:lnTo>
                    <a:pt x="10" y="7"/>
                  </a:lnTo>
                  <a:lnTo>
                    <a:pt x="1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71" name="Freeform 573"/>
            <p:cNvSpPr>
              <a:spLocks/>
            </p:cNvSpPr>
            <p:nvPr/>
          </p:nvSpPr>
          <p:spPr bwMode="auto">
            <a:xfrm>
              <a:off x="8204816" y="4585876"/>
              <a:ext cx="0" cy="1627"/>
            </a:xfrm>
            <a:custGeom>
              <a:avLst/>
              <a:gdLst>
                <a:gd name="T0" fmla="*/ 0 h 2"/>
                <a:gd name="T1" fmla="*/ 0 h 2"/>
                <a:gd name="T2" fmla="*/ 0 h 2"/>
                <a:gd name="T3" fmla="*/ 2 h 2"/>
                <a:gd name="T4" fmla="*/ 0 h 2"/>
              </a:gdLst>
              <a:ahLst/>
              <a:cxnLst>
                <a:cxn ang="0">
                  <a:pos x="0" y="T0"/>
                </a:cxn>
                <a:cxn ang="0">
                  <a:pos x="0" y="T1"/>
                </a:cxn>
                <a:cxn ang="0">
                  <a:pos x="0" y="T2"/>
                </a:cxn>
                <a:cxn ang="0">
                  <a:pos x="0" y="T3"/>
                </a:cxn>
                <a:cxn ang="0">
                  <a:pos x="0" y="T4"/>
                </a:cxn>
              </a:cxnLst>
              <a:rect l="0" t="0" r="r" b="b"/>
              <a:pathLst>
                <a:path h="2">
                  <a:moveTo>
                    <a:pt x="0" y="0"/>
                  </a:moveTo>
                  <a:lnTo>
                    <a:pt x="0" y="0"/>
                  </a:lnTo>
                  <a:lnTo>
                    <a:pt x="0" y="0"/>
                  </a:lnTo>
                  <a:lnTo>
                    <a:pt x="0"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72" name="Freeform 574"/>
            <p:cNvSpPr>
              <a:spLocks/>
            </p:cNvSpPr>
            <p:nvPr/>
          </p:nvSpPr>
          <p:spPr bwMode="auto">
            <a:xfrm>
              <a:off x="8217828" y="4498856"/>
              <a:ext cx="23585" cy="4066"/>
            </a:xfrm>
            <a:custGeom>
              <a:avLst/>
              <a:gdLst>
                <a:gd name="T0" fmla="*/ 1 w 12"/>
                <a:gd name="T1" fmla="*/ 1 h 2"/>
                <a:gd name="T2" fmla="*/ 3 w 12"/>
                <a:gd name="T3" fmla="*/ 2 h 2"/>
                <a:gd name="T4" fmla="*/ 7 w 12"/>
                <a:gd name="T5" fmla="*/ 2 h 2"/>
                <a:gd name="T6" fmla="*/ 11 w 12"/>
                <a:gd name="T7" fmla="*/ 2 h 2"/>
                <a:gd name="T8" fmla="*/ 12 w 12"/>
                <a:gd name="T9" fmla="*/ 1 h 2"/>
                <a:gd name="T10" fmla="*/ 9 w 12"/>
                <a:gd name="T11" fmla="*/ 1 h 2"/>
                <a:gd name="T12" fmla="*/ 8 w 12"/>
                <a:gd name="T13" fmla="*/ 1 h 2"/>
                <a:gd name="T14" fmla="*/ 5 w 12"/>
                <a:gd name="T15" fmla="*/ 0 h 2"/>
                <a:gd name="T16" fmla="*/ 3 w 12"/>
                <a:gd name="T17" fmla="*/ 1 h 2"/>
                <a:gd name="T18" fmla="*/ 0 w 12"/>
                <a:gd name="T19" fmla="*/ 0 h 2"/>
                <a:gd name="T20" fmla="*/ 1 w 12"/>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2">
                  <a:moveTo>
                    <a:pt x="1" y="1"/>
                  </a:moveTo>
                  <a:cubicBezTo>
                    <a:pt x="3" y="2"/>
                    <a:pt x="3" y="2"/>
                    <a:pt x="3" y="2"/>
                  </a:cubicBezTo>
                  <a:cubicBezTo>
                    <a:pt x="7" y="2"/>
                    <a:pt x="7" y="2"/>
                    <a:pt x="7" y="2"/>
                  </a:cubicBezTo>
                  <a:cubicBezTo>
                    <a:pt x="11" y="2"/>
                    <a:pt x="11" y="2"/>
                    <a:pt x="11" y="2"/>
                  </a:cubicBezTo>
                  <a:cubicBezTo>
                    <a:pt x="12" y="1"/>
                    <a:pt x="12" y="1"/>
                    <a:pt x="12" y="1"/>
                  </a:cubicBezTo>
                  <a:cubicBezTo>
                    <a:pt x="9" y="1"/>
                    <a:pt x="9" y="1"/>
                    <a:pt x="9" y="1"/>
                  </a:cubicBezTo>
                  <a:cubicBezTo>
                    <a:pt x="8" y="1"/>
                    <a:pt x="8" y="1"/>
                    <a:pt x="8" y="1"/>
                  </a:cubicBezTo>
                  <a:cubicBezTo>
                    <a:pt x="5" y="0"/>
                    <a:pt x="5" y="0"/>
                    <a:pt x="5" y="0"/>
                  </a:cubicBezTo>
                  <a:cubicBezTo>
                    <a:pt x="3" y="1"/>
                    <a:pt x="3" y="1"/>
                    <a:pt x="3" y="1"/>
                  </a:cubicBezTo>
                  <a:cubicBezTo>
                    <a:pt x="0" y="0"/>
                    <a:pt x="0" y="0"/>
                    <a:pt x="0" y="0"/>
                  </a:cubicBezTo>
                  <a:cubicBezTo>
                    <a:pt x="0" y="0"/>
                    <a:pt x="1" y="1"/>
                    <a:pt x="1" y="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73" name="Freeform 575"/>
            <p:cNvSpPr>
              <a:spLocks/>
            </p:cNvSpPr>
            <p:nvPr/>
          </p:nvSpPr>
          <p:spPr bwMode="auto">
            <a:xfrm>
              <a:off x="8217828" y="4481777"/>
              <a:ext cx="15452" cy="9760"/>
            </a:xfrm>
            <a:custGeom>
              <a:avLst/>
              <a:gdLst>
                <a:gd name="T0" fmla="*/ 12 w 19"/>
                <a:gd name="T1" fmla="*/ 12 h 12"/>
                <a:gd name="T2" fmla="*/ 12 w 19"/>
                <a:gd name="T3" fmla="*/ 12 h 12"/>
                <a:gd name="T4" fmla="*/ 15 w 19"/>
                <a:gd name="T5" fmla="*/ 12 h 12"/>
                <a:gd name="T6" fmla="*/ 19 w 19"/>
                <a:gd name="T7" fmla="*/ 12 h 12"/>
                <a:gd name="T8" fmla="*/ 17 w 19"/>
                <a:gd name="T9" fmla="*/ 10 h 12"/>
                <a:gd name="T10" fmla="*/ 15 w 19"/>
                <a:gd name="T11" fmla="*/ 7 h 12"/>
                <a:gd name="T12" fmla="*/ 12 w 19"/>
                <a:gd name="T13" fmla="*/ 2 h 12"/>
                <a:gd name="T14" fmla="*/ 10 w 19"/>
                <a:gd name="T15" fmla="*/ 2 h 12"/>
                <a:gd name="T16" fmla="*/ 5 w 19"/>
                <a:gd name="T17" fmla="*/ 2 h 12"/>
                <a:gd name="T18" fmla="*/ 0 w 19"/>
                <a:gd name="T19" fmla="*/ 0 h 12"/>
                <a:gd name="T20" fmla="*/ 0 w 19"/>
                <a:gd name="T21" fmla="*/ 2 h 12"/>
                <a:gd name="T22" fmla="*/ 5 w 19"/>
                <a:gd name="T23" fmla="*/ 5 h 12"/>
                <a:gd name="T24" fmla="*/ 3 w 19"/>
                <a:gd name="T25" fmla="*/ 2 h 12"/>
                <a:gd name="T26" fmla="*/ 5 w 19"/>
                <a:gd name="T27" fmla="*/ 2 h 12"/>
                <a:gd name="T28" fmla="*/ 10 w 19"/>
                <a:gd name="T29" fmla="*/ 7 h 12"/>
                <a:gd name="T30" fmla="*/ 10 w 19"/>
                <a:gd name="T31" fmla="*/ 10 h 12"/>
                <a:gd name="T32" fmla="*/ 12 w 19"/>
                <a:gd name="T3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2">
                  <a:moveTo>
                    <a:pt x="12" y="12"/>
                  </a:moveTo>
                  <a:lnTo>
                    <a:pt x="12" y="12"/>
                  </a:lnTo>
                  <a:lnTo>
                    <a:pt x="15" y="12"/>
                  </a:lnTo>
                  <a:lnTo>
                    <a:pt x="19" y="12"/>
                  </a:lnTo>
                  <a:lnTo>
                    <a:pt x="17" y="10"/>
                  </a:lnTo>
                  <a:lnTo>
                    <a:pt x="15" y="7"/>
                  </a:lnTo>
                  <a:lnTo>
                    <a:pt x="12" y="2"/>
                  </a:lnTo>
                  <a:lnTo>
                    <a:pt x="10" y="2"/>
                  </a:lnTo>
                  <a:lnTo>
                    <a:pt x="5" y="2"/>
                  </a:lnTo>
                  <a:lnTo>
                    <a:pt x="0" y="0"/>
                  </a:lnTo>
                  <a:lnTo>
                    <a:pt x="0" y="2"/>
                  </a:lnTo>
                  <a:lnTo>
                    <a:pt x="5" y="5"/>
                  </a:lnTo>
                  <a:lnTo>
                    <a:pt x="3" y="2"/>
                  </a:lnTo>
                  <a:lnTo>
                    <a:pt x="5" y="2"/>
                  </a:lnTo>
                  <a:lnTo>
                    <a:pt x="10" y="7"/>
                  </a:lnTo>
                  <a:lnTo>
                    <a:pt x="10" y="10"/>
                  </a:lnTo>
                  <a:lnTo>
                    <a:pt x="12"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74" name="Freeform 576"/>
            <p:cNvSpPr>
              <a:spLocks/>
            </p:cNvSpPr>
            <p:nvPr/>
          </p:nvSpPr>
          <p:spPr bwMode="auto">
            <a:xfrm>
              <a:off x="8103157" y="4533826"/>
              <a:ext cx="1626"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75" name="Freeform 577"/>
            <p:cNvSpPr>
              <a:spLocks/>
            </p:cNvSpPr>
            <p:nvPr/>
          </p:nvSpPr>
          <p:spPr bwMode="auto">
            <a:xfrm>
              <a:off x="7903092" y="4611088"/>
              <a:ext cx="39850" cy="17079"/>
            </a:xfrm>
            <a:custGeom>
              <a:avLst/>
              <a:gdLst>
                <a:gd name="T0" fmla="*/ 1 w 21"/>
                <a:gd name="T1" fmla="*/ 8 h 9"/>
                <a:gd name="T2" fmla="*/ 2 w 21"/>
                <a:gd name="T3" fmla="*/ 9 h 9"/>
                <a:gd name="T4" fmla="*/ 4 w 21"/>
                <a:gd name="T5" fmla="*/ 9 h 9"/>
                <a:gd name="T6" fmla="*/ 6 w 21"/>
                <a:gd name="T7" fmla="*/ 9 h 9"/>
                <a:gd name="T8" fmla="*/ 7 w 21"/>
                <a:gd name="T9" fmla="*/ 8 h 9"/>
                <a:gd name="T10" fmla="*/ 8 w 21"/>
                <a:gd name="T11" fmla="*/ 7 h 9"/>
                <a:gd name="T12" fmla="*/ 10 w 21"/>
                <a:gd name="T13" fmla="*/ 8 h 9"/>
                <a:gd name="T14" fmla="*/ 12 w 21"/>
                <a:gd name="T15" fmla="*/ 7 h 9"/>
                <a:gd name="T16" fmla="*/ 13 w 21"/>
                <a:gd name="T17" fmla="*/ 7 h 9"/>
                <a:gd name="T18" fmla="*/ 15 w 21"/>
                <a:gd name="T19" fmla="*/ 6 h 9"/>
                <a:gd name="T20" fmla="*/ 16 w 21"/>
                <a:gd name="T21" fmla="*/ 7 h 9"/>
                <a:gd name="T22" fmla="*/ 17 w 21"/>
                <a:gd name="T23" fmla="*/ 7 h 9"/>
                <a:gd name="T24" fmla="*/ 20 w 21"/>
                <a:gd name="T25" fmla="*/ 7 h 9"/>
                <a:gd name="T26" fmla="*/ 19 w 21"/>
                <a:gd name="T27" fmla="*/ 6 h 9"/>
                <a:gd name="T28" fmla="*/ 21 w 21"/>
                <a:gd name="T29" fmla="*/ 6 h 9"/>
                <a:gd name="T30" fmla="*/ 21 w 21"/>
                <a:gd name="T31" fmla="*/ 4 h 9"/>
                <a:gd name="T32" fmla="*/ 20 w 21"/>
                <a:gd name="T33" fmla="*/ 5 h 9"/>
                <a:gd name="T34" fmla="*/ 20 w 21"/>
                <a:gd name="T35" fmla="*/ 4 h 9"/>
                <a:gd name="T36" fmla="*/ 20 w 21"/>
                <a:gd name="T37" fmla="*/ 2 h 9"/>
                <a:gd name="T38" fmla="*/ 18 w 21"/>
                <a:gd name="T39" fmla="*/ 2 h 9"/>
                <a:gd name="T40" fmla="*/ 19 w 21"/>
                <a:gd name="T41" fmla="*/ 3 h 9"/>
                <a:gd name="T42" fmla="*/ 18 w 21"/>
                <a:gd name="T43" fmla="*/ 3 h 9"/>
                <a:gd name="T44" fmla="*/ 17 w 21"/>
                <a:gd name="T45" fmla="*/ 2 h 9"/>
                <a:gd name="T46" fmla="*/ 16 w 21"/>
                <a:gd name="T47" fmla="*/ 1 h 9"/>
                <a:gd name="T48" fmla="*/ 14 w 21"/>
                <a:gd name="T49" fmla="*/ 2 h 9"/>
                <a:gd name="T50" fmla="*/ 12 w 21"/>
                <a:gd name="T51" fmla="*/ 1 h 9"/>
                <a:gd name="T52" fmla="*/ 11 w 21"/>
                <a:gd name="T53" fmla="*/ 0 h 9"/>
                <a:gd name="T54" fmla="*/ 9 w 21"/>
                <a:gd name="T55" fmla="*/ 1 h 9"/>
                <a:gd name="T56" fmla="*/ 9 w 21"/>
                <a:gd name="T57" fmla="*/ 2 h 9"/>
                <a:gd name="T58" fmla="*/ 12 w 21"/>
                <a:gd name="T59" fmla="*/ 3 h 9"/>
                <a:gd name="T60" fmla="*/ 14 w 21"/>
                <a:gd name="T61" fmla="*/ 5 h 9"/>
                <a:gd name="T62" fmla="*/ 11 w 21"/>
                <a:gd name="T63" fmla="*/ 5 h 9"/>
                <a:gd name="T64" fmla="*/ 10 w 21"/>
                <a:gd name="T65" fmla="*/ 6 h 9"/>
                <a:gd name="T66" fmla="*/ 8 w 21"/>
                <a:gd name="T67" fmla="*/ 4 h 9"/>
                <a:gd name="T68" fmla="*/ 8 w 21"/>
                <a:gd name="T69" fmla="*/ 3 h 9"/>
                <a:gd name="T70" fmla="*/ 6 w 21"/>
                <a:gd name="T71" fmla="*/ 3 h 9"/>
                <a:gd name="T72" fmla="*/ 5 w 21"/>
                <a:gd name="T73" fmla="*/ 3 h 9"/>
                <a:gd name="T74" fmla="*/ 3 w 21"/>
                <a:gd name="T75" fmla="*/ 3 h 9"/>
                <a:gd name="T76" fmla="*/ 1 w 21"/>
                <a:gd name="T77" fmla="*/ 4 h 9"/>
                <a:gd name="T78" fmla="*/ 0 w 21"/>
                <a:gd name="T79" fmla="*/ 5 h 9"/>
                <a:gd name="T80" fmla="*/ 0 w 21"/>
                <a:gd name="T81" fmla="*/ 6 h 9"/>
                <a:gd name="T82" fmla="*/ 0 w 21"/>
                <a:gd name="T83" fmla="*/ 7 h 9"/>
                <a:gd name="T84" fmla="*/ 0 w 21"/>
                <a:gd name="T85" fmla="*/ 7 h 9"/>
                <a:gd name="T86" fmla="*/ 1 w 21"/>
                <a:gd name="T87"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 h="9">
                  <a:moveTo>
                    <a:pt x="1" y="8"/>
                  </a:moveTo>
                  <a:cubicBezTo>
                    <a:pt x="2" y="9"/>
                    <a:pt x="2" y="9"/>
                    <a:pt x="2" y="9"/>
                  </a:cubicBezTo>
                  <a:cubicBezTo>
                    <a:pt x="4" y="9"/>
                    <a:pt x="4" y="9"/>
                    <a:pt x="4" y="9"/>
                  </a:cubicBezTo>
                  <a:cubicBezTo>
                    <a:pt x="6" y="9"/>
                    <a:pt x="6" y="9"/>
                    <a:pt x="6" y="9"/>
                  </a:cubicBezTo>
                  <a:cubicBezTo>
                    <a:pt x="7" y="8"/>
                    <a:pt x="7" y="8"/>
                    <a:pt x="7" y="8"/>
                  </a:cubicBezTo>
                  <a:cubicBezTo>
                    <a:pt x="8" y="7"/>
                    <a:pt x="8" y="7"/>
                    <a:pt x="8" y="7"/>
                  </a:cubicBezTo>
                  <a:cubicBezTo>
                    <a:pt x="10" y="8"/>
                    <a:pt x="10" y="8"/>
                    <a:pt x="10" y="8"/>
                  </a:cubicBezTo>
                  <a:cubicBezTo>
                    <a:pt x="12" y="7"/>
                    <a:pt x="12" y="7"/>
                    <a:pt x="12" y="7"/>
                  </a:cubicBezTo>
                  <a:cubicBezTo>
                    <a:pt x="13" y="7"/>
                    <a:pt x="13" y="7"/>
                    <a:pt x="13" y="7"/>
                  </a:cubicBezTo>
                  <a:cubicBezTo>
                    <a:pt x="15" y="6"/>
                    <a:pt x="15" y="6"/>
                    <a:pt x="15" y="6"/>
                  </a:cubicBezTo>
                  <a:cubicBezTo>
                    <a:pt x="16" y="7"/>
                    <a:pt x="16" y="7"/>
                    <a:pt x="16" y="7"/>
                  </a:cubicBezTo>
                  <a:cubicBezTo>
                    <a:pt x="17" y="7"/>
                    <a:pt x="17" y="7"/>
                    <a:pt x="17" y="7"/>
                  </a:cubicBezTo>
                  <a:cubicBezTo>
                    <a:pt x="20" y="7"/>
                    <a:pt x="20" y="7"/>
                    <a:pt x="20" y="7"/>
                  </a:cubicBezTo>
                  <a:cubicBezTo>
                    <a:pt x="19" y="6"/>
                    <a:pt x="19" y="6"/>
                    <a:pt x="19" y="6"/>
                  </a:cubicBezTo>
                  <a:cubicBezTo>
                    <a:pt x="21" y="6"/>
                    <a:pt x="21" y="6"/>
                    <a:pt x="21" y="6"/>
                  </a:cubicBezTo>
                  <a:cubicBezTo>
                    <a:pt x="21" y="4"/>
                    <a:pt x="21" y="4"/>
                    <a:pt x="21" y="4"/>
                  </a:cubicBezTo>
                  <a:cubicBezTo>
                    <a:pt x="20" y="5"/>
                    <a:pt x="20" y="5"/>
                    <a:pt x="20" y="5"/>
                  </a:cubicBezTo>
                  <a:cubicBezTo>
                    <a:pt x="20" y="4"/>
                    <a:pt x="20" y="4"/>
                    <a:pt x="20" y="4"/>
                  </a:cubicBezTo>
                  <a:cubicBezTo>
                    <a:pt x="20" y="2"/>
                    <a:pt x="20" y="2"/>
                    <a:pt x="20" y="2"/>
                  </a:cubicBezTo>
                  <a:cubicBezTo>
                    <a:pt x="18" y="2"/>
                    <a:pt x="18" y="2"/>
                    <a:pt x="18" y="2"/>
                  </a:cubicBezTo>
                  <a:cubicBezTo>
                    <a:pt x="19" y="3"/>
                    <a:pt x="19" y="3"/>
                    <a:pt x="19" y="3"/>
                  </a:cubicBezTo>
                  <a:cubicBezTo>
                    <a:pt x="18" y="3"/>
                    <a:pt x="18" y="3"/>
                    <a:pt x="18" y="3"/>
                  </a:cubicBezTo>
                  <a:cubicBezTo>
                    <a:pt x="17" y="2"/>
                    <a:pt x="17" y="2"/>
                    <a:pt x="17" y="2"/>
                  </a:cubicBezTo>
                  <a:cubicBezTo>
                    <a:pt x="16" y="1"/>
                    <a:pt x="16" y="1"/>
                    <a:pt x="16" y="1"/>
                  </a:cubicBezTo>
                  <a:cubicBezTo>
                    <a:pt x="14" y="2"/>
                    <a:pt x="14" y="2"/>
                    <a:pt x="14" y="2"/>
                  </a:cubicBezTo>
                  <a:cubicBezTo>
                    <a:pt x="12" y="1"/>
                    <a:pt x="12" y="1"/>
                    <a:pt x="12" y="1"/>
                  </a:cubicBezTo>
                  <a:cubicBezTo>
                    <a:pt x="11" y="0"/>
                    <a:pt x="11" y="0"/>
                    <a:pt x="11" y="0"/>
                  </a:cubicBezTo>
                  <a:cubicBezTo>
                    <a:pt x="9" y="1"/>
                    <a:pt x="9" y="1"/>
                    <a:pt x="9" y="1"/>
                  </a:cubicBezTo>
                  <a:cubicBezTo>
                    <a:pt x="9" y="2"/>
                    <a:pt x="9" y="2"/>
                    <a:pt x="9" y="2"/>
                  </a:cubicBezTo>
                  <a:cubicBezTo>
                    <a:pt x="12" y="3"/>
                    <a:pt x="12" y="3"/>
                    <a:pt x="12" y="3"/>
                  </a:cubicBezTo>
                  <a:cubicBezTo>
                    <a:pt x="14" y="5"/>
                    <a:pt x="14" y="5"/>
                    <a:pt x="14" y="5"/>
                  </a:cubicBezTo>
                  <a:cubicBezTo>
                    <a:pt x="11" y="5"/>
                    <a:pt x="11" y="5"/>
                    <a:pt x="11" y="5"/>
                  </a:cubicBezTo>
                  <a:cubicBezTo>
                    <a:pt x="10" y="6"/>
                    <a:pt x="10" y="6"/>
                    <a:pt x="10" y="6"/>
                  </a:cubicBezTo>
                  <a:cubicBezTo>
                    <a:pt x="8" y="4"/>
                    <a:pt x="8" y="4"/>
                    <a:pt x="8" y="4"/>
                  </a:cubicBezTo>
                  <a:cubicBezTo>
                    <a:pt x="8" y="3"/>
                    <a:pt x="8" y="3"/>
                    <a:pt x="8" y="3"/>
                  </a:cubicBezTo>
                  <a:cubicBezTo>
                    <a:pt x="6" y="3"/>
                    <a:pt x="6" y="3"/>
                    <a:pt x="6" y="3"/>
                  </a:cubicBezTo>
                  <a:cubicBezTo>
                    <a:pt x="5" y="3"/>
                    <a:pt x="5" y="3"/>
                    <a:pt x="5" y="3"/>
                  </a:cubicBezTo>
                  <a:cubicBezTo>
                    <a:pt x="3" y="3"/>
                    <a:pt x="3" y="3"/>
                    <a:pt x="3" y="3"/>
                  </a:cubicBezTo>
                  <a:cubicBezTo>
                    <a:pt x="1" y="4"/>
                    <a:pt x="1" y="4"/>
                    <a:pt x="1" y="4"/>
                  </a:cubicBezTo>
                  <a:cubicBezTo>
                    <a:pt x="1" y="4"/>
                    <a:pt x="0" y="5"/>
                    <a:pt x="0" y="5"/>
                  </a:cubicBezTo>
                  <a:cubicBezTo>
                    <a:pt x="0" y="6"/>
                    <a:pt x="0" y="6"/>
                    <a:pt x="0" y="6"/>
                  </a:cubicBezTo>
                  <a:cubicBezTo>
                    <a:pt x="0" y="7"/>
                    <a:pt x="0" y="7"/>
                    <a:pt x="0" y="7"/>
                  </a:cubicBezTo>
                  <a:cubicBezTo>
                    <a:pt x="0" y="7"/>
                    <a:pt x="0" y="7"/>
                    <a:pt x="0" y="7"/>
                  </a:cubicBezTo>
                  <a:lnTo>
                    <a:pt x="1"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76" name="Freeform 578"/>
            <p:cNvSpPr>
              <a:spLocks/>
            </p:cNvSpPr>
            <p:nvPr/>
          </p:nvSpPr>
          <p:spPr bwMode="auto">
            <a:xfrm>
              <a:off x="8093398" y="4520002"/>
              <a:ext cx="47983" cy="17892"/>
            </a:xfrm>
            <a:custGeom>
              <a:avLst/>
              <a:gdLst>
                <a:gd name="T0" fmla="*/ 23 w 59"/>
                <a:gd name="T1" fmla="*/ 15 h 22"/>
                <a:gd name="T2" fmla="*/ 30 w 59"/>
                <a:gd name="T3" fmla="*/ 15 h 22"/>
                <a:gd name="T4" fmla="*/ 33 w 59"/>
                <a:gd name="T5" fmla="*/ 12 h 22"/>
                <a:gd name="T6" fmla="*/ 38 w 59"/>
                <a:gd name="T7" fmla="*/ 12 h 22"/>
                <a:gd name="T8" fmla="*/ 45 w 59"/>
                <a:gd name="T9" fmla="*/ 17 h 22"/>
                <a:gd name="T10" fmla="*/ 49 w 59"/>
                <a:gd name="T11" fmla="*/ 17 h 22"/>
                <a:gd name="T12" fmla="*/ 54 w 59"/>
                <a:gd name="T13" fmla="*/ 22 h 22"/>
                <a:gd name="T14" fmla="*/ 59 w 59"/>
                <a:gd name="T15" fmla="*/ 22 h 22"/>
                <a:gd name="T16" fmla="*/ 59 w 59"/>
                <a:gd name="T17" fmla="*/ 19 h 22"/>
                <a:gd name="T18" fmla="*/ 56 w 59"/>
                <a:gd name="T19" fmla="*/ 10 h 22"/>
                <a:gd name="T20" fmla="*/ 47 w 59"/>
                <a:gd name="T21" fmla="*/ 5 h 22"/>
                <a:gd name="T22" fmla="*/ 40 w 59"/>
                <a:gd name="T23" fmla="*/ 3 h 22"/>
                <a:gd name="T24" fmla="*/ 35 w 59"/>
                <a:gd name="T25" fmla="*/ 0 h 22"/>
                <a:gd name="T26" fmla="*/ 30 w 59"/>
                <a:gd name="T27" fmla="*/ 0 h 22"/>
                <a:gd name="T28" fmla="*/ 28 w 59"/>
                <a:gd name="T29" fmla="*/ 3 h 22"/>
                <a:gd name="T30" fmla="*/ 23 w 59"/>
                <a:gd name="T31" fmla="*/ 3 h 22"/>
                <a:gd name="T32" fmla="*/ 19 w 59"/>
                <a:gd name="T33" fmla="*/ 0 h 22"/>
                <a:gd name="T34" fmla="*/ 14 w 59"/>
                <a:gd name="T35" fmla="*/ 3 h 22"/>
                <a:gd name="T36" fmla="*/ 4 w 59"/>
                <a:gd name="T37" fmla="*/ 3 h 22"/>
                <a:gd name="T38" fmla="*/ 4 w 59"/>
                <a:gd name="T39" fmla="*/ 5 h 22"/>
                <a:gd name="T40" fmla="*/ 4 w 59"/>
                <a:gd name="T41" fmla="*/ 8 h 22"/>
                <a:gd name="T42" fmla="*/ 0 w 59"/>
                <a:gd name="T43" fmla="*/ 8 h 22"/>
                <a:gd name="T44" fmla="*/ 0 w 59"/>
                <a:gd name="T45" fmla="*/ 10 h 22"/>
                <a:gd name="T46" fmla="*/ 0 w 59"/>
                <a:gd name="T47" fmla="*/ 15 h 22"/>
                <a:gd name="T48" fmla="*/ 2 w 59"/>
                <a:gd name="T49" fmla="*/ 15 h 22"/>
                <a:gd name="T50" fmla="*/ 7 w 59"/>
                <a:gd name="T51" fmla="*/ 8 h 22"/>
                <a:gd name="T52" fmla="*/ 9 w 59"/>
                <a:gd name="T53" fmla="*/ 12 h 22"/>
                <a:gd name="T54" fmla="*/ 12 w 59"/>
                <a:gd name="T55" fmla="*/ 15 h 22"/>
                <a:gd name="T56" fmla="*/ 14 w 59"/>
                <a:gd name="T57" fmla="*/ 15 h 22"/>
                <a:gd name="T58" fmla="*/ 19 w 59"/>
                <a:gd name="T59" fmla="*/ 10 h 22"/>
                <a:gd name="T60" fmla="*/ 21 w 59"/>
                <a:gd name="T61" fmla="*/ 10 h 22"/>
                <a:gd name="T62" fmla="*/ 23 w 59"/>
                <a:gd name="T63" fmla="*/ 1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22">
                  <a:moveTo>
                    <a:pt x="23" y="15"/>
                  </a:moveTo>
                  <a:lnTo>
                    <a:pt x="30" y="15"/>
                  </a:lnTo>
                  <a:lnTo>
                    <a:pt x="33" y="12"/>
                  </a:lnTo>
                  <a:lnTo>
                    <a:pt x="38" y="12"/>
                  </a:lnTo>
                  <a:lnTo>
                    <a:pt x="45" y="17"/>
                  </a:lnTo>
                  <a:lnTo>
                    <a:pt x="49" y="17"/>
                  </a:lnTo>
                  <a:lnTo>
                    <a:pt x="54" y="22"/>
                  </a:lnTo>
                  <a:lnTo>
                    <a:pt x="59" y="22"/>
                  </a:lnTo>
                  <a:lnTo>
                    <a:pt x="59" y="19"/>
                  </a:lnTo>
                  <a:lnTo>
                    <a:pt x="56" y="10"/>
                  </a:lnTo>
                  <a:lnTo>
                    <a:pt x="47" y="5"/>
                  </a:lnTo>
                  <a:lnTo>
                    <a:pt x="40" y="3"/>
                  </a:lnTo>
                  <a:lnTo>
                    <a:pt x="35" y="0"/>
                  </a:lnTo>
                  <a:lnTo>
                    <a:pt x="30" y="0"/>
                  </a:lnTo>
                  <a:lnTo>
                    <a:pt x="28" y="3"/>
                  </a:lnTo>
                  <a:lnTo>
                    <a:pt x="23" y="3"/>
                  </a:lnTo>
                  <a:lnTo>
                    <a:pt x="19" y="0"/>
                  </a:lnTo>
                  <a:lnTo>
                    <a:pt x="14" y="3"/>
                  </a:lnTo>
                  <a:lnTo>
                    <a:pt x="4" y="3"/>
                  </a:lnTo>
                  <a:lnTo>
                    <a:pt x="4" y="5"/>
                  </a:lnTo>
                  <a:lnTo>
                    <a:pt x="4" y="8"/>
                  </a:lnTo>
                  <a:lnTo>
                    <a:pt x="0" y="8"/>
                  </a:lnTo>
                  <a:lnTo>
                    <a:pt x="0" y="10"/>
                  </a:lnTo>
                  <a:lnTo>
                    <a:pt x="0" y="15"/>
                  </a:lnTo>
                  <a:lnTo>
                    <a:pt x="2" y="15"/>
                  </a:lnTo>
                  <a:lnTo>
                    <a:pt x="7" y="8"/>
                  </a:lnTo>
                  <a:lnTo>
                    <a:pt x="9" y="12"/>
                  </a:lnTo>
                  <a:lnTo>
                    <a:pt x="12" y="15"/>
                  </a:lnTo>
                  <a:lnTo>
                    <a:pt x="14" y="15"/>
                  </a:lnTo>
                  <a:lnTo>
                    <a:pt x="19" y="10"/>
                  </a:lnTo>
                  <a:lnTo>
                    <a:pt x="21" y="10"/>
                  </a:lnTo>
                  <a:lnTo>
                    <a:pt x="23" y="1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77" name="Freeform 579"/>
            <p:cNvSpPr>
              <a:spLocks/>
            </p:cNvSpPr>
            <p:nvPr/>
          </p:nvSpPr>
          <p:spPr bwMode="auto">
            <a:xfrm>
              <a:off x="7952702" y="4608648"/>
              <a:ext cx="56116" cy="17892"/>
            </a:xfrm>
            <a:custGeom>
              <a:avLst/>
              <a:gdLst>
                <a:gd name="T0" fmla="*/ 22 w 29"/>
                <a:gd name="T1" fmla="*/ 7 h 9"/>
                <a:gd name="T2" fmla="*/ 23 w 29"/>
                <a:gd name="T3" fmla="*/ 7 h 9"/>
                <a:gd name="T4" fmla="*/ 24 w 29"/>
                <a:gd name="T5" fmla="*/ 6 h 9"/>
                <a:gd name="T6" fmla="*/ 26 w 29"/>
                <a:gd name="T7" fmla="*/ 6 h 9"/>
                <a:gd name="T8" fmla="*/ 27 w 29"/>
                <a:gd name="T9" fmla="*/ 5 h 9"/>
                <a:gd name="T10" fmla="*/ 28 w 29"/>
                <a:gd name="T11" fmla="*/ 4 h 9"/>
                <a:gd name="T12" fmla="*/ 29 w 29"/>
                <a:gd name="T13" fmla="*/ 3 h 9"/>
                <a:gd name="T14" fmla="*/ 29 w 29"/>
                <a:gd name="T15" fmla="*/ 1 h 9"/>
                <a:gd name="T16" fmla="*/ 27 w 29"/>
                <a:gd name="T17" fmla="*/ 0 h 9"/>
                <a:gd name="T18" fmla="*/ 26 w 29"/>
                <a:gd name="T19" fmla="*/ 1 h 9"/>
                <a:gd name="T20" fmla="*/ 26 w 29"/>
                <a:gd name="T21" fmla="*/ 2 h 9"/>
                <a:gd name="T22" fmla="*/ 25 w 29"/>
                <a:gd name="T23" fmla="*/ 3 h 9"/>
                <a:gd name="T24" fmla="*/ 24 w 29"/>
                <a:gd name="T25" fmla="*/ 4 h 9"/>
                <a:gd name="T26" fmla="*/ 23 w 29"/>
                <a:gd name="T27" fmla="*/ 5 h 9"/>
                <a:gd name="T28" fmla="*/ 21 w 29"/>
                <a:gd name="T29" fmla="*/ 5 h 9"/>
                <a:gd name="T30" fmla="*/ 20 w 29"/>
                <a:gd name="T31" fmla="*/ 4 h 9"/>
                <a:gd name="T32" fmla="*/ 17 w 29"/>
                <a:gd name="T33" fmla="*/ 4 h 9"/>
                <a:gd name="T34" fmla="*/ 15 w 29"/>
                <a:gd name="T35" fmla="*/ 5 h 9"/>
                <a:gd name="T36" fmla="*/ 13 w 29"/>
                <a:gd name="T37" fmla="*/ 3 h 9"/>
                <a:gd name="T38" fmla="*/ 11 w 29"/>
                <a:gd name="T39" fmla="*/ 3 h 9"/>
                <a:gd name="T40" fmla="*/ 10 w 29"/>
                <a:gd name="T41" fmla="*/ 3 h 9"/>
                <a:gd name="T42" fmla="*/ 8 w 29"/>
                <a:gd name="T43" fmla="*/ 2 h 9"/>
                <a:gd name="T44" fmla="*/ 3 w 29"/>
                <a:gd name="T45" fmla="*/ 3 h 9"/>
                <a:gd name="T46" fmla="*/ 1 w 29"/>
                <a:gd name="T47" fmla="*/ 4 h 9"/>
                <a:gd name="T48" fmla="*/ 0 w 29"/>
                <a:gd name="T49" fmla="*/ 6 h 9"/>
                <a:gd name="T50" fmla="*/ 1 w 29"/>
                <a:gd name="T51" fmla="*/ 7 h 9"/>
                <a:gd name="T52" fmla="*/ 2 w 29"/>
                <a:gd name="T53" fmla="*/ 8 h 9"/>
                <a:gd name="T54" fmla="*/ 3 w 29"/>
                <a:gd name="T55" fmla="*/ 8 h 9"/>
                <a:gd name="T56" fmla="*/ 5 w 29"/>
                <a:gd name="T57" fmla="*/ 8 h 9"/>
                <a:gd name="T58" fmla="*/ 6 w 29"/>
                <a:gd name="T59" fmla="*/ 8 h 9"/>
                <a:gd name="T60" fmla="*/ 7 w 29"/>
                <a:gd name="T61" fmla="*/ 8 h 9"/>
                <a:gd name="T62" fmla="*/ 8 w 29"/>
                <a:gd name="T63" fmla="*/ 9 h 9"/>
                <a:gd name="T64" fmla="*/ 10 w 29"/>
                <a:gd name="T65" fmla="*/ 8 h 9"/>
                <a:gd name="T66" fmla="*/ 11 w 29"/>
                <a:gd name="T67" fmla="*/ 9 h 9"/>
                <a:gd name="T68" fmla="*/ 12 w 29"/>
                <a:gd name="T69" fmla="*/ 9 h 9"/>
                <a:gd name="T70" fmla="*/ 12 w 29"/>
                <a:gd name="T71" fmla="*/ 8 h 9"/>
                <a:gd name="T72" fmla="*/ 14 w 29"/>
                <a:gd name="T73" fmla="*/ 7 h 9"/>
                <a:gd name="T74" fmla="*/ 17 w 29"/>
                <a:gd name="T75" fmla="*/ 8 h 9"/>
                <a:gd name="T76" fmla="*/ 19 w 29"/>
                <a:gd name="T77" fmla="*/ 7 h 9"/>
                <a:gd name="T78" fmla="*/ 22 w 29"/>
                <a:gd name="T79"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9">
                  <a:moveTo>
                    <a:pt x="22" y="7"/>
                  </a:moveTo>
                  <a:cubicBezTo>
                    <a:pt x="23" y="7"/>
                    <a:pt x="23" y="7"/>
                    <a:pt x="23" y="7"/>
                  </a:cubicBezTo>
                  <a:cubicBezTo>
                    <a:pt x="24" y="6"/>
                    <a:pt x="24" y="6"/>
                    <a:pt x="24" y="6"/>
                  </a:cubicBezTo>
                  <a:cubicBezTo>
                    <a:pt x="26" y="6"/>
                    <a:pt x="26" y="6"/>
                    <a:pt x="26" y="6"/>
                  </a:cubicBezTo>
                  <a:cubicBezTo>
                    <a:pt x="27" y="5"/>
                    <a:pt x="27" y="5"/>
                    <a:pt x="27" y="5"/>
                  </a:cubicBezTo>
                  <a:cubicBezTo>
                    <a:pt x="28" y="4"/>
                    <a:pt x="28" y="4"/>
                    <a:pt x="28" y="4"/>
                  </a:cubicBezTo>
                  <a:cubicBezTo>
                    <a:pt x="29" y="3"/>
                    <a:pt x="29" y="3"/>
                    <a:pt x="29" y="3"/>
                  </a:cubicBezTo>
                  <a:cubicBezTo>
                    <a:pt x="29" y="1"/>
                    <a:pt x="29" y="1"/>
                    <a:pt x="29" y="1"/>
                  </a:cubicBezTo>
                  <a:cubicBezTo>
                    <a:pt x="27" y="0"/>
                    <a:pt x="27" y="0"/>
                    <a:pt x="27" y="0"/>
                  </a:cubicBezTo>
                  <a:cubicBezTo>
                    <a:pt x="26" y="1"/>
                    <a:pt x="26" y="1"/>
                    <a:pt x="26" y="1"/>
                  </a:cubicBezTo>
                  <a:cubicBezTo>
                    <a:pt x="26" y="2"/>
                    <a:pt x="26" y="2"/>
                    <a:pt x="26" y="2"/>
                  </a:cubicBezTo>
                  <a:cubicBezTo>
                    <a:pt x="25" y="3"/>
                    <a:pt x="25" y="3"/>
                    <a:pt x="25" y="3"/>
                  </a:cubicBezTo>
                  <a:cubicBezTo>
                    <a:pt x="24" y="4"/>
                    <a:pt x="24" y="4"/>
                    <a:pt x="24" y="4"/>
                  </a:cubicBezTo>
                  <a:cubicBezTo>
                    <a:pt x="23" y="5"/>
                    <a:pt x="23" y="5"/>
                    <a:pt x="23" y="5"/>
                  </a:cubicBezTo>
                  <a:cubicBezTo>
                    <a:pt x="21" y="5"/>
                    <a:pt x="21" y="5"/>
                    <a:pt x="21" y="5"/>
                  </a:cubicBezTo>
                  <a:cubicBezTo>
                    <a:pt x="20" y="4"/>
                    <a:pt x="20" y="4"/>
                    <a:pt x="20" y="4"/>
                  </a:cubicBezTo>
                  <a:cubicBezTo>
                    <a:pt x="17" y="4"/>
                    <a:pt x="17" y="4"/>
                    <a:pt x="17" y="4"/>
                  </a:cubicBezTo>
                  <a:cubicBezTo>
                    <a:pt x="15" y="5"/>
                    <a:pt x="15" y="5"/>
                    <a:pt x="15" y="5"/>
                  </a:cubicBezTo>
                  <a:cubicBezTo>
                    <a:pt x="13" y="3"/>
                    <a:pt x="13" y="3"/>
                    <a:pt x="13" y="3"/>
                  </a:cubicBezTo>
                  <a:cubicBezTo>
                    <a:pt x="11" y="3"/>
                    <a:pt x="11" y="3"/>
                    <a:pt x="11" y="3"/>
                  </a:cubicBezTo>
                  <a:cubicBezTo>
                    <a:pt x="10" y="3"/>
                    <a:pt x="10" y="3"/>
                    <a:pt x="10" y="3"/>
                  </a:cubicBezTo>
                  <a:cubicBezTo>
                    <a:pt x="8" y="2"/>
                    <a:pt x="8" y="2"/>
                    <a:pt x="8" y="2"/>
                  </a:cubicBezTo>
                  <a:cubicBezTo>
                    <a:pt x="3" y="3"/>
                    <a:pt x="3" y="3"/>
                    <a:pt x="3" y="3"/>
                  </a:cubicBezTo>
                  <a:cubicBezTo>
                    <a:pt x="1" y="4"/>
                    <a:pt x="1" y="4"/>
                    <a:pt x="1" y="4"/>
                  </a:cubicBezTo>
                  <a:cubicBezTo>
                    <a:pt x="1" y="4"/>
                    <a:pt x="0" y="6"/>
                    <a:pt x="0" y="6"/>
                  </a:cubicBezTo>
                  <a:cubicBezTo>
                    <a:pt x="1" y="7"/>
                    <a:pt x="1" y="7"/>
                    <a:pt x="1" y="7"/>
                  </a:cubicBezTo>
                  <a:cubicBezTo>
                    <a:pt x="2" y="8"/>
                    <a:pt x="2" y="8"/>
                    <a:pt x="2" y="8"/>
                  </a:cubicBezTo>
                  <a:cubicBezTo>
                    <a:pt x="3" y="8"/>
                    <a:pt x="3" y="8"/>
                    <a:pt x="3" y="8"/>
                  </a:cubicBezTo>
                  <a:cubicBezTo>
                    <a:pt x="5" y="8"/>
                    <a:pt x="5" y="8"/>
                    <a:pt x="5" y="8"/>
                  </a:cubicBezTo>
                  <a:cubicBezTo>
                    <a:pt x="6" y="8"/>
                    <a:pt x="6" y="8"/>
                    <a:pt x="6" y="8"/>
                  </a:cubicBezTo>
                  <a:cubicBezTo>
                    <a:pt x="7" y="8"/>
                    <a:pt x="7" y="8"/>
                    <a:pt x="7" y="8"/>
                  </a:cubicBezTo>
                  <a:cubicBezTo>
                    <a:pt x="8" y="9"/>
                    <a:pt x="8" y="9"/>
                    <a:pt x="8" y="9"/>
                  </a:cubicBezTo>
                  <a:cubicBezTo>
                    <a:pt x="10" y="8"/>
                    <a:pt x="10" y="8"/>
                    <a:pt x="10" y="8"/>
                  </a:cubicBezTo>
                  <a:cubicBezTo>
                    <a:pt x="11" y="9"/>
                    <a:pt x="11" y="9"/>
                    <a:pt x="11" y="9"/>
                  </a:cubicBezTo>
                  <a:cubicBezTo>
                    <a:pt x="12" y="9"/>
                    <a:pt x="12" y="9"/>
                    <a:pt x="12" y="9"/>
                  </a:cubicBezTo>
                  <a:cubicBezTo>
                    <a:pt x="12" y="8"/>
                    <a:pt x="12" y="8"/>
                    <a:pt x="12" y="8"/>
                  </a:cubicBezTo>
                  <a:cubicBezTo>
                    <a:pt x="14" y="7"/>
                    <a:pt x="14" y="7"/>
                    <a:pt x="14" y="7"/>
                  </a:cubicBezTo>
                  <a:cubicBezTo>
                    <a:pt x="17" y="8"/>
                    <a:pt x="17" y="8"/>
                    <a:pt x="17" y="8"/>
                  </a:cubicBezTo>
                  <a:cubicBezTo>
                    <a:pt x="19" y="7"/>
                    <a:pt x="19" y="7"/>
                    <a:pt x="19" y="7"/>
                  </a:cubicBezTo>
                  <a:lnTo>
                    <a:pt x="2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78" name="Freeform 580"/>
            <p:cNvSpPr>
              <a:spLocks/>
            </p:cNvSpPr>
            <p:nvPr/>
          </p:nvSpPr>
          <p:spPr bwMode="auto">
            <a:xfrm>
              <a:off x="7983607" y="4650938"/>
              <a:ext cx="5693" cy="4066"/>
            </a:xfrm>
            <a:custGeom>
              <a:avLst/>
              <a:gdLst>
                <a:gd name="T0" fmla="*/ 2 w 7"/>
                <a:gd name="T1" fmla="*/ 3 h 5"/>
                <a:gd name="T2" fmla="*/ 0 w 7"/>
                <a:gd name="T3" fmla="*/ 5 h 5"/>
                <a:gd name="T4" fmla="*/ 5 w 7"/>
                <a:gd name="T5" fmla="*/ 5 h 5"/>
                <a:gd name="T6" fmla="*/ 7 w 7"/>
                <a:gd name="T7" fmla="*/ 5 h 5"/>
                <a:gd name="T8" fmla="*/ 7 w 7"/>
                <a:gd name="T9" fmla="*/ 3 h 5"/>
                <a:gd name="T10" fmla="*/ 5 w 7"/>
                <a:gd name="T11" fmla="*/ 0 h 5"/>
                <a:gd name="T12" fmla="*/ 2 w 7"/>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2" y="3"/>
                  </a:moveTo>
                  <a:lnTo>
                    <a:pt x="0" y="5"/>
                  </a:lnTo>
                  <a:lnTo>
                    <a:pt x="5" y="5"/>
                  </a:lnTo>
                  <a:lnTo>
                    <a:pt x="7" y="5"/>
                  </a:lnTo>
                  <a:lnTo>
                    <a:pt x="7" y="3"/>
                  </a:lnTo>
                  <a:lnTo>
                    <a:pt x="5" y="0"/>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79" name="Freeform 581"/>
            <p:cNvSpPr>
              <a:spLocks/>
            </p:cNvSpPr>
            <p:nvPr/>
          </p:nvSpPr>
          <p:spPr bwMode="auto">
            <a:xfrm>
              <a:off x="8104783" y="4612715"/>
              <a:ext cx="4066" cy="1627"/>
            </a:xfrm>
            <a:custGeom>
              <a:avLst/>
              <a:gdLst>
                <a:gd name="T0" fmla="*/ 5 w 5"/>
                <a:gd name="T1" fmla="*/ 2 h 2"/>
                <a:gd name="T2" fmla="*/ 2 w 5"/>
                <a:gd name="T3" fmla="*/ 0 h 2"/>
                <a:gd name="T4" fmla="*/ 0 w 5"/>
                <a:gd name="T5" fmla="*/ 0 h 2"/>
                <a:gd name="T6" fmla="*/ 2 w 5"/>
                <a:gd name="T7" fmla="*/ 2 h 2"/>
                <a:gd name="T8" fmla="*/ 5 w 5"/>
                <a:gd name="T9" fmla="*/ 2 h 2"/>
              </a:gdLst>
              <a:ahLst/>
              <a:cxnLst>
                <a:cxn ang="0">
                  <a:pos x="T0" y="T1"/>
                </a:cxn>
                <a:cxn ang="0">
                  <a:pos x="T2" y="T3"/>
                </a:cxn>
                <a:cxn ang="0">
                  <a:pos x="T4" y="T5"/>
                </a:cxn>
                <a:cxn ang="0">
                  <a:pos x="T6" y="T7"/>
                </a:cxn>
                <a:cxn ang="0">
                  <a:pos x="T8" y="T9"/>
                </a:cxn>
              </a:cxnLst>
              <a:rect l="0" t="0" r="r" b="b"/>
              <a:pathLst>
                <a:path w="5" h="2">
                  <a:moveTo>
                    <a:pt x="5" y="2"/>
                  </a:moveTo>
                  <a:lnTo>
                    <a:pt x="2" y="0"/>
                  </a:lnTo>
                  <a:lnTo>
                    <a:pt x="0" y="0"/>
                  </a:lnTo>
                  <a:lnTo>
                    <a:pt x="2" y="2"/>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80" name="Freeform 582"/>
            <p:cNvSpPr>
              <a:spLocks/>
            </p:cNvSpPr>
            <p:nvPr/>
          </p:nvSpPr>
          <p:spPr bwMode="auto">
            <a:xfrm>
              <a:off x="8012071" y="4618407"/>
              <a:ext cx="65876" cy="32531"/>
            </a:xfrm>
            <a:custGeom>
              <a:avLst/>
              <a:gdLst>
                <a:gd name="T0" fmla="*/ 38 w 81"/>
                <a:gd name="T1" fmla="*/ 21 h 40"/>
                <a:gd name="T2" fmla="*/ 41 w 81"/>
                <a:gd name="T3" fmla="*/ 19 h 40"/>
                <a:gd name="T4" fmla="*/ 41 w 81"/>
                <a:gd name="T5" fmla="*/ 19 h 40"/>
                <a:gd name="T6" fmla="*/ 45 w 81"/>
                <a:gd name="T7" fmla="*/ 17 h 40"/>
                <a:gd name="T8" fmla="*/ 48 w 81"/>
                <a:gd name="T9" fmla="*/ 14 h 40"/>
                <a:gd name="T10" fmla="*/ 52 w 81"/>
                <a:gd name="T11" fmla="*/ 14 h 40"/>
                <a:gd name="T12" fmla="*/ 59 w 81"/>
                <a:gd name="T13" fmla="*/ 14 h 40"/>
                <a:gd name="T14" fmla="*/ 67 w 81"/>
                <a:gd name="T15" fmla="*/ 10 h 40"/>
                <a:gd name="T16" fmla="*/ 71 w 81"/>
                <a:gd name="T17" fmla="*/ 7 h 40"/>
                <a:gd name="T18" fmla="*/ 74 w 81"/>
                <a:gd name="T19" fmla="*/ 5 h 40"/>
                <a:gd name="T20" fmla="*/ 76 w 81"/>
                <a:gd name="T21" fmla="*/ 5 h 40"/>
                <a:gd name="T22" fmla="*/ 81 w 81"/>
                <a:gd name="T23" fmla="*/ 3 h 40"/>
                <a:gd name="T24" fmla="*/ 81 w 81"/>
                <a:gd name="T25" fmla="*/ 0 h 40"/>
                <a:gd name="T26" fmla="*/ 78 w 81"/>
                <a:gd name="T27" fmla="*/ 0 h 40"/>
                <a:gd name="T28" fmla="*/ 69 w 81"/>
                <a:gd name="T29" fmla="*/ 0 h 40"/>
                <a:gd name="T30" fmla="*/ 64 w 81"/>
                <a:gd name="T31" fmla="*/ 0 h 40"/>
                <a:gd name="T32" fmla="*/ 62 w 81"/>
                <a:gd name="T33" fmla="*/ 3 h 40"/>
                <a:gd name="T34" fmla="*/ 57 w 81"/>
                <a:gd name="T35" fmla="*/ 3 h 40"/>
                <a:gd name="T36" fmla="*/ 50 w 81"/>
                <a:gd name="T37" fmla="*/ 3 h 40"/>
                <a:gd name="T38" fmla="*/ 43 w 81"/>
                <a:gd name="T39" fmla="*/ 3 h 40"/>
                <a:gd name="T40" fmla="*/ 36 w 81"/>
                <a:gd name="T41" fmla="*/ 7 h 40"/>
                <a:gd name="T42" fmla="*/ 31 w 81"/>
                <a:gd name="T43" fmla="*/ 10 h 40"/>
                <a:gd name="T44" fmla="*/ 29 w 81"/>
                <a:gd name="T45" fmla="*/ 12 h 40"/>
                <a:gd name="T46" fmla="*/ 26 w 81"/>
                <a:gd name="T47" fmla="*/ 12 h 40"/>
                <a:gd name="T48" fmla="*/ 24 w 81"/>
                <a:gd name="T49" fmla="*/ 12 h 40"/>
                <a:gd name="T50" fmla="*/ 19 w 81"/>
                <a:gd name="T51" fmla="*/ 14 h 40"/>
                <a:gd name="T52" fmla="*/ 15 w 81"/>
                <a:gd name="T53" fmla="*/ 17 h 40"/>
                <a:gd name="T54" fmla="*/ 15 w 81"/>
                <a:gd name="T55" fmla="*/ 17 h 40"/>
                <a:gd name="T56" fmla="*/ 10 w 81"/>
                <a:gd name="T57" fmla="*/ 19 h 40"/>
                <a:gd name="T58" fmla="*/ 7 w 81"/>
                <a:gd name="T59" fmla="*/ 24 h 40"/>
                <a:gd name="T60" fmla="*/ 5 w 81"/>
                <a:gd name="T61" fmla="*/ 31 h 40"/>
                <a:gd name="T62" fmla="*/ 5 w 81"/>
                <a:gd name="T63" fmla="*/ 33 h 40"/>
                <a:gd name="T64" fmla="*/ 5 w 81"/>
                <a:gd name="T65" fmla="*/ 33 h 40"/>
                <a:gd name="T66" fmla="*/ 7 w 81"/>
                <a:gd name="T67" fmla="*/ 36 h 40"/>
                <a:gd name="T68" fmla="*/ 5 w 81"/>
                <a:gd name="T69" fmla="*/ 36 h 40"/>
                <a:gd name="T70" fmla="*/ 3 w 81"/>
                <a:gd name="T71" fmla="*/ 36 h 40"/>
                <a:gd name="T72" fmla="*/ 0 w 81"/>
                <a:gd name="T73" fmla="*/ 38 h 40"/>
                <a:gd name="T74" fmla="*/ 3 w 81"/>
                <a:gd name="T75" fmla="*/ 40 h 40"/>
                <a:gd name="T76" fmla="*/ 10 w 81"/>
                <a:gd name="T77" fmla="*/ 40 h 40"/>
                <a:gd name="T78" fmla="*/ 15 w 81"/>
                <a:gd name="T79" fmla="*/ 36 h 40"/>
                <a:gd name="T80" fmla="*/ 19 w 81"/>
                <a:gd name="T81" fmla="*/ 36 h 40"/>
                <a:gd name="T82" fmla="*/ 22 w 81"/>
                <a:gd name="T83" fmla="*/ 36 h 40"/>
                <a:gd name="T84" fmla="*/ 26 w 81"/>
                <a:gd name="T85" fmla="*/ 33 h 40"/>
                <a:gd name="T86" fmla="*/ 29 w 81"/>
                <a:gd name="T87" fmla="*/ 29 h 40"/>
                <a:gd name="T88" fmla="*/ 36 w 81"/>
                <a:gd name="T89" fmla="*/ 24 h 40"/>
                <a:gd name="T90" fmla="*/ 38 w 81"/>
                <a:gd name="T91" fmla="*/ 2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 h="40">
                  <a:moveTo>
                    <a:pt x="38" y="21"/>
                  </a:moveTo>
                  <a:lnTo>
                    <a:pt x="41" y="19"/>
                  </a:lnTo>
                  <a:lnTo>
                    <a:pt x="41" y="19"/>
                  </a:lnTo>
                  <a:lnTo>
                    <a:pt x="45" y="17"/>
                  </a:lnTo>
                  <a:lnTo>
                    <a:pt x="48" y="14"/>
                  </a:lnTo>
                  <a:lnTo>
                    <a:pt x="52" y="14"/>
                  </a:lnTo>
                  <a:lnTo>
                    <a:pt x="59" y="14"/>
                  </a:lnTo>
                  <a:lnTo>
                    <a:pt x="67" y="10"/>
                  </a:lnTo>
                  <a:lnTo>
                    <a:pt x="71" y="7"/>
                  </a:lnTo>
                  <a:lnTo>
                    <a:pt x="74" y="5"/>
                  </a:lnTo>
                  <a:lnTo>
                    <a:pt x="76" y="5"/>
                  </a:lnTo>
                  <a:lnTo>
                    <a:pt x="81" y="3"/>
                  </a:lnTo>
                  <a:lnTo>
                    <a:pt x="81" y="0"/>
                  </a:lnTo>
                  <a:lnTo>
                    <a:pt x="78" y="0"/>
                  </a:lnTo>
                  <a:lnTo>
                    <a:pt x="69" y="0"/>
                  </a:lnTo>
                  <a:lnTo>
                    <a:pt x="64" y="0"/>
                  </a:lnTo>
                  <a:lnTo>
                    <a:pt x="62" y="3"/>
                  </a:lnTo>
                  <a:lnTo>
                    <a:pt x="57" y="3"/>
                  </a:lnTo>
                  <a:lnTo>
                    <a:pt x="50" y="3"/>
                  </a:lnTo>
                  <a:lnTo>
                    <a:pt x="43" y="3"/>
                  </a:lnTo>
                  <a:lnTo>
                    <a:pt x="36" y="7"/>
                  </a:lnTo>
                  <a:lnTo>
                    <a:pt x="31" y="10"/>
                  </a:lnTo>
                  <a:lnTo>
                    <a:pt x="29" y="12"/>
                  </a:lnTo>
                  <a:lnTo>
                    <a:pt x="26" y="12"/>
                  </a:lnTo>
                  <a:lnTo>
                    <a:pt x="24" y="12"/>
                  </a:lnTo>
                  <a:lnTo>
                    <a:pt x="19" y="14"/>
                  </a:lnTo>
                  <a:lnTo>
                    <a:pt x="15" y="17"/>
                  </a:lnTo>
                  <a:lnTo>
                    <a:pt x="15" y="17"/>
                  </a:lnTo>
                  <a:lnTo>
                    <a:pt x="10" y="19"/>
                  </a:lnTo>
                  <a:lnTo>
                    <a:pt x="7" y="24"/>
                  </a:lnTo>
                  <a:lnTo>
                    <a:pt x="5" y="31"/>
                  </a:lnTo>
                  <a:lnTo>
                    <a:pt x="5" y="33"/>
                  </a:lnTo>
                  <a:lnTo>
                    <a:pt x="5" y="33"/>
                  </a:lnTo>
                  <a:lnTo>
                    <a:pt x="7" y="36"/>
                  </a:lnTo>
                  <a:lnTo>
                    <a:pt x="5" y="36"/>
                  </a:lnTo>
                  <a:lnTo>
                    <a:pt x="3" y="36"/>
                  </a:lnTo>
                  <a:lnTo>
                    <a:pt x="0" y="38"/>
                  </a:lnTo>
                  <a:lnTo>
                    <a:pt x="3" y="40"/>
                  </a:lnTo>
                  <a:lnTo>
                    <a:pt x="10" y="40"/>
                  </a:lnTo>
                  <a:lnTo>
                    <a:pt x="15" y="36"/>
                  </a:lnTo>
                  <a:lnTo>
                    <a:pt x="19" y="36"/>
                  </a:lnTo>
                  <a:lnTo>
                    <a:pt x="22" y="36"/>
                  </a:lnTo>
                  <a:lnTo>
                    <a:pt x="26" y="33"/>
                  </a:lnTo>
                  <a:lnTo>
                    <a:pt x="29" y="29"/>
                  </a:lnTo>
                  <a:lnTo>
                    <a:pt x="36" y="24"/>
                  </a:lnTo>
                  <a:lnTo>
                    <a:pt x="38" y="2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81" name="Rectangle 583"/>
            <p:cNvSpPr>
              <a:spLocks noChangeArrowheads="1"/>
            </p:cNvSpPr>
            <p:nvPr/>
          </p:nvSpPr>
          <p:spPr bwMode="auto">
            <a:xfrm>
              <a:off x="8100718" y="4533826"/>
              <a:ext cx="2440" cy="1627"/>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82" name="Freeform 584"/>
            <p:cNvSpPr>
              <a:spLocks/>
            </p:cNvSpPr>
            <p:nvPr/>
          </p:nvSpPr>
          <p:spPr bwMode="auto">
            <a:xfrm>
              <a:off x="7881948" y="4620847"/>
              <a:ext cx="3253" cy="1627"/>
            </a:xfrm>
            <a:custGeom>
              <a:avLst/>
              <a:gdLst>
                <a:gd name="T0" fmla="*/ 2 w 4"/>
                <a:gd name="T1" fmla="*/ 2 h 2"/>
                <a:gd name="T2" fmla="*/ 4 w 4"/>
                <a:gd name="T3" fmla="*/ 2 h 2"/>
                <a:gd name="T4" fmla="*/ 2 w 4"/>
                <a:gd name="T5" fmla="*/ 0 h 2"/>
                <a:gd name="T6" fmla="*/ 0 w 4"/>
                <a:gd name="T7" fmla="*/ 2 h 2"/>
                <a:gd name="T8" fmla="*/ 2 w 4"/>
                <a:gd name="T9" fmla="*/ 2 h 2"/>
              </a:gdLst>
              <a:ahLst/>
              <a:cxnLst>
                <a:cxn ang="0">
                  <a:pos x="T0" y="T1"/>
                </a:cxn>
                <a:cxn ang="0">
                  <a:pos x="T2" y="T3"/>
                </a:cxn>
                <a:cxn ang="0">
                  <a:pos x="T4" y="T5"/>
                </a:cxn>
                <a:cxn ang="0">
                  <a:pos x="T6" y="T7"/>
                </a:cxn>
                <a:cxn ang="0">
                  <a:pos x="T8" y="T9"/>
                </a:cxn>
              </a:cxnLst>
              <a:rect l="0" t="0" r="r" b="b"/>
              <a:pathLst>
                <a:path w="4" h="2">
                  <a:moveTo>
                    <a:pt x="2" y="2"/>
                  </a:moveTo>
                  <a:lnTo>
                    <a:pt x="4" y="2"/>
                  </a:lnTo>
                  <a:lnTo>
                    <a:pt x="2" y="0"/>
                  </a:lnTo>
                  <a:lnTo>
                    <a:pt x="0" y="2"/>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83" name="Freeform 585"/>
            <p:cNvSpPr>
              <a:spLocks/>
            </p:cNvSpPr>
            <p:nvPr/>
          </p:nvSpPr>
          <p:spPr bwMode="auto">
            <a:xfrm>
              <a:off x="8100718" y="4593196"/>
              <a:ext cx="4066" cy="2439"/>
            </a:xfrm>
            <a:custGeom>
              <a:avLst/>
              <a:gdLst>
                <a:gd name="T0" fmla="*/ 3 w 5"/>
                <a:gd name="T1" fmla="*/ 3 h 3"/>
                <a:gd name="T2" fmla="*/ 5 w 5"/>
                <a:gd name="T3" fmla="*/ 0 h 3"/>
                <a:gd name="T4" fmla="*/ 3 w 5"/>
                <a:gd name="T5" fmla="*/ 0 h 3"/>
                <a:gd name="T6" fmla="*/ 0 w 5"/>
                <a:gd name="T7" fmla="*/ 0 h 3"/>
                <a:gd name="T8" fmla="*/ 0 w 5"/>
                <a:gd name="T9" fmla="*/ 3 h 3"/>
                <a:gd name="T10" fmla="*/ 3 w 5"/>
                <a:gd name="T11" fmla="*/ 3 h 3"/>
              </a:gdLst>
              <a:ahLst/>
              <a:cxnLst>
                <a:cxn ang="0">
                  <a:pos x="T0" y="T1"/>
                </a:cxn>
                <a:cxn ang="0">
                  <a:pos x="T2" y="T3"/>
                </a:cxn>
                <a:cxn ang="0">
                  <a:pos x="T4" y="T5"/>
                </a:cxn>
                <a:cxn ang="0">
                  <a:pos x="T6" y="T7"/>
                </a:cxn>
                <a:cxn ang="0">
                  <a:pos x="T8" y="T9"/>
                </a:cxn>
                <a:cxn ang="0">
                  <a:pos x="T10" y="T11"/>
                </a:cxn>
              </a:cxnLst>
              <a:rect l="0" t="0" r="r" b="b"/>
              <a:pathLst>
                <a:path w="5" h="3">
                  <a:moveTo>
                    <a:pt x="3" y="3"/>
                  </a:moveTo>
                  <a:lnTo>
                    <a:pt x="5" y="0"/>
                  </a:lnTo>
                  <a:lnTo>
                    <a:pt x="3" y="0"/>
                  </a:lnTo>
                  <a:lnTo>
                    <a:pt x="0" y="0"/>
                  </a:lnTo>
                  <a:lnTo>
                    <a:pt x="0" y="3"/>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84" name="Freeform 586"/>
            <p:cNvSpPr>
              <a:spLocks/>
            </p:cNvSpPr>
            <p:nvPr/>
          </p:nvSpPr>
          <p:spPr bwMode="auto">
            <a:xfrm>
              <a:off x="8145448" y="4593196"/>
              <a:ext cx="8946" cy="15452"/>
            </a:xfrm>
            <a:custGeom>
              <a:avLst/>
              <a:gdLst>
                <a:gd name="T0" fmla="*/ 11 w 11"/>
                <a:gd name="T1" fmla="*/ 3 h 19"/>
                <a:gd name="T2" fmla="*/ 9 w 11"/>
                <a:gd name="T3" fmla="*/ 0 h 19"/>
                <a:gd name="T4" fmla="*/ 7 w 11"/>
                <a:gd name="T5" fmla="*/ 3 h 19"/>
                <a:gd name="T6" fmla="*/ 7 w 11"/>
                <a:gd name="T7" fmla="*/ 5 h 19"/>
                <a:gd name="T8" fmla="*/ 2 w 11"/>
                <a:gd name="T9" fmla="*/ 10 h 19"/>
                <a:gd name="T10" fmla="*/ 0 w 11"/>
                <a:gd name="T11" fmla="*/ 10 h 19"/>
                <a:gd name="T12" fmla="*/ 2 w 11"/>
                <a:gd name="T13" fmla="*/ 12 h 19"/>
                <a:gd name="T14" fmla="*/ 0 w 11"/>
                <a:gd name="T15" fmla="*/ 15 h 19"/>
                <a:gd name="T16" fmla="*/ 0 w 11"/>
                <a:gd name="T17" fmla="*/ 17 h 19"/>
                <a:gd name="T18" fmla="*/ 2 w 11"/>
                <a:gd name="T19" fmla="*/ 19 h 19"/>
                <a:gd name="T20" fmla="*/ 4 w 11"/>
                <a:gd name="T21" fmla="*/ 19 h 19"/>
                <a:gd name="T22" fmla="*/ 9 w 11"/>
                <a:gd name="T23" fmla="*/ 12 h 19"/>
                <a:gd name="T24" fmla="*/ 11 w 11"/>
                <a:gd name="T25" fmla="*/ 7 h 19"/>
                <a:gd name="T26" fmla="*/ 9 w 11"/>
                <a:gd name="T27" fmla="*/ 5 h 19"/>
                <a:gd name="T28" fmla="*/ 11 w 11"/>
                <a:gd name="T29" fmla="*/ 3 h 19"/>
                <a:gd name="T30" fmla="*/ 11 w 11"/>
                <a:gd name="T3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 h="19">
                  <a:moveTo>
                    <a:pt x="11" y="3"/>
                  </a:moveTo>
                  <a:lnTo>
                    <a:pt x="9" y="0"/>
                  </a:lnTo>
                  <a:lnTo>
                    <a:pt x="7" y="3"/>
                  </a:lnTo>
                  <a:lnTo>
                    <a:pt x="7" y="5"/>
                  </a:lnTo>
                  <a:lnTo>
                    <a:pt x="2" y="10"/>
                  </a:lnTo>
                  <a:lnTo>
                    <a:pt x="0" y="10"/>
                  </a:lnTo>
                  <a:lnTo>
                    <a:pt x="2" y="12"/>
                  </a:lnTo>
                  <a:lnTo>
                    <a:pt x="0" y="15"/>
                  </a:lnTo>
                  <a:lnTo>
                    <a:pt x="0" y="17"/>
                  </a:lnTo>
                  <a:lnTo>
                    <a:pt x="2" y="19"/>
                  </a:lnTo>
                  <a:lnTo>
                    <a:pt x="4" y="19"/>
                  </a:lnTo>
                  <a:lnTo>
                    <a:pt x="9" y="12"/>
                  </a:lnTo>
                  <a:lnTo>
                    <a:pt x="11" y="7"/>
                  </a:lnTo>
                  <a:lnTo>
                    <a:pt x="9" y="5"/>
                  </a:lnTo>
                  <a:lnTo>
                    <a:pt x="11" y="3"/>
                  </a:lnTo>
                  <a:lnTo>
                    <a:pt x="11"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85" name="Freeform 587"/>
            <p:cNvSpPr>
              <a:spLocks/>
            </p:cNvSpPr>
            <p:nvPr/>
          </p:nvSpPr>
          <p:spPr bwMode="auto">
            <a:xfrm>
              <a:off x="8141381" y="4597262"/>
              <a:ext cx="4066" cy="1627"/>
            </a:xfrm>
            <a:custGeom>
              <a:avLst/>
              <a:gdLst>
                <a:gd name="T0" fmla="*/ 0 w 5"/>
                <a:gd name="T1" fmla="*/ 2 h 2"/>
                <a:gd name="T2" fmla="*/ 2 w 5"/>
                <a:gd name="T3" fmla="*/ 2 h 2"/>
                <a:gd name="T4" fmla="*/ 5 w 5"/>
                <a:gd name="T5" fmla="*/ 2 h 2"/>
                <a:gd name="T6" fmla="*/ 5 w 5"/>
                <a:gd name="T7" fmla="*/ 0 h 2"/>
                <a:gd name="T8" fmla="*/ 0 w 5"/>
                <a:gd name="T9" fmla="*/ 2 h 2"/>
              </a:gdLst>
              <a:ahLst/>
              <a:cxnLst>
                <a:cxn ang="0">
                  <a:pos x="T0" y="T1"/>
                </a:cxn>
                <a:cxn ang="0">
                  <a:pos x="T2" y="T3"/>
                </a:cxn>
                <a:cxn ang="0">
                  <a:pos x="T4" y="T5"/>
                </a:cxn>
                <a:cxn ang="0">
                  <a:pos x="T6" y="T7"/>
                </a:cxn>
                <a:cxn ang="0">
                  <a:pos x="T8" y="T9"/>
                </a:cxn>
              </a:cxnLst>
              <a:rect l="0" t="0" r="r" b="b"/>
              <a:pathLst>
                <a:path w="5" h="2">
                  <a:moveTo>
                    <a:pt x="0" y="2"/>
                  </a:moveTo>
                  <a:lnTo>
                    <a:pt x="2" y="2"/>
                  </a:lnTo>
                  <a:lnTo>
                    <a:pt x="5" y="2"/>
                  </a:lnTo>
                  <a:lnTo>
                    <a:pt x="5"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86" name="Freeform 588"/>
            <p:cNvSpPr>
              <a:spLocks/>
            </p:cNvSpPr>
            <p:nvPr/>
          </p:nvSpPr>
          <p:spPr bwMode="auto">
            <a:xfrm>
              <a:off x="7866494" y="4608648"/>
              <a:ext cx="18705" cy="13826"/>
            </a:xfrm>
            <a:custGeom>
              <a:avLst/>
              <a:gdLst>
                <a:gd name="T0" fmla="*/ 23 w 23"/>
                <a:gd name="T1" fmla="*/ 7 h 17"/>
                <a:gd name="T2" fmla="*/ 21 w 23"/>
                <a:gd name="T3" fmla="*/ 3 h 17"/>
                <a:gd name="T4" fmla="*/ 14 w 23"/>
                <a:gd name="T5" fmla="*/ 0 h 17"/>
                <a:gd name="T6" fmla="*/ 9 w 23"/>
                <a:gd name="T7" fmla="*/ 3 h 17"/>
                <a:gd name="T8" fmla="*/ 4 w 23"/>
                <a:gd name="T9" fmla="*/ 3 h 17"/>
                <a:gd name="T10" fmla="*/ 0 w 23"/>
                <a:gd name="T11" fmla="*/ 3 h 17"/>
                <a:gd name="T12" fmla="*/ 0 w 23"/>
                <a:gd name="T13" fmla="*/ 7 h 17"/>
                <a:gd name="T14" fmla="*/ 2 w 23"/>
                <a:gd name="T15" fmla="*/ 10 h 17"/>
                <a:gd name="T16" fmla="*/ 7 w 23"/>
                <a:gd name="T17" fmla="*/ 10 h 17"/>
                <a:gd name="T18" fmla="*/ 11 w 23"/>
                <a:gd name="T19" fmla="*/ 15 h 17"/>
                <a:gd name="T20" fmla="*/ 14 w 23"/>
                <a:gd name="T21" fmla="*/ 17 h 17"/>
                <a:gd name="T22" fmla="*/ 16 w 23"/>
                <a:gd name="T23" fmla="*/ 15 h 17"/>
                <a:gd name="T24" fmla="*/ 19 w 23"/>
                <a:gd name="T25" fmla="*/ 12 h 17"/>
                <a:gd name="T26" fmla="*/ 19 w 23"/>
                <a:gd name="T27" fmla="*/ 10 h 17"/>
                <a:gd name="T28" fmla="*/ 23 w 23"/>
                <a:gd name="T29" fmla="*/ 10 h 17"/>
                <a:gd name="T30" fmla="*/ 23 w 23"/>
                <a:gd name="T31"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17">
                  <a:moveTo>
                    <a:pt x="23" y="7"/>
                  </a:moveTo>
                  <a:lnTo>
                    <a:pt x="21" y="3"/>
                  </a:lnTo>
                  <a:lnTo>
                    <a:pt x="14" y="0"/>
                  </a:lnTo>
                  <a:lnTo>
                    <a:pt x="9" y="3"/>
                  </a:lnTo>
                  <a:lnTo>
                    <a:pt x="4" y="3"/>
                  </a:lnTo>
                  <a:lnTo>
                    <a:pt x="0" y="3"/>
                  </a:lnTo>
                  <a:lnTo>
                    <a:pt x="0" y="7"/>
                  </a:lnTo>
                  <a:lnTo>
                    <a:pt x="2" y="10"/>
                  </a:lnTo>
                  <a:lnTo>
                    <a:pt x="7" y="10"/>
                  </a:lnTo>
                  <a:lnTo>
                    <a:pt x="11" y="15"/>
                  </a:lnTo>
                  <a:lnTo>
                    <a:pt x="14" y="17"/>
                  </a:lnTo>
                  <a:lnTo>
                    <a:pt x="16" y="15"/>
                  </a:lnTo>
                  <a:lnTo>
                    <a:pt x="19" y="12"/>
                  </a:lnTo>
                  <a:lnTo>
                    <a:pt x="19" y="10"/>
                  </a:lnTo>
                  <a:lnTo>
                    <a:pt x="23" y="10"/>
                  </a:lnTo>
                  <a:lnTo>
                    <a:pt x="23"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87" name="Freeform 589"/>
            <p:cNvSpPr>
              <a:spLocks/>
            </p:cNvSpPr>
            <p:nvPr/>
          </p:nvSpPr>
          <p:spPr bwMode="auto">
            <a:xfrm>
              <a:off x="8158460" y="4589943"/>
              <a:ext cx="1626" cy="1627"/>
            </a:xfrm>
            <a:custGeom>
              <a:avLst/>
              <a:gdLst>
                <a:gd name="T0" fmla="*/ 2 w 2"/>
                <a:gd name="T1" fmla="*/ 0 h 2"/>
                <a:gd name="T2" fmla="*/ 0 w 2"/>
                <a:gd name="T3" fmla="*/ 2 h 2"/>
                <a:gd name="T4" fmla="*/ 2 w 2"/>
                <a:gd name="T5" fmla="*/ 0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88" name="Freeform 590"/>
            <p:cNvSpPr>
              <a:spLocks/>
            </p:cNvSpPr>
            <p:nvPr/>
          </p:nvSpPr>
          <p:spPr bwMode="auto">
            <a:xfrm>
              <a:off x="8195056" y="4574490"/>
              <a:ext cx="5693" cy="5693"/>
            </a:xfrm>
            <a:custGeom>
              <a:avLst/>
              <a:gdLst>
                <a:gd name="T0" fmla="*/ 0 w 7"/>
                <a:gd name="T1" fmla="*/ 2 h 7"/>
                <a:gd name="T2" fmla="*/ 2 w 7"/>
                <a:gd name="T3" fmla="*/ 7 h 7"/>
                <a:gd name="T4" fmla="*/ 5 w 7"/>
                <a:gd name="T5" fmla="*/ 7 h 7"/>
                <a:gd name="T6" fmla="*/ 7 w 7"/>
                <a:gd name="T7" fmla="*/ 7 h 7"/>
                <a:gd name="T8" fmla="*/ 2 w 7"/>
                <a:gd name="T9" fmla="*/ 2 h 7"/>
                <a:gd name="T10" fmla="*/ 2 w 7"/>
                <a:gd name="T11" fmla="*/ 2 h 7"/>
                <a:gd name="T12" fmla="*/ 0 w 7"/>
                <a:gd name="T13" fmla="*/ 0 h 7"/>
                <a:gd name="T14" fmla="*/ 0 w 7"/>
                <a:gd name="T15" fmla="*/ 2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0" y="2"/>
                  </a:moveTo>
                  <a:lnTo>
                    <a:pt x="2" y="7"/>
                  </a:lnTo>
                  <a:lnTo>
                    <a:pt x="5" y="7"/>
                  </a:lnTo>
                  <a:lnTo>
                    <a:pt x="7" y="7"/>
                  </a:lnTo>
                  <a:lnTo>
                    <a:pt x="2" y="2"/>
                  </a:lnTo>
                  <a:lnTo>
                    <a:pt x="2" y="2"/>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89" name="Freeform 591"/>
            <p:cNvSpPr>
              <a:spLocks/>
            </p:cNvSpPr>
            <p:nvPr/>
          </p:nvSpPr>
          <p:spPr bwMode="auto">
            <a:xfrm>
              <a:off x="7779475" y="4395570"/>
              <a:ext cx="163468" cy="148016"/>
            </a:xfrm>
            <a:custGeom>
              <a:avLst/>
              <a:gdLst>
                <a:gd name="T0" fmla="*/ 152 w 201"/>
                <a:gd name="T1" fmla="*/ 142 h 182"/>
                <a:gd name="T2" fmla="*/ 149 w 201"/>
                <a:gd name="T3" fmla="*/ 137 h 182"/>
                <a:gd name="T4" fmla="*/ 144 w 201"/>
                <a:gd name="T5" fmla="*/ 132 h 182"/>
                <a:gd name="T6" fmla="*/ 156 w 201"/>
                <a:gd name="T7" fmla="*/ 123 h 182"/>
                <a:gd name="T8" fmla="*/ 159 w 201"/>
                <a:gd name="T9" fmla="*/ 120 h 182"/>
                <a:gd name="T10" fmla="*/ 168 w 201"/>
                <a:gd name="T11" fmla="*/ 104 h 182"/>
                <a:gd name="T12" fmla="*/ 175 w 201"/>
                <a:gd name="T13" fmla="*/ 85 h 182"/>
                <a:gd name="T14" fmla="*/ 182 w 201"/>
                <a:gd name="T15" fmla="*/ 78 h 182"/>
                <a:gd name="T16" fmla="*/ 194 w 201"/>
                <a:gd name="T17" fmla="*/ 78 h 182"/>
                <a:gd name="T18" fmla="*/ 197 w 201"/>
                <a:gd name="T19" fmla="*/ 73 h 182"/>
                <a:gd name="T20" fmla="*/ 182 w 201"/>
                <a:gd name="T21" fmla="*/ 59 h 182"/>
                <a:gd name="T22" fmla="*/ 175 w 201"/>
                <a:gd name="T23" fmla="*/ 49 h 182"/>
                <a:gd name="T24" fmla="*/ 173 w 201"/>
                <a:gd name="T25" fmla="*/ 33 h 182"/>
                <a:gd name="T26" fmla="*/ 173 w 201"/>
                <a:gd name="T27" fmla="*/ 23 h 182"/>
                <a:gd name="T28" fmla="*/ 168 w 201"/>
                <a:gd name="T29" fmla="*/ 16 h 182"/>
                <a:gd name="T30" fmla="*/ 171 w 201"/>
                <a:gd name="T31" fmla="*/ 9 h 182"/>
                <a:gd name="T32" fmla="*/ 173 w 201"/>
                <a:gd name="T33" fmla="*/ 2 h 182"/>
                <a:gd name="T34" fmla="*/ 152 w 201"/>
                <a:gd name="T35" fmla="*/ 0 h 182"/>
                <a:gd name="T36" fmla="*/ 137 w 201"/>
                <a:gd name="T37" fmla="*/ 7 h 182"/>
                <a:gd name="T38" fmla="*/ 126 w 201"/>
                <a:gd name="T39" fmla="*/ 37 h 182"/>
                <a:gd name="T40" fmla="*/ 104 w 201"/>
                <a:gd name="T41" fmla="*/ 64 h 182"/>
                <a:gd name="T42" fmla="*/ 85 w 201"/>
                <a:gd name="T43" fmla="*/ 64 h 182"/>
                <a:gd name="T44" fmla="*/ 50 w 201"/>
                <a:gd name="T45" fmla="*/ 71 h 182"/>
                <a:gd name="T46" fmla="*/ 36 w 201"/>
                <a:gd name="T47" fmla="*/ 75 h 182"/>
                <a:gd name="T48" fmla="*/ 26 w 201"/>
                <a:gd name="T49" fmla="*/ 66 h 182"/>
                <a:gd name="T50" fmla="*/ 10 w 201"/>
                <a:gd name="T51" fmla="*/ 56 h 182"/>
                <a:gd name="T52" fmla="*/ 3 w 201"/>
                <a:gd name="T53" fmla="*/ 75 h 182"/>
                <a:gd name="T54" fmla="*/ 5 w 201"/>
                <a:gd name="T55" fmla="*/ 94 h 182"/>
                <a:gd name="T56" fmla="*/ 7 w 201"/>
                <a:gd name="T57" fmla="*/ 101 h 182"/>
                <a:gd name="T58" fmla="*/ 26 w 201"/>
                <a:gd name="T59" fmla="*/ 99 h 182"/>
                <a:gd name="T60" fmla="*/ 12 w 201"/>
                <a:gd name="T61" fmla="*/ 104 h 182"/>
                <a:gd name="T62" fmla="*/ 12 w 201"/>
                <a:gd name="T63" fmla="*/ 111 h 182"/>
                <a:gd name="T64" fmla="*/ 24 w 201"/>
                <a:gd name="T65" fmla="*/ 127 h 182"/>
                <a:gd name="T66" fmla="*/ 24 w 201"/>
                <a:gd name="T67" fmla="*/ 139 h 182"/>
                <a:gd name="T68" fmla="*/ 29 w 201"/>
                <a:gd name="T69" fmla="*/ 158 h 182"/>
                <a:gd name="T70" fmla="*/ 40 w 201"/>
                <a:gd name="T71" fmla="*/ 158 h 182"/>
                <a:gd name="T72" fmla="*/ 55 w 201"/>
                <a:gd name="T73" fmla="*/ 156 h 182"/>
                <a:gd name="T74" fmla="*/ 57 w 201"/>
                <a:gd name="T75" fmla="*/ 156 h 182"/>
                <a:gd name="T76" fmla="*/ 62 w 201"/>
                <a:gd name="T77" fmla="*/ 172 h 182"/>
                <a:gd name="T78" fmla="*/ 74 w 201"/>
                <a:gd name="T79" fmla="*/ 168 h 182"/>
                <a:gd name="T80" fmla="*/ 85 w 201"/>
                <a:gd name="T81" fmla="*/ 161 h 182"/>
                <a:gd name="T82" fmla="*/ 92 w 201"/>
                <a:gd name="T83" fmla="*/ 165 h 182"/>
                <a:gd name="T84" fmla="*/ 100 w 201"/>
                <a:gd name="T85" fmla="*/ 163 h 182"/>
                <a:gd name="T86" fmla="*/ 107 w 201"/>
                <a:gd name="T87" fmla="*/ 170 h 182"/>
                <a:gd name="T88" fmla="*/ 111 w 201"/>
                <a:gd name="T89" fmla="*/ 175 h 182"/>
                <a:gd name="T90" fmla="*/ 130 w 201"/>
                <a:gd name="T91" fmla="*/ 175 h 182"/>
                <a:gd name="T92" fmla="*/ 142 w 201"/>
                <a:gd name="T93" fmla="*/ 156 h 182"/>
                <a:gd name="T94" fmla="*/ 149 w 201"/>
                <a:gd name="T95" fmla="*/ 149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1" h="182">
                  <a:moveTo>
                    <a:pt x="147" y="146"/>
                  </a:moveTo>
                  <a:lnTo>
                    <a:pt x="149" y="149"/>
                  </a:lnTo>
                  <a:lnTo>
                    <a:pt x="152" y="144"/>
                  </a:lnTo>
                  <a:lnTo>
                    <a:pt x="152" y="142"/>
                  </a:lnTo>
                  <a:lnTo>
                    <a:pt x="149" y="142"/>
                  </a:lnTo>
                  <a:lnTo>
                    <a:pt x="147" y="142"/>
                  </a:lnTo>
                  <a:lnTo>
                    <a:pt x="149" y="139"/>
                  </a:lnTo>
                  <a:lnTo>
                    <a:pt x="149" y="137"/>
                  </a:lnTo>
                  <a:lnTo>
                    <a:pt x="149" y="135"/>
                  </a:lnTo>
                  <a:lnTo>
                    <a:pt x="144" y="135"/>
                  </a:lnTo>
                  <a:lnTo>
                    <a:pt x="147" y="132"/>
                  </a:lnTo>
                  <a:lnTo>
                    <a:pt x="144" y="132"/>
                  </a:lnTo>
                  <a:lnTo>
                    <a:pt x="149" y="132"/>
                  </a:lnTo>
                  <a:lnTo>
                    <a:pt x="152" y="130"/>
                  </a:lnTo>
                  <a:lnTo>
                    <a:pt x="152" y="127"/>
                  </a:lnTo>
                  <a:lnTo>
                    <a:pt x="156" y="123"/>
                  </a:lnTo>
                  <a:lnTo>
                    <a:pt x="156" y="118"/>
                  </a:lnTo>
                  <a:lnTo>
                    <a:pt x="156" y="116"/>
                  </a:lnTo>
                  <a:lnTo>
                    <a:pt x="156" y="116"/>
                  </a:lnTo>
                  <a:lnTo>
                    <a:pt x="159" y="120"/>
                  </a:lnTo>
                  <a:lnTo>
                    <a:pt x="163" y="118"/>
                  </a:lnTo>
                  <a:lnTo>
                    <a:pt x="166" y="113"/>
                  </a:lnTo>
                  <a:lnTo>
                    <a:pt x="163" y="108"/>
                  </a:lnTo>
                  <a:lnTo>
                    <a:pt x="168" y="104"/>
                  </a:lnTo>
                  <a:lnTo>
                    <a:pt x="171" y="97"/>
                  </a:lnTo>
                  <a:lnTo>
                    <a:pt x="171" y="94"/>
                  </a:lnTo>
                  <a:lnTo>
                    <a:pt x="173" y="87"/>
                  </a:lnTo>
                  <a:lnTo>
                    <a:pt x="175" y="85"/>
                  </a:lnTo>
                  <a:lnTo>
                    <a:pt x="175" y="80"/>
                  </a:lnTo>
                  <a:lnTo>
                    <a:pt x="178" y="78"/>
                  </a:lnTo>
                  <a:lnTo>
                    <a:pt x="180" y="80"/>
                  </a:lnTo>
                  <a:lnTo>
                    <a:pt x="182" y="78"/>
                  </a:lnTo>
                  <a:lnTo>
                    <a:pt x="180" y="73"/>
                  </a:lnTo>
                  <a:lnTo>
                    <a:pt x="187" y="78"/>
                  </a:lnTo>
                  <a:lnTo>
                    <a:pt x="192" y="78"/>
                  </a:lnTo>
                  <a:lnTo>
                    <a:pt x="194" y="78"/>
                  </a:lnTo>
                  <a:lnTo>
                    <a:pt x="197" y="78"/>
                  </a:lnTo>
                  <a:lnTo>
                    <a:pt x="199" y="78"/>
                  </a:lnTo>
                  <a:lnTo>
                    <a:pt x="201" y="73"/>
                  </a:lnTo>
                  <a:lnTo>
                    <a:pt x="197" y="73"/>
                  </a:lnTo>
                  <a:lnTo>
                    <a:pt x="197" y="71"/>
                  </a:lnTo>
                  <a:lnTo>
                    <a:pt x="192" y="66"/>
                  </a:lnTo>
                  <a:lnTo>
                    <a:pt x="189" y="66"/>
                  </a:lnTo>
                  <a:lnTo>
                    <a:pt x="182" y="59"/>
                  </a:lnTo>
                  <a:lnTo>
                    <a:pt x="178" y="56"/>
                  </a:lnTo>
                  <a:lnTo>
                    <a:pt x="178" y="52"/>
                  </a:lnTo>
                  <a:lnTo>
                    <a:pt x="175" y="52"/>
                  </a:lnTo>
                  <a:lnTo>
                    <a:pt x="175" y="49"/>
                  </a:lnTo>
                  <a:lnTo>
                    <a:pt x="182" y="47"/>
                  </a:lnTo>
                  <a:lnTo>
                    <a:pt x="185" y="45"/>
                  </a:lnTo>
                  <a:lnTo>
                    <a:pt x="180" y="40"/>
                  </a:lnTo>
                  <a:lnTo>
                    <a:pt x="173" y="33"/>
                  </a:lnTo>
                  <a:lnTo>
                    <a:pt x="173" y="30"/>
                  </a:lnTo>
                  <a:lnTo>
                    <a:pt x="168" y="26"/>
                  </a:lnTo>
                  <a:lnTo>
                    <a:pt x="171" y="23"/>
                  </a:lnTo>
                  <a:lnTo>
                    <a:pt x="173" y="23"/>
                  </a:lnTo>
                  <a:lnTo>
                    <a:pt x="173" y="21"/>
                  </a:lnTo>
                  <a:lnTo>
                    <a:pt x="171" y="21"/>
                  </a:lnTo>
                  <a:lnTo>
                    <a:pt x="168" y="16"/>
                  </a:lnTo>
                  <a:lnTo>
                    <a:pt x="168" y="16"/>
                  </a:lnTo>
                  <a:lnTo>
                    <a:pt x="173" y="16"/>
                  </a:lnTo>
                  <a:lnTo>
                    <a:pt x="178" y="14"/>
                  </a:lnTo>
                  <a:lnTo>
                    <a:pt x="173" y="9"/>
                  </a:lnTo>
                  <a:lnTo>
                    <a:pt x="171" y="9"/>
                  </a:lnTo>
                  <a:lnTo>
                    <a:pt x="171" y="7"/>
                  </a:lnTo>
                  <a:lnTo>
                    <a:pt x="171" y="4"/>
                  </a:lnTo>
                  <a:lnTo>
                    <a:pt x="173" y="4"/>
                  </a:lnTo>
                  <a:lnTo>
                    <a:pt x="173" y="2"/>
                  </a:lnTo>
                  <a:lnTo>
                    <a:pt x="168" y="2"/>
                  </a:lnTo>
                  <a:lnTo>
                    <a:pt x="163" y="2"/>
                  </a:lnTo>
                  <a:lnTo>
                    <a:pt x="161" y="0"/>
                  </a:lnTo>
                  <a:lnTo>
                    <a:pt x="152" y="0"/>
                  </a:lnTo>
                  <a:lnTo>
                    <a:pt x="144" y="0"/>
                  </a:lnTo>
                  <a:lnTo>
                    <a:pt x="142" y="0"/>
                  </a:lnTo>
                  <a:lnTo>
                    <a:pt x="137" y="4"/>
                  </a:lnTo>
                  <a:lnTo>
                    <a:pt x="137" y="7"/>
                  </a:lnTo>
                  <a:lnTo>
                    <a:pt x="135" y="9"/>
                  </a:lnTo>
                  <a:lnTo>
                    <a:pt x="135" y="14"/>
                  </a:lnTo>
                  <a:lnTo>
                    <a:pt x="133" y="28"/>
                  </a:lnTo>
                  <a:lnTo>
                    <a:pt x="126" y="37"/>
                  </a:lnTo>
                  <a:lnTo>
                    <a:pt x="123" y="47"/>
                  </a:lnTo>
                  <a:lnTo>
                    <a:pt x="114" y="59"/>
                  </a:lnTo>
                  <a:lnTo>
                    <a:pt x="114" y="61"/>
                  </a:lnTo>
                  <a:lnTo>
                    <a:pt x="104" y="64"/>
                  </a:lnTo>
                  <a:lnTo>
                    <a:pt x="97" y="68"/>
                  </a:lnTo>
                  <a:lnTo>
                    <a:pt x="92" y="68"/>
                  </a:lnTo>
                  <a:lnTo>
                    <a:pt x="90" y="66"/>
                  </a:lnTo>
                  <a:lnTo>
                    <a:pt x="85" y="64"/>
                  </a:lnTo>
                  <a:lnTo>
                    <a:pt x="76" y="64"/>
                  </a:lnTo>
                  <a:lnTo>
                    <a:pt x="74" y="66"/>
                  </a:lnTo>
                  <a:lnTo>
                    <a:pt x="62" y="71"/>
                  </a:lnTo>
                  <a:lnTo>
                    <a:pt x="50" y="71"/>
                  </a:lnTo>
                  <a:lnTo>
                    <a:pt x="48" y="71"/>
                  </a:lnTo>
                  <a:lnTo>
                    <a:pt x="43" y="71"/>
                  </a:lnTo>
                  <a:lnTo>
                    <a:pt x="40" y="73"/>
                  </a:lnTo>
                  <a:lnTo>
                    <a:pt x="36" y="75"/>
                  </a:lnTo>
                  <a:lnTo>
                    <a:pt x="33" y="75"/>
                  </a:lnTo>
                  <a:lnTo>
                    <a:pt x="31" y="71"/>
                  </a:lnTo>
                  <a:lnTo>
                    <a:pt x="26" y="68"/>
                  </a:lnTo>
                  <a:lnTo>
                    <a:pt x="26" y="66"/>
                  </a:lnTo>
                  <a:lnTo>
                    <a:pt x="19" y="61"/>
                  </a:lnTo>
                  <a:lnTo>
                    <a:pt x="14" y="54"/>
                  </a:lnTo>
                  <a:lnTo>
                    <a:pt x="12" y="54"/>
                  </a:lnTo>
                  <a:lnTo>
                    <a:pt x="10" y="56"/>
                  </a:lnTo>
                  <a:lnTo>
                    <a:pt x="5" y="64"/>
                  </a:lnTo>
                  <a:lnTo>
                    <a:pt x="3" y="71"/>
                  </a:lnTo>
                  <a:lnTo>
                    <a:pt x="3" y="73"/>
                  </a:lnTo>
                  <a:lnTo>
                    <a:pt x="3" y="75"/>
                  </a:lnTo>
                  <a:lnTo>
                    <a:pt x="3" y="78"/>
                  </a:lnTo>
                  <a:lnTo>
                    <a:pt x="0" y="80"/>
                  </a:lnTo>
                  <a:lnTo>
                    <a:pt x="0" y="87"/>
                  </a:lnTo>
                  <a:lnTo>
                    <a:pt x="5" y="94"/>
                  </a:lnTo>
                  <a:lnTo>
                    <a:pt x="7" y="97"/>
                  </a:lnTo>
                  <a:lnTo>
                    <a:pt x="5" y="97"/>
                  </a:lnTo>
                  <a:lnTo>
                    <a:pt x="5" y="97"/>
                  </a:lnTo>
                  <a:lnTo>
                    <a:pt x="7" y="101"/>
                  </a:lnTo>
                  <a:lnTo>
                    <a:pt x="10" y="104"/>
                  </a:lnTo>
                  <a:lnTo>
                    <a:pt x="14" y="104"/>
                  </a:lnTo>
                  <a:lnTo>
                    <a:pt x="19" y="101"/>
                  </a:lnTo>
                  <a:lnTo>
                    <a:pt x="26" y="99"/>
                  </a:lnTo>
                  <a:lnTo>
                    <a:pt x="29" y="99"/>
                  </a:lnTo>
                  <a:lnTo>
                    <a:pt x="24" y="99"/>
                  </a:lnTo>
                  <a:lnTo>
                    <a:pt x="19" y="104"/>
                  </a:lnTo>
                  <a:lnTo>
                    <a:pt x="12" y="104"/>
                  </a:lnTo>
                  <a:lnTo>
                    <a:pt x="10" y="108"/>
                  </a:lnTo>
                  <a:lnTo>
                    <a:pt x="7" y="108"/>
                  </a:lnTo>
                  <a:lnTo>
                    <a:pt x="7" y="108"/>
                  </a:lnTo>
                  <a:lnTo>
                    <a:pt x="12" y="111"/>
                  </a:lnTo>
                  <a:lnTo>
                    <a:pt x="17" y="113"/>
                  </a:lnTo>
                  <a:lnTo>
                    <a:pt x="22" y="120"/>
                  </a:lnTo>
                  <a:lnTo>
                    <a:pt x="24" y="123"/>
                  </a:lnTo>
                  <a:lnTo>
                    <a:pt x="24" y="127"/>
                  </a:lnTo>
                  <a:lnTo>
                    <a:pt x="22" y="130"/>
                  </a:lnTo>
                  <a:lnTo>
                    <a:pt x="19" y="135"/>
                  </a:lnTo>
                  <a:lnTo>
                    <a:pt x="22" y="137"/>
                  </a:lnTo>
                  <a:lnTo>
                    <a:pt x="24" y="139"/>
                  </a:lnTo>
                  <a:lnTo>
                    <a:pt x="24" y="146"/>
                  </a:lnTo>
                  <a:lnTo>
                    <a:pt x="26" y="151"/>
                  </a:lnTo>
                  <a:lnTo>
                    <a:pt x="26" y="158"/>
                  </a:lnTo>
                  <a:lnTo>
                    <a:pt x="29" y="158"/>
                  </a:lnTo>
                  <a:lnTo>
                    <a:pt x="33" y="156"/>
                  </a:lnTo>
                  <a:lnTo>
                    <a:pt x="33" y="158"/>
                  </a:lnTo>
                  <a:lnTo>
                    <a:pt x="38" y="158"/>
                  </a:lnTo>
                  <a:lnTo>
                    <a:pt x="40" y="158"/>
                  </a:lnTo>
                  <a:lnTo>
                    <a:pt x="48" y="158"/>
                  </a:lnTo>
                  <a:lnTo>
                    <a:pt x="50" y="156"/>
                  </a:lnTo>
                  <a:lnTo>
                    <a:pt x="52" y="158"/>
                  </a:lnTo>
                  <a:lnTo>
                    <a:pt x="55" y="156"/>
                  </a:lnTo>
                  <a:lnTo>
                    <a:pt x="57" y="153"/>
                  </a:lnTo>
                  <a:lnTo>
                    <a:pt x="57" y="151"/>
                  </a:lnTo>
                  <a:lnTo>
                    <a:pt x="57" y="153"/>
                  </a:lnTo>
                  <a:lnTo>
                    <a:pt x="57" y="156"/>
                  </a:lnTo>
                  <a:lnTo>
                    <a:pt x="59" y="161"/>
                  </a:lnTo>
                  <a:lnTo>
                    <a:pt x="59" y="168"/>
                  </a:lnTo>
                  <a:lnTo>
                    <a:pt x="59" y="172"/>
                  </a:lnTo>
                  <a:lnTo>
                    <a:pt x="62" y="172"/>
                  </a:lnTo>
                  <a:lnTo>
                    <a:pt x="66" y="165"/>
                  </a:lnTo>
                  <a:lnTo>
                    <a:pt x="69" y="165"/>
                  </a:lnTo>
                  <a:lnTo>
                    <a:pt x="71" y="168"/>
                  </a:lnTo>
                  <a:lnTo>
                    <a:pt x="74" y="168"/>
                  </a:lnTo>
                  <a:lnTo>
                    <a:pt x="76" y="165"/>
                  </a:lnTo>
                  <a:lnTo>
                    <a:pt x="81" y="163"/>
                  </a:lnTo>
                  <a:lnTo>
                    <a:pt x="83" y="161"/>
                  </a:lnTo>
                  <a:lnTo>
                    <a:pt x="85" y="161"/>
                  </a:lnTo>
                  <a:lnTo>
                    <a:pt x="88" y="163"/>
                  </a:lnTo>
                  <a:lnTo>
                    <a:pt x="90" y="161"/>
                  </a:lnTo>
                  <a:lnTo>
                    <a:pt x="92" y="163"/>
                  </a:lnTo>
                  <a:lnTo>
                    <a:pt x="92" y="165"/>
                  </a:lnTo>
                  <a:lnTo>
                    <a:pt x="95" y="168"/>
                  </a:lnTo>
                  <a:lnTo>
                    <a:pt x="100" y="170"/>
                  </a:lnTo>
                  <a:lnTo>
                    <a:pt x="97" y="165"/>
                  </a:lnTo>
                  <a:lnTo>
                    <a:pt x="100" y="163"/>
                  </a:lnTo>
                  <a:lnTo>
                    <a:pt x="100" y="165"/>
                  </a:lnTo>
                  <a:lnTo>
                    <a:pt x="104" y="168"/>
                  </a:lnTo>
                  <a:lnTo>
                    <a:pt x="107" y="165"/>
                  </a:lnTo>
                  <a:lnTo>
                    <a:pt x="107" y="170"/>
                  </a:lnTo>
                  <a:lnTo>
                    <a:pt x="109" y="168"/>
                  </a:lnTo>
                  <a:lnTo>
                    <a:pt x="111" y="170"/>
                  </a:lnTo>
                  <a:lnTo>
                    <a:pt x="111" y="172"/>
                  </a:lnTo>
                  <a:lnTo>
                    <a:pt x="111" y="175"/>
                  </a:lnTo>
                  <a:lnTo>
                    <a:pt x="114" y="182"/>
                  </a:lnTo>
                  <a:lnTo>
                    <a:pt x="116" y="182"/>
                  </a:lnTo>
                  <a:lnTo>
                    <a:pt x="126" y="177"/>
                  </a:lnTo>
                  <a:lnTo>
                    <a:pt x="130" y="175"/>
                  </a:lnTo>
                  <a:lnTo>
                    <a:pt x="137" y="172"/>
                  </a:lnTo>
                  <a:lnTo>
                    <a:pt x="142" y="163"/>
                  </a:lnTo>
                  <a:lnTo>
                    <a:pt x="142" y="161"/>
                  </a:lnTo>
                  <a:lnTo>
                    <a:pt x="142" y="156"/>
                  </a:lnTo>
                  <a:lnTo>
                    <a:pt x="144" y="158"/>
                  </a:lnTo>
                  <a:lnTo>
                    <a:pt x="147" y="158"/>
                  </a:lnTo>
                  <a:lnTo>
                    <a:pt x="149" y="151"/>
                  </a:lnTo>
                  <a:lnTo>
                    <a:pt x="149" y="149"/>
                  </a:lnTo>
                  <a:lnTo>
                    <a:pt x="147" y="149"/>
                  </a:lnTo>
                  <a:lnTo>
                    <a:pt x="147" y="146"/>
                  </a:lnTo>
                  <a:lnTo>
                    <a:pt x="147" y="14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90" name="Freeform 592"/>
            <p:cNvSpPr>
              <a:spLocks/>
            </p:cNvSpPr>
            <p:nvPr/>
          </p:nvSpPr>
          <p:spPr bwMode="auto">
            <a:xfrm>
              <a:off x="7887640" y="4595635"/>
              <a:ext cx="3253" cy="1627"/>
            </a:xfrm>
            <a:custGeom>
              <a:avLst/>
              <a:gdLst>
                <a:gd name="T0" fmla="*/ 4 w 4"/>
                <a:gd name="T1" fmla="*/ 0 h 2"/>
                <a:gd name="T2" fmla="*/ 2 w 4"/>
                <a:gd name="T3" fmla="*/ 0 h 2"/>
                <a:gd name="T4" fmla="*/ 0 w 4"/>
                <a:gd name="T5" fmla="*/ 0 h 2"/>
                <a:gd name="T6" fmla="*/ 0 w 4"/>
                <a:gd name="T7" fmla="*/ 2 h 2"/>
                <a:gd name="T8" fmla="*/ 4 w 4"/>
                <a:gd name="T9" fmla="*/ 2 h 2"/>
                <a:gd name="T10" fmla="*/ 4 w 4"/>
                <a:gd name="T11" fmla="*/ 0 h 2"/>
              </a:gdLst>
              <a:ahLst/>
              <a:cxnLst>
                <a:cxn ang="0">
                  <a:pos x="T0" y="T1"/>
                </a:cxn>
                <a:cxn ang="0">
                  <a:pos x="T2" y="T3"/>
                </a:cxn>
                <a:cxn ang="0">
                  <a:pos x="T4" y="T5"/>
                </a:cxn>
                <a:cxn ang="0">
                  <a:pos x="T6" y="T7"/>
                </a:cxn>
                <a:cxn ang="0">
                  <a:pos x="T8" y="T9"/>
                </a:cxn>
                <a:cxn ang="0">
                  <a:pos x="T10" y="T11"/>
                </a:cxn>
              </a:cxnLst>
              <a:rect l="0" t="0" r="r" b="b"/>
              <a:pathLst>
                <a:path w="4" h="2">
                  <a:moveTo>
                    <a:pt x="4" y="0"/>
                  </a:moveTo>
                  <a:lnTo>
                    <a:pt x="2" y="0"/>
                  </a:lnTo>
                  <a:lnTo>
                    <a:pt x="0" y="0"/>
                  </a:lnTo>
                  <a:lnTo>
                    <a:pt x="0" y="2"/>
                  </a:lnTo>
                  <a:lnTo>
                    <a:pt x="4" y="2"/>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91" name="Freeform 593"/>
            <p:cNvSpPr>
              <a:spLocks/>
            </p:cNvSpPr>
            <p:nvPr/>
          </p:nvSpPr>
          <p:spPr bwMode="auto">
            <a:xfrm>
              <a:off x="7893332" y="4529761"/>
              <a:ext cx="5693" cy="11386"/>
            </a:xfrm>
            <a:custGeom>
              <a:avLst/>
              <a:gdLst>
                <a:gd name="T0" fmla="*/ 7 w 7"/>
                <a:gd name="T1" fmla="*/ 10 h 14"/>
                <a:gd name="T2" fmla="*/ 7 w 7"/>
                <a:gd name="T3" fmla="*/ 3 h 14"/>
                <a:gd name="T4" fmla="*/ 4 w 7"/>
                <a:gd name="T5" fmla="*/ 0 h 14"/>
                <a:gd name="T6" fmla="*/ 2 w 7"/>
                <a:gd name="T7" fmla="*/ 3 h 14"/>
                <a:gd name="T8" fmla="*/ 0 w 7"/>
                <a:gd name="T9" fmla="*/ 7 h 14"/>
                <a:gd name="T10" fmla="*/ 0 w 7"/>
                <a:gd name="T11" fmla="*/ 14 h 14"/>
                <a:gd name="T12" fmla="*/ 2 w 7"/>
                <a:gd name="T13" fmla="*/ 14 h 14"/>
                <a:gd name="T14" fmla="*/ 4 w 7"/>
                <a:gd name="T15" fmla="*/ 12 h 14"/>
                <a:gd name="T16" fmla="*/ 7 w 7"/>
                <a:gd name="T17"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4">
                  <a:moveTo>
                    <a:pt x="7" y="10"/>
                  </a:moveTo>
                  <a:lnTo>
                    <a:pt x="7" y="3"/>
                  </a:lnTo>
                  <a:lnTo>
                    <a:pt x="4" y="0"/>
                  </a:lnTo>
                  <a:lnTo>
                    <a:pt x="2" y="3"/>
                  </a:lnTo>
                  <a:lnTo>
                    <a:pt x="0" y="7"/>
                  </a:lnTo>
                  <a:lnTo>
                    <a:pt x="0" y="14"/>
                  </a:lnTo>
                  <a:lnTo>
                    <a:pt x="2" y="14"/>
                  </a:lnTo>
                  <a:lnTo>
                    <a:pt x="4" y="12"/>
                  </a:lnTo>
                  <a:lnTo>
                    <a:pt x="7"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92" name="Freeform 594"/>
            <p:cNvSpPr>
              <a:spLocks/>
            </p:cNvSpPr>
            <p:nvPr/>
          </p:nvSpPr>
          <p:spPr bwMode="auto">
            <a:xfrm>
              <a:off x="7887640" y="4614342"/>
              <a:ext cx="13013" cy="9760"/>
            </a:xfrm>
            <a:custGeom>
              <a:avLst/>
              <a:gdLst>
                <a:gd name="T0" fmla="*/ 16 w 16"/>
                <a:gd name="T1" fmla="*/ 0 h 12"/>
                <a:gd name="T2" fmla="*/ 11 w 16"/>
                <a:gd name="T3" fmla="*/ 0 h 12"/>
                <a:gd name="T4" fmla="*/ 7 w 16"/>
                <a:gd name="T5" fmla="*/ 3 h 12"/>
                <a:gd name="T6" fmla="*/ 4 w 16"/>
                <a:gd name="T7" fmla="*/ 8 h 12"/>
                <a:gd name="T8" fmla="*/ 2 w 16"/>
                <a:gd name="T9" fmla="*/ 8 h 12"/>
                <a:gd name="T10" fmla="*/ 0 w 16"/>
                <a:gd name="T11" fmla="*/ 10 h 12"/>
                <a:gd name="T12" fmla="*/ 2 w 16"/>
                <a:gd name="T13" fmla="*/ 10 h 12"/>
                <a:gd name="T14" fmla="*/ 9 w 16"/>
                <a:gd name="T15" fmla="*/ 12 h 12"/>
                <a:gd name="T16" fmla="*/ 11 w 16"/>
                <a:gd name="T17" fmla="*/ 12 h 12"/>
                <a:gd name="T18" fmla="*/ 14 w 16"/>
                <a:gd name="T19" fmla="*/ 12 h 12"/>
                <a:gd name="T20" fmla="*/ 14 w 16"/>
                <a:gd name="T21" fmla="*/ 10 h 12"/>
                <a:gd name="T22" fmla="*/ 16 w 16"/>
                <a:gd name="T23" fmla="*/ 5 h 12"/>
                <a:gd name="T24" fmla="*/ 16 w 16"/>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2">
                  <a:moveTo>
                    <a:pt x="16" y="0"/>
                  </a:moveTo>
                  <a:lnTo>
                    <a:pt x="11" y="0"/>
                  </a:lnTo>
                  <a:lnTo>
                    <a:pt x="7" y="3"/>
                  </a:lnTo>
                  <a:lnTo>
                    <a:pt x="4" y="8"/>
                  </a:lnTo>
                  <a:lnTo>
                    <a:pt x="2" y="8"/>
                  </a:lnTo>
                  <a:lnTo>
                    <a:pt x="0" y="10"/>
                  </a:lnTo>
                  <a:lnTo>
                    <a:pt x="2" y="10"/>
                  </a:lnTo>
                  <a:lnTo>
                    <a:pt x="9" y="12"/>
                  </a:lnTo>
                  <a:lnTo>
                    <a:pt x="11" y="12"/>
                  </a:lnTo>
                  <a:lnTo>
                    <a:pt x="14" y="12"/>
                  </a:lnTo>
                  <a:lnTo>
                    <a:pt x="14" y="10"/>
                  </a:lnTo>
                  <a:lnTo>
                    <a:pt x="16" y="5"/>
                  </a:lnTo>
                  <a:lnTo>
                    <a:pt x="16"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93" name="Freeform 595"/>
            <p:cNvSpPr>
              <a:spLocks/>
            </p:cNvSpPr>
            <p:nvPr/>
          </p:nvSpPr>
          <p:spPr bwMode="auto">
            <a:xfrm>
              <a:off x="7899026" y="4532201"/>
              <a:ext cx="1626" cy="3253"/>
            </a:xfrm>
            <a:custGeom>
              <a:avLst/>
              <a:gdLst>
                <a:gd name="T0" fmla="*/ 2 w 2"/>
                <a:gd name="T1" fmla="*/ 0 h 4"/>
                <a:gd name="T2" fmla="*/ 0 w 2"/>
                <a:gd name="T3" fmla="*/ 0 h 4"/>
                <a:gd name="T4" fmla="*/ 0 w 2"/>
                <a:gd name="T5" fmla="*/ 0 h 4"/>
                <a:gd name="T6" fmla="*/ 0 w 2"/>
                <a:gd name="T7" fmla="*/ 4 h 4"/>
                <a:gd name="T8" fmla="*/ 2 w 2"/>
                <a:gd name="T9" fmla="*/ 4 h 4"/>
                <a:gd name="T10" fmla="*/ 2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2" y="0"/>
                  </a:moveTo>
                  <a:lnTo>
                    <a:pt x="0" y="0"/>
                  </a:lnTo>
                  <a:lnTo>
                    <a:pt x="0" y="0"/>
                  </a:lnTo>
                  <a:lnTo>
                    <a:pt x="0" y="4"/>
                  </a:lnTo>
                  <a:lnTo>
                    <a:pt x="2" y="4"/>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94" name="Freeform 596"/>
            <p:cNvSpPr>
              <a:spLocks/>
            </p:cNvSpPr>
            <p:nvPr/>
          </p:nvSpPr>
          <p:spPr bwMode="auto">
            <a:xfrm>
              <a:off x="8154393" y="4593196"/>
              <a:ext cx="4066" cy="2439"/>
            </a:xfrm>
            <a:custGeom>
              <a:avLst/>
              <a:gdLst>
                <a:gd name="T0" fmla="*/ 5 w 5"/>
                <a:gd name="T1" fmla="*/ 3 h 3"/>
                <a:gd name="T2" fmla="*/ 5 w 5"/>
                <a:gd name="T3" fmla="*/ 0 h 3"/>
                <a:gd name="T4" fmla="*/ 0 w 5"/>
                <a:gd name="T5" fmla="*/ 0 h 3"/>
                <a:gd name="T6" fmla="*/ 5 w 5"/>
                <a:gd name="T7" fmla="*/ 3 h 3"/>
              </a:gdLst>
              <a:ahLst/>
              <a:cxnLst>
                <a:cxn ang="0">
                  <a:pos x="T0" y="T1"/>
                </a:cxn>
                <a:cxn ang="0">
                  <a:pos x="T2" y="T3"/>
                </a:cxn>
                <a:cxn ang="0">
                  <a:pos x="T4" y="T5"/>
                </a:cxn>
                <a:cxn ang="0">
                  <a:pos x="T6" y="T7"/>
                </a:cxn>
              </a:cxnLst>
              <a:rect l="0" t="0" r="r" b="b"/>
              <a:pathLst>
                <a:path w="5" h="3">
                  <a:moveTo>
                    <a:pt x="5" y="3"/>
                  </a:moveTo>
                  <a:lnTo>
                    <a:pt x="5" y="0"/>
                  </a:lnTo>
                  <a:lnTo>
                    <a:pt x="0" y="0"/>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95" name="Freeform 597"/>
            <p:cNvSpPr>
              <a:spLocks/>
            </p:cNvSpPr>
            <p:nvPr/>
          </p:nvSpPr>
          <p:spPr bwMode="auto">
            <a:xfrm>
              <a:off x="8072252" y="4402890"/>
              <a:ext cx="1626" cy="4066"/>
            </a:xfrm>
            <a:custGeom>
              <a:avLst/>
              <a:gdLst>
                <a:gd name="T0" fmla="*/ 1 w 1"/>
                <a:gd name="T1" fmla="*/ 2 h 2"/>
                <a:gd name="T2" fmla="*/ 1 w 1"/>
                <a:gd name="T3" fmla="*/ 2 h 2"/>
                <a:gd name="T4" fmla="*/ 1 w 1"/>
                <a:gd name="T5" fmla="*/ 0 h 2"/>
                <a:gd name="T6" fmla="*/ 0 w 1"/>
                <a:gd name="T7" fmla="*/ 0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0"/>
                    <a:pt x="1" y="0"/>
                    <a:pt x="1" y="0"/>
                  </a:cubicBezTo>
                  <a:cubicBezTo>
                    <a:pt x="0" y="0"/>
                    <a:pt x="0" y="0"/>
                    <a:pt x="0" y="0"/>
                  </a:cubicBezTo>
                  <a:cubicBezTo>
                    <a:pt x="0" y="0"/>
                    <a:pt x="1" y="2"/>
                    <a:pt x="1" y="2"/>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96" name="Freeform 598"/>
            <p:cNvSpPr>
              <a:spLocks/>
            </p:cNvSpPr>
            <p:nvPr/>
          </p:nvSpPr>
          <p:spPr bwMode="auto">
            <a:xfrm>
              <a:off x="8012071" y="4614342"/>
              <a:ext cx="12200" cy="6506"/>
            </a:xfrm>
            <a:custGeom>
              <a:avLst/>
              <a:gdLst>
                <a:gd name="T0" fmla="*/ 3 w 15"/>
                <a:gd name="T1" fmla="*/ 8 h 8"/>
                <a:gd name="T2" fmla="*/ 7 w 15"/>
                <a:gd name="T3" fmla="*/ 8 h 8"/>
                <a:gd name="T4" fmla="*/ 10 w 15"/>
                <a:gd name="T5" fmla="*/ 5 h 8"/>
                <a:gd name="T6" fmla="*/ 15 w 15"/>
                <a:gd name="T7" fmla="*/ 0 h 8"/>
                <a:gd name="T8" fmla="*/ 12 w 15"/>
                <a:gd name="T9" fmla="*/ 0 h 8"/>
                <a:gd name="T10" fmla="*/ 10 w 15"/>
                <a:gd name="T11" fmla="*/ 0 h 8"/>
                <a:gd name="T12" fmla="*/ 5 w 15"/>
                <a:gd name="T13" fmla="*/ 0 h 8"/>
                <a:gd name="T14" fmla="*/ 5 w 15"/>
                <a:gd name="T15" fmla="*/ 0 h 8"/>
                <a:gd name="T16" fmla="*/ 5 w 15"/>
                <a:gd name="T17" fmla="*/ 3 h 8"/>
                <a:gd name="T18" fmla="*/ 0 w 15"/>
                <a:gd name="T19" fmla="*/ 5 h 8"/>
                <a:gd name="T20" fmla="*/ 3 w 15"/>
                <a:gd name="T21"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8">
                  <a:moveTo>
                    <a:pt x="3" y="8"/>
                  </a:moveTo>
                  <a:lnTo>
                    <a:pt x="7" y="8"/>
                  </a:lnTo>
                  <a:lnTo>
                    <a:pt x="10" y="5"/>
                  </a:lnTo>
                  <a:lnTo>
                    <a:pt x="15" y="0"/>
                  </a:lnTo>
                  <a:lnTo>
                    <a:pt x="12" y="0"/>
                  </a:lnTo>
                  <a:lnTo>
                    <a:pt x="10" y="0"/>
                  </a:lnTo>
                  <a:lnTo>
                    <a:pt x="5" y="0"/>
                  </a:lnTo>
                  <a:lnTo>
                    <a:pt x="5" y="0"/>
                  </a:lnTo>
                  <a:lnTo>
                    <a:pt x="5" y="3"/>
                  </a:lnTo>
                  <a:lnTo>
                    <a:pt x="0" y="5"/>
                  </a:lnTo>
                  <a:lnTo>
                    <a:pt x="3"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97" name="Freeform 599"/>
            <p:cNvSpPr>
              <a:spLocks/>
            </p:cNvSpPr>
            <p:nvPr/>
          </p:nvSpPr>
          <p:spPr bwMode="auto">
            <a:xfrm>
              <a:off x="8008817" y="4493163"/>
              <a:ext cx="13013" cy="8133"/>
            </a:xfrm>
            <a:custGeom>
              <a:avLst/>
              <a:gdLst>
                <a:gd name="T0" fmla="*/ 9 w 16"/>
                <a:gd name="T1" fmla="*/ 5 h 10"/>
                <a:gd name="T2" fmla="*/ 11 w 16"/>
                <a:gd name="T3" fmla="*/ 7 h 10"/>
                <a:gd name="T4" fmla="*/ 16 w 16"/>
                <a:gd name="T5" fmla="*/ 7 h 10"/>
                <a:gd name="T6" fmla="*/ 16 w 16"/>
                <a:gd name="T7" fmla="*/ 3 h 10"/>
                <a:gd name="T8" fmla="*/ 14 w 16"/>
                <a:gd name="T9" fmla="*/ 0 h 10"/>
                <a:gd name="T10" fmla="*/ 11 w 16"/>
                <a:gd name="T11" fmla="*/ 5 h 10"/>
                <a:gd name="T12" fmla="*/ 9 w 16"/>
                <a:gd name="T13" fmla="*/ 5 h 10"/>
                <a:gd name="T14" fmla="*/ 9 w 16"/>
                <a:gd name="T15" fmla="*/ 3 h 10"/>
                <a:gd name="T16" fmla="*/ 9 w 16"/>
                <a:gd name="T17" fmla="*/ 0 h 10"/>
                <a:gd name="T18" fmla="*/ 4 w 16"/>
                <a:gd name="T19" fmla="*/ 0 h 10"/>
                <a:gd name="T20" fmla="*/ 0 w 16"/>
                <a:gd name="T21" fmla="*/ 3 h 10"/>
                <a:gd name="T22" fmla="*/ 0 w 16"/>
                <a:gd name="T23" fmla="*/ 7 h 10"/>
                <a:gd name="T24" fmla="*/ 2 w 16"/>
                <a:gd name="T25" fmla="*/ 10 h 10"/>
                <a:gd name="T26" fmla="*/ 4 w 16"/>
                <a:gd name="T27" fmla="*/ 7 h 10"/>
                <a:gd name="T28" fmla="*/ 9 w 16"/>
                <a:gd name="T29" fmla="*/ 10 h 10"/>
                <a:gd name="T30" fmla="*/ 9 w 16"/>
                <a:gd name="T31"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10">
                  <a:moveTo>
                    <a:pt x="9" y="5"/>
                  </a:moveTo>
                  <a:lnTo>
                    <a:pt x="11" y="7"/>
                  </a:lnTo>
                  <a:lnTo>
                    <a:pt x="16" y="7"/>
                  </a:lnTo>
                  <a:lnTo>
                    <a:pt x="16" y="3"/>
                  </a:lnTo>
                  <a:lnTo>
                    <a:pt x="14" y="0"/>
                  </a:lnTo>
                  <a:lnTo>
                    <a:pt x="11" y="5"/>
                  </a:lnTo>
                  <a:lnTo>
                    <a:pt x="9" y="5"/>
                  </a:lnTo>
                  <a:lnTo>
                    <a:pt x="9" y="3"/>
                  </a:lnTo>
                  <a:lnTo>
                    <a:pt x="9" y="0"/>
                  </a:lnTo>
                  <a:lnTo>
                    <a:pt x="4" y="0"/>
                  </a:lnTo>
                  <a:lnTo>
                    <a:pt x="0" y="3"/>
                  </a:lnTo>
                  <a:lnTo>
                    <a:pt x="0" y="7"/>
                  </a:lnTo>
                  <a:lnTo>
                    <a:pt x="2" y="10"/>
                  </a:lnTo>
                  <a:lnTo>
                    <a:pt x="4" y="7"/>
                  </a:lnTo>
                  <a:lnTo>
                    <a:pt x="9" y="10"/>
                  </a:lnTo>
                  <a:lnTo>
                    <a:pt x="9"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98" name="Freeform 600"/>
            <p:cNvSpPr>
              <a:spLocks/>
            </p:cNvSpPr>
            <p:nvPr/>
          </p:nvSpPr>
          <p:spPr bwMode="auto">
            <a:xfrm>
              <a:off x="7606247" y="4468765"/>
              <a:ext cx="6506" cy="3253"/>
            </a:xfrm>
            <a:custGeom>
              <a:avLst/>
              <a:gdLst>
                <a:gd name="T0" fmla="*/ 8 w 8"/>
                <a:gd name="T1" fmla="*/ 4 h 4"/>
                <a:gd name="T2" fmla="*/ 8 w 8"/>
                <a:gd name="T3" fmla="*/ 2 h 4"/>
                <a:gd name="T4" fmla="*/ 3 w 8"/>
                <a:gd name="T5" fmla="*/ 0 h 4"/>
                <a:gd name="T6" fmla="*/ 0 w 8"/>
                <a:gd name="T7" fmla="*/ 2 h 4"/>
                <a:gd name="T8" fmla="*/ 5 w 8"/>
                <a:gd name="T9" fmla="*/ 2 h 4"/>
                <a:gd name="T10" fmla="*/ 8 w 8"/>
                <a:gd name="T11" fmla="*/ 4 h 4"/>
              </a:gdLst>
              <a:ahLst/>
              <a:cxnLst>
                <a:cxn ang="0">
                  <a:pos x="T0" y="T1"/>
                </a:cxn>
                <a:cxn ang="0">
                  <a:pos x="T2" y="T3"/>
                </a:cxn>
                <a:cxn ang="0">
                  <a:pos x="T4" y="T5"/>
                </a:cxn>
                <a:cxn ang="0">
                  <a:pos x="T6" y="T7"/>
                </a:cxn>
                <a:cxn ang="0">
                  <a:pos x="T8" y="T9"/>
                </a:cxn>
                <a:cxn ang="0">
                  <a:pos x="T10" y="T11"/>
                </a:cxn>
              </a:cxnLst>
              <a:rect l="0" t="0" r="r" b="b"/>
              <a:pathLst>
                <a:path w="8" h="4">
                  <a:moveTo>
                    <a:pt x="8" y="4"/>
                  </a:moveTo>
                  <a:lnTo>
                    <a:pt x="8" y="2"/>
                  </a:lnTo>
                  <a:lnTo>
                    <a:pt x="3" y="0"/>
                  </a:lnTo>
                  <a:lnTo>
                    <a:pt x="0" y="2"/>
                  </a:lnTo>
                  <a:lnTo>
                    <a:pt x="5" y="2"/>
                  </a:lnTo>
                  <a:lnTo>
                    <a:pt x="8"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599" name="Freeform 601"/>
            <p:cNvSpPr>
              <a:spLocks/>
            </p:cNvSpPr>
            <p:nvPr/>
          </p:nvSpPr>
          <p:spPr bwMode="auto">
            <a:xfrm>
              <a:off x="7948637" y="4387438"/>
              <a:ext cx="2440" cy="4066"/>
            </a:xfrm>
            <a:custGeom>
              <a:avLst/>
              <a:gdLst>
                <a:gd name="T0" fmla="*/ 3 w 3"/>
                <a:gd name="T1" fmla="*/ 0 h 5"/>
                <a:gd name="T2" fmla="*/ 0 w 3"/>
                <a:gd name="T3" fmla="*/ 3 h 5"/>
                <a:gd name="T4" fmla="*/ 3 w 3"/>
                <a:gd name="T5" fmla="*/ 5 h 5"/>
                <a:gd name="T6" fmla="*/ 3 w 3"/>
                <a:gd name="T7" fmla="*/ 3 h 5"/>
                <a:gd name="T8" fmla="*/ 3 w 3"/>
                <a:gd name="T9" fmla="*/ 0 h 5"/>
              </a:gdLst>
              <a:ahLst/>
              <a:cxnLst>
                <a:cxn ang="0">
                  <a:pos x="T0" y="T1"/>
                </a:cxn>
                <a:cxn ang="0">
                  <a:pos x="T2" y="T3"/>
                </a:cxn>
                <a:cxn ang="0">
                  <a:pos x="T4" y="T5"/>
                </a:cxn>
                <a:cxn ang="0">
                  <a:pos x="T6" y="T7"/>
                </a:cxn>
                <a:cxn ang="0">
                  <a:pos x="T8" y="T9"/>
                </a:cxn>
              </a:cxnLst>
              <a:rect l="0" t="0" r="r" b="b"/>
              <a:pathLst>
                <a:path w="3" h="5">
                  <a:moveTo>
                    <a:pt x="3" y="0"/>
                  </a:moveTo>
                  <a:lnTo>
                    <a:pt x="0" y="3"/>
                  </a:lnTo>
                  <a:lnTo>
                    <a:pt x="3" y="5"/>
                  </a:lnTo>
                  <a:lnTo>
                    <a:pt x="3" y="3"/>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00" name="Freeform 602"/>
            <p:cNvSpPr>
              <a:spLocks/>
            </p:cNvSpPr>
            <p:nvPr/>
          </p:nvSpPr>
          <p:spPr bwMode="auto">
            <a:xfrm>
              <a:off x="7966528" y="4570424"/>
              <a:ext cx="3253" cy="11386"/>
            </a:xfrm>
            <a:custGeom>
              <a:avLst/>
              <a:gdLst>
                <a:gd name="T0" fmla="*/ 4 w 4"/>
                <a:gd name="T1" fmla="*/ 7 h 14"/>
                <a:gd name="T2" fmla="*/ 2 w 4"/>
                <a:gd name="T3" fmla="*/ 0 h 14"/>
                <a:gd name="T4" fmla="*/ 0 w 4"/>
                <a:gd name="T5" fmla="*/ 2 h 14"/>
                <a:gd name="T6" fmla="*/ 0 w 4"/>
                <a:gd name="T7" fmla="*/ 7 h 14"/>
                <a:gd name="T8" fmla="*/ 0 w 4"/>
                <a:gd name="T9" fmla="*/ 9 h 14"/>
                <a:gd name="T10" fmla="*/ 0 w 4"/>
                <a:gd name="T11" fmla="*/ 12 h 14"/>
                <a:gd name="T12" fmla="*/ 2 w 4"/>
                <a:gd name="T13" fmla="*/ 14 h 14"/>
                <a:gd name="T14" fmla="*/ 2 w 4"/>
                <a:gd name="T15" fmla="*/ 9 h 14"/>
                <a:gd name="T16" fmla="*/ 4 w 4"/>
                <a:gd name="T17"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4">
                  <a:moveTo>
                    <a:pt x="4" y="7"/>
                  </a:moveTo>
                  <a:lnTo>
                    <a:pt x="2" y="0"/>
                  </a:lnTo>
                  <a:lnTo>
                    <a:pt x="0" y="2"/>
                  </a:lnTo>
                  <a:lnTo>
                    <a:pt x="0" y="7"/>
                  </a:lnTo>
                  <a:lnTo>
                    <a:pt x="0" y="9"/>
                  </a:lnTo>
                  <a:lnTo>
                    <a:pt x="0" y="12"/>
                  </a:lnTo>
                  <a:lnTo>
                    <a:pt x="2" y="14"/>
                  </a:lnTo>
                  <a:lnTo>
                    <a:pt x="2" y="9"/>
                  </a:lnTo>
                  <a:lnTo>
                    <a:pt x="4"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01" name="Freeform 603"/>
            <p:cNvSpPr>
              <a:spLocks/>
            </p:cNvSpPr>
            <p:nvPr/>
          </p:nvSpPr>
          <p:spPr bwMode="auto">
            <a:xfrm>
              <a:off x="8024270" y="4614342"/>
              <a:ext cx="5693" cy="6506"/>
            </a:xfrm>
            <a:custGeom>
              <a:avLst/>
              <a:gdLst>
                <a:gd name="T0" fmla="*/ 0 w 7"/>
                <a:gd name="T1" fmla="*/ 3 h 8"/>
                <a:gd name="T2" fmla="*/ 0 w 7"/>
                <a:gd name="T3" fmla="*/ 5 h 8"/>
                <a:gd name="T4" fmla="*/ 2 w 7"/>
                <a:gd name="T5" fmla="*/ 5 h 8"/>
                <a:gd name="T6" fmla="*/ 4 w 7"/>
                <a:gd name="T7" fmla="*/ 8 h 8"/>
                <a:gd name="T8" fmla="*/ 7 w 7"/>
                <a:gd name="T9" fmla="*/ 3 h 8"/>
                <a:gd name="T10" fmla="*/ 7 w 7"/>
                <a:gd name="T11" fmla="*/ 0 h 8"/>
                <a:gd name="T12" fmla="*/ 4 w 7"/>
                <a:gd name="T13" fmla="*/ 3 h 8"/>
                <a:gd name="T14" fmla="*/ 0 w 7"/>
                <a:gd name="T15" fmla="*/ 3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8">
                  <a:moveTo>
                    <a:pt x="0" y="3"/>
                  </a:moveTo>
                  <a:lnTo>
                    <a:pt x="0" y="5"/>
                  </a:lnTo>
                  <a:lnTo>
                    <a:pt x="2" y="5"/>
                  </a:lnTo>
                  <a:lnTo>
                    <a:pt x="4" y="8"/>
                  </a:lnTo>
                  <a:lnTo>
                    <a:pt x="7" y="3"/>
                  </a:lnTo>
                  <a:lnTo>
                    <a:pt x="7" y="0"/>
                  </a:lnTo>
                  <a:lnTo>
                    <a:pt x="4" y="3"/>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02" name="Freeform 604"/>
            <p:cNvSpPr>
              <a:spLocks/>
            </p:cNvSpPr>
            <p:nvPr/>
          </p:nvSpPr>
          <p:spPr bwMode="auto">
            <a:xfrm>
              <a:off x="7939689" y="4445181"/>
              <a:ext cx="108978" cy="123617"/>
            </a:xfrm>
            <a:custGeom>
              <a:avLst/>
              <a:gdLst>
                <a:gd name="T0" fmla="*/ 127 w 134"/>
                <a:gd name="T1" fmla="*/ 14 h 152"/>
                <a:gd name="T2" fmla="*/ 134 w 134"/>
                <a:gd name="T3" fmla="*/ 5 h 152"/>
                <a:gd name="T4" fmla="*/ 122 w 134"/>
                <a:gd name="T5" fmla="*/ 0 h 152"/>
                <a:gd name="T6" fmla="*/ 115 w 134"/>
                <a:gd name="T7" fmla="*/ 12 h 152"/>
                <a:gd name="T8" fmla="*/ 94 w 134"/>
                <a:gd name="T9" fmla="*/ 14 h 152"/>
                <a:gd name="T10" fmla="*/ 80 w 134"/>
                <a:gd name="T11" fmla="*/ 12 h 152"/>
                <a:gd name="T12" fmla="*/ 63 w 134"/>
                <a:gd name="T13" fmla="*/ 12 h 152"/>
                <a:gd name="T14" fmla="*/ 49 w 134"/>
                <a:gd name="T15" fmla="*/ 7 h 152"/>
                <a:gd name="T16" fmla="*/ 40 w 134"/>
                <a:gd name="T17" fmla="*/ 17 h 152"/>
                <a:gd name="T18" fmla="*/ 26 w 134"/>
                <a:gd name="T19" fmla="*/ 21 h 152"/>
                <a:gd name="T20" fmla="*/ 21 w 134"/>
                <a:gd name="T21" fmla="*/ 36 h 152"/>
                <a:gd name="T22" fmla="*/ 23 w 134"/>
                <a:gd name="T23" fmla="*/ 55 h 152"/>
                <a:gd name="T24" fmla="*/ 14 w 134"/>
                <a:gd name="T25" fmla="*/ 52 h 152"/>
                <a:gd name="T26" fmla="*/ 9 w 134"/>
                <a:gd name="T27" fmla="*/ 66 h 152"/>
                <a:gd name="T28" fmla="*/ 7 w 134"/>
                <a:gd name="T29" fmla="*/ 81 h 152"/>
                <a:gd name="T30" fmla="*/ 2 w 134"/>
                <a:gd name="T31" fmla="*/ 97 h 152"/>
                <a:gd name="T32" fmla="*/ 7 w 134"/>
                <a:gd name="T33" fmla="*/ 109 h 152"/>
                <a:gd name="T34" fmla="*/ 14 w 134"/>
                <a:gd name="T35" fmla="*/ 114 h 152"/>
                <a:gd name="T36" fmla="*/ 11 w 134"/>
                <a:gd name="T37" fmla="*/ 135 h 152"/>
                <a:gd name="T38" fmla="*/ 16 w 134"/>
                <a:gd name="T39" fmla="*/ 152 h 152"/>
                <a:gd name="T40" fmla="*/ 30 w 134"/>
                <a:gd name="T41" fmla="*/ 149 h 152"/>
                <a:gd name="T42" fmla="*/ 30 w 134"/>
                <a:gd name="T43" fmla="*/ 142 h 152"/>
                <a:gd name="T44" fmla="*/ 33 w 134"/>
                <a:gd name="T45" fmla="*/ 121 h 152"/>
                <a:gd name="T46" fmla="*/ 35 w 134"/>
                <a:gd name="T47" fmla="*/ 102 h 152"/>
                <a:gd name="T48" fmla="*/ 37 w 134"/>
                <a:gd name="T49" fmla="*/ 90 h 152"/>
                <a:gd name="T50" fmla="*/ 47 w 134"/>
                <a:gd name="T51" fmla="*/ 97 h 152"/>
                <a:gd name="T52" fmla="*/ 47 w 134"/>
                <a:gd name="T53" fmla="*/ 114 h 152"/>
                <a:gd name="T54" fmla="*/ 56 w 134"/>
                <a:gd name="T55" fmla="*/ 123 h 152"/>
                <a:gd name="T56" fmla="*/ 59 w 134"/>
                <a:gd name="T57" fmla="*/ 135 h 152"/>
                <a:gd name="T58" fmla="*/ 68 w 134"/>
                <a:gd name="T59" fmla="*/ 135 h 152"/>
                <a:gd name="T60" fmla="*/ 80 w 134"/>
                <a:gd name="T61" fmla="*/ 126 h 152"/>
                <a:gd name="T62" fmla="*/ 92 w 134"/>
                <a:gd name="T63" fmla="*/ 123 h 152"/>
                <a:gd name="T64" fmla="*/ 87 w 134"/>
                <a:gd name="T65" fmla="*/ 118 h 152"/>
                <a:gd name="T66" fmla="*/ 78 w 134"/>
                <a:gd name="T67" fmla="*/ 116 h 152"/>
                <a:gd name="T68" fmla="*/ 75 w 134"/>
                <a:gd name="T69" fmla="*/ 111 h 152"/>
                <a:gd name="T70" fmla="*/ 73 w 134"/>
                <a:gd name="T71" fmla="*/ 104 h 152"/>
                <a:gd name="T72" fmla="*/ 75 w 134"/>
                <a:gd name="T73" fmla="*/ 100 h 152"/>
                <a:gd name="T74" fmla="*/ 73 w 134"/>
                <a:gd name="T75" fmla="*/ 92 h 152"/>
                <a:gd name="T76" fmla="*/ 59 w 134"/>
                <a:gd name="T77" fmla="*/ 81 h 152"/>
                <a:gd name="T78" fmla="*/ 56 w 134"/>
                <a:gd name="T79" fmla="*/ 74 h 152"/>
                <a:gd name="T80" fmla="*/ 66 w 134"/>
                <a:gd name="T81" fmla="*/ 71 h 152"/>
                <a:gd name="T82" fmla="*/ 85 w 134"/>
                <a:gd name="T83" fmla="*/ 57 h 152"/>
                <a:gd name="T84" fmla="*/ 96 w 134"/>
                <a:gd name="T85" fmla="*/ 55 h 152"/>
                <a:gd name="T86" fmla="*/ 87 w 134"/>
                <a:gd name="T87" fmla="*/ 45 h 152"/>
                <a:gd name="T88" fmla="*/ 70 w 134"/>
                <a:gd name="T89" fmla="*/ 52 h 152"/>
                <a:gd name="T90" fmla="*/ 56 w 134"/>
                <a:gd name="T91" fmla="*/ 50 h 152"/>
                <a:gd name="T92" fmla="*/ 42 w 134"/>
                <a:gd name="T93" fmla="*/ 64 h 152"/>
                <a:gd name="T94" fmla="*/ 28 w 134"/>
                <a:gd name="T95" fmla="*/ 45 h 152"/>
                <a:gd name="T96" fmla="*/ 40 w 134"/>
                <a:gd name="T97" fmla="*/ 24 h 152"/>
                <a:gd name="T98" fmla="*/ 63 w 134"/>
                <a:gd name="T99" fmla="*/ 24 h 152"/>
                <a:gd name="T100" fmla="*/ 80 w 134"/>
                <a:gd name="T101" fmla="*/ 26 h 152"/>
                <a:gd name="T102" fmla="*/ 94 w 134"/>
                <a:gd name="T103" fmla="*/ 26 h 152"/>
                <a:gd name="T104" fmla="*/ 120 w 134"/>
                <a:gd name="T105" fmla="*/ 2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4" h="152">
                  <a:moveTo>
                    <a:pt x="120" y="21"/>
                  </a:moveTo>
                  <a:lnTo>
                    <a:pt x="122" y="17"/>
                  </a:lnTo>
                  <a:lnTo>
                    <a:pt x="125" y="17"/>
                  </a:lnTo>
                  <a:lnTo>
                    <a:pt x="127" y="14"/>
                  </a:lnTo>
                  <a:lnTo>
                    <a:pt x="130" y="12"/>
                  </a:lnTo>
                  <a:lnTo>
                    <a:pt x="132" y="10"/>
                  </a:lnTo>
                  <a:lnTo>
                    <a:pt x="134" y="7"/>
                  </a:lnTo>
                  <a:lnTo>
                    <a:pt x="134" y="5"/>
                  </a:lnTo>
                  <a:lnTo>
                    <a:pt x="134" y="3"/>
                  </a:lnTo>
                  <a:lnTo>
                    <a:pt x="132" y="0"/>
                  </a:lnTo>
                  <a:lnTo>
                    <a:pt x="127" y="0"/>
                  </a:lnTo>
                  <a:lnTo>
                    <a:pt x="122" y="0"/>
                  </a:lnTo>
                  <a:lnTo>
                    <a:pt x="122" y="5"/>
                  </a:lnTo>
                  <a:lnTo>
                    <a:pt x="120" y="7"/>
                  </a:lnTo>
                  <a:lnTo>
                    <a:pt x="120" y="10"/>
                  </a:lnTo>
                  <a:lnTo>
                    <a:pt x="115" y="12"/>
                  </a:lnTo>
                  <a:lnTo>
                    <a:pt x="111" y="12"/>
                  </a:lnTo>
                  <a:lnTo>
                    <a:pt x="111" y="14"/>
                  </a:lnTo>
                  <a:lnTo>
                    <a:pt x="104" y="17"/>
                  </a:lnTo>
                  <a:lnTo>
                    <a:pt x="94" y="14"/>
                  </a:lnTo>
                  <a:lnTo>
                    <a:pt x="87" y="14"/>
                  </a:lnTo>
                  <a:lnTo>
                    <a:pt x="85" y="17"/>
                  </a:lnTo>
                  <a:lnTo>
                    <a:pt x="85" y="17"/>
                  </a:lnTo>
                  <a:lnTo>
                    <a:pt x="80" y="12"/>
                  </a:lnTo>
                  <a:lnTo>
                    <a:pt x="78" y="12"/>
                  </a:lnTo>
                  <a:lnTo>
                    <a:pt x="73" y="12"/>
                  </a:lnTo>
                  <a:lnTo>
                    <a:pt x="68" y="12"/>
                  </a:lnTo>
                  <a:lnTo>
                    <a:pt x="63" y="12"/>
                  </a:lnTo>
                  <a:lnTo>
                    <a:pt x="61" y="12"/>
                  </a:lnTo>
                  <a:lnTo>
                    <a:pt x="59" y="12"/>
                  </a:lnTo>
                  <a:lnTo>
                    <a:pt x="54" y="7"/>
                  </a:lnTo>
                  <a:lnTo>
                    <a:pt x="49" y="7"/>
                  </a:lnTo>
                  <a:lnTo>
                    <a:pt x="44" y="7"/>
                  </a:lnTo>
                  <a:lnTo>
                    <a:pt x="44" y="10"/>
                  </a:lnTo>
                  <a:lnTo>
                    <a:pt x="42" y="12"/>
                  </a:lnTo>
                  <a:lnTo>
                    <a:pt x="40" y="17"/>
                  </a:lnTo>
                  <a:lnTo>
                    <a:pt x="37" y="19"/>
                  </a:lnTo>
                  <a:lnTo>
                    <a:pt x="33" y="17"/>
                  </a:lnTo>
                  <a:lnTo>
                    <a:pt x="28" y="19"/>
                  </a:lnTo>
                  <a:lnTo>
                    <a:pt x="26" y="21"/>
                  </a:lnTo>
                  <a:lnTo>
                    <a:pt x="26" y="21"/>
                  </a:lnTo>
                  <a:lnTo>
                    <a:pt x="21" y="26"/>
                  </a:lnTo>
                  <a:lnTo>
                    <a:pt x="21" y="33"/>
                  </a:lnTo>
                  <a:lnTo>
                    <a:pt x="21" y="36"/>
                  </a:lnTo>
                  <a:lnTo>
                    <a:pt x="21" y="43"/>
                  </a:lnTo>
                  <a:lnTo>
                    <a:pt x="21" y="45"/>
                  </a:lnTo>
                  <a:lnTo>
                    <a:pt x="23" y="50"/>
                  </a:lnTo>
                  <a:lnTo>
                    <a:pt x="23" y="55"/>
                  </a:lnTo>
                  <a:lnTo>
                    <a:pt x="21" y="52"/>
                  </a:lnTo>
                  <a:lnTo>
                    <a:pt x="21" y="47"/>
                  </a:lnTo>
                  <a:lnTo>
                    <a:pt x="16" y="50"/>
                  </a:lnTo>
                  <a:lnTo>
                    <a:pt x="14" y="52"/>
                  </a:lnTo>
                  <a:lnTo>
                    <a:pt x="11" y="55"/>
                  </a:lnTo>
                  <a:lnTo>
                    <a:pt x="11" y="59"/>
                  </a:lnTo>
                  <a:lnTo>
                    <a:pt x="11" y="64"/>
                  </a:lnTo>
                  <a:lnTo>
                    <a:pt x="9" y="66"/>
                  </a:lnTo>
                  <a:lnTo>
                    <a:pt x="11" y="74"/>
                  </a:lnTo>
                  <a:lnTo>
                    <a:pt x="9" y="76"/>
                  </a:lnTo>
                  <a:lnTo>
                    <a:pt x="9" y="81"/>
                  </a:lnTo>
                  <a:lnTo>
                    <a:pt x="7" y="81"/>
                  </a:lnTo>
                  <a:lnTo>
                    <a:pt x="7" y="85"/>
                  </a:lnTo>
                  <a:lnTo>
                    <a:pt x="2" y="90"/>
                  </a:lnTo>
                  <a:lnTo>
                    <a:pt x="0" y="95"/>
                  </a:lnTo>
                  <a:lnTo>
                    <a:pt x="2" y="97"/>
                  </a:lnTo>
                  <a:lnTo>
                    <a:pt x="0" y="100"/>
                  </a:lnTo>
                  <a:lnTo>
                    <a:pt x="2" y="107"/>
                  </a:lnTo>
                  <a:lnTo>
                    <a:pt x="4" y="109"/>
                  </a:lnTo>
                  <a:lnTo>
                    <a:pt x="7" y="109"/>
                  </a:lnTo>
                  <a:lnTo>
                    <a:pt x="9" y="109"/>
                  </a:lnTo>
                  <a:lnTo>
                    <a:pt x="11" y="107"/>
                  </a:lnTo>
                  <a:lnTo>
                    <a:pt x="14" y="107"/>
                  </a:lnTo>
                  <a:lnTo>
                    <a:pt x="14" y="114"/>
                  </a:lnTo>
                  <a:lnTo>
                    <a:pt x="18" y="123"/>
                  </a:lnTo>
                  <a:lnTo>
                    <a:pt x="16" y="126"/>
                  </a:lnTo>
                  <a:lnTo>
                    <a:pt x="16" y="130"/>
                  </a:lnTo>
                  <a:lnTo>
                    <a:pt x="11" y="135"/>
                  </a:lnTo>
                  <a:lnTo>
                    <a:pt x="11" y="142"/>
                  </a:lnTo>
                  <a:lnTo>
                    <a:pt x="11" y="149"/>
                  </a:lnTo>
                  <a:lnTo>
                    <a:pt x="14" y="149"/>
                  </a:lnTo>
                  <a:lnTo>
                    <a:pt x="16" y="152"/>
                  </a:lnTo>
                  <a:lnTo>
                    <a:pt x="21" y="152"/>
                  </a:lnTo>
                  <a:lnTo>
                    <a:pt x="23" y="149"/>
                  </a:lnTo>
                  <a:lnTo>
                    <a:pt x="28" y="149"/>
                  </a:lnTo>
                  <a:lnTo>
                    <a:pt x="30" y="149"/>
                  </a:lnTo>
                  <a:lnTo>
                    <a:pt x="33" y="152"/>
                  </a:lnTo>
                  <a:lnTo>
                    <a:pt x="33" y="149"/>
                  </a:lnTo>
                  <a:lnTo>
                    <a:pt x="33" y="145"/>
                  </a:lnTo>
                  <a:lnTo>
                    <a:pt x="30" y="142"/>
                  </a:lnTo>
                  <a:lnTo>
                    <a:pt x="30" y="137"/>
                  </a:lnTo>
                  <a:lnTo>
                    <a:pt x="33" y="133"/>
                  </a:lnTo>
                  <a:lnTo>
                    <a:pt x="33" y="126"/>
                  </a:lnTo>
                  <a:lnTo>
                    <a:pt x="33" y="121"/>
                  </a:lnTo>
                  <a:lnTo>
                    <a:pt x="30" y="118"/>
                  </a:lnTo>
                  <a:lnTo>
                    <a:pt x="35" y="114"/>
                  </a:lnTo>
                  <a:lnTo>
                    <a:pt x="35" y="107"/>
                  </a:lnTo>
                  <a:lnTo>
                    <a:pt x="35" y="102"/>
                  </a:lnTo>
                  <a:lnTo>
                    <a:pt x="33" y="100"/>
                  </a:lnTo>
                  <a:lnTo>
                    <a:pt x="33" y="97"/>
                  </a:lnTo>
                  <a:lnTo>
                    <a:pt x="37" y="95"/>
                  </a:lnTo>
                  <a:lnTo>
                    <a:pt x="37" y="90"/>
                  </a:lnTo>
                  <a:lnTo>
                    <a:pt x="42" y="90"/>
                  </a:lnTo>
                  <a:lnTo>
                    <a:pt x="47" y="92"/>
                  </a:lnTo>
                  <a:lnTo>
                    <a:pt x="47" y="95"/>
                  </a:lnTo>
                  <a:lnTo>
                    <a:pt x="47" y="97"/>
                  </a:lnTo>
                  <a:lnTo>
                    <a:pt x="47" y="102"/>
                  </a:lnTo>
                  <a:lnTo>
                    <a:pt x="44" y="104"/>
                  </a:lnTo>
                  <a:lnTo>
                    <a:pt x="44" y="109"/>
                  </a:lnTo>
                  <a:lnTo>
                    <a:pt x="47" y="114"/>
                  </a:lnTo>
                  <a:lnTo>
                    <a:pt x="49" y="114"/>
                  </a:lnTo>
                  <a:lnTo>
                    <a:pt x="52" y="116"/>
                  </a:lnTo>
                  <a:lnTo>
                    <a:pt x="56" y="118"/>
                  </a:lnTo>
                  <a:lnTo>
                    <a:pt x="56" y="123"/>
                  </a:lnTo>
                  <a:lnTo>
                    <a:pt x="56" y="123"/>
                  </a:lnTo>
                  <a:lnTo>
                    <a:pt x="54" y="130"/>
                  </a:lnTo>
                  <a:lnTo>
                    <a:pt x="56" y="135"/>
                  </a:lnTo>
                  <a:lnTo>
                    <a:pt x="59" y="135"/>
                  </a:lnTo>
                  <a:lnTo>
                    <a:pt x="61" y="135"/>
                  </a:lnTo>
                  <a:lnTo>
                    <a:pt x="66" y="137"/>
                  </a:lnTo>
                  <a:lnTo>
                    <a:pt x="68" y="135"/>
                  </a:lnTo>
                  <a:lnTo>
                    <a:pt x="68" y="135"/>
                  </a:lnTo>
                  <a:lnTo>
                    <a:pt x="68" y="130"/>
                  </a:lnTo>
                  <a:lnTo>
                    <a:pt x="70" y="128"/>
                  </a:lnTo>
                  <a:lnTo>
                    <a:pt x="75" y="128"/>
                  </a:lnTo>
                  <a:lnTo>
                    <a:pt x="80" y="126"/>
                  </a:lnTo>
                  <a:lnTo>
                    <a:pt x="85" y="126"/>
                  </a:lnTo>
                  <a:lnTo>
                    <a:pt x="87" y="123"/>
                  </a:lnTo>
                  <a:lnTo>
                    <a:pt x="89" y="123"/>
                  </a:lnTo>
                  <a:lnTo>
                    <a:pt x="92" y="123"/>
                  </a:lnTo>
                  <a:lnTo>
                    <a:pt x="94" y="121"/>
                  </a:lnTo>
                  <a:lnTo>
                    <a:pt x="92" y="118"/>
                  </a:lnTo>
                  <a:lnTo>
                    <a:pt x="87" y="118"/>
                  </a:lnTo>
                  <a:lnTo>
                    <a:pt x="87" y="118"/>
                  </a:lnTo>
                  <a:lnTo>
                    <a:pt x="85" y="118"/>
                  </a:lnTo>
                  <a:lnTo>
                    <a:pt x="80" y="118"/>
                  </a:lnTo>
                  <a:lnTo>
                    <a:pt x="80" y="116"/>
                  </a:lnTo>
                  <a:lnTo>
                    <a:pt x="78" y="116"/>
                  </a:lnTo>
                  <a:lnTo>
                    <a:pt x="78" y="114"/>
                  </a:lnTo>
                  <a:lnTo>
                    <a:pt x="78" y="114"/>
                  </a:lnTo>
                  <a:lnTo>
                    <a:pt x="75" y="114"/>
                  </a:lnTo>
                  <a:lnTo>
                    <a:pt x="75" y="111"/>
                  </a:lnTo>
                  <a:lnTo>
                    <a:pt x="70" y="111"/>
                  </a:lnTo>
                  <a:lnTo>
                    <a:pt x="70" y="109"/>
                  </a:lnTo>
                  <a:lnTo>
                    <a:pt x="73" y="107"/>
                  </a:lnTo>
                  <a:lnTo>
                    <a:pt x="73" y="104"/>
                  </a:lnTo>
                  <a:lnTo>
                    <a:pt x="75" y="104"/>
                  </a:lnTo>
                  <a:lnTo>
                    <a:pt x="73" y="102"/>
                  </a:lnTo>
                  <a:lnTo>
                    <a:pt x="75" y="102"/>
                  </a:lnTo>
                  <a:lnTo>
                    <a:pt x="75" y="100"/>
                  </a:lnTo>
                  <a:lnTo>
                    <a:pt x="75" y="97"/>
                  </a:lnTo>
                  <a:lnTo>
                    <a:pt x="70" y="97"/>
                  </a:lnTo>
                  <a:lnTo>
                    <a:pt x="73" y="95"/>
                  </a:lnTo>
                  <a:lnTo>
                    <a:pt x="73" y="92"/>
                  </a:lnTo>
                  <a:lnTo>
                    <a:pt x="68" y="90"/>
                  </a:lnTo>
                  <a:lnTo>
                    <a:pt x="66" y="90"/>
                  </a:lnTo>
                  <a:lnTo>
                    <a:pt x="66" y="88"/>
                  </a:lnTo>
                  <a:lnTo>
                    <a:pt x="59" y="81"/>
                  </a:lnTo>
                  <a:lnTo>
                    <a:pt x="56" y="78"/>
                  </a:lnTo>
                  <a:lnTo>
                    <a:pt x="54" y="74"/>
                  </a:lnTo>
                  <a:lnTo>
                    <a:pt x="54" y="74"/>
                  </a:lnTo>
                  <a:lnTo>
                    <a:pt x="56" y="74"/>
                  </a:lnTo>
                  <a:lnTo>
                    <a:pt x="56" y="76"/>
                  </a:lnTo>
                  <a:lnTo>
                    <a:pt x="61" y="76"/>
                  </a:lnTo>
                  <a:lnTo>
                    <a:pt x="63" y="74"/>
                  </a:lnTo>
                  <a:lnTo>
                    <a:pt x="66" y="71"/>
                  </a:lnTo>
                  <a:lnTo>
                    <a:pt x="73" y="66"/>
                  </a:lnTo>
                  <a:lnTo>
                    <a:pt x="80" y="64"/>
                  </a:lnTo>
                  <a:lnTo>
                    <a:pt x="82" y="59"/>
                  </a:lnTo>
                  <a:lnTo>
                    <a:pt x="85" y="57"/>
                  </a:lnTo>
                  <a:lnTo>
                    <a:pt x="85" y="55"/>
                  </a:lnTo>
                  <a:lnTo>
                    <a:pt x="89" y="52"/>
                  </a:lnTo>
                  <a:lnTo>
                    <a:pt x="94" y="55"/>
                  </a:lnTo>
                  <a:lnTo>
                    <a:pt x="96" y="55"/>
                  </a:lnTo>
                  <a:lnTo>
                    <a:pt x="101" y="50"/>
                  </a:lnTo>
                  <a:lnTo>
                    <a:pt x="101" y="47"/>
                  </a:lnTo>
                  <a:lnTo>
                    <a:pt x="96" y="45"/>
                  </a:lnTo>
                  <a:lnTo>
                    <a:pt x="87" y="45"/>
                  </a:lnTo>
                  <a:lnTo>
                    <a:pt x="82" y="50"/>
                  </a:lnTo>
                  <a:lnTo>
                    <a:pt x="78" y="50"/>
                  </a:lnTo>
                  <a:lnTo>
                    <a:pt x="73" y="50"/>
                  </a:lnTo>
                  <a:lnTo>
                    <a:pt x="70" y="52"/>
                  </a:lnTo>
                  <a:lnTo>
                    <a:pt x="66" y="52"/>
                  </a:lnTo>
                  <a:lnTo>
                    <a:pt x="63" y="55"/>
                  </a:lnTo>
                  <a:lnTo>
                    <a:pt x="59" y="52"/>
                  </a:lnTo>
                  <a:lnTo>
                    <a:pt x="56" y="50"/>
                  </a:lnTo>
                  <a:lnTo>
                    <a:pt x="52" y="55"/>
                  </a:lnTo>
                  <a:lnTo>
                    <a:pt x="49" y="62"/>
                  </a:lnTo>
                  <a:lnTo>
                    <a:pt x="44" y="64"/>
                  </a:lnTo>
                  <a:lnTo>
                    <a:pt x="42" y="64"/>
                  </a:lnTo>
                  <a:lnTo>
                    <a:pt x="40" y="62"/>
                  </a:lnTo>
                  <a:lnTo>
                    <a:pt x="35" y="57"/>
                  </a:lnTo>
                  <a:lnTo>
                    <a:pt x="30" y="52"/>
                  </a:lnTo>
                  <a:lnTo>
                    <a:pt x="28" y="45"/>
                  </a:lnTo>
                  <a:lnTo>
                    <a:pt x="28" y="36"/>
                  </a:lnTo>
                  <a:lnTo>
                    <a:pt x="30" y="29"/>
                  </a:lnTo>
                  <a:lnTo>
                    <a:pt x="35" y="26"/>
                  </a:lnTo>
                  <a:lnTo>
                    <a:pt x="40" y="24"/>
                  </a:lnTo>
                  <a:lnTo>
                    <a:pt x="44" y="26"/>
                  </a:lnTo>
                  <a:lnTo>
                    <a:pt x="52" y="26"/>
                  </a:lnTo>
                  <a:lnTo>
                    <a:pt x="59" y="21"/>
                  </a:lnTo>
                  <a:lnTo>
                    <a:pt x="63" y="24"/>
                  </a:lnTo>
                  <a:lnTo>
                    <a:pt x="66" y="26"/>
                  </a:lnTo>
                  <a:lnTo>
                    <a:pt x="70" y="26"/>
                  </a:lnTo>
                  <a:lnTo>
                    <a:pt x="73" y="24"/>
                  </a:lnTo>
                  <a:lnTo>
                    <a:pt x="80" y="26"/>
                  </a:lnTo>
                  <a:lnTo>
                    <a:pt x="85" y="24"/>
                  </a:lnTo>
                  <a:lnTo>
                    <a:pt x="87" y="24"/>
                  </a:lnTo>
                  <a:lnTo>
                    <a:pt x="92" y="24"/>
                  </a:lnTo>
                  <a:lnTo>
                    <a:pt x="94" y="26"/>
                  </a:lnTo>
                  <a:lnTo>
                    <a:pt x="94" y="29"/>
                  </a:lnTo>
                  <a:lnTo>
                    <a:pt x="99" y="29"/>
                  </a:lnTo>
                  <a:lnTo>
                    <a:pt x="115" y="26"/>
                  </a:lnTo>
                  <a:lnTo>
                    <a:pt x="120" y="2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03" name="Freeform 605"/>
            <p:cNvSpPr>
              <a:spLocks/>
            </p:cNvSpPr>
            <p:nvPr/>
          </p:nvSpPr>
          <p:spPr bwMode="auto">
            <a:xfrm>
              <a:off x="8072252" y="4393131"/>
              <a:ext cx="3253" cy="8133"/>
            </a:xfrm>
            <a:custGeom>
              <a:avLst/>
              <a:gdLst>
                <a:gd name="T0" fmla="*/ 4 w 4"/>
                <a:gd name="T1" fmla="*/ 7 h 10"/>
                <a:gd name="T2" fmla="*/ 4 w 4"/>
                <a:gd name="T3" fmla="*/ 3 h 10"/>
                <a:gd name="T4" fmla="*/ 2 w 4"/>
                <a:gd name="T5" fmla="*/ 0 h 10"/>
                <a:gd name="T6" fmla="*/ 0 w 4"/>
                <a:gd name="T7" fmla="*/ 3 h 10"/>
                <a:gd name="T8" fmla="*/ 2 w 4"/>
                <a:gd name="T9" fmla="*/ 7 h 10"/>
                <a:gd name="T10" fmla="*/ 2 w 4"/>
                <a:gd name="T11" fmla="*/ 10 h 10"/>
                <a:gd name="T12" fmla="*/ 4 w 4"/>
                <a:gd name="T13" fmla="*/ 10 h 10"/>
                <a:gd name="T14" fmla="*/ 4 w 4"/>
                <a:gd name="T15" fmla="*/ 7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10">
                  <a:moveTo>
                    <a:pt x="4" y="7"/>
                  </a:moveTo>
                  <a:lnTo>
                    <a:pt x="4" y="3"/>
                  </a:lnTo>
                  <a:lnTo>
                    <a:pt x="2" y="0"/>
                  </a:lnTo>
                  <a:lnTo>
                    <a:pt x="0" y="3"/>
                  </a:lnTo>
                  <a:lnTo>
                    <a:pt x="2" y="7"/>
                  </a:lnTo>
                  <a:lnTo>
                    <a:pt x="2" y="10"/>
                  </a:lnTo>
                  <a:lnTo>
                    <a:pt x="4" y="10"/>
                  </a:lnTo>
                  <a:lnTo>
                    <a:pt x="4"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04" name="Freeform 606"/>
            <p:cNvSpPr>
              <a:spLocks/>
            </p:cNvSpPr>
            <p:nvPr/>
          </p:nvSpPr>
          <p:spPr bwMode="auto">
            <a:xfrm>
              <a:off x="7956768" y="4377678"/>
              <a:ext cx="7320" cy="5693"/>
            </a:xfrm>
            <a:custGeom>
              <a:avLst/>
              <a:gdLst>
                <a:gd name="T0" fmla="*/ 5 w 9"/>
                <a:gd name="T1" fmla="*/ 7 h 7"/>
                <a:gd name="T2" fmla="*/ 9 w 9"/>
                <a:gd name="T3" fmla="*/ 3 h 7"/>
                <a:gd name="T4" fmla="*/ 9 w 9"/>
                <a:gd name="T5" fmla="*/ 0 h 7"/>
                <a:gd name="T6" fmla="*/ 5 w 9"/>
                <a:gd name="T7" fmla="*/ 0 h 7"/>
                <a:gd name="T8" fmla="*/ 0 w 9"/>
                <a:gd name="T9" fmla="*/ 7 h 7"/>
                <a:gd name="T10" fmla="*/ 0 w 9"/>
                <a:gd name="T11" fmla="*/ 7 h 7"/>
                <a:gd name="T12" fmla="*/ 5 w 9"/>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9" h="7">
                  <a:moveTo>
                    <a:pt x="5" y="7"/>
                  </a:moveTo>
                  <a:lnTo>
                    <a:pt x="9" y="3"/>
                  </a:lnTo>
                  <a:lnTo>
                    <a:pt x="9" y="0"/>
                  </a:lnTo>
                  <a:lnTo>
                    <a:pt x="5" y="0"/>
                  </a:lnTo>
                  <a:lnTo>
                    <a:pt x="0" y="7"/>
                  </a:lnTo>
                  <a:lnTo>
                    <a:pt x="0" y="7"/>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05" name="Freeform 608"/>
            <p:cNvSpPr>
              <a:spLocks/>
            </p:cNvSpPr>
            <p:nvPr/>
          </p:nvSpPr>
          <p:spPr bwMode="auto">
            <a:xfrm>
              <a:off x="7973847" y="4366293"/>
              <a:ext cx="9760" cy="4066"/>
            </a:xfrm>
            <a:custGeom>
              <a:avLst/>
              <a:gdLst>
                <a:gd name="T0" fmla="*/ 2 w 12"/>
                <a:gd name="T1" fmla="*/ 0 h 5"/>
                <a:gd name="T2" fmla="*/ 0 w 12"/>
                <a:gd name="T3" fmla="*/ 2 h 5"/>
                <a:gd name="T4" fmla="*/ 2 w 12"/>
                <a:gd name="T5" fmla="*/ 5 h 5"/>
                <a:gd name="T6" fmla="*/ 5 w 12"/>
                <a:gd name="T7" fmla="*/ 5 h 5"/>
                <a:gd name="T8" fmla="*/ 7 w 12"/>
                <a:gd name="T9" fmla="*/ 2 h 5"/>
                <a:gd name="T10" fmla="*/ 10 w 12"/>
                <a:gd name="T11" fmla="*/ 5 h 5"/>
                <a:gd name="T12" fmla="*/ 12 w 12"/>
                <a:gd name="T13" fmla="*/ 2 h 5"/>
                <a:gd name="T14" fmla="*/ 12 w 12"/>
                <a:gd name="T15" fmla="*/ 0 h 5"/>
                <a:gd name="T16" fmla="*/ 7 w 12"/>
                <a:gd name="T17" fmla="*/ 0 h 5"/>
                <a:gd name="T18" fmla="*/ 2 w 12"/>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5">
                  <a:moveTo>
                    <a:pt x="2" y="0"/>
                  </a:moveTo>
                  <a:lnTo>
                    <a:pt x="0" y="2"/>
                  </a:lnTo>
                  <a:lnTo>
                    <a:pt x="2" y="5"/>
                  </a:lnTo>
                  <a:lnTo>
                    <a:pt x="5" y="5"/>
                  </a:lnTo>
                  <a:lnTo>
                    <a:pt x="7" y="2"/>
                  </a:lnTo>
                  <a:lnTo>
                    <a:pt x="10" y="5"/>
                  </a:lnTo>
                  <a:lnTo>
                    <a:pt x="12" y="2"/>
                  </a:lnTo>
                  <a:lnTo>
                    <a:pt x="12" y="0"/>
                  </a:lnTo>
                  <a:lnTo>
                    <a:pt x="7"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06" name="Freeform 609"/>
            <p:cNvSpPr>
              <a:spLocks/>
            </p:cNvSpPr>
            <p:nvPr/>
          </p:nvSpPr>
          <p:spPr bwMode="auto">
            <a:xfrm>
              <a:off x="7990926" y="4477711"/>
              <a:ext cx="2440" cy="2439"/>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0" y="1"/>
                    <a:pt x="0" y="1"/>
                  </a:cubicBezTo>
                  <a:cubicBezTo>
                    <a:pt x="1" y="1"/>
                    <a:pt x="1" y="1"/>
                    <a:pt x="1" y="1"/>
                  </a:cubicBezTo>
                  <a:lnTo>
                    <a:pt x="1"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07" name="Freeform 610"/>
            <p:cNvSpPr>
              <a:spLocks/>
            </p:cNvSpPr>
            <p:nvPr/>
          </p:nvSpPr>
          <p:spPr bwMode="auto">
            <a:xfrm>
              <a:off x="8200750" y="4580183"/>
              <a:ext cx="1626" cy="4066"/>
            </a:xfrm>
            <a:custGeom>
              <a:avLst/>
              <a:gdLst>
                <a:gd name="T0" fmla="*/ 1 w 1"/>
                <a:gd name="T1" fmla="*/ 2 h 2"/>
                <a:gd name="T2" fmla="*/ 1 w 1"/>
                <a:gd name="T3" fmla="*/ 1 h 2"/>
                <a:gd name="T4" fmla="*/ 0 w 1"/>
                <a:gd name="T5" fmla="*/ 0 h 2"/>
                <a:gd name="T6" fmla="*/ 0 w 1"/>
                <a:gd name="T7" fmla="*/ 0 h 2"/>
                <a:gd name="T8" fmla="*/ 0 w 1"/>
                <a:gd name="T9" fmla="*/ 1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cubicBezTo>
                    <a:pt x="1" y="1"/>
                    <a:pt x="1" y="1"/>
                    <a:pt x="1" y="1"/>
                  </a:cubicBezTo>
                  <a:cubicBezTo>
                    <a:pt x="0" y="0"/>
                    <a:pt x="0" y="0"/>
                    <a:pt x="0" y="0"/>
                  </a:cubicBezTo>
                  <a:cubicBezTo>
                    <a:pt x="0" y="0"/>
                    <a:pt x="0" y="0"/>
                    <a:pt x="0" y="0"/>
                  </a:cubicBezTo>
                  <a:cubicBezTo>
                    <a:pt x="0" y="1"/>
                    <a:pt x="0" y="1"/>
                    <a:pt x="0" y="1"/>
                  </a:cubicBezTo>
                  <a:cubicBezTo>
                    <a:pt x="1" y="2"/>
                    <a:pt x="1" y="2"/>
                    <a:pt x="1" y="2"/>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08" name="Freeform 611"/>
            <p:cNvSpPr>
              <a:spLocks/>
            </p:cNvSpPr>
            <p:nvPr/>
          </p:nvSpPr>
          <p:spPr bwMode="auto">
            <a:xfrm>
              <a:off x="8195056" y="4577744"/>
              <a:ext cx="5693" cy="12200"/>
            </a:xfrm>
            <a:custGeom>
              <a:avLst/>
              <a:gdLst>
                <a:gd name="T0" fmla="*/ 0 w 7"/>
                <a:gd name="T1" fmla="*/ 8 h 15"/>
                <a:gd name="T2" fmla="*/ 0 w 7"/>
                <a:gd name="T3" fmla="*/ 12 h 15"/>
                <a:gd name="T4" fmla="*/ 0 w 7"/>
                <a:gd name="T5" fmla="*/ 15 h 15"/>
                <a:gd name="T6" fmla="*/ 2 w 7"/>
                <a:gd name="T7" fmla="*/ 15 h 15"/>
                <a:gd name="T8" fmla="*/ 7 w 7"/>
                <a:gd name="T9" fmla="*/ 10 h 15"/>
                <a:gd name="T10" fmla="*/ 7 w 7"/>
                <a:gd name="T11" fmla="*/ 10 h 15"/>
                <a:gd name="T12" fmla="*/ 5 w 7"/>
                <a:gd name="T13" fmla="*/ 8 h 15"/>
                <a:gd name="T14" fmla="*/ 5 w 7"/>
                <a:gd name="T15" fmla="*/ 5 h 15"/>
                <a:gd name="T16" fmla="*/ 0 w 7"/>
                <a:gd name="T17" fmla="*/ 3 h 15"/>
                <a:gd name="T18" fmla="*/ 0 w 7"/>
                <a:gd name="T19" fmla="*/ 0 h 15"/>
                <a:gd name="T20" fmla="*/ 0 w 7"/>
                <a:gd name="T21" fmla="*/ 3 h 15"/>
                <a:gd name="T22" fmla="*/ 0 w 7"/>
                <a:gd name="T23" fmla="*/ 8 h 15"/>
                <a:gd name="T24" fmla="*/ 0 w 7"/>
                <a:gd name="T25" fmla="*/ 8 h 15"/>
                <a:gd name="T26" fmla="*/ 2 w 7"/>
                <a:gd name="T27" fmla="*/ 10 h 15"/>
                <a:gd name="T28" fmla="*/ 0 w 7"/>
                <a:gd name="T29" fmla="*/ 10 h 15"/>
                <a:gd name="T30" fmla="*/ 0 w 7"/>
                <a:gd name="T3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15">
                  <a:moveTo>
                    <a:pt x="0" y="8"/>
                  </a:moveTo>
                  <a:lnTo>
                    <a:pt x="0" y="12"/>
                  </a:lnTo>
                  <a:lnTo>
                    <a:pt x="0" y="15"/>
                  </a:lnTo>
                  <a:lnTo>
                    <a:pt x="2" y="15"/>
                  </a:lnTo>
                  <a:lnTo>
                    <a:pt x="7" y="10"/>
                  </a:lnTo>
                  <a:lnTo>
                    <a:pt x="7" y="10"/>
                  </a:lnTo>
                  <a:lnTo>
                    <a:pt x="5" y="8"/>
                  </a:lnTo>
                  <a:lnTo>
                    <a:pt x="5" y="5"/>
                  </a:lnTo>
                  <a:lnTo>
                    <a:pt x="0" y="3"/>
                  </a:lnTo>
                  <a:lnTo>
                    <a:pt x="0" y="0"/>
                  </a:lnTo>
                  <a:lnTo>
                    <a:pt x="0" y="3"/>
                  </a:lnTo>
                  <a:lnTo>
                    <a:pt x="0" y="8"/>
                  </a:lnTo>
                  <a:lnTo>
                    <a:pt x="0" y="8"/>
                  </a:lnTo>
                  <a:lnTo>
                    <a:pt x="2" y="10"/>
                  </a:lnTo>
                  <a:lnTo>
                    <a:pt x="0" y="10"/>
                  </a:lnTo>
                  <a:lnTo>
                    <a:pt x="0"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09" name="Freeform 612"/>
            <p:cNvSpPr>
              <a:spLocks/>
            </p:cNvSpPr>
            <p:nvPr/>
          </p:nvSpPr>
          <p:spPr bwMode="auto">
            <a:xfrm>
              <a:off x="8012071" y="4505362"/>
              <a:ext cx="2440" cy="1627"/>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0" y="0"/>
                    <a:pt x="0" y="0"/>
                    <a:pt x="0" y="0"/>
                  </a:cubicBezTo>
                  <a:lnTo>
                    <a:pt x="1"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10" name="Freeform 613"/>
            <p:cNvSpPr>
              <a:spLocks/>
            </p:cNvSpPr>
            <p:nvPr/>
          </p:nvSpPr>
          <p:spPr bwMode="auto">
            <a:xfrm>
              <a:off x="8020203" y="4498856"/>
              <a:ext cx="1626" cy="2439"/>
            </a:xfrm>
            <a:custGeom>
              <a:avLst/>
              <a:gdLst>
                <a:gd name="T0" fmla="*/ 2 w 2"/>
                <a:gd name="T1" fmla="*/ 3 h 3"/>
                <a:gd name="T2" fmla="*/ 2 w 2"/>
                <a:gd name="T3" fmla="*/ 0 h 3"/>
                <a:gd name="T4" fmla="*/ 0 w 2"/>
                <a:gd name="T5" fmla="*/ 3 h 3"/>
                <a:gd name="T6" fmla="*/ 2 w 2"/>
                <a:gd name="T7" fmla="*/ 3 h 3"/>
              </a:gdLst>
              <a:ahLst/>
              <a:cxnLst>
                <a:cxn ang="0">
                  <a:pos x="T0" y="T1"/>
                </a:cxn>
                <a:cxn ang="0">
                  <a:pos x="T2" y="T3"/>
                </a:cxn>
                <a:cxn ang="0">
                  <a:pos x="T4" y="T5"/>
                </a:cxn>
                <a:cxn ang="0">
                  <a:pos x="T6" y="T7"/>
                </a:cxn>
              </a:cxnLst>
              <a:rect l="0" t="0" r="r" b="b"/>
              <a:pathLst>
                <a:path w="2" h="3">
                  <a:moveTo>
                    <a:pt x="2" y="3"/>
                  </a:moveTo>
                  <a:lnTo>
                    <a:pt x="2" y="0"/>
                  </a:lnTo>
                  <a:lnTo>
                    <a:pt x="0" y="3"/>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11" name="Freeform 614"/>
            <p:cNvSpPr>
              <a:spLocks/>
            </p:cNvSpPr>
            <p:nvPr/>
          </p:nvSpPr>
          <p:spPr bwMode="auto">
            <a:xfrm>
              <a:off x="7945383" y="4616781"/>
              <a:ext cx="3253" cy="7320"/>
            </a:xfrm>
            <a:custGeom>
              <a:avLst/>
              <a:gdLst>
                <a:gd name="T0" fmla="*/ 0 w 4"/>
                <a:gd name="T1" fmla="*/ 5 h 9"/>
                <a:gd name="T2" fmla="*/ 2 w 4"/>
                <a:gd name="T3" fmla="*/ 9 h 9"/>
                <a:gd name="T4" fmla="*/ 4 w 4"/>
                <a:gd name="T5" fmla="*/ 5 h 9"/>
                <a:gd name="T6" fmla="*/ 4 w 4"/>
                <a:gd name="T7" fmla="*/ 2 h 9"/>
                <a:gd name="T8" fmla="*/ 2 w 4"/>
                <a:gd name="T9" fmla="*/ 0 h 9"/>
                <a:gd name="T10" fmla="*/ 0 w 4"/>
                <a:gd name="T11" fmla="*/ 5 h 9"/>
              </a:gdLst>
              <a:ahLst/>
              <a:cxnLst>
                <a:cxn ang="0">
                  <a:pos x="T0" y="T1"/>
                </a:cxn>
                <a:cxn ang="0">
                  <a:pos x="T2" y="T3"/>
                </a:cxn>
                <a:cxn ang="0">
                  <a:pos x="T4" y="T5"/>
                </a:cxn>
                <a:cxn ang="0">
                  <a:pos x="T6" y="T7"/>
                </a:cxn>
                <a:cxn ang="0">
                  <a:pos x="T8" y="T9"/>
                </a:cxn>
                <a:cxn ang="0">
                  <a:pos x="T10" y="T11"/>
                </a:cxn>
              </a:cxnLst>
              <a:rect l="0" t="0" r="r" b="b"/>
              <a:pathLst>
                <a:path w="4" h="9">
                  <a:moveTo>
                    <a:pt x="0" y="5"/>
                  </a:moveTo>
                  <a:lnTo>
                    <a:pt x="2" y="9"/>
                  </a:lnTo>
                  <a:lnTo>
                    <a:pt x="4" y="5"/>
                  </a:lnTo>
                  <a:lnTo>
                    <a:pt x="4" y="2"/>
                  </a:lnTo>
                  <a:lnTo>
                    <a:pt x="2"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12" name="Freeform 615"/>
            <p:cNvSpPr>
              <a:spLocks/>
            </p:cNvSpPr>
            <p:nvPr/>
          </p:nvSpPr>
          <p:spPr bwMode="auto">
            <a:xfrm>
              <a:off x="8016136" y="4502923"/>
              <a:ext cx="1626" cy="2439"/>
            </a:xfrm>
            <a:custGeom>
              <a:avLst/>
              <a:gdLst>
                <a:gd name="T0" fmla="*/ 0 w 2"/>
                <a:gd name="T1" fmla="*/ 0 h 3"/>
                <a:gd name="T2" fmla="*/ 2 w 2"/>
                <a:gd name="T3" fmla="*/ 3 h 3"/>
                <a:gd name="T4" fmla="*/ 2 w 2"/>
                <a:gd name="T5" fmla="*/ 0 h 3"/>
                <a:gd name="T6" fmla="*/ 0 w 2"/>
                <a:gd name="T7" fmla="*/ 0 h 3"/>
              </a:gdLst>
              <a:ahLst/>
              <a:cxnLst>
                <a:cxn ang="0">
                  <a:pos x="T0" y="T1"/>
                </a:cxn>
                <a:cxn ang="0">
                  <a:pos x="T2" y="T3"/>
                </a:cxn>
                <a:cxn ang="0">
                  <a:pos x="T4" y="T5"/>
                </a:cxn>
                <a:cxn ang="0">
                  <a:pos x="T6" y="T7"/>
                </a:cxn>
              </a:cxnLst>
              <a:rect l="0" t="0" r="r" b="b"/>
              <a:pathLst>
                <a:path w="2" h="3">
                  <a:moveTo>
                    <a:pt x="0" y="0"/>
                  </a:moveTo>
                  <a:lnTo>
                    <a:pt x="2" y="3"/>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13" name="Freeform 616"/>
            <p:cNvSpPr>
              <a:spLocks/>
            </p:cNvSpPr>
            <p:nvPr/>
          </p:nvSpPr>
          <p:spPr bwMode="auto">
            <a:xfrm>
              <a:off x="8114543" y="4470392"/>
              <a:ext cx="7320" cy="5693"/>
            </a:xfrm>
            <a:custGeom>
              <a:avLst/>
              <a:gdLst>
                <a:gd name="T0" fmla="*/ 2 w 9"/>
                <a:gd name="T1" fmla="*/ 5 h 7"/>
                <a:gd name="T2" fmla="*/ 9 w 9"/>
                <a:gd name="T3" fmla="*/ 7 h 7"/>
                <a:gd name="T4" fmla="*/ 7 w 9"/>
                <a:gd name="T5" fmla="*/ 5 h 7"/>
                <a:gd name="T6" fmla="*/ 0 w 9"/>
                <a:gd name="T7" fmla="*/ 0 h 7"/>
                <a:gd name="T8" fmla="*/ 2 w 9"/>
                <a:gd name="T9" fmla="*/ 5 h 7"/>
              </a:gdLst>
              <a:ahLst/>
              <a:cxnLst>
                <a:cxn ang="0">
                  <a:pos x="T0" y="T1"/>
                </a:cxn>
                <a:cxn ang="0">
                  <a:pos x="T2" y="T3"/>
                </a:cxn>
                <a:cxn ang="0">
                  <a:pos x="T4" y="T5"/>
                </a:cxn>
                <a:cxn ang="0">
                  <a:pos x="T6" y="T7"/>
                </a:cxn>
                <a:cxn ang="0">
                  <a:pos x="T8" y="T9"/>
                </a:cxn>
              </a:cxnLst>
              <a:rect l="0" t="0" r="r" b="b"/>
              <a:pathLst>
                <a:path w="9" h="7">
                  <a:moveTo>
                    <a:pt x="2" y="5"/>
                  </a:moveTo>
                  <a:lnTo>
                    <a:pt x="9" y="7"/>
                  </a:lnTo>
                  <a:lnTo>
                    <a:pt x="7" y="5"/>
                  </a:lnTo>
                  <a:lnTo>
                    <a:pt x="0" y="0"/>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14" name="Freeform 617"/>
            <p:cNvSpPr>
              <a:spLocks/>
            </p:cNvSpPr>
            <p:nvPr/>
          </p:nvSpPr>
          <p:spPr bwMode="auto">
            <a:xfrm>
              <a:off x="8085265" y="4433795"/>
              <a:ext cx="23585" cy="56116"/>
            </a:xfrm>
            <a:custGeom>
              <a:avLst/>
              <a:gdLst>
                <a:gd name="T0" fmla="*/ 26 w 29"/>
                <a:gd name="T1" fmla="*/ 26 h 69"/>
                <a:gd name="T2" fmla="*/ 29 w 29"/>
                <a:gd name="T3" fmla="*/ 19 h 69"/>
                <a:gd name="T4" fmla="*/ 29 w 29"/>
                <a:gd name="T5" fmla="*/ 17 h 69"/>
                <a:gd name="T6" fmla="*/ 26 w 29"/>
                <a:gd name="T7" fmla="*/ 12 h 69"/>
                <a:gd name="T8" fmla="*/ 22 w 29"/>
                <a:gd name="T9" fmla="*/ 14 h 69"/>
                <a:gd name="T10" fmla="*/ 14 w 29"/>
                <a:gd name="T11" fmla="*/ 19 h 69"/>
                <a:gd name="T12" fmla="*/ 14 w 29"/>
                <a:gd name="T13" fmla="*/ 21 h 69"/>
                <a:gd name="T14" fmla="*/ 17 w 29"/>
                <a:gd name="T15" fmla="*/ 21 h 69"/>
                <a:gd name="T16" fmla="*/ 14 w 29"/>
                <a:gd name="T17" fmla="*/ 24 h 69"/>
                <a:gd name="T18" fmla="*/ 10 w 29"/>
                <a:gd name="T19" fmla="*/ 26 h 69"/>
                <a:gd name="T20" fmla="*/ 10 w 29"/>
                <a:gd name="T21" fmla="*/ 28 h 69"/>
                <a:gd name="T22" fmla="*/ 7 w 29"/>
                <a:gd name="T23" fmla="*/ 28 h 69"/>
                <a:gd name="T24" fmla="*/ 5 w 29"/>
                <a:gd name="T25" fmla="*/ 26 h 69"/>
                <a:gd name="T26" fmla="*/ 7 w 29"/>
                <a:gd name="T27" fmla="*/ 21 h 69"/>
                <a:gd name="T28" fmla="*/ 12 w 29"/>
                <a:gd name="T29" fmla="*/ 21 h 69"/>
                <a:gd name="T30" fmla="*/ 12 w 29"/>
                <a:gd name="T31" fmla="*/ 17 h 69"/>
                <a:gd name="T32" fmla="*/ 12 w 29"/>
                <a:gd name="T33" fmla="*/ 12 h 69"/>
                <a:gd name="T34" fmla="*/ 10 w 29"/>
                <a:gd name="T35" fmla="*/ 9 h 69"/>
                <a:gd name="T36" fmla="*/ 10 w 29"/>
                <a:gd name="T37" fmla="*/ 7 h 69"/>
                <a:gd name="T38" fmla="*/ 12 w 29"/>
                <a:gd name="T39" fmla="*/ 5 h 69"/>
                <a:gd name="T40" fmla="*/ 12 w 29"/>
                <a:gd name="T41" fmla="*/ 0 h 69"/>
                <a:gd name="T42" fmla="*/ 10 w 29"/>
                <a:gd name="T43" fmla="*/ 0 h 69"/>
                <a:gd name="T44" fmla="*/ 5 w 29"/>
                <a:gd name="T45" fmla="*/ 7 h 69"/>
                <a:gd name="T46" fmla="*/ 3 w 29"/>
                <a:gd name="T47" fmla="*/ 12 h 69"/>
                <a:gd name="T48" fmla="*/ 3 w 29"/>
                <a:gd name="T49" fmla="*/ 19 h 69"/>
                <a:gd name="T50" fmla="*/ 0 w 29"/>
                <a:gd name="T51" fmla="*/ 19 h 69"/>
                <a:gd name="T52" fmla="*/ 0 w 29"/>
                <a:gd name="T53" fmla="*/ 26 h 69"/>
                <a:gd name="T54" fmla="*/ 3 w 29"/>
                <a:gd name="T55" fmla="*/ 28 h 69"/>
                <a:gd name="T56" fmla="*/ 5 w 29"/>
                <a:gd name="T57" fmla="*/ 33 h 69"/>
                <a:gd name="T58" fmla="*/ 3 w 29"/>
                <a:gd name="T59" fmla="*/ 35 h 69"/>
                <a:gd name="T60" fmla="*/ 3 w 29"/>
                <a:gd name="T61" fmla="*/ 38 h 69"/>
                <a:gd name="T62" fmla="*/ 5 w 29"/>
                <a:gd name="T63" fmla="*/ 43 h 69"/>
                <a:gd name="T64" fmla="*/ 5 w 29"/>
                <a:gd name="T65" fmla="*/ 45 h 69"/>
                <a:gd name="T66" fmla="*/ 5 w 29"/>
                <a:gd name="T67" fmla="*/ 47 h 69"/>
                <a:gd name="T68" fmla="*/ 5 w 29"/>
                <a:gd name="T69" fmla="*/ 52 h 69"/>
                <a:gd name="T70" fmla="*/ 7 w 29"/>
                <a:gd name="T71" fmla="*/ 54 h 69"/>
                <a:gd name="T72" fmla="*/ 12 w 29"/>
                <a:gd name="T73" fmla="*/ 59 h 69"/>
                <a:gd name="T74" fmla="*/ 14 w 29"/>
                <a:gd name="T75" fmla="*/ 64 h 69"/>
                <a:gd name="T76" fmla="*/ 17 w 29"/>
                <a:gd name="T77" fmla="*/ 66 h 69"/>
                <a:gd name="T78" fmla="*/ 19 w 29"/>
                <a:gd name="T79" fmla="*/ 69 h 69"/>
                <a:gd name="T80" fmla="*/ 19 w 29"/>
                <a:gd name="T81" fmla="*/ 66 h 69"/>
                <a:gd name="T82" fmla="*/ 22 w 29"/>
                <a:gd name="T83" fmla="*/ 66 h 69"/>
                <a:gd name="T84" fmla="*/ 19 w 29"/>
                <a:gd name="T85" fmla="*/ 64 h 69"/>
                <a:gd name="T86" fmla="*/ 14 w 29"/>
                <a:gd name="T87" fmla="*/ 59 h 69"/>
                <a:gd name="T88" fmla="*/ 12 w 29"/>
                <a:gd name="T89" fmla="*/ 54 h 69"/>
                <a:gd name="T90" fmla="*/ 10 w 29"/>
                <a:gd name="T91" fmla="*/ 47 h 69"/>
                <a:gd name="T92" fmla="*/ 10 w 29"/>
                <a:gd name="T93" fmla="*/ 40 h 69"/>
                <a:gd name="T94" fmla="*/ 12 w 29"/>
                <a:gd name="T95" fmla="*/ 38 h 69"/>
                <a:gd name="T96" fmla="*/ 17 w 29"/>
                <a:gd name="T97" fmla="*/ 40 h 69"/>
                <a:gd name="T98" fmla="*/ 22 w 29"/>
                <a:gd name="T99" fmla="*/ 40 h 69"/>
                <a:gd name="T100" fmla="*/ 24 w 29"/>
                <a:gd name="T101" fmla="*/ 43 h 69"/>
                <a:gd name="T102" fmla="*/ 29 w 29"/>
                <a:gd name="T103" fmla="*/ 43 h 69"/>
                <a:gd name="T104" fmla="*/ 26 w 29"/>
                <a:gd name="T105" fmla="*/ 40 h 69"/>
                <a:gd name="T106" fmla="*/ 26 w 29"/>
                <a:gd name="T107" fmla="*/ 38 h 69"/>
                <a:gd name="T108" fmla="*/ 22 w 29"/>
                <a:gd name="T109" fmla="*/ 33 h 69"/>
                <a:gd name="T110" fmla="*/ 19 w 29"/>
                <a:gd name="T111" fmla="*/ 33 h 69"/>
                <a:gd name="T112" fmla="*/ 17 w 29"/>
                <a:gd name="T113" fmla="*/ 31 h 69"/>
                <a:gd name="T114" fmla="*/ 19 w 29"/>
                <a:gd name="T115" fmla="*/ 28 h 69"/>
                <a:gd name="T116" fmla="*/ 26 w 29"/>
                <a:gd name="T117" fmla="*/ 2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 h="69">
                  <a:moveTo>
                    <a:pt x="26" y="26"/>
                  </a:moveTo>
                  <a:lnTo>
                    <a:pt x="29" y="19"/>
                  </a:lnTo>
                  <a:lnTo>
                    <a:pt x="29" y="17"/>
                  </a:lnTo>
                  <a:lnTo>
                    <a:pt x="26" y="12"/>
                  </a:lnTo>
                  <a:lnTo>
                    <a:pt x="22" y="14"/>
                  </a:lnTo>
                  <a:lnTo>
                    <a:pt x="14" y="19"/>
                  </a:lnTo>
                  <a:lnTo>
                    <a:pt x="14" y="21"/>
                  </a:lnTo>
                  <a:lnTo>
                    <a:pt x="17" y="21"/>
                  </a:lnTo>
                  <a:lnTo>
                    <a:pt x="14" y="24"/>
                  </a:lnTo>
                  <a:lnTo>
                    <a:pt x="10" y="26"/>
                  </a:lnTo>
                  <a:lnTo>
                    <a:pt x="10" y="28"/>
                  </a:lnTo>
                  <a:lnTo>
                    <a:pt x="7" y="28"/>
                  </a:lnTo>
                  <a:lnTo>
                    <a:pt x="5" y="26"/>
                  </a:lnTo>
                  <a:lnTo>
                    <a:pt x="7" y="21"/>
                  </a:lnTo>
                  <a:lnTo>
                    <a:pt x="12" y="21"/>
                  </a:lnTo>
                  <a:lnTo>
                    <a:pt x="12" y="17"/>
                  </a:lnTo>
                  <a:lnTo>
                    <a:pt x="12" y="12"/>
                  </a:lnTo>
                  <a:lnTo>
                    <a:pt x="10" y="9"/>
                  </a:lnTo>
                  <a:lnTo>
                    <a:pt x="10" y="7"/>
                  </a:lnTo>
                  <a:lnTo>
                    <a:pt x="12" y="5"/>
                  </a:lnTo>
                  <a:lnTo>
                    <a:pt x="12" y="0"/>
                  </a:lnTo>
                  <a:lnTo>
                    <a:pt x="10" y="0"/>
                  </a:lnTo>
                  <a:lnTo>
                    <a:pt x="5" y="7"/>
                  </a:lnTo>
                  <a:lnTo>
                    <a:pt x="3" y="12"/>
                  </a:lnTo>
                  <a:lnTo>
                    <a:pt x="3" y="19"/>
                  </a:lnTo>
                  <a:lnTo>
                    <a:pt x="0" y="19"/>
                  </a:lnTo>
                  <a:lnTo>
                    <a:pt x="0" y="26"/>
                  </a:lnTo>
                  <a:lnTo>
                    <a:pt x="3" y="28"/>
                  </a:lnTo>
                  <a:lnTo>
                    <a:pt x="5" y="33"/>
                  </a:lnTo>
                  <a:lnTo>
                    <a:pt x="3" y="35"/>
                  </a:lnTo>
                  <a:lnTo>
                    <a:pt x="3" y="38"/>
                  </a:lnTo>
                  <a:lnTo>
                    <a:pt x="5" y="43"/>
                  </a:lnTo>
                  <a:lnTo>
                    <a:pt x="5" y="45"/>
                  </a:lnTo>
                  <a:lnTo>
                    <a:pt x="5" y="47"/>
                  </a:lnTo>
                  <a:lnTo>
                    <a:pt x="5" y="52"/>
                  </a:lnTo>
                  <a:lnTo>
                    <a:pt x="7" y="54"/>
                  </a:lnTo>
                  <a:lnTo>
                    <a:pt x="12" y="59"/>
                  </a:lnTo>
                  <a:lnTo>
                    <a:pt x="14" y="64"/>
                  </a:lnTo>
                  <a:lnTo>
                    <a:pt x="17" y="66"/>
                  </a:lnTo>
                  <a:lnTo>
                    <a:pt x="19" y="69"/>
                  </a:lnTo>
                  <a:lnTo>
                    <a:pt x="19" y="66"/>
                  </a:lnTo>
                  <a:lnTo>
                    <a:pt x="22" y="66"/>
                  </a:lnTo>
                  <a:lnTo>
                    <a:pt x="19" y="64"/>
                  </a:lnTo>
                  <a:lnTo>
                    <a:pt x="14" y="59"/>
                  </a:lnTo>
                  <a:lnTo>
                    <a:pt x="12" y="54"/>
                  </a:lnTo>
                  <a:lnTo>
                    <a:pt x="10" y="47"/>
                  </a:lnTo>
                  <a:lnTo>
                    <a:pt x="10" y="40"/>
                  </a:lnTo>
                  <a:lnTo>
                    <a:pt x="12" y="38"/>
                  </a:lnTo>
                  <a:lnTo>
                    <a:pt x="17" y="40"/>
                  </a:lnTo>
                  <a:lnTo>
                    <a:pt x="22" y="40"/>
                  </a:lnTo>
                  <a:lnTo>
                    <a:pt x="24" y="43"/>
                  </a:lnTo>
                  <a:lnTo>
                    <a:pt x="29" y="43"/>
                  </a:lnTo>
                  <a:lnTo>
                    <a:pt x="26" y="40"/>
                  </a:lnTo>
                  <a:lnTo>
                    <a:pt x="26" y="38"/>
                  </a:lnTo>
                  <a:lnTo>
                    <a:pt x="22" y="33"/>
                  </a:lnTo>
                  <a:lnTo>
                    <a:pt x="19" y="33"/>
                  </a:lnTo>
                  <a:lnTo>
                    <a:pt x="17" y="31"/>
                  </a:lnTo>
                  <a:lnTo>
                    <a:pt x="19" y="28"/>
                  </a:lnTo>
                  <a:lnTo>
                    <a:pt x="26" y="2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15" name="Freeform 618"/>
            <p:cNvSpPr>
              <a:spLocks/>
            </p:cNvSpPr>
            <p:nvPr/>
          </p:nvSpPr>
          <p:spPr bwMode="auto">
            <a:xfrm>
              <a:off x="7968153" y="4358974"/>
              <a:ext cx="4066" cy="3253"/>
            </a:xfrm>
            <a:custGeom>
              <a:avLst/>
              <a:gdLst>
                <a:gd name="T0" fmla="*/ 2 w 5"/>
                <a:gd name="T1" fmla="*/ 4 h 4"/>
                <a:gd name="T2" fmla="*/ 5 w 5"/>
                <a:gd name="T3" fmla="*/ 2 h 4"/>
                <a:gd name="T4" fmla="*/ 2 w 5"/>
                <a:gd name="T5" fmla="*/ 0 h 4"/>
                <a:gd name="T6" fmla="*/ 0 w 5"/>
                <a:gd name="T7" fmla="*/ 2 h 4"/>
                <a:gd name="T8" fmla="*/ 2 w 5"/>
                <a:gd name="T9" fmla="*/ 4 h 4"/>
              </a:gdLst>
              <a:ahLst/>
              <a:cxnLst>
                <a:cxn ang="0">
                  <a:pos x="T0" y="T1"/>
                </a:cxn>
                <a:cxn ang="0">
                  <a:pos x="T2" y="T3"/>
                </a:cxn>
                <a:cxn ang="0">
                  <a:pos x="T4" y="T5"/>
                </a:cxn>
                <a:cxn ang="0">
                  <a:pos x="T6" y="T7"/>
                </a:cxn>
                <a:cxn ang="0">
                  <a:pos x="T8" y="T9"/>
                </a:cxn>
              </a:cxnLst>
              <a:rect l="0" t="0" r="r" b="b"/>
              <a:pathLst>
                <a:path w="5" h="4">
                  <a:moveTo>
                    <a:pt x="2" y="4"/>
                  </a:moveTo>
                  <a:lnTo>
                    <a:pt x="5" y="2"/>
                  </a:lnTo>
                  <a:lnTo>
                    <a:pt x="2" y="0"/>
                  </a:lnTo>
                  <a:lnTo>
                    <a:pt x="0" y="2"/>
                  </a:lnTo>
                  <a:lnTo>
                    <a:pt x="2"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16" name="Freeform 619"/>
            <p:cNvSpPr>
              <a:spLocks/>
            </p:cNvSpPr>
            <p:nvPr/>
          </p:nvSpPr>
          <p:spPr bwMode="auto">
            <a:xfrm>
              <a:off x="8083638" y="4480152"/>
              <a:ext cx="7320" cy="7320"/>
            </a:xfrm>
            <a:custGeom>
              <a:avLst/>
              <a:gdLst>
                <a:gd name="T0" fmla="*/ 5 w 9"/>
                <a:gd name="T1" fmla="*/ 0 h 9"/>
                <a:gd name="T2" fmla="*/ 2 w 9"/>
                <a:gd name="T3" fmla="*/ 0 h 9"/>
                <a:gd name="T4" fmla="*/ 0 w 9"/>
                <a:gd name="T5" fmla="*/ 2 h 9"/>
                <a:gd name="T6" fmla="*/ 0 w 9"/>
                <a:gd name="T7" fmla="*/ 4 h 9"/>
                <a:gd name="T8" fmla="*/ 2 w 9"/>
                <a:gd name="T9" fmla="*/ 7 h 9"/>
                <a:gd name="T10" fmla="*/ 7 w 9"/>
                <a:gd name="T11" fmla="*/ 7 h 9"/>
                <a:gd name="T12" fmla="*/ 9 w 9"/>
                <a:gd name="T13" fmla="*/ 9 h 9"/>
                <a:gd name="T14" fmla="*/ 9 w 9"/>
                <a:gd name="T15" fmla="*/ 7 h 9"/>
                <a:gd name="T16" fmla="*/ 9 w 9"/>
                <a:gd name="T17" fmla="*/ 7 h 9"/>
                <a:gd name="T18" fmla="*/ 7 w 9"/>
                <a:gd name="T19" fmla="*/ 4 h 9"/>
                <a:gd name="T20" fmla="*/ 7 w 9"/>
                <a:gd name="T21" fmla="*/ 2 h 9"/>
                <a:gd name="T22" fmla="*/ 5 w 9"/>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9">
                  <a:moveTo>
                    <a:pt x="5" y="0"/>
                  </a:moveTo>
                  <a:lnTo>
                    <a:pt x="2" y="0"/>
                  </a:lnTo>
                  <a:lnTo>
                    <a:pt x="0" y="2"/>
                  </a:lnTo>
                  <a:lnTo>
                    <a:pt x="0" y="4"/>
                  </a:lnTo>
                  <a:lnTo>
                    <a:pt x="2" y="7"/>
                  </a:lnTo>
                  <a:lnTo>
                    <a:pt x="7" y="7"/>
                  </a:lnTo>
                  <a:lnTo>
                    <a:pt x="9" y="9"/>
                  </a:lnTo>
                  <a:lnTo>
                    <a:pt x="9" y="7"/>
                  </a:lnTo>
                  <a:lnTo>
                    <a:pt x="9" y="7"/>
                  </a:lnTo>
                  <a:lnTo>
                    <a:pt x="7" y="4"/>
                  </a:lnTo>
                  <a:lnTo>
                    <a:pt x="7"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17" name="Freeform 620"/>
            <p:cNvSpPr>
              <a:spLocks/>
            </p:cNvSpPr>
            <p:nvPr/>
          </p:nvSpPr>
          <p:spPr bwMode="auto">
            <a:xfrm>
              <a:off x="8099090" y="4432168"/>
              <a:ext cx="7320" cy="7320"/>
            </a:xfrm>
            <a:custGeom>
              <a:avLst/>
              <a:gdLst>
                <a:gd name="T0" fmla="*/ 7 w 9"/>
                <a:gd name="T1" fmla="*/ 7 h 9"/>
                <a:gd name="T2" fmla="*/ 9 w 9"/>
                <a:gd name="T3" fmla="*/ 4 h 9"/>
                <a:gd name="T4" fmla="*/ 7 w 9"/>
                <a:gd name="T5" fmla="*/ 0 h 9"/>
                <a:gd name="T6" fmla="*/ 5 w 9"/>
                <a:gd name="T7" fmla="*/ 0 h 9"/>
                <a:gd name="T8" fmla="*/ 2 w 9"/>
                <a:gd name="T9" fmla="*/ 0 h 9"/>
                <a:gd name="T10" fmla="*/ 0 w 9"/>
                <a:gd name="T11" fmla="*/ 2 h 9"/>
                <a:gd name="T12" fmla="*/ 0 w 9"/>
                <a:gd name="T13" fmla="*/ 9 h 9"/>
                <a:gd name="T14" fmla="*/ 2 w 9"/>
                <a:gd name="T15" fmla="*/ 7 h 9"/>
                <a:gd name="T16" fmla="*/ 7 w 9"/>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7" y="7"/>
                  </a:moveTo>
                  <a:lnTo>
                    <a:pt x="9" y="4"/>
                  </a:lnTo>
                  <a:lnTo>
                    <a:pt x="7" y="0"/>
                  </a:lnTo>
                  <a:lnTo>
                    <a:pt x="5" y="0"/>
                  </a:lnTo>
                  <a:lnTo>
                    <a:pt x="2" y="0"/>
                  </a:lnTo>
                  <a:lnTo>
                    <a:pt x="0" y="2"/>
                  </a:lnTo>
                  <a:lnTo>
                    <a:pt x="0" y="9"/>
                  </a:lnTo>
                  <a:lnTo>
                    <a:pt x="2" y="7"/>
                  </a:lnTo>
                  <a:lnTo>
                    <a:pt x="7"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18" name="Freeform 621"/>
            <p:cNvSpPr>
              <a:spLocks/>
            </p:cNvSpPr>
            <p:nvPr/>
          </p:nvSpPr>
          <p:spPr bwMode="auto">
            <a:xfrm>
              <a:off x="8141381" y="4485844"/>
              <a:ext cx="4066" cy="1627"/>
            </a:xfrm>
            <a:custGeom>
              <a:avLst/>
              <a:gdLst>
                <a:gd name="T0" fmla="*/ 5 w 5"/>
                <a:gd name="T1" fmla="*/ 0 h 2"/>
                <a:gd name="T2" fmla="*/ 0 w 5"/>
                <a:gd name="T3" fmla="*/ 0 h 2"/>
                <a:gd name="T4" fmla="*/ 2 w 5"/>
                <a:gd name="T5" fmla="*/ 2 h 2"/>
                <a:gd name="T6" fmla="*/ 5 w 5"/>
                <a:gd name="T7" fmla="*/ 0 h 2"/>
              </a:gdLst>
              <a:ahLst/>
              <a:cxnLst>
                <a:cxn ang="0">
                  <a:pos x="T0" y="T1"/>
                </a:cxn>
                <a:cxn ang="0">
                  <a:pos x="T2" y="T3"/>
                </a:cxn>
                <a:cxn ang="0">
                  <a:pos x="T4" y="T5"/>
                </a:cxn>
                <a:cxn ang="0">
                  <a:pos x="T6" y="T7"/>
                </a:cxn>
              </a:cxnLst>
              <a:rect l="0" t="0" r="r" b="b"/>
              <a:pathLst>
                <a:path w="5" h="2">
                  <a:moveTo>
                    <a:pt x="5" y="0"/>
                  </a:moveTo>
                  <a:lnTo>
                    <a:pt x="0" y="0"/>
                  </a:lnTo>
                  <a:lnTo>
                    <a:pt x="2"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19" name="Freeform 622"/>
            <p:cNvSpPr>
              <a:spLocks/>
            </p:cNvSpPr>
            <p:nvPr/>
          </p:nvSpPr>
          <p:spPr bwMode="auto">
            <a:xfrm>
              <a:off x="8135688" y="4485844"/>
              <a:ext cx="5693" cy="1627"/>
            </a:xfrm>
            <a:custGeom>
              <a:avLst/>
              <a:gdLst>
                <a:gd name="T0" fmla="*/ 0 w 7"/>
                <a:gd name="T1" fmla="*/ 2 h 2"/>
                <a:gd name="T2" fmla="*/ 2 w 7"/>
                <a:gd name="T3" fmla="*/ 2 h 2"/>
                <a:gd name="T4" fmla="*/ 7 w 7"/>
                <a:gd name="T5" fmla="*/ 2 h 2"/>
                <a:gd name="T6" fmla="*/ 4 w 7"/>
                <a:gd name="T7" fmla="*/ 0 h 2"/>
                <a:gd name="T8" fmla="*/ 0 w 7"/>
                <a:gd name="T9" fmla="*/ 2 h 2"/>
              </a:gdLst>
              <a:ahLst/>
              <a:cxnLst>
                <a:cxn ang="0">
                  <a:pos x="T0" y="T1"/>
                </a:cxn>
                <a:cxn ang="0">
                  <a:pos x="T2" y="T3"/>
                </a:cxn>
                <a:cxn ang="0">
                  <a:pos x="T4" y="T5"/>
                </a:cxn>
                <a:cxn ang="0">
                  <a:pos x="T6" y="T7"/>
                </a:cxn>
                <a:cxn ang="0">
                  <a:pos x="T8" y="T9"/>
                </a:cxn>
              </a:cxnLst>
              <a:rect l="0" t="0" r="r" b="b"/>
              <a:pathLst>
                <a:path w="7" h="2">
                  <a:moveTo>
                    <a:pt x="0" y="2"/>
                  </a:moveTo>
                  <a:lnTo>
                    <a:pt x="2" y="2"/>
                  </a:lnTo>
                  <a:lnTo>
                    <a:pt x="7" y="2"/>
                  </a:lnTo>
                  <a:lnTo>
                    <a:pt x="4"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20" name="Rectangle 623"/>
            <p:cNvSpPr>
              <a:spLocks noChangeArrowheads="1"/>
            </p:cNvSpPr>
            <p:nvPr/>
          </p:nvSpPr>
          <p:spPr bwMode="auto">
            <a:xfrm>
              <a:off x="7951075" y="4620847"/>
              <a:ext cx="1626" cy="1627"/>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21" name="Freeform 624"/>
            <p:cNvSpPr>
              <a:spLocks/>
            </p:cNvSpPr>
            <p:nvPr/>
          </p:nvSpPr>
          <p:spPr bwMode="auto">
            <a:xfrm>
              <a:off x="8133249" y="4472019"/>
              <a:ext cx="19518" cy="8133"/>
            </a:xfrm>
            <a:custGeom>
              <a:avLst/>
              <a:gdLst>
                <a:gd name="T0" fmla="*/ 17 w 24"/>
                <a:gd name="T1" fmla="*/ 7 h 10"/>
                <a:gd name="T2" fmla="*/ 19 w 24"/>
                <a:gd name="T3" fmla="*/ 7 h 10"/>
                <a:gd name="T4" fmla="*/ 24 w 24"/>
                <a:gd name="T5" fmla="*/ 7 h 10"/>
                <a:gd name="T6" fmla="*/ 22 w 24"/>
                <a:gd name="T7" fmla="*/ 3 h 10"/>
                <a:gd name="T8" fmla="*/ 17 w 24"/>
                <a:gd name="T9" fmla="*/ 0 h 10"/>
                <a:gd name="T10" fmla="*/ 12 w 24"/>
                <a:gd name="T11" fmla="*/ 0 h 10"/>
                <a:gd name="T12" fmla="*/ 7 w 24"/>
                <a:gd name="T13" fmla="*/ 3 h 10"/>
                <a:gd name="T14" fmla="*/ 3 w 24"/>
                <a:gd name="T15" fmla="*/ 3 h 10"/>
                <a:gd name="T16" fmla="*/ 3 w 24"/>
                <a:gd name="T17" fmla="*/ 5 h 10"/>
                <a:gd name="T18" fmla="*/ 5 w 24"/>
                <a:gd name="T19" fmla="*/ 5 h 10"/>
                <a:gd name="T20" fmla="*/ 0 w 24"/>
                <a:gd name="T21" fmla="*/ 5 h 10"/>
                <a:gd name="T22" fmla="*/ 7 w 24"/>
                <a:gd name="T23" fmla="*/ 7 h 10"/>
                <a:gd name="T24" fmla="*/ 10 w 24"/>
                <a:gd name="T25" fmla="*/ 10 h 10"/>
                <a:gd name="T26" fmla="*/ 15 w 24"/>
                <a:gd name="T27" fmla="*/ 7 h 10"/>
                <a:gd name="T28" fmla="*/ 15 w 24"/>
                <a:gd name="T29" fmla="*/ 7 h 10"/>
                <a:gd name="T30" fmla="*/ 10 w 24"/>
                <a:gd name="T31" fmla="*/ 5 h 10"/>
                <a:gd name="T32" fmla="*/ 10 w 24"/>
                <a:gd name="T33" fmla="*/ 5 h 10"/>
                <a:gd name="T34" fmla="*/ 12 w 24"/>
                <a:gd name="T35" fmla="*/ 3 h 10"/>
                <a:gd name="T36" fmla="*/ 17 w 24"/>
                <a:gd name="T37"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10">
                  <a:moveTo>
                    <a:pt x="17" y="7"/>
                  </a:moveTo>
                  <a:lnTo>
                    <a:pt x="19" y="7"/>
                  </a:lnTo>
                  <a:lnTo>
                    <a:pt x="24" y="7"/>
                  </a:lnTo>
                  <a:lnTo>
                    <a:pt x="22" y="3"/>
                  </a:lnTo>
                  <a:lnTo>
                    <a:pt x="17" y="0"/>
                  </a:lnTo>
                  <a:lnTo>
                    <a:pt x="12" y="0"/>
                  </a:lnTo>
                  <a:lnTo>
                    <a:pt x="7" y="3"/>
                  </a:lnTo>
                  <a:lnTo>
                    <a:pt x="3" y="3"/>
                  </a:lnTo>
                  <a:lnTo>
                    <a:pt x="3" y="5"/>
                  </a:lnTo>
                  <a:lnTo>
                    <a:pt x="5" y="5"/>
                  </a:lnTo>
                  <a:lnTo>
                    <a:pt x="0" y="5"/>
                  </a:lnTo>
                  <a:lnTo>
                    <a:pt x="7" y="7"/>
                  </a:lnTo>
                  <a:lnTo>
                    <a:pt x="10" y="10"/>
                  </a:lnTo>
                  <a:lnTo>
                    <a:pt x="15" y="7"/>
                  </a:lnTo>
                  <a:lnTo>
                    <a:pt x="15" y="7"/>
                  </a:lnTo>
                  <a:lnTo>
                    <a:pt x="10" y="5"/>
                  </a:lnTo>
                  <a:lnTo>
                    <a:pt x="10" y="5"/>
                  </a:lnTo>
                  <a:lnTo>
                    <a:pt x="12" y="3"/>
                  </a:lnTo>
                  <a:lnTo>
                    <a:pt x="17"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22" name="Freeform 625"/>
            <p:cNvSpPr>
              <a:spLocks/>
            </p:cNvSpPr>
            <p:nvPr/>
          </p:nvSpPr>
          <p:spPr bwMode="auto">
            <a:xfrm>
              <a:off x="8031590" y="4612715"/>
              <a:ext cx="11386" cy="5693"/>
            </a:xfrm>
            <a:custGeom>
              <a:avLst/>
              <a:gdLst>
                <a:gd name="T0" fmla="*/ 2 w 14"/>
                <a:gd name="T1" fmla="*/ 5 h 7"/>
                <a:gd name="T2" fmla="*/ 5 w 14"/>
                <a:gd name="T3" fmla="*/ 7 h 7"/>
                <a:gd name="T4" fmla="*/ 12 w 14"/>
                <a:gd name="T5" fmla="*/ 5 h 7"/>
                <a:gd name="T6" fmla="*/ 14 w 14"/>
                <a:gd name="T7" fmla="*/ 0 h 7"/>
                <a:gd name="T8" fmla="*/ 12 w 14"/>
                <a:gd name="T9" fmla="*/ 0 h 7"/>
                <a:gd name="T10" fmla="*/ 7 w 14"/>
                <a:gd name="T11" fmla="*/ 0 h 7"/>
                <a:gd name="T12" fmla="*/ 5 w 14"/>
                <a:gd name="T13" fmla="*/ 0 h 7"/>
                <a:gd name="T14" fmla="*/ 0 w 14"/>
                <a:gd name="T15" fmla="*/ 0 h 7"/>
                <a:gd name="T16" fmla="*/ 2 w 14"/>
                <a:gd name="T17" fmla="*/ 2 h 7"/>
                <a:gd name="T18" fmla="*/ 0 w 14"/>
                <a:gd name="T19" fmla="*/ 5 h 7"/>
                <a:gd name="T20" fmla="*/ 2 w 14"/>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7">
                  <a:moveTo>
                    <a:pt x="2" y="5"/>
                  </a:moveTo>
                  <a:lnTo>
                    <a:pt x="5" y="7"/>
                  </a:lnTo>
                  <a:lnTo>
                    <a:pt x="12" y="5"/>
                  </a:lnTo>
                  <a:lnTo>
                    <a:pt x="14" y="0"/>
                  </a:lnTo>
                  <a:lnTo>
                    <a:pt x="12" y="0"/>
                  </a:lnTo>
                  <a:lnTo>
                    <a:pt x="7" y="0"/>
                  </a:lnTo>
                  <a:lnTo>
                    <a:pt x="5" y="0"/>
                  </a:lnTo>
                  <a:lnTo>
                    <a:pt x="0" y="0"/>
                  </a:lnTo>
                  <a:lnTo>
                    <a:pt x="2" y="2"/>
                  </a:lnTo>
                  <a:lnTo>
                    <a:pt x="0" y="5"/>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23" name="Freeform 626"/>
            <p:cNvSpPr>
              <a:spLocks/>
            </p:cNvSpPr>
            <p:nvPr/>
          </p:nvSpPr>
          <p:spPr bwMode="auto">
            <a:xfrm>
              <a:off x="7989299" y="4480152"/>
              <a:ext cx="1626" cy="1627"/>
            </a:xfrm>
            <a:custGeom>
              <a:avLst/>
              <a:gdLst>
                <a:gd name="T0" fmla="*/ 0 w 2"/>
                <a:gd name="T1" fmla="*/ 0 h 2"/>
                <a:gd name="T2" fmla="*/ 0 w 2"/>
                <a:gd name="T3" fmla="*/ 2 h 2"/>
                <a:gd name="T4" fmla="*/ 2 w 2"/>
                <a:gd name="T5" fmla="*/ 2 h 2"/>
                <a:gd name="T6" fmla="*/ 0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lnTo>
                    <a:pt x="0" y="2"/>
                  </a:lnTo>
                  <a:lnTo>
                    <a:pt x="2" y="2"/>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24" name="Freeform 627"/>
            <p:cNvSpPr>
              <a:spLocks/>
            </p:cNvSpPr>
            <p:nvPr/>
          </p:nvSpPr>
          <p:spPr bwMode="auto">
            <a:xfrm>
              <a:off x="8051108" y="4406956"/>
              <a:ext cx="5693" cy="9760"/>
            </a:xfrm>
            <a:custGeom>
              <a:avLst/>
              <a:gdLst>
                <a:gd name="T0" fmla="*/ 0 w 7"/>
                <a:gd name="T1" fmla="*/ 2 h 12"/>
                <a:gd name="T2" fmla="*/ 2 w 7"/>
                <a:gd name="T3" fmla="*/ 7 h 12"/>
                <a:gd name="T4" fmla="*/ 4 w 7"/>
                <a:gd name="T5" fmla="*/ 12 h 12"/>
                <a:gd name="T6" fmla="*/ 7 w 7"/>
                <a:gd name="T7" fmla="*/ 9 h 12"/>
                <a:gd name="T8" fmla="*/ 4 w 7"/>
                <a:gd name="T9" fmla="*/ 5 h 12"/>
                <a:gd name="T10" fmla="*/ 2 w 7"/>
                <a:gd name="T11" fmla="*/ 0 h 12"/>
                <a:gd name="T12" fmla="*/ 0 w 7"/>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7" h="12">
                  <a:moveTo>
                    <a:pt x="0" y="2"/>
                  </a:moveTo>
                  <a:lnTo>
                    <a:pt x="2" y="7"/>
                  </a:lnTo>
                  <a:lnTo>
                    <a:pt x="4" y="12"/>
                  </a:lnTo>
                  <a:lnTo>
                    <a:pt x="7" y="9"/>
                  </a:lnTo>
                  <a:lnTo>
                    <a:pt x="4" y="5"/>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25" name="Freeform 628"/>
            <p:cNvSpPr>
              <a:spLocks/>
            </p:cNvSpPr>
            <p:nvPr/>
          </p:nvSpPr>
          <p:spPr bwMode="auto">
            <a:xfrm>
              <a:off x="8124302" y="4501296"/>
              <a:ext cx="11386" cy="5693"/>
            </a:xfrm>
            <a:custGeom>
              <a:avLst/>
              <a:gdLst>
                <a:gd name="T0" fmla="*/ 7 w 14"/>
                <a:gd name="T1" fmla="*/ 7 h 7"/>
                <a:gd name="T2" fmla="*/ 14 w 14"/>
                <a:gd name="T3" fmla="*/ 5 h 7"/>
                <a:gd name="T4" fmla="*/ 11 w 14"/>
                <a:gd name="T5" fmla="*/ 5 h 7"/>
                <a:gd name="T6" fmla="*/ 11 w 14"/>
                <a:gd name="T7" fmla="*/ 2 h 7"/>
                <a:gd name="T8" fmla="*/ 9 w 14"/>
                <a:gd name="T9" fmla="*/ 0 h 7"/>
                <a:gd name="T10" fmla="*/ 2 w 14"/>
                <a:gd name="T11" fmla="*/ 2 h 7"/>
                <a:gd name="T12" fmla="*/ 0 w 14"/>
                <a:gd name="T13" fmla="*/ 5 h 7"/>
                <a:gd name="T14" fmla="*/ 2 w 14"/>
                <a:gd name="T15" fmla="*/ 5 h 7"/>
                <a:gd name="T16" fmla="*/ 7 w 14"/>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7">
                  <a:moveTo>
                    <a:pt x="7" y="7"/>
                  </a:moveTo>
                  <a:lnTo>
                    <a:pt x="14" y="5"/>
                  </a:lnTo>
                  <a:lnTo>
                    <a:pt x="11" y="5"/>
                  </a:lnTo>
                  <a:lnTo>
                    <a:pt x="11" y="2"/>
                  </a:lnTo>
                  <a:lnTo>
                    <a:pt x="9" y="0"/>
                  </a:lnTo>
                  <a:lnTo>
                    <a:pt x="2" y="2"/>
                  </a:lnTo>
                  <a:lnTo>
                    <a:pt x="0" y="5"/>
                  </a:lnTo>
                  <a:lnTo>
                    <a:pt x="2" y="5"/>
                  </a:lnTo>
                  <a:lnTo>
                    <a:pt x="7"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26" name="Freeform 629"/>
            <p:cNvSpPr>
              <a:spLocks/>
            </p:cNvSpPr>
            <p:nvPr/>
          </p:nvSpPr>
          <p:spPr bwMode="auto">
            <a:xfrm>
              <a:off x="7968153" y="4593196"/>
              <a:ext cx="4066" cy="2439"/>
            </a:xfrm>
            <a:custGeom>
              <a:avLst/>
              <a:gdLst>
                <a:gd name="T0" fmla="*/ 5 w 5"/>
                <a:gd name="T1" fmla="*/ 0 h 3"/>
                <a:gd name="T2" fmla="*/ 0 w 5"/>
                <a:gd name="T3" fmla="*/ 0 h 3"/>
                <a:gd name="T4" fmla="*/ 0 w 5"/>
                <a:gd name="T5" fmla="*/ 0 h 3"/>
                <a:gd name="T6" fmla="*/ 2 w 5"/>
                <a:gd name="T7" fmla="*/ 3 h 3"/>
                <a:gd name="T8" fmla="*/ 5 w 5"/>
                <a:gd name="T9" fmla="*/ 0 h 3"/>
              </a:gdLst>
              <a:ahLst/>
              <a:cxnLst>
                <a:cxn ang="0">
                  <a:pos x="T0" y="T1"/>
                </a:cxn>
                <a:cxn ang="0">
                  <a:pos x="T2" y="T3"/>
                </a:cxn>
                <a:cxn ang="0">
                  <a:pos x="T4" y="T5"/>
                </a:cxn>
                <a:cxn ang="0">
                  <a:pos x="T6" y="T7"/>
                </a:cxn>
                <a:cxn ang="0">
                  <a:pos x="T8" y="T9"/>
                </a:cxn>
              </a:cxnLst>
              <a:rect l="0" t="0" r="r" b="b"/>
              <a:pathLst>
                <a:path w="5" h="3">
                  <a:moveTo>
                    <a:pt x="5" y="0"/>
                  </a:moveTo>
                  <a:lnTo>
                    <a:pt x="0" y="0"/>
                  </a:lnTo>
                  <a:lnTo>
                    <a:pt x="0" y="0"/>
                  </a:lnTo>
                  <a:lnTo>
                    <a:pt x="2" y="3"/>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27" name="Freeform 630"/>
            <p:cNvSpPr>
              <a:spLocks/>
            </p:cNvSpPr>
            <p:nvPr/>
          </p:nvSpPr>
          <p:spPr bwMode="auto">
            <a:xfrm>
              <a:off x="8141381" y="4487470"/>
              <a:ext cx="5693" cy="8133"/>
            </a:xfrm>
            <a:custGeom>
              <a:avLst/>
              <a:gdLst>
                <a:gd name="T0" fmla="*/ 7 w 7"/>
                <a:gd name="T1" fmla="*/ 0 h 10"/>
                <a:gd name="T2" fmla="*/ 2 w 7"/>
                <a:gd name="T3" fmla="*/ 0 h 10"/>
                <a:gd name="T4" fmla="*/ 0 w 7"/>
                <a:gd name="T5" fmla="*/ 3 h 10"/>
                <a:gd name="T6" fmla="*/ 0 w 7"/>
                <a:gd name="T7" fmla="*/ 10 h 10"/>
                <a:gd name="T8" fmla="*/ 5 w 7"/>
                <a:gd name="T9" fmla="*/ 10 h 10"/>
                <a:gd name="T10" fmla="*/ 5 w 7"/>
                <a:gd name="T11" fmla="*/ 7 h 10"/>
                <a:gd name="T12" fmla="*/ 7 w 7"/>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7" h="10">
                  <a:moveTo>
                    <a:pt x="7" y="0"/>
                  </a:moveTo>
                  <a:lnTo>
                    <a:pt x="2" y="0"/>
                  </a:lnTo>
                  <a:lnTo>
                    <a:pt x="0" y="3"/>
                  </a:lnTo>
                  <a:lnTo>
                    <a:pt x="0" y="10"/>
                  </a:lnTo>
                  <a:lnTo>
                    <a:pt x="5" y="10"/>
                  </a:lnTo>
                  <a:lnTo>
                    <a:pt x="5" y="7"/>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28" name="Freeform 631"/>
            <p:cNvSpPr>
              <a:spLocks/>
            </p:cNvSpPr>
            <p:nvPr/>
          </p:nvSpPr>
          <p:spPr bwMode="auto">
            <a:xfrm>
              <a:off x="8202376" y="4564732"/>
              <a:ext cx="2440" cy="1627"/>
            </a:xfrm>
            <a:custGeom>
              <a:avLst/>
              <a:gdLst>
                <a:gd name="T0" fmla="*/ 3 w 3"/>
                <a:gd name="T1" fmla="*/ 2 h 2"/>
                <a:gd name="T2" fmla="*/ 0 w 3"/>
                <a:gd name="T3" fmla="*/ 0 h 2"/>
                <a:gd name="T4" fmla="*/ 0 w 3"/>
                <a:gd name="T5" fmla="*/ 0 h 2"/>
                <a:gd name="T6" fmla="*/ 0 w 3"/>
                <a:gd name="T7" fmla="*/ 2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0" y="0"/>
                  </a:lnTo>
                  <a:lnTo>
                    <a:pt x="0" y="0"/>
                  </a:lnTo>
                  <a:lnTo>
                    <a:pt x="0" y="2"/>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29" name="Freeform 632"/>
            <p:cNvSpPr>
              <a:spLocks/>
            </p:cNvSpPr>
            <p:nvPr/>
          </p:nvSpPr>
          <p:spPr bwMode="auto">
            <a:xfrm>
              <a:off x="7996618" y="4553345"/>
              <a:ext cx="9760" cy="11386"/>
            </a:xfrm>
            <a:custGeom>
              <a:avLst/>
              <a:gdLst>
                <a:gd name="T0" fmla="*/ 0 w 5"/>
                <a:gd name="T1" fmla="*/ 5 h 6"/>
                <a:gd name="T2" fmla="*/ 1 w 5"/>
                <a:gd name="T3" fmla="*/ 6 h 6"/>
                <a:gd name="T4" fmla="*/ 2 w 5"/>
                <a:gd name="T5" fmla="*/ 5 h 6"/>
                <a:gd name="T6" fmla="*/ 3 w 5"/>
                <a:gd name="T7" fmla="*/ 5 h 6"/>
                <a:gd name="T8" fmla="*/ 3 w 5"/>
                <a:gd name="T9" fmla="*/ 4 h 6"/>
                <a:gd name="T10" fmla="*/ 3 w 5"/>
                <a:gd name="T11" fmla="*/ 3 h 6"/>
                <a:gd name="T12" fmla="*/ 5 w 5"/>
                <a:gd name="T13" fmla="*/ 2 h 6"/>
                <a:gd name="T14" fmla="*/ 5 w 5"/>
                <a:gd name="T15" fmla="*/ 1 h 6"/>
                <a:gd name="T16" fmla="*/ 4 w 5"/>
                <a:gd name="T17" fmla="*/ 0 h 6"/>
                <a:gd name="T18" fmla="*/ 2 w 5"/>
                <a:gd name="T19" fmla="*/ 0 h 6"/>
                <a:gd name="T20" fmla="*/ 1 w 5"/>
                <a:gd name="T21" fmla="*/ 1 h 6"/>
                <a:gd name="T22" fmla="*/ 2 w 5"/>
                <a:gd name="T23" fmla="*/ 3 h 6"/>
                <a:gd name="T24" fmla="*/ 0 w 5"/>
                <a:gd name="T25" fmla="*/ 4 h 6"/>
                <a:gd name="T26" fmla="*/ 0 w 5"/>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0" y="5"/>
                  </a:moveTo>
                  <a:cubicBezTo>
                    <a:pt x="1" y="6"/>
                    <a:pt x="1" y="6"/>
                    <a:pt x="1" y="6"/>
                  </a:cubicBezTo>
                  <a:cubicBezTo>
                    <a:pt x="2" y="5"/>
                    <a:pt x="2" y="5"/>
                    <a:pt x="2" y="5"/>
                  </a:cubicBezTo>
                  <a:cubicBezTo>
                    <a:pt x="3" y="5"/>
                    <a:pt x="3" y="5"/>
                    <a:pt x="3" y="5"/>
                  </a:cubicBezTo>
                  <a:cubicBezTo>
                    <a:pt x="3" y="4"/>
                    <a:pt x="3" y="4"/>
                    <a:pt x="3" y="4"/>
                  </a:cubicBezTo>
                  <a:cubicBezTo>
                    <a:pt x="3" y="3"/>
                    <a:pt x="3" y="3"/>
                    <a:pt x="3" y="3"/>
                  </a:cubicBezTo>
                  <a:cubicBezTo>
                    <a:pt x="5" y="2"/>
                    <a:pt x="5" y="2"/>
                    <a:pt x="5" y="2"/>
                  </a:cubicBezTo>
                  <a:cubicBezTo>
                    <a:pt x="5" y="1"/>
                    <a:pt x="5" y="1"/>
                    <a:pt x="5" y="1"/>
                  </a:cubicBezTo>
                  <a:cubicBezTo>
                    <a:pt x="4" y="0"/>
                    <a:pt x="4" y="0"/>
                    <a:pt x="4" y="0"/>
                  </a:cubicBezTo>
                  <a:cubicBezTo>
                    <a:pt x="2" y="0"/>
                    <a:pt x="2" y="0"/>
                    <a:pt x="2" y="0"/>
                  </a:cubicBezTo>
                  <a:cubicBezTo>
                    <a:pt x="1" y="1"/>
                    <a:pt x="1" y="1"/>
                    <a:pt x="1" y="1"/>
                  </a:cubicBezTo>
                  <a:cubicBezTo>
                    <a:pt x="2" y="3"/>
                    <a:pt x="2" y="3"/>
                    <a:pt x="2" y="3"/>
                  </a:cubicBezTo>
                  <a:cubicBezTo>
                    <a:pt x="0" y="4"/>
                    <a:pt x="0" y="4"/>
                    <a:pt x="0" y="4"/>
                  </a:cubicBezTo>
                  <a:cubicBezTo>
                    <a:pt x="0" y="4"/>
                    <a:pt x="0" y="5"/>
                    <a:pt x="0" y="5"/>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30" name="Freeform 633"/>
            <p:cNvSpPr>
              <a:spLocks/>
            </p:cNvSpPr>
            <p:nvPr/>
          </p:nvSpPr>
          <p:spPr bwMode="auto">
            <a:xfrm>
              <a:off x="7631459" y="4354907"/>
              <a:ext cx="71568" cy="94340"/>
            </a:xfrm>
            <a:custGeom>
              <a:avLst/>
              <a:gdLst>
                <a:gd name="T0" fmla="*/ 33 w 88"/>
                <a:gd name="T1" fmla="*/ 19 h 116"/>
                <a:gd name="T2" fmla="*/ 29 w 88"/>
                <a:gd name="T3" fmla="*/ 19 h 116"/>
                <a:gd name="T4" fmla="*/ 19 w 88"/>
                <a:gd name="T5" fmla="*/ 21 h 116"/>
                <a:gd name="T6" fmla="*/ 21 w 88"/>
                <a:gd name="T7" fmla="*/ 14 h 116"/>
                <a:gd name="T8" fmla="*/ 19 w 88"/>
                <a:gd name="T9" fmla="*/ 7 h 116"/>
                <a:gd name="T10" fmla="*/ 12 w 88"/>
                <a:gd name="T11" fmla="*/ 5 h 116"/>
                <a:gd name="T12" fmla="*/ 5 w 88"/>
                <a:gd name="T13" fmla="*/ 0 h 116"/>
                <a:gd name="T14" fmla="*/ 0 w 88"/>
                <a:gd name="T15" fmla="*/ 7 h 116"/>
                <a:gd name="T16" fmla="*/ 7 w 88"/>
                <a:gd name="T17" fmla="*/ 31 h 116"/>
                <a:gd name="T18" fmla="*/ 12 w 88"/>
                <a:gd name="T19" fmla="*/ 40 h 116"/>
                <a:gd name="T20" fmla="*/ 10 w 88"/>
                <a:gd name="T21" fmla="*/ 50 h 116"/>
                <a:gd name="T22" fmla="*/ 12 w 88"/>
                <a:gd name="T23" fmla="*/ 57 h 116"/>
                <a:gd name="T24" fmla="*/ 14 w 88"/>
                <a:gd name="T25" fmla="*/ 61 h 116"/>
                <a:gd name="T26" fmla="*/ 24 w 88"/>
                <a:gd name="T27" fmla="*/ 71 h 116"/>
                <a:gd name="T28" fmla="*/ 29 w 88"/>
                <a:gd name="T29" fmla="*/ 76 h 116"/>
                <a:gd name="T30" fmla="*/ 26 w 88"/>
                <a:gd name="T31" fmla="*/ 83 h 116"/>
                <a:gd name="T32" fmla="*/ 36 w 88"/>
                <a:gd name="T33" fmla="*/ 87 h 116"/>
                <a:gd name="T34" fmla="*/ 40 w 88"/>
                <a:gd name="T35" fmla="*/ 95 h 116"/>
                <a:gd name="T36" fmla="*/ 50 w 88"/>
                <a:gd name="T37" fmla="*/ 102 h 116"/>
                <a:gd name="T38" fmla="*/ 55 w 88"/>
                <a:gd name="T39" fmla="*/ 102 h 116"/>
                <a:gd name="T40" fmla="*/ 64 w 88"/>
                <a:gd name="T41" fmla="*/ 109 h 116"/>
                <a:gd name="T42" fmla="*/ 73 w 88"/>
                <a:gd name="T43" fmla="*/ 114 h 116"/>
                <a:gd name="T44" fmla="*/ 78 w 88"/>
                <a:gd name="T45" fmla="*/ 114 h 116"/>
                <a:gd name="T46" fmla="*/ 83 w 88"/>
                <a:gd name="T47" fmla="*/ 114 h 116"/>
                <a:gd name="T48" fmla="*/ 81 w 88"/>
                <a:gd name="T49" fmla="*/ 111 h 116"/>
                <a:gd name="T50" fmla="*/ 83 w 88"/>
                <a:gd name="T51" fmla="*/ 109 h 116"/>
                <a:gd name="T52" fmla="*/ 83 w 88"/>
                <a:gd name="T53" fmla="*/ 109 h 116"/>
                <a:gd name="T54" fmla="*/ 85 w 88"/>
                <a:gd name="T55" fmla="*/ 114 h 116"/>
                <a:gd name="T56" fmla="*/ 88 w 88"/>
                <a:gd name="T57" fmla="*/ 109 h 116"/>
                <a:gd name="T58" fmla="*/ 83 w 88"/>
                <a:gd name="T59" fmla="*/ 99 h 116"/>
                <a:gd name="T60" fmla="*/ 81 w 88"/>
                <a:gd name="T61" fmla="*/ 97 h 116"/>
                <a:gd name="T62" fmla="*/ 78 w 88"/>
                <a:gd name="T63" fmla="*/ 90 h 116"/>
                <a:gd name="T64" fmla="*/ 78 w 88"/>
                <a:gd name="T65" fmla="*/ 87 h 116"/>
                <a:gd name="T66" fmla="*/ 71 w 88"/>
                <a:gd name="T67" fmla="*/ 83 h 116"/>
                <a:gd name="T68" fmla="*/ 69 w 88"/>
                <a:gd name="T69" fmla="*/ 66 h 116"/>
                <a:gd name="T70" fmla="*/ 66 w 88"/>
                <a:gd name="T71" fmla="*/ 61 h 116"/>
                <a:gd name="T72" fmla="*/ 66 w 88"/>
                <a:gd name="T73" fmla="*/ 50 h 116"/>
                <a:gd name="T74" fmla="*/ 66 w 88"/>
                <a:gd name="T75" fmla="*/ 38 h 116"/>
                <a:gd name="T76" fmla="*/ 47 w 88"/>
                <a:gd name="T77" fmla="*/ 16 h 116"/>
                <a:gd name="T78" fmla="*/ 43 w 88"/>
                <a:gd name="T79" fmla="*/ 12 h 116"/>
                <a:gd name="T80" fmla="*/ 38 w 88"/>
                <a:gd name="T81" fmla="*/ 14 h 116"/>
                <a:gd name="T82" fmla="*/ 38 w 88"/>
                <a:gd name="T83" fmla="*/ 14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8" h="116">
                  <a:moveTo>
                    <a:pt x="38" y="19"/>
                  </a:moveTo>
                  <a:lnTo>
                    <a:pt x="33" y="19"/>
                  </a:lnTo>
                  <a:lnTo>
                    <a:pt x="31" y="16"/>
                  </a:lnTo>
                  <a:lnTo>
                    <a:pt x="29" y="19"/>
                  </a:lnTo>
                  <a:lnTo>
                    <a:pt x="24" y="21"/>
                  </a:lnTo>
                  <a:lnTo>
                    <a:pt x="19" y="21"/>
                  </a:lnTo>
                  <a:lnTo>
                    <a:pt x="19" y="16"/>
                  </a:lnTo>
                  <a:lnTo>
                    <a:pt x="21" y="14"/>
                  </a:lnTo>
                  <a:lnTo>
                    <a:pt x="21" y="9"/>
                  </a:lnTo>
                  <a:lnTo>
                    <a:pt x="19" y="7"/>
                  </a:lnTo>
                  <a:lnTo>
                    <a:pt x="14" y="7"/>
                  </a:lnTo>
                  <a:lnTo>
                    <a:pt x="12" y="5"/>
                  </a:lnTo>
                  <a:lnTo>
                    <a:pt x="7" y="2"/>
                  </a:lnTo>
                  <a:lnTo>
                    <a:pt x="5" y="0"/>
                  </a:lnTo>
                  <a:lnTo>
                    <a:pt x="0" y="2"/>
                  </a:lnTo>
                  <a:lnTo>
                    <a:pt x="0" y="7"/>
                  </a:lnTo>
                  <a:lnTo>
                    <a:pt x="5" y="14"/>
                  </a:lnTo>
                  <a:lnTo>
                    <a:pt x="7" y="31"/>
                  </a:lnTo>
                  <a:lnTo>
                    <a:pt x="10" y="35"/>
                  </a:lnTo>
                  <a:lnTo>
                    <a:pt x="12" y="40"/>
                  </a:lnTo>
                  <a:lnTo>
                    <a:pt x="10" y="47"/>
                  </a:lnTo>
                  <a:lnTo>
                    <a:pt x="10" y="50"/>
                  </a:lnTo>
                  <a:lnTo>
                    <a:pt x="10" y="54"/>
                  </a:lnTo>
                  <a:lnTo>
                    <a:pt x="12" y="57"/>
                  </a:lnTo>
                  <a:lnTo>
                    <a:pt x="12" y="59"/>
                  </a:lnTo>
                  <a:lnTo>
                    <a:pt x="14" y="61"/>
                  </a:lnTo>
                  <a:lnTo>
                    <a:pt x="19" y="64"/>
                  </a:lnTo>
                  <a:lnTo>
                    <a:pt x="24" y="71"/>
                  </a:lnTo>
                  <a:lnTo>
                    <a:pt x="26" y="73"/>
                  </a:lnTo>
                  <a:lnTo>
                    <a:pt x="29" y="76"/>
                  </a:lnTo>
                  <a:lnTo>
                    <a:pt x="26" y="78"/>
                  </a:lnTo>
                  <a:lnTo>
                    <a:pt x="26" y="83"/>
                  </a:lnTo>
                  <a:lnTo>
                    <a:pt x="29" y="85"/>
                  </a:lnTo>
                  <a:lnTo>
                    <a:pt x="36" y="87"/>
                  </a:lnTo>
                  <a:lnTo>
                    <a:pt x="40" y="92"/>
                  </a:lnTo>
                  <a:lnTo>
                    <a:pt x="40" y="95"/>
                  </a:lnTo>
                  <a:lnTo>
                    <a:pt x="45" y="102"/>
                  </a:lnTo>
                  <a:lnTo>
                    <a:pt x="50" y="102"/>
                  </a:lnTo>
                  <a:lnTo>
                    <a:pt x="52" y="99"/>
                  </a:lnTo>
                  <a:lnTo>
                    <a:pt x="55" y="102"/>
                  </a:lnTo>
                  <a:lnTo>
                    <a:pt x="57" y="106"/>
                  </a:lnTo>
                  <a:lnTo>
                    <a:pt x="64" y="109"/>
                  </a:lnTo>
                  <a:lnTo>
                    <a:pt x="69" y="111"/>
                  </a:lnTo>
                  <a:lnTo>
                    <a:pt x="73" y="114"/>
                  </a:lnTo>
                  <a:lnTo>
                    <a:pt x="76" y="116"/>
                  </a:lnTo>
                  <a:lnTo>
                    <a:pt x="78" y="114"/>
                  </a:lnTo>
                  <a:lnTo>
                    <a:pt x="78" y="116"/>
                  </a:lnTo>
                  <a:lnTo>
                    <a:pt x="83" y="114"/>
                  </a:lnTo>
                  <a:lnTo>
                    <a:pt x="83" y="111"/>
                  </a:lnTo>
                  <a:lnTo>
                    <a:pt x="81" y="111"/>
                  </a:lnTo>
                  <a:lnTo>
                    <a:pt x="83" y="111"/>
                  </a:lnTo>
                  <a:lnTo>
                    <a:pt x="83" y="109"/>
                  </a:lnTo>
                  <a:lnTo>
                    <a:pt x="81" y="109"/>
                  </a:lnTo>
                  <a:lnTo>
                    <a:pt x="83" y="109"/>
                  </a:lnTo>
                  <a:lnTo>
                    <a:pt x="83" y="111"/>
                  </a:lnTo>
                  <a:lnTo>
                    <a:pt x="85" y="114"/>
                  </a:lnTo>
                  <a:lnTo>
                    <a:pt x="88" y="114"/>
                  </a:lnTo>
                  <a:lnTo>
                    <a:pt x="88" y="109"/>
                  </a:lnTo>
                  <a:lnTo>
                    <a:pt x="83" y="99"/>
                  </a:lnTo>
                  <a:lnTo>
                    <a:pt x="83" y="99"/>
                  </a:lnTo>
                  <a:lnTo>
                    <a:pt x="83" y="99"/>
                  </a:lnTo>
                  <a:lnTo>
                    <a:pt x="81" y="97"/>
                  </a:lnTo>
                  <a:lnTo>
                    <a:pt x="81" y="95"/>
                  </a:lnTo>
                  <a:lnTo>
                    <a:pt x="78" y="90"/>
                  </a:lnTo>
                  <a:lnTo>
                    <a:pt x="81" y="87"/>
                  </a:lnTo>
                  <a:lnTo>
                    <a:pt x="78" y="87"/>
                  </a:lnTo>
                  <a:lnTo>
                    <a:pt x="76" y="85"/>
                  </a:lnTo>
                  <a:lnTo>
                    <a:pt x="71" y="83"/>
                  </a:lnTo>
                  <a:lnTo>
                    <a:pt x="69" y="76"/>
                  </a:lnTo>
                  <a:lnTo>
                    <a:pt x="69" y="66"/>
                  </a:lnTo>
                  <a:lnTo>
                    <a:pt x="66" y="64"/>
                  </a:lnTo>
                  <a:lnTo>
                    <a:pt x="66" y="61"/>
                  </a:lnTo>
                  <a:lnTo>
                    <a:pt x="69" y="59"/>
                  </a:lnTo>
                  <a:lnTo>
                    <a:pt x="66" y="50"/>
                  </a:lnTo>
                  <a:lnTo>
                    <a:pt x="69" y="47"/>
                  </a:lnTo>
                  <a:lnTo>
                    <a:pt x="66" y="38"/>
                  </a:lnTo>
                  <a:lnTo>
                    <a:pt x="62" y="31"/>
                  </a:lnTo>
                  <a:lnTo>
                    <a:pt x="47" y="16"/>
                  </a:lnTo>
                  <a:lnTo>
                    <a:pt x="45" y="9"/>
                  </a:lnTo>
                  <a:lnTo>
                    <a:pt x="43" y="12"/>
                  </a:lnTo>
                  <a:lnTo>
                    <a:pt x="40" y="14"/>
                  </a:lnTo>
                  <a:lnTo>
                    <a:pt x="38" y="14"/>
                  </a:lnTo>
                  <a:lnTo>
                    <a:pt x="38" y="14"/>
                  </a:lnTo>
                  <a:lnTo>
                    <a:pt x="38" y="14"/>
                  </a:lnTo>
                  <a:lnTo>
                    <a:pt x="38"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31" name="Freeform 634"/>
            <p:cNvSpPr>
              <a:spLocks/>
            </p:cNvSpPr>
            <p:nvPr/>
          </p:nvSpPr>
          <p:spPr bwMode="auto">
            <a:xfrm>
              <a:off x="7790860" y="4350840"/>
              <a:ext cx="157775" cy="105726"/>
            </a:xfrm>
            <a:custGeom>
              <a:avLst/>
              <a:gdLst>
                <a:gd name="T0" fmla="*/ 17 w 194"/>
                <a:gd name="T1" fmla="*/ 126 h 130"/>
                <a:gd name="T2" fmla="*/ 26 w 194"/>
                <a:gd name="T3" fmla="*/ 128 h 130"/>
                <a:gd name="T4" fmla="*/ 36 w 194"/>
                <a:gd name="T5" fmla="*/ 126 h 130"/>
                <a:gd name="T6" fmla="*/ 62 w 194"/>
                <a:gd name="T7" fmla="*/ 119 h 130"/>
                <a:gd name="T8" fmla="*/ 78 w 194"/>
                <a:gd name="T9" fmla="*/ 123 h 130"/>
                <a:gd name="T10" fmla="*/ 100 w 194"/>
                <a:gd name="T11" fmla="*/ 116 h 130"/>
                <a:gd name="T12" fmla="*/ 112 w 194"/>
                <a:gd name="T13" fmla="*/ 92 h 130"/>
                <a:gd name="T14" fmla="*/ 121 w 194"/>
                <a:gd name="T15" fmla="*/ 64 h 130"/>
                <a:gd name="T16" fmla="*/ 128 w 194"/>
                <a:gd name="T17" fmla="*/ 55 h 130"/>
                <a:gd name="T18" fmla="*/ 147 w 194"/>
                <a:gd name="T19" fmla="*/ 55 h 130"/>
                <a:gd name="T20" fmla="*/ 159 w 194"/>
                <a:gd name="T21" fmla="*/ 57 h 130"/>
                <a:gd name="T22" fmla="*/ 168 w 194"/>
                <a:gd name="T23" fmla="*/ 59 h 130"/>
                <a:gd name="T24" fmla="*/ 178 w 194"/>
                <a:gd name="T25" fmla="*/ 55 h 130"/>
                <a:gd name="T26" fmla="*/ 173 w 194"/>
                <a:gd name="T27" fmla="*/ 43 h 130"/>
                <a:gd name="T28" fmla="*/ 194 w 194"/>
                <a:gd name="T29" fmla="*/ 38 h 130"/>
                <a:gd name="T30" fmla="*/ 185 w 194"/>
                <a:gd name="T31" fmla="*/ 36 h 130"/>
                <a:gd name="T32" fmla="*/ 173 w 194"/>
                <a:gd name="T33" fmla="*/ 26 h 130"/>
                <a:gd name="T34" fmla="*/ 164 w 194"/>
                <a:gd name="T35" fmla="*/ 29 h 130"/>
                <a:gd name="T36" fmla="*/ 166 w 194"/>
                <a:gd name="T37" fmla="*/ 21 h 130"/>
                <a:gd name="T38" fmla="*/ 159 w 194"/>
                <a:gd name="T39" fmla="*/ 24 h 130"/>
                <a:gd name="T40" fmla="*/ 164 w 194"/>
                <a:gd name="T41" fmla="*/ 14 h 130"/>
                <a:gd name="T42" fmla="*/ 152 w 194"/>
                <a:gd name="T43" fmla="*/ 7 h 130"/>
                <a:gd name="T44" fmla="*/ 147 w 194"/>
                <a:gd name="T45" fmla="*/ 0 h 130"/>
                <a:gd name="T46" fmla="*/ 140 w 194"/>
                <a:gd name="T47" fmla="*/ 7 h 130"/>
                <a:gd name="T48" fmla="*/ 140 w 194"/>
                <a:gd name="T49" fmla="*/ 0 h 130"/>
                <a:gd name="T50" fmla="*/ 128 w 194"/>
                <a:gd name="T51" fmla="*/ 21 h 130"/>
                <a:gd name="T52" fmla="*/ 116 w 194"/>
                <a:gd name="T53" fmla="*/ 33 h 130"/>
                <a:gd name="T54" fmla="*/ 112 w 194"/>
                <a:gd name="T55" fmla="*/ 38 h 130"/>
                <a:gd name="T56" fmla="*/ 116 w 194"/>
                <a:gd name="T57" fmla="*/ 40 h 130"/>
                <a:gd name="T58" fmla="*/ 112 w 194"/>
                <a:gd name="T59" fmla="*/ 45 h 130"/>
                <a:gd name="T60" fmla="*/ 112 w 194"/>
                <a:gd name="T61" fmla="*/ 57 h 130"/>
                <a:gd name="T62" fmla="*/ 109 w 194"/>
                <a:gd name="T63" fmla="*/ 48 h 130"/>
                <a:gd name="T64" fmla="*/ 107 w 194"/>
                <a:gd name="T65" fmla="*/ 48 h 130"/>
                <a:gd name="T66" fmla="*/ 102 w 194"/>
                <a:gd name="T67" fmla="*/ 59 h 130"/>
                <a:gd name="T68" fmla="*/ 93 w 194"/>
                <a:gd name="T69" fmla="*/ 50 h 130"/>
                <a:gd name="T70" fmla="*/ 88 w 194"/>
                <a:gd name="T71" fmla="*/ 57 h 130"/>
                <a:gd name="T72" fmla="*/ 74 w 194"/>
                <a:gd name="T73" fmla="*/ 71 h 130"/>
                <a:gd name="T74" fmla="*/ 62 w 194"/>
                <a:gd name="T75" fmla="*/ 85 h 130"/>
                <a:gd name="T76" fmla="*/ 45 w 194"/>
                <a:gd name="T77" fmla="*/ 97 h 130"/>
                <a:gd name="T78" fmla="*/ 43 w 194"/>
                <a:gd name="T79" fmla="*/ 100 h 130"/>
                <a:gd name="T80" fmla="*/ 34 w 194"/>
                <a:gd name="T81" fmla="*/ 107 h 130"/>
                <a:gd name="T82" fmla="*/ 31 w 194"/>
                <a:gd name="T83" fmla="*/ 119 h 130"/>
                <a:gd name="T84" fmla="*/ 8 w 194"/>
                <a:gd name="T85" fmla="*/ 116 h 130"/>
                <a:gd name="T86" fmla="*/ 0 w 194"/>
                <a:gd name="T87" fmla="*/ 109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4" h="130">
                  <a:moveTo>
                    <a:pt x="12" y="121"/>
                  </a:moveTo>
                  <a:lnTo>
                    <a:pt x="12" y="123"/>
                  </a:lnTo>
                  <a:lnTo>
                    <a:pt x="17" y="126"/>
                  </a:lnTo>
                  <a:lnTo>
                    <a:pt x="19" y="130"/>
                  </a:lnTo>
                  <a:lnTo>
                    <a:pt x="22" y="130"/>
                  </a:lnTo>
                  <a:lnTo>
                    <a:pt x="26" y="128"/>
                  </a:lnTo>
                  <a:lnTo>
                    <a:pt x="29" y="126"/>
                  </a:lnTo>
                  <a:lnTo>
                    <a:pt x="34" y="126"/>
                  </a:lnTo>
                  <a:lnTo>
                    <a:pt x="36" y="126"/>
                  </a:lnTo>
                  <a:lnTo>
                    <a:pt x="48" y="126"/>
                  </a:lnTo>
                  <a:lnTo>
                    <a:pt x="60" y="121"/>
                  </a:lnTo>
                  <a:lnTo>
                    <a:pt x="62" y="119"/>
                  </a:lnTo>
                  <a:lnTo>
                    <a:pt x="71" y="119"/>
                  </a:lnTo>
                  <a:lnTo>
                    <a:pt x="76" y="121"/>
                  </a:lnTo>
                  <a:lnTo>
                    <a:pt x="78" y="123"/>
                  </a:lnTo>
                  <a:lnTo>
                    <a:pt x="83" y="123"/>
                  </a:lnTo>
                  <a:lnTo>
                    <a:pt x="90" y="119"/>
                  </a:lnTo>
                  <a:lnTo>
                    <a:pt x="100" y="116"/>
                  </a:lnTo>
                  <a:lnTo>
                    <a:pt x="100" y="114"/>
                  </a:lnTo>
                  <a:lnTo>
                    <a:pt x="109" y="102"/>
                  </a:lnTo>
                  <a:lnTo>
                    <a:pt x="112" y="92"/>
                  </a:lnTo>
                  <a:lnTo>
                    <a:pt x="119" y="83"/>
                  </a:lnTo>
                  <a:lnTo>
                    <a:pt x="121" y="69"/>
                  </a:lnTo>
                  <a:lnTo>
                    <a:pt x="121" y="64"/>
                  </a:lnTo>
                  <a:lnTo>
                    <a:pt x="123" y="62"/>
                  </a:lnTo>
                  <a:lnTo>
                    <a:pt x="123" y="59"/>
                  </a:lnTo>
                  <a:lnTo>
                    <a:pt x="128" y="55"/>
                  </a:lnTo>
                  <a:lnTo>
                    <a:pt x="130" y="55"/>
                  </a:lnTo>
                  <a:lnTo>
                    <a:pt x="138" y="55"/>
                  </a:lnTo>
                  <a:lnTo>
                    <a:pt x="147" y="55"/>
                  </a:lnTo>
                  <a:lnTo>
                    <a:pt x="149" y="57"/>
                  </a:lnTo>
                  <a:lnTo>
                    <a:pt x="154" y="57"/>
                  </a:lnTo>
                  <a:lnTo>
                    <a:pt x="159" y="57"/>
                  </a:lnTo>
                  <a:lnTo>
                    <a:pt x="159" y="57"/>
                  </a:lnTo>
                  <a:lnTo>
                    <a:pt x="164" y="59"/>
                  </a:lnTo>
                  <a:lnTo>
                    <a:pt x="168" y="59"/>
                  </a:lnTo>
                  <a:lnTo>
                    <a:pt x="171" y="57"/>
                  </a:lnTo>
                  <a:lnTo>
                    <a:pt x="178" y="57"/>
                  </a:lnTo>
                  <a:lnTo>
                    <a:pt x="178" y="55"/>
                  </a:lnTo>
                  <a:lnTo>
                    <a:pt x="171" y="50"/>
                  </a:lnTo>
                  <a:lnTo>
                    <a:pt x="171" y="45"/>
                  </a:lnTo>
                  <a:lnTo>
                    <a:pt x="173" y="43"/>
                  </a:lnTo>
                  <a:lnTo>
                    <a:pt x="183" y="43"/>
                  </a:lnTo>
                  <a:lnTo>
                    <a:pt x="190" y="43"/>
                  </a:lnTo>
                  <a:lnTo>
                    <a:pt x="194" y="38"/>
                  </a:lnTo>
                  <a:lnTo>
                    <a:pt x="192" y="36"/>
                  </a:lnTo>
                  <a:lnTo>
                    <a:pt x="190" y="36"/>
                  </a:lnTo>
                  <a:lnTo>
                    <a:pt x="185" y="36"/>
                  </a:lnTo>
                  <a:lnTo>
                    <a:pt x="180" y="31"/>
                  </a:lnTo>
                  <a:lnTo>
                    <a:pt x="178" y="31"/>
                  </a:lnTo>
                  <a:lnTo>
                    <a:pt x="173" y="26"/>
                  </a:lnTo>
                  <a:lnTo>
                    <a:pt x="171" y="26"/>
                  </a:lnTo>
                  <a:lnTo>
                    <a:pt x="166" y="31"/>
                  </a:lnTo>
                  <a:lnTo>
                    <a:pt x="164" y="29"/>
                  </a:lnTo>
                  <a:lnTo>
                    <a:pt x="168" y="24"/>
                  </a:lnTo>
                  <a:lnTo>
                    <a:pt x="166" y="21"/>
                  </a:lnTo>
                  <a:lnTo>
                    <a:pt x="166" y="21"/>
                  </a:lnTo>
                  <a:lnTo>
                    <a:pt x="161" y="26"/>
                  </a:lnTo>
                  <a:lnTo>
                    <a:pt x="161" y="24"/>
                  </a:lnTo>
                  <a:lnTo>
                    <a:pt x="159" y="24"/>
                  </a:lnTo>
                  <a:lnTo>
                    <a:pt x="159" y="17"/>
                  </a:lnTo>
                  <a:lnTo>
                    <a:pt x="164" y="17"/>
                  </a:lnTo>
                  <a:lnTo>
                    <a:pt x="164" y="14"/>
                  </a:lnTo>
                  <a:lnTo>
                    <a:pt x="157" y="10"/>
                  </a:lnTo>
                  <a:lnTo>
                    <a:pt x="157" y="12"/>
                  </a:lnTo>
                  <a:lnTo>
                    <a:pt x="152" y="7"/>
                  </a:lnTo>
                  <a:lnTo>
                    <a:pt x="152" y="3"/>
                  </a:lnTo>
                  <a:lnTo>
                    <a:pt x="147" y="0"/>
                  </a:lnTo>
                  <a:lnTo>
                    <a:pt x="147" y="0"/>
                  </a:lnTo>
                  <a:lnTo>
                    <a:pt x="147" y="5"/>
                  </a:lnTo>
                  <a:lnTo>
                    <a:pt x="142" y="10"/>
                  </a:lnTo>
                  <a:lnTo>
                    <a:pt x="140" y="7"/>
                  </a:lnTo>
                  <a:lnTo>
                    <a:pt x="142" y="5"/>
                  </a:lnTo>
                  <a:lnTo>
                    <a:pt x="142" y="0"/>
                  </a:lnTo>
                  <a:lnTo>
                    <a:pt x="140" y="0"/>
                  </a:lnTo>
                  <a:lnTo>
                    <a:pt x="135" y="10"/>
                  </a:lnTo>
                  <a:lnTo>
                    <a:pt x="133" y="12"/>
                  </a:lnTo>
                  <a:lnTo>
                    <a:pt x="128" y="21"/>
                  </a:lnTo>
                  <a:lnTo>
                    <a:pt x="128" y="26"/>
                  </a:lnTo>
                  <a:lnTo>
                    <a:pt x="121" y="33"/>
                  </a:lnTo>
                  <a:lnTo>
                    <a:pt x="116" y="33"/>
                  </a:lnTo>
                  <a:lnTo>
                    <a:pt x="112" y="36"/>
                  </a:lnTo>
                  <a:lnTo>
                    <a:pt x="109" y="38"/>
                  </a:lnTo>
                  <a:lnTo>
                    <a:pt x="112" y="38"/>
                  </a:lnTo>
                  <a:lnTo>
                    <a:pt x="109" y="40"/>
                  </a:lnTo>
                  <a:lnTo>
                    <a:pt x="112" y="40"/>
                  </a:lnTo>
                  <a:lnTo>
                    <a:pt x="116" y="40"/>
                  </a:lnTo>
                  <a:lnTo>
                    <a:pt x="114" y="43"/>
                  </a:lnTo>
                  <a:lnTo>
                    <a:pt x="112" y="45"/>
                  </a:lnTo>
                  <a:lnTo>
                    <a:pt x="112" y="45"/>
                  </a:lnTo>
                  <a:lnTo>
                    <a:pt x="112" y="48"/>
                  </a:lnTo>
                  <a:lnTo>
                    <a:pt x="114" y="55"/>
                  </a:lnTo>
                  <a:lnTo>
                    <a:pt x="112" y="57"/>
                  </a:lnTo>
                  <a:lnTo>
                    <a:pt x="109" y="57"/>
                  </a:lnTo>
                  <a:lnTo>
                    <a:pt x="109" y="50"/>
                  </a:lnTo>
                  <a:lnTo>
                    <a:pt x="109" y="48"/>
                  </a:lnTo>
                  <a:lnTo>
                    <a:pt x="107" y="48"/>
                  </a:lnTo>
                  <a:lnTo>
                    <a:pt x="107" y="48"/>
                  </a:lnTo>
                  <a:lnTo>
                    <a:pt x="107" y="48"/>
                  </a:lnTo>
                  <a:lnTo>
                    <a:pt x="104" y="50"/>
                  </a:lnTo>
                  <a:lnTo>
                    <a:pt x="104" y="59"/>
                  </a:lnTo>
                  <a:lnTo>
                    <a:pt x="102" y="59"/>
                  </a:lnTo>
                  <a:lnTo>
                    <a:pt x="100" y="57"/>
                  </a:lnTo>
                  <a:lnTo>
                    <a:pt x="95" y="52"/>
                  </a:lnTo>
                  <a:lnTo>
                    <a:pt x="93" y="50"/>
                  </a:lnTo>
                  <a:lnTo>
                    <a:pt x="90" y="50"/>
                  </a:lnTo>
                  <a:lnTo>
                    <a:pt x="88" y="52"/>
                  </a:lnTo>
                  <a:lnTo>
                    <a:pt x="88" y="57"/>
                  </a:lnTo>
                  <a:lnTo>
                    <a:pt x="83" y="62"/>
                  </a:lnTo>
                  <a:lnTo>
                    <a:pt x="81" y="66"/>
                  </a:lnTo>
                  <a:lnTo>
                    <a:pt x="74" y="71"/>
                  </a:lnTo>
                  <a:lnTo>
                    <a:pt x="74" y="76"/>
                  </a:lnTo>
                  <a:lnTo>
                    <a:pt x="69" y="81"/>
                  </a:lnTo>
                  <a:lnTo>
                    <a:pt x="62" y="85"/>
                  </a:lnTo>
                  <a:lnTo>
                    <a:pt x="45" y="90"/>
                  </a:lnTo>
                  <a:lnTo>
                    <a:pt x="45" y="90"/>
                  </a:lnTo>
                  <a:lnTo>
                    <a:pt x="45" y="97"/>
                  </a:lnTo>
                  <a:lnTo>
                    <a:pt x="48" y="100"/>
                  </a:lnTo>
                  <a:lnTo>
                    <a:pt x="45" y="97"/>
                  </a:lnTo>
                  <a:lnTo>
                    <a:pt x="43" y="100"/>
                  </a:lnTo>
                  <a:lnTo>
                    <a:pt x="38" y="100"/>
                  </a:lnTo>
                  <a:lnTo>
                    <a:pt x="36" y="102"/>
                  </a:lnTo>
                  <a:lnTo>
                    <a:pt x="34" y="107"/>
                  </a:lnTo>
                  <a:lnTo>
                    <a:pt x="34" y="114"/>
                  </a:lnTo>
                  <a:lnTo>
                    <a:pt x="31" y="119"/>
                  </a:lnTo>
                  <a:lnTo>
                    <a:pt x="31" y="119"/>
                  </a:lnTo>
                  <a:lnTo>
                    <a:pt x="22" y="119"/>
                  </a:lnTo>
                  <a:lnTo>
                    <a:pt x="15" y="114"/>
                  </a:lnTo>
                  <a:lnTo>
                    <a:pt x="8" y="116"/>
                  </a:lnTo>
                  <a:lnTo>
                    <a:pt x="5" y="111"/>
                  </a:lnTo>
                  <a:lnTo>
                    <a:pt x="3" y="109"/>
                  </a:lnTo>
                  <a:lnTo>
                    <a:pt x="0" y="109"/>
                  </a:lnTo>
                  <a:lnTo>
                    <a:pt x="5" y="116"/>
                  </a:lnTo>
                  <a:lnTo>
                    <a:pt x="12" y="12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32" name="Freeform 635"/>
            <p:cNvSpPr>
              <a:spLocks/>
            </p:cNvSpPr>
            <p:nvPr/>
          </p:nvSpPr>
          <p:spPr bwMode="auto">
            <a:xfrm>
              <a:off x="7821765" y="4429727"/>
              <a:ext cx="2440" cy="2439"/>
            </a:xfrm>
            <a:custGeom>
              <a:avLst/>
              <a:gdLst>
                <a:gd name="T0" fmla="*/ 0 w 3"/>
                <a:gd name="T1" fmla="*/ 0 h 3"/>
                <a:gd name="T2" fmla="*/ 0 w 3"/>
                <a:gd name="T3" fmla="*/ 3 h 3"/>
                <a:gd name="T4" fmla="*/ 3 w 3"/>
                <a:gd name="T5" fmla="*/ 0 h 3"/>
                <a:gd name="T6" fmla="*/ 0 w 3"/>
                <a:gd name="T7" fmla="*/ 0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3"/>
                  </a:lnTo>
                  <a:lnTo>
                    <a:pt x="3"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33" name="Freeform 636"/>
            <p:cNvSpPr>
              <a:spLocks/>
            </p:cNvSpPr>
            <p:nvPr/>
          </p:nvSpPr>
          <p:spPr bwMode="auto">
            <a:xfrm>
              <a:off x="7821765" y="4425662"/>
              <a:ext cx="0" cy="2439"/>
            </a:xfrm>
            <a:custGeom>
              <a:avLst/>
              <a:gdLst>
                <a:gd name="T0" fmla="*/ 3 h 3"/>
                <a:gd name="T1" fmla="*/ 3 h 3"/>
                <a:gd name="T2" fmla="*/ 0 h 3"/>
                <a:gd name="T3" fmla="*/ 0 h 3"/>
                <a:gd name="T4" fmla="*/ 3 h 3"/>
                <a:gd name="T5" fmla="*/ 3 h 3"/>
              </a:gdLst>
              <a:ahLst/>
              <a:cxnLst>
                <a:cxn ang="0">
                  <a:pos x="0" y="T0"/>
                </a:cxn>
                <a:cxn ang="0">
                  <a:pos x="0" y="T1"/>
                </a:cxn>
                <a:cxn ang="0">
                  <a:pos x="0" y="T2"/>
                </a:cxn>
                <a:cxn ang="0">
                  <a:pos x="0" y="T3"/>
                </a:cxn>
                <a:cxn ang="0">
                  <a:pos x="0" y="T4"/>
                </a:cxn>
                <a:cxn ang="0">
                  <a:pos x="0" y="T5"/>
                </a:cxn>
              </a:cxnLst>
              <a:rect l="0" t="0" r="r" b="b"/>
              <a:pathLst>
                <a:path h="3">
                  <a:moveTo>
                    <a:pt x="0" y="3"/>
                  </a:moveTo>
                  <a:lnTo>
                    <a:pt x="0" y="3"/>
                  </a:lnTo>
                  <a:lnTo>
                    <a:pt x="0" y="0"/>
                  </a:lnTo>
                  <a:lnTo>
                    <a:pt x="0" y="0"/>
                  </a:lnTo>
                  <a:lnTo>
                    <a:pt x="0" y="3"/>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34" name="Freeform 637"/>
            <p:cNvSpPr>
              <a:spLocks/>
            </p:cNvSpPr>
            <p:nvPr/>
          </p:nvSpPr>
          <p:spPr bwMode="auto">
            <a:xfrm>
              <a:off x="7910410" y="4345147"/>
              <a:ext cx="4066" cy="4066"/>
            </a:xfrm>
            <a:custGeom>
              <a:avLst/>
              <a:gdLst>
                <a:gd name="T0" fmla="*/ 0 w 5"/>
                <a:gd name="T1" fmla="*/ 5 h 5"/>
                <a:gd name="T2" fmla="*/ 5 w 5"/>
                <a:gd name="T3" fmla="*/ 2 h 5"/>
                <a:gd name="T4" fmla="*/ 5 w 5"/>
                <a:gd name="T5" fmla="*/ 0 h 5"/>
                <a:gd name="T6" fmla="*/ 5 w 5"/>
                <a:gd name="T7" fmla="*/ 0 h 5"/>
                <a:gd name="T8" fmla="*/ 0 w 5"/>
                <a:gd name="T9" fmla="*/ 2 h 5"/>
                <a:gd name="T10" fmla="*/ 0 w 5"/>
                <a:gd name="T11" fmla="*/ 5 h 5"/>
              </a:gdLst>
              <a:ahLst/>
              <a:cxnLst>
                <a:cxn ang="0">
                  <a:pos x="T0" y="T1"/>
                </a:cxn>
                <a:cxn ang="0">
                  <a:pos x="T2" y="T3"/>
                </a:cxn>
                <a:cxn ang="0">
                  <a:pos x="T4" y="T5"/>
                </a:cxn>
                <a:cxn ang="0">
                  <a:pos x="T6" y="T7"/>
                </a:cxn>
                <a:cxn ang="0">
                  <a:pos x="T8" y="T9"/>
                </a:cxn>
                <a:cxn ang="0">
                  <a:pos x="T10" y="T11"/>
                </a:cxn>
              </a:cxnLst>
              <a:rect l="0" t="0" r="r" b="b"/>
              <a:pathLst>
                <a:path w="5" h="5">
                  <a:moveTo>
                    <a:pt x="0" y="5"/>
                  </a:moveTo>
                  <a:lnTo>
                    <a:pt x="5" y="2"/>
                  </a:lnTo>
                  <a:lnTo>
                    <a:pt x="5" y="0"/>
                  </a:lnTo>
                  <a:lnTo>
                    <a:pt x="5" y="0"/>
                  </a:lnTo>
                  <a:lnTo>
                    <a:pt x="0" y="2"/>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35" name="Freeform 638"/>
            <p:cNvSpPr>
              <a:spLocks/>
            </p:cNvSpPr>
            <p:nvPr/>
          </p:nvSpPr>
          <p:spPr bwMode="auto">
            <a:xfrm>
              <a:off x="7904718" y="4345147"/>
              <a:ext cx="4066" cy="1627"/>
            </a:xfrm>
            <a:custGeom>
              <a:avLst/>
              <a:gdLst>
                <a:gd name="T0" fmla="*/ 2 w 5"/>
                <a:gd name="T1" fmla="*/ 2 h 2"/>
                <a:gd name="T2" fmla="*/ 5 w 5"/>
                <a:gd name="T3" fmla="*/ 0 h 2"/>
                <a:gd name="T4" fmla="*/ 5 w 5"/>
                <a:gd name="T5" fmla="*/ 0 h 2"/>
                <a:gd name="T6" fmla="*/ 0 w 5"/>
                <a:gd name="T7" fmla="*/ 2 h 2"/>
                <a:gd name="T8" fmla="*/ 2 w 5"/>
                <a:gd name="T9" fmla="*/ 2 h 2"/>
              </a:gdLst>
              <a:ahLst/>
              <a:cxnLst>
                <a:cxn ang="0">
                  <a:pos x="T0" y="T1"/>
                </a:cxn>
                <a:cxn ang="0">
                  <a:pos x="T2" y="T3"/>
                </a:cxn>
                <a:cxn ang="0">
                  <a:pos x="T4" y="T5"/>
                </a:cxn>
                <a:cxn ang="0">
                  <a:pos x="T6" y="T7"/>
                </a:cxn>
                <a:cxn ang="0">
                  <a:pos x="T8" y="T9"/>
                </a:cxn>
              </a:cxnLst>
              <a:rect l="0" t="0" r="r" b="b"/>
              <a:pathLst>
                <a:path w="5" h="2">
                  <a:moveTo>
                    <a:pt x="2" y="2"/>
                  </a:moveTo>
                  <a:lnTo>
                    <a:pt x="5" y="0"/>
                  </a:lnTo>
                  <a:lnTo>
                    <a:pt x="5" y="0"/>
                  </a:lnTo>
                  <a:lnTo>
                    <a:pt x="0" y="2"/>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36" name="Freeform 639"/>
            <p:cNvSpPr>
              <a:spLocks/>
            </p:cNvSpPr>
            <p:nvPr/>
          </p:nvSpPr>
          <p:spPr bwMode="auto">
            <a:xfrm>
              <a:off x="7821765" y="4425662"/>
              <a:ext cx="5693" cy="4066"/>
            </a:xfrm>
            <a:custGeom>
              <a:avLst/>
              <a:gdLst>
                <a:gd name="T0" fmla="*/ 7 w 7"/>
                <a:gd name="T1" fmla="*/ 5 h 5"/>
                <a:gd name="T2" fmla="*/ 5 w 7"/>
                <a:gd name="T3" fmla="*/ 0 h 5"/>
                <a:gd name="T4" fmla="*/ 3 w 7"/>
                <a:gd name="T5" fmla="*/ 0 h 5"/>
                <a:gd name="T6" fmla="*/ 3 w 7"/>
                <a:gd name="T7" fmla="*/ 0 h 5"/>
                <a:gd name="T8" fmla="*/ 0 w 7"/>
                <a:gd name="T9" fmla="*/ 0 h 5"/>
                <a:gd name="T10" fmla="*/ 0 w 7"/>
                <a:gd name="T11" fmla="*/ 3 h 5"/>
                <a:gd name="T12" fmla="*/ 5 w 7"/>
                <a:gd name="T13" fmla="*/ 5 h 5"/>
                <a:gd name="T14" fmla="*/ 7 w 7"/>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7" y="5"/>
                  </a:moveTo>
                  <a:lnTo>
                    <a:pt x="5" y="0"/>
                  </a:lnTo>
                  <a:lnTo>
                    <a:pt x="3" y="0"/>
                  </a:lnTo>
                  <a:lnTo>
                    <a:pt x="3" y="0"/>
                  </a:lnTo>
                  <a:lnTo>
                    <a:pt x="0" y="0"/>
                  </a:lnTo>
                  <a:lnTo>
                    <a:pt x="0" y="3"/>
                  </a:lnTo>
                  <a:lnTo>
                    <a:pt x="5" y="5"/>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37" name="Freeform 640"/>
            <p:cNvSpPr>
              <a:spLocks/>
            </p:cNvSpPr>
            <p:nvPr/>
          </p:nvSpPr>
          <p:spPr bwMode="auto">
            <a:xfrm>
              <a:off x="7631459" y="4374425"/>
              <a:ext cx="2440" cy="5693"/>
            </a:xfrm>
            <a:custGeom>
              <a:avLst/>
              <a:gdLst>
                <a:gd name="T0" fmla="*/ 0 w 3"/>
                <a:gd name="T1" fmla="*/ 0 h 7"/>
                <a:gd name="T2" fmla="*/ 0 w 3"/>
                <a:gd name="T3" fmla="*/ 4 h 7"/>
                <a:gd name="T4" fmla="*/ 3 w 3"/>
                <a:gd name="T5" fmla="*/ 7 h 7"/>
                <a:gd name="T6" fmla="*/ 3 w 3"/>
                <a:gd name="T7" fmla="*/ 7 h 7"/>
                <a:gd name="T8" fmla="*/ 3 w 3"/>
                <a:gd name="T9" fmla="*/ 4 h 7"/>
                <a:gd name="T10" fmla="*/ 0 w 3"/>
                <a:gd name="T11" fmla="*/ 2 h 7"/>
                <a:gd name="T12" fmla="*/ 0 w 3"/>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3" h="7">
                  <a:moveTo>
                    <a:pt x="0" y="0"/>
                  </a:moveTo>
                  <a:lnTo>
                    <a:pt x="0" y="4"/>
                  </a:lnTo>
                  <a:lnTo>
                    <a:pt x="3" y="7"/>
                  </a:lnTo>
                  <a:lnTo>
                    <a:pt x="3" y="7"/>
                  </a:lnTo>
                  <a:lnTo>
                    <a:pt x="3" y="4"/>
                  </a:lnTo>
                  <a:lnTo>
                    <a:pt x="0"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38" name="Freeform 641"/>
            <p:cNvSpPr>
              <a:spLocks/>
            </p:cNvSpPr>
            <p:nvPr/>
          </p:nvSpPr>
          <p:spPr bwMode="auto">
            <a:xfrm>
              <a:off x="7820138" y="4429727"/>
              <a:ext cx="1626" cy="2439"/>
            </a:xfrm>
            <a:custGeom>
              <a:avLst/>
              <a:gdLst>
                <a:gd name="T0" fmla="*/ 0 w 2"/>
                <a:gd name="T1" fmla="*/ 3 h 3"/>
                <a:gd name="T2" fmla="*/ 2 w 2"/>
                <a:gd name="T3" fmla="*/ 3 h 3"/>
                <a:gd name="T4" fmla="*/ 2 w 2"/>
                <a:gd name="T5" fmla="*/ 0 h 3"/>
                <a:gd name="T6" fmla="*/ 0 w 2"/>
                <a:gd name="T7" fmla="*/ 3 h 3"/>
              </a:gdLst>
              <a:ahLst/>
              <a:cxnLst>
                <a:cxn ang="0">
                  <a:pos x="T0" y="T1"/>
                </a:cxn>
                <a:cxn ang="0">
                  <a:pos x="T2" y="T3"/>
                </a:cxn>
                <a:cxn ang="0">
                  <a:pos x="T4" y="T5"/>
                </a:cxn>
                <a:cxn ang="0">
                  <a:pos x="T6" y="T7"/>
                </a:cxn>
              </a:cxnLst>
              <a:rect l="0" t="0" r="r" b="b"/>
              <a:pathLst>
                <a:path w="2" h="3">
                  <a:moveTo>
                    <a:pt x="0" y="3"/>
                  </a:moveTo>
                  <a:lnTo>
                    <a:pt x="2" y="3"/>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39" name="Freeform 642"/>
            <p:cNvSpPr>
              <a:spLocks/>
            </p:cNvSpPr>
            <p:nvPr/>
          </p:nvSpPr>
          <p:spPr bwMode="auto">
            <a:xfrm>
              <a:off x="7864055" y="4383372"/>
              <a:ext cx="13826" cy="15452"/>
            </a:xfrm>
            <a:custGeom>
              <a:avLst/>
              <a:gdLst>
                <a:gd name="T0" fmla="*/ 5 w 17"/>
                <a:gd name="T1" fmla="*/ 12 h 19"/>
                <a:gd name="T2" fmla="*/ 10 w 17"/>
                <a:gd name="T3" fmla="*/ 17 h 19"/>
                <a:gd name="T4" fmla="*/ 12 w 17"/>
                <a:gd name="T5" fmla="*/ 19 h 19"/>
                <a:gd name="T6" fmla="*/ 14 w 17"/>
                <a:gd name="T7" fmla="*/ 19 h 19"/>
                <a:gd name="T8" fmla="*/ 14 w 17"/>
                <a:gd name="T9" fmla="*/ 10 h 19"/>
                <a:gd name="T10" fmla="*/ 17 w 17"/>
                <a:gd name="T11" fmla="*/ 8 h 19"/>
                <a:gd name="T12" fmla="*/ 17 w 17"/>
                <a:gd name="T13" fmla="*/ 8 h 19"/>
                <a:gd name="T14" fmla="*/ 17 w 17"/>
                <a:gd name="T15" fmla="*/ 5 h 19"/>
                <a:gd name="T16" fmla="*/ 17 w 17"/>
                <a:gd name="T17" fmla="*/ 0 h 19"/>
                <a:gd name="T18" fmla="*/ 14 w 17"/>
                <a:gd name="T19" fmla="*/ 3 h 19"/>
                <a:gd name="T20" fmla="*/ 10 w 17"/>
                <a:gd name="T21" fmla="*/ 5 h 19"/>
                <a:gd name="T22" fmla="*/ 0 w 17"/>
                <a:gd name="T23" fmla="*/ 8 h 19"/>
                <a:gd name="T24" fmla="*/ 0 w 17"/>
                <a:gd name="T25" fmla="*/ 10 h 19"/>
                <a:gd name="T26" fmla="*/ 3 w 17"/>
                <a:gd name="T27" fmla="*/ 10 h 19"/>
                <a:gd name="T28" fmla="*/ 5 w 17"/>
                <a:gd name="T29"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9">
                  <a:moveTo>
                    <a:pt x="5" y="12"/>
                  </a:moveTo>
                  <a:lnTo>
                    <a:pt x="10" y="17"/>
                  </a:lnTo>
                  <a:lnTo>
                    <a:pt x="12" y="19"/>
                  </a:lnTo>
                  <a:lnTo>
                    <a:pt x="14" y="19"/>
                  </a:lnTo>
                  <a:lnTo>
                    <a:pt x="14" y="10"/>
                  </a:lnTo>
                  <a:lnTo>
                    <a:pt x="17" y="8"/>
                  </a:lnTo>
                  <a:lnTo>
                    <a:pt x="17" y="8"/>
                  </a:lnTo>
                  <a:lnTo>
                    <a:pt x="17" y="5"/>
                  </a:lnTo>
                  <a:lnTo>
                    <a:pt x="17" y="0"/>
                  </a:lnTo>
                  <a:lnTo>
                    <a:pt x="14" y="3"/>
                  </a:lnTo>
                  <a:lnTo>
                    <a:pt x="10" y="5"/>
                  </a:lnTo>
                  <a:lnTo>
                    <a:pt x="0" y="8"/>
                  </a:lnTo>
                  <a:lnTo>
                    <a:pt x="0" y="10"/>
                  </a:lnTo>
                  <a:lnTo>
                    <a:pt x="3" y="10"/>
                  </a:lnTo>
                  <a:lnTo>
                    <a:pt x="5"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40" name="Freeform 643"/>
            <p:cNvSpPr>
              <a:spLocks/>
            </p:cNvSpPr>
            <p:nvPr/>
          </p:nvSpPr>
          <p:spPr bwMode="auto">
            <a:xfrm>
              <a:off x="7879507" y="4387438"/>
              <a:ext cx="4066" cy="9760"/>
            </a:xfrm>
            <a:custGeom>
              <a:avLst/>
              <a:gdLst>
                <a:gd name="T0" fmla="*/ 0 w 5"/>
                <a:gd name="T1" fmla="*/ 12 h 12"/>
                <a:gd name="T2" fmla="*/ 3 w 5"/>
                <a:gd name="T3" fmla="*/ 12 h 12"/>
                <a:gd name="T4" fmla="*/ 5 w 5"/>
                <a:gd name="T5" fmla="*/ 10 h 12"/>
                <a:gd name="T6" fmla="*/ 3 w 5"/>
                <a:gd name="T7" fmla="*/ 3 h 12"/>
                <a:gd name="T8" fmla="*/ 3 w 5"/>
                <a:gd name="T9" fmla="*/ 0 h 12"/>
                <a:gd name="T10" fmla="*/ 0 w 5"/>
                <a:gd name="T11" fmla="*/ 3 h 12"/>
                <a:gd name="T12" fmla="*/ 0 w 5"/>
                <a:gd name="T13" fmla="*/ 3 h 12"/>
                <a:gd name="T14" fmla="*/ 0 w 5"/>
                <a:gd name="T15" fmla="*/ 5 h 12"/>
                <a:gd name="T16" fmla="*/ 0 w 5"/>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2">
                  <a:moveTo>
                    <a:pt x="0" y="12"/>
                  </a:moveTo>
                  <a:lnTo>
                    <a:pt x="3" y="12"/>
                  </a:lnTo>
                  <a:lnTo>
                    <a:pt x="5" y="10"/>
                  </a:lnTo>
                  <a:lnTo>
                    <a:pt x="3" y="3"/>
                  </a:lnTo>
                  <a:lnTo>
                    <a:pt x="3" y="0"/>
                  </a:lnTo>
                  <a:lnTo>
                    <a:pt x="0" y="3"/>
                  </a:lnTo>
                  <a:lnTo>
                    <a:pt x="0" y="3"/>
                  </a:lnTo>
                  <a:lnTo>
                    <a:pt x="0" y="5"/>
                  </a:lnTo>
                  <a:lnTo>
                    <a:pt x="0"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41" name="Freeform 644"/>
            <p:cNvSpPr>
              <a:spLocks/>
            </p:cNvSpPr>
            <p:nvPr/>
          </p:nvSpPr>
          <p:spPr bwMode="auto">
            <a:xfrm>
              <a:off x="7690827" y="4289032"/>
              <a:ext cx="4066" cy="9760"/>
            </a:xfrm>
            <a:custGeom>
              <a:avLst/>
              <a:gdLst>
                <a:gd name="T0" fmla="*/ 3 w 5"/>
                <a:gd name="T1" fmla="*/ 12 h 12"/>
                <a:gd name="T2" fmla="*/ 5 w 5"/>
                <a:gd name="T3" fmla="*/ 10 h 12"/>
                <a:gd name="T4" fmla="*/ 5 w 5"/>
                <a:gd name="T5" fmla="*/ 5 h 12"/>
                <a:gd name="T6" fmla="*/ 5 w 5"/>
                <a:gd name="T7" fmla="*/ 5 h 12"/>
                <a:gd name="T8" fmla="*/ 3 w 5"/>
                <a:gd name="T9" fmla="*/ 0 h 12"/>
                <a:gd name="T10" fmla="*/ 0 w 5"/>
                <a:gd name="T11" fmla="*/ 3 h 12"/>
                <a:gd name="T12" fmla="*/ 0 w 5"/>
                <a:gd name="T13" fmla="*/ 8 h 12"/>
                <a:gd name="T14" fmla="*/ 0 w 5"/>
                <a:gd name="T15" fmla="*/ 8 h 12"/>
                <a:gd name="T16" fmla="*/ 3 w 5"/>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2">
                  <a:moveTo>
                    <a:pt x="3" y="12"/>
                  </a:moveTo>
                  <a:lnTo>
                    <a:pt x="5" y="10"/>
                  </a:lnTo>
                  <a:lnTo>
                    <a:pt x="5" y="5"/>
                  </a:lnTo>
                  <a:lnTo>
                    <a:pt x="5" y="5"/>
                  </a:lnTo>
                  <a:lnTo>
                    <a:pt x="3" y="0"/>
                  </a:lnTo>
                  <a:lnTo>
                    <a:pt x="0" y="3"/>
                  </a:lnTo>
                  <a:lnTo>
                    <a:pt x="0" y="8"/>
                  </a:lnTo>
                  <a:lnTo>
                    <a:pt x="0" y="8"/>
                  </a:lnTo>
                  <a:lnTo>
                    <a:pt x="3"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42" name="Freeform 645"/>
            <p:cNvSpPr>
              <a:spLocks/>
            </p:cNvSpPr>
            <p:nvPr/>
          </p:nvSpPr>
          <p:spPr bwMode="auto">
            <a:xfrm>
              <a:off x="7645285" y="4058063"/>
              <a:ext cx="136630" cy="265941"/>
            </a:xfrm>
            <a:custGeom>
              <a:avLst/>
              <a:gdLst>
                <a:gd name="T0" fmla="*/ 101 w 168"/>
                <a:gd name="T1" fmla="*/ 34 h 327"/>
                <a:gd name="T2" fmla="*/ 90 w 168"/>
                <a:gd name="T3" fmla="*/ 17 h 327"/>
                <a:gd name="T4" fmla="*/ 82 w 168"/>
                <a:gd name="T5" fmla="*/ 10 h 327"/>
                <a:gd name="T6" fmla="*/ 64 w 168"/>
                <a:gd name="T7" fmla="*/ 0 h 327"/>
                <a:gd name="T8" fmla="*/ 45 w 168"/>
                <a:gd name="T9" fmla="*/ 15 h 327"/>
                <a:gd name="T10" fmla="*/ 28 w 168"/>
                <a:gd name="T11" fmla="*/ 15 h 327"/>
                <a:gd name="T12" fmla="*/ 16 w 168"/>
                <a:gd name="T13" fmla="*/ 19 h 327"/>
                <a:gd name="T14" fmla="*/ 4 w 168"/>
                <a:gd name="T15" fmla="*/ 17 h 327"/>
                <a:gd name="T16" fmla="*/ 0 w 168"/>
                <a:gd name="T17" fmla="*/ 24 h 327"/>
                <a:gd name="T18" fmla="*/ 14 w 168"/>
                <a:gd name="T19" fmla="*/ 43 h 327"/>
                <a:gd name="T20" fmla="*/ 42 w 168"/>
                <a:gd name="T21" fmla="*/ 55 h 327"/>
                <a:gd name="T22" fmla="*/ 56 w 168"/>
                <a:gd name="T23" fmla="*/ 69 h 327"/>
                <a:gd name="T24" fmla="*/ 56 w 168"/>
                <a:gd name="T25" fmla="*/ 83 h 327"/>
                <a:gd name="T26" fmla="*/ 47 w 168"/>
                <a:gd name="T27" fmla="*/ 95 h 327"/>
                <a:gd name="T28" fmla="*/ 59 w 168"/>
                <a:gd name="T29" fmla="*/ 107 h 327"/>
                <a:gd name="T30" fmla="*/ 82 w 168"/>
                <a:gd name="T31" fmla="*/ 126 h 327"/>
                <a:gd name="T32" fmla="*/ 99 w 168"/>
                <a:gd name="T33" fmla="*/ 142 h 327"/>
                <a:gd name="T34" fmla="*/ 108 w 168"/>
                <a:gd name="T35" fmla="*/ 152 h 327"/>
                <a:gd name="T36" fmla="*/ 118 w 168"/>
                <a:gd name="T37" fmla="*/ 161 h 327"/>
                <a:gd name="T38" fmla="*/ 123 w 168"/>
                <a:gd name="T39" fmla="*/ 173 h 327"/>
                <a:gd name="T40" fmla="*/ 123 w 168"/>
                <a:gd name="T41" fmla="*/ 192 h 327"/>
                <a:gd name="T42" fmla="*/ 125 w 168"/>
                <a:gd name="T43" fmla="*/ 209 h 327"/>
                <a:gd name="T44" fmla="*/ 127 w 168"/>
                <a:gd name="T45" fmla="*/ 237 h 327"/>
                <a:gd name="T46" fmla="*/ 108 w 168"/>
                <a:gd name="T47" fmla="*/ 254 h 327"/>
                <a:gd name="T48" fmla="*/ 101 w 168"/>
                <a:gd name="T49" fmla="*/ 268 h 327"/>
                <a:gd name="T50" fmla="*/ 99 w 168"/>
                <a:gd name="T51" fmla="*/ 277 h 327"/>
                <a:gd name="T52" fmla="*/ 75 w 168"/>
                <a:gd name="T53" fmla="*/ 280 h 327"/>
                <a:gd name="T54" fmla="*/ 68 w 168"/>
                <a:gd name="T55" fmla="*/ 292 h 327"/>
                <a:gd name="T56" fmla="*/ 85 w 168"/>
                <a:gd name="T57" fmla="*/ 292 h 327"/>
                <a:gd name="T58" fmla="*/ 78 w 168"/>
                <a:gd name="T59" fmla="*/ 308 h 327"/>
                <a:gd name="T60" fmla="*/ 78 w 168"/>
                <a:gd name="T61" fmla="*/ 320 h 327"/>
                <a:gd name="T62" fmla="*/ 78 w 168"/>
                <a:gd name="T63" fmla="*/ 327 h 327"/>
                <a:gd name="T64" fmla="*/ 90 w 168"/>
                <a:gd name="T65" fmla="*/ 315 h 327"/>
                <a:gd name="T66" fmla="*/ 101 w 168"/>
                <a:gd name="T67" fmla="*/ 308 h 327"/>
                <a:gd name="T68" fmla="*/ 101 w 168"/>
                <a:gd name="T69" fmla="*/ 301 h 327"/>
                <a:gd name="T70" fmla="*/ 111 w 168"/>
                <a:gd name="T71" fmla="*/ 299 h 327"/>
                <a:gd name="T72" fmla="*/ 113 w 168"/>
                <a:gd name="T73" fmla="*/ 292 h 327"/>
                <a:gd name="T74" fmla="*/ 111 w 168"/>
                <a:gd name="T75" fmla="*/ 284 h 327"/>
                <a:gd name="T76" fmla="*/ 113 w 168"/>
                <a:gd name="T77" fmla="*/ 287 h 327"/>
                <a:gd name="T78" fmla="*/ 134 w 168"/>
                <a:gd name="T79" fmla="*/ 282 h 327"/>
                <a:gd name="T80" fmla="*/ 149 w 168"/>
                <a:gd name="T81" fmla="*/ 273 h 327"/>
                <a:gd name="T82" fmla="*/ 161 w 168"/>
                <a:gd name="T83" fmla="*/ 258 h 327"/>
                <a:gd name="T84" fmla="*/ 163 w 168"/>
                <a:gd name="T85" fmla="*/ 244 h 327"/>
                <a:gd name="T86" fmla="*/ 163 w 168"/>
                <a:gd name="T87" fmla="*/ 235 h 327"/>
                <a:gd name="T88" fmla="*/ 165 w 168"/>
                <a:gd name="T89" fmla="*/ 230 h 327"/>
                <a:gd name="T90" fmla="*/ 161 w 168"/>
                <a:gd name="T91" fmla="*/ 218 h 327"/>
                <a:gd name="T92" fmla="*/ 158 w 168"/>
                <a:gd name="T93" fmla="*/ 199 h 327"/>
                <a:gd name="T94" fmla="*/ 151 w 168"/>
                <a:gd name="T95" fmla="*/ 185 h 327"/>
                <a:gd name="T96" fmla="*/ 144 w 168"/>
                <a:gd name="T97" fmla="*/ 171 h 327"/>
                <a:gd name="T98" fmla="*/ 111 w 168"/>
                <a:gd name="T99" fmla="*/ 142 h 327"/>
                <a:gd name="T100" fmla="*/ 94 w 168"/>
                <a:gd name="T101" fmla="*/ 124 h 327"/>
                <a:gd name="T102" fmla="*/ 85 w 168"/>
                <a:gd name="T103" fmla="*/ 112 h 327"/>
                <a:gd name="T104" fmla="*/ 75 w 168"/>
                <a:gd name="T105" fmla="*/ 100 h 327"/>
                <a:gd name="T106" fmla="*/ 78 w 168"/>
                <a:gd name="T107" fmla="*/ 83 h 327"/>
                <a:gd name="T108" fmla="*/ 82 w 168"/>
                <a:gd name="T109" fmla="*/ 76 h 327"/>
                <a:gd name="T110" fmla="*/ 90 w 168"/>
                <a:gd name="T111" fmla="*/ 67 h 327"/>
                <a:gd name="T112" fmla="*/ 92 w 168"/>
                <a:gd name="T113" fmla="*/ 57 h 327"/>
                <a:gd name="T114" fmla="*/ 97 w 168"/>
                <a:gd name="T115" fmla="*/ 55 h 327"/>
                <a:gd name="T116" fmla="*/ 104 w 168"/>
                <a:gd name="T117" fmla="*/ 50 h 327"/>
                <a:gd name="T118" fmla="*/ 118 w 168"/>
                <a:gd name="T119" fmla="*/ 45 h 327"/>
                <a:gd name="T120" fmla="*/ 120 w 168"/>
                <a:gd name="T121" fmla="*/ 4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8" h="327">
                  <a:moveTo>
                    <a:pt x="116" y="38"/>
                  </a:moveTo>
                  <a:lnTo>
                    <a:pt x="113" y="38"/>
                  </a:lnTo>
                  <a:lnTo>
                    <a:pt x="108" y="38"/>
                  </a:lnTo>
                  <a:lnTo>
                    <a:pt x="104" y="36"/>
                  </a:lnTo>
                  <a:lnTo>
                    <a:pt x="101" y="34"/>
                  </a:lnTo>
                  <a:lnTo>
                    <a:pt x="99" y="31"/>
                  </a:lnTo>
                  <a:lnTo>
                    <a:pt x="92" y="29"/>
                  </a:lnTo>
                  <a:lnTo>
                    <a:pt x="90" y="24"/>
                  </a:lnTo>
                  <a:lnTo>
                    <a:pt x="87" y="24"/>
                  </a:lnTo>
                  <a:lnTo>
                    <a:pt x="90" y="17"/>
                  </a:lnTo>
                  <a:lnTo>
                    <a:pt x="92" y="15"/>
                  </a:lnTo>
                  <a:lnTo>
                    <a:pt x="94" y="12"/>
                  </a:lnTo>
                  <a:lnTo>
                    <a:pt x="90" y="10"/>
                  </a:lnTo>
                  <a:lnTo>
                    <a:pt x="85" y="12"/>
                  </a:lnTo>
                  <a:lnTo>
                    <a:pt x="82" y="10"/>
                  </a:lnTo>
                  <a:lnTo>
                    <a:pt x="73" y="10"/>
                  </a:lnTo>
                  <a:lnTo>
                    <a:pt x="73" y="8"/>
                  </a:lnTo>
                  <a:lnTo>
                    <a:pt x="68" y="5"/>
                  </a:lnTo>
                  <a:lnTo>
                    <a:pt x="68" y="3"/>
                  </a:lnTo>
                  <a:lnTo>
                    <a:pt x="64" y="0"/>
                  </a:lnTo>
                  <a:lnTo>
                    <a:pt x="61" y="3"/>
                  </a:lnTo>
                  <a:lnTo>
                    <a:pt x="54" y="3"/>
                  </a:lnTo>
                  <a:lnTo>
                    <a:pt x="52" y="5"/>
                  </a:lnTo>
                  <a:lnTo>
                    <a:pt x="52" y="12"/>
                  </a:lnTo>
                  <a:lnTo>
                    <a:pt x="45" y="15"/>
                  </a:lnTo>
                  <a:lnTo>
                    <a:pt x="40" y="12"/>
                  </a:lnTo>
                  <a:lnTo>
                    <a:pt x="35" y="12"/>
                  </a:lnTo>
                  <a:lnTo>
                    <a:pt x="35" y="15"/>
                  </a:lnTo>
                  <a:lnTo>
                    <a:pt x="30" y="17"/>
                  </a:lnTo>
                  <a:lnTo>
                    <a:pt x="28" y="15"/>
                  </a:lnTo>
                  <a:lnTo>
                    <a:pt x="26" y="15"/>
                  </a:lnTo>
                  <a:lnTo>
                    <a:pt x="26" y="17"/>
                  </a:lnTo>
                  <a:lnTo>
                    <a:pt x="21" y="15"/>
                  </a:lnTo>
                  <a:lnTo>
                    <a:pt x="19" y="17"/>
                  </a:lnTo>
                  <a:lnTo>
                    <a:pt x="16" y="19"/>
                  </a:lnTo>
                  <a:lnTo>
                    <a:pt x="14" y="19"/>
                  </a:lnTo>
                  <a:lnTo>
                    <a:pt x="12" y="19"/>
                  </a:lnTo>
                  <a:lnTo>
                    <a:pt x="12" y="15"/>
                  </a:lnTo>
                  <a:lnTo>
                    <a:pt x="9" y="15"/>
                  </a:lnTo>
                  <a:lnTo>
                    <a:pt x="4" y="17"/>
                  </a:lnTo>
                  <a:lnTo>
                    <a:pt x="4" y="19"/>
                  </a:lnTo>
                  <a:lnTo>
                    <a:pt x="2" y="22"/>
                  </a:lnTo>
                  <a:lnTo>
                    <a:pt x="0" y="22"/>
                  </a:lnTo>
                  <a:lnTo>
                    <a:pt x="0" y="22"/>
                  </a:lnTo>
                  <a:lnTo>
                    <a:pt x="0" y="24"/>
                  </a:lnTo>
                  <a:lnTo>
                    <a:pt x="7" y="29"/>
                  </a:lnTo>
                  <a:lnTo>
                    <a:pt x="12" y="34"/>
                  </a:lnTo>
                  <a:lnTo>
                    <a:pt x="14" y="36"/>
                  </a:lnTo>
                  <a:lnTo>
                    <a:pt x="16" y="41"/>
                  </a:lnTo>
                  <a:lnTo>
                    <a:pt x="14" y="43"/>
                  </a:lnTo>
                  <a:lnTo>
                    <a:pt x="21" y="50"/>
                  </a:lnTo>
                  <a:lnTo>
                    <a:pt x="26" y="57"/>
                  </a:lnTo>
                  <a:lnTo>
                    <a:pt x="33" y="57"/>
                  </a:lnTo>
                  <a:lnTo>
                    <a:pt x="38" y="60"/>
                  </a:lnTo>
                  <a:lnTo>
                    <a:pt x="42" y="55"/>
                  </a:lnTo>
                  <a:lnTo>
                    <a:pt x="49" y="55"/>
                  </a:lnTo>
                  <a:lnTo>
                    <a:pt x="52" y="60"/>
                  </a:lnTo>
                  <a:lnTo>
                    <a:pt x="56" y="60"/>
                  </a:lnTo>
                  <a:lnTo>
                    <a:pt x="56" y="64"/>
                  </a:lnTo>
                  <a:lnTo>
                    <a:pt x="56" y="69"/>
                  </a:lnTo>
                  <a:lnTo>
                    <a:pt x="64" y="69"/>
                  </a:lnTo>
                  <a:lnTo>
                    <a:pt x="64" y="71"/>
                  </a:lnTo>
                  <a:lnTo>
                    <a:pt x="61" y="74"/>
                  </a:lnTo>
                  <a:lnTo>
                    <a:pt x="59" y="81"/>
                  </a:lnTo>
                  <a:lnTo>
                    <a:pt x="56" y="83"/>
                  </a:lnTo>
                  <a:lnTo>
                    <a:pt x="52" y="83"/>
                  </a:lnTo>
                  <a:lnTo>
                    <a:pt x="47" y="86"/>
                  </a:lnTo>
                  <a:lnTo>
                    <a:pt x="42" y="86"/>
                  </a:lnTo>
                  <a:lnTo>
                    <a:pt x="45" y="90"/>
                  </a:lnTo>
                  <a:lnTo>
                    <a:pt x="47" y="95"/>
                  </a:lnTo>
                  <a:lnTo>
                    <a:pt x="45" y="98"/>
                  </a:lnTo>
                  <a:lnTo>
                    <a:pt x="45" y="100"/>
                  </a:lnTo>
                  <a:lnTo>
                    <a:pt x="49" y="100"/>
                  </a:lnTo>
                  <a:lnTo>
                    <a:pt x="52" y="107"/>
                  </a:lnTo>
                  <a:lnTo>
                    <a:pt x="59" y="107"/>
                  </a:lnTo>
                  <a:lnTo>
                    <a:pt x="64" y="109"/>
                  </a:lnTo>
                  <a:lnTo>
                    <a:pt x="68" y="109"/>
                  </a:lnTo>
                  <a:lnTo>
                    <a:pt x="73" y="116"/>
                  </a:lnTo>
                  <a:lnTo>
                    <a:pt x="80" y="119"/>
                  </a:lnTo>
                  <a:lnTo>
                    <a:pt x="82" y="126"/>
                  </a:lnTo>
                  <a:lnTo>
                    <a:pt x="82" y="128"/>
                  </a:lnTo>
                  <a:lnTo>
                    <a:pt x="90" y="135"/>
                  </a:lnTo>
                  <a:lnTo>
                    <a:pt x="92" y="140"/>
                  </a:lnTo>
                  <a:lnTo>
                    <a:pt x="94" y="142"/>
                  </a:lnTo>
                  <a:lnTo>
                    <a:pt x="99" y="142"/>
                  </a:lnTo>
                  <a:lnTo>
                    <a:pt x="101" y="145"/>
                  </a:lnTo>
                  <a:lnTo>
                    <a:pt x="101" y="150"/>
                  </a:lnTo>
                  <a:lnTo>
                    <a:pt x="104" y="152"/>
                  </a:lnTo>
                  <a:lnTo>
                    <a:pt x="106" y="152"/>
                  </a:lnTo>
                  <a:lnTo>
                    <a:pt x="108" y="152"/>
                  </a:lnTo>
                  <a:lnTo>
                    <a:pt x="108" y="157"/>
                  </a:lnTo>
                  <a:lnTo>
                    <a:pt x="111" y="159"/>
                  </a:lnTo>
                  <a:lnTo>
                    <a:pt x="113" y="159"/>
                  </a:lnTo>
                  <a:lnTo>
                    <a:pt x="118" y="161"/>
                  </a:lnTo>
                  <a:lnTo>
                    <a:pt x="118" y="161"/>
                  </a:lnTo>
                  <a:lnTo>
                    <a:pt x="123" y="161"/>
                  </a:lnTo>
                  <a:lnTo>
                    <a:pt x="125" y="164"/>
                  </a:lnTo>
                  <a:lnTo>
                    <a:pt x="120" y="166"/>
                  </a:lnTo>
                  <a:lnTo>
                    <a:pt x="120" y="171"/>
                  </a:lnTo>
                  <a:lnTo>
                    <a:pt x="123" y="173"/>
                  </a:lnTo>
                  <a:lnTo>
                    <a:pt x="125" y="176"/>
                  </a:lnTo>
                  <a:lnTo>
                    <a:pt x="125" y="180"/>
                  </a:lnTo>
                  <a:lnTo>
                    <a:pt x="120" y="185"/>
                  </a:lnTo>
                  <a:lnTo>
                    <a:pt x="120" y="190"/>
                  </a:lnTo>
                  <a:lnTo>
                    <a:pt x="123" y="192"/>
                  </a:lnTo>
                  <a:lnTo>
                    <a:pt x="123" y="199"/>
                  </a:lnTo>
                  <a:lnTo>
                    <a:pt x="118" y="202"/>
                  </a:lnTo>
                  <a:lnTo>
                    <a:pt x="118" y="202"/>
                  </a:lnTo>
                  <a:lnTo>
                    <a:pt x="120" y="206"/>
                  </a:lnTo>
                  <a:lnTo>
                    <a:pt x="125" y="209"/>
                  </a:lnTo>
                  <a:lnTo>
                    <a:pt x="127" y="216"/>
                  </a:lnTo>
                  <a:lnTo>
                    <a:pt x="127" y="223"/>
                  </a:lnTo>
                  <a:lnTo>
                    <a:pt x="127" y="228"/>
                  </a:lnTo>
                  <a:lnTo>
                    <a:pt x="127" y="232"/>
                  </a:lnTo>
                  <a:lnTo>
                    <a:pt x="127" y="237"/>
                  </a:lnTo>
                  <a:lnTo>
                    <a:pt x="125" y="244"/>
                  </a:lnTo>
                  <a:lnTo>
                    <a:pt x="123" y="244"/>
                  </a:lnTo>
                  <a:lnTo>
                    <a:pt x="120" y="247"/>
                  </a:lnTo>
                  <a:lnTo>
                    <a:pt x="116" y="249"/>
                  </a:lnTo>
                  <a:lnTo>
                    <a:pt x="108" y="254"/>
                  </a:lnTo>
                  <a:lnTo>
                    <a:pt x="106" y="256"/>
                  </a:lnTo>
                  <a:lnTo>
                    <a:pt x="99" y="256"/>
                  </a:lnTo>
                  <a:lnTo>
                    <a:pt x="97" y="258"/>
                  </a:lnTo>
                  <a:lnTo>
                    <a:pt x="97" y="266"/>
                  </a:lnTo>
                  <a:lnTo>
                    <a:pt x="101" y="268"/>
                  </a:lnTo>
                  <a:lnTo>
                    <a:pt x="104" y="273"/>
                  </a:lnTo>
                  <a:lnTo>
                    <a:pt x="104" y="275"/>
                  </a:lnTo>
                  <a:lnTo>
                    <a:pt x="106" y="277"/>
                  </a:lnTo>
                  <a:lnTo>
                    <a:pt x="99" y="280"/>
                  </a:lnTo>
                  <a:lnTo>
                    <a:pt x="99" y="277"/>
                  </a:lnTo>
                  <a:lnTo>
                    <a:pt x="94" y="275"/>
                  </a:lnTo>
                  <a:lnTo>
                    <a:pt x="85" y="277"/>
                  </a:lnTo>
                  <a:lnTo>
                    <a:pt x="82" y="275"/>
                  </a:lnTo>
                  <a:lnTo>
                    <a:pt x="78" y="275"/>
                  </a:lnTo>
                  <a:lnTo>
                    <a:pt x="75" y="280"/>
                  </a:lnTo>
                  <a:lnTo>
                    <a:pt x="73" y="282"/>
                  </a:lnTo>
                  <a:lnTo>
                    <a:pt x="68" y="287"/>
                  </a:lnTo>
                  <a:lnTo>
                    <a:pt x="68" y="287"/>
                  </a:lnTo>
                  <a:lnTo>
                    <a:pt x="68" y="289"/>
                  </a:lnTo>
                  <a:lnTo>
                    <a:pt x="68" y="292"/>
                  </a:lnTo>
                  <a:lnTo>
                    <a:pt x="73" y="292"/>
                  </a:lnTo>
                  <a:lnTo>
                    <a:pt x="75" y="292"/>
                  </a:lnTo>
                  <a:lnTo>
                    <a:pt x="75" y="292"/>
                  </a:lnTo>
                  <a:lnTo>
                    <a:pt x="80" y="292"/>
                  </a:lnTo>
                  <a:lnTo>
                    <a:pt x="85" y="292"/>
                  </a:lnTo>
                  <a:lnTo>
                    <a:pt x="87" y="292"/>
                  </a:lnTo>
                  <a:lnTo>
                    <a:pt x="85" y="294"/>
                  </a:lnTo>
                  <a:lnTo>
                    <a:pt x="80" y="299"/>
                  </a:lnTo>
                  <a:lnTo>
                    <a:pt x="75" y="303"/>
                  </a:lnTo>
                  <a:lnTo>
                    <a:pt x="78" y="308"/>
                  </a:lnTo>
                  <a:lnTo>
                    <a:pt x="75" y="311"/>
                  </a:lnTo>
                  <a:lnTo>
                    <a:pt x="78" y="313"/>
                  </a:lnTo>
                  <a:lnTo>
                    <a:pt x="75" y="313"/>
                  </a:lnTo>
                  <a:lnTo>
                    <a:pt x="75" y="318"/>
                  </a:lnTo>
                  <a:lnTo>
                    <a:pt x="78" y="320"/>
                  </a:lnTo>
                  <a:lnTo>
                    <a:pt x="80" y="320"/>
                  </a:lnTo>
                  <a:lnTo>
                    <a:pt x="80" y="322"/>
                  </a:lnTo>
                  <a:lnTo>
                    <a:pt x="75" y="322"/>
                  </a:lnTo>
                  <a:lnTo>
                    <a:pt x="73" y="325"/>
                  </a:lnTo>
                  <a:lnTo>
                    <a:pt x="78" y="327"/>
                  </a:lnTo>
                  <a:lnTo>
                    <a:pt x="85" y="322"/>
                  </a:lnTo>
                  <a:lnTo>
                    <a:pt x="85" y="320"/>
                  </a:lnTo>
                  <a:lnTo>
                    <a:pt x="87" y="320"/>
                  </a:lnTo>
                  <a:lnTo>
                    <a:pt x="90" y="318"/>
                  </a:lnTo>
                  <a:lnTo>
                    <a:pt x="90" y="315"/>
                  </a:lnTo>
                  <a:lnTo>
                    <a:pt x="92" y="313"/>
                  </a:lnTo>
                  <a:lnTo>
                    <a:pt x="94" y="313"/>
                  </a:lnTo>
                  <a:lnTo>
                    <a:pt x="94" y="311"/>
                  </a:lnTo>
                  <a:lnTo>
                    <a:pt x="99" y="308"/>
                  </a:lnTo>
                  <a:lnTo>
                    <a:pt x="101" y="308"/>
                  </a:lnTo>
                  <a:lnTo>
                    <a:pt x="101" y="306"/>
                  </a:lnTo>
                  <a:lnTo>
                    <a:pt x="104" y="306"/>
                  </a:lnTo>
                  <a:lnTo>
                    <a:pt x="104" y="303"/>
                  </a:lnTo>
                  <a:lnTo>
                    <a:pt x="104" y="303"/>
                  </a:lnTo>
                  <a:lnTo>
                    <a:pt x="101" y="301"/>
                  </a:lnTo>
                  <a:lnTo>
                    <a:pt x="104" y="299"/>
                  </a:lnTo>
                  <a:lnTo>
                    <a:pt x="106" y="301"/>
                  </a:lnTo>
                  <a:lnTo>
                    <a:pt x="108" y="303"/>
                  </a:lnTo>
                  <a:lnTo>
                    <a:pt x="108" y="301"/>
                  </a:lnTo>
                  <a:lnTo>
                    <a:pt x="111" y="299"/>
                  </a:lnTo>
                  <a:lnTo>
                    <a:pt x="106" y="294"/>
                  </a:lnTo>
                  <a:lnTo>
                    <a:pt x="111" y="299"/>
                  </a:lnTo>
                  <a:lnTo>
                    <a:pt x="113" y="296"/>
                  </a:lnTo>
                  <a:lnTo>
                    <a:pt x="111" y="294"/>
                  </a:lnTo>
                  <a:lnTo>
                    <a:pt x="113" y="292"/>
                  </a:lnTo>
                  <a:lnTo>
                    <a:pt x="108" y="289"/>
                  </a:lnTo>
                  <a:lnTo>
                    <a:pt x="111" y="289"/>
                  </a:lnTo>
                  <a:lnTo>
                    <a:pt x="111" y="289"/>
                  </a:lnTo>
                  <a:lnTo>
                    <a:pt x="113" y="287"/>
                  </a:lnTo>
                  <a:lnTo>
                    <a:pt x="111" y="284"/>
                  </a:lnTo>
                  <a:lnTo>
                    <a:pt x="113" y="287"/>
                  </a:lnTo>
                  <a:lnTo>
                    <a:pt x="113" y="284"/>
                  </a:lnTo>
                  <a:lnTo>
                    <a:pt x="116" y="282"/>
                  </a:lnTo>
                  <a:lnTo>
                    <a:pt x="116" y="284"/>
                  </a:lnTo>
                  <a:lnTo>
                    <a:pt x="113" y="287"/>
                  </a:lnTo>
                  <a:lnTo>
                    <a:pt x="116" y="289"/>
                  </a:lnTo>
                  <a:lnTo>
                    <a:pt x="118" y="287"/>
                  </a:lnTo>
                  <a:lnTo>
                    <a:pt x="120" y="289"/>
                  </a:lnTo>
                  <a:lnTo>
                    <a:pt x="127" y="287"/>
                  </a:lnTo>
                  <a:lnTo>
                    <a:pt x="134" y="282"/>
                  </a:lnTo>
                  <a:lnTo>
                    <a:pt x="137" y="280"/>
                  </a:lnTo>
                  <a:lnTo>
                    <a:pt x="142" y="280"/>
                  </a:lnTo>
                  <a:lnTo>
                    <a:pt x="142" y="277"/>
                  </a:lnTo>
                  <a:lnTo>
                    <a:pt x="146" y="273"/>
                  </a:lnTo>
                  <a:lnTo>
                    <a:pt x="149" y="273"/>
                  </a:lnTo>
                  <a:lnTo>
                    <a:pt x="153" y="268"/>
                  </a:lnTo>
                  <a:lnTo>
                    <a:pt x="156" y="266"/>
                  </a:lnTo>
                  <a:lnTo>
                    <a:pt x="156" y="261"/>
                  </a:lnTo>
                  <a:lnTo>
                    <a:pt x="158" y="261"/>
                  </a:lnTo>
                  <a:lnTo>
                    <a:pt x="161" y="258"/>
                  </a:lnTo>
                  <a:lnTo>
                    <a:pt x="161" y="256"/>
                  </a:lnTo>
                  <a:lnTo>
                    <a:pt x="161" y="254"/>
                  </a:lnTo>
                  <a:lnTo>
                    <a:pt x="158" y="249"/>
                  </a:lnTo>
                  <a:lnTo>
                    <a:pt x="163" y="247"/>
                  </a:lnTo>
                  <a:lnTo>
                    <a:pt x="163" y="244"/>
                  </a:lnTo>
                  <a:lnTo>
                    <a:pt x="163" y="242"/>
                  </a:lnTo>
                  <a:lnTo>
                    <a:pt x="165" y="240"/>
                  </a:lnTo>
                  <a:lnTo>
                    <a:pt x="163" y="240"/>
                  </a:lnTo>
                  <a:lnTo>
                    <a:pt x="163" y="235"/>
                  </a:lnTo>
                  <a:lnTo>
                    <a:pt x="163" y="235"/>
                  </a:lnTo>
                  <a:lnTo>
                    <a:pt x="165" y="235"/>
                  </a:lnTo>
                  <a:lnTo>
                    <a:pt x="165" y="237"/>
                  </a:lnTo>
                  <a:lnTo>
                    <a:pt x="165" y="237"/>
                  </a:lnTo>
                  <a:lnTo>
                    <a:pt x="168" y="235"/>
                  </a:lnTo>
                  <a:lnTo>
                    <a:pt x="165" y="230"/>
                  </a:lnTo>
                  <a:lnTo>
                    <a:pt x="163" y="228"/>
                  </a:lnTo>
                  <a:lnTo>
                    <a:pt x="161" y="225"/>
                  </a:lnTo>
                  <a:lnTo>
                    <a:pt x="161" y="223"/>
                  </a:lnTo>
                  <a:lnTo>
                    <a:pt x="161" y="218"/>
                  </a:lnTo>
                  <a:lnTo>
                    <a:pt x="161" y="218"/>
                  </a:lnTo>
                  <a:lnTo>
                    <a:pt x="161" y="213"/>
                  </a:lnTo>
                  <a:lnTo>
                    <a:pt x="161" y="211"/>
                  </a:lnTo>
                  <a:lnTo>
                    <a:pt x="161" y="209"/>
                  </a:lnTo>
                  <a:lnTo>
                    <a:pt x="158" y="206"/>
                  </a:lnTo>
                  <a:lnTo>
                    <a:pt x="158" y="199"/>
                  </a:lnTo>
                  <a:lnTo>
                    <a:pt x="156" y="199"/>
                  </a:lnTo>
                  <a:lnTo>
                    <a:pt x="156" y="192"/>
                  </a:lnTo>
                  <a:lnTo>
                    <a:pt x="151" y="187"/>
                  </a:lnTo>
                  <a:lnTo>
                    <a:pt x="151" y="185"/>
                  </a:lnTo>
                  <a:lnTo>
                    <a:pt x="151" y="185"/>
                  </a:lnTo>
                  <a:lnTo>
                    <a:pt x="151" y="183"/>
                  </a:lnTo>
                  <a:lnTo>
                    <a:pt x="146" y="178"/>
                  </a:lnTo>
                  <a:lnTo>
                    <a:pt x="146" y="173"/>
                  </a:lnTo>
                  <a:lnTo>
                    <a:pt x="146" y="173"/>
                  </a:lnTo>
                  <a:lnTo>
                    <a:pt x="144" y="171"/>
                  </a:lnTo>
                  <a:lnTo>
                    <a:pt x="142" y="166"/>
                  </a:lnTo>
                  <a:lnTo>
                    <a:pt x="132" y="159"/>
                  </a:lnTo>
                  <a:lnTo>
                    <a:pt x="130" y="154"/>
                  </a:lnTo>
                  <a:lnTo>
                    <a:pt x="120" y="147"/>
                  </a:lnTo>
                  <a:lnTo>
                    <a:pt x="111" y="142"/>
                  </a:lnTo>
                  <a:lnTo>
                    <a:pt x="108" y="140"/>
                  </a:lnTo>
                  <a:lnTo>
                    <a:pt x="104" y="138"/>
                  </a:lnTo>
                  <a:lnTo>
                    <a:pt x="97" y="131"/>
                  </a:lnTo>
                  <a:lnTo>
                    <a:pt x="97" y="128"/>
                  </a:lnTo>
                  <a:lnTo>
                    <a:pt x="94" y="124"/>
                  </a:lnTo>
                  <a:lnTo>
                    <a:pt x="94" y="124"/>
                  </a:lnTo>
                  <a:lnTo>
                    <a:pt x="94" y="121"/>
                  </a:lnTo>
                  <a:lnTo>
                    <a:pt x="92" y="116"/>
                  </a:lnTo>
                  <a:lnTo>
                    <a:pt x="90" y="116"/>
                  </a:lnTo>
                  <a:lnTo>
                    <a:pt x="85" y="112"/>
                  </a:lnTo>
                  <a:lnTo>
                    <a:pt x="80" y="107"/>
                  </a:lnTo>
                  <a:lnTo>
                    <a:pt x="75" y="107"/>
                  </a:lnTo>
                  <a:lnTo>
                    <a:pt x="80" y="105"/>
                  </a:lnTo>
                  <a:lnTo>
                    <a:pt x="80" y="105"/>
                  </a:lnTo>
                  <a:lnTo>
                    <a:pt x="75" y="100"/>
                  </a:lnTo>
                  <a:lnTo>
                    <a:pt x="78" y="98"/>
                  </a:lnTo>
                  <a:lnTo>
                    <a:pt x="80" y="90"/>
                  </a:lnTo>
                  <a:lnTo>
                    <a:pt x="78" y="88"/>
                  </a:lnTo>
                  <a:lnTo>
                    <a:pt x="75" y="88"/>
                  </a:lnTo>
                  <a:lnTo>
                    <a:pt x="78" y="83"/>
                  </a:lnTo>
                  <a:lnTo>
                    <a:pt x="78" y="83"/>
                  </a:lnTo>
                  <a:lnTo>
                    <a:pt x="80" y="79"/>
                  </a:lnTo>
                  <a:lnTo>
                    <a:pt x="82" y="76"/>
                  </a:lnTo>
                  <a:lnTo>
                    <a:pt x="82" y="76"/>
                  </a:lnTo>
                  <a:lnTo>
                    <a:pt x="82" y="76"/>
                  </a:lnTo>
                  <a:lnTo>
                    <a:pt x="85" y="76"/>
                  </a:lnTo>
                  <a:lnTo>
                    <a:pt x="87" y="71"/>
                  </a:lnTo>
                  <a:lnTo>
                    <a:pt x="90" y="71"/>
                  </a:lnTo>
                  <a:lnTo>
                    <a:pt x="90" y="69"/>
                  </a:lnTo>
                  <a:lnTo>
                    <a:pt x="90" y="67"/>
                  </a:lnTo>
                  <a:lnTo>
                    <a:pt x="90" y="67"/>
                  </a:lnTo>
                  <a:lnTo>
                    <a:pt x="90" y="64"/>
                  </a:lnTo>
                  <a:lnTo>
                    <a:pt x="90" y="60"/>
                  </a:lnTo>
                  <a:lnTo>
                    <a:pt x="90" y="60"/>
                  </a:lnTo>
                  <a:lnTo>
                    <a:pt x="92" y="57"/>
                  </a:lnTo>
                  <a:lnTo>
                    <a:pt x="92" y="55"/>
                  </a:lnTo>
                  <a:lnTo>
                    <a:pt x="92" y="55"/>
                  </a:lnTo>
                  <a:lnTo>
                    <a:pt x="94" y="57"/>
                  </a:lnTo>
                  <a:lnTo>
                    <a:pt x="94" y="57"/>
                  </a:lnTo>
                  <a:lnTo>
                    <a:pt x="97" y="55"/>
                  </a:lnTo>
                  <a:lnTo>
                    <a:pt x="101" y="53"/>
                  </a:lnTo>
                  <a:lnTo>
                    <a:pt x="101" y="55"/>
                  </a:lnTo>
                  <a:lnTo>
                    <a:pt x="104" y="53"/>
                  </a:lnTo>
                  <a:lnTo>
                    <a:pt x="104" y="53"/>
                  </a:lnTo>
                  <a:lnTo>
                    <a:pt x="104" y="50"/>
                  </a:lnTo>
                  <a:lnTo>
                    <a:pt x="106" y="48"/>
                  </a:lnTo>
                  <a:lnTo>
                    <a:pt x="108" y="45"/>
                  </a:lnTo>
                  <a:lnTo>
                    <a:pt x="113" y="48"/>
                  </a:lnTo>
                  <a:lnTo>
                    <a:pt x="116" y="45"/>
                  </a:lnTo>
                  <a:lnTo>
                    <a:pt x="118" y="45"/>
                  </a:lnTo>
                  <a:lnTo>
                    <a:pt x="120" y="43"/>
                  </a:lnTo>
                  <a:lnTo>
                    <a:pt x="120" y="41"/>
                  </a:lnTo>
                  <a:lnTo>
                    <a:pt x="120" y="41"/>
                  </a:lnTo>
                  <a:lnTo>
                    <a:pt x="120" y="41"/>
                  </a:lnTo>
                  <a:lnTo>
                    <a:pt x="120" y="41"/>
                  </a:lnTo>
                  <a:lnTo>
                    <a:pt x="120" y="41"/>
                  </a:lnTo>
                  <a:lnTo>
                    <a:pt x="120" y="41"/>
                  </a:lnTo>
                  <a:lnTo>
                    <a:pt x="118" y="38"/>
                  </a:lnTo>
                  <a:lnTo>
                    <a:pt x="116" y="3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43" name="Freeform 646"/>
            <p:cNvSpPr>
              <a:spLocks/>
            </p:cNvSpPr>
            <p:nvPr/>
          </p:nvSpPr>
          <p:spPr bwMode="auto">
            <a:xfrm>
              <a:off x="7662363" y="4216651"/>
              <a:ext cx="86207" cy="74821"/>
            </a:xfrm>
            <a:custGeom>
              <a:avLst/>
              <a:gdLst>
                <a:gd name="T0" fmla="*/ 57 w 106"/>
                <a:gd name="T1" fmla="*/ 80 h 92"/>
                <a:gd name="T2" fmla="*/ 64 w 106"/>
                <a:gd name="T3" fmla="*/ 82 h 92"/>
                <a:gd name="T4" fmla="*/ 78 w 106"/>
                <a:gd name="T5" fmla="*/ 82 h 92"/>
                <a:gd name="T6" fmla="*/ 85 w 106"/>
                <a:gd name="T7" fmla="*/ 82 h 92"/>
                <a:gd name="T8" fmla="*/ 83 w 106"/>
                <a:gd name="T9" fmla="*/ 78 h 92"/>
                <a:gd name="T10" fmla="*/ 76 w 106"/>
                <a:gd name="T11" fmla="*/ 71 h 92"/>
                <a:gd name="T12" fmla="*/ 78 w 106"/>
                <a:gd name="T13" fmla="*/ 61 h 92"/>
                <a:gd name="T14" fmla="*/ 87 w 106"/>
                <a:gd name="T15" fmla="*/ 59 h 92"/>
                <a:gd name="T16" fmla="*/ 99 w 106"/>
                <a:gd name="T17" fmla="*/ 52 h 92"/>
                <a:gd name="T18" fmla="*/ 104 w 106"/>
                <a:gd name="T19" fmla="*/ 49 h 92"/>
                <a:gd name="T20" fmla="*/ 106 w 106"/>
                <a:gd name="T21" fmla="*/ 37 h 92"/>
                <a:gd name="T22" fmla="*/ 106 w 106"/>
                <a:gd name="T23" fmla="*/ 28 h 92"/>
                <a:gd name="T24" fmla="*/ 104 w 106"/>
                <a:gd name="T25" fmla="*/ 14 h 92"/>
                <a:gd name="T26" fmla="*/ 97 w 106"/>
                <a:gd name="T27" fmla="*/ 7 h 92"/>
                <a:gd name="T28" fmla="*/ 90 w 106"/>
                <a:gd name="T29" fmla="*/ 2 h 92"/>
                <a:gd name="T30" fmla="*/ 85 w 106"/>
                <a:gd name="T31" fmla="*/ 0 h 92"/>
                <a:gd name="T32" fmla="*/ 76 w 106"/>
                <a:gd name="T33" fmla="*/ 4 h 92"/>
                <a:gd name="T34" fmla="*/ 78 w 106"/>
                <a:gd name="T35" fmla="*/ 11 h 92"/>
                <a:gd name="T36" fmla="*/ 80 w 106"/>
                <a:gd name="T37" fmla="*/ 18 h 92"/>
                <a:gd name="T38" fmla="*/ 69 w 106"/>
                <a:gd name="T39" fmla="*/ 9 h 92"/>
                <a:gd name="T40" fmla="*/ 61 w 106"/>
                <a:gd name="T41" fmla="*/ 7 h 92"/>
                <a:gd name="T42" fmla="*/ 54 w 106"/>
                <a:gd name="T43" fmla="*/ 4 h 92"/>
                <a:gd name="T44" fmla="*/ 45 w 106"/>
                <a:gd name="T45" fmla="*/ 2 h 92"/>
                <a:gd name="T46" fmla="*/ 35 w 106"/>
                <a:gd name="T47" fmla="*/ 2 h 92"/>
                <a:gd name="T48" fmla="*/ 28 w 106"/>
                <a:gd name="T49" fmla="*/ 2 h 92"/>
                <a:gd name="T50" fmla="*/ 14 w 106"/>
                <a:gd name="T51" fmla="*/ 4 h 92"/>
                <a:gd name="T52" fmla="*/ 5 w 106"/>
                <a:gd name="T53" fmla="*/ 11 h 92"/>
                <a:gd name="T54" fmla="*/ 0 w 106"/>
                <a:gd name="T55" fmla="*/ 21 h 92"/>
                <a:gd name="T56" fmla="*/ 2 w 106"/>
                <a:gd name="T57" fmla="*/ 37 h 92"/>
                <a:gd name="T58" fmla="*/ 7 w 106"/>
                <a:gd name="T59" fmla="*/ 45 h 92"/>
                <a:gd name="T60" fmla="*/ 7 w 106"/>
                <a:gd name="T61" fmla="*/ 54 h 92"/>
                <a:gd name="T62" fmla="*/ 9 w 106"/>
                <a:gd name="T63" fmla="*/ 56 h 92"/>
                <a:gd name="T64" fmla="*/ 12 w 106"/>
                <a:gd name="T65" fmla="*/ 63 h 92"/>
                <a:gd name="T66" fmla="*/ 14 w 106"/>
                <a:gd name="T67" fmla="*/ 71 h 92"/>
                <a:gd name="T68" fmla="*/ 19 w 106"/>
                <a:gd name="T69" fmla="*/ 73 h 92"/>
                <a:gd name="T70" fmla="*/ 19 w 106"/>
                <a:gd name="T71" fmla="*/ 80 h 92"/>
                <a:gd name="T72" fmla="*/ 24 w 106"/>
                <a:gd name="T73" fmla="*/ 82 h 92"/>
                <a:gd name="T74" fmla="*/ 26 w 106"/>
                <a:gd name="T75" fmla="*/ 80 h 92"/>
                <a:gd name="T76" fmla="*/ 31 w 106"/>
                <a:gd name="T77" fmla="*/ 75 h 92"/>
                <a:gd name="T78" fmla="*/ 31 w 106"/>
                <a:gd name="T79" fmla="*/ 82 h 92"/>
                <a:gd name="T80" fmla="*/ 28 w 106"/>
                <a:gd name="T81" fmla="*/ 87 h 92"/>
                <a:gd name="T82" fmla="*/ 31 w 106"/>
                <a:gd name="T83" fmla="*/ 89 h 92"/>
                <a:gd name="T84" fmla="*/ 35 w 106"/>
                <a:gd name="T85" fmla="*/ 87 h 92"/>
                <a:gd name="T86" fmla="*/ 38 w 106"/>
                <a:gd name="T87" fmla="*/ 87 h 92"/>
                <a:gd name="T88" fmla="*/ 43 w 106"/>
                <a:gd name="T89" fmla="*/ 89 h 92"/>
                <a:gd name="T90" fmla="*/ 52 w 106"/>
                <a:gd name="T91" fmla="*/ 8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6" h="92">
                  <a:moveTo>
                    <a:pt x="54" y="85"/>
                  </a:moveTo>
                  <a:lnTo>
                    <a:pt x="57" y="80"/>
                  </a:lnTo>
                  <a:lnTo>
                    <a:pt x="61" y="80"/>
                  </a:lnTo>
                  <a:lnTo>
                    <a:pt x="64" y="82"/>
                  </a:lnTo>
                  <a:lnTo>
                    <a:pt x="73" y="80"/>
                  </a:lnTo>
                  <a:lnTo>
                    <a:pt x="78" y="82"/>
                  </a:lnTo>
                  <a:lnTo>
                    <a:pt x="78" y="85"/>
                  </a:lnTo>
                  <a:lnTo>
                    <a:pt x="85" y="82"/>
                  </a:lnTo>
                  <a:lnTo>
                    <a:pt x="83" y="80"/>
                  </a:lnTo>
                  <a:lnTo>
                    <a:pt x="83" y="78"/>
                  </a:lnTo>
                  <a:lnTo>
                    <a:pt x="80" y="73"/>
                  </a:lnTo>
                  <a:lnTo>
                    <a:pt x="76" y="71"/>
                  </a:lnTo>
                  <a:lnTo>
                    <a:pt x="76" y="63"/>
                  </a:lnTo>
                  <a:lnTo>
                    <a:pt x="78" y="61"/>
                  </a:lnTo>
                  <a:lnTo>
                    <a:pt x="85" y="61"/>
                  </a:lnTo>
                  <a:lnTo>
                    <a:pt x="87" y="59"/>
                  </a:lnTo>
                  <a:lnTo>
                    <a:pt x="95" y="54"/>
                  </a:lnTo>
                  <a:lnTo>
                    <a:pt x="99" y="52"/>
                  </a:lnTo>
                  <a:lnTo>
                    <a:pt x="102" y="49"/>
                  </a:lnTo>
                  <a:lnTo>
                    <a:pt x="104" y="49"/>
                  </a:lnTo>
                  <a:lnTo>
                    <a:pt x="106" y="42"/>
                  </a:lnTo>
                  <a:lnTo>
                    <a:pt x="106" y="37"/>
                  </a:lnTo>
                  <a:lnTo>
                    <a:pt x="106" y="33"/>
                  </a:lnTo>
                  <a:lnTo>
                    <a:pt x="106" y="28"/>
                  </a:lnTo>
                  <a:lnTo>
                    <a:pt x="106" y="21"/>
                  </a:lnTo>
                  <a:lnTo>
                    <a:pt x="104" y="14"/>
                  </a:lnTo>
                  <a:lnTo>
                    <a:pt x="99" y="11"/>
                  </a:lnTo>
                  <a:lnTo>
                    <a:pt x="97" y="7"/>
                  </a:lnTo>
                  <a:lnTo>
                    <a:pt x="95" y="7"/>
                  </a:lnTo>
                  <a:lnTo>
                    <a:pt x="90" y="2"/>
                  </a:lnTo>
                  <a:lnTo>
                    <a:pt x="87" y="2"/>
                  </a:lnTo>
                  <a:lnTo>
                    <a:pt x="85" y="0"/>
                  </a:lnTo>
                  <a:lnTo>
                    <a:pt x="78" y="0"/>
                  </a:lnTo>
                  <a:lnTo>
                    <a:pt x="76" y="4"/>
                  </a:lnTo>
                  <a:lnTo>
                    <a:pt x="78" y="9"/>
                  </a:lnTo>
                  <a:lnTo>
                    <a:pt x="78" y="11"/>
                  </a:lnTo>
                  <a:lnTo>
                    <a:pt x="80" y="16"/>
                  </a:lnTo>
                  <a:lnTo>
                    <a:pt x="80" y="18"/>
                  </a:lnTo>
                  <a:lnTo>
                    <a:pt x="73" y="16"/>
                  </a:lnTo>
                  <a:lnTo>
                    <a:pt x="69" y="9"/>
                  </a:lnTo>
                  <a:lnTo>
                    <a:pt x="64" y="9"/>
                  </a:lnTo>
                  <a:lnTo>
                    <a:pt x="61" y="7"/>
                  </a:lnTo>
                  <a:lnTo>
                    <a:pt x="57" y="4"/>
                  </a:lnTo>
                  <a:lnTo>
                    <a:pt x="54" y="4"/>
                  </a:lnTo>
                  <a:lnTo>
                    <a:pt x="52" y="2"/>
                  </a:lnTo>
                  <a:lnTo>
                    <a:pt x="45" y="2"/>
                  </a:lnTo>
                  <a:lnTo>
                    <a:pt x="40" y="2"/>
                  </a:lnTo>
                  <a:lnTo>
                    <a:pt x="35" y="2"/>
                  </a:lnTo>
                  <a:lnTo>
                    <a:pt x="31" y="4"/>
                  </a:lnTo>
                  <a:lnTo>
                    <a:pt x="28" y="2"/>
                  </a:lnTo>
                  <a:lnTo>
                    <a:pt x="24" y="2"/>
                  </a:lnTo>
                  <a:lnTo>
                    <a:pt x="14" y="4"/>
                  </a:lnTo>
                  <a:lnTo>
                    <a:pt x="9" y="4"/>
                  </a:lnTo>
                  <a:lnTo>
                    <a:pt x="5" y="11"/>
                  </a:lnTo>
                  <a:lnTo>
                    <a:pt x="5" y="16"/>
                  </a:lnTo>
                  <a:lnTo>
                    <a:pt x="0" y="21"/>
                  </a:lnTo>
                  <a:lnTo>
                    <a:pt x="0" y="30"/>
                  </a:lnTo>
                  <a:lnTo>
                    <a:pt x="2" y="37"/>
                  </a:lnTo>
                  <a:lnTo>
                    <a:pt x="5" y="40"/>
                  </a:lnTo>
                  <a:lnTo>
                    <a:pt x="7" y="45"/>
                  </a:lnTo>
                  <a:lnTo>
                    <a:pt x="7" y="52"/>
                  </a:lnTo>
                  <a:lnTo>
                    <a:pt x="7" y="54"/>
                  </a:lnTo>
                  <a:lnTo>
                    <a:pt x="7" y="54"/>
                  </a:lnTo>
                  <a:lnTo>
                    <a:pt x="9" y="56"/>
                  </a:lnTo>
                  <a:lnTo>
                    <a:pt x="9" y="61"/>
                  </a:lnTo>
                  <a:lnTo>
                    <a:pt x="12" y="63"/>
                  </a:lnTo>
                  <a:lnTo>
                    <a:pt x="12" y="68"/>
                  </a:lnTo>
                  <a:lnTo>
                    <a:pt x="14" y="71"/>
                  </a:lnTo>
                  <a:lnTo>
                    <a:pt x="17" y="71"/>
                  </a:lnTo>
                  <a:lnTo>
                    <a:pt x="19" y="73"/>
                  </a:lnTo>
                  <a:lnTo>
                    <a:pt x="19" y="78"/>
                  </a:lnTo>
                  <a:lnTo>
                    <a:pt x="19" y="80"/>
                  </a:lnTo>
                  <a:lnTo>
                    <a:pt x="19" y="82"/>
                  </a:lnTo>
                  <a:lnTo>
                    <a:pt x="24" y="82"/>
                  </a:lnTo>
                  <a:lnTo>
                    <a:pt x="26" y="82"/>
                  </a:lnTo>
                  <a:lnTo>
                    <a:pt x="26" y="80"/>
                  </a:lnTo>
                  <a:lnTo>
                    <a:pt x="28" y="78"/>
                  </a:lnTo>
                  <a:lnTo>
                    <a:pt x="31" y="75"/>
                  </a:lnTo>
                  <a:lnTo>
                    <a:pt x="31" y="78"/>
                  </a:lnTo>
                  <a:lnTo>
                    <a:pt x="31" y="82"/>
                  </a:lnTo>
                  <a:lnTo>
                    <a:pt x="31" y="85"/>
                  </a:lnTo>
                  <a:lnTo>
                    <a:pt x="28" y="87"/>
                  </a:lnTo>
                  <a:lnTo>
                    <a:pt x="31" y="89"/>
                  </a:lnTo>
                  <a:lnTo>
                    <a:pt x="31" y="89"/>
                  </a:lnTo>
                  <a:lnTo>
                    <a:pt x="33" y="89"/>
                  </a:lnTo>
                  <a:lnTo>
                    <a:pt x="35" y="87"/>
                  </a:lnTo>
                  <a:lnTo>
                    <a:pt x="35" y="87"/>
                  </a:lnTo>
                  <a:lnTo>
                    <a:pt x="38" y="87"/>
                  </a:lnTo>
                  <a:lnTo>
                    <a:pt x="43" y="89"/>
                  </a:lnTo>
                  <a:lnTo>
                    <a:pt x="43" y="89"/>
                  </a:lnTo>
                  <a:lnTo>
                    <a:pt x="47" y="92"/>
                  </a:lnTo>
                  <a:lnTo>
                    <a:pt x="52" y="87"/>
                  </a:lnTo>
                  <a:lnTo>
                    <a:pt x="54" y="8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44" name="Freeform 647"/>
            <p:cNvSpPr>
              <a:spLocks/>
            </p:cNvSpPr>
            <p:nvPr/>
          </p:nvSpPr>
          <p:spPr bwMode="auto">
            <a:xfrm>
              <a:off x="7612753" y="4075953"/>
              <a:ext cx="134190" cy="155335"/>
            </a:xfrm>
            <a:custGeom>
              <a:avLst/>
              <a:gdLst>
                <a:gd name="T0" fmla="*/ 14 w 165"/>
                <a:gd name="T1" fmla="*/ 59 h 191"/>
                <a:gd name="T2" fmla="*/ 16 w 165"/>
                <a:gd name="T3" fmla="*/ 68 h 191"/>
                <a:gd name="T4" fmla="*/ 26 w 165"/>
                <a:gd name="T5" fmla="*/ 68 h 191"/>
                <a:gd name="T6" fmla="*/ 26 w 165"/>
                <a:gd name="T7" fmla="*/ 80 h 191"/>
                <a:gd name="T8" fmla="*/ 26 w 165"/>
                <a:gd name="T9" fmla="*/ 97 h 191"/>
                <a:gd name="T10" fmla="*/ 37 w 165"/>
                <a:gd name="T11" fmla="*/ 102 h 191"/>
                <a:gd name="T12" fmla="*/ 52 w 165"/>
                <a:gd name="T13" fmla="*/ 99 h 191"/>
                <a:gd name="T14" fmla="*/ 66 w 165"/>
                <a:gd name="T15" fmla="*/ 102 h 191"/>
                <a:gd name="T16" fmla="*/ 87 w 165"/>
                <a:gd name="T17" fmla="*/ 94 h 191"/>
                <a:gd name="T18" fmla="*/ 104 w 165"/>
                <a:gd name="T19" fmla="*/ 109 h 191"/>
                <a:gd name="T20" fmla="*/ 104 w 165"/>
                <a:gd name="T21" fmla="*/ 120 h 191"/>
                <a:gd name="T22" fmla="*/ 104 w 165"/>
                <a:gd name="T23" fmla="*/ 135 h 191"/>
                <a:gd name="T24" fmla="*/ 115 w 165"/>
                <a:gd name="T25" fmla="*/ 142 h 191"/>
                <a:gd name="T26" fmla="*/ 122 w 165"/>
                <a:gd name="T27" fmla="*/ 149 h 191"/>
                <a:gd name="T28" fmla="*/ 122 w 165"/>
                <a:gd name="T29" fmla="*/ 158 h 191"/>
                <a:gd name="T30" fmla="*/ 122 w 165"/>
                <a:gd name="T31" fmla="*/ 173 h 191"/>
                <a:gd name="T32" fmla="*/ 122 w 165"/>
                <a:gd name="T33" fmla="*/ 180 h 191"/>
                <a:gd name="T34" fmla="*/ 134 w 165"/>
                <a:gd name="T35" fmla="*/ 189 h 191"/>
                <a:gd name="T36" fmla="*/ 139 w 165"/>
                <a:gd name="T37" fmla="*/ 184 h 191"/>
                <a:gd name="T38" fmla="*/ 139 w 165"/>
                <a:gd name="T39" fmla="*/ 173 h 191"/>
                <a:gd name="T40" fmla="*/ 151 w 165"/>
                <a:gd name="T41" fmla="*/ 175 h 191"/>
                <a:gd name="T42" fmla="*/ 158 w 165"/>
                <a:gd name="T43" fmla="*/ 180 h 191"/>
                <a:gd name="T44" fmla="*/ 160 w 165"/>
                <a:gd name="T45" fmla="*/ 168 h 191"/>
                <a:gd name="T46" fmla="*/ 165 w 165"/>
                <a:gd name="T47" fmla="*/ 154 h 191"/>
                <a:gd name="T48" fmla="*/ 160 w 165"/>
                <a:gd name="T49" fmla="*/ 144 h 191"/>
                <a:gd name="T50" fmla="*/ 158 w 165"/>
                <a:gd name="T51" fmla="*/ 139 h 191"/>
                <a:gd name="T52" fmla="*/ 151 w 165"/>
                <a:gd name="T53" fmla="*/ 137 h 191"/>
                <a:gd name="T54" fmla="*/ 146 w 165"/>
                <a:gd name="T55" fmla="*/ 130 h 191"/>
                <a:gd name="T56" fmla="*/ 141 w 165"/>
                <a:gd name="T57" fmla="*/ 123 h 191"/>
                <a:gd name="T58" fmla="*/ 132 w 165"/>
                <a:gd name="T59" fmla="*/ 118 h 191"/>
                <a:gd name="T60" fmla="*/ 122 w 165"/>
                <a:gd name="T61" fmla="*/ 104 h 191"/>
                <a:gd name="T62" fmla="*/ 108 w 165"/>
                <a:gd name="T63" fmla="*/ 87 h 191"/>
                <a:gd name="T64" fmla="*/ 92 w 165"/>
                <a:gd name="T65" fmla="*/ 85 h 191"/>
                <a:gd name="T66" fmla="*/ 85 w 165"/>
                <a:gd name="T67" fmla="*/ 76 h 191"/>
                <a:gd name="T68" fmla="*/ 82 w 165"/>
                <a:gd name="T69" fmla="*/ 64 h 191"/>
                <a:gd name="T70" fmla="*/ 96 w 165"/>
                <a:gd name="T71" fmla="*/ 61 h 191"/>
                <a:gd name="T72" fmla="*/ 104 w 165"/>
                <a:gd name="T73" fmla="*/ 49 h 191"/>
                <a:gd name="T74" fmla="*/ 96 w 165"/>
                <a:gd name="T75" fmla="*/ 42 h 191"/>
                <a:gd name="T76" fmla="*/ 89 w 165"/>
                <a:gd name="T77" fmla="*/ 33 h 191"/>
                <a:gd name="T78" fmla="*/ 73 w 165"/>
                <a:gd name="T79" fmla="*/ 35 h 191"/>
                <a:gd name="T80" fmla="*/ 54 w 165"/>
                <a:gd name="T81" fmla="*/ 21 h 191"/>
                <a:gd name="T82" fmla="*/ 52 w 165"/>
                <a:gd name="T83" fmla="*/ 12 h 191"/>
                <a:gd name="T84" fmla="*/ 40 w 165"/>
                <a:gd name="T85" fmla="*/ 0 h 191"/>
                <a:gd name="T86" fmla="*/ 28 w 165"/>
                <a:gd name="T87" fmla="*/ 5 h 191"/>
                <a:gd name="T88" fmla="*/ 30 w 165"/>
                <a:gd name="T89" fmla="*/ 21 h 191"/>
                <a:gd name="T90" fmla="*/ 23 w 165"/>
                <a:gd name="T91" fmla="*/ 26 h 191"/>
                <a:gd name="T92" fmla="*/ 14 w 165"/>
                <a:gd name="T93" fmla="*/ 26 h 191"/>
                <a:gd name="T94" fmla="*/ 7 w 165"/>
                <a:gd name="T95" fmla="*/ 33 h 191"/>
                <a:gd name="T96" fmla="*/ 2 w 165"/>
                <a:gd name="T97" fmla="*/ 40 h 191"/>
                <a:gd name="T98" fmla="*/ 7 w 165"/>
                <a:gd name="T99" fmla="*/ 47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5" h="191">
                  <a:moveTo>
                    <a:pt x="7" y="47"/>
                  </a:moveTo>
                  <a:lnTo>
                    <a:pt x="11" y="52"/>
                  </a:lnTo>
                  <a:lnTo>
                    <a:pt x="14" y="59"/>
                  </a:lnTo>
                  <a:lnTo>
                    <a:pt x="9" y="61"/>
                  </a:lnTo>
                  <a:lnTo>
                    <a:pt x="11" y="66"/>
                  </a:lnTo>
                  <a:lnTo>
                    <a:pt x="16" y="68"/>
                  </a:lnTo>
                  <a:lnTo>
                    <a:pt x="18" y="66"/>
                  </a:lnTo>
                  <a:lnTo>
                    <a:pt x="26" y="66"/>
                  </a:lnTo>
                  <a:lnTo>
                    <a:pt x="26" y="68"/>
                  </a:lnTo>
                  <a:lnTo>
                    <a:pt x="23" y="73"/>
                  </a:lnTo>
                  <a:lnTo>
                    <a:pt x="26" y="78"/>
                  </a:lnTo>
                  <a:lnTo>
                    <a:pt x="26" y="80"/>
                  </a:lnTo>
                  <a:lnTo>
                    <a:pt x="23" y="85"/>
                  </a:lnTo>
                  <a:lnTo>
                    <a:pt x="26" y="90"/>
                  </a:lnTo>
                  <a:lnTo>
                    <a:pt x="26" y="97"/>
                  </a:lnTo>
                  <a:lnTo>
                    <a:pt x="26" y="106"/>
                  </a:lnTo>
                  <a:lnTo>
                    <a:pt x="33" y="104"/>
                  </a:lnTo>
                  <a:lnTo>
                    <a:pt x="37" y="102"/>
                  </a:lnTo>
                  <a:lnTo>
                    <a:pt x="37" y="99"/>
                  </a:lnTo>
                  <a:lnTo>
                    <a:pt x="44" y="94"/>
                  </a:lnTo>
                  <a:lnTo>
                    <a:pt x="52" y="99"/>
                  </a:lnTo>
                  <a:lnTo>
                    <a:pt x="54" y="99"/>
                  </a:lnTo>
                  <a:lnTo>
                    <a:pt x="59" y="104"/>
                  </a:lnTo>
                  <a:lnTo>
                    <a:pt x="66" y="102"/>
                  </a:lnTo>
                  <a:lnTo>
                    <a:pt x="70" y="92"/>
                  </a:lnTo>
                  <a:lnTo>
                    <a:pt x="78" y="92"/>
                  </a:lnTo>
                  <a:lnTo>
                    <a:pt x="87" y="94"/>
                  </a:lnTo>
                  <a:lnTo>
                    <a:pt x="89" y="99"/>
                  </a:lnTo>
                  <a:lnTo>
                    <a:pt x="99" y="106"/>
                  </a:lnTo>
                  <a:lnTo>
                    <a:pt x="104" y="109"/>
                  </a:lnTo>
                  <a:lnTo>
                    <a:pt x="106" y="113"/>
                  </a:lnTo>
                  <a:lnTo>
                    <a:pt x="106" y="118"/>
                  </a:lnTo>
                  <a:lnTo>
                    <a:pt x="104" y="120"/>
                  </a:lnTo>
                  <a:lnTo>
                    <a:pt x="106" y="125"/>
                  </a:lnTo>
                  <a:lnTo>
                    <a:pt x="106" y="130"/>
                  </a:lnTo>
                  <a:lnTo>
                    <a:pt x="104" y="135"/>
                  </a:lnTo>
                  <a:lnTo>
                    <a:pt x="108" y="137"/>
                  </a:lnTo>
                  <a:lnTo>
                    <a:pt x="113" y="142"/>
                  </a:lnTo>
                  <a:lnTo>
                    <a:pt x="115" y="142"/>
                  </a:lnTo>
                  <a:lnTo>
                    <a:pt x="120" y="142"/>
                  </a:lnTo>
                  <a:lnTo>
                    <a:pt x="118" y="144"/>
                  </a:lnTo>
                  <a:lnTo>
                    <a:pt x="122" y="149"/>
                  </a:lnTo>
                  <a:lnTo>
                    <a:pt x="125" y="151"/>
                  </a:lnTo>
                  <a:lnTo>
                    <a:pt x="122" y="156"/>
                  </a:lnTo>
                  <a:lnTo>
                    <a:pt x="122" y="158"/>
                  </a:lnTo>
                  <a:lnTo>
                    <a:pt x="122" y="163"/>
                  </a:lnTo>
                  <a:lnTo>
                    <a:pt x="122" y="165"/>
                  </a:lnTo>
                  <a:lnTo>
                    <a:pt x="122" y="173"/>
                  </a:lnTo>
                  <a:lnTo>
                    <a:pt x="120" y="175"/>
                  </a:lnTo>
                  <a:lnTo>
                    <a:pt x="118" y="177"/>
                  </a:lnTo>
                  <a:lnTo>
                    <a:pt x="122" y="180"/>
                  </a:lnTo>
                  <a:lnTo>
                    <a:pt x="125" y="182"/>
                  </a:lnTo>
                  <a:lnTo>
                    <a:pt x="130" y="182"/>
                  </a:lnTo>
                  <a:lnTo>
                    <a:pt x="134" y="189"/>
                  </a:lnTo>
                  <a:lnTo>
                    <a:pt x="141" y="191"/>
                  </a:lnTo>
                  <a:lnTo>
                    <a:pt x="141" y="189"/>
                  </a:lnTo>
                  <a:lnTo>
                    <a:pt x="139" y="184"/>
                  </a:lnTo>
                  <a:lnTo>
                    <a:pt x="139" y="182"/>
                  </a:lnTo>
                  <a:lnTo>
                    <a:pt x="137" y="177"/>
                  </a:lnTo>
                  <a:lnTo>
                    <a:pt x="139" y="173"/>
                  </a:lnTo>
                  <a:lnTo>
                    <a:pt x="146" y="173"/>
                  </a:lnTo>
                  <a:lnTo>
                    <a:pt x="148" y="175"/>
                  </a:lnTo>
                  <a:lnTo>
                    <a:pt x="151" y="175"/>
                  </a:lnTo>
                  <a:lnTo>
                    <a:pt x="156" y="180"/>
                  </a:lnTo>
                  <a:lnTo>
                    <a:pt x="158" y="180"/>
                  </a:lnTo>
                  <a:lnTo>
                    <a:pt x="158" y="180"/>
                  </a:lnTo>
                  <a:lnTo>
                    <a:pt x="163" y="177"/>
                  </a:lnTo>
                  <a:lnTo>
                    <a:pt x="163" y="170"/>
                  </a:lnTo>
                  <a:lnTo>
                    <a:pt x="160" y="168"/>
                  </a:lnTo>
                  <a:lnTo>
                    <a:pt x="160" y="163"/>
                  </a:lnTo>
                  <a:lnTo>
                    <a:pt x="165" y="158"/>
                  </a:lnTo>
                  <a:lnTo>
                    <a:pt x="165" y="154"/>
                  </a:lnTo>
                  <a:lnTo>
                    <a:pt x="163" y="151"/>
                  </a:lnTo>
                  <a:lnTo>
                    <a:pt x="160" y="149"/>
                  </a:lnTo>
                  <a:lnTo>
                    <a:pt x="160" y="144"/>
                  </a:lnTo>
                  <a:lnTo>
                    <a:pt x="165" y="142"/>
                  </a:lnTo>
                  <a:lnTo>
                    <a:pt x="163" y="139"/>
                  </a:lnTo>
                  <a:lnTo>
                    <a:pt x="158" y="139"/>
                  </a:lnTo>
                  <a:lnTo>
                    <a:pt x="158" y="139"/>
                  </a:lnTo>
                  <a:lnTo>
                    <a:pt x="153" y="137"/>
                  </a:lnTo>
                  <a:lnTo>
                    <a:pt x="151" y="137"/>
                  </a:lnTo>
                  <a:lnTo>
                    <a:pt x="148" y="135"/>
                  </a:lnTo>
                  <a:lnTo>
                    <a:pt x="148" y="130"/>
                  </a:lnTo>
                  <a:lnTo>
                    <a:pt x="146" y="130"/>
                  </a:lnTo>
                  <a:lnTo>
                    <a:pt x="144" y="130"/>
                  </a:lnTo>
                  <a:lnTo>
                    <a:pt x="141" y="128"/>
                  </a:lnTo>
                  <a:lnTo>
                    <a:pt x="141" y="123"/>
                  </a:lnTo>
                  <a:lnTo>
                    <a:pt x="139" y="120"/>
                  </a:lnTo>
                  <a:lnTo>
                    <a:pt x="134" y="120"/>
                  </a:lnTo>
                  <a:lnTo>
                    <a:pt x="132" y="118"/>
                  </a:lnTo>
                  <a:lnTo>
                    <a:pt x="130" y="113"/>
                  </a:lnTo>
                  <a:lnTo>
                    <a:pt x="122" y="106"/>
                  </a:lnTo>
                  <a:lnTo>
                    <a:pt x="122" y="104"/>
                  </a:lnTo>
                  <a:lnTo>
                    <a:pt x="120" y="97"/>
                  </a:lnTo>
                  <a:lnTo>
                    <a:pt x="113" y="94"/>
                  </a:lnTo>
                  <a:lnTo>
                    <a:pt x="108" y="87"/>
                  </a:lnTo>
                  <a:lnTo>
                    <a:pt x="104" y="87"/>
                  </a:lnTo>
                  <a:lnTo>
                    <a:pt x="99" y="85"/>
                  </a:lnTo>
                  <a:lnTo>
                    <a:pt x="92" y="85"/>
                  </a:lnTo>
                  <a:lnTo>
                    <a:pt x="89" y="78"/>
                  </a:lnTo>
                  <a:lnTo>
                    <a:pt x="85" y="78"/>
                  </a:lnTo>
                  <a:lnTo>
                    <a:pt x="85" y="76"/>
                  </a:lnTo>
                  <a:lnTo>
                    <a:pt x="87" y="73"/>
                  </a:lnTo>
                  <a:lnTo>
                    <a:pt x="85" y="68"/>
                  </a:lnTo>
                  <a:lnTo>
                    <a:pt x="82" y="64"/>
                  </a:lnTo>
                  <a:lnTo>
                    <a:pt x="87" y="64"/>
                  </a:lnTo>
                  <a:lnTo>
                    <a:pt x="92" y="61"/>
                  </a:lnTo>
                  <a:lnTo>
                    <a:pt x="96" y="61"/>
                  </a:lnTo>
                  <a:lnTo>
                    <a:pt x="99" y="59"/>
                  </a:lnTo>
                  <a:lnTo>
                    <a:pt x="101" y="52"/>
                  </a:lnTo>
                  <a:lnTo>
                    <a:pt x="104" y="49"/>
                  </a:lnTo>
                  <a:lnTo>
                    <a:pt x="104" y="47"/>
                  </a:lnTo>
                  <a:lnTo>
                    <a:pt x="96" y="47"/>
                  </a:lnTo>
                  <a:lnTo>
                    <a:pt x="96" y="42"/>
                  </a:lnTo>
                  <a:lnTo>
                    <a:pt x="96" y="38"/>
                  </a:lnTo>
                  <a:lnTo>
                    <a:pt x="92" y="38"/>
                  </a:lnTo>
                  <a:lnTo>
                    <a:pt x="89" y="33"/>
                  </a:lnTo>
                  <a:lnTo>
                    <a:pt x="82" y="33"/>
                  </a:lnTo>
                  <a:lnTo>
                    <a:pt x="78" y="38"/>
                  </a:lnTo>
                  <a:lnTo>
                    <a:pt x="73" y="35"/>
                  </a:lnTo>
                  <a:lnTo>
                    <a:pt x="66" y="35"/>
                  </a:lnTo>
                  <a:lnTo>
                    <a:pt x="61" y="28"/>
                  </a:lnTo>
                  <a:lnTo>
                    <a:pt x="54" y="21"/>
                  </a:lnTo>
                  <a:lnTo>
                    <a:pt x="56" y="19"/>
                  </a:lnTo>
                  <a:lnTo>
                    <a:pt x="54" y="14"/>
                  </a:lnTo>
                  <a:lnTo>
                    <a:pt x="52" y="12"/>
                  </a:lnTo>
                  <a:lnTo>
                    <a:pt x="47" y="7"/>
                  </a:lnTo>
                  <a:lnTo>
                    <a:pt x="40" y="2"/>
                  </a:lnTo>
                  <a:lnTo>
                    <a:pt x="40" y="0"/>
                  </a:lnTo>
                  <a:lnTo>
                    <a:pt x="33" y="0"/>
                  </a:lnTo>
                  <a:lnTo>
                    <a:pt x="33" y="2"/>
                  </a:lnTo>
                  <a:lnTo>
                    <a:pt x="28" y="5"/>
                  </a:lnTo>
                  <a:lnTo>
                    <a:pt x="28" y="12"/>
                  </a:lnTo>
                  <a:lnTo>
                    <a:pt x="30" y="16"/>
                  </a:lnTo>
                  <a:lnTo>
                    <a:pt x="30" y="21"/>
                  </a:lnTo>
                  <a:lnTo>
                    <a:pt x="33" y="26"/>
                  </a:lnTo>
                  <a:lnTo>
                    <a:pt x="28" y="26"/>
                  </a:lnTo>
                  <a:lnTo>
                    <a:pt x="23" y="26"/>
                  </a:lnTo>
                  <a:lnTo>
                    <a:pt x="21" y="23"/>
                  </a:lnTo>
                  <a:lnTo>
                    <a:pt x="18" y="21"/>
                  </a:lnTo>
                  <a:lnTo>
                    <a:pt x="14" y="26"/>
                  </a:lnTo>
                  <a:lnTo>
                    <a:pt x="9" y="26"/>
                  </a:lnTo>
                  <a:lnTo>
                    <a:pt x="9" y="31"/>
                  </a:lnTo>
                  <a:lnTo>
                    <a:pt x="7" y="33"/>
                  </a:lnTo>
                  <a:lnTo>
                    <a:pt x="9" y="35"/>
                  </a:lnTo>
                  <a:lnTo>
                    <a:pt x="4" y="40"/>
                  </a:lnTo>
                  <a:lnTo>
                    <a:pt x="2" y="40"/>
                  </a:lnTo>
                  <a:lnTo>
                    <a:pt x="0" y="45"/>
                  </a:lnTo>
                  <a:lnTo>
                    <a:pt x="2" y="49"/>
                  </a:lnTo>
                  <a:lnTo>
                    <a:pt x="7" y="4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45" name="Freeform 648"/>
            <p:cNvSpPr>
              <a:spLocks/>
            </p:cNvSpPr>
            <p:nvPr/>
          </p:nvSpPr>
          <p:spPr bwMode="auto">
            <a:xfrm>
              <a:off x="7573716" y="4112552"/>
              <a:ext cx="140696" cy="259434"/>
            </a:xfrm>
            <a:custGeom>
              <a:avLst/>
              <a:gdLst>
                <a:gd name="T0" fmla="*/ 109 w 173"/>
                <a:gd name="T1" fmla="*/ 149 h 319"/>
                <a:gd name="T2" fmla="*/ 133 w 173"/>
                <a:gd name="T3" fmla="*/ 130 h 319"/>
                <a:gd name="T4" fmla="*/ 154 w 173"/>
                <a:gd name="T5" fmla="*/ 130 h 319"/>
                <a:gd name="T6" fmla="*/ 170 w 173"/>
                <a:gd name="T7" fmla="*/ 128 h 319"/>
                <a:gd name="T8" fmla="*/ 173 w 173"/>
                <a:gd name="T9" fmla="*/ 106 h 319"/>
                <a:gd name="T10" fmla="*/ 161 w 173"/>
                <a:gd name="T11" fmla="*/ 97 h 319"/>
                <a:gd name="T12" fmla="*/ 152 w 173"/>
                <a:gd name="T13" fmla="*/ 75 h 319"/>
                <a:gd name="T14" fmla="*/ 137 w 173"/>
                <a:gd name="T15" fmla="*/ 54 h 319"/>
                <a:gd name="T16" fmla="*/ 107 w 173"/>
                <a:gd name="T17" fmla="*/ 59 h 319"/>
                <a:gd name="T18" fmla="*/ 85 w 173"/>
                <a:gd name="T19" fmla="*/ 57 h 319"/>
                <a:gd name="T20" fmla="*/ 71 w 173"/>
                <a:gd name="T21" fmla="*/ 40 h 319"/>
                <a:gd name="T22" fmla="*/ 74 w 173"/>
                <a:gd name="T23" fmla="*/ 21 h 319"/>
                <a:gd name="T24" fmla="*/ 62 w 173"/>
                <a:gd name="T25" fmla="*/ 14 h 319"/>
                <a:gd name="T26" fmla="*/ 48 w 173"/>
                <a:gd name="T27" fmla="*/ 0 h 319"/>
                <a:gd name="T28" fmla="*/ 38 w 173"/>
                <a:gd name="T29" fmla="*/ 9 h 319"/>
                <a:gd name="T30" fmla="*/ 24 w 173"/>
                <a:gd name="T31" fmla="*/ 19 h 319"/>
                <a:gd name="T32" fmla="*/ 7 w 173"/>
                <a:gd name="T33" fmla="*/ 33 h 319"/>
                <a:gd name="T34" fmla="*/ 0 w 173"/>
                <a:gd name="T35" fmla="*/ 49 h 319"/>
                <a:gd name="T36" fmla="*/ 14 w 173"/>
                <a:gd name="T37" fmla="*/ 66 h 319"/>
                <a:gd name="T38" fmla="*/ 31 w 173"/>
                <a:gd name="T39" fmla="*/ 90 h 319"/>
                <a:gd name="T40" fmla="*/ 29 w 173"/>
                <a:gd name="T41" fmla="*/ 113 h 319"/>
                <a:gd name="T42" fmla="*/ 38 w 173"/>
                <a:gd name="T43" fmla="*/ 137 h 319"/>
                <a:gd name="T44" fmla="*/ 45 w 173"/>
                <a:gd name="T45" fmla="*/ 163 h 319"/>
                <a:gd name="T46" fmla="*/ 52 w 173"/>
                <a:gd name="T47" fmla="*/ 187 h 319"/>
                <a:gd name="T48" fmla="*/ 40 w 173"/>
                <a:gd name="T49" fmla="*/ 215 h 319"/>
                <a:gd name="T50" fmla="*/ 36 w 173"/>
                <a:gd name="T51" fmla="*/ 232 h 319"/>
                <a:gd name="T52" fmla="*/ 33 w 173"/>
                <a:gd name="T53" fmla="*/ 241 h 319"/>
                <a:gd name="T54" fmla="*/ 31 w 173"/>
                <a:gd name="T55" fmla="*/ 265 h 319"/>
                <a:gd name="T56" fmla="*/ 38 w 173"/>
                <a:gd name="T57" fmla="*/ 265 h 319"/>
                <a:gd name="T58" fmla="*/ 50 w 173"/>
                <a:gd name="T59" fmla="*/ 277 h 319"/>
                <a:gd name="T60" fmla="*/ 62 w 173"/>
                <a:gd name="T61" fmla="*/ 291 h 319"/>
                <a:gd name="T62" fmla="*/ 71 w 173"/>
                <a:gd name="T63" fmla="*/ 305 h 319"/>
                <a:gd name="T64" fmla="*/ 85 w 173"/>
                <a:gd name="T65" fmla="*/ 305 h 319"/>
                <a:gd name="T66" fmla="*/ 90 w 173"/>
                <a:gd name="T67" fmla="*/ 319 h 319"/>
                <a:gd name="T68" fmla="*/ 109 w 173"/>
                <a:gd name="T69" fmla="*/ 317 h 319"/>
                <a:gd name="T70" fmla="*/ 102 w 173"/>
                <a:gd name="T71" fmla="*/ 305 h 319"/>
                <a:gd name="T72" fmla="*/ 88 w 173"/>
                <a:gd name="T73" fmla="*/ 296 h 319"/>
                <a:gd name="T74" fmla="*/ 78 w 173"/>
                <a:gd name="T75" fmla="*/ 286 h 319"/>
                <a:gd name="T76" fmla="*/ 76 w 173"/>
                <a:gd name="T77" fmla="*/ 279 h 319"/>
                <a:gd name="T78" fmla="*/ 71 w 173"/>
                <a:gd name="T79" fmla="*/ 262 h 319"/>
                <a:gd name="T80" fmla="*/ 66 w 173"/>
                <a:gd name="T81" fmla="*/ 258 h 319"/>
                <a:gd name="T82" fmla="*/ 59 w 173"/>
                <a:gd name="T83" fmla="*/ 244 h 319"/>
                <a:gd name="T84" fmla="*/ 52 w 173"/>
                <a:gd name="T85" fmla="*/ 248 h 319"/>
                <a:gd name="T86" fmla="*/ 48 w 173"/>
                <a:gd name="T87" fmla="*/ 229 h 319"/>
                <a:gd name="T88" fmla="*/ 48 w 173"/>
                <a:gd name="T89" fmla="*/ 220 h 319"/>
                <a:gd name="T90" fmla="*/ 57 w 173"/>
                <a:gd name="T91" fmla="*/ 184 h 319"/>
                <a:gd name="T92" fmla="*/ 59 w 173"/>
                <a:gd name="T93" fmla="*/ 168 h 319"/>
                <a:gd name="T94" fmla="*/ 59 w 173"/>
                <a:gd name="T95" fmla="*/ 156 h 319"/>
                <a:gd name="T96" fmla="*/ 69 w 173"/>
                <a:gd name="T97" fmla="*/ 156 h 319"/>
                <a:gd name="T98" fmla="*/ 78 w 173"/>
                <a:gd name="T99" fmla="*/ 156 h 319"/>
                <a:gd name="T100" fmla="*/ 78 w 173"/>
                <a:gd name="T101" fmla="*/ 170 h 319"/>
                <a:gd name="T102" fmla="*/ 92 w 173"/>
                <a:gd name="T103" fmla="*/ 173 h 319"/>
                <a:gd name="T104" fmla="*/ 100 w 173"/>
                <a:gd name="T105" fmla="*/ 173 h 319"/>
                <a:gd name="T106" fmla="*/ 111 w 173"/>
                <a:gd name="T107" fmla="*/ 184 h 319"/>
                <a:gd name="T108" fmla="*/ 116 w 173"/>
                <a:gd name="T109" fmla="*/ 180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3" h="319">
                  <a:moveTo>
                    <a:pt x="116" y="173"/>
                  </a:moveTo>
                  <a:lnTo>
                    <a:pt x="114" y="168"/>
                  </a:lnTo>
                  <a:lnTo>
                    <a:pt x="111" y="165"/>
                  </a:lnTo>
                  <a:lnTo>
                    <a:pt x="109" y="158"/>
                  </a:lnTo>
                  <a:lnTo>
                    <a:pt x="109" y="149"/>
                  </a:lnTo>
                  <a:lnTo>
                    <a:pt x="114" y="144"/>
                  </a:lnTo>
                  <a:lnTo>
                    <a:pt x="114" y="139"/>
                  </a:lnTo>
                  <a:lnTo>
                    <a:pt x="118" y="132"/>
                  </a:lnTo>
                  <a:lnTo>
                    <a:pt x="123" y="132"/>
                  </a:lnTo>
                  <a:lnTo>
                    <a:pt x="133" y="130"/>
                  </a:lnTo>
                  <a:lnTo>
                    <a:pt x="137" y="130"/>
                  </a:lnTo>
                  <a:lnTo>
                    <a:pt x="140" y="132"/>
                  </a:lnTo>
                  <a:lnTo>
                    <a:pt x="144" y="130"/>
                  </a:lnTo>
                  <a:lnTo>
                    <a:pt x="149" y="130"/>
                  </a:lnTo>
                  <a:lnTo>
                    <a:pt x="154" y="130"/>
                  </a:lnTo>
                  <a:lnTo>
                    <a:pt x="161" y="130"/>
                  </a:lnTo>
                  <a:lnTo>
                    <a:pt x="163" y="132"/>
                  </a:lnTo>
                  <a:lnTo>
                    <a:pt x="166" y="132"/>
                  </a:lnTo>
                  <a:lnTo>
                    <a:pt x="168" y="130"/>
                  </a:lnTo>
                  <a:lnTo>
                    <a:pt x="170" y="128"/>
                  </a:lnTo>
                  <a:lnTo>
                    <a:pt x="170" y="120"/>
                  </a:lnTo>
                  <a:lnTo>
                    <a:pt x="170" y="118"/>
                  </a:lnTo>
                  <a:lnTo>
                    <a:pt x="170" y="113"/>
                  </a:lnTo>
                  <a:lnTo>
                    <a:pt x="170" y="111"/>
                  </a:lnTo>
                  <a:lnTo>
                    <a:pt x="173" y="106"/>
                  </a:lnTo>
                  <a:lnTo>
                    <a:pt x="170" y="104"/>
                  </a:lnTo>
                  <a:lnTo>
                    <a:pt x="166" y="99"/>
                  </a:lnTo>
                  <a:lnTo>
                    <a:pt x="168" y="97"/>
                  </a:lnTo>
                  <a:lnTo>
                    <a:pt x="163" y="97"/>
                  </a:lnTo>
                  <a:lnTo>
                    <a:pt x="161" y="97"/>
                  </a:lnTo>
                  <a:lnTo>
                    <a:pt x="156" y="92"/>
                  </a:lnTo>
                  <a:lnTo>
                    <a:pt x="152" y="90"/>
                  </a:lnTo>
                  <a:lnTo>
                    <a:pt x="154" y="85"/>
                  </a:lnTo>
                  <a:lnTo>
                    <a:pt x="154" y="80"/>
                  </a:lnTo>
                  <a:lnTo>
                    <a:pt x="152" y="75"/>
                  </a:lnTo>
                  <a:lnTo>
                    <a:pt x="154" y="73"/>
                  </a:lnTo>
                  <a:lnTo>
                    <a:pt x="154" y="68"/>
                  </a:lnTo>
                  <a:lnTo>
                    <a:pt x="152" y="64"/>
                  </a:lnTo>
                  <a:lnTo>
                    <a:pt x="147" y="61"/>
                  </a:lnTo>
                  <a:lnTo>
                    <a:pt x="137" y="54"/>
                  </a:lnTo>
                  <a:lnTo>
                    <a:pt x="135" y="49"/>
                  </a:lnTo>
                  <a:lnTo>
                    <a:pt x="126" y="47"/>
                  </a:lnTo>
                  <a:lnTo>
                    <a:pt x="118" y="47"/>
                  </a:lnTo>
                  <a:lnTo>
                    <a:pt x="114" y="57"/>
                  </a:lnTo>
                  <a:lnTo>
                    <a:pt x="107" y="59"/>
                  </a:lnTo>
                  <a:lnTo>
                    <a:pt x="102" y="54"/>
                  </a:lnTo>
                  <a:lnTo>
                    <a:pt x="100" y="54"/>
                  </a:lnTo>
                  <a:lnTo>
                    <a:pt x="92" y="49"/>
                  </a:lnTo>
                  <a:lnTo>
                    <a:pt x="85" y="54"/>
                  </a:lnTo>
                  <a:lnTo>
                    <a:pt x="85" y="57"/>
                  </a:lnTo>
                  <a:lnTo>
                    <a:pt x="81" y="59"/>
                  </a:lnTo>
                  <a:lnTo>
                    <a:pt x="74" y="61"/>
                  </a:lnTo>
                  <a:lnTo>
                    <a:pt x="74" y="52"/>
                  </a:lnTo>
                  <a:lnTo>
                    <a:pt x="74" y="45"/>
                  </a:lnTo>
                  <a:lnTo>
                    <a:pt x="71" y="40"/>
                  </a:lnTo>
                  <a:lnTo>
                    <a:pt x="74" y="35"/>
                  </a:lnTo>
                  <a:lnTo>
                    <a:pt x="74" y="33"/>
                  </a:lnTo>
                  <a:lnTo>
                    <a:pt x="71" y="28"/>
                  </a:lnTo>
                  <a:lnTo>
                    <a:pt x="74" y="23"/>
                  </a:lnTo>
                  <a:lnTo>
                    <a:pt x="74" y="21"/>
                  </a:lnTo>
                  <a:lnTo>
                    <a:pt x="66" y="21"/>
                  </a:lnTo>
                  <a:lnTo>
                    <a:pt x="64" y="23"/>
                  </a:lnTo>
                  <a:lnTo>
                    <a:pt x="59" y="21"/>
                  </a:lnTo>
                  <a:lnTo>
                    <a:pt x="57" y="16"/>
                  </a:lnTo>
                  <a:lnTo>
                    <a:pt x="62" y="14"/>
                  </a:lnTo>
                  <a:lnTo>
                    <a:pt x="59" y="7"/>
                  </a:lnTo>
                  <a:lnTo>
                    <a:pt x="55" y="2"/>
                  </a:lnTo>
                  <a:lnTo>
                    <a:pt x="50" y="4"/>
                  </a:lnTo>
                  <a:lnTo>
                    <a:pt x="48" y="0"/>
                  </a:lnTo>
                  <a:lnTo>
                    <a:pt x="48" y="0"/>
                  </a:lnTo>
                  <a:lnTo>
                    <a:pt x="43" y="0"/>
                  </a:lnTo>
                  <a:lnTo>
                    <a:pt x="38" y="2"/>
                  </a:lnTo>
                  <a:lnTo>
                    <a:pt x="38" y="4"/>
                  </a:lnTo>
                  <a:lnTo>
                    <a:pt x="40" y="7"/>
                  </a:lnTo>
                  <a:lnTo>
                    <a:pt x="38" y="9"/>
                  </a:lnTo>
                  <a:lnTo>
                    <a:pt x="33" y="9"/>
                  </a:lnTo>
                  <a:lnTo>
                    <a:pt x="31" y="12"/>
                  </a:lnTo>
                  <a:lnTo>
                    <a:pt x="31" y="16"/>
                  </a:lnTo>
                  <a:lnTo>
                    <a:pt x="29" y="19"/>
                  </a:lnTo>
                  <a:lnTo>
                    <a:pt x="24" y="19"/>
                  </a:lnTo>
                  <a:lnTo>
                    <a:pt x="19" y="21"/>
                  </a:lnTo>
                  <a:lnTo>
                    <a:pt x="12" y="19"/>
                  </a:lnTo>
                  <a:lnTo>
                    <a:pt x="10" y="23"/>
                  </a:lnTo>
                  <a:lnTo>
                    <a:pt x="10" y="31"/>
                  </a:lnTo>
                  <a:lnTo>
                    <a:pt x="7" y="33"/>
                  </a:lnTo>
                  <a:lnTo>
                    <a:pt x="7" y="40"/>
                  </a:lnTo>
                  <a:lnTo>
                    <a:pt x="7" y="42"/>
                  </a:lnTo>
                  <a:lnTo>
                    <a:pt x="5" y="45"/>
                  </a:lnTo>
                  <a:lnTo>
                    <a:pt x="0" y="47"/>
                  </a:lnTo>
                  <a:lnTo>
                    <a:pt x="0" y="49"/>
                  </a:lnTo>
                  <a:lnTo>
                    <a:pt x="3" y="52"/>
                  </a:lnTo>
                  <a:lnTo>
                    <a:pt x="5" y="57"/>
                  </a:lnTo>
                  <a:lnTo>
                    <a:pt x="10" y="59"/>
                  </a:lnTo>
                  <a:lnTo>
                    <a:pt x="10" y="64"/>
                  </a:lnTo>
                  <a:lnTo>
                    <a:pt x="14" y="66"/>
                  </a:lnTo>
                  <a:lnTo>
                    <a:pt x="19" y="78"/>
                  </a:lnTo>
                  <a:lnTo>
                    <a:pt x="24" y="78"/>
                  </a:lnTo>
                  <a:lnTo>
                    <a:pt x="26" y="83"/>
                  </a:lnTo>
                  <a:lnTo>
                    <a:pt x="26" y="87"/>
                  </a:lnTo>
                  <a:lnTo>
                    <a:pt x="31" y="90"/>
                  </a:lnTo>
                  <a:lnTo>
                    <a:pt x="31" y="94"/>
                  </a:lnTo>
                  <a:lnTo>
                    <a:pt x="26" y="97"/>
                  </a:lnTo>
                  <a:lnTo>
                    <a:pt x="26" y="99"/>
                  </a:lnTo>
                  <a:lnTo>
                    <a:pt x="29" y="109"/>
                  </a:lnTo>
                  <a:lnTo>
                    <a:pt x="29" y="113"/>
                  </a:lnTo>
                  <a:lnTo>
                    <a:pt x="24" y="116"/>
                  </a:lnTo>
                  <a:lnTo>
                    <a:pt x="26" y="123"/>
                  </a:lnTo>
                  <a:lnTo>
                    <a:pt x="26" y="125"/>
                  </a:lnTo>
                  <a:lnTo>
                    <a:pt x="31" y="132"/>
                  </a:lnTo>
                  <a:lnTo>
                    <a:pt x="38" y="137"/>
                  </a:lnTo>
                  <a:lnTo>
                    <a:pt x="43" y="142"/>
                  </a:lnTo>
                  <a:lnTo>
                    <a:pt x="45" y="151"/>
                  </a:lnTo>
                  <a:lnTo>
                    <a:pt x="45" y="154"/>
                  </a:lnTo>
                  <a:lnTo>
                    <a:pt x="45" y="158"/>
                  </a:lnTo>
                  <a:lnTo>
                    <a:pt x="45" y="163"/>
                  </a:lnTo>
                  <a:lnTo>
                    <a:pt x="48" y="165"/>
                  </a:lnTo>
                  <a:lnTo>
                    <a:pt x="48" y="173"/>
                  </a:lnTo>
                  <a:lnTo>
                    <a:pt x="50" y="175"/>
                  </a:lnTo>
                  <a:lnTo>
                    <a:pt x="50" y="182"/>
                  </a:lnTo>
                  <a:lnTo>
                    <a:pt x="52" y="187"/>
                  </a:lnTo>
                  <a:lnTo>
                    <a:pt x="52" y="191"/>
                  </a:lnTo>
                  <a:lnTo>
                    <a:pt x="50" y="194"/>
                  </a:lnTo>
                  <a:lnTo>
                    <a:pt x="45" y="206"/>
                  </a:lnTo>
                  <a:lnTo>
                    <a:pt x="40" y="210"/>
                  </a:lnTo>
                  <a:lnTo>
                    <a:pt x="40" y="215"/>
                  </a:lnTo>
                  <a:lnTo>
                    <a:pt x="38" y="217"/>
                  </a:lnTo>
                  <a:lnTo>
                    <a:pt x="36" y="222"/>
                  </a:lnTo>
                  <a:lnTo>
                    <a:pt x="36" y="227"/>
                  </a:lnTo>
                  <a:lnTo>
                    <a:pt x="38" y="229"/>
                  </a:lnTo>
                  <a:lnTo>
                    <a:pt x="36" y="232"/>
                  </a:lnTo>
                  <a:lnTo>
                    <a:pt x="36" y="234"/>
                  </a:lnTo>
                  <a:lnTo>
                    <a:pt x="33" y="239"/>
                  </a:lnTo>
                  <a:lnTo>
                    <a:pt x="36" y="239"/>
                  </a:lnTo>
                  <a:lnTo>
                    <a:pt x="33" y="241"/>
                  </a:lnTo>
                  <a:lnTo>
                    <a:pt x="33" y="241"/>
                  </a:lnTo>
                  <a:lnTo>
                    <a:pt x="33" y="248"/>
                  </a:lnTo>
                  <a:lnTo>
                    <a:pt x="31" y="251"/>
                  </a:lnTo>
                  <a:lnTo>
                    <a:pt x="31" y="255"/>
                  </a:lnTo>
                  <a:lnTo>
                    <a:pt x="29" y="258"/>
                  </a:lnTo>
                  <a:lnTo>
                    <a:pt x="31" y="265"/>
                  </a:lnTo>
                  <a:lnTo>
                    <a:pt x="33" y="267"/>
                  </a:lnTo>
                  <a:lnTo>
                    <a:pt x="36" y="267"/>
                  </a:lnTo>
                  <a:lnTo>
                    <a:pt x="36" y="265"/>
                  </a:lnTo>
                  <a:lnTo>
                    <a:pt x="38" y="262"/>
                  </a:lnTo>
                  <a:lnTo>
                    <a:pt x="38" y="265"/>
                  </a:lnTo>
                  <a:lnTo>
                    <a:pt x="40" y="265"/>
                  </a:lnTo>
                  <a:lnTo>
                    <a:pt x="40" y="270"/>
                  </a:lnTo>
                  <a:lnTo>
                    <a:pt x="45" y="270"/>
                  </a:lnTo>
                  <a:lnTo>
                    <a:pt x="48" y="277"/>
                  </a:lnTo>
                  <a:lnTo>
                    <a:pt x="50" y="277"/>
                  </a:lnTo>
                  <a:lnTo>
                    <a:pt x="55" y="284"/>
                  </a:lnTo>
                  <a:lnTo>
                    <a:pt x="55" y="286"/>
                  </a:lnTo>
                  <a:lnTo>
                    <a:pt x="59" y="286"/>
                  </a:lnTo>
                  <a:lnTo>
                    <a:pt x="59" y="291"/>
                  </a:lnTo>
                  <a:lnTo>
                    <a:pt x="62" y="291"/>
                  </a:lnTo>
                  <a:lnTo>
                    <a:pt x="62" y="293"/>
                  </a:lnTo>
                  <a:lnTo>
                    <a:pt x="59" y="293"/>
                  </a:lnTo>
                  <a:lnTo>
                    <a:pt x="59" y="296"/>
                  </a:lnTo>
                  <a:lnTo>
                    <a:pt x="69" y="303"/>
                  </a:lnTo>
                  <a:lnTo>
                    <a:pt x="71" y="305"/>
                  </a:lnTo>
                  <a:lnTo>
                    <a:pt x="71" y="300"/>
                  </a:lnTo>
                  <a:lnTo>
                    <a:pt x="76" y="298"/>
                  </a:lnTo>
                  <a:lnTo>
                    <a:pt x="78" y="300"/>
                  </a:lnTo>
                  <a:lnTo>
                    <a:pt x="83" y="303"/>
                  </a:lnTo>
                  <a:lnTo>
                    <a:pt x="85" y="305"/>
                  </a:lnTo>
                  <a:lnTo>
                    <a:pt x="90" y="305"/>
                  </a:lnTo>
                  <a:lnTo>
                    <a:pt x="92" y="307"/>
                  </a:lnTo>
                  <a:lnTo>
                    <a:pt x="92" y="312"/>
                  </a:lnTo>
                  <a:lnTo>
                    <a:pt x="90" y="314"/>
                  </a:lnTo>
                  <a:lnTo>
                    <a:pt x="90" y="319"/>
                  </a:lnTo>
                  <a:lnTo>
                    <a:pt x="95" y="319"/>
                  </a:lnTo>
                  <a:lnTo>
                    <a:pt x="100" y="317"/>
                  </a:lnTo>
                  <a:lnTo>
                    <a:pt x="102" y="314"/>
                  </a:lnTo>
                  <a:lnTo>
                    <a:pt x="104" y="317"/>
                  </a:lnTo>
                  <a:lnTo>
                    <a:pt x="109" y="317"/>
                  </a:lnTo>
                  <a:lnTo>
                    <a:pt x="109" y="312"/>
                  </a:lnTo>
                  <a:lnTo>
                    <a:pt x="109" y="312"/>
                  </a:lnTo>
                  <a:lnTo>
                    <a:pt x="109" y="310"/>
                  </a:lnTo>
                  <a:lnTo>
                    <a:pt x="104" y="307"/>
                  </a:lnTo>
                  <a:lnTo>
                    <a:pt x="102" y="305"/>
                  </a:lnTo>
                  <a:lnTo>
                    <a:pt x="100" y="298"/>
                  </a:lnTo>
                  <a:lnTo>
                    <a:pt x="97" y="296"/>
                  </a:lnTo>
                  <a:lnTo>
                    <a:pt x="92" y="296"/>
                  </a:lnTo>
                  <a:lnTo>
                    <a:pt x="90" y="298"/>
                  </a:lnTo>
                  <a:lnTo>
                    <a:pt x="88" y="296"/>
                  </a:lnTo>
                  <a:lnTo>
                    <a:pt x="83" y="291"/>
                  </a:lnTo>
                  <a:lnTo>
                    <a:pt x="81" y="288"/>
                  </a:lnTo>
                  <a:lnTo>
                    <a:pt x="78" y="284"/>
                  </a:lnTo>
                  <a:lnTo>
                    <a:pt x="78" y="284"/>
                  </a:lnTo>
                  <a:lnTo>
                    <a:pt x="78" y="286"/>
                  </a:lnTo>
                  <a:lnTo>
                    <a:pt x="71" y="284"/>
                  </a:lnTo>
                  <a:lnTo>
                    <a:pt x="71" y="281"/>
                  </a:lnTo>
                  <a:lnTo>
                    <a:pt x="76" y="279"/>
                  </a:lnTo>
                  <a:lnTo>
                    <a:pt x="76" y="279"/>
                  </a:lnTo>
                  <a:lnTo>
                    <a:pt x="76" y="279"/>
                  </a:lnTo>
                  <a:lnTo>
                    <a:pt x="78" y="277"/>
                  </a:lnTo>
                  <a:lnTo>
                    <a:pt x="76" y="270"/>
                  </a:lnTo>
                  <a:lnTo>
                    <a:pt x="74" y="267"/>
                  </a:lnTo>
                  <a:lnTo>
                    <a:pt x="74" y="265"/>
                  </a:lnTo>
                  <a:lnTo>
                    <a:pt x="71" y="262"/>
                  </a:lnTo>
                  <a:lnTo>
                    <a:pt x="71" y="258"/>
                  </a:lnTo>
                  <a:lnTo>
                    <a:pt x="71" y="260"/>
                  </a:lnTo>
                  <a:lnTo>
                    <a:pt x="71" y="262"/>
                  </a:lnTo>
                  <a:lnTo>
                    <a:pt x="69" y="262"/>
                  </a:lnTo>
                  <a:lnTo>
                    <a:pt x="66" y="258"/>
                  </a:lnTo>
                  <a:lnTo>
                    <a:pt x="64" y="258"/>
                  </a:lnTo>
                  <a:lnTo>
                    <a:pt x="64" y="253"/>
                  </a:lnTo>
                  <a:lnTo>
                    <a:pt x="62" y="251"/>
                  </a:lnTo>
                  <a:lnTo>
                    <a:pt x="62" y="246"/>
                  </a:lnTo>
                  <a:lnTo>
                    <a:pt x="59" y="244"/>
                  </a:lnTo>
                  <a:lnTo>
                    <a:pt x="57" y="244"/>
                  </a:lnTo>
                  <a:lnTo>
                    <a:pt x="57" y="244"/>
                  </a:lnTo>
                  <a:lnTo>
                    <a:pt x="55" y="246"/>
                  </a:lnTo>
                  <a:lnTo>
                    <a:pt x="55" y="246"/>
                  </a:lnTo>
                  <a:lnTo>
                    <a:pt x="52" y="248"/>
                  </a:lnTo>
                  <a:lnTo>
                    <a:pt x="50" y="246"/>
                  </a:lnTo>
                  <a:lnTo>
                    <a:pt x="52" y="241"/>
                  </a:lnTo>
                  <a:lnTo>
                    <a:pt x="48" y="236"/>
                  </a:lnTo>
                  <a:lnTo>
                    <a:pt x="48" y="234"/>
                  </a:lnTo>
                  <a:lnTo>
                    <a:pt x="48" y="229"/>
                  </a:lnTo>
                  <a:lnTo>
                    <a:pt x="48" y="227"/>
                  </a:lnTo>
                  <a:lnTo>
                    <a:pt x="50" y="225"/>
                  </a:lnTo>
                  <a:lnTo>
                    <a:pt x="48" y="225"/>
                  </a:lnTo>
                  <a:lnTo>
                    <a:pt x="45" y="225"/>
                  </a:lnTo>
                  <a:lnTo>
                    <a:pt x="48" y="220"/>
                  </a:lnTo>
                  <a:lnTo>
                    <a:pt x="48" y="215"/>
                  </a:lnTo>
                  <a:lnTo>
                    <a:pt x="52" y="208"/>
                  </a:lnTo>
                  <a:lnTo>
                    <a:pt x="55" y="194"/>
                  </a:lnTo>
                  <a:lnTo>
                    <a:pt x="57" y="189"/>
                  </a:lnTo>
                  <a:lnTo>
                    <a:pt x="57" y="184"/>
                  </a:lnTo>
                  <a:lnTo>
                    <a:pt x="62" y="182"/>
                  </a:lnTo>
                  <a:lnTo>
                    <a:pt x="62" y="175"/>
                  </a:lnTo>
                  <a:lnTo>
                    <a:pt x="59" y="175"/>
                  </a:lnTo>
                  <a:lnTo>
                    <a:pt x="59" y="173"/>
                  </a:lnTo>
                  <a:lnTo>
                    <a:pt x="59" y="168"/>
                  </a:lnTo>
                  <a:lnTo>
                    <a:pt x="62" y="163"/>
                  </a:lnTo>
                  <a:lnTo>
                    <a:pt x="62" y="161"/>
                  </a:lnTo>
                  <a:lnTo>
                    <a:pt x="59" y="158"/>
                  </a:lnTo>
                  <a:lnTo>
                    <a:pt x="59" y="156"/>
                  </a:lnTo>
                  <a:lnTo>
                    <a:pt x="59" y="156"/>
                  </a:lnTo>
                  <a:lnTo>
                    <a:pt x="62" y="156"/>
                  </a:lnTo>
                  <a:lnTo>
                    <a:pt x="62" y="156"/>
                  </a:lnTo>
                  <a:lnTo>
                    <a:pt x="64" y="154"/>
                  </a:lnTo>
                  <a:lnTo>
                    <a:pt x="66" y="156"/>
                  </a:lnTo>
                  <a:lnTo>
                    <a:pt x="69" y="156"/>
                  </a:lnTo>
                  <a:lnTo>
                    <a:pt x="71" y="154"/>
                  </a:lnTo>
                  <a:lnTo>
                    <a:pt x="74" y="154"/>
                  </a:lnTo>
                  <a:lnTo>
                    <a:pt x="74" y="154"/>
                  </a:lnTo>
                  <a:lnTo>
                    <a:pt x="74" y="154"/>
                  </a:lnTo>
                  <a:lnTo>
                    <a:pt x="78" y="156"/>
                  </a:lnTo>
                  <a:lnTo>
                    <a:pt x="78" y="158"/>
                  </a:lnTo>
                  <a:lnTo>
                    <a:pt x="78" y="158"/>
                  </a:lnTo>
                  <a:lnTo>
                    <a:pt x="78" y="165"/>
                  </a:lnTo>
                  <a:lnTo>
                    <a:pt x="81" y="168"/>
                  </a:lnTo>
                  <a:lnTo>
                    <a:pt x="78" y="170"/>
                  </a:lnTo>
                  <a:lnTo>
                    <a:pt x="78" y="173"/>
                  </a:lnTo>
                  <a:lnTo>
                    <a:pt x="81" y="173"/>
                  </a:lnTo>
                  <a:lnTo>
                    <a:pt x="83" y="173"/>
                  </a:lnTo>
                  <a:lnTo>
                    <a:pt x="88" y="173"/>
                  </a:lnTo>
                  <a:lnTo>
                    <a:pt x="92" y="173"/>
                  </a:lnTo>
                  <a:lnTo>
                    <a:pt x="92" y="175"/>
                  </a:lnTo>
                  <a:lnTo>
                    <a:pt x="95" y="175"/>
                  </a:lnTo>
                  <a:lnTo>
                    <a:pt x="92" y="173"/>
                  </a:lnTo>
                  <a:lnTo>
                    <a:pt x="95" y="170"/>
                  </a:lnTo>
                  <a:lnTo>
                    <a:pt x="100" y="173"/>
                  </a:lnTo>
                  <a:lnTo>
                    <a:pt x="104" y="177"/>
                  </a:lnTo>
                  <a:lnTo>
                    <a:pt x="107" y="180"/>
                  </a:lnTo>
                  <a:lnTo>
                    <a:pt x="107" y="180"/>
                  </a:lnTo>
                  <a:lnTo>
                    <a:pt x="109" y="180"/>
                  </a:lnTo>
                  <a:lnTo>
                    <a:pt x="111" y="184"/>
                  </a:lnTo>
                  <a:lnTo>
                    <a:pt x="114" y="184"/>
                  </a:lnTo>
                  <a:lnTo>
                    <a:pt x="114" y="184"/>
                  </a:lnTo>
                  <a:lnTo>
                    <a:pt x="114" y="182"/>
                  </a:lnTo>
                  <a:lnTo>
                    <a:pt x="116" y="182"/>
                  </a:lnTo>
                  <a:lnTo>
                    <a:pt x="116" y="180"/>
                  </a:lnTo>
                  <a:lnTo>
                    <a:pt x="116" y="17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46" name="Freeform 649"/>
            <p:cNvSpPr>
              <a:spLocks/>
            </p:cNvSpPr>
            <p:nvPr/>
          </p:nvSpPr>
          <p:spPr bwMode="auto">
            <a:xfrm>
              <a:off x="7610314" y="4339455"/>
              <a:ext cx="2440" cy="4066"/>
            </a:xfrm>
            <a:custGeom>
              <a:avLst/>
              <a:gdLst>
                <a:gd name="T0" fmla="*/ 3 w 3"/>
                <a:gd name="T1" fmla="*/ 5 h 5"/>
                <a:gd name="T2" fmla="*/ 3 w 3"/>
                <a:gd name="T3" fmla="*/ 2 h 5"/>
                <a:gd name="T4" fmla="*/ 3 w 3"/>
                <a:gd name="T5" fmla="*/ 0 h 5"/>
                <a:gd name="T6" fmla="*/ 0 w 3"/>
                <a:gd name="T7" fmla="*/ 0 h 5"/>
                <a:gd name="T8" fmla="*/ 3 w 3"/>
                <a:gd name="T9" fmla="*/ 5 h 5"/>
              </a:gdLst>
              <a:ahLst/>
              <a:cxnLst>
                <a:cxn ang="0">
                  <a:pos x="T0" y="T1"/>
                </a:cxn>
                <a:cxn ang="0">
                  <a:pos x="T2" y="T3"/>
                </a:cxn>
                <a:cxn ang="0">
                  <a:pos x="T4" y="T5"/>
                </a:cxn>
                <a:cxn ang="0">
                  <a:pos x="T6" y="T7"/>
                </a:cxn>
                <a:cxn ang="0">
                  <a:pos x="T8" y="T9"/>
                </a:cxn>
              </a:cxnLst>
              <a:rect l="0" t="0" r="r" b="b"/>
              <a:pathLst>
                <a:path w="3" h="5">
                  <a:moveTo>
                    <a:pt x="3" y="5"/>
                  </a:moveTo>
                  <a:lnTo>
                    <a:pt x="3" y="2"/>
                  </a:lnTo>
                  <a:lnTo>
                    <a:pt x="3" y="0"/>
                  </a:lnTo>
                  <a:lnTo>
                    <a:pt x="0" y="0"/>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47" name="Freeform 650"/>
            <p:cNvSpPr>
              <a:spLocks/>
            </p:cNvSpPr>
            <p:nvPr/>
          </p:nvSpPr>
          <p:spPr bwMode="auto">
            <a:xfrm>
              <a:off x="7621700" y="4354907"/>
              <a:ext cx="2440" cy="4066"/>
            </a:xfrm>
            <a:custGeom>
              <a:avLst/>
              <a:gdLst>
                <a:gd name="T0" fmla="*/ 0 w 3"/>
                <a:gd name="T1" fmla="*/ 0 h 5"/>
                <a:gd name="T2" fmla="*/ 3 w 3"/>
                <a:gd name="T3" fmla="*/ 5 h 5"/>
                <a:gd name="T4" fmla="*/ 3 w 3"/>
                <a:gd name="T5" fmla="*/ 5 h 5"/>
                <a:gd name="T6" fmla="*/ 3 w 3"/>
                <a:gd name="T7" fmla="*/ 2 h 5"/>
                <a:gd name="T8" fmla="*/ 0 w 3"/>
                <a:gd name="T9" fmla="*/ 0 h 5"/>
                <a:gd name="T10" fmla="*/ 0 w 3"/>
                <a:gd name="T11" fmla="*/ 0 h 5"/>
              </a:gdLst>
              <a:ahLst/>
              <a:cxnLst>
                <a:cxn ang="0">
                  <a:pos x="T0" y="T1"/>
                </a:cxn>
                <a:cxn ang="0">
                  <a:pos x="T2" y="T3"/>
                </a:cxn>
                <a:cxn ang="0">
                  <a:pos x="T4" y="T5"/>
                </a:cxn>
                <a:cxn ang="0">
                  <a:pos x="T6" y="T7"/>
                </a:cxn>
                <a:cxn ang="0">
                  <a:pos x="T8" y="T9"/>
                </a:cxn>
                <a:cxn ang="0">
                  <a:pos x="T10" y="T11"/>
                </a:cxn>
              </a:cxnLst>
              <a:rect l="0" t="0" r="r" b="b"/>
              <a:pathLst>
                <a:path w="3" h="5">
                  <a:moveTo>
                    <a:pt x="0" y="0"/>
                  </a:moveTo>
                  <a:lnTo>
                    <a:pt x="3" y="5"/>
                  </a:lnTo>
                  <a:lnTo>
                    <a:pt x="3" y="5"/>
                  </a:lnTo>
                  <a:lnTo>
                    <a:pt x="3" y="2"/>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48" name="Freeform 651"/>
            <p:cNvSpPr>
              <a:spLocks/>
            </p:cNvSpPr>
            <p:nvPr/>
          </p:nvSpPr>
          <p:spPr bwMode="auto">
            <a:xfrm>
              <a:off x="7624139" y="4301231"/>
              <a:ext cx="3253" cy="1627"/>
            </a:xfrm>
            <a:custGeom>
              <a:avLst/>
              <a:gdLst>
                <a:gd name="T0" fmla="*/ 0 w 4"/>
                <a:gd name="T1" fmla="*/ 2 h 2"/>
                <a:gd name="T2" fmla="*/ 2 w 4"/>
                <a:gd name="T3" fmla="*/ 2 h 2"/>
                <a:gd name="T4" fmla="*/ 4 w 4"/>
                <a:gd name="T5" fmla="*/ 0 h 2"/>
                <a:gd name="T6" fmla="*/ 0 w 4"/>
                <a:gd name="T7" fmla="*/ 2 h 2"/>
              </a:gdLst>
              <a:ahLst/>
              <a:cxnLst>
                <a:cxn ang="0">
                  <a:pos x="T0" y="T1"/>
                </a:cxn>
                <a:cxn ang="0">
                  <a:pos x="T2" y="T3"/>
                </a:cxn>
                <a:cxn ang="0">
                  <a:pos x="T4" y="T5"/>
                </a:cxn>
                <a:cxn ang="0">
                  <a:pos x="T6" y="T7"/>
                </a:cxn>
              </a:cxnLst>
              <a:rect l="0" t="0" r="r" b="b"/>
              <a:pathLst>
                <a:path w="4" h="2">
                  <a:moveTo>
                    <a:pt x="0" y="2"/>
                  </a:moveTo>
                  <a:lnTo>
                    <a:pt x="2" y="2"/>
                  </a:lnTo>
                  <a:lnTo>
                    <a:pt x="4"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49" name="Freeform 652"/>
            <p:cNvSpPr>
              <a:spLocks/>
            </p:cNvSpPr>
            <p:nvPr/>
          </p:nvSpPr>
          <p:spPr bwMode="auto">
            <a:xfrm>
              <a:off x="7625766" y="4304484"/>
              <a:ext cx="4066" cy="6506"/>
            </a:xfrm>
            <a:custGeom>
              <a:avLst/>
              <a:gdLst>
                <a:gd name="T0" fmla="*/ 2 w 5"/>
                <a:gd name="T1" fmla="*/ 8 h 8"/>
                <a:gd name="T2" fmla="*/ 5 w 5"/>
                <a:gd name="T3" fmla="*/ 3 h 8"/>
                <a:gd name="T4" fmla="*/ 2 w 5"/>
                <a:gd name="T5" fmla="*/ 0 h 8"/>
                <a:gd name="T6" fmla="*/ 0 w 5"/>
                <a:gd name="T7" fmla="*/ 3 h 8"/>
                <a:gd name="T8" fmla="*/ 0 w 5"/>
                <a:gd name="T9" fmla="*/ 5 h 8"/>
                <a:gd name="T10" fmla="*/ 2 w 5"/>
                <a:gd name="T11" fmla="*/ 8 h 8"/>
              </a:gdLst>
              <a:ahLst/>
              <a:cxnLst>
                <a:cxn ang="0">
                  <a:pos x="T0" y="T1"/>
                </a:cxn>
                <a:cxn ang="0">
                  <a:pos x="T2" y="T3"/>
                </a:cxn>
                <a:cxn ang="0">
                  <a:pos x="T4" y="T5"/>
                </a:cxn>
                <a:cxn ang="0">
                  <a:pos x="T6" y="T7"/>
                </a:cxn>
                <a:cxn ang="0">
                  <a:pos x="T8" y="T9"/>
                </a:cxn>
                <a:cxn ang="0">
                  <a:pos x="T10" y="T11"/>
                </a:cxn>
              </a:cxnLst>
              <a:rect l="0" t="0" r="r" b="b"/>
              <a:pathLst>
                <a:path w="5" h="8">
                  <a:moveTo>
                    <a:pt x="2" y="8"/>
                  </a:moveTo>
                  <a:lnTo>
                    <a:pt x="5" y="3"/>
                  </a:lnTo>
                  <a:lnTo>
                    <a:pt x="2" y="0"/>
                  </a:lnTo>
                  <a:lnTo>
                    <a:pt x="0" y="3"/>
                  </a:lnTo>
                  <a:lnTo>
                    <a:pt x="0" y="5"/>
                  </a:lnTo>
                  <a:lnTo>
                    <a:pt x="2"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50" name="Freeform 653"/>
            <p:cNvSpPr>
              <a:spLocks/>
            </p:cNvSpPr>
            <p:nvPr/>
          </p:nvSpPr>
          <p:spPr bwMode="auto">
            <a:xfrm>
              <a:off x="7598928" y="4332135"/>
              <a:ext cx="1626" cy="5693"/>
            </a:xfrm>
            <a:custGeom>
              <a:avLst/>
              <a:gdLst>
                <a:gd name="T0" fmla="*/ 1 w 1"/>
                <a:gd name="T1" fmla="*/ 2 h 3"/>
                <a:gd name="T2" fmla="*/ 1 w 1"/>
                <a:gd name="T3" fmla="*/ 0 h 3"/>
                <a:gd name="T4" fmla="*/ 0 w 1"/>
                <a:gd name="T5" fmla="*/ 0 h 3"/>
                <a:gd name="T6" fmla="*/ 0 w 1"/>
                <a:gd name="T7" fmla="*/ 1 h 3"/>
                <a:gd name="T8" fmla="*/ 0 w 1"/>
                <a:gd name="T9" fmla="*/ 2 h 3"/>
                <a:gd name="T10" fmla="*/ 0 w 1"/>
                <a:gd name="T11" fmla="*/ 3 h 3"/>
                <a:gd name="T12" fmla="*/ 1 w 1"/>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1" y="2"/>
                  </a:moveTo>
                  <a:cubicBezTo>
                    <a:pt x="1" y="0"/>
                    <a:pt x="1" y="0"/>
                    <a:pt x="1" y="0"/>
                  </a:cubicBezTo>
                  <a:cubicBezTo>
                    <a:pt x="1" y="0"/>
                    <a:pt x="1" y="0"/>
                    <a:pt x="0" y="0"/>
                  </a:cubicBezTo>
                  <a:cubicBezTo>
                    <a:pt x="0" y="1"/>
                    <a:pt x="0" y="1"/>
                    <a:pt x="0" y="1"/>
                  </a:cubicBezTo>
                  <a:cubicBezTo>
                    <a:pt x="0" y="2"/>
                    <a:pt x="0" y="2"/>
                    <a:pt x="0" y="2"/>
                  </a:cubicBezTo>
                  <a:cubicBezTo>
                    <a:pt x="0" y="3"/>
                    <a:pt x="0" y="3"/>
                    <a:pt x="0" y="3"/>
                  </a:cubicBezTo>
                  <a:lnTo>
                    <a:pt x="1"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51" name="Freeform 654"/>
            <p:cNvSpPr>
              <a:spLocks/>
            </p:cNvSpPr>
            <p:nvPr/>
          </p:nvSpPr>
          <p:spPr bwMode="auto">
            <a:xfrm>
              <a:off x="7660736" y="4260568"/>
              <a:ext cx="3253" cy="4066"/>
            </a:xfrm>
            <a:custGeom>
              <a:avLst/>
              <a:gdLst>
                <a:gd name="T0" fmla="*/ 0 w 4"/>
                <a:gd name="T1" fmla="*/ 2 h 5"/>
                <a:gd name="T2" fmla="*/ 2 w 4"/>
                <a:gd name="T3" fmla="*/ 5 h 5"/>
                <a:gd name="T4" fmla="*/ 4 w 4"/>
                <a:gd name="T5" fmla="*/ 5 h 5"/>
                <a:gd name="T6" fmla="*/ 0 w 4"/>
                <a:gd name="T7" fmla="*/ 0 h 5"/>
                <a:gd name="T8" fmla="*/ 0 w 4"/>
                <a:gd name="T9" fmla="*/ 2 h 5"/>
              </a:gdLst>
              <a:ahLst/>
              <a:cxnLst>
                <a:cxn ang="0">
                  <a:pos x="T0" y="T1"/>
                </a:cxn>
                <a:cxn ang="0">
                  <a:pos x="T2" y="T3"/>
                </a:cxn>
                <a:cxn ang="0">
                  <a:pos x="T4" y="T5"/>
                </a:cxn>
                <a:cxn ang="0">
                  <a:pos x="T6" y="T7"/>
                </a:cxn>
                <a:cxn ang="0">
                  <a:pos x="T8" y="T9"/>
                </a:cxn>
              </a:cxnLst>
              <a:rect l="0" t="0" r="r" b="b"/>
              <a:pathLst>
                <a:path w="4" h="5">
                  <a:moveTo>
                    <a:pt x="0" y="2"/>
                  </a:moveTo>
                  <a:lnTo>
                    <a:pt x="2" y="5"/>
                  </a:lnTo>
                  <a:lnTo>
                    <a:pt x="4" y="5"/>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52" name="Freeform 655"/>
            <p:cNvSpPr>
              <a:spLocks/>
            </p:cNvSpPr>
            <p:nvPr/>
          </p:nvSpPr>
          <p:spPr bwMode="auto">
            <a:xfrm>
              <a:off x="7483444" y="3970229"/>
              <a:ext cx="146389" cy="331002"/>
            </a:xfrm>
            <a:custGeom>
              <a:avLst/>
              <a:gdLst>
                <a:gd name="T0" fmla="*/ 90 w 180"/>
                <a:gd name="T1" fmla="*/ 262 h 407"/>
                <a:gd name="T2" fmla="*/ 99 w 180"/>
                <a:gd name="T3" fmla="*/ 260 h 407"/>
                <a:gd name="T4" fmla="*/ 99 w 180"/>
                <a:gd name="T5" fmla="*/ 246 h 407"/>
                <a:gd name="T6" fmla="*/ 104 w 180"/>
                <a:gd name="T7" fmla="*/ 246 h 407"/>
                <a:gd name="T8" fmla="*/ 114 w 180"/>
                <a:gd name="T9" fmla="*/ 265 h 407"/>
                <a:gd name="T10" fmla="*/ 121 w 180"/>
                <a:gd name="T11" fmla="*/ 269 h 407"/>
                <a:gd name="T12" fmla="*/ 123 w 180"/>
                <a:gd name="T13" fmla="*/ 293 h 407"/>
                <a:gd name="T14" fmla="*/ 128 w 180"/>
                <a:gd name="T15" fmla="*/ 310 h 407"/>
                <a:gd name="T16" fmla="*/ 135 w 180"/>
                <a:gd name="T17" fmla="*/ 329 h 407"/>
                <a:gd name="T18" fmla="*/ 144 w 180"/>
                <a:gd name="T19" fmla="*/ 345 h 407"/>
                <a:gd name="T20" fmla="*/ 147 w 180"/>
                <a:gd name="T21" fmla="*/ 362 h 407"/>
                <a:gd name="T22" fmla="*/ 147 w 180"/>
                <a:gd name="T23" fmla="*/ 374 h 407"/>
                <a:gd name="T24" fmla="*/ 144 w 180"/>
                <a:gd name="T25" fmla="*/ 390 h 407"/>
                <a:gd name="T26" fmla="*/ 147 w 180"/>
                <a:gd name="T27" fmla="*/ 407 h 407"/>
                <a:gd name="T28" fmla="*/ 151 w 180"/>
                <a:gd name="T29" fmla="*/ 390 h 407"/>
                <a:gd name="T30" fmla="*/ 163 w 180"/>
                <a:gd name="T31" fmla="*/ 362 h 407"/>
                <a:gd name="T32" fmla="*/ 156 w 180"/>
                <a:gd name="T33" fmla="*/ 338 h 407"/>
                <a:gd name="T34" fmla="*/ 149 w 180"/>
                <a:gd name="T35" fmla="*/ 312 h 407"/>
                <a:gd name="T36" fmla="*/ 140 w 180"/>
                <a:gd name="T37" fmla="*/ 288 h 407"/>
                <a:gd name="T38" fmla="*/ 142 w 180"/>
                <a:gd name="T39" fmla="*/ 265 h 407"/>
                <a:gd name="T40" fmla="*/ 125 w 180"/>
                <a:gd name="T41" fmla="*/ 241 h 407"/>
                <a:gd name="T42" fmla="*/ 111 w 180"/>
                <a:gd name="T43" fmla="*/ 224 h 407"/>
                <a:gd name="T44" fmla="*/ 118 w 180"/>
                <a:gd name="T45" fmla="*/ 208 h 407"/>
                <a:gd name="T46" fmla="*/ 135 w 180"/>
                <a:gd name="T47" fmla="*/ 194 h 407"/>
                <a:gd name="T48" fmla="*/ 149 w 180"/>
                <a:gd name="T49" fmla="*/ 184 h 407"/>
                <a:gd name="T50" fmla="*/ 159 w 180"/>
                <a:gd name="T51" fmla="*/ 175 h 407"/>
                <a:gd name="T52" fmla="*/ 166 w 180"/>
                <a:gd name="T53" fmla="*/ 163 h 407"/>
                <a:gd name="T54" fmla="*/ 180 w 180"/>
                <a:gd name="T55" fmla="*/ 146 h 407"/>
                <a:gd name="T56" fmla="*/ 154 w 180"/>
                <a:gd name="T57" fmla="*/ 149 h 407"/>
                <a:gd name="T58" fmla="*/ 147 w 180"/>
                <a:gd name="T59" fmla="*/ 137 h 407"/>
                <a:gd name="T60" fmla="*/ 147 w 180"/>
                <a:gd name="T61" fmla="*/ 125 h 407"/>
                <a:gd name="T62" fmla="*/ 137 w 180"/>
                <a:gd name="T63" fmla="*/ 113 h 407"/>
                <a:gd name="T64" fmla="*/ 128 w 180"/>
                <a:gd name="T65" fmla="*/ 106 h 407"/>
                <a:gd name="T66" fmla="*/ 123 w 180"/>
                <a:gd name="T67" fmla="*/ 97 h 407"/>
                <a:gd name="T68" fmla="*/ 106 w 180"/>
                <a:gd name="T69" fmla="*/ 90 h 407"/>
                <a:gd name="T70" fmla="*/ 102 w 180"/>
                <a:gd name="T71" fmla="*/ 75 h 407"/>
                <a:gd name="T72" fmla="*/ 106 w 180"/>
                <a:gd name="T73" fmla="*/ 66 h 407"/>
                <a:gd name="T74" fmla="*/ 114 w 180"/>
                <a:gd name="T75" fmla="*/ 52 h 407"/>
                <a:gd name="T76" fmla="*/ 111 w 180"/>
                <a:gd name="T77" fmla="*/ 23 h 407"/>
                <a:gd name="T78" fmla="*/ 99 w 180"/>
                <a:gd name="T79" fmla="*/ 4 h 407"/>
                <a:gd name="T80" fmla="*/ 80 w 180"/>
                <a:gd name="T81" fmla="*/ 2 h 407"/>
                <a:gd name="T82" fmla="*/ 78 w 180"/>
                <a:gd name="T83" fmla="*/ 19 h 407"/>
                <a:gd name="T84" fmla="*/ 57 w 180"/>
                <a:gd name="T85" fmla="*/ 23 h 407"/>
                <a:gd name="T86" fmla="*/ 43 w 180"/>
                <a:gd name="T87" fmla="*/ 49 h 407"/>
                <a:gd name="T88" fmla="*/ 33 w 180"/>
                <a:gd name="T89" fmla="*/ 82 h 407"/>
                <a:gd name="T90" fmla="*/ 17 w 180"/>
                <a:gd name="T91" fmla="*/ 97 h 407"/>
                <a:gd name="T92" fmla="*/ 14 w 180"/>
                <a:gd name="T93" fmla="*/ 125 h 407"/>
                <a:gd name="T94" fmla="*/ 7 w 180"/>
                <a:gd name="T95" fmla="*/ 142 h 407"/>
                <a:gd name="T96" fmla="*/ 2 w 180"/>
                <a:gd name="T97" fmla="*/ 156 h 407"/>
                <a:gd name="T98" fmla="*/ 2 w 180"/>
                <a:gd name="T99" fmla="*/ 170 h 407"/>
                <a:gd name="T100" fmla="*/ 14 w 180"/>
                <a:gd name="T101" fmla="*/ 182 h 407"/>
                <a:gd name="T102" fmla="*/ 19 w 180"/>
                <a:gd name="T103" fmla="*/ 182 h 407"/>
                <a:gd name="T104" fmla="*/ 36 w 180"/>
                <a:gd name="T105" fmla="*/ 196 h 407"/>
                <a:gd name="T106" fmla="*/ 31 w 180"/>
                <a:gd name="T107" fmla="*/ 203 h 407"/>
                <a:gd name="T108" fmla="*/ 21 w 180"/>
                <a:gd name="T109" fmla="*/ 198 h 407"/>
                <a:gd name="T110" fmla="*/ 38 w 180"/>
                <a:gd name="T111" fmla="*/ 213 h 407"/>
                <a:gd name="T112" fmla="*/ 43 w 180"/>
                <a:gd name="T113" fmla="*/ 213 h 407"/>
                <a:gd name="T114" fmla="*/ 47 w 180"/>
                <a:gd name="T115" fmla="*/ 227 h 407"/>
                <a:gd name="T116" fmla="*/ 52 w 180"/>
                <a:gd name="T117" fmla="*/ 250 h 407"/>
                <a:gd name="T118" fmla="*/ 52 w 180"/>
                <a:gd name="T119" fmla="*/ 272 h 407"/>
                <a:gd name="T120" fmla="*/ 54 w 180"/>
                <a:gd name="T121" fmla="*/ 281 h 407"/>
                <a:gd name="T122" fmla="*/ 66 w 180"/>
                <a:gd name="T123" fmla="*/ 277 h 407"/>
                <a:gd name="T124" fmla="*/ 73 w 180"/>
                <a:gd name="T125" fmla="*/ 277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0" h="407">
                  <a:moveTo>
                    <a:pt x="85" y="267"/>
                  </a:moveTo>
                  <a:lnTo>
                    <a:pt x="88" y="267"/>
                  </a:lnTo>
                  <a:lnTo>
                    <a:pt x="92" y="265"/>
                  </a:lnTo>
                  <a:lnTo>
                    <a:pt x="90" y="265"/>
                  </a:lnTo>
                  <a:lnTo>
                    <a:pt x="90" y="262"/>
                  </a:lnTo>
                  <a:lnTo>
                    <a:pt x="88" y="260"/>
                  </a:lnTo>
                  <a:lnTo>
                    <a:pt x="90" y="260"/>
                  </a:lnTo>
                  <a:lnTo>
                    <a:pt x="92" y="262"/>
                  </a:lnTo>
                  <a:lnTo>
                    <a:pt x="95" y="262"/>
                  </a:lnTo>
                  <a:lnTo>
                    <a:pt x="99" y="260"/>
                  </a:lnTo>
                  <a:lnTo>
                    <a:pt x="99" y="255"/>
                  </a:lnTo>
                  <a:lnTo>
                    <a:pt x="102" y="255"/>
                  </a:lnTo>
                  <a:lnTo>
                    <a:pt x="102" y="250"/>
                  </a:lnTo>
                  <a:lnTo>
                    <a:pt x="99" y="248"/>
                  </a:lnTo>
                  <a:lnTo>
                    <a:pt x="99" y="246"/>
                  </a:lnTo>
                  <a:lnTo>
                    <a:pt x="99" y="246"/>
                  </a:lnTo>
                  <a:lnTo>
                    <a:pt x="97" y="243"/>
                  </a:lnTo>
                  <a:lnTo>
                    <a:pt x="102" y="243"/>
                  </a:lnTo>
                  <a:lnTo>
                    <a:pt x="102" y="246"/>
                  </a:lnTo>
                  <a:lnTo>
                    <a:pt x="104" y="246"/>
                  </a:lnTo>
                  <a:lnTo>
                    <a:pt x="104" y="248"/>
                  </a:lnTo>
                  <a:lnTo>
                    <a:pt x="109" y="258"/>
                  </a:lnTo>
                  <a:lnTo>
                    <a:pt x="111" y="260"/>
                  </a:lnTo>
                  <a:lnTo>
                    <a:pt x="111" y="265"/>
                  </a:lnTo>
                  <a:lnTo>
                    <a:pt x="114" y="265"/>
                  </a:lnTo>
                  <a:lnTo>
                    <a:pt x="118" y="262"/>
                  </a:lnTo>
                  <a:lnTo>
                    <a:pt x="118" y="260"/>
                  </a:lnTo>
                  <a:lnTo>
                    <a:pt x="118" y="262"/>
                  </a:lnTo>
                  <a:lnTo>
                    <a:pt x="118" y="265"/>
                  </a:lnTo>
                  <a:lnTo>
                    <a:pt x="121" y="269"/>
                  </a:lnTo>
                  <a:lnTo>
                    <a:pt x="121" y="272"/>
                  </a:lnTo>
                  <a:lnTo>
                    <a:pt x="118" y="272"/>
                  </a:lnTo>
                  <a:lnTo>
                    <a:pt x="118" y="277"/>
                  </a:lnTo>
                  <a:lnTo>
                    <a:pt x="121" y="279"/>
                  </a:lnTo>
                  <a:lnTo>
                    <a:pt x="123" y="293"/>
                  </a:lnTo>
                  <a:lnTo>
                    <a:pt x="125" y="293"/>
                  </a:lnTo>
                  <a:lnTo>
                    <a:pt x="125" y="300"/>
                  </a:lnTo>
                  <a:lnTo>
                    <a:pt x="130" y="303"/>
                  </a:lnTo>
                  <a:lnTo>
                    <a:pt x="128" y="305"/>
                  </a:lnTo>
                  <a:lnTo>
                    <a:pt x="128" y="310"/>
                  </a:lnTo>
                  <a:lnTo>
                    <a:pt x="132" y="312"/>
                  </a:lnTo>
                  <a:lnTo>
                    <a:pt x="132" y="321"/>
                  </a:lnTo>
                  <a:lnTo>
                    <a:pt x="132" y="324"/>
                  </a:lnTo>
                  <a:lnTo>
                    <a:pt x="132" y="329"/>
                  </a:lnTo>
                  <a:lnTo>
                    <a:pt x="135" y="329"/>
                  </a:lnTo>
                  <a:lnTo>
                    <a:pt x="135" y="321"/>
                  </a:lnTo>
                  <a:lnTo>
                    <a:pt x="137" y="326"/>
                  </a:lnTo>
                  <a:lnTo>
                    <a:pt x="140" y="331"/>
                  </a:lnTo>
                  <a:lnTo>
                    <a:pt x="142" y="333"/>
                  </a:lnTo>
                  <a:lnTo>
                    <a:pt x="144" y="345"/>
                  </a:lnTo>
                  <a:lnTo>
                    <a:pt x="144" y="348"/>
                  </a:lnTo>
                  <a:lnTo>
                    <a:pt x="147" y="350"/>
                  </a:lnTo>
                  <a:lnTo>
                    <a:pt x="144" y="352"/>
                  </a:lnTo>
                  <a:lnTo>
                    <a:pt x="144" y="357"/>
                  </a:lnTo>
                  <a:lnTo>
                    <a:pt x="147" y="362"/>
                  </a:lnTo>
                  <a:lnTo>
                    <a:pt x="149" y="364"/>
                  </a:lnTo>
                  <a:lnTo>
                    <a:pt x="147" y="366"/>
                  </a:lnTo>
                  <a:lnTo>
                    <a:pt x="149" y="371"/>
                  </a:lnTo>
                  <a:lnTo>
                    <a:pt x="149" y="374"/>
                  </a:lnTo>
                  <a:lnTo>
                    <a:pt x="147" y="374"/>
                  </a:lnTo>
                  <a:lnTo>
                    <a:pt x="147" y="381"/>
                  </a:lnTo>
                  <a:lnTo>
                    <a:pt x="147" y="381"/>
                  </a:lnTo>
                  <a:lnTo>
                    <a:pt x="147" y="385"/>
                  </a:lnTo>
                  <a:lnTo>
                    <a:pt x="144" y="388"/>
                  </a:lnTo>
                  <a:lnTo>
                    <a:pt x="144" y="390"/>
                  </a:lnTo>
                  <a:lnTo>
                    <a:pt x="142" y="390"/>
                  </a:lnTo>
                  <a:lnTo>
                    <a:pt x="142" y="390"/>
                  </a:lnTo>
                  <a:lnTo>
                    <a:pt x="144" y="392"/>
                  </a:lnTo>
                  <a:lnTo>
                    <a:pt x="144" y="400"/>
                  </a:lnTo>
                  <a:lnTo>
                    <a:pt x="147" y="407"/>
                  </a:lnTo>
                  <a:lnTo>
                    <a:pt x="147" y="400"/>
                  </a:lnTo>
                  <a:lnTo>
                    <a:pt x="149" y="395"/>
                  </a:lnTo>
                  <a:lnTo>
                    <a:pt x="147" y="397"/>
                  </a:lnTo>
                  <a:lnTo>
                    <a:pt x="149" y="392"/>
                  </a:lnTo>
                  <a:lnTo>
                    <a:pt x="151" y="390"/>
                  </a:lnTo>
                  <a:lnTo>
                    <a:pt x="151" y="385"/>
                  </a:lnTo>
                  <a:lnTo>
                    <a:pt x="156" y="381"/>
                  </a:lnTo>
                  <a:lnTo>
                    <a:pt x="161" y="369"/>
                  </a:lnTo>
                  <a:lnTo>
                    <a:pt x="163" y="366"/>
                  </a:lnTo>
                  <a:lnTo>
                    <a:pt x="163" y="362"/>
                  </a:lnTo>
                  <a:lnTo>
                    <a:pt x="161" y="357"/>
                  </a:lnTo>
                  <a:lnTo>
                    <a:pt x="161" y="350"/>
                  </a:lnTo>
                  <a:lnTo>
                    <a:pt x="159" y="348"/>
                  </a:lnTo>
                  <a:lnTo>
                    <a:pt x="159" y="340"/>
                  </a:lnTo>
                  <a:lnTo>
                    <a:pt x="156" y="338"/>
                  </a:lnTo>
                  <a:lnTo>
                    <a:pt x="156" y="333"/>
                  </a:lnTo>
                  <a:lnTo>
                    <a:pt x="156" y="329"/>
                  </a:lnTo>
                  <a:lnTo>
                    <a:pt x="156" y="326"/>
                  </a:lnTo>
                  <a:lnTo>
                    <a:pt x="154" y="317"/>
                  </a:lnTo>
                  <a:lnTo>
                    <a:pt x="149" y="312"/>
                  </a:lnTo>
                  <a:lnTo>
                    <a:pt x="142" y="307"/>
                  </a:lnTo>
                  <a:lnTo>
                    <a:pt x="137" y="300"/>
                  </a:lnTo>
                  <a:lnTo>
                    <a:pt x="137" y="298"/>
                  </a:lnTo>
                  <a:lnTo>
                    <a:pt x="135" y="291"/>
                  </a:lnTo>
                  <a:lnTo>
                    <a:pt x="140" y="288"/>
                  </a:lnTo>
                  <a:lnTo>
                    <a:pt x="140" y="284"/>
                  </a:lnTo>
                  <a:lnTo>
                    <a:pt x="137" y="274"/>
                  </a:lnTo>
                  <a:lnTo>
                    <a:pt x="137" y="272"/>
                  </a:lnTo>
                  <a:lnTo>
                    <a:pt x="142" y="269"/>
                  </a:lnTo>
                  <a:lnTo>
                    <a:pt x="142" y="265"/>
                  </a:lnTo>
                  <a:lnTo>
                    <a:pt x="137" y="262"/>
                  </a:lnTo>
                  <a:lnTo>
                    <a:pt x="137" y="258"/>
                  </a:lnTo>
                  <a:lnTo>
                    <a:pt x="135" y="253"/>
                  </a:lnTo>
                  <a:lnTo>
                    <a:pt x="130" y="253"/>
                  </a:lnTo>
                  <a:lnTo>
                    <a:pt x="125" y="241"/>
                  </a:lnTo>
                  <a:lnTo>
                    <a:pt x="121" y="239"/>
                  </a:lnTo>
                  <a:lnTo>
                    <a:pt x="121" y="234"/>
                  </a:lnTo>
                  <a:lnTo>
                    <a:pt x="116" y="232"/>
                  </a:lnTo>
                  <a:lnTo>
                    <a:pt x="114" y="227"/>
                  </a:lnTo>
                  <a:lnTo>
                    <a:pt x="111" y="224"/>
                  </a:lnTo>
                  <a:lnTo>
                    <a:pt x="111" y="222"/>
                  </a:lnTo>
                  <a:lnTo>
                    <a:pt x="116" y="220"/>
                  </a:lnTo>
                  <a:lnTo>
                    <a:pt x="118" y="217"/>
                  </a:lnTo>
                  <a:lnTo>
                    <a:pt x="118" y="215"/>
                  </a:lnTo>
                  <a:lnTo>
                    <a:pt x="118" y="208"/>
                  </a:lnTo>
                  <a:lnTo>
                    <a:pt x="121" y="206"/>
                  </a:lnTo>
                  <a:lnTo>
                    <a:pt x="121" y="198"/>
                  </a:lnTo>
                  <a:lnTo>
                    <a:pt x="123" y="194"/>
                  </a:lnTo>
                  <a:lnTo>
                    <a:pt x="130" y="196"/>
                  </a:lnTo>
                  <a:lnTo>
                    <a:pt x="135" y="194"/>
                  </a:lnTo>
                  <a:lnTo>
                    <a:pt x="140" y="194"/>
                  </a:lnTo>
                  <a:lnTo>
                    <a:pt x="142" y="191"/>
                  </a:lnTo>
                  <a:lnTo>
                    <a:pt x="142" y="187"/>
                  </a:lnTo>
                  <a:lnTo>
                    <a:pt x="144" y="184"/>
                  </a:lnTo>
                  <a:lnTo>
                    <a:pt x="149" y="184"/>
                  </a:lnTo>
                  <a:lnTo>
                    <a:pt x="151" y="182"/>
                  </a:lnTo>
                  <a:lnTo>
                    <a:pt x="149" y="179"/>
                  </a:lnTo>
                  <a:lnTo>
                    <a:pt x="149" y="177"/>
                  </a:lnTo>
                  <a:lnTo>
                    <a:pt x="154" y="175"/>
                  </a:lnTo>
                  <a:lnTo>
                    <a:pt x="159" y="175"/>
                  </a:lnTo>
                  <a:lnTo>
                    <a:pt x="159" y="175"/>
                  </a:lnTo>
                  <a:lnTo>
                    <a:pt x="161" y="170"/>
                  </a:lnTo>
                  <a:lnTo>
                    <a:pt x="163" y="170"/>
                  </a:lnTo>
                  <a:lnTo>
                    <a:pt x="168" y="165"/>
                  </a:lnTo>
                  <a:lnTo>
                    <a:pt x="166" y="163"/>
                  </a:lnTo>
                  <a:lnTo>
                    <a:pt x="168" y="161"/>
                  </a:lnTo>
                  <a:lnTo>
                    <a:pt x="168" y="156"/>
                  </a:lnTo>
                  <a:lnTo>
                    <a:pt x="173" y="156"/>
                  </a:lnTo>
                  <a:lnTo>
                    <a:pt x="180" y="151"/>
                  </a:lnTo>
                  <a:lnTo>
                    <a:pt x="180" y="146"/>
                  </a:lnTo>
                  <a:lnTo>
                    <a:pt x="175" y="144"/>
                  </a:lnTo>
                  <a:lnTo>
                    <a:pt x="166" y="149"/>
                  </a:lnTo>
                  <a:lnTo>
                    <a:pt x="163" y="149"/>
                  </a:lnTo>
                  <a:lnTo>
                    <a:pt x="159" y="151"/>
                  </a:lnTo>
                  <a:lnTo>
                    <a:pt x="154" y="149"/>
                  </a:lnTo>
                  <a:lnTo>
                    <a:pt x="154" y="146"/>
                  </a:lnTo>
                  <a:lnTo>
                    <a:pt x="154" y="139"/>
                  </a:lnTo>
                  <a:lnTo>
                    <a:pt x="151" y="137"/>
                  </a:lnTo>
                  <a:lnTo>
                    <a:pt x="149" y="139"/>
                  </a:lnTo>
                  <a:lnTo>
                    <a:pt x="147" y="137"/>
                  </a:lnTo>
                  <a:lnTo>
                    <a:pt x="142" y="137"/>
                  </a:lnTo>
                  <a:lnTo>
                    <a:pt x="137" y="139"/>
                  </a:lnTo>
                  <a:lnTo>
                    <a:pt x="137" y="137"/>
                  </a:lnTo>
                  <a:lnTo>
                    <a:pt x="142" y="132"/>
                  </a:lnTo>
                  <a:lnTo>
                    <a:pt x="147" y="125"/>
                  </a:lnTo>
                  <a:lnTo>
                    <a:pt x="147" y="123"/>
                  </a:lnTo>
                  <a:lnTo>
                    <a:pt x="147" y="118"/>
                  </a:lnTo>
                  <a:lnTo>
                    <a:pt x="147" y="116"/>
                  </a:lnTo>
                  <a:lnTo>
                    <a:pt x="144" y="113"/>
                  </a:lnTo>
                  <a:lnTo>
                    <a:pt x="137" y="113"/>
                  </a:lnTo>
                  <a:lnTo>
                    <a:pt x="137" y="116"/>
                  </a:lnTo>
                  <a:lnTo>
                    <a:pt x="135" y="113"/>
                  </a:lnTo>
                  <a:lnTo>
                    <a:pt x="137" y="111"/>
                  </a:lnTo>
                  <a:lnTo>
                    <a:pt x="130" y="111"/>
                  </a:lnTo>
                  <a:lnTo>
                    <a:pt x="128" y="106"/>
                  </a:lnTo>
                  <a:lnTo>
                    <a:pt x="130" y="104"/>
                  </a:lnTo>
                  <a:lnTo>
                    <a:pt x="130" y="99"/>
                  </a:lnTo>
                  <a:lnTo>
                    <a:pt x="123" y="101"/>
                  </a:lnTo>
                  <a:lnTo>
                    <a:pt x="121" y="99"/>
                  </a:lnTo>
                  <a:lnTo>
                    <a:pt x="123" y="97"/>
                  </a:lnTo>
                  <a:lnTo>
                    <a:pt x="121" y="94"/>
                  </a:lnTo>
                  <a:lnTo>
                    <a:pt x="114" y="94"/>
                  </a:lnTo>
                  <a:lnTo>
                    <a:pt x="109" y="99"/>
                  </a:lnTo>
                  <a:lnTo>
                    <a:pt x="106" y="94"/>
                  </a:lnTo>
                  <a:lnTo>
                    <a:pt x="106" y="90"/>
                  </a:lnTo>
                  <a:lnTo>
                    <a:pt x="104" y="87"/>
                  </a:lnTo>
                  <a:lnTo>
                    <a:pt x="102" y="85"/>
                  </a:lnTo>
                  <a:lnTo>
                    <a:pt x="99" y="82"/>
                  </a:lnTo>
                  <a:lnTo>
                    <a:pt x="99" y="80"/>
                  </a:lnTo>
                  <a:lnTo>
                    <a:pt x="102" y="75"/>
                  </a:lnTo>
                  <a:lnTo>
                    <a:pt x="99" y="73"/>
                  </a:lnTo>
                  <a:lnTo>
                    <a:pt x="99" y="71"/>
                  </a:lnTo>
                  <a:lnTo>
                    <a:pt x="104" y="66"/>
                  </a:lnTo>
                  <a:lnTo>
                    <a:pt x="106" y="68"/>
                  </a:lnTo>
                  <a:lnTo>
                    <a:pt x="106" y="66"/>
                  </a:lnTo>
                  <a:lnTo>
                    <a:pt x="106" y="61"/>
                  </a:lnTo>
                  <a:lnTo>
                    <a:pt x="106" y="59"/>
                  </a:lnTo>
                  <a:lnTo>
                    <a:pt x="109" y="59"/>
                  </a:lnTo>
                  <a:lnTo>
                    <a:pt x="109" y="54"/>
                  </a:lnTo>
                  <a:lnTo>
                    <a:pt x="114" y="52"/>
                  </a:lnTo>
                  <a:lnTo>
                    <a:pt x="114" y="49"/>
                  </a:lnTo>
                  <a:lnTo>
                    <a:pt x="114" y="47"/>
                  </a:lnTo>
                  <a:lnTo>
                    <a:pt x="116" y="37"/>
                  </a:lnTo>
                  <a:lnTo>
                    <a:pt x="114" y="30"/>
                  </a:lnTo>
                  <a:lnTo>
                    <a:pt x="111" y="23"/>
                  </a:lnTo>
                  <a:lnTo>
                    <a:pt x="111" y="19"/>
                  </a:lnTo>
                  <a:lnTo>
                    <a:pt x="106" y="14"/>
                  </a:lnTo>
                  <a:lnTo>
                    <a:pt x="104" y="14"/>
                  </a:lnTo>
                  <a:lnTo>
                    <a:pt x="102" y="9"/>
                  </a:lnTo>
                  <a:lnTo>
                    <a:pt x="99" y="4"/>
                  </a:lnTo>
                  <a:lnTo>
                    <a:pt x="97" y="0"/>
                  </a:lnTo>
                  <a:lnTo>
                    <a:pt x="92" y="0"/>
                  </a:lnTo>
                  <a:lnTo>
                    <a:pt x="88" y="2"/>
                  </a:lnTo>
                  <a:lnTo>
                    <a:pt x="83" y="0"/>
                  </a:lnTo>
                  <a:lnTo>
                    <a:pt x="80" y="2"/>
                  </a:lnTo>
                  <a:lnTo>
                    <a:pt x="80" y="2"/>
                  </a:lnTo>
                  <a:lnTo>
                    <a:pt x="83" y="4"/>
                  </a:lnTo>
                  <a:lnTo>
                    <a:pt x="78" y="9"/>
                  </a:lnTo>
                  <a:lnTo>
                    <a:pt x="78" y="14"/>
                  </a:lnTo>
                  <a:lnTo>
                    <a:pt x="78" y="19"/>
                  </a:lnTo>
                  <a:lnTo>
                    <a:pt x="76" y="16"/>
                  </a:lnTo>
                  <a:lnTo>
                    <a:pt x="71" y="14"/>
                  </a:lnTo>
                  <a:lnTo>
                    <a:pt x="66" y="16"/>
                  </a:lnTo>
                  <a:lnTo>
                    <a:pt x="59" y="19"/>
                  </a:lnTo>
                  <a:lnTo>
                    <a:pt x="57" y="23"/>
                  </a:lnTo>
                  <a:lnTo>
                    <a:pt x="52" y="30"/>
                  </a:lnTo>
                  <a:lnTo>
                    <a:pt x="47" y="30"/>
                  </a:lnTo>
                  <a:lnTo>
                    <a:pt x="40" y="42"/>
                  </a:lnTo>
                  <a:lnTo>
                    <a:pt x="40" y="47"/>
                  </a:lnTo>
                  <a:lnTo>
                    <a:pt x="43" y="49"/>
                  </a:lnTo>
                  <a:lnTo>
                    <a:pt x="40" y="56"/>
                  </a:lnTo>
                  <a:lnTo>
                    <a:pt x="33" y="66"/>
                  </a:lnTo>
                  <a:lnTo>
                    <a:pt x="33" y="71"/>
                  </a:lnTo>
                  <a:lnTo>
                    <a:pt x="38" y="73"/>
                  </a:lnTo>
                  <a:lnTo>
                    <a:pt x="33" y="82"/>
                  </a:lnTo>
                  <a:lnTo>
                    <a:pt x="33" y="92"/>
                  </a:lnTo>
                  <a:lnTo>
                    <a:pt x="28" y="99"/>
                  </a:lnTo>
                  <a:lnTo>
                    <a:pt x="24" y="99"/>
                  </a:lnTo>
                  <a:lnTo>
                    <a:pt x="21" y="99"/>
                  </a:lnTo>
                  <a:lnTo>
                    <a:pt x="17" y="97"/>
                  </a:lnTo>
                  <a:lnTo>
                    <a:pt x="19" y="108"/>
                  </a:lnTo>
                  <a:lnTo>
                    <a:pt x="19" y="113"/>
                  </a:lnTo>
                  <a:lnTo>
                    <a:pt x="19" y="120"/>
                  </a:lnTo>
                  <a:lnTo>
                    <a:pt x="14" y="120"/>
                  </a:lnTo>
                  <a:lnTo>
                    <a:pt x="14" y="125"/>
                  </a:lnTo>
                  <a:lnTo>
                    <a:pt x="14" y="130"/>
                  </a:lnTo>
                  <a:lnTo>
                    <a:pt x="14" y="135"/>
                  </a:lnTo>
                  <a:lnTo>
                    <a:pt x="12" y="142"/>
                  </a:lnTo>
                  <a:lnTo>
                    <a:pt x="10" y="142"/>
                  </a:lnTo>
                  <a:lnTo>
                    <a:pt x="7" y="142"/>
                  </a:lnTo>
                  <a:lnTo>
                    <a:pt x="7" y="144"/>
                  </a:lnTo>
                  <a:lnTo>
                    <a:pt x="7" y="146"/>
                  </a:lnTo>
                  <a:lnTo>
                    <a:pt x="7" y="151"/>
                  </a:lnTo>
                  <a:lnTo>
                    <a:pt x="5" y="158"/>
                  </a:lnTo>
                  <a:lnTo>
                    <a:pt x="2" y="156"/>
                  </a:lnTo>
                  <a:lnTo>
                    <a:pt x="0" y="161"/>
                  </a:lnTo>
                  <a:lnTo>
                    <a:pt x="0" y="165"/>
                  </a:lnTo>
                  <a:lnTo>
                    <a:pt x="0" y="165"/>
                  </a:lnTo>
                  <a:lnTo>
                    <a:pt x="0" y="165"/>
                  </a:lnTo>
                  <a:lnTo>
                    <a:pt x="2" y="170"/>
                  </a:lnTo>
                  <a:lnTo>
                    <a:pt x="2" y="175"/>
                  </a:lnTo>
                  <a:lnTo>
                    <a:pt x="12" y="184"/>
                  </a:lnTo>
                  <a:lnTo>
                    <a:pt x="10" y="179"/>
                  </a:lnTo>
                  <a:lnTo>
                    <a:pt x="10" y="179"/>
                  </a:lnTo>
                  <a:lnTo>
                    <a:pt x="14" y="182"/>
                  </a:lnTo>
                  <a:lnTo>
                    <a:pt x="17" y="179"/>
                  </a:lnTo>
                  <a:lnTo>
                    <a:pt x="14" y="184"/>
                  </a:lnTo>
                  <a:lnTo>
                    <a:pt x="14" y="187"/>
                  </a:lnTo>
                  <a:lnTo>
                    <a:pt x="19" y="184"/>
                  </a:lnTo>
                  <a:lnTo>
                    <a:pt x="19" y="182"/>
                  </a:lnTo>
                  <a:lnTo>
                    <a:pt x="19" y="184"/>
                  </a:lnTo>
                  <a:lnTo>
                    <a:pt x="24" y="187"/>
                  </a:lnTo>
                  <a:lnTo>
                    <a:pt x="24" y="189"/>
                  </a:lnTo>
                  <a:lnTo>
                    <a:pt x="31" y="189"/>
                  </a:lnTo>
                  <a:lnTo>
                    <a:pt x="36" y="196"/>
                  </a:lnTo>
                  <a:lnTo>
                    <a:pt x="36" y="198"/>
                  </a:lnTo>
                  <a:lnTo>
                    <a:pt x="33" y="201"/>
                  </a:lnTo>
                  <a:lnTo>
                    <a:pt x="31" y="198"/>
                  </a:lnTo>
                  <a:lnTo>
                    <a:pt x="26" y="198"/>
                  </a:lnTo>
                  <a:lnTo>
                    <a:pt x="31" y="203"/>
                  </a:lnTo>
                  <a:lnTo>
                    <a:pt x="31" y="203"/>
                  </a:lnTo>
                  <a:lnTo>
                    <a:pt x="31" y="203"/>
                  </a:lnTo>
                  <a:lnTo>
                    <a:pt x="26" y="203"/>
                  </a:lnTo>
                  <a:lnTo>
                    <a:pt x="26" y="201"/>
                  </a:lnTo>
                  <a:lnTo>
                    <a:pt x="21" y="198"/>
                  </a:lnTo>
                  <a:lnTo>
                    <a:pt x="21" y="201"/>
                  </a:lnTo>
                  <a:lnTo>
                    <a:pt x="26" y="206"/>
                  </a:lnTo>
                  <a:lnTo>
                    <a:pt x="26" y="208"/>
                  </a:lnTo>
                  <a:lnTo>
                    <a:pt x="31" y="213"/>
                  </a:lnTo>
                  <a:lnTo>
                    <a:pt x="38" y="213"/>
                  </a:lnTo>
                  <a:lnTo>
                    <a:pt x="36" y="206"/>
                  </a:lnTo>
                  <a:lnTo>
                    <a:pt x="36" y="203"/>
                  </a:lnTo>
                  <a:lnTo>
                    <a:pt x="40" y="206"/>
                  </a:lnTo>
                  <a:lnTo>
                    <a:pt x="40" y="210"/>
                  </a:lnTo>
                  <a:lnTo>
                    <a:pt x="43" y="213"/>
                  </a:lnTo>
                  <a:lnTo>
                    <a:pt x="43" y="215"/>
                  </a:lnTo>
                  <a:lnTo>
                    <a:pt x="45" y="222"/>
                  </a:lnTo>
                  <a:lnTo>
                    <a:pt x="47" y="224"/>
                  </a:lnTo>
                  <a:lnTo>
                    <a:pt x="47" y="224"/>
                  </a:lnTo>
                  <a:lnTo>
                    <a:pt x="47" y="227"/>
                  </a:lnTo>
                  <a:lnTo>
                    <a:pt x="50" y="229"/>
                  </a:lnTo>
                  <a:lnTo>
                    <a:pt x="50" y="236"/>
                  </a:lnTo>
                  <a:lnTo>
                    <a:pt x="54" y="246"/>
                  </a:lnTo>
                  <a:lnTo>
                    <a:pt x="57" y="246"/>
                  </a:lnTo>
                  <a:lnTo>
                    <a:pt x="52" y="250"/>
                  </a:lnTo>
                  <a:lnTo>
                    <a:pt x="47" y="269"/>
                  </a:lnTo>
                  <a:lnTo>
                    <a:pt x="50" y="274"/>
                  </a:lnTo>
                  <a:lnTo>
                    <a:pt x="50" y="277"/>
                  </a:lnTo>
                  <a:lnTo>
                    <a:pt x="50" y="277"/>
                  </a:lnTo>
                  <a:lnTo>
                    <a:pt x="52" y="272"/>
                  </a:lnTo>
                  <a:lnTo>
                    <a:pt x="57" y="269"/>
                  </a:lnTo>
                  <a:lnTo>
                    <a:pt x="59" y="262"/>
                  </a:lnTo>
                  <a:lnTo>
                    <a:pt x="59" y="269"/>
                  </a:lnTo>
                  <a:lnTo>
                    <a:pt x="54" y="274"/>
                  </a:lnTo>
                  <a:lnTo>
                    <a:pt x="54" y="281"/>
                  </a:lnTo>
                  <a:lnTo>
                    <a:pt x="57" y="279"/>
                  </a:lnTo>
                  <a:lnTo>
                    <a:pt x="57" y="277"/>
                  </a:lnTo>
                  <a:lnTo>
                    <a:pt x="62" y="274"/>
                  </a:lnTo>
                  <a:lnTo>
                    <a:pt x="64" y="277"/>
                  </a:lnTo>
                  <a:lnTo>
                    <a:pt x="66" y="277"/>
                  </a:lnTo>
                  <a:lnTo>
                    <a:pt x="66" y="274"/>
                  </a:lnTo>
                  <a:lnTo>
                    <a:pt x="66" y="277"/>
                  </a:lnTo>
                  <a:lnTo>
                    <a:pt x="69" y="277"/>
                  </a:lnTo>
                  <a:lnTo>
                    <a:pt x="69" y="274"/>
                  </a:lnTo>
                  <a:lnTo>
                    <a:pt x="73" y="277"/>
                  </a:lnTo>
                  <a:lnTo>
                    <a:pt x="83" y="269"/>
                  </a:lnTo>
                  <a:lnTo>
                    <a:pt x="83" y="267"/>
                  </a:lnTo>
                  <a:lnTo>
                    <a:pt x="85" y="26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53" name="Freeform 656"/>
            <p:cNvSpPr>
              <a:spLocks/>
            </p:cNvSpPr>
            <p:nvPr/>
          </p:nvSpPr>
          <p:spPr bwMode="auto">
            <a:xfrm>
              <a:off x="7504587" y="4145083"/>
              <a:ext cx="4066" cy="4066"/>
            </a:xfrm>
            <a:custGeom>
              <a:avLst/>
              <a:gdLst>
                <a:gd name="T0" fmla="*/ 0 w 5"/>
                <a:gd name="T1" fmla="*/ 0 h 5"/>
                <a:gd name="T2" fmla="*/ 0 w 5"/>
                <a:gd name="T3" fmla="*/ 2 h 5"/>
                <a:gd name="T4" fmla="*/ 5 w 5"/>
                <a:gd name="T5" fmla="*/ 5 h 5"/>
                <a:gd name="T6" fmla="*/ 5 w 5"/>
                <a:gd name="T7" fmla="*/ 2 h 5"/>
                <a:gd name="T8" fmla="*/ 2 w 5"/>
                <a:gd name="T9" fmla="*/ 0 h 5"/>
                <a:gd name="T10" fmla="*/ 0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0" y="0"/>
                  </a:moveTo>
                  <a:lnTo>
                    <a:pt x="0" y="2"/>
                  </a:lnTo>
                  <a:lnTo>
                    <a:pt x="5" y="5"/>
                  </a:lnTo>
                  <a:lnTo>
                    <a:pt x="5" y="2"/>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54" name="Freeform 657"/>
            <p:cNvSpPr>
              <a:spLocks/>
            </p:cNvSpPr>
            <p:nvPr/>
          </p:nvSpPr>
          <p:spPr bwMode="auto">
            <a:xfrm>
              <a:off x="7293137" y="4302857"/>
              <a:ext cx="5693" cy="4066"/>
            </a:xfrm>
            <a:custGeom>
              <a:avLst/>
              <a:gdLst>
                <a:gd name="T0" fmla="*/ 7 w 7"/>
                <a:gd name="T1" fmla="*/ 0 h 5"/>
                <a:gd name="T2" fmla="*/ 7 w 7"/>
                <a:gd name="T3" fmla="*/ 0 h 5"/>
                <a:gd name="T4" fmla="*/ 0 w 7"/>
                <a:gd name="T5" fmla="*/ 0 h 5"/>
                <a:gd name="T6" fmla="*/ 0 w 7"/>
                <a:gd name="T7" fmla="*/ 2 h 5"/>
                <a:gd name="T8" fmla="*/ 5 w 7"/>
                <a:gd name="T9" fmla="*/ 5 h 5"/>
                <a:gd name="T10" fmla="*/ 5 w 7"/>
                <a:gd name="T11" fmla="*/ 5 h 5"/>
                <a:gd name="T12" fmla="*/ 5 w 7"/>
                <a:gd name="T13" fmla="*/ 2 h 5"/>
                <a:gd name="T14" fmla="*/ 7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7" y="0"/>
                  </a:moveTo>
                  <a:lnTo>
                    <a:pt x="7" y="0"/>
                  </a:lnTo>
                  <a:lnTo>
                    <a:pt x="0" y="0"/>
                  </a:lnTo>
                  <a:lnTo>
                    <a:pt x="0" y="2"/>
                  </a:lnTo>
                  <a:lnTo>
                    <a:pt x="5" y="5"/>
                  </a:lnTo>
                  <a:lnTo>
                    <a:pt x="5" y="5"/>
                  </a:lnTo>
                  <a:lnTo>
                    <a:pt x="5" y="2"/>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55" name="Freeform 658"/>
            <p:cNvSpPr>
              <a:spLocks/>
            </p:cNvSpPr>
            <p:nvPr/>
          </p:nvSpPr>
          <p:spPr bwMode="auto">
            <a:xfrm>
              <a:off x="7298831" y="4302857"/>
              <a:ext cx="9760" cy="8133"/>
            </a:xfrm>
            <a:custGeom>
              <a:avLst/>
              <a:gdLst>
                <a:gd name="T0" fmla="*/ 0 w 12"/>
                <a:gd name="T1" fmla="*/ 5 h 10"/>
                <a:gd name="T2" fmla="*/ 5 w 12"/>
                <a:gd name="T3" fmla="*/ 7 h 10"/>
                <a:gd name="T4" fmla="*/ 7 w 12"/>
                <a:gd name="T5" fmla="*/ 7 h 10"/>
                <a:gd name="T6" fmla="*/ 10 w 12"/>
                <a:gd name="T7" fmla="*/ 7 h 10"/>
                <a:gd name="T8" fmla="*/ 12 w 12"/>
                <a:gd name="T9" fmla="*/ 10 h 10"/>
                <a:gd name="T10" fmla="*/ 12 w 12"/>
                <a:gd name="T11" fmla="*/ 7 h 10"/>
                <a:gd name="T12" fmla="*/ 7 w 12"/>
                <a:gd name="T13" fmla="*/ 5 h 10"/>
                <a:gd name="T14" fmla="*/ 5 w 12"/>
                <a:gd name="T15" fmla="*/ 2 h 10"/>
                <a:gd name="T16" fmla="*/ 2 w 12"/>
                <a:gd name="T17" fmla="*/ 0 h 10"/>
                <a:gd name="T18" fmla="*/ 2 w 12"/>
                <a:gd name="T19" fmla="*/ 2 h 10"/>
                <a:gd name="T20" fmla="*/ 2 w 12"/>
                <a:gd name="T21" fmla="*/ 2 h 10"/>
                <a:gd name="T22" fmla="*/ 0 w 12"/>
                <a:gd name="T23" fmla="*/ 2 h 10"/>
                <a:gd name="T24" fmla="*/ 0 w 12"/>
                <a:gd name="T25"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0">
                  <a:moveTo>
                    <a:pt x="0" y="5"/>
                  </a:moveTo>
                  <a:lnTo>
                    <a:pt x="5" y="7"/>
                  </a:lnTo>
                  <a:lnTo>
                    <a:pt x="7" y="7"/>
                  </a:lnTo>
                  <a:lnTo>
                    <a:pt x="10" y="7"/>
                  </a:lnTo>
                  <a:lnTo>
                    <a:pt x="12" y="10"/>
                  </a:lnTo>
                  <a:lnTo>
                    <a:pt x="12" y="7"/>
                  </a:lnTo>
                  <a:lnTo>
                    <a:pt x="7" y="5"/>
                  </a:lnTo>
                  <a:lnTo>
                    <a:pt x="5" y="2"/>
                  </a:lnTo>
                  <a:lnTo>
                    <a:pt x="2" y="0"/>
                  </a:lnTo>
                  <a:lnTo>
                    <a:pt x="2" y="2"/>
                  </a:lnTo>
                  <a:lnTo>
                    <a:pt x="2" y="2"/>
                  </a:lnTo>
                  <a:lnTo>
                    <a:pt x="0" y="2"/>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56" name="Freeform 659"/>
            <p:cNvSpPr>
              <a:spLocks/>
            </p:cNvSpPr>
            <p:nvPr/>
          </p:nvSpPr>
          <p:spPr bwMode="auto">
            <a:xfrm>
              <a:off x="7291511" y="4328069"/>
              <a:ext cx="1626" cy="7320"/>
            </a:xfrm>
            <a:custGeom>
              <a:avLst/>
              <a:gdLst>
                <a:gd name="T0" fmla="*/ 2 w 2"/>
                <a:gd name="T1" fmla="*/ 5 h 9"/>
                <a:gd name="T2" fmla="*/ 0 w 2"/>
                <a:gd name="T3" fmla="*/ 2 h 9"/>
                <a:gd name="T4" fmla="*/ 2 w 2"/>
                <a:gd name="T5" fmla="*/ 0 h 9"/>
                <a:gd name="T6" fmla="*/ 2 w 2"/>
                <a:gd name="T7" fmla="*/ 0 h 9"/>
                <a:gd name="T8" fmla="*/ 0 w 2"/>
                <a:gd name="T9" fmla="*/ 0 h 9"/>
                <a:gd name="T10" fmla="*/ 0 w 2"/>
                <a:gd name="T11" fmla="*/ 5 h 9"/>
                <a:gd name="T12" fmla="*/ 0 w 2"/>
                <a:gd name="T13" fmla="*/ 9 h 9"/>
                <a:gd name="T14" fmla="*/ 2 w 2"/>
                <a:gd name="T15" fmla="*/ 5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9">
                  <a:moveTo>
                    <a:pt x="2" y="5"/>
                  </a:moveTo>
                  <a:lnTo>
                    <a:pt x="0" y="2"/>
                  </a:lnTo>
                  <a:lnTo>
                    <a:pt x="2" y="0"/>
                  </a:lnTo>
                  <a:lnTo>
                    <a:pt x="2" y="0"/>
                  </a:lnTo>
                  <a:lnTo>
                    <a:pt x="0" y="0"/>
                  </a:lnTo>
                  <a:lnTo>
                    <a:pt x="0" y="5"/>
                  </a:lnTo>
                  <a:lnTo>
                    <a:pt x="0" y="9"/>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57" name="Freeform 660"/>
            <p:cNvSpPr>
              <a:spLocks/>
            </p:cNvSpPr>
            <p:nvPr/>
          </p:nvSpPr>
          <p:spPr bwMode="auto">
            <a:xfrm>
              <a:off x="7291511" y="4308550"/>
              <a:ext cx="36597" cy="61809"/>
            </a:xfrm>
            <a:custGeom>
              <a:avLst/>
              <a:gdLst>
                <a:gd name="T0" fmla="*/ 45 w 45"/>
                <a:gd name="T1" fmla="*/ 45 h 76"/>
                <a:gd name="T2" fmla="*/ 42 w 45"/>
                <a:gd name="T3" fmla="*/ 43 h 76"/>
                <a:gd name="T4" fmla="*/ 42 w 45"/>
                <a:gd name="T5" fmla="*/ 40 h 76"/>
                <a:gd name="T6" fmla="*/ 40 w 45"/>
                <a:gd name="T7" fmla="*/ 38 h 76"/>
                <a:gd name="T8" fmla="*/ 37 w 45"/>
                <a:gd name="T9" fmla="*/ 29 h 76"/>
                <a:gd name="T10" fmla="*/ 35 w 45"/>
                <a:gd name="T11" fmla="*/ 21 h 76"/>
                <a:gd name="T12" fmla="*/ 30 w 45"/>
                <a:gd name="T13" fmla="*/ 21 h 76"/>
                <a:gd name="T14" fmla="*/ 30 w 45"/>
                <a:gd name="T15" fmla="*/ 21 h 76"/>
                <a:gd name="T16" fmla="*/ 28 w 45"/>
                <a:gd name="T17" fmla="*/ 21 h 76"/>
                <a:gd name="T18" fmla="*/ 30 w 45"/>
                <a:gd name="T19" fmla="*/ 19 h 76"/>
                <a:gd name="T20" fmla="*/ 30 w 45"/>
                <a:gd name="T21" fmla="*/ 17 h 76"/>
                <a:gd name="T22" fmla="*/ 28 w 45"/>
                <a:gd name="T23" fmla="*/ 17 h 76"/>
                <a:gd name="T24" fmla="*/ 26 w 45"/>
                <a:gd name="T25" fmla="*/ 12 h 76"/>
                <a:gd name="T26" fmla="*/ 23 w 45"/>
                <a:gd name="T27" fmla="*/ 12 h 76"/>
                <a:gd name="T28" fmla="*/ 23 w 45"/>
                <a:gd name="T29" fmla="*/ 7 h 76"/>
                <a:gd name="T30" fmla="*/ 21 w 45"/>
                <a:gd name="T31" fmla="*/ 7 h 76"/>
                <a:gd name="T32" fmla="*/ 21 w 45"/>
                <a:gd name="T33" fmla="*/ 5 h 76"/>
                <a:gd name="T34" fmla="*/ 16 w 45"/>
                <a:gd name="T35" fmla="*/ 3 h 76"/>
                <a:gd name="T36" fmla="*/ 14 w 45"/>
                <a:gd name="T37" fmla="*/ 3 h 76"/>
                <a:gd name="T38" fmla="*/ 11 w 45"/>
                <a:gd name="T39" fmla="*/ 3 h 76"/>
                <a:gd name="T40" fmla="*/ 11 w 45"/>
                <a:gd name="T41" fmla="*/ 0 h 76"/>
                <a:gd name="T42" fmla="*/ 9 w 45"/>
                <a:gd name="T43" fmla="*/ 0 h 76"/>
                <a:gd name="T44" fmla="*/ 9 w 45"/>
                <a:gd name="T45" fmla="*/ 0 h 76"/>
                <a:gd name="T46" fmla="*/ 9 w 45"/>
                <a:gd name="T47" fmla="*/ 3 h 76"/>
                <a:gd name="T48" fmla="*/ 9 w 45"/>
                <a:gd name="T49" fmla="*/ 3 h 76"/>
                <a:gd name="T50" fmla="*/ 7 w 45"/>
                <a:gd name="T51" fmla="*/ 3 h 76"/>
                <a:gd name="T52" fmla="*/ 7 w 45"/>
                <a:gd name="T53" fmla="*/ 5 h 76"/>
                <a:gd name="T54" fmla="*/ 7 w 45"/>
                <a:gd name="T55" fmla="*/ 7 h 76"/>
                <a:gd name="T56" fmla="*/ 4 w 45"/>
                <a:gd name="T57" fmla="*/ 12 h 76"/>
                <a:gd name="T58" fmla="*/ 4 w 45"/>
                <a:gd name="T59" fmla="*/ 10 h 76"/>
                <a:gd name="T60" fmla="*/ 2 w 45"/>
                <a:gd name="T61" fmla="*/ 10 h 76"/>
                <a:gd name="T62" fmla="*/ 0 w 45"/>
                <a:gd name="T63" fmla="*/ 7 h 76"/>
                <a:gd name="T64" fmla="*/ 0 w 45"/>
                <a:gd name="T65" fmla="*/ 10 h 76"/>
                <a:gd name="T66" fmla="*/ 2 w 45"/>
                <a:gd name="T67" fmla="*/ 10 h 76"/>
                <a:gd name="T68" fmla="*/ 2 w 45"/>
                <a:gd name="T69" fmla="*/ 12 h 76"/>
                <a:gd name="T70" fmla="*/ 2 w 45"/>
                <a:gd name="T71" fmla="*/ 14 h 76"/>
                <a:gd name="T72" fmla="*/ 4 w 45"/>
                <a:gd name="T73" fmla="*/ 17 h 76"/>
                <a:gd name="T74" fmla="*/ 4 w 45"/>
                <a:gd name="T75" fmla="*/ 24 h 76"/>
                <a:gd name="T76" fmla="*/ 2 w 45"/>
                <a:gd name="T77" fmla="*/ 24 h 76"/>
                <a:gd name="T78" fmla="*/ 2 w 45"/>
                <a:gd name="T79" fmla="*/ 33 h 76"/>
                <a:gd name="T80" fmla="*/ 2 w 45"/>
                <a:gd name="T81" fmla="*/ 36 h 76"/>
                <a:gd name="T82" fmla="*/ 0 w 45"/>
                <a:gd name="T83" fmla="*/ 38 h 76"/>
                <a:gd name="T84" fmla="*/ 2 w 45"/>
                <a:gd name="T85" fmla="*/ 45 h 76"/>
                <a:gd name="T86" fmla="*/ 2 w 45"/>
                <a:gd name="T87" fmla="*/ 47 h 76"/>
                <a:gd name="T88" fmla="*/ 4 w 45"/>
                <a:gd name="T89" fmla="*/ 57 h 76"/>
                <a:gd name="T90" fmla="*/ 7 w 45"/>
                <a:gd name="T91" fmla="*/ 69 h 76"/>
                <a:gd name="T92" fmla="*/ 9 w 45"/>
                <a:gd name="T93" fmla="*/ 73 h 76"/>
                <a:gd name="T94" fmla="*/ 16 w 45"/>
                <a:gd name="T95" fmla="*/ 76 h 76"/>
                <a:gd name="T96" fmla="*/ 19 w 45"/>
                <a:gd name="T97" fmla="*/ 76 h 76"/>
                <a:gd name="T98" fmla="*/ 26 w 45"/>
                <a:gd name="T99" fmla="*/ 73 h 76"/>
                <a:gd name="T100" fmla="*/ 33 w 45"/>
                <a:gd name="T101" fmla="*/ 71 h 76"/>
                <a:gd name="T102" fmla="*/ 40 w 45"/>
                <a:gd name="T103" fmla="*/ 64 h 76"/>
                <a:gd name="T104" fmla="*/ 42 w 45"/>
                <a:gd name="T105" fmla="*/ 59 h 76"/>
                <a:gd name="T106" fmla="*/ 42 w 45"/>
                <a:gd name="T107" fmla="*/ 55 h 76"/>
                <a:gd name="T108" fmla="*/ 42 w 45"/>
                <a:gd name="T109" fmla="*/ 52 h 76"/>
                <a:gd name="T110" fmla="*/ 45 w 45"/>
                <a:gd name="T111" fmla="*/ 52 h 76"/>
                <a:gd name="T112" fmla="*/ 45 w 45"/>
                <a:gd name="T113" fmla="*/ 45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5" h="76">
                  <a:moveTo>
                    <a:pt x="45" y="45"/>
                  </a:moveTo>
                  <a:lnTo>
                    <a:pt x="42" y="43"/>
                  </a:lnTo>
                  <a:lnTo>
                    <a:pt x="42" y="40"/>
                  </a:lnTo>
                  <a:lnTo>
                    <a:pt x="40" y="38"/>
                  </a:lnTo>
                  <a:lnTo>
                    <a:pt x="37" y="29"/>
                  </a:lnTo>
                  <a:lnTo>
                    <a:pt x="35" y="21"/>
                  </a:lnTo>
                  <a:lnTo>
                    <a:pt x="30" y="21"/>
                  </a:lnTo>
                  <a:lnTo>
                    <a:pt x="30" y="21"/>
                  </a:lnTo>
                  <a:lnTo>
                    <a:pt x="28" y="21"/>
                  </a:lnTo>
                  <a:lnTo>
                    <a:pt x="30" y="19"/>
                  </a:lnTo>
                  <a:lnTo>
                    <a:pt x="30" y="17"/>
                  </a:lnTo>
                  <a:lnTo>
                    <a:pt x="28" y="17"/>
                  </a:lnTo>
                  <a:lnTo>
                    <a:pt x="26" y="12"/>
                  </a:lnTo>
                  <a:lnTo>
                    <a:pt x="23" y="12"/>
                  </a:lnTo>
                  <a:lnTo>
                    <a:pt x="23" y="7"/>
                  </a:lnTo>
                  <a:lnTo>
                    <a:pt x="21" y="7"/>
                  </a:lnTo>
                  <a:lnTo>
                    <a:pt x="21" y="5"/>
                  </a:lnTo>
                  <a:lnTo>
                    <a:pt x="16" y="3"/>
                  </a:lnTo>
                  <a:lnTo>
                    <a:pt x="14" y="3"/>
                  </a:lnTo>
                  <a:lnTo>
                    <a:pt x="11" y="3"/>
                  </a:lnTo>
                  <a:lnTo>
                    <a:pt x="11" y="0"/>
                  </a:lnTo>
                  <a:lnTo>
                    <a:pt x="9" y="0"/>
                  </a:lnTo>
                  <a:lnTo>
                    <a:pt x="9" y="0"/>
                  </a:lnTo>
                  <a:lnTo>
                    <a:pt x="9" y="3"/>
                  </a:lnTo>
                  <a:lnTo>
                    <a:pt x="9" y="3"/>
                  </a:lnTo>
                  <a:lnTo>
                    <a:pt x="7" y="3"/>
                  </a:lnTo>
                  <a:lnTo>
                    <a:pt x="7" y="5"/>
                  </a:lnTo>
                  <a:lnTo>
                    <a:pt x="7" y="7"/>
                  </a:lnTo>
                  <a:lnTo>
                    <a:pt x="4" y="12"/>
                  </a:lnTo>
                  <a:lnTo>
                    <a:pt x="4" y="10"/>
                  </a:lnTo>
                  <a:lnTo>
                    <a:pt x="2" y="10"/>
                  </a:lnTo>
                  <a:lnTo>
                    <a:pt x="0" y="7"/>
                  </a:lnTo>
                  <a:lnTo>
                    <a:pt x="0" y="10"/>
                  </a:lnTo>
                  <a:lnTo>
                    <a:pt x="2" y="10"/>
                  </a:lnTo>
                  <a:lnTo>
                    <a:pt x="2" y="12"/>
                  </a:lnTo>
                  <a:lnTo>
                    <a:pt x="2" y="14"/>
                  </a:lnTo>
                  <a:lnTo>
                    <a:pt x="4" y="17"/>
                  </a:lnTo>
                  <a:lnTo>
                    <a:pt x="4" y="24"/>
                  </a:lnTo>
                  <a:lnTo>
                    <a:pt x="2" y="24"/>
                  </a:lnTo>
                  <a:lnTo>
                    <a:pt x="2" y="33"/>
                  </a:lnTo>
                  <a:lnTo>
                    <a:pt x="2" y="36"/>
                  </a:lnTo>
                  <a:lnTo>
                    <a:pt x="0" y="38"/>
                  </a:lnTo>
                  <a:lnTo>
                    <a:pt x="2" y="45"/>
                  </a:lnTo>
                  <a:lnTo>
                    <a:pt x="2" y="47"/>
                  </a:lnTo>
                  <a:lnTo>
                    <a:pt x="4" y="57"/>
                  </a:lnTo>
                  <a:lnTo>
                    <a:pt x="7" y="69"/>
                  </a:lnTo>
                  <a:lnTo>
                    <a:pt x="9" y="73"/>
                  </a:lnTo>
                  <a:lnTo>
                    <a:pt x="16" y="76"/>
                  </a:lnTo>
                  <a:lnTo>
                    <a:pt x="19" y="76"/>
                  </a:lnTo>
                  <a:lnTo>
                    <a:pt x="26" y="73"/>
                  </a:lnTo>
                  <a:lnTo>
                    <a:pt x="33" y="71"/>
                  </a:lnTo>
                  <a:lnTo>
                    <a:pt x="40" y="64"/>
                  </a:lnTo>
                  <a:lnTo>
                    <a:pt x="42" y="59"/>
                  </a:lnTo>
                  <a:lnTo>
                    <a:pt x="42" y="55"/>
                  </a:lnTo>
                  <a:lnTo>
                    <a:pt x="42" y="52"/>
                  </a:lnTo>
                  <a:lnTo>
                    <a:pt x="45" y="52"/>
                  </a:lnTo>
                  <a:lnTo>
                    <a:pt x="45" y="4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58" name="Freeform 661"/>
            <p:cNvSpPr>
              <a:spLocks/>
            </p:cNvSpPr>
            <p:nvPr/>
          </p:nvSpPr>
          <p:spPr bwMode="auto">
            <a:xfrm>
              <a:off x="7085752" y="3879142"/>
              <a:ext cx="465192" cy="452994"/>
            </a:xfrm>
            <a:custGeom>
              <a:avLst/>
              <a:gdLst>
                <a:gd name="T0" fmla="*/ 402 w 572"/>
                <a:gd name="T1" fmla="*/ 204 h 557"/>
                <a:gd name="T2" fmla="*/ 411 w 572"/>
                <a:gd name="T3" fmla="*/ 173 h 557"/>
                <a:gd name="T4" fmla="*/ 399 w 572"/>
                <a:gd name="T5" fmla="*/ 152 h 557"/>
                <a:gd name="T6" fmla="*/ 411 w 572"/>
                <a:gd name="T7" fmla="*/ 154 h 557"/>
                <a:gd name="T8" fmla="*/ 428 w 572"/>
                <a:gd name="T9" fmla="*/ 171 h 557"/>
                <a:gd name="T10" fmla="*/ 468 w 572"/>
                <a:gd name="T11" fmla="*/ 183 h 557"/>
                <a:gd name="T12" fmla="*/ 473 w 572"/>
                <a:gd name="T13" fmla="*/ 204 h 557"/>
                <a:gd name="T14" fmla="*/ 463 w 572"/>
                <a:gd name="T15" fmla="*/ 220 h 557"/>
                <a:gd name="T16" fmla="*/ 475 w 572"/>
                <a:gd name="T17" fmla="*/ 223 h 557"/>
                <a:gd name="T18" fmla="*/ 489 w 572"/>
                <a:gd name="T19" fmla="*/ 235 h 557"/>
                <a:gd name="T20" fmla="*/ 496 w 572"/>
                <a:gd name="T21" fmla="*/ 256 h 557"/>
                <a:gd name="T22" fmla="*/ 508 w 572"/>
                <a:gd name="T23" fmla="*/ 225 h 557"/>
                <a:gd name="T24" fmla="*/ 522 w 572"/>
                <a:gd name="T25" fmla="*/ 183 h 557"/>
                <a:gd name="T26" fmla="*/ 548 w 572"/>
                <a:gd name="T27" fmla="*/ 131 h 557"/>
                <a:gd name="T28" fmla="*/ 569 w 572"/>
                <a:gd name="T29" fmla="*/ 114 h 557"/>
                <a:gd name="T30" fmla="*/ 553 w 572"/>
                <a:gd name="T31" fmla="*/ 93 h 557"/>
                <a:gd name="T32" fmla="*/ 532 w 572"/>
                <a:gd name="T33" fmla="*/ 83 h 557"/>
                <a:gd name="T34" fmla="*/ 503 w 572"/>
                <a:gd name="T35" fmla="*/ 97 h 557"/>
                <a:gd name="T36" fmla="*/ 473 w 572"/>
                <a:gd name="T37" fmla="*/ 119 h 557"/>
                <a:gd name="T38" fmla="*/ 456 w 572"/>
                <a:gd name="T39" fmla="*/ 145 h 557"/>
                <a:gd name="T40" fmla="*/ 406 w 572"/>
                <a:gd name="T41" fmla="*/ 145 h 557"/>
                <a:gd name="T42" fmla="*/ 390 w 572"/>
                <a:gd name="T43" fmla="*/ 121 h 557"/>
                <a:gd name="T44" fmla="*/ 347 w 572"/>
                <a:gd name="T45" fmla="*/ 147 h 557"/>
                <a:gd name="T46" fmla="*/ 286 w 572"/>
                <a:gd name="T47" fmla="*/ 135 h 557"/>
                <a:gd name="T48" fmla="*/ 231 w 572"/>
                <a:gd name="T49" fmla="*/ 107 h 557"/>
                <a:gd name="T50" fmla="*/ 229 w 572"/>
                <a:gd name="T51" fmla="*/ 64 h 557"/>
                <a:gd name="T52" fmla="*/ 198 w 572"/>
                <a:gd name="T53" fmla="*/ 52 h 557"/>
                <a:gd name="T54" fmla="*/ 184 w 572"/>
                <a:gd name="T55" fmla="*/ 22 h 557"/>
                <a:gd name="T56" fmla="*/ 144 w 572"/>
                <a:gd name="T57" fmla="*/ 0 h 557"/>
                <a:gd name="T58" fmla="*/ 108 w 572"/>
                <a:gd name="T59" fmla="*/ 29 h 557"/>
                <a:gd name="T60" fmla="*/ 94 w 572"/>
                <a:gd name="T61" fmla="*/ 71 h 557"/>
                <a:gd name="T62" fmla="*/ 59 w 572"/>
                <a:gd name="T63" fmla="*/ 126 h 557"/>
                <a:gd name="T64" fmla="*/ 18 w 572"/>
                <a:gd name="T65" fmla="*/ 140 h 557"/>
                <a:gd name="T66" fmla="*/ 30 w 572"/>
                <a:gd name="T67" fmla="*/ 166 h 557"/>
                <a:gd name="T68" fmla="*/ 52 w 572"/>
                <a:gd name="T69" fmla="*/ 204 h 557"/>
                <a:gd name="T70" fmla="*/ 11 w 572"/>
                <a:gd name="T71" fmla="*/ 211 h 557"/>
                <a:gd name="T72" fmla="*/ 2 w 572"/>
                <a:gd name="T73" fmla="*/ 228 h 557"/>
                <a:gd name="T74" fmla="*/ 42 w 572"/>
                <a:gd name="T75" fmla="*/ 235 h 557"/>
                <a:gd name="T76" fmla="*/ 26 w 572"/>
                <a:gd name="T77" fmla="*/ 254 h 557"/>
                <a:gd name="T78" fmla="*/ 14 w 572"/>
                <a:gd name="T79" fmla="*/ 256 h 557"/>
                <a:gd name="T80" fmla="*/ 73 w 572"/>
                <a:gd name="T81" fmla="*/ 282 h 557"/>
                <a:gd name="T82" fmla="*/ 85 w 572"/>
                <a:gd name="T83" fmla="*/ 249 h 557"/>
                <a:gd name="T84" fmla="*/ 89 w 572"/>
                <a:gd name="T85" fmla="*/ 261 h 557"/>
                <a:gd name="T86" fmla="*/ 94 w 572"/>
                <a:gd name="T87" fmla="*/ 282 h 557"/>
                <a:gd name="T88" fmla="*/ 101 w 572"/>
                <a:gd name="T89" fmla="*/ 327 h 557"/>
                <a:gd name="T90" fmla="*/ 115 w 572"/>
                <a:gd name="T91" fmla="*/ 381 h 557"/>
                <a:gd name="T92" fmla="*/ 137 w 572"/>
                <a:gd name="T93" fmla="*/ 422 h 557"/>
                <a:gd name="T94" fmla="*/ 153 w 572"/>
                <a:gd name="T95" fmla="*/ 464 h 557"/>
                <a:gd name="T96" fmla="*/ 177 w 572"/>
                <a:gd name="T97" fmla="*/ 507 h 557"/>
                <a:gd name="T98" fmla="*/ 219 w 572"/>
                <a:gd name="T99" fmla="*/ 547 h 557"/>
                <a:gd name="T100" fmla="*/ 243 w 572"/>
                <a:gd name="T101" fmla="*/ 535 h 557"/>
                <a:gd name="T102" fmla="*/ 250 w 572"/>
                <a:gd name="T103" fmla="*/ 512 h 557"/>
                <a:gd name="T104" fmla="*/ 262 w 572"/>
                <a:gd name="T105" fmla="*/ 445 h 557"/>
                <a:gd name="T106" fmla="*/ 264 w 572"/>
                <a:gd name="T107" fmla="*/ 391 h 557"/>
                <a:gd name="T108" fmla="*/ 298 w 572"/>
                <a:gd name="T109" fmla="*/ 370 h 557"/>
                <a:gd name="T110" fmla="*/ 352 w 572"/>
                <a:gd name="T111" fmla="*/ 310 h 557"/>
                <a:gd name="T112" fmla="*/ 357 w 572"/>
                <a:gd name="T113" fmla="*/ 308 h 557"/>
                <a:gd name="T114" fmla="*/ 383 w 572"/>
                <a:gd name="T115" fmla="*/ 284 h 557"/>
                <a:gd name="T116" fmla="*/ 402 w 572"/>
                <a:gd name="T117" fmla="*/ 254 h 557"/>
                <a:gd name="T118" fmla="*/ 409 w 572"/>
                <a:gd name="T119" fmla="*/ 261 h 557"/>
                <a:gd name="T120" fmla="*/ 418 w 572"/>
                <a:gd name="T121" fmla="*/ 263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2" h="557">
                  <a:moveTo>
                    <a:pt x="420" y="247"/>
                  </a:moveTo>
                  <a:lnTo>
                    <a:pt x="420" y="242"/>
                  </a:lnTo>
                  <a:lnTo>
                    <a:pt x="413" y="232"/>
                  </a:lnTo>
                  <a:lnTo>
                    <a:pt x="413" y="228"/>
                  </a:lnTo>
                  <a:lnTo>
                    <a:pt x="413" y="223"/>
                  </a:lnTo>
                  <a:lnTo>
                    <a:pt x="413" y="218"/>
                  </a:lnTo>
                  <a:lnTo>
                    <a:pt x="413" y="211"/>
                  </a:lnTo>
                  <a:lnTo>
                    <a:pt x="406" y="206"/>
                  </a:lnTo>
                  <a:lnTo>
                    <a:pt x="402" y="204"/>
                  </a:lnTo>
                  <a:lnTo>
                    <a:pt x="397" y="197"/>
                  </a:lnTo>
                  <a:lnTo>
                    <a:pt x="397" y="190"/>
                  </a:lnTo>
                  <a:lnTo>
                    <a:pt x="402" y="190"/>
                  </a:lnTo>
                  <a:lnTo>
                    <a:pt x="404" y="183"/>
                  </a:lnTo>
                  <a:lnTo>
                    <a:pt x="406" y="183"/>
                  </a:lnTo>
                  <a:lnTo>
                    <a:pt x="409" y="183"/>
                  </a:lnTo>
                  <a:lnTo>
                    <a:pt x="411" y="180"/>
                  </a:lnTo>
                  <a:lnTo>
                    <a:pt x="411" y="176"/>
                  </a:lnTo>
                  <a:lnTo>
                    <a:pt x="411" y="173"/>
                  </a:lnTo>
                  <a:lnTo>
                    <a:pt x="406" y="173"/>
                  </a:lnTo>
                  <a:lnTo>
                    <a:pt x="402" y="173"/>
                  </a:lnTo>
                  <a:lnTo>
                    <a:pt x="392" y="171"/>
                  </a:lnTo>
                  <a:lnTo>
                    <a:pt x="392" y="166"/>
                  </a:lnTo>
                  <a:lnTo>
                    <a:pt x="397" y="161"/>
                  </a:lnTo>
                  <a:lnTo>
                    <a:pt x="399" y="157"/>
                  </a:lnTo>
                  <a:lnTo>
                    <a:pt x="397" y="154"/>
                  </a:lnTo>
                  <a:lnTo>
                    <a:pt x="397" y="152"/>
                  </a:lnTo>
                  <a:lnTo>
                    <a:pt x="399" y="152"/>
                  </a:lnTo>
                  <a:lnTo>
                    <a:pt x="399" y="147"/>
                  </a:lnTo>
                  <a:lnTo>
                    <a:pt x="402" y="149"/>
                  </a:lnTo>
                  <a:lnTo>
                    <a:pt x="404" y="154"/>
                  </a:lnTo>
                  <a:lnTo>
                    <a:pt x="404" y="157"/>
                  </a:lnTo>
                  <a:lnTo>
                    <a:pt x="406" y="159"/>
                  </a:lnTo>
                  <a:lnTo>
                    <a:pt x="411" y="159"/>
                  </a:lnTo>
                  <a:lnTo>
                    <a:pt x="413" y="159"/>
                  </a:lnTo>
                  <a:lnTo>
                    <a:pt x="411" y="157"/>
                  </a:lnTo>
                  <a:lnTo>
                    <a:pt x="411" y="154"/>
                  </a:lnTo>
                  <a:lnTo>
                    <a:pt x="413" y="154"/>
                  </a:lnTo>
                  <a:lnTo>
                    <a:pt x="416" y="157"/>
                  </a:lnTo>
                  <a:lnTo>
                    <a:pt x="418" y="159"/>
                  </a:lnTo>
                  <a:lnTo>
                    <a:pt x="423" y="161"/>
                  </a:lnTo>
                  <a:lnTo>
                    <a:pt x="423" y="159"/>
                  </a:lnTo>
                  <a:lnTo>
                    <a:pt x="425" y="159"/>
                  </a:lnTo>
                  <a:lnTo>
                    <a:pt x="428" y="164"/>
                  </a:lnTo>
                  <a:lnTo>
                    <a:pt x="428" y="168"/>
                  </a:lnTo>
                  <a:lnTo>
                    <a:pt x="428" y="171"/>
                  </a:lnTo>
                  <a:lnTo>
                    <a:pt x="430" y="176"/>
                  </a:lnTo>
                  <a:lnTo>
                    <a:pt x="430" y="178"/>
                  </a:lnTo>
                  <a:lnTo>
                    <a:pt x="435" y="180"/>
                  </a:lnTo>
                  <a:lnTo>
                    <a:pt x="437" y="180"/>
                  </a:lnTo>
                  <a:lnTo>
                    <a:pt x="442" y="183"/>
                  </a:lnTo>
                  <a:lnTo>
                    <a:pt x="447" y="183"/>
                  </a:lnTo>
                  <a:lnTo>
                    <a:pt x="456" y="180"/>
                  </a:lnTo>
                  <a:lnTo>
                    <a:pt x="461" y="183"/>
                  </a:lnTo>
                  <a:lnTo>
                    <a:pt x="468" y="183"/>
                  </a:lnTo>
                  <a:lnTo>
                    <a:pt x="473" y="180"/>
                  </a:lnTo>
                  <a:lnTo>
                    <a:pt x="473" y="183"/>
                  </a:lnTo>
                  <a:lnTo>
                    <a:pt x="475" y="183"/>
                  </a:lnTo>
                  <a:lnTo>
                    <a:pt x="480" y="185"/>
                  </a:lnTo>
                  <a:lnTo>
                    <a:pt x="482" y="187"/>
                  </a:lnTo>
                  <a:lnTo>
                    <a:pt x="480" y="190"/>
                  </a:lnTo>
                  <a:lnTo>
                    <a:pt x="477" y="194"/>
                  </a:lnTo>
                  <a:lnTo>
                    <a:pt x="475" y="202"/>
                  </a:lnTo>
                  <a:lnTo>
                    <a:pt x="473" y="204"/>
                  </a:lnTo>
                  <a:lnTo>
                    <a:pt x="473" y="206"/>
                  </a:lnTo>
                  <a:lnTo>
                    <a:pt x="470" y="209"/>
                  </a:lnTo>
                  <a:lnTo>
                    <a:pt x="468" y="209"/>
                  </a:lnTo>
                  <a:lnTo>
                    <a:pt x="468" y="206"/>
                  </a:lnTo>
                  <a:lnTo>
                    <a:pt x="463" y="209"/>
                  </a:lnTo>
                  <a:lnTo>
                    <a:pt x="463" y="211"/>
                  </a:lnTo>
                  <a:lnTo>
                    <a:pt x="461" y="213"/>
                  </a:lnTo>
                  <a:lnTo>
                    <a:pt x="461" y="216"/>
                  </a:lnTo>
                  <a:lnTo>
                    <a:pt x="463" y="220"/>
                  </a:lnTo>
                  <a:lnTo>
                    <a:pt x="465" y="223"/>
                  </a:lnTo>
                  <a:lnTo>
                    <a:pt x="465" y="225"/>
                  </a:lnTo>
                  <a:lnTo>
                    <a:pt x="470" y="228"/>
                  </a:lnTo>
                  <a:lnTo>
                    <a:pt x="473" y="232"/>
                  </a:lnTo>
                  <a:lnTo>
                    <a:pt x="475" y="232"/>
                  </a:lnTo>
                  <a:lnTo>
                    <a:pt x="475" y="230"/>
                  </a:lnTo>
                  <a:lnTo>
                    <a:pt x="475" y="228"/>
                  </a:lnTo>
                  <a:lnTo>
                    <a:pt x="475" y="225"/>
                  </a:lnTo>
                  <a:lnTo>
                    <a:pt x="475" y="223"/>
                  </a:lnTo>
                  <a:lnTo>
                    <a:pt x="477" y="220"/>
                  </a:lnTo>
                  <a:lnTo>
                    <a:pt x="475" y="218"/>
                  </a:lnTo>
                  <a:lnTo>
                    <a:pt x="477" y="218"/>
                  </a:lnTo>
                  <a:lnTo>
                    <a:pt x="480" y="218"/>
                  </a:lnTo>
                  <a:lnTo>
                    <a:pt x="484" y="218"/>
                  </a:lnTo>
                  <a:lnTo>
                    <a:pt x="484" y="220"/>
                  </a:lnTo>
                  <a:lnTo>
                    <a:pt x="487" y="223"/>
                  </a:lnTo>
                  <a:lnTo>
                    <a:pt x="489" y="230"/>
                  </a:lnTo>
                  <a:lnTo>
                    <a:pt x="489" y="235"/>
                  </a:lnTo>
                  <a:lnTo>
                    <a:pt x="489" y="237"/>
                  </a:lnTo>
                  <a:lnTo>
                    <a:pt x="491" y="244"/>
                  </a:lnTo>
                  <a:lnTo>
                    <a:pt x="491" y="251"/>
                  </a:lnTo>
                  <a:lnTo>
                    <a:pt x="494" y="254"/>
                  </a:lnTo>
                  <a:lnTo>
                    <a:pt x="494" y="254"/>
                  </a:lnTo>
                  <a:lnTo>
                    <a:pt x="494" y="256"/>
                  </a:lnTo>
                  <a:lnTo>
                    <a:pt x="496" y="258"/>
                  </a:lnTo>
                  <a:lnTo>
                    <a:pt x="496" y="258"/>
                  </a:lnTo>
                  <a:lnTo>
                    <a:pt x="496" y="256"/>
                  </a:lnTo>
                  <a:lnTo>
                    <a:pt x="496" y="254"/>
                  </a:lnTo>
                  <a:lnTo>
                    <a:pt x="499" y="254"/>
                  </a:lnTo>
                  <a:lnTo>
                    <a:pt x="501" y="254"/>
                  </a:lnTo>
                  <a:lnTo>
                    <a:pt x="503" y="247"/>
                  </a:lnTo>
                  <a:lnTo>
                    <a:pt x="503" y="242"/>
                  </a:lnTo>
                  <a:lnTo>
                    <a:pt x="503" y="237"/>
                  </a:lnTo>
                  <a:lnTo>
                    <a:pt x="503" y="232"/>
                  </a:lnTo>
                  <a:lnTo>
                    <a:pt x="508" y="232"/>
                  </a:lnTo>
                  <a:lnTo>
                    <a:pt x="508" y="225"/>
                  </a:lnTo>
                  <a:lnTo>
                    <a:pt x="508" y="220"/>
                  </a:lnTo>
                  <a:lnTo>
                    <a:pt x="506" y="209"/>
                  </a:lnTo>
                  <a:lnTo>
                    <a:pt x="510" y="211"/>
                  </a:lnTo>
                  <a:lnTo>
                    <a:pt x="513" y="211"/>
                  </a:lnTo>
                  <a:lnTo>
                    <a:pt x="517" y="211"/>
                  </a:lnTo>
                  <a:lnTo>
                    <a:pt x="522" y="204"/>
                  </a:lnTo>
                  <a:lnTo>
                    <a:pt x="522" y="194"/>
                  </a:lnTo>
                  <a:lnTo>
                    <a:pt x="527" y="185"/>
                  </a:lnTo>
                  <a:lnTo>
                    <a:pt x="522" y="183"/>
                  </a:lnTo>
                  <a:lnTo>
                    <a:pt x="522" y="178"/>
                  </a:lnTo>
                  <a:lnTo>
                    <a:pt x="529" y="168"/>
                  </a:lnTo>
                  <a:lnTo>
                    <a:pt x="532" y="161"/>
                  </a:lnTo>
                  <a:lnTo>
                    <a:pt x="529" y="159"/>
                  </a:lnTo>
                  <a:lnTo>
                    <a:pt x="529" y="154"/>
                  </a:lnTo>
                  <a:lnTo>
                    <a:pt x="536" y="142"/>
                  </a:lnTo>
                  <a:lnTo>
                    <a:pt x="541" y="142"/>
                  </a:lnTo>
                  <a:lnTo>
                    <a:pt x="546" y="135"/>
                  </a:lnTo>
                  <a:lnTo>
                    <a:pt x="548" y="131"/>
                  </a:lnTo>
                  <a:lnTo>
                    <a:pt x="555" y="128"/>
                  </a:lnTo>
                  <a:lnTo>
                    <a:pt x="560" y="126"/>
                  </a:lnTo>
                  <a:lnTo>
                    <a:pt x="565" y="128"/>
                  </a:lnTo>
                  <a:lnTo>
                    <a:pt x="567" y="131"/>
                  </a:lnTo>
                  <a:lnTo>
                    <a:pt x="567" y="126"/>
                  </a:lnTo>
                  <a:lnTo>
                    <a:pt x="567" y="121"/>
                  </a:lnTo>
                  <a:lnTo>
                    <a:pt x="572" y="116"/>
                  </a:lnTo>
                  <a:lnTo>
                    <a:pt x="569" y="114"/>
                  </a:lnTo>
                  <a:lnTo>
                    <a:pt x="569" y="114"/>
                  </a:lnTo>
                  <a:lnTo>
                    <a:pt x="567" y="109"/>
                  </a:lnTo>
                  <a:lnTo>
                    <a:pt x="562" y="107"/>
                  </a:lnTo>
                  <a:lnTo>
                    <a:pt x="560" y="109"/>
                  </a:lnTo>
                  <a:lnTo>
                    <a:pt x="555" y="109"/>
                  </a:lnTo>
                  <a:lnTo>
                    <a:pt x="555" y="105"/>
                  </a:lnTo>
                  <a:lnTo>
                    <a:pt x="558" y="102"/>
                  </a:lnTo>
                  <a:lnTo>
                    <a:pt x="558" y="100"/>
                  </a:lnTo>
                  <a:lnTo>
                    <a:pt x="555" y="95"/>
                  </a:lnTo>
                  <a:lnTo>
                    <a:pt x="553" y="93"/>
                  </a:lnTo>
                  <a:lnTo>
                    <a:pt x="551" y="93"/>
                  </a:lnTo>
                  <a:lnTo>
                    <a:pt x="548" y="93"/>
                  </a:lnTo>
                  <a:lnTo>
                    <a:pt x="548" y="90"/>
                  </a:lnTo>
                  <a:lnTo>
                    <a:pt x="551" y="83"/>
                  </a:lnTo>
                  <a:lnTo>
                    <a:pt x="548" y="83"/>
                  </a:lnTo>
                  <a:lnTo>
                    <a:pt x="546" y="83"/>
                  </a:lnTo>
                  <a:lnTo>
                    <a:pt x="543" y="81"/>
                  </a:lnTo>
                  <a:lnTo>
                    <a:pt x="541" y="78"/>
                  </a:lnTo>
                  <a:lnTo>
                    <a:pt x="532" y="83"/>
                  </a:lnTo>
                  <a:lnTo>
                    <a:pt x="534" y="88"/>
                  </a:lnTo>
                  <a:lnTo>
                    <a:pt x="532" y="90"/>
                  </a:lnTo>
                  <a:lnTo>
                    <a:pt x="522" y="88"/>
                  </a:lnTo>
                  <a:lnTo>
                    <a:pt x="517" y="88"/>
                  </a:lnTo>
                  <a:lnTo>
                    <a:pt x="515" y="83"/>
                  </a:lnTo>
                  <a:lnTo>
                    <a:pt x="510" y="88"/>
                  </a:lnTo>
                  <a:lnTo>
                    <a:pt x="506" y="88"/>
                  </a:lnTo>
                  <a:lnTo>
                    <a:pt x="506" y="93"/>
                  </a:lnTo>
                  <a:lnTo>
                    <a:pt x="503" y="97"/>
                  </a:lnTo>
                  <a:lnTo>
                    <a:pt x="494" y="100"/>
                  </a:lnTo>
                  <a:lnTo>
                    <a:pt x="491" y="100"/>
                  </a:lnTo>
                  <a:lnTo>
                    <a:pt x="487" y="105"/>
                  </a:lnTo>
                  <a:lnTo>
                    <a:pt x="487" y="109"/>
                  </a:lnTo>
                  <a:lnTo>
                    <a:pt x="482" y="109"/>
                  </a:lnTo>
                  <a:lnTo>
                    <a:pt x="482" y="112"/>
                  </a:lnTo>
                  <a:lnTo>
                    <a:pt x="477" y="112"/>
                  </a:lnTo>
                  <a:lnTo>
                    <a:pt x="475" y="114"/>
                  </a:lnTo>
                  <a:lnTo>
                    <a:pt x="473" y="119"/>
                  </a:lnTo>
                  <a:lnTo>
                    <a:pt x="470" y="119"/>
                  </a:lnTo>
                  <a:lnTo>
                    <a:pt x="463" y="121"/>
                  </a:lnTo>
                  <a:lnTo>
                    <a:pt x="461" y="121"/>
                  </a:lnTo>
                  <a:lnTo>
                    <a:pt x="458" y="126"/>
                  </a:lnTo>
                  <a:lnTo>
                    <a:pt x="458" y="131"/>
                  </a:lnTo>
                  <a:lnTo>
                    <a:pt x="465" y="133"/>
                  </a:lnTo>
                  <a:lnTo>
                    <a:pt x="465" y="138"/>
                  </a:lnTo>
                  <a:lnTo>
                    <a:pt x="465" y="142"/>
                  </a:lnTo>
                  <a:lnTo>
                    <a:pt x="456" y="145"/>
                  </a:lnTo>
                  <a:lnTo>
                    <a:pt x="451" y="145"/>
                  </a:lnTo>
                  <a:lnTo>
                    <a:pt x="444" y="145"/>
                  </a:lnTo>
                  <a:lnTo>
                    <a:pt x="439" y="145"/>
                  </a:lnTo>
                  <a:lnTo>
                    <a:pt x="435" y="145"/>
                  </a:lnTo>
                  <a:lnTo>
                    <a:pt x="432" y="149"/>
                  </a:lnTo>
                  <a:lnTo>
                    <a:pt x="425" y="149"/>
                  </a:lnTo>
                  <a:lnTo>
                    <a:pt x="416" y="145"/>
                  </a:lnTo>
                  <a:lnTo>
                    <a:pt x="413" y="145"/>
                  </a:lnTo>
                  <a:lnTo>
                    <a:pt x="406" y="145"/>
                  </a:lnTo>
                  <a:lnTo>
                    <a:pt x="402" y="138"/>
                  </a:lnTo>
                  <a:lnTo>
                    <a:pt x="404" y="135"/>
                  </a:lnTo>
                  <a:lnTo>
                    <a:pt x="404" y="131"/>
                  </a:lnTo>
                  <a:lnTo>
                    <a:pt x="404" y="131"/>
                  </a:lnTo>
                  <a:lnTo>
                    <a:pt x="399" y="126"/>
                  </a:lnTo>
                  <a:lnTo>
                    <a:pt x="399" y="121"/>
                  </a:lnTo>
                  <a:lnTo>
                    <a:pt x="397" y="119"/>
                  </a:lnTo>
                  <a:lnTo>
                    <a:pt x="392" y="119"/>
                  </a:lnTo>
                  <a:lnTo>
                    <a:pt x="390" y="121"/>
                  </a:lnTo>
                  <a:lnTo>
                    <a:pt x="390" y="121"/>
                  </a:lnTo>
                  <a:lnTo>
                    <a:pt x="390" y="126"/>
                  </a:lnTo>
                  <a:lnTo>
                    <a:pt x="387" y="135"/>
                  </a:lnTo>
                  <a:lnTo>
                    <a:pt x="392" y="142"/>
                  </a:lnTo>
                  <a:lnTo>
                    <a:pt x="390" y="152"/>
                  </a:lnTo>
                  <a:lnTo>
                    <a:pt x="378" y="154"/>
                  </a:lnTo>
                  <a:lnTo>
                    <a:pt x="371" y="152"/>
                  </a:lnTo>
                  <a:lnTo>
                    <a:pt x="366" y="154"/>
                  </a:lnTo>
                  <a:lnTo>
                    <a:pt x="347" y="147"/>
                  </a:lnTo>
                  <a:lnTo>
                    <a:pt x="342" y="147"/>
                  </a:lnTo>
                  <a:lnTo>
                    <a:pt x="338" y="149"/>
                  </a:lnTo>
                  <a:lnTo>
                    <a:pt x="326" y="147"/>
                  </a:lnTo>
                  <a:lnTo>
                    <a:pt x="321" y="142"/>
                  </a:lnTo>
                  <a:lnTo>
                    <a:pt x="321" y="138"/>
                  </a:lnTo>
                  <a:lnTo>
                    <a:pt x="312" y="135"/>
                  </a:lnTo>
                  <a:lnTo>
                    <a:pt x="300" y="138"/>
                  </a:lnTo>
                  <a:lnTo>
                    <a:pt x="298" y="133"/>
                  </a:lnTo>
                  <a:lnTo>
                    <a:pt x="286" y="135"/>
                  </a:lnTo>
                  <a:lnTo>
                    <a:pt x="279" y="131"/>
                  </a:lnTo>
                  <a:lnTo>
                    <a:pt x="274" y="131"/>
                  </a:lnTo>
                  <a:lnTo>
                    <a:pt x="269" y="128"/>
                  </a:lnTo>
                  <a:lnTo>
                    <a:pt x="262" y="126"/>
                  </a:lnTo>
                  <a:lnTo>
                    <a:pt x="255" y="119"/>
                  </a:lnTo>
                  <a:lnTo>
                    <a:pt x="246" y="112"/>
                  </a:lnTo>
                  <a:lnTo>
                    <a:pt x="238" y="109"/>
                  </a:lnTo>
                  <a:lnTo>
                    <a:pt x="236" y="107"/>
                  </a:lnTo>
                  <a:lnTo>
                    <a:pt x="231" y="107"/>
                  </a:lnTo>
                  <a:lnTo>
                    <a:pt x="229" y="105"/>
                  </a:lnTo>
                  <a:lnTo>
                    <a:pt x="224" y="105"/>
                  </a:lnTo>
                  <a:lnTo>
                    <a:pt x="224" y="100"/>
                  </a:lnTo>
                  <a:lnTo>
                    <a:pt x="229" y="93"/>
                  </a:lnTo>
                  <a:lnTo>
                    <a:pt x="229" y="86"/>
                  </a:lnTo>
                  <a:lnTo>
                    <a:pt x="231" y="74"/>
                  </a:lnTo>
                  <a:lnTo>
                    <a:pt x="231" y="67"/>
                  </a:lnTo>
                  <a:lnTo>
                    <a:pt x="231" y="67"/>
                  </a:lnTo>
                  <a:lnTo>
                    <a:pt x="229" y="64"/>
                  </a:lnTo>
                  <a:lnTo>
                    <a:pt x="224" y="64"/>
                  </a:lnTo>
                  <a:lnTo>
                    <a:pt x="222" y="60"/>
                  </a:lnTo>
                  <a:lnTo>
                    <a:pt x="219" y="57"/>
                  </a:lnTo>
                  <a:lnTo>
                    <a:pt x="215" y="55"/>
                  </a:lnTo>
                  <a:lnTo>
                    <a:pt x="212" y="52"/>
                  </a:lnTo>
                  <a:lnTo>
                    <a:pt x="210" y="50"/>
                  </a:lnTo>
                  <a:lnTo>
                    <a:pt x="205" y="50"/>
                  </a:lnTo>
                  <a:lnTo>
                    <a:pt x="203" y="55"/>
                  </a:lnTo>
                  <a:lnTo>
                    <a:pt x="198" y="52"/>
                  </a:lnTo>
                  <a:lnTo>
                    <a:pt x="196" y="48"/>
                  </a:lnTo>
                  <a:lnTo>
                    <a:pt x="196" y="48"/>
                  </a:lnTo>
                  <a:lnTo>
                    <a:pt x="196" y="45"/>
                  </a:lnTo>
                  <a:lnTo>
                    <a:pt x="191" y="41"/>
                  </a:lnTo>
                  <a:lnTo>
                    <a:pt x="191" y="38"/>
                  </a:lnTo>
                  <a:lnTo>
                    <a:pt x="191" y="36"/>
                  </a:lnTo>
                  <a:lnTo>
                    <a:pt x="189" y="34"/>
                  </a:lnTo>
                  <a:lnTo>
                    <a:pt x="191" y="24"/>
                  </a:lnTo>
                  <a:lnTo>
                    <a:pt x="184" y="22"/>
                  </a:lnTo>
                  <a:lnTo>
                    <a:pt x="184" y="19"/>
                  </a:lnTo>
                  <a:lnTo>
                    <a:pt x="184" y="17"/>
                  </a:lnTo>
                  <a:lnTo>
                    <a:pt x="184" y="17"/>
                  </a:lnTo>
                  <a:lnTo>
                    <a:pt x="175" y="12"/>
                  </a:lnTo>
                  <a:lnTo>
                    <a:pt x="170" y="12"/>
                  </a:lnTo>
                  <a:lnTo>
                    <a:pt x="167" y="5"/>
                  </a:lnTo>
                  <a:lnTo>
                    <a:pt x="163" y="3"/>
                  </a:lnTo>
                  <a:lnTo>
                    <a:pt x="156" y="7"/>
                  </a:lnTo>
                  <a:lnTo>
                    <a:pt x="144" y="0"/>
                  </a:lnTo>
                  <a:lnTo>
                    <a:pt x="141" y="0"/>
                  </a:lnTo>
                  <a:lnTo>
                    <a:pt x="139" y="5"/>
                  </a:lnTo>
                  <a:lnTo>
                    <a:pt x="132" y="5"/>
                  </a:lnTo>
                  <a:lnTo>
                    <a:pt x="127" y="10"/>
                  </a:lnTo>
                  <a:lnTo>
                    <a:pt x="120" y="19"/>
                  </a:lnTo>
                  <a:lnTo>
                    <a:pt x="120" y="22"/>
                  </a:lnTo>
                  <a:lnTo>
                    <a:pt x="115" y="26"/>
                  </a:lnTo>
                  <a:lnTo>
                    <a:pt x="113" y="26"/>
                  </a:lnTo>
                  <a:lnTo>
                    <a:pt x="108" y="29"/>
                  </a:lnTo>
                  <a:lnTo>
                    <a:pt x="106" y="29"/>
                  </a:lnTo>
                  <a:lnTo>
                    <a:pt x="99" y="36"/>
                  </a:lnTo>
                  <a:lnTo>
                    <a:pt x="101" y="38"/>
                  </a:lnTo>
                  <a:lnTo>
                    <a:pt x="101" y="45"/>
                  </a:lnTo>
                  <a:lnTo>
                    <a:pt x="101" y="55"/>
                  </a:lnTo>
                  <a:lnTo>
                    <a:pt x="101" y="60"/>
                  </a:lnTo>
                  <a:lnTo>
                    <a:pt x="97" y="62"/>
                  </a:lnTo>
                  <a:lnTo>
                    <a:pt x="92" y="69"/>
                  </a:lnTo>
                  <a:lnTo>
                    <a:pt x="94" y="71"/>
                  </a:lnTo>
                  <a:lnTo>
                    <a:pt x="94" y="74"/>
                  </a:lnTo>
                  <a:lnTo>
                    <a:pt x="92" y="78"/>
                  </a:lnTo>
                  <a:lnTo>
                    <a:pt x="85" y="83"/>
                  </a:lnTo>
                  <a:lnTo>
                    <a:pt x="82" y="88"/>
                  </a:lnTo>
                  <a:lnTo>
                    <a:pt x="80" y="95"/>
                  </a:lnTo>
                  <a:lnTo>
                    <a:pt x="78" y="100"/>
                  </a:lnTo>
                  <a:lnTo>
                    <a:pt x="68" y="107"/>
                  </a:lnTo>
                  <a:lnTo>
                    <a:pt x="66" y="119"/>
                  </a:lnTo>
                  <a:lnTo>
                    <a:pt x="59" y="126"/>
                  </a:lnTo>
                  <a:lnTo>
                    <a:pt x="47" y="126"/>
                  </a:lnTo>
                  <a:lnTo>
                    <a:pt x="40" y="131"/>
                  </a:lnTo>
                  <a:lnTo>
                    <a:pt x="37" y="131"/>
                  </a:lnTo>
                  <a:lnTo>
                    <a:pt x="35" y="126"/>
                  </a:lnTo>
                  <a:lnTo>
                    <a:pt x="33" y="123"/>
                  </a:lnTo>
                  <a:lnTo>
                    <a:pt x="28" y="126"/>
                  </a:lnTo>
                  <a:lnTo>
                    <a:pt x="26" y="128"/>
                  </a:lnTo>
                  <a:lnTo>
                    <a:pt x="26" y="131"/>
                  </a:lnTo>
                  <a:lnTo>
                    <a:pt x="18" y="140"/>
                  </a:lnTo>
                  <a:lnTo>
                    <a:pt x="16" y="140"/>
                  </a:lnTo>
                  <a:lnTo>
                    <a:pt x="14" y="147"/>
                  </a:lnTo>
                  <a:lnTo>
                    <a:pt x="14" y="154"/>
                  </a:lnTo>
                  <a:lnTo>
                    <a:pt x="16" y="154"/>
                  </a:lnTo>
                  <a:lnTo>
                    <a:pt x="21" y="154"/>
                  </a:lnTo>
                  <a:lnTo>
                    <a:pt x="23" y="154"/>
                  </a:lnTo>
                  <a:lnTo>
                    <a:pt x="28" y="154"/>
                  </a:lnTo>
                  <a:lnTo>
                    <a:pt x="30" y="159"/>
                  </a:lnTo>
                  <a:lnTo>
                    <a:pt x="30" y="166"/>
                  </a:lnTo>
                  <a:lnTo>
                    <a:pt x="30" y="173"/>
                  </a:lnTo>
                  <a:lnTo>
                    <a:pt x="37" y="178"/>
                  </a:lnTo>
                  <a:lnTo>
                    <a:pt x="40" y="176"/>
                  </a:lnTo>
                  <a:lnTo>
                    <a:pt x="45" y="178"/>
                  </a:lnTo>
                  <a:lnTo>
                    <a:pt x="42" y="183"/>
                  </a:lnTo>
                  <a:lnTo>
                    <a:pt x="47" y="187"/>
                  </a:lnTo>
                  <a:lnTo>
                    <a:pt x="52" y="199"/>
                  </a:lnTo>
                  <a:lnTo>
                    <a:pt x="52" y="202"/>
                  </a:lnTo>
                  <a:lnTo>
                    <a:pt x="52" y="204"/>
                  </a:lnTo>
                  <a:lnTo>
                    <a:pt x="49" y="206"/>
                  </a:lnTo>
                  <a:lnTo>
                    <a:pt x="45" y="209"/>
                  </a:lnTo>
                  <a:lnTo>
                    <a:pt x="42" y="206"/>
                  </a:lnTo>
                  <a:lnTo>
                    <a:pt x="45" y="204"/>
                  </a:lnTo>
                  <a:lnTo>
                    <a:pt x="40" y="204"/>
                  </a:lnTo>
                  <a:lnTo>
                    <a:pt x="37" y="206"/>
                  </a:lnTo>
                  <a:lnTo>
                    <a:pt x="30" y="209"/>
                  </a:lnTo>
                  <a:lnTo>
                    <a:pt x="16" y="209"/>
                  </a:lnTo>
                  <a:lnTo>
                    <a:pt x="11" y="211"/>
                  </a:lnTo>
                  <a:lnTo>
                    <a:pt x="9" y="209"/>
                  </a:lnTo>
                  <a:lnTo>
                    <a:pt x="7" y="216"/>
                  </a:lnTo>
                  <a:lnTo>
                    <a:pt x="4" y="216"/>
                  </a:lnTo>
                  <a:lnTo>
                    <a:pt x="0" y="218"/>
                  </a:lnTo>
                  <a:lnTo>
                    <a:pt x="0" y="223"/>
                  </a:lnTo>
                  <a:lnTo>
                    <a:pt x="7" y="220"/>
                  </a:lnTo>
                  <a:lnTo>
                    <a:pt x="11" y="218"/>
                  </a:lnTo>
                  <a:lnTo>
                    <a:pt x="7" y="220"/>
                  </a:lnTo>
                  <a:lnTo>
                    <a:pt x="2" y="228"/>
                  </a:lnTo>
                  <a:lnTo>
                    <a:pt x="2" y="230"/>
                  </a:lnTo>
                  <a:lnTo>
                    <a:pt x="4" y="232"/>
                  </a:lnTo>
                  <a:lnTo>
                    <a:pt x="11" y="239"/>
                  </a:lnTo>
                  <a:lnTo>
                    <a:pt x="26" y="244"/>
                  </a:lnTo>
                  <a:lnTo>
                    <a:pt x="28" y="242"/>
                  </a:lnTo>
                  <a:lnTo>
                    <a:pt x="33" y="242"/>
                  </a:lnTo>
                  <a:lnTo>
                    <a:pt x="42" y="239"/>
                  </a:lnTo>
                  <a:lnTo>
                    <a:pt x="42" y="237"/>
                  </a:lnTo>
                  <a:lnTo>
                    <a:pt x="42" y="235"/>
                  </a:lnTo>
                  <a:lnTo>
                    <a:pt x="42" y="237"/>
                  </a:lnTo>
                  <a:lnTo>
                    <a:pt x="47" y="237"/>
                  </a:lnTo>
                  <a:lnTo>
                    <a:pt x="45" y="239"/>
                  </a:lnTo>
                  <a:lnTo>
                    <a:pt x="45" y="239"/>
                  </a:lnTo>
                  <a:lnTo>
                    <a:pt x="40" y="247"/>
                  </a:lnTo>
                  <a:lnTo>
                    <a:pt x="37" y="247"/>
                  </a:lnTo>
                  <a:lnTo>
                    <a:pt x="30" y="254"/>
                  </a:lnTo>
                  <a:lnTo>
                    <a:pt x="28" y="254"/>
                  </a:lnTo>
                  <a:lnTo>
                    <a:pt x="26" y="254"/>
                  </a:lnTo>
                  <a:lnTo>
                    <a:pt x="26" y="254"/>
                  </a:lnTo>
                  <a:lnTo>
                    <a:pt x="23" y="256"/>
                  </a:lnTo>
                  <a:lnTo>
                    <a:pt x="21" y="254"/>
                  </a:lnTo>
                  <a:lnTo>
                    <a:pt x="21" y="251"/>
                  </a:lnTo>
                  <a:lnTo>
                    <a:pt x="18" y="251"/>
                  </a:lnTo>
                  <a:lnTo>
                    <a:pt x="16" y="249"/>
                  </a:lnTo>
                  <a:lnTo>
                    <a:pt x="14" y="249"/>
                  </a:lnTo>
                  <a:lnTo>
                    <a:pt x="14" y="251"/>
                  </a:lnTo>
                  <a:lnTo>
                    <a:pt x="14" y="256"/>
                  </a:lnTo>
                  <a:lnTo>
                    <a:pt x="23" y="263"/>
                  </a:lnTo>
                  <a:lnTo>
                    <a:pt x="26" y="265"/>
                  </a:lnTo>
                  <a:lnTo>
                    <a:pt x="28" y="265"/>
                  </a:lnTo>
                  <a:lnTo>
                    <a:pt x="28" y="265"/>
                  </a:lnTo>
                  <a:lnTo>
                    <a:pt x="35" y="275"/>
                  </a:lnTo>
                  <a:lnTo>
                    <a:pt x="49" y="287"/>
                  </a:lnTo>
                  <a:lnTo>
                    <a:pt x="56" y="289"/>
                  </a:lnTo>
                  <a:lnTo>
                    <a:pt x="61" y="287"/>
                  </a:lnTo>
                  <a:lnTo>
                    <a:pt x="73" y="282"/>
                  </a:lnTo>
                  <a:lnTo>
                    <a:pt x="80" y="277"/>
                  </a:lnTo>
                  <a:lnTo>
                    <a:pt x="80" y="275"/>
                  </a:lnTo>
                  <a:lnTo>
                    <a:pt x="82" y="273"/>
                  </a:lnTo>
                  <a:lnTo>
                    <a:pt x="82" y="265"/>
                  </a:lnTo>
                  <a:lnTo>
                    <a:pt x="80" y="261"/>
                  </a:lnTo>
                  <a:lnTo>
                    <a:pt x="82" y="254"/>
                  </a:lnTo>
                  <a:lnTo>
                    <a:pt x="85" y="249"/>
                  </a:lnTo>
                  <a:lnTo>
                    <a:pt x="85" y="247"/>
                  </a:lnTo>
                  <a:lnTo>
                    <a:pt x="85" y="249"/>
                  </a:lnTo>
                  <a:lnTo>
                    <a:pt x="89" y="249"/>
                  </a:lnTo>
                  <a:lnTo>
                    <a:pt x="94" y="251"/>
                  </a:lnTo>
                  <a:lnTo>
                    <a:pt x="97" y="249"/>
                  </a:lnTo>
                  <a:lnTo>
                    <a:pt x="94" y="251"/>
                  </a:lnTo>
                  <a:lnTo>
                    <a:pt x="92" y="254"/>
                  </a:lnTo>
                  <a:lnTo>
                    <a:pt x="89" y="254"/>
                  </a:lnTo>
                  <a:lnTo>
                    <a:pt x="87" y="254"/>
                  </a:lnTo>
                  <a:lnTo>
                    <a:pt x="87" y="258"/>
                  </a:lnTo>
                  <a:lnTo>
                    <a:pt x="89" y="261"/>
                  </a:lnTo>
                  <a:lnTo>
                    <a:pt x="89" y="265"/>
                  </a:lnTo>
                  <a:lnTo>
                    <a:pt x="92" y="265"/>
                  </a:lnTo>
                  <a:lnTo>
                    <a:pt x="97" y="265"/>
                  </a:lnTo>
                  <a:lnTo>
                    <a:pt x="99" y="265"/>
                  </a:lnTo>
                  <a:lnTo>
                    <a:pt x="97" y="265"/>
                  </a:lnTo>
                  <a:lnTo>
                    <a:pt x="94" y="268"/>
                  </a:lnTo>
                  <a:lnTo>
                    <a:pt x="89" y="270"/>
                  </a:lnTo>
                  <a:lnTo>
                    <a:pt x="92" y="280"/>
                  </a:lnTo>
                  <a:lnTo>
                    <a:pt x="94" y="282"/>
                  </a:lnTo>
                  <a:lnTo>
                    <a:pt x="97" y="287"/>
                  </a:lnTo>
                  <a:lnTo>
                    <a:pt x="97" y="294"/>
                  </a:lnTo>
                  <a:lnTo>
                    <a:pt x="94" y="299"/>
                  </a:lnTo>
                  <a:lnTo>
                    <a:pt x="94" y="301"/>
                  </a:lnTo>
                  <a:lnTo>
                    <a:pt x="99" y="303"/>
                  </a:lnTo>
                  <a:lnTo>
                    <a:pt x="94" y="306"/>
                  </a:lnTo>
                  <a:lnTo>
                    <a:pt x="94" y="313"/>
                  </a:lnTo>
                  <a:lnTo>
                    <a:pt x="101" y="325"/>
                  </a:lnTo>
                  <a:lnTo>
                    <a:pt x="101" y="327"/>
                  </a:lnTo>
                  <a:lnTo>
                    <a:pt x="104" y="329"/>
                  </a:lnTo>
                  <a:lnTo>
                    <a:pt x="101" y="332"/>
                  </a:lnTo>
                  <a:lnTo>
                    <a:pt x="101" y="334"/>
                  </a:lnTo>
                  <a:lnTo>
                    <a:pt x="106" y="344"/>
                  </a:lnTo>
                  <a:lnTo>
                    <a:pt x="101" y="344"/>
                  </a:lnTo>
                  <a:lnTo>
                    <a:pt x="106" y="348"/>
                  </a:lnTo>
                  <a:lnTo>
                    <a:pt x="106" y="355"/>
                  </a:lnTo>
                  <a:lnTo>
                    <a:pt x="115" y="372"/>
                  </a:lnTo>
                  <a:lnTo>
                    <a:pt x="115" y="381"/>
                  </a:lnTo>
                  <a:lnTo>
                    <a:pt x="118" y="391"/>
                  </a:lnTo>
                  <a:lnTo>
                    <a:pt x="123" y="393"/>
                  </a:lnTo>
                  <a:lnTo>
                    <a:pt x="123" y="400"/>
                  </a:lnTo>
                  <a:lnTo>
                    <a:pt x="125" y="400"/>
                  </a:lnTo>
                  <a:lnTo>
                    <a:pt x="125" y="403"/>
                  </a:lnTo>
                  <a:lnTo>
                    <a:pt x="130" y="412"/>
                  </a:lnTo>
                  <a:lnTo>
                    <a:pt x="132" y="412"/>
                  </a:lnTo>
                  <a:lnTo>
                    <a:pt x="132" y="415"/>
                  </a:lnTo>
                  <a:lnTo>
                    <a:pt x="137" y="422"/>
                  </a:lnTo>
                  <a:lnTo>
                    <a:pt x="139" y="422"/>
                  </a:lnTo>
                  <a:lnTo>
                    <a:pt x="139" y="429"/>
                  </a:lnTo>
                  <a:lnTo>
                    <a:pt x="141" y="431"/>
                  </a:lnTo>
                  <a:lnTo>
                    <a:pt x="144" y="436"/>
                  </a:lnTo>
                  <a:lnTo>
                    <a:pt x="144" y="443"/>
                  </a:lnTo>
                  <a:lnTo>
                    <a:pt x="149" y="452"/>
                  </a:lnTo>
                  <a:lnTo>
                    <a:pt x="151" y="455"/>
                  </a:lnTo>
                  <a:lnTo>
                    <a:pt x="151" y="464"/>
                  </a:lnTo>
                  <a:lnTo>
                    <a:pt x="153" y="464"/>
                  </a:lnTo>
                  <a:lnTo>
                    <a:pt x="156" y="471"/>
                  </a:lnTo>
                  <a:lnTo>
                    <a:pt x="160" y="476"/>
                  </a:lnTo>
                  <a:lnTo>
                    <a:pt x="163" y="476"/>
                  </a:lnTo>
                  <a:lnTo>
                    <a:pt x="165" y="483"/>
                  </a:lnTo>
                  <a:lnTo>
                    <a:pt x="172" y="490"/>
                  </a:lnTo>
                  <a:lnTo>
                    <a:pt x="175" y="495"/>
                  </a:lnTo>
                  <a:lnTo>
                    <a:pt x="175" y="502"/>
                  </a:lnTo>
                  <a:lnTo>
                    <a:pt x="177" y="502"/>
                  </a:lnTo>
                  <a:lnTo>
                    <a:pt x="177" y="507"/>
                  </a:lnTo>
                  <a:lnTo>
                    <a:pt x="182" y="514"/>
                  </a:lnTo>
                  <a:lnTo>
                    <a:pt x="184" y="521"/>
                  </a:lnTo>
                  <a:lnTo>
                    <a:pt x="184" y="531"/>
                  </a:lnTo>
                  <a:lnTo>
                    <a:pt x="191" y="545"/>
                  </a:lnTo>
                  <a:lnTo>
                    <a:pt x="198" y="552"/>
                  </a:lnTo>
                  <a:lnTo>
                    <a:pt x="203" y="557"/>
                  </a:lnTo>
                  <a:lnTo>
                    <a:pt x="210" y="557"/>
                  </a:lnTo>
                  <a:lnTo>
                    <a:pt x="217" y="552"/>
                  </a:lnTo>
                  <a:lnTo>
                    <a:pt x="219" y="547"/>
                  </a:lnTo>
                  <a:lnTo>
                    <a:pt x="219" y="545"/>
                  </a:lnTo>
                  <a:lnTo>
                    <a:pt x="219" y="545"/>
                  </a:lnTo>
                  <a:lnTo>
                    <a:pt x="219" y="542"/>
                  </a:lnTo>
                  <a:lnTo>
                    <a:pt x="222" y="540"/>
                  </a:lnTo>
                  <a:lnTo>
                    <a:pt x="229" y="535"/>
                  </a:lnTo>
                  <a:lnTo>
                    <a:pt x="231" y="535"/>
                  </a:lnTo>
                  <a:lnTo>
                    <a:pt x="241" y="533"/>
                  </a:lnTo>
                  <a:lnTo>
                    <a:pt x="243" y="535"/>
                  </a:lnTo>
                  <a:lnTo>
                    <a:pt x="243" y="535"/>
                  </a:lnTo>
                  <a:lnTo>
                    <a:pt x="243" y="535"/>
                  </a:lnTo>
                  <a:lnTo>
                    <a:pt x="243" y="533"/>
                  </a:lnTo>
                  <a:lnTo>
                    <a:pt x="236" y="531"/>
                  </a:lnTo>
                  <a:lnTo>
                    <a:pt x="236" y="528"/>
                  </a:lnTo>
                  <a:lnTo>
                    <a:pt x="238" y="526"/>
                  </a:lnTo>
                  <a:lnTo>
                    <a:pt x="243" y="519"/>
                  </a:lnTo>
                  <a:lnTo>
                    <a:pt x="241" y="516"/>
                  </a:lnTo>
                  <a:lnTo>
                    <a:pt x="243" y="512"/>
                  </a:lnTo>
                  <a:lnTo>
                    <a:pt x="250" y="512"/>
                  </a:lnTo>
                  <a:lnTo>
                    <a:pt x="253" y="512"/>
                  </a:lnTo>
                  <a:lnTo>
                    <a:pt x="255" y="512"/>
                  </a:lnTo>
                  <a:lnTo>
                    <a:pt x="255" y="507"/>
                  </a:lnTo>
                  <a:lnTo>
                    <a:pt x="255" y="490"/>
                  </a:lnTo>
                  <a:lnTo>
                    <a:pt x="253" y="486"/>
                  </a:lnTo>
                  <a:lnTo>
                    <a:pt x="253" y="478"/>
                  </a:lnTo>
                  <a:lnTo>
                    <a:pt x="257" y="469"/>
                  </a:lnTo>
                  <a:lnTo>
                    <a:pt x="262" y="455"/>
                  </a:lnTo>
                  <a:lnTo>
                    <a:pt x="262" y="445"/>
                  </a:lnTo>
                  <a:lnTo>
                    <a:pt x="255" y="445"/>
                  </a:lnTo>
                  <a:lnTo>
                    <a:pt x="255" y="429"/>
                  </a:lnTo>
                  <a:lnTo>
                    <a:pt x="255" y="424"/>
                  </a:lnTo>
                  <a:lnTo>
                    <a:pt x="257" y="419"/>
                  </a:lnTo>
                  <a:lnTo>
                    <a:pt x="255" y="410"/>
                  </a:lnTo>
                  <a:lnTo>
                    <a:pt x="255" y="403"/>
                  </a:lnTo>
                  <a:lnTo>
                    <a:pt x="257" y="398"/>
                  </a:lnTo>
                  <a:lnTo>
                    <a:pt x="264" y="391"/>
                  </a:lnTo>
                  <a:lnTo>
                    <a:pt x="264" y="391"/>
                  </a:lnTo>
                  <a:lnTo>
                    <a:pt x="267" y="396"/>
                  </a:lnTo>
                  <a:lnTo>
                    <a:pt x="272" y="396"/>
                  </a:lnTo>
                  <a:lnTo>
                    <a:pt x="276" y="389"/>
                  </a:lnTo>
                  <a:lnTo>
                    <a:pt x="276" y="384"/>
                  </a:lnTo>
                  <a:lnTo>
                    <a:pt x="281" y="379"/>
                  </a:lnTo>
                  <a:lnTo>
                    <a:pt x="288" y="381"/>
                  </a:lnTo>
                  <a:lnTo>
                    <a:pt x="293" y="379"/>
                  </a:lnTo>
                  <a:lnTo>
                    <a:pt x="298" y="374"/>
                  </a:lnTo>
                  <a:lnTo>
                    <a:pt x="298" y="370"/>
                  </a:lnTo>
                  <a:lnTo>
                    <a:pt x="298" y="365"/>
                  </a:lnTo>
                  <a:lnTo>
                    <a:pt x="302" y="360"/>
                  </a:lnTo>
                  <a:lnTo>
                    <a:pt x="312" y="358"/>
                  </a:lnTo>
                  <a:lnTo>
                    <a:pt x="314" y="353"/>
                  </a:lnTo>
                  <a:lnTo>
                    <a:pt x="316" y="348"/>
                  </a:lnTo>
                  <a:lnTo>
                    <a:pt x="335" y="334"/>
                  </a:lnTo>
                  <a:lnTo>
                    <a:pt x="340" y="325"/>
                  </a:lnTo>
                  <a:lnTo>
                    <a:pt x="352" y="310"/>
                  </a:lnTo>
                  <a:lnTo>
                    <a:pt x="352" y="310"/>
                  </a:lnTo>
                  <a:lnTo>
                    <a:pt x="350" y="313"/>
                  </a:lnTo>
                  <a:lnTo>
                    <a:pt x="347" y="313"/>
                  </a:lnTo>
                  <a:lnTo>
                    <a:pt x="347" y="308"/>
                  </a:lnTo>
                  <a:lnTo>
                    <a:pt x="350" y="308"/>
                  </a:lnTo>
                  <a:lnTo>
                    <a:pt x="354" y="306"/>
                  </a:lnTo>
                  <a:lnTo>
                    <a:pt x="354" y="306"/>
                  </a:lnTo>
                  <a:lnTo>
                    <a:pt x="357" y="306"/>
                  </a:lnTo>
                  <a:lnTo>
                    <a:pt x="357" y="308"/>
                  </a:lnTo>
                  <a:lnTo>
                    <a:pt x="357" y="308"/>
                  </a:lnTo>
                  <a:lnTo>
                    <a:pt x="368" y="303"/>
                  </a:lnTo>
                  <a:lnTo>
                    <a:pt x="368" y="301"/>
                  </a:lnTo>
                  <a:lnTo>
                    <a:pt x="376" y="296"/>
                  </a:lnTo>
                  <a:lnTo>
                    <a:pt x="376" y="294"/>
                  </a:lnTo>
                  <a:lnTo>
                    <a:pt x="378" y="294"/>
                  </a:lnTo>
                  <a:lnTo>
                    <a:pt x="378" y="289"/>
                  </a:lnTo>
                  <a:lnTo>
                    <a:pt x="383" y="284"/>
                  </a:lnTo>
                  <a:lnTo>
                    <a:pt x="380" y="284"/>
                  </a:lnTo>
                  <a:lnTo>
                    <a:pt x="383" y="284"/>
                  </a:lnTo>
                  <a:lnTo>
                    <a:pt x="380" y="280"/>
                  </a:lnTo>
                  <a:lnTo>
                    <a:pt x="378" y="277"/>
                  </a:lnTo>
                  <a:lnTo>
                    <a:pt x="380" y="273"/>
                  </a:lnTo>
                  <a:lnTo>
                    <a:pt x="383" y="270"/>
                  </a:lnTo>
                  <a:lnTo>
                    <a:pt x="383" y="268"/>
                  </a:lnTo>
                  <a:lnTo>
                    <a:pt x="397" y="263"/>
                  </a:lnTo>
                  <a:lnTo>
                    <a:pt x="399" y="261"/>
                  </a:lnTo>
                  <a:lnTo>
                    <a:pt x="399" y="256"/>
                  </a:lnTo>
                  <a:lnTo>
                    <a:pt x="402" y="254"/>
                  </a:lnTo>
                  <a:lnTo>
                    <a:pt x="402" y="254"/>
                  </a:lnTo>
                  <a:lnTo>
                    <a:pt x="402" y="251"/>
                  </a:lnTo>
                  <a:lnTo>
                    <a:pt x="399" y="251"/>
                  </a:lnTo>
                  <a:lnTo>
                    <a:pt x="397" y="249"/>
                  </a:lnTo>
                  <a:lnTo>
                    <a:pt x="402" y="249"/>
                  </a:lnTo>
                  <a:lnTo>
                    <a:pt x="404" y="251"/>
                  </a:lnTo>
                  <a:lnTo>
                    <a:pt x="404" y="256"/>
                  </a:lnTo>
                  <a:lnTo>
                    <a:pt x="404" y="261"/>
                  </a:lnTo>
                  <a:lnTo>
                    <a:pt x="409" y="261"/>
                  </a:lnTo>
                  <a:lnTo>
                    <a:pt x="409" y="261"/>
                  </a:lnTo>
                  <a:lnTo>
                    <a:pt x="411" y="261"/>
                  </a:lnTo>
                  <a:lnTo>
                    <a:pt x="413" y="258"/>
                  </a:lnTo>
                  <a:lnTo>
                    <a:pt x="413" y="261"/>
                  </a:lnTo>
                  <a:lnTo>
                    <a:pt x="413" y="258"/>
                  </a:lnTo>
                  <a:lnTo>
                    <a:pt x="413" y="256"/>
                  </a:lnTo>
                  <a:lnTo>
                    <a:pt x="416" y="258"/>
                  </a:lnTo>
                  <a:lnTo>
                    <a:pt x="416" y="263"/>
                  </a:lnTo>
                  <a:lnTo>
                    <a:pt x="418" y="263"/>
                  </a:lnTo>
                  <a:lnTo>
                    <a:pt x="418" y="263"/>
                  </a:lnTo>
                  <a:lnTo>
                    <a:pt x="420" y="265"/>
                  </a:lnTo>
                  <a:lnTo>
                    <a:pt x="423" y="261"/>
                  </a:lnTo>
                  <a:lnTo>
                    <a:pt x="420" y="256"/>
                  </a:lnTo>
                  <a:lnTo>
                    <a:pt x="423" y="256"/>
                  </a:lnTo>
                  <a:lnTo>
                    <a:pt x="423" y="251"/>
                  </a:lnTo>
                  <a:lnTo>
                    <a:pt x="420" y="24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59" name="Freeform 662"/>
            <p:cNvSpPr>
              <a:spLocks/>
            </p:cNvSpPr>
            <p:nvPr/>
          </p:nvSpPr>
          <p:spPr bwMode="auto">
            <a:xfrm>
              <a:off x="7421634" y="4093033"/>
              <a:ext cx="2440" cy="4066"/>
            </a:xfrm>
            <a:custGeom>
              <a:avLst/>
              <a:gdLst>
                <a:gd name="T0" fmla="*/ 0 w 3"/>
                <a:gd name="T1" fmla="*/ 5 h 5"/>
                <a:gd name="T2" fmla="*/ 3 w 3"/>
                <a:gd name="T3" fmla="*/ 2 h 5"/>
                <a:gd name="T4" fmla="*/ 0 w 3"/>
                <a:gd name="T5" fmla="*/ 0 h 5"/>
                <a:gd name="T6" fmla="*/ 0 w 3"/>
                <a:gd name="T7" fmla="*/ 5 h 5"/>
              </a:gdLst>
              <a:ahLst/>
              <a:cxnLst>
                <a:cxn ang="0">
                  <a:pos x="T0" y="T1"/>
                </a:cxn>
                <a:cxn ang="0">
                  <a:pos x="T2" y="T3"/>
                </a:cxn>
                <a:cxn ang="0">
                  <a:pos x="T4" y="T5"/>
                </a:cxn>
                <a:cxn ang="0">
                  <a:pos x="T6" y="T7"/>
                </a:cxn>
              </a:cxnLst>
              <a:rect l="0" t="0" r="r" b="b"/>
              <a:pathLst>
                <a:path w="3" h="5">
                  <a:moveTo>
                    <a:pt x="0" y="5"/>
                  </a:moveTo>
                  <a:lnTo>
                    <a:pt x="3" y="2"/>
                  </a:lnTo>
                  <a:lnTo>
                    <a:pt x="0"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60" name="Freeform 663"/>
            <p:cNvSpPr>
              <a:spLocks/>
            </p:cNvSpPr>
            <p:nvPr/>
          </p:nvSpPr>
          <p:spPr bwMode="auto">
            <a:xfrm>
              <a:off x="7415942" y="4093033"/>
              <a:ext cx="2440" cy="4066"/>
            </a:xfrm>
            <a:custGeom>
              <a:avLst/>
              <a:gdLst>
                <a:gd name="T0" fmla="*/ 0 w 3"/>
                <a:gd name="T1" fmla="*/ 0 h 5"/>
                <a:gd name="T2" fmla="*/ 0 w 3"/>
                <a:gd name="T3" fmla="*/ 2 h 5"/>
                <a:gd name="T4" fmla="*/ 3 w 3"/>
                <a:gd name="T5" fmla="*/ 5 h 5"/>
                <a:gd name="T6" fmla="*/ 3 w 3"/>
                <a:gd name="T7" fmla="*/ 2 h 5"/>
                <a:gd name="T8" fmla="*/ 0 w 3"/>
                <a:gd name="T9" fmla="*/ 0 h 5"/>
              </a:gdLst>
              <a:ahLst/>
              <a:cxnLst>
                <a:cxn ang="0">
                  <a:pos x="T0" y="T1"/>
                </a:cxn>
                <a:cxn ang="0">
                  <a:pos x="T2" y="T3"/>
                </a:cxn>
                <a:cxn ang="0">
                  <a:pos x="T4" y="T5"/>
                </a:cxn>
                <a:cxn ang="0">
                  <a:pos x="T6" y="T7"/>
                </a:cxn>
                <a:cxn ang="0">
                  <a:pos x="T8" y="T9"/>
                </a:cxn>
              </a:cxnLst>
              <a:rect l="0" t="0" r="r" b="b"/>
              <a:pathLst>
                <a:path w="3" h="5">
                  <a:moveTo>
                    <a:pt x="0" y="0"/>
                  </a:moveTo>
                  <a:lnTo>
                    <a:pt x="0" y="2"/>
                  </a:lnTo>
                  <a:lnTo>
                    <a:pt x="3" y="5"/>
                  </a:lnTo>
                  <a:lnTo>
                    <a:pt x="3"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61" name="Freeform 664"/>
            <p:cNvSpPr>
              <a:spLocks/>
            </p:cNvSpPr>
            <p:nvPr/>
          </p:nvSpPr>
          <p:spPr bwMode="auto">
            <a:xfrm>
              <a:off x="7418382" y="4091406"/>
              <a:ext cx="1626" cy="3253"/>
            </a:xfrm>
            <a:custGeom>
              <a:avLst/>
              <a:gdLst>
                <a:gd name="T0" fmla="*/ 0 w 2"/>
                <a:gd name="T1" fmla="*/ 2 h 4"/>
                <a:gd name="T2" fmla="*/ 2 w 2"/>
                <a:gd name="T3" fmla="*/ 4 h 4"/>
                <a:gd name="T4" fmla="*/ 2 w 2"/>
                <a:gd name="T5" fmla="*/ 4 h 4"/>
                <a:gd name="T6" fmla="*/ 2 w 2"/>
                <a:gd name="T7" fmla="*/ 2 h 4"/>
                <a:gd name="T8" fmla="*/ 2 w 2"/>
                <a:gd name="T9" fmla="*/ 0 h 4"/>
                <a:gd name="T10" fmla="*/ 0 w 2"/>
                <a:gd name="T11" fmla="*/ 2 h 4"/>
              </a:gdLst>
              <a:ahLst/>
              <a:cxnLst>
                <a:cxn ang="0">
                  <a:pos x="T0" y="T1"/>
                </a:cxn>
                <a:cxn ang="0">
                  <a:pos x="T2" y="T3"/>
                </a:cxn>
                <a:cxn ang="0">
                  <a:pos x="T4" y="T5"/>
                </a:cxn>
                <a:cxn ang="0">
                  <a:pos x="T6" y="T7"/>
                </a:cxn>
                <a:cxn ang="0">
                  <a:pos x="T8" y="T9"/>
                </a:cxn>
                <a:cxn ang="0">
                  <a:pos x="T10" y="T11"/>
                </a:cxn>
              </a:cxnLst>
              <a:rect l="0" t="0" r="r" b="b"/>
              <a:pathLst>
                <a:path w="2" h="4">
                  <a:moveTo>
                    <a:pt x="0" y="2"/>
                  </a:moveTo>
                  <a:lnTo>
                    <a:pt x="2" y="4"/>
                  </a:lnTo>
                  <a:lnTo>
                    <a:pt x="2" y="4"/>
                  </a:lnTo>
                  <a:lnTo>
                    <a:pt x="2" y="2"/>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62" name="Freeform 665"/>
            <p:cNvSpPr>
              <a:spLocks/>
            </p:cNvSpPr>
            <p:nvPr/>
          </p:nvSpPr>
          <p:spPr bwMode="auto">
            <a:xfrm>
              <a:off x="7410250" y="4088966"/>
              <a:ext cx="4066" cy="5693"/>
            </a:xfrm>
            <a:custGeom>
              <a:avLst/>
              <a:gdLst>
                <a:gd name="T0" fmla="*/ 0 w 5"/>
                <a:gd name="T1" fmla="*/ 5 h 7"/>
                <a:gd name="T2" fmla="*/ 0 w 5"/>
                <a:gd name="T3" fmla="*/ 7 h 7"/>
                <a:gd name="T4" fmla="*/ 3 w 5"/>
                <a:gd name="T5" fmla="*/ 7 h 7"/>
                <a:gd name="T6" fmla="*/ 5 w 5"/>
                <a:gd name="T7" fmla="*/ 3 h 7"/>
                <a:gd name="T8" fmla="*/ 3 w 5"/>
                <a:gd name="T9" fmla="*/ 0 h 7"/>
                <a:gd name="T10" fmla="*/ 0 w 5"/>
                <a:gd name="T11" fmla="*/ 5 h 7"/>
              </a:gdLst>
              <a:ahLst/>
              <a:cxnLst>
                <a:cxn ang="0">
                  <a:pos x="T0" y="T1"/>
                </a:cxn>
                <a:cxn ang="0">
                  <a:pos x="T2" y="T3"/>
                </a:cxn>
                <a:cxn ang="0">
                  <a:pos x="T4" y="T5"/>
                </a:cxn>
                <a:cxn ang="0">
                  <a:pos x="T6" y="T7"/>
                </a:cxn>
                <a:cxn ang="0">
                  <a:pos x="T8" y="T9"/>
                </a:cxn>
                <a:cxn ang="0">
                  <a:pos x="T10" y="T11"/>
                </a:cxn>
              </a:cxnLst>
              <a:rect l="0" t="0" r="r" b="b"/>
              <a:pathLst>
                <a:path w="5" h="7">
                  <a:moveTo>
                    <a:pt x="0" y="5"/>
                  </a:moveTo>
                  <a:lnTo>
                    <a:pt x="0" y="7"/>
                  </a:lnTo>
                  <a:lnTo>
                    <a:pt x="3" y="7"/>
                  </a:lnTo>
                  <a:lnTo>
                    <a:pt x="5" y="3"/>
                  </a:lnTo>
                  <a:lnTo>
                    <a:pt x="3"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63" name="Freeform 666"/>
            <p:cNvSpPr>
              <a:spLocks/>
            </p:cNvSpPr>
            <p:nvPr/>
          </p:nvSpPr>
          <p:spPr bwMode="auto">
            <a:xfrm>
              <a:off x="7458231" y="4073514"/>
              <a:ext cx="5693" cy="9760"/>
            </a:xfrm>
            <a:custGeom>
              <a:avLst/>
              <a:gdLst>
                <a:gd name="T0" fmla="*/ 0 w 3"/>
                <a:gd name="T1" fmla="*/ 0 h 5"/>
                <a:gd name="T2" fmla="*/ 0 w 3"/>
                <a:gd name="T3" fmla="*/ 1 h 5"/>
                <a:gd name="T4" fmla="*/ 1 w 3"/>
                <a:gd name="T5" fmla="*/ 3 h 5"/>
                <a:gd name="T6" fmla="*/ 1 w 3"/>
                <a:gd name="T7" fmla="*/ 4 h 5"/>
                <a:gd name="T8" fmla="*/ 1 w 3"/>
                <a:gd name="T9" fmla="*/ 5 h 5"/>
                <a:gd name="T10" fmla="*/ 3 w 3"/>
                <a:gd name="T11" fmla="*/ 3 h 5"/>
                <a:gd name="T12" fmla="*/ 2 w 3"/>
                <a:gd name="T13" fmla="*/ 2 h 5"/>
                <a:gd name="T14" fmla="*/ 0 w 3"/>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5">
                  <a:moveTo>
                    <a:pt x="0" y="0"/>
                  </a:moveTo>
                  <a:cubicBezTo>
                    <a:pt x="0" y="0"/>
                    <a:pt x="0" y="1"/>
                    <a:pt x="0" y="1"/>
                  </a:cubicBezTo>
                  <a:cubicBezTo>
                    <a:pt x="1" y="3"/>
                    <a:pt x="1" y="3"/>
                    <a:pt x="1" y="3"/>
                  </a:cubicBezTo>
                  <a:cubicBezTo>
                    <a:pt x="1" y="4"/>
                    <a:pt x="1" y="4"/>
                    <a:pt x="1" y="4"/>
                  </a:cubicBezTo>
                  <a:cubicBezTo>
                    <a:pt x="1" y="5"/>
                    <a:pt x="1" y="5"/>
                    <a:pt x="1" y="5"/>
                  </a:cubicBezTo>
                  <a:cubicBezTo>
                    <a:pt x="3" y="3"/>
                    <a:pt x="3" y="3"/>
                    <a:pt x="3" y="3"/>
                  </a:cubicBezTo>
                  <a:cubicBezTo>
                    <a:pt x="2" y="2"/>
                    <a:pt x="2" y="2"/>
                    <a:pt x="2" y="2"/>
                  </a:cubicBez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64" name="Freeform 667"/>
            <p:cNvSpPr>
              <a:spLocks/>
            </p:cNvSpPr>
            <p:nvPr/>
          </p:nvSpPr>
          <p:spPr bwMode="auto">
            <a:xfrm>
              <a:off x="7404556" y="3998694"/>
              <a:ext cx="84580" cy="111419"/>
            </a:xfrm>
            <a:custGeom>
              <a:avLst/>
              <a:gdLst>
                <a:gd name="T0" fmla="*/ 102 w 104"/>
                <a:gd name="T1" fmla="*/ 123 h 137"/>
                <a:gd name="T2" fmla="*/ 104 w 104"/>
                <a:gd name="T3" fmla="*/ 111 h 137"/>
                <a:gd name="T4" fmla="*/ 102 w 104"/>
                <a:gd name="T5" fmla="*/ 107 h 137"/>
                <a:gd name="T6" fmla="*/ 97 w 104"/>
                <a:gd name="T7" fmla="*/ 90 h 137"/>
                <a:gd name="T8" fmla="*/ 95 w 104"/>
                <a:gd name="T9" fmla="*/ 76 h 137"/>
                <a:gd name="T10" fmla="*/ 88 w 104"/>
                <a:gd name="T11" fmla="*/ 71 h 137"/>
                <a:gd name="T12" fmla="*/ 85 w 104"/>
                <a:gd name="T13" fmla="*/ 73 h 137"/>
                <a:gd name="T14" fmla="*/ 83 w 104"/>
                <a:gd name="T15" fmla="*/ 81 h 137"/>
                <a:gd name="T16" fmla="*/ 81 w 104"/>
                <a:gd name="T17" fmla="*/ 85 h 137"/>
                <a:gd name="T18" fmla="*/ 73 w 104"/>
                <a:gd name="T19" fmla="*/ 76 h 137"/>
                <a:gd name="T20" fmla="*/ 69 w 104"/>
                <a:gd name="T21" fmla="*/ 66 h 137"/>
                <a:gd name="T22" fmla="*/ 76 w 104"/>
                <a:gd name="T23" fmla="*/ 59 h 137"/>
                <a:gd name="T24" fmla="*/ 81 w 104"/>
                <a:gd name="T25" fmla="*/ 59 h 137"/>
                <a:gd name="T26" fmla="*/ 85 w 104"/>
                <a:gd name="T27" fmla="*/ 47 h 137"/>
                <a:gd name="T28" fmla="*/ 88 w 104"/>
                <a:gd name="T29" fmla="*/ 38 h 137"/>
                <a:gd name="T30" fmla="*/ 81 w 104"/>
                <a:gd name="T31" fmla="*/ 33 h 137"/>
                <a:gd name="T32" fmla="*/ 64 w 104"/>
                <a:gd name="T33" fmla="*/ 33 h 137"/>
                <a:gd name="T34" fmla="*/ 45 w 104"/>
                <a:gd name="T35" fmla="*/ 33 h 137"/>
                <a:gd name="T36" fmla="*/ 38 w 104"/>
                <a:gd name="T37" fmla="*/ 29 h 137"/>
                <a:gd name="T38" fmla="*/ 36 w 104"/>
                <a:gd name="T39" fmla="*/ 17 h 137"/>
                <a:gd name="T40" fmla="*/ 31 w 104"/>
                <a:gd name="T41" fmla="*/ 14 h 137"/>
                <a:gd name="T42" fmla="*/ 21 w 104"/>
                <a:gd name="T43" fmla="*/ 7 h 137"/>
                <a:gd name="T44" fmla="*/ 21 w 104"/>
                <a:gd name="T45" fmla="*/ 12 h 137"/>
                <a:gd name="T46" fmla="*/ 12 w 104"/>
                <a:gd name="T47" fmla="*/ 10 h 137"/>
                <a:gd name="T48" fmla="*/ 7 w 104"/>
                <a:gd name="T49" fmla="*/ 0 h 137"/>
                <a:gd name="T50" fmla="*/ 5 w 104"/>
                <a:gd name="T51" fmla="*/ 7 h 137"/>
                <a:gd name="T52" fmla="*/ 0 w 104"/>
                <a:gd name="T53" fmla="*/ 19 h 137"/>
                <a:gd name="T54" fmla="*/ 14 w 104"/>
                <a:gd name="T55" fmla="*/ 26 h 137"/>
                <a:gd name="T56" fmla="*/ 19 w 104"/>
                <a:gd name="T57" fmla="*/ 33 h 137"/>
                <a:gd name="T58" fmla="*/ 12 w 104"/>
                <a:gd name="T59" fmla="*/ 36 h 137"/>
                <a:gd name="T60" fmla="*/ 5 w 104"/>
                <a:gd name="T61" fmla="*/ 50 h 137"/>
                <a:gd name="T62" fmla="*/ 21 w 104"/>
                <a:gd name="T63" fmla="*/ 64 h 137"/>
                <a:gd name="T64" fmla="*/ 21 w 104"/>
                <a:gd name="T65" fmla="*/ 81 h 137"/>
                <a:gd name="T66" fmla="*/ 28 w 104"/>
                <a:gd name="T67" fmla="*/ 100 h 137"/>
                <a:gd name="T68" fmla="*/ 33 w 104"/>
                <a:gd name="T69" fmla="*/ 109 h 137"/>
                <a:gd name="T70" fmla="*/ 38 w 104"/>
                <a:gd name="T71" fmla="*/ 116 h 137"/>
                <a:gd name="T72" fmla="*/ 43 w 104"/>
                <a:gd name="T73" fmla="*/ 114 h 137"/>
                <a:gd name="T74" fmla="*/ 45 w 104"/>
                <a:gd name="T75" fmla="*/ 109 h 137"/>
                <a:gd name="T76" fmla="*/ 45 w 104"/>
                <a:gd name="T77" fmla="*/ 100 h 137"/>
                <a:gd name="T78" fmla="*/ 47 w 104"/>
                <a:gd name="T79" fmla="*/ 97 h 137"/>
                <a:gd name="T80" fmla="*/ 47 w 104"/>
                <a:gd name="T81" fmla="*/ 109 h 137"/>
                <a:gd name="T82" fmla="*/ 52 w 104"/>
                <a:gd name="T83" fmla="*/ 104 h 137"/>
                <a:gd name="T84" fmla="*/ 52 w 104"/>
                <a:gd name="T85" fmla="*/ 111 h 137"/>
                <a:gd name="T86" fmla="*/ 59 w 104"/>
                <a:gd name="T87" fmla="*/ 100 h 137"/>
                <a:gd name="T88" fmla="*/ 57 w 104"/>
                <a:gd name="T89" fmla="*/ 92 h 137"/>
                <a:gd name="T90" fmla="*/ 55 w 104"/>
                <a:gd name="T91" fmla="*/ 78 h 137"/>
                <a:gd name="T92" fmla="*/ 62 w 104"/>
                <a:gd name="T93" fmla="*/ 88 h 137"/>
                <a:gd name="T94" fmla="*/ 73 w 104"/>
                <a:gd name="T95" fmla="*/ 90 h 137"/>
                <a:gd name="T96" fmla="*/ 78 w 104"/>
                <a:gd name="T97" fmla="*/ 90 h 137"/>
                <a:gd name="T98" fmla="*/ 85 w 104"/>
                <a:gd name="T99" fmla="*/ 107 h 137"/>
                <a:gd name="T100" fmla="*/ 85 w 104"/>
                <a:gd name="T101" fmla="*/ 118 h 137"/>
                <a:gd name="T102" fmla="*/ 90 w 104"/>
                <a:gd name="T103" fmla="*/ 116 h 137"/>
                <a:gd name="T104" fmla="*/ 90 w 104"/>
                <a:gd name="T105" fmla="*/ 126 h 137"/>
                <a:gd name="T106" fmla="*/ 97 w 104"/>
                <a:gd name="T107" fmla="*/ 137 h 137"/>
                <a:gd name="T108" fmla="*/ 97 w 104"/>
                <a:gd name="T109" fmla="*/ 13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4" h="137">
                  <a:moveTo>
                    <a:pt x="97" y="126"/>
                  </a:moveTo>
                  <a:lnTo>
                    <a:pt x="99" y="121"/>
                  </a:lnTo>
                  <a:lnTo>
                    <a:pt x="102" y="123"/>
                  </a:lnTo>
                  <a:lnTo>
                    <a:pt x="104" y="116"/>
                  </a:lnTo>
                  <a:lnTo>
                    <a:pt x="104" y="111"/>
                  </a:lnTo>
                  <a:lnTo>
                    <a:pt x="104" y="111"/>
                  </a:lnTo>
                  <a:lnTo>
                    <a:pt x="102" y="109"/>
                  </a:lnTo>
                  <a:lnTo>
                    <a:pt x="102" y="107"/>
                  </a:lnTo>
                  <a:lnTo>
                    <a:pt x="102" y="107"/>
                  </a:lnTo>
                  <a:lnTo>
                    <a:pt x="99" y="104"/>
                  </a:lnTo>
                  <a:lnTo>
                    <a:pt x="99" y="97"/>
                  </a:lnTo>
                  <a:lnTo>
                    <a:pt x="97" y="90"/>
                  </a:lnTo>
                  <a:lnTo>
                    <a:pt x="97" y="88"/>
                  </a:lnTo>
                  <a:lnTo>
                    <a:pt x="97" y="83"/>
                  </a:lnTo>
                  <a:lnTo>
                    <a:pt x="95" y="76"/>
                  </a:lnTo>
                  <a:lnTo>
                    <a:pt x="92" y="73"/>
                  </a:lnTo>
                  <a:lnTo>
                    <a:pt x="92" y="71"/>
                  </a:lnTo>
                  <a:lnTo>
                    <a:pt x="88" y="71"/>
                  </a:lnTo>
                  <a:lnTo>
                    <a:pt x="85" y="71"/>
                  </a:lnTo>
                  <a:lnTo>
                    <a:pt x="83" y="71"/>
                  </a:lnTo>
                  <a:lnTo>
                    <a:pt x="85" y="73"/>
                  </a:lnTo>
                  <a:lnTo>
                    <a:pt x="83" y="76"/>
                  </a:lnTo>
                  <a:lnTo>
                    <a:pt x="83" y="78"/>
                  </a:lnTo>
                  <a:lnTo>
                    <a:pt x="83" y="81"/>
                  </a:lnTo>
                  <a:lnTo>
                    <a:pt x="83" y="83"/>
                  </a:lnTo>
                  <a:lnTo>
                    <a:pt x="83" y="85"/>
                  </a:lnTo>
                  <a:lnTo>
                    <a:pt x="81" y="85"/>
                  </a:lnTo>
                  <a:lnTo>
                    <a:pt x="78" y="81"/>
                  </a:lnTo>
                  <a:lnTo>
                    <a:pt x="73" y="78"/>
                  </a:lnTo>
                  <a:lnTo>
                    <a:pt x="73" y="76"/>
                  </a:lnTo>
                  <a:lnTo>
                    <a:pt x="71" y="73"/>
                  </a:lnTo>
                  <a:lnTo>
                    <a:pt x="69" y="69"/>
                  </a:lnTo>
                  <a:lnTo>
                    <a:pt x="69" y="66"/>
                  </a:lnTo>
                  <a:lnTo>
                    <a:pt x="71" y="64"/>
                  </a:lnTo>
                  <a:lnTo>
                    <a:pt x="71" y="62"/>
                  </a:lnTo>
                  <a:lnTo>
                    <a:pt x="76" y="59"/>
                  </a:lnTo>
                  <a:lnTo>
                    <a:pt x="76" y="62"/>
                  </a:lnTo>
                  <a:lnTo>
                    <a:pt x="78" y="62"/>
                  </a:lnTo>
                  <a:lnTo>
                    <a:pt x="81" y="59"/>
                  </a:lnTo>
                  <a:lnTo>
                    <a:pt x="81" y="57"/>
                  </a:lnTo>
                  <a:lnTo>
                    <a:pt x="83" y="55"/>
                  </a:lnTo>
                  <a:lnTo>
                    <a:pt x="85" y="47"/>
                  </a:lnTo>
                  <a:lnTo>
                    <a:pt x="88" y="43"/>
                  </a:lnTo>
                  <a:lnTo>
                    <a:pt x="90" y="40"/>
                  </a:lnTo>
                  <a:lnTo>
                    <a:pt x="88" y="38"/>
                  </a:lnTo>
                  <a:lnTo>
                    <a:pt x="83" y="36"/>
                  </a:lnTo>
                  <a:lnTo>
                    <a:pt x="81" y="36"/>
                  </a:lnTo>
                  <a:lnTo>
                    <a:pt x="81" y="33"/>
                  </a:lnTo>
                  <a:lnTo>
                    <a:pt x="76" y="36"/>
                  </a:lnTo>
                  <a:lnTo>
                    <a:pt x="69" y="36"/>
                  </a:lnTo>
                  <a:lnTo>
                    <a:pt x="64" y="33"/>
                  </a:lnTo>
                  <a:lnTo>
                    <a:pt x="55" y="36"/>
                  </a:lnTo>
                  <a:lnTo>
                    <a:pt x="50" y="36"/>
                  </a:lnTo>
                  <a:lnTo>
                    <a:pt x="45" y="33"/>
                  </a:lnTo>
                  <a:lnTo>
                    <a:pt x="43" y="33"/>
                  </a:lnTo>
                  <a:lnTo>
                    <a:pt x="38" y="31"/>
                  </a:lnTo>
                  <a:lnTo>
                    <a:pt x="38" y="29"/>
                  </a:lnTo>
                  <a:lnTo>
                    <a:pt x="36" y="24"/>
                  </a:lnTo>
                  <a:lnTo>
                    <a:pt x="36" y="21"/>
                  </a:lnTo>
                  <a:lnTo>
                    <a:pt x="36" y="17"/>
                  </a:lnTo>
                  <a:lnTo>
                    <a:pt x="33" y="12"/>
                  </a:lnTo>
                  <a:lnTo>
                    <a:pt x="31" y="12"/>
                  </a:lnTo>
                  <a:lnTo>
                    <a:pt x="31" y="14"/>
                  </a:lnTo>
                  <a:lnTo>
                    <a:pt x="26" y="12"/>
                  </a:lnTo>
                  <a:lnTo>
                    <a:pt x="24" y="10"/>
                  </a:lnTo>
                  <a:lnTo>
                    <a:pt x="21" y="7"/>
                  </a:lnTo>
                  <a:lnTo>
                    <a:pt x="19" y="7"/>
                  </a:lnTo>
                  <a:lnTo>
                    <a:pt x="19" y="10"/>
                  </a:lnTo>
                  <a:lnTo>
                    <a:pt x="21" y="12"/>
                  </a:lnTo>
                  <a:lnTo>
                    <a:pt x="19" y="12"/>
                  </a:lnTo>
                  <a:lnTo>
                    <a:pt x="14" y="12"/>
                  </a:lnTo>
                  <a:lnTo>
                    <a:pt x="12" y="10"/>
                  </a:lnTo>
                  <a:lnTo>
                    <a:pt x="12" y="7"/>
                  </a:lnTo>
                  <a:lnTo>
                    <a:pt x="10" y="2"/>
                  </a:lnTo>
                  <a:lnTo>
                    <a:pt x="7" y="0"/>
                  </a:lnTo>
                  <a:lnTo>
                    <a:pt x="7" y="5"/>
                  </a:lnTo>
                  <a:lnTo>
                    <a:pt x="5" y="5"/>
                  </a:lnTo>
                  <a:lnTo>
                    <a:pt x="5" y="7"/>
                  </a:lnTo>
                  <a:lnTo>
                    <a:pt x="7" y="10"/>
                  </a:lnTo>
                  <a:lnTo>
                    <a:pt x="5" y="14"/>
                  </a:lnTo>
                  <a:lnTo>
                    <a:pt x="0" y="19"/>
                  </a:lnTo>
                  <a:lnTo>
                    <a:pt x="0" y="24"/>
                  </a:lnTo>
                  <a:lnTo>
                    <a:pt x="10" y="26"/>
                  </a:lnTo>
                  <a:lnTo>
                    <a:pt x="14" y="26"/>
                  </a:lnTo>
                  <a:lnTo>
                    <a:pt x="19" y="26"/>
                  </a:lnTo>
                  <a:lnTo>
                    <a:pt x="19" y="29"/>
                  </a:lnTo>
                  <a:lnTo>
                    <a:pt x="19" y="33"/>
                  </a:lnTo>
                  <a:lnTo>
                    <a:pt x="17" y="36"/>
                  </a:lnTo>
                  <a:lnTo>
                    <a:pt x="14" y="36"/>
                  </a:lnTo>
                  <a:lnTo>
                    <a:pt x="12" y="36"/>
                  </a:lnTo>
                  <a:lnTo>
                    <a:pt x="10" y="43"/>
                  </a:lnTo>
                  <a:lnTo>
                    <a:pt x="5" y="43"/>
                  </a:lnTo>
                  <a:lnTo>
                    <a:pt x="5" y="50"/>
                  </a:lnTo>
                  <a:lnTo>
                    <a:pt x="10" y="57"/>
                  </a:lnTo>
                  <a:lnTo>
                    <a:pt x="14" y="59"/>
                  </a:lnTo>
                  <a:lnTo>
                    <a:pt x="21" y="64"/>
                  </a:lnTo>
                  <a:lnTo>
                    <a:pt x="21" y="71"/>
                  </a:lnTo>
                  <a:lnTo>
                    <a:pt x="21" y="76"/>
                  </a:lnTo>
                  <a:lnTo>
                    <a:pt x="21" y="81"/>
                  </a:lnTo>
                  <a:lnTo>
                    <a:pt x="21" y="85"/>
                  </a:lnTo>
                  <a:lnTo>
                    <a:pt x="28" y="95"/>
                  </a:lnTo>
                  <a:lnTo>
                    <a:pt x="28" y="100"/>
                  </a:lnTo>
                  <a:lnTo>
                    <a:pt x="31" y="104"/>
                  </a:lnTo>
                  <a:lnTo>
                    <a:pt x="31" y="109"/>
                  </a:lnTo>
                  <a:lnTo>
                    <a:pt x="33" y="109"/>
                  </a:lnTo>
                  <a:lnTo>
                    <a:pt x="33" y="114"/>
                  </a:lnTo>
                  <a:lnTo>
                    <a:pt x="36" y="116"/>
                  </a:lnTo>
                  <a:lnTo>
                    <a:pt x="38" y="116"/>
                  </a:lnTo>
                  <a:lnTo>
                    <a:pt x="38" y="111"/>
                  </a:lnTo>
                  <a:lnTo>
                    <a:pt x="40" y="111"/>
                  </a:lnTo>
                  <a:lnTo>
                    <a:pt x="43" y="114"/>
                  </a:lnTo>
                  <a:lnTo>
                    <a:pt x="43" y="114"/>
                  </a:lnTo>
                  <a:lnTo>
                    <a:pt x="45" y="111"/>
                  </a:lnTo>
                  <a:lnTo>
                    <a:pt x="45" y="109"/>
                  </a:lnTo>
                  <a:lnTo>
                    <a:pt x="43" y="104"/>
                  </a:lnTo>
                  <a:lnTo>
                    <a:pt x="45" y="104"/>
                  </a:lnTo>
                  <a:lnTo>
                    <a:pt x="45" y="100"/>
                  </a:lnTo>
                  <a:lnTo>
                    <a:pt x="45" y="97"/>
                  </a:lnTo>
                  <a:lnTo>
                    <a:pt x="45" y="95"/>
                  </a:lnTo>
                  <a:lnTo>
                    <a:pt x="47" y="97"/>
                  </a:lnTo>
                  <a:lnTo>
                    <a:pt x="47" y="100"/>
                  </a:lnTo>
                  <a:lnTo>
                    <a:pt x="45" y="104"/>
                  </a:lnTo>
                  <a:lnTo>
                    <a:pt x="47" y="109"/>
                  </a:lnTo>
                  <a:lnTo>
                    <a:pt x="50" y="104"/>
                  </a:lnTo>
                  <a:lnTo>
                    <a:pt x="52" y="104"/>
                  </a:lnTo>
                  <a:lnTo>
                    <a:pt x="52" y="104"/>
                  </a:lnTo>
                  <a:lnTo>
                    <a:pt x="50" y="107"/>
                  </a:lnTo>
                  <a:lnTo>
                    <a:pt x="47" y="109"/>
                  </a:lnTo>
                  <a:lnTo>
                    <a:pt x="52" y="111"/>
                  </a:lnTo>
                  <a:lnTo>
                    <a:pt x="55" y="107"/>
                  </a:lnTo>
                  <a:lnTo>
                    <a:pt x="59" y="104"/>
                  </a:lnTo>
                  <a:lnTo>
                    <a:pt x="59" y="100"/>
                  </a:lnTo>
                  <a:lnTo>
                    <a:pt x="57" y="95"/>
                  </a:lnTo>
                  <a:lnTo>
                    <a:pt x="55" y="92"/>
                  </a:lnTo>
                  <a:lnTo>
                    <a:pt x="57" y="92"/>
                  </a:lnTo>
                  <a:lnTo>
                    <a:pt x="59" y="90"/>
                  </a:lnTo>
                  <a:lnTo>
                    <a:pt x="55" y="85"/>
                  </a:lnTo>
                  <a:lnTo>
                    <a:pt x="55" y="78"/>
                  </a:lnTo>
                  <a:lnTo>
                    <a:pt x="57" y="85"/>
                  </a:lnTo>
                  <a:lnTo>
                    <a:pt x="59" y="88"/>
                  </a:lnTo>
                  <a:lnTo>
                    <a:pt x="62" y="88"/>
                  </a:lnTo>
                  <a:lnTo>
                    <a:pt x="64" y="88"/>
                  </a:lnTo>
                  <a:lnTo>
                    <a:pt x="71" y="92"/>
                  </a:lnTo>
                  <a:lnTo>
                    <a:pt x="73" y="90"/>
                  </a:lnTo>
                  <a:lnTo>
                    <a:pt x="76" y="90"/>
                  </a:lnTo>
                  <a:lnTo>
                    <a:pt x="76" y="90"/>
                  </a:lnTo>
                  <a:lnTo>
                    <a:pt x="78" y="90"/>
                  </a:lnTo>
                  <a:lnTo>
                    <a:pt x="83" y="104"/>
                  </a:lnTo>
                  <a:lnTo>
                    <a:pt x="85" y="104"/>
                  </a:lnTo>
                  <a:lnTo>
                    <a:pt x="85" y="107"/>
                  </a:lnTo>
                  <a:lnTo>
                    <a:pt x="85" y="111"/>
                  </a:lnTo>
                  <a:lnTo>
                    <a:pt x="85" y="114"/>
                  </a:lnTo>
                  <a:lnTo>
                    <a:pt x="85" y="118"/>
                  </a:lnTo>
                  <a:lnTo>
                    <a:pt x="85" y="121"/>
                  </a:lnTo>
                  <a:lnTo>
                    <a:pt x="88" y="118"/>
                  </a:lnTo>
                  <a:lnTo>
                    <a:pt x="90" y="116"/>
                  </a:lnTo>
                  <a:lnTo>
                    <a:pt x="90" y="121"/>
                  </a:lnTo>
                  <a:lnTo>
                    <a:pt x="88" y="123"/>
                  </a:lnTo>
                  <a:lnTo>
                    <a:pt x="90" y="126"/>
                  </a:lnTo>
                  <a:lnTo>
                    <a:pt x="92" y="130"/>
                  </a:lnTo>
                  <a:lnTo>
                    <a:pt x="97" y="137"/>
                  </a:lnTo>
                  <a:lnTo>
                    <a:pt x="97" y="137"/>
                  </a:lnTo>
                  <a:lnTo>
                    <a:pt x="97" y="133"/>
                  </a:lnTo>
                  <a:lnTo>
                    <a:pt x="97" y="130"/>
                  </a:lnTo>
                  <a:lnTo>
                    <a:pt x="97" y="130"/>
                  </a:lnTo>
                  <a:lnTo>
                    <a:pt x="97" y="12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65" name="Freeform 668"/>
            <p:cNvSpPr>
              <a:spLocks/>
            </p:cNvSpPr>
            <p:nvPr/>
          </p:nvSpPr>
          <p:spPr bwMode="auto">
            <a:xfrm>
              <a:off x="7463925" y="4075953"/>
              <a:ext cx="2440" cy="4066"/>
            </a:xfrm>
            <a:custGeom>
              <a:avLst/>
              <a:gdLst>
                <a:gd name="T0" fmla="*/ 0 w 3"/>
                <a:gd name="T1" fmla="*/ 0 h 5"/>
                <a:gd name="T2" fmla="*/ 0 w 3"/>
                <a:gd name="T3" fmla="*/ 5 h 5"/>
                <a:gd name="T4" fmla="*/ 3 w 3"/>
                <a:gd name="T5" fmla="*/ 5 h 5"/>
                <a:gd name="T6" fmla="*/ 3 w 3"/>
                <a:gd name="T7" fmla="*/ 2 h 5"/>
                <a:gd name="T8" fmla="*/ 3 w 3"/>
                <a:gd name="T9" fmla="*/ 0 h 5"/>
                <a:gd name="T10" fmla="*/ 0 w 3"/>
                <a:gd name="T11" fmla="*/ 0 h 5"/>
              </a:gdLst>
              <a:ahLst/>
              <a:cxnLst>
                <a:cxn ang="0">
                  <a:pos x="T0" y="T1"/>
                </a:cxn>
                <a:cxn ang="0">
                  <a:pos x="T2" y="T3"/>
                </a:cxn>
                <a:cxn ang="0">
                  <a:pos x="T4" y="T5"/>
                </a:cxn>
                <a:cxn ang="0">
                  <a:pos x="T6" y="T7"/>
                </a:cxn>
                <a:cxn ang="0">
                  <a:pos x="T8" y="T9"/>
                </a:cxn>
                <a:cxn ang="0">
                  <a:pos x="T10" y="T11"/>
                </a:cxn>
              </a:cxnLst>
              <a:rect l="0" t="0" r="r" b="b"/>
              <a:pathLst>
                <a:path w="3" h="5">
                  <a:moveTo>
                    <a:pt x="0" y="0"/>
                  </a:moveTo>
                  <a:lnTo>
                    <a:pt x="0" y="5"/>
                  </a:lnTo>
                  <a:lnTo>
                    <a:pt x="3" y="5"/>
                  </a:lnTo>
                  <a:lnTo>
                    <a:pt x="3" y="2"/>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66" name="Freeform 669"/>
            <p:cNvSpPr>
              <a:spLocks/>
            </p:cNvSpPr>
            <p:nvPr/>
          </p:nvSpPr>
          <p:spPr bwMode="auto">
            <a:xfrm>
              <a:off x="7452539" y="4073514"/>
              <a:ext cx="5693" cy="8133"/>
            </a:xfrm>
            <a:custGeom>
              <a:avLst/>
              <a:gdLst>
                <a:gd name="T0" fmla="*/ 3 w 7"/>
                <a:gd name="T1" fmla="*/ 0 h 10"/>
                <a:gd name="T2" fmla="*/ 0 w 7"/>
                <a:gd name="T3" fmla="*/ 3 h 10"/>
                <a:gd name="T4" fmla="*/ 0 w 7"/>
                <a:gd name="T5" fmla="*/ 3 h 10"/>
                <a:gd name="T6" fmla="*/ 3 w 7"/>
                <a:gd name="T7" fmla="*/ 10 h 10"/>
                <a:gd name="T8" fmla="*/ 7 w 7"/>
                <a:gd name="T9" fmla="*/ 10 h 10"/>
                <a:gd name="T10" fmla="*/ 5 w 7"/>
                <a:gd name="T11" fmla="*/ 3 h 10"/>
                <a:gd name="T12" fmla="*/ 3 w 7"/>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7" h="10">
                  <a:moveTo>
                    <a:pt x="3" y="0"/>
                  </a:moveTo>
                  <a:lnTo>
                    <a:pt x="0" y="3"/>
                  </a:lnTo>
                  <a:lnTo>
                    <a:pt x="0" y="3"/>
                  </a:lnTo>
                  <a:lnTo>
                    <a:pt x="3" y="10"/>
                  </a:lnTo>
                  <a:lnTo>
                    <a:pt x="7" y="10"/>
                  </a:lnTo>
                  <a:lnTo>
                    <a:pt x="5" y="3"/>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67" name="Freeform 670"/>
            <p:cNvSpPr>
              <a:spLocks/>
            </p:cNvSpPr>
            <p:nvPr/>
          </p:nvSpPr>
          <p:spPr bwMode="auto">
            <a:xfrm>
              <a:off x="7412688" y="3970229"/>
              <a:ext cx="51237" cy="30091"/>
            </a:xfrm>
            <a:custGeom>
              <a:avLst/>
              <a:gdLst>
                <a:gd name="T0" fmla="*/ 54 w 63"/>
                <a:gd name="T1" fmla="*/ 4 h 37"/>
                <a:gd name="T2" fmla="*/ 49 w 63"/>
                <a:gd name="T3" fmla="*/ 4 h 37"/>
                <a:gd name="T4" fmla="*/ 42 w 63"/>
                <a:gd name="T5" fmla="*/ 7 h 37"/>
                <a:gd name="T6" fmla="*/ 40 w 63"/>
                <a:gd name="T7" fmla="*/ 4 h 37"/>
                <a:gd name="T8" fmla="*/ 30 w 63"/>
                <a:gd name="T9" fmla="*/ 4 h 37"/>
                <a:gd name="T10" fmla="*/ 28 w 63"/>
                <a:gd name="T11" fmla="*/ 0 h 37"/>
                <a:gd name="T12" fmla="*/ 21 w 63"/>
                <a:gd name="T13" fmla="*/ 2 h 37"/>
                <a:gd name="T14" fmla="*/ 11 w 63"/>
                <a:gd name="T15" fmla="*/ 7 h 37"/>
                <a:gd name="T16" fmla="*/ 7 w 63"/>
                <a:gd name="T17" fmla="*/ 16 h 37"/>
                <a:gd name="T18" fmla="*/ 2 w 63"/>
                <a:gd name="T19" fmla="*/ 19 h 37"/>
                <a:gd name="T20" fmla="*/ 2 w 63"/>
                <a:gd name="T21" fmla="*/ 23 h 37"/>
                <a:gd name="T22" fmla="*/ 0 w 63"/>
                <a:gd name="T23" fmla="*/ 26 h 37"/>
                <a:gd name="T24" fmla="*/ 4 w 63"/>
                <a:gd name="T25" fmla="*/ 33 h 37"/>
                <a:gd name="T26" fmla="*/ 11 w 63"/>
                <a:gd name="T27" fmla="*/ 33 h 37"/>
                <a:gd name="T28" fmla="*/ 14 w 63"/>
                <a:gd name="T29" fmla="*/ 33 h 37"/>
                <a:gd name="T30" fmla="*/ 23 w 63"/>
                <a:gd name="T31" fmla="*/ 37 h 37"/>
                <a:gd name="T32" fmla="*/ 30 w 63"/>
                <a:gd name="T33" fmla="*/ 37 h 37"/>
                <a:gd name="T34" fmla="*/ 33 w 63"/>
                <a:gd name="T35" fmla="*/ 33 h 37"/>
                <a:gd name="T36" fmla="*/ 37 w 63"/>
                <a:gd name="T37" fmla="*/ 33 h 37"/>
                <a:gd name="T38" fmla="*/ 42 w 63"/>
                <a:gd name="T39" fmla="*/ 33 h 37"/>
                <a:gd name="T40" fmla="*/ 49 w 63"/>
                <a:gd name="T41" fmla="*/ 33 h 37"/>
                <a:gd name="T42" fmla="*/ 54 w 63"/>
                <a:gd name="T43" fmla="*/ 33 h 37"/>
                <a:gd name="T44" fmla="*/ 63 w 63"/>
                <a:gd name="T45" fmla="*/ 30 h 37"/>
                <a:gd name="T46" fmla="*/ 63 w 63"/>
                <a:gd name="T47" fmla="*/ 26 h 37"/>
                <a:gd name="T48" fmla="*/ 63 w 63"/>
                <a:gd name="T49" fmla="*/ 21 h 37"/>
                <a:gd name="T50" fmla="*/ 56 w 63"/>
                <a:gd name="T51" fmla="*/ 19 h 37"/>
                <a:gd name="T52" fmla="*/ 56 w 63"/>
                <a:gd name="T53" fmla="*/ 14 h 37"/>
                <a:gd name="T54" fmla="*/ 59 w 63"/>
                <a:gd name="T55" fmla="*/ 9 h 37"/>
                <a:gd name="T56" fmla="*/ 56 w 63"/>
                <a:gd name="T57" fmla="*/ 9 h 37"/>
                <a:gd name="T58" fmla="*/ 54 w 63"/>
                <a:gd name="T59" fmla="*/ 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 h="37">
                  <a:moveTo>
                    <a:pt x="54" y="4"/>
                  </a:moveTo>
                  <a:lnTo>
                    <a:pt x="49" y="4"/>
                  </a:lnTo>
                  <a:lnTo>
                    <a:pt x="42" y="7"/>
                  </a:lnTo>
                  <a:lnTo>
                    <a:pt x="40" y="4"/>
                  </a:lnTo>
                  <a:lnTo>
                    <a:pt x="30" y="4"/>
                  </a:lnTo>
                  <a:lnTo>
                    <a:pt x="28" y="0"/>
                  </a:lnTo>
                  <a:lnTo>
                    <a:pt x="21" y="2"/>
                  </a:lnTo>
                  <a:lnTo>
                    <a:pt x="11" y="7"/>
                  </a:lnTo>
                  <a:lnTo>
                    <a:pt x="7" y="16"/>
                  </a:lnTo>
                  <a:lnTo>
                    <a:pt x="2" y="19"/>
                  </a:lnTo>
                  <a:lnTo>
                    <a:pt x="2" y="23"/>
                  </a:lnTo>
                  <a:lnTo>
                    <a:pt x="0" y="26"/>
                  </a:lnTo>
                  <a:lnTo>
                    <a:pt x="4" y="33"/>
                  </a:lnTo>
                  <a:lnTo>
                    <a:pt x="11" y="33"/>
                  </a:lnTo>
                  <a:lnTo>
                    <a:pt x="14" y="33"/>
                  </a:lnTo>
                  <a:lnTo>
                    <a:pt x="23" y="37"/>
                  </a:lnTo>
                  <a:lnTo>
                    <a:pt x="30" y="37"/>
                  </a:lnTo>
                  <a:lnTo>
                    <a:pt x="33" y="33"/>
                  </a:lnTo>
                  <a:lnTo>
                    <a:pt x="37" y="33"/>
                  </a:lnTo>
                  <a:lnTo>
                    <a:pt x="42" y="33"/>
                  </a:lnTo>
                  <a:lnTo>
                    <a:pt x="49" y="33"/>
                  </a:lnTo>
                  <a:lnTo>
                    <a:pt x="54" y="33"/>
                  </a:lnTo>
                  <a:lnTo>
                    <a:pt x="63" y="30"/>
                  </a:lnTo>
                  <a:lnTo>
                    <a:pt x="63" y="26"/>
                  </a:lnTo>
                  <a:lnTo>
                    <a:pt x="63" y="21"/>
                  </a:lnTo>
                  <a:lnTo>
                    <a:pt x="56" y="19"/>
                  </a:lnTo>
                  <a:lnTo>
                    <a:pt x="56" y="14"/>
                  </a:lnTo>
                  <a:lnTo>
                    <a:pt x="59" y="9"/>
                  </a:lnTo>
                  <a:lnTo>
                    <a:pt x="56" y="9"/>
                  </a:lnTo>
                  <a:lnTo>
                    <a:pt x="54"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68" name="Freeform 671"/>
            <p:cNvSpPr>
              <a:spLocks/>
            </p:cNvSpPr>
            <p:nvPr/>
          </p:nvSpPr>
          <p:spPr bwMode="auto">
            <a:xfrm>
              <a:off x="7267926" y="3933631"/>
              <a:ext cx="136630" cy="70755"/>
            </a:xfrm>
            <a:custGeom>
              <a:avLst/>
              <a:gdLst>
                <a:gd name="T0" fmla="*/ 154 w 168"/>
                <a:gd name="T1" fmla="*/ 54 h 87"/>
                <a:gd name="T2" fmla="*/ 144 w 168"/>
                <a:gd name="T3" fmla="*/ 56 h 87"/>
                <a:gd name="T4" fmla="*/ 135 w 168"/>
                <a:gd name="T5" fmla="*/ 49 h 87"/>
                <a:gd name="T6" fmla="*/ 128 w 168"/>
                <a:gd name="T7" fmla="*/ 40 h 87"/>
                <a:gd name="T8" fmla="*/ 116 w 168"/>
                <a:gd name="T9" fmla="*/ 45 h 87"/>
                <a:gd name="T10" fmla="*/ 111 w 168"/>
                <a:gd name="T11" fmla="*/ 47 h 87"/>
                <a:gd name="T12" fmla="*/ 102 w 168"/>
                <a:gd name="T13" fmla="*/ 45 h 87"/>
                <a:gd name="T14" fmla="*/ 100 w 168"/>
                <a:gd name="T15" fmla="*/ 33 h 87"/>
                <a:gd name="T16" fmla="*/ 88 w 168"/>
                <a:gd name="T17" fmla="*/ 33 h 87"/>
                <a:gd name="T18" fmla="*/ 83 w 168"/>
                <a:gd name="T19" fmla="*/ 23 h 87"/>
                <a:gd name="T20" fmla="*/ 74 w 168"/>
                <a:gd name="T21" fmla="*/ 21 h 87"/>
                <a:gd name="T22" fmla="*/ 71 w 168"/>
                <a:gd name="T23" fmla="*/ 21 h 87"/>
                <a:gd name="T24" fmla="*/ 69 w 168"/>
                <a:gd name="T25" fmla="*/ 28 h 87"/>
                <a:gd name="T26" fmla="*/ 62 w 168"/>
                <a:gd name="T27" fmla="*/ 21 h 87"/>
                <a:gd name="T28" fmla="*/ 57 w 168"/>
                <a:gd name="T29" fmla="*/ 14 h 87"/>
                <a:gd name="T30" fmla="*/ 45 w 168"/>
                <a:gd name="T31" fmla="*/ 9 h 87"/>
                <a:gd name="T32" fmla="*/ 38 w 168"/>
                <a:gd name="T33" fmla="*/ 7 h 87"/>
                <a:gd name="T34" fmla="*/ 29 w 168"/>
                <a:gd name="T35" fmla="*/ 2 h 87"/>
                <a:gd name="T36" fmla="*/ 22 w 168"/>
                <a:gd name="T37" fmla="*/ 4 h 87"/>
                <a:gd name="T38" fmla="*/ 14 w 168"/>
                <a:gd name="T39" fmla="*/ 4 h 87"/>
                <a:gd name="T40" fmla="*/ 7 w 168"/>
                <a:gd name="T41" fmla="*/ 0 h 87"/>
                <a:gd name="T42" fmla="*/ 7 w 168"/>
                <a:gd name="T43" fmla="*/ 7 h 87"/>
                <a:gd name="T44" fmla="*/ 5 w 168"/>
                <a:gd name="T45" fmla="*/ 26 h 87"/>
                <a:gd name="T46" fmla="*/ 0 w 168"/>
                <a:gd name="T47" fmla="*/ 38 h 87"/>
                <a:gd name="T48" fmla="*/ 7 w 168"/>
                <a:gd name="T49" fmla="*/ 40 h 87"/>
                <a:gd name="T50" fmla="*/ 14 w 168"/>
                <a:gd name="T51" fmla="*/ 42 h 87"/>
                <a:gd name="T52" fmla="*/ 31 w 168"/>
                <a:gd name="T53" fmla="*/ 52 h 87"/>
                <a:gd name="T54" fmla="*/ 45 w 168"/>
                <a:gd name="T55" fmla="*/ 61 h 87"/>
                <a:gd name="T56" fmla="*/ 55 w 168"/>
                <a:gd name="T57" fmla="*/ 64 h 87"/>
                <a:gd name="T58" fmla="*/ 74 w 168"/>
                <a:gd name="T59" fmla="*/ 66 h 87"/>
                <a:gd name="T60" fmla="*/ 88 w 168"/>
                <a:gd name="T61" fmla="*/ 68 h 87"/>
                <a:gd name="T62" fmla="*/ 97 w 168"/>
                <a:gd name="T63" fmla="*/ 75 h 87"/>
                <a:gd name="T64" fmla="*/ 114 w 168"/>
                <a:gd name="T65" fmla="*/ 82 h 87"/>
                <a:gd name="T66" fmla="*/ 123 w 168"/>
                <a:gd name="T67" fmla="*/ 80 h 87"/>
                <a:gd name="T68" fmla="*/ 147 w 168"/>
                <a:gd name="T69" fmla="*/ 85 h 87"/>
                <a:gd name="T70" fmla="*/ 166 w 168"/>
                <a:gd name="T71" fmla="*/ 85 h 87"/>
                <a:gd name="T72" fmla="*/ 163 w 168"/>
                <a:gd name="T73" fmla="*/ 68 h 87"/>
                <a:gd name="T74" fmla="*/ 166 w 168"/>
                <a:gd name="T75" fmla="*/ 54 h 87"/>
                <a:gd name="T76" fmla="*/ 156 w 168"/>
                <a:gd name="T77"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8" h="87">
                  <a:moveTo>
                    <a:pt x="156" y="56"/>
                  </a:moveTo>
                  <a:lnTo>
                    <a:pt x="154" y="54"/>
                  </a:lnTo>
                  <a:lnTo>
                    <a:pt x="149" y="56"/>
                  </a:lnTo>
                  <a:lnTo>
                    <a:pt x="144" y="56"/>
                  </a:lnTo>
                  <a:lnTo>
                    <a:pt x="140" y="52"/>
                  </a:lnTo>
                  <a:lnTo>
                    <a:pt x="135" y="49"/>
                  </a:lnTo>
                  <a:lnTo>
                    <a:pt x="133" y="45"/>
                  </a:lnTo>
                  <a:lnTo>
                    <a:pt x="128" y="40"/>
                  </a:lnTo>
                  <a:lnTo>
                    <a:pt x="121" y="40"/>
                  </a:lnTo>
                  <a:lnTo>
                    <a:pt x="116" y="45"/>
                  </a:lnTo>
                  <a:lnTo>
                    <a:pt x="114" y="45"/>
                  </a:lnTo>
                  <a:lnTo>
                    <a:pt x="111" y="47"/>
                  </a:lnTo>
                  <a:lnTo>
                    <a:pt x="104" y="45"/>
                  </a:lnTo>
                  <a:lnTo>
                    <a:pt x="102" y="45"/>
                  </a:lnTo>
                  <a:lnTo>
                    <a:pt x="100" y="40"/>
                  </a:lnTo>
                  <a:lnTo>
                    <a:pt x="100" y="33"/>
                  </a:lnTo>
                  <a:lnTo>
                    <a:pt x="95" y="33"/>
                  </a:lnTo>
                  <a:lnTo>
                    <a:pt x="88" y="33"/>
                  </a:lnTo>
                  <a:lnTo>
                    <a:pt x="83" y="30"/>
                  </a:lnTo>
                  <a:lnTo>
                    <a:pt x="83" y="23"/>
                  </a:lnTo>
                  <a:lnTo>
                    <a:pt x="78" y="21"/>
                  </a:lnTo>
                  <a:lnTo>
                    <a:pt x="74" y="21"/>
                  </a:lnTo>
                  <a:lnTo>
                    <a:pt x="74" y="19"/>
                  </a:lnTo>
                  <a:lnTo>
                    <a:pt x="71" y="21"/>
                  </a:lnTo>
                  <a:lnTo>
                    <a:pt x="71" y="28"/>
                  </a:lnTo>
                  <a:lnTo>
                    <a:pt x="69" y="28"/>
                  </a:lnTo>
                  <a:lnTo>
                    <a:pt x="66" y="23"/>
                  </a:lnTo>
                  <a:lnTo>
                    <a:pt x="62" y="21"/>
                  </a:lnTo>
                  <a:lnTo>
                    <a:pt x="62" y="16"/>
                  </a:lnTo>
                  <a:lnTo>
                    <a:pt x="57" y="14"/>
                  </a:lnTo>
                  <a:lnTo>
                    <a:pt x="52" y="14"/>
                  </a:lnTo>
                  <a:lnTo>
                    <a:pt x="45" y="9"/>
                  </a:lnTo>
                  <a:lnTo>
                    <a:pt x="43" y="7"/>
                  </a:lnTo>
                  <a:lnTo>
                    <a:pt x="38" y="7"/>
                  </a:lnTo>
                  <a:lnTo>
                    <a:pt x="36" y="4"/>
                  </a:lnTo>
                  <a:lnTo>
                    <a:pt x="29" y="2"/>
                  </a:lnTo>
                  <a:lnTo>
                    <a:pt x="24" y="2"/>
                  </a:lnTo>
                  <a:lnTo>
                    <a:pt x="22" y="4"/>
                  </a:lnTo>
                  <a:lnTo>
                    <a:pt x="19" y="4"/>
                  </a:lnTo>
                  <a:lnTo>
                    <a:pt x="14" y="4"/>
                  </a:lnTo>
                  <a:lnTo>
                    <a:pt x="14" y="2"/>
                  </a:lnTo>
                  <a:lnTo>
                    <a:pt x="7" y="0"/>
                  </a:lnTo>
                  <a:lnTo>
                    <a:pt x="7" y="0"/>
                  </a:lnTo>
                  <a:lnTo>
                    <a:pt x="7" y="7"/>
                  </a:lnTo>
                  <a:lnTo>
                    <a:pt x="5" y="19"/>
                  </a:lnTo>
                  <a:lnTo>
                    <a:pt x="5" y="26"/>
                  </a:lnTo>
                  <a:lnTo>
                    <a:pt x="0" y="33"/>
                  </a:lnTo>
                  <a:lnTo>
                    <a:pt x="0" y="38"/>
                  </a:lnTo>
                  <a:lnTo>
                    <a:pt x="5" y="38"/>
                  </a:lnTo>
                  <a:lnTo>
                    <a:pt x="7" y="40"/>
                  </a:lnTo>
                  <a:lnTo>
                    <a:pt x="12" y="40"/>
                  </a:lnTo>
                  <a:lnTo>
                    <a:pt x="14" y="42"/>
                  </a:lnTo>
                  <a:lnTo>
                    <a:pt x="22" y="45"/>
                  </a:lnTo>
                  <a:lnTo>
                    <a:pt x="31" y="52"/>
                  </a:lnTo>
                  <a:lnTo>
                    <a:pt x="38" y="59"/>
                  </a:lnTo>
                  <a:lnTo>
                    <a:pt x="45" y="61"/>
                  </a:lnTo>
                  <a:lnTo>
                    <a:pt x="50" y="64"/>
                  </a:lnTo>
                  <a:lnTo>
                    <a:pt x="55" y="64"/>
                  </a:lnTo>
                  <a:lnTo>
                    <a:pt x="62" y="68"/>
                  </a:lnTo>
                  <a:lnTo>
                    <a:pt x="74" y="66"/>
                  </a:lnTo>
                  <a:lnTo>
                    <a:pt x="76" y="71"/>
                  </a:lnTo>
                  <a:lnTo>
                    <a:pt x="88" y="68"/>
                  </a:lnTo>
                  <a:lnTo>
                    <a:pt x="97" y="71"/>
                  </a:lnTo>
                  <a:lnTo>
                    <a:pt x="97" y="75"/>
                  </a:lnTo>
                  <a:lnTo>
                    <a:pt x="102" y="80"/>
                  </a:lnTo>
                  <a:lnTo>
                    <a:pt x="114" y="82"/>
                  </a:lnTo>
                  <a:lnTo>
                    <a:pt x="118" y="80"/>
                  </a:lnTo>
                  <a:lnTo>
                    <a:pt x="123" y="80"/>
                  </a:lnTo>
                  <a:lnTo>
                    <a:pt x="142" y="87"/>
                  </a:lnTo>
                  <a:lnTo>
                    <a:pt x="147" y="85"/>
                  </a:lnTo>
                  <a:lnTo>
                    <a:pt x="154" y="87"/>
                  </a:lnTo>
                  <a:lnTo>
                    <a:pt x="166" y="85"/>
                  </a:lnTo>
                  <a:lnTo>
                    <a:pt x="168" y="75"/>
                  </a:lnTo>
                  <a:lnTo>
                    <a:pt x="163" y="68"/>
                  </a:lnTo>
                  <a:lnTo>
                    <a:pt x="166" y="59"/>
                  </a:lnTo>
                  <a:lnTo>
                    <a:pt x="166" y="54"/>
                  </a:lnTo>
                  <a:lnTo>
                    <a:pt x="161" y="54"/>
                  </a:lnTo>
                  <a:lnTo>
                    <a:pt x="156" y="5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69" name="Freeform 672"/>
            <p:cNvSpPr>
              <a:spLocks/>
            </p:cNvSpPr>
            <p:nvPr/>
          </p:nvSpPr>
          <p:spPr bwMode="auto">
            <a:xfrm>
              <a:off x="6952376" y="3810014"/>
              <a:ext cx="230969" cy="252115"/>
            </a:xfrm>
            <a:custGeom>
              <a:avLst/>
              <a:gdLst>
                <a:gd name="T0" fmla="*/ 175 w 284"/>
                <a:gd name="T1" fmla="*/ 296 h 310"/>
                <a:gd name="T2" fmla="*/ 204 w 284"/>
                <a:gd name="T3" fmla="*/ 289 h 310"/>
                <a:gd name="T4" fmla="*/ 213 w 284"/>
                <a:gd name="T5" fmla="*/ 291 h 310"/>
                <a:gd name="T6" fmla="*/ 211 w 284"/>
                <a:gd name="T7" fmla="*/ 272 h 310"/>
                <a:gd name="T8" fmla="*/ 201 w 284"/>
                <a:gd name="T9" fmla="*/ 263 h 310"/>
                <a:gd name="T10" fmla="*/ 192 w 284"/>
                <a:gd name="T11" fmla="*/ 239 h 310"/>
                <a:gd name="T12" fmla="*/ 178 w 284"/>
                <a:gd name="T13" fmla="*/ 239 h 310"/>
                <a:gd name="T14" fmla="*/ 190 w 284"/>
                <a:gd name="T15" fmla="*/ 216 h 310"/>
                <a:gd name="T16" fmla="*/ 199 w 284"/>
                <a:gd name="T17" fmla="*/ 211 h 310"/>
                <a:gd name="T18" fmla="*/ 223 w 284"/>
                <a:gd name="T19" fmla="*/ 211 h 310"/>
                <a:gd name="T20" fmla="*/ 244 w 284"/>
                <a:gd name="T21" fmla="*/ 180 h 310"/>
                <a:gd name="T22" fmla="*/ 258 w 284"/>
                <a:gd name="T23" fmla="*/ 159 h 310"/>
                <a:gd name="T24" fmla="*/ 265 w 284"/>
                <a:gd name="T25" fmla="*/ 145 h 310"/>
                <a:gd name="T26" fmla="*/ 263 w 284"/>
                <a:gd name="T27" fmla="*/ 121 h 310"/>
                <a:gd name="T28" fmla="*/ 279 w 284"/>
                <a:gd name="T29" fmla="*/ 111 h 310"/>
                <a:gd name="T30" fmla="*/ 272 w 284"/>
                <a:gd name="T31" fmla="*/ 102 h 310"/>
                <a:gd name="T32" fmla="*/ 249 w 284"/>
                <a:gd name="T33" fmla="*/ 92 h 310"/>
                <a:gd name="T34" fmla="*/ 235 w 284"/>
                <a:gd name="T35" fmla="*/ 59 h 310"/>
                <a:gd name="T36" fmla="*/ 244 w 284"/>
                <a:gd name="T37" fmla="*/ 43 h 310"/>
                <a:gd name="T38" fmla="*/ 232 w 284"/>
                <a:gd name="T39" fmla="*/ 29 h 310"/>
                <a:gd name="T40" fmla="*/ 216 w 284"/>
                <a:gd name="T41" fmla="*/ 22 h 310"/>
                <a:gd name="T42" fmla="*/ 220 w 284"/>
                <a:gd name="T43" fmla="*/ 0 h 310"/>
                <a:gd name="T44" fmla="*/ 197 w 284"/>
                <a:gd name="T45" fmla="*/ 7 h 310"/>
                <a:gd name="T46" fmla="*/ 194 w 284"/>
                <a:gd name="T47" fmla="*/ 29 h 310"/>
                <a:gd name="T48" fmla="*/ 190 w 284"/>
                <a:gd name="T49" fmla="*/ 62 h 310"/>
                <a:gd name="T50" fmla="*/ 164 w 284"/>
                <a:gd name="T51" fmla="*/ 69 h 310"/>
                <a:gd name="T52" fmla="*/ 173 w 284"/>
                <a:gd name="T53" fmla="*/ 85 h 310"/>
                <a:gd name="T54" fmla="*/ 161 w 284"/>
                <a:gd name="T55" fmla="*/ 100 h 310"/>
                <a:gd name="T56" fmla="*/ 159 w 284"/>
                <a:gd name="T57" fmla="*/ 119 h 310"/>
                <a:gd name="T58" fmla="*/ 149 w 284"/>
                <a:gd name="T59" fmla="*/ 121 h 310"/>
                <a:gd name="T60" fmla="*/ 135 w 284"/>
                <a:gd name="T61" fmla="*/ 123 h 310"/>
                <a:gd name="T62" fmla="*/ 121 w 284"/>
                <a:gd name="T63" fmla="*/ 135 h 310"/>
                <a:gd name="T64" fmla="*/ 112 w 284"/>
                <a:gd name="T65" fmla="*/ 142 h 310"/>
                <a:gd name="T66" fmla="*/ 107 w 284"/>
                <a:gd name="T67" fmla="*/ 159 h 310"/>
                <a:gd name="T68" fmla="*/ 100 w 284"/>
                <a:gd name="T69" fmla="*/ 173 h 310"/>
                <a:gd name="T70" fmla="*/ 67 w 284"/>
                <a:gd name="T71" fmla="*/ 178 h 310"/>
                <a:gd name="T72" fmla="*/ 29 w 284"/>
                <a:gd name="T73" fmla="*/ 182 h 310"/>
                <a:gd name="T74" fmla="*/ 12 w 284"/>
                <a:gd name="T75" fmla="*/ 192 h 310"/>
                <a:gd name="T76" fmla="*/ 31 w 284"/>
                <a:gd name="T77" fmla="*/ 204 h 310"/>
                <a:gd name="T78" fmla="*/ 43 w 284"/>
                <a:gd name="T79" fmla="*/ 216 h 310"/>
                <a:gd name="T80" fmla="*/ 50 w 284"/>
                <a:gd name="T81" fmla="*/ 227 h 310"/>
                <a:gd name="T82" fmla="*/ 48 w 284"/>
                <a:gd name="T83" fmla="*/ 239 h 310"/>
                <a:gd name="T84" fmla="*/ 29 w 284"/>
                <a:gd name="T85" fmla="*/ 251 h 310"/>
                <a:gd name="T86" fmla="*/ 26 w 284"/>
                <a:gd name="T87" fmla="*/ 272 h 310"/>
                <a:gd name="T88" fmla="*/ 31 w 284"/>
                <a:gd name="T89" fmla="*/ 279 h 310"/>
                <a:gd name="T90" fmla="*/ 43 w 284"/>
                <a:gd name="T91" fmla="*/ 277 h 310"/>
                <a:gd name="T92" fmla="*/ 55 w 284"/>
                <a:gd name="T93" fmla="*/ 275 h 310"/>
                <a:gd name="T94" fmla="*/ 62 w 284"/>
                <a:gd name="T95" fmla="*/ 270 h 310"/>
                <a:gd name="T96" fmla="*/ 71 w 284"/>
                <a:gd name="T97" fmla="*/ 270 h 310"/>
                <a:gd name="T98" fmla="*/ 83 w 284"/>
                <a:gd name="T99" fmla="*/ 275 h 310"/>
                <a:gd name="T100" fmla="*/ 100 w 284"/>
                <a:gd name="T101" fmla="*/ 270 h 310"/>
                <a:gd name="T102" fmla="*/ 109 w 284"/>
                <a:gd name="T103" fmla="*/ 270 h 310"/>
                <a:gd name="T104" fmla="*/ 128 w 284"/>
                <a:gd name="T105" fmla="*/ 277 h 310"/>
                <a:gd name="T106" fmla="*/ 126 w 284"/>
                <a:gd name="T107" fmla="*/ 282 h 310"/>
                <a:gd name="T108" fmla="*/ 140 w 284"/>
                <a:gd name="T109" fmla="*/ 289 h 310"/>
                <a:gd name="T110" fmla="*/ 140 w 284"/>
                <a:gd name="T111" fmla="*/ 301 h 310"/>
                <a:gd name="T112" fmla="*/ 147 w 284"/>
                <a:gd name="T113" fmla="*/ 305 h 310"/>
                <a:gd name="T114" fmla="*/ 164 w 284"/>
                <a:gd name="T115" fmla="*/ 308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4" h="310">
                  <a:moveTo>
                    <a:pt x="168" y="301"/>
                  </a:moveTo>
                  <a:lnTo>
                    <a:pt x="171" y="301"/>
                  </a:lnTo>
                  <a:lnTo>
                    <a:pt x="173" y="294"/>
                  </a:lnTo>
                  <a:lnTo>
                    <a:pt x="175" y="296"/>
                  </a:lnTo>
                  <a:lnTo>
                    <a:pt x="180" y="294"/>
                  </a:lnTo>
                  <a:lnTo>
                    <a:pt x="194" y="294"/>
                  </a:lnTo>
                  <a:lnTo>
                    <a:pt x="201" y="291"/>
                  </a:lnTo>
                  <a:lnTo>
                    <a:pt x="204" y="289"/>
                  </a:lnTo>
                  <a:lnTo>
                    <a:pt x="209" y="289"/>
                  </a:lnTo>
                  <a:lnTo>
                    <a:pt x="206" y="291"/>
                  </a:lnTo>
                  <a:lnTo>
                    <a:pt x="209" y="294"/>
                  </a:lnTo>
                  <a:lnTo>
                    <a:pt x="213" y="291"/>
                  </a:lnTo>
                  <a:lnTo>
                    <a:pt x="216" y="289"/>
                  </a:lnTo>
                  <a:lnTo>
                    <a:pt x="216" y="287"/>
                  </a:lnTo>
                  <a:lnTo>
                    <a:pt x="216" y="284"/>
                  </a:lnTo>
                  <a:lnTo>
                    <a:pt x="211" y="272"/>
                  </a:lnTo>
                  <a:lnTo>
                    <a:pt x="206" y="268"/>
                  </a:lnTo>
                  <a:lnTo>
                    <a:pt x="209" y="263"/>
                  </a:lnTo>
                  <a:lnTo>
                    <a:pt x="204" y="261"/>
                  </a:lnTo>
                  <a:lnTo>
                    <a:pt x="201" y="263"/>
                  </a:lnTo>
                  <a:lnTo>
                    <a:pt x="194" y="258"/>
                  </a:lnTo>
                  <a:lnTo>
                    <a:pt x="194" y="251"/>
                  </a:lnTo>
                  <a:lnTo>
                    <a:pt x="194" y="244"/>
                  </a:lnTo>
                  <a:lnTo>
                    <a:pt x="192" y="239"/>
                  </a:lnTo>
                  <a:lnTo>
                    <a:pt x="187" y="239"/>
                  </a:lnTo>
                  <a:lnTo>
                    <a:pt x="185" y="239"/>
                  </a:lnTo>
                  <a:lnTo>
                    <a:pt x="180" y="239"/>
                  </a:lnTo>
                  <a:lnTo>
                    <a:pt x="178" y="239"/>
                  </a:lnTo>
                  <a:lnTo>
                    <a:pt x="178" y="232"/>
                  </a:lnTo>
                  <a:lnTo>
                    <a:pt x="180" y="225"/>
                  </a:lnTo>
                  <a:lnTo>
                    <a:pt x="182" y="225"/>
                  </a:lnTo>
                  <a:lnTo>
                    <a:pt x="190" y="216"/>
                  </a:lnTo>
                  <a:lnTo>
                    <a:pt x="190" y="213"/>
                  </a:lnTo>
                  <a:lnTo>
                    <a:pt x="192" y="211"/>
                  </a:lnTo>
                  <a:lnTo>
                    <a:pt x="197" y="208"/>
                  </a:lnTo>
                  <a:lnTo>
                    <a:pt x="199" y="211"/>
                  </a:lnTo>
                  <a:lnTo>
                    <a:pt x="201" y="216"/>
                  </a:lnTo>
                  <a:lnTo>
                    <a:pt x="204" y="216"/>
                  </a:lnTo>
                  <a:lnTo>
                    <a:pt x="211" y="211"/>
                  </a:lnTo>
                  <a:lnTo>
                    <a:pt x="223" y="211"/>
                  </a:lnTo>
                  <a:lnTo>
                    <a:pt x="230" y="204"/>
                  </a:lnTo>
                  <a:lnTo>
                    <a:pt x="232" y="192"/>
                  </a:lnTo>
                  <a:lnTo>
                    <a:pt x="242" y="185"/>
                  </a:lnTo>
                  <a:lnTo>
                    <a:pt x="244" y="180"/>
                  </a:lnTo>
                  <a:lnTo>
                    <a:pt x="246" y="173"/>
                  </a:lnTo>
                  <a:lnTo>
                    <a:pt x="249" y="168"/>
                  </a:lnTo>
                  <a:lnTo>
                    <a:pt x="256" y="163"/>
                  </a:lnTo>
                  <a:lnTo>
                    <a:pt x="258" y="159"/>
                  </a:lnTo>
                  <a:lnTo>
                    <a:pt x="258" y="156"/>
                  </a:lnTo>
                  <a:lnTo>
                    <a:pt x="256" y="154"/>
                  </a:lnTo>
                  <a:lnTo>
                    <a:pt x="261" y="147"/>
                  </a:lnTo>
                  <a:lnTo>
                    <a:pt x="265" y="145"/>
                  </a:lnTo>
                  <a:lnTo>
                    <a:pt x="265" y="140"/>
                  </a:lnTo>
                  <a:lnTo>
                    <a:pt x="265" y="130"/>
                  </a:lnTo>
                  <a:lnTo>
                    <a:pt x="265" y="123"/>
                  </a:lnTo>
                  <a:lnTo>
                    <a:pt x="263" y="121"/>
                  </a:lnTo>
                  <a:lnTo>
                    <a:pt x="270" y="114"/>
                  </a:lnTo>
                  <a:lnTo>
                    <a:pt x="272" y="114"/>
                  </a:lnTo>
                  <a:lnTo>
                    <a:pt x="277" y="111"/>
                  </a:lnTo>
                  <a:lnTo>
                    <a:pt x="279" y="111"/>
                  </a:lnTo>
                  <a:lnTo>
                    <a:pt x="284" y="107"/>
                  </a:lnTo>
                  <a:lnTo>
                    <a:pt x="284" y="102"/>
                  </a:lnTo>
                  <a:lnTo>
                    <a:pt x="277" y="100"/>
                  </a:lnTo>
                  <a:lnTo>
                    <a:pt x="272" y="102"/>
                  </a:lnTo>
                  <a:lnTo>
                    <a:pt x="268" y="102"/>
                  </a:lnTo>
                  <a:lnTo>
                    <a:pt x="265" y="97"/>
                  </a:lnTo>
                  <a:lnTo>
                    <a:pt x="258" y="92"/>
                  </a:lnTo>
                  <a:lnTo>
                    <a:pt x="249" y="92"/>
                  </a:lnTo>
                  <a:lnTo>
                    <a:pt x="242" y="85"/>
                  </a:lnTo>
                  <a:lnTo>
                    <a:pt x="242" y="78"/>
                  </a:lnTo>
                  <a:lnTo>
                    <a:pt x="239" y="64"/>
                  </a:lnTo>
                  <a:lnTo>
                    <a:pt x="235" y="59"/>
                  </a:lnTo>
                  <a:lnTo>
                    <a:pt x="235" y="52"/>
                  </a:lnTo>
                  <a:lnTo>
                    <a:pt x="237" y="52"/>
                  </a:lnTo>
                  <a:lnTo>
                    <a:pt x="239" y="48"/>
                  </a:lnTo>
                  <a:lnTo>
                    <a:pt x="244" y="43"/>
                  </a:lnTo>
                  <a:lnTo>
                    <a:pt x="244" y="38"/>
                  </a:lnTo>
                  <a:lnTo>
                    <a:pt x="239" y="36"/>
                  </a:lnTo>
                  <a:lnTo>
                    <a:pt x="237" y="33"/>
                  </a:lnTo>
                  <a:lnTo>
                    <a:pt x="232" y="29"/>
                  </a:lnTo>
                  <a:lnTo>
                    <a:pt x="225" y="24"/>
                  </a:lnTo>
                  <a:lnTo>
                    <a:pt x="223" y="19"/>
                  </a:lnTo>
                  <a:lnTo>
                    <a:pt x="218" y="22"/>
                  </a:lnTo>
                  <a:lnTo>
                    <a:pt x="216" y="22"/>
                  </a:lnTo>
                  <a:lnTo>
                    <a:pt x="211" y="19"/>
                  </a:lnTo>
                  <a:lnTo>
                    <a:pt x="211" y="12"/>
                  </a:lnTo>
                  <a:lnTo>
                    <a:pt x="220" y="5"/>
                  </a:lnTo>
                  <a:lnTo>
                    <a:pt x="220" y="0"/>
                  </a:lnTo>
                  <a:lnTo>
                    <a:pt x="213" y="3"/>
                  </a:lnTo>
                  <a:lnTo>
                    <a:pt x="209" y="0"/>
                  </a:lnTo>
                  <a:lnTo>
                    <a:pt x="201" y="3"/>
                  </a:lnTo>
                  <a:lnTo>
                    <a:pt x="197" y="7"/>
                  </a:lnTo>
                  <a:lnTo>
                    <a:pt x="192" y="7"/>
                  </a:lnTo>
                  <a:lnTo>
                    <a:pt x="190" y="12"/>
                  </a:lnTo>
                  <a:lnTo>
                    <a:pt x="185" y="17"/>
                  </a:lnTo>
                  <a:lnTo>
                    <a:pt x="194" y="29"/>
                  </a:lnTo>
                  <a:lnTo>
                    <a:pt x="194" y="38"/>
                  </a:lnTo>
                  <a:lnTo>
                    <a:pt x="185" y="50"/>
                  </a:lnTo>
                  <a:lnTo>
                    <a:pt x="190" y="55"/>
                  </a:lnTo>
                  <a:lnTo>
                    <a:pt x="190" y="62"/>
                  </a:lnTo>
                  <a:lnTo>
                    <a:pt x="185" y="69"/>
                  </a:lnTo>
                  <a:lnTo>
                    <a:pt x="175" y="69"/>
                  </a:lnTo>
                  <a:lnTo>
                    <a:pt x="168" y="66"/>
                  </a:lnTo>
                  <a:lnTo>
                    <a:pt x="164" y="69"/>
                  </a:lnTo>
                  <a:lnTo>
                    <a:pt x="166" y="74"/>
                  </a:lnTo>
                  <a:lnTo>
                    <a:pt x="171" y="76"/>
                  </a:lnTo>
                  <a:lnTo>
                    <a:pt x="173" y="83"/>
                  </a:lnTo>
                  <a:lnTo>
                    <a:pt x="173" y="85"/>
                  </a:lnTo>
                  <a:lnTo>
                    <a:pt x="168" y="88"/>
                  </a:lnTo>
                  <a:lnTo>
                    <a:pt x="164" y="90"/>
                  </a:lnTo>
                  <a:lnTo>
                    <a:pt x="161" y="92"/>
                  </a:lnTo>
                  <a:lnTo>
                    <a:pt x="161" y="100"/>
                  </a:lnTo>
                  <a:lnTo>
                    <a:pt x="159" y="104"/>
                  </a:lnTo>
                  <a:lnTo>
                    <a:pt x="159" y="107"/>
                  </a:lnTo>
                  <a:lnTo>
                    <a:pt x="159" y="109"/>
                  </a:lnTo>
                  <a:lnTo>
                    <a:pt x="159" y="119"/>
                  </a:lnTo>
                  <a:lnTo>
                    <a:pt x="154" y="123"/>
                  </a:lnTo>
                  <a:lnTo>
                    <a:pt x="152" y="119"/>
                  </a:lnTo>
                  <a:lnTo>
                    <a:pt x="149" y="119"/>
                  </a:lnTo>
                  <a:lnTo>
                    <a:pt x="149" y="121"/>
                  </a:lnTo>
                  <a:lnTo>
                    <a:pt x="142" y="121"/>
                  </a:lnTo>
                  <a:lnTo>
                    <a:pt x="140" y="121"/>
                  </a:lnTo>
                  <a:lnTo>
                    <a:pt x="135" y="121"/>
                  </a:lnTo>
                  <a:lnTo>
                    <a:pt x="135" y="123"/>
                  </a:lnTo>
                  <a:lnTo>
                    <a:pt x="128" y="128"/>
                  </a:lnTo>
                  <a:lnTo>
                    <a:pt x="130" y="130"/>
                  </a:lnTo>
                  <a:lnTo>
                    <a:pt x="128" y="133"/>
                  </a:lnTo>
                  <a:lnTo>
                    <a:pt x="121" y="135"/>
                  </a:lnTo>
                  <a:lnTo>
                    <a:pt x="119" y="135"/>
                  </a:lnTo>
                  <a:lnTo>
                    <a:pt x="114" y="135"/>
                  </a:lnTo>
                  <a:lnTo>
                    <a:pt x="112" y="137"/>
                  </a:lnTo>
                  <a:lnTo>
                    <a:pt x="112" y="142"/>
                  </a:lnTo>
                  <a:lnTo>
                    <a:pt x="107" y="142"/>
                  </a:lnTo>
                  <a:lnTo>
                    <a:pt x="104" y="147"/>
                  </a:lnTo>
                  <a:lnTo>
                    <a:pt x="104" y="152"/>
                  </a:lnTo>
                  <a:lnTo>
                    <a:pt x="107" y="159"/>
                  </a:lnTo>
                  <a:lnTo>
                    <a:pt x="107" y="163"/>
                  </a:lnTo>
                  <a:lnTo>
                    <a:pt x="107" y="166"/>
                  </a:lnTo>
                  <a:lnTo>
                    <a:pt x="107" y="171"/>
                  </a:lnTo>
                  <a:lnTo>
                    <a:pt x="100" y="173"/>
                  </a:lnTo>
                  <a:lnTo>
                    <a:pt x="93" y="173"/>
                  </a:lnTo>
                  <a:lnTo>
                    <a:pt x="86" y="175"/>
                  </a:lnTo>
                  <a:lnTo>
                    <a:pt x="74" y="175"/>
                  </a:lnTo>
                  <a:lnTo>
                    <a:pt x="67" y="178"/>
                  </a:lnTo>
                  <a:lnTo>
                    <a:pt x="64" y="180"/>
                  </a:lnTo>
                  <a:lnTo>
                    <a:pt x="60" y="180"/>
                  </a:lnTo>
                  <a:lnTo>
                    <a:pt x="52" y="180"/>
                  </a:lnTo>
                  <a:lnTo>
                    <a:pt x="29" y="182"/>
                  </a:lnTo>
                  <a:lnTo>
                    <a:pt x="0" y="173"/>
                  </a:lnTo>
                  <a:lnTo>
                    <a:pt x="0" y="173"/>
                  </a:lnTo>
                  <a:lnTo>
                    <a:pt x="10" y="187"/>
                  </a:lnTo>
                  <a:lnTo>
                    <a:pt x="12" y="192"/>
                  </a:lnTo>
                  <a:lnTo>
                    <a:pt x="19" y="199"/>
                  </a:lnTo>
                  <a:lnTo>
                    <a:pt x="24" y="201"/>
                  </a:lnTo>
                  <a:lnTo>
                    <a:pt x="26" y="204"/>
                  </a:lnTo>
                  <a:lnTo>
                    <a:pt x="31" y="204"/>
                  </a:lnTo>
                  <a:lnTo>
                    <a:pt x="36" y="204"/>
                  </a:lnTo>
                  <a:lnTo>
                    <a:pt x="36" y="206"/>
                  </a:lnTo>
                  <a:lnTo>
                    <a:pt x="43" y="208"/>
                  </a:lnTo>
                  <a:lnTo>
                    <a:pt x="43" y="216"/>
                  </a:lnTo>
                  <a:lnTo>
                    <a:pt x="43" y="218"/>
                  </a:lnTo>
                  <a:lnTo>
                    <a:pt x="43" y="225"/>
                  </a:lnTo>
                  <a:lnTo>
                    <a:pt x="45" y="227"/>
                  </a:lnTo>
                  <a:lnTo>
                    <a:pt x="50" y="227"/>
                  </a:lnTo>
                  <a:lnTo>
                    <a:pt x="55" y="232"/>
                  </a:lnTo>
                  <a:lnTo>
                    <a:pt x="55" y="239"/>
                  </a:lnTo>
                  <a:lnTo>
                    <a:pt x="52" y="242"/>
                  </a:lnTo>
                  <a:lnTo>
                    <a:pt x="48" y="239"/>
                  </a:lnTo>
                  <a:lnTo>
                    <a:pt x="38" y="244"/>
                  </a:lnTo>
                  <a:lnTo>
                    <a:pt x="36" y="246"/>
                  </a:lnTo>
                  <a:lnTo>
                    <a:pt x="29" y="249"/>
                  </a:lnTo>
                  <a:lnTo>
                    <a:pt x="29" y="251"/>
                  </a:lnTo>
                  <a:lnTo>
                    <a:pt x="29" y="256"/>
                  </a:lnTo>
                  <a:lnTo>
                    <a:pt x="26" y="261"/>
                  </a:lnTo>
                  <a:lnTo>
                    <a:pt x="26" y="265"/>
                  </a:lnTo>
                  <a:lnTo>
                    <a:pt x="26" y="272"/>
                  </a:lnTo>
                  <a:lnTo>
                    <a:pt x="26" y="275"/>
                  </a:lnTo>
                  <a:lnTo>
                    <a:pt x="29" y="275"/>
                  </a:lnTo>
                  <a:lnTo>
                    <a:pt x="29" y="277"/>
                  </a:lnTo>
                  <a:lnTo>
                    <a:pt x="31" y="279"/>
                  </a:lnTo>
                  <a:lnTo>
                    <a:pt x="36" y="275"/>
                  </a:lnTo>
                  <a:lnTo>
                    <a:pt x="41" y="275"/>
                  </a:lnTo>
                  <a:lnTo>
                    <a:pt x="41" y="277"/>
                  </a:lnTo>
                  <a:lnTo>
                    <a:pt x="43" y="277"/>
                  </a:lnTo>
                  <a:lnTo>
                    <a:pt x="45" y="275"/>
                  </a:lnTo>
                  <a:lnTo>
                    <a:pt x="50" y="275"/>
                  </a:lnTo>
                  <a:lnTo>
                    <a:pt x="52" y="275"/>
                  </a:lnTo>
                  <a:lnTo>
                    <a:pt x="55" y="275"/>
                  </a:lnTo>
                  <a:lnTo>
                    <a:pt x="60" y="275"/>
                  </a:lnTo>
                  <a:lnTo>
                    <a:pt x="60" y="275"/>
                  </a:lnTo>
                  <a:lnTo>
                    <a:pt x="62" y="272"/>
                  </a:lnTo>
                  <a:lnTo>
                    <a:pt x="62" y="270"/>
                  </a:lnTo>
                  <a:lnTo>
                    <a:pt x="67" y="272"/>
                  </a:lnTo>
                  <a:lnTo>
                    <a:pt x="69" y="272"/>
                  </a:lnTo>
                  <a:lnTo>
                    <a:pt x="69" y="270"/>
                  </a:lnTo>
                  <a:lnTo>
                    <a:pt x="71" y="270"/>
                  </a:lnTo>
                  <a:lnTo>
                    <a:pt x="74" y="272"/>
                  </a:lnTo>
                  <a:lnTo>
                    <a:pt x="76" y="272"/>
                  </a:lnTo>
                  <a:lnTo>
                    <a:pt x="78" y="275"/>
                  </a:lnTo>
                  <a:lnTo>
                    <a:pt x="83" y="275"/>
                  </a:lnTo>
                  <a:lnTo>
                    <a:pt x="88" y="270"/>
                  </a:lnTo>
                  <a:lnTo>
                    <a:pt x="93" y="270"/>
                  </a:lnTo>
                  <a:lnTo>
                    <a:pt x="95" y="272"/>
                  </a:lnTo>
                  <a:lnTo>
                    <a:pt x="100" y="270"/>
                  </a:lnTo>
                  <a:lnTo>
                    <a:pt x="102" y="270"/>
                  </a:lnTo>
                  <a:lnTo>
                    <a:pt x="102" y="268"/>
                  </a:lnTo>
                  <a:lnTo>
                    <a:pt x="104" y="270"/>
                  </a:lnTo>
                  <a:lnTo>
                    <a:pt x="109" y="270"/>
                  </a:lnTo>
                  <a:lnTo>
                    <a:pt x="114" y="268"/>
                  </a:lnTo>
                  <a:lnTo>
                    <a:pt x="121" y="268"/>
                  </a:lnTo>
                  <a:lnTo>
                    <a:pt x="126" y="272"/>
                  </a:lnTo>
                  <a:lnTo>
                    <a:pt x="128" y="277"/>
                  </a:lnTo>
                  <a:lnTo>
                    <a:pt x="126" y="279"/>
                  </a:lnTo>
                  <a:lnTo>
                    <a:pt x="128" y="279"/>
                  </a:lnTo>
                  <a:lnTo>
                    <a:pt x="126" y="279"/>
                  </a:lnTo>
                  <a:lnTo>
                    <a:pt x="126" y="282"/>
                  </a:lnTo>
                  <a:lnTo>
                    <a:pt x="130" y="282"/>
                  </a:lnTo>
                  <a:lnTo>
                    <a:pt x="135" y="279"/>
                  </a:lnTo>
                  <a:lnTo>
                    <a:pt x="135" y="284"/>
                  </a:lnTo>
                  <a:lnTo>
                    <a:pt x="140" y="289"/>
                  </a:lnTo>
                  <a:lnTo>
                    <a:pt x="140" y="296"/>
                  </a:lnTo>
                  <a:lnTo>
                    <a:pt x="142" y="296"/>
                  </a:lnTo>
                  <a:lnTo>
                    <a:pt x="142" y="298"/>
                  </a:lnTo>
                  <a:lnTo>
                    <a:pt x="140" y="301"/>
                  </a:lnTo>
                  <a:lnTo>
                    <a:pt x="142" y="301"/>
                  </a:lnTo>
                  <a:lnTo>
                    <a:pt x="142" y="301"/>
                  </a:lnTo>
                  <a:lnTo>
                    <a:pt x="145" y="305"/>
                  </a:lnTo>
                  <a:lnTo>
                    <a:pt x="147" y="305"/>
                  </a:lnTo>
                  <a:lnTo>
                    <a:pt x="154" y="305"/>
                  </a:lnTo>
                  <a:lnTo>
                    <a:pt x="161" y="308"/>
                  </a:lnTo>
                  <a:lnTo>
                    <a:pt x="161" y="310"/>
                  </a:lnTo>
                  <a:lnTo>
                    <a:pt x="164" y="308"/>
                  </a:lnTo>
                  <a:lnTo>
                    <a:pt x="164" y="303"/>
                  </a:lnTo>
                  <a:lnTo>
                    <a:pt x="168" y="30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70" name="Freeform 673"/>
            <p:cNvSpPr>
              <a:spLocks/>
            </p:cNvSpPr>
            <p:nvPr/>
          </p:nvSpPr>
          <p:spPr bwMode="auto">
            <a:xfrm>
              <a:off x="7123977" y="3797002"/>
              <a:ext cx="121178" cy="100033"/>
            </a:xfrm>
            <a:custGeom>
              <a:avLst/>
              <a:gdLst>
                <a:gd name="T0" fmla="*/ 146 w 149"/>
                <a:gd name="T1" fmla="*/ 116 h 123"/>
                <a:gd name="T2" fmla="*/ 146 w 149"/>
                <a:gd name="T3" fmla="*/ 104 h 123"/>
                <a:gd name="T4" fmla="*/ 139 w 149"/>
                <a:gd name="T5" fmla="*/ 94 h 123"/>
                <a:gd name="T6" fmla="*/ 137 w 149"/>
                <a:gd name="T7" fmla="*/ 75 h 123"/>
                <a:gd name="T8" fmla="*/ 125 w 149"/>
                <a:gd name="T9" fmla="*/ 66 h 123"/>
                <a:gd name="T10" fmla="*/ 118 w 149"/>
                <a:gd name="T11" fmla="*/ 49 h 123"/>
                <a:gd name="T12" fmla="*/ 104 w 149"/>
                <a:gd name="T13" fmla="*/ 45 h 123"/>
                <a:gd name="T14" fmla="*/ 99 w 149"/>
                <a:gd name="T15" fmla="*/ 38 h 123"/>
                <a:gd name="T16" fmla="*/ 83 w 149"/>
                <a:gd name="T17" fmla="*/ 38 h 123"/>
                <a:gd name="T18" fmla="*/ 76 w 149"/>
                <a:gd name="T19" fmla="*/ 33 h 123"/>
                <a:gd name="T20" fmla="*/ 71 w 149"/>
                <a:gd name="T21" fmla="*/ 23 h 123"/>
                <a:gd name="T22" fmla="*/ 59 w 149"/>
                <a:gd name="T23" fmla="*/ 2 h 123"/>
                <a:gd name="T24" fmla="*/ 54 w 149"/>
                <a:gd name="T25" fmla="*/ 0 h 123"/>
                <a:gd name="T26" fmla="*/ 50 w 149"/>
                <a:gd name="T27" fmla="*/ 4 h 123"/>
                <a:gd name="T28" fmla="*/ 45 w 149"/>
                <a:gd name="T29" fmla="*/ 4 h 123"/>
                <a:gd name="T30" fmla="*/ 38 w 149"/>
                <a:gd name="T31" fmla="*/ 2 h 123"/>
                <a:gd name="T32" fmla="*/ 35 w 149"/>
                <a:gd name="T33" fmla="*/ 4 h 123"/>
                <a:gd name="T34" fmla="*/ 24 w 149"/>
                <a:gd name="T35" fmla="*/ 14 h 123"/>
                <a:gd name="T36" fmla="*/ 9 w 149"/>
                <a:gd name="T37" fmla="*/ 21 h 123"/>
                <a:gd name="T38" fmla="*/ 0 w 149"/>
                <a:gd name="T39" fmla="*/ 35 h 123"/>
                <a:gd name="T40" fmla="*/ 7 w 149"/>
                <a:gd name="T41" fmla="*/ 38 h 123"/>
                <a:gd name="T42" fmla="*/ 14 w 149"/>
                <a:gd name="T43" fmla="*/ 40 h 123"/>
                <a:gd name="T44" fmla="*/ 26 w 149"/>
                <a:gd name="T45" fmla="*/ 49 h 123"/>
                <a:gd name="T46" fmla="*/ 33 w 149"/>
                <a:gd name="T47" fmla="*/ 54 h 123"/>
                <a:gd name="T48" fmla="*/ 28 w 149"/>
                <a:gd name="T49" fmla="*/ 64 h 123"/>
                <a:gd name="T50" fmla="*/ 24 w 149"/>
                <a:gd name="T51" fmla="*/ 68 h 123"/>
                <a:gd name="T52" fmla="*/ 28 w 149"/>
                <a:gd name="T53" fmla="*/ 80 h 123"/>
                <a:gd name="T54" fmla="*/ 31 w 149"/>
                <a:gd name="T55" fmla="*/ 101 h 123"/>
                <a:gd name="T56" fmla="*/ 47 w 149"/>
                <a:gd name="T57" fmla="*/ 108 h 123"/>
                <a:gd name="T58" fmla="*/ 57 w 149"/>
                <a:gd name="T59" fmla="*/ 118 h 123"/>
                <a:gd name="T60" fmla="*/ 66 w 149"/>
                <a:gd name="T61" fmla="*/ 116 h 123"/>
                <a:gd name="T62" fmla="*/ 73 w 149"/>
                <a:gd name="T63" fmla="*/ 123 h 123"/>
                <a:gd name="T64" fmla="*/ 80 w 149"/>
                <a:gd name="T65" fmla="*/ 111 h 123"/>
                <a:gd name="T66" fmla="*/ 92 w 149"/>
                <a:gd name="T67" fmla="*/ 106 h 123"/>
                <a:gd name="T68" fmla="*/ 97 w 149"/>
                <a:gd name="T69" fmla="*/ 101 h 123"/>
                <a:gd name="T70" fmla="*/ 116 w 149"/>
                <a:gd name="T71" fmla="*/ 104 h 123"/>
                <a:gd name="T72" fmla="*/ 123 w 149"/>
                <a:gd name="T73" fmla="*/ 113 h 123"/>
                <a:gd name="T74" fmla="*/ 137 w 149"/>
                <a:gd name="T75" fmla="*/ 118 h 123"/>
                <a:gd name="T76" fmla="*/ 142 w 149"/>
                <a:gd name="T77" fmla="*/ 11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9" h="123">
                  <a:moveTo>
                    <a:pt x="144" y="113"/>
                  </a:moveTo>
                  <a:lnTo>
                    <a:pt x="146" y="116"/>
                  </a:lnTo>
                  <a:lnTo>
                    <a:pt x="149" y="111"/>
                  </a:lnTo>
                  <a:lnTo>
                    <a:pt x="146" y="104"/>
                  </a:lnTo>
                  <a:lnTo>
                    <a:pt x="144" y="94"/>
                  </a:lnTo>
                  <a:lnTo>
                    <a:pt x="139" y="94"/>
                  </a:lnTo>
                  <a:lnTo>
                    <a:pt x="135" y="85"/>
                  </a:lnTo>
                  <a:lnTo>
                    <a:pt x="137" y="75"/>
                  </a:lnTo>
                  <a:lnTo>
                    <a:pt x="132" y="68"/>
                  </a:lnTo>
                  <a:lnTo>
                    <a:pt x="125" y="66"/>
                  </a:lnTo>
                  <a:lnTo>
                    <a:pt x="120" y="59"/>
                  </a:lnTo>
                  <a:lnTo>
                    <a:pt x="118" y="49"/>
                  </a:lnTo>
                  <a:lnTo>
                    <a:pt x="111" y="47"/>
                  </a:lnTo>
                  <a:lnTo>
                    <a:pt x="104" y="45"/>
                  </a:lnTo>
                  <a:lnTo>
                    <a:pt x="102" y="40"/>
                  </a:lnTo>
                  <a:lnTo>
                    <a:pt x="99" y="38"/>
                  </a:lnTo>
                  <a:lnTo>
                    <a:pt x="90" y="38"/>
                  </a:lnTo>
                  <a:lnTo>
                    <a:pt x="83" y="38"/>
                  </a:lnTo>
                  <a:lnTo>
                    <a:pt x="80" y="35"/>
                  </a:lnTo>
                  <a:lnTo>
                    <a:pt x="76" y="33"/>
                  </a:lnTo>
                  <a:lnTo>
                    <a:pt x="76" y="26"/>
                  </a:lnTo>
                  <a:lnTo>
                    <a:pt x="71" y="23"/>
                  </a:lnTo>
                  <a:lnTo>
                    <a:pt x="61" y="9"/>
                  </a:lnTo>
                  <a:lnTo>
                    <a:pt x="59" y="2"/>
                  </a:lnTo>
                  <a:lnTo>
                    <a:pt x="57" y="0"/>
                  </a:lnTo>
                  <a:lnTo>
                    <a:pt x="54" y="0"/>
                  </a:lnTo>
                  <a:lnTo>
                    <a:pt x="52" y="2"/>
                  </a:lnTo>
                  <a:lnTo>
                    <a:pt x="50" y="4"/>
                  </a:lnTo>
                  <a:lnTo>
                    <a:pt x="47" y="4"/>
                  </a:lnTo>
                  <a:lnTo>
                    <a:pt x="45" y="4"/>
                  </a:lnTo>
                  <a:lnTo>
                    <a:pt x="40" y="2"/>
                  </a:lnTo>
                  <a:lnTo>
                    <a:pt x="38" y="2"/>
                  </a:lnTo>
                  <a:lnTo>
                    <a:pt x="35" y="4"/>
                  </a:lnTo>
                  <a:lnTo>
                    <a:pt x="35" y="4"/>
                  </a:lnTo>
                  <a:lnTo>
                    <a:pt x="33" y="11"/>
                  </a:lnTo>
                  <a:lnTo>
                    <a:pt x="24" y="14"/>
                  </a:lnTo>
                  <a:lnTo>
                    <a:pt x="9" y="16"/>
                  </a:lnTo>
                  <a:lnTo>
                    <a:pt x="9" y="21"/>
                  </a:lnTo>
                  <a:lnTo>
                    <a:pt x="0" y="28"/>
                  </a:lnTo>
                  <a:lnTo>
                    <a:pt x="0" y="35"/>
                  </a:lnTo>
                  <a:lnTo>
                    <a:pt x="5" y="38"/>
                  </a:lnTo>
                  <a:lnTo>
                    <a:pt x="7" y="38"/>
                  </a:lnTo>
                  <a:lnTo>
                    <a:pt x="12" y="35"/>
                  </a:lnTo>
                  <a:lnTo>
                    <a:pt x="14" y="40"/>
                  </a:lnTo>
                  <a:lnTo>
                    <a:pt x="21" y="45"/>
                  </a:lnTo>
                  <a:lnTo>
                    <a:pt x="26" y="49"/>
                  </a:lnTo>
                  <a:lnTo>
                    <a:pt x="28" y="52"/>
                  </a:lnTo>
                  <a:lnTo>
                    <a:pt x="33" y="54"/>
                  </a:lnTo>
                  <a:lnTo>
                    <a:pt x="33" y="59"/>
                  </a:lnTo>
                  <a:lnTo>
                    <a:pt x="28" y="64"/>
                  </a:lnTo>
                  <a:lnTo>
                    <a:pt x="26" y="68"/>
                  </a:lnTo>
                  <a:lnTo>
                    <a:pt x="24" y="68"/>
                  </a:lnTo>
                  <a:lnTo>
                    <a:pt x="24" y="75"/>
                  </a:lnTo>
                  <a:lnTo>
                    <a:pt x="28" y="80"/>
                  </a:lnTo>
                  <a:lnTo>
                    <a:pt x="31" y="94"/>
                  </a:lnTo>
                  <a:lnTo>
                    <a:pt x="31" y="101"/>
                  </a:lnTo>
                  <a:lnTo>
                    <a:pt x="38" y="108"/>
                  </a:lnTo>
                  <a:lnTo>
                    <a:pt x="47" y="108"/>
                  </a:lnTo>
                  <a:lnTo>
                    <a:pt x="54" y="113"/>
                  </a:lnTo>
                  <a:lnTo>
                    <a:pt x="57" y="118"/>
                  </a:lnTo>
                  <a:lnTo>
                    <a:pt x="61" y="118"/>
                  </a:lnTo>
                  <a:lnTo>
                    <a:pt x="66" y="116"/>
                  </a:lnTo>
                  <a:lnTo>
                    <a:pt x="73" y="118"/>
                  </a:lnTo>
                  <a:lnTo>
                    <a:pt x="73" y="123"/>
                  </a:lnTo>
                  <a:lnTo>
                    <a:pt x="73" y="120"/>
                  </a:lnTo>
                  <a:lnTo>
                    <a:pt x="80" y="111"/>
                  </a:lnTo>
                  <a:lnTo>
                    <a:pt x="85" y="106"/>
                  </a:lnTo>
                  <a:lnTo>
                    <a:pt x="92" y="106"/>
                  </a:lnTo>
                  <a:lnTo>
                    <a:pt x="94" y="101"/>
                  </a:lnTo>
                  <a:lnTo>
                    <a:pt x="97" y="101"/>
                  </a:lnTo>
                  <a:lnTo>
                    <a:pt x="109" y="108"/>
                  </a:lnTo>
                  <a:lnTo>
                    <a:pt x="116" y="104"/>
                  </a:lnTo>
                  <a:lnTo>
                    <a:pt x="120" y="106"/>
                  </a:lnTo>
                  <a:lnTo>
                    <a:pt x="123" y="113"/>
                  </a:lnTo>
                  <a:lnTo>
                    <a:pt x="128" y="113"/>
                  </a:lnTo>
                  <a:lnTo>
                    <a:pt x="137" y="118"/>
                  </a:lnTo>
                  <a:lnTo>
                    <a:pt x="137" y="118"/>
                  </a:lnTo>
                  <a:lnTo>
                    <a:pt x="142" y="111"/>
                  </a:lnTo>
                  <a:lnTo>
                    <a:pt x="144" y="11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71" name="Freeform 674"/>
            <p:cNvSpPr>
              <a:spLocks/>
            </p:cNvSpPr>
            <p:nvPr/>
          </p:nvSpPr>
          <p:spPr bwMode="auto">
            <a:xfrm>
              <a:off x="6935296" y="3775856"/>
              <a:ext cx="221210" cy="182174"/>
            </a:xfrm>
            <a:custGeom>
              <a:avLst/>
              <a:gdLst>
                <a:gd name="T0" fmla="*/ 267 w 272"/>
                <a:gd name="T1" fmla="*/ 30 h 224"/>
                <a:gd name="T2" fmla="*/ 270 w 272"/>
                <a:gd name="T3" fmla="*/ 21 h 224"/>
                <a:gd name="T4" fmla="*/ 251 w 272"/>
                <a:gd name="T5" fmla="*/ 23 h 224"/>
                <a:gd name="T6" fmla="*/ 234 w 272"/>
                <a:gd name="T7" fmla="*/ 28 h 224"/>
                <a:gd name="T8" fmla="*/ 227 w 272"/>
                <a:gd name="T9" fmla="*/ 35 h 224"/>
                <a:gd name="T10" fmla="*/ 218 w 272"/>
                <a:gd name="T11" fmla="*/ 45 h 224"/>
                <a:gd name="T12" fmla="*/ 208 w 272"/>
                <a:gd name="T13" fmla="*/ 40 h 224"/>
                <a:gd name="T14" fmla="*/ 203 w 272"/>
                <a:gd name="T15" fmla="*/ 23 h 224"/>
                <a:gd name="T16" fmla="*/ 199 w 272"/>
                <a:gd name="T17" fmla="*/ 14 h 224"/>
                <a:gd name="T18" fmla="*/ 199 w 272"/>
                <a:gd name="T19" fmla="*/ 2 h 224"/>
                <a:gd name="T20" fmla="*/ 187 w 272"/>
                <a:gd name="T21" fmla="*/ 0 h 224"/>
                <a:gd name="T22" fmla="*/ 182 w 272"/>
                <a:gd name="T23" fmla="*/ 11 h 224"/>
                <a:gd name="T24" fmla="*/ 180 w 272"/>
                <a:gd name="T25" fmla="*/ 23 h 224"/>
                <a:gd name="T26" fmla="*/ 173 w 272"/>
                <a:gd name="T27" fmla="*/ 21 h 224"/>
                <a:gd name="T28" fmla="*/ 166 w 272"/>
                <a:gd name="T29" fmla="*/ 28 h 224"/>
                <a:gd name="T30" fmla="*/ 161 w 272"/>
                <a:gd name="T31" fmla="*/ 33 h 224"/>
                <a:gd name="T32" fmla="*/ 154 w 272"/>
                <a:gd name="T33" fmla="*/ 30 h 224"/>
                <a:gd name="T34" fmla="*/ 144 w 272"/>
                <a:gd name="T35" fmla="*/ 35 h 224"/>
                <a:gd name="T36" fmla="*/ 130 w 272"/>
                <a:gd name="T37" fmla="*/ 30 h 224"/>
                <a:gd name="T38" fmla="*/ 121 w 272"/>
                <a:gd name="T39" fmla="*/ 33 h 224"/>
                <a:gd name="T40" fmla="*/ 107 w 272"/>
                <a:gd name="T41" fmla="*/ 28 h 224"/>
                <a:gd name="T42" fmla="*/ 97 w 272"/>
                <a:gd name="T43" fmla="*/ 26 h 224"/>
                <a:gd name="T44" fmla="*/ 85 w 272"/>
                <a:gd name="T45" fmla="*/ 33 h 224"/>
                <a:gd name="T46" fmla="*/ 76 w 272"/>
                <a:gd name="T47" fmla="*/ 35 h 224"/>
                <a:gd name="T48" fmla="*/ 78 w 272"/>
                <a:gd name="T49" fmla="*/ 45 h 224"/>
                <a:gd name="T50" fmla="*/ 71 w 272"/>
                <a:gd name="T51" fmla="*/ 59 h 224"/>
                <a:gd name="T52" fmla="*/ 64 w 272"/>
                <a:gd name="T53" fmla="*/ 66 h 224"/>
                <a:gd name="T54" fmla="*/ 50 w 272"/>
                <a:gd name="T55" fmla="*/ 73 h 224"/>
                <a:gd name="T56" fmla="*/ 45 w 272"/>
                <a:gd name="T57" fmla="*/ 80 h 224"/>
                <a:gd name="T58" fmla="*/ 36 w 272"/>
                <a:gd name="T59" fmla="*/ 82 h 224"/>
                <a:gd name="T60" fmla="*/ 26 w 272"/>
                <a:gd name="T61" fmla="*/ 75 h 224"/>
                <a:gd name="T62" fmla="*/ 17 w 272"/>
                <a:gd name="T63" fmla="*/ 75 h 224"/>
                <a:gd name="T64" fmla="*/ 10 w 272"/>
                <a:gd name="T65" fmla="*/ 75 h 224"/>
                <a:gd name="T66" fmla="*/ 10 w 272"/>
                <a:gd name="T67" fmla="*/ 87 h 224"/>
                <a:gd name="T68" fmla="*/ 12 w 272"/>
                <a:gd name="T69" fmla="*/ 94 h 224"/>
                <a:gd name="T70" fmla="*/ 2 w 272"/>
                <a:gd name="T71" fmla="*/ 101 h 224"/>
                <a:gd name="T72" fmla="*/ 2 w 272"/>
                <a:gd name="T73" fmla="*/ 111 h 224"/>
                <a:gd name="T74" fmla="*/ 12 w 272"/>
                <a:gd name="T75" fmla="*/ 125 h 224"/>
                <a:gd name="T76" fmla="*/ 7 w 272"/>
                <a:gd name="T77" fmla="*/ 137 h 224"/>
                <a:gd name="T78" fmla="*/ 12 w 272"/>
                <a:gd name="T79" fmla="*/ 161 h 224"/>
                <a:gd name="T80" fmla="*/ 33 w 272"/>
                <a:gd name="T81" fmla="*/ 172 h 224"/>
                <a:gd name="T82" fmla="*/ 38 w 272"/>
                <a:gd name="T83" fmla="*/ 191 h 224"/>
                <a:gd name="T84" fmla="*/ 50 w 272"/>
                <a:gd name="T85" fmla="*/ 224 h 224"/>
                <a:gd name="T86" fmla="*/ 85 w 272"/>
                <a:gd name="T87" fmla="*/ 222 h 224"/>
                <a:gd name="T88" fmla="*/ 107 w 272"/>
                <a:gd name="T89" fmla="*/ 217 h 224"/>
                <a:gd name="T90" fmla="*/ 128 w 272"/>
                <a:gd name="T91" fmla="*/ 213 h 224"/>
                <a:gd name="T92" fmla="*/ 128 w 272"/>
                <a:gd name="T93" fmla="*/ 201 h 224"/>
                <a:gd name="T94" fmla="*/ 128 w 272"/>
                <a:gd name="T95" fmla="*/ 184 h 224"/>
                <a:gd name="T96" fmla="*/ 135 w 272"/>
                <a:gd name="T97" fmla="*/ 177 h 224"/>
                <a:gd name="T98" fmla="*/ 149 w 272"/>
                <a:gd name="T99" fmla="*/ 175 h 224"/>
                <a:gd name="T100" fmla="*/ 156 w 272"/>
                <a:gd name="T101" fmla="*/ 165 h 224"/>
                <a:gd name="T102" fmla="*/ 163 w 272"/>
                <a:gd name="T103" fmla="*/ 163 h 224"/>
                <a:gd name="T104" fmla="*/ 173 w 272"/>
                <a:gd name="T105" fmla="*/ 161 h 224"/>
                <a:gd name="T106" fmla="*/ 180 w 272"/>
                <a:gd name="T107" fmla="*/ 151 h 224"/>
                <a:gd name="T108" fmla="*/ 182 w 272"/>
                <a:gd name="T109" fmla="*/ 142 h 224"/>
                <a:gd name="T110" fmla="*/ 189 w 272"/>
                <a:gd name="T111" fmla="*/ 130 h 224"/>
                <a:gd name="T112" fmla="*/ 192 w 272"/>
                <a:gd name="T113" fmla="*/ 118 h 224"/>
                <a:gd name="T114" fmla="*/ 189 w 272"/>
                <a:gd name="T115" fmla="*/ 108 h 224"/>
                <a:gd name="T116" fmla="*/ 211 w 272"/>
                <a:gd name="T117" fmla="*/ 104 h 224"/>
                <a:gd name="T118" fmla="*/ 215 w 272"/>
                <a:gd name="T119" fmla="*/ 80 h 224"/>
                <a:gd name="T120" fmla="*/ 211 w 272"/>
                <a:gd name="T121" fmla="*/ 54 h 224"/>
                <a:gd name="T122" fmla="*/ 222 w 272"/>
                <a:gd name="T123" fmla="*/ 45 h 224"/>
                <a:gd name="T124" fmla="*/ 241 w 272"/>
                <a:gd name="T125" fmla="*/ 4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2" h="224">
                  <a:moveTo>
                    <a:pt x="265" y="37"/>
                  </a:moveTo>
                  <a:lnTo>
                    <a:pt x="267" y="30"/>
                  </a:lnTo>
                  <a:lnTo>
                    <a:pt x="267" y="30"/>
                  </a:lnTo>
                  <a:lnTo>
                    <a:pt x="265" y="28"/>
                  </a:lnTo>
                  <a:lnTo>
                    <a:pt x="272" y="23"/>
                  </a:lnTo>
                  <a:lnTo>
                    <a:pt x="270" y="21"/>
                  </a:lnTo>
                  <a:lnTo>
                    <a:pt x="263" y="21"/>
                  </a:lnTo>
                  <a:lnTo>
                    <a:pt x="258" y="23"/>
                  </a:lnTo>
                  <a:lnTo>
                    <a:pt x="251" y="23"/>
                  </a:lnTo>
                  <a:lnTo>
                    <a:pt x="251" y="21"/>
                  </a:lnTo>
                  <a:lnTo>
                    <a:pt x="244" y="21"/>
                  </a:lnTo>
                  <a:lnTo>
                    <a:pt x="234" y="28"/>
                  </a:lnTo>
                  <a:lnTo>
                    <a:pt x="232" y="30"/>
                  </a:lnTo>
                  <a:lnTo>
                    <a:pt x="232" y="33"/>
                  </a:lnTo>
                  <a:lnTo>
                    <a:pt x="227" y="35"/>
                  </a:lnTo>
                  <a:lnTo>
                    <a:pt x="222" y="40"/>
                  </a:lnTo>
                  <a:lnTo>
                    <a:pt x="220" y="42"/>
                  </a:lnTo>
                  <a:lnTo>
                    <a:pt x="218" y="45"/>
                  </a:lnTo>
                  <a:lnTo>
                    <a:pt x="213" y="45"/>
                  </a:lnTo>
                  <a:lnTo>
                    <a:pt x="208" y="42"/>
                  </a:lnTo>
                  <a:lnTo>
                    <a:pt x="208" y="40"/>
                  </a:lnTo>
                  <a:lnTo>
                    <a:pt x="206" y="35"/>
                  </a:lnTo>
                  <a:lnTo>
                    <a:pt x="206" y="28"/>
                  </a:lnTo>
                  <a:lnTo>
                    <a:pt x="203" y="23"/>
                  </a:lnTo>
                  <a:lnTo>
                    <a:pt x="203" y="19"/>
                  </a:lnTo>
                  <a:lnTo>
                    <a:pt x="203" y="14"/>
                  </a:lnTo>
                  <a:lnTo>
                    <a:pt x="199" y="14"/>
                  </a:lnTo>
                  <a:lnTo>
                    <a:pt x="199" y="11"/>
                  </a:lnTo>
                  <a:lnTo>
                    <a:pt x="199" y="7"/>
                  </a:lnTo>
                  <a:lnTo>
                    <a:pt x="199" y="2"/>
                  </a:lnTo>
                  <a:lnTo>
                    <a:pt x="196" y="2"/>
                  </a:lnTo>
                  <a:lnTo>
                    <a:pt x="192" y="0"/>
                  </a:lnTo>
                  <a:lnTo>
                    <a:pt x="187" y="0"/>
                  </a:lnTo>
                  <a:lnTo>
                    <a:pt x="185" y="2"/>
                  </a:lnTo>
                  <a:lnTo>
                    <a:pt x="185" y="9"/>
                  </a:lnTo>
                  <a:lnTo>
                    <a:pt x="182" y="11"/>
                  </a:lnTo>
                  <a:lnTo>
                    <a:pt x="180" y="14"/>
                  </a:lnTo>
                  <a:lnTo>
                    <a:pt x="182" y="19"/>
                  </a:lnTo>
                  <a:lnTo>
                    <a:pt x="180" y="23"/>
                  </a:lnTo>
                  <a:lnTo>
                    <a:pt x="175" y="23"/>
                  </a:lnTo>
                  <a:lnTo>
                    <a:pt x="173" y="21"/>
                  </a:lnTo>
                  <a:lnTo>
                    <a:pt x="173" y="21"/>
                  </a:lnTo>
                  <a:lnTo>
                    <a:pt x="170" y="23"/>
                  </a:lnTo>
                  <a:lnTo>
                    <a:pt x="166" y="26"/>
                  </a:lnTo>
                  <a:lnTo>
                    <a:pt x="166" y="28"/>
                  </a:lnTo>
                  <a:lnTo>
                    <a:pt x="168" y="30"/>
                  </a:lnTo>
                  <a:lnTo>
                    <a:pt x="168" y="33"/>
                  </a:lnTo>
                  <a:lnTo>
                    <a:pt x="161" y="33"/>
                  </a:lnTo>
                  <a:lnTo>
                    <a:pt x="159" y="28"/>
                  </a:lnTo>
                  <a:lnTo>
                    <a:pt x="156" y="28"/>
                  </a:lnTo>
                  <a:lnTo>
                    <a:pt x="154" y="30"/>
                  </a:lnTo>
                  <a:lnTo>
                    <a:pt x="151" y="30"/>
                  </a:lnTo>
                  <a:lnTo>
                    <a:pt x="149" y="33"/>
                  </a:lnTo>
                  <a:lnTo>
                    <a:pt x="144" y="35"/>
                  </a:lnTo>
                  <a:lnTo>
                    <a:pt x="137" y="37"/>
                  </a:lnTo>
                  <a:lnTo>
                    <a:pt x="135" y="35"/>
                  </a:lnTo>
                  <a:lnTo>
                    <a:pt x="130" y="30"/>
                  </a:lnTo>
                  <a:lnTo>
                    <a:pt x="128" y="30"/>
                  </a:lnTo>
                  <a:lnTo>
                    <a:pt x="123" y="33"/>
                  </a:lnTo>
                  <a:lnTo>
                    <a:pt x="121" y="33"/>
                  </a:lnTo>
                  <a:lnTo>
                    <a:pt x="118" y="30"/>
                  </a:lnTo>
                  <a:lnTo>
                    <a:pt x="114" y="28"/>
                  </a:lnTo>
                  <a:lnTo>
                    <a:pt x="107" y="28"/>
                  </a:lnTo>
                  <a:lnTo>
                    <a:pt x="107" y="28"/>
                  </a:lnTo>
                  <a:lnTo>
                    <a:pt x="102" y="28"/>
                  </a:lnTo>
                  <a:lnTo>
                    <a:pt x="97" y="26"/>
                  </a:lnTo>
                  <a:lnTo>
                    <a:pt x="92" y="28"/>
                  </a:lnTo>
                  <a:lnTo>
                    <a:pt x="88" y="33"/>
                  </a:lnTo>
                  <a:lnTo>
                    <a:pt x="85" y="33"/>
                  </a:lnTo>
                  <a:lnTo>
                    <a:pt x="81" y="33"/>
                  </a:lnTo>
                  <a:lnTo>
                    <a:pt x="78" y="35"/>
                  </a:lnTo>
                  <a:lnTo>
                    <a:pt x="76" y="35"/>
                  </a:lnTo>
                  <a:lnTo>
                    <a:pt x="76" y="37"/>
                  </a:lnTo>
                  <a:lnTo>
                    <a:pt x="78" y="40"/>
                  </a:lnTo>
                  <a:lnTo>
                    <a:pt x="78" y="45"/>
                  </a:lnTo>
                  <a:lnTo>
                    <a:pt x="73" y="49"/>
                  </a:lnTo>
                  <a:lnTo>
                    <a:pt x="73" y="54"/>
                  </a:lnTo>
                  <a:lnTo>
                    <a:pt x="71" y="59"/>
                  </a:lnTo>
                  <a:lnTo>
                    <a:pt x="69" y="61"/>
                  </a:lnTo>
                  <a:lnTo>
                    <a:pt x="64" y="64"/>
                  </a:lnTo>
                  <a:lnTo>
                    <a:pt x="64" y="66"/>
                  </a:lnTo>
                  <a:lnTo>
                    <a:pt x="57" y="66"/>
                  </a:lnTo>
                  <a:lnTo>
                    <a:pt x="50" y="71"/>
                  </a:lnTo>
                  <a:lnTo>
                    <a:pt x="50" y="73"/>
                  </a:lnTo>
                  <a:lnTo>
                    <a:pt x="47" y="75"/>
                  </a:lnTo>
                  <a:lnTo>
                    <a:pt x="47" y="78"/>
                  </a:lnTo>
                  <a:lnTo>
                    <a:pt x="45" y="80"/>
                  </a:lnTo>
                  <a:lnTo>
                    <a:pt x="38" y="82"/>
                  </a:lnTo>
                  <a:lnTo>
                    <a:pt x="36" y="85"/>
                  </a:lnTo>
                  <a:lnTo>
                    <a:pt x="36" y="82"/>
                  </a:lnTo>
                  <a:lnTo>
                    <a:pt x="33" y="80"/>
                  </a:lnTo>
                  <a:lnTo>
                    <a:pt x="29" y="75"/>
                  </a:lnTo>
                  <a:lnTo>
                    <a:pt x="26" y="75"/>
                  </a:lnTo>
                  <a:lnTo>
                    <a:pt x="24" y="78"/>
                  </a:lnTo>
                  <a:lnTo>
                    <a:pt x="19" y="78"/>
                  </a:lnTo>
                  <a:lnTo>
                    <a:pt x="17" y="75"/>
                  </a:lnTo>
                  <a:lnTo>
                    <a:pt x="12" y="75"/>
                  </a:lnTo>
                  <a:lnTo>
                    <a:pt x="10" y="75"/>
                  </a:lnTo>
                  <a:lnTo>
                    <a:pt x="10" y="75"/>
                  </a:lnTo>
                  <a:lnTo>
                    <a:pt x="10" y="82"/>
                  </a:lnTo>
                  <a:lnTo>
                    <a:pt x="10" y="85"/>
                  </a:lnTo>
                  <a:lnTo>
                    <a:pt x="10" y="87"/>
                  </a:lnTo>
                  <a:lnTo>
                    <a:pt x="12" y="92"/>
                  </a:lnTo>
                  <a:lnTo>
                    <a:pt x="10" y="92"/>
                  </a:lnTo>
                  <a:lnTo>
                    <a:pt x="12" y="94"/>
                  </a:lnTo>
                  <a:lnTo>
                    <a:pt x="5" y="99"/>
                  </a:lnTo>
                  <a:lnTo>
                    <a:pt x="0" y="99"/>
                  </a:lnTo>
                  <a:lnTo>
                    <a:pt x="2" y="101"/>
                  </a:lnTo>
                  <a:lnTo>
                    <a:pt x="7" y="106"/>
                  </a:lnTo>
                  <a:lnTo>
                    <a:pt x="2" y="111"/>
                  </a:lnTo>
                  <a:lnTo>
                    <a:pt x="2" y="111"/>
                  </a:lnTo>
                  <a:lnTo>
                    <a:pt x="5" y="118"/>
                  </a:lnTo>
                  <a:lnTo>
                    <a:pt x="5" y="123"/>
                  </a:lnTo>
                  <a:lnTo>
                    <a:pt x="12" y="125"/>
                  </a:lnTo>
                  <a:lnTo>
                    <a:pt x="14" y="125"/>
                  </a:lnTo>
                  <a:lnTo>
                    <a:pt x="7" y="132"/>
                  </a:lnTo>
                  <a:lnTo>
                    <a:pt x="7" y="137"/>
                  </a:lnTo>
                  <a:lnTo>
                    <a:pt x="12" y="149"/>
                  </a:lnTo>
                  <a:lnTo>
                    <a:pt x="14" y="158"/>
                  </a:lnTo>
                  <a:lnTo>
                    <a:pt x="12" y="161"/>
                  </a:lnTo>
                  <a:lnTo>
                    <a:pt x="14" y="163"/>
                  </a:lnTo>
                  <a:lnTo>
                    <a:pt x="17" y="172"/>
                  </a:lnTo>
                  <a:lnTo>
                    <a:pt x="33" y="172"/>
                  </a:lnTo>
                  <a:lnTo>
                    <a:pt x="36" y="179"/>
                  </a:lnTo>
                  <a:lnTo>
                    <a:pt x="36" y="184"/>
                  </a:lnTo>
                  <a:lnTo>
                    <a:pt x="38" y="191"/>
                  </a:lnTo>
                  <a:lnTo>
                    <a:pt x="36" y="194"/>
                  </a:lnTo>
                  <a:lnTo>
                    <a:pt x="21" y="215"/>
                  </a:lnTo>
                  <a:lnTo>
                    <a:pt x="50" y="224"/>
                  </a:lnTo>
                  <a:lnTo>
                    <a:pt x="73" y="222"/>
                  </a:lnTo>
                  <a:lnTo>
                    <a:pt x="81" y="222"/>
                  </a:lnTo>
                  <a:lnTo>
                    <a:pt x="85" y="222"/>
                  </a:lnTo>
                  <a:lnTo>
                    <a:pt x="88" y="220"/>
                  </a:lnTo>
                  <a:lnTo>
                    <a:pt x="95" y="217"/>
                  </a:lnTo>
                  <a:lnTo>
                    <a:pt x="107" y="217"/>
                  </a:lnTo>
                  <a:lnTo>
                    <a:pt x="114" y="215"/>
                  </a:lnTo>
                  <a:lnTo>
                    <a:pt x="121" y="215"/>
                  </a:lnTo>
                  <a:lnTo>
                    <a:pt x="128" y="213"/>
                  </a:lnTo>
                  <a:lnTo>
                    <a:pt x="128" y="208"/>
                  </a:lnTo>
                  <a:lnTo>
                    <a:pt x="128" y="205"/>
                  </a:lnTo>
                  <a:lnTo>
                    <a:pt x="128" y="201"/>
                  </a:lnTo>
                  <a:lnTo>
                    <a:pt x="125" y="194"/>
                  </a:lnTo>
                  <a:lnTo>
                    <a:pt x="125" y="189"/>
                  </a:lnTo>
                  <a:lnTo>
                    <a:pt x="128" y="184"/>
                  </a:lnTo>
                  <a:lnTo>
                    <a:pt x="133" y="184"/>
                  </a:lnTo>
                  <a:lnTo>
                    <a:pt x="133" y="179"/>
                  </a:lnTo>
                  <a:lnTo>
                    <a:pt x="135" y="177"/>
                  </a:lnTo>
                  <a:lnTo>
                    <a:pt x="140" y="177"/>
                  </a:lnTo>
                  <a:lnTo>
                    <a:pt x="142" y="177"/>
                  </a:lnTo>
                  <a:lnTo>
                    <a:pt x="149" y="175"/>
                  </a:lnTo>
                  <a:lnTo>
                    <a:pt x="151" y="172"/>
                  </a:lnTo>
                  <a:lnTo>
                    <a:pt x="149" y="170"/>
                  </a:lnTo>
                  <a:lnTo>
                    <a:pt x="156" y="165"/>
                  </a:lnTo>
                  <a:lnTo>
                    <a:pt x="156" y="163"/>
                  </a:lnTo>
                  <a:lnTo>
                    <a:pt x="161" y="163"/>
                  </a:lnTo>
                  <a:lnTo>
                    <a:pt x="163" y="163"/>
                  </a:lnTo>
                  <a:lnTo>
                    <a:pt x="170" y="163"/>
                  </a:lnTo>
                  <a:lnTo>
                    <a:pt x="170" y="161"/>
                  </a:lnTo>
                  <a:lnTo>
                    <a:pt x="173" y="161"/>
                  </a:lnTo>
                  <a:lnTo>
                    <a:pt x="175" y="165"/>
                  </a:lnTo>
                  <a:lnTo>
                    <a:pt x="180" y="161"/>
                  </a:lnTo>
                  <a:lnTo>
                    <a:pt x="180" y="151"/>
                  </a:lnTo>
                  <a:lnTo>
                    <a:pt x="180" y="149"/>
                  </a:lnTo>
                  <a:lnTo>
                    <a:pt x="180" y="146"/>
                  </a:lnTo>
                  <a:lnTo>
                    <a:pt x="182" y="142"/>
                  </a:lnTo>
                  <a:lnTo>
                    <a:pt x="182" y="134"/>
                  </a:lnTo>
                  <a:lnTo>
                    <a:pt x="185" y="132"/>
                  </a:lnTo>
                  <a:lnTo>
                    <a:pt x="189" y="130"/>
                  </a:lnTo>
                  <a:lnTo>
                    <a:pt x="194" y="127"/>
                  </a:lnTo>
                  <a:lnTo>
                    <a:pt x="194" y="125"/>
                  </a:lnTo>
                  <a:lnTo>
                    <a:pt x="192" y="118"/>
                  </a:lnTo>
                  <a:lnTo>
                    <a:pt x="187" y="116"/>
                  </a:lnTo>
                  <a:lnTo>
                    <a:pt x="185" y="111"/>
                  </a:lnTo>
                  <a:lnTo>
                    <a:pt x="189" y="108"/>
                  </a:lnTo>
                  <a:lnTo>
                    <a:pt x="196" y="111"/>
                  </a:lnTo>
                  <a:lnTo>
                    <a:pt x="206" y="111"/>
                  </a:lnTo>
                  <a:lnTo>
                    <a:pt x="211" y="104"/>
                  </a:lnTo>
                  <a:lnTo>
                    <a:pt x="211" y="97"/>
                  </a:lnTo>
                  <a:lnTo>
                    <a:pt x="206" y="92"/>
                  </a:lnTo>
                  <a:lnTo>
                    <a:pt x="215" y="80"/>
                  </a:lnTo>
                  <a:lnTo>
                    <a:pt x="215" y="71"/>
                  </a:lnTo>
                  <a:lnTo>
                    <a:pt x="206" y="59"/>
                  </a:lnTo>
                  <a:lnTo>
                    <a:pt x="211" y="54"/>
                  </a:lnTo>
                  <a:lnTo>
                    <a:pt x="213" y="49"/>
                  </a:lnTo>
                  <a:lnTo>
                    <a:pt x="218" y="49"/>
                  </a:lnTo>
                  <a:lnTo>
                    <a:pt x="222" y="45"/>
                  </a:lnTo>
                  <a:lnTo>
                    <a:pt x="230" y="42"/>
                  </a:lnTo>
                  <a:lnTo>
                    <a:pt x="234" y="45"/>
                  </a:lnTo>
                  <a:lnTo>
                    <a:pt x="241" y="42"/>
                  </a:lnTo>
                  <a:lnTo>
                    <a:pt x="256" y="40"/>
                  </a:lnTo>
                  <a:lnTo>
                    <a:pt x="265" y="3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72" name="Freeform 675"/>
            <p:cNvSpPr>
              <a:spLocks/>
            </p:cNvSpPr>
            <p:nvPr/>
          </p:nvSpPr>
          <p:spPr bwMode="auto">
            <a:xfrm>
              <a:off x="6104944" y="3435095"/>
              <a:ext cx="14639" cy="13013"/>
            </a:xfrm>
            <a:custGeom>
              <a:avLst/>
              <a:gdLst>
                <a:gd name="T0" fmla="*/ 18 w 18"/>
                <a:gd name="T1" fmla="*/ 9 h 16"/>
                <a:gd name="T2" fmla="*/ 18 w 18"/>
                <a:gd name="T3" fmla="*/ 7 h 16"/>
                <a:gd name="T4" fmla="*/ 14 w 18"/>
                <a:gd name="T5" fmla="*/ 2 h 16"/>
                <a:gd name="T6" fmla="*/ 11 w 18"/>
                <a:gd name="T7" fmla="*/ 2 h 16"/>
                <a:gd name="T8" fmla="*/ 7 w 18"/>
                <a:gd name="T9" fmla="*/ 0 h 16"/>
                <a:gd name="T10" fmla="*/ 2 w 18"/>
                <a:gd name="T11" fmla="*/ 0 h 16"/>
                <a:gd name="T12" fmla="*/ 0 w 18"/>
                <a:gd name="T13" fmla="*/ 4 h 16"/>
                <a:gd name="T14" fmla="*/ 2 w 18"/>
                <a:gd name="T15" fmla="*/ 9 h 16"/>
                <a:gd name="T16" fmla="*/ 7 w 18"/>
                <a:gd name="T17" fmla="*/ 14 h 16"/>
                <a:gd name="T18" fmla="*/ 9 w 18"/>
                <a:gd name="T19" fmla="*/ 14 h 16"/>
                <a:gd name="T20" fmla="*/ 11 w 18"/>
                <a:gd name="T21" fmla="*/ 16 h 16"/>
                <a:gd name="T22" fmla="*/ 16 w 18"/>
                <a:gd name="T23" fmla="*/ 14 h 16"/>
                <a:gd name="T24" fmla="*/ 18 w 18"/>
                <a:gd name="T25"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6">
                  <a:moveTo>
                    <a:pt x="18" y="9"/>
                  </a:moveTo>
                  <a:lnTo>
                    <a:pt x="18" y="7"/>
                  </a:lnTo>
                  <a:lnTo>
                    <a:pt x="14" y="2"/>
                  </a:lnTo>
                  <a:lnTo>
                    <a:pt x="11" y="2"/>
                  </a:lnTo>
                  <a:lnTo>
                    <a:pt x="7" y="0"/>
                  </a:lnTo>
                  <a:lnTo>
                    <a:pt x="2" y="0"/>
                  </a:lnTo>
                  <a:lnTo>
                    <a:pt x="0" y="4"/>
                  </a:lnTo>
                  <a:lnTo>
                    <a:pt x="2" y="9"/>
                  </a:lnTo>
                  <a:lnTo>
                    <a:pt x="7" y="14"/>
                  </a:lnTo>
                  <a:lnTo>
                    <a:pt x="9" y="14"/>
                  </a:lnTo>
                  <a:lnTo>
                    <a:pt x="11" y="16"/>
                  </a:lnTo>
                  <a:lnTo>
                    <a:pt x="16" y="14"/>
                  </a:lnTo>
                  <a:lnTo>
                    <a:pt x="18"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73" name="Freeform 676"/>
            <p:cNvSpPr>
              <a:spLocks/>
            </p:cNvSpPr>
            <p:nvPr/>
          </p:nvSpPr>
          <p:spPr bwMode="auto">
            <a:xfrm>
              <a:off x="6113890" y="3448108"/>
              <a:ext cx="4066" cy="4066"/>
            </a:xfrm>
            <a:custGeom>
              <a:avLst/>
              <a:gdLst>
                <a:gd name="T0" fmla="*/ 3 w 5"/>
                <a:gd name="T1" fmla="*/ 5 h 5"/>
                <a:gd name="T2" fmla="*/ 5 w 5"/>
                <a:gd name="T3" fmla="*/ 3 h 5"/>
                <a:gd name="T4" fmla="*/ 0 w 5"/>
                <a:gd name="T5" fmla="*/ 0 h 5"/>
                <a:gd name="T6" fmla="*/ 3 w 5"/>
                <a:gd name="T7" fmla="*/ 5 h 5"/>
              </a:gdLst>
              <a:ahLst/>
              <a:cxnLst>
                <a:cxn ang="0">
                  <a:pos x="T0" y="T1"/>
                </a:cxn>
                <a:cxn ang="0">
                  <a:pos x="T2" y="T3"/>
                </a:cxn>
                <a:cxn ang="0">
                  <a:pos x="T4" y="T5"/>
                </a:cxn>
                <a:cxn ang="0">
                  <a:pos x="T6" y="T7"/>
                </a:cxn>
              </a:cxnLst>
              <a:rect l="0" t="0" r="r" b="b"/>
              <a:pathLst>
                <a:path w="5" h="5">
                  <a:moveTo>
                    <a:pt x="3" y="5"/>
                  </a:moveTo>
                  <a:lnTo>
                    <a:pt x="5" y="3"/>
                  </a:lnTo>
                  <a:lnTo>
                    <a:pt x="0" y="0"/>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74" name="Freeform 677"/>
            <p:cNvSpPr>
              <a:spLocks/>
            </p:cNvSpPr>
            <p:nvPr/>
          </p:nvSpPr>
          <p:spPr bwMode="auto">
            <a:xfrm>
              <a:off x="6116331" y="3425336"/>
              <a:ext cx="1626" cy="5693"/>
            </a:xfrm>
            <a:custGeom>
              <a:avLst/>
              <a:gdLst>
                <a:gd name="T0" fmla="*/ 2 w 2"/>
                <a:gd name="T1" fmla="*/ 5 h 7"/>
                <a:gd name="T2" fmla="*/ 2 w 2"/>
                <a:gd name="T3" fmla="*/ 0 h 7"/>
                <a:gd name="T4" fmla="*/ 0 w 2"/>
                <a:gd name="T5" fmla="*/ 5 h 7"/>
                <a:gd name="T6" fmla="*/ 0 w 2"/>
                <a:gd name="T7" fmla="*/ 7 h 7"/>
                <a:gd name="T8" fmla="*/ 2 w 2"/>
                <a:gd name="T9" fmla="*/ 7 h 7"/>
                <a:gd name="T10" fmla="*/ 2 w 2"/>
                <a:gd name="T11" fmla="*/ 5 h 7"/>
              </a:gdLst>
              <a:ahLst/>
              <a:cxnLst>
                <a:cxn ang="0">
                  <a:pos x="T0" y="T1"/>
                </a:cxn>
                <a:cxn ang="0">
                  <a:pos x="T2" y="T3"/>
                </a:cxn>
                <a:cxn ang="0">
                  <a:pos x="T4" y="T5"/>
                </a:cxn>
                <a:cxn ang="0">
                  <a:pos x="T6" y="T7"/>
                </a:cxn>
                <a:cxn ang="0">
                  <a:pos x="T8" y="T9"/>
                </a:cxn>
                <a:cxn ang="0">
                  <a:pos x="T10" y="T11"/>
                </a:cxn>
              </a:cxnLst>
              <a:rect l="0" t="0" r="r" b="b"/>
              <a:pathLst>
                <a:path w="2" h="7">
                  <a:moveTo>
                    <a:pt x="2" y="5"/>
                  </a:moveTo>
                  <a:lnTo>
                    <a:pt x="2" y="0"/>
                  </a:lnTo>
                  <a:lnTo>
                    <a:pt x="0" y="5"/>
                  </a:lnTo>
                  <a:lnTo>
                    <a:pt x="0" y="7"/>
                  </a:lnTo>
                  <a:lnTo>
                    <a:pt x="2" y="7"/>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75" name="Freeform 678"/>
            <p:cNvSpPr>
              <a:spLocks/>
            </p:cNvSpPr>
            <p:nvPr/>
          </p:nvSpPr>
          <p:spPr bwMode="auto">
            <a:xfrm>
              <a:off x="6119582" y="3392805"/>
              <a:ext cx="4066" cy="1627"/>
            </a:xfrm>
            <a:custGeom>
              <a:avLst/>
              <a:gdLst>
                <a:gd name="T0" fmla="*/ 0 w 5"/>
                <a:gd name="T1" fmla="*/ 2 h 2"/>
                <a:gd name="T2" fmla="*/ 3 w 5"/>
                <a:gd name="T3" fmla="*/ 2 h 2"/>
                <a:gd name="T4" fmla="*/ 5 w 5"/>
                <a:gd name="T5" fmla="*/ 0 h 2"/>
                <a:gd name="T6" fmla="*/ 3 w 5"/>
                <a:gd name="T7" fmla="*/ 0 h 2"/>
                <a:gd name="T8" fmla="*/ 0 w 5"/>
                <a:gd name="T9" fmla="*/ 2 h 2"/>
              </a:gdLst>
              <a:ahLst/>
              <a:cxnLst>
                <a:cxn ang="0">
                  <a:pos x="T0" y="T1"/>
                </a:cxn>
                <a:cxn ang="0">
                  <a:pos x="T2" y="T3"/>
                </a:cxn>
                <a:cxn ang="0">
                  <a:pos x="T4" y="T5"/>
                </a:cxn>
                <a:cxn ang="0">
                  <a:pos x="T6" y="T7"/>
                </a:cxn>
                <a:cxn ang="0">
                  <a:pos x="T8" y="T9"/>
                </a:cxn>
              </a:cxnLst>
              <a:rect l="0" t="0" r="r" b="b"/>
              <a:pathLst>
                <a:path w="5" h="2">
                  <a:moveTo>
                    <a:pt x="0" y="2"/>
                  </a:moveTo>
                  <a:lnTo>
                    <a:pt x="3" y="2"/>
                  </a:lnTo>
                  <a:lnTo>
                    <a:pt x="5" y="0"/>
                  </a:lnTo>
                  <a:lnTo>
                    <a:pt x="3"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76" name="Freeform 679"/>
            <p:cNvSpPr>
              <a:spLocks/>
            </p:cNvSpPr>
            <p:nvPr/>
          </p:nvSpPr>
          <p:spPr bwMode="auto">
            <a:xfrm>
              <a:off x="6119582" y="3444854"/>
              <a:ext cx="4066" cy="7320"/>
            </a:xfrm>
            <a:custGeom>
              <a:avLst/>
              <a:gdLst>
                <a:gd name="T0" fmla="*/ 1 w 2"/>
                <a:gd name="T1" fmla="*/ 3 h 4"/>
                <a:gd name="T2" fmla="*/ 2 w 2"/>
                <a:gd name="T3" fmla="*/ 1 h 4"/>
                <a:gd name="T4" fmla="*/ 1 w 2"/>
                <a:gd name="T5" fmla="*/ 0 h 4"/>
                <a:gd name="T6" fmla="*/ 0 w 2"/>
                <a:gd name="T7" fmla="*/ 2 h 4"/>
                <a:gd name="T8" fmla="*/ 0 w 2"/>
                <a:gd name="T9" fmla="*/ 3 h 4"/>
                <a:gd name="T10" fmla="*/ 0 w 2"/>
                <a:gd name="T11" fmla="*/ 4 h 4"/>
                <a:gd name="T12" fmla="*/ 1 w 2"/>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2" h="4">
                  <a:moveTo>
                    <a:pt x="1" y="3"/>
                  </a:moveTo>
                  <a:cubicBezTo>
                    <a:pt x="2" y="1"/>
                    <a:pt x="2" y="1"/>
                    <a:pt x="2" y="1"/>
                  </a:cubicBezTo>
                  <a:cubicBezTo>
                    <a:pt x="2" y="1"/>
                    <a:pt x="1" y="0"/>
                    <a:pt x="1" y="0"/>
                  </a:cubicBezTo>
                  <a:cubicBezTo>
                    <a:pt x="0" y="2"/>
                    <a:pt x="0" y="2"/>
                    <a:pt x="0" y="2"/>
                  </a:cubicBezTo>
                  <a:cubicBezTo>
                    <a:pt x="0" y="3"/>
                    <a:pt x="0" y="3"/>
                    <a:pt x="0" y="3"/>
                  </a:cubicBezTo>
                  <a:cubicBezTo>
                    <a:pt x="0" y="4"/>
                    <a:pt x="0" y="4"/>
                    <a:pt x="0" y="4"/>
                  </a:cubicBezTo>
                  <a:lnTo>
                    <a:pt x="1"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77" name="Freeform 680"/>
            <p:cNvSpPr>
              <a:spLocks/>
            </p:cNvSpPr>
            <p:nvPr/>
          </p:nvSpPr>
          <p:spPr bwMode="auto">
            <a:xfrm>
              <a:off x="6089492" y="3404190"/>
              <a:ext cx="5693" cy="5693"/>
            </a:xfrm>
            <a:custGeom>
              <a:avLst/>
              <a:gdLst>
                <a:gd name="T0" fmla="*/ 0 w 7"/>
                <a:gd name="T1" fmla="*/ 2 h 7"/>
                <a:gd name="T2" fmla="*/ 0 w 7"/>
                <a:gd name="T3" fmla="*/ 7 h 7"/>
                <a:gd name="T4" fmla="*/ 2 w 7"/>
                <a:gd name="T5" fmla="*/ 7 h 7"/>
                <a:gd name="T6" fmla="*/ 7 w 7"/>
                <a:gd name="T7" fmla="*/ 2 h 7"/>
                <a:gd name="T8" fmla="*/ 7 w 7"/>
                <a:gd name="T9" fmla="*/ 0 h 7"/>
                <a:gd name="T10" fmla="*/ 4 w 7"/>
                <a:gd name="T11" fmla="*/ 0 h 7"/>
                <a:gd name="T12" fmla="*/ 0 w 7"/>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0" y="2"/>
                  </a:moveTo>
                  <a:lnTo>
                    <a:pt x="0" y="7"/>
                  </a:lnTo>
                  <a:lnTo>
                    <a:pt x="2" y="7"/>
                  </a:lnTo>
                  <a:lnTo>
                    <a:pt x="7" y="2"/>
                  </a:lnTo>
                  <a:lnTo>
                    <a:pt x="7" y="0"/>
                  </a:lnTo>
                  <a:lnTo>
                    <a:pt x="4"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78" name="Freeform 681"/>
            <p:cNvSpPr>
              <a:spLocks/>
            </p:cNvSpPr>
            <p:nvPr/>
          </p:nvSpPr>
          <p:spPr bwMode="auto">
            <a:xfrm>
              <a:off x="6126089" y="3423709"/>
              <a:ext cx="18705" cy="24398"/>
            </a:xfrm>
            <a:custGeom>
              <a:avLst/>
              <a:gdLst>
                <a:gd name="T0" fmla="*/ 0 w 23"/>
                <a:gd name="T1" fmla="*/ 14 h 30"/>
                <a:gd name="T2" fmla="*/ 2 w 23"/>
                <a:gd name="T3" fmla="*/ 16 h 30"/>
                <a:gd name="T4" fmla="*/ 2 w 23"/>
                <a:gd name="T5" fmla="*/ 18 h 30"/>
                <a:gd name="T6" fmla="*/ 4 w 23"/>
                <a:gd name="T7" fmla="*/ 23 h 30"/>
                <a:gd name="T8" fmla="*/ 7 w 23"/>
                <a:gd name="T9" fmla="*/ 23 h 30"/>
                <a:gd name="T10" fmla="*/ 11 w 23"/>
                <a:gd name="T11" fmla="*/ 23 h 30"/>
                <a:gd name="T12" fmla="*/ 11 w 23"/>
                <a:gd name="T13" fmla="*/ 26 h 30"/>
                <a:gd name="T14" fmla="*/ 9 w 23"/>
                <a:gd name="T15" fmla="*/ 28 h 30"/>
                <a:gd name="T16" fmla="*/ 11 w 23"/>
                <a:gd name="T17" fmla="*/ 30 h 30"/>
                <a:gd name="T18" fmla="*/ 14 w 23"/>
                <a:gd name="T19" fmla="*/ 30 h 30"/>
                <a:gd name="T20" fmla="*/ 16 w 23"/>
                <a:gd name="T21" fmla="*/ 28 h 30"/>
                <a:gd name="T22" fmla="*/ 16 w 23"/>
                <a:gd name="T23" fmla="*/ 26 h 30"/>
                <a:gd name="T24" fmla="*/ 21 w 23"/>
                <a:gd name="T25" fmla="*/ 23 h 30"/>
                <a:gd name="T26" fmla="*/ 21 w 23"/>
                <a:gd name="T27" fmla="*/ 21 h 30"/>
                <a:gd name="T28" fmla="*/ 21 w 23"/>
                <a:gd name="T29" fmla="*/ 18 h 30"/>
                <a:gd name="T30" fmla="*/ 18 w 23"/>
                <a:gd name="T31" fmla="*/ 16 h 30"/>
                <a:gd name="T32" fmla="*/ 18 w 23"/>
                <a:gd name="T33" fmla="*/ 14 h 30"/>
                <a:gd name="T34" fmla="*/ 21 w 23"/>
                <a:gd name="T35" fmla="*/ 11 h 30"/>
                <a:gd name="T36" fmla="*/ 23 w 23"/>
                <a:gd name="T37" fmla="*/ 7 h 30"/>
                <a:gd name="T38" fmla="*/ 23 w 23"/>
                <a:gd name="T39" fmla="*/ 4 h 30"/>
                <a:gd name="T40" fmla="*/ 21 w 23"/>
                <a:gd name="T41" fmla="*/ 0 h 30"/>
                <a:gd name="T42" fmla="*/ 16 w 23"/>
                <a:gd name="T43" fmla="*/ 0 h 30"/>
                <a:gd name="T44" fmla="*/ 11 w 23"/>
                <a:gd name="T45" fmla="*/ 2 h 30"/>
                <a:gd name="T46" fmla="*/ 9 w 23"/>
                <a:gd name="T47" fmla="*/ 4 h 30"/>
                <a:gd name="T48" fmla="*/ 11 w 23"/>
                <a:gd name="T49" fmla="*/ 7 h 30"/>
                <a:gd name="T50" fmla="*/ 14 w 23"/>
                <a:gd name="T51" fmla="*/ 9 h 30"/>
                <a:gd name="T52" fmla="*/ 14 w 23"/>
                <a:gd name="T53" fmla="*/ 11 h 30"/>
                <a:gd name="T54" fmla="*/ 11 w 23"/>
                <a:gd name="T55" fmla="*/ 11 h 30"/>
                <a:gd name="T56" fmla="*/ 11 w 23"/>
                <a:gd name="T57" fmla="*/ 11 h 30"/>
                <a:gd name="T58" fmla="*/ 7 w 23"/>
                <a:gd name="T59" fmla="*/ 9 h 30"/>
                <a:gd name="T60" fmla="*/ 7 w 23"/>
                <a:gd name="T61" fmla="*/ 7 h 30"/>
                <a:gd name="T62" fmla="*/ 4 w 23"/>
                <a:gd name="T63" fmla="*/ 4 h 30"/>
                <a:gd name="T64" fmla="*/ 4 w 23"/>
                <a:gd name="T65" fmla="*/ 7 h 30"/>
                <a:gd name="T66" fmla="*/ 2 w 23"/>
                <a:gd name="T67" fmla="*/ 9 h 30"/>
                <a:gd name="T68" fmla="*/ 0 w 23"/>
                <a:gd name="T69" fmla="*/ 9 h 30"/>
                <a:gd name="T70" fmla="*/ 0 w 23"/>
                <a:gd name="T71" fmla="*/ 1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 h="30">
                  <a:moveTo>
                    <a:pt x="0" y="14"/>
                  </a:moveTo>
                  <a:lnTo>
                    <a:pt x="2" y="16"/>
                  </a:lnTo>
                  <a:lnTo>
                    <a:pt x="2" y="18"/>
                  </a:lnTo>
                  <a:lnTo>
                    <a:pt x="4" y="23"/>
                  </a:lnTo>
                  <a:lnTo>
                    <a:pt x="7" y="23"/>
                  </a:lnTo>
                  <a:lnTo>
                    <a:pt x="11" y="23"/>
                  </a:lnTo>
                  <a:lnTo>
                    <a:pt x="11" y="26"/>
                  </a:lnTo>
                  <a:lnTo>
                    <a:pt x="9" y="28"/>
                  </a:lnTo>
                  <a:lnTo>
                    <a:pt x="11" y="30"/>
                  </a:lnTo>
                  <a:lnTo>
                    <a:pt x="14" y="30"/>
                  </a:lnTo>
                  <a:lnTo>
                    <a:pt x="16" y="28"/>
                  </a:lnTo>
                  <a:lnTo>
                    <a:pt x="16" y="26"/>
                  </a:lnTo>
                  <a:lnTo>
                    <a:pt x="21" y="23"/>
                  </a:lnTo>
                  <a:lnTo>
                    <a:pt x="21" y="21"/>
                  </a:lnTo>
                  <a:lnTo>
                    <a:pt x="21" y="18"/>
                  </a:lnTo>
                  <a:lnTo>
                    <a:pt x="18" y="16"/>
                  </a:lnTo>
                  <a:lnTo>
                    <a:pt x="18" y="14"/>
                  </a:lnTo>
                  <a:lnTo>
                    <a:pt x="21" y="11"/>
                  </a:lnTo>
                  <a:lnTo>
                    <a:pt x="23" y="7"/>
                  </a:lnTo>
                  <a:lnTo>
                    <a:pt x="23" y="4"/>
                  </a:lnTo>
                  <a:lnTo>
                    <a:pt x="21" y="0"/>
                  </a:lnTo>
                  <a:lnTo>
                    <a:pt x="16" y="0"/>
                  </a:lnTo>
                  <a:lnTo>
                    <a:pt x="11" y="2"/>
                  </a:lnTo>
                  <a:lnTo>
                    <a:pt x="9" y="4"/>
                  </a:lnTo>
                  <a:lnTo>
                    <a:pt x="11" y="7"/>
                  </a:lnTo>
                  <a:lnTo>
                    <a:pt x="14" y="9"/>
                  </a:lnTo>
                  <a:lnTo>
                    <a:pt x="14" y="11"/>
                  </a:lnTo>
                  <a:lnTo>
                    <a:pt x="11" y="11"/>
                  </a:lnTo>
                  <a:lnTo>
                    <a:pt x="11" y="11"/>
                  </a:lnTo>
                  <a:lnTo>
                    <a:pt x="7" y="9"/>
                  </a:lnTo>
                  <a:lnTo>
                    <a:pt x="7" y="7"/>
                  </a:lnTo>
                  <a:lnTo>
                    <a:pt x="4" y="4"/>
                  </a:lnTo>
                  <a:lnTo>
                    <a:pt x="4" y="7"/>
                  </a:lnTo>
                  <a:lnTo>
                    <a:pt x="2" y="9"/>
                  </a:lnTo>
                  <a:lnTo>
                    <a:pt x="0" y="9"/>
                  </a:lnTo>
                  <a:lnTo>
                    <a:pt x="0"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79" name="Freeform 682"/>
            <p:cNvSpPr>
              <a:spLocks/>
            </p:cNvSpPr>
            <p:nvPr/>
          </p:nvSpPr>
          <p:spPr bwMode="auto">
            <a:xfrm>
              <a:off x="6154555" y="3453800"/>
              <a:ext cx="8133" cy="9760"/>
            </a:xfrm>
            <a:custGeom>
              <a:avLst/>
              <a:gdLst>
                <a:gd name="T0" fmla="*/ 0 w 10"/>
                <a:gd name="T1" fmla="*/ 7 h 12"/>
                <a:gd name="T2" fmla="*/ 0 w 10"/>
                <a:gd name="T3" fmla="*/ 10 h 12"/>
                <a:gd name="T4" fmla="*/ 0 w 10"/>
                <a:gd name="T5" fmla="*/ 12 h 12"/>
                <a:gd name="T6" fmla="*/ 5 w 10"/>
                <a:gd name="T7" fmla="*/ 12 h 12"/>
                <a:gd name="T8" fmla="*/ 7 w 10"/>
                <a:gd name="T9" fmla="*/ 10 h 12"/>
                <a:gd name="T10" fmla="*/ 10 w 10"/>
                <a:gd name="T11" fmla="*/ 10 h 12"/>
                <a:gd name="T12" fmla="*/ 10 w 10"/>
                <a:gd name="T13" fmla="*/ 7 h 12"/>
                <a:gd name="T14" fmla="*/ 10 w 10"/>
                <a:gd name="T15" fmla="*/ 5 h 12"/>
                <a:gd name="T16" fmla="*/ 10 w 10"/>
                <a:gd name="T17" fmla="*/ 0 h 12"/>
                <a:gd name="T18" fmla="*/ 7 w 10"/>
                <a:gd name="T19" fmla="*/ 0 h 12"/>
                <a:gd name="T20" fmla="*/ 5 w 10"/>
                <a:gd name="T21" fmla="*/ 0 h 12"/>
                <a:gd name="T22" fmla="*/ 5 w 10"/>
                <a:gd name="T23" fmla="*/ 0 h 12"/>
                <a:gd name="T24" fmla="*/ 0 w 10"/>
                <a:gd name="T25" fmla="*/ 0 h 12"/>
                <a:gd name="T26" fmla="*/ 0 w 10"/>
                <a:gd name="T27" fmla="*/ 5 h 12"/>
                <a:gd name="T28" fmla="*/ 5 w 10"/>
                <a:gd name="T29" fmla="*/ 5 h 12"/>
                <a:gd name="T30" fmla="*/ 2 w 10"/>
                <a:gd name="T31" fmla="*/ 5 h 12"/>
                <a:gd name="T32" fmla="*/ 0 w 10"/>
                <a:gd name="T33"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 h="12">
                  <a:moveTo>
                    <a:pt x="0" y="7"/>
                  </a:moveTo>
                  <a:lnTo>
                    <a:pt x="0" y="10"/>
                  </a:lnTo>
                  <a:lnTo>
                    <a:pt x="0" y="12"/>
                  </a:lnTo>
                  <a:lnTo>
                    <a:pt x="5" y="12"/>
                  </a:lnTo>
                  <a:lnTo>
                    <a:pt x="7" y="10"/>
                  </a:lnTo>
                  <a:lnTo>
                    <a:pt x="10" y="10"/>
                  </a:lnTo>
                  <a:lnTo>
                    <a:pt x="10" y="7"/>
                  </a:lnTo>
                  <a:lnTo>
                    <a:pt x="10" y="5"/>
                  </a:lnTo>
                  <a:lnTo>
                    <a:pt x="10" y="0"/>
                  </a:lnTo>
                  <a:lnTo>
                    <a:pt x="7" y="0"/>
                  </a:lnTo>
                  <a:lnTo>
                    <a:pt x="5" y="0"/>
                  </a:lnTo>
                  <a:lnTo>
                    <a:pt x="5" y="0"/>
                  </a:lnTo>
                  <a:lnTo>
                    <a:pt x="0" y="0"/>
                  </a:lnTo>
                  <a:lnTo>
                    <a:pt x="0" y="5"/>
                  </a:lnTo>
                  <a:lnTo>
                    <a:pt x="5" y="5"/>
                  </a:lnTo>
                  <a:lnTo>
                    <a:pt x="2" y="5"/>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80" name="Freeform 683"/>
            <p:cNvSpPr>
              <a:spLocks/>
            </p:cNvSpPr>
            <p:nvPr/>
          </p:nvSpPr>
          <p:spPr bwMode="auto">
            <a:xfrm>
              <a:off x="6139103" y="3446481"/>
              <a:ext cx="4066" cy="4066"/>
            </a:xfrm>
            <a:custGeom>
              <a:avLst/>
              <a:gdLst>
                <a:gd name="T0" fmla="*/ 0 w 5"/>
                <a:gd name="T1" fmla="*/ 2 h 5"/>
                <a:gd name="T2" fmla="*/ 0 w 5"/>
                <a:gd name="T3" fmla="*/ 5 h 5"/>
                <a:gd name="T4" fmla="*/ 2 w 5"/>
                <a:gd name="T5" fmla="*/ 2 h 5"/>
                <a:gd name="T6" fmla="*/ 5 w 5"/>
                <a:gd name="T7" fmla="*/ 0 h 5"/>
                <a:gd name="T8" fmla="*/ 5 w 5"/>
                <a:gd name="T9" fmla="*/ 0 h 5"/>
                <a:gd name="T10" fmla="*/ 2 w 5"/>
                <a:gd name="T11" fmla="*/ 0 h 5"/>
                <a:gd name="T12" fmla="*/ 0 w 5"/>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0" y="2"/>
                  </a:moveTo>
                  <a:lnTo>
                    <a:pt x="0" y="5"/>
                  </a:lnTo>
                  <a:lnTo>
                    <a:pt x="2" y="2"/>
                  </a:lnTo>
                  <a:lnTo>
                    <a:pt x="5" y="0"/>
                  </a:lnTo>
                  <a:lnTo>
                    <a:pt x="5"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81" name="Freeform 684"/>
            <p:cNvSpPr>
              <a:spLocks/>
            </p:cNvSpPr>
            <p:nvPr/>
          </p:nvSpPr>
          <p:spPr bwMode="auto">
            <a:xfrm>
              <a:off x="6144795" y="3431028"/>
              <a:ext cx="2440" cy="4066"/>
            </a:xfrm>
            <a:custGeom>
              <a:avLst/>
              <a:gdLst>
                <a:gd name="T0" fmla="*/ 0 w 3"/>
                <a:gd name="T1" fmla="*/ 0 h 5"/>
                <a:gd name="T2" fmla="*/ 0 w 3"/>
                <a:gd name="T3" fmla="*/ 5 h 5"/>
                <a:gd name="T4" fmla="*/ 3 w 3"/>
                <a:gd name="T5" fmla="*/ 5 h 5"/>
                <a:gd name="T6" fmla="*/ 0 w 3"/>
                <a:gd name="T7" fmla="*/ 0 h 5"/>
              </a:gdLst>
              <a:ahLst/>
              <a:cxnLst>
                <a:cxn ang="0">
                  <a:pos x="T0" y="T1"/>
                </a:cxn>
                <a:cxn ang="0">
                  <a:pos x="T2" y="T3"/>
                </a:cxn>
                <a:cxn ang="0">
                  <a:pos x="T4" y="T5"/>
                </a:cxn>
                <a:cxn ang="0">
                  <a:pos x="T6" y="T7"/>
                </a:cxn>
              </a:cxnLst>
              <a:rect l="0" t="0" r="r" b="b"/>
              <a:pathLst>
                <a:path w="3" h="5">
                  <a:moveTo>
                    <a:pt x="0" y="0"/>
                  </a:moveTo>
                  <a:lnTo>
                    <a:pt x="0" y="5"/>
                  </a:lnTo>
                  <a:lnTo>
                    <a:pt x="3" y="5"/>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82" name="Freeform 685"/>
            <p:cNvSpPr>
              <a:spLocks/>
            </p:cNvSpPr>
            <p:nvPr/>
          </p:nvSpPr>
          <p:spPr bwMode="auto">
            <a:xfrm>
              <a:off x="6083800" y="3383045"/>
              <a:ext cx="32531" cy="28464"/>
            </a:xfrm>
            <a:custGeom>
              <a:avLst/>
              <a:gdLst>
                <a:gd name="T0" fmla="*/ 40 w 40"/>
                <a:gd name="T1" fmla="*/ 0 h 35"/>
                <a:gd name="T2" fmla="*/ 35 w 40"/>
                <a:gd name="T3" fmla="*/ 5 h 35"/>
                <a:gd name="T4" fmla="*/ 28 w 40"/>
                <a:gd name="T5" fmla="*/ 7 h 35"/>
                <a:gd name="T6" fmla="*/ 26 w 40"/>
                <a:gd name="T7" fmla="*/ 7 h 35"/>
                <a:gd name="T8" fmla="*/ 23 w 40"/>
                <a:gd name="T9" fmla="*/ 12 h 35"/>
                <a:gd name="T10" fmla="*/ 21 w 40"/>
                <a:gd name="T11" fmla="*/ 16 h 35"/>
                <a:gd name="T12" fmla="*/ 16 w 40"/>
                <a:gd name="T13" fmla="*/ 19 h 35"/>
                <a:gd name="T14" fmla="*/ 11 w 40"/>
                <a:gd name="T15" fmla="*/ 19 h 35"/>
                <a:gd name="T16" fmla="*/ 7 w 40"/>
                <a:gd name="T17" fmla="*/ 24 h 35"/>
                <a:gd name="T18" fmla="*/ 7 w 40"/>
                <a:gd name="T19" fmla="*/ 21 h 35"/>
                <a:gd name="T20" fmla="*/ 2 w 40"/>
                <a:gd name="T21" fmla="*/ 21 h 35"/>
                <a:gd name="T22" fmla="*/ 2 w 40"/>
                <a:gd name="T23" fmla="*/ 26 h 35"/>
                <a:gd name="T24" fmla="*/ 0 w 40"/>
                <a:gd name="T25" fmla="*/ 28 h 35"/>
                <a:gd name="T26" fmla="*/ 0 w 40"/>
                <a:gd name="T27" fmla="*/ 31 h 35"/>
                <a:gd name="T28" fmla="*/ 2 w 40"/>
                <a:gd name="T29" fmla="*/ 31 h 35"/>
                <a:gd name="T30" fmla="*/ 7 w 40"/>
                <a:gd name="T31" fmla="*/ 35 h 35"/>
                <a:gd name="T32" fmla="*/ 4 w 40"/>
                <a:gd name="T33" fmla="*/ 31 h 35"/>
                <a:gd name="T34" fmla="*/ 7 w 40"/>
                <a:gd name="T35" fmla="*/ 26 h 35"/>
                <a:gd name="T36" fmla="*/ 14 w 40"/>
                <a:gd name="T37" fmla="*/ 24 h 35"/>
                <a:gd name="T38" fmla="*/ 14 w 40"/>
                <a:gd name="T39" fmla="*/ 24 h 35"/>
                <a:gd name="T40" fmla="*/ 18 w 40"/>
                <a:gd name="T41" fmla="*/ 24 h 35"/>
                <a:gd name="T42" fmla="*/ 21 w 40"/>
                <a:gd name="T43" fmla="*/ 24 h 35"/>
                <a:gd name="T44" fmla="*/ 26 w 40"/>
                <a:gd name="T45" fmla="*/ 24 h 35"/>
                <a:gd name="T46" fmla="*/ 28 w 40"/>
                <a:gd name="T47" fmla="*/ 24 h 35"/>
                <a:gd name="T48" fmla="*/ 33 w 40"/>
                <a:gd name="T49" fmla="*/ 24 h 35"/>
                <a:gd name="T50" fmla="*/ 35 w 40"/>
                <a:gd name="T51" fmla="*/ 24 h 35"/>
                <a:gd name="T52" fmla="*/ 37 w 40"/>
                <a:gd name="T53" fmla="*/ 16 h 35"/>
                <a:gd name="T54" fmla="*/ 37 w 40"/>
                <a:gd name="T55" fmla="*/ 12 h 35"/>
                <a:gd name="T56" fmla="*/ 37 w 40"/>
                <a:gd name="T57" fmla="*/ 9 h 35"/>
                <a:gd name="T58" fmla="*/ 37 w 40"/>
                <a:gd name="T59" fmla="*/ 7 h 35"/>
                <a:gd name="T60" fmla="*/ 40 w 40"/>
                <a:gd name="T61" fmla="*/ 0 h 35"/>
                <a:gd name="T62" fmla="*/ 40 w 40"/>
                <a:gd name="T6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 h="35">
                  <a:moveTo>
                    <a:pt x="40" y="0"/>
                  </a:moveTo>
                  <a:lnTo>
                    <a:pt x="35" y="5"/>
                  </a:lnTo>
                  <a:lnTo>
                    <a:pt x="28" y="7"/>
                  </a:lnTo>
                  <a:lnTo>
                    <a:pt x="26" y="7"/>
                  </a:lnTo>
                  <a:lnTo>
                    <a:pt x="23" y="12"/>
                  </a:lnTo>
                  <a:lnTo>
                    <a:pt x="21" y="16"/>
                  </a:lnTo>
                  <a:lnTo>
                    <a:pt x="16" y="19"/>
                  </a:lnTo>
                  <a:lnTo>
                    <a:pt x="11" y="19"/>
                  </a:lnTo>
                  <a:lnTo>
                    <a:pt x="7" y="24"/>
                  </a:lnTo>
                  <a:lnTo>
                    <a:pt x="7" y="21"/>
                  </a:lnTo>
                  <a:lnTo>
                    <a:pt x="2" y="21"/>
                  </a:lnTo>
                  <a:lnTo>
                    <a:pt x="2" y="26"/>
                  </a:lnTo>
                  <a:lnTo>
                    <a:pt x="0" y="28"/>
                  </a:lnTo>
                  <a:lnTo>
                    <a:pt x="0" y="31"/>
                  </a:lnTo>
                  <a:lnTo>
                    <a:pt x="2" y="31"/>
                  </a:lnTo>
                  <a:lnTo>
                    <a:pt x="7" y="35"/>
                  </a:lnTo>
                  <a:lnTo>
                    <a:pt x="4" y="31"/>
                  </a:lnTo>
                  <a:lnTo>
                    <a:pt x="7" y="26"/>
                  </a:lnTo>
                  <a:lnTo>
                    <a:pt x="14" y="24"/>
                  </a:lnTo>
                  <a:lnTo>
                    <a:pt x="14" y="24"/>
                  </a:lnTo>
                  <a:lnTo>
                    <a:pt x="18" y="24"/>
                  </a:lnTo>
                  <a:lnTo>
                    <a:pt x="21" y="24"/>
                  </a:lnTo>
                  <a:lnTo>
                    <a:pt x="26" y="24"/>
                  </a:lnTo>
                  <a:lnTo>
                    <a:pt x="28" y="24"/>
                  </a:lnTo>
                  <a:lnTo>
                    <a:pt x="33" y="24"/>
                  </a:lnTo>
                  <a:lnTo>
                    <a:pt x="35" y="24"/>
                  </a:lnTo>
                  <a:lnTo>
                    <a:pt x="37" y="16"/>
                  </a:lnTo>
                  <a:lnTo>
                    <a:pt x="37" y="12"/>
                  </a:lnTo>
                  <a:lnTo>
                    <a:pt x="37" y="9"/>
                  </a:lnTo>
                  <a:lnTo>
                    <a:pt x="37" y="7"/>
                  </a:lnTo>
                  <a:lnTo>
                    <a:pt x="40" y="0"/>
                  </a:lnTo>
                  <a:lnTo>
                    <a:pt x="4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83" name="Freeform 686"/>
            <p:cNvSpPr>
              <a:spLocks/>
            </p:cNvSpPr>
            <p:nvPr/>
          </p:nvSpPr>
          <p:spPr bwMode="auto">
            <a:xfrm>
              <a:off x="6123650" y="3448108"/>
              <a:ext cx="15452" cy="8133"/>
            </a:xfrm>
            <a:custGeom>
              <a:avLst/>
              <a:gdLst>
                <a:gd name="T0" fmla="*/ 3 w 19"/>
                <a:gd name="T1" fmla="*/ 5 h 10"/>
                <a:gd name="T2" fmla="*/ 0 w 19"/>
                <a:gd name="T3" fmla="*/ 5 h 10"/>
                <a:gd name="T4" fmla="*/ 3 w 19"/>
                <a:gd name="T5" fmla="*/ 7 h 10"/>
                <a:gd name="T6" fmla="*/ 7 w 19"/>
                <a:gd name="T7" fmla="*/ 10 h 10"/>
                <a:gd name="T8" fmla="*/ 12 w 19"/>
                <a:gd name="T9" fmla="*/ 10 h 10"/>
                <a:gd name="T10" fmla="*/ 14 w 19"/>
                <a:gd name="T11" fmla="*/ 7 h 10"/>
                <a:gd name="T12" fmla="*/ 17 w 19"/>
                <a:gd name="T13" fmla="*/ 10 h 10"/>
                <a:gd name="T14" fmla="*/ 17 w 19"/>
                <a:gd name="T15" fmla="*/ 10 h 10"/>
                <a:gd name="T16" fmla="*/ 17 w 19"/>
                <a:gd name="T17" fmla="*/ 7 h 10"/>
                <a:gd name="T18" fmla="*/ 19 w 19"/>
                <a:gd name="T19" fmla="*/ 3 h 10"/>
                <a:gd name="T20" fmla="*/ 19 w 19"/>
                <a:gd name="T21" fmla="*/ 0 h 10"/>
                <a:gd name="T22" fmla="*/ 17 w 19"/>
                <a:gd name="T23" fmla="*/ 3 h 10"/>
                <a:gd name="T24" fmla="*/ 14 w 19"/>
                <a:gd name="T25" fmla="*/ 0 h 10"/>
                <a:gd name="T26" fmla="*/ 12 w 19"/>
                <a:gd name="T27" fmla="*/ 5 h 10"/>
                <a:gd name="T28" fmla="*/ 10 w 19"/>
                <a:gd name="T29" fmla="*/ 5 h 10"/>
                <a:gd name="T30" fmla="*/ 7 w 19"/>
                <a:gd name="T31" fmla="*/ 5 h 10"/>
                <a:gd name="T32" fmla="*/ 5 w 19"/>
                <a:gd name="T33" fmla="*/ 0 h 10"/>
                <a:gd name="T34" fmla="*/ 3 w 19"/>
                <a:gd name="T35" fmla="*/ 0 h 10"/>
                <a:gd name="T36" fmla="*/ 0 w 19"/>
                <a:gd name="T37" fmla="*/ 3 h 10"/>
                <a:gd name="T38" fmla="*/ 3 w 19"/>
                <a:gd name="T3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10">
                  <a:moveTo>
                    <a:pt x="3" y="5"/>
                  </a:moveTo>
                  <a:lnTo>
                    <a:pt x="0" y="5"/>
                  </a:lnTo>
                  <a:lnTo>
                    <a:pt x="3" y="7"/>
                  </a:lnTo>
                  <a:lnTo>
                    <a:pt x="7" y="10"/>
                  </a:lnTo>
                  <a:lnTo>
                    <a:pt x="12" y="10"/>
                  </a:lnTo>
                  <a:lnTo>
                    <a:pt x="14" y="7"/>
                  </a:lnTo>
                  <a:lnTo>
                    <a:pt x="17" y="10"/>
                  </a:lnTo>
                  <a:lnTo>
                    <a:pt x="17" y="10"/>
                  </a:lnTo>
                  <a:lnTo>
                    <a:pt x="17" y="7"/>
                  </a:lnTo>
                  <a:lnTo>
                    <a:pt x="19" y="3"/>
                  </a:lnTo>
                  <a:lnTo>
                    <a:pt x="19" y="0"/>
                  </a:lnTo>
                  <a:lnTo>
                    <a:pt x="17" y="3"/>
                  </a:lnTo>
                  <a:lnTo>
                    <a:pt x="14" y="0"/>
                  </a:lnTo>
                  <a:lnTo>
                    <a:pt x="12" y="5"/>
                  </a:lnTo>
                  <a:lnTo>
                    <a:pt x="10" y="5"/>
                  </a:lnTo>
                  <a:lnTo>
                    <a:pt x="7" y="5"/>
                  </a:lnTo>
                  <a:lnTo>
                    <a:pt x="5" y="0"/>
                  </a:lnTo>
                  <a:lnTo>
                    <a:pt x="3" y="0"/>
                  </a:lnTo>
                  <a:lnTo>
                    <a:pt x="0" y="3"/>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84" name="Freeform 687"/>
            <p:cNvSpPr>
              <a:spLocks/>
            </p:cNvSpPr>
            <p:nvPr/>
          </p:nvSpPr>
          <p:spPr bwMode="auto">
            <a:xfrm>
              <a:off x="6177325" y="3438348"/>
              <a:ext cx="6506" cy="9760"/>
            </a:xfrm>
            <a:custGeom>
              <a:avLst/>
              <a:gdLst>
                <a:gd name="T0" fmla="*/ 8 w 8"/>
                <a:gd name="T1" fmla="*/ 8 h 12"/>
                <a:gd name="T2" fmla="*/ 5 w 8"/>
                <a:gd name="T3" fmla="*/ 3 h 12"/>
                <a:gd name="T4" fmla="*/ 0 w 8"/>
                <a:gd name="T5" fmla="*/ 0 h 12"/>
                <a:gd name="T6" fmla="*/ 0 w 8"/>
                <a:gd name="T7" fmla="*/ 5 h 12"/>
                <a:gd name="T8" fmla="*/ 0 w 8"/>
                <a:gd name="T9" fmla="*/ 10 h 12"/>
                <a:gd name="T10" fmla="*/ 8 w 8"/>
                <a:gd name="T11" fmla="*/ 12 h 12"/>
                <a:gd name="T12" fmla="*/ 8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8" y="8"/>
                  </a:moveTo>
                  <a:lnTo>
                    <a:pt x="5" y="3"/>
                  </a:lnTo>
                  <a:lnTo>
                    <a:pt x="0" y="0"/>
                  </a:lnTo>
                  <a:lnTo>
                    <a:pt x="0" y="5"/>
                  </a:lnTo>
                  <a:lnTo>
                    <a:pt x="0" y="10"/>
                  </a:lnTo>
                  <a:lnTo>
                    <a:pt x="8" y="12"/>
                  </a:lnTo>
                  <a:lnTo>
                    <a:pt x="8"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85" name="Freeform 688"/>
            <p:cNvSpPr>
              <a:spLocks/>
            </p:cNvSpPr>
            <p:nvPr/>
          </p:nvSpPr>
          <p:spPr bwMode="auto">
            <a:xfrm>
              <a:off x="6079733" y="3402565"/>
              <a:ext cx="43917" cy="47983"/>
            </a:xfrm>
            <a:custGeom>
              <a:avLst/>
              <a:gdLst>
                <a:gd name="T0" fmla="*/ 26 w 54"/>
                <a:gd name="T1" fmla="*/ 59 h 59"/>
                <a:gd name="T2" fmla="*/ 28 w 54"/>
                <a:gd name="T3" fmla="*/ 59 h 59"/>
                <a:gd name="T4" fmla="*/ 26 w 54"/>
                <a:gd name="T5" fmla="*/ 54 h 59"/>
                <a:gd name="T6" fmla="*/ 26 w 54"/>
                <a:gd name="T7" fmla="*/ 52 h 59"/>
                <a:gd name="T8" fmla="*/ 28 w 54"/>
                <a:gd name="T9" fmla="*/ 44 h 59"/>
                <a:gd name="T10" fmla="*/ 26 w 54"/>
                <a:gd name="T11" fmla="*/ 42 h 59"/>
                <a:gd name="T12" fmla="*/ 33 w 54"/>
                <a:gd name="T13" fmla="*/ 37 h 59"/>
                <a:gd name="T14" fmla="*/ 38 w 54"/>
                <a:gd name="T15" fmla="*/ 35 h 59"/>
                <a:gd name="T16" fmla="*/ 40 w 54"/>
                <a:gd name="T17" fmla="*/ 28 h 59"/>
                <a:gd name="T18" fmla="*/ 42 w 54"/>
                <a:gd name="T19" fmla="*/ 21 h 59"/>
                <a:gd name="T20" fmla="*/ 47 w 54"/>
                <a:gd name="T21" fmla="*/ 23 h 59"/>
                <a:gd name="T22" fmla="*/ 49 w 54"/>
                <a:gd name="T23" fmla="*/ 23 h 59"/>
                <a:gd name="T24" fmla="*/ 54 w 54"/>
                <a:gd name="T25" fmla="*/ 18 h 59"/>
                <a:gd name="T26" fmla="*/ 47 w 54"/>
                <a:gd name="T27" fmla="*/ 16 h 59"/>
                <a:gd name="T28" fmla="*/ 40 w 54"/>
                <a:gd name="T29" fmla="*/ 14 h 59"/>
                <a:gd name="T30" fmla="*/ 35 w 54"/>
                <a:gd name="T31" fmla="*/ 9 h 59"/>
                <a:gd name="T32" fmla="*/ 38 w 54"/>
                <a:gd name="T33" fmla="*/ 2 h 59"/>
                <a:gd name="T34" fmla="*/ 28 w 54"/>
                <a:gd name="T35" fmla="*/ 0 h 59"/>
                <a:gd name="T36" fmla="*/ 21 w 54"/>
                <a:gd name="T37" fmla="*/ 2 h 59"/>
                <a:gd name="T38" fmla="*/ 23 w 54"/>
                <a:gd name="T39" fmla="*/ 7 h 59"/>
                <a:gd name="T40" fmla="*/ 26 w 54"/>
                <a:gd name="T41" fmla="*/ 14 h 59"/>
                <a:gd name="T42" fmla="*/ 23 w 54"/>
                <a:gd name="T43" fmla="*/ 14 h 59"/>
                <a:gd name="T44" fmla="*/ 19 w 54"/>
                <a:gd name="T45" fmla="*/ 11 h 59"/>
                <a:gd name="T46" fmla="*/ 19 w 54"/>
                <a:gd name="T47" fmla="*/ 7 h 59"/>
                <a:gd name="T48" fmla="*/ 14 w 54"/>
                <a:gd name="T49" fmla="*/ 11 h 59"/>
                <a:gd name="T50" fmla="*/ 12 w 54"/>
                <a:gd name="T51" fmla="*/ 16 h 59"/>
                <a:gd name="T52" fmla="*/ 7 w 54"/>
                <a:gd name="T53" fmla="*/ 14 h 59"/>
                <a:gd name="T54" fmla="*/ 2 w 54"/>
                <a:gd name="T55" fmla="*/ 14 h 59"/>
                <a:gd name="T56" fmla="*/ 7 w 54"/>
                <a:gd name="T57" fmla="*/ 21 h 59"/>
                <a:gd name="T58" fmla="*/ 2 w 54"/>
                <a:gd name="T59" fmla="*/ 21 h 59"/>
                <a:gd name="T60" fmla="*/ 5 w 54"/>
                <a:gd name="T61" fmla="*/ 28 h 59"/>
                <a:gd name="T62" fmla="*/ 7 w 54"/>
                <a:gd name="T63" fmla="*/ 33 h 59"/>
                <a:gd name="T64" fmla="*/ 0 w 54"/>
                <a:gd name="T65" fmla="*/ 42 h 59"/>
                <a:gd name="T66" fmla="*/ 5 w 54"/>
                <a:gd name="T67" fmla="*/ 42 h 59"/>
                <a:gd name="T68" fmla="*/ 12 w 54"/>
                <a:gd name="T69" fmla="*/ 52 h 59"/>
                <a:gd name="T70" fmla="*/ 9 w 54"/>
                <a:gd name="T71" fmla="*/ 56 h 59"/>
                <a:gd name="T72" fmla="*/ 23 w 54"/>
                <a:gd name="T73"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4" h="59">
                  <a:moveTo>
                    <a:pt x="23" y="59"/>
                  </a:moveTo>
                  <a:lnTo>
                    <a:pt x="26" y="59"/>
                  </a:lnTo>
                  <a:lnTo>
                    <a:pt x="28" y="59"/>
                  </a:lnTo>
                  <a:lnTo>
                    <a:pt x="28" y="59"/>
                  </a:lnTo>
                  <a:lnTo>
                    <a:pt x="31" y="56"/>
                  </a:lnTo>
                  <a:lnTo>
                    <a:pt x="26" y="54"/>
                  </a:lnTo>
                  <a:lnTo>
                    <a:pt x="26" y="54"/>
                  </a:lnTo>
                  <a:lnTo>
                    <a:pt x="26" y="52"/>
                  </a:lnTo>
                  <a:lnTo>
                    <a:pt x="28" y="49"/>
                  </a:lnTo>
                  <a:lnTo>
                    <a:pt x="28" y="44"/>
                  </a:lnTo>
                  <a:lnTo>
                    <a:pt x="26" y="44"/>
                  </a:lnTo>
                  <a:lnTo>
                    <a:pt x="26" y="42"/>
                  </a:lnTo>
                  <a:lnTo>
                    <a:pt x="35" y="37"/>
                  </a:lnTo>
                  <a:lnTo>
                    <a:pt x="33" y="37"/>
                  </a:lnTo>
                  <a:lnTo>
                    <a:pt x="35" y="33"/>
                  </a:lnTo>
                  <a:lnTo>
                    <a:pt x="38" y="35"/>
                  </a:lnTo>
                  <a:lnTo>
                    <a:pt x="42" y="33"/>
                  </a:lnTo>
                  <a:lnTo>
                    <a:pt x="40" y="28"/>
                  </a:lnTo>
                  <a:lnTo>
                    <a:pt x="40" y="23"/>
                  </a:lnTo>
                  <a:lnTo>
                    <a:pt x="42" y="21"/>
                  </a:lnTo>
                  <a:lnTo>
                    <a:pt x="45" y="21"/>
                  </a:lnTo>
                  <a:lnTo>
                    <a:pt x="47" y="23"/>
                  </a:lnTo>
                  <a:lnTo>
                    <a:pt x="49" y="23"/>
                  </a:lnTo>
                  <a:lnTo>
                    <a:pt x="49" y="23"/>
                  </a:lnTo>
                  <a:lnTo>
                    <a:pt x="52" y="21"/>
                  </a:lnTo>
                  <a:lnTo>
                    <a:pt x="54" y="18"/>
                  </a:lnTo>
                  <a:lnTo>
                    <a:pt x="49" y="14"/>
                  </a:lnTo>
                  <a:lnTo>
                    <a:pt x="47" y="16"/>
                  </a:lnTo>
                  <a:lnTo>
                    <a:pt x="42" y="16"/>
                  </a:lnTo>
                  <a:lnTo>
                    <a:pt x="40" y="14"/>
                  </a:lnTo>
                  <a:lnTo>
                    <a:pt x="38" y="9"/>
                  </a:lnTo>
                  <a:lnTo>
                    <a:pt x="35" y="9"/>
                  </a:lnTo>
                  <a:lnTo>
                    <a:pt x="38" y="7"/>
                  </a:lnTo>
                  <a:lnTo>
                    <a:pt x="38" y="2"/>
                  </a:lnTo>
                  <a:lnTo>
                    <a:pt x="35" y="0"/>
                  </a:lnTo>
                  <a:lnTo>
                    <a:pt x="28" y="0"/>
                  </a:lnTo>
                  <a:lnTo>
                    <a:pt x="26" y="2"/>
                  </a:lnTo>
                  <a:lnTo>
                    <a:pt x="21" y="2"/>
                  </a:lnTo>
                  <a:lnTo>
                    <a:pt x="21" y="2"/>
                  </a:lnTo>
                  <a:lnTo>
                    <a:pt x="23" y="7"/>
                  </a:lnTo>
                  <a:lnTo>
                    <a:pt x="23" y="9"/>
                  </a:lnTo>
                  <a:lnTo>
                    <a:pt x="26" y="14"/>
                  </a:lnTo>
                  <a:lnTo>
                    <a:pt x="26" y="14"/>
                  </a:lnTo>
                  <a:lnTo>
                    <a:pt x="23" y="14"/>
                  </a:lnTo>
                  <a:lnTo>
                    <a:pt x="19" y="14"/>
                  </a:lnTo>
                  <a:lnTo>
                    <a:pt x="19" y="11"/>
                  </a:lnTo>
                  <a:lnTo>
                    <a:pt x="21" y="9"/>
                  </a:lnTo>
                  <a:lnTo>
                    <a:pt x="19" y="7"/>
                  </a:lnTo>
                  <a:lnTo>
                    <a:pt x="19" y="7"/>
                  </a:lnTo>
                  <a:lnTo>
                    <a:pt x="14" y="11"/>
                  </a:lnTo>
                  <a:lnTo>
                    <a:pt x="16" y="14"/>
                  </a:lnTo>
                  <a:lnTo>
                    <a:pt x="12" y="16"/>
                  </a:lnTo>
                  <a:lnTo>
                    <a:pt x="9" y="14"/>
                  </a:lnTo>
                  <a:lnTo>
                    <a:pt x="7" y="14"/>
                  </a:lnTo>
                  <a:lnTo>
                    <a:pt x="5" y="11"/>
                  </a:lnTo>
                  <a:lnTo>
                    <a:pt x="2" y="14"/>
                  </a:lnTo>
                  <a:lnTo>
                    <a:pt x="7" y="18"/>
                  </a:lnTo>
                  <a:lnTo>
                    <a:pt x="7" y="21"/>
                  </a:lnTo>
                  <a:lnTo>
                    <a:pt x="5" y="21"/>
                  </a:lnTo>
                  <a:lnTo>
                    <a:pt x="2" y="21"/>
                  </a:lnTo>
                  <a:lnTo>
                    <a:pt x="2" y="26"/>
                  </a:lnTo>
                  <a:lnTo>
                    <a:pt x="5" y="28"/>
                  </a:lnTo>
                  <a:lnTo>
                    <a:pt x="5" y="30"/>
                  </a:lnTo>
                  <a:lnTo>
                    <a:pt x="7" y="33"/>
                  </a:lnTo>
                  <a:lnTo>
                    <a:pt x="2" y="37"/>
                  </a:lnTo>
                  <a:lnTo>
                    <a:pt x="0" y="42"/>
                  </a:lnTo>
                  <a:lnTo>
                    <a:pt x="2" y="44"/>
                  </a:lnTo>
                  <a:lnTo>
                    <a:pt x="5" y="42"/>
                  </a:lnTo>
                  <a:lnTo>
                    <a:pt x="9" y="47"/>
                  </a:lnTo>
                  <a:lnTo>
                    <a:pt x="12" y="52"/>
                  </a:lnTo>
                  <a:lnTo>
                    <a:pt x="9" y="54"/>
                  </a:lnTo>
                  <a:lnTo>
                    <a:pt x="9" y="56"/>
                  </a:lnTo>
                  <a:lnTo>
                    <a:pt x="16" y="56"/>
                  </a:lnTo>
                  <a:lnTo>
                    <a:pt x="23" y="5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86" name="Freeform 689"/>
            <p:cNvSpPr>
              <a:spLocks/>
            </p:cNvSpPr>
            <p:nvPr/>
          </p:nvSpPr>
          <p:spPr bwMode="auto">
            <a:xfrm>
              <a:off x="6210670" y="3022765"/>
              <a:ext cx="7320" cy="11386"/>
            </a:xfrm>
            <a:custGeom>
              <a:avLst/>
              <a:gdLst>
                <a:gd name="T0" fmla="*/ 9 w 9"/>
                <a:gd name="T1" fmla="*/ 12 h 14"/>
                <a:gd name="T2" fmla="*/ 7 w 9"/>
                <a:gd name="T3" fmla="*/ 10 h 14"/>
                <a:gd name="T4" fmla="*/ 4 w 9"/>
                <a:gd name="T5" fmla="*/ 7 h 14"/>
                <a:gd name="T6" fmla="*/ 2 w 9"/>
                <a:gd name="T7" fmla="*/ 0 h 14"/>
                <a:gd name="T8" fmla="*/ 0 w 9"/>
                <a:gd name="T9" fmla="*/ 3 h 14"/>
                <a:gd name="T10" fmla="*/ 2 w 9"/>
                <a:gd name="T11" fmla="*/ 7 h 14"/>
                <a:gd name="T12" fmla="*/ 2 w 9"/>
                <a:gd name="T13" fmla="*/ 12 h 14"/>
                <a:gd name="T14" fmla="*/ 7 w 9"/>
                <a:gd name="T15" fmla="*/ 14 h 14"/>
                <a:gd name="T16" fmla="*/ 9 w 9"/>
                <a:gd name="T1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4">
                  <a:moveTo>
                    <a:pt x="9" y="12"/>
                  </a:moveTo>
                  <a:lnTo>
                    <a:pt x="7" y="10"/>
                  </a:lnTo>
                  <a:lnTo>
                    <a:pt x="4" y="7"/>
                  </a:lnTo>
                  <a:lnTo>
                    <a:pt x="2" y="0"/>
                  </a:lnTo>
                  <a:lnTo>
                    <a:pt x="0" y="3"/>
                  </a:lnTo>
                  <a:lnTo>
                    <a:pt x="2" y="7"/>
                  </a:lnTo>
                  <a:lnTo>
                    <a:pt x="2" y="12"/>
                  </a:lnTo>
                  <a:lnTo>
                    <a:pt x="7" y="14"/>
                  </a:lnTo>
                  <a:lnTo>
                    <a:pt x="9"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87" name="Freeform 690"/>
            <p:cNvSpPr>
              <a:spLocks/>
            </p:cNvSpPr>
            <p:nvPr/>
          </p:nvSpPr>
          <p:spPr bwMode="auto">
            <a:xfrm>
              <a:off x="6148861" y="3125238"/>
              <a:ext cx="1626" cy="3253"/>
            </a:xfrm>
            <a:custGeom>
              <a:avLst/>
              <a:gdLst>
                <a:gd name="T0" fmla="*/ 2 w 2"/>
                <a:gd name="T1" fmla="*/ 4 h 4"/>
                <a:gd name="T2" fmla="*/ 2 w 2"/>
                <a:gd name="T3" fmla="*/ 0 h 4"/>
                <a:gd name="T4" fmla="*/ 0 w 2"/>
                <a:gd name="T5" fmla="*/ 0 h 4"/>
                <a:gd name="T6" fmla="*/ 0 w 2"/>
                <a:gd name="T7" fmla="*/ 2 h 4"/>
                <a:gd name="T8" fmla="*/ 2 w 2"/>
                <a:gd name="T9" fmla="*/ 4 h 4"/>
              </a:gdLst>
              <a:ahLst/>
              <a:cxnLst>
                <a:cxn ang="0">
                  <a:pos x="T0" y="T1"/>
                </a:cxn>
                <a:cxn ang="0">
                  <a:pos x="T2" y="T3"/>
                </a:cxn>
                <a:cxn ang="0">
                  <a:pos x="T4" y="T5"/>
                </a:cxn>
                <a:cxn ang="0">
                  <a:pos x="T6" y="T7"/>
                </a:cxn>
                <a:cxn ang="0">
                  <a:pos x="T8" y="T9"/>
                </a:cxn>
              </a:cxnLst>
              <a:rect l="0" t="0" r="r" b="b"/>
              <a:pathLst>
                <a:path w="2" h="4">
                  <a:moveTo>
                    <a:pt x="2" y="4"/>
                  </a:moveTo>
                  <a:lnTo>
                    <a:pt x="2" y="0"/>
                  </a:lnTo>
                  <a:lnTo>
                    <a:pt x="0" y="0"/>
                  </a:lnTo>
                  <a:lnTo>
                    <a:pt x="0" y="2"/>
                  </a:lnTo>
                  <a:lnTo>
                    <a:pt x="2"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88" name="Freeform 691"/>
            <p:cNvSpPr>
              <a:spLocks/>
            </p:cNvSpPr>
            <p:nvPr/>
          </p:nvSpPr>
          <p:spPr bwMode="auto">
            <a:xfrm>
              <a:off x="6075667" y="3225271"/>
              <a:ext cx="8133" cy="4066"/>
            </a:xfrm>
            <a:custGeom>
              <a:avLst/>
              <a:gdLst>
                <a:gd name="T0" fmla="*/ 10 w 10"/>
                <a:gd name="T1" fmla="*/ 2 h 5"/>
                <a:gd name="T2" fmla="*/ 7 w 10"/>
                <a:gd name="T3" fmla="*/ 0 h 5"/>
                <a:gd name="T4" fmla="*/ 0 w 10"/>
                <a:gd name="T5" fmla="*/ 5 h 5"/>
                <a:gd name="T6" fmla="*/ 5 w 10"/>
                <a:gd name="T7" fmla="*/ 5 h 5"/>
                <a:gd name="T8" fmla="*/ 10 w 10"/>
                <a:gd name="T9" fmla="*/ 2 h 5"/>
              </a:gdLst>
              <a:ahLst/>
              <a:cxnLst>
                <a:cxn ang="0">
                  <a:pos x="T0" y="T1"/>
                </a:cxn>
                <a:cxn ang="0">
                  <a:pos x="T2" y="T3"/>
                </a:cxn>
                <a:cxn ang="0">
                  <a:pos x="T4" y="T5"/>
                </a:cxn>
                <a:cxn ang="0">
                  <a:pos x="T6" y="T7"/>
                </a:cxn>
                <a:cxn ang="0">
                  <a:pos x="T8" y="T9"/>
                </a:cxn>
              </a:cxnLst>
              <a:rect l="0" t="0" r="r" b="b"/>
              <a:pathLst>
                <a:path w="10" h="5">
                  <a:moveTo>
                    <a:pt x="10" y="2"/>
                  </a:moveTo>
                  <a:lnTo>
                    <a:pt x="7" y="0"/>
                  </a:lnTo>
                  <a:lnTo>
                    <a:pt x="0" y="5"/>
                  </a:lnTo>
                  <a:lnTo>
                    <a:pt x="5" y="5"/>
                  </a:lnTo>
                  <a:lnTo>
                    <a:pt x="1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89" name="Freeform 692"/>
            <p:cNvSpPr>
              <a:spLocks/>
            </p:cNvSpPr>
            <p:nvPr/>
          </p:nvSpPr>
          <p:spPr bwMode="auto">
            <a:xfrm>
              <a:off x="6037444" y="3315544"/>
              <a:ext cx="1626" cy="5693"/>
            </a:xfrm>
            <a:custGeom>
              <a:avLst/>
              <a:gdLst>
                <a:gd name="T0" fmla="*/ 0 w 1"/>
                <a:gd name="T1" fmla="*/ 3 h 3"/>
                <a:gd name="T2" fmla="*/ 1 w 1"/>
                <a:gd name="T3" fmla="*/ 1 h 3"/>
                <a:gd name="T4" fmla="*/ 0 w 1"/>
                <a:gd name="T5" fmla="*/ 0 h 3"/>
                <a:gd name="T6" fmla="*/ 0 w 1"/>
                <a:gd name="T7" fmla="*/ 3 h 3"/>
              </a:gdLst>
              <a:ahLst/>
              <a:cxnLst>
                <a:cxn ang="0">
                  <a:pos x="T0" y="T1"/>
                </a:cxn>
                <a:cxn ang="0">
                  <a:pos x="T2" y="T3"/>
                </a:cxn>
                <a:cxn ang="0">
                  <a:pos x="T4" y="T5"/>
                </a:cxn>
                <a:cxn ang="0">
                  <a:pos x="T6" y="T7"/>
                </a:cxn>
              </a:cxnLst>
              <a:rect l="0" t="0" r="r" b="b"/>
              <a:pathLst>
                <a:path w="1" h="3">
                  <a:moveTo>
                    <a:pt x="0" y="3"/>
                  </a:moveTo>
                  <a:cubicBezTo>
                    <a:pt x="1" y="1"/>
                    <a:pt x="1" y="1"/>
                    <a:pt x="1" y="1"/>
                  </a:cubicBezTo>
                  <a:cubicBezTo>
                    <a:pt x="1" y="1"/>
                    <a:pt x="0" y="0"/>
                    <a:pt x="0" y="0"/>
                  </a:cubicBez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90" name="Freeform 693"/>
            <p:cNvSpPr>
              <a:spLocks/>
            </p:cNvSpPr>
            <p:nvPr/>
          </p:nvSpPr>
          <p:spPr bwMode="auto">
            <a:xfrm>
              <a:off x="6039070" y="3322863"/>
              <a:ext cx="2440" cy="4066"/>
            </a:xfrm>
            <a:custGeom>
              <a:avLst/>
              <a:gdLst>
                <a:gd name="T0" fmla="*/ 3 w 3"/>
                <a:gd name="T1" fmla="*/ 0 h 5"/>
                <a:gd name="T2" fmla="*/ 0 w 3"/>
                <a:gd name="T3" fmla="*/ 5 h 5"/>
                <a:gd name="T4" fmla="*/ 0 w 3"/>
                <a:gd name="T5" fmla="*/ 3 h 5"/>
                <a:gd name="T6" fmla="*/ 3 w 3"/>
                <a:gd name="T7" fmla="*/ 0 h 5"/>
              </a:gdLst>
              <a:ahLst/>
              <a:cxnLst>
                <a:cxn ang="0">
                  <a:pos x="T0" y="T1"/>
                </a:cxn>
                <a:cxn ang="0">
                  <a:pos x="T2" y="T3"/>
                </a:cxn>
                <a:cxn ang="0">
                  <a:pos x="T4" y="T5"/>
                </a:cxn>
                <a:cxn ang="0">
                  <a:pos x="T6" y="T7"/>
                </a:cxn>
              </a:cxnLst>
              <a:rect l="0" t="0" r="r" b="b"/>
              <a:pathLst>
                <a:path w="3" h="5">
                  <a:moveTo>
                    <a:pt x="3" y="0"/>
                  </a:moveTo>
                  <a:lnTo>
                    <a:pt x="0" y="5"/>
                  </a:lnTo>
                  <a:lnTo>
                    <a:pt x="0" y="3"/>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91" name="Freeform 694"/>
            <p:cNvSpPr>
              <a:spLocks/>
            </p:cNvSpPr>
            <p:nvPr/>
          </p:nvSpPr>
          <p:spPr bwMode="auto">
            <a:xfrm>
              <a:off x="6147235" y="3086201"/>
              <a:ext cx="8946" cy="8133"/>
            </a:xfrm>
            <a:custGeom>
              <a:avLst/>
              <a:gdLst>
                <a:gd name="T0" fmla="*/ 9 w 11"/>
                <a:gd name="T1" fmla="*/ 7 h 10"/>
                <a:gd name="T2" fmla="*/ 11 w 11"/>
                <a:gd name="T3" fmla="*/ 0 h 10"/>
                <a:gd name="T4" fmla="*/ 2 w 11"/>
                <a:gd name="T5" fmla="*/ 5 h 10"/>
                <a:gd name="T6" fmla="*/ 0 w 11"/>
                <a:gd name="T7" fmla="*/ 10 h 10"/>
                <a:gd name="T8" fmla="*/ 7 w 11"/>
                <a:gd name="T9" fmla="*/ 5 h 10"/>
                <a:gd name="T10" fmla="*/ 9 w 11"/>
                <a:gd name="T11" fmla="*/ 7 h 10"/>
              </a:gdLst>
              <a:ahLst/>
              <a:cxnLst>
                <a:cxn ang="0">
                  <a:pos x="T0" y="T1"/>
                </a:cxn>
                <a:cxn ang="0">
                  <a:pos x="T2" y="T3"/>
                </a:cxn>
                <a:cxn ang="0">
                  <a:pos x="T4" y="T5"/>
                </a:cxn>
                <a:cxn ang="0">
                  <a:pos x="T6" y="T7"/>
                </a:cxn>
                <a:cxn ang="0">
                  <a:pos x="T8" y="T9"/>
                </a:cxn>
                <a:cxn ang="0">
                  <a:pos x="T10" y="T11"/>
                </a:cxn>
              </a:cxnLst>
              <a:rect l="0" t="0" r="r" b="b"/>
              <a:pathLst>
                <a:path w="11" h="10">
                  <a:moveTo>
                    <a:pt x="9" y="7"/>
                  </a:moveTo>
                  <a:lnTo>
                    <a:pt x="11" y="0"/>
                  </a:lnTo>
                  <a:lnTo>
                    <a:pt x="2" y="5"/>
                  </a:lnTo>
                  <a:lnTo>
                    <a:pt x="0" y="10"/>
                  </a:lnTo>
                  <a:lnTo>
                    <a:pt x="7" y="5"/>
                  </a:lnTo>
                  <a:lnTo>
                    <a:pt x="9"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92" name="Freeform 695"/>
            <p:cNvSpPr>
              <a:spLocks/>
            </p:cNvSpPr>
            <p:nvPr/>
          </p:nvSpPr>
          <p:spPr bwMode="auto">
            <a:xfrm>
              <a:off x="6158621" y="3069123"/>
              <a:ext cx="17080" cy="21146"/>
            </a:xfrm>
            <a:custGeom>
              <a:avLst/>
              <a:gdLst>
                <a:gd name="T0" fmla="*/ 9 w 21"/>
                <a:gd name="T1" fmla="*/ 24 h 26"/>
                <a:gd name="T2" fmla="*/ 9 w 21"/>
                <a:gd name="T3" fmla="*/ 21 h 26"/>
                <a:gd name="T4" fmla="*/ 14 w 21"/>
                <a:gd name="T5" fmla="*/ 19 h 26"/>
                <a:gd name="T6" fmla="*/ 21 w 21"/>
                <a:gd name="T7" fmla="*/ 10 h 26"/>
                <a:gd name="T8" fmla="*/ 16 w 21"/>
                <a:gd name="T9" fmla="*/ 5 h 26"/>
                <a:gd name="T10" fmla="*/ 14 w 21"/>
                <a:gd name="T11" fmla="*/ 2 h 26"/>
                <a:gd name="T12" fmla="*/ 14 w 21"/>
                <a:gd name="T13" fmla="*/ 7 h 26"/>
                <a:gd name="T14" fmla="*/ 16 w 21"/>
                <a:gd name="T15" fmla="*/ 10 h 26"/>
                <a:gd name="T16" fmla="*/ 9 w 21"/>
                <a:gd name="T17" fmla="*/ 10 h 26"/>
                <a:gd name="T18" fmla="*/ 7 w 21"/>
                <a:gd name="T19" fmla="*/ 14 h 26"/>
                <a:gd name="T20" fmla="*/ 7 w 21"/>
                <a:gd name="T21" fmla="*/ 12 h 26"/>
                <a:gd name="T22" fmla="*/ 9 w 21"/>
                <a:gd name="T23" fmla="*/ 0 h 26"/>
                <a:gd name="T24" fmla="*/ 5 w 21"/>
                <a:gd name="T25" fmla="*/ 7 h 26"/>
                <a:gd name="T26" fmla="*/ 5 w 21"/>
                <a:gd name="T27" fmla="*/ 12 h 26"/>
                <a:gd name="T28" fmla="*/ 2 w 21"/>
                <a:gd name="T29" fmla="*/ 14 h 26"/>
                <a:gd name="T30" fmla="*/ 2 w 21"/>
                <a:gd name="T31" fmla="*/ 19 h 26"/>
                <a:gd name="T32" fmla="*/ 0 w 21"/>
                <a:gd name="T33" fmla="*/ 21 h 26"/>
                <a:gd name="T34" fmla="*/ 0 w 21"/>
                <a:gd name="T35" fmla="*/ 26 h 26"/>
                <a:gd name="T36" fmla="*/ 2 w 21"/>
                <a:gd name="T37" fmla="*/ 26 h 26"/>
                <a:gd name="T38" fmla="*/ 7 w 21"/>
                <a:gd name="T39" fmla="*/ 19 h 26"/>
                <a:gd name="T40" fmla="*/ 5 w 21"/>
                <a:gd name="T41" fmla="*/ 24 h 26"/>
                <a:gd name="T42" fmla="*/ 9 w 21"/>
                <a:gd name="T43"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26">
                  <a:moveTo>
                    <a:pt x="9" y="24"/>
                  </a:moveTo>
                  <a:lnTo>
                    <a:pt x="9" y="21"/>
                  </a:lnTo>
                  <a:lnTo>
                    <a:pt x="14" y="19"/>
                  </a:lnTo>
                  <a:lnTo>
                    <a:pt x="21" y="10"/>
                  </a:lnTo>
                  <a:lnTo>
                    <a:pt x="16" y="5"/>
                  </a:lnTo>
                  <a:lnTo>
                    <a:pt x="14" y="2"/>
                  </a:lnTo>
                  <a:lnTo>
                    <a:pt x="14" y="7"/>
                  </a:lnTo>
                  <a:lnTo>
                    <a:pt x="16" y="10"/>
                  </a:lnTo>
                  <a:lnTo>
                    <a:pt x="9" y="10"/>
                  </a:lnTo>
                  <a:lnTo>
                    <a:pt x="7" y="14"/>
                  </a:lnTo>
                  <a:lnTo>
                    <a:pt x="7" y="12"/>
                  </a:lnTo>
                  <a:lnTo>
                    <a:pt x="9" y="0"/>
                  </a:lnTo>
                  <a:lnTo>
                    <a:pt x="5" y="7"/>
                  </a:lnTo>
                  <a:lnTo>
                    <a:pt x="5" y="12"/>
                  </a:lnTo>
                  <a:lnTo>
                    <a:pt x="2" y="14"/>
                  </a:lnTo>
                  <a:lnTo>
                    <a:pt x="2" y="19"/>
                  </a:lnTo>
                  <a:lnTo>
                    <a:pt x="0" y="21"/>
                  </a:lnTo>
                  <a:lnTo>
                    <a:pt x="0" y="26"/>
                  </a:lnTo>
                  <a:lnTo>
                    <a:pt x="2" y="26"/>
                  </a:lnTo>
                  <a:lnTo>
                    <a:pt x="7" y="19"/>
                  </a:lnTo>
                  <a:lnTo>
                    <a:pt x="5" y="24"/>
                  </a:lnTo>
                  <a:lnTo>
                    <a:pt x="9" y="2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93" name="Freeform 696"/>
            <p:cNvSpPr>
              <a:spLocks/>
            </p:cNvSpPr>
            <p:nvPr/>
          </p:nvSpPr>
          <p:spPr bwMode="auto">
            <a:xfrm>
              <a:off x="6035004" y="3321237"/>
              <a:ext cx="2440" cy="4066"/>
            </a:xfrm>
            <a:custGeom>
              <a:avLst/>
              <a:gdLst>
                <a:gd name="T0" fmla="*/ 3 w 3"/>
                <a:gd name="T1" fmla="*/ 5 h 5"/>
                <a:gd name="T2" fmla="*/ 3 w 3"/>
                <a:gd name="T3" fmla="*/ 0 h 5"/>
                <a:gd name="T4" fmla="*/ 0 w 3"/>
                <a:gd name="T5" fmla="*/ 2 h 5"/>
                <a:gd name="T6" fmla="*/ 3 w 3"/>
                <a:gd name="T7" fmla="*/ 5 h 5"/>
              </a:gdLst>
              <a:ahLst/>
              <a:cxnLst>
                <a:cxn ang="0">
                  <a:pos x="T0" y="T1"/>
                </a:cxn>
                <a:cxn ang="0">
                  <a:pos x="T2" y="T3"/>
                </a:cxn>
                <a:cxn ang="0">
                  <a:pos x="T4" y="T5"/>
                </a:cxn>
                <a:cxn ang="0">
                  <a:pos x="T6" y="T7"/>
                </a:cxn>
              </a:cxnLst>
              <a:rect l="0" t="0" r="r" b="b"/>
              <a:pathLst>
                <a:path w="3" h="5">
                  <a:moveTo>
                    <a:pt x="3" y="5"/>
                  </a:moveTo>
                  <a:lnTo>
                    <a:pt x="3" y="0"/>
                  </a:lnTo>
                  <a:lnTo>
                    <a:pt x="0" y="2"/>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94" name="Freeform 697"/>
            <p:cNvSpPr>
              <a:spLocks/>
            </p:cNvSpPr>
            <p:nvPr/>
          </p:nvSpPr>
          <p:spPr bwMode="auto">
            <a:xfrm>
              <a:off x="6035004" y="3329370"/>
              <a:ext cx="4066" cy="3253"/>
            </a:xfrm>
            <a:custGeom>
              <a:avLst/>
              <a:gdLst>
                <a:gd name="T0" fmla="*/ 0 w 2"/>
                <a:gd name="T1" fmla="*/ 0 h 2"/>
                <a:gd name="T2" fmla="*/ 1 w 2"/>
                <a:gd name="T3" fmla="*/ 2 h 2"/>
                <a:gd name="T4" fmla="*/ 2 w 2"/>
                <a:gd name="T5" fmla="*/ 1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1" y="2"/>
                    <a:pt x="1" y="2"/>
                    <a:pt x="1" y="2"/>
                  </a:cubicBezTo>
                  <a:cubicBezTo>
                    <a:pt x="2" y="1"/>
                    <a:pt x="2" y="1"/>
                    <a:pt x="2" y="1"/>
                  </a:cubicBezTo>
                  <a:cubicBezTo>
                    <a:pt x="1" y="0"/>
                    <a:pt x="1" y="0"/>
                    <a:pt x="1" y="0"/>
                  </a:cubicBezTo>
                  <a:cubicBezTo>
                    <a:pt x="1" y="0"/>
                    <a:pt x="0" y="0"/>
                    <a:pt x="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95" name="Freeform 698"/>
            <p:cNvSpPr>
              <a:spLocks/>
            </p:cNvSpPr>
            <p:nvPr/>
          </p:nvSpPr>
          <p:spPr bwMode="auto">
            <a:xfrm>
              <a:off x="6075667" y="3230963"/>
              <a:ext cx="11386" cy="5693"/>
            </a:xfrm>
            <a:custGeom>
              <a:avLst/>
              <a:gdLst>
                <a:gd name="T0" fmla="*/ 7 w 14"/>
                <a:gd name="T1" fmla="*/ 5 h 7"/>
                <a:gd name="T2" fmla="*/ 12 w 14"/>
                <a:gd name="T3" fmla="*/ 5 h 7"/>
                <a:gd name="T4" fmla="*/ 14 w 14"/>
                <a:gd name="T5" fmla="*/ 0 h 7"/>
                <a:gd name="T6" fmla="*/ 12 w 14"/>
                <a:gd name="T7" fmla="*/ 0 h 7"/>
                <a:gd name="T8" fmla="*/ 10 w 14"/>
                <a:gd name="T9" fmla="*/ 0 h 7"/>
                <a:gd name="T10" fmla="*/ 7 w 14"/>
                <a:gd name="T11" fmla="*/ 0 h 7"/>
                <a:gd name="T12" fmla="*/ 2 w 14"/>
                <a:gd name="T13" fmla="*/ 2 h 7"/>
                <a:gd name="T14" fmla="*/ 0 w 14"/>
                <a:gd name="T15" fmla="*/ 5 h 7"/>
                <a:gd name="T16" fmla="*/ 2 w 14"/>
                <a:gd name="T17" fmla="*/ 7 h 7"/>
                <a:gd name="T18" fmla="*/ 7 w 14"/>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7">
                  <a:moveTo>
                    <a:pt x="7" y="5"/>
                  </a:moveTo>
                  <a:lnTo>
                    <a:pt x="12" y="5"/>
                  </a:lnTo>
                  <a:lnTo>
                    <a:pt x="14" y="0"/>
                  </a:lnTo>
                  <a:lnTo>
                    <a:pt x="12" y="0"/>
                  </a:lnTo>
                  <a:lnTo>
                    <a:pt x="10" y="0"/>
                  </a:lnTo>
                  <a:lnTo>
                    <a:pt x="7" y="0"/>
                  </a:lnTo>
                  <a:lnTo>
                    <a:pt x="2" y="2"/>
                  </a:lnTo>
                  <a:lnTo>
                    <a:pt x="0" y="5"/>
                  </a:lnTo>
                  <a:lnTo>
                    <a:pt x="2" y="7"/>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96" name="Freeform 699"/>
            <p:cNvSpPr>
              <a:spLocks/>
            </p:cNvSpPr>
            <p:nvPr/>
          </p:nvSpPr>
          <p:spPr bwMode="auto">
            <a:xfrm>
              <a:off x="6122023" y="3169154"/>
              <a:ext cx="4066" cy="4066"/>
            </a:xfrm>
            <a:custGeom>
              <a:avLst/>
              <a:gdLst>
                <a:gd name="T0" fmla="*/ 5 w 5"/>
                <a:gd name="T1" fmla="*/ 0 h 5"/>
                <a:gd name="T2" fmla="*/ 2 w 5"/>
                <a:gd name="T3" fmla="*/ 0 h 5"/>
                <a:gd name="T4" fmla="*/ 0 w 5"/>
                <a:gd name="T5" fmla="*/ 3 h 5"/>
                <a:gd name="T6" fmla="*/ 2 w 5"/>
                <a:gd name="T7" fmla="*/ 5 h 5"/>
                <a:gd name="T8" fmla="*/ 5 w 5"/>
                <a:gd name="T9" fmla="*/ 3 h 5"/>
                <a:gd name="T10" fmla="*/ 5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5" y="0"/>
                  </a:moveTo>
                  <a:lnTo>
                    <a:pt x="2" y="0"/>
                  </a:lnTo>
                  <a:lnTo>
                    <a:pt x="0" y="3"/>
                  </a:lnTo>
                  <a:lnTo>
                    <a:pt x="2" y="5"/>
                  </a:lnTo>
                  <a:lnTo>
                    <a:pt x="5" y="3"/>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97" name="Freeform 700"/>
            <p:cNvSpPr>
              <a:spLocks/>
            </p:cNvSpPr>
            <p:nvPr/>
          </p:nvSpPr>
          <p:spPr bwMode="auto">
            <a:xfrm>
              <a:off x="6112265" y="3190299"/>
              <a:ext cx="9760" cy="5693"/>
            </a:xfrm>
            <a:custGeom>
              <a:avLst/>
              <a:gdLst>
                <a:gd name="T0" fmla="*/ 2 w 12"/>
                <a:gd name="T1" fmla="*/ 3 h 7"/>
                <a:gd name="T2" fmla="*/ 0 w 12"/>
                <a:gd name="T3" fmla="*/ 5 h 7"/>
                <a:gd name="T4" fmla="*/ 2 w 12"/>
                <a:gd name="T5" fmla="*/ 5 h 7"/>
                <a:gd name="T6" fmla="*/ 5 w 12"/>
                <a:gd name="T7" fmla="*/ 7 h 7"/>
                <a:gd name="T8" fmla="*/ 7 w 12"/>
                <a:gd name="T9" fmla="*/ 5 h 7"/>
                <a:gd name="T10" fmla="*/ 12 w 12"/>
                <a:gd name="T11" fmla="*/ 0 h 7"/>
                <a:gd name="T12" fmla="*/ 7 w 12"/>
                <a:gd name="T13" fmla="*/ 3 h 7"/>
                <a:gd name="T14" fmla="*/ 2 w 12"/>
                <a:gd name="T15" fmla="*/ 3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7">
                  <a:moveTo>
                    <a:pt x="2" y="3"/>
                  </a:moveTo>
                  <a:lnTo>
                    <a:pt x="0" y="5"/>
                  </a:lnTo>
                  <a:lnTo>
                    <a:pt x="2" y="5"/>
                  </a:lnTo>
                  <a:lnTo>
                    <a:pt x="5" y="7"/>
                  </a:lnTo>
                  <a:lnTo>
                    <a:pt x="7" y="5"/>
                  </a:lnTo>
                  <a:lnTo>
                    <a:pt x="12" y="0"/>
                  </a:lnTo>
                  <a:lnTo>
                    <a:pt x="7" y="3"/>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98" name="Freeform 701"/>
            <p:cNvSpPr>
              <a:spLocks/>
            </p:cNvSpPr>
            <p:nvPr/>
          </p:nvSpPr>
          <p:spPr bwMode="auto">
            <a:xfrm>
              <a:off x="6181392" y="3070749"/>
              <a:ext cx="2440" cy="4066"/>
            </a:xfrm>
            <a:custGeom>
              <a:avLst/>
              <a:gdLst>
                <a:gd name="T0" fmla="*/ 0 w 3"/>
                <a:gd name="T1" fmla="*/ 5 h 5"/>
                <a:gd name="T2" fmla="*/ 3 w 3"/>
                <a:gd name="T3" fmla="*/ 3 h 5"/>
                <a:gd name="T4" fmla="*/ 0 w 3"/>
                <a:gd name="T5" fmla="*/ 0 h 5"/>
                <a:gd name="T6" fmla="*/ 0 w 3"/>
                <a:gd name="T7" fmla="*/ 5 h 5"/>
              </a:gdLst>
              <a:ahLst/>
              <a:cxnLst>
                <a:cxn ang="0">
                  <a:pos x="T0" y="T1"/>
                </a:cxn>
                <a:cxn ang="0">
                  <a:pos x="T2" y="T3"/>
                </a:cxn>
                <a:cxn ang="0">
                  <a:pos x="T4" y="T5"/>
                </a:cxn>
                <a:cxn ang="0">
                  <a:pos x="T6" y="T7"/>
                </a:cxn>
              </a:cxnLst>
              <a:rect l="0" t="0" r="r" b="b"/>
              <a:pathLst>
                <a:path w="3" h="5">
                  <a:moveTo>
                    <a:pt x="0" y="5"/>
                  </a:moveTo>
                  <a:lnTo>
                    <a:pt x="3" y="3"/>
                  </a:lnTo>
                  <a:lnTo>
                    <a:pt x="0"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699" name="Freeform 702"/>
            <p:cNvSpPr>
              <a:spLocks/>
            </p:cNvSpPr>
            <p:nvPr/>
          </p:nvSpPr>
          <p:spPr bwMode="auto">
            <a:xfrm>
              <a:off x="6239135" y="3005687"/>
              <a:ext cx="17080" cy="11386"/>
            </a:xfrm>
            <a:custGeom>
              <a:avLst/>
              <a:gdLst>
                <a:gd name="T0" fmla="*/ 12 w 21"/>
                <a:gd name="T1" fmla="*/ 5 h 14"/>
                <a:gd name="T2" fmla="*/ 10 w 21"/>
                <a:gd name="T3" fmla="*/ 7 h 14"/>
                <a:gd name="T4" fmla="*/ 7 w 21"/>
                <a:gd name="T5" fmla="*/ 5 h 14"/>
                <a:gd name="T6" fmla="*/ 5 w 21"/>
                <a:gd name="T7" fmla="*/ 7 h 14"/>
                <a:gd name="T8" fmla="*/ 0 w 21"/>
                <a:gd name="T9" fmla="*/ 7 h 14"/>
                <a:gd name="T10" fmla="*/ 2 w 21"/>
                <a:gd name="T11" fmla="*/ 12 h 14"/>
                <a:gd name="T12" fmla="*/ 10 w 21"/>
                <a:gd name="T13" fmla="*/ 14 h 14"/>
                <a:gd name="T14" fmla="*/ 12 w 21"/>
                <a:gd name="T15" fmla="*/ 12 h 14"/>
                <a:gd name="T16" fmla="*/ 21 w 21"/>
                <a:gd name="T17" fmla="*/ 2 h 14"/>
                <a:gd name="T18" fmla="*/ 21 w 21"/>
                <a:gd name="T19" fmla="*/ 0 h 14"/>
                <a:gd name="T20" fmla="*/ 14 w 21"/>
                <a:gd name="T21" fmla="*/ 5 h 14"/>
                <a:gd name="T22" fmla="*/ 12 w 21"/>
                <a:gd name="T23"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4">
                  <a:moveTo>
                    <a:pt x="12" y="5"/>
                  </a:moveTo>
                  <a:lnTo>
                    <a:pt x="10" y="7"/>
                  </a:lnTo>
                  <a:lnTo>
                    <a:pt x="7" y="5"/>
                  </a:lnTo>
                  <a:lnTo>
                    <a:pt x="5" y="7"/>
                  </a:lnTo>
                  <a:lnTo>
                    <a:pt x="0" y="7"/>
                  </a:lnTo>
                  <a:lnTo>
                    <a:pt x="2" y="12"/>
                  </a:lnTo>
                  <a:lnTo>
                    <a:pt x="10" y="14"/>
                  </a:lnTo>
                  <a:lnTo>
                    <a:pt x="12" y="12"/>
                  </a:lnTo>
                  <a:lnTo>
                    <a:pt x="21" y="2"/>
                  </a:lnTo>
                  <a:lnTo>
                    <a:pt x="21" y="0"/>
                  </a:lnTo>
                  <a:lnTo>
                    <a:pt x="14" y="5"/>
                  </a:lnTo>
                  <a:lnTo>
                    <a:pt x="1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00" name="Freeform 703"/>
            <p:cNvSpPr>
              <a:spLocks/>
            </p:cNvSpPr>
            <p:nvPr/>
          </p:nvSpPr>
          <p:spPr bwMode="auto">
            <a:xfrm>
              <a:off x="6244827" y="3019512"/>
              <a:ext cx="8133" cy="5693"/>
            </a:xfrm>
            <a:custGeom>
              <a:avLst/>
              <a:gdLst>
                <a:gd name="T0" fmla="*/ 3 w 10"/>
                <a:gd name="T1" fmla="*/ 0 h 7"/>
                <a:gd name="T2" fmla="*/ 0 w 10"/>
                <a:gd name="T3" fmla="*/ 2 h 7"/>
                <a:gd name="T4" fmla="*/ 5 w 10"/>
                <a:gd name="T5" fmla="*/ 4 h 7"/>
                <a:gd name="T6" fmla="*/ 7 w 10"/>
                <a:gd name="T7" fmla="*/ 7 h 7"/>
                <a:gd name="T8" fmla="*/ 10 w 10"/>
                <a:gd name="T9" fmla="*/ 2 h 7"/>
                <a:gd name="T10" fmla="*/ 7 w 10"/>
                <a:gd name="T11" fmla="*/ 2 h 7"/>
                <a:gd name="T12" fmla="*/ 3 w 10"/>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0" h="7">
                  <a:moveTo>
                    <a:pt x="3" y="0"/>
                  </a:moveTo>
                  <a:lnTo>
                    <a:pt x="0" y="2"/>
                  </a:lnTo>
                  <a:lnTo>
                    <a:pt x="5" y="4"/>
                  </a:lnTo>
                  <a:lnTo>
                    <a:pt x="7" y="7"/>
                  </a:lnTo>
                  <a:lnTo>
                    <a:pt x="10" y="2"/>
                  </a:lnTo>
                  <a:lnTo>
                    <a:pt x="7"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01" name="Freeform 704"/>
            <p:cNvSpPr>
              <a:spLocks/>
            </p:cNvSpPr>
            <p:nvPr/>
          </p:nvSpPr>
          <p:spPr bwMode="auto">
            <a:xfrm>
              <a:off x="6119582" y="3184607"/>
              <a:ext cx="4066" cy="5693"/>
            </a:xfrm>
            <a:custGeom>
              <a:avLst/>
              <a:gdLst>
                <a:gd name="T0" fmla="*/ 5 w 5"/>
                <a:gd name="T1" fmla="*/ 0 h 7"/>
                <a:gd name="T2" fmla="*/ 0 w 5"/>
                <a:gd name="T3" fmla="*/ 2 h 7"/>
                <a:gd name="T4" fmla="*/ 0 w 5"/>
                <a:gd name="T5" fmla="*/ 5 h 7"/>
                <a:gd name="T6" fmla="*/ 3 w 5"/>
                <a:gd name="T7" fmla="*/ 7 h 7"/>
                <a:gd name="T8" fmla="*/ 5 w 5"/>
                <a:gd name="T9" fmla="*/ 0 h 7"/>
              </a:gdLst>
              <a:ahLst/>
              <a:cxnLst>
                <a:cxn ang="0">
                  <a:pos x="T0" y="T1"/>
                </a:cxn>
                <a:cxn ang="0">
                  <a:pos x="T2" y="T3"/>
                </a:cxn>
                <a:cxn ang="0">
                  <a:pos x="T4" y="T5"/>
                </a:cxn>
                <a:cxn ang="0">
                  <a:pos x="T6" y="T7"/>
                </a:cxn>
                <a:cxn ang="0">
                  <a:pos x="T8" y="T9"/>
                </a:cxn>
              </a:cxnLst>
              <a:rect l="0" t="0" r="r" b="b"/>
              <a:pathLst>
                <a:path w="5" h="7">
                  <a:moveTo>
                    <a:pt x="5" y="0"/>
                  </a:moveTo>
                  <a:lnTo>
                    <a:pt x="0" y="2"/>
                  </a:lnTo>
                  <a:lnTo>
                    <a:pt x="0" y="5"/>
                  </a:lnTo>
                  <a:lnTo>
                    <a:pt x="3" y="7"/>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02" name="Freeform 705"/>
            <p:cNvSpPr>
              <a:spLocks/>
            </p:cNvSpPr>
            <p:nvPr/>
          </p:nvSpPr>
          <p:spPr bwMode="auto">
            <a:xfrm>
              <a:off x="6252961" y="3013006"/>
              <a:ext cx="5693" cy="9760"/>
            </a:xfrm>
            <a:custGeom>
              <a:avLst/>
              <a:gdLst>
                <a:gd name="T0" fmla="*/ 4 w 7"/>
                <a:gd name="T1" fmla="*/ 12 h 12"/>
                <a:gd name="T2" fmla="*/ 4 w 7"/>
                <a:gd name="T3" fmla="*/ 8 h 12"/>
                <a:gd name="T4" fmla="*/ 7 w 7"/>
                <a:gd name="T5" fmla="*/ 5 h 12"/>
                <a:gd name="T6" fmla="*/ 7 w 7"/>
                <a:gd name="T7" fmla="*/ 0 h 12"/>
                <a:gd name="T8" fmla="*/ 0 w 7"/>
                <a:gd name="T9" fmla="*/ 5 h 12"/>
                <a:gd name="T10" fmla="*/ 4 w 7"/>
                <a:gd name="T11" fmla="*/ 12 h 12"/>
              </a:gdLst>
              <a:ahLst/>
              <a:cxnLst>
                <a:cxn ang="0">
                  <a:pos x="T0" y="T1"/>
                </a:cxn>
                <a:cxn ang="0">
                  <a:pos x="T2" y="T3"/>
                </a:cxn>
                <a:cxn ang="0">
                  <a:pos x="T4" y="T5"/>
                </a:cxn>
                <a:cxn ang="0">
                  <a:pos x="T6" y="T7"/>
                </a:cxn>
                <a:cxn ang="0">
                  <a:pos x="T8" y="T9"/>
                </a:cxn>
                <a:cxn ang="0">
                  <a:pos x="T10" y="T11"/>
                </a:cxn>
              </a:cxnLst>
              <a:rect l="0" t="0" r="r" b="b"/>
              <a:pathLst>
                <a:path w="7" h="12">
                  <a:moveTo>
                    <a:pt x="4" y="12"/>
                  </a:moveTo>
                  <a:lnTo>
                    <a:pt x="4" y="8"/>
                  </a:lnTo>
                  <a:lnTo>
                    <a:pt x="7" y="5"/>
                  </a:lnTo>
                  <a:lnTo>
                    <a:pt x="7" y="0"/>
                  </a:lnTo>
                  <a:lnTo>
                    <a:pt x="0" y="5"/>
                  </a:lnTo>
                  <a:lnTo>
                    <a:pt x="4"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03" name="Freeform 706"/>
            <p:cNvSpPr>
              <a:spLocks/>
            </p:cNvSpPr>
            <p:nvPr/>
          </p:nvSpPr>
          <p:spPr bwMode="auto">
            <a:xfrm>
              <a:off x="6261907" y="2999994"/>
              <a:ext cx="6506" cy="4066"/>
            </a:xfrm>
            <a:custGeom>
              <a:avLst/>
              <a:gdLst>
                <a:gd name="T0" fmla="*/ 0 w 8"/>
                <a:gd name="T1" fmla="*/ 0 h 5"/>
                <a:gd name="T2" fmla="*/ 5 w 8"/>
                <a:gd name="T3" fmla="*/ 5 h 5"/>
                <a:gd name="T4" fmla="*/ 5 w 8"/>
                <a:gd name="T5" fmla="*/ 5 h 5"/>
                <a:gd name="T6" fmla="*/ 8 w 8"/>
                <a:gd name="T7" fmla="*/ 2 h 5"/>
                <a:gd name="T8" fmla="*/ 5 w 8"/>
                <a:gd name="T9" fmla="*/ 0 h 5"/>
                <a:gd name="T10" fmla="*/ 0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0" y="0"/>
                  </a:moveTo>
                  <a:lnTo>
                    <a:pt x="5" y="5"/>
                  </a:lnTo>
                  <a:lnTo>
                    <a:pt x="5" y="5"/>
                  </a:lnTo>
                  <a:lnTo>
                    <a:pt x="8" y="2"/>
                  </a:lnTo>
                  <a:lnTo>
                    <a:pt x="5"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04" name="Freeform 707"/>
            <p:cNvSpPr>
              <a:spLocks/>
            </p:cNvSpPr>
            <p:nvPr/>
          </p:nvSpPr>
          <p:spPr bwMode="auto">
            <a:xfrm>
              <a:off x="6279798" y="2991860"/>
              <a:ext cx="11386" cy="9760"/>
            </a:xfrm>
            <a:custGeom>
              <a:avLst/>
              <a:gdLst>
                <a:gd name="T0" fmla="*/ 0 w 14"/>
                <a:gd name="T1" fmla="*/ 8 h 12"/>
                <a:gd name="T2" fmla="*/ 4 w 14"/>
                <a:gd name="T3" fmla="*/ 8 h 12"/>
                <a:gd name="T4" fmla="*/ 9 w 14"/>
                <a:gd name="T5" fmla="*/ 12 h 12"/>
                <a:gd name="T6" fmla="*/ 12 w 14"/>
                <a:gd name="T7" fmla="*/ 10 h 12"/>
                <a:gd name="T8" fmla="*/ 14 w 14"/>
                <a:gd name="T9" fmla="*/ 5 h 12"/>
                <a:gd name="T10" fmla="*/ 9 w 14"/>
                <a:gd name="T11" fmla="*/ 5 h 12"/>
                <a:gd name="T12" fmla="*/ 12 w 14"/>
                <a:gd name="T13" fmla="*/ 3 h 12"/>
                <a:gd name="T14" fmla="*/ 9 w 14"/>
                <a:gd name="T15" fmla="*/ 3 h 12"/>
                <a:gd name="T16" fmla="*/ 7 w 14"/>
                <a:gd name="T17" fmla="*/ 0 h 12"/>
                <a:gd name="T18" fmla="*/ 7 w 14"/>
                <a:gd name="T19" fmla="*/ 3 h 12"/>
                <a:gd name="T20" fmla="*/ 4 w 14"/>
                <a:gd name="T21" fmla="*/ 5 h 12"/>
                <a:gd name="T22" fmla="*/ 2 w 14"/>
                <a:gd name="T23" fmla="*/ 3 h 12"/>
                <a:gd name="T24" fmla="*/ 0 w 14"/>
                <a:gd name="T25" fmla="*/ 5 h 12"/>
                <a:gd name="T26" fmla="*/ 0 w 14"/>
                <a:gd name="T27"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2">
                  <a:moveTo>
                    <a:pt x="0" y="8"/>
                  </a:moveTo>
                  <a:lnTo>
                    <a:pt x="4" y="8"/>
                  </a:lnTo>
                  <a:lnTo>
                    <a:pt x="9" y="12"/>
                  </a:lnTo>
                  <a:lnTo>
                    <a:pt x="12" y="10"/>
                  </a:lnTo>
                  <a:lnTo>
                    <a:pt x="14" y="5"/>
                  </a:lnTo>
                  <a:lnTo>
                    <a:pt x="9" y="5"/>
                  </a:lnTo>
                  <a:lnTo>
                    <a:pt x="12" y="3"/>
                  </a:lnTo>
                  <a:lnTo>
                    <a:pt x="9" y="3"/>
                  </a:lnTo>
                  <a:lnTo>
                    <a:pt x="7" y="0"/>
                  </a:lnTo>
                  <a:lnTo>
                    <a:pt x="7" y="3"/>
                  </a:lnTo>
                  <a:lnTo>
                    <a:pt x="4" y="5"/>
                  </a:lnTo>
                  <a:lnTo>
                    <a:pt x="2" y="3"/>
                  </a:lnTo>
                  <a:lnTo>
                    <a:pt x="0" y="5"/>
                  </a:lnTo>
                  <a:lnTo>
                    <a:pt x="0"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05" name="Freeform 708"/>
            <p:cNvSpPr>
              <a:spLocks/>
            </p:cNvSpPr>
            <p:nvPr/>
          </p:nvSpPr>
          <p:spPr bwMode="auto">
            <a:xfrm>
              <a:off x="6271666" y="2994301"/>
              <a:ext cx="4066" cy="1627"/>
            </a:xfrm>
            <a:custGeom>
              <a:avLst/>
              <a:gdLst>
                <a:gd name="T0" fmla="*/ 3 w 5"/>
                <a:gd name="T1" fmla="*/ 2 h 2"/>
                <a:gd name="T2" fmla="*/ 5 w 5"/>
                <a:gd name="T3" fmla="*/ 0 h 2"/>
                <a:gd name="T4" fmla="*/ 3 w 5"/>
                <a:gd name="T5" fmla="*/ 0 h 2"/>
                <a:gd name="T6" fmla="*/ 0 w 5"/>
                <a:gd name="T7" fmla="*/ 2 h 2"/>
                <a:gd name="T8" fmla="*/ 3 w 5"/>
                <a:gd name="T9" fmla="*/ 2 h 2"/>
              </a:gdLst>
              <a:ahLst/>
              <a:cxnLst>
                <a:cxn ang="0">
                  <a:pos x="T0" y="T1"/>
                </a:cxn>
                <a:cxn ang="0">
                  <a:pos x="T2" y="T3"/>
                </a:cxn>
                <a:cxn ang="0">
                  <a:pos x="T4" y="T5"/>
                </a:cxn>
                <a:cxn ang="0">
                  <a:pos x="T6" y="T7"/>
                </a:cxn>
                <a:cxn ang="0">
                  <a:pos x="T8" y="T9"/>
                </a:cxn>
              </a:cxnLst>
              <a:rect l="0" t="0" r="r" b="b"/>
              <a:pathLst>
                <a:path w="5" h="2">
                  <a:moveTo>
                    <a:pt x="3" y="2"/>
                  </a:moveTo>
                  <a:lnTo>
                    <a:pt x="5" y="0"/>
                  </a:lnTo>
                  <a:lnTo>
                    <a:pt x="3" y="0"/>
                  </a:lnTo>
                  <a:lnTo>
                    <a:pt x="0" y="2"/>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06" name="Freeform 709"/>
            <p:cNvSpPr>
              <a:spLocks/>
            </p:cNvSpPr>
            <p:nvPr/>
          </p:nvSpPr>
          <p:spPr bwMode="auto">
            <a:xfrm>
              <a:off x="6222056" y="3026832"/>
              <a:ext cx="5693" cy="11386"/>
            </a:xfrm>
            <a:custGeom>
              <a:avLst/>
              <a:gdLst>
                <a:gd name="T0" fmla="*/ 2 w 7"/>
                <a:gd name="T1" fmla="*/ 0 h 14"/>
                <a:gd name="T2" fmla="*/ 0 w 7"/>
                <a:gd name="T3" fmla="*/ 2 h 14"/>
                <a:gd name="T4" fmla="*/ 0 w 7"/>
                <a:gd name="T5" fmla="*/ 9 h 14"/>
                <a:gd name="T6" fmla="*/ 2 w 7"/>
                <a:gd name="T7" fmla="*/ 9 h 14"/>
                <a:gd name="T8" fmla="*/ 5 w 7"/>
                <a:gd name="T9" fmla="*/ 14 h 14"/>
                <a:gd name="T10" fmla="*/ 7 w 7"/>
                <a:gd name="T11" fmla="*/ 9 h 14"/>
                <a:gd name="T12" fmla="*/ 5 w 7"/>
                <a:gd name="T13" fmla="*/ 7 h 14"/>
                <a:gd name="T14" fmla="*/ 7 w 7"/>
                <a:gd name="T15" fmla="*/ 2 h 14"/>
                <a:gd name="T16" fmla="*/ 2 w 7"/>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4">
                  <a:moveTo>
                    <a:pt x="2" y="0"/>
                  </a:moveTo>
                  <a:lnTo>
                    <a:pt x="0" y="2"/>
                  </a:lnTo>
                  <a:lnTo>
                    <a:pt x="0" y="9"/>
                  </a:lnTo>
                  <a:lnTo>
                    <a:pt x="2" y="9"/>
                  </a:lnTo>
                  <a:lnTo>
                    <a:pt x="5" y="14"/>
                  </a:lnTo>
                  <a:lnTo>
                    <a:pt x="7" y="9"/>
                  </a:lnTo>
                  <a:lnTo>
                    <a:pt x="5" y="7"/>
                  </a:lnTo>
                  <a:lnTo>
                    <a:pt x="7"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07" name="Freeform 710"/>
            <p:cNvSpPr>
              <a:spLocks/>
            </p:cNvSpPr>
            <p:nvPr/>
          </p:nvSpPr>
          <p:spPr bwMode="auto">
            <a:xfrm>
              <a:off x="6258653" y="3007313"/>
              <a:ext cx="7320" cy="8133"/>
            </a:xfrm>
            <a:custGeom>
              <a:avLst/>
              <a:gdLst>
                <a:gd name="T0" fmla="*/ 2 w 4"/>
                <a:gd name="T1" fmla="*/ 4 h 4"/>
                <a:gd name="T2" fmla="*/ 4 w 4"/>
                <a:gd name="T3" fmla="*/ 3 h 4"/>
                <a:gd name="T4" fmla="*/ 4 w 4"/>
                <a:gd name="T5" fmla="*/ 2 h 4"/>
                <a:gd name="T6" fmla="*/ 3 w 4"/>
                <a:gd name="T7" fmla="*/ 0 h 4"/>
                <a:gd name="T8" fmla="*/ 0 w 4"/>
                <a:gd name="T9" fmla="*/ 1 h 4"/>
                <a:gd name="T10" fmla="*/ 1 w 4"/>
                <a:gd name="T11" fmla="*/ 2 h 4"/>
                <a:gd name="T12" fmla="*/ 2 w 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4"/>
                  </a:moveTo>
                  <a:cubicBezTo>
                    <a:pt x="4" y="3"/>
                    <a:pt x="4" y="3"/>
                    <a:pt x="4" y="3"/>
                  </a:cubicBezTo>
                  <a:cubicBezTo>
                    <a:pt x="4" y="2"/>
                    <a:pt x="4" y="2"/>
                    <a:pt x="4" y="2"/>
                  </a:cubicBezTo>
                  <a:cubicBezTo>
                    <a:pt x="3" y="0"/>
                    <a:pt x="3" y="0"/>
                    <a:pt x="3" y="0"/>
                  </a:cubicBezTo>
                  <a:cubicBezTo>
                    <a:pt x="3" y="0"/>
                    <a:pt x="0" y="1"/>
                    <a:pt x="0" y="1"/>
                  </a:cubicBezTo>
                  <a:cubicBezTo>
                    <a:pt x="1" y="2"/>
                    <a:pt x="1" y="2"/>
                    <a:pt x="1" y="2"/>
                  </a:cubicBezTo>
                  <a:lnTo>
                    <a:pt x="2"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08" name="Freeform 711"/>
            <p:cNvSpPr>
              <a:spLocks/>
            </p:cNvSpPr>
            <p:nvPr/>
          </p:nvSpPr>
          <p:spPr bwMode="auto">
            <a:xfrm>
              <a:off x="6041509" y="3348075"/>
              <a:ext cx="3253" cy="2439"/>
            </a:xfrm>
            <a:custGeom>
              <a:avLst/>
              <a:gdLst>
                <a:gd name="T0" fmla="*/ 0 w 4"/>
                <a:gd name="T1" fmla="*/ 0 h 3"/>
                <a:gd name="T2" fmla="*/ 0 w 4"/>
                <a:gd name="T3" fmla="*/ 3 h 3"/>
                <a:gd name="T4" fmla="*/ 4 w 4"/>
                <a:gd name="T5" fmla="*/ 3 h 3"/>
                <a:gd name="T6" fmla="*/ 0 w 4"/>
                <a:gd name="T7" fmla="*/ 0 h 3"/>
              </a:gdLst>
              <a:ahLst/>
              <a:cxnLst>
                <a:cxn ang="0">
                  <a:pos x="T0" y="T1"/>
                </a:cxn>
                <a:cxn ang="0">
                  <a:pos x="T2" y="T3"/>
                </a:cxn>
                <a:cxn ang="0">
                  <a:pos x="T4" y="T5"/>
                </a:cxn>
                <a:cxn ang="0">
                  <a:pos x="T6" y="T7"/>
                </a:cxn>
              </a:cxnLst>
              <a:rect l="0" t="0" r="r" b="b"/>
              <a:pathLst>
                <a:path w="4" h="3">
                  <a:moveTo>
                    <a:pt x="0" y="0"/>
                  </a:moveTo>
                  <a:lnTo>
                    <a:pt x="0" y="3"/>
                  </a:lnTo>
                  <a:lnTo>
                    <a:pt x="4" y="3"/>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09" name="Freeform 712"/>
            <p:cNvSpPr>
              <a:spLocks/>
            </p:cNvSpPr>
            <p:nvPr/>
          </p:nvSpPr>
          <p:spPr bwMode="auto">
            <a:xfrm>
              <a:off x="6210670" y="3036591"/>
              <a:ext cx="1626" cy="5693"/>
            </a:xfrm>
            <a:custGeom>
              <a:avLst/>
              <a:gdLst>
                <a:gd name="T0" fmla="*/ 0 w 2"/>
                <a:gd name="T1" fmla="*/ 0 h 7"/>
                <a:gd name="T2" fmla="*/ 0 w 2"/>
                <a:gd name="T3" fmla="*/ 7 h 7"/>
                <a:gd name="T4" fmla="*/ 2 w 2"/>
                <a:gd name="T5" fmla="*/ 5 h 7"/>
                <a:gd name="T6" fmla="*/ 0 w 2"/>
                <a:gd name="T7" fmla="*/ 0 h 7"/>
              </a:gdLst>
              <a:ahLst/>
              <a:cxnLst>
                <a:cxn ang="0">
                  <a:pos x="T0" y="T1"/>
                </a:cxn>
                <a:cxn ang="0">
                  <a:pos x="T2" y="T3"/>
                </a:cxn>
                <a:cxn ang="0">
                  <a:pos x="T4" y="T5"/>
                </a:cxn>
                <a:cxn ang="0">
                  <a:pos x="T6" y="T7"/>
                </a:cxn>
              </a:cxnLst>
              <a:rect l="0" t="0" r="r" b="b"/>
              <a:pathLst>
                <a:path w="2" h="7">
                  <a:moveTo>
                    <a:pt x="0" y="0"/>
                  </a:moveTo>
                  <a:lnTo>
                    <a:pt x="0" y="7"/>
                  </a:lnTo>
                  <a:lnTo>
                    <a:pt x="2" y="5"/>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10" name="Freeform 713"/>
            <p:cNvSpPr>
              <a:spLocks/>
            </p:cNvSpPr>
            <p:nvPr/>
          </p:nvSpPr>
          <p:spPr bwMode="auto">
            <a:xfrm>
              <a:off x="6031750" y="2991860"/>
              <a:ext cx="332629" cy="387118"/>
            </a:xfrm>
            <a:custGeom>
              <a:avLst/>
              <a:gdLst>
                <a:gd name="T0" fmla="*/ 125 w 409"/>
                <a:gd name="T1" fmla="*/ 379 h 476"/>
                <a:gd name="T2" fmla="*/ 125 w 409"/>
                <a:gd name="T3" fmla="*/ 277 h 476"/>
                <a:gd name="T4" fmla="*/ 158 w 409"/>
                <a:gd name="T5" fmla="*/ 197 h 476"/>
                <a:gd name="T6" fmla="*/ 194 w 409"/>
                <a:gd name="T7" fmla="*/ 128 h 476"/>
                <a:gd name="T8" fmla="*/ 231 w 409"/>
                <a:gd name="T9" fmla="*/ 114 h 476"/>
                <a:gd name="T10" fmla="*/ 246 w 409"/>
                <a:gd name="T11" fmla="*/ 88 h 476"/>
                <a:gd name="T12" fmla="*/ 300 w 409"/>
                <a:gd name="T13" fmla="*/ 95 h 476"/>
                <a:gd name="T14" fmla="*/ 328 w 409"/>
                <a:gd name="T15" fmla="*/ 55 h 476"/>
                <a:gd name="T16" fmla="*/ 380 w 409"/>
                <a:gd name="T17" fmla="*/ 71 h 476"/>
                <a:gd name="T18" fmla="*/ 399 w 409"/>
                <a:gd name="T19" fmla="*/ 55 h 476"/>
                <a:gd name="T20" fmla="*/ 380 w 409"/>
                <a:gd name="T21" fmla="*/ 52 h 476"/>
                <a:gd name="T22" fmla="*/ 409 w 409"/>
                <a:gd name="T23" fmla="*/ 31 h 476"/>
                <a:gd name="T24" fmla="*/ 380 w 409"/>
                <a:gd name="T25" fmla="*/ 17 h 476"/>
                <a:gd name="T26" fmla="*/ 359 w 409"/>
                <a:gd name="T27" fmla="*/ 22 h 476"/>
                <a:gd name="T28" fmla="*/ 347 w 409"/>
                <a:gd name="T29" fmla="*/ 22 h 476"/>
                <a:gd name="T30" fmla="*/ 347 w 409"/>
                <a:gd name="T31" fmla="*/ 3 h 476"/>
                <a:gd name="T32" fmla="*/ 338 w 409"/>
                <a:gd name="T33" fmla="*/ 17 h 476"/>
                <a:gd name="T34" fmla="*/ 326 w 409"/>
                <a:gd name="T35" fmla="*/ 22 h 476"/>
                <a:gd name="T36" fmla="*/ 307 w 409"/>
                <a:gd name="T37" fmla="*/ 38 h 476"/>
                <a:gd name="T38" fmla="*/ 298 w 409"/>
                <a:gd name="T39" fmla="*/ 10 h 476"/>
                <a:gd name="T40" fmla="*/ 291 w 409"/>
                <a:gd name="T41" fmla="*/ 31 h 476"/>
                <a:gd name="T42" fmla="*/ 274 w 409"/>
                <a:gd name="T43" fmla="*/ 48 h 476"/>
                <a:gd name="T44" fmla="*/ 253 w 409"/>
                <a:gd name="T45" fmla="*/ 50 h 476"/>
                <a:gd name="T46" fmla="*/ 236 w 409"/>
                <a:gd name="T47" fmla="*/ 64 h 476"/>
                <a:gd name="T48" fmla="*/ 224 w 409"/>
                <a:gd name="T49" fmla="*/ 67 h 476"/>
                <a:gd name="T50" fmla="*/ 217 w 409"/>
                <a:gd name="T51" fmla="*/ 83 h 476"/>
                <a:gd name="T52" fmla="*/ 203 w 409"/>
                <a:gd name="T53" fmla="*/ 76 h 476"/>
                <a:gd name="T54" fmla="*/ 189 w 409"/>
                <a:gd name="T55" fmla="*/ 102 h 476"/>
                <a:gd name="T56" fmla="*/ 194 w 409"/>
                <a:gd name="T57" fmla="*/ 114 h 476"/>
                <a:gd name="T58" fmla="*/ 177 w 409"/>
                <a:gd name="T59" fmla="*/ 128 h 476"/>
                <a:gd name="T60" fmla="*/ 165 w 409"/>
                <a:gd name="T61" fmla="*/ 131 h 476"/>
                <a:gd name="T62" fmla="*/ 161 w 409"/>
                <a:gd name="T63" fmla="*/ 150 h 476"/>
                <a:gd name="T64" fmla="*/ 161 w 409"/>
                <a:gd name="T65" fmla="*/ 161 h 476"/>
                <a:gd name="T66" fmla="*/ 139 w 409"/>
                <a:gd name="T67" fmla="*/ 180 h 476"/>
                <a:gd name="T68" fmla="*/ 127 w 409"/>
                <a:gd name="T69" fmla="*/ 190 h 476"/>
                <a:gd name="T70" fmla="*/ 130 w 409"/>
                <a:gd name="T71" fmla="*/ 206 h 476"/>
                <a:gd name="T72" fmla="*/ 125 w 409"/>
                <a:gd name="T73" fmla="*/ 225 h 476"/>
                <a:gd name="T74" fmla="*/ 118 w 409"/>
                <a:gd name="T75" fmla="*/ 244 h 476"/>
                <a:gd name="T76" fmla="*/ 97 w 409"/>
                <a:gd name="T77" fmla="*/ 261 h 476"/>
                <a:gd name="T78" fmla="*/ 78 w 409"/>
                <a:gd name="T79" fmla="*/ 292 h 476"/>
                <a:gd name="T80" fmla="*/ 101 w 409"/>
                <a:gd name="T81" fmla="*/ 277 h 476"/>
                <a:gd name="T82" fmla="*/ 85 w 409"/>
                <a:gd name="T83" fmla="*/ 301 h 476"/>
                <a:gd name="T84" fmla="*/ 66 w 409"/>
                <a:gd name="T85" fmla="*/ 301 h 476"/>
                <a:gd name="T86" fmla="*/ 64 w 409"/>
                <a:gd name="T87" fmla="*/ 320 h 476"/>
                <a:gd name="T88" fmla="*/ 45 w 409"/>
                <a:gd name="T89" fmla="*/ 318 h 476"/>
                <a:gd name="T90" fmla="*/ 42 w 409"/>
                <a:gd name="T91" fmla="*/ 327 h 476"/>
                <a:gd name="T92" fmla="*/ 35 w 409"/>
                <a:gd name="T93" fmla="*/ 341 h 476"/>
                <a:gd name="T94" fmla="*/ 9 w 409"/>
                <a:gd name="T95" fmla="*/ 344 h 476"/>
                <a:gd name="T96" fmla="*/ 26 w 409"/>
                <a:gd name="T97" fmla="*/ 355 h 476"/>
                <a:gd name="T98" fmla="*/ 4 w 409"/>
                <a:gd name="T99" fmla="*/ 365 h 476"/>
                <a:gd name="T100" fmla="*/ 23 w 409"/>
                <a:gd name="T101" fmla="*/ 374 h 476"/>
                <a:gd name="T102" fmla="*/ 47 w 409"/>
                <a:gd name="T103" fmla="*/ 372 h 476"/>
                <a:gd name="T104" fmla="*/ 14 w 409"/>
                <a:gd name="T105" fmla="*/ 377 h 476"/>
                <a:gd name="T106" fmla="*/ 2 w 409"/>
                <a:gd name="T107" fmla="*/ 389 h 476"/>
                <a:gd name="T108" fmla="*/ 19 w 409"/>
                <a:gd name="T109" fmla="*/ 403 h 476"/>
                <a:gd name="T110" fmla="*/ 19 w 409"/>
                <a:gd name="T111" fmla="*/ 410 h 476"/>
                <a:gd name="T112" fmla="*/ 7 w 409"/>
                <a:gd name="T113" fmla="*/ 429 h 476"/>
                <a:gd name="T114" fmla="*/ 30 w 409"/>
                <a:gd name="T115" fmla="*/ 443 h 476"/>
                <a:gd name="T116" fmla="*/ 33 w 409"/>
                <a:gd name="T117" fmla="*/ 469 h 476"/>
                <a:gd name="T118" fmla="*/ 59 w 409"/>
                <a:gd name="T119" fmla="*/ 467 h 476"/>
                <a:gd name="T120" fmla="*/ 80 w 409"/>
                <a:gd name="T121" fmla="*/ 438 h 476"/>
                <a:gd name="T122" fmla="*/ 94 w 409"/>
                <a:gd name="T123" fmla="*/ 441 h 476"/>
                <a:gd name="T124" fmla="*/ 101 w 409"/>
                <a:gd name="T125" fmla="*/ 419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9" h="476">
                  <a:moveTo>
                    <a:pt x="120" y="445"/>
                  </a:moveTo>
                  <a:lnTo>
                    <a:pt x="123" y="443"/>
                  </a:lnTo>
                  <a:lnTo>
                    <a:pt x="120" y="429"/>
                  </a:lnTo>
                  <a:lnTo>
                    <a:pt x="118" y="424"/>
                  </a:lnTo>
                  <a:lnTo>
                    <a:pt x="120" y="422"/>
                  </a:lnTo>
                  <a:lnTo>
                    <a:pt x="123" y="419"/>
                  </a:lnTo>
                  <a:lnTo>
                    <a:pt x="120" y="415"/>
                  </a:lnTo>
                  <a:lnTo>
                    <a:pt x="120" y="412"/>
                  </a:lnTo>
                  <a:lnTo>
                    <a:pt x="127" y="412"/>
                  </a:lnTo>
                  <a:lnTo>
                    <a:pt x="130" y="410"/>
                  </a:lnTo>
                  <a:lnTo>
                    <a:pt x="130" y="405"/>
                  </a:lnTo>
                  <a:lnTo>
                    <a:pt x="132" y="398"/>
                  </a:lnTo>
                  <a:lnTo>
                    <a:pt x="130" y="396"/>
                  </a:lnTo>
                  <a:lnTo>
                    <a:pt x="127" y="386"/>
                  </a:lnTo>
                  <a:lnTo>
                    <a:pt x="125" y="379"/>
                  </a:lnTo>
                  <a:lnTo>
                    <a:pt x="125" y="374"/>
                  </a:lnTo>
                  <a:lnTo>
                    <a:pt x="134" y="372"/>
                  </a:lnTo>
                  <a:lnTo>
                    <a:pt x="134" y="365"/>
                  </a:lnTo>
                  <a:lnTo>
                    <a:pt x="134" y="360"/>
                  </a:lnTo>
                  <a:lnTo>
                    <a:pt x="127" y="353"/>
                  </a:lnTo>
                  <a:lnTo>
                    <a:pt x="123" y="351"/>
                  </a:lnTo>
                  <a:lnTo>
                    <a:pt x="123" y="341"/>
                  </a:lnTo>
                  <a:lnTo>
                    <a:pt x="123" y="334"/>
                  </a:lnTo>
                  <a:lnTo>
                    <a:pt x="123" y="327"/>
                  </a:lnTo>
                  <a:lnTo>
                    <a:pt x="120" y="320"/>
                  </a:lnTo>
                  <a:lnTo>
                    <a:pt x="123" y="315"/>
                  </a:lnTo>
                  <a:lnTo>
                    <a:pt x="120" y="303"/>
                  </a:lnTo>
                  <a:lnTo>
                    <a:pt x="118" y="294"/>
                  </a:lnTo>
                  <a:lnTo>
                    <a:pt x="120" y="284"/>
                  </a:lnTo>
                  <a:lnTo>
                    <a:pt x="125" y="277"/>
                  </a:lnTo>
                  <a:lnTo>
                    <a:pt x="130" y="273"/>
                  </a:lnTo>
                  <a:lnTo>
                    <a:pt x="134" y="275"/>
                  </a:lnTo>
                  <a:lnTo>
                    <a:pt x="142" y="275"/>
                  </a:lnTo>
                  <a:lnTo>
                    <a:pt x="146" y="270"/>
                  </a:lnTo>
                  <a:lnTo>
                    <a:pt x="144" y="263"/>
                  </a:lnTo>
                  <a:lnTo>
                    <a:pt x="144" y="261"/>
                  </a:lnTo>
                  <a:lnTo>
                    <a:pt x="144" y="254"/>
                  </a:lnTo>
                  <a:lnTo>
                    <a:pt x="151" y="237"/>
                  </a:lnTo>
                  <a:lnTo>
                    <a:pt x="151" y="228"/>
                  </a:lnTo>
                  <a:lnTo>
                    <a:pt x="153" y="218"/>
                  </a:lnTo>
                  <a:lnTo>
                    <a:pt x="153" y="213"/>
                  </a:lnTo>
                  <a:lnTo>
                    <a:pt x="153" y="209"/>
                  </a:lnTo>
                  <a:lnTo>
                    <a:pt x="151" y="206"/>
                  </a:lnTo>
                  <a:lnTo>
                    <a:pt x="151" y="202"/>
                  </a:lnTo>
                  <a:lnTo>
                    <a:pt x="158" y="197"/>
                  </a:lnTo>
                  <a:lnTo>
                    <a:pt x="165" y="197"/>
                  </a:lnTo>
                  <a:lnTo>
                    <a:pt x="168" y="192"/>
                  </a:lnTo>
                  <a:lnTo>
                    <a:pt x="168" y="190"/>
                  </a:lnTo>
                  <a:lnTo>
                    <a:pt x="175" y="178"/>
                  </a:lnTo>
                  <a:lnTo>
                    <a:pt x="179" y="171"/>
                  </a:lnTo>
                  <a:lnTo>
                    <a:pt x="182" y="166"/>
                  </a:lnTo>
                  <a:lnTo>
                    <a:pt x="179" y="161"/>
                  </a:lnTo>
                  <a:lnTo>
                    <a:pt x="177" y="159"/>
                  </a:lnTo>
                  <a:lnTo>
                    <a:pt x="177" y="150"/>
                  </a:lnTo>
                  <a:lnTo>
                    <a:pt x="179" y="147"/>
                  </a:lnTo>
                  <a:lnTo>
                    <a:pt x="182" y="145"/>
                  </a:lnTo>
                  <a:lnTo>
                    <a:pt x="184" y="138"/>
                  </a:lnTo>
                  <a:lnTo>
                    <a:pt x="187" y="138"/>
                  </a:lnTo>
                  <a:lnTo>
                    <a:pt x="189" y="131"/>
                  </a:lnTo>
                  <a:lnTo>
                    <a:pt x="194" y="128"/>
                  </a:lnTo>
                  <a:lnTo>
                    <a:pt x="198" y="131"/>
                  </a:lnTo>
                  <a:lnTo>
                    <a:pt x="201" y="131"/>
                  </a:lnTo>
                  <a:lnTo>
                    <a:pt x="203" y="131"/>
                  </a:lnTo>
                  <a:lnTo>
                    <a:pt x="205" y="128"/>
                  </a:lnTo>
                  <a:lnTo>
                    <a:pt x="203" y="123"/>
                  </a:lnTo>
                  <a:lnTo>
                    <a:pt x="205" y="121"/>
                  </a:lnTo>
                  <a:lnTo>
                    <a:pt x="205" y="119"/>
                  </a:lnTo>
                  <a:lnTo>
                    <a:pt x="205" y="119"/>
                  </a:lnTo>
                  <a:lnTo>
                    <a:pt x="203" y="112"/>
                  </a:lnTo>
                  <a:lnTo>
                    <a:pt x="205" y="112"/>
                  </a:lnTo>
                  <a:lnTo>
                    <a:pt x="210" y="112"/>
                  </a:lnTo>
                  <a:lnTo>
                    <a:pt x="215" y="109"/>
                  </a:lnTo>
                  <a:lnTo>
                    <a:pt x="222" y="112"/>
                  </a:lnTo>
                  <a:lnTo>
                    <a:pt x="227" y="114"/>
                  </a:lnTo>
                  <a:lnTo>
                    <a:pt x="231" y="114"/>
                  </a:lnTo>
                  <a:lnTo>
                    <a:pt x="234" y="116"/>
                  </a:lnTo>
                  <a:lnTo>
                    <a:pt x="236" y="116"/>
                  </a:lnTo>
                  <a:lnTo>
                    <a:pt x="236" y="116"/>
                  </a:lnTo>
                  <a:lnTo>
                    <a:pt x="236" y="112"/>
                  </a:lnTo>
                  <a:lnTo>
                    <a:pt x="236" y="109"/>
                  </a:lnTo>
                  <a:lnTo>
                    <a:pt x="236" y="102"/>
                  </a:lnTo>
                  <a:lnTo>
                    <a:pt x="239" y="100"/>
                  </a:lnTo>
                  <a:lnTo>
                    <a:pt x="239" y="95"/>
                  </a:lnTo>
                  <a:lnTo>
                    <a:pt x="234" y="95"/>
                  </a:lnTo>
                  <a:lnTo>
                    <a:pt x="234" y="90"/>
                  </a:lnTo>
                  <a:lnTo>
                    <a:pt x="239" y="93"/>
                  </a:lnTo>
                  <a:lnTo>
                    <a:pt x="243" y="90"/>
                  </a:lnTo>
                  <a:lnTo>
                    <a:pt x="246" y="90"/>
                  </a:lnTo>
                  <a:lnTo>
                    <a:pt x="246" y="90"/>
                  </a:lnTo>
                  <a:lnTo>
                    <a:pt x="246" y="88"/>
                  </a:lnTo>
                  <a:lnTo>
                    <a:pt x="248" y="90"/>
                  </a:lnTo>
                  <a:lnTo>
                    <a:pt x="248" y="88"/>
                  </a:lnTo>
                  <a:lnTo>
                    <a:pt x="248" y="86"/>
                  </a:lnTo>
                  <a:lnTo>
                    <a:pt x="248" y="83"/>
                  </a:lnTo>
                  <a:lnTo>
                    <a:pt x="250" y="81"/>
                  </a:lnTo>
                  <a:lnTo>
                    <a:pt x="255" y="81"/>
                  </a:lnTo>
                  <a:lnTo>
                    <a:pt x="257" y="86"/>
                  </a:lnTo>
                  <a:lnTo>
                    <a:pt x="267" y="93"/>
                  </a:lnTo>
                  <a:lnTo>
                    <a:pt x="269" y="95"/>
                  </a:lnTo>
                  <a:lnTo>
                    <a:pt x="272" y="100"/>
                  </a:lnTo>
                  <a:lnTo>
                    <a:pt x="276" y="102"/>
                  </a:lnTo>
                  <a:lnTo>
                    <a:pt x="286" y="102"/>
                  </a:lnTo>
                  <a:lnTo>
                    <a:pt x="293" y="97"/>
                  </a:lnTo>
                  <a:lnTo>
                    <a:pt x="295" y="95"/>
                  </a:lnTo>
                  <a:lnTo>
                    <a:pt x="300" y="95"/>
                  </a:lnTo>
                  <a:lnTo>
                    <a:pt x="305" y="100"/>
                  </a:lnTo>
                  <a:lnTo>
                    <a:pt x="309" y="102"/>
                  </a:lnTo>
                  <a:lnTo>
                    <a:pt x="312" y="97"/>
                  </a:lnTo>
                  <a:lnTo>
                    <a:pt x="314" y="95"/>
                  </a:lnTo>
                  <a:lnTo>
                    <a:pt x="319" y="93"/>
                  </a:lnTo>
                  <a:lnTo>
                    <a:pt x="321" y="93"/>
                  </a:lnTo>
                  <a:lnTo>
                    <a:pt x="326" y="90"/>
                  </a:lnTo>
                  <a:lnTo>
                    <a:pt x="326" y="88"/>
                  </a:lnTo>
                  <a:lnTo>
                    <a:pt x="326" y="83"/>
                  </a:lnTo>
                  <a:lnTo>
                    <a:pt x="324" y="79"/>
                  </a:lnTo>
                  <a:lnTo>
                    <a:pt x="324" y="67"/>
                  </a:lnTo>
                  <a:lnTo>
                    <a:pt x="326" y="64"/>
                  </a:lnTo>
                  <a:lnTo>
                    <a:pt x="324" y="62"/>
                  </a:lnTo>
                  <a:lnTo>
                    <a:pt x="326" y="60"/>
                  </a:lnTo>
                  <a:lnTo>
                    <a:pt x="328" y="55"/>
                  </a:lnTo>
                  <a:lnTo>
                    <a:pt x="328" y="52"/>
                  </a:lnTo>
                  <a:lnTo>
                    <a:pt x="333" y="50"/>
                  </a:lnTo>
                  <a:lnTo>
                    <a:pt x="338" y="52"/>
                  </a:lnTo>
                  <a:lnTo>
                    <a:pt x="343" y="50"/>
                  </a:lnTo>
                  <a:lnTo>
                    <a:pt x="343" y="50"/>
                  </a:lnTo>
                  <a:lnTo>
                    <a:pt x="345" y="45"/>
                  </a:lnTo>
                  <a:lnTo>
                    <a:pt x="354" y="45"/>
                  </a:lnTo>
                  <a:lnTo>
                    <a:pt x="357" y="48"/>
                  </a:lnTo>
                  <a:lnTo>
                    <a:pt x="362" y="55"/>
                  </a:lnTo>
                  <a:lnTo>
                    <a:pt x="366" y="57"/>
                  </a:lnTo>
                  <a:lnTo>
                    <a:pt x="369" y="60"/>
                  </a:lnTo>
                  <a:lnTo>
                    <a:pt x="376" y="60"/>
                  </a:lnTo>
                  <a:lnTo>
                    <a:pt x="378" y="64"/>
                  </a:lnTo>
                  <a:lnTo>
                    <a:pt x="380" y="67"/>
                  </a:lnTo>
                  <a:lnTo>
                    <a:pt x="380" y="71"/>
                  </a:lnTo>
                  <a:lnTo>
                    <a:pt x="378" y="76"/>
                  </a:lnTo>
                  <a:lnTo>
                    <a:pt x="378" y="86"/>
                  </a:lnTo>
                  <a:lnTo>
                    <a:pt x="380" y="86"/>
                  </a:lnTo>
                  <a:lnTo>
                    <a:pt x="380" y="79"/>
                  </a:lnTo>
                  <a:lnTo>
                    <a:pt x="385" y="74"/>
                  </a:lnTo>
                  <a:lnTo>
                    <a:pt x="390" y="71"/>
                  </a:lnTo>
                  <a:lnTo>
                    <a:pt x="395" y="67"/>
                  </a:lnTo>
                  <a:lnTo>
                    <a:pt x="392" y="62"/>
                  </a:lnTo>
                  <a:lnTo>
                    <a:pt x="397" y="62"/>
                  </a:lnTo>
                  <a:lnTo>
                    <a:pt x="402" y="64"/>
                  </a:lnTo>
                  <a:lnTo>
                    <a:pt x="404" y="60"/>
                  </a:lnTo>
                  <a:lnTo>
                    <a:pt x="404" y="57"/>
                  </a:lnTo>
                  <a:lnTo>
                    <a:pt x="404" y="57"/>
                  </a:lnTo>
                  <a:lnTo>
                    <a:pt x="402" y="55"/>
                  </a:lnTo>
                  <a:lnTo>
                    <a:pt x="399" y="55"/>
                  </a:lnTo>
                  <a:lnTo>
                    <a:pt x="397" y="55"/>
                  </a:lnTo>
                  <a:lnTo>
                    <a:pt x="397" y="55"/>
                  </a:lnTo>
                  <a:lnTo>
                    <a:pt x="397" y="57"/>
                  </a:lnTo>
                  <a:lnTo>
                    <a:pt x="395" y="55"/>
                  </a:lnTo>
                  <a:lnTo>
                    <a:pt x="395" y="52"/>
                  </a:lnTo>
                  <a:lnTo>
                    <a:pt x="392" y="52"/>
                  </a:lnTo>
                  <a:lnTo>
                    <a:pt x="392" y="55"/>
                  </a:lnTo>
                  <a:lnTo>
                    <a:pt x="392" y="60"/>
                  </a:lnTo>
                  <a:lnTo>
                    <a:pt x="390" y="60"/>
                  </a:lnTo>
                  <a:lnTo>
                    <a:pt x="388" y="55"/>
                  </a:lnTo>
                  <a:lnTo>
                    <a:pt x="385" y="57"/>
                  </a:lnTo>
                  <a:lnTo>
                    <a:pt x="385" y="60"/>
                  </a:lnTo>
                  <a:lnTo>
                    <a:pt x="383" y="57"/>
                  </a:lnTo>
                  <a:lnTo>
                    <a:pt x="383" y="52"/>
                  </a:lnTo>
                  <a:lnTo>
                    <a:pt x="380" y="52"/>
                  </a:lnTo>
                  <a:lnTo>
                    <a:pt x="378" y="48"/>
                  </a:lnTo>
                  <a:lnTo>
                    <a:pt x="378" y="48"/>
                  </a:lnTo>
                  <a:lnTo>
                    <a:pt x="373" y="48"/>
                  </a:lnTo>
                  <a:lnTo>
                    <a:pt x="371" y="45"/>
                  </a:lnTo>
                  <a:lnTo>
                    <a:pt x="366" y="45"/>
                  </a:lnTo>
                  <a:lnTo>
                    <a:pt x="364" y="43"/>
                  </a:lnTo>
                  <a:lnTo>
                    <a:pt x="364" y="41"/>
                  </a:lnTo>
                  <a:lnTo>
                    <a:pt x="371" y="43"/>
                  </a:lnTo>
                  <a:lnTo>
                    <a:pt x="376" y="43"/>
                  </a:lnTo>
                  <a:lnTo>
                    <a:pt x="380" y="43"/>
                  </a:lnTo>
                  <a:lnTo>
                    <a:pt x="388" y="45"/>
                  </a:lnTo>
                  <a:lnTo>
                    <a:pt x="392" y="43"/>
                  </a:lnTo>
                  <a:lnTo>
                    <a:pt x="397" y="36"/>
                  </a:lnTo>
                  <a:lnTo>
                    <a:pt x="404" y="34"/>
                  </a:lnTo>
                  <a:lnTo>
                    <a:pt x="409" y="31"/>
                  </a:lnTo>
                  <a:lnTo>
                    <a:pt x="409" y="29"/>
                  </a:lnTo>
                  <a:lnTo>
                    <a:pt x="406" y="29"/>
                  </a:lnTo>
                  <a:lnTo>
                    <a:pt x="404" y="26"/>
                  </a:lnTo>
                  <a:lnTo>
                    <a:pt x="402" y="26"/>
                  </a:lnTo>
                  <a:lnTo>
                    <a:pt x="399" y="26"/>
                  </a:lnTo>
                  <a:lnTo>
                    <a:pt x="392" y="22"/>
                  </a:lnTo>
                  <a:lnTo>
                    <a:pt x="390" y="22"/>
                  </a:lnTo>
                  <a:lnTo>
                    <a:pt x="388" y="26"/>
                  </a:lnTo>
                  <a:lnTo>
                    <a:pt x="385" y="26"/>
                  </a:lnTo>
                  <a:lnTo>
                    <a:pt x="385" y="24"/>
                  </a:lnTo>
                  <a:lnTo>
                    <a:pt x="388" y="22"/>
                  </a:lnTo>
                  <a:lnTo>
                    <a:pt x="388" y="19"/>
                  </a:lnTo>
                  <a:lnTo>
                    <a:pt x="385" y="19"/>
                  </a:lnTo>
                  <a:lnTo>
                    <a:pt x="383" y="17"/>
                  </a:lnTo>
                  <a:lnTo>
                    <a:pt x="380" y="17"/>
                  </a:lnTo>
                  <a:lnTo>
                    <a:pt x="378" y="22"/>
                  </a:lnTo>
                  <a:lnTo>
                    <a:pt x="376" y="22"/>
                  </a:lnTo>
                  <a:lnTo>
                    <a:pt x="378" y="19"/>
                  </a:lnTo>
                  <a:lnTo>
                    <a:pt x="376" y="19"/>
                  </a:lnTo>
                  <a:lnTo>
                    <a:pt x="373" y="22"/>
                  </a:lnTo>
                  <a:lnTo>
                    <a:pt x="371" y="22"/>
                  </a:lnTo>
                  <a:lnTo>
                    <a:pt x="371" y="19"/>
                  </a:lnTo>
                  <a:lnTo>
                    <a:pt x="373" y="17"/>
                  </a:lnTo>
                  <a:lnTo>
                    <a:pt x="373" y="15"/>
                  </a:lnTo>
                  <a:lnTo>
                    <a:pt x="371" y="12"/>
                  </a:lnTo>
                  <a:lnTo>
                    <a:pt x="366" y="12"/>
                  </a:lnTo>
                  <a:lnTo>
                    <a:pt x="364" y="15"/>
                  </a:lnTo>
                  <a:lnTo>
                    <a:pt x="364" y="19"/>
                  </a:lnTo>
                  <a:lnTo>
                    <a:pt x="362" y="22"/>
                  </a:lnTo>
                  <a:lnTo>
                    <a:pt x="359" y="22"/>
                  </a:lnTo>
                  <a:lnTo>
                    <a:pt x="362" y="29"/>
                  </a:lnTo>
                  <a:lnTo>
                    <a:pt x="362" y="31"/>
                  </a:lnTo>
                  <a:lnTo>
                    <a:pt x="359" y="34"/>
                  </a:lnTo>
                  <a:lnTo>
                    <a:pt x="359" y="29"/>
                  </a:lnTo>
                  <a:lnTo>
                    <a:pt x="357" y="29"/>
                  </a:lnTo>
                  <a:lnTo>
                    <a:pt x="354" y="31"/>
                  </a:lnTo>
                  <a:lnTo>
                    <a:pt x="352" y="29"/>
                  </a:lnTo>
                  <a:lnTo>
                    <a:pt x="347" y="31"/>
                  </a:lnTo>
                  <a:lnTo>
                    <a:pt x="352" y="26"/>
                  </a:lnTo>
                  <a:lnTo>
                    <a:pt x="354" y="26"/>
                  </a:lnTo>
                  <a:lnTo>
                    <a:pt x="357" y="22"/>
                  </a:lnTo>
                  <a:lnTo>
                    <a:pt x="354" y="19"/>
                  </a:lnTo>
                  <a:lnTo>
                    <a:pt x="354" y="19"/>
                  </a:lnTo>
                  <a:lnTo>
                    <a:pt x="350" y="24"/>
                  </a:lnTo>
                  <a:lnTo>
                    <a:pt x="347" y="22"/>
                  </a:lnTo>
                  <a:lnTo>
                    <a:pt x="347" y="22"/>
                  </a:lnTo>
                  <a:lnTo>
                    <a:pt x="352" y="19"/>
                  </a:lnTo>
                  <a:lnTo>
                    <a:pt x="352" y="17"/>
                  </a:lnTo>
                  <a:lnTo>
                    <a:pt x="347" y="17"/>
                  </a:lnTo>
                  <a:lnTo>
                    <a:pt x="347" y="15"/>
                  </a:lnTo>
                  <a:lnTo>
                    <a:pt x="350" y="15"/>
                  </a:lnTo>
                  <a:lnTo>
                    <a:pt x="352" y="15"/>
                  </a:lnTo>
                  <a:lnTo>
                    <a:pt x="354" y="15"/>
                  </a:lnTo>
                  <a:lnTo>
                    <a:pt x="357" y="8"/>
                  </a:lnTo>
                  <a:lnTo>
                    <a:pt x="357" y="5"/>
                  </a:lnTo>
                  <a:lnTo>
                    <a:pt x="352" y="8"/>
                  </a:lnTo>
                  <a:lnTo>
                    <a:pt x="352" y="5"/>
                  </a:lnTo>
                  <a:lnTo>
                    <a:pt x="352" y="3"/>
                  </a:lnTo>
                  <a:lnTo>
                    <a:pt x="352" y="0"/>
                  </a:lnTo>
                  <a:lnTo>
                    <a:pt x="347" y="3"/>
                  </a:lnTo>
                  <a:lnTo>
                    <a:pt x="347" y="3"/>
                  </a:lnTo>
                  <a:lnTo>
                    <a:pt x="345" y="0"/>
                  </a:lnTo>
                  <a:lnTo>
                    <a:pt x="340" y="3"/>
                  </a:lnTo>
                  <a:lnTo>
                    <a:pt x="340" y="5"/>
                  </a:lnTo>
                  <a:lnTo>
                    <a:pt x="343" y="8"/>
                  </a:lnTo>
                  <a:lnTo>
                    <a:pt x="343" y="10"/>
                  </a:lnTo>
                  <a:lnTo>
                    <a:pt x="340" y="10"/>
                  </a:lnTo>
                  <a:lnTo>
                    <a:pt x="338" y="5"/>
                  </a:lnTo>
                  <a:lnTo>
                    <a:pt x="335" y="8"/>
                  </a:lnTo>
                  <a:lnTo>
                    <a:pt x="333" y="12"/>
                  </a:lnTo>
                  <a:lnTo>
                    <a:pt x="335" y="12"/>
                  </a:lnTo>
                  <a:lnTo>
                    <a:pt x="338" y="12"/>
                  </a:lnTo>
                  <a:lnTo>
                    <a:pt x="340" y="15"/>
                  </a:lnTo>
                  <a:lnTo>
                    <a:pt x="340" y="17"/>
                  </a:lnTo>
                  <a:lnTo>
                    <a:pt x="338" y="17"/>
                  </a:lnTo>
                  <a:lnTo>
                    <a:pt x="338" y="19"/>
                  </a:lnTo>
                  <a:lnTo>
                    <a:pt x="335" y="22"/>
                  </a:lnTo>
                  <a:lnTo>
                    <a:pt x="335" y="24"/>
                  </a:lnTo>
                  <a:lnTo>
                    <a:pt x="335" y="24"/>
                  </a:lnTo>
                  <a:lnTo>
                    <a:pt x="333" y="26"/>
                  </a:lnTo>
                  <a:lnTo>
                    <a:pt x="333" y="31"/>
                  </a:lnTo>
                  <a:lnTo>
                    <a:pt x="333" y="31"/>
                  </a:lnTo>
                  <a:lnTo>
                    <a:pt x="331" y="29"/>
                  </a:lnTo>
                  <a:lnTo>
                    <a:pt x="328" y="31"/>
                  </a:lnTo>
                  <a:lnTo>
                    <a:pt x="328" y="34"/>
                  </a:lnTo>
                  <a:lnTo>
                    <a:pt x="326" y="36"/>
                  </a:lnTo>
                  <a:lnTo>
                    <a:pt x="324" y="31"/>
                  </a:lnTo>
                  <a:lnTo>
                    <a:pt x="328" y="24"/>
                  </a:lnTo>
                  <a:lnTo>
                    <a:pt x="326" y="24"/>
                  </a:lnTo>
                  <a:lnTo>
                    <a:pt x="326" y="22"/>
                  </a:lnTo>
                  <a:lnTo>
                    <a:pt x="328" y="19"/>
                  </a:lnTo>
                  <a:lnTo>
                    <a:pt x="328" y="12"/>
                  </a:lnTo>
                  <a:lnTo>
                    <a:pt x="326" y="10"/>
                  </a:lnTo>
                  <a:lnTo>
                    <a:pt x="324" y="10"/>
                  </a:lnTo>
                  <a:lnTo>
                    <a:pt x="319" y="19"/>
                  </a:lnTo>
                  <a:lnTo>
                    <a:pt x="319" y="24"/>
                  </a:lnTo>
                  <a:lnTo>
                    <a:pt x="314" y="31"/>
                  </a:lnTo>
                  <a:lnTo>
                    <a:pt x="312" y="36"/>
                  </a:lnTo>
                  <a:lnTo>
                    <a:pt x="314" y="38"/>
                  </a:lnTo>
                  <a:lnTo>
                    <a:pt x="314" y="43"/>
                  </a:lnTo>
                  <a:lnTo>
                    <a:pt x="307" y="48"/>
                  </a:lnTo>
                  <a:lnTo>
                    <a:pt x="305" y="50"/>
                  </a:lnTo>
                  <a:lnTo>
                    <a:pt x="305" y="45"/>
                  </a:lnTo>
                  <a:lnTo>
                    <a:pt x="305" y="43"/>
                  </a:lnTo>
                  <a:lnTo>
                    <a:pt x="307" y="38"/>
                  </a:lnTo>
                  <a:lnTo>
                    <a:pt x="307" y="34"/>
                  </a:lnTo>
                  <a:lnTo>
                    <a:pt x="309" y="31"/>
                  </a:lnTo>
                  <a:lnTo>
                    <a:pt x="307" y="29"/>
                  </a:lnTo>
                  <a:lnTo>
                    <a:pt x="312" y="22"/>
                  </a:lnTo>
                  <a:lnTo>
                    <a:pt x="314" y="17"/>
                  </a:lnTo>
                  <a:lnTo>
                    <a:pt x="314" y="17"/>
                  </a:lnTo>
                  <a:lnTo>
                    <a:pt x="314" y="15"/>
                  </a:lnTo>
                  <a:lnTo>
                    <a:pt x="312" y="15"/>
                  </a:lnTo>
                  <a:lnTo>
                    <a:pt x="307" y="10"/>
                  </a:lnTo>
                  <a:lnTo>
                    <a:pt x="307" y="12"/>
                  </a:lnTo>
                  <a:lnTo>
                    <a:pt x="307" y="15"/>
                  </a:lnTo>
                  <a:lnTo>
                    <a:pt x="305" y="17"/>
                  </a:lnTo>
                  <a:lnTo>
                    <a:pt x="305" y="15"/>
                  </a:lnTo>
                  <a:lnTo>
                    <a:pt x="302" y="12"/>
                  </a:lnTo>
                  <a:lnTo>
                    <a:pt x="298" y="10"/>
                  </a:lnTo>
                  <a:lnTo>
                    <a:pt x="295" y="12"/>
                  </a:lnTo>
                  <a:lnTo>
                    <a:pt x="295" y="17"/>
                  </a:lnTo>
                  <a:lnTo>
                    <a:pt x="295" y="19"/>
                  </a:lnTo>
                  <a:lnTo>
                    <a:pt x="293" y="17"/>
                  </a:lnTo>
                  <a:lnTo>
                    <a:pt x="291" y="17"/>
                  </a:lnTo>
                  <a:lnTo>
                    <a:pt x="291" y="17"/>
                  </a:lnTo>
                  <a:lnTo>
                    <a:pt x="291" y="19"/>
                  </a:lnTo>
                  <a:lnTo>
                    <a:pt x="295" y="22"/>
                  </a:lnTo>
                  <a:lnTo>
                    <a:pt x="295" y="26"/>
                  </a:lnTo>
                  <a:lnTo>
                    <a:pt x="295" y="26"/>
                  </a:lnTo>
                  <a:lnTo>
                    <a:pt x="293" y="24"/>
                  </a:lnTo>
                  <a:lnTo>
                    <a:pt x="291" y="26"/>
                  </a:lnTo>
                  <a:lnTo>
                    <a:pt x="291" y="29"/>
                  </a:lnTo>
                  <a:lnTo>
                    <a:pt x="291" y="31"/>
                  </a:lnTo>
                  <a:lnTo>
                    <a:pt x="291" y="31"/>
                  </a:lnTo>
                  <a:lnTo>
                    <a:pt x="286" y="29"/>
                  </a:lnTo>
                  <a:lnTo>
                    <a:pt x="283" y="29"/>
                  </a:lnTo>
                  <a:lnTo>
                    <a:pt x="283" y="34"/>
                  </a:lnTo>
                  <a:lnTo>
                    <a:pt x="279" y="36"/>
                  </a:lnTo>
                  <a:lnTo>
                    <a:pt x="279" y="36"/>
                  </a:lnTo>
                  <a:lnTo>
                    <a:pt x="281" y="38"/>
                  </a:lnTo>
                  <a:lnTo>
                    <a:pt x="276" y="41"/>
                  </a:lnTo>
                  <a:lnTo>
                    <a:pt x="276" y="43"/>
                  </a:lnTo>
                  <a:lnTo>
                    <a:pt x="279" y="48"/>
                  </a:lnTo>
                  <a:lnTo>
                    <a:pt x="276" y="48"/>
                  </a:lnTo>
                  <a:lnTo>
                    <a:pt x="281" y="50"/>
                  </a:lnTo>
                  <a:lnTo>
                    <a:pt x="281" y="52"/>
                  </a:lnTo>
                  <a:lnTo>
                    <a:pt x="281" y="52"/>
                  </a:lnTo>
                  <a:lnTo>
                    <a:pt x="276" y="52"/>
                  </a:lnTo>
                  <a:lnTo>
                    <a:pt x="274" y="48"/>
                  </a:lnTo>
                  <a:lnTo>
                    <a:pt x="272" y="48"/>
                  </a:lnTo>
                  <a:lnTo>
                    <a:pt x="274" y="45"/>
                  </a:lnTo>
                  <a:lnTo>
                    <a:pt x="272" y="43"/>
                  </a:lnTo>
                  <a:lnTo>
                    <a:pt x="267" y="43"/>
                  </a:lnTo>
                  <a:lnTo>
                    <a:pt x="262" y="43"/>
                  </a:lnTo>
                  <a:lnTo>
                    <a:pt x="257" y="38"/>
                  </a:lnTo>
                  <a:lnTo>
                    <a:pt x="255" y="38"/>
                  </a:lnTo>
                  <a:lnTo>
                    <a:pt x="253" y="41"/>
                  </a:lnTo>
                  <a:lnTo>
                    <a:pt x="250" y="38"/>
                  </a:lnTo>
                  <a:lnTo>
                    <a:pt x="248" y="41"/>
                  </a:lnTo>
                  <a:lnTo>
                    <a:pt x="243" y="41"/>
                  </a:lnTo>
                  <a:lnTo>
                    <a:pt x="243" y="43"/>
                  </a:lnTo>
                  <a:lnTo>
                    <a:pt x="248" y="48"/>
                  </a:lnTo>
                  <a:lnTo>
                    <a:pt x="253" y="48"/>
                  </a:lnTo>
                  <a:lnTo>
                    <a:pt x="253" y="50"/>
                  </a:lnTo>
                  <a:lnTo>
                    <a:pt x="257" y="50"/>
                  </a:lnTo>
                  <a:lnTo>
                    <a:pt x="255" y="55"/>
                  </a:lnTo>
                  <a:lnTo>
                    <a:pt x="257" y="57"/>
                  </a:lnTo>
                  <a:lnTo>
                    <a:pt x="260" y="62"/>
                  </a:lnTo>
                  <a:lnTo>
                    <a:pt x="260" y="64"/>
                  </a:lnTo>
                  <a:lnTo>
                    <a:pt x="257" y="62"/>
                  </a:lnTo>
                  <a:lnTo>
                    <a:pt x="253" y="60"/>
                  </a:lnTo>
                  <a:lnTo>
                    <a:pt x="250" y="57"/>
                  </a:lnTo>
                  <a:lnTo>
                    <a:pt x="248" y="55"/>
                  </a:lnTo>
                  <a:lnTo>
                    <a:pt x="248" y="57"/>
                  </a:lnTo>
                  <a:lnTo>
                    <a:pt x="243" y="60"/>
                  </a:lnTo>
                  <a:lnTo>
                    <a:pt x="243" y="55"/>
                  </a:lnTo>
                  <a:lnTo>
                    <a:pt x="241" y="57"/>
                  </a:lnTo>
                  <a:lnTo>
                    <a:pt x="241" y="60"/>
                  </a:lnTo>
                  <a:lnTo>
                    <a:pt x="236" y="64"/>
                  </a:lnTo>
                  <a:lnTo>
                    <a:pt x="236" y="67"/>
                  </a:lnTo>
                  <a:lnTo>
                    <a:pt x="241" y="69"/>
                  </a:lnTo>
                  <a:lnTo>
                    <a:pt x="243" y="71"/>
                  </a:lnTo>
                  <a:lnTo>
                    <a:pt x="239" y="71"/>
                  </a:lnTo>
                  <a:lnTo>
                    <a:pt x="239" y="69"/>
                  </a:lnTo>
                  <a:lnTo>
                    <a:pt x="236" y="74"/>
                  </a:lnTo>
                  <a:lnTo>
                    <a:pt x="234" y="76"/>
                  </a:lnTo>
                  <a:lnTo>
                    <a:pt x="229" y="81"/>
                  </a:lnTo>
                  <a:lnTo>
                    <a:pt x="229" y="79"/>
                  </a:lnTo>
                  <a:lnTo>
                    <a:pt x="234" y="76"/>
                  </a:lnTo>
                  <a:lnTo>
                    <a:pt x="231" y="74"/>
                  </a:lnTo>
                  <a:lnTo>
                    <a:pt x="234" y="69"/>
                  </a:lnTo>
                  <a:lnTo>
                    <a:pt x="231" y="57"/>
                  </a:lnTo>
                  <a:lnTo>
                    <a:pt x="229" y="57"/>
                  </a:lnTo>
                  <a:lnTo>
                    <a:pt x="224" y="67"/>
                  </a:lnTo>
                  <a:lnTo>
                    <a:pt x="224" y="71"/>
                  </a:lnTo>
                  <a:lnTo>
                    <a:pt x="224" y="74"/>
                  </a:lnTo>
                  <a:lnTo>
                    <a:pt x="222" y="76"/>
                  </a:lnTo>
                  <a:lnTo>
                    <a:pt x="222" y="74"/>
                  </a:lnTo>
                  <a:lnTo>
                    <a:pt x="224" y="69"/>
                  </a:lnTo>
                  <a:lnTo>
                    <a:pt x="222" y="62"/>
                  </a:lnTo>
                  <a:lnTo>
                    <a:pt x="220" y="62"/>
                  </a:lnTo>
                  <a:lnTo>
                    <a:pt x="217" y="64"/>
                  </a:lnTo>
                  <a:lnTo>
                    <a:pt x="215" y="69"/>
                  </a:lnTo>
                  <a:lnTo>
                    <a:pt x="215" y="74"/>
                  </a:lnTo>
                  <a:lnTo>
                    <a:pt x="215" y="79"/>
                  </a:lnTo>
                  <a:lnTo>
                    <a:pt x="220" y="81"/>
                  </a:lnTo>
                  <a:lnTo>
                    <a:pt x="222" y="83"/>
                  </a:lnTo>
                  <a:lnTo>
                    <a:pt x="220" y="88"/>
                  </a:lnTo>
                  <a:lnTo>
                    <a:pt x="217" y="83"/>
                  </a:lnTo>
                  <a:lnTo>
                    <a:pt x="215" y="81"/>
                  </a:lnTo>
                  <a:lnTo>
                    <a:pt x="213" y="74"/>
                  </a:lnTo>
                  <a:lnTo>
                    <a:pt x="210" y="74"/>
                  </a:lnTo>
                  <a:lnTo>
                    <a:pt x="205" y="76"/>
                  </a:lnTo>
                  <a:lnTo>
                    <a:pt x="205" y="79"/>
                  </a:lnTo>
                  <a:lnTo>
                    <a:pt x="210" y="81"/>
                  </a:lnTo>
                  <a:lnTo>
                    <a:pt x="213" y="83"/>
                  </a:lnTo>
                  <a:lnTo>
                    <a:pt x="213" y="83"/>
                  </a:lnTo>
                  <a:lnTo>
                    <a:pt x="210" y="83"/>
                  </a:lnTo>
                  <a:lnTo>
                    <a:pt x="205" y="83"/>
                  </a:lnTo>
                  <a:lnTo>
                    <a:pt x="208" y="88"/>
                  </a:lnTo>
                  <a:lnTo>
                    <a:pt x="205" y="86"/>
                  </a:lnTo>
                  <a:lnTo>
                    <a:pt x="205" y="81"/>
                  </a:lnTo>
                  <a:lnTo>
                    <a:pt x="203" y="81"/>
                  </a:lnTo>
                  <a:lnTo>
                    <a:pt x="203" y="76"/>
                  </a:lnTo>
                  <a:lnTo>
                    <a:pt x="201" y="79"/>
                  </a:lnTo>
                  <a:lnTo>
                    <a:pt x="198" y="83"/>
                  </a:lnTo>
                  <a:lnTo>
                    <a:pt x="201" y="86"/>
                  </a:lnTo>
                  <a:lnTo>
                    <a:pt x="201" y="90"/>
                  </a:lnTo>
                  <a:lnTo>
                    <a:pt x="196" y="88"/>
                  </a:lnTo>
                  <a:lnTo>
                    <a:pt x="194" y="90"/>
                  </a:lnTo>
                  <a:lnTo>
                    <a:pt x="191" y="95"/>
                  </a:lnTo>
                  <a:lnTo>
                    <a:pt x="191" y="95"/>
                  </a:lnTo>
                  <a:lnTo>
                    <a:pt x="194" y="95"/>
                  </a:lnTo>
                  <a:lnTo>
                    <a:pt x="196" y="97"/>
                  </a:lnTo>
                  <a:lnTo>
                    <a:pt x="194" y="97"/>
                  </a:lnTo>
                  <a:lnTo>
                    <a:pt x="191" y="100"/>
                  </a:lnTo>
                  <a:lnTo>
                    <a:pt x="194" y="100"/>
                  </a:lnTo>
                  <a:lnTo>
                    <a:pt x="191" y="102"/>
                  </a:lnTo>
                  <a:lnTo>
                    <a:pt x="189" y="102"/>
                  </a:lnTo>
                  <a:lnTo>
                    <a:pt x="189" y="105"/>
                  </a:lnTo>
                  <a:lnTo>
                    <a:pt x="189" y="105"/>
                  </a:lnTo>
                  <a:lnTo>
                    <a:pt x="187" y="107"/>
                  </a:lnTo>
                  <a:lnTo>
                    <a:pt x="184" y="105"/>
                  </a:lnTo>
                  <a:lnTo>
                    <a:pt x="182" y="105"/>
                  </a:lnTo>
                  <a:lnTo>
                    <a:pt x="179" y="109"/>
                  </a:lnTo>
                  <a:lnTo>
                    <a:pt x="182" y="109"/>
                  </a:lnTo>
                  <a:lnTo>
                    <a:pt x="179" y="112"/>
                  </a:lnTo>
                  <a:lnTo>
                    <a:pt x="175" y="112"/>
                  </a:lnTo>
                  <a:lnTo>
                    <a:pt x="175" y="116"/>
                  </a:lnTo>
                  <a:lnTo>
                    <a:pt x="177" y="116"/>
                  </a:lnTo>
                  <a:lnTo>
                    <a:pt x="187" y="114"/>
                  </a:lnTo>
                  <a:lnTo>
                    <a:pt x="189" y="116"/>
                  </a:lnTo>
                  <a:lnTo>
                    <a:pt x="191" y="114"/>
                  </a:lnTo>
                  <a:lnTo>
                    <a:pt x="194" y="114"/>
                  </a:lnTo>
                  <a:lnTo>
                    <a:pt x="194" y="116"/>
                  </a:lnTo>
                  <a:lnTo>
                    <a:pt x="191" y="119"/>
                  </a:lnTo>
                  <a:lnTo>
                    <a:pt x="191" y="123"/>
                  </a:lnTo>
                  <a:lnTo>
                    <a:pt x="189" y="126"/>
                  </a:lnTo>
                  <a:lnTo>
                    <a:pt x="189" y="123"/>
                  </a:lnTo>
                  <a:lnTo>
                    <a:pt x="187" y="121"/>
                  </a:lnTo>
                  <a:lnTo>
                    <a:pt x="184" y="121"/>
                  </a:lnTo>
                  <a:lnTo>
                    <a:pt x="182" y="121"/>
                  </a:lnTo>
                  <a:lnTo>
                    <a:pt x="179" y="119"/>
                  </a:lnTo>
                  <a:lnTo>
                    <a:pt x="179" y="121"/>
                  </a:lnTo>
                  <a:lnTo>
                    <a:pt x="179" y="123"/>
                  </a:lnTo>
                  <a:lnTo>
                    <a:pt x="175" y="121"/>
                  </a:lnTo>
                  <a:lnTo>
                    <a:pt x="175" y="121"/>
                  </a:lnTo>
                  <a:lnTo>
                    <a:pt x="177" y="123"/>
                  </a:lnTo>
                  <a:lnTo>
                    <a:pt x="177" y="128"/>
                  </a:lnTo>
                  <a:lnTo>
                    <a:pt x="177" y="128"/>
                  </a:lnTo>
                  <a:lnTo>
                    <a:pt x="175" y="131"/>
                  </a:lnTo>
                  <a:lnTo>
                    <a:pt x="175" y="133"/>
                  </a:lnTo>
                  <a:lnTo>
                    <a:pt x="175" y="135"/>
                  </a:lnTo>
                  <a:lnTo>
                    <a:pt x="172" y="133"/>
                  </a:lnTo>
                  <a:lnTo>
                    <a:pt x="172" y="128"/>
                  </a:lnTo>
                  <a:lnTo>
                    <a:pt x="170" y="126"/>
                  </a:lnTo>
                  <a:lnTo>
                    <a:pt x="168" y="128"/>
                  </a:lnTo>
                  <a:lnTo>
                    <a:pt x="165" y="128"/>
                  </a:lnTo>
                  <a:lnTo>
                    <a:pt x="163" y="126"/>
                  </a:lnTo>
                  <a:lnTo>
                    <a:pt x="165" y="123"/>
                  </a:lnTo>
                  <a:lnTo>
                    <a:pt x="163" y="123"/>
                  </a:lnTo>
                  <a:lnTo>
                    <a:pt x="158" y="128"/>
                  </a:lnTo>
                  <a:lnTo>
                    <a:pt x="161" y="131"/>
                  </a:lnTo>
                  <a:lnTo>
                    <a:pt x="165" y="131"/>
                  </a:lnTo>
                  <a:lnTo>
                    <a:pt x="170" y="133"/>
                  </a:lnTo>
                  <a:lnTo>
                    <a:pt x="168" y="135"/>
                  </a:lnTo>
                  <a:lnTo>
                    <a:pt x="161" y="138"/>
                  </a:lnTo>
                  <a:lnTo>
                    <a:pt x="158" y="135"/>
                  </a:lnTo>
                  <a:lnTo>
                    <a:pt x="156" y="135"/>
                  </a:lnTo>
                  <a:lnTo>
                    <a:pt x="153" y="140"/>
                  </a:lnTo>
                  <a:lnTo>
                    <a:pt x="156" y="142"/>
                  </a:lnTo>
                  <a:lnTo>
                    <a:pt x="153" y="145"/>
                  </a:lnTo>
                  <a:lnTo>
                    <a:pt x="156" y="145"/>
                  </a:lnTo>
                  <a:lnTo>
                    <a:pt x="161" y="140"/>
                  </a:lnTo>
                  <a:lnTo>
                    <a:pt x="163" y="140"/>
                  </a:lnTo>
                  <a:lnTo>
                    <a:pt x="165" y="142"/>
                  </a:lnTo>
                  <a:lnTo>
                    <a:pt x="161" y="142"/>
                  </a:lnTo>
                  <a:lnTo>
                    <a:pt x="161" y="147"/>
                  </a:lnTo>
                  <a:lnTo>
                    <a:pt x="161" y="150"/>
                  </a:lnTo>
                  <a:lnTo>
                    <a:pt x="165" y="152"/>
                  </a:lnTo>
                  <a:lnTo>
                    <a:pt x="165" y="157"/>
                  </a:lnTo>
                  <a:lnTo>
                    <a:pt x="163" y="154"/>
                  </a:lnTo>
                  <a:lnTo>
                    <a:pt x="161" y="154"/>
                  </a:lnTo>
                  <a:lnTo>
                    <a:pt x="158" y="150"/>
                  </a:lnTo>
                  <a:lnTo>
                    <a:pt x="156" y="150"/>
                  </a:lnTo>
                  <a:lnTo>
                    <a:pt x="153" y="152"/>
                  </a:lnTo>
                  <a:lnTo>
                    <a:pt x="156" y="154"/>
                  </a:lnTo>
                  <a:lnTo>
                    <a:pt x="151" y="154"/>
                  </a:lnTo>
                  <a:lnTo>
                    <a:pt x="149" y="159"/>
                  </a:lnTo>
                  <a:lnTo>
                    <a:pt x="149" y="161"/>
                  </a:lnTo>
                  <a:lnTo>
                    <a:pt x="153" y="161"/>
                  </a:lnTo>
                  <a:lnTo>
                    <a:pt x="156" y="159"/>
                  </a:lnTo>
                  <a:lnTo>
                    <a:pt x="158" y="161"/>
                  </a:lnTo>
                  <a:lnTo>
                    <a:pt x="161" y="161"/>
                  </a:lnTo>
                  <a:lnTo>
                    <a:pt x="163" y="164"/>
                  </a:lnTo>
                  <a:lnTo>
                    <a:pt x="165" y="166"/>
                  </a:lnTo>
                  <a:lnTo>
                    <a:pt x="165" y="168"/>
                  </a:lnTo>
                  <a:lnTo>
                    <a:pt x="161" y="164"/>
                  </a:lnTo>
                  <a:lnTo>
                    <a:pt x="156" y="164"/>
                  </a:lnTo>
                  <a:lnTo>
                    <a:pt x="153" y="166"/>
                  </a:lnTo>
                  <a:lnTo>
                    <a:pt x="149" y="166"/>
                  </a:lnTo>
                  <a:lnTo>
                    <a:pt x="149" y="171"/>
                  </a:lnTo>
                  <a:lnTo>
                    <a:pt x="144" y="171"/>
                  </a:lnTo>
                  <a:lnTo>
                    <a:pt x="144" y="171"/>
                  </a:lnTo>
                  <a:lnTo>
                    <a:pt x="137" y="173"/>
                  </a:lnTo>
                  <a:lnTo>
                    <a:pt x="134" y="173"/>
                  </a:lnTo>
                  <a:lnTo>
                    <a:pt x="134" y="176"/>
                  </a:lnTo>
                  <a:lnTo>
                    <a:pt x="137" y="176"/>
                  </a:lnTo>
                  <a:lnTo>
                    <a:pt x="139" y="180"/>
                  </a:lnTo>
                  <a:lnTo>
                    <a:pt x="137" y="180"/>
                  </a:lnTo>
                  <a:lnTo>
                    <a:pt x="137" y="180"/>
                  </a:lnTo>
                  <a:lnTo>
                    <a:pt x="134" y="180"/>
                  </a:lnTo>
                  <a:lnTo>
                    <a:pt x="137" y="183"/>
                  </a:lnTo>
                  <a:lnTo>
                    <a:pt x="137" y="185"/>
                  </a:lnTo>
                  <a:lnTo>
                    <a:pt x="132" y="183"/>
                  </a:lnTo>
                  <a:lnTo>
                    <a:pt x="132" y="183"/>
                  </a:lnTo>
                  <a:lnTo>
                    <a:pt x="130" y="183"/>
                  </a:lnTo>
                  <a:lnTo>
                    <a:pt x="134" y="185"/>
                  </a:lnTo>
                  <a:lnTo>
                    <a:pt x="132" y="187"/>
                  </a:lnTo>
                  <a:lnTo>
                    <a:pt x="132" y="190"/>
                  </a:lnTo>
                  <a:lnTo>
                    <a:pt x="134" y="190"/>
                  </a:lnTo>
                  <a:lnTo>
                    <a:pt x="132" y="190"/>
                  </a:lnTo>
                  <a:lnTo>
                    <a:pt x="130" y="192"/>
                  </a:lnTo>
                  <a:lnTo>
                    <a:pt x="127" y="190"/>
                  </a:lnTo>
                  <a:lnTo>
                    <a:pt x="127" y="192"/>
                  </a:lnTo>
                  <a:lnTo>
                    <a:pt x="127" y="194"/>
                  </a:lnTo>
                  <a:lnTo>
                    <a:pt x="130" y="194"/>
                  </a:lnTo>
                  <a:lnTo>
                    <a:pt x="134" y="197"/>
                  </a:lnTo>
                  <a:lnTo>
                    <a:pt x="134" y="199"/>
                  </a:lnTo>
                  <a:lnTo>
                    <a:pt x="137" y="199"/>
                  </a:lnTo>
                  <a:lnTo>
                    <a:pt x="142" y="199"/>
                  </a:lnTo>
                  <a:lnTo>
                    <a:pt x="139" y="202"/>
                  </a:lnTo>
                  <a:lnTo>
                    <a:pt x="139" y="204"/>
                  </a:lnTo>
                  <a:lnTo>
                    <a:pt x="134" y="204"/>
                  </a:lnTo>
                  <a:lnTo>
                    <a:pt x="134" y="202"/>
                  </a:lnTo>
                  <a:lnTo>
                    <a:pt x="127" y="202"/>
                  </a:lnTo>
                  <a:lnTo>
                    <a:pt x="125" y="206"/>
                  </a:lnTo>
                  <a:lnTo>
                    <a:pt x="125" y="206"/>
                  </a:lnTo>
                  <a:lnTo>
                    <a:pt x="130" y="206"/>
                  </a:lnTo>
                  <a:lnTo>
                    <a:pt x="130" y="209"/>
                  </a:lnTo>
                  <a:lnTo>
                    <a:pt x="132" y="211"/>
                  </a:lnTo>
                  <a:lnTo>
                    <a:pt x="132" y="213"/>
                  </a:lnTo>
                  <a:lnTo>
                    <a:pt x="130" y="211"/>
                  </a:lnTo>
                  <a:lnTo>
                    <a:pt x="127" y="211"/>
                  </a:lnTo>
                  <a:lnTo>
                    <a:pt x="125" y="213"/>
                  </a:lnTo>
                  <a:lnTo>
                    <a:pt x="125" y="216"/>
                  </a:lnTo>
                  <a:lnTo>
                    <a:pt x="125" y="218"/>
                  </a:lnTo>
                  <a:lnTo>
                    <a:pt x="127" y="221"/>
                  </a:lnTo>
                  <a:lnTo>
                    <a:pt x="127" y="223"/>
                  </a:lnTo>
                  <a:lnTo>
                    <a:pt x="125" y="223"/>
                  </a:lnTo>
                  <a:lnTo>
                    <a:pt x="123" y="221"/>
                  </a:lnTo>
                  <a:lnTo>
                    <a:pt x="123" y="221"/>
                  </a:lnTo>
                  <a:lnTo>
                    <a:pt x="123" y="225"/>
                  </a:lnTo>
                  <a:lnTo>
                    <a:pt x="125" y="225"/>
                  </a:lnTo>
                  <a:lnTo>
                    <a:pt x="125" y="228"/>
                  </a:lnTo>
                  <a:lnTo>
                    <a:pt x="125" y="230"/>
                  </a:lnTo>
                  <a:lnTo>
                    <a:pt x="120" y="225"/>
                  </a:lnTo>
                  <a:lnTo>
                    <a:pt x="118" y="228"/>
                  </a:lnTo>
                  <a:lnTo>
                    <a:pt x="118" y="230"/>
                  </a:lnTo>
                  <a:lnTo>
                    <a:pt x="120" y="230"/>
                  </a:lnTo>
                  <a:lnTo>
                    <a:pt x="120" y="235"/>
                  </a:lnTo>
                  <a:lnTo>
                    <a:pt x="123" y="237"/>
                  </a:lnTo>
                  <a:lnTo>
                    <a:pt x="125" y="237"/>
                  </a:lnTo>
                  <a:lnTo>
                    <a:pt x="125" y="235"/>
                  </a:lnTo>
                  <a:lnTo>
                    <a:pt x="127" y="235"/>
                  </a:lnTo>
                  <a:lnTo>
                    <a:pt x="125" y="239"/>
                  </a:lnTo>
                  <a:lnTo>
                    <a:pt x="123" y="239"/>
                  </a:lnTo>
                  <a:lnTo>
                    <a:pt x="120" y="244"/>
                  </a:lnTo>
                  <a:lnTo>
                    <a:pt x="118" y="244"/>
                  </a:lnTo>
                  <a:lnTo>
                    <a:pt x="116" y="244"/>
                  </a:lnTo>
                  <a:lnTo>
                    <a:pt x="113" y="247"/>
                  </a:lnTo>
                  <a:lnTo>
                    <a:pt x="111" y="247"/>
                  </a:lnTo>
                  <a:lnTo>
                    <a:pt x="108" y="249"/>
                  </a:lnTo>
                  <a:lnTo>
                    <a:pt x="111" y="251"/>
                  </a:lnTo>
                  <a:lnTo>
                    <a:pt x="111" y="254"/>
                  </a:lnTo>
                  <a:lnTo>
                    <a:pt x="106" y="254"/>
                  </a:lnTo>
                  <a:lnTo>
                    <a:pt x="104" y="256"/>
                  </a:lnTo>
                  <a:lnTo>
                    <a:pt x="104" y="258"/>
                  </a:lnTo>
                  <a:lnTo>
                    <a:pt x="106" y="258"/>
                  </a:lnTo>
                  <a:lnTo>
                    <a:pt x="104" y="261"/>
                  </a:lnTo>
                  <a:lnTo>
                    <a:pt x="104" y="263"/>
                  </a:lnTo>
                  <a:lnTo>
                    <a:pt x="99" y="265"/>
                  </a:lnTo>
                  <a:lnTo>
                    <a:pt x="99" y="261"/>
                  </a:lnTo>
                  <a:lnTo>
                    <a:pt x="97" y="261"/>
                  </a:lnTo>
                  <a:lnTo>
                    <a:pt x="97" y="261"/>
                  </a:lnTo>
                  <a:lnTo>
                    <a:pt x="94" y="261"/>
                  </a:lnTo>
                  <a:lnTo>
                    <a:pt x="94" y="263"/>
                  </a:lnTo>
                  <a:lnTo>
                    <a:pt x="92" y="265"/>
                  </a:lnTo>
                  <a:lnTo>
                    <a:pt x="92" y="268"/>
                  </a:lnTo>
                  <a:lnTo>
                    <a:pt x="92" y="270"/>
                  </a:lnTo>
                  <a:lnTo>
                    <a:pt x="87" y="270"/>
                  </a:lnTo>
                  <a:lnTo>
                    <a:pt x="87" y="270"/>
                  </a:lnTo>
                  <a:lnTo>
                    <a:pt x="87" y="275"/>
                  </a:lnTo>
                  <a:lnTo>
                    <a:pt x="82" y="277"/>
                  </a:lnTo>
                  <a:lnTo>
                    <a:pt x="82" y="280"/>
                  </a:lnTo>
                  <a:lnTo>
                    <a:pt x="82" y="284"/>
                  </a:lnTo>
                  <a:lnTo>
                    <a:pt x="80" y="284"/>
                  </a:lnTo>
                  <a:lnTo>
                    <a:pt x="78" y="289"/>
                  </a:lnTo>
                  <a:lnTo>
                    <a:pt x="78" y="292"/>
                  </a:lnTo>
                  <a:lnTo>
                    <a:pt x="82" y="287"/>
                  </a:lnTo>
                  <a:lnTo>
                    <a:pt x="85" y="287"/>
                  </a:lnTo>
                  <a:lnTo>
                    <a:pt x="82" y="289"/>
                  </a:lnTo>
                  <a:lnTo>
                    <a:pt x="80" y="292"/>
                  </a:lnTo>
                  <a:lnTo>
                    <a:pt x="80" y="296"/>
                  </a:lnTo>
                  <a:lnTo>
                    <a:pt x="82" y="299"/>
                  </a:lnTo>
                  <a:lnTo>
                    <a:pt x="87" y="296"/>
                  </a:lnTo>
                  <a:lnTo>
                    <a:pt x="92" y="296"/>
                  </a:lnTo>
                  <a:lnTo>
                    <a:pt x="99" y="289"/>
                  </a:lnTo>
                  <a:lnTo>
                    <a:pt x="99" y="287"/>
                  </a:lnTo>
                  <a:lnTo>
                    <a:pt x="94" y="287"/>
                  </a:lnTo>
                  <a:lnTo>
                    <a:pt x="97" y="284"/>
                  </a:lnTo>
                  <a:lnTo>
                    <a:pt x="99" y="280"/>
                  </a:lnTo>
                  <a:lnTo>
                    <a:pt x="99" y="280"/>
                  </a:lnTo>
                  <a:lnTo>
                    <a:pt x="101" y="277"/>
                  </a:lnTo>
                  <a:lnTo>
                    <a:pt x="106" y="277"/>
                  </a:lnTo>
                  <a:lnTo>
                    <a:pt x="106" y="277"/>
                  </a:lnTo>
                  <a:lnTo>
                    <a:pt x="101" y="282"/>
                  </a:lnTo>
                  <a:lnTo>
                    <a:pt x="101" y="284"/>
                  </a:lnTo>
                  <a:lnTo>
                    <a:pt x="106" y="287"/>
                  </a:lnTo>
                  <a:lnTo>
                    <a:pt x="106" y="289"/>
                  </a:lnTo>
                  <a:lnTo>
                    <a:pt x="101" y="289"/>
                  </a:lnTo>
                  <a:lnTo>
                    <a:pt x="97" y="294"/>
                  </a:lnTo>
                  <a:lnTo>
                    <a:pt x="99" y="296"/>
                  </a:lnTo>
                  <a:lnTo>
                    <a:pt x="99" y="299"/>
                  </a:lnTo>
                  <a:lnTo>
                    <a:pt x="99" y="303"/>
                  </a:lnTo>
                  <a:lnTo>
                    <a:pt x="94" y="303"/>
                  </a:lnTo>
                  <a:lnTo>
                    <a:pt x="92" y="299"/>
                  </a:lnTo>
                  <a:lnTo>
                    <a:pt x="87" y="299"/>
                  </a:lnTo>
                  <a:lnTo>
                    <a:pt x="85" y="301"/>
                  </a:lnTo>
                  <a:lnTo>
                    <a:pt x="85" y="306"/>
                  </a:lnTo>
                  <a:lnTo>
                    <a:pt x="82" y="308"/>
                  </a:lnTo>
                  <a:lnTo>
                    <a:pt x="78" y="308"/>
                  </a:lnTo>
                  <a:lnTo>
                    <a:pt x="80" y="306"/>
                  </a:lnTo>
                  <a:lnTo>
                    <a:pt x="82" y="306"/>
                  </a:lnTo>
                  <a:lnTo>
                    <a:pt x="80" y="301"/>
                  </a:lnTo>
                  <a:lnTo>
                    <a:pt x="80" y="299"/>
                  </a:lnTo>
                  <a:lnTo>
                    <a:pt x="78" y="294"/>
                  </a:lnTo>
                  <a:lnTo>
                    <a:pt x="75" y="294"/>
                  </a:lnTo>
                  <a:lnTo>
                    <a:pt x="73" y="296"/>
                  </a:lnTo>
                  <a:lnTo>
                    <a:pt x="68" y="296"/>
                  </a:lnTo>
                  <a:lnTo>
                    <a:pt x="68" y="299"/>
                  </a:lnTo>
                  <a:lnTo>
                    <a:pt x="75" y="299"/>
                  </a:lnTo>
                  <a:lnTo>
                    <a:pt x="68" y="303"/>
                  </a:lnTo>
                  <a:lnTo>
                    <a:pt x="66" y="301"/>
                  </a:lnTo>
                  <a:lnTo>
                    <a:pt x="64" y="303"/>
                  </a:lnTo>
                  <a:lnTo>
                    <a:pt x="59" y="306"/>
                  </a:lnTo>
                  <a:lnTo>
                    <a:pt x="61" y="306"/>
                  </a:lnTo>
                  <a:lnTo>
                    <a:pt x="64" y="306"/>
                  </a:lnTo>
                  <a:lnTo>
                    <a:pt x="64" y="306"/>
                  </a:lnTo>
                  <a:lnTo>
                    <a:pt x="61" y="308"/>
                  </a:lnTo>
                  <a:lnTo>
                    <a:pt x="59" y="310"/>
                  </a:lnTo>
                  <a:lnTo>
                    <a:pt x="56" y="310"/>
                  </a:lnTo>
                  <a:lnTo>
                    <a:pt x="54" y="310"/>
                  </a:lnTo>
                  <a:lnTo>
                    <a:pt x="54" y="310"/>
                  </a:lnTo>
                  <a:lnTo>
                    <a:pt x="59" y="315"/>
                  </a:lnTo>
                  <a:lnTo>
                    <a:pt x="64" y="315"/>
                  </a:lnTo>
                  <a:lnTo>
                    <a:pt x="61" y="318"/>
                  </a:lnTo>
                  <a:lnTo>
                    <a:pt x="64" y="318"/>
                  </a:lnTo>
                  <a:lnTo>
                    <a:pt x="64" y="320"/>
                  </a:lnTo>
                  <a:lnTo>
                    <a:pt x="59" y="320"/>
                  </a:lnTo>
                  <a:lnTo>
                    <a:pt x="59" y="315"/>
                  </a:lnTo>
                  <a:lnTo>
                    <a:pt x="54" y="315"/>
                  </a:lnTo>
                  <a:lnTo>
                    <a:pt x="52" y="313"/>
                  </a:lnTo>
                  <a:lnTo>
                    <a:pt x="52" y="310"/>
                  </a:lnTo>
                  <a:lnTo>
                    <a:pt x="49" y="310"/>
                  </a:lnTo>
                  <a:lnTo>
                    <a:pt x="49" y="313"/>
                  </a:lnTo>
                  <a:lnTo>
                    <a:pt x="52" y="318"/>
                  </a:lnTo>
                  <a:lnTo>
                    <a:pt x="56" y="322"/>
                  </a:lnTo>
                  <a:lnTo>
                    <a:pt x="59" y="322"/>
                  </a:lnTo>
                  <a:lnTo>
                    <a:pt x="61" y="325"/>
                  </a:lnTo>
                  <a:lnTo>
                    <a:pt x="56" y="325"/>
                  </a:lnTo>
                  <a:lnTo>
                    <a:pt x="52" y="322"/>
                  </a:lnTo>
                  <a:lnTo>
                    <a:pt x="47" y="315"/>
                  </a:lnTo>
                  <a:lnTo>
                    <a:pt x="45" y="318"/>
                  </a:lnTo>
                  <a:lnTo>
                    <a:pt x="40" y="315"/>
                  </a:lnTo>
                  <a:lnTo>
                    <a:pt x="38" y="315"/>
                  </a:lnTo>
                  <a:lnTo>
                    <a:pt x="35" y="313"/>
                  </a:lnTo>
                  <a:lnTo>
                    <a:pt x="33" y="315"/>
                  </a:lnTo>
                  <a:lnTo>
                    <a:pt x="35" y="318"/>
                  </a:lnTo>
                  <a:lnTo>
                    <a:pt x="33" y="320"/>
                  </a:lnTo>
                  <a:lnTo>
                    <a:pt x="35" y="322"/>
                  </a:lnTo>
                  <a:lnTo>
                    <a:pt x="42" y="322"/>
                  </a:lnTo>
                  <a:lnTo>
                    <a:pt x="42" y="322"/>
                  </a:lnTo>
                  <a:lnTo>
                    <a:pt x="40" y="325"/>
                  </a:lnTo>
                  <a:lnTo>
                    <a:pt x="42" y="325"/>
                  </a:lnTo>
                  <a:lnTo>
                    <a:pt x="47" y="322"/>
                  </a:lnTo>
                  <a:lnTo>
                    <a:pt x="49" y="322"/>
                  </a:lnTo>
                  <a:lnTo>
                    <a:pt x="47" y="325"/>
                  </a:lnTo>
                  <a:lnTo>
                    <a:pt x="42" y="327"/>
                  </a:lnTo>
                  <a:lnTo>
                    <a:pt x="40" y="332"/>
                  </a:lnTo>
                  <a:lnTo>
                    <a:pt x="35" y="329"/>
                  </a:lnTo>
                  <a:lnTo>
                    <a:pt x="33" y="325"/>
                  </a:lnTo>
                  <a:lnTo>
                    <a:pt x="30" y="325"/>
                  </a:lnTo>
                  <a:lnTo>
                    <a:pt x="28" y="327"/>
                  </a:lnTo>
                  <a:lnTo>
                    <a:pt x="26" y="325"/>
                  </a:lnTo>
                  <a:lnTo>
                    <a:pt x="23" y="327"/>
                  </a:lnTo>
                  <a:lnTo>
                    <a:pt x="21" y="325"/>
                  </a:lnTo>
                  <a:lnTo>
                    <a:pt x="19" y="327"/>
                  </a:lnTo>
                  <a:lnTo>
                    <a:pt x="19" y="329"/>
                  </a:lnTo>
                  <a:lnTo>
                    <a:pt x="26" y="329"/>
                  </a:lnTo>
                  <a:lnTo>
                    <a:pt x="30" y="332"/>
                  </a:lnTo>
                  <a:lnTo>
                    <a:pt x="35" y="334"/>
                  </a:lnTo>
                  <a:lnTo>
                    <a:pt x="33" y="339"/>
                  </a:lnTo>
                  <a:lnTo>
                    <a:pt x="35" y="341"/>
                  </a:lnTo>
                  <a:lnTo>
                    <a:pt x="33" y="341"/>
                  </a:lnTo>
                  <a:lnTo>
                    <a:pt x="30" y="341"/>
                  </a:lnTo>
                  <a:lnTo>
                    <a:pt x="30" y="336"/>
                  </a:lnTo>
                  <a:lnTo>
                    <a:pt x="28" y="334"/>
                  </a:lnTo>
                  <a:lnTo>
                    <a:pt x="23" y="334"/>
                  </a:lnTo>
                  <a:lnTo>
                    <a:pt x="26" y="336"/>
                  </a:lnTo>
                  <a:lnTo>
                    <a:pt x="23" y="339"/>
                  </a:lnTo>
                  <a:lnTo>
                    <a:pt x="19" y="336"/>
                  </a:lnTo>
                  <a:lnTo>
                    <a:pt x="16" y="341"/>
                  </a:lnTo>
                  <a:lnTo>
                    <a:pt x="19" y="344"/>
                  </a:lnTo>
                  <a:lnTo>
                    <a:pt x="16" y="344"/>
                  </a:lnTo>
                  <a:lnTo>
                    <a:pt x="14" y="344"/>
                  </a:lnTo>
                  <a:lnTo>
                    <a:pt x="14" y="341"/>
                  </a:lnTo>
                  <a:lnTo>
                    <a:pt x="7" y="341"/>
                  </a:lnTo>
                  <a:lnTo>
                    <a:pt x="9" y="344"/>
                  </a:lnTo>
                  <a:lnTo>
                    <a:pt x="7" y="346"/>
                  </a:lnTo>
                  <a:lnTo>
                    <a:pt x="7" y="341"/>
                  </a:lnTo>
                  <a:lnTo>
                    <a:pt x="2" y="339"/>
                  </a:lnTo>
                  <a:lnTo>
                    <a:pt x="0" y="339"/>
                  </a:lnTo>
                  <a:lnTo>
                    <a:pt x="2" y="341"/>
                  </a:lnTo>
                  <a:lnTo>
                    <a:pt x="4" y="346"/>
                  </a:lnTo>
                  <a:lnTo>
                    <a:pt x="2" y="348"/>
                  </a:lnTo>
                  <a:lnTo>
                    <a:pt x="4" y="351"/>
                  </a:lnTo>
                  <a:lnTo>
                    <a:pt x="9" y="348"/>
                  </a:lnTo>
                  <a:lnTo>
                    <a:pt x="16" y="348"/>
                  </a:lnTo>
                  <a:lnTo>
                    <a:pt x="19" y="351"/>
                  </a:lnTo>
                  <a:lnTo>
                    <a:pt x="26" y="351"/>
                  </a:lnTo>
                  <a:lnTo>
                    <a:pt x="26" y="351"/>
                  </a:lnTo>
                  <a:lnTo>
                    <a:pt x="30" y="351"/>
                  </a:lnTo>
                  <a:lnTo>
                    <a:pt x="26" y="355"/>
                  </a:lnTo>
                  <a:lnTo>
                    <a:pt x="21" y="353"/>
                  </a:lnTo>
                  <a:lnTo>
                    <a:pt x="19" y="355"/>
                  </a:lnTo>
                  <a:lnTo>
                    <a:pt x="12" y="351"/>
                  </a:lnTo>
                  <a:lnTo>
                    <a:pt x="9" y="353"/>
                  </a:lnTo>
                  <a:lnTo>
                    <a:pt x="7" y="351"/>
                  </a:lnTo>
                  <a:lnTo>
                    <a:pt x="4" y="355"/>
                  </a:lnTo>
                  <a:lnTo>
                    <a:pt x="0" y="355"/>
                  </a:lnTo>
                  <a:lnTo>
                    <a:pt x="0" y="355"/>
                  </a:lnTo>
                  <a:lnTo>
                    <a:pt x="4" y="360"/>
                  </a:lnTo>
                  <a:lnTo>
                    <a:pt x="2" y="363"/>
                  </a:lnTo>
                  <a:lnTo>
                    <a:pt x="7" y="363"/>
                  </a:lnTo>
                  <a:lnTo>
                    <a:pt x="9" y="363"/>
                  </a:lnTo>
                  <a:lnTo>
                    <a:pt x="14" y="363"/>
                  </a:lnTo>
                  <a:lnTo>
                    <a:pt x="9" y="365"/>
                  </a:lnTo>
                  <a:lnTo>
                    <a:pt x="4" y="365"/>
                  </a:lnTo>
                  <a:lnTo>
                    <a:pt x="2" y="365"/>
                  </a:lnTo>
                  <a:lnTo>
                    <a:pt x="0" y="365"/>
                  </a:lnTo>
                  <a:lnTo>
                    <a:pt x="0" y="365"/>
                  </a:lnTo>
                  <a:lnTo>
                    <a:pt x="4" y="367"/>
                  </a:lnTo>
                  <a:lnTo>
                    <a:pt x="7" y="367"/>
                  </a:lnTo>
                  <a:lnTo>
                    <a:pt x="2" y="370"/>
                  </a:lnTo>
                  <a:lnTo>
                    <a:pt x="0" y="370"/>
                  </a:lnTo>
                  <a:lnTo>
                    <a:pt x="2" y="372"/>
                  </a:lnTo>
                  <a:lnTo>
                    <a:pt x="2" y="372"/>
                  </a:lnTo>
                  <a:lnTo>
                    <a:pt x="4" y="374"/>
                  </a:lnTo>
                  <a:lnTo>
                    <a:pt x="9" y="374"/>
                  </a:lnTo>
                  <a:lnTo>
                    <a:pt x="12" y="372"/>
                  </a:lnTo>
                  <a:lnTo>
                    <a:pt x="19" y="372"/>
                  </a:lnTo>
                  <a:lnTo>
                    <a:pt x="21" y="372"/>
                  </a:lnTo>
                  <a:lnTo>
                    <a:pt x="23" y="374"/>
                  </a:lnTo>
                  <a:lnTo>
                    <a:pt x="26" y="372"/>
                  </a:lnTo>
                  <a:lnTo>
                    <a:pt x="26" y="370"/>
                  </a:lnTo>
                  <a:lnTo>
                    <a:pt x="28" y="370"/>
                  </a:lnTo>
                  <a:lnTo>
                    <a:pt x="30" y="372"/>
                  </a:lnTo>
                  <a:lnTo>
                    <a:pt x="33" y="372"/>
                  </a:lnTo>
                  <a:lnTo>
                    <a:pt x="38" y="367"/>
                  </a:lnTo>
                  <a:lnTo>
                    <a:pt x="40" y="370"/>
                  </a:lnTo>
                  <a:lnTo>
                    <a:pt x="38" y="370"/>
                  </a:lnTo>
                  <a:lnTo>
                    <a:pt x="35" y="372"/>
                  </a:lnTo>
                  <a:lnTo>
                    <a:pt x="40" y="372"/>
                  </a:lnTo>
                  <a:lnTo>
                    <a:pt x="42" y="372"/>
                  </a:lnTo>
                  <a:lnTo>
                    <a:pt x="42" y="370"/>
                  </a:lnTo>
                  <a:lnTo>
                    <a:pt x="45" y="365"/>
                  </a:lnTo>
                  <a:lnTo>
                    <a:pt x="42" y="367"/>
                  </a:lnTo>
                  <a:lnTo>
                    <a:pt x="47" y="372"/>
                  </a:lnTo>
                  <a:lnTo>
                    <a:pt x="45" y="374"/>
                  </a:lnTo>
                  <a:lnTo>
                    <a:pt x="38" y="377"/>
                  </a:lnTo>
                  <a:lnTo>
                    <a:pt x="35" y="377"/>
                  </a:lnTo>
                  <a:lnTo>
                    <a:pt x="38" y="379"/>
                  </a:lnTo>
                  <a:lnTo>
                    <a:pt x="35" y="381"/>
                  </a:lnTo>
                  <a:lnTo>
                    <a:pt x="30" y="381"/>
                  </a:lnTo>
                  <a:lnTo>
                    <a:pt x="30" y="381"/>
                  </a:lnTo>
                  <a:lnTo>
                    <a:pt x="33" y="379"/>
                  </a:lnTo>
                  <a:lnTo>
                    <a:pt x="33" y="374"/>
                  </a:lnTo>
                  <a:lnTo>
                    <a:pt x="28" y="374"/>
                  </a:lnTo>
                  <a:lnTo>
                    <a:pt x="26" y="379"/>
                  </a:lnTo>
                  <a:lnTo>
                    <a:pt x="23" y="381"/>
                  </a:lnTo>
                  <a:lnTo>
                    <a:pt x="21" y="377"/>
                  </a:lnTo>
                  <a:lnTo>
                    <a:pt x="19" y="377"/>
                  </a:lnTo>
                  <a:lnTo>
                    <a:pt x="14" y="377"/>
                  </a:lnTo>
                  <a:lnTo>
                    <a:pt x="12" y="377"/>
                  </a:lnTo>
                  <a:lnTo>
                    <a:pt x="7" y="379"/>
                  </a:lnTo>
                  <a:lnTo>
                    <a:pt x="4" y="379"/>
                  </a:lnTo>
                  <a:lnTo>
                    <a:pt x="0" y="377"/>
                  </a:lnTo>
                  <a:lnTo>
                    <a:pt x="0" y="377"/>
                  </a:lnTo>
                  <a:lnTo>
                    <a:pt x="2" y="381"/>
                  </a:lnTo>
                  <a:lnTo>
                    <a:pt x="0" y="384"/>
                  </a:lnTo>
                  <a:lnTo>
                    <a:pt x="2" y="384"/>
                  </a:lnTo>
                  <a:lnTo>
                    <a:pt x="4" y="384"/>
                  </a:lnTo>
                  <a:lnTo>
                    <a:pt x="7" y="381"/>
                  </a:lnTo>
                  <a:lnTo>
                    <a:pt x="9" y="381"/>
                  </a:lnTo>
                  <a:lnTo>
                    <a:pt x="7" y="384"/>
                  </a:lnTo>
                  <a:lnTo>
                    <a:pt x="7" y="389"/>
                  </a:lnTo>
                  <a:lnTo>
                    <a:pt x="4" y="389"/>
                  </a:lnTo>
                  <a:lnTo>
                    <a:pt x="2" y="389"/>
                  </a:lnTo>
                  <a:lnTo>
                    <a:pt x="4" y="393"/>
                  </a:lnTo>
                  <a:lnTo>
                    <a:pt x="7" y="393"/>
                  </a:lnTo>
                  <a:lnTo>
                    <a:pt x="12" y="389"/>
                  </a:lnTo>
                  <a:lnTo>
                    <a:pt x="16" y="389"/>
                  </a:lnTo>
                  <a:lnTo>
                    <a:pt x="14" y="391"/>
                  </a:lnTo>
                  <a:lnTo>
                    <a:pt x="14" y="396"/>
                  </a:lnTo>
                  <a:lnTo>
                    <a:pt x="9" y="398"/>
                  </a:lnTo>
                  <a:lnTo>
                    <a:pt x="9" y="398"/>
                  </a:lnTo>
                  <a:lnTo>
                    <a:pt x="14" y="398"/>
                  </a:lnTo>
                  <a:lnTo>
                    <a:pt x="12" y="400"/>
                  </a:lnTo>
                  <a:lnTo>
                    <a:pt x="14" y="405"/>
                  </a:lnTo>
                  <a:lnTo>
                    <a:pt x="12" y="407"/>
                  </a:lnTo>
                  <a:lnTo>
                    <a:pt x="14" y="410"/>
                  </a:lnTo>
                  <a:lnTo>
                    <a:pt x="16" y="403"/>
                  </a:lnTo>
                  <a:lnTo>
                    <a:pt x="19" y="403"/>
                  </a:lnTo>
                  <a:lnTo>
                    <a:pt x="21" y="398"/>
                  </a:lnTo>
                  <a:lnTo>
                    <a:pt x="28" y="396"/>
                  </a:lnTo>
                  <a:lnTo>
                    <a:pt x="30" y="396"/>
                  </a:lnTo>
                  <a:lnTo>
                    <a:pt x="35" y="396"/>
                  </a:lnTo>
                  <a:lnTo>
                    <a:pt x="33" y="396"/>
                  </a:lnTo>
                  <a:lnTo>
                    <a:pt x="28" y="398"/>
                  </a:lnTo>
                  <a:lnTo>
                    <a:pt x="28" y="403"/>
                  </a:lnTo>
                  <a:lnTo>
                    <a:pt x="30" y="407"/>
                  </a:lnTo>
                  <a:lnTo>
                    <a:pt x="26" y="405"/>
                  </a:lnTo>
                  <a:lnTo>
                    <a:pt x="26" y="400"/>
                  </a:lnTo>
                  <a:lnTo>
                    <a:pt x="23" y="400"/>
                  </a:lnTo>
                  <a:lnTo>
                    <a:pt x="21" y="405"/>
                  </a:lnTo>
                  <a:lnTo>
                    <a:pt x="19" y="405"/>
                  </a:lnTo>
                  <a:lnTo>
                    <a:pt x="23" y="407"/>
                  </a:lnTo>
                  <a:lnTo>
                    <a:pt x="19" y="410"/>
                  </a:lnTo>
                  <a:lnTo>
                    <a:pt x="16" y="410"/>
                  </a:lnTo>
                  <a:lnTo>
                    <a:pt x="16" y="415"/>
                  </a:lnTo>
                  <a:lnTo>
                    <a:pt x="19" y="415"/>
                  </a:lnTo>
                  <a:lnTo>
                    <a:pt x="23" y="415"/>
                  </a:lnTo>
                  <a:lnTo>
                    <a:pt x="23" y="417"/>
                  </a:lnTo>
                  <a:lnTo>
                    <a:pt x="21" y="417"/>
                  </a:lnTo>
                  <a:lnTo>
                    <a:pt x="19" y="419"/>
                  </a:lnTo>
                  <a:lnTo>
                    <a:pt x="19" y="422"/>
                  </a:lnTo>
                  <a:lnTo>
                    <a:pt x="14" y="419"/>
                  </a:lnTo>
                  <a:lnTo>
                    <a:pt x="12" y="419"/>
                  </a:lnTo>
                  <a:lnTo>
                    <a:pt x="12" y="424"/>
                  </a:lnTo>
                  <a:lnTo>
                    <a:pt x="12" y="419"/>
                  </a:lnTo>
                  <a:lnTo>
                    <a:pt x="9" y="422"/>
                  </a:lnTo>
                  <a:lnTo>
                    <a:pt x="4" y="426"/>
                  </a:lnTo>
                  <a:lnTo>
                    <a:pt x="7" y="429"/>
                  </a:lnTo>
                  <a:lnTo>
                    <a:pt x="12" y="436"/>
                  </a:lnTo>
                  <a:lnTo>
                    <a:pt x="12" y="434"/>
                  </a:lnTo>
                  <a:lnTo>
                    <a:pt x="14" y="434"/>
                  </a:lnTo>
                  <a:lnTo>
                    <a:pt x="16" y="431"/>
                  </a:lnTo>
                  <a:lnTo>
                    <a:pt x="16" y="431"/>
                  </a:lnTo>
                  <a:lnTo>
                    <a:pt x="19" y="426"/>
                  </a:lnTo>
                  <a:lnTo>
                    <a:pt x="21" y="429"/>
                  </a:lnTo>
                  <a:lnTo>
                    <a:pt x="21" y="431"/>
                  </a:lnTo>
                  <a:lnTo>
                    <a:pt x="23" y="434"/>
                  </a:lnTo>
                  <a:lnTo>
                    <a:pt x="21" y="438"/>
                  </a:lnTo>
                  <a:lnTo>
                    <a:pt x="19" y="438"/>
                  </a:lnTo>
                  <a:lnTo>
                    <a:pt x="21" y="445"/>
                  </a:lnTo>
                  <a:lnTo>
                    <a:pt x="23" y="443"/>
                  </a:lnTo>
                  <a:lnTo>
                    <a:pt x="28" y="441"/>
                  </a:lnTo>
                  <a:lnTo>
                    <a:pt x="30" y="443"/>
                  </a:lnTo>
                  <a:lnTo>
                    <a:pt x="26" y="445"/>
                  </a:lnTo>
                  <a:lnTo>
                    <a:pt x="23" y="445"/>
                  </a:lnTo>
                  <a:lnTo>
                    <a:pt x="26" y="450"/>
                  </a:lnTo>
                  <a:lnTo>
                    <a:pt x="26" y="450"/>
                  </a:lnTo>
                  <a:lnTo>
                    <a:pt x="19" y="445"/>
                  </a:lnTo>
                  <a:lnTo>
                    <a:pt x="16" y="445"/>
                  </a:lnTo>
                  <a:lnTo>
                    <a:pt x="14" y="445"/>
                  </a:lnTo>
                  <a:lnTo>
                    <a:pt x="12" y="445"/>
                  </a:lnTo>
                  <a:lnTo>
                    <a:pt x="12" y="448"/>
                  </a:lnTo>
                  <a:lnTo>
                    <a:pt x="9" y="450"/>
                  </a:lnTo>
                  <a:lnTo>
                    <a:pt x="14" y="460"/>
                  </a:lnTo>
                  <a:lnTo>
                    <a:pt x="19" y="460"/>
                  </a:lnTo>
                  <a:lnTo>
                    <a:pt x="23" y="464"/>
                  </a:lnTo>
                  <a:lnTo>
                    <a:pt x="30" y="467"/>
                  </a:lnTo>
                  <a:lnTo>
                    <a:pt x="33" y="469"/>
                  </a:lnTo>
                  <a:lnTo>
                    <a:pt x="30" y="471"/>
                  </a:lnTo>
                  <a:lnTo>
                    <a:pt x="33" y="474"/>
                  </a:lnTo>
                  <a:lnTo>
                    <a:pt x="35" y="471"/>
                  </a:lnTo>
                  <a:lnTo>
                    <a:pt x="35" y="469"/>
                  </a:lnTo>
                  <a:lnTo>
                    <a:pt x="38" y="467"/>
                  </a:lnTo>
                  <a:lnTo>
                    <a:pt x="40" y="469"/>
                  </a:lnTo>
                  <a:lnTo>
                    <a:pt x="40" y="471"/>
                  </a:lnTo>
                  <a:lnTo>
                    <a:pt x="42" y="476"/>
                  </a:lnTo>
                  <a:lnTo>
                    <a:pt x="45" y="474"/>
                  </a:lnTo>
                  <a:lnTo>
                    <a:pt x="47" y="474"/>
                  </a:lnTo>
                  <a:lnTo>
                    <a:pt x="49" y="474"/>
                  </a:lnTo>
                  <a:lnTo>
                    <a:pt x="54" y="469"/>
                  </a:lnTo>
                  <a:lnTo>
                    <a:pt x="56" y="469"/>
                  </a:lnTo>
                  <a:lnTo>
                    <a:pt x="56" y="467"/>
                  </a:lnTo>
                  <a:lnTo>
                    <a:pt x="59" y="467"/>
                  </a:lnTo>
                  <a:lnTo>
                    <a:pt x="59" y="469"/>
                  </a:lnTo>
                  <a:lnTo>
                    <a:pt x="61" y="469"/>
                  </a:lnTo>
                  <a:lnTo>
                    <a:pt x="68" y="462"/>
                  </a:lnTo>
                  <a:lnTo>
                    <a:pt x="68" y="460"/>
                  </a:lnTo>
                  <a:lnTo>
                    <a:pt x="66" y="457"/>
                  </a:lnTo>
                  <a:lnTo>
                    <a:pt x="71" y="460"/>
                  </a:lnTo>
                  <a:lnTo>
                    <a:pt x="75" y="455"/>
                  </a:lnTo>
                  <a:lnTo>
                    <a:pt x="73" y="455"/>
                  </a:lnTo>
                  <a:lnTo>
                    <a:pt x="75" y="452"/>
                  </a:lnTo>
                  <a:lnTo>
                    <a:pt x="75" y="450"/>
                  </a:lnTo>
                  <a:lnTo>
                    <a:pt x="80" y="448"/>
                  </a:lnTo>
                  <a:lnTo>
                    <a:pt x="82" y="448"/>
                  </a:lnTo>
                  <a:lnTo>
                    <a:pt x="82" y="445"/>
                  </a:lnTo>
                  <a:lnTo>
                    <a:pt x="80" y="441"/>
                  </a:lnTo>
                  <a:lnTo>
                    <a:pt x="80" y="438"/>
                  </a:lnTo>
                  <a:lnTo>
                    <a:pt x="78" y="434"/>
                  </a:lnTo>
                  <a:lnTo>
                    <a:pt x="75" y="431"/>
                  </a:lnTo>
                  <a:lnTo>
                    <a:pt x="75" y="429"/>
                  </a:lnTo>
                  <a:lnTo>
                    <a:pt x="78" y="429"/>
                  </a:lnTo>
                  <a:lnTo>
                    <a:pt x="80" y="434"/>
                  </a:lnTo>
                  <a:lnTo>
                    <a:pt x="82" y="438"/>
                  </a:lnTo>
                  <a:lnTo>
                    <a:pt x="85" y="441"/>
                  </a:lnTo>
                  <a:lnTo>
                    <a:pt x="87" y="441"/>
                  </a:lnTo>
                  <a:lnTo>
                    <a:pt x="85" y="443"/>
                  </a:lnTo>
                  <a:lnTo>
                    <a:pt x="87" y="445"/>
                  </a:lnTo>
                  <a:lnTo>
                    <a:pt x="92" y="443"/>
                  </a:lnTo>
                  <a:lnTo>
                    <a:pt x="90" y="443"/>
                  </a:lnTo>
                  <a:lnTo>
                    <a:pt x="90" y="441"/>
                  </a:lnTo>
                  <a:lnTo>
                    <a:pt x="90" y="438"/>
                  </a:lnTo>
                  <a:lnTo>
                    <a:pt x="94" y="441"/>
                  </a:lnTo>
                  <a:lnTo>
                    <a:pt x="94" y="443"/>
                  </a:lnTo>
                  <a:lnTo>
                    <a:pt x="99" y="438"/>
                  </a:lnTo>
                  <a:lnTo>
                    <a:pt x="99" y="434"/>
                  </a:lnTo>
                  <a:lnTo>
                    <a:pt x="99" y="429"/>
                  </a:lnTo>
                  <a:lnTo>
                    <a:pt x="97" y="429"/>
                  </a:lnTo>
                  <a:lnTo>
                    <a:pt x="94" y="426"/>
                  </a:lnTo>
                  <a:lnTo>
                    <a:pt x="97" y="424"/>
                  </a:lnTo>
                  <a:lnTo>
                    <a:pt x="97" y="424"/>
                  </a:lnTo>
                  <a:lnTo>
                    <a:pt x="99" y="422"/>
                  </a:lnTo>
                  <a:lnTo>
                    <a:pt x="101" y="422"/>
                  </a:lnTo>
                  <a:lnTo>
                    <a:pt x="99" y="419"/>
                  </a:lnTo>
                  <a:lnTo>
                    <a:pt x="99" y="415"/>
                  </a:lnTo>
                  <a:lnTo>
                    <a:pt x="101" y="412"/>
                  </a:lnTo>
                  <a:lnTo>
                    <a:pt x="104" y="415"/>
                  </a:lnTo>
                  <a:lnTo>
                    <a:pt x="101" y="419"/>
                  </a:lnTo>
                  <a:lnTo>
                    <a:pt x="104" y="424"/>
                  </a:lnTo>
                  <a:lnTo>
                    <a:pt x="101" y="426"/>
                  </a:lnTo>
                  <a:lnTo>
                    <a:pt x="104" y="431"/>
                  </a:lnTo>
                  <a:lnTo>
                    <a:pt x="104" y="434"/>
                  </a:lnTo>
                  <a:lnTo>
                    <a:pt x="108" y="438"/>
                  </a:lnTo>
                  <a:lnTo>
                    <a:pt x="113" y="438"/>
                  </a:lnTo>
                  <a:lnTo>
                    <a:pt x="116" y="438"/>
                  </a:lnTo>
                  <a:lnTo>
                    <a:pt x="116" y="441"/>
                  </a:lnTo>
                  <a:lnTo>
                    <a:pt x="118" y="443"/>
                  </a:lnTo>
                  <a:lnTo>
                    <a:pt x="120" y="44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11" name="Freeform 714"/>
            <p:cNvSpPr>
              <a:spLocks/>
            </p:cNvSpPr>
            <p:nvPr/>
          </p:nvSpPr>
          <p:spPr bwMode="auto">
            <a:xfrm>
              <a:off x="6198471" y="3030898"/>
              <a:ext cx="6506" cy="3253"/>
            </a:xfrm>
            <a:custGeom>
              <a:avLst/>
              <a:gdLst>
                <a:gd name="T0" fmla="*/ 3 w 3"/>
                <a:gd name="T1" fmla="*/ 0 h 2"/>
                <a:gd name="T2" fmla="*/ 0 w 3"/>
                <a:gd name="T3" fmla="*/ 0 h 2"/>
                <a:gd name="T4" fmla="*/ 0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0" y="0"/>
                    <a:pt x="0" y="0"/>
                    <a:pt x="0" y="0"/>
                  </a:cubicBezTo>
                  <a:cubicBezTo>
                    <a:pt x="0" y="2"/>
                    <a:pt x="0" y="2"/>
                    <a:pt x="0" y="2"/>
                  </a:cubicBezTo>
                  <a:cubicBezTo>
                    <a:pt x="0" y="2"/>
                    <a:pt x="2" y="1"/>
                    <a:pt x="2" y="1"/>
                  </a:cubicBez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12" name="Freeform 715"/>
            <p:cNvSpPr>
              <a:spLocks/>
            </p:cNvSpPr>
            <p:nvPr/>
          </p:nvSpPr>
          <p:spPr bwMode="auto">
            <a:xfrm>
              <a:off x="6204978" y="3025206"/>
              <a:ext cx="1626" cy="3253"/>
            </a:xfrm>
            <a:custGeom>
              <a:avLst/>
              <a:gdLst>
                <a:gd name="T0" fmla="*/ 0 w 2"/>
                <a:gd name="T1" fmla="*/ 2 h 4"/>
                <a:gd name="T2" fmla="*/ 0 w 2"/>
                <a:gd name="T3" fmla="*/ 4 h 4"/>
                <a:gd name="T4" fmla="*/ 2 w 2"/>
                <a:gd name="T5" fmla="*/ 0 h 4"/>
                <a:gd name="T6" fmla="*/ 0 w 2"/>
                <a:gd name="T7" fmla="*/ 2 h 4"/>
              </a:gdLst>
              <a:ahLst/>
              <a:cxnLst>
                <a:cxn ang="0">
                  <a:pos x="T0" y="T1"/>
                </a:cxn>
                <a:cxn ang="0">
                  <a:pos x="T2" y="T3"/>
                </a:cxn>
                <a:cxn ang="0">
                  <a:pos x="T4" y="T5"/>
                </a:cxn>
                <a:cxn ang="0">
                  <a:pos x="T6" y="T7"/>
                </a:cxn>
              </a:cxnLst>
              <a:rect l="0" t="0" r="r" b="b"/>
              <a:pathLst>
                <a:path w="2" h="4">
                  <a:moveTo>
                    <a:pt x="0" y="2"/>
                  </a:moveTo>
                  <a:lnTo>
                    <a:pt x="0" y="4"/>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13" name="Freeform 716"/>
            <p:cNvSpPr>
              <a:spLocks/>
            </p:cNvSpPr>
            <p:nvPr/>
          </p:nvSpPr>
          <p:spPr bwMode="auto">
            <a:xfrm>
              <a:off x="6177325" y="3049603"/>
              <a:ext cx="13826" cy="17892"/>
            </a:xfrm>
            <a:custGeom>
              <a:avLst/>
              <a:gdLst>
                <a:gd name="T0" fmla="*/ 15 w 17"/>
                <a:gd name="T1" fmla="*/ 15 h 22"/>
                <a:gd name="T2" fmla="*/ 17 w 17"/>
                <a:gd name="T3" fmla="*/ 15 h 22"/>
                <a:gd name="T4" fmla="*/ 17 w 17"/>
                <a:gd name="T5" fmla="*/ 12 h 22"/>
                <a:gd name="T6" fmla="*/ 17 w 17"/>
                <a:gd name="T7" fmla="*/ 10 h 22"/>
                <a:gd name="T8" fmla="*/ 17 w 17"/>
                <a:gd name="T9" fmla="*/ 5 h 22"/>
                <a:gd name="T10" fmla="*/ 15 w 17"/>
                <a:gd name="T11" fmla="*/ 3 h 22"/>
                <a:gd name="T12" fmla="*/ 12 w 17"/>
                <a:gd name="T13" fmla="*/ 0 h 22"/>
                <a:gd name="T14" fmla="*/ 8 w 17"/>
                <a:gd name="T15" fmla="*/ 0 h 22"/>
                <a:gd name="T16" fmla="*/ 8 w 17"/>
                <a:gd name="T17" fmla="*/ 5 h 22"/>
                <a:gd name="T18" fmla="*/ 5 w 17"/>
                <a:gd name="T19" fmla="*/ 3 h 22"/>
                <a:gd name="T20" fmla="*/ 3 w 17"/>
                <a:gd name="T21" fmla="*/ 5 h 22"/>
                <a:gd name="T22" fmla="*/ 8 w 17"/>
                <a:gd name="T23" fmla="*/ 8 h 22"/>
                <a:gd name="T24" fmla="*/ 3 w 17"/>
                <a:gd name="T25" fmla="*/ 10 h 22"/>
                <a:gd name="T26" fmla="*/ 0 w 17"/>
                <a:gd name="T27" fmla="*/ 15 h 22"/>
                <a:gd name="T28" fmla="*/ 5 w 17"/>
                <a:gd name="T29" fmla="*/ 15 h 22"/>
                <a:gd name="T30" fmla="*/ 0 w 17"/>
                <a:gd name="T31" fmla="*/ 19 h 22"/>
                <a:gd name="T32" fmla="*/ 5 w 17"/>
                <a:gd name="T33" fmla="*/ 19 h 22"/>
                <a:gd name="T34" fmla="*/ 5 w 17"/>
                <a:gd name="T35" fmla="*/ 22 h 22"/>
                <a:gd name="T36" fmla="*/ 8 w 17"/>
                <a:gd name="T37" fmla="*/ 22 h 22"/>
                <a:gd name="T38" fmla="*/ 8 w 17"/>
                <a:gd name="T39" fmla="*/ 17 h 22"/>
                <a:gd name="T40" fmla="*/ 12 w 17"/>
                <a:gd name="T41" fmla="*/ 17 h 22"/>
                <a:gd name="T42" fmla="*/ 15 w 17"/>
                <a:gd name="T43" fmla="*/ 1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 h="22">
                  <a:moveTo>
                    <a:pt x="15" y="15"/>
                  </a:moveTo>
                  <a:lnTo>
                    <a:pt x="17" y="15"/>
                  </a:lnTo>
                  <a:lnTo>
                    <a:pt x="17" y="12"/>
                  </a:lnTo>
                  <a:lnTo>
                    <a:pt x="17" y="10"/>
                  </a:lnTo>
                  <a:lnTo>
                    <a:pt x="17" y="5"/>
                  </a:lnTo>
                  <a:lnTo>
                    <a:pt x="15" y="3"/>
                  </a:lnTo>
                  <a:lnTo>
                    <a:pt x="12" y="0"/>
                  </a:lnTo>
                  <a:lnTo>
                    <a:pt x="8" y="0"/>
                  </a:lnTo>
                  <a:lnTo>
                    <a:pt x="8" y="5"/>
                  </a:lnTo>
                  <a:lnTo>
                    <a:pt x="5" y="3"/>
                  </a:lnTo>
                  <a:lnTo>
                    <a:pt x="3" y="5"/>
                  </a:lnTo>
                  <a:lnTo>
                    <a:pt x="8" y="8"/>
                  </a:lnTo>
                  <a:lnTo>
                    <a:pt x="3" y="10"/>
                  </a:lnTo>
                  <a:lnTo>
                    <a:pt x="0" y="15"/>
                  </a:lnTo>
                  <a:lnTo>
                    <a:pt x="5" y="15"/>
                  </a:lnTo>
                  <a:lnTo>
                    <a:pt x="0" y="19"/>
                  </a:lnTo>
                  <a:lnTo>
                    <a:pt x="5" y="19"/>
                  </a:lnTo>
                  <a:lnTo>
                    <a:pt x="5" y="22"/>
                  </a:lnTo>
                  <a:lnTo>
                    <a:pt x="8" y="22"/>
                  </a:lnTo>
                  <a:lnTo>
                    <a:pt x="8" y="17"/>
                  </a:lnTo>
                  <a:lnTo>
                    <a:pt x="12" y="17"/>
                  </a:lnTo>
                  <a:lnTo>
                    <a:pt x="15" y="1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14" name="Freeform 717"/>
            <p:cNvSpPr>
              <a:spLocks/>
            </p:cNvSpPr>
            <p:nvPr/>
          </p:nvSpPr>
          <p:spPr bwMode="auto">
            <a:xfrm>
              <a:off x="6191152" y="3042284"/>
              <a:ext cx="13826" cy="9760"/>
            </a:xfrm>
            <a:custGeom>
              <a:avLst/>
              <a:gdLst>
                <a:gd name="T0" fmla="*/ 14 w 17"/>
                <a:gd name="T1" fmla="*/ 0 h 12"/>
                <a:gd name="T2" fmla="*/ 12 w 17"/>
                <a:gd name="T3" fmla="*/ 2 h 12"/>
                <a:gd name="T4" fmla="*/ 7 w 17"/>
                <a:gd name="T5" fmla="*/ 2 h 12"/>
                <a:gd name="T6" fmla="*/ 7 w 17"/>
                <a:gd name="T7" fmla="*/ 7 h 12"/>
                <a:gd name="T8" fmla="*/ 0 w 17"/>
                <a:gd name="T9" fmla="*/ 7 h 12"/>
                <a:gd name="T10" fmla="*/ 5 w 17"/>
                <a:gd name="T11" fmla="*/ 12 h 12"/>
                <a:gd name="T12" fmla="*/ 9 w 17"/>
                <a:gd name="T13" fmla="*/ 9 h 12"/>
                <a:gd name="T14" fmla="*/ 14 w 17"/>
                <a:gd name="T15" fmla="*/ 9 h 12"/>
                <a:gd name="T16" fmla="*/ 14 w 17"/>
                <a:gd name="T17" fmla="*/ 7 h 12"/>
                <a:gd name="T18" fmla="*/ 17 w 17"/>
                <a:gd name="T19" fmla="*/ 2 h 12"/>
                <a:gd name="T20" fmla="*/ 14 w 17"/>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2">
                  <a:moveTo>
                    <a:pt x="14" y="0"/>
                  </a:moveTo>
                  <a:lnTo>
                    <a:pt x="12" y="2"/>
                  </a:lnTo>
                  <a:lnTo>
                    <a:pt x="7" y="2"/>
                  </a:lnTo>
                  <a:lnTo>
                    <a:pt x="7" y="7"/>
                  </a:lnTo>
                  <a:lnTo>
                    <a:pt x="0" y="7"/>
                  </a:lnTo>
                  <a:lnTo>
                    <a:pt x="5" y="12"/>
                  </a:lnTo>
                  <a:lnTo>
                    <a:pt x="9" y="9"/>
                  </a:lnTo>
                  <a:lnTo>
                    <a:pt x="14" y="9"/>
                  </a:lnTo>
                  <a:lnTo>
                    <a:pt x="14" y="7"/>
                  </a:lnTo>
                  <a:lnTo>
                    <a:pt x="17" y="2"/>
                  </a:lnTo>
                  <a:lnTo>
                    <a:pt x="1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15" name="Freeform 718"/>
            <p:cNvSpPr>
              <a:spLocks/>
            </p:cNvSpPr>
            <p:nvPr/>
          </p:nvSpPr>
          <p:spPr bwMode="auto">
            <a:xfrm>
              <a:off x="6071601" y="3238282"/>
              <a:ext cx="4066" cy="5693"/>
            </a:xfrm>
            <a:custGeom>
              <a:avLst/>
              <a:gdLst>
                <a:gd name="T0" fmla="*/ 1 w 2"/>
                <a:gd name="T1" fmla="*/ 3 h 3"/>
                <a:gd name="T2" fmla="*/ 2 w 2"/>
                <a:gd name="T3" fmla="*/ 2 h 3"/>
                <a:gd name="T4" fmla="*/ 1 w 2"/>
                <a:gd name="T5" fmla="*/ 0 h 3"/>
                <a:gd name="T6" fmla="*/ 0 w 2"/>
                <a:gd name="T7" fmla="*/ 2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2" y="2"/>
                    <a:pt x="2" y="2"/>
                    <a:pt x="2" y="2"/>
                  </a:cubicBezTo>
                  <a:cubicBezTo>
                    <a:pt x="1" y="0"/>
                    <a:pt x="1" y="0"/>
                    <a:pt x="1" y="0"/>
                  </a:cubicBezTo>
                  <a:cubicBezTo>
                    <a:pt x="1" y="0"/>
                    <a:pt x="0" y="2"/>
                    <a:pt x="0" y="2"/>
                  </a:cubicBezTo>
                  <a:lnTo>
                    <a:pt x="1"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16" name="Freeform 719"/>
            <p:cNvSpPr>
              <a:spLocks/>
            </p:cNvSpPr>
            <p:nvPr/>
          </p:nvSpPr>
          <p:spPr bwMode="auto">
            <a:xfrm>
              <a:off x="6200910" y="3032525"/>
              <a:ext cx="9760" cy="9760"/>
            </a:xfrm>
            <a:custGeom>
              <a:avLst/>
              <a:gdLst>
                <a:gd name="T0" fmla="*/ 12 w 12"/>
                <a:gd name="T1" fmla="*/ 2 h 12"/>
                <a:gd name="T2" fmla="*/ 9 w 12"/>
                <a:gd name="T3" fmla="*/ 2 h 12"/>
                <a:gd name="T4" fmla="*/ 7 w 12"/>
                <a:gd name="T5" fmla="*/ 0 h 12"/>
                <a:gd name="T6" fmla="*/ 0 w 12"/>
                <a:gd name="T7" fmla="*/ 7 h 12"/>
                <a:gd name="T8" fmla="*/ 5 w 12"/>
                <a:gd name="T9" fmla="*/ 12 h 12"/>
                <a:gd name="T10" fmla="*/ 9 w 12"/>
                <a:gd name="T11" fmla="*/ 12 h 12"/>
                <a:gd name="T12" fmla="*/ 9 w 12"/>
                <a:gd name="T13" fmla="*/ 10 h 12"/>
                <a:gd name="T14" fmla="*/ 9 w 12"/>
                <a:gd name="T15" fmla="*/ 7 h 12"/>
                <a:gd name="T16" fmla="*/ 12 w 12"/>
                <a:gd name="T17" fmla="*/ 5 h 12"/>
                <a:gd name="T18" fmla="*/ 12 w 12"/>
                <a:gd name="T19"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12" y="2"/>
                  </a:moveTo>
                  <a:lnTo>
                    <a:pt x="9" y="2"/>
                  </a:lnTo>
                  <a:lnTo>
                    <a:pt x="7" y="0"/>
                  </a:lnTo>
                  <a:lnTo>
                    <a:pt x="0" y="7"/>
                  </a:lnTo>
                  <a:lnTo>
                    <a:pt x="5" y="12"/>
                  </a:lnTo>
                  <a:lnTo>
                    <a:pt x="9" y="12"/>
                  </a:lnTo>
                  <a:lnTo>
                    <a:pt x="9" y="10"/>
                  </a:lnTo>
                  <a:lnTo>
                    <a:pt x="9" y="7"/>
                  </a:lnTo>
                  <a:lnTo>
                    <a:pt x="12" y="5"/>
                  </a:lnTo>
                  <a:lnTo>
                    <a:pt x="1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17" name="Freeform 720"/>
            <p:cNvSpPr>
              <a:spLocks/>
            </p:cNvSpPr>
            <p:nvPr/>
          </p:nvSpPr>
          <p:spPr bwMode="auto">
            <a:xfrm>
              <a:off x="6127716" y="3109786"/>
              <a:ext cx="1626" cy="4066"/>
            </a:xfrm>
            <a:custGeom>
              <a:avLst/>
              <a:gdLst>
                <a:gd name="T0" fmla="*/ 0 w 2"/>
                <a:gd name="T1" fmla="*/ 0 h 5"/>
                <a:gd name="T2" fmla="*/ 0 w 2"/>
                <a:gd name="T3" fmla="*/ 2 h 5"/>
                <a:gd name="T4" fmla="*/ 2 w 2"/>
                <a:gd name="T5" fmla="*/ 5 h 5"/>
                <a:gd name="T6" fmla="*/ 2 w 2"/>
                <a:gd name="T7" fmla="*/ 2 h 5"/>
                <a:gd name="T8" fmla="*/ 0 w 2"/>
                <a:gd name="T9" fmla="*/ 0 h 5"/>
              </a:gdLst>
              <a:ahLst/>
              <a:cxnLst>
                <a:cxn ang="0">
                  <a:pos x="T0" y="T1"/>
                </a:cxn>
                <a:cxn ang="0">
                  <a:pos x="T2" y="T3"/>
                </a:cxn>
                <a:cxn ang="0">
                  <a:pos x="T4" y="T5"/>
                </a:cxn>
                <a:cxn ang="0">
                  <a:pos x="T6" y="T7"/>
                </a:cxn>
                <a:cxn ang="0">
                  <a:pos x="T8" y="T9"/>
                </a:cxn>
              </a:cxnLst>
              <a:rect l="0" t="0" r="r" b="b"/>
              <a:pathLst>
                <a:path w="2" h="5">
                  <a:moveTo>
                    <a:pt x="0" y="0"/>
                  </a:moveTo>
                  <a:lnTo>
                    <a:pt x="0" y="2"/>
                  </a:lnTo>
                  <a:lnTo>
                    <a:pt x="2" y="5"/>
                  </a:lnTo>
                  <a:lnTo>
                    <a:pt x="2"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18" name="Freeform 721"/>
            <p:cNvSpPr>
              <a:spLocks/>
            </p:cNvSpPr>
            <p:nvPr/>
          </p:nvSpPr>
          <p:spPr bwMode="auto">
            <a:xfrm>
              <a:off x="6150489" y="3080508"/>
              <a:ext cx="5693" cy="4066"/>
            </a:xfrm>
            <a:custGeom>
              <a:avLst/>
              <a:gdLst>
                <a:gd name="T0" fmla="*/ 3 w 7"/>
                <a:gd name="T1" fmla="*/ 0 h 5"/>
                <a:gd name="T2" fmla="*/ 0 w 7"/>
                <a:gd name="T3" fmla="*/ 5 h 5"/>
                <a:gd name="T4" fmla="*/ 7 w 7"/>
                <a:gd name="T5" fmla="*/ 5 h 5"/>
                <a:gd name="T6" fmla="*/ 3 w 7"/>
                <a:gd name="T7" fmla="*/ 0 h 5"/>
              </a:gdLst>
              <a:ahLst/>
              <a:cxnLst>
                <a:cxn ang="0">
                  <a:pos x="T0" y="T1"/>
                </a:cxn>
                <a:cxn ang="0">
                  <a:pos x="T2" y="T3"/>
                </a:cxn>
                <a:cxn ang="0">
                  <a:pos x="T4" y="T5"/>
                </a:cxn>
                <a:cxn ang="0">
                  <a:pos x="T6" y="T7"/>
                </a:cxn>
              </a:cxnLst>
              <a:rect l="0" t="0" r="r" b="b"/>
              <a:pathLst>
                <a:path w="7" h="5">
                  <a:moveTo>
                    <a:pt x="3" y="0"/>
                  </a:moveTo>
                  <a:lnTo>
                    <a:pt x="0" y="5"/>
                  </a:lnTo>
                  <a:lnTo>
                    <a:pt x="7" y="5"/>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19" name="Freeform 722"/>
            <p:cNvSpPr>
              <a:spLocks/>
            </p:cNvSpPr>
            <p:nvPr/>
          </p:nvSpPr>
          <p:spPr bwMode="auto">
            <a:xfrm>
              <a:off x="6139103" y="3091894"/>
              <a:ext cx="8133" cy="6506"/>
            </a:xfrm>
            <a:custGeom>
              <a:avLst/>
              <a:gdLst>
                <a:gd name="T0" fmla="*/ 0 w 10"/>
                <a:gd name="T1" fmla="*/ 8 h 8"/>
                <a:gd name="T2" fmla="*/ 7 w 10"/>
                <a:gd name="T3" fmla="*/ 3 h 8"/>
                <a:gd name="T4" fmla="*/ 10 w 10"/>
                <a:gd name="T5" fmla="*/ 0 h 8"/>
                <a:gd name="T6" fmla="*/ 2 w 10"/>
                <a:gd name="T7" fmla="*/ 0 h 8"/>
                <a:gd name="T8" fmla="*/ 0 w 10"/>
                <a:gd name="T9" fmla="*/ 8 h 8"/>
              </a:gdLst>
              <a:ahLst/>
              <a:cxnLst>
                <a:cxn ang="0">
                  <a:pos x="T0" y="T1"/>
                </a:cxn>
                <a:cxn ang="0">
                  <a:pos x="T2" y="T3"/>
                </a:cxn>
                <a:cxn ang="0">
                  <a:pos x="T4" y="T5"/>
                </a:cxn>
                <a:cxn ang="0">
                  <a:pos x="T6" y="T7"/>
                </a:cxn>
                <a:cxn ang="0">
                  <a:pos x="T8" y="T9"/>
                </a:cxn>
              </a:cxnLst>
              <a:rect l="0" t="0" r="r" b="b"/>
              <a:pathLst>
                <a:path w="10" h="8">
                  <a:moveTo>
                    <a:pt x="0" y="8"/>
                  </a:moveTo>
                  <a:lnTo>
                    <a:pt x="7" y="3"/>
                  </a:lnTo>
                  <a:lnTo>
                    <a:pt x="10" y="0"/>
                  </a:lnTo>
                  <a:lnTo>
                    <a:pt x="2" y="0"/>
                  </a:lnTo>
                  <a:lnTo>
                    <a:pt x="0"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20" name="Freeform 723"/>
            <p:cNvSpPr>
              <a:spLocks/>
            </p:cNvSpPr>
            <p:nvPr/>
          </p:nvSpPr>
          <p:spPr bwMode="auto">
            <a:xfrm>
              <a:off x="6135036" y="3095960"/>
              <a:ext cx="2440" cy="4066"/>
            </a:xfrm>
            <a:custGeom>
              <a:avLst/>
              <a:gdLst>
                <a:gd name="T0" fmla="*/ 3 w 3"/>
                <a:gd name="T1" fmla="*/ 5 h 5"/>
                <a:gd name="T2" fmla="*/ 3 w 3"/>
                <a:gd name="T3" fmla="*/ 0 h 5"/>
                <a:gd name="T4" fmla="*/ 3 w 3"/>
                <a:gd name="T5" fmla="*/ 0 h 5"/>
                <a:gd name="T6" fmla="*/ 0 w 3"/>
                <a:gd name="T7" fmla="*/ 3 h 5"/>
                <a:gd name="T8" fmla="*/ 3 w 3"/>
                <a:gd name="T9" fmla="*/ 5 h 5"/>
              </a:gdLst>
              <a:ahLst/>
              <a:cxnLst>
                <a:cxn ang="0">
                  <a:pos x="T0" y="T1"/>
                </a:cxn>
                <a:cxn ang="0">
                  <a:pos x="T2" y="T3"/>
                </a:cxn>
                <a:cxn ang="0">
                  <a:pos x="T4" y="T5"/>
                </a:cxn>
                <a:cxn ang="0">
                  <a:pos x="T6" y="T7"/>
                </a:cxn>
                <a:cxn ang="0">
                  <a:pos x="T8" y="T9"/>
                </a:cxn>
              </a:cxnLst>
              <a:rect l="0" t="0" r="r" b="b"/>
              <a:pathLst>
                <a:path w="3" h="5">
                  <a:moveTo>
                    <a:pt x="3" y="5"/>
                  </a:moveTo>
                  <a:lnTo>
                    <a:pt x="3" y="0"/>
                  </a:lnTo>
                  <a:lnTo>
                    <a:pt x="3" y="0"/>
                  </a:lnTo>
                  <a:lnTo>
                    <a:pt x="0" y="3"/>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21" name="Freeform 724"/>
            <p:cNvSpPr>
              <a:spLocks/>
            </p:cNvSpPr>
            <p:nvPr/>
          </p:nvSpPr>
          <p:spPr bwMode="auto">
            <a:xfrm>
              <a:off x="6160247" y="3057737"/>
              <a:ext cx="9760" cy="13013"/>
            </a:xfrm>
            <a:custGeom>
              <a:avLst/>
              <a:gdLst>
                <a:gd name="T0" fmla="*/ 7 w 12"/>
                <a:gd name="T1" fmla="*/ 7 h 16"/>
                <a:gd name="T2" fmla="*/ 12 w 12"/>
                <a:gd name="T3" fmla="*/ 5 h 16"/>
                <a:gd name="T4" fmla="*/ 10 w 12"/>
                <a:gd name="T5" fmla="*/ 0 h 16"/>
                <a:gd name="T6" fmla="*/ 5 w 12"/>
                <a:gd name="T7" fmla="*/ 2 h 16"/>
                <a:gd name="T8" fmla="*/ 5 w 12"/>
                <a:gd name="T9" fmla="*/ 5 h 16"/>
                <a:gd name="T10" fmla="*/ 0 w 12"/>
                <a:gd name="T11" fmla="*/ 9 h 16"/>
                <a:gd name="T12" fmla="*/ 0 w 12"/>
                <a:gd name="T13" fmla="*/ 16 h 16"/>
                <a:gd name="T14" fmla="*/ 0 w 12"/>
                <a:gd name="T15" fmla="*/ 16 h 16"/>
                <a:gd name="T16" fmla="*/ 7 w 12"/>
                <a:gd name="T17" fmla="*/ 12 h 16"/>
                <a:gd name="T18" fmla="*/ 7 w 12"/>
                <a:gd name="T19" fmla="*/ 7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6">
                  <a:moveTo>
                    <a:pt x="7" y="7"/>
                  </a:moveTo>
                  <a:lnTo>
                    <a:pt x="12" y="5"/>
                  </a:lnTo>
                  <a:lnTo>
                    <a:pt x="10" y="0"/>
                  </a:lnTo>
                  <a:lnTo>
                    <a:pt x="5" y="2"/>
                  </a:lnTo>
                  <a:lnTo>
                    <a:pt x="5" y="5"/>
                  </a:lnTo>
                  <a:lnTo>
                    <a:pt x="0" y="9"/>
                  </a:lnTo>
                  <a:lnTo>
                    <a:pt x="0" y="16"/>
                  </a:lnTo>
                  <a:lnTo>
                    <a:pt x="0" y="16"/>
                  </a:lnTo>
                  <a:lnTo>
                    <a:pt x="7" y="12"/>
                  </a:lnTo>
                  <a:lnTo>
                    <a:pt x="7"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22" name="Freeform 725"/>
            <p:cNvSpPr>
              <a:spLocks/>
            </p:cNvSpPr>
            <p:nvPr/>
          </p:nvSpPr>
          <p:spPr bwMode="auto">
            <a:xfrm>
              <a:off x="6029310" y="3311477"/>
              <a:ext cx="4066" cy="2439"/>
            </a:xfrm>
            <a:custGeom>
              <a:avLst/>
              <a:gdLst>
                <a:gd name="T0" fmla="*/ 3 w 5"/>
                <a:gd name="T1" fmla="*/ 3 h 3"/>
                <a:gd name="T2" fmla="*/ 5 w 5"/>
                <a:gd name="T3" fmla="*/ 0 h 3"/>
                <a:gd name="T4" fmla="*/ 0 w 5"/>
                <a:gd name="T5" fmla="*/ 0 h 3"/>
                <a:gd name="T6" fmla="*/ 3 w 5"/>
                <a:gd name="T7" fmla="*/ 3 h 3"/>
              </a:gdLst>
              <a:ahLst/>
              <a:cxnLst>
                <a:cxn ang="0">
                  <a:pos x="T0" y="T1"/>
                </a:cxn>
                <a:cxn ang="0">
                  <a:pos x="T2" y="T3"/>
                </a:cxn>
                <a:cxn ang="0">
                  <a:pos x="T4" y="T5"/>
                </a:cxn>
                <a:cxn ang="0">
                  <a:pos x="T6" y="T7"/>
                </a:cxn>
              </a:cxnLst>
              <a:rect l="0" t="0" r="r" b="b"/>
              <a:pathLst>
                <a:path w="5" h="3">
                  <a:moveTo>
                    <a:pt x="3" y="3"/>
                  </a:moveTo>
                  <a:lnTo>
                    <a:pt x="5" y="0"/>
                  </a:lnTo>
                  <a:lnTo>
                    <a:pt x="0" y="0"/>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23" name="Freeform 726"/>
            <p:cNvSpPr>
              <a:spLocks/>
            </p:cNvSpPr>
            <p:nvPr/>
          </p:nvSpPr>
          <p:spPr bwMode="auto">
            <a:xfrm>
              <a:off x="6148861" y="3069123"/>
              <a:ext cx="9760" cy="11386"/>
            </a:xfrm>
            <a:custGeom>
              <a:avLst/>
              <a:gdLst>
                <a:gd name="T0" fmla="*/ 12 w 12"/>
                <a:gd name="T1" fmla="*/ 7 h 14"/>
                <a:gd name="T2" fmla="*/ 12 w 12"/>
                <a:gd name="T3" fmla="*/ 0 h 14"/>
                <a:gd name="T4" fmla="*/ 9 w 12"/>
                <a:gd name="T5" fmla="*/ 0 h 14"/>
                <a:gd name="T6" fmla="*/ 9 w 12"/>
                <a:gd name="T7" fmla="*/ 2 h 14"/>
                <a:gd name="T8" fmla="*/ 5 w 12"/>
                <a:gd name="T9" fmla="*/ 7 h 14"/>
                <a:gd name="T10" fmla="*/ 2 w 12"/>
                <a:gd name="T11" fmla="*/ 7 h 14"/>
                <a:gd name="T12" fmla="*/ 0 w 12"/>
                <a:gd name="T13" fmla="*/ 10 h 14"/>
                <a:gd name="T14" fmla="*/ 2 w 12"/>
                <a:gd name="T15" fmla="*/ 12 h 14"/>
                <a:gd name="T16" fmla="*/ 7 w 12"/>
                <a:gd name="T17" fmla="*/ 10 h 14"/>
                <a:gd name="T18" fmla="*/ 9 w 12"/>
                <a:gd name="T19" fmla="*/ 10 h 14"/>
                <a:gd name="T20" fmla="*/ 5 w 12"/>
                <a:gd name="T21" fmla="*/ 12 h 14"/>
                <a:gd name="T22" fmla="*/ 7 w 12"/>
                <a:gd name="T23" fmla="*/ 14 h 14"/>
                <a:gd name="T24" fmla="*/ 12 w 12"/>
                <a:gd name="T25" fmla="*/ 12 h 14"/>
                <a:gd name="T26" fmla="*/ 12 w 12"/>
                <a:gd name="T27"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4">
                  <a:moveTo>
                    <a:pt x="12" y="7"/>
                  </a:moveTo>
                  <a:lnTo>
                    <a:pt x="12" y="0"/>
                  </a:lnTo>
                  <a:lnTo>
                    <a:pt x="9" y="0"/>
                  </a:lnTo>
                  <a:lnTo>
                    <a:pt x="9" y="2"/>
                  </a:lnTo>
                  <a:lnTo>
                    <a:pt x="5" y="7"/>
                  </a:lnTo>
                  <a:lnTo>
                    <a:pt x="2" y="7"/>
                  </a:lnTo>
                  <a:lnTo>
                    <a:pt x="0" y="10"/>
                  </a:lnTo>
                  <a:lnTo>
                    <a:pt x="2" y="12"/>
                  </a:lnTo>
                  <a:lnTo>
                    <a:pt x="7" y="10"/>
                  </a:lnTo>
                  <a:lnTo>
                    <a:pt x="9" y="10"/>
                  </a:lnTo>
                  <a:lnTo>
                    <a:pt x="5" y="12"/>
                  </a:lnTo>
                  <a:lnTo>
                    <a:pt x="7" y="14"/>
                  </a:lnTo>
                  <a:lnTo>
                    <a:pt x="12" y="12"/>
                  </a:lnTo>
                  <a:lnTo>
                    <a:pt x="1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24" name="Freeform 727"/>
            <p:cNvSpPr>
              <a:spLocks/>
            </p:cNvSpPr>
            <p:nvPr/>
          </p:nvSpPr>
          <p:spPr bwMode="auto">
            <a:xfrm>
              <a:off x="6029310" y="3277320"/>
              <a:ext cx="4066" cy="1627"/>
            </a:xfrm>
            <a:custGeom>
              <a:avLst/>
              <a:gdLst>
                <a:gd name="T0" fmla="*/ 5 w 5"/>
                <a:gd name="T1" fmla="*/ 2 h 2"/>
                <a:gd name="T2" fmla="*/ 0 w 5"/>
                <a:gd name="T3" fmla="*/ 0 h 2"/>
                <a:gd name="T4" fmla="*/ 0 w 5"/>
                <a:gd name="T5" fmla="*/ 2 h 2"/>
                <a:gd name="T6" fmla="*/ 5 w 5"/>
                <a:gd name="T7" fmla="*/ 2 h 2"/>
              </a:gdLst>
              <a:ahLst/>
              <a:cxnLst>
                <a:cxn ang="0">
                  <a:pos x="T0" y="T1"/>
                </a:cxn>
                <a:cxn ang="0">
                  <a:pos x="T2" y="T3"/>
                </a:cxn>
                <a:cxn ang="0">
                  <a:pos x="T4" y="T5"/>
                </a:cxn>
                <a:cxn ang="0">
                  <a:pos x="T6" y="T7"/>
                </a:cxn>
              </a:cxnLst>
              <a:rect l="0" t="0" r="r" b="b"/>
              <a:pathLst>
                <a:path w="5" h="2">
                  <a:moveTo>
                    <a:pt x="5" y="2"/>
                  </a:moveTo>
                  <a:lnTo>
                    <a:pt x="0" y="0"/>
                  </a:lnTo>
                  <a:lnTo>
                    <a:pt x="0" y="2"/>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25" name="Freeform 728"/>
            <p:cNvSpPr>
              <a:spLocks/>
            </p:cNvSpPr>
            <p:nvPr/>
          </p:nvSpPr>
          <p:spPr bwMode="auto">
            <a:xfrm>
              <a:off x="6027684" y="3300091"/>
              <a:ext cx="1626" cy="1627"/>
            </a:xfrm>
            <a:custGeom>
              <a:avLst/>
              <a:gdLst>
                <a:gd name="T0" fmla="*/ 2 w 2"/>
                <a:gd name="T1" fmla="*/ 2 h 2"/>
                <a:gd name="T2" fmla="*/ 2 w 2"/>
                <a:gd name="T3" fmla="*/ 0 h 2"/>
                <a:gd name="T4" fmla="*/ 0 w 2"/>
                <a:gd name="T5" fmla="*/ 2 h 2"/>
                <a:gd name="T6" fmla="*/ 2 w 2"/>
                <a:gd name="T7" fmla="*/ 2 h 2"/>
                <a:gd name="T8" fmla="*/ 2 w 2"/>
                <a:gd name="T9" fmla="*/ 2 h 2"/>
              </a:gdLst>
              <a:ahLst/>
              <a:cxnLst>
                <a:cxn ang="0">
                  <a:pos x="T0" y="T1"/>
                </a:cxn>
                <a:cxn ang="0">
                  <a:pos x="T2" y="T3"/>
                </a:cxn>
                <a:cxn ang="0">
                  <a:pos x="T4" y="T5"/>
                </a:cxn>
                <a:cxn ang="0">
                  <a:pos x="T6" y="T7"/>
                </a:cxn>
                <a:cxn ang="0">
                  <a:pos x="T8" y="T9"/>
                </a:cxn>
              </a:cxnLst>
              <a:rect l="0" t="0" r="r" b="b"/>
              <a:pathLst>
                <a:path w="2" h="2">
                  <a:moveTo>
                    <a:pt x="2" y="2"/>
                  </a:moveTo>
                  <a:lnTo>
                    <a:pt x="2" y="0"/>
                  </a:lnTo>
                  <a:lnTo>
                    <a:pt x="0" y="2"/>
                  </a:lnTo>
                  <a:lnTo>
                    <a:pt x="2" y="2"/>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26" name="Freeform 729"/>
            <p:cNvSpPr>
              <a:spLocks/>
            </p:cNvSpPr>
            <p:nvPr/>
          </p:nvSpPr>
          <p:spPr bwMode="auto">
            <a:xfrm>
              <a:off x="6029310" y="3271627"/>
              <a:ext cx="4066" cy="3253"/>
            </a:xfrm>
            <a:custGeom>
              <a:avLst/>
              <a:gdLst>
                <a:gd name="T0" fmla="*/ 0 w 5"/>
                <a:gd name="T1" fmla="*/ 0 h 4"/>
                <a:gd name="T2" fmla="*/ 3 w 5"/>
                <a:gd name="T3" fmla="*/ 4 h 4"/>
                <a:gd name="T4" fmla="*/ 5 w 5"/>
                <a:gd name="T5" fmla="*/ 2 h 4"/>
                <a:gd name="T6" fmla="*/ 0 w 5"/>
                <a:gd name="T7" fmla="*/ 0 h 4"/>
              </a:gdLst>
              <a:ahLst/>
              <a:cxnLst>
                <a:cxn ang="0">
                  <a:pos x="T0" y="T1"/>
                </a:cxn>
                <a:cxn ang="0">
                  <a:pos x="T2" y="T3"/>
                </a:cxn>
                <a:cxn ang="0">
                  <a:pos x="T4" y="T5"/>
                </a:cxn>
                <a:cxn ang="0">
                  <a:pos x="T6" y="T7"/>
                </a:cxn>
              </a:cxnLst>
              <a:rect l="0" t="0" r="r" b="b"/>
              <a:pathLst>
                <a:path w="5" h="4">
                  <a:moveTo>
                    <a:pt x="0" y="0"/>
                  </a:moveTo>
                  <a:lnTo>
                    <a:pt x="3" y="4"/>
                  </a:lnTo>
                  <a:lnTo>
                    <a:pt x="5"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27" name="Freeform 730"/>
            <p:cNvSpPr>
              <a:spLocks/>
            </p:cNvSpPr>
            <p:nvPr/>
          </p:nvSpPr>
          <p:spPr bwMode="auto">
            <a:xfrm>
              <a:off x="6170008" y="3067495"/>
              <a:ext cx="5693" cy="3253"/>
            </a:xfrm>
            <a:custGeom>
              <a:avLst/>
              <a:gdLst>
                <a:gd name="T0" fmla="*/ 7 w 7"/>
                <a:gd name="T1" fmla="*/ 2 h 4"/>
                <a:gd name="T2" fmla="*/ 5 w 7"/>
                <a:gd name="T3" fmla="*/ 0 h 4"/>
                <a:gd name="T4" fmla="*/ 0 w 7"/>
                <a:gd name="T5" fmla="*/ 2 h 4"/>
                <a:gd name="T6" fmla="*/ 2 w 7"/>
                <a:gd name="T7" fmla="*/ 2 h 4"/>
                <a:gd name="T8" fmla="*/ 7 w 7"/>
                <a:gd name="T9" fmla="*/ 4 h 4"/>
                <a:gd name="T10" fmla="*/ 7 w 7"/>
                <a:gd name="T11" fmla="*/ 2 h 4"/>
              </a:gdLst>
              <a:ahLst/>
              <a:cxnLst>
                <a:cxn ang="0">
                  <a:pos x="T0" y="T1"/>
                </a:cxn>
                <a:cxn ang="0">
                  <a:pos x="T2" y="T3"/>
                </a:cxn>
                <a:cxn ang="0">
                  <a:pos x="T4" y="T5"/>
                </a:cxn>
                <a:cxn ang="0">
                  <a:pos x="T6" y="T7"/>
                </a:cxn>
                <a:cxn ang="0">
                  <a:pos x="T8" y="T9"/>
                </a:cxn>
                <a:cxn ang="0">
                  <a:pos x="T10" y="T11"/>
                </a:cxn>
              </a:cxnLst>
              <a:rect l="0" t="0" r="r" b="b"/>
              <a:pathLst>
                <a:path w="7" h="4">
                  <a:moveTo>
                    <a:pt x="7" y="2"/>
                  </a:moveTo>
                  <a:lnTo>
                    <a:pt x="5" y="0"/>
                  </a:lnTo>
                  <a:lnTo>
                    <a:pt x="0" y="2"/>
                  </a:lnTo>
                  <a:lnTo>
                    <a:pt x="2" y="2"/>
                  </a:lnTo>
                  <a:lnTo>
                    <a:pt x="7" y="4"/>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28" name="Freeform 731"/>
            <p:cNvSpPr>
              <a:spLocks/>
            </p:cNvSpPr>
            <p:nvPr/>
          </p:nvSpPr>
          <p:spPr bwMode="auto">
            <a:xfrm>
              <a:off x="6029310" y="3315544"/>
              <a:ext cx="4066" cy="4066"/>
            </a:xfrm>
            <a:custGeom>
              <a:avLst/>
              <a:gdLst>
                <a:gd name="T0" fmla="*/ 3 w 5"/>
                <a:gd name="T1" fmla="*/ 5 h 5"/>
                <a:gd name="T2" fmla="*/ 5 w 5"/>
                <a:gd name="T3" fmla="*/ 0 h 5"/>
                <a:gd name="T4" fmla="*/ 0 w 5"/>
                <a:gd name="T5" fmla="*/ 0 h 5"/>
                <a:gd name="T6" fmla="*/ 3 w 5"/>
                <a:gd name="T7" fmla="*/ 5 h 5"/>
              </a:gdLst>
              <a:ahLst/>
              <a:cxnLst>
                <a:cxn ang="0">
                  <a:pos x="T0" y="T1"/>
                </a:cxn>
                <a:cxn ang="0">
                  <a:pos x="T2" y="T3"/>
                </a:cxn>
                <a:cxn ang="0">
                  <a:pos x="T4" y="T5"/>
                </a:cxn>
                <a:cxn ang="0">
                  <a:pos x="T6" y="T7"/>
                </a:cxn>
              </a:cxnLst>
              <a:rect l="0" t="0" r="r" b="b"/>
              <a:pathLst>
                <a:path w="5" h="5">
                  <a:moveTo>
                    <a:pt x="3" y="5"/>
                  </a:moveTo>
                  <a:lnTo>
                    <a:pt x="5" y="0"/>
                  </a:lnTo>
                  <a:lnTo>
                    <a:pt x="0" y="0"/>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29" name="Freeform 732"/>
            <p:cNvSpPr>
              <a:spLocks/>
            </p:cNvSpPr>
            <p:nvPr/>
          </p:nvSpPr>
          <p:spPr bwMode="auto">
            <a:xfrm>
              <a:off x="6037444" y="3263495"/>
              <a:ext cx="1626" cy="4066"/>
            </a:xfrm>
            <a:custGeom>
              <a:avLst/>
              <a:gdLst>
                <a:gd name="T0" fmla="*/ 2 w 2"/>
                <a:gd name="T1" fmla="*/ 0 h 5"/>
                <a:gd name="T2" fmla="*/ 0 w 2"/>
                <a:gd name="T3" fmla="*/ 5 h 5"/>
                <a:gd name="T4" fmla="*/ 2 w 2"/>
                <a:gd name="T5" fmla="*/ 5 h 5"/>
                <a:gd name="T6" fmla="*/ 2 w 2"/>
                <a:gd name="T7" fmla="*/ 0 h 5"/>
              </a:gdLst>
              <a:ahLst/>
              <a:cxnLst>
                <a:cxn ang="0">
                  <a:pos x="T0" y="T1"/>
                </a:cxn>
                <a:cxn ang="0">
                  <a:pos x="T2" y="T3"/>
                </a:cxn>
                <a:cxn ang="0">
                  <a:pos x="T4" y="T5"/>
                </a:cxn>
                <a:cxn ang="0">
                  <a:pos x="T6" y="T7"/>
                </a:cxn>
              </a:cxnLst>
              <a:rect l="0" t="0" r="r" b="b"/>
              <a:pathLst>
                <a:path w="2" h="5">
                  <a:moveTo>
                    <a:pt x="2" y="0"/>
                  </a:moveTo>
                  <a:lnTo>
                    <a:pt x="0" y="5"/>
                  </a:lnTo>
                  <a:lnTo>
                    <a:pt x="2" y="5"/>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30" name="Freeform 733"/>
            <p:cNvSpPr>
              <a:spLocks/>
            </p:cNvSpPr>
            <p:nvPr/>
          </p:nvSpPr>
          <p:spPr bwMode="auto">
            <a:xfrm>
              <a:off x="6041509" y="3261868"/>
              <a:ext cx="3253" cy="5693"/>
            </a:xfrm>
            <a:custGeom>
              <a:avLst/>
              <a:gdLst>
                <a:gd name="T0" fmla="*/ 4 w 4"/>
                <a:gd name="T1" fmla="*/ 4 h 7"/>
                <a:gd name="T2" fmla="*/ 4 w 4"/>
                <a:gd name="T3" fmla="*/ 2 h 7"/>
                <a:gd name="T4" fmla="*/ 0 w 4"/>
                <a:gd name="T5" fmla="*/ 0 h 7"/>
                <a:gd name="T6" fmla="*/ 2 w 4"/>
                <a:gd name="T7" fmla="*/ 7 h 7"/>
                <a:gd name="T8" fmla="*/ 4 w 4"/>
                <a:gd name="T9" fmla="*/ 4 h 7"/>
              </a:gdLst>
              <a:ahLst/>
              <a:cxnLst>
                <a:cxn ang="0">
                  <a:pos x="T0" y="T1"/>
                </a:cxn>
                <a:cxn ang="0">
                  <a:pos x="T2" y="T3"/>
                </a:cxn>
                <a:cxn ang="0">
                  <a:pos x="T4" y="T5"/>
                </a:cxn>
                <a:cxn ang="0">
                  <a:pos x="T6" y="T7"/>
                </a:cxn>
                <a:cxn ang="0">
                  <a:pos x="T8" y="T9"/>
                </a:cxn>
              </a:cxnLst>
              <a:rect l="0" t="0" r="r" b="b"/>
              <a:pathLst>
                <a:path w="4" h="7">
                  <a:moveTo>
                    <a:pt x="4" y="4"/>
                  </a:moveTo>
                  <a:lnTo>
                    <a:pt x="4" y="2"/>
                  </a:lnTo>
                  <a:lnTo>
                    <a:pt x="0" y="0"/>
                  </a:lnTo>
                  <a:lnTo>
                    <a:pt x="2" y="7"/>
                  </a:lnTo>
                  <a:lnTo>
                    <a:pt x="4"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31" name="Freeform 734"/>
            <p:cNvSpPr>
              <a:spLocks/>
            </p:cNvSpPr>
            <p:nvPr/>
          </p:nvSpPr>
          <p:spPr bwMode="auto">
            <a:xfrm>
              <a:off x="6029310" y="3305785"/>
              <a:ext cx="2440" cy="4066"/>
            </a:xfrm>
            <a:custGeom>
              <a:avLst/>
              <a:gdLst>
                <a:gd name="T0" fmla="*/ 0 w 1"/>
                <a:gd name="T1" fmla="*/ 1 h 2"/>
                <a:gd name="T2" fmla="*/ 1 w 1"/>
                <a:gd name="T3" fmla="*/ 2 h 2"/>
                <a:gd name="T4" fmla="*/ 1 w 1"/>
                <a:gd name="T5" fmla="*/ 0 h 2"/>
                <a:gd name="T6" fmla="*/ 0 w 1"/>
                <a:gd name="T7" fmla="*/ 1 h 2"/>
              </a:gdLst>
              <a:ahLst/>
              <a:cxnLst>
                <a:cxn ang="0">
                  <a:pos x="T0" y="T1"/>
                </a:cxn>
                <a:cxn ang="0">
                  <a:pos x="T2" y="T3"/>
                </a:cxn>
                <a:cxn ang="0">
                  <a:pos x="T4" y="T5"/>
                </a:cxn>
                <a:cxn ang="0">
                  <a:pos x="T6" y="T7"/>
                </a:cxn>
              </a:cxnLst>
              <a:rect l="0" t="0" r="r" b="b"/>
              <a:pathLst>
                <a:path w="1" h="2">
                  <a:moveTo>
                    <a:pt x="0" y="1"/>
                  </a:moveTo>
                  <a:cubicBezTo>
                    <a:pt x="1" y="2"/>
                    <a:pt x="1" y="2"/>
                    <a:pt x="1" y="2"/>
                  </a:cubicBezTo>
                  <a:cubicBezTo>
                    <a:pt x="1" y="1"/>
                    <a:pt x="1" y="0"/>
                    <a:pt x="1" y="0"/>
                  </a:cubicBezTo>
                  <a:lnTo>
                    <a:pt x="0"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32" name="Freeform 735"/>
            <p:cNvSpPr>
              <a:spLocks/>
            </p:cNvSpPr>
            <p:nvPr/>
          </p:nvSpPr>
          <p:spPr bwMode="auto">
            <a:xfrm>
              <a:off x="6068348" y="3235030"/>
              <a:ext cx="3253" cy="3253"/>
            </a:xfrm>
            <a:custGeom>
              <a:avLst/>
              <a:gdLst>
                <a:gd name="T0" fmla="*/ 2 w 2"/>
                <a:gd name="T1" fmla="*/ 1 h 2"/>
                <a:gd name="T2" fmla="*/ 2 w 2"/>
                <a:gd name="T3" fmla="*/ 0 h 2"/>
                <a:gd name="T4" fmla="*/ 0 w 2"/>
                <a:gd name="T5" fmla="*/ 0 h 2"/>
                <a:gd name="T6" fmla="*/ 2 w 2"/>
                <a:gd name="T7" fmla="*/ 2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0"/>
                    <a:pt x="2" y="0"/>
                    <a:pt x="2" y="0"/>
                  </a:cubicBezTo>
                  <a:cubicBezTo>
                    <a:pt x="0" y="0"/>
                    <a:pt x="0" y="0"/>
                    <a:pt x="0" y="0"/>
                  </a:cubicBezTo>
                  <a:cubicBezTo>
                    <a:pt x="2" y="2"/>
                    <a:pt x="2" y="2"/>
                    <a:pt x="2" y="2"/>
                  </a:cubicBezTo>
                  <a:cubicBezTo>
                    <a:pt x="2" y="2"/>
                    <a:pt x="2" y="1"/>
                    <a:pt x="2" y="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33" name="Freeform 736"/>
            <p:cNvSpPr>
              <a:spLocks/>
            </p:cNvSpPr>
            <p:nvPr/>
          </p:nvSpPr>
          <p:spPr bwMode="auto">
            <a:xfrm>
              <a:off x="6129344" y="3095960"/>
              <a:ext cx="4066" cy="9760"/>
            </a:xfrm>
            <a:custGeom>
              <a:avLst/>
              <a:gdLst>
                <a:gd name="T0" fmla="*/ 5 w 5"/>
                <a:gd name="T1" fmla="*/ 0 h 12"/>
                <a:gd name="T2" fmla="*/ 0 w 5"/>
                <a:gd name="T3" fmla="*/ 7 h 12"/>
                <a:gd name="T4" fmla="*/ 0 w 5"/>
                <a:gd name="T5" fmla="*/ 12 h 12"/>
                <a:gd name="T6" fmla="*/ 5 w 5"/>
                <a:gd name="T7" fmla="*/ 7 h 12"/>
                <a:gd name="T8" fmla="*/ 5 w 5"/>
                <a:gd name="T9" fmla="*/ 0 h 12"/>
              </a:gdLst>
              <a:ahLst/>
              <a:cxnLst>
                <a:cxn ang="0">
                  <a:pos x="T0" y="T1"/>
                </a:cxn>
                <a:cxn ang="0">
                  <a:pos x="T2" y="T3"/>
                </a:cxn>
                <a:cxn ang="0">
                  <a:pos x="T4" y="T5"/>
                </a:cxn>
                <a:cxn ang="0">
                  <a:pos x="T6" y="T7"/>
                </a:cxn>
                <a:cxn ang="0">
                  <a:pos x="T8" y="T9"/>
                </a:cxn>
              </a:cxnLst>
              <a:rect l="0" t="0" r="r" b="b"/>
              <a:pathLst>
                <a:path w="5" h="12">
                  <a:moveTo>
                    <a:pt x="5" y="0"/>
                  </a:moveTo>
                  <a:lnTo>
                    <a:pt x="0" y="7"/>
                  </a:lnTo>
                  <a:lnTo>
                    <a:pt x="0" y="12"/>
                  </a:lnTo>
                  <a:lnTo>
                    <a:pt x="5" y="7"/>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34" name="Freeform 737"/>
            <p:cNvSpPr>
              <a:spLocks/>
            </p:cNvSpPr>
            <p:nvPr/>
          </p:nvSpPr>
          <p:spPr bwMode="auto">
            <a:xfrm>
              <a:off x="6127716" y="3153702"/>
              <a:ext cx="4066" cy="8133"/>
            </a:xfrm>
            <a:custGeom>
              <a:avLst/>
              <a:gdLst>
                <a:gd name="T0" fmla="*/ 0 w 5"/>
                <a:gd name="T1" fmla="*/ 5 h 10"/>
                <a:gd name="T2" fmla="*/ 2 w 5"/>
                <a:gd name="T3" fmla="*/ 10 h 10"/>
                <a:gd name="T4" fmla="*/ 5 w 5"/>
                <a:gd name="T5" fmla="*/ 3 h 10"/>
                <a:gd name="T6" fmla="*/ 5 w 5"/>
                <a:gd name="T7" fmla="*/ 0 h 10"/>
                <a:gd name="T8" fmla="*/ 0 w 5"/>
                <a:gd name="T9" fmla="*/ 5 h 10"/>
              </a:gdLst>
              <a:ahLst/>
              <a:cxnLst>
                <a:cxn ang="0">
                  <a:pos x="T0" y="T1"/>
                </a:cxn>
                <a:cxn ang="0">
                  <a:pos x="T2" y="T3"/>
                </a:cxn>
                <a:cxn ang="0">
                  <a:pos x="T4" y="T5"/>
                </a:cxn>
                <a:cxn ang="0">
                  <a:pos x="T6" y="T7"/>
                </a:cxn>
                <a:cxn ang="0">
                  <a:pos x="T8" y="T9"/>
                </a:cxn>
              </a:cxnLst>
              <a:rect l="0" t="0" r="r" b="b"/>
              <a:pathLst>
                <a:path w="5" h="10">
                  <a:moveTo>
                    <a:pt x="0" y="5"/>
                  </a:moveTo>
                  <a:lnTo>
                    <a:pt x="2" y="10"/>
                  </a:lnTo>
                  <a:lnTo>
                    <a:pt x="5" y="3"/>
                  </a:lnTo>
                  <a:lnTo>
                    <a:pt x="5"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35" name="Freeform 738"/>
            <p:cNvSpPr>
              <a:spLocks/>
            </p:cNvSpPr>
            <p:nvPr/>
          </p:nvSpPr>
          <p:spPr bwMode="auto">
            <a:xfrm>
              <a:off x="6129344" y="3161836"/>
              <a:ext cx="5693" cy="3253"/>
            </a:xfrm>
            <a:custGeom>
              <a:avLst/>
              <a:gdLst>
                <a:gd name="T0" fmla="*/ 3 w 7"/>
                <a:gd name="T1" fmla="*/ 4 h 4"/>
                <a:gd name="T2" fmla="*/ 7 w 7"/>
                <a:gd name="T3" fmla="*/ 0 h 4"/>
                <a:gd name="T4" fmla="*/ 3 w 7"/>
                <a:gd name="T5" fmla="*/ 0 h 4"/>
                <a:gd name="T6" fmla="*/ 0 w 7"/>
                <a:gd name="T7" fmla="*/ 2 h 4"/>
                <a:gd name="T8" fmla="*/ 3 w 7"/>
                <a:gd name="T9" fmla="*/ 4 h 4"/>
              </a:gdLst>
              <a:ahLst/>
              <a:cxnLst>
                <a:cxn ang="0">
                  <a:pos x="T0" y="T1"/>
                </a:cxn>
                <a:cxn ang="0">
                  <a:pos x="T2" y="T3"/>
                </a:cxn>
                <a:cxn ang="0">
                  <a:pos x="T4" y="T5"/>
                </a:cxn>
                <a:cxn ang="0">
                  <a:pos x="T6" y="T7"/>
                </a:cxn>
                <a:cxn ang="0">
                  <a:pos x="T8" y="T9"/>
                </a:cxn>
              </a:cxnLst>
              <a:rect l="0" t="0" r="r" b="b"/>
              <a:pathLst>
                <a:path w="7" h="4">
                  <a:moveTo>
                    <a:pt x="3" y="4"/>
                  </a:moveTo>
                  <a:lnTo>
                    <a:pt x="7" y="0"/>
                  </a:lnTo>
                  <a:lnTo>
                    <a:pt x="3" y="0"/>
                  </a:lnTo>
                  <a:lnTo>
                    <a:pt x="0" y="2"/>
                  </a:lnTo>
                  <a:lnTo>
                    <a:pt x="3"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36" name="Freeform 739"/>
            <p:cNvSpPr>
              <a:spLocks/>
            </p:cNvSpPr>
            <p:nvPr/>
          </p:nvSpPr>
          <p:spPr bwMode="auto">
            <a:xfrm>
              <a:off x="6223682" y="3378979"/>
              <a:ext cx="13826" cy="25212"/>
            </a:xfrm>
            <a:custGeom>
              <a:avLst/>
              <a:gdLst>
                <a:gd name="T0" fmla="*/ 5 w 17"/>
                <a:gd name="T1" fmla="*/ 24 h 31"/>
                <a:gd name="T2" fmla="*/ 5 w 17"/>
                <a:gd name="T3" fmla="*/ 24 h 31"/>
                <a:gd name="T4" fmla="*/ 5 w 17"/>
                <a:gd name="T5" fmla="*/ 26 h 31"/>
                <a:gd name="T6" fmla="*/ 3 w 17"/>
                <a:gd name="T7" fmla="*/ 29 h 31"/>
                <a:gd name="T8" fmla="*/ 3 w 17"/>
                <a:gd name="T9" fmla="*/ 31 h 31"/>
                <a:gd name="T10" fmla="*/ 7 w 17"/>
                <a:gd name="T11" fmla="*/ 29 h 31"/>
                <a:gd name="T12" fmla="*/ 10 w 17"/>
                <a:gd name="T13" fmla="*/ 26 h 31"/>
                <a:gd name="T14" fmla="*/ 7 w 17"/>
                <a:gd name="T15" fmla="*/ 26 h 31"/>
                <a:gd name="T16" fmla="*/ 7 w 17"/>
                <a:gd name="T17" fmla="*/ 24 h 31"/>
                <a:gd name="T18" fmla="*/ 12 w 17"/>
                <a:gd name="T19" fmla="*/ 19 h 31"/>
                <a:gd name="T20" fmla="*/ 14 w 17"/>
                <a:gd name="T21" fmla="*/ 17 h 31"/>
                <a:gd name="T22" fmla="*/ 17 w 17"/>
                <a:gd name="T23" fmla="*/ 14 h 31"/>
                <a:gd name="T24" fmla="*/ 17 w 17"/>
                <a:gd name="T25" fmla="*/ 12 h 31"/>
                <a:gd name="T26" fmla="*/ 12 w 17"/>
                <a:gd name="T27" fmla="*/ 10 h 31"/>
                <a:gd name="T28" fmla="*/ 14 w 17"/>
                <a:gd name="T29" fmla="*/ 5 h 31"/>
                <a:gd name="T30" fmla="*/ 14 w 17"/>
                <a:gd name="T31" fmla="*/ 2 h 31"/>
                <a:gd name="T32" fmla="*/ 17 w 17"/>
                <a:gd name="T33" fmla="*/ 2 h 31"/>
                <a:gd name="T34" fmla="*/ 14 w 17"/>
                <a:gd name="T35" fmla="*/ 0 h 31"/>
                <a:gd name="T36" fmla="*/ 12 w 17"/>
                <a:gd name="T37" fmla="*/ 2 h 31"/>
                <a:gd name="T38" fmla="*/ 7 w 17"/>
                <a:gd name="T39" fmla="*/ 2 h 31"/>
                <a:gd name="T40" fmla="*/ 5 w 17"/>
                <a:gd name="T41" fmla="*/ 5 h 31"/>
                <a:gd name="T42" fmla="*/ 3 w 17"/>
                <a:gd name="T43" fmla="*/ 10 h 31"/>
                <a:gd name="T44" fmla="*/ 0 w 17"/>
                <a:gd name="T45" fmla="*/ 12 h 31"/>
                <a:gd name="T46" fmla="*/ 3 w 17"/>
                <a:gd name="T47" fmla="*/ 17 h 31"/>
                <a:gd name="T48" fmla="*/ 0 w 17"/>
                <a:gd name="T49" fmla="*/ 17 h 31"/>
                <a:gd name="T50" fmla="*/ 5 w 17"/>
                <a:gd name="T51" fmla="*/ 2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 h="31">
                  <a:moveTo>
                    <a:pt x="5" y="24"/>
                  </a:moveTo>
                  <a:lnTo>
                    <a:pt x="5" y="24"/>
                  </a:lnTo>
                  <a:lnTo>
                    <a:pt x="5" y="26"/>
                  </a:lnTo>
                  <a:lnTo>
                    <a:pt x="3" y="29"/>
                  </a:lnTo>
                  <a:lnTo>
                    <a:pt x="3" y="31"/>
                  </a:lnTo>
                  <a:lnTo>
                    <a:pt x="7" y="29"/>
                  </a:lnTo>
                  <a:lnTo>
                    <a:pt x="10" y="26"/>
                  </a:lnTo>
                  <a:lnTo>
                    <a:pt x="7" y="26"/>
                  </a:lnTo>
                  <a:lnTo>
                    <a:pt x="7" y="24"/>
                  </a:lnTo>
                  <a:lnTo>
                    <a:pt x="12" y="19"/>
                  </a:lnTo>
                  <a:lnTo>
                    <a:pt x="14" y="17"/>
                  </a:lnTo>
                  <a:lnTo>
                    <a:pt x="17" y="14"/>
                  </a:lnTo>
                  <a:lnTo>
                    <a:pt x="17" y="12"/>
                  </a:lnTo>
                  <a:lnTo>
                    <a:pt x="12" y="10"/>
                  </a:lnTo>
                  <a:lnTo>
                    <a:pt x="14" y="5"/>
                  </a:lnTo>
                  <a:lnTo>
                    <a:pt x="14" y="2"/>
                  </a:lnTo>
                  <a:lnTo>
                    <a:pt x="17" y="2"/>
                  </a:lnTo>
                  <a:lnTo>
                    <a:pt x="14" y="0"/>
                  </a:lnTo>
                  <a:lnTo>
                    <a:pt x="12" y="2"/>
                  </a:lnTo>
                  <a:lnTo>
                    <a:pt x="7" y="2"/>
                  </a:lnTo>
                  <a:lnTo>
                    <a:pt x="5" y="5"/>
                  </a:lnTo>
                  <a:lnTo>
                    <a:pt x="3" y="10"/>
                  </a:lnTo>
                  <a:lnTo>
                    <a:pt x="0" y="12"/>
                  </a:lnTo>
                  <a:lnTo>
                    <a:pt x="3" y="17"/>
                  </a:lnTo>
                  <a:lnTo>
                    <a:pt x="0" y="17"/>
                  </a:lnTo>
                  <a:lnTo>
                    <a:pt x="5" y="2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37" name="Freeform 740"/>
            <p:cNvSpPr>
              <a:spLocks/>
            </p:cNvSpPr>
            <p:nvPr/>
          </p:nvSpPr>
          <p:spPr bwMode="auto">
            <a:xfrm>
              <a:off x="6237509" y="3361900"/>
              <a:ext cx="1626" cy="4066"/>
            </a:xfrm>
            <a:custGeom>
              <a:avLst/>
              <a:gdLst>
                <a:gd name="T0" fmla="*/ 0 w 2"/>
                <a:gd name="T1" fmla="*/ 2 h 5"/>
                <a:gd name="T2" fmla="*/ 0 w 2"/>
                <a:gd name="T3" fmla="*/ 5 h 5"/>
                <a:gd name="T4" fmla="*/ 2 w 2"/>
                <a:gd name="T5" fmla="*/ 2 h 5"/>
                <a:gd name="T6" fmla="*/ 0 w 2"/>
                <a:gd name="T7" fmla="*/ 0 h 5"/>
                <a:gd name="T8" fmla="*/ 0 w 2"/>
                <a:gd name="T9" fmla="*/ 2 h 5"/>
              </a:gdLst>
              <a:ahLst/>
              <a:cxnLst>
                <a:cxn ang="0">
                  <a:pos x="T0" y="T1"/>
                </a:cxn>
                <a:cxn ang="0">
                  <a:pos x="T2" y="T3"/>
                </a:cxn>
                <a:cxn ang="0">
                  <a:pos x="T4" y="T5"/>
                </a:cxn>
                <a:cxn ang="0">
                  <a:pos x="T6" y="T7"/>
                </a:cxn>
                <a:cxn ang="0">
                  <a:pos x="T8" y="T9"/>
                </a:cxn>
              </a:cxnLst>
              <a:rect l="0" t="0" r="r" b="b"/>
              <a:pathLst>
                <a:path w="2" h="5">
                  <a:moveTo>
                    <a:pt x="0" y="2"/>
                  </a:moveTo>
                  <a:lnTo>
                    <a:pt x="0" y="5"/>
                  </a:lnTo>
                  <a:lnTo>
                    <a:pt x="2" y="2"/>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38" name="Freeform 741"/>
            <p:cNvSpPr>
              <a:spLocks/>
            </p:cNvSpPr>
            <p:nvPr/>
          </p:nvSpPr>
          <p:spPr bwMode="auto">
            <a:xfrm>
              <a:off x="6237509" y="3377352"/>
              <a:ext cx="5693" cy="3253"/>
            </a:xfrm>
            <a:custGeom>
              <a:avLst/>
              <a:gdLst>
                <a:gd name="T0" fmla="*/ 0 w 7"/>
                <a:gd name="T1" fmla="*/ 2 h 4"/>
                <a:gd name="T2" fmla="*/ 2 w 7"/>
                <a:gd name="T3" fmla="*/ 4 h 4"/>
                <a:gd name="T4" fmla="*/ 4 w 7"/>
                <a:gd name="T5" fmla="*/ 2 h 4"/>
                <a:gd name="T6" fmla="*/ 7 w 7"/>
                <a:gd name="T7" fmla="*/ 0 h 4"/>
                <a:gd name="T8" fmla="*/ 7 w 7"/>
                <a:gd name="T9" fmla="*/ 0 h 4"/>
                <a:gd name="T10" fmla="*/ 2 w 7"/>
                <a:gd name="T11" fmla="*/ 0 h 4"/>
                <a:gd name="T12" fmla="*/ 0 w 7"/>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7" h="4">
                  <a:moveTo>
                    <a:pt x="0" y="2"/>
                  </a:moveTo>
                  <a:lnTo>
                    <a:pt x="2" y="4"/>
                  </a:lnTo>
                  <a:lnTo>
                    <a:pt x="4" y="2"/>
                  </a:lnTo>
                  <a:lnTo>
                    <a:pt x="7" y="0"/>
                  </a:lnTo>
                  <a:lnTo>
                    <a:pt x="7"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39" name="Freeform 742"/>
            <p:cNvSpPr>
              <a:spLocks/>
            </p:cNvSpPr>
            <p:nvPr/>
          </p:nvSpPr>
          <p:spPr bwMode="auto">
            <a:xfrm>
              <a:off x="6200910" y="3394431"/>
              <a:ext cx="7320" cy="25212"/>
            </a:xfrm>
            <a:custGeom>
              <a:avLst/>
              <a:gdLst>
                <a:gd name="T0" fmla="*/ 2 w 9"/>
                <a:gd name="T1" fmla="*/ 12 h 31"/>
                <a:gd name="T2" fmla="*/ 0 w 9"/>
                <a:gd name="T3" fmla="*/ 24 h 31"/>
                <a:gd name="T4" fmla="*/ 2 w 9"/>
                <a:gd name="T5" fmla="*/ 28 h 31"/>
                <a:gd name="T6" fmla="*/ 2 w 9"/>
                <a:gd name="T7" fmla="*/ 31 h 31"/>
                <a:gd name="T8" fmla="*/ 2 w 9"/>
                <a:gd name="T9" fmla="*/ 31 h 31"/>
                <a:gd name="T10" fmla="*/ 5 w 9"/>
                <a:gd name="T11" fmla="*/ 28 h 31"/>
                <a:gd name="T12" fmla="*/ 7 w 9"/>
                <a:gd name="T13" fmla="*/ 21 h 31"/>
                <a:gd name="T14" fmla="*/ 7 w 9"/>
                <a:gd name="T15" fmla="*/ 14 h 31"/>
                <a:gd name="T16" fmla="*/ 9 w 9"/>
                <a:gd name="T17" fmla="*/ 10 h 31"/>
                <a:gd name="T18" fmla="*/ 9 w 9"/>
                <a:gd name="T19" fmla="*/ 2 h 31"/>
                <a:gd name="T20" fmla="*/ 7 w 9"/>
                <a:gd name="T21" fmla="*/ 0 h 31"/>
                <a:gd name="T22" fmla="*/ 5 w 9"/>
                <a:gd name="T23" fmla="*/ 5 h 31"/>
                <a:gd name="T24" fmla="*/ 7 w 9"/>
                <a:gd name="T25" fmla="*/ 5 h 31"/>
                <a:gd name="T26" fmla="*/ 5 w 9"/>
                <a:gd name="T27" fmla="*/ 12 h 31"/>
                <a:gd name="T28" fmla="*/ 2 w 9"/>
                <a:gd name="T29" fmla="*/ 1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31">
                  <a:moveTo>
                    <a:pt x="2" y="12"/>
                  </a:moveTo>
                  <a:lnTo>
                    <a:pt x="0" y="24"/>
                  </a:lnTo>
                  <a:lnTo>
                    <a:pt x="2" y="28"/>
                  </a:lnTo>
                  <a:lnTo>
                    <a:pt x="2" y="31"/>
                  </a:lnTo>
                  <a:lnTo>
                    <a:pt x="2" y="31"/>
                  </a:lnTo>
                  <a:lnTo>
                    <a:pt x="5" y="28"/>
                  </a:lnTo>
                  <a:lnTo>
                    <a:pt x="7" y="21"/>
                  </a:lnTo>
                  <a:lnTo>
                    <a:pt x="7" y="14"/>
                  </a:lnTo>
                  <a:lnTo>
                    <a:pt x="9" y="10"/>
                  </a:lnTo>
                  <a:lnTo>
                    <a:pt x="9" y="2"/>
                  </a:lnTo>
                  <a:lnTo>
                    <a:pt x="7" y="0"/>
                  </a:lnTo>
                  <a:lnTo>
                    <a:pt x="5" y="5"/>
                  </a:lnTo>
                  <a:lnTo>
                    <a:pt x="7" y="5"/>
                  </a:lnTo>
                  <a:lnTo>
                    <a:pt x="5" y="12"/>
                  </a:lnTo>
                  <a:lnTo>
                    <a:pt x="2"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40" name="Freeform 743"/>
            <p:cNvSpPr>
              <a:spLocks/>
            </p:cNvSpPr>
            <p:nvPr/>
          </p:nvSpPr>
          <p:spPr bwMode="auto">
            <a:xfrm>
              <a:off x="6222056" y="3336688"/>
              <a:ext cx="7320" cy="9760"/>
            </a:xfrm>
            <a:custGeom>
              <a:avLst/>
              <a:gdLst>
                <a:gd name="T0" fmla="*/ 5 w 9"/>
                <a:gd name="T1" fmla="*/ 12 h 12"/>
                <a:gd name="T2" fmla="*/ 5 w 9"/>
                <a:gd name="T3" fmla="*/ 5 h 12"/>
                <a:gd name="T4" fmla="*/ 9 w 9"/>
                <a:gd name="T5" fmla="*/ 2 h 12"/>
                <a:gd name="T6" fmla="*/ 9 w 9"/>
                <a:gd name="T7" fmla="*/ 0 h 12"/>
                <a:gd name="T8" fmla="*/ 5 w 9"/>
                <a:gd name="T9" fmla="*/ 0 h 12"/>
                <a:gd name="T10" fmla="*/ 0 w 9"/>
                <a:gd name="T11" fmla="*/ 5 h 12"/>
                <a:gd name="T12" fmla="*/ 2 w 9"/>
                <a:gd name="T13" fmla="*/ 10 h 12"/>
                <a:gd name="T14" fmla="*/ 5 w 9"/>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2">
                  <a:moveTo>
                    <a:pt x="5" y="12"/>
                  </a:moveTo>
                  <a:lnTo>
                    <a:pt x="5" y="5"/>
                  </a:lnTo>
                  <a:lnTo>
                    <a:pt x="9" y="2"/>
                  </a:lnTo>
                  <a:lnTo>
                    <a:pt x="9" y="0"/>
                  </a:lnTo>
                  <a:lnTo>
                    <a:pt x="5" y="0"/>
                  </a:lnTo>
                  <a:lnTo>
                    <a:pt x="0" y="5"/>
                  </a:lnTo>
                  <a:lnTo>
                    <a:pt x="2" y="10"/>
                  </a:lnTo>
                  <a:lnTo>
                    <a:pt x="5"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41" name="Freeform 744"/>
            <p:cNvSpPr>
              <a:spLocks/>
            </p:cNvSpPr>
            <p:nvPr/>
          </p:nvSpPr>
          <p:spPr bwMode="auto">
            <a:xfrm>
              <a:off x="6122023" y="3065055"/>
              <a:ext cx="165095" cy="373292"/>
            </a:xfrm>
            <a:custGeom>
              <a:avLst/>
              <a:gdLst>
                <a:gd name="T0" fmla="*/ 194 w 203"/>
                <a:gd name="T1" fmla="*/ 88 h 459"/>
                <a:gd name="T2" fmla="*/ 191 w 203"/>
                <a:gd name="T3" fmla="*/ 62 h 459"/>
                <a:gd name="T4" fmla="*/ 187 w 203"/>
                <a:gd name="T5" fmla="*/ 38 h 459"/>
                <a:gd name="T6" fmla="*/ 172 w 203"/>
                <a:gd name="T7" fmla="*/ 26 h 459"/>
                <a:gd name="T8" fmla="*/ 142 w 203"/>
                <a:gd name="T9" fmla="*/ 7 h 459"/>
                <a:gd name="T10" fmla="*/ 123 w 203"/>
                <a:gd name="T11" fmla="*/ 5 h 459"/>
                <a:gd name="T12" fmla="*/ 125 w 203"/>
                <a:gd name="T13" fmla="*/ 26 h 459"/>
                <a:gd name="T14" fmla="*/ 104 w 203"/>
                <a:gd name="T15" fmla="*/ 19 h 459"/>
                <a:gd name="T16" fmla="*/ 94 w 203"/>
                <a:gd name="T17" fmla="*/ 31 h 459"/>
                <a:gd name="T18" fmla="*/ 83 w 203"/>
                <a:gd name="T19" fmla="*/ 38 h 459"/>
                <a:gd name="T20" fmla="*/ 66 w 203"/>
                <a:gd name="T21" fmla="*/ 60 h 459"/>
                <a:gd name="T22" fmla="*/ 57 w 203"/>
                <a:gd name="T23" fmla="*/ 100 h 459"/>
                <a:gd name="T24" fmla="*/ 42 w 203"/>
                <a:gd name="T25" fmla="*/ 119 h 459"/>
                <a:gd name="T26" fmla="*/ 33 w 203"/>
                <a:gd name="T27" fmla="*/ 171 h 459"/>
                <a:gd name="T28" fmla="*/ 14 w 203"/>
                <a:gd name="T29" fmla="*/ 187 h 459"/>
                <a:gd name="T30" fmla="*/ 12 w 203"/>
                <a:gd name="T31" fmla="*/ 237 h 459"/>
                <a:gd name="T32" fmla="*/ 23 w 203"/>
                <a:gd name="T33" fmla="*/ 275 h 459"/>
                <a:gd name="T34" fmla="*/ 21 w 203"/>
                <a:gd name="T35" fmla="*/ 308 h 459"/>
                <a:gd name="T36" fmla="*/ 12 w 203"/>
                <a:gd name="T37" fmla="*/ 329 h 459"/>
                <a:gd name="T38" fmla="*/ 7 w 203"/>
                <a:gd name="T39" fmla="*/ 353 h 459"/>
                <a:gd name="T40" fmla="*/ 2 w 203"/>
                <a:gd name="T41" fmla="*/ 370 h 459"/>
                <a:gd name="T42" fmla="*/ 9 w 203"/>
                <a:gd name="T43" fmla="*/ 370 h 459"/>
                <a:gd name="T44" fmla="*/ 9 w 203"/>
                <a:gd name="T45" fmla="*/ 384 h 459"/>
                <a:gd name="T46" fmla="*/ 16 w 203"/>
                <a:gd name="T47" fmla="*/ 403 h 459"/>
                <a:gd name="T48" fmla="*/ 31 w 203"/>
                <a:gd name="T49" fmla="*/ 426 h 459"/>
                <a:gd name="T50" fmla="*/ 31 w 203"/>
                <a:gd name="T51" fmla="*/ 438 h 459"/>
                <a:gd name="T52" fmla="*/ 40 w 203"/>
                <a:gd name="T53" fmla="*/ 459 h 459"/>
                <a:gd name="T54" fmla="*/ 61 w 203"/>
                <a:gd name="T55" fmla="*/ 443 h 459"/>
                <a:gd name="T56" fmla="*/ 85 w 203"/>
                <a:gd name="T57" fmla="*/ 438 h 459"/>
                <a:gd name="T58" fmla="*/ 99 w 203"/>
                <a:gd name="T59" fmla="*/ 410 h 459"/>
                <a:gd name="T60" fmla="*/ 94 w 203"/>
                <a:gd name="T61" fmla="*/ 391 h 459"/>
                <a:gd name="T62" fmla="*/ 102 w 203"/>
                <a:gd name="T63" fmla="*/ 374 h 459"/>
                <a:gd name="T64" fmla="*/ 97 w 203"/>
                <a:gd name="T65" fmla="*/ 362 h 459"/>
                <a:gd name="T66" fmla="*/ 106 w 203"/>
                <a:gd name="T67" fmla="*/ 358 h 459"/>
                <a:gd name="T68" fmla="*/ 113 w 203"/>
                <a:gd name="T69" fmla="*/ 355 h 459"/>
                <a:gd name="T70" fmla="*/ 120 w 203"/>
                <a:gd name="T71" fmla="*/ 341 h 459"/>
                <a:gd name="T72" fmla="*/ 102 w 203"/>
                <a:gd name="T73" fmla="*/ 339 h 459"/>
                <a:gd name="T74" fmla="*/ 85 w 203"/>
                <a:gd name="T75" fmla="*/ 334 h 459"/>
                <a:gd name="T76" fmla="*/ 99 w 203"/>
                <a:gd name="T77" fmla="*/ 329 h 459"/>
                <a:gd name="T78" fmla="*/ 113 w 203"/>
                <a:gd name="T79" fmla="*/ 334 h 459"/>
                <a:gd name="T80" fmla="*/ 132 w 203"/>
                <a:gd name="T81" fmla="*/ 320 h 459"/>
                <a:gd name="T82" fmla="*/ 116 w 203"/>
                <a:gd name="T83" fmla="*/ 299 h 459"/>
                <a:gd name="T84" fmla="*/ 102 w 203"/>
                <a:gd name="T85" fmla="*/ 294 h 459"/>
                <a:gd name="T86" fmla="*/ 99 w 203"/>
                <a:gd name="T87" fmla="*/ 277 h 459"/>
                <a:gd name="T88" fmla="*/ 102 w 203"/>
                <a:gd name="T89" fmla="*/ 263 h 459"/>
                <a:gd name="T90" fmla="*/ 97 w 203"/>
                <a:gd name="T91" fmla="*/ 237 h 459"/>
                <a:gd name="T92" fmla="*/ 111 w 203"/>
                <a:gd name="T93" fmla="*/ 228 h 459"/>
                <a:gd name="T94" fmla="*/ 120 w 203"/>
                <a:gd name="T95" fmla="*/ 216 h 459"/>
                <a:gd name="T96" fmla="*/ 130 w 203"/>
                <a:gd name="T97" fmla="*/ 206 h 459"/>
                <a:gd name="T98" fmla="*/ 144 w 203"/>
                <a:gd name="T99" fmla="*/ 199 h 459"/>
                <a:gd name="T100" fmla="*/ 156 w 203"/>
                <a:gd name="T101" fmla="*/ 183 h 459"/>
                <a:gd name="T102" fmla="*/ 158 w 203"/>
                <a:gd name="T103" fmla="*/ 164 h 459"/>
                <a:gd name="T104" fmla="*/ 158 w 203"/>
                <a:gd name="T105" fmla="*/ 154 h 459"/>
                <a:gd name="T106" fmla="*/ 156 w 203"/>
                <a:gd name="T107" fmla="*/ 138 h 459"/>
                <a:gd name="T108" fmla="*/ 161 w 203"/>
                <a:gd name="T109" fmla="*/ 133 h 459"/>
                <a:gd name="T110" fmla="*/ 168 w 203"/>
                <a:gd name="T111" fmla="*/ 128 h 459"/>
                <a:gd name="T112" fmla="*/ 180 w 203"/>
                <a:gd name="T113" fmla="*/ 119 h 459"/>
                <a:gd name="T114" fmla="*/ 196 w 203"/>
                <a:gd name="T115" fmla="*/ 121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3" h="459">
                  <a:moveTo>
                    <a:pt x="201" y="114"/>
                  </a:moveTo>
                  <a:lnTo>
                    <a:pt x="196" y="104"/>
                  </a:lnTo>
                  <a:lnTo>
                    <a:pt x="194" y="104"/>
                  </a:lnTo>
                  <a:lnTo>
                    <a:pt x="191" y="97"/>
                  </a:lnTo>
                  <a:lnTo>
                    <a:pt x="194" y="95"/>
                  </a:lnTo>
                  <a:lnTo>
                    <a:pt x="194" y="88"/>
                  </a:lnTo>
                  <a:lnTo>
                    <a:pt x="191" y="83"/>
                  </a:lnTo>
                  <a:lnTo>
                    <a:pt x="194" y="81"/>
                  </a:lnTo>
                  <a:lnTo>
                    <a:pt x="191" y="74"/>
                  </a:lnTo>
                  <a:lnTo>
                    <a:pt x="189" y="71"/>
                  </a:lnTo>
                  <a:lnTo>
                    <a:pt x="189" y="64"/>
                  </a:lnTo>
                  <a:lnTo>
                    <a:pt x="191" y="62"/>
                  </a:lnTo>
                  <a:lnTo>
                    <a:pt x="189" y="57"/>
                  </a:lnTo>
                  <a:lnTo>
                    <a:pt x="184" y="57"/>
                  </a:lnTo>
                  <a:lnTo>
                    <a:pt x="184" y="52"/>
                  </a:lnTo>
                  <a:lnTo>
                    <a:pt x="184" y="48"/>
                  </a:lnTo>
                  <a:lnTo>
                    <a:pt x="184" y="43"/>
                  </a:lnTo>
                  <a:lnTo>
                    <a:pt x="187" y="38"/>
                  </a:lnTo>
                  <a:lnTo>
                    <a:pt x="184" y="36"/>
                  </a:lnTo>
                  <a:lnTo>
                    <a:pt x="182" y="36"/>
                  </a:lnTo>
                  <a:lnTo>
                    <a:pt x="177" y="31"/>
                  </a:lnTo>
                  <a:lnTo>
                    <a:pt x="177" y="31"/>
                  </a:lnTo>
                  <a:lnTo>
                    <a:pt x="175" y="31"/>
                  </a:lnTo>
                  <a:lnTo>
                    <a:pt x="172" y="26"/>
                  </a:lnTo>
                  <a:lnTo>
                    <a:pt x="168" y="22"/>
                  </a:lnTo>
                  <a:lnTo>
                    <a:pt x="165" y="22"/>
                  </a:lnTo>
                  <a:lnTo>
                    <a:pt x="163" y="19"/>
                  </a:lnTo>
                  <a:lnTo>
                    <a:pt x="156" y="19"/>
                  </a:lnTo>
                  <a:lnTo>
                    <a:pt x="149" y="15"/>
                  </a:lnTo>
                  <a:lnTo>
                    <a:pt x="142" y="7"/>
                  </a:lnTo>
                  <a:lnTo>
                    <a:pt x="137" y="5"/>
                  </a:lnTo>
                  <a:lnTo>
                    <a:pt x="135" y="0"/>
                  </a:lnTo>
                  <a:lnTo>
                    <a:pt x="132" y="0"/>
                  </a:lnTo>
                  <a:lnTo>
                    <a:pt x="128" y="3"/>
                  </a:lnTo>
                  <a:lnTo>
                    <a:pt x="123" y="0"/>
                  </a:lnTo>
                  <a:lnTo>
                    <a:pt x="123" y="5"/>
                  </a:lnTo>
                  <a:lnTo>
                    <a:pt x="128" y="5"/>
                  </a:lnTo>
                  <a:lnTo>
                    <a:pt x="128" y="10"/>
                  </a:lnTo>
                  <a:lnTo>
                    <a:pt x="125" y="12"/>
                  </a:lnTo>
                  <a:lnTo>
                    <a:pt x="125" y="19"/>
                  </a:lnTo>
                  <a:lnTo>
                    <a:pt x="125" y="22"/>
                  </a:lnTo>
                  <a:lnTo>
                    <a:pt x="125" y="26"/>
                  </a:lnTo>
                  <a:lnTo>
                    <a:pt x="125" y="26"/>
                  </a:lnTo>
                  <a:lnTo>
                    <a:pt x="123" y="26"/>
                  </a:lnTo>
                  <a:lnTo>
                    <a:pt x="120" y="24"/>
                  </a:lnTo>
                  <a:lnTo>
                    <a:pt x="116" y="24"/>
                  </a:lnTo>
                  <a:lnTo>
                    <a:pt x="111" y="22"/>
                  </a:lnTo>
                  <a:lnTo>
                    <a:pt x="104" y="19"/>
                  </a:lnTo>
                  <a:lnTo>
                    <a:pt x="99" y="22"/>
                  </a:lnTo>
                  <a:lnTo>
                    <a:pt x="94" y="22"/>
                  </a:lnTo>
                  <a:lnTo>
                    <a:pt x="92" y="22"/>
                  </a:lnTo>
                  <a:lnTo>
                    <a:pt x="94" y="29"/>
                  </a:lnTo>
                  <a:lnTo>
                    <a:pt x="94" y="29"/>
                  </a:lnTo>
                  <a:lnTo>
                    <a:pt x="94" y="31"/>
                  </a:lnTo>
                  <a:lnTo>
                    <a:pt x="92" y="33"/>
                  </a:lnTo>
                  <a:lnTo>
                    <a:pt x="94" y="38"/>
                  </a:lnTo>
                  <a:lnTo>
                    <a:pt x="92" y="41"/>
                  </a:lnTo>
                  <a:lnTo>
                    <a:pt x="90" y="41"/>
                  </a:lnTo>
                  <a:lnTo>
                    <a:pt x="87" y="41"/>
                  </a:lnTo>
                  <a:lnTo>
                    <a:pt x="83" y="38"/>
                  </a:lnTo>
                  <a:lnTo>
                    <a:pt x="78" y="41"/>
                  </a:lnTo>
                  <a:lnTo>
                    <a:pt x="76" y="48"/>
                  </a:lnTo>
                  <a:lnTo>
                    <a:pt x="73" y="48"/>
                  </a:lnTo>
                  <a:lnTo>
                    <a:pt x="71" y="55"/>
                  </a:lnTo>
                  <a:lnTo>
                    <a:pt x="68" y="57"/>
                  </a:lnTo>
                  <a:lnTo>
                    <a:pt x="66" y="60"/>
                  </a:lnTo>
                  <a:lnTo>
                    <a:pt x="66" y="69"/>
                  </a:lnTo>
                  <a:lnTo>
                    <a:pt x="68" y="71"/>
                  </a:lnTo>
                  <a:lnTo>
                    <a:pt x="71" y="76"/>
                  </a:lnTo>
                  <a:lnTo>
                    <a:pt x="68" y="81"/>
                  </a:lnTo>
                  <a:lnTo>
                    <a:pt x="64" y="88"/>
                  </a:lnTo>
                  <a:lnTo>
                    <a:pt x="57" y="100"/>
                  </a:lnTo>
                  <a:lnTo>
                    <a:pt x="57" y="102"/>
                  </a:lnTo>
                  <a:lnTo>
                    <a:pt x="54" y="107"/>
                  </a:lnTo>
                  <a:lnTo>
                    <a:pt x="47" y="107"/>
                  </a:lnTo>
                  <a:lnTo>
                    <a:pt x="40" y="112"/>
                  </a:lnTo>
                  <a:lnTo>
                    <a:pt x="40" y="116"/>
                  </a:lnTo>
                  <a:lnTo>
                    <a:pt x="42" y="119"/>
                  </a:lnTo>
                  <a:lnTo>
                    <a:pt x="42" y="123"/>
                  </a:lnTo>
                  <a:lnTo>
                    <a:pt x="42" y="128"/>
                  </a:lnTo>
                  <a:lnTo>
                    <a:pt x="40" y="138"/>
                  </a:lnTo>
                  <a:lnTo>
                    <a:pt x="40" y="147"/>
                  </a:lnTo>
                  <a:lnTo>
                    <a:pt x="33" y="164"/>
                  </a:lnTo>
                  <a:lnTo>
                    <a:pt x="33" y="171"/>
                  </a:lnTo>
                  <a:lnTo>
                    <a:pt x="33" y="173"/>
                  </a:lnTo>
                  <a:lnTo>
                    <a:pt x="35" y="180"/>
                  </a:lnTo>
                  <a:lnTo>
                    <a:pt x="31" y="185"/>
                  </a:lnTo>
                  <a:lnTo>
                    <a:pt x="23" y="185"/>
                  </a:lnTo>
                  <a:lnTo>
                    <a:pt x="19" y="183"/>
                  </a:lnTo>
                  <a:lnTo>
                    <a:pt x="14" y="187"/>
                  </a:lnTo>
                  <a:lnTo>
                    <a:pt x="9" y="194"/>
                  </a:lnTo>
                  <a:lnTo>
                    <a:pt x="7" y="204"/>
                  </a:lnTo>
                  <a:lnTo>
                    <a:pt x="9" y="213"/>
                  </a:lnTo>
                  <a:lnTo>
                    <a:pt x="12" y="225"/>
                  </a:lnTo>
                  <a:lnTo>
                    <a:pt x="9" y="230"/>
                  </a:lnTo>
                  <a:lnTo>
                    <a:pt x="12" y="237"/>
                  </a:lnTo>
                  <a:lnTo>
                    <a:pt x="12" y="244"/>
                  </a:lnTo>
                  <a:lnTo>
                    <a:pt x="12" y="251"/>
                  </a:lnTo>
                  <a:lnTo>
                    <a:pt x="12" y="261"/>
                  </a:lnTo>
                  <a:lnTo>
                    <a:pt x="16" y="263"/>
                  </a:lnTo>
                  <a:lnTo>
                    <a:pt x="23" y="270"/>
                  </a:lnTo>
                  <a:lnTo>
                    <a:pt x="23" y="275"/>
                  </a:lnTo>
                  <a:lnTo>
                    <a:pt x="23" y="282"/>
                  </a:lnTo>
                  <a:lnTo>
                    <a:pt x="14" y="284"/>
                  </a:lnTo>
                  <a:lnTo>
                    <a:pt x="14" y="289"/>
                  </a:lnTo>
                  <a:lnTo>
                    <a:pt x="16" y="296"/>
                  </a:lnTo>
                  <a:lnTo>
                    <a:pt x="19" y="306"/>
                  </a:lnTo>
                  <a:lnTo>
                    <a:pt x="21" y="308"/>
                  </a:lnTo>
                  <a:lnTo>
                    <a:pt x="19" y="315"/>
                  </a:lnTo>
                  <a:lnTo>
                    <a:pt x="19" y="320"/>
                  </a:lnTo>
                  <a:lnTo>
                    <a:pt x="16" y="322"/>
                  </a:lnTo>
                  <a:lnTo>
                    <a:pt x="9" y="322"/>
                  </a:lnTo>
                  <a:lnTo>
                    <a:pt x="9" y="325"/>
                  </a:lnTo>
                  <a:lnTo>
                    <a:pt x="12" y="329"/>
                  </a:lnTo>
                  <a:lnTo>
                    <a:pt x="9" y="332"/>
                  </a:lnTo>
                  <a:lnTo>
                    <a:pt x="7" y="334"/>
                  </a:lnTo>
                  <a:lnTo>
                    <a:pt x="9" y="339"/>
                  </a:lnTo>
                  <a:lnTo>
                    <a:pt x="12" y="353"/>
                  </a:lnTo>
                  <a:lnTo>
                    <a:pt x="9" y="355"/>
                  </a:lnTo>
                  <a:lnTo>
                    <a:pt x="7" y="353"/>
                  </a:lnTo>
                  <a:lnTo>
                    <a:pt x="5" y="351"/>
                  </a:lnTo>
                  <a:lnTo>
                    <a:pt x="2" y="351"/>
                  </a:lnTo>
                  <a:lnTo>
                    <a:pt x="0" y="353"/>
                  </a:lnTo>
                  <a:lnTo>
                    <a:pt x="0" y="362"/>
                  </a:lnTo>
                  <a:lnTo>
                    <a:pt x="2" y="365"/>
                  </a:lnTo>
                  <a:lnTo>
                    <a:pt x="2" y="370"/>
                  </a:lnTo>
                  <a:lnTo>
                    <a:pt x="7" y="372"/>
                  </a:lnTo>
                  <a:lnTo>
                    <a:pt x="7" y="374"/>
                  </a:lnTo>
                  <a:lnTo>
                    <a:pt x="7" y="379"/>
                  </a:lnTo>
                  <a:lnTo>
                    <a:pt x="12" y="377"/>
                  </a:lnTo>
                  <a:lnTo>
                    <a:pt x="7" y="374"/>
                  </a:lnTo>
                  <a:lnTo>
                    <a:pt x="9" y="370"/>
                  </a:lnTo>
                  <a:lnTo>
                    <a:pt x="9" y="370"/>
                  </a:lnTo>
                  <a:lnTo>
                    <a:pt x="9" y="372"/>
                  </a:lnTo>
                  <a:lnTo>
                    <a:pt x="14" y="374"/>
                  </a:lnTo>
                  <a:lnTo>
                    <a:pt x="14" y="377"/>
                  </a:lnTo>
                  <a:lnTo>
                    <a:pt x="9" y="379"/>
                  </a:lnTo>
                  <a:lnTo>
                    <a:pt x="9" y="384"/>
                  </a:lnTo>
                  <a:lnTo>
                    <a:pt x="9" y="386"/>
                  </a:lnTo>
                  <a:lnTo>
                    <a:pt x="9" y="391"/>
                  </a:lnTo>
                  <a:lnTo>
                    <a:pt x="7" y="393"/>
                  </a:lnTo>
                  <a:lnTo>
                    <a:pt x="9" y="396"/>
                  </a:lnTo>
                  <a:lnTo>
                    <a:pt x="14" y="396"/>
                  </a:lnTo>
                  <a:lnTo>
                    <a:pt x="16" y="403"/>
                  </a:lnTo>
                  <a:lnTo>
                    <a:pt x="19" y="403"/>
                  </a:lnTo>
                  <a:lnTo>
                    <a:pt x="21" y="410"/>
                  </a:lnTo>
                  <a:lnTo>
                    <a:pt x="21" y="417"/>
                  </a:lnTo>
                  <a:lnTo>
                    <a:pt x="26" y="419"/>
                  </a:lnTo>
                  <a:lnTo>
                    <a:pt x="26" y="422"/>
                  </a:lnTo>
                  <a:lnTo>
                    <a:pt x="31" y="426"/>
                  </a:lnTo>
                  <a:lnTo>
                    <a:pt x="35" y="424"/>
                  </a:lnTo>
                  <a:lnTo>
                    <a:pt x="35" y="429"/>
                  </a:lnTo>
                  <a:lnTo>
                    <a:pt x="33" y="433"/>
                  </a:lnTo>
                  <a:lnTo>
                    <a:pt x="28" y="433"/>
                  </a:lnTo>
                  <a:lnTo>
                    <a:pt x="28" y="436"/>
                  </a:lnTo>
                  <a:lnTo>
                    <a:pt x="31" y="438"/>
                  </a:lnTo>
                  <a:lnTo>
                    <a:pt x="31" y="443"/>
                  </a:lnTo>
                  <a:lnTo>
                    <a:pt x="35" y="443"/>
                  </a:lnTo>
                  <a:lnTo>
                    <a:pt x="38" y="452"/>
                  </a:lnTo>
                  <a:lnTo>
                    <a:pt x="35" y="457"/>
                  </a:lnTo>
                  <a:lnTo>
                    <a:pt x="38" y="459"/>
                  </a:lnTo>
                  <a:lnTo>
                    <a:pt x="40" y="459"/>
                  </a:lnTo>
                  <a:lnTo>
                    <a:pt x="52" y="455"/>
                  </a:lnTo>
                  <a:lnTo>
                    <a:pt x="57" y="457"/>
                  </a:lnTo>
                  <a:lnTo>
                    <a:pt x="61" y="455"/>
                  </a:lnTo>
                  <a:lnTo>
                    <a:pt x="59" y="450"/>
                  </a:lnTo>
                  <a:lnTo>
                    <a:pt x="57" y="448"/>
                  </a:lnTo>
                  <a:lnTo>
                    <a:pt x="61" y="443"/>
                  </a:lnTo>
                  <a:lnTo>
                    <a:pt x="66" y="441"/>
                  </a:lnTo>
                  <a:lnTo>
                    <a:pt x="68" y="436"/>
                  </a:lnTo>
                  <a:lnTo>
                    <a:pt x="68" y="438"/>
                  </a:lnTo>
                  <a:lnTo>
                    <a:pt x="76" y="438"/>
                  </a:lnTo>
                  <a:lnTo>
                    <a:pt x="80" y="436"/>
                  </a:lnTo>
                  <a:lnTo>
                    <a:pt x="85" y="438"/>
                  </a:lnTo>
                  <a:lnTo>
                    <a:pt x="87" y="441"/>
                  </a:lnTo>
                  <a:lnTo>
                    <a:pt x="92" y="436"/>
                  </a:lnTo>
                  <a:lnTo>
                    <a:pt x="92" y="426"/>
                  </a:lnTo>
                  <a:lnTo>
                    <a:pt x="97" y="424"/>
                  </a:lnTo>
                  <a:lnTo>
                    <a:pt x="97" y="415"/>
                  </a:lnTo>
                  <a:lnTo>
                    <a:pt x="99" y="410"/>
                  </a:lnTo>
                  <a:lnTo>
                    <a:pt x="94" y="407"/>
                  </a:lnTo>
                  <a:lnTo>
                    <a:pt x="94" y="403"/>
                  </a:lnTo>
                  <a:lnTo>
                    <a:pt x="99" y="400"/>
                  </a:lnTo>
                  <a:lnTo>
                    <a:pt x="94" y="396"/>
                  </a:lnTo>
                  <a:lnTo>
                    <a:pt x="99" y="393"/>
                  </a:lnTo>
                  <a:lnTo>
                    <a:pt x="94" y="391"/>
                  </a:lnTo>
                  <a:lnTo>
                    <a:pt x="97" y="386"/>
                  </a:lnTo>
                  <a:lnTo>
                    <a:pt x="94" y="381"/>
                  </a:lnTo>
                  <a:lnTo>
                    <a:pt x="99" y="384"/>
                  </a:lnTo>
                  <a:lnTo>
                    <a:pt x="104" y="384"/>
                  </a:lnTo>
                  <a:lnTo>
                    <a:pt x="99" y="379"/>
                  </a:lnTo>
                  <a:lnTo>
                    <a:pt x="102" y="374"/>
                  </a:lnTo>
                  <a:lnTo>
                    <a:pt x="102" y="372"/>
                  </a:lnTo>
                  <a:lnTo>
                    <a:pt x="94" y="370"/>
                  </a:lnTo>
                  <a:lnTo>
                    <a:pt x="102" y="370"/>
                  </a:lnTo>
                  <a:lnTo>
                    <a:pt x="99" y="365"/>
                  </a:lnTo>
                  <a:lnTo>
                    <a:pt x="94" y="365"/>
                  </a:lnTo>
                  <a:lnTo>
                    <a:pt x="97" y="362"/>
                  </a:lnTo>
                  <a:lnTo>
                    <a:pt x="99" y="362"/>
                  </a:lnTo>
                  <a:lnTo>
                    <a:pt x="99" y="362"/>
                  </a:lnTo>
                  <a:lnTo>
                    <a:pt x="102" y="360"/>
                  </a:lnTo>
                  <a:lnTo>
                    <a:pt x="102" y="358"/>
                  </a:lnTo>
                  <a:lnTo>
                    <a:pt x="106" y="360"/>
                  </a:lnTo>
                  <a:lnTo>
                    <a:pt x="106" y="358"/>
                  </a:lnTo>
                  <a:lnTo>
                    <a:pt x="109" y="353"/>
                  </a:lnTo>
                  <a:lnTo>
                    <a:pt x="111" y="353"/>
                  </a:lnTo>
                  <a:lnTo>
                    <a:pt x="111" y="351"/>
                  </a:lnTo>
                  <a:lnTo>
                    <a:pt x="113" y="348"/>
                  </a:lnTo>
                  <a:lnTo>
                    <a:pt x="113" y="351"/>
                  </a:lnTo>
                  <a:lnTo>
                    <a:pt x="113" y="355"/>
                  </a:lnTo>
                  <a:lnTo>
                    <a:pt x="116" y="355"/>
                  </a:lnTo>
                  <a:lnTo>
                    <a:pt x="118" y="348"/>
                  </a:lnTo>
                  <a:lnTo>
                    <a:pt x="123" y="348"/>
                  </a:lnTo>
                  <a:lnTo>
                    <a:pt x="125" y="346"/>
                  </a:lnTo>
                  <a:lnTo>
                    <a:pt x="125" y="344"/>
                  </a:lnTo>
                  <a:lnTo>
                    <a:pt x="120" y="341"/>
                  </a:lnTo>
                  <a:lnTo>
                    <a:pt x="116" y="339"/>
                  </a:lnTo>
                  <a:lnTo>
                    <a:pt x="113" y="341"/>
                  </a:lnTo>
                  <a:lnTo>
                    <a:pt x="111" y="341"/>
                  </a:lnTo>
                  <a:lnTo>
                    <a:pt x="109" y="341"/>
                  </a:lnTo>
                  <a:lnTo>
                    <a:pt x="106" y="339"/>
                  </a:lnTo>
                  <a:lnTo>
                    <a:pt x="102" y="339"/>
                  </a:lnTo>
                  <a:lnTo>
                    <a:pt x="99" y="336"/>
                  </a:lnTo>
                  <a:lnTo>
                    <a:pt x="92" y="336"/>
                  </a:lnTo>
                  <a:lnTo>
                    <a:pt x="92" y="339"/>
                  </a:lnTo>
                  <a:lnTo>
                    <a:pt x="92" y="336"/>
                  </a:lnTo>
                  <a:lnTo>
                    <a:pt x="85" y="336"/>
                  </a:lnTo>
                  <a:lnTo>
                    <a:pt x="85" y="334"/>
                  </a:lnTo>
                  <a:lnTo>
                    <a:pt x="87" y="334"/>
                  </a:lnTo>
                  <a:lnTo>
                    <a:pt x="92" y="336"/>
                  </a:lnTo>
                  <a:lnTo>
                    <a:pt x="94" y="332"/>
                  </a:lnTo>
                  <a:lnTo>
                    <a:pt x="97" y="334"/>
                  </a:lnTo>
                  <a:lnTo>
                    <a:pt x="99" y="332"/>
                  </a:lnTo>
                  <a:lnTo>
                    <a:pt x="99" y="329"/>
                  </a:lnTo>
                  <a:lnTo>
                    <a:pt x="104" y="332"/>
                  </a:lnTo>
                  <a:lnTo>
                    <a:pt x="106" y="332"/>
                  </a:lnTo>
                  <a:lnTo>
                    <a:pt x="109" y="332"/>
                  </a:lnTo>
                  <a:lnTo>
                    <a:pt x="109" y="329"/>
                  </a:lnTo>
                  <a:lnTo>
                    <a:pt x="111" y="332"/>
                  </a:lnTo>
                  <a:lnTo>
                    <a:pt x="113" y="334"/>
                  </a:lnTo>
                  <a:lnTo>
                    <a:pt x="113" y="336"/>
                  </a:lnTo>
                  <a:lnTo>
                    <a:pt x="118" y="339"/>
                  </a:lnTo>
                  <a:lnTo>
                    <a:pt x="123" y="336"/>
                  </a:lnTo>
                  <a:lnTo>
                    <a:pt x="125" y="332"/>
                  </a:lnTo>
                  <a:lnTo>
                    <a:pt x="130" y="327"/>
                  </a:lnTo>
                  <a:lnTo>
                    <a:pt x="132" y="320"/>
                  </a:lnTo>
                  <a:lnTo>
                    <a:pt x="128" y="317"/>
                  </a:lnTo>
                  <a:lnTo>
                    <a:pt x="128" y="313"/>
                  </a:lnTo>
                  <a:lnTo>
                    <a:pt x="123" y="310"/>
                  </a:lnTo>
                  <a:lnTo>
                    <a:pt x="123" y="308"/>
                  </a:lnTo>
                  <a:lnTo>
                    <a:pt x="116" y="303"/>
                  </a:lnTo>
                  <a:lnTo>
                    <a:pt x="116" y="299"/>
                  </a:lnTo>
                  <a:lnTo>
                    <a:pt x="113" y="296"/>
                  </a:lnTo>
                  <a:lnTo>
                    <a:pt x="109" y="301"/>
                  </a:lnTo>
                  <a:lnTo>
                    <a:pt x="106" y="296"/>
                  </a:lnTo>
                  <a:lnTo>
                    <a:pt x="104" y="299"/>
                  </a:lnTo>
                  <a:lnTo>
                    <a:pt x="104" y="294"/>
                  </a:lnTo>
                  <a:lnTo>
                    <a:pt x="102" y="294"/>
                  </a:lnTo>
                  <a:lnTo>
                    <a:pt x="99" y="291"/>
                  </a:lnTo>
                  <a:lnTo>
                    <a:pt x="97" y="289"/>
                  </a:lnTo>
                  <a:lnTo>
                    <a:pt x="99" y="284"/>
                  </a:lnTo>
                  <a:lnTo>
                    <a:pt x="99" y="280"/>
                  </a:lnTo>
                  <a:lnTo>
                    <a:pt x="99" y="280"/>
                  </a:lnTo>
                  <a:lnTo>
                    <a:pt x="99" y="277"/>
                  </a:lnTo>
                  <a:lnTo>
                    <a:pt x="97" y="275"/>
                  </a:lnTo>
                  <a:lnTo>
                    <a:pt x="99" y="273"/>
                  </a:lnTo>
                  <a:lnTo>
                    <a:pt x="99" y="265"/>
                  </a:lnTo>
                  <a:lnTo>
                    <a:pt x="99" y="265"/>
                  </a:lnTo>
                  <a:lnTo>
                    <a:pt x="102" y="268"/>
                  </a:lnTo>
                  <a:lnTo>
                    <a:pt x="102" y="263"/>
                  </a:lnTo>
                  <a:lnTo>
                    <a:pt x="99" y="261"/>
                  </a:lnTo>
                  <a:lnTo>
                    <a:pt x="102" y="254"/>
                  </a:lnTo>
                  <a:lnTo>
                    <a:pt x="99" y="249"/>
                  </a:lnTo>
                  <a:lnTo>
                    <a:pt x="102" y="246"/>
                  </a:lnTo>
                  <a:lnTo>
                    <a:pt x="102" y="242"/>
                  </a:lnTo>
                  <a:lnTo>
                    <a:pt x="97" y="237"/>
                  </a:lnTo>
                  <a:lnTo>
                    <a:pt x="99" y="237"/>
                  </a:lnTo>
                  <a:lnTo>
                    <a:pt x="104" y="237"/>
                  </a:lnTo>
                  <a:lnTo>
                    <a:pt x="109" y="232"/>
                  </a:lnTo>
                  <a:lnTo>
                    <a:pt x="106" y="228"/>
                  </a:lnTo>
                  <a:lnTo>
                    <a:pt x="109" y="225"/>
                  </a:lnTo>
                  <a:lnTo>
                    <a:pt x="111" y="228"/>
                  </a:lnTo>
                  <a:lnTo>
                    <a:pt x="116" y="223"/>
                  </a:lnTo>
                  <a:lnTo>
                    <a:pt x="118" y="220"/>
                  </a:lnTo>
                  <a:lnTo>
                    <a:pt x="113" y="220"/>
                  </a:lnTo>
                  <a:lnTo>
                    <a:pt x="116" y="216"/>
                  </a:lnTo>
                  <a:lnTo>
                    <a:pt x="118" y="213"/>
                  </a:lnTo>
                  <a:lnTo>
                    <a:pt x="120" y="216"/>
                  </a:lnTo>
                  <a:lnTo>
                    <a:pt x="123" y="216"/>
                  </a:lnTo>
                  <a:lnTo>
                    <a:pt x="123" y="211"/>
                  </a:lnTo>
                  <a:lnTo>
                    <a:pt x="125" y="211"/>
                  </a:lnTo>
                  <a:lnTo>
                    <a:pt x="125" y="213"/>
                  </a:lnTo>
                  <a:lnTo>
                    <a:pt x="130" y="211"/>
                  </a:lnTo>
                  <a:lnTo>
                    <a:pt x="130" y="206"/>
                  </a:lnTo>
                  <a:lnTo>
                    <a:pt x="130" y="202"/>
                  </a:lnTo>
                  <a:lnTo>
                    <a:pt x="135" y="202"/>
                  </a:lnTo>
                  <a:lnTo>
                    <a:pt x="135" y="204"/>
                  </a:lnTo>
                  <a:lnTo>
                    <a:pt x="137" y="206"/>
                  </a:lnTo>
                  <a:lnTo>
                    <a:pt x="139" y="202"/>
                  </a:lnTo>
                  <a:lnTo>
                    <a:pt x="144" y="199"/>
                  </a:lnTo>
                  <a:lnTo>
                    <a:pt x="142" y="194"/>
                  </a:lnTo>
                  <a:lnTo>
                    <a:pt x="142" y="192"/>
                  </a:lnTo>
                  <a:lnTo>
                    <a:pt x="144" y="194"/>
                  </a:lnTo>
                  <a:lnTo>
                    <a:pt x="149" y="190"/>
                  </a:lnTo>
                  <a:lnTo>
                    <a:pt x="151" y="190"/>
                  </a:lnTo>
                  <a:lnTo>
                    <a:pt x="156" y="183"/>
                  </a:lnTo>
                  <a:lnTo>
                    <a:pt x="156" y="175"/>
                  </a:lnTo>
                  <a:lnTo>
                    <a:pt x="158" y="173"/>
                  </a:lnTo>
                  <a:lnTo>
                    <a:pt x="161" y="173"/>
                  </a:lnTo>
                  <a:lnTo>
                    <a:pt x="165" y="168"/>
                  </a:lnTo>
                  <a:lnTo>
                    <a:pt x="161" y="168"/>
                  </a:lnTo>
                  <a:lnTo>
                    <a:pt x="158" y="164"/>
                  </a:lnTo>
                  <a:lnTo>
                    <a:pt x="161" y="164"/>
                  </a:lnTo>
                  <a:lnTo>
                    <a:pt x="161" y="161"/>
                  </a:lnTo>
                  <a:lnTo>
                    <a:pt x="158" y="161"/>
                  </a:lnTo>
                  <a:lnTo>
                    <a:pt x="154" y="157"/>
                  </a:lnTo>
                  <a:lnTo>
                    <a:pt x="158" y="157"/>
                  </a:lnTo>
                  <a:lnTo>
                    <a:pt x="158" y="154"/>
                  </a:lnTo>
                  <a:lnTo>
                    <a:pt x="161" y="147"/>
                  </a:lnTo>
                  <a:lnTo>
                    <a:pt x="161" y="145"/>
                  </a:lnTo>
                  <a:lnTo>
                    <a:pt x="158" y="142"/>
                  </a:lnTo>
                  <a:lnTo>
                    <a:pt x="156" y="142"/>
                  </a:lnTo>
                  <a:lnTo>
                    <a:pt x="156" y="138"/>
                  </a:lnTo>
                  <a:lnTo>
                    <a:pt x="156" y="138"/>
                  </a:lnTo>
                  <a:lnTo>
                    <a:pt x="158" y="138"/>
                  </a:lnTo>
                  <a:lnTo>
                    <a:pt x="161" y="140"/>
                  </a:lnTo>
                  <a:lnTo>
                    <a:pt x="161" y="140"/>
                  </a:lnTo>
                  <a:lnTo>
                    <a:pt x="161" y="138"/>
                  </a:lnTo>
                  <a:lnTo>
                    <a:pt x="158" y="135"/>
                  </a:lnTo>
                  <a:lnTo>
                    <a:pt x="161" y="133"/>
                  </a:lnTo>
                  <a:lnTo>
                    <a:pt x="163" y="133"/>
                  </a:lnTo>
                  <a:lnTo>
                    <a:pt x="168" y="131"/>
                  </a:lnTo>
                  <a:lnTo>
                    <a:pt x="165" y="128"/>
                  </a:lnTo>
                  <a:lnTo>
                    <a:pt x="163" y="123"/>
                  </a:lnTo>
                  <a:lnTo>
                    <a:pt x="165" y="126"/>
                  </a:lnTo>
                  <a:lnTo>
                    <a:pt x="168" y="128"/>
                  </a:lnTo>
                  <a:lnTo>
                    <a:pt x="170" y="126"/>
                  </a:lnTo>
                  <a:lnTo>
                    <a:pt x="170" y="123"/>
                  </a:lnTo>
                  <a:lnTo>
                    <a:pt x="172" y="119"/>
                  </a:lnTo>
                  <a:lnTo>
                    <a:pt x="175" y="119"/>
                  </a:lnTo>
                  <a:lnTo>
                    <a:pt x="177" y="121"/>
                  </a:lnTo>
                  <a:lnTo>
                    <a:pt x="180" y="119"/>
                  </a:lnTo>
                  <a:lnTo>
                    <a:pt x="182" y="121"/>
                  </a:lnTo>
                  <a:lnTo>
                    <a:pt x="184" y="123"/>
                  </a:lnTo>
                  <a:lnTo>
                    <a:pt x="187" y="119"/>
                  </a:lnTo>
                  <a:lnTo>
                    <a:pt x="189" y="121"/>
                  </a:lnTo>
                  <a:lnTo>
                    <a:pt x="194" y="119"/>
                  </a:lnTo>
                  <a:lnTo>
                    <a:pt x="196" y="121"/>
                  </a:lnTo>
                  <a:lnTo>
                    <a:pt x="201" y="121"/>
                  </a:lnTo>
                  <a:lnTo>
                    <a:pt x="203" y="119"/>
                  </a:lnTo>
                  <a:lnTo>
                    <a:pt x="203" y="119"/>
                  </a:lnTo>
                  <a:lnTo>
                    <a:pt x="203" y="116"/>
                  </a:lnTo>
                  <a:lnTo>
                    <a:pt x="201" y="1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42" name="Freeform 745"/>
            <p:cNvSpPr>
              <a:spLocks/>
            </p:cNvSpPr>
            <p:nvPr/>
          </p:nvSpPr>
          <p:spPr bwMode="auto">
            <a:xfrm>
              <a:off x="6126089" y="3373286"/>
              <a:ext cx="3253" cy="1627"/>
            </a:xfrm>
            <a:custGeom>
              <a:avLst/>
              <a:gdLst>
                <a:gd name="T0" fmla="*/ 4 w 4"/>
                <a:gd name="T1" fmla="*/ 0 h 2"/>
                <a:gd name="T2" fmla="*/ 2 w 4"/>
                <a:gd name="T3" fmla="*/ 0 h 2"/>
                <a:gd name="T4" fmla="*/ 0 w 4"/>
                <a:gd name="T5" fmla="*/ 2 h 2"/>
                <a:gd name="T6" fmla="*/ 2 w 4"/>
                <a:gd name="T7" fmla="*/ 2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lnTo>
                    <a:pt x="2" y="0"/>
                  </a:lnTo>
                  <a:lnTo>
                    <a:pt x="0" y="2"/>
                  </a:lnTo>
                  <a:lnTo>
                    <a:pt x="2" y="2"/>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43" name="Freeform 746"/>
            <p:cNvSpPr>
              <a:spLocks/>
            </p:cNvSpPr>
            <p:nvPr/>
          </p:nvSpPr>
          <p:spPr bwMode="auto">
            <a:xfrm>
              <a:off x="6292810" y="3178914"/>
              <a:ext cx="9760" cy="5693"/>
            </a:xfrm>
            <a:custGeom>
              <a:avLst/>
              <a:gdLst>
                <a:gd name="T0" fmla="*/ 12 w 12"/>
                <a:gd name="T1" fmla="*/ 2 h 7"/>
                <a:gd name="T2" fmla="*/ 5 w 12"/>
                <a:gd name="T3" fmla="*/ 0 h 7"/>
                <a:gd name="T4" fmla="*/ 0 w 12"/>
                <a:gd name="T5" fmla="*/ 2 h 7"/>
                <a:gd name="T6" fmla="*/ 5 w 12"/>
                <a:gd name="T7" fmla="*/ 7 h 7"/>
                <a:gd name="T8" fmla="*/ 7 w 12"/>
                <a:gd name="T9" fmla="*/ 7 h 7"/>
                <a:gd name="T10" fmla="*/ 10 w 12"/>
                <a:gd name="T11" fmla="*/ 5 h 7"/>
                <a:gd name="T12" fmla="*/ 7 w 12"/>
                <a:gd name="T13" fmla="*/ 2 h 7"/>
                <a:gd name="T14" fmla="*/ 10 w 12"/>
                <a:gd name="T15" fmla="*/ 2 h 7"/>
                <a:gd name="T16" fmla="*/ 12 w 12"/>
                <a:gd name="T1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7">
                  <a:moveTo>
                    <a:pt x="12" y="2"/>
                  </a:moveTo>
                  <a:lnTo>
                    <a:pt x="5" y="0"/>
                  </a:lnTo>
                  <a:lnTo>
                    <a:pt x="0" y="2"/>
                  </a:lnTo>
                  <a:lnTo>
                    <a:pt x="5" y="7"/>
                  </a:lnTo>
                  <a:lnTo>
                    <a:pt x="7" y="7"/>
                  </a:lnTo>
                  <a:lnTo>
                    <a:pt x="10" y="5"/>
                  </a:lnTo>
                  <a:lnTo>
                    <a:pt x="7" y="2"/>
                  </a:lnTo>
                  <a:lnTo>
                    <a:pt x="10" y="2"/>
                  </a:lnTo>
                  <a:lnTo>
                    <a:pt x="1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44" name="Freeform 747"/>
            <p:cNvSpPr>
              <a:spLocks/>
            </p:cNvSpPr>
            <p:nvPr/>
          </p:nvSpPr>
          <p:spPr bwMode="auto">
            <a:xfrm>
              <a:off x="6231815" y="3028459"/>
              <a:ext cx="165095" cy="296845"/>
            </a:xfrm>
            <a:custGeom>
              <a:avLst/>
              <a:gdLst>
                <a:gd name="T0" fmla="*/ 83 w 86"/>
                <a:gd name="T1" fmla="*/ 118 h 154"/>
                <a:gd name="T2" fmla="*/ 75 w 86"/>
                <a:gd name="T3" fmla="*/ 99 h 154"/>
                <a:gd name="T4" fmla="*/ 74 w 86"/>
                <a:gd name="T5" fmla="*/ 87 h 154"/>
                <a:gd name="T6" fmla="*/ 71 w 86"/>
                <a:gd name="T7" fmla="*/ 80 h 154"/>
                <a:gd name="T8" fmla="*/ 70 w 86"/>
                <a:gd name="T9" fmla="*/ 68 h 154"/>
                <a:gd name="T10" fmla="*/ 62 w 86"/>
                <a:gd name="T11" fmla="*/ 48 h 154"/>
                <a:gd name="T12" fmla="*/ 61 w 86"/>
                <a:gd name="T13" fmla="*/ 35 h 154"/>
                <a:gd name="T14" fmla="*/ 54 w 86"/>
                <a:gd name="T15" fmla="*/ 26 h 154"/>
                <a:gd name="T16" fmla="*/ 54 w 86"/>
                <a:gd name="T17" fmla="*/ 18 h 154"/>
                <a:gd name="T18" fmla="*/ 57 w 86"/>
                <a:gd name="T19" fmla="*/ 9 h 154"/>
                <a:gd name="T20" fmla="*/ 49 w 86"/>
                <a:gd name="T21" fmla="*/ 4 h 154"/>
                <a:gd name="T22" fmla="*/ 41 w 86"/>
                <a:gd name="T23" fmla="*/ 2 h 154"/>
                <a:gd name="T24" fmla="*/ 34 w 86"/>
                <a:gd name="T25" fmla="*/ 6 h 154"/>
                <a:gd name="T26" fmla="*/ 34 w 86"/>
                <a:gd name="T27" fmla="*/ 16 h 154"/>
                <a:gd name="T28" fmla="*/ 29 w 86"/>
                <a:gd name="T29" fmla="*/ 21 h 154"/>
                <a:gd name="T30" fmla="*/ 21 w 86"/>
                <a:gd name="T31" fmla="*/ 21 h 154"/>
                <a:gd name="T32" fmla="*/ 10 w 86"/>
                <a:gd name="T33" fmla="*/ 21 h 154"/>
                <a:gd name="T34" fmla="*/ 1 w 86"/>
                <a:gd name="T35" fmla="*/ 16 h 154"/>
                <a:gd name="T36" fmla="*/ 0 w 86"/>
                <a:gd name="T37" fmla="*/ 19 h 154"/>
                <a:gd name="T38" fmla="*/ 12 w 86"/>
                <a:gd name="T39" fmla="*/ 27 h 154"/>
                <a:gd name="T40" fmla="*/ 18 w 86"/>
                <a:gd name="T41" fmla="*/ 32 h 154"/>
                <a:gd name="T42" fmla="*/ 21 w 86"/>
                <a:gd name="T43" fmla="*/ 37 h 154"/>
                <a:gd name="T44" fmla="*/ 24 w 86"/>
                <a:gd name="T45" fmla="*/ 45 h 154"/>
                <a:gd name="T46" fmla="*/ 24 w 86"/>
                <a:gd name="T47" fmla="*/ 54 h 154"/>
                <a:gd name="T48" fmla="*/ 26 w 86"/>
                <a:gd name="T49" fmla="*/ 63 h 154"/>
                <a:gd name="T50" fmla="*/ 31 w 86"/>
                <a:gd name="T51" fmla="*/ 70 h 154"/>
                <a:gd name="T52" fmla="*/ 38 w 86"/>
                <a:gd name="T53" fmla="*/ 76 h 154"/>
                <a:gd name="T54" fmla="*/ 37 w 86"/>
                <a:gd name="T55" fmla="*/ 81 h 154"/>
                <a:gd name="T56" fmla="*/ 32 w 86"/>
                <a:gd name="T57" fmla="*/ 84 h 154"/>
                <a:gd name="T58" fmla="*/ 28 w 86"/>
                <a:gd name="T59" fmla="*/ 91 h 154"/>
                <a:gd name="T60" fmla="*/ 26 w 86"/>
                <a:gd name="T61" fmla="*/ 95 h 154"/>
                <a:gd name="T62" fmla="*/ 24 w 86"/>
                <a:gd name="T63" fmla="*/ 101 h 154"/>
                <a:gd name="T64" fmla="*/ 20 w 86"/>
                <a:gd name="T65" fmla="*/ 103 h 154"/>
                <a:gd name="T66" fmla="*/ 19 w 86"/>
                <a:gd name="T67" fmla="*/ 106 h 154"/>
                <a:gd name="T68" fmla="*/ 15 w 86"/>
                <a:gd name="T69" fmla="*/ 107 h 154"/>
                <a:gd name="T70" fmla="*/ 13 w 86"/>
                <a:gd name="T71" fmla="*/ 113 h 154"/>
                <a:gd name="T72" fmla="*/ 12 w 86"/>
                <a:gd name="T73" fmla="*/ 118 h 154"/>
                <a:gd name="T74" fmla="*/ 13 w 86"/>
                <a:gd name="T75" fmla="*/ 122 h 154"/>
                <a:gd name="T76" fmla="*/ 16 w 86"/>
                <a:gd name="T77" fmla="*/ 129 h 154"/>
                <a:gd name="T78" fmla="*/ 15 w 86"/>
                <a:gd name="T79" fmla="*/ 139 h 154"/>
                <a:gd name="T80" fmla="*/ 18 w 86"/>
                <a:gd name="T81" fmla="*/ 143 h 154"/>
                <a:gd name="T82" fmla="*/ 24 w 86"/>
                <a:gd name="T83" fmla="*/ 146 h 154"/>
                <a:gd name="T84" fmla="*/ 29 w 86"/>
                <a:gd name="T85" fmla="*/ 146 h 154"/>
                <a:gd name="T86" fmla="*/ 30 w 86"/>
                <a:gd name="T87" fmla="*/ 154 h 154"/>
                <a:gd name="T88" fmla="*/ 34 w 86"/>
                <a:gd name="T89" fmla="*/ 152 h 154"/>
                <a:gd name="T90" fmla="*/ 44 w 86"/>
                <a:gd name="T91" fmla="*/ 147 h 154"/>
                <a:gd name="T92" fmla="*/ 48 w 86"/>
                <a:gd name="T93" fmla="*/ 147 h 154"/>
                <a:gd name="T94" fmla="*/ 51 w 86"/>
                <a:gd name="T95" fmla="*/ 143 h 154"/>
                <a:gd name="T96" fmla="*/ 55 w 86"/>
                <a:gd name="T97" fmla="*/ 145 h 154"/>
                <a:gd name="T98" fmla="*/ 60 w 86"/>
                <a:gd name="T99" fmla="*/ 144 h 154"/>
                <a:gd name="T100" fmla="*/ 64 w 86"/>
                <a:gd name="T101" fmla="*/ 142 h 154"/>
                <a:gd name="T102" fmla="*/ 67 w 86"/>
                <a:gd name="T103" fmla="*/ 14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6" h="154">
                  <a:moveTo>
                    <a:pt x="73" y="136"/>
                  </a:moveTo>
                  <a:cubicBezTo>
                    <a:pt x="76" y="132"/>
                    <a:pt x="76" y="132"/>
                    <a:pt x="76" y="132"/>
                  </a:cubicBezTo>
                  <a:cubicBezTo>
                    <a:pt x="78" y="128"/>
                    <a:pt x="78" y="128"/>
                    <a:pt x="78" y="128"/>
                  </a:cubicBezTo>
                  <a:cubicBezTo>
                    <a:pt x="80" y="124"/>
                    <a:pt x="80" y="124"/>
                    <a:pt x="80" y="124"/>
                  </a:cubicBezTo>
                  <a:cubicBezTo>
                    <a:pt x="83" y="118"/>
                    <a:pt x="83" y="118"/>
                    <a:pt x="83" y="118"/>
                  </a:cubicBezTo>
                  <a:cubicBezTo>
                    <a:pt x="86" y="112"/>
                    <a:pt x="86" y="112"/>
                    <a:pt x="86" y="112"/>
                  </a:cubicBezTo>
                  <a:cubicBezTo>
                    <a:pt x="85" y="109"/>
                    <a:pt x="85" y="109"/>
                    <a:pt x="85" y="109"/>
                  </a:cubicBezTo>
                  <a:cubicBezTo>
                    <a:pt x="82" y="105"/>
                    <a:pt x="82" y="105"/>
                    <a:pt x="82" y="105"/>
                  </a:cubicBezTo>
                  <a:cubicBezTo>
                    <a:pt x="79" y="104"/>
                    <a:pt x="79" y="104"/>
                    <a:pt x="79" y="104"/>
                  </a:cubicBezTo>
                  <a:cubicBezTo>
                    <a:pt x="75" y="99"/>
                    <a:pt x="75" y="99"/>
                    <a:pt x="75" y="99"/>
                  </a:cubicBezTo>
                  <a:cubicBezTo>
                    <a:pt x="76" y="96"/>
                    <a:pt x="76" y="96"/>
                    <a:pt x="76" y="96"/>
                  </a:cubicBezTo>
                  <a:cubicBezTo>
                    <a:pt x="78" y="94"/>
                    <a:pt x="78" y="94"/>
                    <a:pt x="78" y="94"/>
                  </a:cubicBezTo>
                  <a:cubicBezTo>
                    <a:pt x="78" y="91"/>
                    <a:pt x="78" y="91"/>
                    <a:pt x="78" y="91"/>
                  </a:cubicBezTo>
                  <a:cubicBezTo>
                    <a:pt x="75" y="89"/>
                    <a:pt x="75" y="89"/>
                    <a:pt x="75" y="89"/>
                  </a:cubicBezTo>
                  <a:cubicBezTo>
                    <a:pt x="74" y="87"/>
                    <a:pt x="74" y="87"/>
                    <a:pt x="74" y="87"/>
                  </a:cubicBezTo>
                  <a:cubicBezTo>
                    <a:pt x="74" y="84"/>
                    <a:pt x="74" y="84"/>
                    <a:pt x="74" y="84"/>
                  </a:cubicBezTo>
                  <a:cubicBezTo>
                    <a:pt x="75" y="84"/>
                    <a:pt x="75" y="84"/>
                    <a:pt x="75" y="84"/>
                  </a:cubicBezTo>
                  <a:cubicBezTo>
                    <a:pt x="74" y="82"/>
                    <a:pt x="74" y="82"/>
                    <a:pt x="74" y="82"/>
                  </a:cubicBezTo>
                  <a:cubicBezTo>
                    <a:pt x="72" y="82"/>
                    <a:pt x="72" y="82"/>
                    <a:pt x="72" y="82"/>
                  </a:cubicBezTo>
                  <a:cubicBezTo>
                    <a:pt x="71" y="80"/>
                    <a:pt x="71" y="80"/>
                    <a:pt x="71" y="80"/>
                  </a:cubicBezTo>
                  <a:cubicBezTo>
                    <a:pt x="71" y="77"/>
                    <a:pt x="71" y="77"/>
                    <a:pt x="71" y="77"/>
                  </a:cubicBezTo>
                  <a:cubicBezTo>
                    <a:pt x="72" y="76"/>
                    <a:pt x="72" y="76"/>
                    <a:pt x="72" y="76"/>
                  </a:cubicBezTo>
                  <a:cubicBezTo>
                    <a:pt x="70" y="75"/>
                    <a:pt x="70" y="75"/>
                    <a:pt x="70" y="75"/>
                  </a:cubicBezTo>
                  <a:cubicBezTo>
                    <a:pt x="70" y="74"/>
                    <a:pt x="70" y="74"/>
                    <a:pt x="70" y="74"/>
                  </a:cubicBezTo>
                  <a:cubicBezTo>
                    <a:pt x="70" y="68"/>
                    <a:pt x="70" y="68"/>
                    <a:pt x="70" y="68"/>
                  </a:cubicBezTo>
                  <a:cubicBezTo>
                    <a:pt x="72" y="68"/>
                    <a:pt x="72" y="68"/>
                    <a:pt x="72" y="68"/>
                  </a:cubicBezTo>
                  <a:cubicBezTo>
                    <a:pt x="68" y="59"/>
                    <a:pt x="68" y="59"/>
                    <a:pt x="68" y="59"/>
                  </a:cubicBezTo>
                  <a:cubicBezTo>
                    <a:pt x="65" y="52"/>
                    <a:pt x="65" y="52"/>
                    <a:pt x="65" y="52"/>
                  </a:cubicBezTo>
                  <a:cubicBezTo>
                    <a:pt x="64" y="50"/>
                    <a:pt x="64" y="50"/>
                    <a:pt x="64" y="50"/>
                  </a:cubicBezTo>
                  <a:cubicBezTo>
                    <a:pt x="62" y="48"/>
                    <a:pt x="62" y="48"/>
                    <a:pt x="62" y="48"/>
                  </a:cubicBezTo>
                  <a:cubicBezTo>
                    <a:pt x="63" y="44"/>
                    <a:pt x="63" y="44"/>
                    <a:pt x="63" y="44"/>
                  </a:cubicBezTo>
                  <a:cubicBezTo>
                    <a:pt x="65" y="41"/>
                    <a:pt x="65" y="41"/>
                    <a:pt x="65" y="41"/>
                  </a:cubicBezTo>
                  <a:cubicBezTo>
                    <a:pt x="66" y="38"/>
                    <a:pt x="66" y="38"/>
                    <a:pt x="66" y="38"/>
                  </a:cubicBezTo>
                  <a:cubicBezTo>
                    <a:pt x="65" y="37"/>
                    <a:pt x="65" y="37"/>
                    <a:pt x="65" y="37"/>
                  </a:cubicBezTo>
                  <a:cubicBezTo>
                    <a:pt x="61" y="35"/>
                    <a:pt x="61" y="35"/>
                    <a:pt x="61" y="35"/>
                  </a:cubicBezTo>
                  <a:cubicBezTo>
                    <a:pt x="60" y="33"/>
                    <a:pt x="60" y="33"/>
                    <a:pt x="60" y="33"/>
                  </a:cubicBezTo>
                  <a:cubicBezTo>
                    <a:pt x="59" y="31"/>
                    <a:pt x="59" y="31"/>
                    <a:pt x="59" y="31"/>
                  </a:cubicBezTo>
                  <a:cubicBezTo>
                    <a:pt x="56" y="30"/>
                    <a:pt x="56" y="30"/>
                    <a:pt x="56" y="30"/>
                  </a:cubicBezTo>
                  <a:cubicBezTo>
                    <a:pt x="55" y="30"/>
                    <a:pt x="55" y="30"/>
                    <a:pt x="55" y="30"/>
                  </a:cubicBezTo>
                  <a:cubicBezTo>
                    <a:pt x="54" y="26"/>
                    <a:pt x="54" y="26"/>
                    <a:pt x="54" y="26"/>
                  </a:cubicBezTo>
                  <a:cubicBezTo>
                    <a:pt x="53" y="25"/>
                    <a:pt x="53" y="25"/>
                    <a:pt x="53" y="25"/>
                  </a:cubicBezTo>
                  <a:cubicBezTo>
                    <a:pt x="53" y="22"/>
                    <a:pt x="53" y="22"/>
                    <a:pt x="53" y="22"/>
                  </a:cubicBezTo>
                  <a:cubicBezTo>
                    <a:pt x="54" y="19"/>
                    <a:pt x="54" y="19"/>
                    <a:pt x="54" y="19"/>
                  </a:cubicBezTo>
                  <a:cubicBezTo>
                    <a:pt x="52" y="19"/>
                    <a:pt x="52" y="19"/>
                    <a:pt x="52" y="19"/>
                  </a:cubicBezTo>
                  <a:cubicBezTo>
                    <a:pt x="54" y="18"/>
                    <a:pt x="54" y="18"/>
                    <a:pt x="54" y="18"/>
                  </a:cubicBezTo>
                  <a:cubicBezTo>
                    <a:pt x="56" y="17"/>
                    <a:pt x="56" y="17"/>
                    <a:pt x="56" y="17"/>
                  </a:cubicBezTo>
                  <a:cubicBezTo>
                    <a:pt x="56" y="17"/>
                    <a:pt x="56" y="17"/>
                    <a:pt x="56" y="17"/>
                  </a:cubicBezTo>
                  <a:cubicBezTo>
                    <a:pt x="56" y="13"/>
                    <a:pt x="56" y="13"/>
                    <a:pt x="56" y="13"/>
                  </a:cubicBezTo>
                  <a:cubicBezTo>
                    <a:pt x="57" y="11"/>
                    <a:pt x="57" y="11"/>
                    <a:pt x="57" y="11"/>
                  </a:cubicBezTo>
                  <a:cubicBezTo>
                    <a:pt x="57" y="9"/>
                    <a:pt x="57" y="9"/>
                    <a:pt x="57" y="9"/>
                  </a:cubicBezTo>
                  <a:cubicBezTo>
                    <a:pt x="56" y="8"/>
                    <a:pt x="56" y="8"/>
                    <a:pt x="56" y="8"/>
                  </a:cubicBezTo>
                  <a:cubicBezTo>
                    <a:pt x="55" y="6"/>
                    <a:pt x="55" y="6"/>
                    <a:pt x="55" y="6"/>
                  </a:cubicBezTo>
                  <a:cubicBezTo>
                    <a:pt x="52" y="6"/>
                    <a:pt x="52" y="6"/>
                    <a:pt x="52" y="6"/>
                  </a:cubicBezTo>
                  <a:cubicBezTo>
                    <a:pt x="51" y="5"/>
                    <a:pt x="51" y="5"/>
                    <a:pt x="51" y="5"/>
                  </a:cubicBezTo>
                  <a:cubicBezTo>
                    <a:pt x="49" y="4"/>
                    <a:pt x="49" y="4"/>
                    <a:pt x="49" y="4"/>
                  </a:cubicBezTo>
                  <a:cubicBezTo>
                    <a:pt x="47" y="1"/>
                    <a:pt x="47" y="1"/>
                    <a:pt x="47" y="1"/>
                  </a:cubicBezTo>
                  <a:cubicBezTo>
                    <a:pt x="46" y="0"/>
                    <a:pt x="46" y="0"/>
                    <a:pt x="46" y="0"/>
                  </a:cubicBezTo>
                  <a:cubicBezTo>
                    <a:pt x="42" y="0"/>
                    <a:pt x="42" y="0"/>
                    <a:pt x="42" y="0"/>
                  </a:cubicBezTo>
                  <a:cubicBezTo>
                    <a:pt x="41" y="2"/>
                    <a:pt x="41" y="2"/>
                    <a:pt x="41" y="2"/>
                  </a:cubicBezTo>
                  <a:cubicBezTo>
                    <a:pt x="41" y="2"/>
                    <a:pt x="41" y="2"/>
                    <a:pt x="41" y="2"/>
                  </a:cubicBezTo>
                  <a:cubicBezTo>
                    <a:pt x="39" y="3"/>
                    <a:pt x="39" y="3"/>
                    <a:pt x="39" y="3"/>
                  </a:cubicBezTo>
                  <a:cubicBezTo>
                    <a:pt x="37" y="2"/>
                    <a:pt x="37" y="2"/>
                    <a:pt x="37" y="2"/>
                  </a:cubicBezTo>
                  <a:cubicBezTo>
                    <a:pt x="35" y="3"/>
                    <a:pt x="35" y="3"/>
                    <a:pt x="35" y="3"/>
                  </a:cubicBezTo>
                  <a:cubicBezTo>
                    <a:pt x="35" y="4"/>
                    <a:pt x="35" y="4"/>
                    <a:pt x="35" y="4"/>
                  </a:cubicBezTo>
                  <a:cubicBezTo>
                    <a:pt x="34" y="6"/>
                    <a:pt x="34" y="6"/>
                    <a:pt x="34" y="6"/>
                  </a:cubicBezTo>
                  <a:cubicBezTo>
                    <a:pt x="33" y="7"/>
                    <a:pt x="33" y="7"/>
                    <a:pt x="33" y="7"/>
                  </a:cubicBezTo>
                  <a:cubicBezTo>
                    <a:pt x="34" y="8"/>
                    <a:pt x="34" y="8"/>
                    <a:pt x="34" y="8"/>
                  </a:cubicBezTo>
                  <a:cubicBezTo>
                    <a:pt x="33" y="9"/>
                    <a:pt x="33" y="9"/>
                    <a:pt x="33" y="9"/>
                  </a:cubicBezTo>
                  <a:cubicBezTo>
                    <a:pt x="33" y="14"/>
                    <a:pt x="33" y="14"/>
                    <a:pt x="33" y="14"/>
                  </a:cubicBezTo>
                  <a:cubicBezTo>
                    <a:pt x="34" y="16"/>
                    <a:pt x="34" y="16"/>
                    <a:pt x="34" y="16"/>
                  </a:cubicBezTo>
                  <a:cubicBezTo>
                    <a:pt x="34" y="18"/>
                    <a:pt x="34" y="18"/>
                    <a:pt x="34" y="18"/>
                  </a:cubicBezTo>
                  <a:cubicBezTo>
                    <a:pt x="34" y="19"/>
                    <a:pt x="34" y="19"/>
                    <a:pt x="34" y="19"/>
                  </a:cubicBezTo>
                  <a:cubicBezTo>
                    <a:pt x="32" y="20"/>
                    <a:pt x="32" y="20"/>
                    <a:pt x="32" y="20"/>
                  </a:cubicBezTo>
                  <a:cubicBezTo>
                    <a:pt x="31" y="20"/>
                    <a:pt x="31" y="20"/>
                    <a:pt x="31" y="20"/>
                  </a:cubicBezTo>
                  <a:cubicBezTo>
                    <a:pt x="29" y="21"/>
                    <a:pt x="29" y="21"/>
                    <a:pt x="29" y="21"/>
                  </a:cubicBezTo>
                  <a:cubicBezTo>
                    <a:pt x="28" y="22"/>
                    <a:pt x="28" y="22"/>
                    <a:pt x="28" y="22"/>
                  </a:cubicBezTo>
                  <a:cubicBezTo>
                    <a:pt x="27" y="24"/>
                    <a:pt x="27" y="24"/>
                    <a:pt x="27" y="24"/>
                  </a:cubicBezTo>
                  <a:cubicBezTo>
                    <a:pt x="25" y="23"/>
                    <a:pt x="25" y="23"/>
                    <a:pt x="25" y="23"/>
                  </a:cubicBezTo>
                  <a:cubicBezTo>
                    <a:pt x="23" y="21"/>
                    <a:pt x="23" y="21"/>
                    <a:pt x="23" y="21"/>
                  </a:cubicBezTo>
                  <a:cubicBezTo>
                    <a:pt x="21" y="21"/>
                    <a:pt x="21" y="21"/>
                    <a:pt x="21" y="21"/>
                  </a:cubicBezTo>
                  <a:cubicBezTo>
                    <a:pt x="20" y="22"/>
                    <a:pt x="20" y="22"/>
                    <a:pt x="20" y="22"/>
                  </a:cubicBezTo>
                  <a:cubicBezTo>
                    <a:pt x="17" y="24"/>
                    <a:pt x="17" y="24"/>
                    <a:pt x="17" y="24"/>
                  </a:cubicBezTo>
                  <a:cubicBezTo>
                    <a:pt x="13" y="24"/>
                    <a:pt x="13" y="24"/>
                    <a:pt x="13" y="24"/>
                  </a:cubicBezTo>
                  <a:cubicBezTo>
                    <a:pt x="11" y="23"/>
                    <a:pt x="11" y="23"/>
                    <a:pt x="11" y="23"/>
                  </a:cubicBezTo>
                  <a:cubicBezTo>
                    <a:pt x="10" y="21"/>
                    <a:pt x="10" y="21"/>
                    <a:pt x="10" y="21"/>
                  </a:cubicBezTo>
                  <a:cubicBezTo>
                    <a:pt x="9" y="20"/>
                    <a:pt x="9" y="20"/>
                    <a:pt x="9" y="20"/>
                  </a:cubicBezTo>
                  <a:cubicBezTo>
                    <a:pt x="5" y="17"/>
                    <a:pt x="5" y="17"/>
                    <a:pt x="5" y="17"/>
                  </a:cubicBezTo>
                  <a:cubicBezTo>
                    <a:pt x="4" y="15"/>
                    <a:pt x="4" y="15"/>
                    <a:pt x="4" y="15"/>
                  </a:cubicBezTo>
                  <a:cubicBezTo>
                    <a:pt x="2" y="15"/>
                    <a:pt x="2" y="15"/>
                    <a:pt x="2" y="15"/>
                  </a:cubicBezTo>
                  <a:cubicBezTo>
                    <a:pt x="1" y="16"/>
                    <a:pt x="1" y="16"/>
                    <a:pt x="1" y="16"/>
                  </a:cubicBezTo>
                  <a:cubicBezTo>
                    <a:pt x="1" y="17"/>
                    <a:pt x="1" y="17"/>
                    <a:pt x="1" y="17"/>
                  </a:cubicBezTo>
                  <a:cubicBezTo>
                    <a:pt x="1" y="18"/>
                    <a:pt x="1" y="18"/>
                    <a:pt x="1" y="18"/>
                  </a:cubicBezTo>
                  <a:cubicBezTo>
                    <a:pt x="1" y="19"/>
                    <a:pt x="1" y="19"/>
                    <a:pt x="1" y="19"/>
                  </a:cubicBezTo>
                  <a:cubicBezTo>
                    <a:pt x="0" y="18"/>
                    <a:pt x="0" y="18"/>
                    <a:pt x="0" y="18"/>
                  </a:cubicBezTo>
                  <a:cubicBezTo>
                    <a:pt x="0" y="19"/>
                    <a:pt x="0" y="19"/>
                    <a:pt x="0" y="19"/>
                  </a:cubicBezTo>
                  <a:cubicBezTo>
                    <a:pt x="1" y="21"/>
                    <a:pt x="1" y="21"/>
                    <a:pt x="1" y="21"/>
                  </a:cubicBezTo>
                  <a:cubicBezTo>
                    <a:pt x="3" y="22"/>
                    <a:pt x="3" y="22"/>
                    <a:pt x="3" y="22"/>
                  </a:cubicBezTo>
                  <a:cubicBezTo>
                    <a:pt x="6" y="25"/>
                    <a:pt x="6" y="25"/>
                    <a:pt x="6" y="25"/>
                  </a:cubicBezTo>
                  <a:cubicBezTo>
                    <a:pt x="9" y="27"/>
                    <a:pt x="9" y="27"/>
                    <a:pt x="9" y="27"/>
                  </a:cubicBezTo>
                  <a:cubicBezTo>
                    <a:pt x="12" y="27"/>
                    <a:pt x="12" y="27"/>
                    <a:pt x="12" y="27"/>
                  </a:cubicBezTo>
                  <a:cubicBezTo>
                    <a:pt x="13" y="28"/>
                    <a:pt x="13" y="28"/>
                    <a:pt x="13" y="28"/>
                  </a:cubicBezTo>
                  <a:cubicBezTo>
                    <a:pt x="14" y="28"/>
                    <a:pt x="14" y="28"/>
                    <a:pt x="14" y="28"/>
                  </a:cubicBezTo>
                  <a:cubicBezTo>
                    <a:pt x="16" y="30"/>
                    <a:pt x="16" y="30"/>
                    <a:pt x="16" y="30"/>
                  </a:cubicBezTo>
                  <a:cubicBezTo>
                    <a:pt x="17" y="32"/>
                    <a:pt x="17" y="32"/>
                    <a:pt x="17" y="32"/>
                  </a:cubicBezTo>
                  <a:cubicBezTo>
                    <a:pt x="18" y="32"/>
                    <a:pt x="18" y="32"/>
                    <a:pt x="18" y="32"/>
                  </a:cubicBezTo>
                  <a:cubicBezTo>
                    <a:pt x="18" y="32"/>
                    <a:pt x="18" y="32"/>
                    <a:pt x="18" y="32"/>
                  </a:cubicBezTo>
                  <a:cubicBezTo>
                    <a:pt x="20" y="34"/>
                    <a:pt x="20" y="34"/>
                    <a:pt x="20" y="34"/>
                  </a:cubicBezTo>
                  <a:cubicBezTo>
                    <a:pt x="21" y="34"/>
                    <a:pt x="21" y="34"/>
                    <a:pt x="21" y="34"/>
                  </a:cubicBezTo>
                  <a:cubicBezTo>
                    <a:pt x="22" y="35"/>
                    <a:pt x="22" y="35"/>
                    <a:pt x="22" y="35"/>
                  </a:cubicBezTo>
                  <a:cubicBezTo>
                    <a:pt x="21" y="37"/>
                    <a:pt x="21" y="37"/>
                    <a:pt x="21" y="37"/>
                  </a:cubicBezTo>
                  <a:cubicBezTo>
                    <a:pt x="21" y="39"/>
                    <a:pt x="21" y="39"/>
                    <a:pt x="21" y="39"/>
                  </a:cubicBezTo>
                  <a:cubicBezTo>
                    <a:pt x="21" y="41"/>
                    <a:pt x="21" y="41"/>
                    <a:pt x="21" y="41"/>
                  </a:cubicBezTo>
                  <a:cubicBezTo>
                    <a:pt x="21" y="43"/>
                    <a:pt x="21" y="43"/>
                    <a:pt x="21" y="43"/>
                  </a:cubicBezTo>
                  <a:cubicBezTo>
                    <a:pt x="23" y="43"/>
                    <a:pt x="23" y="43"/>
                    <a:pt x="23" y="43"/>
                  </a:cubicBezTo>
                  <a:cubicBezTo>
                    <a:pt x="24" y="45"/>
                    <a:pt x="24" y="45"/>
                    <a:pt x="24" y="45"/>
                  </a:cubicBezTo>
                  <a:cubicBezTo>
                    <a:pt x="23" y="46"/>
                    <a:pt x="23" y="46"/>
                    <a:pt x="23" y="46"/>
                  </a:cubicBezTo>
                  <a:cubicBezTo>
                    <a:pt x="23" y="49"/>
                    <a:pt x="23" y="49"/>
                    <a:pt x="23" y="49"/>
                  </a:cubicBezTo>
                  <a:cubicBezTo>
                    <a:pt x="24" y="50"/>
                    <a:pt x="24" y="50"/>
                    <a:pt x="24" y="50"/>
                  </a:cubicBezTo>
                  <a:cubicBezTo>
                    <a:pt x="25" y="53"/>
                    <a:pt x="25" y="53"/>
                    <a:pt x="25" y="53"/>
                  </a:cubicBezTo>
                  <a:cubicBezTo>
                    <a:pt x="24" y="54"/>
                    <a:pt x="24" y="54"/>
                    <a:pt x="24" y="54"/>
                  </a:cubicBezTo>
                  <a:cubicBezTo>
                    <a:pt x="25" y="56"/>
                    <a:pt x="25" y="56"/>
                    <a:pt x="25" y="56"/>
                  </a:cubicBezTo>
                  <a:cubicBezTo>
                    <a:pt x="25" y="59"/>
                    <a:pt x="25" y="59"/>
                    <a:pt x="25" y="59"/>
                  </a:cubicBezTo>
                  <a:cubicBezTo>
                    <a:pt x="24" y="60"/>
                    <a:pt x="24" y="60"/>
                    <a:pt x="24" y="60"/>
                  </a:cubicBezTo>
                  <a:cubicBezTo>
                    <a:pt x="25" y="63"/>
                    <a:pt x="25" y="63"/>
                    <a:pt x="25" y="63"/>
                  </a:cubicBezTo>
                  <a:cubicBezTo>
                    <a:pt x="26" y="63"/>
                    <a:pt x="26" y="63"/>
                    <a:pt x="26" y="63"/>
                  </a:cubicBezTo>
                  <a:cubicBezTo>
                    <a:pt x="28" y="67"/>
                    <a:pt x="28" y="67"/>
                    <a:pt x="28" y="67"/>
                  </a:cubicBezTo>
                  <a:cubicBezTo>
                    <a:pt x="29" y="68"/>
                    <a:pt x="29" y="68"/>
                    <a:pt x="29" y="68"/>
                  </a:cubicBezTo>
                  <a:cubicBezTo>
                    <a:pt x="29" y="69"/>
                    <a:pt x="29" y="69"/>
                    <a:pt x="29" y="69"/>
                  </a:cubicBezTo>
                  <a:cubicBezTo>
                    <a:pt x="29" y="70"/>
                    <a:pt x="29" y="70"/>
                    <a:pt x="29" y="70"/>
                  </a:cubicBezTo>
                  <a:cubicBezTo>
                    <a:pt x="31" y="70"/>
                    <a:pt x="31" y="70"/>
                    <a:pt x="31" y="70"/>
                  </a:cubicBezTo>
                  <a:cubicBezTo>
                    <a:pt x="33" y="72"/>
                    <a:pt x="33" y="72"/>
                    <a:pt x="33" y="72"/>
                  </a:cubicBezTo>
                  <a:cubicBezTo>
                    <a:pt x="36" y="72"/>
                    <a:pt x="36" y="72"/>
                    <a:pt x="36" y="72"/>
                  </a:cubicBezTo>
                  <a:cubicBezTo>
                    <a:pt x="38" y="74"/>
                    <a:pt x="38" y="74"/>
                    <a:pt x="38" y="74"/>
                  </a:cubicBezTo>
                  <a:cubicBezTo>
                    <a:pt x="37" y="74"/>
                    <a:pt x="37" y="74"/>
                    <a:pt x="37" y="74"/>
                  </a:cubicBezTo>
                  <a:cubicBezTo>
                    <a:pt x="38" y="76"/>
                    <a:pt x="38" y="76"/>
                    <a:pt x="38" y="76"/>
                  </a:cubicBezTo>
                  <a:cubicBezTo>
                    <a:pt x="38" y="78"/>
                    <a:pt x="38" y="78"/>
                    <a:pt x="38" y="78"/>
                  </a:cubicBezTo>
                  <a:cubicBezTo>
                    <a:pt x="37" y="79"/>
                    <a:pt x="37" y="79"/>
                    <a:pt x="37" y="79"/>
                  </a:cubicBezTo>
                  <a:cubicBezTo>
                    <a:pt x="40" y="81"/>
                    <a:pt x="40" y="81"/>
                    <a:pt x="40" y="81"/>
                  </a:cubicBezTo>
                  <a:cubicBezTo>
                    <a:pt x="38" y="81"/>
                    <a:pt x="38" y="81"/>
                    <a:pt x="38" y="81"/>
                  </a:cubicBezTo>
                  <a:cubicBezTo>
                    <a:pt x="37" y="81"/>
                    <a:pt x="37" y="81"/>
                    <a:pt x="37" y="81"/>
                  </a:cubicBezTo>
                  <a:cubicBezTo>
                    <a:pt x="39" y="83"/>
                    <a:pt x="39" y="83"/>
                    <a:pt x="39" y="83"/>
                  </a:cubicBezTo>
                  <a:cubicBezTo>
                    <a:pt x="39" y="84"/>
                    <a:pt x="39" y="84"/>
                    <a:pt x="39" y="84"/>
                  </a:cubicBezTo>
                  <a:cubicBezTo>
                    <a:pt x="37" y="82"/>
                    <a:pt x="37" y="82"/>
                    <a:pt x="37" y="82"/>
                  </a:cubicBezTo>
                  <a:cubicBezTo>
                    <a:pt x="35" y="83"/>
                    <a:pt x="35" y="83"/>
                    <a:pt x="35" y="83"/>
                  </a:cubicBezTo>
                  <a:cubicBezTo>
                    <a:pt x="32" y="84"/>
                    <a:pt x="32" y="84"/>
                    <a:pt x="32" y="84"/>
                  </a:cubicBezTo>
                  <a:cubicBezTo>
                    <a:pt x="33" y="85"/>
                    <a:pt x="33" y="85"/>
                    <a:pt x="33" y="85"/>
                  </a:cubicBezTo>
                  <a:cubicBezTo>
                    <a:pt x="31" y="87"/>
                    <a:pt x="31" y="87"/>
                    <a:pt x="31" y="87"/>
                  </a:cubicBezTo>
                  <a:cubicBezTo>
                    <a:pt x="31" y="88"/>
                    <a:pt x="31" y="88"/>
                    <a:pt x="31" y="88"/>
                  </a:cubicBezTo>
                  <a:cubicBezTo>
                    <a:pt x="30" y="89"/>
                    <a:pt x="30" y="89"/>
                    <a:pt x="30" y="89"/>
                  </a:cubicBezTo>
                  <a:cubicBezTo>
                    <a:pt x="28" y="91"/>
                    <a:pt x="28" y="91"/>
                    <a:pt x="28" y="91"/>
                  </a:cubicBezTo>
                  <a:cubicBezTo>
                    <a:pt x="27" y="94"/>
                    <a:pt x="27" y="94"/>
                    <a:pt x="27" y="94"/>
                  </a:cubicBezTo>
                  <a:cubicBezTo>
                    <a:pt x="27" y="94"/>
                    <a:pt x="27" y="94"/>
                    <a:pt x="27" y="94"/>
                  </a:cubicBezTo>
                  <a:cubicBezTo>
                    <a:pt x="26" y="94"/>
                    <a:pt x="26" y="94"/>
                    <a:pt x="26" y="94"/>
                  </a:cubicBezTo>
                  <a:cubicBezTo>
                    <a:pt x="25" y="94"/>
                    <a:pt x="25" y="94"/>
                    <a:pt x="25" y="94"/>
                  </a:cubicBezTo>
                  <a:cubicBezTo>
                    <a:pt x="26" y="95"/>
                    <a:pt x="26" y="95"/>
                    <a:pt x="26" y="95"/>
                  </a:cubicBezTo>
                  <a:cubicBezTo>
                    <a:pt x="26" y="97"/>
                    <a:pt x="26" y="97"/>
                    <a:pt x="26" y="97"/>
                  </a:cubicBezTo>
                  <a:cubicBezTo>
                    <a:pt x="24" y="97"/>
                    <a:pt x="24" y="97"/>
                    <a:pt x="24" y="97"/>
                  </a:cubicBezTo>
                  <a:cubicBezTo>
                    <a:pt x="23" y="98"/>
                    <a:pt x="23" y="98"/>
                    <a:pt x="23" y="98"/>
                  </a:cubicBezTo>
                  <a:cubicBezTo>
                    <a:pt x="23" y="101"/>
                    <a:pt x="23" y="101"/>
                    <a:pt x="23" y="101"/>
                  </a:cubicBezTo>
                  <a:cubicBezTo>
                    <a:pt x="24" y="101"/>
                    <a:pt x="24" y="101"/>
                    <a:pt x="24" y="101"/>
                  </a:cubicBezTo>
                  <a:cubicBezTo>
                    <a:pt x="22" y="101"/>
                    <a:pt x="22" y="101"/>
                    <a:pt x="22" y="101"/>
                  </a:cubicBezTo>
                  <a:cubicBezTo>
                    <a:pt x="22" y="100"/>
                    <a:pt x="22" y="100"/>
                    <a:pt x="22" y="100"/>
                  </a:cubicBezTo>
                  <a:cubicBezTo>
                    <a:pt x="21" y="100"/>
                    <a:pt x="21" y="100"/>
                    <a:pt x="21" y="100"/>
                  </a:cubicBezTo>
                  <a:cubicBezTo>
                    <a:pt x="20" y="102"/>
                    <a:pt x="20" y="102"/>
                    <a:pt x="20" y="102"/>
                  </a:cubicBezTo>
                  <a:cubicBezTo>
                    <a:pt x="20" y="103"/>
                    <a:pt x="20" y="103"/>
                    <a:pt x="20" y="103"/>
                  </a:cubicBezTo>
                  <a:cubicBezTo>
                    <a:pt x="19" y="103"/>
                    <a:pt x="19" y="103"/>
                    <a:pt x="19" y="103"/>
                  </a:cubicBezTo>
                  <a:cubicBezTo>
                    <a:pt x="19" y="103"/>
                    <a:pt x="19" y="103"/>
                    <a:pt x="19" y="103"/>
                  </a:cubicBezTo>
                  <a:cubicBezTo>
                    <a:pt x="20" y="104"/>
                    <a:pt x="20" y="104"/>
                    <a:pt x="20" y="104"/>
                  </a:cubicBezTo>
                  <a:cubicBezTo>
                    <a:pt x="20" y="105"/>
                    <a:pt x="20" y="105"/>
                    <a:pt x="20" y="105"/>
                  </a:cubicBezTo>
                  <a:cubicBezTo>
                    <a:pt x="19" y="106"/>
                    <a:pt x="19" y="106"/>
                    <a:pt x="19" y="106"/>
                  </a:cubicBezTo>
                  <a:cubicBezTo>
                    <a:pt x="18" y="107"/>
                    <a:pt x="18" y="107"/>
                    <a:pt x="18" y="107"/>
                  </a:cubicBezTo>
                  <a:cubicBezTo>
                    <a:pt x="17" y="108"/>
                    <a:pt x="17" y="108"/>
                    <a:pt x="17" y="108"/>
                  </a:cubicBezTo>
                  <a:cubicBezTo>
                    <a:pt x="16" y="108"/>
                    <a:pt x="16" y="108"/>
                    <a:pt x="16" y="108"/>
                  </a:cubicBezTo>
                  <a:cubicBezTo>
                    <a:pt x="16" y="107"/>
                    <a:pt x="16" y="107"/>
                    <a:pt x="16" y="107"/>
                  </a:cubicBezTo>
                  <a:cubicBezTo>
                    <a:pt x="15" y="107"/>
                    <a:pt x="15" y="107"/>
                    <a:pt x="15" y="107"/>
                  </a:cubicBezTo>
                  <a:cubicBezTo>
                    <a:pt x="13" y="107"/>
                    <a:pt x="13" y="107"/>
                    <a:pt x="13" y="107"/>
                  </a:cubicBezTo>
                  <a:cubicBezTo>
                    <a:pt x="14" y="109"/>
                    <a:pt x="14" y="109"/>
                    <a:pt x="14" y="109"/>
                  </a:cubicBezTo>
                  <a:cubicBezTo>
                    <a:pt x="13" y="109"/>
                    <a:pt x="13" y="109"/>
                    <a:pt x="13" y="109"/>
                  </a:cubicBezTo>
                  <a:cubicBezTo>
                    <a:pt x="13" y="111"/>
                    <a:pt x="13" y="111"/>
                    <a:pt x="13" y="111"/>
                  </a:cubicBezTo>
                  <a:cubicBezTo>
                    <a:pt x="13" y="113"/>
                    <a:pt x="13" y="113"/>
                    <a:pt x="13" y="113"/>
                  </a:cubicBezTo>
                  <a:cubicBezTo>
                    <a:pt x="12" y="113"/>
                    <a:pt x="12" y="113"/>
                    <a:pt x="12" y="113"/>
                  </a:cubicBezTo>
                  <a:cubicBezTo>
                    <a:pt x="11" y="114"/>
                    <a:pt x="11" y="114"/>
                    <a:pt x="11" y="114"/>
                  </a:cubicBezTo>
                  <a:cubicBezTo>
                    <a:pt x="12" y="116"/>
                    <a:pt x="12" y="116"/>
                    <a:pt x="12" y="116"/>
                  </a:cubicBezTo>
                  <a:cubicBezTo>
                    <a:pt x="12" y="116"/>
                    <a:pt x="12" y="116"/>
                    <a:pt x="12" y="116"/>
                  </a:cubicBezTo>
                  <a:cubicBezTo>
                    <a:pt x="12" y="118"/>
                    <a:pt x="12" y="118"/>
                    <a:pt x="12" y="118"/>
                  </a:cubicBezTo>
                  <a:cubicBezTo>
                    <a:pt x="12" y="119"/>
                    <a:pt x="12" y="119"/>
                    <a:pt x="12" y="119"/>
                  </a:cubicBezTo>
                  <a:cubicBezTo>
                    <a:pt x="13" y="119"/>
                    <a:pt x="13" y="119"/>
                    <a:pt x="13" y="119"/>
                  </a:cubicBezTo>
                  <a:cubicBezTo>
                    <a:pt x="14" y="120"/>
                    <a:pt x="14" y="120"/>
                    <a:pt x="14" y="120"/>
                  </a:cubicBezTo>
                  <a:cubicBezTo>
                    <a:pt x="14" y="122"/>
                    <a:pt x="14" y="122"/>
                    <a:pt x="14" y="122"/>
                  </a:cubicBezTo>
                  <a:cubicBezTo>
                    <a:pt x="13" y="122"/>
                    <a:pt x="13" y="122"/>
                    <a:pt x="13" y="122"/>
                  </a:cubicBezTo>
                  <a:cubicBezTo>
                    <a:pt x="14" y="124"/>
                    <a:pt x="14" y="124"/>
                    <a:pt x="14" y="124"/>
                  </a:cubicBezTo>
                  <a:cubicBezTo>
                    <a:pt x="14" y="125"/>
                    <a:pt x="14" y="125"/>
                    <a:pt x="14" y="125"/>
                  </a:cubicBezTo>
                  <a:cubicBezTo>
                    <a:pt x="15" y="128"/>
                    <a:pt x="15" y="128"/>
                    <a:pt x="15" y="128"/>
                  </a:cubicBezTo>
                  <a:cubicBezTo>
                    <a:pt x="16" y="128"/>
                    <a:pt x="16" y="128"/>
                    <a:pt x="16" y="128"/>
                  </a:cubicBezTo>
                  <a:cubicBezTo>
                    <a:pt x="16" y="129"/>
                    <a:pt x="16" y="129"/>
                    <a:pt x="16" y="129"/>
                  </a:cubicBezTo>
                  <a:cubicBezTo>
                    <a:pt x="17" y="131"/>
                    <a:pt x="17" y="131"/>
                    <a:pt x="17" y="131"/>
                  </a:cubicBezTo>
                  <a:cubicBezTo>
                    <a:pt x="16" y="132"/>
                    <a:pt x="16" y="132"/>
                    <a:pt x="16" y="132"/>
                  </a:cubicBezTo>
                  <a:cubicBezTo>
                    <a:pt x="16" y="134"/>
                    <a:pt x="16" y="134"/>
                    <a:pt x="16" y="134"/>
                  </a:cubicBezTo>
                  <a:cubicBezTo>
                    <a:pt x="15" y="136"/>
                    <a:pt x="15" y="136"/>
                    <a:pt x="15" y="136"/>
                  </a:cubicBezTo>
                  <a:cubicBezTo>
                    <a:pt x="15" y="139"/>
                    <a:pt x="15" y="139"/>
                    <a:pt x="15" y="139"/>
                  </a:cubicBezTo>
                  <a:cubicBezTo>
                    <a:pt x="16" y="140"/>
                    <a:pt x="16" y="140"/>
                    <a:pt x="16" y="140"/>
                  </a:cubicBezTo>
                  <a:cubicBezTo>
                    <a:pt x="15" y="142"/>
                    <a:pt x="15" y="142"/>
                    <a:pt x="15" y="142"/>
                  </a:cubicBezTo>
                  <a:cubicBezTo>
                    <a:pt x="15" y="143"/>
                    <a:pt x="15" y="143"/>
                    <a:pt x="15" y="143"/>
                  </a:cubicBezTo>
                  <a:cubicBezTo>
                    <a:pt x="16" y="144"/>
                    <a:pt x="16" y="144"/>
                    <a:pt x="16" y="144"/>
                  </a:cubicBezTo>
                  <a:cubicBezTo>
                    <a:pt x="18" y="143"/>
                    <a:pt x="18" y="143"/>
                    <a:pt x="18" y="143"/>
                  </a:cubicBezTo>
                  <a:cubicBezTo>
                    <a:pt x="19" y="144"/>
                    <a:pt x="19" y="144"/>
                    <a:pt x="19" y="144"/>
                  </a:cubicBezTo>
                  <a:cubicBezTo>
                    <a:pt x="19" y="143"/>
                    <a:pt x="19" y="143"/>
                    <a:pt x="19" y="143"/>
                  </a:cubicBezTo>
                  <a:cubicBezTo>
                    <a:pt x="21" y="145"/>
                    <a:pt x="21" y="145"/>
                    <a:pt x="21" y="145"/>
                  </a:cubicBezTo>
                  <a:cubicBezTo>
                    <a:pt x="23" y="145"/>
                    <a:pt x="23" y="145"/>
                    <a:pt x="23" y="145"/>
                  </a:cubicBezTo>
                  <a:cubicBezTo>
                    <a:pt x="24" y="146"/>
                    <a:pt x="24" y="146"/>
                    <a:pt x="24" y="146"/>
                  </a:cubicBezTo>
                  <a:cubicBezTo>
                    <a:pt x="26" y="146"/>
                    <a:pt x="26" y="146"/>
                    <a:pt x="26" y="146"/>
                  </a:cubicBezTo>
                  <a:cubicBezTo>
                    <a:pt x="27" y="146"/>
                    <a:pt x="27" y="146"/>
                    <a:pt x="27" y="146"/>
                  </a:cubicBezTo>
                  <a:cubicBezTo>
                    <a:pt x="26" y="147"/>
                    <a:pt x="26" y="147"/>
                    <a:pt x="26" y="147"/>
                  </a:cubicBezTo>
                  <a:cubicBezTo>
                    <a:pt x="27" y="147"/>
                    <a:pt x="27" y="147"/>
                    <a:pt x="27" y="147"/>
                  </a:cubicBezTo>
                  <a:cubicBezTo>
                    <a:pt x="29" y="146"/>
                    <a:pt x="29" y="146"/>
                    <a:pt x="29" y="146"/>
                  </a:cubicBezTo>
                  <a:cubicBezTo>
                    <a:pt x="29" y="147"/>
                    <a:pt x="29" y="147"/>
                    <a:pt x="29" y="147"/>
                  </a:cubicBezTo>
                  <a:cubicBezTo>
                    <a:pt x="28" y="148"/>
                    <a:pt x="28" y="148"/>
                    <a:pt x="28" y="148"/>
                  </a:cubicBezTo>
                  <a:cubicBezTo>
                    <a:pt x="30" y="151"/>
                    <a:pt x="30" y="151"/>
                    <a:pt x="30" y="151"/>
                  </a:cubicBezTo>
                  <a:cubicBezTo>
                    <a:pt x="31" y="152"/>
                    <a:pt x="31" y="152"/>
                    <a:pt x="31" y="152"/>
                  </a:cubicBezTo>
                  <a:cubicBezTo>
                    <a:pt x="30" y="154"/>
                    <a:pt x="30" y="154"/>
                    <a:pt x="30" y="154"/>
                  </a:cubicBezTo>
                  <a:cubicBezTo>
                    <a:pt x="31" y="154"/>
                    <a:pt x="31" y="154"/>
                    <a:pt x="31" y="154"/>
                  </a:cubicBezTo>
                  <a:cubicBezTo>
                    <a:pt x="32" y="152"/>
                    <a:pt x="32" y="152"/>
                    <a:pt x="32" y="152"/>
                  </a:cubicBezTo>
                  <a:cubicBezTo>
                    <a:pt x="33" y="151"/>
                    <a:pt x="33" y="151"/>
                    <a:pt x="33" y="151"/>
                  </a:cubicBezTo>
                  <a:cubicBezTo>
                    <a:pt x="33" y="153"/>
                    <a:pt x="33" y="153"/>
                    <a:pt x="33" y="153"/>
                  </a:cubicBezTo>
                  <a:cubicBezTo>
                    <a:pt x="34" y="152"/>
                    <a:pt x="34" y="152"/>
                    <a:pt x="34" y="152"/>
                  </a:cubicBezTo>
                  <a:cubicBezTo>
                    <a:pt x="36" y="152"/>
                    <a:pt x="36" y="152"/>
                    <a:pt x="36" y="152"/>
                  </a:cubicBezTo>
                  <a:cubicBezTo>
                    <a:pt x="38" y="150"/>
                    <a:pt x="38" y="150"/>
                    <a:pt x="38" y="150"/>
                  </a:cubicBezTo>
                  <a:cubicBezTo>
                    <a:pt x="40" y="150"/>
                    <a:pt x="40" y="150"/>
                    <a:pt x="40" y="150"/>
                  </a:cubicBezTo>
                  <a:cubicBezTo>
                    <a:pt x="43" y="148"/>
                    <a:pt x="43" y="148"/>
                    <a:pt x="43" y="148"/>
                  </a:cubicBezTo>
                  <a:cubicBezTo>
                    <a:pt x="44" y="147"/>
                    <a:pt x="44" y="147"/>
                    <a:pt x="44" y="147"/>
                  </a:cubicBezTo>
                  <a:cubicBezTo>
                    <a:pt x="46" y="147"/>
                    <a:pt x="46" y="147"/>
                    <a:pt x="46" y="147"/>
                  </a:cubicBezTo>
                  <a:cubicBezTo>
                    <a:pt x="47" y="147"/>
                    <a:pt x="47" y="147"/>
                    <a:pt x="47" y="147"/>
                  </a:cubicBezTo>
                  <a:cubicBezTo>
                    <a:pt x="49" y="145"/>
                    <a:pt x="49" y="145"/>
                    <a:pt x="49" y="145"/>
                  </a:cubicBezTo>
                  <a:cubicBezTo>
                    <a:pt x="49" y="146"/>
                    <a:pt x="49" y="146"/>
                    <a:pt x="49" y="146"/>
                  </a:cubicBezTo>
                  <a:cubicBezTo>
                    <a:pt x="48" y="147"/>
                    <a:pt x="48" y="147"/>
                    <a:pt x="48" y="147"/>
                  </a:cubicBezTo>
                  <a:cubicBezTo>
                    <a:pt x="49" y="148"/>
                    <a:pt x="49" y="148"/>
                    <a:pt x="49" y="148"/>
                  </a:cubicBezTo>
                  <a:cubicBezTo>
                    <a:pt x="50" y="145"/>
                    <a:pt x="50" y="145"/>
                    <a:pt x="50" y="145"/>
                  </a:cubicBezTo>
                  <a:cubicBezTo>
                    <a:pt x="51" y="146"/>
                    <a:pt x="51" y="146"/>
                    <a:pt x="51" y="146"/>
                  </a:cubicBezTo>
                  <a:cubicBezTo>
                    <a:pt x="50" y="144"/>
                    <a:pt x="50" y="144"/>
                    <a:pt x="50" y="144"/>
                  </a:cubicBezTo>
                  <a:cubicBezTo>
                    <a:pt x="51" y="143"/>
                    <a:pt x="51" y="143"/>
                    <a:pt x="51" y="143"/>
                  </a:cubicBezTo>
                  <a:cubicBezTo>
                    <a:pt x="52" y="145"/>
                    <a:pt x="52" y="145"/>
                    <a:pt x="52" y="145"/>
                  </a:cubicBezTo>
                  <a:cubicBezTo>
                    <a:pt x="53" y="145"/>
                    <a:pt x="53" y="145"/>
                    <a:pt x="53" y="145"/>
                  </a:cubicBezTo>
                  <a:cubicBezTo>
                    <a:pt x="53" y="144"/>
                    <a:pt x="53" y="144"/>
                    <a:pt x="53" y="144"/>
                  </a:cubicBezTo>
                  <a:cubicBezTo>
                    <a:pt x="54" y="146"/>
                    <a:pt x="54" y="146"/>
                    <a:pt x="54" y="146"/>
                  </a:cubicBezTo>
                  <a:cubicBezTo>
                    <a:pt x="55" y="145"/>
                    <a:pt x="55" y="145"/>
                    <a:pt x="55" y="145"/>
                  </a:cubicBezTo>
                  <a:cubicBezTo>
                    <a:pt x="55" y="144"/>
                    <a:pt x="55" y="144"/>
                    <a:pt x="55" y="144"/>
                  </a:cubicBezTo>
                  <a:cubicBezTo>
                    <a:pt x="56" y="144"/>
                    <a:pt x="56" y="144"/>
                    <a:pt x="56" y="144"/>
                  </a:cubicBezTo>
                  <a:cubicBezTo>
                    <a:pt x="57" y="145"/>
                    <a:pt x="57" y="145"/>
                    <a:pt x="57" y="145"/>
                  </a:cubicBezTo>
                  <a:cubicBezTo>
                    <a:pt x="58" y="144"/>
                    <a:pt x="58" y="144"/>
                    <a:pt x="58" y="144"/>
                  </a:cubicBezTo>
                  <a:cubicBezTo>
                    <a:pt x="60" y="144"/>
                    <a:pt x="60" y="144"/>
                    <a:pt x="60" y="144"/>
                  </a:cubicBezTo>
                  <a:cubicBezTo>
                    <a:pt x="61" y="145"/>
                    <a:pt x="61" y="145"/>
                    <a:pt x="61" y="145"/>
                  </a:cubicBezTo>
                  <a:cubicBezTo>
                    <a:pt x="64" y="145"/>
                    <a:pt x="64" y="145"/>
                    <a:pt x="64" y="145"/>
                  </a:cubicBezTo>
                  <a:cubicBezTo>
                    <a:pt x="64" y="144"/>
                    <a:pt x="64" y="144"/>
                    <a:pt x="64" y="144"/>
                  </a:cubicBezTo>
                  <a:cubicBezTo>
                    <a:pt x="63" y="143"/>
                    <a:pt x="63" y="143"/>
                    <a:pt x="63" y="143"/>
                  </a:cubicBezTo>
                  <a:cubicBezTo>
                    <a:pt x="64" y="142"/>
                    <a:pt x="64" y="142"/>
                    <a:pt x="64" y="142"/>
                  </a:cubicBezTo>
                  <a:cubicBezTo>
                    <a:pt x="65" y="143"/>
                    <a:pt x="65" y="143"/>
                    <a:pt x="65" y="143"/>
                  </a:cubicBezTo>
                  <a:cubicBezTo>
                    <a:pt x="65" y="144"/>
                    <a:pt x="65" y="144"/>
                    <a:pt x="65" y="144"/>
                  </a:cubicBezTo>
                  <a:cubicBezTo>
                    <a:pt x="67" y="144"/>
                    <a:pt x="67" y="144"/>
                    <a:pt x="67" y="144"/>
                  </a:cubicBezTo>
                  <a:cubicBezTo>
                    <a:pt x="67" y="144"/>
                    <a:pt x="67" y="143"/>
                    <a:pt x="68" y="143"/>
                  </a:cubicBezTo>
                  <a:cubicBezTo>
                    <a:pt x="67" y="140"/>
                    <a:pt x="67" y="140"/>
                    <a:pt x="67" y="140"/>
                  </a:cubicBezTo>
                  <a:cubicBezTo>
                    <a:pt x="71" y="137"/>
                    <a:pt x="71" y="137"/>
                    <a:pt x="71" y="137"/>
                  </a:cubicBezTo>
                  <a:lnTo>
                    <a:pt x="73" y="13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45" name="Freeform 748"/>
            <p:cNvSpPr>
              <a:spLocks/>
            </p:cNvSpPr>
            <p:nvPr/>
          </p:nvSpPr>
          <p:spPr bwMode="auto">
            <a:xfrm>
              <a:off x="6260280" y="3308224"/>
              <a:ext cx="4066" cy="1627"/>
            </a:xfrm>
            <a:custGeom>
              <a:avLst/>
              <a:gdLst>
                <a:gd name="T0" fmla="*/ 0 w 2"/>
                <a:gd name="T1" fmla="*/ 0 h 1"/>
                <a:gd name="T2" fmla="*/ 1 w 2"/>
                <a:gd name="T3" fmla="*/ 1 h 1"/>
                <a:gd name="T4" fmla="*/ 2 w 2"/>
                <a:gd name="T5" fmla="*/ 0 h 1"/>
                <a:gd name="T6" fmla="*/ 0 w 2"/>
                <a:gd name="T7" fmla="*/ 0 h 1"/>
              </a:gdLst>
              <a:ahLst/>
              <a:cxnLst>
                <a:cxn ang="0">
                  <a:pos x="T0" y="T1"/>
                </a:cxn>
                <a:cxn ang="0">
                  <a:pos x="T2" y="T3"/>
                </a:cxn>
                <a:cxn ang="0">
                  <a:pos x="T4" y="T5"/>
                </a:cxn>
                <a:cxn ang="0">
                  <a:pos x="T6" y="T7"/>
                </a:cxn>
              </a:cxnLst>
              <a:rect l="0" t="0" r="r" b="b"/>
              <a:pathLst>
                <a:path w="2" h="1">
                  <a:moveTo>
                    <a:pt x="0" y="0"/>
                  </a:moveTo>
                  <a:cubicBezTo>
                    <a:pt x="0" y="0"/>
                    <a:pt x="1" y="1"/>
                    <a:pt x="1" y="1"/>
                  </a:cubicBezTo>
                  <a:cubicBezTo>
                    <a:pt x="2" y="0"/>
                    <a:pt x="2" y="0"/>
                    <a:pt x="2" y="0"/>
                  </a:cubicBez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46" name="Freeform 749"/>
            <p:cNvSpPr>
              <a:spLocks/>
            </p:cNvSpPr>
            <p:nvPr/>
          </p:nvSpPr>
          <p:spPr bwMode="auto">
            <a:xfrm>
              <a:off x="6274106" y="3311477"/>
              <a:ext cx="5693" cy="4066"/>
            </a:xfrm>
            <a:custGeom>
              <a:avLst/>
              <a:gdLst>
                <a:gd name="T0" fmla="*/ 0 w 7"/>
                <a:gd name="T1" fmla="*/ 3 h 5"/>
                <a:gd name="T2" fmla="*/ 4 w 7"/>
                <a:gd name="T3" fmla="*/ 5 h 5"/>
                <a:gd name="T4" fmla="*/ 7 w 7"/>
                <a:gd name="T5" fmla="*/ 3 h 5"/>
                <a:gd name="T6" fmla="*/ 7 w 7"/>
                <a:gd name="T7" fmla="*/ 0 h 5"/>
                <a:gd name="T8" fmla="*/ 2 w 7"/>
                <a:gd name="T9" fmla="*/ 0 h 5"/>
                <a:gd name="T10" fmla="*/ 0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0" y="3"/>
                  </a:moveTo>
                  <a:lnTo>
                    <a:pt x="4" y="5"/>
                  </a:lnTo>
                  <a:lnTo>
                    <a:pt x="7" y="3"/>
                  </a:lnTo>
                  <a:lnTo>
                    <a:pt x="7" y="0"/>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47" name="Freeform 750"/>
            <p:cNvSpPr>
              <a:spLocks/>
            </p:cNvSpPr>
            <p:nvPr/>
          </p:nvSpPr>
          <p:spPr bwMode="auto">
            <a:xfrm>
              <a:off x="6281424" y="3315544"/>
              <a:ext cx="1626" cy="1627"/>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0" y="0"/>
                    <a:pt x="0" y="0"/>
                  </a:cubicBezTo>
                  <a:lnTo>
                    <a:pt x="0"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48" name="Freeform 751"/>
            <p:cNvSpPr>
              <a:spLocks/>
            </p:cNvSpPr>
            <p:nvPr/>
          </p:nvSpPr>
          <p:spPr bwMode="auto">
            <a:xfrm>
              <a:off x="6283052" y="3319610"/>
              <a:ext cx="4066" cy="3253"/>
            </a:xfrm>
            <a:custGeom>
              <a:avLst/>
              <a:gdLst>
                <a:gd name="T0" fmla="*/ 5 w 5"/>
                <a:gd name="T1" fmla="*/ 2 h 4"/>
                <a:gd name="T2" fmla="*/ 5 w 5"/>
                <a:gd name="T3" fmla="*/ 0 h 4"/>
                <a:gd name="T4" fmla="*/ 3 w 5"/>
                <a:gd name="T5" fmla="*/ 2 h 4"/>
                <a:gd name="T6" fmla="*/ 0 w 5"/>
                <a:gd name="T7" fmla="*/ 2 h 4"/>
                <a:gd name="T8" fmla="*/ 3 w 5"/>
                <a:gd name="T9" fmla="*/ 4 h 4"/>
                <a:gd name="T10" fmla="*/ 5 w 5"/>
                <a:gd name="T11" fmla="*/ 2 h 4"/>
              </a:gdLst>
              <a:ahLst/>
              <a:cxnLst>
                <a:cxn ang="0">
                  <a:pos x="T0" y="T1"/>
                </a:cxn>
                <a:cxn ang="0">
                  <a:pos x="T2" y="T3"/>
                </a:cxn>
                <a:cxn ang="0">
                  <a:pos x="T4" y="T5"/>
                </a:cxn>
                <a:cxn ang="0">
                  <a:pos x="T6" y="T7"/>
                </a:cxn>
                <a:cxn ang="0">
                  <a:pos x="T8" y="T9"/>
                </a:cxn>
                <a:cxn ang="0">
                  <a:pos x="T10" y="T11"/>
                </a:cxn>
              </a:cxnLst>
              <a:rect l="0" t="0" r="r" b="b"/>
              <a:pathLst>
                <a:path w="5" h="4">
                  <a:moveTo>
                    <a:pt x="5" y="2"/>
                  </a:moveTo>
                  <a:lnTo>
                    <a:pt x="5" y="0"/>
                  </a:lnTo>
                  <a:lnTo>
                    <a:pt x="3" y="2"/>
                  </a:lnTo>
                  <a:lnTo>
                    <a:pt x="0" y="2"/>
                  </a:lnTo>
                  <a:lnTo>
                    <a:pt x="3" y="4"/>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49" name="Freeform 752"/>
            <p:cNvSpPr>
              <a:spLocks/>
            </p:cNvSpPr>
            <p:nvPr/>
          </p:nvSpPr>
          <p:spPr bwMode="auto">
            <a:xfrm>
              <a:off x="6237509" y="3308224"/>
              <a:ext cx="13013" cy="13013"/>
            </a:xfrm>
            <a:custGeom>
              <a:avLst/>
              <a:gdLst>
                <a:gd name="T0" fmla="*/ 2 w 16"/>
                <a:gd name="T1" fmla="*/ 7 h 16"/>
                <a:gd name="T2" fmla="*/ 0 w 16"/>
                <a:gd name="T3" fmla="*/ 9 h 16"/>
                <a:gd name="T4" fmla="*/ 2 w 16"/>
                <a:gd name="T5" fmla="*/ 9 h 16"/>
                <a:gd name="T6" fmla="*/ 4 w 16"/>
                <a:gd name="T7" fmla="*/ 14 h 16"/>
                <a:gd name="T8" fmla="*/ 9 w 16"/>
                <a:gd name="T9" fmla="*/ 14 h 16"/>
                <a:gd name="T10" fmla="*/ 12 w 16"/>
                <a:gd name="T11" fmla="*/ 16 h 16"/>
                <a:gd name="T12" fmla="*/ 16 w 16"/>
                <a:gd name="T13" fmla="*/ 16 h 16"/>
                <a:gd name="T14" fmla="*/ 14 w 16"/>
                <a:gd name="T15" fmla="*/ 11 h 16"/>
                <a:gd name="T16" fmla="*/ 12 w 16"/>
                <a:gd name="T17" fmla="*/ 11 h 16"/>
                <a:gd name="T18" fmla="*/ 9 w 16"/>
                <a:gd name="T19" fmla="*/ 9 h 16"/>
                <a:gd name="T20" fmla="*/ 12 w 16"/>
                <a:gd name="T21" fmla="*/ 7 h 16"/>
                <a:gd name="T22" fmla="*/ 14 w 16"/>
                <a:gd name="T23" fmla="*/ 7 h 16"/>
                <a:gd name="T24" fmla="*/ 14 w 16"/>
                <a:gd name="T25" fmla="*/ 4 h 16"/>
                <a:gd name="T26" fmla="*/ 7 w 16"/>
                <a:gd name="T27" fmla="*/ 0 h 16"/>
                <a:gd name="T28" fmla="*/ 4 w 16"/>
                <a:gd name="T29" fmla="*/ 2 h 16"/>
                <a:gd name="T30" fmla="*/ 4 w 16"/>
                <a:gd name="T31" fmla="*/ 4 h 16"/>
                <a:gd name="T32" fmla="*/ 7 w 16"/>
                <a:gd name="T33" fmla="*/ 7 h 16"/>
                <a:gd name="T34" fmla="*/ 7 w 16"/>
                <a:gd name="T35" fmla="*/ 7 h 16"/>
                <a:gd name="T36" fmla="*/ 2 w 16"/>
                <a:gd name="T37" fmla="*/ 7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16">
                  <a:moveTo>
                    <a:pt x="2" y="7"/>
                  </a:moveTo>
                  <a:lnTo>
                    <a:pt x="0" y="9"/>
                  </a:lnTo>
                  <a:lnTo>
                    <a:pt x="2" y="9"/>
                  </a:lnTo>
                  <a:lnTo>
                    <a:pt x="4" y="14"/>
                  </a:lnTo>
                  <a:lnTo>
                    <a:pt x="9" y="14"/>
                  </a:lnTo>
                  <a:lnTo>
                    <a:pt x="12" y="16"/>
                  </a:lnTo>
                  <a:lnTo>
                    <a:pt x="16" y="16"/>
                  </a:lnTo>
                  <a:lnTo>
                    <a:pt x="14" y="11"/>
                  </a:lnTo>
                  <a:lnTo>
                    <a:pt x="12" y="11"/>
                  </a:lnTo>
                  <a:lnTo>
                    <a:pt x="9" y="9"/>
                  </a:lnTo>
                  <a:lnTo>
                    <a:pt x="12" y="7"/>
                  </a:lnTo>
                  <a:lnTo>
                    <a:pt x="14" y="7"/>
                  </a:lnTo>
                  <a:lnTo>
                    <a:pt x="14" y="4"/>
                  </a:lnTo>
                  <a:lnTo>
                    <a:pt x="7" y="0"/>
                  </a:lnTo>
                  <a:lnTo>
                    <a:pt x="4" y="2"/>
                  </a:lnTo>
                  <a:lnTo>
                    <a:pt x="4" y="4"/>
                  </a:lnTo>
                  <a:lnTo>
                    <a:pt x="7" y="7"/>
                  </a:lnTo>
                  <a:lnTo>
                    <a:pt x="7" y="7"/>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50" name="Freeform 753"/>
            <p:cNvSpPr>
              <a:spLocks/>
            </p:cNvSpPr>
            <p:nvPr/>
          </p:nvSpPr>
          <p:spPr bwMode="auto">
            <a:xfrm>
              <a:off x="6268412" y="3308224"/>
              <a:ext cx="3253" cy="3253"/>
            </a:xfrm>
            <a:custGeom>
              <a:avLst/>
              <a:gdLst>
                <a:gd name="T0" fmla="*/ 4 w 4"/>
                <a:gd name="T1" fmla="*/ 2 h 4"/>
                <a:gd name="T2" fmla="*/ 0 w 4"/>
                <a:gd name="T3" fmla="*/ 0 h 4"/>
                <a:gd name="T4" fmla="*/ 0 w 4"/>
                <a:gd name="T5" fmla="*/ 2 h 4"/>
                <a:gd name="T6" fmla="*/ 2 w 4"/>
                <a:gd name="T7" fmla="*/ 4 h 4"/>
                <a:gd name="T8" fmla="*/ 4 w 4"/>
                <a:gd name="T9" fmla="*/ 2 h 4"/>
              </a:gdLst>
              <a:ahLst/>
              <a:cxnLst>
                <a:cxn ang="0">
                  <a:pos x="T0" y="T1"/>
                </a:cxn>
                <a:cxn ang="0">
                  <a:pos x="T2" y="T3"/>
                </a:cxn>
                <a:cxn ang="0">
                  <a:pos x="T4" y="T5"/>
                </a:cxn>
                <a:cxn ang="0">
                  <a:pos x="T6" y="T7"/>
                </a:cxn>
                <a:cxn ang="0">
                  <a:pos x="T8" y="T9"/>
                </a:cxn>
              </a:cxnLst>
              <a:rect l="0" t="0" r="r" b="b"/>
              <a:pathLst>
                <a:path w="4" h="4">
                  <a:moveTo>
                    <a:pt x="4" y="2"/>
                  </a:moveTo>
                  <a:lnTo>
                    <a:pt x="0" y="0"/>
                  </a:lnTo>
                  <a:lnTo>
                    <a:pt x="0" y="2"/>
                  </a:lnTo>
                  <a:lnTo>
                    <a:pt x="2" y="4"/>
                  </a:lnTo>
                  <a:lnTo>
                    <a:pt x="4"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51" name="Freeform 754"/>
            <p:cNvSpPr>
              <a:spLocks/>
            </p:cNvSpPr>
            <p:nvPr/>
          </p:nvSpPr>
          <p:spPr bwMode="auto">
            <a:xfrm>
              <a:off x="6254587" y="3229337"/>
              <a:ext cx="1626" cy="1627"/>
            </a:xfrm>
            <a:custGeom>
              <a:avLst/>
              <a:gdLst>
                <a:gd name="T0" fmla="*/ 2 w 2"/>
                <a:gd name="T1" fmla="*/ 2 h 2"/>
                <a:gd name="T2" fmla="*/ 0 w 2"/>
                <a:gd name="T3" fmla="*/ 0 h 2"/>
                <a:gd name="T4" fmla="*/ 0 w 2"/>
                <a:gd name="T5" fmla="*/ 2 h 2"/>
                <a:gd name="T6" fmla="*/ 0 w 2"/>
                <a:gd name="T7" fmla="*/ 2 h 2"/>
                <a:gd name="T8" fmla="*/ 2 w 2"/>
                <a:gd name="T9" fmla="*/ 2 h 2"/>
              </a:gdLst>
              <a:ahLst/>
              <a:cxnLst>
                <a:cxn ang="0">
                  <a:pos x="T0" y="T1"/>
                </a:cxn>
                <a:cxn ang="0">
                  <a:pos x="T2" y="T3"/>
                </a:cxn>
                <a:cxn ang="0">
                  <a:pos x="T4" y="T5"/>
                </a:cxn>
                <a:cxn ang="0">
                  <a:pos x="T6" y="T7"/>
                </a:cxn>
                <a:cxn ang="0">
                  <a:pos x="T8" y="T9"/>
                </a:cxn>
              </a:cxnLst>
              <a:rect l="0" t="0" r="r" b="b"/>
              <a:pathLst>
                <a:path w="2" h="2">
                  <a:moveTo>
                    <a:pt x="2" y="2"/>
                  </a:moveTo>
                  <a:lnTo>
                    <a:pt x="0" y="0"/>
                  </a:lnTo>
                  <a:lnTo>
                    <a:pt x="0" y="2"/>
                  </a:lnTo>
                  <a:lnTo>
                    <a:pt x="0" y="2"/>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52" name="Freeform 755"/>
            <p:cNvSpPr>
              <a:spLocks/>
            </p:cNvSpPr>
            <p:nvPr/>
          </p:nvSpPr>
          <p:spPr bwMode="auto">
            <a:xfrm>
              <a:off x="6250521" y="3232589"/>
              <a:ext cx="5693" cy="4066"/>
            </a:xfrm>
            <a:custGeom>
              <a:avLst/>
              <a:gdLst>
                <a:gd name="T0" fmla="*/ 0 w 7"/>
                <a:gd name="T1" fmla="*/ 3 h 5"/>
                <a:gd name="T2" fmla="*/ 3 w 7"/>
                <a:gd name="T3" fmla="*/ 5 h 5"/>
                <a:gd name="T4" fmla="*/ 7 w 7"/>
                <a:gd name="T5" fmla="*/ 5 h 5"/>
                <a:gd name="T6" fmla="*/ 7 w 7"/>
                <a:gd name="T7" fmla="*/ 0 h 5"/>
                <a:gd name="T8" fmla="*/ 5 w 7"/>
                <a:gd name="T9" fmla="*/ 3 h 5"/>
                <a:gd name="T10" fmla="*/ 3 w 7"/>
                <a:gd name="T11" fmla="*/ 0 h 5"/>
                <a:gd name="T12" fmla="*/ 0 w 7"/>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0" y="3"/>
                  </a:moveTo>
                  <a:lnTo>
                    <a:pt x="3" y="5"/>
                  </a:lnTo>
                  <a:lnTo>
                    <a:pt x="7" y="5"/>
                  </a:lnTo>
                  <a:lnTo>
                    <a:pt x="7" y="0"/>
                  </a:lnTo>
                  <a:lnTo>
                    <a:pt x="5" y="3"/>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53" name="Freeform 756"/>
            <p:cNvSpPr>
              <a:spLocks/>
            </p:cNvSpPr>
            <p:nvPr/>
          </p:nvSpPr>
          <p:spPr bwMode="auto">
            <a:xfrm>
              <a:off x="6292810" y="3356207"/>
              <a:ext cx="5693" cy="5693"/>
            </a:xfrm>
            <a:custGeom>
              <a:avLst/>
              <a:gdLst>
                <a:gd name="T0" fmla="*/ 0 w 7"/>
                <a:gd name="T1" fmla="*/ 2 h 7"/>
                <a:gd name="T2" fmla="*/ 5 w 7"/>
                <a:gd name="T3" fmla="*/ 7 h 7"/>
                <a:gd name="T4" fmla="*/ 7 w 7"/>
                <a:gd name="T5" fmla="*/ 4 h 7"/>
                <a:gd name="T6" fmla="*/ 5 w 7"/>
                <a:gd name="T7" fmla="*/ 0 h 7"/>
                <a:gd name="T8" fmla="*/ 0 w 7"/>
                <a:gd name="T9" fmla="*/ 0 h 7"/>
                <a:gd name="T10" fmla="*/ 0 w 7"/>
                <a:gd name="T11" fmla="*/ 2 h 7"/>
              </a:gdLst>
              <a:ahLst/>
              <a:cxnLst>
                <a:cxn ang="0">
                  <a:pos x="T0" y="T1"/>
                </a:cxn>
                <a:cxn ang="0">
                  <a:pos x="T2" y="T3"/>
                </a:cxn>
                <a:cxn ang="0">
                  <a:pos x="T4" y="T5"/>
                </a:cxn>
                <a:cxn ang="0">
                  <a:pos x="T6" y="T7"/>
                </a:cxn>
                <a:cxn ang="0">
                  <a:pos x="T8" y="T9"/>
                </a:cxn>
                <a:cxn ang="0">
                  <a:pos x="T10" y="T11"/>
                </a:cxn>
              </a:cxnLst>
              <a:rect l="0" t="0" r="r" b="b"/>
              <a:pathLst>
                <a:path w="7" h="7">
                  <a:moveTo>
                    <a:pt x="0" y="2"/>
                  </a:moveTo>
                  <a:lnTo>
                    <a:pt x="5" y="7"/>
                  </a:lnTo>
                  <a:lnTo>
                    <a:pt x="7" y="4"/>
                  </a:lnTo>
                  <a:lnTo>
                    <a:pt x="5"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54" name="Freeform 757"/>
            <p:cNvSpPr>
              <a:spLocks/>
            </p:cNvSpPr>
            <p:nvPr/>
          </p:nvSpPr>
          <p:spPr bwMode="auto">
            <a:xfrm>
              <a:off x="6277358" y="3346448"/>
              <a:ext cx="15452" cy="9760"/>
            </a:xfrm>
            <a:custGeom>
              <a:avLst/>
              <a:gdLst>
                <a:gd name="T0" fmla="*/ 3 w 19"/>
                <a:gd name="T1" fmla="*/ 9 h 12"/>
                <a:gd name="T2" fmla="*/ 5 w 19"/>
                <a:gd name="T3" fmla="*/ 7 h 12"/>
                <a:gd name="T4" fmla="*/ 10 w 19"/>
                <a:gd name="T5" fmla="*/ 7 h 12"/>
                <a:gd name="T6" fmla="*/ 12 w 19"/>
                <a:gd name="T7" fmla="*/ 12 h 12"/>
                <a:gd name="T8" fmla="*/ 12 w 19"/>
                <a:gd name="T9" fmla="*/ 9 h 12"/>
                <a:gd name="T10" fmla="*/ 17 w 19"/>
                <a:gd name="T11" fmla="*/ 7 h 12"/>
                <a:gd name="T12" fmla="*/ 19 w 19"/>
                <a:gd name="T13" fmla="*/ 7 h 12"/>
                <a:gd name="T14" fmla="*/ 17 w 19"/>
                <a:gd name="T15" fmla="*/ 2 h 12"/>
                <a:gd name="T16" fmla="*/ 15 w 19"/>
                <a:gd name="T17" fmla="*/ 2 h 12"/>
                <a:gd name="T18" fmla="*/ 12 w 19"/>
                <a:gd name="T19" fmla="*/ 0 h 12"/>
                <a:gd name="T20" fmla="*/ 10 w 19"/>
                <a:gd name="T21" fmla="*/ 0 h 12"/>
                <a:gd name="T22" fmla="*/ 10 w 19"/>
                <a:gd name="T23" fmla="*/ 2 h 12"/>
                <a:gd name="T24" fmla="*/ 7 w 19"/>
                <a:gd name="T25" fmla="*/ 5 h 12"/>
                <a:gd name="T26" fmla="*/ 0 w 19"/>
                <a:gd name="T27" fmla="*/ 7 h 12"/>
                <a:gd name="T28" fmla="*/ 3 w 19"/>
                <a:gd name="T2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12">
                  <a:moveTo>
                    <a:pt x="3" y="9"/>
                  </a:moveTo>
                  <a:lnTo>
                    <a:pt x="5" y="7"/>
                  </a:lnTo>
                  <a:lnTo>
                    <a:pt x="10" y="7"/>
                  </a:lnTo>
                  <a:lnTo>
                    <a:pt x="12" y="12"/>
                  </a:lnTo>
                  <a:lnTo>
                    <a:pt x="12" y="9"/>
                  </a:lnTo>
                  <a:lnTo>
                    <a:pt x="17" y="7"/>
                  </a:lnTo>
                  <a:lnTo>
                    <a:pt x="19" y="7"/>
                  </a:lnTo>
                  <a:lnTo>
                    <a:pt x="17" y="2"/>
                  </a:lnTo>
                  <a:lnTo>
                    <a:pt x="15" y="2"/>
                  </a:lnTo>
                  <a:lnTo>
                    <a:pt x="12" y="0"/>
                  </a:lnTo>
                  <a:lnTo>
                    <a:pt x="10" y="0"/>
                  </a:lnTo>
                  <a:lnTo>
                    <a:pt x="10" y="2"/>
                  </a:lnTo>
                  <a:lnTo>
                    <a:pt x="7" y="5"/>
                  </a:lnTo>
                  <a:lnTo>
                    <a:pt x="0" y="7"/>
                  </a:lnTo>
                  <a:lnTo>
                    <a:pt x="3"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55" name="Freeform 758"/>
            <p:cNvSpPr>
              <a:spLocks/>
            </p:cNvSpPr>
            <p:nvPr/>
          </p:nvSpPr>
          <p:spPr bwMode="auto">
            <a:xfrm>
              <a:off x="6275731" y="3357834"/>
              <a:ext cx="19518" cy="19518"/>
            </a:xfrm>
            <a:custGeom>
              <a:avLst/>
              <a:gdLst>
                <a:gd name="T0" fmla="*/ 12 w 24"/>
                <a:gd name="T1" fmla="*/ 0 h 24"/>
                <a:gd name="T2" fmla="*/ 12 w 24"/>
                <a:gd name="T3" fmla="*/ 0 h 24"/>
                <a:gd name="T4" fmla="*/ 9 w 24"/>
                <a:gd name="T5" fmla="*/ 2 h 24"/>
                <a:gd name="T6" fmla="*/ 7 w 24"/>
                <a:gd name="T7" fmla="*/ 2 h 24"/>
                <a:gd name="T8" fmla="*/ 5 w 24"/>
                <a:gd name="T9" fmla="*/ 5 h 24"/>
                <a:gd name="T10" fmla="*/ 5 w 24"/>
                <a:gd name="T11" fmla="*/ 2 h 24"/>
                <a:gd name="T12" fmla="*/ 2 w 24"/>
                <a:gd name="T13" fmla="*/ 2 h 24"/>
                <a:gd name="T14" fmla="*/ 2 w 24"/>
                <a:gd name="T15" fmla="*/ 5 h 24"/>
                <a:gd name="T16" fmla="*/ 0 w 24"/>
                <a:gd name="T17" fmla="*/ 5 h 24"/>
                <a:gd name="T18" fmla="*/ 2 w 24"/>
                <a:gd name="T19" fmla="*/ 5 h 24"/>
                <a:gd name="T20" fmla="*/ 2 w 24"/>
                <a:gd name="T21" fmla="*/ 7 h 24"/>
                <a:gd name="T22" fmla="*/ 0 w 24"/>
                <a:gd name="T23" fmla="*/ 10 h 24"/>
                <a:gd name="T24" fmla="*/ 0 w 24"/>
                <a:gd name="T25" fmla="*/ 12 h 24"/>
                <a:gd name="T26" fmla="*/ 5 w 24"/>
                <a:gd name="T27" fmla="*/ 12 h 24"/>
                <a:gd name="T28" fmla="*/ 7 w 24"/>
                <a:gd name="T29" fmla="*/ 14 h 24"/>
                <a:gd name="T30" fmla="*/ 7 w 24"/>
                <a:gd name="T31" fmla="*/ 19 h 24"/>
                <a:gd name="T32" fmla="*/ 5 w 24"/>
                <a:gd name="T33" fmla="*/ 19 h 24"/>
                <a:gd name="T34" fmla="*/ 2 w 24"/>
                <a:gd name="T35" fmla="*/ 24 h 24"/>
                <a:gd name="T36" fmla="*/ 5 w 24"/>
                <a:gd name="T37" fmla="*/ 24 h 24"/>
                <a:gd name="T38" fmla="*/ 7 w 24"/>
                <a:gd name="T39" fmla="*/ 21 h 24"/>
                <a:gd name="T40" fmla="*/ 7 w 24"/>
                <a:gd name="T41" fmla="*/ 19 h 24"/>
                <a:gd name="T42" fmla="*/ 9 w 24"/>
                <a:gd name="T43" fmla="*/ 14 h 24"/>
                <a:gd name="T44" fmla="*/ 17 w 24"/>
                <a:gd name="T45" fmla="*/ 12 h 24"/>
                <a:gd name="T46" fmla="*/ 19 w 24"/>
                <a:gd name="T47" fmla="*/ 10 h 24"/>
                <a:gd name="T48" fmla="*/ 21 w 24"/>
                <a:gd name="T49" fmla="*/ 7 h 24"/>
                <a:gd name="T50" fmla="*/ 24 w 24"/>
                <a:gd name="T51" fmla="*/ 7 h 24"/>
                <a:gd name="T52" fmla="*/ 24 w 24"/>
                <a:gd name="T53" fmla="*/ 7 h 24"/>
                <a:gd name="T54" fmla="*/ 24 w 24"/>
                <a:gd name="T55" fmla="*/ 5 h 24"/>
                <a:gd name="T56" fmla="*/ 21 w 24"/>
                <a:gd name="T57" fmla="*/ 2 h 24"/>
                <a:gd name="T58" fmla="*/ 19 w 24"/>
                <a:gd name="T59" fmla="*/ 0 h 24"/>
                <a:gd name="T60" fmla="*/ 12 w 24"/>
                <a:gd name="T6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 h="24">
                  <a:moveTo>
                    <a:pt x="12" y="0"/>
                  </a:moveTo>
                  <a:lnTo>
                    <a:pt x="12" y="0"/>
                  </a:lnTo>
                  <a:lnTo>
                    <a:pt x="9" y="2"/>
                  </a:lnTo>
                  <a:lnTo>
                    <a:pt x="7" y="2"/>
                  </a:lnTo>
                  <a:lnTo>
                    <a:pt x="5" y="5"/>
                  </a:lnTo>
                  <a:lnTo>
                    <a:pt x="5" y="2"/>
                  </a:lnTo>
                  <a:lnTo>
                    <a:pt x="2" y="2"/>
                  </a:lnTo>
                  <a:lnTo>
                    <a:pt x="2" y="5"/>
                  </a:lnTo>
                  <a:lnTo>
                    <a:pt x="0" y="5"/>
                  </a:lnTo>
                  <a:lnTo>
                    <a:pt x="2" y="5"/>
                  </a:lnTo>
                  <a:lnTo>
                    <a:pt x="2" y="7"/>
                  </a:lnTo>
                  <a:lnTo>
                    <a:pt x="0" y="10"/>
                  </a:lnTo>
                  <a:lnTo>
                    <a:pt x="0" y="12"/>
                  </a:lnTo>
                  <a:lnTo>
                    <a:pt x="5" y="12"/>
                  </a:lnTo>
                  <a:lnTo>
                    <a:pt x="7" y="14"/>
                  </a:lnTo>
                  <a:lnTo>
                    <a:pt x="7" y="19"/>
                  </a:lnTo>
                  <a:lnTo>
                    <a:pt x="5" y="19"/>
                  </a:lnTo>
                  <a:lnTo>
                    <a:pt x="2" y="24"/>
                  </a:lnTo>
                  <a:lnTo>
                    <a:pt x="5" y="24"/>
                  </a:lnTo>
                  <a:lnTo>
                    <a:pt x="7" y="21"/>
                  </a:lnTo>
                  <a:lnTo>
                    <a:pt x="7" y="19"/>
                  </a:lnTo>
                  <a:lnTo>
                    <a:pt x="9" y="14"/>
                  </a:lnTo>
                  <a:lnTo>
                    <a:pt x="17" y="12"/>
                  </a:lnTo>
                  <a:lnTo>
                    <a:pt x="19" y="10"/>
                  </a:lnTo>
                  <a:lnTo>
                    <a:pt x="21" y="7"/>
                  </a:lnTo>
                  <a:lnTo>
                    <a:pt x="24" y="7"/>
                  </a:lnTo>
                  <a:lnTo>
                    <a:pt x="24" y="7"/>
                  </a:lnTo>
                  <a:lnTo>
                    <a:pt x="24" y="5"/>
                  </a:lnTo>
                  <a:lnTo>
                    <a:pt x="21" y="2"/>
                  </a:lnTo>
                  <a:lnTo>
                    <a:pt x="19" y="0"/>
                  </a:lnTo>
                  <a:lnTo>
                    <a:pt x="1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56" name="Freeform 759"/>
            <p:cNvSpPr>
              <a:spLocks/>
            </p:cNvSpPr>
            <p:nvPr/>
          </p:nvSpPr>
          <p:spPr bwMode="auto">
            <a:xfrm>
              <a:off x="6298504" y="3326930"/>
              <a:ext cx="65876" cy="61809"/>
            </a:xfrm>
            <a:custGeom>
              <a:avLst/>
              <a:gdLst>
                <a:gd name="T0" fmla="*/ 31 w 81"/>
                <a:gd name="T1" fmla="*/ 55 h 76"/>
                <a:gd name="T2" fmla="*/ 38 w 81"/>
                <a:gd name="T3" fmla="*/ 59 h 76"/>
                <a:gd name="T4" fmla="*/ 43 w 81"/>
                <a:gd name="T5" fmla="*/ 57 h 76"/>
                <a:gd name="T6" fmla="*/ 48 w 81"/>
                <a:gd name="T7" fmla="*/ 59 h 76"/>
                <a:gd name="T8" fmla="*/ 55 w 81"/>
                <a:gd name="T9" fmla="*/ 69 h 76"/>
                <a:gd name="T10" fmla="*/ 62 w 81"/>
                <a:gd name="T11" fmla="*/ 76 h 76"/>
                <a:gd name="T12" fmla="*/ 76 w 81"/>
                <a:gd name="T13" fmla="*/ 74 h 76"/>
                <a:gd name="T14" fmla="*/ 78 w 81"/>
                <a:gd name="T15" fmla="*/ 64 h 76"/>
                <a:gd name="T16" fmla="*/ 81 w 81"/>
                <a:gd name="T17" fmla="*/ 57 h 76"/>
                <a:gd name="T18" fmla="*/ 74 w 81"/>
                <a:gd name="T19" fmla="*/ 26 h 76"/>
                <a:gd name="T20" fmla="*/ 76 w 81"/>
                <a:gd name="T21" fmla="*/ 19 h 76"/>
                <a:gd name="T22" fmla="*/ 81 w 81"/>
                <a:gd name="T23" fmla="*/ 12 h 76"/>
                <a:gd name="T24" fmla="*/ 78 w 81"/>
                <a:gd name="T25" fmla="*/ 10 h 76"/>
                <a:gd name="T26" fmla="*/ 62 w 81"/>
                <a:gd name="T27" fmla="*/ 10 h 76"/>
                <a:gd name="T28" fmla="*/ 45 w 81"/>
                <a:gd name="T29" fmla="*/ 5 h 76"/>
                <a:gd name="T30" fmla="*/ 38 w 81"/>
                <a:gd name="T31" fmla="*/ 5 h 76"/>
                <a:gd name="T32" fmla="*/ 34 w 81"/>
                <a:gd name="T33" fmla="*/ 3 h 76"/>
                <a:gd name="T34" fmla="*/ 31 w 81"/>
                <a:gd name="T35" fmla="*/ 5 h 76"/>
                <a:gd name="T36" fmla="*/ 31 w 81"/>
                <a:gd name="T37" fmla="*/ 10 h 76"/>
                <a:gd name="T38" fmla="*/ 22 w 81"/>
                <a:gd name="T39" fmla="*/ 7 h 76"/>
                <a:gd name="T40" fmla="*/ 19 w 81"/>
                <a:gd name="T41" fmla="*/ 10 h 76"/>
                <a:gd name="T42" fmla="*/ 12 w 81"/>
                <a:gd name="T43" fmla="*/ 10 h 76"/>
                <a:gd name="T44" fmla="*/ 7 w 81"/>
                <a:gd name="T45" fmla="*/ 14 h 76"/>
                <a:gd name="T46" fmla="*/ 0 w 81"/>
                <a:gd name="T47" fmla="*/ 19 h 76"/>
                <a:gd name="T48" fmla="*/ 3 w 81"/>
                <a:gd name="T49" fmla="*/ 33 h 76"/>
                <a:gd name="T50" fmla="*/ 7 w 81"/>
                <a:gd name="T51" fmla="*/ 33 h 76"/>
                <a:gd name="T52" fmla="*/ 3 w 81"/>
                <a:gd name="T53" fmla="*/ 36 h 76"/>
                <a:gd name="T54" fmla="*/ 5 w 81"/>
                <a:gd name="T55" fmla="*/ 48 h 76"/>
                <a:gd name="T56" fmla="*/ 15 w 81"/>
                <a:gd name="T57" fmla="*/ 52 h 76"/>
                <a:gd name="T58" fmla="*/ 19 w 81"/>
                <a:gd name="T59" fmla="*/ 45 h 76"/>
                <a:gd name="T60" fmla="*/ 17 w 81"/>
                <a:gd name="T61" fmla="*/ 57 h 76"/>
                <a:gd name="T62" fmla="*/ 19 w 81"/>
                <a:gd name="T6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76">
                  <a:moveTo>
                    <a:pt x="26" y="57"/>
                  </a:moveTo>
                  <a:lnTo>
                    <a:pt x="31" y="55"/>
                  </a:lnTo>
                  <a:lnTo>
                    <a:pt x="36" y="59"/>
                  </a:lnTo>
                  <a:lnTo>
                    <a:pt x="38" y="59"/>
                  </a:lnTo>
                  <a:lnTo>
                    <a:pt x="41" y="55"/>
                  </a:lnTo>
                  <a:lnTo>
                    <a:pt x="43" y="57"/>
                  </a:lnTo>
                  <a:lnTo>
                    <a:pt x="43" y="59"/>
                  </a:lnTo>
                  <a:lnTo>
                    <a:pt x="48" y="59"/>
                  </a:lnTo>
                  <a:lnTo>
                    <a:pt x="52" y="64"/>
                  </a:lnTo>
                  <a:lnTo>
                    <a:pt x="55" y="69"/>
                  </a:lnTo>
                  <a:lnTo>
                    <a:pt x="60" y="71"/>
                  </a:lnTo>
                  <a:lnTo>
                    <a:pt x="62" y="76"/>
                  </a:lnTo>
                  <a:lnTo>
                    <a:pt x="69" y="71"/>
                  </a:lnTo>
                  <a:lnTo>
                    <a:pt x="76" y="74"/>
                  </a:lnTo>
                  <a:lnTo>
                    <a:pt x="78" y="69"/>
                  </a:lnTo>
                  <a:lnTo>
                    <a:pt x="78" y="64"/>
                  </a:lnTo>
                  <a:lnTo>
                    <a:pt x="81" y="62"/>
                  </a:lnTo>
                  <a:lnTo>
                    <a:pt x="81" y="57"/>
                  </a:lnTo>
                  <a:lnTo>
                    <a:pt x="71" y="40"/>
                  </a:lnTo>
                  <a:lnTo>
                    <a:pt x="74" y="26"/>
                  </a:lnTo>
                  <a:lnTo>
                    <a:pt x="76" y="24"/>
                  </a:lnTo>
                  <a:lnTo>
                    <a:pt x="76" y="19"/>
                  </a:lnTo>
                  <a:lnTo>
                    <a:pt x="81" y="14"/>
                  </a:lnTo>
                  <a:lnTo>
                    <a:pt x="81" y="12"/>
                  </a:lnTo>
                  <a:lnTo>
                    <a:pt x="81" y="12"/>
                  </a:lnTo>
                  <a:lnTo>
                    <a:pt x="78" y="10"/>
                  </a:lnTo>
                  <a:lnTo>
                    <a:pt x="78" y="10"/>
                  </a:lnTo>
                  <a:lnTo>
                    <a:pt x="62" y="10"/>
                  </a:lnTo>
                  <a:lnTo>
                    <a:pt x="55" y="5"/>
                  </a:lnTo>
                  <a:lnTo>
                    <a:pt x="45" y="5"/>
                  </a:lnTo>
                  <a:lnTo>
                    <a:pt x="43" y="3"/>
                  </a:lnTo>
                  <a:lnTo>
                    <a:pt x="38" y="5"/>
                  </a:lnTo>
                  <a:lnTo>
                    <a:pt x="36" y="0"/>
                  </a:lnTo>
                  <a:lnTo>
                    <a:pt x="34" y="3"/>
                  </a:lnTo>
                  <a:lnTo>
                    <a:pt x="31" y="3"/>
                  </a:lnTo>
                  <a:lnTo>
                    <a:pt x="31" y="5"/>
                  </a:lnTo>
                  <a:lnTo>
                    <a:pt x="34" y="7"/>
                  </a:lnTo>
                  <a:lnTo>
                    <a:pt x="31" y="10"/>
                  </a:lnTo>
                  <a:lnTo>
                    <a:pt x="29" y="7"/>
                  </a:lnTo>
                  <a:lnTo>
                    <a:pt x="22" y="7"/>
                  </a:lnTo>
                  <a:lnTo>
                    <a:pt x="19" y="5"/>
                  </a:lnTo>
                  <a:lnTo>
                    <a:pt x="19" y="10"/>
                  </a:lnTo>
                  <a:lnTo>
                    <a:pt x="15" y="10"/>
                  </a:lnTo>
                  <a:lnTo>
                    <a:pt x="12" y="10"/>
                  </a:lnTo>
                  <a:lnTo>
                    <a:pt x="10" y="14"/>
                  </a:lnTo>
                  <a:lnTo>
                    <a:pt x="7" y="14"/>
                  </a:lnTo>
                  <a:lnTo>
                    <a:pt x="3" y="17"/>
                  </a:lnTo>
                  <a:lnTo>
                    <a:pt x="0" y="19"/>
                  </a:lnTo>
                  <a:lnTo>
                    <a:pt x="0" y="33"/>
                  </a:lnTo>
                  <a:lnTo>
                    <a:pt x="3" y="33"/>
                  </a:lnTo>
                  <a:lnTo>
                    <a:pt x="3" y="33"/>
                  </a:lnTo>
                  <a:lnTo>
                    <a:pt x="7" y="33"/>
                  </a:lnTo>
                  <a:lnTo>
                    <a:pt x="5" y="36"/>
                  </a:lnTo>
                  <a:lnTo>
                    <a:pt x="3" y="36"/>
                  </a:lnTo>
                  <a:lnTo>
                    <a:pt x="3" y="40"/>
                  </a:lnTo>
                  <a:lnTo>
                    <a:pt x="5" y="48"/>
                  </a:lnTo>
                  <a:lnTo>
                    <a:pt x="12" y="52"/>
                  </a:lnTo>
                  <a:lnTo>
                    <a:pt x="15" y="52"/>
                  </a:lnTo>
                  <a:lnTo>
                    <a:pt x="15" y="48"/>
                  </a:lnTo>
                  <a:lnTo>
                    <a:pt x="19" y="45"/>
                  </a:lnTo>
                  <a:lnTo>
                    <a:pt x="19" y="48"/>
                  </a:lnTo>
                  <a:lnTo>
                    <a:pt x="17" y="57"/>
                  </a:lnTo>
                  <a:lnTo>
                    <a:pt x="17" y="59"/>
                  </a:lnTo>
                  <a:lnTo>
                    <a:pt x="19" y="59"/>
                  </a:lnTo>
                  <a:lnTo>
                    <a:pt x="26" y="5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57" name="Freeform 760"/>
            <p:cNvSpPr>
              <a:spLocks/>
            </p:cNvSpPr>
            <p:nvPr/>
          </p:nvSpPr>
          <p:spPr bwMode="auto">
            <a:xfrm>
              <a:off x="6292810" y="3348075"/>
              <a:ext cx="4066" cy="2439"/>
            </a:xfrm>
            <a:custGeom>
              <a:avLst/>
              <a:gdLst>
                <a:gd name="T0" fmla="*/ 3 w 5"/>
                <a:gd name="T1" fmla="*/ 0 h 3"/>
                <a:gd name="T2" fmla="*/ 0 w 5"/>
                <a:gd name="T3" fmla="*/ 0 h 3"/>
                <a:gd name="T4" fmla="*/ 0 w 5"/>
                <a:gd name="T5" fmla="*/ 3 h 3"/>
                <a:gd name="T6" fmla="*/ 5 w 5"/>
                <a:gd name="T7" fmla="*/ 0 h 3"/>
                <a:gd name="T8" fmla="*/ 3 w 5"/>
                <a:gd name="T9" fmla="*/ 0 h 3"/>
              </a:gdLst>
              <a:ahLst/>
              <a:cxnLst>
                <a:cxn ang="0">
                  <a:pos x="T0" y="T1"/>
                </a:cxn>
                <a:cxn ang="0">
                  <a:pos x="T2" y="T3"/>
                </a:cxn>
                <a:cxn ang="0">
                  <a:pos x="T4" y="T5"/>
                </a:cxn>
                <a:cxn ang="0">
                  <a:pos x="T6" y="T7"/>
                </a:cxn>
                <a:cxn ang="0">
                  <a:pos x="T8" y="T9"/>
                </a:cxn>
              </a:cxnLst>
              <a:rect l="0" t="0" r="r" b="b"/>
              <a:pathLst>
                <a:path w="5" h="3">
                  <a:moveTo>
                    <a:pt x="3" y="0"/>
                  </a:moveTo>
                  <a:lnTo>
                    <a:pt x="0" y="0"/>
                  </a:lnTo>
                  <a:lnTo>
                    <a:pt x="0" y="3"/>
                  </a:lnTo>
                  <a:lnTo>
                    <a:pt x="5"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58" name="Freeform 761"/>
            <p:cNvSpPr>
              <a:spLocks/>
            </p:cNvSpPr>
            <p:nvPr/>
          </p:nvSpPr>
          <p:spPr bwMode="auto">
            <a:xfrm>
              <a:off x="6265973" y="3371660"/>
              <a:ext cx="105726" cy="57743"/>
            </a:xfrm>
            <a:custGeom>
              <a:avLst/>
              <a:gdLst>
                <a:gd name="T0" fmla="*/ 17 w 130"/>
                <a:gd name="T1" fmla="*/ 52 h 71"/>
                <a:gd name="T2" fmla="*/ 33 w 130"/>
                <a:gd name="T3" fmla="*/ 49 h 71"/>
                <a:gd name="T4" fmla="*/ 40 w 130"/>
                <a:gd name="T5" fmla="*/ 52 h 71"/>
                <a:gd name="T6" fmla="*/ 47 w 130"/>
                <a:gd name="T7" fmla="*/ 47 h 71"/>
                <a:gd name="T8" fmla="*/ 52 w 130"/>
                <a:gd name="T9" fmla="*/ 49 h 71"/>
                <a:gd name="T10" fmla="*/ 62 w 130"/>
                <a:gd name="T11" fmla="*/ 54 h 71"/>
                <a:gd name="T12" fmla="*/ 71 w 130"/>
                <a:gd name="T13" fmla="*/ 49 h 71"/>
                <a:gd name="T14" fmla="*/ 85 w 130"/>
                <a:gd name="T15" fmla="*/ 54 h 71"/>
                <a:gd name="T16" fmla="*/ 95 w 130"/>
                <a:gd name="T17" fmla="*/ 61 h 71"/>
                <a:gd name="T18" fmla="*/ 104 w 130"/>
                <a:gd name="T19" fmla="*/ 68 h 71"/>
                <a:gd name="T20" fmla="*/ 107 w 130"/>
                <a:gd name="T21" fmla="*/ 71 h 71"/>
                <a:gd name="T22" fmla="*/ 121 w 130"/>
                <a:gd name="T23" fmla="*/ 66 h 71"/>
                <a:gd name="T24" fmla="*/ 126 w 130"/>
                <a:gd name="T25" fmla="*/ 59 h 71"/>
                <a:gd name="T26" fmla="*/ 130 w 130"/>
                <a:gd name="T27" fmla="*/ 54 h 71"/>
                <a:gd name="T28" fmla="*/ 128 w 130"/>
                <a:gd name="T29" fmla="*/ 45 h 71"/>
                <a:gd name="T30" fmla="*/ 123 w 130"/>
                <a:gd name="T31" fmla="*/ 38 h 71"/>
                <a:gd name="T32" fmla="*/ 121 w 130"/>
                <a:gd name="T33" fmla="*/ 28 h 71"/>
                <a:gd name="T34" fmla="*/ 118 w 130"/>
                <a:gd name="T35" fmla="*/ 23 h 71"/>
                <a:gd name="T36" fmla="*/ 118 w 130"/>
                <a:gd name="T37" fmla="*/ 19 h 71"/>
                <a:gd name="T38" fmla="*/ 102 w 130"/>
                <a:gd name="T39" fmla="*/ 21 h 71"/>
                <a:gd name="T40" fmla="*/ 95 w 130"/>
                <a:gd name="T41" fmla="*/ 14 h 71"/>
                <a:gd name="T42" fmla="*/ 88 w 130"/>
                <a:gd name="T43" fmla="*/ 4 h 71"/>
                <a:gd name="T44" fmla="*/ 83 w 130"/>
                <a:gd name="T45" fmla="*/ 2 h 71"/>
                <a:gd name="T46" fmla="*/ 78 w 130"/>
                <a:gd name="T47" fmla="*/ 4 h 71"/>
                <a:gd name="T48" fmla="*/ 71 w 130"/>
                <a:gd name="T49" fmla="*/ 0 h 71"/>
                <a:gd name="T50" fmla="*/ 59 w 130"/>
                <a:gd name="T51" fmla="*/ 4 h 71"/>
                <a:gd name="T52" fmla="*/ 57 w 130"/>
                <a:gd name="T53" fmla="*/ 11 h 71"/>
                <a:gd name="T54" fmla="*/ 57 w 130"/>
                <a:gd name="T55" fmla="*/ 26 h 71"/>
                <a:gd name="T56" fmla="*/ 45 w 130"/>
                <a:gd name="T57" fmla="*/ 33 h 71"/>
                <a:gd name="T58" fmla="*/ 40 w 130"/>
                <a:gd name="T59" fmla="*/ 26 h 71"/>
                <a:gd name="T60" fmla="*/ 31 w 130"/>
                <a:gd name="T61" fmla="*/ 9 h 71"/>
                <a:gd name="T62" fmla="*/ 26 w 130"/>
                <a:gd name="T63" fmla="*/ 14 h 71"/>
                <a:gd name="T64" fmla="*/ 17 w 130"/>
                <a:gd name="T65" fmla="*/ 16 h 71"/>
                <a:gd name="T66" fmla="*/ 10 w 130"/>
                <a:gd name="T67" fmla="*/ 21 h 71"/>
                <a:gd name="T68" fmla="*/ 10 w 130"/>
                <a:gd name="T69" fmla="*/ 26 h 71"/>
                <a:gd name="T70" fmla="*/ 5 w 130"/>
                <a:gd name="T71" fmla="*/ 38 h 71"/>
                <a:gd name="T72" fmla="*/ 5 w 130"/>
                <a:gd name="T73" fmla="*/ 45 h 71"/>
                <a:gd name="T74" fmla="*/ 3 w 130"/>
                <a:gd name="T75" fmla="*/ 59 h 71"/>
                <a:gd name="T76" fmla="*/ 5 w 130"/>
                <a:gd name="T77" fmla="*/ 61 h 71"/>
                <a:gd name="T78" fmla="*/ 12 w 130"/>
                <a:gd name="T79"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0" h="71">
                  <a:moveTo>
                    <a:pt x="12" y="56"/>
                  </a:moveTo>
                  <a:lnTo>
                    <a:pt x="17" y="52"/>
                  </a:lnTo>
                  <a:lnTo>
                    <a:pt x="26" y="49"/>
                  </a:lnTo>
                  <a:lnTo>
                    <a:pt x="33" y="49"/>
                  </a:lnTo>
                  <a:lnTo>
                    <a:pt x="38" y="49"/>
                  </a:lnTo>
                  <a:lnTo>
                    <a:pt x="40" y="52"/>
                  </a:lnTo>
                  <a:lnTo>
                    <a:pt x="45" y="47"/>
                  </a:lnTo>
                  <a:lnTo>
                    <a:pt x="47" y="47"/>
                  </a:lnTo>
                  <a:lnTo>
                    <a:pt x="50" y="49"/>
                  </a:lnTo>
                  <a:lnTo>
                    <a:pt x="52" y="49"/>
                  </a:lnTo>
                  <a:lnTo>
                    <a:pt x="57" y="54"/>
                  </a:lnTo>
                  <a:lnTo>
                    <a:pt x="62" y="54"/>
                  </a:lnTo>
                  <a:lnTo>
                    <a:pt x="64" y="54"/>
                  </a:lnTo>
                  <a:lnTo>
                    <a:pt x="71" y="49"/>
                  </a:lnTo>
                  <a:lnTo>
                    <a:pt x="78" y="54"/>
                  </a:lnTo>
                  <a:lnTo>
                    <a:pt x="85" y="54"/>
                  </a:lnTo>
                  <a:lnTo>
                    <a:pt x="90" y="61"/>
                  </a:lnTo>
                  <a:lnTo>
                    <a:pt x="95" y="61"/>
                  </a:lnTo>
                  <a:lnTo>
                    <a:pt x="100" y="68"/>
                  </a:lnTo>
                  <a:lnTo>
                    <a:pt x="104" y="68"/>
                  </a:lnTo>
                  <a:lnTo>
                    <a:pt x="107" y="71"/>
                  </a:lnTo>
                  <a:lnTo>
                    <a:pt x="107" y="71"/>
                  </a:lnTo>
                  <a:lnTo>
                    <a:pt x="114" y="66"/>
                  </a:lnTo>
                  <a:lnTo>
                    <a:pt x="121" y="66"/>
                  </a:lnTo>
                  <a:lnTo>
                    <a:pt x="123" y="61"/>
                  </a:lnTo>
                  <a:lnTo>
                    <a:pt x="126" y="59"/>
                  </a:lnTo>
                  <a:lnTo>
                    <a:pt x="128" y="54"/>
                  </a:lnTo>
                  <a:lnTo>
                    <a:pt x="130" y="54"/>
                  </a:lnTo>
                  <a:lnTo>
                    <a:pt x="130" y="47"/>
                  </a:lnTo>
                  <a:lnTo>
                    <a:pt x="128" y="45"/>
                  </a:lnTo>
                  <a:lnTo>
                    <a:pt x="126" y="38"/>
                  </a:lnTo>
                  <a:lnTo>
                    <a:pt x="123" y="38"/>
                  </a:lnTo>
                  <a:lnTo>
                    <a:pt x="121" y="30"/>
                  </a:lnTo>
                  <a:lnTo>
                    <a:pt x="121" y="28"/>
                  </a:lnTo>
                  <a:lnTo>
                    <a:pt x="121" y="26"/>
                  </a:lnTo>
                  <a:lnTo>
                    <a:pt x="118" y="23"/>
                  </a:lnTo>
                  <a:lnTo>
                    <a:pt x="118" y="21"/>
                  </a:lnTo>
                  <a:lnTo>
                    <a:pt x="118" y="19"/>
                  </a:lnTo>
                  <a:lnTo>
                    <a:pt x="109" y="16"/>
                  </a:lnTo>
                  <a:lnTo>
                    <a:pt x="102" y="21"/>
                  </a:lnTo>
                  <a:lnTo>
                    <a:pt x="100" y="16"/>
                  </a:lnTo>
                  <a:lnTo>
                    <a:pt x="95" y="14"/>
                  </a:lnTo>
                  <a:lnTo>
                    <a:pt x="92" y="9"/>
                  </a:lnTo>
                  <a:lnTo>
                    <a:pt x="88" y="4"/>
                  </a:lnTo>
                  <a:lnTo>
                    <a:pt x="83" y="4"/>
                  </a:lnTo>
                  <a:lnTo>
                    <a:pt x="83" y="2"/>
                  </a:lnTo>
                  <a:lnTo>
                    <a:pt x="81" y="0"/>
                  </a:lnTo>
                  <a:lnTo>
                    <a:pt x="78" y="4"/>
                  </a:lnTo>
                  <a:lnTo>
                    <a:pt x="76" y="4"/>
                  </a:lnTo>
                  <a:lnTo>
                    <a:pt x="71" y="0"/>
                  </a:lnTo>
                  <a:lnTo>
                    <a:pt x="66" y="2"/>
                  </a:lnTo>
                  <a:lnTo>
                    <a:pt x="59" y="4"/>
                  </a:lnTo>
                  <a:lnTo>
                    <a:pt x="57" y="4"/>
                  </a:lnTo>
                  <a:lnTo>
                    <a:pt x="57" y="11"/>
                  </a:lnTo>
                  <a:lnTo>
                    <a:pt x="59" y="19"/>
                  </a:lnTo>
                  <a:lnTo>
                    <a:pt x="57" y="26"/>
                  </a:lnTo>
                  <a:lnTo>
                    <a:pt x="50" y="33"/>
                  </a:lnTo>
                  <a:lnTo>
                    <a:pt x="45" y="33"/>
                  </a:lnTo>
                  <a:lnTo>
                    <a:pt x="40" y="28"/>
                  </a:lnTo>
                  <a:lnTo>
                    <a:pt x="40" y="26"/>
                  </a:lnTo>
                  <a:lnTo>
                    <a:pt x="31" y="16"/>
                  </a:lnTo>
                  <a:lnTo>
                    <a:pt x="31" y="9"/>
                  </a:lnTo>
                  <a:lnTo>
                    <a:pt x="29" y="9"/>
                  </a:lnTo>
                  <a:lnTo>
                    <a:pt x="26" y="14"/>
                  </a:lnTo>
                  <a:lnTo>
                    <a:pt x="19" y="14"/>
                  </a:lnTo>
                  <a:lnTo>
                    <a:pt x="17" y="16"/>
                  </a:lnTo>
                  <a:lnTo>
                    <a:pt x="14" y="16"/>
                  </a:lnTo>
                  <a:lnTo>
                    <a:pt x="10" y="21"/>
                  </a:lnTo>
                  <a:lnTo>
                    <a:pt x="12" y="26"/>
                  </a:lnTo>
                  <a:lnTo>
                    <a:pt x="10" y="26"/>
                  </a:lnTo>
                  <a:lnTo>
                    <a:pt x="10" y="33"/>
                  </a:lnTo>
                  <a:lnTo>
                    <a:pt x="5" y="38"/>
                  </a:lnTo>
                  <a:lnTo>
                    <a:pt x="3" y="42"/>
                  </a:lnTo>
                  <a:lnTo>
                    <a:pt x="5" y="45"/>
                  </a:lnTo>
                  <a:lnTo>
                    <a:pt x="0" y="49"/>
                  </a:lnTo>
                  <a:lnTo>
                    <a:pt x="3" y="59"/>
                  </a:lnTo>
                  <a:lnTo>
                    <a:pt x="5" y="61"/>
                  </a:lnTo>
                  <a:lnTo>
                    <a:pt x="5" y="61"/>
                  </a:lnTo>
                  <a:lnTo>
                    <a:pt x="10" y="61"/>
                  </a:lnTo>
                  <a:lnTo>
                    <a:pt x="12" y="5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59" name="Freeform 762"/>
            <p:cNvSpPr>
              <a:spLocks/>
            </p:cNvSpPr>
            <p:nvPr/>
          </p:nvSpPr>
          <p:spPr bwMode="auto">
            <a:xfrm>
              <a:off x="6270040" y="3409882"/>
              <a:ext cx="82954" cy="59370"/>
            </a:xfrm>
            <a:custGeom>
              <a:avLst/>
              <a:gdLst>
                <a:gd name="T0" fmla="*/ 42 w 102"/>
                <a:gd name="T1" fmla="*/ 57 h 73"/>
                <a:gd name="T2" fmla="*/ 45 w 102"/>
                <a:gd name="T3" fmla="*/ 57 h 73"/>
                <a:gd name="T4" fmla="*/ 47 w 102"/>
                <a:gd name="T5" fmla="*/ 66 h 73"/>
                <a:gd name="T6" fmla="*/ 47 w 102"/>
                <a:gd name="T7" fmla="*/ 71 h 73"/>
                <a:gd name="T8" fmla="*/ 50 w 102"/>
                <a:gd name="T9" fmla="*/ 73 h 73"/>
                <a:gd name="T10" fmla="*/ 54 w 102"/>
                <a:gd name="T11" fmla="*/ 71 h 73"/>
                <a:gd name="T12" fmla="*/ 61 w 102"/>
                <a:gd name="T13" fmla="*/ 69 h 73"/>
                <a:gd name="T14" fmla="*/ 66 w 102"/>
                <a:gd name="T15" fmla="*/ 71 h 73"/>
                <a:gd name="T16" fmla="*/ 71 w 102"/>
                <a:gd name="T17" fmla="*/ 69 h 73"/>
                <a:gd name="T18" fmla="*/ 76 w 102"/>
                <a:gd name="T19" fmla="*/ 69 h 73"/>
                <a:gd name="T20" fmla="*/ 73 w 102"/>
                <a:gd name="T21" fmla="*/ 64 h 73"/>
                <a:gd name="T22" fmla="*/ 78 w 102"/>
                <a:gd name="T23" fmla="*/ 61 h 73"/>
                <a:gd name="T24" fmla="*/ 80 w 102"/>
                <a:gd name="T25" fmla="*/ 57 h 73"/>
                <a:gd name="T26" fmla="*/ 85 w 102"/>
                <a:gd name="T27" fmla="*/ 57 h 73"/>
                <a:gd name="T28" fmla="*/ 85 w 102"/>
                <a:gd name="T29" fmla="*/ 59 h 73"/>
                <a:gd name="T30" fmla="*/ 90 w 102"/>
                <a:gd name="T31" fmla="*/ 59 h 73"/>
                <a:gd name="T32" fmla="*/ 90 w 102"/>
                <a:gd name="T33" fmla="*/ 54 h 73"/>
                <a:gd name="T34" fmla="*/ 85 w 102"/>
                <a:gd name="T35" fmla="*/ 52 h 73"/>
                <a:gd name="T36" fmla="*/ 87 w 102"/>
                <a:gd name="T37" fmla="*/ 45 h 73"/>
                <a:gd name="T38" fmla="*/ 90 w 102"/>
                <a:gd name="T39" fmla="*/ 45 h 73"/>
                <a:gd name="T40" fmla="*/ 92 w 102"/>
                <a:gd name="T41" fmla="*/ 38 h 73"/>
                <a:gd name="T42" fmla="*/ 99 w 102"/>
                <a:gd name="T43" fmla="*/ 35 h 73"/>
                <a:gd name="T44" fmla="*/ 99 w 102"/>
                <a:gd name="T45" fmla="*/ 31 h 73"/>
                <a:gd name="T46" fmla="*/ 97 w 102"/>
                <a:gd name="T47" fmla="*/ 28 h 73"/>
                <a:gd name="T48" fmla="*/ 102 w 102"/>
                <a:gd name="T49" fmla="*/ 24 h 73"/>
                <a:gd name="T50" fmla="*/ 99 w 102"/>
                <a:gd name="T51" fmla="*/ 21 h 73"/>
                <a:gd name="T52" fmla="*/ 95 w 102"/>
                <a:gd name="T53" fmla="*/ 21 h 73"/>
                <a:gd name="T54" fmla="*/ 90 w 102"/>
                <a:gd name="T55" fmla="*/ 14 h 73"/>
                <a:gd name="T56" fmla="*/ 85 w 102"/>
                <a:gd name="T57" fmla="*/ 14 h 73"/>
                <a:gd name="T58" fmla="*/ 80 w 102"/>
                <a:gd name="T59" fmla="*/ 7 h 73"/>
                <a:gd name="T60" fmla="*/ 73 w 102"/>
                <a:gd name="T61" fmla="*/ 7 h 73"/>
                <a:gd name="T62" fmla="*/ 66 w 102"/>
                <a:gd name="T63" fmla="*/ 2 h 73"/>
                <a:gd name="T64" fmla="*/ 59 w 102"/>
                <a:gd name="T65" fmla="*/ 7 h 73"/>
                <a:gd name="T66" fmla="*/ 57 w 102"/>
                <a:gd name="T67" fmla="*/ 7 h 73"/>
                <a:gd name="T68" fmla="*/ 52 w 102"/>
                <a:gd name="T69" fmla="*/ 7 h 73"/>
                <a:gd name="T70" fmla="*/ 47 w 102"/>
                <a:gd name="T71" fmla="*/ 2 h 73"/>
                <a:gd name="T72" fmla="*/ 45 w 102"/>
                <a:gd name="T73" fmla="*/ 2 h 73"/>
                <a:gd name="T74" fmla="*/ 42 w 102"/>
                <a:gd name="T75" fmla="*/ 0 h 73"/>
                <a:gd name="T76" fmla="*/ 40 w 102"/>
                <a:gd name="T77" fmla="*/ 0 h 73"/>
                <a:gd name="T78" fmla="*/ 35 w 102"/>
                <a:gd name="T79" fmla="*/ 5 h 73"/>
                <a:gd name="T80" fmla="*/ 33 w 102"/>
                <a:gd name="T81" fmla="*/ 2 h 73"/>
                <a:gd name="T82" fmla="*/ 28 w 102"/>
                <a:gd name="T83" fmla="*/ 2 h 73"/>
                <a:gd name="T84" fmla="*/ 21 w 102"/>
                <a:gd name="T85" fmla="*/ 2 h 73"/>
                <a:gd name="T86" fmla="*/ 12 w 102"/>
                <a:gd name="T87" fmla="*/ 5 h 73"/>
                <a:gd name="T88" fmla="*/ 7 w 102"/>
                <a:gd name="T89" fmla="*/ 9 h 73"/>
                <a:gd name="T90" fmla="*/ 5 w 102"/>
                <a:gd name="T91" fmla="*/ 14 h 73"/>
                <a:gd name="T92" fmla="*/ 0 w 102"/>
                <a:gd name="T93" fmla="*/ 14 h 73"/>
                <a:gd name="T94" fmla="*/ 2 w 102"/>
                <a:gd name="T95" fmla="*/ 21 h 73"/>
                <a:gd name="T96" fmla="*/ 2 w 102"/>
                <a:gd name="T97" fmla="*/ 26 h 73"/>
                <a:gd name="T98" fmla="*/ 0 w 102"/>
                <a:gd name="T99" fmla="*/ 28 h 73"/>
                <a:gd name="T100" fmla="*/ 2 w 102"/>
                <a:gd name="T101" fmla="*/ 28 h 73"/>
                <a:gd name="T102" fmla="*/ 9 w 102"/>
                <a:gd name="T103" fmla="*/ 28 h 73"/>
                <a:gd name="T104" fmla="*/ 14 w 102"/>
                <a:gd name="T105" fmla="*/ 35 h 73"/>
                <a:gd name="T106" fmla="*/ 19 w 102"/>
                <a:gd name="T107" fmla="*/ 38 h 73"/>
                <a:gd name="T108" fmla="*/ 26 w 102"/>
                <a:gd name="T109" fmla="*/ 35 h 73"/>
                <a:gd name="T110" fmla="*/ 31 w 102"/>
                <a:gd name="T111" fmla="*/ 38 h 73"/>
                <a:gd name="T112" fmla="*/ 31 w 102"/>
                <a:gd name="T113" fmla="*/ 40 h 73"/>
                <a:gd name="T114" fmla="*/ 33 w 102"/>
                <a:gd name="T115" fmla="*/ 43 h 73"/>
                <a:gd name="T116" fmla="*/ 35 w 102"/>
                <a:gd name="T117" fmla="*/ 45 h 73"/>
                <a:gd name="T118" fmla="*/ 33 w 102"/>
                <a:gd name="T119" fmla="*/ 47 h 73"/>
                <a:gd name="T120" fmla="*/ 33 w 102"/>
                <a:gd name="T121" fmla="*/ 54 h 73"/>
                <a:gd name="T122" fmla="*/ 38 w 102"/>
                <a:gd name="T123" fmla="*/ 54 h 73"/>
                <a:gd name="T124" fmla="*/ 42 w 102"/>
                <a:gd name="T125" fmla="*/ 5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 h="73">
                  <a:moveTo>
                    <a:pt x="42" y="57"/>
                  </a:moveTo>
                  <a:lnTo>
                    <a:pt x="45" y="57"/>
                  </a:lnTo>
                  <a:lnTo>
                    <a:pt x="47" y="66"/>
                  </a:lnTo>
                  <a:lnTo>
                    <a:pt x="47" y="71"/>
                  </a:lnTo>
                  <a:lnTo>
                    <a:pt x="50" y="73"/>
                  </a:lnTo>
                  <a:lnTo>
                    <a:pt x="54" y="71"/>
                  </a:lnTo>
                  <a:lnTo>
                    <a:pt x="61" y="69"/>
                  </a:lnTo>
                  <a:lnTo>
                    <a:pt x="66" y="71"/>
                  </a:lnTo>
                  <a:lnTo>
                    <a:pt x="71" y="69"/>
                  </a:lnTo>
                  <a:lnTo>
                    <a:pt x="76" y="69"/>
                  </a:lnTo>
                  <a:lnTo>
                    <a:pt x="73" y="64"/>
                  </a:lnTo>
                  <a:lnTo>
                    <a:pt x="78" y="61"/>
                  </a:lnTo>
                  <a:lnTo>
                    <a:pt x="80" y="57"/>
                  </a:lnTo>
                  <a:lnTo>
                    <a:pt x="85" y="57"/>
                  </a:lnTo>
                  <a:lnTo>
                    <a:pt x="85" y="59"/>
                  </a:lnTo>
                  <a:lnTo>
                    <a:pt x="90" y="59"/>
                  </a:lnTo>
                  <a:lnTo>
                    <a:pt x="90" y="54"/>
                  </a:lnTo>
                  <a:lnTo>
                    <a:pt x="85" y="52"/>
                  </a:lnTo>
                  <a:lnTo>
                    <a:pt x="87" y="45"/>
                  </a:lnTo>
                  <a:lnTo>
                    <a:pt x="90" y="45"/>
                  </a:lnTo>
                  <a:lnTo>
                    <a:pt x="92" y="38"/>
                  </a:lnTo>
                  <a:lnTo>
                    <a:pt x="99" y="35"/>
                  </a:lnTo>
                  <a:lnTo>
                    <a:pt x="99" y="31"/>
                  </a:lnTo>
                  <a:lnTo>
                    <a:pt x="97" y="28"/>
                  </a:lnTo>
                  <a:lnTo>
                    <a:pt x="102" y="24"/>
                  </a:lnTo>
                  <a:lnTo>
                    <a:pt x="99" y="21"/>
                  </a:lnTo>
                  <a:lnTo>
                    <a:pt x="95" y="21"/>
                  </a:lnTo>
                  <a:lnTo>
                    <a:pt x="90" y="14"/>
                  </a:lnTo>
                  <a:lnTo>
                    <a:pt x="85" y="14"/>
                  </a:lnTo>
                  <a:lnTo>
                    <a:pt x="80" y="7"/>
                  </a:lnTo>
                  <a:lnTo>
                    <a:pt x="73" y="7"/>
                  </a:lnTo>
                  <a:lnTo>
                    <a:pt x="66" y="2"/>
                  </a:lnTo>
                  <a:lnTo>
                    <a:pt x="59" y="7"/>
                  </a:lnTo>
                  <a:lnTo>
                    <a:pt x="57" y="7"/>
                  </a:lnTo>
                  <a:lnTo>
                    <a:pt x="52" y="7"/>
                  </a:lnTo>
                  <a:lnTo>
                    <a:pt x="47" y="2"/>
                  </a:lnTo>
                  <a:lnTo>
                    <a:pt x="45" y="2"/>
                  </a:lnTo>
                  <a:lnTo>
                    <a:pt x="42" y="0"/>
                  </a:lnTo>
                  <a:lnTo>
                    <a:pt x="40" y="0"/>
                  </a:lnTo>
                  <a:lnTo>
                    <a:pt x="35" y="5"/>
                  </a:lnTo>
                  <a:lnTo>
                    <a:pt x="33" y="2"/>
                  </a:lnTo>
                  <a:lnTo>
                    <a:pt x="28" y="2"/>
                  </a:lnTo>
                  <a:lnTo>
                    <a:pt x="21" y="2"/>
                  </a:lnTo>
                  <a:lnTo>
                    <a:pt x="12" y="5"/>
                  </a:lnTo>
                  <a:lnTo>
                    <a:pt x="7" y="9"/>
                  </a:lnTo>
                  <a:lnTo>
                    <a:pt x="5" y="14"/>
                  </a:lnTo>
                  <a:lnTo>
                    <a:pt x="0" y="14"/>
                  </a:lnTo>
                  <a:lnTo>
                    <a:pt x="2" y="21"/>
                  </a:lnTo>
                  <a:lnTo>
                    <a:pt x="2" y="26"/>
                  </a:lnTo>
                  <a:lnTo>
                    <a:pt x="0" y="28"/>
                  </a:lnTo>
                  <a:lnTo>
                    <a:pt x="2" y="28"/>
                  </a:lnTo>
                  <a:lnTo>
                    <a:pt x="9" y="28"/>
                  </a:lnTo>
                  <a:lnTo>
                    <a:pt x="14" y="35"/>
                  </a:lnTo>
                  <a:lnTo>
                    <a:pt x="19" y="38"/>
                  </a:lnTo>
                  <a:lnTo>
                    <a:pt x="26" y="35"/>
                  </a:lnTo>
                  <a:lnTo>
                    <a:pt x="31" y="38"/>
                  </a:lnTo>
                  <a:lnTo>
                    <a:pt x="31" y="40"/>
                  </a:lnTo>
                  <a:lnTo>
                    <a:pt x="33" y="43"/>
                  </a:lnTo>
                  <a:lnTo>
                    <a:pt x="35" y="45"/>
                  </a:lnTo>
                  <a:lnTo>
                    <a:pt x="33" y="47"/>
                  </a:lnTo>
                  <a:lnTo>
                    <a:pt x="33" y="54"/>
                  </a:lnTo>
                  <a:lnTo>
                    <a:pt x="38" y="54"/>
                  </a:lnTo>
                  <a:lnTo>
                    <a:pt x="42" y="5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60" name="Freeform 763"/>
            <p:cNvSpPr>
              <a:spLocks/>
            </p:cNvSpPr>
            <p:nvPr/>
          </p:nvSpPr>
          <p:spPr bwMode="auto">
            <a:xfrm>
              <a:off x="6310703" y="3415576"/>
              <a:ext cx="138257" cy="105726"/>
            </a:xfrm>
            <a:custGeom>
              <a:avLst/>
              <a:gdLst>
                <a:gd name="T0" fmla="*/ 68 w 170"/>
                <a:gd name="T1" fmla="*/ 7 h 130"/>
                <a:gd name="T2" fmla="*/ 59 w 170"/>
                <a:gd name="T3" fmla="*/ 12 h 130"/>
                <a:gd name="T4" fmla="*/ 52 w 170"/>
                <a:gd name="T5" fmla="*/ 17 h 130"/>
                <a:gd name="T6" fmla="*/ 49 w 170"/>
                <a:gd name="T7" fmla="*/ 24 h 130"/>
                <a:gd name="T8" fmla="*/ 42 w 170"/>
                <a:gd name="T9" fmla="*/ 31 h 130"/>
                <a:gd name="T10" fmla="*/ 37 w 170"/>
                <a:gd name="T11" fmla="*/ 38 h 130"/>
                <a:gd name="T12" fmla="*/ 40 w 170"/>
                <a:gd name="T13" fmla="*/ 47 h 130"/>
                <a:gd name="T14" fmla="*/ 35 w 170"/>
                <a:gd name="T15" fmla="*/ 52 h 130"/>
                <a:gd name="T16" fmla="*/ 30 w 170"/>
                <a:gd name="T17" fmla="*/ 50 h 130"/>
                <a:gd name="T18" fmla="*/ 23 w 170"/>
                <a:gd name="T19" fmla="*/ 57 h 130"/>
                <a:gd name="T20" fmla="*/ 21 w 170"/>
                <a:gd name="T21" fmla="*/ 62 h 130"/>
                <a:gd name="T22" fmla="*/ 11 w 170"/>
                <a:gd name="T23" fmla="*/ 62 h 130"/>
                <a:gd name="T24" fmla="*/ 0 w 170"/>
                <a:gd name="T25" fmla="*/ 66 h 130"/>
                <a:gd name="T26" fmla="*/ 4 w 170"/>
                <a:gd name="T27" fmla="*/ 78 h 130"/>
                <a:gd name="T28" fmla="*/ 7 w 170"/>
                <a:gd name="T29" fmla="*/ 88 h 130"/>
                <a:gd name="T30" fmla="*/ 9 w 170"/>
                <a:gd name="T31" fmla="*/ 102 h 130"/>
                <a:gd name="T32" fmla="*/ 2 w 170"/>
                <a:gd name="T33" fmla="*/ 109 h 130"/>
                <a:gd name="T34" fmla="*/ 9 w 170"/>
                <a:gd name="T35" fmla="*/ 121 h 130"/>
                <a:gd name="T36" fmla="*/ 11 w 170"/>
                <a:gd name="T37" fmla="*/ 123 h 130"/>
                <a:gd name="T38" fmla="*/ 21 w 170"/>
                <a:gd name="T39" fmla="*/ 125 h 130"/>
                <a:gd name="T40" fmla="*/ 42 w 170"/>
                <a:gd name="T41" fmla="*/ 123 h 130"/>
                <a:gd name="T42" fmla="*/ 49 w 170"/>
                <a:gd name="T43" fmla="*/ 118 h 130"/>
                <a:gd name="T44" fmla="*/ 66 w 170"/>
                <a:gd name="T45" fmla="*/ 123 h 130"/>
                <a:gd name="T46" fmla="*/ 71 w 170"/>
                <a:gd name="T47" fmla="*/ 128 h 130"/>
                <a:gd name="T48" fmla="*/ 82 w 170"/>
                <a:gd name="T49" fmla="*/ 128 h 130"/>
                <a:gd name="T50" fmla="*/ 87 w 170"/>
                <a:gd name="T51" fmla="*/ 125 h 130"/>
                <a:gd name="T52" fmla="*/ 94 w 170"/>
                <a:gd name="T53" fmla="*/ 128 h 130"/>
                <a:gd name="T54" fmla="*/ 106 w 170"/>
                <a:gd name="T55" fmla="*/ 125 h 130"/>
                <a:gd name="T56" fmla="*/ 111 w 170"/>
                <a:gd name="T57" fmla="*/ 130 h 130"/>
                <a:gd name="T58" fmla="*/ 118 w 170"/>
                <a:gd name="T59" fmla="*/ 125 h 130"/>
                <a:gd name="T60" fmla="*/ 127 w 170"/>
                <a:gd name="T61" fmla="*/ 125 h 130"/>
                <a:gd name="T62" fmla="*/ 137 w 170"/>
                <a:gd name="T63" fmla="*/ 128 h 130"/>
                <a:gd name="T64" fmla="*/ 139 w 170"/>
                <a:gd name="T65" fmla="*/ 114 h 130"/>
                <a:gd name="T66" fmla="*/ 153 w 170"/>
                <a:gd name="T67" fmla="*/ 111 h 130"/>
                <a:gd name="T68" fmla="*/ 156 w 170"/>
                <a:gd name="T69" fmla="*/ 107 h 130"/>
                <a:gd name="T70" fmla="*/ 151 w 170"/>
                <a:gd name="T71" fmla="*/ 95 h 130"/>
                <a:gd name="T72" fmla="*/ 146 w 170"/>
                <a:gd name="T73" fmla="*/ 83 h 130"/>
                <a:gd name="T74" fmla="*/ 153 w 170"/>
                <a:gd name="T75" fmla="*/ 85 h 130"/>
                <a:gd name="T76" fmla="*/ 167 w 170"/>
                <a:gd name="T77" fmla="*/ 76 h 130"/>
                <a:gd name="T78" fmla="*/ 165 w 170"/>
                <a:gd name="T79" fmla="*/ 71 h 130"/>
                <a:gd name="T80" fmla="*/ 156 w 170"/>
                <a:gd name="T81" fmla="*/ 62 h 130"/>
                <a:gd name="T82" fmla="*/ 146 w 170"/>
                <a:gd name="T83" fmla="*/ 52 h 130"/>
                <a:gd name="T84" fmla="*/ 139 w 170"/>
                <a:gd name="T85" fmla="*/ 43 h 130"/>
                <a:gd name="T86" fmla="*/ 132 w 170"/>
                <a:gd name="T87" fmla="*/ 31 h 130"/>
                <a:gd name="T88" fmla="*/ 127 w 170"/>
                <a:gd name="T89" fmla="*/ 21 h 130"/>
                <a:gd name="T90" fmla="*/ 127 w 170"/>
                <a:gd name="T91" fmla="*/ 12 h 130"/>
                <a:gd name="T92" fmla="*/ 115 w 170"/>
                <a:gd name="T93" fmla="*/ 7 h 130"/>
                <a:gd name="T94" fmla="*/ 108 w 170"/>
                <a:gd name="T95" fmla="*/ 7 h 130"/>
                <a:gd name="T96" fmla="*/ 99 w 170"/>
                <a:gd name="T97" fmla="*/ 5 h 130"/>
                <a:gd name="T98" fmla="*/ 89 w 170"/>
                <a:gd name="T99" fmla="*/ 5 h 130"/>
                <a:gd name="T100" fmla="*/ 80 w 170"/>
                <a:gd name="T101" fmla="*/ 2 h 130"/>
                <a:gd name="T102" fmla="*/ 73 w 170"/>
                <a:gd name="T103"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0" h="130">
                  <a:moveTo>
                    <a:pt x="71" y="5"/>
                  </a:moveTo>
                  <a:lnTo>
                    <a:pt x="68" y="7"/>
                  </a:lnTo>
                  <a:lnTo>
                    <a:pt x="66" y="12"/>
                  </a:lnTo>
                  <a:lnTo>
                    <a:pt x="59" y="12"/>
                  </a:lnTo>
                  <a:lnTo>
                    <a:pt x="52" y="17"/>
                  </a:lnTo>
                  <a:lnTo>
                    <a:pt x="52" y="17"/>
                  </a:lnTo>
                  <a:lnTo>
                    <a:pt x="47" y="21"/>
                  </a:lnTo>
                  <a:lnTo>
                    <a:pt x="49" y="24"/>
                  </a:lnTo>
                  <a:lnTo>
                    <a:pt x="49" y="28"/>
                  </a:lnTo>
                  <a:lnTo>
                    <a:pt x="42" y="31"/>
                  </a:lnTo>
                  <a:lnTo>
                    <a:pt x="40" y="38"/>
                  </a:lnTo>
                  <a:lnTo>
                    <a:pt x="37" y="38"/>
                  </a:lnTo>
                  <a:lnTo>
                    <a:pt x="35" y="45"/>
                  </a:lnTo>
                  <a:lnTo>
                    <a:pt x="40" y="47"/>
                  </a:lnTo>
                  <a:lnTo>
                    <a:pt x="40" y="52"/>
                  </a:lnTo>
                  <a:lnTo>
                    <a:pt x="35" y="52"/>
                  </a:lnTo>
                  <a:lnTo>
                    <a:pt x="35" y="50"/>
                  </a:lnTo>
                  <a:lnTo>
                    <a:pt x="30" y="50"/>
                  </a:lnTo>
                  <a:lnTo>
                    <a:pt x="28" y="54"/>
                  </a:lnTo>
                  <a:lnTo>
                    <a:pt x="23" y="57"/>
                  </a:lnTo>
                  <a:lnTo>
                    <a:pt x="26" y="62"/>
                  </a:lnTo>
                  <a:lnTo>
                    <a:pt x="21" y="62"/>
                  </a:lnTo>
                  <a:lnTo>
                    <a:pt x="16" y="64"/>
                  </a:lnTo>
                  <a:lnTo>
                    <a:pt x="11" y="62"/>
                  </a:lnTo>
                  <a:lnTo>
                    <a:pt x="4" y="64"/>
                  </a:lnTo>
                  <a:lnTo>
                    <a:pt x="0" y="66"/>
                  </a:lnTo>
                  <a:lnTo>
                    <a:pt x="0" y="69"/>
                  </a:lnTo>
                  <a:lnTo>
                    <a:pt x="4" y="78"/>
                  </a:lnTo>
                  <a:lnTo>
                    <a:pt x="7" y="83"/>
                  </a:lnTo>
                  <a:lnTo>
                    <a:pt x="7" y="88"/>
                  </a:lnTo>
                  <a:lnTo>
                    <a:pt x="9" y="90"/>
                  </a:lnTo>
                  <a:lnTo>
                    <a:pt x="9" y="102"/>
                  </a:lnTo>
                  <a:lnTo>
                    <a:pt x="4" y="104"/>
                  </a:lnTo>
                  <a:lnTo>
                    <a:pt x="2" y="109"/>
                  </a:lnTo>
                  <a:lnTo>
                    <a:pt x="4" y="114"/>
                  </a:lnTo>
                  <a:lnTo>
                    <a:pt x="9" y="121"/>
                  </a:lnTo>
                  <a:lnTo>
                    <a:pt x="7" y="123"/>
                  </a:lnTo>
                  <a:lnTo>
                    <a:pt x="11" y="123"/>
                  </a:lnTo>
                  <a:lnTo>
                    <a:pt x="19" y="125"/>
                  </a:lnTo>
                  <a:lnTo>
                    <a:pt x="21" y="125"/>
                  </a:lnTo>
                  <a:lnTo>
                    <a:pt x="35" y="123"/>
                  </a:lnTo>
                  <a:lnTo>
                    <a:pt x="42" y="123"/>
                  </a:lnTo>
                  <a:lnTo>
                    <a:pt x="47" y="118"/>
                  </a:lnTo>
                  <a:lnTo>
                    <a:pt x="49" y="118"/>
                  </a:lnTo>
                  <a:lnTo>
                    <a:pt x="54" y="121"/>
                  </a:lnTo>
                  <a:lnTo>
                    <a:pt x="66" y="123"/>
                  </a:lnTo>
                  <a:lnTo>
                    <a:pt x="71" y="125"/>
                  </a:lnTo>
                  <a:lnTo>
                    <a:pt x="71" y="128"/>
                  </a:lnTo>
                  <a:lnTo>
                    <a:pt x="78" y="125"/>
                  </a:lnTo>
                  <a:lnTo>
                    <a:pt x="82" y="128"/>
                  </a:lnTo>
                  <a:lnTo>
                    <a:pt x="85" y="128"/>
                  </a:lnTo>
                  <a:lnTo>
                    <a:pt x="87" y="125"/>
                  </a:lnTo>
                  <a:lnTo>
                    <a:pt x="92" y="128"/>
                  </a:lnTo>
                  <a:lnTo>
                    <a:pt x="94" y="128"/>
                  </a:lnTo>
                  <a:lnTo>
                    <a:pt x="101" y="125"/>
                  </a:lnTo>
                  <a:lnTo>
                    <a:pt x="106" y="125"/>
                  </a:lnTo>
                  <a:lnTo>
                    <a:pt x="108" y="130"/>
                  </a:lnTo>
                  <a:lnTo>
                    <a:pt x="111" y="130"/>
                  </a:lnTo>
                  <a:lnTo>
                    <a:pt x="115" y="125"/>
                  </a:lnTo>
                  <a:lnTo>
                    <a:pt x="118" y="125"/>
                  </a:lnTo>
                  <a:lnTo>
                    <a:pt x="123" y="128"/>
                  </a:lnTo>
                  <a:lnTo>
                    <a:pt x="127" y="125"/>
                  </a:lnTo>
                  <a:lnTo>
                    <a:pt x="132" y="130"/>
                  </a:lnTo>
                  <a:lnTo>
                    <a:pt x="137" y="128"/>
                  </a:lnTo>
                  <a:lnTo>
                    <a:pt x="137" y="121"/>
                  </a:lnTo>
                  <a:lnTo>
                    <a:pt x="139" y="114"/>
                  </a:lnTo>
                  <a:lnTo>
                    <a:pt x="146" y="114"/>
                  </a:lnTo>
                  <a:lnTo>
                    <a:pt x="153" y="111"/>
                  </a:lnTo>
                  <a:lnTo>
                    <a:pt x="156" y="111"/>
                  </a:lnTo>
                  <a:lnTo>
                    <a:pt x="156" y="107"/>
                  </a:lnTo>
                  <a:lnTo>
                    <a:pt x="151" y="102"/>
                  </a:lnTo>
                  <a:lnTo>
                    <a:pt x="151" y="95"/>
                  </a:lnTo>
                  <a:lnTo>
                    <a:pt x="146" y="90"/>
                  </a:lnTo>
                  <a:lnTo>
                    <a:pt x="146" y="83"/>
                  </a:lnTo>
                  <a:lnTo>
                    <a:pt x="149" y="81"/>
                  </a:lnTo>
                  <a:lnTo>
                    <a:pt x="153" y="85"/>
                  </a:lnTo>
                  <a:lnTo>
                    <a:pt x="163" y="83"/>
                  </a:lnTo>
                  <a:lnTo>
                    <a:pt x="167" y="76"/>
                  </a:lnTo>
                  <a:lnTo>
                    <a:pt x="170" y="73"/>
                  </a:lnTo>
                  <a:lnTo>
                    <a:pt x="165" y="71"/>
                  </a:lnTo>
                  <a:lnTo>
                    <a:pt x="163" y="66"/>
                  </a:lnTo>
                  <a:lnTo>
                    <a:pt x="156" y="62"/>
                  </a:lnTo>
                  <a:lnTo>
                    <a:pt x="149" y="59"/>
                  </a:lnTo>
                  <a:lnTo>
                    <a:pt x="146" y="52"/>
                  </a:lnTo>
                  <a:lnTo>
                    <a:pt x="144" y="50"/>
                  </a:lnTo>
                  <a:lnTo>
                    <a:pt x="139" y="43"/>
                  </a:lnTo>
                  <a:lnTo>
                    <a:pt x="137" y="36"/>
                  </a:lnTo>
                  <a:lnTo>
                    <a:pt x="132" y="31"/>
                  </a:lnTo>
                  <a:lnTo>
                    <a:pt x="132" y="26"/>
                  </a:lnTo>
                  <a:lnTo>
                    <a:pt x="127" y="21"/>
                  </a:lnTo>
                  <a:lnTo>
                    <a:pt x="130" y="17"/>
                  </a:lnTo>
                  <a:lnTo>
                    <a:pt x="127" y="12"/>
                  </a:lnTo>
                  <a:lnTo>
                    <a:pt x="118" y="7"/>
                  </a:lnTo>
                  <a:lnTo>
                    <a:pt x="115" y="7"/>
                  </a:lnTo>
                  <a:lnTo>
                    <a:pt x="113" y="5"/>
                  </a:lnTo>
                  <a:lnTo>
                    <a:pt x="108" y="7"/>
                  </a:lnTo>
                  <a:lnTo>
                    <a:pt x="104" y="10"/>
                  </a:lnTo>
                  <a:lnTo>
                    <a:pt x="99" y="5"/>
                  </a:lnTo>
                  <a:lnTo>
                    <a:pt x="94" y="2"/>
                  </a:lnTo>
                  <a:lnTo>
                    <a:pt x="89" y="5"/>
                  </a:lnTo>
                  <a:lnTo>
                    <a:pt x="85" y="0"/>
                  </a:lnTo>
                  <a:lnTo>
                    <a:pt x="80" y="2"/>
                  </a:lnTo>
                  <a:lnTo>
                    <a:pt x="78" y="0"/>
                  </a:lnTo>
                  <a:lnTo>
                    <a:pt x="73" y="0"/>
                  </a:lnTo>
                  <a:lnTo>
                    <a:pt x="71"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61" name="Freeform 764"/>
            <p:cNvSpPr>
              <a:spLocks/>
            </p:cNvSpPr>
            <p:nvPr/>
          </p:nvSpPr>
          <p:spPr bwMode="auto">
            <a:xfrm>
              <a:off x="6300944" y="3500157"/>
              <a:ext cx="270820" cy="169161"/>
            </a:xfrm>
            <a:custGeom>
              <a:avLst/>
              <a:gdLst>
                <a:gd name="T0" fmla="*/ 328 w 333"/>
                <a:gd name="T1" fmla="*/ 109 h 208"/>
                <a:gd name="T2" fmla="*/ 331 w 333"/>
                <a:gd name="T3" fmla="*/ 83 h 208"/>
                <a:gd name="T4" fmla="*/ 326 w 333"/>
                <a:gd name="T5" fmla="*/ 69 h 208"/>
                <a:gd name="T6" fmla="*/ 300 w 333"/>
                <a:gd name="T7" fmla="*/ 64 h 208"/>
                <a:gd name="T8" fmla="*/ 279 w 333"/>
                <a:gd name="T9" fmla="*/ 45 h 208"/>
                <a:gd name="T10" fmla="*/ 253 w 333"/>
                <a:gd name="T11" fmla="*/ 50 h 208"/>
                <a:gd name="T12" fmla="*/ 234 w 333"/>
                <a:gd name="T13" fmla="*/ 31 h 208"/>
                <a:gd name="T14" fmla="*/ 215 w 333"/>
                <a:gd name="T15" fmla="*/ 14 h 208"/>
                <a:gd name="T16" fmla="*/ 187 w 333"/>
                <a:gd name="T17" fmla="*/ 3 h 208"/>
                <a:gd name="T18" fmla="*/ 168 w 333"/>
                <a:gd name="T19" fmla="*/ 7 h 208"/>
                <a:gd name="T20" fmla="*/ 149 w 333"/>
                <a:gd name="T21" fmla="*/ 24 h 208"/>
                <a:gd name="T22" fmla="*/ 127 w 333"/>
                <a:gd name="T23" fmla="*/ 21 h 208"/>
                <a:gd name="T24" fmla="*/ 106 w 333"/>
                <a:gd name="T25" fmla="*/ 24 h 208"/>
                <a:gd name="T26" fmla="*/ 90 w 333"/>
                <a:gd name="T27" fmla="*/ 21 h 208"/>
                <a:gd name="T28" fmla="*/ 61 w 333"/>
                <a:gd name="T29" fmla="*/ 14 h 208"/>
                <a:gd name="T30" fmla="*/ 31 w 333"/>
                <a:gd name="T31" fmla="*/ 21 h 208"/>
                <a:gd name="T32" fmla="*/ 23 w 333"/>
                <a:gd name="T33" fmla="*/ 36 h 208"/>
                <a:gd name="T34" fmla="*/ 31 w 333"/>
                <a:gd name="T35" fmla="*/ 52 h 208"/>
                <a:gd name="T36" fmla="*/ 9 w 333"/>
                <a:gd name="T37" fmla="*/ 81 h 208"/>
                <a:gd name="T38" fmla="*/ 0 w 333"/>
                <a:gd name="T39" fmla="*/ 109 h 208"/>
                <a:gd name="T40" fmla="*/ 14 w 333"/>
                <a:gd name="T41" fmla="*/ 121 h 208"/>
                <a:gd name="T42" fmla="*/ 40 w 333"/>
                <a:gd name="T43" fmla="*/ 126 h 208"/>
                <a:gd name="T44" fmla="*/ 59 w 333"/>
                <a:gd name="T45" fmla="*/ 123 h 208"/>
                <a:gd name="T46" fmla="*/ 83 w 333"/>
                <a:gd name="T47" fmla="*/ 111 h 208"/>
                <a:gd name="T48" fmla="*/ 92 w 333"/>
                <a:gd name="T49" fmla="*/ 104 h 208"/>
                <a:gd name="T50" fmla="*/ 111 w 333"/>
                <a:gd name="T51" fmla="*/ 114 h 208"/>
                <a:gd name="T52" fmla="*/ 132 w 333"/>
                <a:gd name="T53" fmla="*/ 121 h 208"/>
                <a:gd name="T54" fmla="*/ 144 w 333"/>
                <a:gd name="T55" fmla="*/ 142 h 208"/>
                <a:gd name="T56" fmla="*/ 151 w 333"/>
                <a:gd name="T57" fmla="*/ 159 h 208"/>
                <a:gd name="T58" fmla="*/ 132 w 333"/>
                <a:gd name="T59" fmla="*/ 166 h 208"/>
                <a:gd name="T60" fmla="*/ 123 w 333"/>
                <a:gd name="T61" fmla="*/ 180 h 208"/>
                <a:gd name="T62" fmla="*/ 139 w 333"/>
                <a:gd name="T63" fmla="*/ 187 h 208"/>
                <a:gd name="T64" fmla="*/ 149 w 333"/>
                <a:gd name="T65" fmla="*/ 182 h 208"/>
                <a:gd name="T66" fmla="*/ 161 w 333"/>
                <a:gd name="T67" fmla="*/ 171 h 208"/>
                <a:gd name="T68" fmla="*/ 168 w 333"/>
                <a:gd name="T69" fmla="*/ 156 h 208"/>
                <a:gd name="T70" fmla="*/ 184 w 333"/>
                <a:gd name="T71" fmla="*/ 154 h 208"/>
                <a:gd name="T72" fmla="*/ 194 w 333"/>
                <a:gd name="T73" fmla="*/ 154 h 208"/>
                <a:gd name="T74" fmla="*/ 182 w 333"/>
                <a:gd name="T75" fmla="*/ 156 h 208"/>
                <a:gd name="T76" fmla="*/ 191 w 333"/>
                <a:gd name="T77" fmla="*/ 161 h 208"/>
                <a:gd name="T78" fmla="*/ 203 w 333"/>
                <a:gd name="T79" fmla="*/ 166 h 208"/>
                <a:gd name="T80" fmla="*/ 220 w 333"/>
                <a:gd name="T81" fmla="*/ 166 h 208"/>
                <a:gd name="T82" fmla="*/ 208 w 333"/>
                <a:gd name="T83" fmla="*/ 180 h 208"/>
                <a:gd name="T84" fmla="*/ 217 w 333"/>
                <a:gd name="T85" fmla="*/ 190 h 208"/>
                <a:gd name="T86" fmla="*/ 224 w 333"/>
                <a:gd name="T87" fmla="*/ 208 h 208"/>
                <a:gd name="T88" fmla="*/ 258 w 333"/>
                <a:gd name="T89" fmla="*/ 194 h 208"/>
                <a:gd name="T90" fmla="*/ 276 w 333"/>
                <a:gd name="T91" fmla="*/ 185 h 208"/>
                <a:gd name="T92" fmla="*/ 267 w 333"/>
                <a:gd name="T93" fmla="*/ 185 h 208"/>
                <a:gd name="T94" fmla="*/ 246 w 333"/>
                <a:gd name="T95" fmla="*/ 175 h 208"/>
                <a:gd name="T96" fmla="*/ 248 w 333"/>
                <a:gd name="T97" fmla="*/ 180 h 208"/>
                <a:gd name="T98" fmla="*/ 246 w 333"/>
                <a:gd name="T99" fmla="*/ 180 h 208"/>
                <a:gd name="T100" fmla="*/ 239 w 333"/>
                <a:gd name="T101" fmla="*/ 178 h 208"/>
                <a:gd name="T102" fmla="*/ 234 w 333"/>
                <a:gd name="T103" fmla="*/ 171 h 208"/>
                <a:gd name="T104" fmla="*/ 227 w 333"/>
                <a:gd name="T105" fmla="*/ 166 h 208"/>
                <a:gd name="T106" fmla="*/ 241 w 333"/>
                <a:gd name="T107" fmla="*/ 163 h 208"/>
                <a:gd name="T108" fmla="*/ 246 w 333"/>
                <a:gd name="T109" fmla="*/ 161 h 208"/>
                <a:gd name="T110" fmla="*/ 253 w 333"/>
                <a:gd name="T111" fmla="*/ 154 h 208"/>
                <a:gd name="T112" fmla="*/ 258 w 333"/>
                <a:gd name="T113" fmla="*/ 154 h 208"/>
                <a:gd name="T114" fmla="*/ 276 w 333"/>
                <a:gd name="T115" fmla="*/ 149 h 208"/>
                <a:gd name="T116" fmla="*/ 291 w 333"/>
                <a:gd name="T117" fmla="*/ 135 h 208"/>
                <a:gd name="T118" fmla="*/ 307 w 333"/>
                <a:gd name="T119" fmla="*/ 135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3" h="208">
                  <a:moveTo>
                    <a:pt x="312" y="126"/>
                  </a:moveTo>
                  <a:lnTo>
                    <a:pt x="317" y="119"/>
                  </a:lnTo>
                  <a:lnTo>
                    <a:pt x="326" y="119"/>
                  </a:lnTo>
                  <a:lnTo>
                    <a:pt x="328" y="114"/>
                  </a:lnTo>
                  <a:lnTo>
                    <a:pt x="328" y="109"/>
                  </a:lnTo>
                  <a:lnTo>
                    <a:pt x="331" y="102"/>
                  </a:lnTo>
                  <a:lnTo>
                    <a:pt x="331" y="97"/>
                  </a:lnTo>
                  <a:lnTo>
                    <a:pt x="324" y="92"/>
                  </a:lnTo>
                  <a:lnTo>
                    <a:pt x="326" y="83"/>
                  </a:lnTo>
                  <a:lnTo>
                    <a:pt x="331" y="83"/>
                  </a:lnTo>
                  <a:lnTo>
                    <a:pt x="333" y="78"/>
                  </a:lnTo>
                  <a:lnTo>
                    <a:pt x="333" y="74"/>
                  </a:lnTo>
                  <a:lnTo>
                    <a:pt x="331" y="71"/>
                  </a:lnTo>
                  <a:lnTo>
                    <a:pt x="328" y="66"/>
                  </a:lnTo>
                  <a:lnTo>
                    <a:pt x="326" y="69"/>
                  </a:lnTo>
                  <a:lnTo>
                    <a:pt x="319" y="69"/>
                  </a:lnTo>
                  <a:lnTo>
                    <a:pt x="314" y="64"/>
                  </a:lnTo>
                  <a:lnTo>
                    <a:pt x="310" y="66"/>
                  </a:lnTo>
                  <a:lnTo>
                    <a:pt x="307" y="64"/>
                  </a:lnTo>
                  <a:lnTo>
                    <a:pt x="300" y="64"/>
                  </a:lnTo>
                  <a:lnTo>
                    <a:pt x="293" y="62"/>
                  </a:lnTo>
                  <a:lnTo>
                    <a:pt x="291" y="64"/>
                  </a:lnTo>
                  <a:lnTo>
                    <a:pt x="288" y="59"/>
                  </a:lnTo>
                  <a:lnTo>
                    <a:pt x="281" y="57"/>
                  </a:lnTo>
                  <a:lnTo>
                    <a:pt x="279" y="45"/>
                  </a:lnTo>
                  <a:lnTo>
                    <a:pt x="274" y="48"/>
                  </a:lnTo>
                  <a:lnTo>
                    <a:pt x="267" y="52"/>
                  </a:lnTo>
                  <a:lnTo>
                    <a:pt x="262" y="52"/>
                  </a:lnTo>
                  <a:lnTo>
                    <a:pt x="258" y="52"/>
                  </a:lnTo>
                  <a:lnTo>
                    <a:pt x="253" y="50"/>
                  </a:lnTo>
                  <a:lnTo>
                    <a:pt x="248" y="55"/>
                  </a:lnTo>
                  <a:lnTo>
                    <a:pt x="241" y="45"/>
                  </a:lnTo>
                  <a:lnTo>
                    <a:pt x="239" y="38"/>
                  </a:lnTo>
                  <a:lnTo>
                    <a:pt x="239" y="33"/>
                  </a:lnTo>
                  <a:lnTo>
                    <a:pt x="234" y="31"/>
                  </a:lnTo>
                  <a:lnTo>
                    <a:pt x="234" y="29"/>
                  </a:lnTo>
                  <a:lnTo>
                    <a:pt x="229" y="24"/>
                  </a:lnTo>
                  <a:lnTo>
                    <a:pt x="217" y="26"/>
                  </a:lnTo>
                  <a:lnTo>
                    <a:pt x="213" y="19"/>
                  </a:lnTo>
                  <a:lnTo>
                    <a:pt x="215" y="14"/>
                  </a:lnTo>
                  <a:lnTo>
                    <a:pt x="210" y="10"/>
                  </a:lnTo>
                  <a:lnTo>
                    <a:pt x="208" y="0"/>
                  </a:lnTo>
                  <a:lnTo>
                    <a:pt x="203" y="0"/>
                  </a:lnTo>
                  <a:lnTo>
                    <a:pt x="198" y="3"/>
                  </a:lnTo>
                  <a:lnTo>
                    <a:pt x="187" y="3"/>
                  </a:lnTo>
                  <a:lnTo>
                    <a:pt x="177" y="0"/>
                  </a:lnTo>
                  <a:lnTo>
                    <a:pt x="175" y="3"/>
                  </a:lnTo>
                  <a:lnTo>
                    <a:pt x="175" y="7"/>
                  </a:lnTo>
                  <a:lnTo>
                    <a:pt x="170" y="7"/>
                  </a:lnTo>
                  <a:lnTo>
                    <a:pt x="168" y="7"/>
                  </a:lnTo>
                  <a:lnTo>
                    <a:pt x="165" y="7"/>
                  </a:lnTo>
                  <a:lnTo>
                    <a:pt x="158" y="10"/>
                  </a:lnTo>
                  <a:lnTo>
                    <a:pt x="151" y="10"/>
                  </a:lnTo>
                  <a:lnTo>
                    <a:pt x="149" y="17"/>
                  </a:lnTo>
                  <a:lnTo>
                    <a:pt x="149" y="24"/>
                  </a:lnTo>
                  <a:lnTo>
                    <a:pt x="144" y="26"/>
                  </a:lnTo>
                  <a:lnTo>
                    <a:pt x="139" y="21"/>
                  </a:lnTo>
                  <a:lnTo>
                    <a:pt x="135" y="24"/>
                  </a:lnTo>
                  <a:lnTo>
                    <a:pt x="130" y="21"/>
                  </a:lnTo>
                  <a:lnTo>
                    <a:pt x="127" y="21"/>
                  </a:lnTo>
                  <a:lnTo>
                    <a:pt x="123" y="26"/>
                  </a:lnTo>
                  <a:lnTo>
                    <a:pt x="120" y="26"/>
                  </a:lnTo>
                  <a:lnTo>
                    <a:pt x="118" y="21"/>
                  </a:lnTo>
                  <a:lnTo>
                    <a:pt x="113" y="21"/>
                  </a:lnTo>
                  <a:lnTo>
                    <a:pt x="106" y="24"/>
                  </a:lnTo>
                  <a:lnTo>
                    <a:pt x="104" y="24"/>
                  </a:lnTo>
                  <a:lnTo>
                    <a:pt x="99" y="21"/>
                  </a:lnTo>
                  <a:lnTo>
                    <a:pt x="97" y="24"/>
                  </a:lnTo>
                  <a:lnTo>
                    <a:pt x="94" y="24"/>
                  </a:lnTo>
                  <a:lnTo>
                    <a:pt x="90" y="21"/>
                  </a:lnTo>
                  <a:lnTo>
                    <a:pt x="83" y="24"/>
                  </a:lnTo>
                  <a:lnTo>
                    <a:pt x="83" y="21"/>
                  </a:lnTo>
                  <a:lnTo>
                    <a:pt x="78" y="19"/>
                  </a:lnTo>
                  <a:lnTo>
                    <a:pt x="66" y="17"/>
                  </a:lnTo>
                  <a:lnTo>
                    <a:pt x="61" y="14"/>
                  </a:lnTo>
                  <a:lnTo>
                    <a:pt x="59" y="14"/>
                  </a:lnTo>
                  <a:lnTo>
                    <a:pt x="54" y="19"/>
                  </a:lnTo>
                  <a:lnTo>
                    <a:pt x="47" y="19"/>
                  </a:lnTo>
                  <a:lnTo>
                    <a:pt x="33" y="21"/>
                  </a:lnTo>
                  <a:lnTo>
                    <a:pt x="31" y="21"/>
                  </a:lnTo>
                  <a:lnTo>
                    <a:pt x="23" y="19"/>
                  </a:lnTo>
                  <a:lnTo>
                    <a:pt x="19" y="19"/>
                  </a:lnTo>
                  <a:lnTo>
                    <a:pt x="19" y="24"/>
                  </a:lnTo>
                  <a:lnTo>
                    <a:pt x="19" y="31"/>
                  </a:lnTo>
                  <a:lnTo>
                    <a:pt x="23" y="36"/>
                  </a:lnTo>
                  <a:lnTo>
                    <a:pt x="26" y="40"/>
                  </a:lnTo>
                  <a:lnTo>
                    <a:pt x="31" y="43"/>
                  </a:lnTo>
                  <a:lnTo>
                    <a:pt x="28" y="45"/>
                  </a:lnTo>
                  <a:lnTo>
                    <a:pt x="28" y="50"/>
                  </a:lnTo>
                  <a:lnTo>
                    <a:pt x="31" y="52"/>
                  </a:lnTo>
                  <a:lnTo>
                    <a:pt x="28" y="57"/>
                  </a:lnTo>
                  <a:lnTo>
                    <a:pt x="26" y="57"/>
                  </a:lnTo>
                  <a:lnTo>
                    <a:pt x="23" y="62"/>
                  </a:lnTo>
                  <a:lnTo>
                    <a:pt x="21" y="66"/>
                  </a:lnTo>
                  <a:lnTo>
                    <a:pt x="9" y="81"/>
                  </a:lnTo>
                  <a:lnTo>
                    <a:pt x="9" y="88"/>
                  </a:lnTo>
                  <a:lnTo>
                    <a:pt x="9" y="92"/>
                  </a:lnTo>
                  <a:lnTo>
                    <a:pt x="4" y="92"/>
                  </a:lnTo>
                  <a:lnTo>
                    <a:pt x="0" y="102"/>
                  </a:lnTo>
                  <a:lnTo>
                    <a:pt x="0" y="109"/>
                  </a:lnTo>
                  <a:lnTo>
                    <a:pt x="0" y="109"/>
                  </a:lnTo>
                  <a:lnTo>
                    <a:pt x="4" y="114"/>
                  </a:lnTo>
                  <a:lnTo>
                    <a:pt x="9" y="116"/>
                  </a:lnTo>
                  <a:lnTo>
                    <a:pt x="9" y="121"/>
                  </a:lnTo>
                  <a:lnTo>
                    <a:pt x="14" y="121"/>
                  </a:lnTo>
                  <a:lnTo>
                    <a:pt x="16" y="119"/>
                  </a:lnTo>
                  <a:lnTo>
                    <a:pt x="21" y="119"/>
                  </a:lnTo>
                  <a:lnTo>
                    <a:pt x="28" y="123"/>
                  </a:lnTo>
                  <a:lnTo>
                    <a:pt x="33" y="123"/>
                  </a:lnTo>
                  <a:lnTo>
                    <a:pt x="40" y="126"/>
                  </a:lnTo>
                  <a:lnTo>
                    <a:pt x="42" y="128"/>
                  </a:lnTo>
                  <a:lnTo>
                    <a:pt x="45" y="130"/>
                  </a:lnTo>
                  <a:lnTo>
                    <a:pt x="52" y="128"/>
                  </a:lnTo>
                  <a:lnTo>
                    <a:pt x="57" y="128"/>
                  </a:lnTo>
                  <a:lnTo>
                    <a:pt x="59" y="123"/>
                  </a:lnTo>
                  <a:lnTo>
                    <a:pt x="73" y="121"/>
                  </a:lnTo>
                  <a:lnTo>
                    <a:pt x="78" y="119"/>
                  </a:lnTo>
                  <a:lnTo>
                    <a:pt x="83" y="119"/>
                  </a:lnTo>
                  <a:lnTo>
                    <a:pt x="83" y="114"/>
                  </a:lnTo>
                  <a:lnTo>
                    <a:pt x="83" y="111"/>
                  </a:lnTo>
                  <a:lnTo>
                    <a:pt x="83" y="104"/>
                  </a:lnTo>
                  <a:lnTo>
                    <a:pt x="85" y="107"/>
                  </a:lnTo>
                  <a:lnTo>
                    <a:pt x="85" y="104"/>
                  </a:lnTo>
                  <a:lnTo>
                    <a:pt x="90" y="107"/>
                  </a:lnTo>
                  <a:lnTo>
                    <a:pt x="92" y="104"/>
                  </a:lnTo>
                  <a:lnTo>
                    <a:pt x="94" y="104"/>
                  </a:lnTo>
                  <a:lnTo>
                    <a:pt x="97" y="104"/>
                  </a:lnTo>
                  <a:lnTo>
                    <a:pt x="99" y="109"/>
                  </a:lnTo>
                  <a:lnTo>
                    <a:pt x="106" y="109"/>
                  </a:lnTo>
                  <a:lnTo>
                    <a:pt x="111" y="114"/>
                  </a:lnTo>
                  <a:lnTo>
                    <a:pt x="118" y="114"/>
                  </a:lnTo>
                  <a:lnTo>
                    <a:pt x="118" y="111"/>
                  </a:lnTo>
                  <a:lnTo>
                    <a:pt x="120" y="111"/>
                  </a:lnTo>
                  <a:lnTo>
                    <a:pt x="127" y="119"/>
                  </a:lnTo>
                  <a:lnTo>
                    <a:pt x="132" y="121"/>
                  </a:lnTo>
                  <a:lnTo>
                    <a:pt x="135" y="128"/>
                  </a:lnTo>
                  <a:lnTo>
                    <a:pt x="132" y="133"/>
                  </a:lnTo>
                  <a:lnTo>
                    <a:pt x="137" y="135"/>
                  </a:lnTo>
                  <a:lnTo>
                    <a:pt x="139" y="137"/>
                  </a:lnTo>
                  <a:lnTo>
                    <a:pt x="144" y="142"/>
                  </a:lnTo>
                  <a:lnTo>
                    <a:pt x="149" y="147"/>
                  </a:lnTo>
                  <a:lnTo>
                    <a:pt x="151" y="149"/>
                  </a:lnTo>
                  <a:lnTo>
                    <a:pt x="149" y="154"/>
                  </a:lnTo>
                  <a:lnTo>
                    <a:pt x="151" y="156"/>
                  </a:lnTo>
                  <a:lnTo>
                    <a:pt x="151" y="159"/>
                  </a:lnTo>
                  <a:lnTo>
                    <a:pt x="144" y="159"/>
                  </a:lnTo>
                  <a:lnTo>
                    <a:pt x="142" y="156"/>
                  </a:lnTo>
                  <a:lnTo>
                    <a:pt x="137" y="159"/>
                  </a:lnTo>
                  <a:lnTo>
                    <a:pt x="132" y="159"/>
                  </a:lnTo>
                  <a:lnTo>
                    <a:pt x="132" y="166"/>
                  </a:lnTo>
                  <a:lnTo>
                    <a:pt x="132" y="171"/>
                  </a:lnTo>
                  <a:lnTo>
                    <a:pt x="130" y="171"/>
                  </a:lnTo>
                  <a:lnTo>
                    <a:pt x="125" y="178"/>
                  </a:lnTo>
                  <a:lnTo>
                    <a:pt x="125" y="180"/>
                  </a:lnTo>
                  <a:lnTo>
                    <a:pt x="123" y="180"/>
                  </a:lnTo>
                  <a:lnTo>
                    <a:pt x="120" y="182"/>
                  </a:lnTo>
                  <a:lnTo>
                    <a:pt x="123" y="187"/>
                  </a:lnTo>
                  <a:lnTo>
                    <a:pt x="127" y="190"/>
                  </a:lnTo>
                  <a:lnTo>
                    <a:pt x="137" y="190"/>
                  </a:lnTo>
                  <a:lnTo>
                    <a:pt x="139" y="187"/>
                  </a:lnTo>
                  <a:lnTo>
                    <a:pt x="146" y="185"/>
                  </a:lnTo>
                  <a:lnTo>
                    <a:pt x="149" y="190"/>
                  </a:lnTo>
                  <a:lnTo>
                    <a:pt x="149" y="190"/>
                  </a:lnTo>
                  <a:lnTo>
                    <a:pt x="149" y="185"/>
                  </a:lnTo>
                  <a:lnTo>
                    <a:pt x="149" y="182"/>
                  </a:lnTo>
                  <a:lnTo>
                    <a:pt x="149" y="180"/>
                  </a:lnTo>
                  <a:lnTo>
                    <a:pt x="149" y="178"/>
                  </a:lnTo>
                  <a:lnTo>
                    <a:pt x="151" y="180"/>
                  </a:lnTo>
                  <a:lnTo>
                    <a:pt x="153" y="180"/>
                  </a:lnTo>
                  <a:lnTo>
                    <a:pt x="161" y="171"/>
                  </a:lnTo>
                  <a:lnTo>
                    <a:pt x="158" y="168"/>
                  </a:lnTo>
                  <a:lnTo>
                    <a:pt x="161" y="168"/>
                  </a:lnTo>
                  <a:lnTo>
                    <a:pt x="165" y="163"/>
                  </a:lnTo>
                  <a:lnTo>
                    <a:pt x="165" y="159"/>
                  </a:lnTo>
                  <a:lnTo>
                    <a:pt x="168" y="156"/>
                  </a:lnTo>
                  <a:lnTo>
                    <a:pt x="172" y="154"/>
                  </a:lnTo>
                  <a:lnTo>
                    <a:pt x="177" y="149"/>
                  </a:lnTo>
                  <a:lnTo>
                    <a:pt x="179" y="152"/>
                  </a:lnTo>
                  <a:lnTo>
                    <a:pt x="179" y="154"/>
                  </a:lnTo>
                  <a:lnTo>
                    <a:pt x="184" y="154"/>
                  </a:lnTo>
                  <a:lnTo>
                    <a:pt x="184" y="152"/>
                  </a:lnTo>
                  <a:lnTo>
                    <a:pt x="187" y="147"/>
                  </a:lnTo>
                  <a:lnTo>
                    <a:pt x="189" y="149"/>
                  </a:lnTo>
                  <a:lnTo>
                    <a:pt x="191" y="152"/>
                  </a:lnTo>
                  <a:lnTo>
                    <a:pt x="194" y="154"/>
                  </a:lnTo>
                  <a:lnTo>
                    <a:pt x="198" y="152"/>
                  </a:lnTo>
                  <a:lnTo>
                    <a:pt x="196" y="154"/>
                  </a:lnTo>
                  <a:lnTo>
                    <a:pt x="194" y="156"/>
                  </a:lnTo>
                  <a:lnTo>
                    <a:pt x="189" y="154"/>
                  </a:lnTo>
                  <a:lnTo>
                    <a:pt x="182" y="156"/>
                  </a:lnTo>
                  <a:lnTo>
                    <a:pt x="177" y="156"/>
                  </a:lnTo>
                  <a:lnTo>
                    <a:pt x="179" y="159"/>
                  </a:lnTo>
                  <a:lnTo>
                    <a:pt x="187" y="159"/>
                  </a:lnTo>
                  <a:lnTo>
                    <a:pt x="191" y="161"/>
                  </a:lnTo>
                  <a:lnTo>
                    <a:pt x="191" y="161"/>
                  </a:lnTo>
                  <a:lnTo>
                    <a:pt x="189" y="163"/>
                  </a:lnTo>
                  <a:lnTo>
                    <a:pt x="191" y="166"/>
                  </a:lnTo>
                  <a:lnTo>
                    <a:pt x="196" y="166"/>
                  </a:lnTo>
                  <a:lnTo>
                    <a:pt x="198" y="168"/>
                  </a:lnTo>
                  <a:lnTo>
                    <a:pt x="203" y="166"/>
                  </a:lnTo>
                  <a:lnTo>
                    <a:pt x="208" y="166"/>
                  </a:lnTo>
                  <a:lnTo>
                    <a:pt x="213" y="166"/>
                  </a:lnTo>
                  <a:lnTo>
                    <a:pt x="215" y="168"/>
                  </a:lnTo>
                  <a:lnTo>
                    <a:pt x="217" y="166"/>
                  </a:lnTo>
                  <a:lnTo>
                    <a:pt x="220" y="166"/>
                  </a:lnTo>
                  <a:lnTo>
                    <a:pt x="220" y="171"/>
                  </a:lnTo>
                  <a:lnTo>
                    <a:pt x="222" y="175"/>
                  </a:lnTo>
                  <a:lnTo>
                    <a:pt x="222" y="175"/>
                  </a:lnTo>
                  <a:lnTo>
                    <a:pt x="215" y="178"/>
                  </a:lnTo>
                  <a:lnTo>
                    <a:pt x="208" y="180"/>
                  </a:lnTo>
                  <a:lnTo>
                    <a:pt x="203" y="187"/>
                  </a:lnTo>
                  <a:lnTo>
                    <a:pt x="208" y="190"/>
                  </a:lnTo>
                  <a:lnTo>
                    <a:pt x="210" y="187"/>
                  </a:lnTo>
                  <a:lnTo>
                    <a:pt x="215" y="190"/>
                  </a:lnTo>
                  <a:lnTo>
                    <a:pt x="217" y="190"/>
                  </a:lnTo>
                  <a:lnTo>
                    <a:pt x="222" y="194"/>
                  </a:lnTo>
                  <a:lnTo>
                    <a:pt x="224" y="197"/>
                  </a:lnTo>
                  <a:lnTo>
                    <a:pt x="222" y="204"/>
                  </a:lnTo>
                  <a:lnTo>
                    <a:pt x="220" y="206"/>
                  </a:lnTo>
                  <a:lnTo>
                    <a:pt x="224" y="208"/>
                  </a:lnTo>
                  <a:lnTo>
                    <a:pt x="232" y="208"/>
                  </a:lnTo>
                  <a:lnTo>
                    <a:pt x="239" y="206"/>
                  </a:lnTo>
                  <a:lnTo>
                    <a:pt x="248" y="199"/>
                  </a:lnTo>
                  <a:lnTo>
                    <a:pt x="253" y="199"/>
                  </a:lnTo>
                  <a:lnTo>
                    <a:pt x="258" y="194"/>
                  </a:lnTo>
                  <a:lnTo>
                    <a:pt x="262" y="190"/>
                  </a:lnTo>
                  <a:lnTo>
                    <a:pt x="269" y="192"/>
                  </a:lnTo>
                  <a:lnTo>
                    <a:pt x="276" y="192"/>
                  </a:lnTo>
                  <a:lnTo>
                    <a:pt x="279" y="190"/>
                  </a:lnTo>
                  <a:lnTo>
                    <a:pt x="276" y="185"/>
                  </a:lnTo>
                  <a:lnTo>
                    <a:pt x="279" y="182"/>
                  </a:lnTo>
                  <a:lnTo>
                    <a:pt x="281" y="180"/>
                  </a:lnTo>
                  <a:lnTo>
                    <a:pt x="276" y="180"/>
                  </a:lnTo>
                  <a:lnTo>
                    <a:pt x="269" y="180"/>
                  </a:lnTo>
                  <a:lnTo>
                    <a:pt x="267" y="185"/>
                  </a:lnTo>
                  <a:lnTo>
                    <a:pt x="265" y="182"/>
                  </a:lnTo>
                  <a:lnTo>
                    <a:pt x="262" y="182"/>
                  </a:lnTo>
                  <a:lnTo>
                    <a:pt x="258" y="187"/>
                  </a:lnTo>
                  <a:lnTo>
                    <a:pt x="255" y="185"/>
                  </a:lnTo>
                  <a:lnTo>
                    <a:pt x="246" y="175"/>
                  </a:lnTo>
                  <a:lnTo>
                    <a:pt x="243" y="168"/>
                  </a:lnTo>
                  <a:lnTo>
                    <a:pt x="241" y="166"/>
                  </a:lnTo>
                  <a:lnTo>
                    <a:pt x="239" y="166"/>
                  </a:lnTo>
                  <a:lnTo>
                    <a:pt x="241" y="171"/>
                  </a:lnTo>
                  <a:lnTo>
                    <a:pt x="248" y="180"/>
                  </a:lnTo>
                  <a:lnTo>
                    <a:pt x="255" y="187"/>
                  </a:lnTo>
                  <a:lnTo>
                    <a:pt x="253" y="187"/>
                  </a:lnTo>
                  <a:lnTo>
                    <a:pt x="248" y="187"/>
                  </a:lnTo>
                  <a:lnTo>
                    <a:pt x="246" y="182"/>
                  </a:lnTo>
                  <a:lnTo>
                    <a:pt x="246" y="180"/>
                  </a:lnTo>
                  <a:lnTo>
                    <a:pt x="243" y="178"/>
                  </a:lnTo>
                  <a:lnTo>
                    <a:pt x="241" y="180"/>
                  </a:lnTo>
                  <a:lnTo>
                    <a:pt x="241" y="178"/>
                  </a:lnTo>
                  <a:lnTo>
                    <a:pt x="239" y="178"/>
                  </a:lnTo>
                  <a:lnTo>
                    <a:pt x="239" y="178"/>
                  </a:lnTo>
                  <a:lnTo>
                    <a:pt x="239" y="175"/>
                  </a:lnTo>
                  <a:lnTo>
                    <a:pt x="239" y="173"/>
                  </a:lnTo>
                  <a:lnTo>
                    <a:pt x="239" y="171"/>
                  </a:lnTo>
                  <a:lnTo>
                    <a:pt x="236" y="173"/>
                  </a:lnTo>
                  <a:lnTo>
                    <a:pt x="234" y="171"/>
                  </a:lnTo>
                  <a:lnTo>
                    <a:pt x="232" y="168"/>
                  </a:lnTo>
                  <a:lnTo>
                    <a:pt x="224" y="168"/>
                  </a:lnTo>
                  <a:lnTo>
                    <a:pt x="222" y="166"/>
                  </a:lnTo>
                  <a:lnTo>
                    <a:pt x="222" y="166"/>
                  </a:lnTo>
                  <a:lnTo>
                    <a:pt x="227" y="166"/>
                  </a:lnTo>
                  <a:lnTo>
                    <a:pt x="229" y="163"/>
                  </a:lnTo>
                  <a:lnTo>
                    <a:pt x="232" y="166"/>
                  </a:lnTo>
                  <a:lnTo>
                    <a:pt x="236" y="166"/>
                  </a:lnTo>
                  <a:lnTo>
                    <a:pt x="239" y="163"/>
                  </a:lnTo>
                  <a:lnTo>
                    <a:pt x="241" y="163"/>
                  </a:lnTo>
                  <a:lnTo>
                    <a:pt x="248" y="156"/>
                  </a:lnTo>
                  <a:lnTo>
                    <a:pt x="248" y="154"/>
                  </a:lnTo>
                  <a:lnTo>
                    <a:pt x="250" y="156"/>
                  </a:lnTo>
                  <a:lnTo>
                    <a:pt x="250" y="156"/>
                  </a:lnTo>
                  <a:lnTo>
                    <a:pt x="246" y="161"/>
                  </a:lnTo>
                  <a:lnTo>
                    <a:pt x="246" y="163"/>
                  </a:lnTo>
                  <a:lnTo>
                    <a:pt x="246" y="163"/>
                  </a:lnTo>
                  <a:lnTo>
                    <a:pt x="248" y="163"/>
                  </a:lnTo>
                  <a:lnTo>
                    <a:pt x="253" y="156"/>
                  </a:lnTo>
                  <a:lnTo>
                    <a:pt x="253" y="154"/>
                  </a:lnTo>
                  <a:lnTo>
                    <a:pt x="250" y="152"/>
                  </a:lnTo>
                  <a:lnTo>
                    <a:pt x="250" y="149"/>
                  </a:lnTo>
                  <a:lnTo>
                    <a:pt x="253" y="149"/>
                  </a:lnTo>
                  <a:lnTo>
                    <a:pt x="255" y="154"/>
                  </a:lnTo>
                  <a:lnTo>
                    <a:pt x="258" y="154"/>
                  </a:lnTo>
                  <a:lnTo>
                    <a:pt x="262" y="152"/>
                  </a:lnTo>
                  <a:lnTo>
                    <a:pt x="267" y="152"/>
                  </a:lnTo>
                  <a:lnTo>
                    <a:pt x="269" y="149"/>
                  </a:lnTo>
                  <a:lnTo>
                    <a:pt x="274" y="149"/>
                  </a:lnTo>
                  <a:lnTo>
                    <a:pt x="276" y="149"/>
                  </a:lnTo>
                  <a:lnTo>
                    <a:pt x="281" y="145"/>
                  </a:lnTo>
                  <a:lnTo>
                    <a:pt x="284" y="142"/>
                  </a:lnTo>
                  <a:lnTo>
                    <a:pt x="286" y="142"/>
                  </a:lnTo>
                  <a:lnTo>
                    <a:pt x="288" y="137"/>
                  </a:lnTo>
                  <a:lnTo>
                    <a:pt x="291" y="135"/>
                  </a:lnTo>
                  <a:lnTo>
                    <a:pt x="295" y="137"/>
                  </a:lnTo>
                  <a:lnTo>
                    <a:pt x="302" y="135"/>
                  </a:lnTo>
                  <a:lnTo>
                    <a:pt x="302" y="135"/>
                  </a:lnTo>
                  <a:lnTo>
                    <a:pt x="305" y="137"/>
                  </a:lnTo>
                  <a:lnTo>
                    <a:pt x="307" y="135"/>
                  </a:lnTo>
                  <a:lnTo>
                    <a:pt x="307" y="135"/>
                  </a:lnTo>
                  <a:lnTo>
                    <a:pt x="310" y="126"/>
                  </a:lnTo>
                  <a:lnTo>
                    <a:pt x="312" y="12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62" name="Freeform 765"/>
            <p:cNvSpPr>
              <a:spLocks/>
            </p:cNvSpPr>
            <p:nvPr/>
          </p:nvSpPr>
          <p:spPr bwMode="auto">
            <a:xfrm>
              <a:off x="6368446" y="3584737"/>
              <a:ext cx="55303" cy="63435"/>
            </a:xfrm>
            <a:custGeom>
              <a:avLst/>
              <a:gdLst>
                <a:gd name="T0" fmla="*/ 9 w 68"/>
                <a:gd name="T1" fmla="*/ 22 h 78"/>
                <a:gd name="T2" fmla="*/ 18 w 68"/>
                <a:gd name="T3" fmla="*/ 29 h 78"/>
                <a:gd name="T4" fmla="*/ 18 w 68"/>
                <a:gd name="T5" fmla="*/ 33 h 78"/>
                <a:gd name="T6" fmla="*/ 30 w 68"/>
                <a:gd name="T7" fmla="*/ 41 h 78"/>
                <a:gd name="T8" fmla="*/ 30 w 68"/>
                <a:gd name="T9" fmla="*/ 48 h 78"/>
                <a:gd name="T10" fmla="*/ 35 w 68"/>
                <a:gd name="T11" fmla="*/ 52 h 78"/>
                <a:gd name="T12" fmla="*/ 35 w 68"/>
                <a:gd name="T13" fmla="*/ 71 h 78"/>
                <a:gd name="T14" fmla="*/ 37 w 68"/>
                <a:gd name="T15" fmla="*/ 78 h 78"/>
                <a:gd name="T16" fmla="*/ 37 w 68"/>
                <a:gd name="T17" fmla="*/ 78 h 78"/>
                <a:gd name="T18" fmla="*/ 40 w 68"/>
                <a:gd name="T19" fmla="*/ 76 h 78"/>
                <a:gd name="T20" fmla="*/ 42 w 68"/>
                <a:gd name="T21" fmla="*/ 76 h 78"/>
                <a:gd name="T22" fmla="*/ 42 w 68"/>
                <a:gd name="T23" fmla="*/ 74 h 78"/>
                <a:gd name="T24" fmla="*/ 47 w 68"/>
                <a:gd name="T25" fmla="*/ 67 h 78"/>
                <a:gd name="T26" fmla="*/ 49 w 68"/>
                <a:gd name="T27" fmla="*/ 67 h 78"/>
                <a:gd name="T28" fmla="*/ 49 w 68"/>
                <a:gd name="T29" fmla="*/ 62 h 78"/>
                <a:gd name="T30" fmla="*/ 49 w 68"/>
                <a:gd name="T31" fmla="*/ 55 h 78"/>
                <a:gd name="T32" fmla="*/ 54 w 68"/>
                <a:gd name="T33" fmla="*/ 55 h 78"/>
                <a:gd name="T34" fmla="*/ 59 w 68"/>
                <a:gd name="T35" fmla="*/ 52 h 78"/>
                <a:gd name="T36" fmla="*/ 61 w 68"/>
                <a:gd name="T37" fmla="*/ 55 h 78"/>
                <a:gd name="T38" fmla="*/ 68 w 68"/>
                <a:gd name="T39" fmla="*/ 55 h 78"/>
                <a:gd name="T40" fmla="*/ 68 w 68"/>
                <a:gd name="T41" fmla="*/ 52 h 78"/>
                <a:gd name="T42" fmla="*/ 66 w 68"/>
                <a:gd name="T43" fmla="*/ 50 h 78"/>
                <a:gd name="T44" fmla="*/ 68 w 68"/>
                <a:gd name="T45" fmla="*/ 45 h 78"/>
                <a:gd name="T46" fmla="*/ 66 w 68"/>
                <a:gd name="T47" fmla="*/ 43 h 78"/>
                <a:gd name="T48" fmla="*/ 61 w 68"/>
                <a:gd name="T49" fmla="*/ 38 h 78"/>
                <a:gd name="T50" fmla="*/ 56 w 68"/>
                <a:gd name="T51" fmla="*/ 33 h 78"/>
                <a:gd name="T52" fmla="*/ 54 w 68"/>
                <a:gd name="T53" fmla="*/ 31 h 78"/>
                <a:gd name="T54" fmla="*/ 49 w 68"/>
                <a:gd name="T55" fmla="*/ 29 h 78"/>
                <a:gd name="T56" fmla="*/ 52 w 68"/>
                <a:gd name="T57" fmla="*/ 24 h 78"/>
                <a:gd name="T58" fmla="*/ 49 w 68"/>
                <a:gd name="T59" fmla="*/ 17 h 78"/>
                <a:gd name="T60" fmla="*/ 44 w 68"/>
                <a:gd name="T61" fmla="*/ 15 h 78"/>
                <a:gd name="T62" fmla="*/ 37 w 68"/>
                <a:gd name="T63" fmla="*/ 7 h 78"/>
                <a:gd name="T64" fmla="*/ 35 w 68"/>
                <a:gd name="T65" fmla="*/ 7 h 78"/>
                <a:gd name="T66" fmla="*/ 35 w 68"/>
                <a:gd name="T67" fmla="*/ 10 h 78"/>
                <a:gd name="T68" fmla="*/ 28 w 68"/>
                <a:gd name="T69" fmla="*/ 10 h 78"/>
                <a:gd name="T70" fmla="*/ 23 w 68"/>
                <a:gd name="T71" fmla="*/ 5 h 78"/>
                <a:gd name="T72" fmla="*/ 16 w 68"/>
                <a:gd name="T73" fmla="*/ 5 h 78"/>
                <a:gd name="T74" fmla="*/ 14 w 68"/>
                <a:gd name="T75" fmla="*/ 0 h 78"/>
                <a:gd name="T76" fmla="*/ 11 w 68"/>
                <a:gd name="T77" fmla="*/ 0 h 78"/>
                <a:gd name="T78" fmla="*/ 9 w 68"/>
                <a:gd name="T79" fmla="*/ 0 h 78"/>
                <a:gd name="T80" fmla="*/ 7 w 68"/>
                <a:gd name="T81" fmla="*/ 3 h 78"/>
                <a:gd name="T82" fmla="*/ 2 w 68"/>
                <a:gd name="T83" fmla="*/ 0 h 78"/>
                <a:gd name="T84" fmla="*/ 2 w 68"/>
                <a:gd name="T85" fmla="*/ 3 h 78"/>
                <a:gd name="T86" fmla="*/ 0 w 68"/>
                <a:gd name="T87" fmla="*/ 0 h 78"/>
                <a:gd name="T88" fmla="*/ 0 w 68"/>
                <a:gd name="T89" fmla="*/ 7 h 78"/>
                <a:gd name="T90" fmla="*/ 0 w 68"/>
                <a:gd name="T91" fmla="*/ 10 h 78"/>
                <a:gd name="T92" fmla="*/ 0 w 68"/>
                <a:gd name="T93" fmla="*/ 15 h 78"/>
                <a:gd name="T94" fmla="*/ 7 w 68"/>
                <a:gd name="T95" fmla="*/ 12 h 78"/>
                <a:gd name="T96" fmla="*/ 9 w 68"/>
                <a:gd name="T97" fmla="*/ 2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8" h="78">
                  <a:moveTo>
                    <a:pt x="9" y="22"/>
                  </a:moveTo>
                  <a:lnTo>
                    <a:pt x="18" y="29"/>
                  </a:lnTo>
                  <a:lnTo>
                    <a:pt x="18" y="33"/>
                  </a:lnTo>
                  <a:lnTo>
                    <a:pt x="30" y="41"/>
                  </a:lnTo>
                  <a:lnTo>
                    <a:pt x="30" y="48"/>
                  </a:lnTo>
                  <a:lnTo>
                    <a:pt x="35" y="52"/>
                  </a:lnTo>
                  <a:lnTo>
                    <a:pt x="35" y="71"/>
                  </a:lnTo>
                  <a:lnTo>
                    <a:pt x="37" y="78"/>
                  </a:lnTo>
                  <a:lnTo>
                    <a:pt x="37" y="78"/>
                  </a:lnTo>
                  <a:lnTo>
                    <a:pt x="40" y="76"/>
                  </a:lnTo>
                  <a:lnTo>
                    <a:pt x="42" y="76"/>
                  </a:lnTo>
                  <a:lnTo>
                    <a:pt x="42" y="74"/>
                  </a:lnTo>
                  <a:lnTo>
                    <a:pt x="47" y="67"/>
                  </a:lnTo>
                  <a:lnTo>
                    <a:pt x="49" y="67"/>
                  </a:lnTo>
                  <a:lnTo>
                    <a:pt x="49" y="62"/>
                  </a:lnTo>
                  <a:lnTo>
                    <a:pt x="49" y="55"/>
                  </a:lnTo>
                  <a:lnTo>
                    <a:pt x="54" y="55"/>
                  </a:lnTo>
                  <a:lnTo>
                    <a:pt x="59" y="52"/>
                  </a:lnTo>
                  <a:lnTo>
                    <a:pt x="61" y="55"/>
                  </a:lnTo>
                  <a:lnTo>
                    <a:pt x="68" y="55"/>
                  </a:lnTo>
                  <a:lnTo>
                    <a:pt x="68" y="52"/>
                  </a:lnTo>
                  <a:lnTo>
                    <a:pt x="66" y="50"/>
                  </a:lnTo>
                  <a:lnTo>
                    <a:pt x="68" y="45"/>
                  </a:lnTo>
                  <a:lnTo>
                    <a:pt x="66" y="43"/>
                  </a:lnTo>
                  <a:lnTo>
                    <a:pt x="61" y="38"/>
                  </a:lnTo>
                  <a:lnTo>
                    <a:pt x="56" y="33"/>
                  </a:lnTo>
                  <a:lnTo>
                    <a:pt x="54" y="31"/>
                  </a:lnTo>
                  <a:lnTo>
                    <a:pt x="49" y="29"/>
                  </a:lnTo>
                  <a:lnTo>
                    <a:pt x="52" y="24"/>
                  </a:lnTo>
                  <a:lnTo>
                    <a:pt x="49" y="17"/>
                  </a:lnTo>
                  <a:lnTo>
                    <a:pt x="44" y="15"/>
                  </a:lnTo>
                  <a:lnTo>
                    <a:pt x="37" y="7"/>
                  </a:lnTo>
                  <a:lnTo>
                    <a:pt x="35" y="7"/>
                  </a:lnTo>
                  <a:lnTo>
                    <a:pt x="35" y="10"/>
                  </a:lnTo>
                  <a:lnTo>
                    <a:pt x="28" y="10"/>
                  </a:lnTo>
                  <a:lnTo>
                    <a:pt x="23" y="5"/>
                  </a:lnTo>
                  <a:lnTo>
                    <a:pt x="16" y="5"/>
                  </a:lnTo>
                  <a:lnTo>
                    <a:pt x="14" y="0"/>
                  </a:lnTo>
                  <a:lnTo>
                    <a:pt x="11" y="0"/>
                  </a:lnTo>
                  <a:lnTo>
                    <a:pt x="9" y="0"/>
                  </a:lnTo>
                  <a:lnTo>
                    <a:pt x="7" y="3"/>
                  </a:lnTo>
                  <a:lnTo>
                    <a:pt x="2" y="0"/>
                  </a:lnTo>
                  <a:lnTo>
                    <a:pt x="2" y="3"/>
                  </a:lnTo>
                  <a:lnTo>
                    <a:pt x="0" y="0"/>
                  </a:lnTo>
                  <a:lnTo>
                    <a:pt x="0" y="7"/>
                  </a:lnTo>
                  <a:lnTo>
                    <a:pt x="0" y="10"/>
                  </a:lnTo>
                  <a:lnTo>
                    <a:pt x="0" y="15"/>
                  </a:lnTo>
                  <a:lnTo>
                    <a:pt x="7" y="12"/>
                  </a:lnTo>
                  <a:lnTo>
                    <a:pt x="9" y="2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63" name="Freeform 766"/>
            <p:cNvSpPr>
              <a:spLocks/>
            </p:cNvSpPr>
            <p:nvPr/>
          </p:nvSpPr>
          <p:spPr bwMode="auto">
            <a:xfrm>
              <a:off x="6275731" y="3594497"/>
              <a:ext cx="146389" cy="94340"/>
            </a:xfrm>
            <a:custGeom>
              <a:avLst/>
              <a:gdLst>
                <a:gd name="T0" fmla="*/ 168 w 180"/>
                <a:gd name="T1" fmla="*/ 74 h 116"/>
                <a:gd name="T2" fmla="*/ 154 w 180"/>
                <a:gd name="T3" fmla="*/ 71 h 116"/>
                <a:gd name="T4" fmla="*/ 149 w 180"/>
                <a:gd name="T5" fmla="*/ 59 h 116"/>
                <a:gd name="T6" fmla="*/ 144 w 180"/>
                <a:gd name="T7" fmla="*/ 36 h 116"/>
                <a:gd name="T8" fmla="*/ 132 w 180"/>
                <a:gd name="T9" fmla="*/ 21 h 116"/>
                <a:gd name="T10" fmla="*/ 123 w 180"/>
                <a:gd name="T11" fmla="*/ 10 h 116"/>
                <a:gd name="T12" fmla="*/ 109 w 180"/>
                <a:gd name="T13" fmla="*/ 3 h 116"/>
                <a:gd name="T14" fmla="*/ 90 w 180"/>
                <a:gd name="T15" fmla="*/ 7 h 116"/>
                <a:gd name="T16" fmla="*/ 83 w 180"/>
                <a:gd name="T17" fmla="*/ 12 h 116"/>
                <a:gd name="T18" fmla="*/ 73 w 180"/>
                <a:gd name="T19" fmla="*/ 12 h 116"/>
                <a:gd name="T20" fmla="*/ 64 w 180"/>
                <a:gd name="T21" fmla="*/ 7 h 116"/>
                <a:gd name="T22" fmla="*/ 52 w 180"/>
                <a:gd name="T23" fmla="*/ 3 h 116"/>
                <a:gd name="T24" fmla="*/ 45 w 180"/>
                <a:gd name="T25" fmla="*/ 5 h 116"/>
                <a:gd name="T26" fmla="*/ 43 w 180"/>
                <a:gd name="T27" fmla="*/ 5 h 116"/>
                <a:gd name="T28" fmla="*/ 35 w 180"/>
                <a:gd name="T29" fmla="*/ 12 h 116"/>
                <a:gd name="T30" fmla="*/ 26 w 180"/>
                <a:gd name="T31" fmla="*/ 31 h 116"/>
                <a:gd name="T32" fmla="*/ 19 w 180"/>
                <a:gd name="T33" fmla="*/ 47 h 116"/>
                <a:gd name="T34" fmla="*/ 9 w 180"/>
                <a:gd name="T35" fmla="*/ 50 h 116"/>
                <a:gd name="T36" fmla="*/ 5 w 180"/>
                <a:gd name="T37" fmla="*/ 55 h 116"/>
                <a:gd name="T38" fmla="*/ 5 w 180"/>
                <a:gd name="T39" fmla="*/ 59 h 116"/>
                <a:gd name="T40" fmla="*/ 12 w 180"/>
                <a:gd name="T41" fmla="*/ 69 h 116"/>
                <a:gd name="T42" fmla="*/ 19 w 180"/>
                <a:gd name="T43" fmla="*/ 76 h 116"/>
                <a:gd name="T44" fmla="*/ 21 w 180"/>
                <a:gd name="T45" fmla="*/ 85 h 116"/>
                <a:gd name="T46" fmla="*/ 28 w 180"/>
                <a:gd name="T47" fmla="*/ 90 h 116"/>
                <a:gd name="T48" fmla="*/ 35 w 180"/>
                <a:gd name="T49" fmla="*/ 90 h 116"/>
                <a:gd name="T50" fmla="*/ 43 w 180"/>
                <a:gd name="T51" fmla="*/ 90 h 116"/>
                <a:gd name="T52" fmla="*/ 45 w 180"/>
                <a:gd name="T53" fmla="*/ 95 h 116"/>
                <a:gd name="T54" fmla="*/ 47 w 180"/>
                <a:gd name="T55" fmla="*/ 102 h 116"/>
                <a:gd name="T56" fmla="*/ 57 w 180"/>
                <a:gd name="T57" fmla="*/ 104 h 116"/>
                <a:gd name="T58" fmla="*/ 54 w 180"/>
                <a:gd name="T59" fmla="*/ 109 h 116"/>
                <a:gd name="T60" fmla="*/ 62 w 180"/>
                <a:gd name="T61" fmla="*/ 111 h 116"/>
                <a:gd name="T62" fmla="*/ 69 w 180"/>
                <a:gd name="T63" fmla="*/ 114 h 116"/>
                <a:gd name="T64" fmla="*/ 78 w 180"/>
                <a:gd name="T65" fmla="*/ 116 h 116"/>
                <a:gd name="T66" fmla="*/ 88 w 180"/>
                <a:gd name="T67" fmla="*/ 114 h 116"/>
                <a:gd name="T68" fmla="*/ 95 w 180"/>
                <a:gd name="T69" fmla="*/ 114 h 116"/>
                <a:gd name="T70" fmla="*/ 106 w 180"/>
                <a:gd name="T71" fmla="*/ 114 h 116"/>
                <a:gd name="T72" fmla="*/ 114 w 180"/>
                <a:gd name="T73" fmla="*/ 111 h 116"/>
                <a:gd name="T74" fmla="*/ 128 w 180"/>
                <a:gd name="T75" fmla="*/ 102 h 116"/>
                <a:gd name="T76" fmla="*/ 140 w 180"/>
                <a:gd name="T77" fmla="*/ 102 h 116"/>
                <a:gd name="T78" fmla="*/ 149 w 180"/>
                <a:gd name="T79" fmla="*/ 107 h 116"/>
                <a:gd name="T80" fmla="*/ 156 w 180"/>
                <a:gd name="T81" fmla="*/ 109 h 116"/>
                <a:gd name="T82" fmla="*/ 163 w 180"/>
                <a:gd name="T83" fmla="*/ 111 h 116"/>
                <a:gd name="T84" fmla="*/ 163 w 180"/>
                <a:gd name="T85" fmla="*/ 102 h 116"/>
                <a:gd name="T86" fmla="*/ 163 w 180"/>
                <a:gd name="T87" fmla="*/ 92 h 116"/>
                <a:gd name="T88" fmla="*/ 166 w 180"/>
                <a:gd name="T89" fmla="*/ 85 h 116"/>
                <a:gd name="T90" fmla="*/ 177 w 180"/>
                <a:gd name="T91" fmla="*/ 85 h 116"/>
                <a:gd name="T92" fmla="*/ 180 w 180"/>
                <a:gd name="T93" fmla="*/ 76 h 116"/>
                <a:gd name="T94" fmla="*/ 180 w 180"/>
                <a:gd name="T95" fmla="*/ 74 h 116"/>
                <a:gd name="T96" fmla="*/ 170 w 180"/>
                <a:gd name="T97" fmla="*/ 7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0" h="116">
                  <a:moveTo>
                    <a:pt x="170" y="71"/>
                  </a:moveTo>
                  <a:lnTo>
                    <a:pt x="168" y="74"/>
                  </a:lnTo>
                  <a:lnTo>
                    <a:pt x="158" y="74"/>
                  </a:lnTo>
                  <a:lnTo>
                    <a:pt x="154" y="71"/>
                  </a:lnTo>
                  <a:lnTo>
                    <a:pt x="151" y="66"/>
                  </a:lnTo>
                  <a:lnTo>
                    <a:pt x="149" y="59"/>
                  </a:lnTo>
                  <a:lnTo>
                    <a:pt x="149" y="40"/>
                  </a:lnTo>
                  <a:lnTo>
                    <a:pt x="144" y="36"/>
                  </a:lnTo>
                  <a:lnTo>
                    <a:pt x="144" y="29"/>
                  </a:lnTo>
                  <a:lnTo>
                    <a:pt x="132" y="21"/>
                  </a:lnTo>
                  <a:lnTo>
                    <a:pt x="132" y="17"/>
                  </a:lnTo>
                  <a:lnTo>
                    <a:pt x="123" y="10"/>
                  </a:lnTo>
                  <a:lnTo>
                    <a:pt x="121" y="0"/>
                  </a:lnTo>
                  <a:lnTo>
                    <a:pt x="109" y="3"/>
                  </a:lnTo>
                  <a:lnTo>
                    <a:pt x="104" y="5"/>
                  </a:lnTo>
                  <a:lnTo>
                    <a:pt x="90" y="7"/>
                  </a:lnTo>
                  <a:lnTo>
                    <a:pt x="88" y="12"/>
                  </a:lnTo>
                  <a:lnTo>
                    <a:pt x="83" y="12"/>
                  </a:lnTo>
                  <a:lnTo>
                    <a:pt x="76" y="14"/>
                  </a:lnTo>
                  <a:lnTo>
                    <a:pt x="73" y="12"/>
                  </a:lnTo>
                  <a:lnTo>
                    <a:pt x="71" y="10"/>
                  </a:lnTo>
                  <a:lnTo>
                    <a:pt x="64" y="7"/>
                  </a:lnTo>
                  <a:lnTo>
                    <a:pt x="59" y="7"/>
                  </a:lnTo>
                  <a:lnTo>
                    <a:pt x="52" y="3"/>
                  </a:lnTo>
                  <a:lnTo>
                    <a:pt x="47" y="3"/>
                  </a:lnTo>
                  <a:lnTo>
                    <a:pt x="45" y="5"/>
                  </a:lnTo>
                  <a:lnTo>
                    <a:pt x="40" y="5"/>
                  </a:lnTo>
                  <a:lnTo>
                    <a:pt x="43" y="5"/>
                  </a:lnTo>
                  <a:lnTo>
                    <a:pt x="40" y="10"/>
                  </a:lnTo>
                  <a:lnTo>
                    <a:pt x="35" y="12"/>
                  </a:lnTo>
                  <a:lnTo>
                    <a:pt x="31" y="19"/>
                  </a:lnTo>
                  <a:lnTo>
                    <a:pt x="26" y="31"/>
                  </a:lnTo>
                  <a:lnTo>
                    <a:pt x="19" y="43"/>
                  </a:lnTo>
                  <a:lnTo>
                    <a:pt x="19" y="47"/>
                  </a:lnTo>
                  <a:lnTo>
                    <a:pt x="17" y="50"/>
                  </a:lnTo>
                  <a:lnTo>
                    <a:pt x="9" y="50"/>
                  </a:lnTo>
                  <a:lnTo>
                    <a:pt x="9" y="52"/>
                  </a:lnTo>
                  <a:lnTo>
                    <a:pt x="5" y="55"/>
                  </a:lnTo>
                  <a:lnTo>
                    <a:pt x="0" y="57"/>
                  </a:lnTo>
                  <a:lnTo>
                    <a:pt x="5" y="59"/>
                  </a:lnTo>
                  <a:lnTo>
                    <a:pt x="5" y="62"/>
                  </a:lnTo>
                  <a:lnTo>
                    <a:pt x="12" y="69"/>
                  </a:lnTo>
                  <a:lnTo>
                    <a:pt x="14" y="74"/>
                  </a:lnTo>
                  <a:lnTo>
                    <a:pt x="19" y="76"/>
                  </a:lnTo>
                  <a:lnTo>
                    <a:pt x="24" y="81"/>
                  </a:lnTo>
                  <a:lnTo>
                    <a:pt x="21" y="85"/>
                  </a:lnTo>
                  <a:lnTo>
                    <a:pt x="24" y="88"/>
                  </a:lnTo>
                  <a:lnTo>
                    <a:pt x="28" y="90"/>
                  </a:lnTo>
                  <a:lnTo>
                    <a:pt x="31" y="92"/>
                  </a:lnTo>
                  <a:lnTo>
                    <a:pt x="35" y="90"/>
                  </a:lnTo>
                  <a:lnTo>
                    <a:pt x="38" y="95"/>
                  </a:lnTo>
                  <a:lnTo>
                    <a:pt x="43" y="90"/>
                  </a:lnTo>
                  <a:lnTo>
                    <a:pt x="50" y="90"/>
                  </a:lnTo>
                  <a:lnTo>
                    <a:pt x="45" y="95"/>
                  </a:lnTo>
                  <a:lnTo>
                    <a:pt x="47" y="97"/>
                  </a:lnTo>
                  <a:lnTo>
                    <a:pt x="47" y="102"/>
                  </a:lnTo>
                  <a:lnTo>
                    <a:pt x="52" y="102"/>
                  </a:lnTo>
                  <a:lnTo>
                    <a:pt x="57" y="104"/>
                  </a:lnTo>
                  <a:lnTo>
                    <a:pt x="54" y="109"/>
                  </a:lnTo>
                  <a:lnTo>
                    <a:pt x="54" y="109"/>
                  </a:lnTo>
                  <a:lnTo>
                    <a:pt x="57" y="114"/>
                  </a:lnTo>
                  <a:lnTo>
                    <a:pt x="62" y="111"/>
                  </a:lnTo>
                  <a:lnTo>
                    <a:pt x="66" y="111"/>
                  </a:lnTo>
                  <a:lnTo>
                    <a:pt x="69" y="114"/>
                  </a:lnTo>
                  <a:lnTo>
                    <a:pt x="71" y="114"/>
                  </a:lnTo>
                  <a:lnTo>
                    <a:pt x="78" y="116"/>
                  </a:lnTo>
                  <a:lnTo>
                    <a:pt x="83" y="111"/>
                  </a:lnTo>
                  <a:lnTo>
                    <a:pt x="88" y="114"/>
                  </a:lnTo>
                  <a:lnTo>
                    <a:pt x="92" y="111"/>
                  </a:lnTo>
                  <a:lnTo>
                    <a:pt x="95" y="114"/>
                  </a:lnTo>
                  <a:lnTo>
                    <a:pt x="99" y="114"/>
                  </a:lnTo>
                  <a:lnTo>
                    <a:pt x="106" y="114"/>
                  </a:lnTo>
                  <a:lnTo>
                    <a:pt x="109" y="114"/>
                  </a:lnTo>
                  <a:lnTo>
                    <a:pt x="114" y="111"/>
                  </a:lnTo>
                  <a:lnTo>
                    <a:pt x="116" y="109"/>
                  </a:lnTo>
                  <a:lnTo>
                    <a:pt x="128" y="102"/>
                  </a:lnTo>
                  <a:lnTo>
                    <a:pt x="132" y="102"/>
                  </a:lnTo>
                  <a:lnTo>
                    <a:pt x="140" y="102"/>
                  </a:lnTo>
                  <a:lnTo>
                    <a:pt x="147" y="104"/>
                  </a:lnTo>
                  <a:lnTo>
                    <a:pt x="149" y="107"/>
                  </a:lnTo>
                  <a:lnTo>
                    <a:pt x="151" y="107"/>
                  </a:lnTo>
                  <a:lnTo>
                    <a:pt x="156" y="109"/>
                  </a:lnTo>
                  <a:lnTo>
                    <a:pt x="158" y="111"/>
                  </a:lnTo>
                  <a:lnTo>
                    <a:pt x="163" y="111"/>
                  </a:lnTo>
                  <a:lnTo>
                    <a:pt x="161" y="107"/>
                  </a:lnTo>
                  <a:lnTo>
                    <a:pt x="163" y="102"/>
                  </a:lnTo>
                  <a:lnTo>
                    <a:pt x="163" y="97"/>
                  </a:lnTo>
                  <a:lnTo>
                    <a:pt x="163" y="92"/>
                  </a:lnTo>
                  <a:lnTo>
                    <a:pt x="166" y="90"/>
                  </a:lnTo>
                  <a:lnTo>
                    <a:pt x="166" y="85"/>
                  </a:lnTo>
                  <a:lnTo>
                    <a:pt x="173" y="85"/>
                  </a:lnTo>
                  <a:lnTo>
                    <a:pt x="177" y="85"/>
                  </a:lnTo>
                  <a:lnTo>
                    <a:pt x="180" y="81"/>
                  </a:lnTo>
                  <a:lnTo>
                    <a:pt x="180" y="76"/>
                  </a:lnTo>
                  <a:lnTo>
                    <a:pt x="177" y="76"/>
                  </a:lnTo>
                  <a:lnTo>
                    <a:pt x="180" y="74"/>
                  </a:lnTo>
                  <a:lnTo>
                    <a:pt x="177" y="69"/>
                  </a:lnTo>
                  <a:lnTo>
                    <a:pt x="170" y="7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64" name="Freeform 767"/>
            <p:cNvSpPr>
              <a:spLocks/>
            </p:cNvSpPr>
            <p:nvPr/>
          </p:nvSpPr>
          <p:spPr bwMode="auto">
            <a:xfrm>
              <a:off x="6213924" y="3588803"/>
              <a:ext cx="96779" cy="61809"/>
            </a:xfrm>
            <a:custGeom>
              <a:avLst/>
              <a:gdLst>
                <a:gd name="T0" fmla="*/ 95 w 119"/>
                <a:gd name="T1" fmla="*/ 2 h 76"/>
                <a:gd name="T2" fmla="*/ 88 w 119"/>
                <a:gd name="T3" fmla="*/ 2 h 76"/>
                <a:gd name="T4" fmla="*/ 83 w 119"/>
                <a:gd name="T5" fmla="*/ 0 h 76"/>
                <a:gd name="T6" fmla="*/ 76 w 119"/>
                <a:gd name="T7" fmla="*/ 2 h 76"/>
                <a:gd name="T8" fmla="*/ 71 w 119"/>
                <a:gd name="T9" fmla="*/ 7 h 76"/>
                <a:gd name="T10" fmla="*/ 69 w 119"/>
                <a:gd name="T11" fmla="*/ 10 h 76"/>
                <a:gd name="T12" fmla="*/ 69 w 119"/>
                <a:gd name="T13" fmla="*/ 14 h 76"/>
                <a:gd name="T14" fmla="*/ 62 w 119"/>
                <a:gd name="T15" fmla="*/ 7 h 76"/>
                <a:gd name="T16" fmla="*/ 55 w 119"/>
                <a:gd name="T17" fmla="*/ 12 h 76"/>
                <a:gd name="T18" fmla="*/ 50 w 119"/>
                <a:gd name="T19" fmla="*/ 14 h 76"/>
                <a:gd name="T20" fmla="*/ 50 w 119"/>
                <a:gd name="T21" fmla="*/ 19 h 76"/>
                <a:gd name="T22" fmla="*/ 38 w 119"/>
                <a:gd name="T23" fmla="*/ 19 h 76"/>
                <a:gd name="T24" fmla="*/ 31 w 119"/>
                <a:gd name="T25" fmla="*/ 21 h 76"/>
                <a:gd name="T26" fmla="*/ 24 w 119"/>
                <a:gd name="T27" fmla="*/ 21 h 76"/>
                <a:gd name="T28" fmla="*/ 10 w 119"/>
                <a:gd name="T29" fmla="*/ 12 h 76"/>
                <a:gd name="T30" fmla="*/ 12 w 119"/>
                <a:gd name="T31" fmla="*/ 17 h 76"/>
                <a:gd name="T32" fmla="*/ 12 w 119"/>
                <a:gd name="T33" fmla="*/ 19 h 76"/>
                <a:gd name="T34" fmla="*/ 12 w 119"/>
                <a:gd name="T35" fmla="*/ 24 h 76"/>
                <a:gd name="T36" fmla="*/ 3 w 119"/>
                <a:gd name="T37" fmla="*/ 24 h 76"/>
                <a:gd name="T38" fmla="*/ 0 w 119"/>
                <a:gd name="T39" fmla="*/ 26 h 76"/>
                <a:gd name="T40" fmla="*/ 5 w 119"/>
                <a:gd name="T41" fmla="*/ 31 h 76"/>
                <a:gd name="T42" fmla="*/ 3 w 119"/>
                <a:gd name="T43" fmla="*/ 36 h 76"/>
                <a:gd name="T44" fmla="*/ 3 w 119"/>
                <a:gd name="T45" fmla="*/ 38 h 76"/>
                <a:gd name="T46" fmla="*/ 5 w 119"/>
                <a:gd name="T47" fmla="*/ 43 h 76"/>
                <a:gd name="T48" fmla="*/ 3 w 119"/>
                <a:gd name="T49" fmla="*/ 45 h 76"/>
                <a:gd name="T50" fmla="*/ 0 w 119"/>
                <a:gd name="T51" fmla="*/ 47 h 76"/>
                <a:gd name="T52" fmla="*/ 5 w 119"/>
                <a:gd name="T53" fmla="*/ 52 h 76"/>
                <a:gd name="T54" fmla="*/ 7 w 119"/>
                <a:gd name="T55" fmla="*/ 59 h 76"/>
                <a:gd name="T56" fmla="*/ 10 w 119"/>
                <a:gd name="T57" fmla="*/ 59 h 76"/>
                <a:gd name="T58" fmla="*/ 19 w 119"/>
                <a:gd name="T59" fmla="*/ 69 h 76"/>
                <a:gd name="T60" fmla="*/ 24 w 119"/>
                <a:gd name="T61" fmla="*/ 69 h 76"/>
                <a:gd name="T62" fmla="*/ 26 w 119"/>
                <a:gd name="T63" fmla="*/ 71 h 76"/>
                <a:gd name="T64" fmla="*/ 36 w 119"/>
                <a:gd name="T65" fmla="*/ 73 h 76"/>
                <a:gd name="T66" fmla="*/ 45 w 119"/>
                <a:gd name="T67" fmla="*/ 76 h 76"/>
                <a:gd name="T68" fmla="*/ 48 w 119"/>
                <a:gd name="T69" fmla="*/ 71 h 76"/>
                <a:gd name="T70" fmla="*/ 50 w 119"/>
                <a:gd name="T71" fmla="*/ 73 h 76"/>
                <a:gd name="T72" fmla="*/ 52 w 119"/>
                <a:gd name="T73" fmla="*/ 71 h 76"/>
                <a:gd name="T74" fmla="*/ 57 w 119"/>
                <a:gd name="T75" fmla="*/ 69 h 76"/>
                <a:gd name="T76" fmla="*/ 59 w 119"/>
                <a:gd name="T77" fmla="*/ 69 h 76"/>
                <a:gd name="T78" fmla="*/ 62 w 119"/>
                <a:gd name="T79" fmla="*/ 66 h 76"/>
                <a:gd name="T80" fmla="*/ 67 w 119"/>
                <a:gd name="T81" fmla="*/ 62 h 76"/>
                <a:gd name="T82" fmla="*/ 69 w 119"/>
                <a:gd name="T83" fmla="*/ 64 h 76"/>
                <a:gd name="T84" fmla="*/ 74 w 119"/>
                <a:gd name="T85" fmla="*/ 64 h 76"/>
                <a:gd name="T86" fmla="*/ 76 w 119"/>
                <a:gd name="T87" fmla="*/ 64 h 76"/>
                <a:gd name="T88" fmla="*/ 81 w 119"/>
                <a:gd name="T89" fmla="*/ 62 h 76"/>
                <a:gd name="T90" fmla="*/ 85 w 119"/>
                <a:gd name="T91" fmla="*/ 59 h 76"/>
                <a:gd name="T92" fmla="*/ 85 w 119"/>
                <a:gd name="T93" fmla="*/ 57 h 76"/>
                <a:gd name="T94" fmla="*/ 93 w 119"/>
                <a:gd name="T95" fmla="*/ 57 h 76"/>
                <a:gd name="T96" fmla="*/ 95 w 119"/>
                <a:gd name="T97" fmla="*/ 54 h 76"/>
                <a:gd name="T98" fmla="*/ 95 w 119"/>
                <a:gd name="T99" fmla="*/ 50 h 76"/>
                <a:gd name="T100" fmla="*/ 102 w 119"/>
                <a:gd name="T101" fmla="*/ 38 h 76"/>
                <a:gd name="T102" fmla="*/ 107 w 119"/>
                <a:gd name="T103" fmla="*/ 26 h 76"/>
                <a:gd name="T104" fmla="*/ 111 w 119"/>
                <a:gd name="T105" fmla="*/ 19 h 76"/>
                <a:gd name="T106" fmla="*/ 116 w 119"/>
                <a:gd name="T107" fmla="*/ 17 h 76"/>
                <a:gd name="T108" fmla="*/ 119 w 119"/>
                <a:gd name="T109" fmla="*/ 12 h 76"/>
                <a:gd name="T110" fmla="*/ 116 w 119"/>
                <a:gd name="T111" fmla="*/ 7 h 76"/>
                <a:gd name="T112" fmla="*/ 111 w 119"/>
                <a:gd name="T113" fmla="*/ 5 h 76"/>
                <a:gd name="T114" fmla="*/ 107 w 119"/>
                <a:gd name="T115" fmla="*/ 0 h 76"/>
                <a:gd name="T116" fmla="*/ 102 w 119"/>
                <a:gd name="T117" fmla="*/ 2 h 76"/>
                <a:gd name="T118" fmla="*/ 95 w 119"/>
                <a:gd name="T119"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9" h="76">
                  <a:moveTo>
                    <a:pt x="95" y="2"/>
                  </a:moveTo>
                  <a:lnTo>
                    <a:pt x="88" y="2"/>
                  </a:lnTo>
                  <a:lnTo>
                    <a:pt x="83" y="0"/>
                  </a:lnTo>
                  <a:lnTo>
                    <a:pt x="76" y="2"/>
                  </a:lnTo>
                  <a:lnTo>
                    <a:pt x="71" y="7"/>
                  </a:lnTo>
                  <a:lnTo>
                    <a:pt x="69" y="10"/>
                  </a:lnTo>
                  <a:lnTo>
                    <a:pt x="69" y="14"/>
                  </a:lnTo>
                  <a:lnTo>
                    <a:pt x="62" y="7"/>
                  </a:lnTo>
                  <a:lnTo>
                    <a:pt x="55" y="12"/>
                  </a:lnTo>
                  <a:lnTo>
                    <a:pt x="50" y="14"/>
                  </a:lnTo>
                  <a:lnTo>
                    <a:pt x="50" y="19"/>
                  </a:lnTo>
                  <a:lnTo>
                    <a:pt x="38" y="19"/>
                  </a:lnTo>
                  <a:lnTo>
                    <a:pt x="31" y="21"/>
                  </a:lnTo>
                  <a:lnTo>
                    <a:pt x="24" y="21"/>
                  </a:lnTo>
                  <a:lnTo>
                    <a:pt x="10" y="12"/>
                  </a:lnTo>
                  <a:lnTo>
                    <a:pt x="12" y="17"/>
                  </a:lnTo>
                  <a:lnTo>
                    <a:pt x="12" y="19"/>
                  </a:lnTo>
                  <a:lnTo>
                    <a:pt x="12" y="24"/>
                  </a:lnTo>
                  <a:lnTo>
                    <a:pt x="3" y="24"/>
                  </a:lnTo>
                  <a:lnTo>
                    <a:pt x="0" y="26"/>
                  </a:lnTo>
                  <a:lnTo>
                    <a:pt x="5" y="31"/>
                  </a:lnTo>
                  <a:lnTo>
                    <a:pt x="3" y="36"/>
                  </a:lnTo>
                  <a:lnTo>
                    <a:pt x="3" y="38"/>
                  </a:lnTo>
                  <a:lnTo>
                    <a:pt x="5" y="43"/>
                  </a:lnTo>
                  <a:lnTo>
                    <a:pt x="3" y="45"/>
                  </a:lnTo>
                  <a:lnTo>
                    <a:pt x="0" y="47"/>
                  </a:lnTo>
                  <a:lnTo>
                    <a:pt x="5" y="52"/>
                  </a:lnTo>
                  <a:lnTo>
                    <a:pt x="7" y="59"/>
                  </a:lnTo>
                  <a:lnTo>
                    <a:pt x="10" y="59"/>
                  </a:lnTo>
                  <a:lnTo>
                    <a:pt x="19" y="69"/>
                  </a:lnTo>
                  <a:lnTo>
                    <a:pt x="24" y="69"/>
                  </a:lnTo>
                  <a:lnTo>
                    <a:pt x="26" y="71"/>
                  </a:lnTo>
                  <a:lnTo>
                    <a:pt x="36" y="73"/>
                  </a:lnTo>
                  <a:lnTo>
                    <a:pt x="45" y="76"/>
                  </a:lnTo>
                  <a:lnTo>
                    <a:pt x="48" y="71"/>
                  </a:lnTo>
                  <a:lnTo>
                    <a:pt x="50" y="73"/>
                  </a:lnTo>
                  <a:lnTo>
                    <a:pt x="52" y="71"/>
                  </a:lnTo>
                  <a:lnTo>
                    <a:pt x="57" y="69"/>
                  </a:lnTo>
                  <a:lnTo>
                    <a:pt x="59" y="69"/>
                  </a:lnTo>
                  <a:lnTo>
                    <a:pt x="62" y="66"/>
                  </a:lnTo>
                  <a:lnTo>
                    <a:pt x="67" y="62"/>
                  </a:lnTo>
                  <a:lnTo>
                    <a:pt x="69" y="64"/>
                  </a:lnTo>
                  <a:lnTo>
                    <a:pt x="74" y="64"/>
                  </a:lnTo>
                  <a:lnTo>
                    <a:pt x="76" y="64"/>
                  </a:lnTo>
                  <a:lnTo>
                    <a:pt x="81" y="62"/>
                  </a:lnTo>
                  <a:lnTo>
                    <a:pt x="85" y="59"/>
                  </a:lnTo>
                  <a:lnTo>
                    <a:pt x="85" y="57"/>
                  </a:lnTo>
                  <a:lnTo>
                    <a:pt x="93" y="57"/>
                  </a:lnTo>
                  <a:lnTo>
                    <a:pt x="95" y="54"/>
                  </a:lnTo>
                  <a:lnTo>
                    <a:pt x="95" y="50"/>
                  </a:lnTo>
                  <a:lnTo>
                    <a:pt x="102" y="38"/>
                  </a:lnTo>
                  <a:lnTo>
                    <a:pt x="107" y="26"/>
                  </a:lnTo>
                  <a:lnTo>
                    <a:pt x="111" y="19"/>
                  </a:lnTo>
                  <a:lnTo>
                    <a:pt x="116" y="17"/>
                  </a:lnTo>
                  <a:lnTo>
                    <a:pt x="119" y="12"/>
                  </a:lnTo>
                  <a:lnTo>
                    <a:pt x="116" y="7"/>
                  </a:lnTo>
                  <a:lnTo>
                    <a:pt x="111" y="5"/>
                  </a:lnTo>
                  <a:lnTo>
                    <a:pt x="107" y="0"/>
                  </a:lnTo>
                  <a:lnTo>
                    <a:pt x="102" y="2"/>
                  </a:lnTo>
                  <a:lnTo>
                    <a:pt x="9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65" name="Freeform 768"/>
            <p:cNvSpPr>
              <a:spLocks/>
            </p:cNvSpPr>
            <p:nvPr/>
          </p:nvSpPr>
          <p:spPr bwMode="auto">
            <a:xfrm>
              <a:off x="6222056" y="3571724"/>
              <a:ext cx="82141" cy="34157"/>
            </a:xfrm>
            <a:custGeom>
              <a:avLst/>
              <a:gdLst>
                <a:gd name="T0" fmla="*/ 92 w 101"/>
                <a:gd name="T1" fmla="*/ 0 h 42"/>
                <a:gd name="T2" fmla="*/ 85 w 101"/>
                <a:gd name="T3" fmla="*/ 0 h 42"/>
                <a:gd name="T4" fmla="*/ 83 w 101"/>
                <a:gd name="T5" fmla="*/ 0 h 42"/>
                <a:gd name="T6" fmla="*/ 80 w 101"/>
                <a:gd name="T7" fmla="*/ 0 h 42"/>
                <a:gd name="T8" fmla="*/ 75 w 101"/>
                <a:gd name="T9" fmla="*/ 0 h 42"/>
                <a:gd name="T10" fmla="*/ 73 w 101"/>
                <a:gd name="T11" fmla="*/ 2 h 42"/>
                <a:gd name="T12" fmla="*/ 71 w 101"/>
                <a:gd name="T13" fmla="*/ 0 h 42"/>
                <a:gd name="T14" fmla="*/ 66 w 101"/>
                <a:gd name="T15" fmla="*/ 0 h 42"/>
                <a:gd name="T16" fmla="*/ 64 w 101"/>
                <a:gd name="T17" fmla="*/ 0 h 42"/>
                <a:gd name="T18" fmla="*/ 59 w 101"/>
                <a:gd name="T19" fmla="*/ 0 h 42"/>
                <a:gd name="T20" fmla="*/ 57 w 101"/>
                <a:gd name="T21" fmla="*/ 4 h 42"/>
                <a:gd name="T22" fmla="*/ 54 w 101"/>
                <a:gd name="T23" fmla="*/ 4 h 42"/>
                <a:gd name="T24" fmla="*/ 52 w 101"/>
                <a:gd name="T25" fmla="*/ 4 h 42"/>
                <a:gd name="T26" fmla="*/ 52 w 101"/>
                <a:gd name="T27" fmla="*/ 4 h 42"/>
                <a:gd name="T28" fmla="*/ 42 w 101"/>
                <a:gd name="T29" fmla="*/ 4 h 42"/>
                <a:gd name="T30" fmla="*/ 38 w 101"/>
                <a:gd name="T31" fmla="*/ 7 h 42"/>
                <a:gd name="T32" fmla="*/ 33 w 101"/>
                <a:gd name="T33" fmla="*/ 7 h 42"/>
                <a:gd name="T34" fmla="*/ 28 w 101"/>
                <a:gd name="T35" fmla="*/ 14 h 42"/>
                <a:gd name="T36" fmla="*/ 21 w 101"/>
                <a:gd name="T37" fmla="*/ 14 h 42"/>
                <a:gd name="T38" fmla="*/ 12 w 101"/>
                <a:gd name="T39" fmla="*/ 16 h 42"/>
                <a:gd name="T40" fmla="*/ 12 w 101"/>
                <a:gd name="T41" fmla="*/ 16 h 42"/>
                <a:gd name="T42" fmla="*/ 7 w 101"/>
                <a:gd name="T43" fmla="*/ 16 h 42"/>
                <a:gd name="T44" fmla="*/ 2 w 101"/>
                <a:gd name="T45" fmla="*/ 19 h 42"/>
                <a:gd name="T46" fmla="*/ 0 w 101"/>
                <a:gd name="T47" fmla="*/ 19 h 42"/>
                <a:gd name="T48" fmla="*/ 0 w 101"/>
                <a:gd name="T49" fmla="*/ 26 h 42"/>
                <a:gd name="T50" fmla="*/ 0 w 101"/>
                <a:gd name="T51" fmla="*/ 33 h 42"/>
                <a:gd name="T52" fmla="*/ 14 w 101"/>
                <a:gd name="T53" fmla="*/ 42 h 42"/>
                <a:gd name="T54" fmla="*/ 21 w 101"/>
                <a:gd name="T55" fmla="*/ 42 h 42"/>
                <a:gd name="T56" fmla="*/ 28 w 101"/>
                <a:gd name="T57" fmla="*/ 40 h 42"/>
                <a:gd name="T58" fmla="*/ 40 w 101"/>
                <a:gd name="T59" fmla="*/ 40 h 42"/>
                <a:gd name="T60" fmla="*/ 40 w 101"/>
                <a:gd name="T61" fmla="*/ 35 h 42"/>
                <a:gd name="T62" fmla="*/ 45 w 101"/>
                <a:gd name="T63" fmla="*/ 33 h 42"/>
                <a:gd name="T64" fmla="*/ 52 w 101"/>
                <a:gd name="T65" fmla="*/ 28 h 42"/>
                <a:gd name="T66" fmla="*/ 59 w 101"/>
                <a:gd name="T67" fmla="*/ 35 h 42"/>
                <a:gd name="T68" fmla="*/ 59 w 101"/>
                <a:gd name="T69" fmla="*/ 31 h 42"/>
                <a:gd name="T70" fmla="*/ 61 w 101"/>
                <a:gd name="T71" fmla="*/ 28 h 42"/>
                <a:gd name="T72" fmla="*/ 66 w 101"/>
                <a:gd name="T73" fmla="*/ 23 h 42"/>
                <a:gd name="T74" fmla="*/ 73 w 101"/>
                <a:gd name="T75" fmla="*/ 21 h 42"/>
                <a:gd name="T76" fmla="*/ 78 w 101"/>
                <a:gd name="T77" fmla="*/ 23 h 42"/>
                <a:gd name="T78" fmla="*/ 85 w 101"/>
                <a:gd name="T79" fmla="*/ 23 h 42"/>
                <a:gd name="T80" fmla="*/ 92 w 101"/>
                <a:gd name="T81" fmla="*/ 23 h 42"/>
                <a:gd name="T82" fmla="*/ 97 w 101"/>
                <a:gd name="T83" fmla="*/ 21 h 42"/>
                <a:gd name="T84" fmla="*/ 97 w 101"/>
                <a:gd name="T85" fmla="*/ 14 h 42"/>
                <a:gd name="T86" fmla="*/ 101 w 101"/>
                <a:gd name="T87" fmla="*/ 4 h 42"/>
                <a:gd name="T88" fmla="*/ 101 w 101"/>
                <a:gd name="T89" fmla="*/ 4 h 42"/>
                <a:gd name="T90" fmla="*/ 92 w 101"/>
                <a:gd name="T91"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1" h="42">
                  <a:moveTo>
                    <a:pt x="92" y="0"/>
                  </a:moveTo>
                  <a:lnTo>
                    <a:pt x="85" y="0"/>
                  </a:lnTo>
                  <a:lnTo>
                    <a:pt x="83" y="0"/>
                  </a:lnTo>
                  <a:lnTo>
                    <a:pt x="80" y="0"/>
                  </a:lnTo>
                  <a:lnTo>
                    <a:pt x="75" y="0"/>
                  </a:lnTo>
                  <a:lnTo>
                    <a:pt x="73" y="2"/>
                  </a:lnTo>
                  <a:lnTo>
                    <a:pt x="71" y="0"/>
                  </a:lnTo>
                  <a:lnTo>
                    <a:pt x="66" y="0"/>
                  </a:lnTo>
                  <a:lnTo>
                    <a:pt x="64" y="0"/>
                  </a:lnTo>
                  <a:lnTo>
                    <a:pt x="59" y="0"/>
                  </a:lnTo>
                  <a:lnTo>
                    <a:pt x="57" y="4"/>
                  </a:lnTo>
                  <a:lnTo>
                    <a:pt x="54" y="4"/>
                  </a:lnTo>
                  <a:lnTo>
                    <a:pt x="52" y="4"/>
                  </a:lnTo>
                  <a:lnTo>
                    <a:pt x="52" y="4"/>
                  </a:lnTo>
                  <a:lnTo>
                    <a:pt x="42" y="4"/>
                  </a:lnTo>
                  <a:lnTo>
                    <a:pt x="38" y="7"/>
                  </a:lnTo>
                  <a:lnTo>
                    <a:pt x="33" y="7"/>
                  </a:lnTo>
                  <a:lnTo>
                    <a:pt x="28" y="14"/>
                  </a:lnTo>
                  <a:lnTo>
                    <a:pt x="21" y="14"/>
                  </a:lnTo>
                  <a:lnTo>
                    <a:pt x="12" y="16"/>
                  </a:lnTo>
                  <a:lnTo>
                    <a:pt x="12" y="16"/>
                  </a:lnTo>
                  <a:lnTo>
                    <a:pt x="7" y="16"/>
                  </a:lnTo>
                  <a:lnTo>
                    <a:pt x="2" y="19"/>
                  </a:lnTo>
                  <a:lnTo>
                    <a:pt x="0" y="19"/>
                  </a:lnTo>
                  <a:lnTo>
                    <a:pt x="0" y="26"/>
                  </a:lnTo>
                  <a:lnTo>
                    <a:pt x="0" y="33"/>
                  </a:lnTo>
                  <a:lnTo>
                    <a:pt x="14" y="42"/>
                  </a:lnTo>
                  <a:lnTo>
                    <a:pt x="21" y="42"/>
                  </a:lnTo>
                  <a:lnTo>
                    <a:pt x="28" y="40"/>
                  </a:lnTo>
                  <a:lnTo>
                    <a:pt x="40" y="40"/>
                  </a:lnTo>
                  <a:lnTo>
                    <a:pt x="40" y="35"/>
                  </a:lnTo>
                  <a:lnTo>
                    <a:pt x="45" y="33"/>
                  </a:lnTo>
                  <a:lnTo>
                    <a:pt x="52" y="28"/>
                  </a:lnTo>
                  <a:lnTo>
                    <a:pt x="59" y="35"/>
                  </a:lnTo>
                  <a:lnTo>
                    <a:pt x="59" y="31"/>
                  </a:lnTo>
                  <a:lnTo>
                    <a:pt x="61" y="28"/>
                  </a:lnTo>
                  <a:lnTo>
                    <a:pt x="66" y="23"/>
                  </a:lnTo>
                  <a:lnTo>
                    <a:pt x="73" y="21"/>
                  </a:lnTo>
                  <a:lnTo>
                    <a:pt x="78" y="23"/>
                  </a:lnTo>
                  <a:lnTo>
                    <a:pt x="85" y="23"/>
                  </a:lnTo>
                  <a:lnTo>
                    <a:pt x="92" y="23"/>
                  </a:lnTo>
                  <a:lnTo>
                    <a:pt x="97" y="21"/>
                  </a:lnTo>
                  <a:lnTo>
                    <a:pt x="97" y="14"/>
                  </a:lnTo>
                  <a:lnTo>
                    <a:pt x="101" y="4"/>
                  </a:lnTo>
                  <a:lnTo>
                    <a:pt x="101" y="4"/>
                  </a:lnTo>
                  <a:lnTo>
                    <a:pt x="9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66" name="Freeform 769"/>
            <p:cNvSpPr>
              <a:spLocks/>
            </p:cNvSpPr>
            <p:nvPr/>
          </p:nvSpPr>
          <p:spPr bwMode="auto">
            <a:xfrm>
              <a:off x="6312329" y="3677450"/>
              <a:ext cx="95966" cy="61809"/>
            </a:xfrm>
            <a:custGeom>
              <a:avLst/>
              <a:gdLst>
                <a:gd name="T0" fmla="*/ 106 w 118"/>
                <a:gd name="T1" fmla="*/ 5 h 76"/>
                <a:gd name="T2" fmla="*/ 102 w 118"/>
                <a:gd name="T3" fmla="*/ 2 h 76"/>
                <a:gd name="T4" fmla="*/ 87 w 118"/>
                <a:gd name="T5" fmla="*/ 0 h 76"/>
                <a:gd name="T6" fmla="*/ 71 w 118"/>
                <a:gd name="T7" fmla="*/ 7 h 76"/>
                <a:gd name="T8" fmla="*/ 64 w 118"/>
                <a:gd name="T9" fmla="*/ 12 h 76"/>
                <a:gd name="T10" fmla="*/ 54 w 118"/>
                <a:gd name="T11" fmla="*/ 12 h 76"/>
                <a:gd name="T12" fmla="*/ 47 w 118"/>
                <a:gd name="T13" fmla="*/ 9 h 76"/>
                <a:gd name="T14" fmla="*/ 38 w 118"/>
                <a:gd name="T15" fmla="*/ 9 h 76"/>
                <a:gd name="T16" fmla="*/ 26 w 118"/>
                <a:gd name="T17" fmla="*/ 12 h 76"/>
                <a:gd name="T18" fmla="*/ 21 w 118"/>
                <a:gd name="T19" fmla="*/ 9 h 76"/>
                <a:gd name="T20" fmla="*/ 12 w 118"/>
                <a:gd name="T21" fmla="*/ 12 h 76"/>
                <a:gd name="T22" fmla="*/ 9 w 118"/>
                <a:gd name="T23" fmla="*/ 7 h 76"/>
                <a:gd name="T24" fmla="*/ 7 w 118"/>
                <a:gd name="T25" fmla="*/ 0 h 76"/>
                <a:gd name="T26" fmla="*/ 5 w 118"/>
                <a:gd name="T27" fmla="*/ 5 h 76"/>
                <a:gd name="T28" fmla="*/ 2 w 118"/>
                <a:gd name="T29" fmla="*/ 16 h 76"/>
                <a:gd name="T30" fmla="*/ 12 w 118"/>
                <a:gd name="T31" fmla="*/ 26 h 76"/>
                <a:gd name="T32" fmla="*/ 2 w 118"/>
                <a:gd name="T33" fmla="*/ 38 h 76"/>
                <a:gd name="T34" fmla="*/ 5 w 118"/>
                <a:gd name="T35" fmla="*/ 45 h 76"/>
                <a:gd name="T36" fmla="*/ 5 w 118"/>
                <a:gd name="T37" fmla="*/ 50 h 76"/>
                <a:gd name="T38" fmla="*/ 19 w 118"/>
                <a:gd name="T39" fmla="*/ 64 h 76"/>
                <a:gd name="T40" fmla="*/ 19 w 118"/>
                <a:gd name="T41" fmla="*/ 73 h 76"/>
                <a:gd name="T42" fmla="*/ 21 w 118"/>
                <a:gd name="T43" fmla="*/ 73 h 76"/>
                <a:gd name="T44" fmla="*/ 33 w 118"/>
                <a:gd name="T45" fmla="*/ 73 h 76"/>
                <a:gd name="T46" fmla="*/ 43 w 118"/>
                <a:gd name="T47" fmla="*/ 71 h 76"/>
                <a:gd name="T48" fmla="*/ 47 w 118"/>
                <a:gd name="T49" fmla="*/ 73 h 76"/>
                <a:gd name="T50" fmla="*/ 54 w 118"/>
                <a:gd name="T51" fmla="*/ 71 h 76"/>
                <a:gd name="T52" fmla="*/ 61 w 118"/>
                <a:gd name="T53" fmla="*/ 73 h 76"/>
                <a:gd name="T54" fmla="*/ 73 w 118"/>
                <a:gd name="T55" fmla="*/ 73 h 76"/>
                <a:gd name="T56" fmla="*/ 76 w 118"/>
                <a:gd name="T57" fmla="*/ 66 h 76"/>
                <a:gd name="T58" fmla="*/ 80 w 118"/>
                <a:gd name="T59" fmla="*/ 59 h 76"/>
                <a:gd name="T60" fmla="*/ 83 w 118"/>
                <a:gd name="T61" fmla="*/ 59 h 76"/>
                <a:gd name="T62" fmla="*/ 90 w 118"/>
                <a:gd name="T63" fmla="*/ 54 h 76"/>
                <a:gd name="T64" fmla="*/ 97 w 118"/>
                <a:gd name="T65" fmla="*/ 52 h 76"/>
                <a:gd name="T66" fmla="*/ 106 w 118"/>
                <a:gd name="T67" fmla="*/ 54 h 76"/>
                <a:gd name="T68" fmla="*/ 111 w 118"/>
                <a:gd name="T69" fmla="*/ 54 h 76"/>
                <a:gd name="T70" fmla="*/ 104 w 118"/>
                <a:gd name="T71" fmla="*/ 45 h 76"/>
                <a:gd name="T72" fmla="*/ 99 w 118"/>
                <a:gd name="T73" fmla="*/ 43 h 76"/>
                <a:gd name="T74" fmla="*/ 106 w 118"/>
                <a:gd name="T75" fmla="*/ 33 h 76"/>
                <a:gd name="T76" fmla="*/ 111 w 118"/>
                <a:gd name="T77" fmla="*/ 19 h 76"/>
                <a:gd name="T78" fmla="*/ 118 w 118"/>
                <a:gd name="T79" fmla="*/ 16 h 76"/>
                <a:gd name="T80" fmla="*/ 118 w 118"/>
                <a:gd name="T81" fmla="*/ 9 h 76"/>
                <a:gd name="T82" fmla="*/ 111 w 118"/>
                <a:gd name="T83" fmla="*/ 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8" h="76">
                  <a:moveTo>
                    <a:pt x="111" y="7"/>
                  </a:moveTo>
                  <a:lnTo>
                    <a:pt x="106" y="5"/>
                  </a:lnTo>
                  <a:lnTo>
                    <a:pt x="104" y="5"/>
                  </a:lnTo>
                  <a:lnTo>
                    <a:pt x="102" y="2"/>
                  </a:lnTo>
                  <a:lnTo>
                    <a:pt x="95" y="0"/>
                  </a:lnTo>
                  <a:lnTo>
                    <a:pt x="87" y="0"/>
                  </a:lnTo>
                  <a:lnTo>
                    <a:pt x="83" y="0"/>
                  </a:lnTo>
                  <a:lnTo>
                    <a:pt x="71" y="7"/>
                  </a:lnTo>
                  <a:lnTo>
                    <a:pt x="69" y="9"/>
                  </a:lnTo>
                  <a:lnTo>
                    <a:pt x="64" y="12"/>
                  </a:lnTo>
                  <a:lnTo>
                    <a:pt x="61" y="12"/>
                  </a:lnTo>
                  <a:lnTo>
                    <a:pt x="54" y="12"/>
                  </a:lnTo>
                  <a:lnTo>
                    <a:pt x="50" y="12"/>
                  </a:lnTo>
                  <a:lnTo>
                    <a:pt x="47" y="9"/>
                  </a:lnTo>
                  <a:lnTo>
                    <a:pt x="43" y="12"/>
                  </a:lnTo>
                  <a:lnTo>
                    <a:pt x="38" y="9"/>
                  </a:lnTo>
                  <a:lnTo>
                    <a:pt x="33" y="14"/>
                  </a:lnTo>
                  <a:lnTo>
                    <a:pt x="26" y="12"/>
                  </a:lnTo>
                  <a:lnTo>
                    <a:pt x="24" y="12"/>
                  </a:lnTo>
                  <a:lnTo>
                    <a:pt x="21" y="9"/>
                  </a:lnTo>
                  <a:lnTo>
                    <a:pt x="17" y="9"/>
                  </a:lnTo>
                  <a:lnTo>
                    <a:pt x="12" y="12"/>
                  </a:lnTo>
                  <a:lnTo>
                    <a:pt x="9" y="7"/>
                  </a:lnTo>
                  <a:lnTo>
                    <a:pt x="9" y="7"/>
                  </a:lnTo>
                  <a:lnTo>
                    <a:pt x="12" y="2"/>
                  </a:lnTo>
                  <a:lnTo>
                    <a:pt x="7" y="0"/>
                  </a:lnTo>
                  <a:lnTo>
                    <a:pt x="2" y="0"/>
                  </a:lnTo>
                  <a:lnTo>
                    <a:pt x="5" y="5"/>
                  </a:lnTo>
                  <a:lnTo>
                    <a:pt x="0" y="7"/>
                  </a:lnTo>
                  <a:lnTo>
                    <a:pt x="2" y="16"/>
                  </a:lnTo>
                  <a:lnTo>
                    <a:pt x="9" y="21"/>
                  </a:lnTo>
                  <a:lnTo>
                    <a:pt x="12" y="26"/>
                  </a:lnTo>
                  <a:lnTo>
                    <a:pt x="9" y="31"/>
                  </a:lnTo>
                  <a:lnTo>
                    <a:pt x="2" y="38"/>
                  </a:lnTo>
                  <a:lnTo>
                    <a:pt x="2" y="40"/>
                  </a:lnTo>
                  <a:lnTo>
                    <a:pt x="5" y="45"/>
                  </a:lnTo>
                  <a:lnTo>
                    <a:pt x="5" y="50"/>
                  </a:lnTo>
                  <a:lnTo>
                    <a:pt x="5" y="50"/>
                  </a:lnTo>
                  <a:lnTo>
                    <a:pt x="12" y="54"/>
                  </a:lnTo>
                  <a:lnTo>
                    <a:pt x="19" y="64"/>
                  </a:lnTo>
                  <a:lnTo>
                    <a:pt x="19" y="69"/>
                  </a:lnTo>
                  <a:lnTo>
                    <a:pt x="19" y="73"/>
                  </a:lnTo>
                  <a:lnTo>
                    <a:pt x="19" y="73"/>
                  </a:lnTo>
                  <a:lnTo>
                    <a:pt x="21" y="73"/>
                  </a:lnTo>
                  <a:lnTo>
                    <a:pt x="28" y="76"/>
                  </a:lnTo>
                  <a:lnTo>
                    <a:pt x="33" y="73"/>
                  </a:lnTo>
                  <a:lnTo>
                    <a:pt x="38" y="71"/>
                  </a:lnTo>
                  <a:lnTo>
                    <a:pt x="43" y="71"/>
                  </a:lnTo>
                  <a:lnTo>
                    <a:pt x="47" y="71"/>
                  </a:lnTo>
                  <a:lnTo>
                    <a:pt x="47" y="73"/>
                  </a:lnTo>
                  <a:lnTo>
                    <a:pt x="52" y="73"/>
                  </a:lnTo>
                  <a:lnTo>
                    <a:pt x="54" y="71"/>
                  </a:lnTo>
                  <a:lnTo>
                    <a:pt x="59" y="71"/>
                  </a:lnTo>
                  <a:lnTo>
                    <a:pt x="61" y="73"/>
                  </a:lnTo>
                  <a:lnTo>
                    <a:pt x="66" y="73"/>
                  </a:lnTo>
                  <a:lnTo>
                    <a:pt x="73" y="73"/>
                  </a:lnTo>
                  <a:lnTo>
                    <a:pt x="78" y="71"/>
                  </a:lnTo>
                  <a:lnTo>
                    <a:pt x="76" y="66"/>
                  </a:lnTo>
                  <a:lnTo>
                    <a:pt x="76" y="61"/>
                  </a:lnTo>
                  <a:lnTo>
                    <a:pt x="80" y="59"/>
                  </a:lnTo>
                  <a:lnTo>
                    <a:pt x="83" y="59"/>
                  </a:lnTo>
                  <a:lnTo>
                    <a:pt x="83" y="59"/>
                  </a:lnTo>
                  <a:lnTo>
                    <a:pt x="85" y="54"/>
                  </a:lnTo>
                  <a:lnTo>
                    <a:pt x="90" y="54"/>
                  </a:lnTo>
                  <a:lnTo>
                    <a:pt x="92" y="52"/>
                  </a:lnTo>
                  <a:lnTo>
                    <a:pt x="97" y="52"/>
                  </a:lnTo>
                  <a:lnTo>
                    <a:pt x="104" y="57"/>
                  </a:lnTo>
                  <a:lnTo>
                    <a:pt x="106" y="54"/>
                  </a:lnTo>
                  <a:lnTo>
                    <a:pt x="111" y="54"/>
                  </a:lnTo>
                  <a:lnTo>
                    <a:pt x="111" y="54"/>
                  </a:lnTo>
                  <a:lnTo>
                    <a:pt x="106" y="50"/>
                  </a:lnTo>
                  <a:lnTo>
                    <a:pt x="104" y="45"/>
                  </a:lnTo>
                  <a:lnTo>
                    <a:pt x="99" y="43"/>
                  </a:lnTo>
                  <a:lnTo>
                    <a:pt x="99" y="43"/>
                  </a:lnTo>
                  <a:lnTo>
                    <a:pt x="104" y="38"/>
                  </a:lnTo>
                  <a:lnTo>
                    <a:pt x="106" y="33"/>
                  </a:lnTo>
                  <a:lnTo>
                    <a:pt x="106" y="24"/>
                  </a:lnTo>
                  <a:lnTo>
                    <a:pt x="111" y="19"/>
                  </a:lnTo>
                  <a:lnTo>
                    <a:pt x="116" y="19"/>
                  </a:lnTo>
                  <a:lnTo>
                    <a:pt x="118" y="16"/>
                  </a:lnTo>
                  <a:lnTo>
                    <a:pt x="118" y="9"/>
                  </a:lnTo>
                  <a:lnTo>
                    <a:pt x="118" y="9"/>
                  </a:lnTo>
                  <a:lnTo>
                    <a:pt x="113" y="9"/>
                  </a:lnTo>
                  <a:lnTo>
                    <a:pt x="111"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67" name="Freeform 770"/>
            <p:cNvSpPr>
              <a:spLocks/>
            </p:cNvSpPr>
            <p:nvPr/>
          </p:nvSpPr>
          <p:spPr bwMode="auto">
            <a:xfrm>
              <a:off x="6287118" y="3718115"/>
              <a:ext cx="40663" cy="32531"/>
            </a:xfrm>
            <a:custGeom>
              <a:avLst/>
              <a:gdLst>
                <a:gd name="T0" fmla="*/ 26 w 50"/>
                <a:gd name="T1" fmla="*/ 0 h 40"/>
                <a:gd name="T2" fmla="*/ 24 w 50"/>
                <a:gd name="T3" fmla="*/ 0 h 40"/>
                <a:gd name="T4" fmla="*/ 14 w 50"/>
                <a:gd name="T5" fmla="*/ 2 h 40"/>
                <a:gd name="T6" fmla="*/ 12 w 50"/>
                <a:gd name="T7" fmla="*/ 4 h 40"/>
                <a:gd name="T8" fmla="*/ 7 w 50"/>
                <a:gd name="T9" fmla="*/ 4 h 40"/>
                <a:gd name="T10" fmla="*/ 3 w 50"/>
                <a:gd name="T11" fmla="*/ 7 h 40"/>
                <a:gd name="T12" fmla="*/ 3 w 50"/>
                <a:gd name="T13" fmla="*/ 11 h 40"/>
                <a:gd name="T14" fmla="*/ 0 w 50"/>
                <a:gd name="T15" fmla="*/ 11 h 40"/>
                <a:gd name="T16" fmla="*/ 0 w 50"/>
                <a:gd name="T17" fmla="*/ 11 h 40"/>
                <a:gd name="T18" fmla="*/ 0 w 50"/>
                <a:gd name="T19" fmla="*/ 19 h 40"/>
                <a:gd name="T20" fmla="*/ 0 w 50"/>
                <a:gd name="T21" fmla="*/ 26 h 40"/>
                <a:gd name="T22" fmla="*/ 5 w 50"/>
                <a:gd name="T23" fmla="*/ 33 h 40"/>
                <a:gd name="T24" fmla="*/ 7 w 50"/>
                <a:gd name="T25" fmla="*/ 37 h 40"/>
                <a:gd name="T26" fmla="*/ 12 w 50"/>
                <a:gd name="T27" fmla="*/ 40 h 40"/>
                <a:gd name="T28" fmla="*/ 12 w 50"/>
                <a:gd name="T29" fmla="*/ 40 h 40"/>
                <a:gd name="T30" fmla="*/ 19 w 50"/>
                <a:gd name="T31" fmla="*/ 35 h 40"/>
                <a:gd name="T32" fmla="*/ 24 w 50"/>
                <a:gd name="T33" fmla="*/ 33 h 40"/>
                <a:gd name="T34" fmla="*/ 26 w 50"/>
                <a:gd name="T35" fmla="*/ 30 h 40"/>
                <a:gd name="T36" fmla="*/ 29 w 50"/>
                <a:gd name="T37" fmla="*/ 28 h 40"/>
                <a:gd name="T38" fmla="*/ 40 w 50"/>
                <a:gd name="T39" fmla="*/ 28 h 40"/>
                <a:gd name="T40" fmla="*/ 45 w 50"/>
                <a:gd name="T41" fmla="*/ 26 h 40"/>
                <a:gd name="T42" fmla="*/ 48 w 50"/>
                <a:gd name="T43" fmla="*/ 26 h 40"/>
                <a:gd name="T44" fmla="*/ 50 w 50"/>
                <a:gd name="T45" fmla="*/ 23 h 40"/>
                <a:gd name="T46" fmla="*/ 50 w 50"/>
                <a:gd name="T47" fmla="*/ 19 h 40"/>
                <a:gd name="T48" fmla="*/ 50 w 50"/>
                <a:gd name="T49" fmla="*/ 14 h 40"/>
                <a:gd name="T50" fmla="*/ 43 w 50"/>
                <a:gd name="T51" fmla="*/ 4 h 40"/>
                <a:gd name="T52" fmla="*/ 36 w 50"/>
                <a:gd name="T53" fmla="*/ 0 h 40"/>
                <a:gd name="T54" fmla="*/ 33 w 50"/>
                <a:gd name="T55" fmla="*/ 0 h 40"/>
                <a:gd name="T56" fmla="*/ 26 w 50"/>
                <a:gd name="T5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0" h="40">
                  <a:moveTo>
                    <a:pt x="26" y="0"/>
                  </a:moveTo>
                  <a:lnTo>
                    <a:pt x="24" y="0"/>
                  </a:lnTo>
                  <a:lnTo>
                    <a:pt x="14" y="2"/>
                  </a:lnTo>
                  <a:lnTo>
                    <a:pt x="12" y="4"/>
                  </a:lnTo>
                  <a:lnTo>
                    <a:pt x="7" y="4"/>
                  </a:lnTo>
                  <a:lnTo>
                    <a:pt x="3" y="7"/>
                  </a:lnTo>
                  <a:lnTo>
                    <a:pt x="3" y="11"/>
                  </a:lnTo>
                  <a:lnTo>
                    <a:pt x="0" y="11"/>
                  </a:lnTo>
                  <a:lnTo>
                    <a:pt x="0" y="11"/>
                  </a:lnTo>
                  <a:lnTo>
                    <a:pt x="0" y="19"/>
                  </a:lnTo>
                  <a:lnTo>
                    <a:pt x="0" y="26"/>
                  </a:lnTo>
                  <a:lnTo>
                    <a:pt x="5" y="33"/>
                  </a:lnTo>
                  <a:lnTo>
                    <a:pt x="7" y="37"/>
                  </a:lnTo>
                  <a:lnTo>
                    <a:pt x="12" y="40"/>
                  </a:lnTo>
                  <a:lnTo>
                    <a:pt x="12" y="40"/>
                  </a:lnTo>
                  <a:lnTo>
                    <a:pt x="19" y="35"/>
                  </a:lnTo>
                  <a:lnTo>
                    <a:pt x="24" y="33"/>
                  </a:lnTo>
                  <a:lnTo>
                    <a:pt x="26" y="30"/>
                  </a:lnTo>
                  <a:lnTo>
                    <a:pt x="29" y="28"/>
                  </a:lnTo>
                  <a:lnTo>
                    <a:pt x="40" y="28"/>
                  </a:lnTo>
                  <a:lnTo>
                    <a:pt x="45" y="26"/>
                  </a:lnTo>
                  <a:lnTo>
                    <a:pt x="48" y="26"/>
                  </a:lnTo>
                  <a:lnTo>
                    <a:pt x="50" y="23"/>
                  </a:lnTo>
                  <a:lnTo>
                    <a:pt x="50" y="19"/>
                  </a:lnTo>
                  <a:lnTo>
                    <a:pt x="50" y="14"/>
                  </a:lnTo>
                  <a:lnTo>
                    <a:pt x="43" y="4"/>
                  </a:lnTo>
                  <a:lnTo>
                    <a:pt x="36" y="0"/>
                  </a:lnTo>
                  <a:lnTo>
                    <a:pt x="33" y="0"/>
                  </a:lnTo>
                  <a:lnTo>
                    <a:pt x="26"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68" name="Freeform 771"/>
            <p:cNvSpPr>
              <a:spLocks/>
            </p:cNvSpPr>
            <p:nvPr/>
          </p:nvSpPr>
          <p:spPr bwMode="auto">
            <a:xfrm>
              <a:off x="6265973" y="3712421"/>
              <a:ext cx="30904" cy="59370"/>
            </a:xfrm>
            <a:custGeom>
              <a:avLst/>
              <a:gdLst>
                <a:gd name="T0" fmla="*/ 24 w 38"/>
                <a:gd name="T1" fmla="*/ 66 h 73"/>
                <a:gd name="T2" fmla="*/ 24 w 38"/>
                <a:gd name="T3" fmla="*/ 61 h 73"/>
                <a:gd name="T4" fmla="*/ 33 w 38"/>
                <a:gd name="T5" fmla="*/ 59 h 73"/>
                <a:gd name="T6" fmla="*/ 36 w 38"/>
                <a:gd name="T7" fmla="*/ 52 h 73"/>
                <a:gd name="T8" fmla="*/ 38 w 38"/>
                <a:gd name="T9" fmla="*/ 47 h 73"/>
                <a:gd name="T10" fmla="*/ 33 w 38"/>
                <a:gd name="T11" fmla="*/ 44 h 73"/>
                <a:gd name="T12" fmla="*/ 31 w 38"/>
                <a:gd name="T13" fmla="*/ 40 h 73"/>
                <a:gd name="T14" fmla="*/ 26 w 38"/>
                <a:gd name="T15" fmla="*/ 33 h 73"/>
                <a:gd name="T16" fmla="*/ 26 w 38"/>
                <a:gd name="T17" fmla="*/ 26 h 73"/>
                <a:gd name="T18" fmla="*/ 26 w 38"/>
                <a:gd name="T19" fmla="*/ 18 h 73"/>
                <a:gd name="T20" fmla="*/ 26 w 38"/>
                <a:gd name="T21" fmla="*/ 16 h 73"/>
                <a:gd name="T22" fmla="*/ 26 w 38"/>
                <a:gd name="T23" fmla="*/ 11 h 73"/>
                <a:gd name="T24" fmla="*/ 24 w 38"/>
                <a:gd name="T25" fmla="*/ 7 h 73"/>
                <a:gd name="T26" fmla="*/ 21 w 38"/>
                <a:gd name="T27" fmla="*/ 4 h 73"/>
                <a:gd name="T28" fmla="*/ 19 w 38"/>
                <a:gd name="T29" fmla="*/ 4 h 73"/>
                <a:gd name="T30" fmla="*/ 17 w 38"/>
                <a:gd name="T31" fmla="*/ 0 h 73"/>
                <a:gd name="T32" fmla="*/ 14 w 38"/>
                <a:gd name="T33" fmla="*/ 0 h 73"/>
                <a:gd name="T34" fmla="*/ 14 w 38"/>
                <a:gd name="T35" fmla="*/ 0 h 73"/>
                <a:gd name="T36" fmla="*/ 12 w 38"/>
                <a:gd name="T37" fmla="*/ 4 h 73"/>
                <a:gd name="T38" fmla="*/ 7 w 38"/>
                <a:gd name="T39" fmla="*/ 0 h 73"/>
                <a:gd name="T40" fmla="*/ 7 w 38"/>
                <a:gd name="T41" fmla="*/ 0 h 73"/>
                <a:gd name="T42" fmla="*/ 3 w 38"/>
                <a:gd name="T43" fmla="*/ 4 h 73"/>
                <a:gd name="T44" fmla="*/ 0 w 38"/>
                <a:gd name="T45" fmla="*/ 11 h 73"/>
                <a:gd name="T46" fmla="*/ 0 w 38"/>
                <a:gd name="T47" fmla="*/ 18 h 73"/>
                <a:gd name="T48" fmla="*/ 5 w 38"/>
                <a:gd name="T49" fmla="*/ 21 h 73"/>
                <a:gd name="T50" fmla="*/ 5 w 38"/>
                <a:gd name="T51" fmla="*/ 23 h 73"/>
                <a:gd name="T52" fmla="*/ 3 w 38"/>
                <a:gd name="T53" fmla="*/ 26 h 73"/>
                <a:gd name="T54" fmla="*/ 0 w 38"/>
                <a:gd name="T55" fmla="*/ 35 h 73"/>
                <a:gd name="T56" fmla="*/ 3 w 38"/>
                <a:gd name="T57" fmla="*/ 40 h 73"/>
                <a:gd name="T58" fmla="*/ 3 w 38"/>
                <a:gd name="T59" fmla="*/ 44 h 73"/>
                <a:gd name="T60" fmla="*/ 3 w 38"/>
                <a:gd name="T61" fmla="*/ 49 h 73"/>
                <a:gd name="T62" fmla="*/ 5 w 38"/>
                <a:gd name="T63" fmla="*/ 54 h 73"/>
                <a:gd name="T64" fmla="*/ 3 w 38"/>
                <a:gd name="T65" fmla="*/ 59 h 73"/>
                <a:gd name="T66" fmla="*/ 5 w 38"/>
                <a:gd name="T67" fmla="*/ 61 h 73"/>
                <a:gd name="T68" fmla="*/ 12 w 38"/>
                <a:gd name="T69" fmla="*/ 61 h 73"/>
                <a:gd name="T70" fmla="*/ 17 w 38"/>
                <a:gd name="T71" fmla="*/ 71 h 73"/>
                <a:gd name="T72" fmla="*/ 19 w 38"/>
                <a:gd name="T73" fmla="*/ 73 h 73"/>
                <a:gd name="T74" fmla="*/ 21 w 38"/>
                <a:gd name="T75" fmla="*/ 71 h 73"/>
                <a:gd name="T76" fmla="*/ 24 w 38"/>
                <a:gd name="T77" fmla="*/ 6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8" h="73">
                  <a:moveTo>
                    <a:pt x="24" y="66"/>
                  </a:moveTo>
                  <a:lnTo>
                    <a:pt x="24" y="61"/>
                  </a:lnTo>
                  <a:lnTo>
                    <a:pt x="33" y="59"/>
                  </a:lnTo>
                  <a:lnTo>
                    <a:pt x="36" y="52"/>
                  </a:lnTo>
                  <a:lnTo>
                    <a:pt x="38" y="47"/>
                  </a:lnTo>
                  <a:lnTo>
                    <a:pt x="33" y="44"/>
                  </a:lnTo>
                  <a:lnTo>
                    <a:pt x="31" y="40"/>
                  </a:lnTo>
                  <a:lnTo>
                    <a:pt x="26" y="33"/>
                  </a:lnTo>
                  <a:lnTo>
                    <a:pt x="26" y="26"/>
                  </a:lnTo>
                  <a:lnTo>
                    <a:pt x="26" y="18"/>
                  </a:lnTo>
                  <a:lnTo>
                    <a:pt x="26" y="16"/>
                  </a:lnTo>
                  <a:lnTo>
                    <a:pt x="26" y="11"/>
                  </a:lnTo>
                  <a:lnTo>
                    <a:pt x="24" y="7"/>
                  </a:lnTo>
                  <a:lnTo>
                    <a:pt x="21" y="4"/>
                  </a:lnTo>
                  <a:lnTo>
                    <a:pt x="19" y="4"/>
                  </a:lnTo>
                  <a:lnTo>
                    <a:pt x="17" y="0"/>
                  </a:lnTo>
                  <a:lnTo>
                    <a:pt x="14" y="0"/>
                  </a:lnTo>
                  <a:lnTo>
                    <a:pt x="14" y="0"/>
                  </a:lnTo>
                  <a:lnTo>
                    <a:pt x="12" y="4"/>
                  </a:lnTo>
                  <a:lnTo>
                    <a:pt x="7" y="0"/>
                  </a:lnTo>
                  <a:lnTo>
                    <a:pt x="7" y="0"/>
                  </a:lnTo>
                  <a:lnTo>
                    <a:pt x="3" y="4"/>
                  </a:lnTo>
                  <a:lnTo>
                    <a:pt x="0" y="11"/>
                  </a:lnTo>
                  <a:lnTo>
                    <a:pt x="0" y="18"/>
                  </a:lnTo>
                  <a:lnTo>
                    <a:pt x="5" y="21"/>
                  </a:lnTo>
                  <a:lnTo>
                    <a:pt x="5" y="23"/>
                  </a:lnTo>
                  <a:lnTo>
                    <a:pt x="3" y="26"/>
                  </a:lnTo>
                  <a:lnTo>
                    <a:pt x="0" y="35"/>
                  </a:lnTo>
                  <a:lnTo>
                    <a:pt x="3" y="40"/>
                  </a:lnTo>
                  <a:lnTo>
                    <a:pt x="3" y="44"/>
                  </a:lnTo>
                  <a:lnTo>
                    <a:pt x="3" y="49"/>
                  </a:lnTo>
                  <a:lnTo>
                    <a:pt x="5" y="54"/>
                  </a:lnTo>
                  <a:lnTo>
                    <a:pt x="3" y="59"/>
                  </a:lnTo>
                  <a:lnTo>
                    <a:pt x="5" y="61"/>
                  </a:lnTo>
                  <a:lnTo>
                    <a:pt x="12" y="61"/>
                  </a:lnTo>
                  <a:lnTo>
                    <a:pt x="17" y="71"/>
                  </a:lnTo>
                  <a:lnTo>
                    <a:pt x="19" y="73"/>
                  </a:lnTo>
                  <a:lnTo>
                    <a:pt x="21" y="71"/>
                  </a:lnTo>
                  <a:lnTo>
                    <a:pt x="24" y="6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69" name="Freeform 772"/>
            <p:cNvSpPr>
              <a:spLocks/>
            </p:cNvSpPr>
            <p:nvPr/>
          </p:nvSpPr>
          <p:spPr bwMode="auto">
            <a:xfrm>
              <a:off x="6254587" y="3639226"/>
              <a:ext cx="67502" cy="87833"/>
            </a:xfrm>
            <a:custGeom>
              <a:avLst/>
              <a:gdLst>
                <a:gd name="T0" fmla="*/ 17 w 83"/>
                <a:gd name="T1" fmla="*/ 0 h 108"/>
                <a:gd name="T2" fmla="*/ 9 w 83"/>
                <a:gd name="T3" fmla="*/ 7 h 108"/>
                <a:gd name="T4" fmla="*/ 2 w 83"/>
                <a:gd name="T5" fmla="*/ 9 h 108"/>
                <a:gd name="T6" fmla="*/ 0 w 83"/>
                <a:gd name="T7" fmla="*/ 11 h 108"/>
                <a:gd name="T8" fmla="*/ 5 w 83"/>
                <a:gd name="T9" fmla="*/ 23 h 108"/>
                <a:gd name="T10" fmla="*/ 9 w 83"/>
                <a:gd name="T11" fmla="*/ 26 h 108"/>
                <a:gd name="T12" fmla="*/ 7 w 83"/>
                <a:gd name="T13" fmla="*/ 28 h 108"/>
                <a:gd name="T14" fmla="*/ 5 w 83"/>
                <a:gd name="T15" fmla="*/ 33 h 108"/>
                <a:gd name="T16" fmla="*/ 7 w 83"/>
                <a:gd name="T17" fmla="*/ 33 h 108"/>
                <a:gd name="T18" fmla="*/ 9 w 83"/>
                <a:gd name="T19" fmla="*/ 37 h 108"/>
                <a:gd name="T20" fmla="*/ 5 w 83"/>
                <a:gd name="T21" fmla="*/ 47 h 108"/>
                <a:gd name="T22" fmla="*/ 14 w 83"/>
                <a:gd name="T23" fmla="*/ 52 h 108"/>
                <a:gd name="T24" fmla="*/ 14 w 83"/>
                <a:gd name="T25" fmla="*/ 56 h 108"/>
                <a:gd name="T26" fmla="*/ 9 w 83"/>
                <a:gd name="T27" fmla="*/ 54 h 108"/>
                <a:gd name="T28" fmla="*/ 14 w 83"/>
                <a:gd name="T29" fmla="*/ 66 h 108"/>
                <a:gd name="T30" fmla="*/ 17 w 83"/>
                <a:gd name="T31" fmla="*/ 71 h 108"/>
                <a:gd name="T32" fmla="*/ 19 w 83"/>
                <a:gd name="T33" fmla="*/ 75 h 108"/>
                <a:gd name="T34" fmla="*/ 26 w 83"/>
                <a:gd name="T35" fmla="*/ 80 h 108"/>
                <a:gd name="T36" fmla="*/ 33 w 83"/>
                <a:gd name="T37" fmla="*/ 85 h 108"/>
                <a:gd name="T38" fmla="*/ 28 w 83"/>
                <a:gd name="T39" fmla="*/ 90 h 108"/>
                <a:gd name="T40" fmla="*/ 33 w 83"/>
                <a:gd name="T41" fmla="*/ 94 h 108"/>
                <a:gd name="T42" fmla="*/ 38 w 83"/>
                <a:gd name="T43" fmla="*/ 97 h 108"/>
                <a:gd name="T44" fmla="*/ 40 w 83"/>
                <a:gd name="T45" fmla="*/ 106 h 108"/>
                <a:gd name="T46" fmla="*/ 43 w 83"/>
                <a:gd name="T47" fmla="*/ 108 h 108"/>
                <a:gd name="T48" fmla="*/ 47 w 83"/>
                <a:gd name="T49" fmla="*/ 101 h 108"/>
                <a:gd name="T50" fmla="*/ 54 w 83"/>
                <a:gd name="T51" fmla="*/ 99 h 108"/>
                <a:gd name="T52" fmla="*/ 66 w 83"/>
                <a:gd name="T53" fmla="*/ 97 h 108"/>
                <a:gd name="T54" fmla="*/ 76 w 83"/>
                <a:gd name="T55" fmla="*/ 97 h 108"/>
                <a:gd name="T56" fmla="*/ 76 w 83"/>
                <a:gd name="T57" fmla="*/ 92 h 108"/>
                <a:gd name="T58" fmla="*/ 73 w 83"/>
                <a:gd name="T59" fmla="*/ 85 h 108"/>
                <a:gd name="T60" fmla="*/ 83 w 83"/>
                <a:gd name="T61" fmla="*/ 73 h 108"/>
                <a:gd name="T62" fmla="*/ 73 w 83"/>
                <a:gd name="T63" fmla="*/ 63 h 108"/>
                <a:gd name="T64" fmla="*/ 76 w 83"/>
                <a:gd name="T65" fmla="*/ 52 h 108"/>
                <a:gd name="T66" fmla="*/ 73 w 83"/>
                <a:gd name="T67" fmla="*/ 42 h 108"/>
                <a:gd name="T68" fmla="*/ 76 w 83"/>
                <a:gd name="T69" fmla="*/ 35 h 108"/>
                <a:gd name="T70" fmla="*/ 64 w 83"/>
                <a:gd name="T71" fmla="*/ 40 h 108"/>
                <a:gd name="T72" fmla="*/ 57 w 83"/>
                <a:gd name="T73" fmla="*/ 37 h 108"/>
                <a:gd name="T74" fmla="*/ 50 w 83"/>
                <a:gd name="T75" fmla="*/ 33 h 108"/>
                <a:gd name="T76" fmla="*/ 50 w 83"/>
                <a:gd name="T77" fmla="*/ 26 h 108"/>
                <a:gd name="T78" fmla="*/ 40 w 83"/>
                <a:gd name="T79" fmla="*/ 19 h 108"/>
                <a:gd name="T80" fmla="*/ 31 w 83"/>
                <a:gd name="T81" fmla="*/ 7 h 108"/>
                <a:gd name="T82" fmla="*/ 24 w 83"/>
                <a:gd name="T83" fmla="*/ 2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3" h="108">
                  <a:moveTo>
                    <a:pt x="19" y="2"/>
                  </a:moveTo>
                  <a:lnTo>
                    <a:pt x="17" y="0"/>
                  </a:lnTo>
                  <a:lnTo>
                    <a:pt x="12" y="4"/>
                  </a:lnTo>
                  <a:lnTo>
                    <a:pt x="9" y="7"/>
                  </a:lnTo>
                  <a:lnTo>
                    <a:pt x="7" y="7"/>
                  </a:lnTo>
                  <a:lnTo>
                    <a:pt x="2" y="9"/>
                  </a:lnTo>
                  <a:lnTo>
                    <a:pt x="0" y="11"/>
                  </a:lnTo>
                  <a:lnTo>
                    <a:pt x="0" y="11"/>
                  </a:lnTo>
                  <a:lnTo>
                    <a:pt x="2" y="19"/>
                  </a:lnTo>
                  <a:lnTo>
                    <a:pt x="5" y="23"/>
                  </a:lnTo>
                  <a:lnTo>
                    <a:pt x="5" y="23"/>
                  </a:lnTo>
                  <a:lnTo>
                    <a:pt x="9" y="26"/>
                  </a:lnTo>
                  <a:lnTo>
                    <a:pt x="9" y="28"/>
                  </a:lnTo>
                  <a:lnTo>
                    <a:pt x="7" y="28"/>
                  </a:lnTo>
                  <a:lnTo>
                    <a:pt x="5" y="28"/>
                  </a:lnTo>
                  <a:lnTo>
                    <a:pt x="5" y="33"/>
                  </a:lnTo>
                  <a:lnTo>
                    <a:pt x="5" y="33"/>
                  </a:lnTo>
                  <a:lnTo>
                    <a:pt x="7" y="33"/>
                  </a:lnTo>
                  <a:lnTo>
                    <a:pt x="9" y="33"/>
                  </a:lnTo>
                  <a:lnTo>
                    <a:pt x="9" y="37"/>
                  </a:lnTo>
                  <a:lnTo>
                    <a:pt x="5" y="42"/>
                  </a:lnTo>
                  <a:lnTo>
                    <a:pt x="5" y="47"/>
                  </a:lnTo>
                  <a:lnTo>
                    <a:pt x="12" y="52"/>
                  </a:lnTo>
                  <a:lnTo>
                    <a:pt x="14" y="52"/>
                  </a:lnTo>
                  <a:lnTo>
                    <a:pt x="17" y="54"/>
                  </a:lnTo>
                  <a:lnTo>
                    <a:pt x="14" y="56"/>
                  </a:lnTo>
                  <a:lnTo>
                    <a:pt x="12" y="54"/>
                  </a:lnTo>
                  <a:lnTo>
                    <a:pt x="9" y="54"/>
                  </a:lnTo>
                  <a:lnTo>
                    <a:pt x="9" y="59"/>
                  </a:lnTo>
                  <a:lnTo>
                    <a:pt x="14" y="66"/>
                  </a:lnTo>
                  <a:lnTo>
                    <a:pt x="12" y="66"/>
                  </a:lnTo>
                  <a:lnTo>
                    <a:pt x="17" y="71"/>
                  </a:lnTo>
                  <a:lnTo>
                    <a:pt x="17" y="73"/>
                  </a:lnTo>
                  <a:lnTo>
                    <a:pt x="19" y="75"/>
                  </a:lnTo>
                  <a:lnTo>
                    <a:pt x="24" y="75"/>
                  </a:lnTo>
                  <a:lnTo>
                    <a:pt x="26" y="80"/>
                  </a:lnTo>
                  <a:lnTo>
                    <a:pt x="31" y="80"/>
                  </a:lnTo>
                  <a:lnTo>
                    <a:pt x="33" y="85"/>
                  </a:lnTo>
                  <a:lnTo>
                    <a:pt x="28" y="87"/>
                  </a:lnTo>
                  <a:lnTo>
                    <a:pt x="28" y="90"/>
                  </a:lnTo>
                  <a:lnTo>
                    <a:pt x="31" y="90"/>
                  </a:lnTo>
                  <a:lnTo>
                    <a:pt x="33" y="94"/>
                  </a:lnTo>
                  <a:lnTo>
                    <a:pt x="35" y="94"/>
                  </a:lnTo>
                  <a:lnTo>
                    <a:pt x="38" y="97"/>
                  </a:lnTo>
                  <a:lnTo>
                    <a:pt x="40" y="101"/>
                  </a:lnTo>
                  <a:lnTo>
                    <a:pt x="40" y="106"/>
                  </a:lnTo>
                  <a:lnTo>
                    <a:pt x="40" y="108"/>
                  </a:lnTo>
                  <a:lnTo>
                    <a:pt x="43" y="108"/>
                  </a:lnTo>
                  <a:lnTo>
                    <a:pt x="43" y="104"/>
                  </a:lnTo>
                  <a:lnTo>
                    <a:pt x="47" y="101"/>
                  </a:lnTo>
                  <a:lnTo>
                    <a:pt x="52" y="101"/>
                  </a:lnTo>
                  <a:lnTo>
                    <a:pt x="54" y="99"/>
                  </a:lnTo>
                  <a:lnTo>
                    <a:pt x="64" y="97"/>
                  </a:lnTo>
                  <a:lnTo>
                    <a:pt x="66" y="97"/>
                  </a:lnTo>
                  <a:lnTo>
                    <a:pt x="73" y="97"/>
                  </a:lnTo>
                  <a:lnTo>
                    <a:pt x="76" y="97"/>
                  </a:lnTo>
                  <a:lnTo>
                    <a:pt x="76" y="97"/>
                  </a:lnTo>
                  <a:lnTo>
                    <a:pt x="76" y="92"/>
                  </a:lnTo>
                  <a:lnTo>
                    <a:pt x="73" y="87"/>
                  </a:lnTo>
                  <a:lnTo>
                    <a:pt x="73" y="85"/>
                  </a:lnTo>
                  <a:lnTo>
                    <a:pt x="80" y="78"/>
                  </a:lnTo>
                  <a:lnTo>
                    <a:pt x="83" y="73"/>
                  </a:lnTo>
                  <a:lnTo>
                    <a:pt x="80" y="68"/>
                  </a:lnTo>
                  <a:lnTo>
                    <a:pt x="73" y="63"/>
                  </a:lnTo>
                  <a:lnTo>
                    <a:pt x="71" y="54"/>
                  </a:lnTo>
                  <a:lnTo>
                    <a:pt x="76" y="52"/>
                  </a:lnTo>
                  <a:lnTo>
                    <a:pt x="73" y="47"/>
                  </a:lnTo>
                  <a:lnTo>
                    <a:pt x="73" y="42"/>
                  </a:lnTo>
                  <a:lnTo>
                    <a:pt x="71" y="40"/>
                  </a:lnTo>
                  <a:lnTo>
                    <a:pt x="76" y="35"/>
                  </a:lnTo>
                  <a:lnTo>
                    <a:pt x="69" y="35"/>
                  </a:lnTo>
                  <a:lnTo>
                    <a:pt x="64" y="40"/>
                  </a:lnTo>
                  <a:lnTo>
                    <a:pt x="61" y="35"/>
                  </a:lnTo>
                  <a:lnTo>
                    <a:pt x="57" y="37"/>
                  </a:lnTo>
                  <a:lnTo>
                    <a:pt x="54" y="35"/>
                  </a:lnTo>
                  <a:lnTo>
                    <a:pt x="50" y="33"/>
                  </a:lnTo>
                  <a:lnTo>
                    <a:pt x="47" y="30"/>
                  </a:lnTo>
                  <a:lnTo>
                    <a:pt x="50" y="26"/>
                  </a:lnTo>
                  <a:lnTo>
                    <a:pt x="45" y="21"/>
                  </a:lnTo>
                  <a:lnTo>
                    <a:pt x="40" y="19"/>
                  </a:lnTo>
                  <a:lnTo>
                    <a:pt x="38" y="14"/>
                  </a:lnTo>
                  <a:lnTo>
                    <a:pt x="31" y="7"/>
                  </a:lnTo>
                  <a:lnTo>
                    <a:pt x="31" y="4"/>
                  </a:lnTo>
                  <a:lnTo>
                    <a:pt x="24" y="2"/>
                  </a:lnTo>
                  <a:lnTo>
                    <a:pt x="19"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70" name="Freeform 773"/>
            <p:cNvSpPr>
              <a:spLocks/>
            </p:cNvSpPr>
            <p:nvPr/>
          </p:nvSpPr>
          <p:spPr bwMode="auto">
            <a:xfrm>
              <a:off x="6250521" y="3690462"/>
              <a:ext cx="30904" cy="36597"/>
            </a:xfrm>
            <a:custGeom>
              <a:avLst/>
              <a:gdLst>
                <a:gd name="T0" fmla="*/ 22 w 38"/>
                <a:gd name="T1" fmla="*/ 31 h 45"/>
                <a:gd name="T2" fmla="*/ 26 w 38"/>
                <a:gd name="T3" fmla="*/ 27 h 45"/>
                <a:gd name="T4" fmla="*/ 26 w 38"/>
                <a:gd name="T5" fmla="*/ 27 h 45"/>
                <a:gd name="T6" fmla="*/ 31 w 38"/>
                <a:gd name="T7" fmla="*/ 31 h 45"/>
                <a:gd name="T8" fmla="*/ 33 w 38"/>
                <a:gd name="T9" fmla="*/ 27 h 45"/>
                <a:gd name="T10" fmla="*/ 33 w 38"/>
                <a:gd name="T11" fmla="*/ 24 h 45"/>
                <a:gd name="T12" fmla="*/ 38 w 38"/>
                <a:gd name="T13" fmla="*/ 22 h 45"/>
                <a:gd name="T14" fmla="*/ 36 w 38"/>
                <a:gd name="T15" fmla="*/ 17 h 45"/>
                <a:gd name="T16" fmla="*/ 31 w 38"/>
                <a:gd name="T17" fmla="*/ 17 h 45"/>
                <a:gd name="T18" fmla="*/ 29 w 38"/>
                <a:gd name="T19" fmla="*/ 12 h 45"/>
                <a:gd name="T20" fmla="*/ 24 w 38"/>
                <a:gd name="T21" fmla="*/ 12 h 45"/>
                <a:gd name="T22" fmla="*/ 22 w 38"/>
                <a:gd name="T23" fmla="*/ 10 h 45"/>
                <a:gd name="T24" fmla="*/ 22 w 38"/>
                <a:gd name="T25" fmla="*/ 8 h 45"/>
                <a:gd name="T26" fmla="*/ 17 w 38"/>
                <a:gd name="T27" fmla="*/ 3 h 45"/>
                <a:gd name="T28" fmla="*/ 17 w 38"/>
                <a:gd name="T29" fmla="*/ 3 h 45"/>
                <a:gd name="T30" fmla="*/ 14 w 38"/>
                <a:gd name="T31" fmla="*/ 3 h 45"/>
                <a:gd name="T32" fmla="*/ 10 w 38"/>
                <a:gd name="T33" fmla="*/ 0 h 45"/>
                <a:gd name="T34" fmla="*/ 7 w 38"/>
                <a:gd name="T35" fmla="*/ 0 h 45"/>
                <a:gd name="T36" fmla="*/ 7 w 38"/>
                <a:gd name="T37" fmla="*/ 5 h 45"/>
                <a:gd name="T38" fmla="*/ 12 w 38"/>
                <a:gd name="T39" fmla="*/ 8 h 45"/>
                <a:gd name="T40" fmla="*/ 12 w 38"/>
                <a:gd name="T41" fmla="*/ 10 h 45"/>
                <a:gd name="T42" fmla="*/ 10 w 38"/>
                <a:gd name="T43" fmla="*/ 12 h 45"/>
                <a:gd name="T44" fmla="*/ 7 w 38"/>
                <a:gd name="T45" fmla="*/ 12 h 45"/>
                <a:gd name="T46" fmla="*/ 5 w 38"/>
                <a:gd name="T47" fmla="*/ 15 h 45"/>
                <a:gd name="T48" fmla="*/ 5 w 38"/>
                <a:gd name="T49" fmla="*/ 22 h 45"/>
                <a:gd name="T50" fmla="*/ 3 w 38"/>
                <a:gd name="T51" fmla="*/ 27 h 45"/>
                <a:gd name="T52" fmla="*/ 0 w 38"/>
                <a:gd name="T53" fmla="*/ 27 h 45"/>
                <a:gd name="T54" fmla="*/ 3 w 38"/>
                <a:gd name="T55" fmla="*/ 29 h 45"/>
                <a:gd name="T56" fmla="*/ 5 w 38"/>
                <a:gd name="T57" fmla="*/ 31 h 45"/>
                <a:gd name="T58" fmla="*/ 14 w 38"/>
                <a:gd name="T59" fmla="*/ 41 h 45"/>
                <a:gd name="T60" fmla="*/ 14 w 38"/>
                <a:gd name="T61" fmla="*/ 43 h 45"/>
                <a:gd name="T62" fmla="*/ 19 w 38"/>
                <a:gd name="T63" fmla="*/ 45 h 45"/>
                <a:gd name="T64" fmla="*/ 19 w 38"/>
                <a:gd name="T65" fmla="*/ 38 h 45"/>
                <a:gd name="T66" fmla="*/ 22 w 38"/>
                <a:gd name="T67" fmla="*/ 3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 h="45">
                  <a:moveTo>
                    <a:pt x="22" y="31"/>
                  </a:moveTo>
                  <a:lnTo>
                    <a:pt x="26" y="27"/>
                  </a:lnTo>
                  <a:lnTo>
                    <a:pt x="26" y="27"/>
                  </a:lnTo>
                  <a:lnTo>
                    <a:pt x="31" y="31"/>
                  </a:lnTo>
                  <a:lnTo>
                    <a:pt x="33" y="27"/>
                  </a:lnTo>
                  <a:lnTo>
                    <a:pt x="33" y="24"/>
                  </a:lnTo>
                  <a:lnTo>
                    <a:pt x="38" y="22"/>
                  </a:lnTo>
                  <a:lnTo>
                    <a:pt x="36" y="17"/>
                  </a:lnTo>
                  <a:lnTo>
                    <a:pt x="31" y="17"/>
                  </a:lnTo>
                  <a:lnTo>
                    <a:pt x="29" y="12"/>
                  </a:lnTo>
                  <a:lnTo>
                    <a:pt x="24" y="12"/>
                  </a:lnTo>
                  <a:lnTo>
                    <a:pt x="22" y="10"/>
                  </a:lnTo>
                  <a:lnTo>
                    <a:pt x="22" y="8"/>
                  </a:lnTo>
                  <a:lnTo>
                    <a:pt x="17" y="3"/>
                  </a:lnTo>
                  <a:lnTo>
                    <a:pt x="17" y="3"/>
                  </a:lnTo>
                  <a:lnTo>
                    <a:pt x="14" y="3"/>
                  </a:lnTo>
                  <a:lnTo>
                    <a:pt x="10" y="0"/>
                  </a:lnTo>
                  <a:lnTo>
                    <a:pt x="7" y="0"/>
                  </a:lnTo>
                  <a:lnTo>
                    <a:pt x="7" y="5"/>
                  </a:lnTo>
                  <a:lnTo>
                    <a:pt x="12" y="8"/>
                  </a:lnTo>
                  <a:lnTo>
                    <a:pt x="12" y="10"/>
                  </a:lnTo>
                  <a:lnTo>
                    <a:pt x="10" y="12"/>
                  </a:lnTo>
                  <a:lnTo>
                    <a:pt x="7" y="12"/>
                  </a:lnTo>
                  <a:lnTo>
                    <a:pt x="5" y="15"/>
                  </a:lnTo>
                  <a:lnTo>
                    <a:pt x="5" y="22"/>
                  </a:lnTo>
                  <a:lnTo>
                    <a:pt x="3" y="27"/>
                  </a:lnTo>
                  <a:lnTo>
                    <a:pt x="0" y="27"/>
                  </a:lnTo>
                  <a:lnTo>
                    <a:pt x="3" y="29"/>
                  </a:lnTo>
                  <a:lnTo>
                    <a:pt x="5" y="31"/>
                  </a:lnTo>
                  <a:lnTo>
                    <a:pt x="14" y="41"/>
                  </a:lnTo>
                  <a:lnTo>
                    <a:pt x="14" y="43"/>
                  </a:lnTo>
                  <a:lnTo>
                    <a:pt x="19" y="45"/>
                  </a:lnTo>
                  <a:lnTo>
                    <a:pt x="19" y="38"/>
                  </a:lnTo>
                  <a:lnTo>
                    <a:pt x="22" y="3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71" name="Freeform 774"/>
            <p:cNvSpPr>
              <a:spLocks/>
            </p:cNvSpPr>
            <p:nvPr/>
          </p:nvSpPr>
          <p:spPr bwMode="auto">
            <a:xfrm>
              <a:off x="6191152" y="3675823"/>
              <a:ext cx="1626" cy="3253"/>
            </a:xfrm>
            <a:custGeom>
              <a:avLst/>
              <a:gdLst>
                <a:gd name="T0" fmla="*/ 2 w 2"/>
                <a:gd name="T1" fmla="*/ 2 h 4"/>
                <a:gd name="T2" fmla="*/ 0 w 2"/>
                <a:gd name="T3" fmla="*/ 0 h 4"/>
                <a:gd name="T4" fmla="*/ 2 w 2"/>
                <a:gd name="T5" fmla="*/ 4 h 4"/>
                <a:gd name="T6" fmla="*/ 2 w 2"/>
                <a:gd name="T7" fmla="*/ 2 h 4"/>
              </a:gdLst>
              <a:ahLst/>
              <a:cxnLst>
                <a:cxn ang="0">
                  <a:pos x="T0" y="T1"/>
                </a:cxn>
                <a:cxn ang="0">
                  <a:pos x="T2" y="T3"/>
                </a:cxn>
                <a:cxn ang="0">
                  <a:pos x="T4" y="T5"/>
                </a:cxn>
                <a:cxn ang="0">
                  <a:pos x="T6" y="T7"/>
                </a:cxn>
              </a:cxnLst>
              <a:rect l="0" t="0" r="r" b="b"/>
              <a:pathLst>
                <a:path w="2" h="4">
                  <a:moveTo>
                    <a:pt x="2" y="2"/>
                  </a:moveTo>
                  <a:lnTo>
                    <a:pt x="0" y="0"/>
                  </a:lnTo>
                  <a:lnTo>
                    <a:pt x="2" y="4"/>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72" name="Freeform 775"/>
            <p:cNvSpPr>
              <a:spLocks/>
            </p:cNvSpPr>
            <p:nvPr/>
          </p:nvSpPr>
          <p:spPr bwMode="auto">
            <a:xfrm>
              <a:off x="6196845" y="3675823"/>
              <a:ext cx="4066" cy="3253"/>
            </a:xfrm>
            <a:custGeom>
              <a:avLst/>
              <a:gdLst>
                <a:gd name="T0" fmla="*/ 5 w 5"/>
                <a:gd name="T1" fmla="*/ 4 h 4"/>
                <a:gd name="T2" fmla="*/ 2 w 5"/>
                <a:gd name="T3" fmla="*/ 0 h 4"/>
                <a:gd name="T4" fmla="*/ 0 w 5"/>
                <a:gd name="T5" fmla="*/ 0 h 4"/>
                <a:gd name="T6" fmla="*/ 2 w 5"/>
                <a:gd name="T7" fmla="*/ 4 h 4"/>
                <a:gd name="T8" fmla="*/ 5 w 5"/>
                <a:gd name="T9" fmla="*/ 4 h 4"/>
              </a:gdLst>
              <a:ahLst/>
              <a:cxnLst>
                <a:cxn ang="0">
                  <a:pos x="T0" y="T1"/>
                </a:cxn>
                <a:cxn ang="0">
                  <a:pos x="T2" y="T3"/>
                </a:cxn>
                <a:cxn ang="0">
                  <a:pos x="T4" y="T5"/>
                </a:cxn>
                <a:cxn ang="0">
                  <a:pos x="T6" y="T7"/>
                </a:cxn>
                <a:cxn ang="0">
                  <a:pos x="T8" y="T9"/>
                </a:cxn>
              </a:cxnLst>
              <a:rect l="0" t="0" r="r" b="b"/>
              <a:pathLst>
                <a:path w="5" h="4">
                  <a:moveTo>
                    <a:pt x="5" y="4"/>
                  </a:moveTo>
                  <a:lnTo>
                    <a:pt x="2" y="0"/>
                  </a:lnTo>
                  <a:lnTo>
                    <a:pt x="0" y="0"/>
                  </a:lnTo>
                  <a:lnTo>
                    <a:pt x="2" y="4"/>
                  </a:lnTo>
                  <a:lnTo>
                    <a:pt x="5"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73" name="Freeform 776"/>
            <p:cNvSpPr>
              <a:spLocks/>
            </p:cNvSpPr>
            <p:nvPr/>
          </p:nvSpPr>
          <p:spPr bwMode="auto">
            <a:xfrm>
              <a:off x="6171633" y="3636787"/>
              <a:ext cx="90274" cy="69128"/>
            </a:xfrm>
            <a:custGeom>
              <a:avLst/>
              <a:gdLst>
                <a:gd name="T0" fmla="*/ 69 w 111"/>
                <a:gd name="T1" fmla="*/ 66 h 85"/>
                <a:gd name="T2" fmla="*/ 50 w 111"/>
                <a:gd name="T3" fmla="*/ 50 h 85"/>
                <a:gd name="T4" fmla="*/ 50 w 111"/>
                <a:gd name="T5" fmla="*/ 45 h 85"/>
                <a:gd name="T6" fmla="*/ 45 w 111"/>
                <a:gd name="T7" fmla="*/ 38 h 85"/>
                <a:gd name="T8" fmla="*/ 43 w 111"/>
                <a:gd name="T9" fmla="*/ 33 h 85"/>
                <a:gd name="T10" fmla="*/ 43 w 111"/>
                <a:gd name="T11" fmla="*/ 26 h 85"/>
                <a:gd name="T12" fmla="*/ 50 w 111"/>
                <a:gd name="T13" fmla="*/ 29 h 85"/>
                <a:gd name="T14" fmla="*/ 55 w 111"/>
                <a:gd name="T15" fmla="*/ 31 h 85"/>
                <a:gd name="T16" fmla="*/ 59 w 111"/>
                <a:gd name="T17" fmla="*/ 29 h 85"/>
                <a:gd name="T18" fmla="*/ 62 w 111"/>
                <a:gd name="T19" fmla="*/ 26 h 85"/>
                <a:gd name="T20" fmla="*/ 69 w 111"/>
                <a:gd name="T21" fmla="*/ 26 h 85"/>
                <a:gd name="T22" fmla="*/ 74 w 111"/>
                <a:gd name="T23" fmla="*/ 31 h 85"/>
                <a:gd name="T24" fmla="*/ 81 w 111"/>
                <a:gd name="T25" fmla="*/ 31 h 85"/>
                <a:gd name="T26" fmla="*/ 83 w 111"/>
                <a:gd name="T27" fmla="*/ 31 h 85"/>
                <a:gd name="T28" fmla="*/ 93 w 111"/>
                <a:gd name="T29" fmla="*/ 31 h 85"/>
                <a:gd name="T30" fmla="*/ 100 w 111"/>
                <a:gd name="T31" fmla="*/ 33 h 85"/>
                <a:gd name="T32" fmla="*/ 107 w 111"/>
                <a:gd name="T33" fmla="*/ 36 h 85"/>
                <a:gd name="T34" fmla="*/ 109 w 111"/>
                <a:gd name="T35" fmla="*/ 31 h 85"/>
                <a:gd name="T36" fmla="*/ 111 w 111"/>
                <a:gd name="T37" fmla="*/ 29 h 85"/>
                <a:gd name="T38" fmla="*/ 107 w 111"/>
                <a:gd name="T39" fmla="*/ 26 h 85"/>
                <a:gd name="T40" fmla="*/ 102 w 111"/>
                <a:gd name="T41" fmla="*/ 14 h 85"/>
                <a:gd name="T42" fmla="*/ 97 w 111"/>
                <a:gd name="T43" fmla="*/ 17 h 85"/>
                <a:gd name="T44" fmla="*/ 78 w 111"/>
                <a:gd name="T45" fmla="*/ 12 h 85"/>
                <a:gd name="T46" fmla="*/ 71 w 111"/>
                <a:gd name="T47" fmla="*/ 10 h 85"/>
                <a:gd name="T48" fmla="*/ 59 w 111"/>
                <a:gd name="T49" fmla="*/ 0 h 85"/>
                <a:gd name="T50" fmla="*/ 50 w 111"/>
                <a:gd name="T51" fmla="*/ 0 h 85"/>
                <a:gd name="T52" fmla="*/ 38 w 111"/>
                <a:gd name="T53" fmla="*/ 12 h 85"/>
                <a:gd name="T54" fmla="*/ 29 w 111"/>
                <a:gd name="T55" fmla="*/ 24 h 85"/>
                <a:gd name="T56" fmla="*/ 17 w 111"/>
                <a:gd name="T57" fmla="*/ 19 h 85"/>
                <a:gd name="T58" fmla="*/ 7 w 111"/>
                <a:gd name="T59" fmla="*/ 24 h 85"/>
                <a:gd name="T60" fmla="*/ 0 w 111"/>
                <a:gd name="T61" fmla="*/ 26 h 85"/>
                <a:gd name="T62" fmla="*/ 7 w 111"/>
                <a:gd name="T63" fmla="*/ 38 h 85"/>
                <a:gd name="T64" fmla="*/ 7 w 111"/>
                <a:gd name="T65" fmla="*/ 40 h 85"/>
                <a:gd name="T66" fmla="*/ 15 w 111"/>
                <a:gd name="T67" fmla="*/ 29 h 85"/>
                <a:gd name="T68" fmla="*/ 22 w 111"/>
                <a:gd name="T69" fmla="*/ 24 h 85"/>
                <a:gd name="T70" fmla="*/ 26 w 111"/>
                <a:gd name="T71" fmla="*/ 31 h 85"/>
                <a:gd name="T72" fmla="*/ 31 w 111"/>
                <a:gd name="T73" fmla="*/ 43 h 85"/>
                <a:gd name="T74" fmla="*/ 38 w 111"/>
                <a:gd name="T75" fmla="*/ 50 h 85"/>
                <a:gd name="T76" fmla="*/ 41 w 111"/>
                <a:gd name="T77" fmla="*/ 52 h 85"/>
                <a:gd name="T78" fmla="*/ 33 w 111"/>
                <a:gd name="T79" fmla="*/ 57 h 85"/>
                <a:gd name="T80" fmla="*/ 41 w 111"/>
                <a:gd name="T81" fmla="*/ 59 h 85"/>
                <a:gd name="T82" fmla="*/ 50 w 111"/>
                <a:gd name="T83" fmla="*/ 66 h 85"/>
                <a:gd name="T84" fmla="*/ 52 w 111"/>
                <a:gd name="T85" fmla="*/ 71 h 85"/>
                <a:gd name="T86" fmla="*/ 67 w 111"/>
                <a:gd name="T87" fmla="*/ 71 h 85"/>
                <a:gd name="T88" fmla="*/ 81 w 111"/>
                <a:gd name="T89" fmla="*/ 83 h 85"/>
                <a:gd name="T90" fmla="*/ 74 w 111"/>
                <a:gd name="T91" fmla="*/ 83 h 85"/>
                <a:gd name="T92" fmla="*/ 81 w 111"/>
                <a:gd name="T93" fmla="*/ 85 h 85"/>
                <a:gd name="T94" fmla="*/ 83 w 111"/>
                <a:gd name="T95" fmla="*/ 8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1" h="85">
                  <a:moveTo>
                    <a:pt x="83" y="83"/>
                  </a:moveTo>
                  <a:lnTo>
                    <a:pt x="69" y="66"/>
                  </a:lnTo>
                  <a:lnTo>
                    <a:pt x="52" y="52"/>
                  </a:lnTo>
                  <a:lnTo>
                    <a:pt x="50" y="50"/>
                  </a:lnTo>
                  <a:lnTo>
                    <a:pt x="52" y="48"/>
                  </a:lnTo>
                  <a:lnTo>
                    <a:pt x="50" y="45"/>
                  </a:lnTo>
                  <a:lnTo>
                    <a:pt x="50" y="40"/>
                  </a:lnTo>
                  <a:lnTo>
                    <a:pt x="45" y="38"/>
                  </a:lnTo>
                  <a:lnTo>
                    <a:pt x="43" y="38"/>
                  </a:lnTo>
                  <a:lnTo>
                    <a:pt x="43" y="33"/>
                  </a:lnTo>
                  <a:lnTo>
                    <a:pt x="43" y="33"/>
                  </a:lnTo>
                  <a:lnTo>
                    <a:pt x="43" y="26"/>
                  </a:lnTo>
                  <a:lnTo>
                    <a:pt x="45" y="26"/>
                  </a:lnTo>
                  <a:lnTo>
                    <a:pt x="50" y="29"/>
                  </a:lnTo>
                  <a:lnTo>
                    <a:pt x="52" y="31"/>
                  </a:lnTo>
                  <a:lnTo>
                    <a:pt x="55" y="31"/>
                  </a:lnTo>
                  <a:lnTo>
                    <a:pt x="55" y="29"/>
                  </a:lnTo>
                  <a:lnTo>
                    <a:pt x="59" y="29"/>
                  </a:lnTo>
                  <a:lnTo>
                    <a:pt x="62" y="29"/>
                  </a:lnTo>
                  <a:lnTo>
                    <a:pt x="62" y="26"/>
                  </a:lnTo>
                  <a:lnTo>
                    <a:pt x="67" y="29"/>
                  </a:lnTo>
                  <a:lnTo>
                    <a:pt x="69" y="26"/>
                  </a:lnTo>
                  <a:lnTo>
                    <a:pt x="71" y="26"/>
                  </a:lnTo>
                  <a:lnTo>
                    <a:pt x="74" y="31"/>
                  </a:lnTo>
                  <a:lnTo>
                    <a:pt x="76" y="29"/>
                  </a:lnTo>
                  <a:lnTo>
                    <a:pt x="81" y="31"/>
                  </a:lnTo>
                  <a:lnTo>
                    <a:pt x="83" y="29"/>
                  </a:lnTo>
                  <a:lnTo>
                    <a:pt x="83" y="31"/>
                  </a:lnTo>
                  <a:lnTo>
                    <a:pt x="90" y="29"/>
                  </a:lnTo>
                  <a:lnTo>
                    <a:pt x="93" y="31"/>
                  </a:lnTo>
                  <a:lnTo>
                    <a:pt x="95" y="31"/>
                  </a:lnTo>
                  <a:lnTo>
                    <a:pt x="100" y="33"/>
                  </a:lnTo>
                  <a:lnTo>
                    <a:pt x="107" y="33"/>
                  </a:lnTo>
                  <a:lnTo>
                    <a:pt x="107" y="36"/>
                  </a:lnTo>
                  <a:lnTo>
                    <a:pt x="107" y="31"/>
                  </a:lnTo>
                  <a:lnTo>
                    <a:pt x="109" y="31"/>
                  </a:lnTo>
                  <a:lnTo>
                    <a:pt x="111" y="31"/>
                  </a:lnTo>
                  <a:lnTo>
                    <a:pt x="111" y="29"/>
                  </a:lnTo>
                  <a:lnTo>
                    <a:pt x="107" y="26"/>
                  </a:lnTo>
                  <a:lnTo>
                    <a:pt x="107" y="26"/>
                  </a:lnTo>
                  <a:lnTo>
                    <a:pt x="104" y="22"/>
                  </a:lnTo>
                  <a:lnTo>
                    <a:pt x="102" y="14"/>
                  </a:lnTo>
                  <a:lnTo>
                    <a:pt x="100" y="12"/>
                  </a:lnTo>
                  <a:lnTo>
                    <a:pt x="97" y="17"/>
                  </a:lnTo>
                  <a:lnTo>
                    <a:pt x="88" y="14"/>
                  </a:lnTo>
                  <a:lnTo>
                    <a:pt x="78" y="12"/>
                  </a:lnTo>
                  <a:lnTo>
                    <a:pt x="76" y="10"/>
                  </a:lnTo>
                  <a:lnTo>
                    <a:pt x="71" y="10"/>
                  </a:lnTo>
                  <a:lnTo>
                    <a:pt x="62" y="0"/>
                  </a:lnTo>
                  <a:lnTo>
                    <a:pt x="59" y="0"/>
                  </a:lnTo>
                  <a:lnTo>
                    <a:pt x="59" y="0"/>
                  </a:lnTo>
                  <a:lnTo>
                    <a:pt x="50" y="0"/>
                  </a:lnTo>
                  <a:lnTo>
                    <a:pt x="38" y="7"/>
                  </a:lnTo>
                  <a:lnTo>
                    <a:pt x="38" y="12"/>
                  </a:lnTo>
                  <a:lnTo>
                    <a:pt x="31" y="17"/>
                  </a:lnTo>
                  <a:lnTo>
                    <a:pt x="29" y="24"/>
                  </a:lnTo>
                  <a:lnTo>
                    <a:pt x="26" y="24"/>
                  </a:lnTo>
                  <a:lnTo>
                    <a:pt x="17" y="19"/>
                  </a:lnTo>
                  <a:lnTo>
                    <a:pt x="15" y="22"/>
                  </a:lnTo>
                  <a:lnTo>
                    <a:pt x="7" y="24"/>
                  </a:lnTo>
                  <a:lnTo>
                    <a:pt x="0" y="24"/>
                  </a:lnTo>
                  <a:lnTo>
                    <a:pt x="0" y="26"/>
                  </a:lnTo>
                  <a:lnTo>
                    <a:pt x="3" y="33"/>
                  </a:lnTo>
                  <a:lnTo>
                    <a:pt x="7" y="38"/>
                  </a:lnTo>
                  <a:lnTo>
                    <a:pt x="7" y="38"/>
                  </a:lnTo>
                  <a:lnTo>
                    <a:pt x="7" y="40"/>
                  </a:lnTo>
                  <a:lnTo>
                    <a:pt x="12" y="33"/>
                  </a:lnTo>
                  <a:lnTo>
                    <a:pt x="15" y="29"/>
                  </a:lnTo>
                  <a:lnTo>
                    <a:pt x="17" y="24"/>
                  </a:lnTo>
                  <a:lnTo>
                    <a:pt x="22" y="24"/>
                  </a:lnTo>
                  <a:lnTo>
                    <a:pt x="24" y="29"/>
                  </a:lnTo>
                  <a:lnTo>
                    <a:pt x="26" y="31"/>
                  </a:lnTo>
                  <a:lnTo>
                    <a:pt x="29" y="38"/>
                  </a:lnTo>
                  <a:lnTo>
                    <a:pt x="31" y="43"/>
                  </a:lnTo>
                  <a:lnTo>
                    <a:pt x="38" y="50"/>
                  </a:lnTo>
                  <a:lnTo>
                    <a:pt x="38" y="50"/>
                  </a:lnTo>
                  <a:lnTo>
                    <a:pt x="43" y="55"/>
                  </a:lnTo>
                  <a:lnTo>
                    <a:pt x="41" y="52"/>
                  </a:lnTo>
                  <a:lnTo>
                    <a:pt x="36" y="52"/>
                  </a:lnTo>
                  <a:lnTo>
                    <a:pt x="33" y="57"/>
                  </a:lnTo>
                  <a:lnTo>
                    <a:pt x="36" y="59"/>
                  </a:lnTo>
                  <a:lnTo>
                    <a:pt x="41" y="59"/>
                  </a:lnTo>
                  <a:lnTo>
                    <a:pt x="45" y="64"/>
                  </a:lnTo>
                  <a:lnTo>
                    <a:pt x="50" y="66"/>
                  </a:lnTo>
                  <a:lnTo>
                    <a:pt x="50" y="69"/>
                  </a:lnTo>
                  <a:lnTo>
                    <a:pt x="52" y="71"/>
                  </a:lnTo>
                  <a:lnTo>
                    <a:pt x="57" y="71"/>
                  </a:lnTo>
                  <a:lnTo>
                    <a:pt x="67" y="71"/>
                  </a:lnTo>
                  <a:lnTo>
                    <a:pt x="71" y="74"/>
                  </a:lnTo>
                  <a:lnTo>
                    <a:pt x="81" y="83"/>
                  </a:lnTo>
                  <a:lnTo>
                    <a:pt x="78" y="85"/>
                  </a:lnTo>
                  <a:lnTo>
                    <a:pt x="74" y="83"/>
                  </a:lnTo>
                  <a:lnTo>
                    <a:pt x="76" y="85"/>
                  </a:lnTo>
                  <a:lnTo>
                    <a:pt x="81" y="85"/>
                  </a:lnTo>
                  <a:lnTo>
                    <a:pt x="81" y="85"/>
                  </a:lnTo>
                  <a:lnTo>
                    <a:pt x="83" y="8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74" name="Freeform 777"/>
            <p:cNvSpPr>
              <a:spLocks/>
            </p:cNvSpPr>
            <p:nvPr/>
          </p:nvSpPr>
          <p:spPr bwMode="auto">
            <a:xfrm>
              <a:off x="6223682" y="3704289"/>
              <a:ext cx="8133" cy="1627"/>
            </a:xfrm>
            <a:custGeom>
              <a:avLst/>
              <a:gdLst>
                <a:gd name="T0" fmla="*/ 4 w 4"/>
                <a:gd name="T1" fmla="*/ 1 h 1"/>
                <a:gd name="T2" fmla="*/ 3 w 4"/>
                <a:gd name="T3" fmla="*/ 0 h 1"/>
                <a:gd name="T4" fmla="*/ 0 w 4"/>
                <a:gd name="T5" fmla="*/ 0 h 1"/>
                <a:gd name="T6" fmla="*/ 1 w 4"/>
                <a:gd name="T7" fmla="*/ 1 h 1"/>
                <a:gd name="T8" fmla="*/ 4 w 4"/>
                <a:gd name="T9" fmla="*/ 1 h 1"/>
              </a:gdLst>
              <a:ahLst/>
              <a:cxnLst>
                <a:cxn ang="0">
                  <a:pos x="T0" y="T1"/>
                </a:cxn>
                <a:cxn ang="0">
                  <a:pos x="T2" y="T3"/>
                </a:cxn>
                <a:cxn ang="0">
                  <a:pos x="T4" y="T5"/>
                </a:cxn>
                <a:cxn ang="0">
                  <a:pos x="T6" y="T7"/>
                </a:cxn>
                <a:cxn ang="0">
                  <a:pos x="T8" y="T9"/>
                </a:cxn>
              </a:cxnLst>
              <a:rect l="0" t="0" r="r" b="b"/>
              <a:pathLst>
                <a:path w="4" h="1">
                  <a:moveTo>
                    <a:pt x="4" y="1"/>
                  </a:moveTo>
                  <a:cubicBezTo>
                    <a:pt x="3" y="0"/>
                    <a:pt x="3" y="0"/>
                    <a:pt x="3" y="0"/>
                  </a:cubicBezTo>
                  <a:cubicBezTo>
                    <a:pt x="3" y="0"/>
                    <a:pt x="0" y="0"/>
                    <a:pt x="0" y="0"/>
                  </a:cubicBezTo>
                  <a:cubicBezTo>
                    <a:pt x="1" y="1"/>
                    <a:pt x="1" y="1"/>
                    <a:pt x="1" y="1"/>
                  </a:cubicBezTo>
                  <a:lnTo>
                    <a:pt x="4"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75" name="Freeform 778"/>
            <p:cNvSpPr>
              <a:spLocks/>
            </p:cNvSpPr>
            <p:nvPr/>
          </p:nvSpPr>
          <p:spPr bwMode="auto">
            <a:xfrm>
              <a:off x="6219616" y="3696969"/>
              <a:ext cx="8133" cy="1627"/>
            </a:xfrm>
            <a:custGeom>
              <a:avLst/>
              <a:gdLst>
                <a:gd name="T0" fmla="*/ 10 w 10"/>
                <a:gd name="T1" fmla="*/ 2 h 2"/>
                <a:gd name="T2" fmla="*/ 8 w 10"/>
                <a:gd name="T3" fmla="*/ 0 h 2"/>
                <a:gd name="T4" fmla="*/ 0 w 10"/>
                <a:gd name="T5" fmla="*/ 0 h 2"/>
                <a:gd name="T6" fmla="*/ 3 w 10"/>
                <a:gd name="T7" fmla="*/ 2 h 2"/>
                <a:gd name="T8" fmla="*/ 8 w 10"/>
                <a:gd name="T9" fmla="*/ 2 h 2"/>
                <a:gd name="T10" fmla="*/ 10 w 10"/>
                <a:gd name="T11" fmla="*/ 2 h 2"/>
              </a:gdLst>
              <a:ahLst/>
              <a:cxnLst>
                <a:cxn ang="0">
                  <a:pos x="T0" y="T1"/>
                </a:cxn>
                <a:cxn ang="0">
                  <a:pos x="T2" y="T3"/>
                </a:cxn>
                <a:cxn ang="0">
                  <a:pos x="T4" y="T5"/>
                </a:cxn>
                <a:cxn ang="0">
                  <a:pos x="T6" y="T7"/>
                </a:cxn>
                <a:cxn ang="0">
                  <a:pos x="T8" y="T9"/>
                </a:cxn>
                <a:cxn ang="0">
                  <a:pos x="T10" y="T11"/>
                </a:cxn>
              </a:cxnLst>
              <a:rect l="0" t="0" r="r" b="b"/>
              <a:pathLst>
                <a:path w="10" h="2">
                  <a:moveTo>
                    <a:pt x="10" y="2"/>
                  </a:moveTo>
                  <a:lnTo>
                    <a:pt x="8" y="0"/>
                  </a:lnTo>
                  <a:lnTo>
                    <a:pt x="0" y="0"/>
                  </a:lnTo>
                  <a:lnTo>
                    <a:pt x="3" y="2"/>
                  </a:lnTo>
                  <a:lnTo>
                    <a:pt x="8" y="2"/>
                  </a:lnTo>
                  <a:lnTo>
                    <a:pt x="1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76" name="Freeform 779"/>
            <p:cNvSpPr>
              <a:spLocks/>
            </p:cNvSpPr>
            <p:nvPr/>
          </p:nvSpPr>
          <p:spPr bwMode="auto">
            <a:xfrm>
              <a:off x="6192778" y="3671757"/>
              <a:ext cx="4066" cy="1627"/>
            </a:xfrm>
            <a:custGeom>
              <a:avLst/>
              <a:gdLst>
                <a:gd name="T0" fmla="*/ 0 w 5"/>
                <a:gd name="T1" fmla="*/ 0 h 2"/>
                <a:gd name="T2" fmla="*/ 0 w 5"/>
                <a:gd name="T3" fmla="*/ 2 h 2"/>
                <a:gd name="T4" fmla="*/ 5 w 5"/>
                <a:gd name="T5" fmla="*/ 2 h 2"/>
                <a:gd name="T6" fmla="*/ 0 w 5"/>
                <a:gd name="T7" fmla="*/ 0 h 2"/>
              </a:gdLst>
              <a:ahLst/>
              <a:cxnLst>
                <a:cxn ang="0">
                  <a:pos x="T0" y="T1"/>
                </a:cxn>
                <a:cxn ang="0">
                  <a:pos x="T2" y="T3"/>
                </a:cxn>
                <a:cxn ang="0">
                  <a:pos x="T4" y="T5"/>
                </a:cxn>
                <a:cxn ang="0">
                  <a:pos x="T6" y="T7"/>
                </a:cxn>
              </a:cxnLst>
              <a:rect l="0" t="0" r="r" b="b"/>
              <a:pathLst>
                <a:path w="5" h="2">
                  <a:moveTo>
                    <a:pt x="0" y="0"/>
                  </a:moveTo>
                  <a:lnTo>
                    <a:pt x="0" y="2"/>
                  </a:lnTo>
                  <a:lnTo>
                    <a:pt x="5"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77" name="Freeform 780"/>
            <p:cNvSpPr>
              <a:spLocks/>
            </p:cNvSpPr>
            <p:nvPr/>
          </p:nvSpPr>
          <p:spPr bwMode="auto">
            <a:xfrm>
              <a:off x="6195218" y="3681517"/>
              <a:ext cx="3253" cy="5693"/>
            </a:xfrm>
            <a:custGeom>
              <a:avLst/>
              <a:gdLst>
                <a:gd name="T0" fmla="*/ 4 w 4"/>
                <a:gd name="T1" fmla="*/ 7 h 7"/>
                <a:gd name="T2" fmla="*/ 4 w 4"/>
                <a:gd name="T3" fmla="*/ 2 h 7"/>
                <a:gd name="T4" fmla="*/ 0 w 4"/>
                <a:gd name="T5" fmla="*/ 0 h 7"/>
                <a:gd name="T6" fmla="*/ 4 w 4"/>
                <a:gd name="T7" fmla="*/ 7 h 7"/>
              </a:gdLst>
              <a:ahLst/>
              <a:cxnLst>
                <a:cxn ang="0">
                  <a:pos x="T0" y="T1"/>
                </a:cxn>
                <a:cxn ang="0">
                  <a:pos x="T2" y="T3"/>
                </a:cxn>
                <a:cxn ang="0">
                  <a:pos x="T4" y="T5"/>
                </a:cxn>
                <a:cxn ang="0">
                  <a:pos x="T6" y="T7"/>
                </a:cxn>
              </a:cxnLst>
              <a:rect l="0" t="0" r="r" b="b"/>
              <a:pathLst>
                <a:path w="4" h="7">
                  <a:moveTo>
                    <a:pt x="4" y="7"/>
                  </a:moveTo>
                  <a:lnTo>
                    <a:pt x="4" y="2"/>
                  </a:lnTo>
                  <a:lnTo>
                    <a:pt x="0" y="0"/>
                  </a:lnTo>
                  <a:lnTo>
                    <a:pt x="4"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78" name="Freeform 781"/>
            <p:cNvSpPr>
              <a:spLocks/>
            </p:cNvSpPr>
            <p:nvPr/>
          </p:nvSpPr>
          <p:spPr bwMode="auto">
            <a:xfrm>
              <a:off x="6219616" y="3700223"/>
              <a:ext cx="8133" cy="2439"/>
            </a:xfrm>
            <a:custGeom>
              <a:avLst/>
              <a:gdLst>
                <a:gd name="T0" fmla="*/ 8 w 10"/>
                <a:gd name="T1" fmla="*/ 3 h 3"/>
                <a:gd name="T2" fmla="*/ 10 w 10"/>
                <a:gd name="T3" fmla="*/ 0 h 3"/>
                <a:gd name="T4" fmla="*/ 0 w 10"/>
                <a:gd name="T5" fmla="*/ 0 h 3"/>
                <a:gd name="T6" fmla="*/ 8 w 10"/>
                <a:gd name="T7" fmla="*/ 3 h 3"/>
              </a:gdLst>
              <a:ahLst/>
              <a:cxnLst>
                <a:cxn ang="0">
                  <a:pos x="T0" y="T1"/>
                </a:cxn>
                <a:cxn ang="0">
                  <a:pos x="T2" y="T3"/>
                </a:cxn>
                <a:cxn ang="0">
                  <a:pos x="T4" y="T5"/>
                </a:cxn>
                <a:cxn ang="0">
                  <a:pos x="T6" y="T7"/>
                </a:cxn>
              </a:cxnLst>
              <a:rect l="0" t="0" r="r" b="b"/>
              <a:pathLst>
                <a:path w="10" h="3">
                  <a:moveTo>
                    <a:pt x="8" y="3"/>
                  </a:moveTo>
                  <a:lnTo>
                    <a:pt x="10" y="0"/>
                  </a:lnTo>
                  <a:lnTo>
                    <a:pt x="0" y="0"/>
                  </a:lnTo>
                  <a:lnTo>
                    <a:pt x="8"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79" name="Freeform 782"/>
            <p:cNvSpPr>
              <a:spLocks/>
            </p:cNvSpPr>
            <p:nvPr/>
          </p:nvSpPr>
          <p:spPr bwMode="auto">
            <a:xfrm>
              <a:off x="6185459" y="3667691"/>
              <a:ext cx="5693" cy="5693"/>
            </a:xfrm>
            <a:custGeom>
              <a:avLst/>
              <a:gdLst>
                <a:gd name="T0" fmla="*/ 5 w 7"/>
                <a:gd name="T1" fmla="*/ 7 h 7"/>
                <a:gd name="T2" fmla="*/ 7 w 7"/>
                <a:gd name="T3" fmla="*/ 7 h 7"/>
                <a:gd name="T4" fmla="*/ 5 w 7"/>
                <a:gd name="T5" fmla="*/ 2 h 7"/>
                <a:gd name="T6" fmla="*/ 0 w 7"/>
                <a:gd name="T7" fmla="*/ 0 h 7"/>
                <a:gd name="T8" fmla="*/ 2 w 7"/>
                <a:gd name="T9" fmla="*/ 2 h 7"/>
                <a:gd name="T10" fmla="*/ 0 w 7"/>
                <a:gd name="T11" fmla="*/ 5 h 7"/>
                <a:gd name="T12" fmla="*/ 5 w 7"/>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5" y="7"/>
                  </a:moveTo>
                  <a:lnTo>
                    <a:pt x="7" y="7"/>
                  </a:lnTo>
                  <a:lnTo>
                    <a:pt x="5" y="2"/>
                  </a:lnTo>
                  <a:lnTo>
                    <a:pt x="0" y="0"/>
                  </a:lnTo>
                  <a:lnTo>
                    <a:pt x="2" y="2"/>
                  </a:lnTo>
                  <a:lnTo>
                    <a:pt x="0" y="5"/>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80" name="Freeform 783"/>
            <p:cNvSpPr>
              <a:spLocks/>
            </p:cNvSpPr>
            <p:nvPr/>
          </p:nvSpPr>
          <p:spPr bwMode="auto">
            <a:xfrm>
              <a:off x="6185459" y="3660372"/>
              <a:ext cx="7320" cy="7320"/>
            </a:xfrm>
            <a:custGeom>
              <a:avLst/>
              <a:gdLst>
                <a:gd name="T0" fmla="*/ 1 w 4"/>
                <a:gd name="T1" fmla="*/ 0 h 4"/>
                <a:gd name="T2" fmla="*/ 0 w 4"/>
                <a:gd name="T3" fmla="*/ 1 h 4"/>
                <a:gd name="T4" fmla="*/ 0 w 4"/>
                <a:gd name="T5" fmla="*/ 3 h 4"/>
                <a:gd name="T6" fmla="*/ 2 w 4"/>
                <a:gd name="T7" fmla="*/ 3 h 4"/>
                <a:gd name="T8" fmla="*/ 2 w 4"/>
                <a:gd name="T9" fmla="*/ 4 h 4"/>
                <a:gd name="T10" fmla="*/ 4 w 4"/>
                <a:gd name="T11" fmla="*/ 4 h 4"/>
                <a:gd name="T12" fmla="*/ 1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1" y="0"/>
                  </a:moveTo>
                  <a:cubicBezTo>
                    <a:pt x="1" y="0"/>
                    <a:pt x="0" y="1"/>
                    <a:pt x="0" y="1"/>
                  </a:cubicBezTo>
                  <a:cubicBezTo>
                    <a:pt x="0" y="3"/>
                    <a:pt x="0" y="3"/>
                    <a:pt x="0" y="3"/>
                  </a:cubicBezTo>
                  <a:cubicBezTo>
                    <a:pt x="2" y="3"/>
                    <a:pt x="2" y="3"/>
                    <a:pt x="2" y="3"/>
                  </a:cubicBezTo>
                  <a:cubicBezTo>
                    <a:pt x="2" y="4"/>
                    <a:pt x="2" y="4"/>
                    <a:pt x="2" y="4"/>
                  </a:cubicBezTo>
                  <a:cubicBezTo>
                    <a:pt x="4" y="4"/>
                    <a:pt x="4" y="4"/>
                    <a:pt x="4" y="4"/>
                  </a:cubicBezTo>
                  <a:lnTo>
                    <a:pt x="1"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81" name="Freeform 784"/>
            <p:cNvSpPr>
              <a:spLocks/>
            </p:cNvSpPr>
            <p:nvPr/>
          </p:nvSpPr>
          <p:spPr bwMode="auto">
            <a:xfrm>
              <a:off x="6206604" y="3657931"/>
              <a:ext cx="61809" cy="54489"/>
            </a:xfrm>
            <a:custGeom>
              <a:avLst/>
              <a:gdLst>
                <a:gd name="T0" fmla="*/ 59 w 76"/>
                <a:gd name="T1" fmla="*/ 55 h 67"/>
                <a:gd name="T2" fmla="*/ 64 w 76"/>
                <a:gd name="T3" fmla="*/ 52 h 67"/>
                <a:gd name="T4" fmla="*/ 66 w 76"/>
                <a:gd name="T5" fmla="*/ 48 h 67"/>
                <a:gd name="T6" fmla="*/ 61 w 76"/>
                <a:gd name="T7" fmla="*/ 40 h 67"/>
                <a:gd name="T8" fmla="*/ 68 w 76"/>
                <a:gd name="T9" fmla="*/ 43 h 67"/>
                <a:gd name="T10" fmla="*/ 71 w 76"/>
                <a:gd name="T11" fmla="*/ 43 h 67"/>
                <a:gd name="T12" fmla="*/ 68 w 76"/>
                <a:gd name="T13" fmla="*/ 36 h 67"/>
                <a:gd name="T14" fmla="*/ 71 w 76"/>
                <a:gd name="T15" fmla="*/ 31 h 67"/>
                <a:gd name="T16" fmla="*/ 76 w 76"/>
                <a:gd name="T17" fmla="*/ 31 h 67"/>
                <a:gd name="T18" fmla="*/ 71 w 76"/>
                <a:gd name="T19" fmla="*/ 29 h 67"/>
                <a:gd name="T20" fmla="*/ 64 w 76"/>
                <a:gd name="T21" fmla="*/ 19 h 67"/>
                <a:gd name="T22" fmla="*/ 68 w 76"/>
                <a:gd name="T23" fmla="*/ 10 h 67"/>
                <a:gd name="T24" fmla="*/ 64 w 76"/>
                <a:gd name="T25" fmla="*/ 10 h 67"/>
                <a:gd name="T26" fmla="*/ 57 w 76"/>
                <a:gd name="T27" fmla="*/ 7 h 67"/>
                <a:gd name="T28" fmla="*/ 50 w 76"/>
                <a:gd name="T29" fmla="*/ 5 h 67"/>
                <a:gd name="T30" fmla="*/ 40 w 76"/>
                <a:gd name="T31" fmla="*/ 5 h 67"/>
                <a:gd name="T32" fmla="*/ 38 w 76"/>
                <a:gd name="T33" fmla="*/ 5 h 67"/>
                <a:gd name="T34" fmla="*/ 31 w 76"/>
                <a:gd name="T35" fmla="*/ 5 h 67"/>
                <a:gd name="T36" fmla="*/ 26 w 76"/>
                <a:gd name="T37" fmla="*/ 0 h 67"/>
                <a:gd name="T38" fmla="*/ 19 w 76"/>
                <a:gd name="T39" fmla="*/ 0 h 67"/>
                <a:gd name="T40" fmla="*/ 16 w 76"/>
                <a:gd name="T41" fmla="*/ 3 h 67"/>
                <a:gd name="T42" fmla="*/ 12 w 76"/>
                <a:gd name="T43" fmla="*/ 5 h 67"/>
                <a:gd name="T44" fmla="*/ 7 w 76"/>
                <a:gd name="T45" fmla="*/ 3 h 67"/>
                <a:gd name="T46" fmla="*/ 0 w 76"/>
                <a:gd name="T47" fmla="*/ 0 h 67"/>
                <a:gd name="T48" fmla="*/ 0 w 76"/>
                <a:gd name="T49" fmla="*/ 7 h 67"/>
                <a:gd name="T50" fmla="*/ 2 w 76"/>
                <a:gd name="T51" fmla="*/ 12 h 67"/>
                <a:gd name="T52" fmla="*/ 7 w 76"/>
                <a:gd name="T53" fmla="*/ 19 h 67"/>
                <a:gd name="T54" fmla="*/ 7 w 76"/>
                <a:gd name="T55" fmla="*/ 24 h 67"/>
                <a:gd name="T56" fmla="*/ 26 w 76"/>
                <a:gd name="T57" fmla="*/ 40 h 67"/>
                <a:gd name="T58" fmla="*/ 38 w 76"/>
                <a:gd name="T59" fmla="*/ 59 h 67"/>
                <a:gd name="T60" fmla="*/ 40 w 76"/>
                <a:gd name="T61" fmla="*/ 59 h 67"/>
                <a:gd name="T62" fmla="*/ 50 w 76"/>
                <a:gd name="T63" fmla="*/ 62 h 67"/>
                <a:gd name="T64" fmla="*/ 57 w 76"/>
                <a:gd name="T65"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67">
                  <a:moveTo>
                    <a:pt x="59" y="62"/>
                  </a:moveTo>
                  <a:lnTo>
                    <a:pt x="59" y="55"/>
                  </a:lnTo>
                  <a:lnTo>
                    <a:pt x="61" y="52"/>
                  </a:lnTo>
                  <a:lnTo>
                    <a:pt x="64" y="52"/>
                  </a:lnTo>
                  <a:lnTo>
                    <a:pt x="66" y="50"/>
                  </a:lnTo>
                  <a:lnTo>
                    <a:pt x="66" y="48"/>
                  </a:lnTo>
                  <a:lnTo>
                    <a:pt x="61" y="45"/>
                  </a:lnTo>
                  <a:lnTo>
                    <a:pt x="61" y="40"/>
                  </a:lnTo>
                  <a:lnTo>
                    <a:pt x="64" y="40"/>
                  </a:lnTo>
                  <a:lnTo>
                    <a:pt x="68" y="43"/>
                  </a:lnTo>
                  <a:lnTo>
                    <a:pt x="71" y="43"/>
                  </a:lnTo>
                  <a:lnTo>
                    <a:pt x="71" y="43"/>
                  </a:lnTo>
                  <a:lnTo>
                    <a:pt x="73" y="43"/>
                  </a:lnTo>
                  <a:lnTo>
                    <a:pt x="68" y="36"/>
                  </a:lnTo>
                  <a:lnTo>
                    <a:pt x="68" y="31"/>
                  </a:lnTo>
                  <a:lnTo>
                    <a:pt x="71" y="31"/>
                  </a:lnTo>
                  <a:lnTo>
                    <a:pt x="73" y="33"/>
                  </a:lnTo>
                  <a:lnTo>
                    <a:pt x="76" y="31"/>
                  </a:lnTo>
                  <a:lnTo>
                    <a:pt x="73" y="29"/>
                  </a:lnTo>
                  <a:lnTo>
                    <a:pt x="71" y="29"/>
                  </a:lnTo>
                  <a:lnTo>
                    <a:pt x="64" y="24"/>
                  </a:lnTo>
                  <a:lnTo>
                    <a:pt x="64" y="19"/>
                  </a:lnTo>
                  <a:lnTo>
                    <a:pt x="68" y="14"/>
                  </a:lnTo>
                  <a:lnTo>
                    <a:pt x="68" y="10"/>
                  </a:lnTo>
                  <a:lnTo>
                    <a:pt x="66" y="10"/>
                  </a:lnTo>
                  <a:lnTo>
                    <a:pt x="64" y="10"/>
                  </a:lnTo>
                  <a:lnTo>
                    <a:pt x="64" y="7"/>
                  </a:lnTo>
                  <a:lnTo>
                    <a:pt x="57" y="7"/>
                  </a:lnTo>
                  <a:lnTo>
                    <a:pt x="52" y="5"/>
                  </a:lnTo>
                  <a:lnTo>
                    <a:pt x="50" y="5"/>
                  </a:lnTo>
                  <a:lnTo>
                    <a:pt x="47" y="3"/>
                  </a:lnTo>
                  <a:lnTo>
                    <a:pt x="40" y="5"/>
                  </a:lnTo>
                  <a:lnTo>
                    <a:pt x="40" y="3"/>
                  </a:lnTo>
                  <a:lnTo>
                    <a:pt x="38" y="5"/>
                  </a:lnTo>
                  <a:lnTo>
                    <a:pt x="33" y="3"/>
                  </a:lnTo>
                  <a:lnTo>
                    <a:pt x="31" y="5"/>
                  </a:lnTo>
                  <a:lnTo>
                    <a:pt x="28" y="0"/>
                  </a:lnTo>
                  <a:lnTo>
                    <a:pt x="26" y="0"/>
                  </a:lnTo>
                  <a:lnTo>
                    <a:pt x="24" y="3"/>
                  </a:lnTo>
                  <a:lnTo>
                    <a:pt x="19" y="0"/>
                  </a:lnTo>
                  <a:lnTo>
                    <a:pt x="19" y="3"/>
                  </a:lnTo>
                  <a:lnTo>
                    <a:pt x="16" y="3"/>
                  </a:lnTo>
                  <a:lnTo>
                    <a:pt x="12" y="3"/>
                  </a:lnTo>
                  <a:lnTo>
                    <a:pt x="12" y="5"/>
                  </a:lnTo>
                  <a:lnTo>
                    <a:pt x="9" y="5"/>
                  </a:lnTo>
                  <a:lnTo>
                    <a:pt x="7" y="3"/>
                  </a:lnTo>
                  <a:lnTo>
                    <a:pt x="2" y="0"/>
                  </a:lnTo>
                  <a:lnTo>
                    <a:pt x="0" y="0"/>
                  </a:lnTo>
                  <a:lnTo>
                    <a:pt x="0" y="7"/>
                  </a:lnTo>
                  <a:lnTo>
                    <a:pt x="0" y="7"/>
                  </a:lnTo>
                  <a:lnTo>
                    <a:pt x="0" y="12"/>
                  </a:lnTo>
                  <a:lnTo>
                    <a:pt x="2" y="12"/>
                  </a:lnTo>
                  <a:lnTo>
                    <a:pt x="7" y="14"/>
                  </a:lnTo>
                  <a:lnTo>
                    <a:pt x="7" y="19"/>
                  </a:lnTo>
                  <a:lnTo>
                    <a:pt x="9" y="22"/>
                  </a:lnTo>
                  <a:lnTo>
                    <a:pt x="7" y="24"/>
                  </a:lnTo>
                  <a:lnTo>
                    <a:pt x="9" y="26"/>
                  </a:lnTo>
                  <a:lnTo>
                    <a:pt x="26" y="40"/>
                  </a:lnTo>
                  <a:lnTo>
                    <a:pt x="40" y="57"/>
                  </a:lnTo>
                  <a:lnTo>
                    <a:pt x="38" y="59"/>
                  </a:lnTo>
                  <a:lnTo>
                    <a:pt x="38" y="59"/>
                  </a:lnTo>
                  <a:lnTo>
                    <a:pt x="40" y="59"/>
                  </a:lnTo>
                  <a:lnTo>
                    <a:pt x="47" y="62"/>
                  </a:lnTo>
                  <a:lnTo>
                    <a:pt x="50" y="62"/>
                  </a:lnTo>
                  <a:lnTo>
                    <a:pt x="54" y="67"/>
                  </a:lnTo>
                  <a:lnTo>
                    <a:pt x="57" y="67"/>
                  </a:lnTo>
                  <a:lnTo>
                    <a:pt x="59" y="6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82" name="Freeform 785"/>
            <p:cNvSpPr>
              <a:spLocks/>
            </p:cNvSpPr>
            <p:nvPr/>
          </p:nvSpPr>
          <p:spPr bwMode="auto">
            <a:xfrm>
              <a:off x="6171633" y="3627027"/>
              <a:ext cx="47983" cy="29279"/>
            </a:xfrm>
            <a:custGeom>
              <a:avLst/>
              <a:gdLst>
                <a:gd name="T0" fmla="*/ 15 w 59"/>
                <a:gd name="T1" fmla="*/ 34 h 36"/>
                <a:gd name="T2" fmla="*/ 17 w 59"/>
                <a:gd name="T3" fmla="*/ 31 h 36"/>
                <a:gd name="T4" fmla="*/ 26 w 59"/>
                <a:gd name="T5" fmla="*/ 36 h 36"/>
                <a:gd name="T6" fmla="*/ 29 w 59"/>
                <a:gd name="T7" fmla="*/ 36 h 36"/>
                <a:gd name="T8" fmla="*/ 31 w 59"/>
                <a:gd name="T9" fmla="*/ 29 h 36"/>
                <a:gd name="T10" fmla="*/ 38 w 59"/>
                <a:gd name="T11" fmla="*/ 24 h 36"/>
                <a:gd name="T12" fmla="*/ 38 w 59"/>
                <a:gd name="T13" fmla="*/ 19 h 36"/>
                <a:gd name="T14" fmla="*/ 50 w 59"/>
                <a:gd name="T15" fmla="*/ 12 h 36"/>
                <a:gd name="T16" fmla="*/ 59 w 59"/>
                <a:gd name="T17" fmla="*/ 12 h 36"/>
                <a:gd name="T18" fmla="*/ 57 w 59"/>
                <a:gd name="T19" fmla="*/ 5 h 36"/>
                <a:gd name="T20" fmla="*/ 52 w 59"/>
                <a:gd name="T21" fmla="*/ 0 h 36"/>
                <a:gd name="T22" fmla="*/ 48 w 59"/>
                <a:gd name="T23" fmla="*/ 0 h 36"/>
                <a:gd name="T24" fmla="*/ 38 w 59"/>
                <a:gd name="T25" fmla="*/ 5 h 36"/>
                <a:gd name="T26" fmla="*/ 38 w 59"/>
                <a:gd name="T27" fmla="*/ 5 h 36"/>
                <a:gd name="T28" fmla="*/ 33 w 59"/>
                <a:gd name="T29" fmla="*/ 5 h 36"/>
                <a:gd name="T30" fmla="*/ 29 w 59"/>
                <a:gd name="T31" fmla="*/ 7 h 36"/>
                <a:gd name="T32" fmla="*/ 24 w 59"/>
                <a:gd name="T33" fmla="*/ 7 h 36"/>
                <a:gd name="T34" fmla="*/ 19 w 59"/>
                <a:gd name="T35" fmla="*/ 10 h 36"/>
                <a:gd name="T36" fmla="*/ 17 w 59"/>
                <a:gd name="T37" fmla="*/ 7 h 36"/>
                <a:gd name="T38" fmla="*/ 7 w 59"/>
                <a:gd name="T39" fmla="*/ 7 h 36"/>
                <a:gd name="T40" fmla="*/ 5 w 59"/>
                <a:gd name="T41" fmla="*/ 7 h 36"/>
                <a:gd name="T42" fmla="*/ 0 w 59"/>
                <a:gd name="T43" fmla="*/ 12 h 36"/>
                <a:gd name="T44" fmla="*/ 3 w 59"/>
                <a:gd name="T45" fmla="*/ 17 h 36"/>
                <a:gd name="T46" fmla="*/ 0 w 59"/>
                <a:gd name="T47" fmla="*/ 22 h 36"/>
                <a:gd name="T48" fmla="*/ 0 w 59"/>
                <a:gd name="T49" fmla="*/ 29 h 36"/>
                <a:gd name="T50" fmla="*/ 0 w 59"/>
                <a:gd name="T51" fmla="*/ 29 h 36"/>
                <a:gd name="T52" fmla="*/ 5 w 59"/>
                <a:gd name="T53" fmla="*/ 29 h 36"/>
                <a:gd name="T54" fmla="*/ 5 w 59"/>
                <a:gd name="T55" fmla="*/ 34 h 36"/>
                <a:gd name="T56" fmla="*/ 0 w 59"/>
                <a:gd name="T57" fmla="*/ 34 h 36"/>
                <a:gd name="T58" fmla="*/ 0 w 59"/>
                <a:gd name="T59" fmla="*/ 36 h 36"/>
                <a:gd name="T60" fmla="*/ 7 w 59"/>
                <a:gd name="T61" fmla="*/ 36 h 36"/>
                <a:gd name="T62" fmla="*/ 15 w 59"/>
                <a:gd name="T63" fmla="*/ 3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36">
                  <a:moveTo>
                    <a:pt x="15" y="34"/>
                  </a:moveTo>
                  <a:lnTo>
                    <a:pt x="17" y="31"/>
                  </a:lnTo>
                  <a:lnTo>
                    <a:pt x="26" y="36"/>
                  </a:lnTo>
                  <a:lnTo>
                    <a:pt x="29" y="36"/>
                  </a:lnTo>
                  <a:lnTo>
                    <a:pt x="31" y="29"/>
                  </a:lnTo>
                  <a:lnTo>
                    <a:pt x="38" y="24"/>
                  </a:lnTo>
                  <a:lnTo>
                    <a:pt x="38" y="19"/>
                  </a:lnTo>
                  <a:lnTo>
                    <a:pt x="50" y="12"/>
                  </a:lnTo>
                  <a:lnTo>
                    <a:pt x="59" y="12"/>
                  </a:lnTo>
                  <a:lnTo>
                    <a:pt x="57" y="5"/>
                  </a:lnTo>
                  <a:lnTo>
                    <a:pt x="52" y="0"/>
                  </a:lnTo>
                  <a:lnTo>
                    <a:pt x="48" y="0"/>
                  </a:lnTo>
                  <a:lnTo>
                    <a:pt x="38" y="5"/>
                  </a:lnTo>
                  <a:lnTo>
                    <a:pt x="38" y="5"/>
                  </a:lnTo>
                  <a:lnTo>
                    <a:pt x="33" y="5"/>
                  </a:lnTo>
                  <a:lnTo>
                    <a:pt x="29" y="7"/>
                  </a:lnTo>
                  <a:lnTo>
                    <a:pt x="24" y="7"/>
                  </a:lnTo>
                  <a:lnTo>
                    <a:pt x="19" y="10"/>
                  </a:lnTo>
                  <a:lnTo>
                    <a:pt x="17" y="7"/>
                  </a:lnTo>
                  <a:lnTo>
                    <a:pt x="7" y="7"/>
                  </a:lnTo>
                  <a:lnTo>
                    <a:pt x="5" y="7"/>
                  </a:lnTo>
                  <a:lnTo>
                    <a:pt x="0" y="12"/>
                  </a:lnTo>
                  <a:lnTo>
                    <a:pt x="3" y="17"/>
                  </a:lnTo>
                  <a:lnTo>
                    <a:pt x="0" y="22"/>
                  </a:lnTo>
                  <a:lnTo>
                    <a:pt x="0" y="29"/>
                  </a:lnTo>
                  <a:lnTo>
                    <a:pt x="0" y="29"/>
                  </a:lnTo>
                  <a:lnTo>
                    <a:pt x="5" y="29"/>
                  </a:lnTo>
                  <a:lnTo>
                    <a:pt x="5" y="34"/>
                  </a:lnTo>
                  <a:lnTo>
                    <a:pt x="0" y="34"/>
                  </a:lnTo>
                  <a:lnTo>
                    <a:pt x="0" y="36"/>
                  </a:lnTo>
                  <a:lnTo>
                    <a:pt x="7" y="36"/>
                  </a:lnTo>
                  <a:lnTo>
                    <a:pt x="15" y="3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83" name="Freeform 786"/>
            <p:cNvSpPr>
              <a:spLocks/>
            </p:cNvSpPr>
            <p:nvPr/>
          </p:nvSpPr>
          <p:spPr bwMode="auto">
            <a:xfrm>
              <a:off x="6108198" y="3579045"/>
              <a:ext cx="115484" cy="56116"/>
            </a:xfrm>
            <a:custGeom>
              <a:avLst/>
              <a:gdLst>
                <a:gd name="T0" fmla="*/ 133 w 142"/>
                <a:gd name="T1" fmla="*/ 50 h 69"/>
                <a:gd name="T2" fmla="*/ 135 w 142"/>
                <a:gd name="T3" fmla="*/ 43 h 69"/>
                <a:gd name="T4" fmla="*/ 133 w 142"/>
                <a:gd name="T5" fmla="*/ 36 h 69"/>
                <a:gd name="T6" fmla="*/ 142 w 142"/>
                <a:gd name="T7" fmla="*/ 31 h 69"/>
                <a:gd name="T8" fmla="*/ 140 w 142"/>
                <a:gd name="T9" fmla="*/ 24 h 69"/>
                <a:gd name="T10" fmla="*/ 140 w 142"/>
                <a:gd name="T11" fmla="*/ 10 h 69"/>
                <a:gd name="T12" fmla="*/ 128 w 142"/>
                <a:gd name="T13" fmla="*/ 5 h 69"/>
                <a:gd name="T14" fmla="*/ 119 w 142"/>
                <a:gd name="T15" fmla="*/ 7 h 69"/>
                <a:gd name="T16" fmla="*/ 104 w 142"/>
                <a:gd name="T17" fmla="*/ 3 h 69"/>
                <a:gd name="T18" fmla="*/ 100 w 142"/>
                <a:gd name="T19" fmla="*/ 5 h 69"/>
                <a:gd name="T20" fmla="*/ 97 w 142"/>
                <a:gd name="T21" fmla="*/ 10 h 69"/>
                <a:gd name="T22" fmla="*/ 90 w 142"/>
                <a:gd name="T23" fmla="*/ 12 h 69"/>
                <a:gd name="T24" fmla="*/ 76 w 142"/>
                <a:gd name="T25" fmla="*/ 5 h 69"/>
                <a:gd name="T26" fmla="*/ 76 w 142"/>
                <a:gd name="T27" fmla="*/ 14 h 69"/>
                <a:gd name="T28" fmla="*/ 71 w 142"/>
                <a:gd name="T29" fmla="*/ 17 h 69"/>
                <a:gd name="T30" fmla="*/ 59 w 142"/>
                <a:gd name="T31" fmla="*/ 26 h 69"/>
                <a:gd name="T32" fmla="*/ 64 w 142"/>
                <a:gd name="T33" fmla="*/ 31 h 69"/>
                <a:gd name="T34" fmla="*/ 64 w 142"/>
                <a:gd name="T35" fmla="*/ 38 h 69"/>
                <a:gd name="T36" fmla="*/ 55 w 142"/>
                <a:gd name="T37" fmla="*/ 36 h 69"/>
                <a:gd name="T38" fmla="*/ 48 w 142"/>
                <a:gd name="T39" fmla="*/ 36 h 69"/>
                <a:gd name="T40" fmla="*/ 36 w 142"/>
                <a:gd name="T41" fmla="*/ 40 h 69"/>
                <a:gd name="T42" fmla="*/ 31 w 142"/>
                <a:gd name="T43" fmla="*/ 40 h 69"/>
                <a:gd name="T44" fmla="*/ 22 w 142"/>
                <a:gd name="T45" fmla="*/ 38 h 69"/>
                <a:gd name="T46" fmla="*/ 17 w 142"/>
                <a:gd name="T47" fmla="*/ 40 h 69"/>
                <a:gd name="T48" fmla="*/ 10 w 142"/>
                <a:gd name="T49" fmla="*/ 40 h 69"/>
                <a:gd name="T50" fmla="*/ 5 w 142"/>
                <a:gd name="T51" fmla="*/ 40 h 69"/>
                <a:gd name="T52" fmla="*/ 0 w 142"/>
                <a:gd name="T53" fmla="*/ 40 h 69"/>
                <a:gd name="T54" fmla="*/ 3 w 142"/>
                <a:gd name="T55" fmla="*/ 45 h 69"/>
                <a:gd name="T56" fmla="*/ 5 w 142"/>
                <a:gd name="T57" fmla="*/ 50 h 69"/>
                <a:gd name="T58" fmla="*/ 10 w 142"/>
                <a:gd name="T59" fmla="*/ 50 h 69"/>
                <a:gd name="T60" fmla="*/ 19 w 142"/>
                <a:gd name="T61" fmla="*/ 50 h 69"/>
                <a:gd name="T62" fmla="*/ 24 w 142"/>
                <a:gd name="T63" fmla="*/ 55 h 69"/>
                <a:gd name="T64" fmla="*/ 31 w 142"/>
                <a:gd name="T65" fmla="*/ 57 h 69"/>
                <a:gd name="T66" fmla="*/ 45 w 142"/>
                <a:gd name="T67" fmla="*/ 52 h 69"/>
                <a:gd name="T68" fmla="*/ 52 w 142"/>
                <a:gd name="T69" fmla="*/ 55 h 69"/>
                <a:gd name="T70" fmla="*/ 74 w 142"/>
                <a:gd name="T71" fmla="*/ 64 h 69"/>
                <a:gd name="T72" fmla="*/ 83 w 142"/>
                <a:gd name="T73" fmla="*/ 66 h 69"/>
                <a:gd name="T74" fmla="*/ 85 w 142"/>
                <a:gd name="T75" fmla="*/ 66 h 69"/>
                <a:gd name="T76" fmla="*/ 97 w 142"/>
                <a:gd name="T77" fmla="*/ 69 h 69"/>
                <a:gd name="T78" fmla="*/ 107 w 142"/>
                <a:gd name="T79" fmla="*/ 66 h 69"/>
                <a:gd name="T80" fmla="*/ 116 w 142"/>
                <a:gd name="T81" fmla="*/ 64 h 69"/>
                <a:gd name="T82" fmla="*/ 126 w 142"/>
                <a:gd name="T83" fmla="*/ 59 h 69"/>
                <a:gd name="T84" fmla="*/ 133 w 142"/>
                <a:gd name="T85" fmla="*/ 5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2" h="69">
                  <a:moveTo>
                    <a:pt x="135" y="55"/>
                  </a:moveTo>
                  <a:lnTo>
                    <a:pt x="133" y="50"/>
                  </a:lnTo>
                  <a:lnTo>
                    <a:pt x="133" y="48"/>
                  </a:lnTo>
                  <a:lnTo>
                    <a:pt x="135" y="43"/>
                  </a:lnTo>
                  <a:lnTo>
                    <a:pt x="130" y="38"/>
                  </a:lnTo>
                  <a:lnTo>
                    <a:pt x="133" y="36"/>
                  </a:lnTo>
                  <a:lnTo>
                    <a:pt x="142" y="36"/>
                  </a:lnTo>
                  <a:lnTo>
                    <a:pt x="142" y="31"/>
                  </a:lnTo>
                  <a:lnTo>
                    <a:pt x="142" y="29"/>
                  </a:lnTo>
                  <a:lnTo>
                    <a:pt x="140" y="24"/>
                  </a:lnTo>
                  <a:lnTo>
                    <a:pt x="140" y="17"/>
                  </a:lnTo>
                  <a:lnTo>
                    <a:pt x="140" y="10"/>
                  </a:lnTo>
                  <a:lnTo>
                    <a:pt x="133" y="7"/>
                  </a:lnTo>
                  <a:lnTo>
                    <a:pt x="128" y="5"/>
                  </a:lnTo>
                  <a:lnTo>
                    <a:pt x="123" y="7"/>
                  </a:lnTo>
                  <a:lnTo>
                    <a:pt x="119" y="7"/>
                  </a:lnTo>
                  <a:lnTo>
                    <a:pt x="111" y="3"/>
                  </a:lnTo>
                  <a:lnTo>
                    <a:pt x="104" y="3"/>
                  </a:lnTo>
                  <a:lnTo>
                    <a:pt x="102" y="0"/>
                  </a:lnTo>
                  <a:lnTo>
                    <a:pt x="100" y="5"/>
                  </a:lnTo>
                  <a:lnTo>
                    <a:pt x="97" y="7"/>
                  </a:lnTo>
                  <a:lnTo>
                    <a:pt x="97" y="10"/>
                  </a:lnTo>
                  <a:lnTo>
                    <a:pt x="93" y="10"/>
                  </a:lnTo>
                  <a:lnTo>
                    <a:pt x="90" y="12"/>
                  </a:lnTo>
                  <a:lnTo>
                    <a:pt x="78" y="7"/>
                  </a:lnTo>
                  <a:lnTo>
                    <a:pt x="76" y="5"/>
                  </a:lnTo>
                  <a:lnTo>
                    <a:pt x="76" y="10"/>
                  </a:lnTo>
                  <a:lnTo>
                    <a:pt x="76" y="14"/>
                  </a:lnTo>
                  <a:lnTo>
                    <a:pt x="74" y="14"/>
                  </a:lnTo>
                  <a:lnTo>
                    <a:pt x="71" y="17"/>
                  </a:lnTo>
                  <a:lnTo>
                    <a:pt x="67" y="19"/>
                  </a:lnTo>
                  <a:lnTo>
                    <a:pt x="59" y="26"/>
                  </a:lnTo>
                  <a:lnTo>
                    <a:pt x="59" y="29"/>
                  </a:lnTo>
                  <a:lnTo>
                    <a:pt x="64" y="31"/>
                  </a:lnTo>
                  <a:lnTo>
                    <a:pt x="67" y="36"/>
                  </a:lnTo>
                  <a:lnTo>
                    <a:pt x="64" y="38"/>
                  </a:lnTo>
                  <a:lnTo>
                    <a:pt x="59" y="36"/>
                  </a:lnTo>
                  <a:lnTo>
                    <a:pt x="55" y="36"/>
                  </a:lnTo>
                  <a:lnTo>
                    <a:pt x="50" y="36"/>
                  </a:lnTo>
                  <a:lnTo>
                    <a:pt x="48" y="36"/>
                  </a:lnTo>
                  <a:lnTo>
                    <a:pt x="40" y="40"/>
                  </a:lnTo>
                  <a:lnTo>
                    <a:pt x="36" y="40"/>
                  </a:lnTo>
                  <a:lnTo>
                    <a:pt x="33" y="38"/>
                  </a:lnTo>
                  <a:lnTo>
                    <a:pt x="31" y="40"/>
                  </a:lnTo>
                  <a:lnTo>
                    <a:pt x="26" y="38"/>
                  </a:lnTo>
                  <a:lnTo>
                    <a:pt x="22" y="38"/>
                  </a:lnTo>
                  <a:lnTo>
                    <a:pt x="17" y="38"/>
                  </a:lnTo>
                  <a:lnTo>
                    <a:pt x="17" y="40"/>
                  </a:lnTo>
                  <a:lnTo>
                    <a:pt x="14" y="43"/>
                  </a:lnTo>
                  <a:lnTo>
                    <a:pt x="10" y="40"/>
                  </a:lnTo>
                  <a:lnTo>
                    <a:pt x="7" y="38"/>
                  </a:lnTo>
                  <a:lnTo>
                    <a:pt x="5" y="40"/>
                  </a:lnTo>
                  <a:lnTo>
                    <a:pt x="3" y="40"/>
                  </a:lnTo>
                  <a:lnTo>
                    <a:pt x="0" y="40"/>
                  </a:lnTo>
                  <a:lnTo>
                    <a:pt x="3" y="43"/>
                  </a:lnTo>
                  <a:lnTo>
                    <a:pt x="3" y="45"/>
                  </a:lnTo>
                  <a:lnTo>
                    <a:pt x="5" y="48"/>
                  </a:lnTo>
                  <a:lnTo>
                    <a:pt x="5" y="50"/>
                  </a:lnTo>
                  <a:lnTo>
                    <a:pt x="7" y="50"/>
                  </a:lnTo>
                  <a:lnTo>
                    <a:pt x="10" y="50"/>
                  </a:lnTo>
                  <a:lnTo>
                    <a:pt x="14" y="55"/>
                  </a:lnTo>
                  <a:lnTo>
                    <a:pt x="19" y="50"/>
                  </a:lnTo>
                  <a:lnTo>
                    <a:pt x="22" y="50"/>
                  </a:lnTo>
                  <a:lnTo>
                    <a:pt x="24" y="55"/>
                  </a:lnTo>
                  <a:lnTo>
                    <a:pt x="24" y="55"/>
                  </a:lnTo>
                  <a:lnTo>
                    <a:pt x="31" y="57"/>
                  </a:lnTo>
                  <a:lnTo>
                    <a:pt x="40" y="50"/>
                  </a:lnTo>
                  <a:lnTo>
                    <a:pt x="45" y="52"/>
                  </a:lnTo>
                  <a:lnTo>
                    <a:pt x="52" y="52"/>
                  </a:lnTo>
                  <a:lnTo>
                    <a:pt x="52" y="55"/>
                  </a:lnTo>
                  <a:lnTo>
                    <a:pt x="62" y="62"/>
                  </a:lnTo>
                  <a:lnTo>
                    <a:pt x="74" y="64"/>
                  </a:lnTo>
                  <a:lnTo>
                    <a:pt x="81" y="64"/>
                  </a:lnTo>
                  <a:lnTo>
                    <a:pt x="83" y="66"/>
                  </a:lnTo>
                  <a:lnTo>
                    <a:pt x="83" y="66"/>
                  </a:lnTo>
                  <a:lnTo>
                    <a:pt x="85" y="66"/>
                  </a:lnTo>
                  <a:lnTo>
                    <a:pt x="95" y="66"/>
                  </a:lnTo>
                  <a:lnTo>
                    <a:pt x="97" y="69"/>
                  </a:lnTo>
                  <a:lnTo>
                    <a:pt x="102" y="66"/>
                  </a:lnTo>
                  <a:lnTo>
                    <a:pt x="107" y="66"/>
                  </a:lnTo>
                  <a:lnTo>
                    <a:pt x="111" y="64"/>
                  </a:lnTo>
                  <a:lnTo>
                    <a:pt x="116" y="64"/>
                  </a:lnTo>
                  <a:lnTo>
                    <a:pt x="116" y="64"/>
                  </a:lnTo>
                  <a:lnTo>
                    <a:pt x="126" y="59"/>
                  </a:lnTo>
                  <a:lnTo>
                    <a:pt x="130" y="59"/>
                  </a:lnTo>
                  <a:lnTo>
                    <a:pt x="133" y="57"/>
                  </a:lnTo>
                  <a:lnTo>
                    <a:pt x="135" y="5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84" name="Freeform 787"/>
            <p:cNvSpPr>
              <a:spLocks/>
            </p:cNvSpPr>
            <p:nvPr/>
          </p:nvSpPr>
          <p:spPr bwMode="auto">
            <a:xfrm>
              <a:off x="6174074" y="3446481"/>
              <a:ext cx="152082" cy="128497"/>
            </a:xfrm>
            <a:custGeom>
              <a:avLst/>
              <a:gdLst>
                <a:gd name="T0" fmla="*/ 0 w 187"/>
                <a:gd name="T1" fmla="*/ 57 h 158"/>
                <a:gd name="T2" fmla="*/ 4 w 187"/>
                <a:gd name="T3" fmla="*/ 66 h 158"/>
                <a:gd name="T4" fmla="*/ 7 w 187"/>
                <a:gd name="T5" fmla="*/ 73 h 158"/>
                <a:gd name="T6" fmla="*/ 9 w 187"/>
                <a:gd name="T7" fmla="*/ 83 h 158"/>
                <a:gd name="T8" fmla="*/ 12 w 187"/>
                <a:gd name="T9" fmla="*/ 95 h 158"/>
                <a:gd name="T10" fmla="*/ 16 w 187"/>
                <a:gd name="T11" fmla="*/ 99 h 158"/>
                <a:gd name="T12" fmla="*/ 16 w 187"/>
                <a:gd name="T13" fmla="*/ 111 h 158"/>
                <a:gd name="T14" fmla="*/ 19 w 187"/>
                <a:gd name="T15" fmla="*/ 111 h 158"/>
                <a:gd name="T16" fmla="*/ 26 w 187"/>
                <a:gd name="T17" fmla="*/ 111 h 158"/>
                <a:gd name="T18" fmla="*/ 33 w 187"/>
                <a:gd name="T19" fmla="*/ 116 h 158"/>
                <a:gd name="T20" fmla="*/ 40 w 187"/>
                <a:gd name="T21" fmla="*/ 118 h 158"/>
                <a:gd name="T22" fmla="*/ 40 w 187"/>
                <a:gd name="T23" fmla="*/ 125 h 158"/>
                <a:gd name="T24" fmla="*/ 45 w 187"/>
                <a:gd name="T25" fmla="*/ 128 h 158"/>
                <a:gd name="T26" fmla="*/ 47 w 187"/>
                <a:gd name="T27" fmla="*/ 135 h 158"/>
                <a:gd name="T28" fmla="*/ 52 w 187"/>
                <a:gd name="T29" fmla="*/ 132 h 158"/>
                <a:gd name="T30" fmla="*/ 47 w 187"/>
                <a:gd name="T31" fmla="*/ 125 h 158"/>
                <a:gd name="T32" fmla="*/ 64 w 187"/>
                <a:gd name="T33" fmla="*/ 128 h 158"/>
                <a:gd name="T34" fmla="*/ 66 w 187"/>
                <a:gd name="T35" fmla="*/ 135 h 158"/>
                <a:gd name="T36" fmla="*/ 80 w 187"/>
                <a:gd name="T37" fmla="*/ 135 h 158"/>
                <a:gd name="T38" fmla="*/ 97 w 187"/>
                <a:gd name="T39" fmla="*/ 151 h 158"/>
                <a:gd name="T40" fmla="*/ 101 w 187"/>
                <a:gd name="T41" fmla="*/ 149 h 158"/>
                <a:gd name="T42" fmla="*/ 111 w 187"/>
                <a:gd name="T43" fmla="*/ 154 h 158"/>
                <a:gd name="T44" fmla="*/ 113 w 187"/>
                <a:gd name="T45" fmla="*/ 158 h 158"/>
                <a:gd name="T46" fmla="*/ 118 w 187"/>
                <a:gd name="T47" fmla="*/ 154 h 158"/>
                <a:gd name="T48" fmla="*/ 125 w 187"/>
                <a:gd name="T49" fmla="*/ 154 h 158"/>
                <a:gd name="T50" fmla="*/ 132 w 187"/>
                <a:gd name="T51" fmla="*/ 156 h 158"/>
                <a:gd name="T52" fmla="*/ 139 w 187"/>
                <a:gd name="T53" fmla="*/ 154 h 158"/>
                <a:gd name="T54" fmla="*/ 144 w 187"/>
                <a:gd name="T55" fmla="*/ 154 h 158"/>
                <a:gd name="T56" fmla="*/ 160 w 187"/>
                <a:gd name="T57" fmla="*/ 158 h 158"/>
                <a:gd name="T58" fmla="*/ 165 w 187"/>
                <a:gd name="T59" fmla="*/ 154 h 158"/>
                <a:gd name="T60" fmla="*/ 177 w 187"/>
                <a:gd name="T61" fmla="*/ 132 h 158"/>
                <a:gd name="T62" fmla="*/ 182 w 187"/>
                <a:gd name="T63" fmla="*/ 123 h 158"/>
                <a:gd name="T64" fmla="*/ 187 w 187"/>
                <a:gd name="T65" fmla="*/ 118 h 158"/>
                <a:gd name="T66" fmla="*/ 184 w 187"/>
                <a:gd name="T67" fmla="*/ 111 h 158"/>
                <a:gd name="T68" fmla="*/ 182 w 187"/>
                <a:gd name="T69" fmla="*/ 106 h 158"/>
                <a:gd name="T70" fmla="*/ 175 w 187"/>
                <a:gd name="T71" fmla="*/ 97 h 158"/>
                <a:gd name="T72" fmla="*/ 175 w 187"/>
                <a:gd name="T73" fmla="*/ 85 h 158"/>
                <a:gd name="T74" fmla="*/ 172 w 187"/>
                <a:gd name="T75" fmla="*/ 76 h 158"/>
                <a:gd name="T76" fmla="*/ 172 w 187"/>
                <a:gd name="T77" fmla="*/ 66 h 158"/>
                <a:gd name="T78" fmla="*/ 177 w 187"/>
                <a:gd name="T79" fmla="*/ 52 h 158"/>
                <a:gd name="T80" fmla="*/ 175 w 187"/>
                <a:gd name="T81" fmla="*/ 45 h 158"/>
                <a:gd name="T82" fmla="*/ 168 w 187"/>
                <a:gd name="T83" fmla="*/ 31 h 158"/>
                <a:gd name="T84" fmla="*/ 165 w 187"/>
                <a:gd name="T85" fmla="*/ 21 h 158"/>
                <a:gd name="T86" fmla="*/ 160 w 187"/>
                <a:gd name="T87" fmla="*/ 12 h 158"/>
                <a:gd name="T88" fmla="*/ 151 w 187"/>
                <a:gd name="T89" fmla="*/ 9 h 158"/>
                <a:gd name="T90" fmla="*/ 104 w 187"/>
                <a:gd name="T91" fmla="*/ 9 h 158"/>
                <a:gd name="T92" fmla="*/ 94 w 187"/>
                <a:gd name="T93" fmla="*/ 16 h 158"/>
                <a:gd name="T94" fmla="*/ 87 w 187"/>
                <a:gd name="T95" fmla="*/ 16 h 158"/>
                <a:gd name="T96" fmla="*/ 97 w 187"/>
                <a:gd name="T97" fmla="*/ 9 h 158"/>
                <a:gd name="T98" fmla="*/ 92 w 187"/>
                <a:gd name="T99" fmla="*/ 12 h 158"/>
                <a:gd name="T100" fmla="*/ 75 w 187"/>
                <a:gd name="T101" fmla="*/ 14 h 158"/>
                <a:gd name="T102" fmla="*/ 75 w 187"/>
                <a:gd name="T103" fmla="*/ 5 h 158"/>
                <a:gd name="T104" fmla="*/ 82 w 187"/>
                <a:gd name="T105" fmla="*/ 7 h 158"/>
                <a:gd name="T106" fmla="*/ 75 w 187"/>
                <a:gd name="T107" fmla="*/ 5 h 158"/>
                <a:gd name="T108" fmla="*/ 56 w 187"/>
                <a:gd name="T109" fmla="*/ 5 h 158"/>
                <a:gd name="T110" fmla="*/ 45 w 187"/>
                <a:gd name="T111" fmla="*/ 7 h 158"/>
                <a:gd name="T112" fmla="*/ 35 w 187"/>
                <a:gd name="T113" fmla="*/ 12 h 158"/>
                <a:gd name="T114" fmla="*/ 33 w 187"/>
                <a:gd name="T115" fmla="*/ 19 h 158"/>
                <a:gd name="T116" fmla="*/ 16 w 187"/>
                <a:gd name="T117" fmla="*/ 26 h 158"/>
                <a:gd name="T118" fmla="*/ 9 w 187"/>
                <a:gd name="T119" fmla="*/ 31 h 158"/>
                <a:gd name="T120" fmla="*/ 4 w 187"/>
                <a:gd name="T121" fmla="*/ 35 h 158"/>
                <a:gd name="T122" fmla="*/ 4 w 187"/>
                <a:gd name="T123" fmla="*/ 38 h 158"/>
                <a:gd name="T124" fmla="*/ 4 w 187"/>
                <a:gd name="T125" fmla="*/ 5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7" h="158">
                  <a:moveTo>
                    <a:pt x="4" y="54"/>
                  </a:moveTo>
                  <a:lnTo>
                    <a:pt x="0" y="57"/>
                  </a:lnTo>
                  <a:lnTo>
                    <a:pt x="0" y="59"/>
                  </a:lnTo>
                  <a:lnTo>
                    <a:pt x="4" y="66"/>
                  </a:lnTo>
                  <a:lnTo>
                    <a:pt x="4" y="71"/>
                  </a:lnTo>
                  <a:lnTo>
                    <a:pt x="7" y="73"/>
                  </a:lnTo>
                  <a:lnTo>
                    <a:pt x="7" y="78"/>
                  </a:lnTo>
                  <a:lnTo>
                    <a:pt x="9" y="83"/>
                  </a:lnTo>
                  <a:lnTo>
                    <a:pt x="7" y="85"/>
                  </a:lnTo>
                  <a:lnTo>
                    <a:pt x="12" y="95"/>
                  </a:lnTo>
                  <a:lnTo>
                    <a:pt x="14" y="95"/>
                  </a:lnTo>
                  <a:lnTo>
                    <a:pt x="16" y="99"/>
                  </a:lnTo>
                  <a:lnTo>
                    <a:pt x="16" y="109"/>
                  </a:lnTo>
                  <a:lnTo>
                    <a:pt x="16" y="111"/>
                  </a:lnTo>
                  <a:lnTo>
                    <a:pt x="16" y="114"/>
                  </a:lnTo>
                  <a:lnTo>
                    <a:pt x="19" y="111"/>
                  </a:lnTo>
                  <a:lnTo>
                    <a:pt x="23" y="114"/>
                  </a:lnTo>
                  <a:lnTo>
                    <a:pt x="26" y="111"/>
                  </a:lnTo>
                  <a:lnTo>
                    <a:pt x="33" y="114"/>
                  </a:lnTo>
                  <a:lnTo>
                    <a:pt x="33" y="116"/>
                  </a:lnTo>
                  <a:lnTo>
                    <a:pt x="35" y="118"/>
                  </a:lnTo>
                  <a:lnTo>
                    <a:pt x="40" y="118"/>
                  </a:lnTo>
                  <a:lnTo>
                    <a:pt x="42" y="121"/>
                  </a:lnTo>
                  <a:lnTo>
                    <a:pt x="40" y="125"/>
                  </a:lnTo>
                  <a:lnTo>
                    <a:pt x="42" y="128"/>
                  </a:lnTo>
                  <a:lnTo>
                    <a:pt x="45" y="128"/>
                  </a:lnTo>
                  <a:lnTo>
                    <a:pt x="42" y="132"/>
                  </a:lnTo>
                  <a:lnTo>
                    <a:pt x="47" y="135"/>
                  </a:lnTo>
                  <a:lnTo>
                    <a:pt x="47" y="132"/>
                  </a:lnTo>
                  <a:lnTo>
                    <a:pt x="52" y="132"/>
                  </a:lnTo>
                  <a:lnTo>
                    <a:pt x="47" y="125"/>
                  </a:lnTo>
                  <a:lnTo>
                    <a:pt x="47" y="125"/>
                  </a:lnTo>
                  <a:lnTo>
                    <a:pt x="56" y="130"/>
                  </a:lnTo>
                  <a:lnTo>
                    <a:pt x="64" y="128"/>
                  </a:lnTo>
                  <a:lnTo>
                    <a:pt x="61" y="132"/>
                  </a:lnTo>
                  <a:lnTo>
                    <a:pt x="66" y="135"/>
                  </a:lnTo>
                  <a:lnTo>
                    <a:pt x="75" y="135"/>
                  </a:lnTo>
                  <a:lnTo>
                    <a:pt x="80" y="135"/>
                  </a:lnTo>
                  <a:lnTo>
                    <a:pt x="92" y="144"/>
                  </a:lnTo>
                  <a:lnTo>
                    <a:pt x="97" y="151"/>
                  </a:lnTo>
                  <a:lnTo>
                    <a:pt x="99" y="151"/>
                  </a:lnTo>
                  <a:lnTo>
                    <a:pt x="101" y="149"/>
                  </a:lnTo>
                  <a:lnTo>
                    <a:pt x="106" y="149"/>
                  </a:lnTo>
                  <a:lnTo>
                    <a:pt x="111" y="154"/>
                  </a:lnTo>
                  <a:lnTo>
                    <a:pt x="111" y="158"/>
                  </a:lnTo>
                  <a:lnTo>
                    <a:pt x="113" y="158"/>
                  </a:lnTo>
                  <a:lnTo>
                    <a:pt x="116" y="158"/>
                  </a:lnTo>
                  <a:lnTo>
                    <a:pt x="118" y="154"/>
                  </a:lnTo>
                  <a:lnTo>
                    <a:pt x="123" y="154"/>
                  </a:lnTo>
                  <a:lnTo>
                    <a:pt x="125" y="154"/>
                  </a:lnTo>
                  <a:lnTo>
                    <a:pt x="130" y="154"/>
                  </a:lnTo>
                  <a:lnTo>
                    <a:pt x="132" y="156"/>
                  </a:lnTo>
                  <a:lnTo>
                    <a:pt x="134" y="154"/>
                  </a:lnTo>
                  <a:lnTo>
                    <a:pt x="139" y="154"/>
                  </a:lnTo>
                  <a:lnTo>
                    <a:pt x="142" y="154"/>
                  </a:lnTo>
                  <a:lnTo>
                    <a:pt x="144" y="154"/>
                  </a:lnTo>
                  <a:lnTo>
                    <a:pt x="151" y="154"/>
                  </a:lnTo>
                  <a:lnTo>
                    <a:pt x="160" y="158"/>
                  </a:lnTo>
                  <a:lnTo>
                    <a:pt x="165" y="158"/>
                  </a:lnTo>
                  <a:lnTo>
                    <a:pt x="165" y="154"/>
                  </a:lnTo>
                  <a:lnTo>
                    <a:pt x="165" y="147"/>
                  </a:lnTo>
                  <a:lnTo>
                    <a:pt x="177" y="132"/>
                  </a:lnTo>
                  <a:lnTo>
                    <a:pt x="179" y="128"/>
                  </a:lnTo>
                  <a:lnTo>
                    <a:pt x="182" y="123"/>
                  </a:lnTo>
                  <a:lnTo>
                    <a:pt x="184" y="123"/>
                  </a:lnTo>
                  <a:lnTo>
                    <a:pt x="187" y="118"/>
                  </a:lnTo>
                  <a:lnTo>
                    <a:pt x="184" y="116"/>
                  </a:lnTo>
                  <a:lnTo>
                    <a:pt x="184" y="111"/>
                  </a:lnTo>
                  <a:lnTo>
                    <a:pt x="187" y="109"/>
                  </a:lnTo>
                  <a:lnTo>
                    <a:pt x="182" y="106"/>
                  </a:lnTo>
                  <a:lnTo>
                    <a:pt x="179" y="102"/>
                  </a:lnTo>
                  <a:lnTo>
                    <a:pt x="175" y="97"/>
                  </a:lnTo>
                  <a:lnTo>
                    <a:pt x="175" y="90"/>
                  </a:lnTo>
                  <a:lnTo>
                    <a:pt x="175" y="85"/>
                  </a:lnTo>
                  <a:lnTo>
                    <a:pt x="177" y="83"/>
                  </a:lnTo>
                  <a:lnTo>
                    <a:pt x="172" y="76"/>
                  </a:lnTo>
                  <a:lnTo>
                    <a:pt x="170" y="71"/>
                  </a:lnTo>
                  <a:lnTo>
                    <a:pt x="172" y="66"/>
                  </a:lnTo>
                  <a:lnTo>
                    <a:pt x="177" y="64"/>
                  </a:lnTo>
                  <a:lnTo>
                    <a:pt x="177" y="52"/>
                  </a:lnTo>
                  <a:lnTo>
                    <a:pt x="175" y="50"/>
                  </a:lnTo>
                  <a:lnTo>
                    <a:pt x="175" y="45"/>
                  </a:lnTo>
                  <a:lnTo>
                    <a:pt x="172" y="40"/>
                  </a:lnTo>
                  <a:lnTo>
                    <a:pt x="168" y="31"/>
                  </a:lnTo>
                  <a:lnTo>
                    <a:pt x="165" y="26"/>
                  </a:lnTo>
                  <a:lnTo>
                    <a:pt x="165" y="21"/>
                  </a:lnTo>
                  <a:lnTo>
                    <a:pt x="163" y="12"/>
                  </a:lnTo>
                  <a:lnTo>
                    <a:pt x="160" y="12"/>
                  </a:lnTo>
                  <a:lnTo>
                    <a:pt x="156" y="9"/>
                  </a:lnTo>
                  <a:lnTo>
                    <a:pt x="151" y="9"/>
                  </a:lnTo>
                  <a:lnTo>
                    <a:pt x="130" y="12"/>
                  </a:lnTo>
                  <a:lnTo>
                    <a:pt x="104" y="9"/>
                  </a:lnTo>
                  <a:lnTo>
                    <a:pt x="101" y="12"/>
                  </a:lnTo>
                  <a:lnTo>
                    <a:pt x="94" y="16"/>
                  </a:lnTo>
                  <a:lnTo>
                    <a:pt x="87" y="19"/>
                  </a:lnTo>
                  <a:lnTo>
                    <a:pt x="87" y="16"/>
                  </a:lnTo>
                  <a:lnTo>
                    <a:pt x="92" y="14"/>
                  </a:lnTo>
                  <a:lnTo>
                    <a:pt x="97" y="9"/>
                  </a:lnTo>
                  <a:lnTo>
                    <a:pt x="97" y="9"/>
                  </a:lnTo>
                  <a:lnTo>
                    <a:pt x="92" y="12"/>
                  </a:lnTo>
                  <a:lnTo>
                    <a:pt x="85" y="16"/>
                  </a:lnTo>
                  <a:lnTo>
                    <a:pt x="75" y="14"/>
                  </a:lnTo>
                  <a:lnTo>
                    <a:pt x="73" y="9"/>
                  </a:lnTo>
                  <a:lnTo>
                    <a:pt x="75" y="5"/>
                  </a:lnTo>
                  <a:lnTo>
                    <a:pt x="80" y="7"/>
                  </a:lnTo>
                  <a:lnTo>
                    <a:pt x="82" y="7"/>
                  </a:lnTo>
                  <a:lnTo>
                    <a:pt x="82" y="7"/>
                  </a:lnTo>
                  <a:lnTo>
                    <a:pt x="75" y="5"/>
                  </a:lnTo>
                  <a:lnTo>
                    <a:pt x="66" y="0"/>
                  </a:lnTo>
                  <a:lnTo>
                    <a:pt x="56" y="5"/>
                  </a:lnTo>
                  <a:lnTo>
                    <a:pt x="52" y="5"/>
                  </a:lnTo>
                  <a:lnTo>
                    <a:pt x="45" y="7"/>
                  </a:lnTo>
                  <a:lnTo>
                    <a:pt x="42" y="12"/>
                  </a:lnTo>
                  <a:lnTo>
                    <a:pt x="35" y="12"/>
                  </a:lnTo>
                  <a:lnTo>
                    <a:pt x="33" y="16"/>
                  </a:lnTo>
                  <a:lnTo>
                    <a:pt x="33" y="19"/>
                  </a:lnTo>
                  <a:lnTo>
                    <a:pt x="26" y="19"/>
                  </a:lnTo>
                  <a:lnTo>
                    <a:pt x="16" y="26"/>
                  </a:lnTo>
                  <a:lnTo>
                    <a:pt x="9" y="26"/>
                  </a:lnTo>
                  <a:lnTo>
                    <a:pt x="9" y="31"/>
                  </a:lnTo>
                  <a:lnTo>
                    <a:pt x="7" y="35"/>
                  </a:lnTo>
                  <a:lnTo>
                    <a:pt x="4" y="35"/>
                  </a:lnTo>
                  <a:lnTo>
                    <a:pt x="4" y="38"/>
                  </a:lnTo>
                  <a:lnTo>
                    <a:pt x="4" y="38"/>
                  </a:lnTo>
                  <a:lnTo>
                    <a:pt x="4" y="47"/>
                  </a:lnTo>
                  <a:lnTo>
                    <a:pt x="4" y="5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85" name="Freeform 788"/>
            <p:cNvSpPr>
              <a:spLocks/>
            </p:cNvSpPr>
            <p:nvPr/>
          </p:nvSpPr>
          <p:spPr bwMode="auto">
            <a:xfrm>
              <a:off x="6143169" y="3536754"/>
              <a:ext cx="121178" cy="52050"/>
            </a:xfrm>
            <a:custGeom>
              <a:avLst/>
              <a:gdLst>
                <a:gd name="T0" fmla="*/ 47 w 149"/>
                <a:gd name="T1" fmla="*/ 64 h 64"/>
                <a:gd name="T2" fmla="*/ 54 w 149"/>
                <a:gd name="T3" fmla="*/ 62 h 64"/>
                <a:gd name="T4" fmla="*/ 57 w 149"/>
                <a:gd name="T5" fmla="*/ 57 h 64"/>
                <a:gd name="T6" fmla="*/ 61 w 149"/>
                <a:gd name="T7" fmla="*/ 55 h 64"/>
                <a:gd name="T8" fmla="*/ 76 w 149"/>
                <a:gd name="T9" fmla="*/ 59 h 64"/>
                <a:gd name="T10" fmla="*/ 85 w 149"/>
                <a:gd name="T11" fmla="*/ 57 h 64"/>
                <a:gd name="T12" fmla="*/ 97 w 149"/>
                <a:gd name="T13" fmla="*/ 62 h 64"/>
                <a:gd name="T14" fmla="*/ 104 w 149"/>
                <a:gd name="T15" fmla="*/ 59 h 64"/>
                <a:gd name="T16" fmla="*/ 109 w 149"/>
                <a:gd name="T17" fmla="*/ 59 h 64"/>
                <a:gd name="T18" fmla="*/ 125 w 149"/>
                <a:gd name="T19" fmla="*/ 57 h 64"/>
                <a:gd name="T20" fmla="*/ 135 w 149"/>
                <a:gd name="T21" fmla="*/ 50 h 64"/>
                <a:gd name="T22" fmla="*/ 149 w 149"/>
                <a:gd name="T23" fmla="*/ 47 h 64"/>
                <a:gd name="T24" fmla="*/ 149 w 149"/>
                <a:gd name="T25" fmla="*/ 43 h 64"/>
                <a:gd name="T26" fmla="*/ 139 w 149"/>
                <a:gd name="T27" fmla="*/ 38 h 64"/>
                <a:gd name="T28" fmla="*/ 135 w 149"/>
                <a:gd name="T29" fmla="*/ 40 h 64"/>
                <a:gd name="T30" fmla="*/ 118 w 149"/>
                <a:gd name="T31" fmla="*/ 24 h 64"/>
                <a:gd name="T32" fmla="*/ 104 w 149"/>
                <a:gd name="T33" fmla="*/ 24 h 64"/>
                <a:gd name="T34" fmla="*/ 102 w 149"/>
                <a:gd name="T35" fmla="*/ 17 h 64"/>
                <a:gd name="T36" fmla="*/ 85 w 149"/>
                <a:gd name="T37" fmla="*/ 14 h 64"/>
                <a:gd name="T38" fmla="*/ 90 w 149"/>
                <a:gd name="T39" fmla="*/ 21 h 64"/>
                <a:gd name="T40" fmla="*/ 85 w 149"/>
                <a:gd name="T41" fmla="*/ 24 h 64"/>
                <a:gd name="T42" fmla="*/ 83 w 149"/>
                <a:gd name="T43" fmla="*/ 17 h 64"/>
                <a:gd name="T44" fmla="*/ 78 w 149"/>
                <a:gd name="T45" fmla="*/ 14 h 64"/>
                <a:gd name="T46" fmla="*/ 78 w 149"/>
                <a:gd name="T47" fmla="*/ 7 h 64"/>
                <a:gd name="T48" fmla="*/ 71 w 149"/>
                <a:gd name="T49" fmla="*/ 5 h 64"/>
                <a:gd name="T50" fmla="*/ 64 w 149"/>
                <a:gd name="T51" fmla="*/ 0 h 64"/>
                <a:gd name="T52" fmla="*/ 57 w 149"/>
                <a:gd name="T53" fmla="*/ 0 h 64"/>
                <a:gd name="T54" fmla="*/ 54 w 149"/>
                <a:gd name="T55" fmla="*/ 0 h 64"/>
                <a:gd name="T56" fmla="*/ 50 w 149"/>
                <a:gd name="T57" fmla="*/ 0 h 64"/>
                <a:gd name="T58" fmla="*/ 40 w 149"/>
                <a:gd name="T59" fmla="*/ 0 h 64"/>
                <a:gd name="T60" fmla="*/ 38 w 149"/>
                <a:gd name="T61" fmla="*/ 5 h 64"/>
                <a:gd name="T62" fmla="*/ 28 w 149"/>
                <a:gd name="T63" fmla="*/ 5 h 64"/>
                <a:gd name="T64" fmla="*/ 21 w 149"/>
                <a:gd name="T65" fmla="*/ 10 h 64"/>
                <a:gd name="T66" fmla="*/ 14 w 149"/>
                <a:gd name="T67" fmla="*/ 14 h 64"/>
                <a:gd name="T68" fmla="*/ 5 w 149"/>
                <a:gd name="T69" fmla="*/ 19 h 64"/>
                <a:gd name="T70" fmla="*/ 0 w 149"/>
                <a:gd name="T71" fmla="*/ 19 h 64"/>
                <a:gd name="T72" fmla="*/ 5 w 149"/>
                <a:gd name="T73" fmla="*/ 24 h 64"/>
                <a:gd name="T74" fmla="*/ 9 w 149"/>
                <a:gd name="T75" fmla="*/ 36 h 64"/>
                <a:gd name="T76" fmla="*/ 14 w 149"/>
                <a:gd name="T77" fmla="*/ 40 h 64"/>
                <a:gd name="T78" fmla="*/ 26 w 149"/>
                <a:gd name="T79" fmla="*/ 47 h 64"/>
                <a:gd name="T80" fmla="*/ 33 w 149"/>
                <a:gd name="T81" fmla="*/ 5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9" h="64">
                  <a:moveTo>
                    <a:pt x="35" y="59"/>
                  </a:moveTo>
                  <a:lnTo>
                    <a:pt x="47" y="64"/>
                  </a:lnTo>
                  <a:lnTo>
                    <a:pt x="50" y="62"/>
                  </a:lnTo>
                  <a:lnTo>
                    <a:pt x="54" y="62"/>
                  </a:lnTo>
                  <a:lnTo>
                    <a:pt x="54" y="59"/>
                  </a:lnTo>
                  <a:lnTo>
                    <a:pt x="57" y="57"/>
                  </a:lnTo>
                  <a:lnTo>
                    <a:pt x="59" y="52"/>
                  </a:lnTo>
                  <a:lnTo>
                    <a:pt x="61" y="55"/>
                  </a:lnTo>
                  <a:lnTo>
                    <a:pt x="68" y="55"/>
                  </a:lnTo>
                  <a:lnTo>
                    <a:pt x="76" y="59"/>
                  </a:lnTo>
                  <a:lnTo>
                    <a:pt x="80" y="59"/>
                  </a:lnTo>
                  <a:lnTo>
                    <a:pt x="85" y="57"/>
                  </a:lnTo>
                  <a:lnTo>
                    <a:pt x="90" y="59"/>
                  </a:lnTo>
                  <a:lnTo>
                    <a:pt x="97" y="62"/>
                  </a:lnTo>
                  <a:lnTo>
                    <a:pt x="99" y="62"/>
                  </a:lnTo>
                  <a:lnTo>
                    <a:pt x="104" y="59"/>
                  </a:lnTo>
                  <a:lnTo>
                    <a:pt x="109" y="59"/>
                  </a:lnTo>
                  <a:lnTo>
                    <a:pt x="109" y="59"/>
                  </a:lnTo>
                  <a:lnTo>
                    <a:pt x="118" y="57"/>
                  </a:lnTo>
                  <a:lnTo>
                    <a:pt x="125" y="57"/>
                  </a:lnTo>
                  <a:lnTo>
                    <a:pt x="130" y="50"/>
                  </a:lnTo>
                  <a:lnTo>
                    <a:pt x="135" y="50"/>
                  </a:lnTo>
                  <a:lnTo>
                    <a:pt x="139" y="47"/>
                  </a:lnTo>
                  <a:lnTo>
                    <a:pt x="149" y="47"/>
                  </a:lnTo>
                  <a:lnTo>
                    <a:pt x="149" y="47"/>
                  </a:lnTo>
                  <a:lnTo>
                    <a:pt x="149" y="43"/>
                  </a:lnTo>
                  <a:lnTo>
                    <a:pt x="144" y="38"/>
                  </a:lnTo>
                  <a:lnTo>
                    <a:pt x="139" y="38"/>
                  </a:lnTo>
                  <a:lnTo>
                    <a:pt x="137" y="40"/>
                  </a:lnTo>
                  <a:lnTo>
                    <a:pt x="135" y="40"/>
                  </a:lnTo>
                  <a:lnTo>
                    <a:pt x="130" y="33"/>
                  </a:lnTo>
                  <a:lnTo>
                    <a:pt x="118" y="24"/>
                  </a:lnTo>
                  <a:lnTo>
                    <a:pt x="113" y="24"/>
                  </a:lnTo>
                  <a:lnTo>
                    <a:pt x="104" y="24"/>
                  </a:lnTo>
                  <a:lnTo>
                    <a:pt x="99" y="21"/>
                  </a:lnTo>
                  <a:lnTo>
                    <a:pt x="102" y="17"/>
                  </a:lnTo>
                  <a:lnTo>
                    <a:pt x="94" y="19"/>
                  </a:lnTo>
                  <a:lnTo>
                    <a:pt x="85" y="14"/>
                  </a:lnTo>
                  <a:lnTo>
                    <a:pt x="85" y="14"/>
                  </a:lnTo>
                  <a:lnTo>
                    <a:pt x="90" y="21"/>
                  </a:lnTo>
                  <a:lnTo>
                    <a:pt x="85" y="21"/>
                  </a:lnTo>
                  <a:lnTo>
                    <a:pt x="85" y="24"/>
                  </a:lnTo>
                  <a:lnTo>
                    <a:pt x="80" y="21"/>
                  </a:lnTo>
                  <a:lnTo>
                    <a:pt x="83" y="17"/>
                  </a:lnTo>
                  <a:lnTo>
                    <a:pt x="80" y="17"/>
                  </a:lnTo>
                  <a:lnTo>
                    <a:pt x="78" y="14"/>
                  </a:lnTo>
                  <a:lnTo>
                    <a:pt x="80" y="10"/>
                  </a:lnTo>
                  <a:lnTo>
                    <a:pt x="78" y="7"/>
                  </a:lnTo>
                  <a:lnTo>
                    <a:pt x="73" y="7"/>
                  </a:lnTo>
                  <a:lnTo>
                    <a:pt x="71" y="5"/>
                  </a:lnTo>
                  <a:lnTo>
                    <a:pt x="71" y="3"/>
                  </a:lnTo>
                  <a:lnTo>
                    <a:pt x="64" y="0"/>
                  </a:lnTo>
                  <a:lnTo>
                    <a:pt x="61" y="3"/>
                  </a:lnTo>
                  <a:lnTo>
                    <a:pt x="57" y="0"/>
                  </a:lnTo>
                  <a:lnTo>
                    <a:pt x="54" y="3"/>
                  </a:lnTo>
                  <a:lnTo>
                    <a:pt x="54" y="0"/>
                  </a:lnTo>
                  <a:lnTo>
                    <a:pt x="52" y="0"/>
                  </a:lnTo>
                  <a:lnTo>
                    <a:pt x="50" y="0"/>
                  </a:lnTo>
                  <a:lnTo>
                    <a:pt x="47" y="0"/>
                  </a:lnTo>
                  <a:lnTo>
                    <a:pt x="40" y="0"/>
                  </a:lnTo>
                  <a:lnTo>
                    <a:pt x="40" y="3"/>
                  </a:lnTo>
                  <a:lnTo>
                    <a:pt x="38" y="5"/>
                  </a:lnTo>
                  <a:lnTo>
                    <a:pt x="35" y="5"/>
                  </a:lnTo>
                  <a:lnTo>
                    <a:pt x="28" y="5"/>
                  </a:lnTo>
                  <a:lnTo>
                    <a:pt x="26" y="7"/>
                  </a:lnTo>
                  <a:lnTo>
                    <a:pt x="21" y="10"/>
                  </a:lnTo>
                  <a:lnTo>
                    <a:pt x="19" y="12"/>
                  </a:lnTo>
                  <a:lnTo>
                    <a:pt x="14" y="14"/>
                  </a:lnTo>
                  <a:lnTo>
                    <a:pt x="7" y="19"/>
                  </a:lnTo>
                  <a:lnTo>
                    <a:pt x="5" y="19"/>
                  </a:lnTo>
                  <a:lnTo>
                    <a:pt x="2" y="17"/>
                  </a:lnTo>
                  <a:lnTo>
                    <a:pt x="0" y="19"/>
                  </a:lnTo>
                  <a:lnTo>
                    <a:pt x="0" y="21"/>
                  </a:lnTo>
                  <a:lnTo>
                    <a:pt x="5" y="24"/>
                  </a:lnTo>
                  <a:lnTo>
                    <a:pt x="9" y="31"/>
                  </a:lnTo>
                  <a:lnTo>
                    <a:pt x="9" y="36"/>
                  </a:lnTo>
                  <a:lnTo>
                    <a:pt x="12" y="38"/>
                  </a:lnTo>
                  <a:lnTo>
                    <a:pt x="14" y="40"/>
                  </a:lnTo>
                  <a:lnTo>
                    <a:pt x="21" y="45"/>
                  </a:lnTo>
                  <a:lnTo>
                    <a:pt x="26" y="47"/>
                  </a:lnTo>
                  <a:lnTo>
                    <a:pt x="33" y="57"/>
                  </a:lnTo>
                  <a:lnTo>
                    <a:pt x="33" y="57"/>
                  </a:lnTo>
                  <a:lnTo>
                    <a:pt x="35" y="5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86" name="Freeform 789"/>
            <p:cNvSpPr>
              <a:spLocks/>
            </p:cNvSpPr>
            <p:nvPr/>
          </p:nvSpPr>
          <p:spPr bwMode="auto">
            <a:xfrm>
              <a:off x="6048829" y="3448108"/>
              <a:ext cx="138257" cy="165908"/>
            </a:xfrm>
            <a:custGeom>
              <a:avLst/>
              <a:gdLst>
                <a:gd name="T0" fmla="*/ 26 w 170"/>
                <a:gd name="T1" fmla="*/ 64 h 204"/>
                <a:gd name="T2" fmla="*/ 17 w 170"/>
                <a:gd name="T3" fmla="*/ 71 h 204"/>
                <a:gd name="T4" fmla="*/ 24 w 170"/>
                <a:gd name="T5" fmla="*/ 78 h 204"/>
                <a:gd name="T6" fmla="*/ 14 w 170"/>
                <a:gd name="T7" fmla="*/ 85 h 204"/>
                <a:gd name="T8" fmla="*/ 5 w 170"/>
                <a:gd name="T9" fmla="*/ 100 h 204"/>
                <a:gd name="T10" fmla="*/ 0 w 170"/>
                <a:gd name="T11" fmla="*/ 114 h 204"/>
                <a:gd name="T12" fmla="*/ 5 w 170"/>
                <a:gd name="T13" fmla="*/ 133 h 204"/>
                <a:gd name="T14" fmla="*/ 14 w 170"/>
                <a:gd name="T15" fmla="*/ 145 h 204"/>
                <a:gd name="T16" fmla="*/ 17 w 170"/>
                <a:gd name="T17" fmla="*/ 156 h 204"/>
                <a:gd name="T18" fmla="*/ 31 w 170"/>
                <a:gd name="T19" fmla="*/ 159 h 204"/>
                <a:gd name="T20" fmla="*/ 45 w 170"/>
                <a:gd name="T21" fmla="*/ 164 h 204"/>
                <a:gd name="T22" fmla="*/ 35 w 170"/>
                <a:gd name="T23" fmla="*/ 180 h 204"/>
                <a:gd name="T24" fmla="*/ 40 w 170"/>
                <a:gd name="T25" fmla="*/ 199 h 204"/>
                <a:gd name="T26" fmla="*/ 52 w 170"/>
                <a:gd name="T27" fmla="*/ 199 h 204"/>
                <a:gd name="T28" fmla="*/ 59 w 170"/>
                <a:gd name="T29" fmla="*/ 197 h 204"/>
                <a:gd name="T30" fmla="*/ 71 w 170"/>
                <a:gd name="T31" fmla="*/ 199 h 204"/>
                <a:gd name="T32" fmla="*/ 80 w 170"/>
                <a:gd name="T33" fmla="*/ 199 h 204"/>
                <a:gd name="T34" fmla="*/ 90 w 170"/>
                <a:gd name="T35" fmla="*/ 199 h 204"/>
                <a:gd name="T36" fmla="*/ 106 w 170"/>
                <a:gd name="T37" fmla="*/ 199 h 204"/>
                <a:gd name="T38" fmla="*/ 123 w 170"/>
                <a:gd name="T39" fmla="*/ 197 h 204"/>
                <a:gd name="T40" fmla="*/ 140 w 170"/>
                <a:gd name="T41" fmla="*/ 197 h 204"/>
                <a:gd name="T42" fmla="*/ 140 w 170"/>
                <a:gd name="T43" fmla="*/ 180 h 204"/>
                <a:gd name="T44" fmla="*/ 149 w 170"/>
                <a:gd name="T45" fmla="*/ 171 h 204"/>
                <a:gd name="T46" fmla="*/ 130 w 170"/>
                <a:gd name="T47" fmla="*/ 149 h 204"/>
                <a:gd name="T48" fmla="*/ 121 w 170"/>
                <a:gd name="T49" fmla="*/ 133 h 204"/>
                <a:gd name="T50" fmla="*/ 121 w 170"/>
                <a:gd name="T51" fmla="*/ 128 h 204"/>
                <a:gd name="T52" fmla="*/ 137 w 170"/>
                <a:gd name="T53" fmla="*/ 119 h 204"/>
                <a:gd name="T54" fmla="*/ 154 w 170"/>
                <a:gd name="T55" fmla="*/ 114 h 204"/>
                <a:gd name="T56" fmla="*/ 166 w 170"/>
                <a:gd name="T57" fmla="*/ 109 h 204"/>
                <a:gd name="T58" fmla="*/ 170 w 170"/>
                <a:gd name="T59" fmla="*/ 97 h 204"/>
                <a:gd name="T60" fmla="*/ 163 w 170"/>
                <a:gd name="T61" fmla="*/ 81 h 204"/>
                <a:gd name="T62" fmla="*/ 158 w 170"/>
                <a:gd name="T63" fmla="*/ 64 h 204"/>
                <a:gd name="T64" fmla="*/ 158 w 170"/>
                <a:gd name="T65" fmla="*/ 45 h 204"/>
                <a:gd name="T66" fmla="*/ 149 w 170"/>
                <a:gd name="T67" fmla="*/ 36 h 204"/>
                <a:gd name="T68" fmla="*/ 140 w 170"/>
                <a:gd name="T69" fmla="*/ 26 h 204"/>
                <a:gd name="T70" fmla="*/ 128 w 170"/>
                <a:gd name="T71" fmla="*/ 19 h 204"/>
                <a:gd name="T72" fmla="*/ 118 w 170"/>
                <a:gd name="T73" fmla="*/ 17 h 204"/>
                <a:gd name="T74" fmla="*/ 121 w 170"/>
                <a:gd name="T75" fmla="*/ 14 h 204"/>
                <a:gd name="T76" fmla="*/ 113 w 170"/>
                <a:gd name="T77" fmla="*/ 22 h 204"/>
                <a:gd name="T78" fmla="*/ 97 w 170"/>
                <a:gd name="T79" fmla="*/ 31 h 204"/>
                <a:gd name="T80" fmla="*/ 85 w 170"/>
                <a:gd name="T81" fmla="*/ 26 h 204"/>
                <a:gd name="T82" fmla="*/ 95 w 170"/>
                <a:gd name="T83" fmla="*/ 17 h 204"/>
                <a:gd name="T84" fmla="*/ 83 w 170"/>
                <a:gd name="T85" fmla="*/ 17 h 204"/>
                <a:gd name="T86" fmla="*/ 76 w 170"/>
                <a:gd name="T87" fmla="*/ 22 h 204"/>
                <a:gd name="T88" fmla="*/ 73 w 170"/>
                <a:gd name="T89" fmla="*/ 12 h 204"/>
                <a:gd name="T90" fmla="*/ 64 w 170"/>
                <a:gd name="T91" fmla="*/ 3 h 204"/>
                <a:gd name="T92" fmla="*/ 50 w 170"/>
                <a:gd name="T93" fmla="*/ 3 h 204"/>
                <a:gd name="T94" fmla="*/ 52 w 170"/>
                <a:gd name="T95" fmla="*/ 10 h 204"/>
                <a:gd name="T96" fmla="*/ 50 w 170"/>
                <a:gd name="T97" fmla="*/ 19 h 204"/>
                <a:gd name="T98" fmla="*/ 54 w 170"/>
                <a:gd name="T99" fmla="*/ 26 h 204"/>
                <a:gd name="T100" fmla="*/ 69 w 170"/>
                <a:gd name="T101" fmla="*/ 38 h 204"/>
                <a:gd name="T102" fmla="*/ 57 w 170"/>
                <a:gd name="T103" fmla="*/ 36 h 204"/>
                <a:gd name="T104" fmla="*/ 50 w 170"/>
                <a:gd name="T105" fmla="*/ 41 h 204"/>
                <a:gd name="T106" fmla="*/ 47 w 170"/>
                <a:gd name="T107" fmla="*/ 41 h 204"/>
                <a:gd name="T108" fmla="*/ 45 w 170"/>
                <a:gd name="T109" fmla="*/ 45 h 204"/>
                <a:gd name="T110" fmla="*/ 33 w 170"/>
                <a:gd name="T111" fmla="*/ 36 h 204"/>
                <a:gd name="T112" fmla="*/ 24 w 170"/>
                <a:gd name="T113" fmla="*/ 48 h 204"/>
                <a:gd name="T114" fmla="*/ 28 w 170"/>
                <a:gd name="T115" fmla="*/ 5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0" h="204">
                  <a:moveTo>
                    <a:pt x="28" y="55"/>
                  </a:moveTo>
                  <a:lnTo>
                    <a:pt x="26" y="57"/>
                  </a:lnTo>
                  <a:lnTo>
                    <a:pt x="26" y="59"/>
                  </a:lnTo>
                  <a:lnTo>
                    <a:pt x="26" y="64"/>
                  </a:lnTo>
                  <a:lnTo>
                    <a:pt x="24" y="67"/>
                  </a:lnTo>
                  <a:lnTo>
                    <a:pt x="19" y="64"/>
                  </a:lnTo>
                  <a:lnTo>
                    <a:pt x="17" y="69"/>
                  </a:lnTo>
                  <a:lnTo>
                    <a:pt x="17" y="71"/>
                  </a:lnTo>
                  <a:lnTo>
                    <a:pt x="21" y="71"/>
                  </a:lnTo>
                  <a:lnTo>
                    <a:pt x="24" y="74"/>
                  </a:lnTo>
                  <a:lnTo>
                    <a:pt x="24" y="76"/>
                  </a:lnTo>
                  <a:lnTo>
                    <a:pt x="24" y="78"/>
                  </a:lnTo>
                  <a:lnTo>
                    <a:pt x="19" y="81"/>
                  </a:lnTo>
                  <a:lnTo>
                    <a:pt x="21" y="85"/>
                  </a:lnTo>
                  <a:lnTo>
                    <a:pt x="19" y="88"/>
                  </a:lnTo>
                  <a:lnTo>
                    <a:pt x="14" y="85"/>
                  </a:lnTo>
                  <a:lnTo>
                    <a:pt x="9" y="88"/>
                  </a:lnTo>
                  <a:lnTo>
                    <a:pt x="7" y="90"/>
                  </a:lnTo>
                  <a:lnTo>
                    <a:pt x="5" y="95"/>
                  </a:lnTo>
                  <a:lnTo>
                    <a:pt x="5" y="100"/>
                  </a:lnTo>
                  <a:lnTo>
                    <a:pt x="2" y="107"/>
                  </a:lnTo>
                  <a:lnTo>
                    <a:pt x="2" y="112"/>
                  </a:lnTo>
                  <a:lnTo>
                    <a:pt x="2" y="112"/>
                  </a:lnTo>
                  <a:lnTo>
                    <a:pt x="0" y="114"/>
                  </a:lnTo>
                  <a:lnTo>
                    <a:pt x="5" y="121"/>
                  </a:lnTo>
                  <a:lnTo>
                    <a:pt x="5" y="123"/>
                  </a:lnTo>
                  <a:lnTo>
                    <a:pt x="7" y="128"/>
                  </a:lnTo>
                  <a:lnTo>
                    <a:pt x="5" y="133"/>
                  </a:lnTo>
                  <a:lnTo>
                    <a:pt x="5" y="133"/>
                  </a:lnTo>
                  <a:lnTo>
                    <a:pt x="9" y="138"/>
                  </a:lnTo>
                  <a:lnTo>
                    <a:pt x="12" y="142"/>
                  </a:lnTo>
                  <a:lnTo>
                    <a:pt x="14" y="145"/>
                  </a:lnTo>
                  <a:lnTo>
                    <a:pt x="12" y="152"/>
                  </a:lnTo>
                  <a:lnTo>
                    <a:pt x="12" y="152"/>
                  </a:lnTo>
                  <a:lnTo>
                    <a:pt x="17" y="154"/>
                  </a:lnTo>
                  <a:lnTo>
                    <a:pt x="17" y="156"/>
                  </a:lnTo>
                  <a:lnTo>
                    <a:pt x="21" y="159"/>
                  </a:lnTo>
                  <a:lnTo>
                    <a:pt x="24" y="159"/>
                  </a:lnTo>
                  <a:lnTo>
                    <a:pt x="26" y="159"/>
                  </a:lnTo>
                  <a:lnTo>
                    <a:pt x="31" y="159"/>
                  </a:lnTo>
                  <a:lnTo>
                    <a:pt x="33" y="159"/>
                  </a:lnTo>
                  <a:lnTo>
                    <a:pt x="38" y="161"/>
                  </a:lnTo>
                  <a:lnTo>
                    <a:pt x="43" y="161"/>
                  </a:lnTo>
                  <a:lnTo>
                    <a:pt x="45" y="164"/>
                  </a:lnTo>
                  <a:lnTo>
                    <a:pt x="43" y="168"/>
                  </a:lnTo>
                  <a:lnTo>
                    <a:pt x="40" y="173"/>
                  </a:lnTo>
                  <a:lnTo>
                    <a:pt x="40" y="178"/>
                  </a:lnTo>
                  <a:lnTo>
                    <a:pt x="35" y="180"/>
                  </a:lnTo>
                  <a:lnTo>
                    <a:pt x="35" y="187"/>
                  </a:lnTo>
                  <a:lnTo>
                    <a:pt x="35" y="192"/>
                  </a:lnTo>
                  <a:lnTo>
                    <a:pt x="38" y="194"/>
                  </a:lnTo>
                  <a:lnTo>
                    <a:pt x="40" y="199"/>
                  </a:lnTo>
                  <a:lnTo>
                    <a:pt x="40" y="199"/>
                  </a:lnTo>
                  <a:lnTo>
                    <a:pt x="43" y="199"/>
                  </a:lnTo>
                  <a:lnTo>
                    <a:pt x="47" y="197"/>
                  </a:lnTo>
                  <a:lnTo>
                    <a:pt x="52" y="199"/>
                  </a:lnTo>
                  <a:lnTo>
                    <a:pt x="54" y="197"/>
                  </a:lnTo>
                  <a:lnTo>
                    <a:pt x="52" y="194"/>
                  </a:lnTo>
                  <a:lnTo>
                    <a:pt x="57" y="192"/>
                  </a:lnTo>
                  <a:lnTo>
                    <a:pt x="59" y="197"/>
                  </a:lnTo>
                  <a:lnTo>
                    <a:pt x="61" y="197"/>
                  </a:lnTo>
                  <a:lnTo>
                    <a:pt x="64" y="197"/>
                  </a:lnTo>
                  <a:lnTo>
                    <a:pt x="66" y="197"/>
                  </a:lnTo>
                  <a:lnTo>
                    <a:pt x="71" y="199"/>
                  </a:lnTo>
                  <a:lnTo>
                    <a:pt x="73" y="201"/>
                  </a:lnTo>
                  <a:lnTo>
                    <a:pt x="76" y="201"/>
                  </a:lnTo>
                  <a:lnTo>
                    <a:pt x="78" y="201"/>
                  </a:lnTo>
                  <a:lnTo>
                    <a:pt x="80" y="199"/>
                  </a:lnTo>
                  <a:lnTo>
                    <a:pt x="83" y="201"/>
                  </a:lnTo>
                  <a:lnTo>
                    <a:pt x="87" y="204"/>
                  </a:lnTo>
                  <a:lnTo>
                    <a:pt x="90" y="201"/>
                  </a:lnTo>
                  <a:lnTo>
                    <a:pt x="90" y="199"/>
                  </a:lnTo>
                  <a:lnTo>
                    <a:pt x="95" y="199"/>
                  </a:lnTo>
                  <a:lnTo>
                    <a:pt x="99" y="199"/>
                  </a:lnTo>
                  <a:lnTo>
                    <a:pt x="104" y="201"/>
                  </a:lnTo>
                  <a:lnTo>
                    <a:pt x="106" y="199"/>
                  </a:lnTo>
                  <a:lnTo>
                    <a:pt x="109" y="201"/>
                  </a:lnTo>
                  <a:lnTo>
                    <a:pt x="113" y="201"/>
                  </a:lnTo>
                  <a:lnTo>
                    <a:pt x="121" y="197"/>
                  </a:lnTo>
                  <a:lnTo>
                    <a:pt x="123" y="197"/>
                  </a:lnTo>
                  <a:lnTo>
                    <a:pt x="128" y="197"/>
                  </a:lnTo>
                  <a:lnTo>
                    <a:pt x="132" y="197"/>
                  </a:lnTo>
                  <a:lnTo>
                    <a:pt x="137" y="199"/>
                  </a:lnTo>
                  <a:lnTo>
                    <a:pt x="140" y="197"/>
                  </a:lnTo>
                  <a:lnTo>
                    <a:pt x="137" y="192"/>
                  </a:lnTo>
                  <a:lnTo>
                    <a:pt x="132" y="190"/>
                  </a:lnTo>
                  <a:lnTo>
                    <a:pt x="132" y="187"/>
                  </a:lnTo>
                  <a:lnTo>
                    <a:pt x="140" y="180"/>
                  </a:lnTo>
                  <a:lnTo>
                    <a:pt x="144" y="178"/>
                  </a:lnTo>
                  <a:lnTo>
                    <a:pt x="147" y="175"/>
                  </a:lnTo>
                  <a:lnTo>
                    <a:pt x="149" y="175"/>
                  </a:lnTo>
                  <a:lnTo>
                    <a:pt x="149" y="171"/>
                  </a:lnTo>
                  <a:lnTo>
                    <a:pt x="149" y="166"/>
                  </a:lnTo>
                  <a:lnTo>
                    <a:pt x="142" y="156"/>
                  </a:lnTo>
                  <a:lnTo>
                    <a:pt x="137" y="154"/>
                  </a:lnTo>
                  <a:lnTo>
                    <a:pt x="130" y="149"/>
                  </a:lnTo>
                  <a:lnTo>
                    <a:pt x="128" y="147"/>
                  </a:lnTo>
                  <a:lnTo>
                    <a:pt x="125" y="145"/>
                  </a:lnTo>
                  <a:lnTo>
                    <a:pt x="125" y="140"/>
                  </a:lnTo>
                  <a:lnTo>
                    <a:pt x="121" y="133"/>
                  </a:lnTo>
                  <a:lnTo>
                    <a:pt x="116" y="130"/>
                  </a:lnTo>
                  <a:lnTo>
                    <a:pt x="116" y="128"/>
                  </a:lnTo>
                  <a:lnTo>
                    <a:pt x="118" y="126"/>
                  </a:lnTo>
                  <a:lnTo>
                    <a:pt x="121" y="128"/>
                  </a:lnTo>
                  <a:lnTo>
                    <a:pt x="123" y="128"/>
                  </a:lnTo>
                  <a:lnTo>
                    <a:pt x="130" y="123"/>
                  </a:lnTo>
                  <a:lnTo>
                    <a:pt x="135" y="121"/>
                  </a:lnTo>
                  <a:lnTo>
                    <a:pt x="137" y="119"/>
                  </a:lnTo>
                  <a:lnTo>
                    <a:pt x="142" y="116"/>
                  </a:lnTo>
                  <a:lnTo>
                    <a:pt x="144" y="114"/>
                  </a:lnTo>
                  <a:lnTo>
                    <a:pt x="151" y="114"/>
                  </a:lnTo>
                  <a:lnTo>
                    <a:pt x="154" y="114"/>
                  </a:lnTo>
                  <a:lnTo>
                    <a:pt x="156" y="112"/>
                  </a:lnTo>
                  <a:lnTo>
                    <a:pt x="156" y="109"/>
                  </a:lnTo>
                  <a:lnTo>
                    <a:pt x="163" y="109"/>
                  </a:lnTo>
                  <a:lnTo>
                    <a:pt x="166" y="109"/>
                  </a:lnTo>
                  <a:lnTo>
                    <a:pt x="168" y="109"/>
                  </a:lnTo>
                  <a:lnTo>
                    <a:pt x="170" y="109"/>
                  </a:lnTo>
                  <a:lnTo>
                    <a:pt x="170" y="107"/>
                  </a:lnTo>
                  <a:lnTo>
                    <a:pt x="170" y="97"/>
                  </a:lnTo>
                  <a:lnTo>
                    <a:pt x="168" y="93"/>
                  </a:lnTo>
                  <a:lnTo>
                    <a:pt x="166" y="93"/>
                  </a:lnTo>
                  <a:lnTo>
                    <a:pt x="161" y="83"/>
                  </a:lnTo>
                  <a:lnTo>
                    <a:pt x="163" y="81"/>
                  </a:lnTo>
                  <a:lnTo>
                    <a:pt x="161" y="76"/>
                  </a:lnTo>
                  <a:lnTo>
                    <a:pt x="161" y="71"/>
                  </a:lnTo>
                  <a:lnTo>
                    <a:pt x="158" y="69"/>
                  </a:lnTo>
                  <a:lnTo>
                    <a:pt x="158" y="64"/>
                  </a:lnTo>
                  <a:lnTo>
                    <a:pt x="154" y="57"/>
                  </a:lnTo>
                  <a:lnTo>
                    <a:pt x="154" y="55"/>
                  </a:lnTo>
                  <a:lnTo>
                    <a:pt x="158" y="52"/>
                  </a:lnTo>
                  <a:lnTo>
                    <a:pt x="158" y="45"/>
                  </a:lnTo>
                  <a:lnTo>
                    <a:pt x="158" y="36"/>
                  </a:lnTo>
                  <a:lnTo>
                    <a:pt x="154" y="36"/>
                  </a:lnTo>
                  <a:lnTo>
                    <a:pt x="151" y="33"/>
                  </a:lnTo>
                  <a:lnTo>
                    <a:pt x="149" y="36"/>
                  </a:lnTo>
                  <a:lnTo>
                    <a:pt x="144" y="31"/>
                  </a:lnTo>
                  <a:lnTo>
                    <a:pt x="144" y="29"/>
                  </a:lnTo>
                  <a:lnTo>
                    <a:pt x="142" y="24"/>
                  </a:lnTo>
                  <a:lnTo>
                    <a:pt x="140" y="26"/>
                  </a:lnTo>
                  <a:lnTo>
                    <a:pt x="132" y="19"/>
                  </a:lnTo>
                  <a:lnTo>
                    <a:pt x="130" y="19"/>
                  </a:lnTo>
                  <a:lnTo>
                    <a:pt x="128" y="17"/>
                  </a:lnTo>
                  <a:lnTo>
                    <a:pt x="128" y="19"/>
                  </a:lnTo>
                  <a:lnTo>
                    <a:pt x="123" y="19"/>
                  </a:lnTo>
                  <a:lnTo>
                    <a:pt x="118" y="22"/>
                  </a:lnTo>
                  <a:lnTo>
                    <a:pt x="116" y="19"/>
                  </a:lnTo>
                  <a:lnTo>
                    <a:pt x="118" y="17"/>
                  </a:lnTo>
                  <a:lnTo>
                    <a:pt x="118" y="19"/>
                  </a:lnTo>
                  <a:lnTo>
                    <a:pt x="121" y="17"/>
                  </a:lnTo>
                  <a:lnTo>
                    <a:pt x="125" y="14"/>
                  </a:lnTo>
                  <a:lnTo>
                    <a:pt x="121" y="14"/>
                  </a:lnTo>
                  <a:lnTo>
                    <a:pt x="118" y="14"/>
                  </a:lnTo>
                  <a:lnTo>
                    <a:pt x="118" y="17"/>
                  </a:lnTo>
                  <a:lnTo>
                    <a:pt x="113" y="19"/>
                  </a:lnTo>
                  <a:lnTo>
                    <a:pt x="113" y="22"/>
                  </a:lnTo>
                  <a:lnTo>
                    <a:pt x="106" y="22"/>
                  </a:lnTo>
                  <a:lnTo>
                    <a:pt x="104" y="26"/>
                  </a:lnTo>
                  <a:lnTo>
                    <a:pt x="102" y="29"/>
                  </a:lnTo>
                  <a:lnTo>
                    <a:pt x="97" y="31"/>
                  </a:lnTo>
                  <a:lnTo>
                    <a:pt x="97" y="29"/>
                  </a:lnTo>
                  <a:lnTo>
                    <a:pt x="92" y="26"/>
                  </a:lnTo>
                  <a:lnTo>
                    <a:pt x="92" y="29"/>
                  </a:lnTo>
                  <a:lnTo>
                    <a:pt x="85" y="26"/>
                  </a:lnTo>
                  <a:lnTo>
                    <a:pt x="90" y="24"/>
                  </a:lnTo>
                  <a:lnTo>
                    <a:pt x="92" y="24"/>
                  </a:lnTo>
                  <a:lnTo>
                    <a:pt x="95" y="22"/>
                  </a:lnTo>
                  <a:lnTo>
                    <a:pt x="95" y="17"/>
                  </a:lnTo>
                  <a:lnTo>
                    <a:pt x="92" y="17"/>
                  </a:lnTo>
                  <a:lnTo>
                    <a:pt x="90" y="19"/>
                  </a:lnTo>
                  <a:lnTo>
                    <a:pt x="90" y="22"/>
                  </a:lnTo>
                  <a:lnTo>
                    <a:pt x="83" y="17"/>
                  </a:lnTo>
                  <a:lnTo>
                    <a:pt x="83" y="14"/>
                  </a:lnTo>
                  <a:lnTo>
                    <a:pt x="80" y="17"/>
                  </a:lnTo>
                  <a:lnTo>
                    <a:pt x="80" y="19"/>
                  </a:lnTo>
                  <a:lnTo>
                    <a:pt x="76" y="22"/>
                  </a:lnTo>
                  <a:lnTo>
                    <a:pt x="76" y="17"/>
                  </a:lnTo>
                  <a:lnTo>
                    <a:pt x="71" y="17"/>
                  </a:lnTo>
                  <a:lnTo>
                    <a:pt x="71" y="14"/>
                  </a:lnTo>
                  <a:lnTo>
                    <a:pt x="73" y="12"/>
                  </a:lnTo>
                  <a:lnTo>
                    <a:pt x="76" y="7"/>
                  </a:lnTo>
                  <a:lnTo>
                    <a:pt x="71" y="7"/>
                  </a:lnTo>
                  <a:lnTo>
                    <a:pt x="66" y="3"/>
                  </a:lnTo>
                  <a:lnTo>
                    <a:pt x="64" y="3"/>
                  </a:lnTo>
                  <a:lnTo>
                    <a:pt x="61" y="3"/>
                  </a:lnTo>
                  <a:lnTo>
                    <a:pt x="54" y="0"/>
                  </a:lnTo>
                  <a:lnTo>
                    <a:pt x="47" y="0"/>
                  </a:lnTo>
                  <a:lnTo>
                    <a:pt x="50" y="3"/>
                  </a:lnTo>
                  <a:lnTo>
                    <a:pt x="47" y="5"/>
                  </a:lnTo>
                  <a:lnTo>
                    <a:pt x="52" y="7"/>
                  </a:lnTo>
                  <a:lnTo>
                    <a:pt x="52" y="7"/>
                  </a:lnTo>
                  <a:lnTo>
                    <a:pt x="52" y="10"/>
                  </a:lnTo>
                  <a:lnTo>
                    <a:pt x="57" y="14"/>
                  </a:lnTo>
                  <a:lnTo>
                    <a:pt x="54" y="14"/>
                  </a:lnTo>
                  <a:lnTo>
                    <a:pt x="50" y="14"/>
                  </a:lnTo>
                  <a:lnTo>
                    <a:pt x="50" y="19"/>
                  </a:lnTo>
                  <a:lnTo>
                    <a:pt x="54" y="17"/>
                  </a:lnTo>
                  <a:lnTo>
                    <a:pt x="54" y="22"/>
                  </a:lnTo>
                  <a:lnTo>
                    <a:pt x="57" y="24"/>
                  </a:lnTo>
                  <a:lnTo>
                    <a:pt x="54" y="26"/>
                  </a:lnTo>
                  <a:lnTo>
                    <a:pt x="54" y="29"/>
                  </a:lnTo>
                  <a:lnTo>
                    <a:pt x="57" y="31"/>
                  </a:lnTo>
                  <a:lnTo>
                    <a:pt x="61" y="31"/>
                  </a:lnTo>
                  <a:lnTo>
                    <a:pt x="69" y="38"/>
                  </a:lnTo>
                  <a:lnTo>
                    <a:pt x="76" y="43"/>
                  </a:lnTo>
                  <a:lnTo>
                    <a:pt x="69" y="41"/>
                  </a:lnTo>
                  <a:lnTo>
                    <a:pt x="61" y="33"/>
                  </a:lnTo>
                  <a:lnTo>
                    <a:pt x="57" y="36"/>
                  </a:lnTo>
                  <a:lnTo>
                    <a:pt x="54" y="33"/>
                  </a:lnTo>
                  <a:lnTo>
                    <a:pt x="50" y="33"/>
                  </a:lnTo>
                  <a:lnTo>
                    <a:pt x="47" y="38"/>
                  </a:lnTo>
                  <a:lnTo>
                    <a:pt x="50" y="41"/>
                  </a:lnTo>
                  <a:lnTo>
                    <a:pt x="50" y="48"/>
                  </a:lnTo>
                  <a:lnTo>
                    <a:pt x="52" y="50"/>
                  </a:lnTo>
                  <a:lnTo>
                    <a:pt x="47" y="45"/>
                  </a:lnTo>
                  <a:lnTo>
                    <a:pt x="47" y="41"/>
                  </a:lnTo>
                  <a:lnTo>
                    <a:pt x="45" y="38"/>
                  </a:lnTo>
                  <a:lnTo>
                    <a:pt x="43" y="38"/>
                  </a:lnTo>
                  <a:lnTo>
                    <a:pt x="43" y="43"/>
                  </a:lnTo>
                  <a:lnTo>
                    <a:pt x="45" y="45"/>
                  </a:lnTo>
                  <a:lnTo>
                    <a:pt x="43" y="48"/>
                  </a:lnTo>
                  <a:lnTo>
                    <a:pt x="38" y="43"/>
                  </a:lnTo>
                  <a:lnTo>
                    <a:pt x="38" y="38"/>
                  </a:lnTo>
                  <a:lnTo>
                    <a:pt x="33" y="36"/>
                  </a:lnTo>
                  <a:lnTo>
                    <a:pt x="31" y="38"/>
                  </a:lnTo>
                  <a:lnTo>
                    <a:pt x="24" y="41"/>
                  </a:lnTo>
                  <a:lnTo>
                    <a:pt x="21" y="43"/>
                  </a:lnTo>
                  <a:lnTo>
                    <a:pt x="24" y="48"/>
                  </a:lnTo>
                  <a:lnTo>
                    <a:pt x="28" y="48"/>
                  </a:lnTo>
                  <a:lnTo>
                    <a:pt x="28" y="52"/>
                  </a:lnTo>
                  <a:lnTo>
                    <a:pt x="28" y="52"/>
                  </a:lnTo>
                  <a:lnTo>
                    <a:pt x="28" y="52"/>
                  </a:lnTo>
                  <a:lnTo>
                    <a:pt x="28" y="5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87" name="Freeform 790"/>
            <p:cNvSpPr>
              <a:spLocks/>
            </p:cNvSpPr>
            <p:nvPr/>
          </p:nvSpPr>
          <p:spPr bwMode="auto">
            <a:xfrm>
              <a:off x="6110637" y="3615641"/>
              <a:ext cx="1626" cy="4066"/>
            </a:xfrm>
            <a:custGeom>
              <a:avLst/>
              <a:gdLst>
                <a:gd name="T0" fmla="*/ 0 w 2"/>
                <a:gd name="T1" fmla="*/ 3 h 5"/>
                <a:gd name="T2" fmla="*/ 0 w 2"/>
                <a:gd name="T3" fmla="*/ 5 h 5"/>
                <a:gd name="T4" fmla="*/ 2 w 2"/>
                <a:gd name="T5" fmla="*/ 5 h 5"/>
                <a:gd name="T6" fmla="*/ 2 w 2"/>
                <a:gd name="T7" fmla="*/ 3 h 5"/>
                <a:gd name="T8" fmla="*/ 0 w 2"/>
                <a:gd name="T9" fmla="*/ 0 h 5"/>
                <a:gd name="T10" fmla="*/ 0 w 2"/>
                <a:gd name="T11" fmla="*/ 0 h 5"/>
                <a:gd name="T12" fmla="*/ 0 w 2"/>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2" h="5">
                  <a:moveTo>
                    <a:pt x="0" y="3"/>
                  </a:moveTo>
                  <a:lnTo>
                    <a:pt x="0" y="5"/>
                  </a:lnTo>
                  <a:lnTo>
                    <a:pt x="2" y="5"/>
                  </a:lnTo>
                  <a:lnTo>
                    <a:pt x="2" y="3"/>
                  </a:lnTo>
                  <a:lnTo>
                    <a:pt x="0" y="0"/>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88" name="Freeform 791"/>
            <p:cNvSpPr>
              <a:spLocks/>
            </p:cNvSpPr>
            <p:nvPr/>
          </p:nvSpPr>
          <p:spPr bwMode="auto">
            <a:xfrm>
              <a:off x="6052895" y="3604256"/>
              <a:ext cx="74821" cy="42290"/>
            </a:xfrm>
            <a:custGeom>
              <a:avLst/>
              <a:gdLst>
                <a:gd name="T0" fmla="*/ 87 w 92"/>
                <a:gd name="T1" fmla="*/ 19 h 52"/>
                <a:gd name="T2" fmla="*/ 78 w 92"/>
                <a:gd name="T3" fmla="*/ 19 h 52"/>
                <a:gd name="T4" fmla="*/ 73 w 92"/>
                <a:gd name="T5" fmla="*/ 19 h 52"/>
                <a:gd name="T6" fmla="*/ 71 w 92"/>
                <a:gd name="T7" fmla="*/ 17 h 52"/>
                <a:gd name="T8" fmla="*/ 71 w 92"/>
                <a:gd name="T9" fmla="*/ 12 h 52"/>
                <a:gd name="T10" fmla="*/ 61 w 92"/>
                <a:gd name="T11" fmla="*/ 5 h 52"/>
                <a:gd name="T12" fmla="*/ 56 w 92"/>
                <a:gd name="T13" fmla="*/ 5 h 52"/>
                <a:gd name="T14" fmla="*/ 52 w 92"/>
                <a:gd name="T15" fmla="*/ 0 h 52"/>
                <a:gd name="T16" fmla="*/ 49 w 92"/>
                <a:gd name="T17" fmla="*/ 5 h 52"/>
                <a:gd name="T18" fmla="*/ 42 w 92"/>
                <a:gd name="T19" fmla="*/ 5 h 52"/>
                <a:gd name="T20" fmla="*/ 35 w 92"/>
                <a:gd name="T21" fmla="*/ 7 h 52"/>
                <a:gd name="T22" fmla="*/ 26 w 92"/>
                <a:gd name="T23" fmla="*/ 9 h 52"/>
                <a:gd name="T24" fmla="*/ 19 w 92"/>
                <a:gd name="T25" fmla="*/ 7 h 52"/>
                <a:gd name="T26" fmla="*/ 21 w 92"/>
                <a:gd name="T27" fmla="*/ 12 h 52"/>
                <a:gd name="T28" fmla="*/ 19 w 92"/>
                <a:gd name="T29" fmla="*/ 17 h 52"/>
                <a:gd name="T30" fmla="*/ 12 w 92"/>
                <a:gd name="T31" fmla="*/ 24 h 52"/>
                <a:gd name="T32" fmla="*/ 4 w 92"/>
                <a:gd name="T33" fmla="*/ 38 h 52"/>
                <a:gd name="T34" fmla="*/ 2 w 92"/>
                <a:gd name="T35" fmla="*/ 43 h 52"/>
                <a:gd name="T36" fmla="*/ 0 w 92"/>
                <a:gd name="T37" fmla="*/ 45 h 52"/>
                <a:gd name="T38" fmla="*/ 9 w 92"/>
                <a:gd name="T39" fmla="*/ 45 h 52"/>
                <a:gd name="T40" fmla="*/ 12 w 92"/>
                <a:gd name="T41" fmla="*/ 38 h 52"/>
                <a:gd name="T42" fmla="*/ 19 w 92"/>
                <a:gd name="T43" fmla="*/ 40 h 52"/>
                <a:gd name="T44" fmla="*/ 23 w 92"/>
                <a:gd name="T45" fmla="*/ 47 h 52"/>
                <a:gd name="T46" fmla="*/ 28 w 92"/>
                <a:gd name="T47" fmla="*/ 52 h 52"/>
                <a:gd name="T48" fmla="*/ 40 w 92"/>
                <a:gd name="T49" fmla="*/ 50 h 52"/>
                <a:gd name="T50" fmla="*/ 52 w 92"/>
                <a:gd name="T51" fmla="*/ 40 h 52"/>
                <a:gd name="T52" fmla="*/ 59 w 92"/>
                <a:gd name="T53" fmla="*/ 47 h 52"/>
                <a:gd name="T54" fmla="*/ 64 w 92"/>
                <a:gd name="T55" fmla="*/ 45 h 52"/>
                <a:gd name="T56" fmla="*/ 73 w 92"/>
                <a:gd name="T57" fmla="*/ 40 h 52"/>
                <a:gd name="T58" fmla="*/ 80 w 92"/>
                <a:gd name="T59" fmla="*/ 43 h 52"/>
                <a:gd name="T60" fmla="*/ 90 w 92"/>
                <a:gd name="T61" fmla="*/ 35 h 52"/>
                <a:gd name="T62" fmla="*/ 92 w 92"/>
                <a:gd name="T63" fmla="*/ 2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52">
                  <a:moveTo>
                    <a:pt x="90" y="19"/>
                  </a:moveTo>
                  <a:lnTo>
                    <a:pt x="87" y="19"/>
                  </a:lnTo>
                  <a:lnTo>
                    <a:pt x="82" y="24"/>
                  </a:lnTo>
                  <a:lnTo>
                    <a:pt x="78" y="19"/>
                  </a:lnTo>
                  <a:lnTo>
                    <a:pt x="75" y="19"/>
                  </a:lnTo>
                  <a:lnTo>
                    <a:pt x="73" y="19"/>
                  </a:lnTo>
                  <a:lnTo>
                    <a:pt x="71" y="19"/>
                  </a:lnTo>
                  <a:lnTo>
                    <a:pt x="71" y="17"/>
                  </a:lnTo>
                  <a:lnTo>
                    <a:pt x="71" y="14"/>
                  </a:lnTo>
                  <a:lnTo>
                    <a:pt x="71" y="12"/>
                  </a:lnTo>
                  <a:lnTo>
                    <a:pt x="66" y="7"/>
                  </a:lnTo>
                  <a:lnTo>
                    <a:pt x="61" y="5"/>
                  </a:lnTo>
                  <a:lnTo>
                    <a:pt x="59" y="5"/>
                  </a:lnTo>
                  <a:lnTo>
                    <a:pt x="56" y="5"/>
                  </a:lnTo>
                  <a:lnTo>
                    <a:pt x="54" y="5"/>
                  </a:lnTo>
                  <a:lnTo>
                    <a:pt x="52" y="0"/>
                  </a:lnTo>
                  <a:lnTo>
                    <a:pt x="47" y="2"/>
                  </a:lnTo>
                  <a:lnTo>
                    <a:pt x="49" y="5"/>
                  </a:lnTo>
                  <a:lnTo>
                    <a:pt x="47" y="7"/>
                  </a:lnTo>
                  <a:lnTo>
                    <a:pt x="42" y="5"/>
                  </a:lnTo>
                  <a:lnTo>
                    <a:pt x="38" y="7"/>
                  </a:lnTo>
                  <a:lnTo>
                    <a:pt x="35" y="7"/>
                  </a:lnTo>
                  <a:lnTo>
                    <a:pt x="28" y="9"/>
                  </a:lnTo>
                  <a:lnTo>
                    <a:pt x="26" y="9"/>
                  </a:lnTo>
                  <a:lnTo>
                    <a:pt x="23" y="5"/>
                  </a:lnTo>
                  <a:lnTo>
                    <a:pt x="19" y="7"/>
                  </a:lnTo>
                  <a:lnTo>
                    <a:pt x="16" y="9"/>
                  </a:lnTo>
                  <a:lnTo>
                    <a:pt x="21" y="12"/>
                  </a:lnTo>
                  <a:lnTo>
                    <a:pt x="21" y="14"/>
                  </a:lnTo>
                  <a:lnTo>
                    <a:pt x="19" y="17"/>
                  </a:lnTo>
                  <a:lnTo>
                    <a:pt x="14" y="21"/>
                  </a:lnTo>
                  <a:lnTo>
                    <a:pt x="12" y="24"/>
                  </a:lnTo>
                  <a:lnTo>
                    <a:pt x="4" y="31"/>
                  </a:lnTo>
                  <a:lnTo>
                    <a:pt x="4" y="38"/>
                  </a:lnTo>
                  <a:lnTo>
                    <a:pt x="4" y="43"/>
                  </a:lnTo>
                  <a:lnTo>
                    <a:pt x="2" y="43"/>
                  </a:lnTo>
                  <a:lnTo>
                    <a:pt x="0" y="43"/>
                  </a:lnTo>
                  <a:lnTo>
                    <a:pt x="0" y="45"/>
                  </a:lnTo>
                  <a:lnTo>
                    <a:pt x="4" y="47"/>
                  </a:lnTo>
                  <a:lnTo>
                    <a:pt x="9" y="45"/>
                  </a:lnTo>
                  <a:lnTo>
                    <a:pt x="7" y="40"/>
                  </a:lnTo>
                  <a:lnTo>
                    <a:pt x="12" y="38"/>
                  </a:lnTo>
                  <a:lnTo>
                    <a:pt x="16" y="38"/>
                  </a:lnTo>
                  <a:lnTo>
                    <a:pt x="19" y="40"/>
                  </a:lnTo>
                  <a:lnTo>
                    <a:pt x="21" y="45"/>
                  </a:lnTo>
                  <a:lnTo>
                    <a:pt x="23" y="47"/>
                  </a:lnTo>
                  <a:lnTo>
                    <a:pt x="23" y="52"/>
                  </a:lnTo>
                  <a:lnTo>
                    <a:pt x="28" y="52"/>
                  </a:lnTo>
                  <a:lnTo>
                    <a:pt x="35" y="47"/>
                  </a:lnTo>
                  <a:lnTo>
                    <a:pt x="40" y="50"/>
                  </a:lnTo>
                  <a:lnTo>
                    <a:pt x="47" y="38"/>
                  </a:lnTo>
                  <a:lnTo>
                    <a:pt x="52" y="40"/>
                  </a:lnTo>
                  <a:lnTo>
                    <a:pt x="52" y="45"/>
                  </a:lnTo>
                  <a:lnTo>
                    <a:pt x="59" y="47"/>
                  </a:lnTo>
                  <a:lnTo>
                    <a:pt x="61" y="52"/>
                  </a:lnTo>
                  <a:lnTo>
                    <a:pt x="64" y="45"/>
                  </a:lnTo>
                  <a:lnTo>
                    <a:pt x="64" y="38"/>
                  </a:lnTo>
                  <a:lnTo>
                    <a:pt x="73" y="40"/>
                  </a:lnTo>
                  <a:lnTo>
                    <a:pt x="78" y="40"/>
                  </a:lnTo>
                  <a:lnTo>
                    <a:pt x="80" y="43"/>
                  </a:lnTo>
                  <a:lnTo>
                    <a:pt x="82" y="35"/>
                  </a:lnTo>
                  <a:lnTo>
                    <a:pt x="90" y="35"/>
                  </a:lnTo>
                  <a:lnTo>
                    <a:pt x="87" y="28"/>
                  </a:lnTo>
                  <a:lnTo>
                    <a:pt x="92" y="24"/>
                  </a:lnTo>
                  <a:lnTo>
                    <a:pt x="90"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89" name="Freeform 792"/>
            <p:cNvSpPr>
              <a:spLocks/>
            </p:cNvSpPr>
            <p:nvPr/>
          </p:nvSpPr>
          <p:spPr bwMode="auto">
            <a:xfrm>
              <a:off x="6020365" y="3521303"/>
              <a:ext cx="5693" cy="2439"/>
            </a:xfrm>
            <a:custGeom>
              <a:avLst/>
              <a:gdLst>
                <a:gd name="T0" fmla="*/ 2 w 7"/>
                <a:gd name="T1" fmla="*/ 0 h 3"/>
                <a:gd name="T2" fmla="*/ 4 w 7"/>
                <a:gd name="T3" fmla="*/ 3 h 3"/>
                <a:gd name="T4" fmla="*/ 7 w 7"/>
                <a:gd name="T5" fmla="*/ 3 h 3"/>
                <a:gd name="T6" fmla="*/ 7 w 7"/>
                <a:gd name="T7" fmla="*/ 0 h 3"/>
                <a:gd name="T8" fmla="*/ 2 w 7"/>
                <a:gd name="T9" fmla="*/ 0 h 3"/>
                <a:gd name="T10" fmla="*/ 0 w 7"/>
                <a:gd name="T11" fmla="*/ 0 h 3"/>
                <a:gd name="T12" fmla="*/ 0 w 7"/>
                <a:gd name="T13" fmla="*/ 3 h 3"/>
                <a:gd name="T14" fmla="*/ 2 w 7"/>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2" y="0"/>
                  </a:moveTo>
                  <a:lnTo>
                    <a:pt x="4" y="3"/>
                  </a:lnTo>
                  <a:lnTo>
                    <a:pt x="7" y="3"/>
                  </a:lnTo>
                  <a:lnTo>
                    <a:pt x="7" y="0"/>
                  </a:lnTo>
                  <a:lnTo>
                    <a:pt x="2" y="0"/>
                  </a:lnTo>
                  <a:lnTo>
                    <a:pt x="0" y="0"/>
                  </a:lnTo>
                  <a:lnTo>
                    <a:pt x="0" y="3"/>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90" name="Freeform 793"/>
            <p:cNvSpPr>
              <a:spLocks/>
            </p:cNvSpPr>
            <p:nvPr/>
          </p:nvSpPr>
          <p:spPr bwMode="auto">
            <a:xfrm>
              <a:off x="6017924" y="3523741"/>
              <a:ext cx="4066" cy="1627"/>
            </a:xfrm>
            <a:custGeom>
              <a:avLst/>
              <a:gdLst>
                <a:gd name="T0" fmla="*/ 5 w 5"/>
                <a:gd name="T1" fmla="*/ 2 h 2"/>
                <a:gd name="T2" fmla="*/ 5 w 5"/>
                <a:gd name="T3" fmla="*/ 2 h 2"/>
                <a:gd name="T4" fmla="*/ 5 w 5"/>
                <a:gd name="T5" fmla="*/ 0 h 2"/>
                <a:gd name="T6" fmla="*/ 0 w 5"/>
                <a:gd name="T7" fmla="*/ 2 h 2"/>
                <a:gd name="T8" fmla="*/ 3 w 5"/>
                <a:gd name="T9" fmla="*/ 2 h 2"/>
                <a:gd name="T10" fmla="*/ 5 w 5"/>
                <a:gd name="T11" fmla="*/ 2 h 2"/>
              </a:gdLst>
              <a:ahLst/>
              <a:cxnLst>
                <a:cxn ang="0">
                  <a:pos x="T0" y="T1"/>
                </a:cxn>
                <a:cxn ang="0">
                  <a:pos x="T2" y="T3"/>
                </a:cxn>
                <a:cxn ang="0">
                  <a:pos x="T4" y="T5"/>
                </a:cxn>
                <a:cxn ang="0">
                  <a:pos x="T6" y="T7"/>
                </a:cxn>
                <a:cxn ang="0">
                  <a:pos x="T8" y="T9"/>
                </a:cxn>
                <a:cxn ang="0">
                  <a:pos x="T10" y="T11"/>
                </a:cxn>
              </a:cxnLst>
              <a:rect l="0" t="0" r="r" b="b"/>
              <a:pathLst>
                <a:path w="5" h="2">
                  <a:moveTo>
                    <a:pt x="5" y="2"/>
                  </a:moveTo>
                  <a:lnTo>
                    <a:pt x="5" y="2"/>
                  </a:lnTo>
                  <a:lnTo>
                    <a:pt x="5" y="0"/>
                  </a:lnTo>
                  <a:lnTo>
                    <a:pt x="0" y="2"/>
                  </a:lnTo>
                  <a:lnTo>
                    <a:pt x="3" y="2"/>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91" name="Freeform 794"/>
            <p:cNvSpPr>
              <a:spLocks/>
            </p:cNvSpPr>
            <p:nvPr/>
          </p:nvSpPr>
          <p:spPr bwMode="auto">
            <a:xfrm>
              <a:off x="6013858" y="3484704"/>
              <a:ext cx="57743" cy="54489"/>
            </a:xfrm>
            <a:custGeom>
              <a:avLst/>
              <a:gdLst>
                <a:gd name="T0" fmla="*/ 8 w 71"/>
                <a:gd name="T1" fmla="*/ 59 h 67"/>
                <a:gd name="T2" fmla="*/ 10 w 71"/>
                <a:gd name="T3" fmla="*/ 59 h 67"/>
                <a:gd name="T4" fmla="*/ 15 w 71"/>
                <a:gd name="T5" fmla="*/ 57 h 67"/>
                <a:gd name="T6" fmla="*/ 19 w 71"/>
                <a:gd name="T7" fmla="*/ 55 h 67"/>
                <a:gd name="T8" fmla="*/ 29 w 71"/>
                <a:gd name="T9" fmla="*/ 57 h 67"/>
                <a:gd name="T10" fmla="*/ 34 w 71"/>
                <a:gd name="T11" fmla="*/ 59 h 67"/>
                <a:gd name="T12" fmla="*/ 41 w 71"/>
                <a:gd name="T13" fmla="*/ 62 h 67"/>
                <a:gd name="T14" fmla="*/ 45 w 71"/>
                <a:gd name="T15" fmla="*/ 67 h 67"/>
                <a:gd name="T16" fmla="*/ 48 w 71"/>
                <a:gd name="T17" fmla="*/ 55 h 67"/>
                <a:gd name="T18" fmla="*/ 50 w 71"/>
                <a:gd name="T19" fmla="*/ 45 h 67"/>
                <a:gd name="T20" fmla="*/ 57 w 71"/>
                <a:gd name="T21" fmla="*/ 40 h 67"/>
                <a:gd name="T22" fmla="*/ 64 w 71"/>
                <a:gd name="T23" fmla="*/ 40 h 67"/>
                <a:gd name="T24" fmla="*/ 67 w 71"/>
                <a:gd name="T25" fmla="*/ 33 h 67"/>
                <a:gd name="T26" fmla="*/ 67 w 71"/>
                <a:gd name="T27" fmla="*/ 29 h 67"/>
                <a:gd name="T28" fmla="*/ 60 w 71"/>
                <a:gd name="T29" fmla="*/ 26 h 67"/>
                <a:gd name="T30" fmla="*/ 62 w 71"/>
                <a:gd name="T31" fmla="*/ 19 h 67"/>
                <a:gd name="T32" fmla="*/ 69 w 71"/>
                <a:gd name="T33" fmla="*/ 19 h 67"/>
                <a:gd name="T34" fmla="*/ 69 w 71"/>
                <a:gd name="T35" fmla="*/ 12 h 67"/>
                <a:gd name="T36" fmla="*/ 71 w 71"/>
                <a:gd name="T37" fmla="*/ 7 h 67"/>
                <a:gd name="T38" fmla="*/ 67 w 71"/>
                <a:gd name="T39" fmla="*/ 5 h 67"/>
                <a:gd name="T40" fmla="*/ 60 w 71"/>
                <a:gd name="T41" fmla="*/ 0 h 67"/>
                <a:gd name="T42" fmla="*/ 50 w 71"/>
                <a:gd name="T43" fmla="*/ 5 h 67"/>
                <a:gd name="T44" fmla="*/ 43 w 71"/>
                <a:gd name="T45" fmla="*/ 5 h 67"/>
                <a:gd name="T46" fmla="*/ 34 w 71"/>
                <a:gd name="T47" fmla="*/ 10 h 67"/>
                <a:gd name="T48" fmla="*/ 26 w 71"/>
                <a:gd name="T49" fmla="*/ 12 h 67"/>
                <a:gd name="T50" fmla="*/ 22 w 71"/>
                <a:gd name="T51" fmla="*/ 19 h 67"/>
                <a:gd name="T52" fmla="*/ 19 w 71"/>
                <a:gd name="T53" fmla="*/ 26 h 67"/>
                <a:gd name="T54" fmla="*/ 15 w 71"/>
                <a:gd name="T55" fmla="*/ 33 h 67"/>
                <a:gd name="T56" fmla="*/ 12 w 71"/>
                <a:gd name="T57" fmla="*/ 38 h 67"/>
                <a:gd name="T58" fmla="*/ 17 w 71"/>
                <a:gd name="T59" fmla="*/ 45 h 67"/>
                <a:gd name="T60" fmla="*/ 15 w 71"/>
                <a:gd name="T61" fmla="*/ 48 h 67"/>
                <a:gd name="T62" fmla="*/ 12 w 71"/>
                <a:gd name="T63" fmla="*/ 50 h 67"/>
                <a:gd name="T64" fmla="*/ 17 w 71"/>
                <a:gd name="T65" fmla="*/ 52 h 67"/>
                <a:gd name="T66" fmla="*/ 12 w 71"/>
                <a:gd name="T67" fmla="*/ 55 h 67"/>
                <a:gd name="T68" fmla="*/ 5 w 71"/>
                <a:gd name="T69" fmla="*/ 50 h 67"/>
                <a:gd name="T70" fmla="*/ 3 w 71"/>
                <a:gd name="T71" fmla="*/ 52 h 67"/>
                <a:gd name="T72" fmla="*/ 10 w 71"/>
                <a:gd name="T73" fmla="*/ 57 h 67"/>
                <a:gd name="T74" fmla="*/ 15 w 71"/>
                <a:gd name="T75" fmla="*/ 59 h 67"/>
                <a:gd name="T76" fmla="*/ 8 w 71"/>
                <a:gd name="T77" fmla="*/ 57 h 67"/>
                <a:gd name="T78" fmla="*/ 0 w 71"/>
                <a:gd name="T79" fmla="*/ 55 h 67"/>
                <a:gd name="T80" fmla="*/ 3 w 71"/>
                <a:gd name="T81" fmla="*/ 5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1" h="67">
                  <a:moveTo>
                    <a:pt x="3" y="59"/>
                  </a:moveTo>
                  <a:lnTo>
                    <a:pt x="8" y="59"/>
                  </a:lnTo>
                  <a:lnTo>
                    <a:pt x="8" y="62"/>
                  </a:lnTo>
                  <a:lnTo>
                    <a:pt x="10" y="59"/>
                  </a:lnTo>
                  <a:lnTo>
                    <a:pt x="15" y="59"/>
                  </a:lnTo>
                  <a:lnTo>
                    <a:pt x="15" y="57"/>
                  </a:lnTo>
                  <a:lnTo>
                    <a:pt x="19" y="57"/>
                  </a:lnTo>
                  <a:lnTo>
                    <a:pt x="19" y="55"/>
                  </a:lnTo>
                  <a:lnTo>
                    <a:pt x="26" y="55"/>
                  </a:lnTo>
                  <a:lnTo>
                    <a:pt x="29" y="57"/>
                  </a:lnTo>
                  <a:lnTo>
                    <a:pt x="34" y="57"/>
                  </a:lnTo>
                  <a:lnTo>
                    <a:pt x="34" y="59"/>
                  </a:lnTo>
                  <a:lnTo>
                    <a:pt x="41" y="59"/>
                  </a:lnTo>
                  <a:lnTo>
                    <a:pt x="41" y="62"/>
                  </a:lnTo>
                  <a:lnTo>
                    <a:pt x="41" y="64"/>
                  </a:lnTo>
                  <a:lnTo>
                    <a:pt x="45" y="67"/>
                  </a:lnTo>
                  <a:lnTo>
                    <a:pt x="45" y="62"/>
                  </a:lnTo>
                  <a:lnTo>
                    <a:pt x="48" y="55"/>
                  </a:lnTo>
                  <a:lnTo>
                    <a:pt x="48" y="50"/>
                  </a:lnTo>
                  <a:lnTo>
                    <a:pt x="50" y="45"/>
                  </a:lnTo>
                  <a:lnTo>
                    <a:pt x="52" y="43"/>
                  </a:lnTo>
                  <a:lnTo>
                    <a:pt x="57" y="40"/>
                  </a:lnTo>
                  <a:lnTo>
                    <a:pt x="62" y="43"/>
                  </a:lnTo>
                  <a:lnTo>
                    <a:pt x="64" y="40"/>
                  </a:lnTo>
                  <a:lnTo>
                    <a:pt x="62" y="36"/>
                  </a:lnTo>
                  <a:lnTo>
                    <a:pt x="67" y="33"/>
                  </a:lnTo>
                  <a:lnTo>
                    <a:pt x="67" y="31"/>
                  </a:lnTo>
                  <a:lnTo>
                    <a:pt x="67" y="29"/>
                  </a:lnTo>
                  <a:lnTo>
                    <a:pt x="64" y="26"/>
                  </a:lnTo>
                  <a:lnTo>
                    <a:pt x="60" y="26"/>
                  </a:lnTo>
                  <a:lnTo>
                    <a:pt x="60" y="24"/>
                  </a:lnTo>
                  <a:lnTo>
                    <a:pt x="62" y="19"/>
                  </a:lnTo>
                  <a:lnTo>
                    <a:pt x="67" y="22"/>
                  </a:lnTo>
                  <a:lnTo>
                    <a:pt x="69" y="19"/>
                  </a:lnTo>
                  <a:lnTo>
                    <a:pt x="69" y="14"/>
                  </a:lnTo>
                  <a:lnTo>
                    <a:pt x="69" y="12"/>
                  </a:lnTo>
                  <a:lnTo>
                    <a:pt x="71" y="10"/>
                  </a:lnTo>
                  <a:lnTo>
                    <a:pt x="71" y="7"/>
                  </a:lnTo>
                  <a:lnTo>
                    <a:pt x="71" y="7"/>
                  </a:lnTo>
                  <a:lnTo>
                    <a:pt x="67" y="5"/>
                  </a:lnTo>
                  <a:lnTo>
                    <a:pt x="64" y="3"/>
                  </a:lnTo>
                  <a:lnTo>
                    <a:pt x="60" y="0"/>
                  </a:lnTo>
                  <a:lnTo>
                    <a:pt x="52" y="0"/>
                  </a:lnTo>
                  <a:lnTo>
                    <a:pt x="50" y="5"/>
                  </a:lnTo>
                  <a:lnTo>
                    <a:pt x="45" y="3"/>
                  </a:lnTo>
                  <a:lnTo>
                    <a:pt x="43" y="5"/>
                  </a:lnTo>
                  <a:lnTo>
                    <a:pt x="38" y="5"/>
                  </a:lnTo>
                  <a:lnTo>
                    <a:pt x="34" y="10"/>
                  </a:lnTo>
                  <a:lnTo>
                    <a:pt x="26" y="12"/>
                  </a:lnTo>
                  <a:lnTo>
                    <a:pt x="26" y="12"/>
                  </a:lnTo>
                  <a:lnTo>
                    <a:pt x="22" y="14"/>
                  </a:lnTo>
                  <a:lnTo>
                    <a:pt x="22" y="19"/>
                  </a:lnTo>
                  <a:lnTo>
                    <a:pt x="17" y="22"/>
                  </a:lnTo>
                  <a:lnTo>
                    <a:pt x="19" y="26"/>
                  </a:lnTo>
                  <a:lnTo>
                    <a:pt x="17" y="31"/>
                  </a:lnTo>
                  <a:lnTo>
                    <a:pt x="15" y="33"/>
                  </a:lnTo>
                  <a:lnTo>
                    <a:pt x="15" y="36"/>
                  </a:lnTo>
                  <a:lnTo>
                    <a:pt x="12" y="38"/>
                  </a:lnTo>
                  <a:lnTo>
                    <a:pt x="12" y="43"/>
                  </a:lnTo>
                  <a:lnTo>
                    <a:pt x="17" y="45"/>
                  </a:lnTo>
                  <a:lnTo>
                    <a:pt x="19" y="48"/>
                  </a:lnTo>
                  <a:lnTo>
                    <a:pt x="15" y="48"/>
                  </a:lnTo>
                  <a:lnTo>
                    <a:pt x="12" y="50"/>
                  </a:lnTo>
                  <a:lnTo>
                    <a:pt x="12" y="50"/>
                  </a:lnTo>
                  <a:lnTo>
                    <a:pt x="15" y="52"/>
                  </a:lnTo>
                  <a:lnTo>
                    <a:pt x="17" y="52"/>
                  </a:lnTo>
                  <a:lnTo>
                    <a:pt x="17" y="55"/>
                  </a:lnTo>
                  <a:lnTo>
                    <a:pt x="12" y="55"/>
                  </a:lnTo>
                  <a:lnTo>
                    <a:pt x="10" y="52"/>
                  </a:lnTo>
                  <a:lnTo>
                    <a:pt x="5" y="50"/>
                  </a:lnTo>
                  <a:lnTo>
                    <a:pt x="3" y="52"/>
                  </a:lnTo>
                  <a:lnTo>
                    <a:pt x="3" y="52"/>
                  </a:lnTo>
                  <a:lnTo>
                    <a:pt x="8" y="55"/>
                  </a:lnTo>
                  <a:lnTo>
                    <a:pt x="10" y="57"/>
                  </a:lnTo>
                  <a:lnTo>
                    <a:pt x="10" y="57"/>
                  </a:lnTo>
                  <a:lnTo>
                    <a:pt x="15" y="59"/>
                  </a:lnTo>
                  <a:lnTo>
                    <a:pt x="10" y="57"/>
                  </a:lnTo>
                  <a:lnTo>
                    <a:pt x="8" y="57"/>
                  </a:lnTo>
                  <a:lnTo>
                    <a:pt x="3" y="55"/>
                  </a:lnTo>
                  <a:lnTo>
                    <a:pt x="0" y="55"/>
                  </a:lnTo>
                  <a:lnTo>
                    <a:pt x="0" y="55"/>
                  </a:lnTo>
                  <a:lnTo>
                    <a:pt x="3" y="57"/>
                  </a:lnTo>
                  <a:lnTo>
                    <a:pt x="3" y="5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92" name="Freeform 795"/>
            <p:cNvSpPr>
              <a:spLocks/>
            </p:cNvSpPr>
            <p:nvPr/>
          </p:nvSpPr>
          <p:spPr bwMode="auto">
            <a:xfrm>
              <a:off x="6008166" y="3529435"/>
              <a:ext cx="46357" cy="39851"/>
            </a:xfrm>
            <a:custGeom>
              <a:avLst/>
              <a:gdLst>
                <a:gd name="T0" fmla="*/ 3 w 57"/>
                <a:gd name="T1" fmla="*/ 19 h 49"/>
                <a:gd name="T2" fmla="*/ 7 w 57"/>
                <a:gd name="T3" fmla="*/ 19 h 49"/>
                <a:gd name="T4" fmla="*/ 7 w 57"/>
                <a:gd name="T5" fmla="*/ 23 h 49"/>
                <a:gd name="T6" fmla="*/ 15 w 57"/>
                <a:gd name="T7" fmla="*/ 28 h 49"/>
                <a:gd name="T8" fmla="*/ 17 w 57"/>
                <a:gd name="T9" fmla="*/ 28 h 49"/>
                <a:gd name="T10" fmla="*/ 19 w 57"/>
                <a:gd name="T11" fmla="*/ 30 h 49"/>
                <a:gd name="T12" fmla="*/ 22 w 57"/>
                <a:gd name="T13" fmla="*/ 30 h 49"/>
                <a:gd name="T14" fmla="*/ 22 w 57"/>
                <a:gd name="T15" fmla="*/ 35 h 49"/>
                <a:gd name="T16" fmla="*/ 26 w 57"/>
                <a:gd name="T17" fmla="*/ 38 h 49"/>
                <a:gd name="T18" fmla="*/ 29 w 57"/>
                <a:gd name="T19" fmla="*/ 38 h 49"/>
                <a:gd name="T20" fmla="*/ 31 w 57"/>
                <a:gd name="T21" fmla="*/ 38 h 49"/>
                <a:gd name="T22" fmla="*/ 33 w 57"/>
                <a:gd name="T23" fmla="*/ 40 h 49"/>
                <a:gd name="T24" fmla="*/ 36 w 57"/>
                <a:gd name="T25" fmla="*/ 40 h 49"/>
                <a:gd name="T26" fmla="*/ 41 w 57"/>
                <a:gd name="T27" fmla="*/ 45 h 49"/>
                <a:gd name="T28" fmla="*/ 43 w 57"/>
                <a:gd name="T29" fmla="*/ 45 h 49"/>
                <a:gd name="T30" fmla="*/ 48 w 57"/>
                <a:gd name="T31" fmla="*/ 49 h 49"/>
                <a:gd name="T32" fmla="*/ 50 w 57"/>
                <a:gd name="T33" fmla="*/ 47 h 49"/>
                <a:gd name="T34" fmla="*/ 52 w 57"/>
                <a:gd name="T35" fmla="*/ 47 h 49"/>
                <a:gd name="T36" fmla="*/ 52 w 57"/>
                <a:gd name="T37" fmla="*/ 45 h 49"/>
                <a:gd name="T38" fmla="*/ 50 w 57"/>
                <a:gd name="T39" fmla="*/ 45 h 49"/>
                <a:gd name="T40" fmla="*/ 50 w 57"/>
                <a:gd name="T41" fmla="*/ 40 h 49"/>
                <a:gd name="T42" fmla="*/ 50 w 57"/>
                <a:gd name="T43" fmla="*/ 40 h 49"/>
                <a:gd name="T44" fmla="*/ 52 w 57"/>
                <a:gd name="T45" fmla="*/ 35 h 49"/>
                <a:gd name="T46" fmla="*/ 52 w 57"/>
                <a:gd name="T47" fmla="*/ 33 h 49"/>
                <a:gd name="T48" fmla="*/ 55 w 57"/>
                <a:gd name="T49" fmla="*/ 33 h 49"/>
                <a:gd name="T50" fmla="*/ 57 w 57"/>
                <a:gd name="T51" fmla="*/ 28 h 49"/>
                <a:gd name="T52" fmla="*/ 55 w 57"/>
                <a:gd name="T53" fmla="*/ 23 h 49"/>
                <a:gd name="T54" fmla="*/ 55 w 57"/>
                <a:gd name="T55" fmla="*/ 21 h 49"/>
                <a:gd name="T56" fmla="*/ 50 w 57"/>
                <a:gd name="T57" fmla="*/ 14 h 49"/>
                <a:gd name="T58" fmla="*/ 52 w 57"/>
                <a:gd name="T59" fmla="*/ 12 h 49"/>
                <a:gd name="T60" fmla="*/ 52 w 57"/>
                <a:gd name="T61" fmla="*/ 12 h 49"/>
                <a:gd name="T62" fmla="*/ 48 w 57"/>
                <a:gd name="T63" fmla="*/ 9 h 49"/>
                <a:gd name="T64" fmla="*/ 48 w 57"/>
                <a:gd name="T65" fmla="*/ 7 h 49"/>
                <a:gd name="T66" fmla="*/ 48 w 57"/>
                <a:gd name="T67" fmla="*/ 4 h 49"/>
                <a:gd name="T68" fmla="*/ 41 w 57"/>
                <a:gd name="T69" fmla="*/ 4 h 49"/>
                <a:gd name="T70" fmla="*/ 41 w 57"/>
                <a:gd name="T71" fmla="*/ 2 h 49"/>
                <a:gd name="T72" fmla="*/ 36 w 57"/>
                <a:gd name="T73" fmla="*/ 2 h 49"/>
                <a:gd name="T74" fmla="*/ 33 w 57"/>
                <a:gd name="T75" fmla="*/ 0 h 49"/>
                <a:gd name="T76" fmla="*/ 26 w 57"/>
                <a:gd name="T77" fmla="*/ 0 h 49"/>
                <a:gd name="T78" fmla="*/ 26 w 57"/>
                <a:gd name="T79" fmla="*/ 2 h 49"/>
                <a:gd name="T80" fmla="*/ 22 w 57"/>
                <a:gd name="T81" fmla="*/ 2 h 49"/>
                <a:gd name="T82" fmla="*/ 22 w 57"/>
                <a:gd name="T83" fmla="*/ 4 h 49"/>
                <a:gd name="T84" fmla="*/ 17 w 57"/>
                <a:gd name="T85" fmla="*/ 4 h 49"/>
                <a:gd name="T86" fmla="*/ 15 w 57"/>
                <a:gd name="T87" fmla="*/ 7 h 49"/>
                <a:gd name="T88" fmla="*/ 15 w 57"/>
                <a:gd name="T89" fmla="*/ 4 h 49"/>
                <a:gd name="T90" fmla="*/ 10 w 57"/>
                <a:gd name="T91" fmla="*/ 4 h 49"/>
                <a:gd name="T92" fmla="*/ 10 w 57"/>
                <a:gd name="T93" fmla="*/ 2 h 49"/>
                <a:gd name="T94" fmla="*/ 7 w 57"/>
                <a:gd name="T95" fmla="*/ 0 h 49"/>
                <a:gd name="T96" fmla="*/ 3 w 57"/>
                <a:gd name="T97" fmla="*/ 4 h 49"/>
                <a:gd name="T98" fmla="*/ 0 w 57"/>
                <a:gd name="T99" fmla="*/ 9 h 49"/>
                <a:gd name="T100" fmla="*/ 3 w 57"/>
                <a:gd name="T101" fmla="*/ 12 h 49"/>
                <a:gd name="T102" fmla="*/ 3 w 57"/>
                <a:gd name="T103" fmla="*/ 1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49">
                  <a:moveTo>
                    <a:pt x="3" y="19"/>
                  </a:moveTo>
                  <a:lnTo>
                    <a:pt x="7" y="19"/>
                  </a:lnTo>
                  <a:lnTo>
                    <a:pt x="7" y="23"/>
                  </a:lnTo>
                  <a:lnTo>
                    <a:pt x="15" y="28"/>
                  </a:lnTo>
                  <a:lnTo>
                    <a:pt x="17" y="28"/>
                  </a:lnTo>
                  <a:lnTo>
                    <a:pt x="19" y="30"/>
                  </a:lnTo>
                  <a:lnTo>
                    <a:pt x="22" y="30"/>
                  </a:lnTo>
                  <a:lnTo>
                    <a:pt x="22" y="35"/>
                  </a:lnTo>
                  <a:lnTo>
                    <a:pt x="26" y="38"/>
                  </a:lnTo>
                  <a:lnTo>
                    <a:pt x="29" y="38"/>
                  </a:lnTo>
                  <a:lnTo>
                    <a:pt x="31" y="38"/>
                  </a:lnTo>
                  <a:lnTo>
                    <a:pt x="33" y="40"/>
                  </a:lnTo>
                  <a:lnTo>
                    <a:pt x="36" y="40"/>
                  </a:lnTo>
                  <a:lnTo>
                    <a:pt x="41" y="45"/>
                  </a:lnTo>
                  <a:lnTo>
                    <a:pt x="43" y="45"/>
                  </a:lnTo>
                  <a:lnTo>
                    <a:pt x="48" y="49"/>
                  </a:lnTo>
                  <a:lnTo>
                    <a:pt x="50" y="47"/>
                  </a:lnTo>
                  <a:lnTo>
                    <a:pt x="52" y="47"/>
                  </a:lnTo>
                  <a:lnTo>
                    <a:pt x="52" y="45"/>
                  </a:lnTo>
                  <a:lnTo>
                    <a:pt x="50" y="45"/>
                  </a:lnTo>
                  <a:lnTo>
                    <a:pt x="50" y="40"/>
                  </a:lnTo>
                  <a:lnTo>
                    <a:pt x="50" y="40"/>
                  </a:lnTo>
                  <a:lnTo>
                    <a:pt x="52" y="35"/>
                  </a:lnTo>
                  <a:lnTo>
                    <a:pt x="52" y="33"/>
                  </a:lnTo>
                  <a:lnTo>
                    <a:pt x="55" y="33"/>
                  </a:lnTo>
                  <a:lnTo>
                    <a:pt x="57" y="28"/>
                  </a:lnTo>
                  <a:lnTo>
                    <a:pt x="55" y="23"/>
                  </a:lnTo>
                  <a:lnTo>
                    <a:pt x="55" y="21"/>
                  </a:lnTo>
                  <a:lnTo>
                    <a:pt x="50" y="14"/>
                  </a:lnTo>
                  <a:lnTo>
                    <a:pt x="52" y="12"/>
                  </a:lnTo>
                  <a:lnTo>
                    <a:pt x="52" y="12"/>
                  </a:lnTo>
                  <a:lnTo>
                    <a:pt x="48" y="9"/>
                  </a:lnTo>
                  <a:lnTo>
                    <a:pt x="48" y="7"/>
                  </a:lnTo>
                  <a:lnTo>
                    <a:pt x="48" y="4"/>
                  </a:lnTo>
                  <a:lnTo>
                    <a:pt x="41" y="4"/>
                  </a:lnTo>
                  <a:lnTo>
                    <a:pt x="41" y="2"/>
                  </a:lnTo>
                  <a:lnTo>
                    <a:pt x="36" y="2"/>
                  </a:lnTo>
                  <a:lnTo>
                    <a:pt x="33" y="0"/>
                  </a:lnTo>
                  <a:lnTo>
                    <a:pt x="26" y="0"/>
                  </a:lnTo>
                  <a:lnTo>
                    <a:pt x="26" y="2"/>
                  </a:lnTo>
                  <a:lnTo>
                    <a:pt x="22" y="2"/>
                  </a:lnTo>
                  <a:lnTo>
                    <a:pt x="22" y="4"/>
                  </a:lnTo>
                  <a:lnTo>
                    <a:pt x="17" y="4"/>
                  </a:lnTo>
                  <a:lnTo>
                    <a:pt x="15" y="7"/>
                  </a:lnTo>
                  <a:lnTo>
                    <a:pt x="15" y="4"/>
                  </a:lnTo>
                  <a:lnTo>
                    <a:pt x="10" y="4"/>
                  </a:lnTo>
                  <a:lnTo>
                    <a:pt x="10" y="2"/>
                  </a:lnTo>
                  <a:lnTo>
                    <a:pt x="7" y="0"/>
                  </a:lnTo>
                  <a:lnTo>
                    <a:pt x="3" y="4"/>
                  </a:lnTo>
                  <a:lnTo>
                    <a:pt x="0" y="9"/>
                  </a:lnTo>
                  <a:lnTo>
                    <a:pt x="3" y="12"/>
                  </a:lnTo>
                  <a:lnTo>
                    <a:pt x="3"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93" name="Freeform 796"/>
            <p:cNvSpPr>
              <a:spLocks/>
            </p:cNvSpPr>
            <p:nvPr/>
          </p:nvSpPr>
          <p:spPr bwMode="auto">
            <a:xfrm>
              <a:off x="6048829" y="3556273"/>
              <a:ext cx="11386" cy="15452"/>
            </a:xfrm>
            <a:custGeom>
              <a:avLst/>
              <a:gdLst>
                <a:gd name="T0" fmla="*/ 14 w 14"/>
                <a:gd name="T1" fmla="*/ 12 h 19"/>
                <a:gd name="T2" fmla="*/ 12 w 14"/>
                <a:gd name="T3" fmla="*/ 9 h 19"/>
                <a:gd name="T4" fmla="*/ 9 w 14"/>
                <a:gd name="T5" fmla="*/ 5 h 19"/>
                <a:gd name="T6" fmla="*/ 5 w 14"/>
                <a:gd name="T7" fmla="*/ 0 h 19"/>
                <a:gd name="T8" fmla="*/ 5 w 14"/>
                <a:gd name="T9" fmla="*/ 0 h 19"/>
                <a:gd name="T10" fmla="*/ 2 w 14"/>
                <a:gd name="T11" fmla="*/ 0 h 19"/>
                <a:gd name="T12" fmla="*/ 2 w 14"/>
                <a:gd name="T13" fmla="*/ 2 h 19"/>
                <a:gd name="T14" fmla="*/ 0 w 14"/>
                <a:gd name="T15" fmla="*/ 7 h 19"/>
                <a:gd name="T16" fmla="*/ 0 w 14"/>
                <a:gd name="T17" fmla="*/ 7 h 19"/>
                <a:gd name="T18" fmla="*/ 0 w 14"/>
                <a:gd name="T19" fmla="*/ 12 h 19"/>
                <a:gd name="T20" fmla="*/ 2 w 14"/>
                <a:gd name="T21" fmla="*/ 12 h 19"/>
                <a:gd name="T22" fmla="*/ 2 w 14"/>
                <a:gd name="T23" fmla="*/ 14 h 19"/>
                <a:gd name="T24" fmla="*/ 2 w 14"/>
                <a:gd name="T25" fmla="*/ 14 h 19"/>
                <a:gd name="T26" fmla="*/ 5 w 14"/>
                <a:gd name="T27" fmla="*/ 19 h 19"/>
                <a:gd name="T28" fmla="*/ 9 w 14"/>
                <a:gd name="T29" fmla="*/ 19 h 19"/>
                <a:gd name="T30" fmla="*/ 12 w 14"/>
                <a:gd name="T31" fmla="*/ 19 h 19"/>
                <a:gd name="T32" fmla="*/ 14 w 14"/>
                <a:gd name="T3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19">
                  <a:moveTo>
                    <a:pt x="14" y="12"/>
                  </a:moveTo>
                  <a:lnTo>
                    <a:pt x="12" y="9"/>
                  </a:lnTo>
                  <a:lnTo>
                    <a:pt x="9" y="5"/>
                  </a:lnTo>
                  <a:lnTo>
                    <a:pt x="5" y="0"/>
                  </a:lnTo>
                  <a:lnTo>
                    <a:pt x="5" y="0"/>
                  </a:lnTo>
                  <a:lnTo>
                    <a:pt x="2" y="0"/>
                  </a:lnTo>
                  <a:lnTo>
                    <a:pt x="2" y="2"/>
                  </a:lnTo>
                  <a:lnTo>
                    <a:pt x="0" y="7"/>
                  </a:lnTo>
                  <a:lnTo>
                    <a:pt x="0" y="7"/>
                  </a:lnTo>
                  <a:lnTo>
                    <a:pt x="0" y="12"/>
                  </a:lnTo>
                  <a:lnTo>
                    <a:pt x="2" y="12"/>
                  </a:lnTo>
                  <a:lnTo>
                    <a:pt x="2" y="14"/>
                  </a:lnTo>
                  <a:lnTo>
                    <a:pt x="2" y="14"/>
                  </a:lnTo>
                  <a:lnTo>
                    <a:pt x="5" y="19"/>
                  </a:lnTo>
                  <a:lnTo>
                    <a:pt x="9" y="19"/>
                  </a:lnTo>
                  <a:lnTo>
                    <a:pt x="12" y="19"/>
                  </a:lnTo>
                  <a:lnTo>
                    <a:pt x="14"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94" name="Freeform 797"/>
            <p:cNvSpPr>
              <a:spLocks/>
            </p:cNvSpPr>
            <p:nvPr/>
          </p:nvSpPr>
          <p:spPr bwMode="auto">
            <a:xfrm>
              <a:off x="5868283" y="3263495"/>
              <a:ext cx="5693" cy="4066"/>
            </a:xfrm>
            <a:custGeom>
              <a:avLst/>
              <a:gdLst>
                <a:gd name="T0" fmla="*/ 3 w 3"/>
                <a:gd name="T1" fmla="*/ 2 h 2"/>
                <a:gd name="T2" fmla="*/ 3 w 3"/>
                <a:gd name="T3" fmla="*/ 1 h 2"/>
                <a:gd name="T4" fmla="*/ 1 w 3"/>
                <a:gd name="T5" fmla="*/ 0 h 2"/>
                <a:gd name="T6" fmla="*/ 0 w 3"/>
                <a:gd name="T7" fmla="*/ 0 h 2"/>
                <a:gd name="T8" fmla="*/ 2 w 3"/>
                <a:gd name="T9" fmla="*/ 2 h 2"/>
                <a:gd name="T10" fmla="*/ 3 w 3"/>
                <a:gd name="T11" fmla="*/ 2 h 2"/>
              </a:gdLst>
              <a:ahLst/>
              <a:cxnLst>
                <a:cxn ang="0">
                  <a:pos x="T0" y="T1"/>
                </a:cxn>
                <a:cxn ang="0">
                  <a:pos x="T2" y="T3"/>
                </a:cxn>
                <a:cxn ang="0">
                  <a:pos x="T4" y="T5"/>
                </a:cxn>
                <a:cxn ang="0">
                  <a:pos x="T6" y="T7"/>
                </a:cxn>
                <a:cxn ang="0">
                  <a:pos x="T8" y="T9"/>
                </a:cxn>
                <a:cxn ang="0">
                  <a:pos x="T10" y="T11"/>
                </a:cxn>
              </a:cxnLst>
              <a:rect l="0" t="0" r="r" b="b"/>
              <a:pathLst>
                <a:path w="3" h="2">
                  <a:moveTo>
                    <a:pt x="3" y="2"/>
                  </a:moveTo>
                  <a:cubicBezTo>
                    <a:pt x="3" y="1"/>
                    <a:pt x="3" y="1"/>
                    <a:pt x="3" y="1"/>
                  </a:cubicBezTo>
                  <a:cubicBezTo>
                    <a:pt x="1" y="0"/>
                    <a:pt x="1" y="0"/>
                    <a:pt x="1" y="0"/>
                  </a:cubicBezTo>
                  <a:cubicBezTo>
                    <a:pt x="1" y="0"/>
                    <a:pt x="0" y="0"/>
                    <a:pt x="0" y="0"/>
                  </a:cubicBezTo>
                  <a:cubicBezTo>
                    <a:pt x="2" y="2"/>
                    <a:pt x="2" y="2"/>
                    <a:pt x="2" y="2"/>
                  </a:cubicBez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95" name="Freeform 798"/>
            <p:cNvSpPr>
              <a:spLocks/>
            </p:cNvSpPr>
            <p:nvPr/>
          </p:nvSpPr>
          <p:spPr bwMode="auto">
            <a:xfrm>
              <a:off x="5865842" y="3263495"/>
              <a:ext cx="9760" cy="9760"/>
            </a:xfrm>
            <a:custGeom>
              <a:avLst/>
              <a:gdLst>
                <a:gd name="T0" fmla="*/ 7 w 12"/>
                <a:gd name="T1" fmla="*/ 12 h 12"/>
                <a:gd name="T2" fmla="*/ 12 w 12"/>
                <a:gd name="T3" fmla="*/ 12 h 12"/>
                <a:gd name="T4" fmla="*/ 7 w 12"/>
                <a:gd name="T5" fmla="*/ 10 h 12"/>
                <a:gd name="T6" fmla="*/ 3 w 12"/>
                <a:gd name="T7" fmla="*/ 0 h 12"/>
                <a:gd name="T8" fmla="*/ 0 w 12"/>
                <a:gd name="T9" fmla="*/ 2 h 12"/>
                <a:gd name="T10" fmla="*/ 3 w 12"/>
                <a:gd name="T11" fmla="*/ 7 h 12"/>
                <a:gd name="T12" fmla="*/ 7 w 1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7" y="12"/>
                  </a:moveTo>
                  <a:lnTo>
                    <a:pt x="12" y="12"/>
                  </a:lnTo>
                  <a:lnTo>
                    <a:pt x="7" y="10"/>
                  </a:lnTo>
                  <a:lnTo>
                    <a:pt x="3" y="0"/>
                  </a:lnTo>
                  <a:lnTo>
                    <a:pt x="0" y="2"/>
                  </a:lnTo>
                  <a:lnTo>
                    <a:pt x="3" y="7"/>
                  </a:lnTo>
                  <a:lnTo>
                    <a:pt x="7"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96" name="Freeform 799"/>
            <p:cNvSpPr>
              <a:spLocks/>
            </p:cNvSpPr>
            <p:nvPr/>
          </p:nvSpPr>
          <p:spPr bwMode="auto">
            <a:xfrm>
              <a:off x="5869908" y="3283012"/>
              <a:ext cx="1626" cy="7320"/>
            </a:xfrm>
            <a:custGeom>
              <a:avLst/>
              <a:gdLst>
                <a:gd name="T0" fmla="*/ 2 w 2"/>
                <a:gd name="T1" fmla="*/ 9 h 9"/>
                <a:gd name="T2" fmla="*/ 2 w 2"/>
                <a:gd name="T3" fmla="*/ 5 h 9"/>
                <a:gd name="T4" fmla="*/ 2 w 2"/>
                <a:gd name="T5" fmla="*/ 2 h 9"/>
                <a:gd name="T6" fmla="*/ 0 w 2"/>
                <a:gd name="T7" fmla="*/ 0 h 9"/>
                <a:gd name="T8" fmla="*/ 2 w 2"/>
                <a:gd name="T9" fmla="*/ 9 h 9"/>
              </a:gdLst>
              <a:ahLst/>
              <a:cxnLst>
                <a:cxn ang="0">
                  <a:pos x="T0" y="T1"/>
                </a:cxn>
                <a:cxn ang="0">
                  <a:pos x="T2" y="T3"/>
                </a:cxn>
                <a:cxn ang="0">
                  <a:pos x="T4" y="T5"/>
                </a:cxn>
                <a:cxn ang="0">
                  <a:pos x="T6" y="T7"/>
                </a:cxn>
                <a:cxn ang="0">
                  <a:pos x="T8" y="T9"/>
                </a:cxn>
              </a:cxnLst>
              <a:rect l="0" t="0" r="r" b="b"/>
              <a:pathLst>
                <a:path w="2" h="9">
                  <a:moveTo>
                    <a:pt x="2" y="9"/>
                  </a:moveTo>
                  <a:lnTo>
                    <a:pt x="2" y="5"/>
                  </a:lnTo>
                  <a:lnTo>
                    <a:pt x="2" y="2"/>
                  </a:lnTo>
                  <a:lnTo>
                    <a:pt x="0" y="0"/>
                  </a:lnTo>
                  <a:lnTo>
                    <a:pt x="2"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97" name="Freeform 800"/>
            <p:cNvSpPr>
              <a:spLocks/>
            </p:cNvSpPr>
            <p:nvPr/>
          </p:nvSpPr>
          <p:spPr bwMode="auto">
            <a:xfrm>
              <a:off x="5869908" y="3274881"/>
              <a:ext cx="4066" cy="4066"/>
            </a:xfrm>
            <a:custGeom>
              <a:avLst/>
              <a:gdLst>
                <a:gd name="T0" fmla="*/ 5 w 5"/>
                <a:gd name="T1" fmla="*/ 3 h 5"/>
                <a:gd name="T2" fmla="*/ 2 w 5"/>
                <a:gd name="T3" fmla="*/ 0 h 5"/>
                <a:gd name="T4" fmla="*/ 0 w 5"/>
                <a:gd name="T5" fmla="*/ 3 h 5"/>
                <a:gd name="T6" fmla="*/ 5 w 5"/>
                <a:gd name="T7" fmla="*/ 5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lnTo>
                    <a:pt x="2" y="0"/>
                  </a:lnTo>
                  <a:lnTo>
                    <a:pt x="0" y="3"/>
                  </a:lnTo>
                  <a:lnTo>
                    <a:pt x="5" y="5"/>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98" name="Freeform 801"/>
            <p:cNvSpPr>
              <a:spLocks/>
            </p:cNvSpPr>
            <p:nvPr/>
          </p:nvSpPr>
          <p:spPr bwMode="auto">
            <a:xfrm>
              <a:off x="5873975" y="3263495"/>
              <a:ext cx="1626" cy="1627"/>
            </a:xfrm>
            <a:custGeom>
              <a:avLst/>
              <a:gdLst>
                <a:gd name="T0" fmla="*/ 2 w 2"/>
                <a:gd name="T1" fmla="*/ 0 h 2"/>
                <a:gd name="T2" fmla="*/ 0 w 2"/>
                <a:gd name="T3" fmla="*/ 0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0"/>
                  </a:lnTo>
                  <a:lnTo>
                    <a:pt x="2"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799" name="Freeform 802"/>
            <p:cNvSpPr>
              <a:spLocks/>
            </p:cNvSpPr>
            <p:nvPr/>
          </p:nvSpPr>
          <p:spPr bwMode="auto">
            <a:xfrm>
              <a:off x="5864216" y="3267561"/>
              <a:ext cx="4066" cy="4066"/>
            </a:xfrm>
            <a:custGeom>
              <a:avLst/>
              <a:gdLst>
                <a:gd name="T0" fmla="*/ 5 w 5"/>
                <a:gd name="T1" fmla="*/ 5 h 5"/>
                <a:gd name="T2" fmla="*/ 0 w 5"/>
                <a:gd name="T3" fmla="*/ 0 h 5"/>
                <a:gd name="T4" fmla="*/ 0 w 5"/>
                <a:gd name="T5" fmla="*/ 2 h 5"/>
                <a:gd name="T6" fmla="*/ 5 w 5"/>
                <a:gd name="T7" fmla="*/ 5 h 5"/>
              </a:gdLst>
              <a:ahLst/>
              <a:cxnLst>
                <a:cxn ang="0">
                  <a:pos x="T0" y="T1"/>
                </a:cxn>
                <a:cxn ang="0">
                  <a:pos x="T2" y="T3"/>
                </a:cxn>
                <a:cxn ang="0">
                  <a:pos x="T4" y="T5"/>
                </a:cxn>
                <a:cxn ang="0">
                  <a:pos x="T6" y="T7"/>
                </a:cxn>
              </a:cxnLst>
              <a:rect l="0" t="0" r="r" b="b"/>
              <a:pathLst>
                <a:path w="5" h="5">
                  <a:moveTo>
                    <a:pt x="5" y="5"/>
                  </a:moveTo>
                  <a:lnTo>
                    <a:pt x="0" y="0"/>
                  </a:lnTo>
                  <a:lnTo>
                    <a:pt x="0" y="2"/>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00" name="Freeform 803"/>
            <p:cNvSpPr>
              <a:spLocks/>
            </p:cNvSpPr>
            <p:nvPr/>
          </p:nvSpPr>
          <p:spPr bwMode="auto">
            <a:xfrm>
              <a:off x="5812166" y="3436721"/>
              <a:ext cx="67502" cy="88647"/>
            </a:xfrm>
            <a:custGeom>
              <a:avLst/>
              <a:gdLst>
                <a:gd name="T0" fmla="*/ 40 w 83"/>
                <a:gd name="T1" fmla="*/ 17 h 109"/>
                <a:gd name="T2" fmla="*/ 38 w 83"/>
                <a:gd name="T3" fmla="*/ 21 h 109"/>
                <a:gd name="T4" fmla="*/ 45 w 83"/>
                <a:gd name="T5" fmla="*/ 21 h 109"/>
                <a:gd name="T6" fmla="*/ 38 w 83"/>
                <a:gd name="T7" fmla="*/ 28 h 109"/>
                <a:gd name="T8" fmla="*/ 31 w 83"/>
                <a:gd name="T9" fmla="*/ 31 h 109"/>
                <a:gd name="T10" fmla="*/ 17 w 83"/>
                <a:gd name="T11" fmla="*/ 28 h 109"/>
                <a:gd name="T12" fmla="*/ 12 w 83"/>
                <a:gd name="T13" fmla="*/ 33 h 109"/>
                <a:gd name="T14" fmla="*/ 17 w 83"/>
                <a:gd name="T15" fmla="*/ 36 h 109"/>
                <a:gd name="T16" fmla="*/ 14 w 83"/>
                <a:gd name="T17" fmla="*/ 38 h 109"/>
                <a:gd name="T18" fmla="*/ 19 w 83"/>
                <a:gd name="T19" fmla="*/ 40 h 109"/>
                <a:gd name="T20" fmla="*/ 14 w 83"/>
                <a:gd name="T21" fmla="*/ 47 h 109"/>
                <a:gd name="T22" fmla="*/ 12 w 83"/>
                <a:gd name="T23" fmla="*/ 52 h 109"/>
                <a:gd name="T24" fmla="*/ 14 w 83"/>
                <a:gd name="T25" fmla="*/ 55 h 109"/>
                <a:gd name="T26" fmla="*/ 19 w 83"/>
                <a:gd name="T27" fmla="*/ 59 h 109"/>
                <a:gd name="T28" fmla="*/ 24 w 83"/>
                <a:gd name="T29" fmla="*/ 62 h 109"/>
                <a:gd name="T30" fmla="*/ 19 w 83"/>
                <a:gd name="T31" fmla="*/ 73 h 109"/>
                <a:gd name="T32" fmla="*/ 19 w 83"/>
                <a:gd name="T33" fmla="*/ 76 h 109"/>
                <a:gd name="T34" fmla="*/ 29 w 83"/>
                <a:gd name="T35" fmla="*/ 73 h 109"/>
                <a:gd name="T36" fmla="*/ 24 w 83"/>
                <a:gd name="T37" fmla="*/ 78 h 109"/>
                <a:gd name="T38" fmla="*/ 12 w 83"/>
                <a:gd name="T39" fmla="*/ 83 h 109"/>
                <a:gd name="T40" fmla="*/ 14 w 83"/>
                <a:gd name="T41" fmla="*/ 88 h 109"/>
                <a:gd name="T42" fmla="*/ 7 w 83"/>
                <a:gd name="T43" fmla="*/ 88 h 109"/>
                <a:gd name="T44" fmla="*/ 0 w 83"/>
                <a:gd name="T45" fmla="*/ 90 h 109"/>
                <a:gd name="T46" fmla="*/ 5 w 83"/>
                <a:gd name="T47" fmla="*/ 95 h 109"/>
                <a:gd name="T48" fmla="*/ 7 w 83"/>
                <a:gd name="T49" fmla="*/ 102 h 109"/>
                <a:gd name="T50" fmla="*/ 5 w 83"/>
                <a:gd name="T51" fmla="*/ 104 h 109"/>
                <a:gd name="T52" fmla="*/ 17 w 83"/>
                <a:gd name="T53" fmla="*/ 104 h 109"/>
                <a:gd name="T54" fmla="*/ 14 w 83"/>
                <a:gd name="T55" fmla="*/ 109 h 109"/>
                <a:gd name="T56" fmla="*/ 29 w 83"/>
                <a:gd name="T57" fmla="*/ 109 h 109"/>
                <a:gd name="T58" fmla="*/ 38 w 83"/>
                <a:gd name="T59" fmla="*/ 99 h 109"/>
                <a:gd name="T60" fmla="*/ 45 w 83"/>
                <a:gd name="T61" fmla="*/ 102 h 109"/>
                <a:gd name="T62" fmla="*/ 52 w 83"/>
                <a:gd name="T63" fmla="*/ 95 h 109"/>
                <a:gd name="T64" fmla="*/ 66 w 83"/>
                <a:gd name="T65" fmla="*/ 92 h 109"/>
                <a:gd name="T66" fmla="*/ 76 w 83"/>
                <a:gd name="T67" fmla="*/ 92 h 109"/>
                <a:gd name="T68" fmla="*/ 78 w 83"/>
                <a:gd name="T69" fmla="*/ 81 h 109"/>
                <a:gd name="T70" fmla="*/ 83 w 83"/>
                <a:gd name="T71" fmla="*/ 71 h 109"/>
                <a:gd name="T72" fmla="*/ 81 w 83"/>
                <a:gd name="T73" fmla="*/ 59 h 109"/>
                <a:gd name="T74" fmla="*/ 78 w 83"/>
                <a:gd name="T75" fmla="*/ 45 h 109"/>
                <a:gd name="T76" fmla="*/ 81 w 83"/>
                <a:gd name="T77" fmla="*/ 43 h 109"/>
                <a:gd name="T78" fmla="*/ 69 w 83"/>
                <a:gd name="T79" fmla="*/ 31 h 109"/>
                <a:gd name="T80" fmla="*/ 59 w 83"/>
                <a:gd name="T81" fmla="*/ 36 h 109"/>
                <a:gd name="T82" fmla="*/ 52 w 83"/>
                <a:gd name="T83" fmla="*/ 19 h 109"/>
                <a:gd name="T84" fmla="*/ 62 w 83"/>
                <a:gd name="T85" fmla="*/ 12 h 109"/>
                <a:gd name="T86" fmla="*/ 64 w 83"/>
                <a:gd name="T87" fmla="*/ 7 h 109"/>
                <a:gd name="T88" fmla="*/ 62 w 83"/>
                <a:gd name="T89" fmla="*/ 0 h 109"/>
                <a:gd name="T90" fmla="*/ 59 w 83"/>
                <a:gd name="T91" fmla="*/ 10 h 109"/>
                <a:gd name="T92" fmla="*/ 59 w 83"/>
                <a:gd name="T93" fmla="*/ 7 h 109"/>
                <a:gd name="T94" fmla="*/ 55 w 83"/>
                <a:gd name="T95" fmla="*/ 7 h 109"/>
                <a:gd name="T96" fmla="*/ 45 w 83"/>
                <a:gd name="T97" fmla="*/ 7 h 109"/>
                <a:gd name="T98" fmla="*/ 43 w 83"/>
                <a:gd name="T99" fmla="*/ 1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3" h="109">
                  <a:moveTo>
                    <a:pt x="45" y="14"/>
                  </a:moveTo>
                  <a:lnTo>
                    <a:pt x="43" y="17"/>
                  </a:lnTo>
                  <a:lnTo>
                    <a:pt x="40" y="17"/>
                  </a:lnTo>
                  <a:lnTo>
                    <a:pt x="40" y="17"/>
                  </a:lnTo>
                  <a:lnTo>
                    <a:pt x="38" y="19"/>
                  </a:lnTo>
                  <a:lnTo>
                    <a:pt x="38" y="21"/>
                  </a:lnTo>
                  <a:lnTo>
                    <a:pt x="43" y="21"/>
                  </a:lnTo>
                  <a:lnTo>
                    <a:pt x="43" y="24"/>
                  </a:lnTo>
                  <a:lnTo>
                    <a:pt x="45" y="21"/>
                  </a:lnTo>
                  <a:lnTo>
                    <a:pt x="47" y="21"/>
                  </a:lnTo>
                  <a:lnTo>
                    <a:pt x="43" y="26"/>
                  </a:lnTo>
                  <a:lnTo>
                    <a:pt x="38" y="28"/>
                  </a:lnTo>
                  <a:lnTo>
                    <a:pt x="40" y="31"/>
                  </a:lnTo>
                  <a:lnTo>
                    <a:pt x="33" y="31"/>
                  </a:lnTo>
                  <a:lnTo>
                    <a:pt x="31" y="31"/>
                  </a:lnTo>
                  <a:lnTo>
                    <a:pt x="29" y="33"/>
                  </a:lnTo>
                  <a:lnTo>
                    <a:pt x="26" y="31"/>
                  </a:lnTo>
                  <a:lnTo>
                    <a:pt x="17" y="28"/>
                  </a:lnTo>
                  <a:lnTo>
                    <a:pt x="17" y="31"/>
                  </a:lnTo>
                  <a:lnTo>
                    <a:pt x="12" y="28"/>
                  </a:lnTo>
                  <a:lnTo>
                    <a:pt x="12" y="33"/>
                  </a:lnTo>
                  <a:lnTo>
                    <a:pt x="14" y="31"/>
                  </a:lnTo>
                  <a:lnTo>
                    <a:pt x="14" y="36"/>
                  </a:lnTo>
                  <a:lnTo>
                    <a:pt x="17" y="36"/>
                  </a:lnTo>
                  <a:lnTo>
                    <a:pt x="17" y="38"/>
                  </a:lnTo>
                  <a:lnTo>
                    <a:pt x="14" y="38"/>
                  </a:lnTo>
                  <a:lnTo>
                    <a:pt x="14" y="38"/>
                  </a:lnTo>
                  <a:lnTo>
                    <a:pt x="10" y="38"/>
                  </a:lnTo>
                  <a:lnTo>
                    <a:pt x="14" y="40"/>
                  </a:lnTo>
                  <a:lnTo>
                    <a:pt x="19" y="40"/>
                  </a:lnTo>
                  <a:lnTo>
                    <a:pt x="21" y="43"/>
                  </a:lnTo>
                  <a:lnTo>
                    <a:pt x="14" y="45"/>
                  </a:lnTo>
                  <a:lnTo>
                    <a:pt x="14" y="47"/>
                  </a:lnTo>
                  <a:lnTo>
                    <a:pt x="17" y="50"/>
                  </a:lnTo>
                  <a:lnTo>
                    <a:pt x="10" y="50"/>
                  </a:lnTo>
                  <a:lnTo>
                    <a:pt x="12" y="52"/>
                  </a:lnTo>
                  <a:lnTo>
                    <a:pt x="10" y="52"/>
                  </a:lnTo>
                  <a:lnTo>
                    <a:pt x="12" y="55"/>
                  </a:lnTo>
                  <a:lnTo>
                    <a:pt x="14" y="55"/>
                  </a:lnTo>
                  <a:lnTo>
                    <a:pt x="14" y="57"/>
                  </a:lnTo>
                  <a:lnTo>
                    <a:pt x="19" y="55"/>
                  </a:lnTo>
                  <a:lnTo>
                    <a:pt x="19" y="59"/>
                  </a:lnTo>
                  <a:lnTo>
                    <a:pt x="31" y="59"/>
                  </a:lnTo>
                  <a:lnTo>
                    <a:pt x="26" y="64"/>
                  </a:lnTo>
                  <a:lnTo>
                    <a:pt x="24" y="62"/>
                  </a:lnTo>
                  <a:lnTo>
                    <a:pt x="21" y="69"/>
                  </a:lnTo>
                  <a:lnTo>
                    <a:pt x="21" y="69"/>
                  </a:lnTo>
                  <a:lnTo>
                    <a:pt x="19" y="73"/>
                  </a:lnTo>
                  <a:lnTo>
                    <a:pt x="12" y="78"/>
                  </a:lnTo>
                  <a:lnTo>
                    <a:pt x="14" y="78"/>
                  </a:lnTo>
                  <a:lnTo>
                    <a:pt x="19" y="76"/>
                  </a:lnTo>
                  <a:lnTo>
                    <a:pt x="21" y="78"/>
                  </a:lnTo>
                  <a:lnTo>
                    <a:pt x="26" y="78"/>
                  </a:lnTo>
                  <a:lnTo>
                    <a:pt x="29" y="73"/>
                  </a:lnTo>
                  <a:lnTo>
                    <a:pt x="29" y="76"/>
                  </a:lnTo>
                  <a:lnTo>
                    <a:pt x="33" y="76"/>
                  </a:lnTo>
                  <a:lnTo>
                    <a:pt x="24" y="78"/>
                  </a:lnTo>
                  <a:lnTo>
                    <a:pt x="17" y="78"/>
                  </a:lnTo>
                  <a:lnTo>
                    <a:pt x="17" y="81"/>
                  </a:lnTo>
                  <a:lnTo>
                    <a:pt x="12" y="83"/>
                  </a:lnTo>
                  <a:lnTo>
                    <a:pt x="12" y="85"/>
                  </a:lnTo>
                  <a:lnTo>
                    <a:pt x="12" y="88"/>
                  </a:lnTo>
                  <a:lnTo>
                    <a:pt x="14" y="88"/>
                  </a:lnTo>
                  <a:lnTo>
                    <a:pt x="10" y="88"/>
                  </a:lnTo>
                  <a:lnTo>
                    <a:pt x="7" y="85"/>
                  </a:lnTo>
                  <a:lnTo>
                    <a:pt x="7" y="88"/>
                  </a:lnTo>
                  <a:lnTo>
                    <a:pt x="5" y="85"/>
                  </a:lnTo>
                  <a:lnTo>
                    <a:pt x="0" y="90"/>
                  </a:lnTo>
                  <a:lnTo>
                    <a:pt x="0" y="90"/>
                  </a:lnTo>
                  <a:lnTo>
                    <a:pt x="14" y="90"/>
                  </a:lnTo>
                  <a:lnTo>
                    <a:pt x="10" y="92"/>
                  </a:lnTo>
                  <a:lnTo>
                    <a:pt x="5" y="95"/>
                  </a:lnTo>
                  <a:lnTo>
                    <a:pt x="2" y="99"/>
                  </a:lnTo>
                  <a:lnTo>
                    <a:pt x="5" y="99"/>
                  </a:lnTo>
                  <a:lnTo>
                    <a:pt x="7" y="102"/>
                  </a:lnTo>
                  <a:lnTo>
                    <a:pt x="17" y="97"/>
                  </a:lnTo>
                  <a:lnTo>
                    <a:pt x="10" y="102"/>
                  </a:lnTo>
                  <a:lnTo>
                    <a:pt x="5" y="104"/>
                  </a:lnTo>
                  <a:lnTo>
                    <a:pt x="10" y="104"/>
                  </a:lnTo>
                  <a:lnTo>
                    <a:pt x="17" y="102"/>
                  </a:lnTo>
                  <a:lnTo>
                    <a:pt x="17" y="104"/>
                  </a:lnTo>
                  <a:lnTo>
                    <a:pt x="12" y="107"/>
                  </a:lnTo>
                  <a:lnTo>
                    <a:pt x="14" y="107"/>
                  </a:lnTo>
                  <a:lnTo>
                    <a:pt x="14" y="109"/>
                  </a:lnTo>
                  <a:lnTo>
                    <a:pt x="19" y="107"/>
                  </a:lnTo>
                  <a:lnTo>
                    <a:pt x="21" y="109"/>
                  </a:lnTo>
                  <a:lnTo>
                    <a:pt x="29" y="109"/>
                  </a:lnTo>
                  <a:lnTo>
                    <a:pt x="33" y="107"/>
                  </a:lnTo>
                  <a:lnTo>
                    <a:pt x="40" y="102"/>
                  </a:lnTo>
                  <a:lnTo>
                    <a:pt x="38" y="99"/>
                  </a:lnTo>
                  <a:lnTo>
                    <a:pt x="43" y="99"/>
                  </a:lnTo>
                  <a:lnTo>
                    <a:pt x="40" y="102"/>
                  </a:lnTo>
                  <a:lnTo>
                    <a:pt x="45" y="102"/>
                  </a:lnTo>
                  <a:lnTo>
                    <a:pt x="47" y="97"/>
                  </a:lnTo>
                  <a:lnTo>
                    <a:pt x="50" y="97"/>
                  </a:lnTo>
                  <a:lnTo>
                    <a:pt x="52" y="95"/>
                  </a:lnTo>
                  <a:lnTo>
                    <a:pt x="64" y="92"/>
                  </a:lnTo>
                  <a:lnTo>
                    <a:pt x="64" y="90"/>
                  </a:lnTo>
                  <a:lnTo>
                    <a:pt x="66" y="92"/>
                  </a:lnTo>
                  <a:lnTo>
                    <a:pt x="69" y="90"/>
                  </a:lnTo>
                  <a:lnTo>
                    <a:pt x="71" y="92"/>
                  </a:lnTo>
                  <a:lnTo>
                    <a:pt x="76" y="92"/>
                  </a:lnTo>
                  <a:lnTo>
                    <a:pt x="73" y="88"/>
                  </a:lnTo>
                  <a:lnTo>
                    <a:pt x="76" y="85"/>
                  </a:lnTo>
                  <a:lnTo>
                    <a:pt x="78" y="81"/>
                  </a:lnTo>
                  <a:lnTo>
                    <a:pt x="78" y="78"/>
                  </a:lnTo>
                  <a:lnTo>
                    <a:pt x="81" y="76"/>
                  </a:lnTo>
                  <a:lnTo>
                    <a:pt x="83" y="71"/>
                  </a:lnTo>
                  <a:lnTo>
                    <a:pt x="81" y="62"/>
                  </a:lnTo>
                  <a:lnTo>
                    <a:pt x="78" y="59"/>
                  </a:lnTo>
                  <a:lnTo>
                    <a:pt x="81" y="59"/>
                  </a:lnTo>
                  <a:lnTo>
                    <a:pt x="81" y="55"/>
                  </a:lnTo>
                  <a:lnTo>
                    <a:pt x="78" y="50"/>
                  </a:lnTo>
                  <a:lnTo>
                    <a:pt x="78" y="45"/>
                  </a:lnTo>
                  <a:lnTo>
                    <a:pt x="76" y="43"/>
                  </a:lnTo>
                  <a:lnTo>
                    <a:pt x="78" y="40"/>
                  </a:lnTo>
                  <a:lnTo>
                    <a:pt x="81" y="43"/>
                  </a:lnTo>
                  <a:lnTo>
                    <a:pt x="76" y="38"/>
                  </a:lnTo>
                  <a:lnTo>
                    <a:pt x="73" y="38"/>
                  </a:lnTo>
                  <a:lnTo>
                    <a:pt x="69" y="31"/>
                  </a:lnTo>
                  <a:lnTo>
                    <a:pt x="64" y="28"/>
                  </a:lnTo>
                  <a:lnTo>
                    <a:pt x="62" y="28"/>
                  </a:lnTo>
                  <a:lnTo>
                    <a:pt x="59" y="36"/>
                  </a:lnTo>
                  <a:lnTo>
                    <a:pt x="57" y="36"/>
                  </a:lnTo>
                  <a:lnTo>
                    <a:pt x="47" y="28"/>
                  </a:lnTo>
                  <a:lnTo>
                    <a:pt x="52" y="19"/>
                  </a:lnTo>
                  <a:lnTo>
                    <a:pt x="57" y="19"/>
                  </a:lnTo>
                  <a:lnTo>
                    <a:pt x="57" y="14"/>
                  </a:lnTo>
                  <a:lnTo>
                    <a:pt x="62" y="12"/>
                  </a:lnTo>
                  <a:lnTo>
                    <a:pt x="62" y="12"/>
                  </a:lnTo>
                  <a:lnTo>
                    <a:pt x="62" y="12"/>
                  </a:lnTo>
                  <a:lnTo>
                    <a:pt x="64" y="7"/>
                  </a:lnTo>
                  <a:lnTo>
                    <a:pt x="69" y="7"/>
                  </a:lnTo>
                  <a:lnTo>
                    <a:pt x="64" y="5"/>
                  </a:lnTo>
                  <a:lnTo>
                    <a:pt x="62" y="0"/>
                  </a:lnTo>
                  <a:lnTo>
                    <a:pt x="62" y="5"/>
                  </a:lnTo>
                  <a:lnTo>
                    <a:pt x="59" y="5"/>
                  </a:lnTo>
                  <a:lnTo>
                    <a:pt x="59" y="10"/>
                  </a:lnTo>
                  <a:lnTo>
                    <a:pt x="57" y="12"/>
                  </a:lnTo>
                  <a:lnTo>
                    <a:pt x="57" y="10"/>
                  </a:lnTo>
                  <a:lnTo>
                    <a:pt x="59" y="7"/>
                  </a:lnTo>
                  <a:lnTo>
                    <a:pt x="57" y="5"/>
                  </a:lnTo>
                  <a:lnTo>
                    <a:pt x="55" y="5"/>
                  </a:lnTo>
                  <a:lnTo>
                    <a:pt x="55" y="7"/>
                  </a:lnTo>
                  <a:lnTo>
                    <a:pt x="52" y="7"/>
                  </a:lnTo>
                  <a:lnTo>
                    <a:pt x="50" y="5"/>
                  </a:lnTo>
                  <a:lnTo>
                    <a:pt x="45" y="7"/>
                  </a:lnTo>
                  <a:lnTo>
                    <a:pt x="45" y="10"/>
                  </a:lnTo>
                  <a:lnTo>
                    <a:pt x="43" y="10"/>
                  </a:lnTo>
                  <a:lnTo>
                    <a:pt x="43" y="14"/>
                  </a:lnTo>
                  <a:lnTo>
                    <a:pt x="45"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01" name="Freeform 804"/>
            <p:cNvSpPr>
              <a:spLocks/>
            </p:cNvSpPr>
            <p:nvPr/>
          </p:nvSpPr>
          <p:spPr bwMode="auto">
            <a:xfrm>
              <a:off x="5952863" y="3301718"/>
              <a:ext cx="1626" cy="4066"/>
            </a:xfrm>
            <a:custGeom>
              <a:avLst/>
              <a:gdLst>
                <a:gd name="T0" fmla="*/ 2 w 2"/>
                <a:gd name="T1" fmla="*/ 0 h 5"/>
                <a:gd name="T2" fmla="*/ 0 w 2"/>
                <a:gd name="T3" fmla="*/ 3 h 5"/>
                <a:gd name="T4" fmla="*/ 0 w 2"/>
                <a:gd name="T5" fmla="*/ 5 h 5"/>
                <a:gd name="T6" fmla="*/ 2 w 2"/>
                <a:gd name="T7" fmla="*/ 0 h 5"/>
              </a:gdLst>
              <a:ahLst/>
              <a:cxnLst>
                <a:cxn ang="0">
                  <a:pos x="T0" y="T1"/>
                </a:cxn>
                <a:cxn ang="0">
                  <a:pos x="T2" y="T3"/>
                </a:cxn>
                <a:cxn ang="0">
                  <a:pos x="T4" y="T5"/>
                </a:cxn>
                <a:cxn ang="0">
                  <a:pos x="T6" y="T7"/>
                </a:cxn>
              </a:cxnLst>
              <a:rect l="0" t="0" r="r" b="b"/>
              <a:pathLst>
                <a:path w="2" h="5">
                  <a:moveTo>
                    <a:pt x="2" y="0"/>
                  </a:moveTo>
                  <a:lnTo>
                    <a:pt x="0" y="3"/>
                  </a:lnTo>
                  <a:lnTo>
                    <a:pt x="0" y="5"/>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02" name="Freeform 805"/>
            <p:cNvSpPr>
              <a:spLocks/>
            </p:cNvSpPr>
            <p:nvPr/>
          </p:nvSpPr>
          <p:spPr bwMode="auto">
            <a:xfrm>
              <a:off x="5948795" y="3305785"/>
              <a:ext cx="1626" cy="5693"/>
            </a:xfrm>
            <a:custGeom>
              <a:avLst/>
              <a:gdLst>
                <a:gd name="T0" fmla="*/ 2 w 2"/>
                <a:gd name="T1" fmla="*/ 5 h 7"/>
                <a:gd name="T2" fmla="*/ 2 w 2"/>
                <a:gd name="T3" fmla="*/ 0 h 7"/>
                <a:gd name="T4" fmla="*/ 0 w 2"/>
                <a:gd name="T5" fmla="*/ 0 h 7"/>
                <a:gd name="T6" fmla="*/ 0 w 2"/>
                <a:gd name="T7" fmla="*/ 3 h 7"/>
                <a:gd name="T8" fmla="*/ 0 w 2"/>
                <a:gd name="T9" fmla="*/ 5 h 7"/>
                <a:gd name="T10" fmla="*/ 0 w 2"/>
                <a:gd name="T11" fmla="*/ 7 h 7"/>
                <a:gd name="T12" fmla="*/ 2 w 2"/>
                <a:gd name="T13" fmla="*/ 5 h 7"/>
              </a:gdLst>
              <a:ahLst/>
              <a:cxnLst>
                <a:cxn ang="0">
                  <a:pos x="T0" y="T1"/>
                </a:cxn>
                <a:cxn ang="0">
                  <a:pos x="T2" y="T3"/>
                </a:cxn>
                <a:cxn ang="0">
                  <a:pos x="T4" y="T5"/>
                </a:cxn>
                <a:cxn ang="0">
                  <a:pos x="T6" y="T7"/>
                </a:cxn>
                <a:cxn ang="0">
                  <a:pos x="T8" y="T9"/>
                </a:cxn>
                <a:cxn ang="0">
                  <a:pos x="T10" y="T11"/>
                </a:cxn>
                <a:cxn ang="0">
                  <a:pos x="T12" y="T13"/>
                </a:cxn>
              </a:cxnLst>
              <a:rect l="0" t="0" r="r" b="b"/>
              <a:pathLst>
                <a:path w="2" h="7">
                  <a:moveTo>
                    <a:pt x="2" y="5"/>
                  </a:moveTo>
                  <a:lnTo>
                    <a:pt x="2" y="0"/>
                  </a:lnTo>
                  <a:lnTo>
                    <a:pt x="0" y="0"/>
                  </a:lnTo>
                  <a:lnTo>
                    <a:pt x="0" y="3"/>
                  </a:lnTo>
                  <a:lnTo>
                    <a:pt x="0" y="5"/>
                  </a:lnTo>
                  <a:lnTo>
                    <a:pt x="0" y="7"/>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03" name="Freeform 806"/>
            <p:cNvSpPr>
              <a:spLocks/>
            </p:cNvSpPr>
            <p:nvPr/>
          </p:nvSpPr>
          <p:spPr bwMode="auto">
            <a:xfrm>
              <a:off x="5941477" y="3311477"/>
              <a:ext cx="8946" cy="9760"/>
            </a:xfrm>
            <a:custGeom>
              <a:avLst/>
              <a:gdLst>
                <a:gd name="T0" fmla="*/ 7 w 11"/>
                <a:gd name="T1" fmla="*/ 10 h 12"/>
                <a:gd name="T2" fmla="*/ 9 w 11"/>
                <a:gd name="T3" fmla="*/ 12 h 12"/>
                <a:gd name="T4" fmla="*/ 9 w 11"/>
                <a:gd name="T5" fmla="*/ 12 h 12"/>
                <a:gd name="T6" fmla="*/ 9 w 11"/>
                <a:gd name="T7" fmla="*/ 10 h 12"/>
                <a:gd name="T8" fmla="*/ 11 w 11"/>
                <a:gd name="T9" fmla="*/ 7 h 12"/>
                <a:gd name="T10" fmla="*/ 11 w 11"/>
                <a:gd name="T11" fmla="*/ 5 h 12"/>
                <a:gd name="T12" fmla="*/ 11 w 11"/>
                <a:gd name="T13" fmla="*/ 3 h 12"/>
                <a:gd name="T14" fmla="*/ 9 w 11"/>
                <a:gd name="T15" fmla="*/ 3 h 12"/>
                <a:gd name="T16" fmla="*/ 7 w 11"/>
                <a:gd name="T17" fmla="*/ 0 h 12"/>
                <a:gd name="T18" fmla="*/ 7 w 11"/>
                <a:gd name="T19" fmla="*/ 3 h 12"/>
                <a:gd name="T20" fmla="*/ 7 w 11"/>
                <a:gd name="T21" fmla="*/ 5 h 12"/>
                <a:gd name="T22" fmla="*/ 7 w 11"/>
                <a:gd name="T23" fmla="*/ 5 h 12"/>
                <a:gd name="T24" fmla="*/ 2 w 11"/>
                <a:gd name="T25" fmla="*/ 5 h 12"/>
                <a:gd name="T26" fmla="*/ 0 w 11"/>
                <a:gd name="T27" fmla="*/ 7 h 12"/>
                <a:gd name="T28" fmla="*/ 2 w 11"/>
                <a:gd name="T29" fmla="*/ 10 h 12"/>
                <a:gd name="T30" fmla="*/ 7 w 11"/>
                <a:gd name="T31"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 h="12">
                  <a:moveTo>
                    <a:pt x="7" y="10"/>
                  </a:moveTo>
                  <a:lnTo>
                    <a:pt x="9" y="12"/>
                  </a:lnTo>
                  <a:lnTo>
                    <a:pt x="9" y="12"/>
                  </a:lnTo>
                  <a:lnTo>
                    <a:pt x="9" y="10"/>
                  </a:lnTo>
                  <a:lnTo>
                    <a:pt x="11" y="7"/>
                  </a:lnTo>
                  <a:lnTo>
                    <a:pt x="11" y="5"/>
                  </a:lnTo>
                  <a:lnTo>
                    <a:pt x="11" y="3"/>
                  </a:lnTo>
                  <a:lnTo>
                    <a:pt x="9" y="3"/>
                  </a:lnTo>
                  <a:lnTo>
                    <a:pt x="7" y="0"/>
                  </a:lnTo>
                  <a:lnTo>
                    <a:pt x="7" y="3"/>
                  </a:lnTo>
                  <a:lnTo>
                    <a:pt x="7" y="5"/>
                  </a:lnTo>
                  <a:lnTo>
                    <a:pt x="7" y="5"/>
                  </a:lnTo>
                  <a:lnTo>
                    <a:pt x="2" y="5"/>
                  </a:lnTo>
                  <a:lnTo>
                    <a:pt x="0" y="7"/>
                  </a:lnTo>
                  <a:lnTo>
                    <a:pt x="2" y="10"/>
                  </a:lnTo>
                  <a:lnTo>
                    <a:pt x="7"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04" name="Freeform 807"/>
            <p:cNvSpPr>
              <a:spLocks/>
            </p:cNvSpPr>
            <p:nvPr/>
          </p:nvSpPr>
          <p:spPr bwMode="auto">
            <a:xfrm>
              <a:off x="5878042" y="3363527"/>
              <a:ext cx="117112" cy="200065"/>
            </a:xfrm>
            <a:custGeom>
              <a:avLst/>
              <a:gdLst>
                <a:gd name="T0" fmla="*/ 9 w 144"/>
                <a:gd name="T1" fmla="*/ 38 h 246"/>
                <a:gd name="T2" fmla="*/ 11 w 144"/>
                <a:gd name="T3" fmla="*/ 43 h 246"/>
                <a:gd name="T4" fmla="*/ 9 w 144"/>
                <a:gd name="T5" fmla="*/ 50 h 246"/>
                <a:gd name="T6" fmla="*/ 7 w 144"/>
                <a:gd name="T7" fmla="*/ 55 h 246"/>
                <a:gd name="T8" fmla="*/ 16 w 144"/>
                <a:gd name="T9" fmla="*/ 55 h 246"/>
                <a:gd name="T10" fmla="*/ 9 w 144"/>
                <a:gd name="T11" fmla="*/ 74 h 246"/>
                <a:gd name="T12" fmla="*/ 7 w 144"/>
                <a:gd name="T13" fmla="*/ 92 h 246"/>
                <a:gd name="T14" fmla="*/ 11 w 144"/>
                <a:gd name="T15" fmla="*/ 74 h 246"/>
                <a:gd name="T16" fmla="*/ 18 w 144"/>
                <a:gd name="T17" fmla="*/ 74 h 246"/>
                <a:gd name="T18" fmla="*/ 23 w 144"/>
                <a:gd name="T19" fmla="*/ 76 h 246"/>
                <a:gd name="T20" fmla="*/ 21 w 144"/>
                <a:gd name="T21" fmla="*/ 104 h 246"/>
                <a:gd name="T22" fmla="*/ 30 w 144"/>
                <a:gd name="T23" fmla="*/ 109 h 246"/>
                <a:gd name="T24" fmla="*/ 44 w 144"/>
                <a:gd name="T25" fmla="*/ 104 h 246"/>
                <a:gd name="T26" fmla="*/ 54 w 144"/>
                <a:gd name="T27" fmla="*/ 126 h 246"/>
                <a:gd name="T28" fmla="*/ 56 w 144"/>
                <a:gd name="T29" fmla="*/ 147 h 246"/>
                <a:gd name="T30" fmla="*/ 54 w 144"/>
                <a:gd name="T31" fmla="*/ 152 h 246"/>
                <a:gd name="T32" fmla="*/ 30 w 144"/>
                <a:gd name="T33" fmla="*/ 161 h 246"/>
                <a:gd name="T34" fmla="*/ 35 w 144"/>
                <a:gd name="T35" fmla="*/ 166 h 246"/>
                <a:gd name="T36" fmla="*/ 28 w 144"/>
                <a:gd name="T37" fmla="*/ 185 h 246"/>
                <a:gd name="T38" fmla="*/ 14 w 144"/>
                <a:gd name="T39" fmla="*/ 197 h 246"/>
                <a:gd name="T40" fmla="*/ 33 w 144"/>
                <a:gd name="T41" fmla="*/ 197 h 246"/>
                <a:gd name="T42" fmla="*/ 44 w 144"/>
                <a:gd name="T43" fmla="*/ 204 h 246"/>
                <a:gd name="T44" fmla="*/ 68 w 144"/>
                <a:gd name="T45" fmla="*/ 197 h 246"/>
                <a:gd name="T46" fmla="*/ 40 w 144"/>
                <a:gd name="T47" fmla="*/ 211 h 246"/>
                <a:gd name="T48" fmla="*/ 23 w 144"/>
                <a:gd name="T49" fmla="*/ 230 h 246"/>
                <a:gd name="T50" fmla="*/ 4 w 144"/>
                <a:gd name="T51" fmla="*/ 242 h 246"/>
                <a:gd name="T52" fmla="*/ 16 w 144"/>
                <a:gd name="T53" fmla="*/ 242 h 246"/>
                <a:gd name="T54" fmla="*/ 30 w 144"/>
                <a:gd name="T55" fmla="*/ 234 h 246"/>
                <a:gd name="T56" fmla="*/ 44 w 144"/>
                <a:gd name="T57" fmla="*/ 237 h 246"/>
                <a:gd name="T58" fmla="*/ 59 w 144"/>
                <a:gd name="T59" fmla="*/ 225 h 246"/>
                <a:gd name="T60" fmla="*/ 82 w 144"/>
                <a:gd name="T61" fmla="*/ 223 h 246"/>
                <a:gd name="T62" fmla="*/ 99 w 144"/>
                <a:gd name="T63" fmla="*/ 223 h 246"/>
                <a:gd name="T64" fmla="*/ 125 w 144"/>
                <a:gd name="T65" fmla="*/ 218 h 246"/>
                <a:gd name="T66" fmla="*/ 139 w 144"/>
                <a:gd name="T67" fmla="*/ 208 h 246"/>
                <a:gd name="T68" fmla="*/ 122 w 144"/>
                <a:gd name="T69" fmla="*/ 204 h 246"/>
                <a:gd name="T70" fmla="*/ 127 w 144"/>
                <a:gd name="T71" fmla="*/ 199 h 246"/>
                <a:gd name="T72" fmla="*/ 134 w 144"/>
                <a:gd name="T73" fmla="*/ 192 h 246"/>
                <a:gd name="T74" fmla="*/ 134 w 144"/>
                <a:gd name="T75" fmla="*/ 187 h 246"/>
                <a:gd name="T76" fmla="*/ 134 w 144"/>
                <a:gd name="T77" fmla="*/ 159 h 246"/>
                <a:gd name="T78" fmla="*/ 115 w 144"/>
                <a:gd name="T79" fmla="*/ 156 h 246"/>
                <a:gd name="T80" fmla="*/ 99 w 144"/>
                <a:gd name="T81" fmla="*/ 140 h 246"/>
                <a:gd name="T82" fmla="*/ 106 w 144"/>
                <a:gd name="T83" fmla="*/ 140 h 246"/>
                <a:gd name="T84" fmla="*/ 104 w 144"/>
                <a:gd name="T85" fmla="*/ 126 h 246"/>
                <a:gd name="T86" fmla="*/ 85 w 144"/>
                <a:gd name="T87" fmla="*/ 109 h 246"/>
                <a:gd name="T88" fmla="*/ 66 w 144"/>
                <a:gd name="T89" fmla="*/ 76 h 246"/>
                <a:gd name="T90" fmla="*/ 42 w 144"/>
                <a:gd name="T91" fmla="*/ 74 h 246"/>
                <a:gd name="T92" fmla="*/ 61 w 144"/>
                <a:gd name="T93" fmla="*/ 66 h 246"/>
                <a:gd name="T94" fmla="*/ 56 w 144"/>
                <a:gd name="T95" fmla="*/ 62 h 246"/>
                <a:gd name="T96" fmla="*/ 68 w 144"/>
                <a:gd name="T97" fmla="*/ 43 h 246"/>
                <a:gd name="T98" fmla="*/ 59 w 144"/>
                <a:gd name="T99" fmla="*/ 26 h 246"/>
                <a:gd name="T100" fmla="*/ 42 w 144"/>
                <a:gd name="T101" fmla="*/ 29 h 246"/>
                <a:gd name="T102" fmla="*/ 37 w 144"/>
                <a:gd name="T103" fmla="*/ 24 h 246"/>
                <a:gd name="T104" fmla="*/ 52 w 144"/>
                <a:gd name="T105" fmla="*/ 5 h 246"/>
                <a:gd name="T106" fmla="*/ 40 w 144"/>
                <a:gd name="T107" fmla="*/ 3 h 246"/>
                <a:gd name="T108" fmla="*/ 26 w 144"/>
                <a:gd name="T109" fmla="*/ 5 h 246"/>
                <a:gd name="T110" fmla="*/ 18 w 144"/>
                <a:gd name="T111" fmla="*/ 10 h 246"/>
                <a:gd name="T112" fmla="*/ 16 w 144"/>
                <a:gd name="T113" fmla="*/ 21 h 246"/>
                <a:gd name="T114" fmla="*/ 7 w 144"/>
                <a:gd name="T115" fmla="*/ 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4" h="246">
                  <a:moveTo>
                    <a:pt x="7" y="31"/>
                  </a:moveTo>
                  <a:lnTo>
                    <a:pt x="7" y="36"/>
                  </a:lnTo>
                  <a:lnTo>
                    <a:pt x="7" y="36"/>
                  </a:lnTo>
                  <a:lnTo>
                    <a:pt x="14" y="36"/>
                  </a:lnTo>
                  <a:lnTo>
                    <a:pt x="9" y="38"/>
                  </a:lnTo>
                  <a:lnTo>
                    <a:pt x="9" y="38"/>
                  </a:lnTo>
                  <a:lnTo>
                    <a:pt x="9" y="38"/>
                  </a:lnTo>
                  <a:lnTo>
                    <a:pt x="14" y="38"/>
                  </a:lnTo>
                  <a:lnTo>
                    <a:pt x="11" y="38"/>
                  </a:lnTo>
                  <a:lnTo>
                    <a:pt x="14" y="40"/>
                  </a:lnTo>
                  <a:lnTo>
                    <a:pt x="11" y="38"/>
                  </a:lnTo>
                  <a:lnTo>
                    <a:pt x="11" y="40"/>
                  </a:lnTo>
                  <a:lnTo>
                    <a:pt x="9" y="43"/>
                  </a:lnTo>
                  <a:lnTo>
                    <a:pt x="11" y="43"/>
                  </a:lnTo>
                  <a:lnTo>
                    <a:pt x="9" y="43"/>
                  </a:lnTo>
                  <a:lnTo>
                    <a:pt x="9" y="45"/>
                  </a:lnTo>
                  <a:lnTo>
                    <a:pt x="11" y="45"/>
                  </a:lnTo>
                  <a:lnTo>
                    <a:pt x="11" y="48"/>
                  </a:lnTo>
                  <a:lnTo>
                    <a:pt x="7" y="45"/>
                  </a:lnTo>
                  <a:lnTo>
                    <a:pt x="7" y="48"/>
                  </a:lnTo>
                  <a:lnTo>
                    <a:pt x="9" y="50"/>
                  </a:lnTo>
                  <a:lnTo>
                    <a:pt x="7" y="52"/>
                  </a:lnTo>
                  <a:lnTo>
                    <a:pt x="4" y="52"/>
                  </a:lnTo>
                  <a:lnTo>
                    <a:pt x="2" y="52"/>
                  </a:lnTo>
                  <a:lnTo>
                    <a:pt x="0" y="55"/>
                  </a:lnTo>
                  <a:lnTo>
                    <a:pt x="2" y="55"/>
                  </a:lnTo>
                  <a:lnTo>
                    <a:pt x="4" y="55"/>
                  </a:lnTo>
                  <a:lnTo>
                    <a:pt x="7" y="55"/>
                  </a:lnTo>
                  <a:lnTo>
                    <a:pt x="7" y="57"/>
                  </a:lnTo>
                  <a:lnTo>
                    <a:pt x="4" y="57"/>
                  </a:lnTo>
                  <a:lnTo>
                    <a:pt x="7" y="59"/>
                  </a:lnTo>
                  <a:lnTo>
                    <a:pt x="9" y="59"/>
                  </a:lnTo>
                  <a:lnTo>
                    <a:pt x="9" y="59"/>
                  </a:lnTo>
                  <a:lnTo>
                    <a:pt x="18" y="52"/>
                  </a:lnTo>
                  <a:lnTo>
                    <a:pt x="16" y="55"/>
                  </a:lnTo>
                  <a:lnTo>
                    <a:pt x="18" y="55"/>
                  </a:lnTo>
                  <a:lnTo>
                    <a:pt x="16" y="57"/>
                  </a:lnTo>
                  <a:lnTo>
                    <a:pt x="14" y="62"/>
                  </a:lnTo>
                  <a:lnTo>
                    <a:pt x="14" y="62"/>
                  </a:lnTo>
                  <a:lnTo>
                    <a:pt x="11" y="66"/>
                  </a:lnTo>
                  <a:lnTo>
                    <a:pt x="11" y="69"/>
                  </a:lnTo>
                  <a:lnTo>
                    <a:pt x="9" y="74"/>
                  </a:lnTo>
                  <a:lnTo>
                    <a:pt x="11" y="78"/>
                  </a:lnTo>
                  <a:lnTo>
                    <a:pt x="9" y="81"/>
                  </a:lnTo>
                  <a:lnTo>
                    <a:pt x="9" y="81"/>
                  </a:lnTo>
                  <a:lnTo>
                    <a:pt x="11" y="81"/>
                  </a:lnTo>
                  <a:lnTo>
                    <a:pt x="9" y="85"/>
                  </a:lnTo>
                  <a:lnTo>
                    <a:pt x="9" y="90"/>
                  </a:lnTo>
                  <a:lnTo>
                    <a:pt x="7" y="92"/>
                  </a:lnTo>
                  <a:lnTo>
                    <a:pt x="7" y="95"/>
                  </a:lnTo>
                  <a:lnTo>
                    <a:pt x="11" y="95"/>
                  </a:lnTo>
                  <a:lnTo>
                    <a:pt x="11" y="90"/>
                  </a:lnTo>
                  <a:lnTo>
                    <a:pt x="11" y="88"/>
                  </a:lnTo>
                  <a:lnTo>
                    <a:pt x="11" y="83"/>
                  </a:lnTo>
                  <a:lnTo>
                    <a:pt x="14" y="81"/>
                  </a:lnTo>
                  <a:lnTo>
                    <a:pt x="11" y="74"/>
                  </a:lnTo>
                  <a:lnTo>
                    <a:pt x="14" y="74"/>
                  </a:lnTo>
                  <a:lnTo>
                    <a:pt x="18" y="69"/>
                  </a:lnTo>
                  <a:lnTo>
                    <a:pt x="16" y="74"/>
                  </a:lnTo>
                  <a:lnTo>
                    <a:pt x="14" y="78"/>
                  </a:lnTo>
                  <a:lnTo>
                    <a:pt x="16" y="78"/>
                  </a:lnTo>
                  <a:lnTo>
                    <a:pt x="16" y="76"/>
                  </a:lnTo>
                  <a:lnTo>
                    <a:pt x="18" y="74"/>
                  </a:lnTo>
                  <a:lnTo>
                    <a:pt x="21" y="78"/>
                  </a:lnTo>
                  <a:lnTo>
                    <a:pt x="23" y="74"/>
                  </a:lnTo>
                  <a:lnTo>
                    <a:pt x="21" y="71"/>
                  </a:lnTo>
                  <a:lnTo>
                    <a:pt x="23" y="69"/>
                  </a:lnTo>
                  <a:lnTo>
                    <a:pt x="23" y="74"/>
                  </a:lnTo>
                  <a:lnTo>
                    <a:pt x="28" y="76"/>
                  </a:lnTo>
                  <a:lnTo>
                    <a:pt x="23" y="76"/>
                  </a:lnTo>
                  <a:lnTo>
                    <a:pt x="23" y="81"/>
                  </a:lnTo>
                  <a:lnTo>
                    <a:pt x="23" y="85"/>
                  </a:lnTo>
                  <a:lnTo>
                    <a:pt x="26" y="85"/>
                  </a:lnTo>
                  <a:lnTo>
                    <a:pt x="26" y="90"/>
                  </a:lnTo>
                  <a:lnTo>
                    <a:pt x="23" y="92"/>
                  </a:lnTo>
                  <a:lnTo>
                    <a:pt x="21" y="102"/>
                  </a:lnTo>
                  <a:lnTo>
                    <a:pt x="21" y="104"/>
                  </a:lnTo>
                  <a:lnTo>
                    <a:pt x="18" y="104"/>
                  </a:lnTo>
                  <a:lnTo>
                    <a:pt x="18" y="107"/>
                  </a:lnTo>
                  <a:lnTo>
                    <a:pt x="23" y="114"/>
                  </a:lnTo>
                  <a:lnTo>
                    <a:pt x="21" y="109"/>
                  </a:lnTo>
                  <a:lnTo>
                    <a:pt x="23" y="107"/>
                  </a:lnTo>
                  <a:lnTo>
                    <a:pt x="30" y="111"/>
                  </a:lnTo>
                  <a:lnTo>
                    <a:pt x="30" y="109"/>
                  </a:lnTo>
                  <a:lnTo>
                    <a:pt x="28" y="107"/>
                  </a:lnTo>
                  <a:lnTo>
                    <a:pt x="30" y="107"/>
                  </a:lnTo>
                  <a:lnTo>
                    <a:pt x="35" y="109"/>
                  </a:lnTo>
                  <a:lnTo>
                    <a:pt x="40" y="109"/>
                  </a:lnTo>
                  <a:lnTo>
                    <a:pt x="40" y="107"/>
                  </a:lnTo>
                  <a:lnTo>
                    <a:pt x="42" y="107"/>
                  </a:lnTo>
                  <a:lnTo>
                    <a:pt x="44" y="104"/>
                  </a:lnTo>
                  <a:lnTo>
                    <a:pt x="54" y="104"/>
                  </a:lnTo>
                  <a:lnTo>
                    <a:pt x="47" y="107"/>
                  </a:lnTo>
                  <a:lnTo>
                    <a:pt x="44" y="116"/>
                  </a:lnTo>
                  <a:lnTo>
                    <a:pt x="49" y="126"/>
                  </a:lnTo>
                  <a:lnTo>
                    <a:pt x="52" y="126"/>
                  </a:lnTo>
                  <a:lnTo>
                    <a:pt x="52" y="130"/>
                  </a:lnTo>
                  <a:lnTo>
                    <a:pt x="54" y="126"/>
                  </a:lnTo>
                  <a:lnTo>
                    <a:pt x="59" y="126"/>
                  </a:lnTo>
                  <a:lnTo>
                    <a:pt x="56" y="130"/>
                  </a:lnTo>
                  <a:lnTo>
                    <a:pt x="59" y="133"/>
                  </a:lnTo>
                  <a:lnTo>
                    <a:pt x="54" y="135"/>
                  </a:lnTo>
                  <a:lnTo>
                    <a:pt x="56" y="140"/>
                  </a:lnTo>
                  <a:lnTo>
                    <a:pt x="54" y="145"/>
                  </a:lnTo>
                  <a:lnTo>
                    <a:pt x="56" y="147"/>
                  </a:lnTo>
                  <a:lnTo>
                    <a:pt x="59" y="149"/>
                  </a:lnTo>
                  <a:lnTo>
                    <a:pt x="61" y="149"/>
                  </a:lnTo>
                  <a:lnTo>
                    <a:pt x="59" y="152"/>
                  </a:lnTo>
                  <a:lnTo>
                    <a:pt x="56" y="152"/>
                  </a:lnTo>
                  <a:lnTo>
                    <a:pt x="54" y="149"/>
                  </a:lnTo>
                  <a:lnTo>
                    <a:pt x="52" y="149"/>
                  </a:lnTo>
                  <a:lnTo>
                    <a:pt x="54" y="152"/>
                  </a:lnTo>
                  <a:lnTo>
                    <a:pt x="56" y="154"/>
                  </a:lnTo>
                  <a:lnTo>
                    <a:pt x="54" y="154"/>
                  </a:lnTo>
                  <a:lnTo>
                    <a:pt x="49" y="152"/>
                  </a:lnTo>
                  <a:lnTo>
                    <a:pt x="44" y="152"/>
                  </a:lnTo>
                  <a:lnTo>
                    <a:pt x="40" y="152"/>
                  </a:lnTo>
                  <a:lnTo>
                    <a:pt x="35" y="156"/>
                  </a:lnTo>
                  <a:lnTo>
                    <a:pt x="30" y="161"/>
                  </a:lnTo>
                  <a:lnTo>
                    <a:pt x="26" y="163"/>
                  </a:lnTo>
                  <a:lnTo>
                    <a:pt x="23" y="166"/>
                  </a:lnTo>
                  <a:lnTo>
                    <a:pt x="28" y="166"/>
                  </a:lnTo>
                  <a:lnTo>
                    <a:pt x="28" y="166"/>
                  </a:lnTo>
                  <a:lnTo>
                    <a:pt x="28" y="163"/>
                  </a:lnTo>
                  <a:lnTo>
                    <a:pt x="35" y="163"/>
                  </a:lnTo>
                  <a:lnTo>
                    <a:pt x="35" y="166"/>
                  </a:lnTo>
                  <a:lnTo>
                    <a:pt x="37" y="168"/>
                  </a:lnTo>
                  <a:lnTo>
                    <a:pt x="35" y="171"/>
                  </a:lnTo>
                  <a:lnTo>
                    <a:pt x="37" y="173"/>
                  </a:lnTo>
                  <a:lnTo>
                    <a:pt x="37" y="173"/>
                  </a:lnTo>
                  <a:lnTo>
                    <a:pt x="33" y="182"/>
                  </a:lnTo>
                  <a:lnTo>
                    <a:pt x="30" y="182"/>
                  </a:lnTo>
                  <a:lnTo>
                    <a:pt x="28" y="185"/>
                  </a:lnTo>
                  <a:lnTo>
                    <a:pt x="26" y="185"/>
                  </a:lnTo>
                  <a:lnTo>
                    <a:pt x="21" y="189"/>
                  </a:lnTo>
                  <a:lnTo>
                    <a:pt x="18" y="189"/>
                  </a:lnTo>
                  <a:lnTo>
                    <a:pt x="14" y="192"/>
                  </a:lnTo>
                  <a:lnTo>
                    <a:pt x="18" y="192"/>
                  </a:lnTo>
                  <a:lnTo>
                    <a:pt x="18" y="194"/>
                  </a:lnTo>
                  <a:lnTo>
                    <a:pt x="14" y="197"/>
                  </a:lnTo>
                  <a:lnTo>
                    <a:pt x="21" y="197"/>
                  </a:lnTo>
                  <a:lnTo>
                    <a:pt x="18" y="199"/>
                  </a:lnTo>
                  <a:lnTo>
                    <a:pt x="21" y="199"/>
                  </a:lnTo>
                  <a:lnTo>
                    <a:pt x="23" y="199"/>
                  </a:lnTo>
                  <a:lnTo>
                    <a:pt x="26" y="197"/>
                  </a:lnTo>
                  <a:lnTo>
                    <a:pt x="33" y="194"/>
                  </a:lnTo>
                  <a:lnTo>
                    <a:pt x="33" y="197"/>
                  </a:lnTo>
                  <a:lnTo>
                    <a:pt x="37" y="199"/>
                  </a:lnTo>
                  <a:lnTo>
                    <a:pt x="33" y="199"/>
                  </a:lnTo>
                  <a:lnTo>
                    <a:pt x="33" y="201"/>
                  </a:lnTo>
                  <a:lnTo>
                    <a:pt x="37" y="201"/>
                  </a:lnTo>
                  <a:lnTo>
                    <a:pt x="37" y="201"/>
                  </a:lnTo>
                  <a:lnTo>
                    <a:pt x="42" y="199"/>
                  </a:lnTo>
                  <a:lnTo>
                    <a:pt x="44" y="204"/>
                  </a:lnTo>
                  <a:lnTo>
                    <a:pt x="47" y="206"/>
                  </a:lnTo>
                  <a:lnTo>
                    <a:pt x="54" y="206"/>
                  </a:lnTo>
                  <a:lnTo>
                    <a:pt x="54" y="204"/>
                  </a:lnTo>
                  <a:lnTo>
                    <a:pt x="59" y="201"/>
                  </a:lnTo>
                  <a:lnTo>
                    <a:pt x="61" y="201"/>
                  </a:lnTo>
                  <a:lnTo>
                    <a:pt x="63" y="199"/>
                  </a:lnTo>
                  <a:lnTo>
                    <a:pt x="68" y="197"/>
                  </a:lnTo>
                  <a:lnTo>
                    <a:pt x="63" y="201"/>
                  </a:lnTo>
                  <a:lnTo>
                    <a:pt x="56" y="206"/>
                  </a:lnTo>
                  <a:lnTo>
                    <a:pt x="56" y="213"/>
                  </a:lnTo>
                  <a:lnTo>
                    <a:pt x="54" y="211"/>
                  </a:lnTo>
                  <a:lnTo>
                    <a:pt x="52" y="213"/>
                  </a:lnTo>
                  <a:lnTo>
                    <a:pt x="49" y="211"/>
                  </a:lnTo>
                  <a:lnTo>
                    <a:pt x="40" y="211"/>
                  </a:lnTo>
                  <a:lnTo>
                    <a:pt x="33" y="211"/>
                  </a:lnTo>
                  <a:lnTo>
                    <a:pt x="35" y="216"/>
                  </a:lnTo>
                  <a:lnTo>
                    <a:pt x="30" y="218"/>
                  </a:lnTo>
                  <a:lnTo>
                    <a:pt x="28" y="218"/>
                  </a:lnTo>
                  <a:lnTo>
                    <a:pt x="28" y="225"/>
                  </a:lnTo>
                  <a:lnTo>
                    <a:pt x="23" y="227"/>
                  </a:lnTo>
                  <a:lnTo>
                    <a:pt x="23" y="230"/>
                  </a:lnTo>
                  <a:lnTo>
                    <a:pt x="18" y="230"/>
                  </a:lnTo>
                  <a:lnTo>
                    <a:pt x="18" y="234"/>
                  </a:lnTo>
                  <a:lnTo>
                    <a:pt x="16" y="234"/>
                  </a:lnTo>
                  <a:lnTo>
                    <a:pt x="16" y="237"/>
                  </a:lnTo>
                  <a:lnTo>
                    <a:pt x="11" y="239"/>
                  </a:lnTo>
                  <a:lnTo>
                    <a:pt x="9" y="239"/>
                  </a:lnTo>
                  <a:lnTo>
                    <a:pt x="4" y="242"/>
                  </a:lnTo>
                  <a:lnTo>
                    <a:pt x="4" y="244"/>
                  </a:lnTo>
                  <a:lnTo>
                    <a:pt x="9" y="244"/>
                  </a:lnTo>
                  <a:lnTo>
                    <a:pt x="9" y="242"/>
                  </a:lnTo>
                  <a:lnTo>
                    <a:pt x="14" y="244"/>
                  </a:lnTo>
                  <a:lnTo>
                    <a:pt x="16" y="246"/>
                  </a:lnTo>
                  <a:lnTo>
                    <a:pt x="18" y="244"/>
                  </a:lnTo>
                  <a:lnTo>
                    <a:pt x="16" y="242"/>
                  </a:lnTo>
                  <a:lnTo>
                    <a:pt x="18" y="239"/>
                  </a:lnTo>
                  <a:lnTo>
                    <a:pt x="18" y="242"/>
                  </a:lnTo>
                  <a:lnTo>
                    <a:pt x="21" y="239"/>
                  </a:lnTo>
                  <a:lnTo>
                    <a:pt x="23" y="239"/>
                  </a:lnTo>
                  <a:lnTo>
                    <a:pt x="26" y="237"/>
                  </a:lnTo>
                  <a:lnTo>
                    <a:pt x="28" y="237"/>
                  </a:lnTo>
                  <a:lnTo>
                    <a:pt x="30" y="234"/>
                  </a:lnTo>
                  <a:lnTo>
                    <a:pt x="33" y="237"/>
                  </a:lnTo>
                  <a:lnTo>
                    <a:pt x="35" y="234"/>
                  </a:lnTo>
                  <a:lnTo>
                    <a:pt x="37" y="237"/>
                  </a:lnTo>
                  <a:lnTo>
                    <a:pt x="40" y="237"/>
                  </a:lnTo>
                  <a:lnTo>
                    <a:pt x="42" y="239"/>
                  </a:lnTo>
                  <a:lnTo>
                    <a:pt x="44" y="239"/>
                  </a:lnTo>
                  <a:lnTo>
                    <a:pt x="44" y="237"/>
                  </a:lnTo>
                  <a:lnTo>
                    <a:pt x="47" y="237"/>
                  </a:lnTo>
                  <a:lnTo>
                    <a:pt x="47" y="234"/>
                  </a:lnTo>
                  <a:lnTo>
                    <a:pt x="47" y="230"/>
                  </a:lnTo>
                  <a:lnTo>
                    <a:pt x="49" y="227"/>
                  </a:lnTo>
                  <a:lnTo>
                    <a:pt x="52" y="227"/>
                  </a:lnTo>
                  <a:lnTo>
                    <a:pt x="52" y="227"/>
                  </a:lnTo>
                  <a:lnTo>
                    <a:pt x="59" y="225"/>
                  </a:lnTo>
                  <a:lnTo>
                    <a:pt x="63" y="225"/>
                  </a:lnTo>
                  <a:lnTo>
                    <a:pt x="68" y="227"/>
                  </a:lnTo>
                  <a:lnTo>
                    <a:pt x="68" y="227"/>
                  </a:lnTo>
                  <a:lnTo>
                    <a:pt x="73" y="227"/>
                  </a:lnTo>
                  <a:lnTo>
                    <a:pt x="75" y="230"/>
                  </a:lnTo>
                  <a:lnTo>
                    <a:pt x="78" y="225"/>
                  </a:lnTo>
                  <a:lnTo>
                    <a:pt x="82" y="223"/>
                  </a:lnTo>
                  <a:lnTo>
                    <a:pt x="85" y="225"/>
                  </a:lnTo>
                  <a:lnTo>
                    <a:pt x="89" y="223"/>
                  </a:lnTo>
                  <a:lnTo>
                    <a:pt x="92" y="223"/>
                  </a:lnTo>
                  <a:lnTo>
                    <a:pt x="94" y="223"/>
                  </a:lnTo>
                  <a:lnTo>
                    <a:pt x="96" y="220"/>
                  </a:lnTo>
                  <a:lnTo>
                    <a:pt x="96" y="223"/>
                  </a:lnTo>
                  <a:lnTo>
                    <a:pt x="99" y="223"/>
                  </a:lnTo>
                  <a:lnTo>
                    <a:pt x="101" y="220"/>
                  </a:lnTo>
                  <a:lnTo>
                    <a:pt x="108" y="220"/>
                  </a:lnTo>
                  <a:lnTo>
                    <a:pt x="113" y="220"/>
                  </a:lnTo>
                  <a:lnTo>
                    <a:pt x="115" y="223"/>
                  </a:lnTo>
                  <a:lnTo>
                    <a:pt x="118" y="223"/>
                  </a:lnTo>
                  <a:lnTo>
                    <a:pt x="122" y="220"/>
                  </a:lnTo>
                  <a:lnTo>
                    <a:pt x="125" y="218"/>
                  </a:lnTo>
                  <a:lnTo>
                    <a:pt x="127" y="216"/>
                  </a:lnTo>
                  <a:lnTo>
                    <a:pt x="130" y="216"/>
                  </a:lnTo>
                  <a:lnTo>
                    <a:pt x="132" y="216"/>
                  </a:lnTo>
                  <a:lnTo>
                    <a:pt x="132" y="213"/>
                  </a:lnTo>
                  <a:lnTo>
                    <a:pt x="137" y="211"/>
                  </a:lnTo>
                  <a:lnTo>
                    <a:pt x="139" y="211"/>
                  </a:lnTo>
                  <a:lnTo>
                    <a:pt x="139" y="208"/>
                  </a:lnTo>
                  <a:lnTo>
                    <a:pt x="139" y="206"/>
                  </a:lnTo>
                  <a:lnTo>
                    <a:pt x="139" y="204"/>
                  </a:lnTo>
                  <a:lnTo>
                    <a:pt x="134" y="204"/>
                  </a:lnTo>
                  <a:lnTo>
                    <a:pt x="130" y="204"/>
                  </a:lnTo>
                  <a:lnTo>
                    <a:pt x="127" y="206"/>
                  </a:lnTo>
                  <a:lnTo>
                    <a:pt x="125" y="204"/>
                  </a:lnTo>
                  <a:lnTo>
                    <a:pt x="122" y="204"/>
                  </a:lnTo>
                  <a:lnTo>
                    <a:pt x="125" y="201"/>
                  </a:lnTo>
                  <a:lnTo>
                    <a:pt x="125" y="201"/>
                  </a:lnTo>
                  <a:lnTo>
                    <a:pt x="125" y="201"/>
                  </a:lnTo>
                  <a:lnTo>
                    <a:pt x="122" y="201"/>
                  </a:lnTo>
                  <a:lnTo>
                    <a:pt x="120" y="201"/>
                  </a:lnTo>
                  <a:lnTo>
                    <a:pt x="122" y="199"/>
                  </a:lnTo>
                  <a:lnTo>
                    <a:pt x="127" y="199"/>
                  </a:lnTo>
                  <a:lnTo>
                    <a:pt x="130" y="197"/>
                  </a:lnTo>
                  <a:lnTo>
                    <a:pt x="130" y="194"/>
                  </a:lnTo>
                  <a:lnTo>
                    <a:pt x="125" y="194"/>
                  </a:lnTo>
                  <a:lnTo>
                    <a:pt x="127" y="192"/>
                  </a:lnTo>
                  <a:lnTo>
                    <a:pt x="130" y="192"/>
                  </a:lnTo>
                  <a:lnTo>
                    <a:pt x="132" y="192"/>
                  </a:lnTo>
                  <a:lnTo>
                    <a:pt x="134" y="192"/>
                  </a:lnTo>
                  <a:lnTo>
                    <a:pt x="134" y="189"/>
                  </a:lnTo>
                  <a:lnTo>
                    <a:pt x="134" y="189"/>
                  </a:lnTo>
                  <a:lnTo>
                    <a:pt x="134" y="187"/>
                  </a:lnTo>
                  <a:lnTo>
                    <a:pt x="132" y="187"/>
                  </a:lnTo>
                  <a:lnTo>
                    <a:pt x="132" y="185"/>
                  </a:lnTo>
                  <a:lnTo>
                    <a:pt x="134" y="185"/>
                  </a:lnTo>
                  <a:lnTo>
                    <a:pt x="134" y="187"/>
                  </a:lnTo>
                  <a:lnTo>
                    <a:pt x="137" y="185"/>
                  </a:lnTo>
                  <a:lnTo>
                    <a:pt x="139" y="182"/>
                  </a:lnTo>
                  <a:lnTo>
                    <a:pt x="141" y="178"/>
                  </a:lnTo>
                  <a:lnTo>
                    <a:pt x="144" y="171"/>
                  </a:lnTo>
                  <a:lnTo>
                    <a:pt x="141" y="168"/>
                  </a:lnTo>
                  <a:lnTo>
                    <a:pt x="139" y="163"/>
                  </a:lnTo>
                  <a:lnTo>
                    <a:pt x="134" y="159"/>
                  </a:lnTo>
                  <a:lnTo>
                    <a:pt x="125" y="159"/>
                  </a:lnTo>
                  <a:lnTo>
                    <a:pt x="118" y="159"/>
                  </a:lnTo>
                  <a:lnTo>
                    <a:pt x="118" y="163"/>
                  </a:lnTo>
                  <a:lnTo>
                    <a:pt x="115" y="166"/>
                  </a:lnTo>
                  <a:lnTo>
                    <a:pt x="113" y="161"/>
                  </a:lnTo>
                  <a:lnTo>
                    <a:pt x="108" y="161"/>
                  </a:lnTo>
                  <a:lnTo>
                    <a:pt x="115" y="156"/>
                  </a:lnTo>
                  <a:lnTo>
                    <a:pt x="115" y="152"/>
                  </a:lnTo>
                  <a:lnTo>
                    <a:pt x="111" y="145"/>
                  </a:lnTo>
                  <a:lnTo>
                    <a:pt x="108" y="145"/>
                  </a:lnTo>
                  <a:lnTo>
                    <a:pt x="104" y="142"/>
                  </a:lnTo>
                  <a:lnTo>
                    <a:pt x="104" y="140"/>
                  </a:lnTo>
                  <a:lnTo>
                    <a:pt x="101" y="140"/>
                  </a:lnTo>
                  <a:lnTo>
                    <a:pt x="99" y="140"/>
                  </a:lnTo>
                  <a:lnTo>
                    <a:pt x="96" y="140"/>
                  </a:lnTo>
                  <a:lnTo>
                    <a:pt x="96" y="140"/>
                  </a:lnTo>
                  <a:lnTo>
                    <a:pt x="99" y="137"/>
                  </a:lnTo>
                  <a:lnTo>
                    <a:pt x="99" y="137"/>
                  </a:lnTo>
                  <a:lnTo>
                    <a:pt x="104" y="137"/>
                  </a:lnTo>
                  <a:lnTo>
                    <a:pt x="106" y="140"/>
                  </a:lnTo>
                  <a:lnTo>
                    <a:pt x="106" y="140"/>
                  </a:lnTo>
                  <a:lnTo>
                    <a:pt x="108" y="140"/>
                  </a:lnTo>
                  <a:lnTo>
                    <a:pt x="111" y="140"/>
                  </a:lnTo>
                  <a:lnTo>
                    <a:pt x="106" y="133"/>
                  </a:lnTo>
                  <a:lnTo>
                    <a:pt x="104" y="130"/>
                  </a:lnTo>
                  <a:lnTo>
                    <a:pt x="104" y="128"/>
                  </a:lnTo>
                  <a:lnTo>
                    <a:pt x="106" y="128"/>
                  </a:lnTo>
                  <a:lnTo>
                    <a:pt x="104" y="126"/>
                  </a:lnTo>
                  <a:lnTo>
                    <a:pt x="101" y="123"/>
                  </a:lnTo>
                  <a:lnTo>
                    <a:pt x="101" y="123"/>
                  </a:lnTo>
                  <a:lnTo>
                    <a:pt x="96" y="118"/>
                  </a:lnTo>
                  <a:lnTo>
                    <a:pt x="92" y="116"/>
                  </a:lnTo>
                  <a:lnTo>
                    <a:pt x="85" y="114"/>
                  </a:lnTo>
                  <a:lnTo>
                    <a:pt x="85" y="111"/>
                  </a:lnTo>
                  <a:lnTo>
                    <a:pt x="85" y="109"/>
                  </a:lnTo>
                  <a:lnTo>
                    <a:pt x="82" y="102"/>
                  </a:lnTo>
                  <a:lnTo>
                    <a:pt x="80" y="100"/>
                  </a:lnTo>
                  <a:lnTo>
                    <a:pt x="78" y="90"/>
                  </a:lnTo>
                  <a:lnTo>
                    <a:pt x="75" y="85"/>
                  </a:lnTo>
                  <a:lnTo>
                    <a:pt x="73" y="85"/>
                  </a:lnTo>
                  <a:lnTo>
                    <a:pt x="68" y="78"/>
                  </a:lnTo>
                  <a:lnTo>
                    <a:pt x="66" y="76"/>
                  </a:lnTo>
                  <a:lnTo>
                    <a:pt x="61" y="76"/>
                  </a:lnTo>
                  <a:lnTo>
                    <a:pt x="59" y="74"/>
                  </a:lnTo>
                  <a:lnTo>
                    <a:pt x="56" y="74"/>
                  </a:lnTo>
                  <a:lnTo>
                    <a:pt x="52" y="76"/>
                  </a:lnTo>
                  <a:lnTo>
                    <a:pt x="47" y="76"/>
                  </a:lnTo>
                  <a:lnTo>
                    <a:pt x="44" y="76"/>
                  </a:lnTo>
                  <a:lnTo>
                    <a:pt x="42" y="74"/>
                  </a:lnTo>
                  <a:lnTo>
                    <a:pt x="40" y="71"/>
                  </a:lnTo>
                  <a:lnTo>
                    <a:pt x="42" y="74"/>
                  </a:lnTo>
                  <a:lnTo>
                    <a:pt x="47" y="74"/>
                  </a:lnTo>
                  <a:lnTo>
                    <a:pt x="52" y="74"/>
                  </a:lnTo>
                  <a:lnTo>
                    <a:pt x="52" y="69"/>
                  </a:lnTo>
                  <a:lnTo>
                    <a:pt x="56" y="69"/>
                  </a:lnTo>
                  <a:lnTo>
                    <a:pt x="61" y="66"/>
                  </a:lnTo>
                  <a:lnTo>
                    <a:pt x="56" y="66"/>
                  </a:lnTo>
                  <a:lnTo>
                    <a:pt x="56" y="64"/>
                  </a:lnTo>
                  <a:lnTo>
                    <a:pt x="54" y="62"/>
                  </a:lnTo>
                  <a:lnTo>
                    <a:pt x="49" y="64"/>
                  </a:lnTo>
                  <a:lnTo>
                    <a:pt x="49" y="64"/>
                  </a:lnTo>
                  <a:lnTo>
                    <a:pt x="52" y="62"/>
                  </a:lnTo>
                  <a:lnTo>
                    <a:pt x="56" y="62"/>
                  </a:lnTo>
                  <a:lnTo>
                    <a:pt x="61" y="59"/>
                  </a:lnTo>
                  <a:lnTo>
                    <a:pt x="61" y="57"/>
                  </a:lnTo>
                  <a:lnTo>
                    <a:pt x="63" y="55"/>
                  </a:lnTo>
                  <a:lnTo>
                    <a:pt x="66" y="50"/>
                  </a:lnTo>
                  <a:lnTo>
                    <a:pt x="66" y="48"/>
                  </a:lnTo>
                  <a:lnTo>
                    <a:pt x="66" y="45"/>
                  </a:lnTo>
                  <a:lnTo>
                    <a:pt x="68" y="43"/>
                  </a:lnTo>
                  <a:lnTo>
                    <a:pt x="68" y="40"/>
                  </a:lnTo>
                  <a:lnTo>
                    <a:pt x="70" y="36"/>
                  </a:lnTo>
                  <a:lnTo>
                    <a:pt x="73" y="33"/>
                  </a:lnTo>
                  <a:lnTo>
                    <a:pt x="73" y="31"/>
                  </a:lnTo>
                  <a:lnTo>
                    <a:pt x="68" y="26"/>
                  </a:lnTo>
                  <a:lnTo>
                    <a:pt x="66" y="26"/>
                  </a:lnTo>
                  <a:lnTo>
                    <a:pt x="59" y="26"/>
                  </a:lnTo>
                  <a:lnTo>
                    <a:pt x="54" y="26"/>
                  </a:lnTo>
                  <a:lnTo>
                    <a:pt x="52" y="29"/>
                  </a:lnTo>
                  <a:lnTo>
                    <a:pt x="49" y="29"/>
                  </a:lnTo>
                  <a:lnTo>
                    <a:pt x="47" y="26"/>
                  </a:lnTo>
                  <a:lnTo>
                    <a:pt x="44" y="26"/>
                  </a:lnTo>
                  <a:lnTo>
                    <a:pt x="44" y="29"/>
                  </a:lnTo>
                  <a:lnTo>
                    <a:pt x="42" y="29"/>
                  </a:lnTo>
                  <a:lnTo>
                    <a:pt x="37" y="31"/>
                  </a:lnTo>
                  <a:lnTo>
                    <a:pt x="37" y="31"/>
                  </a:lnTo>
                  <a:lnTo>
                    <a:pt x="35" y="31"/>
                  </a:lnTo>
                  <a:lnTo>
                    <a:pt x="33" y="31"/>
                  </a:lnTo>
                  <a:lnTo>
                    <a:pt x="37" y="29"/>
                  </a:lnTo>
                  <a:lnTo>
                    <a:pt x="40" y="24"/>
                  </a:lnTo>
                  <a:lnTo>
                    <a:pt x="37" y="24"/>
                  </a:lnTo>
                  <a:lnTo>
                    <a:pt x="35" y="24"/>
                  </a:lnTo>
                  <a:lnTo>
                    <a:pt x="37" y="21"/>
                  </a:lnTo>
                  <a:lnTo>
                    <a:pt x="37" y="19"/>
                  </a:lnTo>
                  <a:lnTo>
                    <a:pt x="44" y="14"/>
                  </a:lnTo>
                  <a:lnTo>
                    <a:pt x="47" y="10"/>
                  </a:lnTo>
                  <a:lnTo>
                    <a:pt x="49" y="10"/>
                  </a:lnTo>
                  <a:lnTo>
                    <a:pt x="52" y="5"/>
                  </a:lnTo>
                  <a:lnTo>
                    <a:pt x="49" y="3"/>
                  </a:lnTo>
                  <a:lnTo>
                    <a:pt x="52" y="0"/>
                  </a:lnTo>
                  <a:lnTo>
                    <a:pt x="52" y="0"/>
                  </a:lnTo>
                  <a:lnTo>
                    <a:pt x="47" y="0"/>
                  </a:lnTo>
                  <a:lnTo>
                    <a:pt x="44" y="0"/>
                  </a:lnTo>
                  <a:lnTo>
                    <a:pt x="42" y="0"/>
                  </a:lnTo>
                  <a:lnTo>
                    <a:pt x="40" y="3"/>
                  </a:lnTo>
                  <a:lnTo>
                    <a:pt x="35" y="3"/>
                  </a:lnTo>
                  <a:lnTo>
                    <a:pt x="33" y="3"/>
                  </a:lnTo>
                  <a:lnTo>
                    <a:pt x="30" y="3"/>
                  </a:lnTo>
                  <a:lnTo>
                    <a:pt x="30" y="5"/>
                  </a:lnTo>
                  <a:lnTo>
                    <a:pt x="30" y="3"/>
                  </a:lnTo>
                  <a:lnTo>
                    <a:pt x="28" y="3"/>
                  </a:lnTo>
                  <a:lnTo>
                    <a:pt x="26" y="5"/>
                  </a:lnTo>
                  <a:lnTo>
                    <a:pt x="26" y="3"/>
                  </a:lnTo>
                  <a:lnTo>
                    <a:pt x="21" y="0"/>
                  </a:lnTo>
                  <a:lnTo>
                    <a:pt x="21" y="3"/>
                  </a:lnTo>
                  <a:lnTo>
                    <a:pt x="18" y="5"/>
                  </a:lnTo>
                  <a:lnTo>
                    <a:pt x="18" y="7"/>
                  </a:lnTo>
                  <a:lnTo>
                    <a:pt x="18" y="7"/>
                  </a:lnTo>
                  <a:lnTo>
                    <a:pt x="18" y="10"/>
                  </a:lnTo>
                  <a:lnTo>
                    <a:pt x="16" y="12"/>
                  </a:lnTo>
                  <a:lnTo>
                    <a:pt x="16" y="14"/>
                  </a:lnTo>
                  <a:lnTo>
                    <a:pt x="16" y="17"/>
                  </a:lnTo>
                  <a:lnTo>
                    <a:pt x="14" y="17"/>
                  </a:lnTo>
                  <a:lnTo>
                    <a:pt x="18" y="19"/>
                  </a:lnTo>
                  <a:lnTo>
                    <a:pt x="18" y="24"/>
                  </a:lnTo>
                  <a:lnTo>
                    <a:pt x="16" y="21"/>
                  </a:lnTo>
                  <a:lnTo>
                    <a:pt x="14" y="21"/>
                  </a:lnTo>
                  <a:lnTo>
                    <a:pt x="11" y="19"/>
                  </a:lnTo>
                  <a:lnTo>
                    <a:pt x="11" y="21"/>
                  </a:lnTo>
                  <a:lnTo>
                    <a:pt x="11" y="24"/>
                  </a:lnTo>
                  <a:lnTo>
                    <a:pt x="11" y="24"/>
                  </a:lnTo>
                  <a:lnTo>
                    <a:pt x="9" y="21"/>
                  </a:lnTo>
                  <a:lnTo>
                    <a:pt x="7" y="24"/>
                  </a:lnTo>
                  <a:lnTo>
                    <a:pt x="9" y="26"/>
                  </a:lnTo>
                  <a:lnTo>
                    <a:pt x="9" y="29"/>
                  </a:lnTo>
                  <a:lnTo>
                    <a:pt x="11" y="31"/>
                  </a:lnTo>
                  <a:lnTo>
                    <a:pt x="11" y="31"/>
                  </a:lnTo>
                  <a:lnTo>
                    <a:pt x="9" y="31"/>
                  </a:lnTo>
                  <a:lnTo>
                    <a:pt x="7" y="3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05" name="Freeform 809"/>
            <p:cNvSpPr>
              <a:spLocks/>
            </p:cNvSpPr>
            <p:nvPr/>
          </p:nvSpPr>
          <p:spPr bwMode="auto">
            <a:xfrm>
              <a:off x="5916267" y="3352140"/>
              <a:ext cx="5693" cy="5693"/>
            </a:xfrm>
            <a:custGeom>
              <a:avLst/>
              <a:gdLst>
                <a:gd name="T0" fmla="*/ 0 w 7"/>
                <a:gd name="T1" fmla="*/ 2 h 7"/>
                <a:gd name="T2" fmla="*/ 2 w 7"/>
                <a:gd name="T3" fmla="*/ 5 h 7"/>
                <a:gd name="T4" fmla="*/ 5 w 7"/>
                <a:gd name="T5" fmla="*/ 5 h 7"/>
                <a:gd name="T6" fmla="*/ 7 w 7"/>
                <a:gd name="T7" fmla="*/ 7 h 7"/>
                <a:gd name="T8" fmla="*/ 7 w 7"/>
                <a:gd name="T9" fmla="*/ 2 h 7"/>
                <a:gd name="T10" fmla="*/ 2 w 7"/>
                <a:gd name="T11" fmla="*/ 5 h 7"/>
                <a:gd name="T12" fmla="*/ 5 w 7"/>
                <a:gd name="T13" fmla="*/ 2 h 7"/>
                <a:gd name="T14" fmla="*/ 2 w 7"/>
                <a:gd name="T15" fmla="*/ 0 h 7"/>
                <a:gd name="T16" fmla="*/ 0 w 7"/>
                <a:gd name="T17" fmla="*/ 0 h 7"/>
                <a:gd name="T18" fmla="*/ 0 w 7"/>
                <a:gd name="T19" fmla="*/ 5 h 7"/>
                <a:gd name="T20" fmla="*/ 0 w 7"/>
                <a:gd name="T21" fmla="*/ 5 h 7"/>
                <a:gd name="T22" fmla="*/ 0 w 7"/>
                <a:gd name="T2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7">
                  <a:moveTo>
                    <a:pt x="0" y="2"/>
                  </a:moveTo>
                  <a:lnTo>
                    <a:pt x="2" y="5"/>
                  </a:lnTo>
                  <a:lnTo>
                    <a:pt x="5" y="5"/>
                  </a:lnTo>
                  <a:lnTo>
                    <a:pt x="7" y="7"/>
                  </a:lnTo>
                  <a:lnTo>
                    <a:pt x="7" y="2"/>
                  </a:lnTo>
                  <a:lnTo>
                    <a:pt x="2" y="5"/>
                  </a:lnTo>
                  <a:lnTo>
                    <a:pt x="5" y="2"/>
                  </a:lnTo>
                  <a:lnTo>
                    <a:pt x="2" y="0"/>
                  </a:lnTo>
                  <a:lnTo>
                    <a:pt x="0" y="0"/>
                  </a:lnTo>
                  <a:lnTo>
                    <a:pt x="0" y="5"/>
                  </a:lnTo>
                  <a:lnTo>
                    <a:pt x="0" y="5"/>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06" name="Freeform 810"/>
            <p:cNvSpPr>
              <a:spLocks/>
            </p:cNvSpPr>
            <p:nvPr/>
          </p:nvSpPr>
          <p:spPr bwMode="auto">
            <a:xfrm>
              <a:off x="5943103" y="3309851"/>
              <a:ext cx="4066" cy="4066"/>
            </a:xfrm>
            <a:custGeom>
              <a:avLst/>
              <a:gdLst>
                <a:gd name="T0" fmla="*/ 2 w 2"/>
                <a:gd name="T1" fmla="*/ 0 h 2"/>
                <a:gd name="T2" fmla="*/ 1 w 2"/>
                <a:gd name="T3" fmla="*/ 0 h 2"/>
                <a:gd name="T4" fmla="*/ 0 w 2"/>
                <a:gd name="T5" fmla="*/ 1 h 2"/>
                <a:gd name="T6" fmla="*/ 2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0" y="1"/>
                    <a:pt x="0" y="1"/>
                    <a:pt x="0" y="1"/>
                  </a:cubicBezTo>
                  <a:cubicBezTo>
                    <a:pt x="0" y="1"/>
                    <a:pt x="1" y="2"/>
                    <a:pt x="2" y="2"/>
                  </a:cubicBez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07" name="Freeform 811"/>
            <p:cNvSpPr>
              <a:spLocks/>
            </p:cNvSpPr>
            <p:nvPr/>
          </p:nvSpPr>
          <p:spPr bwMode="auto">
            <a:xfrm>
              <a:off x="5917892" y="3350514"/>
              <a:ext cx="2440" cy="1627"/>
            </a:xfrm>
            <a:custGeom>
              <a:avLst/>
              <a:gdLst>
                <a:gd name="T0" fmla="*/ 3 w 3"/>
                <a:gd name="T1" fmla="*/ 0 h 2"/>
                <a:gd name="T2" fmla="*/ 0 w 3"/>
                <a:gd name="T3" fmla="*/ 0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lnTo>
                    <a:pt x="0" y="0"/>
                  </a:lnTo>
                  <a:lnTo>
                    <a:pt x="3"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08" name="Freeform 812"/>
            <p:cNvSpPr>
              <a:spLocks/>
            </p:cNvSpPr>
            <p:nvPr/>
          </p:nvSpPr>
          <p:spPr bwMode="auto">
            <a:xfrm>
              <a:off x="5913825" y="3357834"/>
              <a:ext cx="4066" cy="1627"/>
            </a:xfrm>
            <a:custGeom>
              <a:avLst/>
              <a:gdLst>
                <a:gd name="T0" fmla="*/ 5 w 5"/>
                <a:gd name="T1" fmla="*/ 2 h 2"/>
                <a:gd name="T2" fmla="*/ 3 w 5"/>
                <a:gd name="T3" fmla="*/ 0 h 2"/>
                <a:gd name="T4" fmla="*/ 0 w 5"/>
                <a:gd name="T5" fmla="*/ 0 h 2"/>
                <a:gd name="T6" fmla="*/ 3 w 5"/>
                <a:gd name="T7" fmla="*/ 2 h 2"/>
                <a:gd name="T8" fmla="*/ 5 w 5"/>
                <a:gd name="T9" fmla="*/ 2 h 2"/>
              </a:gdLst>
              <a:ahLst/>
              <a:cxnLst>
                <a:cxn ang="0">
                  <a:pos x="T0" y="T1"/>
                </a:cxn>
                <a:cxn ang="0">
                  <a:pos x="T2" y="T3"/>
                </a:cxn>
                <a:cxn ang="0">
                  <a:pos x="T4" y="T5"/>
                </a:cxn>
                <a:cxn ang="0">
                  <a:pos x="T6" y="T7"/>
                </a:cxn>
                <a:cxn ang="0">
                  <a:pos x="T8" y="T9"/>
                </a:cxn>
              </a:cxnLst>
              <a:rect l="0" t="0" r="r" b="b"/>
              <a:pathLst>
                <a:path w="5" h="2">
                  <a:moveTo>
                    <a:pt x="5" y="2"/>
                  </a:moveTo>
                  <a:lnTo>
                    <a:pt x="3" y="0"/>
                  </a:lnTo>
                  <a:lnTo>
                    <a:pt x="0" y="0"/>
                  </a:lnTo>
                  <a:lnTo>
                    <a:pt x="3" y="2"/>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09" name="Freeform 813"/>
            <p:cNvSpPr>
              <a:spLocks/>
            </p:cNvSpPr>
            <p:nvPr/>
          </p:nvSpPr>
          <p:spPr bwMode="auto">
            <a:xfrm>
              <a:off x="5947171" y="3322863"/>
              <a:ext cx="1626" cy="2439"/>
            </a:xfrm>
            <a:custGeom>
              <a:avLst/>
              <a:gdLst>
                <a:gd name="T0" fmla="*/ 2 w 2"/>
                <a:gd name="T1" fmla="*/ 0 h 3"/>
                <a:gd name="T2" fmla="*/ 2 w 2"/>
                <a:gd name="T3" fmla="*/ 0 h 3"/>
                <a:gd name="T4" fmla="*/ 0 w 2"/>
                <a:gd name="T5" fmla="*/ 3 h 3"/>
                <a:gd name="T6" fmla="*/ 2 w 2"/>
                <a:gd name="T7" fmla="*/ 0 h 3"/>
              </a:gdLst>
              <a:ahLst/>
              <a:cxnLst>
                <a:cxn ang="0">
                  <a:pos x="T0" y="T1"/>
                </a:cxn>
                <a:cxn ang="0">
                  <a:pos x="T2" y="T3"/>
                </a:cxn>
                <a:cxn ang="0">
                  <a:pos x="T4" y="T5"/>
                </a:cxn>
                <a:cxn ang="0">
                  <a:pos x="T6" y="T7"/>
                </a:cxn>
              </a:cxnLst>
              <a:rect l="0" t="0" r="r" b="b"/>
              <a:pathLst>
                <a:path w="2" h="3">
                  <a:moveTo>
                    <a:pt x="2" y="0"/>
                  </a:moveTo>
                  <a:lnTo>
                    <a:pt x="2" y="0"/>
                  </a:lnTo>
                  <a:lnTo>
                    <a:pt x="0" y="3"/>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10" name="Freeform 814"/>
            <p:cNvSpPr>
              <a:spLocks/>
            </p:cNvSpPr>
            <p:nvPr/>
          </p:nvSpPr>
          <p:spPr bwMode="auto">
            <a:xfrm>
              <a:off x="5879667" y="3421269"/>
              <a:ext cx="5693" cy="8133"/>
            </a:xfrm>
            <a:custGeom>
              <a:avLst/>
              <a:gdLst>
                <a:gd name="T0" fmla="*/ 5 w 7"/>
                <a:gd name="T1" fmla="*/ 7 h 10"/>
                <a:gd name="T2" fmla="*/ 7 w 7"/>
                <a:gd name="T3" fmla="*/ 0 h 10"/>
                <a:gd name="T4" fmla="*/ 0 w 7"/>
                <a:gd name="T5" fmla="*/ 7 h 10"/>
                <a:gd name="T6" fmla="*/ 2 w 7"/>
                <a:gd name="T7" fmla="*/ 10 h 10"/>
                <a:gd name="T8" fmla="*/ 5 w 7"/>
                <a:gd name="T9" fmla="*/ 7 h 10"/>
              </a:gdLst>
              <a:ahLst/>
              <a:cxnLst>
                <a:cxn ang="0">
                  <a:pos x="T0" y="T1"/>
                </a:cxn>
                <a:cxn ang="0">
                  <a:pos x="T2" y="T3"/>
                </a:cxn>
                <a:cxn ang="0">
                  <a:pos x="T4" y="T5"/>
                </a:cxn>
                <a:cxn ang="0">
                  <a:pos x="T6" y="T7"/>
                </a:cxn>
                <a:cxn ang="0">
                  <a:pos x="T8" y="T9"/>
                </a:cxn>
              </a:cxnLst>
              <a:rect l="0" t="0" r="r" b="b"/>
              <a:pathLst>
                <a:path w="7" h="10">
                  <a:moveTo>
                    <a:pt x="5" y="7"/>
                  </a:moveTo>
                  <a:lnTo>
                    <a:pt x="7" y="0"/>
                  </a:lnTo>
                  <a:lnTo>
                    <a:pt x="0" y="7"/>
                  </a:lnTo>
                  <a:lnTo>
                    <a:pt x="2" y="10"/>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11" name="Freeform 815"/>
            <p:cNvSpPr>
              <a:spLocks/>
            </p:cNvSpPr>
            <p:nvPr/>
          </p:nvSpPr>
          <p:spPr bwMode="auto">
            <a:xfrm>
              <a:off x="5868283" y="3365967"/>
              <a:ext cx="11386" cy="13013"/>
            </a:xfrm>
            <a:custGeom>
              <a:avLst/>
              <a:gdLst>
                <a:gd name="T0" fmla="*/ 4 w 14"/>
                <a:gd name="T1" fmla="*/ 9 h 16"/>
                <a:gd name="T2" fmla="*/ 2 w 14"/>
                <a:gd name="T3" fmla="*/ 7 h 16"/>
                <a:gd name="T4" fmla="*/ 0 w 14"/>
                <a:gd name="T5" fmla="*/ 11 h 16"/>
                <a:gd name="T6" fmla="*/ 2 w 14"/>
                <a:gd name="T7" fmla="*/ 14 h 16"/>
                <a:gd name="T8" fmla="*/ 0 w 14"/>
                <a:gd name="T9" fmla="*/ 14 h 16"/>
                <a:gd name="T10" fmla="*/ 2 w 14"/>
                <a:gd name="T11" fmla="*/ 16 h 16"/>
                <a:gd name="T12" fmla="*/ 4 w 14"/>
                <a:gd name="T13" fmla="*/ 16 h 16"/>
                <a:gd name="T14" fmla="*/ 9 w 14"/>
                <a:gd name="T15" fmla="*/ 16 h 16"/>
                <a:gd name="T16" fmla="*/ 12 w 14"/>
                <a:gd name="T17" fmla="*/ 14 h 16"/>
                <a:gd name="T18" fmla="*/ 9 w 14"/>
                <a:gd name="T19" fmla="*/ 11 h 16"/>
                <a:gd name="T20" fmla="*/ 12 w 14"/>
                <a:gd name="T21" fmla="*/ 9 h 16"/>
                <a:gd name="T22" fmla="*/ 14 w 14"/>
                <a:gd name="T23" fmla="*/ 4 h 16"/>
                <a:gd name="T24" fmla="*/ 14 w 14"/>
                <a:gd name="T25" fmla="*/ 0 h 16"/>
                <a:gd name="T26" fmla="*/ 4 w 14"/>
                <a:gd name="T27" fmla="*/ 7 h 16"/>
                <a:gd name="T28" fmla="*/ 4 w 14"/>
                <a:gd name="T29"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 h="16">
                  <a:moveTo>
                    <a:pt x="4" y="9"/>
                  </a:moveTo>
                  <a:lnTo>
                    <a:pt x="2" y="7"/>
                  </a:lnTo>
                  <a:lnTo>
                    <a:pt x="0" y="11"/>
                  </a:lnTo>
                  <a:lnTo>
                    <a:pt x="2" y="14"/>
                  </a:lnTo>
                  <a:lnTo>
                    <a:pt x="0" y="14"/>
                  </a:lnTo>
                  <a:lnTo>
                    <a:pt x="2" y="16"/>
                  </a:lnTo>
                  <a:lnTo>
                    <a:pt x="4" y="16"/>
                  </a:lnTo>
                  <a:lnTo>
                    <a:pt x="9" y="16"/>
                  </a:lnTo>
                  <a:lnTo>
                    <a:pt x="12" y="14"/>
                  </a:lnTo>
                  <a:lnTo>
                    <a:pt x="9" y="11"/>
                  </a:lnTo>
                  <a:lnTo>
                    <a:pt x="12" y="9"/>
                  </a:lnTo>
                  <a:lnTo>
                    <a:pt x="14" y="4"/>
                  </a:lnTo>
                  <a:lnTo>
                    <a:pt x="14" y="0"/>
                  </a:lnTo>
                  <a:lnTo>
                    <a:pt x="4" y="7"/>
                  </a:lnTo>
                  <a:lnTo>
                    <a:pt x="4"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12" name="Freeform 816"/>
            <p:cNvSpPr>
              <a:spLocks/>
            </p:cNvSpPr>
            <p:nvPr/>
          </p:nvSpPr>
          <p:spPr bwMode="auto">
            <a:xfrm>
              <a:off x="5868283" y="3378979"/>
              <a:ext cx="5693" cy="4066"/>
            </a:xfrm>
            <a:custGeom>
              <a:avLst/>
              <a:gdLst>
                <a:gd name="T0" fmla="*/ 2 w 7"/>
                <a:gd name="T1" fmla="*/ 0 h 5"/>
                <a:gd name="T2" fmla="*/ 2 w 7"/>
                <a:gd name="T3" fmla="*/ 2 h 5"/>
                <a:gd name="T4" fmla="*/ 0 w 7"/>
                <a:gd name="T5" fmla="*/ 2 h 5"/>
                <a:gd name="T6" fmla="*/ 0 w 7"/>
                <a:gd name="T7" fmla="*/ 5 h 5"/>
                <a:gd name="T8" fmla="*/ 2 w 7"/>
                <a:gd name="T9" fmla="*/ 5 h 5"/>
                <a:gd name="T10" fmla="*/ 7 w 7"/>
                <a:gd name="T11" fmla="*/ 2 h 5"/>
                <a:gd name="T12" fmla="*/ 2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2" y="0"/>
                  </a:moveTo>
                  <a:lnTo>
                    <a:pt x="2" y="2"/>
                  </a:lnTo>
                  <a:lnTo>
                    <a:pt x="0" y="2"/>
                  </a:lnTo>
                  <a:lnTo>
                    <a:pt x="0" y="5"/>
                  </a:lnTo>
                  <a:lnTo>
                    <a:pt x="2" y="5"/>
                  </a:lnTo>
                  <a:lnTo>
                    <a:pt x="7"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13" name="Freeform 817"/>
            <p:cNvSpPr>
              <a:spLocks/>
            </p:cNvSpPr>
            <p:nvPr/>
          </p:nvSpPr>
          <p:spPr bwMode="auto">
            <a:xfrm>
              <a:off x="5868283" y="3411510"/>
              <a:ext cx="3253" cy="2439"/>
            </a:xfrm>
            <a:custGeom>
              <a:avLst/>
              <a:gdLst>
                <a:gd name="T0" fmla="*/ 0 w 4"/>
                <a:gd name="T1" fmla="*/ 3 h 3"/>
                <a:gd name="T2" fmla="*/ 4 w 4"/>
                <a:gd name="T3" fmla="*/ 0 h 3"/>
                <a:gd name="T4" fmla="*/ 0 w 4"/>
                <a:gd name="T5" fmla="*/ 0 h 3"/>
                <a:gd name="T6" fmla="*/ 0 w 4"/>
                <a:gd name="T7" fmla="*/ 3 h 3"/>
              </a:gdLst>
              <a:ahLst/>
              <a:cxnLst>
                <a:cxn ang="0">
                  <a:pos x="T0" y="T1"/>
                </a:cxn>
                <a:cxn ang="0">
                  <a:pos x="T2" y="T3"/>
                </a:cxn>
                <a:cxn ang="0">
                  <a:pos x="T4" y="T5"/>
                </a:cxn>
                <a:cxn ang="0">
                  <a:pos x="T6" y="T7"/>
                </a:cxn>
              </a:cxnLst>
              <a:rect l="0" t="0" r="r" b="b"/>
              <a:pathLst>
                <a:path w="4" h="3">
                  <a:moveTo>
                    <a:pt x="0" y="3"/>
                  </a:moveTo>
                  <a:lnTo>
                    <a:pt x="4" y="0"/>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14" name="Freeform 818"/>
            <p:cNvSpPr>
              <a:spLocks/>
            </p:cNvSpPr>
            <p:nvPr/>
          </p:nvSpPr>
          <p:spPr bwMode="auto">
            <a:xfrm>
              <a:off x="5871536" y="3384672"/>
              <a:ext cx="13826" cy="15452"/>
            </a:xfrm>
            <a:custGeom>
              <a:avLst/>
              <a:gdLst>
                <a:gd name="T0" fmla="*/ 8 w 17"/>
                <a:gd name="T1" fmla="*/ 0 h 19"/>
                <a:gd name="T2" fmla="*/ 5 w 17"/>
                <a:gd name="T3" fmla="*/ 3 h 19"/>
                <a:gd name="T4" fmla="*/ 8 w 17"/>
                <a:gd name="T5" fmla="*/ 5 h 19"/>
                <a:gd name="T6" fmla="*/ 3 w 17"/>
                <a:gd name="T7" fmla="*/ 3 h 19"/>
                <a:gd name="T8" fmla="*/ 3 w 17"/>
                <a:gd name="T9" fmla="*/ 7 h 19"/>
                <a:gd name="T10" fmla="*/ 0 w 17"/>
                <a:gd name="T11" fmla="*/ 5 h 19"/>
                <a:gd name="T12" fmla="*/ 0 w 17"/>
                <a:gd name="T13" fmla="*/ 7 h 19"/>
                <a:gd name="T14" fmla="*/ 3 w 17"/>
                <a:gd name="T15" fmla="*/ 10 h 19"/>
                <a:gd name="T16" fmla="*/ 3 w 17"/>
                <a:gd name="T17" fmla="*/ 7 h 19"/>
                <a:gd name="T18" fmla="*/ 5 w 17"/>
                <a:gd name="T19" fmla="*/ 10 h 19"/>
                <a:gd name="T20" fmla="*/ 5 w 17"/>
                <a:gd name="T21" fmla="*/ 10 h 19"/>
                <a:gd name="T22" fmla="*/ 8 w 17"/>
                <a:gd name="T23" fmla="*/ 14 h 19"/>
                <a:gd name="T24" fmla="*/ 12 w 17"/>
                <a:gd name="T25" fmla="*/ 14 h 19"/>
                <a:gd name="T26" fmla="*/ 12 w 17"/>
                <a:gd name="T27" fmla="*/ 19 h 19"/>
                <a:gd name="T28" fmla="*/ 15 w 17"/>
                <a:gd name="T29" fmla="*/ 19 h 19"/>
                <a:gd name="T30" fmla="*/ 15 w 17"/>
                <a:gd name="T31" fmla="*/ 14 h 19"/>
                <a:gd name="T32" fmla="*/ 17 w 17"/>
                <a:gd name="T33" fmla="*/ 14 h 19"/>
                <a:gd name="T34" fmla="*/ 17 w 17"/>
                <a:gd name="T35" fmla="*/ 12 h 19"/>
                <a:gd name="T36" fmla="*/ 15 w 17"/>
                <a:gd name="T37" fmla="*/ 12 h 19"/>
                <a:gd name="T38" fmla="*/ 10 w 17"/>
                <a:gd name="T39" fmla="*/ 12 h 19"/>
                <a:gd name="T40" fmla="*/ 10 w 17"/>
                <a:gd name="T41" fmla="*/ 5 h 19"/>
                <a:gd name="T42" fmla="*/ 8 w 17"/>
                <a:gd name="T43"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 h="19">
                  <a:moveTo>
                    <a:pt x="8" y="0"/>
                  </a:moveTo>
                  <a:lnTo>
                    <a:pt x="5" y="3"/>
                  </a:lnTo>
                  <a:lnTo>
                    <a:pt x="8" y="5"/>
                  </a:lnTo>
                  <a:lnTo>
                    <a:pt x="3" y="3"/>
                  </a:lnTo>
                  <a:lnTo>
                    <a:pt x="3" y="7"/>
                  </a:lnTo>
                  <a:lnTo>
                    <a:pt x="0" y="5"/>
                  </a:lnTo>
                  <a:lnTo>
                    <a:pt x="0" y="7"/>
                  </a:lnTo>
                  <a:lnTo>
                    <a:pt x="3" y="10"/>
                  </a:lnTo>
                  <a:lnTo>
                    <a:pt x="3" y="7"/>
                  </a:lnTo>
                  <a:lnTo>
                    <a:pt x="5" y="10"/>
                  </a:lnTo>
                  <a:lnTo>
                    <a:pt x="5" y="10"/>
                  </a:lnTo>
                  <a:lnTo>
                    <a:pt x="8" y="14"/>
                  </a:lnTo>
                  <a:lnTo>
                    <a:pt x="12" y="14"/>
                  </a:lnTo>
                  <a:lnTo>
                    <a:pt x="12" y="19"/>
                  </a:lnTo>
                  <a:lnTo>
                    <a:pt x="15" y="19"/>
                  </a:lnTo>
                  <a:lnTo>
                    <a:pt x="15" y="14"/>
                  </a:lnTo>
                  <a:lnTo>
                    <a:pt x="17" y="14"/>
                  </a:lnTo>
                  <a:lnTo>
                    <a:pt x="17" y="12"/>
                  </a:lnTo>
                  <a:lnTo>
                    <a:pt x="15" y="12"/>
                  </a:lnTo>
                  <a:lnTo>
                    <a:pt x="10" y="12"/>
                  </a:lnTo>
                  <a:lnTo>
                    <a:pt x="10" y="5"/>
                  </a:lnTo>
                  <a:lnTo>
                    <a:pt x="8"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15" name="Freeform 819"/>
            <p:cNvSpPr>
              <a:spLocks/>
            </p:cNvSpPr>
            <p:nvPr/>
          </p:nvSpPr>
          <p:spPr bwMode="auto">
            <a:xfrm>
              <a:off x="5879667" y="3402564"/>
              <a:ext cx="0" cy="1627"/>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lnTo>
                    <a:pt x="0" y="2"/>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16" name="Freeform 820"/>
            <p:cNvSpPr>
              <a:spLocks/>
            </p:cNvSpPr>
            <p:nvPr/>
          </p:nvSpPr>
          <p:spPr bwMode="auto">
            <a:xfrm>
              <a:off x="5850390" y="3442414"/>
              <a:ext cx="36597" cy="29279"/>
            </a:xfrm>
            <a:custGeom>
              <a:avLst/>
              <a:gdLst>
                <a:gd name="T0" fmla="*/ 10 w 45"/>
                <a:gd name="T1" fmla="*/ 7 h 36"/>
                <a:gd name="T2" fmla="*/ 10 w 45"/>
                <a:gd name="T3" fmla="*/ 12 h 36"/>
                <a:gd name="T4" fmla="*/ 5 w 45"/>
                <a:gd name="T5" fmla="*/ 12 h 36"/>
                <a:gd name="T6" fmla="*/ 0 w 45"/>
                <a:gd name="T7" fmla="*/ 21 h 36"/>
                <a:gd name="T8" fmla="*/ 10 w 45"/>
                <a:gd name="T9" fmla="*/ 29 h 36"/>
                <a:gd name="T10" fmla="*/ 12 w 45"/>
                <a:gd name="T11" fmla="*/ 29 h 36"/>
                <a:gd name="T12" fmla="*/ 15 w 45"/>
                <a:gd name="T13" fmla="*/ 21 h 36"/>
                <a:gd name="T14" fmla="*/ 17 w 45"/>
                <a:gd name="T15" fmla="*/ 21 h 36"/>
                <a:gd name="T16" fmla="*/ 22 w 45"/>
                <a:gd name="T17" fmla="*/ 24 h 36"/>
                <a:gd name="T18" fmla="*/ 26 w 45"/>
                <a:gd name="T19" fmla="*/ 31 h 36"/>
                <a:gd name="T20" fmla="*/ 29 w 45"/>
                <a:gd name="T21" fmla="*/ 31 h 36"/>
                <a:gd name="T22" fmla="*/ 34 w 45"/>
                <a:gd name="T23" fmla="*/ 36 h 36"/>
                <a:gd name="T24" fmla="*/ 34 w 45"/>
                <a:gd name="T25" fmla="*/ 36 h 36"/>
                <a:gd name="T26" fmla="*/ 34 w 45"/>
                <a:gd name="T27" fmla="*/ 31 h 36"/>
                <a:gd name="T28" fmla="*/ 36 w 45"/>
                <a:gd name="T29" fmla="*/ 33 h 36"/>
                <a:gd name="T30" fmla="*/ 38 w 45"/>
                <a:gd name="T31" fmla="*/ 31 h 36"/>
                <a:gd name="T32" fmla="*/ 38 w 45"/>
                <a:gd name="T33" fmla="*/ 26 h 36"/>
                <a:gd name="T34" fmla="*/ 43 w 45"/>
                <a:gd name="T35" fmla="*/ 29 h 36"/>
                <a:gd name="T36" fmla="*/ 45 w 45"/>
                <a:gd name="T37" fmla="*/ 24 h 36"/>
                <a:gd name="T38" fmla="*/ 41 w 45"/>
                <a:gd name="T39" fmla="*/ 24 h 36"/>
                <a:gd name="T40" fmla="*/ 43 w 45"/>
                <a:gd name="T41" fmla="*/ 21 h 36"/>
                <a:gd name="T42" fmla="*/ 41 w 45"/>
                <a:gd name="T43" fmla="*/ 19 h 36"/>
                <a:gd name="T44" fmla="*/ 43 w 45"/>
                <a:gd name="T45" fmla="*/ 17 h 36"/>
                <a:gd name="T46" fmla="*/ 45 w 45"/>
                <a:gd name="T47" fmla="*/ 24 h 36"/>
                <a:gd name="T48" fmla="*/ 45 w 45"/>
                <a:gd name="T49" fmla="*/ 17 h 36"/>
                <a:gd name="T50" fmla="*/ 38 w 45"/>
                <a:gd name="T51" fmla="*/ 17 h 36"/>
                <a:gd name="T52" fmla="*/ 43 w 45"/>
                <a:gd name="T53" fmla="*/ 14 h 36"/>
                <a:gd name="T54" fmla="*/ 36 w 45"/>
                <a:gd name="T55" fmla="*/ 5 h 36"/>
                <a:gd name="T56" fmla="*/ 36 w 45"/>
                <a:gd name="T57" fmla="*/ 0 h 36"/>
                <a:gd name="T58" fmla="*/ 34 w 45"/>
                <a:gd name="T59" fmla="*/ 0 h 36"/>
                <a:gd name="T60" fmla="*/ 26 w 45"/>
                <a:gd name="T61" fmla="*/ 0 h 36"/>
                <a:gd name="T62" fmla="*/ 24 w 45"/>
                <a:gd name="T63" fmla="*/ 3 h 36"/>
                <a:gd name="T64" fmla="*/ 22 w 45"/>
                <a:gd name="T65" fmla="*/ 3 h 36"/>
                <a:gd name="T66" fmla="*/ 19 w 45"/>
                <a:gd name="T67" fmla="*/ 3 h 36"/>
                <a:gd name="T68" fmla="*/ 15 w 45"/>
                <a:gd name="T69" fmla="*/ 5 h 36"/>
                <a:gd name="T70" fmla="*/ 15 w 45"/>
                <a:gd name="T71" fmla="*/ 5 h 36"/>
                <a:gd name="T72" fmla="*/ 10 w 45"/>
                <a:gd name="T7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5" h="36">
                  <a:moveTo>
                    <a:pt x="10" y="7"/>
                  </a:moveTo>
                  <a:lnTo>
                    <a:pt x="10" y="12"/>
                  </a:lnTo>
                  <a:lnTo>
                    <a:pt x="5" y="12"/>
                  </a:lnTo>
                  <a:lnTo>
                    <a:pt x="0" y="21"/>
                  </a:lnTo>
                  <a:lnTo>
                    <a:pt x="10" y="29"/>
                  </a:lnTo>
                  <a:lnTo>
                    <a:pt x="12" y="29"/>
                  </a:lnTo>
                  <a:lnTo>
                    <a:pt x="15" y="21"/>
                  </a:lnTo>
                  <a:lnTo>
                    <a:pt x="17" y="21"/>
                  </a:lnTo>
                  <a:lnTo>
                    <a:pt x="22" y="24"/>
                  </a:lnTo>
                  <a:lnTo>
                    <a:pt x="26" y="31"/>
                  </a:lnTo>
                  <a:lnTo>
                    <a:pt x="29" y="31"/>
                  </a:lnTo>
                  <a:lnTo>
                    <a:pt x="34" y="36"/>
                  </a:lnTo>
                  <a:lnTo>
                    <a:pt x="34" y="36"/>
                  </a:lnTo>
                  <a:lnTo>
                    <a:pt x="34" y="31"/>
                  </a:lnTo>
                  <a:lnTo>
                    <a:pt x="36" y="33"/>
                  </a:lnTo>
                  <a:lnTo>
                    <a:pt x="38" y="31"/>
                  </a:lnTo>
                  <a:lnTo>
                    <a:pt x="38" y="26"/>
                  </a:lnTo>
                  <a:lnTo>
                    <a:pt x="43" y="29"/>
                  </a:lnTo>
                  <a:lnTo>
                    <a:pt x="45" y="24"/>
                  </a:lnTo>
                  <a:lnTo>
                    <a:pt x="41" y="24"/>
                  </a:lnTo>
                  <a:lnTo>
                    <a:pt x="43" y="21"/>
                  </a:lnTo>
                  <a:lnTo>
                    <a:pt x="41" y="19"/>
                  </a:lnTo>
                  <a:lnTo>
                    <a:pt x="43" y="17"/>
                  </a:lnTo>
                  <a:lnTo>
                    <a:pt x="45" y="24"/>
                  </a:lnTo>
                  <a:lnTo>
                    <a:pt x="45" y="17"/>
                  </a:lnTo>
                  <a:lnTo>
                    <a:pt x="38" y="17"/>
                  </a:lnTo>
                  <a:lnTo>
                    <a:pt x="43" y="14"/>
                  </a:lnTo>
                  <a:lnTo>
                    <a:pt x="36" y="5"/>
                  </a:lnTo>
                  <a:lnTo>
                    <a:pt x="36" y="0"/>
                  </a:lnTo>
                  <a:lnTo>
                    <a:pt x="34" y="0"/>
                  </a:lnTo>
                  <a:lnTo>
                    <a:pt x="26" y="0"/>
                  </a:lnTo>
                  <a:lnTo>
                    <a:pt x="24" y="3"/>
                  </a:lnTo>
                  <a:lnTo>
                    <a:pt x="22" y="3"/>
                  </a:lnTo>
                  <a:lnTo>
                    <a:pt x="19" y="3"/>
                  </a:lnTo>
                  <a:lnTo>
                    <a:pt x="15" y="5"/>
                  </a:lnTo>
                  <a:lnTo>
                    <a:pt x="15" y="5"/>
                  </a:lnTo>
                  <a:lnTo>
                    <a:pt x="1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17" name="Freeform 821"/>
            <p:cNvSpPr>
              <a:spLocks/>
            </p:cNvSpPr>
            <p:nvPr/>
          </p:nvSpPr>
          <p:spPr bwMode="auto">
            <a:xfrm>
              <a:off x="5860150" y="3398498"/>
              <a:ext cx="2440" cy="4066"/>
            </a:xfrm>
            <a:custGeom>
              <a:avLst/>
              <a:gdLst>
                <a:gd name="T0" fmla="*/ 3 w 3"/>
                <a:gd name="T1" fmla="*/ 0 h 5"/>
                <a:gd name="T2" fmla="*/ 0 w 3"/>
                <a:gd name="T3" fmla="*/ 2 h 5"/>
                <a:gd name="T4" fmla="*/ 0 w 3"/>
                <a:gd name="T5" fmla="*/ 5 h 5"/>
                <a:gd name="T6" fmla="*/ 3 w 3"/>
                <a:gd name="T7" fmla="*/ 5 h 5"/>
                <a:gd name="T8" fmla="*/ 3 w 3"/>
                <a:gd name="T9" fmla="*/ 0 h 5"/>
              </a:gdLst>
              <a:ahLst/>
              <a:cxnLst>
                <a:cxn ang="0">
                  <a:pos x="T0" y="T1"/>
                </a:cxn>
                <a:cxn ang="0">
                  <a:pos x="T2" y="T3"/>
                </a:cxn>
                <a:cxn ang="0">
                  <a:pos x="T4" y="T5"/>
                </a:cxn>
                <a:cxn ang="0">
                  <a:pos x="T6" y="T7"/>
                </a:cxn>
                <a:cxn ang="0">
                  <a:pos x="T8" y="T9"/>
                </a:cxn>
              </a:cxnLst>
              <a:rect l="0" t="0" r="r" b="b"/>
              <a:pathLst>
                <a:path w="3" h="5">
                  <a:moveTo>
                    <a:pt x="3" y="0"/>
                  </a:moveTo>
                  <a:lnTo>
                    <a:pt x="0" y="2"/>
                  </a:lnTo>
                  <a:lnTo>
                    <a:pt x="0" y="5"/>
                  </a:lnTo>
                  <a:lnTo>
                    <a:pt x="3" y="5"/>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18" name="Freeform 822"/>
            <p:cNvSpPr>
              <a:spLocks/>
            </p:cNvSpPr>
            <p:nvPr/>
          </p:nvSpPr>
          <p:spPr bwMode="auto">
            <a:xfrm>
              <a:off x="5862589" y="3392805"/>
              <a:ext cx="3253" cy="5693"/>
            </a:xfrm>
            <a:custGeom>
              <a:avLst/>
              <a:gdLst>
                <a:gd name="T0" fmla="*/ 2 w 4"/>
                <a:gd name="T1" fmla="*/ 0 h 7"/>
                <a:gd name="T2" fmla="*/ 2 w 4"/>
                <a:gd name="T3" fmla="*/ 0 h 7"/>
                <a:gd name="T4" fmla="*/ 2 w 4"/>
                <a:gd name="T5" fmla="*/ 2 h 7"/>
                <a:gd name="T6" fmla="*/ 0 w 4"/>
                <a:gd name="T7" fmla="*/ 4 h 7"/>
                <a:gd name="T8" fmla="*/ 0 w 4"/>
                <a:gd name="T9" fmla="*/ 7 h 7"/>
                <a:gd name="T10" fmla="*/ 4 w 4"/>
                <a:gd name="T11" fmla="*/ 7 h 7"/>
                <a:gd name="T12" fmla="*/ 2 w 4"/>
                <a:gd name="T13" fmla="*/ 2 h 7"/>
                <a:gd name="T14" fmla="*/ 4 w 4"/>
                <a:gd name="T15" fmla="*/ 2 h 7"/>
                <a:gd name="T16" fmla="*/ 2 w 4"/>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7">
                  <a:moveTo>
                    <a:pt x="2" y="0"/>
                  </a:moveTo>
                  <a:lnTo>
                    <a:pt x="2" y="0"/>
                  </a:lnTo>
                  <a:lnTo>
                    <a:pt x="2" y="2"/>
                  </a:lnTo>
                  <a:lnTo>
                    <a:pt x="0" y="4"/>
                  </a:lnTo>
                  <a:lnTo>
                    <a:pt x="0" y="7"/>
                  </a:lnTo>
                  <a:lnTo>
                    <a:pt x="4" y="7"/>
                  </a:lnTo>
                  <a:lnTo>
                    <a:pt x="2" y="2"/>
                  </a:lnTo>
                  <a:lnTo>
                    <a:pt x="4"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19" name="Freeform 823"/>
            <p:cNvSpPr>
              <a:spLocks/>
            </p:cNvSpPr>
            <p:nvPr/>
          </p:nvSpPr>
          <p:spPr bwMode="auto">
            <a:xfrm>
              <a:off x="5875601" y="3400124"/>
              <a:ext cx="2440" cy="2439"/>
            </a:xfrm>
            <a:custGeom>
              <a:avLst/>
              <a:gdLst>
                <a:gd name="T0" fmla="*/ 0 w 3"/>
                <a:gd name="T1" fmla="*/ 0 h 3"/>
                <a:gd name="T2" fmla="*/ 3 w 3"/>
                <a:gd name="T3" fmla="*/ 3 h 3"/>
                <a:gd name="T4" fmla="*/ 3 w 3"/>
                <a:gd name="T5" fmla="*/ 3 h 3"/>
                <a:gd name="T6" fmla="*/ 3 w 3"/>
                <a:gd name="T7" fmla="*/ 0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3" y="3"/>
                  </a:lnTo>
                  <a:lnTo>
                    <a:pt x="3" y="3"/>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20" name="Rectangle 824"/>
            <p:cNvSpPr>
              <a:spLocks noChangeArrowheads="1"/>
            </p:cNvSpPr>
            <p:nvPr/>
          </p:nvSpPr>
          <p:spPr bwMode="auto">
            <a:xfrm>
              <a:off x="5862589" y="3388738"/>
              <a:ext cx="3253" cy="1627"/>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21" name="Freeform 825"/>
            <p:cNvSpPr>
              <a:spLocks/>
            </p:cNvSpPr>
            <p:nvPr/>
          </p:nvSpPr>
          <p:spPr bwMode="auto">
            <a:xfrm>
              <a:off x="5896748" y="3459493"/>
              <a:ext cx="5693" cy="9760"/>
            </a:xfrm>
            <a:custGeom>
              <a:avLst/>
              <a:gdLst>
                <a:gd name="T0" fmla="*/ 3 w 7"/>
                <a:gd name="T1" fmla="*/ 8 h 12"/>
                <a:gd name="T2" fmla="*/ 0 w 7"/>
                <a:gd name="T3" fmla="*/ 12 h 12"/>
                <a:gd name="T4" fmla="*/ 3 w 7"/>
                <a:gd name="T5" fmla="*/ 12 h 12"/>
                <a:gd name="T6" fmla="*/ 7 w 7"/>
                <a:gd name="T7" fmla="*/ 8 h 12"/>
                <a:gd name="T8" fmla="*/ 7 w 7"/>
                <a:gd name="T9" fmla="*/ 5 h 12"/>
                <a:gd name="T10" fmla="*/ 7 w 7"/>
                <a:gd name="T11" fmla="*/ 0 h 12"/>
                <a:gd name="T12" fmla="*/ 3 w 7"/>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7" h="12">
                  <a:moveTo>
                    <a:pt x="3" y="8"/>
                  </a:moveTo>
                  <a:lnTo>
                    <a:pt x="0" y="12"/>
                  </a:lnTo>
                  <a:lnTo>
                    <a:pt x="3" y="12"/>
                  </a:lnTo>
                  <a:lnTo>
                    <a:pt x="7" y="8"/>
                  </a:lnTo>
                  <a:lnTo>
                    <a:pt x="7" y="5"/>
                  </a:lnTo>
                  <a:lnTo>
                    <a:pt x="7" y="0"/>
                  </a:lnTo>
                  <a:lnTo>
                    <a:pt x="3"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22" name="Freeform 826"/>
            <p:cNvSpPr>
              <a:spLocks/>
            </p:cNvSpPr>
            <p:nvPr/>
          </p:nvSpPr>
          <p:spPr bwMode="auto">
            <a:xfrm>
              <a:off x="5889428" y="3431028"/>
              <a:ext cx="3253" cy="7320"/>
            </a:xfrm>
            <a:custGeom>
              <a:avLst/>
              <a:gdLst>
                <a:gd name="T0" fmla="*/ 0 w 4"/>
                <a:gd name="T1" fmla="*/ 2 h 9"/>
                <a:gd name="T2" fmla="*/ 0 w 4"/>
                <a:gd name="T3" fmla="*/ 7 h 9"/>
                <a:gd name="T4" fmla="*/ 4 w 4"/>
                <a:gd name="T5" fmla="*/ 9 h 9"/>
                <a:gd name="T6" fmla="*/ 4 w 4"/>
                <a:gd name="T7" fmla="*/ 5 h 9"/>
                <a:gd name="T8" fmla="*/ 2 w 4"/>
                <a:gd name="T9" fmla="*/ 0 h 9"/>
                <a:gd name="T10" fmla="*/ 0 w 4"/>
                <a:gd name="T11" fmla="*/ 2 h 9"/>
              </a:gdLst>
              <a:ahLst/>
              <a:cxnLst>
                <a:cxn ang="0">
                  <a:pos x="T0" y="T1"/>
                </a:cxn>
                <a:cxn ang="0">
                  <a:pos x="T2" y="T3"/>
                </a:cxn>
                <a:cxn ang="0">
                  <a:pos x="T4" y="T5"/>
                </a:cxn>
                <a:cxn ang="0">
                  <a:pos x="T6" y="T7"/>
                </a:cxn>
                <a:cxn ang="0">
                  <a:pos x="T8" y="T9"/>
                </a:cxn>
                <a:cxn ang="0">
                  <a:pos x="T10" y="T11"/>
                </a:cxn>
              </a:cxnLst>
              <a:rect l="0" t="0" r="r" b="b"/>
              <a:pathLst>
                <a:path w="4" h="9">
                  <a:moveTo>
                    <a:pt x="0" y="2"/>
                  </a:moveTo>
                  <a:lnTo>
                    <a:pt x="0" y="7"/>
                  </a:lnTo>
                  <a:lnTo>
                    <a:pt x="4" y="9"/>
                  </a:lnTo>
                  <a:lnTo>
                    <a:pt x="4" y="5"/>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23" name="Freeform 827"/>
            <p:cNvSpPr>
              <a:spLocks/>
            </p:cNvSpPr>
            <p:nvPr/>
          </p:nvSpPr>
          <p:spPr bwMode="auto">
            <a:xfrm>
              <a:off x="5979701" y="3526995"/>
              <a:ext cx="4066" cy="2439"/>
            </a:xfrm>
            <a:custGeom>
              <a:avLst/>
              <a:gdLst>
                <a:gd name="T0" fmla="*/ 2 w 5"/>
                <a:gd name="T1" fmla="*/ 0 h 3"/>
                <a:gd name="T2" fmla="*/ 0 w 5"/>
                <a:gd name="T3" fmla="*/ 3 h 3"/>
                <a:gd name="T4" fmla="*/ 2 w 5"/>
                <a:gd name="T5" fmla="*/ 3 h 3"/>
                <a:gd name="T6" fmla="*/ 5 w 5"/>
                <a:gd name="T7" fmla="*/ 3 h 3"/>
                <a:gd name="T8" fmla="*/ 5 w 5"/>
                <a:gd name="T9" fmla="*/ 0 h 3"/>
                <a:gd name="T10" fmla="*/ 2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2" y="0"/>
                  </a:moveTo>
                  <a:lnTo>
                    <a:pt x="0" y="3"/>
                  </a:lnTo>
                  <a:lnTo>
                    <a:pt x="2" y="3"/>
                  </a:lnTo>
                  <a:lnTo>
                    <a:pt x="5" y="3"/>
                  </a:lnTo>
                  <a:lnTo>
                    <a:pt x="5"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24" name="Freeform 828"/>
            <p:cNvSpPr>
              <a:spLocks/>
            </p:cNvSpPr>
            <p:nvPr/>
          </p:nvSpPr>
          <p:spPr bwMode="auto">
            <a:xfrm>
              <a:off x="5892681" y="3426962"/>
              <a:ext cx="2440" cy="4066"/>
            </a:xfrm>
            <a:custGeom>
              <a:avLst/>
              <a:gdLst>
                <a:gd name="T0" fmla="*/ 3 w 3"/>
                <a:gd name="T1" fmla="*/ 3 h 5"/>
                <a:gd name="T2" fmla="*/ 0 w 3"/>
                <a:gd name="T3" fmla="*/ 0 h 5"/>
                <a:gd name="T4" fmla="*/ 0 w 3"/>
                <a:gd name="T5" fmla="*/ 3 h 5"/>
                <a:gd name="T6" fmla="*/ 3 w 3"/>
                <a:gd name="T7" fmla="*/ 5 h 5"/>
                <a:gd name="T8" fmla="*/ 3 w 3"/>
                <a:gd name="T9" fmla="*/ 3 h 5"/>
              </a:gdLst>
              <a:ahLst/>
              <a:cxnLst>
                <a:cxn ang="0">
                  <a:pos x="T0" y="T1"/>
                </a:cxn>
                <a:cxn ang="0">
                  <a:pos x="T2" y="T3"/>
                </a:cxn>
                <a:cxn ang="0">
                  <a:pos x="T4" y="T5"/>
                </a:cxn>
                <a:cxn ang="0">
                  <a:pos x="T6" y="T7"/>
                </a:cxn>
                <a:cxn ang="0">
                  <a:pos x="T8" y="T9"/>
                </a:cxn>
              </a:cxnLst>
              <a:rect l="0" t="0" r="r" b="b"/>
              <a:pathLst>
                <a:path w="3" h="5">
                  <a:moveTo>
                    <a:pt x="3" y="3"/>
                  </a:moveTo>
                  <a:lnTo>
                    <a:pt x="0" y="0"/>
                  </a:lnTo>
                  <a:lnTo>
                    <a:pt x="0" y="3"/>
                  </a:lnTo>
                  <a:lnTo>
                    <a:pt x="3" y="5"/>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25" name="Freeform 829"/>
            <p:cNvSpPr>
              <a:spLocks/>
            </p:cNvSpPr>
            <p:nvPr/>
          </p:nvSpPr>
          <p:spPr bwMode="auto">
            <a:xfrm>
              <a:off x="5947171" y="3544887"/>
              <a:ext cx="7320" cy="5693"/>
            </a:xfrm>
            <a:custGeom>
              <a:avLst/>
              <a:gdLst>
                <a:gd name="T0" fmla="*/ 4 w 9"/>
                <a:gd name="T1" fmla="*/ 0 h 7"/>
                <a:gd name="T2" fmla="*/ 0 w 9"/>
                <a:gd name="T3" fmla="*/ 2 h 7"/>
                <a:gd name="T4" fmla="*/ 2 w 9"/>
                <a:gd name="T5" fmla="*/ 4 h 7"/>
                <a:gd name="T6" fmla="*/ 4 w 9"/>
                <a:gd name="T7" fmla="*/ 7 h 7"/>
                <a:gd name="T8" fmla="*/ 7 w 9"/>
                <a:gd name="T9" fmla="*/ 4 h 7"/>
                <a:gd name="T10" fmla="*/ 7 w 9"/>
                <a:gd name="T11" fmla="*/ 4 h 7"/>
                <a:gd name="T12" fmla="*/ 9 w 9"/>
                <a:gd name="T13" fmla="*/ 2 h 7"/>
                <a:gd name="T14" fmla="*/ 7 w 9"/>
                <a:gd name="T15" fmla="*/ 2 h 7"/>
                <a:gd name="T16" fmla="*/ 4 w 9"/>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7">
                  <a:moveTo>
                    <a:pt x="4" y="0"/>
                  </a:moveTo>
                  <a:lnTo>
                    <a:pt x="0" y="2"/>
                  </a:lnTo>
                  <a:lnTo>
                    <a:pt x="2" y="4"/>
                  </a:lnTo>
                  <a:lnTo>
                    <a:pt x="4" y="7"/>
                  </a:lnTo>
                  <a:lnTo>
                    <a:pt x="7" y="4"/>
                  </a:lnTo>
                  <a:lnTo>
                    <a:pt x="7" y="4"/>
                  </a:lnTo>
                  <a:lnTo>
                    <a:pt x="9" y="2"/>
                  </a:lnTo>
                  <a:lnTo>
                    <a:pt x="7" y="2"/>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26" name="Freeform 830"/>
            <p:cNvSpPr>
              <a:spLocks/>
            </p:cNvSpPr>
            <p:nvPr/>
          </p:nvSpPr>
          <p:spPr bwMode="auto">
            <a:xfrm>
              <a:off x="5875601" y="3409882"/>
              <a:ext cx="9760" cy="7320"/>
            </a:xfrm>
            <a:custGeom>
              <a:avLst/>
              <a:gdLst>
                <a:gd name="T0" fmla="*/ 10 w 12"/>
                <a:gd name="T1" fmla="*/ 9 h 9"/>
                <a:gd name="T2" fmla="*/ 12 w 12"/>
                <a:gd name="T3" fmla="*/ 7 h 9"/>
                <a:gd name="T4" fmla="*/ 10 w 12"/>
                <a:gd name="T5" fmla="*/ 2 h 9"/>
                <a:gd name="T6" fmla="*/ 7 w 12"/>
                <a:gd name="T7" fmla="*/ 2 h 9"/>
                <a:gd name="T8" fmla="*/ 5 w 12"/>
                <a:gd name="T9" fmla="*/ 0 h 9"/>
                <a:gd name="T10" fmla="*/ 0 w 12"/>
                <a:gd name="T11" fmla="*/ 2 h 9"/>
                <a:gd name="T12" fmla="*/ 7 w 12"/>
                <a:gd name="T13" fmla="*/ 5 h 9"/>
                <a:gd name="T14" fmla="*/ 3 w 12"/>
                <a:gd name="T15" fmla="*/ 7 h 9"/>
                <a:gd name="T16" fmla="*/ 5 w 12"/>
                <a:gd name="T17" fmla="*/ 7 h 9"/>
                <a:gd name="T18" fmla="*/ 0 w 12"/>
                <a:gd name="T19" fmla="*/ 9 h 9"/>
                <a:gd name="T20" fmla="*/ 7 w 12"/>
                <a:gd name="T21" fmla="*/ 7 h 9"/>
                <a:gd name="T22" fmla="*/ 10 w 12"/>
                <a:gd name="T2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9">
                  <a:moveTo>
                    <a:pt x="10" y="9"/>
                  </a:moveTo>
                  <a:lnTo>
                    <a:pt x="12" y="7"/>
                  </a:lnTo>
                  <a:lnTo>
                    <a:pt x="10" y="2"/>
                  </a:lnTo>
                  <a:lnTo>
                    <a:pt x="7" y="2"/>
                  </a:lnTo>
                  <a:lnTo>
                    <a:pt x="5" y="0"/>
                  </a:lnTo>
                  <a:lnTo>
                    <a:pt x="0" y="2"/>
                  </a:lnTo>
                  <a:lnTo>
                    <a:pt x="7" y="5"/>
                  </a:lnTo>
                  <a:lnTo>
                    <a:pt x="3" y="7"/>
                  </a:lnTo>
                  <a:lnTo>
                    <a:pt x="5" y="7"/>
                  </a:lnTo>
                  <a:lnTo>
                    <a:pt x="0" y="9"/>
                  </a:lnTo>
                  <a:lnTo>
                    <a:pt x="7" y="7"/>
                  </a:lnTo>
                  <a:lnTo>
                    <a:pt x="10"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27" name="Freeform 831"/>
            <p:cNvSpPr>
              <a:spLocks/>
            </p:cNvSpPr>
            <p:nvPr/>
          </p:nvSpPr>
          <p:spPr bwMode="auto">
            <a:xfrm>
              <a:off x="5878042" y="3421269"/>
              <a:ext cx="1626" cy="4066"/>
            </a:xfrm>
            <a:custGeom>
              <a:avLst/>
              <a:gdLst>
                <a:gd name="T0" fmla="*/ 2 w 2"/>
                <a:gd name="T1" fmla="*/ 3 h 5"/>
                <a:gd name="T2" fmla="*/ 0 w 2"/>
                <a:gd name="T3" fmla="*/ 0 h 5"/>
                <a:gd name="T4" fmla="*/ 0 w 2"/>
                <a:gd name="T5" fmla="*/ 5 h 5"/>
                <a:gd name="T6" fmla="*/ 2 w 2"/>
                <a:gd name="T7" fmla="*/ 3 h 5"/>
              </a:gdLst>
              <a:ahLst/>
              <a:cxnLst>
                <a:cxn ang="0">
                  <a:pos x="T0" y="T1"/>
                </a:cxn>
                <a:cxn ang="0">
                  <a:pos x="T2" y="T3"/>
                </a:cxn>
                <a:cxn ang="0">
                  <a:pos x="T4" y="T5"/>
                </a:cxn>
                <a:cxn ang="0">
                  <a:pos x="T6" y="T7"/>
                </a:cxn>
              </a:cxnLst>
              <a:rect l="0" t="0" r="r" b="b"/>
              <a:pathLst>
                <a:path w="2" h="5">
                  <a:moveTo>
                    <a:pt x="2" y="3"/>
                  </a:moveTo>
                  <a:lnTo>
                    <a:pt x="0" y="0"/>
                  </a:lnTo>
                  <a:lnTo>
                    <a:pt x="0" y="5"/>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28" name="Freeform 832"/>
            <p:cNvSpPr>
              <a:spLocks/>
            </p:cNvSpPr>
            <p:nvPr/>
          </p:nvSpPr>
          <p:spPr bwMode="auto">
            <a:xfrm>
              <a:off x="5899186" y="3484704"/>
              <a:ext cx="8946" cy="4066"/>
            </a:xfrm>
            <a:custGeom>
              <a:avLst/>
              <a:gdLst>
                <a:gd name="T0" fmla="*/ 3 w 5"/>
                <a:gd name="T1" fmla="*/ 2 h 2"/>
                <a:gd name="T2" fmla="*/ 5 w 5"/>
                <a:gd name="T3" fmla="*/ 1 h 2"/>
                <a:gd name="T4" fmla="*/ 3 w 5"/>
                <a:gd name="T5" fmla="*/ 1 h 2"/>
                <a:gd name="T6" fmla="*/ 3 w 5"/>
                <a:gd name="T7" fmla="*/ 0 h 2"/>
                <a:gd name="T8" fmla="*/ 1 w 5"/>
                <a:gd name="T9" fmla="*/ 0 h 2"/>
                <a:gd name="T10" fmla="*/ 1 w 5"/>
                <a:gd name="T11" fmla="*/ 1 h 2"/>
                <a:gd name="T12" fmla="*/ 3 w 5"/>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3" y="2"/>
                  </a:moveTo>
                  <a:cubicBezTo>
                    <a:pt x="5" y="1"/>
                    <a:pt x="5" y="1"/>
                    <a:pt x="5" y="1"/>
                  </a:cubicBezTo>
                  <a:cubicBezTo>
                    <a:pt x="3" y="1"/>
                    <a:pt x="3" y="1"/>
                    <a:pt x="3" y="1"/>
                  </a:cubicBezTo>
                  <a:cubicBezTo>
                    <a:pt x="3" y="0"/>
                    <a:pt x="3" y="0"/>
                    <a:pt x="3" y="0"/>
                  </a:cubicBezTo>
                  <a:cubicBezTo>
                    <a:pt x="1" y="0"/>
                    <a:pt x="1" y="0"/>
                    <a:pt x="1" y="0"/>
                  </a:cubicBezTo>
                  <a:cubicBezTo>
                    <a:pt x="1" y="0"/>
                    <a:pt x="0" y="1"/>
                    <a:pt x="1" y="1"/>
                  </a:cubicBez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29" name="Freeform 833"/>
            <p:cNvSpPr>
              <a:spLocks/>
            </p:cNvSpPr>
            <p:nvPr/>
          </p:nvSpPr>
          <p:spPr bwMode="auto">
            <a:xfrm>
              <a:off x="5871536" y="3408257"/>
              <a:ext cx="4066" cy="1627"/>
            </a:xfrm>
            <a:custGeom>
              <a:avLst/>
              <a:gdLst>
                <a:gd name="T0" fmla="*/ 0 w 5"/>
                <a:gd name="T1" fmla="*/ 2 h 2"/>
                <a:gd name="T2" fmla="*/ 3 w 5"/>
                <a:gd name="T3" fmla="*/ 2 h 2"/>
                <a:gd name="T4" fmla="*/ 5 w 5"/>
                <a:gd name="T5" fmla="*/ 0 h 2"/>
                <a:gd name="T6" fmla="*/ 0 w 5"/>
                <a:gd name="T7" fmla="*/ 2 h 2"/>
              </a:gdLst>
              <a:ahLst/>
              <a:cxnLst>
                <a:cxn ang="0">
                  <a:pos x="T0" y="T1"/>
                </a:cxn>
                <a:cxn ang="0">
                  <a:pos x="T2" y="T3"/>
                </a:cxn>
                <a:cxn ang="0">
                  <a:pos x="T4" y="T5"/>
                </a:cxn>
                <a:cxn ang="0">
                  <a:pos x="T6" y="T7"/>
                </a:cxn>
              </a:cxnLst>
              <a:rect l="0" t="0" r="r" b="b"/>
              <a:pathLst>
                <a:path w="5" h="2">
                  <a:moveTo>
                    <a:pt x="0" y="2"/>
                  </a:moveTo>
                  <a:lnTo>
                    <a:pt x="3" y="2"/>
                  </a:lnTo>
                  <a:lnTo>
                    <a:pt x="5"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30" name="Freeform 834"/>
            <p:cNvSpPr>
              <a:spLocks/>
            </p:cNvSpPr>
            <p:nvPr/>
          </p:nvSpPr>
          <p:spPr bwMode="auto">
            <a:xfrm>
              <a:off x="5873975" y="3425335"/>
              <a:ext cx="5693" cy="7320"/>
            </a:xfrm>
            <a:custGeom>
              <a:avLst/>
              <a:gdLst>
                <a:gd name="T0" fmla="*/ 7 w 7"/>
                <a:gd name="T1" fmla="*/ 7 h 9"/>
                <a:gd name="T2" fmla="*/ 7 w 7"/>
                <a:gd name="T3" fmla="*/ 0 h 9"/>
                <a:gd name="T4" fmla="*/ 0 w 7"/>
                <a:gd name="T5" fmla="*/ 2 h 9"/>
                <a:gd name="T6" fmla="*/ 0 w 7"/>
                <a:gd name="T7" fmla="*/ 9 h 9"/>
                <a:gd name="T8" fmla="*/ 5 w 7"/>
                <a:gd name="T9" fmla="*/ 7 h 9"/>
                <a:gd name="T10" fmla="*/ 5 w 7"/>
                <a:gd name="T11" fmla="*/ 9 h 9"/>
                <a:gd name="T12" fmla="*/ 7 w 7"/>
                <a:gd name="T13" fmla="*/ 7 h 9"/>
              </a:gdLst>
              <a:ahLst/>
              <a:cxnLst>
                <a:cxn ang="0">
                  <a:pos x="T0" y="T1"/>
                </a:cxn>
                <a:cxn ang="0">
                  <a:pos x="T2" y="T3"/>
                </a:cxn>
                <a:cxn ang="0">
                  <a:pos x="T4" y="T5"/>
                </a:cxn>
                <a:cxn ang="0">
                  <a:pos x="T6" y="T7"/>
                </a:cxn>
                <a:cxn ang="0">
                  <a:pos x="T8" y="T9"/>
                </a:cxn>
                <a:cxn ang="0">
                  <a:pos x="T10" y="T11"/>
                </a:cxn>
                <a:cxn ang="0">
                  <a:pos x="T12" y="T13"/>
                </a:cxn>
              </a:cxnLst>
              <a:rect l="0" t="0" r="r" b="b"/>
              <a:pathLst>
                <a:path w="7" h="9">
                  <a:moveTo>
                    <a:pt x="7" y="7"/>
                  </a:moveTo>
                  <a:lnTo>
                    <a:pt x="7" y="0"/>
                  </a:lnTo>
                  <a:lnTo>
                    <a:pt x="0" y="2"/>
                  </a:lnTo>
                  <a:lnTo>
                    <a:pt x="0" y="9"/>
                  </a:lnTo>
                  <a:lnTo>
                    <a:pt x="5" y="7"/>
                  </a:lnTo>
                  <a:lnTo>
                    <a:pt x="5" y="9"/>
                  </a:lnTo>
                  <a:lnTo>
                    <a:pt x="7"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31" name="Freeform 835"/>
            <p:cNvSpPr>
              <a:spLocks/>
            </p:cNvSpPr>
            <p:nvPr/>
          </p:nvSpPr>
          <p:spPr bwMode="auto">
            <a:xfrm>
              <a:off x="5862589" y="3384672"/>
              <a:ext cx="5693" cy="4066"/>
            </a:xfrm>
            <a:custGeom>
              <a:avLst/>
              <a:gdLst>
                <a:gd name="T0" fmla="*/ 4 w 7"/>
                <a:gd name="T1" fmla="*/ 3 h 5"/>
                <a:gd name="T2" fmla="*/ 7 w 7"/>
                <a:gd name="T3" fmla="*/ 0 h 5"/>
                <a:gd name="T4" fmla="*/ 0 w 7"/>
                <a:gd name="T5" fmla="*/ 0 h 5"/>
                <a:gd name="T6" fmla="*/ 0 w 7"/>
                <a:gd name="T7" fmla="*/ 3 h 5"/>
                <a:gd name="T8" fmla="*/ 2 w 7"/>
                <a:gd name="T9" fmla="*/ 5 h 5"/>
                <a:gd name="T10" fmla="*/ 4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4" y="3"/>
                  </a:moveTo>
                  <a:lnTo>
                    <a:pt x="7" y="0"/>
                  </a:lnTo>
                  <a:lnTo>
                    <a:pt x="0" y="0"/>
                  </a:lnTo>
                  <a:lnTo>
                    <a:pt x="0" y="3"/>
                  </a:lnTo>
                  <a:lnTo>
                    <a:pt x="2" y="5"/>
                  </a:lnTo>
                  <a:lnTo>
                    <a:pt x="4"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32" name="Freeform 836"/>
            <p:cNvSpPr>
              <a:spLocks/>
            </p:cNvSpPr>
            <p:nvPr/>
          </p:nvSpPr>
          <p:spPr bwMode="auto">
            <a:xfrm>
              <a:off x="6095186" y="3702661"/>
              <a:ext cx="17080" cy="34157"/>
            </a:xfrm>
            <a:custGeom>
              <a:avLst/>
              <a:gdLst>
                <a:gd name="T0" fmla="*/ 0 w 21"/>
                <a:gd name="T1" fmla="*/ 21 h 42"/>
                <a:gd name="T2" fmla="*/ 2 w 21"/>
                <a:gd name="T3" fmla="*/ 23 h 42"/>
                <a:gd name="T4" fmla="*/ 4 w 21"/>
                <a:gd name="T5" fmla="*/ 26 h 42"/>
                <a:gd name="T6" fmla="*/ 4 w 21"/>
                <a:gd name="T7" fmla="*/ 26 h 42"/>
                <a:gd name="T8" fmla="*/ 2 w 21"/>
                <a:gd name="T9" fmla="*/ 28 h 42"/>
                <a:gd name="T10" fmla="*/ 4 w 21"/>
                <a:gd name="T11" fmla="*/ 30 h 42"/>
                <a:gd name="T12" fmla="*/ 7 w 21"/>
                <a:gd name="T13" fmla="*/ 30 h 42"/>
                <a:gd name="T14" fmla="*/ 7 w 21"/>
                <a:gd name="T15" fmla="*/ 33 h 42"/>
                <a:gd name="T16" fmla="*/ 9 w 21"/>
                <a:gd name="T17" fmla="*/ 33 h 42"/>
                <a:gd name="T18" fmla="*/ 9 w 21"/>
                <a:gd name="T19" fmla="*/ 35 h 42"/>
                <a:gd name="T20" fmla="*/ 7 w 21"/>
                <a:gd name="T21" fmla="*/ 35 h 42"/>
                <a:gd name="T22" fmla="*/ 7 w 21"/>
                <a:gd name="T23" fmla="*/ 38 h 42"/>
                <a:gd name="T24" fmla="*/ 7 w 21"/>
                <a:gd name="T25" fmla="*/ 40 h 42"/>
                <a:gd name="T26" fmla="*/ 14 w 21"/>
                <a:gd name="T27" fmla="*/ 42 h 42"/>
                <a:gd name="T28" fmla="*/ 16 w 21"/>
                <a:gd name="T29" fmla="*/ 40 h 42"/>
                <a:gd name="T30" fmla="*/ 19 w 21"/>
                <a:gd name="T31" fmla="*/ 33 h 42"/>
                <a:gd name="T32" fmla="*/ 19 w 21"/>
                <a:gd name="T33" fmla="*/ 28 h 42"/>
                <a:gd name="T34" fmla="*/ 21 w 21"/>
                <a:gd name="T35" fmla="*/ 19 h 42"/>
                <a:gd name="T36" fmla="*/ 19 w 21"/>
                <a:gd name="T37" fmla="*/ 12 h 42"/>
                <a:gd name="T38" fmla="*/ 21 w 21"/>
                <a:gd name="T39" fmla="*/ 4 h 42"/>
                <a:gd name="T40" fmla="*/ 19 w 21"/>
                <a:gd name="T41" fmla="*/ 0 h 42"/>
                <a:gd name="T42" fmla="*/ 16 w 21"/>
                <a:gd name="T43" fmla="*/ 0 h 42"/>
                <a:gd name="T44" fmla="*/ 16 w 21"/>
                <a:gd name="T45" fmla="*/ 4 h 42"/>
                <a:gd name="T46" fmla="*/ 16 w 21"/>
                <a:gd name="T47" fmla="*/ 7 h 42"/>
                <a:gd name="T48" fmla="*/ 16 w 21"/>
                <a:gd name="T49" fmla="*/ 9 h 42"/>
                <a:gd name="T50" fmla="*/ 16 w 21"/>
                <a:gd name="T51" fmla="*/ 9 h 42"/>
                <a:gd name="T52" fmla="*/ 14 w 21"/>
                <a:gd name="T53" fmla="*/ 7 h 42"/>
                <a:gd name="T54" fmla="*/ 12 w 21"/>
                <a:gd name="T55" fmla="*/ 9 h 42"/>
                <a:gd name="T56" fmla="*/ 4 w 21"/>
                <a:gd name="T57" fmla="*/ 12 h 42"/>
                <a:gd name="T58" fmla="*/ 2 w 21"/>
                <a:gd name="T59" fmla="*/ 16 h 42"/>
                <a:gd name="T60" fmla="*/ 4 w 21"/>
                <a:gd name="T61" fmla="*/ 19 h 42"/>
                <a:gd name="T62" fmla="*/ 2 w 21"/>
                <a:gd name="T63" fmla="*/ 21 h 42"/>
                <a:gd name="T64" fmla="*/ 0 w 21"/>
                <a:gd name="T65"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 h="42">
                  <a:moveTo>
                    <a:pt x="0" y="21"/>
                  </a:moveTo>
                  <a:lnTo>
                    <a:pt x="2" y="23"/>
                  </a:lnTo>
                  <a:lnTo>
                    <a:pt x="4" y="26"/>
                  </a:lnTo>
                  <a:lnTo>
                    <a:pt x="4" y="26"/>
                  </a:lnTo>
                  <a:lnTo>
                    <a:pt x="2" y="28"/>
                  </a:lnTo>
                  <a:lnTo>
                    <a:pt x="4" y="30"/>
                  </a:lnTo>
                  <a:lnTo>
                    <a:pt x="7" y="30"/>
                  </a:lnTo>
                  <a:lnTo>
                    <a:pt x="7" y="33"/>
                  </a:lnTo>
                  <a:lnTo>
                    <a:pt x="9" y="33"/>
                  </a:lnTo>
                  <a:lnTo>
                    <a:pt x="9" y="35"/>
                  </a:lnTo>
                  <a:lnTo>
                    <a:pt x="7" y="35"/>
                  </a:lnTo>
                  <a:lnTo>
                    <a:pt x="7" y="38"/>
                  </a:lnTo>
                  <a:lnTo>
                    <a:pt x="7" y="40"/>
                  </a:lnTo>
                  <a:lnTo>
                    <a:pt x="14" y="42"/>
                  </a:lnTo>
                  <a:lnTo>
                    <a:pt x="16" y="40"/>
                  </a:lnTo>
                  <a:lnTo>
                    <a:pt x="19" y="33"/>
                  </a:lnTo>
                  <a:lnTo>
                    <a:pt x="19" y="28"/>
                  </a:lnTo>
                  <a:lnTo>
                    <a:pt x="21" y="19"/>
                  </a:lnTo>
                  <a:lnTo>
                    <a:pt x="19" y="12"/>
                  </a:lnTo>
                  <a:lnTo>
                    <a:pt x="21" y="4"/>
                  </a:lnTo>
                  <a:lnTo>
                    <a:pt x="19" y="0"/>
                  </a:lnTo>
                  <a:lnTo>
                    <a:pt x="16" y="0"/>
                  </a:lnTo>
                  <a:lnTo>
                    <a:pt x="16" y="4"/>
                  </a:lnTo>
                  <a:lnTo>
                    <a:pt x="16" y="7"/>
                  </a:lnTo>
                  <a:lnTo>
                    <a:pt x="16" y="9"/>
                  </a:lnTo>
                  <a:lnTo>
                    <a:pt x="16" y="9"/>
                  </a:lnTo>
                  <a:lnTo>
                    <a:pt x="14" y="7"/>
                  </a:lnTo>
                  <a:lnTo>
                    <a:pt x="12" y="9"/>
                  </a:lnTo>
                  <a:lnTo>
                    <a:pt x="4" y="12"/>
                  </a:lnTo>
                  <a:lnTo>
                    <a:pt x="2" y="16"/>
                  </a:lnTo>
                  <a:lnTo>
                    <a:pt x="4" y="19"/>
                  </a:lnTo>
                  <a:lnTo>
                    <a:pt x="2" y="21"/>
                  </a:lnTo>
                  <a:lnTo>
                    <a:pt x="0" y="2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33" name="Freeform 837"/>
            <p:cNvSpPr>
              <a:spLocks/>
            </p:cNvSpPr>
            <p:nvPr/>
          </p:nvSpPr>
          <p:spPr bwMode="auto">
            <a:xfrm>
              <a:off x="5896748" y="3536754"/>
              <a:ext cx="188680" cy="181360"/>
            </a:xfrm>
            <a:custGeom>
              <a:avLst/>
              <a:gdLst>
                <a:gd name="T0" fmla="*/ 213 w 232"/>
                <a:gd name="T1" fmla="*/ 161 h 223"/>
                <a:gd name="T2" fmla="*/ 218 w 232"/>
                <a:gd name="T3" fmla="*/ 145 h 223"/>
                <a:gd name="T4" fmla="*/ 215 w 232"/>
                <a:gd name="T5" fmla="*/ 135 h 223"/>
                <a:gd name="T6" fmla="*/ 208 w 232"/>
                <a:gd name="T7" fmla="*/ 121 h 223"/>
                <a:gd name="T8" fmla="*/ 196 w 232"/>
                <a:gd name="T9" fmla="*/ 130 h 223"/>
                <a:gd name="T10" fmla="*/ 196 w 232"/>
                <a:gd name="T11" fmla="*/ 126 h 223"/>
                <a:gd name="T12" fmla="*/ 206 w 232"/>
                <a:gd name="T13" fmla="*/ 104 h 223"/>
                <a:gd name="T14" fmla="*/ 208 w 232"/>
                <a:gd name="T15" fmla="*/ 92 h 223"/>
                <a:gd name="T16" fmla="*/ 220 w 232"/>
                <a:gd name="T17" fmla="*/ 92 h 223"/>
                <a:gd name="T18" fmla="*/ 222 w 232"/>
                <a:gd name="T19" fmla="*/ 78 h 223"/>
                <a:gd name="T20" fmla="*/ 230 w 232"/>
                <a:gd name="T21" fmla="*/ 59 h 223"/>
                <a:gd name="T22" fmla="*/ 220 w 232"/>
                <a:gd name="T23" fmla="*/ 50 h 223"/>
                <a:gd name="T24" fmla="*/ 208 w 232"/>
                <a:gd name="T25" fmla="*/ 50 h 223"/>
                <a:gd name="T26" fmla="*/ 196 w 232"/>
                <a:gd name="T27" fmla="*/ 43 h 223"/>
                <a:gd name="T28" fmla="*/ 187 w 232"/>
                <a:gd name="T29" fmla="*/ 38 h 223"/>
                <a:gd name="T30" fmla="*/ 173 w 232"/>
                <a:gd name="T31" fmla="*/ 31 h 223"/>
                <a:gd name="T32" fmla="*/ 163 w 232"/>
                <a:gd name="T33" fmla="*/ 29 h 223"/>
                <a:gd name="T34" fmla="*/ 154 w 232"/>
                <a:gd name="T35" fmla="*/ 19 h 223"/>
                <a:gd name="T36" fmla="*/ 140 w 232"/>
                <a:gd name="T37" fmla="*/ 10 h 223"/>
                <a:gd name="T38" fmla="*/ 128 w 232"/>
                <a:gd name="T39" fmla="*/ 3 h 223"/>
                <a:gd name="T40" fmla="*/ 121 w 232"/>
                <a:gd name="T41" fmla="*/ 14 h 223"/>
                <a:gd name="T42" fmla="*/ 107 w 232"/>
                <a:gd name="T43" fmla="*/ 31 h 223"/>
                <a:gd name="T44" fmla="*/ 90 w 232"/>
                <a:gd name="T45" fmla="*/ 38 h 223"/>
                <a:gd name="T46" fmla="*/ 85 w 232"/>
                <a:gd name="T47" fmla="*/ 47 h 223"/>
                <a:gd name="T48" fmla="*/ 69 w 232"/>
                <a:gd name="T49" fmla="*/ 43 h 223"/>
                <a:gd name="T50" fmla="*/ 62 w 232"/>
                <a:gd name="T51" fmla="*/ 38 h 223"/>
                <a:gd name="T52" fmla="*/ 55 w 232"/>
                <a:gd name="T53" fmla="*/ 43 h 223"/>
                <a:gd name="T54" fmla="*/ 62 w 232"/>
                <a:gd name="T55" fmla="*/ 57 h 223"/>
                <a:gd name="T56" fmla="*/ 52 w 232"/>
                <a:gd name="T57" fmla="*/ 64 h 223"/>
                <a:gd name="T58" fmla="*/ 40 w 232"/>
                <a:gd name="T59" fmla="*/ 66 h 223"/>
                <a:gd name="T60" fmla="*/ 24 w 232"/>
                <a:gd name="T61" fmla="*/ 62 h 223"/>
                <a:gd name="T62" fmla="*/ 12 w 232"/>
                <a:gd name="T63" fmla="*/ 62 h 223"/>
                <a:gd name="T64" fmla="*/ 3 w 232"/>
                <a:gd name="T65" fmla="*/ 71 h 223"/>
                <a:gd name="T66" fmla="*/ 7 w 232"/>
                <a:gd name="T67" fmla="*/ 71 h 223"/>
                <a:gd name="T68" fmla="*/ 10 w 232"/>
                <a:gd name="T69" fmla="*/ 74 h 223"/>
                <a:gd name="T70" fmla="*/ 5 w 232"/>
                <a:gd name="T71" fmla="*/ 81 h 223"/>
                <a:gd name="T72" fmla="*/ 14 w 232"/>
                <a:gd name="T73" fmla="*/ 83 h 223"/>
                <a:gd name="T74" fmla="*/ 26 w 232"/>
                <a:gd name="T75" fmla="*/ 90 h 223"/>
                <a:gd name="T76" fmla="*/ 38 w 232"/>
                <a:gd name="T77" fmla="*/ 90 h 223"/>
                <a:gd name="T78" fmla="*/ 45 w 232"/>
                <a:gd name="T79" fmla="*/ 92 h 223"/>
                <a:gd name="T80" fmla="*/ 52 w 232"/>
                <a:gd name="T81" fmla="*/ 97 h 223"/>
                <a:gd name="T82" fmla="*/ 50 w 232"/>
                <a:gd name="T83" fmla="*/ 100 h 223"/>
                <a:gd name="T84" fmla="*/ 50 w 232"/>
                <a:gd name="T85" fmla="*/ 111 h 223"/>
                <a:gd name="T86" fmla="*/ 64 w 232"/>
                <a:gd name="T87" fmla="*/ 121 h 223"/>
                <a:gd name="T88" fmla="*/ 69 w 232"/>
                <a:gd name="T89" fmla="*/ 135 h 223"/>
                <a:gd name="T90" fmla="*/ 76 w 232"/>
                <a:gd name="T91" fmla="*/ 145 h 223"/>
                <a:gd name="T92" fmla="*/ 71 w 232"/>
                <a:gd name="T93" fmla="*/ 145 h 223"/>
                <a:gd name="T94" fmla="*/ 69 w 232"/>
                <a:gd name="T95" fmla="*/ 166 h 223"/>
                <a:gd name="T96" fmla="*/ 57 w 232"/>
                <a:gd name="T97" fmla="*/ 197 h 223"/>
                <a:gd name="T98" fmla="*/ 64 w 232"/>
                <a:gd name="T99" fmla="*/ 204 h 223"/>
                <a:gd name="T100" fmla="*/ 83 w 232"/>
                <a:gd name="T101" fmla="*/ 213 h 223"/>
                <a:gd name="T102" fmla="*/ 99 w 232"/>
                <a:gd name="T103" fmla="*/ 218 h 223"/>
                <a:gd name="T104" fmla="*/ 121 w 232"/>
                <a:gd name="T105" fmla="*/ 216 h 223"/>
                <a:gd name="T106" fmla="*/ 144 w 232"/>
                <a:gd name="T107" fmla="*/ 223 h 223"/>
                <a:gd name="T108" fmla="*/ 147 w 232"/>
                <a:gd name="T109" fmla="*/ 204 h 223"/>
                <a:gd name="T110" fmla="*/ 161 w 232"/>
                <a:gd name="T111" fmla="*/ 194 h 223"/>
                <a:gd name="T112" fmla="*/ 178 w 232"/>
                <a:gd name="T113" fmla="*/ 194 h 223"/>
                <a:gd name="T114" fmla="*/ 206 w 232"/>
                <a:gd name="T115" fmla="*/ 206 h 223"/>
                <a:gd name="T116" fmla="*/ 225 w 232"/>
                <a:gd name="T117" fmla="*/ 18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2" h="223">
                  <a:moveTo>
                    <a:pt x="227" y="175"/>
                  </a:moveTo>
                  <a:lnTo>
                    <a:pt x="220" y="175"/>
                  </a:lnTo>
                  <a:lnTo>
                    <a:pt x="215" y="171"/>
                  </a:lnTo>
                  <a:lnTo>
                    <a:pt x="213" y="161"/>
                  </a:lnTo>
                  <a:lnTo>
                    <a:pt x="208" y="156"/>
                  </a:lnTo>
                  <a:lnTo>
                    <a:pt x="211" y="152"/>
                  </a:lnTo>
                  <a:lnTo>
                    <a:pt x="215" y="152"/>
                  </a:lnTo>
                  <a:lnTo>
                    <a:pt x="218" y="145"/>
                  </a:lnTo>
                  <a:lnTo>
                    <a:pt x="213" y="142"/>
                  </a:lnTo>
                  <a:lnTo>
                    <a:pt x="213" y="135"/>
                  </a:lnTo>
                  <a:lnTo>
                    <a:pt x="215" y="135"/>
                  </a:lnTo>
                  <a:lnTo>
                    <a:pt x="215" y="135"/>
                  </a:lnTo>
                  <a:lnTo>
                    <a:pt x="215" y="130"/>
                  </a:lnTo>
                  <a:lnTo>
                    <a:pt x="213" y="128"/>
                  </a:lnTo>
                  <a:lnTo>
                    <a:pt x="211" y="123"/>
                  </a:lnTo>
                  <a:lnTo>
                    <a:pt x="208" y="121"/>
                  </a:lnTo>
                  <a:lnTo>
                    <a:pt x="204" y="121"/>
                  </a:lnTo>
                  <a:lnTo>
                    <a:pt x="199" y="123"/>
                  </a:lnTo>
                  <a:lnTo>
                    <a:pt x="201" y="128"/>
                  </a:lnTo>
                  <a:lnTo>
                    <a:pt x="196" y="130"/>
                  </a:lnTo>
                  <a:lnTo>
                    <a:pt x="192" y="128"/>
                  </a:lnTo>
                  <a:lnTo>
                    <a:pt x="192" y="126"/>
                  </a:lnTo>
                  <a:lnTo>
                    <a:pt x="194" y="126"/>
                  </a:lnTo>
                  <a:lnTo>
                    <a:pt x="196" y="126"/>
                  </a:lnTo>
                  <a:lnTo>
                    <a:pt x="196" y="121"/>
                  </a:lnTo>
                  <a:lnTo>
                    <a:pt x="196" y="114"/>
                  </a:lnTo>
                  <a:lnTo>
                    <a:pt x="204" y="107"/>
                  </a:lnTo>
                  <a:lnTo>
                    <a:pt x="206" y="104"/>
                  </a:lnTo>
                  <a:lnTo>
                    <a:pt x="211" y="100"/>
                  </a:lnTo>
                  <a:lnTo>
                    <a:pt x="213" y="97"/>
                  </a:lnTo>
                  <a:lnTo>
                    <a:pt x="213" y="95"/>
                  </a:lnTo>
                  <a:lnTo>
                    <a:pt x="208" y="92"/>
                  </a:lnTo>
                  <a:lnTo>
                    <a:pt x="211" y="90"/>
                  </a:lnTo>
                  <a:lnTo>
                    <a:pt x="215" y="88"/>
                  </a:lnTo>
                  <a:lnTo>
                    <a:pt x="218" y="92"/>
                  </a:lnTo>
                  <a:lnTo>
                    <a:pt x="220" y="92"/>
                  </a:lnTo>
                  <a:lnTo>
                    <a:pt x="227" y="90"/>
                  </a:lnTo>
                  <a:lnTo>
                    <a:pt x="225" y="85"/>
                  </a:lnTo>
                  <a:lnTo>
                    <a:pt x="222" y="83"/>
                  </a:lnTo>
                  <a:lnTo>
                    <a:pt x="222" y="78"/>
                  </a:lnTo>
                  <a:lnTo>
                    <a:pt x="222" y="71"/>
                  </a:lnTo>
                  <a:lnTo>
                    <a:pt x="227" y="69"/>
                  </a:lnTo>
                  <a:lnTo>
                    <a:pt x="227" y="64"/>
                  </a:lnTo>
                  <a:lnTo>
                    <a:pt x="230" y="59"/>
                  </a:lnTo>
                  <a:lnTo>
                    <a:pt x="232" y="55"/>
                  </a:lnTo>
                  <a:lnTo>
                    <a:pt x="230" y="52"/>
                  </a:lnTo>
                  <a:lnTo>
                    <a:pt x="225" y="52"/>
                  </a:lnTo>
                  <a:lnTo>
                    <a:pt x="220" y="50"/>
                  </a:lnTo>
                  <a:lnTo>
                    <a:pt x="218" y="50"/>
                  </a:lnTo>
                  <a:lnTo>
                    <a:pt x="213" y="50"/>
                  </a:lnTo>
                  <a:lnTo>
                    <a:pt x="211" y="50"/>
                  </a:lnTo>
                  <a:lnTo>
                    <a:pt x="208" y="50"/>
                  </a:lnTo>
                  <a:lnTo>
                    <a:pt x="204" y="47"/>
                  </a:lnTo>
                  <a:lnTo>
                    <a:pt x="204" y="45"/>
                  </a:lnTo>
                  <a:lnTo>
                    <a:pt x="199" y="43"/>
                  </a:lnTo>
                  <a:lnTo>
                    <a:pt x="196" y="43"/>
                  </a:lnTo>
                  <a:lnTo>
                    <a:pt x="192" y="43"/>
                  </a:lnTo>
                  <a:lnTo>
                    <a:pt x="189" y="38"/>
                  </a:lnTo>
                  <a:lnTo>
                    <a:pt x="189" y="38"/>
                  </a:lnTo>
                  <a:lnTo>
                    <a:pt x="187" y="38"/>
                  </a:lnTo>
                  <a:lnTo>
                    <a:pt x="185" y="40"/>
                  </a:lnTo>
                  <a:lnTo>
                    <a:pt x="180" y="36"/>
                  </a:lnTo>
                  <a:lnTo>
                    <a:pt x="178" y="36"/>
                  </a:lnTo>
                  <a:lnTo>
                    <a:pt x="173" y="31"/>
                  </a:lnTo>
                  <a:lnTo>
                    <a:pt x="170" y="31"/>
                  </a:lnTo>
                  <a:lnTo>
                    <a:pt x="168" y="29"/>
                  </a:lnTo>
                  <a:lnTo>
                    <a:pt x="166" y="29"/>
                  </a:lnTo>
                  <a:lnTo>
                    <a:pt x="163" y="29"/>
                  </a:lnTo>
                  <a:lnTo>
                    <a:pt x="159" y="26"/>
                  </a:lnTo>
                  <a:lnTo>
                    <a:pt x="159" y="21"/>
                  </a:lnTo>
                  <a:lnTo>
                    <a:pt x="156" y="21"/>
                  </a:lnTo>
                  <a:lnTo>
                    <a:pt x="154" y="19"/>
                  </a:lnTo>
                  <a:lnTo>
                    <a:pt x="152" y="19"/>
                  </a:lnTo>
                  <a:lnTo>
                    <a:pt x="144" y="14"/>
                  </a:lnTo>
                  <a:lnTo>
                    <a:pt x="144" y="10"/>
                  </a:lnTo>
                  <a:lnTo>
                    <a:pt x="140" y="10"/>
                  </a:lnTo>
                  <a:lnTo>
                    <a:pt x="140" y="3"/>
                  </a:lnTo>
                  <a:lnTo>
                    <a:pt x="137" y="0"/>
                  </a:lnTo>
                  <a:lnTo>
                    <a:pt x="135" y="0"/>
                  </a:lnTo>
                  <a:lnTo>
                    <a:pt x="128" y="3"/>
                  </a:lnTo>
                  <a:lnTo>
                    <a:pt x="128" y="3"/>
                  </a:lnTo>
                  <a:lnTo>
                    <a:pt x="121" y="5"/>
                  </a:lnTo>
                  <a:lnTo>
                    <a:pt x="121" y="10"/>
                  </a:lnTo>
                  <a:lnTo>
                    <a:pt x="121" y="14"/>
                  </a:lnTo>
                  <a:lnTo>
                    <a:pt x="118" y="21"/>
                  </a:lnTo>
                  <a:lnTo>
                    <a:pt x="114" y="29"/>
                  </a:lnTo>
                  <a:lnTo>
                    <a:pt x="114" y="31"/>
                  </a:lnTo>
                  <a:lnTo>
                    <a:pt x="107" y="31"/>
                  </a:lnTo>
                  <a:lnTo>
                    <a:pt x="104" y="31"/>
                  </a:lnTo>
                  <a:lnTo>
                    <a:pt x="99" y="31"/>
                  </a:lnTo>
                  <a:lnTo>
                    <a:pt x="92" y="36"/>
                  </a:lnTo>
                  <a:lnTo>
                    <a:pt x="90" y="38"/>
                  </a:lnTo>
                  <a:lnTo>
                    <a:pt x="92" y="40"/>
                  </a:lnTo>
                  <a:lnTo>
                    <a:pt x="95" y="43"/>
                  </a:lnTo>
                  <a:lnTo>
                    <a:pt x="90" y="45"/>
                  </a:lnTo>
                  <a:lnTo>
                    <a:pt x="85" y="47"/>
                  </a:lnTo>
                  <a:lnTo>
                    <a:pt x="76" y="45"/>
                  </a:lnTo>
                  <a:lnTo>
                    <a:pt x="73" y="43"/>
                  </a:lnTo>
                  <a:lnTo>
                    <a:pt x="71" y="45"/>
                  </a:lnTo>
                  <a:lnTo>
                    <a:pt x="69" y="43"/>
                  </a:lnTo>
                  <a:lnTo>
                    <a:pt x="66" y="40"/>
                  </a:lnTo>
                  <a:lnTo>
                    <a:pt x="69" y="38"/>
                  </a:lnTo>
                  <a:lnTo>
                    <a:pt x="64" y="36"/>
                  </a:lnTo>
                  <a:lnTo>
                    <a:pt x="62" y="38"/>
                  </a:lnTo>
                  <a:lnTo>
                    <a:pt x="57" y="38"/>
                  </a:lnTo>
                  <a:lnTo>
                    <a:pt x="55" y="36"/>
                  </a:lnTo>
                  <a:lnTo>
                    <a:pt x="55" y="40"/>
                  </a:lnTo>
                  <a:lnTo>
                    <a:pt x="55" y="43"/>
                  </a:lnTo>
                  <a:lnTo>
                    <a:pt x="62" y="50"/>
                  </a:lnTo>
                  <a:lnTo>
                    <a:pt x="59" y="50"/>
                  </a:lnTo>
                  <a:lnTo>
                    <a:pt x="62" y="55"/>
                  </a:lnTo>
                  <a:lnTo>
                    <a:pt x="62" y="57"/>
                  </a:lnTo>
                  <a:lnTo>
                    <a:pt x="62" y="59"/>
                  </a:lnTo>
                  <a:lnTo>
                    <a:pt x="64" y="64"/>
                  </a:lnTo>
                  <a:lnTo>
                    <a:pt x="57" y="62"/>
                  </a:lnTo>
                  <a:lnTo>
                    <a:pt x="52" y="64"/>
                  </a:lnTo>
                  <a:lnTo>
                    <a:pt x="50" y="62"/>
                  </a:lnTo>
                  <a:lnTo>
                    <a:pt x="47" y="64"/>
                  </a:lnTo>
                  <a:lnTo>
                    <a:pt x="45" y="62"/>
                  </a:lnTo>
                  <a:lnTo>
                    <a:pt x="40" y="66"/>
                  </a:lnTo>
                  <a:lnTo>
                    <a:pt x="36" y="59"/>
                  </a:lnTo>
                  <a:lnTo>
                    <a:pt x="31" y="57"/>
                  </a:lnTo>
                  <a:lnTo>
                    <a:pt x="26" y="59"/>
                  </a:lnTo>
                  <a:lnTo>
                    <a:pt x="24" y="62"/>
                  </a:lnTo>
                  <a:lnTo>
                    <a:pt x="21" y="62"/>
                  </a:lnTo>
                  <a:lnTo>
                    <a:pt x="19" y="64"/>
                  </a:lnTo>
                  <a:lnTo>
                    <a:pt x="17" y="62"/>
                  </a:lnTo>
                  <a:lnTo>
                    <a:pt x="12" y="62"/>
                  </a:lnTo>
                  <a:lnTo>
                    <a:pt x="10" y="64"/>
                  </a:lnTo>
                  <a:lnTo>
                    <a:pt x="5" y="66"/>
                  </a:lnTo>
                  <a:lnTo>
                    <a:pt x="0" y="69"/>
                  </a:lnTo>
                  <a:lnTo>
                    <a:pt x="3" y="71"/>
                  </a:lnTo>
                  <a:lnTo>
                    <a:pt x="7" y="69"/>
                  </a:lnTo>
                  <a:lnTo>
                    <a:pt x="10" y="71"/>
                  </a:lnTo>
                  <a:lnTo>
                    <a:pt x="12" y="74"/>
                  </a:lnTo>
                  <a:lnTo>
                    <a:pt x="7" y="71"/>
                  </a:lnTo>
                  <a:lnTo>
                    <a:pt x="5" y="71"/>
                  </a:lnTo>
                  <a:lnTo>
                    <a:pt x="5" y="76"/>
                  </a:lnTo>
                  <a:lnTo>
                    <a:pt x="7" y="74"/>
                  </a:lnTo>
                  <a:lnTo>
                    <a:pt x="10" y="74"/>
                  </a:lnTo>
                  <a:lnTo>
                    <a:pt x="10" y="76"/>
                  </a:lnTo>
                  <a:lnTo>
                    <a:pt x="7" y="78"/>
                  </a:lnTo>
                  <a:lnTo>
                    <a:pt x="5" y="78"/>
                  </a:lnTo>
                  <a:lnTo>
                    <a:pt x="5" y="81"/>
                  </a:lnTo>
                  <a:lnTo>
                    <a:pt x="7" y="81"/>
                  </a:lnTo>
                  <a:lnTo>
                    <a:pt x="10" y="83"/>
                  </a:lnTo>
                  <a:lnTo>
                    <a:pt x="10" y="85"/>
                  </a:lnTo>
                  <a:lnTo>
                    <a:pt x="14" y="83"/>
                  </a:lnTo>
                  <a:lnTo>
                    <a:pt x="17" y="85"/>
                  </a:lnTo>
                  <a:lnTo>
                    <a:pt x="19" y="83"/>
                  </a:lnTo>
                  <a:lnTo>
                    <a:pt x="26" y="88"/>
                  </a:lnTo>
                  <a:lnTo>
                    <a:pt x="26" y="90"/>
                  </a:lnTo>
                  <a:lnTo>
                    <a:pt x="29" y="90"/>
                  </a:lnTo>
                  <a:lnTo>
                    <a:pt x="33" y="92"/>
                  </a:lnTo>
                  <a:lnTo>
                    <a:pt x="36" y="90"/>
                  </a:lnTo>
                  <a:lnTo>
                    <a:pt x="38" y="90"/>
                  </a:lnTo>
                  <a:lnTo>
                    <a:pt x="38" y="92"/>
                  </a:lnTo>
                  <a:lnTo>
                    <a:pt x="38" y="92"/>
                  </a:lnTo>
                  <a:lnTo>
                    <a:pt x="43" y="90"/>
                  </a:lnTo>
                  <a:lnTo>
                    <a:pt x="45" y="92"/>
                  </a:lnTo>
                  <a:lnTo>
                    <a:pt x="43" y="97"/>
                  </a:lnTo>
                  <a:lnTo>
                    <a:pt x="45" y="100"/>
                  </a:lnTo>
                  <a:lnTo>
                    <a:pt x="47" y="100"/>
                  </a:lnTo>
                  <a:lnTo>
                    <a:pt x="52" y="97"/>
                  </a:lnTo>
                  <a:lnTo>
                    <a:pt x="55" y="97"/>
                  </a:lnTo>
                  <a:lnTo>
                    <a:pt x="57" y="102"/>
                  </a:lnTo>
                  <a:lnTo>
                    <a:pt x="55" y="100"/>
                  </a:lnTo>
                  <a:lnTo>
                    <a:pt x="50" y="100"/>
                  </a:lnTo>
                  <a:lnTo>
                    <a:pt x="47" y="104"/>
                  </a:lnTo>
                  <a:lnTo>
                    <a:pt x="50" y="104"/>
                  </a:lnTo>
                  <a:lnTo>
                    <a:pt x="52" y="109"/>
                  </a:lnTo>
                  <a:lnTo>
                    <a:pt x="50" y="111"/>
                  </a:lnTo>
                  <a:lnTo>
                    <a:pt x="50" y="114"/>
                  </a:lnTo>
                  <a:lnTo>
                    <a:pt x="55" y="114"/>
                  </a:lnTo>
                  <a:lnTo>
                    <a:pt x="59" y="121"/>
                  </a:lnTo>
                  <a:lnTo>
                    <a:pt x="64" y="121"/>
                  </a:lnTo>
                  <a:lnTo>
                    <a:pt x="69" y="126"/>
                  </a:lnTo>
                  <a:lnTo>
                    <a:pt x="69" y="128"/>
                  </a:lnTo>
                  <a:lnTo>
                    <a:pt x="71" y="130"/>
                  </a:lnTo>
                  <a:lnTo>
                    <a:pt x="69" y="135"/>
                  </a:lnTo>
                  <a:lnTo>
                    <a:pt x="69" y="135"/>
                  </a:lnTo>
                  <a:lnTo>
                    <a:pt x="66" y="140"/>
                  </a:lnTo>
                  <a:lnTo>
                    <a:pt x="71" y="140"/>
                  </a:lnTo>
                  <a:lnTo>
                    <a:pt x="76" y="145"/>
                  </a:lnTo>
                  <a:lnTo>
                    <a:pt x="81" y="156"/>
                  </a:lnTo>
                  <a:lnTo>
                    <a:pt x="76" y="152"/>
                  </a:lnTo>
                  <a:lnTo>
                    <a:pt x="73" y="147"/>
                  </a:lnTo>
                  <a:lnTo>
                    <a:pt x="71" y="145"/>
                  </a:lnTo>
                  <a:lnTo>
                    <a:pt x="69" y="145"/>
                  </a:lnTo>
                  <a:lnTo>
                    <a:pt x="66" y="156"/>
                  </a:lnTo>
                  <a:lnTo>
                    <a:pt x="66" y="163"/>
                  </a:lnTo>
                  <a:lnTo>
                    <a:pt x="69" y="166"/>
                  </a:lnTo>
                  <a:lnTo>
                    <a:pt x="66" y="166"/>
                  </a:lnTo>
                  <a:lnTo>
                    <a:pt x="66" y="180"/>
                  </a:lnTo>
                  <a:lnTo>
                    <a:pt x="62" y="192"/>
                  </a:lnTo>
                  <a:lnTo>
                    <a:pt x="57" y="197"/>
                  </a:lnTo>
                  <a:lnTo>
                    <a:pt x="62" y="197"/>
                  </a:lnTo>
                  <a:lnTo>
                    <a:pt x="62" y="199"/>
                  </a:lnTo>
                  <a:lnTo>
                    <a:pt x="64" y="199"/>
                  </a:lnTo>
                  <a:lnTo>
                    <a:pt x="64" y="204"/>
                  </a:lnTo>
                  <a:lnTo>
                    <a:pt x="64" y="206"/>
                  </a:lnTo>
                  <a:lnTo>
                    <a:pt x="71" y="206"/>
                  </a:lnTo>
                  <a:lnTo>
                    <a:pt x="78" y="208"/>
                  </a:lnTo>
                  <a:lnTo>
                    <a:pt x="83" y="213"/>
                  </a:lnTo>
                  <a:lnTo>
                    <a:pt x="85" y="211"/>
                  </a:lnTo>
                  <a:lnTo>
                    <a:pt x="90" y="216"/>
                  </a:lnTo>
                  <a:lnTo>
                    <a:pt x="97" y="216"/>
                  </a:lnTo>
                  <a:lnTo>
                    <a:pt x="99" y="218"/>
                  </a:lnTo>
                  <a:lnTo>
                    <a:pt x="102" y="213"/>
                  </a:lnTo>
                  <a:lnTo>
                    <a:pt x="111" y="213"/>
                  </a:lnTo>
                  <a:lnTo>
                    <a:pt x="116" y="216"/>
                  </a:lnTo>
                  <a:lnTo>
                    <a:pt x="121" y="216"/>
                  </a:lnTo>
                  <a:lnTo>
                    <a:pt x="128" y="218"/>
                  </a:lnTo>
                  <a:lnTo>
                    <a:pt x="137" y="218"/>
                  </a:lnTo>
                  <a:lnTo>
                    <a:pt x="142" y="220"/>
                  </a:lnTo>
                  <a:lnTo>
                    <a:pt x="144" y="223"/>
                  </a:lnTo>
                  <a:lnTo>
                    <a:pt x="144" y="220"/>
                  </a:lnTo>
                  <a:lnTo>
                    <a:pt x="144" y="213"/>
                  </a:lnTo>
                  <a:lnTo>
                    <a:pt x="144" y="206"/>
                  </a:lnTo>
                  <a:lnTo>
                    <a:pt x="147" y="204"/>
                  </a:lnTo>
                  <a:lnTo>
                    <a:pt x="152" y="199"/>
                  </a:lnTo>
                  <a:lnTo>
                    <a:pt x="159" y="192"/>
                  </a:lnTo>
                  <a:lnTo>
                    <a:pt x="159" y="192"/>
                  </a:lnTo>
                  <a:lnTo>
                    <a:pt x="161" y="194"/>
                  </a:lnTo>
                  <a:lnTo>
                    <a:pt x="166" y="194"/>
                  </a:lnTo>
                  <a:lnTo>
                    <a:pt x="170" y="197"/>
                  </a:lnTo>
                  <a:lnTo>
                    <a:pt x="175" y="197"/>
                  </a:lnTo>
                  <a:lnTo>
                    <a:pt x="178" y="194"/>
                  </a:lnTo>
                  <a:lnTo>
                    <a:pt x="180" y="194"/>
                  </a:lnTo>
                  <a:lnTo>
                    <a:pt x="194" y="201"/>
                  </a:lnTo>
                  <a:lnTo>
                    <a:pt x="196" y="204"/>
                  </a:lnTo>
                  <a:lnTo>
                    <a:pt x="206" y="206"/>
                  </a:lnTo>
                  <a:lnTo>
                    <a:pt x="211" y="201"/>
                  </a:lnTo>
                  <a:lnTo>
                    <a:pt x="208" y="199"/>
                  </a:lnTo>
                  <a:lnTo>
                    <a:pt x="213" y="197"/>
                  </a:lnTo>
                  <a:lnTo>
                    <a:pt x="225" y="187"/>
                  </a:lnTo>
                  <a:lnTo>
                    <a:pt x="225" y="187"/>
                  </a:lnTo>
                  <a:lnTo>
                    <a:pt x="225" y="182"/>
                  </a:lnTo>
                  <a:lnTo>
                    <a:pt x="227" y="17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34" name="Freeform 838"/>
            <p:cNvSpPr>
              <a:spLocks/>
            </p:cNvSpPr>
            <p:nvPr/>
          </p:nvSpPr>
          <p:spPr bwMode="auto">
            <a:xfrm>
              <a:off x="6192779" y="3844984"/>
              <a:ext cx="5693" cy="5693"/>
            </a:xfrm>
            <a:custGeom>
              <a:avLst/>
              <a:gdLst>
                <a:gd name="T0" fmla="*/ 0 w 7"/>
                <a:gd name="T1" fmla="*/ 5 h 7"/>
                <a:gd name="T2" fmla="*/ 5 w 7"/>
                <a:gd name="T3" fmla="*/ 7 h 7"/>
                <a:gd name="T4" fmla="*/ 7 w 7"/>
                <a:gd name="T5" fmla="*/ 5 h 7"/>
                <a:gd name="T6" fmla="*/ 7 w 7"/>
                <a:gd name="T7" fmla="*/ 2 h 7"/>
                <a:gd name="T8" fmla="*/ 0 w 7"/>
                <a:gd name="T9" fmla="*/ 0 h 7"/>
                <a:gd name="T10" fmla="*/ 0 w 7"/>
                <a:gd name="T11" fmla="*/ 5 h 7"/>
              </a:gdLst>
              <a:ahLst/>
              <a:cxnLst>
                <a:cxn ang="0">
                  <a:pos x="T0" y="T1"/>
                </a:cxn>
                <a:cxn ang="0">
                  <a:pos x="T2" y="T3"/>
                </a:cxn>
                <a:cxn ang="0">
                  <a:pos x="T4" y="T5"/>
                </a:cxn>
                <a:cxn ang="0">
                  <a:pos x="T6" y="T7"/>
                </a:cxn>
                <a:cxn ang="0">
                  <a:pos x="T8" y="T9"/>
                </a:cxn>
                <a:cxn ang="0">
                  <a:pos x="T10" y="T11"/>
                </a:cxn>
              </a:cxnLst>
              <a:rect l="0" t="0" r="r" b="b"/>
              <a:pathLst>
                <a:path w="7" h="7">
                  <a:moveTo>
                    <a:pt x="0" y="5"/>
                  </a:moveTo>
                  <a:lnTo>
                    <a:pt x="5" y="7"/>
                  </a:lnTo>
                  <a:lnTo>
                    <a:pt x="7" y="5"/>
                  </a:lnTo>
                  <a:lnTo>
                    <a:pt x="7" y="2"/>
                  </a:lnTo>
                  <a:lnTo>
                    <a:pt x="0"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35" name="Freeform 839"/>
            <p:cNvSpPr>
              <a:spLocks/>
            </p:cNvSpPr>
            <p:nvPr/>
          </p:nvSpPr>
          <p:spPr bwMode="auto">
            <a:xfrm>
              <a:off x="6119584" y="3704289"/>
              <a:ext cx="8133" cy="5693"/>
            </a:xfrm>
            <a:custGeom>
              <a:avLst/>
              <a:gdLst>
                <a:gd name="T0" fmla="*/ 10 w 10"/>
                <a:gd name="T1" fmla="*/ 5 h 7"/>
                <a:gd name="T2" fmla="*/ 10 w 10"/>
                <a:gd name="T3" fmla="*/ 2 h 7"/>
                <a:gd name="T4" fmla="*/ 8 w 10"/>
                <a:gd name="T5" fmla="*/ 0 h 7"/>
                <a:gd name="T6" fmla="*/ 8 w 10"/>
                <a:gd name="T7" fmla="*/ 2 h 7"/>
                <a:gd name="T8" fmla="*/ 3 w 10"/>
                <a:gd name="T9" fmla="*/ 5 h 7"/>
                <a:gd name="T10" fmla="*/ 0 w 10"/>
                <a:gd name="T11" fmla="*/ 5 h 7"/>
                <a:gd name="T12" fmla="*/ 3 w 10"/>
                <a:gd name="T13" fmla="*/ 7 h 7"/>
                <a:gd name="T14" fmla="*/ 8 w 10"/>
                <a:gd name="T15" fmla="*/ 5 h 7"/>
                <a:gd name="T16" fmla="*/ 10 w 10"/>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7">
                  <a:moveTo>
                    <a:pt x="10" y="5"/>
                  </a:moveTo>
                  <a:lnTo>
                    <a:pt x="10" y="2"/>
                  </a:lnTo>
                  <a:lnTo>
                    <a:pt x="8" y="0"/>
                  </a:lnTo>
                  <a:lnTo>
                    <a:pt x="8" y="2"/>
                  </a:lnTo>
                  <a:lnTo>
                    <a:pt x="3" y="5"/>
                  </a:lnTo>
                  <a:lnTo>
                    <a:pt x="0" y="5"/>
                  </a:lnTo>
                  <a:lnTo>
                    <a:pt x="3" y="7"/>
                  </a:lnTo>
                  <a:lnTo>
                    <a:pt x="8" y="5"/>
                  </a:lnTo>
                  <a:lnTo>
                    <a:pt x="1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36" name="Freeform 840"/>
            <p:cNvSpPr>
              <a:spLocks/>
            </p:cNvSpPr>
            <p:nvPr/>
          </p:nvSpPr>
          <p:spPr bwMode="auto">
            <a:xfrm>
              <a:off x="6065909" y="3619708"/>
              <a:ext cx="188680" cy="188679"/>
            </a:xfrm>
            <a:custGeom>
              <a:avLst/>
              <a:gdLst>
                <a:gd name="T0" fmla="*/ 135 w 232"/>
                <a:gd name="T1" fmla="*/ 16 h 232"/>
                <a:gd name="T2" fmla="*/ 114 w 232"/>
                <a:gd name="T3" fmla="*/ 12 h 232"/>
                <a:gd name="T4" fmla="*/ 97 w 232"/>
                <a:gd name="T5" fmla="*/ 2 h 232"/>
                <a:gd name="T6" fmla="*/ 76 w 232"/>
                <a:gd name="T7" fmla="*/ 5 h 232"/>
                <a:gd name="T8" fmla="*/ 66 w 232"/>
                <a:gd name="T9" fmla="*/ 16 h 232"/>
                <a:gd name="T10" fmla="*/ 57 w 232"/>
                <a:gd name="T11" fmla="*/ 21 h 232"/>
                <a:gd name="T12" fmla="*/ 45 w 232"/>
                <a:gd name="T13" fmla="*/ 33 h 232"/>
                <a:gd name="T14" fmla="*/ 36 w 232"/>
                <a:gd name="T15" fmla="*/ 21 h 232"/>
                <a:gd name="T16" fmla="*/ 19 w 232"/>
                <a:gd name="T17" fmla="*/ 28 h 232"/>
                <a:gd name="T18" fmla="*/ 5 w 232"/>
                <a:gd name="T19" fmla="*/ 33 h 232"/>
                <a:gd name="T20" fmla="*/ 7 w 232"/>
                <a:gd name="T21" fmla="*/ 50 h 232"/>
                <a:gd name="T22" fmla="*/ 5 w 232"/>
                <a:gd name="T23" fmla="*/ 59 h 232"/>
                <a:gd name="T24" fmla="*/ 19 w 232"/>
                <a:gd name="T25" fmla="*/ 73 h 232"/>
                <a:gd name="T26" fmla="*/ 29 w 232"/>
                <a:gd name="T27" fmla="*/ 83 h 232"/>
                <a:gd name="T28" fmla="*/ 40 w 232"/>
                <a:gd name="T29" fmla="*/ 69 h 232"/>
                <a:gd name="T30" fmla="*/ 64 w 232"/>
                <a:gd name="T31" fmla="*/ 76 h 232"/>
                <a:gd name="T32" fmla="*/ 69 w 232"/>
                <a:gd name="T33" fmla="*/ 85 h 232"/>
                <a:gd name="T34" fmla="*/ 76 w 232"/>
                <a:gd name="T35" fmla="*/ 97 h 232"/>
                <a:gd name="T36" fmla="*/ 85 w 232"/>
                <a:gd name="T37" fmla="*/ 109 h 232"/>
                <a:gd name="T38" fmla="*/ 97 w 232"/>
                <a:gd name="T39" fmla="*/ 118 h 232"/>
                <a:gd name="T40" fmla="*/ 104 w 232"/>
                <a:gd name="T41" fmla="*/ 125 h 232"/>
                <a:gd name="T42" fmla="*/ 123 w 232"/>
                <a:gd name="T43" fmla="*/ 144 h 232"/>
                <a:gd name="T44" fmla="*/ 130 w 232"/>
                <a:gd name="T45" fmla="*/ 149 h 232"/>
                <a:gd name="T46" fmla="*/ 142 w 232"/>
                <a:gd name="T47" fmla="*/ 149 h 232"/>
                <a:gd name="T48" fmla="*/ 152 w 232"/>
                <a:gd name="T49" fmla="*/ 158 h 232"/>
                <a:gd name="T50" fmla="*/ 159 w 232"/>
                <a:gd name="T51" fmla="*/ 161 h 232"/>
                <a:gd name="T52" fmla="*/ 163 w 232"/>
                <a:gd name="T53" fmla="*/ 170 h 232"/>
                <a:gd name="T54" fmla="*/ 168 w 232"/>
                <a:gd name="T55" fmla="*/ 173 h 232"/>
                <a:gd name="T56" fmla="*/ 178 w 232"/>
                <a:gd name="T57" fmla="*/ 177 h 232"/>
                <a:gd name="T58" fmla="*/ 185 w 232"/>
                <a:gd name="T59" fmla="*/ 192 h 232"/>
                <a:gd name="T60" fmla="*/ 189 w 232"/>
                <a:gd name="T61" fmla="*/ 203 h 232"/>
                <a:gd name="T62" fmla="*/ 187 w 232"/>
                <a:gd name="T63" fmla="*/ 211 h 232"/>
                <a:gd name="T64" fmla="*/ 185 w 232"/>
                <a:gd name="T65" fmla="*/ 220 h 232"/>
                <a:gd name="T66" fmla="*/ 180 w 232"/>
                <a:gd name="T67" fmla="*/ 225 h 232"/>
                <a:gd name="T68" fmla="*/ 189 w 232"/>
                <a:gd name="T69" fmla="*/ 232 h 232"/>
                <a:gd name="T70" fmla="*/ 199 w 232"/>
                <a:gd name="T71" fmla="*/ 220 h 232"/>
                <a:gd name="T72" fmla="*/ 206 w 232"/>
                <a:gd name="T73" fmla="*/ 206 h 232"/>
                <a:gd name="T74" fmla="*/ 206 w 232"/>
                <a:gd name="T75" fmla="*/ 196 h 232"/>
                <a:gd name="T76" fmla="*/ 197 w 232"/>
                <a:gd name="T77" fmla="*/ 187 h 232"/>
                <a:gd name="T78" fmla="*/ 199 w 232"/>
                <a:gd name="T79" fmla="*/ 180 h 232"/>
                <a:gd name="T80" fmla="*/ 201 w 232"/>
                <a:gd name="T81" fmla="*/ 173 h 232"/>
                <a:gd name="T82" fmla="*/ 208 w 232"/>
                <a:gd name="T83" fmla="*/ 166 h 232"/>
                <a:gd name="T84" fmla="*/ 218 w 232"/>
                <a:gd name="T85" fmla="*/ 170 h 232"/>
                <a:gd name="T86" fmla="*/ 223 w 232"/>
                <a:gd name="T87" fmla="*/ 177 h 232"/>
                <a:gd name="T88" fmla="*/ 230 w 232"/>
                <a:gd name="T89" fmla="*/ 182 h 232"/>
                <a:gd name="T90" fmla="*/ 232 w 232"/>
                <a:gd name="T91" fmla="*/ 175 h 232"/>
                <a:gd name="T92" fmla="*/ 227 w 232"/>
                <a:gd name="T93" fmla="*/ 166 h 232"/>
                <a:gd name="T94" fmla="*/ 211 w 232"/>
                <a:gd name="T95" fmla="*/ 154 h 232"/>
                <a:gd name="T96" fmla="*/ 182 w 232"/>
                <a:gd name="T97" fmla="*/ 144 h 232"/>
                <a:gd name="T98" fmla="*/ 185 w 232"/>
                <a:gd name="T99" fmla="*/ 135 h 232"/>
                <a:gd name="T100" fmla="*/ 178 w 232"/>
                <a:gd name="T101" fmla="*/ 130 h 232"/>
                <a:gd name="T102" fmla="*/ 163 w 232"/>
                <a:gd name="T103" fmla="*/ 128 h 232"/>
                <a:gd name="T104" fmla="*/ 152 w 232"/>
                <a:gd name="T105" fmla="*/ 121 h 232"/>
                <a:gd name="T106" fmla="*/ 142 w 232"/>
                <a:gd name="T107" fmla="*/ 109 h 232"/>
                <a:gd name="T108" fmla="*/ 140 w 232"/>
                <a:gd name="T109" fmla="*/ 99 h 232"/>
                <a:gd name="T110" fmla="*/ 119 w 232"/>
                <a:gd name="T111" fmla="*/ 80 h 232"/>
                <a:gd name="T112" fmla="*/ 109 w 232"/>
                <a:gd name="T113" fmla="*/ 66 h 232"/>
                <a:gd name="T114" fmla="*/ 111 w 232"/>
                <a:gd name="T115" fmla="*/ 54 h 232"/>
                <a:gd name="T116" fmla="*/ 107 w 232"/>
                <a:gd name="T117" fmla="*/ 45 h 232"/>
                <a:gd name="T118" fmla="*/ 121 w 232"/>
                <a:gd name="T119" fmla="*/ 40 h 232"/>
                <a:gd name="T120" fmla="*/ 130 w 232"/>
                <a:gd name="T121" fmla="*/ 38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2" h="232">
                  <a:moveTo>
                    <a:pt x="133" y="26"/>
                  </a:moveTo>
                  <a:lnTo>
                    <a:pt x="130" y="21"/>
                  </a:lnTo>
                  <a:lnTo>
                    <a:pt x="135" y="16"/>
                  </a:lnTo>
                  <a:lnTo>
                    <a:pt x="133" y="14"/>
                  </a:lnTo>
                  <a:lnTo>
                    <a:pt x="126" y="14"/>
                  </a:lnTo>
                  <a:lnTo>
                    <a:pt x="114" y="12"/>
                  </a:lnTo>
                  <a:lnTo>
                    <a:pt x="104" y="5"/>
                  </a:lnTo>
                  <a:lnTo>
                    <a:pt x="104" y="2"/>
                  </a:lnTo>
                  <a:lnTo>
                    <a:pt x="97" y="2"/>
                  </a:lnTo>
                  <a:lnTo>
                    <a:pt x="92" y="0"/>
                  </a:lnTo>
                  <a:lnTo>
                    <a:pt x="83" y="7"/>
                  </a:lnTo>
                  <a:lnTo>
                    <a:pt x="76" y="5"/>
                  </a:lnTo>
                  <a:lnTo>
                    <a:pt x="71" y="9"/>
                  </a:lnTo>
                  <a:lnTo>
                    <a:pt x="74" y="16"/>
                  </a:lnTo>
                  <a:lnTo>
                    <a:pt x="66" y="16"/>
                  </a:lnTo>
                  <a:lnTo>
                    <a:pt x="64" y="24"/>
                  </a:lnTo>
                  <a:lnTo>
                    <a:pt x="62" y="21"/>
                  </a:lnTo>
                  <a:lnTo>
                    <a:pt x="57" y="21"/>
                  </a:lnTo>
                  <a:lnTo>
                    <a:pt x="48" y="19"/>
                  </a:lnTo>
                  <a:lnTo>
                    <a:pt x="48" y="26"/>
                  </a:lnTo>
                  <a:lnTo>
                    <a:pt x="45" y="33"/>
                  </a:lnTo>
                  <a:lnTo>
                    <a:pt x="43" y="28"/>
                  </a:lnTo>
                  <a:lnTo>
                    <a:pt x="36" y="26"/>
                  </a:lnTo>
                  <a:lnTo>
                    <a:pt x="36" y="21"/>
                  </a:lnTo>
                  <a:lnTo>
                    <a:pt x="31" y="19"/>
                  </a:lnTo>
                  <a:lnTo>
                    <a:pt x="24" y="31"/>
                  </a:lnTo>
                  <a:lnTo>
                    <a:pt x="19" y="28"/>
                  </a:lnTo>
                  <a:lnTo>
                    <a:pt x="12" y="33"/>
                  </a:lnTo>
                  <a:lnTo>
                    <a:pt x="7" y="33"/>
                  </a:lnTo>
                  <a:lnTo>
                    <a:pt x="5" y="33"/>
                  </a:lnTo>
                  <a:lnTo>
                    <a:pt x="5" y="40"/>
                  </a:lnTo>
                  <a:lnTo>
                    <a:pt x="10" y="43"/>
                  </a:lnTo>
                  <a:lnTo>
                    <a:pt x="7" y="50"/>
                  </a:lnTo>
                  <a:lnTo>
                    <a:pt x="3" y="50"/>
                  </a:lnTo>
                  <a:lnTo>
                    <a:pt x="0" y="54"/>
                  </a:lnTo>
                  <a:lnTo>
                    <a:pt x="5" y="59"/>
                  </a:lnTo>
                  <a:lnTo>
                    <a:pt x="7" y="69"/>
                  </a:lnTo>
                  <a:lnTo>
                    <a:pt x="12" y="73"/>
                  </a:lnTo>
                  <a:lnTo>
                    <a:pt x="19" y="73"/>
                  </a:lnTo>
                  <a:lnTo>
                    <a:pt x="17" y="80"/>
                  </a:lnTo>
                  <a:lnTo>
                    <a:pt x="17" y="85"/>
                  </a:lnTo>
                  <a:lnTo>
                    <a:pt x="29" y="83"/>
                  </a:lnTo>
                  <a:lnTo>
                    <a:pt x="31" y="78"/>
                  </a:lnTo>
                  <a:lnTo>
                    <a:pt x="31" y="73"/>
                  </a:lnTo>
                  <a:lnTo>
                    <a:pt x="40" y="69"/>
                  </a:lnTo>
                  <a:lnTo>
                    <a:pt x="55" y="71"/>
                  </a:lnTo>
                  <a:lnTo>
                    <a:pt x="59" y="76"/>
                  </a:lnTo>
                  <a:lnTo>
                    <a:pt x="64" y="76"/>
                  </a:lnTo>
                  <a:lnTo>
                    <a:pt x="66" y="80"/>
                  </a:lnTo>
                  <a:lnTo>
                    <a:pt x="69" y="83"/>
                  </a:lnTo>
                  <a:lnTo>
                    <a:pt x="69" y="85"/>
                  </a:lnTo>
                  <a:lnTo>
                    <a:pt x="74" y="90"/>
                  </a:lnTo>
                  <a:lnTo>
                    <a:pt x="74" y="95"/>
                  </a:lnTo>
                  <a:lnTo>
                    <a:pt x="76" y="97"/>
                  </a:lnTo>
                  <a:lnTo>
                    <a:pt x="76" y="102"/>
                  </a:lnTo>
                  <a:lnTo>
                    <a:pt x="81" y="104"/>
                  </a:lnTo>
                  <a:lnTo>
                    <a:pt x="85" y="109"/>
                  </a:lnTo>
                  <a:lnTo>
                    <a:pt x="90" y="114"/>
                  </a:lnTo>
                  <a:lnTo>
                    <a:pt x="90" y="118"/>
                  </a:lnTo>
                  <a:lnTo>
                    <a:pt x="97" y="118"/>
                  </a:lnTo>
                  <a:lnTo>
                    <a:pt x="100" y="123"/>
                  </a:lnTo>
                  <a:lnTo>
                    <a:pt x="100" y="125"/>
                  </a:lnTo>
                  <a:lnTo>
                    <a:pt x="104" y="125"/>
                  </a:lnTo>
                  <a:lnTo>
                    <a:pt x="111" y="137"/>
                  </a:lnTo>
                  <a:lnTo>
                    <a:pt x="119" y="142"/>
                  </a:lnTo>
                  <a:lnTo>
                    <a:pt x="123" y="144"/>
                  </a:lnTo>
                  <a:lnTo>
                    <a:pt x="128" y="147"/>
                  </a:lnTo>
                  <a:lnTo>
                    <a:pt x="128" y="149"/>
                  </a:lnTo>
                  <a:lnTo>
                    <a:pt x="130" y="149"/>
                  </a:lnTo>
                  <a:lnTo>
                    <a:pt x="135" y="147"/>
                  </a:lnTo>
                  <a:lnTo>
                    <a:pt x="137" y="149"/>
                  </a:lnTo>
                  <a:lnTo>
                    <a:pt x="142" y="149"/>
                  </a:lnTo>
                  <a:lnTo>
                    <a:pt x="147" y="156"/>
                  </a:lnTo>
                  <a:lnTo>
                    <a:pt x="149" y="158"/>
                  </a:lnTo>
                  <a:lnTo>
                    <a:pt x="152" y="158"/>
                  </a:lnTo>
                  <a:lnTo>
                    <a:pt x="154" y="158"/>
                  </a:lnTo>
                  <a:lnTo>
                    <a:pt x="154" y="161"/>
                  </a:lnTo>
                  <a:lnTo>
                    <a:pt x="159" y="161"/>
                  </a:lnTo>
                  <a:lnTo>
                    <a:pt x="161" y="161"/>
                  </a:lnTo>
                  <a:lnTo>
                    <a:pt x="163" y="166"/>
                  </a:lnTo>
                  <a:lnTo>
                    <a:pt x="163" y="170"/>
                  </a:lnTo>
                  <a:lnTo>
                    <a:pt x="163" y="170"/>
                  </a:lnTo>
                  <a:lnTo>
                    <a:pt x="166" y="173"/>
                  </a:lnTo>
                  <a:lnTo>
                    <a:pt x="168" y="173"/>
                  </a:lnTo>
                  <a:lnTo>
                    <a:pt x="171" y="177"/>
                  </a:lnTo>
                  <a:lnTo>
                    <a:pt x="175" y="177"/>
                  </a:lnTo>
                  <a:lnTo>
                    <a:pt x="178" y="177"/>
                  </a:lnTo>
                  <a:lnTo>
                    <a:pt x="180" y="177"/>
                  </a:lnTo>
                  <a:lnTo>
                    <a:pt x="182" y="185"/>
                  </a:lnTo>
                  <a:lnTo>
                    <a:pt x="185" y="192"/>
                  </a:lnTo>
                  <a:lnTo>
                    <a:pt x="187" y="194"/>
                  </a:lnTo>
                  <a:lnTo>
                    <a:pt x="187" y="201"/>
                  </a:lnTo>
                  <a:lnTo>
                    <a:pt x="189" y="203"/>
                  </a:lnTo>
                  <a:lnTo>
                    <a:pt x="189" y="208"/>
                  </a:lnTo>
                  <a:lnTo>
                    <a:pt x="187" y="211"/>
                  </a:lnTo>
                  <a:lnTo>
                    <a:pt x="187" y="211"/>
                  </a:lnTo>
                  <a:lnTo>
                    <a:pt x="185" y="211"/>
                  </a:lnTo>
                  <a:lnTo>
                    <a:pt x="185" y="215"/>
                  </a:lnTo>
                  <a:lnTo>
                    <a:pt x="185" y="220"/>
                  </a:lnTo>
                  <a:lnTo>
                    <a:pt x="182" y="222"/>
                  </a:lnTo>
                  <a:lnTo>
                    <a:pt x="180" y="222"/>
                  </a:lnTo>
                  <a:lnTo>
                    <a:pt x="180" y="225"/>
                  </a:lnTo>
                  <a:lnTo>
                    <a:pt x="180" y="227"/>
                  </a:lnTo>
                  <a:lnTo>
                    <a:pt x="185" y="232"/>
                  </a:lnTo>
                  <a:lnTo>
                    <a:pt x="189" y="232"/>
                  </a:lnTo>
                  <a:lnTo>
                    <a:pt x="192" y="227"/>
                  </a:lnTo>
                  <a:lnTo>
                    <a:pt x="194" y="225"/>
                  </a:lnTo>
                  <a:lnTo>
                    <a:pt x="199" y="220"/>
                  </a:lnTo>
                  <a:lnTo>
                    <a:pt x="199" y="211"/>
                  </a:lnTo>
                  <a:lnTo>
                    <a:pt x="204" y="206"/>
                  </a:lnTo>
                  <a:lnTo>
                    <a:pt x="206" y="206"/>
                  </a:lnTo>
                  <a:lnTo>
                    <a:pt x="208" y="203"/>
                  </a:lnTo>
                  <a:lnTo>
                    <a:pt x="206" y="201"/>
                  </a:lnTo>
                  <a:lnTo>
                    <a:pt x="206" y="196"/>
                  </a:lnTo>
                  <a:lnTo>
                    <a:pt x="206" y="194"/>
                  </a:lnTo>
                  <a:lnTo>
                    <a:pt x="201" y="187"/>
                  </a:lnTo>
                  <a:lnTo>
                    <a:pt x="197" y="187"/>
                  </a:lnTo>
                  <a:lnTo>
                    <a:pt x="197" y="185"/>
                  </a:lnTo>
                  <a:lnTo>
                    <a:pt x="197" y="182"/>
                  </a:lnTo>
                  <a:lnTo>
                    <a:pt x="199" y="180"/>
                  </a:lnTo>
                  <a:lnTo>
                    <a:pt x="199" y="177"/>
                  </a:lnTo>
                  <a:lnTo>
                    <a:pt x="199" y="175"/>
                  </a:lnTo>
                  <a:lnTo>
                    <a:pt x="201" y="173"/>
                  </a:lnTo>
                  <a:lnTo>
                    <a:pt x="204" y="168"/>
                  </a:lnTo>
                  <a:lnTo>
                    <a:pt x="204" y="166"/>
                  </a:lnTo>
                  <a:lnTo>
                    <a:pt x="208" y="166"/>
                  </a:lnTo>
                  <a:lnTo>
                    <a:pt x="211" y="168"/>
                  </a:lnTo>
                  <a:lnTo>
                    <a:pt x="213" y="170"/>
                  </a:lnTo>
                  <a:lnTo>
                    <a:pt x="218" y="170"/>
                  </a:lnTo>
                  <a:lnTo>
                    <a:pt x="220" y="170"/>
                  </a:lnTo>
                  <a:lnTo>
                    <a:pt x="220" y="173"/>
                  </a:lnTo>
                  <a:lnTo>
                    <a:pt x="223" y="177"/>
                  </a:lnTo>
                  <a:lnTo>
                    <a:pt x="225" y="182"/>
                  </a:lnTo>
                  <a:lnTo>
                    <a:pt x="230" y="182"/>
                  </a:lnTo>
                  <a:lnTo>
                    <a:pt x="230" y="182"/>
                  </a:lnTo>
                  <a:lnTo>
                    <a:pt x="230" y="180"/>
                  </a:lnTo>
                  <a:lnTo>
                    <a:pt x="230" y="177"/>
                  </a:lnTo>
                  <a:lnTo>
                    <a:pt x="232" y="175"/>
                  </a:lnTo>
                  <a:lnTo>
                    <a:pt x="232" y="170"/>
                  </a:lnTo>
                  <a:lnTo>
                    <a:pt x="230" y="168"/>
                  </a:lnTo>
                  <a:lnTo>
                    <a:pt x="227" y="166"/>
                  </a:lnTo>
                  <a:lnTo>
                    <a:pt x="220" y="163"/>
                  </a:lnTo>
                  <a:lnTo>
                    <a:pt x="215" y="158"/>
                  </a:lnTo>
                  <a:lnTo>
                    <a:pt x="211" y="154"/>
                  </a:lnTo>
                  <a:lnTo>
                    <a:pt x="194" y="144"/>
                  </a:lnTo>
                  <a:lnTo>
                    <a:pt x="187" y="144"/>
                  </a:lnTo>
                  <a:lnTo>
                    <a:pt x="182" y="144"/>
                  </a:lnTo>
                  <a:lnTo>
                    <a:pt x="180" y="140"/>
                  </a:lnTo>
                  <a:lnTo>
                    <a:pt x="180" y="137"/>
                  </a:lnTo>
                  <a:lnTo>
                    <a:pt x="185" y="135"/>
                  </a:lnTo>
                  <a:lnTo>
                    <a:pt x="187" y="132"/>
                  </a:lnTo>
                  <a:lnTo>
                    <a:pt x="182" y="130"/>
                  </a:lnTo>
                  <a:lnTo>
                    <a:pt x="178" y="130"/>
                  </a:lnTo>
                  <a:lnTo>
                    <a:pt x="175" y="130"/>
                  </a:lnTo>
                  <a:lnTo>
                    <a:pt x="166" y="130"/>
                  </a:lnTo>
                  <a:lnTo>
                    <a:pt x="163" y="128"/>
                  </a:lnTo>
                  <a:lnTo>
                    <a:pt x="161" y="128"/>
                  </a:lnTo>
                  <a:lnTo>
                    <a:pt x="159" y="125"/>
                  </a:lnTo>
                  <a:lnTo>
                    <a:pt x="152" y="121"/>
                  </a:lnTo>
                  <a:lnTo>
                    <a:pt x="149" y="116"/>
                  </a:lnTo>
                  <a:lnTo>
                    <a:pt x="145" y="111"/>
                  </a:lnTo>
                  <a:lnTo>
                    <a:pt x="142" y="109"/>
                  </a:lnTo>
                  <a:lnTo>
                    <a:pt x="142" y="104"/>
                  </a:lnTo>
                  <a:lnTo>
                    <a:pt x="140" y="102"/>
                  </a:lnTo>
                  <a:lnTo>
                    <a:pt x="140" y="99"/>
                  </a:lnTo>
                  <a:lnTo>
                    <a:pt x="128" y="85"/>
                  </a:lnTo>
                  <a:lnTo>
                    <a:pt x="126" y="83"/>
                  </a:lnTo>
                  <a:lnTo>
                    <a:pt x="119" y="80"/>
                  </a:lnTo>
                  <a:lnTo>
                    <a:pt x="111" y="76"/>
                  </a:lnTo>
                  <a:lnTo>
                    <a:pt x="109" y="71"/>
                  </a:lnTo>
                  <a:lnTo>
                    <a:pt x="109" y="66"/>
                  </a:lnTo>
                  <a:lnTo>
                    <a:pt x="107" y="61"/>
                  </a:lnTo>
                  <a:lnTo>
                    <a:pt x="107" y="59"/>
                  </a:lnTo>
                  <a:lnTo>
                    <a:pt x="111" y="54"/>
                  </a:lnTo>
                  <a:lnTo>
                    <a:pt x="107" y="52"/>
                  </a:lnTo>
                  <a:lnTo>
                    <a:pt x="107" y="47"/>
                  </a:lnTo>
                  <a:lnTo>
                    <a:pt x="107" y="45"/>
                  </a:lnTo>
                  <a:lnTo>
                    <a:pt x="111" y="43"/>
                  </a:lnTo>
                  <a:lnTo>
                    <a:pt x="116" y="40"/>
                  </a:lnTo>
                  <a:lnTo>
                    <a:pt x="121" y="40"/>
                  </a:lnTo>
                  <a:lnTo>
                    <a:pt x="123" y="38"/>
                  </a:lnTo>
                  <a:lnTo>
                    <a:pt x="126" y="35"/>
                  </a:lnTo>
                  <a:lnTo>
                    <a:pt x="130" y="38"/>
                  </a:lnTo>
                  <a:lnTo>
                    <a:pt x="130" y="31"/>
                  </a:lnTo>
                  <a:lnTo>
                    <a:pt x="133" y="2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37" name="Freeform 841"/>
            <p:cNvSpPr>
              <a:spLocks/>
            </p:cNvSpPr>
            <p:nvPr/>
          </p:nvSpPr>
          <p:spPr bwMode="auto">
            <a:xfrm>
              <a:off x="6135036" y="3715674"/>
              <a:ext cx="2440" cy="2439"/>
            </a:xfrm>
            <a:custGeom>
              <a:avLst/>
              <a:gdLst>
                <a:gd name="T0" fmla="*/ 0 w 3"/>
                <a:gd name="T1" fmla="*/ 0 h 3"/>
                <a:gd name="T2" fmla="*/ 3 w 3"/>
                <a:gd name="T3" fmla="*/ 3 h 3"/>
                <a:gd name="T4" fmla="*/ 0 w 3"/>
                <a:gd name="T5" fmla="*/ 0 h 3"/>
                <a:gd name="T6" fmla="*/ 0 w 3"/>
                <a:gd name="T7" fmla="*/ 0 h 3"/>
              </a:gdLst>
              <a:ahLst/>
              <a:cxnLst>
                <a:cxn ang="0">
                  <a:pos x="T0" y="T1"/>
                </a:cxn>
                <a:cxn ang="0">
                  <a:pos x="T2" y="T3"/>
                </a:cxn>
                <a:cxn ang="0">
                  <a:pos x="T4" y="T5"/>
                </a:cxn>
                <a:cxn ang="0">
                  <a:pos x="T6" y="T7"/>
                </a:cxn>
              </a:cxnLst>
              <a:rect l="0" t="0" r="r" b="b"/>
              <a:pathLst>
                <a:path w="3" h="3">
                  <a:moveTo>
                    <a:pt x="0" y="0"/>
                  </a:moveTo>
                  <a:lnTo>
                    <a:pt x="3" y="3"/>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38" name="Freeform 842"/>
            <p:cNvSpPr>
              <a:spLocks/>
            </p:cNvSpPr>
            <p:nvPr/>
          </p:nvSpPr>
          <p:spPr bwMode="auto">
            <a:xfrm>
              <a:off x="6091120" y="3740885"/>
              <a:ext cx="25212" cy="47983"/>
            </a:xfrm>
            <a:custGeom>
              <a:avLst/>
              <a:gdLst>
                <a:gd name="T0" fmla="*/ 5 w 31"/>
                <a:gd name="T1" fmla="*/ 17 h 59"/>
                <a:gd name="T2" fmla="*/ 5 w 31"/>
                <a:gd name="T3" fmla="*/ 19 h 59"/>
                <a:gd name="T4" fmla="*/ 7 w 31"/>
                <a:gd name="T5" fmla="*/ 21 h 59"/>
                <a:gd name="T6" fmla="*/ 7 w 31"/>
                <a:gd name="T7" fmla="*/ 26 h 59"/>
                <a:gd name="T8" fmla="*/ 5 w 31"/>
                <a:gd name="T9" fmla="*/ 28 h 59"/>
                <a:gd name="T10" fmla="*/ 5 w 31"/>
                <a:gd name="T11" fmla="*/ 33 h 59"/>
                <a:gd name="T12" fmla="*/ 9 w 31"/>
                <a:gd name="T13" fmla="*/ 33 h 59"/>
                <a:gd name="T14" fmla="*/ 9 w 31"/>
                <a:gd name="T15" fmla="*/ 33 h 59"/>
                <a:gd name="T16" fmla="*/ 7 w 31"/>
                <a:gd name="T17" fmla="*/ 38 h 59"/>
                <a:gd name="T18" fmla="*/ 5 w 31"/>
                <a:gd name="T19" fmla="*/ 45 h 59"/>
                <a:gd name="T20" fmla="*/ 7 w 31"/>
                <a:gd name="T21" fmla="*/ 47 h 59"/>
                <a:gd name="T22" fmla="*/ 9 w 31"/>
                <a:gd name="T23" fmla="*/ 54 h 59"/>
                <a:gd name="T24" fmla="*/ 12 w 31"/>
                <a:gd name="T25" fmla="*/ 59 h 59"/>
                <a:gd name="T26" fmla="*/ 14 w 31"/>
                <a:gd name="T27" fmla="*/ 57 h 59"/>
                <a:gd name="T28" fmla="*/ 17 w 31"/>
                <a:gd name="T29" fmla="*/ 59 h 59"/>
                <a:gd name="T30" fmla="*/ 19 w 31"/>
                <a:gd name="T31" fmla="*/ 57 h 59"/>
                <a:gd name="T32" fmla="*/ 19 w 31"/>
                <a:gd name="T33" fmla="*/ 52 h 59"/>
                <a:gd name="T34" fmla="*/ 21 w 31"/>
                <a:gd name="T35" fmla="*/ 50 h 59"/>
                <a:gd name="T36" fmla="*/ 24 w 31"/>
                <a:gd name="T37" fmla="*/ 50 h 59"/>
                <a:gd name="T38" fmla="*/ 26 w 31"/>
                <a:gd name="T39" fmla="*/ 52 h 59"/>
                <a:gd name="T40" fmla="*/ 28 w 31"/>
                <a:gd name="T41" fmla="*/ 52 h 59"/>
                <a:gd name="T42" fmla="*/ 31 w 31"/>
                <a:gd name="T43" fmla="*/ 50 h 59"/>
                <a:gd name="T44" fmla="*/ 31 w 31"/>
                <a:gd name="T45" fmla="*/ 43 h 59"/>
                <a:gd name="T46" fmla="*/ 31 w 31"/>
                <a:gd name="T47" fmla="*/ 40 h 59"/>
                <a:gd name="T48" fmla="*/ 31 w 31"/>
                <a:gd name="T49" fmla="*/ 31 h 59"/>
                <a:gd name="T50" fmla="*/ 31 w 31"/>
                <a:gd name="T51" fmla="*/ 24 h 59"/>
                <a:gd name="T52" fmla="*/ 26 w 31"/>
                <a:gd name="T53" fmla="*/ 19 h 59"/>
                <a:gd name="T54" fmla="*/ 31 w 31"/>
                <a:gd name="T55" fmla="*/ 17 h 59"/>
                <a:gd name="T56" fmla="*/ 31 w 31"/>
                <a:gd name="T57" fmla="*/ 14 h 59"/>
                <a:gd name="T58" fmla="*/ 31 w 31"/>
                <a:gd name="T59" fmla="*/ 9 h 59"/>
                <a:gd name="T60" fmla="*/ 28 w 31"/>
                <a:gd name="T61" fmla="*/ 5 h 59"/>
                <a:gd name="T62" fmla="*/ 26 w 31"/>
                <a:gd name="T63" fmla="*/ 0 h 59"/>
                <a:gd name="T64" fmla="*/ 24 w 31"/>
                <a:gd name="T65" fmla="*/ 2 h 59"/>
                <a:gd name="T66" fmla="*/ 19 w 31"/>
                <a:gd name="T67" fmla="*/ 0 h 59"/>
                <a:gd name="T68" fmla="*/ 17 w 31"/>
                <a:gd name="T69" fmla="*/ 0 h 59"/>
                <a:gd name="T70" fmla="*/ 9 w 31"/>
                <a:gd name="T71" fmla="*/ 9 h 59"/>
                <a:gd name="T72" fmla="*/ 7 w 31"/>
                <a:gd name="T73" fmla="*/ 9 h 59"/>
                <a:gd name="T74" fmla="*/ 2 w 31"/>
                <a:gd name="T75" fmla="*/ 5 h 59"/>
                <a:gd name="T76" fmla="*/ 2 w 31"/>
                <a:gd name="T77" fmla="*/ 9 h 59"/>
                <a:gd name="T78" fmla="*/ 0 w 31"/>
                <a:gd name="T79" fmla="*/ 14 h 59"/>
                <a:gd name="T80" fmla="*/ 5 w 31"/>
                <a:gd name="T8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1" h="59">
                  <a:moveTo>
                    <a:pt x="5" y="17"/>
                  </a:moveTo>
                  <a:lnTo>
                    <a:pt x="5" y="19"/>
                  </a:lnTo>
                  <a:lnTo>
                    <a:pt x="7" y="21"/>
                  </a:lnTo>
                  <a:lnTo>
                    <a:pt x="7" y="26"/>
                  </a:lnTo>
                  <a:lnTo>
                    <a:pt x="5" y="28"/>
                  </a:lnTo>
                  <a:lnTo>
                    <a:pt x="5" y="33"/>
                  </a:lnTo>
                  <a:lnTo>
                    <a:pt x="9" y="33"/>
                  </a:lnTo>
                  <a:lnTo>
                    <a:pt x="9" y="33"/>
                  </a:lnTo>
                  <a:lnTo>
                    <a:pt x="7" y="38"/>
                  </a:lnTo>
                  <a:lnTo>
                    <a:pt x="5" y="45"/>
                  </a:lnTo>
                  <a:lnTo>
                    <a:pt x="7" y="47"/>
                  </a:lnTo>
                  <a:lnTo>
                    <a:pt x="9" y="54"/>
                  </a:lnTo>
                  <a:lnTo>
                    <a:pt x="12" y="59"/>
                  </a:lnTo>
                  <a:lnTo>
                    <a:pt x="14" y="57"/>
                  </a:lnTo>
                  <a:lnTo>
                    <a:pt x="17" y="59"/>
                  </a:lnTo>
                  <a:lnTo>
                    <a:pt x="19" y="57"/>
                  </a:lnTo>
                  <a:lnTo>
                    <a:pt x="19" y="52"/>
                  </a:lnTo>
                  <a:lnTo>
                    <a:pt x="21" y="50"/>
                  </a:lnTo>
                  <a:lnTo>
                    <a:pt x="24" y="50"/>
                  </a:lnTo>
                  <a:lnTo>
                    <a:pt x="26" y="52"/>
                  </a:lnTo>
                  <a:lnTo>
                    <a:pt x="28" y="52"/>
                  </a:lnTo>
                  <a:lnTo>
                    <a:pt x="31" y="50"/>
                  </a:lnTo>
                  <a:lnTo>
                    <a:pt x="31" y="43"/>
                  </a:lnTo>
                  <a:lnTo>
                    <a:pt x="31" y="40"/>
                  </a:lnTo>
                  <a:lnTo>
                    <a:pt x="31" y="31"/>
                  </a:lnTo>
                  <a:lnTo>
                    <a:pt x="31" y="24"/>
                  </a:lnTo>
                  <a:lnTo>
                    <a:pt x="26" y="19"/>
                  </a:lnTo>
                  <a:lnTo>
                    <a:pt x="31" y="17"/>
                  </a:lnTo>
                  <a:lnTo>
                    <a:pt x="31" y="14"/>
                  </a:lnTo>
                  <a:lnTo>
                    <a:pt x="31" y="9"/>
                  </a:lnTo>
                  <a:lnTo>
                    <a:pt x="28" y="5"/>
                  </a:lnTo>
                  <a:lnTo>
                    <a:pt x="26" y="0"/>
                  </a:lnTo>
                  <a:lnTo>
                    <a:pt x="24" y="2"/>
                  </a:lnTo>
                  <a:lnTo>
                    <a:pt x="19" y="0"/>
                  </a:lnTo>
                  <a:lnTo>
                    <a:pt x="17" y="0"/>
                  </a:lnTo>
                  <a:lnTo>
                    <a:pt x="9" y="9"/>
                  </a:lnTo>
                  <a:lnTo>
                    <a:pt x="7" y="9"/>
                  </a:lnTo>
                  <a:lnTo>
                    <a:pt x="2" y="5"/>
                  </a:lnTo>
                  <a:lnTo>
                    <a:pt x="2" y="9"/>
                  </a:lnTo>
                  <a:lnTo>
                    <a:pt x="0" y="14"/>
                  </a:lnTo>
                  <a:lnTo>
                    <a:pt x="5"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39" name="Freeform 843"/>
            <p:cNvSpPr>
              <a:spLocks/>
            </p:cNvSpPr>
            <p:nvPr/>
          </p:nvSpPr>
          <p:spPr bwMode="auto">
            <a:xfrm>
              <a:off x="6092746" y="3739259"/>
              <a:ext cx="2440" cy="3253"/>
            </a:xfrm>
            <a:custGeom>
              <a:avLst/>
              <a:gdLst>
                <a:gd name="T0" fmla="*/ 0 w 3"/>
                <a:gd name="T1" fmla="*/ 4 h 4"/>
                <a:gd name="T2" fmla="*/ 0 w 3"/>
                <a:gd name="T3" fmla="*/ 4 h 4"/>
                <a:gd name="T4" fmla="*/ 3 w 3"/>
                <a:gd name="T5" fmla="*/ 2 h 4"/>
                <a:gd name="T6" fmla="*/ 0 w 3"/>
                <a:gd name="T7" fmla="*/ 0 h 4"/>
                <a:gd name="T8" fmla="*/ 0 w 3"/>
                <a:gd name="T9" fmla="*/ 2 h 4"/>
                <a:gd name="T10" fmla="*/ 0 w 3"/>
                <a:gd name="T11" fmla="*/ 2 h 4"/>
                <a:gd name="T12" fmla="*/ 0 w 3"/>
                <a:gd name="T13" fmla="*/ 4 h 4"/>
                <a:gd name="T14" fmla="*/ 0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4"/>
                  </a:moveTo>
                  <a:lnTo>
                    <a:pt x="0" y="4"/>
                  </a:lnTo>
                  <a:lnTo>
                    <a:pt x="3" y="2"/>
                  </a:lnTo>
                  <a:lnTo>
                    <a:pt x="0" y="0"/>
                  </a:lnTo>
                  <a:lnTo>
                    <a:pt x="0" y="2"/>
                  </a:lnTo>
                  <a:lnTo>
                    <a:pt x="0" y="2"/>
                  </a:lnTo>
                  <a:lnTo>
                    <a:pt x="0" y="4"/>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40" name="Freeform 844"/>
            <p:cNvSpPr>
              <a:spLocks/>
            </p:cNvSpPr>
            <p:nvPr/>
          </p:nvSpPr>
          <p:spPr bwMode="auto">
            <a:xfrm>
              <a:off x="6162687" y="3800254"/>
              <a:ext cx="47983" cy="30904"/>
            </a:xfrm>
            <a:custGeom>
              <a:avLst/>
              <a:gdLst>
                <a:gd name="T0" fmla="*/ 59 w 59"/>
                <a:gd name="T1" fmla="*/ 7 h 38"/>
                <a:gd name="T2" fmla="*/ 59 w 59"/>
                <a:gd name="T3" fmla="*/ 3 h 38"/>
                <a:gd name="T4" fmla="*/ 56 w 59"/>
                <a:gd name="T5" fmla="*/ 0 h 38"/>
                <a:gd name="T6" fmla="*/ 49 w 59"/>
                <a:gd name="T7" fmla="*/ 5 h 38"/>
                <a:gd name="T8" fmla="*/ 49 w 59"/>
                <a:gd name="T9" fmla="*/ 3 h 38"/>
                <a:gd name="T10" fmla="*/ 44 w 59"/>
                <a:gd name="T11" fmla="*/ 0 h 38"/>
                <a:gd name="T12" fmla="*/ 40 w 59"/>
                <a:gd name="T13" fmla="*/ 5 h 38"/>
                <a:gd name="T14" fmla="*/ 30 w 59"/>
                <a:gd name="T15" fmla="*/ 5 h 38"/>
                <a:gd name="T16" fmla="*/ 23 w 59"/>
                <a:gd name="T17" fmla="*/ 7 h 38"/>
                <a:gd name="T18" fmla="*/ 16 w 59"/>
                <a:gd name="T19" fmla="*/ 7 h 38"/>
                <a:gd name="T20" fmla="*/ 14 w 59"/>
                <a:gd name="T21" fmla="*/ 5 h 38"/>
                <a:gd name="T22" fmla="*/ 9 w 59"/>
                <a:gd name="T23" fmla="*/ 5 h 38"/>
                <a:gd name="T24" fmla="*/ 7 w 59"/>
                <a:gd name="T25" fmla="*/ 7 h 38"/>
                <a:gd name="T26" fmla="*/ 4 w 59"/>
                <a:gd name="T27" fmla="*/ 5 h 38"/>
                <a:gd name="T28" fmla="*/ 0 w 59"/>
                <a:gd name="T29" fmla="*/ 7 h 38"/>
                <a:gd name="T30" fmla="*/ 0 w 59"/>
                <a:gd name="T31" fmla="*/ 15 h 38"/>
                <a:gd name="T32" fmla="*/ 4 w 59"/>
                <a:gd name="T33" fmla="*/ 17 h 38"/>
                <a:gd name="T34" fmla="*/ 9 w 59"/>
                <a:gd name="T35" fmla="*/ 17 h 38"/>
                <a:gd name="T36" fmla="*/ 16 w 59"/>
                <a:gd name="T37" fmla="*/ 22 h 38"/>
                <a:gd name="T38" fmla="*/ 21 w 59"/>
                <a:gd name="T39" fmla="*/ 24 h 38"/>
                <a:gd name="T40" fmla="*/ 23 w 59"/>
                <a:gd name="T41" fmla="*/ 26 h 38"/>
                <a:gd name="T42" fmla="*/ 33 w 59"/>
                <a:gd name="T43" fmla="*/ 31 h 38"/>
                <a:gd name="T44" fmla="*/ 35 w 59"/>
                <a:gd name="T45" fmla="*/ 29 h 38"/>
                <a:gd name="T46" fmla="*/ 40 w 59"/>
                <a:gd name="T47" fmla="*/ 34 h 38"/>
                <a:gd name="T48" fmla="*/ 40 w 59"/>
                <a:gd name="T49" fmla="*/ 36 h 38"/>
                <a:gd name="T50" fmla="*/ 49 w 59"/>
                <a:gd name="T51" fmla="*/ 38 h 38"/>
                <a:gd name="T52" fmla="*/ 52 w 59"/>
                <a:gd name="T53" fmla="*/ 38 h 38"/>
                <a:gd name="T54" fmla="*/ 52 w 59"/>
                <a:gd name="T55" fmla="*/ 34 h 38"/>
                <a:gd name="T56" fmla="*/ 54 w 59"/>
                <a:gd name="T57" fmla="*/ 31 h 38"/>
                <a:gd name="T58" fmla="*/ 54 w 59"/>
                <a:gd name="T59" fmla="*/ 26 h 38"/>
                <a:gd name="T60" fmla="*/ 49 w 59"/>
                <a:gd name="T61" fmla="*/ 22 h 38"/>
                <a:gd name="T62" fmla="*/ 54 w 59"/>
                <a:gd name="T63" fmla="*/ 12 h 38"/>
                <a:gd name="T64" fmla="*/ 59 w 59"/>
                <a:gd name="T65"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 h="38">
                  <a:moveTo>
                    <a:pt x="59" y="7"/>
                  </a:moveTo>
                  <a:lnTo>
                    <a:pt x="59" y="3"/>
                  </a:lnTo>
                  <a:lnTo>
                    <a:pt x="56" y="0"/>
                  </a:lnTo>
                  <a:lnTo>
                    <a:pt x="49" y="5"/>
                  </a:lnTo>
                  <a:lnTo>
                    <a:pt x="49" y="3"/>
                  </a:lnTo>
                  <a:lnTo>
                    <a:pt x="44" y="0"/>
                  </a:lnTo>
                  <a:lnTo>
                    <a:pt x="40" y="5"/>
                  </a:lnTo>
                  <a:lnTo>
                    <a:pt x="30" y="5"/>
                  </a:lnTo>
                  <a:lnTo>
                    <a:pt x="23" y="7"/>
                  </a:lnTo>
                  <a:lnTo>
                    <a:pt x="16" y="7"/>
                  </a:lnTo>
                  <a:lnTo>
                    <a:pt x="14" y="5"/>
                  </a:lnTo>
                  <a:lnTo>
                    <a:pt x="9" y="5"/>
                  </a:lnTo>
                  <a:lnTo>
                    <a:pt x="7" y="7"/>
                  </a:lnTo>
                  <a:lnTo>
                    <a:pt x="4" y="5"/>
                  </a:lnTo>
                  <a:lnTo>
                    <a:pt x="0" y="7"/>
                  </a:lnTo>
                  <a:lnTo>
                    <a:pt x="0" y="15"/>
                  </a:lnTo>
                  <a:lnTo>
                    <a:pt x="4" y="17"/>
                  </a:lnTo>
                  <a:lnTo>
                    <a:pt x="9" y="17"/>
                  </a:lnTo>
                  <a:lnTo>
                    <a:pt x="16" y="22"/>
                  </a:lnTo>
                  <a:lnTo>
                    <a:pt x="21" y="24"/>
                  </a:lnTo>
                  <a:lnTo>
                    <a:pt x="23" y="26"/>
                  </a:lnTo>
                  <a:lnTo>
                    <a:pt x="33" y="31"/>
                  </a:lnTo>
                  <a:lnTo>
                    <a:pt x="35" y="29"/>
                  </a:lnTo>
                  <a:lnTo>
                    <a:pt x="40" y="34"/>
                  </a:lnTo>
                  <a:lnTo>
                    <a:pt x="40" y="36"/>
                  </a:lnTo>
                  <a:lnTo>
                    <a:pt x="49" y="38"/>
                  </a:lnTo>
                  <a:lnTo>
                    <a:pt x="52" y="38"/>
                  </a:lnTo>
                  <a:lnTo>
                    <a:pt x="52" y="34"/>
                  </a:lnTo>
                  <a:lnTo>
                    <a:pt x="54" y="31"/>
                  </a:lnTo>
                  <a:lnTo>
                    <a:pt x="54" y="26"/>
                  </a:lnTo>
                  <a:lnTo>
                    <a:pt x="49" y="22"/>
                  </a:lnTo>
                  <a:lnTo>
                    <a:pt x="54" y="12"/>
                  </a:lnTo>
                  <a:lnTo>
                    <a:pt x="59"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41" name="Freeform 845"/>
            <p:cNvSpPr>
              <a:spLocks/>
            </p:cNvSpPr>
            <p:nvPr/>
          </p:nvSpPr>
          <p:spPr bwMode="auto">
            <a:xfrm>
              <a:off x="6008166" y="3770163"/>
              <a:ext cx="9760" cy="8947"/>
            </a:xfrm>
            <a:custGeom>
              <a:avLst/>
              <a:gdLst>
                <a:gd name="T0" fmla="*/ 7 w 12"/>
                <a:gd name="T1" fmla="*/ 11 h 11"/>
                <a:gd name="T2" fmla="*/ 10 w 12"/>
                <a:gd name="T3" fmla="*/ 7 h 11"/>
                <a:gd name="T4" fmla="*/ 12 w 12"/>
                <a:gd name="T5" fmla="*/ 2 h 11"/>
                <a:gd name="T6" fmla="*/ 10 w 12"/>
                <a:gd name="T7" fmla="*/ 2 h 11"/>
                <a:gd name="T8" fmla="*/ 5 w 12"/>
                <a:gd name="T9" fmla="*/ 0 h 11"/>
                <a:gd name="T10" fmla="*/ 0 w 12"/>
                <a:gd name="T11" fmla="*/ 4 h 11"/>
                <a:gd name="T12" fmla="*/ 0 w 12"/>
                <a:gd name="T13" fmla="*/ 7 h 11"/>
                <a:gd name="T14" fmla="*/ 3 w 12"/>
                <a:gd name="T15" fmla="*/ 9 h 11"/>
                <a:gd name="T16" fmla="*/ 7 w 12"/>
                <a:gd name="T1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1">
                  <a:moveTo>
                    <a:pt x="7" y="11"/>
                  </a:moveTo>
                  <a:lnTo>
                    <a:pt x="10" y="7"/>
                  </a:lnTo>
                  <a:lnTo>
                    <a:pt x="12" y="2"/>
                  </a:lnTo>
                  <a:lnTo>
                    <a:pt x="10" y="2"/>
                  </a:lnTo>
                  <a:lnTo>
                    <a:pt x="5" y="0"/>
                  </a:lnTo>
                  <a:lnTo>
                    <a:pt x="0" y="4"/>
                  </a:lnTo>
                  <a:lnTo>
                    <a:pt x="0" y="7"/>
                  </a:lnTo>
                  <a:lnTo>
                    <a:pt x="3" y="9"/>
                  </a:lnTo>
                  <a:lnTo>
                    <a:pt x="7" y="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42" name="Freeform 846"/>
            <p:cNvSpPr>
              <a:spLocks/>
            </p:cNvSpPr>
            <p:nvPr/>
          </p:nvSpPr>
          <p:spPr bwMode="auto">
            <a:xfrm>
              <a:off x="6023618" y="3763656"/>
              <a:ext cx="8133" cy="6506"/>
            </a:xfrm>
            <a:custGeom>
              <a:avLst/>
              <a:gdLst>
                <a:gd name="T0" fmla="*/ 10 w 10"/>
                <a:gd name="T1" fmla="*/ 8 h 8"/>
                <a:gd name="T2" fmla="*/ 10 w 10"/>
                <a:gd name="T3" fmla="*/ 5 h 8"/>
                <a:gd name="T4" fmla="*/ 7 w 10"/>
                <a:gd name="T5" fmla="*/ 0 h 8"/>
                <a:gd name="T6" fmla="*/ 0 w 10"/>
                <a:gd name="T7" fmla="*/ 3 h 8"/>
                <a:gd name="T8" fmla="*/ 0 w 10"/>
                <a:gd name="T9" fmla="*/ 5 h 8"/>
                <a:gd name="T10" fmla="*/ 7 w 10"/>
                <a:gd name="T11" fmla="*/ 5 h 8"/>
                <a:gd name="T12" fmla="*/ 10 w 10"/>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0" h="8">
                  <a:moveTo>
                    <a:pt x="10" y="8"/>
                  </a:moveTo>
                  <a:lnTo>
                    <a:pt x="10" y="5"/>
                  </a:lnTo>
                  <a:lnTo>
                    <a:pt x="7" y="0"/>
                  </a:lnTo>
                  <a:lnTo>
                    <a:pt x="0" y="3"/>
                  </a:lnTo>
                  <a:lnTo>
                    <a:pt x="0" y="5"/>
                  </a:lnTo>
                  <a:lnTo>
                    <a:pt x="7" y="5"/>
                  </a:lnTo>
                  <a:lnTo>
                    <a:pt x="10"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43" name="Freeform 847"/>
            <p:cNvSpPr>
              <a:spLocks/>
            </p:cNvSpPr>
            <p:nvPr/>
          </p:nvSpPr>
          <p:spPr bwMode="auto">
            <a:xfrm>
              <a:off x="5991086" y="3783175"/>
              <a:ext cx="5693" cy="8133"/>
            </a:xfrm>
            <a:custGeom>
              <a:avLst/>
              <a:gdLst>
                <a:gd name="T0" fmla="*/ 5 w 7"/>
                <a:gd name="T1" fmla="*/ 5 h 10"/>
                <a:gd name="T2" fmla="*/ 7 w 7"/>
                <a:gd name="T3" fmla="*/ 2 h 10"/>
                <a:gd name="T4" fmla="*/ 7 w 7"/>
                <a:gd name="T5" fmla="*/ 0 h 10"/>
                <a:gd name="T6" fmla="*/ 0 w 7"/>
                <a:gd name="T7" fmla="*/ 2 h 10"/>
                <a:gd name="T8" fmla="*/ 0 w 7"/>
                <a:gd name="T9" fmla="*/ 5 h 10"/>
                <a:gd name="T10" fmla="*/ 2 w 7"/>
                <a:gd name="T11" fmla="*/ 10 h 10"/>
                <a:gd name="T12" fmla="*/ 5 w 7"/>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7" h="10">
                  <a:moveTo>
                    <a:pt x="5" y="5"/>
                  </a:moveTo>
                  <a:lnTo>
                    <a:pt x="7" y="2"/>
                  </a:lnTo>
                  <a:lnTo>
                    <a:pt x="7" y="0"/>
                  </a:lnTo>
                  <a:lnTo>
                    <a:pt x="0" y="2"/>
                  </a:lnTo>
                  <a:lnTo>
                    <a:pt x="0" y="5"/>
                  </a:lnTo>
                  <a:lnTo>
                    <a:pt x="2" y="10"/>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44" name="Freeform 848"/>
            <p:cNvSpPr>
              <a:spLocks/>
            </p:cNvSpPr>
            <p:nvPr/>
          </p:nvSpPr>
          <p:spPr bwMode="auto">
            <a:xfrm>
              <a:off x="5827619" y="3688836"/>
              <a:ext cx="188680" cy="153709"/>
            </a:xfrm>
            <a:custGeom>
              <a:avLst/>
              <a:gdLst>
                <a:gd name="T0" fmla="*/ 87 w 98"/>
                <a:gd name="T1" fmla="*/ 12 h 80"/>
                <a:gd name="T2" fmla="*/ 79 w 98"/>
                <a:gd name="T3" fmla="*/ 11 h 80"/>
                <a:gd name="T4" fmla="*/ 74 w 98"/>
                <a:gd name="T5" fmla="*/ 12 h 80"/>
                <a:gd name="T6" fmla="*/ 69 w 98"/>
                <a:gd name="T7" fmla="*/ 9 h 80"/>
                <a:gd name="T8" fmla="*/ 63 w 98"/>
                <a:gd name="T9" fmla="*/ 7 h 80"/>
                <a:gd name="T10" fmla="*/ 62 w 98"/>
                <a:gd name="T11" fmla="*/ 4 h 80"/>
                <a:gd name="T12" fmla="*/ 58 w 98"/>
                <a:gd name="T13" fmla="*/ 4 h 80"/>
                <a:gd name="T14" fmla="*/ 51 w 98"/>
                <a:gd name="T15" fmla="*/ 3 h 80"/>
                <a:gd name="T16" fmla="*/ 46 w 98"/>
                <a:gd name="T17" fmla="*/ 2 h 80"/>
                <a:gd name="T18" fmla="*/ 36 w 98"/>
                <a:gd name="T19" fmla="*/ 3 h 80"/>
                <a:gd name="T20" fmla="*/ 27 w 98"/>
                <a:gd name="T21" fmla="*/ 0 h 80"/>
                <a:gd name="T22" fmla="*/ 20 w 98"/>
                <a:gd name="T23" fmla="*/ 1 h 80"/>
                <a:gd name="T24" fmla="*/ 15 w 98"/>
                <a:gd name="T25" fmla="*/ 0 h 80"/>
                <a:gd name="T26" fmla="*/ 11 w 98"/>
                <a:gd name="T27" fmla="*/ 0 h 80"/>
                <a:gd name="T28" fmla="*/ 9 w 98"/>
                <a:gd name="T29" fmla="*/ 4 h 80"/>
                <a:gd name="T30" fmla="*/ 4 w 98"/>
                <a:gd name="T31" fmla="*/ 4 h 80"/>
                <a:gd name="T32" fmla="*/ 1 w 98"/>
                <a:gd name="T33" fmla="*/ 9 h 80"/>
                <a:gd name="T34" fmla="*/ 3 w 98"/>
                <a:gd name="T35" fmla="*/ 10 h 80"/>
                <a:gd name="T36" fmla="*/ 4 w 98"/>
                <a:gd name="T37" fmla="*/ 11 h 80"/>
                <a:gd name="T38" fmla="*/ 4 w 98"/>
                <a:gd name="T39" fmla="*/ 15 h 80"/>
                <a:gd name="T40" fmla="*/ 3 w 98"/>
                <a:gd name="T41" fmla="*/ 17 h 80"/>
                <a:gd name="T42" fmla="*/ 8 w 98"/>
                <a:gd name="T43" fmla="*/ 19 h 80"/>
                <a:gd name="T44" fmla="*/ 16 w 98"/>
                <a:gd name="T45" fmla="*/ 20 h 80"/>
                <a:gd name="T46" fmla="*/ 22 w 98"/>
                <a:gd name="T47" fmla="*/ 21 h 80"/>
                <a:gd name="T48" fmla="*/ 22 w 98"/>
                <a:gd name="T49" fmla="*/ 25 h 80"/>
                <a:gd name="T50" fmla="*/ 19 w 98"/>
                <a:gd name="T51" fmla="*/ 36 h 80"/>
                <a:gd name="T52" fmla="*/ 17 w 98"/>
                <a:gd name="T53" fmla="*/ 42 h 80"/>
                <a:gd name="T54" fmla="*/ 15 w 98"/>
                <a:gd name="T55" fmla="*/ 47 h 80"/>
                <a:gd name="T56" fmla="*/ 15 w 98"/>
                <a:gd name="T57" fmla="*/ 54 h 80"/>
                <a:gd name="T58" fmla="*/ 17 w 98"/>
                <a:gd name="T59" fmla="*/ 58 h 80"/>
                <a:gd name="T60" fmla="*/ 15 w 98"/>
                <a:gd name="T61" fmla="*/ 66 h 80"/>
                <a:gd name="T62" fmla="*/ 19 w 98"/>
                <a:gd name="T63" fmla="*/ 68 h 80"/>
                <a:gd name="T64" fmla="*/ 23 w 98"/>
                <a:gd name="T65" fmla="*/ 76 h 80"/>
                <a:gd name="T66" fmla="*/ 32 w 98"/>
                <a:gd name="T67" fmla="*/ 78 h 80"/>
                <a:gd name="T68" fmla="*/ 36 w 98"/>
                <a:gd name="T69" fmla="*/ 75 h 80"/>
                <a:gd name="T70" fmla="*/ 43 w 98"/>
                <a:gd name="T71" fmla="*/ 72 h 80"/>
                <a:gd name="T72" fmla="*/ 50 w 98"/>
                <a:gd name="T73" fmla="*/ 72 h 80"/>
                <a:gd name="T74" fmla="*/ 54 w 98"/>
                <a:gd name="T75" fmla="*/ 72 h 80"/>
                <a:gd name="T76" fmla="*/ 58 w 98"/>
                <a:gd name="T77" fmla="*/ 73 h 80"/>
                <a:gd name="T78" fmla="*/ 65 w 98"/>
                <a:gd name="T79" fmla="*/ 65 h 80"/>
                <a:gd name="T80" fmla="*/ 68 w 98"/>
                <a:gd name="T81" fmla="*/ 63 h 80"/>
                <a:gd name="T82" fmla="*/ 71 w 98"/>
                <a:gd name="T83" fmla="*/ 55 h 80"/>
                <a:gd name="T84" fmla="*/ 74 w 98"/>
                <a:gd name="T85" fmla="*/ 50 h 80"/>
                <a:gd name="T86" fmla="*/ 71 w 98"/>
                <a:gd name="T87" fmla="*/ 45 h 80"/>
                <a:gd name="T88" fmla="*/ 77 w 98"/>
                <a:gd name="T89" fmla="*/ 37 h 80"/>
                <a:gd name="T90" fmla="*/ 80 w 98"/>
                <a:gd name="T91" fmla="*/ 34 h 80"/>
                <a:gd name="T92" fmla="*/ 82 w 98"/>
                <a:gd name="T93" fmla="*/ 31 h 80"/>
                <a:gd name="T94" fmla="*/ 85 w 98"/>
                <a:gd name="T95" fmla="*/ 28 h 80"/>
                <a:gd name="T96" fmla="*/ 92 w 98"/>
                <a:gd name="T97" fmla="*/ 25 h 80"/>
                <a:gd name="T98" fmla="*/ 97 w 98"/>
                <a:gd name="T99" fmla="*/ 19 h 80"/>
                <a:gd name="T100" fmla="*/ 97 w 98"/>
                <a:gd name="T101" fmla="*/ 1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8" h="80">
                  <a:moveTo>
                    <a:pt x="94" y="13"/>
                  </a:moveTo>
                  <a:cubicBezTo>
                    <a:pt x="90" y="13"/>
                    <a:pt x="90" y="13"/>
                    <a:pt x="90" y="13"/>
                  </a:cubicBezTo>
                  <a:cubicBezTo>
                    <a:pt x="87" y="12"/>
                    <a:pt x="87" y="12"/>
                    <a:pt x="87" y="12"/>
                  </a:cubicBezTo>
                  <a:cubicBezTo>
                    <a:pt x="85" y="12"/>
                    <a:pt x="85" y="12"/>
                    <a:pt x="85" y="12"/>
                  </a:cubicBezTo>
                  <a:cubicBezTo>
                    <a:pt x="83" y="11"/>
                    <a:pt x="83" y="11"/>
                    <a:pt x="83" y="11"/>
                  </a:cubicBezTo>
                  <a:cubicBezTo>
                    <a:pt x="79" y="11"/>
                    <a:pt x="79" y="11"/>
                    <a:pt x="79" y="11"/>
                  </a:cubicBezTo>
                  <a:cubicBezTo>
                    <a:pt x="78" y="13"/>
                    <a:pt x="78" y="13"/>
                    <a:pt x="78" y="13"/>
                  </a:cubicBezTo>
                  <a:cubicBezTo>
                    <a:pt x="77" y="12"/>
                    <a:pt x="77" y="12"/>
                    <a:pt x="77" y="12"/>
                  </a:cubicBezTo>
                  <a:cubicBezTo>
                    <a:pt x="74" y="12"/>
                    <a:pt x="74" y="12"/>
                    <a:pt x="74" y="12"/>
                  </a:cubicBezTo>
                  <a:cubicBezTo>
                    <a:pt x="72" y="10"/>
                    <a:pt x="72" y="10"/>
                    <a:pt x="72" y="10"/>
                  </a:cubicBezTo>
                  <a:cubicBezTo>
                    <a:pt x="71" y="11"/>
                    <a:pt x="71" y="11"/>
                    <a:pt x="71" y="11"/>
                  </a:cubicBezTo>
                  <a:cubicBezTo>
                    <a:pt x="69" y="9"/>
                    <a:pt x="69" y="9"/>
                    <a:pt x="69" y="9"/>
                  </a:cubicBezTo>
                  <a:cubicBezTo>
                    <a:pt x="66" y="8"/>
                    <a:pt x="66" y="8"/>
                    <a:pt x="66" y="8"/>
                  </a:cubicBezTo>
                  <a:cubicBezTo>
                    <a:pt x="63" y="8"/>
                    <a:pt x="63" y="8"/>
                    <a:pt x="63" y="8"/>
                  </a:cubicBezTo>
                  <a:cubicBezTo>
                    <a:pt x="63" y="7"/>
                    <a:pt x="63" y="7"/>
                    <a:pt x="63" y="7"/>
                  </a:cubicBezTo>
                  <a:cubicBezTo>
                    <a:pt x="63" y="5"/>
                    <a:pt x="63" y="5"/>
                    <a:pt x="63" y="5"/>
                  </a:cubicBezTo>
                  <a:cubicBezTo>
                    <a:pt x="62" y="5"/>
                    <a:pt x="62" y="5"/>
                    <a:pt x="62" y="5"/>
                  </a:cubicBezTo>
                  <a:cubicBezTo>
                    <a:pt x="62" y="4"/>
                    <a:pt x="62" y="4"/>
                    <a:pt x="62" y="4"/>
                  </a:cubicBezTo>
                  <a:cubicBezTo>
                    <a:pt x="60" y="4"/>
                    <a:pt x="60" y="4"/>
                    <a:pt x="60" y="4"/>
                  </a:cubicBezTo>
                  <a:cubicBezTo>
                    <a:pt x="60" y="4"/>
                    <a:pt x="60" y="4"/>
                    <a:pt x="60" y="4"/>
                  </a:cubicBezTo>
                  <a:cubicBezTo>
                    <a:pt x="58" y="4"/>
                    <a:pt x="58" y="4"/>
                    <a:pt x="58" y="4"/>
                  </a:cubicBezTo>
                  <a:cubicBezTo>
                    <a:pt x="58" y="5"/>
                    <a:pt x="58" y="5"/>
                    <a:pt x="58" y="5"/>
                  </a:cubicBezTo>
                  <a:cubicBezTo>
                    <a:pt x="53" y="3"/>
                    <a:pt x="53" y="3"/>
                    <a:pt x="53" y="3"/>
                  </a:cubicBezTo>
                  <a:cubicBezTo>
                    <a:pt x="51" y="3"/>
                    <a:pt x="51" y="3"/>
                    <a:pt x="51" y="3"/>
                  </a:cubicBezTo>
                  <a:cubicBezTo>
                    <a:pt x="50" y="4"/>
                    <a:pt x="50" y="4"/>
                    <a:pt x="50" y="4"/>
                  </a:cubicBezTo>
                  <a:cubicBezTo>
                    <a:pt x="47" y="4"/>
                    <a:pt x="47" y="4"/>
                    <a:pt x="47" y="4"/>
                  </a:cubicBezTo>
                  <a:cubicBezTo>
                    <a:pt x="46" y="2"/>
                    <a:pt x="46" y="2"/>
                    <a:pt x="46" y="2"/>
                  </a:cubicBezTo>
                  <a:cubicBezTo>
                    <a:pt x="43" y="2"/>
                    <a:pt x="43" y="2"/>
                    <a:pt x="43" y="2"/>
                  </a:cubicBezTo>
                  <a:cubicBezTo>
                    <a:pt x="39" y="4"/>
                    <a:pt x="39" y="4"/>
                    <a:pt x="39" y="4"/>
                  </a:cubicBezTo>
                  <a:cubicBezTo>
                    <a:pt x="36" y="3"/>
                    <a:pt x="36" y="3"/>
                    <a:pt x="36" y="3"/>
                  </a:cubicBezTo>
                  <a:cubicBezTo>
                    <a:pt x="30" y="2"/>
                    <a:pt x="30" y="2"/>
                    <a:pt x="30" y="2"/>
                  </a:cubicBezTo>
                  <a:cubicBezTo>
                    <a:pt x="28" y="1"/>
                    <a:pt x="28" y="1"/>
                    <a:pt x="28" y="1"/>
                  </a:cubicBezTo>
                  <a:cubicBezTo>
                    <a:pt x="27" y="0"/>
                    <a:pt x="27" y="0"/>
                    <a:pt x="27" y="0"/>
                  </a:cubicBezTo>
                  <a:cubicBezTo>
                    <a:pt x="25" y="1"/>
                    <a:pt x="25" y="1"/>
                    <a:pt x="25" y="1"/>
                  </a:cubicBezTo>
                  <a:cubicBezTo>
                    <a:pt x="22" y="2"/>
                    <a:pt x="22" y="2"/>
                    <a:pt x="22" y="2"/>
                  </a:cubicBezTo>
                  <a:cubicBezTo>
                    <a:pt x="20" y="1"/>
                    <a:pt x="20" y="1"/>
                    <a:pt x="20" y="1"/>
                  </a:cubicBezTo>
                  <a:cubicBezTo>
                    <a:pt x="19" y="1"/>
                    <a:pt x="19" y="1"/>
                    <a:pt x="19" y="1"/>
                  </a:cubicBezTo>
                  <a:cubicBezTo>
                    <a:pt x="17" y="2"/>
                    <a:pt x="17" y="2"/>
                    <a:pt x="17" y="2"/>
                  </a:cubicBezTo>
                  <a:cubicBezTo>
                    <a:pt x="15" y="0"/>
                    <a:pt x="15" y="0"/>
                    <a:pt x="15" y="0"/>
                  </a:cubicBezTo>
                  <a:cubicBezTo>
                    <a:pt x="13" y="0"/>
                    <a:pt x="13" y="0"/>
                    <a:pt x="13" y="0"/>
                  </a:cubicBezTo>
                  <a:cubicBezTo>
                    <a:pt x="12" y="0"/>
                    <a:pt x="12" y="0"/>
                    <a:pt x="12" y="0"/>
                  </a:cubicBezTo>
                  <a:cubicBezTo>
                    <a:pt x="11" y="0"/>
                    <a:pt x="11" y="0"/>
                    <a:pt x="11" y="0"/>
                  </a:cubicBezTo>
                  <a:cubicBezTo>
                    <a:pt x="8" y="2"/>
                    <a:pt x="8" y="2"/>
                    <a:pt x="8" y="2"/>
                  </a:cubicBezTo>
                  <a:cubicBezTo>
                    <a:pt x="8" y="3"/>
                    <a:pt x="8" y="3"/>
                    <a:pt x="8" y="3"/>
                  </a:cubicBezTo>
                  <a:cubicBezTo>
                    <a:pt x="9" y="4"/>
                    <a:pt x="9" y="4"/>
                    <a:pt x="9" y="4"/>
                  </a:cubicBezTo>
                  <a:cubicBezTo>
                    <a:pt x="8" y="4"/>
                    <a:pt x="8" y="4"/>
                    <a:pt x="8" y="4"/>
                  </a:cubicBezTo>
                  <a:cubicBezTo>
                    <a:pt x="5" y="5"/>
                    <a:pt x="5" y="5"/>
                    <a:pt x="5" y="5"/>
                  </a:cubicBezTo>
                  <a:cubicBezTo>
                    <a:pt x="4" y="4"/>
                    <a:pt x="4" y="4"/>
                    <a:pt x="4" y="4"/>
                  </a:cubicBezTo>
                  <a:cubicBezTo>
                    <a:pt x="1" y="5"/>
                    <a:pt x="1" y="5"/>
                    <a:pt x="1" y="5"/>
                  </a:cubicBezTo>
                  <a:cubicBezTo>
                    <a:pt x="0" y="7"/>
                    <a:pt x="0" y="7"/>
                    <a:pt x="0" y="7"/>
                  </a:cubicBezTo>
                  <a:cubicBezTo>
                    <a:pt x="1" y="9"/>
                    <a:pt x="1" y="9"/>
                    <a:pt x="1" y="9"/>
                  </a:cubicBezTo>
                  <a:cubicBezTo>
                    <a:pt x="2" y="9"/>
                    <a:pt x="2" y="9"/>
                    <a:pt x="2" y="9"/>
                  </a:cubicBezTo>
                  <a:cubicBezTo>
                    <a:pt x="2" y="10"/>
                    <a:pt x="2" y="10"/>
                    <a:pt x="2" y="10"/>
                  </a:cubicBezTo>
                  <a:cubicBezTo>
                    <a:pt x="3" y="10"/>
                    <a:pt x="3" y="10"/>
                    <a:pt x="3" y="10"/>
                  </a:cubicBezTo>
                  <a:cubicBezTo>
                    <a:pt x="2" y="12"/>
                    <a:pt x="2" y="12"/>
                    <a:pt x="2" y="12"/>
                  </a:cubicBezTo>
                  <a:cubicBezTo>
                    <a:pt x="3" y="13"/>
                    <a:pt x="3" y="13"/>
                    <a:pt x="3" y="13"/>
                  </a:cubicBezTo>
                  <a:cubicBezTo>
                    <a:pt x="4" y="11"/>
                    <a:pt x="4" y="11"/>
                    <a:pt x="4" y="11"/>
                  </a:cubicBezTo>
                  <a:cubicBezTo>
                    <a:pt x="4" y="13"/>
                    <a:pt x="4" y="13"/>
                    <a:pt x="4" y="13"/>
                  </a:cubicBezTo>
                  <a:cubicBezTo>
                    <a:pt x="5" y="14"/>
                    <a:pt x="5" y="14"/>
                    <a:pt x="5" y="14"/>
                  </a:cubicBezTo>
                  <a:cubicBezTo>
                    <a:pt x="4" y="15"/>
                    <a:pt x="4" y="15"/>
                    <a:pt x="4" y="15"/>
                  </a:cubicBezTo>
                  <a:cubicBezTo>
                    <a:pt x="5" y="15"/>
                    <a:pt x="5" y="15"/>
                    <a:pt x="5" y="15"/>
                  </a:cubicBezTo>
                  <a:cubicBezTo>
                    <a:pt x="3" y="17"/>
                    <a:pt x="3" y="17"/>
                    <a:pt x="3" y="17"/>
                  </a:cubicBezTo>
                  <a:cubicBezTo>
                    <a:pt x="3" y="17"/>
                    <a:pt x="3" y="17"/>
                    <a:pt x="3" y="17"/>
                  </a:cubicBezTo>
                  <a:cubicBezTo>
                    <a:pt x="7" y="17"/>
                    <a:pt x="7" y="17"/>
                    <a:pt x="7" y="17"/>
                  </a:cubicBezTo>
                  <a:cubicBezTo>
                    <a:pt x="8" y="17"/>
                    <a:pt x="8" y="17"/>
                    <a:pt x="8" y="17"/>
                  </a:cubicBezTo>
                  <a:cubicBezTo>
                    <a:pt x="8" y="19"/>
                    <a:pt x="8" y="19"/>
                    <a:pt x="8" y="19"/>
                  </a:cubicBezTo>
                  <a:cubicBezTo>
                    <a:pt x="9" y="20"/>
                    <a:pt x="9" y="20"/>
                    <a:pt x="9" y="20"/>
                  </a:cubicBezTo>
                  <a:cubicBezTo>
                    <a:pt x="12" y="19"/>
                    <a:pt x="12" y="19"/>
                    <a:pt x="12" y="19"/>
                  </a:cubicBezTo>
                  <a:cubicBezTo>
                    <a:pt x="16" y="20"/>
                    <a:pt x="16" y="20"/>
                    <a:pt x="16" y="20"/>
                  </a:cubicBezTo>
                  <a:cubicBezTo>
                    <a:pt x="18" y="18"/>
                    <a:pt x="18" y="18"/>
                    <a:pt x="18" y="18"/>
                  </a:cubicBezTo>
                  <a:cubicBezTo>
                    <a:pt x="22" y="19"/>
                    <a:pt x="22" y="19"/>
                    <a:pt x="22" y="19"/>
                  </a:cubicBezTo>
                  <a:cubicBezTo>
                    <a:pt x="22" y="21"/>
                    <a:pt x="22" y="21"/>
                    <a:pt x="22" y="21"/>
                  </a:cubicBezTo>
                  <a:cubicBezTo>
                    <a:pt x="24" y="23"/>
                    <a:pt x="24" y="23"/>
                    <a:pt x="24" y="23"/>
                  </a:cubicBezTo>
                  <a:cubicBezTo>
                    <a:pt x="24" y="25"/>
                    <a:pt x="24" y="25"/>
                    <a:pt x="24" y="25"/>
                  </a:cubicBezTo>
                  <a:cubicBezTo>
                    <a:pt x="22" y="25"/>
                    <a:pt x="22" y="25"/>
                    <a:pt x="22" y="25"/>
                  </a:cubicBezTo>
                  <a:cubicBezTo>
                    <a:pt x="19" y="28"/>
                    <a:pt x="19" y="28"/>
                    <a:pt x="19" y="28"/>
                  </a:cubicBezTo>
                  <a:cubicBezTo>
                    <a:pt x="19" y="30"/>
                    <a:pt x="19" y="30"/>
                    <a:pt x="19" y="30"/>
                  </a:cubicBezTo>
                  <a:cubicBezTo>
                    <a:pt x="19" y="36"/>
                    <a:pt x="19" y="36"/>
                    <a:pt x="19" y="36"/>
                  </a:cubicBezTo>
                  <a:cubicBezTo>
                    <a:pt x="17" y="38"/>
                    <a:pt x="17" y="38"/>
                    <a:pt x="17" y="38"/>
                  </a:cubicBezTo>
                  <a:cubicBezTo>
                    <a:pt x="19" y="39"/>
                    <a:pt x="19" y="39"/>
                    <a:pt x="19" y="39"/>
                  </a:cubicBezTo>
                  <a:cubicBezTo>
                    <a:pt x="17" y="42"/>
                    <a:pt x="17" y="42"/>
                    <a:pt x="17" y="42"/>
                  </a:cubicBezTo>
                  <a:cubicBezTo>
                    <a:pt x="15" y="42"/>
                    <a:pt x="15" y="42"/>
                    <a:pt x="15" y="42"/>
                  </a:cubicBezTo>
                  <a:cubicBezTo>
                    <a:pt x="13" y="43"/>
                    <a:pt x="13" y="43"/>
                    <a:pt x="13" y="43"/>
                  </a:cubicBezTo>
                  <a:cubicBezTo>
                    <a:pt x="15" y="47"/>
                    <a:pt x="15" y="47"/>
                    <a:pt x="15" y="47"/>
                  </a:cubicBezTo>
                  <a:cubicBezTo>
                    <a:pt x="17" y="48"/>
                    <a:pt x="17" y="48"/>
                    <a:pt x="17" y="48"/>
                  </a:cubicBezTo>
                  <a:cubicBezTo>
                    <a:pt x="17" y="51"/>
                    <a:pt x="17" y="51"/>
                    <a:pt x="17" y="51"/>
                  </a:cubicBezTo>
                  <a:cubicBezTo>
                    <a:pt x="15" y="54"/>
                    <a:pt x="15" y="54"/>
                    <a:pt x="15" y="54"/>
                  </a:cubicBezTo>
                  <a:cubicBezTo>
                    <a:pt x="16" y="57"/>
                    <a:pt x="16" y="57"/>
                    <a:pt x="16" y="57"/>
                  </a:cubicBezTo>
                  <a:cubicBezTo>
                    <a:pt x="18" y="57"/>
                    <a:pt x="18" y="57"/>
                    <a:pt x="18" y="57"/>
                  </a:cubicBezTo>
                  <a:cubicBezTo>
                    <a:pt x="17" y="58"/>
                    <a:pt x="17" y="58"/>
                    <a:pt x="17" y="58"/>
                  </a:cubicBezTo>
                  <a:cubicBezTo>
                    <a:pt x="15" y="60"/>
                    <a:pt x="15" y="60"/>
                    <a:pt x="15" y="60"/>
                  </a:cubicBezTo>
                  <a:cubicBezTo>
                    <a:pt x="13" y="64"/>
                    <a:pt x="13" y="64"/>
                    <a:pt x="13" y="64"/>
                  </a:cubicBezTo>
                  <a:cubicBezTo>
                    <a:pt x="15" y="66"/>
                    <a:pt x="15" y="66"/>
                    <a:pt x="15" y="66"/>
                  </a:cubicBezTo>
                  <a:cubicBezTo>
                    <a:pt x="15" y="68"/>
                    <a:pt x="15" y="68"/>
                    <a:pt x="15" y="68"/>
                  </a:cubicBezTo>
                  <a:cubicBezTo>
                    <a:pt x="16" y="68"/>
                    <a:pt x="16" y="68"/>
                    <a:pt x="16" y="68"/>
                  </a:cubicBezTo>
                  <a:cubicBezTo>
                    <a:pt x="19" y="68"/>
                    <a:pt x="19" y="68"/>
                    <a:pt x="19" y="68"/>
                  </a:cubicBezTo>
                  <a:cubicBezTo>
                    <a:pt x="22" y="72"/>
                    <a:pt x="22" y="72"/>
                    <a:pt x="22" y="72"/>
                  </a:cubicBezTo>
                  <a:cubicBezTo>
                    <a:pt x="22" y="72"/>
                    <a:pt x="22" y="72"/>
                    <a:pt x="22" y="72"/>
                  </a:cubicBezTo>
                  <a:cubicBezTo>
                    <a:pt x="23" y="76"/>
                    <a:pt x="23" y="76"/>
                    <a:pt x="23" y="76"/>
                  </a:cubicBezTo>
                  <a:cubicBezTo>
                    <a:pt x="26" y="79"/>
                    <a:pt x="26" y="79"/>
                    <a:pt x="26" y="79"/>
                  </a:cubicBezTo>
                  <a:cubicBezTo>
                    <a:pt x="29" y="80"/>
                    <a:pt x="29" y="80"/>
                    <a:pt x="29" y="80"/>
                  </a:cubicBezTo>
                  <a:cubicBezTo>
                    <a:pt x="32" y="78"/>
                    <a:pt x="32" y="78"/>
                    <a:pt x="32" y="78"/>
                  </a:cubicBezTo>
                  <a:cubicBezTo>
                    <a:pt x="32" y="77"/>
                    <a:pt x="32" y="77"/>
                    <a:pt x="32" y="77"/>
                  </a:cubicBezTo>
                  <a:cubicBezTo>
                    <a:pt x="33" y="76"/>
                    <a:pt x="33" y="76"/>
                    <a:pt x="33" y="76"/>
                  </a:cubicBezTo>
                  <a:cubicBezTo>
                    <a:pt x="36" y="75"/>
                    <a:pt x="36" y="75"/>
                    <a:pt x="36" y="75"/>
                  </a:cubicBezTo>
                  <a:cubicBezTo>
                    <a:pt x="39" y="73"/>
                    <a:pt x="39" y="73"/>
                    <a:pt x="39" y="73"/>
                  </a:cubicBezTo>
                  <a:cubicBezTo>
                    <a:pt x="42" y="72"/>
                    <a:pt x="42" y="72"/>
                    <a:pt x="42" y="72"/>
                  </a:cubicBezTo>
                  <a:cubicBezTo>
                    <a:pt x="43" y="72"/>
                    <a:pt x="43" y="72"/>
                    <a:pt x="43" y="72"/>
                  </a:cubicBezTo>
                  <a:cubicBezTo>
                    <a:pt x="47" y="73"/>
                    <a:pt x="47" y="73"/>
                    <a:pt x="47" y="73"/>
                  </a:cubicBezTo>
                  <a:cubicBezTo>
                    <a:pt x="49" y="73"/>
                    <a:pt x="49" y="73"/>
                    <a:pt x="49" y="73"/>
                  </a:cubicBezTo>
                  <a:cubicBezTo>
                    <a:pt x="50" y="72"/>
                    <a:pt x="50" y="72"/>
                    <a:pt x="50" y="72"/>
                  </a:cubicBezTo>
                  <a:cubicBezTo>
                    <a:pt x="51" y="72"/>
                    <a:pt x="51" y="72"/>
                    <a:pt x="51" y="72"/>
                  </a:cubicBezTo>
                  <a:cubicBezTo>
                    <a:pt x="53" y="73"/>
                    <a:pt x="53" y="73"/>
                    <a:pt x="53" y="73"/>
                  </a:cubicBezTo>
                  <a:cubicBezTo>
                    <a:pt x="54" y="72"/>
                    <a:pt x="54" y="72"/>
                    <a:pt x="54" y="72"/>
                  </a:cubicBezTo>
                  <a:cubicBezTo>
                    <a:pt x="55" y="71"/>
                    <a:pt x="55" y="71"/>
                    <a:pt x="55" y="71"/>
                  </a:cubicBezTo>
                  <a:cubicBezTo>
                    <a:pt x="56" y="72"/>
                    <a:pt x="56" y="72"/>
                    <a:pt x="56" y="72"/>
                  </a:cubicBezTo>
                  <a:cubicBezTo>
                    <a:pt x="58" y="73"/>
                    <a:pt x="58" y="73"/>
                    <a:pt x="58" y="73"/>
                  </a:cubicBezTo>
                  <a:cubicBezTo>
                    <a:pt x="60" y="70"/>
                    <a:pt x="60" y="70"/>
                    <a:pt x="60" y="70"/>
                  </a:cubicBezTo>
                  <a:cubicBezTo>
                    <a:pt x="60" y="68"/>
                    <a:pt x="60" y="68"/>
                    <a:pt x="60" y="68"/>
                  </a:cubicBezTo>
                  <a:cubicBezTo>
                    <a:pt x="65" y="65"/>
                    <a:pt x="65" y="65"/>
                    <a:pt x="65" y="65"/>
                  </a:cubicBezTo>
                  <a:cubicBezTo>
                    <a:pt x="68" y="65"/>
                    <a:pt x="68" y="65"/>
                    <a:pt x="68" y="65"/>
                  </a:cubicBezTo>
                  <a:cubicBezTo>
                    <a:pt x="69" y="64"/>
                    <a:pt x="69" y="64"/>
                    <a:pt x="69" y="64"/>
                  </a:cubicBezTo>
                  <a:cubicBezTo>
                    <a:pt x="68" y="63"/>
                    <a:pt x="68" y="63"/>
                    <a:pt x="68" y="63"/>
                  </a:cubicBezTo>
                  <a:cubicBezTo>
                    <a:pt x="69" y="61"/>
                    <a:pt x="69" y="61"/>
                    <a:pt x="69" y="61"/>
                  </a:cubicBezTo>
                  <a:cubicBezTo>
                    <a:pt x="71" y="57"/>
                    <a:pt x="71" y="57"/>
                    <a:pt x="71" y="57"/>
                  </a:cubicBezTo>
                  <a:cubicBezTo>
                    <a:pt x="71" y="55"/>
                    <a:pt x="71" y="55"/>
                    <a:pt x="71" y="55"/>
                  </a:cubicBezTo>
                  <a:cubicBezTo>
                    <a:pt x="74" y="54"/>
                    <a:pt x="74" y="54"/>
                    <a:pt x="74" y="54"/>
                  </a:cubicBezTo>
                  <a:cubicBezTo>
                    <a:pt x="76" y="53"/>
                    <a:pt x="76" y="53"/>
                    <a:pt x="76" y="53"/>
                  </a:cubicBezTo>
                  <a:cubicBezTo>
                    <a:pt x="74" y="50"/>
                    <a:pt x="74" y="50"/>
                    <a:pt x="74" y="50"/>
                  </a:cubicBezTo>
                  <a:cubicBezTo>
                    <a:pt x="73" y="49"/>
                    <a:pt x="73" y="49"/>
                    <a:pt x="73" y="49"/>
                  </a:cubicBezTo>
                  <a:cubicBezTo>
                    <a:pt x="72" y="47"/>
                    <a:pt x="72" y="47"/>
                    <a:pt x="72" y="47"/>
                  </a:cubicBezTo>
                  <a:cubicBezTo>
                    <a:pt x="71" y="45"/>
                    <a:pt x="71" y="45"/>
                    <a:pt x="71" y="45"/>
                  </a:cubicBezTo>
                  <a:cubicBezTo>
                    <a:pt x="72" y="44"/>
                    <a:pt x="72" y="44"/>
                    <a:pt x="72" y="44"/>
                  </a:cubicBezTo>
                  <a:cubicBezTo>
                    <a:pt x="75" y="38"/>
                    <a:pt x="75" y="38"/>
                    <a:pt x="75" y="38"/>
                  </a:cubicBezTo>
                  <a:cubicBezTo>
                    <a:pt x="77" y="37"/>
                    <a:pt x="77" y="37"/>
                    <a:pt x="77" y="37"/>
                  </a:cubicBezTo>
                  <a:cubicBezTo>
                    <a:pt x="79" y="33"/>
                    <a:pt x="79" y="33"/>
                    <a:pt x="79" y="33"/>
                  </a:cubicBezTo>
                  <a:cubicBezTo>
                    <a:pt x="80" y="33"/>
                    <a:pt x="80" y="33"/>
                    <a:pt x="80" y="33"/>
                  </a:cubicBezTo>
                  <a:cubicBezTo>
                    <a:pt x="80" y="34"/>
                    <a:pt x="80" y="34"/>
                    <a:pt x="80" y="34"/>
                  </a:cubicBezTo>
                  <a:cubicBezTo>
                    <a:pt x="80" y="34"/>
                    <a:pt x="80" y="34"/>
                    <a:pt x="80" y="34"/>
                  </a:cubicBezTo>
                  <a:cubicBezTo>
                    <a:pt x="81" y="33"/>
                    <a:pt x="81" y="33"/>
                    <a:pt x="81" y="33"/>
                  </a:cubicBezTo>
                  <a:cubicBezTo>
                    <a:pt x="82" y="31"/>
                    <a:pt x="82" y="31"/>
                    <a:pt x="82" y="31"/>
                  </a:cubicBezTo>
                  <a:cubicBezTo>
                    <a:pt x="81" y="30"/>
                    <a:pt x="81" y="30"/>
                    <a:pt x="81" y="30"/>
                  </a:cubicBezTo>
                  <a:cubicBezTo>
                    <a:pt x="83" y="29"/>
                    <a:pt x="83" y="29"/>
                    <a:pt x="83" y="29"/>
                  </a:cubicBezTo>
                  <a:cubicBezTo>
                    <a:pt x="85" y="28"/>
                    <a:pt x="85" y="28"/>
                    <a:pt x="85" y="28"/>
                  </a:cubicBezTo>
                  <a:cubicBezTo>
                    <a:pt x="88" y="28"/>
                    <a:pt x="88" y="28"/>
                    <a:pt x="88" y="28"/>
                  </a:cubicBezTo>
                  <a:cubicBezTo>
                    <a:pt x="88" y="28"/>
                    <a:pt x="91" y="27"/>
                    <a:pt x="91" y="27"/>
                  </a:cubicBezTo>
                  <a:cubicBezTo>
                    <a:pt x="91" y="27"/>
                    <a:pt x="92" y="25"/>
                    <a:pt x="92" y="25"/>
                  </a:cubicBezTo>
                  <a:cubicBezTo>
                    <a:pt x="96" y="23"/>
                    <a:pt x="96" y="23"/>
                    <a:pt x="96" y="23"/>
                  </a:cubicBezTo>
                  <a:cubicBezTo>
                    <a:pt x="96" y="21"/>
                    <a:pt x="96" y="21"/>
                    <a:pt x="96" y="21"/>
                  </a:cubicBezTo>
                  <a:cubicBezTo>
                    <a:pt x="97" y="19"/>
                    <a:pt x="97" y="19"/>
                    <a:pt x="97" y="19"/>
                  </a:cubicBezTo>
                  <a:cubicBezTo>
                    <a:pt x="96" y="16"/>
                    <a:pt x="96" y="16"/>
                    <a:pt x="96" y="16"/>
                  </a:cubicBezTo>
                  <a:cubicBezTo>
                    <a:pt x="98" y="16"/>
                    <a:pt x="98" y="16"/>
                    <a:pt x="98" y="16"/>
                  </a:cubicBezTo>
                  <a:cubicBezTo>
                    <a:pt x="97" y="15"/>
                    <a:pt x="97" y="15"/>
                    <a:pt x="97" y="15"/>
                  </a:cubicBezTo>
                  <a:cubicBezTo>
                    <a:pt x="96" y="14"/>
                    <a:pt x="96" y="14"/>
                    <a:pt x="96" y="14"/>
                  </a:cubicBezTo>
                  <a:lnTo>
                    <a:pt x="94" y="1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45" name="Freeform 849"/>
            <p:cNvSpPr>
              <a:spLocks/>
            </p:cNvSpPr>
            <p:nvPr/>
          </p:nvSpPr>
          <p:spPr bwMode="auto">
            <a:xfrm>
              <a:off x="5821926" y="3721367"/>
              <a:ext cx="52049" cy="102472"/>
            </a:xfrm>
            <a:custGeom>
              <a:avLst/>
              <a:gdLst>
                <a:gd name="T0" fmla="*/ 43 w 64"/>
                <a:gd name="T1" fmla="*/ 102 h 126"/>
                <a:gd name="T2" fmla="*/ 50 w 64"/>
                <a:gd name="T3" fmla="*/ 95 h 126"/>
                <a:gd name="T4" fmla="*/ 43 w 64"/>
                <a:gd name="T5" fmla="*/ 88 h 126"/>
                <a:gd name="T6" fmla="*/ 47 w 64"/>
                <a:gd name="T7" fmla="*/ 74 h 126"/>
                <a:gd name="T8" fmla="*/ 38 w 64"/>
                <a:gd name="T9" fmla="*/ 62 h 126"/>
                <a:gd name="T10" fmla="*/ 47 w 64"/>
                <a:gd name="T11" fmla="*/ 60 h 126"/>
                <a:gd name="T12" fmla="*/ 47 w 64"/>
                <a:gd name="T13" fmla="*/ 50 h 126"/>
                <a:gd name="T14" fmla="*/ 52 w 64"/>
                <a:gd name="T15" fmla="*/ 31 h 126"/>
                <a:gd name="T16" fmla="*/ 59 w 64"/>
                <a:gd name="T17" fmla="*/ 19 h 126"/>
                <a:gd name="T18" fmla="*/ 64 w 64"/>
                <a:gd name="T19" fmla="*/ 15 h 126"/>
                <a:gd name="T20" fmla="*/ 59 w 64"/>
                <a:gd name="T21" fmla="*/ 5 h 126"/>
                <a:gd name="T22" fmla="*/ 45 w 64"/>
                <a:gd name="T23" fmla="*/ 7 h 126"/>
                <a:gd name="T24" fmla="*/ 28 w 64"/>
                <a:gd name="T25" fmla="*/ 7 h 126"/>
                <a:gd name="T26" fmla="*/ 26 w 64"/>
                <a:gd name="T27" fmla="*/ 0 h 126"/>
                <a:gd name="T28" fmla="*/ 14 w 64"/>
                <a:gd name="T29" fmla="*/ 0 h 126"/>
                <a:gd name="T30" fmla="*/ 17 w 64"/>
                <a:gd name="T31" fmla="*/ 12 h 126"/>
                <a:gd name="T32" fmla="*/ 17 w 64"/>
                <a:gd name="T33" fmla="*/ 26 h 126"/>
                <a:gd name="T34" fmla="*/ 19 w 64"/>
                <a:gd name="T35" fmla="*/ 36 h 126"/>
                <a:gd name="T36" fmla="*/ 14 w 64"/>
                <a:gd name="T37" fmla="*/ 45 h 126"/>
                <a:gd name="T38" fmla="*/ 9 w 64"/>
                <a:gd name="T39" fmla="*/ 57 h 126"/>
                <a:gd name="T40" fmla="*/ 2 w 64"/>
                <a:gd name="T41" fmla="*/ 69 h 126"/>
                <a:gd name="T42" fmla="*/ 0 w 64"/>
                <a:gd name="T43" fmla="*/ 83 h 126"/>
                <a:gd name="T44" fmla="*/ 7 w 64"/>
                <a:gd name="T45" fmla="*/ 81 h 126"/>
                <a:gd name="T46" fmla="*/ 9 w 64"/>
                <a:gd name="T47" fmla="*/ 81 h 126"/>
                <a:gd name="T48" fmla="*/ 5 w 64"/>
                <a:gd name="T49" fmla="*/ 86 h 126"/>
                <a:gd name="T50" fmla="*/ 7 w 64"/>
                <a:gd name="T51" fmla="*/ 93 h 126"/>
                <a:gd name="T52" fmla="*/ 17 w 64"/>
                <a:gd name="T53" fmla="*/ 90 h 126"/>
                <a:gd name="T54" fmla="*/ 14 w 64"/>
                <a:gd name="T55" fmla="*/ 97 h 126"/>
                <a:gd name="T56" fmla="*/ 14 w 64"/>
                <a:gd name="T57" fmla="*/ 114 h 126"/>
                <a:gd name="T58" fmla="*/ 9 w 64"/>
                <a:gd name="T59" fmla="*/ 123 h 126"/>
                <a:gd name="T60" fmla="*/ 17 w 64"/>
                <a:gd name="T61" fmla="*/ 121 h 126"/>
                <a:gd name="T62" fmla="*/ 28 w 64"/>
                <a:gd name="T63" fmla="*/ 126 h 126"/>
                <a:gd name="T64" fmla="*/ 40 w 64"/>
                <a:gd name="T65" fmla="*/ 123 h 126"/>
                <a:gd name="T66" fmla="*/ 43 w 64"/>
                <a:gd name="T67" fmla="*/ 121 h 126"/>
                <a:gd name="T68" fmla="*/ 38 w 64"/>
                <a:gd name="T69" fmla="*/ 1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 h="126">
                  <a:moveTo>
                    <a:pt x="38" y="112"/>
                  </a:moveTo>
                  <a:lnTo>
                    <a:pt x="43" y="102"/>
                  </a:lnTo>
                  <a:lnTo>
                    <a:pt x="47" y="97"/>
                  </a:lnTo>
                  <a:lnTo>
                    <a:pt x="50" y="95"/>
                  </a:lnTo>
                  <a:lnTo>
                    <a:pt x="45" y="95"/>
                  </a:lnTo>
                  <a:lnTo>
                    <a:pt x="43" y="88"/>
                  </a:lnTo>
                  <a:lnTo>
                    <a:pt x="47" y="81"/>
                  </a:lnTo>
                  <a:lnTo>
                    <a:pt x="47" y="74"/>
                  </a:lnTo>
                  <a:lnTo>
                    <a:pt x="43" y="71"/>
                  </a:lnTo>
                  <a:lnTo>
                    <a:pt x="38" y="62"/>
                  </a:lnTo>
                  <a:lnTo>
                    <a:pt x="43" y="60"/>
                  </a:lnTo>
                  <a:lnTo>
                    <a:pt x="47" y="60"/>
                  </a:lnTo>
                  <a:lnTo>
                    <a:pt x="52" y="52"/>
                  </a:lnTo>
                  <a:lnTo>
                    <a:pt x="47" y="50"/>
                  </a:lnTo>
                  <a:lnTo>
                    <a:pt x="52" y="45"/>
                  </a:lnTo>
                  <a:lnTo>
                    <a:pt x="52" y="31"/>
                  </a:lnTo>
                  <a:lnTo>
                    <a:pt x="52" y="26"/>
                  </a:lnTo>
                  <a:lnTo>
                    <a:pt x="59" y="19"/>
                  </a:lnTo>
                  <a:lnTo>
                    <a:pt x="64" y="19"/>
                  </a:lnTo>
                  <a:lnTo>
                    <a:pt x="64" y="15"/>
                  </a:lnTo>
                  <a:lnTo>
                    <a:pt x="59" y="10"/>
                  </a:lnTo>
                  <a:lnTo>
                    <a:pt x="59" y="5"/>
                  </a:lnTo>
                  <a:lnTo>
                    <a:pt x="50" y="3"/>
                  </a:lnTo>
                  <a:lnTo>
                    <a:pt x="45" y="7"/>
                  </a:lnTo>
                  <a:lnTo>
                    <a:pt x="35" y="5"/>
                  </a:lnTo>
                  <a:lnTo>
                    <a:pt x="28" y="7"/>
                  </a:lnTo>
                  <a:lnTo>
                    <a:pt x="26" y="5"/>
                  </a:lnTo>
                  <a:lnTo>
                    <a:pt x="26" y="0"/>
                  </a:lnTo>
                  <a:lnTo>
                    <a:pt x="24" y="0"/>
                  </a:lnTo>
                  <a:lnTo>
                    <a:pt x="14" y="0"/>
                  </a:lnTo>
                  <a:lnTo>
                    <a:pt x="14" y="5"/>
                  </a:lnTo>
                  <a:lnTo>
                    <a:pt x="17" y="12"/>
                  </a:lnTo>
                  <a:lnTo>
                    <a:pt x="17" y="26"/>
                  </a:lnTo>
                  <a:lnTo>
                    <a:pt x="17" y="26"/>
                  </a:lnTo>
                  <a:lnTo>
                    <a:pt x="17" y="33"/>
                  </a:lnTo>
                  <a:lnTo>
                    <a:pt x="19" y="36"/>
                  </a:lnTo>
                  <a:lnTo>
                    <a:pt x="17" y="38"/>
                  </a:lnTo>
                  <a:lnTo>
                    <a:pt x="14" y="45"/>
                  </a:lnTo>
                  <a:lnTo>
                    <a:pt x="14" y="50"/>
                  </a:lnTo>
                  <a:lnTo>
                    <a:pt x="9" y="57"/>
                  </a:lnTo>
                  <a:lnTo>
                    <a:pt x="9" y="62"/>
                  </a:lnTo>
                  <a:lnTo>
                    <a:pt x="2" y="69"/>
                  </a:lnTo>
                  <a:lnTo>
                    <a:pt x="0" y="81"/>
                  </a:lnTo>
                  <a:lnTo>
                    <a:pt x="0" y="83"/>
                  </a:lnTo>
                  <a:lnTo>
                    <a:pt x="5" y="83"/>
                  </a:lnTo>
                  <a:lnTo>
                    <a:pt x="7" y="81"/>
                  </a:lnTo>
                  <a:lnTo>
                    <a:pt x="12" y="78"/>
                  </a:lnTo>
                  <a:lnTo>
                    <a:pt x="9" y="81"/>
                  </a:lnTo>
                  <a:lnTo>
                    <a:pt x="12" y="83"/>
                  </a:lnTo>
                  <a:lnTo>
                    <a:pt x="5" y="86"/>
                  </a:lnTo>
                  <a:lnTo>
                    <a:pt x="5" y="90"/>
                  </a:lnTo>
                  <a:lnTo>
                    <a:pt x="7" y="93"/>
                  </a:lnTo>
                  <a:lnTo>
                    <a:pt x="9" y="90"/>
                  </a:lnTo>
                  <a:lnTo>
                    <a:pt x="17" y="90"/>
                  </a:lnTo>
                  <a:lnTo>
                    <a:pt x="14" y="93"/>
                  </a:lnTo>
                  <a:lnTo>
                    <a:pt x="14" y="97"/>
                  </a:lnTo>
                  <a:lnTo>
                    <a:pt x="12" y="102"/>
                  </a:lnTo>
                  <a:lnTo>
                    <a:pt x="14" y="114"/>
                  </a:lnTo>
                  <a:lnTo>
                    <a:pt x="12" y="121"/>
                  </a:lnTo>
                  <a:lnTo>
                    <a:pt x="9" y="123"/>
                  </a:lnTo>
                  <a:lnTo>
                    <a:pt x="12" y="123"/>
                  </a:lnTo>
                  <a:lnTo>
                    <a:pt x="17" y="121"/>
                  </a:lnTo>
                  <a:lnTo>
                    <a:pt x="26" y="123"/>
                  </a:lnTo>
                  <a:lnTo>
                    <a:pt x="28" y="126"/>
                  </a:lnTo>
                  <a:lnTo>
                    <a:pt x="35" y="123"/>
                  </a:lnTo>
                  <a:lnTo>
                    <a:pt x="40" y="123"/>
                  </a:lnTo>
                  <a:lnTo>
                    <a:pt x="43" y="121"/>
                  </a:lnTo>
                  <a:lnTo>
                    <a:pt x="43" y="121"/>
                  </a:lnTo>
                  <a:lnTo>
                    <a:pt x="43" y="116"/>
                  </a:lnTo>
                  <a:lnTo>
                    <a:pt x="38" y="1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46" name="Freeform 850"/>
            <p:cNvSpPr>
              <a:spLocks/>
            </p:cNvSpPr>
            <p:nvPr/>
          </p:nvSpPr>
          <p:spPr bwMode="auto">
            <a:xfrm>
              <a:off x="6329409" y="3835225"/>
              <a:ext cx="4066" cy="7320"/>
            </a:xfrm>
            <a:custGeom>
              <a:avLst/>
              <a:gdLst>
                <a:gd name="T0" fmla="*/ 0 w 5"/>
                <a:gd name="T1" fmla="*/ 7 h 9"/>
                <a:gd name="T2" fmla="*/ 0 w 5"/>
                <a:gd name="T3" fmla="*/ 7 h 9"/>
                <a:gd name="T4" fmla="*/ 3 w 5"/>
                <a:gd name="T5" fmla="*/ 9 h 9"/>
                <a:gd name="T6" fmla="*/ 5 w 5"/>
                <a:gd name="T7" fmla="*/ 7 h 9"/>
                <a:gd name="T8" fmla="*/ 3 w 5"/>
                <a:gd name="T9" fmla="*/ 2 h 9"/>
                <a:gd name="T10" fmla="*/ 0 w 5"/>
                <a:gd name="T11" fmla="*/ 0 h 9"/>
                <a:gd name="T12" fmla="*/ 0 w 5"/>
                <a:gd name="T13" fmla="*/ 2 h 9"/>
                <a:gd name="T14" fmla="*/ 0 w 5"/>
                <a:gd name="T15" fmla="*/ 5 h 9"/>
                <a:gd name="T16" fmla="*/ 0 w 5"/>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9">
                  <a:moveTo>
                    <a:pt x="0" y="7"/>
                  </a:moveTo>
                  <a:lnTo>
                    <a:pt x="0" y="7"/>
                  </a:lnTo>
                  <a:lnTo>
                    <a:pt x="3" y="9"/>
                  </a:lnTo>
                  <a:lnTo>
                    <a:pt x="5" y="7"/>
                  </a:lnTo>
                  <a:lnTo>
                    <a:pt x="3" y="2"/>
                  </a:lnTo>
                  <a:lnTo>
                    <a:pt x="0" y="0"/>
                  </a:lnTo>
                  <a:lnTo>
                    <a:pt x="0" y="2"/>
                  </a:lnTo>
                  <a:lnTo>
                    <a:pt x="0" y="5"/>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47" name="Freeform 851"/>
            <p:cNvSpPr>
              <a:spLocks/>
            </p:cNvSpPr>
            <p:nvPr/>
          </p:nvSpPr>
          <p:spPr bwMode="auto">
            <a:xfrm>
              <a:off x="6289558" y="3788868"/>
              <a:ext cx="3253" cy="4066"/>
            </a:xfrm>
            <a:custGeom>
              <a:avLst/>
              <a:gdLst>
                <a:gd name="T0" fmla="*/ 2 w 4"/>
                <a:gd name="T1" fmla="*/ 5 h 5"/>
                <a:gd name="T2" fmla="*/ 4 w 4"/>
                <a:gd name="T3" fmla="*/ 5 h 5"/>
                <a:gd name="T4" fmla="*/ 2 w 4"/>
                <a:gd name="T5" fmla="*/ 0 h 5"/>
                <a:gd name="T6" fmla="*/ 2 w 4"/>
                <a:gd name="T7" fmla="*/ 0 h 5"/>
                <a:gd name="T8" fmla="*/ 0 w 4"/>
                <a:gd name="T9" fmla="*/ 5 h 5"/>
                <a:gd name="T10" fmla="*/ 0 w 4"/>
                <a:gd name="T11" fmla="*/ 5 h 5"/>
                <a:gd name="T12" fmla="*/ 2 w 4"/>
                <a:gd name="T13" fmla="*/ 5 h 5"/>
                <a:gd name="T14" fmla="*/ 2 w 4"/>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5">
                  <a:moveTo>
                    <a:pt x="2" y="5"/>
                  </a:moveTo>
                  <a:lnTo>
                    <a:pt x="4" y="5"/>
                  </a:lnTo>
                  <a:lnTo>
                    <a:pt x="2" y="0"/>
                  </a:lnTo>
                  <a:lnTo>
                    <a:pt x="2" y="0"/>
                  </a:lnTo>
                  <a:lnTo>
                    <a:pt x="0" y="5"/>
                  </a:lnTo>
                  <a:lnTo>
                    <a:pt x="0" y="5"/>
                  </a:lnTo>
                  <a:lnTo>
                    <a:pt x="2" y="5"/>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48" name="Freeform 852"/>
            <p:cNvSpPr>
              <a:spLocks/>
            </p:cNvSpPr>
            <p:nvPr/>
          </p:nvSpPr>
          <p:spPr bwMode="auto">
            <a:xfrm>
              <a:off x="6350553" y="3831159"/>
              <a:ext cx="4066" cy="2439"/>
            </a:xfrm>
            <a:custGeom>
              <a:avLst/>
              <a:gdLst>
                <a:gd name="T0" fmla="*/ 5 w 5"/>
                <a:gd name="T1" fmla="*/ 3 h 3"/>
                <a:gd name="T2" fmla="*/ 5 w 5"/>
                <a:gd name="T3" fmla="*/ 0 h 3"/>
                <a:gd name="T4" fmla="*/ 3 w 5"/>
                <a:gd name="T5" fmla="*/ 0 h 3"/>
                <a:gd name="T6" fmla="*/ 0 w 5"/>
                <a:gd name="T7" fmla="*/ 3 h 3"/>
                <a:gd name="T8" fmla="*/ 3 w 5"/>
                <a:gd name="T9" fmla="*/ 3 h 3"/>
                <a:gd name="T10" fmla="*/ 5 w 5"/>
                <a:gd name="T11" fmla="*/ 3 h 3"/>
              </a:gdLst>
              <a:ahLst/>
              <a:cxnLst>
                <a:cxn ang="0">
                  <a:pos x="T0" y="T1"/>
                </a:cxn>
                <a:cxn ang="0">
                  <a:pos x="T2" y="T3"/>
                </a:cxn>
                <a:cxn ang="0">
                  <a:pos x="T4" y="T5"/>
                </a:cxn>
                <a:cxn ang="0">
                  <a:pos x="T6" y="T7"/>
                </a:cxn>
                <a:cxn ang="0">
                  <a:pos x="T8" y="T9"/>
                </a:cxn>
                <a:cxn ang="0">
                  <a:pos x="T10" y="T11"/>
                </a:cxn>
              </a:cxnLst>
              <a:rect l="0" t="0" r="r" b="b"/>
              <a:pathLst>
                <a:path w="5" h="3">
                  <a:moveTo>
                    <a:pt x="5" y="3"/>
                  </a:moveTo>
                  <a:lnTo>
                    <a:pt x="5" y="0"/>
                  </a:lnTo>
                  <a:lnTo>
                    <a:pt x="3" y="0"/>
                  </a:lnTo>
                  <a:lnTo>
                    <a:pt x="0" y="3"/>
                  </a:lnTo>
                  <a:lnTo>
                    <a:pt x="3" y="3"/>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49" name="Freeform 853"/>
            <p:cNvSpPr>
              <a:spLocks/>
            </p:cNvSpPr>
            <p:nvPr/>
          </p:nvSpPr>
          <p:spPr bwMode="auto">
            <a:xfrm>
              <a:off x="6329409" y="3833598"/>
              <a:ext cx="2440" cy="1627"/>
            </a:xfrm>
            <a:custGeom>
              <a:avLst/>
              <a:gdLst>
                <a:gd name="T0" fmla="*/ 0 w 3"/>
                <a:gd name="T1" fmla="*/ 0 h 2"/>
                <a:gd name="T2" fmla="*/ 0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lnTo>
                    <a:pt x="0" y="2"/>
                  </a:lnTo>
                  <a:lnTo>
                    <a:pt x="3"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50" name="Freeform 854"/>
            <p:cNvSpPr>
              <a:spLocks/>
            </p:cNvSpPr>
            <p:nvPr/>
          </p:nvSpPr>
          <p:spPr bwMode="auto">
            <a:xfrm>
              <a:off x="6348927" y="3814080"/>
              <a:ext cx="4066" cy="1627"/>
            </a:xfrm>
            <a:custGeom>
              <a:avLst/>
              <a:gdLst>
                <a:gd name="T0" fmla="*/ 0 w 5"/>
                <a:gd name="T1" fmla="*/ 2 h 2"/>
                <a:gd name="T2" fmla="*/ 2 w 5"/>
                <a:gd name="T3" fmla="*/ 2 h 2"/>
                <a:gd name="T4" fmla="*/ 5 w 5"/>
                <a:gd name="T5" fmla="*/ 2 h 2"/>
                <a:gd name="T6" fmla="*/ 2 w 5"/>
                <a:gd name="T7" fmla="*/ 0 h 2"/>
                <a:gd name="T8" fmla="*/ 0 w 5"/>
                <a:gd name="T9" fmla="*/ 2 h 2"/>
              </a:gdLst>
              <a:ahLst/>
              <a:cxnLst>
                <a:cxn ang="0">
                  <a:pos x="T0" y="T1"/>
                </a:cxn>
                <a:cxn ang="0">
                  <a:pos x="T2" y="T3"/>
                </a:cxn>
                <a:cxn ang="0">
                  <a:pos x="T4" y="T5"/>
                </a:cxn>
                <a:cxn ang="0">
                  <a:pos x="T6" y="T7"/>
                </a:cxn>
                <a:cxn ang="0">
                  <a:pos x="T8" y="T9"/>
                </a:cxn>
              </a:cxnLst>
              <a:rect l="0" t="0" r="r" b="b"/>
              <a:pathLst>
                <a:path w="5" h="2">
                  <a:moveTo>
                    <a:pt x="0" y="2"/>
                  </a:moveTo>
                  <a:lnTo>
                    <a:pt x="2" y="2"/>
                  </a:lnTo>
                  <a:lnTo>
                    <a:pt x="5" y="2"/>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51" name="Freeform 855"/>
            <p:cNvSpPr>
              <a:spLocks/>
            </p:cNvSpPr>
            <p:nvPr/>
          </p:nvSpPr>
          <p:spPr bwMode="auto">
            <a:xfrm>
              <a:off x="6291185" y="3808387"/>
              <a:ext cx="5693" cy="4066"/>
            </a:xfrm>
            <a:custGeom>
              <a:avLst/>
              <a:gdLst>
                <a:gd name="T0" fmla="*/ 0 w 7"/>
                <a:gd name="T1" fmla="*/ 0 h 5"/>
                <a:gd name="T2" fmla="*/ 0 w 7"/>
                <a:gd name="T3" fmla="*/ 2 h 5"/>
                <a:gd name="T4" fmla="*/ 2 w 7"/>
                <a:gd name="T5" fmla="*/ 5 h 5"/>
                <a:gd name="T6" fmla="*/ 5 w 7"/>
                <a:gd name="T7" fmla="*/ 5 h 5"/>
                <a:gd name="T8" fmla="*/ 5 w 7"/>
                <a:gd name="T9" fmla="*/ 5 h 5"/>
                <a:gd name="T10" fmla="*/ 7 w 7"/>
                <a:gd name="T11" fmla="*/ 5 h 5"/>
                <a:gd name="T12" fmla="*/ 5 w 7"/>
                <a:gd name="T13" fmla="*/ 2 h 5"/>
                <a:gd name="T14" fmla="*/ 5 w 7"/>
                <a:gd name="T15" fmla="*/ 0 h 5"/>
                <a:gd name="T16" fmla="*/ 2 w 7"/>
                <a:gd name="T17" fmla="*/ 0 h 5"/>
                <a:gd name="T18" fmla="*/ 0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0"/>
                  </a:moveTo>
                  <a:lnTo>
                    <a:pt x="0" y="2"/>
                  </a:lnTo>
                  <a:lnTo>
                    <a:pt x="2" y="5"/>
                  </a:lnTo>
                  <a:lnTo>
                    <a:pt x="5" y="5"/>
                  </a:lnTo>
                  <a:lnTo>
                    <a:pt x="5" y="5"/>
                  </a:lnTo>
                  <a:lnTo>
                    <a:pt x="7" y="5"/>
                  </a:lnTo>
                  <a:lnTo>
                    <a:pt x="5" y="2"/>
                  </a:lnTo>
                  <a:lnTo>
                    <a:pt x="5" y="0"/>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52" name="Freeform 856"/>
            <p:cNvSpPr>
              <a:spLocks/>
            </p:cNvSpPr>
            <p:nvPr/>
          </p:nvSpPr>
          <p:spPr bwMode="auto">
            <a:xfrm>
              <a:off x="6364379" y="3814080"/>
              <a:ext cx="1626" cy="1627"/>
            </a:xfrm>
            <a:custGeom>
              <a:avLst/>
              <a:gdLst>
                <a:gd name="T0" fmla="*/ 0 w 2"/>
                <a:gd name="T1" fmla="*/ 0 h 2"/>
                <a:gd name="T2" fmla="*/ 0 w 2"/>
                <a:gd name="T3" fmla="*/ 2 h 2"/>
                <a:gd name="T4" fmla="*/ 2 w 2"/>
                <a:gd name="T5" fmla="*/ 2 h 2"/>
                <a:gd name="T6" fmla="*/ 2 w 2"/>
                <a:gd name="T7" fmla="*/ 0 h 2"/>
                <a:gd name="T8" fmla="*/ 0 w 2"/>
                <a:gd name="T9" fmla="*/ 0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2"/>
                  </a:lnTo>
                  <a:lnTo>
                    <a:pt x="2" y="2"/>
                  </a:lnTo>
                  <a:lnTo>
                    <a:pt x="2"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53" name="Freeform 857"/>
            <p:cNvSpPr>
              <a:spLocks/>
            </p:cNvSpPr>
            <p:nvPr/>
          </p:nvSpPr>
          <p:spPr bwMode="auto">
            <a:xfrm>
              <a:off x="6350553" y="3784802"/>
              <a:ext cx="5693" cy="6506"/>
            </a:xfrm>
            <a:custGeom>
              <a:avLst/>
              <a:gdLst>
                <a:gd name="T0" fmla="*/ 5 w 7"/>
                <a:gd name="T1" fmla="*/ 3 h 8"/>
                <a:gd name="T2" fmla="*/ 3 w 7"/>
                <a:gd name="T3" fmla="*/ 0 h 8"/>
                <a:gd name="T4" fmla="*/ 0 w 7"/>
                <a:gd name="T5" fmla="*/ 0 h 8"/>
                <a:gd name="T6" fmla="*/ 3 w 7"/>
                <a:gd name="T7" fmla="*/ 5 h 8"/>
                <a:gd name="T8" fmla="*/ 5 w 7"/>
                <a:gd name="T9" fmla="*/ 5 h 8"/>
                <a:gd name="T10" fmla="*/ 5 w 7"/>
                <a:gd name="T11" fmla="*/ 8 h 8"/>
                <a:gd name="T12" fmla="*/ 7 w 7"/>
                <a:gd name="T13" fmla="*/ 5 h 8"/>
                <a:gd name="T14" fmla="*/ 7 w 7"/>
                <a:gd name="T15" fmla="*/ 3 h 8"/>
                <a:gd name="T16" fmla="*/ 5 w 7"/>
                <a:gd name="T1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5" y="3"/>
                  </a:moveTo>
                  <a:lnTo>
                    <a:pt x="3" y="0"/>
                  </a:lnTo>
                  <a:lnTo>
                    <a:pt x="0" y="0"/>
                  </a:lnTo>
                  <a:lnTo>
                    <a:pt x="3" y="5"/>
                  </a:lnTo>
                  <a:lnTo>
                    <a:pt x="5" y="5"/>
                  </a:lnTo>
                  <a:lnTo>
                    <a:pt x="5" y="8"/>
                  </a:lnTo>
                  <a:lnTo>
                    <a:pt x="7" y="5"/>
                  </a:lnTo>
                  <a:lnTo>
                    <a:pt x="7" y="3"/>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54" name="Freeform 858"/>
            <p:cNvSpPr>
              <a:spLocks/>
            </p:cNvSpPr>
            <p:nvPr/>
          </p:nvSpPr>
          <p:spPr bwMode="auto">
            <a:xfrm>
              <a:off x="6287118" y="3794561"/>
              <a:ext cx="8133" cy="11386"/>
            </a:xfrm>
            <a:custGeom>
              <a:avLst/>
              <a:gdLst>
                <a:gd name="T0" fmla="*/ 0 w 10"/>
                <a:gd name="T1" fmla="*/ 5 h 14"/>
                <a:gd name="T2" fmla="*/ 0 w 10"/>
                <a:gd name="T3" fmla="*/ 10 h 14"/>
                <a:gd name="T4" fmla="*/ 0 w 10"/>
                <a:gd name="T5" fmla="*/ 12 h 14"/>
                <a:gd name="T6" fmla="*/ 3 w 10"/>
                <a:gd name="T7" fmla="*/ 10 h 14"/>
                <a:gd name="T8" fmla="*/ 3 w 10"/>
                <a:gd name="T9" fmla="*/ 10 h 14"/>
                <a:gd name="T10" fmla="*/ 3 w 10"/>
                <a:gd name="T11" fmla="*/ 10 h 14"/>
                <a:gd name="T12" fmla="*/ 3 w 10"/>
                <a:gd name="T13" fmla="*/ 12 h 14"/>
                <a:gd name="T14" fmla="*/ 5 w 10"/>
                <a:gd name="T15" fmla="*/ 12 h 14"/>
                <a:gd name="T16" fmla="*/ 7 w 10"/>
                <a:gd name="T17" fmla="*/ 14 h 14"/>
                <a:gd name="T18" fmla="*/ 10 w 10"/>
                <a:gd name="T19" fmla="*/ 12 h 14"/>
                <a:gd name="T20" fmla="*/ 10 w 10"/>
                <a:gd name="T21" fmla="*/ 10 h 14"/>
                <a:gd name="T22" fmla="*/ 7 w 10"/>
                <a:gd name="T23" fmla="*/ 10 h 14"/>
                <a:gd name="T24" fmla="*/ 7 w 10"/>
                <a:gd name="T25" fmla="*/ 7 h 14"/>
                <a:gd name="T26" fmla="*/ 7 w 10"/>
                <a:gd name="T27" fmla="*/ 5 h 14"/>
                <a:gd name="T28" fmla="*/ 5 w 10"/>
                <a:gd name="T29" fmla="*/ 3 h 14"/>
                <a:gd name="T30" fmla="*/ 3 w 10"/>
                <a:gd name="T31" fmla="*/ 0 h 14"/>
                <a:gd name="T32" fmla="*/ 3 w 10"/>
                <a:gd name="T33" fmla="*/ 5 h 14"/>
                <a:gd name="T34" fmla="*/ 3 w 10"/>
                <a:gd name="T35" fmla="*/ 5 h 14"/>
                <a:gd name="T36" fmla="*/ 0 w 10"/>
                <a:gd name="T37"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 h="14">
                  <a:moveTo>
                    <a:pt x="0" y="5"/>
                  </a:moveTo>
                  <a:lnTo>
                    <a:pt x="0" y="10"/>
                  </a:lnTo>
                  <a:lnTo>
                    <a:pt x="0" y="12"/>
                  </a:lnTo>
                  <a:lnTo>
                    <a:pt x="3" y="10"/>
                  </a:lnTo>
                  <a:lnTo>
                    <a:pt x="3" y="10"/>
                  </a:lnTo>
                  <a:lnTo>
                    <a:pt x="3" y="10"/>
                  </a:lnTo>
                  <a:lnTo>
                    <a:pt x="3" y="12"/>
                  </a:lnTo>
                  <a:lnTo>
                    <a:pt x="5" y="12"/>
                  </a:lnTo>
                  <a:lnTo>
                    <a:pt x="7" y="14"/>
                  </a:lnTo>
                  <a:lnTo>
                    <a:pt x="10" y="12"/>
                  </a:lnTo>
                  <a:lnTo>
                    <a:pt x="10" y="10"/>
                  </a:lnTo>
                  <a:lnTo>
                    <a:pt x="7" y="10"/>
                  </a:lnTo>
                  <a:lnTo>
                    <a:pt x="7" y="7"/>
                  </a:lnTo>
                  <a:lnTo>
                    <a:pt x="7" y="5"/>
                  </a:lnTo>
                  <a:lnTo>
                    <a:pt x="5" y="3"/>
                  </a:lnTo>
                  <a:lnTo>
                    <a:pt x="3" y="0"/>
                  </a:lnTo>
                  <a:lnTo>
                    <a:pt x="3" y="5"/>
                  </a:lnTo>
                  <a:lnTo>
                    <a:pt x="3" y="5"/>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55" name="Freeform 859"/>
            <p:cNvSpPr>
              <a:spLocks/>
            </p:cNvSpPr>
            <p:nvPr/>
          </p:nvSpPr>
          <p:spPr bwMode="auto">
            <a:xfrm>
              <a:off x="6281424" y="3725432"/>
              <a:ext cx="100033" cy="111419"/>
            </a:xfrm>
            <a:custGeom>
              <a:avLst/>
              <a:gdLst>
                <a:gd name="T0" fmla="*/ 123 w 123"/>
                <a:gd name="T1" fmla="*/ 12 h 137"/>
                <a:gd name="T2" fmla="*/ 121 w 123"/>
                <a:gd name="T3" fmla="*/ 0 h 137"/>
                <a:gd name="T4" fmla="*/ 114 w 123"/>
                <a:gd name="T5" fmla="*/ 7 h 137"/>
                <a:gd name="T6" fmla="*/ 104 w 123"/>
                <a:gd name="T7" fmla="*/ 14 h 137"/>
                <a:gd name="T8" fmla="*/ 92 w 123"/>
                <a:gd name="T9" fmla="*/ 12 h 137"/>
                <a:gd name="T10" fmla="*/ 85 w 123"/>
                <a:gd name="T11" fmla="*/ 12 h 137"/>
                <a:gd name="T12" fmla="*/ 71 w 123"/>
                <a:gd name="T13" fmla="*/ 14 h 137"/>
                <a:gd name="T14" fmla="*/ 57 w 123"/>
                <a:gd name="T15" fmla="*/ 14 h 137"/>
                <a:gd name="T16" fmla="*/ 52 w 123"/>
                <a:gd name="T17" fmla="*/ 17 h 137"/>
                <a:gd name="T18" fmla="*/ 33 w 123"/>
                <a:gd name="T19" fmla="*/ 21 h 137"/>
                <a:gd name="T20" fmla="*/ 19 w 123"/>
                <a:gd name="T21" fmla="*/ 31 h 137"/>
                <a:gd name="T22" fmla="*/ 14 w 123"/>
                <a:gd name="T23" fmla="*/ 43 h 137"/>
                <a:gd name="T24" fmla="*/ 2 w 123"/>
                <a:gd name="T25" fmla="*/ 55 h 137"/>
                <a:gd name="T26" fmla="*/ 0 w 123"/>
                <a:gd name="T27" fmla="*/ 64 h 137"/>
                <a:gd name="T28" fmla="*/ 14 w 123"/>
                <a:gd name="T29" fmla="*/ 76 h 137"/>
                <a:gd name="T30" fmla="*/ 21 w 123"/>
                <a:gd name="T31" fmla="*/ 90 h 137"/>
                <a:gd name="T32" fmla="*/ 31 w 123"/>
                <a:gd name="T33" fmla="*/ 90 h 137"/>
                <a:gd name="T34" fmla="*/ 40 w 123"/>
                <a:gd name="T35" fmla="*/ 90 h 137"/>
                <a:gd name="T36" fmla="*/ 50 w 123"/>
                <a:gd name="T37" fmla="*/ 92 h 137"/>
                <a:gd name="T38" fmla="*/ 59 w 123"/>
                <a:gd name="T39" fmla="*/ 95 h 137"/>
                <a:gd name="T40" fmla="*/ 50 w 123"/>
                <a:gd name="T41" fmla="*/ 97 h 137"/>
                <a:gd name="T42" fmla="*/ 36 w 123"/>
                <a:gd name="T43" fmla="*/ 92 h 137"/>
                <a:gd name="T44" fmla="*/ 26 w 123"/>
                <a:gd name="T45" fmla="*/ 97 h 137"/>
                <a:gd name="T46" fmla="*/ 26 w 123"/>
                <a:gd name="T47" fmla="*/ 107 h 137"/>
                <a:gd name="T48" fmla="*/ 36 w 123"/>
                <a:gd name="T49" fmla="*/ 116 h 137"/>
                <a:gd name="T50" fmla="*/ 38 w 123"/>
                <a:gd name="T51" fmla="*/ 126 h 137"/>
                <a:gd name="T52" fmla="*/ 40 w 123"/>
                <a:gd name="T53" fmla="*/ 123 h 137"/>
                <a:gd name="T54" fmla="*/ 47 w 123"/>
                <a:gd name="T55" fmla="*/ 128 h 137"/>
                <a:gd name="T56" fmla="*/ 50 w 123"/>
                <a:gd name="T57" fmla="*/ 137 h 137"/>
                <a:gd name="T58" fmla="*/ 57 w 123"/>
                <a:gd name="T59" fmla="*/ 126 h 137"/>
                <a:gd name="T60" fmla="*/ 62 w 123"/>
                <a:gd name="T61" fmla="*/ 130 h 137"/>
                <a:gd name="T62" fmla="*/ 57 w 123"/>
                <a:gd name="T63" fmla="*/ 116 h 137"/>
                <a:gd name="T64" fmla="*/ 57 w 123"/>
                <a:gd name="T65" fmla="*/ 111 h 137"/>
                <a:gd name="T66" fmla="*/ 62 w 123"/>
                <a:gd name="T67" fmla="*/ 116 h 137"/>
                <a:gd name="T68" fmla="*/ 69 w 123"/>
                <a:gd name="T69" fmla="*/ 114 h 137"/>
                <a:gd name="T70" fmla="*/ 64 w 123"/>
                <a:gd name="T71" fmla="*/ 109 h 137"/>
                <a:gd name="T72" fmla="*/ 57 w 123"/>
                <a:gd name="T73" fmla="*/ 102 h 137"/>
                <a:gd name="T74" fmla="*/ 66 w 123"/>
                <a:gd name="T75" fmla="*/ 99 h 137"/>
                <a:gd name="T76" fmla="*/ 78 w 123"/>
                <a:gd name="T77" fmla="*/ 104 h 137"/>
                <a:gd name="T78" fmla="*/ 76 w 123"/>
                <a:gd name="T79" fmla="*/ 92 h 137"/>
                <a:gd name="T80" fmla="*/ 62 w 123"/>
                <a:gd name="T81" fmla="*/ 85 h 137"/>
                <a:gd name="T82" fmla="*/ 57 w 123"/>
                <a:gd name="T83" fmla="*/ 81 h 137"/>
                <a:gd name="T84" fmla="*/ 52 w 123"/>
                <a:gd name="T85" fmla="*/ 76 h 137"/>
                <a:gd name="T86" fmla="*/ 52 w 123"/>
                <a:gd name="T87" fmla="*/ 69 h 137"/>
                <a:gd name="T88" fmla="*/ 57 w 123"/>
                <a:gd name="T89" fmla="*/ 66 h 137"/>
                <a:gd name="T90" fmla="*/ 59 w 123"/>
                <a:gd name="T91" fmla="*/ 71 h 137"/>
                <a:gd name="T92" fmla="*/ 59 w 123"/>
                <a:gd name="T93" fmla="*/ 64 h 137"/>
                <a:gd name="T94" fmla="*/ 50 w 123"/>
                <a:gd name="T95" fmla="*/ 50 h 137"/>
                <a:gd name="T96" fmla="*/ 45 w 123"/>
                <a:gd name="T97" fmla="*/ 36 h 137"/>
                <a:gd name="T98" fmla="*/ 55 w 123"/>
                <a:gd name="T99" fmla="*/ 36 h 137"/>
                <a:gd name="T100" fmla="*/ 59 w 123"/>
                <a:gd name="T101" fmla="*/ 40 h 137"/>
                <a:gd name="T102" fmla="*/ 66 w 123"/>
                <a:gd name="T103" fmla="*/ 47 h 137"/>
                <a:gd name="T104" fmla="*/ 64 w 123"/>
                <a:gd name="T105" fmla="*/ 40 h 137"/>
                <a:gd name="T106" fmla="*/ 73 w 123"/>
                <a:gd name="T107" fmla="*/ 47 h 137"/>
                <a:gd name="T108" fmla="*/ 69 w 123"/>
                <a:gd name="T109" fmla="*/ 43 h 137"/>
                <a:gd name="T110" fmla="*/ 81 w 123"/>
                <a:gd name="T111" fmla="*/ 43 h 137"/>
                <a:gd name="T112" fmla="*/ 71 w 123"/>
                <a:gd name="T113" fmla="*/ 36 h 137"/>
                <a:gd name="T114" fmla="*/ 73 w 123"/>
                <a:gd name="T115" fmla="*/ 31 h 137"/>
                <a:gd name="T116" fmla="*/ 83 w 123"/>
                <a:gd name="T117" fmla="*/ 21 h 137"/>
                <a:gd name="T118" fmla="*/ 95 w 123"/>
                <a:gd name="T119" fmla="*/ 21 h 137"/>
                <a:gd name="T120" fmla="*/ 97 w 123"/>
                <a:gd name="T121" fmla="*/ 24 h 137"/>
                <a:gd name="T122" fmla="*/ 116 w 123"/>
                <a:gd name="T123" fmla="*/ 2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 h="137">
                  <a:moveTo>
                    <a:pt x="118" y="19"/>
                  </a:moveTo>
                  <a:lnTo>
                    <a:pt x="118" y="14"/>
                  </a:lnTo>
                  <a:lnTo>
                    <a:pt x="123" y="12"/>
                  </a:lnTo>
                  <a:lnTo>
                    <a:pt x="123" y="7"/>
                  </a:lnTo>
                  <a:lnTo>
                    <a:pt x="121" y="5"/>
                  </a:lnTo>
                  <a:lnTo>
                    <a:pt x="121" y="0"/>
                  </a:lnTo>
                  <a:lnTo>
                    <a:pt x="118" y="0"/>
                  </a:lnTo>
                  <a:lnTo>
                    <a:pt x="114" y="2"/>
                  </a:lnTo>
                  <a:lnTo>
                    <a:pt x="114" y="7"/>
                  </a:lnTo>
                  <a:lnTo>
                    <a:pt x="116" y="12"/>
                  </a:lnTo>
                  <a:lnTo>
                    <a:pt x="111" y="14"/>
                  </a:lnTo>
                  <a:lnTo>
                    <a:pt x="104" y="14"/>
                  </a:lnTo>
                  <a:lnTo>
                    <a:pt x="99" y="14"/>
                  </a:lnTo>
                  <a:lnTo>
                    <a:pt x="97" y="12"/>
                  </a:lnTo>
                  <a:lnTo>
                    <a:pt x="92" y="12"/>
                  </a:lnTo>
                  <a:lnTo>
                    <a:pt x="90" y="14"/>
                  </a:lnTo>
                  <a:lnTo>
                    <a:pt x="85" y="14"/>
                  </a:lnTo>
                  <a:lnTo>
                    <a:pt x="85" y="12"/>
                  </a:lnTo>
                  <a:lnTo>
                    <a:pt x="81" y="12"/>
                  </a:lnTo>
                  <a:lnTo>
                    <a:pt x="76" y="12"/>
                  </a:lnTo>
                  <a:lnTo>
                    <a:pt x="71" y="14"/>
                  </a:lnTo>
                  <a:lnTo>
                    <a:pt x="66" y="17"/>
                  </a:lnTo>
                  <a:lnTo>
                    <a:pt x="59" y="14"/>
                  </a:lnTo>
                  <a:lnTo>
                    <a:pt x="57" y="14"/>
                  </a:lnTo>
                  <a:lnTo>
                    <a:pt x="57" y="14"/>
                  </a:lnTo>
                  <a:lnTo>
                    <a:pt x="55" y="17"/>
                  </a:lnTo>
                  <a:lnTo>
                    <a:pt x="52" y="17"/>
                  </a:lnTo>
                  <a:lnTo>
                    <a:pt x="47" y="19"/>
                  </a:lnTo>
                  <a:lnTo>
                    <a:pt x="36" y="19"/>
                  </a:lnTo>
                  <a:lnTo>
                    <a:pt x="33" y="21"/>
                  </a:lnTo>
                  <a:lnTo>
                    <a:pt x="31" y="24"/>
                  </a:lnTo>
                  <a:lnTo>
                    <a:pt x="26" y="26"/>
                  </a:lnTo>
                  <a:lnTo>
                    <a:pt x="19" y="31"/>
                  </a:lnTo>
                  <a:lnTo>
                    <a:pt x="19" y="31"/>
                  </a:lnTo>
                  <a:lnTo>
                    <a:pt x="17" y="36"/>
                  </a:lnTo>
                  <a:lnTo>
                    <a:pt x="14" y="43"/>
                  </a:lnTo>
                  <a:lnTo>
                    <a:pt x="5" y="45"/>
                  </a:lnTo>
                  <a:lnTo>
                    <a:pt x="5" y="50"/>
                  </a:lnTo>
                  <a:lnTo>
                    <a:pt x="2" y="55"/>
                  </a:lnTo>
                  <a:lnTo>
                    <a:pt x="0" y="57"/>
                  </a:lnTo>
                  <a:lnTo>
                    <a:pt x="0" y="57"/>
                  </a:lnTo>
                  <a:lnTo>
                    <a:pt x="0" y="64"/>
                  </a:lnTo>
                  <a:lnTo>
                    <a:pt x="7" y="69"/>
                  </a:lnTo>
                  <a:lnTo>
                    <a:pt x="12" y="73"/>
                  </a:lnTo>
                  <a:lnTo>
                    <a:pt x="14" y="76"/>
                  </a:lnTo>
                  <a:lnTo>
                    <a:pt x="14" y="76"/>
                  </a:lnTo>
                  <a:lnTo>
                    <a:pt x="19" y="85"/>
                  </a:lnTo>
                  <a:lnTo>
                    <a:pt x="21" y="90"/>
                  </a:lnTo>
                  <a:lnTo>
                    <a:pt x="24" y="92"/>
                  </a:lnTo>
                  <a:lnTo>
                    <a:pt x="26" y="88"/>
                  </a:lnTo>
                  <a:lnTo>
                    <a:pt x="31" y="90"/>
                  </a:lnTo>
                  <a:lnTo>
                    <a:pt x="36" y="92"/>
                  </a:lnTo>
                  <a:lnTo>
                    <a:pt x="38" y="88"/>
                  </a:lnTo>
                  <a:lnTo>
                    <a:pt x="40" y="90"/>
                  </a:lnTo>
                  <a:lnTo>
                    <a:pt x="45" y="92"/>
                  </a:lnTo>
                  <a:lnTo>
                    <a:pt x="50" y="90"/>
                  </a:lnTo>
                  <a:lnTo>
                    <a:pt x="50" y="92"/>
                  </a:lnTo>
                  <a:lnTo>
                    <a:pt x="52" y="92"/>
                  </a:lnTo>
                  <a:lnTo>
                    <a:pt x="55" y="95"/>
                  </a:lnTo>
                  <a:lnTo>
                    <a:pt x="59" y="95"/>
                  </a:lnTo>
                  <a:lnTo>
                    <a:pt x="55" y="97"/>
                  </a:lnTo>
                  <a:lnTo>
                    <a:pt x="52" y="99"/>
                  </a:lnTo>
                  <a:lnTo>
                    <a:pt x="50" y="97"/>
                  </a:lnTo>
                  <a:lnTo>
                    <a:pt x="47" y="97"/>
                  </a:lnTo>
                  <a:lnTo>
                    <a:pt x="38" y="92"/>
                  </a:lnTo>
                  <a:lnTo>
                    <a:pt x="36" y="92"/>
                  </a:lnTo>
                  <a:lnTo>
                    <a:pt x="31" y="95"/>
                  </a:lnTo>
                  <a:lnTo>
                    <a:pt x="28" y="92"/>
                  </a:lnTo>
                  <a:lnTo>
                    <a:pt x="26" y="97"/>
                  </a:lnTo>
                  <a:lnTo>
                    <a:pt x="24" y="97"/>
                  </a:lnTo>
                  <a:lnTo>
                    <a:pt x="21" y="102"/>
                  </a:lnTo>
                  <a:lnTo>
                    <a:pt x="26" y="107"/>
                  </a:lnTo>
                  <a:lnTo>
                    <a:pt x="31" y="109"/>
                  </a:lnTo>
                  <a:lnTo>
                    <a:pt x="36" y="111"/>
                  </a:lnTo>
                  <a:lnTo>
                    <a:pt x="36" y="116"/>
                  </a:lnTo>
                  <a:lnTo>
                    <a:pt x="33" y="116"/>
                  </a:lnTo>
                  <a:lnTo>
                    <a:pt x="33" y="121"/>
                  </a:lnTo>
                  <a:lnTo>
                    <a:pt x="38" y="126"/>
                  </a:lnTo>
                  <a:lnTo>
                    <a:pt x="40" y="128"/>
                  </a:lnTo>
                  <a:lnTo>
                    <a:pt x="40" y="126"/>
                  </a:lnTo>
                  <a:lnTo>
                    <a:pt x="40" y="123"/>
                  </a:lnTo>
                  <a:lnTo>
                    <a:pt x="40" y="121"/>
                  </a:lnTo>
                  <a:lnTo>
                    <a:pt x="43" y="126"/>
                  </a:lnTo>
                  <a:lnTo>
                    <a:pt x="47" y="128"/>
                  </a:lnTo>
                  <a:lnTo>
                    <a:pt x="50" y="130"/>
                  </a:lnTo>
                  <a:lnTo>
                    <a:pt x="50" y="133"/>
                  </a:lnTo>
                  <a:lnTo>
                    <a:pt x="50" y="137"/>
                  </a:lnTo>
                  <a:lnTo>
                    <a:pt x="50" y="130"/>
                  </a:lnTo>
                  <a:lnTo>
                    <a:pt x="52" y="126"/>
                  </a:lnTo>
                  <a:lnTo>
                    <a:pt x="57" y="126"/>
                  </a:lnTo>
                  <a:lnTo>
                    <a:pt x="57" y="130"/>
                  </a:lnTo>
                  <a:lnTo>
                    <a:pt x="64" y="133"/>
                  </a:lnTo>
                  <a:lnTo>
                    <a:pt x="62" y="130"/>
                  </a:lnTo>
                  <a:lnTo>
                    <a:pt x="62" y="126"/>
                  </a:lnTo>
                  <a:lnTo>
                    <a:pt x="59" y="123"/>
                  </a:lnTo>
                  <a:lnTo>
                    <a:pt x="57" y="116"/>
                  </a:lnTo>
                  <a:lnTo>
                    <a:pt x="55" y="111"/>
                  </a:lnTo>
                  <a:lnTo>
                    <a:pt x="55" y="111"/>
                  </a:lnTo>
                  <a:lnTo>
                    <a:pt x="57" y="111"/>
                  </a:lnTo>
                  <a:lnTo>
                    <a:pt x="62" y="114"/>
                  </a:lnTo>
                  <a:lnTo>
                    <a:pt x="59" y="114"/>
                  </a:lnTo>
                  <a:lnTo>
                    <a:pt x="62" y="116"/>
                  </a:lnTo>
                  <a:lnTo>
                    <a:pt x="64" y="114"/>
                  </a:lnTo>
                  <a:lnTo>
                    <a:pt x="69" y="116"/>
                  </a:lnTo>
                  <a:lnTo>
                    <a:pt x="69" y="114"/>
                  </a:lnTo>
                  <a:lnTo>
                    <a:pt x="66" y="111"/>
                  </a:lnTo>
                  <a:lnTo>
                    <a:pt x="66" y="111"/>
                  </a:lnTo>
                  <a:lnTo>
                    <a:pt x="64" y="109"/>
                  </a:lnTo>
                  <a:lnTo>
                    <a:pt x="62" y="107"/>
                  </a:lnTo>
                  <a:lnTo>
                    <a:pt x="62" y="107"/>
                  </a:lnTo>
                  <a:lnTo>
                    <a:pt x="57" y="102"/>
                  </a:lnTo>
                  <a:lnTo>
                    <a:pt x="62" y="102"/>
                  </a:lnTo>
                  <a:lnTo>
                    <a:pt x="66" y="102"/>
                  </a:lnTo>
                  <a:lnTo>
                    <a:pt x="66" y="99"/>
                  </a:lnTo>
                  <a:lnTo>
                    <a:pt x="73" y="104"/>
                  </a:lnTo>
                  <a:lnTo>
                    <a:pt x="73" y="104"/>
                  </a:lnTo>
                  <a:lnTo>
                    <a:pt x="78" y="104"/>
                  </a:lnTo>
                  <a:lnTo>
                    <a:pt x="78" y="102"/>
                  </a:lnTo>
                  <a:lnTo>
                    <a:pt x="76" y="97"/>
                  </a:lnTo>
                  <a:lnTo>
                    <a:pt x="76" y="92"/>
                  </a:lnTo>
                  <a:lnTo>
                    <a:pt x="73" y="90"/>
                  </a:lnTo>
                  <a:lnTo>
                    <a:pt x="66" y="85"/>
                  </a:lnTo>
                  <a:lnTo>
                    <a:pt x="62" y="85"/>
                  </a:lnTo>
                  <a:lnTo>
                    <a:pt x="62" y="83"/>
                  </a:lnTo>
                  <a:lnTo>
                    <a:pt x="59" y="83"/>
                  </a:lnTo>
                  <a:lnTo>
                    <a:pt x="57" y="81"/>
                  </a:lnTo>
                  <a:lnTo>
                    <a:pt x="52" y="81"/>
                  </a:lnTo>
                  <a:lnTo>
                    <a:pt x="50" y="76"/>
                  </a:lnTo>
                  <a:lnTo>
                    <a:pt x="52" y="76"/>
                  </a:lnTo>
                  <a:lnTo>
                    <a:pt x="55" y="73"/>
                  </a:lnTo>
                  <a:lnTo>
                    <a:pt x="55" y="71"/>
                  </a:lnTo>
                  <a:lnTo>
                    <a:pt x="52" y="69"/>
                  </a:lnTo>
                  <a:lnTo>
                    <a:pt x="55" y="66"/>
                  </a:lnTo>
                  <a:lnTo>
                    <a:pt x="52" y="64"/>
                  </a:lnTo>
                  <a:lnTo>
                    <a:pt x="57" y="66"/>
                  </a:lnTo>
                  <a:lnTo>
                    <a:pt x="59" y="66"/>
                  </a:lnTo>
                  <a:lnTo>
                    <a:pt x="57" y="69"/>
                  </a:lnTo>
                  <a:lnTo>
                    <a:pt x="59" y="71"/>
                  </a:lnTo>
                  <a:lnTo>
                    <a:pt x="59" y="71"/>
                  </a:lnTo>
                  <a:lnTo>
                    <a:pt x="62" y="66"/>
                  </a:lnTo>
                  <a:lnTo>
                    <a:pt x="59" y="64"/>
                  </a:lnTo>
                  <a:lnTo>
                    <a:pt x="52" y="55"/>
                  </a:lnTo>
                  <a:lnTo>
                    <a:pt x="50" y="55"/>
                  </a:lnTo>
                  <a:lnTo>
                    <a:pt x="50" y="50"/>
                  </a:lnTo>
                  <a:lnTo>
                    <a:pt x="45" y="47"/>
                  </a:lnTo>
                  <a:lnTo>
                    <a:pt x="47" y="45"/>
                  </a:lnTo>
                  <a:lnTo>
                    <a:pt x="45" y="36"/>
                  </a:lnTo>
                  <a:lnTo>
                    <a:pt x="47" y="33"/>
                  </a:lnTo>
                  <a:lnTo>
                    <a:pt x="55" y="31"/>
                  </a:lnTo>
                  <a:lnTo>
                    <a:pt x="55" y="36"/>
                  </a:lnTo>
                  <a:lnTo>
                    <a:pt x="52" y="36"/>
                  </a:lnTo>
                  <a:lnTo>
                    <a:pt x="52" y="38"/>
                  </a:lnTo>
                  <a:lnTo>
                    <a:pt x="59" y="40"/>
                  </a:lnTo>
                  <a:lnTo>
                    <a:pt x="59" y="45"/>
                  </a:lnTo>
                  <a:lnTo>
                    <a:pt x="64" y="50"/>
                  </a:lnTo>
                  <a:lnTo>
                    <a:pt x="66" y="47"/>
                  </a:lnTo>
                  <a:lnTo>
                    <a:pt x="64" y="47"/>
                  </a:lnTo>
                  <a:lnTo>
                    <a:pt x="62" y="43"/>
                  </a:lnTo>
                  <a:lnTo>
                    <a:pt x="64" y="40"/>
                  </a:lnTo>
                  <a:lnTo>
                    <a:pt x="66" y="43"/>
                  </a:lnTo>
                  <a:lnTo>
                    <a:pt x="71" y="47"/>
                  </a:lnTo>
                  <a:lnTo>
                    <a:pt x="73" y="47"/>
                  </a:lnTo>
                  <a:lnTo>
                    <a:pt x="76" y="45"/>
                  </a:lnTo>
                  <a:lnTo>
                    <a:pt x="71" y="43"/>
                  </a:lnTo>
                  <a:lnTo>
                    <a:pt x="69" y="43"/>
                  </a:lnTo>
                  <a:lnTo>
                    <a:pt x="69" y="40"/>
                  </a:lnTo>
                  <a:lnTo>
                    <a:pt x="76" y="40"/>
                  </a:lnTo>
                  <a:lnTo>
                    <a:pt x="81" y="43"/>
                  </a:lnTo>
                  <a:lnTo>
                    <a:pt x="81" y="40"/>
                  </a:lnTo>
                  <a:lnTo>
                    <a:pt x="76" y="38"/>
                  </a:lnTo>
                  <a:lnTo>
                    <a:pt x="71" y="36"/>
                  </a:lnTo>
                  <a:lnTo>
                    <a:pt x="69" y="31"/>
                  </a:lnTo>
                  <a:lnTo>
                    <a:pt x="71" y="28"/>
                  </a:lnTo>
                  <a:lnTo>
                    <a:pt x="73" y="31"/>
                  </a:lnTo>
                  <a:lnTo>
                    <a:pt x="78" y="28"/>
                  </a:lnTo>
                  <a:lnTo>
                    <a:pt x="78" y="24"/>
                  </a:lnTo>
                  <a:lnTo>
                    <a:pt x="83" y="21"/>
                  </a:lnTo>
                  <a:lnTo>
                    <a:pt x="88" y="26"/>
                  </a:lnTo>
                  <a:lnTo>
                    <a:pt x="90" y="26"/>
                  </a:lnTo>
                  <a:lnTo>
                    <a:pt x="95" y="21"/>
                  </a:lnTo>
                  <a:lnTo>
                    <a:pt x="95" y="21"/>
                  </a:lnTo>
                  <a:lnTo>
                    <a:pt x="95" y="21"/>
                  </a:lnTo>
                  <a:lnTo>
                    <a:pt x="97" y="24"/>
                  </a:lnTo>
                  <a:lnTo>
                    <a:pt x="107" y="24"/>
                  </a:lnTo>
                  <a:lnTo>
                    <a:pt x="114" y="26"/>
                  </a:lnTo>
                  <a:lnTo>
                    <a:pt x="116" y="24"/>
                  </a:lnTo>
                  <a:lnTo>
                    <a:pt x="118"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56" name="Freeform 860"/>
            <p:cNvSpPr>
              <a:spLocks/>
            </p:cNvSpPr>
            <p:nvPr/>
          </p:nvSpPr>
          <p:spPr bwMode="auto">
            <a:xfrm>
              <a:off x="6352994" y="3821399"/>
              <a:ext cx="1626" cy="2439"/>
            </a:xfrm>
            <a:custGeom>
              <a:avLst/>
              <a:gdLst>
                <a:gd name="T0" fmla="*/ 2 w 2"/>
                <a:gd name="T1" fmla="*/ 3 h 3"/>
                <a:gd name="T2" fmla="*/ 2 w 2"/>
                <a:gd name="T3" fmla="*/ 0 h 3"/>
                <a:gd name="T4" fmla="*/ 0 w 2"/>
                <a:gd name="T5" fmla="*/ 3 h 3"/>
                <a:gd name="T6" fmla="*/ 2 w 2"/>
                <a:gd name="T7" fmla="*/ 3 h 3"/>
              </a:gdLst>
              <a:ahLst/>
              <a:cxnLst>
                <a:cxn ang="0">
                  <a:pos x="T0" y="T1"/>
                </a:cxn>
                <a:cxn ang="0">
                  <a:pos x="T2" y="T3"/>
                </a:cxn>
                <a:cxn ang="0">
                  <a:pos x="T4" y="T5"/>
                </a:cxn>
                <a:cxn ang="0">
                  <a:pos x="T6" y="T7"/>
                </a:cxn>
              </a:cxnLst>
              <a:rect l="0" t="0" r="r" b="b"/>
              <a:pathLst>
                <a:path w="2" h="3">
                  <a:moveTo>
                    <a:pt x="2" y="3"/>
                  </a:moveTo>
                  <a:lnTo>
                    <a:pt x="2" y="0"/>
                  </a:lnTo>
                  <a:lnTo>
                    <a:pt x="0" y="3"/>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57" name="Freeform 861"/>
            <p:cNvSpPr>
              <a:spLocks/>
            </p:cNvSpPr>
            <p:nvPr/>
          </p:nvSpPr>
          <p:spPr bwMode="auto">
            <a:xfrm>
              <a:off x="6271666" y="3770163"/>
              <a:ext cx="9760" cy="7320"/>
            </a:xfrm>
            <a:custGeom>
              <a:avLst/>
              <a:gdLst>
                <a:gd name="T0" fmla="*/ 5 w 12"/>
                <a:gd name="T1" fmla="*/ 0 h 9"/>
                <a:gd name="T2" fmla="*/ 0 w 12"/>
                <a:gd name="T3" fmla="*/ 0 h 9"/>
                <a:gd name="T4" fmla="*/ 0 w 12"/>
                <a:gd name="T5" fmla="*/ 2 h 9"/>
                <a:gd name="T6" fmla="*/ 3 w 12"/>
                <a:gd name="T7" fmla="*/ 2 h 9"/>
                <a:gd name="T8" fmla="*/ 3 w 12"/>
                <a:gd name="T9" fmla="*/ 4 h 9"/>
                <a:gd name="T10" fmla="*/ 7 w 12"/>
                <a:gd name="T11" fmla="*/ 9 h 9"/>
                <a:gd name="T12" fmla="*/ 10 w 12"/>
                <a:gd name="T13" fmla="*/ 9 h 9"/>
                <a:gd name="T14" fmla="*/ 12 w 12"/>
                <a:gd name="T15" fmla="*/ 9 h 9"/>
                <a:gd name="T16" fmla="*/ 12 w 12"/>
                <a:gd name="T17" fmla="*/ 7 h 9"/>
                <a:gd name="T18" fmla="*/ 7 w 12"/>
                <a:gd name="T19" fmla="*/ 7 h 9"/>
                <a:gd name="T20" fmla="*/ 5 w 12"/>
                <a:gd name="T21" fmla="*/ 4 h 9"/>
                <a:gd name="T22" fmla="*/ 7 w 12"/>
                <a:gd name="T23" fmla="*/ 0 h 9"/>
                <a:gd name="T24" fmla="*/ 5 w 12"/>
                <a:gd name="T2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9">
                  <a:moveTo>
                    <a:pt x="5" y="0"/>
                  </a:moveTo>
                  <a:lnTo>
                    <a:pt x="0" y="0"/>
                  </a:lnTo>
                  <a:lnTo>
                    <a:pt x="0" y="2"/>
                  </a:lnTo>
                  <a:lnTo>
                    <a:pt x="3" y="2"/>
                  </a:lnTo>
                  <a:lnTo>
                    <a:pt x="3" y="4"/>
                  </a:lnTo>
                  <a:lnTo>
                    <a:pt x="7" y="9"/>
                  </a:lnTo>
                  <a:lnTo>
                    <a:pt x="10" y="9"/>
                  </a:lnTo>
                  <a:lnTo>
                    <a:pt x="12" y="9"/>
                  </a:lnTo>
                  <a:lnTo>
                    <a:pt x="12" y="7"/>
                  </a:lnTo>
                  <a:lnTo>
                    <a:pt x="7" y="7"/>
                  </a:lnTo>
                  <a:lnTo>
                    <a:pt x="5" y="4"/>
                  </a:lnTo>
                  <a:lnTo>
                    <a:pt x="7" y="0"/>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58" name="Freeform 862"/>
            <p:cNvSpPr>
              <a:spLocks/>
            </p:cNvSpPr>
            <p:nvPr/>
          </p:nvSpPr>
          <p:spPr bwMode="auto">
            <a:xfrm>
              <a:off x="6398536" y="3844984"/>
              <a:ext cx="0" cy="1627"/>
            </a:xfrm>
            <a:custGeom>
              <a:avLst/>
              <a:gdLst>
                <a:gd name="T0" fmla="*/ 2 h 2"/>
                <a:gd name="T1" fmla="*/ 0 h 2"/>
                <a:gd name="T2" fmla="*/ 2 h 2"/>
                <a:gd name="T3" fmla="*/ 2 h 2"/>
                <a:gd name="T4" fmla="*/ 2 h 2"/>
              </a:gdLst>
              <a:ahLst/>
              <a:cxnLst>
                <a:cxn ang="0">
                  <a:pos x="0" y="T0"/>
                </a:cxn>
                <a:cxn ang="0">
                  <a:pos x="0" y="T1"/>
                </a:cxn>
                <a:cxn ang="0">
                  <a:pos x="0" y="T2"/>
                </a:cxn>
                <a:cxn ang="0">
                  <a:pos x="0" y="T3"/>
                </a:cxn>
                <a:cxn ang="0">
                  <a:pos x="0" y="T4"/>
                </a:cxn>
              </a:cxnLst>
              <a:rect l="0" t="0" r="r" b="b"/>
              <a:pathLst>
                <a:path h="2">
                  <a:moveTo>
                    <a:pt x="0" y="2"/>
                  </a:moveTo>
                  <a:lnTo>
                    <a:pt x="0" y="0"/>
                  </a:lnTo>
                  <a:lnTo>
                    <a:pt x="0" y="2"/>
                  </a:lnTo>
                  <a:lnTo>
                    <a:pt x="0" y="2"/>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59" name="Freeform 863"/>
            <p:cNvSpPr>
              <a:spLocks/>
            </p:cNvSpPr>
            <p:nvPr/>
          </p:nvSpPr>
          <p:spPr bwMode="auto">
            <a:xfrm>
              <a:off x="6352994" y="3818147"/>
              <a:ext cx="0" cy="1627"/>
            </a:xfrm>
            <a:custGeom>
              <a:avLst/>
              <a:gdLst>
                <a:gd name="T0" fmla="*/ 1 h 1"/>
                <a:gd name="T1" fmla="*/ 1 h 1"/>
                <a:gd name="T2" fmla="*/ 0 h 1"/>
                <a:gd name="T3" fmla="*/ 0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1"/>
                  </a:cubicBezTo>
                  <a:cubicBezTo>
                    <a:pt x="0" y="0"/>
                    <a:pt x="0" y="0"/>
                    <a:pt x="0" y="0"/>
                  </a:cubicBezTo>
                  <a:cubicBezTo>
                    <a:pt x="0" y="0"/>
                    <a:pt x="0" y="0"/>
                    <a:pt x="0" y="0"/>
                  </a:cubicBezTo>
                  <a:lnTo>
                    <a:pt x="0"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60" name="Freeform 864"/>
            <p:cNvSpPr>
              <a:spLocks/>
            </p:cNvSpPr>
            <p:nvPr/>
          </p:nvSpPr>
          <p:spPr bwMode="auto">
            <a:xfrm>
              <a:off x="6354620" y="3808387"/>
              <a:ext cx="7320" cy="5693"/>
            </a:xfrm>
            <a:custGeom>
              <a:avLst/>
              <a:gdLst>
                <a:gd name="T0" fmla="*/ 2 w 9"/>
                <a:gd name="T1" fmla="*/ 0 h 7"/>
                <a:gd name="T2" fmla="*/ 0 w 9"/>
                <a:gd name="T3" fmla="*/ 0 h 7"/>
                <a:gd name="T4" fmla="*/ 2 w 9"/>
                <a:gd name="T5" fmla="*/ 2 h 7"/>
                <a:gd name="T6" fmla="*/ 7 w 9"/>
                <a:gd name="T7" fmla="*/ 7 h 7"/>
                <a:gd name="T8" fmla="*/ 9 w 9"/>
                <a:gd name="T9" fmla="*/ 7 h 7"/>
                <a:gd name="T10" fmla="*/ 9 w 9"/>
                <a:gd name="T11" fmla="*/ 5 h 7"/>
                <a:gd name="T12" fmla="*/ 5 w 9"/>
                <a:gd name="T13" fmla="*/ 2 h 7"/>
                <a:gd name="T14" fmla="*/ 5 w 9"/>
                <a:gd name="T15" fmla="*/ 0 h 7"/>
                <a:gd name="T16" fmla="*/ 2 w 9"/>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7">
                  <a:moveTo>
                    <a:pt x="2" y="0"/>
                  </a:moveTo>
                  <a:lnTo>
                    <a:pt x="0" y="0"/>
                  </a:lnTo>
                  <a:lnTo>
                    <a:pt x="2" y="2"/>
                  </a:lnTo>
                  <a:lnTo>
                    <a:pt x="7" y="7"/>
                  </a:lnTo>
                  <a:lnTo>
                    <a:pt x="9" y="7"/>
                  </a:lnTo>
                  <a:lnTo>
                    <a:pt x="9" y="5"/>
                  </a:lnTo>
                  <a:lnTo>
                    <a:pt x="5" y="2"/>
                  </a:lnTo>
                  <a:lnTo>
                    <a:pt x="5"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61" name="Freeform 865"/>
            <p:cNvSpPr>
              <a:spLocks/>
            </p:cNvSpPr>
            <p:nvPr/>
          </p:nvSpPr>
          <p:spPr bwMode="auto">
            <a:xfrm>
              <a:off x="6404230" y="3835225"/>
              <a:ext cx="12200" cy="9760"/>
            </a:xfrm>
            <a:custGeom>
              <a:avLst/>
              <a:gdLst>
                <a:gd name="T0" fmla="*/ 12 w 15"/>
                <a:gd name="T1" fmla="*/ 2 h 12"/>
                <a:gd name="T2" fmla="*/ 15 w 15"/>
                <a:gd name="T3" fmla="*/ 2 h 12"/>
                <a:gd name="T4" fmla="*/ 15 w 15"/>
                <a:gd name="T5" fmla="*/ 0 h 12"/>
                <a:gd name="T6" fmla="*/ 12 w 15"/>
                <a:gd name="T7" fmla="*/ 0 h 12"/>
                <a:gd name="T8" fmla="*/ 8 w 15"/>
                <a:gd name="T9" fmla="*/ 2 h 12"/>
                <a:gd name="T10" fmla="*/ 3 w 15"/>
                <a:gd name="T11" fmla="*/ 7 h 12"/>
                <a:gd name="T12" fmla="*/ 3 w 15"/>
                <a:gd name="T13" fmla="*/ 7 h 12"/>
                <a:gd name="T14" fmla="*/ 3 w 15"/>
                <a:gd name="T15" fmla="*/ 9 h 12"/>
                <a:gd name="T16" fmla="*/ 0 w 15"/>
                <a:gd name="T17" fmla="*/ 12 h 12"/>
                <a:gd name="T18" fmla="*/ 3 w 15"/>
                <a:gd name="T19" fmla="*/ 12 h 12"/>
                <a:gd name="T20" fmla="*/ 5 w 15"/>
                <a:gd name="T21" fmla="*/ 12 h 12"/>
                <a:gd name="T22" fmla="*/ 5 w 15"/>
                <a:gd name="T23" fmla="*/ 9 h 12"/>
                <a:gd name="T24" fmla="*/ 8 w 15"/>
                <a:gd name="T25" fmla="*/ 7 h 12"/>
                <a:gd name="T26" fmla="*/ 10 w 15"/>
                <a:gd name="T27" fmla="*/ 7 h 12"/>
                <a:gd name="T28" fmla="*/ 10 w 15"/>
                <a:gd name="T29" fmla="*/ 7 h 12"/>
                <a:gd name="T30" fmla="*/ 12 w 15"/>
                <a:gd name="T31" fmla="*/ 5 h 12"/>
                <a:gd name="T32" fmla="*/ 12 w 15"/>
                <a:gd name="T33"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 h="12">
                  <a:moveTo>
                    <a:pt x="12" y="2"/>
                  </a:moveTo>
                  <a:lnTo>
                    <a:pt x="15" y="2"/>
                  </a:lnTo>
                  <a:lnTo>
                    <a:pt x="15" y="0"/>
                  </a:lnTo>
                  <a:lnTo>
                    <a:pt x="12" y="0"/>
                  </a:lnTo>
                  <a:lnTo>
                    <a:pt x="8" y="2"/>
                  </a:lnTo>
                  <a:lnTo>
                    <a:pt x="3" y="7"/>
                  </a:lnTo>
                  <a:lnTo>
                    <a:pt x="3" y="7"/>
                  </a:lnTo>
                  <a:lnTo>
                    <a:pt x="3" y="9"/>
                  </a:lnTo>
                  <a:lnTo>
                    <a:pt x="0" y="12"/>
                  </a:lnTo>
                  <a:lnTo>
                    <a:pt x="3" y="12"/>
                  </a:lnTo>
                  <a:lnTo>
                    <a:pt x="5" y="12"/>
                  </a:lnTo>
                  <a:lnTo>
                    <a:pt x="5" y="9"/>
                  </a:lnTo>
                  <a:lnTo>
                    <a:pt x="8" y="7"/>
                  </a:lnTo>
                  <a:lnTo>
                    <a:pt x="10" y="7"/>
                  </a:lnTo>
                  <a:lnTo>
                    <a:pt x="10" y="7"/>
                  </a:lnTo>
                  <a:lnTo>
                    <a:pt x="12" y="5"/>
                  </a:lnTo>
                  <a:lnTo>
                    <a:pt x="1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62" name="Freeform 866"/>
            <p:cNvSpPr>
              <a:spLocks/>
            </p:cNvSpPr>
            <p:nvPr/>
          </p:nvSpPr>
          <p:spPr bwMode="auto">
            <a:xfrm>
              <a:off x="6368446" y="3821399"/>
              <a:ext cx="3253" cy="4066"/>
            </a:xfrm>
            <a:custGeom>
              <a:avLst/>
              <a:gdLst>
                <a:gd name="T0" fmla="*/ 2 w 4"/>
                <a:gd name="T1" fmla="*/ 5 h 5"/>
                <a:gd name="T2" fmla="*/ 2 w 4"/>
                <a:gd name="T3" fmla="*/ 5 h 5"/>
                <a:gd name="T4" fmla="*/ 4 w 4"/>
                <a:gd name="T5" fmla="*/ 3 h 5"/>
                <a:gd name="T6" fmla="*/ 4 w 4"/>
                <a:gd name="T7" fmla="*/ 0 h 5"/>
                <a:gd name="T8" fmla="*/ 2 w 4"/>
                <a:gd name="T9" fmla="*/ 0 h 5"/>
                <a:gd name="T10" fmla="*/ 0 w 4"/>
                <a:gd name="T11" fmla="*/ 3 h 5"/>
                <a:gd name="T12" fmla="*/ 2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2" y="5"/>
                  </a:moveTo>
                  <a:lnTo>
                    <a:pt x="2" y="5"/>
                  </a:lnTo>
                  <a:lnTo>
                    <a:pt x="4" y="3"/>
                  </a:lnTo>
                  <a:lnTo>
                    <a:pt x="4" y="0"/>
                  </a:lnTo>
                  <a:lnTo>
                    <a:pt x="2" y="0"/>
                  </a:lnTo>
                  <a:lnTo>
                    <a:pt x="0" y="3"/>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63" name="Freeform 867"/>
            <p:cNvSpPr>
              <a:spLocks/>
            </p:cNvSpPr>
            <p:nvPr/>
          </p:nvSpPr>
          <p:spPr bwMode="auto">
            <a:xfrm>
              <a:off x="6374138" y="3792935"/>
              <a:ext cx="5693" cy="7320"/>
            </a:xfrm>
            <a:custGeom>
              <a:avLst/>
              <a:gdLst>
                <a:gd name="T0" fmla="*/ 0 w 7"/>
                <a:gd name="T1" fmla="*/ 9 h 9"/>
                <a:gd name="T2" fmla="*/ 2 w 7"/>
                <a:gd name="T3" fmla="*/ 9 h 9"/>
                <a:gd name="T4" fmla="*/ 4 w 7"/>
                <a:gd name="T5" fmla="*/ 9 h 9"/>
                <a:gd name="T6" fmla="*/ 7 w 7"/>
                <a:gd name="T7" fmla="*/ 7 h 9"/>
                <a:gd name="T8" fmla="*/ 4 w 7"/>
                <a:gd name="T9" fmla="*/ 0 h 9"/>
                <a:gd name="T10" fmla="*/ 4 w 7"/>
                <a:gd name="T11" fmla="*/ 0 h 9"/>
                <a:gd name="T12" fmla="*/ 2 w 7"/>
                <a:gd name="T13" fmla="*/ 0 h 9"/>
                <a:gd name="T14" fmla="*/ 0 w 7"/>
                <a:gd name="T15" fmla="*/ 0 h 9"/>
                <a:gd name="T16" fmla="*/ 0 w 7"/>
                <a:gd name="T17" fmla="*/ 2 h 9"/>
                <a:gd name="T18" fmla="*/ 2 w 7"/>
                <a:gd name="T19" fmla="*/ 2 h 9"/>
                <a:gd name="T20" fmla="*/ 2 w 7"/>
                <a:gd name="T21" fmla="*/ 7 h 9"/>
                <a:gd name="T22" fmla="*/ 0 w 7"/>
                <a:gd name="T23" fmla="*/ 7 h 9"/>
                <a:gd name="T24" fmla="*/ 0 w 7"/>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9">
                  <a:moveTo>
                    <a:pt x="0" y="9"/>
                  </a:moveTo>
                  <a:lnTo>
                    <a:pt x="2" y="9"/>
                  </a:lnTo>
                  <a:lnTo>
                    <a:pt x="4" y="9"/>
                  </a:lnTo>
                  <a:lnTo>
                    <a:pt x="7" y="7"/>
                  </a:lnTo>
                  <a:lnTo>
                    <a:pt x="4" y="0"/>
                  </a:lnTo>
                  <a:lnTo>
                    <a:pt x="4" y="0"/>
                  </a:lnTo>
                  <a:lnTo>
                    <a:pt x="2" y="0"/>
                  </a:lnTo>
                  <a:lnTo>
                    <a:pt x="0" y="0"/>
                  </a:lnTo>
                  <a:lnTo>
                    <a:pt x="0" y="2"/>
                  </a:lnTo>
                  <a:lnTo>
                    <a:pt x="2" y="2"/>
                  </a:lnTo>
                  <a:lnTo>
                    <a:pt x="2" y="7"/>
                  </a:lnTo>
                  <a:lnTo>
                    <a:pt x="0" y="7"/>
                  </a:lnTo>
                  <a:lnTo>
                    <a:pt x="0"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64" name="Freeform 868"/>
            <p:cNvSpPr>
              <a:spLocks/>
            </p:cNvSpPr>
            <p:nvPr/>
          </p:nvSpPr>
          <p:spPr bwMode="auto">
            <a:xfrm>
              <a:off x="6377392" y="3812454"/>
              <a:ext cx="4066" cy="3253"/>
            </a:xfrm>
            <a:custGeom>
              <a:avLst/>
              <a:gdLst>
                <a:gd name="T0" fmla="*/ 3 w 5"/>
                <a:gd name="T1" fmla="*/ 2 h 4"/>
                <a:gd name="T2" fmla="*/ 5 w 5"/>
                <a:gd name="T3" fmla="*/ 0 h 4"/>
                <a:gd name="T4" fmla="*/ 0 w 5"/>
                <a:gd name="T5" fmla="*/ 2 h 4"/>
                <a:gd name="T6" fmla="*/ 0 w 5"/>
                <a:gd name="T7" fmla="*/ 4 h 4"/>
                <a:gd name="T8" fmla="*/ 0 w 5"/>
                <a:gd name="T9" fmla="*/ 4 h 4"/>
                <a:gd name="T10" fmla="*/ 3 w 5"/>
                <a:gd name="T11" fmla="*/ 2 h 4"/>
              </a:gdLst>
              <a:ahLst/>
              <a:cxnLst>
                <a:cxn ang="0">
                  <a:pos x="T0" y="T1"/>
                </a:cxn>
                <a:cxn ang="0">
                  <a:pos x="T2" y="T3"/>
                </a:cxn>
                <a:cxn ang="0">
                  <a:pos x="T4" y="T5"/>
                </a:cxn>
                <a:cxn ang="0">
                  <a:pos x="T6" y="T7"/>
                </a:cxn>
                <a:cxn ang="0">
                  <a:pos x="T8" y="T9"/>
                </a:cxn>
                <a:cxn ang="0">
                  <a:pos x="T10" y="T11"/>
                </a:cxn>
              </a:cxnLst>
              <a:rect l="0" t="0" r="r" b="b"/>
              <a:pathLst>
                <a:path w="5" h="4">
                  <a:moveTo>
                    <a:pt x="3" y="2"/>
                  </a:moveTo>
                  <a:lnTo>
                    <a:pt x="5" y="0"/>
                  </a:lnTo>
                  <a:lnTo>
                    <a:pt x="0" y="2"/>
                  </a:lnTo>
                  <a:lnTo>
                    <a:pt x="0" y="4"/>
                  </a:lnTo>
                  <a:lnTo>
                    <a:pt x="0" y="4"/>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65" name="Freeform 869"/>
            <p:cNvSpPr>
              <a:spLocks/>
            </p:cNvSpPr>
            <p:nvPr/>
          </p:nvSpPr>
          <p:spPr bwMode="auto">
            <a:xfrm>
              <a:off x="6383084" y="3808387"/>
              <a:ext cx="9760" cy="5693"/>
            </a:xfrm>
            <a:custGeom>
              <a:avLst/>
              <a:gdLst>
                <a:gd name="T0" fmla="*/ 5 w 12"/>
                <a:gd name="T1" fmla="*/ 5 h 7"/>
                <a:gd name="T2" fmla="*/ 5 w 12"/>
                <a:gd name="T3" fmla="*/ 7 h 7"/>
                <a:gd name="T4" fmla="*/ 8 w 12"/>
                <a:gd name="T5" fmla="*/ 7 h 7"/>
                <a:gd name="T6" fmla="*/ 10 w 12"/>
                <a:gd name="T7" fmla="*/ 5 h 7"/>
                <a:gd name="T8" fmla="*/ 12 w 12"/>
                <a:gd name="T9" fmla="*/ 5 h 7"/>
                <a:gd name="T10" fmla="*/ 10 w 12"/>
                <a:gd name="T11" fmla="*/ 2 h 7"/>
                <a:gd name="T12" fmla="*/ 10 w 12"/>
                <a:gd name="T13" fmla="*/ 2 h 7"/>
                <a:gd name="T14" fmla="*/ 10 w 12"/>
                <a:gd name="T15" fmla="*/ 2 h 7"/>
                <a:gd name="T16" fmla="*/ 8 w 12"/>
                <a:gd name="T17" fmla="*/ 0 h 7"/>
                <a:gd name="T18" fmla="*/ 5 w 12"/>
                <a:gd name="T19" fmla="*/ 0 h 7"/>
                <a:gd name="T20" fmla="*/ 0 w 12"/>
                <a:gd name="T21" fmla="*/ 2 h 7"/>
                <a:gd name="T22" fmla="*/ 0 w 12"/>
                <a:gd name="T23" fmla="*/ 5 h 7"/>
                <a:gd name="T24" fmla="*/ 3 w 12"/>
                <a:gd name="T25" fmla="*/ 5 h 7"/>
                <a:gd name="T26" fmla="*/ 5 w 12"/>
                <a:gd name="T2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7">
                  <a:moveTo>
                    <a:pt x="5" y="5"/>
                  </a:moveTo>
                  <a:lnTo>
                    <a:pt x="5" y="7"/>
                  </a:lnTo>
                  <a:lnTo>
                    <a:pt x="8" y="7"/>
                  </a:lnTo>
                  <a:lnTo>
                    <a:pt x="10" y="5"/>
                  </a:lnTo>
                  <a:lnTo>
                    <a:pt x="12" y="5"/>
                  </a:lnTo>
                  <a:lnTo>
                    <a:pt x="10" y="2"/>
                  </a:lnTo>
                  <a:lnTo>
                    <a:pt x="10" y="2"/>
                  </a:lnTo>
                  <a:lnTo>
                    <a:pt x="10" y="2"/>
                  </a:lnTo>
                  <a:lnTo>
                    <a:pt x="8" y="0"/>
                  </a:lnTo>
                  <a:lnTo>
                    <a:pt x="5" y="0"/>
                  </a:lnTo>
                  <a:lnTo>
                    <a:pt x="0" y="2"/>
                  </a:lnTo>
                  <a:lnTo>
                    <a:pt x="0" y="5"/>
                  </a:lnTo>
                  <a:lnTo>
                    <a:pt x="3" y="5"/>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66" name="Freeform 870"/>
            <p:cNvSpPr>
              <a:spLocks/>
            </p:cNvSpPr>
            <p:nvPr/>
          </p:nvSpPr>
          <p:spPr bwMode="auto">
            <a:xfrm>
              <a:off x="6368446" y="3818147"/>
              <a:ext cx="1626" cy="0"/>
            </a:xfrm>
            <a:custGeom>
              <a:avLst/>
              <a:gdLst>
                <a:gd name="T0" fmla="*/ 0 w 2"/>
                <a:gd name="T1" fmla="*/ 2 w 2"/>
                <a:gd name="T2" fmla="*/ 0 w 2"/>
                <a:gd name="T3" fmla="*/ 0 w 2"/>
              </a:gdLst>
              <a:ahLst/>
              <a:cxnLst>
                <a:cxn ang="0">
                  <a:pos x="T0" y="0"/>
                </a:cxn>
                <a:cxn ang="0">
                  <a:pos x="T1" y="0"/>
                </a:cxn>
                <a:cxn ang="0">
                  <a:pos x="T2" y="0"/>
                </a:cxn>
                <a:cxn ang="0">
                  <a:pos x="T3" y="0"/>
                </a:cxn>
              </a:cxnLst>
              <a:rect l="0" t="0" r="r" b="b"/>
              <a:pathLst>
                <a:path w="2">
                  <a:moveTo>
                    <a:pt x="0" y="0"/>
                  </a:moveTo>
                  <a:lnTo>
                    <a:pt x="2"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67" name="Freeform 871"/>
            <p:cNvSpPr>
              <a:spLocks/>
            </p:cNvSpPr>
            <p:nvPr/>
          </p:nvSpPr>
          <p:spPr bwMode="auto">
            <a:xfrm>
              <a:off x="6396910" y="3846611"/>
              <a:ext cx="4066" cy="8133"/>
            </a:xfrm>
            <a:custGeom>
              <a:avLst/>
              <a:gdLst>
                <a:gd name="T0" fmla="*/ 0 w 5"/>
                <a:gd name="T1" fmla="*/ 5 h 10"/>
                <a:gd name="T2" fmla="*/ 0 w 5"/>
                <a:gd name="T3" fmla="*/ 7 h 10"/>
                <a:gd name="T4" fmla="*/ 0 w 5"/>
                <a:gd name="T5" fmla="*/ 10 h 10"/>
                <a:gd name="T6" fmla="*/ 2 w 5"/>
                <a:gd name="T7" fmla="*/ 10 h 10"/>
                <a:gd name="T8" fmla="*/ 5 w 5"/>
                <a:gd name="T9" fmla="*/ 7 h 10"/>
                <a:gd name="T10" fmla="*/ 2 w 5"/>
                <a:gd name="T11" fmla="*/ 3 h 10"/>
                <a:gd name="T12" fmla="*/ 2 w 5"/>
                <a:gd name="T13" fmla="*/ 0 h 10"/>
                <a:gd name="T14" fmla="*/ 0 w 5"/>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0">
                  <a:moveTo>
                    <a:pt x="0" y="5"/>
                  </a:moveTo>
                  <a:lnTo>
                    <a:pt x="0" y="7"/>
                  </a:lnTo>
                  <a:lnTo>
                    <a:pt x="0" y="10"/>
                  </a:lnTo>
                  <a:lnTo>
                    <a:pt x="2" y="10"/>
                  </a:lnTo>
                  <a:lnTo>
                    <a:pt x="5" y="7"/>
                  </a:lnTo>
                  <a:lnTo>
                    <a:pt x="2" y="3"/>
                  </a:lnTo>
                  <a:lnTo>
                    <a:pt x="2"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68" name="Freeform 872"/>
            <p:cNvSpPr>
              <a:spLocks/>
            </p:cNvSpPr>
            <p:nvPr/>
          </p:nvSpPr>
          <p:spPr bwMode="auto">
            <a:xfrm>
              <a:off x="6364379" y="3821399"/>
              <a:ext cx="1626" cy="4066"/>
            </a:xfrm>
            <a:custGeom>
              <a:avLst/>
              <a:gdLst>
                <a:gd name="T0" fmla="*/ 0 w 2"/>
                <a:gd name="T1" fmla="*/ 5 h 5"/>
                <a:gd name="T2" fmla="*/ 0 w 2"/>
                <a:gd name="T3" fmla="*/ 5 h 5"/>
                <a:gd name="T4" fmla="*/ 2 w 2"/>
                <a:gd name="T5" fmla="*/ 3 h 5"/>
                <a:gd name="T6" fmla="*/ 2 w 2"/>
                <a:gd name="T7" fmla="*/ 0 h 5"/>
                <a:gd name="T8" fmla="*/ 0 w 2"/>
                <a:gd name="T9" fmla="*/ 0 h 5"/>
                <a:gd name="T10" fmla="*/ 0 w 2"/>
                <a:gd name="T11" fmla="*/ 5 h 5"/>
              </a:gdLst>
              <a:ahLst/>
              <a:cxnLst>
                <a:cxn ang="0">
                  <a:pos x="T0" y="T1"/>
                </a:cxn>
                <a:cxn ang="0">
                  <a:pos x="T2" y="T3"/>
                </a:cxn>
                <a:cxn ang="0">
                  <a:pos x="T4" y="T5"/>
                </a:cxn>
                <a:cxn ang="0">
                  <a:pos x="T6" y="T7"/>
                </a:cxn>
                <a:cxn ang="0">
                  <a:pos x="T8" y="T9"/>
                </a:cxn>
                <a:cxn ang="0">
                  <a:pos x="T10" y="T11"/>
                </a:cxn>
              </a:cxnLst>
              <a:rect l="0" t="0" r="r" b="b"/>
              <a:pathLst>
                <a:path w="2" h="5">
                  <a:moveTo>
                    <a:pt x="0" y="5"/>
                  </a:moveTo>
                  <a:lnTo>
                    <a:pt x="0" y="5"/>
                  </a:lnTo>
                  <a:lnTo>
                    <a:pt x="2" y="3"/>
                  </a:lnTo>
                  <a:lnTo>
                    <a:pt x="2" y="0"/>
                  </a:lnTo>
                  <a:lnTo>
                    <a:pt x="0"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69" name="Freeform 873"/>
            <p:cNvSpPr>
              <a:spLocks/>
            </p:cNvSpPr>
            <p:nvPr/>
          </p:nvSpPr>
          <p:spPr bwMode="auto">
            <a:xfrm>
              <a:off x="6358687" y="3762031"/>
              <a:ext cx="7320" cy="5693"/>
            </a:xfrm>
            <a:custGeom>
              <a:avLst/>
              <a:gdLst>
                <a:gd name="T0" fmla="*/ 4 w 9"/>
                <a:gd name="T1" fmla="*/ 2 h 7"/>
                <a:gd name="T2" fmla="*/ 2 w 9"/>
                <a:gd name="T3" fmla="*/ 0 h 7"/>
                <a:gd name="T4" fmla="*/ 0 w 9"/>
                <a:gd name="T5" fmla="*/ 0 h 7"/>
                <a:gd name="T6" fmla="*/ 0 w 9"/>
                <a:gd name="T7" fmla="*/ 2 h 7"/>
                <a:gd name="T8" fmla="*/ 0 w 9"/>
                <a:gd name="T9" fmla="*/ 5 h 7"/>
                <a:gd name="T10" fmla="*/ 2 w 9"/>
                <a:gd name="T11" fmla="*/ 7 h 7"/>
                <a:gd name="T12" fmla="*/ 2 w 9"/>
                <a:gd name="T13" fmla="*/ 7 h 7"/>
                <a:gd name="T14" fmla="*/ 4 w 9"/>
                <a:gd name="T15" fmla="*/ 7 h 7"/>
                <a:gd name="T16" fmla="*/ 7 w 9"/>
                <a:gd name="T17" fmla="*/ 2 h 7"/>
                <a:gd name="T18" fmla="*/ 9 w 9"/>
                <a:gd name="T19" fmla="*/ 0 h 7"/>
                <a:gd name="T20" fmla="*/ 7 w 9"/>
                <a:gd name="T21" fmla="*/ 0 h 7"/>
                <a:gd name="T22" fmla="*/ 4 w 9"/>
                <a:gd name="T2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7">
                  <a:moveTo>
                    <a:pt x="4" y="2"/>
                  </a:moveTo>
                  <a:lnTo>
                    <a:pt x="2" y="0"/>
                  </a:lnTo>
                  <a:lnTo>
                    <a:pt x="0" y="0"/>
                  </a:lnTo>
                  <a:lnTo>
                    <a:pt x="0" y="2"/>
                  </a:lnTo>
                  <a:lnTo>
                    <a:pt x="0" y="5"/>
                  </a:lnTo>
                  <a:lnTo>
                    <a:pt x="2" y="7"/>
                  </a:lnTo>
                  <a:lnTo>
                    <a:pt x="2" y="7"/>
                  </a:lnTo>
                  <a:lnTo>
                    <a:pt x="4" y="7"/>
                  </a:lnTo>
                  <a:lnTo>
                    <a:pt x="7" y="2"/>
                  </a:lnTo>
                  <a:lnTo>
                    <a:pt x="9" y="0"/>
                  </a:lnTo>
                  <a:lnTo>
                    <a:pt x="7" y="0"/>
                  </a:lnTo>
                  <a:lnTo>
                    <a:pt x="4"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70" name="Freeform 874"/>
            <p:cNvSpPr>
              <a:spLocks/>
            </p:cNvSpPr>
            <p:nvPr/>
          </p:nvSpPr>
          <p:spPr bwMode="auto">
            <a:xfrm>
              <a:off x="6366006" y="3752271"/>
              <a:ext cx="4066" cy="2439"/>
            </a:xfrm>
            <a:custGeom>
              <a:avLst/>
              <a:gdLst>
                <a:gd name="T0" fmla="*/ 3 w 5"/>
                <a:gd name="T1" fmla="*/ 0 h 3"/>
                <a:gd name="T2" fmla="*/ 0 w 5"/>
                <a:gd name="T3" fmla="*/ 0 h 3"/>
                <a:gd name="T4" fmla="*/ 0 w 5"/>
                <a:gd name="T5" fmla="*/ 3 h 3"/>
                <a:gd name="T6" fmla="*/ 3 w 5"/>
                <a:gd name="T7" fmla="*/ 3 h 3"/>
                <a:gd name="T8" fmla="*/ 5 w 5"/>
                <a:gd name="T9" fmla="*/ 3 h 3"/>
                <a:gd name="T10" fmla="*/ 5 w 5"/>
                <a:gd name="T11" fmla="*/ 0 h 3"/>
                <a:gd name="T12" fmla="*/ 3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3" y="0"/>
                  </a:moveTo>
                  <a:lnTo>
                    <a:pt x="0" y="0"/>
                  </a:lnTo>
                  <a:lnTo>
                    <a:pt x="0" y="3"/>
                  </a:lnTo>
                  <a:lnTo>
                    <a:pt x="3" y="3"/>
                  </a:lnTo>
                  <a:lnTo>
                    <a:pt x="5" y="3"/>
                  </a:lnTo>
                  <a:lnTo>
                    <a:pt x="5"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71" name="Freeform 875"/>
            <p:cNvSpPr>
              <a:spLocks/>
            </p:cNvSpPr>
            <p:nvPr/>
          </p:nvSpPr>
          <p:spPr bwMode="auto">
            <a:xfrm>
              <a:off x="6371700" y="3777482"/>
              <a:ext cx="11386" cy="7320"/>
            </a:xfrm>
            <a:custGeom>
              <a:avLst/>
              <a:gdLst>
                <a:gd name="T0" fmla="*/ 12 w 14"/>
                <a:gd name="T1" fmla="*/ 0 h 9"/>
                <a:gd name="T2" fmla="*/ 7 w 14"/>
                <a:gd name="T3" fmla="*/ 0 h 9"/>
                <a:gd name="T4" fmla="*/ 7 w 14"/>
                <a:gd name="T5" fmla="*/ 0 h 9"/>
                <a:gd name="T6" fmla="*/ 3 w 14"/>
                <a:gd name="T7" fmla="*/ 2 h 9"/>
                <a:gd name="T8" fmla="*/ 0 w 14"/>
                <a:gd name="T9" fmla="*/ 5 h 9"/>
                <a:gd name="T10" fmla="*/ 3 w 14"/>
                <a:gd name="T11" fmla="*/ 7 h 9"/>
                <a:gd name="T12" fmla="*/ 5 w 14"/>
                <a:gd name="T13" fmla="*/ 7 h 9"/>
                <a:gd name="T14" fmla="*/ 5 w 14"/>
                <a:gd name="T15" fmla="*/ 7 h 9"/>
                <a:gd name="T16" fmla="*/ 7 w 14"/>
                <a:gd name="T17" fmla="*/ 5 h 9"/>
                <a:gd name="T18" fmla="*/ 7 w 14"/>
                <a:gd name="T19" fmla="*/ 2 h 9"/>
                <a:gd name="T20" fmla="*/ 10 w 14"/>
                <a:gd name="T21" fmla="*/ 2 h 9"/>
                <a:gd name="T22" fmla="*/ 10 w 14"/>
                <a:gd name="T23" fmla="*/ 5 h 9"/>
                <a:gd name="T24" fmla="*/ 7 w 14"/>
                <a:gd name="T25" fmla="*/ 7 h 9"/>
                <a:gd name="T26" fmla="*/ 7 w 14"/>
                <a:gd name="T27" fmla="*/ 9 h 9"/>
                <a:gd name="T28" fmla="*/ 10 w 14"/>
                <a:gd name="T29" fmla="*/ 9 h 9"/>
                <a:gd name="T30" fmla="*/ 14 w 14"/>
                <a:gd name="T31" fmla="*/ 9 h 9"/>
                <a:gd name="T32" fmla="*/ 14 w 14"/>
                <a:gd name="T33" fmla="*/ 5 h 9"/>
                <a:gd name="T34" fmla="*/ 14 w 14"/>
                <a:gd name="T35" fmla="*/ 2 h 9"/>
                <a:gd name="T36" fmla="*/ 12 w 14"/>
                <a:gd name="T37" fmla="*/ 2 h 9"/>
                <a:gd name="T38" fmla="*/ 14 w 14"/>
                <a:gd name="T39" fmla="*/ 0 h 9"/>
                <a:gd name="T40" fmla="*/ 12 w 14"/>
                <a:gd name="T4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 h="9">
                  <a:moveTo>
                    <a:pt x="12" y="0"/>
                  </a:moveTo>
                  <a:lnTo>
                    <a:pt x="7" y="0"/>
                  </a:lnTo>
                  <a:lnTo>
                    <a:pt x="7" y="0"/>
                  </a:lnTo>
                  <a:lnTo>
                    <a:pt x="3" y="2"/>
                  </a:lnTo>
                  <a:lnTo>
                    <a:pt x="0" y="5"/>
                  </a:lnTo>
                  <a:lnTo>
                    <a:pt x="3" y="7"/>
                  </a:lnTo>
                  <a:lnTo>
                    <a:pt x="5" y="7"/>
                  </a:lnTo>
                  <a:lnTo>
                    <a:pt x="5" y="7"/>
                  </a:lnTo>
                  <a:lnTo>
                    <a:pt x="7" y="5"/>
                  </a:lnTo>
                  <a:lnTo>
                    <a:pt x="7" y="2"/>
                  </a:lnTo>
                  <a:lnTo>
                    <a:pt x="10" y="2"/>
                  </a:lnTo>
                  <a:lnTo>
                    <a:pt x="10" y="5"/>
                  </a:lnTo>
                  <a:lnTo>
                    <a:pt x="7" y="7"/>
                  </a:lnTo>
                  <a:lnTo>
                    <a:pt x="7" y="9"/>
                  </a:lnTo>
                  <a:lnTo>
                    <a:pt x="10" y="9"/>
                  </a:lnTo>
                  <a:lnTo>
                    <a:pt x="14" y="9"/>
                  </a:lnTo>
                  <a:lnTo>
                    <a:pt x="14" y="5"/>
                  </a:lnTo>
                  <a:lnTo>
                    <a:pt x="14" y="2"/>
                  </a:lnTo>
                  <a:lnTo>
                    <a:pt x="12" y="2"/>
                  </a:lnTo>
                  <a:lnTo>
                    <a:pt x="14" y="0"/>
                  </a:lnTo>
                  <a:lnTo>
                    <a:pt x="1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72" name="Freeform 876"/>
            <p:cNvSpPr>
              <a:spLocks/>
            </p:cNvSpPr>
            <p:nvPr/>
          </p:nvSpPr>
          <p:spPr bwMode="auto">
            <a:xfrm>
              <a:off x="6333474" y="3781549"/>
              <a:ext cx="1626" cy="1627"/>
            </a:xfrm>
            <a:custGeom>
              <a:avLst/>
              <a:gdLst>
                <a:gd name="T0" fmla="*/ 0 w 2"/>
                <a:gd name="T1" fmla="*/ 0 h 2"/>
                <a:gd name="T2" fmla="*/ 0 w 2"/>
                <a:gd name="T3" fmla="*/ 0 h 2"/>
                <a:gd name="T4" fmla="*/ 0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lnTo>
                    <a:pt x="0" y="0"/>
                  </a:lnTo>
                  <a:lnTo>
                    <a:pt x="0" y="2"/>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73" name="Freeform 877"/>
            <p:cNvSpPr>
              <a:spLocks/>
            </p:cNvSpPr>
            <p:nvPr/>
          </p:nvSpPr>
          <p:spPr bwMode="auto">
            <a:xfrm>
              <a:off x="6335101" y="3781549"/>
              <a:ext cx="4066" cy="3253"/>
            </a:xfrm>
            <a:custGeom>
              <a:avLst/>
              <a:gdLst>
                <a:gd name="T0" fmla="*/ 5 w 5"/>
                <a:gd name="T1" fmla="*/ 2 h 4"/>
                <a:gd name="T2" fmla="*/ 5 w 5"/>
                <a:gd name="T3" fmla="*/ 0 h 4"/>
                <a:gd name="T4" fmla="*/ 3 w 5"/>
                <a:gd name="T5" fmla="*/ 0 h 4"/>
                <a:gd name="T6" fmla="*/ 0 w 5"/>
                <a:gd name="T7" fmla="*/ 0 h 4"/>
                <a:gd name="T8" fmla="*/ 5 w 5"/>
                <a:gd name="T9" fmla="*/ 4 h 4"/>
                <a:gd name="T10" fmla="*/ 5 w 5"/>
                <a:gd name="T11" fmla="*/ 2 h 4"/>
              </a:gdLst>
              <a:ahLst/>
              <a:cxnLst>
                <a:cxn ang="0">
                  <a:pos x="T0" y="T1"/>
                </a:cxn>
                <a:cxn ang="0">
                  <a:pos x="T2" y="T3"/>
                </a:cxn>
                <a:cxn ang="0">
                  <a:pos x="T4" y="T5"/>
                </a:cxn>
                <a:cxn ang="0">
                  <a:pos x="T6" y="T7"/>
                </a:cxn>
                <a:cxn ang="0">
                  <a:pos x="T8" y="T9"/>
                </a:cxn>
                <a:cxn ang="0">
                  <a:pos x="T10" y="T11"/>
                </a:cxn>
              </a:cxnLst>
              <a:rect l="0" t="0" r="r" b="b"/>
              <a:pathLst>
                <a:path w="5" h="4">
                  <a:moveTo>
                    <a:pt x="5" y="2"/>
                  </a:moveTo>
                  <a:lnTo>
                    <a:pt x="5" y="0"/>
                  </a:lnTo>
                  <a:lnTo>
                    <a:pt x="3" y="0"/>
                  </a:lnTo>
                  <a:lnTo>
                    <a:pt x="0" y="0"/>
                  </a:lnTo>
                  <a:lnTo>
                    <a:pt x="5" y="4"/>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74" name="Freeform 878"/>
            <p:cNvSpPr>
              <a:spLocks/>
            </p:cNvSpPr>
            <p:nvPr/>
          </p:nvSpPr>
          <p:spPr bwMode="auto">
            <a:xfrm>
              <a:off x="6383084" y="3831159"/>
              <a:ext cx="4066" cy="4066"/>
            </a:xfrm>
            <a:custGeom>
              <a:avLst/>
              <a:gdLst>
                <a:gd name="T0" fmla="*/ 0 w 2"/>
                <a:gd name="T1" fmla="*/ 2 h 2"/>
                <a:gd name="T2" fmla="*/ 2 w 2"/>
                <a:gd name="T3" fmla="*/ 1 h 2"/>
                <a:gd name="T4" fmla="*/ 2 w 2"/>
                <a:gd name="T5" fmla="*/ 0 h 2"/>
                <a:gd name="T6" fmla="*/ 1 w 2"/>
                <a:gd name="T7" fmla="*/ 0 h 2"/>
                <a:gd name="T8" fmla="*/ 0 w 2"/>
                <a:gd name="T9" fmla="*/ 0 h 2"/>
                <a:gd name="T10" fmla="*/ 0 w 2"/>
                <a:gd name="T11" fmla="*/ 1 h 2"/>
                <a:gd name="T12" fmla="*/ 0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2"/>
                  </a:moveTo>
                  <a:cubicBezTo>
                    <a:pt x="0" y="2"/>
                    <a:pt x="2" y="1"/>
                    <a:pt x="2" y="1"/>
                  </a:cubicBezTo>
                  <a:cubicBezTo>
                    <a:pt x="2" y="0"/>
                    <a:pt x="2" y="0"/>
                    <a:pt x="2" y="0"/>
                  </a:cubicBezTo>
                  <a:cubicBezTo>
                    <a:pt x="1" y="0"/>
                    <a:pt x="1" y="0"/>
                    <a:pt x="1" y="0"/>
                  </a:cubicBezTo>
                  <a:cubicBezTo>
                    <a:pt x="0" y="0"/>
                    <a:pt x="0" y="0"/>
                    <a:pt x="0" y="0"/>
                  </a:cubicBezTo>
                  <a:cubicBezTo>
                    <a:pt x="0" y="1"/>
                    <a:pt x="0" y="1"/>
                    <a:pt x="0" y="1"/>
                  </a:cubicBez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75" name="Freeform 879"/>
            <p:cNvSpPr>
              <a:spLocks/>
            </p:cNvSpPr>
            <p:nvPr/>
          </p:nvSpPr>
          <p:spPr bwMode="auto">
            <a:xfrm>
              <a:off x="6348927" y="3748205"/>
              <a:ext cx="5693" cy="4066"/>
            </a:xfrm>
            <a:custGeom>
              <a:avLst/>
              <a:gdLst>
                <a:gd name="T0" fmla="*/ 5 w 7"/>
                <a:gd name="T1" fmla="*/ 0 h 5"/>
                <a:gd name="T2" fmla="*/ 2 w 7"/>
                <a:gd name="T3" fmla="*/ 0 h 5"/>
                <a:gd name="T4" fmla="*/ 0 w 7"/>
                <a:gd name="T5" fmla="*/ 3 h 5"/>
                <a:gd name="T6" fmla="*/ 2 w 7"/>
                <a:gd name="T7" fmla="*/ 3 h 5"/>
                <a:gd name="T8" fmla="*/ 5 w 7"/>
                <a:gd name="T9" fmla="*/ 5 h 5"/>
                <a:gd name="T10" fmla="*/ 7 w 7"/>
                <a:gd name="T11" fmla="*/ 3 h 5"/>
                <a:gd name="T12" fmla="*/ 7 w 7"/>
                <a:gd name="T13" fmla="*/ 0 h 5"/>
                <a:gd name="T14" fmla="*/ 5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5" y="0"/>
                  </a:moveTo>
                  <a:lnTo>
                    <a:pt x="2" y="0"/>
                  </a:lnTo>
                  <a:lnTo>
                    <a:pt x="0" y="3"/>
                  </a:lnTo>
                  <a:lnTo>
                    <a:pt x="2" y="3"/>
                  </a:lnTo>
                  <a:lnTo>
                    <a:pt x="5" y="5"/>
                  </a:lnTo>
                  <a:lnTo>
                    <a:pt x="7" y="3"/>
                  </a:lnTo>
                  <a:lnTo>
                    <a:pt x="7" y="0"/>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76" name="Freeform 880"/>
            <p:cNvSpPr>
              <a:spLocks/>
            </p:cNvSpPr>
            <p:nvPr/>
          </p:nvSpPr>
          <p:spPr bwMode="auto">
            <a:xfrm>
              <a:off x="6326155" y="3784802"/>
              <a:ext cx="28464" cy="23585"/>
            </a:xfrm>
            <a:custGeom>
              <a:avLst/>
              <a:gdLst>
                <a:gd name="T0" fmla="*/ 2 w 35"/>
                <a:gd name="T1" fmla="*/ 0 h 29"/>
                <a:gd name="T2" fmla="*/ 0 w 35"/>
                <a:gd name="T3" fmla="*/ 3 h 29"/>
                <a:gd name="T4" fmla="*/ 2 w 35"/>
                <a:gd name="T5" fmla="*/ 3 h 29"/>
                <a:gd name="T6" fmla="*/ 4 w 35"/>
                <a:gd name="T7" fmla="*/ 3 h 29"/>
                <a:gd name="T8" fmla="*/ 7 w 35"/>
                <a:gd name="T9" fmla="*/ 5 h 29"/>
                <a:gd name="T10" fmla="*/ 7 w 35"/>
                <a:gd name="T11" fmla="*/ 8 h 29"/>
                <a:gd name="T12" fmla="*/ 9 w 35"/>
                <a:gd name="T13" fmla="*/ 8 h 29"/>
                <a:gd name="T14" fmla="*/ 11 w 35"/>
                <a:gd name="T15" fmla="*/ 10 h 29"/>
                <a:gd name="T16" fmla="*/ 14 w 35"/>
                <a:gd name="T17" fmla="*/ 10 h 29"/>
                <a:gd name="T18" fmla="*/ 14 w 35"/>
                <a:gd name="T19" fmla="*/ 12 h 29"/>
                <a:gd name="T20" fmla="*/ 18 w 35"/>
                <a:gd name="T21" fmla="*/ 15 h 29"/>
                <a:gd name="T22" fmla="*/ 21 w 35"/>
                <a:gd name="T23" fmla="*/ 15 h 29"/>
                <a:gd name="T24" fmla="*/ 21 w 35"/>
                <a:gd name="T25" fmla="*/ 17 h 29"/>
                <a:gd name="T26" fmla="*/ 26 w 35"/>
                <a:gd name="T27" fmla="*/ 19 h 29"/>
                <a:gd name="T28" fmla="*/ 26 w 35"/>
                <a:gd name="T29" fmla="*/ 22 h 29"/>
                <a:gd name="T30" fmla="*/ 26 w 35"/>
                <a:gd name="T31" fmla="*/ 24 h 29"/>
                <a:gd name="T32" fmla="*/ 28 w 35"/>
                <a:gd name="T33" fmla="*/ 26 h 29"/>
                <a:gd name="T34" fmla="*/ 30 w 35"/>
                <a:gd name="T35" fmla="*/ 29 h 29"/>
                <a:gd name="T36" fmla="*/ 33 w 35"/>
                <a:gd name="T37" fmla="*/ 26 h 29"/>
                <a:gd name="T38" fmla="*/ 33 w 35"/>
                <a:gd name="T39" fmla="*/ 29 h 29"/>
                <a:gd name="T40" fmla="*/ 35 w 35"/>
                <a:gd name="T41" fmla="*/ 24 h 29"/>
                <a:gd name="T42" fmla="*/ 30 w 35"/>
                <a:gd name="T43" fmla="*/ 24 h 29"/>
                <a:gd name="T44" fmla="*/ 30 w 35"/>
                <a:gd name="T45" fmla="*/ 24 h 29"/>
                <a:gd name="T46" fmla="*/ 28 w 35"/>
                <a:gd name="T47" fmla="*/ 22 h 29"/>
                <a:gd name="T48" fmla="*/ 28 w 35"/>
                <a:gd name="T49" fmla="*/ 19 h 29"/>
                <a:gd name="T50" fmla="*/ 28 w 35"/>
                <a:gd name="T51" fmla="*/ 17 h 29"/>
                <a:gd name="T52" fmla="*/ 28 w 35"/>
                <a:gd name="T53" fmla="*/ 15 h 29"/>
                <a:gd name="T54" fmla="*/ 26 w 35"/>
                <a:gd name="T55" fmla="*/ 12 h 29"/>
                <a:gd name="T56" fmla="*/ 21 w 35"/>
                <a:gd name="T57" fmla="*/ 8 h 29"/>
                <a:gd name="T58" fmla="*/ 21 w 35"/>
                <a:gd name="T59" fmla="*/ 8 h 29"/>
                <a:gd name="T60" fmla="*/ 18 w 35"/>
                <a:gd name="T61" fmla="*/ 8 h 29"/>
                <a:gd name="T62" fmla="*/ 16 w 35"/>
                <a:gd name="T63" fmla="*/ 8 h 29"/>
                <a:gd name="T64" fmla="*/ 14 w 35"/>
                <a:gd name="T65" fmla="*/ 5 h 29"/>
                <a:gd name="T66" fmla="*/ 9 w 35"/>
                <a:gd name="T67" fmla="*/ 3 h 29"/>
                <a:gd name="T68" fmla="*/ 7 w 35"/>
                <a:gd name="T69" fmla="*/ 0 h 29"/>
                <a:gd name="T70" fmla="*/ 2 w 35"/>
                <a:gd name="T7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 h="29">
                  <a:moveTo>
                    <a:pt x="2" y="0"/>
                  </a:moveTo>
                  <a:lnTo>
                    <a:pt x="0" y="3"/>
                  </a:lnTo>
                  <a:lnTo>
                    <a:pt x="2" y="3"/>
                  </a:lnTo>
                  <a:lnTo>
                    <a:pt x="4" y="3"/>
                  </a:lnTo>
                  <a:lnTo>
                    <a:pt x="7" y="5"/>
                  </a:lnTo>
                  <a:lnTo>
                    <a:pt x="7" y="8"/>
                  </a:lnTo>
                  <a:lnTo>
                    <a:pt x="9" y="8"/>
                  </a:lnTo>
                  <a:lnTo>
                    <a:pt x="11" y="10"/>
                  </a:lnTo>
                  <a:lnTo>
                    <a:pt x="14" y="10"/>
                  </a:lnTo>
                  <a:lnTo>
                    <a:pt x="14" y="12"/>
                  </a:lnTo>
                  <a:lnTo>
                    <a:pt x="18" y="15"/>
                  </a:lnTo>
                  <a:lnTo>
                    <a:pt x="21" y="15"/>
                  </a:lnTo>
                  <a:lnTo>
                    <a:pt x="21" y="17"/>
                  </a:lnTo>
                  <a:lnTo>
                    <a:pt x="26" y="19"/>
                  </a:lnTo>
                  <a:lnTo>
                    <a:pt x="26" y="22"/>
                  </a:lnTo>
                  <a:lnTo>
                    <a:pt x="26" y="24"/>
                  </a:lnTo>
                  <a:lnTo>
                    <a:pt x="28" y="26"/>
                  </a:lnTo>
                  <a:lnTo>
                    <a:pt x="30" y="29"/>
                  </a:lnTo>
                  <a:lnTo>
                    <a:pt x="33" y="26"/>
                  </a:lnTo>
                  <a:lnTo>
                    <a:pt x="33" y="29"/>
                  </a:lnTo>
                  <a:lnTo>
                    <a:pt x="35" y="24"/>
                  </a:lnTo>
                  <a:lnTo>
                    <a:pt x="30" y="24"/>
                  </a:lnTo>
                  <a:lnTo>
                    <a:pt x="30" y="24"/>
                  </a:lnTo>
                  <a:lnTo>
                    <a:pt x="28" y="22"/>
                  </a:lnTo>
                  <a:lnTo>
                    <a:pt x="28" y="19"/>
                  </a:lnTo>
                  <a:lnTo>
                    <a:pt x="28" y="17"/>
                  </a:lnTo>
                  <a:lnTo>
                    <a:pt x="28" y="15"/>
                  </a:lnTo>
                  <a:lnTo>
                    <a:pt x="26" y="12"/>
                  </a:lnTo>
                  <a:lnTo>
                    <a:pt x="21" y="8"/>
                  </a:lnTo>
                  <a:lnTo>
                    <a:pt x="21" y="8"/>
                  </a:lnTo>
                  <a:lnTo>
                    <a:pt x="18" y="8"/>
                  </a:lnTo>
                  <a:lnTo>
                    <a:pt x="16" y="8"/>
                  </a:lnTo>
                  <a:lnTo>
                    <a:pt x="14" y="5"/>
                  </a:lnTo>
                  <a:lnTo>
                    <a:pt x="9" y="3"/>
                  </a:lnTo>
                  <a:lnTo>
                    <a:pt x="7"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77" name="Freeform 881"/>
            <p:cNvSpPr>
              <a:spLocks/>
            </p:cNvSpPr>
            <p:nvPr/>
          </p:nvSpPr>
          <p:spPr bwMode="auto">
            <a:xfrm>
              <a:off x="6340795" y="3850677"/>
              <a:ext cx="44730" cy="13013"/>
            </a:xfrm>
            <a:custGeom>
              <a:avLst/>
              <a:gdLst>
                <a:gd name="T0" fmla="*/ 0 w 55"/>
                <a:gd name="T1" fmla="*/ 0 h 16"/>
                <a:gd name="T2" fmla="*/ 0 w 55"/>
                <a:gd name="T3" fmla="*/ 5 h 16"/>
                <a:gd name="T4" fmla="*/ 0 w 55"/>
                <a:gd name="T5" fmla="*/ 7 h 16"/>
                <a:gd name="T6" fmla="*/ 0 w 55"/>
                <a:gd name="T7" fmla="*/ 9 h 16"/>
                <a:gd name="T8" fmla="*/ 3 w 55"/>
                <a:gd name="T9" fmla="*/ 12 h 16"/>
                <a:gd name="T10" fmla="*/ 10 w 55"/>
                <a:gd name="T11" fmla="*/ 9 h 16"/>
                <a:gd name="T12" fmla="*/ 12 w 55"/>
                <a:gd name="T13" fmla="*/ 9 h 16"/>
                <a:gd name="T14" fmla="*/ 15 w 55"/>
                <a:gd name="T15" fmla="*/ 9 h 16"/>
                <a:gd name="T16" fmla="*/ 19 w 55"/>
                <a:gd name="T17" fmla="*/ 12 h 16"/>
                <a:gd name="T18" fmla="*/ 24 w 55"/>
                <a:gd name="T19" fmla="*/ 14 h 16"/>
                <a:gd name="T20" fmla="*/ 24 w 55"/>
                <a:gd name="T21" fmla="*/ 16 h 16"/>
                <a:gd name="T22" fmla="*/ 29 w 55"/>
                <a:gd name="T23" fmla="*/ 16 h 16"/>
                <a:gd name="T24" fmla="*/ 34 w 55"/>
                <a:gd name="T25" fmla="*/ 14 h 16"/>
                <a:gd name="T26" fmla="*/ 38 w 55"/>
                <a:gd name="T27" fmla="*/ 14 h 16"/>
                <a:gd name="T28" fmla="*/ 45 w 55"/>
                <a:gd name="T29" fmla="*/ 14 h 16"/>
                <a:gd name="T30" fmla="*/ 50 w 55"/>
                <a:gd name="T31" fmla="*/ 14 h 16"/>
                <a:gd name="T32" fmla="*/ 55 w 55"/>
                <a:gd name="T33" fmla="*/ 12 h 16"/>
                <a:gd name="T34" fmla="*/ 55 w 55"/>
                <a:gd name="T35" fmla="*/ 9 h 16"/>
                <a:gd name="T36" fmla="*/ 55 w 55"/>
                <a:gd name="T37" fmla="*/ 7 h 16"/>
                <a:gd name="T38" fmla="*/ 55 w 55"/>
                <a:gd name="T39" fmla="*/ 5 h 16"/>
                <a:gd name="T40" fmla="*/ 52 w 55"/>
                <a:gd name="T41" fmla="*/ 5 h 16"/>
                <a:gd name="T42" fmla="*/ 52 w 55"/>
                <a:gd name="T43" fmla="*/ 7 h 16"/>
                <a:gd name="T44" fmla="*/ 50 w 55"/>
                <a:gd name="T45" fmla="*/ 9 h 16"/>
                <a:gd name="T46" fmla="*/ 48 w 55"/>
                <a:gd name="T47" fmla="*/ 9 h 16"/>
                <a:gd name="T48" fmla="*/ 48 w 55"/>
                <a:gd name="T49" fmla="*/ 9 h 16"/>
                <a:gd name="T50" fmla="*/ 45 w 55"/>
                <a:gd name="T51" fmla="*/ 9 h 16"/>
                <a:gd name="T52" fmla="*/ 45 w 55"/>
                <a:gd name="T53" fmla="*/ 7 h 16"/>
                <a:gd name="T54" fmla="*/ 43 w 55"/>
                <a:gd name="T55" fmla="*/ 5 h 16"/>
                <a:gd name="T56" fmla="*/ 43 w 55"/>
                <a:gd name="T57" fmla="*/ 5 h 16"/>
                <a:gd name="T58" fmla="*/ 36 w 55"/>
                <a:gd name="T59" fmla="*/ 5 h 16"/>
                <a:gd name="T60" fmla="*/ 31 w 55"/>
                <a:gd name="T61" fmla="*/ 2 h 16"/>
                <a:gd name="T62" fmla="*/ 26 w 55"/>
                <a:gd name="T63" fmla="*/ 2 h 16"/>
                <a:gd name="T64" fmla="*/ 22 w 55"/>
                <a:gd name="T65" fmla="*/ 5 h 16"/>
                <a:gd name="T66" fmla="*/ 17 w 55"/>
                <a:gd name="T67" fmla="*/ 7 h 16"/>
                <a:gd name="T68" fmla="*/ 15 w 55"/>
                <a:gd name="T69" fmla="*/ 5 h 16"/>
                <a:gd name="T70" fmla="*/ 15 w 55"/>
                <a:gd name="T71" fmla="*/ 2 h 16"/>
                <a:gd name="T72" fmla="*/ 12 w 55"/>
                <a:gd name="T73" fmla="*/ 2 h 16"/>
                <a:gd name="T74" fmla="*/ 12 w 55"/>
                <a:gd name="T75" fmla="*/ 2 h 16"/>
                <a:gd name="T76" fmla="*/ 12 w 55"/>
                <a:gd name="T77" fmla="*/ 0 h 16"/>
                <a:gd name="T78" fmla="*/ 8 w 55"/>
                <a:gd name="T79" fmla="*/ 0 h 16"/>
                <a:gd name="T80" fmla="*/ 10 w 55"/>
                <a:gd name="T81" fmla="*/ 0 h 16"/>
                <a:gd name="T82" fmla="*/ 10 w 55"/>
                <a:gd name="T83" fmla="*/ 2 h 16"/>
                <a:gd name="T84" fmla="*/ 8 w 55"/>
                <a:gd name="T85" fmla="*/ 2 h 16"/>
                <a:gd name="T86" fmla="*/ 5 w 55"/>
                <a:gd name="T87" fmla="*/ 2 h 16"/>
                <a:gd name="T88" fmla="*/ 5 w 55"/>
                <a:gd name="T89" fmla="*/ 0 h 16"/>
                <a:gd name="T90" fmla="*/ 3 w 55"/>
                <a:gd name="T91" fmla="*/ 0 h 16"/>
                <a:gd name="T92" fmla="*/ 3 w 55"/>
                <a:gd name="T93" fmla="*/ 0 h 16"/>
                <a:gd name="T94" fmla="*/ 5 w 55"/>
                <a:gd name="T95" fmla="*/ 2 h 16"/>
                <a:gd name="T96" fmla="*/ 3 w 55"/>
                <a:gd name="T97" fmla="*/ 2 h 16"/>
                <a:gd name="T98" fmla="*/ 0 w 55"/>
                <a:gd name="T9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5" h="16">
                  <a:moveTo>
                    <a:pt x="0" y="0"/>
                  </a:moveTo>
                  <a:lnTo>
                    <a:pt x="0" y="5"/>
                  </a:lnTo>
                  <a:lnTo>
                    <a:pt x="0" y="7"/>
                  </a:lnTo>
                  <a:lnTo>
                    <a:pt x="0" y="9"/>
                  </a:lnTo>
                  <a:lnTo>
                    <a:pt x="3" y="12"/>
                  </a:lnTo>
                  <a:lnTo>
                    <a:pt x="10" y="9"/>
                  </a:lnTo>
                  <a:lnTo>
                    <a:pt x="12" y="9"/>
                  </a:lnTo>
                  <a:lnTo>
                    <a:pt x="15" y="9"/>
                  </a:lnTo>
                  <a:lnTo>
                    <a:pt x="19" y="12"/>
                  </a:lnTo>
                  <a:lnTo>
                    <a:pt x="24" y="14"/>
                  </a:lnTo>
                  <a:lnTo>
                    <a:pt x="24" y="16"/>
                  </a:lnTo>
                  <a:lnTo>
                    <a:pt x="29" y="16"/>
                  </a:lnTo>
                  <a:lnTo>
                    <a:pt x="34" y="14"/>
                  </a:lnTo>
                  <a:lnTo>
                    <a:pt x="38" y="14"/>
                  </a:lnTo>
                  <a:lnTo>
                    <a:pt x="45" y="14"/>
                  </a:lnTo>
                  <a:lnTo>
                    <a:pt x="50" y="14"/>
                  </a:lnTo>
                  <a:lnTo>
                    <a:pt x="55" y="12"/>
                  </a:lnTo>
                  <a:lnTo>
                    <a:pt x="55" y="9"/>
                  </a:lnTo>
                  <a:lnTo>
                    <a:pt x="55" y="7"/>
                  </a:lnTo>
                  <a:lnTo>
                    <a:pt x="55" y="5"/>
                  </a:lnTo>
                  <a:lnTo>
                    <a:pt x="52" y="5"/>
                  </a:lnTo>
                  <a:lnTo>
                    <a:pt x="52" y="7"/>
                  </a:lnTo>
                  <a:lnTo>
                    <a:pt x="50" y="9"/>
                  </a:lnTo>
                  <a:lnTo>
                    <a:pt x="48" y="9"/>
                  </a:lnTo>
                  <a:lnTo>
                    <a:pt x="48" y="9"/>
                  </a:lnTo>
                  <a:lnTo>
                    <a:pt x="45" y="9"/>
                  </a:lnTo>
                  <a:lnTo>
                    <a:pt x="45" y="7"/>
                  </a:lnTo>
                  <a:lnTo>
                    <a:pt x="43" y="5"/>
                  </a:lnTo>
                  <a:lnTo>
                    <a:pt x="43" y="5"/>
                  </a:lnTo>
                  <a:lnTo>
                    <a:pt x="36" y="5"/>
                  </a:lnTo>
                  <a:lnTo>
                    <a:pt x="31" y="2"/>
                  </a:lnTo>
                  <a:lnTo>
                    <a:pt x="26" y="2"/>
                  </a:lnTo>
                  <a:lnTo>
                    <a:pt x="22" y="5"/>
                  </a:lnTo>
                  <a:lnTo>
                    <a:pt x="17" y="7"/>
                  </a:lnTo>
                  <a:lnTo>
                    <a:pt x="15" y="5"/>
                  </a:lnTo>
                  <a:lnTo>
                    <a:pt x="15" y="2"/>
                  </a:lnTo>
                  <a:lnTo>
                    <a:pt x="12" y="2"/>
                  </a:lnTo>
                  <a:lnTo>
                    <a:pt x="12" y="2"/>
                  </a:lnTo>
                  <a:lnTo>
                    <a:pt x="12" y="0"/>
                  </a:lnTo>
                  <a:lnTo>
                    <a:pt x="8" y="0"/>
                  </a:lnTo>
                  <a:lnTo>
                    <a:pt x="10" y="0"/>
                  </a:lnTo>
                  <a:lnTo>
                    <a:pt x="10" y="2"/>
                  </a:lnTo>
                  <a:lnTo>
                    <a:pt x="8" y="2"/>
                  </a:lnTo>
                  <a:lnTo>
                    <a:pt x="5" y="2"/>
                  </a:lnTo>
                  <a:lnTo>
                    <a:pt x="5" y="0"/>
                  </a:lnTo>
                  <a:lnTo>
                    <a:pt x="3" y="0"/>
                  </a:lnTo>
                  <a:lnTo>
                    <a:pt x="3" y="0"/>
                  </a:lnTo>
                  <a:lnTo>
                    <a:pt x="5" y="2"/>
                  </a:lnTo>
                  <a:lnTo>
                    <a:pt x="3"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78" name="Freeform 882"/>
            <p:cNvSpPr>
              <a:spLocks/>
            </p:cNvSpPr>
            <p:nvPr/>
          </p:nvSpPr>
          <p:spPr bwMode="auto">
            <a:xfrm>
              <a:off x="6666104" y="3762031"/>
              <a:ext cx="29279" cy="21146"/>
            </a:xfrm>
            <a:custGeom>
              <a:avLst/>
              <a:gdLst>
                <a:gd name="T0" fmla="*/ 21 w 36"/>
                <a:gd name="T1" fmla="*/ 10 h 26"/>
                <a:gd name="T2" fmla="*/ 19 w 36"/>
                <a:gd name="T3" fmla="*/ 2 h 26"/>
                <a:gd name="T4" fmla="*/ 14 w 36"/>
                <a:gd name="T5" fmla="*/ 2 h 26"/>
                <a:gd name="T6" fmla="*/ 12 w 36"/>
                <a:gd name="T7" fmla="*/ 5 h 26"/>
                <a:gd name="T8" fmla="*/ 7 w 36"/>
                <a:gd name="T9" fmla="*/ 0 h 26"/>
                <a:gd name="T10" fmla="*/ 5 w 36"/>
                <a:gd name="T11" fmla="*/ 0 h 26"/>
                <a:gd name="T12" fmla="*/ 0 w 36"/>
                <a:gd name="T13" fmla="*/ 0 h 26"/>
                <a:gd name="T14" fmla="*/ 0 w 36"/>
                <a:gd name="T15" fmla="*/ 0 h 26"/>
                <a:gd name="T16" fmla="*/ 2 w 36"/>
                <a:gd name="T17" fmla="*/ 2 h 26"/>
                <a:gd name="T18" fmla="*/ 2 w 36"/>
                <a:gd name="T19" fmla="*/ 2 h 26"/>
                <a:gd name="T20" fmla="*/ 5 w 36"/>
                <a:gd name="T21" fmla="*/ 5 h 26"/>
                <a:gd name="T22" fmla="*/ 7 w 36"/>
                <a:gd name="T23" fmla="*/ 5 h 26"/>
                <a:gd name="T24" fmla="*/ 10 w 36"/>
                <a:gd name="T25" fmla="*/ 10 h 26"/>
                <a:gd name="T26" fmla="*/ 10 w 36"/>
                <a:gd name="T27" fmla="*/ 12 h 26"/>
                <a:gd name="T28" fmla="*/ 19 w 36"/>
                <a:gd name="T29" fmla="*/ 17 h 26"/>
                <a:gd name="T30" fmla="*/ 19 w 36"/>
                <a:gd name="T31" fmla="*/ 21 h 26"/>
                <a:gd name="T32" fmla="*/ 24 w 36"/>
                <a:gd name="T33" fmla="*/ 24 h 26"/>
                <a:gd name="T34" fmla="*/ 28 w 36"/>
                <a:gd name="T35" fmla="*/ 24 h 26"/>
                <a:gd name="T36" fmla="*/ 36 w 36"/>
                <a:gd name="T37" fmla="*/ 26 h 26"/>
                <a:gd name="T38" fmla="*/ 36 w 36"/>
                <a:gd name="T39" fmla="*/ 24 h 26"/>
                <a:gd name="T40" fmla="*/ 26 w 36"/>
                <a:gd name="T41" fmla="*/ 10 h 26"/>
                <a:gd name="T42" fmla="*/ 21 w 36"/>
                <a:gd name="T43"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26">
                  <a:moveTo>
                    <a:pt x="21" y="10"/>
                  </a:moveTo>
                  <a:lnTo>
                    <a:pt x="19" y="2"/>
                  </a:lnTo>
                  <a:lnTo>
                    <a:pt x="14" y="2"/>
                  </a:lnTo>
                  <a:lnTo>
                    <a:pt x="12" y="5"/>
                  </a:lnTo>
                  <a:lnTo>
                    <a:pt x="7" y="0"/>
                  </a:lnTo>
                  <a:lnTo>
                    <a:pt x="5" y="0"/>
                  </a:lnTo>
                  <a:lnTo>
                    <a:pt x="0" y="0"/>
                  </a:lnTo>
                  <a:lnTo>
                    <a:pt x="0" y="0"/>
                  </a:lnTo>
                  <a:lnTo>
                    <a:pt x="2" y="2"/>
                  </a:lnTo>
                  <a:lnTo>
                    <a:pt x="2" y="2"/>
                  </a:lnTo>
                  <a:lnTo>
                    <a:pt x="5" y="5"/>
                  </a:lnTo>
                  <a:lnTo>
                    <a:pt x="7" y="5"/>
                  </a:lnTo>
                  <a:lnTo>
                    <a:pt x="10" y="10"/>
                  </a:lnTo>
                  <a:lnTo>
                    <a:pt x="10" y="12"/>
                  </a:lnTo>
                  <a:lnTo>
                    <a:pt x="19" y="17"/>
                  </a:lnTo>
                  <a:lnTo>
                    <a:pt x="19" y="21"/>
                  </a:lnTo>
                  <a:lnTo>
                    <a:pt x="24" y="24"/>
                  </a:lnTo>
                  <a:lnTo>
                    <a:pt x="28" y="24"/>
                  </a:lnTo>
                  <a:lnTo>
                    <a:pt x="36" y="26"/>
                  </a:lnTo>
                  <a:lnTo>
                    <a:pt x="36" y="24"/>
                  </a:lnTo>
                  <a:lnTo>
                    <a:pt x="26" y="10"/>
                  </a:lnTo>
                  <a:lnTo>
                    <a:pt x="21"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79" name="Freeform 883"/>
            <p:cNvSpPr>
              <a:spLocks/>
            </p:cNvSpPr>
            <p:nvPr/>
          </p:nvSpPr>
          <p:spPr bwMode="auto">
            <a:xfrm>
              <a:off x="6667731" y="3715674"/>
              <a:ext cx="91087" cy="75635"/>
            </a:xfrm>
            <a:custGeom>
              <a:avLst/>
              <a:gdLst>
                <a:gd name="T0" fmla="*/ 86 w 112"/>
                <a:gd name="T1" fmla="*/ 78 h 93"/>
                <a:gd name="T2" fmla="*/ 86 w 112"/>
                <a:gd name="T3" fmla="*/ 71 h 93"/>
                <a:gd name="T4" fmla="*/ 90 w 112"/>
                <a:gd name="T5" fmla="*/ 71 h 93"/>
                <a:gd name="T6" fmla="*/ 90 w 112"/>
                <a:gd name="T7" fmla="*/ 78 h 93"/>
                <a:gd name="T8" fmla="*/ 90 w 112"/>
                <a:gd name="T9" fmla="*/ 69 h 93"/>
                <a:gd name="T10" fmla="*/ 93 w 112"/>
                <a:gd name="T11" fmla="*/ 64 h 93"/>
                <a:gd name="T12" fmla="*/ 93 w 112"/>
                <a:gd name="T13" fmla="*/ 59 h 93"/>
                <a:gd name="T14" fmla="*/ 93 w 112"/>
                <a:gd name="T15" fmla="*/ 52 h 93"/>
                <a:gd name="T16" fmla="*/ 100 w 112"/>
                <a:gd name="T17" fmla="*/ 40 h 93"/>
                <a:gd name="T18" fmla="*/ 107 w 112"/>
                <a:gd name="T19" fmla="*/ 40 h 93"/>
                <a:gd name="T20" fmla="*/ 107 w 112"/>
                <a:gd name="T21" fmla="*/ 36 h 93"/>
                <a:gd name="T22" fmla="*/ 97 w 112"/>
                <a:gd name="T23" fmla="*/ 33 h 93"/>
                <a:gd name="T24" fmla="*/ 93 w 112"/>
                <a:gd name="T25" fmla="*/ 26 h 93"/>
                <a:gd name="T26" fmla="*/ 83 w 112"/>
                <a:gd name="T27" fmla="*/ 17 h 93"/>
                <a:gd name="T28" fmla="*/ 76 w 112"/>
                <a:gd name="T29" fmla="*/ 5 h 93"/>
                <a:gd name="T30" fmla="*/ 64 w 112"/>
                <a:gd name="T31" fmla="*/ 10 h 93"/>
                <a:gd name="T32" fmla="*/ 57 w 112"/>
                <a:gd name="T33" fmla="*/ 17 h 93"/>
                <a:gd name="T34" fmla="*/ 45 w 112"/>
                <a:gd name="T35" fmla="*/ 10 h 93"/>
                <a:gd name="T36" fmla="*/ 29 w 112"/>
                <a:gd name="T37" fmla="*/ 3 h 93"/>
                <a:gd name="T38" fmla="*/ 34 w 112"/>
                <a:gd name="T39" fmla="*/ 12 h 93"/>
                <a:gd name="T40" fmla="*/ 34 w 112"/>
                <a:gd name="T41" fmla="*/ 24 h 93"/>
                <a:gd name="T42" fmla="*/ 19 w 112"/>
                <a:gd name="T43" fmla="*/ 19 h 93"/>
                <a:gd name="T44" fmla="*/ 0 w 112"/>
                <a:gd name="T45" fmla="*/ 17 h 93"/>
                <a:gd name="T46" fmla="*/ 5 w 112"/>
                <a:gd name="T47" fmla="*/ 24 h 93"/>
                <a:gd name="T48" fmla="*/ 15 w 112"/>
                <a:gd name="T49" fmla="*/ 29 h 93"/>
                <a:gd name="T50" fmla="*/ 15 w 112"/>
                <a:gd name="T51" fmla="*/ 38 h 93"/>
                <a:gd name="T52" fmla="*/ 22 w 112"/>
                <a:gd name="T53" fmla="*/ 48 h 93"/>
                <a:gd name="T54" fmla="*/ 22 w 112"/>
                <a:gd name="T55" fmla="*/ 57 h 93"/>
                <a:gd name="T56" fmla="*/ 38 w 112"/>
                <a:gd name="T57" fmla="*/ 62 h 93"/>
                <a:gd name="T58" fmla="*/ 38 w 112"/>
                <a:gd name="T59" fmla="*/ 69 h 93"/>
                <a:gd name="T60" fmla="*/ 38 w 112"/>
                <a:gd name="T61" fmla="*/ 76 h 93"/>
                <a:gd name="T62" fmla="*/ 38 w 112"/>
                <a:gd name="T63" fmla="*/ 81 h 93"/>
                <a:gd name="T64" fmla="*/ 45 w 112"/>
                <a:gd name="T65" fmla="*/ 78 h 93"/>
                <a:gd name="T66" fmla="*/ 48 w 112"/>
                <a:gd name="T67" fmla="*/ 76 h 93"/>
                <a:gd name="T68" fmla="*/ 52 w 112"/>
                <a:gd name="T69" fmla="*/ 69 h 93"/>
                <a:gd name="T70" fmla="*/ 57 w 112"/>
                <a:gd name="T71" fmla="*/ 67 h 93"/>
                <a:gd name="T72" fmla="*/ 64 w 112"/>
                <a:gd name="T73" fmla="*/ 62 h 93"/>
                <a:gd name="T74" fmla="*/ 67 w 112"/>
                <a:gd name="T75" fmla="*/ 64 h 93"/>
                <a:gd name="T76" fmla="*/ 71 w 112"/>
                <a:gd name="T77" fmla="*/ 67 h 93"/>
                <a:gd name="T78" fmla="*/ 71 w 112"/>
                <a:gd name="T79" fmla="*/ 71 h 93"/>
                <a:gd name="T80" fmla="*/ 76 w 112"/>
                <a:gd name="T81" fmla="*/ 76 h 93"/>
                <a:gd name="T82" fmla="*/ 76 w 112"/>
                <a:gd name="T83" fmla="*/ 88 h 93"/>
                <a:gd name="T84" fmla="*/ 81 w 112"/>
                <a:gd name="T85" fmla="*/ 93 h 93"/>
                <a:gd name="T86" fmla="*/ 86 w 112"/>
                <a:gd name="T87" fmla="*/ 93 h 93"/>
                <a:gd name="T88" fmla="*/ 86 w 112"/>
                <a:gd name="T89" fmla="*/ 8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2" h="93">
                  <a:moveTo>
                    <a:pt x="86" y="83"/>
                  </a:moveTo>
                  <a:lnTo>
                    <a:pt x="86" y="78"/>
                  </a:lnTo>
                  <a:lnTo>
                    <a:pt x="86" y="74"/>
                  </a:lnTo>
                  <a:lnTo>
                    <a:pt x="86" y="71"/>
                  </a:lnTo>
                  <a:lnTo>
                    <a:pt x="88" y="69"/>
                  </a:lnTo>
                  <a:lnTo>
                    <a:pt x="90" y="71"/>
                  </a:lnTo>
                  <a:lnTo>
                    <a:pt x="88" y="76"/>
                  </a:lnTo>
                  <a:lnTo>
                    <a:pt x="90" y="78"/>
                  </a:lnTo>
                  <a:lnTo>
                    <a:pt x="90" y="76"/>
                  </a:lnTo>
                  <a:lnTo>
                    <a:pt x="90" y="69"/>
                  </a:lnTo>
                  <a:lnTo>
                    <a:pt x="93" y="67"/>
                  </a:lnTo>
                  <a:lnTo>
                    <a:pt x="93" y="64"/>
                  </a:lnTo>
                  <a:lnTo>
                    <a:pt x="93" y="62"/>
                  </a:lnTo>
                  <a:lnTo>
                    <a:pt x="93" y="59"/>
                  </a:lnTo>
                  <a:lnTo>
                    <a:pt x="95" y="57"/>
                  </a:lnTo>
                  <a:lnTo>
                    <a:pt x="93" y="52"/>
                  </a:lnTo>
                  <a:lnTo>
                    <a:pt x="93" y="48"/>
                  </a:lnTo>
                  <a:lnTo>
                    <a:pt x="100" y="40"/>
                  </a:lnTo>
                  <a:lnTo>
                    <a:pt x="104" y="40"/>
                  </a:lnTo>
                  <a:lnTo>
                    <a:pt x="107" y="40"/>
                  </a:lnTo>
                  <a:lnTo>
                    <a:pt x="112" y="40"/>
                  </a:lnTo>
                  <a:lnTo>
                    <a:pt x="107" y="36"/>
                  </a:lnTo>
                  <a:lnTo>
                    <a:pt x="102" y="33"/>
                  </a:lnTo>
                  <a:lnTo>
                    <a:pt x="97" y="33"/>
                  </a:lnTo>
                  <a:lnTo>
                    <a:pt x="93" y="31"/>
                  </a:lnTo>
                  <a:lnTo>
                    <a:pt x="93" y="26"/>
                  </a:lnTo>
                  <a:lnTo>
                    <a:pt x="86" y="22"/>
                  </a:lnTo>
                  <a:lnTo>
                    <a:pt x="83" y="17"/>
                  </a:lnTo>
                  <a:lnTo>
                    <a:pt x="83" y="12"/>
                  </a:lnTo>
                  <a:lnTo>
                    <a:pt x="76" y="5"/>
                  </a:lnTo>
                  <a:lnTo>
                    <a:pt x="71" y="0"/>
                  </a:lnTo>
                  <a:lnTo>
                    <a:pt x="64" y="10"/>
                  </a:lnTo>
                  <a:lnTo>
                    <a:pt x="60" y="12"/>
                  </a:lnTo>
                  <a:lnTo>
                    <a:pt x="57" y="17"/>
                  </a:lnTo>
                  <a:lnTo>
                    <a:pt x="48" y="14"/>
                  </a:lnTo>
                  <a:lnTo>
                    <a:pt x="45" y="10"/>
                  </a:lnTo>
                  <a:lnTo>
                    <a:pt x="36" y="3"/>
                  </a:lnTo>
                  <a:lnTo>
                    <a:pt x="29" y="3"/>
                  </a:lnTo>
                  <a:lnTo>
                    <a:pt x="26" y="10"/>
                  </a:lnTo>
                  <a:lnTo>
                    <a:pt x="34" y="12"/>
                  </a:lnTo>
                  <a:lnTo>
                    <a:pt x="36" y="17"/>
                  </a:lnTo>
                  <a:lnTo>
                    <a:pt x="34" y="24"/>
                  </a:lnTo>
                  <a:lnTo>
                    <a:pt x="26" y="22"/>
                  </a:lnTo>
                  <a:lnTo>
                    <a:pt x="19" y="19"/>
                  </a:lnTo>
                  <a:lnTo>
                    <a:pt x="8" y="14"/>
                  </a:lnTo>
                  <a:lnTo>
                    <a:pt x="0" y="17"/>
                  </a:lnTo>
                  <a:lnTo>
                    <a:pt x="0" y="19"/>
                  </a:lnTo>
                  <a:lnTo>
                    <a:pt x="5" y="24"/>
                  </a:lnTo>
                  <a:lnTo>
                    <a:pt x="12" y="24"/>
                  </a:lnTo>
                  <a:lnTo>
                    <a:pt x="15" y="29"/>
                  </a:lnTo>
                  <a:lnTo>
                    <a:pt x="15" y="33"/>
                  </a:lnTo>
                  <a:lnTo>
                    <a:pt x="15" y="38"/>
                  </a:lnTo>
                  <a:lnTo>
                    <a:pt x="22" y="45"/>
                  </a:lnTo>
                  <a:lnTo>
                    <a:pt x="22" y="48"/>
                  </a:lnTo>
                  <a:lnTo>
                    <a:pt x="19" y="52"/>
                  </a:lnTo>
                  <a:lnTo>
                    <a:pt x="22" y="57"/>
                  </a:lnTo>
                  <a:lnTo>
                    <a:pt x="31" y="62"/>
                  </a:lnTo>
                  <a:lnTo>
                    <a:pt x="38" y="62"/>
                  </a:lnTo>
                  <a:lnTo>
                    <a:pt x="43" y="67"/>
                  </a:lnTo>
                  <a:lnTo>
                    <a:pt x="38" y="69"/>
                  </a:lnTo>
                  <a:lnTo>
                    <a:pt x="41" y="74"/>
                  </a:lnTo>
                  <a:lnTo>
                    <a:pt x="38" y="76"/>
                  </a:lnTo>
                  <a:lnTo>
                    <a:pt x="38" y="81"/>
                  </a:lnTo>
                  <a:lnTo>
                    <a:pt x="38" y="81"/>
                  </a:lnTo>
                  <a:lnTo>
                    <a:pt x="41" y="81"/>
                  </a:lnTo>
                  <a:lnTo>
                    <a:pt x="45" y="78"/>
                  </a:lnTo>
                  <a:lnTo>
                    <a:pt x="45" y="76"/>
                  </a:lnTo>
                  <a:lnTo>
                    <a:pt x="48" y="76"/>
                  </a:lnTo>
                  <a:lnTo>
                    <a:pt x="50" y="74"/>
                  </a:lnTo>
                  <a:lnTo>
                    <a:pt x="52" y="69"/>
                  </a:lnTo>
                  <a:lnTo>
                    <a:pt x="55" y="69"/>
                  </a:lnTo>
                  <a:lnTo>
                    <a:pt x="57" y="67"/>
                  </a:lnTo>
                  <a:lnTo>
                    <a:pt x="60" y="64"/>
                  </a:lnTo>
                  <a:lnTo>
                    <a:pt x="64" y="62"/>
                  </a:lnTo>
                  <a:lnTo>
                    <a:pt x="67" y="62"/>
                  </a:lnTo>
                  <a:lnTo>
                    <a:pt x="67" y="64"/>
                  </a:lnTo>
                  <a:lnTo>
                    <a:pt x="69" y="64"/>
                  </a:lnTo>
                  <a:lnTo>
                    <a:pt x="71" y="67"/>
                  </a:lnTo>
                  <a:lnTo>
                    <a:pt x="74" y="69"/>
                  </a:lnTo>
                  <a:lnTo>
                    <a:pt x="71" y="71"/>
                  </a:lnTo>
                  <a:lnTo>
                    <a:pt x="71" y="74"/>
                  </a:lnTo>
                  <a:lnTo>
                    <a:pt x="76" y="76"/>
                  </a:lnTo>
                  <a:lnTo>
                    <a:pt x="69" y="81"/>
                  </a:lnTo>
                  <a:lnTo>
                    <a:pt x="76" y="88"/>
                  </a:lnTo>
                  <a:lnTo>
                    <a:pt x="81" y="90"/>
                  </a:lnTo>
                  <a:lnTo>
                    <a:pt x="81" y="93"/>
                  </a:lnTo>
                  <a:lnTo>
                    <a:pt x="86" y="93"/>
                  </a:lnTo>
                  <a:lnTo>
                    <a:pt x="86" y="93"/>
                  </a:lnTo>
                  <a:lnTo>
                    <a:pt x="86" y="83"/>
                  </a:lnTo>
                  <a:lnTo>
                    <a:pt x="86" y="8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80" name="Freeform 884"/>
            <p:cNvSpPr>
              <a:spLocks/>
            </p:cNvSpPr>
            <p:nvPr/>
          </p:nvSpPr>
          <p:spPr bwMode="auto">
            <a:xfrm>
              <a:off x="6660411" y="3763656"/>
              <a:ext cx="336695" cy="273260"/>
            </a:xfrm>
            <a:custGeom>
              <a:avLst/>
              <a:gdLst>
                <a:gd name="T0" fmla="*/ 388 w 414"/>
                <a:gd name="T1" fmla="*/ 306 h 336"/>
                <a:gd name="T2" fmla="*/ 414 w 414"/>
                <a:gd name="T3" fmla="*/ 296 h 336"/>
                <a:gd name="T4" fmla="*/ 402 w 414"/>
                <a:gd name="T5" fmla="*/ 275 h 336"/>
                <a:gd name="T6" fmla="*/ 390 w 414"/>
                <a:gd name="T7" fmla="*/ 261 h 336"/>
                <a:gd name="T8" fmla="*/ 369 w 414"/>
                <a:gd name="T9" fmla="*/ 244 h 336"/>
                <a:gd name="T10" fmla="*/ 374 w 414"/>
                <a:gd name="T11" fmla="*/ 194 h 336"/>
                <a:gd name="T12" fmla="*/ 352 w 414"/>
                <a:gd name="T13" fmla="*/ 173 h 336"/>
                <a:gd name="T14" fmla="*/ 350 w 414"/>
                <a:gd name="T15" fmla="*/ 140 h 336"/>
                <a:gd name="T16" fmla="*/ 345 w 414"/>
                <a:gd name="T17" fmla="*/ 121 h 336"/>
                <a:gd name="T18" fmla="*/ 348 w 414"/>
                <a:gd name="T19" fmla="*/ 107 h 336"/>
                <a:gd name="T20" fmla="*/ 348 w 414"/>
                <a:gd name="T21" fmla="*/ 90 h 336"/>
                <a:gd name="T22" fmla="*/ 345 w 414"/>
                <a:gd name="T23" fmla="*/ 76 h 336"/>
                <a:gd name="T24" fmla="*/ 312 w 414"/>
                <a:gd name="T25" fmla="*/ 55 h 336"/>
                <a:gd name="T26" fmla="*/ 293 w 414"/>
                <a:gd name="T27" fmla="*/ 43 h 336"/>
                <a:gd name="T28" fmla="*/ 262 w 414"/>
                <a:gd name="T29" fmla="*/ 31 h 336"/>
                <a:gd name="T30" fmla="*/ 239 w 414"/>
                <a:gd name="T31" fmla="*/ 34 h 336"/>
                <a:gd name="T32" fmla="*/ 215 w 414"/>
                <a:gd name="T33" fmla="*/ 52 h 336"/>
                <a:gd name="T34" fmla="*/ 203 w 414"/>
                <a:gd name="T35" fmla="*/ 69 h 336"/>
                <a:gd name="T36" fmla="*/ 158 w 414"/>
                <a:gd name="T37" fmla="*/ 74 h 336"/>
                <a:gd name="T38" fmla="*/ 128 w 414"/>
                <a:gd name="T39" fmla="*/ 57 h 336"/>
                <a:gd name="T40" fmla="*/ 106 w 414"/>
                <a:gd name="T41" fmla="*/ 55 h 336"/>
                <a:gd name="T42" fmla="*/ 99 w 414"/>
                <a:gd name="T43" fmla="*/ 38 h 336"/>
                <a:gd name="T44" fmla="*/ 90 w 414"/>
                <a:gd name="T45" fmla="*/ 31 h 336"/>
                <a:gd name="T46" fmla="*/ 80 w 414"/>
                <a:gd name="T47" fmla="*/ 12 h 336"/>
                <a:gd name="T48" fmla="*/ 76 w 414"/>
                <a:gd name="T49" fmla="*/ 3 h 336"/>
                <a:gd name="T50" fmla="*/ 61 w 414"/>
                <a:gd name="T51" fmla="*/ 10 h 336"/>
                <a:gd name="T52" fmla="*/ 50 w 414"/>
                <a:gd name="T53" fmla="*/ 22 h 336"/>
                <a:gd name="T54" fmla="*/ 35 w 414"/>
                <a:gd name="T55" fmla="*/ 22 h 336"/>
                <a:gd name="T56" fmla="*/ 17 w 414"/>
                <a:gd name="T57" fmla="*/ 8 h 336"/>
                <a:gd name="T58" fmla="*/ 9 w 414"/>
                <a:gd name="T59" fmla="*/ 0 h 336"/>
                <a:gd name="T60" fmla="*/ 2 w 414"/>
                <a:gd name="T61" fmla="*/ 15 h 336"/>
                <a:gd name="T62" fmla="*/ 9 w 414"/>
                <a:gd name="T63" fmla="*/ 34 h 336"/>
                <a:gd name="T64" fmla="*/ 17 w 414"/>
                <a:gd name="T65" fmla="*/ 57 h 336"/>
                <a:gd name="T66" fmla="*/ 24 w 414"/>
                <a:gd name="T67" fmla="*/ 71 h 336"/>
                <a:gd name="T68" fmla="*/ 31 w 414"/>
                <a:gd name="T69" fmla="*/ 88 h 336"/>
                <a:gd name="T70" fmla="*/ 52 w 414"/>
                <a:gd name="T71" fmla="*/ 95 h 336"/>
                <a:gd name="T72" fmla="*/ 50 w 414"/>
                <a:gd name="T73" fmla="*/ 100 h 336"/>
                <a:gd name="T74" fmla="*/ 47 w 414"/>
                <a:gd name="T75" fmla="*/ 114 h 336"/>
                <a:gd name="T76" fmla="*/ 43 w 414"/>
                <a:gd name="T77" fmla="*/ 135 h 336"/>
                <a:gd name="T78" fmla="*/ 52 w 414"/>
                <a:gd name="T79" fmla="*/ 145 h 336"/>
                <a:gd name="T80" fmla="*/ 54 w 414"/>
                <a:gd name="T81" fmla="*/ 159 h 336"/>
                <a:gd name="T82" fmla="*/ 83 w 414"/>
                <a:gd name="T83" fmla="*/ 171 h 336"/>
                <a:gd name="T84" fmla="*/ 92 w 414"/>
                <a:gd name="T85" fmla="*/ 194 h 336"/>
                <a:gd name="T86" fmla="*/ 104 w 414"/>
                <a:gd name="T87" fmla="*/ 220 h 336"/>
                <a:gd name="T88" fmla="*/ 116 w 414"/>
                <a:gd name="T89" fmla="*/ 228 h 336"/>
                <a:gd name="T90" fmla="*/ 121 w 414"/>
                <a:gd name="T91" fmla="*/ 218 h 336"/>
                <a:gd name="T92" fmla="*/ 128 w 414"/>
                <a:gd name="T93" fmla="*/ 225 h 336"/>
                <a:gd name="T94" fmla="*/ 142 w 414"/>
                <a:gd name="T95" fmla="*/ 223 h 336"/>
                <a:gd name="T96" fmla="*/ 156 w 414"/>
                <a:gd name="T97" fmla="*/ 249 h 336"/>
                <a:gd name="T98" fmla="*/ 158 w 414"/>
                <a:gd name="T99" fmla="*/ 254 h 336"/>
                <a:gd name="T100" fmla="*/ 175 w 414"/>
                <a:gd name="T101" fmla="*/ 275 h 336"/>
                <a:gd name="T102" fmla="*/ 196 w 414"/>
                <a:gd name="T103" fmla="*/ 280 h 336"/>
                <a:gd name="T104" fmla="*/ 208 w 414"/>
                <a:gd name="T105" fmla="*/ 291 h 336"/>
                <a:gd name="T106" fmla="*/ 229 w 414"/>
                <a:gd name="T107" fmla="*/ 299 h 336"/>
                <a:gd name="T108" fmla="*/ 260 w 414"/>
                <a:gd name="T109" fmla="*/ 291 h 336"/>
                <a:gd name="T110" fmla="*/ 281 w 414"/>
                <a:gd name="T111" fmla="*/ 289 h 336"/>
                <a:gd name="T112" fmla="*/ 288 w 414"/>
                <a:gd name="T113" fmla="*/ 306 h 336"/>
                <a:gd name="T114" fmla="*/ 307 w 414"/>
                <a:gd name="T115" fmla="*/ 322 h 336"/>
                <a:gd name="T116" fmla="*/ 326 w 414"/>
                <a:gd name="T117" fmla="*/ 327 h 336"/>
                <a:gd name="T118" fmla="*/ 359 w 414"/>
                <a:gd name="T119" fmla="*/ 329 h 336"/>
                <a:gd name="T120" fmla="*/ 369 w 414"/>
                <a:gd name="T121" fmla="*/ 332 h 336"/>
                <a:gd name="T122" fmla="*/ 385 w 414"/>
                <a:gd name="T123" fmla="*/ 332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36">
                  <a:moveTo>
                    <a:pt x="385" y="322"/>
                  </a:moveTo>
                  <a:lnTo>
                    <a:pt x="385" y="318"/>
                  </a:lnTo>
                  <a:lnTo>
                    <a:pt x="388" y="313"/>
                  </a:lnTo>
                  <a:lnTo>
                    <a:pt x="388" y="308"/>
                  </a:lnTo>
                  <a:lnTo>
                    <a:pt x="388" y="306"/>
                  </a:lnTo>
                  <a:lnTo>
                    <a:pt x="395" y="303"/>
                  </a:lnTo>
                  <a:lnTo>
                    <a:pt x="397" y="301"/>
                  </a:lnTo>
                  <a:lnTo>
                    <a:pt x="407" y="296"/>
                  </a:lnTo>
                  <a:lnTo>
                    <a:pt x="411" y="299"/>
                  </a:lnTo>
                  <a:lnTo>
                    <a:pt x="414" y="296"/>
                  </a:lnTo>
                  <a:lnTo>
                    <a:pt x="414" y="289"/>
                  </a:lnTo>
                  <a:lnTo>
                    <a:pt x="409" y="284"/>
                  </a:lnTo>
                  <a:lnTo>
                    <a:pt x="404" y="284"/>
                  </a:lnTo>
                  <a:lnTo>
                    <a:pt x="402" y="282"/>
                  </a:lnTo>
                  <a:lnTo>
                    <a:pt x="402" y="275"/>
                  </a:lnTo>
                  <a:lnTo>
                    <a:pt x="402" y="273"/>
                  </a:lnTo>
                  <a:lnTo>
                    <a:pt x="402" y="265"/>
                  </a:lnTo>
                  <a:lnTo>
                    <a:pt x="395" y="263"/>
                  </a:lnTo>
                  <a:lnTo>
                    <a:pt x="395" y="261"/>
                  </a:lnTo>
                  <a:lnTo>
                    <a:pt x="390" y="261"/>
                  </a:lnTo>
                  <a:lnTo>
                    <a:pt x="385" y="261"/>
                  </a:lnTo>
                  <a:lnTo>
                    <a:pt x="383" y="258"/>
                  </a:lnTo>
                  <a:lnTo>
                    <a:pt x="378" y="256"/>
                  </a:lnTo>
                  <a:lnTo>
                    <a:pt x="371" y="249"/>
                  </a:lnTo>
                  <a:lnTo>
                    <a:pt x="369" y="244"/>
                  </a:lnTo>
                  <a:lnTo>
                    <a:pt x="359" y="230"/>
                  </a:lnTo>
                  <a:lnTo>
                    <a:pt x="374" y="209"/>
                  </a:lnTo>
                  <a:lnTo>
                    <a:pt x="376" y="206"/>
                  </a:lnTo>
                  <a:lnTo>
                    <a:pt x="374" y="199"/>
                  </a:lnTo>
                  <a:lnTo>
                    <a:pt x="374" y="194"/>
                  </a:lnTo>
                  <a:lnTo>
                    <a:pt x="371" y="187"/>
                  </a:lnTo>
                  <a:lnTo>
                    <a:pt x="355" y="187"/>
                  </a:lnTo>
                  <a:lnTo>
                    <a:pt x="352" y="178"/>
                  </a:lnTo>
                  <a:lnTo>
                    <a:pt x="350" y="176"/>
                  </a:lnTo>
                  <a:lnTo>
                    <a:pt x="352" y="173"/>
                  </a:lnTo>
                  <a:lnTo>
                    <a:pt x="350" y="164"/>
                  </a:lnTo>
                  <a:lnTo>
                    <a:pt x="345" y="152"/>
                  </a:lnTo>
                  <a:lnTo>
                    <a:pt x="345" y="147"/>
                  </a:lnTo>
                  <a:lnTo>
                    <a:pt x="352" y="140"/>
                  </a:lnTo>
                  <a:lnTo>
                    <a:pt x="350" y="140"/>
                  </a:lnTo>
                  <a:lnTo>
                    <a:pt x="343" y="138"/>
                  </a:lnTo>
                  <a:lnTo>
                    <a:pt x="343" y="133"/>
                  </a:lnTo>
                  <a:lnTo>
                    <a:pt x="340" y="126"/>
                  </a:lnTo>
                  <a:lnTo>
                    <a:pt x="340" y="126"/>
                  </a:lnTo>
                  <a:lnTo>
                    <a:pt x="345" y="121"/>
                  </a:lnTo>
                  <a:lnTo>
                    <a:pt x="340" y="116"/>
                  </a:lnTo>
                  <a:lnTo>
                    <a:pt x="338" y="114"/>
                  </a:lnTo>
                  <a:lnTo>
                    <a:pt x="343" y="114"/>
                  </a:lnTo>
                  <a:lnTo>
                    <a:pt x="350" y="109"/>
                  </a:lnTo>
                  <a:lnTo>
                    <a:pt x="348" y="107"/>
                  </a:lnTo>
                  <a:lnTo>
                    <a:pt x="350" y="107"/>
                  </a:lnTo>
                  <a:lnTo>
                    <a:pt x="348" y="102"/>
                  </a:lnTo>
                  <a:lnTo>
                    <a:pt x="348" y="100"/>
                  </a:lnTo>
                  <a:lnTo>
                    <a:pt x="348" y="97"/>
                  </a:lnTo>
                  <a:lnTo>
                    <a:pt x="348" y="90"/>
                  </a:lnTo>
                  <a:lnTo>
                    <a:pt x="348" y="90"/>
                  </a:lnTo>
                  <a:lnTo>
                    <a:pt x="345" y="88"/>
                  </a:lnTo>
                  <a:lnTo>
                    <a:pt x="348" y="86"/>
                  </a:lnTo>
                  <a:lnTo>
                    <a:pt x="345" y="79"/>
                  </a:lnTo>
                  <a:lnTo>
                    <a:pt x="345" y="76"/>
                  </a:lnTo>
                  <a:lnTo>
                    <a:pt x="343" y="71"/>
                  </a:lnTo>
                  <a:lnTo>
                    <a:pt x="338" y="69"/>
                  </a:lnTo>
                  <a:lnTo>
                    <a:pt x="329" y="69"/>
                  </a:lnTo>
                  <a:lnTo>
                    <a:pt x="322" y="57"/>
                  </a:lnTo>
                  <a:lnTo>
                    <a:pt x="312" y="55"/>
                  </a:lnTo>
                  <a:lnTo>
                    <a:pt x="310" y="55"/>
                  </a:lnTo>
                  <a:lnTo>
                    <a:pt x="307" y="55"/>
                  </a:lnTo>
                  <a:lnTo>
                    <a:pt x="305" y="48"/>
                  </a:lnTo>
                  <a:lnTo>
                    <a:pt x="303" y="48"/>
                  </a:lnTo>
                  <a:lnTo>
                    <a:pt x="293" y="43"/>
                  </a:lnTo>
                  <a:lnTo>
                    <a:pt x="291" y="45"/>
                  </a:lnTo>
                  <a:lnTo>
                    <a:pt x="286" y="45"/>
                  </a:lnTo>
                  <a:lnTo>
                    <a:pt x="274" y="38"/>
                  </a:lnTo>
                  <a:lnTo>
                    <a:pt x="270" y="38"/>
                  </a:lnTo>
                  <a:lnTo>
                    <a:pt x="262" y="31"/>
                  </a:lnTo>
                  <a:lnTo>
                    <a:pt x="258" y="31"/>
                  </a:lnTo>
                  <a:lnTo>
                    <a:pt x="253" y="29"/>
                  </a:lnTo>
                  <a:lnTo>
                    <a:pt x="248" y="31"/>
                  </a:lnTo>
                  <a:lnTo>
                    <a:pt x="248" y="36"/>
                  </a:lnTo>
                  <a:lnTo>
                    <a:pt x="239" y="34"/>
                  </a:lnTo>
                  <a:lnTo>
                    <a:pt x="232" y="36"/>
                  </a:lnTo>
                  <a:lnTo>
                    <a:pt x="222" y="43"/>
                  </a:lnTo>
                  <a:lnTo>
                    <a:pt x="220" y="43"/>
                  </a:lnTo>
                  <a:lnTo>
                    <a:pt x="218" y="48"/>
                  </a:lnTo>
                  <a:lnTo>
                    <a:pt x="215" y="52"/>
                  </a:lnTo>
                  <a:lnTo>
                    <a:pt x="206" y="52"/>
                  </a:lnTo>
                  <a:lnTo>
                    <a:pt x="201" y="55"/>
                  </a:lnTo>
                  <a:lnTo>
                    <a:pt x="203" y="60"/>
                  </a:lnTo>
                  <a:lnTo>
                    <a:pt x="206" y="64"/>
                  </a:lnTo>
                  <a:lnTo>
                    <a:pt x="203" y="69"/>
                  </a:lnTo>
                  <a:lnTo>
                    <a:pt x="201" y="69"/>
                  </a:lnTo>
                  <a:lnTo>
                    <a:pt x="189" y="69"/>
                  </a:lnTo>
                  <a:lnTo>
                    <a:pt x="177" y="69"/>
                  </a:lnTo>
                  <a:lnTo>
                    <a:pt x="166" y="74"/>
                  </a:lnTo>
                  <a:lnTo>
                    <a:pt x="158" y="74"/>
                  </a:lnTo>
                  <a:lnTo>
                    <a:pt x="147" y="69"/>
                  </a:lnTo>
                  <a:lnTo>
                    <a:pt x="142" y="69"/>
                  </a:lnTo>
                  <a:lnTo>
                    <a:pt x="132" y="64"/>
                  </a:lnTo>
                  <a:lnTo>
                    <a:pt x="128" y="62"/>
                  </a:lnTo>
                  <a:lnTo>
                    <a:pt x="128" y="57"/>
                  </a:lnTo>
                  <a:lnTo>
                    <a:pt x="125" y="57"/>
                  </a:lnTo>
                  <a:lnTo>
                    <a:pt x="121" y="55"/>
                  </a:lnTo>
                  <a:lnTo>
                    <a:pt x="116" y="55"/>
                  </a:lnTo>
                  <a:lnTo>
                    <a:pt x="111" y="55"/>
                  </a:lnTo>
                  <a:lnTo>
                    <a:pt x="106" y="55"/>
                  </a:lnTo>
                  <a:lnTo>
                    <a:pt x="102" y="50"/>
                  </a:lnTo>
                  <a:lnTo>
                    <a:pt x="99" y="50"/>
                  </a:lnTo>
                  <a:lnTo>
                    <a:pt x="99" y="48"/>
                  </a:lnTo>
                  <a:lnTo>
                    <a:pt x="99" y="43"/>
                  </a:lnTo>
                  <a:lnTo>
                    <a:pt x="99" y="38"/>
                  </a:lnTo>
                  <a:lnTo>
                    <a:pt x="95" y="34"/>
                  </a:lnTo>
                  <a:lnTo>
                    <a:pt x="95" y="34"/>
                  </a:lnTo>
                  <a:lnTo>
                    <a:pt x="95" y="34"/>
                  </a:lnTo>
                  <a:lnTo>
                    <a:pt x="90" y="34"/>
                  </a:lnTo>
                  <a:lnTo>
                    <a:pt x="90" y="31"/>
                  </a:lnTo>
                  <a:lnTo>
                    <a:pt x="85" y="29"/>
                  </a:lnTo>
                  <a:lnTo>
                    <a:pt x="78" y="22"/>
                  </a:lnTo>
                  <a:lnTo>
                    <a:pt x="85" y="17"/>
                  </a:lnTo>
                  <a:lnTo>
                    <a:pt x="80" y="15"/>
                  </a:lnTo>
                  <a:lnTo>
                    <a:pt x="80" y="12"/>
                  </a:lnTo>
                  <a:lnTo>
                    <a:pt x="83" y="10"/>
                  </a:lnTo>
                  <a:lnTo>
                    <a:pt x="80" y="8"/>
                  </a:lnTo>
                  <a:lnTo>
                    <a:pt x="78" y="5"/>
                  </a:lnTo>
                  <a:lnTo>
                    <a:pt x="76" y="5"/>
                  </a:lnTo>
                  <a:lnTo>
                    <a:pt x="76" y="3"/>
                  </a:lnTo>
                  <a:lnTo>
                    <a:pt x="73" y="3"/>
                  </a:lnTo>
                  <a:lnTo>
                    <a:pt x="69" y="5"/>
                  </a:lnTo>
                  <a:lnTo>
                    <a:pt x="66" y="8"/>
                  </a:lnTo>
                  <a:lnTo>
                    <a:pt x="64" y="10"/>
                  </a:lnTo>
                  <a:lnTo>
                    <a:pt x="61" y="10"/>
                  </a:lnTo>
                  <a:lnTo>
                    <a:pt x="59" y="15"/>
                  </a:lnTo>
                  <a:lnTo>
                    <a:pt x="57" y="17"/>
                  </a:lnTo>
                  <a:lnTo>
                    <a:pt x="54" y="17"/>
                  </a:lnTo>
                  <a:lnTo>
                    <a:pt x="54" y="19"/>
                  </a:lnTo>
                  <a:lnTo>
                    <a:pt x="50" y="22"/>
                  </a:lnTo>
                  <a:lnTo>
                    <a:pt x="47" y="22"/>
                  </a:lnTo>
                  <a:lnTo>
                    <a:pt x="43" y="22"/>
                  </a:lnTo>
                  <a:lnTo>
                    <a:pt x="43" y="22"/>
                  </a:lnTo>
                  <a:lnTo>
                    <a:pt x="43" y="24"/>
                  </a:lnTo>
                  <a:lnTo>
                    <a:pt x="35" y="22"/>
                  </a:lnTo>
                  <a:lnTo>
                    <a:pt x="31" y="22"/>
                  </a:lnTo>
                  <a:lnTo>
                    <a:pt x="26" y="19"/>
                  </a:lnTo>
                  <a:lnTo>
                    <a:pt x="26" y="15"/>
                  </a:lnTo>
                  <a:lnTo>
                    <a:pt x="17" y="10"/>
                  </a:lnTo>
                  <a:lnTo>
                    <a:pt x="17" y="8"/>
                  </a:lnTo>
                  <a:lnTo>
                    <a:pt x="14" y="3"/>
                  </a:lnTo>
                  <a:lnTo>
                    <a:pt x="12" y="3"/>
                  </a:lnTo>
                  <a:lnTo>
                    <a:pt x="9" y="0"/>
                  </a:lnTo>
                  <a:lnTo>
                    <a:pt x="9" y="0"/>
                  </a:lnTo>
                  <a:lnTo>
                    <a:pt x="9" y="0"/>
                  </a:lnTo>
                  <a:lnTo>
                    <a:pt x="7" y="3"/>
                  </a:lnTo>
                  <a:lnTo>
                    <a:pt x="5" y="8"/>
                  </a:lnTo>
                  <a:lnTo>
                    <a:pt x="0" y="8"/>
                  </a:lnTo>
                  <a:lnTo>
                    <a:pt x="0" y="10"/>
                  </a:lnTo>
                  <a:lnTo>
                    <a:pt x="2" y="15"/>
                  </a:lnTo>
                  <a:lnTo>
                    <a:pt x="2" y="22"/>
                  </a:lnTo>
                  <a:lnTo>
                    <a:pt x="2" y="26"/>
                  </a:lnTo>
                  <a:lnTo>
                    <a:pt x="2" y="31"/>
                  </a:lnTo>
                  <a:lnTo>
                    <a:pt x="7" y="31"/>
                  </a:lnTo>
                  <a:lnTo>
                    <a:pt x="9" y="34"/>
                  </a:lnTo>
                  <a:lnTo>
                    <a:pt x="7" y="41"/>
                  </a:lnTo>
                  <a:lnTo>
                    <a:pt x="7" y="45"/>
                  </a:lnTo>
                  <a:lnTo>
                    <a:pt x="7" y="48"/>
                  </a:lnTo>
                  <a:lnTo>
                    <a:pt x="12" y="50"/>
                  </a:lnTo>
                  <a:lnTo>
                    <a:pt x="17" y="57"/>
                  </a:lnTo>
                  <a:lnTo>
                    <a:pt x="17" y="62"/>
                  </a:lnTo>
                  <a:lnTo>
                    <a:pt x="17" y="67"/>
                  </a:lnTo>
                  <a:lnTo>
                    <a:pt x="17" y="67"/>
                  </a:lnTo>
                  <a:lnTo>
                    <a:pt x="21" y="67"/>
                  </a:lnTo>
                  <a:lnTo>
                    <a:pt x="24" y="71"/>
                  </a:lnTo>
                  <a:lnTo>
                    <a:pt x="24" y="76"/>
                  </a:lnTo>
                  <a:lnTo>
                    <a:pt x="24" y="79"/>
                  </a:lnTo>
                  <a:lnTo>
                    <a:pt x="28" y="81"/>
                  </a:lnTo>
                  <a:lnTo>
                    <a:pt x="31" y="83"/>
                  </a:lnTo>
                  <a:lnTo>
                    <a:pt x="31" y="88"/>
                  </a:lnTo>
                  <a:lnTo>
                    <a:pt x="35" y="90"/>
                  </a:lnTo>
                  <a:lnTo>
                    <a:pt x="38" y="90"/>
                  </a:lnTo>
                  <a:lnTo>
                    <a:pt x="45" y="95"/>
                  </a:lnTo>
                  <a:lnTo>
                    <a:pt x="47" y="95"/>
                  </a:lnTo>
                  <a:lnTo>
                    <a:pt x="52" y="95"/>
                  </a:lnTo>
                  <a:lnTo>
                    <a:pt x="54" y="97"/>
                  </a:lnTo>
                  <a:lnTo>
                    <a:pt x="57" y="97"/>
                  </a:lnTo>
                  <a:lnTo>
                    <a:pt x="57" y="97"/>
                  </a:lnTo>
                  <a:lnTo>
                    <a:pt x="52" y="100"/>
                  </a:lnTo>
                  <a:lnTo>
                    <a:pt x="50" y="100"/>
                  </a:lnTo>
                  <a:lnTo>
                    <a:pt x="50" y="105"/>
                  </a:lnTo>
                  <a:lnTo>
                    <a:pt x="52" y="107"/>
                  </a:lnTo>
                  <a:lnTo>
                    <a:pt x="52" y="114"/>
                  </a:lnTo>
                  <a:lnTo>
                    <a:pt x="50" y="116"/>
                  </a:lnTo>
                  <a:lnTo>
                    <a:pt x="47" y="114"/>
                  </a:lnTo>
                  <a:lnTo>
                    <a:pt x="45" y="121"/>
                  </a:lnTo>
                  <a:lnTo>
                    <a:pt x="43" y="123"/>
                  </a:lnTo>
                  <a:lnTo>
                    <a:pt x="43" y="131"/>
                  </a:lnTo>
                  <a:lnTo>
                    <a:pt x="43" y="133"/>
                  </a:lnTo>
                  <a:lnTo>
                    <a:pt x="43" y="135"/>
                  </a:lnTo>
                  <a:lnTo>
                    <a:pt x="43" y="138"/>
                  </a:lnTo>
                  <a:lnTo>
                    <a:pt x="43" y="140"/>
                  </a:lnTo>
                  <a:lnTo>
                    <a:pt x="45" y="140"/>
                  </a:lnTo>
                  <a:lnTo>
                    <a:pt x="47" y="142"/>
                  </a:lnTo>
                  <a:lnTo>
                    <a:pt x="52" y="145"/>
                  </a:lnTo>
                  <a:lnTo>
                    <a:pt x="52" y="147"/>
                  </a:lnTo>
                  <a:lnTo>
                    <a:pt x="57" y="152"/>
                  </a:lnTo>
                  <a:lnTo>
                    <a:pt x="54" y="154"/>
                  </a:lnTo>
                  <a:lnTo>
                    <a:pt x="57" y="157"/>
                  </a:lnTo>
                  <a:lnTo>
                    <a:pt x="54" y="159"/>
                  </a:lnTo>
                  <a:lnTo>
                    <a:pt x="59" y="161"/>
                  </a:lnTo>
                  <a:lnTo>
                    <a:pt x="61" y="161"/>
                  </a:lnTo>
                  <a:lnTo>
                    <a:pt x="64" y="161"/>
                  </a:lnTo>
                  <a:lnTo>
                    <a:pt x="80" y="171"/>
                  </a:lnTo>
                  <a:lnTo>
                    <a:pt x="83" y="171"/>
                  </a:lnTo>
                  <a:lnTo>
                    <a:pt x="85" y="171"/>
                  </a:lnTo>
                  <a:lnTo>
                    <a:pt x="87" y="178"/>
                  </a:lnTo>
                  <a:lnTo>
                    <a:pt x="92" y="180"/>
                  </a:lnTo>
                  <a:lnTo>
                    <a:pt x="97" y="190"/>
                  </a:lnTo>
                  <a:lnTo>
                    <a:pt x="92" y="194"/>
                  </a:lnTo>
                  <a:lnTo>
                    <a:pt x="92" y="199"/>
                  </a:lnTo>
                  <a:lnTo>
                    <a:pt x="95" y="204"/>
                  </a:lnTo>
                  <a:lnTo>
                    <a:pt x="99" y="204"/>
                  </a:lnTo>
                  <a:lnTo>
                    <a:pt x="102" y="218"/>
                  </a:lnTo>
                  <a:lnTo>
                    <a:pt x="104" y="220"/>
                  </a:lnTo>
                  <a:lnTo>
                    <a:pt x="109" y="223"/>
                  </a:lnTo>
                  <a:lnTo>
                    <a:pt x="111" y="223"/>
                  </a:lnTo>
                  <a:lnTo>
                    <a:pt x="113" y="223"/>
                  </a:lnTo>
                  <a:lnTo>
                    <a:pt x="113" y="223"/>
                  </a:lnTo>
                  <a:lnTo>
                    <a:pt x="116" y="228"/>
                  </a:lnTo>
                  <a:lnTo>
                    <a:pt x="118" y="228"/>
                  </a:lnTo>
                  <a:lnTo>
                    <a:pt x="121" y="225"/>
                  </a:lnTo>
                  <a:lnTo>
                    <a:pt x="121" y="220"/>
                  </a:lnTo>
                  <a:lnTo>
                    <a:pt x="118" y="218"/>
                  </a:lnTo>
                  <a:lnTo>
                    <a:pt x="121" y="218"/>
                  </a:lnTo>
                  <a:lnTo>
                    <a:pt x="123" y="218"/>
                  </a:lnTo>
                  <a:lnTo>
                    <a:pt x="123" y="218"/>
                  </a:lnTo>
                  <a:lnTo>
                    <a:pt x="123" y="220"/>
                  </a:lnTo>
                  <a:lnTo>
                    <a:pt x="123" y="223"/>
                  </a:lnTo>
                  <a:lnTo>
                    <a:pt x="128" y="225"/>
                  </a:lnTo>
                  <a:lnTo>
                    <a:pt x="128" y="223"/>
                  </a:lnTo>
                  <a:lnTo>
                    <a:pt x="130" y="228"/>
                  </a:lnTo>
                  <a:lnTo>
                    <a:pt x="132" y="228"/>
                  </a:lnTo>
                  <a:lnTo>
                    <a:pt x="139" y="223"/>
                  </a:lnTo>
                  <a:lnTo>
                    <a:pt x="142" y="223"/>
                  </a:lnTo>
                  <a:lnTo>
                    <a:pt x="147" y="230"/>
                  </a:lnTo>
                  <a:lnTo>
                    <a:pt x="147" y="232"/>
                  </a:lnTo>
                  <a:lnTo>
                    <a:pt x="154" y="242"/>
                  </a:lnTo>
                  <a:lnTo>
                    <a:pt x="154" y="249"/>
                  </a:lnTo>
                  <a:lnTo>
                    <a:pt x="156" y="249"/>
                  </a:lnTo>
                  <a:lnTo>
                    <a:pt x="158" y="249"/>
                  </a:lnTo>
                  <a:lnTo>
                    <a:pt x="161" y="254"/>
                  </a:lnTo>
                  <a:lnTo>
                    <a:pt x="161" y="254"/>
                  </a:lnTo>
                  <a:lnTo>
                    <a:pt x="158" y="251"/>
                  </a:lnTo>
                  <a:lnTo>
                    <a:pt x="158" y="254"/>
                  </a:lnTo>
                  <a:lnTo>
                    <a:pt x="161" y="256"/>
                  </a:lnTo>
                  <a:lnTo>
                    <a:pt x="163" y="256"/>
                  </a:lnTo>
                  <a:lnTo>
                    <a:pt x="163" y="258"/>
                  </a:lnTo>
                  <a:lnTo>
                    <a:pt x="170" y="273"/>
                  </a:lnTo>
                  <a:lnTo>
                    <a:pt x="175" y="275"/>
                  </a:lnTo>
                  <a:lnTo>
                    <a:pt x="182" y="275"/>
                  </a:lnTo>
                  <a:lnTo>
                    <a:pt x="187" y="275"/>
                  </a:lnTo>
                  <a:lnTo>
                    <a:pt x="189" y="277"/>
                  </a:lnTo>
                  <a:lnTo>
                    <a:pt x="196" y="280"/>
                  </a:lnTo>
                  <a:lnTo>
                    <a:pt x="196" y="280"/>
                  </a:lnTo>
                  <a:lnTo>
                    <a:pt x="201" y="280"/>
                  </a:lnTo>
                  <a:lnTo>
                    <a:pt x="201" y="282"/>
                  </a:lnTo>
                  <a:lnTo>
                    <a:pt x="199" y="284"/>
                  </a:lnTo>
                  <a:lnTo>
                    <a:pt x="203" y="291"/>
                  </a:lnTo>
                  <a:lnTo>
                    <a:pt x="208" y="291"/>
                  </a:lnTo>
                  <a:lnTo>
                    <a:pt x="213" y="294"/>
                  </a:lnTo>
                  <a:lnTo>
                    <a:pt x="215" y="294"/>
                  </a:lnTo>
                  <a:lnTo>
                    <a:pt x="222" y="301"/>
                  </a:lnTo>
                  <a:lnTo>
                    <a:pt x="225" y="299"/>
                  </a:lnTo>
                  <a:lnTo>
                    <a:pt x="229" y="299"/>
                  </a:lnTo>
                  <a:lnTo>
                    <a:pt x="236" y="301"/>
                  </a:lnTo>
                  <a:lnTo>
                    <a:pt x="244" y="306"/>
                  </a:lnTo>
                  <a:lnTo>
                    <a:pt x="251" y="301"/>
                  </a:lnTo>
                  <a:lnTo>
                    <a:pt x="260" y="294"/>
                  </a:lnTo>
                  <a:lnTo>
                    <a:pt x="260" y="291"/>
                  </a:lnTo>
                  <a:lnTo>
                    <a:pt x="260" y="294"/>
                  </a:lnTo>
                  <a:lnTo>
                    <a:pt x="265" y="294"/>
                  </a:lnTo>
                  <a:lnTo>
                    <a:pt x="270" y="289"/>
                  </a:lnTo>
                  <a:lnTo>
                    <a:pt x="274" y="289"/>
                  </a:lnTo>
                  <a:lnTo>
                    <a:pt x="281" y="289"/>
                  </a:lnTo>
                  <a:lnTo>
                    <a:pt x="281" y="291"/>
                  </a:lnTo>
                  <a:lnTo>
                    <a:pt x="284" y="291"/>
                  </a:lnTo>
                  <a:lnTo>
                    <a:pt x="284" y="294"/>
                  </a:lnTo>
                  <a:lnTo>
                    <a:pt x="286" y="299"/>
                  </a:lnTo>
                  <a:lnTo>
                    <a:pt x="288" y="306"/>
                  </a:lnTo>
                  <a:lnTo>
                    <a:pt x="293" y="313"/>
                  </a:lnTo>
                  <a:lnTo>
                    <a:pt x="293" y="320"/>
                  </a:lnTo>
                  <a:lnTo>
                    <a:pt x="296" y="320"/>
                  </a:lnTo>
                  <a:lnTo>
                    <a:pt x="296" y="322"/>
                  </a:lnTo>
                  <a:lnTo>
                    <a:pt x="307" y="322"/>
                  </a:lnTo>
                  <a:lnTo>
                    <a:pt x="312" y="322"/>
                  </a:lnTo>
                  <a:lnTo>
                    <a:pt x="314" y="325"/>
                  </a:lnTo>
                  <a:lnTo>
                    <a:pt x="319" y="320"/>
                  </a:lnTo>
                  <a:lnTo>
                    <a:pt x="322" y="322"/>
                  </a:lnTo>
                  <a:lnTo>
                    <a:pt x="326" y="327"/>
                  </a:lnTo>
                  <a:lnTo>
                    <a:pt x="338" y="325"/>
                  </a:lnTo>
                  <a:lnTo>
                    <a:pt x="345" y="329"/>
                  </a:lnTo>
                  <a:lnTo>
                    <a:pt x="355" y="329"/>
                  </a:lnTo>
                  <a:lnTo>
                    <a:pt x="357" y="329"/>
                  </a:lnTo>
                  <a:lnTo>
                    <a:pt x="359" y="329"/>
                  </a:lnTo>
                  <a:lnTo>
                    <a:pt x="362" y="332"/>
                  </a:lnTo>
                  <a:lnTo>
                    <a:pt x="364" y="332"/>
                  </a:lnTo>
                  <a:lnTo>
                    <a:pt x="364" y="327"/>
                  </a:lnTo>
                  <a:lnTo>
                    <a:pt x="367" y="327"/>
                  </a:lnTo>
                  <a:lnTo>
                    <a:pt x="369" y="332"/>
                  </a:lnTo>
                  <a:lnTo>
                    <a:pt x="374" y="332"/>
                  </a:lnTo>
                  <a:lnTo>
                    <a:pt x="381" y="336"/>
                  </a:lnTo>
                  <a:lnTo>
                    <a:pt x="383" y="334"/>
                  </a:lnTo>
                  <a:lnTo>
                    <a:pt x="385" y="332"/>
                  </a:lnTo>
                  <a:lnTo>
                    <a:pt x="385" y="332"/>
                  </a:lnTo>
                  <a:lnTo>
                    <a:pt x="385" y="329"/>
                  </a:lnTo>
                  <a:lnTo>
                    <a:pt x="385" y="32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81" name="Freeform 885"/>
            <p:cNvSpPr>
              <a:spLocks/>
            </p:cNvSpPr>
            <p:nvPr/>
          </p:nvSpPr>
          <p:spPr bwMode="auto">
            <a:xfrm>
              <a:off x="6643332" y="3731126"/>
              <a:ext cx="59369" cy="50423"/>
            </a:xfrm>
            <a:custGeom>
              <a:avLst/>
              <a:gdLst>
                <a:gd name="T0" fmla="*/ 68 w 73"/>
                <a:gd name="T1" fmla="*/ 57 h 62"/>
                <a:gd name="T2" fmla="*/ 71 w 73"/>
                <a:gd name="T3" fmla="*/ 55 h 62"/>
                <a:gd name="T4" fmla="*/ 68 w 73"/>
                <a:gd name="T5" fmla="*/ 50 h 62"/>
                <a:gd name="T6" fmla="*/ 73 w 73"/>
                <a:gd name="T7" fmla="*/ 48 h 62"/>
                <a:gd name="T8" fmla="*/ 68 w 73"/>
                <a:gd name="T9" fmla="*/ 43 h 62"/>
                <a:gd name="T10" fmla="*/ 61 w 73"/>
                <a:gd name="T11" fmla="*/ 43 h 62"/>
                <a:gd name="T12" fmla="*/ 52 w 73"/>
                <a:gd name="T13" fmla="*/ 38 h 62"/>
                <a:gd name="T14" fmla="*/ 49 w 73"/>
                <a:gd name="T15" fmla="*/ 33 h 62"/>
                <a:gd name="T16" fmla="*/ 52 w 73"/>
                <a:gd name="T17" fmla="*/ 29 h 62"/>
                <a:gd name="T18" fmla="*/ 52 w 73"/>
                <a:gd name="T19" fmla="*/ 26 h 62"/>
                <a:gd name="T20" fmla="*/ 45 w 73"/>
                <a:gd name="T21" fmla="*/ 19 h 62"/>
                <a:gd name="T22" fmla="*/ 45 w 73"/>
                <a:gd name="T23" fmla="*/ 14 h 62"/>
                <a:gd name="T24" fmla="*/ 45 w 73"/>
                <a:gd name="T25" fmla="*/ 10 h 62"/>
                <a:gd name="T26" fmla="*/ 42 w 73"/>
                <a:gd name="T27" fmla="*/ 5 h 62"/>
                <a:gd name="T28" fmla="*/ 35 w 73"/>
                <a:gd name="T29" fmla="*/ 5 h 62"/>
                <a:gd name="T30" fmla="*/ 28 w 73"/>
                <a:gd name="T31" fmla="*/ 0 h 62"/>
                <a:gd name="T32" fmla="*/ 19 w 73"/>
                <a:gd name="T33" fmla="*/ 0 h 62"/>
                <a:gd name="T34" fmla="*/ 14 w 73"/>
                <a:gd name="T35" fmla="*/ 0 h 62"/>
                <a:gd name="T36" fmla="*/ 7 w 73"/>
                <a:gd name="T37" fmla="*/ 3 h 62"/>
                <a:gd name="T38" fmla="*/ 0 w 73"/>
                <a:gd name="T39" fmla="*/ 5 h 62"/>
                <a:gd name="T40" fmla="*/ 2 w 73"/>
                <a:gd name="T41" fmla="*/ 7 h 62"/>
                <a:gd name="T42" fmla="*/ 2 w 73"/>
                <a:gd name="T43" fmla="*/ 10 h 62"/>
                <a:gd name="T44" fmla="*/ 7 w 73"/>
                <a:gd name="T45" fmla="*/ 10 h 62"/>
                <a:gd name="T46" fmla="*/ 9 w 73"/>
                <a:gd name="T47" fmla="*/ 14 h 62"/>
                <a:gd name="T48" fmla="*/ 7 w 73"/>
                <a:gd name="T49" fmla="*/ 21 h 62"/>
                <a:gd name="T50" fmla="*/ 7 w 73"/>
                <a:gd name="T51" fmla="*/ 29 h 62"/>
                <a:gd name="T52" fmla="*/ 14 w 73"/>
                <a:gd name="T53" fmla="*/ 33 h 62"/>
                <a:gd name="T54" fmla="*/ 21 w 73"/>
                <a:gd name="T55" fmla="*/ 33 h 62"/>
                <a:gd name="T56" fmla="*/ 23 w 73"/>
                <a:gd name="T57" fmla="*/ 33 h 62"/>
                <a:gd name="T58" fmla="*/ 28 w 73"/>
                <a:gd name="T59" fmla="*/ 36 h 62"/>
                <a:gd name="T60" fmla="*/ 28 w 73"/>
                <a:gd name="T61" fmla="*/ 38 h 62"/>
                <a:gd name="T62" fmla="*/ 33 w 73"/>
                <a:gd name="T63" fmla="*/ 38 h 62"/>
                <a:gd name="T64" fmla="*/ 35 w 73"/>
                <a:gd name="T65" fmla="*/ 38 h 62"/>
                <a:gd name="T66" fmla="*/ 40 w 73"/>
                <a:gd name="T67" fmla="*/ 43 h 62"/>
                <a:gd name="T68" fmla="*/ 42 w 73"/>
                <a:gd name="T69" fmla="*/ 40 h 62"/>
                <a:gd name="T70" fmla="*/ 47 w 73"/>
                <a:gd name="T71" fmla="*/ 40 h 62"/>
                <a:gd name="T72" fmla="*/ 49 w 73"/>
                <a:gd name="T73" fmla="*/ 48 h 62"/>
                <a:gd name="T74" fmla="*/ 54 w 73"/>
                <a:gd name="T75" fmla="*/ 48 h 62"/>
                <a:gd name="T76" fmla="*/ 64 w 73"/>
                <a:gd name="T77" fmla="*/ 62 h 62"/>
                <a:gd name="T78" fmla="*/ 68 w 73"/>
                <a:gd name="T79" fmla="*/ 62 h 62"/>
                <a:gd name="T80" fmla="*/ 68 w 73"/>
                <a:gd name="T81" fmla="*/ 62 h 62"/>
                <a:gd name="T82" fmla="*/ 68 w 73"/>
                <a:gd name="T83"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3" h="62">
                  <a:moveTo>
                    <a:pt x="68" y="57"/>
                  </a:moveTo>
                  <a:lnTo>
                    <a:pt x="71" y="55"/>
                  </a:lnTo>
                  <a:lnTo>
                    <a:pt x="68" y="50"/>
                  </a:lnTo>
                  <a:lnTo>
                    <a:pt x="73" y="48"/>
                  </a:lnTo>
                  <a:lnTo>
                    <a:pt x="68" y="43"/>
                  </a:lnTo>
                  <a:lnTo>
                    <a:pt x="61" y="43"/>
                  </a:lnTo>
                  <a:lnTo>
                    <a:pt x="52" y="38"/>
                  </a:lnTo>
                  <a:lnTo>
                    <a:pt x="49" y="33"/>
                  </a:lnTo>
                  <a:lnTo>
                    <a:pt x="52" y="29"/>
                  </a:lnTo>
                  <a:lnTo>
                    <a:pt x="52" y="26"/>
                  </a:lnTo>
                  <a:lnTo>
                    <a:pt x="45" y="19"/>
                  </a:lnTo>
                  <a:lnTo>
                    <a:pt x="45" y="14"/>
                  </a:lnTo>
                  <a:lnTo>
                    <a:pt x="45" y="10"/>
                  </a:lnTo>
                  <a:lnTo>
                    <a:pt x="42" y="5"/>
                  </a:lnTo>
                  <a:lnTo>
                    <a:pt x="35" y="5"/>
                  </a:lnTo>
                  <a:lnTo>
                    <a:pt x="28" y="0"/>
                  </a:lnTo>
                  <a:lnTo>
                    <a:pt x="19" y="0"/>
                  </a:lnTo>
                  <a:lnTo>
                    <a:pt x="14" y="0"/>
                  </a:lnTo>
                  <a:lnTo>
                    <a:pt x="7" y="3"/>
                  </a:lnTo>
                  <a:lnTo>
                    <a:pt x="0" y="5"/>
                  </a:lnTo>
                  <a:lnTo>
                    <a:pt x="2" y="7"/>
                  </a:lnTo>
                  <a:lnTo>
                    <a:pt x="2" y="10"/>
                  </a:lnTo>
                  <a:lnTo>
                    <a:pt x="7" y="10"/>
                  </a:lnTo>
                  <a:lnTo>
                    <a:pt x="9" y="14"/>
                  </a:lnTo>
                  <a:lnTo>
                    <a:pt x="7" y="21"/>
                  </a:lnTo>
                  <a:lnTo>
                    <a:pt x="7" y="29"/>
                  </a:lnTo>
                  <a:lnTo>
                    <a:pt x="14" y="33"/>
                  </a:lnTo>
                  <a:lnTo>
                    <a:pt x="21" y="33"/>
                  </a:lnTo>
                  <a:lnTo>
                    <a:pt x="23" y="33"/>
                  </a:lnTo>
                  <a:lnTo>
                    <a:pt x="28" y="36"/>
                  </a:lnTo>
                  <a:lnTo>
                    <a:pt x="28" y="38"/>
                  </a:lnTo>
                  <a:lnTo>
                    <a:pt x="33" y="38"/>
                  </a:lnTo>
                  <a:lnTo>
                    <a:pt x="35" y="38"/>
                  </a:lnTo>
                  <a:lnTo>
                    <a:pt x="40" y="43"/>
                  </a:lnTo>
                  <a:lnTo>
                    <a:pt x="42" y="40"/>
                  </a:lnTo>
                  <a:lnTo>
                    <a:pt x="47" y="40"/>
                  </a:lnTo>
                  <a:lnTo>
                    <a:pt x="49" y="48"/>
                  </a:lnTo>
                  <a:lnTo>
                    <a:pt x="54" y="48"/>
                  </a:lnTo>
                  <a:lnTo>
                    <a:pt x="64" y="62"/>
                  </a:lnTo>
                  <a:lnTo>
                    <a:pt x="68" y="62"/>
                  </a:lnTo>
                  <a:lnTo>
                    <a:pt x="68" y="62"/>
                  </a:lnTo>
                  <a:lnTo>
                    <a:pt x="68" y="5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82" name="Freeform 886"/>
            <p:cNvSpPr>
              <a:spLocks/>
            </p:cNvSpPr>
            <p:nvPr/>
          </p:nvSpPr>
          <p:spPr bwMode="auto">
            <a:xfrm>
              <a:off x="6374138" y="3719740"/>
              <a:ext cx="43917" cy="40663"/>
            </a:xfrm>
            <a:custGeom>
              <a:avLst/>
              <a:gdLst>
                <a:gd name="T0" fmla="*/ 28 w 54"/>
                <a:gd name="T1" fmla="*/ 5 h 50"/>
                <a:gd name="T2" fmla="*/ 21 w 54"/>
                <a:gd name="T3" fmla="*/ 0 h 50"/>
                <a:gd name="T4" fmla="*/ 16 w 54"/>
                <a:gd name="T5" fmla="*/ 0 h 50"/>
                <a:gd name="T6" fmla="*/ 14 w 54"/>
                <a:gd name="T7" fmla="*/ 2 h 50"/>
                <a:gd name="T8" fmla="*/ 9 w 54"/>
                <a:gd name="T9" fmla="*/ 2 h 50"/>
                <a:gd name="T10" fmla="*/ 7 w 54"/>
                <a:gd name="T11" fmla="*/ 7 h 50"/>
                <a:gd name="T12" fmla="*/ 7 w 54"/>
                <a:gd name="T13" fmla="*/ 12 h 50"/>
                <a:gd name="T14" fmla="*/ 9 w 54"/>
                <a:gd name="T15" fmla="*/ 14 h 50"/>
                <a:gd name="T16" fmla="*/ 9 w 54"/>
                <a:gd name="T17" fmla="*/ 19 h 50"/>
                <a:gd name="T18" fmla="*/ 4 w 54"/>
                <a:gd name="T19" fmla="*/ 21 h 50"/>
                <a:gd name="T20" fmla="*/ 4 w 54"/>
                <a:gd name="T21" fmla="*/ 26 h 50"/>
                <a:gd name="T22" fmla="*/ 2 w 54"/>
                <a:gd name="T23" fmla="*/ 31 h 50"/>
                <a:gd name="T24" fmla="*/ 0 w 54"/>
                <a:gd name="T25" fmla="*/ 33 h 50"/>
                <a:gd name="T26" fmla="*/ 0 w 54"/>
                <a:gd name="T27" fmla="*/ 33 h 50"/>
                <a:gd name="T28" fmla="*/ 0 w 54"/>
                <a:gd name="T29" fmla="*/ 35 h 50"/>
                <a:gd name="T30" fmla="*/ 4 w 54"/>
                <a:gd name="T31" fmla="*/ 38 h 50"/>
                <a:gd name="T32" fmla="*/ 7 w 54"/>
                <a:gd name="T33" fmla="*/ 38 h 50"/>
                <a:gd name="T34" fmla="*/ 9 w 54"/>
                <a:gd name="T35" fmla="*/ 38 h 50"/>
                <a:gd name="T36" fmla="*/ 11 w 54"/>
                <a:gd name="T37" fmla="*/ 38 h 50"/>
                <a:gd name="T38" fmla="*/ 9 w 54"/>
                <a:gd name="T39" fmla="*/ 40 h 50"/>
                <a:gd name="T40" fmla="*/ 7 w 54"/>
                <a:gd name="T41" fmla="*/ 40 h 50"/>
                <a:gd name="T42" fmla="*/ 4 w 54"/>
                <a:gd name="T43" fmla="*/ 47 h 50"/>
                <a:gd name="T44" fmla="*/ 4 w 54"/>
                <a:gd name="T45" fmla="*/ 50 h 50"/>
                <a:gd name="T46" fmla="*/ 14 w 54"/>
                <a:gd name="T47" fmla="*/ 43 h 50"/>
                <a:gd name="T48" fmla="*/ 23 w 54"/>
                <a:gd name="T49" fmla="*/ 35 h 50"/>
                <a:gd name="T50" fmla="*/ 26 w 54"/>
                <a:gd name="T51" fmla="*/ 31 h 50"/>
                <a:gd name="T52" fmla="*/ 30 w 54"/>
                <a:gd name="T53" fmla="*/ 28 h 50"/>
                <a:gd name="T54" fmla="*/ 37 w 54"/>
                <a:gd name="T55" fmla="*/ 28 h 50"/>
                <a:gd name="T56" fmla="*/ 37 w 54"/>
                <a:gd name="T57" fmla="*/ 28 h 50"/>
                <a:gd name="T58" fmla="*/ 42 w 54"/>
                <a:gd name="T59" fmla="*/ 28 h 50"/>
                <a:gd name="T60" fmla="*/ 47 w 54"/>
                <a:gd name="T61" fmla="*/ 28 h 50"/>
                <a:gd name="T62" fmla="*/ 52 w 54"/>
                <a:gd name="T63" fmla="*/ 31 h 50"/>
                <a:gd name="T64" fmla="*/ 54 w 54"/>
                <a:gd name="T65" fmla="*/ 26 h 50"/>
                <a:gd name="T66" fmla="*/ 54 w 54"/>
                <a:gd name="T67" fmla="*/ 24 h 50"/>
                <a:gd name="T68" fmla="*/ 49 w 54"/>
                <a:gd name="T69" fmla="*/ 21 h 50"/>
                <a:gd name="T70" fmla="*/ 47 w 54"/>
                <a:gd name="T71" fmla="*/ 17 h 50"/>
                <a:gd name="T72" fmla="*/ 42 w 54"/>
                <a:gd name="T73" fmla="*/ 17 h 50"/>
                <a:gd name="T74" fmla="*/ 35 w 54"/>
                <a:gd name="T75" fmla="*/ 9 h 50"/>
                <a:gd name="T76" fmla="*/ 35 w 54"/>
                <a:gd name="T77" fmla="*/ 2 h 50"/>
                <a:gd name="T78" fmla="*/ 30 w 54"/>
                <a:gd name="T79" fmla="*/ 2 h 50"/>
                <a:gd name="T80" fmla="*/ 28 w 54"/>
                <a:gd name="T81" fmla="*/ 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 h="50">
                  <a:moveTo>
                    <a:pt x="28" y="5"/>
                  </a:moveTo>
                  <a:lnTo>
                    <a:pt x="21" y="0"/>
                  </a:lnTo>
                  <a:lnTo>
                    <a:pt x="16" y="0"/>
                  </a:lnTo>
                  <a:lnTo>
                    <a:pt x="14" y="2"/>
                  </a:lnTo>
                  <a:lnTo>
                    <a:pt x="9" y="2"/>
                  </a:lnTo>
                  <a:lnTo>
                    <a:pt x="7" y="7"/>
                  </a:lnTo>
                  <a:lnTo>
                    <a:pt x="7" y="12"/>
                  </a:lnTo>
                  <a:lnTo>
                    <a:pt x="9" y="14"/>
                  </a:lnTo>
                  <a:lnTo>
                    <a:pt x="9" y="19"/>
                  </a:lnTo>
                  <a:lnTo>
                    <a:pt x="4" y="21"/>
                  </a:lnTo>
                  <a:lnTo>
                    <a:pt x="4" y="26"/>
                  </a:lnTo>
                  <a:lnTo>
                    <a:pt x="2" y="31"/>
                  </a:lnTo>
                  <a:lnTo>
                    <a:pt x="0" y="33"/>
                  </a:lnTo>
                  <a:lnTo>
                    <a:pt x="0" y="33"/>
                  </a:lnTo>
                  <a:lnTo>
                    <a:pt x="0" y="35"/>
                  </a:lnTo>
                  <a:lnTo>
                    <a:pt x="4" y="38"/>
                  </a:lnTo>
                  <a:lnTo>
                    <a:pt x="7" y="38"/>
                  </a:lnTo>
                  <a:lnTo>
                    <a:pt x="9" y="38"/>
                  </a:lnTo>
                  <a:lnTo>
                    <a:pt x="11" y="38"/>
                  </a:lnTo>
                  <a:lnTo>
                    <a:pt x="9" y="40"/>
                  </a:lnTo>
                  <a:lnTo>
                    <a:pt x="7" y="40"/>
                  </a:lnTo>
                  <a:lnTo>
                    <a:pt x="4" y="47"/>
                  </a:lnTo>
                  <a:lnTo>
                    <a:pt x="4" y="50"/>
                  </a:lnTo>
                  <a:lnTo>
                    <a:pt x="14" y="43"/>
                  </a:lnTo>
                  <a:lnTo>
                    <a:pt x="23" y="35"/>
                  </a:lnTo>
                  <a:lnTo>
                    <a:pt x="26" y="31"/>
                  </a:lnTo>
                  <a:lnTo>
                    <a:pt x="30" y="28"/>
                  </a:lnTo>
                  <a:lnTo>
                    <a:pt x="37" y="28"/>
                  </a:lnTo>
                  <a:lnTo>
                    <a:pt x="37" y="28"/>
                  </a:lnTo>
                  <a:lnTo>
                    <a:pt x="42" y="28"/>
                  </a:lnTo>
                  <a:lnTo>
                    <a:pt x="47" y="28"/>
                  </a:lnTo>
                  <a:lnTo>
                    <a:pt x="52" y="31"/>
                  </a:lnTo>
                  <a:lnTo>
                    <a:pt x="54" y="26"/>
                  </a:lnTo>
                  <a:lnTo>
                    <a:pt x="54" y="24"/>
                  </a:lnTo>
                  <a:lnTo>
                    <a:pt x="49" y="21"/>
                  </a:lnTo>
                  <a:lnTo>
                    <a:pt x="47" y="17"/>
                  </a:lnTo>
                  <a:lnTo>
                    <a:pt x="42" y="17"/>
                  </a:lnTo>
                  <a:lnTo>
                    <a:pt x="35" y="9"/>
                  </a:lnTo>
                  <a:lnTo>
                    <a:pt x="35" y="2"/>
                  </a:lnTo>
                  <a:lnTo>
                    <a:pt x="30" y="2"/>
                  </a:lnTo>
                  <a:lnTo>
                    <a:pt x="28"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83" name="Freeform 887"/>
            <p:cNvSpPr>
              <a:spLocks/>
            </p:cNvSpPr>
            <p:nvPr/>
          </p:nvSpPr>
          <p:spPr bwMode="auto">
            <a:xfrm>
              <a:off x="6368446" y="3756339"/>
              <a:ext cx="5693" cy="4066"/>
            </a:xfrm>
            <a:custGeom>
              <a:avLst/>
              <a:gdLst>
                <a:gd name="T0" fmla="*/ 4 w 7"/>
                <a:gd name="T1" fmla="*/ 2 h 5"/>
                <a:gd name="T2" fmla="*/ 0 w 7"/>
                <a:gd name="T3" fmla="*/ 2 h 5"/>
                <a:gd name="T4" fmla="*/ 0 w 7"/>
                <a:gd name="T5" fmla="*/ 2 h 5"/>
                <a:gd name="T6" fmla="*/ 2 w 7"/>
                <a:gd name="T7" fmla="*/ 5 h 5"/>
                <a:gd name="T8" fmla="*/ 7 w 7"/>
                <a:gd name="T9" fmla="*/ 2 h 5"/>
                <a:gd name="T10" fmla="*/ 7 w 7"/>
                <a:gd name="T11" fmla="*/ 2 h 5"/>
                <a:gd name="T12" fmla="*/ 7 w 7"/>
                <a:gd name="T13" fmla="*/ 0 h 5"/>
                <a:gd name="T14" fmla="*/ 4 w 7"/>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4" y="2"/>
                  </a:moveTo>
                  <a:lnTo>
                    <a:pt x="0" y="2"/>
                  </a:lnTo>
                  <a:lnTo>
                    <a:pt x="0" y="2"/>
                  </a:lnTo>
                  <a:lnTo>
                    <a:pt x="2" y="5"/>
                  </a:lnTo>
                  <a:lnTo>
                    <a:pt x="7" y="2"/>
                  </a:lnTo>
                  <a:lnTo>
                    <a:pt x="7" y="2"/>
                  </a:lnTo>
                  <a:lnTo>
                    <a:pt x="7" y="0"/>
                  </a:lnTo>
                  <a:lnTo>
                    <a:pt x="4"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84" name="Freeform 888"/>
            <p:cNvSpPr>
              <a:spLocks/>
            </p:cNvSpPr>
            <p:nvPr/>
          </p:nvSpPr>
          <p:spPr bwMode="auto">
            <a:xfrm>
              <a:off x="6404230" y="3831159"/>
              <a:ext cx="4066" cy="2439"/>
            </a:xfrm>
            <a:custGeom>
              <a:avLst/>
              <a:gdLst>
                <a:gd name="T0" fmla="*/ 3 w 5"/>
                <a:gd name="T1" fmla="*/ 0 h 3"/>
                <a:gd name="T2" fmla="*/ 0 w 5"/>
                <a:gd name="T3" fmla="*/ 3 h 3"/>
                <a:gd name="T4" fmla="*/ 3 w 5"/>
                <a:gd name="T5" fmla="*/ 3 h 3"/>
                <a:gd name="T6" fmla="*/ 5 w 5"/>
                <a:gd name="T7" fmla="*/ 3 h 3"/>
                <a:gd name="T8" fmla="*/ 3 w 5"/>
                <a:gd name="T9" fmla="*/ 0 h 3"/>
                <a:gd name="T10" fmla="*/ 3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3" y="0"/>
                  </a:moveTo>
                  <a:lnTo>
                    <a:pt x="0" y="3"/>
                  </a:lnTo>
                  <a:lnTo>
                    <a:pt x="3" y="3"/>
                  </a:lnTo>
                  <a:lnTo>
                    <a:pt x="5" y="3"/>
                  </a:lnTo>
                  <a:lnTo>
                    <a:pt x="3"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85" name="Freeform 889"/>
            <p:cNvSpPr>
              <a:spLocks/>
            </p:cNvSpPr>
            <p:nvPr/>
          </p:nvSpPr>
          <p:spPr bwMode="auto">
            <a:xfrm>
              <a:off x="6377392" y="3719740"/>
              <a:ext cx="296845" cy="122804"/>
            </a:xfrm>
            <a:custGeom>
              <a:avLst/>
              <a:gdLst>
                <a:gd name="T0" fmla="*/ 213 w 365"/>
                <a:gd name="T1" fmla="*/ 135 h 151"/>
                <a:gd name="T2" fmla="*/ 234 w 365"/>
                <a:gd name="T3" fmla="*/ 130 h 151"/>
                <a:gd name="T4" fmla="*/ 260 w 365"/>
                <a:gd name="T5" fmla="*/ 130 h 151"/>
                <a:gd name="T6" fmla="*/ 286 w 365"/>
                <a:gd name="T7" fmla="*/ 123 h 151"/>
                <a:gd name="T8" fmla="*/ 320 w 365"/>
                <a:gd name="T9" fmla="*/ 118 h 151"/>
                <a:gd name="T10" fmla="*/ 341 w 365"/>
                <a:gd name="T11" fmla="*/ 114 h 151"/>
                <a:gd name="T12" fmla="*/ 360 w 365"/>
                <a:gd name="T13" fmla="*/ 123 h 151"/>
                <a:gd name="T14" fmla="*/ 355 w 365"/>
                <a:gd name="T15" fmla="*/ 102 h 151"/>
                <a:gd name="T16" fmla="*/ 350 w 365"/>
                <a:gd name="T17" fmla="*/ 85 h 151"/>
                <a:gd name="T18" fmla="*/ 348 w 365"/>
                <a:gd name="T19" fmla="*/ 62 h 151"/>
                <a:gd name="T20" fmla="*/ 355 w 365"/>
                <a:gd name="T21" fmla="*/ 52 h 151"/>
                <a:gd name="T22" fmla="*/ 334 w 365"/>
                <a:gd name="T23" fmla="*/ 43 h 151"/>
                <a:gd name="T24" fmla="*/ 329 w 365"/>
                <a:gd name="T25" fmla="*/ 21 h 151"/>
                <a:gd name="T26" fmla="*/ 308 w 365"/>
                <a:gd name="T27" fmla="*/ 12 h 151"/>
                <a:gd name="T28" fmla="*/ 296 w 365"/>
                <a:gd name="T29" fmla="*/ 7 h 151"/>
                <a:gd name="T30" fmla="*/ 277 w 365"/>
                <a:gd name="T31" fmla="*/ 21 h 151"/>
                <a:gd name="T32" fmla="*/ 256 w 365"/>
                <a:gd name="T33" fmla="*/ 24 h 151"/>
                <a:gd name="T34" fmla="*/ 232 w 365"/>
                <a:gd name="T35" fmla="*/ 26 h 151"/>
                <a:gd name="T36" fmla="*/ 206 w 365"/>
                <a:gd name="T37" fmla="*/ 19 h 151"/>
                <a:gd name="T38" fmla="*/ 190 w 365"/>
                <a:gd name="T39" fmla="*/ 12 h 151"/>
                <a:gd name="T40" fmla="*/ 175 w 365"/>
                <a:gd name="T41" fmla="*/ 9 h 151"/>
                <a:gd name="T42" fmla="*/ 159 w 365"/>
                <a:gd name="T43" fmla="*/ 2 h 151"/>
                <a:gd name="T44" fmla="*/ 130 w 365"/>
                <a:gd name="T45" fmla="*/ 2 h 151"/>
                <a:gd name="T46" fmla="*/ 104 w 365"/>
                <a:gd name="T47" fmla="*/ 12 h 151"/>
                <a:gd name="T48" fmla="*/ 95 w 365"/>
                <a:gd name="T49" fmla="*/ 24 h 151"/>
                <a:gd name="T50" fmla="*/ 67 w 365"/>
                <a:gd name="T51" fmla="*/ 21 h 151"/>
                <a:gd name="T52" fmla="*/ 55 w 365"/>
                <a:gd name="T53" fmla="*/ 33 h 151"/>
                <a:gd name="T54" fmla="*/ 50 w 365"/>
                <a:gd name="T55" fmla="*/ 38 h 151"/>
                <a:gd name="T56" fmla="*/ 50 w 365"/>
                <a:gd name="T57" fmla="*/ 45 h 151"/>
                <a:gd name="T58" fmla="*/ 29 w 365"/>
                <a:gd name="T59" fmla="*/ 43 h 151"/>
                <a:gd name="T60" fmla="*/ 3 w 365"/>
                <a:gd name="T61" fmla="*/ 50 h 151"/>
                <a:gd name="T62" fmla="*/ 0 w 365"/>
                <a:gd name="T63" fmla="*/ 66 h 151"/>
                <a:gd name="T64" fmla="*/ 17 w 365"/>
                <a:gd name="T65" fmla="*/ 66 h 151"/>
                <a:gd name="T66" fmla="*/ 15 w 365"/>
                <a:gd name="T67" fmla="*/ 80 h 151"/>
                <a:gd name="T68" fmla="*/ 12 w 365"/>
                <a:gd name="T69" fmla="*/ 88 h 151"/>
                <a:gd name="T70" fmla="*/ 10 w 365"/>
                <a:gd name="T71" fmla="*/ 95 h 151"/>
                <a:gd name="T72" fmla="*/ 5 w 365"/>
                <a:gd name="T73" fmla="*/ 97 h 151"/>
                <a:gd name="T74" fmla="*/ 17 w 365"/>
                <a:gd name="T75" fmla="*/ 104 h 151"/>
                <a:gd name="T76" fmla="*/ 22 w 365"/>
                <a:gd name="T77" fmla="*/ 118 h 151"/>
                <a:gd name="T78" fmla="*/ 24 w 365"/>
                <a:gd name="T79" fmla="*/ 128 h 151"/>
                <a:gd name="T80" fmla="*/ 38 w 365"/>
                <a:gd name="T81" fmla="*/ 133 h 151"/>
                <a:gd name="T82" fmla="*/ 31 w 365"/>
                <a:gd name="T83" fmla="*/ 135 h 151"/>
                <a:gd name="T84" fmla="*/ 43 w 365"/>
                <a:gd name="T85" fmla="*/ 135 h 151"/>
                <a:gd name="T86" fmla="*/ 57 w 365"/>
                <a:gd name="T87" fmla="*/ 137 h 151"/>
                <a:gd name="T88" fmla="*/ 62 w 365"/>
                <a:gd name="T89" fmla="*/ 140 h 151"/>
                <a:gd name="T90" fmla="*/ 76 w 365"/>
                <a:gd name="T91" fmla="*/ 147 h 151"/>
                <a:gd name="T92" fmla="*/ 90 w 365"/>
                <a:gd name="T93" fmla="*/ 144 h 151"/>
                <a:gd name="T94" fmla="*/ 107 w 365"/>
                <a:gd name="T95" fmla="*/ 133 h 151"/>
                <a:gd name="T96" fmla="*/ 152 w 365"/>
                <a:gd name="T97" fmla="*/ 147 h 151"/>
                <a:gd name="T98" fmla="*/ 161 w 365"/>
                <a:gd name="T99" fmla="*/ 140 h 151"/>
                <a:gd name="T100" fmla="*/ 192 w 365"/>
                <a:gd name="T101" fmla="*/ 133 h 151"/>
                <a:gd name="T102" fmla="*/ 199 w 365"/>
                <a:gd name="T103" fmla="*/ 137 h 151"/>
                <a:gd name="T104" fmla="*/ 201 w 365"/>
                <a:gd name="T105"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5" h="151">
                  <a:moveTo>
                    <a:pt x="206" y="149"/>
                  </a:moveTo>
                  <a:lnTo>
                    <a:pt x="211" y="149"/>
                  </a:lnTo>
                  <a:lnTo>
                    <a:pt x="208" y="144"/>
                  </a:lnTo>
                  <a:lnTo>
                    <a:pt x="213" y="142"/>
                  </a:lnTo>
                  <a:lnTo>
                    <a:pt x="213" y="135"/>
                  </a:lnTo>
                  <a:lnTo>
                    <a:pt x="213" y="130"/>
                  </a:lnTo>
                  <a:lnTo>
                    <a:pt x="220" y="133"/>
                  </a:lnTo>
                  <a:lnTo>
                    <a:pt x="223" y="133"/>
                  </a:lnTo>
                  <a:lnTo>
                    <a:pt x="232" y="130"/>
                  </a:lnTo>
                  <a:lnTo>
                    <a:pt x="234" y="130"/>
                  </a:lnTo>
                  <a:lnTo>
                    <a:pt x="237" y="128"/>
                  </a:lnTo>
                  <a:lnTo>
                    <a:pt x="249" y="125"/>
                  </a:lnTo>
                  <a:lnTo>
                    <a:pt x="251" y="128"/>
                  </a:lnTo>
                  <a:lnTo>
                    <a:pt x="253" y="130"/>
                  </a:lnTo>
                  <a:lnTo>
                    <a:pt x="260" y="130"/>
                  </a:lnTo>
                  <a:lnTo>
                    <a:pt x="270" y="130"/>
                  </a:lnTo>
                  <a:lnTo>
                    <a:pt x="270" y="130"/>
                  </a:lnTo>
                  <a:lnTo>
                    <a:pt x="277" y="128"/>
                  </a:lnTo>
                  <a:lnTo>
                    <a:pt x="279" y="125"/>
                  </a:lnTo>
                  <a:lnTo>
                    <a:pt x="286" y="123"/>
                  </a:lnTo>
                  <a:lnTo>
                    <a:pt x="291" y="123"/>
                  </a:lnTo>
                  <a:lnTo>
                    <a:pt x="296" y="121"/>
                  </a:lnTo>
                  <a:lnTo>
                    <a:pt x="305" y="123"/>
                  </a:lnTo>
                  <a:lnTo>
                    <a:pt x="315" y="118"/>
                  </a:lnTo>
                  <a:lnTo>
                    <a:pt x="320" y="118"/>
                  </a:lnTo>
                  <a:lnTo>
                    <a:pt x="322" y="121"/>
                  </a:lnTo>
                  <a:lnTo>
                    <a:pt x="327" y="116"/>
                  </a:lnTo>
                  <a:lnTo>
                    <a:pt x="331" y="116"/>
                  </a:lnTo>
                  <a:lnTo>
                    <a:pt x="334" y="114"/>
                  </a:lnTo>
                  <a:lnTo>
                    <a:pt x="341" y="114"/>
                  </a:lnTo>
                  <a:lnTo>
                    <a:pt x="348" y="116"/>
                  </a:lnTo>
                  <a:lnTo>
                    <a:pt x="355" y="114"/>
                  </a:lnTo>
                  <a:lnTo>
                    <a:pt x="357" y="116"/>
                  </a:lnTo>
                  <a:lnTo>
                    <a:pt x="357" y="121"/>
                  </a:lnTo>
                  <a:lnTo>
                    <a:pt x="360" y="123"/>
                  </a:lnTo>
                  <a:lnTo>
                    <a:pt x="365" y="121"/>
                  </a:lnTo>
                  <a:lnTo>
                    <a:pt x="365" y="116"/>
                  </a:lnTo>
                  <a:lnTo>
                    <a:pt x="365" y="111"/>
                  </a:lnTo>
                  <a:lnTo>
                    <a:pt x="360" y="104"/>
                  </a:lnTo>
                  <a:lnTo>
                    <a:pt x="355" y="102"/>
                  </a:lnTo>
                  <a:lnTo>
                    <a:pt x="355" y="99"/>
                  </a:lnTo>
                  <a:lnTo>
                    <a:pt x="355" y="95"/>
                  </a:lnTo>
                  <a:lnTo>
                    <a:pt x="357" y="88"/>
                  </a:lnTo>
                  <a:lnTo>
                    <a:pt x="355" y="85"/>
                  </a:lnTo>
                  <a:lnTo>
                    <a:pt x="350" y="85"/>
                  </a:lnTo>
                  <a:lnTo>
                    <a:pt x="350" y="80"/>
                  </a:lnTo>
                  <a:lnTo>
                    <a:pt x="350" y="76"/>
                  </a:lnTo>
                  <a:lnTo>
                    <a:pt x="350" y="69"/>
                  </a:lnTo>
                  <a:lnTo>
                    <a:pt x="348" y="64"/>
                  </a:lnTo>
                  <a:lnTo>
                    <a:pt x="348" y="62"/>
                  </a:lnTo>
                  <a:lnTo>
                    <a:pt x="353" y="62"/>
                  </a:lnTo>
                  <a:lnTo>
                    <a:pt x="355" y="57"/>
                  </a:lnTo>
                  <a:lnTo>
                    <a:pt x="357" y="54"/>
                  </a:lnTo>
                  <a:lnTo>
                    <a:pt x="355" y="52"/>
                  </a:lnTo>
                  <a:lnTo>
                    <a:pt x="355" y="52"/>
                  </a:lnTo>
                  <a:lnTo>
                    <a:pt x="355" y="50"/>
                  </a:lnTo>
                  <a:lnTo>
                    <a:pt x="350" y="47"/>
                  </a:lnTo>
                  <a:lnTo>
                    <a:pt x="348" y="47"/>
                  </a:lnTo>
                  <a:lnTo>
                    <a:pt x="341" y="47"/>
                  </a:lnTo>
                  <a:lnTo>
                    <a:pt x="334" y="43"/>
                  </a:lnTo>
                  <a:lnTo>
                    <a:pt x="334" y="35"/>
                  </a:lnTo>
                  <a:lnTo>
                    <a:pt x="336" y="28"/>
                  </a:lnTo>
                  <a:lnTo>
                    <a:pt x="334" y="24"/>
                  </a:lnTo>
                  <a:lnTo>
                    <a:pt x="329" y="24"/>
                  </a:lnTo>
                  <a:lnTo>
                    <a:pt x="329" y="21"/>
                  </a:lnTo>
                  <a:lnTo>
                    <a:pt x="327" y="17"/>
                  </a:lnTo>
                  <a:lnTo>
                    <a:pt x="322" y="17"/>
                  </a:lnTo>
                  <a:lnTo>
                    <a:pt x="315" y="9"/>
                  </a:lnTo>
                  <a:lnTo>
                    <a:pt x="310" y="9"/>
                  </a:lnTo>
                  <a:lnTo>
                    <a:pt x="308" y="12"/>
                  </a:lnTo>
                  <a:lnTo>
                    <a:pt x="305" y="12"/>
                  </a:lnTo>
                  <a:lnTo>
                    <a:pt x="301" y="9"/>
                  </a:lnTo>
                  <a:lnTo>
                    <a:pt x="298" y="12"/>
                  </a:lnTo>
                  <a:lnTo>
                    <a:pt x="296" y="12"/>
                  </a:lnTo>
                  <a:lnTo>
                    <a:pt x="296" y="7"/>
                  </a:lnTo>
                  <a:lnTo>
                    <a:pt x="294" y="7"/>
                  </a:lnTo>
                  <a:lnTo>
                    <a:pt x="291" y="9"/>
                  </a:lnTo>
                  <a:lnTo>
                    <a:pt x="289" y="14"/>
                  </a:lnTo>
                  <a:lnTo>
                    <a:pt x="284" y="17"/>
                  </a:lnTo>
                  <a:lnTo>
                    <a:pt x="277" y="21"/>
                  </a:lnTo>
                  <a:lnTo>
                    <a:pt x="277" y="24"/>
                  </a:lnTo>
                  <a:lnTo>
                    <a:pt x="270" y="24"/>
                  </a:lnTo>
                  <a:lnTo>
                    <a:pt x="268" y="26"/>
                  </a:lnTo>
                  <a:lnTo>
                    <a:pt x="258" y="24"/>
                  </a:lnTo>
                  <a:lnTo>
                    <a:pt x="256" y="24"/>
                  </a:lnTo>
                  <a:lnTo>
                    <a:pt x="253" y="24"/>
                  </a:lnTo>
                  <a:lnTo>
                    <a:pt x="253" y="21"/>
                  </a:lnTo>
                  <a:lnTo>
                    <a:pt x="249" y="24"/>
                  </a:lnTo>
                  <a:lnTo>
                    <a:pt x="242" y="24"/>
                  </a:lnTo>
                  <a:lnTo>
                    <a:pt x="232" y="26"/>
                  </a:lnTo>
                  <a:lnTo>
                    <a:pt x="225" y="26"/>
                  </a:lnTo>
                  <a:lnTo>
                    <a:pt x="220" y="21"/>
                  </a:lnTo>
                  <a:lnTo>
                    <a:pt x="218" y="24"/>
                  </a:lnTo>
                  <a:lnTo>
                    <a:pt x="211" y="21"/>
                  </a:lnTo>
                  <a:lnTo>
                    <a:pt x="206" y="19"/>
                  </a:lnTo>
                  <a:lnTo>
                    <a:pt x="199" y="14"/>
                  </a:lnTo>
                  <a:lnTo>
                    <a:pt x="197" y="14"/>
                  </a:lnTo>
                  <a:lnTo>
                    <a:pt x="197" y="17"/>
                  </a:lnTo>
                  <a:lnTo>
                    <a:pt x="192" y="17"/>
                  </a:lnTo>
                  <a:lnTo>
                    <a:pt x="190" y="12"/>
                  </a:lnTo>
                  <a:lnTo>
                    <a:pt x="187" y="7"/>
                  </a:lnTo>
                  <a:lnTo>
                    <a:pt x="185" y="5"/>
                  </a:lnTo>
                  <a:lnTo>
                    <a:pt x="182" y="5"/>
                  </a:lnTo>
                  <a:lnTo>
                    <a:pt x="178" y="9"/>
                  </a:lnTo>
                  <a:lnTo>
                    <a:pt x="175" y="9"/>
                  </a:lnTo>
                  <a:lnTo>
                    <a:pt x="173" y="9"/>
                  </a:lnTo>
                  <a:lnTo>
                    <a:pt x="166" y="2"/>
                  </a:lnTo>
                  <a:lnTo>
                    <a:pt x="166" y="0"/>
                  </a:lnTo>
                  <a:lnTo>
                    <a:pt x="164" y="0"/>
                  </a:lnTo>
                  <a:lnTo>
                    <a:pt x="159" y="2"/>
                  </a:lnTo>
                  <a:lnTo>
                    <a:pt x="154" y="2"/>
                  </a:lnTo>
                  <a:lnTo>
                    <a:pt x="149" y="0"/>
                  </a:lnTo>
                  <a:lnTo>
                    <a:pt x="147" y="2"/>
                  </a:lnTo>
                  <a:lnTo>
                    <a:pt x="135" y="0"/>
                  </a:lnTo>
                  <a:lnTo>
                    <a:pt x="130" y="2"/>
                  </a:lnTo>
                  <a:lnTo>
                    <a:pt x="121" y="7"/>
                  </a:lnTo>
                  <a:lnTo>
                    <a:pt x="119" y="7"/>
                  </a:lnTo>
                  <a:lnTo>
                    <a:pt x="109" y="7"/>
                  </a:lnTo>
                  <a:lnTo>
                    <a:pt x="107" y="12"/>
                  </a:lnTo>
                  <a:lnTo>
                    <a:pt x="104" y="12"/>
                  </a:lnTo>
                  <a:lnTo>
                    <a:pt x="102" y="14"/>
                  </a:lnTo>
                  <a:lnTo>
                    <a:pt x="100" y="17"/>
                  </a:lnTo>
                  <a:lnTo>
                    <a:pt x="97" y="21"/>
                  </a:lnTo>
                  <a:lnTo>
                    <a:pt x="95" y="24"/>
                  </a:lnTo>
                  <a:lnTo>
                    <a:pt x="95" y="24"/>
                  </a:lnTo>
                  <a:lnTo>
                    <a:pt x="88" y="26"/>
                  </a:lnTo>
                  <a:lnTo>
                    <a:pt x="78" y="21"/>
                  </a:lnTo>
                  <a:lnTo>
                    <a:pt x="74" y="21"/>
                  </a:lnTo>
                  <a:lnTo>
                    <a:pt x="71" y="24"/>
                  </a:lnTo>
                  <a:lnTo>
                    <a:pt x="67" y="21"/>
                  </a:lnTo>
                  <a:lnTo>
                    <a:pt x="62" y="24"/>
                  </a:lnTo>
                  <a:lnTo>
                    <a:pt x="57" y="24"/>
                  </a:lnTo>
                  <a:lnTo>
                    <a:pt x="52" y="24"/>
                  </a:lnTo>
                  <a:lnTo>
                    <a:pt x="52" y="26"/>
                  </a:lnTo>
                  <a:lnTo>
                    <a:pt x="55" y="33"/>
                  </a:lnTo>
                  <a:lnTo>
                    <a:pt x="62" y="33"/>
                  </a:lnTo>
                  <a:lnTo>
                    <a:pt x="67" y="33"/>
                  </a:lnTo>
                  <a:lnTo>
                    <a:pt x="67" y="35"/>
                  </a:lnTo>
                  <a:lnTo>
                    <a:pt x="57" y="35"/>
                  </a:lnTo>
                  <a:lnTo>
                    <a:pt x="50" y="38"/>
                  </a:lnTo>
                  <a:lnTo>
                    <a:pt x="48" y="43"/>
                  </a:lnTo>
                  <a:lnTo>
                    <a:pt x="48" y="43"/>
                  </a:lnTo>
                  <a:lnTo>
                    <a:pt x="52" y="43"/>
                  </a:lnTo>
                  <a:lnTo>
                    <a:pt x="55" y="45"/>
                  </a:lnTo>
                  <a:lnTo>
                    <a:pt x="50" y="45"/>
                  </a:lnTo>
                  <a:lnTo>
                    <a:pt x="41" y="45"/>
                  </a:lnTo>
                  <a:lnTo>
                    <a:pt x="38" y="43"/>
                  </a:lnTo>
                  <a:lnTo>
                    <a:pt x="33" y="45"/>
                  </a:lnTo>
                  <a:lnTo>
                    <a:pt x="31" y="43"/>
                  </a:lnTo>
                  <a:lnTo>
                    <a:pt x="29" y="43"/>
                  </a:lnTo>
                  <a:lnTo>
                    <a:pt x="24" y="47"/>
                  </a:lnTo>
                  <a:lnTo>
                    <a:pt x="22" y="47"/>
                  </a:lnTo>
                  <a:lnTo>
                    <a:pt x="17" y="43"/>
                  </a:lnTo>
                  <a:lnTo>
                    <a:pt x="12" y="43"/>
                  </a:lnTo>
                  <a:lnTo>
                    <a:pt x="3" y="50"/>
                  </a:lnTo>
                  <a:lnTo>
                    <a:pt x="0" y="54"/>
                  </a:lnTo>
                  <a:lnTo>
                    <a:pt x="0" y="57"/>
                  </a:lnTo>
                  <a:lnTo>
                    <a:pt x="0" y="59"/>
                  </a:lnTo>
                  <a:lnTo>
                    <a:pt x="0" y="64"/>
                  </a:lnTo>
                  <a:lnTo>
                    <a:pt x="0" y="66"/>
                  </a:lnTo>
                  <a:lnTo>
                    <a:pt x="0" y="69"/>
                  </a:lnTo>
                  <a:lnTo>
                    <a:pt x="5" y="66"/>
                  </a:lnTo>
                  <a:lnTo>
                    <a:pt x="7" y="66"/>
                  </a:lnTo>
                  <a:lnTo>
                    <a:pt x="12" y="66"/>
                  </a:lnTo>
                  <a:lnTo>
                    <a:pt x="17" y="66"/>
                  </a:lnTo>
                  <a:lnTo>
                    <a:pt x="12" y="71"/>
                  </a:lnTo>
                  <a:lnTo>
                    <a:pt x="12" y="73"/>
                  </a:lnTo>
                  <a:lnTo>
                    <a:pt x="15" y="76"/>
                  </a:lnTo>
                  <a:lnTo>
                    <a:pt x="15" y="78"/>
                  </a:lnTo>
                  <a:lnTo>
                    <a:pt x="15" y="80"/>
                  </a:lnTo>
                  <a:lnTo>
                    <a:pt x="15" y="83"/>
                  </a:lnTo>
                  <a:lnTo>
                    <a:pt x="19" y="80"/>
                  </a:lnTo>
                  <a:lnTo>
                    <a:pt x="19" y="80"/>
                  </a:lnTo>
                  <a:lnTo>
                    <a:pt x="17" y="85"/>
                  </a:lnTo>
                  <a:lnTo>
                    <a:pt x="12" y="88"/>
                  </a:lnTo>
                  <a:lnTo>
                    <a:pt x="12" y="88"/>
                  </a:lnTo>
                  <a:lnTo>
                    <a:pt x="17" y="88"/>
                  </a:lnTo>
                  <a:lnTo>
                    <a:pt x="12" y="90"/>
                  </a:lnTo>
                  <a:lnTo>
                    <a:pt x="12" y="95"/>
                  </a:lnTo>
                  <a:lnTo>
                    <a:pt x="10" y="95"/>
                  </a:lnTo>
                  <a:lnTo>
                    <a:pt x="7" y="90"/>
                  </a:lnTo>
                  <a:lnTo>
                    <a:pt x="5" y="88"/>
                  </a:lnTo>
                  <a:lnTo>
                    <a:pt x="5" y="92"/>
                  </a:lnTo>
                  <a:lnTo>
                    <a:pt x="7" y="95"/>
                  </a:lnTo>
                  <a:lnTo>
                    <a:pt x="5" y="97"/>
                  </a:lnTo>
                  <a:lnTo>
                    <a:pt x="5" y="99"/>
                  </a:lnTo>
                  <a:lnTo>
                    <a:pt x="7" y="102"/>
                  </a:lnTo>
                  <a:lnTo>
                    <a:pt x="10" y="99"/>
                  </a:lnTo>
                  <a:lnTo>
                    <a:pt x="15" y="104"/>
                  </a:lnTo>
                  <a:lnTo>
                    <a:pt x="17" y="104"/>
                  </a:lnTo>
                  <a:lnTo>
                    <a:pt x="22" y="106"/>
                  </a:lnTo>
                  <a:lnTo>
                    <a:pt x="22" y="111"/>
                  </a:lnTo>
                  <a:lnTo>
                    <a:pt x="19" y="114"/>
                  </a:lnTo>
                  <a:lnTo>
                    <a:pt x="22" y="116"/>
                  </a:lnTo>
                  <a:lnTo>
                    <a:pt x="22" y="118"/>
                  </a:lnTo>
                  <a:lnTo>
                    <a:pt x="24" y="118"/>
                  </a:lnTo>
                  <a:lnTo>
                    <a:pt x="29" y="123"/>
                  </a:lnTo>
                  <a:lnTo>
                    <a:pt x="29" y="128"/>
                  </a:lnTo>
                  <a:lnTo>
                    <a:pt x="24" y="125"/>
                  </a:lnTo>
                  <a:lnTo>
                    <a:pt x="24" y="128"/>
                  </a:lnTo>
                  <a:lnTo>
                    <a:pt x="26" y="130"/>
                  </a:lnTo>
                  <a:lnTo>
                    <a:pt x="33" y="128"/>
                  </a:lnTo>
                  <a:lnTo>
                    <a:pt x="41" y="128"/>
                  </a:lnTo>
                  <a:lnTo>
                    <a:pt x="41" y="130"/>
                  </a:lnTo>
                  <a:lnTo>
                    <a:pt x="38" y="133"/>
                  </a:lnTo>
                  <a:lnTo>
                    <a:pt x="33" y="135"/>
                  </a:lnTo>
                  <a:lnTo>
                    <a:pt x="26" y="133"/>
                  </a:lnTo>
                  <a:lnTo>
                    <a:pt x="26" y="135"/>
                  </a:lnTo>
                  <a:lnTo>
                    <a:pt x="29" y="137"/>
                  </a:lnTo>
                  <a:lnTo>
                    <a:pt x="31" y="135"/>
                  </a:lnTo>
                  <a:lnTo>
                    <a:pt x="36" y="135"/>
                  </a:lnTo>
                  <a:lnTo>
                    <a:pt x="38" y="135"/>
                  </a:lnTo>
                  <a:lnTo>
                    <a:pt x="38" y="137"/>
                  </a:lnTo>
                  <a:lnTo>
                    <a:pt x="41" y="137"/>
                  </a:lnTo>
                  <a:lnTo>
                    <a:pt x="43" y="135"/>
                  </a:lnTo>
                  <a:lnTo>
                    <a:pt x="45" y="133"/>
                  </a:lnTo>
                  <a:lnTo>
                    <a:pt x="48" y="133"/>
                  </a:lnTo>
                  <a:lnTo>
                    <a:pt x="50" y="135"/>
                  </a:lnTo>
                  <a:lnTo>
                    <a:pt x="52" y="135"/>
                  </a:lnTo>
                  <a:lnTo>
                    <a:pt x="57" y="137"/>
                  </a:lnTo>
                  <a:lnTo>
                    <a:pt x="57" y="135"/>
                  </a:lnTo>
                  <a:lnTo>
                    <a:pt x="62" y="135"/>
                  </a:lnTo>
                  <a:lnTo>
                    <a:pt x="59" y="137"/>
                  </a:lnTo>
                  <a:lnTo>
                    <a:pt x="59" y="137"/>
                  </a:lnTo>
                  <a:lnTo>
                    <a:pt x="62" y="140"/>
                  </a:lnTo>
                  <a:lnTo>
                    <a:pt x="62" y="142"/>
                  </a:lnTo>
                  <a:lnTo>
                    <a:pt x="67" y="147"/>
                  </a:lnTo>
                  <a:lnTo>
                    <a:pt x="67" y="147"/>
                  </a:lnTo>
                  <a:lnTo>
                    <a:pt x="71" y="147"/>
                  </a:lnTo>
                  <a:lnTo>
                    <a:pt x="76" y="147"/>
                  </a:lnTo>
                  <a:lnTo>
                    <a:pt x="78" y="144"/>
                  </a:lnTo>
                  <a:lnTo>
                    <a:pt x="83" y="144"/>
                  </a:lnTo>
                  <a:lnTo>
                    <a:pt x="85" y="142"/>
                  </a:lnTo>
                  <a:lnTo>
                    <a:pt x="88" y="144"/>
                  </a:lnTo>
                  <a:lnTo>
                    <a:pt x="90" y="144"/>
                  </a:lnTo>
                  <a:lnTo>
                    <a:pt x="90" y="140"/>
                  </a:lnTo>
                  <a:lnTo>
                    <a:pt x="93" y="137"/>
                  </a:lnTo>
                  <a:lnTo>
                    <a:pt x="90" y="133"/>
                  </a:lnTo>
                  <a:lnTo>
                    <a:pt x="100" y="130"/>
                  </a:lnTo>
                  <a:lnTo>
                    <a:pt x="107" y="133"/>
                  </a:lnTo>
                  <a:lnTo>
                    <a:pt x="116" y="137"/>
                  </a:lnTo>
                  <a:lnTo>
                    <a:pt x="121" y="137"/>
                  </a:lnTo>
                  <a:lnTo>
                    <a:pt x="126" y="144"/>
                  </a:lnTo>
                  <a:lnTo>
                    <a:pt x="133" y="149"/>
                  </a:lnTo>
                  <a:lnTo>
                    <a:pt x="152" y="147"/>
                  </a:lnTo>
                  <a:lnTo>
                    <a:pt x="156" y="144"/>
                  </a:lnTo>
                  <a:lnTo>
                    <a:pt x="159" y="144"/>
                  </a:lnTo>
                  <a:lnTo>
                    <a:pt x="159" y="144"/>
                  </a:lnTo>
                  <a:lnTo>
                    <a:pt x="161" y="144"/>
                  </a:lnTo>
                  <a:lnTo>
                    <a:pt x="161" y="140"/>
                  </a:lnTo>
                  <a:lnTo>
                    <a:pt x="171" y="130"/>
                  </a:lnTo>
                  <a:lnTo>
                    <a:pt x="173" y="130"/>
                  </a:lnTo>
                  <a:lnTo>
                    <a:pt x="182" y="133"/>
                  </a:lnTo>
                  <a:lnTo>
                    <a:pt x="187" y="135"/>
                  </a:lnTo>
                  <a:lnTo>
                    <a:pt x="192" y="133"/>
                  </a:lnTo>
                  <a:lnTo>
                    <a:pt x="194" y="133"/>
                  </a:lnTo>
                  <a:lnTo>
                    <a:pt x="199" y="128"/>
                  </a:lnTo>
                  <a:lnTo>
                    <a:pt x="201" y="130"/>
                  </a:lnTo>
                  <a:lnTo>
                    <a:pt x="201" y="133"/>
                  </a:lnTo>
                  <a:lnTo>
                    <a:pt x="199" y="137"/>
                  </a:lnTo>
                  <a:lnTo>
                    <a:pt x="194" y="140"/>
                  </a:lnTo>
                  <a:lnTo>
                    <a:pt x="194" y="142"/>
                  </a:lnTo>
                  <a:lnTo>
                    <a:pt x="199" y="147"/>
                  </a:lnTo>
                  <a:lnTo>
                    <a:pt x="197" y="149"/>
                  </a:lnTo>
                  <a:lnTo>
                    <a:pt x="201" y="151"/>
                  </a:lnTo>
                  <a:lnTo>
                    <a:pt x="206" y="14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86" name="Freeform 890"/>
            <p:cNvSpPr>
              <a:spLocks/>
            </p:cNvSpPr>
            <p:nvPr/>
          </p:nvSpPr>
          <p:spPr bwMode="auto">
            <a:xfrm>
              <a:off x="6588842" y="3812454"/>
              <a:ext cx="161842" cy="153709"/>
            </a:xfrm>
            <a:custGeom>
              <a:avLst/>
              <a:gdLst>
                <a:gd name="T0" fmla="*/ 190 w 199"/>
                <a:gd name="T1" fmla="*/ 158 h 189"/>
                <a:gd name="T2" fmla="*/ 183 w 199"/>
                <a:gd name="T3" fmla="*/ 144 h 189"/>
                <a:gd name="T4" fmla="*/ 180 w 199"/>
                <a:gd name="T5" fmla="*/ 134 h 189"/>
                <a:gd name="T6" fmla="*/ 180 w 199"/>
                <a:gd name="T7" fmla="*/ 120 h 189"/>
                <a:gd name="T8" fmla="*/ 173 w 199"/>
                <a:gd name="T9" fmla="*/ 111 h 189"/>
                <a:gd name="T10" fmla="*/ 168 w 199"/>
                <a:gd name="T11" fmla="*/ 111 h 189"/>
                <a:gd name="T12" fmla="*/ 149 w 199"/>
                <a:gd name="T13" fmla="*/ 101 h 189"/>
                <a:gd name="T14" fmla="*/ 142 w 199"/>
                <a:gd name="T15" fmla="*/ 99 h 189"/>
                <a:gd name="T16" fmla="*/ 142 w 199"/>
                <a:gd name="T17" fmla="*/ 94 h 189"/>
                <a:gd name="T18" fmla="*/ 140 w 199"/>
                <a:gd name="T19" fmla="*/ 87 h 189"/>
                <a:gd name="T20" fmla="*/ 135 w 199"/>
                <a:gd name="T21" fmla="*/ 82 h 189"/>
                <a:gd name="T22" fmla="*/ 131 w 199"/>
                <a:gd name="T23" fmla="*/ 80 h 189"/>
                <a:gd name="T24" fmla="*/ 131 w 199"/>
                <a:gd name="T25" fmla="*/ 75 h 189"/>
                <a:gd name="T26" fmla="*/ 131 w 199"/>
                <a:gd name="T27" fmla="*/ 71 h 189"/>
                <a:gd name="T28" fmla="*/ 133 w 199"/>
                <a:gd name="T29" fmla="*/ 61 h 189"/>
                <a:gd name="T30" fmla="*/ 138 w 199"/>
                <a:gd name="T31" fmla="*/ 56 h 189"/>
                <a:gd name="T32" fmla="*/ 140 w 199"/>
                <a:gd name="T33" fmla="*/ 47 h 189"/>
                <a:gd name="T34" fmla="*/ 138 w 199"/>
                <a:gd name="T35" fmla="*/ 40 h 189"/>
                <a:gd name="T36" fmla="*/ 145 w 199"/>
                <a:gd name="T37" fmla="*/ 37 h 189"/>
                <a:gd name="T38" fmla="*/ 142 w 199"/>
                <a:gd name="T39" fmla="*/ 37 h 189"/>
                <a:gd name="T40" fmla="*/ 135 w 199"/>
                <a:gd name="T41" fmla="*/ 35 h 189"/>
                <a:gd name="T42" fmla="*/ 126 w 199"/>
                <a:gd name="T43" fmla="*/ 30 h 189"/>
                <a:gd name="T44" fmla="*/ 119 w 199"/>
                <a:gd name="T45" fmla="*/ 28 h 189"/>
                <a:gd name="T46" fmla="*/ 116 w 199"/>
                <a:gd name="T47" fmla="*/ 21 h 189"/>
                <a:gd name="T48" fmla="*/ 112 w 199"/>
                <a:gd name="T49" fmla="*/ 16 h 189"/>
                <a:gd name="T50" fmla="*/ 109 w 199"/>
                <a:gd name="T51" fmla="*/ 7 h 189"/>
                <a:gd name="T52" fmla="*/ 100 w 199"/>
                <a:gd name="T53" fmla="*/ 9 h 189"/>
                <a:gd name="T54" fmla="*/ 97 w 199"/>
                <a:gd name="T55" fmla="*/ 2 h 189"/>
                <a:gd name="T56" fmla="*/ 88 w 199"/>
                <a:gd name="T57" fmla="*/ 2 h 189"/>
                <a:gd name="T58" fmla="*/ 74 w 199"/>
                <a:gd name="T59" fmla="*/ 0 h 189"/>
                <a:gd name="T60" fmla="*/ 67 w 199"/>
                <a:gd name="T61" fmla="*/ 2 h 189"/>
                <a:gd name="T62" fmla="*/ 62 w 199"/>
                <a:gd name="T63" fmla="*/ 7 h 189"/>
                <a:gd name="T64" fmla="*/ 57 w 199"/>
                <a:gd name="T65" fmla="*/ 11 h 189"/>
                <a:gd name="T66" fmla="*/ 45 w 199"/>
                <a:gd name="T67" fmla="*/ 16 h 189"/>
                <a:gd name="T68" fmla="*/ 41 w 199"/>
                <a:gd name="T69" fmla="*/ 30 h 189"/>
                <a:gd name="T70" fmla="*/ 45 w 199"/>
                <a:gd name="T71" fmla="*/ 45 h 189"/>
                <a:gd name="T72" fmla="*/ 43 w 199"/>
                <a:gd name="T73" fmla="*/ 54 h 189"/>
                <a:gd name="T74" fmla="*/ 38 w 199"/>
                <a:gd name="T75" fmla="*/ 66 h 189"/>
                <a:gd name="T76" fmla="*/ 0 w 199"/>
                <a:gd name="T77" fmla="*/ 94 h 189"/>
                <a:gd name="T78" fmla="*/ 0 w 199"/>
                <a:gd name="T79" fmla="*/ 94 h 189"/>
                <a:gd name="T80" fmla="*/ 29 w 199"/>
                <a:gd name="T81" fmla="*/ 123 h 189"/>
                <a:gd name="T82" fmla="*/ 164 w 199"/>
                <a:gd name="T83" fmla="*/ 189 h 189"/>
                <a:gd name="T84" fmla="*/ 171 w 199"/>
                <a:gd name="T85" fmla="*/ 170 h 189"/>
                <a:gd name="T86" fmla="*/ 187 w 199"/>
                <a:gd name="T87" fmla="*/ 170 h 189"/>
                <a:gd name="T88" fmla="*/ 194 w 199"/>
                <a:gd name="T89" fmla="*/ 168 h 189"/>
                <a:gd name="T90" fmla="*/ 199 w 199"/>
                <a:gd name="T91" fmla="*/ 163 h 189"/>
                <a:gd name="T92" fmla="*/ 192 w 199"/>
                <a:gd name="T93" fmla="*/ 16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9" h="189">
                  <a:moveTo>
                    <a:pt x="192" y="160"/>
                  </a:moveTo>
                  <a:lnTo>
                    <a:pt x="190" y="158"/>
                  </a:lnTo>
                  <a:lnTo>
                    <a:pt x="187" y="144"/>
                  </a:lnTo>
                  <a:lnTo>
                    <a:pt x="183" y="144"/>
                  </a:lnTo>
                  <a:lnTo>
                    <a:pt x="180" y="139"/>
                  </a:lnTo>
                  <a:lnTo>
                    <a:pt x="180" y="134"/>
                  </a:lnTo>
                  <a:lnTo>
                    <a:pt x="185" y="130"/>
                  </a:lnTo>
                  <a:lnTo>
                    <a:pt x="180" y="120"/>
                  </a:lnTo>
                  <a:lnTo>
                    <a:pt x="175" y="118"/>
                  </a:lnTo>
                  <a:lnTo>
                    <a:pt x="173" y="111"/>
                  </a:lnTo>
                  <a:lnTo>
                    <a:pt x="171" y="111"/>
                  </a:lnTo>
                  <a:lnTo>
                    <a:pt x="168" y="111"/>
                  </a:lnTo>
                  <a:lnTo>
                    <a:pt x="152" y="101"/>
                  </a:lnTo>
                  <a:lnTo>
                    <a:pt x="149" y="101"/>
                  </a:lnTo>
                  <a:lnTo>
                    <a:pt x="147" y="101"/>
                  </a:lnTo>
                  <a:lnTo>
                    <a:pt x="142" y="99"/>
                  </a:lnTo>
                  <a:lnTo>
                    <a:pt x="145" y="97"/>
                  </a:lnTo>
                  <a:lnTo>
                    <a:pt x="142" y="94"/>
                  </a:lnTo>
                  <a:lnTo>
                    <a:pt x="145" y="92"/>
                  </a:lnTo>
                  <a:lnTo>
                    <a:pt x="140" y="87"/>
                  </a:lnTo>
                  <a:lnTo>
                    <a:pt x="140" y="85"/>
                  </a:lnTo>
                  <a:lnTo>
                    <a:pt x="135" y="82"/>
                  </a:lnTo>
                  <a:lnTo>
                    <a:pt x="133" y="80"/>
                  </a:lnTo>
                  <a:lnTo>
                    <a:pt x="131" y="80"/>
                  </a:lnTo>
                  <a:lnTo>
                    <a:pt x="131" y="78"/>
                  </a:lnTo>
                  <a:lnTo>
                    <a:pt x="131" y="75"/>
                  </a:lnTo>
                  <a:lnTo>
                    <a:pt x="131" y="73"/>
                  </a:lnTo>
                  <a:lnTo>
                    <a:pt x="131" y="71"/>
                  </a:lnTo>
                  <a:lnTo>
                    <a:pt x="131" y="63"/>
                  </a:lnTo>
                  <a:lnTo>
                    <a:pt x="133" y="61"/>
                  </a:lnTo>
                  <a:lnTo>
                    <a:pt x="135" y="54"/>
                  </a:lnTo>
                  <a:lnTo>
                    <a:pt x="138" y="56"/>
                  </a:lnTo>
                  <a:lnTo>
                    <a:pt x="140" y="54"/>
                  </a:lnTo>
                  <a:lnTo>
                    <a:pt x="140" y="47"/>
                  </a:lnTo>
                  <a:lnTo>
                    <a:pt x="138" y="45"/>
                  </a:lnTo>
                  <a:lnTo>
                    <a:pt x="138" y="40"/>
                  </a:lnTo>
                  <a:lnTo>
                    <a:pt x="140" y="40"/>
                  </a:lnTo>
                  <a:lnTo>
                    <a:pt x="145" y="37"/>
                  </a:lnTo>
                  <a:lnTo>
                    <a:pt x="145" y="37"/>
                  </a:lnTo>
                  <a:lnTo>
                    <a:pt x="142" y="37"/>
                  </a:lnTo>
                  <a:lnTo>
                    <a:pt x="140" y="35"/>
                  </a:lnTo>
                  <a:lnTo>
                    <a:pt x="135" y="35"/>
                  </a:lnTo>
                  <a:lnTo>
                    <a:pt x="133" y="35"/>
                  </a:lnTo>
                  <a:lnTo>
                    <a:pt x="126" y="30"/>
                  </a:lnTo>
                  <a:lnTo>
                    <a:pt x="123" y="30"/>
                  </a:lnTo>
                  <a:lnTo>
                    <a:pt x="119" y="28"/>
                  </a:lnTo>
                  <a:lnTo>
                    <a:pt x="119" y="23"/>
                  </a:lnTo>
                  <a:lnTo>
                    <a:pt x="116" y="21"/>
                  </a:lnTo>
                  <a:lnTo>
                    <a:pt x="112" y="19"/>
                  </a:lnTo>
                  <a:lnTo>
                    <a:pt x="112" y="16"/>
                  </a:lnTo>
                  <a:lnTo>
                    <a:pt x="112" y="11"/>
                  </a:lnTo>
                  <a:lnTo>
                    <a:pt x="109" y="7"/>
                  </a:lnTo>
                  <a:lnTo>
                    <a:pt x="105" y="7"/>
                  </a:lnTo>
                  <a:lnTo>
                    <a:pt x="100" y="9"/>
                  </a:lnTo>
                  <a:lnTo>
                    <a:pt x="97" y="7"/>
                  </a:lnTo>
                  <a:lnTo>
                    <a:pt x="97" y="2"/>
                  </a:lnTo>
                  <a:lnTo>
                    <a:pt x="95" y="0"/>
                  </a:lnTo>
                  <a:lnTo>
                    <a:pt x="88" y="2"/>
                  </a:lnTo>
                  <a:lnTo>
                    <a:pt x="81" y="0"/>
                  </a:lnTo>
                  <a:lnTo>
                    <a:pt x="74" y="0"/>
                  </a:lnTo>
                  <a:lnTo>
                    <a:pt x="71" y="2"/>
                  </a:lnTo>
                  <a:lnTo>
                    <a:pt x="67" y="2"/>
                  </a:lnTo>
                  <a:lnTo>
                    <a:pt x="62" y="7"/>
                  </a:lnTo>
                  <a:lnTo>
                    <a:pt x="62" y="7"/>
                  </a:lnTo>
                  <a:lnTo>
                    <a:pt x="60" y="11"/>
                  </a:lnTo>
                  <a:lnTo>
                    <a:pt x="57" y="11"/>
                  </a:lnTo>
                  <a:lnTo>
                    <a:pt x="53" y="16"/>
                  </a:lnTo>
                  <a:lnTo>
                    <a:pt x="45" y="16"/>
                  </a:lnTo>
                  <a:lnTo>
                    <a:pt x="41" y="23"/>
                  </a:lnTo>
                  <a:lnTo>
                    <a:pt x="41" y="30"/>
                  </a:lnTo>
                  <a:lnTo>
                    <a:pt x="45" y="37"/>
                  </a:lnTo>
                  <a:lnTo>
                    <a:pt x="45" y="45"/>
                  </a:lnTo>
                  <a:lnTo>
                    <a:pt x="41" y="52"/>
                  </a:lnTo>
                  <a:lnTo>
                    <a:pt x="43" y="54"/>
                  </a:lnTo>
                  <a:lnTo>
                    <a:pt x="43" y="61"/>
                  </a:lnTo>
                  <a:lnTo>
                    <a:pt x="38" y="66"/>
                  </a:lnTo>
                  <a:lnTo>
                    <a:pt x="38" y="68"/>
                  </a:lnTo>
                  <a:lnTo>
                    <a:pt x="0" y="94"/>
                  </a:lnTo>
                  <a:lnTo>
                    <a:pt x="0" y="94"/>
                  </a:lnTo>
                  <a:lnTo>
                    <a:pt x="0" y="94"/>
                  </a:lnTo>
                  <a:lnTo>
                    <a:pt x="12" y="120"/>
                  </a:lnTo>
                  <a:lnTo>
                    <a:pt x="29" y="123"/>
                  </a:lnTo>
                  <a:lnTo>
                    <a:pt x="123" y="189"/>
                  </a:lnTo>
                  <a:lnTo>
                    <a:pt x="164" y="189"/>
                  </a:lnTo>
                  <a:lnTo>
                    <a:pt x="168" y="182"/>
                  </a:lnTo>
                  <a:lnTo>
                    <a:pt x="171" y="170"/>
                  </a:lnTo>
                  <a:lnTo>
                    <a:pt x="180" y="168"/>
                  </a:lnTo>
                  <a:lnTo>
                    <a:pt x="187" y="170"/>
                  </a:lnTo>
                  <a:lnTo>
                    <a:pt x="192" y="168"/>
                  </a:lnTo>
                  <a:lnTo>
                    <a:pt x="194" y="168"/>
                  </a:lnTo>
                  <a:lnTo>
                    <a:pt x="197" y="163"/>
                  </a:lnTo>
                  <a:lnTo>
                    <a:pt x="199" y="163"/>
                  </a:lnTo>
                  <a:lnTo>
                    <a:pt x="197" y="163"/>
                  </a:lnTo>
                  <a:lnTo>
                    <a:pt x="192" y="16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87" name="Freeform 891"/>
            <p:cNvSpPr>
              <a:spLocks/>
            </p:cNvSpPr>
            <p:nvPr/>
          </p:nvSpPr>
          <p:spPr bwMode="auto">
            <a:xfrm>
              <a:off x="6722220" y="3949083"/>
              <a:ext cx="26839" cy="28464"/>
            </a:xfrm>
            <a:custGeom>
              <a:avLst/>
              <a:gdLst>
                <a:gd name="T0" fmla="*/ 23 w 33"/>
                <a:gd name="T1" fmla="*/ 2 h 35"/>
                <a:gd name="T2" fmla="*/ 16 w 33"/>
                <a:gd name="T3" fmla="*/ 0 h 35"/>
                <a:gd name="T4" fmla="*/ 7 w 33"/>
                <a:gd name="T5" fmla="*/ 2 h 35"/>
                <a:gd name="T6" fmla="*/ 4 w 33"/>
                <a:gd name="T7" fmla="*/ 14 h 35"/>
                <a:gd name="T8" fmla="*/ 0 w 33"/>
                <a:gd name="T9" fmla="*/ 21 h 35"/>
                <a:gd name="T10" fmla="*/ 2 w 33"/>
                <a:gd name="T11" fmla="*/ 21 h 35"/>
                <a:gd name="T12" fmla="*/ 21 w 33"/>
                <a:gd name="T13" fmla="*/ 28 h 35"/>
                <a:gd name="T14" fmla="*/ 21 w 33"/>
                <a:gd name="T15" fmla="*/ 35 h 35"/>
                <a:gd name="T16" fmla="*/ 33 w 33"/>
                <a:gd name="T17" fmla="*/ 28 h 35"/>
                <a:gd name="T18" fmla="*/ 30 w 33"/>
                <a:gd name="T19" fmla="*/ 26 h 35"/>
                <a:gd name="T20" fmla="*/ 33 w 33"/>
                <a:gd name="T21" fmla="*/ 26 h 35"/>
                <a:gd name="T22" fmla="*/ 33 w 33"/>
                <a:gd name="T23" fmla="*/ 26 h 35"/>
                <a:gd name="T24" fmla="*/ 30 w 33"/>
                <a:gd name="T25" fmla="*/ 23 h 35"/>
                <a:gd name="T26" fmla="*/ 30 w 33"/>
                <a:gd name="T27" fmla="*/ 19 h 35"/>
                <a:gd name="T28" fmla="*/ 28 w 33"/>
                <a:gd name="T29" fmla="*/ 16 h 35"/>
                <a:gd name="T30" fmla="*/ 28 w 33"/>
                <a:gd name="T31" fmla="*/ 19 h 35"/>
                <a:gd name="T32" fmla="*/ 21 w 33"/>
                <a:gd name="T33" fmla="*/ 14 h 35"/>
                <a:gd name="T34" fmla="*/ 33 w 33"/>
                <a:gd name="T35" fmla="*/ 11 h 35"/>
                <a:gd name="T36" fmla="*/ 30 w 33"/>
                <a:gd name="T37" fmla="*/ 2 h 35"/>
                <a:gd name="T38" fmla="*/ 30 w 33"/>
                <a:gd name="T39" fmla="*/ 0 h 35"/>
                <a:gd name="T40" fmla="*/ 28 w 33"/>
                <a:gd name="T41" fmla="*/ 0 h 35"/>
                <a:gd name="T42" fmla="*/ 23 w 33"/>
                <a:gd name="T43" fmla="*/ 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35">
                  <a:moveTo>
                    <a:pt x="23" y="2"/>
                  </a:moveTo>
                  <a:lnTo>
                    <a:pt x="16" y="0"/>
                  </a:lnTo>
                  <a:lnTo>
                    <a:pt x="7" y="2"/>
                  </a:lnTo>
                  <a:lnTo>
                    <a:pt x="4" y="14"/>
                  </a:lnTo>
                  <a:lnTo>
                    <a:pt x="0" y="21"/>
                  </a:lnTo>
                  <a:lnTo>
                    <a:pt x="2" y="21"/>
                  </a:lnTo>
                  <a:lnTo>
                    <a:pt x="21" y="28"/>
                  </a:lnTo>
                  <a:lnTo>
                    <a:pt x="21" y="35"/>
                  </a:lnTo>
                  <a:lnTo>
                    <a:pt x="33" y="28"/>
                  </a:lnTo>
                  <a:lnTo>
                    <a:pt x="30" y="26"/>
                  </a:lnTo>
                  <a:lnTo>
                    <a:pt x="33" y="26"/>
                  </a:lnTo>
                  <a:lnTo>
                    <a:pt x="33" y="26"/>
                  </a:lnTo>
                  <a:lnTo>
                    <a:pt x="30" y="23"/>
                  </a:lnTo>
                  <a:lnTo>
                    <a:pt x="30" y="19"/>
                  </a:lnTo>
                  <a:lnTo>
                    <a:pt x="28" y="16"/>
                  </a:lnTo>
                  <a:lnTo>
                    <a:pt x="28" y="19"/>
                  </a:lnTo>
                  <a:lnTo>
                    <a:pt x="21" y="14"/>
                  </a:lnTo>
                  <a:lnTo>
                    <a:pt x="33" y="11"/>
                  </a:lnTo>
                  <a:lnTo>
                    <a:pt x="30" y="2"/>
                  </a:lnTo>
                  <a:lnTo>
                    <a:pt x="30" y="0"/>
                  </a:lnTo>
                  <a:lnTo>
                    <a:pt x="28" y="0"/>
                  </a:lnTo>
                  <a:lnTo>
                    <a:pt x="2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88" name="Freeform 892"/>
            <p:cNvSpPr>
              <a:spLocks/>
            </p:cNvSpPr>
            <p:nvPr/>
          </p:nvSpPr>
          <p:spPr bwMode="auto">
            <a:xfrm>
              <a:off x="6481490" y="3849052"/>
              <a:ext cx="36597" cy="21146"/>
            </a:xfrm>
            <a:custGeom>
              <a:avLst/>
              <a:gdLst>
                <a:gd name="T0" fmla="*/ 43 w 45"/>
                <a:gd name="T1" fmla="*/ 2 h 26"/>
                <a:gd name="T2" fmla="*/ 45 w 45"/>
                <a:gd name="T3" fmla="*/ 0 h 26"/>
                <a:gd name="T4" fmla="*/ 45 w 45"/>
                <a:gd name="T5" fmla="*/ 0 h 26"/>
                <a:gd name="T6" fmla="*/ 43 w 45"/>
                <a:gd name="T7" fmla="*/ 0 h 26"/>
                <a:gd name="T8" fmla="*/ 36 w 45"/>
                <a:gd name="T9" fmla="*/ 2 h 26"/>
                <a:gd name="T10" fmla="*/ 26 w 45"/>
                <a:gd name="T11" fmla="*/ 7 h 26"/>
                <a:gd name="T12" fmla="*/ 21 w 45"/>
                <a:gd name="T13" fmla="*/ 7 h 26"/>
                <a:gd name="T14" fmla="*/ 17 w 45"/>
                <a:gd name="T15" fmla="*/ 4 h 26"/>
                <a:gd name="T16" fmla="*/ 12 w 45"/>
                <a:gd name="T17" fmla="*/ 4 h 26"/>
                <a:gd name="T18" fmla="*/ 12 w 45"/>
                <a:gd name="T19" fmla="*/ 7 h 26"/>
                <a:gd name="T20" fmla="*/ 12 w 45"/>
                <a:gd name="T21" fmla="*/ 9 h 26"/>
                <a:gd name="T22" fmla="*/ 10 w 45"/>
                <a:gd name="T23" fmla="*/ 11 h 26"/>
                <a:gd name="T24" fmla="*/ 5 w 45"/>
                <a:gd name="T25" fmla="*/ 9 h 26"/>
                <a:gd name="T26" fmla="*/ 2 w 45"/>
                <a:gd name="T27" fmla="*/ 11 h 26"/>
                <a:gd name="T28" fmla="*/ 0 w 45"/>
                <a:gd name="T29" fmla="*/ 11 h 26"/>
                <a:gd name="T30" fmla="*/ 0 w 45"/>
                <a:gd name="T31" fmla="*/ 16 h 26"/>
                <a:gd name="T32" fmla="*/ 2 w 45"/>
                <a:gd name="T33" fmla="*/ 21 h 26"/>
                <a:gd name="T34" fmla="*/ 7 w 45"/>
                <a:gd name="T35" fmla="*/ 23 h 26"/>
                <a:gd name="T36" fmla="*/ 12 w 45"/>
                <a:gd name="T37" fmla="*/ 23 h 26"/>
                <a:gd name="T38" fmla="*/ 14 w 45"/>
                <a:gd name="T39" fmla="*/ 26 h 26"/>
                <a:gd name="T40" fmla="*/ 17 w 45"/>
                <a:gd name="T41" fmla="*/ 23 h 26"/>
                <a:gd name="T42" fmla="*/ 21 w 45"/>
                <a:gd name="T43" fmla="*/ 21 h 26"/>
                <a:gd name="T44" fmla="*/ 26 w 45"/>
                <a:gd name="T45" fmla="*/ 18 h 26"/>
                <a:gd name="T46" fmla="*/ 28 w 45"/>
                <a:gd name="T47" fmla="*/ 16 h 26"/>
                <a:gd name="T48" fmla="*/ 36 w 45"/>
                <a:gd name="T49" fmla="*/ 16 h 26"/>
                <a:gd name="T50" fmla="*/ 36 w 45"/>
                <a:gd name="T51" fmla="*/ 14 h 26"/>
                <a:gd name="T52" fmla="*/ 33 w 45"/>
                <a:gd name="T53" fmla="*/ 9 h 26"/>
                <a:gd name="T54" fmla="*/ 38 w 45"/>
                <a:gd name="T55" fmla="*/ 4 h 26"/>
                <a:gd name="T56" fmla="*/ 43 w 45"/>
                <a:gd name="T57"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 h="26">
                  <a:moveTo>
                    <a:pt x="43" y="2"/>
                  </a:moveTo>
                  <a:lnTo>
                    <a:pt x="45" y="0"/>
                  </a:lnTo>
                  <a:lnTo>
                    <a:pt x="45" y="0"/>
                  </a:lnTo>
                  <a:lnTo>
                    <a:pt x="43" y="0"/>
                  </a:lnTo>
                  <a:lnTo>
                    <a:pt x="36" y="2"/>
                  </a:lnTo>
                  <a:lnTo>
                    <a:pt x="26" y="7"/>
                  </a:lnTo>
                  <a:lnTo>
                    <a:pt x="21" y="7"/>
                  </a:lnTo>
                  <a:lnTo>
                    <a:pt x="17" y="4"/>
                  </a:lnTo>
                  <a:lnTo>
                    <a:pt x="12" y="4"/>
                  </a:lnTo>
                  <a:lnTo>
                    <a:pt x="12" y="7"/>
                  </a:lnTo>
                  <a:lnTo>
                    <a:pt x="12" y="9"/>
                  </a:lnTo>
                  <a:lnTo>
                    <a:pt x="10" y="11"/>
                  </a:lnTo>
                  <a:lnTo>
                    <a:pt x="5" y="9"/>
                  </a:lnTo>
                  <a:lnTo>
                    <a:pt x="2" y="11"/>
                  </a:lnTo>
                  <a:lnTo>
                    <a:pt x="0" y="11"/>
                  </a:lnTo>
                  <a:lnTo>
                    <a:pt x="0" y="16"/>
                  </a:lnTo>
                  <a:lnTo>
                    <a:pt x="2" y="21"/>
                  </a:lnTo>
                  <a:lnTo>
                    <a:pt x="7" y="23"/>
                  </a:lnTo>
                  <a:lnTo>
                    <a:pt x="12" y="23"/>
                  </a:lnTo>
                  <a:lnTo>
                    <a:pt x="14" y="26"/>
                  </a:lnTo>
                  <a:lnTo>
                    <a:pt x="17" y="23"/>
                  </a:lnTo>
                  <a:lnTo>
                    <a:pt x="21" y="21"/>
                  </a:lnTo>
                  <a:lnTo>
                    <a:pt x="26" y="18"/>
                  </a:lnTo>
                  <a:lnTo>
                    <a:pt x="28" y="16"/>
                  </a:lnTo>
                  <a:lnTo>
                    <a:pt x="36" y="16"/>
                  </a:lnTo>
                  <a:lnTo>
                    <a:pt x="36" y="14"/>
                  </a:lnTo>
                  <a:lnTo>
                    <a:pt x="33" y="9"/>
                  </a:lnTo>
                  <a:lnTo>
                    <a:pt x="38" y="4"/>
                  </a:lnTo>
                  <a:lnTo>
                    <a:pt x="4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89" name="Freeform 893"/>
            <p:cNvSpPr>
              <a:spLocks/>
            </p:cNvSpPr>
            <p:nvPr/>
          </p:nvSpPr>
          <p:spPr bwMode="auto">
            <a:xfrm>
              <a:off x="6535167" y="3815706"/>
              <a:ext cx="104099" cy="92713"/>
            </a:xfrm>
            <a:custGeom>
              <a:avLst/>
              <a:gdLst>
                <a:gd name="T0" fmla="*/ 19 w 128"/>
                <a:gd name="T1" fmla="*/ 69 h 114"/>
                <a:gd name="T2" fmla="*/ 19 w 128"/>
                <a:gd name="T3" fmla="*/ 78 h 114"/>
                <a:gd name="T4" fmla="*/ 17 w 128"/>
                <a:gd name="T5" fmla="*/ 81 h 114"/>
                <a:gd name="T6" fmla="*/ 10 w 128"/>
                <a:gd name="T7" fmla="*/ 88 h 114"/>
                <a:gd name="T8" fmla="*/ 7 w 128"/>
                <a:gd name="T9" fmla="*/ 93 h 114"/>
                <a:gd name="T10" fmla="*/ 10 w 128"/>
                <a:gd name="T11" fmla="*/ 97 h 114"/>
                <a:gd name="T12" fmla="*/ 10 w 128"/>
                <a:gd name="T13" fmla="*/ 107 h 114"/>
                <a:gd name="T14" fmla="*/ 19 w 128"/>
                <a:gd name="T15" fmla="*/ 109 h 114"/>
                <a:gd name="T16" fmla="*/ 24 w 128"/>
                <a:gd name="T17" fmla="*/ 114 h 114"/>
                <a:gd name="T18" fmla="*/ 66 w 128"/>
                <a:gd name="T19" fmla="*/ 90 h 114"/>
                <a:gd name="T20" fmla="*/ 104 w 128"/>
                <a:gd name="T21" fmla="*/ 64 h 114"/>
                <a:gd name="T22" fmla="*/ 109 w 128"/>
                <a:gd name="T23" fmla="*/ 57 h 114"/>
                <a:gd name="T24" fmla="*/ 107 w 128"/>
                <a:gd name="T25" fmla="*/ 48 h 114"/>
                <a:gd name="T26" fmla="*/ 111 w 128"/>
                <a:gd name="T27" fmla="*/ 33 h 114"/>
                <a:gd name="T28" fmla="*/ 107 w 128"/>
                <a:gd name="T29" fmla="*/ 19 h 114"/>
                <a:gd name="T30" fmla="*/ 119 w 128"/>
                <a:gd name="T31" fmla="*/ 12 h 114"/>
                <a:gd name="T32" fmla="*/ 126 w 128"/>
                <a:gd name="T33" fmla="*/ 7 h 114"/>
                <a:gd name="T34" fmla="*/ 128 w 128"/>
                <a:gd name="T35" fmla="*/ 3 h 114"/>
                <a:gd name="T36" fmla="*/ 121 w 128"/>
                <a:gd name="T37" fmla="*/ 0 h 114"/>
                <a:gd name="T38" fmla="*/ 102 w 128"/>
                <a:gd name="T39" fmla="*/ 3 h 114"/>
                <a:gd name="T40" fmla="*/ 92 w 128"/>
                <a:gd name="T41" fmla="*/ 5 h 114"/>
                <a:gd name="T42" fmla="*/ 83 w 128"/>
                <a:gd name="T43" fmla="*/ 10 h 114"/>
                <a:gd name="T44" fmla="*/ 76 w 128"/>
                <a:gd name="T45" fmla="*/ 12 h 114"/>
                <a:gd name="T46" fmla="*/ 59 w 128"/>
                <a:gd name="T47" fmla="*/ 12 h 114"/>
                <a:gd name="T48" fmla="*/ 55 w 128"/>
                <a:gd name="T49" fmla="*/ 7 h 114"/>
                <a:gd name="T50" fmla="*/ 40 w 128"/>
                <a:gd name="T51" fmla="*/ 12 h 114"/>
                <a:gd name="T52" fmla="*/ 29 w 128"/>
                <a:gd name="T53" fmla="*/ 15 h 114"/>
                <a:gd name="T54" fmla="*/ 19 w 128"/>
                <a:gd name="T55" fmla="*/ 12 h 114"/>
                <a:gd name="T56" fmla="*/ 19 w 128"/>
                <a:gd name="T57" fmla="*/ 24 h 114"/>
                <a:gd name="T58" fmla="*/ 17 w 128"/>
                <a:gd name="T59" fmla="*/ 31 h 114"/>
                <a:gd name="T60" fmla="*/ 7 w 128"/>
                <a:gd name="T61" fmla="*/ 33 h 114"/>
                <a:gd name="T62" fmla="*/ 3 w 128"/>
                <a:gd name="T63" fmla="*/ 31 h 114"/>
                <a:gd name="T64" fmla="*/ 3 w 128"/>
                <a:gd name="T65" fmla="*/ 38 h 114"/>
                <a:gd name="T66" fmla="*/ 7 w 128"/>
                <a:gd name="T67" fmla="*/ 52 h 114"/>
                <a:gd name="T68" fmla="*/ 5 w 128"/>
                <a:gd name="T69" fmla="*/ 64 h 114"/>
                <a:gd name="T70" fmla="*/ 14 w 128"/>
                <a:gd name="T71" fmla="*/ 6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14">
                  <a:moveTo>
                    <a:pt x="14" y="69"/>
                  </a:moveTo>
                  <a:lnTo>
                    <a:pt x="19" y="69"/>
                  </a:lnTo>
                  <a:lnTo>
                    <a:pt x="19" y="76"/>
                  </a:lnTo>
                  <a:lnTo>
                    <a:pt x="19" y="78"/>
                  </a:lnTo>
                  <a:lnTo>
                    <a:pt x="19" y="81"/>
                  </a:lnTo>
                  <a:lnTo>
                    <a:pt x="17" y="81"/>
                  </a:lnTo>
                  <a:lnTo>
                    <a:pt x="12" y="81"/>
                  </a:lnTo>
                  <a:lnTo>
                    <a:pt x="10" y="88"/>
                  </a:lnTo>
                  <a:lnTo>
                    <a:pt x="7" y="93"/>
                  </a:lnTo>
                  <a:lnTo>
                    <a:pt x="7" y="93"/>
                  </a:lnTo>
                  <a:lnTo>
                    <a:pt x="7" y="93"/>
                  </a:lnTo>
                  <a:lnTo>
                    <a:pt x="10" y="97"/>
                  </a:lnTo>
                  <a:lnTo>
                    <a:pt x="12" y="104"/>
                  </a:lnTo>
                  <a:lnTo>
                    <a:pt x="10" y="107"/>
                  </a:lnTo>
                  <a:lnTo>
                    <a:pt x="12" y="107"/>
                  </a:lnTo>
                  <a:lnTo>
                    <a:pt x="19" y="109"/>
                  </a:lnTo>
                  <a:lnTo>
                    <a:pt x="24" y="114"/>
                  </a:lnTo>
                  <a:lnTo>
                    <a:pt x="24" y="114"/>
                  </a:lnTo>
                  <a:lnTo>
                    <a:pt x="26" y="114"/>
                  </a:lnTo>
                  <a:lnTo>
                    <a:pt x="66" y="90"/>
                  </a:lnTo>
                  <a:lnTo>
                    <a:pt x="66" y="90"/>
                  </a:lnTo>
                  <a:lnTo>
                    <a:pt x="104" y="64"/>
                  </a:lnTo>
                  <a:lnTo>
                    <a:pt x="104" y="62"/>
                  </a:lnTo>
                  <a:lnTo>
                    <a:pt x="109" y="57"/>
                  </a:lnTo>
                  <a:lnTo>
                    <a:pt x="109" y="50"/>
                  </a:lnTo>
                  <a:lnTo>
                    <a:pt x="107" y="48"/>
                  </a:lnTo>
                  <a:lnTo>
                    <a:pt x="111" y="41"/>
                  </a:lnTo>
                  <a:lnTo>
                    <a:pt x="111" y="33"/>
                  </a:lnTo>
                  <a:lnTo>
                    <a:pt x="107" y="26"/>
                  </a:lnTo>
                  <a:lnTo>
                    <a:pt x="107" y="19"/>
                  </a:lnTo>
                  <a:lnTo>
                    <a:pt x="111" y="12"/>
                  </a:lnTo>
                  <a:lnTo>
                    <a:pt x="119" y="12"/>
                  </a:lnTo>
                  <a:lnTo>
                    <a:pt x="123" y="7"/>
                  </a:lnTo>
                  <a:lnTo>
                    <a:pt x="126" y="7"/>
                  </a:lnTo>
                  <a:lnTo>
                    <a:pt x="128" y="3"/>
                  </a:lnTo>
                  <a:lnTo>
                    <a:pt x="128" y="3"/>
                  </a:lnTo>
                  <a:lnTo>
                    <a:pt x="126" y="0"/>
                  </a:lnTo>
                  <a:lnTo>
                    <a:pt x="121" y="0"/>
                  </a:lnTo>
                  <a:lnTo>
                    <a:pt x="111" y="5"/>
                  </a:lnTo>
                  <a:lnTo>
                    <a:pt x="102" y="3"/>
                  </a:lnTo>
                  <a:lnTo>
                    <a:pt x="97" y="5"/>
                  </a:lnTo>
                  <a:lnTo>
                    <a:pt x="92" y="5"/>
                  </a:lnTo>
                  <a:lnTo>
                    <a:pt x="85" y="7"/>
                  </a:lnTo>
                  <a:lnTo>
                    <a:pt x="83" y="10"/>
                  </a:lnTo>
                  <a:lnTo>
                    <a:pt x="76" y="12"/>
                  </a:lnTo>
                  <a:lnTo>
                    <a:pt x="76" y="12"/>
                  </a:lnTo>
                  <a:lnTo>
                    <a:pt x="66" y="12"/>
                  </a:lnTo>
                  <a:lnTo>
                    <a:pt x="59" y="12"/>
                  </a:lnTo>
                  <a:lnTo>
                    <a:pt x="57" y="10"/>
                  </a:lnTo>
                  <a:lnTo>
                    <a:pt x="55" y="7"/>
                  </a:lnTo>
                  <a:lnTo>
                    <a:pt x="43" y="10"/>
                  </a:lnTo>
                  <a:lnTo>
                    <a:pt x="40" y="12"/>
                  </a:lnTo>
                  <a:lnTo>
                    <a:pt x="38" y="12"/>
                  </a:lnTo>
                  <a:lnTo>
                    <a:pt x="29" y="15"/>
                  </a:lnTo>
                  <a:lnTo>
                    <a:pt x="26" y="15"/>
                  </a:lnTo>
                  <a:lnTo>
                    <a:pt x="19" y="12"/>
                  </a:lnTo>
                  <a:lnTo>
                    <a:pt x="19" y="17"/>
                  </a:lnTo>
                  <a:lnTo>
                    <a:pt x="19" y="24"/>
                  </a:lnTo>
                  <a:lnTo>
                    <a:pt x="14" y="26"/>
                  </a:lnTo>
                  <a:lnTo>
                    <a:pt x="17" y="31"/>
                  </a:lnTo>
                  <a:lnTo>
                    <a:pt x="12" y="31"/>
                  </a:lnTo>
                  <a:lnTo>
                    <a:pt x="7" y="33"/>
                  </a:lnTo>
                  <a:lnTo>
                    <a:pt x="3" y="31"/>
                  </a:lnTo>
                  <a:lnTo>
                    <a:pt x="3" y="31"/>
                  </a:lnTo>
                  <a:lnTo>
                    <a:pt x="0" y="33"/>
                  </a:lnTo>
                  <a:lnTo>
                    <a:pt x="3" y="38"/>
                  </a:lnTo>
                  <a:lnTo>
                    <a:pt x="5" y="45"/>
                  </a:lnTo>
                  <a:lnTo>
                    <a:pt x="7" y="52"/>
                  </a:lnTo>
                  <a:lnTo>
                    <a:pt x="5" y="55"/>
                  </a:lnTo>
                  <a:lnTo>
                    <a:pt x="5" y="64"/>
                  </a:lnTo>
                  <a:lnTo>
                    <a:pt x="14" y="64"/>
                  </a:lnTo>
                  <a:lnTo>
                    <a:pt x="14" y="6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90" name="Freeform 894"/>
            <p:cNvSpPr>
              <a:spLocks/>
            </p:cNvSpPr>
            <p:nvPr/>
          </p:nvSpPr>
          <p:spPr bwMode="auto">
            <a:xfrm>
              <a:off x="6516461" y="3891340"/>
              <a:ext cx="24398" cy="73195"/>
            </a:xfrm>
            <a:custGeom>
              <a:avLst/>
              <a:gdLst>
                <a:gd name="T0" fmla="*/ 21 w 30"/>
                <a:gd name="T1" fmla="*/ 82 h 90"/>
                <a:gd name="T2" fmla="*/ 23 w 30"/>
                <a:gd name="T3" fmla="*/ 80 h 90"/>
                <a:gd name="T4" fmla="*/ 23 w 30"/>
                <a:gd name="T5" fmla="*/ 75 h 90"/>
                <a:gd name="T6" fmla="*/ 23 w 30"/>
                <a:gd name="T7" fmla="*/ 71 h 90"/>
                <a:gd name="T8" fmla="*/ 23 w 30"/>
                <a:gd name="T9" fmla="*/ 63 h 90"/>
                <a:gd name="T10" fmla="*/ 26 w 30"/>
                <a:gd name="T11" fmla="*/ 63 h 90"/>
                <a:gd name="T12" fmla="*/ 26 w 30"/>
                <a:gd name="T13" fmla="*/ 59 h 90"/>
                <a:gd name="T14" fmla="*/ 26 w 30"/>
                <a:gd name="T15" fmla="*/ 54 h 90"/>
                <a:gd name="T16" fmla="*/ 26 w 30"/>
                <a:gd name="T17" fmla="*/ 52 h 90"/>
                <a:gd name="T18" fmla="*/ 26 w 30"/>
                <a:gd name="T19" fmla="*/ 42 h 90"/>
                <a:gd name="T20" fmla="*/ 26 w 30"/>
                <a:gd name="T21" fmla="*/ 42 h 90"/>
                <a:gd name="T22" fmla="*/ 23 w 30"/>
                <a:gd name="T23" fmla="*/ 42 h 90"/>
                <a:gd name="T24" fmla="*/ 19 w 30"/>
                <a:gd name="T25" fmla="*/ 45 h 90"/>
                <a:gd name="T26" fmla="*/ 16 w 30"/>
                <a:gd name="T27" fmla="*/ 42 h 90"/>
                <a:gd name="T28" fmla="*/ 19 w 30"/>
                <a:gd name="T29" fmla="*/ 35 h 90"/>
                <a:gd name="T30" fmla="*/ 19 w 30"/>
                <a:gd name="T31" fmla="*/ 26 h 90"/>
                <a:gd name="T32" fmla="*/ 16 w 30"/>
                <a:gd name="T33" fmla="*/ 26 h 90"/>
                <a:gd name="T34" fmla="*/ 19 w 30"/>
                <a:gd name="T35" fmla="*/ 19 h 90"/>
                <a:gd name="T36" fmla="*/ 23 w 30"/>
                <a:gd name="T37" fmla="*/ 19 h 90"/>
                <a:gd name="T38" fmla="*/ 23 w 30"/>
                <a:gd name="T39" fmla="*/ 23 h 90"/>
                <a:gd name="T40" fmla="*/ 26 w 30"/>
                <a:gd name="T41" fmla="*/ 23 h 90"/>
                <a:gd name="T42" fmla="*/ 28 w 30"/>
                <a:gd name="T43" fmla="*/ 21 h 90"/>
                <a:gd name="T44" fmla="*/ 28 w 30"/>
                <a:gd name="T45" fmla="*/ 19 h 90"/>
                <a:gd name="T46" fmla="*/ 28 w 30"/>
                <a:gd name="T47" fmla="*/ 19 h 90"/>
                <a:gd name="T48" fmla="*/ 28 w 30"/>
                <a:gd name="T49" fmla="*/ 16 h 90"/>
                <a:gd name="T50" fmla="*/ 26 w 30"/>
                <a:gd name="T51" fmla="*/ 14 h 90"/>
                <a:gd name="T52" fmla="*/ 28 w 30"/>
                <a:gd name="T53" fmla="*/ 7 h 90"/>
                <a:gd name="T54" fmla="*/ 28 w 30"/>
                <a:gd name="T55" fmla="*/ 2 h 90"/>
                <a:gd name="T56" fmla="*/ 30 w 30"/>
                <a:gd name="T57" fmla="*/ 0 h 90"/>
                <a:gd name="T58" fmla="*/ 28 w 30"/>
                <a:gd name="T59" fmla="*/ 0 h 90"/>
                <a:gd name="T60" fmla="*/ 26 w 30"/>
                <a:gd name="T61" fmla="*/ 4 h 90"/>
                <a:gd name="T62" fmla="*/ 19 w 30"/>
                <a:gd name="T63" fmla="*/ 4 h 90"/>
                <a:gd name="T64" fmla="*/ 16 w 30"/>
                <a:gd name="T65" fmla="*/ 4 h 90"/>
                <a:gd name="T66" fmla="*/ 11 w 30"/>
                <a:gd name="T67" fmla="*/ 9 h 90"/>
                <a:gd name="T68" fmla="*/ 11 w 30"/>
                <a:gd name="T69" fmla="*/ 23 h 90"/>
                <a:gd name="T70" fmla="*/ 4 w 30"/>
                <a:gd name="T71" fmla="*/ 35 h 90"/>
                <a:gd name="T72" fmla="*/ 0 w 30"/>
                <a:gd name="T73" fmla="*/ 42 h 90"/>
                <a:gd name="T74" fmla="*/ 0 w 30"/>
                <a:gd name="T75" fmla="*/ 45 h 90"/>
                <a:gd name="T76" fmla="*/ 4 w 30"/>
                <a:gd name="T77" fmla="*/ 49 h 90"/>
                <a:gd name="T78" fmla="*/ 7 w 30"/>
                <a:gd name="T79" fmla="*/ 56 h 90"/>
                <a:gd name="T80" fmla="*/ 11 w 30"/>
                <a:gd name="T81" fmla="*/ 66 h 90"/>
                <a:gd name="T82" fmla="*/ 16 w 30"/>
                <a:gd name="T83" fmla="*/ 78 h 90"/>
                <a:gd name="T84" fmla="*/ 16 w 30"/>
                <a:gd name="T85" fmla="*/ 82 h 90"/>
                <a:gd name="T86" fmla="*/ 19 w 30"/>
                <a:gd name="T87" fmla="*/ 90 h 90"/>
                <a:gd name="T88" fmla="*/ 21 w 30"/>
                <a:gd name="T89" fmla="*/ 85 h 90"/>
                <a:gd name="T90" fmla="*/ 21 w 30"/>
                <a:gd name="T91" fmla="*/ 85 h 90"/>
                <a:gd name="T92" fmla="*/ 21 w 30"/>
                <a:gd name="T9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 h="90">
                  <a:moveTo>
                    <a:pt x="21" y="82"/>
                  </a:moveTo>
                  <a:lnTo>
                    <a:pt x="23" y="80"/>
                  </a:lnTo>
                  <a:lnTo>
                    <a:pt x="23" y="75"/>
                  </a:lnTo>
                  <a:lnTo>
                    <a:pt x="23" y="71"/>
                  </a:lnTo>
                  <a:lnTo>
                    <a:pt x="23" y="63"/>
                  </a:lnTo>
                  <a:lnTo>
                    <a:pt x="26" y="63"/>
                  </a:lnTo>
                  <a:lnTo>
                    <a:pt x="26" y="59"/>
                  </a:lnTo>
                  <a:lnTo>
                    <a:pt x="26" y="54"/>
                  </a:lnTo>
                  <a:lnTo>
                    <a:pt x="26" y="52"/>
                  </a:lnTo>
                  <a:lnTo>
                    <a:pt x="26" y="42"/>
                  </a:lnTo>
                  <a:lnTo>
                    <a:pt x="26" y="42"/>
                  </a:lnTo>
                  <a:lnTo>
                    <a:pt x="23" y="42"/>
                  </a:lnTo>
                  <a:lnTo>
                    <a:pt x="19" y="45"/>
                  </a:lnTo>
                  <a:lnTo>
                    <a:pt x="16" y="42"/>
                  </a:lnTo>
                  <a:lnTo>
                    <a:pt x="19" y="35"/>
                  </a:lnTo>
                  <a:lnTo>
                    <a:pt x="19" y="26"/>
                  </a:lnTo>
                  <a:lnTo>
                    <a:pt x="16" y="26"/>
                  </a:lnTo>
                  <a:lnTo>
                    <a:pt x="19" y="19"/>
                  </a:lnTo>
                  <a:lnTo>
                    <a:pt x="23" y="19"/>
                  </a:lnTo>
                  <a:lnTo>
                    <a:pt x="23" y="23"/>
                  </a:lnTo>
                  <a:lnTo>
                    <a:pt x="26" y="23"/>
                  </a:lnTo>
                  <a:lnTo>
                    <a:pt x="28" y="21"/>
                  </a:lnTo>
                  <a:lnTo>
                    <a:pt x="28" y="19"/>
                  </a:lnTo>
                  <a:lnTo>
                    <a:pt x="28" y="19"/>
                  </a:lnTo>
                  <a:lnTo>
                    <a:pt x="28" y="16"/>
                  </a:lnTo>
                  <a:lnTo>
                    <a:pt x="26" y="14"/>
                  </a:lnTo>
                  <a:lnTo>
                    <a:pt x="28" y="7"/>
                  </a:lnTo>
                  <a:lnTo>
                    <a:pt x="28" y="2"/>
                  </a:lnTo>
                  <a:lnTo>
                    <a:pt x="30" y="0"/>
                  </a:lnTo>
                  <a:lnTo>
                    <a:pt x="28" y="0"/>
                  </a:lnTo>
                  <a:lnTo>
                    <a:pt x="26" y="4"/>
                  </a:lnTo>
                  <a:lnTo>
                    <a:pt x="19" y="4"/>
                  </a:lnTo>
                  <a:lnTo>
                    <a:pt x="16" y="4"/>
                  </a:lnTo>
                  <a:lnTo>
                    <a:pt x="11" y="9"/>
                  </a:lnTo>
                  <a:lnTo>
                    <a:pt x="11" y="23"/>
                  </a:lnTo>
                  <a:lnTo>
                    <a:pt x="4" y="35"/>
                  </a:lnTo>
                  <a:lnTo>
                    <a:pt x="0" y="42"/>
                  </a:lnTo>
                  <a:lnTo>
                    <a:pt x="0" y="45"/>
                  </a:lnTo>
                  <a:lnTo>
                    <a:pt x="4" y="49"/>
                  </a:lnTo>
                  <a:lnTo>
                    <a:pt x="7" y="56"/>
                  </a:lnTo>
                  <a:lnTo>
                    <a:pt x="11" y="66"/>
                  </a:lnTo>
                  <a:lnTo>
                    <a:pt x="16" y="78"/>
                  </a:lnTo>
                  <a:lnTo>
                    <a:pt x="16" y="82"/>
                  </a:lnTo>
                  <a:lnTo>
                    <a:pt x="19" y="90"/>
                  </a:lnTo>
                  <a:lnTo>
                    <a:pt x="21" y="85"/>
                  </a:lnTo>
                  <a:lnTo>
                    <a:pt x="21" y="85"/>
                  </a:lnTo>
                  <a:lnTo>
                    <a:pt x="21" y="8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91" name="Freeform 895"/>
            <p:cNvSpPr>
              <a:spLocks/>
            </p:cNvSpPr>
            <p:nvPr/>
          </p:nvSpPr>
          <p:spPr bwMode="auto">
            <a:xfrm>
              <a:off x="6537607" y="3891340"/>
              <a:ext cx="7320" cy="15452"/>
            </a:xfrm>
            <a:custGeom>
              <a:avLst/>
              <a:gdLst>
                <a:gd name="T0" fmla="*/ 9 w 9"/>
                <a:gd name="T1" fmla="*/ 11 h 19"/>
                <a:gd name="T2" fmla="*/ 7 w 9"/>
                <a:gd name="T3" fmla="*/ 4 h 19"/>
                <a:gd name="T4" fmla="*/ 4 w 9"/>
                <a:gd name="T5" fmla="*/ 0 h 19"/>
                <a:gd name="T6" fmla="*/ 4 w 9"/>
                <a:gd name="T7" fmla="*/ 0 h 19"/>
                <a:gd name="T8" fmla="*/ 4 w 9"/>
                <a:gd name="T9" fmla="*/ 0 h 19"/>
                <a:gd name="T10" fmla="*/ 2 w 9"/>
                <a:gd name="T11" fmla="*/ 2 h 19"/>
                <a:gd name="T12" fmla="*/ 2 w 9"/>
                <a:gd name="T13" fmla="*/ 7 h 19"/>
                <a:gd name="T14" fmla="*/ 0 w 9"/>
                <a:gd name="T15" fmla="*/ 14 h 19"/>
                <a:gd name="T16" fmla="*/ 2 w 9"/>
                <a:gd name="T17" fmla="*/ 16 h 19"/>
                <a:gd name="T18" fmla="*/ 2 w 9"/>
                <a:gd name="T19" fmla="*/ 19 h 19"/>
                <a:gd name="T20" fmla="*/ 2 w 9"/>
                <a:gd name="T21" fmla="*/ 19 h 19"/>
                <a:gd name="T22" fmla="*/ 4 w 9"/>
                <a:gd name="T23" fmla="*/ 16 h 19"/>
                <a:gd name="T24" fmla="*/ 7 w 9"/>
                <a:gd name="T25" fmla="*/ 14 h 19"/>
                <a:gd name="T26" fmla="*/ 7 w 9"/>
                <a:gd name="T27" fmla="*/ 14 h 19"/>
                <a:gd name="T28" fmla="*/ 9 w 9"/>
                <a:gd name="T29"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19">
                  <a:moveTo>
                    <a:pt x="9" y="11"/>
                  </a:moveTo>
                  <a:lnTo>
                    <a:pt x="7" y="4"/>
                  </a:lnTo>
                  <a:lnTo>
                    <a:pt x="4" y="0"/>
                  </a:lnTo>
                  <a:lnTo>
                    <a:pt x="4" y="0"/>
                  </a:lnTo>
                  <a:lnTo>
                    <a:pt x="4" y="0"/>
                  </a:lnTo>
                  <a:lnTo>
                    <a:pt x="2" y="2"/>
                  </a:lnTo>
                  <a:lnTo>
                    <a:pt x="2" y="7"/>
                  </a:lnTo>
                  <a:lnTo>
                    <a:pt x="0" y="14"/>
                  </a:lnTo>
                  <a:lnTo>
                    <a:pt x="2" y="16"/>
                  </a:lnTo>
                  <a:lnTo>
                    <a:pt x="2" y="19"/>
                  </a:lnTo>
                  <a:lnTo>
                    <a:pt x="2" y="19"/>
                  </a:lnTo>
                  <a:lnTo>
                    <a:pt x="4" y="16"/>
                  </a:lnTo>
                  <a:lnTo>
                    <a:pt x="7" y="14"/>
                  </a:lnTo>
                  <a:lnTo>
                    <a:pt x="7" y="14"/>
                  </a:lnTo>
                  <a:lnTo>
                    <a:pt x="9" y="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92" name="Freeform 896"/>
            <p:cNvSpPr>
              <a:spLocks/>
            </p:cNvSpPr>
            <p:nvPr/>
          </p:nvSpPr>
          <p:spPr bwMode="auto">
            <a:xfrm>
              <a:off x="6529475" y="3906793"/>
              <a:ext cx="9760" cy="21146"/>
            </a:xfrm>
            <a:custGeom>
              <a:avLst/>
              <a:gdLst>
                <a:gd name="T0" fmla="*/ 7 w 12"/>
                <a:gd name="T1" fmla="*/ 4 h 26"/>
                <a:gd name="T2" fmla="*/ 7 w 12"/>
                <a:gd name="T3" fmla="*/ 0 h 26"/>
                <a:gd name="T4" fmla="*/ 3 w 12"/>
                <a:gd name="T5" fmla="*/ 0 h 26"/>
                <a:gd name="T6" fmla="*/ 0 w 12"/>
                <a:gd name="T7" fmla="*/ 7 h 26"/>
                <a:gd name="T8" fmla="*/ 3 w 12"/>
                <a:gd name="T9" fmla="*/ 7 h 26"/>
                <a:gd name="T10" fmla="*/ 3 w 12"/>
                <a:gd name="T11" fmla="*/ 16 h 26"/>
                <a:gd name="T12" fmla="*/ 0 w 12"/>
                <a:gd name="T13" fmla="*/ 23 h 26"/>
                <a:gd name="T14" fmla="*/ 3 w 12"/>
                <a:gd name="T15" fmla="*/ 26 h 26"/>
                <a:gd name="T16" fmla="*/ 7 w 12"/>
                <a:gd name="T17" fmla="*/ 23 h 26"/>
                <a:gd name="T18" fmla="*/ 10 w 12"/>
                <a:gd name="T19" fmla="*/ 23 h 26"/>
                <a:gd name="T20" fmla="*/ 10 w 12"/>
                <a:gd name="T21" fmla="*/ 23 h 26"/>
                <a:gd name="T22" fmla="*/ 12 w 12"/>
                <a:gd name="T23" fmla="*/ 16 h 26"/>
                <a:gd name="T24" fmla="*/ 12 w 12"/>
                <a:gd name="T25" fmla="*/ 11 h 26"/>
                <a:gd name="T26" fmla="*/ 12 w 12"/>
                <a:gd name="T27" fmla="*/ 7 h 26"/>
                <a:gd name="T28" fmla="*/ 12 w 12"/>
                <a:gd name="T29" fmla="*/ 4 h 26"/>
                <a:gd name="T30" fmla="*/ 12 w 12"/>
                <a:gd name="T31" fmla="*/ 2 h 26"/>
                <a:gd name="T32" fmla="*/ 12 w 12"/>
                <a:gd name="T33" fmla="*/ 2 h 26"/>
                <a:gd name="T34" fmla="*/ 10 w 12"/>
                <a:gd name="T35" fmla="*/ 4 h 26"/>
                <a:gd name="T36" fmla="*/ 7 w 12"/>
                <a:gd name="T37"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26">
                  <a:moveTo>
                    <a:pt x="7" y="4"/>
                  </a:moveTo>
                  <a:lnTo>
                    <a:pt x="7" y="0"/>
                  </a:lnTo>
                  <a:lnTo>
                    <a:pt x="3" y="0"/>
                  </a:lnTo>
                  <a:lnTo>
                    <a:pt x="0" y="7"/>
                  </a:lnTo>
                  <a:lnTo>
                    <a:pt x="3" y="7"/>
                  </a:lnTo>
                  <a:lnTo>
                    <a:pt x="3" y="16"/>
                  </a:lnTo>
                  <a:lnTo>
                    <a:pt x="0" y="23"/>
                  </a:lnTo>
                  <a:lnTo>
                    <a:pt x="3" y="26"/>
                  </a:lnTo>
                  <a:lnTo>
                    <a:pt x="7" y="23"/>
                  </a:lnTo>
                  <a:lnTo>
                    <a:pt x="10" y="23"/>
                  </a:lnTo>
                  <a:lnTo>
                    <a:pt x="10" y="23"/>
                  </a:lnTo>
                  <a:lnTo>
                    <a:pt x="12" y="16"/>
                  </a:lnTo>
                  <a:lnTo>
                    <a:pt x="12" y="11"/>
                  </a:lnTo>
                  <a:lnTo>
                    <a:pt x="12" y="7"/>
                  </a:lnTo>
                  <a:lnTo>
                    <a:pt x="12" y="4"/>
                  </a:lnTo>
                  <a:lnTo>
                    <a:pt x="12" y="2"/>
                  </a:lnTo>
                  <a:lnTo>
                    <a:pt x="12" y="2"/>
                  </a:lnTo>
                  <a:lnTo>
                    <a:pt x="10" y="4"/>
                  </a:lnTo>
                  <a:lnTo>
                    <a:pt x="7"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93" name="Freeform 897"/>
            <p:cNvSpPr>
              <a:spLocks/>
            </p:cNvSpPr>
            <p:nvPr/>
          </p:nvSpPr>
          <p:spPr bwMode="auto">
            <a:xfrm>
              <a:off x="6529475" y="3867755"/>
              <a:ext cx="21146" cy="26838"/>
            </a:xfrm>
            <a:custGeom>
              <a:avLst/>
              <a:gdLst>
                <a:gd name="T0" fmla="*/ 10 w 26"/>
                <a:gd name="T1" fmla="*/ 33 h 33"/>
                <a:gd name="T2" fmla="*/ 12 w 26"/>
                <a:gd name="T3" fmla="*/ 29 h 33"/>
                <a:gd name="T4" fmla="*/ 14 w 26"/>
                <a:gd name="T5" fmla="*/ 29 h 33"/>
                <a:gd name="T6" fmla="*/ 14 w 26"/>
                <a:gd name="T7" fmla="*/ 29 h 33"/>
                <a:gd name="T8" fmla="*/ 14 w 26"/>
                <a:gd name="T9" fmla="*/ 29 h 33"/>
                <a:gd name="T10" fmla="*/ 17 w 26"/>
                <a:gd name="T11" fmla="*/ 24 h 33"/>
                <a:gd name="T12" fmla="*/ 19 w 26"/>
                <a:gd name="T13" fmla="*/ 17 h 33"/>
                <a:gd name="T14" fmla="*/ 24 w 26"/>
                <a:gd name="T15" fmla="*/ 17 h 33"/>
                <a:gd name="T16" fmla="*/ 26 w 26"/>
                <a:gd name="T17" fmla="*/ 17 h 33"/>
                <a:gd name="T18" fmla="*/ 26 w 26"/>
                <a:gd name="T19" fmla="*/ 14 h 33"/>
                <a:gd name="T20" fmla="*/ 26 w 26"/>
                <a:gd name="T21" fmla="*/ 12 h 33"/>
                <a:gd name="T22" fmla="*/ 26 w 26"/>
                <a:gd name="T23" fmla="*/ 5 h 33"/>
                <a:gd name="T24" fmla="*/ 21 w 26"/>
                <a:gd name="T25" fmla="*/ 5 h 33"/>
                <a:gd name="T26" fmla="*/ 21 w 26"/>
                <a:gd name="T27" fmla="*/ 0 h 33"/>
                <a:gd name="T28" fmla="*/ 12 w 26"/>
                <a:gd name="T29" fmla="*/ 0 h 33"/>
                <a:gd name="T30" fmla="*/ 12 w 26"/>
                <a:gd name="T31" fmla="*/ 0 h 33"/>
                <a:gd name="T32" fmla="*/ 10 w 26"/>
                <a:gd name="T33" fmla="*/ 0 h 33"/>
                <a:gd name="T34" fmla="*/ 7 w 26"/>
                <a:gd name="T35" fmla="*/ 14 h 33"/>
                <a:gd name="T36" fmla="*/ 5 w 26"/>
                <a:gd name="T37" fmla="*/ 21 h 33"/>
                <a:gd name="T38" fmla="*/ 0 w 26"/>
                <a:gd name="T39" fmla="*/ 26 h 33"/>
                <a:gd name="T40" fmla="*/ 0 w 26"/>
                <a:gd name="T41" fmla="*/ 31 h 33"/>
                <a:gd name="T42" fmla="*/ 0 w 26"/>
                <a:gd name="T43" fmla="*/ 33 h 33"/>
                <a:gd name="T44" fmla="*/ 3 w 26"/>
                <a:gd name="T45" fmla="*/ 33 h 33"/>
                <a:gd name="T46" fmla="*/ 10 w 26"/>
                <a:gd name="T4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33">
                  <a:moveTo>
                    <a:pt x="10" y="33"/>
                  </a:moveTo>
                  <a:lnTo>
                    <a:pt x="12" y="29"/>
                  </a:lnTo>
                  <a:lnTo>
                    <a:pt x="14" y="29"/>
                  </a:lnTo>
                  <a:lnTo>
                    <a:pt x="14" y="29"/>
                  </a:lnTo>
                  <a:lnTo>
                    <a:pt x="14" y="29"/>
                  </a:lnTo>
                  <a:lnTo>
                    <a:pt x="17" y="24"/>
                  </a:lnTo>
                  <a:lnTo>
                    <a:pt x="19" y="17"/>
                  </a:lnTo>
                  <a:lnTo>
                    <a:pt x="24" y="17"/>
                  </a:lnTo>
                  <a:lnTo>
                    <a:pt x="26" y="17"/>
                  </a:lnTo>
                  <a:lnTo>
                    <a:pt x="26" y="14"/>
                  </a:lnTo>
                  <a:lnTo>
                    <a:pt x="26" y="12"/>
                  </a:lnTo>
                  <a:lnTo>
                    <a:pt x="26" y="5"/>
                  </a:lnTo>
                  <a:lnTo>
                    <a:pt x="21" y="5"/>
                  </a:lnTo>
                  <a:lnTo>
                    <a:pt x="21" y="0"/>
                  </a:lnTo>
                  <a:lnTo>
                    <a:pt x="12" y="0"/>
                  </a:lnTo>
                  <a:lnTo>
                    <a:pt x="12" y="0"/>
                  </a:lnTo>
                  <a:lnTo>
                    <a:pt x="10" y="0"/>
                  </a:lnTo>
                  <a:lnTo>
                    <a:pt x="7" y="14"/>
                  </a:lnTo>
                  <a:lnTo>
                    <a:pt x="5" y="21"/>
                  </a:lnTo>
                  <a:lnTo>
                    <a:pt x="0" y="26"/>
                  </a:lnTo>
                  <a:lnTo>
                    <a:pt x="0" y="31"/>
                  </a:lnTo>
                  <a:lnTo>
                    <a:pt x="0" y="33"/>
                  </a:lnTo>
                  <a:lnTo>
                    <a:pt x="3" y="33"/>
                  </a:lnTo>
                  <a:lnTo>
                    <a:pt x="10" y="3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94" name="Freeform 898"/>
            <p:cNvSpPr>
              <a:spLocks/>
            </p:cNvSpPr>
            <p:nvPr/>
          </p:nvSpPr>
          <p:spPr bwMode="auto">
            <a:xfrm>
              <a:off x="6531913" y="3888901"/>
              <a:ext cx="66688" cy="82953"/>
            </a:xfrm>
            <a:custGeom>
              <a:avLst/>
              <a:gdLst>
                <a:gd name="T0" fmla="*/ 26 w 82"/>
                <a:gd name="T1" fmla="*/ 102 h 102"/>
                <a:gd name="T2" fmla="*/ 42 w 82"/>
                <a:gd name="T3" fmla="*/ 88 h 102"/>
                <a:gd name="T4" fmla="*/ 56 w 82"/>
                <a:gd name="T5" fmla="*/ 85 h 102"/>
                <a:gd name="T6" fmla="*/ 56 w 82"/>
                <a:gd name="T7" fmla="*/ 78 h 102"/>
                <a:gd name="T8" fmla="*/ 66 w 82"/>
                <a:gd name="T9" fmla="*/ 69 h 102"/>
                <a:gd name="T10" fmla="*/ 42 w 82"/>
                <a:gd name="T11" fmla="*/ 43 h 102"/>
                <a:gd name="T12" fmla="*/ 73 w 82"/>
                <a:gd name="T13" fmla="*/ 33 h 102"/>
                <a:gd name="T14" fmla="*/ 80 w 82"/>
                <a:gd name="T15" fmla="*/ 26 h 102"/>
                <a:gd name="T16" fmla="*/ 82 w 82"/>
                <a:gd name="T17" fmla="*/ 26 h 102"/>
                <a:gd name="T18" fmla="*/ 70 w 82"/>
                <a:gd name="T19" fmla="*/ 0 h 102"/>
                <a:gd name="T20" fmla="*/ 70 w 82"/>
                <a:gd name="T21" fmla="*/ 0 h 102"/>
                <a:gd name="T22" fmla="*/ 30 w 82"/>
                <a:gd name="T23" fmla="*/ 24 h 102"/>
                <a:gd name="T24" fmla="*/ 28 w 82"/>
                <a:gd name="T25" fmla="*/ 24 h 102"/>
                <a:gd name="T26" fmla="*/ 28 w 82"/>
                <a:gd name="T27" fmla="*/ 24 h 102"/>
                <a:gd name="T28" fmla="*/ 23 w 82"/>
                <a:gd name="T29" fmla="*/ 19 h 102"/>
                <a:gd name="T30" fmla="*/ 16 w 82"/>
                <a:gd name="T31" fmla="*/ 17 h 102"/>
                <a:gd name="T32" fmla="*/ 14 w 82"/>
                <a:gd name="T33" fmla="*/ 17 h 102"/>
                <a:gd name="T34" fmla="*/ 11 w 82"/>
                <a:gd name="T35" fmla="*/ 19 h 102"/>
                <a:gd name="T36" fmla="*/ 9 w 82"/>
                <a:gd name="T37" fmla="*/ 22 h 102"/>
                <a:gd name="T38" fmla="*/ 9 w 82"/>
                <a:gd name="T39" fmla="*/ 22 h 102"/>
                <a:gd name="T40" fmla="*/ 9 w 82"/>
                <a:gd name="T41" fmla="*/ 24 h 102"/>
                <a:gd name="T42" fmla="*/ 9 w 82"/>
                <a:gd name="T43" fmla="*/ 24 h 102"/>
                <a:gd name="T44" fmla="*/ 9 w 82"/>
                <a:gd name="T45" fmla="*/ 26 h 102"/>
                <a:gd name="T46" fmla="*/ 9 w 82"/>
                <a:gd name="T47" fmla="*/ 29 h 102"/>
                <a:gd name="T48" fmla="*/ 9 w 82"/>
                <a:gd name="T49" fmla="*/ 33 h 102"/>
                <a:gd name="T50" fmla="*/ 9 w 82"/>
                <a:gd name="T51" fmla="*/ 38 h 102"/>
                <a:gd name="T52" fmla="*/ 7 w 82"/>
                <a:gd name="T53" fmla="*/ 55 h 102"/>
                <a:gd name="T54" fmla="*/ 7 w 82"/>
                <a:gd name="T55" fmla="*/ 57 h 102"/>
                <a:gd name="T56" fmla="*/ 7 w 82"/>
                <a:gd name="T57" fmla="*/ 62 h 102"/>
                <a:gd name="T58" fmla="*/ 7 w 82"/>
                <a:gd name="T59" fmla="*/ 66 h 102"/>
                <a:gd name="T60" fmla="*/ 4 w 82"/>
                <a:gd name="T61" fmla="*/ 66 h 102"/>
                <a:gd name="T62" fmla="*/ 4 w 82"/>
                <a:gd name="T63" fmla="*/ 74 h 102"/>
                <a:gd name="T64" fmla="*/ 4 w 82"/>
                <a:gd name="T65" fmla="*/ 78 h 102"/>
                <a:gd name="T66" fmla="*/ 4 w 82"/>
                <a:gd name="T67" fmla="*/ 83 h 102"/>
                <a:gd name="T68" fmla="*/ 2 w 82"/>
                <a:gd name="T69" fmla="*/ 85 h 102"/>
                <a:gd name="T70" fmla="*/ 2 w 82"/>
                <a:gd name="T71" fmla="*/ 88 h 102"/>
                <a:gd name="T72" fmla="*/ 2 w 82"/>
                <a:gd name="T73" fmla="*/ 88 h 102"/>
                <a:gd name="T74" fmla="*/ 2 w 82"/>
                <a:gd name="T75" fmla="*/ 88 h 102"/>
                <a:gd name="T76" fmla="*/ 2 w 82"/>
                <a:gd name="T77" fmla="*/ 90 h 102"/>
                <a:gd name="T78" fmla="*/ 0 w 82"/>
                <a:gd name="T79" fmla="*/ 95 h 102"/>
                <a:gd name="T80" fmla="*/ 0 w 82"/>
                <a:gd name="T81" fmla="*/ 95 h 102"/>
                <a:gd name="T82" fmla="*/ 7 w 82"/>
                <a:gd name="T83" fmla="*/ 95 h 102"/>
                <a:gd name="T84" fmla="*/ 26 w 82"/>
                <a:gd name="T85"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2" h="102">
                  <a:moveTo>
                    <a:pt x="26" y="102"/>
                  </a:moveTo>
                  <a:lnTo>
                    <a:pt x="42" y="88"/>
                  </a:lnTo>
                  <a:lnTo>
                    <a:pt x="56" y="85"/>
                  </a:lnTo>
                  <a:lnTo>
                    <a:pt x="56" y="78"/>
                  </a:lnTo>
                  <a:lnTo>
                    <a:pt x="66" y="69"/>
                  </a:lnTo>
                  <a:lnTo>
                    <a:pt x="42" y="43"/>
                  </a:lnTo>
                  <a:lnTo>
                    <a:pt x="73" y="33"/>
                  </a:lnTo>
                  <a:lnTo>
                    <a:pt x="80" y="26"/>
                  </a:lnTo>
                  <a:lnTo>
                    <a:pt x="82" y="26"/>
                  </a:lnTo>
                  <a:lnTo>
                    <a:pt x="70" y="0"/>
                  </a:lnTo>
                  <a:lnTo>
                    <a:pt x="70" y="0"/>
                  </a:lnTo>
                  <a:lnTo>
                    <a:pt x="30" y="24"/>
                  </a:lnTo>
                  <a:lnTo>
                    <a:pt x="28" y="24"/>
                  </a:lnTo>
                  <a:lnTo>
                    <a:pt x="28" y="24"/>
                  </a:lnTo>
                  <a:lnTo>
                    <a:pt x="23" y="19"/>
                  </a:lnTo>
                  <a:lnTo>
                    <a:pt x="16" y="17"/>
                  </a:lnTo>
                  <a:lnTo>
                    <a:pt x="14" y="17"/>
                  </a:lnTo>
                  <a:lnTo>
                    <a:pt x="11" y="19"/>
                  </a:lnTo>
                  <a:lnTo>
                    <a:pt x="9" y="22"/>
                  </a:lnTo>
                  <a:lnTo>
                    <a:pt x="9" y="22"/>
                  </a:lnTo>
                  <a:lnTo>
                    <a:pt x="9" y="24"/>
                  </a:lnTo>
                  <a:lnTo>
                    <a:pt x="9" y="24"/>
                  </a:lnTo>
                  <a:lnTo>
                    <a:pt x="9" y="26"/>
                  </a:lnTo>
                  <a:lnTo>
                    <a:pt x="9" y="29"/>
                  </a:lnTo>
                  <a:lnTo>
                    <a:pt x="9" y="33"/>
                  </a:lnTo>
                  <a:lnTo>
                    <a:pt x="9" y="38"/>
                  </a:lnTo>
                  <a:lnTo>
                    <a:pt x="7" y="55"/>
                  </a:lnTo>
                  <a:lnTo>
                    <a:pt x="7" y="57"/>
                  </a:lnTo>
                  <a:lnTo>
                    <a:pt x="7" y="62"/>
                  </a:lnTo>
                  <a:lnTo>
                    <a:pt x="7" y="66"/>
                  </a:lnTo>
                  <a:lnTo>
                    <a:pt x="4" y="66"/>
                  </a:lnTo>
                  <a:lnTo>
                    <a:pt x="4" y="74"/>
                  </a:lnTo>
                  <a:lnTo>
                    <a:pt x="4" y="78"/>
                  </a:lnTo>
                  <a:lnTo>
                    <a:pt x="4" y="83"/>
                  </a:lnTo>
                  <a:lnTo>
                    <a:pt x="2" y="85"/>
                  </a:lnTo>
                  <a:lnTo>
                    <a:pt x="2" y="88"/>
                  </a:lnTo>
                  <a:lnTo>
                    <a:pt x="2" y="88"/>
                  </a:lnTo>
                  <a:lnTo>
                    <a:pt x="2" y="88"/>
                  </a:lnTo>
                  <a:lnTo>
                    <a:pt x="2" y="90"/>
                  </a:lnTo>
                  <a:lnTo>
                    <a:pt x="0" y="95"/>
                  </a:lnTo>
                  <a:lnTo>
                    <a:pt x="0" y="95"/>
                  </a:lnTo>
                  <a:lnTo>
                    <a:pt x="7" y="95"/>
                  </a:lnTo>
                  <a:lnTo>
                    <a:pt x="26" y="10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95" name="Freeform 899"/>
            <p:cNvSpPr>
              <a:spLocks/>
            </p:cNvSpPr>
            <p:nvPr/>
          </p:nvSpPr>
          <p:spPr bwMode="auto">
            <a:xfrm>
              <a:off x="6529475" y="3910047"/>
              <a:ext cx="344015" cy="291152"/>
            </a:xfrm>
            <a:custGeom>
              <a:avLst/>
              <a:gdLst>
                <a:gd name="T0" fmla="*/ 237 w 423"/>
                <a:gd name="T1" fmla="*/ 69 h 358"/>
                <a:gd name="T2" fmla="*/ 83 w 423"/>
                <a:gd name="T3" fmla="*/ 0 h 358"/>
                <a:gd name="T4" fmla="*/ 69 w 423"/>
                <a:gd name="T5" fmla="*/ 43 h 358"/>
                <a:gd name="T6" fmla="*/ 45 w 423"/>
                <a:gd name="T7" fmla="*/ 62 h 358"/>
                <a:gd name="T8" fmla="*/ 3 w 423"/>
                <a:gd name="T9" fmla="*/ 69 h 358"/>
                <a:gd name="T10" fmla="*/ 0 w 423"/>
                <a:gd name="T11" fmla="*/ 93 h 358"/>
                <a:gd name="T12" fmla="*/ 5 w 423"/>
                <a:gd name="T13" fmla="*/ 95 h 358"/>
                <a:gd name="T14" fmla="*/ 10 w 423"/>
                <a:gd name="T15" fmla="*/ 95 h 358"/>
                <a:gd name="T16" fmla="*/ 21 w 423"/>
                <a:gd name="T17" fmla="*/ 111 h 358"/>
                <a:gd name="T18" fmla="*/ 31 w 423"/>
                <a:gd name="T19" fmla="*/ 119 h 358"/>
                <a:gd name="T20" fmla="*/ 38 w 423"/>
                <a:gd name="T21" fmla="*/ 135 h 358"/>
                <a:gd name="T22" fmla="*/ 43 w 423"/>
                <a:gd name="T23" fmla="*/ 145 h 358"/>
                <a:gd name="T24" fmla="*/ 55 w 423"/>
                <a:gd name="T25" fmla="*/ 159 h 358"/>
                <a:gd name="T26" fmla="*/ 55 w 423"/>
                <a:gd name="T27" fmla="*/ 171 h 358"/>
                <a:gd name="T28" fmla="*/ 62 w 423"/>
                <a:gd name="T29" fmla="*/ 178 h 358"/>
                <a:gd name="T30" fmla="*/ 76 w 423"/>
                <a:gd name="T31" fmla="*/ 180 h 358"/>
                <a:gd name="T32" fmla="*/ 83 w 423"/>
                <a:gd name="T33" fmla="*/ 192 h 358"/>
                <a:gd name="T34" fmla="*/ 88 w 423"/>
                <a:gd name="T35" fmla="*/ 204 h 358"/>
                <a:gd name="T36" fmla="*/ 95 w 423"/>
                <a:gd name="T37" fmla="*/ 218 h 358"/>
                <a:gd name="T38" fmla="*/ 92 w 423"/>
                <a:gd name="T39" fmla="*/ 230 h 358"/>
                <a:gd name="T40" fmla="*/ 99 w 423"/>
                <a:gd name="T41" fmla="*/ 246 h 358"/>
                <a:gd name="T42" fmla="*/ 114 w 423"/>
                <a:gd name="T43" fmla="*/ 263 h 358"/>
                <a:gd name="T44" fmla="*/ 123 w 423"/>
                <a:gd name="T45" fmla="*/ 268 h 358"/>
                <a:gd name="T46" fmla="*/ 135 w 423"/>
                <a:gd name="T47" fmla="*/ 277 h 358"/>
                <a:gd name="T48" fmla="*/ 142 w 423"/>
                <a:gd name="T49" fmla="*/ 298 h 358"/>
                <a:gd name="T50" fmla="*/ 161 w 423"/>
                <a:gd name="T51" fmla="*/ 320 h 358"/>
                <a:gd name="T52" fmla="*/ 170 w 423"/>
                <a:gd name="T53" fmla="*/ 332 h 358"/>
                <a:gd name="T54" fmla="*/ 182 w 423"/>
                <a:gd name="T55" fmla="*/ 343 h 358"/>
                <a:gd name="T56" fmla="*/ 185 w 423"/>
                <a:gd name="T57" fmla="*/ 329 h 358"/>
                <a:gd name="T58" fmla="*/ 199 w 423"/>
                <a:gd name="T59" fmla="*/ 322 h 358"/>
                <a:gd name="T60" fmla="*/ 248 w 423"/>
                <a:gd name="T61" fmla="*/ 339 h 358"/>
                <a:gd name="T62" fmla="*/ 362 w 423"/>
                <a:gd name="T63" fmla="*/ 284 h 358"/>
                <a:gd name="T64" fmla="*/ 419 w 423"/>
                <a:gd name="T65" fmla="*/ 206 h 358"/>
                <a:gd name="T66" fmla="*/ 353 w 423"/>
                <a:gd name="T67" fmla="*/ 204 h 358"/>
                <a:gd name="T68" fmla="*/ 343 w 423"/>
                <a:gd name="T69" fmla="*/ 175 h 358"/>
                <a:gd name="T70" fmla="*/ 341 w 423"/>
                <a:gd name="T71" fmla="*/ 171 h 358"/>
                <a:gd name="T72" fmla="*/ 338 w 423"/>
                <a:gd name="T73" fmla="*/ 168 h 358"/>
                <a:gd name="T74" fmla="*/ 329 w 423"/>
                <a:gd name="T75" fmla="*/ 164 h 358"/>
                <a:gd name="T76" fmla="*/ 322 w 423"/>
                <a:gd name="T77" fmla="*/ 156 h 358"/>
                <a:gd name="T78" fmla="*/ 308 w 423"/>
                <a:gd name="T79" fmla="*/ 135 h 358"/>
                <a:gd name="T80" fmla="*/ 308 w 423"/>
                <a:gd name="T81" fmla="*/ 123 h 358"/>
                <a:gd name="T82" fmla="*/ 303 w 423"/>
                <a:gd name="T83" fmla="*/ 116 h 358"/>
                <a:gd name="T84" fmla="*/ 291 w 423"/>
                <a:gd name="T85" fmla="*/ 104 h 358"/>
                <a:gd name="T86" fmla="*/ 293 w 423"/>
                <a:gd name="T87" fmla="*/ 102 h 358"/>
                <a:gd name="T88" fmla="*/ 282 w 423"/>
                <a:gd name="T89" fmla="*/ 97 h 358"/>
                <a:gd name="T90" fmla="*/ 274 w 423"/>
                <a:gd name="T91" fmla="*/ 81 h 358"/>
                <a:gd name="T92" fmla="*/ 270 w 423"/>
                <a:gd name="T93" fmla="*/ 76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3" h="358">
                  <a:moveTo>
                    <a:pt x="258" y="76"/>
                  </a:moveTo>
                  <a:lnTo>
                    <a:pt x="239" y="69"/>
                  </a:lnTo>
                  <a:lnTo>
                    <a:pt x="237" y="69"/>
                  </a:lnTo>
                  <a:lnTo>
                    <a:pt x="196" y="69"/>
                  </a:lnTo>
                  <a:lnTo>
                    <a:pt x="102" y="3"/>
                  </a:lnTo>
                  <a:lnTo>
                    <a:pt x="83" y="0"/>
                  </a:lnTo>
                  <a:lnTo>
                    <a:pt x="76" y="7"/>
                  </a:lnTo>
                  <a:lnTo>
                    <a:pt x="45" y="17"/>
                  </a:lnTo>
                  <a:lnTo>
                    <a:pt x="69" y="43"/>
                  </a:lnTo>
                  <a:lnTo>
                    <a:pt x="59" y="52"/>
                  </a:lnTo>
                  <a:lnTo>
                    <a:pt x="59" y="59"/>
                  </a:lnTo>
                  <a:lnTo>
                    <a:pt x="45" y="62"/>
                  </a:lnTo>
                  <a:lnTo>
                    <a:pt x="29" y="76"/>
                  </a:lnTo>
                  <a:lnTo>
                    <a:pt x="10" y="69"/>
                  </a:lnTo>
                  <a:lnTo>
                    <a:pt x="3" y="69"/>
                  </a:lnTo>
                  <a:lnTo>
                    <a:pt x="3" y="76"/>
                  </a:lnTo>
                  <a:lnTo>
                    <a:pt x="3" y="85"/>
                  </a:lnTo>
                  <a:lnTo>
                    <a:pt x="0" y="93"/>
                  </a:lnTo>
                  <a:lnTo>
                    <a:pt x="0" y="93"/>
                  </a:lnTo>
                  <a:lnTo>
                    <a:pt x="5" y="93"/>
                  </a:lnTo>
                  <a:lnTo>
                    <a:pt x="5" y="95"/>
                  </a:lnTo>
                  <a:lnTo>
                    <a:pt x="7" y="93"/>
                  </a:lnTo>
                  <a:lnTo>
                    <a:pt x="12" y="95"/>
                  </a:lnTo>
                  <a:lnTo>
                    <a:pt x="10" y="95"/>
                  </a:lnTo>
                  <a:lnTo>
                    <a:pt x="19" y="104"/>
                  </a:lnTo>
                  <a:lnTo>
                    <a:pt x="21" y="109"/>
                  </a:lnTo>
                  <a:lnTo>
                    <a:pt x="21" y="111"/>
                  </a:lnTo>
                  <a:lnTo>
                    <a:pt x="24" y="114"/>
                  </a:lnTo>
                  <a:lnTo>
                    <a:pt x="29" y="119"/>
                  </a:lnTo>
                  <a:lnTo>
                    <a:pt x="31" y="119"/>
                  </a:lnTo>
                  <a:lnTo>
                    <a:pt x="36" y="128"/>
                  </a:lnTo>
                  <a:lnTo>
                    <a:pt x="36" y="133"/>
                  </a:lnTo>
                  <a:lnTo>
                    <a:pt x="38" y="135"/>
                  </a:lnTo>
                  <a:lnTo>
                    <a:pt x="40" y="138"/>
                  </a:lnTo>
                  <a:lnTo>
                    <a:pt x="40" y="142"/>
                  </a:lnTo>
                  <a:lnTo>
                    <a:pt x="43" y="145"/>
                  </a:lnTo>
                  <a:lnTo>
                    <a:pt x="47" y="147"/>
                  </a:lnTo>
                  <a:lnTo>
                    <a:pt x="52" y="156"/>
                  </a:lnTo>
                  <a:lnTo>
                    <a:pt x="55" y="159"/>
                  </a:lnTo>
                  <a:lnTo>
                    <a:pt x="57" y="164"/>
                  </a:lnTo>
                  <a:lnTo>
                    <a:pt x="55" y="166"/>
                  </a:lnTo>
                  <a:lnTo>
                    <a:pt x="55" y="171"/>
                  </a:lnTo>
                  <a:lnTo>
                    <a:pt x="59" y="173"/>
                  </a:lnTo>
                  <a:lnTo>
                    <a:pt x="59" y="175"/>
                  </a:lnTo>
                  <a:lnTo>
                    <a:pt x="62" y="178"/>
                  </a:lnTo>
                  <a:lnTo>
                    <a:pt x="64" y="175"/>
                  </a:lnTo>
                  <a:lnTo>
                    <a:pt x="69" y="178"/>
                  </a:lnTo>
                  <a:lnTo>
                    <a:pt x="76" y="180"/>
                  </a:lnTo>
                  <a:lnTo>
                    <a:pt x="81" y="187"/>
                  </a:lnTo>
                  <a:lnTo>
                    <a:pt x="83" y="192"/>
                  </a:lnTo>
                  <a:lnTo>
                    <a:pt x="83" y="192"/>
                  </a:lnTo>
                  <a:lnTo>
                    <a:pt x="85" y="197"/>
                  </a:lnTo>
                  <a:lnTo>
                    <a:pt x="88" y="199"/>
                  </a:lnTo>
                  <a:lnTo>
                    <a:pt x="88" y="204"/>
                  </a:lnTo>
                  <a:lnTo>
                    <a:pt x="92" y="209"/>
                  </a:lnTo>
                  <a:lnTo>
                    <a:pt x="92" y="216"/>
                  </a:lnTo>
                  <a:lnTo>
                    <a:pt x="95" y="218"/>
                  </a:lnTo>
                  <a:lnTo>
                    <a:pt x="92" y="225"/>
                  </a:lnTo>
                  <a:lnTo>
                    <a:pt x="92" y="225"/>
                  </a:lnTo>
                  <a:lnTo>
                    <a:pt x="92" y="230"/>
                  </a:lnTo>
                  <a:lnTo>
                    <a:pt x="95" y="237"/>
                  </a:lnTo>
                  <a:lnTo>
                    <a:pt x="97" y="244"/>
                  </a:lnTo>
                  <a:lnTo>
                    <a:pt x="99" y="246"/>
                  </a:lnTo>
                  <a:lnTo>
                    <a:pt x="99" y="251"/>
                  </a:lnTo>
                  <a:lnTo>
                    <a:pt x="111" y="261"/>
                  </a:lnTo>
                  <a:lnTo>
                    <a:pt x="114" y="263"/>
                  </a:lnTo>
                  <a:lnTo>
                    <a:pt x="118" y="263"/>
                  </a:lnTo>
                  <a:lnTo>
                    <a:pt x="121" y="268"/>
                  </a:lnTo>
                  <a:lnTo>
                    <a:pt x="123" y="268"/>
                  </a:lnTo>
                  <a:lnTo>
                    <a:pt x="128" y="272"/>
                  </a:lnTo>
                  <a:lnTo>
                    <a:pt x="128" y="275"/>
                  </a:lnTo>
                  <a:lnTo>
                    <a:pt x="135" y="277"/>
                  </a:lnTo>
                  <a:lnTo>
                    <a:pt x="133" y="280"/>
                  </a:lnTo>
                  <a:lnTo>
                    <a:pt x="135" y="280"/>
                  </a:lnTo>
                  <a:lnTo>
                    <a:pt x="142" y="298"/>
                  </a:lnTo>
                  <a:lnTo>
                    <a:pt x="144" y="301"/>
                  </a:lnTo>
                  <a:lnTo>
                    <a:pt x="144" y="306"/>
                  </a:lnTo>
                  <a:lnTo>
                    <a:pt x="161" y="320"/>
                  </a:lnTo>
                  <a:lnTo>
                    <a:pt x="163" y="320"/>
                  </a:lnTo>
                  <a:lnTo>
                    <a:pt x="163" y="329"/>
                  </a:lnTo>
                  <a:lnTo>
                    <a:pt x="170" y="332"/>
                  </a:lnTo>
                  <a:lnTo>
                    <a:pt x="175" y="341"/>
                  </a:lnTo>
                  <a:lnTo>
                    <a:pt x="178" y="341"/>
                  </a:lnTo>
                  <a:lnTo>
                    <a:pt x="182" y="343"/>
                  </a:lnTo>
                  <a:lnTo>
                    <a:pt x="185" y="339"/>
                  </a:lnTo>
                  <a:lnTo>
                    <a:pt x="189" y="336"/>
                  </a:lnTo>
                  <a:lnTo>
                    <a:pt x="185" y="329"/>
                  </a:lnTo>
                  <a:lnTo>
                    <a:pt x="187" y="320"/>
                  </a:lnTo>
                  <a:lnTo>
                    <a:pt x="194" y="317"/>
                  </a:lnTo>
                  <a:lnTo>
                    <a:pt x="199" y="322"/>
                  </a:lnTo>
                  <a:lnTo>
                    <a:pt x="213" y="322"/>
                  </a:lnTo>
                  <a:lnTo>
                    <a:pt x="230" y="329"/>
                  </a:lnTo>
                  <a:lnTo>
                    <a:pt x="248" y="339"/>
                  </a:lnTo>
                  <a:lnTo>
                    <a:pt x="248" y="358"/>
                  </a:lnTo>
                  <a:lnTo>
                    <a:pt x="286" y="308"/>
                  </a:lnTo>
                  <a:lnTo>
                    <a:pt x="362" y="284"/>
                  </a:lnTo>
                  <a:lnTo>
                    <a:pt x="419" y="268"/>
                  </a:lnTo>
                  <a:lnTo>
                    <a:pt x="423" y="223"/>
                  </a:lnTo>
                  <a:lnTo>
                    <a:pt x="419" y="206"/>
                  </a:lnTo>
                  <a:lnTo>
                    <a:pt x="419" y="206"/>
                  </a:lnTo>
                  <a:lnTo>
                    <a:pt x="412" y="211"/>
                  </a:lnTo>
                  <a:lnTo>
                    <a:pt x="353" y="204"/>
                  </a:lnTo>
                  <a:lnTo>
                    <a:pt x="348" y="187"/>
                  </a:lnTo>
                  <a:lnTo>
                    <a:pt x="343" y="182"/>
                  </a:lnTo>
                  <a:lnTo>
                    <a:pt x="343" y="175"/>
                  </a:lnTo>
                  <a:lnTo>
                    <a:pt x="343" y="175"/>
                  </a:lnTo>
                  <a:lnTo>
                    <a:pt x="341" y="175"/>
                  </a:lnTo>
                  <a:lnTo>
                    <a:pt x="341" y="171"/>
                  </a:lnTo>
                  <a:lnTo>
                    <a:pt x="341" y="168"/>
                  </a:lnTo>
                  <a:lnTo>
                    <a:pt x="341" y="168"/>
                  </a:lnTo>
                  <a:lnTo>
                    <a:pt x="338" y="168"/>
                  </a:lnTo>
                  <a:lnTo>
                    <a:pt x="338" y="166"/>
                  </a:lnTo>
                  <a:lnTo>
                    <a:pt x="334" y="166"/>
                  </a:lnTo>
                  <a:lnTo>
                    <a:pt x="329" y="164"/>
                  </a:lnTo>
                  <a:lnTo>
                    <a:pt x="327" y="161"/>
                  </a:lnTo>
                  <a:lnTo>
                    <a:pt x="327" y="161"/>
                  </a:lnTo>
                  <a:lnTo>
                    <a:pt x="322" y="156"/>
                  </a:lnTo>
                  <a:lnTo>
                    <a:pt x="322" y="152"/>
                  </a:lnTo>
                  <a:lnTo>
                    <a:pt x="312" y="140"/>
                  </a:lnTo>
                  <a:lnTo>
                    <a:pt x="308" y="135"/>
                  </a:lnTo>
                  <a:lnTo>
                    <a:pt x="310" y="135"/>
                  </a:lnTo>
                  <a:lnTo>
                    <a:pt x="310" y="133"/>
                  </a:lnTo>
                  <a:lnTo>
                    <a:pt x="308" y="123"/>
                  </a:lnTo>
                  <a:lnTo>
                    <a:pt x="308" y="121"/>
                  </a:lnTo>
                  <a:lnTo>
                    <a:pt x="305" y="116"/>
                  </a:lnTo>
                  <a:lnTo>
                    <a:pt x="303" y="116"/>
                  </a:lnTo>
                  <a:lnTo>
                    <a:pt x="296" y="107"/>
                  </a:lnTo>
                  <a:lnTo>
                    <a:pt x="293" y="107"/>
                  </a:lnTo>
                  <a:lnTo>
                    <a:pt x="291" y="104"/>
                  </a:lnTo>
                  <a:lnTo>
                    <a:pt x="291" y="102"/>
                  </a:lnTo>
                  <a:lnTo>
                    <a:pt x="293" y="102"/>
                  </a:lnTo>
                  <a:lnTo>
                    <a:pt x="293" y="102"/>
                  </a:lnTo>
                  <a:lnTo>
                    <a:pt x="293" y="100"/>
                  </a:lnTo>
                  <a:lnTo>
                    <a:pt x="289" y="100"/>
                  </a:lnTo>
                  <a:lnTo>
                    <a:pt x="282" y="97"/>
                  </a:lnTo>
                  <a:lnTo>
                    <a:pt x="279" y="88"/>
                  </a:lnTo>
                  <a:lnTo>
                    <a:pt x="277" y="83"/>
                  </a:lnTo>
                  <a:lnTo>
                    <a:pt x="274" y="81"/>
                  </a:lnTo>
                  <a:lnTo>
                    <a:pt x="274" y="78"/>
                  </a:lnTo>
                  <a:lnTo>
                    <a:pt x="272" y="78"/>
                  </a:lnTo>
                  <a:lnTo>
                    <a:pt x="270" y="76"/>
                  </a:lnTo>
                  <a:lnTo>
                    <a:pt x="258" y="83"/>
                  </a:lnTo>
                  <a:lnTo>
                    <a:pt x="258" y="7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96" name="Freeform 900"/>
            <p:cNvSpPr>
              <a:spLocks/>
            </p:cNvSpPr>
            <p:nvPr/>
          </p:nvSpPr>
          <p:spPr bwMode="auto">
            <a:xfrm>
              <a:off x="6795415" y="4018211"/>
              <a:ext cx="11386" cy="26838"/>
            </a:xfrm>
            <a:custGeom>
              <a:avLst/>
              <a:gdLst>
                <a:gd name="T0" fmla="*/ 7 w 14"/>
                <a:gd name="T1" fmla="*/ 33 h 33"/>
                <a:gd name="T2" fmla="*/ 11 w 14"/>
                <a:gd name="T3" fmla="*/ 33 h 33"/>
                <a:gd name="T4" fmla="*/ 11 w 14"/>
                <a:gd name="T5" fmla="*/ 33 h 33"/>
                <a:gd name="T6" fmla="*/ 14 w 14"/>
                <a:gd name="T7" fmla="*/ 33 h 33"/>
                <a:gd name="T8" fmla="*/ 14 w 14"/>
                <a:gd name="T9" fmla="*/ 23 h 33"/>
                <a:gd name="T10" fmla="*/ 11 w 14"/>
                <a:gd name="T11" fmla="*/ 19 h 33"/>
                <a:gd name="T12" fmla="*/ 11 w 14"/>
                <a:gd name="T13" fmla="*/ 19 h 33"/>
                <a:gd name="T14" fmla="*/ 11 w 14"/>
                <a:gd name="T15" fmla="*/ 12 h 33"/>
                <a:gd name="T16" fmla="*/ 11 w 14"/>
                <a:gd name="T17" fmla="*/ 12 h 33"/>
                <a:gd name="T18" fmla="*/ 14 w 14"/>
                <a:gd name="T19" fmla="*/ 5 h 33"/>
                <a:gd name="T20" fmla="*/ 11 w 14"/>
                <a:gd name="T21" fmla="*/ 5 h 33"/>
                <a:gd name="T22" fmla="*/ 9 w 14"/>
                <a:gd name="T23" fmla="*/ 5 h 33"/>
                <a:gd name="T24" fmla="*/ 9 w 14"/>
                <a:gd name="T25" fmla="*/ 2 h 33"/>
                <a:gd name="T26" fmla="*/ 7 w 14"/>
                <a:gd name="T27" fmla="*/ 0 h 33"/>
                <a:gd name="T28" fmla="*/ 4 w 14"/>
                <a:gd name="T29" fmla="*/ 0 h 33"/>
                <a:gd name="T30" fmla="*/ 4 w 14"/>
                <a:gd name="T31" fmla="*/ 2 h 33"/>
                <a:gd name="T32" fmla="*/ 2 w 14"/>
                <a:gd name="T33" fmla="*/ 2 h 33"/>
                <a:gd name="T34" fmla="*/ 2 w 14"/>
                <a:gd name="T35" fmla="*/ 2 h 33"/>
                <a:gd name="T36" fmla="*/ 2 w 14"/>
                <a:gd name="T37" fmla="*/ 5 h 33"/>
                <a:gd name="T38" fmla="*/ 2 w 14"/>
                <a:gd name="T39" fmla="*/ 7 h 33"/>
                <a:gd name="T40" fmla="*/ 2 w 14"/>
                <a:gd name="T41" fmla="*/ 7 h 33"/>
                <a:gd name="T42" fmla="*/ 2 w 14"/>
                <a:gd name="T43" fmla="*/ 14 h 33"/>
                <a:gd name="T44" fmla="*/ 2 w 14"/>
                <a:gd name="T45" fmla="*/ 12 h 33"/>
                <a:gd name="T46" fmla="*/ 0 w 14"/>
                <a:gd name="T47" fmla="*/ 12 h 33"/>
                <a:gd name="T48" fmla="*/ 0 w 14"/>
                <a:gd name="T49" fmla="*/ 19 h 33"/>
                <a:gd name="T50" fmla="*/ 0 w 14"/>
                <a:gd name="T51" fmla="*/ 21 h 33"/>
                <a:gd name="T52" fmla="*/ 2 w 14"/>
                <a:gd name="T53" fmla="*/ 23 h 33"/>
                <a:gd name="T54" fmla="*/ 2 w 14"/>
                <a:gd name="T55" fmla="*/ 28 h 33"/>
                <a:gd name="T56" fmla="*/ 0 w 14"/>
                <a:gd name="T57" fmla="*/ 28 h 33"/>
                <a:gd name="T58" fmla="*/ 2 w 14"/>
                <a:gd name="T59" fmla="*/ 31 h 33"/>
                <a:gd name="T60" fmla="*/ 7 w 14"/>
                <a:gd name="T6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 h="33">
                  <a:moveTo>
                    <a:pt x="7" y="33"/>
                  </a:moveTo>
                  <a:lnTo>
                    <a:pt x="11" y="33"/>
                  </a:lnTo>
                  <a:lnTo>
                    <a:pt x="11" y="33"/>
                  </a:lnTo>
                  <a:lnTo>
                    <a:pt x="14" y="33"/>
                  </a:lnTo>
                  <a:lnTo>
                    <a:pt x="14" y="23"/>
                  </a:lnTo>
                  <a:lnTo>
                    <a:pt x="11" y="19"/>
                  </a:lnTo>
                  <a:lnTo>
                    <a:pt x="11" y="19"/>
                  </a:lnTo>
                  <a:lnTo>
                    <a:pt x="11" y="12"/>
                  </a:lnTo>
                  <a:lnTo>
                    <a:pt x="11" y="12"/>
                  </a:lnTo>
                  <a:lnTo>
                    <a:pt x="14" y="5"/>
                  </a:lnTo>
                  <a:lnTo>
                    <a:pt x="11" y="5"/>
                  </a:lnTo>
                  <a:lnTo>
                    <a:pt x="9" y="5"/>
                  </a:lnTo>
                  <a:lnTo>
                    <a:pt x="9" y="2"/>
                  </a:lnTo>
                  <a:lnTo>
                    <a:pt x="7" y="0"/>
                  </a:lnTo>
                  <a:lnTo>
                    <a:pt x="4" y="0"/>
                  </a:lnTo>
                  <a:lnTo>
                    <a:pt x="4" y="2"/>
                  </a:lnTo>
                  <a:lnTo>
                    <a:pt x="2" y="2"/>
                  </a:lnTo>
                  <a:lnTo>
                    <a:pt x="2" y="2"/>
                  </a:lnTo>
                  <a:lnTo>
                    <a:pt x="2" y="5"/>
                  </a:lnTo>
                  <a:lnTo>
                    <a:pt x="2" y="7"/>
                  </a:lnTo>
                  <a:lnTo>
                    <a:pt x="2" y="7"/>
                  </a:lnTo>
                  <a:lnTo>
                    <a:pt x="2" y="14"/>
                  </a:lnTo>
                  <a:lnTo>
                    <a:pt x="2" y="12"/>
                  </a:lnTo>
                  <a:lnTo>
                    <a:pt x="0" y="12"/>
                  </a:lnTo>
                  <a:lnTo>
                    <a:pt x="0" y="19"/>
                  </a:lnTo>
                  <a:lnTo>
                    <a:pt x="0" y="21"/>
                  </a:lnTo>
                  <a:lnTo>
                    <a:pt x="2" y="23"/>
                  </a:lnTo>
                  <a:lnTo>
                    <a:pt x="2" y="28"/>
                  </a:lnTo>
                  <a:lnTo>
                    <a:pt x="0" y="28"/>
                  </a:lnTo>
                  <a:lnTo>
                    <a:pt x="2" y="31"/>
                  </a:lnTo>
                  <a:lnTo>
                    <a:pt x="7" y="3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97" name="Freeform 901"/>
            <p:cNvSpPr>
              <a:spLocks/>
            </p:cNvSpPr>
            <p:nvPr/>
          </p:nvSpPr>
          <p:spPr bwMode="auto">
            <a:xfrm>
              <a:off x="6808427" y="4019839"/>
              <a:ext cx="78888" cy="61809"/>
            </a:xfrm>
            <a:custGeom>
              <a:avLst/>
              <a:gdLst>
                <a:gd name="T0" fmla="*/ 5 w 97"/>
                <a:gd name="T1" fmla="*/ 52 h 76"/>
                <a:gd name="T2" fmla="*/ 10 w 97"/>
                <a:gd name="T3" fmla="*/ 69 h 76"/>
                <a:gd name="T4" fmla="*/ 69 w 97"/>
                <a:gd name="T5" fmla="*/ 76 h 76"/>
                <a:gd name="T6" fmla="*/ 76 w 97"/>
                <a:gd name="T7" fmla="*/ 71 h 76"/>
                <a:gd name="T8" fmla="*/ 92 w 97"/>
                <a:gd name="T9" fmla="*/ 17 h 76"/>
                <a:gd name="T10" fmla="*/ 97 w 97"/>
                <a:gd name="T11" fmla="*/ 17 h 76"/>
                <a:gd name="T12" fmla="*/ 97 w 97"/>
                <a:gd name="T13" fmla="*/ 12 h 76"/>
                <a:gd name="T14" fmla="*/ 95 w 97"/>
                <a:gd name="T15" fmla="*/ 10 h 76"/>
                <a:gd name="T16" fmla="*/ 95 w 97"/>
                <a:gd name="T17" fmla="*/ 10 h 76"/>
                <a:gd name="T18" fmla="*/ 92 w 97"/>
                <a:gd name="T19" fmla="*/ 10 h 76"/>
                <a:gd name="T20" fmla="*/ 92 w 97"/>
                <a:gd name="T21" fmla="*/ 7 h 76"/>
                <a:gd name="T22" fmla="*/ 90 w 97"/>
                <a:gd name="T23" fmla="*/ 7 h 76"/>
                <a:gd name="T24" fmla="*/ 90 w 97"/>
                <a:gd name="T25" fmla="*/ 0 h 76"/>
                <a:gd name="T26" fmla="*/ 88 w 97"/>
                <a:gd name="T27" fmla="*/ 0 h 76"/>
                <a:gd name="T28" fmla="*/ 88 w 97"/>
                <a:gd name="T29" fmla="*/ 3 h 76"/>
                <a:gd name="T30" fmla="*/ 85 w 97"/>
                <a:gd name="T31" fmla="*/ 5 h 76"/>
                <a:gd name="T32" fmla="*/ 73 w 97"/>
                <a:gd name="T33" fmla="*/ 12 h 76"/>
                <a:gd name="T34" fmla="*/ 73 w 97"/>
                <a:gd name="T35" fmla="*/ 17 h 76"/>
                <a:gd name="T36" fmla="*/ 62 w 97"/>
                <a:gd name="T37" fmla="*/ 29 h 76"/>
                <a:gd name="T38" fmla="*/ 59 w 97"/>
                <a:gd name="T39" fmla="*/ 31 h 76"/>
                <a:gd name="T40" fmla="*/ 62 w 97"/>
                <a:gd name="T41" fmla="*/ 31 h 76"/>
                <a:gd name="T42" fmla="*/ 64 w 97"/>
                <a:gd name="T43" fmla="*/ 33 h 76"/>
                <a:gd name="T44" fmla="*/ 57 w 97"/>
                <a:gd name="T45" fmla="*/ 40 h 76"/>
                <a:gd name="T46" fmla="*/ 57 w 97"/>
                <a:gd name="T47" fmla="*/ 36 h 76"/>
                <a:gd name="T48" fmla="*/ 54 w 97"/>
                <a:gd name="T49" fmla="*/ 38 h 76"/>
                <a:gd name="T50" fmla="*/ 52 w 97"/>
                <a:gd name="T51" fmla="*/ 38 h 76"/>
                <a:gd name="T52" fmla="*/ 52 w 97"/>
                <a:gd name="T53" fmla="*/ 40 h 76"/>
                <a:gd name="T54" fmla="*/ 50 w 97"/>
                <a:gd name="T55" fmla="*/ 40 h 76"/>
                <a:gd name="T56" fmla="*/ 50 w 97"/>
                <a:gd name="T57" fmla="*/ 43 h 76"/>
                <a:gd name="T58" fmla="*/ 43 w 97"/>
                <a:gd name="T59" fmla="*/ 45 h 76"/>
                <a:gd name="T60" fmla="*/ 40 w 97"/>
                <a:gd name="T61" fmla="*/ 45 h 76"/>
                <a:gd name="T62" fmla="*/ 38 w 97"/>
                <a:gd name="T63" fmla="*/ 43 h 76"/>
                <a:gd name="T64" fmla="*/ 33 w 97"/>
                <a:gd name="T65" fmla="*/ 43 h 76"/>
                <a:gd name="T66" fmla="*/ 31 w 97"/>
                <a:gd name="T67" fmla="*/ 43 h 76"/>
                <a:gd name="T68" fmla="*/ 28 w 97"/>
                <a:gd name="T69" fmla="*/ 43 h 76"/>
                <a:gd name="T70" fmla="*/ 21 w 97"/>
                <a:gd name="T71" fmla="*/ 40 h 76"/>
                <a:gd name="T72" fmla="*/ 14 w 97"/>
                <a:gd name="T73" fmla="*/ 47 h 76"/>
                <a:gd name="T74" fmla="*/ 10 w 97"/>
                <a:gd name="T75" fmla="*/ 47 h 76"/>
                <a:gd name="T76" fmla="*/ 7 w 97"/>
                <a:gd name="T77" fmla="*/ 47 h 76"/>
                <a:gd name="T78" fmla="*/ 5 w 97"/>
                <a:gd name="T79" fmla="*/ 47 h 76"/>
                <a:gd name="T80" fmla="*/ 2 w 97"/>
                <a:gd name="T81" fmla="*/ 38 h 76"/>
                <a:gd name="T82" fmla="*/ 2 w 97"/>
                <a:gd name="T83" fmla="*/ 40 h 76"/>
                <a:gd name="T84" fmla="*/ 0 w 97"/>
                <a:gd name="T85" fmla="*/ 40 h 76"/>
                <a:gd name="T86" fmla="*/ 0 w 97"/>
                <a:gd name="T87" fmla="*/ 47 h 76"/>
                <a:gd name="T88" fmla="*/ 5 w 97"/>
                <a:gd name="T89" fmla="*/ 5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7" h="76">
                  <a:moveTo>
                    <a:pt x="5" y="52"/>
                  </a:moveTo>
                  <a:lnTo>
                    <a:pt x="10" y="69"/>
                  </a:lnTo>
                  <a:lnTo>
                    <a:pt x="69" y="76"/>
                  </a:lnTo>
                  <a:lnTo>
                    <a:pt x="76" y="71"/>
                  </a:lnTo>
                  <a:lnTo>
                    <a:pt x="92" y="17"/>
                  </a:lnTo>
                  <a:lnTo>
                    <a:pt x="97" y="17"/>
                  </a:lnTo>
                  <a:lnTo>
                    <a:pt x="97" y="12"/>
                  </a:lnTo>
                  <a:lnTo>
                    <a:pt x="95" y="10"/>
                  </a:lnTo>
                  <a:lnTo>
                    <a:pt x="95" y="10"/>
                  </a:lnTo>
                  <a:lnTo>
                    <a:pt x="92" y="10"/>
                  </a:lnTo>
                  <a:lnTo>
                    <a:pt x="92" y="7"/>
                  </a:lnTo>
                  <a:lnTo>
                    <a:pt x="90" y="7"/>
                  </a:lnTo>
                  <a:lnTo>
                    <a:pt x="90" y="0"/>
                  </a:lnTo>
                  <a:lnTo>
                    <a:pt x="88" y="0"/>
                  </a:lnTo>
                  <a:lnTo>
                    <a:pt x="88" y="3"/>
                  </a:lnTo>
                  <a:lnTo>
                    <a:pt x="85" y="5"/>
                  </a:lnTo>
                  <a:lnTo>
                    <a:pt x="73" y="12"/>
                  </a:lnTo>
                  <a:lnTo>
                    <a:pt x="73" y="17"/>
                  </a:lnTo>
                  <a:lnTo>
                    <a:pt x="62" y="29"/>
                  </a:lnTo>
                  <a:lnTo>
                    <a:pt x="59" y="31"/>
                  </a:lnTo>
                  <a:lnTo>
                    <a:pt x="62" y="31"/>
                  </a:lnTo>
                  <a:lnTo>
                    <a:pt x="64" y="33"/>
                  </a:lnTo>
                  <a:lnTo>
                    <a:pt x="57" y="40"/>
                  </a:lnTo>
                  <a:lnTo>
                    <a:pt x="57" y="36"/>
                  </a:lnTo>
                  <a:lnTo>
                    <a:pt x="54" y="38"/>
                  </a:lnTo>
                  <a:lnTo>
                    <a:pt x="52" y="38"/>
                  </a:lnTo>
                  <a:lnTo>
                    <a:pt x="52" y="40"/>
                  </a:lnTo>
                  <a:lnTo>
                    <a:pt x="50" y="40"/>
                  </a:lnTo>
                  <a:lnTo>
                    <a:pt x="50" y="43"/>
                  </a:lnTo>
                  <a:lnTo>
                    <a:pt x="43" y="45"/>
                  </a:lnTo>
                  <a:lnTo>
                    <a:pt x="40" y="45"/>
                  </a:lnTo>
                  <a:lnTo>
                    <a:pt x="38" y="43"/>
                  </a:lnTo>
                  <a:lnTo>
                    <a:pt x="33" y="43"/>
                  </a:lnTo>
                  <a:lnTo>
                    <a:pt x="31" y="43"/>
                  </a:lnTo>
                  <a:lnTo>
                    <a:pt x="28" y="43"/>
                  </a:lnTo>
                  <a:lnTo>
                    <a:pt x="21" y="40"/>
                  </a:lnTo>
                  <a:lnTo>
                    <a:pt x="14" y="47"/>
                  </a:lnTo>
                  <a:lnTo>
                    <a:pt x="10" y="47"/>
                  </a:lnTo>
                  <a:lnTo>
                    <a:pt x="7" y="47"/>
                  </a:lnTo>
                  <a:lnTo>
                    <a:pt x="5" y="47"/>
                  </a:lnTo>
                  <a:lnTo>
                    <a:pt x="2" y="38"/>
                  </a:lnTo>
                  <a:lnTo>
                    <a:pt x="2" y="40"/>
                  </a:lnTo>
                  <a:lnTo>
                    <a:pt x="0" y="40"/>
                  </a:lnTo>
                  <a:lnTo>
                    <a:pt x="0" y="47"/>
                  </a:lnTo>
                  <a:lnTo>
                    <a:pt x="5" y="5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98" name="Freeform 902"/>
            <p:cNvSpPr>
              <a:spLocks/>
            </p:cNvSpPr>
            <p:nvPr/>
          </p:nvSpPr>
          <p:spPr bwMode="auto">
            <a:xfrm>
              <a:off x="5564118" y="3804321"/>
              <a:ext cx="5693" cy="4066"/>
            </a:xfrm>
            <a:custGeom>
              <a:avLst/>
              <a:gdLst>
                <a:gd name="T0" fmla="*/ 2 w 7"/>
                <a:gd name="T1" fmla="*/ 0 h 5"/>
                <a:gd name="T2" fmla="*/ 0 w 7"/>
                <a:gd name="T3" fmla="*/ 2 h 5"/>
                <a:gd name="T4" fmla="*/ 0 w 7"/>
                <a:gd name="T5" fmla="*/ 2 h 5"/>
                <a:gd name="T6" fmla="*/ 5 w 7"/>
                <a:gd name="T7" fmla="*/ 5 h 5"/>
                <a:gd name="T8" fmla="*/ 7 w 7"/>
                <a:gd name="T9" fmla="*/ 2 h 5"/>
                <a:gd name="T10" fmla="*/ 5 w 7"/>
                <a:gd name="T11" fmla="*/ 0 h 5"/>
                <a:gd name="T12" fmla="*/ 2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2" y="0"/>
                  </a:moveTo>
                  <a:lnTo>
                    <a:pt x="0" y="2"/>
                  </a:lnTo>
                  <a:lnTo>
                    <a:pt x="0" y="2"/>
                  </a:lnTo>
                  <a:lnTo>
                    <a:pt x="5" y="5"/>
                  </a:lnTo>
                  <a:lnTo>
                    <a:pt x="7" y="2"/>
                  </a:lnTo>
                  <a:lnTo>
                    <a:pt x="5"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899" name="Freeform 903"/>
            <p:cNvSpPr>
              <a:spLocks/>
            </p:cNvSpPr>
            <p:nvPr/>
          </p:nvSpPr>
          <p:spPr bwMode="auto">
            <a:xfrm>
              <a:off x="5527522" y="3787243"/>
              <a:ext cx="2440" cy="1627"/>
            </a:xfrm>
            <a:custGeom>
              <a:avLst/>
              <a:gdLst>
                <a:gd name="T0" fmla="*/ 0 w 3"/>
                <a:gd name="T1" fmla="*/ 0 h 2"/>
                <a:gd name="T2" fmla="*/ 3 w 3"/>
                <a:gd name="T3" fmla="*/ 2 h 2"/>
                <a:gd name="T4" fmla="*/ 3 w 3"/>
                <a:gd name="T5" fmla="*/ 0 h 2"/>
                <a:gd name="T6" fmla="*/ 0 w 3"/>
                <a:gd name="T7" fmla="*/ 0 h 2"/>
              </a:gdLst>
              <a:ahLst/>
              <a:cxnLst>
                <a:cxn ang="0">
                  <a:pos x="T0" y="T1"/>
                </a:cxn>
                <a:cxn ang="0">
                  <a:pos x="T2" y="T3"/>
                </a:cxn>
                <a:cxn ang="0">
                  <a:pos x="T4" y="T5"/>
                </a:cxn>
                <a:cxn ang="0">
                  <a:pos x="T6" y="T7"/>
                </a:cxn>
              </a:cxnLst>
              <a:rect l="0" t="0" r="r" b="b"/>
              <a:pathLst>
                <a:path w="3" h="2">
                  <a:moveTo>
                    <a:pt x="0" y="0"/>
                  </a:moveTo>
                  <a:lnTo>
                    <a:pt x="3" y="2"/>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00" name="Freeform 904"/>
            <p:cNvSpPr>
              <a:spLocks/>
            </p:cNvSpPr>
            <p:nvPr/>
          </p:nvSpPr>
          <p:spPr bwMode="auto">
            <a:xfrm>
              <a:off x="5521828" y="3788868"/>
              <a:ext cx="5693" cy="4066"/>
            </a:xfrm>
            <a:custGeom>
              <a:avLst/>
              <a:gdLst>
                <a:gd name="T0" fmla="*/ 0 w 7"/>
                <a:gd name="T1" fmla="*/ 0 h 5"/>
                <a:gd name="T2" fmla="*/ 0 w 7"/>
                <a:gd name="T3" fmla="*/ 5 h 5"/>
                <a:gd name="T4" fmla="*/ 5 w 7"/>
                <a:gd name="T5" fmla="*/ 5 h 5"/>
                <a:gd name="T6" fmla="*/ 7 w 7"/>
                <a:gd name="T7" fmla="*/ 5 h 5"/>
                <a:gd name="T8" fmla="*/ 2 w 7"/>
                <a:gd name="T9" fmla="*/ 3 h 5"/>
                <a:gd name="T10" fmla="*/ 0 w 7"/>
                <a:gd name="T11" fmla="*/ 0 h 5"/>
              </a:gdLst>
              <a:ahLst/>
              <a:cxnLst>
                <a:cxn ang="0">
                  <a:pos x="T0" y="T1"/>
                </a:cxn>
                <a:cxn ang="0">
                  <a:pos x="T2" y="T3"/>
                </a:cxn>
                <a:cxn ang="0">
                  <a:pos x="T4" y="T5"/>
                </a:cxn>
                <a:cxn ang="0">
                  <a:pos x="T6" y="T7"/>
                </a:cxn>
                <a:cxn ang="0">
                  <a:pos x="T8" y="T9"/>
                </a:cxn>
                <a:cxn ang="0">
                  <a:pos x="T10" y="T11"/>
                </a:cxn>
              </a:cxnLst>
              <a:rect l="0" t="0" r="r" b="b"/>
              <a:pathLst>
                <a:path w="7" h="5">
                  <a:moveTo>
                    <a:pt x="0" y="0"/>
                  </a:moveTo>
                  <a:lnTo>
                    <a:pt x="0" y="5"/>
                  </a:lnTo>
                  <a:lnTo>
                    <a:pt x="5" y="5"/>
                  </a:lnTo>
                  <a:lnTo>
                    <a:pt x="7" y="5"/>
                  </a:lnTo>
                  <a:lnTo>
                    <a:pt x="2" y="3"/>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01" name="Freeform 905"/>
            <p:cNvSpPr>
              <a:spLocks/>
            </p:cNvSpPr>
            <p:nvPr/>
          </p:nvSpPr>
          <p:spPr bwMode="auto">
            <a:xfrm>
              <a:off x="5541346" y="3787243"/>
              <a:ext cx="1626" cy="1627"/>
            </a:xfrm>
            <a:custGeom>
              <a:avLst/>
              <a:gdLst>
                <a:gd name="T0" fmla="*/ 0 w 2"/>
                <a:gd name="T1" fmla="*/ 0 h 2"/>
                <a:gd name="T2" fmla="*/ 2 w 2"/>
                <a:gd name="T3" fmla="*/ 2 h 2"/>
                <a:gd name="T4" fmla="*/ 2 w 2"/>
                <a:gd name="T5" fmla="*/ 0 h 2"/>
                <a:gd name="T6" fmla="*/ 0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lnTo>
                    <a:pt x="2" y="2"/>
                  </a:lnTo>
                  <a:lnTo>
                    <a:pt x="2"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02" name="Freeform 906"/>
            <p:cNvSpPr>
              <a:spLocks/>
            </p:cNvSpPr>
            <p:nvPr/>
          </p:nvSpPr>
          <p:spPr bwMode="auto">
            <a:xfrm>
              <a:off x="5699121" y="3902727"/>
              <a:ext cx="5693" cy="1627"/>
            </a:xfrm>
            <a:custGeom>
              <a:avLst/>
              <a:gdLst>
                <a:gd name="T0" fmla="*/ 3 w 3"/>
                <a:gd name="T1" fmla="*/ 1 h 1"/>
                <a:gd name="T2" fmla="*/ 2 w 3"/>
                <a:gd name="T3" fmla="*/ 0 h 1"/>
                <a:gd name="T4" fmla="*/ 0 w 3"/>
                <a:gd name="T5" fmla="*/ 0 h 1"/>
                <a:gd name="T6" fmla="*/ 0 w 3"/>
                <a:gd name="T7" fmla="*/ 1 h 1"/>
                <a:gd name="T8" fmla="*/ 2 w 3"/>
                <a:gd name="T9" fmla="*/ 1 h 1"/>
                <a:gd name="T10" fmla="*/ 3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3" y="1"/>
                  </a:moveTo>
                  <a:cubicBezTo>
                    <a:pt x="2" y="0"/>
                    <a:pt x="2" y="0"/>
                    <a:pt x="2" y="0"/>
                  </a:cubicBezTo>
                  <a:cubicBezTo>
                    <a:pt x="0" y="0"/>
                    <a:pt x="0" y="0"/>
                    <a:pt x="0" y="0"/>
                  </a:cubicBezTo>
                  <a:cubicBezTo>
                    <a:pt x="0" y="1"/>
                    <a:pt x="0" y="1"/>
                    <a:pt x="0" y="1"/>
                  </a:cubicBezTo>
                  <a:cubicBezTo>
                    <a:pt x="2" y="1"/>
                    <a:pt x="2" y="1"/>
                    <a:pt x="2" y="1"/>
                  </a:cubicBezTo>
                  <a:cubicBezTo>
                    <a:pt x="2" y="1"/>
                    <a:pt x="3" y="1"/>
                    <a:pt x="3" y="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03" name="Freeform 907"/>
            <p:cNvSpPr>
              <a:spLocks/>
            </p:cNvSpPr>
            <p:nvPr/>
          </p:nvSpPr>
          <p:spPr bwMode="auto">
            <a:xfrm>
              <a:off x="5685296" y="3975922"/>
              <a:ext cx="1626" cy="7320"/>
            </a:xfrm>
            <a:custGeom>
              <a:avLst/>
              <a:gdLst>
                <a:gd name="T0" fmla="*/ 1 w 1"/>
                <a:gd name="T1" fmla="*/ 0 h 4"/>
                <a:gd name="T2" fmla="*/ 0 w 1"/>
                <a:gd name="T3" fmla="*/ 0 h 4"/>
                <a:gd name="T4" fmla="*/ 0 w 1"/>
                <a:gd name="T5" fmla="*/ 1 h 4"/>
                <a:gd name="T6" fmla="*/ 0 w 1"/>
                <a:gd name="T7" fmla="*/ 2 h 4"/>
                <a:gd name="T8" fmla="*/ 0 w 1"/>
                <a:gd name="T9" fmla="*/ 4 h 4"/>
                <a:gd name="T10" fmla="*/ 1 w 1"/>
                <a:gd name="T11" fmla="*/ 3 h 4"/>
                <a:gd name="T12" fmla="*/ 1 w 1"/>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 h="4">
                  <a:moveTo>
                    <a:pt x="1" y="0"/>
                  </a:moveTo>
                  <a:cubicBezTo>
                    <a:pt x="1" y="0"/>
                    <a:pt x="1" y="0"/>
                    <a:pt x="0" y="0"/>
                  </a:cubicBezTo>
                  <a:cubicBezTo>
                    <a:pt x="0" y="0"/>
                    <a:pt x="0" y="1"/>
                    <a:pt x="0" y="1"/>
                  </a:cubicBezTo>
                  <a:cubicBezTo>
                    <a:pt x="0" y="2"/>
                    <a:pt x="0" y="2"/>
                    <a:pt x="0" y="2"/>
                  </a:cubicBezTo>
                  <a:cubicBezTo>
                    <a:pt x="0" y="4"/>
                    <a:pt x="0" y="4"/>
                    <a:pt x="0" y="4"/>
                  </a:cubicBezTo>
                  <a:cubicBezTo>
                    <a:pt x="0" y="4"/>
                    <a:pt x="1" y="3"/>
                    <a:pt x="1" y="3"/>
                  </a:cubicBezTo>
                  <a:lnTo>
                    <a:pt x="1"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04" name="Freeform 908"/>
            <p:cNvSpPr>
              <a:spLocks/>
            </p:cNvSpPr>
            <p:nvPr/>
          </p:nvSpPr>
          <p:spPr bwMode="auto">
            <a:xfrm>
              <a:off x="5716200" y="3987307"/>
              <a:ext cx="7320" cy="7320"/>
            </a:xfrm>
            <a:custGeom>
              <a:avLst/>
              <a:gdLst>
                <a:gd name="T0" fmla="*/ 7 w 9"/>
                <a:gd name="T1" fmla="*/ 0 h 9"/>
                <a:gd name="T2" fmla="*/ 2 w 9"/>
                <a:gd name="T3" fmla="*/ 0 h 9"/>
                <a:gd name="T4" fmla="*/ 0 w 9"/>
                <a:gd name="T5" fmla="*/ 7 h 9"/>
                <a:gd name="T6" fmla="*/ 5 w 9"/>
                <a:gd name="T7" fmla="*/ 9 h 9"/>
                <a:gd name="T8" fmla="*/ 7 w 9"/>
                <a:gd name="T9" fmla="*/ 7 h 9"/>
                <a:gd name="T10" fmla="*/ 9 w 9"/>
                <a:gd name="T11" fmla="*/ 7 h 9"/>
                <a:gd name="T12" fmla="*/ 9 w 9"/>
                <a:gd name="T13" fmla="*/ 2 h 9"/>
                <a:gd name="T14" fmla="*/ 7 w 9"/>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7" y="0"/>
                  </a:moveTo>
                  <a:lnTo>
                    <a:pt x="2" y="0"/>
                  </a:lnTo>
                  <a:lnTo>
                    <a:pt x="0" y="7"/>
                  </a:lnTo>
                  <a:lnTo>
                    <a:pt x="5" y="9"/>
                  </a:lnTo>
                  <a:lnTo>
                    <a:pt x="7" y="7"/>
                  </a:lnTo>
                  <a:lnTo>
                    <a:pt x="9" y="7"/>
                  </a:lnTo>
                  <a:lnTo>
                    <a:pt x="9" y="2"/>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05" name="Freeform 909"/>
            <p:cNvSpPr>
              <a:spLocks/>
            </p:cNvSpPr>
            <p:nvPr/>
          </p:nvSpPr>
          <p:spPr bwMode="auto">
            <a:xfrm>
              <a:off x="5699121" y="3981614"/>
              <a:ext cx="13013" cy="9760"/>
            </a:xfrm>
            <a:custGeom>
              <a:avLst/>
              <a:gdLst>
                <a:gd name="T0" fmla="*/ 4 w 16"/>
                <a:gd name="T1" fmla="*/ 12 h 12"/>
                <a:gd name="T2" fmla="*/ 11 w 16"/>
                <a:gd name="T3" fmla="*/ 7 h 12"/>
                <a:gd name="T4" fmla="*/ 16 w 16"/>
                <a:gd name="T5" fmla="*/ 7 h 12"/>
                <a:gd name="T6" fmla="*/ 16 w 16"/>
                <a:gd name="T7" fmla="*/ 2 h 12"/>
                <a:gd name="T8" fmla="*/ 11 w 16"/>
                <a:gd name="T9" fmla="*/ 0 h 12"/>
                <a:gd name="T10" fmla="*/ 11 w 16"/>
                <a:gd name="T11" fmla="*/ 2 h 12"/>
                <a:gd name="T12" fmla="*/ 7 w 16"/>
                <a:gd name="T13" fmla="*/ 5 h 12"/>
                <a:gd name="T14" fmla="*/ 2 w 16"/>
                <a:gd name="T15" fmla="*/ 5 h 12"/>
                <a:gd name="T16" fmla="*/ 0 w 16"/>
                <a:gd name="T17" fmla="*/ 7 h 12"/>
                <a:gd name="T18" fmla="*/ 2 w 16"/>
                <a:gd name="T19" fmla="*/ 9 h 12"/>
                <a:gd name="T20" fmla="*/ 4 w 16"/>
                <a:gd name="T2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2">
                  <a:moveTo>
                    <a:pt x="4" y="12"/>
                  </a:moveTo>
                  <a:lnTo>
                    <a:pt x="11" y="7"/>
                  </a:lnTo>
                  <a:lnTo>
                    <a:pt x="16" y="7"/>
                  </a:lnTo>
                  <a:lnTo>
                    <a:pt x="16" y="2"/>
                  </a:lnTo>
                  <a:lnTo>
                    <a:pt x="11" y="0"/>
                  </a:lnTo>
                  <a:lnTo>
                    <a:pt x="11" y="2"/>
                  </a:lnTo>
                  <a:lnTo>
                    <a:pt x="7" y="5"/>
                  </a:lnTo>
                  <a:lnTo>
                    <a:pt x="2" y="5"/>
                  </a:lnTo>
                  <a:lnTo>
                    <a:pt x="0" y="7"/>
                  </a:lnTo>
                  <a:lnTo>
                    <a:pt x="2" y="9"/>
                  </a:lnTo>
                  <a:lnTo>
                    <a:pt x="4"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06" name="Freeform 910"/>
            <p:cNvSpPr>
              <a:spLocks/>
            </p:cNvSpPr>
            <p:nvPr/>
          </p:nvSpPr>
          <p:spPr bwMode="auto">
            <a:xfrm>
              <a:off x="5693430" y="3987307"/>
              <a:ext cx="1626" cy="1627"/>
            </a:xfrm>
            <a:custGeom>
              <a:avLst/>
              <a:gdLst>
                <a:gd name="T0" fmla="*/ 0 w 1"/>
                <a:gd name="T1" fmla="*/ 1 h 1"/>
                <a:gd name="T2" fmla="*/ 1 w 1"/>
                <a:gd name="T3" fmla="*/ 1 h 1"/>
                <a:gd name="T4" fmla="*/ 1 w 1"/>
                <a:gd name="T5" fmla="*/ 1 h 1"/>
                <a:gd name="T6" fmla="*/ 1 w 1"/>
                <a:gd name="T7" fmla="*/ 0 h 1"/>
                <a:gd name="T8" fmla="*/ 0 w 1"/>
                <a:gd name="T9" fmla="*/ 0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1" y="1"/>
                    <a:pt x="1" y="1"/>
                    <a:pt x="1" y="1"/>
                  </a:cubicBezTo>
                  <a:cubicBezTo>
                    <a:pt x="1" y="1"/>
                    <a:pt x="1" y="1"/>
                    <a:pt x="1" y="1"/>
                  </a:cubicBezTo>
                  <a:cubicBezTo>
                    <a:pt x="1" y="0"/>
                    <a:pt x="1" y="0"/>
                    <a:pt x="1" y="0"/>
                  </a:cubicBezTo>
                  <a:cubicBezTo>
                    <a:pt x="0" y="0"/>
                    <a:pt x="0" y="0"/>
                    <a:pt x="0" y="0"/>
                  </a:cubicBezTo>
                  <a:lnTo>
                    <a:pt x="0"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07" name="Freeform 911"/>
            <p:cNvSpPr>
              <a:spLocks/>
            </p:cNvSpPr>
            <p:nvPr/>
          </p:nvSpPr>
          <p:spPr bwMode="auto">
            <a:xfrm>
              <a:off x="5748731" y="3971854"/>
              <a:ext cx="8133" cy="4066"/>
            </a:xfrm>
            <a:custGeom>
              <a:avLst/>
              <a:gdLst>
                <a:gd name="T0" fmla="*/ 0 w 10"/>
                <a:gd name="T1" fmla="*/ 5 h 5"/>
                <a:gd name="T2" fmla="*/ 5 w 10"/>
                <a:gd name="T3" fmla="*/ 2 h 5"/>
                <a:gd name="T4" fmla="*/ 10 w 10"/>
                <a:gd name="T5" fmla="*/ 2 h 5"/>
                <a:gd name="T6" fmla="*/ 5 w 10"/>
                <a:gd name="T7" fmla="*/ 0 h 5"/>
                <a:gd name="T8" fmla="*/ 2 w 10"/>
                <a:gd name="T9" fmla="*/ 0 h 5"/>
                <a:gd name="T10" fmla="*/ 0 w 10"/>
                <a:gd name="T11" fmla="*/ 5 h 5"/>
              </a:gdLst>
              <a:ahLst/>
              <a:cxnLst>
                <a:cxn ang="0">
                  <a:pos x="T0" y="T1"/>
                </a:cxn>
                <a:cxn ang="0">
                  <a:pos x="T2" y="T3"/>
                </a:cxn>
                <a:cxn ang="0">
                  <a:pos x="T4" y="T5"/>
                </a:cxn>
                <a:cxn ang="0">
                  <a:pos x="T6" y="T7"/>
                </a:cxn>
                <a:cxn ang="0">
                  <a:pos x="T8" y="T9"/>
                </a:cxn>
                <a:cxn ang="0">
                  <a:pos x="T10" y="T11"/>
                </a:cxn>
              </a:cxnLst>
              <a:rect l="0" t="0" r="r" b="b"/>
              <a:pathLst>
                <a:path w="10" h="5">
                  <a:moveTo>
                    <a:pt x="0" y="5"/>
                  </a:moveTo>
                  <a:lnTo>
                    <a:pt x="5" y="2"/>
                  </a:lnTo>
                  <a:lnTo>
                    <a:pt x="10" y="2"/>
                  </a:lnTo>
                  <a:lnTo>
                    <a:pt x="5" y="0"/>
                  </a:lnTo>
                  <a:lnTo>
                    <a:pt x="2"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08" name="Freeform 912"/>
            <p:cNvSpPr>
              <a:spLocks/>
            </p:cNvSpPr>
            <p:nvPr/>
          </p:nvSpPr>
          <p:spPr bwMode="auto">
            <a:xfrm>
              <a:off x="5681229" y="3993000"/>
              <a:ext cx="4066" cy="4066"/>
            </a:xfrm>
            <a:custGeom>
              <a:avLst/>
              <a:gdLst>
                <a:gd name="T0" fmla="*/ 0 w 5"/>
                <a:gd name="T1" fmla="*/ 2 h 5"/>
                <a:gd name="T2" fmla="*/ 0 w 5"/>
                <a:gd name="T3" fmla="*/ 5 h 5"/>
                <a:gd name="T4" fmla="*/ 3 w 5"/>
                <a:gd name="T5" fmla="*/ 5 h 5"/>
                <a:gd name="T6" fmla="*/ 5 w 5"/>
                <a:gd name="T7" fmla="*/ 5 h 5"/>
                <a:gd name="T8" fmla="*/ 5 w 5"/>
                <a:gd name="T9" fmla="*/ 2 h 5"/>
                <a:gd name="T10" fmla="*/ 3 w 5"/>
                <a:gd name="T11" fmla="*/ 0 h 5"/>
                <a:gd name="T12" fmla="*/ 0 w 5"/>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0" y="2"/>
                  </a:moveTo>
                  <a:lnTo>
                    <a:pt x="0" y="5"/>
                  </a:lnTo>
                  <a:lnTo>
                    <a:pt x="3" y="5"/>
                  </a:lnTo>
                  <a:lnTo>
                    <a:pt x="5" y="5"/>
                  </a:lnTo>
                  <a:lnTo>
                    <a:pt x="5" y="2"/>
                  </a:lnTo>
                  <a:lnTo>
                    <a:pt x="3"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09" name="Freeform 913"/>
            <p:cNvSpPr>
              <a:spLocks/>
            </p:cNvSpPr>
            <p:nvPr/>
          </p:nvSpPr>
          <p:spPr bwMode="auto">
            <a:xfrm>
              <a:off x="5738972" y="3979175"/>
              <a:ext cx="9760" cy="9760"/>
            </a:xfrm>
            <a:custGeom>
              <a:avLst/>
              <a:gdLst>
                <a:gd name="T0" fmla="*/ 5 w 12"/>
                <a:gd name="T1" fmla="*/ 8 h 12"/>
                <a:gd name="T2" fmla="*/ 0 w 12"/>
                <a:gd name="T3" fmla="*/ 12 h 12"/>
                <a:gd name="T4" fmla="*/ 3 w 12"/>
                <a:gd name="T5" fmla="*/ 12 h 12"/>
                <a:gd name="T6" fmla="*/ 7 w 12"/>
                <a:gd name="T7" fmla="*/ 12 h 12"/>
                <a:gd name="T8" fmla="*/ 12 w 12"/>
                <a:gd name="T9" fmla="*/ 5 h 12"/>
                <a:gd name="T10" fmla="*/ 12 w 12"/>
                <a:gd name="T11" fmla="*/ 0 h 12"/>
                <a:gd name="T12" fmla="*/ 5 w 12"/>
                <a:gd name="T13" fmla="*/ 3 h 12"/>
                <a:gd name="T14" fmla="*/ 5 w 12"/>
                <a:gd name="T15" fmla="*/ 8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5" y="8"/>
                  </a:moveTo>
                  <a:lnTo>
                    <a:pt x="0" y="12"/>
                  </a:lnTo>
                  <a:lnTo>
                    <a:pt x="3" y="12"/>
                  </a:lnTo>
                  <a:lnTo>
                    <a:pt x="7" y="12"/>
                  </a:lnTo>
                  <a:lnTo>
                    <a:pt x="12" y="5"/>
                  </a:lnTo>
                  <a:lnTo>
                    <a:pt x="12" y="0"/>
                  </a:lnTo>
                  <a:lnTo>
                    <a:pt x="5" y="3"/>
                  </a:lnTo>
                  <a:lnTo>
                    <a:pt x="5"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10" name="Freeform 914"/>
            <p:cNvSpPr>
              <a:spLocks/>
            </p:cNvSpPr>
            <p:nvPr/>
          </p:nvSpPr>
          <p:spPr bwMode="auto">
            <a:xfrm>
              <a:off x="5558426" y="4175986"/>
              <a:ext cx="5693" cy="4066"/>
            </a:xfrm>
            <a:custGeom>
              <a:avLst/>
              <a:gdLst>
                <a:gd name="T0" fmla="*/ 3 w 3"/>
                <a:gd name="T1" fmla="*/ 0 h 2"/>
                <a:gd name="T2" fmla="*/ 2 w 3"/>
                <a:gd name="T3" fmla="*/ 0 h 2"/>
                <a:gd name="T4" fmla="*/ 1 w 3"/>
                <a:gd name="T5" fmla="*/ 0 h 2"/>
                <a:gd name="T6" fmla="*/ 0 w 3"/>
                <a:gd name="T7" fmla="*/ 1 h 2"/>
                <a:gd name="T8" fmla="*/ 0 w 3"/>
                <a:gd name="T9" fmla="*/ 2 h 2"/>
                <a:gd name="T10" fmla="*/ 1 w 3"/>
                <a:gd name="T11" fmla="*/ 2 h 2"/>
                <a:gd name="T12" fmla="*/ 3 w 3"/>
                <a:gd name="T13" fmla="*/ 1 h 2"/>
                <a:gd name="T14" fmla="*/ 3 w 3"/>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0"/>
                  </a:moveTo>
                  <a:cubicBezTo>
                    <a:pt x="2" y="0"/>
                    <a:pt x="2" y="0"/>
                    <a:pt x="2" y="0"/>
                  </a:cubicBezTo>
                  <a:cubicBezTo>
                    <a:pt x="1" y="0"/>
                    <a:pt x="1" y="0"/>
                    <a:pt x="1" y="0"/>
                  </a:cubicBezTo>
                  <a:cubicBezTo>
                    <a:pt x="0" y="1"/>
                    <a:pt x="0" y="1"/>
                    <a:pt x="0" y="1"/>
                  </a:cubicBezTo>
                  <a:cubicBezTo>
                    <a:pt x="0" y="2"/>
                    <a:pt x="0" y="2"/>
                    <a:pt x="0" y="2"/>
                  </a:cubicBezTo>
                  <a:cubicBezTo>
                    <a:pt x="0" y="2"/>
                    <a:pt x="1" y="2"/>
                    <a:pt x="1" y="2"/>
                  </a:cubicBezTo>
                  <a:cubicBezTo>
                    <a:pt x="3" y="1"/>
                    <a:pt x="3" y="1"/>
                    <a:pt x="3" y="1"/>
                  </a:cubicBez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11" name="Freeform 915"/>
            <p:cNvSpPr>
              <a:spLocks/>
            </p:cNvSpPr>
            <p:nvPr/>
          </p:nvSpPr>
          <p:spPr bwMode="auto">
            <a:xfrm>
              <a:off x="5573877" y="4183305"/>
              <a:ext cx="5693" cy="4066"/>
            </a:xfrm>
            <a:custGeom>
              <a:avLst/>
              <a:gdLst>
                <a:gd name="T0" fmla="*/ 2 w 3"/>
                <a:gd name="T1" fmla="*/ 0 h 2"/>
                <a:gd name="T2" fmla="*/ 1 w 3"/>
                <a:gd name="T3" fmla="*/ 0 h 2"/>
                <a:gd name="T4" fmla="*/ 0 w 3"/>
                <a:gd name="T5" fmla="*/ 1 h 2"/>
                <a:gd name="T6" fmla="*/ 1 w 3"/>
                <a:gd name="T7" fmla="*/ 2 h 2"/>
                <a:gd name="T8" fmla="*/ 2 w 3"/>
                <a:gd name="T9" fmla="*/ 1 h 2"/>
                <a:gd name="T10" fmla="*/ 2 w 3"/>
                <a:gd name="T11" fmla="*/ 1 h 2"/>
                <a:gd name="T12" fmla="*/ 3 w 3"/>
                <a:gd name="T13" fmla="*/ 1 h 2"/>
                <a:gd name="T14" fmla="*/ 3 w 3"/>
                <a:gd name="T15" fmla="*/ 1 h 2"/>
                <a:gd name="T16" fmla="*/ 2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0"/>
                  </a:moveTo>
                  <a:cubicBezTo>
                    <a:pt x="1" y="0"/>
                    <a:pt x="1" y="0"/>
                    <a:pt x="1" y="0"/>
                  </a:cubicBezTo>
                  <a:cubicBezTo>
                    <a:pt x="0" y="1"/>
                    <a:pt x="0" y="1"/>
                    <a:pt x="0" y="1"/>
                  </a:cubicBezTo>
                  <a:cubicBezTo>
                    <a:pt x="1" y="2"/>
                    <a:pt x="1" y="2"/>
                    <a:pt x="1" y="2"/>
                  </a:cubicBezTo>
                  <a:cubicBezTo>
                    <a:pt x="2" y="1"/>
                    <a:pt x="2" y="1"/>
                    <a:pt x="2" y="1"/>
                  </a:cubicBezTo>
                  <a:cubicBezTo>
                    <a:pt x="2" y="1"/>
                    <a:pt x="2" y="1"/>
                    <a:pt x="2" y="1"/>
                  </a:cubicBezTo>
                  <a:cubicBezTo>
                    <a:pt x="2" y="1"/>
                    <a:pt x="3" y="1"/>
                    <a:pt x="3" y="1"/>
                  </a:cubicBezTo>
                  <a:cubicBezTo>
                    <a:pt x="3" y="1"/>
                    <a:pt x="3" y="1"/>
                    <a:pt x="3" y="1"/>
                  </a:cubicBez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12" name="Freeform 916"/>
            <p:cNvSpPr>
              <a:spLocks/>
            </p:cNvSpPr>
            <p:nvPr/>
          </p:nvSpPr>
          <p:spPr bwMode="auto">
            <a:xfrm>
              <a:off x="5581198" y="4183305"/>
              <a:ext cx="2440" cy="4066"/>
            </a:xfrm>
            <a:custGeom>
              <a:avLst/>
              <a:gdLst>
                <a:gd name="T0" fmla="*/ 0 w 3"/>
                <a:gd name="T1" fmla="*/ 0 h 5"/>
                <a:gd name="T2" fmla="*/ 0 w 3"/>
                <a:gd name="T3" fmla="*/ 3 h 5"/>
                <a:gd name="T4" fmla="*/ 0 w 3"/>
                <a:gd name="T5" fmla="*/ 5 h 5"/>
                <a:gd name="T6" fmla="*/ 3 w 3"/>
                <a:gd name="T7" fmla="*/ 3 h 5"/>
                <a:gd name="T8" fmla="*/ 0 w 3"/>
                <a:gd name="T9" fmla="*/ 0 h 5"/>
              </a:gdLst>
              <a:ahLst/>
              <a:cxnLst>
                <a:cxn ang="0">
                  <a:pos x="T0" y="T1"/>
                </a:cxn>
                <a:cxn ang="0">
                  <a:pos x="T2" y="T3"/>
                </a:cxn>
                <a:cxn ang="0">
                  <a:pos x="T4" y="T5"/>
                </a:cxn>
                <a:cxn ang="0">
                  <a:pos x="T6" y="T7"/>
                </a:cxn>
                <a:cxn ang="0">
                  <a:pos x="T8" y="T9"/>
                </a:cxn>
              </a:cxnLst>
              <a:rect l="0" t="0" r="r" b="b"/>
              <a:pathLst>
                <a:path w="3" h="5">
                  <a:moveTo>
                    <a:pt x="0" y="0"/>
                  </a:moveTo>
                  <a:lnTo>
                    <a:pt x="0" y="3"/>
                  </a:lnTo>
                  <a:lnTo>
                    <a:pt x="0" y="5"/>
                  </a:lnTo>
                  <a:lnTo>
                    <a:pt x="3" y="3"/>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13" name="Freeform 917"/>
            <p:cNvSpPr>
              <a:spLocks/>
            </p:cNvSpPr>
            <p:nvPr/>
          </p:nvSpPr>
          <p:spPr bwMode="auto">
            <a:xfrm>
              <a:off x="5583637" y="4208518"/>
              <a:ext cx="5693" cy="8133"/>
            </a:xfrm>
            <a:custGeom>
              <a:avLst/>
              <a:gdLst>
                <a:gd name="T0" fmla="*/ 0 w 7"/>
                <a:gd name="T1" fmla="*/ 0 h 10"/>
                <a:gd name="T2" fmla="*/ 2 w 7"/>
                <a:gd name="T3" fmla="*/ 2 h 10"/>
                <a:gd name="T4" fmla="*/ 2 w 7"/>
                <a:gd name="T5" fmla="*/ 7 h 10"/>
                <a:gd name="T6" fmla="*/ 7 w 7"/>
                <a:gd name="T7" fmla="*/ 10 h 10"/>
                <a:gd name="T8" fmla="*/ 7 w 7"/>
                <a:gd name="T9" fmla="*/ 5 h 10"/>
                <a:gd name="T10" fmla="*/ 2 w 7"/>
                <a:gd name="T11" fmla="*/ 0 h 10"/>
                <a:gd name="T12" fmla="*/ 0 w 7"/>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7" h="10">
                  <a:moveTo>
                    <a:pt x="0" y="0"/>
                  </a:moveTo>
                  <a:lnTo>
                    <a:pt x="2" y="2"/>
                  </a:lnTo>
                  <a:lnTo>
                    <a:pt x="2" y="7"/>
                  </a:lnTo>
                  <a:lnTo>
                    <a:pt x="7" y="10"/>
                  </a:lnTo>
                  <a:lnTo>
                    <a:pt x="7" y="5"/>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14" name="Freeform 918"/>
            <p:cNvSpPr>
              <a:spLocks/>
            </p:cNvSpPr>
            <p:nvPr/>
          </p:nvSpPr>
          <p:spPr bwMode="auto">
            <a:xfrm>
              <a:off x="5564118" y="4180053"/>
              <a:ext cx="4066" cy="3253"/>
            </a:xfrm>
            <a:custGeom>
              <a:avLst/>
              <a:gdLst>
                <a:gd name="T0" fmla="*/ 0 w 2"/>
                <a:gd name="T1" fmla="*/ 0 h 2"/>
                <a:gd name="T2" fmla="*/ 1 w 2"/>
                <a:gd name="T3" fmla="*/ 2 h 2"/>
                <a:gd name="T4" fmla="*/ 2 w 2"/>
                <a:gd name="T5" fmla="*/ 1 h 2"/>
                <a:gd name="T6" fmla="*/ 2 w 2"/>
                <a:gd name="T7" fmla="*/ 0 h 2"/>
                <a:gd name="T8" fmla="*/ 1 w 2"/>
                <a:gd name="T9" fmla="*/ 0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cubicBezTo>
                    <a:pt x="1" y="2"/>
                    <a:pt x="1" y="2"/>
                    <a:pt x="1" y="2"/>
                  </a:cubicBezTo>
                  <a:cubicBezTo>
                    <a:pt x="1" y="1"/>
                    <a:pt x="2" y="1"/>
                    <a:pt x="2" y="1"/>
                  </a:cubicBezTo>
                  <a:cubicBezTo>
                    <a:pt x="2" y="0"/>
                    <a:pt x="2" y="0"/>
                    <a:pt x="2" y="0"/>
                  </a:cubicBezTo>
                  <a:cubicBezTo>
                    <a:pt x="1" y="0"/>
                    <a:pt x="1" y="0"/>
                    <a:pt x="1" y="0"/>
                  </a:cubicBez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15" name="Freeform 919"/>
            <p:cNvSpPr>
              <a:spLocks/>
            </p:cNvSpPr>
            <p:nvPr/>
          </p:nvSpPr>
          <p:spPr bwMode="auto">
            <a:xfrm>
              <a:off x="5595023" y="4191439"/>
              <a:ext cx="5693" cy="5693"/>
            </a:xfrm>
            <a:custGeom>
              <a:avLst/>
              <a:gdLst>
                <a:gd name="T0" fmla="*/ 2 w 7"/>
                <a:gd name="T1" fmla="*/ 0 h 7"/>
                <a:gd name="T2" fmla="*/ 0 w 7"/>
                <a:gd name="T3" fmla="*/ 2 h 7"/>
                <a:gd name="T4" fmla="*/ 2 w 7"/>
                <a:gd name="T5" fmla="*/ 7 h 7"/>
                <a:gd name="T6" fmla="*/ 5 w 7"/>
                <a:gd name="T7" fmla="*/ 7 h 7"/>
                <a:gd name="T8" fmla="*/ 7 w 7"/>
                <a:gd name="T9" fmla="*/ 5 h 7"/>
                <a:gd name="T10" fmla="*/ 5 w 7"/>
                <a:gd name="T11" fmla="*/ 2 h 7"/>
                <a:gd name="T12" fmla="*/ 2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2" y="0"/>
                  </a:moveTo>
                  <a:lnTo>
                    <a:pt x="0" y="2"/>
                  </a:lnTo>
                  <a:lnTo>
                    <a:pt x="2" y="7"/>
                  </a:lnTo>
                  <a:lnTo>
                    <a:pt x="5" y="7"/>
                  </a:lnTo>
                  <a:lnTo>
                    <a:pt x="7" y="5"/>
                  </a:lnTo>
                  <a:lnTo>
                    <a:pt x="5"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16" name="Freeform 920"/>
            <p:cNvSpPr>
              <a:spLocks/>
            </p:cNvSpPr>
            <p:nvPr/>
          </p:nvSpPr>
          <p:spPr bwMode="auto">
            <a:xfrm>
              <a:off x="5596649" y="4180053"/>
              <a:ext cx="2440" cy="5693"/>
            </a:xfrm>
            <a:custGeom>
              <a:avLst/>
              <a:gdLst>
                <a:gd name="T0" fmla="*/ 3 w 3"/>
                <a:gd name="T1" fmla="*/ 4 h 7"/>
                <a:gd name="T2" fmla="*/ 3 w 3"/>
                <a:gd name="T3" fmla="*/ 0 h 7"/>
                <a:gd name="T4" fmla="*/ 0 w 3"/>
                <a:gd name="T5" fmla="*/ 2 h 7"/>
                <a:gd name="T6" fmla="*/ 3 w 3"/>
                <a:gd name="T7" fmla="*/ 7 h 7"/>
                <a:gd name="T8" fmla="*/ 3 w 3"/>
                <a:gd name="T9" fmla="*/ 4 h 7"/>
              </a:gdLst>
              <a:ahLst/>
              <a:cxnLst>
                <a:cxn ang="0">
                  <a:pos x="T0" y="T1"/>
                </a:cxn>
                <a:cxn ang="0">
                  <a:pos x="T2" y="T3"/>
                </a:cxn>
                <a:cxn ang="0">
                  <a:pos x="T4" y="T5"/>
                </a:cxn>
                <a:cxn ang="0">
                  <a:pos x="T6" y="T7"/>
                </a:cxn>
                <a:cxn ang="0">
                  <a:pos x="T8" y="T9"/>
                </a:cxn>
              </a:cxnLst>
              <a:rect l="0" t="0" r="r" b="b"/>
              <a:pathLst>
                <a:path w="3" h="7">
                  <a:moveTo>
                    <a:pt x="3" y="4"/>
                  </a:moveTo>
                  <a:lnTo>
                    <a:pt x="3" y="0"/>
                  </a:lnTo>
                  <a:lnTo>
                    <a:pt x="0" y="2"/>
                  </a:lnTo>
                  <a:lnTo>
                    <a:pt x="3" y="7"/>
                  </a:lnTo>
                  <a:lnTo>
                    <a:pt x="3"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17" name="Freeform 921"/>
            <p:cNvSpPr>
              <a:spLocks/>
            </p:cNvSpPr>
            <p:nvPr/>
          </p:nvSpPr>
          <p:spPr bwMode="auto">
            <a:xfrm>
              <a:off x="5593397" y="4208518"/>
              <a:ext cx="1626" cy="1627"/>
            </a:xfrm>
            <a:custGeom>
              <a:avLst/>
              <a:gdLst>
                <a:gd name="T0" fmla="*/ 0 w 2"/>
                <a:gd name="T1" fmla="*/ 0 h 2"/>
                <a:gd name="T2" fmla="*/ 0 w 2"/>
                <a:gd name="T3" fmla="*/ 2 h 2"/>
                <a:gd name="T4" fmla="*/ 2 w 2"/>
                <a:gd name="T5" fmla="*/ 2 h 2"/>
                <a:gd name="T6" fmla="*/ 0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lnTo>
                    <a:pt x="0" y="2"/>
                  </a:lnTo>
                  <a:lnTo>
                    <a:pt x="2" y="2"/>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18" name="Freeform 922"/>
            <p:cNvSpPr>
              <a:spLocks/>
            </p:cNvSpPr>
            <p:nvPr/>
          </p:nvSpPr>
          <p:spPr bwMode="auto">
            <a:xfrm>
              <a:off x="6879995" y="4012518"/>
              <a:ext cx="5693" cy="13013"/>
            </a:xfrm>
            <a:custGeom>
              <a:avLst/>
              <a:gdLst>
                <a:gd name="T0" fmla="*/ 2 w 7"/>
                <a:gd name="T1" fmla="*/ 16 h 16"/>
                <a:gd name="T2" fmla="*/ 4 w 7"/>
                <a:gd name="T3" fmla="*/ 16 h 16"/>
                <a:gd name="T4" fmla="*/ 4 w 7"/>
                <a:gd name="T5" fmla="*/ 14 h 16"/>
                <a:gd name="T6" fmla="*/ 7 w 7"/>
                <a:gd name="T7" fmla="*/ 12 h 16"/>
                <a:gd name="T8" fmla="*/ 7 w 7"/>
                <a:gd name="T9" fmla="*/ 4 h 16"/>
                <a:gd name="T10" fmla="*/ 7 w 7"/>
                <a:gd name="T11" fmla="*/ 4 h 16"/>
                <a:gd name="T12" fmla="*/ 7 w 7"/>
                <a:gd name="T13" fmla="*/ 2 h 16"/>
                <a:gd name="T14" fmla="*/ 7 w 7"/>
                <a:gd name="T15" fmla="*/ 2 h 16"/>
                <a:gd name="T16" fmla="*/ 7 w 7"/>
                <a:gd name="T17" fmla="*/ 0 h 16"/>
                <a:gd name="T18" fmla="*/ 7 w 7"/>
                <a:gd name="T19" fmla="*/ 2 h 16"/>
                <a:gd name="T20" fmla="*/ 7 w 7"/>
                <a:gd name="T21" fmla="*/ 0 h 16"/>
                <a:gd name="T22" fmla="*/ 4 w 7"/>
                <a:gd name="T23" fmla="*/ 0 h 16"/>
                <a:gd name="T24" fmla="*/ 4 w 7"/>
                <a:gd name="T25" fmla="*/ 0 h 16"/>
                <a:gd name="T26" fmla="*/ 2 w 7"/>
                <a:gd name="T27" fmla="*/ 4 h 16"/>
                <a:gd name="T28" fmla="*/ 2 w 7"/>
                <a:gd name="T29" fmla="*/ 7 h 16"/>
                <a:gd name="T30" fmla="*/ 0 w 7"/>
                <a:gd name="T31" fmla="*/ 4 h 16"/>
                <a:gd name="T32" fmla="*/ 0 w 7"/>
                <a:gd name="T33" fmla="*/ 7 h 16"/>
                <a:gd name="T34" fmla="*/ 0 w 7"/>
                <a:gd name="T35" fmla="*/ 9 h 16"/>
                <a:gd name="T36" fmla="*/ 2 w 7"/>
                <a:gd name="T37" fmla="*/ 9 h 16"/>
                <a:gd name="T38" fmla="*/ 2 w 7"/>
                <a:gd name="T3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16">
                  <a:moveTo>
                    <a:pt x="2" y="16"/>
                  </a:moveTo>
                  <a:lnTo>
                    <a:pt x="4" y="16"/>
                  </a:lnTo>
                  <a:lnTo>
                    <a:pt x="4" y="14"/>
                  </a:lnTo>
                  <a:lnTo>
                    <a:pt x="7" y="12"/>
                  </a:lnTo>
                  <a:lnTo>
                    <a:pt x="7" y="4"/>
                  </a:lnTo>
                  <a:lnTo>
                    <a:pt x="7" y="4"/>
                  </a:lnTo>
                  <a:lnTo>
                    <a:pt x="7" y="2"/>
                  </a:lnTo>
                  <a:lnTo>
                    <a:pt x="7" y="2"/>
                  </a:lnTo>
                  <a:lnTo>
                    <a:pt x="7" y="0"/>
                  </a:lnTo>
                  <a:lnTo>
                    <a:pt x="7" y="2"/>
                  </a:lnTo>
                  <a:lnTo>
                    <a:pt x="7" y="0"/>
                  </a:lnTo>
                  <a:lnTo>
                    <a:pt x="4" y="0"/>
                  </a:lnTo>
                  <a:lnTo>
                    <a:pt x="4" y="0"/>
                  </a:lnTo>
                  <a:lnTo>
                    <a:pt x="2" y="4"/>
                  </a:lnTo>
                  <a:lnTo>
                    <a:pt x="2" y="7"/>
                  </a:lnTo>
                  <a:lnTo>
                    <a:pt x="0" y="4"/>
                  </a:lnTo>
                  <a:lnTo>
                    <a:pt x="0" y="7"/>
                  </a:lnTo>
                  <a:lnTo>
                    <a:pt x="0" y="9"/>
                  </a:lnTo>
                  <a:lnTo>
                    <a:pt x="2" y="9"/>
                  </a:lnTo>
                  <a:lnTo>
                    <a:pt x="2" y="1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19" name="Freeform 923"/>
            <p:cNvSpPr>
              <a:spLocks/>
            </p:cNvSpPr>
            <p:nvPr/>
          </p:nvSpPr>
          <p:spPr bwMode="auto">
            <a:xfrm>
              <a:off x="6823879" y="4033663"/>
              <a:ext cx="122804" cy="153709"/>
            </a:xfrm>
            <a:custGeom>
              <a:avLst/>
              <a:gdLst>
                <a:gd name="T0" fmla="*/ 61 w 151"/>
                <a:gd name="T1" fmla="*/ 71 h 189"/>
                <a:gd name="T2" fmla="*/ 0 w 151"/>
                <a:gd name="T3" fmla="*/ 132 h 189"/>
                <a:gd name="T4" fmla="*/ 17 w 151"/>
                <a:gd name="T5" fmla="*/ 165 h 189"/>
                <a:gd name="T6" fmla="*/ 26 w 151"/>
                <a:gd name="T7" fmla="*/ 189 h 189"/>
                <a:gd name="T8" fmla="*/ 31 w 151"/>
                <a:gd name="T9" fmla="*/ 189 h 189"/>
                <a:gd name="T10" fmla="*/ 38 w 151"/>
                <a:gd name="T11" fmla="*/ 184 h 189"/>
                <a:gd name="T12" fmla="*/ 50 w 151"/>
                <a:gd name="T13" fmla="*/ 180 h 189"/>
                <a:gd name="T14" fmla="*/ 57 w 151"/>
                <a:gd name="T15" fmla="*/ 180 h 189"/>
                <a:gd name="T16" fmla="*/ 61 w 151"/>
                <a:gd name="T17" fmla="*/ 182 h 189"/>
                <a:gd name="T18" fmla="*/ 66 w 151"/>
                <a:gd name="T19" fmla="*/ 172 h 189"/>
                <a:gd name="T20" fmla="*/ 69 w 151"/>
                <a:gd name="T21" fmla="*/ 170 h 189"/>
                <a:gd name="T22" fmla="*/ 66 w 151"/>
                <a:gd name="T23" fmla="*/ 168 h 189"/>
                <a:gd name="T24" fmla="*/ 69 w 151"/>
                <a:gd name="T25" fmla="*/ 163 h 189"/>
                <a:gd name="T26" fmla="*/ 78 w 151"/>
                <a:gd name="T27" fmla="*/ 161 h 189"/>
                <a:gd name="T28" fmla="*/ 85 w 151"/>
                <a:gd name="T29" fmla="*/ 161 h 189"/>
                <a:gd name="T30" fmla="*/ 90 w 151"/>
                <a:gd name="T31" fmla="*/ 156 h 189"/>
                <a:gd name="T32" fmla="*/ 97 w 151"/>
                <a:gd name="T33" fmla="*/ 139 h 189"/>
                <a:gd name="T34" fmla="*/ 106 w 151"/>
                <a:gd name="T35" fmla="*/ 139 h 189"/>
                <a:gd name="T36" fmla="*/ 118 w 151"/>
                <a:gd name="T37" fmla="*/ 137 h 189"/>
                <a:gd name="T38" fmla="*/ 116 w 151"/>
                <a:gd name="T39" fmla="*/ 135 h 189"/>
                <a:gd name="T40" fmla="*/ 116 w 151"/>
                <a:gd name="T41" fmla="*/ 128 h 189"/>
                <a:gd name="T42" fmla="*/ 113 w 151"/>
                <a:gd name="T43" fmla="*/ 123 h 189"/>
                <a:gd name="T44" fmla="*/ 113 w 151"/>
                <a:gd name="T45" fmla="*/ 116 h 189"/>
                <a:gd name="T46" fmla="*/ 121 w 151"/>
                <a:gd name="T47" fmla="*/ 109 h 189"/>
                <a:gd name="T48" fmla="*/ 118 w 151"/>
                <a:gd name="T49" fmla="*/ 106 h 189"/>
                <a:gd name="T50" fmla="*/ 123 w 151"/>
                <a:gd name="T51" fmla="*/ 99 h 189"/>
                <a:gd name="T52" fmla="*/ 125 w 151"/>
                <a:gd name="T53" fmla="*/ 101 h 189"/>
                <a:gd name="T54" fmla="*/ 125 w 151"/>
                <a:gd name="T55" fmla="*/ 106 h 189"/>
                <a:gd name="T56" fmla="*/ 130 w 151"/>
                <a:gd name="T57" fmla="*/ 99 h 189"/>
                <a:gd name="T58" fmla="*/ 135 w 151"/>
                <a:gd name="T59" fmla="*/ 92 h 189"/>
                <a:gd name="T60" fmla="*/ 147 w 151"/>
                <a:gd name="T61" fmla="*/ 75 h 189"/>
                <a:gd name="T62" fmla="*/ 149 w 151"/>
                <a:gd name="T63" fmla="*/ 68 h 189"/>
                <a:gd name="T64" fmla="*/ 151 w 151"/>
                <a:gd name="T65" fmla="*/ 61 h 189"/>
                <a:gd name="T66" fmla="*/ 147 w 151"/>
                <a:gd name="T67" fmla="*/ 59 h 189"/>
                <a:gd name="T68" fmla="*/ 137 w 151"/>
                <a:gd name="T69" fmla="*/ 49 h 189"/>
                <a:gd name="T70" fmla="*/ 132 w 151"/>
                <a:gd name="T71" fmla="*/ 40 h 189"/>
                <a:gd name="T72" fmla="*/ 123 w 151"/>
                <a:gd name="T73" fmla="*/ 33 h 189"/>
                <a:gd name="T74" fmla="*/ 109 w 151"/>
                <a:gd name="T75" fmla="*/ 33 h 189"/>
                <a:gd name="T76" fmla="*/ 102 w 151"/>
                <a:gd name="T77" fmla="*/ 33 h 189"/>
                <a:gd name="T78" fmla="*/ 85 w 151"/>
                <a:gd name="T79" fmla="*/ 23 h 189"/>
                <a:gd name="T80" fmla="*/ 78 w 151"/>
                <a:gd name="T81" fmla="*/ 12 h 189"/>
                <a:gd name="T82" fmla="*/ 73 w 151"/>
                <a:gd name="T83"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1" h="189">
                  <a:moveTo>
                    <a:pt x="57" y="54"/>
                  </a:moveTo>
                  <a:lnTo>
                    <a:pt x="61" y="71"/>
                  </a:lnTo>
                  <a:lnTo>
                    <a:pt x="57" y="116"/>
                  </a:lnTo>
                  <a:lnTo>
                    <a:pt x="0" y="132"/>
                  </a:lnTo>
                  <a:lnTo>
                    <a:pt x="0" y="142"/>
                  </a:lnTo>
                  <a:lnTo>
                    <a:pt x="17" y="165"/>
                  </a:lnTo>
                  <a:lnTo>
                    <a:pt x="14" y="175"/>
                  </a:lnTo>
                  <a:lnTo>
                    <a:pt x="26" y="189"/>
                  </a:lnTo>
                  <a:lnTo>
                    <a:pt x="28" y="187"/>
                  </a:lnTo>
                  <a:lnTo>
                    <a:pt x="31" y="189"/>
                  </a:lnTo>
                  <a:lnTo>
                    <a:pt x="33" y="189"/>
                  </a:lnTo>
                  <a:lnTo>
                    <a:pt x="38" y="184"/>
                  </a:lnTo>
                  <a:lnTo>
                    <a:pt x="40" y="184"/>
                  </a:lnTo>
                  <a:lnTo>
                    <a:pt x="50" y="180"/>
                  </a:lnTo>
                  <a:lnTo>
                    <a:pt x="52" y="180"/>
                  </a:lnTo>
                  <a:lnTo>
                    <a:pt x="57" y="180"/>
                  </a:lnTo>
                  <a:lnTo>
                    <a:pt x="59" y="182"/>
                  </a:lnTo>
                  <a:lnTo>
                    <a:pt x="61" y="182"/>
                  </a:lnTo>
                  <a:lnTo>
                    <a:pt x="66" y="175"/>
                  </a:lnTo>
                  <a:lnTo>
                    <a:pt x="66" y="172"/>
                  </a:lnTo>
                  <a:lnTo>
                    <a:pt x="66" y="172"/>
                  </a:lnTo>
                  <a:lnTo>
                    <a:pt x="69" y="170"/>
                  </a:lnTo>
                  <a:lnTo>
                    <a:pt x="66" y="170"/>
                  </a:lnTo>
                  <a:lnTo>
                    <a:pt x="66" y="168"/>
                  </a:lnTo>
                  <a:lnTo>
                    <a:pt x="66" y="165"/>
                  </a:lnTo>
                  <a:lnTo>
                    <a:pt x="69" y="163"/>
                  </a:lnTo>
                  <a:lnTo>
                    <a:pt x="71" y="161"/>
                  </a:lnTo>
                  <a:lnTo>
                    <a:pt x="78" y="161"/>
                  </a:lnTo>
                  <a:lnTo>
                    <a:pt x="83" y="161"/>
                  </a:lnTo>
                  <a:lnTo>
                    <a:pt x="85" y="161"/>
                  </a:lnTo>
                  <a:lnTo>
                    <a:pt x="87" y="156"/>
                  </a:lnTo>
                  <a:lnTo>
                    <a:pt x="90" y="156"/>
                  </a:lnTo>
                  <a:lnTo>
                    <a:pt x="90" y="149"/>
                  </a:lnTo>
                  <a:lnTo>
                    <a:pt x="97" y="139"/>
                  </a:lnTo>
                  <a:lnTo>
                    <a:pt x="102" y="139"/>
                  </a:lnTo>
                  <a:lnTo>
                    <a:pt x="106" y="139"/>
                  </a:lnTo>
                  <a:lnTo>
                    <a:pt x="106" y="139"/>
                  </a:lnTo>
                  <a:lnTo>
                    <a:pt x="118" y="137"/>
                  </a:lnTo>
                  <a:lnTo>
                    <a:pt x="118" y="135"/>
                  </a:lnTo>
                  <a:lnTo>
                    <a:pt x="116" y="135"/>
                  </a:lnTo>
                  <a:lnTo>
                    <a:pt x="113" y="128"/>
                  </a:lnTo>
                  <a:lnTo>
                    <a:pt x="116" y="128"/>
                  </a:lnTo>
                  <a:lnTo>
                    <a:pt x="113" y="123"/>
                  </a:lnTo>
                  <a:lnTo>
                    <a:pt x="113" y="123"/>
                  </a:lnTo>
                  <a:lnTo>
                    <a:pt x="113" y="120"/>
                  </a:lnTo>
                  <a:lnTo>
                    <a:pt x="113" y="116"/>
                  </a:lnTo>
                  <a:lnTo>
                    <a:pt x="118" y="109"/>
                  </a:lnTo>
                  <a:lnTo>
                    <a:pt x="121" y="109"/>
                  </a:lnTo>
                  <a:lnTo>
                    <a:pt x="118" y="106"/>
                  </a:lnTo>
                  <a:lnTo>
                    <a:pt x="118" y="106"/>
                  </a:lnTo>
                  <a:lnTo>
                    <a:pt x="121" y="101"/>
                  </a:lnTo>
                  <a:lnTo>
                    <a:pt x="123" y="99"/>
                  </a:lnTo>
                  <a:lnTo>
                    <a:pt x="125" y="101"/>
                  </a:lnTo>
                  <a:lnTo>
                    <a:pt x="125" y="101"/>
                  </a:lnTo>
                  <a:lnTo>
                    <a:pt x="123" y="104"/>
                  </a:lnTo>
                  <a:lnTo>
                    <a:pt x="125" y="106"/>
                  </a:lnTo>
                  <a:lnTo>
                    <a:pt x="128" y="106"/>
                  </a:lnTo>
                  <a:lnTo>
                    <a:pt x="130" y="99"/>
                  </a:lnTo>
                  <a:lnTo>
                    <a:pt x="132" y="97"/>
                  </a:lnTo>
                  <a:lnTo>
                    <a:pt x="135" y="92"/>
                  </a:lnTo>
                  <a:lnTo>
                    <a:pt x="139" y="87"/>
                  </a:lnTo>
                  <a:lnTo>
                    <a:pt x="147" y="75"/>
                  </a:lnTo>
                  <a:lnTo>
                    <a:pt x="149" y="73"/>
                  </a:lnTo>
                  <a:lnTo>
                    <a:pt x="149" y="68"/>
                  </a:lnTo>
                  <a:lnTo>
                    <a:pt x="151" y="66"/>
                  </a:lnTo>
                  <a:lnTo>
                    <a:pt x="151" y="61"/>
                  </a:lnTo>
                  <a:lnTo>
                    <a:pt x="149" y="59"/>
                  </a:lnTo>
                  <a:lnTo>
                    <a:pt x="147" y="59"/>
                  </a:lnTo>
                  <a:lnTo>
                    <a:pt x="137" y="52"/>
                  </a:lnTo>
                  <a:lnTo>
                    <a:pt x="137" y="49"/>
                  </a:lnTo>
                  <a:lnTo>
                    <a:pt x="132" y="47"/>
                  </a:lnTo>
                  <a:lnTo>
                    <a:pt x="132" y="40"/>
                  </a:lnTo>
                  <a:lnTo>
                    <a:pt x="125" y="33"/>
                  </a:lnTo>
                  <a:lnTo>
                    <a:pt x="123" y="33"/>
                  </a:lnTo>
                  <a:lnTo>
                    <a:pt x="118" y="35"/>
                  </a:lnTo>
                  <a:lnTo>
                    <a:pt x="109" y="33"/>
                  </a:lnTo>
                  <a:lnTo>
                    <a:pt x="104" y="33"/>
                  </a:lnTo>
                  <a:lnTo>
                    <a:pt x="102" y="33"/>
                  </a:lnTo>
                  <a:lnTo>
                    <a:pt x="97" y="33"/>
                  </a:lnTo>
                  <a:lnTo>
                    <a:pt x="85" y="23"/>
                  </a:lnTo>
                  <a:lnTo>
                    <a:pt x="85" y="21"/>
                  </a:lnTo>
                  <a:lnTo>
                    <a:pt x="78" y="12"/>
                  </a:lnTo>
                  <a:lnTo>
                    <a:pt x="78" y="0"/>
                  </a:lnTo>
                  <a:lnTo>
                    <a:pt x="73" y="0"/>
                  </a:lnTo>
                  <a:lnTo>
                    <a:pt x="57" y="5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20" name="Freeform 924"/>
            <p:cNvSpPr>
              <a:spLocks/>
            </p:cNvSpPr>
            <p:nvPr/>
          </p:nvSpPr>
          <p:spPr bwMode="auto">
            <a:xfrm>
              <a:off x="6670170" y="4141015"/>
              <a:ext cx="174854" cy="113859"/>
            </a:xfrm>
            <a:custGeom>
              <a:avLst/>
              <a:gdLst>
                <a:gd name="T0" fmla="*/ 189 w 215"/>
                <a:gd name="T1" fmla="*/ 10 h 140"/>
                <a:gd name="T2" fmla="*/ 113 w 215"/>
                <a:gd name="T3" fmla="*/ 24 h 140"/>
                <a:gd name="T4" fmla="*/ 75 w 215"/>
                <a:gd name="T5" fmla="*/ 55 h 140"/>
                <a:gd name="T6" fmla="*/ 40 w 215"/>
                <a:gd name="T7" fmla="*/ 38 h 140"/>
                <a:gd name="T8" fmla="*/ 21 w 215"/>
                <a:gd name="T9" fmla="*/ 33 h 140"/>
                <a:gd name="T10" fmla="*/ 12 w 215"/>
                <a:gd name="T11" fmla="*/ 45 h 140"/>
                <a:gd name="T12" fmla="*/ 12 w 215"/>
                <a:gd name="T13" fmla="*/ 55 h 140"/>
                <a:gd name="T14" fmla="*/ 5 w 215"/>
                <a:gd name="T15" fmla="*/ 57 h 140"/>
                <a:gd name="T16" fmla="*/ 2 w 215"/>
                <a:gd name="T17" fmla="*/ 62 h 140"/>
                <a:gd name="T18" fmla="*/ 5 w 215"/>
                <a:gd name="T19" fmla="*/ 78 h 140"/>
                <a:gd name="T20" fmla="*/ 2 w 215"/>
                <a:gd name="T21" fmla="*/ 81 h 140"/>
                <a:gd name="T22" fmla="*/ 0 w 215"/>
                <a:gd name="T23" fmla="*/ 83 h 140"/>
                <a:gd name="T24" fmla="*/ 2 w 215"/>
                <a:gd name="T25" fmla="*/ 85 h 140"/>
                <a:gd name="T26" fmla="*/ 9 w 215"/>
                <a:gd name="T27" fmla="*/ 111 h 140"/>
                <a:gd name="T28" fmla="*/ 16 w 215"/>
                <a:gd name="T29" fmla="*/ 121 h 140"/>
                <a:gd name="T30" fmla="*/ 16 w 215"/>
                <a:gd name="T31" fmla="*/ 128 h 140"/>
                <a:gd name="T32" fmla="*/ 21 w 215"/>
                <a:gd name="T33" fmla="*/ 138 h 140"/>
                <a:gd name="T34" fmla="*/ 26 w 215"/>
                <a:gd name="T35" fmla="*/ 140 h 140"/>
                <a:gd name="T36" fmla="*/ 33 w 215"/>
                <a:gd name="T37" fmla="*/ 140 h 140"/>
                <a:gd name="T38" fmla="*/ 40 w 215"/>
                <a:gd name="T39" fmla="*/ 138 h 140"/>
                <a:gd name="T40" fmla="*/ 47 w 215"/>
                <a:gd name="T41" fmla="*/ 138 h 140"/>
                <a:gd name="T42" fmla="*/ 54 w 215"/>
                <a:gd name="T43" fmla="*/ 133 h 140"/>
                <a:gd name="T44" fmla="*/ 59 w 215"/>
                <a:gd name="T45" fmla="*/ 126 h 140"/>
                <a:gd name="T46" fmla="*/ 66 w 215"/>
                <a:gd name="T47" fmla="*/ 121 h 140"/>
                <a:gd name="T48" fmla="*/ 71 w 215"/>
                <a:gd name="T49" fmla="*/ 123 h 140"/>
                <a:gd name="T50" fmla="*/ 78 w 215"/>
                <a:gd name="T51" fmla="*/ 126 h 140"/>
                <a:gd name="T52" fmla="*/ 92 w 215"/>
                <a:gd name="T53" fmla="*/ 121 h 140"/>
                <a:gd name="T54" fmla="*/ 101 w 215"/>
                <a:gd name="T55" fmla="*/ 119 h 140"/>
                <a:gd name="T56" fmla="*/ 109 w 215"/>
                <a:gd name="T57" fmla="*/ 111 h 140"/>
                <a:gd name="T58" fmla="*/ 116 w 215"/>
                <a:gd name="T59" fmla="*/ 114 h 140"/>
                <a:gd name="T60" fmla="*/ 120 w 215"/>
                <a:gd name="T61" fmla="*/ 111 h 140"/>
                <a:gd name="T62" fmla="*/ 123 w 215"/>
                <a:gd name="T63" fmla="*/ 111 h 140"/>
                <a:gd name="T64" fmla="*/ 135 w 215"/>
                <a:gd name="T65" fmla="*/ 100 h 140"/>
                <a:gd name="T66" fmla="*/ 139 w 215"/>
                <a:gd name="T67" fmla="*/ 97 h 140"/>
                <a:gd name="T68" fmla="*/ 163 w 215"/>
                <a:gd name="T69" fmla="*/ 90 h 140"/>
                <a:gd name="T70" fmla="*/ 184 w 215"/>
                <a:gd name="T71" fmla="*/ 83 h 140"/>
                <a:gd name="T72" fmla="*/ 198 w 215"/>
                <a:gd name="T73" fmla="*/ 78 h 140"/>
                <a:gd name="T74" fmla="*/ 198 w 215"/>
                <a:gd name="T75" fmla="*/ 74 h 140"/>
                <a:gd name="T76" fmla="*/ 196 w 215"/>
                <a:gd name="T77" fmla="*/ 67 h 140"/>
                <a:gd name="T78" fmla="*/ 210 w 215"/>
                <a:gd name="T79" fmla="*/ 57 h 140"/>
                <a:gd name="T80" fmla="*/ 203 w 215"/>
                <a:gd name="T81" fmla="*/ 43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5" h="140">
                  <a:moveTo>
                    <a:pt x="206" y="33"/>
                  </a:moveTo>
                  <a:lnTo>
                    <a:pt x="189" y="10"/>
                  </a:lnTo>
                  <a:lnTo>
                    <a:pt x="189" y="0"/>
                  </a:lnTo>
                  <a:lnTo>
                    <a:pt x="113" y="24"/>
                  </a:lnTo>
                  <a:lnTo>
                    <a:pt x="75" y="74"/>
                  </a:lnTo>
                  <a:lnTo>
                    <a:pt x="75" y="55"/>
                  </a:lnTo>
                  <a:lnTo>
                    <a:pt x="57" y="45"/>
                  </a:lnTo>
                  <a:lnTo>
                    <a:pt x="40" y="38"/>
                  </a:lnTo>
                  <a:lnTo>
                    <a:pt x="26" y="38"/>
                  </a:lnTo>
                  <a:lnTo>
                    <a:pt x="21" y="33"/>
                  </a:lnTo>
                  <a:lnTo>
                    <a:pt x="14" y="36"/>
                  </a:lnTo>
                  <a:lnTo>
                    <a:pt x="12" y="45"/>
                  </a:lnTo>
                  <a:lnTo>
                    <a:pt x="16" y="52"/>
                  </a:lnTo>
                  <a:lnTo>
                    <a:pt x="12" y="55"/>
                  </a:lnTo>
                  <a:lnTo>
                    <a:pt x="9" y="59"/>
                  </a:lnTo>
                  <a:lnTo>
                    <a:pt x="5" y="57"/>
                  </a:lnTo>
                  <a:lnTo>
                    <a:pt x="2" y="57"/>
                  </a:lnTo>
                  <a:lnTo>
                    <a:pt x="2" y="62"/>
                  </a:lnTo>
                  <a:lnTo>
                    <a:pt x="5" y="71"/>
                  </a:lnTo>
                  <a:lnTo>
                    <a:pt x="5" y="78"/>
                  </a:lnTo>
                  <a:lnTo>
                    <a:pt x="2" y="78"/>
                  </a:lnTo>
                  <a:lnTo>
                    <a:pt x="2" y="81"/>
                  </a:lnTo>
                  <a:lnTo>
                    <a:pt x="0" y="78"/>
                  </a:lnTo>
                  <a:lnTo>
                    <a:pt x="0" y="83"/>
                  </a:lnTo>
                  <a:lnTo>
                    <a:pt x="2" y="83"/>
                  </a:lnTo>
                  <a:lnTo>
                    <a:pt x="2" y="85"/>
                  </a:lnTo>
                  <a:lnTo>
                    <a:pt x="7" y="93"/>
                  </a:lnTo>
                  <a:lnTo>
                    <a:pt x="9" y="111"/>
                  </a:lnTo>
                  <a:lnTo>
                    <a:pt x="16" y="116"/>
                  </a:lnTo>
                  <a:lnTo>
                    <a:pt x="16" y="121"/>
                  </a:lnTo>
                  <a:lnTo>
                    <a:pt x="14" y="123"/>
                  </a:lnTo>
                  <a:lnTo>
                    <a:pt x="16" y="128"/>
                  </a:lnTo>
                  <a:lnTo>
                    <a:pt x="21" y="133"/>
                  </a:lnTo>
                  <a:lnTo>
                    <a:pt x="21" y="138"/>
                  </a:lnTo>
                  <a:lnTo>
                    <a:pt x="23" y="140"/>
                  </a:lnTo>
                  <a:lnTo>
                    <a:pt x="26" y="140"/>
                  </a:lnTo>
                  <a:lnTo>
                    <a:pt x="28" y="140"/>
                  </a:lnTo>
                  <a:lnTo>
                    <a:pt x="33" y="140"/>
                  </a:lnTo>
                  <a:lnTo>
                    <a:pt x="38" y="140"/>
                  </a:lnTo>
                  <a:lnTo>
                    <a:pt x="40" y="138"/>
                  </a:lnTo>
                  <a:lnTo>
                    <a:pt x="45" y="138"/>
                  </a:lnTo>
                  <a:lnTo>
                    <a:pt x="47" y="138"/>
                  </a:lnTo>
                  <a:lnTo>
                    <a:pt x="52" y="138"/>
                  </a:lnTo>
                  <a:lnTo>
                    <a:pt x="54" y="133"/>
                  </a:lnTo>
                  <a:lnTo>
                    <a:pt x="57" y="130"/>
                  </a:lnTo>
                  <a:lnTo>
                    <a:pt x="59" y="126"/>
                  </a:lnTo>
                  <a:lnTo>
                    <a:pt x="64" y="123"/>
                  </a:lnTo>
                  <a:lnTo>
                    <a:pt x="66" y="121"/>
                  </a:lnTo>
                  <a:lnTo>
                    <a:pt x="71" y="123"/>
                  </a:lnTo>
                  <a:lnTo>
                    <a:pt x="71" y="123"/>
                  </a:lnTo>
                  <a:lnTo>
                    <a:pt x="75" y="123"/>
                  </a:lnTo>
                  <a:lnTo>
                    <a:pt x="78" y="126"/>
                  </a:lnTo>
                  <a:lnTo>
                    <a:pt x="83" y="126"/>
                  </a:lnTo>
                  <a:lnTo>
                    <a:pt x="92" y="121"/>
                  </a:lnTo>
                  <a:lnTo>
                    <a:pt x="99" y="121"/>
                  </a:lnTo>
                  <a:lnTo>
                    <a:pt x="101" y="119"/>
                  </a:lnTo>
                  <a:lnTo>
                    <a:pt x="101" y="116"/>
                  </a:lnTo>
                  <a:lnTo>
                    <a:pt x="109" y="111"/>
                  </a:lnTo>
                  <a:lnTo>
                    <a:pt x="113" y="111"/>
                  </a:lnTo>
                  <a:lnTo>
                    <a:pt x="116" y="114"/>
                  </a:lnTo>
                  <a:lnTo>
                    <a:pt x="118" y="111"/>
                  </a:lnTo>
                  <a:lnTo>
                    <a:pt x="120" y="111"/>
                  </a:lnTo>
                  <a:lnTo>
                    <a:pt x="120" y="111"/>
                  </a:lnTo>
                  <a:lnTo>
                    <a:pt x="123" y="111"/>
                  </a:lnTo>
                  <a:lnTo>
                    <a:pt x="130" y="107"/>
                  </a:lnTo>
                  <a:lnTo>
                    <a:pt x="135" y="100"/>
                  </a:lnTo>
                  <a:lnTo>
                    <a:pt x="137" y="97"/>
                  </a:lnTo>
                  <a:lnTo>
                    <a:pt x="139" y="97"/>
                  </a:lnTo>
                  <a:lnTo>
                    <a:pt x="163" y="93"/>
                  </a:lnTo>
                  <a:lnTo>
                    <a:pt x="163" y="90"/>
                  </a:lnTo>
                  <a:lnTo>
                    <a:pt x="177" y="88"/>
                  </a:lnTo>
                  <a:lnTo>
                    <a:pt x="184" y="83"/>
                  </a:lnTo>
                  <a:lnTo>
                    <a:pt x="189" y="78"/>
                  </a:lnTo>
                  <a:lnTo>
                    <a:pt x="198" y="78"/>
                  </a:lnTo>
                  <a:lnTo>
                    <a:pt x="196" y="76"/>
                  </a:lnTo>
                  <a:lnTo>
                    <a:pt x="198" y="74"/>
                  </a:lnTo>
                  <a:lnTo>
                    <a:pt x="196" y="71"/>
                  </a:lnTo>
                  <a:lnTo>
                    <a:pt x="196" y="67"/>
                  </a:lnTo>
                  <a:lnTo>
                    <a:pt x="203" y="59"/>
                  </a:lnTo>
                  <a:lnTo>
                    <a:pt x="210" y="57"/>
                  </a:lnTo>
                  <a:lnTo>
                    <a:pt x="215" y="57"/>
                  </a:lnTo>
                  <a:lnTo>
                    <a:pt x="203" y="43"/>
                  </a:lnTo>
                  <a:lnTo>
                    <a:pt x="206" y="3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21" name="Freeform 925"/>
            <p:cNvSpPr>
              <a:spLocks/>
            </p:cNvSpPr>
            <p:nvPr/>
          </p:nvSpPr>
          <p:spPr bwMode="auto">
            <a:xfrm>
              <a:off x="6829572" y="4262194"/>
              <a:ext cx="8133" cy="2439"/>
            </a:xfrm>
            <a:custGeom>
              <a:avLst/>
              <a:gdLst>
                <a:gd name="T0" fmla="*/ 0 w 10"/>
                <a:gd name="T1" fmla="*/ 3 h 3"/>
                <a:gd name="T2" fmla="*/ 5 w 10"/>
                <a:gd name="T3" fmla="*/ 3 h 3"/>
                <a:gd name="T4" fmla="*/ 10 w 10"/>
                <a:gd name="T5" fmla="*/ 3 h 3"/>
                <a:gd name="T6" fmla="*/ 5 w 10"/>
                <a:gd name="T7" fmla="*/ 0 h 3"/>
                <a:gd name="T8" fmla="*/ 0 w 10"/>
                <a:gd name="T9" fmla="*/ 3 h 3"/>
              </a:gdLst>
              <a:ahLst/>
              <a:cxnLst>
                <a:cxn ang="0">
                  <a:pos x="T0" y="T1"/>
                </a:cxn>
                <a:cxn ang="0">
                  <a:pos x="T2" y="T3"/>
                </a:cxn>
                <a:cxn ang="0">
                  <a:pos x="T4" y="T5"/>
                </a:cxn>
                <a:cxn ang="0">
                  <a:pos x="T6" y="T7"/>
                </a:cxn>
                <a:cxn ang="0">
                  <a:pos x="T8" y="T9"/>
                </a:cxn>
              </a:cxnLst>
              <a:rect l="0" t="0" r="r" b="b"/>
              <a:pathLst>
                <a:path w="10" h="3">
                  <a:moveTo>
                    <a:pt x="0" y="3"/>
                  </a:moveTo>
                  <a:lnTo>
                    <a:pt x="5" y="3"/>
                  </a:lnTo>
                  <a:lnTo>
                    <a:pt x="10" y="3"/>
                  </a:lnTo>
                  <a:lnTo>
                    <a:pt x="5"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22" name="Freeform 926"/>
            <p:cNvSpPr>
              <a:spLocks/>
            </p:cNvSpPr>
            <p:nvPr/>
          </p:nvSpPr>
          <p:spPr bwMode="auto">
            <a:xfrm>
              <a:off x="6850716" y="4253247"/>
              <a:ext cx="19518" cy="8947"/>
            </a:xfrm>
            <a:custGeom>
              <a:avLst/>
              <a:gdLst>
                <a:gd name="T0" fmla="*/ 21 w 24"/>
                <a:gd name="T1" fmla="*/ 2 h 11"/>
                <a:gd name="T2" fmla="*/ 17 w 24"/>
                <a:gd name="T3" fmla="*/ 2 h 11"/>
                <a:gd name="T4" fmla="*/ 14 w 24"/>
                <a:gd name="T5" fmla="*/ 2 h 11"/>
                <a:gd name="T6" fmla="*/ 12 w 24"/>
                <a:gd name="T7" fmla="*/ 4 h 11"/>
                <a:gd name="T8" fmla="*/ 7 w 24"/>
                <a:gd name="T9" fmla="*/ 2 h 11"/>
                <a:gd name="T10" fmla="*/ 7 w 24"/>
                <a:gd name="T11" fmla="*/ 0 h 11"/>
                <a:gd name="T12" fmla="*/ 5 w 24"/>
                <a:gd name="T13" fmla="*/ 0 h 11"/>
                <a:gd name="T14" fmla="*/ 2 w 24"/>
                <a:gd name="T15" fmla="*/ 2 h 11"/>
                <a:gd name="T16" fmla="*/ 2 w 24"/>
                <a:gd name="T17" fmla="*/ 4 h 11"/>
                <a:gd name="T18" fmla="*/ 0 w 24"/>
                <a:gd name="T19" fmla="*/ 7 h 11"/>
                <a:gd name="T20" fmla="*/ 2 w 24"/>
                <a:gd name="T21" fmla="*/ 9 h 11"/>
                <a:gd name="T22" fmla="*/ 5 w 24"/>
                <a:gd name="T23" fmla="*/ 9 h 11"/>
                <a:gd name="T24" fmla="*/ 10 w 24"/>
                <a:gd name="T25" fmla="*/ 11 h 11"/>
                <a:gd name="T26" fmla="*/ 14 w 24"/>
                <a:gd name="T27" fmla="*/ 9 h 11"/>
                <a:gd name="T28" fmla="*/ 19 w 24"/>
                <a:gd name="T29" fmla="*/ 7 h 11"/>
                <a:gd name="T30" fmla="*/ 21 w 24"/>
                <a:gd name="T31" fmla="*/ 7 h 11"/>
                <a:gd name="T32" fmla="*/ 24 w 24"/>
                <a:gd name="T33" fmla="*/ 4 h 11"/>
                <a:gd name="T34" fmla="*/ 24 w 24"/>
                <a:gd name="T35" fmla="*/ 4 h 11"/>
                <a:gd name="T36" fmla="*/ 21 w 24"/>
                <a:gd name="T37"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11">
                  <a:moveTo>
                    <a:pt x="21" y="2"/>
                  </a:moveTo>
                  <a:lnTo>
                    <a:pt x="17" y="2"/>
                  </a:lnTo>
                  <a:lnTo>
                    <a:pt x="14" y="2"/>
                  </a:lnTo>
                  <a:lnTo>
                    <a:pt x="12" y="4"/>
                  </a:lnTo>
                  <a:lnTo>
                    <a:pt x="7" y="2"/>
                  </a:lnTo>
                  <a:lnTo>
                    <a:pt x="7" y="0"/>
                  </a:lnTo>
                  <a:lnTo>
                    <a:pt x="5" y="0"/>
                  </a:lnTo>
                  <a:lnTo>
                    <a:pt x="2" y="2"/>
                  </a:lnTo>
                  <a:lnTo>
                    <a:pt x="2" y="4"/>
                  </a:lnTo>
                  <a:lnTo>
                    <a:pt x="0" y="7"/>
                  </a:lnTo>
                  <a:lnTo>
                    <a:pt x="2" y="9"/>
                  </a:lnTo>
                  <a:lnTo>
                    <a:pt x="5" y="9"/>
                  </a:lnTo>
                  <a:lnTo>
                    <a:pt x="10" y="11"/>
                  </a:lnTo>
                  <a:lnTo>
                    <a:pt x="14" y="9"/>
                  </a:lnTo>
                  <a:lnTo>
                    <a:pt x="19" y="7"/>
                  </a:lnTo>
                  <a:lnTo>
                    <a:pt x="21" y="7"/>
                  </a:lnTo>
                  <a:lnTo>
                    <a:pt x="24" y="4"/>
                  </a:lnTo>
                  <a:lnTo>
                    <a:pt x="24" y="4"/>
                  </a:lnTo>
                  <a:lnTo>
                    <a:pt x="21"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23" name="Freeform 927"/>
            <p:cNvSpPr>
              <a:spLocks/>
            </p:cNvSpPr>
            <p:nvPr/>
          </p:nvSpPr>
          <p:spPr bwMode="auto">
            <a:xfrm>
              <a:off x="6366006" y="3921432"/>
              <a:ext cx="205759" cy="175666"/>
            </a:xfrm>
            <a:custGeom>
              <a:avLst/>
              <a:gdLst>
                <a:gd name="T0" fmla="*/ 192 w 253"/>
                <a:gd name="T1" fmla="*/ 19 h 216"/>
                <a:gd name="T2" fmla="*/ 185 w 253"/>
                <a:gd name="T3" fmla="*/ 5 h 216"/>
                <a:gd name="T4" fmla="*/ 163 w 253"/>
                <a:gd name="T5" fmla="*/ 10 h 216"/>
                <a:gd name="T6" fmla="*/ 144 w 253"/>
                <a:gd name="T7" fmla="*/ 10 h 216"/>
                <a:gd name="T8" fmla="*/ 144 w 253"/>
                <a:gd name="T9" fmla="*/ 12 h 216"/>
                <a:gd name="T10" fmla="*/ 140 w 253"/>
                <a:gd name="T11" fmla="*/ 8 h 216"/>
                <a:gd name="T12" fmla="*/ 133 w 253"/>
                <a:gd name="T13" fmla="*/ 3 h 216"/>
                <a:gd name="T14" fmla="*/ 125 w 253"/>
                <a:gd name="T15" fmla="*/ 3 h 216"/>
                <a:gd name="T16" fmla="*/ 118 w 253"/>
                <a:gd name="T17" fmla="*/ 5 h 216"/>
                <a:gd name="T18" fmla="*/ 114 w 253"/>
                <a:gd name="T19" fmla="*/ 5 h 216"/>
                <a:gd name="T20" fmla="*/ 116 w 253"/>
                <a:gd name="T21" fmla="*/ 3 h 216"/>
                <a:gd name="T22" fmla="*/ 104 w 253"/>
                <a:gd name="T23" fmla="*/ 8 h 216"/>
                <a:gd name="T24" fmla="*/ 90 w 253"/>
                <a:gd name="T25" fmla="*/ 15 h 216"/>
                <a:gd name="T26" fmla="*/ 76 w 253"/>
                <a:gd name="T27" fmla="*/ 12 h 216"/>
                <a:gd name="T28" fmla="*/ 59 w 253"/>
                <a:gd name="T29" fmla="*/ 10 h 216"/>
                <a:gd name="T30" fmla="*/ 47 w 253"/>
                <a:gd name="T31" fmla="*/ 8 h 216"/>
                <a:gd name="T32" fmla="*/ 17 w 253"/>
                <a:gd name="T33" fmla="*/ 0 h 216"/>
                <a:gd name="T34" fmla="*/ 5 w 253"/>
                <a:gd name="T35" fmla="*/ 3 h 216"/>
                <a:gd name="T36" fmla="*/ 5 w 253"/>
                <a:gd name="T37" fmla="*/ 19 h 216"/>
                <a:gd name="T38" fmla="*/ 0 w 253"/>
                <a:gd name="T39" fmla="*/ 38 h 216"/>
                <a:gd name="T40" fmla="*/ 12 w 253"/>
                <a:gd name="T41" fmla="*/ 216 h 216"/>
                <a:gd name="T42" fmla="*/ 251 w 253"/>
                <a:gd name="T43" fmla="*/ 211 h 216"/>
                <a:gd name="T44" fmla="*/ 241 w 253"/>
                <a:gd name="T45" fmla="*/ 202 h 216"/>
                <a:gd name="T46" fmla="*/ 232 w 253"/>
                <a:gd name="T47" fmla="*/ 199 h 216"/>
                <a:gd name="T48" fmla="*/ 222 w 253"/>
                <a:gd name="T49" fmla="*/ 180 h 216"/>
                <a:gd name="T50" fmla="*/ 222 w 253"/>
                <a:gd name="T51" fmla="*/ 171 h 216"/>
                <a:gd name="T52" fmla="*/ 227 w 253"/>
                <a:gd name="T53" fmla="*/ 171 h 216"/>
                <a:gd name="T54" fmla="*/ 220 w 253"/>
                <a:gd name="T55" fmla="*/ 164 h 216"/>
                <a:gd name="T56" fmla="*/ 215 w 253"/>
                <a:gd name="T57" fmla="*/ 157 h 216"/>
                <a:gd name="T58" fmla="*/ 204 w 253"/>
                <a:gd name="T59" fmla="*/ 138 h 216"/>
                <a:gd name="T60" fmla="*/ 189 w 253"/>
                <a:gd name="T61" fmla="*/ 112 h 216"/>
                <a:gd name="T62" fmla="*/ 187 w 253"/>
                <a:gd name="T63" fmla="*/ 97 h 216"/>
                <a:gd name="T64" fmla="*/ 180 w 253"/>
                <a:gd name="T65" fmla="*/ 86 h 216"/>
                <a:gd name="T66" fmla="*/ 166 w 253"/>
                <a:gd name="T67" fmla="*/ 69 h 216"/>
                <a:gd name="T68" fmla="*/ 154 w 253"/>
                <a:gd name="T69" fmla="*/ 48 h 216"/>
                <a:gd name="T70" fmla="*/ 154 w 253"/>
                <a:gd name="T71" fmla="*/ 43 h 216"/>
                <a:gd name="T72" fmla="*/ 159 w 253"/>
                <a:gd name="T73" fmla="*/ 48 h 216"/>
                <a:gd name="T74" fmla="*/ 168 w 253"/>
                <a:gd name="T75" fmla="*/ 60 h 216"/>
                <a:gd name="T76" fmla="*/ 175 w 253"/>
                <a:gd name="T77" fmla="*/ 71 h 216"/>
                <a:gd name="T78" fmla="*/ 192 w 253"/>
                <a:gd name="T79" fmla="*/ 88 h 216"/>
                <a:gd name="T80" fmla="*/ 196 w 253"/>
                <a:gd name="T81" fmla="*/ 83 h 216"/>
                <a:gd name="T82" fmla="*/ 199 w 253"/>
                <a:gd name="T83" fmla="*/ 69 h 216"/>
                <a:gd name="T84" fmla="*/ 204 w 253"/>
                <a:gd name="T85" fmla="*/ 53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3" h="216">
                  <a:moveTo>
                    <a:pt x="201" y="41"/>
                  </a:moveTo>
                  <a:lnTo>
                    <a:pt x="196" y="29"/>
                  </a:lnTo>
                  <a:lnTo>
                    <a:pt x="192" y="19"/>
                  </a:lnTo>
                  <a:lnTo>
                    <a:pt x="189" y="12"/>
                  </a:lnTo>
                  <a:lnTo>
                    <a:pt x="185" y="8"/>
                  </a:lnTo>
                  <a:lnTo>
                    <a:pt x="185" y="5"/>
                  </a:lnTo>
                  <a:lnTo>
                    <a:pt x="180" y="10"/>
                  </a:lnTo>
                  <a:lnTo>
                    <a:pt x="175" y="12"/>
                  </a:lnTo>
                  <a:lnTo>
                    <a:pt x="163" y="10"/>
                  </a:lnTo>
                  <a:lnTo>
                    <a:pt x="152" y="12"/>
                  </a:lnTo>
                  <a:lnTo>
                    <a:pt x="144" y="8"/>
                  </a:lnTo>
                  <a:lnTo>
                    <a:pt x="144" y="10"/>
                  </a:lnTo>
                  <a:lnTo>
                    <a:pt x="147" y="15"/>
                  </a:lnTo>
                  <a:lnTo>
                    <a:pt x="147" y="17"/>
                  </a:lnTo>
                  <a:lnTo>
                    <a:pt x="144" y="12"/>
                  </a:lnTo>
                  <a:lnTo>
                    <a:pt x="140" y="10"/>
                  </a:lnTo>
                  <a:lnTo>
                    <a:pt x="140" y="8"/>
                  </a:lnTo>
                  <a:lnTo>
                    <a:pt x="140" y="8"/>
                  </a:lnTo>
                  <a:lnTo>
                    <a:pt x="140" y="5"/>
                  </a:lnTo>
                  <a:lnTo>
                    <a:pt x="135" y="5"/>
                  </a:lnTo>
                  <a:lnTo>
                    <a:pt x="133" y="3"/>
                  </a:lnTo>
                  <a:lnTo>
                    <a:pt x="125" y="3"/>
                  </a:lnTo>
                  <a:lnTo>
                    <a:pt x="123" y="3"/>
                  </a:lnTo>
                  <a:lnTo>
                    <a:pt x="125" y="3"/>
                  </a:lnTo>
                  <a:lnTo>
                    <a:pt x="128" y="5"/>
                  </a:lnTo>
                  <a:lnTo>
                    <a:pt x="123" y="5"/>
                  </a:lnTo>
                  <a:lnTo>
                    <a:pt x="118" y="5"/>
                  </a:lnTo>
                  <a:lnTo>
                    <a:pt x="116" y="8"/>
                  </a:lnTo>
                  <a:lnTo>
                    <a:pt x="114" y="5"/>
                  </a:lnTo>
                  <a:lnTo>
                    <a:pt x="114" y="5"/>
                  </a:lnTo>
                  <a:lnTo>
                    <a:pt x="118" y="5"/>
                  </a:lnTo>
                  <a:lnTo>
                    <a:pt x="121" y="3"/>
                  </a:lnTo>
                  <a:lnTo>
                    <a:pt x="116" y="3"/>
                  </a:lnTo>
                  <a:lnTo>
                    <a:pt x="111" y="3"/>
                  </a:lnTo>
                  <a:lnTo>
                    <a:pt x="109" y="5"/>
                  </a:lnTo>
                  <a:lnTo>
                    <a:pt x="104" y="8"/>
                  </a:lnTo>
                  <a:lnTo>
                    <a:pt x="99" y="10"/>
                  </a:lnTo>
                  <a:lnTo>
                    <a:pt x="95" y="12"/>
                  </a:lnTo>
                  <a:lnTo>
                    <a:pt x="90" y="15"/>
                  </a:lnTo>
                  <a:lnTo>
                    <a:pt x="90" y="17"/>
                  </a:lnTo>
                  <a:lnTo>
                    <a:pt x="83" y="17"/>
                  </a:lnTo>
                  <a:lnTo>
                    <a:pt x="76" y="12"/>
                  </a:lnTo>
                  <a:lnTo>
                    <a:pt x="71" y="12"/>
                  </a:lnTo>
                  <a:lnTo>
                    <a:pt x="64" y="12"/>
                  </a:lnTo>
                  <a:lnTo>
                    <a:pt x="59" y="10"/>
                  </a:lnTo>
                  <a:lnTo>
                    <a:pt x="57" y="10"/>
                  </a:lnTo>
                  <a:lnTo>
                    <a:pt x="55" y="10"/>
                  </a:lnTo>
                  <a:lnTo>
                    <a:pt x="47" y="8"/>
                  </a:lnTo>
                  <a:lnTo>
                    <a:pt x="40" y="5"/>
                  </a:lnTo>
                  <a:lnTo>
                    <a:pt x="26" y="3"/>
                  </a:lnTo>
                  <a:lnTo>
                    <a:pt x="17" y="0"/>
                  </a:lnTo>
                  <a:lnTo>
                    <a:pt x="7" y="3"/>
                  </a:lnTo>
                  <a:lnTo>
                    <a:pt x="5" y="3"/>
                  </a:lnTo>
                  <a:lnTo>
                    <a:pt x="5" y="3"/>
                  </a:lnTo>
                  <a:lnTo>
                    <a:pt x="5" y="5"/>
                  </a:lnTo>
                  <a:lnTo>
                    <a:pt x="3" y="15"/>
                  </a:lnTo>
                  <a:lnTo>
                    <a:pt x="5" y="19"/>
                  </a:lnTo>
                  <a:lnTo>
                    <a:pt x="5" y="24"/>
                  </a:lnTo>
                  <a:lnTo>
                    <a:pt x="3" y="31"/>
                  </a:lnTo>
                  <a:lnTo>
                    <a:pt x="0" y="38"/>
                  </a:lnTo>
                  <a:lnTo>
                    <a:pt x="3" y="43"/>
                  </a:lnTo>
                  <a:lnTo>
                    <a:pt x="5" y="53"/>
                  </a:lnTo>
                  <a:lnTo>
                    <a:pt x="12" y="216"/>
                  </a:lnTo>
                  <a:lnTo>
                    <a:pt x="253" y="213"/>
                  </a:lnTo>
                  <a:lnTo>
                    <a:pt x="253" y="213"/>
                  </a:lnTo>
                  <a:lnTo>
                    <a:pt x="251" y="211"/>
                  </a:lnTo>
                  <a:lnTo>
                    <a:pt x="246" y="206"/>
                  </a:lnTo>
                  <a:lnTo>
                    <a:pt x="244" y="204"/>
                  </a:lnTo>
                  <a:lnTo>
                    <a:pt x="241" y="202"/>
                  </a:lnTo>
                  <a:lnTo>
                    <a:pt x="239" y="197"/>
                  </a:lnTo>
                  <a:lnTo>
                    <a:pt x="234" y="199"/>
                  </a:lnTo>
                  <a:lnTo>
                    <a:pt x="232" y="199"/>
                  </a:lnTo>
                  <a:lnTo>
                    <a:pt x="225" y="195"/>
                  </a:lnTo>
                  <a:lnTo>
                    <a:pt x="222" y="183"/>
                  </a:lnTo>
                  <a:lnTo>
                    <a:pt x="222" y="180"/>
                  </a:lnTo>
                  <a:lnTo>
                    <a:pt x="222" y="176"/>
                  </a:lnTo>
                  <a:lnTo>
                    <a:pt x="222" y="173"/>
                  </a:lnTo>
                  <a:lnTo>
                    <a:pt x="222" y="171"/>
                  </a:lnTo>
                  <a:lnTo>
                    <a:pt x="222" y="173"/>
                  </a:lnTo>
                  <a:lnTo>
                    <a:pt x="230" y="173"/>
                  </a:lnTo>
                  <a:lnTo>
                    <a:pt x="227" y="171"/>
                  </a:lnTo>
                  <a:lnTo>
                    <a:pt x="225" y="171"/>
                  </a:lnTo>
                  <a:lnTo>
                    <a:pt x="222" y="164"/>
                  </a:lnTo>
                  <a:lnTo>
                    <a:pt x="220" y="164"/>
                  </a:lnTo>
                  <a:lnTo>
                    <a:pt x="220" y="166"/>
                  </a:lnTo>
                  <a:lnTo>
                    <a:pt x="218" y="161"/>
                  </a:lnTo>
                  <a:lnTo>
                    <a:pt x="215" y="157"/>
                  </a:lnTo>
                  <a:lnTo>
                    <a:pt x="208" y="145"/>
                  </a:lnTo>
                  <a:lnTo>
                    <a:pt x="204" y="142"/>
                  </a:lnTo>
                  <a:lnTo>
                    <a:pt x="204" y="138"/>
                  </a:lnTo>
                  <a:lnTo>
                    <a:pt x="192" y="119"/>
                  </a:lnTo>
                  <a:lnTo>
                    <a:pt x="192" y="114"/>
                  </a:lnTo>
                  <a:lnTo>
                    <a:pt x="189" y="112"/>
                  </a:lnTo>
                  <a:lnTo>
                    <a:pt x="187" y="102"/>
                  </a:lnTo>
                  <a:lnTo>
                    <a:pt x="187" y="100"/>
                  </a:lnTo>
                  <a:lnTo>
                    <a:pt x="187" y="97"/>
                  </a:lnTo>
                  <a:lnTo>
                    <a:pt x="180" y="90"/>
                  </a:lnTo>
                  <a:lnTo>
                    <a:pt x="180" y="88"/>
                  </a:lnTo>
                  <a:lnTo>
                    <a:pt x="180" y="86"/>
                  </a:lnTo>
                  <a:lnTo>
                    <a:pt x="178" y="81"/>
                  </a:lnTo>
                  <a:lnTo>
                    <a:pt x="166" y="71"/>
                  </a:lnTo>
                  <a:lnTo>
                    <a:pt x="166" y="69"/>
                  </a:lnTo>
                  <a:lnTo>
                    <a:pt x="159" y="60"/>
                  </a:lnTo>
                  <a:lnTo>
                    <a:pt x="159" y="55"/>
                  </a:lnTo>
                  <a:lnTo>
                    <a:pt x="154" y="48"/>
                  </a:lnTo>
                  <a:lnTo>
                    <a:pt x="154" y="45"/>
                  </a:lnTo>
                  <a:lnTo>
                    <a:pt x="154" y="43"/>
                  </a:lnTo>
                  <a:lnTo>
                    <a:pt x="154" y="43"/>
                  </a:lnTo>
                  <a:lnTo>
                    <a:pt x="156" y="43"/>
                  </a:lnTo>
                  <a:lnTo>
                    <a:pt x="156" y="43"/>
                  </a:lnTo>
                  <a:lnTo>
                    <a:pt x="159" y="48"/>
                  </a:lnTo>
                  <a:lnTo>
                    <a:pt x="161" y="50"/>
                  </a:lnTo>
                  <a:lnTo>
                    <a:pt x="161" y="53"/>
                  </a:lnTo>
                  <a:lnTo>
                    <a:pt x="168" y="60"/>
                  </a:lnTo>
                  <a:lnTo>
                    <a:pt x="168" y="64"/>
                  </a:lnTo>
                  <a:lnTo>
                    <a:pt x="170" y="67"/>
                  </a:lnTo>
                  <a:lnTo>
                    <a:pt x="175" y="71"/>
                  </a:lnTo>
                  <a:lnTo>
                    <a:pt x="178" y="74"/>
                  </a:lnTo>
                  <a:lnTo>
                    <a:pt x="187" y="86"/>
                  </a:lnTo>
                  <a:lnTo>
                    <a:pt x="192" y="88"/>
                  </a:lnTo>
                  <a:lnTo>
                    <a:pt x="194" y="88"/>
                  </a:lnTo>
                  <a:lnTo>
                    <a:pt x="194" y="86"/>
                  </a:lnTo>
                  <a:lnTo>
                    <a:pt x="196" y="83"/>
                  </a:lnTo>
                  <a:lnTo>
                    <a:pt x="199" y="76"/>
                  </a:lnTo>
                  <a:lnTo>
                    <a:pt x="196" y="74"/>
                  </a:lnTo>
                  <a:lnTo>
                    <a:pt x="199" y="69"/>
                  </a:lnTo>
                  <a:lnTo>
                    <a:pt x="199" y="64"/>
                  </a:lnTo>
                  <a:lnTo>
                    <a:pt x="201" y="53"/>
                  </a:lnTo>
                  <a:lnTo>
                    <a:pt x="204" y="53"/>
                  </a:lnTo>
                  <a:lnTo>
                    <a:pt x="201" y="45"/>
                  </a:lnTo>
                  <a:lnTo>
                    <a:pt x="201" y="4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24" name="Freeform 928"/>
            <p:cNvSpPr>
              <a:spLocks/>
            </p:cNvSpPr>
            <p:nvPr/>
          </p:nvSpPr>
          <p:spPr bwMode="auto">
            <a:xfrm>
              <a:off x="6329409" y="4094660"/>
              <a:ext cx="273260" cy="313924"/>
            </a:xfrm>
            <a:custGeom>
              <a:avLst/>
              <a:gdLst>
                <a:gd name="T0" fmla="*/ 40 w 336"/>
                <a:gd name="T1" fmla="*/ 131 h 386"/>
                <a:gd name="T2" fmla="*/ 22 w 336"/>
                <a:gd name="T3" fmla="*/ 135 h 386"/>
                <a:gd name="T4" fmla="*/ 12 w 336"/>
                <a:gd name="T5" fmla="*/ 157 h 386"/>
                <a:gd name="T6" fmla="*/ 5 w 336"/>
                <a:gd name="T7" fmla="*/ 173 h 386"/>
                <a:gd name="T8" fmla="*/ 0 w 336"/>
                <a:gd name="T9" fmla="*/ 192 h 386"/>
                <a:gd name="T10" fmla="*/ 10 w 336"/>
                <a:gd name="T11" fmla="*/ 199 h 386"/>
                <a:gd name="T12" fmla="*/ 10 w 336"/>
                <a:gd name="T13" fmla="*/ 213 h 386"/>
                <a:gd name="T14" fmla="*/ 19 w 336"/>
                <a:gd name="T15" fmla="*/ 228 h 386"/>
                <a:gd name="T16" fmla="*/ 24 w 336"/>
                <a:gd name="T17" fmla="*/ 239 h 386"/>
                <a:gd name="T18" fmla="*/ 33 w 336"/>
                <a:gd name="T19" fmla="*/ 263 h 386"/>
                <a:gd name="T20" fmla="*/ 40 w 336"/>
                <a:gd name="T21" fmla="*/ 277 h 386"/>
                <a:gd name="T22" fmla="*/ 48 w 336"/>
                <a:gd name="T23" fmla="*/ 284 h 386"/>
                <a:gd name="T24" fmla="*/ 64 w 336"/>
                <a:gd name="T25" fmla="*/ 294 h 386"/>
                <a:gd name="T26" fmla="*/ 69 w 336"/>
                <a:gd name="T27" fmla="*/ 303 h 386"/>
                <a:gd name="T28" fmla="*/ 76 w 336"/>
                <a:gd name="T29" fmla="*/ 310 h 386"/>
                <a:gd name="T30" fmla="*/ 90 w 336"/>
                <a:gd name="T31" fmla="*/ 325 h 386"/>
                <a:gd name="T32" fmla="*/ 100 w 336"/>
                <a:gd name="T33" fmla="*/ 336 h 386"/>
                <a:gd name="T34" fmla="*/ 111 w 336"/>
                <a:gd name="T35" fmla="*/ 351 h 386"/>
                <a:gd name="T36" fmla="*/ 118 w 336"/>
                <a:gd name="T37" fmla="*/ 358 h 386"/>
                <a:gd name="T38" fmla="*/ 133 w 336"/>
                <a:gd name="T39" fmla="*/ 370 h 386"/>
                <a:gd name="T40" fmla="*/ 147 w 336"/>
                <a:gd name="T41" fmla="*/ 365 h 386"/>
                <a:gd name="T42" fmla="*/ 156 w 336"/>
                <a:gd name="T43" fmla="*/ 360 h 386"/>
                <a:gd name="T44" fmla="*/ 168 w 336"/>
                <a:gd name="T45" fmla="*/ 370 h 386"/>
                <a:gd name="T46" fmla="*/ 180 w 336"/>
                <a:gd name="T47" fmla="*/ 381 h 386"/>
                <a:gd name="T48" fmla="*/ 189 w 336"/>
                <a:gd name="T49" fmla="*/ 384 h 386"/>
                <a:gd name="T50" fmla="*/ 199 w 336"/>
                <a:gd name="T51" fmla="*/ 381 h 386"/>
                <a:gd name="T52" fmla="*/ 213 w 336"/>
                <a:gd name="T53" fmla="*/ 386 h 386"/>
                <a:gd name="T54" fmla="*/ 223 w 336"/>
                <a:gd name="T55" fmla="*/ 379 h 386"/>
                <a:gd name="T56" fmla="*/ 246 w 336"/>
                <a:gd name="T57" fmla="*/ 374 h 386"/>
                <a:gd name="T58" fmla="*/ 258 w 336"/>
                <a:gd name="T59" fmla="*/ 365 h 386"/>
                <a:gd name="T60" fmla="*/ 275 w 336"/>
                <a:gd name="T61" fmla="*/ 339 h 386"/>
                <a:gd name="T62" fmla="*/ 263 w 336"/>
                <a:gd name="T63" fmla="*/ 320 h 386"/>
                <a:gd name="T64" fmla="*/ 251 w 336"/>
                <a:gd name="T65" fmla="*/ 308 h 386"/>
                <a:gd name="T66" fmla="*/ 234 w 336"/>
                <a:gd name="T67" fmla="*/ 296 h 386"/>
                <a:gd name="T68" fmla="*/ 234 w 336"/>
                <a:gd name="T69" fmla="*/ 284 h 386"/>
                <a:gd name="T70" fmla="*/ 249 w 336"/>
                <a:gd name="T71" fmla="*/ 282 h 386"/>
                <a:gd name="T72" fmla="*/ 256 w 336"/>
                <a:gd name="T73" fmla="*/ 254 h 386"/>
                <a:gd name="T74" fmla="*/ 263 w 336"/>
                <a:gd name="T75" fmla="*/ 235 h 386"/>
                <a:gd name="T76" fmla="*/ 277 w 336"/>
                <a:gd name="T77" fmla="*/ 209 h 386"/>
                <a:gd name="T78" fmla="*/ 289 w 336"/>
                <a:gd name="T79" fmla="*/ 192 h 386"/>
                <a:gd name="T80" fmla="*/ 301 w 336"/>
                <a:gd name="T81" fmla="*/ 164 h 386"/>
                <a:gd name="T82" fmla="*/ 298 w 336"/>
                <a:gd name="T83" fmla="*/ 142 h 386"/>
                <a:gd name="T84" fmla="*/ 308 w 336"/>
                <a:gd name="T85" fmla="*/ 116 h 386"/>
                <a:gd name="T86" fmla="*/ 308 w 336"/>
                <a:gd name="T87" fmla="*/ 102 h 386"/>
                <a:gd name="T88" fmla="*/ 317 w 336"/>
                <a:gd name="T89" fmla="*/ 95 h 386"/>
                <a:gd name="T90" fmla="*/ 334 w 336"/>
                <a:gd name="T91" fmla="*/ 88 h 386"/>
                <a:gd name="T92" fmla="*/ 327 w 336"/>
                <a:gd name="T93" fmla="*/ 79 h 386"/>
                <a:gd name="T94" fmla="*/ 308 w 336"/>
                <a:gd name="T95" fmla="*/ 53 h 386"/>
                <a:gd name="T96" fmla="*/ 303 w 336"/>
                <a:gd name="T97" fmla="*/ 17 h 386"/>
                <a:gd name="T98" fmla="*/ 303 w 336"/>
                <a:gd name="T99" fmla="*/ 15 h 386"/>
                <a:gd name="T100" fmla="*/ 301 w 336"/>
                <a:gd name="T101" fmla="*/ 5 h 386"/>
                <a:gd name="T102" fmla="*/ 57 w 336"/>
                <a:gd name="T103" fmla="*/ 41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6" h="386">
                  <a:moveTo>
                    <a:pt x="57" y="41"/>
                  </a:moveTo>
                  <a:lnTo>
                    <a:pt x="38" y="43"/>
                  </a:lnTo>
                  <a:lnTo>
                    <a:pt x="38" y="50"/>
                  </a:lnTo>
                  <a:lnTo>
                    <a:pt x="38" y="50"/>
                  </a:lnTo>
                  <a:lnTo>
                    <a:pt x="40" y="131"/>
                  </a:lnTo>
                  <a:lnTo>
                    <a:pt x="38" y="133"/>
                  </a:lnTo>
                  <a:lnTo>
                    <a:pt x="33" y="135"/>
                  </a:lnTo>
                  <a:lnTo>
                    <a:pt x="29" y="133"/>
                  </a:lnTo>
                  <a:lnTo>
                    <a:pt x="24" y="133"/>
                  </a:lnTo>
                  <a:lnTo>
                    <a:pt x="22" y="135"/>
                  </a:lnTo>
                  <a:lnTo>
                    <a:pt x="22" y="140"/>
                  </a:lnTo>
                  <a:lnTo>
                    <a:pt x="24" y="142"/>
                  </a:lnTo>
                  <a:lnTo>
                    <a:pt x="22" y="147"/>
                  </a:lnTo>
                  <a:lnTo>
                    <a:pt x="14" y="157"/>
                  </a:lnTo>
                  <a:lnTo>
                    <a:pt x="12" y="157"/>
                  </a:lnTo>
                  <a:lnTo>
                    <a:pt x="7" y="161"/>
                  </a:lnTo>
                  <a:lnTo>
                    <a:pt x="10" y="164"/>
                  </a:lnTo>
                  <a:lnTo>
                    <a:pt x="12" y="166"/>
                  </a:lnTo>
                  <a:lnTo>
                    <a:pt x="10" y="171"/>
                  </a:lnTo>
                  <a:lnTo>
                    <a:pt x="5" y="173"/>
                  </a:lnTo>
                  <a:lnTo>
                    <a:pt x="5" y="176"/>
                  </a:lnTo>
                  <a:lnTo>
                    <a:pt x="7" y="178"/>
                  </a:lnTo>
                  <a:lnTo>
                    <a:pt x="7" y="180"/>
                  </a:lnTo>
                  <a:lnTo>
                    <a:pt x="5" y="185"/>
                  </a:lnTo>
                  <a:lnTo>
                    <a:pt x="0" y="192"/>
                  </a:lnTo>
                  <a:lnTo>
                    <a:pt x="0" y="197"/>
                  </a:lnTo>
                  <a:lnTo>
                    <a:pt x="3" y="199"/>
                  </a:lnTo>
                  <a:lnTo>
                    <a:pt x="7" y="195"/>
                  </a:lnTo>
                  <a:lnTo>
                    <a:pt x="10" y="197"/>
                  </a:lnTo>
                  <a:lnTo>
                    <a:pt x="10" y="199"/>
                  </a:lnTo>
                  <a:lnTo>
                    <a:pt x="7" y="199"/>
                  </a:lnTo>
                  <a:lnTo>
                    <a:pt x="10" y="202"/>
                  </a:lnTo>
                  <a:lnTo>
                    <a:pt x="7" y="204"/>
                  </a:lnTo>
                  <a:lnTo>
                    <a:pt x="10" y="209"/>
                  </a:lnTo>
                  <a:lnTo>
                    <a:pt x="10" y="213"/>
                  </a:lnTo>
                  <a:lnTo>
                    <a:pt x="12" y="218"/>
                  </a:lnTo>
                  <a:lnTo>
                    <a:pt x="19" y="221"/>
                  </a:lnTo>
                  <a:lnTo>
                    <a:pt x="22" y="223"/>
                  </a:lnTo>
                  <a:lnTo>
                    <a:pt x="19" y="225"/>
                  </a:lnTo>
                  <a:lnTo>
                    <a:pt x="19" y="228"/>
                  </a:lnTo>
                  <a:lnTo>
                    <a:pt x="19" y="230"/>
                  </a:lnTo>
                  <a:lnTo>
                    <a:pt x="22" y="232"/>
                  </a:lnTo>
                  <a:lnTo>
                    <a:pt x="22" y="235"/>
                  </a:lnTo>
                  <a:lnTo>
                    <a:pt x="19" y="235"/>
                  </a:lnTo>
                  <a:lnTo>
                    <a:pt x="24" y="239"/>
                  </a:lnTo>
                  <a:lnTo>
                    <a:pt x="24" y="242"/>
                  </a:lnTo>
                  <a:lnTo>
                    <a:pt x="31" y="249"/>
                  </a:lnTo>
                  <a:lnTo>
                    <a:pt x="33" y="256"/>
                  </a:lnTo>
                  <a:lnTo>
                    <a:pt x="36" y="261"/>
                  </a:lnTo>
                  <a:lnTo>
                    <a:pt x="33" y="263"/>
                  </a:lnTo>
                  <a:lnTo>
                    <a:pt x="33" y="266"/>
                  </a:lnTo>
                  <a:lnTo>
                    <a:pt x="31" y="270"/>
                  </a:lnTo>
                  <a:lnTo>
                    <a:pt x="31" y="275"/>
                  </a:lnTo>
                  <a:lnTo>
                    <a:pt x="33" y="277"/>
                  </a:lnTo>
                  <a:lnTo>
                    <a:pt x="40" y="277"/>
                  </a:lnTo>
                  <a:lnTo>
                    <a:pt x="40" y="277"/>
                  </a:lnTo>
                  <a:lnTo>
                    <a:pt x="48" y="277"/>
                  </a:lnTo>
                  <a:lnTo>
                    <a:pt x="50" y="277"/>
                  </a:lnTo>
                  <a:lnTo>
                    <a:pt x="48" y="282"/>
                  </a:lnTo>
                  <a:lnTo>
                    <a:pt x="48" y="284"/>
                  </a:lnTo>
                  <a:lnTo>
                    <a:pt x="52" y="287"/>
                  </a:lnTo>
                  <a:lnTo>
                    <a:pt x="57" y="289"/>
                  </a:lnTo>
                  <a:lnTo>
                    <a:pt x="59" y="289"/>
                  </a:lnTo>
                  <a:lnTo>
                    <a:pt x="64" y="292"/>
                  </a:lnTo>
                  <a:lnTo>
                    <a:pt x="64" y="294"/>
                  </a:lnTo>
                  <a:lnTo>
                    <a:pt x="69" y="296"/>
                  </a:lnTo>
                  <a:lnTo>
                    <a:pt x="71" y="296"/>
                  </a:lnTo>
                  <a:lnTo>
                    <a:pt x="74" y="299"/>
                  </a:lnTo>
                  <a:lnTo>
                    <a:pt x="71" y="301"/>
                  </a:lnTo>
                  <a:lnTo>
                    <a:pt x="69" y="303"/>
                  </a:lnTo>
                  <a:lnTo>
                    <a:pt x="69" y="306"/>
                  </a:lnTo>
                  <a:lnTo>
                    <a:pt x="66" y="308"/>
                  </a:lnTo>
                  <a:lnTo>
                    <a:pt x="71" y="310"/>
                  </a:lnTo>
                  <a:lnTo>
                    <a:pt x="76" y="313"/>
                  </a:lnTo>
                  <a:lnTo>
                    <a:pt x="76" y="310"/>
                  </a:lnTo>
                  <a:lnTo>
                    <a:pt x="81" y="313"/>
                  </a:lnTo>
                  <a:lnTo>
                    <a:pt x="81" y="313"/>
                  </a:lnTo>
                  <a:lnTo>
                    <a:pt x="88" y="315"/>
                  </a:lnTo>
                  <a:lnTo>
                    <a:pt x="90" y="320"/>
                  </a:lnTo>
                  <a:lnTo>
                    <a:pt x="90" y="325"/>
                  </a:lnTo>
                  <a:lnTo>
                    <a:pt x="92" y="327"/>
                  </a:lnTo>
                  <a:lnTo>
                    <a:pt x="97" y="327"/>
                  </a:lnTo>
                  <a:lnTo>
                    <a:pt x="97" y="329"/>
                  </a:lnTo>
                  <a:lnTo>
                    <a:pt x="97" y="334"/>
                  </a:lnTo>
                  <a:lnTo>
                    <a:pt x="100" y="336"/>
                  </a:lnTo>
                  <a:lnTo>
                    <a:pt x="107" y="336"/>
                  </a:lnTo>
                  <a:lnTo>
                    <a:pt x="109" y="339"/>
                  </a:lnTo>
                  <a:lnTo>
                    <a:pt x="109" y="341"/>
                  </a:lnTo>
                  <a:lnTo>
                    <a:pt x="109" y="348"/>
                  </a:lnTo>
                  <a:lnTo>
                    <a:pt x="111" y="351"/>
                  </a:lnTo>
                  <a:lnTo>
                    <a:pt x="114" y="351"/>
                  </a:lnTo>
                  <a:lnTo>
                    <a:pt x="116" y="353"/>
                  </a:lnTo>
                  <a:lnTo>
                    <a:pt x="116" y="355"/>
                  </a:lnTo>
                  <a:lnTo>
                    <a:pt x="116" y="355"/>
                  </a:lnTo>
                  <a:lnTo>
                    <a:pt x="118" y="358"/>
                  </a:lnTo>
                  <a:lnTo>
                    <a:pt x="121" y="360"/>
                  </a:lnTo>
                  <a:lnTo>
                    <a:pt x="123" y="363"/>
                  </a:lnTo>
                  <a:lnTo>
                    <a:pt x="126" y="365"/>
                  </a:lnTo>
                  <a:lnTo>
                    <a:pt x="128" y="367"/>
                  </a:lnTo>
                  <a:lnTo>
                    <a:pt x="133" y="370"/>
                  </a:lnTo>
                  <a:lnTo>
                    <a:pt x="135" y="370"/>
                  </a:lnTo>
                  <a:lnTo>
                    <a:pt x="137" y="365"/>
                  </a:lnTo>
                  <a:lnTo>
                    <a:pt x="140" y="365"/>
                  </a:lnTo>
                  <a:lnTo>
                    <a:pt x="144" y="365"/>
                  </a:lnTo>
                  <a:lnTo>
                    <a:pt x="147" y="365"/>
                  </a:lnTo>
                  <a:lnTo>
                    <a:pt x="147" y="365"/>
                  </a:lnTo>
                  <a:lnTo>
                    <a:pt x="149" y="365"/>
                  </a:lnTo>
                  <a:lnTo>
                    <a:pt x="154" y="365"/>
                  </a:lnTo>
                  <a:lnTo>
                    <a:pt x="154" y="363"/>
                  </a:lnTo>
                  <a:lnTo>
                    <a:pt x="156" y="360"/>
                  </a:lnTo>
                  <a:lnTo>
                    <a:pt x="161" y="360"/>
                  </a:lnTo>
                  <a:lnTo>
                    <a:pt x="163" y="360"/>
                  </a:lnTo>
                  <a:lnTo>
                    <a:pt x="166" y="367"/>
                  </a:lnTo>
                  <a:lnTo>
                    <a:pt x="168" y="370"/>
                  </a:lnTo>
                  <a:lnTo>
                    <a:pt x="168" y="370"/>
                  </a:lnTo>
                  <a:lnTo>
                    <a:pt x="175" y="372"/>
                  </a:lnTo>
                  <a:lnTo>
                    <a:pt x="178" y="374"/>
                  </a:lnTo>
                  <a:lnTo>
                    <a:pt x="178" y="379"/>
                  </a:lnTo>
                  <a:lnTo>
                    <a:pt x="180" y="379"/>
                  </a:lnTo>
                  <a:lnTo>
                    <a:pt x="180" y="381"/>
                  </a:lnTo>
                  <a:lnTo>
                    <a:pt x="180" y="384"/>
                  </a:lnTo>
                  <a:lnTo>
                    <a:pt x="182" y="384"/>
                  </a:lnTo>
                  <a:lnTo>
                    <a:pt x="187" y="384"/>
                  </a:lnTo>
                  <a:lnTo>
                    <a:pt x="187" y="386"/>
                  </a:lnTo>
                  <a:lnTo>
                    <a:pt x="189" y="384"/>
                  </a:lnTo>
                  <a:lnTo>
                    <a:pt x="187" y="384"/>
                  </a:lnTo>
                  <a:lnTo>
                    <a:pt x="187" y="379"/>
                  </a:lnTo>
                  <a:lnTo>
                    <a:pt x="189" y="377"/>
                  </a:lnTo>
                  <a:lnTo>
                    <a:pt x="194" y="379"/>
                  </a:lnTo>
                  <a:lnTo>
                    <a:pt x="199" y="381"/>
                  </a:lnTo>
                  <a:lnTo>
                    <a:pt x="204" y="381"/>
                  </a:lnTo>
                  <a:lnTo>
                    <a:pt x="206" y="381"/>
                  </a:lnTo>
                  <a:lnTo>
                    <a:pt x="206" y="384"/>
                  </a:lnTo>
                  <a:lnTo>
                    <a:pt x="211" y="386"/>
                  </a:lnTo>
                  <a:lnTo>
                    <a:pt x="213" y="386"/>
                  </a:lnTo>
                  <a:lnTo>
                    <a:pt x="213" y="384"/>
                  </a:lnTo>
                  <a:lnTo>
                    <a:pt x="215" y="381"/>
                  </a:lnTo>
                  <a:lnTo>
                    <a:pt x="218" y="381"/>
                  </a:lnTo>
                  <a:lnTo>
                    <a:pt x="220" y="379"/>
                  </a:lnTo>
                  <a:lnTo>
                    <a:pt x="223" y="379"/>
                  </a:lnTo>
                  <a:lnTo>
                    <a:pt x="227" y="379"/>
                  </a:lnTo>
                  <a:lnTo>
                    <a:pt x="234" y="377"/>
                  </a:lnTo>
                  <a:lnTo>
                    <a:pt x="239" y="379"/>
                  </a:lnTo>
                  <a:lnTo>
                    <a:pt x="244" y="377"/>
                  </a:lnTo>
                  <a:lnTo>
                    <a:pt x="246" y="374"/>
                  </a:lnTo>
                  <a:lnTo>
                    <a:pt x="251" y="370"/>
                  </a:lnTo>
                  <a:lnTo>
                    <a:pt x="251" y="370"/>
                  </a:lnTo>
                  <a:lnTo>
                    <a:pt x="253" y="367"/>
                  </a:lnTo>
                  <a:lnTo>
                    <a:pt x="256" y="367"/>
                  </a:lnTo>
                  <a:lnTo>
                    <a:pt x="258" y="365"/>
                  </a:lnTo>
                  <a:lnTo>
                    <a:pt x="260" y="360"/>
                  </a:lnTo>
                  <a:lnTo>
                    <a:pt x="263" y="360"/>
                  </a:lnTo>
                  <a:lnTo>
                    <a:pt x="267" y="353"/>
                  </a:lnTo>
                  <a:lnTo>
                    <a:pt x="275" y="346"/>
                  </a:lnTo>
                  <a:lnTo>
                    <a:pt x="275" y="339"/>
                  </a:lnTo>
                  <a:lnTo>
                    <a:pt x="272" y="336"/>
                  </a:lnTo>
                  <a:lnTo>
                    <a:pt x="270" y="329"/>
                  </a:lnTo>
                  <a:lnTo>
                    <a:pt x="267" y="325"/>
                  </a:lnTo>
                  <a:lnTo>
                    <a:pt x="265" y="322"/>
                  </a:lnTo>
                  <a:lnTo>
                    <a:pt x="263" y="320"/>
                  </a:lnTo>
                  <a:lnTo>
                    <a:pt x="260" y="320"/>
                  </a:lnTo>
                  <a:lnTo>
                    <a:pt x="258" y="318"/>
                  </a:lnTo>
                  <a:lnTo>
                    <a:pt x="258" y="315"/>
                  </a:lnTo>
                  <a:lnTo>
                    <a:pt x="256" y="315"/>
                  </a:lnTo>
                  <a:lnTo>
                    <a:pt x="251" y="308"/>
                  </a:lnTo>
                  <a:lnTo>
                    <a:pt x="249" y="306"/>
                  </a:lnTo>
                  <a:lnTo>
                    <a:pt x="249" y="303"/>
                  </a:lnTo>
                  <a:lnTo>
                    <a:pt x="244" y="299"/>
                  </a:lnTo>
                  <a:lnTo>
                    <a:pt x="244" y="296"/>
                  </a:lnTo>
                  <a:lnTo>
                    <a:pt x="234" y="296"/>
                  </a:lnTo>
                  <a:lnTo>
                    <a:pt x="230" y="296"/>
                  </a:lnTo>
                  <a:lnTo>
                    <a:pt x="230" y="294"/>
                  </a:lnTo>
                  <a:lnTo>
                    <a:pt x="232" y="289"/>
                  </a:lnTo>
                  <a:lnTo>
                    <a:pt x="234" y="287"/>
                  </a:lnTo>
                  <a:lnTo>
                    <a:pt x="234" y="284"/>
                  </a:lnTo>
                  <a:lnTo>
                    <a:pt x="239" y="284"/>
                  </a:lnTo>
                  <a:lnTo>
                    <a:pt x="244" y="284"/>
                  </a:lnTo>
                  <a:lnTo>
                    <a:pt x="246" y="284"/>
                  </a:lnTo>
                  <a:lnTo>
                    <a:pt x="249" y="284"/>
                  </a:lnTo>
                  <a:lnTo>
                    <a:pt x="249" y="282"/>
                  </a:lnTo>
                  <a:lnTo>
                    <a:pt x="251" y="282"/>
                  </a:lnTo>
                  <a:lnTo>
                    <a:pt x="253" y="273"/>
                  </a:lnTo>
                  <a:lnTo>
                    <a:pt x="251" y="263"/>
                  </a:lnTo>
                  <a:lnTo>
                    <a:pt x="253" y="258"/>
                  </a:lnTo>
                  <a:lnTo>
                    <a:pt x="256" y="254"/>
                  </a:lnTo>
                  <a:lnTo>
                    <a:pt x="256" y="249"/>
                  </a:lnTo>
                  <a:lnTo>
                    <a:pt x="256" y="247"/>
                  </a:lnTo>
                  <a:lnTo>
                    <a:pt x="256" y="242"/>
                  </a:lnTo>
                  <a:lnTo>
                    <a:pt x="260" y="237"/>
                  </a:lnTo>
                  <a:lnTo>
                    <a:pt x="263" y="235"/>
                  </a:lnTo>
                  <a:lnTo>
                    <a:pt x="263" y="232"/>
                  </a:lnTo>
                  <a:lnTo>
                    <a:pt x="265" y="235"/>
                  </a:lnTo>
                  <a:lnTo>
                    <a:pt x="270" y="218"/>
                  </a:lnTo>
                  <a:lnTo>
                    <a:pt x="272" y="213"/>
                  </a:lnTo>
                  <a:lnTo>
                    <a:pt x="277" y="209"/>
                  </a:lnTo>
                  <a:lnTo>
                    <a:pt x="277" y="206"/>
                  </a:lnTo>
                  <a:lnTo>
                    <a:pt x="284" y="197"/>
                  </a:lnTo>
                  <a:lnTo>
                    <a:pt x="284" y="195"/>
                  </a:lnTo>
                  <a:lnTo>
                    <a:pt x="286" y="192"/>
                  </a:lnTo>
                  <a:lnTo>
                    <a:pt x="289" y="192"/>
                  </a:lnTo>
                  <a:lnTo>
                    <a:pt x="291" y="187"/>
                  </a:lnTo>
                  <a:lnTo>
                    <a:pt x="296" y="178"/>
                  </a:lnTo>
                  <a:lnTo>
                    <a:pt x="296" y="171"/>
                  </a:lnTo>
                  <a:lnTo>
                    <a:pt x="298" y="164"/>
                  </a:lnTo>
                  <a:lnTo>
                    <a:pt x="301" y="164"/>
                  </a:lnTo>
                  <a:lnTo>
                    <a:pt x="298" y="161"/>
                  </a:lnTo>
                  <a:lnTo>
                    <a:pt x="298" y="159"/>
                  </a:lnTo>
                  <a:lnTo>
                    <a:pt x="296" y="150"/>
                  </a:lnTo>
                  <a:lnTo>
                    <a:pt x="296" y="145"/>
                  </a:lnTo>
                  <a:lnTo>
                    <a:pt x="298" y="142"/>
                  </a:lnTo>
                  <a:lnTo>
                    <a:pt x="298" y="140"/>
                  </a:lnTo>
                  <a:lnTo>
                    <a:pt x="303" y="133"/>
                  </a:lnTo>
                  <a:lnTo>
                    <a:pt x="303" y="124"/>
                  </a:lnTo>
                  <a:lnTo>
                    <a:pt x="305" y="116"/>
                  </a:lnTo>
                  <a:lnTo>
                    <a:pt x="308" y="116"/>
                  </a:lnTo>
                  <a:lnTo>
                    <a:pt x="305" y="114"/>
                  </a:lnTo>
                  <a:lnTo>
                    <a:pt x="305" y="112"/>
                  </a:lnTo>
                  <a:lnTo>
                    <a:pt x="305" y="107"/>
                  </a:lnTo>
                  <a:lnTo>
                    <a:pt x="305" y="105"/>
                  </a:lnTo>
                  <a:lnTo>
                    <a:pt x="308" y="102"/>
                  </a:lnTo>
                  <a:lnTo>
                    <a:pt x="315" y="102"/>
                  </a:lnTo>
                  <a:lnTo>
                    <a:pt x="315" y="100"/>
                  </a:lnTo>
                  <a:lnTo>
                    <a:pt x="315" y="97"/>
                  </a:lnTo>
                  <a:lnTo>
                    <a:pt x="315" y="95"/>
                  </a:lnTo>
                  <a:lnTo>
                    <a:pt x="317" y="95"/>
                  </a:lnTo>
                  <a:lnTo>
                    <a:pt x="319" y="93"/>
                  </a:lnTo>
                  <a:lnTo>
                    <a:pt x="324" y="93"/>
                  </a:lnTo>
                  <a:lnTo>
                    <a:pt x="327" y="90"/>
                  </a:lnTo>
                  <a:lnTo>
                    <a:pt x="329" y="90"/>
                  </a:lnTo>
                  <a:lnTo>
                    <a:pt x="334" y="88"/>
                  </a:lnTo>
                  <a:lnTo>
                    <a:pt x="336" y="83"/>
                  </a:lnTo>
                  <a:lnTo>
                    <a:pt x="334" y="83"/>
                  </a:lnTo>
                  <a:lnTo>
                    <a:pt x="334" y="81"/>
                  </a:lnTo>
                  <a:lnTo>
                    <a:pt x="329" y="79"/>
                  </a:lnTo>
                  <a:lnTo>
                    <a:pt x="327" y="79"/>
                  </a:lnTo>
                  <a:lnTo>
                    <a:pt x="327" y="74"/>
                  </a:lnTo>
                  <a:lnTo>
                    <a:pt x="317" y="69"/>
                  </a:lnTo>
                  <a:lnTo>
                    <a:pt x="315" y="69"/>
                  </a:lnTo>
                  <a:lnTo>
                    <a:pt x="310" y="62"/>
                  </a:lnTo>
                  <a:lnTo>
                    <a:pt x="308" y="53"/>
                  </a:lnTo>
                  <a:lnTo>
                    <a:pt x="308" y="45"/>
                  </a:lnTo>
                  <a:lnTo>
                    <a:pt x="308" y="36"/>
                  </a:lnTo>
                  <a:lnTo>
                    <a:pt x="303" y="22"/>
                  </a:lnTo>
                  <a:lnTo>
                    <a:pt x="303" y="19"/>
                  </a:lnTo>
                  <a:lnTo>
                    <a:pt x="303" y="17"/>
                  </a:lnTo>
                  <a:lnTo>
                    <a:pt x="305" y="19"/>
                  </a:lnTo>
                  <a:lnTo>
                    <a:pt x="305" y="22"/>
                  </a:lnTo>
                  <a:lnTo>
                    <a:pt x="305" y="22"/>
                  </a:lnTo>
                  <a:lnTo>
                    <a:pt x="305" y="19"/>
                  </a:lnTo>
                  <a:lnTo>
                    <a:pt x="303" y="15"/>
                  </a:lnTo>
                  <a:lnTo>
                    <a:pt x="301" y="10"/>
                  </a:lnTo>
                  <a:lnTo>
                    <a:pt x="301" y="8"/>
                  </a:lnTo>
                  <a:lnTo>
                    <a:pt x="301" y="8"/>
                  </a:lnTo>
                  <a:lnTo>
                    <a:pt x="298" y="5"/>
                  </a:lnTo>
                  <a:lnTo>
                    <a:pt x="301" y="5"/>
                  </a:lnTo>
                  <a:lnTo>
                    <a:pt x="298" y="3"/>
                  </a:lnTo>
                  <a:lnTo>
                    <a:pt x="298" y="3"/>
                  </a:lnTo>
                  <a:lnTo>
                    <a:pt x="298" y="0"/>
                  </a:lnTo>
                  <a:lnTo>
                    <a:pt x="57" y="3"/>
                  </a:lnTo>
                  <a:lnTo>
                    <a:pt x="57" y="4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25" name="Freeform 929"/>
            <p:cNvSpPr>
              <a:spLocks/>
            </p:cNvSpPr>
            <p:nvPr/>
          </p:nvSpPr>
          <p:spPr bwMode="auto">
            <a:xfrm>
              <a:off x="6516461" y="4216651"/>
              <a:ext cx="251301" cy="191933"/>
            </a:xfrm>
            <a:custGeom>
              <a:avLst/>
              <a:gdLst>
                <a:gd name="T0" fmla="*/ 56 w 309"/>
                <a:gd name="T1" fmla="*/ 198 h 236"/>
                <a:gd name="T2" fmla="*/ 63 w 309"/>
                <a:gd name="T3" fmla="*/ 215 h 236"/>
                <a:gd name="T4" fmla="*/ 82 w 309"/>
                <a:gd name="T5" fmla="*/ 215 h 236"/>
                <a:gd name="T6" fmla="*/ 101 w 309"/>
                <a:gd name="T7" fmla="*/ 227 h 236"/>
                <a:gd name="T8" fmla="*/ 113 w 309"/>
                <a:gd name="T9" fmla="*/ 231 h 236"/>
                <a:gd name="T10" fmla="*/ 127 w 309"/>
                <a:gd name="T11" fmla="*/ 236 h 236"/>
                <a:gd name="T12" fmla="*/ 139 w 309"/>
                <a:gd name="T13" fmla="*/ 227 h 236"/>
                <a:gd name="T14" fmla="*/ 149 w 309"/>
                <a:gd name="T15" fmla="*/ 222 h 236"/>
                <a:gd name="T16" fmla="*/ 163 w 309"/>
                <a:gd name="T17" fmla="*/ 222 h 236"/>
                <a:gd name="T18" fmla="*/ 177 w 309"/>
                <a:gd name="T19" fmla="*/ 227 h 236"/>
                <a:gd name="T20" fmla="*/ 184 w 309"/>
                <a:gd name="T21" fmla="*/ 224 h 236"/>
                <a:gd name="T22" fmla="*/ 203 w 309"/>
                <a:gd name="T23" fmla="*/ 217 h 236"/>
                <a:gd name="T24" fmla="*/ 212 w 309"/>
                <a:gd name="T25" fmla="*/ 208 h 236"/>
                <a:gd name="T26" fmla="*/ 234 w 309"/>
                <a:gd name="T27" fmla="*/ 203 h 236"/>
                <a:gd name="T28" fmla="*/ 283 w 309"/>
                <a:gd name="T29" fmla="*/ 142 h 236"/>
                <a:gd name="T30" fmla="*/ 210 w 309"/>
                <a:gd name="T31" fmla="*/ 118 h 236"/>
                <a:gd name="T32" fmla="*/ 203 w 309"/>
                <a:gd name="T33" fmla="*/ 104 h 236"/>
                <a:gd name="T34" fmla="*/ 201 w 309"/>
                <a:gd name="T35" fmla="*/ 82 h 236"/>
                <a:gd name="T36" fmla="*/ 186 w 309"/>
                <a:gd name="T37" fmla="*/ 85 h 236"/>
                <a:gd name="T38" fmla="*/ 179 w 309"/>
                <a:gd name="T39" fmla="*/ 78 h 236"/>
                <a:gd name="T40" fmla="*/ 182 w 309"/>
                <a:gd name="T41" fmla="*/ 63 h 236"/>
                <a:gd name="T42" fmla="*/ 189 w 309"/>
                <a:gd name="T43" fmla="*/ 54 h 236"/>
                <a:gd name="T44" fmla="*/ 179 w 309"/>
                <a:gd name="T45" fmla="*/ 45 h 236"/>
                <a:gd name="T46" fmla="*/ 170 w 309"/>
                <a:gd name="T47" fmla="*/ 35 h 236"/>
                <a:gd name="T48" fmla="*/ 158 w 309"/>
                <a:gd name="T49" fmla="*/ 23 h 236"/>
                <a:gd name="T50" fmla="*/ 149 w 309"/>
                <a:gd name="T51" fmla="*/ 21 h 236"/>
                <a:gd name="T52" fmla="*/ 137 w 309"/>
                <a:gd name="T53" fmla="*/ 11 h 236"/>
                <a:gd name="T54" fmla="*/ 125 w 309"/>
                <a:gd name="T55" fmla="*/ 7 h 236"/>
                <a:gd name="T56" fmla="*/ 115 w 309"/>
                <a:gd name="T57" fmla="*/ 4 h 236"/>
                <a:gd name="T58" fmla="*/ 106 w 309"/>
                <a:gd name="T59" fmla="*/ 2 h 236"/>
                <a:gd name="T60" fmla="*/ 92 w 309"/>
                <a:gd name="T61" fmla="*/ 4 h 236"/>
                <a:gd name="T62" fmla="*/ 82 w 309"/>
                <a:gd name="T63" fmla="*/ 11 h 236"/>
                <a:gd name="T64" fmla="*/ 73 w 309"/>
                <a:gd name="T65" fmla="*/ 14 h 236"/>
                <a:gd name="T66" fmla="*/ 66 w 309"/>
                <a:gd name="T67" fmla="*/ 21 h 236"/>
                <a:gd name="T68" fmla="*/ 59 w 309"/>
                <a:gd name="T69" fmla="*/ 42 h 236"/>
                <a:gd name="T70" fmla="*/ 54 w 309"/>
                <a:gd name="T71" fmla="*/ 47 h 236"/>
                <a:gd name="T72" fmla="*/ 42 w 309"/>
                <a:gd name="T73" fmla="*/ 63 h 236"/>
                <a:gd name="T74" fmla="*/ 33 w 309"/>
                <a:gd name="T75" fmla="*/ 82 h 236"/>
                <a:gd name="T76" fmla="*/ 26 w 309"/>
                <a:gd name="T77" fmla="*/ 92 h 236"/>
                <a:gd name="T78" fmla="*/ 26 w 309"/>
                <a:gd name="T79" fmla="*/ 104 h 236"/>
                <a:gd name="T80" fmla="*/ 23 w 309"/>
                <a:gd name="T81" fmla="*/ 123 h 236"/>
                <a:gd name="T82" fmla="*/ 19 w 309"/>
                <a:gd name="T83" fmla="*/ 134 h 236"/>
                <a:gd name="T84" fmla="*/ 9 w 309"/>
                <a:gd name="T85" fmla="*/ 134 h 236"/>
                <a:gd name="T86" fmla="*/ 2 w 309"/>
                <a:gd name="T87" fmla="*/ 139 h 236"/>
                <a:gd name="T88" fmla="*/ 4 w 309"/>
                <a:gd name="T89" fmla="*/ 146 h 236"/>
                <a:gd name="T90" fmla="*/ 19 w 309"/>
                <a:gd name="T91" fmla="*/ 153 h 236"/>
                <a:gd name="T92" fmla="*/ 26 w 309"/>
                <a:gd name="T93" fmla="*/ 165 h 236"/>
                <a:gd name="T94" fmla="*/ 30 w 309"/>
                <a:gd name="T95" fmla="*/ 170 h 236"/>
                <a:gd name="T96" fmla="*/ 37 w 309"/>
                <a:gd name="T97" fmla="*/ 175 h 236"/>
                <a:gd name="T98" fmla="*/ 45 w 309"/>
                <a:gd name="T99" fmla="*/ 189 h 236"/>
                <a:gd name="T100" fmla="*/ 49 w 309"/>
                <a:gd name="T101" fmla="*/ 19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09" h="236">
                  <a:moveTo>
                    <a:pt x="49" y="198"/>
                  </a:moveTo>
                  <a:lnTo>
                    <a:pt x="54" y="198"/>
                  </a:lnTo>
                  <a:lnTo>
                    <a:pt x="56" y="198"/>
                  </a:lnTo>
                  <a:lnTo>
                    <a:pt x="56" y="210"/>
                  </a:lnTo>
                  <a:lnTo>
                    <a:pt x="59" y="215"/>
                  </a:lnTo>
                  <a:lnTo>
                    <a:pt x="63" y="215"/>
                  </a:lnTo>
                  <a:lnTo>
                    <a:pt x="68" y="213"/>
                  </a:lnTo>
                  <a:lnTo>
                    <a:pt x="73" y="215"/>
                  </a:lnTo>
                  <a:lnTo>
                    <a:pt x="82" y="215"/>
                  </a:lnTo>
                  <a:lnTo>
                    <a:pt x="87" y="217"/>
                  </a:lnTo>
                  <a:lnTo>
                    <a:pt x="94" y="224"/>
                  </a:lnTo>
                  <a:lnTo>
                    <a:pt x="101" y="227"/>
                  </a:lnTo>
                  <a:lnTo>
                    <a:pt x="104" y="231"/>
                  </a:lnTo>
                  <a:lnTo>
                    <a:pt x="106" y="231"/>
                  </a:lnTo>
                  <a:lnTo>
                    <a:pt x="113" y="231"/>
                  </a:lnTo>
                  <a:lnTo>
                    <a:pt x="118" y="234"/>
                  </a:lnTo>
                  <a:lnTo>
                    <a:pt x="125" y="234"/>
                  </a:lnTo>
                  <a:lnTo>
                    <a:pt x="127" y="236"/>
                  </a:lnTo>
                  <a:lnTo>
                    <a:pt x="130" y="236"/>
                  </a:lnTo>
                  <a:lnTo>
                    <a:pt x="134" y="234"/>
                  </a:lnTo>
                  <a:lnTo>
                    <a:pt x="139" y="227"/>
                  </a:lnTo>
                  <a:lnTo>
                    <a:pt x="142" y="224"/>
                  </a:lnTo>
                  <a:lnTo>
                    <a:pt x="146" y="222"/>
                  </a:lnTo>
                  <a:lnTo>
                    <a:pt x="149" y="222"/>
                  </a:lnTo>
                  <a:lnTo>
                    <a:pt x="151" y="222"/>
                  </a:lnTo>
                  <a:lnTo>
                    <a:pt x="160" y="220"/>
                  </a:lnTo>
                  <a:lnTo>
                    <a:pt x="163" y="222"/>
                  </a:lnTo>
                  <a:lnTo>
                    <a:pt x="165" y="227"/>
                  </a:lnTo>
                  <a:lnTo>
                    <a:pt x="170" y="227"/>
                  </a:lnTo>
                  <a:lnTo>
                    <a:pt x="177" y="227"/>
                  </a:lnTo>
                  <a:lnTo>
                    <a:pt x="182" y="227"/>
                  </a:lnTo>
                  <a:lnTo>
                    <a:pt x="184" y="227"/>
                  </a:lnTo>
                  <a:lnTo>
                    <a:pt x="184" y="224"/>
                  </a:lnTo>
                  <a:lnTo>
                    <a:pt x="191" y="220"/>
                  </a:lnTo>
                  <a:lnTo>
                    <a:pt x="198" y="220"/>
                  </a:lnTo>
                  <a:lnTo>
                    <a:pt x="203" y="217"/>
                  </a:lnTo>
                  <a:lnTo>
                    <a:pt x="208" y="215"/>
                  </a:lnTo>
                  <a:lnTo>
                    <a:pt x="208" y="210"/>
                  </a:lnTo>
                  <a:lnTo>
                    <a:pt x="212" y="208"/>
                  </a:lnTo>
                  <a:lnTo>
                    <a:pt x="217" y="208"/>
                  </a:lnTo>
                  <a:lnTo>
                    <a:pt x="222" y="205"/>
                  </a:lnTo>
                  <a:lnTo>
                    <a:pt x="234" y="203"/>
                  </a:lnTo>
                  <a:lnTo>
                    <a:pt x="246" y="205"/>
                  </a:lnTo>
                  <a:lnTo>
                    <a:pt x="309" y="142"/>
                  </a:lnTo>
                  <a:lnTo>
                    <a:pt x="283" y="142"/>
                  </a:lnTo>
                  <a:lnTo>
                    <a:pt x="224" y="123"/>
                  </a:lnTo>
                  <a:lnTo>
                    <a:pt x="217" y="118"/>
                  </a:lnTo>
                  <a:lnTo>
                    <a:pt x="210" y="118"/>
                  </a:lnTo>
                  <a:lnTo>
                    <a:pt x="208" y="111"/>
                  </a:lnTo>
                  <a:lnTo>
                    <a:pt x="210" y="106"/>
                  </a:lnTo>
                  <a:lnTo>
                    <a:pt x="203" y="104"/>
                  </a:lnTo>
                  <a:lnTo>
                    <a:pt x="201" y="92"/>
                  </a:lnTo>
                  <a:lnTo>
                    <a:pt x="198" y="85"/>
                  </a:lnTo>
                  <a:lnTo>
                    <a:pt x="201" y="82"/>
                  </a:lnTo>
                  <a:lnTo>
                    <a:pt x="196" y="80"/>
                  </a:lnTo>
                  <a:lnTo>
                    <a:pt x="191" y="80"/>
                  </a:lnTo>
                  <a:lnTo>
                    <a:pt x="186" y="85"/>
                  </a:lnTo>
                  <a:lnTo>
                    <a:pt x="179" y="85"/>
                  </a:lnTo>
                  <a:lnTo>
                    <a:pt x="177" y="82"/>
                  </a:lnTo>
                  <a:lnTo>
                    <a:pt x="179" y="78"/>
                  </a:lnTo>
                  <a:lnTo>
                    <a:pt x="179" y="73"/>
                  </a:lnTo>
                  <a:lnTo>
                    <a:pt x="182" y="71"/>
                  </a:lnTo>
                  <a:lnTo>
                    <a:pt x="182" y="63"/>
                  </a:lnTo>
                  <a:lnTo>
                    <a:pt x="184" y="61"/>
                  </a:lnTo>
                  <a:lnTo>
                    <a:pt x="184" y="56"/>
                  </a:lnTo>
                  <a:lnTo>
                    <a:pt x="189" y="54"/>
                  </a:lnTo>
                  <a:lnTo>
                    <a:pt x="182" y="47"/>
                  </a:lnTo>
                  <a:lnTo>
                    <a:pt x="179" y="47"/>
                  </a:lnTo>
                  <a:lnTo>
                    <a:pt x="179" y="45"/>
                  </a:lnTo>
                  <a:lnTo>
                    <a:pt x="177" y="42"/>
                  </a:lnTo>
                  <a:lnTo>
                    <a:pt x="175" y="35"/>
                  </a:lnTo>
                  <a:lnTo>
                    <a:pt x="170" y="35"/>
                  </a:lnTo>
                  <a:lnTo>
                    <a:pt x="165" y="28"/>
                  </a:lnTo>
                  <a:lnTo>
                    <a:pt x="160" y="26"/>
                  </a:lnTo>
                  <a:lnTo>
                    <a:pt x="158" y="23"/>
                  </a:lnTo>
                  <a:lnTo>
                    <a:pt x="156" y="23"/>
                  </a:lnTo>
                  <a:lnTo>
                    <a:pt x="153" y="23"/>
                  </a:lnTo>
                  <a:lnTo>
                    <a:pt x="149" y="21"/>
                  </a:lnTo>
                  <a:lnTo>
                    <a:pt x="146" y="18"/>
                  </a:lnTo>
                  <a:lnTo>
                    <a:pt x="139" y="11"/>
                  </a:lnTo>
                  <a:lnTo>
                    <a:pt x="137" y="11"/>
                  </a:lnTo>
                  <a:lnTo>
                    <a:pt x="132" y="7"/>
                  </a:lnTo>
                  <a:lnTo>
                    <a:pt x="127" y="7"/>
                  </a:lnTo>
                  <a:lnTo>
                    <a:pt x="125" y="7"/>
                  </a:lnTo>
                  <a:lnTo>
                    <a:pt x="125" y="9"/>
                  </a:lnTo>
                  <a:lnTo>
                    <a:pt x="118" y="4"/>
                  </a:lnTo>
                  <a:lnTo>
                    <a:pt x="115" y="4"/>
                  </a:lnTo>
                  <a:lnTo>
                    <a:pt x="113" y="4"/>
                  </a:lnTo>
                  <a:lnTo>
                    <a:pt x="111" y="2"/>
                  </a:lnTo>
                  <a:lnTo>
                    <a:pt x="106" y="2"/>
                  </a:lnTo>
                  <a:lnTo>
                    <a:pt x="104" y="7"/>
                  </a:lnTo>
                  <a:lnTo>
                    <a:pt x="99" y="7"/>
                  </a:lnTo>
                  <a:lnTo>
                    <a:pt x="92" y="4"/>
                  </a:lnTo>
                  <a:lnTo>
                    <a:pt x="89" y="2"/>
                  </a:lnTo>
                  <a:lnTo>
                    <a:pt x="87" y="0"/>
                  </a:lnTo>
                  <a:lnTo>
                    <a:pt x="82" y="11"/>
                  </a:lnTo>
                  <a:lnTo>
                    <a:pt x="78" y="11"/>
                  </a:lnTo>
                  <a:lnTo>
                    <a:pt x="78" y="14"/>
                  </a:lnTo>
                  <a:lnTo>
                    <a:pt x="73" y="14"/>
                  </a:lnTo>
                  <a:lnTo>
                    <a:pt x="71" y="14"/>
                  </a:lnTo>
                  <a:lnTo>
                    <a:pt x="68" y="14"/>
                  </a:lnTo>
                  <a:lnTo>
                    <a:pt x="66" y="21"/>
                  </a:lnTo>
                  <a:lnTo>
                    <a:pt x="66" y="28"/>
                  </a:lnTo>
                  <a:lnTo>
                    <a:pt x="61" y="37"/>
                  </a:lnTo>
                  <a:lnTo>
                    <a:pt x="59" y="42"/>
                  </a:lnTo>
                  <a:lnTo>
                    <a:pt x="56" y="42"/>
                  </a:lnTo>
                  <a:lnTo>
                    <a:pt x="54" y="45"/>
                  </a:lnTo>
                  <a:lnTo>
                    <a:pt x="54" y="47"/>
                  </a:lnTo>
                  <a:lnTo>
                    <a:pt x="47" y="56"/>
                  </a:lnTo>
                  <a:lnTo>
                    <a:pt x="47" y="59"/>
                  </a:lnTo>
                  <a:lnTo>
                    <a:pt x="42" y="63"/>
                  </a:lnTo>
                  <a:lnTo>
                    <a:pt x="40" y="68"/>
                  </a:lnTo>
                  <a:lnTo>
                    <a:pt x="35" y="85"/>
                  </a:lnTo>
                  <a:lnTo>
                    <a:pt x="33" y="82"/>
                  </a:lnTo>
                  <a:lnTo>
                    <a:pt x="33" y="85"/>
                  </a:lnTo>
                  <a:lnTo>
                    <a:pt x="30" y="87"/>
                  </a:lnTo>
                  <a:lnTo>
                    <a:pt x="26" y="92"/>
                  </a:lnTo>
                  <a:lnTo>
                    <a:pt x="26" y="97"/>
                  </a:lnTo>
                  <a:lnTo>
                    <a:pt x="26" y="99"/>
                  </a:lnTo>
                  <a:lnTo>
                    <a:pt x="26" y="104"/>
                  </a:lnTo>
                  <a:lnTo>
                    <a:pt x="23" y="108"/>
                  </a:lnTo>
                  <a:lnTo>
                    <a:pt x="21" y="113"/>
                  </a:lnTo>
                  <a:lnTo>
                    <a:pt x="23" y="123"/>
                  </a:lnTo>
                  <a:lnTo>
                    <a:pt x="21" y="132"/>
                  </a:lnTo>
                  <a:lnTo>
                    <a:pt x="19" y="132"/>
                  </a:lnTo>
                  <a:lnTo>
                    <a:pt x="19" y="134"/>
                  </a:lnTo>
                  <a:lnTo>
                    <a:pt x="16" y="134"/>
                  </a:lnTo>
                  <a:lnTo>
                    <a:pt x="14" y="134"/>
                  </a:lnTo>
                  <a:lnTo>
                    <a:pt x="9" y="134"/>
                  </a:lnTo>
                  <a:lnTo>
                    <a:pt x="4" y="134"/>
                  </a:lnTo>
                  <a:lnTo>
                    <a:pt x="4" y="137"/>
                  </a:lnTo>
                  <a:lnTo>
                    <a:pt x="2" y="139"/>
                  </a:lnTo>
                  <a:lnTo>
                    <a:pt x="0" y="144"/>
                  </a:lnTo>
                  <a:lnTo>
                    <a:pt x="0" y="146"/>
                  </a:lnTo>
                  <a:lnTo>
                    <a:pt x="4" y="146"/>
                  </a:lnTo>
                  <a:lnTo>
                    <a:pt x="14" y="146"/>
                  </a:lnTo>
                  <a:lnTo>
                    <a:pt x="14" y="149"/>
                  </a:lnTo>
                  <a:lnTo>
                    <a:pt x="19" y="153"/>
                  </a:lnTo>
                  <a:lnTo>
                    <a:pt x="19" y="156"/>
                  </a:lnTo>
                  <a:lnTo>
                    <a:pt x="21" y="158"/>
                  </a:lnTo>
                  <a:lnTo>
                    <a:pt x="26" y="165"/>
                  </a:lnTo>
                  <a:lnTo>
                    <a:pt x="28" y="165"/>
                  </a:lnTo>
                  <a:lnTo>
                    <a:pt x="28" y="168"/>
                  </a:lnTo>
                  <a:lnTo>
                    <a:pt x="30" y="170"/>
                  </a:lnTo>
                  <a:lnTo>
                    <a:pt x="33" y="170"/>
                  </a:lnTo>
                  <a:lnTo>
                    <a:pt x="35" y="172"/>
                  </a:lnTo>
                  <a:lnTo>
                    <a:pt x="37" y="175"/>
                  </a:lnTo>
                  <a:lnTo>
                    <a:pt x="40" y="179"/>
                  </a:lnTo>
                  <a:lnTo>
                    <a:pt x="42" y="186"/>
                  </a:lnTo>
                  <a:lnTo>
                    <a:pt x="45" y="189"/>
                  </a:lnTo>
                  <a:lnTo>
                    <a:pt x="45" y="196"/>
                  </a:lnTo>
                  <a:lnTo>
                    <a:pt x="47" y="194"/>
                  </a:lnTo>
                  <a:lnTo>
                    <a:pt x="49" y="19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26" name="Freeform 930"/>
            <p:cNvSpPr>
              <a:spLocks/>
            </p:cNvSpPr>
            <p:nvPr/>
          </p:nvSpPr>
          <p:spPr bwMode="auto">
            <a:xfrm>
              <a:off x="6570138" y="4162161"/>
              <a:ext cx="109792" cy="98406"/>
            </a:xfrm>
            <a:custGeom>
              <a:avLst/>
              <a:gdLst>
                <a:gd name="T0" fmla="*/ 31 w 135"/>
                <a:gd name="T1" fmla="*/ 7 h 121"/>
                <a:gd name="T2" fmla="*/ 23 w 135"/>
                <a:gd name="T3" fmla="*/ 10 h 121"/>
                <a:gd name="T4" fmla="*/ 19 w 135"/>
                <a:gd name="T5" fmla="*/ 12 h 121"/>
                <a:gd name="T6" fmla="*/ 19 w 135"/>
                <a:gd name="T7" fmla="*/ 17 h 121"/>
                <a:gd name="T8" fmla="*/ 12 w 135"/>
                <a:gd name="T9" fmla="*/ 19 h 121"/>
                <a:gd name="T10" fmla="*/ 9 w 135"/>
                <a:gd name="T11" fmla="*/ 24 h 121"/>
                <a:gd name="T12" fmla="*/ 9 w 135"/>
                <a:gd name="T13" fmla="*/ 31 h 121"/>
                <a:gd name="T14" fmla="*/ 9 w 135"/>
                <a:gd name="T15" fmla="*/ 33 h 121"/>
                <a:gd name="T16" fmla="*/ 7 w 135"/>
                <a:gd name="T17" fmla="*/ 50 h 121"/>
                <a:gd name="T18" fmla="*/ 2 w 135"/>
                <a:gd name="T19" fmla="*/ 59 h 121"/>
                <a:gd name="T20" fmla="*/ 0 w 135"/>
                <a:gd name="T21" fmla="*/ 67 h 121"/>
                <a:gd name="T22" fmla="*/ 2 w 135"/>
                <a:gd name="T23" fmla="*/ 78 h 121"/>
                <a:gd name="T24" fmla="*/ 12 w 135"/>
                <a:gd name="T25" fmla="*/ 81 h 121"/>
                <a:gd name="T26" fmla="*/ 16 w 135"/>
                <a:gd name="T27" fmla="*/ 78 h 121"/>
                <a:gd name="T28" fmla="*/ 23 w 135"/>
                <a:gd name="T29" fmla="*/ 69 h 121"/>
                <a:gd name="T30" fmla="*/ 33 w 135"/>
                <a:gd name="T31" fmla="*/ 74 h 121"/>
                <a:gd name="T32" fmla="*/ 40 w 135"/>
                <a:gd name="T33" fmla="*/ 69 h 121"/>
                <a:gd name="T34" fmla="*/ 47 w 135"/>
                <a:gd name="T35" fmla="*/ 71 h 121"/>
                <a:gd name="T36" fmla="*/ 52 w 135"/>
                <a:gd name="T37" fmla="*/ 71 h 121"/>
                <a:gd name="T38" fmla="*/ 59 w 135"/>
                <a:gd name="T39" fmla="*/ 74 h 121"/>
                <a:gd name="T40" fmla="*/ 66 w 135"/>
                <a:gd name="T41" fmla="*/ 74 h 121"/>
                <a:gd name="T42" fmla="*/ 73 w 135"/>
                <a:gd name="T43" fmla="*/ 78 h 121"/>
                <a:gd name="T44" fmla="*/ 83 w 135"/>
                <a:gd name="T45" fmla="*/ 88 h 121"/>
                <a:gd name="T46" fmla="*/ 90 w 135"/>
                <a:gd name="T47" fmla="*/ 90 h 121"/>
                <a:gd name="T48" fmla="*/ 94 w 135"/>
                <a:gd name="T49" fmla="*/ 93 h 121"/>
                <a:gd name="T50" fmla="*/ 104 w 135"/>
                <a:gd name="T51" fmla="*/ 102 h 121"/>
                <a:gd name="T52" fmla="*/ 111 w 135"/>
                <a:gd name="T53" fmla="*/ 109 h 121"/>
                <a:gd name="T54" fmla="*/ 113 w 135"/>
                <a:gd name="T55" fmla="*/ 114 h 121"/>
                <a:gd name="T56" fmla="*/ 123 w 135"/>
                <a:gd name="T57" fmla="*/ 121 h 121"/>
                <a:gd name="T58" fmla="*/ 128 w 135"/>
                <a:gd name="T59" fmla="*/ 119 h 121"/>
                <a:gd name="T60" fmla="*/ 135 w 135"/>
                <a:gd name="T61" fmla="*/ 114 h 121"/>
                <a:gd name="T62" fmla="*/ 135 w 135"/>
                <a:gd name="T63" fmla="*/ 112 h 121"/>
                <a:gd name="T64" fmla="*/ 130 w 135"/>
                <a:gd name="T65" fmla="*/ 112 h 121"/>
                <a:gd name="T66" fmla="*/ 125 w 135"/>
                <a:gd name="T67" fmla="*/ 109 h 121"/>
                <a:gd name="T68" fmla="*/ 123 w 135"/>
                <a:gd name="T69" fmla="*/ 102 h 121"/>
                <a:gd name="T70" fmla="*/ 118 w 135"/>
                <a:gd name="T71" fmla="*/ 95 h 121"/>
                <a:gd name="T72" fmla="*/ 116 w 135"/>
                <a:gd name="T73" fmla="*/ 93 h 121"/>
                <a:gd name="T74" fmla="*/ 111 w 135"/>
                <a:gd name="T75" fmla="*/ 90 h 121"/>
                <a:gd name="T76" fmla="*/ 104 w 135"/>
                <a:gd name="T77" fmla="*/ 83 h 121"/>
                <a:gd name="T78" fmla="*/ 97 w 135"/>
                <a:gd name="T79" fmla="*/ 74 h 121"/>
                <a:gd name="T80" fmla="*/ 90 w 135"/>
                <a:gd name="T81" fmla="*/ 69 h 121"/>
                <a:gd name="T82" fmla="*/ 83 w 135"/>
                <a:gd name="T83" fmla="*/ 67 h 121"/>
                <a:gd name="T84" fmla="*/ 78 w 135"/>
                <a:gd name="T85" fmla="*/ 67 h 121"/>
                <a:gd name="T86" fmla="*/ 73 w 135"/>
                <a:gd name="T87" fmla="*/ 64 h 121"/>
                <a:gd name="T88" fmla="*/ 73 w 135"/>
                <a:gd name="T89" fmla="*/ 57 h 121"/>
                <a:gd name="T90" fmla="*/ 66 w 135"/>
                <a:gd name="T91" fmla="*/ 52 h 121"/>
                <a:gd name="T92" fmla="*/ 68 w 135"/>
                <a:gd name="T93" fmla="*/ 57 h 121"/>
                <a:gd name="T94" fmla="*/ 64 w 135"/>
                <a:gd name="T95" fmla="*/ 62 h 121"/>
                <a:gd name="T96" fmla="*/ 61 w 135"/>
                <a:gd name="T97" fmla="*/ 52 h 121"/>
                <a:gd name="T98" fmla="*/ 59 w 135"/>
                <a:gd name="T99" fmla="*/ 50 h 121"/>
                <a:gd name="T100" fmla="*/ 57 w 135"/>
                <a:gd name="T101" fmla="*/ 43 h 121"/>
                <a:gd name="T102" fmla="*/ 45 w 135"/>
                <a:gd name="T103" fmla="*/ 5 h 121"/>
                <a:gd name="T104" fmla="*/ 40 w 135"/>
                <a:gd name="T105" fmla="*/ 0 h 121"/>
                <a:gd name="T106" fmla="*/ 33 w 135"/>
                <a:gd name="T107" fmla="*/ 7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5" h="121">
                  <a:moveTo>
                    <a:pt x="33" y="7"/>
                  </a:moveTo>
                  <a:lnTo>
                    <a:pt x="31" y="7"/>
                  </a:lnTo>
                  <a:lnTo>
                    <a:pt x="28" y="10"/>
                  </a:lnTo>
                  <a:lnTo>
                    <a:pt x="23" y="10"/>
                  </a:lnTo>
                  <a:lnTo>
                    <a:pt x="21" y="12"/>
                  </a:lnTo>
                  <a:lnTo>
                    <a:pt x="19" y="12"/>
                  </a:lnTo>
                  <a:lnTo>
                    <a:pt x="19" y="14"/>
                  </a:lnTo>
                  <a:lnTo>
                    <a:pt x="19" y="17"/>
                  </a:lnTo>
                  <a:lnTo>
                    <a:pt x="19" y="19"/>
                  </a:lnTo>
                  <a:lnTo>
                    <a:pt x="12" y="19"/>
                  </a:lnTo>
                  <a:lnTo>
                    <a:pt x="9" y="22"/>
                  </a:lnTo>
                  <a:lnTo>
                    <a:pt x="9" y="24"/>
                  </a:lnTo>
                  <a:lnTo>
                    <a:pt x="9" y="29"/>
                  </a:lnTo>
                  <a:lnTo>
                    <a:pt x="9" y="31"/>
                  </a:lnTo>
                  <a:lnTo>
                    <a:pt x="12" y="33"/>
                  </a:lnTo>
                  <a:lnTo>
                    <a:pt x="9" y="33"/>
                  </a:lnTo>
                  <a:lnTo>
                    <a:pt x="7" y="41"/>
                  </a:lnTo>
                  <a:lnTo>
                    <a:pt x="7" y="50"/>
                  </a:lnTo>
                  <a:lnTo>
                    <a:pt x="2" y="57"/>
                  </a:lnTo>
                  <a:lnTo>
                    <a:pt x="2" y="59"/>
                  </a:lnTo>
                  <a:lnTo>
                    <a:pt x="0" y="62"/>
                  </a:lnTo>
                  <a:lnTo>
                    <a:pt x="0" y="67"/>
                  </a:lnTo>
                  <a:lnTo>
                    <a:pt x="2" y="76"/>
                  </a:lnTo>
                  <a:lnTo>
                    <a:pt x="2" y="78"/>
                  </a:lnTo>
                  <a:lnTo>
                    <a:pt x="7" y="81"/>
                  </a:lnTo>
                  <a:lnTo>
                    <a:pt x="12" y="81"/>
                  </a:lnTo>
                  <a:lnTo>
                    <a:pt x="12" y="78"/>
                  </a:lnTo>
                  <a:lnTo>
                    <a:pt x="16" y="78"/>
                  </a:lnTo>
                  <a:lnTo>
                    <a:pt x="21" y="67"/>
                  </a:lnTo>
                  <a:lnTo>
                    <a:pt x="23" y="69"/>
                  </a:lnTo>
                  <a:lnTo>
                    <a:pt x="26" y="71"/>
                  </a:lnTo>
                  <a:lnTo>
                    <a:pt x="33" y="74"/>
                  </a:lnTo>
                  <a:lnTo>
                    <a:pt x="38" y="74"/>
                  </a:lnTo>
                  <a:lnTo>
                    <a:pt x="40" y="69"/>
                  </a:lnTo>
                  <a:lnTo>
                    <a:pt x="45" y="69"/>
                  </a:lnTo>
                  <a:lnTo>
                    <a:pt x="47" y="71"/>
                  </a:lnTo>
                  <a:lnTo>
                    <a:pt x="49" y="71"/>
                  </a:lnTo>
                  <a:lnTo>
                    <a:pt x="52" y="71"/>
                  </a:lnTo>
                  <a:lnTo>
                    <a:pt x="59" y="76"/>
                  </a:lnTo>
                  <a:lnTo>
                    <a:pt x="59" y="74"/>
                  </a:lnTo>
                  <a:lnTo>
                    <a:pt x="61" y="74"/>
                  </a:lnTo>
                  <a:lnTo>
                    <a:pt x="66" y="74"/>
                  </a:lnTo>
                  <a:lnTo>
                    <a:pt x="71" y="78"/>
                  </a:lnTo>
                  <a:lnTo>
                    <a:pt x="73" y="78"/>
                  </a:lnTo>
                  <a:lnTo>
                    <a:pt x="80" y="85"/>
                  </a:lnTo>
                  <a:lnTo>
                    <a:pt x="83" y="88"/>
                  </a:lnTo>
                  <a:lnTo>
                    <a:pt x="87" y="90"/>
                  </a:lnTo>
                  <a:lnTo>
                    <a:pt x="90" y="90"/>
                  </a:lnTo>
                  <a:lnTo>
                    <a:pt x="92" y="90"/>
                  </a:lnTo>
                  <a:lnTo>
                    <a:pt x="94" y="93"/>
                  </a:lnTo>
                  <a:lnTo>
                    <a:pt x="99" y="95"/>
                  </a:lnTo>
                  <a:lnTo>
                    <a:pt x="104" y="102"/>
                  </a:lnTo>
                  <a:lnTo>
                    <a:pt x="109" y="102"/>
                  </a:lnTo>
                  <a:lnTo>
                    <a:pt x="111" y="109"/>
                  </a:lnTo>
                  <a:lnTo>
                    <a:pt x="113" y="112"/>
                  </a:lnTo>
                  <a:lnTo>
                    <a:pt x="113" y="114"/>
                  </a:lnTo>
                  <a:lnTo>
                    <a:pt x="116" y="114"/>
                  </a:lnTo>
                  <a:lnTo>
                    <a:pt x="123" y="121"/>
                  </a:lnTo>
                  <a:lnTo>
                    <a:pt x="128" y="121"/>
                  </a:lnTo>
                  <a:lnTo>
                    <a:pt x="128" y="119"/>
                  </a:lnTo>
                  <a:lnTo>
                    <a:pt x="132" y="119"/>
                  </a:lnTo>
                  <a:lnTo>
                    <a:pt x="135" y="114"/>
                  </a:lnTo>
                  <a:lnTo>
                    <a:pt x="135" y="114"/>
                  </a:lnTo>
                  <a:lnTo>
                    <a:pt x="135" y="112"/>
                  </a:lnTo>
                  <a:lnTo>
                    <a:pt x="132" y="114"/>
                  </a:lnTo>
                  <a:lnTo>
                    <a:pt x="130" y="112"/>
                  </a:lnTo>
                  <a:lnTo>
                    <a:pt x="128" y="112"/>
                  </a:lnTo>
                  <a:lnTo>
                    <a:pt x="125" y="109"/>
                  </a:lnTo>
                  <a:lnTo>
                    <a:pt x="128" y="107"/>
                  </a:lnTo>
                  <a:lnTo>
                    <a:pt x="123" y="102"/>
                  </a:lnTo>
                  <a:lnTo>
                    <a:pt x="120" y="102"/>
                  </a:lnTo>
                  <a:lnTo>
                    <a:pt x="118" y="95"/>
                  </a:lnTo>
                  <a:lnTo>
                    <a:pt x="116" y="93"/>
                  </a:lnTo>
                  <a:lnTo>
                    <a:pt x="116" y="93"/>
                  </a:lnTo>
                  <a:lnTo>
                    <a:pt x="116" y="93"/>
                  </a:lnTo>
                  <a:lnTo>
                    <a:pt x="111" y="90"/>
                  </a:lnTo>
                  <a:lnTo>
                    <a:pt x="109" y="88"/>
                  </a:lnTo>
                  <a:lnTo>
                    <a:pt x="104" y="83"/>
                  </a:lnTo>
                  <a:lnTo>
                    <a:pt x="97" y="76"/>
                  </a:lnTo>
                  <a:lnTo>
                    <a:pt x="97" y="74"/>
                  </a:lnTo>
                  <a:lnTo>
                    <a:pt x="92" y="71"/>
                  </a:lnTo>
                  <a:lnTo>
                    <a:pt x="90" y="69"/>
                  </a:lnTo>
                  <a:lnTo>
                    <a:pt x="85" y="64"/>
                  </a:lnTo>
                  <a:lnTo>
                    <a:pt x="83" y="67"/>
                  </a:lnTo>
                  <a:lnTo>
                    <a:pt x="80" y="64"/>
                  </a:lnTo>
                  <a:lnTo>
                    <a:pt x="78" y="67"/>
                  </a:lnTo>
                  <a:lnTo>
                    <a:pt x="76" y="67"/>
                  </a:lnTo>
                  <a:lnTo>
                    <a:pt x="73" y="64"/>
                  </a:lnTo>
                  <a:lnTo>
                    <a:pt x="71" y="59"/>
                  </a:lnTo>
                  <a:lnTo>
                    <a:pt x="73" y="57"/>
                  </a:lnTo>
                  <a:lnTo>
                    <a:pt x="68" y="52"/>
                  </a:lnTo>
                  <a:lnTo>
                    <a:pt x="66" y="52"/>
                  </a:lnTo>
                  <a:lnTo>
                    <a:pt x="66" y="57"/>
                  </a:lnTo>
                  <a:lnTo>
                    <a:pt x="68" y="57"/>
                  </a:lnTo>
                  <a:lnTo>
                    <a:pt x="68" y="64"/>
                  </a:lnTo>
                  <a:lnTo>
                    <a:pt x="64" y="62"/>
                  </a:lnTo>
                  <a:lnTo>
                    <a:pt x="64" y="57"/>
                  </a:lnTo>
                  <a:lnTo>
                    <a:pt x="61" y="52"/>
                  </a:lnTo>
                  <a:lnTo>
                    <a:pt x="59" y="50"/>
                  </a:lnTo>
                  <a:lnTo>
                    <a:pt x="59" y="50"/>
                  </a:lnTo>
                  <a:lnTo>
                    <a:pt x="57" y="43"/>
                  </a:lnTo>
                  <a:lnTo>
                    <a:pt x="57" y="43"/>
                  </a:lnTo>
                  <a:lnTo>
                    <a:pt x="54" y="29"/>
                  </a:lnTo>
                  <a:lnTo>
                    <a:pt x="45" y="5"/>
                  </a:lnTo>
                  <a:lnTo>
                    <a:pt x="40" y="0"/>
                  </a:lnTo>
                  <a:lnTo>
                    <a:pt x="40" y="0"/>
                  </a:lnTo>
                  <a:lnTo>
                    <a:pt x="38" y="5"/>
                  </a:lnTo>
                  <a:lnTo>
                    <a:pt x="33"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27" name="Freeform 931"/>
            <p:cNvSpPr>
              <a:spLocks/>
            </p:cNvSpPr>
            <p:nvPr/>
          </p:nvSpPr>
          <p:spPr bwMode="auto">
            <a:xfrm>
              <a:off x="6660411" y="4254874"/>
              <a:ext cx="25212" cy="30904"/>
            </a:xfrm>
            <a:custGeom>
              <a:avLst/>
              <a:gdLst>
                <a:gd name="T0" fmla="*/ 17 w 31"/>
                <a:gd name="T1" fmla="*/ 5 h 38"/>
                <a:gd name="T2" fmla="*/ 17 w 31"/>
                <a:gd name="T3" fmla="*/ 7 h 38"/>
                <a:gd name="T4" fmla="*/ 7 w 31"/>
                <a:gd name="T5" fmla="*/ 9 h 38"/>
                <a:gd name="T6" fmla="*/ 7 w 31"/>
                <a:gd name="T7" fmla="*/ 14 h 38"/>
                <a:gd name="T8" fmla="*/ 5 w 31"/>
                <a:gd name="T9" fmla="*/ 16 h 38"/>
                <a:gd name="T10" fmla="*/ 5 w 31"/>
                <a:gd name="T11" fmla="*/ 24 h 38"/>
                <a:gd name="T12" fmla="*/ 2 w 31"/>
                <a:gd name="T13" fmla="*/ 26 h 38"/>
                <a:gd name="T14" fmla="*/ 2 w 31"/>
                <a:gd name="T15" fmla="*/ 31 h 38"/>
                <a:gd name="T16" fmla="*/ 0 w 31"/>
                <a:gd name="T17" fmla="*/ 35 h 38"/>
                <a:gd name="T18" fmla="*/ 2 w 31"/>
                <a:gd name="T19" fmla="*/ 38 h 38"/>
                <a:gd name="T20" fmla="*/ 9 w 31"/>
                <a:gd name="T21" fmla="*/ 38 h 38"/>
                <a:gd name="T22" fmla="*/ 14 w 31"/>
                <a:gd name="T23" fmla="*/ 33 h 38"/>
                <a:gd name="T24" fmla="*/ 19 w 31"/>
                <a:gd name="T25" fmla="*/ 33 h 38"/>
                <a:gd name="T26" fmla="*/ 24 w 31"/>
                <a:gd name="T27" fmla="*/ 35 h 38"/>
                <a:gd name="T28" fmla="*/ 24 w 31"/>
                <a:gd name="T29" fmla="*/ 33 h 38"/>
                <a:gd name="T30" fmla="*/ 28 w 31"/>
                <a:gd name="T31" fmla="*/ 26 h 38"/>
                <a:gd name="T32" fmla="*/ 28 w 31"/>
                <a:gd name="T33" fmla="*/ 24 h 38"/>
                <a:gd name="T34" fmla="*/ 21 w 31"/>
                <a:gd name="T35" fmla="*/ 24 h 38"/>
                <a:gd name="T36" fmla="*/ 19 w 31"/>
                <a:gd name="T37" fmla="*/ 26 h 38"/>
                <a:gd name="T38" fmla="*/ 19 w 31"/>
                <a:gd name="T39" fmla="*/ 26 h 38"/>
                <a:gd name="T40" fmla="*/ 17 w 31"/>
                <a:gd name="T41" fmla="*/ 21 h 38"/>
                <a:gd name="T42" fmla="*/ 19 w 31"/>
                <a:gd name="T43" fmla="*/ 21 h 38"/>
                <a:gd name="T44" fmla="*/ 21 w 31"/>
                <a:gd name="T45" fmla="*/ 19 h 38"/>
                <a:gd name="T46" fmla="*/ 24 w 31"/>
                <a:gd name="T47" fmla="*/ 19 h 38"/>
                <a:gd name="T48" fmla="*/ 28 w 31"/>
                <a:gd name="T49" fmla="*/ 14 h 38"/>
                <a:gd name="T50" fmla="*/ 31 w 31"/>
                <a:gd name="T51" fmla="*/ 14 h 38"/>
                <a:gd name="T52" fmla="*/ 31 w 31"/>
                <a:gd name="T53" fmla="*/ 7 h 38"/>
                <a:gd name="T54" fmla="*/ 31 w 31"/>
                <a:gd name="T55" fmla="*/ 5 h 38"/>
                <a:gd name="T56" fmla="*/ 28 w 31"/>
                <a:gd name="T57" fmla="*/ 5 h 38"/>
                <a:gd name="T58" fmla="*/ 24 w 31"/>
                <a:gd name="T59" fmla="*/ 0 h 38"/>
                <a:gd name="T60" fmla="*/ 24 w 31"/>
                <a:gd name="T61" fmla="*/ 0 h 38"/>
                <a:gd name="T62" fmla="*/ 24 w 31"/>
                <a:gd name="T63" fmla="*/ 0 h 38"/>
                <a:gd name="T64" fmla="*/ 21 w 31"/>
                <a:gd name="T65" fmla="*/ 5 h 38"/>
                <a:gd name="T66" fmla="*/ 17 w 31"/>
                <a:gd name="T67"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 h="38">
                  <a:moveTo>
                    <a:pt x="17" y="5"/>
                  </a:moveTo>
                  <a:lnTo>
                    <a:pt x="17" y="7"/>
                  </a:lnTo>
                  <a:lnTo>
                    <a:pt x="7" y="9"/>
                  </a:lnTo>
                  <a:lnTo>
                    <a:pt x="7" y="14"/>
                  </a:lnTo>
                  <a:lnTo>
                    <a:pt x="5" y="16"/>
                  </a:lnTo>
                  <a:lnTo>
                    <a:pt x="5" y="24"/>
                  </a:lnTo>
                  <a:lnTo>
                    <a:pt x="2" y="26"/>
                  </a:lnTo>
                  <a:lnTo>
                    <a:pt x="2" y="31"/>
                  </a:lnTo>
                  <a:lnTo>
                    <a:pt x="0" y="35"/>
                  </a:lnTo>
                  <a:lnTo>
                    <a:pt x="2" y="38"/>
                  </a:lnTo>
                  <a:lnTo>
                    <a:pt x="9" y="38"/>
                  </a:lnTo>
                  <a:lnTo>
                    <a:pt x="14" y="33"/>
                  </a:lnTo>
                  <a:lnTo>
                    <a:pt x="19" y="33"/>
                  </a:lnTo>
                  <a:lnTo>
                    <a:pt x="24" y="35"/>
                  </a:lnTo>
                  <a:lnTo>
                    <a:pt x="24" y="33"/>
                  </a:lnTo>
                  <a:lnTo>
                    <a:pt x="28" y="26"/>
                  </a:lnTo>
                  <a:lnTo>
                    <a:pt x="28" y="24"/>
                  </a:lnTo>
                  <a:lnTo>
                    <a:pt x="21" y="24"/>
                  </a:lnTo>
                  <a:lnTo>
                    <a:pt x="19" y="26"/>
                  </a:lnTo>
                  <a:lnTo>
                    <a:pt x="19" y="26"/>
                  </a:lnTo>
                  <a:lnTo>
                    <a:pt x="17" y="21"/>
                  </a:lnTo>
                  <a:lnTo>
                    <a:pt x="19" y="21"/>
                  </a:lnTo>
                  <a:lnTo>
                    <a:pt x="21" y="19"/>
                  </a:lnTo>
                  <a:lnTo>
                    <a:pt x="24" y="19"/>
                  </a:lnTo>
                  <a:lnTo>
                    <a:pt x="28" y="14"/>
                  </a:lnTo>
                  <a:lnTo>
                    <a:pt x="31" y="14"/>
                  </a:lnTo>
                  <a:lnTo>
                    <a:pt x="31" y="7"/>
                  </a:lnTo>
                  <a:lnTo>
                    <a:pt x="31" y="5"/>
                  </a:lnTo>
                  <a:lnTo>
                    <a:pt x="28" y="5"/>
                  </a:lnTo>
                  <a:lnTo>
                    <a:pt x="24" y="0"/>
                  </a:lnTo>
                  <a:lnTo>
                    <a:pt x="24" y="0"/>
                  </a:lnTo>
                  <a:lnTo>
                    <a:pt x="24" y="0"/>
                  </a:lnTo>
                  <a:lnTo>
                    <a:pt x="21" y="5"/>
                  </a:lnTo>
                  <a:lnTo>
                    <a:pt x="1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28" name="Freeform 932"/>
            <p:cNvSpPr>
              <a:spLocks/>
            </p:cNvSpPr>
            <p:nvPr/>
          </p:nvSpPr>
          <p:spPr bwMode="auto">
            <a:xfrm>
              <a:off x="6649025" y="4266260"/>
              <a:ext cx="169162" cy="225276"/>
            </a:xfrm>
            <a:custGeom>
              <a:avLst/>
              <a:gdLst>
                <a:gd name="T0" fmla="*/ 40 w 208"/>
                <a:gd name="T1" fmla="*/ 43 h 277"/>
                <a:gd name="T2" fmla="*/ 47 w 208"/>
                <a:gd name="T3" fmla="*/ 57 h 277"/>
                <a:gd name="T4" fmla="*/ 120 w 208"/>
                <a:gd name="T5" fmla="*/ 81 h 277"/>
                <a:gd name="T6" fmla="*/ 71 w 208"/>
                <a:gd name="T7" fmla="*/ 142 h 277"/>
                <a:gd name="T8" fmla="*/ 49 w 208"/>
                <a:gd name="T9" fmla="*/ 147 h 277"/>
                <a:gd name="T10" fmla="*/ 40 w 208"/>
                <a:gd name="T11" fmla="*/ 156 h 277"/>
                <a:gd name="T12" fmla="*/ 21 w 208"/>
                <a:gd name="T13" fmla="*/ 163 h 277"/>
                <a:gd name="T14" fmla="*/ 19 w 208"/>
                <a:gd name="T15" fmla="*/ 166 h 277"/>
                <a:gd name="T16" fmla="*/ 14 w 208"/>
                <a:gd name="T17" fmla="*/ 277 h 277"/>
                <a:gd name="T18" fmla="*/ 33 w 208"/>
                <a:gd name="T19" fmla="*/ 253 h 277"/>
                <a:gd name="T20" fmla="*/ 45 w 208"/>
                <a:gd name="T21" fmla="*/ 244 h 277"/>
                <a:gd name="T22" fmla="*/ 59 w 208"/>
                <a:gd name="T23" fmla="*/ 230 h 277"/>
                <a:gd name="T24" fmla="*/ 87 w 208"/>
                <a:gd name="T25" fmla="*/ 206 h 277"/>
                <a:gd name="T26" fmla="*/ 125 w 208"/>
                <a:gd name="T27" fmla="*/ 178 h 277"/>
                <a:gd name="T28" fmla="*/ 144 w 208"/>
                <a:gd name="T29" fmla="*/ 154 h 277"/>
                <a:gd name="T30" fmla="*/ 165 w 208"/>
                <a:gd name="T31" fmla="*/ 121 h 277"/>
                <a:gd name="T32" fmla="*/ 180 w 208"/>
                <a:gd name="T33" fmla="*/ 90 h 277"/>
                <a:gd name="T34" fmla="*/ 182 w 208"/>
                <a:gd name="T35" fmla="*/ 81 h 277"/>
                <a:gd name="T36" fmla="*/ 191 w 208"/>
                <a:gd name="T37" fmla="*/ 66 h 277"/>
                <a:gd name="T38" fmla="*/ 201 w 208"/>
                <a:gd name="T39" fmla="*/ 50 h 277"/>
                <a:gd name="T40" fmla="*/ 203 w 208"/>
                <a:gd name="T41" fmla="*/ 36 h 277"/>
                <a:gd name="T42" fmla="*/ 208 w 208"/>
                <a:gd name="T43" fmla="*/ 36 h 277"/>
                <a:gd name="T44" fmla="*/ 206 w 208"/>
                <a:gd name="T45" fmla="*/ 33 h 277"/>
                <a:gd name="T46" fmla="*/ 206 w 208"/>
                <a:gd name="T47" fmla="*/ 31 h 277"/>
                <a:gd name="T48" fmla="*/ 206 w 208"/>
                <a:gd name="T49" fmla="*/ 21 h 277"/>
                <a:gd name="T50" fmla="*/ 203 w 208"/>
                <a:gd name="T51" fmla="*/ 19 h 277"/>
                <a:gd name="T52" fmla="*/ 203 w 208"/>
                <a:gd name="T53" fmla="*/ 12 h 277"/>
                <a:gd name="T54" fmla="*/ 206 w 208"/>
                <a:gd name="T55" fmla="*/ 5 h 277"/>
                <a:gd name="T56" fmla="*/ 196 w 208"/>
                <a:gd name="T57" fmla="*/ 0 h 277"/>
                <a:gd name="T58" fmla="*/ 194 w 208"/>
                <a:gd name="T59" fmla="*/ 5 h 277"/>
                <a:gd name="T60" fmla="*/ 191 w 208"/>
                <a:gd name="T61" fmla="*/ 7 h 277"/>
                <a:gd name="T62" fmla="*/ 180 w 208"/>
                <a:gd name="T63" fmla="*/ 12 h 277"/>
                <a:gd name="T64" fmla="*/ 170 w 208"/>
                <a:gd name="T65" fmla="*/ 14 h 277"/>
                <a:gd name="T66" fmla="*/ 156 w 208"/>
                <a:gd name="T67" fmla="*/ 17 h 277"/>
                <a:gd name="T68" fmla="*/ 137 w 208"/>
                <a:gd name="T69" fmla="*/ 19 h 277"/>
                <a:gd name="T70" fmla="*/ 127 w 208"/>
                <a:gd name="T71" fmla="*/ 19 h 277"/>
                <a:gd name="T72" fmla="*/ 104 w 208"/>
                <a:gd name="T73" fmla="*/ 26 h 277"/>
                <a:gd name="T74" fmla="*/ 97 w 208"/>
                <a:gd name="T75" fmla="*/ 26 h 277"/>
                <a:gd name="T76" fmla="*/ 83 w 208"/>
                <a:gd name="T77" fmla="*/ 31 h 277"/>
                <a:gd name="T78" fmla="*/ 71 w 208"/>
                <a:gd name="T79" fmla="*/ 38 h 277"/>
                <a:gd name="T80" fmla="*/ 59 w 208"/>
                <a:gd name="T81" fmla="*/ 31 h 277"/>
                <a:gd name="T82" fmla="*/ 42 w 208"/>
                <a:gd name="T83" fmla="*/ 14 h 277"/>
                <a:gd name="T84" fmla="*/ 35 w 208"/>
                <a:gd name="T85" fmla="*/ 24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8" h="277">
                  <a:moveTo>
                    <a:pt x="35" y="24"/>
                  </a:moveTo>
                  <a:lnTo>
                    <a:pt x="38" y="31"/>
                  </a:lnTo>
                  <a:lnTo>
                    <a:pt x="40" y="43"/>
                  </a:lnTo>
                  <a:lnTo>
                    <a:pt x="47" y="45"/>
                  </a:lnTo>
                  <a:lnTo>
                    <a:pt x="45" y="50"/>
                  </a:lnTo>
                  <a:lnTo>
                    <a:pt x="47" y="57"/>
                  </a:lnTo>
                  <a:lnTo>
                    <a:pt x="54" y="57"/>
                  </a:lnTo>
                  <a:lnTo>
                    <a:pt x="61" y="62"/>
                  </a:lnTo>
                  <a:lnTo>
                    <a:pt x="120" y="81"/>
                  </a:lnTo>
                  <a:lnTo>
                    <a:pt x="146" y="81"/>
                  </a:lnTo>
                  <a:lnTo>
                    <a:pt x="83" y="144"/>
                  </a:lnTo>
                  <a:lnTo>
                    <a:pt x="71" y="142"/>
                  </a:lnTo>
                  <a:lnTo>
                    <a:pt x="59" y="144"/>
                  </a:lnTo>
                  <a:lnTo>
                    <a:pt x="54" y="147"/>
                  </a:lnTo>
                  <a:lnTo>
                    <a:pt x="49" y="147"/>
                  </a:lnTo>
                  <a:lnTo>
                    <a:pt x="45" y="149"/>
                  </a:lnTo>
                  <a:lnTo>
                    <a:pt x="45" y="154"/>
                  </a:lnTo>
                  <a:lnTo>
                    <a:pt x="40" y="156"/>
                  </a:lnTo>
                  <a:lnTo>
                    <a:pt x="35" y="159"/>
                  </a:lnTo>
                  <a:lnTo>
                    <a:pt x="28" y="159"/>
                  </a:lnTo>
                  <a:lnTo>
                    <a:pt x="21" y="163"/>
                  </a:lnTo>
                  <a:lnTo>
                    <a:pt x="21" y="166"/>
                  </a:lnTo>
                  <a:lnTo>
                    <a:pt x="19" y="166"/>
                  </a:lnTo>
                  <a:lnTo>
                    <a:pt x="19" y="166"/>
                  </a:lnTo>
                  <a:lnTo>
                    <a:pt x="0" y="182"/>
                  </a:lnTo>
                  <a:lnTo>
                    <a:pt x="0" y="263"/>
                  </a:lnTo>
                  <a:lnTo>
                    <a:pt x="14" y="277"/>
                  </a:lnTo>
                  <a:lnTo>
                    <a:pt x="14" y="277"/>
                  </a:lnTo>
                  <a:lnTo>
                    <a:pt x="31" y="258"/>
                  </a:lnTo>
                  <a:lnTo>
                    <a:pt x="33" y="253"/>
                  </a:lnTo>
                  <a:lnTo>
                    <a:pt x="38" y="249"/>
                  </a:lnTo>
                  <a:lnTo>
                    <a:pt x="42" y="249"/>
                  </a:lnTo>
                  <a:lnTo>
                    <a:pt x="45" y="244"/>
                  </a:lnTo>
                  <a:lnTo>
                    <a:pt x="45" y="244"/>
                  </a:lnTo>
                  <a:lnTo>
                    <a:pt x="57" y="232"/>
                  </a:lnTo>
                  <a:lnTo>
                    <a:pt x="59" y="230"/>
                  </a:lnTo>
                  <a:lnTo>
                    <a:pt x="73" y="215"/>
                  </a:lnTo>
                  <a:lnTo>
                    <a:pt x="80" y="211"/>
                  </a:lnTo>
                  <a:lnTo>
                    <a:pt x="87" y="206"/>
                  </a:lnTo>
                  <a:lnTo>
                    <a:pt x="94" y="206"/>
                  </a:lnTo>
                  <a:lnTo>
                    <a:pt x="104" y="196"/>
                  </a:lnTo>
                  <a:lnTo>
                    <a:pt x="125" y="178"/>
                  </a:lnTo>
                  <a:lnTo>
                    <a:pt x="137" y="163"/>
                  </a:lnTo>
                  <a:lnTo>
                    <a:pt x="142" y="156"/>
                  </a:lnTo>
                  <a:lnTo>
                    <a:pt x="144" y="154"/>
                  </a:lnTo>
                  <a:lnTo>
                    <a:pt x="158" y="135"/>
                  </a:lnTo>
                  <a:lnTo>
                    <a:pt x="158" y="130"/>
                  </a:lnTo>
                  <a:lnTo>
                    <a:pt x="165" y="121"/>
                  </a:lnTo>
                  <a:lnTo>
                    <a:pt x="165" y="114"/>
                  </a:lnTo>
                  <a:lnTo>
                    <a:pt x="177" y="92"/>
                  </a:lnTo>
                  <a:lnTo>
                    <a:pt x="180" y="90"/>
                  </a:lnTo>
                  <a:lnTo>
                    <a:pt x="177" y="88"/>
                  </a:lnTo>
                  <a:lnTo>
                    <a:pt x="180" y="85"/>
                  </a:lnTo>
                  <a:lnTo>
                    <a:pt x="182" y="81"/>
                  </a:lnTo>
                  <a:lnTo>
                    <a:pt x="184" y="81"/>
                  </a:lnTo>
                  <a:lnTo>
                    <a:pt x="187" y="76"/>
                  </a:lnTo>
                  <a:lnTo>
                    <a:pt x="191" y="66"/>
                  </a:lnTo>
                  <a:lnTo>
                    <a:pt x="198" y="57"/>
                  </a:lnTo>
                  <a:lnTo>
                    <a:pt x="198" y="52"/>
                  </a:lnTo>
                  <a:lnTo>
                    <a:pt x="201" y="50"/>
                  </a:lnTo>
                  <a:lnTo>
                    <a:pt x="201" y="45"/>
                  </a:lnTo>
                  <a:lnTo>
                    <a:pt x="198" y="40"/>
                  </a:lnTo>
                  <a:lnTo>
                    <a:pt x="203" y="36"/>
                  </a:lnTo>
                  <a:lnTo>
                    <a:pt x="203" y="36"/>
                  </a:lnTo>
                  <a:lnTo>
                    <a:pt x="208" y="36"/>
                  </a:lnTo>
                  <a:lnTo>
                    <a:pt x="208" y="36"/>
                  </a:lnTo>
                  <a:lnTo>
                    <a:pt x="208" y="36"/>
                  </a:lnTo>
                  <a:lnTo>
                    <a:pt x="208" y="33"/>
                  </a:lnTo>
                  <a:lnTo>
                    <a:pt x="206" y="33"/>
                  </a:lnTo>
                  <a:lnTo>
                    <a:pt x="206" y="33"/>
                  </a:lnTo>
                  <a:lnTo>
                    <a:pt x="203" y="36"/>
                  </a:lnTo>
                  <a:lnTo>
                    <a:pt x="206" y="31"/>
                  </a:lnTo>
                  <a:lnTo>
                    <a:pt x="206" y="28"/>
                  </a:lnTo>
                  <a:lnTo>
                    <a:pt x="203" y="26"/>
                  </a:lnTo>
                  <a:lnTo>
                    <a:pt x="206" y="21"/>
                  </a:lnTo>
                  <a:lnTo>
                    <a:pt x="206" y="19"/>
                  </a:lnTo>
                  <a:lnTo>
                    <a:pt x="206" y="19"/>
                  </a:lnTo>
                  <a:lnTo>
                    <a:pt x="203" y="19"/>
                  </a:lnTo>
                  <a:lnTo>
                    <a:pt x="203" y="17"/>
                  </a:lnTo>
                  <a:lnTo>
                    <a:pt x="203" y="14"/>
                  </a:lnTo>
                  <a:lnTo>
                    <a:pt x="203" y="12"/>
                  </a:lnTo>
                  <a:lnTo>
                    <a:pt x="206" y="7"/>
                  </a:lnTo>
                  <a:lnTo>
                    <a:pt x="208" y="5"/>
                  </a:lnTo>
                  <a:lnTo>
                    <a:pt x="206" y="5"/>
                  </a:lnTo>
                  <a:lnTo>
                    <a:pt x="206" y="5"/>
                  </a:lnTo>
                  <a:lnTo>
                    <a:pt x="198" y="2"/>
                  </a:lnTo>
                  <a:lnTo>
                    <a:pt x="196" y="0"/>
                  </a:lnTo>
                  <a:lnTo>
                    <a:pt x="196" y="2"/>
                  </a:lnTo>
                  <a:lnTo>
                    <a:pt x="196" y="2"/>
                  </a:lnTo>
                  <a:lnTo>
                    <a:pt x="194" y="5"/>
                  </a:lnTo>
                  <a:lnTo>
                    <a:pt x="194" y="5"/>
                  </a:lnTo>
                  <a:lnTo>
                    <a:pt x="191" y="7"/>
                  </a:lnTo>
                  <a:lnTo>
                    <a:pt x="191" y="7"/>
                  </a:lnTo>
                  <a:lnTo>
                    <a:pt x="187" y="10"/>
                  </a:lnTo>
                  <a:lnTo>
                    <a:pt x="182" y="12"/>
                  </a:lnTo>
                  <a:lnTo>
                    <a:pt x="180" y="12"/>
                  </a:lnTo>
                  <a:lnTo>
                    <a:pt x="180" y="12"/>
                  </a:lnTo>
                  <a:lnTo>
                    <a:pt x="172" y="12"/>
                  </a:lnTo>
                  <a:lnTo>
                    <a:pt x="170" y="14"/>
                  </a:lnTo>
                  <a:lnTo>
                    <a:pt x="158" y="17"/>
                  </a:lnTo>
                  <a:lnTo>
                    <a:pt x="158" y="17"/>
                  </a:lnTo>
                  <a:lnTo>
                    <a:pt x="156" y="17"/>
                  </a:lnTo>
                  <a:lnTo>
                    <a:pt x="149" y="17"/>
                  </a:lnTo>
                  <a:lnTo>
                    <a:pt x="144" y="19"/>
                  </a:lnTo>
                  <a:lnTo>
                    <a:pt x="137" y="19"/>
                  </a:lnTo>
                  <a:lnTo>
                    <a:pt x="135" y="19"/>
                  </a:lnTo>
                  <a:lnTo>
                    <a:pt x="130" y="19"/>
                  </a:lnTo>
                  <a:lnTo>
                    <a:pt x="127" y="19"/>
                  </a:lnTo>
                  <a:lnTo>
                    <a:pt x="113" y="26"/>
                  </a:lnTo>
                  <a:lnTo>
                    <a:pt x="109" y="26"/>
                  </a:lnTo>
                  <a:lnTo>
                    <a:pt x="104" y="26"/>
                  </a:lnTo>
                  <a:lnTo>
                    <a:pt x="101" y="26"/>
                  </a:lnTo>
                  <a:lnTo>
                    <a:pt x="97" y="26"/>
                  </a:lnTo>
                  <a:lnTo>
                    <a:pt x="97" y="26"/>
                  </a:lnTo>
                  <a:lnTo>
                    <a:pt x="94" y="26"/>
                  </a:lnTo>
                  <a:lnTo>
                    <a:pt x="87" y="31"/>
                  </a:lnTo>
                  <a:lnTo>
                    <a:pt x="83" y="31"/>
                  </a:lnTo>
                  <a:lnTo>
                    <a:pt x="78" y="33"/>
                  </a:lnTo>
                  <a:lnTo>
                    <a:pt x="75" y="36"/>
                  </a:lnTo>
                  <a:lnTo>
                    <a:pt x="71" y="38"/>
                  </a:lnTo>
                  <a:lnTo>
                    <a:pt x="66" y="36"/>
                  </a:lnTo>
                  <a:lnTo>
                    <a:pt x="61" y="31"/>
                  </a:lnTo>
                  <a:lnTo>
                    <a:pt x="59" y="31"/>
                  </a:lnTo>
                  <a:lnTo>
                    <a:pt x="57" y="28"/>
                  </a:lnTo>
                  <a:lnTo>
                    <a:pt x="45" y="14"/>
                  </a:lnTo>
                  <a:lnTo>
                    <a:pt x="42" y="14"/>
                  </a:lnTo>
                  <a:lnTo>
                    <a:pt x="42" y="12"/>
                  </a:lnTo>
                  <a:lnTo>
                    <a:pt x="38" y="19"/>
                  </a:lnTo>
                  <a:lnTo>
                    <a:pt x="35" y="2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29" name="Freeform 933"/>
            <p:cNvSpPr>
              <a:spLocks/>
            </p:cNvSpPr>
            <p:nvPr/>
          </p:nvSpPr>
          <p:spPr bwMode="auto">
            <a:xfrm>
              <a:off x="6491250" y="4483405"/>
              <a:ext cx="13013" cy="0"/>
            </a:xfrm>
            <a:custGeom>
              <a:avLst/>
              <a:gdLst>
                <a:gd name="T0" fmla="*/ 0 w 16"/>
                <a:gd name="T1" fmla="*/ 7 w 16"/>
                <a:gd name="T2" fmla="*/ 16 w 16"/>
                <a:gd name="T3" fmla="*/ 0 w 16"/>
                <a:gd name="T4" fmla="*/ 0 w 16"/>
              </a:gdLst>
              <a:ahLst/>
              <a:cxnLst>
                <a:cxn ang="0">
                  <a:pos x="T0" y="0"/>
                </a:cxn>
                <a:cxn ang="0">
                  <a:pos x="T1" y="0"/>
                </a:cxn>
                <a:cxn ang="0">
                  <a:pos x="T2" y="0"/>
                </a:cxn>
                <a:cxn ang="0">
                  <a:pos x="T3" y="0"/>
                </a:cxn>
                <a:cxn ang="0">
                  <a:pos x="T4" y="0"/>
                </a:cxn>
              </a:cxnLst>
              <a:rect l="0" t="0" r="r" b="b"/>
              <a:pathLst>
                <a:path w="16">
                  <a:moveTo>
                    <a:pt x="0" y="0"/>
                  </a:moveTo>
                  <a:lnTo>
                    <a:pt x="7" y="0"/>
                  </a:lnTo>
                  <a:lnTo>
                    <a:pt x="16"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30" name="Freeform 934"/>
            <p:cNvSpPr>
              <a:spLocks/>
            </p:cNvSpPr>
            <p:nvPr/>
          </p:nvSpPr>
          <p:spPr bwMode="auto">
            <a:xfrm>
              <a:off x="6525407" y="4374425"/>
              <a:ext cx="139070" cy="169161"/>
            </a:xfrm>
            <a:custGeom>
              <a:avLst/>
              <a:gdLst>
                <a:gd name="T0" fmla="*/ 171 w 171"/>
                <a:gd name="T1" fmla="*/ 33 h 208"/>
                <a:gd name="T2" fmla="*/ 166 w 171"/>
                <a:gd name="T3" fmla="*/ 33 h 208"/>
                <a:gd name="T4" fmla="*/ 154 w 171"/>
                <a:gd name="T5" fmla="*/ 33 h 208"/>
                <a:gd name="T6" fmla="*/ 149 w 171"/>
                <a:gd name="T7" fmla="*/ 26 h 208"/>
                <a:gd name="T8" fmla="*/ 138 w 171"/>
                <a:gd name="T9" fmla="*/ 28 h 208"/>
                <a:gd name="T10" fmla="*/ 131 w 171"/>
                <a:gd name="T11" fmla="*/ 30 h 208"/>
                <a:gd name="T12" fmla="*/ 123 w 171"/>
                <a:gd name="T13" fmla="*/ 40 h 208"/>
                <a:gd name="T14" fmla="*/ 116 w 171"/>
                <a:gd name="T15" fmla="*/ 42 h 208"/>
                <a:gd name="T16" fmla="*/ 107 w 171"/>
                <a:gd name="T17" fmla="*/ 40 h 208"/>
                <a:gd name="T18" fmla="*/ 95 w 171"/>
                <a:gd name="T19" fmla="*/ 37 h 208"/>
                <a:gd name="T20" fmla="*/ 90 w 171"/>
                <a:gd name="T21" fmla="*/ 33 h 208"/>
                <a:gd name="T22" fmla="*/ 76 w 171"/>
                <a:gd name="T23" fmla="*/ 23 h 208"/>
                <a:gd name="T24" fmla="*/ 62 w 171"/>
                <a:gd name="T25" fmla="*/ 21 h 208"/>
                <a:gd name="T26" fmla="*/ 52 w 171"/>
                <a:gd name="T27" fmla="*/ 21 h 208"/>
                <a:gd name="T28" fmla="*/ 45 w 171"/>
                <a:gd name="T29" fmla="*/ 16 h 208"/>
                <a:gd name="T30" fmla="*/ 43 w 171"/>
                <a:gd name="T31" fmla="*/ 4 h 208"/>
                <a:gd name="T32" fmla="*/ 36 w 171"/>
                <a:gd name="T33" fmla="*/ 0 h 208"/>
                <a:gd name="T34" fmla="*/ 26 w 171"/>
                <a:gd name="T35" fmla="*/ 9 h 208"/>
                <a:gd name="T36" fmla="*/ 19 w 171"/>
                <a:gd name="T37" fmla="*/ 16 h 208"/>
                <a:gd name="T38" fmla="*/ 15 w 171"/>
                <a:gd name="T39" fmla="*/ 23 h 208"/>
                <a:gd name="T40" fmla="*/ 10 w 171"/>
                <a:gd name="T41" fmla="*/ 26 h 208"/>
                <a:gd name="T42" fmla="*/ 10 w 171"/>
                <a:gd name="T43" fmla="*/ 26 h 208"/>
                <a:gd name="T44" fmla="*/ 15 w 171"/>
                <a:gd name="T45" fmla="*/ 35 h 208"/>
                <a:gd name="T46" fmla="*/ 15 w 171"/>
                <a:gd name="T47" fmla="*/ 40 h 208"/>
                <a:gd name="T48" fmla="*/ 19 w 171"/>
                <a:gd name="T49" fmla="*/ 45 h 208"/>
                <a:gd name="T50" fmla="*/ 24 w 171"/>
                <a:gd name="T51" fmla="*/ 52 h 208"/>
                <a:gd name="T52" fmla="*/ 29 w 171"/>
                <a:gd name="T53" fmla="*/ 59 h 208"/>
                <a:gd name="T54" fmla="*/ 31 w 171"/>
                <a:gd name="T55" fmla="*/ 63 h 208"/>
                <a:gd name="T56" fmla="*/ 34 w 171"/>
                <a:gd name="T57" fmla="*/ 71 h 208"/>
                <a:gd name="T58" fmla="*/ 29 w 171"/>
                <a:gd name="T59" fmla="*/ 80 h 208"/>
                <a:gd name="T60" fmla="*/ 29 w 171"/>
                <a:gd name="T61" fmla="*/ 90 h 208"/>
                <a:gd name="T62" fmla="*/ 22 w 171"/>
                <a:gd name="T63" fmla="*/ 90 h 208"/>
                <a:gd name="T64" fmla="*/ 17 w 171"/>
                <a:gd name="T65" fmla="*/ 97 h 208"/>
                <a:gd name="T66" fmla="*/ 12 w 171"/>
                <a:gd name="T67" fmla="*/ 104 h 208"/>
                <a:gd name="T68" fmla="*/ 8 w 171"/>
                <a:gd name="T69" fmla="*/ 113 h 208"/>
                <a:gd name="T70" fmla="*/ 8 w 171"/>
                <a:gd name="T71" fmla="*/ 132 h 208"/>
                <a:gd name="T72" fmla="*/ 86 w 171"/>
                <a:gd name="T73" fmla="*/ 184 h 208"/>
                <a:gd name="T74" fmla="*/ 86 w 171"/>
                <a:gd name="T75" fmla="*/ 189 h 208"/>
                <a:gd name="T76" fmla="*/ 112 w 171"/>
                <a:gd name="T77" fmla="*/ 208 h 208"/>
                <a:gd name="T78" fmla="*/ 119 w 171"/>
                <a:gd name="T79" fmla="*/ 205 h 208"/>
                <a:gd name="T80" fmla="*/ 128 w 171"/>
                <a:gd name="T81" fmla="*/ 189 h 208"/>
                <a:gd name="T82" fmla="*/ 133 w 171"/>
                <a:gd name="T83" fmla="*/ 179 h 208"/>
                <a:gd name="T84" fmla="*/ 135 w 171"/>
                <a:gd name="T85" fmla="*/ 175 h 208"/>
                <a:gd name="T86" fmla="*/ 138 w 171"/>
                <a:gd name="T87" fmla="*/ 168 h 208"/>
                <a:gd name="T88" fmla="*/ 140 w 171"/>
                <a:gd name="T89" fmla="*/ 165 h 208"/>
                <a:gd name="T90" fmla="*/ 149 w 171"/>
                <a:gd name="T91" fmla="*/ 161 h 208"/>
                <a:gd name="T92" fmla="*/ 157 w 171"/>
                <a:gd name="T93" fmla="*/ 156 h 208"/>
                <a:gd name="T94" fmla="*/ 159 w 171"/>
                <a:gd name="T95" fmla="*/ 153 h 208"/>
                <a:gd name="T96" fmla="*/ 166 w 171"/>
                <a:gd name="T97" fmla="*/ 144 h 208"/>
                <a:gd name="T98" fmla="*/ 152 w 171"/>
                <a:gd name="T99" fmla="*/ 49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 h="208">
                  <a:moveTo>
                    <a:pt x="152" y="49"/>
                  </a:moveTo>
                  <a:lnTo>
                    <a:pt x="171" y="33"/>
                  </a:lnTo>
                  <a:lnTo>
                    <a:pt x="171" y="33"/>
                  </a:lnTo>
                  <a:lnTo>
                    <a:pt x="166" y="33"/>
                  </a:lnTo>
                  <a:lnTo>
                    <a:pt x="159" y="33"/>
                  </a:lnTo>
                  <a:lnTo>
                    <a:pt x="154" y="33"/>
                  </a:lnTo>
                  <a:lnTo>
                    <a:pt x="152" y="28"/>
                  </a:lnTo>
                  <a:lnTo>
                    <a:pt x="149" y="26"/>
                  </a:lnTo>
                  <a:lnTo>
                    <a:pt x="140" y="28"/>
                  </a:lnTo>
                  <a:lnTo>
                    <a:pt x="138" y="28"/>
                  </a:lnTo>
                  <a:lnTo>
                    <a:pt x="135" y="28"/>
                  </a:lnTo>
                  <a:lnTo>
                    <a:pt x="131" y="30"/>
                  </a:lnTo>
                  <a:lnTo>
                    <a:pt x="128" y="33"/>
                  </a:lnTo>
                  <a:lnTo>
                    <a:pt x="123" y="40"/>
                  </a:lnTo>
                  <a:lnTo>
                    <a:pt x="119" y="42"/>
                  </a:lnTo>
                  <a:lnTo>
                    <a:pt x="116" y="42"/>
                  </a:lnTo>
                  <a:lnTo>
                    <a:pt x="114" y="40"/>
                  </a:lnTo>
                  <a:lnTo>
                    <a:pt x="107" y="40"/>
                  </a:lnTo>
                  <a:lnTo>
                    <a:pt x="102" y="37"/>
                  </a:lnTo>
                  <a:lnTo>
                    <a:pt x="95" y="37"/>
                  </a:lnTo>
                  <a:lnTo>
                    <a:pt x="93" y="37"/>
                  </a:lnTo>
                  <a:lnTo>
                    <a:pt x="90" y="33"/>
                  </a:lnTo>
                  <a:lnTo>
                    <a:pt x="83" y="30"/>
                  </a:lnTo>
                  <a:lnTo>
                    <a:pt x="76" y="23"/>
                  </a:lnTo>
                  <a:lnTo>
                    <a:pt x="71" y="21"/>
                  </a:lnTo>
                  <a:lnTo>
                    <a:pt x="62" y="21"/>
                  </a:lnTo>
                  <a:lnTo>
                    <a:pt x="57" y="19"/>
                  </a:lnTo>
                  <a:lnTo>
                    <a:pt x="52" y="21"/>
                  </a:lnTo>
                  <a:lnTo>
                    <a:pt x="48" y="21"/>
                  </a:lnTo>
                  <a:lnTo>
                    <a:pt x="45" y="16"/>
                  </a:lnTo>
                  <a:lnTo>
                    <a:pt x="45" y="4"/>
                  </a:lnTo>
                  <a:lnTo>
                    <a:pt x="43" y="4"/>
                  </a:lnTo>
                  <a:lnTo>
                    <a:pt x="38" y="4"/>
                  </a:lnTo>
                  <a:lnTo>
                    <a:pt x="36" y="0"/>
                  </a:lnTo>
                  <a:lnTo>
                    <a:pt x="34" y="2"/>
                  </a:lnTo>
                  <a:lnTo>
                    <a:pt x="26" y="9"/>
                  </a:lnTo>
                  <a:lnTo>
                    <a:pt x="22" y="16"/>
                  </a:lnTo>
                  <a:lnTo>
                    <a:pt x="19" y="16"/>
                  </a:lnTo>
                  <a:lnTo>
                    <a:pt x="17" y="21"/>
                  </a:lnTo>
                  <a:lnTo>
                    <a:pt x="15" y="23"/>
                  </a:lnTo>
                  <a:lnTo>
                    <a:pt x="12" y="23"/>
                  </a:lnTo>
                  <a:lnTo>
                    <a:pt x="10" y="26"/>
                  </a:lnTo>
                  <a:lnTo>
                    <a:pt x="10" y="26"/>
                  </a:lnTo>
                  <a:lnTo>
                    <a:pt x="10" y="26"/>
                  </a:lnTo>
                  <a:lnTo>
                    <a:pt x="12" y="28"/>
                  </a:lnTo>
                  <a:lnTo>
                    <a:pt x="15" y="35"/>
                  </a:lnTo>
                  <a:lnTo>
                    <a:pt x="17" y="35"/>
                  </a:lnTo>
                  <a:lnTo>
                    <a:pt x="15" y="40"/>
                  </a:lnTo>
                  <a:lnTo>
                    <a:pt x="19" y="40"/>
                  </a:lnTo>
                  <a:lnTo>
                    <a:pt x="19" y="45"/>
                  </a:lnTo>
                  <a:lnTo>
                    <a:pt x="19" y="47"/>
                  </a:lnTo>
                  <a:lnTo>
                    <a:pt x="24" y="52"/>
                  </a:lnTo>
                  <a:lnTo>
                    <a:pt x="26" y="59"/>
                  </a:lnTo>
                  <a:lnTo>
                    <a:pt x="29" y="59"/>
                  </a:lnTo>
                  <a:lnTo>
                    <a:pt x="31" y="61"/>
                  </a:lnTo>
                  <a:lnTo>
                    <a:pt x="31" y="63"/>
                  </a:lnTo>
                  <a:lnTo>
                    <a:pt x="34" y="66"/>
                  </a:lnTo>
                  <a:lnTo>
                    <a:pt x="34" y="71"/>
                  </a:lnTo>
                  <a:lnTo>
                    <a:pt x="34" y="75"/>
                  </a:lnTo>
                  <a:lnTo>
                    <a:pt x="29" y="80"/>
                  </a:lnTo>
                  <a:lnTo>
                    <a:pt x="29" y="85"/>
                  </a:lnTo>
                  <a:lnTo>
                    <a:pt x="29" y="90"/>
                  </a:lnTo>
                  <a:lnTo>
                    <a:pt x="22" y="90"/>
                  </a:lnTo>
                  <a:lnTo>
                    <a:pt x="22" y="90"/>
                  </a:lnTo>
                  <a:lnTo>
                    <a:pt x="19" y="92"/>
                  </a:lnTo>
                  <a:lnTo>
                    <a:pt x="17" y="97"/>
                  </a:lnTo>
                  <a:lnTo>
                    <a:pt x="15" y="99"/>
                  </a:lnTo>
                  <a:lnTo>
                    <a:pt x="12" y="104"/>
                  </a:lnTo>
                  <a:lnTo>
                    <a:pt x="8" y="108"/>
                  </a:lnTo>
                  <a:lnTo>
                    <a:pt x="8" y="113"/>
                  </a:lnTo>
                  <a:lnTo>
                    <a:pt x="0" y="132"/>
                  </a:lnTo>
                  <a:lnTo>
                    <a:pt x="8" y="132"/>
                  </a:lnTo>
                  <a:lnTo>
                    <a:pt x="81" y="177"/>
                  </a:lnTo>
                  <a:lnTo>
                    <a:pt x="86" y="184"/>
                  </a:lnTo>
                  <a:lnTo>
                    <a:pt x="86" y="184"/>
                  </a:lnTo>
                  <a:lnTo>
                    <a:pt x="86" y="189"/>
                  </a:lnTo>
                  <a:lnTo>
                    <a:pt x="88" y="189"/>
                  </a:lnTo>
                  <a:lnTo>
                    <a:pt x="112" y="208"/>
                  </a:lnTo>
                  <a:lnTo>
                    <a:pt x="114" y="208"/>
                  </a:lnTo>
                  <a:lnTo>
                    <a:pt x="119" y="205"/>
                  </a:lnTo>
                  <a:lnTo>
                    <a:pt x="126" y="196"/>
                  </a:lnTo>
                  <a:lnTo>
                    <a:pt x="128" y="189"/>
                  </a:lnTo>
                  <a:lnTo>
                    <a:pt x="128" y="184"/>
                  </a:lnTo>
                  <a:lnTo>
                    <a:pt x="133" y="179"/>
                  </a:lnTo>
                  <a:lnTo>
                    <a:pt x="135" y="175"/>
                  </a:lnTo>
                  <a:lnTo>
                    <a:pt x="135" y="175"/>
                  </a:lnTo>
                  <a:lnTo>
                    <a:pt x="135" y="172"/>
                  </a:lnTo>
                  <a:lnTo>
                    <a:pt x="138" y="168"/>
                  </a:lnTo>
                  <a:lnTo>
                    <a:pt x="138" y="168"/>
                  </a:lnTo>
                  <a:lnTo>
                    <a:pt x="140" y="165"/>
                  </a:lnTo>
                  <a:lnTo>
                    <a:pt x="147" y="165"/>
                  </a:lnTo>
                  <a:lnTo>
                    <a:pt x="149" y="161"/>
                  </a:lnTo>
                  <a:lnTo>
                    <a:pt x="157" y="158"/>
                  </a:lnTo>
                  <a:lnTo>
                    <a:pt x="157" y="156"/>
                  </a:lnTo>
                  <a:lnTo>
                    <a:pt x="159" y="153"/>
                  </a:lnTo>
                  <a:lnTo>
                    <a:pt x="159" y="153"/>
                  </a:lnTo>
                  <a:lnTo>
                    <a:pt x="166" y="144"/>
                  </a:lnTo>
                  <a:lnTo>
                    <a:pt x="166" y="144"/>
                  </a:lnTo>
                  <a:lnTo>
                    <a:pt x="152" y="130"/>
                  </a:lnTo>
                  <a:lnTo>
                    <a:pt x="152" y="4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31" name="Freeform 935"/>
            <p:cNvSpPr>
              <a:spLocks/>
            </p:cNvSpPr>
            <p:nvPr/>
          </p:nvSpPr>
          <p:spPr bwMode="auto">
            <a:xfrm>
              <a:off x="6456279" y="4395570"/>
              <a:ext cx="96779" cy="94340"/>
            </a:xfrm>
            <a:custGeom>
              <a:avLst/>
              <a:gdLst>
                <a:gd name="T0" fmla="*/ 29 w 119"/>
                <a:gd name="T1" fmla="*/ 28 h 116"/>
                <a:gd name="T2" fmla="*/ 26 w 119"/>
                <a:gd name="T3" fmla="*/ 40 h 116"/>
                <a:gd name="T4" fmla="*/ 31 w 119"/>
                <a:gd name="T5" fmla="*/ 45 h 116"/>
                <a:gd name="T6" fmla="*/ 33 w 119"/>
                <a:gd name="T7" fmla="*/ 49 h 116"/>
                <a:gd name="T8" fmla="*/ 17 w 119"/>
                <a:gd name="T9" fmla="*/ 71 h 116"/>
                <a:gd name="T10" fmla="*/ 7 w 119"/>
                <a:gd name="T11" fmla="*/ 87 h 116"/>
                <a:gd name="T12" fmla="*/ 5 w 119"/>
                <a:gd name="T13" fmla="*/ 97 h 116"/>
                <a:gd name="T14" fmla="*/ 0 w 119"/>
                <a:gd name="T15" fmla="*/ 111 h 116"/>
                <a:gd name="T16" fmla="*/ 0 w 119"/>
                <a:gd name="T17" fmla="*/ 116 h 116"/>
                <a:gd name="T18" fmla="*/ 5 w 119"/>
                <a:gd name="T19" fmla="*/ 116 h 116"/>
                <a:gd name="T20" fmla="*/ 12 w 119"/>
                <a:gd name="T21" fmla="*/ 116 h 116"/>
                <a:gd name="T22" fmla="*/ 14 w 119"/>
                <a:gd name="T23" fmla="*/ 116 h 116"/>
                <a:gd name="T24" fmla="*/ 17 w 119"/>
                <a:gd name="T25" fmla="*/ 111 h 116"/>
                <a:gd name="T26" fmla="*/ 22 w 119"/>
                <a:gd name="T27" fmla="*/ 113 h 116"/>
                <a:gd name="T28" fmla="*/ 24 w 119"/>
                <a:gd name="T29" fmla="*/ 111 h 116"/>
                <a:gd name="T30" fmla="*/ 43 w 119"/>
                <a:gd name="T31" fmla="*/ 108 h 116"/>
                <a:gd name="T32" fmla="*/ 59 w 119"/>
                <a:gd name="T33" fmla="*/ 108 h 116"/>
                <a:gd name="T34" fmla="*/ 93 w 119"/>
                <a:gd name="T35" fmla="*/ 87 h 116"/>
                <a:gd name="T36" fmla="*/ 97 w 119"/>
                <a:gd name="T37" fmla="*/ 78 h 116"/>
                <a:gd name="T38" fmla="*/ 102 w 119"/>
                <a:gd name="T39" fmla="*/ 71 h 116"/>
                <a:gd name="T40" fmla="*/ 107 w 119"/>
                <a:gd name="T41" fmla="*/ 64 h 116"/>
                <a:gd name="T42" fmla="*/ 114 w 119"/>
                <a:gd name="T43" fmla="*/ 64 h 116"/>
                <a:gd name="T44" fmla="*/ 114 w 119"/>
                <a:gd name="T45" fmla="*/ 54 h 116"/>
                <a:gd name="T46" fmla="*/ 119 w 119"/>
                <a:gd name="T47" fmla="*/ 45 h 116"/>
                <a:gd name="T48" fmla="*/ 116 w 119"/>
                <a:gd name="T49" fmla="*/ 37 h 116"/>
                <a:gd name="T50" fmla="*/ 114 w 119"/>
                <a:gd name="T51" fmla="*/ 33 h 116"/>
                <a:gd name="T52" fmla="*/ 109 w 119"/>
                <a:gd name="T53" fmla="*/ 26 h 116"/>
                <a:gd name="T54" fmla="*/ 104 w 119"/>
                <a:gd name="T55" fmla="*/ 19 h 116"/>
                <a:gd name="T56" fmla="*/ 100 w 119"/>
                <a:gd name="T57" fmla="*/ 14 h 116"/>
                <a:gd name="T58" fmla="*/ 100 w 119"/>
                <a:gd name="T59" fmla="*/ 9 h 116"/>
                <a:gd name="T60" fmla="*/ 95 w 119"/>
                <a:gd name="T61" fmla="*/ 0 h 116"/>
                <a:gd name="T62" fmla="*/ 90 w 119"/>
                <a:gd name="T63" fmla="*/ 4 h 116"/>
                <a:gd name="T64" fmla="*/ 83 w 119"/>
                <a:gd name="T65" fmla="*/ 9 h 116"/>
                <a:gd name="T66" fmla="*/ 71 w 119"/>
                <a:gd name="T67" fmla="*/ 9 h 116"/>
                <a:gd name="T68" fmla="*/ 64 w 119"/>
                <a:gd name="T69" fmla="*/ 9 h 116"/>
                <a:gd name="T70" fmla="*/ 59 w 119"/>
                <a:gd name="T71" fmla="*/ 11 h 116"/>
                <a:gd name="T72" fmla="*/ 57 w 119"/>
                <a:gd name="T73" fmla="*/ 16 h 116"/>
                <a:gd name="T74" fmla="*/ 50 w 119"/>
                <a:gd name="T75" fmla="*/ 14 h 116"/>
                <a:gd name="T76" fmla="*/ 48 w 119"/>
                <a:gd name="T77" fmla="*/ 11 h 116"/>
                <a:gd name="T78" fmla="*/ 38 w 119"/>
                <a:gd name="T79" fmla="*/ 9 h 116"/>
                <a:gd name="T80" fmla="*/ 31 w 119"/>
                <a:gd name="T81" fmla="*/ 9 h 116"/>
                <a:gd name="T82" fmla="*/ 33 w 119"/>
                <a:gd name="T83" fmla="*/ 14 h 116"/>
                <a:gd name="T84" fmla="*/ 31 w 119"/>
                <a:gd name="T85" fmla="*/ 1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16">
                  <a:moveTo>
                    <a:pt x="29" y="21"/>
                  </a:moveTo>
                  <a:lnTo>
                    <a:pt x="29" y="28"/>
                  </a:lnTo>
                  <a:lnTo>
                    <a:pt x="29" y="35"/>
                  </a:lnTo>
                  <a:lnTo>
                    <a:pt x="26" y="40"/>
                  </a:lnTo>
                  <a:lnTo>
                    <a:pt x="29" y="42"/>
                  </a:lnTo>
                  <a:lnTo>
                    <a:pt x="31" y="45"/>
                  </a:lnTo>
                  <a:lnTo>
                    <a:pt x="33" y="47"/>
                  </a:lnTo>
                  <a:lnTo>
                    <a:pt x="33" y="49"/>
                  </a:lnTo>
                  <a:lnTo>
                    <a:pt x="22" y="64"/>
                  </a:lnTo>
                  <a:lnTo>
                    <a:pt x="17" y="71"/>
                  </a:lnTo>
                  <a:lnTo>
                    <a:pt x="14" y="73"/>
                  </a:lnTo>
                  <a:lnTo>
                    <a:pt x="7" y="87"/>
                  </a:lnTo>
                  <a:lnTo>
                    <a:pt x="5" y="90"/>
                  </a:lnTo>
                  <a:lnTo>
                    <a:pt x="5" y="97"/>
                  </a:lnTo>
                  <a:lnTo>
                    <a:pt x="5" y="104"/>
                  </a:lnTo>
                  <a:lnTo>
                    <a:pt x="0" y="111"/>
                  </a:lnTo>
                  <a:lnTo>
                    <a:pt x="3" y="116"/>
                  </a:lnTo>
                  <a:lnTo>
                    <a:pt x="0" y="116"/>
                  </a:lnTo>
                  <a:lnTo>
                    <a:pt x="3" y="116"/>
                  </a:lnTo>
                  <a:lnTo>
                    <a:pt x="5" y="116"/>
                  </a:lnTo>
                  <a:lnTo>
                    <a:pt x="10" y="113"/>
                  </a:lnTo>
                  <a:lnTo>
                    <a:pt x="12" y="116"/>
                  </a:lnTo>
                  <a:lnTo>
                    <a:pt x="12" y="116"/>
                  </a:lnTo>
                  <a:lnTo>
                    <a:pt x="14" y="116"/>
                  </a:lnTo>
                  <a:lnTo>
                    <a:pt x="17" y="116"/>
                  </a:lnTo>
                  <a:lnTo>
                    <a:pt x="17" y="111"/>
                  </a:lnTo>
                  <a:lnTo>
                    <a:pt x="22" y="111"/>
                  </a:lnTo>
                  <a:lnTo>
                    <a:pt x="22" y="113"/>
                  </a:lnTo>
                  <a:lnTo>
                    <a:pt x="22" y="111"/>
                  </a:lnTo>
                  <a:lnTo>
                    <a:pt x="24" y="111"/>
                  </a:lnTo>
                  <a:lnTo>
                    <a:pt x="26" y="108"/>
                  </a:lnTo>
                  <a:lnTo>
                    <a:pt x="43" y="108"/>
                  </a:lnTo>
                  <a:lnTo>
                    <a:pt x="43" y="108"/>
                  </a:lnTo>
                  <a:lnTo>
                    <a:pt x="59" y="108"/>
                  </a:lnTo>
                  <a:lnTo>
                    <a:pt x="85" y="106"/>
                  </a:lnTo>
                  <a:lnTo>
                    <a:pt x="93" y="87"/>
                  </a:lnTo>
                  <a:lnTo>
                    <a:pt x="93" y="82"/>
                  </a:lnTo>
                  <a:lnTo>
                    <a:pt x="97" y="78"/>
                  </a:lnTo>
                  <a:lnTo>
                    <a:pt x="100" y="73"/>
                  </a:lnTo>
                  <a:lnTo>
                    <a:pt x="102" y="71"/>
                  </a:lnTo>
                  <a:lnTo>
                    <a:pt x="104" y="66"/>
                  </a:lnTo>
                  <a:lnTo>
                    <a:pt x="107" y="64"/>
                  </a:lnTo>
                  <a:lnTo>
                    <a:pt x="107" y="64"/>
                  </a:lnTo>
                  <a:lnTo>
                    <a:pt x="114" y="64"/>
                  </a:lnTo>
                  <a:lnTo>
                    <a:pt x="114" y="59"/>
                  </a:lnTo>
                  <a:lnTo>
                    <a:pt x="114" y="54"/>
                  </a:lnTo>
                  <a:lnTo>
                    <a:pt x="119" y="49"/>
                  </a:lnTo>
                  <a:lnTo>
                    <a:pt x="119" y="45"/>
                  </a:lnTo>
                  <a:lnTo>
                    <a:pt x="119" y="40"/>
                  </a:lnTo>
                  <a:lnTo>
                    <a:pt x="116" y="37"/>
                  </a:lnTo>
                  <a:lnTo>
                    <a:pt x="116" y="35"/>
                  </a:lnTo>
                  <a:lnTo>
                    <a:pt x="114" y="33"/>
                  </a:lnTo>
                  <a:lnTo>
                    <a:pt x="111" y="33"/>
                  </a:lnTo>
                  <a:lnTo>
                    <a:pt x="109" y="26"/>
                  </a:lnTo>
                  <a:lnTo>
                    <a:pt x="104" y="21"/>
                  </a:lnTo>
                  <a:lnTo>
                    <a:pt x="104" y="19"/>
                  </a:lnTo>
                  <a:lnTo>
                    <a:pt x="104" y="14"/>
                  </a:lnTo>
                  <a:lnTo>
                    <a:pt x="100" y="14"/>
                  </a:lnTo>
                  <a:lnTo>
                    <a:pt x="102" y="9"/>
                  </a:lnTo>
                  <a:lnTo>
                    <a:pt x="100" y="9"/>
                  </a:lnTo>
                  <a:lnTo>
                    <a:pt x="97" y="2"/>
                  </a:lnTo>
                  <a:lnTo>
                    <a:pt x="95" y="0"/>
                  </a:lnTo>
                  <a:lnTo>
                    <a:pt x="95" y="0"/>
                  </a:lnTo>
                  <a:lnTo>
                    <a:pt x="90" y="4"/>
                  </a:lnTo>
                  <a:lnTo>
                    <a:pt x="88" y="7"/>
                  </a:lnTo>
                  <a:lnTo>
                    <a:pt x="83" y="9"/>
                  </a:lnTo>
                  <a:lnTo>
                    <a:pt x="78" y="7"/>
                  </a:lnTo>
                  <a:lnTo>
                    <a:pt x="71" y="9"/>
                  </a:lnTo>
                  <a:lnTo>
                    <a:pt x="67" y="9"/>
                  </a:lnTo>
                  <a:lnTo>
                    <a:pt x="64" y="9"/>
                  </a:lnTo>
                  <a:lnTo>
                    <a:pt x="62" y="11"/>
                  </a:lnTo>
                  <a:lnTo>
                    <a:pt x="59" y="11"/>
                  </a:lnTo>
                  <a:lnTo>
                    <a:pt x="57" y="14"/>
                  </a:lnTo>
                  <a:lnTo>
                    <a:pt x="57" y="16"/>
                  </a:lnTo>
                  <a:lnTo>
                    <a:pt x="55" y="16"/>
                  </a:lnTo>
                  <a:lnTo>
                    <a:pt x="50" y="14"/>
                  </a:lnTo>
                  <a:lnTo>
                    <a:pt x="50" y="11"/>
                  </a:lnTo>
                  <a:lnTo>
                    <a:pt x="48" y="11"/>
                  </a:lnTo>
                  <a:lnTo>
                    <a:pt x="43" y="11"/>
                  </a:lnTo>
                  <a:lnTo>
                    <a:pt x="38" y="9"/>
                  </a:lnTo>
                  <a:lnTo>
                    <a:pt x="33" y="7"/>
                  </a:lnTo>
                  <a:lnTo>
                    <a:pt x="31" y="9"/>
                  </a:lnTo>
                  <a:lnTo>
                    <a:pt x="31" y="14"/>
                  </a:lnTo>
                  <a:lnTo>
                    <a:pt x="33" y="14"/>
                  </a:lnTo>
                  <a:lnTo>
                    <a:pt x="31" y="16"/>
                  </a:lnTo>
                  <a:lnTo>
                    <a:pt x="31" y="19"/>
                  </a:lnTo>
                  <a:lnTo>
                    <a:pt x="29" y="2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32" name="Freeform 936"/>
            <p:cNvSpPr>
              <a:spLocks/>
            </p:cNvSpPr>
            <p:nvPr/>
          </p:nvSpPr>
          <p:spPr bwMode="auto">
            <a:xfrm>
              <a:off x="6208232" y="4281712"/>
              <a:ext cx="215518" cy="143950"/>
            </a:xfrm>
            <a:custGeom>
              <a:avLst/>
              <a:gdLst>
                <a:gd name="T0" fmla="*/ 149 w 265"/>
                <a:gd name="T1" fmla="*/ 5 h 177"/>
                <a:gd name="T2" fmla="*/ 142 w 265"/>
                <a:gd name="T3" fmla="*/ 14 h 177"/>
                <a:gd name="T4" fmla="*/ 133 w 265"/>
                <a:gd name="T5" fmla="*/ 21 h 177"/>
                <a:gd name="T6" fmla="*/ 130 w 265"/>
                <a:gd name="T7" fmla="*/ 33 h 177"/>
                <a:gd name="T8" fmla="*/ 114 w 265"/>
                <a:gd name="T9" fmla="*/ 43 h 177"/>
                <a:gd name="T10" fmla="*/ 95 w 265"/>
                <a:gd name="T11" fmla="*/ 40 h 177"/>
                <a:gd name="T12" fmla="*/ 92 w 265"/>
                <a:gd name="T13" fmla="*/ 50 h 177"/>
                <a:gd name="T14" fmla="*/ 85 w 265"/>
                <a:gd name="T15" fmla="*/ 59 h 177"/>
                <a:gd name="T16" fmla="*/ 57 w 265"/>
                <a:gd name="T17" fmla="*/ 69 h 177"/>
                <a:gd name="T18" fmla="*/ 45 w 265"/>
                <a:gd name="T19" fmla="*/ 66 h 177"/>
                <a:gd name="T20" fmla="*/ 38 w 265"/>
                <a:gd name="T21" fmla="*/ 76 h 177"/>
                <a:gd name="T22" fmla="*/ 26 w 265"/>
                <a:gd name="T23" fmla="*/ 71 h 177"/>
                <a:gd name="T24" fmla="*/ 17 w 265"/>
                <a:gd name="T25" fmla="*/ 78 h 177"/>
                <a:gd name="T26" fmla="*/ 5 w 265"/>
                <a:gd name="T27" fmla="*/ 99 h 177"/>
                <a:gd name="T28" fmla="*/ 3 w 265"/>
                <a:gd name="T29" fmla="*/ 111 h 177"/>
                <a:gd name="T30" fmla="*/ 5 w 265"/>
                <a:gd name="T31" fmla="*/ 135 h 177"/>
                <a:gd name="T32" fmla="*/ 17 w 265"/>
                <a:gd name="T33" fmla="*/ 149 h 177"/>
                <a:gd name="T34" fmla="*/ 33 w 265"/>
                <a:gd name="T35" fmla="*/ 168 h 177"/>
                <a:gd name="T36" fmla="*/ 36 w 265"/>
                <a:gd name="T37" fmla="*/ 177 h 177"/>
                <a:gd name="T38" fmla="*/ 55 w 265"/>
                <a:gd name="T39" fmla="*/ 154 h 177"/>
                <a:gd name="T40" fmla="*/ 71 w 265"/>
                <a:gd name="T41" fmla="*/ 149 h 177"/>
                <a:gd name="T42" fmla="*/ 81 w 265"/>
                <a:gd name="T43" fmla="*/ 154 h 177"/>
                <a:gd name="T44" fmla="*/ 88 w 265"/>
                <a:gd name="T45" fmla="*/ 144 h 177"/>
                <a:gd name="T46" fmla="*/ 88 w 265"/>
                <a:gd name="T47" fmla="*/ 137 h 177"/>
                <a:gd name="T48" fmla="*/ 92 w 265"/>
                <a:gd name="T49" fmla="*/ 128 h 177"/>
                <a:gd name="T50" fmla="*/ 102 w 265"/>
                <a:gd name="T51" fmla="*/ 123 h 177"/>
                <a:gd name="T52" fmla="*/ 114 w 265"/>
                <a:gd name="T53" fmla="*/ 130 h 177"/>
                <a:gd name="T54" fmla="*/ 128 w 265"/>
                <a:gd name="T55" fmla="*/ 137 h 177"/>
                <a:gd name="T56" fmla="*/ 142 w 265"/>
                <a:gd name="T57" fmla="*/ 140 h 177"/>
                <a:gd name="T58" fmla="*/ 156 w 265"/>
                <a:gd name="T59" fmla="*/ 142 h 177"/>
                <a:gd name="T60" fmla="*/ 159 w 265"/>
                <a:gd name="T61" fmla="*/ 137 h 177"/>
                <a:gd name="T62" fmla="*/ 173 w 265"/>
                <a:gd name="T63" fmla="*/ 130 h 177"/>
                <a:gd name="T64" fmla="*/ 189 w 265"/>
                <a:gd name="T65" fmla="*/ 128 h 177"/>
                <a:gd name="T66" fmla="*/ 204 w 265"/>
                <a:gd name="T67" fmla="*/ 125 h 177"/>
                <a:gd name="T68" fmla="*/ 211 w 265"/>
                <a:gd name="T69" fmla="*/ 125 h 177"/>
                <a:gd name="T70" fmla="*/ 223 w 265"/>
                <a:gd name="T71" fmla="*/ 121 h 177"/>
                <a:gd name="T72" fmla="*/ 227 w 265"/>
                <a:gd name="T73" fmla="*/ 121 h 177"/>
                <a:gd name="T74" fmla="*/ 239 w 265"/>
                <a:gd name="T75" fmla="*/ 123 h 177"/>
                <a:gd name="T76" fmla="*/ 256 w 265"/>
                <a:gd name="T77" fmla="*/ 123 h 177"/>
                <a:gd name="T78" fmla="*/ 265 w 265"/>
                <a:gd name="T79" fmla="*/ 123 h 177"/>
                <a:gd name="T80" fmla="*/ 258 w 265"/>
                <a:gd name="T81" fmla="*/ 111 h 177"/>
                <a:gd name="T82" fmla="*/ 246 w 265"/>
                <a:gd name="T83" fmla="*/ 104 h 177"/>
                <a:gd name="T84" fmla="*/ 239 w 265"/>
                <a:gd name="T85" fmla="*/ 95 h 177"/>
                <a:gd name="T86" fmla="*/ 230 w 265"/>
                <a:gd name="T87" fmla="*/ 83 h 177"/>
                <a:gd name="T88" fmla="*/ 215 w 265"/>
                <a:gd name="T89" fmla="*/ 78 h 177"/>
                <a:gd name="T90" fmla="*/ 223 w 265"/>
                <a:gd name="T91" fmla="*/ 69 h 177"/>
                <a:gd name="T92" fmla="*/ 213 w 265"/>
                <a:gd name="T93" fmla="*/ 62 h 177"/>
                <a:gd name="T94" fmla="*/ 197 w 265"/>
                <a:gd name="T95" fmla="*/ 54 h 177"/>
                <a:gd name="T96" fmla="*/ 189 w 265"/>
                <a:gd name="T97" fmla="*/ 47 h 177"/>
                <a:gd name="T98" fmla="*/ 180 w 265"/>
                <a:gd name="T99" fmla="*/ 40 h 177"/>
                <a:gd name="T100" fmla="*/ 182 w 265"/>
                <a:gd name="T101" fmla="*/ 26 h 177"/>
                <a:gd name="T102" fmla="*/ 168 w 265"/>
                <a:gd name="T103" fmla="*/ 5 h 177"/>
                <a:gd name="T104" fmla="*/ 166 w 265"/>
                <a:gd name="T105"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5" h="177">
                  <a:moveTo>
                    <a:pt x="161" y="2"/>
                  </a:moveTo>
                  <a:lnTo>
                    <a:pt x="159" y="2"/>
                  </a:lnTo>
                  <a:lnTo>
                    <a:pt x="154" y="2"/>
                  </a:lnTo>
                  <a:lnTo>
                    <a:pt x="149" y="5"/>
                  </a:lnTo>
                  <a:lnTo>
                    <a:pt x="145" y="7"/>
                  </a:lnTo>
                  <a:lnTo>
                    <a:pt x="145" y="9"/>
                  </a:lnTo>
                  <a:lnTo>
                    <a:pt x="145" y="12"/>
                  </a:lnTo>
                  <a:lnTo>
                    <a:pt x="142" y="14"/>
                  </a:lnTo>
                  <a:lnTo>
                    <a:pt x="140" y="19"/>
                  </a:lnTo>
                  <a:lnTo>
                    <a:pt x="137" y="19"/>
                  </a:lnTo>
                  <a:lnTo>
                    <a:pt x="135" y="19"/>
                  </a:lnTo>
                  <a:lnTo>
                    <a:pt x="133" y="21"/>
                  </a:lnTo>
                  <a:lnTo>
                    <a:pt x="133" y="26"/>
                  </a:lnTo>
                  <a:lnTo>
                    <a:pt x="130" y="26"/>
                  </a:lnTo>
                  <a:lnTo>
                    <a:pt x="128" y="31"/>
                  </a:lnTo>
                  <a:lnTo>
                    <a:pt x="130" y="33"/>
                  </a:lnTo>
                  <a:lnTo>
                    <a:pt x="128" y="36"/>
                  </a:lnTo>
                  <a:lnTo>
                    <a:pt x="126" y="38"/>
                  </a:lnTo>
                  <a:lnTo>
                    <a:pt x="121" y="40"/>
                  </a:lnTo>
                  <a:lnTo>
                    <a:pt x="114" y="43"/>
                  </a:lnTo>
                  <a:lnTo>
                    <a:pt x="107" y="43"/>
                  </a:lnTo>
                  <a:lnTo>
                    <a:pt x="102" y="43"/>
                  </a:lnTo>
                  <a:lnTo>
                    <a:pt x="100" y="40"/>
                  </a:lnTo>
                  <a:lnTo>
                    <a:pt x="95" y="40"/>
                  </a:lnTo>
                  <a:lnTo>
                    <a:pt x="92" y="40"/>
                  </a:lnTo>
                  <a:lnTo>
                    <a:pt x="88" y="43"/>
                  </a:lnTo>
                  <a:lnTo>
                    <a:pt x="88" y="45"/>
                  </a:lnTo>
                  <a:lnTo>
                    <a:pt x="92" y="50"/>
                  </a:lnTo>
                  <a:lnTo>
                    <a:pt x="95" y="50"/>
                  </a:lnTo>
                  <a:lnTo>
                    <a:pt x="95" y="52"/>
                  </a:lnTo>
                  <a:lnTo>
                    <a:pt x="88" y="57"/>
                  </a:lnTo>
                  <a:lnTo>
                    <a:pt x="85" y="59"/>
                  </a:lnTo>
                  <a:lnTo>
                    <a:pt x="81" y="59"/>
                  </a:lnTo>
                  <a:lnTo>
                    <a:pt x="69" y="62"/>
                  </a:lnTo>
                  <a:lnTo>
                    <a:pt x="64" y="66"/>
                  </a:lnTo>
                  <a:lnTo>
                    <a:pt x="57" y="69"/>
                  </a:lnTo>
                  <a:lnTo>
                    <a:pt x="52" y="71"/>
                  </a:lnTo>
                  <a:lnTo>
                    <a:pt x="50" y="73"/>
                  </a:lnTo>
                  <a:lnTo>
                    <a:pt x="48" y="71"/>
                  </a:lnTo>
                  <a:lnTo>
                    <a:pt x="45" y="66"/>
                  </a:lnTo>
                  <a:lnTo>
                    <a:pt x="43" y="64"/>
                  </a:lnTo>
                  <a:lnTo>
                    <a:pt x="40" y="66"/>
                  </a:lnTo>
                  <a:lnTo>
                    <a:pt x="40" y="71"/>
                  </a:lnTo>
                  <a:lnTo>
                    <a:pt x="38" y="76"/>
                  </a:lnTo>
                  <a:lnTo>
                    <a:pt x="33" y="76"/>
                  </a:lnTo>
                  <a:lnTo>
                    <a:pt x="31" y="76"/>
                  </a:lnTo>
                  <a:lnTo>
                    <a:pt x="26" y="76"/>
                  </a:lnTo>
                  <a:lnTo>
                    <a:pt x="26" y="71"/>
                  </a:lnTo>
                  <a:lnTo>
                    <a:pt x="24" y="69"/>
                  </a:lnTo>
                  <a:lnTo>
                    <a:pt x="24" y="71"/>
                  </a:lnTo>
                  <a:lnTo>
                    <a:pt x="19" y="76"/>
                  </a:lnTo>
                  <a:lnTo>
                    <a:pt x="17" y="78"/>
                  </a:lnTo>
                  <a:lnTo>
                    <a:pt x="14" y="80"/>
                  </a:lnTo>
                  <a:lnTo>
                    <a:pt x="12" y="88"/>
                  </a:lnTo>
                  <a:lnTo>
                    <a:pt x="10" y="92"/>
                  </a:lnTo>
                  <a:lnTo>
                    <a:pt x="5" y="99"/>
                  </a:lnTo>
                  <a:lnTo>
                    <a:pt x="3" y="99"/>
                  </a:lnTo>
                  <a:lnTo>
                    <a:pt x="0" y="102"/>
                  </a:lnTo>
                  <a:lnTo>
                    <a:pt x="0" y="106"/>
                  </a:lnTo>
                  <a:lnTo>
                    <a:pt x="3" y="111"/>
                  </a:lnTo>
                  <a:lnTo>
                    <a:pt x="3" y="118"/>
                  </a:lnTo>
                  <a:lnTo>
                    <a:pt x="3" y="123"/>
                  </a:lnTo>
                  <a:lnTo>
                    <a:pt x="5" y="128"/>
                  </a:lnTo>
                  <a:lnTo>
                    <a:pt x="5" y="135"/>
                  </a:lnTo>
                  <a:lnTo>
                    <a:pt x="5" y="137"/>
                  </a:lnTo>
                  <a:lnTo>
                    <a:pt x="12" y="140"/>
                  </a:lnTo>
                  <a:lnTo>
                    <a:pt x="14" y="144"/>
                  </a:lnTo>
                  <a:lnTo>
                    <a:pt x="17" y="149"/>
                  </a:lnTo>
                  <a:lnTo>
                    <a:pt x="22" y="156"/>
                  </a:lnTo>
                  <a:lnTo>
                    <a:pt x="24" y="161"/>
                  </a:lnTo>
                  <a:lnTo>
                    <a:pt x="26" y="163"/>
                  </a:lnTo>
                  <a:lnTo>
                    <a:pt x="33" y="168"/>
                  </a:lnTo>
                  <a:lnTo>
                    <a:pt x="33" y="173"/>
                  </a:lnTo>
                  <a:lnTo>
                    <a:pt x="33" y="175"/>
                  </a:lnTo>
                  <a:lnTo>
                    <a:pt x="36" y="177"/>
                  </a:lnTo>
                  <a:lnTo>
                    <a:pt x="36" y="177"/>
                  </a:lnTo>
                  <a:lnTo>
                    <a:pt x="45" y="163"/>
                  </a:lnTo>
                  <a:lnTo>
                    <a:pt x="50" y="159"/>
                  </a:lnTo>
                  <a:lnTo>
                    <a:pt x="52" y="156"/>
                  </a:lnTo>
                  <a:lnTo>
                    <a:pt x="55" y="154"/>
                  </a:lnTo>
                  <a:lnTo>
                    <a:pt x="64" y="151"/>
                  </a:lnTo>
                  <a:lnTo>
                    <a:pt x="66" y="151"/>
                  </a:lnTo>
                  <a:lnTo>
                    <a:pt x="69" y="149"/>
                  </a:lnTo>
                  <a:lnTo>
                    <a:pt x="71" y="149"/>
                  </a:lnTo>
                  <a:lnTo>
                    <a:pt x="74" y="149"/>
                  </a:lnTo>
                  <a:lnTo>
                    <a:pt x="76" y="151"/>
                  </a:lnTo>
                  <a:lnTo>
                    <a:pt x="81" y="154"/>
                  </a:lnTo>
                  <a:lnTo>
                    <a:pt x="81" y="154"/>
                  </a:lnTo>
                  <a:lnTo>
                    <a:pt x="83" y="151"/>
                  </a:lnTo>
                  <a:lnTo>
                    <a:pt x="85" y="149"/>
                  </a:lnTo>
                  <a:lnTo>
                    <a:pt x="85" y="147"/>
                  </a:lnTo>
                  <a:lnTo>
                    <a:pt x="88" y="144"/>
                  </a:lnTo>
                  <a:lnTo>
                    <a:pt x="83" y="140"/>
                  </a:lnTo>
                  <a:lnTo>
                    <a:pt x="83" y="137"/>
                  </a:lnTo>
                  <a:lnTo>
                    <a:pt x="85" y="137"/>
                  </a:lnTo>
                  <a:lnTo>
                    <a:pt x="88" y="137"/>
                  </a:lnTo>
                  <a:lnTo>
                    <a:pt x="88" y="135"/>
                  </a:lnTo>
                  <a:lnTo>
                    <a:pt x="90" y="133"/>
                  </a:lnTo>
                  <a:lnTo>
                    <a:pt x="90" y="130"/>
                  </a:lnTo>
                  <a:lnTo>
                    <a:pt x="92" y="128"/>
                  </a:lnTo>
                  <a:lnTo>
                    <a:pt x="95" y="128"/>
                  </a:lnTo>
                  <a:lnTo>
                    <a:pt x="97" y="125"/>
                  </a:lnTo>
                  <a:lnTo>
                    <a:pt x="100" y="125"/>
                  </a:lnTo>
                  <a:lnTo>
                    <a:pt x="102" y="123"/>
                  </a:lnTo>
                  <a:lnTo>
                    <a:pt x="104" y="123"/>
                  </a:lnTo>
                  <a:lnTo>
                    <a:pt x="107" y="125"/>
                  </a:lnTo>
                  <a:lnTo>
                    <a:pt x="109" y="125"/>
                  </a:lnTo>
                  <a:lnTo>
                    <a:pt x="114" y="130"/>
                  </a:lnTo>
                  <a:lnTo>
                    <a:pt x="118" y="133"/>
                  </a:lnTo>
                  <a:lnTo>
                    <a:pt x="123" y="137"/>
                  </a:lnTo>
                  <a:lnTo>
                    <a:pt x="123" y="137"/>
                  </a:lnTo>
                  <a:lnTo>
                    <a:pt x="128" y="137"/>
                  </a:lnTo>
                  <a:lnTo>
                    <a:pt x="133" y="140"/>
                  </a:lnTo>
                  <a:lnTo>
                    <a:pt x="137" y="140"/>
                  </a:lnTo>
                  <a:lnTo>
                    <a:pt x="140" y="140"/>
                  </a:lnTo>
                  <a:lnTo>
                    <a:pt x="142" y="140"/>
                  </a:lnTo>
                  <a:lnTo>
                    <a:pt x="147" y="140"/>
                  </a:lnTo>
                  <a:lnTo>
                    <a:pt x="149" y="142"/>
                  </a:lnTo>
                  <a:lnTo>
                    <a:pt x="154" y="142"/>
                  </a:lnTo>
                  <a:lnTo>
                    <a:pt x="156" y="142"/>
                  </a:lnTo>
                  <a:lnTo>
                    <a:pt x="161" y="142"/>
                  </a:lnTo>
                  <a:lnTo>
                    <a:pt x="161" y="140"/>
                  </a:lnTo>
                  <a:lnTo>
                    <a:pt x="159" y="140"/>
                  </a:lnTo>
                  <a:lnTo>
                    <a:pt x="159" y="137"/>
                  </a:lnTo>
                  <a:lnTo>
                    <a:pt x="163" y="133"/>
                  </a:lnTo>
                  <a:lnTo>
                    <a:pt x="166" y="130"/>
                  </a:lnTo>
                  <a:lnTo>
                    <a:pt x="171" y="130"/>
                  </a:lnTo>
                  <a:lnTo>
                    <a:pt x="173" y="130"/>
                  </a:lnTo>
                  <a:lnTo>
                    <a:pt x="175" y="133"/>
                  </a:lnTo>
                  <a:lnTo>
                    <a:pt x="178" y="133"/>
                  </a:lnTo>
                  <a:lnTo>
                    <a:pt x="187" y="130"/>
                  </a:lnTo>
                  <a:lnTo>
                    <a:pt x="189" y="128"/>
                  </a:lnTo>
                  <a:lnTo>
                    <a:pt x="192" y="128"/>
                  </a:lnTo>
                  <a:lnTo>
                    <a:pt x="199" y="123"/>
                  </a:lnTo>
                  <a:lnTo>
                    <a:pt x="204" y="123"/>
                  </a:lnTo>
                  <a:lnTo>
                    <a:pt x="204" y="125"/>
                  </a:lnTo>
                  <a:lnTo>
                    <a:pt x="204" y="125"/>
                  </a:lnTo>
                  <a:lnTo>
                    <a:pt x="206" y="128"/>
                  </a:lnTo>
                  <a:lnTo>
                    <a:pt x="208" y="128"/>
                  </a:lnTo>
                  <a:lnTo>
                    <a:pt x="211" y="125"/>
                  </a:lnTo>
                  <a:lnTo>
                    <a:pt x="215" y="125"/>
                  </a:lnTo>
                  <a:lnTo>
                    <a:pt x="218" y="125"/>
                  </a:lnTo>
                  <a:lnTo>
                    <a:pt x="220" y="125"/>
                  </a:lnTo>
                  <a:lnTo>
                    <a:pt x="223" y="121"/>
                  </a:lnTo>
                  <a:lnTo>
                    <a:pt x="223" y="121"/>
                  </a:lnTo>
                  <a:lnTo>
                    <a:pt x="223" y="118"/>
                  </a:lnTo>
                  <a:lnTo>
                    <a:pt x="225" y="118"/>
                  </a:lnTo>
                  <a:lnTo>
                    <a:pt x="227" y="121"/>
                  </a:lnTo>
                  <a:lnTo>
                    <a:pt x="232" y="121"/>
                  </a:lnTo>
                  <a:lnTo>
                    <a:pt x="234" y="121"/>
                  </a:lnTo>
                  <a:lnTo>
                    <a:pt x="234" y="121"/>
                  </a:lnTo>
                  <a:lnTo>
                    <a:pt x="239" y="123"/>
                  </a:lnTo>
                  <a:lnTo>
                    <a:pt x="241" y="125"/>
                  </a:lnTo>
                  <a:lnTo>
                    <a:pt x="249" y="125"/>
                  </a:lnTo>
                  <a:lnTo>
                    <a:pt x="251" y="125"/>
                  </a:lnTo>
                  <a:lnTo>
                    <a:pt x="256" y="123"/>
                  </a:lnTo>
                  <a:lnTo>
                    <a:pt x="260" y="123"/>
                  </a:lnTo>
                  <a:lnTo>
                    <a:pt x="265" y="125"/>
                  </a:lnTo>
                  <a:lnTo>
                    <a:pt x="265" y="125"/>
                  </a:lnTo>
                  <a:lnTo>
                    <a:pt x="265" y="123"/>
                  </a:lnTo>
                  <a:lnTo>
                    <a:pt x="263" y="121"/>
                  </a:lnTo>
                  <a:lnTo>
                    <a:pt x="260" y="121"/>
                  </a:lnTo>
                  <a:lnTo>
                    <a:pt x="258" y="118"/>
                  </a:lnTo>
                  <a:lnTo>
                    <a:pt x="258" y="111"/>
                  </a:lnTo>
                  <a:lnTo>
                    <a:pt x="258" y="109"/>
                  </a:lnTo>
                  <a:lnTo>
                    <a:pt x="256" y="106"/>
                  </a:lnTo>
                  <a:lnTo>
                    <a:pt x="249" y="106"/>
                  </a:lnTo>
                  <a:lnTo>
                    <a:pt x="246" y="104"/>
                  </a:lnTo>
                  <a:lnTo>
                    <a:pt x="246" y="99"/>
                  </a:lnTo>
                  <a:lnTo>
                    <a:pt x="246" y="97"/>
                  </a:lnTo>
                  <a:lnTo>
                    <a:pt x="241" y="97"/>
                  </a:lnTo>
                  <a:lnTo>
                    <a:pt x="239" y="95"/>
                  </a:lnTo>
                  <a:lnTo>
                    <a:pt x="239" y="90"/>
                  </a:lnTo>
                  <a:lnTo>
                    <a:pt x="237" y="85"/>
                  </a:lnTo>
                  <a:lnTo>
                    <a:pt x="230" y="83"/>
                  </a:lnTo>
                  <a:lnTo>
                    <a:pt x="230" y="83"/>
                  </a:lnTo>
                  <a:lnTo>
                    <a:pt x="225" y="80"/>
                  </a:lnTo>
                  <a:lnTo>
                    <a:pt x="225" y="83"/>
                  </a:lnTo>
                  <a:lnTo>
                    <a:pt x="220" y="80"/>
                  </a:lnTo>
                  <a:lnTo>
                    <a:pt x="215" y="78"/>
                  </a:lnTo>
                  <a:lnTo>
                    <a:pt x="218" y="76"/>
                  </a:lnTo>
                  <a:lnTo>
                    <a:pt x="218" y="73"/>
                  </a:lnTo>
                  <a:lnTo>
                    <a:pt x="220" y="71"/>
                  </a:lnTo>
                  <a:lnTo>
                    <a:pt x="223" y="69"/>
                  </a:lnTo>
                  <a:lnTo>
                    <a:pt x="220" y="66"/>
                  </a:lnTo>
                  <a:lnTo>
                    <a:pt x="218" y="66"/>
                  </a:lnTo>
                  <a:lnTo>
                    <a:pt x="213" y="64"/>
                  </a:lnTo>
                  <a:lnTo>
                    <a:pt x="213" y="62"/>
                  </a:lnTo>
                  <a:lnTo>
                    <a:pt x="208" y="59"/>
                  </a:lnTo>
                  <a:lnTo>
                    <a:pt x="206" y="59"/>
                  </a:lnTo>
                  <a:lnTo>
                    <a:pt x="201" y="57"/>
                  </a:lnTo>
                  <a:lnTo>
                    <a:pt x="197" y="54"/>
                  </a:lnTo>
                  <a:lnTo>
                    <a:pt x="197" y="52"/>
                  </a:lnTo>
                  <a:lnTo>
                    <a:pt x="199" y="47"/>
                  </a:lnTo>
                  <a:lnTo>
                    <a:pt x="197" y="47"/>
                  </a:lnTo>
                  <a:lnTo>
                    <a:pt x="189" y="47"/>
                  </a:lnTo>
                  <a:lnTo>
                    <a:pt x="189" y="47"/>
                  </a:lnTo>
                  <a:lnTo>
                    <a:pt x="182" y="47"/>
                  </a:lnTo>
                  <a:lnTo>
                    <a:pt x="180" y="45"/>
                  </a:lnTo>
                  <a:lnTo>
                    <a:pt x="180" y="40"/>
                  </a:lnTo>
                  <a:lnTo>
                    <a:pt x="182" y="36"/>
                  </a:lnTo>
                  <a:lnTo>
                    <a:pt x="182" y="33"/>
                  </a:lnTo>
                  <a:lnTo>
                    <a:pt x="185" y="31"/>
                  </a:lnTo>
                  <a:lnTo>
                    <a:pt x="182" y="26"/>
                  </a:lnTo>
                  <a:lnTo>
                    <a:pt x="180" y="19"/>
                  </a:lnTo>
                  <a:lnTo>
                    <a:pt x="173" y="12"/>
                  </a:lnTo>
                  <a:lnTo>
                    <a:pt x="173" y="9"/>
                  </a:lnTo>
                  <a:lnTo>
                    <a:pt x="168" y="5"/>
                  </a:lnTo>
                  <a:lnTo>
                    <a:pt x="171" y="5"/>
                  </a:lnTo>
                  <a:lnTo>
                    <a:pt x="171" y="2"/>
                  </a:lnTo>
                  <a:lnTo>
                    <a:pt x="168" y="0"/>
                  </a:lnTo>
                  <a:lnTo>
                    <a:pt x="166" y="0"/>
                  </a:lnTo>
                  <a:lnTo>
                    <a:pt x="161"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33" name="Freeform 937"/>
            <p:cNvSpPr>
              <a:spLocks/>
            </p:cNvSpPr>
            <p:nvPr/>
          </p:nvSpPr>
          <p:spPr bwMode="auto">
            <a:xfrm>
              <a:off x="6119584" y="3897034"/>
              <a:ext cx="256182" cy="238289"/>
            </a:xfrm>
            <a:custGeom>
              <a:avLst/>
              <a:gdLst>
                <a:gd name="T0" fmla="*/ 41 w 315"/>
                <a:gd name="T1" fmla="*/ 12 h 293"/>
                <a:gd name="T2" fmla="*/ 24 w 315"/>
                <a:gd name="T3" fmla="*/ 26 h 293"/>
                <a:gd name="T4" fmla="*/ 22 w 315"/>
                <a:gd name="T5" fmla="*/ 33 h 293"/>
                <a:gd name="T6" fmla="*/ 12 w 315"/>
                <a:gd name="T7" fmla="*/ 35 h 293"/>
                <a:gd name="T8" fmla="*/ 12 w 315"/>
                <a:gd name="T9" fmla="*/ 40 h 293"/>
                <a:gd name="T10" fmla="*/ 15 w 315"/>
                <a:gd name="T11" fmla="*/ 52 h 293"/>
                <a:gd name="T12" fmla="*/ 15 w 315"/>
                <a:gd name="T13" fmla="*/ 54 h 293"/>
                <a:gd name="T14" fmla="*/ 10 w 315"/>
                <a:gd name="T15" fmla="*/ 59 h 293"/>
                <a:gd name="T16" fmla="*/ 5 w 315"/>
                <a:gd name="T17" fmla="*/ 64 h 293"/>
                <a:gd name="T18" fmla="*/ 3 w 315"/>
                <a:gd name="T19" fmla="*/ 64 h 293"/>
                <a:gd name="T20" fmla="*/ 3 w 315"/>
                <a:gd name="T21" fmla="*/ 71 h 293"/>
                <a:gd name="T22" fmla="*/ 8 w 315"/>
                <a:gd name="T23" fmla="*/ 78 h 293"/>
                <a:gd name="T24" fmla="*/ 8 w 315"/>
                <a:gd name="T25" fmla="*/ 99 h 293"/>
                <a:gd name="T26" fmla="*/ 8 w 315"/>
                <a:gd name="T27" fmla="*/ 111 h 293"/>
                <a:gd name="T28" fmla="*/ 8 w 315"/>
                <a:gd name="T29" fmla="*/ 127 h 293"/>
                <a:gd name="T30" fmla="*/ 10 w 315"/>
                <a:gd name="T31" fmla="*/ 135 h 293"/>
                <a:gd name="T32" fmla="*/ 8 w 315"/>
                <a:gd name="T33" fmla="*/ 144 h 293"/>
                <a:gd name="T34" fmla="*/ 3 w 315"/>
                <a:gd name="T35" fmla="*/ 151 h 293"/>
                <a:gd name="T36" fmla="*/ 3 w 315"/>
                <a:gd name="T37" fmla="*/ 156 h 293"/>
                <a:gd name="T38" fmla="*/ 12 w 315"/>
                <a:gd name="T39" fmla="*/ 170 h 293"/>
                <a:gd name="T40" fmla="*/ 15 w 315"/>
                <a:gd name="T41" fmla="*/ 175 h 293"/>
                <a:gd name="T42" fmla="*/ 15 w 315"/>
                <a:gd name="T43" fmla="*/ 184 h 293"/>
                <a:gd name="T44" fmla="*/ 17 w 315"/>
                <a:gd name="T45" fmla="*/ 189 h 293"/>
                <a:gd name="T46" fmla="*/ 29 w 315"/>
                <a:gd name="T47" fmla="*/ 191 h 293"/>
                <a:gd name="T48" fmla="*/ 38 w 315"/>
                <a:gd name="T49" fmla="*/ 196 h 293"/>
                <a:gd name="T50" fmla="*/ 45 w 315"/>
                <a:gd name="T51" fmla="*/ 208 h 293"/>
                <a:gd name="T52" fmla="*/ 50 w 315"/>
                <a:gd name="T53" fmla="*/ 213 h 293"/>
                <a:gd name="T54" fmla="*/ 88 w 315"/>
                <a:gd name="T55" fmla="*/ 225 h 293"/>
                <a:gd name="T56" fmla="*/ 109 w 315"/>
                <a:gd name="T57" fmla="*/ 220 h 293"/>
                <a:gd name="T58" fmla="*/ 296 w 315"/>
                <a:gd name="T59" fmla="*/ 293 h 293"/>
                <a:gd name="T60" fmla="*/ 296 w 315"/>
                <a:gd name="T61" fmla="*/ 293 h 293"/>
                <a:gd name="T62" fmla="*/ 315 w 315"/>
                <a:gd name="T63" fmla="*/ 284 h 293"/>
                <a:gd name="T64" fmla="*/ 306 w 315"/>
                <a:gd name="T65" fmla="*/ 73 h 293"/>
                <a:gd name="T66" fmla="*/ 306 w 315"/>
                <a:gd name="T67" fmla="*/ 61 h 293"/>
                <a:gd name="T68" fmla="*/ 308 w 315"/>
                <a:gd name="T69" fmla="*/ 49 h 293"/>
                <a:gd name="T70" fmla="*/ 308 w 315"/>
                <a:gd name="T71" fmla="*/ 35 h 293"/>
                <a:gd name="T72" fmla="*/ 308 w 315"/>
                <a:gd name="T73" fmla="*/ 26 h 293"/>
                <a:gd name="T74" fmla="*/ 301 w 315"/>
                <a:gd name="T75" fmla="*/ 23 h 293"/>
                <a:gd name="T76" fmla="*/ 282 w 315"/>
                <a:gd name="T77" fmla="*/ 21 h 293"/>
                <a:gd name="T78" fmla="*/ 275 w 315"/>
                <a:gd name="T79" fmla="*/ 19 h 293"/>
                <a:gd name="T80" fmla="*/ 265 w 315"/>
                <a:gd name="T81" fmla="*/ 14 h 293"/>
                <a:gd name="T82" fmla="*/ 268 w 315"/>
                <a:gd name="T83" fmla="*/ 12 h 293"/>
                <a:gd name="T84" fmla="*/ 254 w 315"/>
                <a:gd name="T85" fmla="*/ 7 h 293"/>
                <a:gd name="T86" fmla="*/ 246 w 315"/>
                <a:gd name="T87" fmla="*/ 4 h 293"/>
                <a:gd name="T88" fmla="*/ 239 w 315"/>
                <a:gd name="T89" fmla="*/ 4 h 293"/>
                <a:gd name="T90" fmla="*/ 232 w 315"/>
                <a:gd name="T91" fmla="*/ 7 h 293"/>
                <a:gd name="T92" fmla="*/ 213 w 315"/>
                <a:gd name="T93" fmla="*/ 12 h 293"/>
                <a:gd name="T94" fmla="*/ 206 w 315"/>
                <a:gd name="T95" fmla="*/ 23 h 293"/>
                <a:gd name="T96" fmla="*/ 204 w 315"/>
                <a:gd name="T97" fmla="*/ 35 h 293"/>
                <a:gd name="T98" fmla="*/ 209 w 315"/>
                <a:gd name="T99" fmla="*/ 49 h 293"/>
                <a:gd name="T100" fmla="*/ 201 w 315"/>
                <a:gd name="T101" fmla="*/ 59 h 293"/>
                <a:gd name="T102" fmla="*/ 194 w 315"/>
                <a:gd name="T103" fmla="*/ 66 h 293"/>
                <a:gd name="T104" fmla="*/ 183 w 315"/>
                <a:gd name="T105" fmla="*/ 64 h 293"/>
                <a:gd name="T106" fmla="*/ 168 w 315"/>
                <a:gd name="T107" fmla="*/ 54 h 293"/>
                <a:gd name="T108" fmla="*/ 142 w 315"/>
                <a:gd name="T109" fmla="*/ 42 h 293"/>
                <a:gd name="T110" fmla="*/ 135 w 315"/>
                <a:gd name="T111" fmla="*/ 42 h 293"/>
                <a:gd name="T112" fmla="*/ 121 w 315"/>
                <a:gd name="T113" fmla="*/ 40 h 293"/>
                <a:gd name="T114" fmla="*/ 114 w 315"/>
                <a:gd name="T115" fmla="*/ 21 h 293"/>
                <a:gd name="T116" fmla="*/ 95 w 315"/>
                <a:gd name="T117" fmla="*/ 12 h 293"/>
                <a:gd name="T118" fmla="*/ 79 w 315"/>
                <a:gd name="T119" fmla="*/ 7 h 293"/>
                <a:gd name="T120" fmla="*/ 57 w 315"/>
                <a:gd name="T121" fmla="*/ 7 h 293"/>
                <a:gd name="T122" fmla="*/ 43 w 315"/>
                <a:gd name="T123" fmla="*/ 2 h 293"/>
                <a:gd name="T124" fmla="*/ 38 w 315"/>
                <a:gd name="T125" fmla="*/ 2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5" h="293">
                  <a:moveTo>
                    <a:pt x="38" y="9"/>
                  </a:moveTo>
                  <a:lnTo>
                    <a:pt x="41" y="12"/>
                  </a:lnTo>
                  <a:lnTo>
                    <a:pt x="36" y="19"/>
                  </a:lnTo>
                  <a:lnTo>
                    <a:pt x="24" y="26"/>
                  </a:lnTo>
                  <a:lnTo>
                    <a:pt x="24" y="28"/>
                  </a:lnTo>
                  <a:lnTo>
                    <a:pt x="22" y="33"/>
                  </a:lnTo>
                  <a:lnTo>
                    <a:pt x="17" y="33"/>
                  </a:lnTo>
                  <a:lnTo>
                    <a:pt x="12" y="35"/>
                  </a:lnTo>
                  <a:lnTo>
                    <a:pt x="12" y="38"/>
                  </a:lnTo>
                  <a:lnTo>
                    <a:pt x="12" y="40"/>
                  </a:lnTo>
                  <a:lnTo>
                    <a:pt x="15" y="47"/>
                  </a:lnTo>
                  <a:lnTo>
                    <a:pt x="15" y="52"/>
                  </a:lnTo>
                  <a:lnTo>
                    <a:pt x="15" y="52"/>
                  </a:lnTo>
                  <a:lnTo>
                    <a:pt x="15" y="54"/>
                  </a:lnTo>
                  <a:lnTo>
                    <a:pt x="12" y="56"/>
                  </a:lnTo>
                  <a:lnTo>
                    <a:pt x="10" y="59"/>
                  </a:lnTo>
                  <a:lnTo>
                    <a:pt x="8" y="61"/>
                  </a:lnTo>
                  <a:lnTo>
                    <a:pt x="5" y="64"/>
                  </a:lnTo>
                  <a:lnTo>
                    <a:pt x="3" y="64"/>
                  </a:lnTo>
                  <a:lnTo>
                    <a:pt x="3" y="64"/>
                  </a:lnTo>
                  <a:lnTo>
                    <a:pt x="3" y="64"/>
                  </a:lnTo>
                  <a:lnTo>
                    <a:pt x="3" y="71"/>
                  </a:lnTo>
                  <a:lnTo>
                    <a:pt x="3" y="73"/>
                  </a:lnTo>
                  <a:lnTo>
                    <a:pt x="8" y="78"/>
                  </a:lnTo>
                  <a:lnTo>
                    <a:pt x="8" y="92"/>
                  </a:lnTo>
                  <a:lnTo>
                    <a:pt x="8" y="99"/>
                  </a:lnTo>
                  <a:lnTo>
                    <a:pt x="8" y="101"/>
                  </a:lnTo>
                  <a:lnTo>
                    <a:pt x="8" y="111"/>
                  </a:lnTo>
                  <a:lnTo>
                    <a:pt x="10" y="118"/>
                  </a:lnTo>
                  <a:lnTo>
                    <a:pt x="8" y="127"/>
                  </a:lnTo>
                  <a:lnTo>
                    <a:pt x="8" y="130"/>
                  </a:lnTo>
                  <a:lnTo>
                    <a:pt x="10" y="135"/>
                  </a:lnTo>
                  <a:lnTo>
                    <a:pt x="10" y="142"/>
                  </a:lnTo>
                  <a:lnTo>
                    <a:pt x="8" y="144"/>
                  </a:lnTo>
                  <a:lnTo>
                    <a:pt x="3" y="149"/>
                  </a:lnTo>
                  <a:lnTo>
                    <a:pt x="3" y="151"/>
                  </a:lnTo>
                  <a:lnTo>
                    <a:pt x="0" y="151"/>
                  </a:lnTo>
                  <a:lnTo>
                    <a:pt x="3" y="156"/>
                  </a:lnTo>
                  <a:lnTo>
                    <a:pt x="8" y="161"/>
                  </a:lnTo>
                  <a:lnTo>
                    <a:pt x="12" y="170"/>
                  </a:lnTo>
                  <a:lnTo>
                    <a:pt x="12" y="170"/>
                  </a:lnTo>
                  <a:lnTo>
                    <a:pt x="15" y="175"/>
                  </a:lnTo>
                  <a:lnTo>
                    <a:pt x="15" y="177"/>
                  </a:lnTo>
                  <a:lnTo>
                    <a:pt x="15" y="184"/>
                  </a:lnTo>
                  <a:lnTo>
                    <a:pt x="17" y="187"/>
                  </a:lnTo>
                  <a:lnTo>
                    <a:pt x="17" y="189"/>
                  </a:lnTo>
                  <a:lnTo>
                    <a:pt x="19" y="191"/>
                  </a:lnTo>
                  <a:lnTo>
                    <a:pt x="29" y="191"/>
                  </a:lnTo>
                  <a:lnTo>
                    <a:pt x="36" y="194"/>
                  </a:lnTo>
                  <a:lnTo>
                    <a:pt x="38" y="196"/>
                  </a:lnTo>
                  <a:lnTo>
                    <a:pt x="41" y="198"/>
                  </a:lnTo>
                  <a:lnTo>
                    <a:pt x="45" y="208"/>
                  </a:lnTo>
                  <a:lnTo>
                    <a:pt x="48" y="210"/>
                  </a:lnTo>
                  <a:lnTo>
                    <a:pt x="50" y="213"/>
                  </a:lnTo>
                  <a:lnTo>
                    <a:pt x="53" y="215"/>
                  </a:lnTo>
                  <a:lnTo>
                    <a:pt x="88" y="225"/>
                  </a:lnTo>
                  <a:lnTo>
                    <a:pt x="93" y="227"/>
                  </a:lnTo>
                  <a:lnTo>
                    <a:pt x="109" y="220"/>
                  </a:lnTo>
                  <a:lnTo>
                    <a:pt x="133" y="210"/>
                  </a:lnTo>
                  <a:lnTo>
                    <a:pt x="296" y="293"/>
                  </a:lnTo>
                  <a:lnTo>
                    <a:pt x="296" y="293"/>
                  </a:lnTo>
                  <a:lnTo>
                    <a:pt x="296" y="293"/>
                  </a:lnTo>
                  <a:lnTo>
                    <a:pt x="296" y="286"/>
                  </a:lnTo>
                  <a:lnTo>
                    <a:pt x="315" y="284"/>
                  </a:lnTo>
                  <a:lnTo>
                    <a:pt x="308" y="83"/>
                  </a:lnTo>
                  <a:lnTo>
                    <a:pt x="306" y="73"/>
                  </a:lnTo>
                  <a:lnTo>
                    <a:pt x="303" y="68"/>
                  </a:lnTo>
                  <a:lnTo>
                    <a:pt x="306" y="61"/>
                  </a:lnTo>
                  <a:lnTo>
                    <a:pt x="308" y="54"/>
                  </a:lnTo>
                  <a:lnTo>
                    <a:pt x="308" y="49"/>
                  </a:lnTo>
                  <a:lnTo>
                    <a:pt x="306" y="45"/>
                  </a:lnTo>
                  <a:lnTo>
                    <a:pt x="308" y="35"/>
                  </a:lnTo>
                  <a:lnTo>
                    <a:pt x="308" y="33"/>
                  </a:lnTo>
                  <a:lnTo>
                    <a:pt x="308" y="26"/>
                  </a:lnTo>
                  <a:lnTo>
                    <a:pt x="303" y="23"/>
                  </a:lnTo>
                  <a:lnTo>
                    <a:pt x="301" y="23"/>
                  </a:lnTo>
                  <a:lnTo>
                    <a:pt x="296" y="23"/>
                  </a:lnTo>
                  <a:lnTo>
                    <a:pt x="282" y="21"/>
                  </a:lnTo>
                  <a:lnTo>
                    <a:pt x="280" y="19"/>
                  </a:lnTo>
                  <a:lnTo>
                    <a:pt x="275" y="19"/>
                  </a:lnTo>
                  <a:lnTo>
                    <a:pt x="268" y="16"/>
                  </a:lnTo>
                  <a:lnTo>
                    <a:pt x="265" y="14"/>
                  </a:lnTo>
                  <a:lnTo>
                    <a:pt x="268" y="14"/>
                  </a:lnTo>
                  <a:lnTo>
                    <a:pt x="268" y="12"/>
                  </a:lnTo>
                  <a:lnTo>
                    <a:pt x="258" y="7"/>
                  </a:lnTo>
                  <a:lnTo>
                    <a:pt x="254" y="7"/>
                  </a:lnTo>
                  <a:lnTo>
                    <a:pt x="246" y="4"/>
                  </a:lnTo>
                  <a:lnTo>
                    <a:pt x="246" y="4"/>
                  </a:lnTo>
                  <a:lnTo>
                    <a:pt x="244" y="7"/>
                  </a:lnTo>
                  <a:lnTo>
                    <a:pt x="239" y="4"/>
                  </a:lnTo>
                  <a:lnTo>
                    <a:pt x="237" y="4"/>
                  </a:lnTo>
                  <a:lnTo>
                    <a:pt x="232" y="7"/>
                  </a:lnTo>
                  <a:lnTo>
                    <a:pt x="220" y="7"/>
                  </a:lnTo>
                  <a:lnTo>
                    <a:pt x="213" y="12"/>
                  </a:lnTo>
                  <a:lnTo>
                    <a:pt x="209" y="16"/>
                  </a:lnTo>
                  <a:lnTo>
                    <a:pt x="206" y="23"/>
                  </a:lnTo>
                  <a:lnTo>
                    <a:pt x="204" y="23"/>
                  </a:lnTo>
                  <a:lnTo>
                    <a:pt x="204" y="35"/>
                  </a:lnTo>
                  <a:lnTo>
                    <a:pt x="206" y="40"/>
                  </a:lnTo>
                  <a:lnTo>
                    <a:pt x="209" y="49"/>
                  </a:lnTo>
                  <a:lnTo>
                    <a:pt x="209" y="54"/>
                  </a:lnTo>
                  <a:lnTo>
                    <a:pt x="201" y="59"/>
                  </a:lnTo>
                  <a:lnTo>
                    <a:pt x="201" y="61"/>
                  </a:lnTo>
                  <a:lnTo>
                    <a:pt x="194" y="66"/>
                  </a:lnTo>
                  <a:lnTo>
                    <a:pt x="190" y="68"/>
                  </a:lnTo>
                  <a:lnTo>
                    <a:pt x="183" y="64"/>
                  </a:lnTo>
                  <a:lnTo>
                    <a:pt x="173" y="59"/>
                  </a:lnTo>
                  <a:lnTo>
                    <a:pt x="168" y="54"/>
                  </a:lnTo>
                  <a:lnTo>
                    <a:pt x="159" y="47"/>
                  </a:lnTo>
                  <a:lnTo>
                    <a:pt x="142" y="42"/>
                  </a:lnTo>
                  <a:lnTo>
                    <a:pt x="138" y="40"/>
                  </a:lnTo>
                  <a:lnTo>
                    <a:pt x="135" y="42"/>
                  </a:lnTo>
                  <a:lnTo>
                    <a:pt x="126" y="42"/>
                  </a:lnTo>
                  <a:lnTo>
                    <a:pt x="121" y="40"/>
                  </a:lnTo>
                  <a:lnTo>
                    <a:pt x="114" y="26"/>
                  </a:lnTo>
                  <a:lnTo>
                    <a:pt x="114" y="21"/>
                  </a:lnTo>
                  <a:lnTo>
                    <a:pt x="109" y="14"/>
                  </a:lnTo>
                  <a:lnTo>
                    <a:pt x="95" y="12"/>
                  </a:lnTo>
                  <a:lnTo>
                    <a:pt x="88" y="7"/>
                  </a:lnTo>
                  <a:lnTo>
                    <a:pt x="79" y="7"/>
                  </a:lnTo>
                  <a:lnTo>
                    <a:pt x="71" y="4"/>
                  </a:lnTo>
                  <a:lnTo>
                    <a:pt x="57" y="7"/>
                  </a:lnTo>
                  <a:lnTo>
                    <a:pt x="48" y="4"/>
                  </a:lnTo>
                  <a:lnTo>
                    <a:pt x="43" y="2"/>
                  </a:lnTo>
                  <a:lnTo>
                    <a:pt x="38" y="0"/>
                  </a:lnTo>
                  <a:lnTo>
                    <a:pt x="38" y="2"/>
                  </a:lnTo>
                  <a:lnTo>
                    <a:pt x="38"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34" name="Freeform 938"/>
            <p:cNvSpPr>
              <a:spLocks/>
            </p:cNvSpPr>
            <p:nvPr/>
          </p:nvSpPr>
          <p:spPr bwMode="auto">
            <a:xfrm>
              <a:off x="6087053" y="3819773"/>
              <a:ext cx="65876" cy="129310"/>
            </a:xfrm>
            <a:custGeom>
              <a:avLst/>
              <a:gdLst>
                <a:gd name="T0" fmla="*/ 19 w 81"/>
                <a:gd name="T1" fmla="*/ 21 h 159"/>
                <a:gd name="T2" fmla="*/ 14 w 81"/>
                <a:gd name="T3" fmla="*/ 38 h 159"/>
                <a:gd name="T4" fmla="*/ 19 w 81"/>
                <a:gd name="T5" fmla="*/ 45 h 159"/>
                <a:gd name="T6" fmla="*/ 17 w 81"/>
                <a:gd name="T7" fmla="*/ 47 h 159"/>
                <a:gd name="T8" fmla="*/ 19 w 81"/>
                <a:gd name="T9" fmla="*/ 54 h 159"/>
                <a:gd name="T10" fmla="*/ 14 w 81"/>
                <a:gd name="T11" fmla="*/ 64 h 159"/>
                <a:gd name="T12" fmla="*/ 12 w 81"/>
                <a:gd name="T13" fmla="*/ 69 h 159"/>
                <a:gd name="T14" fmla="*/ 3 w 81"/>
                <a:gd name="T15" fmla="*/ 73 h 159"/>
                <a:gd name="T16" fmla="*/ 3 w 81"/>
                <a:gd name="T17" fmla="*/ 85 h 159"/>
                <a:gd name="T18" fmla="*/ 5 w 81"/>
                <a:gd name="T19" fmla="*/ 92 h 159"/>
                <a:gd name="T20" fmla="*/ 10 w 81"/>
                <a:gd name="T21" fmla="*/ 97 h 159"/>
                <a:gd name="T22" fmla="*/ 17 w 81"/>
                <a:gd name="T23" fmla="*/ 107 h 159"/>
                <a:gd name="T24" fmla="*/ 22 w 81"/>
                <a:gd name="T25" fmla="*/ 111 h 159"/>
                <a:gd name="T26" fmla="*/ 31 w 81"/>
                <a:gd name="T27" fmla="*/ 118 h 159"/>
                <a:gd name="T28" fmla="*/ 45 w 81"/>
                <a:gd name="T29" fmla="*/ 159 h 159"/>
                <a:gd name="T30" fmla="*/ 50 w 81"/>
                <a:gd name="T31" fmla="*/ 154 h 159"/>
                <a:gd name="T32" fmla="*/ 55 w 81"/>
                <a:gd name="T33" fmla="*/ 149 h 159"/>
                <a:gd name="T34" fmla="*/ 55 w 81"/>
                <a:gd name="T35" fmla="*/ 147 h 159"/>
                <a:gd name="T36" fmla="*/ 52 w 81"/>
                <a:gd name="T37" fmla="*/ 135 h 159"/>
                <a:gd name="T38" fmla="*/ 52 w 81"/>
                <a:gd name="T39" fmla="*/ 130 h 159"/>
                <a:gd name="T40" fmla="*/ 62 w 81"/>
                <a:gd name="T41" fmla="*/ 128 h 159"/>
                <a:gd name="T42" fmla="*/ 64 w 81"/>
                <a:gd name="T43" fmla="*/ 121 h 159"/>
                <a:gd name="T44" fmla="*/ 81 w 81"/>
                <a:gd name="T45" fmla="*/ 107 h 159"/>
                <a:gd name="T46" fmla="*/ 78 w 81"/>
                <a:gd name="T47" fmla="*/ 97 h 159"/>
                <a:gd name="T48" fmla="*/ 76 w 81"/>
                <a:gd name="T49" fmla="*/ 95 h 159"/>
                <a:gd name="T50" fmla="*/ 69 w 81"/>
                <a:gd name="T51" fmla="*/ 90 h 159"/>
                <a:gd name="T52" fmla="*/ 66 w 81"/>
                <a:gd name="T53" fmla="*/ 85 h 159"/>
                <a:gd name="T54" fmla="*/ 66 w 81"/>
                <a:gd name="T55" fmla="*/ 88 h 159"/>
                <a:gd name="T56" fmla="*/ 62 w 81"/>
                <a:gd name="T57" fmla="*/ 88 h 159"/>
                <a:gd name="T58" fmla="*/ 57 w 81"/>
                <a:gd name="T59" fmla="*/ 85 h 159"/>
                <a:gd name="T60" fmla="*/ 48 w 81"/>
                <a:gd name="T61" fmla="*/ 73 h 159"/>
                <a:gd name="T62" fmla="*/ 59 w 81"/>
                <a:gd name="T63" fmla="*/ 62 h 159"/>
                <a:gd name="T64" fmla="*/ 66 w 81"/>
                <a:gd name="T65" fmla="*/ 54 h 159"/>
                <a:gd name="T66" fmla="*/ 69 w 81"/>
                <a:gd name="T67" fmla="*/ 50 h 159"/>
                <a:gd name="T68" fmla="*/ 66 w 81"/>
                <a:gd name="T69" fmla="*/ 45 h 159"/>
                <a:gd name="T70" fmla="*/ 59 w 81"/>
                <a:gd name="T71" fmla="*/ 36 h 159"/>
                <a:gd name="T72" fmla="*/ 55 w 81"/>
                <a:gd name="T73" fmla="*/ 24 h 159"/>
                <a:gd name="T74" fmla="*/ 62 w 81"/>
                <a:gd name="T75" fmla="*/ 17 h 159"/>
                <a:gd name="T76" fmla="*/ 64 w 81"/>
                <a:gd name="T77" fmla="*/ 7 h 159"/>
                <a:gd name="T78" fmla="*/ 55 w 81"/>
                <a:gd name="T79" fmla="*/ 12 h 159"/>
                <a:gd name="T80" fmla="*/ 52 w 81"/>
                <a:gd name="T81" fmla="*/ 14 h 159"/>
                <a:gd name="T82" fmla="*/ 45 w 81"/>
                <a:gd name="T83" fmla="*/ 5 h 159"/>
                <a:gd name="T84" fmla="*/ 45 w 81"/>
                <a:gd name="T85" fmla="*/ 0 h 159"/>
                <a:gd name="T86" fmla="*/ 40 w 81"/>
                <a:gd name="T87" fmla="*/ 2 h 159"/>
                <a:gd name="T88" fmla="*/ 31 w 81"/>
                <a:gd name="T89" fmla="*/ 2 h 159"/>
                <a:gd name="T90" fmla="*/ 19 w 81"/>
                <a:gd name="T91" fmla="*/ 10 h 159"/>
                <a:gd name="T92" fmla="*/ 19 w 81"/>
                <a:gd name="T93" fmla="*/ 1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 h="159">
                  <a:moveTo>
                    <a:pt x="19" y="14"/>
                  </a:moveTo>
                  <a:lnTo>
                    <a:pt x="19" y="21"/>
                  </a:lnTo>
                  <a:lnTo>
                    <a:pt x="19" y="28"/>
                  </a:lnTo>
                  <a:lnTo>
                    <a:pt x="14" y="38"/>
                  </a:lnTo>
                  <a:lnTo>
                    <a:pt x="17" y="43"/>
                  </a:lnTo>
                  <a:lnTo>
                    <a:pt x="19" y="45"/>
                  </a:lnTo>
                  <a:lnTo>
                    <a:pt x="19" y="47"/>
                  </a:lnTo>
                  <a:lnTo>
                    <a:pt x="17" y="47"/>
                  </a:lnTo>
                  <a:lnTo>
                    <a:pt x="17" y="52"/>
                  </a:lnTo>
                  <a:lnTo>
                    <a:pt x="19" y="54"/>
                  </a:lnTo>
                  <a:lnTo>
                    <a:pt x="17" y="57"/>
                  </a:lnTo>
                  <a:lnTo>
                    <a:pt x="14" y="64"/>
                  </a:lnTo>
                  <a:lnTo>
                    <a:pt x="12" y="66"/>
                  </a:lnTo>
                  <a:lnTo>
                    <a:pt x="12" y="69"/>
                  </a:lnTo>
                  <a:lnTo>
                    <a:pt x="7" y="69"/>
                  </a:lnTo>
                  <a:lnTo>
                    <a:pt x="3" y="73"/>
                  </a:lnTo>
                  <a:lnTo>
                    <a:pt x="0" y="83"/>
                  </a:lnTo>
                  <a:lnTo>
                    <a:pt x="3" y="85"/>
                  </a:lnTo>
                  <a:lnTo>
                    <a:pt x="5" y="90"/>
                  </a:lnTo>
                  <a:lnTo>
                    <a:pt x="5" y="92"/>
                  </a:lnTo>
                  <a:lnTo>
                    <a:pt x="7" y="97"/>
                  </a:lnTo>
                  <a:lnTo>
                    <a:pt x="10" y="97"/>
                  </a:lnTo>
                  <a:lnTo>
                    <a:pt x="14" y="102"/>
                  </a:lnTo>
                  <a:lnTo>
                    <a:pt x="17" y="107"/>
                  </a:lnTo>
                  <a:lnTo>
                    <a:pt x="22" y="109"/>
                  </a:lnTo>
                  <a:lnTo>
                    <a:pt x="22" y="111"/>
                  </a:lnTo>
                  <a:lnTo>
                    <a:pt x="26" y="111"/>
                  </a:lnTo>
                  <a:lnTo>
                    <a:pt x="31" y="118"/>
                  </a:lnTo>
                  <a:lnTo>
                    <a:pt x="43" y="159"/>
                  </a:lnTo>
                  <a:lnTo>
                    <a:pt x="45" y="159"/>
                  </a:lnTo>
                  <a:lnTo>
                    <a:pt x="48" y="156"/>
                  </a:lnTo>
                  <a:lnTo>
                    <a:pt x="50" y="154"/>
                  </a:lnTo>
                  <a:lnTo>
                    <a:pt x="52" y="151"/>
                  </a:lnTo>
                  <a:lnTo>
                    <a:pt x="55" y="149"/>
                  </a:lnTo>
                  <a:lnTo>
                    <a:pt x="55" y="147"/>
                  </a:lnTo>
                  <a:lnTo>
                    <a:pt x="55" y="147"/>
                  </a:lnTo>
                  <a:lnTo>
                    <a:pt x="55" y="142"/>
                  </a:lnTo>
                  <a:lnTo>
                    <a:pt x="52" y="135"/>
                  </a:lnTo>
                  <a:lnTo>
                    <a:pt x="52" y="133"/>
                  </a:lnTo>
                  <a:lnTo>
                    <a:pt x="52" y="130"/>
                  </a:lnTo>
                  <a:lnTo>
                    <a:pt x="57" y="128"/>
                  </a:lnTo>
                  <a:lnTo>
                    <a:pt x="62" y="128"/>
                  </a:lnTo>
                  <a:lnTo>
                    <a:pt x="64" y="123"/>
                  </a:lnTo>
                  <a:lnTo>
                    <a:pt x="64" y="121"/>
                  </a:lnTo>
                  <a:lnTo>
                    <a:pt x="76" y="114"/>
                  </a:lnTo>
                  <a:lnTo>
                    <a:pt x="81" y="107"/>
                  </a:lnTo>
                  <a:lnTo>
                    <a:pt x="78" y="104"/>
                  </a:lnTo>
                  <a:lnTo>
                    <a:pt x="78" y="97"/>
                  </a:lnTo>
                  <a:lnTo>
                    <a:pt x="78" y="95"/>
                  </a:lnTo>
                  <a:lnTo>
                    <a:pt x="76" y="95"/>
                  </a:lnTo>
                  <a:lnTo>
                    <a:pt x="71" y="92"/>
                  </a:lnTo>
                  <a:lnTo>
                    <a:pt x="69" y="90"/>
                  </a:lnTo>
                  <a:lnTo>
                    <a:pt x="69" y="85"/>
                  </a:lnTo>
                  <a:lnTo>
                    <a:pt x="66" y="85"/>
                  </a:lnTo>
                  <a:lnTo>
                    <a:pt x="64" y="85"/>
                  </a:lnTo>
                  <a:lnTo>
                    <a:pt x="66" y="88"/>
                  </a:lnTo>
                  <a:lnTo>
                    <a:pt x="64" y="88"/>
                  </a:lnTo>
                  <a:lnTo>
                    <a:pt x="62" y="88"/>
                  </a:lnTo>
                  <a:lnTo>
                    <a:pt x="59" y="83"/>
                  </a:lnTo>
                  <a:lnTo>
                    <a:pt x="57" y="85"/>
                  </a:lnTo>
                  <a:lnTo>
                    <a:pt x="50" y="80"/>
                  </a:lnTo>
                  <a:lnTo>
                    <a:pt x="48" y="73"/>
                  </a:lnTo>
                  <a:lnTo>
                    <a:pt x="50" y="69"/>
                  </a:lnTo>
                  <a:lnTo>
                    <a:pt x="59" y="62"/>
                  </a:lnTo>
                  <a:lnTo>
                    <a:pt x="66" y="54"/>
                  </a:lnTo>
                  <a:lnTo>
                    <a:pt x="66" y="54"/>
                  </a:lnTo>
                  <a:lnTo>
                    <a:pt x="66" y="52"/>
                  </a:lnTo>
                  <a:lnTo>
                    <a:pt x="69" y="50"/>
                  </a:lnTo>
                  <a:lnTo>
                    <a:pt x="66" y="45"/>
                  </a:lnTo>
                  <a:lnTo>
                    <a:pt x="66" y="45"/>
                  </a:lnTo>
                  <a:lnTo>
                    <a:pt x="66" y="38"/>
                  </a:lnTo>
                  <a:lnTo>
                    <a:pt x="59" y="36"/>
                  </a:lnTo>
                  <a:lnTo>
                    <a:pt x="55" y="28"/>
                  </a:lnTo>
                  <a:lnTo>
                    <a:pt x="55" y="24"/>
                  </a:lnTo>
                  <a:lnTo>
                    <a:pt x="59" y="21"/>
                  </a:lnTo>
                  <a:lnTo>
                    <a:pt x="62" y="17"/>
                  </a:lnTo>
                  <a:lnTo>
                    <a:pt x="64" y="12"/>
                  </a:lnTo>
                  <a:lnTo>
                    <a:pt x="64" y="7"/>
                  </a:lnTo>
                  <a:lnTo>
                    <a:pt x="62" y="5"/>
                  </a:lnTo>
                  <a:lnTo>
                    <a:pt x="55" y="12"/>
                  </a:lnTo>
                  <a:lnTo>
                    <a:pt x="52" y="14"/>
                  </a:lnTo>
                  <a:lnTo>
                    <a:pt x="52" y="14"/>
                  </a:lnTo>
                  <a:lnTo>
                    <a:pt x="48" y="7"/>
                  </a:lnTo>
                  <a:lnTo>
                    <a:pt x="45" y="5"/>
                  </a:lnTo>
                  <a:lnTo>
                    <a:pt x="48" y="2"/>
                  </a:lnTo>
                  <a:lnTo>
                    <a:pt x="45" y="0"/>
                  </a:lnTo>
                  <a:lnTo>
                    <a:pt x="40" y="0"/>
                  </a:lnTo>
                  <a:lnTo>
                    <a:pt x="40" y="2"/>
                  </a:lnTo>
                  <a:lnTo>
                    <a:pt x="38" y="0"/>
                  </a:lnTo>
                  <a:lnTo>
                    <a:pt x="31" y="2"/>
                  </a:lnTo>
                  <a:lnTo>
                    <a:pt x="24" y="5"/>
                  </a:lnTo>
                  <a:lnTo>
                    <a:pt x="19" y="10"/>
                  </a:lnTo>
                  <a:lnTo>
                    <a:pt x="19" y="10"/>
                  </a:lnTo>
                  <a:lnTo>
                    <a:pt x="19" y="12"/>
                  </a:lnTo>
                  <a:lnTo>
                    <a:pt x="19"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35" name="Freeform 939"/>
            <p:cNvSpPr>
              <a:spLocks/>
            </p:cNvSpPr>
            <p:nvPr/>
          </p:nvSpPr>
          <p:spPr bwMode="auto">
            <a:xfrm>
              <a:off x="6137476" y="3884835"/>
              <a:ext cx="3253" cy="2439"/>
            </a:xfrm>
            <a:custGeom>
              <a:avLst/>
              <a:gdLst>
                <a:gd name="T0" fmla="*/ 0 w 4"/>
                <a:gd name="T1" fmla="*/ 0 h 3"/>
                <a:gd name="T2" fmla="*/ 0 w 4"/>
                <a:gd name="T3" fmla="*/ 0 h 3"/>
                <a:gd name="T4" fmla="*/ 2 w 4"/>
                <a:gd name="T5" fmla="*/ 3 h 3"/>
                <a:gd name="T6" fmla="*/ 4 w 4"/>
                <a:gd name="T7" fmla="*/ 0 h 3"/>
                <a:gd name="T8" fmla="*/ 4 w 4"/>
                <a:gd name="T9" fmla="*/ 0 h 3"/>
                <a:gd name="T10" fmla="*/ 0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0" y="0"/>
                  </a:moveTo>
                  <a:lnTo>
                    <a:pt x="0" y="0"/>
                  </a:lnTo>
                  <a:lnTo>
                    <a:pt x="2" y="3"/>
                  </a:lnTo>
                  <a:lnTo>
                    <a:pt x="4" y="0"/>
                  </a:lnTo>
                  <a:lnTo>
                    <a:pt x="4"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36" name="Freeform 940"/>
            <p:cNvSpPr>
              <a:spLocks/>
            </p:cNvSpPr>
            <p:nvPr/>
          </p:nvSpPr>
          <p:spPr bwMode="auto">
            <a:xfrm>
              <a:off x="5831685" y="3823839"/>
              <a:ext cx="331003" cy="321243"/>
            </a:xfrm>
            <a:custGeom>
              <a:avLst/>
              <a:gdLst>
                <a:gd name="T0" fmla="*/ 137 w 407"/>
                <a:gd name="T1" fmla="*/ 57 h 395"/>
                <a:gd name="T2" fmla="*/ 137 w 407"/>
                <a:gd name="T3" fmla="*/ 73 h 395"/>
                <a:gd name="T4" fmla="*/ 144 w 407"/>
                <a:gd name="T5" fmla="*/ 97 h 395"/>
                <a:gd name="T6" fmla="*/ 149 w 407"/>
                <a:gd name="T7" fmla="*/ 104 h 395"/>
                <a:gd name="T8" fmla="*/ 151 w 407"/>
                <a:gd name="T9" fmla="*/ 111 h 395"/>
                <a:gd name="T10" fmla="*/ 125 w 407"/>
                <a:gd name="T11" fmla="*/ 116 h 395"/>
                <a:gd name="T12" fmla="*/ 111 w 407"/>
                <a:gd name="T13" fmla="*/ 128 h 395"/>
                <a:gd name="T14" fmla="*/ 109 w 407"/>
                <a:gd name="T15" fmla="*/ 144 h 395"/>
                <a:gd name="T16" fmla="*/ 54 w 407"/>
                <a:gd name="T17" fmla="*/ 175 h 395"/>
                <a:gd name="T18" fmla="*/ 35 w 407"/>
                <a:gd name="T19" fmla="*/ 177 h 395"/>
                <a:gd name="T20" fmla="*/ 14 w 407"/>
                <a:gd name="T21" fmla="*/ 184 h 395"/>
                <a:gd name="T22" fmla="*/ 0 w 407"/>
                <a:gd name="T23" fmla="*/ 213 h 395"/>
                <a:gd name="T24" fmla="*/ 0 w 407"/>
                <a:gd name="T25" fmla="*/ 220 h 395"/>
                <a:gd name="T26" fmla="*/ 73 w 407"/>
                <a:gd name="T27" fmla="*/ 270 h 395"/>
                <a:gd name="T28" fmla="*/ 213 w 407"/>
                <a:gd name="T29" fmla="*/ 371 h 395"/>
                <a:gd name="T30" fmla="*/ 229 w 407"/>
                <a:gd name="T31" fmla="*/ 376 h 395"/>
                <a:gd name="T32" fmla="*/ 239 w 407"/>
                <a:gd name="T33" fmla="*/ 386 h 395"/>
                <a:gd name="T34" fmla="*/ 243 w 407"/>
                <a:gd name="T35" fmla="*/ 395 h 395"/>
                <a:gd name="T36" fmla="*/ 260 w 407"/>
                <a:gd name="T37" fmla="*/ 393 h 395"/>
                <a:gd name="T38" fmla="*/ 407 w 407"/>
                <a:gd name="T39" fmla="*/ 305 h 395"/>
                <a:gd name="T40" fmla="*/ 402 w 407"/>
                <a:gd name="T41" fmla="*/ 300 h 395"/>
                <a:gd name="T42" fmla="*/ 392 w 407"/>
                <a:gd name="T43" fmla="*/ 286 h 395"/>
                <a:gd name="T44" fmla="*/ 373 w 407"/>
                <a:gd name="T45" fmla="*/ 281 h 395"/>
                <a:gd name="T46" fmla="*/ 369 w 407"/>
                <a:gd name="T47" fmla="*/ 274 h 395"/>
                <a:gd name="T48" fmla="*/ 366 w 407"/>
                <a:gd name="T49" fmla="*/ 260 h 395"/>
                <a:gd name="T50" fmla="*/ 357 w 407"/>
                <a:gd name="T51" fmla="*/ 246 h 395"/>
                <a:gd name="T52" fmla="*/ 357 w 407"/>
                <a:gd name="T53" fmla="*/ 239 h 395"/>
                <a:gd name="T54" fmla="*/ 364 w 407"/>
                <a:gd name="T55" fmla="*/ 225 h 395"/>
                <a:gd name="T56" fmla="*/ 364 w 407"/>
                <a:gd name="T57" fmla="*/ 208 h 395"/>
                <a:gd name="T58" fmla="*/ 362 w 407"/>
                <a:gd name="T59" fmla="*/ 189 h 395"/>
                <a:gd name="T60" fmla="*/ 357 w 407"/>
                <a:gd name="T61" fmla="*/ 163 h 395"/>
                <a:gd name="T62" fmla="*/ 357 w 407"/>
                <a:gd name="T63" fmla="*/ 154 h 395"/>
                <a:gd name="T64" fmla="*/ 340 w 407"/>
                <a:gd name="T65" fmla="*/ 106 h 395"/>
                <a:gd name="T66" fmla="*/ 331 w 407"/>
                <a:gd name="T67" fmla="*/ 102 h 395"/>
                <a:gd name="T68" fmla="*/ 321 w 407"/>
                <a:gd name="T69" fmla="*/ 92 h 395"/>
                <a:gd name="T70" fmla="*/ 317 w 407"/>
                <a:gd name="T71" fmla="*/ 80 h 395"/>
                <a:gd name="T72" fmla="*/ 321 w 407"/>
                <a:gd name="T73" fmla="*/ 64 h 395"/>
                <a:gd name="T74" fmla="*/ 328 w 407"/>
                <a:gd name="T75" fmla="*/ 59 h 395"/>
                <a:gd name="T76" fmla="*/ 331 w 407"/>
                <a:gd name="T77" fmla="*/ 47 h 395"/>
                <a:gd name="T78" fmla="*/ 333 w 407"/>
                <a:gd name="T79" fmla="*/ 40 h 395"/>
                <a:gd name="T80" fmla="*/ 333 w 407"/>
                <a:gd name="T81" fmla="*/ 23 h 395"/>
                <a:gd name="T82" fmla="*/ 333 w 407"/>
                <a:gd name="T83" fmla="*/ 7 h 395"/>
                <a:gd name="T84" fmla="*/ 326 w 407"/>
                <a:gd name="T85" fmla="*/ 5 h 395"/>
                <a:gd name="T86" fmla="*/ 310 w 407"/>
                <a:gd name="T87" fmla="*/ 2 h 395"/>
                <a:gd name="T88" fmla="*/ 300 w 407"/>
                <a:gd name="T89" fmla="*/ 7 h 395"/>
                <a:gd name="T90" fmla="*/ 291 w 407"/>
                <a:gd name="T91" fmla="*/ 0 h 395"/>
                <a:gd name="T92" fmla="*/ 281 w 407"/>
                <a:gd name="T93" fmla="*/ 5 h 395"/>
                <a:gd name="T94" fmla="*/ 274 w 407"/>
                <a:gd name="T95" fmla="*/ 7 h 395"/>
                <a:gd name="T96" fmla="*/ 262 w 407"/>
                <a:gd name="T97" fmla="*/ 7 h 395"/>
                <a:gd name="T98" fmla="*/ 250 w 407"/>
                <a:gd name="T99" fmla="*/ 7 h 395"/>
                <a:gd name="T100" fmla="*/ 239 w 407"/>
                <a:gd name="T101" fmla="*/ 5 h 395"/>
                <a:gd name="T102" fmla="*/ 232 w 407"/>
                <a:gd name="T103" fmla="*/ 9 h 395"/>
                <a:gd name="T104" fmla="*/ 217 w 407"/>
                <a:gd name="T105" fmla="*/ 12 h 395"/>
                <a:gd name="T106" fmla="*/ 201 w 407"/>
                <a:gd name="T107" fmla="*/ 12 h 395"/>
                <a:gd name="T108" fmla="*/ 182 w 407"/>
                <a:gd name="T109" fmla="*/ 19 h 395"/>
                <a:gd name="T110" fmla="*/ 172 w 407"/>
                <a:gd name="T111" fmla="*/ 26 h 395"/>
                <a:gd name="T112" fmla="*/ 168 w 407"/>
                <a:gd name="T113" fmla="*/ 28 h 395"/>
                <a:gd name="T114" fmla="*/ 161 w 407"/>
                <a:gd name="T115" fmla="*/ 31 h 395"/>
                <a:gd name="T116" fmla="*/ 149 w 407"/>
                <a:gd name="T117" fmla="*/ 35 h 395"/>
                <a:gd name="T118" fmla="*/ 137 w 407"/>
                <a:gd name="T119" fmla="*/ 45 h 395"/>
                <a:gd name="T120" fmla="*/ 135 w 407"/>
                <a:gd name="T121" fmla="*/ 4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7" h="395">
                  <a:moveTo>
                    <a:pt x="135" y="49"/>
                  </a:moveTo>
                  <a:lnTo>
                    <a:pt x="137" y="52"/>
                  </a:lnTo>
                  <a:lnTo>
                    <a:pt x="137" y="57"/>
                  </a:lnTo>
                  <a:lnTo>
                    <a:pt x="137" y="57"/>
                  </a:lnTo>
                  <a:lnTo>
                    <a:pt x="139" y="64"/>
                  </a:lnTo>
                  <a:lnTo>
                    <a:pt x="137" y="73"/>
                  </a:lnTo>
                  <a:lnTo>
                    <a:pt x="139" y="75"/>
                  </a:lnTo>
                  <a:lnTo>
                    <a:pt x="142" y="90"/>
                  </a:lnTo>
                  <a:lnTo>
                    <a:pt x="144" y="97"/>
                  </a:lnTo>
                  <a:lnTo>
                    <a:pt x="144" y="102"/>
                  </a:lnTo>
                  <a:lnTo>
                    <a:pt x="149" y="102"/>
                  </a:lnTo>
                  <a:lnTo>
                    <a:pt x="149" y="104"/>
                  </a:lnTo>
                  <a:lnTo>
                    <a:pt x="151" y="104"/>
                  </a:lnTo>
                  <a:lnTo>
                    <a:pt x="153" y="104"/>
                  </a:lnTo>
                  <a:lnTo>
                    <a:pt x="151" y="111"/>
                  </a:lnTo>
                  <a:lnTo>
                    <a:pt x="151" y="111"/>
                  </a:lnTo>
                  <a:lnTo>
                    <a:pt x="149" y="116"/>
                  </a:lnTo>
                  <a:lnTo>
                    <a:pt x="125" y="116"/>
                  </a:lnTo>
                  <a:lnTo>
                    <a:pt x="120" y="116"/>
                  </a:lnTo>
                  <a:lnTo>
                    <a:pt x="116" y="125"/>
                  </a:lnTo>
                  <a:lnTo>
                    <a:pt x="111" y="128"/>
                  </a:lnTo>
                  <a:lnTo>
                    <a:pt x="109" y="132"/>
                  </a:lnTo>
                  <a:lnTo>
                    <a:pt x="109" y="139"/>
                  </a:lnTo>
                  <a:lnTo>
                    <a:pt x="109" y="144"/>
                  </a:lnTo>
                  <a:lnTo>
                    <a:pt x="94" y="154"/>
                  </a:lnTo>
                  <a:lnTo>
                    <a:pt x="71" y="165"/>
                  </a:lnTo>
                  <a:lnTo>
                    <a:pt x="54" y="175"/>
                  </a:lnTo>
                  <a:lnTo>
                    <a:pt x="47" y="177"/>
                  </a:lnTo>
                  <a:lnTo>
                    <a:pt x="40" y="177"/>
                  </a:lnTo>
                  <a:lnTo>
                    <a:pt x="35" y="177"/>
                  </a:lnTo>
                  <a:lnTo>
                    <a:pt x="31" y="177"/>
                  </a:lnTo>
                  <a:lnTo>
                    <a:pt x="19" y="180"/>
                  </a:lnTo>
                  <a:lnTo>
                    <a:pt x="14" y="184"/>
                  </a:lnTo>
                  <a:lnTo>
                    <a:pt x="9" y="189"/>
                  </a:lnTo>
                  <a:lnTo>
                    <a:pt x="0" y="196"/>
                  </a:lnTo>
                  <a:lnTo>
                    <a:pt x="0" y="213"/>
                  </a:lnTo>
                  <a:lnTo>
                    <a:pt x="0" y="213"/>
                  </a:lnTo>
                  <a:lnTo>
                    <a:pt x="0" y="220"/>
                  </a:lnTo>
                  <a:lnTo>
                    <a:pt x="0" y="220"/>
                  </a:lnTo>
                  <a:lnTo>
                    <a:pt x="0" y="220"/>
                  </a:lnTo>
                  <a:lnTo>
                    <a:pt x="73" y="270"/>
                  </a:lnTo>
                  <a:lnTo>
                    <a:pt x="73" y="270"/>
                  </a:lnTo>
                  <a:lnTo>
                    <a:pt x="206" y="357"/>
                  </a:lnTo>
                  <a:lnTo>
                    <a:pt x="208" y="367"/>
                  </a:lnTo>
                  <a:lnTo>
                    <a:pt x="213" y="371"/>
                  </a:lnTo>
                  <a:lnTo>
                    <a:pt x="220" y="371"/>
                  </a:lnTo>
                  <a:lnTo>
                    <a:pt x="227" y="371"/>
                  </a:lnTo>
                  <a:lnTo>
                    <a:pt x="229" y="376"/>
                  </a:lnTo>
                  <a:lnTo>
                    <a:pt x="234" y="378"/>
                  </a:lnTo>
                  <a:lnTo>
                    <a:pt x="239" y="381"/>
                  </a:lnTo>
                  <a:lnTo>
                    <a:pt x="239" y="386"/>
                  </a:lnTo>
                  <a:lnTo>
                    <a:pt x="236" y="390"/>
                  </a:lnTo>
                  <a:lnTo>
                    <a:pt x="239" y="395"/>
                  </a:lnTo>
                  <a:lnTo>
                    <a:pt x="243" y="395"/>
                  </a:lnTo>
                  <a:lnTo>
                    <a:pt x="253" y="395"/>
                  </a:lnTo>
                  <a:lnTo>
                    <a:pt x="260" y="393"/>
                  </a:lnTo>
                  <a:lnTo>
                    <a:pt x="260" y="393"/>
                  </a:lnTo>
                  <a:lnTo>
                    <a:pt x="291" y="386"/>
                  </a:lnTo>
                  <a:lnTo>
                    <a:pt x="317" y="362"/>
                  </a:lnTo>
                  <a:lnTo>
                    <a:pt x="407" y="305"/>
                  </a:lnTo>
                  <a:lnTo>
                    <a:pt x="407" y="305"/>
                  </a:lnTo>
                  <a:lnTo>
                    <a:pt x="404" y="303"/>
                  </a:lnTo>
                  <a:lnTo>
                    <a:pt x="402" y="300"/>
                  </a:lnTo>
                  <a:lnTo>
                    <a:pt x="399" y="298"/>
                  </a:lnTo>
                  <a:lnTo>
                    <a:pt x="395" y="288"/>
                  </a:lnTo>
                  <a:lnTo>
                    <a:pt x="392" y="286"/>
                  </a:lnTo>
                  <a:lnTo>
                    <a:pt x="390" y="284"/>
                  </a:lnTo>
                  <a:lnTo>
                    <a:pt x="383" y="281"/>
                  </a:lnTo>
                  <a:lnTo>
                    <a:pt x="373" y="281"/>
                  </a:lnTo>
                  <a:lnTo>
                    <a:pt x="371" y="279"/>
                  </a:lnTo>
                  <a:lnTo>
                    <a:pt x="371" y="277"/>
                  </a:lnTo>
                  <a:lnTo>
                    <a:pt x="369" y="274"/>
                  </a:lnTo>
                  <a:lnTo>
                    <a:pt x="369" y="267"/>
                  </a:lnTo>
                  <a:lnTo>
                    <a:pt x="369" y="265"/>
                  </a:lnTo>
                  <a:lnTo>
                    <a:pt x="366" y="260"/>
                  </a:lnTo>
                  <a:lnTo>
                    <a:pt x="366" y="260"/>
                  </a:lnTo>
                  <a:lnTo>
                    <a:pt x="362" y="251"/>
                  </a:lnTo>
                  <a:lnTo>
                    <a:pt x="357" y="246"/>
                  </a:lnTo>
                  <a:lnTo>
                    <a:pt x="354" y="241"/>
                  </a:lnTo>
                  <a:lnTo>
                    <a:pt x="357" y="241"/>
                  </a:lnTo>
                  <a:lnTo>
                    <a:pt x="357" y="239"/>
                  </a:lnTo>
                  <a:lnTo>
                    <a:pt x="362" y="234"/>
                  </a:lnTo>
                  <a:lnTo>
                    <a:pt x="364" y="232"/>
                  </a:lnTo>
                  <a:lnTo>
                    <a:pt x="364" y="225"/>
                  </a:lnTo>
                  <a:lnTo>
                    <a:pt x="362" y="220"/>
                  </a:lnTo>
                  <a:lnTo>
                    <a:pt x="362" y="217"/>
                  </a:lnTo>
                  <a:lnTo>
                    <a:pt x="364" y="208"/>
                  </a:lnTo>
                  <a:lnTo>
                    <a:pt x="362" y="201"/>
                  </a:lnTo>
                  <a:lnTo>
                    <a:pt x="362" y="191"/>
                  </a:lnTo>
                  <a:lnTo>
                    <a:pt x="362" y="189"/>
                  </a:lnTo>
                  <a:lnTo>
                    <a:pt x="362" y="182"/>
                  </a:lnTo>
                  <a:lnTo>
                    <a:pt x="362" y="168"/>
                  </a:lnTo>
                  <a:lnTo>
                    <a:pt x="357" y="163"/>
                  </a:lnTo>
                  <a:lnTo>
                    <a:pt x="357" y="161"/>
                  </a:lnTo>
                  <a:lnTo>
                    <a:pt x="357" y="154"/>
                  </a:lnTo>
                  <a:lnTo>
                    <a:pt x="357" y="154"/>
                  </a:lnTo>
                  <a:lnTo>
                    <a:pt x="357" y="154"/>
                  </a:lnTo>
                  <a:lnTo>
                    <a:pt x="345" y="113"/>
                  </a:lnTo>
                  <a:lnTo>
                    <a:pt x="340" y="106"/>
                  </a:lnTo>
                  <a:lnTo>
                    <a:pt x="336" y="106"/>
                  </a:lnTo>
                  <a:lnTo>
                    <a:pt x="336" y="104"/>
                  </a:lnTo>
                  <a:lnTo>
                    <a:pt x="331" y="102"/>
                  </a:lnTo>
                  <a:lnTo>
                    <a:pt x="328" y="97"/>
                  </a:lnTo>
                  <a:lnTo>
                    <a:pt x="324" y="92"/>
                  </a:lnTo>
                  <a:lnTo>
                    <a:pt x="321" y="92"/>
                  </a:lnTo>
                  <a:lnTo>
                    <a:pt x="319" y="87"/>
                  </a:lnTo>
                  <a:lnTo>
                    <a:pt x="319" y="85"/>
                  </a:lnTo>
                  <a:lnTo>
                    <a:pt x="317" y="80"/>
                  </a:lnTo>
                  <a:lnTo>
                    <a:pt x="314" y="78"/>
                  </a:lnTo>
                  <a:lnTo>
                    <a:pt x="317" y="68"/>
                  </a:lnTo>
                  <a:lnTo>
                    <a:pt x="321" y="64"/>
                  </a:lnTo>
                  <a:lnTo>
                    <a:pt x="326" y="64"/>
                  </a:lnTo>
                  <a:lnTo>
                    <a:pt x="326" y="61"/>
                  </a:lnTo>
                  <a:lnTo>
                    <a:pt x="328" y="59"/>
                  </a:lnTo>
                  <a:lnTo>
                    <a:pt x="331" y="52"/>
                  </a:lnTo>
                  <a:lnTo>
                    <a:pt x="333" y="49"/>
                  </a:lnTo>
                  <a:lnTo>
                    <a:pt x="331" y="47"/>
                  </a:lnTo>
                  <a:lnTo>
                    <a:pt x="331" y="42"/>
                  </a:lnTo>
                  <a:lnTo>
                    <a:pt x="333" y="42"/>
                  </a:lnTo>
                  <a:lnTo>
                    <a:pt x="333" y="40"/>
                  </a:lnTo>
                  <a:lnTo>
                    <a:pt x="331" y="38"/>
                  </a:lnTo>
                  <a:lnTo>
                    <a:pt x="328" y="33"/>
                  </a:lnTo>
                  <a:lnTo>
                    <a:pt x="333" y="23"/>
                  </a:lnTo>
                  <a:lnTo>
                    <a:pt x="333" y="16"/>
                  </a:lnTo>
                  <a:lnTo>
                    <a:pt x="333" y="9"/>
                  </a:lnTo>
                  <a:lnTo>
                    <a:pt x="333" y="7"/>
                  </a:lnTo>
                  <a:lnTo>
                    <a:pt x="333" y="5"/>
                  </a:lnTo>
                  <a:lnTo>
                    <a:pt x="333" y="5"/>
                  </a:lnTo>
                  <a:lnTo>
                    <a:pt x="326" y="5"/>
                  </a:lnTo>
                  <a:lnTo>
                    <a:pt x="324" y="5"/>
                  </a:lnTo>
                  <a:lnTo>
                    <a:pt x="314" y="7"/>
                  </a:lnTo>
                  <a:lnTo>
                    <a:pt x="310" y="2"/>
                  </a:lnTo>
                  <a:lnTo>
                    <a:pt x="305" y="0"/>
                  </a:lnTo>
                  <a:lnTo>
                    <a:pt x="305" y="2"/>
                  </a:lnTo>
                  <a:lnTo>
                    <a:pt x="300" y="7"/>
                  </a:lnTo>
                  <a:lnTo>
                    <a:pt x="295" y="5"/>
                  </a:lnTo>
                  <a:lnTo>
                    <a:pt x="293" y="2"/>
                  </a:lnTo>
                  <a:lnTo>
                    <a:pt x="291" y="0"/>
                  </a:lnTo>
                  <a:lnTo>
                    <a:pt x="286" y="2"/>
                  </a:lnTo>
                  <a:lnTo>
                    <a:pt x="286" y="5"/>
                  </a:lnTo>
                  <a:lnTo>
                    <a:pt x="281" y="5"/>
                  </a:lnTo>
                  <a:lnTo>
                    <a:pt x="279" y="7"/>
                  </a:lnTo>
                  <a:lnTo>
                    <a:pt x="276" y="7"/>
                  </a:lnTo>
                  <a:lnTo>
                    <a:pt x="274" y="7"/>
                  </a:lnTo>
                  <a:lnTo>
                    <a:pt x="269" y="9"/>
                  </a:lnTo>
                  <a:lnTo>
                    <a:pt x="265" y="9"/>
                  </a:lnTo>
                  <a:lnTo>
                    <a:pt x="262" y="7"/>
                  </a:lnTo>
                  <a:lnTo>
                    <a:pt x="258" y="5"/>
                  </a:lnTo>
                  <a:lnTo>
                    <a:pt x="255" y="5"/>
                  </a:lnTo>
                  <a:lnTo>
                    <a:pt x="250" y="7"/>
                  </a:lnTo>
                  <a:lnTo>
                    <a:pt x="246" y="5"/>
                  </a:lnTo>
                  <a:lnTo>
                    <a:pt x="243" y="5"/>
                  </a:lnTo>
                  <a:lnTo>
                    <a:pt x="239" y="5"/>
                  </a:lnTo>
                  <a:lnTo>
                    <a:pt x="236" y="5"/>
                  </a:lnTo>
                  <a:lnTo>
                    <a:pt x="234" y="9"/>
                  </a:lnTo>
                  <a:lnTo>
                    <a:pt x="232" y="9"/>
                  </a:lnTo>
                  <a:lnTo>
                    <a:pt x="227" y="7"/>
                  </a:lnTo>
                  <a:lnTo>
                    <a:pt x="222" y="12"/>
                  </a:lnTo>
                  <a:lnTo>
                    <a:pt x="217" y="12"/>
                  </a:lnTo>
                  <a:lnTo>
                    <a:pt x="213" y="9"/>
                  </a:lnTo>
                  <a:lnTo>
                    <a:pt x="210" y="12"/>
                  </a:lnTo>
                  <a:lnTo>
                    <a:pt x="201" y="12"/>
                  </a:lnTo>
                  <a:lnTo>
                    <a:pt x="196" y="12"/>
                  </a:lnTo>
                  <a:lnTo>
                    <a:pt x="187" y="19"/>
                  </a:lnTo>
                  <a:lnTo>
                    <a:pt x="182" y="19"/>
                  </a:lnTo>
                  <a:lnTo>
                    <a:pt x="179" y="19"/>
                  </a:lnTo>
                  <a:lnTo>
                    <a:pt x="175" y="23"/>
                  </a:lnTo>
                  <a:lnTo>
                    <a:pt x="172" y="26"/>
                  </a:lnTo>
                  <a:lnTo>
                    <a:pt x="170" y="28"/>
                  </a:lnTo>
                  <a:lnTo>
                    <a:pt x="168" y="28"/>
                  </a:lnTo>
                  <a:lnTo>
                    <a:pt x="168" y="28"/>
                  </a:lnTo>
                  <a:lnTo>
                    <a:pt x="165" y="28"/>
                  </a:lnTo>
                  <a:lnTo>
                    <a:pt x="163" y="31"/>
                  </a:lnTo>
                  <a:lnTo>
                    <a:pt x="161" y="31"/>
                  </a:lnTo>
                  <a:lnTo>
                    <a:pt x="156" y="31"/>
                  </a:lnTo>
                  <a:lnTo>
                    <a:pt x="151" y="33"/>
                  </a:lnTo>
                  <a:lnTo>
                    <a:pt x="149" y="35"/>
                  </a:lnTo>
                  <a:lnTo>
                    <a:pt x="146" y="38"/>
                  </a:lnTo>
                  <a:lnTo>
                    <a:pt x="144" y="42"/>
                  </a:lnTo>
                  <a:lnTo>
                    <a:pt x="137" y="45"/>
                  </a:lnTo>
                  <a:lnTo>
                    <a:pt x="132" y="45"/>
                  </a:lnTo>
                  <a:lnTo>
                    <a:pt x="132" y="47"/>
                  </a:lnTo>
                  <a:lnTo>
                    <a:pt x="135" y="4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37" name="Freeform 941"/>
            <p:cNvSpPr>
              <a:spLocks/>
            </p:cNvSpPr>
            <p:nvPr/>
          </p:nvSpPr>
          <p:spPr bwMode="auto">
            <a:xfrm>
              <a:off x="5764183" y="3844984"/>
              <a:ext cx="191933" cy="152083"/>
            </a:xfrm>
            <a:custGeom>
              <a:avLst/>
              <a:gdLst>
                <a:gd name="T0" fmla="*/ 83 w 236"/>
                <a:gd name="T1" fmla="*/ 187 h 187"/>
                <a:gd name="T2" fmla="*/ 92 w 236"/>
                <a:gd name="T3" fmla="*/ 163 h 187"/>
                <a:gd name="T4" fmla="*/ 102 w 236"/>
                <a:gd name="T5" fmla="*/ 154 h 187"/>
                <a:gd name="T6" fmla="*/ 118 w 236"/>
                <a:gd name="T7" fmla="*/ 151 h 187"/>
                <a:gd name="T8" fmla="*/ 130 w 236"/>
                <a:gd name="T9" fmla="*/ 151 h 187"/>
                <a:gd name="T10" fmla="*/ 154 w 236"/>
                <a:gd name="T11" fmla="*/ 139 h 187"/>
                <a:gd name="T12" fmla="*/ 192 w 236"/>
                <a:gd name="T13" fmla="*/ 118 h 187"/>
                <a:gd name="T14" fmla="*/ 192 w 236"/>
                <a:gd name="T15" fmla="*/ 106 h 187"/>
                <a:gd name="T16" fmla="*/ 199 w 236"/>
                <a:gd name="T17" fmla="*/ 99 h 187"/>
                <a:gd name="T18" fmla="*/ 208 w 236"/>
                <a:gd name="T19" fmla="*/ 90 h 187"/>
                <a:gd name="T20" fmla="*/ 234 w 236"/>
                <a:gd name="T21" fmla="*/ 85 h 187"/>
                <a:gd name="T22" fmla="*/ 236 w 236"/>
                <a:gd name="T23" fmla="*/ 78 h 187"/>
                <a:gd name="T24" fmla="*/ 232 w 236"/>
                <a:gd name="T25" fmla="*/ 78 h 187"/>
                <a:gd name="T26" fmla="*/ 227 w 236"/>
                <a:gd name="T27" fmla="*/ 76 h 187"/>
                <a:gd name="T28" fmla="*/ 225 w 236"/>
                <a:gd name="T29" fmla="*/ 64 h 187"/>
                <a:gd name="T30" fmla="*/ 220 w 236"/>
                <a:gd name="T31" fmla="*/ 47 h 187"/>
                <a:gd name="T32" fmla="*/ 220 w 236"/>
                <a:gd name="T33" fmla="*/ 31 h 187"/>
                <a:gd name="T34" fmla="*/ 220 w 236"/>
                <a:gd name="T35" fmla="*/ 26 h 187"/>
                <a:gd name="T36" fmla="*/ 215 w 236"/>
                <a:gd name="T37" fmla="*/ 21 h 187"/>
                <a:gd name="T38" fmla="*/ 213 w 236"/>
                <a:gd name="T39" fmla="*/ 19 h 187"/>
                <a:gd name="T40" fmla="*/ 199 w 236"/>
                <a:gd name="T41" fmla="*/ 16 h 187"/>
                <a:gd name="T42" fmla="*/ 196 w 236"/>
                <a:gd name="T43" fmla="*/ 12 h 187"/>
                <a:gd name="T44" fmla="*/ 192 w 236"/>
                <a:gd name="T45" fmla="*/ 16 h 187"/>
                <a:gd name="T46" fmla="*/ 180 w 236"/>
                <a:gd name="T47" fmla="*/ 14 h 187"/>
                <a:gd name="T48" fmla="*/ 170 w 236"/>
                <a:gd name="T49" fmla="*/ 16 h 187"/>
                <a:gd name="T50" fmla="*/ 161 w 236"/>
                <a:gd name="T51" fmla="*/ 16 h 187"/>
                <a:gd name="T52" fmla="*/ 154 w 236"/>
                <a:gd name="T53" fmla="*/ 9 h 187"/>
                <a:gd name="T54" fmla="*/ 151 w 236"/>
                <a:gd name="T55" fmla="*/ 5 h 187"/>
                <a:gd name="T56" fmla="*/ 151 w 236"/>
                <a:gd name="T57" fmla="*/ 0 h 187"/>
                <a:gd name="T58" fmla="*/ 147 w 236"/>
                <a:gd name="T59" fmla="*/ 5 h 187"/>
                <a:gd name="T60" fmla="*/ 140 w 236"/>
                <a:gd name="T61" fmla="*/ 7 h 187"/>
                <a:gd name="T62" fmla="*/ 132 w 236"/>
                <a:gd name="T63" fmla="*/ 26 h 187"/>
                <a:gd name="T64" fmla="*/ 130 w 236"/>
                <a:gd name="T65" fmla="*/ 38 h 187"/>
                <a:gd name="T66" fmla="*/ 118 w 236"/>
                <a:gd name="T67" fmla="*/ 47 h 187"/>
                <a:gd name="T68" fmla="*/ 106 w 236"/>
                <a:gd name="T69" fmla="*/ 52 h 187"/>
                <a:gd name="T70" fmla="*/ 99 w 236"/>
                <a:gd name="T71" fmla="*/ 59 h 187"/>
                <a:gd name="T72" fmla="*/ 85 w 236"/>
                <a:gd name="T73" fmla="*/ 66 h 187"/>
                <a:gd name="T74" fmla="*/ 73 w 236"/>
                <a:gd name="T75" fmla="*/ 78 h 187"/>
                <a:gd name="T76" fmla="*/ 76 w 236"/>
                <a:gd name="T77" fmla="*/ 90 h 187"/>
                <a:gd name="T78" fmla="*/ 64 w 236"/>
                <a:gd name="T79" fmla="*/ 106 h 187"/>
                <a:gd name="T80" fmla="*/ 66 w 236"/>
                <a:gd name="T81" fmla="*/ 118 h 187"/>
                <a:gd name="T82" fmla="*/ 66 w 236"/>
                <a:gd name="T83" fmla="*/ 128 h 187"/>
                <a:gd name="T84" fmla="*/ 66 w 236"/>
                <a:gd name="T85" fmla="*/ 137 h 187"/>
                <a:gd name="T86" fmla="*/ 52 w 236"/>
                <a:gd name="T87" fmla="*/ 156 h 187"/>
                <a:gd name="T88" fmla="*/ 40 w 236"/>
                <a:gd name="T89" fmla="*/ 163 h 187"/>
                <a:gd name="T90" fmla="*/ 5 w 236"/>
                <a:gd name="T91" fmla="*/ 180 h 187"/>
                <a:gd name="T92" fmla="*/ 83 w 236"/>
                <a:gd name="T93"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6" h="187">
                  <a:moveTo>
                    <a:pt x="83" y="187"/>
                  </a:moveTo>
                  <a:lnTo>
                    <a:pt x="83" y="187"/>
                  </a:lnTo>
                  <a:lnTo>
                    <a:pt x="83" y="170"/>
                  </a:lnTo>
                  <a:lnTo>
                    <a:pt x="92" y="163"/>
                  </a:lnTo>
                  <a:lnTo>
                    <a:pt x="97" y="158"/>
                  </a:lnTo>
                  <a:lnTo>
                    <a:pt x="102" y="154"/>
                  </a:lnTo>
                  <a:lnTo>
                    <a:pt x="114" y="151"/>
                  </a:lnTo>
                  <a:lnTo>
                    <a:pt x="118" y="151"/>
                  </a:lnTo>
                  <a:lnTo>
                    <a:pt x="123" y="151"/>
                  </a:lnTo>
                  <a:lnTo>
                    <a:pt x="130" y="151"/>
                  </a:lnTo>
                  <a:lnTo>
                    <a:pt x="137" y="149"/>
                  </a:lnTo>
                  <a:lnTo>
                    <a:pt x="154" y="139"/>
                  </a:lnTo>
                  <a:lnTo>
                    <a:pt x="177" y="128"/>
                  </a:lnTo>
                  <a:lnTo>
                    <a:pt x="192" y="118"/>
                  </a:lnTo>
                  <a:lnTo>
                    <a:pt x="192" y="113"/>
                  </a:lnTo>
                  <a:lnTo>
                    <a:pt x="192" y="106"/>
                  </a:lnTo>
                  <a:lnTo>
                    <a:pt x="194" y="102"/>
                  </a:lnTo>
                  <a:lnTo>
                    <a:pt x="199" y="99"/>
                  </a:lnTo>
                  <a:lnTo>
                    <a:pt x="203" y="90"/>
                  </a:lnTo>
                  <a:lnTo>
                    <a:pt x="208" y="90"/>
                  </a:lnTo>
                  <a:lnTo>
                    <a:pt x="232" y="90"/>
                  </a:lnTo>
                  <a:lnTo>
                    <a:pt x="234" y="85"/>
                  </a:lnTo>
                  <a:lnTo>
                    <a:pt x="234" y="85"/>
                  </a:lnTo>
                  <a:lnTo>
                    <a:pt x="236" y="78"/>
                  </a:lnTo>
                  <a:lnTo>
                    <a:pt x="234" y="78"/>
                  </a:lnTo>
                  <a:lnTo>
                    <a:pt x="232" y="78"/>
                  </a:lnTo>
                  <a:lnTo>
                    <a:pt x="232" y="76"/>
                  </a:lnTo>
                  <a:lnTo>
                    <a:pt x="227" y="76"/>
                  </a:lnTo>
                  <a:lnTo>
                    <a:pt x="227" y="71"/>
                  </a:lnTo>
                  <a:lnTo>
                    <a:pt x="225" y="64"/>
                  </a:lnTo>
                  <a:lnTo>
                    <a:pt x="222" y="49"/>
                  </a:lnTo>
                  <a:lnTo>
                    <a:pt x="220" y="47"/>
                  </a:lnTo>
                  <a:lnTo>
                    <a:pt x="222" y="38"/>
                  </a:lnTo>
                  <a:lnTo>
                    <a:pt x="220" y="31"/>
                  </a:lnTo>
                  <a:lnTo>
                    <a:pt x="220" y="31"/>
                  </a:lnTo>
                  <a:lnTo>
                    <a:pt x="220" y="26"/>
                  </a:lnTo>
                  <a:lnTo>
                    <a:pt x="218" y="23"/>
                  </a:lnTo>
                  <a:lnTo>
                    <a:pt x="215" y="21"/>
                  </a:lnTo>
                  <a:lnTo>
                    <a:pt x="215" y="19"/>
                  </a:lnTo>
                  <a:lnTo>
                    <a:pt x="213" y="19"/>
                  </a:lnTo>
                  <a:lnTo>
                    <a:pt x="201" y="19"/>
                  </a:lnTo>
                  <a:lnTo>
                    <a:pt x="199" y="16"/>
                  </a:lnTo>
                  <a:lnTo>
                    <a:pt x="196" y="12"/>
                  </a:lnTo>
                  <a:lnTo>
                    <a:pt x="196" y="12"/>
                  </a:lnTo>
                  <a:lnTo>
                    <a:pt x="196" y="12"/>
                  </a:lnTo>
                  <a:lnTo>
                    <a:pt x="192" y="16"/>
                  </a:lnTo>
                  <a:lnTo>
                    <a:pt x="184" y="16"/>
                  </a:lnTo>
                  <a:lnTo>
                    <a:pt x="180" y="14"/>
                  </a:lnTo>
                  <a:lnTo>
                    <a:pt x="175" y="14"/>
                  </a:lnTo>
                  <a:lnTo>
                    <a:pt x="170" y="16"/>
                  </a:lnTo>
                  <a:lnTo>
                    <a:pt x="166" y="19"/>
                  </a:lnTo>
                  <a:lnTo>
                    <a:pt x="161" y="16"/>
                  </a:lnTo>
                  <a:lnTo>
                    <a:pt x="156" y="12"/>
                  </a:lnTo>
                  <a:lnTo>
                    <a:pt x="154" y="9"/>
                  </a:lnTo>
                  <a:lnTo>
                    <a:pt x="151" y="7"/>
                  </a:lnTo>
                  <a:lnTo>
                    <a:pt x="151" y="5"/>
                  </a:lnTo>
                  <a:lnTo>
                    <a:pt x="154" y="2"/>
                  </a:lnTo>
                  <a:lnTo>
                    <a:pt x="151" y="0"/>
                  </a:lnTo>
                  <a:lnTo>
                    <a:pt x="147" y="2"/>
                  </a:lnTo>
                  <a:lnTo>
                    <a:pt x="147" y="5"/>
                  </a:lnTo>
                  <a:lnTo>
                    <a:pt x="142" y="5"/>
                  </a:lnTo>
                  <a:lnTo>
                    <a:pt x="140" y="7"/>
                  </a:lnTo>
                  <a:lnTo>
                    <a:pt x="137" y="19"/>
                  </a:lnTo>
                  <a:lnTo>
                    <a:pt x="132" y="26"/>
                  </a:lnTo>
                  <a:lnTo>
                    <a:pt x="132" y="33"/>
                  </a:lnTo>
                  <a:lnTo>
                    <a:pt x="130" y="38"/>
                  </a:lnTo>
                  <a:lnTo>
                    <a:pt x="121" y="47"/>
                  </a:lnTo>
                  <a:lnTo>
                    <a:pt x="118" y="47"/>
                  </a:lnTo>
                  <a:lnTo>
                    <a:pt x="114" y="49"/>
                  </a:lnTo>
                  <a:lnTo>
                    <a:pt x="106" y="52"/>
                  </a:lnTo>
                  <a:lnTo>
                    <a:pt x="102" y="59"/>
                  </a:lnTo>
                  <a:lnTo>
                    <a:pt x="99" y="59"/>
                  </a:lnTo>
                  <a:lnTo>
                    <a:pt x="90" y="64"/>
                  </a:lnTo>
                  <a:lnTo>
                    <a:pt x="85" y="66"/>
                  </a:lnTo>
                  <a:lnTo>
                    <a:pt x="83" y="71"/>
                  </a:lnTo>
                  <a:lnTo>
                    <a:pt x="73" y="78"/>
                  </a:lnTo>
                  <a:lnTo>
                    <a:pt x="76" y="83"/>
                  </a:lnTo>
                  <a:lnTo>
                    <a:pt x="76" y="90"/>
                  </a:lnTo>
                  <a:lnTo>
                    <a:pt x="69" y="97"/>
                  </a:lnTo>
                  <a:lnTo>
                    <a:pt x="64" y="106"/>
                  </a:lnTo>
                  <a:lnTo>
                    <a:pt x="61" y="111"/>
                  </a:lnTo>
                  <a:lnTo>
                    <a:pt x="66" y="118"/>
                  </a:lnTo>
                  <a:lnTo>
                    <a:pt x="64" y="125"/>
                  </a:lnTo>
                  <a:lnTo>
                    <a:pt x="66" y="128"/>
                  </a:lnTo>
                  <a:lnTo>
                    <a:pt x="66" y="130"/>
                  </a:lnTo>
                  <a:lnTo>
                    <a:pt x="66" y="137"/>
                  </a:lnTo>
                  <a:lnTo>
                    <a:pt x="54" y="151"/>
                  </a:lnTo>
                  <a:lnTo>
                    <a:pt x="52" y="156"/>
                  </a:lnTo>
                  <a:lnTo>
                    <a:pt x="45" y="163"/>
                  </a:lnTo>
                  <a:lnTo>
                    <a:pt x="40" y="163"/>
                  </a:lnTo>
                  <a:lnTo>
                    <a:pt x="26" y="175"/>
                  </a:lnTo>
                  <a:lnTo>
                    <a:pt x="5" y="180"/>
                  </a:lnTo>
                  <a:lnTo>
                    <a:pt x="0" y="187"/>
                  </a:lnTo>
                  <a:lnTo>
                    <a:pt x="83" y="187"/>
                  </a:lnTo>
                  <a:lnTo>
                    <a:pt x="83" y="18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38" name="Freeform 942"/>
            <p:cNvSpPr>
              <a:spLocks/>
            </p:cNvSpPr>
            <p:nvPr/>
          </p:nvSpPr>
          <p:spPr bwMode="auto">
            <a:xfrm>
              <a:off x="5696683" y="3997067"/>
              <a:ext cx="135003" cy="109793"/>
            </a:xfrm>
            <a:custGeom>
              <a:avLst/>
              <a:gdLst>
                <a:gd name="T0" fmla="*/ 81 w 166"/>
                <a:gd name="T1" fmla="*/ 97 h 135"/>
                <a:gd name="T2" fmla="*/ 83 w 166"/>
                <a:gd name="T3" fmla="*/ 92 h 135"/>
                <a:gd name="T4" fmla="*/ 88 w 166"/>
                <a:gd name="T5" fmla="*/ 87 h 135"/>
                <a:gd name="T6" fmla="*/ 92 w 166"/>
                <a:gd name="T7" fmla="*/ 87 h 135"/>
                <a:gd name="T8" fmla="*/ 100 w 166"/>
                <a:gd name="T9" fmla="*/ 87 h 135"/>
                <a:gd name="T10" fmla="*/ 100 w 166"/>
                <a:gd name="T11" fmla="*/ 33 h 135"/>
                <a:gd name="T12" fmla="*/ 166 w 166"/>
                <a:gd name="T13" fmla="*/ 35 h 135"/>
                <a:gd name="T14" fmla="*/ 166 w 166"/>
                <a:gd name="T15" fmla="*/ 7 h 135"/>
                <a:gd name="T16" fmla="*/ 166 w 166"/>
                <a:gd name="T17" fmla="*/ 7 h 135"/>
                <a:gd name="T18" fmla="*/ 166 w 166"/>
                <a:gd name="T19" fmla="*/ 0 h 135"/>
                <a:gd name="T20" fmla="*/ 83 w 166"/>
                <a:gd name="T21" fmla="*/ 0 h 135"/>
                <a:gd name="T22" fmla="*/ 76 w 166"/>
                <a:gd name="T23" fmla="*/ 9 h 135"/>
                <a:gd name="T24" fmla="*/ 76 w 166"/>
                <a:gd name="T25" fmla="*/ 19 h 135"/>
                <a:gd name="T26" fmla="*/ 71 w 166"/>
                <a:gd name="T27" fmla="*/ 19 h 135"/>
                <a:gd name="T28" fmla="*/ 57 w 166"/>
                <a:gd name="T29" fmla="*/ 26 h 135"/>
                <a:gd name="T30" fmla="*/ 57 w 166"/>
                <a:gd name="T31" fmla="*/ 31 h 135"/>
                <a:gd name="T32" fmla="*/ 52 w 166"/>
                <a:gd name="T33" fmla="*/ 33 h 135"/>
                <a:gd name="T34" fmla="*/ 52 w 166"/>
                <a:gd name="T35" fmla="*/ 38 h 135"/>
                <a:gd name="T36" fmla="*/ 40 w 166"/>
                <a:gd name="T37" fmla="*/ 57 h 135"/>
                <a:gd name="T38" fmla="*/ 40 w 166"/>
                <a:gd name="T39" fmla="*/ 61 h 135"/>
                <a:gd name="T40" fmla="*/ 31 w 166"/>
                <a:gd name="T41" fmla="*/ 71 h 135"/>
                <a:gd name="T42" fmla="*/ 26 w 166"/>
                <a:gd name="T43" fmla="*/ 73 h 135"/>
                <a:gd name="T44" fmla="*/ 22 w 166"/>
                <a:gd name="T45" fmla="*/ 85 h 135"/>
                <a:gd name="T46" fmla="*/ 22 w 166"/>
                <a:gd name="T47" fmla="*/ 87 h 135"/>
                <a:gd name="T48" fmla="*/ 14 w 166"/>
                <a:gd name="T49" fmla="*/ 97 h 135"/>
                <a:gd name="T50" fmla="*/ 14 w 166"/>
                <a:gd name="T51" fmla="*/ 99 h 135"/>
                <a:gd name="T52" fmla="*/ 17 w 166"/>
                <a:gd name="T53" fmla="*/ 102 h 135"/>
                <a:gd name="T54" fmla="*/ 12 w 166"/>
                <a:gd name="T55" fmla="*/ 104 h 135"/>
                <a:gd name="T56" fmla="*/ 7 w 166"/>
                <a:gd name="T57" fmla="*/ 116 h 135"/>
                <a:gd name="T58" fmla="*/ 5 w 166"/>
                <a:gd name="T59" fmla="*/ 116 h 135"/>
                <a:gd name="T60" fmla="*/ 0 w 166"/>
                <a:gd name="T61" fmla="*/ 118 h 135"/>
                <a:gd name="T62" fmla="*/ 3 w 166"/>
                <a:gd name="T63" fmla="*/ 123 h 135"/>
                <a:gd name="T64" fmla="*/ 0 w 166"/>
                <a:gd name="T65" fmla="*/ 128 h 135"/>
                <a:gd name="T66" fmla="*/ 0 w 166"/>
                <a:gd name="T67" fmla="*/ 135 h 135"/>
                <a:gd name="T68" fmla="*/ 81 w 166"/>
                <a:gd name="T69" fmla="*/ 135 h 135"/>
                <a:gd name="T70" fmla="*/ 81 w 166"/>
                <a:gd name="T71" fmla="*/ 9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35">
                  <a:moveTo>
                    <a:pt x="81" y="97"/>
                  </a:moveTo>
                  <a:lnTo>
                    <a:pt x="83" y="92"/>
                  </a:lnTo>
                  <a:lnTo>
                    <a:pt x="88" y="87"/>
                  </a:lnTo>
                  <a:lnTo>
                    <a:pt x="92" y="87"/>
                  </a:lnTo>
                  <a:lnTo>
                    <a:pt x="100" y="87"/>
                  </a:lnTo>
                  <a:lnTo>
                    <a:pt x="100" y="33"/>
                  </a:lnTo>
                  <a:lnTo>
                    <a:pt x="166" y="35"/>
                  </a:lnTo>
                  <a:lnTo>
                    <a:pt x="166" y="7"/>
                  </a:lnTo>
                  <a:lnTo>
                    <a:pt x="166" y="7"/>
                  </a:lnTo>
                  <a:lnTo>
                    <a:pt x="166" y="0"/>
                  </a:lnTo>
                  <a:lnTo>
                    <a:pt x="83" y="0"/>
                  </a:lnTo>
                  <a:lnTo>
                    <a:pt x="76" y="9"/>
                  </a:lnTo>
                  <a:lnTo>
                    <a:pt x="76" y="19"/>
                  </a:lnTo>
                  <a:lnTo>
                    <a:pt x="71" y="19"/>
                  </a:lnTo>
                  <a:lnTo>
                    <a:pt x="57" y="26"/>
                  </a:lnTo>
                  <a:lnTo>
                    <a:pt x="57" y="31"/>
                  </a:lnTo>
                  <a:lnTo>
                    <a:pt x="52" y="33"/>
                  </a:lnTo>
                  <a:lnTo>
                    <a:pt x="52" y="38"/>
                  </a:lnTo>
                  <a:lnTo>
                    <a:pt x="40" y="57"/>
                  </a:lnTo>
                  <a:lnTo>
                    <a:pt x="40" y="61"/>
                  </a:lnTo>
                  <a:lnTo>
                    <a:pt x="31" y="71"/>
                  </a:lnTo>
                  <a:lnTo>
                    <a:pt x="26" y="73"/>
                  </a:lnTo>
                  <a:lnTo>
                    <a:pt x="22" y="85"/>
                  </a:lnTo>
                  <a:lnTo>
                    <a:pt x="22" y="87"/>
                  </a:lnTo>
                  <a:lnTo>
                    <a:pt x="14" y="97"/>
                  </a:lnTo>
                  <a:lnTo>
                    <a:pt x="14" y="99"/>
                  </a:lnTo>
                  <a:lnTo>
                    <a:pt x="17" y="102"/>
                  </a:lnTo>
                  <a:lnTo>
                    <a:pt x="12" y="104"/>
                  </a:lnTo>
                  <a:lnTo>
                    <a:pt x="7" y="116"/>
                  </a:lnTo>
                  <a:lnTo>
                    <a:pt x="5" y="116"/>
                  </a:lnTo>
                  <a:lnTo>
                    <a:pt x="0" y="118"/>
                  </a:lnTo>
                  <a:lnTo>
                    <a:pt x="3" y="123"/>
                  </a:lnTo>
                  <a:lnTo>
                    <a:pt x="0" y="128"/>
                  </a:lnTo>
                  <a:lnTo>
                    <a:pt x="0" y="135"/>
                  </a:lnTo>
                  <a:lnTo>
                    <a:pt x="81" y="135"/>
                  </a:lnTo>
                  <a:lnTo>
                    <a:pt x="81" y="9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39" name="Freeform 943"/>
            <p:cNvSpPr>
              <a:spLocks/>
            </p:cNvSpPr>
            <p:nvPr/>
          </p:nvSpPr>
          <p:spPr bwMode="auto">
            <a:xfrm>
              <a:off x="5695055" y="4002760"/>
              <a:ext cx="196000" cy="215518"/>
            </a:xfrm>
            <a:custGeom>
              <a:avLst/>
              <a:gdLst>
                <a:gd name="T0" fmla="*/ 19 w 241"/>
                <a:gd name="T1" fmla="*/ 229 h 265"/>
                <a:gd name="T2" fmla="*/ 40 w 241"/>
                <a:gd name="T3" fmla="*/ 225 h 265"/>
                <a:gd name="T4" fmla="*/ 52 w 241"/>
                <a:gd name="T5" fmla="*/ 227 h 265"/>
                <a:gd name="T6" fmla="*/ 64 w 241"/>
                <a:gd name="T7" fmla="*/ 234 h 265"/>
                <a:gd name="T8" fmla="*/ 66 w 241"/>
                <a:gd name="T9" fmla="*/ 237 h 265"/>
                <a:gd name="T10" fmla="*/ 71 w 241"/>
                <a:gd name="T11" fmla="*/ 237 h 265"/>
                <a:gd name="T12" fmla="*/ 76 w 241"/>
                <a:gd name="T13" fmla="*/ 237 h 265"/>
                <a:gd name="T14" fmla="*/ 80 w 241"/>
                <a:gd name="T15" fmla="*/ 246 h 265"/>
                <a:gd name="T16" fmla="*/ 85 w 241"/>
                <a:gd name="T17" fmla="*/ 251 h 265"/>
                <a:gd name="T18" fmla="*/ 90 w 241"/>
                <a:gd name="T19" fmla="*/ 258 h 265"/>
                <a:gd name="T20" fmla="*/ 97 w 241"/>
                <a:gd name="T21" fmla="*/ 265 h 265"/>
                <a:gd name="T22" fmla="*/ 102 w 241"/>
                <a:gd name="T23" fmla="*/ 260 h 265"/>
                <a:gd name="T24" fmla="*/ 109 w 241"/>
                <a:gd name="T25" fmla="*/ 253 h 265"/>
                <a:gd name="T26" fmla="*/ 109 w 241"/>
                <a:gd name="T27" fmla="*/ 244 h 265"/>
                <a:gd name="T28" fmla="*/ 120 w 241"/>
                <a:gd name="T29" fmla="*/ 241 h 265"/>
                <a:gd name="T30" fmla="*/ 125 w 241"/>
                <a:gd name="T31" fmla="*/ 253 h 265"/>
                <a:gd name="T32" fmla="*/ 132 w 241"/>
                <a:gd name="T33" fmla="*/ 246 h 265"/>
                <a:gd name="T34" fmla="*/ 146 w 241"/>
                <a:gd name="T35" fmla="*/ 244 h 265"/>
                <a:gd name="T36" fmla="*/ 149 w 241"/>
                <a:gd name="T37" fmla="*/ 251 h 265"/>
                <a:gd name="T38" fmla="*/ 156 w 241"/>
                <a:gd name="T39" fmla="*/ 246 h 265"/>
                <a:gd name="T40" fmla="*/ 158 w 241"/>
                <a:gd name="T41" fmla="*/ 251 h 265"/>
                <a:gd name="T42" fmla="*/ 239 w 241"/>
                <a:gd name="T43" fmla="*/ 232 h 265"/>
                <a:gd name="T44" fmla="*/ 217 w 241"/>
                <a:gd name="T45" fmla="*/ 50 h 265"/>
                <a:gd name="T46" fmla="*/ 241 w 241"/>
                <a:gd name="T47" fmla="*/ 50 h 265"/>
                <a:gd name="T48" fmla="*/ 168 w 241"/>
                <a:gd name="T49" fmla="*/ 0 h 265"/>
                <a:gd name="T50" fmla="*/ 168 w 241"/>
                <a:gd name="T51" fmla="*/ 28 h 265"/>
                <a:gd name="T52" fmla="*/ 102 w 241"/>
                <a:gd name="T53" fmla="*/ 80 h 265"/>
                <a:gd name="T54" fmla="*/ 90 w 241"/>
                <a:gd name="T55" fmla="*/ 80 h 265"/>
                <a:gd name="T56" fmla="*/ 83 w 241"/>
                <a:gd name="T57" fmla="*/ 90 h 265"/>
                <a:gd name="T58" fmla="*/ 2 w 241"/>
                <a:gd name="T59" fmla="*/ 128 h 265"/>
                <a:gd name="T60" fmla="*/ 0 w 241"/>
                <a:gd name="T61" fmla="*/ 132 h 265"/>
                <a:gd name="T62" fmla="*/ 5 w 241"/>
                <a:gd name="T63" fmla="*/ 135 h 265"/>
                <a:gd name="T64" fmla="*/ 7 w 241"/>
                <a:gd name="T65" fmla="*/ 142 h 265"/>
                <a:gd name="T66" fmla="*/ 16 w 241"/>
                <a:gd name="T67" fmla="*/ 149 h 265"/>
                <a:gd name="T68" fmla="*/ 14 w 241"/>
                <a:gd name="T69" fmla="*/ 156 h 265"/>
                <a:gd name="T70" fmla="*/ 12 w 241"/>
                <a:gd name="T71" fmla="*/ 163 h 265"/>
                <a:gd name="T72" fmla="*/ 14 w 241"/>
                <a:gd name="T73" fmla="*/ 173 h 265"/>
                <a:gd name="T74" fmla="*/ 16 w 241"/>
                <a:gd name="T75" fmla="*/ 208 h 265"/>
                <a:gd name="T76" fmla="*/ 9 w 241"/>
                <a:gd name="T77" fmla="*/ 227 h 265"/>
                <a:gd name="T78" fmla="*/ 12 w 241"/>
                <a:gd name="T79" fmla="*/ 234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1" h="265">
                  <a:moveTo>
                    <a:pt x="14" y="234"/>
                  </a:moveTo>
                  <a:lnTo>
                    <a:pt x="19" y="229"/>
                  </a:lnTo>
                  <a:lnTo>
                    <a:pt x="28" y="227"/>
                  </a:lnTo>
                  <a:lnTo>
                    <a:pt x="40" y="225"/>
                  </a:lnTo>
                  <a:lnTo>
                    <a:pt x="42" y="225"/>
                  </a:lnTo>
                  <a:lnTo>
                    <a:pt x="52" y="227"/>
                  </a:lnTo>
                  <a:lnTo>
                    <a:pt x="59" y="227"/>
                  </a:lnTo>
                  <a:lnTo>
                    <a:pt x="64" y="234"/>
                  </a:lnTo>
                  <a:lnTo>
                    <a:pt x="64" y="237"/>
                  </a:lnTo>
                  <a:lnTo>
                    <a:pt x="66" y="237"/>
                  </a:lnTo>
                  <a:lnTo>
                    <a:pt x="68" y="237"/>
                  </a:lnTo>
                  <a:lnTo>
                    <a:pt x="71" y="237"/>
                  </a:lnTo>
                  <a:lnTo>
                    <a:pt x="73" y="237"/>
                  </a:lnTo>
                  <a:lnTo>
                    <a:pt x="76" y="237"/>
                  </a:lnTo>
                  <a:lnTo>
                    <a:pt x="76" y="244"/>
                  </a:lnTo>
                  <a:lnTo>
                    <a:pt x="80" y="246"/>
                  </a:lnTo>
                  <a:lnTo>
                    <a:pt x="80" y="251"/>
                  </a:lnTo>
                  <a:lnTo>
                    <a:pt x="85" y="251"/>
                  </a:lnTo>
                  <a:lnTo>
                    <a:pt x="85" y="255"/>
                  </a:lnTo>
                  <a:lnTo>
                    <a:pt x="90" y="258"/>
                  </a:lnTo>
                  <a:lnTo>
                    <a:pt x="94" y="260"/>
                  </a:lnTo>
                  <a:lnTo>
                    <a:pt x="97" y="265"/>
                  </a:lnTo>
                  <a:lnTo>
                    <a:pt x="97" y="265"/>
                  </a:lnTo>
                  <a:lnTo>
                    <a:pt x="102" y="260"/>
                  </a:lnTo>
                  <a:lnTo>
                    <a:pt x="106" y="260"/>
                  </a:lnTo>
                  <a:lnTo>
                    <a:pt x="109" y="253"/>
                  </a:lnTo>
                  <a:lnTo>
                    <a:pt x="109" y="251"/>
                  </a:lnTo>
                  <a:lnTo>
                    <a:pt x="109" y="244"/>
                  </a:lnTo>
                  <a:lnTo>
                    <a:pt x="116" y="241"/>
                  </a:lnTo>
                  <a:lnTo>
                    <a:pt x="120" y="241"/>
                  </a:lnTo>
                  <a:lnTo>
                    <a:pt x="120" y="246"/>
                  </a:lnTo>
                  <a:lnTo>
                    <a:pt x="125" y="253"/>
                  </a:lnTo>
                  <a:lnTo>
                    <a:pt x="125" y="255"/>
                  </a:lnTo>
                  <a:lnTo>
                    <a:pt x="132" y="246"/>
                  </a:lnTo>
                  <a:lnTo>
                    <a:pt x="142" y="241"/>
                  </a:lnTo>
                  <a:lnTo>
                    <a:pt x="146" y="244"/>
                  </a:lnTo>
                  <a:lnTo>
                    <a:pt x="146" y="248"/>
                  </a:lnTo>
                  <a:lnTo>
                    <a:pt x="149" y="251"/>
                  </a:lnTo>
                  <a:lnTo>
                    <a:pt x="151" y="246"/>
                  </a:lnTo>
                  <a:lnTo>
                    <a:pt x="156" y="246"/>
                  </a:lnTo>
                  <a:lnTo>
                    <a:pt x="158" y="251"/>
                  </a:lnTo>
                  <a:lnTo>
                    <a:pt x="158" y="251"/>
                  </a:lnTo>
                  <a:lnTo>
                    <a:pt x="232" y="251"/>
                  </a:lnTo>
                  <a:lnTo>
                    <a:pt x="239" y="232"/>
                  </a:lnTo>
                  <a:lnTo>
                    <a:pt x="232" y="229"/>
                  </a:lnTo>
                  <a:lnTo>
                    <a:pt x="217" y="50"/>
                  </a:lnTo>
                  <a:lnTo>
                    <a:pt x="241" y="50"/>
                  </a:lnTo>
                  <a:lnTo>
                    <a:pt x="241" y="50"/>
                  </a:lnTo>
                  <a:lnTo>
                    <a:pt x="241" y="50"/>
                  </a:lnTo>
                  <a:lnTo>
                    <a:pt x="168" y="0"/>
                  </a:lnTo>
                  <a:lnTo>
                    <a:pt x="168" y="0"/>
                  </a:lnTo>
                  <a:lnTo>
                    <a:pt x="168" y="28"/>
                  </a:lnTo>
                  <a:lnTo>
                    <a:pt x="102" y="26"/>
                  </a:lnTo>
                  <a:lnTo>
                    <a:pt x="102" y="80"/>
                  </a:lnTo>
                  <a:lnTo>
                    <a:pt x="94" y="80"/>
                  </a:lnTo>
                  <a:lnTo>
                    <a:pt x="90" y="80"/>
                  </a:lnTo>
                  <a:lnTo>
                    <a:pt x="85" y="85"/>
                  </a:lnTo>
                  <a:lnTo>
                    <a:pt x="83" y="90"/>
                  </a:lnTo>
                  <a:lnTo>
                    <a:pt x="83" y="128"/>
                  </a:lnTo>
                  <a:lnTo>
                    <a:pt x="2" y="128"/>
                  </a:lnTo>
                  <a:lnTo>
                    <a:pt x="2" y="128"/>
                  </a:lnTo>
                  <a:lnTo>
                    <a:pt x="0" y="132"/>
                  </a:lnTo>
                  <a:lnTo>
                    <a:pt x="0" y="139"/>
                  </a:lnTo>
                  <a:lnTo>
                    <a:pt x="5" y="135"/>
                  </a:lnTo>
                  <a:lnTo>
                    <a:pt x="7" y="139"/>
                  </a:lnTo>
                  <a:lnTo>
                    <a:pt x="7" y="142"/>
                  </a:lnTo>
                  <a:lnTo>
                    <a:pt x="9" y="139"/>
                  </a:lnTo>
                  <a:lnTo>
                    <a:pt x="16" y="149"/>
                  </a:lnTo>
                  <a:lnTo>
                    <a:pt x="14" y="151"/>
                  </a:lnTo>
                  <a:lnTo>
                    <a:pt x="14" y="156"/>
                  </a:lnTo>
                  <a:lnTo>
                    <a:pt x="14" y="163"/>
                  </a:lnTo>
                  <a:lnTo>
                    <a:pt x="12" y="163"/>
                  </a:lnTo>
                  <a:lnTo>
                    <a:pt x="9" y="163"/>
                  </a:lnTo>
                  <a:lnTo>
                    <a:pt x="14" y="173"/>
                  </a:lnTo>
                  <a:lnTo>
                    <a:pt x="19" y="194"/>
                  </a:lnTo>
                  <a:lnTo>
                    <a:pt x="16" y="208"/>
                  </a:lnTo>
                  <a:lnTo>
                    <a:pt x="12" y="215"/>
                  </a:lnTo>
                  <a:lnTo>
                    <a:pt x="9" y="227"/>
                  </a:lnTo>
                  <a:lnTo>
                    <a:pt x="7" y="237"/>
                  </a:lnTo>
                  <a:lnTo>
                    <a:pt x="12" y="234"/>
                  </a:lnTo>
                  <a:lnTo>
                    <a:pt x="14" y="23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40" name="Freeform 944"/>
            <p:cNvSpPr>
              <a:spLocks/>
            </p:cNvSpPr>
            <p:nvPr/>
          </p:nvSpPr>
          <p:spPr bwMode="auto">
            <a:xfrm>
              <a:off x="5773943" y="4043423"/>
              <a:ext cx="269193" cy="249675"/>
            </a:xfrm>
            <a:custGeom>
              <a:avLst/>
              <a:gdLst>
                <a:gd name="T0" fmla="*/ 139 w 331"/>
                <a:gd name="T1" fmla="*/ 288 h 307"/>
                <a:gd name="T2" fmla="*/ 142 w 331"/>
                <a:gd name="T3" fmla="*/ 276 h 307"/>
                <a:gd name="T4" fmla="*/ 156 w 331"/>
                <a:gd name="T5" fmla="*/ 260 h 307"/>
                <a:gd name="T6" fmla="*/ 165 w 331"/>
                <a:gd name="T7" fmla="*/ 243 h 307"/>
                <a:gd name="T8" fmla="*/ 175 w 331"/>
                <a:gd name="T9" fmla="*/ 239 h 307"/>
                <a:gd name="T10" fmla="*/ 189 w 331"/>
                <a:gd name="T11" fmla="*/ 231 h 307"/>
                <a:gd name="T12" fmla="*/ 220 w 331"/>
                <a:gd name="T13" fmla="*/ 213 h 307"/>
                <a:gd name="T14" fmla="*/ 241 w 331"/>
                <a:gd name="T15" fmla="*/ 205 h 307"/>
                <a:gd name="T16" fmla="*/ 253 w 331"/>
                <a:gd name="T17" fmla="*/ 210 h 307"/>
                <a:gd name="T18" fmla="*/ 272 w 331"/>
                <a:gd name="T19" fmla="*/ 208 h 307"/>
                <a:gd name="T20" fmla="*/ 291 w 331"/>
                <a:gd name="T21" fmla="*/ 205 h 307"/>
                <a:gd name="T22" fmla="*/ 307 w 331"/>
                <a:gd name="T23" fmla="*/ 203 h 307"/>
                <a:gd name="T24" fmla="*/ 324 w 331"/>
                <a:gd name="T25" fmla="*/ 189 h 307"/>
                <a:gd name="T26" fmla="*/ 329 w 331"/>
                <a:gd name="T27" fmla="*/ 160 h 307"/>
                <a:gd name="T28" fmla="*/ 324 w 331"/>
                <a:gd name="T29" fmla="*/ 125 h 307"/>
                <a:gd name="T30" fmla="*/ 307 w 331"/>
                <a:gd name="T31" fmla="*/ 120 h 307"/>
                <a:gd name="T32" fmla="*/ 305 w 331"/>
                <a:gd name="T33" fmla="*/ 108 h 307"/>
                <a:gd name="T34" fmla="*/ 291 w 331"/>
                <a:gd name="T35" fmla="*/ 101 h 307"/>
                <a:gd name="T36" fmla="*/ 277 w 331"/>
                <a:gd name="T37" fmla="*/ 87 h 307"/>
                <a:gd name="T38" fmla="*/ 120 w 331"/>
                <a:gd name="T39" fmla="*/ 0 h 307"/>
                <a:gd name="T40" fmla="*/ 135 w 331"/>
                <a:gd name="T41" fmla="*/ 201 h 307"/>
                <a:gd name="T42" fmla="*/ 59 w 331"/>
                <a:gd name="T43" fmla="*/ 196 h 307"/>
                <a:gd name="T44" fmla="*/ 49 w 331"/>
                <a:gd name="T45" fmla="*/ 198 h 307"/>
                <a:gd name="T46" fmla="*/ 35 w 331"/>
                <a:gd name="T47" fmla="*/ 196 h 307"/>
                <a:gd name="T48" fmla="*/ 23 w 331"/>
                <a:gd name="T49" fmla="*/ 196 h 307"/>
                <a:gd name="T50" fmla="*/ 12 w 331"/>
                <a:gd name="T51" fmla="*/ 194 h 307"/>
                <a:gd name="T52" fmla="*/ 9 w 331"/>
                <a:gd name="T53" fmla="*/ 210 h 307"/>
                <a:gd name="T54" fmla="*/ 2 w 331"/>
                <a:gd name="T55" fmla="*/ 217 h 307"/>
                <a:gd name="T56" fmla="*/ 0 w 331"/>
                <a:gd name="T57" fmla="*/ 231 h 307"/>
                <a:gd name="T58" fmla="*/ 9 w 331"/>
                <a:gd name="T59" fmla="*/ 243 h 307"/>
                <a:gd name="T60" fmla="*/ 16 w 331"/>
                <a:gd name="T61" fmla="*/ 248 h 307"/>
                <a:gd name="T62" fmla="*/ 19 w 331"/>
                <a:gd name="T63" fmla="*/ 255 h 307"/>
                <a:gd name="T64" fmla="*/ 23 w 331"/>
                <a:gd name="T65" fmla="*/ 265 h 307"/>
                <a:gd name="T66" fmla="*/ 21 w 331"/>
                <a:gd name="T67" fmla="*/ 269 h 307"/>
                <a:gd name="T68" fmla="*/ 31 w 331"/>
                <a:gd name="T69" fmla="*/ 269 h 307"/>
                <a:gd name="T70" fmla="*/ 45 w 331"/>
                <a:gd name="T71" fmla="*/ 269 h 307"/>
                <a:gd name="T72" fmla="*/ 57 w 331"/>
                <a:gd name="T73" fmla="*/ 265 h 307"/>
                <a:gd name="T74" fmla="*/ 66 w 331"/>
                <a:gd name="T75" fmla="*/ 265 h 307"/>
                <a:gd name="T76" fmla="*/ 73 w 331"/>
                <a:gd name="T77" fmla="*/ 274 h 307"/>
                <a:gd name="T78" fmla="*/ 80 w 331"/>
                <a:gd name="T79" fmla="*/ 284 h 307"/>
                <a:gd name="T80" fmla="*/ 73 w 331"/>
                <a:gd name="T81" fmla="*/ 295 h 307"/>
                <a:gd name="T82" fmla="*/ 83 w 331"/>
                <a:gd name="T83" fmla="*/ 293 h 307"/>
                <a:gd name="T84" fmla="*/ 83 w 331"/>
                <a:gd name="T85" fmla="*/ 300 h 307"/>
                <a:gd name="T86" fmla="*/ 90 w 331"/>
                <a:gd name="T87" fmla="*/ 305 h 307"/>
                <a:gd name="T88" fmla="*/ 104 w 331"/>
                <a:gd name="T89" fmla="*/ 305 h 307"/>
                <a:gd name="T90" fmla="*/ 113 w 331"/>
                <a:gd name="T91" fmla="*/ 302 h 307"/>
                <a:gd name="T92" fmla="*/ 125 w 331"/>
                <a:gd name="T93" fmla="*/ 302 h 307"/>
                <a:gd name="T94" fmla="*/ 137 w 331"/>
                <a:gd name="T95" fmla="*/ 302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31" h="307">
                  <a:moveTo>
                    <a:pt x="142" y="295"/>
                  </a:moveTo>
                  <a:lnTo>
                    <a:pt x="139" y="291"/>
                  </a:lnTo>
                  <a:lnTo>
                    <a:pt x="139" y="288"/>
                  </a:lnTo>
                  <a:lnTo>
                    <a:pt x="142" y="286"/>
                  </a:lnTo>
                  <a:lnTo>
                    <a:pt x="142" y="281"/>
                  </a:lnTo>
                  <a:lnTo>
                    <a:pt x="142" y="276"/>
                  </a:lnTo>
                  <a:lnTo>
                    <a:pt x="144" y="274"/>
                  </a:lnTo>
                  <a:lnTo>
                    <a:pt x="149" y="269"/>
                  </a:lnTo>
                  <a:lnTo>
                    <a:pt x="156" y="260"/>
                  </a:lnTo>
                  <a:lnTo>
                    <a:pt x="161" y="253"/>
                  </a:lnTo>
                  <a:lnTo>
                    <a:pt x="161" y="250"/>
                  </a:lnTo>
                  <a:lnTo>
                    <a:pt x="165" y="243"/>
                  </a:lnTo>
                  <a:lnTo>
                    <a:pt x="168" y="241"/>
                  </a:lnTo>
                  <a:lnTo>
                    <a:pt x="168" y="239"/>
                  </a:lnTo>
                  <a:lnTo>
                    <a:pt x="175" y="239"/>
                  </a:lnTo>
                  <a:lnTo>
                    <a:pt x="177" y="239"/>
                  </a:lnTo>
                  <a:lnTo>
                    <a:pt x="187" y="236"/>
                  </a:lnTo>
                  <a:lnTo>
                    <a:pt x="189" y="231"/>
                  </a:lnTo>
                  <a:lnTo>
                    <a:pt x="201" y="224"/>
                  </a:lnTo>
                  <a:lnTo>
                    <a:pt x="215" y="217"/>
                  </a:lnTo>
                  <a:lnTo>
                    <a:pt x="220" y="213"/>
                  </a:lnTo>
                  <a:lnTo>
                    <a:pt x="227" y="208"/>
                  </a:lnTo>
                  <a:lnTo>
                    <a:pt x="236" y="208"/>
                  </a:lnTo>
                  <a:lnTo>
                    <a:pt x="241" y="205"/>
                  </a:lnTo>
                  <a:lnTo>
                    <a:pt x="248" y="208"/>
                  </a:lnTo>
                  <a:lnTo>
                    <a:pt x="250" y="208"/>
                  </a:lnTo>
                  <a:lnTo>
                    <a:pt x="253" y="210"/>
                  </a:lnTo>
                  <a:lnTo>
                    <a:pt x="253" y="208"/>
                  </a:lnTo>
                  <a:lnTo>
                    <a:pt x="258" y="210"/>
                  </a:lnTo>
                  <a:lnTo>
                    <a:pt x="272" y="208"/>
                  </a:lnTo>
                  <a:lnTo>
                    <a:pt x="277" y="208"/>
                  </a:lnTo>
                  <a:lnTo>
                    <a:pt x="281" y="205"/>
                  </a:lnTo>
                  <a:lnTo>
                    <a:pt x="291" y="205"/>
                  </a:lnTo>
                  <a:lnTo>
                    <a:pt x="295" y="205"/>
                  </a:lnTo>
                  <a:lnTo>
                    <a:pt x="300" y="203"/>
                  </a:lnTo>
                  <a:lnTo>
                    <a:pt x="307" y="203"/>
                  </a:lnTo>
                  <a:lnTo>
                    <a:pt x="312" y="198"/>
                  </a:lnTo>
                  <a:lnTo>
                    <a:pt x="324" y="194"/>
                  </a:lnTo>
                  <a:lnTo>
                    <a:pt x="324" y="189"/>
                  </a:lnTo>
                  <a:lnTo>
                    <a:pt x="324" y="182"/>
                  </a:lnTo>
                  <a:lnTo>
                    <a:pt x="329" y="179"/>
                  </a:lnTo>
                  <a:lnTo>
                    <a:pt x="329" y="160"/>
                  </a:lnTo>
                  <a:lnTo>
                    <a:pt x="331" y="123"/>
                  </a:lnTo>
                  <a:lnTo>
                    <a:pt x="331" y="123"/>
                  </a:lnTo>
                  <a:lnTo>
                    <a:pt x="324" y="125"/>
                  </a:lnTo>
                  <a:lnTo>
                    <a:pt x="314" y="125"/>
                  </a:lnTo>
                  <a:lnTo>
                    <a:pt x="310" y="125"/>
                  </a:lnTo>
                  <a:lnTo>
                    <a:pt x="307" y="120"/>
                  </a:lnTo>
                  <a:lnTo>
                    <a:pt x="310" y="116"/>
                  </a:lnTo>
                  <a:lnTo>
                    <a:pt x="310" y="111"/>
                  </a:lnTo>
                  <a:lnTo>
                    <a:pt x="305" y="108"/>
                  </a:lnTo>
                  <a:lnTo>
                    <a:pt x="300" y="106"/>
                  </a:lnTo>
                  <a:lnTo>
                    <a:pt x="298" y="101"/>
                  </a:lnTo>
                  <a:lnTo>
                    <a:pt x="291" y="101"/>
                  </a:lnTo>
                  <a:lnTo>
                    <a:pt x="284" y="101"/>
                  </a:lnTo>
                  <a:lnTo>
                    <a:pt x="279" y="97"/>
                  </a:lnTo>
                  <a:lnTo>
                    <a:pt x="277" y="87"/>
                  </a:lnTo>
                  <a:lnTo>
                    <a:pt x="144" y="0"/>
                  </a:lnTo>
                  <a:lnTo>
                    <a:pt x="144" y="0"/>
                  </a:lnTo>
                  <a:lnTo>
                    <a:pt x="120" y="0"/>
                  </a:lnTo>
                  <a:lnTo>
                    <a:pt x="135" y="179"/>
                  </a:lnTo>
                  <a:lnTo>
                    <a:pt x="142" y="182"/>
                  </a:lnTo>
                  <a:lnTo>
                    <a:pt x="135" y="201"/>
                  </a:lnTo>
                  <a:lnTo>
                    <a:pt x="61" y="201"/>
                  </a:lnTo>
                  <a:lnTo>
                    <a:pt x="61" y="201"/>
                  </a:lnTo>
                  <a:lnTo>
                    <a:pt x="59" y="196"/>
                  </a:lnTo>
                  <a:lnTo>
                    <a:pt x="54" y="196"/>
                  </a:lnTo>
                  <a:lnTo>
                    <a:pt x="52" y="201"/>
                  </a:lnTo>
                  <a:lnTo>
                    <a:pt x="49" y="198"/>
                  </a:lnTo>
                  <a:lnTo>
                    <a:pt x="49" y="194"/>
                  </a:lnTo>
                  <a:lnTo>
                    <a:pt x="45" y="191"/>
                  </a:lnTo>
                  <a:lnTo>
                    <a:pt x="35" y="196"/>
                  </a:lnTo>
                  <a:lnTo>
                    <a:pt x="28" y="205"/>
                  </a:lnTo>
                  <a:lnTo>
                    <a:pt x="28" y="203"/>
                  </a:lnTo>
                  <a:lnTo>
                    <a:pt x="23" y="196"/>
                  </a:lnTo>
                  <a:lnTo>
                    <a:pt x="23" y="191"/>
                  </a:lnTo>
                  <a:lnTo>
                    <a:pt x="19" y="191"/>
                  </a:lnTo>
                  <a:lnTo>
                    <a:pt x="12" y="194"/>
                  </a:lnTo>
                  <a:lnTo>
                    <a:pt x="12" y="201"/>
                  </a:lnTo>
                  <a:lnTo>
                    <a:pt x="12" y="203"/>
                  </a:lnTo>
                  <a:lnTo>
                    <a:pt x="9" y="210"/>
                  </a:lnTo>
                  <a:lnTo>
                    <a:pt x="5" y="210"/>
                  </a:lnTo>
                  <a:lnTo>
                    <a:pt x="0" y="215"/>
                  </a:lnTo>
                  <a:lnTo>
                    <a:pt x="2" y="217"/>
                  </a:lnTo>
                  <a:lnTo>
                    <a:pt x="2" y="220"/>
                  </a:lnTo>
                  <a:lnTo>
                    <a:pt x="2" y="222"/>
                  </a:lnTo>
                  <a:lnTo>
                    <a:pt x="0" y="231"/>
                  </a:lnTo>
                  <a:lnTo>
                    <a:pt x="2" y="234"/>
                  </a:lnTo>
                  <a:lnTo>
                    <a:pt x="7" y="239"/>
                  </a:lnTo>
                  <a:lnTo>
                    <a:pt x="9" y="243"/>
                  </a:lnTo>
                  <a:lnTo>
                    <a:pt x="12" y="246"/>
                  </a:lnTo>
                  <a:lnTo>
                    <a:pt x="14" y="246"/>
                  </a:lnTo>
                  <a:lnTo>
                    <a:pt x="16" y="248"/>
                  </a:lnTo>
                  <a:lnTo>
                    <a:pt x="16" y="250"/>
                  </a:lnTo>
                  <a:lnTo>
                    <a:pt x="19" y="253"/>
                  </a:lnTo>
                  <a:lnTo>
                    <a:pt x="19" y="255"/>
                  </a:lnTo>
                  <a:lnTo>
                    <a:pt x="19" y="258"/>
                  </a:lnTo>
                  <a:lnTo>
                    <a:pt x="19" y="260"/>
                  </a:lnTo>
                  <a:lnTo>
                    <a:pt x="23" y="265"/>
                  </a:lnTo>
                  <a:lnTo>
                    <a:pt x="23" y="267"/>
                  </a:lnTo>
                  <a:lnTo>
                    <a:pt x="21" y="269"/>
                  </a:lnTo>
                  <a:lnTo>
                    <a:pt x="21" y="269"/>
                  </a:lnTo>
                  <a:lnTo>
                    <a:pt x="23" y="272"/>
                  </a:lnTo>
                  <a:lnTo>
                    <a:pt x="28" y="269"/>
                  </a:lnTo>
                  <a:lnTo>
                    <a:pt x="31" y="269"/>
                  </a:lnTo>
                  <a:lnTo>
                    <a:pt x="35" y="274"/>
                  </a:lnTo>
                  <a:lnTo>
                    <a:pt x="42" y="274"/>
                  </a:lnTo>
                  <a:lnTo>
                    <a:pt x="45" y="269"/>
                  </a:lnTo>
                  <a:lnTo>
                    <a:pt x="47" y="269"/>
                  </a:lnTo>
                  <a:lnTo>
                    <a:pt x="52" y="265"/>
                  </a:lnTo>
                  <a:lnTo>
                    <a:pt x="57" y="265"/>
                  </a:lnTo>
                  <a:lnTo>
                    <a:pt x="61" y="267"/>
                  </a:lnTo>
                  <a:lnTo>
                    <a:pt x="64" y="265"/>
                  </a:lnTo>
                  <a:lnTo>
                    <a:pt x="66" y="265"/>
                  </a:lnTo>
                  <a:lnTo>
                    <a:pt x="66" y="267"/>
                  </a:lnTo>
                  <a:lnTo>
                    <a:pt x="71" y="269"/>
                  </a:lnTo>
                  <a:lnTo>
                    <a:pt x="73" y="274"/>
                  </a:lnTo>
                  <a:lnTo>
                    <a:pt x="73" y="279"/>
                  </a:lnTo>
                  <a:lnTo>
                    <a:pt x="76" y="281"/>
                  </a:lnTo>
                  <a:lnTo>
                    <a:pt x="80" y="284"/>
                  </a:lnTo>
                  <a:lnTo>
                    <a:pt x="80" y="286"/>
                  </a:lnTo>
                  <a:lnTo>
                    <a:pt x="76" y="291"/>
                  </a:lnTo>
                  <a:lnTo>
                    <a:pt x="73" y="295"/>
                  </a:lnTo>
                  <a:lnTo>
                    <a:pt x="78" y="295"/>
                  </a:lnTo>
                  <a:lnTo>
                    <a:pt x="80" y="293"/>
                  </a:lnTo>
                  <a:lnTo>
                    <a:pt x="83" y="293"/>
                  </a:lnTo>
                  <a:lnTo>
                    <a:pt x="83" y="295"/>
                  </a:lnTo>
                  <a:lnTo>
                    <a:pt x="83" y="298"/>
                  </a:lnTo>
                  <a:lnTo>
                    <a:pt x="83" y="300"/>
                  </a:lnTo>
                  <a:lnTo>
                    <a:pt x="90" y="300"/>
                  </a:lnTo>
                  <a:lnTo>
                    <a:pt x="90" y="302"/>
                  </a:lnTo>
                  <a:lnTo>
                    <a:pt x="90" y="305"/>
                  </a:lnTo>
                  <a:lnTo>
                    <a:pt x="97" y="302"/>
                  </a:lnTo>
                  <a:lnTo>
                    <a:pt x="99" y="302"/>
                  </a:lnTo>
                  <a:lnTo>
                    <a:pt x="104" y="305"/>
                  </a:lnTo>
                  <a:lnTo>
                    <a:pt x="113" y="305"/>
                  </a:lnTo>
                  <a:lnTo>
                    <a:pt x="113" y="302"/>
                  </a:lnTo>
                  <a:lnTo>
                    <a:pt x="113" y="302"/>
                  </a:lnTo>
                  <a:lnTo>
                    <a:pt x="120" y="300"/>
                  </a:lnTo>
                  <a:lnTo>
                    <a:pt x="125" y="302"/>
                  </a:lnTo>
                  <a:lnTo>
                    <a:pt x="125" y="302"/>
                  </a:lnTo>
                  <a:lnTo>
                    <a:pt x="128" y="305"/>
                  </a:lnTo>
                  <a:lnTo>
                    <a:pt x="132" y="307"/>
                  </a:lnTo>
                  <a:lnTo>
                    <a:pt x="137" y="302"/>
                  </a:lnTo>
                  <a:lnTo>
                    <a:pt x="139" y="300"/>
                  </a:lnTo>
                  <a:lnTo>
                    <a:pt x="142" y="29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41" name="Freeform 945"/>
            <p:cNvSpPr>
              <a:spLocks/>
            </p:cNvSpPr>
            <p:nvPr/>
          </p:nvSpPr>
          <p:spPr bwMode="auto">
            <a:xfrm>
              <a:off x="5886989" y="4210144"/>
              <a:ext cx="125245" cy="92713"/>
            </a:xfrm>
            <a:custGeom>
              <a:avLst/>
              <a:gdLst>
                <a:gd name="T0" fmla="*/ 149 w 154"/>
                <a:gd name="T1" fmla="*/ 53 h 114"/>
                <a:gd name="T2" fmla="*/ 147 w 154"/>
                <a:gd name="T3" fmla="*/ 48 h 114"/>
                <a:gd name="T4" fmla="*/ 145 w 154"/>
                <a:gd name="T5" fmla="*/ 43 h 114"/>
                <a:gd name="T6" fmla="*/ 130 w 154"/>
                <a:gd name="T7" fmla="*/ 43 h 114"/>
                <a:gd name="T8" fmla="*/ 109 w 154"/>
                <a:gd name="T9" fmla="*/ 22 h 114"/>
                <a:gd name="T10" fmla="*/ 111 w 154"/>
                <a:gd name="T11" fmla="*/ 12 h 114"/>
                <a:gd name="T12" fmla="*/ 114 w 154"/>
                <a:gd name="T13" fmla="*/ 5 h 114"/>
                <a:gd name="T14" fmla="*/ 109 w 154"/>
                <a:gd name="T15" fmla="*/ 3 h 114"/>
                <a:gd name="T16" fmla="*/ 97 w 154"/>
                <a:gd name="T17" fmla="*/ 3 h 114"/>
                <a:gd name="T18" fmla="*/ 81 w 154"/>
                <a:gd name="T19" fmla="*/ 8 h 114"/>
                <a:gd name="T20" fmla="*/ 62 w 154"/>
                <a:gd name="T21" fmla="*/ 19 h 114"/>
                <a:gd name="T22" fmla="*/ 48 w 154"/>
                <a:gd name="T23" fmla="*/ 31 h 114"/>
                <a:gd name="T24" fmla="*/ 36 w 154"/>
                <a:gd name="T25" fmla="*/ 34 h 114"/>
                <a:gd name="T26" fmla="*/ 29 w 154"/>
                <a:gd name="T27" fmla="*/ 36 h 114"/>
                <a:gd name="T28" fmla="*/ 22 w 154"/>
                <a:gd name="T29" fmla="*/ 45 h 114"/>
                <a:gd name="T30" fmla="*/ 17 w 154"/>
                <a:gd name="T31" fmla="*/ 55 h 114"/>
                <a:gd name="T32" fmla="*/ 5 w 154"/>
                <a:gd name="T33" fmla="*/ 69 h 114"/>
                <a:gd name="T34" fmla="*/ 3 w 154"/>
                <a:gd name="T35" fmla="*/ 76 h 114"/>
                <a:gd name="T36" fmla="*/ 0 w 154"/>
                <a:gd name="T37" fmla="*/ 83 h 114"/>
                <a:gd name="T38" fmla="*/ 3 w 154"/>
                <a:gd name="T39" fmla="*/ 90 h 114"/>
                <a:gd name="T40" fmla="*/ 0 w 154"/>
                <a:gd name="T41" fmla="*/ 95 h 114"/>
                <a:gd name="T42" fmla="*/ 15 w 154"/>
                <a:gd name="T43" fmla="*/ 102 h 114"/>
                <a:gd name="T44" fmla="*/ 19 w 154"/>
                <a:gd name="T45" fmla="*/ 105 h 114"/>
                <a:gd name="T46" fmla="*/ 26 w 154"/>
                <a:gd name="T47" fmla="*/ 107 h 114"/>
                <a:gd name="T48" fmla="*/ 36 w 154"/>
                <a:gd name="T49" fmla="*/ 114 h 114"/>
                <a:gd name="T50" fmla="*/ 45 w 154"/>
                <a:gd name="T51" fmla="*/ 109 h 114"/>
                <a:gd name="T52" fmla="*/ 50 w 154"/>
                <a:gd name="T53" fmla="*/ 112 h 114"/>
                <a:gd name="T54" fmla="*/ 55 w 154"/>
                <a:gd name="T55" fmla="*/ 107 h 114"/>
                <a:gd name="T56" fmla="*/ 50 w 154"/>
                <a:gd name="T57" fmla="*/ 97 h 114"/>
                <a:gd name="T58" fmla="*/ 50 w 154"/>
                <a:gd name="T59" fmla="*/ 88 h 114"/>
                <a:gd name="T60" fmla="*/ 71 w 154"/>
                <a:gd name="T61" fmla="*/ 88 h 114"/>
                <a:gd name="T62" fmla="*/ 83 w 154"/>
                <a:gd name="T63" fmla="*/ 86 h 114"/>
                <a:gd name="T64" fmla="*/ 95 w 154"/>
                <a:gd name="T65" fmla="*/ 86 h 114"/>
                <a:gd name="T66" fmla="*/ 102 w 154"/>
                <a:gd name="T67" fmla="*/ 83 h 114"/>
                <a:gd name="T68" fmla="*/ 104 w 154"/>
                <a:gd name="T69" fmla="*/ 83 h 114"/>
                <a:gd name="T70" fmla="*/ 126 w 154"/>
                <a:gd name="T71" fmla="*/ 86 h 114"/>
                <a:gd name="T72" fmla="*/ 130 w 154"/>
                <a:gd name="T73" fmla="*/ 81 h 114"/>
                <a:gd name="T74" fmla="*/ 133 w 154"/>
                <a:gd name="T75" fmla="*/ 76 h 114"/>
                <a:gd name="T76" fmla="*/ 140 w 154"/>
                <a:gd name="T77" fmla="*/ 74 h 114"/>
                <a:gd name="T78" fmla="*/ 149 w 154"/>
                <a:gd name="T79" fmla="*/ 71 h 114"/>
                <a:gd name="T80" fmla="*/ 154 w 154"/>
                <a:gd name="T81" fmla="*/ 62 h 114"/>
                <a:gd name="T82" fmla="*/ 147 w 154"/>
                <a:gd name="T8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4" h="114">
                  <a:moveTo>
                    <a:pt x="147" y="57"/>
                  </a:moveTo>
                  <a:lnTo>
                    <a:pt x="149" y="53"/>
                  </a:lnTo>
                  <a:lnTo>
                    <a:pt x="149" y="50"/>
                  </a:lnTo>
                  <a:lnTo>
                    <a:pt x="147" y="48"/>
                  </a:lnTo>
                  <a:lnTo>
                    <a:pt x="147" y="45"/>
                  </a:lnTo>
                  <a:lnTo>
                    <a:pt x="145" y="43"/>
                  </a:lnTo>
                  <a:lnTo>
                    <a:pt x="138" y="48"/>
                  </a:lnTo>
                  <a:lnTo>
                    <a:pt x="130" y="43"/>
                  </a:lnTo>
                  <a:lnTo>
                    <a:pt x="128" y="36"/>
                  </a:lnTo>
                  <a:lnTo>
                    <a:pt x="109" y="22"/>
                  </a:lnTo>
                  <a:lnTo>
                    <a:pt x="109" y="17"/>
                  </a:lnTo>
                  <a:lnTo>
                    <a:pt x="111" y="12"/>
                  </a:lnTo>
                  <a:lnTo>
                    <a:pt x="114" y="8"/>
                  </a:lnTo>
                  <a:lnTo>
                    <a:pt x="114" y="5"/>
                  </a:lnTo>
                  <a:lnTo>
                    <a:pt x="111" y="3"/>
                  </a:lnTo>
                  <a:lnTo>
                    <a:pt x="109" y="3"/>
                  </a:lnTo>
                  <a:lnTo>
                    <a:pt x="102" y="0"/>
                  </a:lnTo>
                  <a:lnTo>
                    <a:pt x="97" y="3"/>
                  </a:lnTo>
                  <a:lnTo>
                    <a:pt x="88" y="3"/>
                  </a:lnTo>
                  <a:lnTo>
                    <a:pt x="81" y="8"/>
                  </a:lnTo>
                  <a:lnTo>
                    <a:pt x="76" y="12"/>
                  </a:lnTo>
                  <a:lnTo>
                    <a:pt x="62" y="19"/>
                  </a:lnTo>
                  <a:lnTo>
                    <a:pt x="50" y="26"/>
                  </a:lnTo>
                  <a:lnTo>
                    <a:pt x="48" y="31"/>
                  </a:lnTo>
                  <a:lnTo>
                    <a:pt x="38" y="34"/>
                  </a:lnTo>
                  <a:lnTo>
                    <a:pt x="36" y="34"/>
                  </a:lnTo>
                  <a:lnTo>
                    <a:pt x="29" y="34"/>
                  </a:lnTo>
                  <a:lnTo>
                    <a:pt x="29" y="36"/>
                  </a:lnTo>
                  <a:lnTo>
                    <a:pt x="26" y="38"/>
                  </a:lnTo>
                  <a:lnTo>
                    <a:pt x="22" y="45"/>
                  </a:lnTo>
                  <a:lnTo>
                    <a:pt x="22" y="48"/>
                  </a:lnTo>
                  <a:lnTo>
                    <a:pt x="17" y="55"/>
                  </a:lnTo>
                  <a:lnTo>
                    <a:pt x="10" y="64"/>
                  </a:lnTo>
                  <a:lnTo>
                    <a:pt x="5" y="69"/>
                  </a:lnTo>
                  <a:lnTo>
                    <a:pt x="3" y="71"/>
                  </a:lnTo>
                  <a:lnTo>
                    <a:pt x="3" y="76"/>
                  </a:lnTo>
                  <a:lnTo>
                    <a:pt x="3" y="81"/>
                  </a:lnTo>
                  <a:lnTo>
                    <a:pt x="0" y="83"/>
                  </a:lnTo>
                  <a:lnTo>
                    <a:pt x="0" y="86"/>
                  </a:lnTo>
                  <a:lnTo>
                    <a:pt x="3" y="90"/>
                  </a:lnTo>
                  <a:lnTo>
                    <a:pt x="0" y="95"/>
                  </a:lnTo>
                  <a:lnTo>
                    <a:pt x="0" y="95"/>
                  </a:lnTo>
                  <a:lnTo>
                    <a:pt x="7" y="100"/>
                  </a:lnTo>
                  <a:lnTo>
                    <a:pt x="15" y="102"/>
                  </a:lnTo>
                  <a:lnTo>
                    <a:pt x="17" y="102"/>
                  </a:lnTo>
                  <a:lnTo>
                    <a:pt x="19" y="105"/>
                  </a:lnTo>
                  <a:lnTo>
                    <a:pt x="22" y="105"/>
                  </a:lnTo>
                  <a:lnTo>
                    <a:pt x="26" y="107"/>
                  </a:lnTo>
                  <a:lnTo>
                    <a:pt x="29" y="109"/>
                  </a:lnTo>
                  <a:lnTo>
                    <a:pt x="36" y="114"/>
                  </a:lnTo>
                  <a:lnTo>
                    <a:pt x="41" y="112"/>
                  </a:lnTo>
                  <a:lnTo>
                    <a:pt x="45" y="109"/>
                  </a:lnTo>
                  <a:lnTo>
                    <a:pt x="48" y="109"/>
                  </a:lnTo>
                  <a:lnTo>
                    <a:pt x="50" y="112"/>
                  </a:lnTo>
                  <a:lnTo>
                    <a:pt x="55" y="112"/>
                  </a:lnTo>
                  <a:lnTo>
                    <a:pt x="55" y="107"/>
                  </a:lnTo>
                  <a:lnTo>
                    <a:pt x="52" y="100"/>
                  </a:lnTo>
                  <a:lnTo>
                    <a:pt x="50" y="97"/>
                  </a:lnTo>
                  <a:lnTo>
                    <a:pt x="48" y="93"/>
                  </a:lnTo>
                  <a:lnTo>
                    <a:pt x="50" y="88"/>
                  </a:lnTo>
                  <a:lnTo>
                    <a:pt x="57" y="88"/>
                  </a:lnTo>
                  <a:lnTo>
                    <a:pt x="71" y="88"/>
                  </a:lnTo>
                  <a:lnTo>
                    <a:pt x="74" y="86"/>
                  </a:lnTo>
                  <a:lnTo>
                    <a:pt x="83" y="86"/>
                  </a:lnTo>
                  <a:lnTo>
                    <a:pt x="90" y="86"/>
                  </a:lnTo>
                  <a:lnTo>
                    <a:pt x="95" y="86"/>
                  </a:lnTo>
                  <a:lnTo>
                    <a:pt x="100" y="83"/>
                  </a:lnTo>
                  <a:lnTo>
                    <a:pt x="102" y="83"/>
                  </a:lnTo>
                  <a:lnTo>
                    <a:pt x="102" y="83"/>
                  </a:lnTo>
                  <a:lnTo>
                    <a:pt x="104" y="83"/>
                  </a:lnTo>
                  <a:lnTo>
                    <a:pt x="123" y="88"/>
                  </a:lnTo>
                  <a:lnTo>
                    <a:pt x="126" y="86"/>
                  </a:lnTo>
                  <a:lnTo>
                    <a:pt x="130" y="86"/>
                  </a:lnTo>
                  <a:lnTo>
                    <a:pt x="130" y="81"/>
                  </a:lnTo>
                  <a:lnTo>
                    <a:pt x="133" y="79"/>
                  </a:lnTo>
                  <a:lnTo>
                    <a:pt x="133" y="76"/>
                  </a:lnTo>
                  <a:lnTo>
                    <a:pt x="138" y="74"/>
                  </a:lnTo>
                  <a:lnTo>
                    <a:pt x="140" y="74"/>
                  </a:lnTo>
                  <a:lnTo>
                    <a:pt x="145" y="71"/>
                  </a:lnTo>
                  <a:lnTo>
                    <a:pt x="149" y="71"/>
                  </a:lnTo>
                  <a:lnTo>
                    <a:pt x="154" y="64"/>
                  </a:lnTo>
                  <a:lnTo>
                    <a:pt x="154" y="62"/>
                  </a:lnTo>
                  <a:lnTo>
                    <a:pt x="152" y="62"/>
                  </a:lnTo>
                  <a:lnTo>
                    <a:pt x="147" y="5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42" name="Freeform 946"/>
            <p:cNvSpPr>
              <a:spLocks/>
            </p:cNvSpPr>
            <p:nvPr/>
          </p:nvSpPr>
          <p:spPr bwMode="auto">
            <a:xfrm>
              <a:off x="5685296" y="4185746"/>
              <a:ext cx="107352" cy="76448"/>
            </a:xfrm>
            <a:custGeom>
              <a:avLst/>
              <a:gdLst>
                <a:gd name="T0" fmla="*/ 43 w 132"/>
                <a:gd name="T1" fmla="*/ 90 h 94"/>
                <a:gd name="T2" fmla="*/ 52 w 132"/>
                <a:gd name="T3" fmla="*/ 80 h 94"/>
                <a:gd name="T4" fmla="*/ 76 w 132"/>
                <a:gd name="T5" fmla="*/ 83 h 94"/>
                <a:gd name="T6" fmla="*/ 80 w 132"/>
                <a:gd name="T7" fmla="*/ 83 h 94"/>
                <a:gd name="T8" fmla="*/ 102 w 132"/>
                <a:gd name="T9" fmla="*/ 85 h 94"/>
                <a:gd name="T10" fmla="*/ 111 w 132"/>
                <a:gd name="T11" fmla="*/ 87 h 94"/>
                <a:gd name="T12" fmla="*/ 121 w 132"/>
                <a:gd name="T13" fmla="*/ 90 h 94"/>
                <a:gd name="T14" fmla="*/ 125 w 132"/>
                <a:gd name="T15" fmla="*/ 92 h 94"/>
                <a:gd name="T16" fmla="*/ 130 w 132"/>
                <a:gd name="T17" fmla="*/ 94 h 94"/>
                <a:gd name="T18" fmla="*/ 132 w 132"/>
                <a:gd name="T19" fmla="*/ 90 h 94"/>
                <a:gd name="T20" fmla="*/ 128 w 132"/>
                <a:gd name="T21" fmla="*/ 83 h 94"/>
                <a:gd name="T22" fmla="*/ 128 w 132"/>
                <a:gd name="T23" fmla="*/ 78 h 94"/>
                <a:gd name="T24" fmla="*/ 125 w 132"/>
                <a:gd name="T25" fmla="*/ 73 h 94"/>
                <a:gd name="T26" fmla="*/ 121 w 132"/>
                <a:gd name="T27" fmla="*/ 71 h 94"/>
                <a:gd name="T28" fmla="*/ 116 w 132"/>
                <a:gd name="T29" fmla="*/ 64 h 94"/>
                <a:gd name="T30" fmla="*/ 109 w 132"/>
                <a:gd name="T31" fmla="*/ 56 h 94"/>
                <a:gd name="T32" fmla="*/ 111 w 132"/>
                <a:gd name="T33" fmla="*/ 45 h 94"/>
                <a:gd name="T34" fmla="*/ 109 w 132"/>
                <a:gd name="T35" fmla="*/ 40 h 94"/>
                <a:gd name="T36" fmla="*/ 102 w 132"/>
                <a:gd name="T37" fmla="*/ 33 h 94"/>
                <a:gd name="T38" fmla="*/ 97 w 132"/>
                <a:gd name="T39" fmla="*/ 26 h 94"/>
                <a:gd name="T40" fmla="*/ 92 w 132"/>
                <a:gd name="T41" fmla="*/ 21 h 94"/>
                <a:gd name="T42" fmla="*/ 88 w 132"/>
                <a:gd name="T43" fmla="*/ 12 h 94"/>
                <a:gd name="T44" fmla="*/ 83 w 132"/>
                <a:gd name="T45" fmla="*/ 12 h 94"/>
                <a:gd name="T46" fmla="*/ 78 w 132"/>
                <a:gd name="T47" fmla="*/ 12 h 94"/>
                <a:gd name="T48" fmla="*/ 76 w 132"/>
                <a:gd name="T49" fmla="*/ 9 h 94"/>
                <a:gd name="T50" fmla="*/ 64 w 132"/>
                <a:gd name="T51" fmla="*/ 2 h 94"/>
                <a:gd name="T52" fmla="*/ 52 w 132"/>
                <a:gd name="T53" fmla="*/ 0 h 94"/>
                <a:gd name="T54" fmla="*/ 31 w 132"/>
                <a:gd name="T55" fmla="*/ 4 h 94"/>
                <a:gd name="T56" fmla="*/ 24 w 132"/>
                <a:gd name="T57" fmla="*/ 9 h 94"/>
                <a:gd name="T58" fmla="*/ 19 w 132"/>
                <a:gd name="T59" fmla="*/ 19 h 94"/>
                <a:gd name="T60" fmla="*/ 0 w 132"/>
                <a:gd name="T61" fmla="*/ 40 h 94"/>
                <a:gd name="T62" fmla="*/ 12 w 132"/>
                <a:gd name="T63" fmla="*/ 52 h 94"/>
                <a:gd name="T64" fmla="*/ 17 w 132"/>
                <a:gd name="T65" fmla="*/ 56 h 94"/>
                <a:gd name="T66" fmla="*/ 19 w 132"/>
                <a:gd name="T67" fmla="*/ 61 h 94"/>
                <a:gd name="T68" fmla="*/ 17 w 132"/>
                <a:gd name="T69" fmla="*/ 64 h 94"/>
                <a:gd name="T70" fmla="*/ 28 w 132"/>
                <a:gd name="T71" fmla="*/ 64 h 94"/>
                <a:gd name="T72" fmla="*/ 40 w 132"/>
                <a:gd name="T73" fmla="*/ 56 h 94"/>
                <a:gd name="T74" fmla="*/ 50 w 132"/>
                <a:gd name="T75" fmla="*/ 56 h 94"/>
                <a:gd name="T76" fmla="*/ 62 w 132"/>
                <a:gd name="T77" fmla="*/ 61 h 94"/>
                <a:gd name="T78" fmla="*/ 73 w 132"/>
                <a:gd name="T79" fmla="*/ 66 h 94"/>
                <a:gd name="T80" fmla="*/ 76 w 132"/>
                <a:gd name="T81" fmla="*/ 68 h 94"/>
                <a:gd name="T82" fmla="*/ 71 w 132"/>
                <a:gd name="T83" fmla="*/ 71 h 94"/>
                <a:gd name="T84" fmla="*/ 59 w 132"/>
                <a:gd name="T85" fmla="*/ 66 h 94"/>
                <a:gd name="T86" fmla="*/ 50 w 132"/>
                <a:gd name="T87" fmla="*/ 64 h 94"/>
                <a:gd name="T88" fmla="*/ 45 w 132"/>
                <a:gd name="T89" fmla="*/ 66 h 94"/>
                <a:gd name="T90" fmla="*/ 40 w 132"/>
                <a:gd name="T91" fmla="*/ 64 h 94"/>
                <a:gd name="T92" fmla="*/ 33 w 132"/>
                <a:gd name="T93" fmla="*/ 68 h 94"/>
                <a:gd name="T94" fmla="*/ 17 w 132"/>
                <a:gd name="T95" fmla="*/ 73 h 94"/>
                <a:gd name="T96" fmla="*/ 14 w 132"/>
                <a:gd name="T97" fmla="*/ 80 h 94"/>
                <a:gd name="T98" fmla="*/ 14 w 132"/>
                <a:gd name="T99" fmla="*/ 83 h 94"/>
                <a:gd name="T100" fmla="*/ 26 w 132"/>
                <a:gd name="T101" fmla="*/ 83 h 94"/>
                <a:gd name="T102" fmla="*/ 19 w 132"/>
                <a:gd name="T103" fmla="*/ 85 h 94"/>
                <a:gd name="T104" fmla="*/ 17 w 132"/>
                <a:gd name="T105" fmla="*/ 85 h 94"/>
                <a:gd name="T106" fmla="*/ 21 w 132"/>
                <a:gd name="T107" fmla="*/ 9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2" h="94">
                  <a:moveTo>
                    <a:pt x="28" y="87"/>
                  </a:moveTo>
                  <a:lnTo>
                    <a:pt x="43" y="90"/>
                  </a:lnTo>
                  <a:lnTo>
                    <a:pt x="45" y="85"/>
                  </a:lnTo>
                  <a:lnTo>
                    <a:pt x="52" y="80"/>
                  </a:lnTo>
                  <a:lnTo>
                    <a:pt x="71" y="80"/>
                  </a:lnTo>
                  <a:lnTo>
                    <a:pt x="76" y="83"/>
                  </a:lnTo>
                  <a:lnTo>
                    <a:pt x="76" y="83"/>
                  </a:lnTo>
                  <a:lnTo>
                    <a:pt x="80" y="83"/>
                  </a:lnTo>
                  <a:lnTo>
                    <a:pt x="92" y="83"/>
                  </a:lnTo>
                  <a:lnTo>
                    <a:pt x="102" y="85"/>
                  </a:lnTo>
                  <a:lnTo>
                    <a:pt x="104" y="90"/>
                  </a:lnTo>
                  <a:lnTo>
                    <a:pt x="111" y="87"/>
                  </a:lnTo>
                  <a:lnTo>
                    <a:pt x="118" y="92"/>
                  </a:lnTo>
                  <a:lnTo>
                    <a:pt x="121" y="90"/>
                  </a:lnTo>
                  <a:lnTo>
                    <a:pt x="125" y="90"/>
                  </a:lnTo>
                  <a:lnTo>
                    <a:pt x="125" y="92"/>
                  </a:lnTo>
                  <a:lnTo>
                    <a:pt x="130" y="92"/>
                  </a:lnTo>
                  <a:lnTo>
                    <a:pt x="130" y="94"/>
                  </a:lnTo>
                  <a:lnTo>
                    <a:pt x="132" y="92"/>
                  </a:lnTo>
                  <a:lnTo>
                    <a:pt x="132" y="90"/>
                  </a:lnTo>
                  <a:lnTo>
                    <a:pt x="128" y="85"/>
                  </a:lnTo>
                  <a:lnTo>
                    <a:pt x="128" y="83"/>
                  </a:lnTo>
                  <a:lnTo>
                    <a:pt x="128" y="80"/>
                  </a:lnTo>
                  <a:lnTo>
                    <a:pt x="128" y="78"/>
                  </a:lnTo>
                  <a:lnTo>
                    <a:pt x="125" y="75"/>
                  </a:lnTo>
                  <a:lnTo>
                    <a:pt x="125" y="73"/>
                  </a:lnTo>
                  <a:lnTo>
                    <a:pt x="123" y="71"/>
                  </a:lnTo>
                  <a:lnTo>
                    <a:pt x="121" y="71"/>
                  </a:lnTo>
                  <a:lnTo>
                    <a:pt x="118" y="68"/>
                  </a:lnTo>
                  <a:lnTo>
                    <a:pt x="116" y="64"/>
                  </a:lnTo>
                  <a:lnTo>
                    <a:pt x="111" y="59"/>
                  </a:lnTo>
                  <a:lnTo>
                    <a:pt x="109" y="56"/>
                  </a:lnTo>
                  <a:lnTo>
                    <a:pt x="111" y="47"/>
                  </a:lnTo>
                  <a:lnTo>
                    <a:pt x="111" y="45"/>
                  </a:lnTo>
                  <a:lnTo>
                    <a:pt x="111" y="42"/>
                  </a:lnTo>
                  <a:lnTo>
                    <a:pt x="109" y="40"/>
                  </a:lnTo>
                  <a:lnTo>
                    <a:pt x="106" y="35"/>
                  </a:lnTo>
                  <a:lnTo>
                    <a:pt x="102" y="33"/>
                  </a:lnTo>
                  <a:lnTo>
                    <a:pt x="97" y="30"/>
                  </a:lnTo>
                  <a:lnTo>
                    <a:pt x="97" y="26"/>
                  </a:lnTo>
                  <a:lnTo>
                    <a:pt x="92" y="26"/>
                  </a:lnTo>
                  <a:lnTo>
                    <a:pt x="92" y="21"/>
                  </a:lnTo>
                  <a:lnTo>
                    <a:pt x="88" y="19"/>
                  </a:lnTo>
                  <a:lnTo>
                    <a:pt x="88" y="12"/>
                  </a:lnTo>
                  <a:lnTo>
                    <a:pt x="85" y="12"/>
                  </a:lnTo>
                  <a:lnTo>
                    <a:pt x="83" y="12"/>
                  </a:lnTo>
                  <a:lnTo>
                    <a:pt x="80" y="12"/>
                  </a:lnTo>
                  <a:lnTo>
                    <a:pt x="78" y="12"/>
                  </a:lnTo>
                  <a:lnTo>
                    <a:pt x="76" y="12"/>
                  </a:lnTo>
                  <a:lnTo>
                    <a:pt x="76" y="9"/>
                  </a:lnTo>
                  <a:lnTo>
                    <a:pt x="71" y="2"/>
                  </a:lnTo>
                  <a:lnTo>
                    <a:pt x="64" y="2"/>
                  </a:lnTo>
                  <a:lnTo>
                    <a:pt x="54" y="0"/>
                  </a:lnTo>
                  <a:lnTo>
                    <a:pt x="52" y="0"/>
                  </a:lnTo>
                  <a:lnTo>
                    <a:pt x="40" y="2"/>
                  </a:lnTo>
                  <a:lnTo>
                    <a:pt x="31" y="4"/>
                  </a:lnTo>
                  <a:lnTo>
                    <a:pt x="26" y="9"/>
                  </a:lnTo>
                  <a:lnTo>
                    <a:pt x="24" y="9"/>
                  </a:lnTo>
                  <a:lnTo>
                    <a:pt x="19" y="12"/>
                  </a:lnTo>
                  <a:lnTo>
                    <a:pt x="19" y="19"/>
                  </a:lnTo>
                  <a:lnTo>
                    <a:pt x="14" y="28"/>
                  </a:lnTo>
                  <a:lnTo>
                    <a:pt x="0" y="40"/>
                  </a:lnTo>
                  <a:lnTo>
                    <a:pt x="7" y="45"/>
                  </a:lnTo>
                  <a:lnTo>
                    <a:pt x="12" y="52"/>
                  </a:lnTo>
                  <a:lnTo>
                    <a:pt x="17" y="52"/>
                  </a:lnTo>
                  <a:lnTo>
                    <a:pt x="17" y="56"/>
                  </a:lnTo>
                  <a:lnTo>
                    <a:pt x="14" y="56"/>
                  </a:lnTo>
                  <a:lnTo>
                    <a:pt x="19" y="61"/>
                  </a:lnTo>
                  <a:lnTo>
                    <a:pt x="17" y="64"/>
                  </a:lnTo>
                  <a:lnTo>
                    <a:pt x="17" y="64"/>
                  </a:lnTo>
                  <a:lnTo>
                    <a:pt x="26" y="64"/>
                  </a:lnTo>
                  <a:lnTo>
                    <a:pt x="28" y="64"/>
                  </a:lnTo>
                  <a:lnTo>
                    <a:pt x="33" y="64"/>
                  </a:lnTo>
                  <a:lnTo>
                    <a:pt x="40" y="56"/>
                  </a:lnTo>
                  <a:lnTo>
                    <a:pt x="45" y="54"/>
                  </a:lnTo>
                  <a:lnTo>
                    <a:pt x="50" y="56"/>
                  </a:lnTo>
                  <a:lnTo>
                    <a:pt x="54" y="56"/>
                  </a:lnTo>
                  <a:lnTo>
                    <a:pt x="62" y="61"/>
                  </a:lnTo>
                  <a:lnTo>
                    <a:pt x="64" y="61"/>
                  </a:lnTo>
                  <a:lnTo>
                    <a:pt x="73" y="66"/>
                  </a:lnTo>
                  <a:lnTo>
                    <a:pt x="76" y="66"/>
                  </a:lnTo>
                  <a:lnTo>
                    <a:pt x="76" y="68"/>
                  </a:lnTo>
                  <a:lnTo>
                    <a:pt x="76" y="71"/>
                  </a:lnTo>
                  <a:lnTo>
                    <a:pt x="71" y="71"/>
                  </a:lnTo>
                  <a:lnTo>
                    <a:pt x="64" y="68"/>
                  </a:lnTo>
                  <a:lnTo>
                    <a:pt x="59" y="66"/>
                  </a:lnTo>
                  <a:lnTo>
                    <a:pt x="54" y="66"/>
                  </a:lnTo>
                  <a:lnTo>
                    <a:pt x="50" y="64"/>
                  </a:lnTo>
                  <a:lnTo>
                    <a:pt x="47" y="64"/>
                  </a:lnTo>
                  <a:lnTo>
                    <a:pt x="45" y="66"/>
                  </a:lnTo>
                  <a:lnTo>
                    <a:pt x="43" y="66"/>
                  </a:lnTo>
                  <a:lnTo>
                    <a:pt x="40" y="64"/>
                  </a:lnTo>
                  <a:lnTo>
                    <a:pt x="36" y="68"/>
                  </a:lnTo>
                  <a:lnTo>
                    <a:pt x="33" y="68"/>
                  </a:lnTo>
                  <a:lnTo>
                    <a:pt x="28" y="73"/>
                  </a:lnTo>
                  <a:lnTo>
                    <a:pt x="17" y="73"/>
                  </a:lnTo>
                  <a:lnTo>
                    <a:pt x="14" y="75"/>
                  </a:lnTo>
                  <a:lnTo>
                    <a:pt x="14" y="80"/>
                  </a:lnTo>
                  <a:lnTo>
                    <a:pt x="12" y="80"/>
                  </a:lnTo>
                  <a:lnTo>
                    <a:pt x="14" y="83"/>
                  </a:lnTo>
                  <a:lnTo>
                    <a:pt x="19" y="80"/>
                  </a:lnTo>
                  <a:lnTo>
                    <a:pt x="26" y="83"/>
                  </a:lnTo>
                  <a:lnTo>
                    <a:pt x="21" y="85"/>
                  </a:lnTo>
                  <a:lnTo>
                    <a:pt x="19" y="85"/>
                  </a:lnTo>
                  <a:lnTo>
                    <a:pt x="14" y="85"/>
                  </a:lnTo>
                  <a:lnTo>
                    <a:pt x="17" y="85"/>
                  </a:lnTo>
                  <a:lnTo>
                    <a:pt x="17" y="90"/>
                  </a:lnTo>
                  <a:lnTo>
                    <a:pt x="21" y="92"/>
                  </a:lnTo>
                  <a:lnTo>
                    <a:pt x="28" y="8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43" name="Freeform 947"/>
            <p:cNvSpPr>
              <a:spLocks/>
            </p:cNvSpPr>
            <p:nvPr/>
          </p:nvSpPr>
          <p:spPr bwMode="auto">
            <a:xfrm>
              <a:off x="5695055" y="4229663"/>
              <a:ext cx="52049" cy="17079"/>
            </a:xfrm>
            <a:custGeom>
              <a:avLst/>
              <a:gdLst>
                <a:gd name="T0" fmla="*/ 16 w 64"/>
                <a:gd name="T1" fmla="*/ 19 h 21"/>
                <a:gd name="T2" fmla="*/ 21 w 64"/>
                <a:gd name="T3" fmla="*/ 14 h 21"/>
                <a:gd name="T4" fmla="*/ 24 w 64"/>
                <a:gd name="T5" fmla="*/ 14 h 21"/>
                <a:gd name="T6" fmla="*/ 28 w 64"/>
                <a:gd name="T7" fmla="*/ 10 h 21"/>
                <a:gd name="T8" fmla="*/ 31 w 64"/>
                <a:gd name="T9" fmla="*/ 12 h 21"/>
                <a:gd name="T10" fmla="*/ 33 w 64"/>
                <a:gd name="T11" fmla="*/ 12 h 21"/>
                <a:gd name="T12" fmla="*/ 35 w 64"/>
                <a:gd name="T13" fmla="*/ 10 h 21"/>
                <a:gd name="T14" fmla="*/ 38 w 64"/>
                <a:gd name="T15" fmla="*/ 10 h 21"/>
                <a:gd name="T16" fmla="*/ 42 w 64"/>
                <a:gd name="T17" fmla="*/ 12 h 21"/>
                <a:gd name="T18" fmla="*/ 47 w 64"/>
                <a:gd name="T19" fmla="*/ 12 h 21"/>
                <a:gd name="T20" fmla="*/ 52 w 64"/>
                <a:gd name="T21" fmla="*/ 14 h 21"/>
                <a:gd name="T22" fmla="*/ 59 w 64"/>
                <a:gd name="T23" fmla="*/ 17 h 21"/>
                <a:gd name="T24" fmla="*/ 64 w 64"/>
                <a:gd name="T25" fmla="*/ 17 h 21"/>
                <a:gd name="T26" fmla="*/ 64 w 64"/>
                <a:gd name="T27" fmla="*/ 14 h 21"/>
                <a:gd name="T28" fmla="*/ 64 w 64"/>
                <a:gd name="T29" fmla="*/ 12 h 21"/>
                <a:gd name="T30" fmla="*/ 61 w 64"/>
                <a:gd name="T31" fmla="*/ 12 h 21"/>
                <a:gd name="T32" fmla="*/ 52 w 64"/>
                <a:gd name="T33" fmla="*/ 7 h 21"/>
                <a:gd name="T34" fmla="*/ 50 w 64"/>
                <a:gd name="T35" fmla="*/ 7 h 21"/>
                <a:gd name="T36" fmla="*/ 42 w 64"/>
                <a:gd name="T37" fmla="*/ 2 h 21"/>
                <a:gd name="T38" fmla="*/ 38 w 64"/>
                <a:gd name="T39" fmla="*/ 2 h 21"/>
                <a:gd name="T40" fmla="*/ 33 w 64"/>
                <a:gd name="T41" fmla="*/ 0 h 21"/>
                <a:gd name="T42" fmla="*/ 28 w 64"/>
                <a:gd name="T43" fmla="*/ 2 h 21"/>
                <a:gd name="T44" fmla="*/ 21 w 64"/>
                <a:gd name="T45" fmla="*/ 10 h 21"/>
                <a:gd name="T46" fmla="*/ 16 w 64"/>
                <a:gd name="T47" fmla="*/ 10 h 21"/>
                <a:gd name="T48" fmla="*/ 14 w 64"/>
                <a:gd name="T49" fmla="*/ 10 h 21"/>
                <a:gd name="T50" fmla="*/ 5 w 64"/>
                <a:gd name="T51" fmla="*/ 10 h 21"/>
                <a:gd name="T52" fmla="*/ 7 w 64"/>
                <a:gd name="T53" fmla="*/ 14 h 21"/>
                <a:gd name="T54" fmla="*/ 12 w 64"/>
                <a:gd name="T55" fmla="*/ 17 h 21"/>
                <a:gd name="T56" fmla="*/ 16 w 64"/>
                <a:gd name="T57" fmla="*/ 14 h 21"/>
                <a:gd name="T58" fmla="*/ 14 w 64"/>
                <a:gd name="T59" fmla="*/ 17 h 21"/>
                <a:gd name="T60" fmla="*/ 7 w 64"/>
                <a:gd name="T61" fmla="*/ 17 h 21"/>
                <a:gd name="T62" fmla="*/ 5 w 64"/>
                <a:gd name="T63" fmla="*/ 12 h 21"/>
                <a:gd name="T64" fmla="*/ 0 w 64"/>
                <a:gd name="T65" fmla="*/ 17 h 21"/>
                <a:gd name="T66" fmla="*/ 2 w 64"/>
                <a:gd name="T67" fmla="*/ 19 h 21"/>
                <a:gd name="T68" fmla="*/ 2 w 64"/>
                <a:gd name="T69" fmla="*/ 21 h 21"/>
                <a:gd name="T70" fmla="*/ 5 w 64"/>
                <a:gd name="T71" fmla="*/ 19 h 21"/>
                <a:gd name="T72" fmla="*/ 16 w 64"/>
                <a:gd name="T73"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4" h="21">
                  <a:moveTo>
                    <a:pt x="16" y="19"/>
                  </a:moveTo>
                  <a:lnTo>
                    <a:pt x="21" y="14"/>
                  </a:lnTo>
                  <a:lnTo>
                    <a:pt x="24" y="14"/>
                  </a:lnTo>
                  <a:lnTo>
                    <a:pt x="28" y="10"/>
                  </a:lnTo>
                  <a:lnTo>
                    <a:pt x="31" y="12"/>
                  </a:lnTo>
                  <a:lnTo>
                    <a:pt x="33" y="12"/>
                  </a:lnTo>
                  <a:lnTo>
                    <a:pt x="35" y="10"/>
                  </a:lnTo>
                  <a:lnTo>
                    <a:pt x="38" y="10"/>
                  </a:lnTo>
                  <a:lnTo>
                    <a:pt x="42" y="12"/>
                  </a:lnTo>
                  <a:lnTo>
                    <a:pt x="47" y="12"/>
                  </a:lnTo>
                  <a:lnTo>
                    <a:pt x="52" y="14"/>
                  </a:lnTo>
                  <a:lnTo>
                    <a:pt x="59" y="17"/>
                  </a:lnTo>
                  <a:lnTo>
                    <a:pt x="64" y="17"/>
                  </a:lnTo>
                  <a:lnTo>
                    <a:pt x="64" y="14"/>
                  </a:lnTo>
                  <a:lnTo>
                    <a:pt x="64" y="12"/>
                  </a:lnTo>
                  <a:lnTo>
                    <a:pt x="61" y="12"/>
                  </a:lnTo>
                  <a:lnTo>
                    <a:pt x="52" y="7"/>
                  </a:lnTo>
                  <a:lnTo>
                    <a:pt x="50" y="7"/>
                  </a:lnTo>
                  <a:lnTo>
                    <a:pt x="42" y="2"/>
                  </a:lnTo>
                  <a:lnTo>
                    <a:pt x="38" y="2"/>
                  </a:lnTo>
                  <a:lnTo>
                    <a:pt x="33" y="0"/>
                  </a:lnTo>
                  <a:lnTo>
                    <a:pt x="28" y="2"/>
                  </a:lnTo>
                  <a:lnTo>
                    <a:pt x="21" y="10"/>
                  </a:lnTo>
                  <a:lnTo>
                    <a:pt x="16" y="10"/>
                  </a:lnTo>
                  <a:lnTo>
                    <a:pt x="14" y="10"/>
                  </a:lnTo>
                  <a:lnTo>
                    <a:pt x="5" y="10"/>
                  </a:lnTo>
                  <a:lnTo>
                    <a:pt x="7" y="14"/>
                  </a:lnTo>
                  <a:lnTo>
                    <a:pt x="12" y="17"/>
                  </a:lnTo>
                  <a:lnTo>
                    <a:pt x="16" y="14"/>
                  </a:lnTo>
                  <a:lnTo>
                    <a:pt x="14" y="17"/>
                  </a:lnTo>
                  <a:lnTo>
                    <a:pt x="7" y="17"/>
                  </a:lnTo>
                  <a:lnTo>
                    <a:pt x="5" y="12"/>
                  </a:lnTo>
                  <a:lnTo>
                    <a:pt x="0" y="17"/>
                  </a:lnTo>
                  <a:lnTo>
                    <a:pt x="2" y="19"/>
                  </a:lnTo>
                  <a:lnTo>
                    <a:pt x="2" y="21"/>
                  </a:lnTo>
                  <a:lnTo>
                    <a:pt x="5" y="19"/>
                  </a:lnTo>
                  <a:lnTo>
                    <a:pt x="16"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44" name="Freeform 948"/>
            <p:cNvSpPr>
              <a:spLocks/>
            </p:cNvSpPr>
            <p:nvPr/>
          </p:nvSpPr>
          <p:spPr bwMode="auto">
            <a:xfrm>
              <a:off x="5699121" y="4250808"/>
              <a:ext cx="49610" cy="30904"/>
            </a:xfrm>
            <a:custGeom>
              <a:avLst/>
              <a:gdLst>
                <a:gd name="T0" fmla="*/ 45 w 61"/>
                <a:gd name="T1" fmla="*/ 31 h 38"/>
                <a:gd name="T2" fmla="*/ 52 w 61"/>
                <a:gd name="T3" fmla="*/ 29 h 38"/>
                <a:gd name="T4" fmla="*/ 59 w 61"/>
                <a:gd name="T5" fmla="*/ 26 h 38"/>
                <a:gd name="T6" fmla="*/ 61 w 61"/>
                <a:gd name="T7" fmla="*/ 24 h 38"/>
                <a:gd name="T8" fmla="*/ 61 w 61"/>
                <a:gd name="T9" fmla="*/ 21 h 38"/>
                <a:gd name="T10" fmla="*/ 59 w 61"/>
                <a:gd name="T11" fmla="*/ 19 h 38"/>
                <a:gd name="T12" fmla="*/ 59 w 61"/>
                <a:gd name="T13" fmla="*/ 12 h 38"/>
                <a:gd name="T14" fmla="*/ 59 w 61"/>
                <a:gd name="T15" fmla="*/ 10 h 38"/>
                <a:gd name="T16" fmla="*/ 59 w 61"/>
                <a:gd name="T17" fmla="*/ 3 h 38"/>
                <a:gd name="T18" fmla="*/ 54 w 61"/>
                <a:gd name="T19" fmla="*/ 0 h 38"/>
                <a:gd name="T20" fmla="*/ 35 w 61"/>
                <a:gd name="T21" fmla="*/ 0 h 38"/>
                <a:gd name="T22" fmla="*/ 28 w 61"/>
                <a:gd name="T23" fmla="*/ 5 h 38"/>
                <a:gd name="T24" fmla="*/ 26 w 61"/>
                <a:gd name="T25" fmla="*/ 10 h 38"/>
                <a:gd name="T26" fmla="*/ 11 w 61"/>
                <a:gd name="T27" fmla="*/ 7 h 38"/>
                <a:gd name="T28" fmla="*/ 4 w 61"/>
                <a:gd name="T29" fmla="*/ 12 h 38"/>
                <a:gd name="T30" fmla="*/ 0 w 61"/>
                <a:gd name="T31" fmla="*/ 10 h 38"/>
                <a:gd name="T32" fmla="*/ 0 w 61"/>
                <a:gd name="T33" fmla="*/ 10 h 38"/>
                <a:gd name="T34" fmla="*/ 2 w 61"/>
                <a:gd name="T35" fmla="*/ 12 h 38"/>
                <a:gd name="T36" fmla="*/ 7 w 61"/>
                <a:gd name="T37" fmla="*/ 12 h 38"/>
                <a:gd name="T38" fmla="*/ 11 w 61"/>
                <a:gd name="T39" fmla="*/ 12 h 38"/>
                <a:gd name="T40" fmla="*/ 7 w 61"/>
                <a:gd name="T41" fmla="*/ 17 h 38"/>
                <a:gd name="T42" fmla="*/ 11 w 61"/>
                <a:gd name="T43" fmla="*/ 19 h 38"/>
                <a:gd name="T44" fmla="*/ 14 w 61"/>
                <a:gd name="T45" fmla="*/ 19 h 38"/>
                <a:gd name="T46" fmla="*/ 16 w 61"/>
                <a:gd name="T47" fmla="*/ 21 h 38"/>
                <a:gd name="T48" fmla="*/ 19 w 61"/>
                <a:gd name="T49" fmla="*/ 21 h 38"/>
                <a:gd name="T50" fmla="*/ 23 w 61"/>
                <a:gd name="T51" fmla="*/ 21 h 38"/>
                <a:gd name="T52" fmla="*/ 28 w 61"/>
                <a:gd name="T53" fmla="*/ 19 h 38"/>
                <a:gd name="T54" fmla="*/ 33 w 61"/>
                <a:gd name="T55" fmla="*/ 21 h 38"/>
                <a:gd name="T56" fmla="*/ 33 w 61"/>
                <a:gd name="T57" fmla="*/ 24 h 38"/>
                <a:gd name="T58" fmla="*/ 21 w 61"/>
                <a:gd name="T59" fmla="*/ 24 h 38"/>
                <a:gd name="T60" fmla="*/ 23 w 61"/>
                <a:gd name="T61" fmla="*/ 26 h 38"/>
                <a:gd name="T62" fmla="*/ 26 w 61"/>
                <a:gd name="T63" fmla="*/ 26 h 38"/>
                <a:gd name="T64" fmla="*/ 28 w 61"/>
                <a:gd name="T65" fmla="*/ 29 h 38"/>
                <a:gd name="T66" fmla="*/ 28 w 61"/>
                <a:gd name="T67" fmla="*/ 31 h 38"/>
                <a:gd name="T68" fmla="*/ 30 w 61"/>
                <a:gd name="T69" fmla="*/ 31 h 38"/>
                <a:gd name="T70" fmla="*/ 26 w 61"/>
                <a:gd name="T71" fmla="*/ 36 h 38"/>
                <a:gd name="T72" fmla="*/ 33 w 61"/>
                <a:gd name="T73" fmla="*/ 33 h 38"/>
                <a:gd name="T74" fmla="*/ 33 w 61"/>
                <a:gd name="T75" fmla="*/ 38 h 38"/>
                <a:gd name="T76" fmla="*/ 33 w 61"/>
                <a:gd name="T77" fmla="*/ 38 h 38"/>
                <a:gd name="T78" fmla="*/ 40 w 61"/>
                <a:gd name="T79" fmla="*/ 38 h 38"/>
                <a:gd name="T80" fmla="*/ 42 w 61"/>
                <a:gd name="T81" fmla="*/ 33 h 38"/>
                <a:gd name="T82" fmla="*/ 45 w 61"/>
                <a:gd name="T83"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1" h="38">
                  <a:moveTo>
                    <a:pt x="45" y="31"/>
                  </a:moveTo>
                  <a:lnTo>
                    <a:pt x="52" y="29"/>
                  </a:lnTo>
                  <a:lnTo>
                    <a:pt x="59" y="26"/>
                  </a:lnTo>
                  <a:lnTo>
                    <a:pt x="61" y="24"/>
                  </a:lnTo>
                  <a:lnTo>
                    <a:pt x="61" y="21"/>
                  </a:lnTo>
                  <a:lnTo>
                    <a:pt x="59" y="19"/>
                  </a:lnTo>
                  <a:lnTo>
                    <a:pt x="59" y="12"/>
                  </a:lnTo>
                  <a:lnTo>
                    <a:pt x="59" y="10"/>
                  </a:lnTo>
                  <a:lnTo>
                    <a:pt x="59" y="3"/>
                  </a:lnTo>
                  <a:lnTo>
                    <a:pt x="54" y="0"/>
                  </a:lnTo>
                  <a:lnTo>
                    <a:pt x="35" y="0"/>
                  </a:lnTo>
                  <a:lnTo>
                    <a:pt x="28" y="5"/>
                  </a:lnTo>
                  <a:lnTo>
                    <a:pt x="26" y="10"/>
                  </a:lnTo>
                  <a:lnTo>
                    <a:pt x="11" y="7"/>
                  </a:lnTo>
                  <a:lnTo>
                    <a:pt x="4" y="12"/>
                  </a:lnTo>
                  <a:lnTo>
                    <a:pt x="0" y="10"/>
                  </a:lnTo>
                  <a:lnTo>
                    <a:pt x="0" y="10"/>
                  </a:lnTo>
                  <a:lnTo>
                    <a:pt x="2" y="12"/>
                  </a:lnTo>
                  <a:lnTo>
                    <a:pt x="7" y="12"/>
                  </a:lnTo>
                  <a:lnTo>
                    <a:pt x="11" y="12"/>
                  </a:lnTo>
                  <a:lnTo>
                    <a:pt x="7" y="17"/>
                  </a:lnTo>
                  <a:lnTo>
                    <a:pt x="11" y="19"/>
                  </a:lnTo>
                  <a:lnTo>
                    <a:pt x="14" y="19"/>
                  </a:lnTo>
                  <a:lnTo>
                    <a:pt x="16" y="21"/>
                  </a:lnTo>
                  <a:lnTo>
                    <a:pt x="19" y="21"/>
                  </a:lnTo>
                  <a:lnTo>
                    <a:pt x="23" y="21"/>
                  </a:lnTo>
                  <a:lnTo>
                    <a:pt x="28" y="19"/>
                  </a:lnTo>
                  <a:lnTo>
                    <a:pt x="33" y="21"/>
                  </a:lnTo>
                  <a:lnTo>
                    <a:pt x="33" y="24"/>
                  </a:lnTo>
                  <a:lnTo>
                    <a:pt x="21" y="24"/>
                  </a:lnTo>
                  <a:lnTo>
                    <a:pt x="23" y="26"/>
                  </a:lnTo>
                  <a:lnTo>
                    <a:pt x="26" y="26"/>
                  </a:lnTo>
                  <a:lnTo>
                    <a:pt x="28" y="29"/>
                  </a:lnTo>
                  <a:lnTo>
                    <a:pt x="28" y="31"/>
                  </a:lnTo>
                  <a:lnTo>
                    <a:pt x="30" y="31"/>
                  </a:lnTo>
                  <a:lnTo>
                    <a:pt x="26" y="36"/>
                  </a:lnTo>
                  <a:lnTo>
                    <a:pt x="33" y="33"/>
                  </a:lnTo>
                  <a:lnTo>
                    <a:pt x="33" y="38"/>
                  </a:lnTo>
                  <a:lnTo>
                    <a:pt x="33" y="38"/>
                  </a:lnTo>
                  <a:lnTo>
                    <a:pt x="40" y="38"/>
                  </a:lnTo>
                  <a:lnTo>
                    <a:pt x="42" y="33"/>
                  </a:lnTo>
                  <a:lnTo>
                    <a:pt x="45" y="3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45" name="Freeform 949"/>
            <p:cNvSpPr>
              <a:spLocks/>
            </p:cNvSpPr>
            <p:nvPr/>
          </p:nvSpPr>
          <p:spPr bwMode="auto">
            <a:xfrm>
              <a:off x="5731652" y="4253247"/>
              <a:ext cx="115484" cy="91900"/>
            </a:xfrm>
            <a:custGeom>
              <a:avLst/>
              <a:gdLst>
                <a:gd name="T0" fmla="*/ 42 w 142"/>
                <a:gd name="T1" fmla="*/ 63 h 113"/>
                <a:gd name="T2" fmla="*/ 52 w 142"/>
                <a:gd name="T3" fmla="*/ 56 h 113"/>
                <a:gd name="T4" fmla="*/ 73 w 142"/>
                <a:gd name="T5" fmla="*/ 54 h 113"/>
                <a:gd name="T6" fmla="*/ 78 w 142"/>
                <a:gd name="T7" fmla="*/ 63 h 113"/>
                <a:gd name="T8" fmla="*/ 83 w 142"/>
                <a:gd name="T9" fmla="*/ 75 h 113"/>
                <a:gd name="T10" fmla="*/ 87 w 142"/>
                <a:gd name="T11" fmla="*/ 82 h 113"/>
                <a:gd name="T12" fmla="*/ 83 w 142"/>
                <a:gd name="T13" fmla="*/ 87 h 113"/>
                <a:gd name="T14" fmla="*/ 85 w 142"/>
                <a:gd name="T15" fmla="*/ 89 h 113"/>
                <a:gd name="T16" fmla="*/ 92 w 142"/>
                <a:gd name="T17" fmla="*/ 87 h 113"/>
                <a:gd name="T18" fmla="*/ 104 w 142"/>
                <a:gd name="T19" fmla="*/ 87 h 113"/>
                <a:gd name="T20" fmla="*/ 111 w 142"/>
                <a:gd name="T21" fmla="*/ 94 h 113"/>
                <a:gd name="T22" fmla="*/ 109 w 142"/>
                <a:gd name="T23" fmla="*/ 106 h 113"/>
                <a:gd name="T24" fmla="*/ 118 w 142"/>
                <a:gd name="T25" fmla="*/ 111 h 113"/>
                <a:gd name="T26" fmla="*/ 125 w 142"/>
                <a:gd name="T27" fmla="*/ 106 h 113"/>
                <a:gd name="T28" fmla="*/ 130 w 142"/>
                <a:gd name="T29" fmla="*/ 113 h 113"/>
                <a:gd name="T30" fmla="*/ 130 w 142"/>
                <a:gd name="T31" fmla="*/ 111 h 113"/>
                <a:gd name="T32" fmla="*/ 139 w 142"/>
                <a:gd name="T33" fmla="*/ 99 h 113"/>
                <a:gd name="T34" fmla="*/ 137 w 142"/>
                <a:gd name="T35" fmla="*/ 92 h 113"/>
                <a:gd name="T36" fmla="*/ 135 w 142"/>
                <a:gd name="T37" fmla="*/ 85 h 113"/>
                <a:gd name="T38" fmla="*/ 139 w 142"/>
                <a:gd name="T39" fmla="*/ 85 h 113"/>
                <a:gd name="T40" fmla="*/ 137 w 142"/>
                <a:gd name="T41" fmla="*/ 78 h 113"/>
                <a:gd name="T42" fmla="*/ 135 w 142"/>
                <a:gd name="T43" fmla="*/ 68 h 113"/>
                <a:gd name="T44" fmla="*/ 135 w 142"/>
                <a:gd name="T45" fmla="*/ 56 h 113"/>
                <a:gd name="T46" fmla="*/ 135 w 142"/>
                <a:gd name="T47" fmla="*/ 52 h 113"/>
                <a:gd name="T48" fmla="*/ 142 w 142"/>
                <a:gd name="T49" fmla="*/ 47 h 113"/>
                <a:gd name="T50" fmla="*/ 142 w 142"/>
                <a:gd name="T51" fmla="*/ 42 h 113"/>
                <a:gd name="T52" fmla="*/ 135 w 142"/>
                <a:gd name="T53" fmla="*/ 40 h 113"/>
                <a:gd name="T54" fmla="*/ 135 w 142"/>
                <a:gd name="T55" fmla="*/ 35 h 113"/>
                <a:gd name="T56" fmla="*/ 130 w 142"/>
                <a:gd name="T57" fmla="*/ 37 h 113"/>
                <a:gd name="T58" fmla="*/ 128 w 142"/>
                <a:gd name="T59" fmla="*/ 33 h 113"/>
                <a:gd name="T60" fmla="*/ 132 w 142"/>
                <a:gd name="T61" fmla="*/ 26 h 113"/>
                <a:gd name="T62" fmla="*/ 125 w 142"/>
                <a:gd name="T63" fmla="*/ 21 h 113"/>
                <a:gd name="T64" fmla="*/ 123 w 142"/>
                <a:gd name="T65" fmla="*/ 11 h 113"/>
                <a:gd name="T66" fmla="*/ 118 w 142"/>
                <a:gd name="T67" fmla="*/ 7 h 113"/>
                <a:gd name="T68" fmla="*/ 113 w 142"/>
                <a:gd name="T69" fmla="*/ 9 h 113"/>
                <a:gd name="T70" fmla="*/ 104 w 142"/>
                <a:gd name="T71" fmla="*/ 7 h 113"/>
                <a:gd name="T72" fmla="*/ 97 w 142"/>
                <a:gd name="T73" fmla="*/ 11 h 113"/>
                <a:gd name="T74" fmla="*/ 87 w 142"/>
                <a:gd name="T75" fmla="*/ 16 h 113"/>
                <a:gd name="T76" fmla="*/ 80 w 142"/>
                <a:gd name="T77" fmla="*/ 11 h 113"/>
                <a:gd name="T78" fmla="*/ 73 w 142"/>
                <a:gd name="T79" fmla="*/ 11 h 113"/>
                <a:gd name="T80" fmla="*/ 73 w 142"/>
                <a:gd name="T81" fmla="*/ 9 h 113"/>
                <a:gd name="T82" fmla="*/ 68 w 142"/>
                <a:gd name="T83" fmla="*/ 7 h 113"/>
                <a:gd name="T84" fmla="*/ 61 w 142"/>
                <a:gd name="T85" fmla="*/ 9 h 113"/>
                <a:gd name="T86" fmla="*/ 47 w 142"/>
                <a:gd name="T87" fmla="*/ 7 h 113"/>
                <a:gd name="T88" fmla="*/ 35 w 142"/>
                <a:gd name="T89" fmla="*/ 0 h 113"/>
                <a:gd name="T90" fmla="*/ 19 w 142"/>
                <a:gd name="T91" fmla="*/ 0 h 113"/>
                <a:gd name="T92" fmla="*/ 19 w 142"/>
                <a:gd name="T93" fmla="*/ 7 h 113"/>
                <a:gd name="T94" fmla="*/ 19 w 142"/>
                <a:gd name="T95" fmla="*/ 16 h 113"/>
                <a:gd name="T96" fmla="*/ 21 w 142"/>
                <a:gd name="T97" fmla="*/ 21 h 113"/>
                <a:gd name="T98" fmla="*/ 12 w 142"/>
                <a:gd name="T99" fmla="*/ 26 h 113"/>
                <a:gd name="T100" fmla="*/ 2 w 142"/>
                <a:gd name="T101" fmla="*/ 30 h 113"/>
                <a:gd name="T102" fmla="*/ 0 w 142"/>
                <a:gd name="T103" fmla="*/ 35 h 113"/>
                <a:gd name="T104" fmla="*/ 0 w 142"/>
                <a:gd name="T105" fmla="*/ 44 h 113"/>
                <a:gd name="T106" fmla="*/ 9 w 142"/>
                <a:gd name="T107" fmla="*/ 52 h 113"/>
                <a:gd name="T108" fmla="*/ 14 w 142"/>
                <a:gd name="T109" fmla="*/ 52 h 113"/>
                <a:gd name="T110" fmla="*/ 16 w 142"/>
                <a:gd name="T111" fmla="*/ 54 h 113"/>
                <a:gd name="T112" fmla="*/ 19 w 142"/>
                <a:gd name="T113" fmla="*/ 59 h 113"/>
                <a:gd name="T114" fmla="*/ 23 w 142"/>
                <a:gd name="T115" fmla="*/ 66 h 113"/>
                <a:gd name="T116" fmla="*/ 33 w 142"/>
                <a:gd name="T117" fmla="*/ 71 h 113"/>
                <a:gd name="T118" fmla="*/ 42 w 142"/>
                <a:gd name="T119" fmla="*/ 6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2" h="113">
                  <a:moveTo>
                    <a:pt x="42" y="66"/>
                  </a:moveTo>
                  <a:lnTo>
                    <a:pt x="42" y="63"/>
                  </a:lnTo>
                  <a:lnTo>
                    <a:pt x="47" y="59"/>
                  </a:lnTo>
                  <a:lnTo>
                    <a:pt x="52" y="56"/>
                  </a:lnTo>
                  <a:lnTo>
                    <a:pt x="57" y="54"/>
                  </a:lnTo>
                  <a:lnTo>
                    <a:pt x="73" y="54"/>
                  </a:lnTo>
                  <a:lnTo>
                    <a:pt x="75" y="59"/>
                  </a:lnTo>
                  <a:lnTo>
                    <a:pt x="78" y="63"/>
                  </a:lnTo>
                  <a:lnTo>
                    <a:pt x="83" y="71"/>
                  </a:lnTo>
                  <a:lnTo>
                    <a:pt x="83" y="75"/>
                  </a:lnTo>
                  <a:lnTo>
                    <a:pt x="87" y="78"/>
                  </a:lnTo>
                  <a:lnTo>
                    <a:pt x="87" y="82"/>
                  </a:lnTo>
                  <a:lnTo>
                    <a:pt x="83" y="82"/>
                  </a:lnTo>
                  <a:lnTo>
                    <a:pt x="83" y="87"/>
                  </a:lnTo>
                  <a:lnTo>
                    <a:pt x="85" y="87"/>
                  </a:lnTo>
                  <a:lnTo>
                    <a:pt x="85" y="89"/>
                  </a:lnTo>
                  <a:lnTo>
                    <a:pt x="90" y="87"/>
                  </a:lnTo>
                  <a:lnTo>
                    <a:pt x="92" y="87"/>
                  </a:lnTo>
                  <a:lnTo>
                    <a:pt x="99" y="85"/>
                  </a:lnTo>
                  <a:lnTo>
                    <a:pt x="104" y="87"/>
                  </a:lnTo>
                  <a:lnTo>
                    <a:pt x="106" y="92"/>
                  </a:lnTo>
                  <a:lnTo>
                    <a:pt x="111" y="94"/>
                  </a:lnTo>
                  <a:lnTo>
                    <a:pt x="111" y="101"/>
                  </a:lnTo>
                  <a:lnTo>
                    <a:pt x="109" y="106"/>
                  </a:lnTo>
                  <a:lnTo>
                    <a:pt x="116" y="111"/>
                  </a:lnTo>
                  <a:lnTo>
                    <a:pt x="118" y="111"/>
                  </a:lnTo>
                  <a:lnTo>
                    <a:pt x="123" y="106"/>
                  </a:lnTo>
                  <a:lnTo>
                    <a:pt x="125" y="106"/>
                  </a:lnTo>
                  <a:lnTo>
                    <a:pt x="128" y="111"/>
                  </a:lnTo>
                  <a:lnTo>
                    <a:pt x="130" y="113"/>
                  </a:lnTo>
                  <a:lnTo>
                    <a:pt x="128" y="113"/>
                  </a:lnTo>
                  <a:lnTo>
                    <a:pt x="130" y="111"/>
                  </a:lnTo>
                  <a:lnTo>
                    <a:pt x="132" y="111"/>
                  </a:lnTo>
                  <a:lnTo>
                    <a:pt x="139" y="99"/>
                  </a:lnTo>
                  <a:lnTo>
                    <a:pt x="139" y="94"/>
                  </a:lnTo>
                  <a:lnTo>
                    <a:pt x="137" y="92"/>
                  </a:lnTo>
                  <a:lnTo>
                    <a:pt x="135" y="87"/>
                  </a:lnTo>
                  <a:lnTo>
                    <a:pt x="135" y="85"/>
                  </a:lnTo>
                  <a:lnTo>
                    <a:pt x="137" y="85"/>
                  </a:lnTo>
                  <a:lnTo>
                    <a:pt x="139" y="85"/>
                  </a:lnTo>
                  <a:lnTo>
                    <a:pt x="139" y="82"/>
                  </a:lnTo>
                  <a:lnTo>
                    <a:pt x="137" y="78"/>
                  </a:lnTo>
                  <a:lnTo>
                    <a:pt x="135" y="75"/>
                  </a:lnTo>
                  <a:lnTo>
                    <a:pt x="135" y="68"/>
                  </a:lnTo>
                  <a:lnTo>
                    <a:pt x="135" y="66"/>
                  </a:lnTo>
                  <a:lnTo>
                    <a:pt x="135" y="56"/>
                  </a:lnTo>
                  <a:lnTo>
                    <a:pt x="135" y="54"/>
                  </a:lnTo>
                  <a:lnTo>
                    <a:pt x="135" y="52"/>
                  </a:lnTo>
                  <a:lnTo>
                    <a:pt x="142" y="49"/>
                  </a:lnTo>
                  <a:lnTo>
                    <a:pt x="142" y="47"/>
                  </a:lnTo>
                  <a:lnTo>
                    <a:pt x="142" y="44"/>
                  </a:lnTo>
                  <a:lnTo>
                    <a:pt x="142" y="42"/>
                  </a:lnTo>
                  <a:lnTo>
                    <a:pt x="135" y="42"/>
                  </a:lnTo>
                  <a:lnTo>
                    <a:pt x="135" y="40"/>
                  </a:lnTo>
                  <a:lnTo>
                    <a:pt x="135" y="37"/>
                  </a:lnTo>
                  <a:lnTo>
                    <a:pt x="135" y="35"/>
                  </a:lnTo>
                  <a:lnTo>
                    <a:pt x="132" y="35"/>
                  </a:lnTo>
                  <a:lnTo>
                    <a:pt x="130" y="37"/>
                  </a:lnTo>
                  <a:lnTo>
                    <a:pt x="125" y="37"/>
                  </a:lnTo>
                  <a:lnTo>
                    <a:pt x="128" y="33"/>
                  </a:lnTo>
                  <a:lnTo>
                    <a:pt x="132" y="28"/>
                  </a:lnTo>
                  <a:lnTo>
                    <a:pt x="132" y="26"/>
                  </a:lnTo>
                  <a:lnTo>
                    <a:pt x="128" y="23"/>
                  </a:lnTo>
                  <a:lnTo>
                    <a:pt x="125" y="21"/>
                  </a:lnTo>
                  <a:lnTo>
                    <a:pt x="125" y="16"/>
                  </a:lnTo>
                  <a:lnTo>
                    <a:pt x="123" y="11"/>
                  </a:lnTo>
                  <a:lnTo>
                    <a:pt x="118" y="9"/>
                  </a:lnTo>
                  <a:lnTo>
                    <a:pt x="118" y="7"/>
                  </a:lnTo>
                  <a:lnTo>
                    <a:pt x="116" y="7"/>
                  </a:lnTo>
                  <a:lnTo>
                    <a:pt x="113" y="9"/>
                  </a:lnTo>
                  <a:lnTo>
                    <a:pt x="109" y="7"/>
                  </a:lnTo>
                  <a:lnTo>
                    <a:pt x="104" y="7"/>
                  </a:lnTo>
                  <a:lnTo>
                    <a:pt x="99" y="11"/>
                  </a:lnTo>
                  <a:lnTo>
                    <a:pt x="97" y="11"/>
                  </a:lnTo>
                  <a:lnTo>
                    <a:pt x="94" y="16"/>
                  </a:lnTo>
                  <a:lnTo>
                    <a:pt x="87" y="16"/>
                  </a:lnTo>
                  <a:lnTo>
                    <a:pt x="83" y="11"/>
                  </a:lnTo>
                  <a:lnTo>
                    <a:pt x="80" y="11"/>
                  </a:lnTo>
                  <a:lnTo>
                    <a:pt x="75" y="14"/>
                  </a:lnTo>
                  <a:lnTo>
                    <a:pt x="73" y="11"/>
                  </a:lnTo>
                  <a:lnTo>
                    <a:pt x="73" y="11"/>
                  </a:lnTo>
                  <a:lnTo>
                    <a:pt x="73" y="9"/>
                  </a:lnTo>
                  <a:lnTo>
                    <a:pt x="68" y="9"/>
                  </a:lnTo>
                  <a:lnTo>
                    <a:pt x="68" y="7"/>
                  </a:lnTo>
                  <a:lnTo>
                    <a:pt x="64" y="7"/>
                  </a:lnTo>
                  <a:lnTo>
                    <a:pt x="61" y="9"/>
                  </a:lnTo>
                  <a:lnTo>
                    <a:pt x="54" y="4"/>
                  </a:lnTo>
                  <a:lnTo>
                    <a:pt x="47" y="7"/>
                  </a:lnTo>
                  <a:lnTo>
                    <a:pt x="45" y="2"/>
                  </a:lnTo>
                  <a:lnTo>
                    <a:pt x="35" y="0"/>
                  </a:lnTo>
                  <a:lnTo>
                    <a:pt x="23" y="0"/>
                  </a:lnTo>
                  <a:lnTo>
                    <a:pt x="19" y="0"/>
                  </a:lnTo>
                  <a:lnTo>
                    <a:pt x="19" y="0"/>
                  </a:lnTo>
                  <a:lnTo>
                    <a:pt x="19" y="7"/>
                  </a:lnTo>
                  <a:lnTo>
                    <a:pt x="19" y="9"/>
                  </a:lnTo>
                  <a:lnTo>
                    <a:pt x="19" y="16"/>
                  </a:lnTo>
                  <a:lnTo>
                    <a:pt x="21" y="18"/>
                  </a:lnTo>
                  <a:lnTo>
                    <a:pt x="21" y="21"/>
                  </a:lnTo>
                  <a:lnTo>
                    <a:pt x="19" y="23"/>
                  </a:lnTo>
                  <a:lnTo>
                    <a:pt x="12" y="26"/>
                  </a:lnTo>
                  <a:lnTo>
                    <a:pt x="5" y="28"/>
                  </a:lnTo>
                  <a:lnTo>
                    <a:pt x="2" y="30"/>
                  </a:lnTo>
                  <a:lnTo>
                    <a:pt x="0" y="35"/>
                  </a:lnTo>
                  <a:lnTo>
                    <a:pt x="0" y="35"/>
                  </a:lnTo>
                  <a:lnTo>
                    <a:pt x="2" y="37"/>
                  </a:lnTo>
                  <a:lnTo>
                    <a:pt x="0" y="44"/>
                  </a:lnTo>
                  <a:lnTo>
                    <a:pt x="5" y="52"/>
                  </a:lnTo>
                  <a:lnTo>
                    <a:pt x="9" y="52"/>
                  </a:lnTo>
                  <a:lnTo>
                    <a:pt x="12" y="54"/>
                  </a:lnTo>
                  <a:lnTo>
                    <a:pt x="14" y="52"/>
                  </a:lnTo>
                  <a:lnTo>
                    <a:pt x="19" y="52"/>
                  </a:lnTo>
                  <a:lnTo>
                    <a:pt x="16" y="54"/>
                  </a:lnTo>
                  <a:lnTo>
                    <a:pt x="16" y="56"/>
                  </a:lnTo>
                  <a:lnTo>
                    <a:pt x="19" y="59"/>
                  </a:lnTo>
                  <a:lnTo>
                    <a:pt x="23" y="59"/>
                  </a:lnTo>
                  <a:lnTo>
                    <a:pt x="23" y="66"/>
                  </a:lnTo>
                  <a:lnTo>
                    <a:pt x="31" y="68"/>
                  </a:lnTo>
                  <a:lnTo>
                    <a:pt x="33" y="71"/>
                  </a:lnTo>
                  <a:lnTo>
                    <a:pt x="35" y="71"/>
                  </a:lnTo>
                  <a:lnTo>
                    <a:pt x="42" y="6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46" name="Rectangle 950"/>
            <p:cNvSpPr>
              <a:spLocks noChangeArrowheads="1"/>
            </p:cNvSpPr>
            <p:nvPr/>
          </p:nvSpPr>
          <p:spPr bwMode="auto">
            <a:xfrm>
              <a:off x="5792649" y="4353281"/>
              <a:ext cx="814"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47" name="Freeform 951"/>
            <p:cNvSpPr>
              <a:spLocks/>
            </p:cNvSpPr>
            <p:nvPr/>
          </p:nvSpPr>
          <p:spPr bwMode="auto">
            <a:xfrm>
              <a:off x="5800781" y="4364666"/>
              <a:ext cx="5693" cy="3253"/>
            </a:xfrm>
            <a:custGeom>
              <a:avLst/>
              <a:gdLst>
                <a:gd name="T0" fmla="*/ 7 w 7"/>
                <a:gd name="T1" fmla="*/ 4 h 4"/>
                <a:gd name="T2" fmla="*/ 7 w 7"/>
                <a:gd name="T3" fmla="*/ 4 h 4"/>
                <a:gd name="T4" fmla="*/ 0 w 7"/>
                <a:gd name="T5" fmla="*/ 0 h 4"/>
                <a:gd name="T6" fmla="*/ 7 w 7"/>
                <a:gd name="T7" fmla="*/ 4 h 4"/>
              </a:gdLst>
              <a:ahLst/>
              <a:cxnLst>
                <a:cxn ang="0">
                  <a:pos x="T0" y="T1"/>
                </a:cxn>
                <a:cxn ang="0">
                  <a:pos x="T2" y="T3"/>
                </a:cxn>
                <a:cxn ang="0">
                  <a:pos x="T4" y="T5"/>
                </a:cxn>
                <a:cxn ang="0">
                  <a:pos x="T6" y="T7"/>
                </a:cxn>
              </a:cxnLst>
              <a:rect l="0" t="0" r="r" b="b"/>
              <a:pathLst>
                <a:path w="7" h="4">
                  <a:moveTo>
                    <a:pt x="7" y="4"/>
                  </a:moveTo>
                  <a:lnTo>
                    <a:pt x="7" y="4"/>
                  </a:lnTo>
                  <a:lnTo>
                    <a:pt x="0" y="0"/>
                  </a:lnTo>
                  <a:lnTo>
                    <a:pt x="7"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48" name="Freeform 952"/>
            <p:cNvSpPr>
              <a:spLocks/>
            </p:cNvSpPr>
            <p:nvPr/>
          </p:nvSpPr>
          <p:spPr bwMode="auto">
            <a:xfrm>
              <a:off x="5764183" y="4341081"/>
              <a:ext cx="4066" cy="4066"/>
            </a:xfrm>
            <a:custGeom>
              <a:avLst/>
              <a:gdLst>
                <a:gd name="T0" fmla="*/ 2 w 5"/>
                <a:gd name="T1" fmla="*/ 0 h 5"/>
                <a:gd name="T2" fmla="*/ 2 w 5"/>
                <a:gd name="T3" fmla="*/ 0 h 5"/>
                <a:gd name="T4" fmla="*/ 0 w 5"/>
                <a:gd name="T5" fmla="*/ 0 h 5"/>
                <a:gd name="T6" fmla="*/ 0 w 5"/>
                <a:gd name="T7" fmla="*/ 3 h 5"/>
                <a:gd name="T8" fmla="*/ 5 w 5"/>
                <a:gd name="T9" fmla="*/ 5 h 5"/>
                <a:gd name="T10" fmla="*/ 5 w 5"/>
                <a:gd name="T11" fmla="*/ 5 h 5"/>
                <a:gd name="T12" fmla="*/ 5 w 5"/>
                <a:gd name="T13" fmla="*/ 3 h 5"/>
                <a:gd name="T14" fmla="*/ 2 w 5"/>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2" y="0"/>
                  </a:moveTo>
                  <a:lnTo>
                    <a:pt x="2" y="0"/>
                  </a:lnTo>
                  <a:lnTo>
                    <a:pt x="0" y="0"/>
                  </a:lnTo>
                  <a:lnTo>
                    <a:pt x="0" y="3"/>
                  </a:lnTo>
                  <a:lnTo>
                    <a:pt x="5" y="5"/>
                  </a:lnTo>
                  <a:lnTo>
                    <a:pt x="5" y="5"/>
                  </a:lnTo>
                  <a:lnTo>
                    <a:pt x="5" y="3"/>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49" name="Rectangle 953"/>
            <p:cNvSpPr>
              <a:spLocks noChangeArrowheads="1"/>
            </p:cNvSpPr>
            <p:nvPr/>
          </p:nvSpPr>
          <p:spPr bwMode="auto">
            <a:xfrm>
              <a:off x="5791022" y="4353281"/>
              <a:ext cx="1626"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50" name="Freeform 954"/>
            <p:cNvSpPr>
              <a:spLocks/>
            </p:cNvSpPr>
            <p:nvPr/>
          </p:nvSpPr>
          <p:spPr bwMode="auto">
            <a:xfrm>
              <a:off x="5756863" y="4297164"/>
              <a:ext cx="45543" cy="56116"/>
            </a:xfrm>
            <a:custGeom>
              <a:avLst/>
              <a:gdLst>
                <a:gd name="T0" fmla="*/ 40 w 56"/>
                <a:gd name="T1" fmla="*/ 59 h 69"/>
                <a:gd name="T2" fmla="*/ 44 w 56"/>
                <a:gd name="T3" fmla="*/ 57 h 69"/>
                <a:gd name="T4" fmla="*/ 49 w 56"/>
                <a:gd name="T5" fmla="*/ 52 h 69"/>
                <a:gd name="T6" fmla="*/ 47 w 56"/>
                <a:gd name="T7" fmla="*/ 50 h 69"/>
                <a:gd name="T8" fmla="*/ 49 w 56"/>
                <a:gd name="T9" fmla="*/ 45 h 69"/>
                <a:gd name="T10" fmla="*/ 52 w 56"/>
                <a:gd name="T11" fmla="*/ 43 h 69"/>
                <a:gd name="T12" fmla="*/ 52 w 56"/>
                <a:gd name="T13" fmla="*/ 40 h 69"/>
                <a:gd name="T14" fmla="*/ 54 w 56"/>
                <a:gd name="T15" fmla="*/ 35 h 69"/>
                <a:gd name="T16" fmla="*/ 54 w 56"/>
                <a:gd name="T17" fmla="*/ 35 h 69"/>
                <a:gd name="T18" fmla="*/ 54 w 56"/>
                <a:gd name="T19" fmla="*/ 33 h 69"/>
                <a:gd name="T20" fmla="*/ 52 w 56"/>
                <a:gd name="T21" fmla="*/ 33 h 69"/>
                <a:gd name="T22" fmla="*/ 52 w 56"/>
                <a:gd name="T23" fmla="*/ 28 h 69"/>
                <a:gd name="T24" fmla="*/ 56 w 56"/>
                <a:gd name="T25" fmla="*/ 28 h 69"/>
                <a:gd name="T26" fmla="*/ 56 w 56"/>
                <a:gd name="T27" fmla="*/ 24 h 69"/>
                <a:gd name="T28" fmla="*/ 52 w 56"/>
                <a:gd name="T29" fmla="*/ 21 h 69"/>
                <a:gd name="T30" fmla="*/ 52 w 56"/>
                <a:gd name="T31" fmla="*/ 17 h 69"/>
                <a:gd name="T32" fmla="*/ 47 w 56"/>
                <a:gd name="T33" fmla="*/ 9 h 69"/>
                <a:gd name="T34" fmla="*/ 44 w 56"/>
                <a:gd name="T35" fmla="*/ 5 h 69"/>
                <a:gd name="T36" fmla="*/ 42 w 56"/>
                <a:gd name="T37" fmla="*/ 0 h 69"/>
                <a:gd name="T38" fmla="*/ 26 w 56"/>
                <a:gd name="T39" fmla="*/ 0 h 69"/>
                <a:gd name="T40" fmla="*/ 21 w 56"/>
                <a:gd name="T41" fmla="*/ 2 h 69"/>
                <a:gd name="T42" fmla="*/ 16 w 56"/>
                <a:gd name="T43" fmla="*/ 5 h 69"/>
                <a:gd name="T44" fmla="*/ 11 w 56"/>
                <a:gd name="T45" fmla="*/ 9 h 69"/>
                <a:gd name="T46" fmla="*/ 11 w 56"/>
                <a:gd name="T47" fmla="*/ 12 h 69"/>
                <a:gd name="T48" fmla="*/ 4 w 56"/>
                <a:gd name="T49" fmla="*/ 17 h 69"/>
                <a:gd name="T50" fmla="*/ 2 w 56"/>
                <a:gd name="T51" fmla="*/ 17 h 69"/>
                <a:gd name="T52" fmla="*/ 2 w 56"/>
                <a:gd name="T53" fmla="*/ 17 h 69"/>
                <a:gd name="T54" fmla="*/ 0 w 56"/>
                <a:gd name="T55" fmla="*/ 21 h 69"/>
                <a:gd name="T56" fmla="*/ 0 w 56"/>
                <a:gd name="T57" fmla="*/ 24 h 69"/>
                <a:gd name="T58" fmla="*/ 2 w 56"/>
                <a:gd name="T59" fmla="*/ 26 h 69"/>
                <a:gd name="T60" fmla="*/ 0 w 56"/>
                <a:gd name="T61" fmla="*/ 31 h 69"/>
                <a:gd name="T62" fmla="*/ 2 w 56"/>
                <a:gd name="T63" fmla="*/ 33 h 69"/>
                <a:gd name="T64" fmla="*/ 4 w 56"/>
                <a:gd name="T65" fmla="*/ 33 h 69"/>
                <a:gd name="T66" fmla="*/ 7 w 56"/>
                <a:gd name="T67" fmla="*/ 40 h 69"/>
                <a:gd name="T68" fmla="*/ 7 w 56"/>
                <a:gd name="T69" fmla="*/ 45 h 69"/>
                <a:gd name="T70" fmla="*/ 11 w 56"/>
                <a:gd name="T71" fmla="*/ 50 h 69"/>
                <a:gd name="T72" fmla="*/ 16 w 56"/>
                <a:gd name="T73" fmla="*/ 50 h 69"/>
                <a:gd name="T74" fmla="*/ 16 w 56"/>
                <a:gd name="T75" fmla="*/ 50 h 69"/>
                <a:gd name="T76" fmla="*/ 14 w 56"/>
                <a:gd name="T77" fmla="*/ 52 h 69"/>
                <a:gd name="T78" fmla="*/ 16 w 56"/>
                <a:gd name="T79" fmla="*/ 54 h 69"/>
                <a:gd name="T80" fmla="*/ 18 w 56"/>
                <a:gd name="T81" fmla="*/ 59 h 69"/>
                <a:gd name="T82" fmla="*/ 18 w 56"/>
                <a:gd name="T83" fmla="*/ 61 h 69"/>
                <a:gd name="T84" fmla="*/ 23 w 56"/>
                <a:gd name="T85" fmla="*/ 61 h 69"/>
                <a:gd name="T86" fmla="*/ 33 w 56"/>
                <a:gd name="T87" fmla="*/ 69 h 69"/>
                <a:gd name="T88" fmla="*/ 35 w 56"/>
                <a:gd name="T89" fmla="*/ 69 h 69"/>
                <a:gd name="T90" fmla="*/ 37 w 56"/>
                <a:gd name="T91" fmla="*/ 64 h 69"/>
                <a:gd name="T92" fmla="*/ 40 w 56"/>
                <a:gd name="T93" fmla="*/ 5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69">
                  <a:moveTo>
                    <a:pt x="40" y="59"/>
                  </a:moveTo>
                  <a:lnTo>
                    <a:pt x="44" y="57"/>
                  </a:lnTo>
                  <a:lnTo>
                    <a:pt x="49" y="52"/>
                  </a:lnTo>
                  <a:lnTo>
                    <a:pt x="47" y="50"/>
                  </a:lnTo>
                  <a:lnTo>
                    <a:pt x="49" y="45"/>
                  </a:lnTo>
                  <a:lnTo>
                    <a:pt x="52" y="43"/>
                  </a:lnTo>
                  <a:lnTo>
                    <a:pt x="52" y="40"/>
                  </a:lnTo>
                  <a:lnTo>
                    <a:pt x="54" y="35"/>
                  </a:lnTo>
                  <a:lnTo>
                    <a:pt x="54" y="35"/>
                  </a:lnTo>
                  <a:lnTo>
                    <a:pt x="54" y="33"/>
                  </a:lnTo>
                  <a:lnTo>
                    <a:pt x="52" y="33"/>
                  </a:lnTo>
                  <a:lnTo>
                    <a:pt x="52" y="28"/>
                  </a:lnTo>
                  <a:lnTo>
                    <a:pt x="56" y="28"/>
                  </a:lnTo>
                  <a:lnTo>
                    <a:pt x="56" y="24"/>
                  </a:lnTo>
                  <a:lnTo>
                    <a:pt x="52" y="21"/>
                  </a:lnTo>
                  <a:lnTo>
                    <a:pt x="52" y="17"/>
                  </a:lnTo>
                  <a:lnTo>
                    <a:pt x="47" y="9"/>
                  </a:lnTo>
                  <a:lnTo>
                    <a:pt x="44" y="5"/>
                  </a:lnTo>
                  <a:lnTo>
                    <a:pt x="42" y="0"/>
                  </a:lnTo>
                  <a:lnTo>
                    <a:pt x="26" y="0"/>
                  </a:lnTo>
                  <a:lnTo>
                    <a:pt x="21" y="2"/>
                  </a:lnTo>
                  <a:lnTo>
                    <a:pt x="16" y="5"/>
                  </a:lnTo>
                  <a:lnTo>
                    <a:pt x="11" y="9"/>
                  </a:lnTo>
                  <a:lnTo>
                    <a:pt x="11" y="12"/>
                  </a:lnTo>
                  <a:lnTo>
                    <a:pt x="4" y="17"/>
                  </a:lnTo>
                  <a:lnTo>
                    <a:pt x="2" y="17"/>
                  </a:lnTo>
                  <a:lnTo>
                    <a:pt x="2" y="17"/>
                  </a:lnTo>
                  <a:lnTo>
                    <a:pt x="0" y="21"/>
                  </a:lnTo>
                  <a:lnTo>
                    <a:pt x="0" y="24"/>
                  </a:lnTo>
                  <a:lnTo>
                    <a:pt x="2" y="26"/>
                  </a:lnTo>
                  <a:lnTo>
                    <a:pt x="0" y="31"/>
                  </a:lnTo>
                  <a:lnTo>
                    <a:pt x="2" y="33"/>
                  </a:lnTo>
                  <a:lnTo>
                    <a:pt x="4" y="33"/>
                  </a:lnTo>
                  <a:lnTo>
                    <a:pt x="7" y="40"/>
                  </a:lnTo>
                  <a:lnTo>
                    <a:pt x="7" y="45"/>
                  </a:lnTo>
                  <a:lnTo>
                    <a:pt x="11" y="50"/>
                  </a:lnTo>
                  <a:lnTo>
                    <a:pt x="16" y="50"/>
                  </a:lnTo>
                  <a:lnTo>
                    <a:pt x="16" y="50"/>
                  </a:lnTo>
                  <a:lnTo>
                    <a:pt x="14" y="52"/>
                  </a:lnTo>
                  <a:lnTo>
                    <a:pt x="16" y="54"/>
                  </a:lnTo>
                  <a:lnTo>
                    <a:pt x="18" y="59"/>
                  </a:lnTo>
                  <a:lnTo>
                    <a:pt x="18" y="61"/>
                  </a:lnTo>
                  <a:lnTo>
                    <a:pt x="23" y="61"/>
                  </a:lnTo>
                  <a:lnTo>
                    <a:pt x="33" y="69"/>
                  </a:lnTo>
                  <a:lnTo>
                    <a:pt x="35" y="69"/>
                  </a:lnTo>
                  <a:lnTo>
                    <a:pt x="37" y="64"/>
                  </a:lnTo>
                  <a:lnTo>
                    <a:pt x="40" y="5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51" name="Freeform 955"/>
            <p:cNvSpPr>
              <a:spLocks/>
            </p:cNvSpPr>
            <p:nvPr/>
          </p:nvSpPr>
          <p:spPr bwMode="auto">
            <a:xfrm>
              <a:off x="5785329" y="4322376"/>
              <a:ext cx="67502" cy="70755"/>
            </a:xfrm>
            <a:custGeom>
              <a:avLst/>
              <a:gdLst>
                <a:gd name="T0" fmla="*/ 78 w 83"/>
                <a:gd name="T1" fmla="*/ 80 h 87"/>
                <a:gd name="T2" fmla="*/ 80 w 83"/>
                <a:gd name="T3" fmla="*/ 75 h 87"/>
                <a:gd name="T4" fmla="*/ 78 w 83"/>
                <a:gd name="T5" fmla="*/ 73 h 87"/>
                <a:gd name="T6" fmla="*/ 80 w 83"/>
                <a:gd name="T7" fmla="*/ 68 h 87"/>
                <a:gd name="T8" fmla="*/ 80 w 83"/>
                <a:gd name="T9" fmla="*/ 66 h 87"/>
                <a:gd name="T10" fmla="*/ 80 w 83"/>
                <a:gd name="T11" fmla="*/ 64 h 87"/>
                <a:gd name="T12" fmla="*/ 83 w 83"/>
                <a:gd name="T13" fmla="*/ 61 h 87"/>
                <a:gd name="T14" fmla="*/ 83 w 83"/>
                <a:gd name="T15" fmla="*/ 56 h 87"/>
                <a:gd name="T16" fmla="*/ 78 w 83"/>
                <a:gd name="T17" fmla="*/ 56 h 87"/>
                <a:gd name="T18" fmla="*/ 76 w 83"/>
                <a:gd name="T19" fmla="*/ 56 h 87"/>
                <a:gd name="T20" fmla="*/ 76 w 83"/>
                <a:gd name="T21" fmla="*/ 52 h 87"/>
                <a:gd name="T22" fmla="*/ 71 w 83"/>
                <a:gd name="T23" fmla="*/ 49 h 87"/>
                <a:gd name="T24" fmla="*/ 69 w 83"/>
                <a:gd name="T25" fmla="*/ 52 h 87"/>
                <a:gd name="T26" fmla="*/ 66 w 83"/>
                <a:gd name="T27" fmla="*/ 47 h 87"/>
                <a:gd name="T28" fmla="*/ 64 w 83"/>
                <a:gd name="T29" fmla="*/ 47 h 87"/>
                <a:gd name="T30" fmla="*/ 62 w 83"/>
                <a:gd name="T31" fmla="*/ 49 h 87"/>
                <a:gd name="T32" fmla="*/ 59 w 83"/>
                <a:gd name="T33" fmla="*/ 47 h 87"/>
                <a:gd name="T34" fmla="*/ 57 w 83"/>
                <a:gd name="T35" fmla="*/ 45 h 87"/>
                <a:gd name="T36" fmla="*/ 62 w 83"/>
                <a:gd name="T37" fmla="*/ 40 h 87"/>
                <a:gd name="T38" fmla="*/ 64 w 83"/>
                <a:gd name="T39" fmla="*/ 33 h 87"/>
                <a:gd name="T40" fmla="*/ 62 w 83"/>
                <a:gd name="T41" fmla="*/ 28 h 87"/>
                <a:gd name="T42" fmla="*/ 64 w 83"/>
                <a:gd name="T43" fmla="*/ 28 h 87"/>
                <a:gd name="T44" fmla="*/ 62 w 83"/>
                <a:gd name="T45" fmla="*/ 26 h 87"/>
                <a:gd name="T46" fmla="*/ 59 w 83"/>
                <a:gd name="T47" fmla="*/ 21 h 87"/>
                <a:gd name="T48" fmla="*/ 57 w 83"/>
                <a:gd name="T49" fmla="*/ 21 h 87"/>
                <a:gd name="T50" fmla="*/ 52 w 83"/>
                <a:gd name="T51" fmla="*/ 26 h 87"/>
                <a:gd name="T52" fmla="*/ 50 w 83"/>
                <a:gd name="T53" fmla="*/ 26 h 87"/>
                <a:gd name="T54" fmla="*/ 43 w 83"/>
                <a:gd name="T55" fmla="*/ 21 h 87"/>
                <a:gd name="T56" fmla="*/ 45 w 83"/>
                <a:gd name="T57" fmla="*/ 16 h 87"/>
                <a:gd name="T58" fmla="*/ 45 w 83"/>
                <a:gd name="T59" fmla="*/ 9 h 87"/>
                <a:gd name="T60" fmla="*/ 40 w 83"/>
                <a:gd name="T61" fmla="*/ 7 h 87"/>
                <a:gd name="T62" fmla="*/ 38 w 83"/>
                <a:gd name="T63" fmla="*/ 2 h 87"/>
                <a:gd name="T64" fmla="*/ 33 w 83"/>
                <a:gd name="T65" fmla="*/ 0 h 87"/>
                <a:gd name="T66" fmla="*/ 26 w 83"/>
                <a:gd name="T67" fmla="*/ 2 h 87"/>
                <a:gd name="T68" fmla="*/ 24 w 83"/>
                <a:gd name="T69" fmla="*/ 2 h 87"/>
                <a:gd name="T70" fmla="*/ 19 w 83"/>
                <a:gd name="T71" fmla="*/ 4 h 87"/>
                <a:gd name="T72" fmla="*/ 19 w 83"/>
                <a:gd name="T73" fmla="*/ 4 h 87"/>
                <a:gd name="T74" fmla="*/ 17 w 83"/>
                <a:gd name="T75" fmla="*/ 9 h 87"/>
                <a:gd name="T76" fmla="*/ 17 w 83"/>
                <a:gd name="T77" fmla="*/ 12 h 87"/>
                <a:gd name="T78" fmla="*/ 14 w 83"/>
                <a:gd name="T79" fmla="*/ 14 h 87"/>
                <a:gd name="T80" fmla="*/ 12 w 83"/>
                <a:gd name="T81" fmla="*/ 19 h 87"/>
                <a:gd name="T82" fmla="*/ 14 w 83"/>
                <a:gd name="T83" fmla="*/ 21 h 87"/>
                <a:gd name="T84" fmla="*/ 9 w 83"/>
                <a:gd name="T85" fmla="*/ 26 h 87"/>
                <a:gd name="T86" fmla="*/ 5 w 83"/>
                <a:gd name="T87" fmla="*/ 28 h 87"/>
                <a:gd name="T88" fmla="*/ 2 w 83"/>
                <a:gd name="T89" fmla="*/ 33 h 87"/>
                <a:gd name="T90" fmla="*/ 0 w 83"/>
                <a:gd name="T91" fmla="*/ 38 h 87"/>
                <a:gd name="T92" fmla="*/ 7 w 83"/>
                <a:gd name="T93" fmla="*/ 38 h 87"/>
                <a:gd name="T94" fmla="*/ 9 w 83"/>
                <a:gd name="T95" fmla="*/ 38 h 87"/>
                <a:gd name="T96" fmla="*/ 9 w 83"/>
                <a:gd name="T97" fmla="*/ 38 h 87"/>
                <a:gd name="T98" fmla="*/ 7 w 83"/>
                <a:gd name="T99" fmla="*/ 42 h 87"/>
                <a:gd name="T100" fmla="*/ 12 w 83"/>
                <a:gd name="T101" fmla="*/ 42 h 87"/>
                <a:gd name="T102" fmla="*/ 17 w 83"/>
                <a:gd name="T103" fmla="*/ 49 h 87"/>
                <a:gd name="T104" fmla="*/ 19 w 83"/>
                <a:gd name="T105" fmla="*/ 52 h 87"/>
                <a:gd name="T106" fmla="*/ 26 w 83"/>
                <a:gd name="T107" fmla="*/ 56 h 87"/>
                <a:gd name="T108" fmla="*/ 28 w 83"/>
                <a:gd name="T109" fmla="*/ 56 h 87"/>
                <a:gd name="T110" fmla="*/ 40 w 83"/>
                <a:gd name="T111" fmla="*/ 68 h 87"/>
                <a:gd name="T112" fmla="*/ 45 w 83"/>
                <a:gd name="T113" fmla="*/ 68 h 87"/>
                <a:gd name="T114" fmla="*/ 62 w 83"/>
                <a:gd name="T115" fmla="*/ 80 h 87"/>
                <a:gd name="T116" fmla="*/ 80 w 83"/>
                <a:gd name="T117" fmla="*/ 87 h 87"/>
                <a:gd name="T118" fmla="*/ 80 w 83"/>
                <a:gd name="T119" fmla="*/ 83 h 87"/>
                <a:gd name="T120" fmla="*/ 78 w 83"/>
                <a:gd name="T121" fmla="*/ 8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3" h="87">
                  <a:moveTo>
                    <a:pt x="78" y="80"/>
                  </a:moveTo>
                  <a:lnTo>
                    <a:pt x="80" y="75"/>
                  </a:lnTo>
                  <a:lnTo>
                    <a:pt x="78" y="73"/>
                  </a:lnTo>
                  <a:lnTo>
                    <a:pt x="80" y="68"/>
                  </a:lnTo>
                  <a:lnTo>
                    <a:pt x="80" y="66"/>
                  </a:lnTo>
                  <a:lnTo>
                    <a:pt x="80" y="64"/>
                  </a:lnTo>
                  <a:lnTo>
                    <a:pt x="83" y="61"/>
                  </a:lnTo>
                  <a:lnTo>
                    <a:pt x="83" y="56"/>
                  </a:lnTo>
                  <a:lnTo>
                    <a:pt x="78" y="56"/>
                  </a:lnTo>
                  <a:lnTo>
                    <a:pt x="76" y="56"/>
                  </a:lnTo>
                  <a:lnTo>
                    <a:pt x="76" y="52"/>
                  </a:lnTo>
                  <a:lnTo>
                    <a:pt x="71" y="49"/>
                  </a:lnTo>
                  <a:lnTo>
                    <a:pt x="69" y="52"/>
                  </a:lnTo>
                  <a:lnTo>
                    <a:pt x="66" y="47"/>
                  </a:lnTo>
                  <a:lnTo>
                    <a:pt x="64" y="47"/>
                  </a:lnTo>
                  <a:lnTo>
                    <a:pt x="62" y="49"/>
                  </a:lnTo>
                  <a:lnTo>
                    <a:pt x="59" y="47"/>
                  </a:lnTo>
                  <a:lnTo>
                    <a:pt x="57" y="45"/>
                  </a:lnTo>
                  <a:lnTo>
                    <a:pt x="62" y="40"/>
                  </a:lnTo>
                  <a:lnTo>
                    <a:pt x="64" y="33"/>
                  </a:lnTo>
                  <a:lnTo>
                    <a:pt x="62" y="28"/>
                  </a:lnTo>
                  <a:lnTo>
                    <a:pt x="64" y="28"/>
                  </a:lnTo>
                  <a:lnTo>
                    <a:pt x="62" y="26"/>
                  </a:lnTo>
                  <a:lnTo>
                    <a:pt x="59" y="21"/>
                  </a:lnTo>
                  <a:lnTo>
                    <a:pt x="57" y="21"/>
                  </a:lnTo>
                  <a:lnTo>
                    <a:pt x="52" y="26"/>
                  </a:lnTo>
                  <a:lnTo>
                    <a:pt x="50" y="26"/>
                  </a:lnTo>
                  <a:lnTo>
                    <a:pt x="43" y="21"/>
                  </a:lnTo>
                  <a:lnTo>
                    <a:pt x="45" y="16"/>
                  </a:lnTo>
                  <a:lnTo>
                    <a:pt x="45" y="9"/>
                  </a:lnTo>
                  <a:lnTo>
                    <a:pt x="40" y="7"/>
                  </a:lnTo>
                  <a:lnTo>
                    <a:pt x="38" y="2"/>
                  </a:lnTo>
                  <a:lnTo>
                    <a:pt x="33" y="0"/>
                  </a:lnTo>
                  <a:lnTo>
                    <a:pt x="26" y="2"/>
                  </a:lnTo>
                  <a:lnTo>
                    <a:pt x="24" y="2"/>
                  </a:lnTo>
                  <a:lnTo>
                    <a:pt x="19" y="4"/>
                  </a:lnTo>
                  <a:lnTo>
                    <a:pt x="19" y="4"/>
                  </a:lnTo>
                  <a:lnTo>
                    <a:pt x="17" y="9"/>
                  </a:lnTo>
                  <a:lnTo>
                    <a:pt x="17" y="12"/>
                  </a:lnTo>
                  <a:lnTo>
                    <a:pt x="14" y="14"/>
                  </a:lnTo>
                  <a:lnTo>
                    <a:pt x="12" y="19"/>
                  </a:lnTo>
                  <a:lnTo>
                    <a:pt x="14" y="21"/>
                  </a:lnTo>
                  <a:lnTo>
                    <a:pt x="9" y="26"/>
                  </a:lnTo>
                  <a:lnTo>
                    <a:pt x="5" y="28"/>
                  </a:lnTo>
                  <a:lnTo>
                    <a:pt x="2" y="33"/>
                  </a:lnTo>
                  <a:lnTo>
                    <a:pt x="0" y="38"/>
                  </a:lnTo>
                  <a:lnTo>
                    <a:pt x="7" y="38"/>
                  </a:lnTo>
                  <a:lnTo>
                    <a:pt x="9" y="38"/>
                  </a:lnTo>
                  <a:lnTo>
                    <a:pt x="9" y="38"/>
                  </a:lnTo>
                  <a:lnTo>
                    <a:pt x="7" y="42"/>
                  </a:lnTo>
                  <a:lnTo>
                    <a:pt x="12" y="42"/>
                  </a:lnTo>
                  <a:lnTo>
                    <a:pt x="17" y="49"/>
                  </a:lnTo>
                  <a:lnTo>
                    <a:pt x="19" y="52"/>
                  </a:lnTo>
                  <a:lnTo>
                    <a:pt x="26" y="56"/>
                  </a:lnTo>
                  <a:lnTo>
                    <a:pt x="28" y="56"/>
                  </a:lnTo>
                  <a:lnTo>
                    <a:pt x="40" y="68"/>
                  </a:lnTo>
                  <a:lnTo>
                    <a:pt x="45" y="68"/>
                  </a:lnTo>
                  <a:lnTo>
                    <a:pt x="62" y="80"/>
                  </a:lnTo>
                  <a:lnTo>
                    <a:pt x="80" y="87"/>
                  </a:lnTo>
                  <a:lnTo>
                    <a:pt x="80" y="83"/>
                  </a:lnTo>
                  <a:lnTo>
                    <a:pt x="78" y="8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52" name="Freeform 956"/>
            <p:cNvSpPr>
              <a:spLocks/>
            </p:cNvSpPr>
            <p:nvPr/>
          </p:nvSpPr>
          <p:spPr bwMode="auto">
            <a:xfrm>
              <a:off x="5831685" y="4287404"/>
              <a:ext cx="103285" cy="108166"/>
            </a:xfrm>
            <a:custGeom>
              <a:avLst/>
              <a:gdLst>
                <a:gd name="T0" fmla="*/ 123 w 127"/>
                <a:gd name="T1" fmla="*/ 114 h 133"/>
                <a:gd name="T2" fmla="*/ 120 w 127"/>
                <a:gd name="T3" fmla="*/ 104 h 133"/>
                <a:gd name="T4" fmla="*/ 116 w 127"/>
                <a:gd name="T5" fmla="*/ 99 h 133"/>
                <a:gd name="T6" fmla="*/ 111 w 127"/>
                <a:gd name="T7" fmla="*/ 88 h 133"/>
                <a:gd name="T8" fmla="*/ 111 w 127"/>
                <a:gd name="T9" fmla="*/ 85 h 133"/>
                <a:gd name="T10" fmla="*/ 113 w 127"/>
                <a:gd name="T11" fmla="*/ 73 h 133"/>
                <a:gd name="T12" fmla="*/ 116 w 127"/>
                <a:gd name="T13" fmla="*/ 66 h 133"/>
                <a:gd name="T14" fmla="*/ 120 w 127"/>
                <a:gd name="T15" fmla="*/ 52 h 133"/>
                <a:gd name="T16" fmla="*/ 125 w 127"/>
                <a:gd name="T17" fmla="*/ 45 h 133"/>
                <a:gd name="T18" fmla="*/ 125 w 127"/>
                <a:gd name="T19" fmla="*/ 36 h 133"/>
                <a:gd name="T20" fmla="*/ 123 w 127"/>
                <a:gd name="T21" fmla="*/ 29 h 133"/>
                <a:gd name="T22" fmla="*/ 123 w 127"/>
                <a:gd name="T23" fmla="*/ 19 h 133"/>
                <a:gd name="T24" fmla="*/ 118 w 127"/>
                <a:gd name="T25" fmla="*/ 17 h 133"/>
                <a:gd name="T26" fmla="*/ 113 w 127"/>
                <a:gd name="T27" fmla="*/ 14 h 133"/>
                <a:gd name="T28" fmla="*/ 104 w 127"/>
                <a:gd name="T29" fmla="*/ 19 h 133"/>
                <a:gd name="T30" fmla="*/ 94 w 127"/>
                <a:gd name="T31" fmla="*/ 12 h 133"/>
                <a:gd name="T32" fmla="*/ 87 w 127"/>
                <a:gd name="T33" fmla="*/ 10 h 133"/>
                <a:gd name="T34" fmla="*/ 83 w 127"/>
                <a:gd name="T35" fmla="*/ 7 h 133"/>
                <a:gd name="T36" fmla="*/ 68 w 127"/>
                <a:gd name="T37" fmla="*/ 0 h 133"/>
                <a:gd name="T38" fmla="*/ 61 w 127"/>
                <a:gd name="T39" fmla="*/ 7 h 133"/>
                <a:gd name="T40" fmla="*/ 54 w 127"/>
                <a:gd name="T41" fmla="*/ 2 h 133"/>
                <a:gd name="T42" fmla="*/ 49 w 127"/>
                <a:gd name="T43" fmla="*/ 0 h 133"/>
                <a:gd name="T44" fmla="*/ 42 w 127"/>
                <a:gd name="T45" fmla="*/ 2 h 133"/>
                <a:gd name="T46" fmla="*/ 33 w 127"/>
                <a:gd name="T47" fmla="*/ 5 h 133"/>
                <a:gd name="T48" fmla="*/ 26 w 127"/>
                <a:gd name="T49" fmla="*/ 2 h 133"/>
                <a:gd name="T50" fmla="*/ 12 w 127"/>
                <a:gd name="T51" fmla="*/ 10 h 133"/>
                <a:gd name="T52" fmla="*/ 12 w 127"/>
                <a:gd name="T53" fmla="*/ 14 h 133"/>
                <a:gd name="T54" fmla="*/ 12 w 127"/>
                <a:gd name="T55" fmla="*/ 26 h 133"/>
                <a:gd name="T56" fmla="*/ 14 w 127"/>
                <a:gd name="T57" fmla="*/ 36 h 133"/>
                <a:gd name="T58" fmla="*/ 16 w 127"/>
                <a:gd name="T59" fmla="*/ 43 h 133"/>
                <a:gd name="T60" fmla="*/ 12 w 127"/>
                <a:gd name="T61" fmla="*/ 43 h 133"/>
                <a:gd name="T62" fmla="*/ 14 w 127"/>
                <a:gd name="T63" fmla="*/ 50 h 133"/>
                <a:gd name="T64" fmla="*/ 16 w 127"/>
                <a:gd name="T65" fmla="*/ 57 h 133"/>
                <a:gd name="T66" fmla="*/ 7 w 127"/>
                <a:gd name="T67" fmla="*/ 69 h 133"/>
                <a:gd name="T68" fmla="*/ 7 w 127"/>
                <a:gd name="T69" fmla="*/ 76 h 133"/>
                <a:gd name="T70" fmla="*/ 0 w 127"/>
                <a:gd name="T71" fmla="*/ 88 h 133"/>
                <a:gd name="T72" fmla="*/ 5 w 127"/>
                <a:gd name="T73" fmla="*/ 92 h 133"/>
                <a:gd name="T74" fmla="*/ 9 w 127"/>
                <a:gd name="T75" fmla="*/ 90 h 133"/>
                <a:gd name="T76" fmla="*/ 14 w 127"/>
                <a:gd name="T77" fmla="*/ 92 h 133"/>
                <a:gd name="T78" fmla="*/ 19 w 127"/>
                <a:gd name="T79" fmla="*/ 99 h 133"/>
                <a:gd name="T80" fmla="*/ 26 w 127"/>
                <a:gd name="T81" fmla="*/ 99 h 133"/>
                <a:gd name="T82" fmla="*/ 23 w 127"/>
                <a:gd name="T83" fmla="*/ 107 h 133"/>
                <a:gd name="T84" fmla="*/ 23 w 127"/>
                <a:gd name="T85" fmla="*/ 111 h 133"/>
                <a:gd name="T86" fmla="*/ 23 w 127"/>
                <a:gd name="T87" fmla="*/ 118 h 133"/>
                <a:gd name="T88" fmla="*/ 23 w 127"/>
                <a:gd name="T89" fmla="*/ 126 h 133"/>
                <a:gd name="T90" fmla="*/ 26 w 127"/>
                <a:gd name="T91" fmla="*/ 133 h 133"/>
                <a:gd name="T92" fmla="*/ 38 w 127"/>
                <a:gd name="T93" fmla="*/ 126 h 133"/>
                <a:gd name="T94" fmla="*/ 52 w 127"/>
                <a:gd name="T95" fmla="*/ 118 h 133"/>
                <a:gd name="T96" fmla="*/ 61 w 127"/>
                <a:gd name="T97" fmla="*/ 116 h 133"/>
                <a:gd name="T98" fmla="*/ 97 w 127"/>
                <a:gd name="T99" fmla="*/ 111 h 133"/>
                <a:gd name="T100" fmla="*/ 109 w 127"/>
                <a:gd name="T101" fmla="*/ 111 h 133"/>
                <a:gd name="T102" fmla="*/ 113 w 127"/>
                <a:gd name="T103" fmla="*/ 116 h 133"/>
                <a:gd name="T104" fmla="*/ 120 w 127"/>
                <a:gd name="T105" fmla="*/ 11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 h="133">
                  <a:moveTo>
                    <a:pt x="120" y="114"/>
                  </a:moveTo>
                  <a:lnTo>
                    <a:pt x="123" y="114"/>
                  </a:lnTo>
                  <a:lnTo>
                    <a:pt x="123" y="109"/>
                  </a:lnTo>
                  <a:lnTo>
                    <a:pt x="120" y="104"/>
                  </a:lnTo>
                  <a:lnTo>
                    <a:pt x="116" y="104"/>
                  </a:lnTo>
                  <a:lnTo>
                    <a:pt x="116" y="99"/>
                  </a:lnTo>
                  <a:lnTo>
                    <a:pt x="113" y="90"/>
                  </a:lnTo>
                  <a:lnTo>
                    <a:pt x="111" y="88"/>
                  </a:lnTo>
                  <a:lnTo>
                    <a:pt x="111" y="85"/>
                  </a:lnTo>
                  <a:lnTo>
                    <a:pt x="111" y="85"/>
                  </a:lnTo>
                  <a:lnTo>
                    <a:pt x="111" y="76"/>
                  </a:lnTo>
                  <a:lnTo>
                    <a:pt x="113" y="73"/>
                  </a:lnTo>
                  <a:lnTo>
                    <a:pt x="113" y="69"/>
                  </a:lnTo>
                  <a:lnTo>
                    <a:pt x="116" y="66"/>
                  </a:lnTo>
                  <a:lnTo>
                    <a:pt x="116" y="62"/>
                  </a:lnTo>
                  <a:lnTo>
                    <a:pt x="120" y="52"/>
                  </a:lnTo>
                  <a:lnTo>
                    <a:pt x="125" y="50"/>
                  </a:lnTo>
                  <a:lnTo>
                    <a:pt x="125" y="45"/>
                  </a:lnTo>
                  <a:lnTo>
                    <a:pt x="127" y="40"/>
                  </a:lnTo>
                  <a:lnTo>
                    <a:pt x="125" y="36"/>
                  </a:lnTo>
                  <a:lnTo>
                    <a:pt x="123" y="33"/>
                  </a:lnTo>
                  <a:lnTo>
                    <a:pt x="123" y="29"/>
                  </a:lnTo>
                  <a:lnTo>
                    <a:pt x="120" y="26"/>
                  </a:lnTo>
                  <a:lnTo>
                    <a:pt x="123" y="19"/>
                  </a:lnTo>
                  <a:lnTo>
                    <a:pt x="123" y="17"/>
                  </a:lnTo>
                  <a:lnTo>
                    <a:pt x="118" y="17"/>
                  </a:lnTo>
                  <a:lnTo>
                    <a:pt x="116" y="14"/>
                  </a:lnTo>
                  <a:lnTo>
                    <a:pt x="113" y="14"/>
                  </a:lnTo>
                  <a:lnTo>
                    <a:pt x="109" y="17"/>
                  </a:lnTo>
                  <a:lnTo>
                    <a:pt x="104" y="19"/>
                  </a:lnTo>
                  <a:lnTo>
                    <a:pt x="97" y="14"/>
                  </a:lnTo>
                  <a:lnTo>
                    <a:pt x="94" y="12"/>
                  </a:lnTo>
                  <a:lnTo>
                    <a:pt x="90" y="10"/>
                  </a:lnTo>
                  <a:lnTo>
                    <a:pt x="87" y="10"/>
                  </a:lnTo>
                  <a:lnTo>
                    <a:pt x="85" y="7"/>
                  </a:lnTo>
                  <a:lnTo>
                    <a:pt x="83" y="7"/>
                  </a:lnTo>
                  <a:lnTo>
                    <a:pt x="75" y="5"/>
                  </a:lnTo>
                  <a:lnTo>
                    <a:pt x="68" y="0"/>
                  </a:lnTo>
                  <a:lnTo>
                    <a:pt x="66" y="2"/>
                  </a:lnTo>
                  <a:lnTo>
                    <a:pt x="61" y="7"/>
                  </a:lnTo>
                  <a:lnTo>
                    <a:pt x="57" y="5"/>
                  </a:lnTo>
                  <a:lnTo>
                    <a:pt x="54" y="2"/>
                  </a:lnTo>
                  <a:lnTo>
                    <a:pt x="54" y="2"/>
                  </a:lnTo>
                  <a:lnTo>
                    <a:pt x="49" y="0"/>
                  </a:lnTo>
                  <a:lnTo>
                    <a:pt x="42" y="2"/>
                  </a:lnTo>
                  <a:lnTo>
                    <a:pt x="42" y="2"/>
                  </a:lnTo>
                  <a:lnTo>
                    <a:pt x="42" y="5"/>
                  </a:lnTo>
                  <a:lnTo>
                    <a:pt x="33" y="5"/>
                  </a:lnTo>
                  <a:lnTo>
                    <a:pt x="28" y="2"/>
                  </a:lnTo>
                  <a:lnTo>
                    <a:pt x="26" y="2"/>
                  </a:lnTo>
                  <a:lnTo>
                    <a:pt x="19" y="7"/>
                  </a:lnTo>
                  <a:lnTo>
                    <a:pt x="12" y="10"/>
                  </a:lnTo>
                  <a:lnTo>
                    <a:pt x="12" y="12"/>
                  </a:lnTo>
                  <a:lnTo>
                    <a:pt x="12" y="14"/>
                  </a:lnTo>
                  <a:lnTo>
                    <a:pt x="12" y="24"/>
                  </a:lnTo>
                  <a:lnTo>
                    <a:pt x="12" y="26"/>
                  </a:lnTo>
                  <a:lnTo>
                    <a:pt x="12" y="33"/>
                  </a:lnTo>
                  <a:lnTo>
                    <a:pt x="14" y="36"/>
                  </a:lnTo>
                  <a:lnTo>
                    <a:pt x="16" y="40"/>
                  </a:lnTo>
                  <a:lnTo>
                    <a:pt x="16" y="43"/>
                  </a:lnTo>
                  <a:lnTo>
                    <a:pt x="14" y="43"/>
                  </a:lnTo>
                  <a:lnTo>
                    <a:pt x="12" y="43"/>
                  </a:lnTo>
                  <a:lnTo>
                    <a:pt x="12" y="45"/>
                  </a:lnTo>
                  <a:lnTo>
                    <a:pt x="14" y="50"/>
                  </a:lnTo>
                  <a:lnTo>
                    <a:pt x="16" y="52"/>
                  </a:lnTo>
                  <a:lnTo>
                    <a:pt x="16" y="57"/>
                  </a:lnTo>
                  <a:lnTo>
                    <a:pt x="9" y="69"/>
                  </a:lnTo>
                  <a:lnTo>
                    <a:pt x="7" y="69"/>
                  </a:lnTo>
                  <a:lnTo>
                    <a:pt x="5" y="71"/>
                  </a:lnTo>
                  <a:lnTo>
                    <a:pt x="7" y="76"/>
                  </a:lnTo>
                  <a:lnTo>
                    <a:pt x="5" y="83"/>
                  </a:lnTo>
                  <a:lnTo>
                    <a:pt x="0" y="88"/>
                  </a:lnTo>
                  <a:lnTo>
                    <a:pt x="2" y="90"/>
                  </a:lnTo>
                  <a:lnTo>
                    <a:pt x="5" y="92"/>
                  </a:lnTo>
                  <a:lnTo>
                    <a:pt x="7" y="90"/>
                  </a:lnTo>
                  <a:lnTo>
                    <a:pt x="9" y="90"/>
                  </a:lnTo>
                  <a:lnTo>
                    <a:pt x="12" y="95"/>
                  </a:lnTo>
                  <a:lnTo>
                    <a:pt x="14" y="92"/>
                  </a:lnTo>
                  <a:lnTo>
                    <a:pt x="19" y="95"/>
                  </a:lnTo>
                  <a:lnTo>
                    <a:pt x="19" y="99"/>
                  </a:lnTo>
                  <a:lnTo>
                    <a:pt x="21" y="99"/>
                  </a:lnTo>
                  <a:lnTo>
                    <a:pt x="26" y="99"/>
                  </a:lnTo>
                  <a:lnTo>
                    <a:pt x="26" y="104"/>
                  </a:lnTo>
                  <a:lnTo>
                    <a:pt x="23" y="107"/>
                  </a:lnTo>
                  <a:lnTo>
                    <a:pt x="23" y="109"/>
                  </a:lnTo>
                  <a:lnTo>
                    <a:pt x="23" y="111"/>
                  </a:lnTo>
                  <a:lnTo>
                    <a:pt x="21" y="116"/>
                  </a:lnTo>
                  <a:lnTo>
                    <a:pt x="23" y="118"/>
                  </a:lnTo>
                  <a:lnTo>
                    <a:pt x="21" y="123"/>
                  </a:lnTo>
                  <a:lnTo>
                    <a:pt x="23" y="126"/>
                  </a:lnTo>
                  <a:lnTo>
                    <a:pt x="23" y="130"/>
                  </a:lnTo>
                  <a:lnTo>
                    <a:pt x="26" y="133"/>
                  </a:lnTo>
                  <a:lnTo>
                    <a:pt x="33" y="126"/>
                  </a:lnTo>
                  <a:lnTo>
                    <a:pt x="38" y="126"/>
                  </a:lnTo>
                  <a:lnTo>
                    <a:pt x="38" y="123"/>
                  </a:lnTo>
                  <a:lnTo>
                    <a:pt x="52" y="118"/>
                  </a:lnTo>
                  <a:lnTo>
                    <a:pt x="52" y="116"/>
                  </a:lnTo>
                  <a:lnTo>
                    <a:pt x="61" y="116"/>
                  </a:lnTo>
                  <a:lnTo>
                    <a:pt x="87" y="116"/>
                  </a:lnTo>
                  <a:lnTo>
                    <a:pt x="97" y="111"/>
                  </a:lnTo>
                  <a:lnTo>
                    <a:pt x="106" y="116"/>
                  </a:lnTo>
                  <a:lnTo>
                    <a:pt x="109" y="111"/>
                  </a:lnTo>
                  <a:lnTo>
                    <a:pt x="111" y="111"/>
                  </a:lnTo>
                  <a:lnTo>
                    <a:pt x="113" y="116"/>
                  </a:lnTo>
                  <a:lnTo>
                    <a:pt x="116" y="114"/>
                  </a:lnTo>
                  <a:lnTo>
                    <a:pt x="120" y="1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53" name="Freeform 957"/>
            <p:cNvSpPr>
              <a:spLocks/>
            </p:cNvSpPr>
            <p:nvPr/>
          </p:nvSpPr>
          <p:spPr bwMode="auto">
            <a:xfrm>
              <a:off x="5921959" y="4277646"/>
              <a:ext cx="69129" cy="109793"/>
            </a:xfrm>
            <a:custGeom>
              <a:avLst/>
              <a:gdLst>
                <a:gd name="T0" fmla="*/ 78 w 85"/>
                <a:gd name="T1" fmla="*/ 104 h 135"/>
                <a:gd name="T2" fmla="*/ 76 w 85"/>
                <a:gd name="T3" fmla="*/ 95 h 135"/>
                <a:gd name="T4" fmla="*/ 76 w 85"/>
                <a:gd name="T5" fmla="*/ 85 h 135"/>
                <a:gd name="T6" fmla="*/ 78 w 85"/>
                <a:gd name="T7" fmla="*/ 69 h 135"/>
                <a:gd name="T8" fmla="*/ 76 w 85"/>
                <a:gd name="T9" fmla="*/ 59 h 135"/>
                <a:gd name="T10" fmla="*/ 78 w 85"/>
                <a:gd name="T11" fmla="*/ 55 h 135"/>
                <a:gd name="T12" fmla="*/ 76 w 85"/>
                <a:gd name="T13" fmla="*/ 48 h 135"/>
                <a:gd name="T14" fmla="*/ 76 w 85"/>
                <a:gd name="T15" fmla="*/ 43 h 135"/>
                <a:gd name="T16" fmla="*/ 73 w 85"/>
                <a:gd name="T17" fmla="*/ 36 h 135"/>
                <a:gd name="T18" fmla="*/ 71 w 85"/>
                <a:gd name="T19" fmla="*/ 26 h 135"/>
                <a:gd name="T20" fmla="*/ 68 w 85"/>
                <a:gd name="T21" fmla="*/ 17 h 135"/>
                <a:gd name="T22" fmla="*/ 64 w 85"/>
                <a:gd name="T23" fmla="*/ 10 h 135"/>
                <a:gd name="T24" fmla="*/ 61 w 85"/>
                <a:gd name="T25" fmla="*/ 5 h 135"/>
                <a:gd name="T26" fmla="*/ 57 w 85"/>
                <a:gd name="T27" fmla="*/ 0 h 135"/>
                <a:gd name="T28" fmla="*/ 47 w 85"/>
                <a:gd name="T29" fmla="*/ 3 h 135"/>
                <a:gd name="T30" fmla="*/ 31 w 85"/>
                <a:gd name="T31" fmla="*/ 3 h 135"/>
                <a:gd name="T32" fmla="*/ 14 w 85"/>
                <a:gd name="T33" fmla="*/ 5 h 135"/>
                <a:gd name="T34" fmla="*/ 5 w 85"/>
                <a:gd name="T35" fmla="*/ 10 h 135"/>
                <a:gd name="T36" fmla="*/ 9 w 85"/>
                <a:gd name="T37" fmla="*/ 17 h 135"/>
                <a:gd name="T38" fmla="*/ 12 w 85"/>
                <a:gd name="T39" fmla="*/ 31 h 135"/>
                <a:gd name="T40" fmla="*/ 12 w 85"/>
                <a:gd name="T41" fmla="*/ 41 h 135"/>
                <a:gd name="T42" fmla="*/ 14 w 85"/>
                <a:gd name="T43" fmla="*/ 48 h 135"/>
                <a:gd name="T44" fmla="*/ 14 w 85"/>
                <a:gd name="T45" fmla="*/ 57 h 135"/>
                <a:gd name="T46" fmla="*/ 9 w 85"/>
                <a:gd name="T47" fmla="*/ 64 h 135"/>
                <a:gd name="T48" fmla="*/ 5 w 85"/>
                <a:gd name="T49" fmla="*/ 78 h 135"/>
                <a:gd name="T50" fmla="*/ 2 w 85"/>
                <a:gd name="T51" fmla="*/ 85 h 135"/>
                <a:gd name="T52" fmla="*/ 0 w 85"/>
                <a:gd name="T53" fmla="*/ 97 h 135"/>
                <a:gd name="T54" fmla="*/ 0 w 85"/>
                <a:gd name="T55" fmla="*/ 100 h 135"/>
                <a:gd name="T56" fmla="*/ 5 w 85"/>
                <a:gd name="T57" fmla="*/ 111 h 135"/>
                <a:gd name="T58" fmla="*/ 9 w 85"/>
                <a:gd name="T59" fmla="*/ 116 h 135"/>
                <a:gd name="T60" fmla="*/ 12 w 85"/>
                <a:gd name="T61" fmla="*/ 126 h 135"/>
                <a:gd name="T62" fmla="*/ 5 w 85"/>
                <a:gd name="T63" fmla="*/ 126 h 135"/>
                <a:gd name="T64" fmla="*/ 5 w 85"/>
                <a:gd name="T65" fmla="*/ 130 h 135"/>
                <a:gd name="T66" fmla="*/ 24 w 85"/>
                <a:gd name="T67" fmla="*/ 135 h 135"/>
                <a:gd name="T68" fmla="*/ 52 w 85"/>
                <a:gd name="T69" fmla="*/ 126 h 135"/>
                <a:gd name="T70" fmla="*/ 73 w 85"/>
                <a:gd name="T71" fmla="*/ 111 h 135"/>
                <a:gd name="T72" fmla="*/ 83 w 85"/>
                <a:gd name="T73" fmla="*/ 10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 h="135">
                  <a:moveTo>
                    <a:pt x="80" y="104"/>
                  </a:moveTo>
                  <a:lnTo>
                    <a:pt x="78" y="104"/>
                  </a:lnTo>
                  <a:lnTo>
                    <a:pt x="76" y="100"/>
                  </a:lnTo>
                  <a:lnTo>
                    <a:pt x="76" y="95"/>
                  </a:lnTo>
                  <a:lnTo>
                    <a:pt x="76" y="88"/>
                  </a:lnTo>
                  <a:lnTo>
                    <a:pt x="76" y="85"/>
                  </a:lnTo>
                  <a:lnTo>
                    <a:pt x="78" y="81"/>
                  </a:lnTo>
                  <a:lnTo>
                    <a:pt x="78" y="69"/>
                  </a:lnTo>
                  <a:lnTo>
                    <a:pt x="76" y="67"/>
                  </a:lnTo>
                  <a:lnTo>
                    <a:pt x="76" y="59"/>
                  </a:lnTo>
                  <a:lnTo>
                    <a:pt x="76" y="57"/>
                  </a:lnTo>
                  <a:lnTo>
                    <a:pt x="78" y="55"/>
                  </a:lnTo>
                  <a:lnTo>
                    <a:pt x="76" y="50"/>
                  </a:lnTo>
                  <a:lnTo>
                    <a:pt x="76" y="48"/>
                  </a:lnTo>
                  <a:lnTo>
                    <a:pt x="76" y="45"/>
                  </a:lnTo>
                  <a:lnTo>
                    <a:pt x="76" y="43"/>
                  </a:lnTo>
                  <a:lnTo>
                    <a:pt x="76" y="36"/>
                  </a:lnTo>
                  <a:lnTo>
                    <a:pt x="73" y="36"/>
                  </a:lnTo>
                  <a:lnTo>
                    <a:pt x="73" y="33"/>
                  </a:lnTo>
                  <a:lnTo>
                    <a:pt x="71" y="26"/>
                  </a:lnTo>
                  <a:lnTo>
                    <a:pt x="73" y="22"/>
                  </a:lnTo>
                  <a:lnTo>
                    <a:pt x="68" y="17"/>
                  </a:lnTo>
                  <a:lnTo>
                    <a:pt x="66" y="14"/>
                  </a:lnTo>
                  <a:lnTo>
                    <a:pt x="64" y="10"/>
                  </a:lnTo>
                  <a:lnTo>
                    <a:pt x="61" y="7"/>
                  </a:lnTo>
                  <a:lnTo>
                    <a:pt x="61" y="5"/>
                  </a:lnTo>
                  <a:lnTo>
                    <a:pt x="59" y="0"/>
                  </a:lnTo>
                  <a:lnTo>
                    <a:pt x="57" y="0"/>
                  </a:lnTo>
                  <a:lnTo>
                    <a:pt x="52" y="3"/>
                  </a:lnTo>
                  <a:lnTo>
                    <a:pt x="47" y="3"/>
                  </a:lnTo>
                  <a:lnTo>
                    <a:pt x="40" y="3"/>
                  </a:lnTo>
                  <a:lnTo>
                    <a:pt x="31" y="3"/>
                  </a:lnTo>
                  <a:lnTo>
                    <a:pt x="28" y="5"/>
                  </a:lnTo>
                  <a:lnTo>
                    <a:pt x="14" y="5"/>
                  </a:lnTo>
                  <a:lnTo>
                    <a:pt x="7" y="5"/>
                  </a:lnTo>
                  <a:lnTo>
                    <a:pt x="5" y="10"/>
                  </a:lnTo>
                  <a:lnTo>
                    <a:pt x="7" y="14"/>
                  </a:lnTo>
                  <a:lnTo>
                    <a:pt x="9" y="17"/>
                  </a:lnTo>
                  <a:lnTo>
                    <a:pt x="12" y="24"/>
                  </a:lnTo>
                  <a:lnTo>
                    <a:pt x="12" y="31"/>
                  </a:lnTo>
                  <a:lnTo>
                    <a:pt x="9" y="38"/>
                  </a:lnTo>
                  <a:lnTo>
                    <a:pt x="12" y="41"/>
                  </a:lnTo>
                  <a:lnTo>
                    <a:pt x="12" y="45"/>
                  </a:lnTo>
                  <a:lnTo>
                    <a:pt x="14" y="48"/>
                  </a:lnTo>
                  <a:lnTo>
                    <a:pt x="16" y="52"/>
                  </a:lnTo>
                  <a:lnTo>
                    <a:pt x="14" y="57"/>
                  </a:lnTo>
                  <a:lnTo>
                    <a:pt x="14" y="62"/>
                  </a:lnTo>
                  <a:lnTo>
                    <a:pt x="9" y="64"/>
                  </a:lnTo>
                  <a:lnTo>
                    <a:pt x="5" y="74"/>
                  </a:lnTo>
                  <a:lnTo>
                    <a:pt x="5" y="78"/>
                  </a:lnTo>
                  <a:lnTo>
                    <a:pt x="2" y="81"/>
                  </a:lnTo>
                  <a:lnTo>
                    <a:pt x="2" y="85"/>
                  </a:lnTo>
                  <a:lnTo>
                    <a:pt x="0" y="88"/>
                  </a:lnTo>
                  <a:lnTo>
                    <a:pt x="0" y="97"/>
                  </a:lnTo>
                  <a:lnTo>
                    <a:pt x="0" y="97"/>
                  </a:lnTo>
                  <a:lnTo>
                    <a:pt x="0" y="100"/>
                  </a:lnTo>
                  <a:lnTo>
                    <a:pt x="2" y="102"/>
                  </a:lnTo>
                  <a:lnTo>
                    <a:pt x="5" y="111"/>
                  </a:lnTo>
                  <a:lnTo>
                    <a:pt x="5" y="116"/>
                  </a:lnTo>
                  <a:lnTo>
                    <a:pt x="9" y="116"/>
                  </a:lnTo>
                  <a:lnTo>
                    <a:pt x="12" y="121"/>
                  </a:lnTo>
                  <a:lnTo>
                    <a:pt x="12" y="126"/>
                  </a:lnTo>
                  <a:lnTo>
                    <a:pt x="9" y="126"/>
                  </a:lnTo>
                  <a:lnTo>
                    <a:pt x="5" y="126"/>
                  </a:lnTo>
                  <a:lnTo>
                    <a:pt x="2" y="128"/>
                  </a:lnTo>
                  <a:lnTo>
                    <a:pt x="5" y="130"/>
                  </a:lnTo>
                  <a:lnTo>
                    <a:pt x="14" y="130"/>
                  </a:lnTo>
                  <a:lnTo>
                    <a:pt x="24" y="135"/>
                  </a:lnTo>
                  <a:lnTo>
                    <a:pt x="40" y="126"/>
                  </a:lnTo>
                  <a:lnTo>
                    <a:pt x="52" y="126"/>
                  </a:lnTo>
                  <a:lnTo>
                    <a:pt x="64" y="116"/>
                  </a:lnTo>
                  <a:lnTo>
                    <a:pt x="73" y="111"/>
                  </a:lnTo>
                  <a:lnTo>
                    <a:pt x="85" y="111"/>
                  </a:lnTo>
                  <a:lnTo>
                    <a:pt x="83" y="107"/>
                  </a:lnTo>
                  <a:lnTo>
                    <a:pt x="80" y="10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54" name="Freeform 958"/>
            <p:cNvSpPr>
              <a:spLocks/>
            </p:cNvSpPr>
            <p:nvPr/>
          </p:nvSpPr>
          <p:spPr bwMode="auto">
            <a:xfrm>
              <a:off x="5969942" y="4277646"/>
              <a:ext cx="32531" cy="90274"/>
            </a:xfrm>
            <a:custGeom>
              <a:avLst/>
              <a:gdLst>
                <a:gd name="T0" fmla="*/ 38 w 40"/>
                <a:gd name="T1" fmla="*/ 95 h 111"/>
                <a:gd name="T2" fmla="*/ 38 w 40"/>
                <a:gd name="T3" fmla="*/ 90 h 111"/>
                <a:gd name="T4" fmla="*/ 36 w 40"/>
                <a:gd name="T5" fmla="*/ 85 h 111"/>
                <a:gd name="T6" fmla="*/ 38 w 40"/>
                <a:gd name="T7" fmla="*/ 59 h 111"/>
                <a:gd name="T8" fmla="*/ 38 w 40"/>
                <a:gd name="T9" fmla="*/ 57 h 111"/>
                <a:gd name="T10" fmla="*/ 40 w 40"/>
                <a:gd name="T11" fmla="*/ 55 h 111"/>
                <a:gd name="T12" fmla="*/ 40 w 40"/>
                <a:gd name="T13" fmla="*/ 50 h 111"/>
                <a:gd name="T14" fmla="*/ 38 w 40"/>
                <a:gd name="T15" fmla="*/ 45 h 111"/>
                <a:gd name="T16" fmla="*/ 38 w 40"/>
                <a:gd name="T17" fmla="*/ 41 h 111"/>
                <a:gd name="T18" fmla="*/ 36 w 40"/>
                <a:gd name="T19" fmla="*/ 31 h 111"/>
                <a:gd name="T20" fmla="*/ 33 w 40"/>
                <a:gd name="T21" fmla="*/ 22 h 111"/>
                <a:gd name="T22" fmla="*/ 31 w 40"/>
                <a:gd name="T23" fmla="*/ 19 h 111"/>
                <a:gd name="T24" fmla="*/ 28 w 40"/>
                <a:gd name="T25" fmla="*/ 17 h 111"/>
                <a:gd name="T26" fmla="*/ 21 w 40"/>
                <a:gd name="T27" fmla="*/ 14 h 111"/>
                <a:gd name="T28" fmla="*/ 21 w 40"/>
                <a:gd name="T29" fmla="*/ 7 h 111"/>
                <a:gd name="T30" fmla="*/ 21 w 40"/>
                <a:gd name="T31" fmla="*/ 5 h 111"/>
                <a:gd name="T32" fmla="*/ 2 w 40"/>
                <a:gd name="T33" fmla="*/ 0 h 111"/>
                <a:gd name="T34" fmla="*/ 0 w 40"/>
                <a:gd name="T35" fmla="*/ 0 h 111"/>
                <a:gd name="T36" fmla="*/ 0 w 40"/>
                <a:gd name="T37" fmla="*/ 0 h 111"/>
                <a:gd name="T38" fmla="*/ 2 w 40"/>
                <a:gd name="T39" fmla="*/ 5 h 111"/>
                <a:gd name="T40" fmla="*/ 2 w 40"/>
                <a:gd name="T41" fmla="*/ 7 h 111"/>
                <a:gd name="T42" fmla="*/ 5 w 40"/>
                <a:gd name="T43" fmla="*/ 10 h 111"/>
                <a:gd name="T44" fmla="*/ 7 w 40"/>
                <a:gd name="T45" fmla="*/ 14 h 111"/>
                <a:gd name="T46" fmla="*/ 9 w 40"/>
                <a:gd name="T47" fmla="*/ 17 h 111"/>
                <a:gd name="T48" fmla="*/ 14 w 40"/>
                <a:gd name="T49" fmla="*/ 22 h 111"/>
                <a:gd name="T50" fmla="*/ 12 w 40"/>
                <a:gd name="T51" fmla="*/ 26 h 111"/>
                <a:gd name="T52" fmla="*/ 14 w 40"/>
                <a:gd name="T53" fmla="*/ 33 h 111"/>
                <a:gd name="T54" fmla="*/ 14 w 40"/>
                <a:gd name="T55" fmla="*/ 36 h 111"/>
                <a:gd name="T56" fmla="*/ 17 w 40"/>
                <a:gd name="T57" fmla="*/ 36 h 111"/>
                <a:gd name="T58" fmla="*/ 17 w 40"/>
                <a:gd name="T59" fmla="*/ 43 h 111"/>
                <a:gd name="T60" fmla="*/ 17 w 40"/>
                <a:gd name="T61" fmla="*/ 45 h 111"/>
                <a:gd name="T62" fmla="*/ 17 w 40"/>
                <a:gd name="T63" fmla="*/ 48 h 111"/>
                <a:gd name="T64" fmla="*/ 17 w 40"/>
                <a:gd name="T65" fmla="*/ 50 h 111"/>
                <a:gd name="T66" fmla="*/ 19 w 40"/>
                <a:gd name="T67" fmla="*/ 55 h 111"/>
                <a:gd name="T68" fmla="*/ 17 w 40"/>
                <a:gd name="T69" fmla="*/ 57 h 111"/>
                <a:gd name="T70" fmla="*/ 17 w 40"/>
                <a:gd name="T71" fmla="*/ 59 h 111"/>
                <a:gd name="T72" fmla="*/ 17 w 40"/>
                <a:gd name="T73" fmla="*/ 67 h 111"/>
                <a:gd name="T74" fmla="*/ 19 w 40"/>
                <a:gd name="T75" fmla="*/ 69 h 111"/>
                <a:gd name="T76" fmla="*/ 19 w 40"/>
                <a:gd name="T77" fmla="*/ 81 h 111"/>
                <a:gd name="T78" fmla="*/ 17 w 40"/>
                <a:gd name="T79" fmla="*/ 85 h 111"/>
                <a:gd name="T80" fmla="*/ 17 w 40"/>
                <a:gd name="T81" fmla="*/ 88 h 111"/>
                <a:gd name="T82" fmla="*/ 17 w 40"/>
                <a:gd name="T83" fmla="*/ 95 h 111"/>
                <a:gd name="T84" fmla="*/ 17 w 40"/>
                <a:gd name="T85" fmla="*/ 100 h 111"/>
                <a:gd name="T86" fmla="*/ 19 w 40"/>
                <a:gd name="T87" fmla="*/ 104 h 111"/>
                <a:gd name="T88" fmla="*/ 21 w 40"/>
                <a:gd name="T89" fmla="*/ 104 h 111"/>
                <a:gd name="T90" fmla="*/ 24 w 40"/>
                <a:gd name="T91" fmla="*/ 107 h 111"/>
                <a:gd name="T92" fmla="*/ 26 w 40"/>
                <a:gd name="T93" fmla="*/ 111 h 111"/>
                <a:gd name="T94" fmla="*/ 26 w 40"/>
                <a:gd name="T95" fmla="*/ 109 h 111"/>
                <a:gd name="T96" fmla="*/ 38 w 40"/>
                <a:gd name="T97" fmla="*/ 104 h 111"/>
                <a:gd name="T98" fmla="*/ 40 w 40"/>
                <a:gd name="T99" fmla="*/ 104 h 111"/>
                <a:gd name="T100" fmla="*/ 40 w 40"/>
                <a:gd name="T101" fmla="*/ 100 h 111"/>
                <a:gd name="T102" fmla="*/ 38 w 40"/>
                <a:gd name="T103" fmla="*/ 9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0" h="111">
                  <a:moveTo>
                    <a:pt x="38" y="95"/>
                  </a:moveTo>
                  <a:lnTo>
                    <a:pt x="38" y="90"/>
                  </a:lnTo>
                  <a:lnTo>
                    <a:pt x="36" y="85"/>
                  </a:lnTo>
                  <a:lnTo>
                    <a:pt x="38" y="59"/>
                  </a:lnTo>
                  <a:lnTo>
                    <a:pt x="38" y="57"/>
                  </a:lnTo>
                  <a:lnTo>
                    <a:pt x="40" y="55"/>
                  </a:lnTo>
                  <a:lnTo>
                    <a:pt x="40" y="50"/>
                  </a:lnTo>
                  <a:lnTo>
                    <a:pt x="38" y="45"/>
                  </a:lnTo>
                  <a:lnTo>
                    <a:pt x="38" y="41"/>
                  </a:lnTo>
                  <a:lnTo>
                    <a:pt x="36" y="31"/>
                  </a:lnTo>
                  <a:lnTo>
                    <a:pt x="33" y="22"/>
                  </a:lnTo>
                  <a:lnTo>
                    <a:pt x="31" y="19"/>
                  </a:lnTo>
                  <a:lnTo>
                    <a:pt x="28" y="17"/>
                  </a:lnTo>
                  <a:lnTo>
                    <a:pt x="21" y="14"/>
                  </a:lnTo>
                  <a:lnTo>
                    <a:pt x="21" y="7"/>
                  </a:lnTo>
                  <a:lnTo>
                    <a:pt x="21" y="5"/>
                  </a:lnTo>
                  <a:lnTo>
                    <a:pt x="2" y="0"/>
                  </a:lnTo>
                  <a:lnTo>
                    <a:pt x="0" y="0"/>
                  </a:lnTo>
                  <a:lnTo>
                    <a:pt x="0" y="0"/>
                  </a:lnTo>
                  <a:lnTo>
                    <a:pt x="2" y="5"/>
                  </a:lnTo>
                  <a:lnTo>
                    <a:pt x="2" y="7"/>
                  </a:lnTo>
                  <a:lnTo>
                    <a:pt x="5" y="10"/>
                  </a:lnTo>
                  <a:lnTo>
                    <a:pt x="7" y="14"/>
                  </a:lnTo>
                  <a:lnTo>
                    <a:pt x="9" y="17"/>
                  </a:lnTo>
                  <a:lnTo>
                    <a:pt x="14" y="22"/>
                  </a:lnTo>
                  <a:lnTo>
                    <a:pt x="12" y="26"/>
                  </a:lnTo>
                  <a:lnTo>
                    <a:pt x="14" y="33"/>
                  </a:lnTo>
                  <a:lnTo>
                    <a:pt x="14" y="36"/>
                  </a:lnTo>
                  <a:lnTo>
                    <a:pt x="17" y="36"/>
                  </a:lnTo>
                  <a:lnTo>
                    <a:pt x="17" y="43"/>
                  </a:lnTo>
                  <a:lnTo>
                    <a:pt x="17" y="45"/>
                  </a:lnTo>
                  <a:lnTo>
                    <a:pt x="17" y="48"/>
                  </a:lnTo>
                  <a:lnTo>
                    <a:pt x="17" y="50"/>
                  </a:lnTo>
                  <a:lnTo>
                    <a:pt x="19" y="55"/>
                  </a:lnTo>
                  <a:lnTo>
                    <a:pt x="17" y="57"/>
                  </a:lnTo>
                  <a:lnTo>
                    <a:pt x="17" y="59"/>
                  </a:lnTo>
                  <a:lnTo>
                    <a:pt x="17" y="67"/>
                  </a:lnTo>
                  <a:lnTo>
                    <a:pt x="19" y="69"/>
                  </a:lnTo>
                  <a:lnTo>
                    <a:pt x="19" y="81"/>
                  </a:lnTo>
                  <a:lnTo>
                    <a:pt x="17" y="85"/>
                  </a:lnTo>
                  <a:lnTo>
                    <a:pt x="17" y="88"/>
                  </a:lnTo>
                  <a:lnTo>
                    <a:pt x="17" y="95"/>
                  </a:lnTo>
                  <a:lnTo>
                    <a:pt x="17" y="100"/>
                  </a:lnTo>
                  <a:lnTo>
                    <a:pt x="19" y="104"/>
                  </a:lnTo>
                  <a:lnTo>
                    <a:pt x="21" y="104"/>
                  </a:lnTo>
                  <a:lnTo>
                    <a:pt x="24" y="107"/>
                  </a:lnTo>
                  <a:lnTo>
                    <a:pt x="26" y="111"/>
                  </a:lnTo>
                  <a:lnTo>
                    <a:pt x="26" y="109"/>
                  </a:lnTo>
                  <a:lnTo>
                    <a:pt x="38" y="104"/>
                  </a:lnTo>
                  <a:lnTo>
                    <a:pt x="40" y="104"/>
                  </a:lnTo>
                  <a:lnTo>
                    <a:pt x="40" y="100"/>
                  </a:lnTo>
                  <a:lnTo>
                    <a:pt x="38" y="9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55" name="Freeform 959"/>
            <p:cNvSpPr>
              <a:spLocks/>
            </p:cNvSpPr>
            <p:nvPr/>
          </p:nvSpPr>
          <p:spPr bwMode="auto">
            <a:xfrm>
              <a:off x="5987020" y="4254874"/>
              <a:ext cx="52049" cy="107352"/>
            </a:xfrm>
            <a:custGeom>
              <a:avLst/>
              <a:gdLst>
                <a:gd name="T0" fmla="*/ 41 w 64"/>
                <a:gd name="T1" fmla="*/ 111 h 132"/>
                <a:gd name="T2" fmla="*/ 41 w 64"/>
                <a:gd name="T3" fmla="*/ 99 h 132"/>
                <a:gd name="T4" fmla="*/ 41 w 64"/>
                <a:gd name="T5" fmla="*/ 95 h 132"/>
                <a:gd name="T6" fmla="*/ 41 w 64"/>
                <a:gd name="T7" fmla="*/ 90 h 132"/>
                <a:gd name="T8" fmla="*/ 41 w 64"/>
                <a:gd name="T9" fmla="*/ 85 h 132"/>
                <a:gd name="T10" fmla="*/ 41 w 64"/>
                <a:gd name="T11" fmla="*/ 78 h 132"/>
                <a:gd name="T12" fmla="*/ 41 w 64"/>
                <a:gd name="T13" fmla="*/ 73 h 132"/>
                <a:gd name="T14" fmla="*/ 48 w 64"/>
                <a:gd name="T15" fmla="*/ 71 h 132"/>
                <a:gd name="T16" fmla="*/ 50 w 64"/>
                <a:gd name="T17" fmla="*/ 66 h 132"/>
                <a:gd name="T18" fmla="*/ 55 w 64"/>
                <a:gd name="T19" fmla="*/ 57 h 132"/>
                <a:gd name="T20" fmla="*/ 59 w 64"/>
                <a:gd name="T21" fmla="*/ 54 h 132"/>
                <a:gd name="T22" fmla="*/ 57 w 64"/>
                <a:gd name="T23" fmla="*/ 50 h 132"/>
                <a:gd name="T24" fmla="*/ 59 w 64"/>
                <a:gd name="T25" fmla="*/ 45 h 132"/>
                <a:gd name="T26" fmla="*/ 64 w 64"/>
                <a:gd name="T27" fmla="*/ 42 h 132"/>
                <a:gd name="T28" fmla="*/ 62 w 64"/>
                <a:gd name="T29" fmla="*/ 28 h 132"/>
                <a:gd name="T30" fmla="*/ 55 w 64"/>
                <a:gd name="T31" fmla="*/ 21 h 132"/>
                <a:gd name="T32" fmla="*/ 57 w 64"/>
                <a:gd name="T33" fmla="*/ 16 h 132"/>
                <a:gd name="T34" fmla="*/ 48 w 64"/>
                <a:gd name="T35" fmla="*/ 9 h 132"/>
                <a:gd name="T36" fmla="*/ 38 w 64"/>
                <a:gd name="T37" fmla="*/ 0 h 132"/>
                <a:gd name="T38" fmla="*/ 36 w 64"/>
                <a:gd name="T39" fmla="*/ 5 h 132"/>
                <a:gd name="T40" fmla="*/ 31 w 64"/>
                <a:gd name="T41" fmla="*/ 7 h 132"/>
                <a:gd name="T42" fmla="*/ 26 w 64"/>
                <a:gd name="T43" fmla="*/ 16 h 132"/>
                <a:gd name="T44" fmla="*/ 17 w 64"/>
                <a:gd name="T45" fmla="*/ 19 h 132"/>
                <a:gd name="T46" fmla="*/ 10 w 64"/>
                <a:gd name="T47" fmla="*/ 21 h 132"/>
                <a:gd name="T48" fmla="*/ 7 w 64"/>
                <a:gd name="T49" fmla="*/ 26 h 132"/>
                <a:gd name="T50" fmla="*/ 3 w 64"/>
                <a:gd name="T51" fmla="*/ 31 h 132"/>
                <a:gd name="T52" fmla="*/ 0 w 64"/>
                <a:gd name="T53" fmla="*/ 42 h 132"/>
                <a:gd name="T54" fmla="*/ 10 w 64"/>
                <a:gd name="T55" fmla="*/ 47 h 132"/>
                <a:gd name="T56" fmla="*/ 15 w 64"/>
                <a:gd name="T57" fmla="*/ 59 h 132"/>
                <a:gd name="T58" fmla="*/ 17 w 64"/>
                <a:gd name="T59" fmla="*/ 73 h 132"/>
                <a:gd name="T60" fmla="*/ 19 w 64"/>
                <a:gd name="T61" fmla="*/ 83 h 132"/>
                <a:gd name="T62" fmla="*/ 17 w 64"/>
                <a:gd name="T63" fmla="*/ 87 h 132"/>
                <a:gd name="T64" fmla="*/ 17 w 64"/>
                <a:gd name="T65" fmla="*/ 118 h 132"/>
                <a:gd name="T66" fmla="*/ 19 w 64"/>
                <a:gd name="T67" fmla="*/ 128 h 132"/>
                <a:gd name="T68" fmla="*/ 26 w 64"/>
                <a:gd name="T69" fmla="*/ 132 h 132"/>
                <a:gd name="T70" fmla="*/ 41 w 64"/>
                <a:gd name="T71" fmla="*/ 128 h 132"/>
                <a:gd name="T72" fmla="*/ 41 w 64"/>
                <a:gd name="T73" fmla="*/ 11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4" h="132">
                  <a:moveTo>
                    <a:pt x="41" y="113"/>
                  </a:moveTo>
                  <a:lnTo>
                    <a:pt x="41" y="111"/>
                  </a:lnTo>
                  <a:lnTo>
                    <a:pt x="41" y="106"/>
                  </a:lnTo>
                  <a:lnTo>
                    <a:pt x="41" y="99"/>
                  </a:lnTo>
                  <a:lnTo>
                    <a:pt x="41" y="97"/>
                  </a:lnTo>
                  <a:lnTo>
                    <a:pt x="41" y="95"/>
                  </a:lnTo>
                  <a:lnTo>
                    <a:pt x="41" y="92"/>
                  </a:lnTo>
                  <a:lnTo>
                    <a:pt x="41" y="90"/>
                  </a:lnTo>
                  <a:lnTo>
                    <a:pt x="41" y="87"/>
                  </a:lnTo>
                  <a:lnTo>
                    <a:pt x="41" y="85"/>
                  </a:lnTo>
                  <a:lnTo>
                    <a:pt x="41" y="80"/>
                  </a:lnTo>
                  <a:lnTo>
                    <a:pt x="41" y="78"/>
                  </a:lnTo>
                  <a:lnTo>
                    <a:pt x="41" y="76"/>
                  </a:lnTo>
                  <a:lnTo>
                    <a:pt x="41" y="73"/>
                  </a:lnTo>
                  <a:lnTo>
                    <a:pt x="45" y="71"/>
                  </a:lnTo>
                  <a:lnTo>
                    <a:pt x="48" y="71"/>
                  </a:lnTo>
                  <a:lnTo>
                    <a:pt x="50" y="69"/>
                  </a:lnTo>
                  <a:lnTo>
                    <a:pt x="50" y="66"/>
                  </a:lnTo>
                  <a:lnTo>
                    <a:pt x="55" y="61"/>
                  </a:lnTo>
                  <a:lnTo>
                    <a:pt x="55" y="57"/>
                  </a:lnTo>
                  <a:lnTo>
                    <a:pt x="57" y="54"/>
                  </a:lnTo>
                  <a:lnTo>
                    <a:pt x="59" y="54"/>
                  </a:lnTo>
                  <a:lnTo>
                    <a:pt x="62" y="52"/>
                  </a:lnTo>
                  <a:lnTo>
                    <a:pt x="57" y="50"/>
                  </a:lnTo>
                  <a:lnTo>
                    <a:pt x="57" y="47"/>
                  </a:lnTo>
                  <a:lnTo>
                    <a:pt x="59" y="45"/>
                  </a:lnTo>
                  <a:lnTo>
                    <a:pt x="64" y="45"/>
                  </a:lnTo>
                  <a:lnTo>
                    <a:pt x="64" y="42"/>
                  </a:lnTo>
                  <a:lnTo>
                    <a:pt x="62" y="33"/>
                  </a:lnTo>
                  <a:lnTo>
                    <a:pt x="62" y="28"/>
                  </a:lnTo>
                  <a:lnTo>
                    <a:pt x="57" y="24"/>
                  </a:lnTo>
                  <a:lnTo>
                    <a:pt x="55" y="21"/>
                  </a:lnTo>
                  <a:lnTo>
                    <a:pt x="57" y="16"/>
                  </a:lnTo>
                  <a:lnTo>
                    <a:pt x="57" y="16"/>
                  </a:lnTo>
                  <a:lnTo>
                    <a:pt x="52" y="12"/>
                  </a:lnTo>
                  <a:lnTo>
                    <a:pt x="48" y="9"/>
                  </a:lnTo>
                  <a:lnTo>
                    <a:pt x="43" y="5"/>
                  </a:lnTo>
                  <a:lnTo>
                    <a:pt x="38" y="0"/>
                  </a:lnTo>
                  <a:lnTo>
                    <a:pt x="36" y="2"/>
                  </a:lnTo>
                  <a:lnTo>
                    <a:pt x="36" y="5"/>
                  </a:lnTo>
                  <a:lnTo>
                    <a:pt x="33" y="7"/>
                  </a:lnTo>
                  <a:lnTo>
                    <a:pt x="31" y="7"/>
                  </a:lnTo>
                  <a:lnTo>
                    <a:pt x="31" y="9"/>
                  </a:lnTo>
                  <a:lnTo>
                    <a:pt x="26" y="16"/>
                  </a:lnTo>
                  <a:lnTo>
                    <a:pt x="22" y="16"/>
                  </a:lnTo>
                  <a:lnTo>
                    <a:pt x="17" y="19"/>
                  </a:lnTo>
                  <a:lnTo>
                    <a:pt x="15" y="19"/>
                  </a:lnTo>
                  <a:lnTo>
                    <a:pt x="10" y="21"/>
                  </a:lnTo>
                  <a:lnTo>
                    <a:pt x="10" y="24"/>
                  </a:lnTo>
                  <a:lnTo>
                    <a:pt x="7" y="26"/>
                  </a:lnTo>
                  <a:lnTo>
                    <a:pt x="7" y="31"/>
                  </a:lnTo>
                  <a:lnTo>
                    <a:pt x="3" y="31"/>
                  </a:lnTo>
                  <a:lnTo>
                    <a:pt x="0" y="35"/>
                  </a:lnTo>
                  <a:lnTo>
                    <a:pt x="0" y="42"/>
                  </a:lnTo>
                  <a:lnTo>
                    <a:pt x="7" y="45"/>
                  </a:lnTo>
                  <a:lnTo>
                    <a:pt x="10" y="47"/>
                  </a:lnTo>
                  <a:lnTo>
                    <a:pt x="12" y="50"/>
                  </a:lnTo>
                  <a:lnTo>
                    <a:pt x="15" y="59"/>
                  </a:lnTo>
                  <a:lnTo>
                    <a:pt x="17" y="69"/>
                  </a:lnTo>
                  <a:lnTo>
                    <a:pt x="17" y="73"/>
                  </a:lnTo>
                  <a:lnTo>
                    <a:pt x="19" y="78"/>
                  </a:lnTo>
                  <a:lnTo>
                    <a:pt x="19" y="83"/>
                  </a:lnTo>
                  <a:lnTo>
                    <a:pt x="17" y="85"/>
                  </a:lnTo>
                  <a:lnTo>
                    <a:pt x="17" y="87"/>
                  </a:lnTo>
                  <a:lnTo>
                    <a:pt x="15" y="113"/>
                  </a:lnTo>
                  <a:lnTo>
                    <a:pt x="17" y="118"/>
                  </a:lnTo>
                  <a:lnTo>
                    <a:pt x="17" y="123"/>
                  </a:lnTo>
                  <a:lnTo>
                    <a:pt x="19" y="128"/>
                  </a:lnTo>
                  <a:lnTo>
                    <a:pt x="19" y="132"/>
                  </a:lnTo>
                  <a:lnTo>
                    <a:pt x="26" y="132"/>
                  </a:lnTo>
                  <a:lnTo>
                    <a:pt x="41" y="128"/>
                  </a:lnTo>
                  <a:lnTo>
                    <a:pt x="41" y="128"/>
                  </a:lnTo>
                  <a:lnTo>
                    <a:pt x="41" y="123"/>
                  </a:lnTo>
                  <a:lnTo>
                    <a:pt x="41" y="11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56" name="Freeform 960"/>
            <p:cNvSpPr>
              <a:spLocks/>
            </p:cNvSpPr>
            <p:nvPr/>
          </p:nvSpPr>
          <p:spPr bwMode="auto">
            <a:xfrm>
              <a:off x="6189526" y="4067821"/>
              <a:ext cx="172414" cy="275701"/>
            </a:xfrm>
            <a:custGeom>
              <a:avLst/>
              <a:gdLst>
                <a:gd name="T0" fmla="*/ 26 w 212"/>
                <a:gd name="T1" fmla="*/ 12 h 339"/>
                <a:gd name="T2" fmla="*/ 35 w 212"/>
                <a:gd name="T3" fmla="*/ 48 h 339"/>
                <a:gd name="T4" fmla="*/ 45 w 212"/>
                <a:gd name="T5" fmla="*/ 76 h 339"/>
                <a:gd name="T6" fmla="*/ 7 w 212"/>
                <a:gd name="T7" fmla="*/ 178 h 339"/>
                <a:gd name="T8" fmla="*/ 0 w 212"/>
                <a:gd name="T9" fmla="*/ 180 h 339"/>
                <a:gd name="T10" fmla="*/ 4 w 212"/>
                <a:gd name="T11" fmla="*/ 211 h 339"/>
                <a:gd name="T12" fmla="*/ 14 w 212"/>
                <a:gd name="T13" fmla="*/ 223 h 339"/>
                <a:gd name="T14" fmla="*/ 28 w 212"/>
                <a:gd name="T15" fmla="*/ 237 h 339"/>
                <a:gd name="T16" fmla="*/ 33 w 212"/>
                <a:gd name="T17" fmla="*/ 249 h 339"/>
                <a:gd name="T18" fmla="*/ 33 w 212"/>
                <a:gd name="T19" fmla="*/ 256 h 339"/>
                <a:gd name="T20" fmla="*/ 30 w 212"/>
                <a:gd name="T21" fmla="*/ 265 h 339"/>
                <a:gd name="T22" fmla="*/ 37 w 212"/>
                <a:gd name="T23" fmla="*/ 277 h 339"/>
                <a:gd name="T24" fmla="*/ 45 w 212"/>
                <a:gd name="T25" fmla="*/ 287 h 339"/>
                <a:gd name="T26" fmla="*/ 37 w 212"/>
                <a:gd name="T27" fmla="*/ 287 h 339"/>
                <a:gd name="T28" fmla="*/ 28 w 212"/>
                <a:gd name="T29" fmla="*/ 284 h 339"/>
                <a:gd name="T30" fmla="*/ 19 w 212"/>
                <a:gd name="T31" fmla="*/ 284 h 339"/>
                <a:gd name="T32" fmla="*/ 14 w 212"/>
                <a:gd name="T33" fmla="*/ 291 h 339"/>
                <a:gd name="T34" fmla="*/ 19 w 212"/>
                <a:gd name="T35" fmla="*/ 299 h 339"/>
                <a:gd name="T36" fmla="*/ 30 w 212"/>
                <a:gd name="T37" fmla="*/ 308 h 339"/>
                <a:gd name="T38" fmla="*/ 42 w 212"/>
                <a:gd name="T39" fmla="*/ 325 h 339"/>
                <a:gd name="T40" fmla="*/ 49 w 212"/>
                <a:gd name="T41" fmla="*/ 334 h 339"/>
                <a:gd name="T42" fmla="*/ 56 w 212"/>
                <a:gd name="T43" fmla="*/ 339 h 339"/>
                <a:gd name="T44" fmla="*/ 63 w 212"/>
                <a:gd name="T45" fmla="*/ 329 h 339"/>
                <a:gd name="T46" fmla="*/ 71 w 212"/>
                <a:gd name="T47" fmla="*/ 334 h 339"/>
                <a:gd name="T48" fmla="*/ 80 w 212"/>
                <a:gd name="T49" fmla="*/ 332 h 339"/>
                <a:gd name="T50" fmla="*/ 104 w 212"/>
                <a:gd name="T51" fmla="*/ 322 h 339"/>
                <a:gd name="T52" fmla="*/ 118 w 212"/>
                <a:gd name="T53" fmla="*/ 315 h 339"/>
                <a:gd name="T54" fmla="*/ 111 w 212"/>
                <a:gd name="T55" fmla="*/ 308 h 339"/>
                <a:gd name="T56" fmla="*/ 118 w 212"/>
                <a:gd name="T57" fmla="*/ 303 h 339"/>
                <a:gd name="T58" fmla="*/ 130 w 212"/>
                <a:gd name="T59" fmla="*/ 306 h 339"/>
                <a:gd name="T60" fmla="*/ 149 w 212"/>
                <a:gd name="T61" fmla="*/ 301 h 339"/>
                <a:gd name="T62" fmla="*/ 151 w 212"/>
                <a:gd name="T63" fmla="*/ 294 h 339"/>
                <a:gd name="T64" fmla="*/ 156 w 212"/>
                <a:gd name="T65" fmla="*/ 284 h 339"/>
                <a:gd name="T66" fmla="*/ 163 w 212"/>
                <a:gd name="T67" fmla="*/ 282 h 339"/>
                <a:gd name="T68" fmla="*/ 168 w 212"/>
                <a:gd name="T69" fmla="*/ 272 h 339"/>
                <a:gd name="T70" fmla="*/ 177 w 212"/>
                <a:gd name="T71" fmla="*/ 265 h 339"/>
                <a:gd name="T72" fmla="*/ 189 w 212"/>
                <a:gd name="T73" fmla="*/ 263 h 339"/>
                <a:gd name="T74" fmla="*/ 191 w 212"/>
                <a:gd name="T75" fmla="*/ 258 h 339"/>
                <a:gd name="T76" fmla="*/ 184 w 212"/>
                <a:gd name="T77" fmla="*/ 251 h 339"/>
                <a:gd name="T78" fmla="*/ 179 w 212"/>
                <a:gd name="T79" fmla="*/ 237 h 339"/>
                <a:gd name="T80" fmla="*/ 182 w 212"/>
                <a:gd name="T81" fmla="*/ 232 h 339"/>
                <a:gd name="T82" fmla="*/ 175 w 212"/>
                <a:gd name="T83" fmla="*/ 232 h 339"/>
                <a:gd name="T84" fmla="*/ 177 w 212"/>
                <a:gd name="T85" fmla="*/ 218 h 339"/>
                <a:gd name="T86" fmla="*/ 177 w 212"/>
                <a:gd name="T87" fmla="*/ 209 h 339"/>
                <a:gd name="T88" fmla="*/ 184 w 212"/>
                <a:gd name="T89" fmla="*/ 199 h 339"/>
                <a:gd name="T90" fmla="*/ 184 w 212"/>
                <a:gd name="T91" fmla="*/ 190 h 339"/>
                <a:gd name="T92" fmla="*/ 196 w 212"/>
                <a:gd name="T93" fmla="*/ 175 h 339"/>
                <a:gd name="T94" fmla="*/ 196 w 212"/>
                <a:gd name="T95" fmla="*/ 166 h 339"/>
                <a:gd name="T96" fmla="*/ 210 w 212"/>
                <a:gd name="T97" fmla="*/ 166 h 339"/>
                <a:gd name="T98" fmla="*/ 210 w 212"/>
                <a:gd name="T99" fmla="*/ 83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2" h="339">
                  <a:moveTo>
                    <a:pt x="47" y="0"/>
                  </a:moveTo>
                  <a:lnTo>
                    <a:pt x="23" y="10"/>
                  </a:lnTo>
                  <a:lnTo>
                    <a:pt x="26" y="12"/>
                  </a:lnTo>
                  <a:lnTo>
                    <a:pt x="35" y="41"/>
                  </a:lnTo>
                  <a:lnTo>
                    <a:pt x="35" y="45"/>
                  </a:lnTo>
                  <a:lnTo>
                    <a:pt x="35" y="48"/>
                  </a:lnTo>
                  <a:lnTo>
                    <a:pt x="49" y="64"/>
                  </a:lnTo>
                  <a:lnTo>
                    <a:pt x="47" y="74"/>
                  </a:lnTo>
                  <a:lnTo>
                    <a:pt x="45" y="76"/>
                  </a:lnTo>
                  <a:lnTo>
                    <a:pt x="40" y="114"/>
                  </a:lnTo>
                  <a:lnTo>
                    <a:pt x="40" y="145"/>
                  </a:lnTo>
                  <a:lnTo>
                    <a:pt x="7" y="178"/>
                  </a:lnTo>
                  <a:lnTo>
                    <a:pt x="4" y="180"/>
                  </a:lnTo>
                  <a:lnTo>
                    <a:pt x="2" y="180"/>
                  </a:lnTo>
                  <a:lnTo>
                    <a:pt x="0" y="180"/>
                  </a:lnTo>
                  <a:lnTo>
                    <a:pt x="0" y="185"/>
                  </a:lnTo>
                  <a:lnTo>
                    <a:pt x="2" y="209"/>
                  </a:lnTo>
                  <a:lnTo>
                    <a:pt x="4" y="211"/>
                  </a:lnTo>
                  <a:lnTo>
                    <a:pt x="9" y="218"/>
                  </a:lnTo>
                  <a:lnTo>
                    <a:pt x="11" y="223"/>
                  </a:lnTo>
                  <a:lnTo>
                    <a:pt x="14" y="223"/>
                  </a:lnTo>
                  <a:lnTo>
                    <a:pt x="23" y="228"/>
                  </a:lnTo>
                  <a:lnTo>
                    <a:pt x="28" y="232"/>
                  </a:lnTo>
                  <a:lnTo>
                    <a:pt x="28" y="237"/>
                  </a:lnTo>
                  <a:lnTo>
                    <a:pt x="30" y="239"/>
                  </a:lnTo>
                  <a:lnTo>
                    <a:pt x="30" y="244"/>
                  </a:lnTo>
                  <a:lnTo>
                    <a:pt x="33" y="249"/>
                  </a:lnTo>
                  <a:lnTo>
                    <a:pt x="33" y="251"/>
                  </a:lnTo>
                  <a:lnTo>
                    <a:pt x="33" y="254"/>
                  </a:lnTo>
                  <a:lnTo>
                    <a:pt x="33" y="256"/>
                  </a:lnTo>
                  <a:lnTo>
                    <a:pt x="35" y="258"/>
                  </a:lnTo>
                  <a:lnTo>
                    <a:pt x="33" y="263"/>
                  </a:lnTo>
                  <a:lnTo>
                    <a:pt x="30" y="265"/>
                  </a:lnTo>
                  <a:lnTo>
                    <a:pt x="30" y="270"/>
                  </a:lnTo>
                  <a:lnTo>
                    <a:pt x="35" y="275"/>
                  </a:lnTo>
                  <a:lnTo>
                    <a:pt x="37" y="277"/>
                  </a:lnTo>
                  <a:lnTo>
                    <a:pt x="37" y="280"/>
                  </a:lnTo>
                  <a:lnTo>
                    <a:pt x="45" y="284"/>
                  </a:lnTo>
                  <a:lnTo>
                    <a:pt x="45" y="287"/>
                  </a:lnTo>
                  <a:lnTo>
                    <a:pt x="45" y="287"/>
                  </a:lnTo>
                  <a:lnTo>
                    <a:pt x="40" y="287"/>
                  </a:lnTo>
                  <a:lnTo>
                    <a:pt x="37" y="287"/>
                  </a:lnTo>
                  <a:lnTo>
                    <a:pt x="35" y="284"/>
                  </a:lnTo>
                  <a:lnTo>
                    <a:pt x="30" y="287"/>
                  </a:lnTo>
                  <a:lnTo>
                    <a:pt x="28" y="284"/>
                  </a:lnTo>
                  <a:lnTo>
                    <a:pt x="26" y="287"/>
                  </a:lnTo>
                  <a:lnTo>
                    <a:pt x="23" y="284"/>
                  </a:lnTo>
                  <a:lnTo>
                    <a:pt x="19" y="284"/>
                  </a:lnTo>
                  <a:lnTo>
                    <a:pt x="16" y="284"/>
                  </a:lnTo>
                  <a:lnTo>
                    <a:pt x="16" y="289"/>
                  </a:lnTo>
                  <a:lnTo>
                    <a:pt x="14" y="291"/>
                  </a:lnTo>
                  <a:lnTo>
                    <a:pt x="14" y="294"/>
                  </a:lnTo>
                  <a:lnTo>
                    <a:pt x="16" y="296"/>
                  </a:lnTo>
                  <a:lnTo>
                    <a:pt x="19" y="299"/>
                  </a:lnTo>
                  <a:lnTo>
                    <a:pt x="19" y="301"/>
                  </a:lnTo>
                  <a:lnTo>
                    <a:pt x="21" y="301"/>
                  </a:lnTo>
                  <a:lnTo>
                    <a:pt x="30" y="308"/>
                  </a:lnTo>
                  <a:lnTo>
                    <a:pt x="37" y="315"/>
                  </a:lnTo>
                  <a:lnTo>
                    <a:pt x="40" y="317"/>
                  </a:lnTo>
                  <a:lnTo>
                    <a:pt x="42" y="325"/>
                  </a:lnTo>
                  <a:lnTo>
                    <a:pt x="47" y="329"/>
                  </a:lnTo>
                  <a:lnTo>
                    <a:pt x="47" y="332"/>
                  </a:lnTo>
                  <a:lnTo>
                    <a:pt x="49" y="334"/>
                  </a:lnTo>
                  <a:lnTo>
                    <a:pt x="49" y="339"/>
                  </a:lnTo>
                  <a:lnTo>
                    <a:pt x="54" y="339"/>
                  </a:lnTo>
                  <a:lnTo>
                    <a:pt x="56" y="339"/>
                  </a:lnTo>
                  <a:lnTo>
                    <a:pt x="61" y="339"/>
                  </a:lnTo>
                  <a:lnTo>
                    <a:pt x="63" y="334"/>
                  </a:lnTo>
                  <a:lnTo>
                    <a:pt x="63" y="329"/>
                  </a:lnTo>
                  <a:lnTo>
                    <a:pt x="66" y="327"/>
                  </a:lnTo>
                  <a:lnTo>
                    <a:pt x="68" y="329"/>
                  </a:lnTo>
                  <a:lnTo>
                    <a:pt x="71" y="334"/>
                  </a:lnTo>
                  <a:lnTo>
                    <a:pt x="73" y="336"/>
                  </a:lnTo>
                  <a:lnTo>
                    <a:pt x="75" y="334"/>
                  </a:lnTo>
                  <a:lnTo>
                    <a:pt x="80" y="332"/>
                  </a:lnTo>
                  <a:lnTo>
                    <a:pt x="87" y="329"/>
                  </a:lnTo>
                  <a:lnTo>
                    <a:pt x="92" y="325"/>
                  </a:lnTo>
                  <a:lnTo>
                    <a:pt x="104" y="322"/>
                  </a:lnTo>
                  <a:lnTo>
                    <a:pt x="108" y="322"/>
                  </a:lnTo>
                  <a:lnTo>
                    <a:pt x="111" y="320"/>
                  </a:lnTo>
                  <a:lnTo>
                    <a:pt x="118" y="315"/>
                  </a:lnTo>
                  <a:lnTo>
                    <a:pt x="118" y="313"/>
                  </a:lnTo>
                  <a:lnTo>
                    <a:pt x="115" y="313"/>
                  </a:lnTo>
                  <a:lnTo>
                    <a:pt x="111" y="308"/>
                  </a:lnTo>
                  <a:lnTo>
                    <a:pt x="111" y="306"/>
                  </a:lnTo>
                  <a:lnTo>
                    <a:pt x="115" y="303"/>
                  </a:lnTo>
                  <a:lnTo>
                    <a:pt x="118" y="303"/>
                  </a:lnTo>
                  <a:lnTo>
                    <a:pt x="123" y="303"/>
                  </a:lnTo>
                  <a:lnTo>
                    <a:pt x="125" y="306"/>
                  </a:lnTo>
                  <a:lnTo>
                    <a:pt x="130" y="306"/>
                  </a:lnTo>
                  <a:lnTo>
                    <a:pt x="137" y="306"/>
                  </a:lnTo>
                  <a:lnTo>
                    <a:pt x="144" y="303"/>
                  </a:lnTo>
                  <a:lnTo>
                    <a:pt x="149" y="301"/>
                  </a:lnTo>
                  <a:lnTo>
                    <a:pt x="151" y="299"/>
                  </a:lnTo>
                  <a:lnTo>
                    <a:pt x="153" y="296"/>
                  </a:lnTo>
                  <a:lnTo>
                    <a:pt x="151" y="294"/>
                  </a:lnTo>
                  <a:lnTo>
                    <a:pt x="153" y="289"/>
                  </a:lnTo>
                  <a:lnTo>
                    <a:pt x="156" y="289"/>
                  </a:lnTo>
                  <a:lnTo>
                    <a:pt x="156" y="284"/>
                  </a:lnTo>
                  <a:lnTo>
                    <a:pt x="158" y="282"/>
                  </a:lnTo>
                  <a:lnTo>
                    <a:pt x="160" y="282"/>
                  </a:lnTo>
                  <a:lnTo>
                    <a:pt x="163" y="282"/>
                  </a:lnTo>
                  <a:lnTo>
                    <a:pt x="165" y="277"/>
                  </a:lnTo>
                  <a:lnTo>
                    <a:pt x="168" y="275"/>
                  </a:lnTo>
                  <a:lnTo>
                    <a:pt x="168" y="272"/>
                  </a:lnTo>
                  <a:lnTo>
                    <a:pt x="168" y="270"/>
                  </a:lnTo>
                  <a:lnTo>
                    <a:pt x="172" y="268"/>
                  </a:lnTo>
                  <a:lnTo>
                    <a:pt x="177" y="265"/>
                  </a:lnTo>
                  <a:lnTo>
                    <a:pt x="182" y="265"/>
                  </a:lnTo>
                  <a:lnTo>
                    <a:pt x="184" y="265"/>
                  </a:lnTo>
                  <a:lnTo>
                    <a:pt x="189" y="263"/>
                  </a:lnTo>
                  <a:lnTo>
                    <a:pt x="191" y="263"/>
                  </a:lnTo>
                  <a:lnTo>
                    <a:pt x="191" y="261"/>
                  </a:lnTo>
                  <a:lnTo>
                    <a:pt x="191" y="258"/>
                  </a:lnTo>
                  <a:lnTo>
                    <a:pt x="194" y="256"/>
                  </a:lnTo>
                  <a:lnTo>
                    <a:pt x="191" y="254"/>
                  </a:lnTo>
                  <a:lnTo>
                    <a:pt x="184" y="251"/>
                  </a:lnTo>
                  <a:lnTo>
                    <a:pt x="182" y="246"/>
                  </a:lnTo>
                  <a:lnTo>
                    <a:pt x="182" y="242"/>
                  </a:lnTo>
                  <a:lnTo>
                    <a:pt x="179" y="237"/>
                  </a:lnTo>
                  <a:lnTo>
                    <a:pt x="182" y="235"/>
                  </a:lnTo>
                  <a:lnTo>
                    <a:pt x="179" y="232"/>
                  </a:lnTo>
                  <a:lnTo>
                    <a:pt x="182" y="232"/>
                  </a:lnTo>
                  <a:lnTo>
                    <a:pt x="182" y="230"/>
                  </a:lnTo>
                  <a:lnTo>
                    <a:pt x="179" y="228"/>
                  </a:lnTo>
                  <a:lnTo>
                    <a:pt x="175" y="232"/>
                  </a:lnTo>
                  <a:lnTo>
                    <a:pt x="172" y="230"/>
                  </a:lnTo>
                  <a:lnTo>
                    <a:pt x="172" y="225"/>
                  </a:lnTo>
                  <a:lnTo>
                    <a:pt x="177" y="218"/>
                  </a:lnTo>
                  <a:lnTo>
                    <a:pt x="179" y="213"/>
                  </a:lnTo>
                  <a:lnTo>
                    <a:pt x="179" y="211"/>
                  </a:lnTo>
                  <a:lnTo>
                    <a:pt x="177" y="209"/>
                  </a:lnTo>
                  <a:lnTo>
                    <a:pt x="177" y="206"/>
                  </a:lnTo>
                  <a:lnTo>
                    <a:pt x="182" y="204"/>
                  </a:lnTo>
                  <a:lnTo>
                    <a:pt x="184" y="199"/>
                  </a:lnTo>
                  <a:lnTo>
                    <a:pt x="182" y="197"/>
                  </a:lnTo>
                  <a:lnTo>
                    <a:pt x="179" y="194"/>
                  </a:lnTo>
                  <a:lnTo>
                    <a:pt x="184" y="190"/>
                  </a:lnTo>
                  <a:lnTo>
                    <a:pt x="186" y="190"/>
                  </a:lnTo>
                  <a:lnTo>
                    <a:pt x="194" y="180"/>
                  </a:lnTo>
                  <a:lnTo>
                    <a:pt x="196" y="175"/>
                  </a:lnTo>
                  <a:lnTo>
                    <a:pt x="194" y="173"/>
                  </a:lnTo>
                  <a:lnTo>
                    <a:pt x="194" y="168"/>
                  </a:lnTo>
                  <a:lnTo>
                    <a:pt x="196" y="166"/>
                  </a:lnTo>
                  <a:lnTo>
                    <a:pt x="201" y="166"/>
                  </a:lnTo>
                  <a:lnTo>
                    <a:pt x="205" y="168"/>
                  </a:lnTo>
                  <a:lnTo>
                    <a:pt x="210" y="166"/>
                  </a:lnTo>
                  <a:lnTo>
                    <a:pt x="212" y="164"/>
                  </a:lnTo>
                  <a:lnTo>
                    <a:pt x="210" y="83"/>
                  </a:lnTo>
                  <a:lnTo>
                    <a:pt x="210" y="83"/>
                  </a:lnTo>
                  <a:lnTo>
                    <a:pt x="4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57" name="Freeform 961"/>
            <p:cNvSpPr>
              <a:spLocks/>
            </p:cNvSpPr>
            <p:nvPr/>
          </p:nvSpPr>
          <p:spPr bwMode="auto">
            <a:xfrm>
              <a:off x="6170008" y="4246741"/>
              <a:ext cx="4066" cy="2439"/>
            </a:xfrm>
            <a:custGeom>
              <a:avLst/>
              <a:gdLst>
                <a:gd name="T0" fmla="*/ 0 w 5"/>
                <a:gd name="T1" fmla="*/ 3 h 3"/>
                <a:gd name="T2" fmla="*/ 0 w 5"/>
                <a:gd name="T3" fmla="*/ 3 h 3"/>
                <a:gd name="T4" fmla="*/ 5 w 5"/>
                <a:gd name="T5" fmla="*/ 3 h 3"/>
                <a:gd name="T6" fmla="*/ 5 w 5"/>
                <a:gd name="T7" fmla="*/ 0 h 3"/>
                <a:gd name="T8" fmla="*/ 0 w 5"/>
                <a:gd name="T9" fmla="*/ 3 h 3"/>
              </a:gdLst>
              <a:ahLst/>
              <a:cxnLst>
                <a:cxn ang="0">
                  <a:pos x="T0" y="T1"/>
                </a:cxn>
                <a:cxn ang="0">
                  <a:pos x="T2" y="T3"/>
                </a:cxn>
                <a:cxn ang="0">
                  <a:pos x="T4" y="T5"/>
                </a:cxn>
                <a:cxn ang="0">
                  <a:pos x="T6" y="T7"/>
                </a:cxn>
                <a:cxn ang="0">
                  <a:pos x="T8" y="T9"/>
                </a:cxn>
              </a:cxnLst>
              <a:rect l="0" t="0" r="r" b="b"/>
              <a:pathLst>
                <a:path w="5" h="3">
                  <a:moveTo>
                    <a:pt x="0" y="3"/>
                  </a:moveTo>
                  <a:lnTo>
                    <a:pt x="0" y="3"/>
                  </a:lnTo>
                  <a:lnTo>
                    <a:pt x="5" y="3"/>
                  </a:lnTo>
                  <a:lnTo>
                    <a:pt x="5"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58" name="Freeform 962"/>
            <p:cNvSpPr>
              <a:spLocks/>
            </p:cNvSpPr>
            <p:nvPr/>
          </p:nvSpPr>
          <p:spPr bwMode="auto">
            <a:xfrm>
              <a:off x="5975635" y="4071888"/>
              <a:ext cx="253741" cy="195999"/>
            </a:xfrm>
            <a:custGeom>
              <a:avLst/>
              <a:gdLst>
                <a:gd name="T0" fmla="*/ 265 w 312"/>
                <a:gd name="T1" fmla="*/ 175 h 241"/>
                <a:gd name="T2" fmla="*/ 270 w 312"/>
                <a:gd name="T3" fmla="*/ 173 h 241"/>
                <a:gd name="T4" fmla="*/ 303 w 312"/>
                <a:gd name="T5" fmla="*/ 109 h 241"/>
                <a:gd name="T6" fmla="*/ 310 w 312"/>
                <a:gd name="T7" fmla="*/ 69 h 241"/>
                <a:gd name="T8" fmla="*/ 298 w 312"/>
                <a:gd name="T9" fmla="*/ 43 h 241"/>
                <a:gd name="T10" fmla="*/ 298 w 312"/>
                <a:gd name="T11" fmla="*/ 36 h 241"/>
                <a:gd name="T12" fmla="*/ 286 w 312"/>
                <a:gd name="T13" fmla="*/ 5 h 241"/>
                <a:gd name="T14" fmla="*/ 265 w 312"/>
                <a:gd name="T15" fmla="*/ 10 h 241"/>
                <a:gd name="T16" fmla="*/ 230 w 312"/>
                <a:gd name="T17" fmla="*/ 0 h 241"/>
                <a:gd name="T18" fmla="*/ 114 w 312"/>
                <a:gd name="T19" fmla="*/ 81 h 241"/>
                <a:gd name="T20" fmla="*/ 81 w 312"/>
                <a:gd name="T21" fmla="*/ 125 h 241"/>
                <a:gd name="T22" fmla="*/ 76 w 312"/>
                <a:gd name="T23" fmla="*/ 147 h 241"/>
                <a:gd name="T24" fmla="*/ 76 w 312"/>
                <a:gd name="T25" fmla="*/ 159 h 241"/>
                <a:gd name="T26" fmla="*/ 59 w 312"/>
                <a:gd name="T27" fmla="*/ 168 h 241"/>
                <a:gd name="T28" fmla="*/ 47 w 312"/>
                <a:gd name="T29" fmla="*/ 170 h 241"/>
                <a:gd name="T30" fmla="*/ 33 w 312"/>
                <a:gd name="T31" fmla="*/ 170 h 241"/>
                <a:gd name="T32" fmla="*/ 24 w 312"/>
                <a:gd name="T33" fmla="*/ 173 h 241"/>
                <a:gd name="T34" fmla="*/ 5 w 312"/>
                <a:gd name="T35" fmla="*/ 173 h 241"/>
                <a:gd name="T36" fmla="*/ 2 w 312"/>
                <a:gd name="T37" fmla="*/ 182 h 241"/>
                <a:gd name="T38" fmla="*/ 0 w 312"/>
                <a:gd name="T39" fmla="*/ 192 h 241"/>
                <a:gd name="T40" fmla="*/ 21 w 312"/>
                <a:gd name="T41" fmla="*/ 213 h 241"/>
                <a:gd name="T42" fmla="*/ 36 w 312"/>
                <a:gd name="T43" fmla="*/ 213 h 241"/>
                <a:gd name="T44" fmla="*/ 38 w 312"/>
                <a:gd name="T45" fmla="*/ 218 h 241"/>
                <a:gd name="T46" fmla="*/ 40 w 312"/>
                <a:gd name="T47" fmla="*/ 223 h 241"/>
                <a:gd name="T48" fmla="*/ 43 w 312"/>
                <a:gd name="T49" fmla="*/ 232 h 241"/>
                <a:gd name="T50" fmla="*/ 47 w 312"/>
                <a:gd name="T51" fmla="*/ 232 h 241"/>
                <a:gd name="T52" fmla="*/ 50 w 312"/>
                <a:gd name="T53" fmla="*/ 227 h 241"/>
                <a:gd name="T54" fmla="*/ 57 w 312"/>
                <a:gd name="T55" fmla="*/ 230 h 241"/>
                <a:gd name="T56" fmla="*/ 66 w 312"/>
                <a:gd name="T57" fmla="*/ 237 h 241"/>
                <a:gd name="T58" fmla="*/ 73 w 312"/>
                <a:gd name="T59" fmla="*/ 239 h 241"/>
                <a:gd name="T60" fmla="*/ 71 w 312"/>
                <a:gd name="T61" fmla="*/ 237 h 241"/>
                <a:gd name="T62" fmla="*/ 71 w 312"/>
                <a:gd name="T63" fmla="*/ 230 h 241"/>
                <a:gd name="T64" fmla="*/ 73 w 312"/>
                <a:gd name="T65" fmla="*/ 223 h 241"/>
                <a:gd name="T66" fmla="*/ 78 w 312"/>
                <a:gd name="T67" fmla="*/ 220 h 241"/>
                <a:gd name="T68" fmla="*/ 76 w 312"/>
                <a:gd name="T69" fmla="*/ 215 h 241"/>
                <a:gd name="T70" fmla="*/ 76 w 312"/>
                <a:gd name="T71" fmla="*/ 211 h 241"/>
                <a:gd name="T72" fmla="*/ 76 w 312"/>
                <a:gd name="T73" fmla="*/ 208 h 241"/>
                <a:gd name="T74" fmla="*/ 83 w 312"/>
                <a:gd name="T75" fmla="*/ 204 h 241"/>
                <a:gd name="T76" fmla="*/ 88 w 312"/>
                <a:gd name="T77" fmla="*/ 201 h 241"/>
                <a:gd name="T78" fmla="*/ 92 w 312"/>
                <a:gd name="T79" fmla="*/ 201 h 241"/>
                <a:gd name="T80" fmla="*/ 102 w 312"/>
                <a:gd name="T81" fmla="*/ 199 h 241"/>
                <a:gd name="T82" fmla="*/ 107 w 312"/>
                <a:gd name="T83" fmla="*/ 201 h 241"/>
                <a:gd name="T84" fmla="*/ 114 w 312"/>
                <a:gd name="T85" fmla="*/ 204 h 241"/>
                <a:gd name="T86" fmla="*/ 123 w 312"/>
                <a:gd name="T87" fmla="*/ 206 h 241"/>
                <a:gd name="T88" fmla="*/ 130 w 312"/>
                <a:gd name="T89" fmla="*/ 215 h 241"/>
                <a:gd name="T90" fmla="*/ 137 w 312"/>
                <a:gd name="T91" fmla="*/ 215 h 241"/>
                <a:gd name="T92" fmla="*/ 142 w 312"/>
                <a:gd name="T93" fmla="*/ 213 h 241"/>
                <a:gd name="T94" fmla="*/ 151 w 312"/>
                <a:gd name="T95" fmla="*/ 211 h 241"/>
                <a:gd name="T96" fmla="*/ 154 w 312"/>
                <a:gd name="T97" fmla="*/ 211 h 241"/>
                <a:gd name="T98" fmla="*/ 159 w 312"/>
                <a:gd name="T99" fmla="*/ 213 h 241"/>
                <a:gd name="T100" fmla="*/ 168 w 312"/>
                <a:gd name="T101" fmla="*/ 220 h 241"/>
                <a:gd name="T102" fmla="*/ 182 w 312"/>
                <a:gd name="T103" fmla="*/ 223 h 241"/>
                <a:gd name="T104" fmla="*/ 189 w 312"/>
                <a:gd name="T105" fmla="*/ 220 h 241"/>
                <a:gd name="T106" fmla="*/ 199 w 312"/>
                <a:gd name="T107" fmla="*/ 213 h 241"/>
                <a:gd name="T108" fmla="*/ 215 w 312"/>
                <a:gd name="T109" fmla="*/ 211 h 241"/>
                <a:gd name="T110" fmla="*/ 230 w 312"/>
                <a:gd name="T111" fmla="*/ 215 h 241"/>
                <a:gd name="T112" fmla="*/ 239 w 312"/>
                <a:gd name="T113" fmla="*/ 218 h 241"/>
                <a:gd name="T114" fmla="*/ 244 w 312"/>
                <a:gd name="T115" fmla="*/ 213 h 241"/>
                <a:gd name="T116" fmla="*/ 251 w 312"/>
                <a:gd name="T117" fmla="*/ 211 h 241"/>
                <a:gd name="T118" fmla="*/ 256 w 312"/>
                <a:gd name="T119" fmla="*/ 211 h 241"/>
                <a:gd name="T120" fmla="*/ 258 w 312"/>
                <a:gd name="T121" fmla="*/ 206 h 241"/>
                <a:gd name="T122" fmla="*/ 265 w 312"/>
                <a:gd name="T123" fmla="*/ 204 h 241"/>
                <a:gd name="T124" fmla="*/ 263 w 312"/>
                <a:gd name="T125" fmla="*/ 175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2" h="241">
                  <a:moveTo>
                    <a:pt x="263" y="175"/>
                  </a:moveTo>
                  <a:lnTo>
                    <a:pt x="265" y="175"/>
                  </a:lnTo>
                  <a:lnTo>
                    <a:pt x="267" y="175"/>
                  </a:lnTo>
                  <a:lnTo>
                    <a:pt x="270" y="173"/>
                  </a:lnTo>
                  <a:lnTo>
                    <a:pt x="303" y="140"/>
                  </a:lnTo>
                  <a:lnTo>
                    <a:pt x="303" y="109"/>
                  </a:lnTo>
                  <a:lnTo>
                    <a:pt x="308" y="71"/>
                  </a:lnTo>
                  <a:lnTo>
                    <a:pt x="310" y="69"/>
                  </a:lnTo>
                  <a:lnTo>
                    <a:pt x="312" y="59"/>
                  </a:lnTo>
                  <a:lnTo>
                    <a:pt x="298" y="43"/>
                  </a:lnTo>
                  <a:lnTo>
                    <a:pt x="298" y="40"/>
                  </a:lnTo>
                  <a:lnTo>
                    <a:pt x="298" y="36"/>
                  </a:lnTo>
                  <a:lnTo>
                    <a:pt x="289" y="7"/>
                  </a:lnTo>
                  <a:lnTo>
                    <a:pt x="286" y="5"/>
                  </a:lnTo>
                  <a:lnTo>
                    <a:pt x="270" y="12"/>
                  </a:lnTo>
                  <a:lnTo>
                    <a:pt x="265" y="10"/>
                  </a:lnTo>
                  <a:lnTo>
                    <a:pt x="230" y="0"/>
                  </a:lnTo>
                  <a:lnTo>
                    <a:pt x="230" y="0"/>
                  </a:lnTo>
                  <a:lnTo>
                    <a:pt x="140" y="57"/>
                  </a:lnTo>
                  <a:lnTo>
                    <a:pt x="114" y="81"/>
                  </a:lnTo>
                  <a:lnTo>
                    <a:pt x="83" y="88"/>
                  </a:lnTo>
                  <a:lnTo>
                    <a:pt x="81" y="125"/>
                  </a:lnTo>
                  <a:lnTo>
                    <a:pt x="81" y="144"/>
                  </a:lnTo>
                  <a:lnTo>
                    <a:pt x="76" y="147"/>
                  </a:lnTo>
                  <a:lnTo>
                    <a:pt x="76" y="154"/>
                  </a:lnTo>
                  <a:lnTo>
                    <a:pt x="76" y="159"/>
                  </a:lnTo>
                  <a:lnTo>
                    <a:pt x="64" y="163"/>
                  </a:lnTo>
                  <a:lnTo>
                    <a:pt x="59" y="168"/>
                  </a:lnTo>
                  <a:lnTo>
                    <a:pt x="52" y="168"/>
                  </a:lnTo>
                  <a:lnTo>
                    <a:pt x="47" y="170"/>
                  </a:lnTo>
                  <a:lnTo>
                    <a:pt x="43" y="170"/>
                  </a:lnTo>
                  <a:lnTo>
                    <a:pt x="33" y="170"/>
                  </a:lnTo>
                  <a:lnTo>
                    <a:pt x="29" y="173"/>
                  </a:lnTo>
                  <a:lnTo>
                    <a:pt x="24" y="173"/>
                  </a:lnTo>
                  <a:lnTo>
                    <a:pt x="10" y="175"/>
                  </a:lnTo>
                  <a:lnTo>
                    <a:pt x="5" y="173"/>
                  </a:lnTo>
                  <a:lnTo>
                    <a:pt x="5" y="178"/>
                  </a:lnTo>
                  <a:lnTo>
                    <a:pt x="2" y="182"/>
                  </a:lnTo>
                  <a:lnTo>
                    <a:pt x="0" y="187"/>
                  </a:lnTo>
                  <a:lnTo>
                    <a:pt x="0" y="192"/>
                  </a:lnTo>
                  <a:lnTo>
                    <a:pt x="19" y="206"/>
                  </a:lnTo>
                  <a:lnTo>
                    <a:pt x="21" y="213"/>
                  </a:lnTo>
                  <a:lnTo>
                    <a:pt x="29" y="218"/>
                  </a:lnTo>
                  <a:lnTo>
                    <a:pt x="36" y="213"/>
                  </a:lnTo>
                  <a:lnTo>
                    <a:pt x="38" y="215"/>
                  </a:lnTo>
                  <a:lnTo>
                    <a:pt x="38" y="218"/>
                  </a:lnTo>
                  <a:lnTo>
                    <a:pt x="40" y="220"/>
                  </a:lnTo>
                  <a:lnTo>
                    <a:pt x="40" y="223"/>
                  </a:lnTo>
                  <a:lnTo>
                    <a:pt x="38" y="227"/>
                  </a:lnTo>
                  <a:lnTo>
                    <a:pt x="43" y="232"/>
                  </a:lnTo>
                  <a:lnTo>
                    <a:pt x="45" y="232"/>
                  </a:lnTo>
                  <a:lnTo>
                    <a:pt x="47" y="232"/>
                  </a:lnTo>
                  <a:lnTo>
                    <a:pt x="50" y="230"/>
                  </a:lnTo>
                  <a:lnTo>
                    <a:pt x="50" y="227"/>
                  </a:lnTo>
                  <a:lnTo>
                    <a:pt x="52" y="225"/>
                  </a:lnTo>
                  <a:lnTo>
                    <a:pt x="57" y="230"/>
                  </a:lnTo>
                  <a:lnTo>
                    <a:pt x="62" y="234"/>
                  </a:lnTo>
                  <a:lnTo>
                    <a:pt x="66" y="237"/>
                  </a:lnTo>
                  <a:lnTo>
                    <a:pt x="71" y="241"/>
                  </a:lnTo>
                  <a:lnTo>
                    <a:pt x="73" y="239"/>
                  </a:lnTo>
                  <a:lnTo>
                    <a:pt x="73" y="237"/>
                  </a:lnTo>
                  <a:lnTo>
                    <a:pt x="71" y="237"/>
                  </a:lnTo>
                  <a:lnTo>
                    <a:pt x="69" y="232"/>
                  </a:lnTo>
                  <a:lnTo>
                    <a:pt x="71" y="230"/>
                  </a:lnTo>
                  <a:lnTo>
                    <a:pt x="69" y="227"/>
                  </a:lnTo>
                  <a:lnTo>
                    <a:pt x="73" y="223"/>
                  </a:lnTo>
                  <a:lnTo>
                    <a:pt x="78" y="223"/>
                  </a:lnTo>
                  <a:lnTo>
                    <a:pt x="78" y="220"/>
                  </a:lnTo>
                  <a:lnTo>
                    <a:pt x="76" y="218"/>
                  </a:lnTo>
                  <a:lnTo>
                    <a:pt x="76" y="215"/>
                  </a:lnTo>
                  <a:lnTo>
                    <a:pt x="76" y="213"/>
                  </a:lnTo>
                  <a:lnTo>
                    <a:pt x="76" y="211"/>
                  </a:lnTo>
                  <a:lnTo>
                    <a:pt x="76" y="211"/>
                  </a:lnTo>
                  <a:lnTo>
                    <a:pt x="76" y="208"/>
                  </a:lnTo>
                  <a:lnTo>
                    <a:pt x="81" y="204"/>
                  </a:lnTo>
                  <a:lnTo>
                    <a:pt x="83" y="204"/>
                  </a:lnTo>
                  <a:lnTo>
                    <a:pt x="85" y="201"/>
                  </a:lnTo>
                  <a:lnTo>
                    <a:pt x="88" y="201"/>
                  </a:lnTo>
                  <a:lnTo>
                    <a:pt x="92" y="201"/>
                  </a:lnTo>
                  <a:lnTo>
                    <a:pt x="92" y="201"/>
                  </a:lnTo>
                  <a:lnTo>
                    <a:pt x="99" y="201"/>
                  </a:lnTo>
                  <a:lnTo>
                    <a:pt x="102" y="199"/>
                  </a:lnTo>
                  <a:lnTo>
                    <a:pt x="104" y="199"/>
                  </a:lnTo>
                  <a:lnTo>
                    <a:pt x="107" y="201"/>
                  </a:lnTo>
                  <a:lnTo>
                    <a:pt x="111" y="201"/>
                  </a:lnTo>
                  <a:lnTo>
                    <a:pt x="114" y="204"/>
                  </a:lnTo>
                  <a:lnTo>
                    <a:pt x="118" y="204"/>
                  </a:lnTo>
                  <a:lnTo>
                    <a:pt x="123" y="206"/>
                  </a:lnTo>
                  <a:lnTo>
                    <a:pt x="125" y="208"/>
                  </a:lnTo>
                  <a:lnTo>
                    <a:pt x="130" y="215"/>
                  </a:lnTo>
                  <a:lnTo>
                    <a:pt x="135" y="218"/>
                  </a:lnTo>
                  <a:lnTo>
                    <a:pt x="137" y="215"/>
                  </a:lnTo>
                  <a:lnTo>
                    <a:pt x="140" y="213"/>
                  </a:lnTo>
                  <a:lnTo>
                    <a:pt x="142" y="213"/>
                  </a:lnTo>
                  <a:lnTo>
                    <a:pt x="144" y="211"/>
                  </a:lnTo>
                  <a:lnTo>
                    <a:pt x="151" y="211"/>
                  </a:lnTo>
                  <a:lnTo>
                    <a:pt x="151" y="211"/>
                  </a:lnTo>
                  <a:lnTo>
                    <a:pt x="154" y="211"/>
                  </a:lnTo>
                  <a:lnTo>
                    <a:pt x="159" y="213"/>
                  </a:lnTo>
                  <a:lnTo>
                    <a:pt x="159" y="213"/>
                  </a:lnTo>
                  <a:lnTo>
                    <a:pt x="163" y="215"/>
                  </a:lnTo>
                  <a:lnTo>
                    <a:pt x="168" y="220"/>
                  </a:lnTo>
                  <a:lnTo>
                    <a:pt x="173" y="220"/>
                  </a:lnTo>
                  <a:lnTo>
                    <a:pt x="182" y="223"/>
                  </a:lnTo>
                  <a:lnTo>
                    <a:pt x="185" y="225"/>
                  </a:lnTo>
                  <a:lnTo>
                    <a:pt x="189" y="220"/>
                  </a:lnTo>
                  <a:lnTo>
                    <a:pt x="194" y="213"/>
                  </a:lnTo>
                  <a:lnTo>
                    <a:pt x="199" y="213"/>
                  </a:lnTo>
                  <a:lnTo>
                    <a:pt x="211" y="213"/>
                  </a:lnTo>
                  <a:lnTo>
                    <a:pt x="215" y="211"/>
                  </a:lnTo>
                  <a:lnTo>
                    <a:pt x="222" y="211"/>
                  </a:lnTo>
                  <a:lnTo>
                    <a:pt x="230" y="215"/>
                  </a:lnTo>
                  <a:lnTo>
                    <a:pt x="237" y="215"/>
                  </a:lnTo>
                  <a:lnTo>
                    <a:pt x="239" y="218"/>
                  </a:lnTo>
                  <a:lnTo>
                    <a:pt x="244" y="215"/>
                  </a:lnTo>
                  <a:lnTo>
                    <a:pt x="244" y="213"/>
                  </a:lnTo>
                  <a:lnTo>
                    <a:pt x="248" y="213"/>
                  </a:lnTo>
                  <a:lnTo>
                    <a:pt x="251" y="211"/>
                  </a:lnTo>
                  <a:lnTo>
                    <a:pt x="253" y="208"/>
                  </a:lnTo>
                  <a:lnTo>
                    <a:pt x="256" y="211"/>
                  </a:lnTo>
                  <a:lnTo>
                    <a:pt x="258" y="208"/>
                  </a:lnTo>
                  <a:lnTo>
                    <a:pt x="258" y="206"/>
                  </a:lnTo>
                  <a:lnTo>
                    <a:pt x="260" y="204"/>
                  </a:lnTo>
                  <a:lnTo>
                    <a:pt x="265" y="204"/>
                  </a:lnTo>
                  <a:lnTo>
                    <a:pt x="263" y="180"/>
                  </a:lnTo>
                  <a:lnTo>
                    <a:pt x="263" y="17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59" name="Freeform 963"/>
            <p:cNvSpPr>
              <a:spLocks/>
            </p:cNvSpPr>
            <p:nvPr/>
          </p:nvSpPr>
          <p:spPr bwMode="auto">
            <a:xfrm>
              <a:off x="6020365" y="4233729"/>
              <a:ext cx="187867" cy="163469"/>
            </a:xfrm>
            <a:custGeom>
              <a:avLst/>
              <a:gdLst>
                <a:gd name="T0" fmla="*/ 118 w 231"/>
                <a:gd name="T1" fmla="*/ 175 h 201"/>
                <a:gd name="T2" fmla="*/ 120 w 231"/>
                <a:gd name="T3" fmla="*/ 165 h 201"/>
                <a:gd name="T4" fmla="*/ 130 w 231"/>
                <a:gd name="T5" fmla="*/ 158 h 201"/>
                <a:gd name="T6" fmla="*/ 137 w 231"/>
                <a:gd name="T7" fmla="*/ 147 h 201"/>
                <a:gd name="T8" fmla="*/ 144 w 231"/>
                <a:gd name="T9" fmla="*/ 144 h 201"/>
                <a:gd name="T10" fmla="*/ 156 w 231"/>
                <a:gd name="T11" fmla="*/ 149 h 201"/>
                <a:gd name="T12" fmla="*/ 163 w 231"/>
                <a:gd name="T13" fmla="*/ 156 h 201"/>
                <a:gd name="T14" fmla="*/ 170 w 231"/>
                <a:gd name="T15" fmla="*/ 147 h 201"/>
                <a:gd name="T16" fmla="*/ 177 w 231"/>
                <a:gd name="T17" fmla="*/ 139 h 201"/>
                <a:gd name="T18" fmla="*/ 184 w 231"/>
                <a:gd name="T19" fmla="*/ 125 h 201"/>
                <a:gd name="T20" fmla="*/ 186 w 231"/>
                <a:gd name="T21" fmla="*/ 116 h 201"/>
                <a:gd name="T22" fmla="*/ 196 w 231"/>
                <a:gd name="T23" fmla="*/ 104 h 201"/>
                <a:gd name="T24" fmla="*/ 201 w 231"/>
                <a:gd name="T25" fmla="*/ 92 h 201"/>
                <a:gd name="T26" fmla="*/ 210 w 231"/>
                <a:gd name="T27" fmla="*/ 83 h 201"/>
                <a:gd name="T28" fmla="*/ 212 w 231"/>
                <a:gd name="T29" fmla="*/ 68 h 201"/>
                <a:gd name="T30" fmla="*/ 217 w 231"/>
                <a:gd name="T31" fmla="*/ 59 h 201"/>
                <a:gd name="T32" fmla="*/ 227 w 231"/>
                <a:gd name="T33" fmla="*/ 52 h 201"/>
                <a:gd name="T34" fmla="*/ 229 w 231"/>
                <a:gd name="T35" fmla="*/ 42 h 201"/>
                <a:gd name="T36" fmla="*/ 224 w 231"/>
                <a:gd name="T37" fmla="*/ 35 h 201"/>
                <a:gd name="T38" fmla="*/ 222 w 231"/>
                <a:gd name="T39" fmla="*/ 24 h 201"/>
                <a:gd name="T40" fmla="*/ 219 w 231"/>
                <a:gd name="T41" fmla="*/ 19 h 201"/>
                <a:gd name="T42" fmla="*/ 210 w 231"/>
                <a:gd name="T43" fmla="*/ 5 h 201"/>
                <a:gd name="T44" fmla="*/ 203 w 231"/>
                <a:gd name="T45" fmla="*/ 9 h 201"/>
                <a:gd name="T46" fmla="*/ 196 w 231"/>
                <a:gd name="T47" fmla="*/ 12 h 201"/>
                <a:gd name="T48" fmla="*/ 189 w 231"/>
                <a:gd name="T49" fmla="*/ 19 h 201"/>
                <a:gd name="T50" fmla="*/ 175 w 231"/>
                <a:gd name="T51" fmla="*/ 16 h 201"/>
                <a:gd name="T52" fmla="*/ 156 w 231"/>
                <a:gd name="T53" fmla="*/ 14 h 201"/>
                <a:gd name="T54" fmla="*/ 134 w 231"/>
                <a:gd name="T55" fmla="*/ 21 h 201"/>
                <a:gd name="T56" fmla="*/ 118 w 231"/>
                <a:gd name="T57" fmla="*/ 21 h 201"/>
                <a:gd name="T58" fmla="*/ 104 w 231"/>
                <a:gd name="T59" fmla="*/ 14 h 201"/>
                <a:gd name="T60" fmla="*/ 96 w 231"/>
                <a:gd name="T61" fmla="*/ 12 h 201"/>
                <a:gd name="T62" fmla="*/ 87 w 231"/>
                <a:gd name="T63" fmla="*/ 14 h 201"/>
                <a:gd name="T64" fmla="*/ 80 w 231"/>
                <a:gd name="T65" fmla="*/ 19 h 201"/>
                <a:gd name="T66" fmla="*/ 68 w 231"/>
                <a:gd name="T67" fmla="*/ 7 h 201"/>
                <a:gd name="T68" fmla="*/ 56 w 231"/>
                <a:gd name="T69" fmla="*/ 2 h 201"/>
                <a:gd name="T70" fmla="*/ 47 w 231"/>
                <a:gd name="T71" fmla="*/ 0 h 201"/>
                <a:gd name="T72" fmla="*/ 37 w 231"/>
                <a:gd name="T73" fmla="*/ 2 h 201"/>
                <a:gd name="T74" fmla="*/ 28 w 231"/>
                <a:gd name="T75" fmla="*/ 5 h 201"/>
                <a:gd name="T76" fmla="*/ 21 w 231"/>
                <a:gd name="T77" fmla="*/ 12 h 201"/>
                <a:gd name="T78" fmla="*/ 21 w 231"/>
                <a:gd name="T79" fmla="*/ 16 h 201"/>
                <a:gd name="T80" fmla="*/ 23 w 231"/>
                <a:gd name="T81" fmla="*/ 24 h 201"/>
                <a:gd name="T82" fmla="*/ 16 w 231"/>
                <a:gd name="T83" fmla="*/ 31 h 201"/>
                <a:gd name="T84" fmla="*/ 18 w 231"/>
                <a:gd name="T85" fmla="*/ 38 h 201"/>
                <a:gd name="T86" fmla="*/ 16 w 231"/>
                <a:gd name="T87" fmla="*/ 42 h 201"/>
                <a:gd name="T88" fmla="*/ 21 w 231"/>
                <a:gd name="T89" fmla="*/ 54 h 201"/>
                <a:gd name="T90" fmla="*/ 23 w 231"/>
                <a:gd name="T91" fmla="*/ 71 h 201"/>
                <a:gd name="T92" fmla="*/ 16 w 231"/>
                <a:gd name="T93" fmla="*/ 76 h 201"/>
                <a:gd name="T94" fmla="*/ 16 w 231"/>
                <a:gd name="T95" fmla="*/ 80 h 201"/>
                <a:gd name="T96" fmla="*/ 9 w 231"/>
                <a:gd name="T97" fmla="*/ 92 h 201"/>
                <a:gd name="T98" fmla="*/ 4 w 231"/>
                <a:gd name="T99" fmla="*/ 97 h 201"/>
                <a:gd name="T100" fmla="*/ 0 w 231"/>
                <a:gd name="T101" fmla="*/ 104 h 201"/>
                <a:gd name="T102" fmla="*/ 0 w 231"/>
                <a:gd name="T103" fmla="*/ 113 h 201"/>
                <a:gd name="T104" fmla="*/ 0 w 231"/>
                <a:gd name="T105" fmla="*/ 121 h 201"/>
                <a:gd name="T106" fmla="*/ 0 w 231"/>
                <a:gd name="T107" fmla="*/ 132 h 201"/>
                <a:gd name="T108" fmla="*/ 0 w 231"/>
                <a:gd name="T109" fmla="*/ 149 h 201"/>
                <a:gd name="T110" fmla="*/ 14 w 231"/>
                <a:gd name="T111" fmla="*/ 154 h 201"/>
                <a:gd name="T112" fmla="*/ 42 w 231"/>
                <a:gd name="T113" fmla="*/ 180 h 201"/>
                <a:gd name="T114" fmla="*/ 47 w 231"/>
                <a:gd name="T115" fmla="*/ 194 h 201"/>
                <a:gd name="T116" fmla="*/ 80 w 231"/>
                <a:gd name="T117" fmla="*/ 199 h 201"/>
                <a:gd name="T118" fmla="*/ 96 w 231"/>
                <a:gd name="T119" fmla="*/ 194 h 201"/>
                <a:gd name="T120" fmla="*/ 106 w 231"/>
                <a:gd name="T121" fmla="*/ 189 h 201"/>
                <a:gd name="T122" fmla="*/ 113 w 231"/>
                <a:gd name="T123" fmla="*/ 192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1" h="201">
                  <a:moveTo>
                    <a:pt x="118" y="184"/>
                  </a:moveTo>
                  <a:lnTo>
                    <a:pt x="120" y="180"/>
                  </a:lnTo>
                  <a:lnTo>
                    <a:pt x="118" y="175"/>
                  </a:lnTo>
                  <a:lnTo>
                    <a:pt x="118" y="170"/>
                  </a:lnTo>
                  <a:lnTo>
                    <a:pt x="120" y="168"/>
                  </a:lnTo>
                  <a:lnTo>
                    <a:pt x="120" y="165"/>
                  </a:lnTo>
                  <a:lnTo>
                    <a:pt x="125" y="163"/>
                  </a:lnTo>
                  <a:lnTo>
                    <a:pt x="127" y="161"/>
                  </a:lnTo>
                  <a:lnTo>
                    <a:pt x="130" y="158"/>
                  </a:lnTo>
                  <a:lnTo>
                    <a:pt x="134" y="154"/>
                  </a:lnTo>
                  <a:lnTo>
                    <a:pt x="134" y="149"/>
                  </a:lnTo>
                  <a:lnTo>
                    <a:pt x="137" y="147"/>
                  </a:lnTo>
                  <a:lnTo>
                    <a:pt x="141" y="147"/>
                  </a:lnTo>
                  <a:lnTo>
                    <a:pt x="141" y="144"/>
                  </a:lnTo>
                  <a:lnTo>
                    <a:pt x="144" y="144"/>
                  </a:lnTo>
                  <a:lnTo>
                    <a:pt x="148" y="147"/>
                  </a:lnTo>
                  <a:lnTo>
                    <a:pt x="151" y="147"/>
                  </a:lnTo>
                  <a:lnTo>
                    <a:pt x="156" y="149"/>
                  </a:lnTo>
                  <a:lnTo>
                    <a:pt x="158" y="154"/>
                  </a:lnTo>
                  <a:lnTo>
                    <a:pt x="160" y="156"/>
                  </a:lnTo>
                  <a:lnTo>
                    <a:pt x="163" y="156"/>
                  </a:lnTo>
                  <a:lnTo>
                    <a:pt x="167" y="154"/>
                  </a:lnTo>
                  <a:lnTo>
                    <a:pt x="170" y="149"/>
                  </a:lnTo>
                  <a:lnTo>
                    <a:pt x="170" y="147"/>
                  </a:lnTo>
                  <a:lnTo>
                    <a:pt x="172" y="144"/>
                  </a:lnTo>
                  <a:lnTo>
                    <a:pt x="175" y="144"/>
                  </a:lnTo>
                  <a:lnTo>
                    <a:pt x="177" y="139"/>
                  </a:lnTo>
                  <a:lnTo>
                    <a:pt x="177" y="137"/>
                  </a:lnTo>
                  <a:lnTo>
                    <a:pt x="179" y="132"/>
                  </a:lnTo>
                  <a:lnTo>
                    <a:pt x="184" y="125"/>
                  </a:lnTo>
                  <a:lnTo>
                    <a:pt x="186" y="123"/>
                  </a:lnTo>
                  <a:lnTo>
                    <a:pt x="184" y="121"/>
                  </a:lnTo>
                  <a:lnTo>
                    <a:pt x="186" y="116"/>
                  </a:lnTo>
                  <a:lnTo>
                    <a:pt x="191" y="111"/>
                  </a:lnTo>
                  <a:lnTo>
                    <a:pt x="196" y="109"/>
                  </a:lnTo>
                  <a:lnTo>
                    <a:pt x="196" y="104"/>
                  </a:lnTo>
                  <a:lnTo>
                    <a:pt x="198" y="102"/>
                  </a:lnTo>
                  <a:lnTo>
                    <a:pt x="196" y="95"/>
                  </a:lnTo>
                  <a:lnTo>
                    <a:pt x="201" y="92"/>
                  </a:lnTo>
                  <a:lnTo>
                    <a:pt x="205" y="90"/>
                  </a:lnTo>
                  <a:lnTo>
                    <a:pt x="208" y="87"/>
                  </a:lnTo>
                  <a:lnTo>
                    <a:pt x="210" y="83"/>
                  </a:lnTo>
                  <a:lnTo>
                    <a:pt x="210" y="76"/>
                  </a:lnTo>
                  <a:lnTo>
                    <a:pt x="210" y="73"/>
                  </a:lnTo>
                  <a:lnTo>
                    <a:pt x="212" y="68"/>
                  </a:lnTo>
                  <a:lnTo>
                    <a:pt x="215" y="61"/>
                  </a:lnTo>
                  <a:lnTo>
                    <a:pt x="217" y="61"/>
                  </a:lnTo>
                  <a:lnTo>
                    <a:pt x="217" y="59"/>
                  </a:lnTo>
                  <a:lnTo>
                    <a:pt x="222" y="57"/>
                  </a:lnTo>
                  <a:lnTo>
                    <a:pt x="224" y="57"/>
                  </a:lnTo>
                  <a:lnTo>
                    <a:pt x="227" y="52"/>
                  </a:lnTo>
                  <a:lnTo>
                    <a:pt x="231" y="52"/>
                  </a:lnTo>
                  <a:lnTo>
                    <a:pt x="231" y="47"/>
                  </a:lnTo>
                  <a:lnTo>
                    <a:pt x="229" y="42"/>
                  </a:lnTo>
                  <a:lnTo>
                    <a:pt x="229" y="40"/>
                  </a:lnTo>
                  <a:lnTo>
                    <a:pt x="229" y="38"/>
                  </a:lnTo>
                  <a:lnTo>
                    <a:pt x="224" y="35"/>
                  </a:lnTo>
                  <a:lnTo>
                    <a:pt x="222" y="33"/>
                  </a:lnTo>
                  <a:lnTo>
                    <a:pt x="224" y="26"/>
                  </a:lnTo>
                  <a:lnTo>
                    <a:pt x="222" y="24"/>
                  </a:lnTo>
                  <a:lnTo>
                    <a:pt x="222" y="19"/>
                  </a:lnTo>
                  <a:lnTo>
                    <a:pt x="222" y="19"/>
                  </a:lnTo>
                  <a:lnTo>
                    <a:pt x="219" y="19"/>
                  </a:lnTo>
                  <a:lnTo>
                    <a:pt x="217" y="14"/>
                  </a:lnTo>
                  <a:lnTo>
                    <a:pt x="212" y="7"/>
                  </a:lnTo>
                  <a:lnTo>
                    <a:pt x="210" y="5"/>
                  </a:lnTo>
                  <a:lnTo>
                    <a:pt x="205" y="5"/>
                  </a:lnTo>
                  <a:lnTo>
                    <a:pt x="203" y="7"/>
                  </a:lnTo>
                  <a:lnTo>
                    <a:pt x="203" y="9"/>
                  </a:lnTo>
                  <a:lnTo>
                    <a:pt x="201" y="12"/>
                  </a:lnTo>
                  <a:lnTo>
                    <a:pt x="198" y="9"/>
                  </a:lnTo>
                  <a:lnTo>
                    <a:pt x="196" y="12"/>
                  </a:lnTo>
                  <a:lnTo>
                    <a:pt x="193" y="14"/>
                  </a:lnTo>
                  <a:lnTo>
                    <a:pt x="189" y="14"/>
                  </a:lnTo>
                  <a:lnTo>
                    <a:pt x="189" y="19"/>
                  </a:lnTo>
                  <a:lnTo>
                    <a:pt x="184" y="19"/>
                  </a:lnTo>
                  <a:lnTo>
                    <a:pt x="182" y="16"/>
                  </a:lnTo>
                  <a:lnTo>
                    <a:pt x="175" y="16"/>
                  </a:lnTo>
                  <a:lnTo>
                    <a:pt x="167" y="12"/>
                  </a:lnTo>
                  <a:lnTo>
                    <a:pt x="160" y="12"/>
                  </a:lnTo>
                  <a:lnTo>
                    <a:pt x="156" y="14"/>
                  </a:lnTo>
                  <a:lnTo>
                    <a:pt x="144" y="14"/>
                  </a:lnTo>
                  <a:lnTo>
                    <a:pt x="139" y="14"/>
                  </a:lnTo>
                  <a:lnTo>
                    <a:pt x="134" y="21"/>
                  </a:lnTo>
                  <a:lnTo>
                    <a:pt x="130" y="26"/>
                  </a:lnTo>
                  <a:lnTo>
                    <a:pt x="127" y="24"/>
                  </a:lnTo>
                  <a:lnTo>
                    <a:pt x="118" y="21"/>
                  </a:lnTo>
                  <a:lnTo>
                    <a:pt x="113" y="21"/>
                  </a:lnTo>
                  <a:lnTo>
                    <a:pt x="108" y="16"/>
                  </a:lnTo>
                  <a:lnTo>
                    <a:pt x="104" y="14"/>
                  </a:lnTo>
                  <a:lnTo>
                    <a:pt x="104" y="14"/>
                  </a:lnTo>
                  <a:lnTo>
                    <a:pt x="99" y="12"/>
                  </a:lnTo>
                  <a:lnTo>
                    <a:pt x="96" y="12"/>
                  </a:lnTo>
                  <a:lnTo>
                    <a:pt x="96" y="12"/>
                  </a:lnTo>
                  <a:lnTo>
                    <a:pt x="89" y="12"/>
                  </a:lnTo>
                  <a:lnTo>
                    <a:pt x="87" y="14"/>
                  </a:lnTo>
                  <a:lnTo>
                    <a:pt x="85" y="14"/>
                  </a:lnTo>
                  <a:lnTo>
                    <a:pt x="82" y="16"/>
                  </a:lnTo>
                  <a:lnTo>
                    <a:pt x="80" y="19"/>
                  </a:lnTo>
                  <a:lnTo>
                    <a:pt x="75" y="16"/>
                  </a:lnTo>
                  <a:lnTo>
                    <a:pt x="70" y="9"/>
                  </a:lnTo>
                  <a:lnTo>
                    <a:pt x="68" y="7"/>
                  </a:lnTo>
                  <a:lnTo>
                    <a:pt x="63" y="5"/>
                  </a:lnTo>
                  <a:lnTo>
                    <a:pt x="59" y="5"/>
                  </a:lnTo>
                  <a:lnTo>
                    <a:pt x="56" y="2"/>
                  </a:lnTo>
                  <a:lnTo>
                    <a:pt x="52" y="2"/>
                  </a:lnTo>
                  <a:lnTo>
                    <a:pt x="49" y="0"/>
                  </a:lnTo>
                  <a:lnTo>
                    <a:pt x="47" y="0"/>
                  </a:lnTo>
                  <a:lnTo>
                    <a:pt x="44" y="2"/>
                  </a:lnTo>
                  <a:lnTo>
                    <a:pt x="37" y="2"/>
                  </a:lnTo>
                  <a:lnTo>
                    <a:pt x="37" y="2"/>
                  </a:lnTo>
                  <a:lnTo>
                    <a:pt x="33" y="2"/>
                  </a:lnTo>
                  <a:lnTo>
                    <a:pt x="30" y="2"/>
                  </a:lnTo>
                  <a:lnTo>
                    <a:pt x="28" y="5"/>
                  </a:lnTo>
                  <a:lnTo>
                    <a:pt x="26" y="5"/>
                  </a:lnTo>
                  <a:lnTo>
                    <a:pt x="21" y="9"/>
                  </a:lnTo>
                  <a:lnTo>
                    <a:pt x="21" y="12"/>
                  </a:lnTo>
                  <a:lnTo>
                    <a:pt x="21" y="12"/>
                  </a:lnTo>
                  <a:lnTo>
                    <a:pt x="21" y="14"/>
                  </a:lnTo>
                  <a:lnTo>
                    <a:pt x="21" y="16"/>
                  </a:lnTo>
                  <a:lnTo>
                    <a:pt x="21" y="19"/>
                  </a:lnTo>
                  <a:lnTo>
                    <a:pt x="23" y="21"/>
                  </a:lnTo>
                  <a:lnTo>
                    <a:pt x="23" y="24"/>
                  </a:lnTo>
                  <a:lnTo>
                    <a:pt x="18" y="24"/>
                  </a:lnTo>
                  <a:lnTo>
                    <a:pt x="14" y="28"/>
                  </a:lnTo>
                  <a:lnTo>
                    <a:pt x="16" y="31"/>
                  </a:lnTo>
                  <a:lnTo>
                    <a:pt x="14" y="33"/>
                  </a:lnTo>
                  <a:lnTo>
                    <a:pt x="16" y="38"/>
                  </a:lnTo>
                  <a:lnTo>
                    <a:pt x="18" y="38"/>
                  </a:lnTo>
                  <a:lnTo>
                    <a:pt x="18" y="40"/>
                  </a:lnTo>
                  <a:lnTo>
                    <a:pt x="16" y="42"/>
                  </a:lnTo>
                  <a:lnTo>
                    <a:pt x="16" y="42"/>
                  </a:lnTo>
                  <a:lnTo>
                    <a:pt x="14" y="47"/>
                  </a:lnTo>
                  <a:lnTo>
                    <a:pt x="16" y="50"/>
                  </a:lnTo>
                  <a:lnTo>
                    <a:pt x="21" y="54"/>
                  </a:lnTo>
                  <a:lnTo>
                    <a:pt x="21" y="59"/>
                  </a:lnTo>
                  <a:lnTo>
                    <a:pt x="23" y="68"/>
                  </a:lnTo>
                  <a:lnTo>
                    <a:pt x="23" y="71"/>
                  </a:lnTo>
                  <a:lnTo>
                    <a:pt x="18" y="71"/>
                  </a:lnTo>
                  <a:lnTo>
                    <a:pt x="16" y="73"/>
                  </a:lnTo>
                  <a:lnTo>
                    <a:pt x="16" y="76"/>
                  </a:lnTo>
                  <a:lnTo>
                    <a:pt x="21" y="78"/>
                  </a:lnTo>
                  <a:lnTo>
                    <a:pt x="18" y="80"/>
                  </a:lnTo>
                  <a:lnTo>
                    <a:pt x="16" y="80"/>
                  </a:lnTo>
                  <a:lnTo>
                    <a:pt x="14" y="83"/>
                  </a:lnTo>
                  <a:lnTo>
                    <a:pt x="14" y="87"/>
                  </a:lnTo>
                  <a:lnTo>
                    <a:pt x="9" y="92"/>
                  </a:lnTo>
                  <a:lnTo>
                    <a:pt x="9" y="95"/>
                  </a:lnTo>
                  <a:lnTo>
                    <a:pt x="7" y="97"/>
                  </a:lnTo>
                  <a:lnTo>
                    <a:pt x="4" y="97"/>
                  </a:lnTo>
                  <a:lnTo>
                    <a:pt x="0" y="99"/>
                  </a:lnTo>
                  <a:lnTo>
                    <a:pt x="0" y="102"/>
                  </a:lnTo>
                  <a:lnTo>
                    <a:pt x="0" y="104"/>
                  </a:lnTo>
                  <a:lnTo>
                    <a:pt x="0" y="106"/>
                  </a:lnTo>
                  <a:lnTo>
                    <a:pt x="0" y="111"/>
                  </a:lnTo>
                  <a:lnTo>
                    <a:pt x="0" y="113"/>
                  </a:lnTo>
                  <a:lnTo>
                    <a:pt x="0" y="116"/>
                  </a:lnTo>
                  <a:lnTo>
                    <a:pt x="0" y="118"/>
                  </a:lnTo>
                  <a:lnTo>
                    <a:pt x="0" y="121"/>
                  </a:lnTo>
                  <a:lnTo>
                    <a:pt x="0" y="123"/>
                  </a:lnTo>
                  <a:lnTo>
                    <a:pt x="0" y="125"/>
                  </a:lnTo>
                  <a:lnTo>
                    <a:pt x="0" y="132"/>
                  </a:lnTo>
                  <a:lnTo>
                    <a:pt x="0" y="137"/>
                  </a:lnTo>
                  <a:lnTo>
                    <a:pt x="0" y="139"/>
                  </a:lnTo>
                  <a:lnTo>
                    <a:pt x="0" y="149"/>
                  </a:lnTo>
                  <a:lnTo>
                    <a:pt x="0" y="154"/>
                  </a:lnTo>
                  <a:lnTo>
                    <a:pt x="9" y="156"/>
                  </a:lnTo>
                  <a:lnTo>
                    <a:pt x="14" y="154"/>
                  </a:lnTo>
                  <a:lnTo>
                    <a:pt x="30" y="161"/>
                  </a:lnTo>
                  <a:lnTo>
                    <a:pt x="37" y="170"/>
                  </a:lnTo>
                  <a:lnTo>
                    <a:pt x="42" y="180"/>
                  </a:lnTo>
                  <a:lnTo>
                    <a:pt x="42" y="184"/>
                  </a:lnTo>
                  <a:lnTo>
                    <a:pt x="44" y="187"/>
                  </a:lnTo>
                  <a:lnTo>
                    <a:pt x="47" y="194"/>
                  </a:lnTo>
                  <a:lnTo>
                    <a:pt x="54" y="199"/>
                  </a:lnTo>
                  <a:lnTo>
                    <a:pt x="61" y="201"/>
                  </a:lnTo>
                  <a:lnTo>
                    <a:pt x="80" y="199"/>
                  </a:lnTo>
                  <a:lnTo>
                    <a:pt x="85" y="196"/>
                  </a:lnTo>
                  <a:lnTo>
                    <a:pt x="87" y="199"/>
                  </a:lnTo>
                  <a:lnTo>
                    <a:pt x="96" y="194"/>
                  </a:lnTo>
                  <a:lnTo>
                    <a:pt x="99" y="196"/>
                  </a:lnTo>
                  <a:lnTo>
                    <a:pt x="104" y="196"/>
                  </a:lnTo>
                  <a:lnTo>
                    <a:pt x="106" y="189"/>
                  </a:lnTo>
                  <a:lnTo>
                    <a:pt x="111" y="194"/>
                  </a:lnTo>
                  <a:lnTo>
                    <a:pt x="111" y="192"/>
                  </a:lnTo>
                  <a:lnTo>
                    <a:pt x="113" y="192"/>
                  </a:lnTo>
                  <a:lnTo>
                    <a:pt x="113" y="189"/>
                  </a:lnTo>
                  <a:lnTo>
                    <a:pt x="118" y="18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60" name="Freeform 964"/>
            <p:cNvSpPr>
              <a:spLocks/>
            </p:cNvSpPr>
            <p:nvPr/>
          </p:nvSpPr>
          <p:spPr bwMode="auto">
            <a:xfrm>
              <a:off x="6075667" y="4460633"/>
              <a:ext cx="4066" cy="5693"/>
            </a:xfrm>
            <a:custGeom>
              <a:avLst/>
              <a:gdLst>
                <a:gd name="T0" fmla="*/ 0 w 5"/>
                <a:gd name="T1" fmla="*/ 2 h 7"/>
                <a:gd name="T2" fmla="*/ 0 w 5"/>
                <a:gd name="T3" fmla="*/ 7 h 7"/>
                <a:gd name="T4" fmla="*/ 2 w 5"/>
                <a:gd name="T5" fmla="*/ 7 h 7"/>
                <a:gd name="T6" fmla="*/ 5 w 5"/>
                <a:gd name="T7" fmla="*/ 7 h 7"/>
                <a:gd name="T8" fmla="*/ 5 w 5"/>
                <a:gd name="T9" fmla="*/ 2 h 7"/>
                <a:gd name="T10" fmla="*/ 2 w 5"/>
                <a:gd name="T11" fmla="*/ 0 h 7"/>
                <a:gd name="T12" fmla="*/ 0 w 5"/>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0" y="2"/>
                  </a:moveTo>
                  <a:lnTo>
                    <a:pt x="0" y="7"/>
                  </a:lnTo>
                  <a:lnTo>
                    <a:pt x="2" y="7"/>
                  </a:lnTo>
                  <a:lnTo>
                    <a:pt x="5" y="7"/>
                  </a:lnTo>
                  <a:lnTo>
                    <a:pt x="5" y="2"/>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61" name="Freeform 965"/>
            <p:cNvSpPr>
              <a:spLocks/>
            </p:cNvSpPr>
            <p:nvPr/>
          </p:nvSpPr>
          <p:spPr bwMode="auto">
            <a:xfrm>
              <a:off x="6106572" y="4402890"/>
              <a:ext cx="9760" cy="11386"/>
            </a:xfrm>
            <a:custGeom>
              <a:avLst/>
              <a:gdLst>
                <a:gd name="T0" fmla="*/ 12 w 12"/>
                <a:gd name="T1" fmla="*/ 7 h 14"/>
                <a:gd name="T2" fmla="*/ 9 w 12"/>
                <a:gd name="T3" fmla="*/ 2 h 14"/>
                <a:gd name="T4" fmla="*/ 9 w 12"/>
                <a:gd name="T5" fmla="*/ 0 h 14"/>
                <a:gd name="T6" fmla="*/ 5 w 12"/>
                <a:gd name="T7" fmla="*/ 5 h 14"/>
                <a:gd name="T8" fmla="*/ 2 w 12"/>
                <a:gd name="T9" fmla="*/ 10 h 14"/>
                <a:gd name="T10" fmla="*/ 0 w 12"/>
                <a:gd name="T11" fmla="*/ 10 h 14"/>
                <a:gd name="T12" fmla="*/ 0 w 12"/>
                <a:gd name="T13" fmla="*/ 12 h 14"/>
                <a:gd name="T14" fmla="*/ 5 w 12"/>
                <a:gd name="T15" fmla="*/ 14 h 14"/>
                <a:gd name="T16" fmla="*/ 7 w 12"/>
                <a:gd name="T17" fmla="*/ 14 h 14"/>
                <a:gd name="T18" fmla="*/ 12 w 12"/>
                <a:gd name="T19"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4">
                  <a:moveTo>
                    <a:pt x="12" y="7"/>
                  </a:moveTo>
                  <a:lnTo>
                    <a:pt x="9" y="2"/>
                  </a:lnTo>
                  <a:lnTo>
                    <a:pt x="9" y="0"/>
                  </a:lnTo>
                  <a:lnTo>
                    <a:pt x="5" y="5"/>
                  </a:lnTo>
                  <a:lnTo>
                    <a:pt x="2" y="10"/>
                  </a:lnTo>
                  <a:lnTo>
                    <a:pt x="0" y="10"/>
                  </a:lnTo>
                  <a:lnTo>
                    <a:pt x="0" y="12"/>
                  </a:lnTo>
                  <a:lnTo>
                    <a:pt x="5" y="14"/>
                  </a:lnTo>
                  <a:lnTo>
                    <a:pt x="7" y="14"/>
                  </a:lnTo>
                  <a:lnTo>
                    <a:pt x="1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62" name="Freeform 966"/>
            <p:cNvSpPr>
              <a:spLocks/>
            </p:cNvSpPr>
            <p:nvPr/>
          </p:nvSpPr>
          <p:spPr bwMode="auto">
            <a:xfrm>
              <a:off x="6112265" y="4249182"/>
              <a:ext cx="125245" cy="188679"/>
            </a:xfrm>
            <a:custGeom>
              <a:avLst/>
              <a:gdLst>
                <a:gd name="T0" fmla="*/ 52 w 154"/>
                <a:gd name="T1" fmla="*/ 225 h 232"/>
                <a:gd name="T2" fmla="*/ 54 w 154"/>
                <a:gd name="T3" fmla="*/ 225 h 232"/>
                <a:gd name="T4" fmla="*/ 64 w 154"/>
                <a:gd name="T5" fmla="*/ 222 h 232"/>
                <a:gd name="T6" fmla="*/ 73 w 154"/>
                <a:gd name="T7" fmla="*/ 225 h 232"/>
                <a:gd name="T8" fmla="*/ 80 w 154"/>
                <a:gd name="T9" fmla="*/ 225 h 232"/>
                <a:gd name="T10" fmla="*/ 88 w 154"/>
                <a:gd name="T11" fmla="*/ 225 h 232"/>
                <a:gd name="T12" fmla="*/ 118 w 154"/>
                <a:gd name="T13" fmla="*/ 227 h 232"/>
                <a:gd name="T14" fmla="*/ 123 w 154"/>
                <a:gd name="T15" fmla="*/ 227 h 232"/>
                <a:gd name="T16" fmla="*/ 128 w 154"/>
                <a:gd name="T17" fmla="*/ 229 h 232"/>
                <a:gd name="T18" fmla="*/ 132 w 154"/>
                <a:gd name="T19" fmla="*/ 229 h 232"/>
                <a:gd name="T20" fmla="*/ 142 w 154"/>
                <a:gd name="T21" fmla="*/ 229 h 232"/>
                <a:gd name="T22" fmla="*/ 147 w 154"/>
                <a:gd name="T23" fmla="*/ 232 h 232"/>
                <a:gd name="T24" fmla="*/ 151 w 154"/>
                <a:gd name="T25" fmla="*/ 229 h 232"/>
                <a:gd name="T26" fmla="*/ 151 w 154"/>
                <a:gd name="T27" fmla="*/ 222 h 232"/>
                <a:gd name="T28" fmla="*/ 154 w 154"/>
                <a:gd name="T29" fmla="*/ 217 h 232"/>
                <a:gd name="T30" fmla="*/ 151 w 154"/>
                <a:gd name="T31" fmla="*/ 208 h 232"/>
                <a:gd name="T32" fmla="*/ 140 w 154"/>
                <a:gd name="T33" fmla="*/ 196 h 232"/>
                <a:gd name="T34" fmla="*/ 130 w 154"/>
                <a:gd name="T35" fmla="*/ 180 h 232"/>
                <a:gd name="T36" fmla="*/ 123 w 154"/>
                <a:gd name="T37" fmla="*/ 168 h 232"/>
                <a:gd name="T38" fmla="*/ 121 w 154"/>
                <a:gd name="T39" fmla="*/ 151 h 232"/>
                <a:gd name="T40" fmla="*/ 121 w 154"/>
                <a:gd name="T41" fmla="*/ 139 h 232"/>
                <a:gd name="T42" fmla="*/ 130 w 154"/>
                <a:gd name="T43" fmla="*/ 128 h 232"/>
                <a:gd name="T44" fmla="*/ 137 w 154"/>
                <a:gd name="T45" fmla="*/ 116 h 232"/>
                <a:gd name="T46" fmla="*/ 142 w 154"/>
                <a:gd name="T47" fmla="*/ 106 h 232"/>
                <a:gd name="T48" fmla="*/ 132 w 154"/>
                <a:gd name="T49" fmla="*/ 92 h 232"/>
                <a:gd name="T50" fmla="*/ 114 w 154"/>
                <a:gd name="T51" fmla="*/ 78 h 232"/>
                <a:gd name="T52" fmla="*/ 109 w 154"/>
                <a:gd name="T53" fmla="*/ 71 h 232"/>
                <a:gd name="T54" fmla="*/ 111 w 154"/>
                <a:gd name="T55" fmla="*/ 61 h 232"/>
                <a:gd name="T56" fmla="*/ 121 w 154"/>
                <a:gd name="T57" fmla="*/ 64 h 232"/>
                <a:gd name="T58" fmla="*/ 130 w 154"/>
                <a:gd name="T59" fmla="*/ 61 h 232"/>
                <a:gd name="T60" fmla="*/ 140 w 154"/>
                <a:gd name="T61" fmla="*/ 64 h 232"/>
                <a:gd name="T62" fmla="*/ 132 w 154"/>
                <a:gd name="T63" fmla="*/ 57 h 232"/>
                <a:gd name="T64" fmla="*/ 125 w 154"/>
                <a:gd name="T65" fmla="*/ 47 h 232"/>
                <a:gd name="T66" fmla="*/ 130 w 154"/>
                <a:gd name="T67" fmla="*/ 35 h 232"/>
                <a:gd name="T68" fmla="*/ 128 w 154"/>
                <a:gd name="T69" fmla="*/ 28 h 232"/>
                <a:gd name="T70" fmla="*/ 125 w 154"/>
                <a:gd name="T71" fmla="*/ 16 h 232"/>
                <a:gd name="T72" fmla="*/ 118 w 154"/>
                <a:gd name="T73" fmla="*/ 5 h 232"/>
                <a:gd name="T74" fmla="*/ 109 w 154"/>
                <a:gd name="T75" fmla="*/ 5 h 232"/>
                <a:gd name="T76" fmla="*/ 111 w 154"/>
                <a:gd name="T77" fmla="*/ 16 h 232"/>
                <a:gd name="T78" fmla="*/ 116 w 154"/>
                <a:gd name="T79" fmla="*/ 23 h 232"/>
                <a:gd name="T80" fmla="*/ 114 w 154"/>
                <a:gd name="T81" fmla="*/ 33 h 232"/>
                <a:gd name="T82" fmla="*/ 104 w 154"/>
                <a:gd name="T83" fmla="*/ 40 h 232"/>
                <a:gd name="T84" fmla="*/ 99 w 154"/>
                <a:gd name="T85" fmla="*/ 49 h 232"/>
                <a:gd name="T86" fmla="*/ 97 w 154"/>
                <a:gd name="T87" fmla="*/ 64 h 232"/>
                <a:gd name="T88" fmla="*/ 88 w 154"/>
                <a:gd name="T89" fmla="*/ 73 h 232"/>
                <a:gd name="T90" fmla="*/ 83 w 154"/>
                <a:gd name="T91" fmla="*/ 85 h 232"/>
                <a:gd name="T92" fmla="*/ 73 w 154"/>
                <a:gd name="T93" fmla="*/ 97 h 232"/>
                <a:gd name="T94" fmla="*/ 71 w 154"/>
                <a:gd name="T95" fmla="*/ 106 h 232"/>
                <a:gd name="T96" fmla="*/ 64 w 154"/>
                <a:gd name="T97" fmla="*/ 120 h 232"/>
                <a:gd name="T98" fmla="*/ 57 w 154"/>
                <a:gd name="T99" fmla="*/ 128 h 232"/>
                <a:gd name="T100" fmla="*/ 50 w 154"/>
                <a:gd name="T101" fmla="*/ 137 h 232"/>
                <a:gd name="T102" fmla="*/ 43 w 154"/>
                <a:gd name="T103" fmla="*/ 130 h 232"/>
                <a:gd name="T104" fmla="*/ 31 w 154"/>
                <a:gd name="T105" fmla="*/ 125 h 232"/>
                <a:gd name="T106" fmla="*/ 24 w 154"/>
                <a:gd name="T107" fmla="*/ 128 h 232"/>
                <a:gd name="T108" fmla="*/ 17 w 154"/>
                <a:gd name="T109" fmla="*/ 139 h 232"/>
                <a:gd name="T110" fmla="*/ 7 w 154"/>
                <a:gd name="T111" fmla="*/ 146 h 232"/>
                <a:gd name="T112" fmla="*/ 5 w 154"/>
                <a:gd name="T113" fmla="*/ 156 h 232"/>
                <a:gd name="T114" fmla="*/ 0 w 154"/>
                <a:gd name="T115" fmla="*/ 170 h 232"/>
                <a:gd name="T116" fmla="*/ 5 w 154"/>
                <a:gd name="T117" fmla="*/ 173 h 232"/>
                <a:gd name="T118" fmla="*/ 12 w 154"/>
                <a:gd name="T119" fmla="*/ 189 h 232"/>
                <a:gd name="T120" fmla="*/ 21 w 154"/>
                <a:gd name="T121" fmla="*/ 194 h 232"/>
                <a:gd name="T122" fmla="*/ 24 w 154"/>
                <a:gd name="T123" fmla="*/ 213 h 232"/>
                <a:gd name="T124" fmla="*/ 21 w 154"/>
                <a:gd name="T125" fmla="*/ 225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 h="232">
                  <a:moveTo>
                    <a:pt x="26" y="225"/>
                  </a:moveTo>
                  <a:lnTo>
                    <a:pt x="28" y="225"/>
                  </a:lnTo>
                  <a:lnTo>
                    <a:pt x="52" y="225"/>
                  </a:lnTo>
                  <a:lnTo>
                    <a:pt x="52" y="225"/>
                  </a:lnTo>
                  <a:lnTo>
                    <a:pt x="52" y="225"/>
                  </a:lnTo>
                  <a:lnTo>
                    <a:pt x="54" y="225"/>
                  </a:lnTo>
                  <a:lnTo>
                    <a:pt x="57" y="225"/>
                  </a:lnTo>
                  <a:lnTo>
                    <a:pt x="59" y="222"/>
                  </a:lnTo>
                  <a:lnTo>
                    <a:pt x="64" y="222"/>
                  </a:lnTo>
                  <a:lnTo>
                    <a:pt x="66" y="222"/>
                  </a:lnTo>
                  <a:lnTo>
                    <a:pt x="73" y="222"/>
                  </a:lnTo>
                  <a:lnTo>
                    <a:pt x="73" y="225"/>
                  </a:lnTo>
                  <a:lnTo>
                    <a:pt x="78" y="222"/>
                  </a:lnTo>
                  <a:lnTo>
                    <a:pt x="80" y="222"/>
                  </a:lnTo>
                  <a:lnTo>
                    <a:pt x="80" y="225"/>
                  </a:lnTo>
                  <a:lnTo>
                    <a:pt x="85" y="225"/>
                  </a:lnTo>
                  <a:lnTo>
                    <a:pt x="88" y="225"/>
                  </a:lnTo>
                  <a:lnTo>
                    <a:pt x="88" y="225"/>
                  </a:lnTo>
                  <a:lnTo>
                    <a:pt x="90" y="225"/>
                  </a:lnTo>
                  <a:lnTo>
                    <a:pt x="116" y="225"/>
                  </a:lnTo>
                  <a:lnTo>
                    <a:pt x="118" y="227"/>
                  </a:lnTo>
                  <a:lnTo>
                    <a:pt x="118" y="225"/>
                  </a:lnTo>
                  <a:lnTo>
                    <a:pt x="121" y="225"/>
                  </a:lnTo>
                  <a:lnTo>
                    <a:pt x="123" y="227"/>
                  </a:lnTo>
                  <a:lnTo>
                    <a:pt x="125" y="227"/>
                  </a:lnTo>
                  <a:lnTo>
                    <a:pt x="128" y="227"/>
                  </a:lnTo>
                  <a:lnTo>
                    <a:pt x="128" y="229"/>
                  </a:lnTo>
                  <a:lnTo>
                    <a:pt x="130" y="229"/>
                  </a:lnTo>
                  <a:lnTo>
                    <a:pt x="132" y="227"/>
                  </a:lnTo>
                  <a:lnTo>
                    <a:pt x="132" y="229"/>
                  </a:lnTo>
                  <a:lnTo>
                    <a:pt x="135" y="229"/>
                  </a:lnTo>
                  <a:lnTo>
                    <a:pt x="137" y="229"/>
                  </a:lnTo>
                  <a:lnTo>
                    <a:pt x="142" y="229"/>
                  </a:lnTo>
                  <a:lnTo>
                    <a:pt x="144" y="232"/>
                  </a:lnTo>
                  <a:lnTo>
                    <a:pt x="144" y="232"/>
                  </a:lnTo>
                  <a:lnTo>
                    <a:pt x="147" y="232"/>
                  </a:lnTo>
                  <a:lnTo>
                    <a:pt x="147" y="232"/>
                  </a:lnTo>
                  <a:lnTo>
                    <a:pt x="149" y="232"/>
                  </a:lnTo>
                  <a:lnTo>
                    <a:pt x="151" y="229"/>
                  </a:lnTo>
                  <a:lnTo>
                    <a:pt x="149" y="227"/>
                  </a:lnTo>
                  <a:lnTo>
                    <a:pt x="149" y="225"/>
                  </a:lnTo>
                  <a:lnTo>
                    <a:pt x="151" y="222"/>
                  </a:lnTo>
                  <a:lnTo>
                    <a:pt x="154" y="220"/>
                  </a:lnTo>
                  <a:lnTo>
                    <a:pt x="154" y="217"/>
                  </a:lnTo>
                  <a:lnTo>
                    <a:pt x="154" y="217"/>
                  </a:lnTo>
                  <a:lnTo>
                    <a:pt x="151" y="215"/>
                  </a:lnTo>
                  <a:lnTo>
                    <a:pt x="151" y="213"/>
                  </a:lnTo>
                  <a:lnTo>
                    <a:pt x="151" y="208"/>
                  </a:lnTo>
                  <a:lnTo>
                    <a:pt x="144" y="203"/>
                  </a:lnTo>
                  <a:lnTo>
                    <a:pt x="142" y="201"/>
                  </a:lnTo>
                  <a:lnTo>
                    <a:pt x="140" y="196"/>
                  </a:lnTo>
                  <a:lnTo>
                    <a:pt x="135" y="189"/>
                  </a:lnTo>
                  <a:lnTo>
                    <a:pt x="132" y="184"/>
                  </a:lnTo>
                  <a:lnTo>
                    <a:pt x="130" y="180"/>
                  </a:lnTo>
                  <a:lnTo>
                    <a:pt x="123" y="177"/>
                  </a:lnTo>
                  <a:lnTo>
                    <a:pt x="123" y="175"/>
                  </a:lnTo>
                  <a:lnTo>
                    <a:pt x="123" y="168"/>
                  </a:lnTo>
                  <a:lnTo>
                    <a:pt x="121" y="163"/>
                  </a:lnTo>
                  <a:lnTo>
                    <a:pt x="121" y="158"/>
                  </a:lnTo>
                  <a:lnTo>
                    <a:pt x="121" y="151"/>
                  </a:lnTo>
                  <a:lnTo>
                    <a:pt x="118" y="146"/>
                  </a:lnTo>
                  <a:lnTo>
                    <a:pt x="118" y="142"/>
                  </a:lnTo>
                  <a:lnTo>
                    <a:pt x="121" y="139"/>
                  </a:lnTo>
                  <a:lnTo>
                    <a:pt x="123" y="139"/>
                  </a:lnTo>
                  <a:lnTo>
                    <a:pt x="128" y="132"/>
                  </a:lnTo>
                  <a:lnTo>
                    <a:pt x="130" y="128"/>
                  </a:lnTo>
                  <a:lnTo>
                    <a:pt x="132" y="120"/>
                  </a:lnTo>
                  <a:lnTo>
                    <a:pt x="135" y="118"/>
                  </a:lnTo>
                  <a:lnTo>
                    <a:pt x="137" y="116"/>
                  </a:lnTo>
                  <a:lnTo>
                    <a:pt x="142" y="111"/>
                  </a:lnTo>
                  <a:lnTo>
                    <a:pt x="142" y="109"/>
                  </a:lnTo>
                  <a:lnTo>
                    <a:pt x="142" y="106"/>
                  </a:lnTo>
                  <a:lnTo>
                    <a:pt x="137" y="102"/>
                  </a:lnTo>
                  <a:lnTo>
                    <a:pt x="135" y="94"/>
                  </a:lnTo>
                  <a:lnTo>
                    <a:pt x="132" y="92"/>
                  </a:lnTo>
                  <a:lnTo>
                    <a:pt x="125" y="85"/>
                  </a:lnTo>
                  <a:lnTo>
                    <a:pt x="116" y="78"/>
                  </a:lnTo>
                  <a:lnTo>
                    <a:pt x="114" y="78"/>
                  </a:lnTo>
                  <a:lnTo>
                    <a:pt x="114" y="76"/>
                  </a:lnTo>
                  <a:lnTo>
                    <a:pt x="111" y="73"/>
                  </a:lnTo>
                  <a:lnTo>
                    <a:pt x="109" y="71"/>
                  </a:lnTo>
                  <a:lnTo>
                    <a:pt x="109" y="68"/>
                  </a:lnTo>
                  <a:lnTo>
                    <a:pt x="111" y="66"/>
                  </a:lnTo>
                  <a:lnTo>
                    <a:pt x="111" y="61"/>
                  </a:lnTo>
                  <a:lnTo>
                    <a:pt x="114" y="61"/>
                  </a:lnTo>
                  <a:lnTo>
                    <a:pt x="118" y="61"/>
                  </a:lnTo>
                  <a:lnTo>
                    <a:pt x="121" y="64"/>
                  </a:lnTo>
                  <a:lnTo>
                    <a:pt x="123" y="61"/>
                  </a:lnTo>
                  <a:lnTo>
                    <a:pt x="125" y="64"/>
                  </a:lnTo>
                  <a:lnTo>
                    <a:pt x="130" y="61"/>
                  </a:lnTo>
                  <a:lnTo>
                    <a:pt x="132" y="64"/>
                  </a:lnTo>
                  <a:lnTo>
                    <a:pt x="135" y="64"/>
                  </a:lnTo>
                  <a:lnTo>
                    <a:pt x="140" y="64"/>
                  </a:lnTo>
                  <a:lnTo>
                    <a:pt x="140" y="64"/>
                  </a:lnTo>
                  <a:lnTo>
                    <a:pt x="140" y="61"/>
                  </a:lnTo>
                  <a:lnTo>
                    <a:pt x="132" y="57"/>
                  </a:lnTo>
                  <a:lnTo>
                    <a:pt x="132" y="54"/>
                  </a:lnTo>
                  <a:lnTo>
                    <a:pt x="130" y="52"/>
                  </a:lnTo>
                  <a:lnTo>
                    <a:pt x="125" y="47"/>
                  </a:lnTo>
                  <a:lnTo>
                    <a:pt x="125" y="42"/>
                  </a:lnTo>
                  <a:lnTo>
                    <a:pt x="128" y="40"/>
                  </a:lnTo>
                  <a:lnTo>
                    <a:pt x="130" y="35"/>
                  </a:lnTo>
                  <a:lnTo>
                    <a:pt x="128" y="33"/>
                  </a:lnTo>
                  <a:lnTo>
                    <a:pt x="128" y="31"/>
                  </a:lnTo>
                  <a:lnTo>
                    <a:pt x="128" y="28"/>
                  </a:lnTo>
                  <a:lnTo>
                    <a:pt x="128" y="26"/>
                  </a:lnTo>
                  <a:lnTo>
                    <a:pt x="125" y="21"/>
                  </a:lnTo>
                  <a:lnTo>
                    <a:pt x="125" y="16"/>
                  </a:lnTo>
                  <a:lnTo>
                    <a:pt x="123" y="14"/>
                  </a:lnTo>
                  <a:lnTo>
                    <a:pt x="123" y="9"/>
                  </a:lnTo>
                  <a:lnTo>
                    <a:pt x="118" y="5"/>
                  </a:lnTo>
                  <a:lnTo>
                    <a:pt x="109" y="0"/>
                  </a:lnTo>
                  <a:lnTo>
                    <a:pt x="109" y="0"/>
                  </a:lnTo>
                  <a:lnTo>
                    <a:pt x="109" y="5"/>
                  </a:lnTo>
                  <a:lnTo>
                    <a:pt x="111" y="7"/>
                  </a:lnTo>
                  <a:lnTo>
                    <a:pt x="109" y="14"/>
                  </a:lnTo>
                  <a:lnTo>
                    <a:pt x="111" y="16"/>
                  </a:lnTo>
                  <a:lnTo>
                    <a:pt x="116" y="19"/>
                  </a:lnTo>
                  <a:lnTo>
                    <a:pt x="116" y="21"/>
                  </a:lnTo>
                  <a:lnTo>
                    <a:pt x="116" y="23"/>
                  </a:lnTo>
                  <a:lnTo>
                    <a:pt x="118" y="28"/>
                  </a:lnTo>
                  <a:lnTo>
                    <a:pt x="118" y="33"/>
                  </a:lnTo>
                  <a:lnTo>
                    <a:pt x="114" y="33"/>
                  </a:lnTo>
                  <a:lnTo>
                    <a:pt x="111" y="38"/>
                  </a:lnTo>
                  <a:lnTo>
                    <a:pt x="109" y="38"/>
                  </a:lnTo>
                  <a:lnTo>
                    <a:pt x="104" y="40"/>
                  </a:lnTo>
                  <a:lnTo>
                    <a:pt x="104" y="42"/>
                  </a:lnTo>
                  <a:lnTo>
                    <a:pt x="102" y="42"/>
                  </a:lnTo>
                  <a:lnTo>
                    <a:pt x="99" y="49"/>
                  </a:lnTo>
                  <a:lnTo>
                    <a:pt x="97" y="54"/>
                  </a:lnTo>
                  <a:lnTo>
                    <a:pt x="97" y="57"/>
                  </a:lnTo>
                  <a:lnTo>
                    <a:pt x="97" y="64"/>
                  </a:lnTo>
                  <a:lnTo>
                    <a:pt x="95" y="68"/>
                  </a:lnTo>
                  <a:lnTo>
                    <a:pt x="92" y="71"/>
                  </a:lnTo>
                  <a:lnTo>
                    <a:pt x="88" y="73"/>
                  </a:lnTo>
                  <a:lnTo>
                    <a:pt x="83" y="76"/>
                  </a:lnTo>
                  <a:lnTo>
                    <a:pt x="85" y="83"/>
                  </a:lnTo>
                  <a:lnTo>
                    <a:pt x="83" y="85"/>
                  </a:lnTo>
                  <a:lnTo>
                    <a:pt x="83" y="90"/>
                  </a:lnTo>
                  <a:lnTo>
                    <a:pt x="78" y="92"/>
                  </a:lnTo>
                  <a:lnTo>
                    <a:pt x="73" y="97"/>
                  </a:lnTo>
                  <a:lnTo>
                    <a:pt x="71" y="102"/>
                  </a:lnTo>
                  <a:lnTo>
                    <a:pt x="73" y="104"/>
                  </a:lnTo>
                  <a:lnTo>
                    <a:pt x="71" y="106"/>
                  </a:lnTo>
                  <a:lnTo>
                    <a:pt x="66" y="113"/>
                  </a:lnTo>
                  <a:lnTo>
                    <a:pt x="64" y="118"/>
                  </a:lnTo>
                  <a:lnTo>
                    <a:pt x="64" y="120"/>
                  </a:lnTo>
                  <a:lnTo>
                    <a:pt x="62" y="125"/>
                  </a:lnTo>
                  <a:lnTo>
                    <a:pt x="59" y="125"/>
                  </a:lnTo>
                  <a:lnTo>
                    <a:pt x="57" y="128"/>
                  </a:lnTo>
                  <a:lnTo>
                    <a:pt x="57" y="130"/>
                  </a:lnTo>
                  <a:lnTo>
                    <a:pt x="54" y="135"/>
                  </a:lnTo>
                  <a:lnTo>
                    <a:pt x="50" y="137"/>
                  </a:lnTo>
                  <a:lnTo>
                    <a:pt x="47" y="137"/>
                  </a:lnTo>
                  <a:lnTo>
                    <a:pt x="45" y="135"/>
                  </a:lnTo>
                  <a:lnTo>
                    <a:pt x="43" y="130"/>
                  </a:lnTo>
                  <a:lnTo>
                    <a:pt x="38" y="128"/>
                  </a:lnTo>
                  <a:lnTo>
                    <a:pt x="35" y="128"/>
                  </a:lnTo>
                  <a:lnTo>
                    <a:pt x="31" y="125"/>
                  </a:lnTo>
                  <a:lnTo>
                    <a:pt x="28" y="125"/>
                  </a:lnTo>
                  <a:lnTo>
                    <a:pt x="28" y="128"/>
                  </a:lnTo>
                  <a:lnTo>
                    <a:pt x="24" y="128"/>
                  </a:lnTo>
                  <a:lnTo>
                    <a:pt x="21" y="130"/>
                  </a:lnTo>
                  <a:lnTo>
                    <a:pt x="21" y="135"/>
                  </a:lnTo>
                  <a:lnTo>
                    <a:pt x="17" y="139"/>
                  </a:lnTo>
                  <a:lnTo>
                    <a:pt x="14" y="142"/>
                  </a:lnTo>
                  <a:lnTo>
                    <a:pt x="12" y="144"/>
                  </a:lnTo>
                  <a:lnTo>
                    <a:pt x="7" y="146"/>
                  </a:lnTo>
                  <a:lnTo>
                    <a:pt x="7" y="149"/>
                  </a:lnTo>
                  <a:lnTo>
                    <a:pt x="5" y="151"/>
                  </a:lnTo>
                  <a:lnTo>
                    <a:pt x="5" y="156"/>
                  </a:lnTo>
                  <a:lnTo>
                    <a:pt x="7" y="161"/>
                  </a:lnTo>
                  <a:lnTo>
                    <a:pt x="5" y="165"/>
                  </a:lnTo>
                  <a:lnTo>
                    <a:pt x="0" y="170"/>
                  </a:lnTo>
                  <a:lnTo>
                    <a:pt x="0" y="173"/>
                  </a:lnTo>
                  <a:lnTo>
                    <a:pt x="2" y="175"/>
                  </a:lnTo>
                  <a:lnTo>
                    <a:pt x="5" y="173"/>
                  </a:lnTo>
                  <a:lnTo>
                    <a:pt x="7" y="187"/>
                  </a:lnTo>
                  <a:lnTo>
                    <a:pt x="12" y="187"/>
                  </a:lnTo>
                  <a:lnTo>
                    <a:pt x="12" y="189"/>
                  </a:lnTo>
                  <a:lnTo>
                    <a:pt x="19" y="187"/>
                  </a:lnTo>
                  <a:lnTo>
                    <a:pt x="21" y="191"/>
                  </a:lnTo>
                  <a:lnTo>
                    <a:pt x="21" y="194"/>
                  </a:lnTo>
                  <a:lnTo>
                    <a:pt x="21" y="199"/>
                  </a:lnTo>
                  <a:lnTo>
                    <a:pt x="24" y="203"/>
                  </a:lnTo>
                  <a:lnTo>
                    <a:pt x="24" y="213"/>
                  </a:lnTo>
                  <a:lnTo>
                    <a:pt x="21" y="220"/>
                  </a:lnTo>
                  <a:lnTo>
                    <a:pt x="26" y="222"/>
                  </a:lnTo>
                  <a:lnTo>
                    <a:pt x="21" y="225"/>
                  </a:lnTo>
                  <a:lnTo>
                    <a:pt x="24" y="225"/>
                  </a:lnTo>
                  <a:lnTo>
                    <a:pt x="26" y="22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63" name="Freeform 967"/>
            <p:cNvSpPr>
              <a:spLocks/>
            </p:cNvSpPr>
            <p:nvPr/>
          </p:nvSpPr>
          <p:spPr bwMode="auto">
            <a:xfrm>
              <a:off x="6112265" y="4429727"/>
              <a:ext cx="94340" cy="104099"/>
            </a:xfrm>
            <a:custGeom>
              <a:avLst/>
              <a:gdLst>
                <a:gd name="T0" fmla="*/ 54 w 116"/>
                <a:gd name="T1" fmla="*/ 119 h 128"/>
                <a:gd name="T2" fmla="*/ 59 w 116"/>
                <a:gd name="T3" fmla="*/ 116 h 128"/>
                <a:gd name="T4" fmla="*/ 66 w 116"/>
                <a:gd name="T5" fmla="*/ 121 h 128"/>
                <a:gd name="T6" fmla="*/ 66 w 116"/>
                <a:gd name="T7" fmla="*/ 107 h 128"/>
                <a:gd name="T8" fmla="*/ 59 w 116"/>
                <a:gd name="T9" fmla="*/ 104 h 128"/>
                <a:gd name="T10" fmla="*/ 54 w 116"/>
                <a:gd name="T11" fmla="*/ 104 h 128"/>
                <a:gd name="T12" fmla="*/ 52 w 116"/>
                <a:gd name="T13" fmla="*/ 100 h 128"/>
                <a:gd name="T14" fmla="*/ 59 w 116"/>
                <a:gd name="T15" fmla="*/ 95 h 128"/>
                <a:gd name="T16" fmla="*/ 64 w 116"/>
                <a:gd name="T17" fmla="*/ 97 h 128"/>
                <a:gd name="T18" fmla="*/ 69 w 116"/>
                <a:gd name="T19" fmla="*/ 95 h 128"/>
                <a:gd name="T20" fmla="*/ 78 w 116"/>
                <a:gd name="T21" fmla="*/ 90 h 128"/>
                <a:gd name="T22" fmla="*/ 78 w 116"/>
                <a:gd name="T23" fmla="*/ 83 h 128"/>
                <a:gd name="T24" fmla="*/ 85 w 116"/>
                <a:gd name="T25" fmla="*/ 93 h 128"/>
                <a:gd name="T26" fmla="*/ 92 w 116"/>
                <a:gd name="T27" fmla="*/ 95 h 128"/>
                <a:gd name="T28" fmla="*/ 97 w 116"/>
                <a:gd name="T29" fmla="*/ 93 h 128"/>
                <a:gd name="T30" fmla="*/ 106 w 116"/>
                <a:gd name="T31" fmla="*/ 95 h 128"/>
                <a:gd name="T32" fmla="*/ 109 w 116"/>
                <a:gd name="T33" fmla="*/ 97 h 128"/>
                <a:gd name="T34" fmla="*/ 109 w 116"/>
                <a:gd name="T35" fmla="*/ 90 h 128"/>
                <a:gd name="T36" fmla="*/ 116 w 116"/>
                <a:gd name="T37" fmla="*/ 66 h 128"/>
                <a:gd name="T38" fmla="*/ 114 w 116"/>
                <a:gd name="T39" fmla="*/ 62 h 128"/>
                <a:gd name="T40" fmla="*/ 109 w 116"/>
                <a:gd name="T41" fmla="*/ 55 h 128"/>
                <a:gd name="T42" fmla="*/ 106 w 116"/>
                <a:gd name="T43" fmla="*/ 52 h 128"/>
                <a:gd name="T44" fmla="*/ 104 w 116"/>
                <a:gd name="T45" fmla="*/ 50 h 128"/>
                <a:gd name="T46" fmla="*/ 106 w 116"/>
                <a:gd name="T47" fmla="*/ 48 h 128"/>
                <a:gd name="T48" fmla="*/ 109 w 116"/>
                <a:gd name="T49" fmla="*/ 45 h 128"/>
                <a:gd name="T50" fmla="*/ 106 w 116"/>
                <a:gd name="T51" fmla="*/ 40 h 128"/>
                <a:gd name="T52" fmla="*/ 111 w 116"/>
                <a:gd name="T53" fmla="*/ 36 h 128"/>
                <a:gd name="T54" fmla="*/ 116 w 116"/>
                <a:gd name="T55" fmla="*/ 31 h 128"/>
                <a:gd name="T56" fmla="*/ 116 w 116"/>
                <a:gd name="T57" fmla="*/ 26 h 128"/>
                <a:gd name="T58" fmla="*/ 114 w 116"/>
                <a:gd name="T59" fmla="*/ 19 h 128"/>
                <a:gd name="T60" fmla="*/ 102 w 116"/>
                <a:gd name="T61" fmla="*/ 22 h 128"/>
                <a:gd name="T62" fmla="*/ 95 w 116"/>
                <a:gd name="T63" fmla="*/ 22 h 128"/>
                <a:gd name="T64" fmla="*/ 90 w 116"/>
                <a:gd name="T65" fmla="*/ 22 h 128"/>
                <a:gd name="T66" fmla="*/ 90 w 116"/>
                <a:gd name="T67" fmla="*/ 17 h 128"/>
                <a:gd name="T68" fmla="*/ 90 w 116"/>
                <a:gd name="T69" fmla="*/ 7 h 128"/>
                <a:gd name="T70" fmla="*/ 90 w 116"/>
                <a:gd name="T71" fmla="*/ 3 h 128"/>
                <a:gd name="T72" fmla="*/ 88 w 116"/>
                <a:gd name="T73" fmla="*/ 3 h 128"/>
                <a:gd name="T74" fmla="*/ 80 w 116"/>
                <a:gd name="T75" fmla="*/ 3 h 128"/>
                <a:gd name="T76" fmla="*/ 78 w 116"/>
                <a:gd name="T77" fmla="*/ 0 h 128"/>
                <a:gd name="T78" fmla="*/ 73 w 116"/>
                <a:gd name="T79" fmla="*/ 0 h 128"/>
                <a:gd name="T80" fmla="*/ 64 w 116"/>
                <a:gd name="T81" fmla="*/ 0 h 128"/>
                <a:gd name="T82" fmla="*/ 57 w 116"/>
                <a:gd name="T83" fmla="*/ 3 h 128"/>
                <a:gd name="T84" fmla="*/ 52 w 116"/>
                <a:gd name="T85" fmla="*/ 3 h 128"/>
                <a:gd name="T86" fmla="*/ 52 w 116"/>
                <a:gd name="T87" fmla="*/ 29 h 128"/>
                <a:gd name="T88" fmla="*/ 24 w 116"/>
                <a:gd name="T89" fmla="*/ 26 h 128"/>
                <a:gd name="T90" fmla="*/ 19 w 116"/>
                <a:gd name="T91" fmla="*/ 29 h 128"/>
                <a:gd name="T92" fmla="*/ 17 w 116"/>
                <a:gd name="T93" fmla="*/ 33 h 128"/>
                <a:gd name="T94" fmla="*/ 17 w 116"/>
                <a:gd name="T95" fmla="*/ 40 h 128"/>
                <a:gd name="T96" fmla="*/ 12 w 116"/>
                <a:gd name="T97" fmla="*/ 43 h 128"/>
                <a:gd name="T98" fmla="*/ 9 w 116"/>
                <a:gd name="T99" fmla="*/ 48 h 128"/>
                <a:gd name="T100" fmla="*/ 5 w 116"/>
                <a:gd name="T101" fmla="*/ 62 h 128"/>
                <a:gd name="T102" fmla="*/ 0 w 116"/>
                <a:gd name="T103" fmla="*/ 62 h 128"/>
                <a:gd name="T104" fmla="*/ 7 w 116"/>
                <a:gd name="T105" fmla="*/ 74 h 128"/>
                <a:gd name="T106" fmla="*/ 9 w 116"/>
                <a:gd name="T107" fmla="*/ 81 h 128"/>
                <a:gd name="T108" fmla="*/ 14 w 116"/>
                <a:gd name="T109" fmla="*/ 90 h 128"/>
                <a:gd name="T110" fmla="*/ 21 w 116"/>
                <a:gd name="T111" fmla="*/ 100 h 128"/>
                <a:gd name="T112" fmla="*/ 24 w 116"/>
                <a:gd name="T113" fmla="*/ 107 h 128"/>
                <a:gd name="T114" fmla="*/ 35 w 116"/>
                <a:gd name="T115" fmla="*/ 119 h 128"/>
                <a:gd name="T116" fmla="*/ 43 w 116"/>
                <a:gd name="T117" fmla="*/ 126 h 128"/>
                <a:gd name="T118" fmla="*/ 47 w 116"/>
                <a:gd name="T119" fmla="*/ 128 h 128"/>
                <a:gd name="T120" fmla="*/ 52 w 116"/>
                <a:gd name="T121" fmla="*/ 1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6" h="128">
                  <a:moveTo>
                    <a:pt x="52" y="121"/>
                  </a:moveTo>
                  <a:lnTo>
                    <a:pt x="54" y="119"/>
                  </a:lnTo>
                  <a:lnTo>
                    <a:pt x="57" y="119"/>
                  </a:lnTo>
                  <a:lnTo>
                    <a:pt x="59" y="116"/>
                  </a:lnTo>
                  <a:lnTo>
                    <a:pt x="59" y="116"/>
                  </a:lnTo>
                  <a:lnTo>
                    <a:pt x="66" y="121"/>
                  </a:lnTo>
                  <a:lnTo>
                    <a:pt x="66" y="119"/>
                  </a:lnTo>
                  <a:lnTo>
                    <a:pt x="66" y="107"/>
                  </a:lnTo>
                  <a:lnTo>
                    <a:pt x="62" y="104"/>
                  </a:lnTo>
                  <a:lnTo>
                    <a:pt x="59" y="104"/>
                  </a:lnTo>
                  <a:lnTo>
                    <a:pt x="57" y="104"/>
                  </a:lnTo>
                  <a:lnTo>
                    <a:pt x="54" y="104"/>
                  </a:lnTo>
                  <a:lnTo>
                    <a:pt x="54" y="102"/>
                  </a:lnTo>
                  <a:lnTo>
                    <a:pt x="52" y="100"/>
                  </a:lnTo>
                  <a:lnTo>
                    <a:pt x="54" y="97"/>
                  </a:lnTo>
                  <a:lnTo>
                    <a:pt x="59" y="95"/>
                  </a:lnTo>
                  <a:lnTo>
                    <a:pt x="64" y="97"/>
                  </a:lnTo>
                  <a:lnTo>
                    <a:pt x="64" y="97"/>
                  </a:lnTo>
                  <a:lnTo>
                    <a:pt x="66" y="95"/>
                  </a:lnTo>
                  <a:lnTo>
                    <a:pt x="69" y="95"/>
                  </a:lnTo>
                  <a:lnTo>
                    <a:pt x="76" y="95"/>
                  </a:lnTo>
                  <a:lnTo>
                    <a:pt x="78" y="90"/>
                  </a:lnTo>
                  <a:lnTo>
                    <a:pt x="76" y="85"/>
                  </a:lnTo>
                  <a:lnTo>
                    <a:pt x="78" y="83"/>
                  </a:lnTo>
                  <a:lnTo>
                    <a:pt x="83" y="83"/>
                  </a:lnTo>
                  <a:lnTo>
                    <a:pt x="85" y="93"/>
                  </a:lnTo>
                  <a:lnTo>
                    <a:pt x="88" y="95"/>
                  </a:lnTo>
                  <a:lnTo>
                    <a:pt x="92" y="95"/>
                  </a:lnTo>
                  <a:lnTo>
                    <a:pt x="95" y="95"/>
                  </a:lnTo>
                  <a:lnTo>
                    <a:pt x="97" y="93"/>
                  </a:lnTo>
                  <a:lnTo>
                    <a:pt x="102" y="93"/>
                  </a:lnTo>
                  <a:lnTo>
                    <a:pt x="106" y="95"/>
                  </a:lnTo>
                  <a:lnTo>
                    <a:pt x="106" y="97"/>
                  </a:lnTo>
                  <a:lnTo>
                    <a:pt x="109" y="97"/>
                  </a:lnTo>
                  <a:lnTo>
                    <a:pt x="109" y="93"/>
                  </a:lnTo>
                  <a:lnTo>
                    <a:pt x="109" y="90"/>
                  </a:lnTo>
                  <a:lnTo>
                    <a:pt x="114" y="76"/>
                  </a:lnTo>
                  <a:lnTo>
                    <a:pt x="116" y="66"/>
                  </a:lnTo>
                  <a:lnTo>
                    <a:pt x="116" y="62"/>
                  </a:lnTo>
                  <a:lnTo>
                    <a:pt x="114" y="62"/>
                  </a:lnTo>
                  <a:lnTo>
                    <a:pt x="114" y="59"/>
                  </a:lnTo>
                  <a:lnTo>
                    <a:pt x="109" y="55"/>
                  </a:lnTo>
                  <a:lnTo>
                    <a:pt x="109" y="55"/>
                  </a:lnTo>
                  <a:lnTo>
                    <a:pt x="106" y="52"/>
                  </a:lnTo>
                  <a:lnTo>
                    <a:pt x="106" y="50"/>
                  </a:lnTo>
                  <a:lnTo>
                    <a:pt x="104" y="50"/>
                  </a:lnTo>
                  <a:lnTo>
                    <a:pt x="104" y="48"/>
                  </a:lnTo>
                  <a:lnTo>
                    <a:pt x="106" y="48"/>
                  </a:lnTo>
                  <a:lnTo>
                    <a:pt x="109" y="45"/>
                  </a:lnTo>
                  <a:lnTo>
                    <a:pt x="109" y="45"/>
                  </a:lnTo>
                  <a:lnTo>
                    <a:pt x="109" y="43"/>
                  </a:lnTo>
                  <a:lnTo>
                    <a:pt x="106" y="40"/>
                  </a:lnTo>
                  <a:lnTo>
                    <a:pt x="106" y="38"/>
                  </a:lnTo>
                  <a:lnTo>
                    <a:pt x="111" y="36"/>
                  </a:lnTo>
                  <a:lnTo>
                    <a:pt x="116" y="36"/>
                  </a:lnTo>
                  <a:lnTo>
                    <a:pt x="116" y="31"/>
                  </a:lnTo>
                  <a:lnTo>
                    <a:pt x="114" y="29"/>
                  </a:lnTo>
                  <a:lnTo>
                    <a:pt x="116" y="26"/>
                  </a:lnTo>
                  <a:lnTo>
                    <a:pt x="116" y="22"/>
                  </a:lnTo>
                  <a:lnTo>
                    <a:pt x="114" y="19"/>
                  </a:lnTo>
                  <a:lnTo>
                    <a:pt x="106" y="19"/>
                  </a:lnTo>
                  <a:lnTo>
                    <a:pt x="102" y="22"/>
                  </a:lnTo>
                  <a:lnTo>
                    <a:pt x="97" y="22"/>
                  </a:lnTo>
                  <a:lnTo>
                    <a:pt x="95" y="22"/>
                  </a:lnTo>
                  <a:lnTo>
                    <a:pt x="92" y="24"/>
                  </a:lnTo>
                  <a:lnTo>
                    <a:pt x="90" y="22"/>
                  </a:lnTo>
                  <a:lnTo>
                    <a:pt x="90" y="19"/>
                  </a:lnTo>
                  <a:lnTo>
                    <a:pt x="90" y="17"/>
                  </a:lnTo>
                  <a:lnTo>
                    <a:pt x="90" y="12"/>
                  </a:lnTo>
                  <a:lnTo>
                    <a:pt x="90" y="7"/>
                  </a:lnTo>
                  <a:lnTo>
                    <a:pt x="90" y="3"/>
                  </a:lnTo>
                  <a:lnTo>
                    <a:pt x="90" y="3"/>
                  </a:lnTo>
                  <a:lnTo>
                    <a:pt x="88" y="3"/>
                  </a:lnTo>
                  <a:lnTo>
                    <a:pt x="88" y="3"/>
                  </a:lnTo>
                  <a:lnTo>
                    <a:pt x="85" y="3"/>
                  </a:lnTo>
                  <a:lnTo>
                    <a:pt x="80" y="3"/>
                  </a:lnTo>
                  <a:lnTo>
                    <a:pt x="80" y="0"/>
                  </a:lnTo>
                  <a:lnTo>
                    <a:pt x="78" y="0"/>
                  </a:lnTo>
                  <a:lnTo>
                    <a:pt x="73" y="3"/>
                  </a:lnTo>
                  <a:lnTo>
                    <a:pt x="73" y="0"/>
                  </a:lnTo>
                  <a:lnTo>
                    <a:pt x="66" y="0"/>
                  </a:lnTo>
                  <a:lnTo>
                    <a:pt x="64" y="0"/>
                  </a:lnTo>
                  <a:lnTo>
                    <a:pt x="59" y="0"/>
                  </a:lnTo>
                  <a:lnTo>
                    <a:pt x="57" y="3"/>
                  </a:lnTo>
                  <a:lnTo>
                    <a:pt x="54" y="3"/>
                  </a:lnTo>
                  <a:lnTo>
                    <a:pt x="52" y="3"/>
                  </a:lnTo>
                  <a:lnTo>
                    <a:pt x="52" y="3"/>
                  </a:lnTo>
                  <a:lnTo>
                    <a:pt x="52" y="29"/>
                  </a:lnTo>
                  <a:lnTo>
                    <a:pt x="24" y="26"/>
                  </a:lnTo>
                  <a:lnTo>
                    <a:pt x="24" y="26"/>
                  </a:lnTo>
                  <a:lnTo>
                    <a:pt x="21" y="26"/>
                  </a:lnTo>
                  <a:lnTo>
                    <a:pt x="19" y="29"/>
                  </a:lnTo>
                  <a:lnTo>
                    <a:pt x="17" y="29"/>
                  </a:lnTo>
                  <a:lnTo>
                    <a:pt x="17" y="33"/>
                  </a:lnTo>
                  <a:lnTo>
                    <a:pt x="12" y="33"/>
                  </a:lnTo>
                  <a:lnTo>
                    <a:pt x="17" y="40"/>
                  </a:lnTo>
                  <a:lnTo>
                    <a:pt x="21" y="43"/>
                  </a:lnTo>
                  <a:lnTo>
                    <a:pt x="12" y="43"/>
                  </a:lnTo>
                  <a:lnTo>
                    <a:pt x="9" y="40"/>
                  </a:lnTo>
                  <a:lnTo>
                    <a:pt x="9" y="48"/>
                  </a:lnTo>
                  <a:lnTo>
                    <a:pt x="9" y="59"/>
                  </a:lnTo>
                  <a:lnTo>
                    <a:pt x="5" y="62"/>
                  </a:lnTo>
                  <a:lnTo>
                    <a:pt x="0" y="59"/>
                  </a:lnTo>
                  <a:lnTo>
                    <a:pt x="0" y="62"/>
                  </a:lnTo>
                  <a:lnTo>
                    <a:pt x="5" y="71"/>
                  </a:lnTo>
                  <a:lnTo>
                    <a:pt x="7" y="74"/>
                  </a:lnTo>
                  <a:lnTo>
                    <a:pt x="7" y="76"/>
                  </a:lnTo>
                  <a:lnTo>
                    <a:pt x="9" y="81"/>
                  </a:lnTo>
                  <a:lnTo>
                    <a:pt x="9" y="88"/>
                  </a:lnTo>
                  <a:lnTo>
                    <a:pt x="14" y="90"/>
                  </a:lnTo>
                  <a:lnTo>
                    <a:pt x="17" y="95"/>
                  </a:lnTo>
                  <a:lnTo>
                    <a:pt x="21" y="100"/>
                  </a:lnTo>
                  <a:lnTo>
                    <a:pt x="19" y="100"/>
                  </a:lnTo>
                  <a:lnTo>
                    <a:pt x="24" y="107"/>
                  </a:lnTo>
                  <a:lnTo>
                    <a:pt x="33" y="114"/>
                  </a:lnTo>
                  <a:lnTo>
                    <a:pt x="35" y="119"/>
                  </a:lnTo>
                  <a:lnTo>
                    <a:pt x="43" y="121"/>
                  </a:lnTo>
                  <a:lnTo>
                    <a:pt x="43" y="126"/>
                  </a:lnTo>
                  <a:lnTo>
                    <a:pt x="47" y="126"/>
                  </a:lnTo>
                  <a:lnTo>
                    <a:pt x="47" y="128"/>
                  </a:lnTo>
                  <a:lnTo>
                    <a:pt x="52" y="123"/>
                  </a:lnTo>
                  <a:lnTo>
                    <a:pt x="52" y="12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64" name="Freeform 968"/>
            <p:cNvSpPr>
              <a:spLocks/>
            </p:cNvSpPr>
            <p:nvPr/>
          </p:nvSpPr>
          <p:spPr bwMode="auto">
            <a:xfrm>
              <a:off x="6122023" y="4432168"/>
              <a:ext cx="32531" cy="21146"/>
            </a:xfrm>
            <a:custGeom>
              <a:avLst/>
              <a:gdLst>
                <a:gd name="T0" fmla="*/ 9 w 40"/>
                <a:gd name="T1" fmla="*/ 23 h 26"/>
                <a:gd name="T2" fmla="*/ 12 w 40"/>
                <a:gd name="T3" fmla="*/ 23 h 26"/>
                <a:gd name="T4" fmla="*/ 12 w 40"/>
                <a:gd name="T5" fmla="*/ 23 h 26"/>
                <a:gd name="T6" fmla="*/ 40 w 40"/>
                <a:gd name="T7" fmla="*/ 26 h 26"/>
                <a:gd name="T8" fmla="*/ 40 w 40"/>
                <a:gd name="T9" fmla="*/ 0 h 26"/>
                <a:gd name="T10" fmla="*/ 40 w 40"/>
                <a:gd name="T11" fmla="*/ 0 h 26"/>
                <a:gd name="T12" fmla="*/ 16 w 40"/>
                <a:gd name="T13" fmla="*/ 0 h 26"/>
                <a:gd name="T14" fmla="*/ 14 w 40"/>
                <a:gd name="T15" fmla="*/ 0 h 26"/>
                <a:gd name="T16" fmla="*/ 12 w 40"/>
                <a:gd name="T17" fmla="*/ 0 h 26"/>
                <a:gd name="T18" fmla="*/ 9 w 40"/>
                <a:gd name="T19" fmla="*/ 0 h 26"/>
                <a:gd name="T20" fmla="*/ 9 w 40"/>
                <a:gd name="T21" fmla="*/ 2 h 26"/>
                <a:gd name="T22" fmla="*/ 12 w 40"/>
                <a:gd name="T23" fmla="*/ 4 h 26"/>
                <a:gd name="T24" fmla="*/ 5 w 40"/>
                <a:gd name="T25" fmla="*/ 11 h 26"/>
                <a:gd name="T26" fmla="*/ 0 w 40"/>
                <a:gd name="T27" fmla="*/ 21 h 26"/>
                <a:gd name="T28" fmla="*/ 5 w 40"/>
                <a:gd name="T29" fmla="*/ 23 h 26"/>
                <a:gd name="T30" fmla="*/ 5 w 40"/>
                <a:gd name="T31" fmla="*/ 26 h 26"/>
                <a:gd name="T32" fmla="*/ 7 w 40"/>
                <a:gd name="T33" fmla="*/ 26 h 26"/>
                <a:gd name="T34" fmla="*/ 9 w 40"/>
                <a:gd name="T35"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26">
                  <a:moveTo>
                    <a:pt x="9" y="23"/>
                  </a:moveTo>
                  <a:lnTo>
                    <a:pt x="12" y="23"/>
                  </a:lnTo>
                  <a:lnTo>
                    <a:pt x="12" y="23"/>
                  </a:lnTo>
                  <a:lnTo>
                    <a:pt x="40" y="26"/>
                  </a:lnTo>
                  <a:lnTo>
                    <a:pt x="40" y="0"/>
                  </a:lnTo>
                  <a:lnTo>
                    <a:pt x="40" y="0"/>
                  </a:lnTo>
                  <a:lnTo>
                    <a:pt x="16" y="0"/>
                  </a:lnTo>
                  <a:lnTo>
                    <a:pt x="14" y="0"/>
                  </a:lnTo>
                  <a:lnTo>
                    <a:pt x="12" y="0"/>
                  </a:lnTo>
                  <a:lnTo>
                    <a:pt x="9" y="0"/>
                  </a:lnTo>
                  <a:lnTo>
                    <a:pt x="9" y="2"/>
                  </a:lnTo>
                  <a:lnTo>
                    <a:pt x="12" y="4"/>
                  </a:lnTo>
                  <a:lnTo>
                    <a:pt x="5" y="11"/>
                  </a:lnTo>
                  <a:lnTo>
                    <a:pt x="0" y="21"/>
                  </a:lnTo>
                  <a:lnTo>
                    <a:pt x="5" y="23"/>
                  </a:lnTo>
                  <a:lnTo>
                    <a:pt x="5" y="26"/>
                  </a:lnTo>
                  <a:lnTo>
                    <a:pt x="7" y="26"/>
                  </a:lnTo>
                  <a:lnTo>
                    <a:pt x="9" y="2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65" name="Freeform 969"/>
            <p:cNvSpPr>
              <a:spLocks/>
            </p:cNvSpPr>
            <p:nvPr/>
          </p:nvSpPr>
          <p:spPr bwMode="auto">
            <a:xfrm>
              <a:off x="6150489" y="4402890"/>
              <a:ext cx="126871" cy="150456"/>
            </a:xfrm>
            <a:custGeom>
              <a:avLst/>
              <a:gdLst>
                <a:gd name="T0" fmla="*/ 26 w 156"/>
                <a:gd name="T1" fmla="*/ 178 h 185"/>
                <a:gd name="T2" fmla="*/ 33 w 156"/>
                <a:gd name="T3" fmla="*/ 170 h 185"/>
                <a:gd name="T4" fmla="*/ 41 w 156"/>
                <a:gd name="T5" fmla="*/ 173 h 185"/>
                <a:gd name="T6" fmla="*/ 43 w 156"/>
                <a:gd name="T7" fmla="*/ 178 h 185"/>
                <a:gd name="T8" fmla="*/ 48 w 156"/>
                <a:gd name="T9" fmla="*/ 180 h 185"/>
                <a:gd name="T10" fmla="*/ 55 w 156"/>
                <a:gd name="T11" fmla="*/ 173 h 185"/>
                <a:gd name="T12" fmla="*/ 64 w 156"/>
                <a:gd name="T13" fmla="*/ 168 h 185"/>
                <a:gd name="T14" fmla="*/ 67 w 156"/>
                <a:gd name="T15" fmla="*/ 173 h 185"/>
                <a:gd name="T16" fmla="*/ 74 w 156"/>
                <a:gd name="T17" fmla="*/ 180 h 185"/>
                <a:gd name="T18" fmla="*/ 90 w 156"/>
                <a:gd name="T19" fmla="*/ 166 h 185"/>
                <a:gd name="T20" fmla="*/ 97 w 156"/>
                <a:gd name="T21" fmla="*/ 161 h 185"/>
                <a:gd name="T22" fmla="*/ 102 w 156"/>
                <a:gd name="T23" fmla="*/ 144 h 185"/>
                <a:gd name="T24" fmla="*/ 102 w 156"/>
                <a:gd name="T25" fmla="*/ 128 h 185"/>
                <a:gd name="T26" fmla="*/ 109 w 156"/>
                <a:gd name="T27" fmla="*/ 111 h 185"/>
                <a:gd name="T28" fmla="*/ 121 w 156"/>
                <a:gd name="T29" fmla="*/ 104 h 185"/>
                <a:gd name="T30" fmla="*/ 135 w 156"/>
                <a:gd name="T31" fmla="*/ 90 h 185"/>
                <a:gd name="T32" fmla="*/ 140 w 156"/>
                <a:gd name="T33" fmla="*/ 76 h 185"/>
                <a:gd name="T34" fmla="*/ 140 w 156"/>
                <a:gd name="T35" fmla="*/ 62 h 185"/>
                <a:gd name="T36" fmla="*/ 145 w 156"/>
                <a:gd name="T37" fmla="*/ 50 h 185"/>
                <a:gd name="T38" fmla="*/ 145 w 156"/>
                <a:gd name="T39" fmla="*/ 33 h 185"/>
                <a:gd name="T40" fmla="*/ 156 w 156"/>
                <a:gd name="T41" fmla="*/ 17 h 185"/>
                <a:gd name="T42" fmla="*/ 154 w 156"/>
                <a:gd name="T43" fmla="*/ 2 h 185"/>
                <a:gd name="T44" fmla="*/ 147 w 156"/>
                <a:gd name="T45" fmla="*/ 2 h 185"/>
                <a:gd name="T46" fmla="*/ 140 w 156"/>
                <a:gd name="T47" fmla="*/ 0 h 185"/>
                <a:gd name="T48" fmla="*/ 126 w 156"/>
                <a:gd name="T49" fmla="*/ 5 h 185"/>
                <a:gd name="T50" fmla="*/ 116 w 156"/>
                <a:gd name="T51" fmla="*/ 14 h 185"/>
                <a:gd name="T52" fmla="*/ 102 w 156"/>
                <a:gd name="T53" fmla="*/ 36 h 185"/>
                <a:gd name="T54" fmla="*/ 102 w 156"/>
                <a:gd name="T55" fmla="*/ 43 h 185"/>
                <a:gd name="T56" fmla="*/ 97 w 156"/>
                <a:gd name="T57" fmla="*/ 43 h 185"/>
                <a:gd name="T58" fmla="*/ 90 w 156"/>
                <a:gd name="T59" fmla="*/ 40 h 185"/>
                <a:gd name="T60" fmla="*/ 85 w 156"/>
                <a:gd name="T61" fmla="*/ 38 h 185"/>
                <a:gd name="T62" fmla="*/ 81 w 156"/>
                <a:gd name="T63" fmla="*/ 38 h 185"/>
                <a:gd name="T64" fmla="*/ 74 w 156"/>
                <a:gd name="T65" fmla="*/ 36 h 185"/>
                <a:gd name="T66" fmla="*/ 69 w 156"/>
                <a:gd name="T67" fmla="*/ 36 h 185"/>
                <a:gd name="T68" fmla="*/ 43 w 156"/>
                <a:gd name="T69" fmla="*/ 45 h 185"/>
                <a:gd name="T70" fmla="*/ 43 w 156"/>
                <a:gd name="T71" fmla="*/ 55 h 185"/>
                <a:gd name="T72" fmla="*/ 50 w 156"/>
                <a:gd name="T73" fmla="*/ 55 h 185"/>
                <a:gd name="T74" fmla="*/ 67 w 156"/>
                <a:gd name="T75" fmla="*/ 52 h 185"/>
                <a:gd name="T76" fmla="*/ 67 w 156"/>
                <a:gd name="T77" fmla="*/ 62 h 185"/>
                <a:gd name="T78" fmla="*/ 64 w 156"/>
                <a:gd name="T79" fmla="*/ 69 h 185"/>
                <a:gd name="T80" fmla="*/ 62 w 156"/>
                <a:gd name="T81" fmla="*/ 76 h 185"/>
                <a:gd name="T82" fmla="*/ 59 w 156"/>
                <a:gd name="T83" fmla="*/ 81 h 185"/>
                <a:gd name="T84" fmla="*/ 59 w 156"/>
                <a:gd name="T85" fmla="*/ 83 h 185"/>
                <a:gd name="T86" fmla="*/ 62 w 156"/>
                <a:gd name="T87" fmla="*/ 88 h 185"/>
                <a:gd name="T88" fmla="*/ 69 w 156"/>
                <a:gd name="T89" fmla="*/ 95 h 185"/>
                <a:gd name="T90" fmla="*/ 62 w 156"/>
                <a:gd name="T91" fmla="*/ 123 h 185"/>
                <a:gd name="T92" fmla="*/ 59 w 156"/>
                <a:gd name="T93" fmla="*/ 130 h 185"/>
                <a:gd name="T94" fmla="*/ 50 w 156"/>
                <a:gd name="T95" fmla="*/ 126 h 185"/>
                <a:gd name="T96" fmla="*/ 41 w 156"/>
                <a:gd name="T97" fmla="*/ 128 h 185"/>
                <a:gd name="T98" fmla="*/ 31 w 156"/>
                <a:gd name="T99" fmla="*/ 116 h 185"/>
                <a:gd name="T100" fmla="*/ 29 w 156"/>
                <a:gd name="T101" fmla="*/ 128 h 185"/>
                <a:gd name="T102" fmla="*/ 17 w 156"/>
                <a:gd name="T103" fmla="*/ 130 h 185"/>
                <a:gd name="T104" fmla="*/ 7 w 156"/>
                <a:gd name="T105" fmla="*/ 130 h 185"/>
                <a:gd name="T106" fmla="*/ 7 w 156"/>
                <a:gd name="T107" fmla="*/ 137 h 185"/>
                <a:gd name="T108" fmla="*/ 15 w 156"/>
                <a:gd name="T109" fmla="*/ 137 h 185"/>
                <a:gd name="T110" fmla="*/ 19 w 156"/>
                <a:gd name="T111" fmla="*/ 154 h 185"/>
                <a:gd name="T112" fmla="*/ 10 w 156"/>
                <a:gd name="T113" fmla="*/ 152 h 185"/>
                <a:gd name="T114" fmla="*/ 5 w 156"/>
                <a:gd name="T115" fmla="*/ 156 h 185"/>
                <a:gd name="T116" fmla="*/ 7 w 156"/>
                <a:gd name="T117" fmla="*/ 166 h 185"/>
                <a:gd name="T118" fmla="*/ 17 w 156"/>
                <a:gd name="T119" fmla="*/ 178 h 185"/>
                <a:gd name="T120" fmla="*/ 19 w 156"/>
                <a:gd name="T121" fmla="*/ 18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6" h="185">
                  <a:moveTo>
                    <a:pt x="22" y="178"/>
                  </a:moveTo>
                  <a:lnTo>
                    <a:pt x="24" y="178"/>
                  </a:lnTo>
                  <a:lnTo>
                    <a:pt x="26" y="178"/>
                  </a:lnTo>
                  <a:lnTo>
                    <a:pt x="29" y="173"/>
                  </a:lnTo>
                  <a:lnTo>
                    <a:pt x="31" y="173"/>
                  </a:lnTo>
                  <a:lnTo>
                    <a:pt x="33" y="170"/>
                  </a:lnTo>
                  <a:lnTo>
                    <a:pt x="36" y="170"/>
                  </a:lnTo>
                  <a:lnTo>
                    <a:pt x="38" y="170"/>
                  </a:lnTo>
                  <a:lnTo>
                    <a:pt x="41" y="173"/>
                  </a:lnTo>
                  <a:lnTo>
                    <a:pt x="41" y="178"/>
                  </a:lnTo>
                  <a:lnTo>
                    <a:pt x="41" y="178"/>
                  </a:lnTo>
                  <a:lnTo>
                    <a:pt x="43" y="178"/>
                  </a:lnTo>
                  <a:lnTo>
                    <a:pt x="45" y="175"/>
                  </a:lnTo>
                  <a:lnTo>
                    <a:pt x="48" y="178"/>
                  </a:lnTo>
                  <a:lnTo>
                    <a:pt x="48" y="180"/>
                  </a:lnTo>
                  <a:lnTo>
                    <a:pt x="52" y="180"/>
                  </a:lnTo>
                  <a:lnTo>
                    <a:pt x="55" y="178"/>
                  </a:lnTo>
                  <a:lnTo>
                    <a:pt x="55" y="173"/>
                  </a:lnTo>
                  <a:lnTo>
                    <a:pt x="57" y="173"/>
                  </a:lnTo>
                  <a:lnTo>
                    <a:pt x="59" y="173"/>
                  </a:lnTo>
                  <a:lnTo>
                    <a:pt x="64" y="168"/>
                  </a:lnTo>
                  <a:lnTo>
                    <a:pt x="69" y="168"/>
                  </a:lnTo>
                  <a:lnTo>
                    <a:pt x="69" y="168"/>
                  </a:lnTo>
                  <a:lnTo>
                    <a:pt x="67" y="173"/>
                  </a:lnTo>
                  <a:lnTo>
                    <a:pt x="69" y="175"/>
                  </a:lnTo>
                  <a:lnTo>
                    <a:pt x="69" y="178"/>
                  </a:lnTo>
                  <a:lnTo>
                    <a:pt x="74" y="180"/>
                  </a:lnTo>
                  <a:lnTo>
                    <a:pt x="78" y="178"/>
                  </a:lnTo>
                  <a:lnTo>
                    <a:pt x="81" y="175"/>
                  </a:lnTo>
                  <a:lnTo>
                    <a:pt x="90" y="166"/>
                  </a:lnTo>
                  <a:lnTo>
                    <a:pt x="93" y="163"/>
                  </a:lnTo>
                  <a:lnTo>
                    <a:pt x="95" y="161"/>
                  </a:lnTo>
                  <a:lnTo>
                    <a:pt x="97" y="161"/>
                  </a:lnTo>
                  <a:lnTo>
                    <a:pt x="102" y="154"/>
                  </a:lnTo>
                  <a:lnTo>
                    <a:pt x="102" y="152"/>
                  </a:lnTo>
                  <a:lnTo>
                    <a:pt x="102" y="144"/>
                  </a:lnTo>
                  <a:lnTo>
                    <a:pt x="104" y="135"/>
                  </a:lnTo>
                  <a:lnTo>
                    <a:pt x="102" y="133"/>
                  </a:lnTo>
                  <a:lnTo>
                    <a:pt x="102" y="128"/>
                  </a:lnTo>
                  <a:lnTo>
                    <a:pt x="104" y="123"/>
                  </a:lnTo>
                  <a:lnTo>
                    <a:pt x="109" y="116"/>
                  </a:lnTo>
                  <a:lnTo>
                    <a:pt x="109" y="111"/>
                  </a:lnTo>
                  <a:lnTo>
                    <a:pt x="114" y="107"/>
                  </a:lnTo>
                  <a:lnTo>
                    <a:pt x="119" y="104"/>
                  </a:lnTo>
                  <a:lnTo>
                    <a:pt x="121" y="104"/>
                  </a:lnTo>
                  <a:lnTo>
                    <a:pt x="126" y="102"/>
                  </a:lnTo>
                  <a:lnTo>
                    <a:pt x="128" y="99"/>
                  </a:lnTo>
                  <a:lnTo>
                    <a:pt x="135" y="90"/>
                  </a:lnTo>
                  <a:lnTo>
                    <a:pt x="135" y="83"/>
                  </a:lnTo>
                  <a:lnTo>
                    <a:pt x="137" y="76"/>
                  </a:lnTo>
                  <a:lnTo>
                    <a:pt x="140" y="76"/>
                  </a:lnTo>
                  <a:lnTo>
                    <a:pt x="140" y="69"/>
                  </a:lnTo>
                  <a:lnTo>
                    <a:pt x="140" y="69"/>
                  </a:lnTo>
                  <a:lnTo>
                    <a:pt x="140" y="62"/>
                  </a:lnTo>
                  <a:lnTo>
                    <a:pt x="140" y="59"/>
                  </a:lnTo>
                  <a:lnTo>
                    <a:pt x="140" y="55"/>
                  </a:lnTo>
                  <a:lnTo>
                    <a:pt x="145" y="50"/>
                  </a:lnTo>
                  <a:lnTo>
                    <a:pt x="145" y="45"/>
                  </a:lnTo>
                  <a:lnTo>
                    <a:pt x="145" y="40"/>
                  </a:lnTo>
                  <a:lnTo>
                    <a:pt x="145" y="33"/>
                  </a:lnTo>
                  <a:lnTo>
                    <a:pt x="152" y="21"/>
                  </a:lnTo>
                  <a:lnTo>
                    <a:pt x="154" y="19"/>
                  </a:lnTo>
                  <a:lnTo>
                    <a:pt x="156" y="17"/>
                  </a:lnTo>
                  <a:lnTo>
                    <a:pt x="156" y="10"/>
                  </a:lnTo>
                  <a:lnTo>
                    <a:pt x="154" y="5"/>
                  </a:lnTo>
                  <a:lnTo>
                    <a:pt x="154" y="2"/>
                  </a:lnTo>
                  <a:lnTo>
                    <a:pt x="152" y="5"/>
                  </a:lnTo>
                  <a:lnTo>
                    <a:pt x="152" y="5"/>
                  </a:lnTo>
                  <a:lnTo>
                    <a:pt x="147" y="2"/>
                  </a:lnTo>
                  <a:lnTo>
                    <a:pt x="145" y="0"/>
                  </a:lnTo>
                  <a:lnTo>
                    <a:pt x="142" y="0"/>
                  </a:lnTo>
                  <a:lnTo>
                    <a:pt x="140" y="0"/>
                  </a:lnTo>
                  <a:lnTo>
                    <a:pt x="137" y="2"/>
                  </a:lnTo>
                  <a:lnTo>
                    <a:pt x="135" y="2"/>
                  </a:lnTo>
                  <a:lnTo>
                    <a:pt x="126" y="5"/>
                  </a:lnTo>
                  <a:lnTo>
                    <a:pt x="123" y="7"/>
                  </a:lnTo>
                  <a:lnTo>
                    <a:pt x="121" y="10"/>
                  </a:lnTo>
                  <a:lnTo>
                    <a:pt x="116" y="14"/>
                  </a:lnTo>
                  <a:lnTo>
                    <a:pt x="107" y="31"/>
                  </a:lnTo>
                  <a:lnTo>
                    <a:pt x="104" y="33"/>
                  </a:lnTo>
                  <a:lnTo>
                    <a:pt x="102" y="36"/>
                  </a:lnTo>
                  <a:lnTo>
                    <a:pt x="102" y="38"/>
                  </a:lnTo>
                  <a:lnTo>
                    <a:pt x="104" y="40"/>
                  </a:lnTo>
                  <a:lnTo>
                    <a:pt x="102" y="43"/>
                  </a:lnTo>
                  <a:lnTo>
                    <a:pt x="100" y="43"/>
                  </a:lnTo>
                  <a:lnTo>
                    <a:pt x="100" y="43"/>
                  </a:lnTo>
                  <a:lnTo>
                    <a:pt x="97" y="43"/>
                  </a:lnTo>
                  <a:lnTo>
                    <a:pt x="97" y="43"/>
                  </a:lnTo>
                  <a:lnTo>
                    <a:pt x="95" y="40"/>
                  </a:lnTo>
                  <a:lnTo>
                    <a:pt x="90" y="40"/>
                  </a:lnTo>
                  <a:lnTo>
                    <a:pt x="88" y="40"/>
                  </a:lnTo>
                  <a:lnTo>
                    <a:pt x="85" y="40"/>
                  </a:lnTo>
                  <a:lnTo>
                    <a:pt x="85" y="38"/>
                  </a:lnTo>
                  <a:lnTo>
                    <a:pt x="83" y="40"/>
                  </a:lnTo>
                  <a:lnTo>
                    <a:pt x="81" y="40"/>
                  </a:lnTo>
                  <a:lnTo>
                    <a:pt x="81" y="38"/>
                  </a:lnTo>
                  <a:lnTo>
                    <a:pt x="78" y="38"/>
                  </a:lnTo>
                  <a:lnTo>
                    <a:pt x="76" y="38"/>
                  </a:lnTo>
                  <a:lnTo>
                    <a:pt x="74" y="36"/>
                  </a:lnTo>
                  <a:lnTo>
                    <a:pt x="71" y="36"/>
                  </a:lnTo>
                  <a:lnTo>
                    <a:pt x="71" y="38"/>
                  </a:lnTo>
                  <a:lnTo>
                    <a:pt x="69" y="36"/>
                  </a:lnTo>
                  <a:lnTo>
                    <a:pt x="43" y="36"/>
                  </a:lnTo>
                  <a:lnTo>
                    <a:pt x="43" y="40"/>
                  </a:lnTo>
                  <a:lnTo>
                    <a:pt x="43" y="45"/>
                  </a:lnTo>
                  <a:lnTo>
                    <a:pt x="43" y="50"/>
                  </a:lnTo>
                  <a:lnTo>
                    <a:pt x="43" y="52"/>
                  </a:lnTo>
                  <a:lnTo>
                    <a:pt x="43" y="55"/>
                  </a:lnTo>
                  <a:lnTo>
                    <a:pt x="45" y="57"/>
                  </a:lnTo>
                  <a:lnTo>
                    <a:pt x="48" y="55"/>
                  </a:lnTo>
                  <a:lnTo>
                    <a:pt x="50" y="55"/>
                  </a:lnTo>
                  <a:lnTo>
                    <a:pt x="55" y="55"/>
                  </a:lnTo>
                  <a:lnTo>
                    <a:pt x="59" y="52"/>
                  </a:lnTo>
                  <a:lnTo>
                    <a:pt x="67" y="52"/>
                  </a:lnTo>
                  <a:lnTo>
                    <a:pt x="69" y="55"/>
                  </a:lnTo>
                  <a:lnTo>
                    <a:pt x="69" y="59"/>
                  </a:lnTo>
                  <a:lnTo>
                    <a:pt x="67" y="62"/>
                  </a:lnTo>
                  <a:lnTo>
                    <a:pt x="69" y="64"/>
                  </a:lnTo>
                  <a:lnTo>
                    <a:pt x="69" y="69"/>
                  </a:lnTo>
                  <a:lnTo>
                    <a:pt x="64" y="69"/>
                  </a:lnTo>
                  <a:lnTo>
                    <a:pt x="59" y="71"/>
                  </a:lnTo>
                  <a:lnTo>
                    <a:pt x="59" y="73"/>
                  </a:lnTo>
                  <a:lnTo>
                    <a:pt x="62" y="76"/>
                  </a:lnTo>
                  <a:lnTo>
                    <a:pt x="62" y="78"/>
                  </a:lnTo>
                  <a:lnTo>
                    <a:pt x="62" y="78"/>
                  </a:lnTo>
                  <a:lnTo>
                    <a:pt x="59" y="81"/>
                  </a:lnTo>
                  <a:lnTo>
                    <a:pt x="57" y="81"/>
                  </a:lnTo>
                  <a:lnTo>
                    <a:pt x="57" y="83"/>
                  </a:lnTo>
                  <a:lnTo>
                    <a:pt x="59" y="83"/>
                  </a:lnTo>
                  <a:lnTo>
                    <a:pt x="59" y="85"/>
                  </a:lnTo>
                  <a:lnTo>
                    <a:pt x="62" y="88"/>
                  </a:lnTo>
                  <a:lnTo>
                    <a:pt x="62" y="88"/>
                  </a:lnTo>
                  <a:lnTo>
                    <a:pt x="67" y="92"/>
                  </a:lnTo>
                  <a:lnTo>
                    <a:pt x="67" y="95"/>
                  </a:lnTo>
                  <a:lnTo>
                    <a:pt x="69" y="95"/>
                  </a:lnTo>
                  <a:lnTo>
                    <a:pt x="69" y="99"/>
                  </a:lnTo>
                  <a:lnTo>
                    <a:pt x="67" y="109"/>
                  </a:lnTo>
                  <a:lnTo>
                    <a:pt x="62" y="123"/>
                  </a:lnTo>
                  <a:lnTo>
                    <a:pt x="62" y="126"/>
                  </a:lnTo>
                  <a:lnTo>
                    <a:pt x="62" y="130"/>
                  </a:lnTo>
                  <a:lnTo>
                    <a:pt x="59" y="130"/>
                  </a:lnTo>
                  <a:lnTo>
                    <a:pt x="59" y="128"/>
                  </a:lnTo>
                  <a:lnTo>
                    <a:pt x="55" y="126"/>
                  </a:lnTo>
                  <a:lnTo>
                    <a:pt x="50" y="126"/>
                  </a:lnTo>
                  <a:lnTo>
                    <a:pt x="48" y="128"/>
                  </a:lnTo>
                  <a:lnTo>
                    <a:pt x="45" y="128"/>
                  </a:lnTo>
                  <a:lnTo>
                    <a:pt x="41" y="128"/>
                  </a:lnTo>
                  <a:lnTo>
                    <a:pt x="38" y="126"/>
                  </a:lnTo>
                  <a:lnTo>
                    <a:pt x="36" y="116"/>
                  </a:lnTo>
                  <a:lnTo>
                    <a:pt x="31" y="116"/>
                  </a:lnTo>
                  <a:lnTo>
                    <a:pt x="29" y="118"/>
                  </a:lnTo>
                  <a:lnTo>
                    <a:pt x="31" y="123"/>
                  </a:lnTo>
                  <a:lnTo>
                    <a:pt x="29" y="128"/>
                  </a:lnTo>
                  <a:lnTo>
                    <a:pt x="22" y="128"/>
                  </a:lnTo>
                  <a:lnTo>
                    <a:pt x="19" y="128"/>
                  </a:lnTo>
                  <a:lnTo>
                    <a:pt x="17" y="130"/>
                  </a:lnTo>
                  <a:lnTo>
                    <a:pt x="17" y="130"/>
                  </a:lnTo>
                  <a:lnTo>
                    <a:pt x="12" y="128"/>
                  </a:lnTo>
                  <a:lnTo>
                    <a:pt x="7" y="130"/>
                  </a:lnTo>
                  <a:lnTo>
                    <a:pt x="5" y="133"/>
                  </a:lnTo>
                  <a:lnTo>
                    <a:pt x="7" y="135"/>
                  </a:lnTo>
                  <a:lnTo>
                    <a:pt x="7" y="137"/>
                  </a:lnTo>
                  <a:lnTo>
                    <a:pt x="10" y="137"/>
                  </a:lnTo>
                  <a:lnTo>
                    <a:pt x="12" y="137"/>
                  </a:lnTo>
                  <a:lnTo>
                    <a:pt x="15" y="137"/>
                  </a:lnTo>
                  <a:lnTo>
                    <a:pt x="19" y="140"/>
                  </a:lnTo>
                  <a:lnTo>
                    <a:pt x="19" y="152"/>
                  </a:lnTo>
                  <a:lnTo>
                    <a:pt x="19" y="154"/>
                  </a:lnTo>
                  <a:lnTo>
                    <a:pt x="12" y="149"/>
                  </a:lnTo>
                  <a:lnTo>
                    <a:pt x="12" y="149"/>
                  </a:lnTo>
                  <a:lnTo>
                    <a:pt x="10" y="152"/>
                  </a:lnTo>
                  <a:lnTo>
                    <a:pt x="7" y="152"/>
                  </a:lnTo>
                  <a:lnTo>
                    <a:pt x="5" y="154"/>
                  </a:lnTo>
                  <a:lnTo>
                    <a:pt x="5" y="156"/>
                  </a:lnTo>
                  <a:lnTo>
                    <a:pt x="0" y="161"/>
                  </a:lnTo>
                  <a:lnTo>
                    <a:pt x="5" y="163"/>
                  </a:lnTo>
                  <a:lnTo>
                    <a:pt x="7" y="166"/>
                  </a:lnTo>
                  <a:lnTo>
                    <a:pt x="12" y="170"/>
                  </a:lnTo>
                  <a:lnTo>
                    <a:pt x="12" y="175"/>
                  </a:lnTo>
                  <a:lnTo>
                    <a:pt x="17" y="178"/>
                  </a:lnTo>
                  <a:lnTo>
                    <a:pt x="17" y="182"/>
                  </a:lnTo>
                  <a:lnTo>
                    <a:pt x="19" y="185"/>
                  </a:lnTo>
                  <a:lnTo>
                    <a:pt x="19" y="182"/>
                  </a:lnTo>
                  <a:lnTo>
                    <a:pt x="22" y="17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66" name="Freeform 970"/>
            <p:cNvSpPr>
              <a:spLocks/>
            </p:cNvSpPr>
            <p:nvPr/>
          </p:nvSpPr>
          <p:spPr bwMode="auto">
            <a:xfrm>
              <a:off x="6165941" y="4541147"/>
              <a:ext cx="17892" cy="23585"/>
            </a:xfrm>
            <a:custGeom>
              <a:avLst/>
              <a:gdLst>
                <a:gd name="T0" fmla="*/ 10 w 22"/>
                <a:gd name="T1" fmla="*/ 27 h 29"/>
                <a:gd name="T2" fmla="*/ 12 w 22"/>
                <a:gd name="T3" fmla="*/ 24 h 29"/>
                <a:gd name="T4" fmla="*/ 12 w 22"/>
                <a:gd name="T5" fmla="*/ 17 h 29"/>
                <a:gd name="T6" fmla="*/ 12 w 22"/>
                <a:gd name="T7" fmla="*/ 15 h 29"/>
                <a:gd name="T8" fmla="*/ 17 w 22"/>
                <a:gd name="T9" fmla="*/ 10 h 29"/>
                <a:gd name="T10" fmla="*/ 22 w 22"/>
                <a:gd name="T11" fmla="*/ 8 h 29"/>
                <a:gd name="T12" fmla="*/ 22 w 22"/>
                <a:gd name="T13" fmla="*/ 3 h 29"/>
                <a:gd name="T14" fmla="*/ 19 w 22"/>
                <a:gd name="T15" fmla="*/ 0 h 29"/>
                <a:gd name="T16" fmla="*/ 17 w 22"/>
                <a:gd name="T17" fmla="*/ 0 h 29"/>
                <a:gd name="T18" fmla="*/ 14 w 22"/>
                <a:gd name="T19" fmla="*/ 0 h 29"/>
                <a:gd name="T20" fmla="*/ 12 w 22"/>
                <a:gd name="T21" fmla="*/ 3 h 29"/>
                <a:gd name="T22" fmla="*/ 10 w 22"/>
                <a:gd name="T23" fmla="*/ 3 h 29"/>
                <a:gd name="T24" fmla="*/ 7 w 22"/>
                <a:gd name="T25" fmla="*/ 8 h 29"/>
                <a:gd name="T26" fmla="*/ 5 w 22"/>
                <a:gd name="T27" fmla="*/ 8 h 29"/>
                <a:gd name="T28" fmla="*/ 3 w 22"/>
                <a:gd name="T29" fmla="*/ 8 h 29"/>
                <a:gd name="T30" fmla="*/ 0 w 22"/>
                <a:gd name="T31" fmla="*/ 12 h 29"/>
                <a:gd name="T32" fmla="*/ 0 w 22"/>
                <a:gd name="T33" fmla="*/ 15 h 29"/>
                <a:gd name="T34" fmla="*/ 3 w 22"/>
                <a:gd name="T35" fmla="*/ 17 h 29"/>
                <a:gd name="T36" fmla="*/ 3 w 22"/>
                <a:gd name="T37" fmla="*/ 22 h 29"/>
                <a:gd name="T38" fmla="*/ 0 w 22"/>
                <a:gd name="T39" fmla="*/ 27 h 29"/>
                <a:gd name="T40" fmla="*/ 3 w 22"/>
                <a:gd name="T41" fmla="*/ 29 h 29"/>
                <a:gd name="T42" fmla="*/ 5 w 22"/>
                <a:gd name="T43" fmla="*/ 27 h 29"/>
                <a:gd name="T44" fmla="*/ 10 w 22"/>
                <a:gd name="T45"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29">
                  <a:moveTo>
                    <a:pt x="10" y="27"/>
                  </a:moveTo>
                  <a:lnTo>
                    <a:pt x="12" y="24"/>
                  </a:lnTo>
                  <a:lnTo>
                    <a:pt x="12" y="17"/>
                  </a:lnTo>
                  <a:lnTo>
                    <a:pt x="12" y="15"/>
                  </a:lnTo>
                  <a:lnTo>
                    <a:pt x="17" y="10"/>
                  </a:lnTo>
                  <a:lnTo>
                    <a:pt x="22" y="8"/>
                  </a:lnTo>
                  <a:lnTo>
                    <a:pt x="22" y="3"/>
                  </a:lnTo>
                  <a:lnTo>
                    <a:pt x="19" y="0"/>
                  </a:lnTo>
                  <a:lnTo>
                    <a:pt x="17" y="0"/>
                  </a:lnTo>
                  <a:lnTo>
                    <a:pt x="14" y="0"/>
                  </a:lnTo>
                  <a:lnTo>
                    <a:pt x="12" y="3"/>
                  </a:lnTo>
                  <a:lnTo>
                    <a:pt x="10" y="3"/>
                  </a:lnTo>
                  <a:lnTo>
                    <a:pt x="7" y="8"/>
                  </a:lnTo>
                  <a:lnTo>
                    <a:pt x="5" y="8"/>
                  </a:lnTo>
                  <a:lnTo>
                    <a:pt x="3" y="8"/>
                  </a:lnTo>
                  <a:lnTo>
                    <a:pt x="0" y="12"/>
                  </a:lnTo>
                  <a:lnTo>
                    <a:pt x="0" y="15"/>
                  </a:lnTo>
                  <a:lnTo>
                    <a:pt x="3" y="17"/>
                  </a:lnTo>
                  <a:lnTo>
                    <a:pt x="3" y="22"/>
                  </a:lnTo>
                  <a:lnTo>
                    <a:pt x="0" y="27"/>
                  </a:lnTo>
                  <a:lnTo>
                    <a:pt x="3" y="29"/>
                  </a:lnTo>
                  <a:lnTo>
                    <a:pt x="5" y="27"/>
                  </a:lnTo>
                  <a:lnTo>
                    <a:pt x="10" y="2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67" name="Freeform 971"/>
            <p:cNvSpPr>
              <a:spLocks/>
            </p:cNvSpPr>
            <p:nvPr/>
          </p:nvSpPr>
          <p:spPr bwMode="auto">
            <a:xfrm>
              <a:off x="6453026" y="4481777"/>
              <a:ext cx="184613" cy="190305"/>
            </a:xfrm>
            <a:custGeom>
              <a:avLst/>
              <a:gdLst>
                <a:gd name="T0" fmla="*/ 175 w 227"/>
                <a:gd name="T1" fmla="*/ 52 h 234"/>
                <a:gd name="T2" fmla="*/ 89 w 227"/>
                <a:gd name="T3" fmla="*/ 0 h 234"/>
                <a:gd name="T4" fmla="*/ 30 w 227"/>
                <a:gd name="T5" fmla="*/ 2 h 234"/>
                <a:gd name="T6" fmla="*/ 26 w 227"/>
                <a:gd name="T7" fmla="*/ 7 h 234"/>
                <a:gd name="T8" fmla="*/ 30 w 227"/>
                <a:gd name="T9" fmla="*/ 14 h 234"/>
                <a:gd name="T10" fmla="*/ 35 w 227"/>
                <a:gd name="T11" fmla="*/ 26 h 234"/>
                <a:gd name="T12" fmla="*/ 30 w 227"/>
                <a:gd name="T13" fmla="*/ 33 h 234"/>
                <a:gd name="T14" fmla="*/ 26 w 227"/>
                <a:gd name="T15" fmla="*/ 33 h 234"/>
                <a:gd name="T16" fmla="*/ 28 w 227"/>
                <a:gd name="T17" fmla="*/ 40 h 234"/>
                <a:gd name="T18" fmla="*/ 33 w 227"/>
                <a:gd name="T19" fmla="*/ 45 h 234"/>
                <a:gd name="T20" fmla="*/ 30 w 227"/>
                <a:gd name="T21" fmla="*/ 57 h 234"/>
                <a:gd name="T22" fmla="*/ 21 w 227"/>
                <a:gd name="T23" fmla="*/ 69 h 234"/>
                <a:gd name="T24" fmla="*/ 0 w 227"/>
                <a:gd name="T25" fmla="*/ 73 h 234"/>
                <a:gd name="T26" fmla="*/ 21 w 227"/>
                <a:gd name="T27" fmla="*/ 135 h 234"/>
                <a:gd name="T28" fmla="*/ 35 w 227"/>
                <a:gd name="T29" fmla="*/ 154 h 234"/>
                <a:gd name="T30" fmla="*/ 45 w 227"/>
                <a:gd name="T31" fmla="*/ 159 h 234"/>
                <a:gd name="T32" fmla="*/ 52 w 227"/>
                <a:gd name="T33" fmla="*/ 161 h 234"/>
                <a:gd name="T34" fmla="*/ 63 w 227"/>
                <a:gd name="T35" fmla="*/ 168 h 234"/>
                <a:gd name="T36" fmla="*/ 71 w 227"/>
                <a:gd name="T37" fmla="*/ 175 h 234"/>
                <a:gd name="T38" fmla="*/ 75 w 227"/>
                <a:gd name="T39" fmla="*/ 175 h 234"/>
                <a:gd name="T40" fmla="*/ 80 w 227"/>
                <a:gd name="T41" fmla="*/ 178 h 234"/>
                <a:gd name="T42" fmla="*/ 85 w 227"/>
                <a:gd name="T43" fmla="*/ 178 h 234"/>
                <a:gd name="T44" fmla="*/ 87 w 227"/>
                <a:gd name="T45" fmla="*/ 180 h 234"/>
                <a:gd name="T46" fmla="*/ 99 w 227"/>
                <a:gd name="T47" fmla="*/ 192 h 234"/>
                <a:gd name="T48" fmla="*/ 104 w 227"/>
                <a:gd name="T49" fmla="*/ 220 h 234"/>
                <a:gd name="T50" fmla="*/ 127 w 227"/>
                <a:gd name="T51" fmla="*/ 218 h 234"/>
                <a:gd name="T52" fmla="*/ 134 w 227"/>
                <a:gd name="T53" fmla="*/ 218 h 234"/>
                <a:gd name="T54" fmla="*/ 141 w 227"/>
                <a:gd name="T55" fmla="*/ 223 h 234"/>
                <a:gd name="T56" fmla="*/ 151 w 227"/>
                <a:gd name="T57" fmla="*/ 220 h 234"/>
                <a:gd name="T58" fmla="*/ 156 w 227"/>
                <a:gd name="T59" fmla="*/ 218 h 234"/>
                <a:gd name="T60" fmla="*/ 163 w 227"/>
                <a:gd name="T61" fmla="*/ 223 h 234"/>
                <a:gd name="T62" fmla="*/ 175 w 227"/>
                <a:gd name="T63" fmla="*/ 218 h 234"/>
                <a:gd name="T64" fmla="*/ 177 w 227"/>
                <a:gd name="T65" fmla="*/ 215 h 234"/>
                <a:gd name="T66" fmla="*/ 186 w 227"/>
                <a:gd name="T67" fmla="*/ 215 h 234"/>
                <a:gd name="T68" fmla="*/ 198 w 227"/>
                <a:gd name="T69" fmla="*/ 213 h 234"/>
                <a:gd name="T70" fmla="*/ 208 w 227"/>
                <a:gd name="T71" fmla="*/ 208 h 234"/>
                <a:gd name="T72" fmla="*/ 220 w 227"/>
                <a:gd name="T73" fmla="*/ 204 h 234"/>
                <a:gd name="T74" fmla="*/ 227 w 227"/>
                <a:gd name="T75" fmla="*/ 199 h 234"/>
                <a:gd name="T76" fmla="*/ 227 w 227"/>
                <a:gd name="T77" fmla="*/ 197 h 234"/>
                <a:gd name="T78" fmla="*/ 210 w 227"/>
                <a:gd name="T79" fmla="*/ 185 h 234"/>
                <a:gd name="T80" fmla="*/ 208 w 227"/>
                <a:gd name="T81" fmla="*/ 173 h 234"/>
                <a:gd name="T82" fmla="*/ 205 w 227"/>
                <a:gd name="T83" fmla="*/ 163 h 234"/>
                <a:gd name="T84" fmla="*/ 203 w 227"/>
                <a:gd name="T85" fmla="*/ 156 h 234"/>
                <a:gd name="T86" fmla="*/ 205 w 227"/>
                <a:gd name="T87" fmla="*/ 144 h 234"/>
                <a:gd name="T88" fmla="*/ 203 w 227"/>
                <a:gd name="T89" fmla="*/ 128 h 234"/>
                <a:gd name="T90" fmla="*/ 208 w 227"/>
                <a:gd name="T91" fmla="*/ 126 h 234"/>
                <a:gd name="T92" fmla="*/ 198 w 227"/>
                <a:gd name="T93" fmla="*/ 114 h 234"/>
                <a:gd name="T94" fmla="*/ 196 w 227"/>
                <a:gd name="T95" fmla="*/ 95 h 234"/>
                <a:gd name="T96" fmla="*/ 203 w 227"/>
                <a:gd name="T97" fmla="*/ 76 h 234"/>
                <a:gd name="T98" fmla="*/ 177 w 227"/>
                <a:gd name="T99" fmla="*/ 5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7" h="234">
                  <a:moveTo>
                    <a:pt x="175" y="57"/>
                  </a:moveTo>
                  <a:lnTo>
                    <a:pt x="175" y="52"/>
                  </a:lnTo>
                  <a:lnTo>
                    <a:pt x="175" y="52"/>
                  </a:lnTo>
                  <a:lnTo>
                    <a:pt x="170" y="45"/>
                  </a:lnTo>
                  <a:lnTo>
                    <a:pt x="97" y="0"/>
                  </a:lnTo>
                  <a:lnTo>
                    <a:pt x="89" y="0"/>
                  </a:lnTo>
                  <a:lnTo>
                    <a:pt x="63" y="2"/>
                  </a:lnTo>
                  <a:lnTo>
                    <a:pt x="54" y="2"/>
                  </a:lnTo>
                  <a:lnTo>
                    <a:pt x="30" y="2"/>
                  </a:lnTo>
                  <a:lnTo>
                    <a:pt x="28" y="5"/>
                  </a:lnTo>
                  <a:lnTo>
                    <a:pt x="26" y="5"/>
                  </a:lnTo>
                  <a:lnTo>
                    <a:pt x="26" y="7"/>
                  </a:lnTo>
                  <a:lnTo>
                    <a:pt x="28" y="10"/>
                  </a:lnTo>
                  <a:lnTo>
                    <a:pt x="30" y="12"/>
                  </a:lnTo>
                  <a:lnTo>
                    <a:pt x="30" y="14"/>
                  </a:lnTo>
                  <a:lnTo>
                    <a:pt x="33" y="17"/>
                  </a:lnTo>
                  <a:lnTo>
                    <a:pt x="35" y="24"/>
                  </a:lnTo>
                  <a:lnTo>
                    <a:pt x="35" y="26"/>
                  </a:lnTo>
                  <a:lnTo>
                    <a:pt x="33" y="29"/>
                  </a:lnTo>
                  <a:lnTo>
                    <a:pt x="33" y="33"/>
                  </a:lnTo>
                  <a:lnTo>
                    <a:pt x="30" y="33"/>
                  </a:lnTo>
                  <a:lnTo>
                    <a:pt x="28" y="36"/>
                  </a:lnTo>
                  <a:lnTo>
                    <a:pt x="26" y="36"/>
                  </a:lnTo>
                  <a:lnTo>
                    <a:pt x="26" y="33"/>
                  </a:lnTo>
                  <a:lnTo>
                    <a:pt x="26" y="36"/>
                  </a:lnTo>
                  <a:lnTo>
                    <a:pt x="28" y="38"/>
                  </a:lnTo>
                  <a:lnTo>
                    <a:pt x="28" y="40"/>
                  </a:lnTo>
                  <a:lnTo>
                    <a:pt x="30" y="43"/>
                  </a:lnTo>
                  <a:lnTo>
                    <a:pt x="30" y="45"/>
                  </a:lnTo>
                  <a:lnTo>
                    <a:pt x="33" y="45"/>
                  </a:lnTo>
                  <a:lnTo>
                    <a:pt x="35" y="50"/>
                  </a:lnTo>
                  <a:lnTo>
                    <a:pt x="35" y="55"/>
                  </a:lnTo>
                  <a:lnTo>
                    <a:pt x="30" y="57"/>
                  </a:lnTo>
                  <a:lnTo>
                    <a:pt x="28" y="59"/>
                  </a:lnTo>
                  <a:lnTo>
                    <a:pt x="26" y="62"/>
                  </a:lnTo>
                  <a:lnTo>
                    <a:pt x="21" y="69"/>
                  </a:lnTo>
                  <a:lnTo>
                    <a:pt x="16" y="73"/>
                  </a:lnTo>
                  <a:lnTo>
                    <a:pt x="9" y="76"/>
                  </a:lnTo>
                  <a:lnTo>
                    <a:pt x="0" y="73"/>
                  </a:lnTo>
                  <a:lnTo>
                    <a:pt x="2" y="92"/>
                  </a:lnTo>
                  <a:lnTo>
                    <a:pt x="7" y="116"/>
                  </a:lnTo>
                  <a:lnTo>
                    <a:pt x="21" y="135"/>
                  </a:lnTo>
                  <a:lnTo>
                    <a:pt x="26" y="152"/>
                  </a:lnTo>
                  <a:lnTo>
                    <a:pt x="33" y="154"/>
                  </a:lnTo>
                  <a:lnTo>
                    <a:pt x="35" y="154"/>
                  </a:lnTo>
                  <a:lnTo>
                    <a:pt x="40" y="156"/>
                  </a:lnTo>
                  <a:lnTo>
                    <a:pt x="42" y="156"/>
                  </a:lnTo>
                  <a:lnTo>
                    <a:pt x="45" y="159"/>
                  </a:lnTo>
                  <a:lnTo>
                    <a:pt x="45" y="159"/>
                  </a:lnTo>
                  <a:lnTo>
                    <a:pt x="47" y="161"/>
                  </a:lnTo>
                  <a:lnTo>
                    <a:pt x="52" y="161"/>
                  </a:lnTo>
                  <a:lnTo>
                    <a:pt x="61" y="166"/>
                  </a:lnTo>
                  <a:lnTo>
                    <a:pt x="61" y="166"/>
                  </a:lnTo>
                  <a:lnTo>
                    <a:pt x="63" y="168"/>
                  </a:lnTo>
                  <a:lnTo>
                    <a:pt x="66" y="168"/>
                  </a:lnTo>
                  <a:lnTo>
                    <a:pt x="68" y="171"/>
                  </a:lnTo>
                  <a:lnTo>
                    <a:pt x="71" y="175"/>
                  </a:lnTo>
                  <a:lnTo>
                    <a:pt x="73" y="175"/>
                  </a:lnTo>
                  <a:lnTo>
                    <a:pt x="73" y="175"/>
                  </a:lnTo>
                  <a:lnTo>
                    <a:pt x="75" y="175"/>
                  </a:lnTo>
                  <a:lnTo>
                    <a:pt x="75" y="175"/>
                  </a:lnTo>
                  <a:lnTo>
                    <a:pt x="78" y="178"/>
                  </a:lnTo>
                  <a:lnTo>
                    <a:pt x="80" y="178"/>
                  </a:lnTo>
                  <a:lnTo>
                    <a:pt x="80" y="178"/>
                  </a:lnTo>
                  <a:lnTo>
                    <a:pt x="82" y="178"/>
                  </a:lnTo>
                  <a:lnTo>
                    <a:pt x="85" y="178"/>
                  </a:lnTo>
                  <a:lnTo>
                    <a:pt x="85" y="180"/>
                  </a:lnTo>
                  <a:lnTo>
                    <a:pt x="87" y="180"/>
                  </a:lnTo>
                  <a:lnTo>
                    <a:pt x="87" y="180"/>
                  </a:lnTo>
                  <a:lnTo>
                    <a:pt x="89" y="182"/>
                  </a:lnTo>
                  <a:lnTo>
                    <a:pt x="92" y="185"/>
                  </a:lnTo>
                  <a:lnTo>
                    <a:pt x="99" y="192"/>
                  </a:lnTo>
                  <a:lnTo>
                    <a:pt x="101" y="199"/>
                  </a:lnTo>
                  <a:lnTo>
                    <a:pt x="101" y="234"/>
                  </a:lnTo>
                  <a:lnTo>
                    <a:pt x="104" y="220"/>
                  </a:lnTo>
                  <a:lnTo>
                    <a:pt x="123" y="218"/>
                  </a:lnTo>
                  <a:lnTo>
                    <a:pt x="127" y="218"/>
                  </a:lnTo>
                  <a:lnTo>
                    <a:pt x="127" y="218"/>
                  </a:lnTo>
                  <a:lnTo>
                    <a:pt x="130" y="215"/>
                  </a:lnTo>
                  <a:lnTo>
                    <a:pt x="132" y="218"/>
                  </a:lnTo>
                  <a:lnTo>
                    <a:pt x="134" y="218"/>
                  </a:lnTo>
                  <a:lnTo>
                    <a:pt x="137" y="220"/>
                  </a:lnTo>
                  <a:lnTo>
                    <a:pt x="139" y="220"/>
                  </a:lnTo>
                  <a:lnTo>
                    <a:pt x="141" y="223"/>
                  </a:lnTo>
                  <a:lnTo>
                    <a:pt x="139" y="225"/>
                  </a:lnTo>
                  <a:lnTo>
                    <a:pt x="146" y="223"/>
                  </a:lnTo>
                  <a:lnTo>
                    <a:pt x="151" y="220"/>
                  </a:lnTo>
                  <a:lnTo>
                    <a:pt x="153" y="220"/>
                  </a:lnTo>
                  <a:lnTo>
                    <a:pt x="153" y="218"/>
                  </a:lnTo>
                  <a:lnTo>
                    <a:pt x="156" y="218"/>
                  </a:lnTo>
                  <a:lnTo>
                    <a:pt x="158" y="220"/>
                  </a:lnTo>
                  <a:lnTo>
                    <a:pt x="160" y="220"/>
                  </a:lnTo>
                  <a:lnTo>
                    <a:pt x="163" y="223"/>
                  </a:lnTo>
                  <a:lnTo>
                    <a:pt x="165" y="220"/>
                  </a:lnTo>
                  <a:lnTo>
                    <a:pt x="172" y="220"/>
                  </a:lnTo>
                  <a:lnTo>
                    <a:pt x="175" y="218"/>
                  </a:lnTo>
                  <a:lnTo>
                    <a:pt x="172" y="215"/>
                  </a:lnTo>
                  <a:lnTo>
                    <a:pt x="175" y="213"/>
                  </a:lnTo>
                  <a:lnTo>
                    <a:pt x="177" y="215"/>
                  </a:lnTo>
                  <a:lnTo>
                    <a:pt x="179" y="213"/>
                  </a:lnTo>
                  <a:lnTo>
                    <a:pt x="184" y="215"/>
                  </a:lnTo>
                  <a:lnTo>
                    <a:pt x="186" y="215"/>
                  </a:lnTo>
                  <a:lnTo>
                    <a:pt x="189" y="213"/>
                  </a:lnTo>
                  <a:lnTo>
                    <a:pt x="196" y="211"/>
                  </a:lnTo>
                  <a:lnTo>
                    <a:pt x="198" y="213"/>
                  </a:lnTo>
                  <a:lnTo>
                    <a:pt x="203" y="211"/>
                  </a:lnTo>
                  <a:lnTo>
                    <a:pt x="203" y="211"/>
                  </a:lnTo>
                  <a:lnTo>
                    <a:pt x="208" y="208"/>
                  </a:lnTo>
                  <a:lnTo>
                    <a:pt x="212" y="206"/>
                  </a:lnTo>
                  <a:lnTo>
                    <a:pt x="215" y="206"/>
                  </a:lnTo>
                  <a:lnTo>
                    <a:pt x="220" y="204"/>
                  </a:lnTo>
                  <a:lnTo>
                    <a:pt x="222" y="199"/>
                  </a:lnTo>
                  <a:lnTo>
                    <a:pt x="224" y="201"/>
                  </a:lnTo>
                  <a:lnTo>
                    <a:pt x="227" y="199"/>
                  </a:lnTo>
                  <a:lnTo>
                    <a:pt x="227" y="199"/>
                  </a:lnTo>
                  <a:lnTo>
                    <a:pt x="227" y="199"/>
                  </a:lnTo>
                  <a:lnTo>
                    <a:pt x="227" y="197"/>
                  </a:lnTo>
                  <a:lnTo>
                    <a:pt x="222" y="192"/>
                  </a:lnTo>
                  <a:lnTo>
                    <a:pt x="217" y="192"/>
                  </a:lnTo>
                  <a:lnTo>
                    <a:pt x="210" y="185"/>
                  </a:lnTo>
                  <a:lnTo>
                    <a:pt x="210" y="182"/>
                  </a:lnTo>
                  <a:lnTo>
                    <a:pt x="208" y="175"/>
                  </a:lnTo>
                  <a:lnTo>
                    <a:pt x="208" y="173"/>
                  </a:lnTo>
                  <a:lnTo>
                    <a:pt x="208" y="171"/>
                  </a:lnTo>
                  <a:lnTo>
                    <a:pt x="205" y="168"/>
                  </a:lnTo>
                  <a:lnTo>
                    <a:pt x="205" y="163"/>
                  </a:lnTo>
                  <a:lnTo>
                    <a:pt x="203" y="161"/>
                  </a:lnTo>
                  <a:lnTo>
                    <a:pt x="205" y="161"/>
                  </a:lnTo>
                  <a:lnTo>
                    <a:pt x="203" y="156"/>
                  </a:lnTo>
                  <a:lnTo>
                    <a:pt x="203" y="152"/>
                  </a:lnTo>
                  <a:lnTo>
                    <a:pt x="205" y="149"/>
                  </a:lnTo>
                  <a:lnTo>
                    <a:pt x="205" y="144"/>
                  </a:lnTo>
                  <a:lnTo>
                    <a:pt x="203" y="142"/>
                  </a:lnTo>
                  <a:lnTo>
                    <a:pt x="203" y="135"/>
                  </a:lnTo>
                  <a:lnTo>
                    <a:pt x="203" y="128"/>
                  </a:lnTo>
                  <a:lnTo>
                    <a:pt x="205" y="128"/>
                  </a:lnTo>
                  <a:lnTo>
                    <a:pt x="208" y="128"/>
                  </a:lnTo>
                  <a:lnTo>
                    <a:pt x="208" y="126"/>
                  </a:lnTo>
                  <a:lnTo>
                    <a:pt x="205" y="118"/>
                  </a:lnTo>
                  <a:lnTo>
                    <a:pt x="203" y="118"/>
                  </a:lnTo>
                  <a:lnTo>
                    <a:pt x="198" y="114"/>
                  </a:lnTo>
                  <a:lnTo>
                    <a:pt x="193" y="109"/>
                  </a:lnTo>
                  <a:lnTo>
                    <a:pt x="193" y="104"/>
                  </a:lnTo>
                  <a:lnTo>
                    <a:pt x="196" y="95"/>
                  </a:lnTo>
                  <a:lnTo>
                    <a:pt x="201" y="83"/>
                  </a:lnTo>
                  <a:lnTo>
                    <a:pt x="203" y="81"/>
                  </a:lnTo>
                  <a:lnTo>
                    <a:pt x="203" y="76"/>
                  </a:lnTo>
                  <a:lnTo>
                    <a:pt x="201" y="76"/>
                  </a:lnTo>
                  <a:lnTo>
                    <a:pt x="201" y="76"/>
                  </a:lnTo>
                  <a:lnTo>
                    <a:pt x="177" y="57"/>
                  </a:lnTo>
                  <a:lnTo>
                    <a:pt x="175" y="5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68" name="Freeform 972"/>
            <p:cNvSpPr>
              <a:spLocks/>
            </p:cNvSpPr>
            <p:nvPr/>
          </p:nvSpPr>
          <p:spPr bwMode="auto">
            <a:xfrm>
              <a:off x="6446519" y="4485844"/>
              <a:ext cx="34971" cy="28464"/>
            </a:xfrm>
            <a:custGeom>
              <a:avLst/>
              <a:gdLst>
                <a:gd name="T0" fmla="*/ 29 w 43"/>
                <a:gd name="T1" fmla="*/ 0 h 35"/>
                <a:gd name="T2" fmla="*/ 29 w 43"/>
                <a:gd name="T3" fmla="*/ 5 h 35"/>
                <a:gd name="T4" fmla="*/ 26 w 43"/>
                <a:gd name="T5" fmla="*/ 5 h 35"/>
                <a:gd name="T6" fmla="*/ 24 w 43"/>
                <a:gd name="T7" fmla="*/ 5 h 35"/>
                <a:gd name="T8" fmla="*/ 24 w 43"/>
                <a:gd name="T9" fmla="*/ 5 h 35"/>
                <a:gd name="T10" fmla="*/ 22 w 43"/>
                <a:gd name="T11" fmla="*/ 2 h 35"/>
                <a:gd name="T12" fmla="*/ 17 w 43"/>
                <a:gd name="T13" fmla="*/ 5 h 35"/>
                <a:gd name="T14" fmla="*/ 15 w 43"/>
                <a:gd name="T15" fmla="*/ 5 h 35"/>
                <a:gd name="T16" fmla="*/ 12 w 43"/>
                <a:gd name="T17" fmla="*/ 5 h 35"/>
                <a:gd name="T18" fmla="*/ 8 w 43"/>
                <a:gd name="T19" fmla="*/ 9 h 35"/>
                <a:gd name="T20" fmla="*/ 5 w 43"/>
                <a:gd name="T21" fmla="*/ 14 h 35"/>
                <a:gd name="T22" fmla="*/ 3 w 43"/>
                <a:gd name="T23" fmla="*/ 26 h 35"/>
                <a:gd name="T24" fmla="*/ 0 w 43"/>
                <a:gd name="T25" fmla="*/ 28 h 35"/>
                <a:gd name="T26" fmla="*/ 3 w 43"/>
                <a:gd name="T27" fmla="*/ 28 h 35"/>
                <a:gd name="T28" fmla="*/ 8 w 43"/>
                <a:gd name="T29" fmla="*/ 28 h 35"/>
                <a:gd name="T30" fmla="*/ 10 w 43"/>
                <a:gd name="T31" fmla="*/ 31 h 35"/>
                <a:gd name="T32" fmla="*/ 10 w 43"/>
                <a:gd name="T33" fmla="*/ 33 h 35"/>
                <a:gd name="T34" fmla="*/ 15 w 43"/>
                <a:gd name="T35" fmla="*/ 35 h 35"/>
                <a:gd name="T36" fmla="*/ 15 w 43"/>
                <a:gd name="T37" fmla="*/ 33 h 35"/>
                <a:gd name="T38" fmla="*/ 17 w 43"/>
                <a:gd name="T39" fmla="*/ 33 h 35"/>
                <a:gd name="T40" fmla="*/ 19 w 43"/>
                <a:gd name="T41" fmla="*/ 35 h 35"/>
                <a:gd name="T42" fmla="*/ 22 w 43"/>
                <a:gd name="T43" fmla="*/ 33 h 35"/>
                <a:gd name="T44" fmla="*/ 22 w 43"/>
                <a:gd name="T45" fmla="*/ 31 h 35"/>
                <a:gd name="T46" fmla="*/ 24 w 43"/>
                <a:gd name="T47" fmla="*/ 26 h 35"/>
                <a:gd name="T48" fmla="*/ 24 w 43"/>
                <a:gd name="T49" fmla="*/ 21 h 35"/>
                <a:gd name="T50" fmla="*/ 26 w 43"/>
                <a:gd name="T51" fmla="*/ 21 h 35"/>
                <a:gd name="T52" fmla="*/ 29 w 43"/>
                <a:gd name="T53" fmla="*/ 24 h 35"/>
                <a:gd name="T54" fmla="*/ 31 w 43"/>
                <a:gd name="T55" fmla="*/ 24 h 35"/>
                <a:gd name="T56" fmla="*/ 31 w 43"/>
                <a:gd name="T57" fmla="*/ 26 h 35"/>
                <a:gd name="T58" fmla="*/ 34 w 43"/>
                <a:gd name="T59" fmla="*/ 28 h 35"/>
                <a:gd name="T60" fmla="*/ 34 w 43"/>
                <a:gd name="T61" fmla="*/ 28 h 35"/>
                <a:gd name="T62" fmla="*/ 34 w 43"/>
                <a:gd name="T63" fmla="*/ 31 h 35"/>
                <a:gd name="T64" fmla="*/ 36 w 43"/>
                <a:gd name="T65" fmla="*/ 31 h 35"/>
                <a:gd name="T66" fmla="*/ 38 w 43"/>
                <a:gd name="T67" fmla="*/ 28 h 35"/>
                <a:gd name="T68" fmla="*/ 41 w 43"/>
                <a:gd name="T69" fmla="*/ 28 h 35"/>
                <a:gd name="T70" fmla="*/ 41 w 43"/>
                <a:gd name="T71" fmla="*/ 24 h 35"/>
                <a:gd name="T72" fmla="*/ 43 w 43"/>
                <a:gd name="T73" fmla="*/ 21 h 35"/>
                <a:gd name="T74" fmla="*/ 43 w 43"/>
                <a:gd name="T75" fmla="*/ 19 h 35"/>
                <a:gd name="T76" fmla="*/ 41 w 43"/>
                <a:gd name="T77" fmla="*/ 12 h 35"/>
                <a:gd name="T78" fmla="*/ 38 w 43"/>
                <a:gd name="T79" fmla="*/ 9 h 35"/>
                <a:gd name="T80" fmla="*/ 38 w 43"/>
                <a:gd name="T81" fmla="*/ 7 h 35"/>
                <a:gd name="T82" fmla="*/ 36 w 43"/>
                <a:gd name="T83" fmla="*/ 5 h 35"/>
                <a:gd name="T84" fmla="*/ 34 w 43"/>
                <a:gd name="T85" fmla="*/ 2 h 35"/>
                <a:gd name="T86" fmla="*/ 34 w 43"/>
                <a:gd name="T87" fmla="*/ 0 h 35"/>
                <a:gd name="T88" fmla="*/ 29 w 43"/>
                <a:gd name="T8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 h="35">
                  <a:moveTo>
                    <a:pt x="29" y="0"/>
                  </a:moveTo>
                  <a:lnTo>
                    <a:pt x="29" y="5"/>
                  </a:lnTo>
                  <a:lnTo>
                    <a:pt x="26" y="5"/>
                  </a:lnTo>
                  <a:lnTo>
                    <a:pt x="24" y="5"/>
                  </a:lnTo>
                  <a:lnTo>
                    <a:pt x="24" y="5"/>
                  </a:lnTo>
                  <a:lnTo>
                    <a:pt x="22" y="2"/>
                  </a:lnTo>
                  <a:lnTo>
                    <a:pt x="17" y="5"/>
                  </a:lnTo>
                  <a:lnTo>
                    <a:pt x="15" y="5"/>
                  </a:lnTo>
                  <a:lnTo>
                    <a:pt x="12" y="5"/>
                  </a:lnTo>
                  <a:lnTo>
                    <a:pt x="8" y="9"/>
                  </a:lnTo>
                  <a:lnTo>
                    <a:pt x="5" y="14"/>
                  </a:lnTo>
                  <a:lnTo>
                    <a:pt x="3" y="26"/>
                  </a:lnTo>
                  <a:lnTo>
                    <a:pt x="0" y="28"/>
                  </a:lnTo>
                  <a:lnTo>
                    <a:pt x="3" y="28"/>
                  </a:lnTo>
                  <a:lnTo>
                    <a:pt x="8" y="28"/>
                  </a:lnTo>
                  <a:lnTo>
                    <a:pt x="10" y="31"/>
                  </a:lnTo>
                  <a:lnTo>
                    <a:pt x="10" y="33"/>
                  </a:lnTo>
                  <a:lnTo>
                    <a:pt x="15" y="35"/>
                  </a:lnTo>
                  <a:lnTo>
                    <a:pt x="15" y="33"/>
                  </a:lnTo>
                  <a:lnTo>
                    <a:pt x="17" y="33"/>
                  </a:lnTo>
                  <a:lnTo>
                    <a:pt x="19" y="35"/>
                  </a:lnTo>
                  <a:lnTo>
                    <a:pt x="22" y="33"/>
                  </a:lnTo>
                  <a:lnTo>
                    <a:pt x="22" y="31"/>
                  </a:lnTo>
                  <a:lnTo>
                    <a:pt x="24" y="26"/>
                  </a:lnTo>
                  <a:lnTo>
                    <a:pt x="24" y="21"/>
                  </a:lnTo>
                  <a:lnTo>
                    <a:pt x="26" y="21"/>
                  </a:lnTo>
                  <a:lnTo>
                    <a:pt x="29" y="24"/>
                  </a:lnTo>
                  <a:lnTo>
                    <a:pt x="31" y="24"/>
                  </a:lnTo>
                  <a:lnTo>
                    <a:pt x="31" y="26"/>
                  </a:lnTo>
                  <a:lnTo>
                    <a:pt x="34" y="28"/>
                  </a:lnTo>
                  <a:lnTo>
                    <a:pt x="34" y="28"/>
                  </a:lnTo>
                  <a:lnTo>
                    <a:pt x="34" y="31"/>
                  </a:lnTo>
                  <a:lnTo>
                    <a:pt x="36" y="31"/>
                  </a:lnTo>
                  <a:lnTo>
                    <a:pt x="38" y="28"/>
                  </a:lnTo>
                  <a:lnTo>
                    <a:pt x="41" y="28"/>
                  </a:lnTo>
                  <a:lnTo>
                    <a:pt x="41" y="24"/>
                  </a:lnTo>
                  <a:lnTo>
                    <a:pt x="43" y="21"/>
                  </a:lnTo>
                  <a:lnTo>
                    <a:pt x="43" y="19"/>
                  </a:lnTo>
                  <a:lnTo>
                    <a:pt x="41" y="12"/>
                  </a:lnTo>
                  <a:lnTo>
                    <a:pt x="38" y="9"/>
                  </a:lnTo>
                  <a:lnTo>
                    <a:pt x="38" y="7"/>
                  </a:lnTo>
                  <a:lnTo>
                    <a:pt x="36" y="5"/>
                  </a:lnTo>
                  <a:lnTo>
                    <a:pt x="34" y="2"/>
                  </a:lnTo>
                  <a:lnTo>
                    <a:pt x="34" y="0"/>
                  </a:lnTo>
                  <a:lnTo>
                    <a:pt x="29"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69" name="Freeform 973"/>
            <p:cNvSpPr>
              <a:spLocks/>
            </p:cNvSpPr>
            <p:nvPr/>
          </p:nvSpPr>
          <p:spPr bwMode="auto">
            <a:xfrm>
              <a:off x="6446519" y="4502923"/>
              <a:ext cx="34971" cy="40663"/>
            </a:xfrm>
            <a:custGeom>
              <a:avLst/>
              <a:gdLst>
                <a:gd name="T0" fmla="*/ 31 w 43"/>
                <a:gd name="T1" fmla="*/ 5 h 50"/>
                <a:gd name="T2" fmla="*/ 31 w 43"/>
                <a:gd name="T3" fmla="*/ 3 h 50"/>
                <a:gd name="T4" fmla="*/ 29 w 43"/>
                <a:gd name="T5" fmla="*/ 3 h 50"/>
                <a:gd name="T6" fmla="*/ 26 w 43"/>
                <a:gd name="T7" fmla="*/ 0 h 50"/>
                <a:gd name="T8" fmla="*/ 24 w 43"/>
                <a:gd name="T9" fmla="*/ 0 h 50"/>
                <a:gd name="T10" fmla="*/ 24 w 43"/>
                <a:gd name="T11" fmla="*/ 5 h 50"/>
                <a:gd name="T12" fmla="*/ 22 w 43"/>
                <a:gd name="T13" fmla="*/ 10 h 50"/>
                <a:gd name="T14" fmla="*/ 22 w 43"/>
                <a:gd name="T15" fmla="*/ 12 h 50"/>
                <a:gd name="T16" fmla="*/ 19 w 43"/>
                <a:gd name="T17" fmla="*/ 14 h 50"/>
                <a:gd name="T18" fmla="*/ 17 w 43"/>
                <a:gd name="T19" fmla="*/ 12 h 50"/>
                <a:gd name="T20" fmla="*/ 15 w 43"/>
                <a:gd name="T21" fmla="*/ 12 h 50"/>
                <a:gd name="T22" fmla="*/ 15 w 43"/>
                <a:gd name="T23" fmla="*/ 14 h 50"/>
                <a:gd name="T24" fmla="*/ 10 w 43"/>
                <a:gd name="T25" fmla="*/ 12 h 50"/>
                <a:gd name="T26" fmla="*/ 10 w 43"/>
                <a:gd name="T27" fmla="*/ 10 h 50"/>
                <a:gd name="T28" fmla="*/ 8 w 43"/>
                <a:gd name="T29" fmla="*/ 7 h 50"/>
                <a:gd name="T30" fmla="*/ 3 w 43"/>
                <a:gd name="T31" fmla="*/ 7 h 50"/>
                <a:gd name="T32" fmla="*/ 0 w 43"/>
                <a:gd name="T33" fmla="*/ 7 h 50"/>
                <a:gd name="T34" fmla="*/ 0 w 43"/>
                <a:gd name="T35" fmla="*/ 10 h 50"/>
                <a:gd name="T36" fmla="*/ 3 w 43"/>
                <a:gd name="T37" fmla="*/ 14 h 50"/>
                <a:gd name="T38" fmla="*/ 5 w 43"/>
                <a:gd name="T39" fmla="*/ 19 h 50"/>
                <a:gd name="T40" fmla="*/ 5 w 43"/>
                <a:gd name="T41" fmla="*/ 24 h 50"/>
                <a:gd name="T42" fmla="*/ 8 w 43"/>
                <a:gd name="T43" fmla="*/ 47 h 50"/>
                <a:gd name="T44" fmla="*/ 17 w 43"/>
                <a:gd name="T45" fmla="*/ 50 h 50"/>
                <a:gd name="T46" fmla="*/ 24 w 43"/>
                <a:gd name="T47" fmla="*/ 47 h 50"/>
                <a:gd name="T48" fmla="*/ 29 w 43"/>
                <a:gd name="T49" fmla="*/ 43 h 50"/>
                <a:gd name="T50" fmla="*/ 34 w 43"/>
                <a:gd name="T51" fmla="*/ 36 h 50"/>
                <a:gd name="T52" fmla="*/ 36 w 43"/>
                <a:gd name="T53" fmla="*/ 33 h 50"/>
                <a:gd name="T54" fmla="*/ 38 w 43"/>
                <a:gd name="T55" fmla="*/ 31 h 50"/>
                <a:gd name="T56" fmla="*/ 43 w 43"/>
                <a:gd name="T57" fmla="*/ 29 h 50"/>
                <a:gd name="T58" fmla="*/ 43 w 43"/>
                <a:gd name="T59" fmla="*/ 24 h 50"/>
                <a:gd name="T60" fmla="*/ 41 w 43"/>
                <a:gd name="T61" fmla="*/ 19 h 50"/>
                <a:gd name="T62" fmla="*/ 38 w 43"/>
                <a:gd name="T63" fmla="*/ 19 h 50"/>
                <a:gd name="T64" fmla="*/ 38 w 43"/>
                <a:gd name="T65" fmla="*/ 17 h 50"/>
                <a:gd name="T66" fmla="*/ 36 w 43"/>
                <a:gd name="T67" fmla="*/ 14 h 50"/>
                <a:gd name="T68" fmla="*/ 36 w 43"/>
                <a:gd name="T69" fmla="*/ 12 h 50"/>
                <a:gd name="T70" fmla="*/ 34 w 43"/>
                <a:gd name="T71" fmla="*/ 10 h 50"/>
                <a:gd name="T72" fmla="*/ 34 w 43"/>
                <a:gd name="T73" fmla="*/ 7 h 50"/>
                <a:gd name="T74" fmla="*/ 34 w 43"/>
                <a:gd name="T75" fmla="*/ 7 h 50"/>
                <a:gd name="T76" fmla="*/ 31 w 43"/>
                <a:gd name="T77" fmla="*/ 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 h="50">
                  <a:moveTo>
                    <a:pt x="31" y="5"/>
                  </a:moveTo>
                  <a:lnTo>
                    <a:pt x="31" y="3"/>
                  </a:lnTo>
                  <a:lnTo>
                    <a:pt x="29" y="3"/>
                  </a:lnTo>
                  <a:lnTo>
                    <a:pt x="26" y="0"/>
                  </a:lnTo>
                  <a:lnTo>
                    <a:pt x="24" y="0"/>
                  </a:lnTo>
                  <a:lnTo>
                    <a:pt x="24" y="5"/>
                  </a:lnTo>
                  <a:lnTo>
                    <a:pt x="22" y="10"/>
                  </a:lnTo>
                  <a:lnTo>
                    <a:pt x="22" y="12"/>
                  </a:lnTo>
                  <a:lnTo>
                    <a:pt x="19" y="14"/>
                  </a:lnTo>
                  <a:lnTo>
                    <a:pt x="17" y="12"/>
                  </a:lnTo>
                  <a:lnTo>
                    <a:pt x="15" y="12"/>
                  </a:lnTo>
                  <a:lnTo>
                    <a:pt x="15" y="14"/>
                  </a:lnTo>
                  <a:lnTo>
                    <a:pt x="10" y="12"/>
                  </a:lnTo>
                  <a:lnTo>
                    <a:pt x="10" y="10"/>
                  </a:lnTo>
                  <a:lnTo>
                    <a:pt x="8" y="7"/>
                  </a:lnTo>
                  <a:lnTo>
                    <a:pt x="3" y="7"/>
                  </a:lnTo>
                  <a:lnTo>
                    <a:pt x="0" y="7"/>
                  </a:lnTo>
                  <a:lnTo>
                    <a:pt x="0" y="10"/>
                  </a:lnTo>
                  <a:lnTo>
                    <a:pt x="3" y="14"/>
                  </a:lnTo>
                  <a:lnTo>
                    <a:pt x="5" y="19"/>
                  </a:lnTo>
                  <a:lnTo>
                    <a:pt x="5" y="24"/>
                  </a:lnTo>
                  <a:lnTo>
                    <a:pt x="8" y="47"/>
                  </a:lnTo>
                  <a:lnTo>
                    <a:pt x="17" y="50"/>
                  </a:lnTo>
                  <a:lnTo>
                    <a:pt x="24" y="47"/>
                  </a:lnTo>
                  <a:lnTo>
                    <a:pt x="29" y="43"/>
                  </a:lnTo>
                  <a:lnTo>
                    <a:pt x="34" y="36"/>
                  </a:lnTo>
                  <a:lnTo>
                    <a:pt x="36" y="33"/>
                  </a:lnTo>
                  <a:lnTo>
                    <a:pt x="38" y="31"/>
                  </a:lnTo>
                  <a:lnTo>
                    <a:pt x="43" y="29"/>
                  </a:lnTo>
                  <a:lnTo>
                    <a:pt x="43" y="24"/>
                  </a:lnTo>
                  <a:lnTo>
                    <a:pt x="41" y="19"/>
                  </a:lnTo>
                  <a:lnTo>
                    <a:pt x="38" y="19"/>
                  </a:lnTo>
                  <a:lnTo>
                    <a:pt x="38" y="17"/>
                  </a:lnTo>
                  <a:lnTo>
                    <a:pt x="36" y="14"/>
                  </a:lnTo>
                  <a:lnTo>
                    <a:pt x="36" y="12"/>
                  </a:lnTo>
                  <a:lnTo>
                    <a:pt x="34" y="10"/>
                  </a:lnTo>
                  <a:lnTo>
                    <a:pt x="34" y="7"/>
                  </a:lnTo>
                  <a:lnTo>
                    <a:pt x="34" y="7"/>
                  </a:lnTo>
                  <a:lnTo>
                    <a:pt x="31"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70" name="Freeform 974"/>
            <p:cNvSpPr>
              <a:spLocks/>
            </p:cNvSpPr>
            <p:nvPr/>
          </p:nvSpPr>
          <p:spPr bwMode="auto">
            <a:xfrm>
              <a:off x="6168380" y="4377678"/>
              <a:ext cx="314737" cy="313924"/>
            </a:xfrm>
            <a:custGeom>
              <a:avLst/>
              <a:gdLst>
                <a:gd name="T0" fmla="*/ 19 w 387"/>
                <a:gd name="T1" fmla="*/ 232 h 386"/>
                <a:gd name="T2" fmla="*/ 42 w 387"/>
                <a:gd name="T3" fmla="*/ 232 h 386"/>
                <a:gd name="T4" fmla="*/ 92 w 387"/>
                <a:gd name="T5" fmla="*/ 235 h 386"/>
                <a:gd name="T6" fmla="*/ 97 w 387"/>
                <a:gd name="T7" fmla="*/ 251 h 386"/>
                <a:gd name="T8" fmla="*/ 104 w 387"/>
                <a:gd name="T9" fmla="*/ 268 h 386"/>
                <a:gd name="T10" fmla="*/ 125 w 387"/>
                <a:gd name="T11" fmla="*/ 277 h 386"/>
                <a:gd name="T12" fmla="*/ 146 w 387"/>
                <a:gd name="T13" fmla="*/ 261 h 386"/>
                <a:gd name="T14" fmla="*/ 172 w 387"/>
                <a:gd name="T15" fmla="*/ 258 h 386"/>
                <a:gd name="T16" fmla="*/ 194 w 387"/>
                <a:gd name="T17" fmla="*/ 272 h 386"/>
                <a:gd name="T18" fmla="*/ 194 w 387"/>
                <a:gd name="T19" fmla="*/ 287 h 386"/>
                <a:gd name="T20" fmla="*/ 196 w 387"/>
                <a:gd name="T21" fmla="*/ 308 h 386"/>
                <a:gd name="T22" fmla="*/ 201 w 387"/>
                <a:gd name="T23" fmla="*/ 320 h 386"/>
                <a:gd name="T24" fmla="*/ 203 w 387"/>
                <a:gd name="T25" fmla="*/ 334 h 386"/>
                <a:gd name="T26" fmla="*/ 208 w 387"/>
                <a:gd name="T27" fmla="*/ 339 h 386"/>
                <a:gd name="T28" fmla="*/ 222 w 387"/>
                <a:gd name="T29" fmla="*/ 341 h 386"/>
                <a:gd name="T30" fmla="*/ 238 w 387"/>
                <a:gd name="T31" fmla="*/ 336 h 386"/>
                <a:gd name="T32" fmla="*/ 246 w 387"/>
                <a:gd name="T33" fmla="*/ 346 h 386"/>
                <a:gd name="T34" fmla="*/ 257 w 387"/>
                <a:gd name="T35" fmla="*/ 341 h 386"/>
                <a:gd name="T36" fmla="*/ 267 w 387"/>
                <a:gd name="T37" fmla="*/ 351 h 386"/>
                <a:gd name="T38" fmla="*/ 288 w 387"/>
                <a:gd name="T39" fmla="*/ 358 h 386"/>
                <a:gd name="T40" fmla="*/ 302 w 387"/>
                <a:gd name="T41" fmla="*/ 348 h 386"/>
                <a:gd name="T42" fmla="*/ 314 w 387"/>
                <a:gd name="T43" fmla="*/ 362 h 386"/>
                <a:gd name="T44" fmla="*/ 342 w 387"/>
                <a:gd name="T45" fmla="*/ 386 h 386"/>
                <a:gd name="T46" fmla="*/ 357 w 387"/>
                <a:gd name="T47" fmla="*/ 386 h 386"/>
                <a:gd name="T48" fmla="*/ 350 w 387"/>
                <a:gd name="T49" fmla="*/ 367 h 386"/>
                <a:gd name="T50" fmla="*/ 331 w 387"/>
                <a:gd name="T51" fmla="*/ 353 h 386"/>
                <a:gd name="T52" fmla="*/ 335 w 387"/>
                <a:gd name="T53" fmla="*/ 327 h 386"/>
                <a:gd name="T54" fmla="*/ 338 w 387"/>
                <a:gd name="T55" fmla="*/ 313 h 386"/>
                <a:gd name="T56" fmla="*/ 373 w 387"/>
                <a:gd name="T57" fmla="*/ 277 h 386"/>
                <a:gd name="T58" fmla="*/ 347 w 387"/>
                <a:gd name="T59" fmla="*/ 178 h 386"/>
                <a:gd name="T60" fmla="*/ 347 w 387"/>
                <a:gd name="T61" fmla="*/ 147 h 386"/>
                <a:gd name="T62" fmla="*/ 359 w 387"/>
                <a:gd name="T63" fmla="*/ 112 h 386"/>
                <a:gd name="T64" fmla="*/ 387 w 387"/>
                <a:gd name="T65" fmla="*/ 69 h 386"/>
                <a:gd name="T66" fmla="*/ 383 w 387"/>
                <a:gd name="T67" fmla="*/ 43 h 386"/>
                <a:gd name="T68" fmla="*/ 378 w 387"/>
                <a:gd name="T69" fmla="*/ 33 h 386"/>
                <a:gd name="T70" fmla="*/ 366 w 387"/>
                <a:gd name="T71" fmla="*/ 22 h 386"/>
                <a:gd name="T72" fmla="*/ 352 w 387"/>
                <a:gd name="T73" fmla="*/ 17 h 386"/>
                <a:gd name="T74" fmla="*/ 335 w 387"/>
                <a:gd name="T75" fmla="*/ 17 h 386"/>
                <a:gd name="T76" fmla="*/ 319 w 387"/>
                <a:gd name="T77" fmla="*/ 12 h 386"/>
                <a:gd name="T78" fmla="*/ 305 w 387"/>
                <a:gd name="T79" fmla="*/ 5 h 386"/>
                <a:gd name="T80" fmla="*/ 283 w 387"/>
                <a:gd name="T81" fmla="*/ 3 h 386"/>
                <a:gd name="T82" fmla="*/ 272 w 387"/>
                <a:gd name="T83" fmla="*/ 3 h 386"/>
                <a:gd name="T84" fmla="*/ 255 w 387"/>
                <a:gd name="T85" fmla="*/ 10 h 386"/>
                <a:gd name="T86" fmla="*/ 238 w 387"/>
                <a:gd name="T87" fmla="*/ 10 h 386"/>
                <a:gd name="T88" fmla="*/ 215 w 387"/>
                <a:gd name="T89" fmla="*/ 12 h 386"/>
                <a:gd name="T90" fmla="*/ 205 w 387"/>
                <a:gd name="T91" fmla="*/ 24 h 386"/>
                <a:gd name="T92" fmla="*/ 186 w 387"/>
                <a:gd name="T93" fmla="*/ 22 h 386"/>
                <a:gd name="T94" fmla="*/ 163 w 387"/>
                <a:gd name="T95" fmla="*/ 12 h 386"/>
                <a:gd name="T96" fmla="*/ 146 w 387"/>
                <a:gd name="T97" fmla="*/ 7 h 386"/>
                <a:gd name="T98" fmla="*/ 137 w 387"/>
                <a:gd name="T99" fmla="*/ 19 h 386"/>
                <a:gd name="T100" fmla="*/ 134 w 387"/>
                <a:gd name="T101" fmla="*/ 31 h 386"/>
                <a:gd name="T102" fmla="*/ 123 w 387"/>
                <a:gd name="T103" fmla="*/ 64 h 386"/>
                <a:gd name="T104" fmla="*/ 118 w 387"/>
                <a:gd name="T105" fmla="*/ 93 h 386"/>
                <a:gd name="T106" fmla="*/ 113 w 387"/>
                <a:gd name="T107" fmla="*/ 121 h 386"/>
                <a:gd name="T108" fmla="*/ 87 w 387"/>
                <a:gd name="T109" fmla="*/ 142 h 386"/>
                <a:gd name="T110" fmla="*/ 80 w 387"/>
                <a:gd name="T111" fmla="*/ 175 h 386"/>
                <a:gd name="T112" fmla="*/ 68 w 387"/>
                <a:gd name="T113" fmla="*/ 197 h 386"/>
                <a:gd name="T114" fmla="*/ 45 w 387"/>
                <a:gd name="T115" fmla="*/ 204 h 386"/>
                <a:gd name="T116" fmla="*/ 33 w 387"/>
                <a:gd name="T117" fmla="*/ 204 h 386"/>
                <a:gd name="T118" fmla="*/ 21 w 387"/>
                <a:gd name="T119" fmla="*/ 209 h 386"/>
                <a:gd name="T120" fmla="*/ 7 w 387"/>
                <a:gd name="T121" fmla="*/ 228 h 386"/>
                <a:gd name="T122" fmla="*/ 9 w 387"/>
                <a:gd name="T123" fmla="*/ 23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7" h="386">
                  <a:moveTo>
                    <a:pt x="9" y="235"/>
                  </a:moveTo>
                  <a:lnTo>
                    <a:pt x="9" y="235"/>
                  </a:lnTo>
                  <a:lnTo>
                    <a:pt x="11" y="235"/>
                  </a:lnTo>
                  <a:lnTo>
                    <a:pt x="11" y="232"/>
                  </a:lnTo>
                  <a:lnTo>
                    <a:pt x="16" y="232"/>
                  </a:lnTo>
                  <a:lnTo>
                    <a:pt x="19" y="232"/>
                  </a:lnTo>
                  <a:lnTo>
                    <a:pt x="23" y="232"/>
                  </a:lnTo>
                  <a:lnTo>
                    <a:pt x="26" y="232"/>
                  </a:lnTo>
                  <a:lnTo>
                    <a:pt x="30" y="232"/>
                  </a:lnTo>
                  <a:lnTo>
                    <a:pt x="35" y="232"/>
                  </a:lnTo>
                  <a:lnTo>
                    <a:pt x="40" y="232"/>
                  </a:lnTo>
                  <a:lnTo>
                    <a:pt x="42" y="232"/>
                  </a:lnTo>
                  <a:lnTo>
                    <a:pt x="49" y="232"/>
                  </a:lnTo>
                  <a:lnTo>
                    <a:pt x="56" y="232"/>
                  </a:lnTo>
                  <a:lnTo>
                    <a:pt x="71" y="232"/>
                  </a:lnTo>
                  <a:lnTo>
                    <a:pt x="92" y="232"/>
                  </a:lnTo>
                  <a:lnTo>
                    <a:pt x="92" y="235"/>
                  </a:lnTo>
                  <a:lnTo>
                    <a:pt x="92" y="235"/>
                  </a:lnTo>
                  <a:lnTo>
                    <a:pt x="92" y="237"/>
                  </a:lnTo>
                  <a:lnTo>
                    <a:pt x="94" y="239"/>
                  </a:lnTo>
                  <a:lnTo>
                    <a:pt x="94" y="242"/>
                  </a:lnTo>
                  <a:lnTo>
                    <a:pt x="94" y="244"/>
                  </a:lnTo>
                  <a:lnTo>
                    <a:pt x="94" y="246"/>
                  </a:lnTo>
                  <a:lnTo>
                    <a:pt x="97" y="251"/>
                  </a:lnTo>
                  <a:lnTo>
                    <a:pt x="97" y="256"/>
                  </a:lnTo>
                  <a:lnTo>
                    <a:pt x="97" y="258"/>
                  </a:lnTo>
                  <a:lnTo>
                    <a:pt x="97" y="261"/>
                  </a:lnTo>
                  <a:lnTo>
                    <a:pt x="99" y="261"/>
                  </a:lnTo>
                  <a:lnTo>
                    <a:pt x="101" y="263"/>
                  </a:lnTo>
                  <a:lnTo>
                    <a:pt x="104" y="268"/>
                  </a:lnTo>
                  <a:lnTo>
                    <a:pt x="106" y="275"/>
                  </a:lnTo>
                  <a:lnTo>
                    <a:pt x="106" y="277"/>
                  </a:lnTo>
                  <a:lnTo>
                    <a:pt x="113" y="275"/>
                  </a:lnTo>
                  <a:lnTo>
                    <a:pt x="115" y="275"/>
                  </a:lnTo>
                  <a:lnTo>
                    <a:pt x="118" y="275"/>
                  </a:lnTo>
                  <a:lnTo>
                    <a:pt x="125" y="277"/>
                  </a:lnTo>
                  <a:lnTo>
                    <a:pt x="127" y="275"/>
                  </a:lnTo>
                  <a:lnTo>
                    <a:pt x="144" y="275"/>
                  </a:lnTo>
                  <a:lnTo>
                    <a:pt x="144" y="268"/>
                  </a:lnTo>
                  <a:lnTo>
                    <a:pt x="144" y="263"/>
                  </a:lnTo>
                  <a:lnTo>
                    <a:pt x="144" y="263"/>
                  </a:lnTo>
                  <a:lnTo>
                    <a:pt x="146" y="261"/>
                  </a:lnTo>
                  <a:lnTo>
                    <a:pt x="146" y="254"/>
                  </a:lnTo>
                  <a:lnTo>
                    <a:pt x="165" y="254"/>
                  </a:lnTo>
                  <a:lnTo>
                    <a:pt x="167" y="251"/>
                  </a:lnTo>
                  <a:lnTo>
                    <a:pt x="172" y="254"/>
                  </a:lnTo>
                  <a:lnTo>
                    <a:pt x="172" y="256"/>
                  </a:lnTo>
                  <a:lnTo>
                    <a:pt x="172" y="258"/>
                  </a:lnTo>
                  <a:lnTo>
                    <a:pt x="172" y="258"/>
                  </a:lnTo>
                  <a:lnTo>
                    <a:pt x="196" y="261"/>
                  </a:lnTo>
                  <a:lnTo>
                    <a:pt x="196" y="263"/>
                  </a:lnTo>
                  <a:lnTo>
                    <a:pt x="196" y="265"/>
                  </a:lnTo>
                  <a:lnTo>
                    <a:pt x="196" y="270"/>
                  </a:lnTo>
                  <a:lnTo>
                    <a:pt x="194" y="272"/>
                  </a:lnTo>
                  <a:lnTo>
                    <a:pt x="194" y="277"/>
                  </a:lnTo>
                  <a:lnTo>
                    <a:pt x="196" y="280"/>
                  </a:lnTo>
                  <a:lnTo>
                    <a:pt x="196" y="282"/>
                  </a:lnTo>
                  <a:lnTo>
                    <a:pt x="194" y="284"/>
                  </a:lnTo>
                  <a:lnTo>
                    <a:pt x="194" y="284"/>
                  </a:lnTo>
                  <a:lnTo>
                    <a:pt x="194" y="287"/>
                  </a:lnTo>
                  <a:lnTo>
                    <a:pt x="196" y="296"/>
                  </a:lnTo>
                  <a:lnTo>
                    <a:pt x="194" y="299"/>
                  </a:lnTo>
                  <a:lnTo>
                    <a:pt x="194" y="301"/>
                  </a:lnTo>
                  <a:lnTo>
                    <a:pt x="196" y="303"/>
                  </a:lnTo>
                  <a:lnTo>
                    <a:pt x="196" y="306"/>
                  </a:lnTo>
                  <a:lnTo>
                    <a:pt x="196" y="308"/>
                  </a:lnTo>
                  <a:lnTo>
                    <a:pt x="198" y="308"/>
                  </a:lnTo>
                  <a:lnTo>
                    <a:pt x="198" y="310"/>
                  </a:lnTo>
                  <a:lnTo>
                    <a:pt x="201" y="310"/>
                  </a:lnTo>
                  <a:lnTo>
                    <a:pt x="201" y="313"/>
                  </a:lnTo>
                  <a:lnTo>
                    <a:pt x="201" y="317"/>
                  </a:lnTo>
                  <a:lnTo>
                    <a:pt x="201" y="320"/>
                  </a:lnTo>
                  <a:lnTo>
                    <a:pt x="203" y="322"/>
                  </a:lnTo>
                  <a:lnTo>
                    <a:pt x="203" y="322"/>
                  </a:lnTo>
                  <a:lnTo>
                    <a:pt x="203" y="325"/>
                  </a:lnTo>
                  <a:lnTo>
                    <a:pt x="203" y="329"/>
                  </a:lnTo>
                  <a:lnTo>
                    <a:pt x="205" y="332"/>
                  </a:lnTo>
                  <a:lnTo>
                    <a:pt x="203" y="334"/>
                  </a:lnTo>
                  <a:lnTo>
                    <a:pt x="205" y="334"/>
                  </a:lnTo>
                  <a:lnTo>
                    <a:pt x="203" y="336"/>
                  </a:lnTo>
                  <a:lnTo>
                    <a:pt x="203" y="341"/>
                  </a:lnTo>
                  <a:lnTo>
                    <a:pt x="203" y="341"/>
                  </a:lnTo>
                  <a:lnTo>
                    <a:pt x="205" y="341"/>
                  </a:lnTo>
                  <a:lnTo>
                    <a:pt x="208" y="339"/>
                  </a:lnTo>
                  <a:lnTo>
                    <a:pt x="208" y="339"/>
                  </a:lnTo>
                  <a:lnTo>
                    <a:pt x="210" y="339"/>
                  </a:lnTo>
                  <a:lnTo>
                    <a:pt x="212" y="339"/>
                  </a:lnTo>
                  <a:lnTo>
                    <a:pt x="215" y="341"/>
                  </a:lnTo>
                  <a:lnTo>
                    <a:pt x="217" y="341"/>
                  </a:lnTo>
                  <a:lnTo>
                    <a:pt x="222" y="341"/>
                  </a:lnTo>
                  <a:lnTo>
                    <a:pt x="224" y="341"/>
                  </a:lnTo>
                  <a:lnTo>
                    <a:pt x="227" y="341"/>
                  </a:lnTo>
                  <a:lnTo>
                    <a:pt x="229" y="341"/>
                  </a:lnTo>
                  <a:lnTo>
                    <a:pt x="231" y="339"/>
                  </a:lnTo>
                  <a:lnTo>
                    <a:pt x="234" y="336"/>
                  </a:lnTo>
                  <a:lnTo>
                    <a:pt x="238" y="336"/>
                  </a:lnTo>
                  <a:lnTo>
                    <a:pt x="238" y="336"/>
                  </a:lnTo>
                  <a:lnTo>
                    <a:pt x="241" y="339"/>
                  </a:lnTo>
                  <a:lnTo>
                    <a:pt x="243" y="339"/>
                  </a:lnTo>
                  <a:lnTo>
                    <a:pt x="246" y="339"/>
                  </a:lnTo>
                  <a:lnTo>
                    <a:pt x="246" y="341"/>
                  </a:lnTo>
                  <a:lnTo>
                    <a:pt x="246" y="346"/>
                  </a:lnTo>
                  <a:lnTo>
                    <a:pt x="248" y="346"/>
                  </a:lnTo>
                  <a:lnTo>
                    <a:pt x="248" y="346"/>
                  </a:lnTo>
                  <a:lnTo>
                    <a:pt x="250" y="343"/>
                  </a:lnTo>
                  <a:lnTo>
                    <a:pt x="253" y="343"/>
                  </a:lnTo>
                  <a:lnTo>
                    <a:pt x="257" y="343"/>
                  </a:lnTo>
                  <a:lnTo>
                    <a:pt x="257" y="341"/>
                  </a:lnTo>
                  <a:lnTo>
                    <a:pt x="264" y="341"/>
                  </a:lnTo>
                  <a:lnTo>
                    <a:pt x="264" y="341"/>
                  </a:lnTo>
                  <a:lnTo>
                    <a:pt x="264" y="346"/>
                  </a:lnTo>
                  <a:lnTo>
                    <a:pt x="267" y="346"/>
                  </a:lnTo>
                  <a:lnTo>
                    <a:pt x="267" y="351"/>
                  </a:lnTo>
                  <a:lnTo>
                    <a:pt x="267" y="351"/>
                  </a:lnTo>
                  <a:lnTo>
                    <a:pt x="267" y="351"/>
                  </a:lnTo>
                  <a:lnTo>
                    <a:pt x="272" y="353"/>
                  </a:lnTo>
                  <a:lnTo>
                    <a:pt x="274" y="353"/>
                  </a:lnTo>
                  <a:lnTo>
                    <a:pt x="279" y="355"/>
                  </a:lnTo>
                  <a:lnTo>
                    <a:pt x="283" y="358"/>
                  </a:lnTo>
                  <a:lnTo>
                    <a:pt x="288" y="358"/>
                  </a:lnTo>
                  <a:lnTo>
                    <a:pt x="288" y="358"/>
                  </a:lnTo>
                  <a:lnTo>
                    <a:pt x="290" y="358"/>
                  </a:lnTo>
                  <a:lnTo>
                    <a:pt x="298" y="358"/>
                  </a:lnTo>
                  <a:lnTo>
                    <a:pt x="298" y="355"/>
                  </a:lnTo>
                  <a:lnTo>
                    <a:pt x="300" y="351"/>
                  </a:lnTo>
                  <a:lnTo>
                    <a:pt x="302" y="348"/>
                  </a:lnTo>
                  <a:lnTo>
                    <a:pt x="302" y="348"/>
                  </a:lnTo>
                  <a:lnTo>
                    <a:pt x="305" y="348"/>
                  </a:lnTo>
                  <a:lnTo>
                    <a:pt x="305" y="355"/>
                  </a:lnTo>
                  <a:lnTo>
                    <a:pt x="307" y="358"/>
                  </a:lnTo>
                  <a:lnTo>
                    <a:pt x="309" y="360"/>
                  </a:lnTo>
                  <a:lnTo>
                    <a:pt x="314" y="362"/>
                  </a:lnTo>
                  <a:lnTo>
                    <a:pt x="321" y="365"/>
                  </a:lnTo>
                  <a:lnTo>
                    <a:pt x="326" y="370"/>
                  </a:lnTo>
                  <a:lnTo>
                    <a:pt x="331" y="374"/>
                  </a:lnTo>
                  <a:lnTo>
                    <a:pt x="333" y="377"/>
                  </a:lnTo>
                  <a:lnTo>
                    <a:pt x="338" y="381"/>
                  </a:lnTo>
                  <a:lnTo>
                    <a:pt x="342" y="386"/>
                  </a:lnTo>
                  <a:lnTo>
                    <a:pt x="345" y="386"/>
                  </a:lnTo>
                  <a:lnTo>
                    <a:pt x="347" y="386"/>
                  </a:lnTo>
                  <a:lnTo>
                    <a:pt x="350" y="384"/>
                  </a:lnTo>
                  <a:lnTo>
                    <a:pt x="352" y="384"/>
                  </a:lnTo>
                  <a:lnTo>
                    <a:pt x="352" y="386"/>
                  </a:lnTo>
                  <a:lnTo>
                    <a:pt x="357" y="386"/>
                  </a:lnTo>
                  <a:lnTo>
                    <a:pt x="357" y="384"/>
                  </a:lnTo>
                  <a:lnTo>
                    <a:pt x="357" y="362"/>
                  </a:lnTo>
                  <a:lnTo>
                    <a:pt x="354" y="362"/>
                  </a:lnTo>
                  <a:lnTo>
                    <a:pt x="350" y="362"/>
                  </a:lnTo>
                  <a:lnTo>
                    <a:pt x="350" y="365"/>
                  </a:lnTo>
                  <a:lnTo>
                    <a:pt x="350" y="367"/>
                  </a:lnTo>
                  <a:lnTo>
                    <a:pt x="350" y="367"/>
                  </a:lnTo>
                  <a:lnTo>
                    <a:pt x="340" y="367"/>
                  </a:lnTo>
                  <a:lnTo>
                    <a:pt x="340" y="365"/>
                  </a:lnTo>
                  <a:lnTo>
                    <a:pt x="338" y="362"/>
                  </a:lnTo>
                  <a:lnTo>
                    <a:pt x="333" y="355"/>
                  </a:lnTo>
                  <a:lnTo>
                    <a:pt x="331" y="353"/>
                  </a:lnTo>
                  <a:lnTo>
                    <a:pt x="331" y="348"/>
                  </a:lnTo>
                  <a:lnTo>
                    <a:pt x="328" y="336"/>
                  </a:lnTo>
                  <a:lnTo>
                    <a:pt x="331" y="334"/>
                  </a:lnTo>
                  <a:lnTo>
                    <a:pt x="333" y="332"/>
                  </a:lnTo>
                  <a:lnTo>
                    <a:pt x="335" y="329"/>
                  </a:lnTo>
                  <a:lnTo>
                    <a:pt x="335" y="327"/>
                  </a:lnTo>
                  <a:lnTo>
                    <a:pt x="335" y="327"/>
                  </a:lnTo>
                  <a:lnTo>
                    <a:pt x="335" y="322"/>
                  </a:lnTo>
                  <a:lnTo>
                    <a:pt x="335" y="320"/>
                  </a:lnTo>
                  <a:lnTo>
                    <a:pt x="335" y="315"/>
                  </a:lnTo>
                  <a:lnTo>
                    <a:pt x="335" y="313"/>
                  </a:lnTo>
                  <a:lnTo>
                    <a:pt x="338" y="313"/>
                  </a:lnTo>
                  <a:lnTo>
                    <a:pt x="338" y="310"/>
                  </a:lnTo>
                  <a:lnTo>
                    <a:pt x="335" y="308"/>
                  </a:lnTo>
                  <a:lnTo>
                    <a:pt x="333" y="306"/>
                  </a:lnTo>
                  <a:lnTo>
                    <a:pt x="333" y="301"/>
                  </a:lnTo>
                  <a:lnTo>
                    <a:pt x="340" y="287"/>
                  </a:lnTo>
                  <a:lnTo>
                    <a:pt x="373" y="277"/>
                  </a:lnTo>
                  <a:lnTo>
                    <a:pt x="376" y="280"/>
                  </a:lnTo>
                  <a:lnTo>
                    <a:pt x="371" y="263"/>
                  </a:lnTo>
                  <a:lnTo>
                    <a:pt x="357" y="244"/>
                  </a:lnTo>
                  <a:lnTo>
                    <a:pt x="352" y="220"/>
                  </a:lnTo>
                  <a:lnTo>
                    <a:pt x="350" y="201"/>
                  </a:lnTo>
                  <a:lnTo>
                    <a:pt x="347" y="178"/>
                  </a:lnTo>
                  <a:lnTo>
                    <a:pt x="347" y="173"/>
                  </a:lnTo>
                  <a:lnTo>
                    <a:pt x="345" y="168"/>
                  </a:lnTo>
                  <a:lnTo>
                    <a:pt x="342" y="164"/>
                  </a:lnTo>
                  <a:lnTo>
                    <a:pt x="342" y="161"/>
                  </a:lnTo>
                  <a:lnTo>
                    <a:pt x="345" y="159"/>
                  </a:lnTo>
                  <a:lnTo>
                    <a:pt x="347" y="147"/>
                  </a:lnTo>
                  <a:lnTo>
                    <a:pt x="350" y="142"/>
                  </a:lnTo>
                  <a:lnTo>
                    <a:pt x="357" y="138"/>
                  </a:lnTo>
                  <a:lnTo>
                    <a:pt x="354" y="133"/>
                  </a:lnTo>
                  <a:lnTo>
                    <a:pt x="359" y="126"/>
                  </a:lnTo>
                  <a:lnTo>
                    <a:pt x="359" y="119"/>
                  </a:lnTo>
                  <a:lnTo>
                    <a:pt x="359" y="112"/>
                  </a:lnTo>
                  <a:lnTo>
                    <a:pt x="361" y="109"/>
                  </a:lnTo>
                  <a:lnTo>
                    <a:pt x="368" y="95"/>
                  </a:lnTo>
                  <a:lnTo>
                    <a:pt x="371" y="93"/>
                  </a:lnTo>
                  <a:lnTo>
                    <a:pt x="376" y="86"/>
                  </a:lnTo>
                  <a:lnTo>
                    <a:pt x="387" y="71"/>
                  </a:lnTo>
                  <a:lnTo>
                    <a:pt x="387" y="69"/>
                  </a:lnTo>
                  <a:lnTo>
                    <a:pt x="385" y="67"/>
                  </a:lnTo>
                  <a:lnTo>
                    <a:pt x="383" y="64"/>
                  </a:lnTo>
                  <a:lnTo>
                    <a:pt x="380" y="62"/>
                  </a:lnTo>
                  <a:lnTo>
                    <a:pt x="383" y="57"/>
                  </a:lnTo>
                  <a:lnTo>
                    <a:pt x="383" y="50"/>
                  </a:lnTo>
                  <a:lnTo>
                    <a:pt x="383" y="43"/>
                  </a:lnTo>
                  <a:lnTo>
                    <a:pt x="385" y="41"/>
                  </a:lnTo>
                  <a:lnTo>
                    <a:pt x="385" y="38"/>
                  </a:lnTo>
                  <a:lnTo>
                    <a:pt x="385" y="36"/>
                  </a:lnTo>
                  <a:lnTo>
                    <a:pt x="380" y="36"/>
                  </a:lnTo>
                  <a:lnTo>
                    <a:pt x="378" y="36"/>
                  </a:lnTo>
                  <a:lnTo>
                    <a:pt x="378" y="33"/>
                  </a:lnTo>
                  <a:lnTo>
                    <a:pt x="378" y="31"/>
                  </a:lnTo>
                  <a:lnTo>
                    <a:pt x="376" y="31"/>
                  </a:lnTo>
                  <a:lnTo>
                    <a:pt x="376" y="26"/>
                  </a:lnTo>
                  <a:lnTo>
                    <a:pt x="373" y="24"/>
                  </a:lnTo>
                  <a:lnTo>
                    <a:pt x="366" y="22"/>
                  </a:lnTo>
                  <a:lnTo>
                    <a:pt x="366" y="22"/>
                  </a:lnTo>
                  <a:lnTo>
                    <a:pt x="364" y="19"/>
                  </a:lnTo>
                  <a:lnTo>
                    <a:pt x="361" y="12"/>
                  </a:lnTo>
                  <a:lnTo>
                    <a:pt x="359" y="12"/>
                  </a:lnTo>
                  <a:lnTo>
                    <a:pt x="354" y="12"/>
                  </a:lnTo>
                  <a:lnTo>
                    <a:pt x="352" y="15"/>
                  </a:lnTo>
                  <a:lnTo>
                    <a:pt x="352" y="17"/>
                  </a:lnTo>
                  <a:lnTo>
                    <a:pt x="347" y="17"/>
                  </a:lnTo>
                  <a:lnTo>
                    <a:pt x="345" y="17"/>
                  </a:lnTo>
                  <a:lnTo>
                    <a:pt x="345" y="17"/>
                  </a:lnTo>
                  <a:lnTo>
                    <a:pt x="342" y="17"/>
                  </a:lnTo>
                  <a:lnTo>
                    <a:pt x="338" y="17"/>
                  </a:lnTo>
                  <a:lnTo>
                    <a:pt x="335" y="17"/>
                  </a:lnTo>
                  <a:lnTo>
                    <a:pt x="333" y="22"/>
                  </a:lnTo>
                  <a:lnTo>
                    <a:pt x="331" y="22"/>
                  </a:lnTo>
                  <a:lnTo>
                    <a:pt x="326" y="19"/>
                  </a:lnTo>
                  <a:lnTo>
                    <a:pt x="324" y="17"/>
                  </a:lnTo>
                  <a:lnTo>
                    <a:pt x="321" y="15"/>
                  </a:lnTo>
                  <a:lnTo>
                    <a:pt x="319" y="12"/>
                  </a:lnTo>
                  <a:lnTo>
                    <a:pt x="316" y="10"/>
                  </a:lnTo>
                  <a:lnTo>
                    <a:pt x="314" y="7"/>
                  </a:lnTo>
                  <a:lnTo>
                    <a:pt x="314" y="7"/>
                  </a:lnTo>
                  <a:lnTo>
                    <a:pt x="314" y="7"/>
                  </a:lnTo>
                  <a:lnTo>
                    <a:pt x="309" y="5"/>
                  </a:lnTo>
                  <a:lnTo>
                    <a:pt x="305" y="5"/>
                  </a:lnTo>
                  <a:lnTo>
                    <a:pt x="300" y="7"/>
                  </a:lnTo>
                  <a:lnTo>
                    <a:pt x="298" y="7"/>
                  </a:lnTo>
                  <a:lnTo>
                    <a:pt x="290" y="7"/>
                  </a:lnTo>
                  <a:lnTo>
                    <a:pt x="288" y="5"/>
                  </a:lnTo>
                  <a:lnTo>
                    <a:pt x="283" y="3"/>
                  </a:lnTo>
                  <a:lnTo>
                    <a:pt x="283" y="3"/>
                  </a:lnTo>
                  <a:lnTo>
                    <a:pt x="281" y="3"/>
                  </a:lnTo>
                  <a:lnTo>
                    <a:pt x="276" y="3"/>
                  </a:lnTo>
                  <a:lnTo>
                    <a:pt x="274" y="0"/>
                  </a:lnTo>
                  <a:lnTo>
                    <a:pt x="272" y="0"/>
                  </a:lnTo>
                  <a:lnTo>
                    <a:pt x="272" y="3"/>
                  </a:lnTo>
                  <a:lnTo>
                    <a:pt x="272" y="3"/>
                  </a:lnTo>
                  <a:lnTo>
                    <a:pt x="269" y="7"/>
                  </a:lnTo>
                  <a:lnTo>
                    <a:pt x="267" y="7"/>
                  </a:lnTo>
                  <a:lnTo>
                    <a:pt x="264" y="7"/>
                  </a:lnTo>
                  <a:lnTo>
                    <a:pt x="260" y="7"/>
                  </a:lnTo>
                  <a:lnTo>
                    <a:pt x="257" y="10"/>
                  </a:lnTo>
                  <a:lnTo>
                    <a:pt x="255" y="10"/>
                  </a:lnTo>
                  <a:lnTo>
                    <a:pt x="253" y="7"/>
                  </a:lnTo>
                  <a:lnTo>
                    <a:pt x="253" y="7"/>
                  </a:lnTo>
                  <a:lnTo>
                    <a:pt x="253" y="5"/>
                  </a:lnTo>
                  <a:lnTo>
                    <a:pt x="248" y="5"/>
                  </a:lnTo>
                  <a:lnTo>
                    <a:pt x="241" y="10"/>
                  </a:lnTo>
                  <a:lnTo>
                    <a:pt x="238" y="10"/>
                  </a:lnTo>
                  <a:lnTo>
                    <a:pt x="236" y="12"/>
                  </a:lnTo>
                  <a:lnTo>
                    <a:pt x="227" y="15"/>
                  </a:lnTo>
                  <a:lnTo>
                    <a:pt x="224" y="15"/>
                  </a:lnTo>
                  <a:lnTo>
                    <a:pt x="222" y="12"/>
                  </a:lnTo>
                  <a:lnTo>
                    <a:pt x="220" y="12"/>
                  </a:lnTo>
                  <a:lnTo>
                    <a:pt x="215" y="12"/>
                  </a:lnTo>
                  <a:lnTo>
                    <a:pt x="212" y="15"/>
                  </a:lnTo>
                  <a:lnTo>
                    <a:pt x="208" y="19"/>
                  </a:lnTo>
                  <a:lnTo>
                    <a:pt x="208" y="22"/>
                  </a:lnTo>
                  <a:lnTo>
                    <a:pt x="210" y="22"/>
                  </a:lnTo>
                  <a:lnTo>
                    <a:pt x="210" y="24"/>
                  </a:lnTo>
                  <a:lnTo>
                    <a:pt x="205" y="24"/>
                  </a:lnTo>
                  <a:lnTo>
                    <a:pt x="203" y="24"/>
                  </a:lnTo>
                  <a:lnTo>
                    <a:pt x="198" y="24"/>
                  </a:lnTo>
                  <a:lnTo>
                    <a:pt x="196" y="22"/>
                  </a:lnTo>
                  <a:lnTo>
                    <a:pt x="191" y="22"/>
                  </a:lnTo>
                  <a:lnTo>
                    <a:pt x="189" y="22"/>
                  </a:lnTo>
                  <a:lnTo>
                    <a:pt x="186" y="22"/>
                  </a:lnTo>
                  <a:lnTo>
                    <a:pt x="182" y="22"/>
                  </a:lnTo>
                  <a:lnTo>
                    <a:pt x="177" y="19"/>
                  </a:lnTo>
                  <a:lnTo>
                    <a:pt x="172" y="19"/>
                  </a:lnTo>
                  <a:lnTo>
                    <a:pt x="172" y="19"/>
                  </a:lnTo>
                  <a:lnTo>
                    <a:pt x="167" y="15"/>
                  </a:lnTo>
                  <a:lnTo>
                    <a:pt x="163" y="12"/>
                  </a:lnTo>
                  <a:lnTo>
                    <a:pt x="158" y="7"/>
                  </a:lnTo>
                  <a:lnTo>
                    <a:pt x="156" y="7"/>
                  </a:lnTo>
                  <a:lnTo>
                    <a:pt x="153" y="5"/>
                  </a:lnTo>
                  <a:lnTo>
                    <a:pt x="151" y="5"/>
                  </a:lnTo>
                  <a:lnTo>
                    <a:pt x="149" y="7"/>
                  </a:lnTo>
                  <a:lnTo>
                    <a:pt x="146" y="7"/>
                  </a:lnTo>
                  <a:lnTo>
                    <a:pt x="144" y="10"/>
                  </a:lnTo>
                  <a:lnTo>
                    <a:pt x="141" y="10"/>
                  </a:lnTo>
                  <a:lnTo>
                    <a:pt x="139" y="12"/>
                  </a:lnTo>
                  <a:lnTo>
                    <a:pt x="139" y="15"/>
                  </a:lnTo>
                  <a:lnTo>
                    <a:pt x="137" y="17"/>
                  </a:lnTo>
                  <a:lnTo>
                    <a:pt x="137" y="19"/>
                  </a:lnTo>
                  <a:lnTo>
                    <a:pt x="134" y="19"/>
                  </a:lnTo>
                  <a:lnTo>
                    <a:pt x="132" y="19"/>
                  </a:lnTo>
                  <a:lnTo>
                    <a:pt x="132" y="22"/>
                  </a:lnTo>
                  <a:lnTo>
                    <a:pt x="137" y="26"/>
                  </a:lnTo>
                  <a:lnTo>
                    <a:pt x="134" y="29"/>
                  </a:lnTo>
                  <a:lnTo>
                    <a:pt x="134" y="31"/>
                  </a:lnTo>
                  <a:lnTo>
                    <a:pt x="132" y="36"/>
                  </a:lnTo>
                  <a:lnTo>
                    <a:pt x="134" y="41"/>
                  </a:lnTo>
                  <a:lnTo>
                    <a:pt x="134" y="48"/>
                  </a:lnTo>
                  <a:lnTo>
                    <a:pt x="132" y="50"/>
                  </a:lnTo>
                  <a:lnTo>
                    <a:pt x="130" y="52"/>
                  </a:lnTo>
                  <a:lnTo>
                    <a:pt x="123" y="64"/>
                  </a:lnTo>
                  <a:lnTo>
                    <a:pt x="123" y="71"/>
                  </a:lnTo>
                  <a:lnTo>
                    <a:pt x="123" y="76"/>
                  </a:lnTo>
                  <a:lnTo>
                    <a:pt x="123" y="81"/>
                  </a:lnTo>
                  <a:lnTo>
                    <a:pt x="118" y="86"/>
                  </a:lnTo>
                  <a:lnTo>
                    <a:pt x="118" y="90"/>
                  </a:lnTo>
                  <a:lnTo>
                    <a:pt x="118" y="93"/>
                  </a:lnTo>
                  <a:lnTo>
                    <a:pt x="118" y="100"/>
                  </a:lnTo>
                  <a:lnTo>
                    <a:pt x="118" y="100"/>
                  </a:lnTo>
                  <a:lnTo>
                    <a:pt x="118" y="107"/>
                  </a:lnTo>
                  <a:lnTo>
                    <a:pt x="115" y="107"/>
                  </a:lnTo>
                  <a:lnTo>
                    <a:pt x="113" y="114"/>
                  </a:lnTo>
                  <a:lnTo>
                    <a:pt x="113" y="121"/>
                  </a:lnTo>
                  <a:lnTo>
                    <a:pt x="106" y="130"/>
                  </a:lnTo>
                  <a:lnTo>
                    <a:pt x="104" y="133"/>
                  </a:lnTo>
                  <a:lnTo>
                    <a:pt x="99" y="135"/>
                  </a:lnTo>
                  <a:lnTo>
                    <a:pt x="97" y="135"/>
                  </a:lnTo>
                  <a:lnTo>
                    <a:pt x="92" y="138"/>
                  </a:lnTo>
                  <a:lnTo>
                    <a:pt x="87" y="142"/>
                  </a:lnTo>
                  <a:lnTo>
                    <a:pt x="87" y="147"/>
                  </a:lnTo>
                  <a:lnTo>
                    <a:pt x="82" y="154"/>
                  </a:lnTo>
                  <a:lnTo>
                    <a:pt x="80" y="159"/>
                  </a:lnTo>
                  <a:lnTo>
                    <a:pt x="80" y="164"/>
                  </a:lnTo>
                  <a:lnTo>
                    <a:pt x="82" y="166"/>
                  </a:lnTo>
                  <a:lnTo>
                    <a:pt x="80" y="175"/>
                  </a:lnTo>
                  <a:lnTo>
                    <a:pt x="80" y="183"/>
                  </a:lnTo>
                  <a:lnTo>
                    <a:pt x="80" y="185"/>
                  </a:lnTo>
                  <a:lnTo>
                    <a:pt x="75" y="192"/>
                  </a:lnTo>
                  <a:lnTo>
                    <a:pt x="73" y="192"/>
                  </a:lnTo>
                  <a:lnTo>
                    <a:pt x="71" y="194"/>
                  </a:lnTo>
                  <a:lnTo>
                    <a:pt x="68" y="197"/>
                  </a:lnTo>
                  <a:lnTo>
                    <a:pt x="59" y="206"/>
                  </a:lnTo>
                  <a:lnTo>
                    <a:pt x="56" y="209"/>
                  </a:lnTo>
                  <a:lnTo>
                    <a:pt x="52" y="211"/>
                  </a:lnTo>
                  <a:lnTo>
                    <a:pt x="47" y="209"/>
                  </a:lnTo>
                  <a:lnTo>
                    <a:pt x="47" y="206"/>
                  </a:lnTo>
                  <a:lnTo>
                    <a:pt x="45" y="204"/>
                  </a:lnTo>
                  <a:lnTo>
                    <a:pt x="47" y="199"/>
                  </a:lnTo>
                  <a:lnTo>
                    <a:pt x="47" y="199"/>
                  </a:lnTo>
                  <a:lnTo>
                    <a:pt x="42" y="199"/>
                  </a:lnTo>
                  <a:lnTo>
                    <a:pt x="37" y="204"/>
                  </a:lnTo>
                  <a:lnTo>
                    <a:pt x="35" y="204"/>
                  </a:lnTo>
                  <a:lnTo>
                    <a:pt x="33" y="204"/>
                  </a:lnTo>
                  <a:lnTo>
                    <a:pt x="33" y="209"/>
                  </a:lnTo>
                  <a:lnTo>
                    <a:pt x="30" y="211"/>
                  </a:lnTo>
                  <a:lnTo>
                    <a:pt x="26" y="211"/>
                  </a:lnTo>
                  <a:lnTo>
                    <a:pt x="26" y="209"/>
                  </a:lnTo>
                  <a:lnTo>
                    <a:pt x="23" y="206"/>
                  </a:lnTo>
                  <a:lnTo>
                    <a:pt x="21" y="209"/>
                  </a:lnTo>
                  <a:lnTo>
                    <a:pt x="19" y="209"/>
                  </a:lnTo>
                  <a:lnTo>
                    <a:pt x="14" y="211"/>
                  </a:lnTo>
                  <a:lnTo>
                    <a:pt x="9" y="216"/>
                  </a:lnTo>
                  <a:lnTo>
                    <a:pt x="9" y="218"/>
                  </a:lnTo>
                  <a:lnTo>
                    <a:pt x="9" y="225"/>
                  </a:lnTo>
                  <a:lnTo>
                    <a:pt x="7" y="228"/>
                  </a:lnTo>
                  <a:lnTo>
                    <a:pt x="2" y="228"/>
                  </a:lnTo>
                  <a:lnTo>
                    <a:pt x="0" y="230"/>
                  </a:lnTo>
                  <a:lnTo>
                    <a:pt x="0" y="232"/>
                  </a:lnTo>
                  <a:lnTo>
                    <a:pt x="7" y="232"/>
                  </a:lnTo>
                  <a:lnTo>
                    <a:pt x="9" y="235"/>
                  </a:lnTo>
                  <a:lnTo>
                    <a:pt x="9" y="235"/>
                  </a:lnTo>
                  <a:lnTo>
                    <a:pt x="9" y="23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71" name="Freeform 975"/>
            <p:cNvSpPr>
              <a:spLocks/>
            </p:cNvSpPr>
            <p:nvPr/>
          </p:nvSpPr>
          <p:spPr bwMode="auto">
            <a:xfrm>
              <a:off x="6506702" y="4624100"/>
              <a:ext cx="53677" cy="133376"/>
            </a:xfrm>
            <a:custGeom>
              <a:avLst/>
              <a:gdLst>
                <a:gd name="T0" fmla="*/ 12 w 66"/>
                <a:gd name="T1" fmla="*/ 7 h 164"/>
                <a:gd name="T2" fmla="*/ 16 w 66"/>
                <a:gd name="T3" fmla="*/ 10 h 164"/>
                <a:gd name="T4" fmla="*/ 14 w 66"/>
                <a:gd name="T5" fmla="*/ 17 h 164"/>
                <a:gd name="T6" fmla="*/ 19 w 66"/>
                <a:gd name="T7" fmla="*/ 22 h 164"/>
                <a:gd name="T8" fmla="*/ 19 w 66"/>
                <a:gd name="T9" fmla="*/ 29 h 164"/>
                <a:gd name="T10" fmla="*/ 19 w 66"/>
                <a:gd name="T11" fmla="*/ 31 h 164"/>
                <a:gd name="T12" fmla="*/ 12 w 66"/>
                <a:gd name="T13" fmla="*/ 38 h 164"/>
                <a:gd name="T14" fmla="*/ 14 w 66"/>
                <a:gd name="T15" fmla="*/ 45 h 164"/>
                <a:gd name="T16" fmla="*/ 14 w 66"/>
                <a:gd name="T17" fmla="*/ 50 h 164"/>
                <a:gd name="T18" fmla="*/ 14 w 66"/>
                <a:gd name="T19" fmla="*/ 55 h 164"/>
                <a:gd name="T20" fmla="*/ 14 w 66"/>
                <a:gd name="T21" fmla="*/ 59 h 164"/>
                <a:gd name="T22" fmla="*/ 16 w 66"/>
                <a:gd name="T23" fmla="*/ 62 h 164"/>
                <a:gd name="T24" fmla="*/ 16 w 66"/>
                <a:gd name="T25" fmla="*/ 64 h 164"/>
                <a:gd name="T26" fmla="*/ 12 w 66"/>
                <a:gd name="T27" fmla="*/ 67 h 164"/>
                <a:gd name="T28" fmla="*/ 7 w 66"/>
                <a:gd name="T29" fmla="*/ 74 h 164"/>
                <a:gd name="T30" fmla="*/ 7 w 66"/>
                <a:gd name="T31" fmla="*/ 78 h 164"/>
                <a:gd name="T32" fmla="*/ 7 w 66"/>
                <a:gd name="T33" fmla="*/ 83 h 164"/>
                <a:gd name="T34" fmla="*/ 0 w 66"/>
                <a:gd name="T35" fmla="*/ 88 h 164"/>
                <a:gd name="T36" fmla="*/ 5 w 66"/>
                <a:gd name="T37" fmla="*/ 93 h 164"/>
                <a:gd name="T38" fmla="*/ 7 w 66"/>
                <a:gd name="T39" fmla="*/ 97 h 164"/>
                <a:gd name="T40" fmla="*/ 14 w 66"/>
                <a:gd name="T41" fmla="*/ 100 h 164"/>
                <a:gd name="T42" fmla="*/ 16 w 66"/>
                <a:gd name="T43" fmla="*/ 102 h 164"/>
                <a:gd name="T44" fmla="*/ 19 w 66"/>
                <a:gd name="T45" fmla="*/ 107 h 164"/>
                <a:gd name="T46" fmla="*/ 23 w 66"/>
                <a:gd name="T47" fmla="*/ 107 h 164"/>
                <a:gd name="T48" fmla="*/ 31 w 66"/>
                <a:gd name="T49" fmla="*/ 104 h 164"/>
                <a:gd name="T50" fmla="*/ 38 w 66"/>
                <a:gd name="T51" fmla="*/ 109 h 164"/>
                <a:gd name="T52" fmla="*/ 35 w 66"/>
                <a:gd name="T53" fmla="*/ 119 h 164"/>
                <a:gd name="T54" fmla="*/ 31 w 66"/>
                <a:gd name="T55" fmla="*/ 128 h 164"/>
                <a:gd name="T56" fmla="*/ 28 w 66"/>
                <a:gd name="T57" fmla="*/ 135 h 164"/>
                <a:gd name="T58" fmla="*/ 31 w 66"/>
                <a:gd name="T59" fmla="*/ 142 h 164"/>
                <a:gd name="T60" fmla="*/ 38 w 66"/>
                <a:gd name="T61" fmla="*/ 152 h 164"/>
                <a:gd name="T62" fmla="*/ 42 w 66"/>
                <a:gd name="T63" fmla="*/ 154 h 164"/>
                <a:gd name="T64" fmla="*/ 45 w 66"/>
                <a:gd name="T65" fmla="*/ 161 h 164"/>
                <a:gd name="T66" fmla="*/ 49 w 66"/>
                <a:gd name="T67" fmla="*/ 164 h 164"/>
                <a:gd name="T68" fmla="*/ 49 w 66"/>
                <a:gd name="T69" fmla="*/ 154 h 164"/>
                <a:gd name="T70" fmla="*/ 52 w 66"/>
                <a:gd name="T71" fmla="*/ 147 h 164"/>
                <a:gd name="T72" fmla="*/ 57 w 66"/>
                <a:gd name="T73" fmla="*/ 140 h 164"/>
                <a:gd name="T74" fmla="*/ 61 w 66"/>
                <a:gd name="T75" fmla="*/ 135 h 164"/>
                <a:gd name="T76" fmla="*/ 59 w 66"/>
                <a:gd name="T77" fmla="*/ 123 h 164"/>
                <a:gd name="T78" fmla="*/ 59 w 66"/>
                <a:gd name="T79" fmla="*/ 121 h 164"/>
                <a:gd name="T80" fmla="*/ 61 w 66"/>
                <a:gd name="T81" fmla="*/ 119 h 164"/>
                <a:gd name="T82" fmla="*/ 66 w 66"/>
                <a:gd name="T83" fmla="*/ 116 h 164"/>
                <a:gd name="T84" fmla="*/ 64 w 66"/>
                <a:gd name="T85" fmla="*/ 111 h 164"/>
                <a:gd name="T86" fmla="*/ 57 w 66"/>
                <a:gd name="T87" fmla="*/ 100 h 164"/>
                <a:gd name="T88" fmla="*/ 49 w 66"/>
                <a:gd name="T89" fmla="*/ 90 h 164"/>
                <a:gd name="T90" fmla="*/ 45 w 66"/>
                <a:gd name="T91" fmla="*/ 88 h 164"/>
                <a:gd name="T92" fmla="*/ 38 w 66"/>
                <a:gd name="T93" fmla="*/ 81 h 164"/>
                <a:gd name="T94" fmla="*/ 35 w 66"/>
                <a:gd name="T95" fmla="*/ 59 h 164"/>
                <a:gd name="T96" fmla="*/ 33 w 66"/>
                <a:gd name="T97" fmla="*/ 17 h 164"/>
                <a:gd name="T98" fmla="*/ 23 w 66"/>
                <a:gd name="T99" fmla="*/ 7 h 164"/>
                <a:gd name="T100" fmla="*/ 21 w 66"/>
                <a:gd name="T101" fmla="*/ 5 h 164"/>
                <a:gd name="T102" fmla="*/ 19 w 66"/>
                <a:gd name="T103" fmla="*/ 3 h 164"/>
                <a:gd name="T104" fmla="*/ 14 w 66"/>
                <a:gd name="T105" fmla="*/ 3 h 164"/>
                <a:gd name="T106" fmla="*/ 12 w 66"/>
                <a:gd name="T107" fmla="*/ 3 h 164"/>
                <a:gd name="T108" fmla="*/ 9 w 66"/>
                <a:gd name="T109" fmla="*/ 0 h 164"/>
                <a:gd name="T110" fmla="*/ 9 w 66"/>
                <a:gd name="T111" fmla="*/ 3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 h="164">
                  <a:moveTo>
                    <a:pt x="9" y="5"/>
                  </a:moveTo>
                  <a:lnTo>
                    <a:pt x="12" y="7"/>
                  </a:lnTo>
                  <a:lnTo>
                    <a:pt x="14" y="10"/>
                  </a:lnTo>
                  <a:lnTo>
                    <a:pt x="16" y="10"/>
                  </a:lnTo>
                  <a:lnTo>
                    <a:pt x="16" y="10"/>
                  </a:lnTo>
                  <a:lnTo>
                    <a:pt x="14" y="17"/>
                  </a:lnTo>
                  <a:lnTo>
                    <a:pt x="14" y="17"/>
                  </a:lnTo>
                  <a:lnTo>
                    <a:pt x="19" y="22"/>
                  </a:lnTo>
                  <a:lnTo>
                    <a:pt x="19" y="24"/>
                  </a:lnTo>
                  <a:lnTo>
                    <a:pt x="19" y="29"/>
                  </a:lnTo>
                  <a:lnTo>
                    <a:pt x="19" y="29"/>
                  </a:lnTo>
                  <a:lnTo>
                    <a:pt x="19" y="31"/>
                  </a:lnTo>
                  <a:lnTo>
                    <a:pt x="14" y="36"/>
                  </a:lnTo>
                  <a:lnTo>
                    <a:pt x="12" y="38"/>
                  </a:lnTo>
                  <a:lnTo>
                    <a:pt x="14" y="43"/>
                  </a:lnTo>
                  <a:lnTo>
                    <a:pt x="14" y="45"/>
                  </a:lnTo>
                  <a:lnTo>
                    <a:pt x="16" y="48"/>
                  </a:lnTo>
                  <a:lnTo>
                    <a:pt x="14" y="50"/>
                  </a:lnTo>
                  <a:lnTo>
                    <a:pt x="16" y="52"/>
                  </a:lnTo>
                  <a:lnTo>
                    <a:pt x="14" y="55"/>
                  </a:lnTo>
                  <a:lnTo>
                    <a:pt x="14" y="57"/>
                  </a:lnTo>
                  <a:lnTo>
                    <a:pt x="14" y="59"/>
                  </a:lnTo>
                  <a:lnTo>
                    <a:pt x="14" y="62"/>
                  </a:lnTo>
                  <a:lnTo>
                    <a:pt x="16" y="62"/>
                  </a:lnTo>
                  <a:lnTo>
                    <a:pt x="16" y="64"/>
                  </a:lnTo>
                  <a:lnTo>
                    <a:pt x="16" y="64"/>
                  </a:lnTo>
                  <a:lnTo>
                    <a:pt x="14" y="67"/>
                  </a:lnTo>
                  <a:lnTo>
                    <a:pt x="12" y="67"/>
                  </a:lnTo>
                  <a:lnTo>
                    <a:pt x="7" y="71"/>
                  </a:lnTo>
                  <a:lnTo>
                    <a:pt x="7" y="74"/>
                  </a:lnTo>
                  <a:lnTo>
                    <a:pt x="7" y="76"/>
                  </a:lnTo>
                  <a:lnTo>
                    <a:pt x="7" y="78"/>
                  </a:lnTo>
                  <a:lnTo>
                    <a:pt x="7" y="78"/>
                  </a:lnTo>
                  <a:lnTo>
                    <a:pt x="7" y="83"/>
                  </a:lnTo>
                  <a:lnTo>
                    <a:pt x="2" y="85"/>
                  </a:lnTo>
                  <a:lnTo>
                    <a:pt x="0" y="88"/>
                  </a:lnTo>
                  <a:lnTo>
                    <a:pt x="2" y="88"/>
                  </a:lnTo>
                  <a:lnTo>
                    <a:pt x="5" y="93"/>
                  </a:lnTo>
                  <a:lnTo>
                    <a:pt x="7" y="97"/>
                  </a:lnTo>
                  <a:lnTo>
                    <a:pt x="7" y="97"/>
                  </a:lnTo>
                  <a:lnTo>
                    <a:pt x="12" y="97"/>
                  </a:lnTo>
                  <a:lnTo>
                    <a:pt x="14" y="100"/>
                  </a:lnTo>
                  <a:lnTo>
                    <a:pt x="14" y="102"/>
                  </a:lnTo>
                  <a:lnTo>
                    <a:pt x="16" y="102"/>
                  </a:lnTo>
                  <a:lnTo>
                    <a:pt x="16" y="104"/>
                  </a:lnTo>
                  <a:lnTo>
                    <a:pt x="19" y="107"/>
                  </a:lnTo>
                  <a:lnTo>
                    <a:pt x="21" y="107"/>
                  </a:lnTo>
                  <a:lnTo>
                    <a:pt x="23" y="107"/>
                  </a:lnTo>
                  <a:lnTo>
                    <a:pt x="26" y="104"/>
                  </a:lnTo>
                  <a:lnTo>
                    <a:pt x="31" y="104"/>
                  </a:lnTo>
                  <a:lnTo>
                    <a:pt x="35" y="107"/>
                  </a:lnTo>
                  <a:lnTo>
                    <a:pt x="38" y="109"/>
                  </a:lnTo>
                  <a:lnTo>
                    <a:pt x="38" y="114"/>
                  </a:lnTo>
                  <a:lnTo>
                    <a:pt x="35" y="119"/>
                  </a:lnTo>
                  <a:lnTo>
                    <a:pt x="33" y="123"/>
                  </a:lnTo>
                  <a:lnTo>
                    <a:pt x="31" y="128"/>
                  </a:lnTo>
                  <a:lnTo>
                    <a:pt x="28" y="133"/>
                  </a:lnTo>
                  <a:lnTo>
                    <a:pt x="28" y="135"/>
                  </a:lnTo>
                  <a:lnTo>
                    <a:pt x="31" y="140"/>
                  </a:lnTo>
                  <a:lnTo>
                    <a:pt x="31" y="142"/>
                  </a:lnTo>
                  <a:lnTo>
                    <a:pt x="35" y="147"/>
                  </a:lnTo>
                  <a:lnTo>
                    <a:pt x="38" y="152"/>
                  </a:lnTo>
                  <a:lnTo>
                    <a:pt x="40" y="152"/>
                  </a:lnTo>
                  <a:lnTo>
                    <a:pt x="42" y="154"/>
                  </a:lnTo>
                  <a:lnTo>
                    <a:pt x="45" y="159"/>
                  </a:lnTo>
                  <a:lnTo>
                    <a:pt x="45" y="161"/>
                  </a:lnTo>
                  <a:lnTo>
                    <a:pt x="45" y="164"/>
                  </a:lnTo>
                  <a:lnTo>
                    <a:pt x="49" y="164"/>
                  </a:lnTo>
                  <a:lnTo>
                    <a:pt x="49" y="159"/>
                  </a:lnTo>
                  <a:lnTo>
                    <a:pt x="49" y="154"/>
                  </a:lnTo>
                  <a:lnTo>
                    <a:pt x="52" y="149"/>
                  </a:lnTo>
                  <a:lnTo>
                    <a:pt x="52" y="147"/>
                  </a:lnTo>
                  <a:lnTo>
                    <a:pt x="54" y="140"/>
                  </a:lnTo>
                  <a:lnTo>
                    <a:pt x="57" y="140"/>
                  </a:lnTo>
                  <a:lnTo>
                    <a:pt x="61" y="138"/>
                  </a:lnTo>
                  <a:lnTo>
                    <a:pt x="61" y="135"/>
                  </a:lnTo>
                  <a:lnTo>
                    <a:pt x="61" y="126"/>
                  </a:lnTo>
                  <a:lnTo>
                    <a:pt x="59" y="123"/>
                  </a:lnTo>
                  <a:lnTo>
                    <a:pt x="59" y="123"/>
                  </a:lnTo>
                  <a:lnTo>
                    <a:pt x="59" y="121"/>
                  </a:lnTo>
                  <a:lnTo>
                    <a:pt x="59" y="119"/>
                  </a:lnTo>
                  <a:lnTo>
                    <a:pt x="61" y="119"/>
                  </a:lnTo>
                  <a:lnTo>
                    <a:pt x="64" y="116"/>
                  </a:lnTo>
                  <a:lnTo>
                    <a:pt x="66" y="116"/>
                  </a:lnTo>
                  <a:lnTo>
                    <a:pt x="66" y="114"/>
                  </a:lnTo>
                  <a:lnTo>
                    <a:pt x="64" y="111"/>
                  </a:lnTo>
                  <a:lnTo>
                    <a:pt x="61" y="107"/>
                  </a:lnTo>
                  <a:lnTo>
                    <a:pt x="57" y="100"/>
                  </a:lnTo>
                  <a:lnTo>
                    <a:pt x="57" y="97"/>
                  </a:lnTo>
                  <a:lnTo>
                    <a:pt x="49" y="90"/>
                  </a:lnTo>
                  <a:lnTo>
                    <a:pt x="47" y="90"/>
                  </a:lnTo>
                  <a:lnTo>
                    <a:pt x="45" y="88"/>
                  </a:lnTo>
                  <a:lnTo>
                    <a:pt x="42" y="85"/>
                  </a:lnTo>
                  <a:lnTo>
                    <a:pt x="38" y="81"/>
                  </a:lnTo>
                  <a:lnTo>
                    <a:pt x="33" y="62"/>
                  </a:lnTo>
                  <a:lnTo>
                    <a:pt x="35" y="59"/>
                  </a:lnTo>
                  <a:lnTo>
                    <a:pt x="35" y="24"/>
                  </a:lnTo>
                  <a:lnTo>
                    <a:pt x="33" y="17"/>
                  </a:lnTo>
                  <a:lnTo>
                    <a:pt x="26" y="10"/>
                  </a:lnTo>
                  <a:lnTo>
                    <a:pt x="23" y="7"/>
                  </a:lnTo>
                  <a:lnTo>
                    <a:pt x="21" y="5"/>
                  </a:lnTo>
                  <a:lnTo>
                    <a:pt x="21" y="5"/>
                  </a:lnTo>
                  <a:lnTo>
                    <a:pt x="19" y="5"/>
                  </a:lnTo>
                  <a:lnTo>
                    <a:pt x="19" y="3"/>
                  </a:lnTo>
                  <a:lnTo>
                    <a:pt x="16" y="3"/>
                  </a:lnTo>
                  <a:lnTo>
                    <a:pt x="14" y="3"/>
                  </a:lnTo>
                  <a:lnTo>
                    <a:pt x="14" y="3"/>
                  </a:lnTo>
                  <a:lnTo>
                    <a:pt x="12" y="3"/>
                  </a:lnTo>
                  <a:lnTo>
                    <a:pt x="9" y="0"/>
                  </a:lnTo>
                  <a:lnTo>
                    <a:pt x="9" y="0"/>
                  </a:lnTo>
                  <a:lnTo>
                    <a:pt x="7" y="0"/>
                  </a:lnTo>
                  <a:lnTo>
                    <a:pt x="9" y="3"/>
                  </a:lnTo>
                  <a:lnTo>
                    <a:pt x="9"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72" name="Freeform 976"/>
            <p:cNvSpPr>
              <a:spLocks/>
            </p:cNvSpPr>
            <p:nvPr/>
          </p:nvSpPr>
          <p:spPr bwMode="auto">
            <a:xfrm>
              <a:off x="6326155" y="4602956"/>
              <a:ext cx="196000" cy="167534"/>
            </a:xfrm>
            <a:custGeom>
              <a:avLst/>
              <a:gdLst>
                <a:gd name="T0" fmla="*/ 141 w 241"/>
                <a:gd name="T1" fmla="*/ 31 h 206"/>
                <a:gd name="T2" fmla="*/ 141 w 241"/>
                <a:gd name="T3" fmla="*/ 38 h 206"/>
                <a:gd name="T4" fmla="*/ 141 w 241"/>
                <a:gd name="T5" fmla="*/ 50 h 206"/>
                <a:gd name="T6" fmla="*/ 134 w 241"/>
                <a:gd name="T7" fmla="*/ 59 h 206"/>
                <a:gd name="T8" fmla="*/ 144 w 241"/>
                <a:gd name="T9" fmla="*/ 85 h 206"/>
                <a:gd name="T10" fmla="*/ 156 w 241"/>
                <a:gd name="T11" fmla="*/ 90 h 206"/>
                <a:gd name="T12" fmla="*/ 163 w 241"/>
                <a:gd name="T13" fmla="*/ 85 h 206"/>
                <a:gd name="T14" fmla="*/ 158 w 241"/>
                <a:gd name="T15" fmla="*/ 107 h 206"/>
                <a:gd name="T16" fmla="*/ 148 w 241"/>
                <a:gd name="T17" fmla="*/ 109 h 206"/>
                <a:gd name="T18" fmla="*/ 132 w 241"/>
                <a:gd name="T19" fmla="*/ 93 h 206"/>
                <a:gd name="T20" fmla="*/ 113 w 241"/>
                <a:gd name="T21" fmla="*/ 81 h 206"/>
                <a:gd name="T22" fmla="*/ 108 w 241"/>
                <a:gd name="T23" fmla="*/ 71 h 206"/>
                <a:gd name="T24" fmla="*/ 96 w 241"/>
                <a:gd name="T25" fmla="*/ 81 h 206"/>
                <a:gd name="T26" fmla="*/ 85 w 241"/>
                <a:gd name="T27" fmla="*/ 78 h 206"/>
                <a:gd name="T28" fmla="*/ 73 w 241"/>
                <a:gd name="T29" fmla="*/ 74 h 206"/>
                <a:gd name="T30" fmla="*/ 70 w 241"/>
                <a:gd name="T31" fmla="*/ 64 h 206"/>
                <a:gd name="T32" fmla="*/ 59 w 241"/>
                <a:gd name="T33" fmla="*/ 66 h 206"/>
                <a:gd name="T34" fmla="*/ 52 w 241"/>
                <a:gd name="T35" fmla="*/ 69 h 206"/>
                <a:gd name="T36" fmla="*/ 47 w 241"/>
                <a:gd name="T37" fmla="*/ 62 h 206"/>
                <a:gd name="T38" fmla="*/ 42 w 241"/>
                <a:gd name="T39" fmla="*/ 64 h 206"/>
                <a:gd name="T40" fmla="*/ 47 w 241"/>
                <a:gd name="T41" fmla="*/ 88 h 206"/>
                <a:gd name="T42" fmla="*/ 44 w 241"/>
                <a:gd name="T43" fmla="*/ 102 h 206"/>
                <a:gd name="T44" fmla="*/ 4 w 241"/>
                <a:gd name="T45" fmla="*/ 175 h 206"/>
                <a:gd name="T46" fmla="*/ 16 w 241"/>
                <a:gd name="T47" fmla="*/ 185 h 206"/>
                <a:gd name="T48" fmla="*/ 26 w 241"/>
                <a:gd name="T49" fmla="*/ 194 h 206"/>
                <a:gd name="T50" fmla="*/ 49 w 241"/>
                <a:gd name="T51" fmla="*/ 194 h 206"/>
                <a:gd name="T52" fmla="*/ 59 w 241"/>
                <a:gd name="T53" fmla="*/ 194 h 206"/>
                <a:gd name="T54" fmla="*/ 66 w 241"/>
                <a:gd name="T55" fmla="*/ 199 h 206"/>
                <a:gd name="T56" fmla="*/ 78 w 241"/>
                <a:gd name="T57" fmla="*/ 204 h 206"/>
                <a:gd name="T58" fmla="*/ 89 w 241"/>
                <a:gd name="T59" fmla="*/ 201 h 206"/>
                <a:gd name="T60" fmla="*/ 94 w 241"/>
                <a:gd name="T61" fmla="*/ 206 h 206"/>
                <a:gd name="T62" fmla="*/ 120 w 241"/>
                <a:gd name="T63" fmla="*/ 182 h 206"/>
                <a:gd name="T64" fmla="*/ 141 w 241"/>
                <a:gd name="T65" fmla="*/ 171 h 206"/>
                <a:gd name="T66" fmla="*/ 144 w 241"/>
                <a:gd name="T67" fmla="*/ 161 h 206"/>
                <a:gd name="T68" fmla="*/ 158 w 241"/>
                <a:gd name="T69" fmla="*/ 154 h 206"/>
                <a:gd name="T70" fmla="*/ 172 w 241"/>
                <a:gd name="T71" fmla="*/ 156 h 206"/>
                <a:gd name="T72" fmla="*/ 172 w 241"/>
                <a:gd name="T73" fmla="*/ 147 h 206"/>
                <a:gd name="T74" fmla="*/ 208 w 241"/>
                <a:gd name="T75" fmla="*/ 133 h 206"/>
                <a:gd name="T76" fmla="*/ 229 w 241"/>
                <a:gd name="T77" fmla="*/ 123 h 206"/>
                <a:gd name="T78" fmla="*/ 222 w 241"/>
                <a:gd name="T79" fmla="*/ 114 h 206"/>
                <a:gd name="T80" fmla="*/ 229 w 241"/>
                <a:gd name="T81" fmla="*/ 104 h 206"/>
                <a:gd name="T82" fmla="*/ 234 w 241"/>
                <a:gd name="T83" fmla="*/ 93 h 206"/>
                <a:gd name="T84" fmla="*/ 238 w 241"/>
                <a:gd name="T85" fmla="*/ 88 h 206"/>
                <a:gd name="T86" fmla="*/ 236 w 241"/>
                <a:gd name="T87" fmla="*/ 81 h 206"/>
                <a:gd name="T88" fmla="*/ 236 w 241"/>
                <a:gd name="T89" fmla="*/ 71 h 206"/>
                <a:gd name="T90" fmla="*/ 241 w 241"/>
                <a:gd name="T91" fmla="*/ 57 h 206"/>
                <a:gd name="T92" fmla="*/ 241 w 241"/>
                <a:gd name="T93" fmla="*/ 48 h 206"/>
                <a:gd name="T94" fmla="*/ 238 w 241"/>
                <a:gd name="T95" fmla="*/ 36 h 206"/>
                <a:gd name="T96" fmla="*/ 231 w 241"/>
                <a:gd name="T97" fmla="*/ 29 h 206"/>
                <a:gd name="T98" fmla="*/ 224 w 241"/>
                <a:gd name="T99" fmla="*/ 22 h 206"/>
                <a:gd name="T100" fmla="*/ 217 w 241"/>
                <a:gd name="T101" fmla="*/ 17 h 206"/>
                <a:gd name="T102" fmla="*/ 201 w 241"/>
                <a:gd name="T103" fmla="*/ 10 h 206"/>
                <a:gd name="T104" fmla="*/ 189 w 241"/>
                <a:gd name="T105" fmla="*/ 5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1" h="206">
                  <a:moveTo>
                    <a:pt x="146" y="10"/>
                  </a:moveTo>
                  <a:lnTo>
                    <a:pt x="139" y="24"/>
                  </a:lnTo>
                  <a:lnTo>
                    <a:pt x="139" y="29"/>
                  </a:lnTo>
                  <a:lnTo>
                    <a:pt x="141" y="31"/>
                  </a:lnTo>
                  <a:lnTo>
                    <a:pt x="144" y="33"/>
                  </a:lnTo>
                  <a:lnTo>
                    <a:pt x="144" y="36"/>
                  </a:lnTo>
                  <a:lnTo>
                    <a:pt x="141" y="36"/>
                  </a:lnTo>
                  <a:lnTo>
                    <a:pt x="141" y="38"/>
                  </a:lnTo>
                  <a:lnTo>
                    <a:pt x="141" y="43"/>
                  </a:lnTo>
                  <a:lnTo>
                    <a:pt x="141" y="45"/>
                  </a:lnTo>
                  <a:lnTo>
                    <a:pt x="141" y="50"/>
                  </a:lnTo>
                  <a:lnTo>
                    <a:pt x="141" y="50"/>
                  </a:lnTo>
                  <a:lnTo>
                    <a:pt x="141" y="52"/>
                  </a:lnTo>
                  <a:lnTo>
                    <a:pt x="139" y="55"/>
                  </a:lnTo>
                  <a:lnTo>
                    <a:pt x="137" y="57"/>
                  </a:lnTo>
                  <a:lnTo>
                    <a:pt x="134" y="59"/>
                  </a:lnTo>
                  <a:lnTo>
                    <a:pt x="137" y="71"/>
                  </a:lnTo>
                  <a:lnTo>
                    <a:pt x="137" y="76"/>
                  </a:lnTo>
                  <a:lnTo>
                    <a:pt x="139" y="78"/>
                  </a:lnTo>
                  <a:lnTo>
                    <a:pt x="144" y="85"/>
                  </a:lnTo>
                  <a:lnTo>
                    <a:pt x="146" y="88"/>
                  </a:lnTo>
                  <a:lnTo>
                    <a:pt x="146" y="90"/>
                  </a:lnTo>
                  <a:lnTo>
                    <a:pt x="156" y="90"/>
                  </a:lnTo>
                  <a:lnTo>
                    <a:pt x="156" y="90"/>
                  </a:lnTo>
                  <a:lnTo>
                    <a:pt x="156" y="88"/>
                  </a:lnTo>
                  <a:lnTo>
                    <a:pt x="156" y="85"/>
                  </a:lnTo>
                  <a:lnTo>
                    <a:pt x="160" y="85"/>
                  </a:lnTo>
                  <a:lnTo>
                    <a:pt x="163" y="85"/>
                  </a:lnTo>
                  <a:lnTo>
                    <a:pt x="163" y="107"/>
                  </a:lnTo>
                  <a:lnTo>
                    <a:pt x="163" y="109"/>
                  </a:lnTo>
                  <a:lnTo>
                    <a:pt x="158" y="109"/>
                  </a:lnTo>
                  <a:lnTo>
                    <a:pt x="158" y="107"/>
                  </a:lnTo>
                  <a:lnTo>
                    <a:pt x="156" y="107"/>
                  </a:lnTo>
                  <a:lnTo>
                    <a:pt x="153" y="109"/>
                  </a:lnTo>
                  <a:lnTo>
                    <a:pt x="151" y="109"/>
                  </a:lnTo>
                  <a:lnTo>
                    <a:pt x="148" y="109"/>
                  </a:lnTo>
                  <a:lnTo>
                    <a:pt x="144" y="104"/>
                  </a:lnTo>
                  <a:lnTo>
                    <a:pt x="139" y="100"/>
                  </a:lnTo>
                  <a:lnTo>
                    <a:pt x="137" y="97"/>
                  </a:lnTo>
                  <a:lnTo>
                    <a:pt x="132" y="93"/>
                  </a:lnTo>
                  <a:lnTo>
                    <a:pt x="127" y="88"/>
                  </a:lnTo>
                  <a:lnTo>
                    <a:pt x="120" y="85"/>
                  </a:lnTo>
                  <a:lnTo>
                    <a:pt x="115" y="83"/>
                  </a:lnTo>
                  <a:lnTo>
                    <a:pt x="113" y="81"/>
                  </a:lnTo>
                  <a:lnTo>
                    <a:pt x="111" y="78"/>
                  </a:lnTo>
                  <a:lnTo>
                    <a:pt x="111" y="71"/>
                  </a:lnTo>
                  <a:lnTo>
                    <a:pt x="108" y="71"/>
                  </a:lnTo>
                  <a:lnTo>
                    <a:pt x="108" y="71"/>
                  </a:lnTo>
                  <a:lnTo>
                    <a:pt x="106" y="74"/>
                  </a:lnTo>
                  <a:lnTo>
                    <a:pt x="104" y="78"/>
                  </a:lnTo>
                  <a:lnTo>
                    <a:pt x="104" y="81"/>
                  </a:lnTo>
                  <a:lnTo>
                    <a:pt x="96" y="81"/>
                  </a:lnTo>
                  <a:lnTo>
                    <a:pt x="94" y="81"/>
                  </a:lnTo>
                  <a:lnTo>
                    <a:pt x="94" y="81"/>
                  </a:lnTo>
                  <a:lnTo>
                    <a:pt x="89" y="81"/>
                  </a:lnTo>
                  <a:lnTo>
                    <a:pt x="85" y="78"/>
                  </a:lnTo>
                  <a:lnTo>
                    <a:pt x="80" y="76"/>
                  </a:lnTo>
                  <a:lnTo>
                    <a:pt x="78" y="76"/>
                  </a:lnTo>
                  <a:lnTo>
                    <a:pt x="73" y="74"/>
                  </a:lnTo>
                  <a:lnTo>
                    <a:pt x="73" y="74"/>
                  </a:lnTo>
                  <a:lnTo>
                    <a:pt x="73" y="74"/>
                  </a:lnTo>
                  <a:lnTo>
                    <a:pt x="73" y="69"/>
                  </a:lnTo>
                  <a:lnTo>
                    <a:pt x="70" y="69"/>
                  </a:lnTo>
                  <a:lnTo>
                    <a:pt x="70" y="64"/>
                  </a:lnTo>
                  <a:lnTo>
                    <a:pt x="70" y="64"/>
                  </a:lnTo>
                  <a:lnTo>
                    <a:pt x="63" y="64"/>
                  </a:lnTo>
                  <a:lnTo>
                    <a:pt x="63" y="66"/>
                  </a:lnTo>
                  <a:lnTo>
                    <a:pt x="59" y="66"/>
                  </a:lnTo>
                  <a:lnTo>
                    <a:pt x="56" y="66"/>
                  </a:lnTo>
                  <a:lnTo>
                    <a:pt x="54" y="69"/>
                  </a:lnTo>
                  <a:lnTo>
                    <a:pt x="54" y="69"/>
                  </a:lnTo>
                  <a:lnTo>
                    <a:pt x="52" y="69"/>
                  </a:lnTo>
                  <a:lnTo>
                    <a:pt x="52" y="64"/>
                  </a:lnTo>
                  <a:lnTo>
                    <a:pt x="52" y="62"/>
                  </a:lnTo>
                  <a:lnTo>
                    <a:pt x="49" y="62"/>
                  </a:lnTo>
                  <a:lnTo>
                    <a:pt x="47" y="62"/>
                  </a:lnTo>
                  <a:lnTo>
                    <a:pt x="44" y="59"/>
                  </a:lnTo>
                  <a:lnTo>
                    <a:pt x="44" y="62"/>
                  </a:lnTo>
                  <a:lnTo>
                    <a:pt x="44" y="62"/>
                  </a:lnTo>
                  <a:lnTo>
                    <a:pt x="42" y="64"/>
                  </a:lnTo>
                  <a:lnTo>
                    <a:pt x="44" y="74"/>
                  </a:lnTo>
                  <a:lnTo>
                    <a:pt x="44" y="81"/>
                  </a:lnTo>
                  <a:lnTo>
                    <a:pt x="44" y="85"/>
                  </a:lnTo>
                  <a:lnTo>
                    <a:pt x="47" y="88"/>
                  </a:lnTo>
                  <a:lnTo>
                    <a:pt x="47" y="93"/>
                  </a:lnTo>
                  <a:lnTo>
                    <a:pt x="44" y="93"/>
                  </a:lnTo>
                  <a:lnTo>
                    <a:pt x="44" y="100"/>
                  </a:lnTo>
                  <a:lnTo>
                    <a:pt x="44" y="102"/>
                  </a:lnTo>
                  <a:lnTo>
                    <a:pt x="2" y="102"/>
                  </a:lnTo>
                  <a:lnTo>
                    <a:pt x="0" y="168"/>
                  </a:lnTo>
                  <a:lnTo>
                    <a:pt x="2" y="171"/>
                  </a:lnTo>
                  <a:lnTo>
                    <a:pt x="4" y="175"/>
                  </a:lnTo>
                  <a:lnTo>
                    <a:pt x="7" y="178"/>
                  </a:lnTo>
                  <a:lnTo>
                    <a:pt x="9" y="180"/>
                  </a:lnTo>
                  <a:lnTo>
                    <a:pt x="11" y="180"/>
                  </a:lnTo>
                  <a:lnTo>
                    <a:pt x="16" y="185"/>
                  </a:lnTo>
                  <a:lnTo>
                    <a:pt x="18" y="187"/>
                  </a:lnTo>
                  <a:lnTo>
                    <a:pt x="21" y="190"/>
                  </a:lnTo>
                  <a:lnTo>
                    <a:pt x="23" y="192"/>
                  </a:lnTo>
                  <a:lnTo>
                    <a:pt x="26" y="194"/>
                  </a:lnTo>
                  <a:lnTo>
                    <a:pt x="28" y="197"/>
                  </a:lnTo>
                  <a:lnTo>
                    <a:pt x="28" y="199"/>
                  </a:lnTo>
                  <a:lnTo>
                    <a:pt x="47" y="194"/>
                  </a:lnTo>
                  <a:lnTo>
                    <a:pt x="49" y="194"/>
                  </a:lnTo>
                  <a:lnTo>
                    <a:pt x="54" y="194"/>
                  </a:lnTo>
                  <a:lnTo>
                    <a:pt x="56" y="194"/>
                  </a:lnTo>
                  <a:lnTo>
                    <a:pt x="56" y="194"/>
                  </a:lnTo>
                  <a:lnTo>
                    <a:pt x="59" y="194"/>
                  </a:lnTo>
                  <a:lnTo>
                    <a:pt x="61" y="194"/>
                  </a:lnTo>
                  <a:lnTo>
                    <a:pt x="61" y="197"/>
                  </a:lnTo>
                  <a:lnTo>
                    <a:pt x="61" y="197"/>
                  </a:lnTo>
                  <a:lnTo>
                    <a:pt x="66" y="199"/>
                  </a:lnTo>
                  <a:lnTo>
                    <a:pt x="66" y="199"/>
                  </a:lnTo>
                  <a:lnTo>
                    <a:pt x="73" y="201"/>
                  </a:lnTo>
                  <a:lnTo>
                    <a:pt x="75" y="201"/>
                  </a:lnTo>
                  <a:lnTo>
                    <a:pt x="78" y="204"/>
                  </a:lnTo>
                  <a:lnTo>
                    <a:pt x="80" y="204"/>
                  </a:lnTo>
                  <a:lnTo>
                    <a:pt x="82" y="201"/>
                  </a:lnTo>
                  <a:lnTo>
                    <a:pt x="87" y="201"/>
                  </a:lnTo>
                  <a:lnTo>
                    <a:pt x="89" y="201"/>
                  </a:lnTo>
                  <a:lnTo>
                    <a:pt x="89" y="201"/>
                  </a:lnTo>
                  <a:lnTo>
                    <a:pt x="92" y="201"/>
                  </a:lnTo>
                  <a:lnTo>
                    <a:pt x="92" y="204"/>
                  </a:lnTo>
                  <a:lnTo>
                    <a:pt x="94" y="206"/>
                  </a:lnTo>
                  <a:lnTo>
                    <a:pt x="99" y="206"/>
                  </a:lnTo>
                  <a:lnTo>
                    <a:pt x="104" y="204"/>
                  </a:lnTo>
                  <a:lnTo>
                    <a:pt x="111" y="197"/>
                  </a:lnTo>
                  <a:lnTo>
                    <a:pt x="120" y="182"/>
                  </a:lnTo>
                  <a:lnTo>
                    <a:pt x="132" y="175"/>
                  </a:lnTo>
                  <a:lnTo>
                    <a:pt x="139" y="173"/>
                  </a:lnTo>
                  <a:lnTo>
                    <a:pt x="141" y="171"/>
                  </a:lnTo>
                  <a:lnTo>
                    <a:pt x="141" y="171"/>
                  </a:lnTo>
                  <a:lnTo>
                    <a:pt x="141" y="168"/>
                  </a:lnTo>
                  <a:lnTo>
                    <a:pt x="141" y="166"/>
                  </a:lnTo>
                  <a:lnTo>
                    <a:pt x="141" y="164"/>
                  </a:lnTo>
                  <a:lnTo>
                    <a:pt x="144" y="161"/>
                  </a:lnTo>
                  <a:lnTo>
                    <a:pt x="148" y="159"/>
                  </a:lnTo>
                  <a:lnTo>
                    <a:pt x="151" y="156"/>
                  </a:lnTo>
                  <a:lnTo>
                    <a:pt x="153" y="156"/>
                  </a:lnTo>
                  <a:lnTo>
                    <a:pt x="158" y="154"/>
                  </a:lnTo>
                  <a:lnTo>
                    <a:pt x="165" y="154"/>
                  </a:lnTo>
                  <a:lnTo>
                    <a:pt x="165" y="156"/>
                  </a:lnTo>
                  <a:lnTo>
                    <a:pt x="167" y="156"/>
                  </a:lnTo>
                  <a:lnTo>
                    <a:pt x="172" y="156"/>
                  </a:lnTo>
                  <a:lnTo>
                    <a:pt x="172" y="156"/>
                  </a:lnTo>
                  <a:lnTo>
                    <a:pt x="174" y="156"/>
                  </a:lnTo>
                  <a:lnTo>
                    <a:pt x="174" y="154"/>
                  </a:lnTo>
                  <a:lnTo>
                    <a:pt x="172" y="147"/>
                  </a:lnTo>
                  <a:lnTo>
                    <a:pt x="174" y="145"/>
                  </a:lnTo>
                  <a:lnTo>
                    <a:pt x="182" y="140"/>
                  </a:lnTo>
                  <a:lnTo>
                    <a:pt x="186" y="140"/>
                  </a:lnTo>
                  <a:lnTo>
                    <a:pt x="208" y="133"/>
                  </a:lnTo>
                  <a:lnTo>
                    <a:pt x="210" y="130"/>
                  </a:lnTo>
                  <a:lnTo>
                    <a:pt x="222" y="126"/>
                  </a:lnTo>
                  <a:lnTo>
                    <a:pt x="229" y="123"/>
                  </a:lnTo>
                  <a:lnTo>
                    <a:pt x="229" y="123"/>
                  </a:lnTo>
                  <a:lnTo>
                    <a:pt x="229" y="123"/>
                  </a:lnTo>
                  <a:lnTo>
                    <a:pt x="227" y="119"/>
                  </a:lnTo>
                  <a:lnTo>
                    <a:pt x="224" y="114"/>
                  </a:lnTo>
                  <a:lnTo>
                    <a:pt x="222" y="114"/>
                  </a:lnTo>
                  <a:lnTo>
                    <a:pt x="224" y="111"/>
                  </a:lnTo>
                  <a:lnTo>
                    <a:pt x="229" y="109"/>
                  </a:lnTo>
                  <a:lnTo>
                    <a:pt x="229" y="104"/>
                  </a:lnTo>
                  <a:lnTo>
                    <a:pt x="229" y="104"/>
                  </a:lnTo>
                  <a:lnTo>
                    <a:pt x="229" y="102"/>
                  </a:lnTo>
                  <a:lnTo>
                    <a:pt x="229" y="100"/>
                  </a:lnTo>
                  <a:lnTo>
                    <a:pt x="229" y="97"/>
                  </a:lnTo>
                  <a:lnTo>
                    <a:pt x="234" y="93"/>
                  </a:lnTo>
                  <a:lnTo>
                    <a:pt x="236" y="93"/>
                  </a:lnTo>
                  <a:lnTo>
                    <a:pt x="238" y="90"/>
                  </a:lnTo>
                  <a:lnTo>
                    <a:pt x="238" y="90"/>
                  </a:lnTo>
                  <a:lnTo>
                    <a:pt x="238" y="88"/>
                  </a:lnTo>
                  <a:lnTo>
                    <a:pt x="236" y="88"/>
                  </a:lnTo>
                  <a:lnTo>
                    <a:pt x="236" y="85"/>
                  </a:lnTo>
                  <a:lnTo>
                    <a:pt x="236" y="83"/>
                  </a:lnTo>
                  <a:lnTo>
                    <a:pt x="236" y="81"/>
                  </a:lnTo>
                  <a:lnTo>
                    <a:pt x="238" y="78"/>
                  </a:lnTo>
                  <a:lnTo>
                    <a:pt x="236" y="76"/>
                  </a:lnTo>
                  <a:lnTo>
                    <a:pt x="238" y="74"/>
                  </a:lnTo>
                  <a:lnTo>
                    <a:pt x="236" y="71"/>
                  </a:lnTo>
                  <a:lnTo>
                    <a:pt x="236" y="69"/>
                  </a:lnTo>
                  <a:lnTo>
                    <a:pt x="234" y="64"/>
                  </a:lnTo>
                  <a:lnTo>
                    <a:pt x="236" y="62"/>
                  </a:lnTo>
                  <a:lnTo>
                    <a:pt x="241" y="57"/>
                  </a:lnTo>
                  <a:lnTo>
                    <a:pt x="241" y="55"/>
                  </a:lnTo>
                  <a:lnTo>
                    <a:pt x="241" y="55"/>
                  </a:lnTo>
                  <a:lnTo>
                    <a:pt x="241" y="50"/>
                  </a:lnTo>
                  <a:lnTo>
                    <a:pt x="241" y="48"/>
                  </a:lnTo>
                  <a:lnTo>
                    <a:pt x="236" y="43"/>
                  </a:lnTo>
                  <a:lnTo>
                    <a:pt x="236" y="43"/>
                  </a:lnTo>
                  <a:lnTo>
                    <a:pt x="238" y="36"/>
                  </a:lnTo>
                  <a:lnTo>
                    <a:pt x="238" y="36"/>
                  </a:lnTo>
                  <a:lnTo>
                    <a:pt x="236" y="36"/>
                  </a:lnTo>
                  <a:lnTo>
                    <a:pt x="234" y="33"/>
                  </a:lnTo>
                  <a:lnTo>
                    <a:pt x="231" y="31"/>
                  </a:lnTo>
                  <a:lnTo>
                    <a:pt x="231" y="29"/>
                  </a:lnTo>
                  <a:lnTo>
                    <a:pt x="229" y="26"/>
                  </a:lnTo>
                  <a:lnTo>
                    <a:pt x="229" y="26"/>
                  </a:lnTo>
                  <a:lnTo>
                    <a:pt x="227" y="26"/>
                  </a:lnTo>
                  <a:lnTo>
                    <a:pt x="224" y="22"/>
                  </a:lnTo>
                  <a:lnTo>
                    <a:pt x="222" y="19"/>
                  </a:lnTo>
                  <a:lnTo>
                    <a:pt x="219" y="19"/>
                  </a:lnTo>
                  <a:lnTo>
                    <a:pt x="217" y="17"/>
                  </a:lnTo>
                  <a:lnTo>
                    <a:pt x="217" y="17"/>
                  </a:lnTo>
                  <a:lnTo>
                    <a:pt x="208" y="12"/>
                  </a:lnTo>
                  <a:lnTo>
                    <a:pt x="203" y="12"/>
                  </a:lnTo>
                  <a:lnTo>
                    <a:pt x="201" y="10"/>
                  </a:lnTo>
                  <a:lnTo>
                    <a:pt x="201" y="10"/>
                  </a:lnTo>
                  <a:lnTo>
                    <a:pt x="198" y="7"/>
                  </a:lnTo>
                  <a:lnTo>
                    <a:pt x="196" y="7"/>
                  </a:lnTo>
                  <a:lnTo>
                    <a:pt x="191" y="5"/>
                  </a:lnTo>
                  <a:lnTo>
                    <a:pt x="189" y="5"/>
                  </a:lnTo>
                  <a:lnTo>
                    <a:pt x="179" y="0"/>
                  </a:lnTo>
                  <a:lnTo>
                    <a:pt x="146"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73" name="Freeform 977"/>
            <p:cNvSpPr>
              <a:spLocks/>
            </p:cNvSpPr>
            <p:nvPr/>
          </p:nvSpPr>
          <p:spPr bwMode="auto">
            <a:xfrm>
              <a:off x="6156181" y="4566358"/>
              <a:ext cx="208199" cy="204132"/>
            </a:xfrm>
            <a:custGeom>
              <a:avLst/>
              <a:gdLst>
                <a:gd name="T0" fmla="*/ 8 w 256"/>
                <a:gd name="T1" fmla="*/ 235 h 251"/>
                <a:gd name="T2" fmla="*/ 17 w 256"/>
                <a:gd name="T3" fmla="*/ 235 h 251"/>
                <a:gd name="T4" fmla="*/ 31 w 256"/>
                <a:gd name="T5" fmla="*/ 227 h 251"/>
                <a:gd name="T6" fmla="*/ 36 w 256"/>
                <a:gd name="T7" fmla="*/ 230 h 251"/>
                <a:gd name="T8" fmla="*/ 41 w 256"/>
                <a:gd name="T9" fmla="*/ 235 h 251"/>
                <a:gd name="T10" fmla="*/ 52 w 256"/>
                <a:gd name="T11" fmla="*/ 237 h 251"/>
                <a:gd name="T12" fmla="*/ 135 w 256"/>
                <a:gd name="T13" fmla="*/ 237 h 251"/>
                <a:gd name="T14" fmla="*/ 145 w 256"/>
                <a:gd name="T15" fmla="*/ 244 h 251"/>
                <a:gd name="T16" fmla="*/ 154 w 256"/>
                <a:gd name="T17" fmla="*/ 246 h 251"/>
                <a:gd name="T18" fmla="*/ 168 w 256"/>
                <a:gd name="T19" fmla="*/ 246 h 251"/>
                <a:gd name="T20" fmla="*/ 175 w 256"/>
                <a:gd name="T21" fmla="*/ 244 h 251"/>
                <a:gd name="T22" fmla="*/ 190 w 256"/>
                <a:gd name="T23" fmla="*/ 249 h 251"/>
                <a:gd name="T24" fmla="*/ 194 w 256"/>
                <a:gd name="T25" fmla="*/ 249 h 251"/>
                <a:gd name="T26" fmla="*/ 201 w 256"/>
                <a:gd name="T27" fmla="*/ 251 h 251"/>
                <a:gd name="T28" fmla="*/ 237 w 256"/>
                <a:gd name="T29" fmla="*/ 244 h 251"/>
                <a:gd name="T30" fmla="*/ 230 w 256"/>
                <a:gd name="T31" fmla="*/ 235 h 251"/>
                <a:gd name="T32" fmla="*/ 218 w 256"/>
                <a:gd name="T33" fmla="*/ 225 h 251"/>
                <a:gd name="T34" fmla="*/ 209 w 256"/>
                <a:gd name="T35" fmla="*/ 213 h 251"/>
                <a:gd name="T36" fmla="*/ 253 w 256"/>
                <a:gd name="T37" fmla="*/ 138 h 251"/>
                <a:gd name="T38" fmla="*/ 253 w 256"/>
                <a:gd name="T39" fmla="*/ 126 h 251"/>
                <a:gd name="T40" fmla="*/ 253 w 256"/>
                <a:gd name="T41" fmla="*/ 107 h 251"/>
                <a:gd name="T42" fmla="*/ 246 w 256"/>
                <a:gd name="T43" fmla="*/ 107 h 251"/>
                <a:gd name="T44" fmla="*/ 237 w 256"/>
                <a:gd name="T45" fmla="*/ 109 h 251"/>
                <a:gd name="T46" fmla="*/ 225 w 256"/>
                <a:gd name="T47" fmla="*/ 107 h 251"/>
                <a:gd name="T48" fmla="*/ 218 w 256"/>
                <a:gd name="T49" fmla="*/ 109 h 251"/>
                <a:gd name="T50" fmla="*/ 218 w 256"/>
                <a:gd name="T51" fmla="*/ 102 h 251"/>
                <a:gd name="T52" fmla="*/ 218 w 256"/>
                <a:gd name="T53" fmla="*/ 90 h 251"/>
                <a:gd name="T54" fmla="*/ 216 w 256"/>
                <a:gd name="T55" fmla="*/ 81 h 251"/>
                <a:gd name="T56" fmla="*/ 211 w 256"/>
                <a:gd name="T57" fmla="*/ 76 h 251"/>
                <a:gd name="T58" fmla="*/ 209 w 256"/>
                <a:gd name="T59" fmla="*/ 67 h 251"/>
                <a:gd name="T60" fmla="*/ 209 w 256"/>
                <a:gd name="T61" fmla="*/ 52 h 251"/>
                <a:gd name="T62" fmla="*/ 209 w 256"/>
                <a:gd name="T63" fmla="*/ 40 h 251"/>
                <a:gd name="T64" fmla="*/ 211 w 256"/>
                <a:gd name="T65" fmla="*/ 29 h 251"/>
                <a:gd name="T66" fmla="*/ 187 w 256"/>
                <a:gd name="T67" fmla="*/ 22 h 251"/>
                <a:gd name="T68" fmla="*/ 161 w 256"/>
                <a:gd name="T69" fmla="*/ 29 h 251"/>
                <a:gd name="T70" fmla="*/ 159 w 256"/>
                <a:gd name="T71" fmla="*/ 43 h 251"/>
                <a:gd name="T72" fmla="*/ 130 w 256"/>
                <a:gd name="T73" fmla="*/ 43 h 251"/>
                <a:gd name="T74" fmla="*/ 119 w 256"/>
                <a:gd name="T75" fmla="*/ 36 h 251"/>
                <a:gd name="T76" fmla="*/ 112 w 256"/>
                <a:gd name="T77" fmla="*/ 26 h 251"/>
                <a:gd name="T78" fmla="*/ 109 w 256"/>
                <a:gd name="T79" fmla="*/ 12 h 251"/>
                <a:gd name="T80" fmla="*/ 107 w 256"/>
                <a:gd name="T81" fmla="*/ 3 h 251"/>
                <a:gd name="T82" fmla="*/ 71 w 256"/>
                <a:gd name="T83" fmla="*/ 0 h 251"/>
                <a:gd name="T84" fmla="*/ 50 w 256"/>
                <a:gd name="T85" fmla="*/ 0 h 251"/>
                <a:gd name="T86" fmla="*/ 34 w 256"/>
                <a:gd name="T87" fmla="*/ 0 h 251"/>
                <a:gd name="T88" fmla="*/ 24 w 256"/>
                <a:gd name="T89" fmla="*/ 3 h 251"/>
                <a:gd name="T90" fmla="*/ 17 w 256"/>
                <a:gd name="T91" fmla="*/ 5 h 251"/>
                <a:gd name="T92" fmla="*/ 31 w 256"/>
                <a:gd name="T93" fmla="*/ 40 h 251"/>
                <a:gd name="T94" fmla="*/ 34 w 256"/>
                <a:gd name="T95" fmla="*/ 67 h 251"/>
                <a:gd name="T96" fmla="*/ 45 w 256"/>
                <a:gd name="T97" fmla="*/ 97 h 251"/>
                <a:gd name="T98" fmla="*/ 38 w 256"/>
                <a:gd name="T99" fmla="*/ 135 h 251"/>
                <a:gd name="T100" fmla="*/ 15 w 256"/>
                <a:gd name="T101" fmla="*/ 159 h 251"/>
                <a:gd name="T102" fmla="*/ 10 w 256"/>
                <a:gd name="T103" fmla="*/ 190 h 251"/>
                <a:gd name="T104" fmla="*/ 0 w 256"/>
                <a:gd name="T105" fmla="*/ 218 h 251"/>
                <a:gd name="T106" fmla="*/ 0 w 256"/>
                <a:gd name="T107" fmla="*/ 235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6" h="251">
                  <a:moveTo>
                    <a:pt x="3" y="237"/>
                  </a:moveTo>
                  <a:lnTo>
                    <a:pt x="5" y="237"/>
                  </a:lnTo>
                  <a:lnTo>
                    <a:pt x="8" y="237"/>
                  </a:lnTo>
                  <a:lnTo>
                    <a:pt x="8" y="235"/>
                  </a:lnTo>
                  <a:lnTo>
                    <a:pt x="8" y="232"/>
                  </a:lnTo>
                  <a:lnTo>
                    <a:pt x="15" y="235"/>
                  </a:lnTo>
                  <a:lnTo>
                    <a:pt x="17" y="235"/>
                  </a:lnTo>
                  <a:lnTo>
                    <a:pt x="17" y="235"/>
                  </a:lnTo>
                  <a:lnTo>
                    <a:pt x="19" y="232"/>
                  </a:lnTo>
                  <a:lnTo>
                    <a:pt x="24" y="227"/>
                  </a:lnTo>
                  <a:lnTo>
                    <a:pt x="26" y="227"/>
                  </a:lnTo>
                  <a:lnTo>
                    <a:pt x="31" y="227"/>
                  </a:lnTo>
                  <a:lnTo>
                    <a:pt x="31" y="230"/>
                  </a:lnTo>
                  <a:lnTo>
                    <a:pt x="34" y="227"/>
                  </a:lnTo>
                  <a:lnTo>
                    <a:pt x="34" y="227"/>
                  </a:lnTo>
                  <a:lnTo>
                    <a:pt x="36" y="230"/>
                  </a:lnTo>
                  <a:lnTo>
                    <a:pt x="36" y="230"/>
                  </a:lnTo>
                  <a:lnTo>
                    <a:pt x="38" y="232"/>
                  </a:lnTo>
                  <a:lnTo>
                    <a:pt x="38" y="232"/>
                  </a:lnTo>
                  <a:lnTo>
                    <a:pt x="41" y="235"/>
                  </a:lnTo>
                  <a:lnTo>
                    <a:pt x="45" y="237"/>
                  </a:lnTo>
                  <a:lnTo>
                    <a:pt x="50" y="239"/>
                  </a:lnTo>
                  <a:lnTo>
                    <a:pt x="52" y="237"/>
                  </a:lnTo>
                  <a:lnTo>
                    <a:pt x="52" y="237"/>
                  </a:lnTo>
                  <a:lnTo>
                    <a:pt x="55" y="237"/>
                  </a:lnTo>
                  <a:lnTo>
                    <a:pt x="57" y="235"/>
                  </a:lnTo>
                  <a:lnTo>
                    <a:pt x="60" y="237"/>
                  </a:lnTo>
                  <a:lnTo>
                    <a:pt x="135" y="237"/>
                  </a:lnTo>
                  <a:lnTo>
                    <a:pt x="138" y="237"/>
                  </a:lnTo>
                  <a:lnTo>
                    <a:pt x="138" y="242"/>
                  </a:lnTo>
                  <a:lnTo>
                    <a:pt x="140" y="242"/>
                  </a:lnTo>
                  <a:lnTo>
                    <a:pt x="145" y="244"/>
                  </a:lnTo>
                  <a:lnTo>
                    <a:pt x="149" y="246"/>
                  </a:lnTo>
                  <a:lnTo>
                    <a:pt x="152" y="244"/>
                  </a:lnTo>
                  <a:lnTo>
                    <a:pt x="154" y="246"/>
                  </a:lnTo>
                  <a:lnTo>
                    <a:pt x="154" y="246"/>
                  </a:lnTo>
                  <a:lnTo>
                    <a:pt x="156" y="249"/>
                  </a:lnTo>
                  <a:lnTo>
                    <a:pt x="161" y="246"/>
                  </a:lnTo>
                  <a:lnTo>
                    <a:pt x="164" y="246"/>
                  </a:lnTo>
                  <a:lnTo>
                    <a:pt x="168" y="246"/>
                  </a:lnTo>
                  <a:lnTo>
                    <a:pt x="171" y="246"/>
                  </a:lnTo>
                  <a:lnTo>
                    <a:pt x="173" y="244"/>
                  </a:lnTo>
                  <a:lnTo>
                    <a:pt x="173" y="244"/>
                  </a:lnTo>
                  <a:lnTo>
                    <a:pt x="175" y="244"/>
                  </a:lnTo>
                  <a:lnTo>
                    <a:pt x="180" y="249"/>
                  </a:lnTo>
                  <a:lnTo>
                    <a:pt x="182" y="251"/>
                  </a:lnTo>
                  <a:lnTo>
                    <a:pt x="187" y="251"/>
                  </a:lnTo>
                  <a:lnTo>
                    <a:pt x="190" y="249"/>
                  </a:lnTo>
                  <a:lnTo>
                    <a:pt x="190" y="249"/>
                  </a:lnTo>
                  <a:lnTo>
                    <a:pt x="192" y="249"/>
                  </a:lnTo>
                  <a:lnTo>
                    <a:pt x="194" y="249"/>
                  </a:lnTo>
                  <a:lnTo>
                    <a:pt x="194" y="249"/>
                  </a:lnTo>
                  <a:lnTo>
                    <a:pt x="197" y="249"/>
                  </a:lnTo>
                  <a:lnTo>
                    <a:pt x="199" y="251"/>
                  </a:lnTo>
                  <a:lnTo>
                    <a:pt x="199" y="251"/>
                  </a:lnTo>
                  <a:lnTo>
                    <a:pt x="201" y="251"/>
                  </a:lnTo>
                  <a:lnTo>
                    <a:pt x="201" y="251"/>
                  </a:lnTo>
                  <a:lnTo>
                    <a:pt x="204" y="251"/>
                  </a:lnTo>
                  <a:lnTo>
                    <a:pt x="206" y="251"/>
                  </a:lnTo>
                  <a:lnTo>
                    <a:pt x="237" y="244"/>
                  </a:lnTo>
                  <a:lnTo>
                    <a:pt x="237" y="242"/>
                  </a:lnTo>
                  <a:lnTo>
                    <a:pt x="235" y="239"/>
                  </a:lnTo>
                  <a:lnTo>
                    <a:pt x="232" y="237"/>
                  </a:lnTo>
                  <a:lnTo>
                    <a:pt x="230" y="235"/>
                  </a:lnTo>
                  <a:lnTo>
                    <a:pt x="227" y="232"/>
                  </a:lnTo>
                  <a:lnTo>
                    <a:pt x="225" y="230"/>
                  </a:lnTo>
                  <a:lnTo>
                    <a:pt x="220" y="225"/>
                  </a:lnTo>
                  <a:lnTo>
                    <a:pt x="218" y="225"/>
                  </a:lnTo>
                  <a:lnTo>
                    <a:pt x="216" y="223"/>
                  </a:lnTo>
                  <a:lnTo>
                    <a:pt x="213" y="220"/>
                  </a:lnTo>
                  <a:lnTo>
                    <a:pt x="211" y="216"/>
                  </a:lnTo>
                  <a:lnTo>
                    <a:pt x="209" y="213"/>
                  </a:lnTo>
                  <a:lnTo>
                    <a:pt x="211" y="147"/>
                  </a:lnTo>
                  <a:lnTo>
                    <a:pt x="253" y="147"/>
                  </a:lnTo>
                  <a:lnTo>
                    <a:pt x="253" y="145"/>
                  </a:lnTo>
                  <a:lnTo>
                    <a:pt x="253" y="138"/>
                  </a:lnTo>
                  <a:lnTo>
                    <a:pt x="256" y="138"/>
                  </a:lnTo>
                  <a:lnTo>
                    <a:pt x="256" y="133"/>
                  </a:lnTo>
                  <a:lnTo>
                    <a:pt x="253" y="130"/>
                  </a:lnTo>
                  <a:lnTo>
                    <a:pt x="253" y="126"/>
                  </a:lnTo>
                  <a:lnTo>
                    <a:pt x="253" y="119"/>
                  </a:lnTo>
                  <a:lnTo>
                    <a:pt x="251" y="109"/>
                  </a:lnTo>
                  <a:lnTo>
                    <a:pt x="253" y="107"/>
                  </a:lnTo>
                  <a:lnTo>
                    <a:pt x="253" y="107"/>
                  </a:lnTo>
                  <a:lnTo>
                    <a:pt x="253" y="104"/>
                  </a:lnTo>
                  <a:lnTo>
                    <a:pt x="253" y="104"/>
                  </a:lnTo>
                  <a:lnTo>
                    <a:pt x="249" y="104"/>
                  </a:lnTo>
                  <a:lnTo>
                    <a:pt x="246" y="107"/>
                  </a:lnTo>
                  <a:lnTo>
                    <a:pt x="244" y="109"/>
                  </a:lnTo>
                  <a:lnTo>
                    <a:pt x="242" y="109"/>
                  </a:lnTo>
                  <a:lnTo>
                    <a:pt x="239" y="109"/>
                  </a:lnTo>
                  <a:lnTo>
                    <a:pt x="237" y="109"/>
                  </a:lnTo>
                  <a:lnTo>
                    <a:pt x="232" y="109"/>
                  </a:lnTo>
                  <a:lnTo>
                    <a:pt x="230" y="109"/>
                  </a:lnTo>
                  <a:lnTo>
                    <a:pt x="227" y="107"/>
                  </a:lnTo>
                  <a:lnTo>
                    <a:pt x="225" y="107"/>
                  </a:lnTo>
                  <a:lnTo>
                    <a:pt x="223" y="107"/>
                  </a:lnTo>
                  <a:lnTo>
                    <a:pt x="223" y="107"/>
                  </a:lnTo>
                  <a:lnTo>
                    <a:pt x="220" y="109"/>
                  </a:lnTo>
                  <a:lnTo>
                    <a:pt x="218" y="109"/>
                  </a:lnTo>
                  <a:lnTo>
                    <a:pt x="218" y="109"/>
                  </a:lnTo>
                  <a:lnTo>
                    <a:pt x="218" y="104"/>
                  </a:lnTo>
                  <a:lnTo>
                    <a:pt x="220" y="102"/>
                  </a:lnTo>
                  <a:lnTo>
                    <a:pt x="218" y="102"/>
                  </a:lnTo>
                  <a:lnTo>
                    <a:pt x="220" y="100"/>
                  </a:lnTo>
                  <a:lnTo>
                    <a:pt x="218" y="97"/>
                  </a:lnTo>
                  <a:lnTo>
                    <a:pt x="218" y="93"/>
                  </a:lnTo>
                  <a:lnTo>
                    <a:pt x="218" y="90"/>
                  </a:lnTo>
                  <a:lnTo>
                    <a:pt x="218" y="90"/>
                  </a:lnTo>
                  <a:lnTo>
                    <a:pt x="216" y="88"/>
                  </a:lnTo>
                  <a:lnTo>
                    <a:pt x="216" y="85"/>
                  </a:lnTo>
                  <a:lnTo>
                    <a:pt x="216" y="81"/>
                  </a:lnTo>
                  <a:lnTo>
                    <a:pt x="216" y="78"/>
                  </a:lnTo>
                  <a:lnTo>
                    <a:pt x="213" y="78"/>
                  </a:lnTo>
                  <a:lnTo>
                    <a:pt x="213" y="76"/>
                  </a:lnTo>
                  <a:lnTo>
                    <a:pt x="211" y="76"/>
                  </a:lnTo>
                  <a:lnTo>
                    <a:pt x="211" y="74"/>
                  </a:lnTo>
                  <a:lnTo>
                    <a:pt x="211" y="71"/>
                  </a:lnTo>
                  <a:lnTo>
                    <a:pt x="209" y="69"/>
                  </a:lnTo>
                  <a:lnTo>
                    <a:pt x="209" y="67"/>
                  </a:lnTo>
                  <a:lnTo>
                    <a:pt x="211" y="64"/>
                  </a:lnTo>
                  <a:lnTo>
                    <a:pt x="209" y="55"/>
                  </a:lnTo>
                  <a:lnTo>
                    <a:pt x="209" y="52"/>
                  </a:lnTo>
                  <a:lnTo>
                    <a:pt x="209" y="52"/>
                  </a:lnTo>
                  <a:lnTo>
                    <a:pt x="211" y="50"/>
                  </a:lnTo>
                  <a:lnTo>
                    <a:pt x="211" y="48"/>
                  </a:lnTo>
                  <a:lnTo>
                    <a:pt x="209" y="45"/>
                  </a:lnTo>
                  <a:lnTo>
                    <a:pt x="209" y="40"/>
                  </a:lnTo>
                  <a:lnTo>
                    <a:pt x="211" y="38"/>
                  </a:lnTo>
                  <a:lnTo>
                    <a:pt x="211" y="33"/>
                  </a:lnTo>
                  <a:lnTo>
                    <a:pt x="211" y="31"/>
                  </a:lnTo>
                  <a:lnTo>
                    <a:pt x="211" y="29"/>
                  </a:lnTo>
                  <a:lnTo>
                    <a:pt x="187" y="26"/>
                  </a:lnTo>
                  <a:lnTo>
                    <a:pt x="187" y="26"/>
                  </a:lnTo>
                  <a:lnTo>
                    <a:pt x="187" y="24"/>
                  </a:lnTo>
                  <a:lnTo>
                    <a:pt x="187" y="22"/>
                  </a:lnTo>
                  <a:lnTo>
                    <a:pt x="182" y="19"/>
                  </a:lnTo>
                  <a:lnTo>
                    <a:pt x="180" y="22"/>
                  </a:lnTo>
                  <a:lnTo>
                    <a:pt x="161" y="22"/>
                  </a:lnTo>
                  <a:lnTo>
                    <a:pt x="161" y="29"/>
                  </a:lnTo>
                  <a:lnTo>
                    <a:pt x="159" y="31"/>
                  </a:lnTo>
                  <a:lnTo>
                    <a:pt x="159" y="31"/>
                  </a:lnTo>
                  <a:lnTo>
                    <a:pt x="159" y="36"/>
                  </a:lnTo>
                  <a:lnTo>
                    <a:pt x="159" y="43"/>
                  </a:lnTo>
                  <a:lnTo>
                    <a:pt x="142" y="43"/>
                  </a:lnTo>
                  <a:lnTo>
                    <a:pt x="140" y="45"/>
                  </a:lnTo>
                  <a:lnTo>
                    <a:pt x="133" y="43"/>
                  </a:lnTo>
                  <a:lnTo>
                    <a:pt x="130" y="43"/>
                  </a:lnTo>
                  <a:lnTo>
                    <a:pt x="128" y="43"/>
                  </a:lnTo>
                  <a:lnTo>
                    <a:pt x="121" y="45"/>
                  </a:lnTo>
                  <a:lnTo>
                    <a:pt x="121" y="43"/>
                  </a:lnTo>
                  <a:lnTo>
                    <a:pt x="119" y="36"/>
                  </a:lnTo>
                  <a:lnTo>
                    <a:pt x="116" y="31"/>
                  </a:lnTo>
                  <a:lnTo>
                    <a:pt x="114" y="29"/>
                  </a:lnTo>
                  <a:lnTo>
                    <a:pt x="112" y="29"/>
                  </a:lnTo>
                  <a:lnTo>
                    <a:pt x="112" y="26"/>
                  </a:lnTo>
                  <a:lnTo>
                    <a:pt x="112" y="24"/>
                  </a:lnTo>
                  <a:lnTo>
                    <a:pt x="112" y="19"/>
                  </a:lnTo>
                  <a:lnTo>
                    <a:pt x="109" y="14"/>
                  </a:lnTo>
                  <a:lnTo>
                    <a:pt x="109" y="12"/>
                  </a:lnTo>
                  <a:lnTo>
                    <a:pt x="109" y="10"/>
                  </a:lnTo>
                  <a:lnTo>
                    <a:pt x="109" y="7"/>
                  </a:lnTo>
                  <a:lnTo>
                    <a:pt x="107" y="5"/>
                  </a:lnTo>
                  <a:lnTo>
                    <a:pt x="107" y="3"/>
                  </a:lnTo>
                  <a:lnTo>
                    <a:pt x="107" y="3"/>
                  </a:lnTo>
                  <a:lnTo>
                    <a:pt x="107" y="0"/>
                  </a:lnTo>
                  <a:lnTo>
                    <a:pt x="86" y="0"/>
                  </a:lnTo>
                  <a:lnTo>
                    <a:pt x="71" y="0"/>
                  </a:lnTo>
                  <a:lnTo>
                    <a:pt x="64" y="0"/>
                  </a:lnTo>
                  <a:lnTo>
                    <a:pt x="57" y="0"/>
                  </a:lnTo>
                  <a:lnTo>
                    <a:pt x="55" y="0"/>
                  </a:lnTo>
                  <a:lnTo>
                    <a:pt x="50" y="0"/>
                  </a:lnTo>
                  <a:lnTo>
                    <a:pt x="45" y="0"/>
                  </a:lnTo>
                  <a:lnTo>
                    <a:pt x="41" y="0"/>
                  </a:lnTo>
                  <a:lnTo>
                    <a:pt x="38" y="0"/>
                  </a:lnTo>
                  <a:lnTo>
                    <a:pt x="34" y="0"/>
                  </a:lnTo>
                  <a:lnTo>
                    <a:pt x="31" y="0"/>
                  </a:lnTo>
                  <a:lnTo>
                    <a:pt x="26" y="0"/>
                  </a:lnTo>
                  <a:lnTo>
                    <a:pt x="26" y="3"/>
                  </a:lnTo>
                  <a:lnTo>
                    <a:pt x="24" y="3"/>
                  </a:lnTo>
                  <a:lnTo>
                    <a:pt x="24" y="3"/>
                  </a:lnTo>
                  <a:lnTo>
                    <a:pt x="24" y="3"/>
                  </a:lnTo>
                  <a:lnTo>
                    <a:pt x="24" y="3"/>
                  </a:lnTo>
                  <a:lnTo>
                    <a:pt x="17" y="5"/>
                  </a:lnTo>
                  <a:lnTo>
                    <a:pt x="19" y="10"/>
                  </a:lnTo>
                  <a:lnTo>
                    <a:pt x="19" y="12"/>
                  </a:lnTo>
                  <a:lnTo>
                    <a:pt x="31" y="24"/>
                  </a:lnTo>
                  <a:lnTo>
                    <a:pt x="31" y="40"/>
                  </a:lnTo>
                  <a:lnTo>
                    <a:pt x="38" y="48"/>
                  </a:lnTo>
                  <a:lnTo>
                    <a:pt x="36" y="57"/>
                  </a:lnTo>
                  <a:lnTo>
                    <a:pt x="29" y="64"/>
                  </a:lnTo>
                  <a:lnTo>
                    <a:pt x="34" y="67"/>
                  </a:lnTo>
                  <a:lnTo>
                    <a:pt x="34" y="74"/>
                  </a:lnTo>
                  <a:lnTo>
                    <a:pt x="36" y="78"/>
                  </a:lnTo>
                  <a:lnTo>
                    <a:pt x="36" y="83"/>
                  </a:lnTo>
                  <a:lnTo>
                    <a:pt x="45" y="97"/>
                  </a:lnTo>
                  <a:lnTo>
                    <a:pt x="43" y="100"/>
                  </a:lnTo>
                  <a:lnTo>
                    <a:pt x="48" y="104"/>
                  </a:lnTo>
                  <a:lnTo>
                    <a:pt x="48" y="121"/>
                  </a:lnTo>
                  <a:lnTo>
                    <a:pt x="38" y="135"/>
                  </a:lnTo>
                  <a:lnTo>
                    <a:pt x="36" y="135"/>
                  </a:lnTo>
                  <a:lnTo>
                    <a:pt x="26" y="142"/>
                  </a:lnTo>
                  <a:lnTo>
                    <a:pt x="26" y="147"/>
                  </a:lnTo>
                  <a:lnTo>
                    <a:pt x="15" y="159"/>
                  </a:lnTo>
                  <a:lnTo>
                    <a:pt x="15" y="164"/>
                  </a:lnTo>
                  <a:lnTo>
                    <a:pt x="15" y="166"/>
                  </a:lnTo>
                  <a:lnTo>
                    <a:pt x="15" y="182"/>
                  </a:lnTo>
                  <a:lnTo>
                    <a:pt x="10" y="190"/>
                  </a:lnTo>
                  <a:lnTo>
                    <a:pt x="8" y="197"/>
                  </a:lnTo>
                  <a:lnTo>
                    <a:pt x="3" y="204"/>
                  </a:lnTo>
                  <a:lnTo>
                    <a:pt x="3" y="211"/>
                  </a:lnTo>
                  <a:lnTo>
                    <a:pt x="0" y="218"/>
                  </a:lnTo>
                  <a:lnTo>
                    <a:pt x="0" y="227"/>
                  </a:lnTo>
                  <a:lnTo>
                    <a:pt x="0" y="235"/>
                  </a:lnTo>
                  <a:lnTo>
                    <a:pt x="0" y="235"/>
                  </a:lnTo>
                  <a:lnTo>
                    <a:pt x="0" y="235"/>
                  </a:lnTo>
                  <a:lnTo>
                    <a:pt x="3" y="23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74" name="Freeform 978"/>
            <p:cNvSpPr>
              <a:spLocks/>
            </p:cNvSpPr>
            <p:nvPr/>
          </p:nvSpPr>
          <p:spPr bwMode="auto">
            <a:xfrm>
              <a:off x="6379832" y="4728199"/>
              <a:ext cx="128497" cy="119551"/>
            </a:xfrm>
            <a:custGeom>
              <a:avLst/>
              <a:gdLst>
                <a:gd name="T0" fmla="*/ 99 w 158"/>
                <a:gd name="T1" fmla="*/ 2 h 147"/>
                <a:gd name="T2" fmla="*/ 87 w 158"/>
                <a:gd name="T3" fmla="*/ 2 h 147"/>
                <a:gd name="T4" fmla="*/ 78 w 158"/>
                <a:gd name="T5" fmla="*/ 7 h 147"/>
                <a:gd name="T6" fmla="*/ 75 w 158"/>
                <a:gd name="T7" fmla="*/ 14 h 147"/>
                <a:gd name="T8" fmla="*/ 73 w 158"/>
                <a:gd name="T9" fmla="*/ 19 h 147"/>
                <a:gd name="T10" fmla="*/ 45 w 158"/>
                <a:gd name="T11" fmla="*/ 43 h 147"/>
                <a:gd name="T12" fmla="*/ 28 w 158"/>
                <a:gd name="T13" fmla="*/ 52 h 147"/>
                <a:gd name="T14" fmla="*/ 23 w 158"/>
                <a:gd name="T15" fmla="*/ 47 h 147"/>
                <a:gd name="T16" fmla="*/ 16 w 158"/>
                <a:gd name="T17" fmla="*/ 47 h 147"/>
                <a:gd name="T18" fmla="*/ 9 w 158"/>
                <a:gd name="T19" fmla="*/ 47 h 147"/>
                <a:gd name="T20" fmla="*/ 0 w 158"/>
                <a:gd name="T21" fmla="*/ 45 h 147"/>
                <a:gd name="T22" fmla="*/ 0 w 158"/>
                <a:gd name="T23" fmla="*/ 50 h 147"/>
                <a:gd name="T24" fmla="*/ 2 w 158"/>
                <a:gd name="T25" fmla="*/ 54 h 147"/>
                <a:gd name="T26" fmla="*/ 9 w 158"/>
                <a:gd name="T27" fmla="*/ 62 h 147"/>
                <a:gd name="T28" fmla="*/ 12 w 158"/>
                <a:gd name="T29" fmla="*/ 66 h 147"/>
                <a:gd name="T30" fmla="*/ 16 w 158"/>
                <a:gd name="T31" fmla="*/ 76 h 147"/>
                <a:gd name="T32" fmla="*/ 21 w 158"/>
                <a:gd name="T33" fmla="*/ 80 h 147"/>
                <a:gd name="T34" fmla="*/ 33 w 158"/>
                <a:gd name="T35" fmla="*/ 95 h 147"/>
                <a:gd name="T36" fmla="*/ 38 w 158"/>
                <a:gd name="T37" fmla="*/ 99 h 147"/>
                <a:gd name="T38" fmla="*/ 42 w 158"/>
                <a:gd name="T39" fmla="*/ 104 h 147"/>
                <a:gd name="T40" fmla="*/ 45 w 158"/>
                <a:gd name="T41" fmla="*/ 114 h 147"/>
                <a:gd name="T42" fmla="*/ 52 w 158"/>
                <a:gd name="T43" fmla="*/ 123 h 147"/>
                <a:gd name="T44" fmla="*/ 61 w 158"/>
                <a:gd name="T45" fmla="*/ 125 h 147"/>
                <a:gd name="T46" fmla="*/ 73 w 158"/>
                <a:gd name="T47" fmla="*/ 130 h 147"/>
                <a:gd name="T48" fmla="*/ 75 w 158"/>
                <a:gd name="T49" fmla="*/ 135 h 147"/>
                <a:gd name="T50" fmla="*/ 87 w 158"/>
                <a:gd name="T51" fmla="*/ 137 h 147"/>
                <a:gd name="T52" fmla="*/ 97 w 158"/>
                <a:gd name="T53" fmla="*/ 140 h 147"/>
                <a:gd name="T54" fmla="*/ 104 w 158"/>
                <a:gd name="T55" fmla="*/ 142 h 147"/>
                <a:gd name="T56" fmla="*/ 120 w 158"/>
                <a:gd name="T57" fmla="*/ 147 h 147"/>
                <a:gd name="T58" fmla="*/ 144 w 158"/>
                <a:gd name="T59" fmla="*/ 114 h 147"/>
                <a:gd name="T60" fmla="*/ 144 w 158"/>
                <a:gd name="T61" fmla="*/ 102 h 147"/>
                <a:gd name="T62" fmla="*/ 149 w 158"/>
                <a:gd name="T63" fmla="*/ 97 h 147"/>
                <a:gd name="T64" fmla="*/ 153 w 158"/>
                <a:gd name="T65" fmla="*/ 88 h 147"/>
                <a:gd name="T66" fmla="*/ 153 w 158"/>
                <a:gd name="T67" fmla="*/ 80 h 147"/>
                <a:gd name="T68" fmla="*/ 151 w 158"/>
                <a:gd name="T69" fmla="*/ 71 h 147"/>
                <a:gd name="T70" fmla="*/ 153 w 158"/>
                <a:gd name="T71" fmla="*/ 62 h 147"/>
                <a:gd name="T72" fmla="*/ 153 w 158"/>
                <a:gd name="T73" fmla="*/ 57 h 147"/>
                <a:gd name="T74" fmla="*/ 156 w 158"/>
                <a:gd name="T75" fmla="*/ 47 h 147"/>
                <a:gd name="T76" fmla="*/ 156 w 158"/>
                <a:gd name="T77" fmla="*/ 38 h 147"/>
                <a:gd name="T78" fmla="*/ 158 w 158"/>
                <a:gd name="T79" fmla="*/ 28 h 147"/>
                <a:gd name="T80" fmla="*/ 151 w 158"/>
                <a:gd name="T81" fmla="*/ 24 h 147"/>
                <a:gd name="T82" fmla="*/ 137 w 158"/>
                <a:gd name="T83" fmla="*/ 19 h 147"/>
                <a:gd name="T84" fmla="*/ 123 w 158"/>
                <a:gd name="T85" fmla="*/ 10 h 147"/>
                <a:gd name="T86" fmla="*/ 118 w 158"/>
                <a:gd name="T87" fmla="*/ 10 h 147"/>
                <a:gd name="T88" fmla="*/ 108 w 158"/>
                <a:gd name="T89" fmla="*/ 2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8" h="147">
                  <a:moveTo>
                    <a:pt x="106" y="2"/>
                  </a:moveTo>
                  <a:lnTo>
                    <a:pt x="101" y="2"/>
                  </a:lnTo>
                  <a:lnTo>
                    <a:pt x="99" y="2"/>
                  </a:lnTo>
                  <a:lnTo>
                    <a:pt x="99" y="0"/>
                  </a:lnTo>
                  <a:lnTo>
                    <a:pt x="92" y="0"/>
                  </a:lnTo>
                  <a:lnTo>
                    <a:pt x="87" y="2"/>
                  </a:lnTo>
                  <a:lnTo>
                    <a:pt x="85" y="2"/>
                  </a:lnTo>
                  <a:lnTo>
                    <a:pt x="82" y="5"/>
                  </a:lnTo>
                  <a:lnTo>
                    <a:pt x="78" y="7"/>
                  </a:lnTo>
                  <a:lnTo>
                    <a:pt x="75" y="10"/>
                  </a:lnTo>
                  <a:lnTo>
                    <a:pt x="75" y="12"/>
                  </a:lnTo>
                  <a:lnTo>
                    <a:pt x="75" y="14"/>
                  </a:lnTo>
                  <a:lnTo>
                    <a:pt x="75" y="17"/>
                  </a:lnTo>
                  <a:lnTo>
                    <a:pt x="75" y="17"/>
                  </a:lnTo>
                  <a:lnTo>
                    <a:pt x="73" y="19"/>
                  </a:lnTo>
                  <a:lnTo>
                    <a:pt x="66" y="21"/>
                  </a:lnTo>
                  <a:lnTo>
                    <a:pt x="54" y="28"/>
                  </a:lnTo>
                  <a:lnTo>
                    <a:pt x="45" y="43"/>
                  </a:lnTo>
                  <a:lnTo>
                    <a:pt x="38" y="50"/>
                  </a:lnTo>
                  <a:lnTo>
                    <a:pt x="33" y="52"/>
                  </a:lnTo>
                  <a:lnTo>
                    <a:pt x="28" y="52"/>
                  </a:lnTo>
                  <a:lnTo>
                    <a:pt x="26" y="50"/>
                  </a:lnTo>
                  <a:lnTo>
                    <a:pt x="26" y="47"/>
                  </a:lnTo>
                  <a:lnTo>
                    <a:pt x="23" y="47"/>
                  </a:lnTo>
                  <a:lnTo>
                    <a:pt x="23" y="47"/>
                  </a:lnTo>
                  <a:lnTo>
                    <a:pt x="21" y="47"/>
                  </a:lnTo>
                  <a:lnTo>
                    <a:pt x="16" y="47"/>
                  </a:lnTo>
                  <a:lnTo>
                    <a:pt x="14" y="50"/>
                  </a:lnTo>
                  <a:lnTo>
                    <a:pt x="12" y="50"/>
                  </a:lnTo>
                  <a:lnTo>
                    <a:pt x="9" y="47"/>
                  </a:lnTo>
                  <a:lnTo>
                    <a:pt x="7" y="47"/>
                  </a:lnTo>
                  <a:lnTo>
                    <a:pt x="0" y="45"/>
                  </a:lnTo>
                  <a:lnTo>
                    <a:pt x="0" y="45"/>
                  </a:lnTo>
                  <a:lnTo>
                    <a:pt x="0" y="45"/>
                  </a:lnTo>
                  <a:lnTo>
                    <a:pt x="0" y="47"/>
                  </a:lnTo>
                  <a:lnTo>
                    <a:pt x="0" y="50"/>
                  </a:lnTo>
                  <a:lnTo>
                    <a:pt x="0" y="52"/>
                  </a:lnTo>
                  <a:lnTo>
                    <a:pt x="0" y="52"/>
                  </a:lnTo>
                  <a:lnTo>
                    <a:pt x="2" y="54"/>
                  </a:lnTo>
                  <a:lnTo>
                    <a:pt x="4" y="57"/>
                  </a:lnTo>
                  <a:lnTo>
                    <a:pt x="7" y="59"/>
                  </a:lnTo>
                  <a:lnTo>
                    <a:pt x="9" y="62"/>
                  </a:lnTo>
                  <a:lnTo>
                    <a:pt x="9" y="64"/>
                  </a:lnTo>
                  <a:lnTo>
                    <a:pt x="9" y="64"/>
                  </a:lnTo>
                  <a:lnTo>
                    <a:pt x="12" y="66"/>
                  </a:lnTo>
                  <a:lnTo>
                    <a:pt x="14" y="71"/>
                  </a:lnTo>
                  <a:lnTo>
                    <a:pt x="14" y="73"/>
                  </a:lnTo>
                  <a:lnTo>
                    <a:pt x="16" y="76"/>
                  </a:lnTo>
                  <a:lnTo>
                    <a:pt x="19" y="78"/>
                  </a:lnTo>
                  <a:lnTo>
                    <a:pt x="19" y="78"/>
                  </a:lnTo>
                  <a:lnTo>
                    <a:pt x="21" y="80"/>
                  </a:lnTo>
                  <a:lnTo>
                    <a:pt x="26" y="90"/>
                  </a:lnTo>
                  <a:lnTo>
                    <a:pt x="30" y="92"/>
                  </a:lnTo>
                  <a:lnTo>
                    <a:pt x="33" y="95"/>
                  </a:lnTo>
                  <a:lnTo>
                    <a:pt x="35" y="95"/>
                  </a:lnTo>
                  <a:lnTo>
                    <a:pt x="38" y="97"/>
                  </a:lnTo>
                  <a:lnTo>
                    <a:pt x="38" y="99"/>
                  </a:lnTo>
                  <a:lnTo>
                    <a:pt x="38" y="99"/>
                  </a:lnTo>
                  <a:lnTo>
                    <a:pt x="40" y="102"/>
                  </a:lnTo>
                  <a:lnTo>
                    <a:pt x="42" y="104"/>
                  </a:lnTo>
                  <a:lnTo>
                    <a:pt x="47" y="107"/>
                  </a:lnTo>
                  <a:lnTo>
                    <a:pt x="45" y="109"/>
                  </a:lnTo>
                  <a:lnTo>
                    <a:pt x="45" y="114"/>
                  </a:lnTo>
                  <a:lnTo>
                    <a:pt x="47" y="116"/>
                  </a:lnTo>
                  <a:lnTo>
                    <a:pt x="47" y="121"/>
                  </a:lnTo>
                  <a:lnTo>
                    <a:pt x="52" y="123"/>
                  </a:lnTo>
                  <a:lnTo>
                    <a:pt x="54" y="125"/>
                  </a:lnTo>
                  <a:lnTo>
                    <a:pt x="59" y="128"/>
                  </a:lnTo>
                  <a:lnTo>
                    <a:pt x="61" y="125"/>
                  </a:lnTo>
                  <a:lnTo>
                    <a:pt x="66" y="128"/>
                  </a:lnTo>
                  <a:lnTo>
                    <a:pt x="68" y="128"/>
                  </a:lnTo>
                  <a:lnTo>
                    <a:pt x="73" y="130"/>
                  </a:lnTo>
                  <a:lnTo>
                    <a:pt x="75" y="130"/>
                  </a:lnTo>
                  <a:lnTo>
                    <a:pt x="75" y="133"/>
                  </a:lnTo>
                  <a:lnTo>
                    <a:pt x="75" y="135"/>
                  </a:lnTo>
                  <a:lnTo>
                    <a:pt x="78" y="135"/>
                  </a:lnTo>
                  <a:lnTo>
                    <a:pt x="80" y="137"/>
                  </a:lnTo>
                  <a:lnTo>
                    <a:pt x="87" y="137"/>
                  </a:lnTo>
                  <a:lnTo>
                    <a:pt x="92" y="137"/>
                  </a:lnTo>
                  <a:lnTo>
                    <a:pt x="92" y="140"/>
                  </a:lnTo>
                  <a:lnTo>
                    <a:pt x="97" y="140"/>
                  </a:lnTo>
                  <a:lnTo>
                    <a:pt x="99" y="142"/>
                  </a:lnTo>
                  <a:lnTo>
                    <a:pt x="101" y="144"/>
                  </a:lnTo>
                  <a:lnTo>
                    <a:pt x="104" y="142"/>
                  </a:lnTo>
                  <a:lnTo>
                    <a:pt x="111" y="142"/>
                  </a:lnTo>
                  <a:lnTo>
                    <a:pt x="116" y="142"/>
                  </a:lnTo>
                  <a:lnTo>
                    <a:pt x="120" y="147"/>
                  </a:lnTo>
                  <a:lnTo>
                    <a:pt x="142" y="123"/>
                  </a:lnTo>
                  <a:lnTo>
                    <a:pt x="142" y="116"/>
                  </a:lnTo>
                  <a:lnTo>
                    <a:pt x="144" y="114"/>
                  </a:lnTo>
                  <a:lnTo>
                    <a:pt x="144" y="109"/>
                  </a:lnTo>
                  <a:lnTo>
                    <a:pt x="146" y="107"/>
                  </a:lnTo>
                  <a:lnTo>
                    <a:pt x="144" y="102"/>
                  </a:lnTo>
                  <a:lnTo>
                    <a:pt x="144" y="99"/>
                  </a:lnTo>
                  <a:lnTo>
                    <a:pt x="149" y="99"/>
                  </a:lnTo>
                  <a:lnTo>
                    <a:pt x="149" y="97"/>
                  </a:lnTo>
                  <a:lnTo>
                    <a:pt x="153" y="95"/>
                  </a:lnTo>
                  <a:lnTo>
                    <a:pt x="156" y="90"/>
                  </a:lnTo>
                  <a:lnTo>
                    <a:pt x="153" y="88"/>
                  </a:lnTo>
                  <a:lnTo>
                    <a:pt x="151" y="85"/>
                  </a:lnTo>
                  <a:lnTo>
                    <a:pt x="151" y="80"/>
                  </a:lnTo>
                  <a:lnTo>
                    <a:pt x="153" y="80"/>
                  </a:lnTo>
                  <a:lnTo>
                    <a:pt x="153" y="76"/>
                  </a:lnTo>
                  <a:lnTo>
                    <a:pt x="151" y="73"/>
                  </a:lnTo>
                  <a:lnTo>
                    <a:pt x="151" y="71"/>
                  </a:lnTo>
                  <a:lnTo>
                    <a:pt x="153" y="71"/>
                  </a:lnTo>
                  <a:lnTo>
                    <a:pt x="153" y="66"/>
                  </a:lnTo>
                  <a:lnTo>
                    <a:pt x="153" y="62"/>
                  </a:lnTo>
                  <a:lnTo>
                    <a:pt x="156" y="62"/>
                  </a:lnTo>
                  <a:lnTo>
                    <a:pt x="158" y="57"/>
                  </a:lnTo>
                  <a:lnTo>
                    <a:pt x="153" y="57"/>
                  </a:lnTo>
                  <a:lnTo>
                    <a:pt x="153" y="57"/>
                  </a:lnTo>
                  <a:lnTo>
                    <a:pt x="156" y="52"/>
                  </a:lnTo>
                  <a:lnTo>
                    <a:pt x="156" y="47"/>
                  </a:lnTo>
                  <a:lnTo>
                    <a:pt x="156" y="43"/>
                  </a:lnTo>
                  <a:lnTo>
                    <a:pt x="156" y="40"/>
                  </a:lnTo>
                  <a:lnTo>
                    <a:pt x="156" y="38"/>
                  </a:lnTo>
                  <a:lnTo>
                    <a:pt x="158" y="36"/>
                  </a:lnTo>
                  <a:lnTo>
                    <a:pt x="156" y="33"/>
                  </a:lnTo>
                  <a:lnTo>
                    <a:pt x="158" y="28"/>
                  </a:lnTo>
                  <a:lnTo>
                    <a:pt x="158" y="26"/>
                  </a:lnTo>
                  <a:lnTo>
                    <a:pt x="153" y="26"/>
                  </a:lnTo>
                  <a:lnTo>
                    <a:pt x="151" y="24"/>
                  </a:lnTo>
                  <a:lnTo>
                    <a:pt x="149" y="21"/>
                  </a:lnTo>
                  <a:lnTo>
                    <a:pt x="142" y="19"/>
                  </a:lnTo>
                  <a:lnTo>
                    <a:pt x="137" y="19"/>
                  </a:lnTo>
                  <a:lnTo>
                    <a:pt x="135" y="14"/>
                  </a:lnTo>
                  <a:lnTo>
                    <a:pt x="127" y="12"/>
                  </a:lnTo>
                  <a:lnTo>
                    <a:pt x="123" y="10"/>
                  </a:lnTo>
                  <a:lnTo>
                    <a:pt x="123" y="12"/>
                  </a:lnTo>
                  <a:lnTo>
                    <a:pt x="120" y="12"/>
                  </a:lnTo>
                  <a:lnTo>
                    <a:pt x="118" y="10"/>
                  </a:lnTo>
                  <a:lnTo>
                    <a:pt x="116" y="10"/>
                  </a:lnTo>
                  <a:lnTo>
                    <a:pt x="108" y="10"/>
                  </a:lnTo>
                  <a:lnTo>
                    <a:pt x="108" y="2"/>
                  </a:lnTo>
                  <a:lnTo>
                    <a:pt x="106" y="2"/>
                  </a:lnTo>
                  <a:lnTo>
                    <a:pt x="106"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75" name="Freeform 979"/>
            <p:cNvSpPr>
              <a:spLocks/>
            </p:cNvSpPr>
            <p:nvPr/>
          </p:nvSpPr>
          <p:spPr bwMode="auto">
            <a:xfrm>
              <a:off x="6289558" y="4764797"/>
              <a:ext cx="155335" cy="156149"/>
            </a:xfrm>
            <a:custGeom>
              <a:avLst/>
              <a:gdLst>
                <a:gd name="T0" fmla="*/ 186 w 191"/>
                <a:gd name="T1" fmla="*/ 85 h 192"/>
                <a:gd name="T2" fmla="*/ 177 w 191"/>
                <a:gd name="T3" fmla="*/ 83 h 192"/>
                <a:gd name="T4" fmla="*/ 165 w 191"/>
                <a:gd name="T5" fmla="*/ 80 h 192"/>
                <a:gd name="T6" fmla="*/ 158 w 191"/>
                <a:gd name="T7" fmla="*/ 71 h 192"/>
                <a:gd name="T8" fmla="*/ 158 w 191"/>
                <a:gd name="T9" fmla="*/ 62 h 192"/>
                <a:gd name="T10" fmla="*/ 149 w 191"/>
                <a:gd name="T11" fmla="*/ 54 h 192"/>
                <a:gd name="T12" fmla="*/ 146 w 191"/>
                <a:gd name="T13" fmla="*/ 50 h 192"/>
                <a:gd name="T14" fmla="*/ 137 w 191"/>
                <a:gd name="T15" fmla="*/ 45 h 192"/>
                <a:gd name="T16" fmla="*/ 130 w 191"/>
                <a:gd name="T17" fmla="*/ 33 h 192"/>
                <a:gd name="T18" fmla="*/ 125 w 191"/>
                <a:gd name="T19" fmla="*/ 26 h 192"/>
                <a:gd name="T20" fmla="*/ 120 w 191"/>
                <a:gd name="T21" fmla="*/ 19 h 192"/>
                <a:gd name="T22" fmla="*/ 115 w 191"/>
                <a:gd name="T23" fmla="*/ 12 h 192"/>
                <a:gd name="T24" fmla="*/ 111 w 191"/>
                <a:gd name="T25" fmla="*/ 7 h 192"/>
                <a:gd name="T26" fmla="*/ 111 w 191"/>
                <a:gd name="T27" fmla="*/ 0 h 192"/>
                <a:gd name="T28" fmla="*/ 106 w 191"/>
                <a:gd name="T29" fmla="*/ 2 h 192"/>
                <a:gd name="T30" fmla="*/ 94 w 191"/>
                <a:gd name="T31" fmla="*/ 5 h 192"/>
                <a:gd name="T32" fmla="*/ 85 w 191"/>
                <a:gd name="T33" fmla="*/ 9 h 192"/>
                <a:gd name="T34" fmla="*/ 73 w 191"/>
                <a:gd name="T35" fmla="*/ 19 h 192"/>
                <a:gd name="T36" fmla="*/ 73 w 191"/>
                <a:gd name="T37" fmla="*/ 12 h 192"/>
                <a:gd name="T38" fmla="*/ 68 w 191"/>
                <a:gd name="T39" fmla="*/ 9 h 192"/>
                <a:gd name="T40" fmla="*/ 40 w 191"/>
                <a:gd name="T41" fmla="*/ 17 h 192"/>
                <a:gd name="T42" fmla="*/ 4 w 191"/>
                <a:gd name="T43" fmla="*/ 88 h 192"/>
                <a:gd name="T44" fmla="*/ 0 w 191"/>
                <a:gd name="T45" fmla="*/ 154 h 192"/>
                <a:gd name="T46" fmla="*/ 9 w 191"/>
                <a:gd name="T47" fmla="*/ 163 h 192"/>
                <a:gd name="T48" fmla="*/ 11 w 191"/>
                <a:gd name="T49" fmla="*/ 187 h 192"/>
                <a:gd name="T50" fmla="*/ 21 w 191"/>
                <a:gd name="T51" fmla="*/ 192 h 192"/>
                <a:gd name="T52" fmla="*/ 33 w 191"/>
                <a:gd name="T53" fmla="*/ 189 h 192"/>
                <a:gd name="T54" fmla="*/ 42 w 191"/>
                <a:gd name="T55" fmla="*/ 182 h 192"/>
                <a:gd name="T56" fmla="*/ 56 w 191"/>
                <a:gd name="T57" fmla="*/ 168 h 192"/>
                <a:gd name="T58" fmla="*/ 73 w 191"/>
                <a:gd name="T59" fmla="*/ 163 h 192"/>
                <a:gd name="T60" fmla="*/ 85 w 191"/>
                <a:gd name="T61" fmla="*/ 170 h 192"/>
                <a:gd name="T62" fmla="*/ 97 w 191"/>
                <a:gd name="T63" fmla="*/ 168 h 192"/>
                <a:gd name="T64" fmla="*/ 106 w 191"/>
                <a:gd name="T65" fmla="*/ 170 h 192"/>
                <a:gd name="T66" fmla="*/ 113 w 191"/>
                <a:gd name="T67" fmla="*/ 168 h 192"/>
                <a:gd name="T68" fmla="*/ 115 w 191"/>
                <a:gd name="T69" fmla="*/ 159 h 192"/>
                <a:gd name="T70" fmla="*/ 120 w 191"/>
                <a:gd name="T71" fmla="*/ 149 h 192"/>
                <a:gd name="T72" fmla="*/ 127 w 191"/>
                <a:gd name="T73" fmla="*/ 144 h 192"/>
                <a:gd name="T74" fmla="*/ 132 w 191"/>
                <a:gd name="T75" fmla="*/ 140 h 192"/>
                <a:gd name="T76" fmla="*/ 139 w 191"/>
                <a:gd name="T77" fmla="*/ 137 h 192"/>
                <a:gd name="T78" fmla="*/ 139 w 191"/>
                <a:gd name="T79" fmla="*/ 128 h 192"/>
                <a:gd name="T80" fmla="*/ 149 w 191"/>
                <a:gd name="T81" fmla="*/ 118 h 192"/>
                <a:gd name="T82" fmla="*/ 156 w 191"/>
                <a:gd name="T83" fmla="*/ 114 h 192"/>
                <a:gd name="T84" fmla="*/ 163 w 191"/>
                <a:gd name="T85" fmla="*/ 106 h 192"/>
                <a:gd name="T86" fmla="*/ 170 w 191"/>
                <a:gd name="T87" fmla="*/ 106 h 192"/>
                <a:gd name="T88" fmla="*/ 179 w 191"/>
                <a:gd name="T89" fmla="*/ 102 h 192"/>
                <a:gd name="T90" fmla="*/ 182 w 191"/>
                <a:gd name="T91" fmla="*/ 95 h 192"/>
                <a:gd name="T92" fmla="*/ 191 w 191"/>
                <a:gd name="T93" fmla="*/ 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1" h="192">
                  <a:moveTo>
                    <a:pt x="186" y="90"/>
                  </a:moveTo>
                  <a:lnTo>
                    <a:pt x="186" y="88"/>
                  </a:lnTo>
                  <a:lnTo>
                    <a:pt x="186" y="85"/>
                  </a:lnTo>
                  <a:lnTo>
                    <a:pt x="184" y="85"/>
                  </a:lnTo>
                  <a:lnTo>
                    <a:pt x="179" y="83"/>
                  </a:lnTo>
                  <a:lnTo>
                    <a:pt x="177" y="83"/>
                  </a:lnTo>
                  <a:lnTo>
                    <a:pt x="172" y="80"/>
                  </a:lnTo>
                  <a:lnTo>
                    <a:pt x="170" y="83"/>
                  </a:lnTo>
                  <a:lnTo>
                    <a:pt x="165" y="80"/>
                  </a:lnTo>
                  <a:lnTo>
                    <a:pt x="163" y="78"/>
                  </a:lnTo>
                  <a:lnTo>
                    <a:pt x="158" y="76"/>
                  </a:lnTo>
                  <a:lnTo>
                    <a:pt x="158" y="71"/>
                  </a:lnTo>
                  <a:lnTo>
                    <a:pt x="156" y="69"/>
                  </a:lnTo>
                  <a:lnTo>
                    <a:pt x="156" y="64"/>
                  </a:lnTo>
                  <a:lnTo>
                    <a:pt x="158" y="62"/>
                  </a:lnTo>
                  <a:lnTo>
                    <a:pt x="153" y="59"/>
                  </a:lnTo>
                  <a:lnTo>
                    <a:pt x="151" y="57"/>
                  </a:lnTo>
                  <a:lnTo>
                    <a:pt x="149" y="54"/>
                  </a:lnTo>
                  <a:lnTo>
                    <a:pt x="149" y="54"/>
                  </a:lnTo>
                  <a:lnTo>
                    <a:pt x="149" y="52"/>
                  </a:lnTo>
                  <a:lnTo>
                    <a:pt x="146" y="50"/>
                  </a:lnTo>
                  <a:lnTo>
                    <a:pt x="144" y="50"/>
                  </a:lnTo>
                  <a:lnTo>
                    <a:pt x="141" y="47"/>
                  </a:lnTo>
                  <a:lnTo>
                    <a:pt x="137" y="45"/>
                  </a:lnTo>
                  <a:lnTo>
                    <a:pt x="132" y="35"/>
                  </a:lnTo>
                  <a:lnTo>
                    <a:pt x="130" y="33"/>
                  </a:lnTo>
                  <a:lnTo>
                    <a:pt x="130" y="33"/>
                  </a:lnTo>
                  <a:lnTo>
                    <a:pt x="127" y="31"/>
                  </a:lnTo>
                  <a:lnTo>
                    <a:pt x="125" y="28"/>
                  </a:lnTo>
                  <a:lnTo>
                    <a:pt x="125" y="26"/>
                  </a:lnTo>
                  <a:lnTo>
                    <a:pt x="123" y="21"/>
                  </a:lnTo>
                  <a:lnTo>
                    <a:pt x="120" y="19"/>
                  </a:lnTo>
                  <a:lnTo>
                    <a:pt x="120" y="19"/>
                  </a:lnTo>
                  <a:lnTo>
                    <a:pt x="120" y="17"/>
                  </a:lnTo>
                  <a:lnTo>
                    <a:pt x="118" y="14"/>
                  </a:lnTo>
                  <a:lnTo>
                    <a:pt x="115" y="12"/>
                  </a:lnTo>
                  <a:lnTo>
                    <a:pt x="113" y="9"/>
                  </a:lnTo>
                  <a:lnTo>
                    <a:pt x="111" y="7"/>
                  </a:lnTo>
                  <a:lnTo>
                    <a:pt x="111" y="7"/>
                  </a:lnTo>
                  <a:lnTo>
                    <a:pt x="111" y="5"/>
                  </a:lnTo>
                  <a:lnTo>
                    <a:pt x="111" y="2"/>
                  </a:lnTo>
                  <a:lnTo>
                    <a:pt x="111" y="0"/>
                  </a:lnTo>
                  <a:lnTo>
                    <a:pt x="111" y="0"/>
                  </a:lnTo>
                  <a:lnTo>
                    <a:pt x="111" y="0"/>
                  </a:lnTo>
                  <a:lnTo>
                    <a:pt x="106" y="2"/>
                  </a:lnTo>
                  <a:lnTo>
                    <a:pt x="99" y="5"/>
                  </a:lnTo>
                  <a:lnTo>
                    <a:pt x="97" y="7"/>
                  </a:lnTo>
                  <a:lnTo>
                    <a:pt x="94" y="5"/>
                  </a:lnTo>
                  <a:lnTo>
                    <a:pt x="92" y="5"/>
                  </a:lnTo>
                  <a:lnTo>
                    <a:pt x="89" y="5"/>
                  </a:lnTo>
                  <a:lnTo>
                    <a:pt x="85" y="9"/>
                  </a:lnTo>
                  <a:lnTo>
                    <a:pt x="80" y="14"/>
                  </a:lnTo>
                  <a:lnTo>
                    <a:pt x="73" y="19"/>
                  </a:lnTo>
                  <a:lnTo>
                    <a:pt x="73" y="19"/>
                  </a:lnTo>
                  <a:lnTo>
                    <a:pt x="73" y="14"/>
                  </a:lnTo>
                  <a:lnTo>
                    <a:pt x="73" y="14"/>
                  </a:lnTo>
                  <a:lnTo>
                    <a:pt x="73" y="12"/>
                  </a:lnTo>
                  <a:lnTo>
                    <a:pt x="71" y="9"/>
                  </a:lnTo>
                  <a:lnTo>
                    <a:pt x="71" y="9"/>
                  </a:lnTo>
                  <a:lnTo>
                    <a:pt x="68" y="9"/>
                  </a:lnTo>
                  <a:lnTo>
                    <a:pt x="66" y="9"/>
                  </a:lnTo>
                  <a:lnTo>
                    <a:pt x="61" y="12"/>
                  </a:lnTo>
                  <a:lnTo>
                    <a:pt x="40" y="17"/>
                  </a:lnTo>
                  <a:lnTo>
                    <a:pt x="26" y="14"/>
                  </a:lnTo>
                  <a:lnTo>
                    <a:pt x="21" y="88"/>
                  </a:lnTo>
                  <a:lnTo>
                    <a:pt x="4" y="88"/>
                  </a:lnTo>
                  <a:lnTo>
                    <a:pt x="0" y="151"/>
                  </a:lnTo>
                  <a:lnTo>
                    <a:pt x="0" y="154"/>
                  </a:lnTo>
                  <a:lnTo>
                    <a:pt x="0" y="154"/>
                  </a:lnTo>
                  <a:lnTo>
                    <a:pt x="0" y="154"/>
                  </a:lnTo>
                  <a:lnTo>
                    <a:pt x="7" y="159"/>
                  </a:lnTo>
                  <a:lnTo>
                    <a:pt x="9" y="163"/>
                  </a:lnTo>
                  <a:lnTo>
                    <a:pt x="14" y="175"/>
                  </a:lnTo>
                  <a:lnTo>
                    <a:pt x="14" y="180"/>
                  </a:lnTo>
                  <a:lnTo>
                    <a:pt x="11" y="187"/>
                  </a:lnTo>
                  <a:lnTo>
                    <a:pt x="11" y="192"/>
                  </a:lnTo>
                  <a:lnTo>
                    <a:pt x="16" y="189"/>
                  </a:lnTo>
                  <a:lnTo>
                    <a:pt x="21" y="192"/>
                  </a:lnTo>
                  <a:lnTo>
                    <a:pt x="26" y="189"/>
                  </a:lnTo>
                  <a:lnTo>
                    <a:pt x="30" y="189"/>
                  </a:lnTo>
                  <a:lnTo>
                    <a:pt x="33" y="189"/>
                  </a:lnTo>
                  <a:lnTo>
                    <a:pt x="37" y="187"/>
                  </a:lnTo>
                  <a:lnTo>
                    <a:pt x="42" y="185"/>
                  </a:lnTo>
                  <a:lnTo>
                    <a:pt x="42" y="182"/>
                  </a:lnTo>
                  <a:lnTo>
                    <a:pt x="49" y="180"/>
                  </a:lnTo>
                  <a:lnTo>
                    <a:pt x="54" y="175"/>
                  </a:lnTo>
                  <a:lnTo>
                    <a:pt x="56" y="168"/>
                  </a:lnTo>
                  <a:lnTo>
                    <a:pt x="61" y="163"/>
                  </a:lnTo>
                  <a:lnTo>
                    <a:pt x="66" y="161"/>
                  </a:lnTo>
                  <a:lnTo>
                    <a:pt x="73" y="163"/>
                  </a:lnTo>
                  <a:lnTo>
                    <a:pt x="75" y="166"/>
                  </a:lnTo>
                  <a:lnTo>
                    <a:pt x="78" y="166"/>
                  </a:lnTo>
                  <a:lnTo>
                    <a:pt x="85" y="170"/>
                  </a:lnTo>
                  <a:lnTo>
                    <a:pt x="89" y="168"/>
                  </a:lnTo>
                  <a:lnTo>
                    <a:pt x="92" y="170"/>
                  </a:lnTo>
                  <a:lnTo>
                    <a:pt x="97" y="168"/>
                  </a:lnTo>
                  <a:lnTo>
                    <a:pt x="101" y="168"/>
                  </a:lnTo>
                  <a:lnTo>
                    <a:pt x="104" y="168"/>
                  </a:lnTo>
                  <a:lnTo>
                    <a:pt x="106" y="170"/>
                  </a:lnTo>
                  <a:lnTo>
                    <a:pt x="108" y="173"/>
                  </a:lnTo>
                  <a:lnTo>
                    <a:pt x="113" y="168"/>
                  </a:lnTo>
                  <a:lnTo>
                    <a:pt x="113" y="168"/>
                  </a:lnTo>
                  <a:lnTo>
                    <a:pt x="113" y="163"/>
                  </a:lnTo>
                  <a:lnTo>
                    <a:pt x="113" y="161"/>
                  </a:lnTo>
                  <a:lnTo>
                    <a:pt x="115" y="159"/>
                  </a:lnTo>
                  <a:lnTo>
                    <a:pt x="115" y="154"/>
                  </a:lnTo>
                  <a:lnTo>
                    <a:pt x="118" y="151"/>
                  </a:lnTo>
                  <a:lnTo>
                    <a:pt x="120" y="149"/>
                  </a:lnTo>
                  <a:lnTo>
                    <a:pt x="123" y="147"/>
                  </a:lnTo>
                  <a:lnTo>
                    <a:pt x="127" y="147"/>
                  </a:lnTo>
                  <a:lnTo>
                    <a:pt x="127" y="144"/>
                  </a:lnTo>
                  <a:lnTo>
                    <a:pt x="130" y="144"/>
                  </a:lnTo>
                  <a:lnTo>
                    <a:pt x="130" y="142"/>
                  </a:lnTo>
                  <a:lnTo>
                    <a:pt x="132" y="140"/>
                  </a:lnTo>
                  <a:lnTo>
                    <a:pt x="134" y="140"/>
                  </a:lnTo>
                  <a:lnTo>
                    <a:pt x="137" y="137"/>
                  </a:lnTo>
                  <a:lnTo>
                    <a:pt x="139" y="137"/>
                  </a:lnTo>
                  <a:lnTo>
                    <a:pt x="139" y="133"/>
                  </a:lnTo>
                  <a:lnTo>
                    <a:pt x="139" y="133"/>
                  </a:lnTo>
                  <a:lnTo>
                    <a:pt x="139" y="128"/>
                  </a:lnTo>
                  <a:lnTo>
                    <a:pt x="144" y="121"/>
                  </a:lnTo>
                  <a:lnTo>
                    <a:pt x="146" y="118"/>
                  </a:lnTo>
                  <a:lnTo>
                    <a:pt x="149" y="118"/>
                  </a:lnTo>
                  <a:lnTo>
                    <a:pt x="151" y="116"/>
                  </a:lnTo>
                  <a:lnTo>
                    <a:pt x="153" y="114"/>
                  </a:lnTo>
                  <a:lnTo>
                    <a:pt x="156" y="114"/>
                  </a:lnTo>
                  <a:lnTo>
                    <a:pt x="158" y="111"/>
                  </a:lnTo>
                  <a:lnTo>
                    <a:pt x="158" y="109"/>
                  </a:lnTo>
                  <a:lnTo>
                    <a:pt x="163" y="106"/>
                  </a:lnTo>
                  <a:lnTo>
                    <a:pt x="167" y="104"/>
                  </a:lnTo>
                  <a:lnTo>
                    <a:pt x="170" y="106"/>
                  </a:lnTo>
                  <a:lnTo>
                    <a:pt x="170" y="106"/>
                  </a:lnTo>
                  <a:lnTo>
                    <a:pt x="175" y="104"/>
                  </a:lnTo>
                  <a:lnTo>
                    <a:pt x="177" y="102"/>
                  </a:lnTo>
                  <a:lnTo>
                    <a:pt x="179" y="102"/>
                  </a:lnTo>
                  <a:lnTo>
                    <a:pt x="182" y="99"/>
                  </a:lnTo>
                  <a:lnTo>
                    <a:pt x="182" y="97"/>
                  </a:lnTo>
                  <a:lnTo>
                    <a:pt x="182" y="95"/>
                  </a:lnTo>
                  <a:lnTo>
                    <a:pt x="186" y="95"/>
                  </a:lnTo>
                  <a:lnTo>
                    <a:pt x="189" y="92"/>
                  </a:lnTo>
                  <a:lnTo>
                    <a:pt x="191" y="92"/>
                  </a:lnTo>
                  <a:lnTo>
                    <a:pt x="189" y="90"/>
                  </a:lnTo>
                  <a:lnTo>
                    <a:pt x="186" y="9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76" name="Freeform 980"/>
            <p:cNvSpPr>
              <a:spLocks/>
            </p:cNvSpPr>
            <p:nvPr/>
          </p:nvSpPr>
          <p:spPr bwMode="auto">
            <a:xfrm>
              <a:off x="6156181" y="4750971"/>
              <a:ext cx="223651" cy="208198"/>
            </a:xfrm>
            <a:custGeom>
              <a:avLst/>
              <a:gdLst>
                <a:gd name="T0" fmla="*/ 95 w 275"/>
                <a:gd name="T1" fmla="*/ 242 h 256"/>
                <a:gd name="T2" fmla="*/ 104 w 275"/>
                <a:gd name="T3" fmla="*/ 239 h 256"/>
                <a:gd name="T4" fmla="*/ 109 w 275"/>
                <a:gd name="T5" fmla="*/ 251 h 256"/>
                <a:gd name="T6" fmla="*/ 123 w 275"/>
                <a:gd name="T7" fmla="*/ 254 h 256"/>
                <a:gd name="T8" fmla="*/ 130 w 275"/>
                <a:gd name="T9" fmla="*/ 254 h 256"/>
                <a:gd name="T10" fmla="*/ 140 w 275"/>
                <a:gd name="T11" fmla="*/ 256 h 256"/>
                <a:gd name="T12" fmla="*/ 142 w 275"/>
                <a:gd name="T13" fmla="*/ 251 h 256"/>
                <a:gd name="T14" fmla="*/ 154 w 275"/>
                <a:gd name="T15" fmla="*/ 244 h 256"/>
                <a:gd name="T16" fmla="*/ 164 w 275"/>
                <a:gd name="T17" fmla="*/ 171 h 256"/>
                <a:gd name="T18" fmla="*/ 168 w 275"/>
                <a:gd name="T19" fmla="*/ 105 h 256"/>
                <a:gd name="T20" fmla="*/ 204 w 275"/>
                <a:gd name="T21" fmla="*/ 34 h 256"/>
                <a:gd name="T22" fmla="*/ 232 w 275"/>
                <a:gd name="T23" fmla="*/ 26 h 256"/>
                <a:gd name="T24" fmla="*/ 237 w 275"/>
                <a:gd name="T25" fmla="*/ 29 h 256"/>
                <a:gd name="T26" fmla="*/ 237 w 275"/>
                <a:gd name="T27" fmla="*/ 36 h 256"/>
                <a:gd name="T28" fmla="*/ 249 w 275"/>
                <a:gd name="T29" fmla="*/ 26 h 256"/>
                <a:gd name="T30" fmla="*/ 258 w 275"/>
                <a:gd name="T31" fmla="*/ 22 h 256"/>
                <a:gd name="T32" fmla="*/ 270 w 275"/>
                <a:gd name="T33" fmla="*/ 19 h 256"/>
                <a:gd name="T34" fmla="*/ 270 w 275"/>
                <a:gd name="T35" fmla="*/ 15 h 256"/>
                <a:gd name="T36" fmla="*/ 265 w 275"/>
                <a:gd name="T37" fmla="*/ 12 h 256"/>
                <a:gd name="T38" fmla="*/ 258 w 275"/>
                <a:gd name="T39" fmla="*/ 12 h 256"/>
                <a:gd name="T40" fmla="*/ 206 w 275"/>
                <a:gd name="T41" fmla="*/ 24 h 256"/>
                <a:gd name="T42" fmla="*/ 201 w 275"/>
                <a:gd name="T43" fmla="*/ 24 h 256"/>
                <a:gd name="T44" fmla="*/ 197 w 275"/>
                <a:gd name="T45" fmla="*/ 22 h 256"/>
                <a:gd name="T46" fmla="*/ 192 w 275"/>
                <a:gd name="T47" fmla="*/ 22 h 256"/>
                <a:gd name="T48" fmla="*/ 187 w 275"/>
                <a:gd name="T49" fmla="*/ 24 h 256"/>
                <a:gd name="T50" fmla="*/ 175 w 275"/>
                <a:gd name="T51" fmla="*/ 17 h 256"/>
                <a:gd name="T52" fmla="*/ 171 w 275"/>
                <a:gd name="T53" fmla="*/ 19 h 256"/>
                <a:gd name="T54" fmla="*/ 161 w 275"/>
                <a:gd name="T55" fmla="*/ 19 h 256"/>
                <a:gd name="T56" fmla="*/ 154 w 275"/>
                <a:gd name="T57" fmla="*/ 19 h 256"/>
                <a:gd name="T58" fmla="*/ 145 w 275"/>
                <a:gd name="T59" fmla="*/ 17 h 256"/>
                <a:gd name="T60" fmla="*/ 138 w 275"/>
                <a:gd name="T61" fmla="*/ 10 h 256"/>
                <a:gd name="T62" fmla="*/ 57 w 275"/>
                <a:gd name="T63" fmla="*/ 8 h 256"/>
                <a:gd name="T64" fmla="*/ 52 w 275"/>
                <a:gd name="T65" fmla="*/ 10 h 256"/>
                <a:gd name="T66" fmla="*/ 41 w 275"/>
                <a:gd name="T67" fmla="*/ 8 h 256"/>
                <a:gd name="T68" fmla="*/ 36 w 275"/>
                <a:gd name="T69" fmla="*/ 3 h 256"/>
                <a:gd name="T70" fmla="*/ 34 w 275"/>
                <a:gd name="T71" fmla="*/ 0 h 256"/>
                <a:gd name="T72" fmla="*/ 26 w 275"/>
                <a:gd name="T73" fmla="*/ 0 h 256"/>
                <a:gd name="T74" fmla="*/ 17 w 275"/>
                <a:gd name="T75" fmla="*/ 8 h 256"/>
                <a:gd name="T76" fmla="*/ 8 w 275"/>
                <a:gd name="T77" fmla="*/ 5 h 256"/>
                <a:gd name="T78" fmla="*/ 5 w 275"/>
                <a:gd name="T79" fmla="*/ 10 h 256"/>
                <a:gd name="T80" fmla="*/ 0 w 275"/>
                <a:gd name="T81" fmla="*/ 8 h 256"/>
                <a:gd name="T82" fmla="*/ 19 w 275"/>
                <a:gd name="T83" fmla="*/ 50 h 256"/>
                <a:gd name="T84" fmla="*/ 41 w 275"/>
                <a:gd name="T85" fmla="*/ 95 h 256"/>
                <a:gd name="T86" fmla="*/ 52 w 275"/>
                <a:gd name="T87" fmla="*/ 126 h 256"/>
                <a:gd name="T88" fmla="*/ 52 w 275"/>
                <a:gd name="T89" fmla="*/ 152 h 256"/>
                <a:gd name="T90" fmla="*/ 60 w 275"/>
                <a:gd name="T91" fmla="*/ 183 h 256"/>
                <a:gd name="T92" fmla="*/ 62 w 275"/>
                <a:gd name="T93" fmla="*/ 199 h 256"/>
                <a:gd name="T94" fmla="*/ 64 w 275"/>
                <a:gd name="T95" fmla="*/ 204 h 256"/>
                <a:gd name="T96" fmla="*/ 67 w 275"/>
                <a:gd name="T97" fmla="*/ 221 h 256"/>
                <a:gd name="T98" fmla="*/ 81 w 275"/>
                <a:gd name="T99" fmla="*/ 239 h 256"/>
                <a:gd name="T100" fmla="*/ 93 w 275"/>
                <a:gd name="T101" fmla="*/ 24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5" h="256">
                  <a:moveTo>
                    <a:pt x="97" y="244"/>
                  </a:moveTo>
                  <a:lnTo>
                    <a:pt x="97" y="242"/>
                  </a:lnTo>
                  <a:lnTo>
                    <a:pt x="95" y="242"/>
                  </a:lnTo>
                  <a:lnTo>
                    <a:pt x="97" y="237"/>
                  </a:lnTo>
                  <a:lnTo>
                    <a:pt x="102" y="237"/>
                  </a:lnTo>
                  <a:lnTo>
                    <a:pt x="104" y="239"/>
                  </a:lnTo>
                  <a:lnTo>
                    <a:pt x="109" y="239"/>
                  </a:lnTo>
                  <a:lnTo>
                    <a:pt x="107" y="244"/>
                  </a:lnTo>
                  <a:lnTo>
                    <a:pt x="109" y="251"/>
                  </a:lnTo>
                  <a:lnTo>
                    <a:pt x="116" y="251"/>
                  </a:lnTo>
                  <a:lnTo>
                    <a:pt x="121" y="254"/>
                  </a:lnTo>
                  <a:lnTo>
                    <a:pt x="123" y="254"/>
                  </a:lnTo>
                  <a:lnTo>
                    <a:pt x="126" y="254"/>
                  </a:lnTo>
                  <a:lnTo>
                    <a:pt x="130" y="256"/>
                  </a:lnTo>
                  <a:lnTo>
                    <a:pt x="130" y="254"/>
                  </a:lnTo>
                  <a:lnTo>
                    <a:pt x="135" y="254"/>
                  </a:lnTo>
                  <a:lnTo>
                    <a:pt x="135" y="256"/>
                  </a:lnTo>
                  <a:lnTo>
                    <a:pt x="140" y="256"/>
                  </a:lnTo>
                  <a:lnTo>
                    <a:pt x="142" y="256"/>
                  </a:lnTo>
                  <a:lnTo>
                    <a:pt x="142" y="254"/>
                  </a:lnTo>
                  <a:lnTo>
                    <a:pt x="142" y="251"/>
                  </a:lnTo>
                  <a:lnTo>
                    <a:pt x="145" y="249"/>
                  </a:lnTo>
                  <a:lnTo>
                    <a:pt x="147" y="247"/>
                  </a:lnTo>
                  <a:lnTo>
                    <a:pt x="154" y="244"/>
                  </a:lnTo>
                  <a:lnTo>
                    <a:pt x="159" y="244"/>
                  </a:lnTo>
                  <a:lnTo>
                    <a:pt x="161" y="244"/>
                  </a:lnTo>
                  <a:lnTo>
                    <a:pt x="164" y="171"/>
                  </a:lnTo>
                  <a:lnTo>
                    <a:pt x="164" y="171"/>
                  </a:lnTo>
                  <a:lnTo>
                    <a:pt x="164" y="168"/>
                  </a:lnTo>
                  <a:lnTo>
                    <a:pt x="168" y="105"/>
                  </a:lnTo>
                  <a:lnTo>
                    <a:pt x="185" y="105"/>
                  </a:lnTo>
                  <a:lnTo>
                    <a:pt x="190" y="31"/>
                  </a:lnTo>
                  <a:lnTo>
                    <a:pt x="204" y="34"/>
                  </a:lnTo>
                  <a:lnTo>
                    <a:pt x="225" y="29"/>
                  </a:lnTo>
                  <a:lnTo>
                    <a:pt x="230" y="26"/>
                  </a:lnTo>
                  <a:lnTo>
                    <a:pt x="232" y="26"/>
                  </a:lnTo>
                  <a:lnTo>
                    <a:pt x="235" y="26"/>
                  </a:lnTo>
                  <a:lnTo>
                    <a:pt x="235" y="26"/>
                  </a:lnTo>
                  <a:lnTo>
                    <a:pt x="237" y="29"/>
                  </a:lnTo>
                  <a:lnTo>
                    <a:pt x="237" y="31"/>
                  </a:lnTo>
                  <a:lnTo>
                    <a:pt x="237" y="31"/>
                  </a:lnTo>
                  <a:lnTo>
                    <a:pt x="237" y="36"/>
                  </a:lnTo>
                  <a:lnTo>
                    <a:pt x="237" y="36"/>
                  </a:lnTo>
                  <a:lnTo>
                    <a:pt x="244" y="31"/>
                  </a:lnTo>
                  <a:lnTo>
                    <a:pt x="249" y="26"/>
                  </a:lnTo>
                  <a:lnTo>
                    <a:pt x="253" y="22"/>
                  </a:lnTo>
                  <a:lnTo>
                    <a:pt x="256" y="22"/>
                  </a:lnTo>
                  <a:lnTo>
                    <a:pt x="258" y="22"/>
                  </a:lnTo>
                  <a:lnTo>
                    <a:pt x="261" y="24"/>
                  </a:lnTo>
                  <a:lnTo>
                    <a:pt x="263" y="22"/>
                  </a:lnTo>
                  <a:lnTo>
                    <a:pt x="270" y="19"/>
                  </a:lnTo>
                  <a:lnTo>
                    <a:pt x="275" y="17"/>
                  </a:lnTo>
                  <a:lnTo>
                    <a:pt x="270" y="15"/>
                  </a:lnTo>
                  <a:lnTo>
                    <a:pt x="270" y="15"/>
                  </a:lnTo>
                  <a:lnTo>
                    <a:pt x="270" y="12"/>
                  </a:lnTo>
                  <a:lnTo>
                    <a:pt x="268" y="12"/>
                  </a:lnTo>
                  <a:lnTo>
                    <a:pt x="265" y="12"/>
                  </a:lnTo>
                  <a:lnTo>
                    <a:pt x="265" y="12"/>
                  </a:lnTo>
                  <a:lnTo>
                    <a:pt x="263" y="12"/>
                  </a:lnTo>
                  <a:lnTo>
                    <a:pt x="258" y="12"/>
                  </a:lnTo>
                  <a:lnTo>
                    <a:pt x="256" y="12"/>
                  </a:lnTo>
                  <a:lnTo>
                    <a:pt x="237" y="17"/>
                  </a:lnTo>
                  <a:lnTo>
                    <a:pt x="206" y="24"/>
                  </a:lnTo>
                  <a:lnTo>
                    <a:pt x="204" y="24"/>
                  </a:lnTo>
                  <a:lnTo>
                    <a:pt x="201" y="24"/>
                  </a:lnTo>
                  <a:lnTo>
                    <a:pt x="201" y="24"/>
                  </a:lnTo>
                  <a:lnTo>
                    <a:pt x="199" y="24"/>
                  </a:lnTo>
                  <a:lnTo>
                    <a:pt x="199" y="24"/>
                  </a:lnTo>
                  <a:lnTo>
                    <a:pt x="197" y="22"/>
                  </a:lnTo>
                  <a:lnTo>
                    <a:pt x="194" y="22"/>
                  </a:lnTo>
                  <a:lnTo>
                    <a:pt x="194" y="22"/>
                  </a:lnTo>
                  <a:lnTo>
                    <a:pt x="192" y="22"/>
                  </a:lnTo>
                  <a:lnTo>
                    <a:pt x="190" y="22"/>
                  </a:lnTo>
                  <a:lnTo>
                    <a:pt x="190" y="22"/>
                  </a:lnTo>
                  <a:lnTo>
                    <a:pt x="187" y="24"/>
                  </a:lnTo>
                  <a:lnTo>
                    <a:pt x="182" y="24"/>
                  </a:lnTo>
                  <a:lnTo>
                    <a:pt x="180" y="22"/>
                  </a:lnTo>
                  <a:lnTo>
                    <a:pt x="175" y="17"/>
                  </a:lnTo>
                  <a:lnTo>
                    <a:pt x="173" y="17"/>
                  </a:lnTo>
                  <a:lnTo>
                    <a:pt x="173" y="17"/>
                  </a:lnTo>
                  <a:lnTo>
                    <a:pt x="171" y="19"/>
                  </a:lnTo>
                  <a:lnTo>
                    <a:pt x="168" y="19"/>
                  </a:lnTo>
                  <a:lnTo>
                    <a:pt x="164" y="19"/>
                  </a:lnTo>
                  <a:lnTo>
                    <a:pt x="161" y="19"/>
                  </a:lnTo>
                  <a:lnTo>
                    <a:pt x="156" y="22"/>
                  </a:lnTo>
                  <a:lnTo>
                    <a:pt x="154" y="19"/>
                  </a:lnTo>
                  <a:lnTo>
                    <a:pt x="154" y="19"/>
                  </a:lnTo>
                  <a:lnTo>
                    <a:pt x="152" y="17"/>
                  </a:lnTo>
                  <a:lnTo>
                    <a:pt x="149" y="19"/>
                  </a:lnTo>
                  <a:lnTo>
                    <a:pt x="145" y="17"/>
                  </a:lnTo>
                  <a:lnTo>
                    <a:pt x="140" y="15"/>
                  </a:lnTo>
                  <a:lnTo>
                    <a:pt x="138" y="15"/>
                  </a:lnTo>
                  <a:lnTo>
                    <a:pt x="138" y="10"/>
                  </a:lnTo>
                  <a:lnTo>
                    <a:pt x="135" y="10"/>
                  </a:lnTo>
                  <a:lnTo>
                    <a:pt x="60" y="10"/>
                  </a:lnTo>
                  <a:lnTo>
                    <a:pt x="57" y="8"/>
                  </a:lnTo>
                  <a:lnTo>
                    <a:pt x="55" y="10"/>
                  </a:lnTo>
                  <a:lnTo>
                    <a:pt x="52" y="10"/>
                  </a:lnTo>
                  <a:lnTo>
                    <a:pt x="52" y="10"/>
                  </a:lnTo>
                  <a:lnTo>
                    <a:pt x="50" y="12"/>
                  </a:lnTo>
                  <a:lnTo>
                    <a:pt x="45" y="10"/>
                  </a:lnTo>
                  <a:lnTo>
                    <a:pt x="41" y="8"/>
                  </a:lnTo>
                  <a:lnTo>
                    <a:pt x="38" y="5"/>
                  </a:lnTo>
                  <a:lnTo>
                    <a:pt x="38" y="5"/>
                  </a:lnTo>
                  <a:lnTo>
                    <a:pt x="36" y="3"/>
                  </a:lnTo>
                  <a:lnTo>
                    <a:pt x="36" y="3"/>
                  </a:lnTo>
                  <a:lnTo>
                    <a:pt x="34" y="0"/>
                  </a:lnTo>
                  <a:lnTo>
                    <a:pt x="34" y="0"/>
                  </a:lnTo>
                  <a:lnTo>
                    <a:pt x="31" y="3"/>
                  </a:lnTo>
                  <a:lnTo>
                    <a:pt x="31" y="0"/>
                  </a:lnTo>
                  <a:lnTo>
                    <a:pt x="26" y="0"/>
                  </a:lnTo>
                  <a:lnTo>
                    <a:pt x="24" y="0"/>
                  </a:lnTo>
                  <a:lnTo>
                    <a:pt x="19" y="5"/>
                  </a:lnTo>
                  <a:lnTo>
                    <a:pt x="17" y="8"/>
                  </a:lnTo>
                  <a:lnTo>
                    <a:pt x="17" y="8"/>
                  </a:lnTo>
                  <a:lnTo>
                    <a:pt x="15" y="8"/>
                  </a:lnTo>
                  <a:lnTo>
                    <a:pt x="8" y="5"/>
                  </a:lnTo>
                  <a:lnTo>
                    <a:pt x="8" y="8"/>
                  </a:lnTo>
                  <a:lnTo>
                    <a:pt x="8" y="10"/>
                  </a:lnTo>
                  <a:lnTo>
                    <a:pt x="5" y="10"/>
                  </a:lnTo>
                  <a:lnTo>
                    <a:pt x="3" y="10"/>
                  </a:lnTo>
                  <a:lnTo>
                    <a:pt x="0" y="8"/>
                  </a:lnTo>
                  <a:lnTo>
                    <a:pt x="0" y="8"/>
                  </a:lnTo>
                  <a:lnTo>
                    <a:pt x="3" y="26"/>
                  </a:lnTo>
                  <a:lnTo>
                    <a:pt x="15" y="38"/>
                  </a:lnTo>
                  <a:lnTo>
                    <a:pt x="19" y="50"/>
                  </a:lnTo>
                  <a:lnTo>
                    <a:pt x="31" y="71"/>
                  </a:lnTo>
                  <a:lnTo>
                    <a:pt x="31" y="81"/>
                  </a:lnTo>
                  <a:lnTo>
                    <a:pt x="41" y="95"/>
                  </a:lnTo>
                  <a:lnTo>
                    <a:pt x="41" y="102"/>
                  </a:lnTo>
                  <a:lnTo>
                    <a:pt x="52" y="116"/>
                  </a:lnTo>
                  <a:lnTo>
                    <a:pt x="52" y="126"/>
                  </a:lnTo>
                  <a:lnTo>
                    <a:pt x="50" y="126"/>
                  </a:lnTo>
                  <a:lnTo>
                    <a:pt x="52" y="138"/>
                  </a:lnTo>
                  <a:lnTo>
                    <a:pt x="52" y="152"/>
                  </a:lnTo>
                  <a:lnTo>
                    <a:pt x="60" y="168"/>
                  </a:lnTo>
                  <a:lnTo>
                    <a:pt x="60" y="178"/>
                  </a:lnTo>
                  <a:lnTo>
                    <a:pt x="60" y="183"/>
                  </a:lnTo>
                  <a:lnTo>
                    <a:pt x="57" y="185"/>
                  </a:lnTo>
                  <a:lnTo>
                    <a:pt x="60" y="187"/>
                  </a:lnTo>
                  <a:lnTo>
                    <a:pt x="62" y="199"/>
                  </a:lnTo>
                  <a:lnTo>
                    <a:pt x="64" y="199"/>
                  </a:lnTo>
                  <a:lnTo>
                    <a:pt x="67" y="204"/>
                  </a:lnTo>
                  <a:lnTo>
                    <a:pt x="64" y="204"/>
                  </a:lnTo>
                  <a:lnTo>
                    <a:pt x="64" y="209"/>
                  </a:lnTo>
                  <a:lnTo>
                    <a:pt x="67" y="213"/>
                  </a:lnTo>
                  <a:lnTo>
                    <a:pt x="67" y="221"/>
                  </a:lnTo>
                  <a:lnTo>
                    <a:pt x="71" y="225"/>
                  </a:lnTo>
                  <a:lnTo>
                    <a:pt x="76" y="235"/>
                  </a:lnTo>
                  <a:lnTo>
                    <a:pt x="81" y="239"/>
                  </a:lnTo>
                  <a:lnTo>
                    <a:pt x="83" y="242"/>
                  </a:lnTo>
                  <a:lnTo>
                    <a:pt x="90" y="249"/>
                  </a:lnTo>
                  <a:lnTo>
                    <a:pt x="93" y="247"/>
                  </a:lnTo>
                  <a:lnTo>
                    <a:pt x="97" y="24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77" name="Freeform 981"/>
            <p:cNvSpPr>
              <a:spLocks/>
            </p:cNvSpPr>
            <p:nvPr/>
          </p:nvSpPr>
          <p:spPr bwMode="auto">
            <a:xfrm>
              <a:off x="8717992" y="4849376"/>
              <a:ext cx="8133" cy="9760"/>
            </a:xfrm>
            <a:custGeom>
              <a:avLst/>
              <a:gdLst>
                <a:gd name="T0" fmla="*/ 3 w 10"/>
                <a:gd name="T1" fmla="*/ 10 h 12"/>
                <a:gd name="T2" fmla="*/ 7 w 10"/>
                <a:gd name="T3" fmla="*/ 12 h 12"/>
                <a:gd name="T4" fmla="*/ 10 w 10"/>
                <a:gd name="T5" fmla="*/ 10 h 12"/>
                <a:gd name="T6" fmla="*/ 5 w 10"/>
                <a:gd name="T7" fmla="*/ 7 h 12"/>
                <a:gd name="T8" fmla="*/ 7 w 10"/>
                <a:gd name="T9" fmla="*/ 5 h 12"/>
                <a:gd name="T10" fmla="*/ 7 w 10"/>
                <a:gd name="T11" fmla="*/ 0 h 12"/>
                <a:gd name="T12" fmla="*/ 5 w 10"/>
                <a:gd name="T13" fmla="*/ 0 h 12"/>
                <a:gd name="T14" fmla="*/ 0 w 10"/>
                <a:gd name="T15" fmla="*/ 2 h 12"/>
                <a:gd name="T16" fmla="*/ 3 w 10"/>
                <a:gd name="T17" fmla="*/ 5 h 12"/>
                <a:gd name="T18" fmla="*/ 0 w 10"/>
                <a:gd name="T19" fmla="*/ 7 h 12"/>
                <a:gd name="T20" fmla="*/ 3 w 10"/>
                <a:gd name="T21"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2">
                  <a:moveTo>
                    <a:pt x="3" y="10"/>
                  </a:moveTo>
                  <a:lnTo>
                    <a:pt x="7" y="12"/>
                  </a:lnTo>
                  <a:lnTo>
                    <a:pt x="10" y="10"/>
                  </a:lnTo>
                  <a:lnTo>
                    <a:pt x="5" y="7"/>
                  </a:lnTo>
                  <a:lnTo>
                    <a:pt x="7" y="5"/>
                  </a:lnTo>
                  <a:lnTo>
                    <a:pt x="7" y="0"/>
                  </a:lnTo>
                  <a:lnTo>
                    <a:pt x="5" y="0"/>
                  </a:lnTo>
                  <a:lnTo>
                    <a:pt x="0" y="2"/>
                  </a:lnTo>
                  <a:lnTo>
                    <a:pt x="3" y="5"/>
                  </a:lnTo>
                  <a:lnTo>
                    <a:pt x="0" y="7"/>
                  </a:lnTo>
                  <a:lnTo>
                    <a:pt x="3"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78" name="Freeform 982"/>
            <p:cNvSpPr>
              <a:spLocks/>
            </p:cNvSpPr>
            <p:nvPr/>
          </p:nvSpPr>
          <p:spPr bwMode="auto">
            <a:xfrm>
              <a:off x="8670009" y="4836365"/>
              <a:ext cx="43917" cy="47983"/>
            </a:xfrm>
            <a:custGeom>
              <a:avLst/>
              <a:gdLst>
                <a:gd name="T0" fmla="*/ 2 w 54"/>
                <a:gd name="T1" fmla="*/ 11 h 59"/>
                <a:gd name="T2" fmla="*/ 7 w 54"/>
                <a:gd name="T3" fmla="*/ 21 h 59"/>
                <a:gd name="T4" fmla="*/ 12 w 54"/>
                <a:gd name="T5" fmla="*/ 23 h 59"/>
                <a:gd name="T6" fmla="*/ 12 w 54"/>
                <a:gd name="T7" fmla="*/ 28 h 59"/>
                <a:gd name="T8" fmla="*/ 14 w 54"/>
                <a:gd name="T9" fmla="*/ 30 h 59"/>
                <a:gd name="T10" fmla="*/ 17 w 54"/>
                <a:gd name="T11" fmla="*/ 30 h 59"/>
                <a:gd name="T12" fmla="*/ 19 w 54"/>
                <a:gd name="T13" fmla="*/ 35 h 59"/>
                <a:gd name="T14" fmla="*/ 24 w 54"/>
                <a:gd name="T15" fmla="*/ 37 h 59"/>
                <a:gd name="T16" fmla="*/ 26 w 54"/>
                <a:gd name="T17" fmla="*/ 45 h 59"/>
                <a:gd name="T18" fmla="*/ 28 w 54"/>
                <a:gd name="T19" fmla="*/ 42 h 59"/>
                <a:gd name="T20" fmla="*/ 31 w 54"/>
                <a:gd name="T21" fmla="*/ 42 h 59"/>
                <a:gd name="T22" fmla="*/ 31 w 54"/>
                <a:gd name="T23" fmla="*/ 49 h 59"/>
                <a:gd name="T24" fmla="*/ 36 w 54"/>
                <a:gd name="T25" fmla="*/ 49 h 59"/>
                <a:gd name="T26" fmla="*/ 38 w 54"/>
                <a:gd name="T27" fmla="*/ 54 h 59"/>
                <a:gd name="T28" fmla="*/ 40 w 54"/>
                <a:gd name="T29" fmla="*/ 56 h 59"/>
                <a:gd name="T30" fmla="*/ 45 w 54"/>
                <a:gd name="T31" fmla="*/ 54 h 59"/>
                <a:gd name="T32" fmla="*/ 50 w 54"/>
                <a:gd name="T33" fmla="*/ 59 h 59"/>
                <a:gd name="T34" fmla="*/ 50 w 54"/>
                <a:gd name="T35" fmla="*/ 56 h 59"/>
                <a:gd name="T36" fmla="*/ 54 w 54"/>
                <a:gd name="T37" fmla="*/ 59 h 59"/>
                <a:gd name="T38" fmla="*/ 54 w 54"/>
                <a:gd name="T39" fmla="*/ 52 h 59"/>
                <a:gd name="T40" fmla="*/ 50 w 54"/>
                <a:gd name="T41" fmla="*/ 52 h 59"/>
                <a:gd name="T42" fmla="*/ 43 w 54"/>
                <a:gd name="T43" fmla="*/ 47 h 59"/>
                <a:gd name="T44" fmla="*/ 38 w 54"/>
                <a:gd name="T45" fmla="*/ 37 h 59"/>
                <a:gd name="T46" fmla="*/ 36 w 54"/>
                <a:gd name="T47" fmla="*/ 35 h 59"/>
                <a:gd name="T48" fmla="*/ 33 w 54"/>
                <a:gd name="T49" fmla="*/ 37 h 59"/>
                <a:gd name="T50" fmla="*/ 28 w 54"/>
                <a:gd name="T51" fmla="*/ 28 h 59"/>
                <a:gd name="T52" fmla="*/ 21 w 54"/>
                <a:gd name="T53" fmla="*/ 18 h 59"/>
                <a:gd name="T54" fmla="*/ 19 w 54"/>
                <a:gd name="T55" fmla="*/ 18 h 59"/>
                <a:gd name="T56" fmla="*/ 17 w 54"/>
                <a:gd name="T57" fmla="*/ 14 h 59"/>
                <a:gd name="T58" fmla="*/ 12 w 54"/>
                <a:gd name="T59" fmla="*/ 11 h 59"/>
                <a:gd name="T60" fmla="*/ 10 w 54"/>
                <a:gd name="T61" fmla="*/ 7 h 59"/>
                <a:gd name="T62" fmla="*/ 7 w 54"/>
                <a:gd name="T63" fmla="*/ 4 h 59"/>
                <a:gd name="T64" fmla="*/ 7 w 54"/>
                <a:gd name="T65" fmla="*/ 7 h 59"/>
                <a:gd name="T66" fmla="*/ 0 w 54"/>
                <a:gd name="T67" fmla="*/ 0 h 59"/>
                <a:gd name="T68" fmla="*/ 0 w 54"/>
                <a:gd name="T69" fmla="*/ 4 h 59"/>
                <a:gd name="T70" fmla="*/ 2 w 54"/>
                <a:gd name="T71" fmla="*/ 7 h 59"/>
                <a:gd name="T72" fmla="*/ 2 w 54"/>
                <a:gd name="T73" fmla="*/ 1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4" h="59">
                  <a:moveTo>
                    <a:pt x="2" y="11"/>
                  </a:moveTo>
                  <a:lnTo>
                    <a:pt x="7" y="21"/>
                  </a:lnTo>
                  <a:lnTo>
                    <a:pt x="12" y="23"/>
                  </a:lnTo>
                  <a:lnTo>
                    <a:pt x="12" y="28"/>
                  </a:lnTo>
                  <a:lnTo>
                    <a:pt x="14" y="30"/>
                  </a:lnTo>
                  <a:lnTo>
                    <a:pt x="17" y="30"/>
                  </a:lnTo>
                  <a:lnTo>
                    <a:pt x="19" y="35"/>
                  </a:lnTo>
                  <a:lnTo>
                    <a:pt x="24" y="37"/>
                  </a:lnTo>
                  <a:lnTo>
                    <a:pt x="26" y="45"/>
                  </a:lnTo>
                  <a:lnTo>
                    <a:pt x="28" y="42"/>
                  </a:lnTo>
                  <a:lnTo>
                    <a:pt x="31" y="42"/>
                  </a:lnTo>
                  <a:lnTo>
                    <a:pt x="31" y="49"/>
                  </a:lnTo>
                  <a:lnTo>
                    <a:pt x="36" y="49"/>
                  </a:lnTo>
                  <a:lnTo>
                    <a:pt x="38" y="54"/>
                  </a:lnTo>
                  <a:lnTo>
                    <a:pt x="40" y="56"/>
                  </a:lnTo>
                  <a:lnTo>
                    <a:pt x="45" y="54"/>
                  </a:lnTo>
                  <a:lnTo>
                    <a:pt x="50" y="59"/>
                  </a:lnTo>
                  <a:lnTo>
                    <a:pt x="50" y="56"/>
                  </a:lnTo>
                  <a:lnTo>
                    <a:pt x="54" y="59"/>
                  </a:lnTo>
                  <a:lnTo>
                    <a:pt x="54" y="52"/>
                  </a:lnTo>
                  <a:lnTo>
                    <a:pt x="50" y="52"/>
                  </a:lnTo>
                  <a:lnTo>
                    <a:pt x="43" y="47"/>
                  </a:lnTo>
                  <a:lnTo>
                    <a:pt x="38" y="37"/>
                  </a:lnTo>
                  <a:lnTo>
                    <a:pt x="36" y="35"/>
                  </a:lnTo>
                  <a:lnTo>
                    <a:pt x="33" y="37"/>
                  </a:lnTo>
                  <a:lnTo>
                    <a:pt x="28" y="28"/>
                  </a:lnTo>
                  <a:lnTo>
                    <a:pt x="21" y="18"/>
                  </a:lnTo>
                  <a:lnTo>
                    <a:pt x="19" y="18"/>
                  </a:lnTo>
                  <a:lnTo>
                    <a:pt x="17" y="14"/>
                  </a:lnTo>
                  <a:lnTo>
                    <a:pt x="12" y="11"/>
                  </a:lnTo>
                  <a:lnTo>
                    <a:pt x="10" y="7"/>
                  </a:lnTo>
                  <a:lnTo>
                    <a:pt x="7" y="4"/>
                  </a:lnTo>
                  <a:lnTo>
                    <a:pt x="7" y="7"/>
                  </a:lnTo>
                  <a:lnTo>
                    <a:pt x="0" y="0"/>
                  </a:lnTo>
                  <a:lnTo>
                    <a:pt x="0" y="4"/>
                  </a:lnTo>
                  <a:lnTo>
                    <a:pt x="2" y="7"/>
                  </a:lnTo>
                  <a:lnTo>
                    <a:pt x="2" y="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79" name="Freeform 983"/>
            <p:cNvSpPr>
              <a:spLocks/>
            </p:cNvSpPr>
            <p:nvPr/>
          </p:nvSpPr>
          <p:spPr bwMode="auto">
            <a:xfrm>
              <a:off x="8729378" y="4864829"/>
              <a:ext cx="6506" cy="5693"/>
            </a:xfrm>
            <a:custGeom>
              <a:avLst/>
              <a:gdLst>
                <a:gd name="T0" fmla="*/ 8 w 8"/>
                <a:gd name="T1" fmla="*/ 7 h 7"/>
                <a:gd name="T2" fmla="*/ 8 w 8"/>
                <a:gd name="T3" fmla="*/ 2 h 7"/>
                <a:gd name="T4" fmla="*/ 5 w 8"/>
                <a:gd name="T5" fmla="*/ 0 h 7"/>
                <a:gd name="T6" fmla="*/ 0 w 8"/>
                <a:gd name="T7" fmla="*/ 0 h 7"/>
                <a:gd name="T8" fmla="*/ 0 w 8"/>
                <a:gd name="T9" fmla="*/ 5 h 7"/>
                <a:gd name="T10" fmla="*/ 3 w 8"/>
                <a:gd name="T11" fmla="*/ 7 h 7"/>
                <a:gd name="T12" fmla="*/ 5 w 8"/>
                <a:gd name="T13" fmla="*/ 7 h 7"/>
                <a:gd name="T14" fmla="*/ 8 w 8"/>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7">
                  <a:moveTo>
                    <a:pt x="8" y="7"/>
                  </a:moveTo>
                  <a:lnTo>
                    <a:pt x="8" y="2"/>
                  </a:lnTo>
                  <a:lnTo>
                    <a:pt x="5" y="0"/>
                  </a:lnTo>
                  <a:lnTo>
                    <a:pt x="0" y="0"/>
                  </a:lnTo>
                  <a:lnTo>
                    <a:pt x="0" y="5"/>
                  </a:lnTo>
                  <a:lnTo>
                    <a:pt x="3" y="7"/>
                  </a:lnTo>
                  <a:lnTo>
                    <a:pt x="5" y="7"/>
                  </a:lnTo>
                  <a:lnTo>
                    <a:pt x="8"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80" name="Freeform 984"/>
            <p:cNvSpPr>
              <a:spLocks/>
            </p:cNvSpPr>
            <p:nvPr/>
          </p:nvSpPr>
          <p:spPr bwMode="auto">
            <a:xfrm>
              <a:off x="8708233" y="4845310"/>
              <a:ext cx="5693" cy="4066"/>
            </a:xfrm>
            <a:custGeom>
              <a:avLst/>
              <a:gdLst>
                <a:gd name="T0" fmla="*/ 7 w 7"/>
                <a:gd name="T1" fmla="*/ 3 h 5"/>
                <a:gd name="T2" fmla="*/ 7 w 7"/>
                <a:gd name="T3" fmla="*/ 0 h 5"/>
                <a:gd name="T4" fmla="*/ 5 w 7"/>
                <a:gd name="T5" fmla="*/ 0 h 5"/>
                <a:gd name="T6" fmla="*/ 3 w 7"/>
                <a:gd name="T7" fmla="*/ 3 h 5"/>
                <a:gd name="T8" fmla="*/ 0 w 7"/>
                <a:gd name="T9" fmla="*/ 5 h 5"/>
                <a:gd name="T10" fmla="*/ 5 w 7"/>
                <a:gd name="T11" fmla="*/ 5 h 5"/>
                <a:gd name="T12" fmla="*/ 7 w 7"/>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3"/>
                  </a:moveTo>
                  <a:lnTo>
                    <a:pt x="7" y="0"/>
                  </a:lnTo>
                  <a:lnTo>
                    <a:pt x="5" y="0"/>
                  </a:lnTo>
                  <a:lnTo>
                    <a:pt x="3" y="3"/>
                  </a:lnTo>
                  <a:lnTo>
                    <a:pt x="0" y="5"/>
                  </a:lnTo>
                  <a:lnTo>
                    <a:pt x="5" y="5"/>
                  </a:lnTo>
                  <a:lnTo>
                    <a:pt x="7"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81" name="Freeform 985"/>
            <p:cNvSpPr>
              <a:spLocks/>
            </p:cNvSpPr>
            <p:nvPr/>
          </p:nvSpPr>
          <p:spPr bwMode="auto">
            <a:xfrm>
              <a:off x="7052408" y="5482917"/>
              <a:ext cx="5693" cy="5693"/>
            </a:xfrm>
            <a:custGeom>
              <a:avLst/>
              <a:gdLst>
                <a:gd name="T0" fmla="*/ 3 w 7"/>
                <a:gd name="T1" fmla="*/ 0 h 7"/>
                <a:gd name="T2" fmla="*/ 0 w 7"/>
                <a:gd name="T3" fmla="*/ 0 h 7"/>
                <a:gd name="T4" fmla="*/ 0 w 7"/>
                <a:gd name="T5" fmla="*/ 4 h 7"/>
                <a:gd name="T6" fmla="*/ 3 w 7"/>
                <a:gd name="T7" fmla="*/ 4 h 7"/>
                <a:gd name="T8" fmla="*/ 5 w 7"/>
                <a:gd name="T9" fmla="*/ 4 h 7"/>
                <a:gd name="T10" fmla="*/ 5 w 7"/>
                <a:gd name="T11" fmla="*/ 7 h 7"/>
                <a:gd name="T12" fmla="*/ 7 w 7"/>
                <a:gd name="T13" fmla="*/ 7 h 7"/>
                <a:gd name="T14" fmla="*/ 3 w 7"/>
                <a:gd name="T15" fmla="*/ 2 h 7"/>
                <a:gd name="T16" fmla="*/ 3 w 7"/>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3" y="0"/>
                  </a:moveTo>
                  <a:lnTo>
                    <a:pt x="0" y="0"/>
                  </a:lnTo>
                  <a:lnTo>
                    <a:pt x="0" y="4"/>
                  </a:lnTo>
                  <a:lnTo>
                    <a:pt x="3" y="4"/>
                  </a:lnTo>
                  <a:lnTo>
                    <a:pt x="5" y="4"/>
                  </a:lnTo>
                  <a:lnTo>
                    <a:pt x="5" y="7"/>
                  </a:lnTo>
                  <a:lnTo>
                    <a:pt x="7" y="7"/>
                  </a:lnTo>
                  <a:lnTo>
                    <a:pt x="3"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82" name="Freeform 986"/>
            <p:cNvSpPr>
              <a:spLocks/>
            </p:cNvSpPr>
            <p:nvPr/>
          </p:nvSpPr>
          <p:spPr bwMode="auto">
            <a:xfrm>
              <a:off x="7004425" y="5378818"/>
              <a:ext cx="26839" cy="21146"/>
            </a:xfrm>
            <a:custGeom>
              <a:avLst/>
              <a:gdLst>
                <a:gd name="T0" fmla="*/ 29 w 33"/>
                <a:gd name="T1" fmla="*/ 12 h 26"/>
                <a:gd name="T2" fmla="*/ 26 w 33"/>
                <a:gd name="T3" fmla="*/ 12 h 26"/>
                <a:gd name="T4" fmla="*/ 22 w 33"/>
                <a:gd name="T5" fmla="*/ 16 h 26"/>
                <a:gd name="T6" fmla="*/ 19 w 33"/>
                <a:gd name="T7" fmla="*/ 16 h 26"/>
                <a:gd name="T8" fmla="*/ 19 w 33"/>
                <a:gd name="T9" fmla="*/ 12 h 26"/>
                <a:gd name="T10" fmla="*/ 19 w 33"/>
                <a:gd name="T11" fmla="*/ 9 h 26"/>
                <a:gd name="T12" fmla="*/ 19 w 33"/>
                <a:gd name="T13" fmla="*/ 5 h 26"/>
                <a:gd name="T14" fmla="*/ 19 w 33"/>
                <a:gd name="T15" fmla="*/ 7 h 26"/>
                <a:gd name="T16" fmla="*/ 17 w 33"/>
                <a:gd name="T17" fmla="*/ 12 h 26"/>
                <a:gd name="T18" fmla="*/ 14 w 33"/>
                <a:gd name="T19" fmla="*/ 12 h 26"/>
                <a:gd name="T20" fmla="*/ 12 w 33"/>
                <a:gd name="T21" fmla="*/ 12 h 26"/>
                <a:gd name="T22" fmla="*/ 10 w 33"/>
                <a:gd name="T23" fmla="*/ 9 h 26"/>
                <a:gd name="T24" fmla="*/ 7 w 33"/>
                <a:gd name="T25" fmla="*/ 9 h 26"/>
                <a:gd name="T26" fmla="*/ 7 w 33"/>
                <a:gd name="T27" fmla="*/ 5 h 26"/>
                <a:gd name="T28" fmla="*/ 7 w 33"/>
                <a:gd name="T29" fmla="*/ 2 h 26"/>
                <a:gd name="T30" fmla="*/ 7 w 33"/>
                <a:gd name="T31" fmla="*/ 2 h 26"/>
                <a:gd name="T32" fmla="*/ 7 w 33"/>
                <a:gd name="T33" fmla="*/ 0 h 26"/>
                <a:gd name="T34" fmla="*/ 5 w 33"/>
                <a:gd name="T35" fmla="*/ 2 h 26"/>
                <a:gd name="T36" fmla="*/ 5 w 33"/>
                <a:gd name="T37" fmla="*/ 5 h 26"/>
                <a:gd name="T38" fmla="*/ 5 w 33"/>
                <a:gd name="T39" fmla="*/ 7 h 26"/>
                <a:gd name="T40" fmla="*/ 5 w 33"/>
                <a:gd name="T41" fmla="*/ 12 h 26"/>
                <a:gd name="T42" fmla="*/ 5 w 33"/>
                <a:gd name="T43" fmla="*/ 12 h 26"/>
                <a:gd name="T44" fmla="*/ 7 w 33"/>
                <a:gd name="T45" fmla="*/ 12 h 26"/>
                <a:gd name="T46" fmla="*/ 3 w 33"/>
                <a:gd name="T47" fmla="*/ 16 h 26"/>
                <a:gd name="T48" fmla="*/ 0 w 33"/>
                <a:gd name="T49" fmla="*/ 21 h 26"/>
                <a:gd name="T50" fmla="*/ 0 w 33"/>
                <a:gd name="T51" fmla="*/ 24 h 26"/>
                <a:gd name="T52" fmla="*/ 3 w 33"/>
                <a:gd name="T53" fmla="*/ 24 h 26"/>
                <a:gd name="T54" fmla="*/ 7 w 33"/>
                <a:gd name="T55" fmla="*/ 21 h 26"/>
                <a:gd name="T56" fmla="*/ 10 w 33"/>
                <a:gd name="T57" fmla="*/ 21 h 26"/>
                <a:gd name="T58" fmla="*/ 12 w 33"/>
                <a:gd name="T59" fmla="*/ 21 h 26"/>
                <a:gd name="T60" fmla="*/ 14 w 33"/>
                <a:gd name="T61" fmla="*/ 24 h 26"/>
                <a:gd name="T62" fmla="*/ 17 w 33"/>
                <a:gd name="T63" fmla="*/ 24 h 26"/>
                <a:gd name="T64" fmla="*/ 19 w 33"/>
                <a:gd name="T65" fmla="*/ 21 h 26"/>
                <a:gd name="T66" fmla="*/ 19 w 33"/>
                <a:gd name="T67" fmla="*/ 21 h 26"/>
                <a:gd name="T68" fmla="*/ 19 w 33"/>
                <a:gd name="T69" fmla="*/ 26 h 26"/>
                <a:gd name="T70" fmla="*/ 22 w 33"/>
                <a:gd name="T71" fmla="*/ 26 h 26"/>
                <a:gd name="T72" fmla="*/ 26 w 33"/>
                <a:gd name="T73" fmla="*/ 26 h 26"/>
                <a:gd name="T74" fmla="*/ 29 w 33"/>
                <a:gd name="T75" fmla="*/ 24 h 26"/>
                <a:gd name="T76" fmla="*/ 29 w 33"/>
                <a:gd name="T77" fmla="*/ 24 h 26"/>
                <a:gd name="T78" fmla="*/ 24 w 33"/>
                <a:gd name="T79" fmla="*/ 24 h 26"/>
                <a:gd name="T80" fmla="*/ 22 w 33"/>
                <a:gd name="T81" fmla="*/ 21 h 26"/>
                <a:gd name="T82" fmla="*/ 24 w 33"/>
                <a:gd name="T83" fmla="*/ 19 h 26"/>
                <a:gd name="T84" fmla="*/ 26 w 33"/>
                <a:gd name="T85" fmla="*/ 16 h 26"/>
                <a:gd name="T86" fmla="*/ 31 w 33"/>
                <a:gd name="T87" fmla="*/ 19 h 26"/>
                <a:gd name="T88" fmla="*/ 33 w 33"/>
                <a:gd name="T89" fmla="*/ 14 h 26"/>
                <a:gd name="T90" fmla="*/ 31 w 33"/>
                <a:gd name="T91" fmla="*/ 12 h 26"/>
                <a:gd name="T92" fmla="*/ 29 w 33"/>
                <a:gd name="T93"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 h="26">
                  <a:moveTo>
                    <a:pt x="29" y="12"/>
                  </a:moveTo>
                  <a:lnTo>
                    <a:pt x="26" y="12"/>
                  </a:lnTo>
                  <a:lnTo>
                    <a:pt x="22" y="16"/>
                  </a:lnTo>
                  <a:lnTo>
                    <a:pt x="19" y="16"/>
                  </a:lnTo>
                  <a:lnTo>
                    <a:pt x="19" y="12"/>
                  </a:lnTo>
                  <a:lnTo>
                    <a:pt x="19" y="9"/>
                  </a:lnTo>
                  <a:lnTo>
                    <a:pt x="19" y="5"/>
                  </a:lnTo>
                  <a:lnTo>
                    <a:pt x="19" y="7"/>
                  </a:lnTo>
                  <a:lnTo>
                    <a:pt x="17" y="12"/>
                  </a:lnTo>
                  <a:lnTo>
                    <a:pt x="14" y="12"/>
                  </a:lnTo>
                  <a:lnTo>
                    <a:pt x="12" y="12"/>
                  </a:lnTo>
                  <a:lnTo>
                    <a:pt x="10" y="9"/>
                  </a:lnTo>
                  <a:lnTo>
                    <a:pt x="7" y="9"/>
                  </a:lnTo>
                  <a:lnTo>
                    <a:pt x="7" y="5"/>
                  </a:lnTo>
                  <a:lnTo>
                    <a:pt x="7" y="2"/>
                  </a:lnTo>
                  <a:lnTo>
                    <a:pt x="7" y="2"/>
                  </a:lnTo>
                  <a:lnTo>
                    <a:pt x="7" y="0"/>
                  </a:lnTo>
                  <a:lnTo>
                    <a:pt x="5" y="2"/>
                  </a:lnTo>
                  <a:lnTo>
                    <a:pt x="5" y="5"/>
                  </a:lnTo>
                  <a:lnTo>
                    <a:pt x="5" y="7"/>
                  </a:lnTo>
                  <a:lnTo>
                    <a:pt x="5" y="12"/>
                  </a:lnTo>
                  <a:lnTo>
                    <a:pt x="5" y="12"/>
                  </a:lnTo>
                  <a:lnTo>
                    <a:pt x="7" y="12"/>
                  </a:lnTo>
                  <a:lnTo>
                    <a:pt x="3" y="16"/>
                  </a:lnTo>
                  <a:lnTo>
                    <a:pt x="0" y="21"/>
                  </a:lnTo>
                  <a:lnTo>
                    <a:pt x="0" y="24"/>
                  </a:lnTo>
                  <a:lnTo>
                    <a:pt x="3" y="24"/>
                  </a:lnTo>
                  <a:lnTo>
                    <a:pt x="7" y="21"/>
                  </a:lnTo>
                  <a:lnTo>
                    <a:pt x="10" y="21"/>
                  </a:lnTo>
                  <a:lnTo>
                    <a:pt x="12" y="21"/>
                  </a:lnTo>
                  <a:lnTo>
                    <a:pt x="14" y="24"/>
                  </a:lnTo>
                  <a:lnTo>
                    <a:pt x="17" y="24"/>
                  </a:lnTo>
                  <a:lnTo>
                    <a:pt x="19" y="21"/>
                  </a:lnTo>
                  <a:lnTo>
                    <a:pt x="19" y="21"/>
                  </a:lnTo>
                  <a:lnTo>
                    <a:pt x="19" y="26"/>
                  </a:lnTo>
                  <a:lnTo>
                    <a:pt x="22" y="26"/>
                  </a:lnTo>
                  <a:lnTo>
                    <a:pt x="26" y="26"/>
                  </a:lnTo>
                  <a:lnTo>
                    <a:pt x="29" y="24"/>
                  </a:lnTo>
                  <a:lnTo>
                    <a:pt x="29" y="24"/>
                  </a:lnTo>
                  <a:lnTo>
                    <a:pt x="24" y="24"/>
                  </a:lnTo>
                  <a:lnTo>
                    <a:pt x="22" y="21"/>
                  </a:lnTo>
                  <a:lnTo>
                    <a:pt x="24" y="19"/>
                  </a:lnTo>
                  <a:lnTo>
                    <a:pt x="26" y="16"/>
                  </a:lnTo>
                  <a:lnTo>
                    <a:pt x="31" y="19"/>
                  </a:lnTo>
                  <a:lnTo>
                    <a:pt x="33" y="14"/>
                  </a:lnTo>
                  <a:lnTo>
                    <a:pt x="31" y="12"/>
                  </a:lnTo>
                  <a:lnTo>
                    <a:pt x="29"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83" name="Freeform 987"/>
            <p:cNvSpPr>
              <a:spLocks/>
            </p:cNvSpPr>
            <p:nvPr/>
          </p:nvSpPr>
          <p:spPr bwMode="auto">
            <a:xfrm>
              <a:off x="7012558" y="5382884"/>
              <a:ext cx="5693" cy="3253"/>
            </a:xfrm>
            <a:custGeom>
              <a:avLst/>
              <a:gdLst>
                <a:gd name="T0" fmla="*/ 7 w 7"/>
                <a:gd name="T1" fmla="*/ 2 h 4"/>
                <a:gd name="T2" fmla="*/ 7 w 7"/>
                <a:gd name="T3" fmla="*/ 0 h 4"/>
                <a:gd name="T4" fmla="*/ 2 w 7"/>
                <a:gd name="T5" fmla="*/ 0 h 4"/>
                <a:gd name="T6" fmla="*/ 0 w 7"/>
                <a:gd name="T7" fmla="*/ 2 h 4"/>
                <a:gd name="T8" fmla="*/ 2 w 7"/>
                <a:gd name="T9" fmla="*/ 4 h 4"/>
                <a:gd name="T10" fmla="*/ 4 w 7"/>
                <a:gd name="T11" fmla="*/ 4 h 4"/>
                <a:gd name="T12" fmla="*/ 7 w 7"/>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7" h="4">
                  <a:moveTo>
                    <a:pt x="7" y="2"/>
                  </a:moveTo>
                  <a:lnTo>
                    <a:pt x="7" y="0"/>
                  </a:lnTo>
                  <a:lnTo>
                    <a:pt x="2" y="0"/>
                  </a:lnTo>
                  <a:lnTo>
                    <a:pt x="0" y="2"/>
                  </a:lnTo>
                  <a:lnTo>
                    <a:pt x="2" y="4"/>
                  </a:lnTo>
                  <a:lnTo>
                    <a:pt x="4" y="4"/>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84" name="Freeform 988"/>
            <p:cNvSpPr>
              <a:spLocks/>
            </p:cNvSpPr>
            <p:nvPr/>
          </p:nvSpPr>
          <p:spPr bwMode="auto">
            <a:xfrm>
              <a:off x="6906832" y="4805460"/>
              <a:ext cx="8946" cy="11386"/>
            </a:xfrm>
            <a:custGeom>
              <a:avLst/>
              <a:gdLst>
                <a:gd name="T0" fmla="*/ 11 w 11"/>
                <a:gd name="T1" fmla="*/ 2 h 14"/>
                <a:gd name="T2" fmla="*/ 9 w 11"/>
                <a:gd name="T3" fmla="*/ 0 h 14"/>
                <a:gd name="T4" fmla="*/ 7 w 11"/>
                <a:gd name="T5" fmla="*/ 2 h 14"/>
                <a:gd name="T6" fmla="*/ 4 w 11"/>
                <a:gd name="T7" fmla="*/ 2 h 14"/>
                <a:gd name="T8" fmla="*/ 2 w 11"/>
                <a:gd name="T9" fmla="*/ 7 h 14"/>
                <a:gd name="T10" fmla="*/ 0 w 11"/>
                <a:gd name="T11" fmla="*/ 9 h 14"/>
                <a:gd name="T12" fmla="*/ 7 w 11"/>
                <a:gd name="T13" fmla="*/ 14 h 14"/>
                <a:gd name="T14" fmla="*/ 9 w 11"/>
                <a:gd name="T15" fmla="*/ 12 h 14"/>
                <a:gd name="T16" fmla="*/ 9 w 11"/>
                <a:gd name="T17" fmla="*/ 7 h 14"/>
                <a:gd name="T18" fmla="*/ 11 w 11"/>
                <a:gd name="T19" fmla="*/ 4 h 14"/>
                <a:gd name="T20" fmla="*/ 11 w 11"/>
                <a:gd name="T2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14">
                  <a:moveTo>
                    <a:pt x="11" y="2"/>
                  </a:moveTo>
                  <a:lnTo>
                    <a:pt x="9" y="0"/>
                  </a:lnTo>
                  <a:lnTo>
                    <a:pt x="7" y="2"/>
                  </a:lnTo>
                  <a:lnTo>
                    <a:pt x="4" y="2"/>
                  </a:lnTo>
                  <a:lnTo>
                    <a:pt x="2" y="7"/>
                  </a:lnTo>
                  <a:lnTo>
                    <a:pt x="0" y="9"/>
                  </a:lnTo>
                  <a:lnTo>
                    <a:pt x="7" y="14"/>
                  </a:lnTo>
                  <a:lnTo>
                    <a:pt x="9" y="12"/>
                  </a:lnTo>
                  <a:lnTo>
                    <a:pt x="9" y="7"/>
                  </a:lnTo>
                  <a:lnTo>
                    <a:pt x="11" y="4"/>
                  </a:lnTo>
                  <a:lnTo>
                    <a:pt x="11"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85" name="Freeform 989"/>
            <p:cNvSpPr>
              <a:spLocks/>
            </p:cNvSpPr>
            <p:nvPr/>
          </p:nvSpPr>
          <p:spPr bwMode="auto">
            <a:xfrm>
              <a:off x="6873488" y="4818472"/>
              <a:ext cx="9760" cy="11386"/>
            </a:xfrm>
            <a:custGeom>
              <a:avLst/>
              <a:gdLst>
                <a:gd name="T0" fmla="*/ 8 w 12"/>
                <a:gd name="T1" fmla="*/ 3 h 14"/>
                <a:gd name="T2" fmla="*/ 3 w 12"/>
                <a:gd name="T3" fmla="*/ 0 h 14"/>
                <a:gd name="T4" fmla="*/ 0 w 12"/>
                <a:gd name="T5" fmla="*/ 3 h 14"/>
                <a:gd name="T6" fmla="*/ 0 w 12"/>
                <a:gd name="T7" fmla="*/ 7 h 14"/>
                <a:gd name="T8" fmla="*/ 5 w 12"/>
                <a:gd name="T9" fmla="*/ 12 h 14"/>
                <a:gd name="T10" fmla="*/ 8 w 12"/>
                <a:gd name="T11" fmla="*/ 14 h 14"/>
                <a:gd name="T12" fmla="*/ 12 w 12"/>
                <a:gd name="T13" fmla="*/ 10 h 14"/>
                <a:gd name="T14" fmla="*/ 10 w 12"/>
                <a:gd name="T15" fmla="*/ 10 h 14"/>
                <a:gd name="T16" fmla="*/ 8 w 12"/>
                <a:gd name="T17"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4">
                  <a:moveTo>
                    <a:pt x="8" y="3"/>
                  </a:moveTo>
                  <a:lnTo>
                    <a:pt x="3" y="0"/>
                  </a:lnTo>
                  <a:lnTo>
                    <a:pt x="0" y="3"/>
                  </a:lnTo>
                  <a:lnTo>
                    <a:pt x="0" y="7"/>
                  </a:lnTo>
                  <a:lnTo>
                    <a:pt x="5" y="12"/>
                  </a:lnTo>
                  <a:lnTo>
                    <a:pt x="8" y="14"/>
                  </a:lnTo>
                  <a:lnTo>
                    <a:pt x="12" y="10"/>
                  </a:lnTo>
                  <a:lnTo>
                    <a:pt x="10" y="10"/>
                  </a:lnTo>
                  <a:lnTo>
                    <a:pt x="8"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86" name="Freeform 990"/>
            <p:cNvSpPr>
              <a:spLocks/>
            </p:cNvSpPr>
            <p:nvPr/>
          </p:nvSpPr>
          <p:spPr bwMode="auto">
            <a:xfrm>
              <a:off x="6767762" y="4680216"/>
              <a:ext cx="2440" cy="5693"/>
            </a:xfrm>
            <a:custGeom>
              <a:avLst/>
              <a:gdLst>
                <a:gd name="T0" fmla="*/ 3 w 3"/>
                <a:gd name="T1" fmla="*/ 2 h 7"/>
                <a:gd name="T2" fmla="*/ 3 w 3"/>
                <a:gd name="T3" fmla="*/ 0 h 7"/>
                <a:gd name="T4" fmla="*/ 0 w 3"/>
                <a:gd name="T5" fmla="*/ 5 h 7"/>
                <a:gd name="T6" fmla="*/ 0 w 3"/>
                <a:gd name="T7" fmla="*/ 7 h 7"/>
                <a:gd name="T8" fmla="*/ 3 w 3"/>
                <a:gd name="T9" fmla="*/ 2 h 7"/>
              </a:gdLst>
              <a:ahLst/>
              <a:cxnLst>
                <a:cxn ang="0">
                  <a:pos x="T0" y="T1"/>
                </a:cxn>
                <a:cxn ang="0">
                  <a:pos x="T2" y="T3"/>
                </a:cxn>
                <a:cxn ang="0">
                  <a:pos x="T4" y="T5"/>
                </a:cxn>
                <a:cxn ang="0">
                  <a:pos x="T6" y="T7"/>
                </a:cxn>
                <a:cxn ang="0">
                  <a:pos x="T8" y="T9"/>
                </a:cxn>
              </a:cxnLst>
              <a:rect l="0" t="0" r="r" b="b"/>
              <a:pathLst>
                <a:path w="3" h="7">
                  <a:moveTo>
                    <a:pt x="3" y="2"/>
                  </a:moveTo>
                  <a:lnTo>
                    <a:pt x="3" y="0"/>
                  </a:lnTo>
                  <a:lnTo>
                    <a:pt x="0" y="5"/>
                  </a:lnTo>
                  <a:lnTo>
                    <a:pt x="0" y="7"/>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87" name="Freeform 991"/>
            <p:cNvSpPr>
              <a:spLocks/>
            </p:cNvSpPr>
            <p:nvPr/>
          </p:nvSpPr>
          <p:spPr bwMode="auto">
            <a:xfrm>
              <a:off x="6760443" y="4689975"/>
              <a:ext cx="5693" cy="3253"/>
            </a:xfrm>
            <a:custGeom>
              <a:avLst/>
              <a:gdLst>
                <a:gd name="T0" fmla="*/ 5 w 7"/>
                <a:gd name="T1" fmla="*/ 4 h 4"/>
                <a:gd name="T2" fmla="*/ 7 w 7"/>
                <a:gd name="T3" fmla="*/ 0 h 4"/>
                <a:gd name="T4" fmla="*/ 5 w 7"/>
                <a:gd name="T5" fmla="*/ 0 h 4"/>
                <a:gd name="T6" fmla="*/ 2 w 7"/>
                <a:gd name="T7" fmla="*/ 0 h 4"/>
                <a:gd name="T8" fmla="*/ 2 w 7"/>
                <a:gd name="T9" fmla="*/ 0 h 4"/>
                <a:gd name="T10" fmla="*/ 0 w 7"/>
                <a:gd name="T11" fmla="*/ 2 h 4"/>
                <a:gd name="T12" fmla="*/ 2 w 7"/>
                <a:gd name="T13" fmla="*/ 2 h 4"/>
                <a:gd name="T14" fmla="*/ 5 w 7"/>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5" y="4"/>
                  </a:moveTo>
                  <a:lnTo>
                    <a:pt x="7" y="0"/>
                  </a:lnTo>
                  <a:lnTo>
                    <a:pt x="5" y="0"/>
                  </a:lnTo>
                  <a:lnTo>
                    <a:pt x="2" y="0"/>
                  </a:lnTo>
                  <a:lnTo>
                    <a:pt x="2" y="0"/>
                  </a:lnTo>
                  <a:lnTo>
                    <a:pt x="0" y="2"/>
                  </a:lnTo>
                  <a:lnTo>
                    <a:pt x="2" y="2"/>
                  </a:lnTo>
                  <a:lnTo>
                    <a:pt x="5"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88" name="Freeform 992"/>
            <p:cNvSpPr>
              <a:spLocks/>
            </p:cNvSpPr>
            <p:nvPr/>
          </p:nvSpPr>
          <p:spPr bwMode="auto">
            <a:xfrm>
              <a:off x="6670170" y="4668831"/>
              <a:ext cx="125245" cy="234222"/>
            </a:xfrm>
            <a:custGeom>
              <a:avLst/>
              <a:gdLst>
                <a:gd name="T0" fmla="*/ 151 w 154"/>
                <a:gd name="T1" fmla="*/ 52 h 288"/>
                <a:gd name="T2" fmla="*/ 149 w 154"/>
                <a:gd name="T3" fmla="*/ 28 h 288"/>
                <a:gd name="T4" fmla="*/ 142 w 154"/>
                <a:gd name="T5" fmla="*/ 14 h 288"/>
                <a:gd name="T6" fmla="*/ 137 w 154"/>
                <a:gd name="T7" fmla="*/ 0 h 288"/>
                <a:gd name="T8" fmla="*/ 127 w 154"/>
                <a:gd name="T9" fmla="*/ 7 h 288"/>
                <a:gd name="T10" fmla="*/ 130 w 154"/>
                <a:gd name="T11" fmla="*/ 16 h 288"/>
                <a:gd name="T12" fmla="*/ 123 w 154"/>
                <a:gd name="T13" fmla="*/ 30 h 288"/>
                <a:gd name="T14" fmla="*/ 113 w 154"/>
                <a:gd name="T15" fmla="*/ 40 h 288"/>
                <a:gd name="T16" fmla="*/ 106 w 154"/>
                <a:gd name="T17" fmla="*/ 35 h 288"/>
                <a:gd name="T18" fmla="*/ 111 w 154"/>
                <a:gd name="T19" fmla="*/ 47 h 288"/>
                <a:gd name="T20" fmla="*/ 109 w 154"/>
                <a:gd name="T21" fmla="*/ 52 h 288"/>
                <a:gd name="T22" fmla="*/ 101 w 154"/>
                <a:gd name="T23" fmla="*/ 56 h 288"/>
                <a:gd name="T24" fmla="*/ 97 w 154"/>
                <a:gd name="T25" fmla="*/ 59 h 288"/>
                <a:gd name="T26" fmla="*/ 94 w 154"/>
                <a:gd name="T27" fmla="*/ 61 h 288"/>
                <a:gd name="T28" fmla="*/ 92 w 154"/>
                <a:gd name="T29" fmla="*/ 71 h 288"/>
                <a:gd name="T30" fmla="*/ 85 w 154"/>
                <a:gd name="T31" fmla="*/ 71 h 288"/>
                <a:gd name="T32" fmla="*/ 75 w 154"/>
                <a:gd name="T33" fmla="*/ 80 h 288"/>
                <a:gd name="T34" fmla="*/ 71 w 154"/>
                <a:gd name="T35" fmla="*/ 83 h 288"/>
                <a:gd name="T36" fmla="*/ 61 w 154"/>
                <a:gd name="T37" fmla="*/ 78 h 288"/>
                <a:gd name="T38" fmla="*/ 57 w 154"/>
                <a:gd name="T39" fmla="*/ 85 h 288"/>
                <a:gd name="T40" fmla="*/ 49 w 154"/>
                <a:gd name="T41" fmla="*/ 85 h 288"/>
                <a:gd name="T42" fmla="*/ 38 w 154"/>
                <a:gd name="T43" fmla="*/ 87 h 288"/>
                <a:gd name="T44" fmla="*/ 26 w 154"/>
                <a:gd name="T45" fmla="*/ 106 h 288"/>
                <a:gd name="T46" fmla="*/ 23 w 154"/>
                <a:gd name="T47" fmla="*/ 118 h 288"/>
                <a:gd name="T48" fmla="*/ 28 w 154"/>
                <a:gd name="T49" fmla="*/ 144 h 288"/>
                <a:gd name="T50" fmla="*/ 28 w 154"/>
                <a:gd name="T51" fmla="*/ 156 h 288"/>
                <a:gd name="T52" fmla="*/ 21 w 154"/>
                <a:gd name="T53" fmla="*/ 175 h 288"/>
                <a:gd name="T54" fmla="*/ 14 w 154"/>
                <a:gd name="T55" fmla="*/ 191 h 288"/>
                <a:gd name="T56" fmla="*/ 5 w 154"/>
                <a:gd name="T57" fmla="*/ 203 h 288"/>
                <a:gd name="T58" fmla="*/ 0 w 154"/>
                <a:gd name="T59" fmla="*/ 220 h 288"/>
                <a:gd name="T60" fmla="*/ 7 w 154"/>
                <a:gd name="T61" fmla="*/ 239 h 288"/>
                <a:gd name="T62" fmla="*/ 5 w 154"/>
                <a:gd name="T63" fmla="*/ 243 h 288"/>
                <a:gd name="T64" fmla="*/ 7 w 154"/>
                <a:gd name="T65" fmla="*/ 265 h 288"/>
                <a:gd name="T66" fmla="*/ 14 w 154"/>
                <a:gd name="T67" fmla="*/ 274 h 288"/>
                <a:gd name="T68" fmla="*/ 23 w 154"/>
                <a:gd name="T69" fmla="*/ 279 h 288"/>
                <a:gd name="T70" fmla="*/ 31 w 154"/>
                <a:gd name="T71" fmla="*/ 286 h 288"/>
                <a:gd name="T72" fmla="*/ 45 w 154"/>
                <a:gd name="T73" fmla="*/ 284 h 288"/>
                <a:gd name="T74" fmla="*/ 71 w 154"/>
                <a:gd name="T75" fmla="*/ 277 h 288"/>
                <a:gd name="T76" fmla="*/ 83 w 154"/>
                <a:gd name="T77" fmla="*/ 260 h 288"/>
                <a:gd name="T78" fmla="*/ 85 w 154"/>
                <a:gd name="T79" fmla="*/ 248 h 288"/>
                <a:gd name="T80" fmla="*/ 90 w 154"/>
                <a:gd name="T81" fmla="*/ 239 h 288"/>
                <a:gd name="T82" fmla="*/ 101 w 154"/>
                <a:gd name="T83" fmla="*/ 208 h 288"/>
                <a:gd name="T84" fmla="*/ 118 w 154"/>
                <a:gd name="T85" fmla="*/ 168 h 288"/>
                <a:gd name="T86" fmla="*/ 127 w 154"/>
                <a:gd name="T87" fmla="*/ 142 h 288"/>
                <a:gd name="T88" fmla="*/ 135 w 154"/>
                <a:gd name="T89" fmla="*/ 113 h 288"/>
                <a:gd name="T90" fmla="*/ 137 w 154"/>
                <a:gd name="T91" fmla="*/ 97 h 288"/>
                <a:gd name="T92" fmla="*/ 139 w 154"/>
                <a:gd name="T93" fmla="*/ 85 h 288"/>
                <a:gd name="T94" fmla="*/ 142 w 154"/>
                <a:gd name="T95" fmla="*/ 73 h 288"/>
                <a:gd name="T96" fmla="*/ 151 w 154"/>
                <a:gd name="T97" fmla="*/ 83 h 288"/>
                <a:gd name="T98" fmla="*/ 154 w 154"/>
                <a:gd name="T99" fmla="*/ 7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4" h="288">
                  <a:moveTo>
                    <a:pt x="151" y="61"/>
                  </a:moveTo>
                  <a:lnTo>
                    <a:pt x="149" y="56"/>
                  </a:lnTo>
                  <a:lnTo>
                    <a:pt x="151" y="56"/>
                  </a:lnTo>
                  <a:lnTo>
                    <a:pt x="151" y="52"/>
                  </a:lnTo>
                  <a:lnTo>
                    <a:pt x="149" y="45"/>
                  </a:lnTo>
                  <a:lnTo>
                    <a:pt x="151" y="45"/>
                  </a:lnTo>
                  <a:lnTo>
                    <a:pt x="151" y="33"/>
                  </a:lnTo>
                  <a:lnTo>
                    <a:pt x="149" y="28"/>
                  </a:lnTo>
                  <a:lnTo>
                    <a:pt x="146" y="21"/>
                  </a:lnTo>
                  <a:lnTo>
                    <a:pt x="146" y="16"/>
                  </a:lnTo>
                  <a:lnTo>
                    <a:pt x="144" y="19"/>
                  </a:lnTo>
                  <a:lnTo>
                    <a:pt x="142" y="14"/>
                  </a:lnTo>
                  <a:lnTo>
                    <a:pt x="139" y="9"/>
                  </a:lnTo>
                  <a:lnTo>
                    <a:pt x="137" y="7"/>
                  </a:lnTo>
                  <a:lnTo>
                    <a:pt x="139" y="4"/>
                  </a:lnTo>
                  <a:lnTo>
                    <a:pt x="137" y="0"/>
                  </a:lnTo>
                  <a:lnTo>
                    <a:pt x="132" y="4"/>
                  </a:lnTo>
                  <a:lnTo>
                    <a:pt x="132" y="7"/>
                  </a:lnTo>
                  <a:lnTo>
                    <a:pt x="130" y="9"/>
                  </a:lnTo>
                  <a:lnTo>
                    <a:pt x="127" y="7"/>
                  </a:lnTo>
                  <a:lnTo>
                    <a:pt x="125" y="7"/>
                  </a:lnTo>
                  <a:lnTo>
                    <a:pt x="127" y="12"/>
                  </a:lnTo>
                  <a:lnTo>
                    <a:pt x="127" y="14"/>
                  </a:lnTo>
                  <a:lnTo>
                    <a:pt x="130" y="16"/>
                  </a:lnTo>
                  <a:lnTo>
                    <a:pt x="130" y="19"/>
                  </a:lnTo>
                  <a:lnTo>
                    <a:pt x="125" y="21"/>
                  </a:lnTo>
                  <a:lnTo>
                    <a:pt x="125" y="28"/>
                  </a:lnTo>
                  <a:lnTo>
                    <a:pt x="123" y="30"/>
                  </a:lnTo>
                  <a:lnTo>
                    <a:pt x="120" y="30"/>
                  </a:lnTo>
                  <a:lnTo>
                    <a:pt x="118" y="35"/>
                  </a:lnTo>
                  <a:lnTo>
                    <a:pt x="116" y="38"/>
                  </a:lnTo>
                  <a:lnTo>
                    <a:pt x="113" y="40"/>
                  </a:lnTo>
                  <a:lnTo>
                    <a:pt x="111" y="38"/>
                  </a:lnTo>
                  <a:lnTo>
                    <a:pt x="111" y="33"/>
                  </a:lnTo>
                  <a:lnTo>
                    <a:pt x="111" y="33"/>
                  </a:lnTo>
                  <a:lnTo>
                    <a:pt x="106" y="35"/>
                  </a:lnTo>
                  <a:lnTo>
                    <a:pt x="106" y="40"/>
                  </a:lnTo>
                  <a:lnTo>
                    <a:pt x="111" y="45"/>
                  </a:lnTo>
                  <a:lnTo>
                    <a:pt x="111" y="47"/>
                  </a:lnTo>
                  <a:lnTo>
                    <a:pt x="111" y="47"/>
                  </a:lnTo>
                  <a:lnTo>
                    <a:pt x="109" y="47"/>
                  </a:lnTo>
                  <a:lnTo>
                    <a:pt x="104" y="47"/>
                  </a:lnTo>
                  <a:lnTo>
                    <a:pt x="104" y="52"/>
                  </a:lnTo>
                  <a:lnTo>
                    <a:pt x="109" y="52"/>
                  </a:lnTo>
                  <a:lnTo>
                    <a:pt x="109" y="56"/>
                  </a:lnTo>
                  <a:lnTo>
                    <a:pt x="109" y="56"/>
                  </a:lnTo>
                  <a:lnTo>
                    <a:pt x="106" y="54"/>
                  </a:lnTo>
                  <a:lnTo>
                    <a:pt x="101" y="56"/>
                  </a:lnTo>
                  <a:lnTo>
                    <a:pt x="101" y="59"/>
                  </a:lnTo>
                  <a:lnTo>
                    <a:pt x="97" y="64"/>
                  </a:lnTo>
                  <a:lnTo>
                    <a:pt x="97" y="59"/>
                  </a:lnTo>
                  <a:lnTo>
                    <a:pt x="97" y="59"/>
                  </a:lnTo>
                  <a:lnTo>
                    <a:pt x="97" y="56"/>
                  </a:lnTo>
                  <a:lnTo>
                    <a:pt x="92" y="59"/>
                  </a:lnTo>
                  <a:lnTo>
                    <a:pt x="94" y="61"/>
                  </a:lnTo>
                  <a:lnTo>
                    <a:pt x="94" y="61"/>
                  </a:lnTo>
                  <a:lnTo>
                    <a:pt x="90" y="66"/>
                  </a:lnTo>
                  <a:lnTo>
                    <a:pt x="90" y="68"/>
                  </a:lnTo>
                  <a:lnTo>
                    <a:pt x="92" y="71"/>
                  </a:lnTo>
                  <a:lnTo>
                    <a:pt x="92" y="71"/>
                  </a:lnTo>
                  <a:lnTo>
                    <a:pt x="90" y="73"/>
                  </a:lnTo>
                  <a:lnTo>
                    <a:pt x="87" y="75"/>
                  </a:lnTo>
                  <a:lnTo>
                    <a:pt x="87" y="71"/>
                  </a:lnTo>
                  <a:lnTo>
                    <a:pt x="85" y="71"/>
                  </a:lnTo>
                  <a:lnTo>
                    <a:pt x="87" y="68"/>
                  </a:lnTo>
                  <a:lnTo>
                    <a:pt x="85" y="66"/>
                  </a:lnTo>
                  <a:lnTo>
                    <a:pt x="78" y="73"/>
                  </a:lnTo>
                  <a:lnTo>
                    <a:pt x="75" y="80"/>
                  </a:lnTo>
                  <a:lnTo>
                    <a:pt x="78" y="83"/>
                  </a:lnTo>
                  <a:lnTo>
                    <a:pt x="75" y="85"/>
                  </a:lnTo>
                  <a:lnTo>
                    <a:pt x="73" y="83"/>
                  </a:lnTo>
                  <a:lnTo>
                    <a:pt x="71" y="83"/>
                  </a:lnTo>
                  <a:lnTo>
                    <a:pt x="73" y="75"/>
                  </a:lnTo>
                  <a:lnTo>
                    <a:pt x="71" y="75"/>
                  </a:lnTo>
                  <a:lnTo>
                    <a:pt x="66" y="80"/>
                  </a:lnTo>
                  <a:lnTo>
                    <a:pt x="61" y="78"/>
                  </a:lnTo>
                  <a:lnTo>
                    <a:pt x="59" y="78"/>
                  </a:lnTo>
                  <a:lnTo>
                    <a:pt x="57" y="80"/>
                  </a:lnTo>
                  <a:lnTo>
                    <a:pt x="59" y="85"/>
                  </a:lnTo>
                  <a:lnTo>
                    <a:pt x="57" y="85"/>
                  </a:lnTo>
                  <a:lnTo>
                    <a:pt x="54" y="85"/>
                  </a:lnTo>
                  <a:lnTo>
                    <a:pt x="54" y="83"/>
                  </a:lnTo>
                  <a:lnTo>
                    <a:pt x="52" y="80"/>
                  </a:lnTo>
                  <a:lnTo>
                    <a:pt x="49" y="85"/>
                  </a:lnTo>
                  <a:lnTo>
                    <a:pt x="49" y="80"/>
                  </a:lnTo>
                  <a:lnTo>
                    <a:pt x="40" y="87"/>
                  </a:lnTo>
                  <a:lnTo>
                    <a:pt x="38" y="90"/>
                  </a:lnTo>
                  <a:lnTo>
                    <a:pt x="38" y="87"/>
                  </a:lnTo>
                  <a:lnTo>
                    <a:pt x="33" y="87"/>
                  </a:lnTo>
                  <a:lnTo>
                    <a:pt x="31" y="90"/>
                  </a:lnTo>
                  <a:lnTo>
                    <a:pt x="31" y="97"/>
                  </a:lnTo>
                  <a:lnTo>
                    <a:pt x="26" y="106"/>
                  </a:lnTo>
                  <a:lnTo>
                    <a:pt x="26" y="106"/>
                  </a:lnTo>
                  <a:lnTo>
                    <a:pt x="21" y="113"/>
                  </a:lnTo>
                  <a:lnTo>
                    <a:pt x="21" y="116"/>
                  </a:lnTo>
                  <a:lnTo>
                    <a:pt x="23" y="118"/>
                  </a:lnTo>
                  <a:lnTo>
                    <a:pt x="21" y="123"/>
                  </a:lnTo>
                  <a:lnTo>
                    <a:pt x="23" y="127"/>
                  </a:lnTo>
                  <a:lnTo>
                    <a:pt x="21" y="135"/>
                  </a:lnTo>
                  <a:lnTo>
                    <a:pt x="28" y="144"/>
                  </a:lnTo>
                  <a:lnTo>
                    <a:pt x="28" y="146"/>
                  </a:lnTo>
                  <a:lnTo>
                    <a:pt x="31" y="151"/>
                  </a:lnTo>
                  <a:lnTo>
                    <a:pt x="31" y="153"/>
                  </a:lnTo>
                  <a:lnTo>
                    <a:pt x="28" y="156"/>
                  </a:lnTo>
                  <a:lnTo>
                    <a:pt x="28" y="158"/>
                  </a:lnTo>
                  <a:lnTo>
                    <a:pt x="28" y="168"/>
                  </a:lnTo>
                  <a:lnTo>
                    <a:pt x="23" y="170"/>
                  </a:lnTo>
                  <a:lnTo>
                    <a:pt x="21" y="175"/>
                  </a:lnTo>
                  <a:lnTo>
                    <a:pt x="19" y="177"/>
                  </a:lnTo>
                  <a:lnTo>
                    <a:pt x="19" y="180"/>
                  </a:lnTo>
                  <a:lnTo>
                    <a:pt x="14" y="182"/>
                  </a:lnTo>
                  <a:lnTo>
                    <a:pt x="14" y="191"/>
                  </a:lnTo>
                  <a:lnTo>
                    <a:pt x="12" y="194"/>
                  </a:lnTo>
                  <a:lnTo>
                    <a:pt x="7" y="194"/>
                  </a:lnTo>
                  <a:lnTo>
                    <a:pt x="5" y="196"/>
                  </a:lnTo>
                  <a:lnTo>
                    <a:pt x="5" y="203"/>
                  </a:lnTo>
                  <a:lnTo>
                    <a:pt x="0" y="208"/>
                  </a:lnTo>
                  <a:lnTo>
                    <a:pt x="2" y="213"/>
                  </a:lnTo>
                  <a:lnTo>
                    <a:pt x="0" y="217"/>
                  </a:lnTo>
                  <a:lnTo>
                    <a:pt x="0" y="220"/>
                  </a:lnTo>
                  <a:lnTo>
                    <a:pt x="0" y="224"/>
                  </a:lnTo>
                  <a:lnTo>
                    <a:pt x="7" y="232"/>
                  </a:lnTo>
                  <a:lnTo>
                    <a:pt x="5" y="236"/>
                  </a:lnTo>
                  <a:lnTo>
                    <a:pt x="7" y="239"/>
                  </a:lnTo>
                  <a:lnTo>
                    <a:pt x="9" y="241"/>
                  </a:lnTo>
                  <a:lnTo>
                    <a:pt x="9" y="241"/>
                  </a:lnTo>
                  <a:lnTo>
                    <a:pt x="9" y="241"/>
                  </a:lnTo>
                  <a:lnTo>
                    <a:pt x="5" y="243"/>
                  </a:lnTo>
                  <a:lnTo>
                    <a:pt x="5" y="246"/>
                  </a:lnTo>
                  <a:lnTo>
                    <a:pt x="7" y="253"/>
                  </a:lnTo>
                  <a:lnTo>
                    <a:pt x="5" y="262"/>
                  </a:lnTo>
                  <a:lnTo>
                    <a:pt x="7" y="265"/>
                  </a:lnTo>
                  <a:lnTo>
                    <a:pt x="7" y="267"/>
                  </a:lnTo>
                  <a:lnTo>
                    <a:pt x="9" y="267"/>
                  </a:lnTo>
                  <a:lnTo>
                    <a:pt x="12" y="272"/>
                  </a:lnTo>
                  <a:lnTo>
                    <a:pt x="14" y="274"/>
                  </a:lnTo>
                  <a:lnTo>
                    <a:pt x="16" y="277"/>
                  </a:lnTo>
                  <a:lnTo>
                    <a:pt x="19" y="279"/>
                  </a:lnTo>
                  <a:lnTo>
                    <a:pt x="21" y="279"/>
                  </a:lnTo>
                  <a:lnTo>
                    <a:pt x="23" y="279"/>
                  </a:lnTo>
                  <a:lnTo>
                    <a:pt x="26" y="279"/>
                  </a:lnTo>
                  <a:lnTo>
                    <a:pt x="28" y="284"/>
                  </a:lnTo>
                  <a:lnTo>
                    <a:pt x="31" y="286"/>
                  </a:lnTo>
                  <a:lnTo>
                    <a:pt x="31" y="286"/>
                  </a:lnTo>
                  <a:lnTo>
                    <a:pt x="33" y="288"/>
                  </a:lnTo>
                  <a:lnTo>
                    <a:pt x="35" y="286"/>
                  </a:lnTo>
                  <a:lnTo>
                    <a:pt x="40" y="286"/>
                  </a:lnTo>
                  <a:lnTo>
                    <a:pt x="45" y="284"/>
                  </a:lnTo>
                  <a:lnTo>
                    <a:pt x="47" y="279"/>
                  </a:lnTo>
                  <a:lnTo>
                    <a:pt x="61" y="279"/>
                  </a:lnTo>
                  <a:lnTo>
                    <a:pt x="66" y="279"/>
                  </a:lnTo>
                  <a:lnTo>
                    <a:pt x="71" y="277"/>
                  </a:lnTo>
                  <a:lnTo>
                    <a:pt x="73" y="272"/>
                  </a:lnTo>
                  <a:lnTo>
                    <a:pt x="75" y="272"/>
                  </a:lnTo>
                  <a:lnTo>
                    <a:pt x="78" y="265"/>
                  </a:lnTo>
                  <a:lnTo>
                    <a:pt x="83" y="260"/>
                  </a:lnTo>
                  <a:lnTo>
                    <a:pt x="83" y="258"/>
                  </a:lnTo>
                  <a:lnTo>
                    <a:pt x="87" y="255"/>
                  </a:lnTo>
                  <a:lnTo>
                    <a:pt x="85" y="248"/>
                  </a:lnTo>
                  <a:lnTo>
                    <a:pt x="85" y="248"/>
                  </a:lnTo>
                  <a:lnTo>
                    <a:pt x="87" y="246"/>
                  </a:lnTo>
                  <a:lnTo>
                    <a:pt x="90" y="239"/>
                  </a:lnTo>
                  <a:lnTo>
                    <a:pt x="90" y="239"/>
                  </a:lnTo>
                  <a:lnTo>
                    <a:pt x="90" y="239"/>
                  </a:lnTo>
                  <a:lnTo>
                    <a:pt x="94" y="232"/>
                  </a:lnTo>
                  <a:lnTo>
                    <a:pt x="97" y="217"/>
                  </a:lnTo>
                  <a:lnTo>
                    <a:pt x="99" y="210"/>
                  </a:lnTo>
                  <a:lnTo>
                    <a:pt x="101" y="208"/>
                  </a:lnTo>
                  <a:lnTo>
                    <a:pt x="104" y="198"/>
                  </a:lnTo>
                  <a:lnTo>
                    <a:pt x="109" y="189"/>
                  </a:lnTo>
                  <a:lnTo>
                    <a:pt x="116" y="172"/>
                  </a:lnTo>
                  <a:lnTo>
                    <a:pt x="118" y="168"/>
                  </a:lnTo>
                  <a:lnTo>
                    <a:pt x="118" y="161"/>
                  </a:lnTo>
                  <a:lnTo>
                    <a:pt x="123" y="153"/>
                  </a:lnTo>
                  <a:lnTo>
                    <a:pt x="123" y="149"/>
                  </a:lnTo>
                  <a:lnTo>
                    <a:pt x="127" y="142"/>
                  </a:lnTo>
                  <a:lnTo>
                    <a:pt x="130" y="130"/>
                  </a:lnTo>
                  <a:lnTo>
                    <a:pt x="132" y="123"/>
                  </a:lnTo>
                  <a:lnTo>
                    <a:pt x="135" y="120"/>
                  </a:lnTo>
                  <a:lnTo>
                    <a:pt x="135" y="113"/>
                  </a:lnTo>
                  <a:lnTo>
                    <a:pt x="132" y="111"/>
                  </a:lnTo>
                  <a:lnTo>
                    <a:pt x="135" y="106"/>
                  </a:lnTo>
                  <a:lnTo>
                    <a:pt x="139" y="101"/>
                  </a:lnTo>
                  <a:lnTo>
                    <a:pt x="137" y="97"/>
                  </a:lnTo>
                  <a:lnTo>
                    <a:pt x="142" y="94"/>
                  </a:lnTo>
                  <a:lnTo>
                    <a:pt x="139" y="90"/>
                  </a:lnTo>
                  <a:lnTo>
                    <a:pt x="139" y="87"/>
                  </a:lnTo>
                  <a:lnTo>
                    <a:pt x="139" y="85"/>
                  </a:lnTo>
                  <a:lnTo>
                    <a:pt x="139" y="80"/>
                  </a:lnTo>
                  <a:lnTo>
                    <a:pt x="139" y="78"/>
                  </a:lnTo>
                  <a:lnTo>
                    <a:pt x="139" y="73"/>
                  </a:lnTo>
                  <a:lnTo>
                    <a:pt x="142" y="73"/>
                  </a:lnTo>
                  <a:lnTo>
                    <a:pt x="144" y="73"/>
                  </a:lnTo>
                  <a:lnTo>
                    <a:pt x="144" y="78"/>
                  </a:lnTo>
                  <a:lnTo>
                    <a:pt x="146" y="83"/>
                  </a:lnTo>
                  <a:lnTo>
                    <a:pt x="151" y="83"/>
                  </a:lnTo>
                  <a:lnTo>
                    <a:pt x="151" y="80"/>
                  </a:lnTo>
                  <a:lnTo>
                    <a:pt x="151" y="78"/>
                  </a:lnTo>
                  <a:lnTo>
                    <a:pt x="154" y="75"/>
                  </a:lnTo>
                  <a:lnTo>
                    <a:pt x="154" y="73"/>
                  </a:lnTo>
                  <a:lnTo>
                    <a:pt x="154" y="71"/>
                  </a:lnTo>
                  <a:lnTo>
                    <a:pt x="154" y="66"/>
                  </a:lnTo>
                  <a:lnTo>
                    <a:pt x="151" y="6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89" name="Rectangle 993"/>
            <p:cNvSpPr>
              <a:spLocks noChangeArrowheads="1"/>
            </p:cNvSpPr>
            <p:nvPr/>
          </p:nvSpPr>
          <p:spPr bwMode="auto">
            <a:xfrm>
              <a:off x="6767762" y="4689975"/>
              <a:ext cx="814" cy="1627"/>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90" name="Freeform 994"/>
            <p:cNvSpPr>
              <a:spLocks/>
            </p:cNvSpPr>
            <p:nvPr/>
          </p:nvSpPr>
          <p:spPr bwMode="auto">
            <a:xfrm>
              <a:off x="6785655" y="4747718"/>
              <a:ext cx="1626" cy="7320"/>
            </a:xfrm>
            <a:custGeom>
              <a:avLst/>
              <a:gdLst>
                <a:gd name="T0" fmla="*/ 0 w 2"/>
                <a:gd name="T1" fmla="*/ 2 h 9"/>
                <a:gd name="T2" fmla="*/ 0 w 2"/>
                <a:gd name="T3" fmla="*/ 4 h 9"/>
                <a:gd name="T4" fmla="*/ 0 w 2"/>
                <a:gd name="T5" fmla="*/ 7 h 9"/>
                <a:gd name="T6" fmla="*/ 0 w 2"/>
                <a:gd name="T7" fmla="*/ 9 h 9"/>
                <a:gd name="T8" fmla="*/ 0 w 2"/>
                <a:gd name="T9" fmla="*/ 7 h 9"/>
                <a:gd name="T10" fmla="*/ 2 w 2"/>
                <a:gd name="T11" fmla="*/ 4 h 9"/>
                <a:gd name="T12" fmla="*/ 2 w 2"/>
                <a:gd name="T13" fmla="*/ 0 h 9"/>
                <a:gd name="T14" fmla="*/ 2 w 2"/>
                <a:gd name="T15" fmla="*/ 2 h 9"/>
                <a:gd name="T16" fmla="*/ 0 w 2"/>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9">
                  <a:moveTo>
                    <a:pt x="0" y="2"/>
                  </a:moveTo>
                  <a:lnTo>
                    <a:pt x="0" y="4"/>
                  </a:lnTo>
                  <a:lnTo>
                    <a:pt x="0" y="7"/>
                  </a:lnTo>
                  <a:lnTo>
                    <a:pt x="0" y="9"/>
                  </a:lnTo>
                  <a:lnTo>
                    <a:pt x="0" y="7"/>
                  </a:lnTo>
                  <a:lnTo>
                    <a:pt x="2" y="4"/>
                  </a:lnTo>
                  <a:lnTo>
                    <a:pt x="2" y="0"/>
                  </a:lnTo>
                  <a:lnTo>
                    <a:pt x="2" y="2"/>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91" name="Freeform 995"/>
            <p:cNvSpPr>
              <a:spLocks/>
            </p:cNvSpPr>
            <p:nvPr/>
          </p:nvSpPr>
          <p:spPr bwMode="auto">
            <a:xfrm>
              <a:off x="6466038" y="4643619"/>
              <a:ext cx="173227" cy="277326"/>
            </a:xfrm>
            <a:custGeom>
              <a:avLst/>
              <a:gdLst>
                <a:gd name="T0" fmla="*/ 196 w 213"/>
                <a:gd name="T1" fmla="*/ 7 h 341"/>
                <a:gd name="T2" fmla="*/ 180 w 213"/>
                <a:gd name="T3" fmla="*/ 12 h 341"/>
                <a:gd name="T4" fmla="*/ 161 w 213"/>
                <a:gd name="T5" fmla="*/ 16 h 341"/>
                <a:gd name="T6" fmla="*/ 149 w 213"/>
                <a:gd name="T7" fmla="*/ 21 h 341"/>
                <a:gd name="T8" fmla="*/ 137 w 213"/>
                <a:gd name="T9" fmla="*/ 19 h 341"/>
                <a:gd name="T10" fmla="*/ 125 w 213"/>
                <a:gd name="T11" fmla="*/ 24 h 341"/>
                <a:gd name="T12" fmla="*/ 114 w 213"/>
                <a:gd name="T13" fmla="*/ 16 h 341"/>
                <a:gd name="T14" fmla="*/ 83 w 213"/>
                <a:gd name="T15" fmla="*/ 38 h 341"/>
                <a:gd name="T16" fmla="*/ 99 w 213"/>
                <a:gd name="T17" fmla="*/ 66 h 341"/>
                <a:gd name="T18" fmla="*/ 116 w 213"/>
                <a:gd name="T19" fmla="*/ 90 h 341"/>
                <a:gd name="T20" fmla="*/ 109 w 213"/>
                <a:gd name="T21" fmla="*/ 97 h 341"/>
                <a:gd name="T22" fmla="*/ 111 w 213"/>
                <a:gd name="T23" fmla="*/ 114 h 341"/>
                <a:gd name="T24" fmla="*/ 99 w 213"/>
                <a:gd name="T25" fmla="*/ 130 h 341"/>
                <a:gd name="T26" fmla="*/ 95 w 213"/>
                <a:gd name="T27" fmla="*/ 135 h 341"/>
                <a:gd name="T28" fmla="*/ 81 w 213"/>
                <a:gd name="T29" fmla="*/ 118 h 341"/>
                <a:gd name="T30" fmla="*/ 83 w 213"/>
                <a:gd name="T31" fmla="*/ 99 h 341"/>
                <a:gd name="T32" fmla="*/ 81 w 213"/>
                <a:gd name="T33" fmla="*/ 80 h 341"/>
                <a:gd name="T34" fmla="*/ 66 w 213"/>
                <a:gd name="T35" fmla="*/ 80 h 341"/>
                <a:gd name="T36" fmla="*/ 57 w 213"/>
                <a:gd name="T37" fmla="*/ 73 h 341"/>
                <a:gd name="T38" fmla="*/ 14 w 213"/>
                <a:gd name="T39" fmla="*/ 90 h 341"/>
                <a:gd name="T40" fmla="*/ 2 w 213"/>
                <a:gd name="T41" fmla="*/ 106 h 341"/>
                <a:gd name="T42" fmla="*/ 17 w 213"/>
                <a:gd name="T43" fmla="*/ 116 h 341"/>
                <a:gd name="T44" fmla="*/ 36 w 213"/>
                <a:gd name="T45" fmla="*/ 123 h 341"/>
                <a:gd name="T46" fmla="*/ 52 w 213"/>
                <a:gd name="T47" fmla="*/ 132 h 341"/>
                <a:gd name="T48" fmla="*/ 50 w 213"/>
                <a:gd name="T49" fmla="*/ 147 h 341"/>
                <a:gd name="T50" fmla="*/ 52 w 213"/>
                <a:gd name="T51" fmla="*/ 161 h 341"/>
                <a:gd name="T52" fmla="*/ 45 w 213"/>
                <a:gd name="T53" fmla="*/ 175 h 341"/>
                <a:gd name="T54" fmla="*/ 45 w 213"/>
                <a:gd name="T55" fmla="*/ 189 h 341"/>
                <a:gd name="T56" fmla="*/ 43 w 213"/>
                <a:gd name="T57" fmla="*/ 203 h 341"/>
                <a:gd name="T58" fmla="*/ 38 w 213"/>
                <a:gd name="T59" fmla="*/ 218 h 341"/>
                <a:gd name="T60" fmla="*/ 17 w 213"/>
                <a:gd name="T61" fmla="*/ 255 h 341"/>
                <a:gd name="T62" fmla="*/ 19 w 213"/>
                <a:gd name="T63" fmla="*/ 282 h 341"/>
                <a:gd name="T64" fmla="*/ 19 w 213"/>
                <a:gd name="T65" fmla="*/ 317 h 341"/>
                <a:gd name="T66" fmla="*/ 26 w 213"/>
                <a:gd name="T67" fmla="*/ 331 h 341"/>
                <a:gd name="T68" fmla="*/ 26 w 213"/>
                <a:gd name="T69" fmla="*/ 338 h 341"/>
                <a:gd name="T70" fmla="*/ 40 w 213"/>
                <a:gd name="T71" fmla="*/ 329 h 341"/>
                <a:gd name="T72" fmla="*/ 33 w 213"/>
                <a:gd name="T73" fmla="*/ 331 h 341"/>
                <a:gd name="T74" fmla="*/ 36 w 213"/>
                <a:gd name="T75" fmla="*/ 322 h 341"/>
                <a:gd name="T76" fmla="*/ 52 w 213"/>
                <a:gd name="T77" fmla="*/ 305 h 341"/>
                <a:gd name="T78" fmla="*/ 95 w 213"/>
                <a:gd name="T79" fmla="*/ 279 h 341"/>
                <a:gd name="T80" fmla="*/ 92 w 213"/>
                <a:gd name="T81" fmla="*/ 270 h 341"/>
                <a:gd name="T82" fmla="*/ 95 w 213"/>
                <a:gd name="T83" fmla="*/ 253 h 341"/>
                <a:gd name="T84" fmla="*/ 95 w 213"/>
                <a:gd name="T85" fmla="*/ 246 h 341"/>
                <a:gd name="T86" fmla="*/ 90 w 213"/>
                <a:gd name="T87" fmla="*/ 227 h 341"/>
                <a:gd name="T88" fmla="*/ 88 w 213"/>
                <a:gd name="T89" fmla="*/ 213 h 341"/>
                <a:gd name="T90" fmla="*/ 85 w 213"/>
                <a:gd name="T91" fmla="*/ 194 h 341"/>
                <a:gd name="T92" fmla="*/ 90 w 213"/>
                <a:gd name="T93" fmla="*/ 189 h 341"/>
                <a:gd name="T94" fmla="*/ 114 w 213"/>
                <a:gd name="T95" fmla="*/ 175 h 341"/>
                <a:gd name="T96" fmla="*/ 128 w 213"/>
                <a:gd name="T97" fmla="*/ 163 h 341"/>
                <a:gd name="T98" fmla="*/ 135 w 213"/>
                <a:gd name="T99" fmla="*/ 156 h 341"/>
                <a:gd name="T100" fmla="*/ 156 w 213"/>
                <a:gd name="T101" fmla="*/ 140 h 341"/>
                <a:gd name="T102" fmla="*/ 177 w 213"/>
                <a:gd name="T103" fmla="*/ 130 h 341"/>
                <a:gd name="T104" fmla="*/ 196 w 213"/>
                <a:gd name="T105" fmla="*/ 111 h 341"/>
                <a:gd name="T106" fmla="*/ 204 w 213"/>
                <a:gd name="T107" fmla="*/ 97 h 341"/>
                <a:gd name="T108" fmla="*/ 208 w 213"/>
                <a:gd name="T109" fmla="*/ 92 h 341"/>
                <a:gd name="T110" fmla="*/ 211 w 213"/>
                <a:gd name="T111" fmla="*/ 78 h 341"/>
                <a:gd name="T112" fmla="*/ 208 w 213"/>
                <a:gd name="T113" fmla="*/ 64 h 341"/>
                <a:gd name="T114" fmla="*/ 211 w 213"/>
                <a:gd name="T115" fmla="*/ 45 h 341"/>
                <a:gd name="T116" fmla="*/ 208 w 213"/>
                <a:gd name="T117" fmla="*/ 28 h 341"/>
                <a:gd name="T118" fmla="*/ 208 w 213"/>
                <a:gd name="T119" fmla="*/ 14 h 341"/>
                <a:gd name="T120" fmla="*/ 211 w 213"/>
                <a:gd name="T121" fmla="*/ 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3" h="341">
                  <a:moveTo>
                    <a:pt x="208" y="2"/>
                  </a:moveTo>
                  <a:lnTo>
                    <a:pt x="206" y="0"/>
                  </a:lnTo>
                  <a:lnTo>
                    <a:pt x="204" y="5"/>
                  </a:lnTo>
                  <a:lnTo>
                    <a:pt x="199" y="7"/>
                  </a:lnTo>
                  <a:lnTo>
                    <a:pt x="196" y="7"/>
                  </a:lnTo>
                  <a:lnTo>
                    <a:pt x="192" y="9"/>
                  </a:lnTo>
                  <a:lnTo>
                    <a:pt x="187" y="12"/>
                  </a:lnTo>
                  <a:lnTo>
                    <a:pt x="187" y="12"/>
                  </a:lnTo>
                  <a:lnTo>
                    <a:pt x="182" y="14"/>
                  </a:lnTo>
                  <a:lnTo>
                    <a:pt x="180" y="12"/>
                  </a:lnTo>
                  <a:lnTo>
                    <a:pt x="173" y="14"/>
                  </a:lnTo>
                  <a:lnTo>
                    <a:pt x="170" y="16"/>
                  </a:lnTo>
                  <a:lnTo>
                    <a:pt x="168" y="16"/>
                  </a:lnTo>
                  <a:lnTo>
                    <a:pt x="163" y="14"/>
                  </a:lnTo>
                  <a:lnTo>
                    <a:pt x="161" y="16"/>
                  </a:lnTo>
                  <a:lnTo>
                    <a:pt x="159" y="14"/>
                  </a:lnTo>
                  <a:lnTo>
                    <a:pt x="156" y="16"/>
                  </a:lnTo>
                  <a:lnTo>
                    <a:pt x="159" y="19"/>
                  </a:lnTo>
                  <a:lnTo>
                    <a:pt x="156" y="21"/>
                  </a:lnTo>
                  <a:lnTo>
                    <a:pt x="149" y="21"/>
                  </a:lnTo>
                  <a:lnTo>
                    <a:pt x="147" y="24"/>
                  </a:lnTo>
                  <a:lnTo>
                    <a:pt x="144" y="21"/>
                  </a:lnTo>
                  <a:lnTo>
                    <a:pt x="142" y="21"/>
                  </a:lnTo>
                  <a:lnTo>
                    <a:pt x="140" y="19"/>
                  </a:lnTo>
                  <a:lnTo>
                    <a:pt x="137" y="19"/>
                  </a:lnTo>
                  <a:lnTo>
                    <a:pt x="137" y="21"/>
                  </a:lnTo>
                  <a:lnTo>
                    <a:pt x="135" y="21"/>
                  </a:lnTo>
                  <a:lnTo>
                    <a:pt x="130" y="24"/>
                  </a:lnTo>
                  <a:lnTo>
                    <a:pt x="123" y="26"/>
                  </a:lnTo>
                  <a:lnTo>
                    <a:pt x="125" y="24"/>
                  </a:lnTo>
                  <a:lnTo>
                    <a:pt x="123" y="21"/>
                  </a:lnTo>
                  <a:lnTo>
                    <a:pt x="121" y="21"/>
                  </a:lnTo>
                  <a:lnTo>
                    <a:pt x="118" y="19"/>
                  </a:lnTo>
                  <a:lnTo>
                    <a:pt x="116" y="19"/>
                  </a:lnTo>
                  <a:lnTo>
                    <a:pt x="114" y="16"/>
                  </a:lnTo>
                  <a:lnTo>
                    <a:pt x="111" y="19"/>
                  </a:lnTo>
                  <a:lnTo>
                    <a:pt x="111" y="19"/>
                  </a:lnTo>
                  <a:lnTo>
                    <a:pt x="107" y="19"/>
                  </a:lnTo>
                  <a:lnTo>
                    <a:pt x="88" y="21"/>
                  </a:lnTo>
                  <a:lnTo>
                    <a:pt x="83" y="38"/>
                  </a:lnTo>
                  <a:lnTo>
                    <a:pt x="88" y="57"/>
                  </a:lnTo>
                  <a:lnTo>
                    <a:pt x="92" y="61"/>
                  </a:lnTo>
                  <a:lnTo>
                    <a:pt x="95" y="64"/>
                  </a:lnTo>
                  <a:lnTo>
                    <a:pt x="97" y="66"/>
                  </a:lnTo>
                  <a:lnTo>
                    <a:pt x="99" y="66"/>
                  </a:lnTo>
                  <a:lnTo>
                    <a:pt x="107" y="73"/>
                  </a:lnTo>
                  <a:lnTo>
                    <a:pt x="107" y="76"/>
                  </a:lnTo>
                  <a:lnTo>
                    <a:pt x="111" y="83"/>
                  </a:lnTo>
                  <a:lnTo>
                    <a:pt x="114" y="87"/>
                  </a:lnTo>
                  <a:lnTo>
                    <a:pt x="116" y="90"/>
                  </a:lnTo>
                  <a:lnTo>
                    <a:pt x="116" y="92"/>
                  </a:lnTo>
                  <a:lnTo>
                    <a:pt x="114" y="92"/>
                  </a:lnTo>
                  <a:lnTo>
                    <a:pt x="111" y="95"/>
                  </a:lnTo>
                  <a:lnTo>
                    <a:pt x="109" y="95"/>
                  </a:lnTo>
                  <a:lnTo>
                    <a:pt x="109" y="97"/>
                  </a:lnTo>
                  <a:lnTo>
                    <a:pt x="109" y="99"/>
                  </a:lnTo>
                  <a:lnTo>
                    <a:pt x="109" y="99"/>
                  </a:lnTo>
                  <a:lnTo>
                    <a:pt x="111" y="102"/>
                  </a:lnTo>
                  <a:lnTo>
                    <a:pt x="111" y="111"/>
                  </a:lnTo>
                  <a:lnTo>
                    <a:pt x="111" y="114"/>
                  </a:lnTo>
                  <a:lnTo>
                    <a:pt x="107" y="116"/>
                  </a:lnTo>
                  <a:lnTo>
                    <a:pt x="104" y="116"/>
                  </a:lnTo>
                  <a:lnTo>
                    <a:pt x="102" y="123"/>
                  </a:lnTo>
                  <a:lnTo>
                    <a:pt x="102" y="125"/>
                  </a:lnTo>
                  <a:lnTo>
                    <a:pt x="99" y="130"/>
                  </a:lnTo>
                  <a:lnTo>
                    <a:pt x="99" y="135"/>
                  </a:lnTo>
                  <a:lnTo>
                    <a:pt x="99" y="140"/>
                  </a:lnTo>
                  <a:lnTo>
                    <a:pt x="95" y="140"/>
                  </a:lnTo>
                  <a:lnTo>
                    <a:pt x="95" y="137"/>
                  </a:lnTo>
                  <a:lnTo>
                    <a:pt x="95" y="135"/>
                  </a:lnTo>
                  <a:lnTo>
                    <a:pt x="92" y="130"/>
                  </a:lnTo>
                  <a:lnTo>
                    <a:pt x="90" y="128"/>
                  </a:lnTo>
                  <a:lnTo>
                    <a:pt x="88" y="128"/>
                  </a:lnTo>
                  <a:lnTo>
                    <a:pt x="85" y="123"/>
                  </a:lnTo>
                  <a:lnTo>
                    <a:pt x="81" y="118"/>
                  </a:lnTo>
                  <a:lnTo>
                    <a:pt x="81" y="116"/>
                  </a:lnTo>
                  <a:lnTo>
                    <a:pt x="78" y="111"/>
                  </a:lnTo>
                  <a:lnTo>
                    <a:pt x="78" y="109"/>
                  </a:lnTo>
                  <a:lnTo>
                    <a:pt x="81" y="104"/>
                  </a:lnTo>
                  <a:lnTo>
                    <a:pt x="83" y="99"/>
                  </a:lnTo>
                  <a:lnTo>
                    <a:pt x="85" y="95"/>
                  </a:lnTo>
                  <a:lnTo>
                    <a:pt x="88" y="90"/>
                  </a:lnTo>
                  <a:lnTo>
                    <a:pt x="88" y="85"/>
                  </a:lnTo>
                  <a:lnTo>
                    <a:pt x="85" y="83"/>
                  </a:lnTo>
                  <a:lnTo>
                    <a:pt x="81" y="80"/>
                  </a:lnTo>
                  <a:lnTo>
                    <a:pt x="76" y="80"/>
                  </a:lnTo>
                  <a:lnTo>
                    <a:pt x="73" y="83"/>
                  </a:lnTo>
                  <a:lnTo>
                    <a:pt x="71" y="83"/>
                  </a:lnTo>
                  <a:lnTo>
                    <a:pt x="69" y="83"/>
                  </a:lnTo>
                  <a:lnTo>
                    <a:pt x="66" y="80"/>
                  </a:lnTo>
                  <a:lnTo>
                    <a:pt x="66" y="78"/>
                  </a:lnTo>
                  <a:lnTo>
                    <a:pt x="64" y="78"/>
                  </a:lnTo>
                  <a:lnTo>
                    <a:pt x="64" y="76"/>
                  </a:lnTo>
                  <a:lnTo>
                    <a:pt x="62" y="73"/>
                  </a:lnTo>
                  <a:lnTo>
                    <a:pt x="57" y="73"/>
                  </a:lnTo>
                  <a:lnTo>
                    <a:pt x="57" y="73"/>
                  </a:lnTo>
                  <a:lnTo>
                    <a:pt x="50" y="76"/>
                  </a:lnTo>
                  <a:lnTo>
                    <a:pt x="38" y="80"/>
                  </a:lnTo>
                  <a:lnTo>
                    <a:pt x="36" y="83"/>
                  </a:lnTo>
                  <a:lnTo>
                    <a:pt x="14" y="90"/>
                  </a:lnTo>
                  <a:lnTo>
                    <a:pt x="10" y="90"/>
                  </a:lnTo>
                  <a:lnTo>
                    <a:pt x="2" y="95"/>
                  </a:lnTo>
                  <a:lnTo>
                    <a:pt x="0" y="97"/>
                  </a:lnTo>
                  <a:lnTo>
                    <a:pt x="2" y="104"/>
                  </a:lnTo>
                  <a:lnTo>
                    <a:pt x="2" y="106"/>
                  </a:lnTo>
                  <a:lnTo>
                    <a:pt x="2" y="114"/>
                  </a:lnTo>
                  <a:lnTo>
                    <a:pt x="10" y="114"/>
                  </a:lnTo>
                  <a:lnTo>
                    <a:pt x="12" y="114"/>
                  </a:lnTo>
                  <a:lnTo>
                    <a:pt x="14" y="116"/>
                  </a:lnTo>
                  <a:lnTo>
                    <a:pt x="17" y="116"/>
                  </a:lnTo>
                  <a:lnTo>
                    <a:pt x="17" y="114"/>
                  </a:lnTo>
                  <a:lnTo>
                    <a:pt x="21" y="116"/>
                  </a:lnTo>
                  <a:lnTo>
                    <a:pt x="29" y="118"/>
                  </a:lnTo>
                  <a:lnTo>
                    <a:pt x="31" y="123"/>
                  </a:lnTo>
                  <a:lnTo>
                    <a:pt x="36" y="123"/>
                  </a:lnTo>
                  <a:lnTo>
                    <a:pt x="43" y="125"/>
                  </a:lnTo>
                  <a:lnTo>
                    <a:pt x="45" y="128"/>
                  </a:lnTo>
                  <a:lnTo>
                    <a:pt x="47" y="130"/>
                  </a:lnTo>
                  <a:lnTo>
                    <a:pt x="52" y="130"/>
                  </a:lnTo>
                  <a:lnTo>
                    <a:pt x="52" y="132"/>
                  </a:lnTo>
                  <a:lnTo>
                    <a:pt x="50" y="137"/>
                  </a:lnTo>
                  <a:lnTo>
                    <a:pt x="52" y="140"/>
                  </a:lnTo>
                  <a:lnTo>
                    <a:pt x="50" y="142"/>
                  </a:lnTo>
                  <a:lnTo>
                    <a:pt x="50" y="144"/>
                  </a:lnTo>
                  <a:lnTo>
                    <a:pt x="50" y="147"/>
                  </a:lnTo>
                  <a:lnTo>
                    <a:pt x="50" y="151"/>
                  </a:lnTo>
                  <a:lnTo>
                    <a:pt x="50" y="156"/>
                  </a:lnTo>
                  <a:lnTo>
                    <a:pt x="47" y="161"/>
                  </a:lnTo>
                  <a:lnTo>
                    <a:pt x="47" y="161"/>
                  </a:lnTo>
                  <a:lnTo>
                    <a:pt x="52" y="161"/>
                  </a:lnTo>
                  <a:lnTo>
                    <a:pt x="50" y="166"/>
                  </a:lnTo>
                  <a:lnTo>
                    <a:pt x="47" y="166"/>
                  </a:lnTo>
                  <a:lnTo>
                    <a:pt x="47" y="170"/>
                  </a:lnTo>
                  <a:lnTo>
                    <a:pt x="47" y="175"/>
                  </a:lnTo>
                  <a:lnTo>
                    <a:pt x="45" y="175"/>
                  </a:lnTo>
                  <a:lnTo>
                    <a:pt x="45" y="177"/>
                  </a:lnTo>
                  <a:lnTo>
                    <a:pt x="47" y="180"/>
                  </a:lnTo>
                  <a:lnTo>
                    <a:pt x="47" y="184"/>
                  </a:lnTo>
                  <a:lnTo>
                    <a:pt x="45" y="184"/>
                  </a:lnTo>
                  <a:lnTo>
                    <a:pt x="45" y="189"/>
                  </a:lnTo>
                  <a:lnTo>
                    <a:pt x="47" y="192"/>
                  </a:lnTo>
                  <a:lnTo>
                    <a:pt x="50" y="194"/>
                  </a:lnTo>
                  <a:lnTo>
                    <a:pt x="47" y="199"/>
                  </a:lnTo>
                  <a:lnTo>
                    <a:pt x="43" y="201"/>
                  </a:lnTo>
                  <a:lnTo>
                    <a:pt x="43" y="203"/>
                  </a:lnTo>
                  <a:lnTo>
                    <a:pt x="38" y="203"/>
                  </a:lnTo>
                  <a:lnTo>
                    <a:pt x="38" y="206"/>
                  </a:lnTo>
                  <a:lnTo>
                    <a:pt x="40" y="211"/>
                  </a:lnTo>
                  <a:lnTo>
                    <a:pt x="38" y="213"/>
                  </a:lnTo>
                  <a:lnTo>
                    <a:pt x="38" y="218"/>
                  </a:lnTo>
                  <a:lnTo>
                    <a:pt x="36" y="220"/>
                  </a:lnTo>
                  <a:lnTo>
                    <a:pt x="36" y="227"/>
                  </a:lnTo>
                  <a:lnTo>
                    <a:pt x="14" y="251"/>
                  </a:lnTo>
                  <a:lnTo>
                    <a:pt x="14" y="251"/>
                  </a:lnTo>
                  <a:lnTo>
                    <a:pt x="17" y="255"/>
                  </a:lnTo>
                  <a:lnTo>
                    <a:pt x="17" y="260"/>
                  </a:lnTo>
                  <a:lnTo>
                    <a:pt x="19" y="267"/>
                  </a:lnTo>
                  <a:lnTo>
                    <a:pt x="19" y="277"/>
                  </a:lnTo>
                  <a:lnTo>
                    <a:pt x="19" y="277"/>
                  </a:lnTo>
                  <a:lnTo>
                    <a:pt x="19" y="282"/>
                  </a:lnTo>
                  <a:lnTo>
                    <a:pt x="21" y="284"/>
                  </a:lnTo>
                  <a:lnTo>
                    <a:pt x="21" y="289"/>
                  </a:lnTo>
                  <a:lnTo>
                    <a:pt x="21" y="305"/>
                  </a:lnTo>
                  <a:lnTo>
                    <a:pt x="19" y="312"/>
                  </a:lnTo>
                  <a:lnTo>
                    <a:pt x="19" y="317"/>
                  </a:lnTo>
                  <a:lnTo>
                    <a:pt x="19" y="324"/>
                  </a:lnTo>
                  <a:lnTo>
                    <a:pt x="19" y="324"/>
                  </a:lnTo>
                  <a:lnTo>
                    <a:pt x="21" y="326"/>
                  </a:lnTo>
                  <a:lnTo>
                    <a:pt x="24" y="329"/>
                  </a:lnTo>
                  <a:lnTo>
                    <a:pt x="26" y="331"/>
                  </a:lnTo>
                  <a:lnTo>
                    <a:pt x="26" y="331"/>
                  </a:lnTo>
                  <a:lnTo>
                    <a:pt x="26" y="336"/>
                  </a:lnTo>
                  <a:lnTo>
                    <a:pt x="24" y="338"/>
                  </a:lnTo>
                  <a:lnTo>
                    <a:pt x="24" y="341"/>
                  </a:lnTo>
                  <a:lnTo>
                    <a:pt x="26" y="338"/>
                  </a:lnTo>
                  <a:lnTo>
                    <a:pt x="33" y="341"/>
                  </a:lnTo>
                  <a:lnTo>
                    <a:pt x="38" y="341"/>
                  </a:lnTo>
                  <a:lnTo>
                    <a:pt x="38" y="338"/>
                  </a:lnTo>
                  <a:lnTo>
                    <a:pt x="40" y="334"/>
                  </a:lnTo>
                  <a:lnTo>
                    <a:pt x="40" y="329"/>
                  </a:lnTo>
                  <a:lnTo>
                    <a:pt x="40" y="326"/>
                  </a:lnTo>
                  <a:lnTo>
                    <a:pt x="40" y="326"/>
                  </a:lnTo>
                  <a:lnTo>
                    <a:pt x="38" y="331"/>
                  </a:lnTo>
                  <a:lnTo>
                    <a:pt x="36" y="329"/>
                  </a:lnTo>
                  <a:lnTo>
                    <a:pt x="33" y="331"/>
                  </a:lnTo>
                  <a:lnTo>
                    <a:pt x="33" y="329"/>
                  </a:lnTo>
                  <a:lnTo>
                    <a:pt x="31" y="324"/>
                  </a:lnTo>
                  <a:lnTo>
                    <a:pt x="31" y="324"/>
                  </a:lnTo>
                  <a:lnTo>
                    <a:pt x="33" y="322"/>
                  </a:lnTo>
                  <a:lnTo>
                    <a:pt x="36" y="322"/>
                  </a:lnTo>
                  <a:lnTo>
                    <a:pt x="36" y="317"/>
                  </a:lnTo>
                  <a:lnTo>
                    <a:pt x="38" y="315"/>
                  </a:lnTo>
                  <a:lnTo>
                    <a:pt x="40" y="312"/>
                  </a:lnTo>
                  <a:lnTo>
                    <a:pt x="45" y="312"/>
                  </a:lnTo>
                  <a:lnTo>
                    <a:pt x="52" y="305"/>
                  </a:lnTo>
                  <a:lnTo>
                    <a:pt x="71" y="300"/>
                  </a:lnTo>
                  <a:lnTo>
                    <a:pt x="83" y="296"/>
                  </a:lnTo>
                  <a:lnTo>
                    <a:pt x="90" y="289"/>
                  </a:lnTo>
                  <a:lnTo>
                    <a:pt x="92" y="282"/>
                  </a:lnTo>
                  <a:lnTo>
                    <a:pt x="95" y="279"/>
                  </a:lnTo>
                  <a:lnTo>
                    <a:pt x="95" y="277"/>
                  </a:lnTo>
                  <a:lnTo>
                    <a:pt x="90" y="279"/>
                  </a:lnTo>
                  <a:lnTo>
                    <a:pt x="90" y="274"/>
                  </a:lnTo>
                  <a:lnTo>
                    <a:pt x="92" y="274"/>
                  </a:lnTo>
                  <a:lnTo>
                    <a:pt x="92" y="270"/>
                  </a:lnTo>
                  <a:lnTo>
                    <a:pt x="92" y="267"/>
                  </a:lnTo>
                  <a:lnTo>
                    <a:pt x="92" y="265"/>
                  </a:lnTo>
                  <a:lnTo>
                    <a:pt x="95" y="258"/>
                  </a:lnTo>
                  <a:lnTo>
                    <a:pt x="95" y="258"/>
                  </a:lnTo>
                  <a:lnTo>
                    <a:pt x="95" y="253"/>
                  </a:lnTo>
                  <a:lnTo>
                    <a:pt x="97" y="251"/>
                  </a:lnTo>
                  <a:lnTo>
                    <a:pt x="97" y="244"/>
                  </a:lnTo>
                  <a:lnTo>
                    <a:pt x="97" y="244"/>
                  </a:lnTo>
                  <a:lnTo>
                    <a:pt x="95" y="241"/>
                  </a:lnTo>
                  <a:lnTo>
                    <a:pt x="95" y="246"/>
                  </a:lnTo>
                  <a:lnTo>
                    <a:pt x="95" y="248"/>
                  </a:lnTo>
                  <a:lnTo>
                    <a:pt x="92" y="248"/>
                  </a:lnTo>
                  <a:lnTo>
                    <a:pt x="90" y="244"/>
                  </a:lnTo>
                  <a:lnTo>
                    <a:pt x="92" y="232"/>
                  </a:lnTo>
                  <a:lnTo>
                    <a:pt x="90" y="227"/>
                  </a:lnTo>
                  <a:lnTo>
                    <a:pt x="90" y="222"/>
                  </a:lnTo>
                  <a:lnTo>
                    <a:pt x="88" y="220"/>
                  </a:lnTo>
                  <a:lnTo>
                    <a:pt x="85" y="218"/>
                  </a:lnTo>
                  <a:lnTo>
                    <a:pt x="88" y="215"/>
                  </a:lnTo>
                  <a:lnTo>
                    <a:pt x="88" y="213"/>
                  </a:lnTo>
                  <a:lnTo>
                    <a:pt x="83" y="206"/>
                  </a:lnTo>
                  <a:lnTo>
                    <a:pt x="83" y="201"/>
                  </a:lnTo>
                  <a:lnTo>
                    <a:pt x="83" y="199"/>
                  </a:lnTo>
                  <a:lnTo>
                    <a:pt x="85" y="196"/>
                  </a:lnTo>
                  <a:lnTo>
                    <a:pt x="85" y="194"/>
                  </a:lnTo>
                  <a:lnTo>
                    <a:pt x="83" y="192"/>
                  </a:lnTo>
                  <a:lnTo>
                    <a:pt x="83" y="189"/>
                  </a:lnTo>
                  <a:lnTo>
                    <a:pt x="85" y="189"/>
                  </a:lnTo>
                  <a:lnTo>
                    <a:pt x="90" y="192"/>
                  </a:lnTo>
                  <a:lnTo>
                    <a:pt x="90" y="189"/>
                  </a:lnTo>
                  <a:lnTo>
                    <a:pt x="97" y="189"/>
                  </a:lnTo>
                  <a:lnTo>
                    <a:pt x="99" y="187"/>
                  </a:lnTo>
                  <a:lnTo>
                    <a:pt x="99" y="182"/>
                  </a:lnTo>
                  <a:lnTo>
                    <a:pt x="109" y="175"/>
                  </a:lnTo>
                  <a:lnTo>
                    <a:pt x="114" y="175"/>
                  </a:lnTo>
                  <a:lnTo>
                    <a:pt x="114" y="173"/>
                  </a:lnTo>
                  <a:lnTo>
                    <a:pt x="116" y="170"/>
                  </a:lnTo>
                  <a:lnTo>
                    <a:pt x="118" y="170"/>
                  </a:lnTo>
                  <a:lnTo>
                    <a:pt x="118" y="168"/>
                  </a:lnTo>
                  <a:lnTo>
                    <a:pt x="128" y="163"/>
                  </a:lnTo>
                  <a:lnTo>
                    <a:pt x="128" y="158"/>
                  </a:lnTo>
                  <a:lnTo>
                    <a:pt x="130" y="158"/>
                  </a:lnTo>
                  <a:lnTo>
                    <a:pt x="130" y="154"/>
                  </a:lnTo>
                  <a:lnTo>
                    <a:pt x="133" y="156"/>
                  </a:lnTo>
                  <a:lnTo>
                    <a:pt x="135" y="156"/>
                  </a:lnTo>
                  <a:lnTo>
                    <a:pt x="140" y="149"/>
                  </a:lnTo>
                  <a:lnTo>
                    <a:pt x="140" y="147"/>
                  </a:lnTo>
                  <a:lnTo>
                    <a:pt x="142" y="149"/>
                  </a:lnTo>
                  <a:lnTo>
                    <a:pt x="149" y="142"/>
                  </a:lnTo>
                  <a:lnTo>
                    <a:pt x="156" y="140"/>
                  </a:lnTo>
                  <a:lnTo>
                    <a:pt x="156" y="140"/>
                  </a:lnTo>
                  <a:lnTo>
                    <a:pt x="161" y="140"/>
                  </a:lnTo>
                  <a:lnTo>
                    <a:pt x="173" y="132"/>
                  </a:lnTo>
                  <a:lnTo>
                    <a:pt x="175" y="130"/>
                  </a:lnTo>
                  <a:lnTo>
                    <a:pt x="177" y="130"/>
                  </a:lnTo>
                  <a:lnTo>
                    <a:pt x="189" y="123"/>
                  </a:lnTo>
                  <a:lnTo>
                    <a:pt x="189" y="118"/>
                  </a:lnTo>
                  <a:lnTo>
                    <a:pt x="194" y="118"/>
                  </a:lnTo>
                  <a:lnTo>
                    <a:pt x="196" y="114"/>
                  </a:lnTo>
                  <a:lnTo>
                    <a:pt x="196" y="111"/>
                  </a:lnTo>
                  <a:lnTo>
                    <a:pt x="201" y="104"/>
                  </a:lnTo>
                  <a:lnTo>
                    <a:pt x="204" y="104"/>
                  </a:lnTo>
                  <a:lnTo>
                    <a:pt x="206" y="99"/>
                  </a:lnTo>
                  <a:lnTo>
                    <a:pt x="206" y="97"/>
                  </a:lnTo>
                  <a:lnTo>
                    <a:pt x="204" y="97"/>
                  </a:lnTo>
                  <a:lnTo>
                    <a:pt x="204" y="97"/>
                  </a:lnTo>
                  <a:lnTo>
                    <a:pt x="204" y="97"/>
                  </a:lnTo>
                  <a:lnTo>
                    <a:pt x="206" y="95"/>
                  </a:lnTo>
                  <a:lnTo>
                    <a:pt x="208" y="95"/>
                  </a:lnTo>
                  <a:lnTo>
                    <a:pt x="208" y="92"/>
                  </a:lnTo>
                  <a:lnTo>
                    <a:pt x="208" y="90"/>
                  </a:lnTo>
                  <a:lnTo>
                    <a:pt x="211" y="90"/>
                  </a:lnTo>
                  <a:lnTo>
                    <a:pt x="211" y="85"/>
                  </a:lnTo>
                  <a:lnTo>
                    <a:pt x="211" y="78"/>
                  </a:lnTo>
                  <a:lnTo>
                    <a:pt x="211" y="78"/>
                  </a:lnTo>
                  <a:lnTo>
                    <a:pt x="206" y="78"/>
                  </a:lnTo>
                  <a:lnTo>
                    <a:pt x="204" y="76"/>
                  </a:lnTo>
                  <a:lnTo>
                    <a:pt x="204" y="73"/>
                  </a:lnTo>
                  <a:lnTo>
                    <a:pt x="208" y="73"/>
                  </a:lnTo>
                  <a:lnTo>
                    <a:pt x="208" y="64"/>
                  </a:lnTo>
                  <a:lnTo>
                    <a:pt x="206" y="64"/>
                  </a:lnTo>
                  <a:lnTo>
                    <a:pt x="208" y="64"/>
                  </a:lnTo>
                  <a:lnTo>
                    <a:pt x="208" y="52"/>
                  </a:lnTo>
                  <a:lnTo>
                    <a:pt x="208" y="47"/>
                  </a:lnTo>
                  <a:lnTo>
                    <a:pt x="211" y="45"/>
                  </a:lnTo>
                  <a:lnTo>
                    <a:pt x="211" y="40"/>
                  </a:lnTo>
                  <a:lnTo>
                    <a:pt x="208" y="40"/>
                  </a:lnTo>
                  <a:lnTo>
                    <a:pt x="208" y="33"/>
                  </a:lnTo>
                  <a:lnTo>
                    <a:pt x="211" y="33"/>
                  </a:lnTo>
                  <a:lnTo>
                    <a:pt x="208" y="28"/>
                  </a:lnTo>
                  <a:lnTo>
                    <a:pt x="206" y="21"/>
                  </a:lnTo>
                  <a:lnTo>
                    <a:pt x="208" y="19"/>
                  </a:lnTo>
                  <a:lnTo>
                    <a:pt x="208" y="19"/>
                  </a:lnTo>
                  <a:lnTo>
                    <a:pt x="208" y="16"/>
                  </a:lnTo>
                  <a:lnTo>
                    <a:pt x="208" y="14"/>
                  </a:lnTo>
                  <a:lnTo>
                    <a:pt x="213" y="9"/>
                  </a:lnTo>
                  <a:lnTo>
                    <a:pt x="211" y="7"/>
                  </a:lnTo>
                  <a:lnTo>
                    <a:pt x="213" y="5"/>
                  </a:lnTo>
                  <a:lnTo>
                    <a:pt x="213" y="0"/>
                  </a:lnTo>
                  <a:lnTo>
                    <a:pt x="211" y="0"/>
                  </a:lnTo>
                  <a:lnTo>
                    <a:pt x="211" y="0"/>
                  </a:lnTo>
                  <a:lnTo>
                    <a:pt x="208"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92" name="Freeform 996"/>
            <p:cNvSpPr>
              <a:spLocks/>
            </p:cNvSpPr>
            <p:nvPr/>
          </p:nvSpPr>
          <p:spPr bwMode="auto">
            <a:xfrm>
              <a:off x="6464413" y="4901426"/>
              <a:ext cx="22772" cy="26838"/>
            </a:xfrm>
            <a:custGeom>
              <a:avLst/>
              <a:gdLst>
                <a:gd name="T0" fmla="*/ 19 w 28"/>
                <a:gd name="T1" fmla="*/ 5 h 33"/>
                <a:gd name="T2" fmla="*/ 16 w 28"/>
                <a:gd name="T3" fmla="*/ 2 h 33"/>
                <a:gd name="T4" fmla="*/ 9 w 28"/>
                <a:gd name="T5" fmla="*/ 0 h 33"/>
                <a:gd name="T6" fmla="*/ 7 w 28"/>
                <a:gd name="T7" fmla="*/ 2 h 33"/>
                <a:gd name="T8" fmla="*/ 4 w 28"/>
                <a:gd name="T9" fmla="*/ 5 h 33"/>
                <a:gd name="T10" fmla="*/ 0 w 28"/>
                <a:gd name="T11" fmla="*/ 14 h 33"/>
                <a:gd name="T12" fmla="*/ 0 w 28"/>
                <a:gd name="T13" fmla="*/ 19 h 33"/>
                <a:gd name="T14" fmla="*/ 0 w 28"/>
                <a:gd name="T15" fmla="*/ 21 h 33"/>
                <a:gd name="T16" fmla="*/ 2 w 28"/>
                <a:gd name="T17" fmla="*/ 24 h 33"/>
                <a:gd name="T18" fmla="*/ 4 w 28"/>
                <a:gd name="T19" fmla="*/ 28 h 33"/>
                <a:gd name="T20" fmla="*/ 12 w 28"/>
                <a:gd name="T21" fmla="*/ 33 h 33"/>
                <a:gd name="T22" fmla="*/ 19 w 28"/>
                <a:gd name="T23" fmla="*/ 33 h 33"/>
                <a:gd name="T24" fmla="*/ 23 w 28"/>
                <a:gd name="T25" fmla="*/ 31 h 33"/>
                <a:gd name="T26" fmla="*/ 23 w 28"/>
                <a:gd name="T27" fmla="*/ 28 h 33"/>
                <a:gd name="T28" fmla="*/ 23 w 28"/>
                <a:gd name="T29" fmla="*/ 26 h 33"/>
                <a:gd name="T30" fmla="*/ 26 w 28"/>
                <a:gd name="T31" fmla="*/ 24 h 33"/>
                <a:gd name="T32" fmla="*/ 26 w 28"/>
                <a:gd name="T33" fmla="*/ 24 h 33"/>
                <a:gd name="T34" fmla="*/ 26 w 28"/>
                <a:gd name="T35" fmla="*/ 21 h 33"/>
                <a:gd name="T36" fmla="*/ 28 w 28"/>
                <a:gd name="T37" fmla="*/ 19 h 33"/>
                <a:gd name="T38" fmla="*/ 28 w 28"/>
                <a:gd name="T39" fmla="*/ 14 h 33"/>
                <a:gd name="T40" fmla="*/ 28 w 28"/>
                <a:gd name="T41" fmla="*/ 14 h 33"/>
                <a:gd name="T42" fmla="*/ 26 w 28"/>
                <a:gd name="T43" fmla="*/ 12 h 33"/>
                <a:gd name="T44" fmla="*/ 23 w 28"/>
                <a:gd name="T45" fmla="*/ 9 h 33"/>
                <a:gd name="T46" fmla="*/ 21 w 28"/>
                <a:gd name="T47" fmla="*/ 7 h 33"/>
                <a:gd name="T48" fmla="*/ 21 w 28"/>
                <a:gd name="T49" fmla="*/ 7 h 33"/>
                <a:gd name="T50" fmla="*/ 21 w 28"/>
                <a:gd name="T51" fmla="*/ 7 h 33"/>
                <a:gd name="T52" fmla="*/ 19 w 28"/>
                <a:gd name="T53" fmla="*/ 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 h="33">
                  <a:moveTo>
                    <a:pt x="19" y="5"/>
                  </a:moveTo>
                  <a:lnTo>
                    <a:pt x="16" y="2"/>
                  </a:lnTo>
                  <a:lnTo>
                    <a:pt x="9" y="0"/>
                  </a:lnTo>
                  <a:lnTo>
                    <a:pt x="7" y="2"/>
                  </a:lnTo>
                  <a:lnTo>
                    <a:pt x="4" y="5"/>
                  </a:lnTo>
                  <a:lnTo>
                    <a:pt x="0" y="14"/>
                  </a:lnTo>
                  <a:lnTo>
                    <a:pt x="0" y="19"/>
                  </a:lnTo>
                  <a:lnTo>
                    <a:pt x="0" y="21"/>
                  </a:lnTo>
                  <a:lnTo>
                    <a:pt x="2" y="24"/>
                  </a:lnTo>
                  <a:lnTo>
                    <a:pt x="4" y="28"/>
                  </a:lnTo>
                  <a:lnTo>
                    <a:pt x="12" y="33"/>
                  </a:lnTo>
                  <a:lnTo>
                    <a:pt x="19" y="33"/>
                  </a:lnTo>
                  <a:lnTo>
                    <a:pt x="23" y="31"/>
                  </a:lnTo>
                  <a:lnTo>
                    <a:pt x="23" y="28"/>
                  </a:lnTo>
                  <a:lnTo>
                    <a:pt x="23" y="26"/>
                  </a:lnTo>
                  <a:lnTo>
                    <a:pt x="26" y="24"/>
                  </a:lnTo>
                  <a:lnTo>
                    <a:pt x="26" y="24"/>
                  </a:lnTo>
                  <a:lnTo>
                    <a:pt x="26" y="21"/>
                  </a:lnTo>
                  <a:lnTo>
                    <a:pt x="28" y="19"/>
                  </a:lnTo>
                  <a:lnTo>
                    <a:pt x="28" y="14"/>
                  </a:lnTo>
                  <a:lnTo>
                    <a:pt x="28" y="14"/>
                  </a:lnTo>
                  <a:lnTo>
                    <a:pt x="26" y="12"/>
                  </a:lnTo>
                  <a:lnTo>
                    <a:pt x="23" y="9"/>
                  </a:lnTo>
                  <a:lnTo>
                    <a:pt x="21" y="7"/>
                  </a:lnTo>
                  <a:lnTo>
                    <a:pt x="21" y="7"/>
                  </a:lnTo>
                  <a:lnTo>
                    <a:pt x="21" y="7"/>
                  </a:lnTo>
                  <a:lnTo>
                    <a:pt x="19"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93" name="Freeform 997"/>
            <p:cNvSpPr>
              <a:spLocks noEditPoints="1"/>
            </p:cNvSpPr>
            <p:nvPr/>
          </p:nvSpPr>
          <p:spPr bwMode="auto">
            <a:xfrm>
              <a:off x="6229375" y="4839618"/>
              <a:ext cx="267568" cy="227716"/>
            </a:xfrm>
            <a:custGeom>
              <a:avLst/>
              <a:gdLst>
                <a:gd name="T0" fmla="*/ 312 w 329"/>
                <a:gd name="T1" fmla="*/ 104 h 280"/>
                <a:gd name="T2" fmla="*/ 291 w 329"/>
                <a:gd name="T3" fmla="*/ 100 h 280"/>
                <a:gd name="T4" fmla="*/ 296 w 329"/>
                <a:gd name="T5" fmla="*/ 78 h 280"/>
                <a:gd name="T6" fmla="*/ 310 w 329"/>
                <a:gd name="T7" fmla="*/ 76 h 280"/>
                <a:gd name="T8" fmla="*/ 310 w 329"/>
                <a:gd name="T9" fmla="*/ 41 h 280"/>
                <a:gd name="T10" fmla="*/ 308 w 329"/>
                <a:gd name="T11" fmla="*/ 14 h 280"/>
                <a:gd name="T12" fmla="*/ 286 w 329"/>
                <a:gd name="T13" fmla="*/ 7 h 280"/>
                <a:gd name="T14" fmla="*/ 272 w 329"/>
                <a:gd name="T15" fmla="*/ 0 h 280"/>
                <a:gd name="T16" fmla="*/ 256 w 329"/>
                <a:gd name="T17" fmla="*/ 5 h 280"/>
                <a:gd name="T18" fmla="*/ 244 w 329"/>
                <a:gd name="T19" fmla="*/ 14 h 280"/>
                <a:gd name="T20" fmla="*/ 232 w 329"/>
                <a:gd name="T21" fmla="*/ 19 h 280"/>
                <a:gd name="T22" fmla="*/ 220 w 329"/>
                <a:gd name="T23" fmla="*/ 26 h 280"/>
                <a:gd name="T24" fmla="*/ 213 w 329"/>
                <a:gd name="T25" fmla="*/ 45 h 280"/>
                <a:gd name="T26" fmla="*/ 204 w 329"/>
                <a:gd name="T27" fmla="*/ 52 h 280"/>
                <a:gd name="T28" fmla="*/ 192 w 329"/>
                <a:gd name="T29" fmla="*/ 59 h 280"/>
                <a:gd name="T30" fmla="*/ 187 w 329"/>
                <a:gd name="T31" fmla="*/ 76 h 280"/>
                <a:gd name="T32" fmla="*/ 175 w 329"/>
                <a:gd name="T33" fmla="*/ 76 h 280"/>
                <a:gd name="T34" fmla="*/ 152 w 329"/>
                <a:gd name="T35" fmla="*/ 74 h 280"/>
                <a:gd name="T36" fmla="*/ 130 w 329"/>
                <a:gd name="T37" fmla="*/ 76 h 280"/>
                <a:gd name="T38" fmla="*/ 111 w 329"/>
                <a:gd name="T39" fmla="*/ 95 h 280"/>
                <a:gd name="T40" fmla="*/ 90 w 329"/>
                <a:gd name="T41" fmla="*/ 97 h 280"/>
                <a:gd name="T42" fmla="*/ 83 w 329"/>
                <a:gd name="T43" fmla="*/ 71 h 280"/>
                <a:gd name="T44" fmla="*/ 64 w 329"/>
                <a:gd name="T45" fmla="*/ 135 h 280"/>
                <a:gd name="T46" fmla="*/ 52 w 329"/>
                <a:gd name="T47" fmla="*/ 147 h 280"/>
                <a:gd name="T48" fmla="*/ 40 w 329"/>
                <a:gd name="T49" fmla="*/ 147 h 280"/>
                <a:gd name="T50" fmla="*/ 19 w 329"/>
                <a:gd name="T51" fmla="*/ 142 h 280"/>
                <a:gd name="T52" fmla="*/ 7 w 329"/>
                <a:gd name="T53" fmla="*/ 128 h 280"/>
                <a:gd name="T54" fmla="*/ 0 w 329"/>
                <a:gd name="T55" fmla="*/ 140 h 280"/>
                <a:gd name="T56" fmla="*/ 12 w 329"/>
                <a:gd name="T57" fmla="*/ 168 h 280"/>
                <a:gd name="T58" fmla="*/ 29 w 329"/>
                <a:gd name="T59" fmla="*/ 213 h 280"/>
                <a:gd name="T60" fmla="*/ 26 w 329"/>
                <a:gd name="T61" fmla="*/ 232 h 280"/>
                <a:gd name="T62" fmla="*/ 29 w 329"/>
                <a:gd name="T63" fmla="*/ 246 h 280"/>
                <a:gd name="T64" fmla="*/ 29 w 329"/>
                <a:gd name="T65" fmla="*/ 270 h 280"/>
                <a:gd name="T66" fmla="*/ 40 w 329"/>
                <a:gd name="T67" fmla="*/ 270 h 280"/>
                <a:gd name="T68" fmla="*/ 48 w 329"/>
                <a:gd name="T69" fmla="*/ 277 h 280"/>
                <a:gd name="T70" fmla="*/ 66 w 329"/>
                <a:gd name="T71" fmla="*/ 277 h 280"/>
                <a:gd name="T72" fmla="*/ 85 w 329"/>
                <a:gd name="T73" fmla="*/ 272 h 280"/>
                <a:gd name="T74" fmla="*/ 102 w 329"/>
                <a:gd name="T75" fmla="*/ 268 h 280"/>
                <a:gd name="T76" fmla="*/ 121 w 329"/>
                <a:gd name="T77" fmla="*/ 263 h 280"/>
                <a:gd name="T78" fmla="*/ 145 w 329"/>
                <a:gd name="T79" fmla="*/ 265 h 280"/>
                <a:gd name="T80" fmla="*/ 161 w 329"/>
                <a:gd name="T81" fmla="*/ 263 h 280"/>
                <a:gd name="T82" fmla="*/ 173 w 329"/>
                <a:gd name="T83" fmla="*/ 261 h 280"/>
                <a:gd name="T84" fmla="*/ 192 w 329"/>
                <a:gd name="T85" fmla="*/ 256 h 280"/>
                <a:gd name="T86" fmla="*/ 213 w 329"/>
                <a:gd name="T87" fmla="*/ 246 h 280"/>
                <a:gd name="T88" fmla="*/ 253 w 329"/>
                <a:gd name="T89" fmla="*/ 211 h 280"/>
                <a:gd name="T90" fmla="*/ 265 w 329"/>
                <a:gd name="T91" fmla="*/ 197 h 280"/>
                <a:gd name="T92" fmla="*/ 289 w 329"/>
                <a:gd name="T93" fmla="*/ 166 h 280"/>
                <a:gd name="T94" fmla="*/ 303 w 329"/>
                <a:gd name="T95" fmla="*/ 149 h 280"/>
                <a:gd name="T96" fmla="*/ 317 w 329"/>
                <a:gd name="T97" fmla="*/ 135 h 280"/>
                <a:gd name="T98" fmla="*/ 327 w 329"/>
                <a:gd name="T99" fmla="*/ 104 h 280"/>
                <a:gd name="T100" fmla="*/ 317 w 329"/>
                <a:gd name="T101" fmla="*/ 97 h 280"/>
                <a:gd name="T102" fmla="*/ 249 w 329"/>
                <a:gd name="T103" fmla="*/ 171 h 280"/>
                <a:gd name="T104" fmla="*/ 234 w 329"/>
                <a:gd name="T105" fmla="*/ 178 h 280"/>
                <a:gd name="T106" fmla="*/ 220 w 329"/>
                <a:gd name="T107" fmla="*/ 185 h 280"/>
                <a:gd name="T108" fmla="*/ 213 w 329"/>
                <a:gd name="T109" fmla="*/ 168 h 280"/>
                <a:gd name="T110" fmla="*/ 218 w 329"/>
                <a:gd name="T111" fmla="*/ 152 h 280"/>
                <a:gd name="T112" fmla="*/ 237 w 329"/>
                <a:gd name="T113" fmla="*/ 142 h 280"/>
                <a:gd name="T114" fmla="*/ 249 w 329"/>
                <a:gd name="T115" fmla="*/ 142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9" h="280">
                  <a:moveTo>
                    <a:pt x="317" y="97"/>
                  </a:moveTo>
                  <a:lnTo>
                    <a:pt x="315" y="100"/>
                  </a:lnTo>
                  <a:lnTo>
                    <a:pt x="315" y="100"/>
                  </a:lnTo>
                  <a:lnTo>
                    <a:pt x="312" y="102"/>
                  </a:lnTo>
                  <a:lnTo>
                    <a:pt x="312" y="104"/>
                  </a:lnTo>
                  <a:lnTo>
                    <a:pt x="312" y="107"/>
                  </a:lnTo>
                  <a:lnTo>
                    <a:pt x="308" y="109"/>
                  </a:lnTo>
                  <a:lnTo>
                    <a:pt x="301" y="109"/>
                  </a:lnTo>
                  <a:lnTo>
                    <a:pt x="293" y="104"/>
                  </a:lnTo>
                  <a:lnTo>
                    <a:pt x="291" y="100"/>
                  </a:lnTo>
                  <a:lnTo>
                    <a:pt x="289" y="97"/>
                  </a:lnTo>
                  <a:lnTo>
                    <a:pt x="289" y="95"/>
                  </a:lnTo>
                  <a:lnTo>
                    <a:pt x="289" y="90"/>
                  </a:lnTo>
                  <a:lnTo>
                    <a:pt x="293" y="81"/>
                  </a:lnTo>
                  <a:lnTo>
                    <a:pt x="296" y="78"/>
                  </a:lnTo>
                  <a:lnTo>
                    <a:pt x="298" y="76"/>
                  </a:lnTo>
                  <a:lnTo>
                    <a:pt x="305" y="78"/>
                  </a:lnTo>
                  <a:lnTo>
                    <a:pt x="308" y="81"/>
                  </a:lnTo>
                  <a:lnTo>
                    <a:pt x="310" y="83"/>
                  </a:lnTo>
                  <a:lnTo>
                    <a:pt x="310" y="76"/>
                  </a:lnTo>
                  <a:lnTo>
                    <a:pt x="310" y="71"/>
                  </a:lnTo>
                  <a:lnTo>
                    <a:pt x="312" y="64"/>
                  </a:lnTo>
                  <a:lnTo>
                    <a:pt x="312" y="48"/>
                  </a:lnTo>
                  <a:lnTo>
                    <a:pt x="312" y="43"/>
                  </a:lnTo>
                  <a:lnTo>
                    <a:pt x="310" y="41"/>
                  </a:lnTo>
                  <a:lnTo>
                    <a:pt x="310" y="36"/>
                  </a:lnTo>
                  <a:lnTo>
                    <a:pt x="310" y="36"/>
                  </a:lnTo>
                  <a:lnTo>
                    <a:pt x="310" y="26"/>
                  </a:lnTo>
                  <a:lnTo>
                    <a:pt x="308" y="19"/>
                  </a:lnTo>
                  <a:lnTo>
                    <a:pt x="308" y="14"/>
                  </a:lnTo>
                  <a:lnTo>
                    <a:pt x="305" y="10"/>
                  </a:lnTo>
                  <a:lnTo>
                    <a:pt x="301" y="5"/>
                  </a:lnTo>
                  <a:lnTo>
                    <a:pt x="296" y="5"/>
                  </a:lnTo>
                  <a:lnTo>
                    <a:pt x="289" y="5"/>
                  </a:lnTo>
                  <a:lnTo>
                    <a:pt x="286" y="7"/>
                  </a:lnTo>
                  <a:lnTo>
                    <a:pt x="284" y="5"/>
                  </a:lnTo>
                  <a:lnTo>
                    <a:pt x="282" y="3"/>
                  </a:lnTo>
                  <a:lnTo>
                    <a:pt x="277" y="3"/>
                  </a:lnTo>
                  <a:lnTo>
                    <a:pt x="277" y="0"/>
                  </a:lnTo>
                  <a:lnTo>
                    <a:pt x="272" y="0"/>
                  </a:lnTo>
                  <a:lnTo>
                    <a:pt x="265" y="0"/>
                  </a:lnTo>
                  <a:lnTo>
                    <a:pt x="263" y="0"/>
                  </a:lnTo>
                  <a:lnTo>
                    <a:pt x="260" y="3"/>
                  </a:lnTo>
                  <a:lnTo>
                    <a:pt x="256" y="3"/>
                  </a:lnTo>
                  <a:lnTo>
                    <a:pt x="256" y="5"/>
                  </a:lnTo>
                  <a:lnTo>
                    <a:pt x="256" y="7"/>
                  </a:lnTo>
                  <a:lnTo>
                    <a:pt x="253" y="10"/>
                  </a:lnTo>
                  <a:lnTo>
                    <a:pt x="251" y="10"/>
                  </a:lnTo>
                  <a:lnTo>
                    <a:pt x="249" y="12"/>
                  </a:lnTo>
                  <a:lnTo>
                    <a:pt x="244" y="14"/>
                  </a:lnTo>
                  <a:lnTo>
                    <a:pt x="244" y="14"/>
                  </a:lnTo>
                  <a:lnTo>
                    <a:pt x="241" y="12"/>
                  </a:lnTo>
                  <a:lnTo>
                    <a:pt x="237" y="14"/>
                  </a:lnTo>
                  <a:lnTo>
                    <a:pt x="232" y="17"/>
                  </a:lnTo>
                  <a:lnTo>
                    <a:pt x="232" y="19"/>
                  </a:lnTo>
                  <a:lnTo>
                    <a:pt x="230" y="22"/>
                  </a:lnTo>
                  <a:lnTo>
                    <a:pt x="227" y="22"/>
                  </a:lnTo>
                  <a:lnTo>
                    <a:pt x="225" y="24"/>
                  </a:lnTo>
                  <a:lnTo>
                    <a:pt x="223" y="26"/>
                  </a:lnTo>
                  <a:lnTo>
                    <a:pt x="220" y="26"/>
                  </a:lnTo>
                  <a:lnTo>
                    <a:pt x="218" y="29"/>
                  </a:lnTo>
                  <a:lnTo>
                    <a:pt x="213" y="36"/>
                  </a:lnTo>
                  <a:lnTo>
                    <a:pt x="213" y="41"/>
                  </a:lnTo>
                  <a:lnTo>
                    <a:pt x="213" y="41"/>
                  </a:lnTo>
                  <a:lnTo>
                    <a:pt x="213" y="45"/>
                  </a:lnTo>
                  <a:lnTo>
                    <a:pt x="211" y="45"/>
                  </a:lnTo>
                  <a:lnTo>
                    <a:pt x="208" y="48"/>
                  </a:lnTo>
                  <a:lnTo>
                    <a:pt x="206" y="48"/>
                  </a:lnTo>
                  <a:lnTo>
                    <a:pt x="204" y="50"/>
                  </a:lnTo>
                  <a:lnTo>
                    <a:pt x="204" y="52"/>
                  </a:lnTo>
                  <a:lnTo>
                    <a:pt x="201" y="52"/>
                  </a:lnTo>
                  <a:lnTo>
                    <a:pt x="201" y="55"/>
                  </a:lnTo>
                  <a:lnTo>
                    <a:pt x="197" y="55"/>
                  </a:lnTo>
                  <a:lnTo>
                    <a:pt x="194" y="57"/>
                  </a:lnTo>
                  <a:lnTo>
                    <a:pt x="192" y="59"/>
                  </a:lnTo>
                  <a:lnTo>
                    <a:pt x="189" y="62"/>
                  </a:lnTo>
                  <a:lnTo>
                    <a:pt x="189" y="67"/>
                  </a:lnTo>
                  <a:lnTo>
                    <a:pt x="187" y="69"/>
                  </a:lnTo>
                  <a:lnTo>
                    <a:pt x="187" y="71"/>
                  </a:lnTo>
                  <a:lnTo>
                    <a:pt x="187" y="76"/>
                  </a:lnTo>
                  <a:lnTo>
                    <a:pt x="187" y="76"/>
                  </a:lnTo>
                  <a:lnTo>
                    <a:pt x="182" y="81"/>
                  </a:lnTo>
                  <a:lnTo>
                    <a:pt x="180" y="78"/>
                  </a:lnTo>
                  <a:lnTo>
                    <a:pt x="178" y="76"/>
                  </a:lnTo>
                  <a:lnTo>
                    <a:pt x="175" y="76"/>
                  </a:lnTo>
                  <a:lnTo>
                    <a:pt x="171" y="76"/>
                  </a:lnTo>
                  <a:lnTo>
                    <a:pt x="166" y="78"/>
                  </a:lnTo>
                  <a:lnTo>
                    <a:pt x="163" y="76"/>
                  </a:lnTo>
                  <a:lnTo>
                    <a:pt x="159" y="78"/>
                  </a:lnTo>
                  <a:lnTo>
                    <a:pt x="152" y="74"/>
                  </a:lnTo>
                  <a:lnTo>
                    <a:pt x="149" y="74"/>
                  </a:lnTo>
                  <a:lnTo>
                    <a:pt x="147" y="71"/>
                  </a:lnTo>
                  <a:lnTo>
                    <a:pt x="140" y="69"/>
                  </a:lnTo>
                  <a:lnTo>
                    <a:pt x="135" y="71"/>
                  </a:lnTo>
                  <a:lnTo>
                    <a:pt x="130" y="76"/>
                  </a:lnTo>
                  <a:lnTo>
                    <a:pt x="128" y="83"/>
                  </a:lnTo>
                  <a:lnTo>
                    <a:pt x="123" y="88"/>
                  </a:lnTo>
                  <a:lnTo>
                    <a:pt x="116" y="90"/>
                  </a:lnTo>
                  <a:lnTo>
                    <a:pt x="116" y="93"/>
                  </a:lnTo>
                  <a:lnTo>
                    <a:pt x="111" y="95"/>
                  </a:lnTo>
                  <a:lnTo>
                    <a:pt x="107" y="97"/>
                  </a:lnTo>
                  <a:lnTo>
                    <a:pt x="104" y="97"/>
                  </a:lnTo>
                  <a:lnTo>
                    <a:pt x="100" y="97"/>
                  </a:lnTo>
                  <a:lnTo>
                    <a:pt x="95" y="100"/>
                  </a:lnTo>
                  <a:lnTo>
                    <a:pt x="90" y="97"/>
                  </a:lnTo>
                  <a:lnTo>
                    <a:pt x="85" y="100"/>
                  </a:lnTo>
                  <a:lnTo>
                    <a:pt x="85" y="95"/>
                  </a:lnTo>
                  <a:lnTo>
                    <a:pt x="88" y="88"/>
                  </a:lnTo>
                  <a:lnTo>
                    <a:pt x="88" y="83"/>
                  </a:lnTo>
                  <a:lnTo>
                    <a:pt x="83" y="71"/>
                  </a:lnTo>
                  <a:lnTo>
                    <a:pt x="81" y="67"/>
                  </a:lnTo>
                  <a:lnTo>
                    <a:pt x="74" y="62"/>
                  </a:lnTo>
                  <a:lnTo>
                    <a:pt x="71" y="135"/>
                  </a:lnTo>
                  <a:lnTo>
                    <a:pt x="69" y="135"/>
                  </a:lnTo>
                  <a:lnTo>
                    <a:pt x="64" y="135"/>
                  </a:lnTo>
                  <a:lnTo>
                    <a:pt x="57" y="138"/>
                  </a:lnTo>
                  <a:lnTo>
                    <a:pt x="55" y="140"/>
                  </a:lnTo>
                  <a:lnTo>
                    <a:pt x="52" y="142"/>
                  </a:lnTo>
                  <a:lnTo>
                    <a:pt x="52" y="145"/>
                  </a:lnTo>
                  <a:lnTo>
                    <a:pt x="52" y="147"/>
                  </a:lnTo>
                  <a:lnTo>
                    <a:pt x="50" y="147"/>
                  </a:lnTo>
                  <a:lnTo>
                    <a:pt x="45" y="147"/>
                  </a:lnTo>
                  <a:lnTo>
                    <a:pt x="45" y="145"/>
                  </a:lnTo>
                  <a:lnTo>
                    <a:pt x="40" y="145"/>
                  </a:lnTo>
                  <a:lnTo>
                    <a:pt x="40" y="147"/>
                  </a:lnTo>
                  <a:lnTo>
                    <a:pt x="36" y="145"/>
                  </a:lnTo>
                  <a:lnTo>
                    <a:pt x="33" y="145"/>
                  </a:lnTo>
                  <a:lnTo>
                    <a:pt x="31" y="145"/>
                  </a:lnTo>
                  <a:lnTo>
                    <a:pt x="26" y="142"/>
                  </a:lnTo>
                  <a:lnTo>
                    <a:pt x="19" y="142"/>
                  </a:lnTo>
                  <a:lnTo>
                    <a:pt x="17" y="135"/>
                  </a:lnTo>
                  <a:lnTo>
                    <a:pt x="19" y="130"/>
                  </a:lnTo>
                  <a:lnTo>
                    <a:pt x="14" y="130"/>
                  </a:lnTo>
                  <a:lnTo>
                    <a:pt x="12" y="128"/>
                  </a:lnTo>
                  <a:lnTo>
                    <a:pt x="7" y="128"/>
                  </a:lnTo>
                  <a:lnTo>
                    <a:pt x="5" y="133"/>
                  </a:lnTo>
                  <a:lnTo>
                    <a:pt x="7" y="133"/>
                  </a:lnTo>
                  <a:lnTo>
                    <a:pt x="7" y="135"/>
                  </a:lnTo>
                  <a:lnTo>
                    <a:pt x="3" y="138"/>
                  </a:lnTo>
                  <a:lnTo>
                    <a:pt x="0" y="140"/>
                  </a:lnTo>
                  <a:lnTo>
                    <a:pt x="0" y="140"/>
                  </a:lnTo>
                  <a:lnTo>
                    <a:pt x="0" y="145"/>
                  </a:lnTo>
                  <a:lnTo>
                    <a:pt x="7" y="149"/>
                  </a:lnTo>
                  <a:lnTo>
                    <a:pt x="12" y="164"/>
                  </a:lnTo>
                  <a:lnTo>
                    <a:pt x="12" y="168"/>
                  </a:lnTo>
                  <a:lnTo>
                    <a:pt x="14" y="180"/>
                  </a:lnTo>
                  <a:lnTo>
                    <a:pt x="19" y="192"/>
                  </a:lnTo>
                  <a:lnTo>
                    <a:pt x="24" y="199"/>
                  </a:lnTo>
                  <a:lnTo>
                    <a:pt x="24" y="204"/>
                  </a:lnTo>
                  <a:lnTo>
                    <a:pt x="29" y="213"/>
                  </a:lnTo>
                  <a:lnTo>
                    <a:pt x="29" y="216"/>
                  </a:lnTo>
                  <a:lnTo>
                    <a:pt x="31" y="223"/>
                  </a:lnTo>
                  <a:lnTo>
                    <a:pt x="31" y="230"/>
                  </a:lnTo>
                  <a:lnTo>
                    <a:pt x="29" y="232"/>
                  </a:lnTo>
                  <a:lnTo>
                    <a:pt x="26" y="232"/>
                  </a:lnTo>
                  <a:lnTo>
                    <a:pt x="24" y="230"/>
                  </a:lnTo>
                  <a:lnTo>
                    <a:pt x="22" y="232"/>
                  </a:lnTo>
                  <a:lnTo>
                    <a:pt x="22" y="237"/>
                  </a:lnTo>
                  <a:lnTo>
                    <a:pt x="26" y="242"/>
                  </a:lnTo>
                  <a:lnTo>
                    <a:pt x="29" y="246"/>
                  </a:lnTo>
                  <a:lnTo>
                    <a:pt x="33" y="251"/>
                  </a:lnTo>
                  <a:lnTo>
                    <a:pt x="29" y="256"/>
                  </a:lnTo>
                  <a:lnTo>
                    <a:pt x="31" y="261"/>
                  </a:lnTo>
                  <a:lnTo>
                    <a:pt x="29" y="265"/>
                  </a:lnTo>
                  <a:lnTo>
                    <a:pt x="29" y="270"/>
                  </a:lnTo>
                  <a:lnTo>
                    <a:pt x="31" y="270"/>
                  </a:lnTo>
                  <a:lnTo>
                    <a:pt x="31" y="268"/>
                  </a:lnTo>
                  <a:lnTo>
                    <a:pt x="36" y="265"/>
                  </a:lnTo>
                  <a:lnTo>
                    <a:pt x="40" y="265"/>
                  </a:lnTo>
                  <a:lnTo>
                    <a:pt x="40" y="270"/>
                  </a:lnTo>
                  <a:lnTo>
                    <a:pt x="38" y="270"/>
                  </a:lnTo>
                  <a:lnTo>
                    <a:pt x="40" y="272"/>
                  </a:lnTo>
                  <a:lnTo>
                    <a:pt x="43" y="270"/>
                  </a:lnTo>
                  <a:lnTo>
                    <a:pt x="48" y="272"/>
                  </a:lnTo>
                  <a:lnTo>
                    <a:pt x="48" y="277"/>
                  </a:lnTo>
                  <a:lnTo>
                    <a:pt x="50" y="275"/>
                  </a:lnTo>
                  <a:lnTo>
                    <a:pt x="59" y="280"/>
                  </a:lnTo>
                  <a:lnTo>
                    <a:pt x="62" y="280"/>
                  </a:lnTo>
                  <a:lnTo>
                    <a:pt x="64" y="280"/>
                  </a:lnTo>
                  <a:lnTo>
                    <a:pt x="66" y="277"/>
                  </a:lnTo>
                  <a:lnTo>
                    <a:pt x="69" y="277"/>
                  </a:lnTo>
                  <a:lnTo>
                    <a:pt x="74" y="272"/>
                  </a:lnTo>
                  <a:lnTo>
                    <a:pt x="78" y="272"/>
                  </a:lnTo>
                  <a:lnTo>
                    <a:pt x="81" y="272"/>
                  </a:lnTo>
                  <a:lnTo>
                    <a:pt x="85" y="272"/>
                  </a:lnTo>
                  <a:lnTo>
                    <a:pt x="90" y="272"/>
                  </a:lnTo>
                  <a:lnTo>
                    <a:pt x="92" y="272"/>
                  </a:lnTo>
                  <a:lnTo>
                    <a:pt x="100" y="272"/>
                  </a:lnTo>
                  <a:lnTo>
                    <a:pt x="100" y="270"/>
                  </a:lnTo>
                  <a:lnTo>
                    <a:pt x="102" y="268"/>
                  </a:lnTo>
                  <a:lnTo>
                    <a:pt x="104" y="268"/>
                  </a:lnTo>
                  <a:lnTo>
                    <a:pt x="107" y="268"/>
                  </a:lnTo>
                  <a:lnTo>
                    <a:pt x="107" y="265"/>
                  </a:lnTo>
                  <a:lnTo>
                    <a:pt x="111" y="263"/>
                  </a:lnTo>
                  <a:lnTo>
                    <a:pt x="121" y="263"/>
                  </a:lnTo>
                  <a:lnTo>
                    <a:pt x="126" y="265"/>
                  </a:lnTo>
                  <a:lnTo>
                    <a:pt x="130" y="265"/>
                  </a:lnTo>
                  <a:lnTo>
                    <a:pt x="130" y="263"/>
                  </a:lnTo>
                  <a:lnTo>
                    <a:pt x="135" y="263"/>
                  </a:lnTo>
                  <a:lnTo>
                    <a:pt x="145" y="265"/>
                  </a:lnTo>
                  <a:lnTo>
                    <a:pt x="147" y="268"/>
                  </a:lnTo>
                  <a:lnTo>
                    <a:pt x="159" y="270"/>
                  </a:lnTo>
                  <a:lnTo>
                    <a:pt x="159" y="268"/>
                  </a:lnTo>
                  <a:lnTo>
                    <a:pt x="159" y="265"/>
                  </a:lnTo>
                  <a:lnTo>
                    <a:pt x="161" y="263"/>
                  </a:lnTo>
                  <a:lnTo>
                    <a:pt x="163" y="263"/>
                  </a:lnTo>
                  <a:lnTo>
                    <a:pt x="168" y="265"/>
                  </a:lnTo>
                  <a:lnTo>
                    <a:pt x="175" y="265"/>
                  </a:lnTo>
                  <a:lnTo>
                    <a:pt x="175" y="263"/>
                  </a:lnTo>
                  <a:lnTo>
                    <a:pt x="173" y="261"/>
                  </a:lnTo>
                  <a:lnTo>
                    <a:pt x="175" y="258"/>
                  </a:lnTo>
                  <a:lnTo>
                    <a:pt x="180" y="256"/>
                  </a:lnTo>
                  <a:lnTo>
                    <a:pt x="187" y="256"/>
                  </a:lnTo>
                  <a:lnTo>
                    <a:pt x="187" y="258"/>
                  </a:lnTo>
                  <a:lnTo>
                    <a:pt x="192" y="256"/>
                  </a:lnTo>
                  <a:lnTo>
                    <a:pt x="197" y="254"/>
                  </a:lnTo>
                  <a:lnTo>
                    <a:pt x="206" y="251"/>
                  </a:lnTo>
                  <a:lnTo>
                    <a:pt x="206" y="251"/>
                  </a:lnTo>
                  <a:lnTo>
                    <a:pt x="211" y="249"/>
                  </a:lnTo>
                  <a:lnTo>
                    <a:pt x="213" y="246"/>
                  </a:lnTo>
                  <a:lnTo>
                    <a:pt x="227" y="237"/>
                  </a:lnTo>
                  <a:lnTo>
                    <a:pt x="230" y="232"/>
                  </a:lnTo>
                  <a:lnTo>
                    <a:pt x="230" y="232"/>
                  </a:lnTo>
                  <a:lnTo>
                    <a:pt x="232" y="232"/>
                  </a:lnTo>
                  <a:lnTo>
                    <a:pt x="253" y="211"/>
                  </a:lnTo>
                  <a:lnTo>
                    <a:pt x="256" y="209"/>
                  </a:lnTo>
                  <a:lnTo>
                    <a:pt x="258" y="209"/>
                  </a:lnTo>
                  <a:lnTo>
                    <a:pt x="260" y="204"/>
                  </a:lnTo>
                  <a:lnTo>
                    <a:pt x="265" y="204"/>
                  </a:lnTo>
                  <a:lnTo>
                    <a:pt x="265" y="197"/>
                  </a:lnTo>
                  <a:lnTo>
                    <a:pt x="272" y="192"/>
                  </a:lnTo>
                  <a:lnTo>
                    <a:pt x="279" y="178"/>
                  </a:lnTo>
                  <a:lnTo>
                    <a:pt x="284" y="171"/>
                  </a:lnTo>
                  <a:lnTo>
                    <a:pt x="286" y="171"/>
                  </a:lnTo>
                  <a:lnTo>
                    <a:pt x="289" y="166"/>
                  </a:lnTo>
                  <a:lnTo>
                    <a:pt x="289" y="164"/>
                  </a:lnTo>
                  <a:lnTo>
                    <a:pt x="293" y="161"/>
                  </a:lnTo>
                  <a:lnTo>
                    <a:pt x="296" y="154"/>
                  </a:lnTo>
                  <a:lnTo>
                    <a:pt x="301" y="152"/>
                  </a:lnTo>
                  <a:lnTo>
                    <a:pt x="303" y="149"/>
                  </a:lnTo>
                  <a:lnTo>
                    <a:pt x="308" y="147"/>
                  </a:lnTo>
                  <a:lnTo>
                    <a:pt x="308" y="147"/>
                  </a:lnTo>
                  <a:lnTo>
                    <a:pt x="310" y="147"/>
                  </a:lnTo>
                  <a:lnTo>
                    <a:pt x="315" y="140"/>
                  </a:lnTo>
                  <a:lnTo>
                    <a:pt x="317" y="135"/>
                  </a:lnTo>
                  <a:lnTo>
                    <a:pt x="320" y="133"/>
                  </a:lnTo>
                  <a:lnTo>
                    <a:pt x="322" y="123"/>
                  </a:lnTo>
                  <a:lnTo>
                    <a:pt x="324" y="119"/>
                  </a:lnTo>
                  <a:lnTo>
                    <a:pt x="324" y="112"/>
                  </a:lnTo>
                  <a:lnTo>
                    <a:pt x="327" y="104"/>
                  </a:lnTo>
                  <a:lnTo>
                    <a:pt x="327" y="104"/>
                  </a:lnTo>
                  <a:lnTo>
                    <a:pt x="329" y="102"/>
                  </a:lnTo>
                  <a:lnTo>
                    <a:pt x="329" y="100"/>
                  </a:lnTo>
                  <a:lnTo>
                    <a:pt x="324" y="100"/>
                  </a:lnTo>
                  <a:lnTo>
                    <a:pt x="317" y="97"/>
                  </a:lnTo>
                  <a:close/>
                  <a:moveTo>
                    <a:pt x="253" y="164"/>
                  </a:moveTo>
                  <a:lnTo>
                    <a:pt x="249" y="164"/>
                  </a:lnTo>
                  <a:lnTo>
                    <a:pt x="249" y="166"/>
                  </a:lnTo>
                  <a:lnTo>
                    <a:pt x="251" y="168"/>
                  </a:lnTo>
                  <a:lnTo>
                    <a:pt x="249" y="171"/>
                  </a:lnTo>
                  <a:lnTo>
                    <a:pt x="246" y="173"/>
                  </a:lnTo>
                  <a:lnTo>
                    <a:pt x="244" y="173"/>
                  </a:lnTo>
                  <a:lnTo>
                    <a:pt x="239" y="173"/>
                  </a:lnTo>
                  <a:lnTo>
                    <a:pt x="237" y="175"/>
                  </a:lnTo>
                  <a:lnTo>
                    <a:pt x="234" y="178"/>
                  </a:lnTo>
                  <a:lnTo>
                    <a:pt x="232" y="183"/>
                  </a:lnTo>
                  <a:lnTo>
                    <a:pt x="230" y="183"/>
                  </a:lnTo>
                  <a:lnTo>
                    <a:pt x="230" y="185"/>
                  </a:lnTo>
                  <a:lnTo>
                    <a:pt x="225" y="185"/>
                  </a:lnTo>
                  <a:lnTo>
                    <a:pt x="220" y="185"/>
                  </a:lnTo>
                  <a:lnTo>
                    <a:pt x="220" y="180"/>
                  </a:lnTo>
                  <a:lnTo>
                    <a:pt x="215" y="178"/>
                  </a:lnTo>
                  <a:lnTo>
                    <a:pt x="215" y="175"/>
                  </a:lnTo>
                  <a:lnTo>
                    <a:pt x="213" y="171"/>
                  </a:lnTo>
                  <a:lnTo>
                    <a:pt x="213" y="168"/>
                  </a:lnTo>
                  <a:lnTo>
                    <a:pt x="211" y="166"/>
                  </a:lnTo>
                  <a:lnTo>
                    <a:pt x="208" y="164"/>
                  </a:lnTo>
                  <a:lnTo>
                    <a:pt x="211" y="161"/>
                  </a:lnTo>
                  <a:lnTo>
                    <a:pt x="218" y="156"/>
                  </a:lnTo>
                  <a:lnTo>
                    <a:pt x="218" y="152"/>
                  </a:lnTo>
                  <a:lnTo>
                    <a:pt x="223" y="147"/>
                  </a:lnTo>
                  <a:lnTo>
                    <a:pt x="230" y="147"/>
                  </a:lnTo>
                  <a:lnTo>
                    <a:pt x="232" y="145"/>
                  </a:lnTo>
                  <a:lnTo>
                    <a:pt x="234" y="142"/>
                  </a:lnTo>
                  <a:lnTo>
                    <a:pt x="237" y="142"/>
                  </a:lnTo>
                  <a:lnTo>
                    <a:pt x="239" y="142"/>
                  </a:lnTo>
                  <a:lnTo>
                    <a:pt x="241" y="142"/>
                  </a:lnTo>
                  <a:lnTo>
                    <a:pt x="241" y="142"/>
                  </a:lnTo>
                  <a:lnTo>
                    <a:pt x="244" y="145"/>
                  </a:lnTo>
                  <a:lnTo>
                    <a:pt x="249" y="142"/>
                  </a:lnTo>
                  <a:lnTo>
                    <a:pt x="253" y="147"/>
                  </a:lnTo>
                  <a:lnTo>
                    <a:pt x="256" y="154"/>
                  </a:lnTo>
                  <a:lnTo>
                    <a:pt x="256" y="159"/>
                  </a:lnTo>
                  <a:lnTo>
                    <a:pt x="253" y="16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94" name="Freeform 998"/>
            <p:cNvSpPr>
              <a:spLocks/>
            </p:cNvSpPr>
            <p:nvPr/>
          </p:nvSpPr>
          <p:spPr bwMode="auto">
            <a:xfrm>
              <a:off x="6398536" y="4955102"/>
              <a:ext cx="39038" cy="34971"/>
            </a:xfrm>
            <a:custGeom>
              <a:avLst/>
              <a:gdLst>
                <a:gd name="T0" fmla="*/ 45 w 48"/>
                <a:gd name="T1" fmla="*/ 5 h 43"/>
                <a:gd name="T2" fmla="*/ 41 w 48"/>
                <a:gd name="T3" fmla="*/ 0 h 43"/>
                <a:gd name="T4" fmla="*/ 36 w 48"/>
                <a:gd name="T5" fmla="*/ 3 h 43"/>
                <a:gd name="T6" fmla="*/ 33 w 48"/>
                <a:gd name="T7" fmla="*/ 0 h 43"/>
                <a:gd name="T8" fmla="*/ 33 w 48"/>
                <a:gd name="T9" fmla="*/ 0 h 43"/>
                <a:gd name="T10" fmla="*/ 31 w 48"/>
                <a:gd name="T11" fmla="*/ 0 h 43"/>
                <a:gd name="T12" fmla="*/ 29 w 48"/>
                <a:gd name="T13" fmla="*/ 0 h 43"/>
                <a:gd name="T14" fmla="*/ 26 w 48"/>
                <a:gd name="T15" fmla="*/ 0 h 43"/>
                <a:gd name="T16" fmla="*/ 24 w 48"/>
                <a:gd name="T17" fmla="*/ 3 h 43"/>
                <a:gd name="T18" fmla="*/ 22 w 48"/>
                <a:gd name="T19" fmla="*/ 5 h 43"/>
                <a:gd name="T20" fmla="*/ 15 w 48"/>
                <a:gd name="T21" fmla="*/ 5 h 43"/>
                <a:gd name="T22" fmla="*/ 10 w 48"/>
                <a:gd name="T23" fmla="*/ 10 h 43"/>
                <a:gd name="T24" fmla="*/ 10 w 48"/>
                <a:gd name="T25" fmla="*/ 14 h 43"/>
                <a:gd name="T26" fmla="*/ 3 w 48"/>
                <a:gd name="T27" fmla="*/ 19 h 43"/>
                <a:gd name="T28" fmla="*/ 0 w 48"/>
                <a:gd name="T29" fmla="*/ 22 h 43"/>
                <a:gd name="T30" fmla="*/ 3 w 48"/>
                <a:gd name="T31" fmla="*/ 24 h 43"/>
                <a:gd name="T32" fmla="*/ 5 w 48"/>
                <a:gd name="T33" fmla="*/ 26 h 43"/>
                <a:gd name="T34" fmla="*/ 5 w 48"/>
                <a:gd name="T35" fmla="*/ 29 h 43"/>
                <a:gd name="T36" fmla="*/ 7 w 48"/>
                <a:gd name="T37" fmla="*/ 33 h 43"/>
                <a:gd name="T38" fmla="*/ 7 w 48"/>
                <a:gd name="T39" fmla="*/ 36 h 43"/>
                <a:gd name="T40" fmla="*/ 12 w 48"/>
                <a:gd name="T41" fmla="*/ 38 h 43"/>
                <a:gd name="T42" fmla="*/ 12 w 48"/>
                <a:gd name="T43" fmla="*/ 43 h 43"/>
                <a:gd name="T44" fmla="*/ 17 w 48"/>
                <a:gd name="T45" fmla="*/ 43 h 43"/>
                <a:gd name="T46" fmla="*/ 22 w 48"/>
                <a:gd name="T47" fmla="*/ 43 h 43"/>
                <a:gd name="T48" fmla="*/ 22 w 48"/>
                <a:gd name="T49" fmla="*/ 41 h 43"/>
                <a:gd name="T50" fmla="*/ 24 w 48"/>
                <a:gd name="T51" fmla="*/ 41 h 43"/>
                <a:gd name="T52" fmla="*/ 26 w 48"/>
                <a:gd name="T53" fmla="*/ 36 h 43"/>
                <a:gd name="T54" fmla="*/ 29 w 48"/>
                <a:gd name="T55" fmla="*/ 33 h 43"/>
                <a:gd name="T56" fmla="*/ 31 w 48"/>
                <a:gd name="T57" fmla="*/ 31 h 43"/>
                <a:gd name="T58" fmla="*/ 36 w 48"/>
                <a:gd name="T59" fmla="*/ 31 h 43"/>
                <a:gd name="T60" fmla="*/ 38 w 48"/>
                <a:gd name="T61" fmla="*/ 31 h 43"/>
                <a:gd name="T62" fmla="*/ 41 w 48"/>
                <a:gd name="T63" fmla="*/ 29 h 43"/>
                <a:gd name="T64" fmla="*/ 43 w 48"/>
                <a:gd name="T65" fmla="*/ 26 h 43"/>
                <a:gd name="T66" fmla="*/ 41 w 48"/>
                <a:gd name="T67" fmla="*/ 24 h 43"/>
                <a:gd name="T68" fmla="*/ 41 w 48"/>
                <a:gd name="T69" fmla="*/ 22 h 43"/>
                <a:gd name="T70" fmla="*/ 45 w 48"/>
                <a:gd name="T71" fmla="*/ 22 h 43"/>
                <a:gd name="T72" fmla="*/ 48 w 48"/>
                <a:gd name="T73" fmla="*/ 17 h 43"/>
                <a:gd name="T74" fmla="*/ 48 w 48"/>
                <a:gd name="T75" fmla="*/ 12 h 43"/>
                <a:gd name="T76" fmla="*/ 45 w 48"/>
                <a:gd name="T77"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 h="43">
                  <a:moveTo>
                    <a:pt x="45" y="5"/>
                  </a:moveTo>
                  <a:lnTo>
                    <a:pt x="41" y="0"/>
                  </a:lnTo>
                  <a:lnTo>
                    <a:pt x="36" y="3"/>
                  </a:lnTo>
                  <a:lnTo>
                    <a:pt x="33" y="0"/>
                  </a:lnTo>
                  <a:lnTo>
                    <a:pt x="33" y="0"/>
                  </a:lnTo>
                  <a:lnTo>
                    <a:pt x="31" y="0"/>
                  </a:lnTo>
                  <a:lnTo>
                    <a:pt x="29" y="0"/>
                  </a:lnTo>
                  <a:lnTo>
                    <a:pt x="26" y="0"/>
                  </a:lnTo>
                  <a:lnTo>
                    <a:pt x="24" y="3"/>
                  </a:lnTo>
                  <a:lnTo>
                    <a:pt x="22" y="5"/>
                  </a:lnTo>
                  <a:lnTo>
                    <a:pt x="15" y="5"/>
                  </a:lnTo>
                  <a:lnTo>
                    <a:pt x="10" y="10"/>
                  </a:lnTo>
                  <a:lnTo>
                    <a:pt x="10" y="14"/>
                  </a:lnTo>
                  <a:lnTo>
                    <a:pt x="3" y="19"/>
                  </a:lnTo>
                  <a:lnTo>
                    <a:pt x="0" y="22"/>
                  </a:lnTo>
                  <a:lnTo>
                    <a:pt x="3" y="24"/>
                  </a:lnTo>
                  <a:lnTo>
                    <a:pt x="5" y="26"/>
                  </a:lnTo>
                  <a:lnTo>
                    <a:pt x="5" y="29"/>
                  </a:lnTo>
                  <a:lnTo>
                    <a:pt x="7" y="33"/>
                  </a:lnTo>
                  <a:lnTo>
                    <a:pt x="7" y="36"/>
                  </a:lnTo>
                  <a:lnTo>
                    <a:pt x="12" y="38"/>
                  </a:lnTo>
                  <a:lnTo>
                    <a:pt x="12" y="43"/>
                  </a:lnTo>
                  <a:lnTo>
                    <a:pt x="17" y="43"/>
                  </a:lnTo>
                  <a:lnTo>
                    <a:pt x="22" y="43"/>
                  </a:lnTo>
                  <a:lnTo>
                    <a:pt x="22" y="41"/>
                  </a:lnTo>
                  <a:lnTo>
                    <a:pt x="24" y="41"/>
                  </a:lnTo>
                  <a:lnTo>
                    <a:pt x="26" y="36"/>
                  </a:lnTo>
                  <a:lnTo>
                    <a:pt x="29" y="33"/>
                  </a:lnTo>
                  <a:lnTo>
                    <a:pt x="31" y="31"/>
                  </a:lnTo>
                  <a:lnTo>
                    <a:pt x="36" y="31"/>
                  </a:lnTo>
                  <a:lnTo>
                    <a:pt x="38" y="31"/>
                  </a:lnTo>
                  <a:lnTo>
                    <a:pt x="41" y="29"/>
                  </a:lnTo>
                  <a:lnTo>
                    <a:pt x="43" y="26"/>
                  </a:lnTo>
                  <a:lnTo>
                    <a:pt x="41" y="24"/>
                  </a:lnTo>
                  <a:lnTo>
                    <a:pt x="41" y="22"/>
                  </a:lnTo>
                  <a:lnTo>
                    <a:pt x="45" y="22"/>
                  </a:lnTo>
                  <a:lnTo>
                    <a:pt x="48" y="17"/>
                  </a:lnTo>
                  <a:lnTo>
                    <a:pt x="48" y="12"/>
                  </a:lnTo>
                  <a:lnTo>
                    <a:pt x="4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95" name="Freeform 999"/>
            <p:cNvSpPr>
              <a:spLocks/>
            </p:cNvSpPr>
            <p:nvPr/>
          </p:nvSpPr>
          <p:spPr bwMode="auto">
            <a:xfrm>
              <a:off x="8231655" y="4745277"/>
              <a:ext cx="4066" cy="4066"/>
            </a:xfrm>
            <a:custGeom>
              <a:avLst/>
              <a:gdLst>
                <a:gd name="T0" fmla="*/ 5 w 5"/>
                <a:gd name="T1" fmla="*/ 3 h 5"/>
                <a:gd name="T2" fmla="*/ 2 w 5"/>
                <a:gd name="T3" fmla="*/ 0 h 5"/>
                <a:gd name="T4" fmla="*/ 0 w 5"/>
                <a:gd name="T5" fmla="*/ 3 h 5"/>
                <a:gd name="T6" fmla="*/ 2 w 5"/>
                <a:gd name="T7" fmla="*/ 5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lnTo>
                    <a:pt x="2" y="0"/>
                  </a:lnTo>
                  <a:lnTo>
                    <a:pt x="0" y="3"/>
                  </a:lnTo>
                  <a:lnTo>
                    <a:pt x="2" y="5"/>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96" name="Freeform 1000"/>
            <p:cNvSpPr>
              <a:spLocks/>
            </p:cNvSpPr>
            <p:nvPr/>
          </p:nvSpPr>
          <p:spPr bwMode="auto">
            <a:xfrm>
              <a:off x="8474010" y="4984381"/>
              <a:ext cx="1626" cy="5693"/>
            </a:xfrm>
            <a:custGeom>
              <a:avLst/>
              <a:gdLst>
                <a:gd name="T0" fmla="*/ 0 w 2"/>
                <a:gd name="T1" fmla="*/ 7 h 7"/>
                <a:gd name="T2" fmla="*/ 2 w 2"/>
                <a:gd name="T3" fmla="*/ 5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5"/>
                  </a:lnTo>
                  <a:lnTo>
                    <a:pt x="0" y="0"/>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97" name="Freeform 1001"/>
            <p:cNvSpPr>
              <a:spLocks/>
            </p:cNvSpPr>
            <p:nvPr/>
          </p:nvSpPr>
          <p:spPr bwMode="auto">
            <a:xfrm>
              <a:off x="8223522" y="4711120"/>
              <a:ext cx="9760" cy="9760"/>
            </a:xfrm>
            <a:custGeom>
              <a:avLst/>
              <a:gdLst>
                <a:gd name="T0" fmla="*/ 3 w 12"/>
                <a:gd name="T1" fmla="*/ 12 h 12"/>
                <a:gd name="T2" fmla="*/ 5 w 12"/>
                <a:gd name="T3" fmla="*/ 9 h 12"/>
                <a:gd name="T4" fmla="*/ 12 w 12"/>
                <a:gd name="T5" fmla="*/ 12 h 12"/>
                <a:gd name="T6" fmla="*/ 12 w 12"/>
                <a:gd name="T7" fmla="*/ 7 h 12"/>
                <a:gd name="T8" fmla="*/ 12 w 12"/>
                <a:gd name="T9" fmla="*/ 7 h 12"/>
                <a:gd name="T10" fmla="*/ 10 w 12"/>
                <a:gd name="T11" fmla="*/ 7 h 12"/>
                <a:gd name="T12" fmla="*/ 8 w 12"/>
                <a:gd name="T13" fmla="*/ 7 h 12"/>
                <a:gd name="T14" fmla="*/ 12 w 12"/>
                <a:gd name="T15" fmla="*/ 4 h 12"/>
                <a:gd name="T16" fmla="*/ 12 w 12"/>
                <a:gd name="T17" fmla="*/ 2 h 12"/>
                <a:gd name="T18" fmla="*/ 8 w 12"/>
                <a:gd name="T19" fmla="*/ 4 h 12"/>
                <a:gd name="T20" fmla="*/ 8 w 12"/>
                <a:gd name="T21" fmla="*/ 0 h 12"/>
                <a:gd name="T22" fmla="*/ 5 w 12"/>
                <a:gd name="T23" fmla="*/ 2 h 12"/>
                <a:gd name="T24" fmla="*/ 5 w 12"/>
                <a:gd name="T25" fmla="*/ 2 h 12"/>
                <a:gd name="T26" fmla="*/ 3 w 12"/>
                <a:gd name="T27" fmla="*/ 2 h 12"/>
                <a:gd name="T28" fmla="*/ 3 w 12"/>
                <a:gd name="T29" fmla="*/ 4 h 12"/>
                <a:gd name="T30" fmla="*/ 3 w 12"/>
                <a:gd name="T31" fmla="*/ 4 h 12"/>
                <a:gd name="T32" fmla="*/ 3 w 12"/>
                <a:gd name="T33" fmla="*/ 9 h 12"/>
                <a:gd name="T34" fmla="*/ 0 w 12"/>
                <a:gd name="T35" fmla="*/ 12 h 12"/>
                <a:gd name="T36" fmla="*/ 3 w 12"/>
                <a:gd name="T3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12">
                  <a:moveTo>
                    <a:pt x="3" y="12"/>
                  </a:moveTo>
                  <a:lnTo>
                    <a:pt x="5" y="9"/>
                  </a:lnTo>
                  <a:lnTo>
                    <a:pt x="12" y="12"/>
                  </a:lnTo>
                  <a:lnTo>
                    <a:pt x="12" y="7"/>
                  </a:lnTo>
                  <a:lnTo>
                    <a:pt x="12" y="7"/>
                  </a:lnTo>
                  <a:lnTo>
                    <a:pt x="10" y="7"/>
                  </a:lnTo>
                  <a:lnTo>
                    <a:pt x="8" y="7"/>
                  </a:lnTo>
                  <a:lnTo>
                    <a:pt x="12" y="4"/>
                  </a:lnTo>
                  <a:lnTo>
                    <a:pt x="12" y="2"/>
                  </a:lnTo>
                  <a:lnTo>
                    <a:pt x="8" y="4"/>
                  </a:lnTo>
                  <a:lnTo>
                    <a:pt x="8" y="0"/>
                  </a:lnTo>
                  <a:lnTo>
                    <a:pt x="5" y="2"/>
                  </a:lnTo>
                  <a:lnTo>
                    <a:pt x="5" y="2"/>
                  </a:lnTo>
                  <a:lnTo>
                    <a:pt x="3" y="2"/>
                  </a:lnTo>
                  <a:lnTo>
                    <a:pt x="3" y="4"/>
                  </a:lnTo>
                  <a:lnTo>
                    <a:pt x="3" y="4"/>
                  </a:lnTo>
                  <a:lnTo>
                    <a:pt x="3" y="9"/>
                  </a:lnTo>
                  <a:lnTo>
                    <a:pt x="0" y="12"/>
                  </a:lnTo>
                  <a:lnTo>
                    <a:pt x="3"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98" name="Freeform 1002"/>
            <p:cNvSpPr>
              <a:spLocks/>
            </p:cNvSpPr>
            <p:nvPr/>
          </p:nvSpPr>
          <p:spPr bwMode="auto">
            <a:xfrm>
              <a:off x="8474010" y="4924198"/>
              <a:ext cx="7320" cy="25212"/>
            </a:xfrm>
            <a:custGeom>
              <a:avLst/>
              <a:gdLst>
                <a:gd name="T0" fmla="*/ 7 w 9"/>
                <a:gd name="T1" fmla="*/ 0 h 31"/>
                <a:gd name="T2" fmla="*/ 5 w 9"/>
                <a:gd name="T3" fmla="*/ 5 h 31"/>
                <a:gd name="T4" fmla="*/ 7 w 9"/>
                <a:gd name="T5" fmla="*/ 8 h 31"/>
                <a:gd name="T6" fmla="*/ 5 w 9"/>
                <a:gd name="T7" fmla="*/ 12 h 31"/>
                <a:gd name="T8" fmla="*/ 0 w 9"/>
                <a:gd name="T9" fmla="*/ 17 h 31"/>
                <a:gd name="T10" fmla="*/ 0 w 9"/>
                <a:gd name="T11" fmla="*/ 19 h 31"/>
                <a:gd name="T12" fmla="*/ 0 w 9"/>
                <a:gd name="T13" fmla="*/ 24 h 31"/>
                <a:gd name="T14" fmla="*/ 2 w 9"/>
                <a:gd name="T15" fmla="*/ 29 h 31"/>
                <a:gd name="T16" fmla="*/ 5 w 9"/>
                <a:gd name="T17" fmla="*/ 31 h 31"/>
                <a:gd name="T18" fmla="*/ 2 w 9"/>
                <a:gd name="T19" fmla="*/ 26 h 31"/>
                <a:gd name="T20" fmla="*/ 2 w 9"/>
                <a:gd name="T21" fmla="*/ 17 h 31"/>
                <a:gd name="T22" fmla="*/ 7 w 9"/>
                <a:gd name="T23" fmla="*/ 12 h 31"/>
                <a:gd name="T24" fmla="*/ 9 w 9"/>
                <a:gd name="T25" fmla="*/ 5 h 31"/>
                <a:gd name="T26" fmla="*/ 7 w 9"/>
                <a:gd name="T27" fmla="*/ 3 h 31"/>
                <a:gd name="T28" fmla="*/ 7 w 9"/>
                <a:gd name="T2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31">
                  <a:moveTo>
                    <a:pt x="7" y="0"/>
                  </a:moveTo>
                  <a:lnTo>
                    <a:pt x="5" y="5"/>
                  </a:lnTo>
                  <a:lnTo>
                    <a:pt x="7" y="8"/>
                  </a:lnTo>
                  <a:lnTo>
                    <a:pt x="5" y="12"/>
                  </a:lnTo>
                  <a:lnTo>
                    <a:pt x="0" y="17"/>
                  </a:lnTo>
                  <a:lnTo>
                    <a:pt x="0" y="19"/>
                  </a:lnTo>
                  <a:lnTo>
                    <a:pt x="0" y="24"/>
                  </a:lnTo>
                  <a:lnTo>
                    <a:pt x="2" y="29"/>
                  </a:lnTo>
                  <a:lnTo>
                    <a:pt x="5" y="31"/>
                  </a:lnTo>
                  <a:lnTo>
                    <a:pt x="2" y="26"/>
                  </a:lnTo>
                  <a:lnTo>
                    <a:pt x="2" y="17"/>
                  </a:lnTo>
                  <a:lnTo>
                    <a:pt x="7" y="12"/>
                  </a:lnTo>
                  <a:lnTo>
                    <a:pt x="9" y="5"/>
                  </a:lnTo>
                  <a:lnTo>
                    <a:pt x="7" y="3"/>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999" name="Freeform 1003"/>
            <p:cNvSpPr>
              <a:spLocks/>
            </p:cNvSpPr>
            <p:nvPr/>
          </p:nvSpPr>
          <p:spPr bwMode="auto">
            <a:xfrm>
              <a:off x="8220269" y="4711120"/>
              <a:ext cx="3253" cy="3253"/>
            </a:xfrm>
            <a:custGeom>
              <a:avLst/>
              <a:gdLst>
                <a:gd name="T0" fmla="*/ 0 w 4"/>
                <a:gd name="T1" fmla="*/ 4 h 4"/>
                <a:gd name="T2" fmla="*/ 2 w 4"/>
                <a:gd name="T3" fmla="*/ 2 h 4"/>
                <a:gd name="T4" fmla="*/ 2 w 4"/>
                <a:gd name="T5" fmla="*/ 4 h 4"/>
                <a:gd name="T6" fmla="*/ 4 w 4"/>
                <a:gd name="T7" fmla="*/ 2 h 4"/>
                <a:gd name="T8" fmla="*/ 2 w 4"/>
                <a:gd name="T9" fmla="*/ 0 h 4"/>
                <a:gd name="T10" fmla="*/ 0 w 4"/>
                <a:gd name="T11" fmla="*/ 2 h 4"/>
                <a:gd name="T12" fmla="*/ 0 w 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0" y="4"/>
                  </a:moveTo>
                  <a:lnTo>
                    <a:pt x="2" y="2"/>
                  </a:lnTo>
                  <a:lnTo>
                    <a:pt x="2" y="4"/>
                  </a:lnTo>
                  <a:lnTo>
                    <a:pt x="4" y="2"/>
                  </a:lnTo>
                  <a:lnTo>
                    <a:pt x="2" y="0"/>
                  </a:lnTo>
                  <a:lnTo>
                    <a:pt x="0" y="2"/>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00" name="Freeform 1004"/>
            <p:cNvSpPr>
              <a:spLocks/>
            </p:cNvSpPr>
            <p:nvPr/>
          </p:nvSpPr>
          <p:spPr bwMode="auto">
            <a:xfrm>
              <a:off x="8269878" y="4772116"/>
              <a:ext cx="4066" cy="2439"/>
            </a:xfrm>
            <a:custGeom>
              <a:avLst/>
              <a:gdLst>
                <a:gd name="T0" fmla="*/ 3 w 5"/>
                <a:gd name="T1" fmla="*/ 3 h 3"/>
                <a:gd name="T2" fmla="*/ 5 w 5"/>
                <a:gd name="T3" fmla="*/ 3 h 3"/>
                <a:gd name="T4" fmla="*/ 3 w 5"/>
                <a:gd name="T5" fmla="*/ 0 h 3"/>
                <a:gd name="T6" fmla="*/ 0 w 5"/>
                <a:gd name="T7" fmla="*/ 0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lnTo>
                    <a:pt x="5" y="3"/>
                  </a:lnTo>
                  <a:lnTo>
                    <a:pt x="3" y="0"/>
                  </a:lnTo>
                  <a:lnTo>
                    <a:pt x="0" y="0"/>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01" name="Freeform 1005"/>
            <p:cNvSpPr>
              <a:spLocks/>
            </p:cNvSpPr>
            <p:nvPr/>
          </p:nvSpPr>
          <p:spPr bwMode="auto">
            <a:xfrm>
              <a:off x="8021831" y="4736332"/>
              <a:ext cx="4066" cy="3253"/>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1" y="2"/>
                    <a:pt x="1" y="2"/>
                    <a:pt x="1" y="2"/>
                  </a:cubicBezTo>
                  <a:cubicBezTo>
                    <a:pt x="2" y="2"/>
                    <a:pt x="2" y="2"/>
                    <a:pt x="2" y="2"/>
                  </a:cubicBezTo>
                  <a:cubicBezTo>
                    <a:pt x="1" y="0"/>
                    <a:pt x="1" y="0"/>
                    <a:pt x="1" y="0"/>
                  </a:cubicBezTo>
                  <a:cubicBezTo>
                    <a:pt x="1" y="0"/>
                    <a:pt x="0" y="1"/>
                    <a:pt x="0" y="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02" name="Freeform 1006"/>
            <p:cNvSpPr>
              <a:spLocks/>
            </p:cNvSpPr>
            <p:nvPr/>
          </p:nvSpPr>
          <p:spPr bwMode="auto">
            <a:xfrm>
              <a:off x="8164154" y="4660698"/>
              <a:ext cx="2440" cy="8133"/>
            </a:xfrm>
            <a:custGeom>
              <a:avLst/>
              <a:gdLst>
                <a:gd name="T0" fmla="*/ 0 w 3"/>
                <a:gd name="T1" fmla="*/ 5 h 10"/>
                <a:gd name="T2" fmla="*/ 0 w 3"/>
                <a:gd name="T3" fmla="*/ 10 h 10"/>
                <a:gd name="T4" fmla="*/ 3 w 3"/>
                <a:gd name="T5" fmla="*/ 5 h 10"/>
                <a:gd name="T6" fmla="*/ 3 w 3"/>
                <a:gd name="T7" fmla="*/ 0 h 10"/>
                <a:gd name="T8" fmla="*/ 0 w 3"/>
                <a:gd name="T9" fmla="*/ 3 h 10"/>
                <a:gd name="T10" fmla="*/ 0 w 3"/>
                <a:gd name="T11" fmla="*/ 5 h 10"/>
              </a:gdLst>
              <a:ahLst/>
              <a:cxnLst>
                <a:cxn ang="0">
                  <a:pos x="T0" y="T1"/>
                </a:cxn>
                <a:cxn ang="0">
                  <a:pos x="T2" y="T3"/>
                </a:cxn>
                <a:cxn ang="0">
                  <a:pos x="T4" y="T5"/>
                </a:cxn>
                <a:cxn ang="0">
                  <a:pos x="T6" y="T7"/>
                </a:cxn>
                <a:cxn ang="0">
                  <a:pos x="T8" y="T9"/>
                </a:cxn>
                <a:cxn ang="0">
                  <a:pos x="T10" y="T11"/>
                </a:cxn>
              </a:cxnLst>
              <a:rect l="0" t="0" r="r" b="b"/>
              <a:pathLst>
                <a:path w="3" h="10">
                  <a:moveTo>
                    <a:pt x="0" y="5"/>
                  </a:moveTo>
                  <a:lnTo>
                    <a:pt x="0" y="10"/>
                  </a:lnTo>
                  <a:lnTo>
                    <a:pt x="3" y="5"/>
                  </a:lnTo>
                  <a:lnTo>
                    <a:pt x="3" y="0"/>
                  </a:lnTo>
                  <a:lnTo>
                    <a:pt x="0" y="3"/>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03" name="Freeform 1007"/>
            <p:cNvSpPr>
              <a:spLocks/>
            </p:cNvSpPr>
            <p:nvPr/>
          </p:nvSpPr>
          <p:spPr bwMode="auto">
            <a:xfrm>
              <a:off x="8035657" y="4722506"/>
              <a:ext cx="1626" cy="1627"/>
            </a:xfrm>
            <a:custGeom>
              <a:avLst/>
              <a:gdLst>
                <a:gd name="T0" fmla="*/ 2 w 2"/>
                <a:gd name="T1" fmla="*/ 2 h 2"/>
                <a:gd name="T2" fmla="*/ 2 w 2"/>
                <a:gd name="T3" fmla="*/ 2 h 2"/>
                <a:gd name="T4" fmla="*/ 0 w 2"/>
                <a:gd name="T5" fmla="*/ 0 h 2"/>
                <a:gd name="T6" fmla="*/ 0 w 2"/>
                <a:gd name="T7" fmla="*/ 2 h 2"/>
                <a:gd name="T8" fmla="*/ 2 w 2"/>
                <a:gd name="T9" fmla="*/ 2 h 2"/>
              </a:gdLst>
              <a:ahLst/>
              <a:cxnLst>
                <a:cxn ang="0">
                  <a:pos x="T0" y="T1"/>
                </a:cxn>
                <a:cxn ang="0">
                  <a:pos x="T2" y="T3"/>
                </a:cxn>
                <a:cxn ang="0">
                  <a:pos x="T4" y="T5"/>
                </a:cxn>
                <a:cxn ang="0">
                  <a:pos x="T6" y="T7"/>
                </a:cxn>
                <a:cxn ang="0">
                  <a:pos x="T8" y="T9"/>
                </a:cxn>
              </a:cxnLst>
              <a:rect l="0" t="0" r="r" b="b"/>
              <a:pathLst>
                <a:path w="2" h="2">
                  <a:moveTo>
                    <a:pt x="2" y="2"/>
                  </a:moveTo>
                  <a:lnTo>
                    <a:pt x="2" y="2"/>
                  </a:lnTo>
                  <a:lnTo>
                    <a:pt x="0" y="0"/>
                  </a:lnTo>
                  <a:lnTo>
                    <a:pt x="0" y="2"/>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04" name="Freeform 1008"/>
            <p:cNvSpPr>
              <a:spLocks/>
            </p:cNvSpPr>
            <p:nvPr/>
          </p:nvSpPr>
          <p:spPr bwMode="auto">
            <a:xfrm>
              <a:off x="8212136" y="4676149"/>
              <a:ext cx="5693" cy="4066"/>
            </a:xfrm>
            <a:custGeom>
              <a:avLst/>
              <a:gdLst>
                <a:gd name="T0" fmla="*/ 0 w 7"/>
                <a:gd name="T1" fmla="*/ 3 h 5"/>
                <a:gd name="T2" fmla="*/ 0 w 7"/>
                <a:gd name="T3" fmla="*/ 5 h 5"/>
                <a:gd name="T4" fmla="*/ 3 w 7"/>
                <a:gd name="T5" fmla="*/ 3 h 5"/>
                <a:gd name="T6" fmla="*/ 5 w 7"/>
                <a:gd name="T7" fmla="*/ 3 h 5"/>
                <a:gd name="T8" fmla="*/ 7 w 7"/>
                <a:gd name="T9" fmla="*/ 0 h 5"/>
                <a:gd name="T10" fmla="*/ 5 w 7"/>
                <a:gd name="T11" fmla="*/ 0 h 5"/>
                <a:gd name="T12" fmla="*/ 0 w 7"/>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0" y="3"/>
                  </a:moveTo>
                  <a:lnTo>
                    <a:pt x="0" y="5"/>
                  </a:lnTo>
                  <a:lnTo>
                    <a:pt x="3" y="3"/>
                  </a:lnTo>
                  <a:lnTo>
                    <a:pt x="5" y="3"/>
                  </a:lnTo>
                  <a:lnTo>
                    <a:pt x="7" y="0"/>
                  </a:lnTo>
                  <a:lnTo>
                    <a:pt x="5"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05" name="Freeform 1010"/>
            <p:cNvSpPr>
              <a:spLocks/>
            </p:cNvSpPr>
            <p:nvPr/>
          </p:nvSpPr>
          <p:spPr bwMode="auto">
            <a:xfrm>
              <a:off x="8206443" y="4680216"/>
              <a:ext cx="5693" cy="1627"/>
            </a:xfrm>
            <a:custGeom>
              <a:avLst/>
              <a:gdLst>
                <a:gd name="T0" fmla="*/ 3 w 7"/>
                <a:gd name="T1" fmla="*/ 2 h 2"/>
                <a:gd name="T2" fmla="*/ 7 w 7"/>
                <a:gd name="T3" fmla="*/ 0 h 2"/>
                <a:gd name="T4" fmla="*/ 5 w 7"/>
                <a:gd name="T5" fmla="*/ 0 h 2"/>
                <a:gd name="T6" fmla="*/ 0 w 7"/>
                <a:gd name="T7" fmla="*/ 2 h 2"/>
                <a:gd name="T8" fmla="*/ 3 w 7"/>
                <a:gd name="T9" fmla="*/ 2 h 2"/>
              </a:gdLst>
              <a:ahLst/>
              <a:cxnLst>
                <a:cxn ang="0">
                  <a:pos x="T0" y="T1"/>
                </a:cxn>
                <a:cxn ang="0">
                  <a:pos x="T2" y="T3"/>
                </a:cxn>
                <a:cxn ang="0">
                  <a:pos x="T4" y="T5"/>
                </a:cxn>
                <a:cxn ang="0">
                  <a:pos x="T6" y="T7"/>
                </a:cxn>
                <a:cxn ang="0">
                  <a:pos x="T8" y="T9"/>
                </a:cxn>
              </a:cxnLst>
              <a:rect l="0" t="0" r="r" b="b"/>
              <a:pathLst>
                <a:path w="7" h="2">
                  <a:moveTo>
                    <a:pt x="3" y="2"/>
                  </a:moveTo>
                  <a:lnTo>
                    <a:pt x="7" y="0"/>
                  </a:lnTo>
                  <a:lnTo>
                    <a:pt x="5" y="0"/>
                  </a:lnTo>
                  <a:lnTo>
                    <a:pt x="0" y="2"/>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06" name="Freeform 1011"/>
            <p:cNvSpPr>
              <a:spLocks/>
            </p:cNvSpPr>
            <p:nvPr/>
          </p:nvSpPr>
          <p:spPr bwMode="auto">
            <a:xfrm>
              <a:off x="8124302" y="4666391"/>
              <a:ext cx="7320" cy="8133"/>
            </a:xfrm>
            <a:custGeom>
              <a:avLst/>
              <a:gdLst>
                <a:gd name="T0" fmla="*/ 4 w 9"/>
                <a:gd name="T1" fmla="*/ 10 h 10"/>
                <a:gd name="T2" fmla="*/ 9 w 9"/>
                <a:gd name="T3" fmla="*/ 10 h 10"/>
                <a:gd name="T4" fmla="*/ 9 w 9"/>
                <a:gd name="T5" fmla="*/ 10 h 10"/>
                <a:gd name="T6" fmla="*/ 7 w 9"/>
                <a:gd name="T7" fmla="*/ 7 h 10"/>
                <a:gd name="T8" fmla="*/ 4 w 9"/>
                <a:gd name="T9" fmla="*/ 0 h 10"/>
                <a:gd name="T10" fmla="*/ 2 w 9"/>
                <a:gd name="T11" fmla="*/ 3 h 10"/>
                <a:gd name="T12" fmla="*/ 2 w 9"/>
                <a:gd name="T13" fmla="*/ 3 h 10"/>
                <a:gd name="T14" fmla="*/ 2 w 9"/>
                <a:gd name="T15" fmla="*/ 5 h 10"/>
                <a:gd name="T16" fmla="*/ 2 w 9"/>
                <a:gd name="T17" fmla="*/ 5 h 10"/>
                <a:gd name="T18" fmla="*/ 2 w 9"/>
                <a:gd name="T19" fmla="*/ 7 h 10"/>
                <a:gd name="T20" fmla="*/ 0 w 9"/>
                <a:gd name="T21" fmla="*/ 5 h 10"/>
                <a:gd name="T22" fmla="*/ 0 w 9"/>
                <a:gd name="T23" fmla="*/ 5 h 10"/>
                <a:gd name="T24" fmla="*/ 0 w 9"/>
                <a:gd name="T25" fmla="*/ 7 h 10"/>
                <a:gd name="T26" fmla="*/ 4 w 9"/>
                <a:gd name="T27" fmla="*/ 10 h 10"/>
                <a:gd name="T28" fmla="*/ 4 w 9"/>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10">
                  <a:moveTo>
                    <a:pt x="4" y="10"/>
                  </a:moveTo>
                  <a:lnTo>
                    <a:pt x="9" y="10"/>
                  </a:lnTo>
                  <a:lnTo>
                    <a:pt x="9" y="10"/>
                  </a:lnTo>
                  <a:lnTo>
                    <a:pt x="7" y="7"/>
                  </a:lnTo>
                  <a:lnTo>
                    <a:pt x="4" y="0"/>
                  </a:lnTo>
                  <a:lnTo>
                    <a:pt x="2" y="3"/>
                  </a:lnTo>
                  <a:lnTo>
                    <a:pt x="2" y="3"/>
                  </a:lnTo>
                  <a:lnTo>
                    <a:pt x="2" y="5"/>
                  </a:lnTo>
                  <a:lnTo>
                    <a:pt x="2" y="5"/>
                  </a:lnTo>
                  <a:lnTo>
                    <a:pt x="2" y="7"/>
                  </a:lnTo>
                  <a:lnTo>
                    <a:pt x="0" y="5"/>
                  </a:lnTo>
                  <a:lnTo>
                    <a:pt x="0" y="5"/>
                  </a:lnTo>
                  <a:lnTo>
                    <a:pt x="0" y="7"/>
                  </a:lnTo>
                  <a:lnTo>
                    <a:pt x="4" y="10"/>
                  </a:lnTo>
                  <a:lnTo>
                    <a:pt x="4"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07" name="Freeform 1012"/>
            <p:cNvSpPr>
              <a:spLocks/>
            </p:cNvSpPr>
            <p:nvPr/>
          </p:nvSpPr>
          <p:spPr bwMode="auto">
            <a:xfrm>
              <a:off x="8020203" y="4743652"/>
              <a:ext cx="1626" cy="5693"/>
            </a:xfrm>
            <a:custGeom>
              <a:avLst/>
              <a:gdLst>
                <a:gd name="T0" fmla="*/ 2 w 2"/>
                <a:gd name="T1" fmla="*/ 7 h 7"/>
                <a:gd name="T2" fmla="*/ 2 w 2"/>
                <a:gd name="T3" fmla="*/ 2 h 7"/>
                <a:gd name="T4" fmla="*/ 0 w 2"/>
                <a:gd name="T5" fmla="*/ 0 h 7"/>
                <a:gd name="T6" fmla="*/ 2 w 2"/>
                <a:gd name="T7" fmla="*/ 5 h 7"/>
                <a:gd name="T8" fmla="*/ 2 w 2"/>
                <a:gd name="T9" fmla="*/ 7 h 7"/>
              </a:gdLst>
              <a:ahLst/>
              <a:cxnLst>
                <a:cxn ang="0">
                  <a:pos x="T0" y="T1"/>
                </a:cxn>
                <a:cxn ang="0">
                  <a:pos x="T2" y="T3"/>
                </a:cxn>
                <a:cxn ang="0">
                  <a:pos x="T4" y="T5"/>
                </a:cxn>
                <a:cxn ang="0">
                  <a:pos x="T6" y="T7"/>
                </a:cxn>
                <a:cxn ang="0">
                  <a:pos x="T8" y="T9"/>
                </a:cxn>
              </a:cxnLst>
              <a:rect l="0" t="0" r="r" b="b"/>
              <a:pathLst>
                <a:path w="2" h="7">
                  <a:moveTo>
                    <a:pt x="2" y="7"/>
                  </a:moveTo>
                  <a:lnTo>
                    <a:pt x="2" y="2"/>
                  </a:lnTo>
                  <a:lnTo>
                    <a:pt x="0" y="0"/>
                  </a:lnTo>
                  <a:lnTo>
                    <a:pt x="2" y="5"/>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08" name="Freeform 1013"/>
            <p:cNvSpPr>
              <a:spLocks/>
            </p:cNvSpPr>
            <p:nvPr/>
          </p:nvSpPr>
          <p:spPr bwMode="auto">
            <a:xfrm>
              <a:off x="7860802" y="4832298"/>
              <a:ext cx="3253" cy="5693"/>
            </a:xfrm>
            <a:custGeom>
              <a:avLst/>
              <a:gdLst>
                <a:gd name="T0" fmla="*/ 2 w 4"/>
                <a:gd name="T1" fmla="*/ 7 h 7"/>
                <a:gd name="T2" fmla="*/ 4 w 4"/>
                <a:gd name="T3" fmla="*/ 5 h 7"/>
                <a:gd name="T4" fmla="*/ 4 w 4"/>
                <a:gd name="T5" fmla="*/ 0 h 7"/>
                <a:gd name="T6" fmla="*/ 0 w 4"/>
                <a:gd name="T7" fmla="*/ 7 h 7"/>
                <a:gd name="T8" fmla="*/ 2 w 4"/>
                <a:gd name="T9" fmla="*/ 7 h 7"/>
              </a:gdLst>
              <a:ahLst/>
              <a:cxnLst>
                <a:cxn ang="0">
                  <a:pos x="T0" y="T1"/>
                </a:cxn>
                <a:cxn ang="0">
                  <a:pos x="T2" y="T3"/>
                </a:cxn>
                <a:cxn ang="0">
                  <a:pos x="T4" y="T5"/>
                </a:cxn>
                <a:cxn ang="0">
                  <a:pos x="T6" y="T7"/>
                </a:cxn>
                <a:cxn ang="0">
                  <a:pos x="T8" y="T9"/>
                </a:cxn>
              </a:cxnLst>
              <a:rect l="0" t="0" r="r" b="b"/>
              <a:pathLst>
                <a:path w="4" h="7">
                  <a:moveTo>
                    <a:pt x="2" y="7"/>
                  </a:moveTo>
                  <a:lnTo>
                    <a:pt x="4" y="5"/>
                  </a:lnTo>
                  <a:lnTo>
                    <a:pt x="4" y="0"/>
                  </a:lnTo>
                  <a:lnTo>
                    <a:pt x="0" y="7"/>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09" name="Freeform 1014"/>
            <p:cNvSpPr>
              <a:spLocks/>
            </p:cNvSpPr>
            <p:nvPr/>
          </p:nvSpPr>
          <p:spPr bwMode="auto">
            <a:xfrm>
              <a:off x="8127557" y="4664765"/>
              <a:ext cx="19518" cy="13826"/>
            </a:xfrm>
            <a:custGeom>
              <a:avLst/>
              <a:gdLst>
                <a:gd name="T0" fmla="*/ 14 w 24"/>
                <a:gd name="T1" fmla="*/ 17 h 17"/>
                <a:gd name="T2" fmla="*/ 22 w 24"/>
                <a:gd name="T3" fmla="*/ 9 h 17"/>
                <a:gd name="T4" fmla="*/ 22 w 24"/>
                <a:gd name="T5" fmla="*/ 9 h 17"/>
                <a:gd name="T6" fmla="*/ 22 w 24"/>
                <a:gd name="T7" fmla="*/ 7 h 17"/>
                <a:gd name="T8" fmla="*/ 24 w 24"/>
                <a:gd name="T9" fmla="*/ 5 h 17"/>
                <a:gd name="T10" fmla="*/ 24 w 24"/>
                <a:gd name="T11" fmla="*/ 5 h 17"/>
                <a:gd name="T12" fmla="*/ 22 w 24"/>
                <a:gd name="T13" fmla="*/ 2 h 17"/>
                <a:gd name="T14" fmla="*/ 19 w 24"/>
                <a:gd name="T15" fmla="*/ 2 h 17"/>
                <a:gd name="T16" fmla="*/ 17 w 24"/>
                <a:gd name="T17" fmla="*/ 2 h 17"/>
                <a:gd name="T18" fmla="*/ 12 w 24"/>
                <a:gd name="T19" fmla="*/ 2 h 17"/>
                <a:gd name="T20" fmla="*/ 10 w 24"/>
                <a:gd name="T21" fmla="*/ 7 h 17"/>
                <a:gd name="T22" fmla="*/ 7 w 24"/>
                <a:gd name="T23" fmla="*/ 5 h 17"/>
                <a:gd name="T24" fmla="*/ 7 w 24"/>
                <a:gd name="T25" fmla="*/ 2 h 17"/>
                <a:gd name="T26" fmla="*/ 5 w 24"/>
                <a:gd name="T27" fmla="*/ 2 h 17"/>
                <a:gd name="T28" fmla="*/ 3 w 24"/>
                <a:gd name="T29" fmla="*/ 0 h 17"/>
                <a:gd name="T30" fmla="*/ 0 w 24"/>
                <a:gd name="T31" fmla="*/ 0 h 17"/>
                <a:gd name="T32" fmla="*/ 0 w 24"/>
                <a:gd name="T33" fmla="*/ 2 h 17"/>
                <a:gd name="T34" fmla="*/ 3 w 24"/>
                <a:gd name="T35" fmla="*/ 7 h 17"/>
                <a:gd name="T36" fmla="*/ 5 w 24"/>
                <a:gd name="T37" fmla="*/ 9 h 17"/>
                <a:gd name="T38" fmla="*/ 7 w 24"/>
                <a:gd name="T39" fmla="*/ 14 h 17"/>
                <a:gd name="T40" fmla="*/ 14 w 24"/>
                <a:gd name="T4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17">
                  <a:moveTo>
                    <a:pt x="14" y="17"/>
                  </a:moveTo>
                  <a:lnTo>
                    <a:pt x="22" y="9"/>
                  </a:lnTo>
                  <a:lnTo>
                    <a:pt x="22" y="9"/>
                  </a:lnTo>
                  <a:lnTo>
                    <a:pt x="22" y="7"/>
                  </a:lnTo>
                  <a:lnTo>
                    <a:pt x="24" y="5"/>
                  </a:lnTo>
                  <a:lnTo>
                    <a:pt x="24" y="5"/>
                  </a:lnTo>
                  <a:lnTo>
                    <a:pt x="22" y="2"/>
                  </a:lnTo>
                  <a:lnTo>
                    <a:pt x="19" y="2"/>
                  </a:lnTo>
                  <a:lnTo>
                    <a:pt x="17" y="2"/>
                  </a:lnTo>
                  <a:lnTo>
                    <a:pt x="12" y="2"/>
                  </a:lnTo>
                  <a:lnTo>
                    <a:pt x="10" y="7"/>
                  </a:lnTo>
                  <a:lnTo>
                    <a:pt x="7" y="5"/>
                  </a:lnTo>
                  <a:lnTo>
                    <a:pt x="7" y="2"/>
                  </a:lnTo>
                  <a:lnTo>
                    <a:pt x="5" y="2"/>
                  </a:lnTo>
                  <a:lnTo>
                    <a:pt x="3" y="0"/>
                  </a:lnTo>
                  <a:lnTo>
                    <a:pt x="0" y="0"/>
                  </a:lnTo>
                  <a:lnTo>
                    <a:pt x="0" y="2"/>
                  </a:lnTo>
                  <a:lnTo>
                    <a:pt x="3" y="7"/>
                  </a:lnTo>
                  <a:lnTo>
                    <a:pt x="5" y="9"/>
                  </a:lnTo>
                  <a:lnTo>
                    <a:pt x="7" y="14"/>
                  </a:lnTo>
                  <a:lnTo>
                    <a:pt x="14"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10" name="Freeform 1015"/>
            <p:cNvSpPr>
              <a:spLocks/>
            </p:cNvSpPr>
            <p:nvPr/>
          </p:nvSpPr>
          <p:spPr bwMode="auto">
            <a:xfrm>
              <a:off x="8216202" y="4674524"/>
              <a:ext cx="1626" cy="1627"/>
            </a:xfrm>
            <a:custGeom>
              <a:avLst/>
              <a:gdLst>
                <a:gd name="T0" fmla="*/ 2 w 2"/>
                <a:gd name="T1" fmla="*/ 0 h 2"/>
                <a:gd name="T2" fmla="*/ 0 w 2"/>
                <a:gd name="T3" fmla="*/ 0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0"/>
                  </a:lnTo>
                  <a:lnTo>
                    <a:pt x="2"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11" name="Freeform 1016"/>
            <p:cNvSpPr>
              <a:spLocks/>
            </p:cNvSpPr>
            <p:nvPr/>
          </p:nvSpPr>
          <p:spPr bwMode="auto">
            <a:xfrm>
              <a:off x="8285331" y="5228363"/>
              <a:ext cx="4066" cy="4066"/>
            </a:xfrm>
            <a:custGeom>
              <a:avLst/>
              <a:gdLst>
                <a:gd name="T0" fmla="*/ 5 w 5"/>
                <a:gd name="T1" fmla="*/ 3 h 5"/>
                <a:gd name="T2" fmla="*/ 3 w 5"/>
                <a:gd name="T3" fmla="*/ 0 h 5"/>
                <a:gd name="T4" fmla="*/ 0 w 5"/>
                <a:gd name="T5" fmla="*/ 3 h 5"/>
                <a:gd name="T6" fmla="*/ 3 w 5"/>
                <a:gd name="T7" fmla="*/ 5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lnTo>
                    <a:pt x="3" y="0"/>
                  </a:lnTo>
                  <a:lnTo>
                    <a:pt x="0" y="3"/>
                  </a:lnTo>
                  <a:lnTo>
                    <a:pt x="3" y="5"/>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12" name="Freeform 1017"/>
            <p:cNvSpPr>
              <a:spLocks/>
            </p:cNvSpPr>
            <p:nvPr/>
          </p:nvSpPr>
          <p:spPr bwMode="auto">
            <a:xfrm>
              <a:off x="8379670" y="4795701"/>
              <a:ext cx="4066" cy="9760"/>
            </a:xfrm>
            <a:custGeom>
              <a:avLst/>
              <a:gdLst>
                <a:gd name="T0" fmla="*/ 2 w 5"/>
                <a:gd name="T1" fmla="*/ 12 h 12"/>
                <a:gd name="T2" fmla="*/ 5 w 5"/>
                <a:gd name="T3" fmla="*/ 7 h 12"/>
                <a:gd name="T4" fmla="*/ 5 w 5"/>
                <a:gd name="T5" fmla="*/ 0 h 12"/>
                <a:gd name="T6" fmla="*/ 2 w 5"/>
                <a:gd name="T7" fmla="*/ 2 h 12"/>
                <a:gd name="T8" fmla="*/ 0 w 5"/>
                <a:gd name="T9" fmla="*/ 2 h 12"/>
                <a:gd name="T10" fmla="*/ 2 w 5"/>
                <a:gd name="T11" fmla="*/ 5 h 12"/>
                <a:gd name="T12" fmla="*/ 0 w 5"/>
                <a:gd name="T13" fmla="*/ 9 h 12"/>
                <a:gd name="T14" fmla="*/ 2 w 5"/>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2">
                  <a:moveTo>
                    <a:pt x="2" y="12"/>
                  </a:moveTo>
                  <a:lnTo>
                    <a:pt x="5" y="7"/>
                  </a:lnTo>
                  <a:lnTo>
                    <a:pt x="5" y="0"/>
                  </a:lnTo>
                  <a:lnTo>
                    <a:pt x="2" y="2"/>
                  </a:lnTo>
                  <a:lnTo>
                    <a:pt x="0" y="2"/>
                  </a:lnTo>
                  <a:lnTo>
                    <a:pt x="2" y="5"/>
                  </a:lnTo>
                  <a:lnTo>
                    <a:pt x="0" y="9"/>
                  </a:lnTo>
                  <a:lnTo>
                    <a:pt x="2"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13" name="Freeform 1018"/>
            <p:cNvSpPr>
              <a:spLocks/>
            </p:cNvSpPr>
            <p:nvPr/>
          </p:nvSpPr>
          <p:spPr bwMode="auto">
            <a:xfrm>
              <a:off x="8441478" y="4874589"/>
              <a:ext cx="1626" cy="1627"/>
            </a:xfrm>
            <a:custGeom>
              <a:avLst/>
              <a:gdLst>
                <a:gd name="T0" fmla="*/ 2 w 2"/>
                <a:gd name="T1" fmla="*/ 2 h 2"/>
                <a:gd name="T2" fmla="*/ 2 w 2"/>
                <a:gd name="T3" fmla="*/ 0 h 2"/>
                <a:gd name="T4" fmla="*/ 0 w 2"/>
                <a:gd name="T5" fmla="*/ 0 h 2"/>
                <a:gd name="T6" fmla="*/ 2 w 2"/>
                <a:gd name="T7" fmla="*/ 2 h 2"/>
              </a:gdLst>
              <a:ahLst/>
              <a:cxnLst>
                <a:cxn ang="0">
                  <a:pos x="T0" y="T1"/>
                </a:cxn>
                <a:cxn ang="0">
                  <a:pos x="T2" y="T3"/>
                </a:cxn>
                <a:cxn ang="0">
                  <a:pos x="T4" y="T5"/>
                </a:cxn>
                <a:cxn ang="0">
                  <a:pos x="T6" y="T7"/>
                </a:cxn>
              </a:cxnLst>
              <a:rect l="0" t="0" r="r" b="b"/>
              <a:pathLst>
                <a:path w="2" h="2">
                  <a:moveTo>
                    <a:pt x="2" y="2"/>
                  </a:moveTo>
                  <a:lnTo>
                    <a:pt x="2" y="0"/>
                  </a:lnTo>
                  <a:lnTo>
                    <a:pt x="0" y="0"/>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14" name="Freeform 1019"/>
            <p:cNvSpPr>
              <a:spLocks/>
            </p:cNvSpPr>
            <p:nvPr/>
          </p:nvSpPr>
          <p:spPr bwMode="auto">
            <a:xfrm>
              <a:off x="8447172" y="4897360"/>
              <a:ext cx="5693" cy="9760"/>
            </a:xfrm>
            <a:custGeom>
              <a:avLst/>
              <a:gdLst>
                <a:gd name="T0" fmla="*/ 2 w 7"/>
                <a:gd name="T1" fmla="*/ 3 h 12"/>
                <a:gd name="T2" fmla="*/ 2 w 7"/>
                <a:gd name="T3" fmla="*/ 0 h 12"/>
                <a:gd name="T4" fmla="*/ 0 w 7"/>
                <a:gd name="T5" fmla="*/ 3 h 12"/>
                <a:gd name="T6" fmla="*/ 5 w 7"/>
                <a:gd name="T7" fmla="*/ 7 h 12"/>
                <a:gd name="T8" fmla="*/ 7 w 7"/>
                <a:gd name="T9" fmla="*/ 12 h 12"/>
                <a:gd name="T10" fmla="*/ 7 w 7"/>
                <a:gd name="T11" fmla="*/ 7 h 12"/>
                <a:gd name="T12" fmla="*/ 5 w 7"/>
                <a:gd name="T13" fmla="*/ 5 h 12"/>
                <a:gd name="T14" fmla="*/ 5 w 7"/>
                <a:gd name="T15" fmla="*/ 3 h 12"/>
                <a:gd name="T16" fmla="*/ 2 w 7"/>
                <a:gd name="T17"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2" y="3"/>
                  </a:moveTo>
                  <a:lnTo>
                    <a:pt x="2" y="0"/>
                  </a:lnTo>
                  <a:lnTo>
                    <a:pt x="0" y="3"/>
                  </a:lnTo>
                  <a:lnTo>
                    <a:pt x="5" y="7"/>
                  </a:lnTo>
                  <a:lnTo>
                    <a:pt x="7" y="12"/>
                  </a:lnTo>
                  <a:lnTo>
                    <a:pt x="7" y="7"/>
                  </a:lnTo>
                  <a:lnTo>
                    <a:pt x="5" y="5"/>
                  </a:lnTo>
                  <a:lnTo>
                    <a:pt x="5" y="3"/>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15" name="Freeform 1020"/>
            <p:cNvSpPr>
              <a:spLocks/>
            </p:cNvSpPr>
            <p:nvPr/>
          </p:nvSpPr>
          <p:spPr bwMode="auto">
            <a:xfrm>
              <a:off x="8221895" y="4672083"/>
              <a:ext cx="1626"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lnTo>
                    <a:pt x="0" y="0"/>
                  </a:lnTo>
                  <a:lnTo>
                    <a:pt x="2"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16" name="Freeform 1021"/>
            <p:cNvSpPr>
              <a:spLocks/>
            </p:cNvSpPr>
            <p:nvPr/>
          </p:nvSpPr>
          <p:spPr bwMode="auto">
            <a:xfrm>
              <a:off x="7812006" y="4916879"/>
              <a:ext cx="2440" cy="7320"/>
            </a:xfrm>
            <a:custGeom>
              <a:avLst/>
              <a:gdLst>
                <a:gd name="T0" fmla="*/ 1 w 1"/>
                <a:gd name="T1" fmla="*/ 3 h 4"/>
                <a:gd name="T2" fmla="*/ 1 w 1"/>
                <a:gd name="T3" fmla="*/ 0 h 4"/>
                <a:gd name="T4" fmla="*/ 0 w 1"/>
                <a:gd name="T5" fmla="*/ 4 h 4"/>
                <a:gd name="T6" fmla="*/ 1 w 1"/>
                <a:gd name="T7" fmla="*/ 3 h 4"/>
              </a:gdLst>
              <a:ahLst/>
              <a:cxnLst>
                <a:cxn ang="0">
                  <a:pos x="T0" y="T1"/>
                </a:cxn>
                <a:cxn ang="0">
                  <a:pos x="T2" y="T3"/>
                </a:cxn>
                <a:cxn ang="0">
                  <a:pos x="T4" y="T5"/>
                </a:cxn>
                <a:cxn ang="0">
                  <a:pos x="T6" y="T7"/>
                </a:cxn>
              </a:cxnLst>
              <a:rect l="0" t="0" r="r" b="b"/>
              <a:pathLst>
                <a:path w="1" h="4">
                  <a:moveTo>
                    <a:pt x="1" y="3"/>
                  </a:moveTo>
                  <a:cubicBezTo>
                    <a:pt x="1" y="0"/>
                    <a:pt x="1" y="0"/>
                    <a:pt x="1" y="0"/>
                  </a:cubicBezTo>
                  <a:cubicBezTo>
                    <a:pt x="0" y="4"/>
                    <a:pt x="0" y="4"/>
                    <a:pt x="0" y="4"/>
                  </a:cubicBezTo>
                  <a:cubicBezTo>
                    <a:pt x="0" y="4"/>
                    <a:pt x="1" y="3"/>
                    <a:pt x="1" y="3"/>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17" name="Freeform 1022"/>
            <p:cNvSpPr>
              <a:spLocks/>
            </p:cNvSpPr>
            <p:nvPr/>
          </p:nvSpPr>
          <p:spPr bwMode="auto">
            <a:xfrm>
              <a:off x="8325994" y="4645246"/>
              <a:ext cx="1626" cy="2439"/>
            </a:xfrm>
            <a:custGeom>
              <a:avLst/>
              <a:gdLst>
                <a:gd name="T0" fmla="*/ 0 w 2"/>
                <a:gd name="T1" fmla="*/ 0 h 3"/>
                <a:gd name="T2" fmla="*/ 2 w 2"/>
                <a:gd name="T3" fmla="*/ 3 h 3"/>
                <a:gd name="T4" fmla="*/ 2 w 2"/>
                <a:gd name="T5" fmla="*/ 0 h 3"/>
                <a:gd name="T6" fmla="*/ 0 w 2"/>
                <a:gd name="T7" fmla="*/ 0 h 3"/>
              </a:gdLst>
              <a:ahLst/>
              <a:cxnLst>
                <a:cxn ang="0">
                  <a:pos x="T0" y="T1"/>
                </a:cxn>
                <a:cxn ang="0">
                  <a:pos x="T2" y="T3"/>
                </a:cxn>
                <a:cxn ang="0">
                  <a:pos x="T4" y="T5"/>
                </a:cxn>
                <a:cxn ang="0">
                  <a:pos x="T6" y="T7"/>
                </a:cxn>
              </a:cxnLst>
              <a:rect l="0" t="0" r="r" b="b"/>
              <a:pathLst>
                <a:path w="2" h="3">
                  <a:moveTo>
                    <a:pt x="0" y="0"/>
                  </a:moveTo>
                  <a:lnTo>
                    <a:pt x="2" y="3"/>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18" name="Freeform 1023"/>
            <p:cNvSpPr>
              <a:spLocks/>
            </p:cNvSpPr>
            <p:nvPr/>
          </p:nvSpPr>
          <p:spPr bwMode="auto">
            <a:xfrm>
              <a:off x="8225961" y="4670457"/>
              <a:ext cx="1626" cy="1627"/>
            </a:xfrm>
            <a:custGeom>
              <a:avLst/>
              <a:gdLst>
                <a:gd name="T0" fmla="*/ 2 w 2"/>
                <a:gd name="T1" fmla="*/ 2 h 2"/>
                <a:gd name="T2" fmla="*/ 2 w 2"/>
                <a:gd name="T3" fmla="*/ 0 h 2"/>
                <a:gd name="T4" fmla="*/ 0 w 2"/>
                <a:gd name="T5" fmla="*/ 0 h 2"/>
                <a:gd name="T6" fmla="*/ 2 w 2"/>
                <a:gd name="T7" fmla="*/ 2 h 2"/>
              </a:gdLst>
              <a:ahLst/>
              <a:cxnLst>
                <a:cxn ang="0">
                  <a:pos x="T0" y="T1"/>
                </a:cxn>
                <a:cxn ang="0">
                  <a:pos x="T2" y="T3"/>
                </a:cxn>
                <a:cxn ang="0">
                  <a:pos x="T4" y="T5"/>
                </a:cxn>
                <a:cxn ang="0">
                  <a:pos x="T6" y="T7"/>
                </a:cxn>
              </a:cxnLst>
              <a:rect l="0" t="0" r="r" b="b"/>
              <a:pathLst>
                <a:path w="2" h="2">
                  <a:moveTo>
                    <a:pt x="2" y="2"/>
                  </a:moveTo>
                  <a:lnTo>
                    <a:pt x="2" y="0"/>
                  </a:lnTo>
                  <a:lnTo>
                    <a:pt x="0" y="0"/>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19" name="Freeform 1024"/>
            <p:cNvSpPr>
              <a:spLocks/>
            </p:cNvSpPr>
            <p:nvPr/>
          </p:nvSpPr>
          <p:spPr bwMode="auto">
            <a:xfrm>
              <a:off x="8230028" y="4663138"/>
              <a:ext cx="3253" cy="5693"/>
            </a:xfrm>
            <a:custGeom>
              <a:avLst/>
              <a:gdLst>
                <a:gd name="T0" fmla="*/ 0 w 4"/>
                <a:gd name="T1" fmla="*/ 7 h 7"/>
                <a:gd name="T2" fmla="*/ 2 w 4"/>
                <a:gd name="T3" fmla="*/ 7 h 7"/>
                <a:gd name="T4" fmla="*/ 2 w 4"/>
                <a:gd name="T5" fmla="*/ 4 h 7"/>
                <a:gd name="T6" fmla="*/ 4 w 4"/>
                <a:gd name="T7" fmla="*/ 2 h 7"/>
                <a:gd name="T8" fmla="*/ 4 w 4"/>
                <a:gd name="T9" fmla="*/ 0 h 7"/>
                <a:gd name="T10" fmla="*/ 0 w 4"/>
                <a:gd name="T11" fmla="*/ 4 h 7"/>
                <a:gd name="T12" fmla="*/ 0 w 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 h="7">
                  <a:moveTo>
                    <a:pt x="0" y="7"/>
                  </a:moveTo>
                  <a:lnTo>
                    <a:pt x="2" y="7"/>
                  </a:lnTo>
                  <a:lnTo>
                    <a:pt x="2" y="4"/>
                  </a:lnTo>
                  <a:lnTo>
                    <a:pt x="4" y="2"/>
                  </a:lnTo>
                  <a:lnTo>
                    <a:pt x="4" y="0"/>
                  </a:lnTo>
                  <a:lnTo>
                    <a:pt x="0" y="4"/>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20" name="Freeform 1025"/>
            <p:cNvSpPr>
              <a:spLocks/>
            </p:cNvSpPr>
            <p:nvPr/>
          </p:nvSpPr>
          <p:spPr bwMode="auto">
            <a:xfrm>
              <a:off x="8266625" y="4760731"/>
              <a:ext cx="8946" cy="5693"/>
            </a:xfrm>
            <a:custGeom>
              <a:avLst/>
              <a:gdLst>
                <a:gd name="T0" fmla="*/ 5 w 5"/>
                <a:gd name="T1" fmla="*/ 1 h 3"/>
                <a:gd name="T2" fmla="*/ 3 w 5"/>
                <a:gd name="T3" fmla="*/ 0 h 3"/>
                <a:gd name="T4" fmla="*/ 1 w 5"/>
                <a:gd name="T5" fmla="*/ 2 h 3"/>
                <a:gd name="T6" fmla="*/ 0 w 5"/>
                <a:gd name="T7" fmla="*/ 3 h 3"/>
                <a:gd name="T8" fmla="*/ 1 w 5"/>
                <a:gd name="T9" fmla="*/ 3 h 3"/>
                <a:gd name="T10" fmla="*/ 2 w 5"/>
                <a:gd name="T11" fmla="*/ 3 h 3"/>
                <a:gd name="T12" fmla="*/ 3 w 5"/>
                <a:gd name="T13" fmla="*/ 2 h 3"/>
                <a:gd name="T14" fmla="*/ 5 w 5"/>
                <a:gd name="T15" fmla="*/ 2 h 3"/>
                <a:gd name="T16" fmla="*/ 5 w 5"/>
                <a:gd name="T1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3">
                  <a:moveTo>
                    <a:pt x="5" y="1"/>
                  </a:moveTo>
                  <a:cubicBezTo>
                    <a:pt x="3" y="0"/>
                    <a:pt x="3" y="0"/>
                    <a:pt x="3" y="0"/>
                  </a:cubicBezTo>
                  <a:cubicBezTo>
                    <a:pt x="1" y="2"/>
                    <a:pt x="1" y="2"/>
                    <a:pt x="1" y="2"/>
                  </a:cubicBezTo>
                  <a:cubicBezTo>
                    <a:pt x="1" y="2"/>
                    <a:pt x="0" y="3"/>
                    <a:pt x="0" y="3"/>
                  </a:cubicBezTo>
                  <a:cubicBezTo>
                    <a:pt x="1" y="3"/>
                    <a:pt x="1" y="3"/>
                    <a:pt x="1" y="3"/>
                  </a:cubicBezTo>
                  <a:cubicBezTo>
                    <a:pt x="2" y="3"/>
                    <a:pt x="2" y="3"/>
                    <a:pt x="2" y="3"/>
                  </a:cubicBezTo>
                  <a:cubicBezTo>
                    <a:pt x="3" y="2"/>
                    <a:pt x="3" y="2"/>
                    <a:pt x="3" y="2"/>
                  </a:cubicBezTo>
                  <a:cubicBezTo>
                    <a:pt x="5" y="2"/>
                    <a:pt x="5" y="2"/>
                    <a:pt x="5" y="2"/>
                  </a:cubicBezTo>
                  <a:lnTo>
                    <a:pt x="5"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21" name="Freeform 1026"/>
            <p:cNvSpPr>
              <a:spLocks/>
            </p:cNvSpPr>
            <p:nvPr/>
          </p:nvSpPr>
          <p:spPr bwMode="auto">
            <a:xfrm>
              <a:off x="8323555" y="4655005"/>
              <a:ext cx="4066" cy="4066"/>
            </a:xfrm>
            <a:custGeom>
              <a:avLst/>
              <a:gdLst>
                <a:gd name="T0" fmla="*/ 0 w 5"/>
                <a:gd name="T1" fmla="*/ 0 h 5"/>
                <a:gd name="T2" fmla="*/ 0 w 5"/>
                <a:gd name="T3" fmla="*/ 5 h 5"/>
                <a:gd name="T4" fmla="*/ 3 w 5"/>
                <a:gd name="T5" fmla="*/ 2 h 5"/>
                <a:gd name="T6" fmla="*/ 5 w 5"/>
                <a:gd name="T7" fmla="*/ 2 h 5"/>
                <a:gd name="T8" fmla="*/ 3 w 5"/>
                <a:gd name="T9" fmla="*/ 0 h 5"/>
                <a:gd name="T10" fmla="*/ 0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0" y="0"/>
                  </a:moveTo>
                  <a:lnTo>
                    <a:pt x="0" y="5"/>
                  </a:lnTo>
                  <a:lnTo>
                    <a:pt x="3" y="2"/>
                  </a:lnTo>
                  <a:lnTo>
                    <a:pt x="5" y="2"/>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22" name="Freeform 1027"/>
            <p:cNvSpPr>
              <a:spLocks/>
            </p:cNvSpPr>
            <p:nvPr/>
          </p:nvSpPr>
          <p:spPr bwMode="auto">
            <a:xfrm>
              <a:off x="7810379" y="4926639"/>
              <a:ext cx="4066" cy="11386"/>
            </a:xfrm>
            <a:custGeom>
              <a:avLst/>
              <a:gdLst>
                <a:gd name="T0" fmla="*/ 0 w 5"/>
                <a:gd name="T1" fmla="*/ 5 h 14"/>
                <a:gd name="T2" fmla="*/ 2 w 5"/>
                <a:gd name="T3" fmla="*/ 14 h 14"/>
                <a:gd name="T4" fmla="*/ 5 w 5"/>
                <a:gd name="T5" fmla="*/ 7 h 14"/>
                <a:gd name="T6" fmla="*/ 2 w 5"/>
                <a:gd name="T7" fmla="*/ 0 h 14"/>
                <a:gd name="T8" fmla="*/ 0 w 5"/>
                <a:gd name="T9" fmla="*/ 5 h 14"/>
              </a:gdLst>
              <a:ahLst/>
              <a:cxnLst>
                <a:cxn ang="0">
                  <a:pos x="T0" y="T1"/>
                </a:cxn>
                <a:cxn ang="0">
                  <a:pos x="T2" y="T3"/>
                </a:cxn>
                <a:cxn ang="0">
                  <a:pos x="T4" y="T5"/>
                </a:cxn>
                <a:cxn ang="0">
                  <a:pos x="T6" y="T7"/>
                </a:cxn>
                <a:cxn ang="0">
                  <a:pos x="T8" y="T9"/>
                </a:cxn>
              </a:cxnLst>
              <a:rect l="0" t="0" r="r" b="b"/>
              <a:pathLst>
                <a:path w="5" h="14">
                  <a:moveTo>
                    <a:pt x="0" y="5"/>
                  </a:moveTo>
                  <a:lnTo>
                    <a:pt x="2" y="14"/>
                  </a:lnTo>
                  <a:lnTo>
                    <a:pt x="5" y="7"/>
                  </a:lnTo>
                  <a:lnTo>
                    <a:pt x="2"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23" name="Freeform 1028"/>
            <p:cNvSpPr>
              <a:spLocks/>
            </p:cNvSpPr>
            <p:nvPr/>
          </p:nvSpPr>
          <p:spPr bwMode="auto">
            <a:xfrm>
              <a:off x="8264186" y="5278785"/>
              <a:ext cx="2440" cy="4066"/>
            </a:xfrm>
            <a:custGeom>
              <a:avLst/>
              <a:gdLst>
                <a:gd name="T0" fmla="*/ 3 w 3"/>
                <a:gd name="T1" fmla="*/ 0 h 5"/>
                <a:gd name="T2" fmla="*/ 0 w 3"/>
                <a:gd name="T3" fmla="*/ 0 h 5"/>
                <a:gd name="T4" fmla="*/ 0 w 3"/>
                <a:gd name="T5" fmla="*/ 5 h 5"/>
                <a:gd name="T6" fmla="*/ 3 w 3"/>
                <a:gd name="T7" fmla="*/ 2 h 5"/>
                <a:gd name="T8" fmla="*/ 3 w 3"/>
                <a:gd name="T9" fmla="*/ 0 h 5"/>
              </a:gdLst>
              <a:ahLst/>
              <a:cxnLst>
                <a:cxn ang="0">
                  <a:pos x="T0" y="T1"/>
                </a:cxn>
                <a:cxn ang="0">
                  <a:pos x="T2" y="T3"/>
                </a:cxn>
                <a:cxn ang="0">
                  <a:pos x="T4" y="T5"/>
                </a:cxn>
                <a:cxn ang="0">
                  <a:pos x="T6" y="T7"/>
                </a:cxn>
                <a:cxn ang="0">
                  <a:pos x="T8" y="T9"/>
                </a:cxn>
              </a:cxnLst>
              <a:rect l="0" t="0" r="r" b="b"/>
              <a:pathLst>
                <a:path w="3" h="5">
                  <a:moveTo>
                    <a:pt x="3" y="0"/>
                  </a:moveTo>
                  <a:lnTo>
                    <a:pt x="0" y="0"/>
                  </a:lnTo>
                  <a:lnTo>
                    <a:pt x="0" y="5"/>
                  </a:lnTo>
                  <a:lnTo>
                    <a:pt x="3"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24" name="Freeform 1029"/>
            <p:cNvSpPr>
              <a:spLocks/>
            </p:cNvSpPr>
            <p:nvPr/>
          </p:nvSpPr>
          <p:spPr bwMode="auto">
            <a:xfrm>
              <a:off x="8302410" y="5240561"/>
              <a:ext cx="2440" cy="1627"/>
            </a:xfrm>
            <a:custGeom>
              <a:avLst/>
              <a:gdLst>
                <a:gd name="T0" fmla="*/ 3 w 3"/>
                <a:gd name="T1" fmla="*/ 0 h 2"/>
                <a:gd name="T2" fmla="*/ 0 w 3"/>
                <a:gd name="T3" fmla="*/ 2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lnTo>
                    <a:pt x="0" y="2"/>
                  </a:lnTo>
                  <a:lnTo>
                    <a:pt x="3"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25" name="Freeform 1030"/>
            <p:cNvSpPr>
              <a:spLocks/>
            </p:cNvSpPr>
            <p:nvPr/>
          </p:nvSpPr>
          <p:spPr bwMode="auto">
            <a:xfrm>
              <a:off x="8260119" y="5278785"/>
              <a:ext cx="2440" cy="4066"/>
            </a:xfrm>
            <a:custGeom>
              <a:avLst/>
              <a:gdLst>
                <a:gd name="T0" fmla="*/ 0 w 3"/>
                <a:gd name="T1" fmla="*/ 0 h 5"/>
                <a:gd name="T2" fmla="*/ 0 w 3"/>
                <a:gd name="T3" fmla="*/ 5 h 5"/>
                <a:gd name="T4" fmla="*/ 3 w 3"/>
                <a:gd name="T5" fmla="*/ 5 h 5"/>
                <a:gd name="T6" fmla="*/ 3 w 3"/>
                <a:gd name="T7" fmla="*/ 2 h 5"/>
                <a:gd name="T8" fmla="*/ 3 w 3"/>
                <a:gd name="T9" fmla="*/ 0 h 5"/>
                <a:gd name="T10" fmla="*/ 0 w 3"/>
                <a:gd name="T11" fmla="*/ 0 h 5"/>
              </a:gdLst>
              <a:ahLst/>
              <a:cxnLst>
                <a:cxn ang="0">
                  <a:pos x="T0" y="T1"/>
                </a:cxn>
                <a:cxn ang="0">
                  <a:pos x="T2" y="T3"/>
                </a:cxn>
                <a:cxn ang="0">
                  <a:pos x="T4" y="T5"/>
                </a:cxn>
                <a:cxn ang="0">
                  <a:pos x="T6" y="T7"/>
                </a:cxn>
                <a:cxn ang="0">
                  <a:pos x="T8" y="T9"/>
                </a:cxn>
                <a:cxn ang="0">
                  <a:pos x="T10" y="T11"/>
                </a:cxn>
              </a:cxnLst>
              <a:rect l="0" t="0" r="r" b="b"/>
              <a:pathLst>
                <a:path w="3" h="5">
                  <a:moveTo>
                    <a:pt x="0" y="0"/>
                  </a:moveTo>
                  <a:lnTo>
                    <a:pt x="0" y="5"/>
                  </a:lnTo>
                  <a:lnTo>
                    <a:pt x="3" y="5"/>
                  </a:lnTo>
                  <a:lnTo>
                    <a:pt x="3" y="2"/>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26" name="Freeform 1031"/>
            <p:cNvSpPr>
              <a:spLocks/>
            </p:cNvSpPr>
            <p:nvPr/>
          </p:nvSpPr>
          <p:spPr bwMode="auto">
            <a:xfrm>
              <a:off x="7814445" y="4659071"/>
              <a:ext cx="659564" cy="590436"/>
            </a:xfrm>
            <a:custGeom>
              <a:avLst/>
              <a:gdLst>
                <a:gd name="T0" fmla="*/ 809 w 811"/>
                <a:gd name="T1" fmla="*/ 357 h 726"/>
                <a:gd name="T2" fmla="*/ 785 w 811"/>
                <a:gd name="T3" fmla="*/ 310 h 726"/>
                <a:gd name="T4" fmla="*/ 773 w 811"/>
                <a:gd name="T5" fmla="*/ 270 h 726"/>
                <a:gd name="T6" fmla="*/ 752 w 811"/>
                <a:gd name="T7" fmla="*/ 253 h 726"/>
                <a:gd name="T8" fmla="*/ 738 w 811"/>
                <a:gd name="T9" fmla="*/ 215 h 726"/>
                <a:gd name="T10" fmla="*/ 714 w 811"/>
                <a:gd name="T11" fmla="*/ 196 h 726"/>
                <a:gd name="T12" fmla="*/ 693 w 811"/>
                <a:gd name="T13" fmla="*/ 139 h 726"/>
                <a:gd name="T14" fmla="*/ 676 w 811"/>
                <a:gd name="T15" fmla="*/ 83 h 726"/>
                <a:gd name="T16" fmla="*/ 650 w 811"/>
                <a:gd name="T17" fmla="*/ 50 h 726"/>
                <a:gd name="T18" fmla="*/ 638 w 811"/>
                <a:gd name="T19" fmla="*/ 5 h 726"/>
                <a:gd name="T20" fmla="*/ 622 w 811"/>
                <a:gd name="T21" fmla="*/ 42 h 726"/>
                <a:gd name="T22" fmla="*/ 612 w 811"/>
                <a:gd name="T23" fmla="*/ 95 h 726"/>
                <a:gd name="T24" fmla="*/ 565 w 811"/>
                <a:gd name="T25" fmla="*/ 154 h 726"/>
                <a:gd name="T26" fmla="*/ 518 w 811"/>
                <a:gd name="T27" fmla="*/ 118 h 726"/>
                <a:gd name="T28" fmla="*/ 489 w 811"/>
                <a:gd name="T29" fmla="*/ 80 h 726"/>
                <a:gd name="T30" fmla="*/ 508 w 811"/>
                <a:gd name="T31" fmla="*/ 52 h 726"/>
                <a:gd name="T32" fmla="*/ 506 w 811"/>
                <a:gd name="T33" fmla="*/ 24 h 726"/>
                <a:gd name="T34" fmla="*/ 492 w 811"/>
                <a:gd name="T35" fmla="*/ 26 h 726"/>
                <a:gd name="T36" fmla="*/ 461 w 811"/>
                <a:gd name="T37" fmla="*/ 24 h 726"/>
                <a:gd name="T38" fmla="*/ 421 w 811"/>
                <a:gd name="T39" fmla="*/ 7 h 726"/>
                <a:gd name="T40" fmla="*/ 425 w 811"/>
                <a:gd name="T41" fmla="*/ 28 h 726"/>
                <a:gd name="T42" fmla="*/ 388 w 811"/>
                <a:gd name="T43" fmla="*/ 40 h 726"/>
                <a:gd name="T44" fmla="*/ 366 w 811"/>
                <a:gd name="T45" fmla="*/ 61 h 726"/>
                <a:gd name="T46" fmla="*/ 362 w 811"/>
                <a:gd name="T47" fmla="*/ 87 h 726"/>
                <a:gd name="T48" fmla="*/ 338 w 811"/>
                <a:gd name="T49" fmla="*/ 92 h 726"/>
                <a:gd name="T50" fmla="*/ 331 w 811"/>
                <a:gd name="T51" fmla="*/ 90 h 726"/>
                <a:gd name="T52" fmla="*/ 302 w 811"/>
                <a:gd name="T53" fmla="*/ 68 h 726"/>
                <a:gd name="T54" fmla="*/ 281 w 811"/>
                <a:gd name="T55" fmla="*/ 78 h 726"/>
                <a:gd name="T56" fmla="*/ 269 w 811"/>
                <a:gd name="T57" fmla="*/ 102 h 726"/>
                <a:gd name="T58" fmla="*/ 260 w 811"/>
                <a:gd name="T59" fmla="*/ 123 h 726"/>
                <a:gd name="T60" fmla="*/ 241 w 811"/>
                <a:gd name="T61" fmla="*/ 132 h 726"/>
                <a:gd name="T62" fmla="*/ 224 w 811"/>
                <a:gd name="T63" fmla="*/ 123 h 726"/>
                <a:gd name="T64" fmla="*/ 201 w 811"/>
                <a:gd name="T65" fmla="*/ 168 h 726"/>
                <a:gd name="T66" fmla="*/ 135 w 811"/>
                <a:gd name="T67" fmla="*/ 203 h 726"/>
                <a:gd name="T68" fmla="*/ 73 w 811"/>
                <a:gd name="T69" fmla="*/ 222 h 726"/>
                <a:gd name="T70" fmla="*/ 33 w 811"/>
                <a:gd name="T71" fmla="*/ 239 h 726"/>
                <a:gd name="T72" fmla="*/ 23 w 811"/>
                <a:gd name="T73" fmla="*/ 338 h 726"/>
                <a:gd name="T74" fmla="*/ 14 w 811"/>
                <a:gd name="T75" fmla="*/ 355 h 726"/>
                <a:gd name="T76" fmla="*/ 23 w 811"/>
                <a:gd name="T77" fmla="*/ 431 h 726"/>
                <a:gd name="T78" fmla="*/ 21 w 811"/>
                <a:gd name="T79" fmla="*/ 516 h 726"/>
                <a:gd name="T80" fmla="*/ 26 w 811"/>
                <a:gd name="T81" fmla="*/ 565 h 726"/>
                <a:gd name="T82" fmla="*/ 68 w 811"/>
                <a:gd name="T83" fmla="*/ 558 h 726"/>
                <a:gd name="T84" fmla="*/ 113 w 811"/>
                <a:gd name="T85" fmla="*/ 542 h 726"/>
                <a:gd name="T86" fmla="*/ 163 w 811"/>
                <a:gd name="T87" fmla="*/ 547 h 726"/>
                <a:gd name="T88" fmla="*/ 220 w 811"/>
                <a:gd name="T89" fmla="*/ 509 h 726"/>
                <a:gd name="T90" fmla="*/ 293 w 811"/>
                <a:gd name="T91" fmla="*/ 490 h 726"/>
                <a:gd name="T92" fmla="*/ 369 w 811"/>
                <a:gd name="T93" fmla="*/ 502 h 726"/>
                <a:gd name="T94" fmla="*/ 402 w 811"/>
                <a:gd name="T95" fmla="*/ 535 h 726"/>
                <a:gd name="T96" fmla="*/ 411 w 811"/>
                <a:gd name="T97" fmla="*/ 584 h 726"/>
                <a:gd name="T98" fmla="*/ 444 w 811"/>
                <a:gd name="T99" fmla="*/ 551 h 726"/>
                <a:gd name="T100" fmla="*/ 466 w 811"/>
                <a:gd name="T101" fmla="*/ 549 h 726"/>
                <a:gd name="T102" fmla="*/ 444 w 811"/>
                <a:gd name="T103" fmla="*/ 591 h 726"/>
                <a:gd name="T104" fmla="*/ 463 w 811"/>
                <a:gd name="T105" fmla="*/ 608 h 726"/>
                <a:gd name="T106" fmla="*/ 485 w 811"/>
                <a:gd name="T107" fmla="*/ 627 h 726"/>
                <a:gd name="T108" fmla="*/ 508 w 811"/>
                <a:gd name="T109" fmla="*/ 693 h 726"/>
                <a:gd name="T110" fmla="*/ 556 w 811"/>
                <a:gd name="T111" fmla="*/ 703 h 726"/>
                <a:gd name="T112" fmla="*/ 577 w 811"/>
                <a:gd name="T113" fmla="*/ 703 h 726"/>
                <a:gd name="T114" fmla="*/ 598 w 811"/>
                <a:gd name="T115" fmla="*/ 722 h 726"/>
                <a:gd name="T116" fmla="*/ 626 w 811"/>
                <a:gd name="T117" fmla="*/ 696 h 726"/>
                <a:gd name="T118" fmla="*/ 683 w 811"/>
                <a:gd name="T119" fmla="*/ 662 h 726"/>
                <a:gd name="T120" fmla="*/ 728 w 811"/>
                <a:gd name="T121" fmla="*/ 577 h 726"/>
                <a:gd name="T122" fmla="*/ 766 w 811"/>
                <a:gd name="T123" fmla="*/ 535 h 726"/>
                <a:gd name="T124" fmla="*/ 792 w 811"/>
                <a:gd name="T125" fmla="*/ 468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11" h="726">
                  <a:moveTo>
                    <a:pt x="809" y="412"/>
                  </a:moveTo>
                  <a:lnTo>
                    <a:pt x="809" y="407"/>
                  </a:lnTo>
                  <a:lnTo>
                    <a:pt x="806" y="400"/>
                  </a:lnTo>
                  <a:lnTo>
                    <a:pt x="806" y="397"/>
                  </a:lnTo>
                  <a:lnTo>
                    <a:pt x="806" y="393"/>
                  </a:lnTo>
                  <a:lnTo>
                    <a:pt x="806" y="390"/>
                  </a:lnTo>
                  <a:lnTo>
                    <a:pt x="806" y="386"/>
                  </a:lnTo>
                  <a:lnTo>
                    <a:pt x="811" y="381"/>
                  </a:lnTo>
                  <a:lnTo>
                    <a:pt x="811" y="378"/>
                  </a:lnTo>
                  <a:lnTo>
                    <a:pt x="809" y="367"/>
                  </a:lnTo>
                  <a:lnTo>
                    <a:pt x="811" y="362"/>
                  </a:lnTo>
                  <a:lnTo>
                    <a:pt x="811" y="360"/>
                  </a:lnTo>
                  <a:lnTo>
                    <a:pt x="809" y="357"/>
                  </a:lnTo>
                  <a:lnTo>
                    <a:pt x="809" y="348"/>
                  </a:lnTo>
                  <a:lnTo>
                    <a:pt x="809" y="348"/>
                  </a:lnTo>
                  <a:lnTo>
                    <a:pt x="809" y="343"/>
                  </a:lnTo>
                  <a:lnTo>
                    <a:pt x="806" y="341"/>
                  </a:lnTo>
                  <a:lnTo>
                    <a:pt x="804" y="338"/>
                  </a:lnTo>
                  <a:lnTo>
                    <a:pt x="804" y="334"/>
                  </a:lnTo>
                  <a:lnTo>
                    <a:pt x="799" y="329"/>
                  </a:lnTo>
                  <a:lnTo>
                    <a:pt x="797" y="324"/>
                  </a:lnTo>
                  <a:lnTo>
                    <a:pt x="794" y="317"/>
                  </a:lnTo>
                  <a:lnTo>
                    <a:pt x="792" y="312"/>
                  </a:lnTo>
                  <a:lnTo>
                    <a:pt x="790" y="312"/>
                  </a:lnTo>
                  <a:lnTo>
                    <a:pt x="787" y="315"/>
                  </a:lnTo>
                  <a:lnTo>
                    <a:pt x="785" y="310"/>
                  </a:lnTo>
                  <a:lnTo>
                    <a:pt x="783" y="305"/>
                  </a:lnTo>
                  <a:lnTo>
                    <a:pt x="783" y="305"/>
                  </a:lnTo>
                  <a:lnTo>
                    <a:pt x="780" y="303"/>
                  </a:lnTo>
                  <a:lnTo>
                    <a:pt x="775" y="298"/>
                  </a:lnTo>
                  <a:lnTo>
                    <a:pt x="773" y="296"/>
                  </a:lnTo>
                  <a:lnTo>
                    <a:pt x="775" y="293"/>
                  </a:lnTo>
                  <a:lnTo>
                    <a:pt x="773" y="289"/>
                  </a:lnTo>
                  <a:lnTo>
                    <a:pt x="775" y="281"/>
                  </a:lnTo>
                  <a:lnTo>
                    <a:pt x="778" y="277"/>
                  </a:lnTo>
                  <a:lnTo>
                    <a:pt x="775" y="274"/>
                  </a:lnTo>
                  <a:lnTo>
                    <a:pt x="775" y="270"/>
                  </a:lnTo>
                  <a:lnTo>
                    <a:pt x="773" y="267"/>
                  </a:lnTo>
                  <a:lnTo>
                    <a:pt x="773" y="270"/>
                  </a:lnTo>
                  <a:lnTo>
                    <a:pt x="773" y="272"/>
                  </a:lnTo>
                  <a:lnTo>
                    <a:pt x="773" y="274"/>
                  </a:lnTo>
                  <a:lnTo>
                    <a:pt x="764" y="265"/>
                  </a:lnTo>
                  <a:lnTo>
                    <a:pt x="761" y="260"/>
                  </a:lnTo>
                  <a:lnTo>
                    <a:pt x="759" y="263"/>
                  </a:lnTo>
                  <a:lnTo>
                    <a:pt x="759" y="265"/>
                  </a:lnTo>
                  <a:lnTo>
                    <a:pt x="759" y="267"/>
                  </a:lnTo>
                  <a:lnTo>
                    <a:pt x="761" y="274"/>
                  </a:lnTo>
                  <a:lnTo>
                    <a:pt x="757" y="270"/>
                  </a:lnTo>
                  <a:lnTo>
                    <a:pt x="754" y="272"/>
                  </a:lnTo>
                  <a:lnTo>
                    <a:pt x="754" y="267"/>
                  </a:lnTo>
                  <a:lnTo>
                    <a:pt x="752" y="265"/>
                  </a:lnTo>
                  <a:lnTo>
                    <a:pt x="752" y="253"/>
                  </a:lnTo>
                  <a:lnTo>
                    <a:pt x="752" y="251"/>
                  </a:lnTo>
                  <a:lnTo>
                    <a:pt x="752" y="248"/>
                  </a:lnTo>
                  <a:lnTo>
                    <a:pt x="749" y="246"/>
                  </a:lnTo>
                  <a:lnTo>
                    <a:pt x="749" y="244"/>
                  </a:lnTo>
                  <a:lnTo>
                    <a:pt x="747" y="241"/>
                  </a:lnTo>
                  <a:lnTo>
                    <a:pt x="749" y="236"/>
                  </a:lnTo>
                  <a:lnTo>
                    <a:pt x="742" y="232"/>
                  </a:lnTo>
                  <a:lnTo>
                    <a:pt x="740" y="227"/>
                  </a:lnTo>
                  <a:lnTo>
                    <a:pt x="740" y="222"/>
                  </a:lnTo>
                  <a:lnTo>
                    <a:pt x="742" y="225"/>
                  </a:lnTo>
                  <a:lnTo>
                    <a:pt x="742" y="220"/>
                  </a:lnTo>
                  <a:lnTo>
                    <a:pt x="740" y="213"/>
                  </a:lnTo>
                  <a:lnTo>
                    <a:pt x="738" y="215"/>
                  </a:lnTo>
                  <a:lnTo>
                    <a:pt x="735" y="215"/>
                  </a:lnTo>
                  <a:lnTo>
                    <a:pt x="731" y="208"/>
                  </a:lnTo>
                  <a:lnTo>
                    <a:pt x="728" y="208"/>
                  </a:lnTo>
                  <a:lnTo>
                    <a:pt x="723" y="206"/>
                  </a:lnTo>
                  <a:lnTo>
                    <a:pt x="721" y="208"/>
                  </a:lnTo>
                  <a:lnTo>
                    <a:pt x="721" y="206"/>
                  </a:lnTo>
                  <a:lnTo>
                    <a:pt x="716" y="203"/>
                  </a:lnTo>
                  <a:lnTo>
                    <a:pt x="714" y="206"/>
                  </a:lnTo>
                  <a:lnTo>
                    <a:pt x="716" y="203"/>
                  </a:lnTo>
                  <a:lnTo>
                    <a:pt x="719" y="201"/>
                  </a:lnTo>
                  <a:lnTo>
                    <a:pt x="719" y="199"/>
                  </a:lnTo>
                  <a:lnTo>
                    <a:pt x="719" y="196"/>
                  </a:lnTo>
                  <a:lnTo>
                    <a:pt x="714" y="196"/>
                  </a:lnTo>
                  <a:lnTo>
                    <a:pt x="712" y="196"/>
                  </a:lnTo>
                  <a:lnTo>
                    <a:pt x="709" y="194"/>
                  </a:lnTo>
                  <a:lnTo>
                    <a:pt x="707" y="194"/>
                  </a:lnTo>
                  <a:lnTo>
                    <a:pt x="700" y="189"/>
                  </a:lnTo>
                  <a:lnTo>
                    <a:pt x="695" y="182"/>
                  </a:lnTo>
                  <a:lnTo>
                    <a:pt x="695" y="175"/>
                  </a:lnTo>
                  <a:lnTo>
                    <a:pt x="693" y="170"/>
                  </a:lnTo>
                  <a:lnTo>
                    <a:pt x="693" y="165"/>
                  </a:lnTo>
                  <a:lnTo>
                    <a:pt x="695" y="165"/>
                  </a:lnTo>
                  <a:lnTo>
                    <a:pt x="695" y="156"/>
                  </a:lnTo>
                  <a:lnTo>
                    <a:pt x="693" y="147"/>
                  </a:lnTo>
                  <a:lnTo>
                    <a:pt x="690" y="142"/>
                  </a:lnTo>
                  <a:lnTo>
                    <a:pt x="693" y="139"/>
                  </a:lnTo>
                  <a:lnTo>
                    <a:pt x="690" y="137"/>
                  </a:lnTo>
                  <a:lnTo>
                    <a:pt x="688" y="137"/>
                  </a:lnTo>
                  <a:lnTo>
                    <a:pt x="683" y="130"/>
                  </a:lnTo>
                  <a:lnTo>
                    <a:pt x="683" y="121"/>
                  </a:lnTo>
                  <a:lnTo>
                    <a:pt x="686" y="118"/>
                  </a:lnTo>
                  <a:lnTo>
                    <a:pt x="686" y="116"/>
                  </a:lnTo>
                  <a:lnTo>
                    <a:pt x="683" y="113"/>
                  </a:lnTo>
                  <a:lnTo>
                    <a:pt x="683" y="102"/>
                  </a:lnTo>
                  <a:lnTo>
                    <a:pt x="683" y="97"/>
                  </a:lnTo>
                  <a:lnTo>
                    <a:pt x="683" y="95"/>
                  </a:lnTo>
                  <a:lnTo>
                    <a:pt x="683" y="92"/>
                  </a:lnTo>
                  <a:lnTo>
                    <a:pt x="683" y="90"/>
                  </a:lnTo>
                  <a:lnTo>
                    <a:pt x="676" y="83"/>
                  </a:lnTo>
                  <a:lnTo>
                    <a:pt x="674" y="80"/>
                  </a:lnTo>
                  <a:lnTo>
                    <a:pt x="674" y="78"/>
                  </a:lnTo>
                  <a:lnTo>
                    <a:pt x="669" y="73"/>
                  </a:lnTo>
                  <a:lnTo>
                    <a:pt x="664" y="76"/>
                  </a:lnTo>
                  <a:lnTo>
                    <a:pt x="664" y="76"/>
                  </a:lnTo>
                  <a:lnTo>
                    <a:pt x="662" y="80"/>
                  </a:lnTo>
                  <a:lnTo>
                    <a:pt x="657" y="80"/>
                  </a:lnTo>
                  <a:lnTo>
                    <a:pt x="652" y="73"/>
                  </a:lnTo>
                  <a:lnTo>
                    <a:pt x="655" y="71"/>
                  </a:lnTo>
                  <a:lnTo>
                    <a:pt x="652" y="64"/>
                  </a:lnTo>
                  <a:lnTo>
                    <a:pt x="652" y="57"/>
                  </a:lnTo>
                  <a:lnTo>
                    <a:pt x="652" y="47"/>
                  </a:lnTo>
                  <a:lnTo>
                    <a:pt x="650" y="50"/>
                  </a:lnTo>
                  <a:lnTo>
                    <a:pt x="648" y="45"/>
                  </a:lnTo>
                  <a:lnTo>
                    <a:pt x="650" y="42"/>
                  </a:lnTo>
                  <a:lnTo>
                    <a:pt x="648" y="38"/>
                  </a:lnTo>
                  <a:lnTo>
                    <a:pt x="648" y="33"/>
                  </a:lnTo>
                  <a:lnTo>
                    <a:pt x="645" y="33"/>
                  </a:lnTo>
                  <a:lnTo>
                    <a:pt x="645" y="28"/>
                  </a:lnTo>
                  <a:lnTo>
                    <a:pt x="648" y="26"/>
                  </a:lnTo>
                  <a:lnTo>
                    <a:pt x="645" y="24"/>
                  </a:lnTo>
                  <a:lnTo>
                    <a:pt x="641" y="24"/>
                  </a:lnTo>
                  <a:lnTo>
                    <a:pt x="638" y="21"/>
                  </a:lnTo>
                  <a:lnTo>
                    <a:pt x="641" y="12"/>
                  </a:lnTo>
                  <a:lnTo>
                    <a:pt x="638" y="9"/>
                  </a:lnTo>
                  <a:lnTo>
                    <a:pt x="638" y="5"/>
                  </a:lnTo>
                  <a:lnTo>
                    <a:pt x="634" y="2"/>
                  </a:lnTo>
                  <a:lnTo>
                    <a:pt x="634" y="0"/>
                  </a:lnTo>
                  <a:lnTo>
                    <a:pt x="629" y="2"/>
                  </a:lnTo>
                  <a:lnTo>
                    <a:pt x="626" y="5"/>
                  </a:lnTo>
                  <a:lnTo>
                    <a:pt x="626" y="14"/>
                  </a:lnTo>
                  <a:lnTo>
                    <a:pt x="624" y="19"/>
                  </a:lnTo>
                  <a:lnTo>
                    <a:pt x="624" y="21"/>
                  </a:lnTo>
                  <a:lnTo>
                    <a:pt x="624" y="26"/>
                  </a:lnTo>
                  <a:lnTo>
                    <a:pt x="622" y="24"/>
                  </a:lnTo>
                  <a:lnTo>
                    <a:pt x="619" y="31"/>
                  </a:lnTo>
                  <a:lnTo>
                    <a:pt x="615" y="35"/>
                  </a:lnTo>
                  <a:lnTo>
                    <a:pt x="619" y="40"/>
                  </a:lnTo>
                  <a:lnTo>
                    <a:pt x="622" y="42"/>
                  </a:lnTo>
                  <a:lnTo>
                    <a:pt x="619" y="45"/>
                  </a:lnTo>
                  <a:lnTo>
                    <a:pt x="617" y="42"/>
                  </a:lnTo>
                  <a:lnTo>
                    <a:pt x="615" y="47"/>
                  </a:lnTo>
                  <a:lnTo>
                    <a:pt x="615" y="52"/>
                  </a:lnTo>
                  <a:lnTo>
                    <a:pt x="617" y="57"/>
                  </a:lnTo>
                  <a:lnTo>
                    <a:pt x="617" y="59"/>
                  </a:lnTo>
                  <a:lnTo>
                    <a:pt x="615" y="59"/>
                  </a:lnTo>
                  <a:lnTo>
                    <a:pt x="612" y="59"/>
                  </a:lnTo>
                  <a:lnTo>
                    <a:pt x="610" y="71"/>
                  </a:lnTo>
                  <a:lnTo>
                    <a:pt x="612" y="76"/>
                  </a:lnTo>
                  <a:lnTo>
                    <a:pt x="610" y="85"/>
                  </a:lnTo>
                  <a:lnTo>
                    <a:pt x="612" y="90"/>
                  </a:lnTo>
                  <a:lnTo>
                    <a:pt x="612" y="95"/>
                  </a:lnTo>
                  <a:lnTo>
                    <a:pt x="608" y="99"/>
                  </a:lnTo>
                  <a:lnTo>
                    <a:pt x="608" y="102"/>
                  </a:lnTo>
                  <a:lnTo>
                    <a:pt x="603" y="111"/>
                  </a:lnTo>
                  <a:lnTo>
                    <a:pt x="603" y="121"/>
                  </a:lnTo>
                  <a:lnTo>
                    <a:pt x="600" y="125"/>
                  </a:lnTo>
                  <a:lnTo>
                    <a:pt x="600" y="130"/>
                  </a:lnTo>
                  <a:lnTo>
                    <a:pt x="598" y="137"/>
                  </a:lnTo>
                  <a:lnTo>
                    <a:pt x="596" y="139"/>
                  </a:lnTo>
                  <a:lnTo>
                    <a:pt x="593" y="147"/>
                  </a:lnTo>
                  <a:lnTo>
                    <a:pt x="589" y="151"/>
                  </a:lnTo>
                  <a:lnTo>
                    <a:pt x="574" y="158"/>
                  </a:lnTo>
                  <a:lnTo>
                    <a:pt x="570" y="154"/>
                  </a:lnTo>
                  <a:lnTo>
                    <a:pt x="565" y="154"/>
                  </a:lnTo>
                  <a:lnTo>
                    <a:pt x="563" y="149"/>
                  </a:lnTo>
                  <a:lnTo>
                    <a:pt x="556" y="147"/>
                  </a:lnTo>
                  <a:lnTo>
                    <a:pt x="556" y="144"/>
                  </a:lnTo>
                  <a:lnTo>
                    <a:pt x="556" y="142"/>
                  </a:lnTo>
                  <a:lnTo>
                    <a:pt x="553" y="137"/>
                  </a:lnTo>
                  <a:lnTo>
                    <a:pt x="548" y="137"/>
                  </a:lnTo>
                  <a:lnTo>
                    <a:pt x="546" y="135"/>
                  </a:lnTo>
                  <a:lnTo>
                    <a:pt x="539" y="135"/>
                  </a:lnTo>
                  <a:lnTo>
                    <a:pt x="532" y="130"/>
                  </a:lnTo>
                  <a:lnTo>
                    <a:pt x="532" y="128"/>
                  </a:lnTo>
                  <a:lnTo>
                    <a:pt x="527" y="121"/>
                  </a:lnTo>
                  <a:lnTo>
                    <a:pt x="522" y="121"/>
                  </a:lnTo>
                  <a:lnTo>
                    <a:pt x="518" y="118"/>
                  </a:lnTo>
                  <a:lnTo>
                    <a:pt x="518" y="116"/>
                  </a:lnTo>
                  <a:lnTo>
                    <a:pt x="515" y="116"/>
                  </a:lnTo>
                  <a:lnTo>
                    <a:pt x="513" y="113"/>
                  </a:lnTo>
                  <a:lnTo>
                    <a:pt x="508" y="113"/>
                  </a:lnTo>
                  <a:lnTo>
                    <a:pt x="503" y="111"/>
                  </a:lnTo>
                  <a:lnTo>
                    <a:pt x="506" y="111"/>
                  </a:lnTo>
                  <a:lnTo>
                    <a:pt x="501" y="106"/>
                  </a:lnTo>
                  <a:lnTo>
                    <a:pt x="499" y="102"/>
                  </a:lnTo>
                  <a:lnTo>
                    <a:pt x="494" y="97"/>
                  </a:lnTo>
                  <a:lnTo>
                    <a:pt x="492" y="97"/>
                  </a:lnTo>
                  <a:lnTo>
                    <a:pt x="487" y="92"/>
                  </a:lnTo>
                  <a:lnTo>
                    <a:pt x="487" y="85"/>
                  </a:lnTo>
                  <a:lnTo>
                    <a:pt x="489" y="80"/>
                  </a:lnTo>
                  <a:lnTo>
                    <a:pt x="492" y="76"/>
                  </a:lnTo>
                  <a:lnTo>
                    <a:pt x="494" y="73"/>
                  </a:lnTo>
                  <a:lnTo>
                    <a:pt x="496" y="66"/>
                  </a:lnTo>
                  <a:lnTo>
                    <a:pt x="496" y="64"/>
                  </a:lnTo>
                  <a:lnTo>
                    <a:pt x="494" y="66"/>
                  </a:lnTo>
                  <a:lnTo>
                    <a:pt x="492" y="59"/>
                  </a:lnTo>
                  <a:lnTo>
                    <a:pt x="496" y="57"/>
                  </a:lnTo>
                  <a:lnTo>
                    <a:pt x="494" y="52"/>
                  </a:lnTo>
                  <a:lnTo>
                    <a:pt x="496" y="52"/>
                  </a:lnTo>
                  <a:lnTo>
                    <a:pt x="499" y="52"/>
                  </a:lnTo>
                  <a:lnTo>
                    <a:pt x="501" y="54"/>
                  </a:lnTo>
                  <a:lnTo>
                    <a:pt x="503" y="54"/>
                  </a:lnTo>
                  <a:lnTo>
                    <a:pt x="508" y="52"/>
                  </a:lnTo>
                  <a:lnTo>
                    <a:pt x="511" y="47"/>
                  </a:lnTo>
                  <a:lnTo>
                    <a:pt x="508" y="45"/>
                  </a:lnTo>
                  <a:lnTo>
                    <a:pt x="511" y="42"/>
                  </a:lnTo>
                  <a:lnTo>
                    <a:pt x="513" y="42"/>
                  </a:lnTo>
                  <a:lnTo>
                    <a:pt x="515" y="35"/>
                  </a:lnTo>
                  <a:lnTo>
                    <a:pt x="518" y="35"/>
                  </a:lnTo>
                  <a:lnTo>
                    <a:pt x="520" y="31"/>
                  </a:lnTo>
                  <a:lnTo>
                    <a:pt x="520" y="28"/>
                  </a:lnTo>
                  <a:lnTo>
                    <a:pt x="515" y="28"/>
                  </a:lnTo>
                  <a:lnTo>
                    <a:pt x="513" y="31"/>
                  </a:lnTo>
                  <a:lnTo>
                    <a:pt x="511" y="28"/>
                  </a:lnTo>
                  <a:lnTo>
                    <a:pt x="511" y="21"/>
                  </a:lnTo>
                  <a:lnTo>
                    <a:pt x="506" y="24"/>
                  </a:lnTo>
                  <a:lnTo>
                    <a:pt x="501" y="28"/>
                  </a:lnTo>
                  <a:lnTo>
                    <a:pt x="503" y="31"/>
                  </a:lnTo>
                  <a:lnTo>
                    <a:pt x="503" y="33"/>
                  </a:lnTo>
                  <a:lnTo>
                    <a:pt x="501" y="35"/>
                  </a:lnTo>
                  <a:lnTo>
                    <a:pt x="499" y="33"/>
                  </a:lnTo>
                  <a:lnTo>
                    <a:pt x="496" y="31"/>
                  </a:lnTo>
                  <a:lnTo>
                    <a:pt x="496" y="28"/>
                  </a:lnTo>
                  <a:lnTo>
                    <a:pt x="494" y="31"/>
                  </a:lnTo>
                  <a:lnTo>
                    <a:pt x="492" y="31"/>
                  </a:lnTo>
                  <a:lnTo>
                    <a:pt x="492" y="28"/>
                  </a:lnTo>
                  <a:lnTo>
                    <a:pt x="494" y="26"/>
                  </a:lnTo>
                  <a:lnTo>
                    <a:pt x="494" y="24"/>
                  </a:lnTo>
                  <a:lnTo>
                    <a:pt x="492" y="26"/>
                  </a:lnTo>
                  <a:lnTo>
                    <a:pt x="489" y="28"/>
                  </a:lnTo>
                  <a:lnTo>
                    <a:pt x="485" y="31"/>
                  </a:lnTo>
                  <a:lnTo>
                    <a:pt x="485" y="31"/>
                  </a:lnTo>
                  <a:lnTo>
                    <a:pt x="482" y="33"/>
                  </a:lnTo>
                  <a:lnTo>
                    <a:pt x="480" y="31"/>
                  </a:lnTo>
                  <a:lnTo>
                    <a:pt x="477" y="31"/>
                  </a:lnTo>
                  <a:lnTo>
                    <a:pt x="477" y="28"/>
                  </a:lnTo>
                  <a:lnTo>
                    <a:pt x="473" y="24"/>
                  </a:lnTo>
                  <a:lnTo>
                    <a:pt x="473" y="24"/>
                  </a:lnTo>
                  <a:lnTo>
                    <a:pt x="468" y="26"/>
                  </a:lnTo>
                  <a:lnTo>
                    <a:pt x="463" y="24"/>
                  </a:lnTo>
                  <a:lnTo>
                    <a:pt x="461" y="26"/>
                  </a:lnTo>
                  <a:lnTo>
                    <a:pt x="461" y="24"/>
                  </a:lnTo>
                  <a:lnTo>
                    <a:pt x="459" y="24"/>
                  </a:lnTo>
                  <a:lnTo>
                    <a:pt x="456" y="19"/>
                  </a:lnTo>
                  <a:lnTo>
                    <a:pt x="451" y="21"/>
                  </a:lnTo>
                  <a:lnTo>
                    <a:pt x="447" y="19"/>
                  </a:lnTo>
                  <a:lnTo>
                    <a:pt x="442" y="16"/>
                  </a:lnTo>
                  <a:lnTo>
                    <a:pt x="442" y="14"/>
                  </a:lnTo>
                  <a:lnTo>
                    <a:pt x="440" y="12"/>
                  </a:lnTo>
                  <a:lnTo>
                    <a:pt x="437" y="12"/>
                  </a:lnTo>
                  <a:lnTo>
                    <a:pt x="437" y="12"/>
                  </a:lnTo>
                  <a:lnTo>
                    <a:pt x="433" y="14"/>
                  </a:lnTo>
                  <a:lnTo>
                    <a:pt x="430" y="12"/>
                  </a:lnTo>
                  <a:lnTo>
                    <a:pt x="428" y="9"/>
                  </a:lnTo>
                  <a:lnTo>
                    <a:pt x="421" y="7"/>
                  </a:lnTo>
                  <a:lnTo>
                    <a:pt x="421" y="9"/>
                  </a:lnTo>
                  <a:lnTo>
                    <a:pt x="418" y="7"/>
                  </a:lnTo>
                  <a:lnTo>
                    <a:pt x="414" y="9"/>
                  </a:lnTo>
                  <a:lnTo>
                    <a:pt x="418" y="12"/>
                  </a:lnTo>
                  <a:lnTo>
                    <a:pt x="418" y="14"/>
                  </a:lnTo>
                  <a:lnTo>
                    <a:pt x="421" y="14"/>
                  </a:lnTo>
                  <a:lnTo>
                    <a:pt x="425" y="12"/>
                  </a:lnTo>
                  <a:lnTo>
                    <a:pt x="430" y="16"/>
                  </a:lnTo>
                  <a:lnTo>
                    <a:pt x="430" y="21"/>
                  </a:lnTo>
                  <a:lnTo>
                    <a:pt x="430" y="26"/>
                  </a:lnTo>
                  <a:lnTo>
                    <a:pt x="428" y="26"/>
                  </a:lnTo>
                  <a:lnTo>
                    <a:pt x="425" y="31"/>
                  </a:lnTo>
                  <a:lnTo>
                    <a:pt x="425" y="28"/>
                  </a:lnTo>
                  <a:lnTo>
                    <a:pt x="421" y="28"/>
                  </a:lnTo>
                  <a:lnTo>
                    <a:pt x="418" y="31"/>
                  </a:lnTo>
                  <a:lnTo>
                    <a:pt x="407" y="31"/>
                  </a:lnTo>
                  <a:lnTo>
                    <a:pt x="402" y="26"/>
                  </a:lnTo>
                  <a:lnTo>
                    <a:pt x="402" y="28"/>
                  </a:lnTo>
                  <a:lnTo>
                    <a:pt x="397" y="31"/>
                  </a:lnTo>
                  <a:lnTo>
                    <a:pt x="397" y="33"/>
                  </a:lnTo>
                  <a:lnTo>
                    <a:pt x="392" y="33"/>
                  </a:lnTo>
                  <a:lnTo>
                    <a:pt x="395" y="38"/>
                  </a:lnTo>
                  <a:lnTo>
                    <a:pt x="392" y="35"/>
                  </a:lnTo>
                  <a:lnTo>
                    <a:pt x="388" y="35"/>
                  </a:lnTo>
                  <a:lnTo>
                    <a:pt x="388" y="38"/>
                  </a:lnTo>
                  <a:lnTo>
                    <a:pt x="388" y="40"/>
                  </a:lnTo>
                  <a:lnTo>
                    <a:pt x="388" y="42"/>
                  </a:lnTo>
                  <a:lnTo>
                    <a:pt x="383" y="40"/>
                  </a:lnTo>
                  <a:lnTo>
                    <a:pt x="381" y="42"/>
                  </a:lnTo>
                  <a:lnTo>
                    <a:pt x="383" y="45"/>
                  </a:lnTo>
                  <a:lnTo>
                    <a:pt x="381" y="47"/>
                  </a:lnTo>
                  <a:lnTo>
                    <a:pt x="376" y="47"/>
                  </a:lnTo>
                  <a:lnTo>
                    <a:pt x="378" y="52"/>
                  </a:lnTo>
                  <a:lnTo>
                    <a:pt x="381" y="54"/>
                  </a:lnTo>
                  <a:lnTo>
                    <a:pt x="381" y="57"/>
                  </a:lnTo>
                  <a:lnTo>
                    <a:pt x="378" y="54"/>
                  </a:lnTo>
                  <a:lnTo>
                    <a:pt x="373" y="57"/>
                  </a:lnTo>
                  <a:lnTo>
                    <a:pt x="371" y="57"/>
                  </a:lnTo>
                  <a:lnTo>
                    <a:pt x="366" y="61"/>
                  </a:lnTo>
                  <a:lnTo>
                    <a:pt x="364" y="68"/>
                  </a:lnTo>
                  <a:lnTo>
                    <a:pt x="362" y="68"/>
                  </a:lnTo>
                  <a:lnTo>
                    <a:pt x="359" y="76"/>
                  </a:lnTo>
                  <a:lnTo>
                    <a:pt x="357" y="78"/>
                  </a:lnTo>
                  <a:lnTo>
                    <a:pt x="359" y="80"/>
                  </a:lnTo>
                  <a:lnTo>
                    <a:pt x="366" y="80"/>
                  </a:lnTo>
                  <a:lnTo>
                    <a:pt x="364" y="83"/>
                  </a:lnTo>
                  <a:lnTo>
                    <a:pt x="362" y="85"/>
                  </a:lnTo>
                  <a:lnTo>
                    <a:pt x="371" y="87"/>
                  </a:lnTo>
                  <a:lnTo>
                    <a:pt x="369" y="90"/>
                  </a:lnTo>
                  <a:lnTo>
                    <a:pt x="362" y="87"/>
                  </a:lnTo>
                  <a:lnTo>
                    <a:pt x="362" y="85"/>
                  </a:lnTo>
                  <a:lnTo>
                    <a:pt x="362" y="87"/>
                  </a:lnTo>
                  <a:lnTo>
                    <a:pt x="364" y="90"/>
                  </a:lnTo>
                  <a:lnTo>
                    <a:pt x="364" y="95"/>
                  </a:lnTo>
                  <a:lnTo>
                    <a:pt x="369" y="99"/>
                  </a:lnTo>
                  <a:lnTo>
                    <a:pt x="362" y="97"/>
                  </a:lnTo>
                  <a:lnTo>
                    <a:pt x="359" y="90"/>
                  </a:lnTo>
                  <a:lnTo>
                    <a:pt x="355" y="90"/>
                  </a:lnTo>
                  <a:lnTo>
                    <a:pt x="355" y="92"/>
                  </a:lnTo>
                  <a:lnTo>
                    <a:pt x="355" y="95"/>
                  </a:lnTo>
                  <a:lnTo>
                    <a:pt x="355" y="92"/>
                  </a:lnTo>
                  <a:lnTo>
                    <a:pt x="345" y="85"/>
                  </a:lnTo>
                  <a:lnTo>
                    <a:pt x="338" y="87"/>
                  </a:lnTo>
                  <a:lnTo>
                    <a:pt x="340" y="90"/>
                  </a:lnTo>
                  <a:lnTo>
                    <a:pt x="338" y="92"/>
                  </a:lnTo>
                  <a:lnTo>
                    <a:pt x="336" y="90"/>
                  </a:lnTo>
                  <a:lnTo>
                    <a:pt x="336" y="90"/>
                  </a:lnTo>
                  <a:lnTo>
                    <a:pt x="333" y="92"/>
                  </a:lnTo>
                  <a:lnTo>
                    <a:pt x="336" y="97"/>
                  </a:lnTo>
                  <a:lnTo>
                    <a:pt x="336" y="99"/>
                  </a:lnTo>
                  <a:lnTo>
                    <a:pt x="333" y="97"/>
                  </a:lnTo>
                  <a:lnTo>
                    <a:pt x="333" y="97"/>
                  </a:lnTo>
                  <a:lnTo>
                    <a:pt x="333" y="99"/>
                  </a:lnTo>
                  <a:lnTo>
                    <a:pt x="329" y="102"/>
                  </a:lnTo>
                  <a:lnTo>
                    <a:pt x="321" y="102"/>
                  </a:lnTo>
                  <a:lnTo>
                    <a:pt x="326" y="99"/>
                  </a:lnTo>
                  <a:lnTo>
                    <a:pt x="331" y="97"/>
                  </a:lnTo>
                  <a:lnTo>
                    <a:pt x="331" y="90"/>
                  </a:lnTo>
                  <a:lnTo>
                    <a:pt x="333" y="85"/>
                  </a:lnTo>
                  <a:lnTo>
                    <a:pt x="331" y="83"/>
                  </a:lnTo>
                  <a:lnTo>
                    <a:pt x="329" y="83"/>
                  </a:lnTo>
                  <a:lnTo>
                    <a:pt x="321" y="73"/>
                  </a:lnTo>
                  <a:lnTo>
                    <a:pt x="319" y="68"/>
                  </a:lnTo>
                  <a:lnTo>
                    <a:pt x="312" y="66"/>
                  </a:lnTo>
                  <a:lnTo>
                    <a:pt x="310" y="64"/>
                  </a:lnTo>
                  <a:lnTo>
                    <a:pt x="307" y="66"/>
                  </a:lnTo>
                  <a:lnTo>
                    <a:pt x="310" y="68"/>
                  </a:lnTo>
                  <a:lnTo>
                    <a:pt x="307" y="68"/>
                  </a:lnTo>
                  <a:lnTo>
                    <a:pt x="302" y="73"/>
                  </a:lnTo>
                  <a:lnTo>
                    <a:pt x="300" y="71"/>
                  </a:lnTo>
                  <a:lnTo>
                    <a:pt x="302" y="68"/>
                  </a:lnTo>
                  <a:lnTo>
                    <a:pt x="298" y="71"/>
                  </a:lnTo>
                  <a:lnTo>
                    <a:pt x="298" y="73"/>
                  </a:lnTo>
                  <a:lnTo>
                    <a:pt x="295" y="66"/>
                  </a:lnTo>
                  <a:lnTo>
                    <a:pt x="293" y="66"/>
                  </a:lnTo>
                  <a:lnTo>
                    <a:pt x="291" y="71"/>
                  </a:lnTo>
                  <a:lnTo>
                    <a:pt x="295" y="71"/>
                  </a:lnTo>
                  <a:lnTo>
                    <a:pt x="291" y="76"/>
                  </a:lnTo>
                  <a:lnTo>
                    <a:pt x="288" y="78"/>
                  </a:lnTo>
                  <a:lnTo>
                    <a:pt x="291" y="80"/>
                  </a:lnTo>
                  <a:lnTo>
                    <a:pt x="286" y="83"/>
                  </a:lnTo>
                  <a:lnTo>
                    <a:pt x="284" y="80"/>
                  </a:lnTo>
                  <a:lnTo>
                    <a:pt x="281" y="80"/>
                  </a:lnTo>
                  <a:lnTo>
                    <a:pt x="281" y="78"/>
                  </a:lnTo>
                  <a:lnTo>
                    <a:pt x="284" y="76"/>
                  </a:lnTo>
                  <a:lnTo>
                    <a:pt x="281" y="76"/>
                  </a:lnTo>
                  <a:lnTo>
                    <a:pt x="279" y="80"/>
                  </a:lnTo>
                  <a:lnTo>
                    <a:pt x="276" y="80"/>
                  </a:lnTo>
                  <a:lnTo>
                    <a:pt x="274" y="83"/>
                  </a:lnTo>
                  <a:lnTo>
                    <a:pt x="272" y="87"/>
                  </a:lnTo>
                  <a:lnTo>
                    <a:pt x="279" y="90"/>
                  </a:lnTo>
                  <a:lnTo>
                    <a:pt x="274" y="95"/>
                  </a:lnTo>
                  <a:lnTo>
                    <a:pt x="269" y="92"/>
                  </a:lnTo>
                  <a:lnTo>
                    <a:pt x="265" y="95"/>
                  </a:lnTo>
                  <a:lnTo>
                    <a:pt x="267" y="97"/>
                  </a:lnTo>
                  <a:lnTo>
                    <a:pt x="272" y="99"/>
                  </a:lnTo>
                  <a:lnTo>
                    <a:pt x="269" y="102"/>
                  </a:lnTo>
                  <a:lnTo>
                    <a:pt x="267" y="102"/>
                  </a:lnTo>
                  <a:lnTo>
                    <a:pt x="262" y="97"/>
                  </a:lnTo>
                  <a:lnTo>
                    <a:pt x="260" y="102"/>
                  </a:lnTo>
                  <a:lnTo>
                    <a:pt x="255" y="102"/>
                  </a:lnTo>
                  <a:lnTo>
                    <a:pt x="255" y="104"/>
                  </a:lnTo>
                  <a:lnTo>
                    <a:pt x="258" y="109"/>
                  </a:lnTo>
                  <a:lnTo>
                    <a:pt x="258" y="111"/>
                  </a:lnTo>
                  <a:lnTo>
                    <a:pt x="260" y="109"/>
                  </a:lnTo>
                  <a:lnTo>
                    <a:pt x="258" y="113"/>
                  </a:lnTo>
                  <a:lnTo>
                    <a:pt x="260" y="116"/>
                  </a:lnTo>
                  <a:lnTo>
                    <a:pt x="255" y="118"/>
                  </a:lnTo>
                  <a:lnTo>
                    <a:pt x="253" y="121"/>
                  </a:lnTo>
                  <a:lnTo>
                    <a:pt x="260" y="123"/>
                  </a:lnTo>
                  <a:lnTo>
                    <a:pt x="255" y="125"/>
                  </a:lnTo>
                  <a:lnTo>
                    <a:pt x="255" y="125"/>
                  </a:lnTo>
                  <a:lnTo>
                    <a:pt x="250" y="125"/>
                  </a:lnTo>
                  <a:lnTo>
                    <a:pt x="248" y="123"/>
                  </a:lnTo>
                  <a:lnTo>
                    <a:pt x="246" y="121"/>
                  </a:lnTo>
                  <a:lnTo>
                    <a:pt x="243" y="123"/>
                  </a:lnTo>
                  <a:lnTo>
                    <a:pt x="241" y="121"/>
                  </a:lnTo>
                  <a:lnTo>
                    <a:pt x="239" y="118"/>
                  </a:lnTo>
                  <a:lnTo>
                    <a:pt x="234" y="121"/>
                  </a:lnTo>
                  <a:lnTo>
                    <a:pt x="241" y="123"/>
                  </a:lnTo>
                  <a:lnTo>
                    <a:pt x="239" y="125"/>
                  </a:lnTo>
                  <a:lnTo>
                    <a:pt x="236" y="128"/>
                  </a:lnTo>
                  <a:lnTo>
                    <a:pt x="241" y="132"/>
                  </a:lnTo>
                  <a:lnTo>
                    <a:pt x="243" y="132"/>
                  </a:lnTo>
                  <a:lnTo>
                    <a:pt x="243" y="135"/>
                  </a:lnTo>
                  <a:lnTo>
                    <a:pt x="241" y="139"/>
                  </a:lnTo>
                  <a:lnTo>
                    <a:pt x="241" y="137"/>
                  </a:lnTo>
                  <a:lnTo>
                    <a:pt x="239" y="137"/>
                  </a:lnTo>
                  <a:lnTo>
                    <a:pt x="239" y="142"/>
                  </a:lnTo>
                  <a:lnTo>
                    <a:pt x="236" y="147"/>
                  </a:lnTo>
                  <a:lnTo>
                    <a:pt x="236" y="151"/>
                  </a:lnTo>
                  <a:lnTo>
                    <a:pt x="229" y="137"/>
                  </a:lnTo>
                  <a:lnTo>
                    <a:pt x="227" y="130"/>
                  </a:lnTo>
                  <a:lnTo>
                    <a:pt x="224" y="125"/>
                  </a:lnTo>
                  <a:lnTo>
                    <a:pt x="224" y="121"/>
                  </a:lnTo>
                  <a:lnTo>
                    <a:pt x="224" y="123"/>
                  </a:lnTo>
                  <a:lnTo>
                    <a:pt x="220" y="125"/>
                  </a:lnTo>
                  <a:lnTo>
                    <a:pt x="217" y="132"/>
                  </a:lnTo>
                  <a:lnTo>
                    <a:pt x="215" y="132"/>
                  </a:lnTo>
                  <a:lnTo>
                    <a:pt x="215" y="135"/>
                  </a:lnTo>
                  <a:lnTo>
                    <a:pt x="210" y="135"/>
                  </a:lnTo>
                  <a:lnTo>
                    <a:pt x="208" y="137"/>
                  </a:lnTo>
                  <a:lnTo>
                    <a:pt x="206" y="139"/>
                  </a:lnTo>
                  <a:lnTo>
                    <a:pt x="206" y="147"/>
                  </a:lnTo>
                  <a:lnTo>
                    <a:pt x="206" y="156"/>
                  </a:lnTo>
                  <a:lnTo>
                    <a:pt x="208" y="158"/>
                  </a:lnTo>
                  <a:lnTo>
                    <a:pt x="208" y="161"/>
                  </a:lnTo>
                  <a:lnTo>
                    <a:pt x="203" y="163"/>
                  </a:lnTo>
                  <a:lnTo>
                    <a:pt x="201" y="168"/>
                  </a:lnTo>
                  <a:lnTo>
                    <a:pt x="196" y="168"/>
                  </a:lnTo>
                  <a:lnTo>
                    <a:pt x="196" y="170"/>
                  </a:lnTo>
                  <a:lnTo>
                    <a:pt x="191" y="175"/>
                  </a:lnTo>
                  <a:lnTo>
                    <a:pt x="191" y="180"/>
                  </a:lnTo>
                  <a:lnTo>
                    <a:pt x="189" y="182"/>
                  </a:lnTo>
                  <a:lnTo>
                    <a:pt x="182" y="192"/>
                  </a:lnTo>
                  <a:lnTo>
                    <a:pt x="170" y="199"/>
                  </a:lnTo>
                  <a:lnTo>
                    <a:pt x="161" y="199"/>
                  </a:lnTo>
                  <a:lnTo>
                    <a:pt x="156" y="201"/>
                  </a:lnTo>
                  <a:lnTo>
                    <a:pt x="149" y="201"/>
                  </a:lnTo>
                  <a:lnTo>
                    <a:pt x="144" y="201"/>
                  </a:lnTo>
                  <a:lnTo>
                    <a:pt x="139" y="201"/>
                  </a:lnTo>
                  <a:lnTo>
                    <a:pt x="135" y="203"/>
                  </a:lnTo>
                  <a:lnTo>
                    <a:pt x="132" y="206"/>
                  </a:lnTo>
                  <a:lnTo>
                    <a:pt x="130" y="208"/>
                  </a:lnTo>
                  <a:lnTo>
                    <a:pt x="116" y="208"/>
                  </a:lnTo>
                  <a:lnTo>
                    <a:pt x="113" y="210"/>
                  </a:lnTo>
                  <a:lnTo>
                    <a:pt x="111" y="213"/>
                  </a:lnTo>
                  <a:lnTo>
                    <a:pt x="104" y="218"/>
                  </a:lnTo>
                  <a:lnTo>
                    <a:pt x="97" y="218"/>
                  </a:lnTo>
                  <a:lnTo>
                    <a:pt x="92" y="215"/>
                  </a:lnTo>
                  <a:lnTo>
                    <a:pt x="90" y="215"/>
                  </a:lnTo>
                  <a:lnTo>
                    <a:pt x="90" y="213"/>
                  </a:lnTo>
                  <a:lnTo>
                    <a:pt x="85" y="215"/>
                  </a:lnTo>
                  <a:lnTo>
                    <a:pt x="83" y="220"/>
                  </a:lnTo>
                  <a:lnTo>
                    <a:pt x="73" y="222"/>
                  </a:lnTo>
                  <a:lnTo>
                    <a:pt x="73" y="225"/>
                  </a:lnTo>
                  <a:lnTo>
                    <a:pt x="71" y="225"/>
                  </a:lnTo>
                  <a:lnTo>
                    <a:pt x="64" y="229"/>
                  </a:lnTo>
                  <a:lnTo>
                    <a:pt x="54" y="234"/>
                  </a:lnTo>
                  <a:lnTo>
                    <a:pt x="42" y="236"/>
                  </a:lnTo>
                  <a:lnTo>
                    <a:pt x="38" y="244"/>
                  </a:lnTo>
                  <a:lnTo>
                    <a:pt x="38" y="251"/>
                  </a:lnTo>
                  <a:lnTo>
                    <a:pt x="33" y="255"/>
                  </a:lnTo>
                  <a:lnTo>
                    <a:pt x="31" y="253"/>
                  </a:lnTo>
                  <a:lnTo>
                    <a:pt x="33" y="251"/>
                  </a:lnTo>
                  <a:lnTo>
                    <a:pt x="31" y="248"/>
                  </a:lnTo>
                  <a:lnTo>
                    <a:pt x="33" y="241"/>
                  </a:lnTo>
                  <a:lnTo>
                    <a:pt x="33" y="239"/>
                  </a:lnTo>
                  <a:lnTo>
                    <a:pt x="26" y="244"/>
                  </a:lnTo>
                  <a:lnTo>
                    <a:pt x="26" y="248"/>
                  </a:lnTo>
                  <a:lnTo>
                    <a:pt x="21" y="258"/>
                  </a:lnTo>
                  <a:lnTo>
                    <a:pt x="23" y="265"/>
                  </a:lnTo>
                  <a:lnTo>
                    <a:pt x="21" y="270"/>
                  </a:lnTo>
                  <a:lnTo>
                    <a:pt x="21" y="279"/>
                  </a:lnTo>
                  <a:lnTo>
                    <a:pt x="14" y="289"/>
                  </a:lnTo>
                  <a:lnTo>
                    <a:pt x="12" y="303"/>
                  </a:lnTo>
                  <a:lnTo>
                    <a:pt x="14" y="310"/>
                  </a:lnTo>
                  <a:lnTo>
                    <a:pt x="12" y="319"/>
                  </a:lnTo>
                  <a:lnTo>
                    <a:pt x="19" y="331"/>
                  </a:lnTo>
                  <a:lnTo>
                    <a:pt x="19" y="336"/>
                  </a:lnTo>
                  <a:lnTo>
                    <a:pt x="23" y="338"/>
                  </a:lnTo>
                  <a:lnTo>
                    <a:pt x="19" y="345"/>
                  </a:lnTo>
                  <a:lnTo>
                    <a:pt x="21" y="350"/>
                  </a:lnTo>
                  <a:lnTo>
                    <a:pt x="16" y="352"/>
                  </a:lnTo>
                  <a:lnTo>
                    <a:pt x="16" y="348"/>
                  </a:lnTo>
                  <a:lnTo>
                    <a:pt x="14" y="341"/>
                  </a:lnTo>
                  <a:lnTo>
                    <a:pt x="12" y="345"/>
                  </a:lnTo>
                  <a:lnTo>
                    <a:pt x="12" y="343"/>
                  </a:lnTo>
                  <a:lnTo>
                    <a:pt x="12" y="338"/>
                  </a:lnTo>
                  <a:lnTo>
                    <a:pt x="7" y="329"/>
                  </a:lnTo>
                  <a:lnTo>
                    <a:pt x="5" y="334"/>
                  </a:lnTo>
                  <a:lnTo>
                    <a:pt x="5" y="343"/>
                  </a:lnTo>
                  <a:lnTo>
                    <a:pt x="12" y="348"/>
                  </a:lnTo>
                  <a:lnTo>
                    <a:pt x="14" y="355"/>
                  </a:lnTo>
                  <a:lnTo>
                    <a:pt x="9" y="355"/>
                  </a:lnTo>
                  <a:lnTo>
                    <a:pt x="5" y="350"/>
                  </a:lnTo>
                  <a:lnTo>
                    <a:pt x="5" y="343"/>
                  </a:lnTo>
                  <a:lnTo>
                    <a:pt x="2" y="345"/>
                  </a:lnTo>
                  <a:lnTo>
                    <a:pt x="0" y="348"/>
                  </a:lnTo>
                  <a:lnTo>
                    <a:pt x="2" y="355"/>
                  </a:lnTo>
                  <a:lnTo>
                    <a:pt x="9" y="362"/>
                  </a:lnTo>
                  <a:lnTo>
                    <a:pt x="14" y="374"/>
                  </a:lnTo>
                  <a:lnTo>
                    <a:pt x="14" y="395"/>
                  </a:lnTo>
                  <a:lnTo>
                    <a:pt x="16" y="397"/>
                  </a:lnTo>
                  <a:lnTo>
                    <a:pt x="19" y="409"/>
                  </a:lnTo>
                  <a:lnTo>
                    <a:pt x="23" y="426"/>
                  </a:lnTo>
                  <a:lnTo>
                    <a:pt x="23" y="431"/>
                  </a:lnTo>
                  <a:lnTo>
                    <a:pt x="23" y="454"/>
                  </a:lnTo>
                  <a:lnTo>
                    <a:pt x="21" y="457"/>
                  </a:lnTo>
                  <a:lnTo>
                    <a:pt x="23" y="464"/>
                  </a:lnTo>
                  <a:lnTo>
                    <a:pt x="23" y="471"/>
                  </a:lnTo>
                  <a:lnTo>
                    <a:pt x="28" y="480"/>
                  </a:lnTo>
                  <a:lnTo>
                    <a:pt x="28" y="485"/>
                  </a:lnTo>
                  <a:lnTo>
                    <a:pt x="26" y="487"/>
                  </a:lnTo>
                  <a:lnTo>
                    <a:pt x="26" y="490"/>
                  </a:lnTo>
                  <a:lnTo>
                    <a:pt x="26" y="494"/>
                  </a:lnTo>
                  <a:lnTo>
                    <a:pt x="23" y="504"/>
                  </a:lnTo>
                  <a:lnTo>
                    <a:pt x="21" y="506"/>
                  </a:lnTo>
                  <a:lnTo>
                    <a:pt x="21" y="509"/>
                  </a:lnTo>
                  <a:lnTo>
                    <a:pt x="21" y="516"/>
                  </a:lnTo>
                  <a:lnTo>
                    <a:pt x="16" y="518"/>
                  </a:lnTo>
                  <a:lnTo>
                    <a:pt x="19" y="523"/>
                  </a:lnTo>
                  <a:lnTo>
                    <a:pt x="12" y="528"/>
                  </a:lnTo>
                  <a:lnTo>
                    <a:pt x="9" y="525"/>
                  </a:lnTo>
                  <a:lnTo>
                    <a:pt x="5" y="532"/>
                  </a:lnTo>
                  <a:lnTo>
                    <a:pt x="5" y="547"/>
                  </a:lnTo>
                  <a:lnTo>
                    <a:pt x="7" y="549"/>
                  </a:lnTo>
                  <a:lnTo>
                    <a:pt x="9" y="549"/>
                  </a:lnTo>
                  <a:lnTo>
                    <a:pt x="19" y="556"/>
                  </a:lnTo>
                  <a:lnTo>
                    <a:pt x="19" y="561"/>
                  </a:lnTo>
                  <a:lnTo>
                    <a:pt x="19" y="563"/>
                  </a:lnTo>
                  <a:lnTo>
                    <a:pt x="23" y="563"/>
                  </a:lnTo>
                  <a:lnTo>
                    <a:pt x="26" y="565"/>
                  </a:lnTo>
                  <a:lnTo>
                    <a:pt x="33" y="565"/>
                  </a:lnTo>
                  <a:lnTo>
                    <a:pt x="35" y="565"/>
                  </a:lnTo>
                  <a:lnTo>
                    <a:pt x="35" y="568"/>
                  </a:lnTo>
                  <a:lnTo>
                    <a:pt x="40" y="568"/>
                  </a:lnTo>
                  <a:lnTo>
                    <a:pt x="45" y="568"/>
                  </a:lnTo>
                  <a:lnTo>
                    <a:pt x="47" y="570"/>
                  </a:lnTo>
                  <a:lnTo>
                    <a:pt x="49" y="568"/>
                  </a:lnTo>
                  <a:lnTo>
                    <a:pt x="49" y="570"/>
                  </a:lnTo>
                  <a:lnTo>
                    <a:pt x="57" y="568"/>
                  </a:lnTo>
                  <a:lnTo>
                    <a:pt x="61" y="568"/>
                  </a:lnTo>
                  <a:lnTo>
                    <a:pt x="61" y="565"/>
                  </a:lnTo>
                  <a:lnTo>
                    <a:pt x="64" y="565"/>
                  </a:lnTo>
                  <a:lnTo>
                    <a:pt x="68" y="558"/>
                  </a:lnTo>
                  <a:lnTo>
                    <a:pt x="73" y="561"/>
                  </a:lnTo>
                  <a:lnTo>
                    <a:pt x="73" y="556"/>
                  </a:lnTo>
                  <a:lnTo>
                    <a:pt x="78" y="554"/>
                  </a:lnTo>
                  <a:lnTo>
                    <a:pt x="80" y="554"/>
                  </a:lnTo>
                  <a:lnTo>
                    <a:pt x="85" y="558"/>
                  </a:lnTo>
                  <a:lnTo>
                    <a:pt x="87" y="554"/>
                  </a:lnTo>
                  <a:lnTo>
                    <a:pt x="90" y="554"/>
                  </a:lnTo>
                  <a:lnTo>
                    <a:pt x="92" y="554"/>
                  </a:lnTo>
                  <a:lnTo>
                    <a:pt x="92" y="549"/>
                  </a:lnTo>
                  <a:lnTo>
                    <a:pt x="104" y="542"/>
                  </a:lnTo>
                  <a:lnTo>
                    <a:pt x="109" y="542"/>
                  </a:lnTo>
                  <a:lnTo>
                    <a:pt x="111" y="544"/>
                  </a:lnTo>
                  <a:lnTo>
                    <a:pt x="113" y="542"/>
                  </a:lnTo>
                  <a:lnTo>
                    <a:pt x="125" y="539"/>
                  </a:lnTo>
                  <a:lnTo>
                    <a:pt x="125" y="542"/>
                  </a:lnTo>
                  <a:lnTo>
                    <a:pt x="132" y="539"/>
                  </a:lnTo>
                  <a:lnTo>
                    <a:pt x="135" y="539"/>
                  </a:lnTo>
                  <a:lnTo>
                    <a:pt x="139" y="542"/>
                  </a:lnTo>
                  <a:lnTo>
                    <a:pt x="142" y="539"/>
                  </a:lnTo>
                  <a:lnTo>
                    <a:pt x="144" y="544"/>
                  </a:lnTo>
                  <a:lnTo>
                    <a:pt x="146" y="544"/>
                  </a:lnTo>
                  <a:lnTo>
                    <a:pt x="149" y="542"/>
                  </a:lnTo>
                  <a:lnTo>
                    <a:pt x="151" y="544"/>
                  </a:lnTo>
                  <a:lnTo>
                    <a:pt x="156" y="542"/>
                  </a:lnTo>
                  <a:lnTo>
                    <a:pt x="163" y="542"/>
                  </a:lnTo>
                  <a:lnTo>
                    <a:pt x="163" y="547"/>
                  </a:lnTo>
                  <a:lnTo>
                    <a:pt x="163" y="547"/>
                  </a:lnTo>
                  <a:lnTo>
                    <a:pt x="168" y="542"/>
                  </a:lnTo>
                  <a:lnTo>
                    <a:pt x="172" y="542"/>
                  </a:lnTo>
                  <a:lnTo>
                    <a:pt x="177" y="539"/>
                  </a:lnTo>
                  <a:lnTo>
                    <a:pt x="180" y="535"/>
                  </a:lnTo>
                  <a:lnTo>
                    <a:pt x="182" y="535"/>
                  </a:lnTo>
                  <a:lnTo>
                    <a:pt x="187" y="530"/>
                  </a:lnTo>
                  <a:lnTo>
                    <a:pt x="189" y="523"/>
                  </a:lnTo>
                  <a:lnTo>
                    <a:pt x="194" y="518"/>
                  </a:lnTo>
                  <a:lnTo>
                    <a:pt x="198" y="516"/>
                  </a:lnTo>
                  <a:lnTo>
                    <a:pt x="201" y="518"/>
                  </a:lnTo>
                  <a:lnTo>
                    <a:pt x="210" y="516"/>
                  </a:lnTo>
                  <a:lnTo>
                    <a:pt x="220" y="509"/>
                  </a:lnTo>
                  <a:lnTo>
                    <a:pt x="227" y="502"/>
                  </a:lnTo>
                  <a:lnTo>
                    <a:pt x="232" y="502"/>
                  </a:lnTo>
                  <a:lnTo>
                    <a:pt x="234" y="502"/>
                  </a:lnTo>
                  <a:lnTo>
                    <a:pt x="236" y="502"/>
                  </a:lnTo>
                  <a:lnTo>
                    <a:pt x="243" y="504"/>
                  </a:lnTo>
                  <a:lnTo>
                    <a:pt x="248" y="504"/>
                  </a:lnTo>
                  <a:lnTo>
                    <a:pt x="253" y="502"/>
                  </a:lnTo>
                  <a:lnTo>
                    <a:pt x="260" y="504"/>
                  </a:lnTo>
                  <a:lnTo>
                    <a:pt x="272" y="499"/>
                  </a:lnTo>
                  <a:lnTo>
                    <a:pt x="279" y="497"/>
                  </a:lnTo>
                  <a:lnTo>
                    <a:pt x="284" y="494"/>
                  </a:lnTo>
                  <a:lnTo>
                    <a:pt x="286" y="494"/>
                  </a:lnTo>
                  <a:lnTo>
                    <a:pt x="293" y="490"/>
                  </a:lnTo>
                  <a:lnTo>
                    <a:pt x="300" y="490"/>
                  </a:lnTo>
                  <a:lnTo>
                    <a:pt x="324" y="487"/>
                  </a:lnTo>
                  <a:lnTo>
                    <a:pt x="331" y="490"/>
                  </a:lnTo>
                  <a:lnTo>
                    <a:pt x="336" y="490"/>
                  </a:lnTo>
                  <a:lnTo>
                    <a:pt x="340" y="487"/>
                  </a:lnTo>
                  <a:lnTo>
                    <a:pt x="345" y="487"/>
                  </a:lnTo>
                  <a:lnTo>
                    <a:pt x="352" y="494"/>
                  </a:lnTo>
                  <a:lnTo>
                    <a:pt x="357" y="502"/>
                  </a:lnTo>
                  <a:lnTo>
                    <a:pt x="359" y="504"/>
                  </a:lnTo>
                  <a:lnTo>
                    <a:pt x="364" y="502"/>
                  </a:lnTo>
                  <a:lnTo>
                    <a:pt x="366" y="499"/>
                  </a:lnTo>
                  <a:lnTo>
                    <a:pt x="366" y="502"/>
                  </a:lnTo>
                  <a:lnTo>
                    <a:pt x="369" y="502"/>
                  </a:lnTo>
                  <a:lnTo>
                    <a:pt x="373" y="502"/>
                  </a:lnTo>
                  <a:lnTo>
                    <a:pt x="378" y="506"/>
                  </a:lnTo>
                  <a:lnTo>
                    <a:pt x="383" y="509"/>
                  </a:lnTo>
                  <a:lnTo>
                    <a:pt x="385" y="506"/>
                  </a:lnTo>
                  <a:lnTo>
                    <a:pt x="395" y="513"/>
                  </a:lnTo>
                  <a:lnTo>
                    <a:pt x="392" y="518"/>
                  </a:lnTo>
                  <a:lnTo>
                    <a:pt x="397" y="518"/>
                  </a:lnTo>
                  <a:lnTo>
                    <a:pt x="399" y="520"/>
                  </a:lnTo>
                  <a:lnTo>
                    <a:pt x="397" y="523"/>
                  </a:lnTo>
                  <a:lnTo>
                    <a:pt x="395" y="523"/>
                  </a:lnTo>
                  <a:lnTo>
                    <a:pt x="395" y="525"/>
                  </a:lnTo>
                  <a:lnTo>
                    <a:pt x="397" y="535"/>
                  </a:lnTo>
                  <a:lnTo>
                    <a:pt x="402" y="535"/>
                  </a:lnTo>
                  <a:lnTo>
                    <a:pt x="404" y="539"/>
                  </a:lnTo>
                  <a:lnTo>
                    <a:pt x="407" y="544"/>
                  </a:lnTo>
                  <a:lnTo>
                    <a:pt x="407" y="549"/>
                  </a:lnTo>
                  <a:lnTo>
                    <a:pt x="411" y="558"/>
                  </a:lnTo>
                  <a:lnTo>
                    <a:pt x="409" y="563"/>
                  </a:lnTo>
                  <a:lnTo>
                    <a:pt x="411" y="565"/>
                  </a:lnTo>
                  <a:lnTo>
                    <a:pt x="409" y="570"/>
                  </a:lnTo>
                  <a:lnTo>
                    <a:pt x="409" y="575"/>
                  </a:lnTo>
                  <a:lnTo>
                    <a:pt x="407" y="573"/>
                  </a:lnTo>
                  <a:lnTo>
                    <a:pt x="404" y="573"/>
                  </a:lnTo>
                  <a:lnTo>
                    <a:pt x="407" y="577"/>
                  </a:lnTo>
                  <a:lnTo>
                    <a:pt x="411" y="580"/>
                  </a:lnTo>
                  <a:lnTo>
                    <a:pt x="411" y="584"/>
                  </a:lnTo>
                  <a:lnTo>
                    <a:pt x="416" y="582"/>
                  </a:lnTo>
                  <a:lnTo>
                    <a:pt x="418" y="584"/>
                  </a:lnTo>
                  <a:lnTo>
                    <a:pt x="418" y="582"/>
                  </a:lnTo>
                  <a:lnTo>
                    <a:pt x="418" y="577"/>
                  </a:lnTo>
                  <a:lnTo>
                    <a:pt x="421" y="575"/>
                  </a:lnTo>
                  <a:lnTo>
                    <a:pt x="421" y="573"/>
                  </a:lnTo>
                  <a:lnTo>
                    <a:pt x="425" y="570"/>
                  </a:lnTo>
                  <a:lnTo>
                    <a:pt x="425" y="568"/>
                  </a:lnTo>
                  <a:lnTo>
                    <a:pt x="430" y="565"/>
                  </a:lnTo>
                  <a:lnTo>
                    <a:pt x="430" y="563"/>
                  </a:lnTo>
                  <a:lnTo>
                    <a:pt x="435" y="558"/>
                  </a:lnTo>
                  <a:lnTo>
                    <a:pt x="444" y="554"/>
                  </a:lnTo>
                  <a:lnTo>
                    <a:pt x="444" y="551"/>
                  </a:lnTo>
                  <a:lnTo>
                    <a:pt x="447" y="551"/>
                  </a:lnTo>
                  <a:lnTo>
                    <a:pt x="454" y="549"/>
                  </a:lnTo>
                  <a:lnTo>
                    <a:pt x="454" y="542"/>
                  </a:lnTo>
                  <a:lnTo>
                    <a:pt x="461" y="535"/>
                  </a:lnTo>
                  <a:lnTo>
                    <a:pt x="466" y="532"/>
                  </a:lnTo>
                  <a:lnTo>
                    <a:pt x="468" y="530"/>
                  </a:lnTo>
                  <a:lnTo>
                    <a:pt x="466" y="525"/>
                  </a:lnTo>
                  <a:lnTo>
                    <a:pt x="468" y="520"/>
                  </a:lnTo>
                  <a:lnTo>
                    <a:pt x="470" y="525"/>
                  </a:lnTo>
                  <a:lnTo>
                    <a:pt x="470" y="530"/>
                  </a:lnTo>
                  <a:lnTo>
                    <a:pt x="470" y="537"/>
                  </a:lnTo>
                  <a:lnTo>
                    <a:pt x="468" y="539"/>
                  </a:lnTo>
                  <a:lnTo>
                    <a:pt x="466" y="549"/>
                  </a:lnTo>
                  <a:lnTo>
                    <a:pt x="459" y="556"/>
                  </a:lnTo>
                  <a:lnTo>
                    <a:pt x="456" y="558"/>
                  </a:lnTo>
                  <a:lnTo>
                    <a:pt x="454" y="563"/>
                  </a:lnTo>
                  <a:lnTo>
                    <a:pt x="454" y="568"/>
                  </a:lnTo>
                  <a:lnTo>
                    <a:pt x="449" y="575"/>
                  </a:lnTo>
                  <a:lnTo>
                    <a:pt x="451" y="577"/>
                  </a:lnTo>
                  <a:lnTo>
                    <a:pt x="447" y="587"/>
                  </a:lnTo>
                  <a:lnTo>
                    <a:pt x="437" y="584"/>
                  </a:lnTo>
                  <a:lnTo>
                    <a:pt x="435" y="591"/>
                  </a:lnTo>
                  <a:lnTo>
                    <a:pt x="433" y="594"/>
                  </a:lnTo>
                  <a:lnTo>
                    <a:pt x="433" y="596"/>
                  </a:lnTo>
                  <a:lnTo>
                    <a:pt x="440" y="594"/>
                  </a:lnTo>
                  <a:lnTo>
                    <a:pt x="444" y="591"/>
                  </a:lnTo>
                  <a:lnTo>
                    <a:pt x="451" y="594"/>
                  </a:lnTo>
                  <a:lnTo>
                    <a:pt x="459" y="582"/>
                  </a:lnTo>
                  <a:lnTo>
                    <a:pt x="461" y="573"/>
                  </a:lnTo>
                  <a:lnTo>
                    <a:pt x="466" y="568"/>
                  </a:lnTo>
                  <a:lnTo>
                    <a:pt x="468" y="568"/>
                  </a:lnTo>
                  <a:lnTo>
                    <a:pt x="468" y="577"/>
                  </a:lnTo>
                  <a:lnTo>
                    <a:pt x="470" y="584"/>
                  </a:lnTo>
                  <a:lnTo>
                    <a:pt x="468" y="584"/>
                  </a:lnTo>
                  <a:lnTo>
                    <a:pt x="468" y="594"/>
                  </a:lnTo>
                  <a:lnTo>
                    <a:pt x="466" y="603"/>
                  </a:lnTo>
                  <a:lnTo>
                    <a:pt x="456" y="606"/>
                  </a:lnTo>
                  <a:lnTo>
                    <a:pt x="459" y="608"/>
                  </a:lnTo>
                  <a:lnTo>
                    <a:pt x="463" y="608"/>
                  </a:lnTo>
                  <a:lnTo>
                    <a:pt x="468" y="608"/>
                  </a:lnTo>
                  <a:lnTo>
                    <a:pt x="470" y="606"/>
                  </a:lnTo>
                  <a:lnTo>
                    <a:pt x="475" y="606"/>
                  </a:lnTo>
                  <a:lnTo>
                    <a:pt x="477" y="601"/>
                  </a:lnTo>
                  <a:lnTo>
                    <a:pt x="482" y="603"/>
                  </a:lnTo>
                  <a:lnTo>
                    <a:pt x="485" y="601"/>
                  </a:lnTo>
                  <a:lnTo>
                    <a:pt x="482" y="606"/>
                  </a:lnTo>
                  <a:lnTo>
                    <a:pt x="480" y="608"/>
                  </a:lnTo>
                  <a:lnTo>
                    <a:pt x="477" y="608"/>
                  </a:lnTo>
                  <a:lnTo>
                    <a:pt x="475" y="610"/>
                  </a:lnTo>
                  <a:lnTo>
                    <a:pt x="480" y="615"/>
                  </a:lnTo>
                  <a:lnTo>
                    <a:pt x="480" y="620"/>
                  </a:lnTo>
                  <a:lnTo>
                    <a:pt x="485" y="627"/>
                  </a:lnTo>
                  <a:lnTo>
                    <a:pt x="485" y="634"/>
                  </a:lnTo>
                  <a:lnTo>
                    <a:pt x="482" y="644"/>
                  </a:lnTo>
                  <a:lnTo>
                    <a:pt x="477" y="648"/>
                  </a:lnTo>
                  <a:lnTo>
                    <a:pt x="480" y="651"/>
                  </a:lnTo>
                  <a:lnTo>
                    <a:pt x="477" y="658"/>
                  </a:lnTo>
                  <a:lnTo>
                    <a:pt x="482" y="662"/>
                  </a:lnTo>
                  <a:lnTo>
                    <a:pt x="485" y="667"/>
                  </a:lnTo>
                  <a:lnTo>
                    <a:pt x="485" y="674"/>
                  </a:lnTo>
                  <a:lnTo>
                    <a:pt x="494" y="684"/>
                  </a:lnTo>
                  <a:lnTo>
                    <a:pt x="499" y="684"/>
                  </a:lnTo>
                  <a:lnTo>
                    <a:pt x="503" y="689"/>
                  </a:lnTo>
                  <a:lnTo>
                    <a:pt x="503" y="693"/>
                  </a:lnTo>
                  <a:lnTo>
                    <a:pt x="508" y="693"/>
                  </a:lnTo>
                  <a:lnTo>
                    <a:pt x="508" y="691"/>
                  </a:lnTo>
                  <a:lnTo>
                    <a:pt x="513" y="691"/>
                  </a:lnTo>
                  <a:lnTo>
                    <a:pt x="518" y="691"/>
                  </a:lnTo>
                  <a:lnTo>
                    <a:pt x="522" y="698"/>
                  </a:lnTo>
                  <a:lnTo>
                    <a:pt x="527" y="698"/>
                  </a:lnTo>
                  <a:lnTo>
                    <a:pt x="532" y="703"/>
                  </a:lnTo>
                  <a:lnTo>
                    <a:pt x="532" y="707"/>
                  </a:lnTo>
                  <a:lnTo>
                    <a:pt x="537" y="707"/>
                  </a:lnTo>
                  <a:lnTo>
                    <a:pt x="539" y="712"/>
                  </a:lnTo>
                  <a:lnTo>
                    <a:pt x="544" y="712"/>
                  </a:lnTo>
                  <a:lnTo>
                    <a:pt x="544" y="710"/>
                  </a:lnTo>
                  <a:lnTo>
                    <a:pt x="553" y="705"/>
                  </a:lnTo>
                  <a:lnTo>
                    <a:pt x="556" y="703"/>
                  </a:lnTo>
                  <a:lnTo>
                    <a:pt x="560" y="703"/>
                  </a:lnTo>
                  <a:lnTo>
                    <a:pt x="565" y="698"/>
                  </a:lnTo>
                  <a:lnTo>
                    <a:pt x="567" y="698"/>
                  </a:lnTo>
                  <a:lnTo>
                    <a:pt x="570" y="696"/>
                  </a:lnTo>
                  <a:lnTo>
                    <a:pt x="570" y="693"/>
                  </a:lnTo>
                  <a:lnTo>
                    <a:pt x="565" y="693"/>
                  </a:lnTo>
                  <a:lnTo>
                    <a:pt x="565" y="691"/>
                  </a:lnTo>
                  <a:lnTo>
                    <a:pt x="574" y="684"/>
                  </a:lnTo>
                  <a:lnTo>
                    <a:pt x="582" y="689"/>
                  </a:lnTo>
                  <a:lnTo>
                    <a:pt x="582" y="693"/>
                  </a:lnTo>
                  <a:lnTo>
                    <a:pt x="572" y="698"/>
                  </a:lnTo>
                  <a:lnTo>
                    <a:pt x="574" y="703"/>
                  </a:lnTo>
                  <a:lnTo>
                    <a:pt x="577" y="703"/>
                  </a:lnTo>
                  <a:lnTo>
                    <a:pt x="579" y="700"/>
                  </a:lnTo>
                  <a:lnTo>
                    <a:pt x="584" y="698"/>
                  </a:lnTo>
                  <a:lnTo>
                    <a:pt x="586" y="700"/>
                  </a:lnTo>
                  <a:lnTo>
                    <a:pt x="586" y="703"/>
                  </a:lnTo>
                  <a:lnTo>
                    <a:pt x="584" y="703"/>
                  </a:lnTo>
                  <a:lnTo>
                    <a:pt x="582" y="707"/>
                  </a:lnTo>
                  <a:lnTo>
                    <a:pt x="586" y="712"/>
                  </a:lnTo>
                  <a:lnTo>
                    <a:pt x="589" y="719"/>
                  </a:lnTo>
                  <a:lnTo>
                    <a:pt x="589" y="719"/>
                  </a:lnTo>
                  <a:lnTo>
                    <a:pt x="593" y="719"/>
                  </a:lnTo>
                  <a:lnTo>
                    <a:pt x="593" y="724"/>
                  </a:lnTo>
                  <a:lnTo>
                    <a:pt x="596" y="726"/>
                  </a:lnTo>
                  <a:lnTo>
                    <a:pt x="598" y="722"/>
                  </a:lnTo>
                  <a:lnTo>
                    <a:pt x="598" y="717"/>
                  </a:lnTo>
                  <a:lnTo>
                    <a:pt x="596" y="719"/>
                  </a:lnTo>
                  <a:lnTo>
                    <a:pt x="593" y="717"/>
                  </a:lnTo>
                  <a:lnTo>
                    <a:pt x="596" y="715"/>
                  </a:lnTo>
                  <a:lnTo>
                    <a:pt x="608" y="715"/>
                  </a:lnTo>
                  <a:lnTo>
                    <a:pt x="608" y="717"/>
                  </a:lnTo>
                  <a:lnTo>
                    <a:pt x="610" y="715"/>
                  </a:lnTo>
                  <a:lnTo>
                    <a:pt x="615" y="707"/>
                  </a:lnTo>
                  <a:lnTo>
                    <a:pt x="624" y="700"/>
                  </a:lnTo>
                  <a:lnTo>
                    <a:pt x="631" y="696"/>
                  </a:lnTo>
                  <a:lnTo>
                    <a:pt x="626" y="696"/>
                  </a:lnTo>
                  <a:lnTo>
                    <a:pt x="624" y="698"/>
                  </a:lnTo>
                  <a:lnTo>
                    <a:pt x="626" y="696"/>
                  </a:lnTo>
                  <a:lnTo>
                    <a:pt x="622" y="696"/>
                  </a:lnTo>
                  <a:lnTo>
                    <a:pt x="626" y="693"/>
                  </a:lnTo>
                  <a:lnTo>
                    <a:pt x="631" y="693"/>
                  </a:lnTo>
                  <a:lnTo>
                    <a:pt x="638" y="691"/>
                  </a:lnTo>
                  <a:lnTo>
                    <a:pt x="655" y="689"/>
                  </a:lnTo>
                  <a:lnTo>
                    <a:pt x="667" y="691"/>
                  </a:lnTo>
                  <a:lnTo>
                    <a:pt x="674" y="689"/>
                  </a:lnTo>
                  <a:lnTo>
                    <a:pt x="674" y="684"/>
                  </a:lnTo>
                  <a:lnTo>
                    <a:pt x="676" y="684"/>
                  </a:lnTo>
                  <a:lnTo>
                    <a:pt x="681" y="681"/>
                  </a:lnTo>
                  <a:lnTo>
                    <a:pt x="683" y="674"/>
                  </a:lnTo>
                  <a:lnTo>
                    <a:pt x="683" y="667"/>
                  </a:lnTo>
                  <a:lnTo>
                    <a:pt x="683" y="662"/>
                  </a:lnTo>
                  <a:lnTo>
                    <a:pt x="688" y="655"/>
                  </a:lnTo>
                  <a:lnTo>
                    <a:pt x="688" y="644"/>
                  </a:lnTo>
                  <a:lnTo>
                    <a:pt x="693" y="639"/>
                  </a:lnTo>
                  <a:lnTo>
                    <a:pt x="693" y="632"/>
                  </a:lnTo>
                  <a:lnTo>
                    <a:pt x="697" y="629"/>
                  </a:lnTo>
                  <a:lnTo>
                    <a:pt x="697" y="625"/>
                  </a:lnTo>
                  <a:lnTo>
                    <a:pt x="709" y="610"/>
                  </a:lnTo>
                  <a:lnTo>
                    <a:pt x="714" y="610"/>
                  </a:lnTo>
                  <a:lnTo>
                    <a:pt x="716" y="601"/>
                  </a:lnTo>
                  <a:lnTo>
                    <a:pt x="721" y="594"/>
                  </a:lnTo>
                  <a:lnTo>
                    <a:pt x="723" y="587"/>
                  </a:lnTo>
                  <a:lnTo>
                    <a:pt x="728" y="582"/>
                  </a:lnTo>
                  <a:lnTo>
                    <a:pt x="728" y="577"/>
                  </a:lnTo>
                  <a:lnTo>
                    <a:pt x="731" y="575"/>
                  </a:lnTo>
                  <a:lnTo>
                    <a:pt x="735" y="568"/>
                  </a:lnTo>
                  <a:lnTo>
                    <a:pt x="733" y="565"/>
                  </a:lnTo>
                  <a:lnTo>
                    <a:pt x="738" y="561"/>
                  </a:lnTo>
                  <a:lnTo>
                    <a:pt x="742" y="556"/>
                  </a:lnTo>
                  <a:lnTo>
                    <a:pt x="745" y="551"/>
                  </a:lnTo>
                  <a:lnTo>
                    <a:pt x="747" y="547"/>
                  </a:lnTo>
                  <a:lnTo>
                    <a:pt x="754" y="544"/>
                  </a:lnTo>
                  <a:lnTo>
                    <a:pt x="759" y="542"/>
                  </a:lnTo>
                  <a:lnTo>
                    <a:pt x="752" y="542"/>
                  </a:lnTo>
                  <a:lnTo>
                    <a:pt x="754" y="539"/>
                  </a:lnTo>
                  <a:lnTo>
                    <a:pt x="761" y="539"/>
                  </a:lnTo>
                  <a:lnTo>
                    <a:pt x="766" y="535"/>
                  </a:lnTo>
                  <a:lnTo>
                    <a:pt x="768" y="530"/>
                  </a:lnTo>
                  <a:lnTo>
                    <a:pt x="768" y="528"/>
                  </a:lnTo>
                  <a:lnTo>
                    <a:pt x="768" y="523"/>
                  </a:lnTo>
                  <a:lnTo>
                    <a:pt x="775" y="518"/>
                  </a:lnTo>
                  <a:lnTo>
                    <a:pt x="775" y="513"/>
                  </a:lnTo>
                  <a:lnTo>
                    <a:pt x="780" y="513"/>
                  </a:lnTo>
                  <a:lnTo>
                    <a:pt x="785" y="504"/>
                  </a:lnTo>
                  <a:lnTo>
                    <a:pt x="783" y="502"/>
                  </a:lnTo>
                  <a:lnTo>
                    <a:pt x="785" y="494"/>
                  </a:lnTo>
                  <a:lnTo>
                    <a:pt x="785" y="492"/>
                  </a:lnTo>
                  <a:lnTo>
                    <a:pt x="785" y="490"/>
                  </a:lnTo>
                  <a:lnTo>
                    <a:pt x="790" y="476"/>
                  </a:lnTo>
                  <a:lnTo>
                    <a:pt x="792" y="468"/>
                  </a:lnTo>
                  <a:lnTo>
                    <a:pt x="799" y="457"/>
                  </a:lnTo>
                  <a:lnTo>
                    <a:pt x="799" y="452"/>
                  </a:lnTo>
                  <a:lnTo>
                    <a:pt x="801" y="442"/>
                  </a:lnTo>
                  <a:lnTo>
                    <a:pt x="809" y="438"/>
                  </a:lnTo>
                  <a:lnTo>
                    <a:pt x="811" y="431"/>
                  </a:lnTo>
                  <a:lnTo>
                    <a:pt x="809" y="426"/>
                  </a:lnTo>
                  <a:lnTo>
                    <a:pt x="811" y="421"/>
                  </a:lnTo>
                  <a:lnTo>
                    <a:pt x="809" y="4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27" name="Freeform 1032"/>
            <p:cNvSpPr>
              <a:spLocks/>
            </p:cNvSpPr>
            <p:nvPr/>
          </p:nvSpPr>
          <p:spPr bwMode="auto">
            <a:xfrm>
              <a:off x="8314609" y="5280411"/>
              <a:ext cx="7320" cy="5693"/>
            </a:xfrm>
            <a:custGeom>
              <a:avLst/>
              <a:gdLst>
                <a:gd name="T0" fmla="*/ 2 w 9"/>
                <a:gd name="T1" fmla="*/ 3 h 7"/>
                <a:gd name="T2" fmla="*/ 0 w 9"/>
                <a:gd name="T3" fmla="*/ 3 h 7"/>
                <a:gd name="T4" fmla="*/ 0 w 9"/>
                <a:gd name="T5" fmla="*/ 5 h 7"/>
                <a:gd name="T6" fmla="*/ 7 w 9"/>
                <a:gd name="T7" fmla="*/ 5 h 7"/>
                <a:gd name="T8" fmla="*/ 9 w 9"/>
                <a:gd name="T9" fmla="*/ 7 h 7"/>
                <a:gd name="T10" fmla="*/ 9 w 9"/>
                <a:gd name="T11" fmla="*/ 5 h 7"/>
                <a:gd name="T12" fmla="*/ 7 w 9"/>
                <a:gd name="T13" fmla="*/ 0 h 7"/>
                <a:gd name="T14" fmla="*/ 2 w 9"/>
                <a:gd name="T15" fmla="*/ 3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7">
                  <a:moveTo>
                    <a:pt x="2" y="3"/>
                  </a:moveTo>
                  <a:lnTo>
                    <a:pt x="0" y="3"/>
                  </a:lnTo>
                  <a:lnTo>
                    <a:pt x="0" y="5"/>
                  </a:lnTo>
                  <a:lnTo>
                    <a:pt x="7" y="5"/>
                  </a:lnTo>
                  <a:lnTo>
                    <a:pt x="9" y="7"/>
                  </a:lnTo>
                  <a:lnTo>
                    <a:pt x="9" y="5"/>
                  </a:lnTo>
                  <a:lnTo>
                    <a:pt x="7" y="0"/>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28" name="Freeform 1033"/>
            <p:cNvSpPr>
              <a:spLocks/>
            </p:cNvSpPr>
            <p:nvPr/>
          </p:nvSpPr>
          <p:spPr bwMode="auto">
            <a:xfrm>
              <a:off x="8314609" y="5269027"/>
              <a:ext cx="7320" cy="9760"/>
            </a:xfrm>
            <a:custGeom>
              <a:avLst/>
              <a:gdLst>
                <a:gd name="T0" fmla="*/ 0 w 9"/>
                <a:gd name="T1" fmla="*/ 0 h 12"/>
                <a:gd name="T2" fmla="*/ 2 w 9"/>
                <a:gd name="T3" fmla="*/ 2 h 12"/>
                <a:gd name="T4" fmla="*/ 0 w 9"/>
                <a:gd name="T5" fmla="*/ 7 h 12"/>
                <a:gd name="T6" fmla="*/ 2 w 9"/>
                <a:gd name="T7" fmla="*/ 9 h 12"/>
                <a:gd name="T8" fmla="*/ 2 w 9"/>
                <a:gd name="T9" fmla="*/ 12 h 12"/>
                <a:gd name="T10" fmla="*/ 9 w 9"/>
                <a:gd name="T11" fmla="*/ 9 h 12"/>
                <a:gd name="T12" fmla="*/ 9 w 9"/>
                <a:gd name="T13" fmla="*/ 5 h 12"/>
                <a:gd name="T14" fmla="*/ 4 w 9"/>
                <a:gd name="T15" fmla="*/ 0 h 12"/>
                <a:gd name="T16" fmla="*/ 0 w 9"/>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2">
                  <a:moveTo>
                    <a:pt x="0" y="0"/>
                  </a:moveTo>
                  <a:lnTo>
                    <a:pt x="2" y="2"/>
                  </a:lnTo>
                  <a:lnTo>
                    <a:pt x="0" y="7"/>
                  </a:lnTo>
                  <a:lnTo>
                    <a:pt x="2" y="9"/>
                  </a:lnTo>
                  <a:lnTo>
                    <a:pt x="2" y="12"/>
                  </a:lnTo>
                  <a:lnTo>
                    <a:pt x="9" y="9"/>
                  </a:lnTo>
                  <a:lnTo>
                    <a:pt x="9" y="5"/>
                  </a:lnTo>
                  <a:lnTo>
                    <a:pt x="4"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29" name="Freeform 1034"/>
            <p:cNvSpPr>
              <a:spLocks/>
            </p:cNvSpPr>
            <p:nvPr/>
          </p:nvSpPr>
          <p:spPr bwMode="auto">
            <a:xfrm>
              <a:off x="8316235" y="5288544"/>
              <a:ext cx="1626" cy="1627"/>
            </a:xfrm>
            <a:custGeom>
              <a:avLst/>
              <a:gdLst>
                <a:gd name="T0" fmla="*/ 0 w 2"/>
                <a:gd name="T1" fmla="*/ 2 h 2"/>
                <a:gd name="T2" fmla="*/ 2 w 2"/>
                <a:gd name="T3" fmla="*/ 0 h 2"/>
                <a:gd name="T4" fmla="*/ 0 w 2"/>
                <a:gd name="T5" fmla="*/ 0 h 2"/>
                <a:gd name="T6" fmla="*/ 0 w 2"/>
                <a:gd name="T7" fmla="*/ 2 h 2"/>
              </a:gdLst>
              <a:ahLst/>
              <a:cxnLst>
                <a:cxn ang="0">
                  <a:pos x="T0" y="T1"/>
                </a:cxn>
                <a:cxn ang="0">
                  <a:pos x="T2" y="T3"/>
                </a:cxn>
                <a:cxn ang="0">
                  <a:pos x="T4" y="T5"/>
                </a:cxn>
                <a:cxn ang="0">
                  <a:pos x="T6" y="T7"/>
                </a:cxn>
              </a:cxnLst>
              <a:rect l="0" t="0" r="r" b="b"/>
              <a:pathLst>
                <a:path w="2" h="2">
                  <a:moveTo>
                    <a:pt x="0" y="2"/>
                  </a:moveTo>
                  <a:lnTo>
                    <a:pt x="2"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30" name="Freeform 1035"/>
            <p:cNvSpPr>
              <a:spLocks/>
            </p:cNvSpPr>
            <p:nvPr/>
          </p:nvSpPr>
          <p:spPr bwMode="auto">
            <a:xfrm>
              <a:off x="8262558" y="5284478"/>
              <a:ext cx="5693" cy="4066"/>
            </a:xfrm>
            <a:custGeom>
              <a:avLst/>
              <a:gdLst>
                <a:gd name="T0" fmla="*/ 2 w 7"/>
                <a:gd name="T1" fmla="*/ 5 h 5"/>
                <a:gd name="T2" fmla="*/ 5 w 7"/>
                <a:gd name="T3" fmla="*/ 5 h 5"/>
                <a:gd name="T4" fmla="*/ 7 w 7"/>
                <a:gd name="T5" fmla="*/ 2 h 5"/>
                <a:gd name="T6" fmla="*/ 5 w 7"/>
                <a:gd name="T7" fmla="*/ 0 h 5"/>
                <a:gd name="T8" fmla="*/ 0 w 7"/>
                <a:gd name="T9" fmla="*/ 0 h 5"/>
                <a:gd name="T10" fmla="*/ 2 w 7"/>
                <a:gd name="T11" fmla="*/ 5 h 5"/>
              </a:gdLst>
              <a:ahLst/>
              <a:cxnLst>
                <a:cxn ang="0">
                  <a:pos x="T0" y="T1"/>
                </a:cxn>
                <a:cxn ang="0">
                  <a:pos x="T2" y="T3"/>
                </a:cxn>
                <a:cxn ang="0">
                  <a:pos x="T4" y="T5"/>
                </a:cxn>
                <a:cxn ang="0">
                  <a:pos x="T6" y="T7"/>
                </a:cxn>
                <a:cxn ang="0">
                  <a:pos x="T8" y="T9"/>
                </a:cxn>
                <a:cxn ang="0">
                  <a:pos x="T10" y="T11"/>
                </a:cxn>
              </a:cxnLst>
              <a:rect l="0" t="0" r="r" b="b"/>
              <a:pathLst>
                <a:path w="7" h="5">
                  <a:moveTo>
                    <a:pt x="2" y="5"/>
                  </a:moveTo>
                  <a:lnTo>
                    <a:pt x="5" y="5"/>
                  </a:lnTo>
                  <a:lnTo>
                    <a:pt x="7" y="2"/>
                  </a:lnTo>
                  <a:lnTo>
                    <a:pt x="5" y="0"/>
                  </a:lnTo>
                  <a:lnTo>
                    <a:pt x="0" y="0"/>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31" name="Freeform 1036"/>
            <p:cNvSpPr>
              <a:spLocks/>
            </p:cNvSpPr>
            <p:nvPr/>
          </p:nvSpPr>
          <p:spPr bwMode="auto">
            <a:xfrm>
              <a:off x="8251174" y="5255200"/>
              <a:ext cx="7320" cy="17892"/>
            </a:xfrm>
            <a:custGeom>
              <a:avLst/>
              <a:gdLst>
                <a:gd name="T0" fmla="*/ 7 w 9"/>
                <a:gd name="T1" fmla="*/ 17 h 22"/>
                <a:gd name="T2" fmla="*/ 9 w 9"/>
                <a:gd name="T3" fmla="*/ 12 h 22"/>
                <a:gd name="T4" fmla="*/ 9 w 9"/>
                <a:gd name="T5" fmla="*/ 10 h 22"/>
                <a:gd name="T6" fmla="*/ 9 w 9"/>
                <a:gd name="T7" fmla="*/ 3 h 22"/>
                <a:gd name="T8" fmla="*/ 7 w 9"/>
                <a:gd name="T9" fmla="*/ 0 h 22"/>
                <a:gd name="T10" fmla="*/ 4 w 9"/>
                <a:gd name="T11" fmla="*/ 3 h 22"/>
                <a:gd name="T12" fmla="*/ 2 w 9"/>
                <a:gd name="T13" fmla="*/ 5 h 22"/>
                <a:gd name="T14" fmla="*/ 2 w 9"/>
                <a:gd name="T15" fmla="*/ 10 h 22"/>
                <a:gd name="T16" fmla="*/ 0 w 9"/>
                <a:gd name="T17" fmla="*/ 12 h 22"/>
                <a:gd name="T18" fmla="*/ 0 w 9"/>
                <a:gd name="T19" fmla="*/ 17 h 22"/>
                <a:gd name="T20" fmla="*/ 0 w 9"/>
                <a:gd name="T21" fmla="*/ 19 h 22"/>
                <a:gd name="T22" fmla="*/ 2 w 9"/>
                <a:gd name="T23" fmla="*/ 22 h 22"/>
                <a:gd name="T24" fmla="*/ 7 w 9"/>
                <a:gd name="T25" fmla="*/ 19 h 22"/>
                <a:gd name="T26" fmla="*/ 7 w 9"/>
                <a:gd name="T27" fmla="*/ 1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22">
                  <a:moveTo>
                    <a:pt x="7" y="17"/>
                  </a:moveTo>
                  <a:lnTo>
                    <a:pt x="9" y="12"/>
                  </a:lnTo>
                  <a:lnTo>
                    <a:pt x="9" y="10"/>
                  </a:lnTo>
                  <a:lnTo>
                    <a:pt x="9" y="3"/>
                  </a:lnTo>
                  <a:lnTo>
                    <a:pt x="7" y="0"/>
                  </a:lnTo>
                  <a:lnTo>
                    <a:pt x="4" y="3"/>
                  </a:lnTo>
                  <a:lnTo>
                    <a:pt x="2" y="5"/>
                  </a:lnTo>
                  <a:lnTo>
                    <a:pt x="2" y="10"/>
                  </a:lnTo>
                  <a:lnTo>
                    <a:pt x="0" y="12"/>
                  </a:lnTo>
                  <a:lnTo>
                    <a:pt x="0" y="17"/>
                  </a:lnTo>
                  <a:lnTo>
                    <a:pt x="0" y="19"/>
                  </a:lnTo>
                  <a:lnTo>
                    <a:pt x="2" y="22"/>
                  </a:lnTo>
                  <a:lnTo>
                    <a:pt x="7" y="19"/>
                  </a:lnTo>
                  <a:lnTo>
                    <a:pt x="7"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32" name="Freeform 1037"/>
            <p:cNvSpPr>
              <a:spLocks/>
            </p:cNvSpPr>
            <p:nvPr/>
          </p:nvSpPr>
          <p:spPr bwMode="auto">
            <a:xfrm>
              <a:off x="8299155" y="5342221"/>
              <a:ext cx="1626" cy="1627"/>
            </a:xfrm>
            <a:custGeom>
              <a:avLst/>
              <a:gdLst>
                <a:gd name="T0" fmla="*/ 0 w 2"/>
                <a:gd name="T1" fmla="*/ 2 h 2"/>
                <a:gd name="T2" fmla="*/ 2 w 2"/>
                <a:gd name="T3" fmla="*/ 2 h 2"/>
                <a:gd name="T4" fmla="*/ 0 w 2"/>
                <a:gd name="T5" fmla="*/ 0 h 2"/>
                <a:gd name="T6" fmla="*/ 0 w 2"/>
                <a:gd name="T7" fmla="*/ 2 h 2"/>
              </a:gdLst>
              <a:ahLst/>
              <a:cxnLst>
                <a:cxn ang="0">
                  <a:pos x="T0" y="T1"/>
                </a:cxn>
                <a:cxn ang="0">
                  <a:pos x="T2" y="T3"/>
                </a:cxn>
                <a:cxn ang="0">
                  <a:pos x="T4" y="T5"/>
                </a:cxn>
                <a:cxn ang="0">
                  <a:pos x="T6" y="T7"/>
                </a:cxn>
              </a:cxnLst>
              <a:rect l="0" t="0" r="r" b="b"/>
              <a:pathLst>
                <a:path w="2" h="2">
                  <a:moveTo>
                    <a:pt x="0" y="2"/>
                  </a:moveTo>
                  <a:lnTo>
                    <a:pt x="2" y="2"/>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33" name="Freeform 1038"/>
            <p:cNvSpPr>
              <a:spLocks/>
            </p:cNvSpPr>
            <p:nvPr/>
          </p:nvSpPr>
          <p:spPr bwMode="auto">
            <a:xfrm>
              <a:off x="8278011" y="5356046"/>
              <a:ext cx="5693" cy="7320"/>
            </a:xfrm>
            <a:custGeom>
              <a:avLst/>
              <a:gdLst>
                <a:gd name="T0" fmla="*/ 2 w 7"/>
                <a:gd name="T1" fmla="*/ 0 h 9"/>
                <a:gd name="T2" fmla="*/ 2 w 7"/>
                <a:gd name="T3" fmla="*/ 4 h 9"/>
                <a:gd name="T4" fmla="*/ 0 w 7"/>
                <a:gd name="T5" fmla="*/ 9 h 9"/>
                <a:gd name="T6" fmla="*/ 2 w 7"/>
                <a:gd name="T7" fmla="*/ 9 h 9"/>
                <a:gd name="T8" fmla="*/ 4 w 7"/>
                <a:gd name="T9" fmla="*/ 4 h 9"/>
                <a:gd name="T10" fmla="*/ 7 w 7"/>
                <a:gd name="T11" fmla="*/ 2 h 9"/>
                <a:gd name="T12" fmla="*/ 4 w 7"/>
                <a:gd name="T13" fmla="*/ 0 h 9"/>
                <a:gd name="T14" fmla="*/ 2 w 7"/>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9">
                  <a:moveTo>
                    <a:pt x="2" y="0"/>
                  </a:moveTo>
                  <a:lnTo>
                    <a:pt x="2" y="4"/>
                  </a:lnTo>
                  <a:lnTo>
                    <a:pt x="0" y="9"/>
                  </a:lnTo>
                  <a:lnTo>
                    <a:pt x="2" y="9"/>
                  </a:lnTo>
                  <a:lnTo>
                    <a:pt x="4" y="4"/>
                  </a:lnTo>
                  <a:lnTo>
                    <a:pt x="7" y="2"/>
                  </a:lnTo>
                  <a:lnTo>
                    <a:pt x="4"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34" name="Freeform 1039"/>
            <p:cNvSpPr>
              <a:spLocks/>
            </p:cNvSpPr>
            <p:nvPr/>
          </p:nvSpPr>
          <p:spPr bwMode="auto">
            <a:xfrm>
              <a:off x="8160086" y="5151915"/>
              <a:ext cx="25212" cy="9760"/>
            </a:xfrm>
            <a:custGeom>
              <a:avLst/>
              <a:gdLst>
                <a:gd name="T0" fmla="*/ 26 w 31"/>
                <a:gd name="T1" fmla="*/ 7 h 12"/>
                <a:gd name="T2" fmla="*/ 24 w 31"/>
                <a:gd name="T3" fmla="*/ 7 h 12"/>
                <a:gd name="T4" fmla="*/ 24 w 31"/>
                <a:gd name="T5" fmla="*/ 4 h 12"/>
                <a:gd name="T6" fmla="*/ 22 w 31"/>
                <a:gd name="T7" fmla="*/ 4 h 12"/>
                <a:gd name="T8" fmla="*/ 22 w 31"/>
                <a:gd name="T9" fmla="*/ 2 h 12"/>
                <a:gd name="T10" fmla="*/ 22 w 31"/>
                <a:gd name="T11" fmla="*/ 0 h 12"/>
                <a:gd name="T12" fmla="*/ 19 w 31"/>
                <a:gd name="T13" fmla="*/ 0 h 12"/>
                <a:gd name="T14" fmla="*/ 15 w 31"/>
                <a:gd name="T15" fmla="*/ 0 h 12"/>
                <a:gd name="T16" fmla="*/ 5 w 31"/>
                <a:gd name="T17" fmla="*/ 4 h 12"/>
                <a:gd name="T18" fmla="*/ 0 w 31"/>
                <a:gd name="T19" fmla="*/ 7 h 12"/>
                <a:gd name="T20" fmla="*/ 0 w 31"/>
                <a:gd name="T21" fmla="*/ 9 h 12"/>
                <a:gd name="T22" fmla="*/ 3 w 31"/>
                <a:gd name="T23" fmla="*/ 9 h 12"/>
                <a:gd name="T24" fmla="*/ 8 w 31"/>
                <a:gd name="T25" fmla="*/ 12 h 12"/>
                <a:gd name="T26" fmla="*/ 8 w 31"/>
                <a:gd name="T27" fmla="*/ 9 h 12"/>
                <a:gd name="T28" fmla="*/ 12 w 31"/>
                <a:gd name="T29" fmla="*/ 12 h 12"/>
                <a:gd name="T30" fmla="*/ 15 w 31"/>
                <a:gd name="T31" fmla="*/ 9 h 12"/>
                <a:gd name="T32" fmla="*/ 17 w 31"/>
                <a:gd name="T33" fmla="*/ 12 h 12"/>
                <a:gd name="T34" fmla="*/ 19 w 31"/>
                <a:gd name="T35" fmla="*/ 12 h 12"/>
                <a:gd name="T36" fmla="*/ 19 w 31"/>
                <a:gd name="T37" fmla="*/ 12 h 12"/>
                <a:gd name="T38" fmla="*/ 22 w 31"/>
                <a:gd name="T39" fmla="*/ 12 h 12"/>
                <a:gd name="T40" fmla="*/ 22 w 31"/>
                <a:gd name="T41" fmla="*/ 9 h 12"/>
                <a:gd name="T42" fmla="*/ 29 w 31"/>
                <a:gd name="T43" fmla="*/ 9 h 12"/>
                <a:gd name="T44" fmla="*/ 31 w 31"/>
                <a:gd name="T45" fmla="*/ 7 h 12"/>
                <a:gd name="T46" fmla="*/ 29 w 31"/>
                <a:gd name="T47" fmla="*/ 7 h 12"/>
                <a:gd name="T48" fmla="*/ 26 w 31"/>
                <a:gd name="T49"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1" h="12">
                  <a:moveTo>
                    <a:pt x="26" y="7"/>
                  </a:moveTo>
                  <a:lnTo>
                    <a:pt x="24" y="7"/>
                  </a:lnTo>
                  <a:lnTo>
                    <a:pt x="24" y="4"/>
                  </a:lnTo>
                  <a:lnTo>
                    <a:pt x="22" y="4"/>
                  </a:lnTo>
                  <a:lnTo>
                    <a:pt x="22" y="2"/>
                  </a:lnTo>
                  <a:lnTo>
                    <a:pt x="22" y="0"/>
                  </a:lnTo>
                  <a:lnTo>
                    <a:pt x="19" y="0"/>
                  </a:lnTo>
                  <a:lnTo>
                    <a:pt x="15" y="0"/>
                  </a:lnTo>
                  <a:lnTo>
                    <a:pt x="5" y="4"/>
                  </a:lnTo>
                  <a:lnTo>
                    <a:pt x="0" y="7"/>
                  </a:lnTo>
                  <a:lnTo>
                    <a:pt x="0" y="9"/>
                  </a:lnTo>
                  <a:lnTo>
                    <a:pt x="3" y="9"/>
                  </a:lnTo>
                  <a:lnTo>
                    <a:pt x="8" y="12"/>
                  </a:lnTo>
                  <a:lnTo>
                    <a:pt x="8" y="9"/>
                  </a:lnTo>
                  <a:lnTo>
                    <a:pt x="12" y="12"/>
                  </a:lnTo>
                  <a:lnTo>
                    <a:pt x="15" y="9"/>
                  </a:lnTo>
                  <a:lnTo>
                    <a:pt x="17" y="12"/>
                  </a:lnTo>
                  <a:lnTo>
                    <a:pt x="19" y="12"/>
                  </a:lnTo>
                  <a:lnTo>
                    <a:pt x="19" y="12"/>
                  </a:lnTo>
                  <a:lnTo>
                    <a:pt x="22" y="12"/>
                  </a:lnTo>
                  <a:lnTo>
                    <a:pt x="22" y="9"/>
                  </a:lnTo>
                  <a:lnTo>
                    <a:pt x="29" y="9"/>
                  </a:lnTo>
                  <a:lnTo>
                    <a:pt x="31" y="7"/>
                  </a:lnTo>
                  <a:lnTo>
                    <a:pt x="29" y="7"/>
                  </a:lnTo>
                  <a:lnTo>
                    <a:pt x="26"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35" name="Freeform 1040"/>
            <p:cNvSpPr>
              <a:spLocks/>
            </p:cNvSpPr>
            <p:nvPr/>
          </p:nvSpPr>
          <p:spPr bwMode="auto">
            <a:xfrm>
              <a:off x="8252799" y="5286105"/>
              <a:ext cx="63435" cy="81328"/>
            </a:xfrm>
            <a:custGeom>
              <a:avLst/>
              <a:gdLst>
                <a:gd name="T0" fmla="*/ 29 w 33"/>
                <a:gd name="T1" fmla="*/ 6 h 42"/>
                <a:gd name="T2" fmla="*/ 28 w 33"/>
                <a:gd name="T3" fmla="*/ 5 h 42"/>
                <a:gd name="T4" fmla="*/ 26 w 33"/>
                <a:gd name="T5" fmla="*/ 7 h 42"/>
                <a:gd name="T6" fmla="*/ 20 w 33"/>
                <a:gd name="T7" fmla="*/ 7 h 42"/>
                <a:gd name="T8" fmla="*/ 18 w 33"/>
                <a:gd name="T9" fmla="*/ 7 h 42"/>
                <a:gd name="T10" fmla="*/ 16 w 33"/>
                <a:gd name="T11" fmla="*/ 8 h 42"/>
                <a:gd name="T12" fmla="*/ 12 w 33"/>
                <a:gd name="T13" fmla="*/ 5 h 42"/>
                <a:gd name="T14" fmla="*/ 9 w 33"/>
                <a:gd name="T15" fmla="*/ 1 h 42"/>
                <a:gd name="T16" fmla="*/ 8 w 33"/>
                <a:gd name="T17" fmla="*/ 3 h 42"/>
                <a:gd name="T18" fmla="*/ 5 w 33"/>
                <a:gd name="T19" fmla="*/ 1 h 42"/>
                <a:gd name="T20" fmla="*/ 3 w 33"/>
                <a:gd name="T21" fmla="*/ 0 h 42"/>
                <a:gd name="T22" fmla="*/ 2 w 33"/>
                <a:gd name="T23" fmla="*/ 3 h 42"/>
                <a:gd name="T24" fmla="*/ 2 w 33"/>
                <a:gd name="T25" fmla="*/ 8 h 42"/>
                <a:gd name="T26" fmla="*/ 2 w 33"/>
                <a:gd name="T27" fmla="*/ 14 h 42"/>
                <a:gd name="T28" fmla="*/ 2 w 33"/>
                <a:gd name="T29" fmla="*/ 19 h 42"/>
                <a:gd name="T30" fmla="*/ 3 w 33"/>
                <a:gd name="T31" fmla="*/ 21 h 42"/>
                <a:gd name="T32" fmla="*/ 3 w 33"/>
                <a:gd name="T33" fmla="*/ 22 h 42"/>
                <a:gd name="T34" fmla="*/ 0 w 33"/>
                <a:gd name="T35" fmla="*/ 22 h 42"/>
                <a:gd name="T36" fmla="*/ 2 w 33"/>
                <a:gd name="T37" fmla="*/ 26 h 42"/>
                <a:gd name="T38" fmla="*/ 1 w 33"/>
                <a:gd name="T39" fmla="*/ 32 h 42"/>
                <a:gd name="T40" fmla="*/ 2 w 33"/>
                <a:gd name="T41" fmla="*/ 34 h 42"/>
                <a:gd name="T42" fmla="*/ 4 w 33"/>
                <a:gd name="T43" fmla="*/ 36 h 42"/>
                <a:gd name="T44" fmla="*/ 3 w 33"/>
                <a:gd name="T45" fmla="*/ 39 h 42"/>
                <a:gd name="T46" fmla="*/ 5 w 33"/>
                <a:gd name="T47" fmla="*/ 39 h 42"/>
                <a:gd name="T48" fmla="*/ 8 w 33"/>
                <a:gd name="T49" fmla="*/ 39 h 42"/>
                <a:gd name="T50" fmla="*/ 9 w 33"/>
                <a:gd name="T51" fmla="*/ 42 h 42"/>
                <a:gd name="T52" fmla="*/ 12 w 33"/>
                <a:gd name="T53" fmla="*/ 39 h 42"/>
                <a:gd name="T54" fmla="*/ 13 w 33"/>
                <a:gd name="T55" fmla="*/ 35 h 42"/>
                <a:gd name="T56" fmla="*/ 14 w 33"/>
                <a:gd name="T57" fmla="*/ 35 h 42"/>
                <a:gd name="T58" fmla="*/ 17 w 33"/>
                <a:gd name="T59" fmla="*/ 32 h 42"/>
                <a:gd name="T60" fmla="*/ 18 w 33"/>
                <a:gd name="T61" fmla="*/ 34 h 42"/>
                <a:gd name="T62" fmla="*/ 20 w 33"/>
                <a:gd name="T63" fmla="*/ 32 h 42"/>
                <a:gd name="T64" fmla="*/ 21 w 33"/>
                <a:gd name="T65" fmla="*/ 35 h 42"/>
                <a:gd name="T66" fmla="*/ 19 w 33"/>
                <a:gd name="T67" fmla="*/ 36 h 42"/>
                <a:gd name="T68" fmla="*/ 21 w 33"/>
                <a:gd name="T69" fmla="*/ 36 h 42"/>
                <a:gd name="T70" fmla="*/ 23 w 33"/>
                <a:gd name="T71" fmla="*/ 32 h 42"/>
                <a:gd name="T72" fmla="*/ 23 w 33"/>
                <a:gd name="T73" fmla="*/ 30 h 42"/>
                <a:gd name="T74" fmla="*/ 24 w 33"/>
                <a:gd name="T75" fmla="*/ 28 h 42"/>
                <a:gd name="T76" fmla="*/ 25 w 33"/>
                <a:gd name="T77" fmla="*/ 23 h 42"/>
                <a:gd name="T78" fmla="*/ 27 w 33"/>
                <a:gd name="T79" fmla="*/ 21 h 42"/>
                <a:gd name="T80" fmla="*/ 28 w 33"/>
                <a:gd name="T81" fmla="*/ 25 h 42"/>
                <a:gd name="T82" fmla="*/ 29 w 33"/>
                <a:gd name="T83" fmla="*/ 21 h 42"/>
                <a:gd name="T84" fmla="*/ 29 w 33"/>
                <a:gd name="T85" fmla="*/ 18 h 42"/>
                <a:gd name="T86" fmla="*/ 30 w 33"/>
                <a:gd name="T87" fmla="*/ 13 h 42"/>
                <a:gd name="T88" fmla="*/ 32 w 33"/>
                <a:gd name="T89" fmla="*/ 7 h 42"/>
                <a:gd name="T90" fmla="*/ 31 w 33"/>
                <a:gd name="T91"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3" h="42">
                  <a:moveTo>
                    <a:pt x="30" y="4"/>
                  </a:moveTo>
                  <a:cubicBezTo>
                    <a:pt x="29" y="6"/>
                    <a:pt x="29" y="6"/>
                    <a:pt x="29" y="6"/>
                  </a:cubicBezTo>
                  <a:cubicBezTo>
                    <a:pt x="29" y="5"/>
                    <a:pt x="29" y="5"/>
                    <a:pt x="29" y="5"/>
                  </a:cubicBezTo>
                  <a:cubicBezTo>
                    <a:pt x="28" y="5"/>
                    <a:pt x="28" y="5"/>
                    <a:pt x="28" y="5"/>
                  </a:cubicBezTo>
                  <a:cubicBezTo>
                    <a:pt x="27" y="6"/>
                    <a:pt x="27" y="6"/>
                    <a:pt x="27" y="6"/>
                  </a:cubicBezTo>
                  <a:cubicBezTo>
                    <a:pt x="26" y="7"/>
                    <a:pt x="26" y="7"/>
                    <a:pt x="26" y="7"/>
                  </a:cubicBezTo>
                  <a:cubicBezTo>
                    <a:pt x="21" y="6"/>
                    <a:pt x="21" y="6"/>
                    <a:pt x="21" y="6"/>
                  </a:cubicBezTo>
                  <a:cubicBezTo>
                    <a:pt x="20" y="7"/>
                    <a:pt x="20" y="7"/>
                    <a:pt x="20" y="7"/>
                  </a:cubicBezTo>
                  <a:cubicBezTo>
                    <a:pt x="20" y="9"/>
                    <a:pt x="20" y="9"/>
                    <a:pt x="20" y="9"/>
                  </a:cubicBezTo>
                  <a:cubicBezTo>
                    <a:pt x="18" y="7"/>
                    <a:pt x="18" y="7"/>
                    <a:pt x="18" y="7"/>
                  </a:cubicBezTo>
                  <a:cubicBezTo>
                    <a:pt x="17" y="8"/>
                    <a:pt x="17" y="8"/>
                    <a:pt x="17" y="8"/>
                  </a:cubicBezTo>
                  <a:cubicBezTo>
                    <a:pt x="16" y="8"/>
                    <a:pt x="16" y="8"/>
                    <a:pt x="16" y="8"/>
                  </a:cubicBezTo>
                  <a:cubicBezTo>
                    <a:pt x="14" y="7"/>
                    <a:pt x="14" y="7"/>
                    <a:pt x="14" y="7"/>
                  </a:cubicBezTo>
                  <a:cubicBezTo>
                    <a:pt x="12" y="5"/>
                    <a:pt x="12" y="5"/>
                    <a:pt x="12" y="5"/>
                  </a:cubicBezTo>
                  <a:cubicBezTo>
                    <a:pt x="9" y="3"/>
                    <a:pt x="9" y="3"/>
                    <a:pt x="9" y="3"/>
                  </a:cubicBezTo>
                  <a:cubicBezTo>
                    <a:pt x="9" y="1"/>
                    <a:pt x="9" y="1"/>
                    <a:pt x="9" y="1"/>
                  </a:cubicBezTo>
                  <a:cubicBezTo>
                    <a:pt x="8" y="2"/>
                    <a:pt x="8" y="2"/>
                    <a:pt x="8" y="2"/>
                  </a:cubicBezTo>
                  <a:cubicBezTo>
                    <a:pt x="8" y="3"/>
                    <a:pt x="8" y="3"/>
                    <a:pt x="8" y="3"/>
                  </a:cubicBezTo>
                  <a:cubicBezTo>
                    <a:pt x="6" y="2"/>
                    <a:pt x="6" y="2"/>
                    <a:pt x="6" y="2"/>
                  </a:cubicBezTo>
                  <a:cubicBezTo>
                    <a:pt x="5" y="1"/>
                    <a:pt x="5" y="1"/>
                    <a:pt x="5" y="1"/>
                  </a:cubicBezTo>
                  <a:cubicBezTo>
                    <a:pt x="3" y="0"/>
                    <a:pt x="3" y="0"/>
                    <a:pt x="3" y="0"/>
                  </a:cubicBezTo>
                  <a:cubicBezTo>
                    <a:pt x="3" y="0"/>
                    <a:pt x="3" y="0"/>
                    <a:pt x="3" y="0"/>
                  </a:cubicBezTo>
                  <a:cubicBezTo>
                    <a:pt x="2" y="2"/>
                    <a:pt x="2" y="2"/>
                    <a:pt x="2" y="2"/>
                  </a:cubicBezTo>
                  <a:cubicBezTo>
                    <a:pt x="2" y="3"/>
                    <a:pt x="2" y="3"/>
                    <a:pt x="2" y="3"/>
                  </a:cubicBezTo>
                  <a:cubicBezTo>
                    <a:pt x="2" y="5"/>
                    <a:pt x="2" y="5"/>
                    <a:pt x="2" y="5"/>
                  </a:cubicBezTo>
                  <a:cubicBezTo>
                    <a:pt x="2" y="8"/>
                    <a:pt x="2" y="8"/>
                    <a:pt x="2" y="8"/>
                  </a:cubicBezTo>
                  <a:cubicBezTo>
                    <a:pt x="2" y="10"/>
                    <a:pt x="2" y="10"/>
                    <a:pt x="2" y="10"/>
                  </a:cubicBezTo>
                  <a:cubicBezTo>
                    <a:pt x="2" y="14"/>
                    <a:pt x="2" y="14"/>
                    <a:pt x="2" y="14"/>
                  </a:cubicBezTo>
                  <a:cubicBezTo>
                    <a:pt x="2" y="17"/>
                    <a:pt x="2" y="17"/>
                    <a:pt x="2" y="17"/>
                  </a:cubicBezTo>
                  <a:cubicBezTo>
                    <a:pt x="2" y="19"/>
                    <a:pt x="2" y="19"/>
                    <a:pt x="2" y="19"/>
                  </a:cubicBezTo>
                  <a:cubicBezTo>
                    <a:pt x="3" y="20"/>
                    <a:pt x="3" y="20"/>
                    <a:pt x="3" y="20"/>
                  </a:cubicBezTo>
                  <a:cubicBezTo>
                    <a:pt x="3" y="21"/>
                    <a:pt x="3" y="21"/>
                    <a:pt x="3" y="21"/>
                  </a:cubicBezTo>
                  <a:cubicBezTo>
                    <a:pt x="4" y="23"/>
                    <a:pt x="4" y="23"/>
                    <a:pt x="4" y="23"/>
                  </a:cubicBezTo>
                  <a:cubicBezTo>
                    <a:pt x="3" y="22"/>
                    <a:pt x="3" y="22"/>
                    <a:pt x="3" y="22"/>
                  </a:cubicBezTo>
                  <a:cubicBezTo>
                    <a:pt x="1" y="21"/>
                    <a:pt x="1" y="21"/>
                    <a:pt x="1" y="21"/>
                  </a:cubicBezTo>
                  <a:cubicBezTo>
                    <a:pt x="0" y="22"/>
                    <a:pt x="0" y="22"/>
                    <a:pt x="0" y="22"/>
                  </a:cubicBezTo>
                  <a:cubicBezTo>
                    <a:pt x="1" y="25"/>
                    <a:pt x="1" y="25"/>
                    <a:pt x="1" y="25"/>
                  </a:cubicBezTo>
                  <a:cubicBezTo>
                    <a:pt x="2" y="26"/>
                    <a:pt x="2" y="26"/>
                    <a:pt x="2" y="26"/>
                  </a:cubicBezTo>
                  <a:cubicBezTo>
                    <a:pt x="1" y="27"/>
                    <a:pt x="1" y="27"/>
                    <a:pt x="1" y="27"/>
                  </a:cubicBezTo>
                  <a:cubicBezTo>
                    <a:pt x="1" y="32"/>
                    <a:pt x="1" y="32"/>
                    <a:pt x="1" y="32"/>
                  </a:cubicBezTo>
                  <a:cubicBezTo>
                    <a:pt x="2" y="33"/>
                    <a:pt x="2" y="33"/>
                    <a:pt x="2" y="33"/>
                  </a:cubicBezTo>
                  <a:cubicBezTo>
                    <a:pt x="2" y="34"/>
                    <a:pt x="2" y="34"/>
                    <a:pt x="2" y="34"/>
                  </a:cubicBezTo>
                  <a:cubicBezTo>
                    <a:pt x="2" y="36"/>
                    <a:pt x="2" y="36"/>
                    <a:pt x="2" y="36"/>
                  </a:cubicBezTo>
                  <a:cubicBezTo>
                    <a:pt x="4" y="36"/>
                    <a:pt x="4" y="36"/>
                    <a:pt x="4" y="36"/>
                  </a:cubicBezTo>
                  <a:cubicBezTo>
                    <a:pt x="3" y="37"/>
                    <a:pt x="3" y="37"/>
                    <a:pt x="3" y="37"/>
                  </a:cubicBezTo>
                  <a:cubicBezTo>
                    <a:pt x="3" y="39"/>
                    <a:pt x="3" y="39"/>
                    <a:pt x="3" y="39"/>
                  </a:cubicBezTo>
                  <a:cubicBezTo>
                    <a:pt x="3" y="39"/>
                    <a:pt x="4" y="40"/>
                    <a:pt x="4" y="40"/>
                  </a:cubicBezTo>
                  <a:cubicBezTo>
                    <a:pt x="5" y="39"/>
                    <a:pt x="5" y="39"/>
                    <a:pt x="5" y="39"/>
                  </a:cubicBezTo>
                  <a:cubicBezTo>
                    <a:pt x="6" y="40"/>
                    <a:pt x="6" y="40"/>
                    <a:pt x="6" y="40"/>
                  </a:cubicBezTo>
                  <a:cubicBezTo>
                    <a:pt x="8" y="39"/>
                    <a:pt x="8" y="39"/>
                    <a:pt x="8" y="39"/>
                  </a:cubicBezTo>
                  <a:cubicBezTo>
                    <a:pt x="8" y="40"/>
                    <a:pt x="8" y="40"/>
                    <a:pt x="8" y="40"/>
                  </a:cubicBezTo>
                  <a:cubicBezTo>
                    <a:pt x="9" y="42"/>
                    <a:pt x="9" y="42"/>
                    <a:pt x="9" y="42"/>
                  </a:cubicBezTo>
                  <a:cubicBezTo>
                    <a:pt x="10" y="42"/>
                    <a:pt x="10" y="42"/>
                    <a:pt x="10" y="42"/>
                  </a:cubicBezTo>
                  <a:cubicBezTo>
                    <a:pt x="12" y="39"/>
                    <a:pt x="12" y="39"/>
                    <a:pt x="12" y="39"/>
                  </a:cubicBezTo>
                  <a:cubicBezTo>
                    <a:pt x="12" y="38"/>
                    <a:pt x="12" y="38"/>
                    <a:pt x="12" y="38"/>
                  </a:cubicBezTo>
                  <a:cubicBezTo>
                    <a:pt x="13" y="35"/>
                    <a:pt x="13" y="35"/>
                    <a:pt x="13" y="35"/>
                  </a:cubicBezTo>
                  <a:cubicBezTo>
                    <a:pt x="14" y="36"/>
                    <a:pt x="14" y="36"/>
                    <a:pt x="14" y="36"/>
                  </a:cubicBezTo>
                  <a:cubicBezTo>
                    <a:pt x="14" y="35"/>
                    <a:pt x="14" y="35"/>
                    <a:pt x="14" y="35"/>
                  </a:cubicBezTo>
                  <a:cubicBezTo>
                    <a:pt x="16" y="34"/>
                    <a:pt x="16" y="34"/>
                    <a:pt x="16" y="34"/>
                  </a:cubicBezTo>
                  <a:cubicBezTo>
                    <a:pt x="17" y="32"/>
                    <a:pt x="17" y="32"/>
                    <a:pt x="17" y="32"/>
                  </a:cubicBezTo>
                  <a:cubicBezTo>
                    <a:pt x="17" y="34"/>
                    <a:pt x="17" y="34"/>
                    <a:pt x="17" y="34"/>
                  </a:cubicBezTo>
                  <a:cubicBezTo>
                    <a:pt x="18" y="34"/>
                    <a:pt x="18" y="34"/>
                    <a:pt x="18" y="34"/>
                  </a:cubicBezTo>
                  <a:cubicBezTo>
                    <a:pt x="18" y="33"/>
                    <a:pt x="18" y="33"/>
                    <a:pt x="18" y="33"/>
                  </a:cubicBezTo>
                  <a:cubicBezTo>
                    <a:pt x="20" y="32"/>
                    <a:pt x="20" y="32"/>
                    <a:pt x="20" y="32"/>
                  </a:cubicBezTo>
                  <a:cubicBezTo>
                    <a:pt x="21" y="33"/>
                    <a:pt x="21" y="33"/>
                    <a:pt x="21" y="33"/>
                  </a:cubicBezTo>
                  <a:cubicBezTo>
                    <a:pt x="21" y="35"/>
                    <a:pt x="21" y="35"/>
                    <a:pt x="21" y="35"/>
                  </a:cubicBezTo>
                  <a:cubicBezTo>
                    <a:pt x="19" y="34"/>
                    <a:pt x="19" y="34"/>
                    <a:pt x="19" y="34"/>
                  </a:cubicBezTo>
                  <a:cubicBezTo>
                    <a:pt x="19" y="36"/>
                    <a:pt x="19" y="36"/>
                    <a:pt x="19" y="36"/>
                  </a:cubicBezTo>
                  <a:cubicBezTo>
                    <a:pt x="21" y="36"/>
                    <a:pt x="21" y="36"/>
                    <a:pt x="21" y="36"/>
                  </a:cubicBezTo>
                  <a:cubicBezTo>
                    <a:pt x="21" y="36"/>
                    <a:pt x="21" y="36"/>
                    <a:pt x="21" y="36"/>
                  </a:cubicBezTo>
                  <a:cubicBezTo>
                    <a:pt x="23" y="33"/>
                    <a:pt x="23" y="33"/>
                    <a:pt x="23" y="33"/>
                  </a:cubicBezTo>
                  <a:cubicBezTo>
                    <a:pt x="23" y="32"/>
                    <a:pt x="23" y="32"/>
                    <a:pt x="23" y="32"/>
                  </a:cubicBezTo>
                  <a:cubicBezTo>
                    <a:pt x="22" y="31"/>
                    <a:pt x="22" y="31"/>
                    <a:pt x="22" y="31"/>
                  </a:cubicBezTo>
                  <a:cubicBezTo>
                    <a:pt x="23" y="30"/>
                    <a:pt x="23" y="30"/>
                    <a:pt x="23" y="30"/>
                  </a:cubicBezTo>
                  <a:cubicBezTo>
                    <a:pt x="23" y="28"/>
                    <a:pt x="23" y="28"/>
                    <a:pt x="23" y="28"/>
                  </a:cubicBezTo>
                  <a:cubicBezTo>
                    <a:pt x="24" y="28"/>
                    <a:pt x="24" y="28"/>
                    <a:pt x="24" y="28"/>
                  </a:cubicBezTo>
                  <a:cubicBezTo>
                    <a:pt x="25" y="27"/>
                    <a:pt x="25" y="27"/>
                    <a:pt x="25" y="27"/>
                  </a:cubicBezTo>
                  <a:cubicBezTo>
                    <a:pt x="25" y="23"/>
                    <a:pt x="25" y="23"/>
                    <a:pt x="25" y="23"/>
                  </a:cubicBezTo>
                  <a:cubicBezTo>
                    <a:pt x="26" y="23"/>
                    <a:pt x="26" y="23"/>
                    <a:pt x="26" y="23"/>
                  </a:cubicBezTo>
                  <a:cubicBezTo>
                    <a:pt x="27" y="21"/>
                    <a:pt x="27" y="21"/>
                    <a:pt x="27" y="21"/>
                  </a:cubicBezTo>
                  <a:cubicBezTo>
                    <a:pt x="28" y="23"/>
                    <a:pt x="28" y="23"/>
                    <a:pt x="28" y="23"/>
                  </a:cubicBezTo>
                  <a:cubicBezTo>
                    <a:pt x="28" y="25"/>
                    <a:pt x="28" y="25"/>
                    <a:pt x="28" y="25"/>
                  </a:cubicBezTo>
                  <a:cubicBezTo>
                    <a:pt x="29" y="23"/>
                    <a:pt x="29" y="23"/>
                    <a:pt x="29" y="23"/>
                  </a:cubicBezTo>
                  <a:cubicBezTo>
                    <a:pt x="29" y="21"/>
                    <a:pt x="29" y="21"/>
                    <a:pt x="29" y="21"/>
                  </a:cubicBezTo>
                  <a:cubicBezTo>
                    <a:pt x="29" y="20"/>
                    <a:pt x="29" y="20"/>
                    <a:pt x="29" y="20"/>
                  </a:cubicBezTo>
                  <a:cubicBezTo>
                    <a:pt x="29" y="18"/>
                    <a:pt x="29" y="18"/>
                    <a:pt x="29" y="18"/>
                  </a:cubicBezTo>
                  <a:cubicBezTo>
                    <a:pt x="30" y="16"/>
                    <a:pt x="30" y="16"/>
                    <a:pt x="30" y="16"/>
                  </a:cubicBezTo>
                  <a:cubicBezTo>
                    <a:pt x="30" y="13"/>
                    <a:pt x="30" y="13"/>
                    <a:pt x="30" y="13"/>
                  </a:cubicBezTo>
                  <a:cubicBezTo>
                    <a:pt x="32" y="11"/>
                    <a:pt x="32" y="11"/>
                    <a:pt x="32" y="11"/>
                  </a:cubicBezTo>
                  <a:cubicBezTo>
                    <a:pt x="32" y="7"/>
                    <a:pt x="32" y="7"/>
                    <a:pt x="32" y="7"/>
                  </a:cubicBezTo>
                  <a:cubicBezTo>
                    <a:pt x="33" y="5"/>
                    <a:pt x="33" y="5"/>
                    <a:pt x="33" y="5"/>
                  </a:cubicBezTo>
                  <a:cubicBezTo>
                    <a:pt x="31" y="4"/>
                    <a:pt x="31" y="4"/>
                    <a:pt x="31" y="4"/>
                  </a:cubicBezTo>
                  <a:lnTo>
                    <a:pt x="3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36" name="Freeform 1041"/>
            <p:cNvSpPr>
              <a:spLocks/>
            </p:cNvSpPr>
            <p:nvPr/>
          </p:nvSpPr>
          <p:spPr bwMode="auto">
            <a:xfrm>
              <a:off x="8722058" y="5342221"/>
              <a:ext cx="1626" cy="1627"/>
            </a:xfrm>
            <a:custGeom>
              <a:avLst/>
              <a:gdLst>
                <a:gd name="T0" fmla="*/ 2 w 2"/>
                <a:gd name="T1" fmla="*/ 0 h 2"/>
                <a:gd name="T2" fmla="*/ 2 w 2"/>
                <a:gd name="T3" fmla="*/ 0 h 2"/>
                <a:gd name="T4" fmla="*/ 0 w 2"/>
                <a:gd name="T5" fmla="*/ 2 h 2"/>
                <a:gd name="T6" fmla="*/ 2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lnTo>
                    <a:pt x="2" y="0"/>
                  </a:lnTo>
                  <a:lnTo>
                    <a:pt x="0" y="2"/>
                  </a:lnTo>
                  <a:lnTo>
                    <a:pt x="2"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37" name="Freeform 1042"/>
            <p:cNvSpPr>
              <a:spLocks/>
            </p:cNvSpPr>
            <p:nvPr/>
          </p:nvSpPr>
          <p:spPr bwMode="auto">
            <a:xfrm>
              <a:off x="8720432" y="5342221"/>
              <a:ext cx="1626" cy="1627"/>
            </a:xfrm>
            <a:custGeom>
              <a:avLst/>
              <a:gdLst>
                <a:gd name="T0" fmla="*/ 2 w 2"/>
                <a:gd name="T1" fmla="*/ 0 h 2"/>
                <a:gd name="T2" fmla="*/ 2 w 2"/>
                <a:gd name="T3" fmla="*/ 0 h 2"/>
                <a:gd name="T4" fmla="*/ 0 w 2"/>
                <a:gd name="T5" fmla="*/ 2 h 2"/>
                <a:gd name="T6" fmla="*/ 2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lnTo>
                    <a:pt x="2" y="0"/>
                  </a:lnTo>
                  <a:lnTo>
                    <a:pt x="0" y="2"/>
                  </a:lnTo>
                  <a:lnTo>
                    <a:pt x="2"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38" name="Freeform 1043"/>
            <p:cNvSpPr>
              <a:spLocks/>
            </p:cNvSpPr>
            <p:nvPr/>
          </p:nvSpPr>
          <p:spPr bwMode="auto">
            <a:xfrm>
              <a:off x="8722058" y="5334088"/>
              <a:ext cx="5693" cy="6506"/>
            </a:xfrm>
            <a:custGeom>
              <a:avLst/>
              <a:gdLst>
                <a:gd name="T0" fmla="*/ 7 w 7"/>
                <a:gd name="T1" fmla="*/ 3 h 8"/>
                <a:gd name="T2" fmla="*/ 7 w 7"/>
                <a:gd name="T3" fmla="*/ 3 h 8"/>
                <a:gd name="T4" fmla="*/ 5 w 7"/>
                <a:gd name="T5" fmla="*/ 0 h 8"/>
                <a:gd name="T6" fmla="*/ 2 w 7"/>
                <a:gd name="T7" fmla="*/ 5 h 8"/>
                <a:gd name="T8" fmla="*/ 2 w 7"/>
                <a:gd name="T9" fmla="*/ 8 h 8"/>
                <a:gd name="T10" fmla="*/ 0 w 7"/>
                <a:gd name="T11" fmla="*/ 8 h 8"/>
                <a:gd name="T12" fmla="*/ 2 w 7"/>
                <a:gd name="T13" fmla="*/ 8 h 8"/>
                <a:gd name="T14" fmla="*/ 5 w 7"/>
                <a:gd name="T15" fmla="*/ 5 h 8"/>
                <a:gd name="T16" fmla="*/ 7 w 7"/>
                <a:gd name="T1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7" y="3"/>
                  </a:moveTo>
                  <a:lnTo>
                    <a:pt x="7" y="3"/>
                  </a:lnTo>
                  <a:lnTo>
                    <a:pt x="5" y="0"/>
                  </a:lnTo>
                  <a:lnTo>
                    <a:pt x="2" y="5"/>
                  </a:lnTo>
                  <a:lnTo>
                    <a:pt x="2" y="8"/>
                  </a:lnTo>
                  <a:lnTo>
                    <a:pt x="0" y="8"/>
                  </a:lnTo>
                  <a:lnTo>
                    <a:pt x="2" y="8"/>
                  </a:lnTo>
                  <a:lnTo>
                    <a:pt x="5" y="5"/>
                  </a:lnTo>
                  <a:lnTo>
                    <a:pt x="7"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39" name="Freeform 1044"/>
            <p:cNvSpPr>
              <a:spLocks/>
            </p:cNvSpPr>
            <p:nvPr/>
          </p:nvSpPr>
          <p:spPr bwMode="auto">
            <a:xfrm>
              <a:off x="8781427" y="5221043"/>
              <a:ext cx="0" cy="1627"/>
            </a:xfrm>
            <a:custGeom>
              <a:avLst/>
              <a:gdLst>
                <a:gd name="T0" fmla="*/ 0 h 2"/>
                <a:gd name="T1" fmla="*/ 0 h 2"/>
                <a:gd name="T2" fmla="*/ 2 h 2"/>
                <a:gd name="T3" fmla="*/ 0 h 2"/>
              </a:gdLst>
              <a:ahLst/>
              <a:cxnLst>
                <a:cxn ang="0">
                  <a:pos x="0" y="T0"/>
                </a:cxn>
                <a:cxn ang="0">
                  <a:pos x="0" y="T1"/>
                </a:cxn>
                <a:cxn ang="0">
                  <a:pos x="0" y="T2"/>
                </a:cxn>
                <a:cxn ang="0">
                  <a:pos x="0" y="T3"/>
                </a:cxn>
              </a:cxnLst>
              <a:rect l="0" t="0" r="r" b="b"/>
              <a:pathLst>
                <a:path h="2">
                  <a:moveTo>
                    <a:pt x="0" y="0"/>
                  </a:moveTo>
                  <a:lnTo>
                    <a:pt x="0" y="0"/>
                  </a:lnTo>
                  <a:lnTo>
                    <a:pt x="0"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40" name="Freeform 1045"/>
            <p:cNvSpPr>
              <a:spLocks/>
            </p:cNvSpPr>
            <p:nvPr/>
          </p:nvSpPr>
          <p:spPr bwMode="auto">
            <a:xfrm>
              <a:off x="8785493" y="5216977"/>
              <a:ext cx="4066" cy="5693"/>
            </a:xfrm>
            <a:custGeom>
              <a:avLst/>
              <a:gdLst>
                <a:gd name="T0" fmla="*/ 2 w 5"/>
                <a:gd name="T1" fmla="*/ 7 h 7"/>
                <a:gd name="T2" fmla="*/ 2 w 5"/>
                <a:gd name="T3" fmla="*/ 5 h 7"/>
                <a:gd name="T4" fmla="*/ 5 w 5"/>
                <a:gd name="T5" fmla="*/ 5 h 7"/>
                <a:gd name="T6" fmla="*/ 2 w 5"/>
                <a:gd name="T7" fmla="*/ 3 h 7"/>
                <a:gd name="T8" fmla="*/ 2 w 5"/>
                <a:gd name="T9" fmla="*/ 0 h 7"/>
                <a:gd name="T10" fmla="*/ 0 w 5"/>
                <a:gd name="T11" fmla="*/ 5 h 7"/>
                <a:gd name="T12" fmla="*/ 2 w 5"/>
                <a:gd name="T13" fmla="*/ 7 h 7"/>
                <a:gd name="T14" fmla="*/ 2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2" y="7"/>
                  </a:moveTo>
                  <a:lnTo>
                    <a:pt x="2" y="5"/>
                  </a:lnTo>
                  <a:lnTo>
                    <a:pt x="5" y="5"/>
                  </a:lnTo>
                  <a:lnTo>
                    <a:pt x="2" y="3"/>
                  </a:lnTo>
                  <a:lnTo>
                    <a:pt x="2" y="0"/>
                  </a:lnTo>
                  <a:lnTo>
                    <a:pt x="0" y="5"/>
                  </a:lnTo>
                  <a:lnTo>
                    <a:pt x="2" y="7"/>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41" name="Freeform 1046"/>
            <p:cNvSpPr>
              <a:spLocks/>
            </p:cNvSpPr>
            <p:nvPr/>
          </p:nvSpPr>
          <p:spPr bwMode="auto">
            <a:xfrm>
              <a:off x="8564283" y="5457705"/>
              <a:ext cx="4066" cy="4066"/>
            </a:xfrm>
            <a:custGeom>
              <a:avLst/>
              <a:gdLst>
                <a:gd name="T0" fmla="*/ 2 w 5"/>
                <a:gd name="T1" fmla="*/ 5 h 5"/>
                <a:gd name="T2" fmla="*/ 5 w 5"/>
                <a:gd name="T3" fmla="*/ 2 h 5"/>
                <a:gd name="T4" fmla="*/ 5 w 5"/>
                <a:gd name="T5" fmla="*/ 0 h 5"/>
                <a:gd name="T6" fmla="*/ 0 w 5"/>
                <a:gd name="T7" fmla="*/ 0 h 5"/>
                <a:gd name="T8" fmla="*/ 0 w 5"/>
                <a:gd name="T9" fmla="*/ 2 h 5"/>
                <a:gd name="T10" fmla="*/ 0 w 5"/>
                <a:gd name="T11" fmla="*/ 2 h 5"/>
                <a:gd name="T12" fmla="*/ 2 w 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2" y="5"/>
                  </a:moveTo>
                  <a:lnTo>
                    <a:pt x="5" y="2"/>
                  </a:lnTo>
                  <a:lnTo>
                    <a:pt x="5" y="0"/>
                  </a:lnTo>
                  <a:lnTo>
                    <a:pt x="0" y="0"/>
                  </a:lnTo>
                  <a:lnTo>
                    <a:pt x="0" y="2"/>
                  </a:lnTo>
                  <a:lnTo>
                    <a:pt x="0" y="2"/>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42" name="Rectangle 1047"/>
            <p:cNvSpPr>
              <a:spLocks noChangeArrowheads="1"/>
            </p:cNvSpPr>
            <p:nvPr/>
          </p:nvSpPr>
          <p:spPr bwMode="auto">
            <a:xfrm>
              <a:off x="8778174" y="5236495"/>
              <a:ext cx="1626" cy="1627"/>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43" name="Freeform 1048"/>
            <p:cNvSpPr>
              <a:spLocks/>
            </p:cNvSpPr>
            <p:nvPr/>
          </p:nvSpPr>
          <p:spPr bwMode="auto">
            <a:xfrm>
              <a:off x="8562656" y="5330834"/>
              <a:ext cx="166721" cy="163469"/>
            </a:xfrm>
            <a:custGeom>
              <a:avLst/>
              <a:gdLst>
                <a:gd name="T0" fmla="*/ 201 w 205"/>
                <a:gd name="T1" fmla="*/ 14 h 201"/>
                <a:gd name="T2" fmla="*/ 198 w 205"/>
                <a:gd name="T3" fmla="*/ 23 h 201"/>
                <a:gd name="T4" fmla="*/ 191 w 205"/>
                <a:gd name="T5" fmla="*/ 16 h 201"/>
                <a:gd name="T6" fmla="*/ 182 w 205"/>
                <a:gd name="T7" fmla="*/ 16 h 201"/>
                <a:gd name="T8" fmla="*/ 184 w 205"/>
                <a:gd name="T9" fmla="*/ 9 h 201"/>
                <a:gd name="T10" fmla="*/ 182 w 205"/>
                <a:gd name="T11" fmla="*/ 7 h 201"/>
                <a:gd name="T12" fmla="*/ 179 w 205"/>
                <a:gd name="T13" fmla="*/ 0 h 201"/>
                <a:gd name="T14" fmla="*/ 165 w 205"/>
                <a:gd name="T15" fmla="*/ 12 h 201"/>
                <a:gd name="T16" fmla="*/ 153 w 205"/>
                <a:gd name="T17" fmla="*/ 33 h 201"/>
                <a:gd name="T18" fmla="*/ 139 w 205"/>
                <a:gd name="T19" fmla="*/ 38 h 201"/>
                <a:gd name="T20" fmla="*/ 134 w 205"/>
                <a:gd name="T21" fmla="*/ 52 h 201"/>
                <a:gd name="T22" fmla="*/ 123 w 205"/>
                <a:gd name="T23" fmla="*/ 71 h 201"/>
                <a:gd name="T24" fmla="*/ 106 w 205"/>
                <a:gd name="T25" fmla="*/ 83 h 201"/>
                <a:gd name="T26" fmla="*/ 85 w 205"/>
                <a:gd name="T27" fmla="*/ 92 h 201"/>
                <a:gd name="T28" fmla="*/ 78 w 205"/>
                <a:gd name="T29" fmla="*/ 106 h 201"/>
                <a:gd name="T30" fmla="*/ 66 w 205"/>
                <a:gd name="T31" fmla="*/ 104 h 201"/>
                <a:gd name="T32" fmla="*/ 52 w 205"/>
                <a:gd name="T33" fmla="*/ 111 h 201"/>
                <a:gd name="T34" fmla="*/ 40 w 205"/>
                <a:gd name="T35" fmla="*/ 125 h 201"/>
                <a:gd name="T36" fmla="*/ 33 w 205"/>
                <a:gd name="T37" fmla="*/ 125 h 201"/>
                <a:gd name="T38" fmla="*/ 23 w 205"/>
                <a:gd name="T39" fmla="*/ 137 h 201"/>
                <a:gd name="T40" fmla="*/ 19 w 205"/>
                <a:gd name="T41" fmla="*/ 149 h 201"/>
                <a:gd name="T42" fmla="*/ 12 w 205"/>
                <a:gd name="T43" fmla="*/ 149 h 201"/>
                <a:gd name="T44" fmla="*/ 14 w 205"/>
                <a:gd name="T45" fmla="*/ 163 h 201"/>
                <a:gd name="T46" fmla="*/ 0 w 205"/>
                <a:gd name="T47" fmla="*/ 170 h 201"/>
                <a:gd name="T48" fmla="*/ 2 w 205"/>
                <a:gd name="T49" fmla="*/ 175 h 201"/>
                <a:gd name="T50" fmla="*/ 12 w 205"/>
                <a:gd name="T51" fmla="*/ 180 h 201"/>
                <a:gd name="T52" fmla="*/ 19 w 205"/>
                <a:gd name="T53" fmla="*/ 180 h 201"/>
                <a:gd name="T54" fmla="*/ 23 w 205"/>
                <a:gd name="T55" fmla="*/ 187 h 201"/>
                <a:gd name="T56" fmla="*/ 33 w 205"/>
                <a:gd name="T57" fmla="*/ 196 h 201"/>
                <a:gd name="T58" fmla="*/ 35 w 205"/>
                <a:gd name="T59" fmla="*/ 199 h 201"/>
                <a:gd name="T60" fmla="*/ 56 w 205"/>
                <a:gd name="T61" fmla="*/ 191 h 201"/>
                <a:gd name="T62" fmla="*/ 64 w 205"/>
                <a:gd name="T63" fmla="*/ 187 h 201"/>
                <a:gd name="T64" fmla="*/ 71 w 205"/>
                <a:gd name="T65" fmla="*/ 180 h 201"/>
                <a:gd name="T66" fmla="*/ 82 w 205"/>
                <a:gd name="T67" fmla="*/ 175 h 201"/>
                <a:gd name="T68" fmla="*/ 82 w 205"/>
                <a:gd name="T69" fmla="*/ 173 h 201"/>
                <a:gd name="T70" fmla="*/ 94 w 205"/>
                <a:gd name="T71" fmla="*/ 151 h 201"/>
                <a:gd name="T72" fmla="*/ 108 w 205"/>
                <a:gd name="T73" fmla="*/ 130 h 201"/>
                <a:gd name="T74" fmla="*/ 118 w 205"/>
                <a:gd name="T75" fmla="*/ 118 h 201"/>
                <a:gd name="T76" fmla="*/ 125 w 205"/>
                <a:gd name="T77" fmla="*/ 113 h 201"/>
                <a:gd name="T78" fmla="*/ 132 w 205"/>
                <a:gd name="T79" fmla="*/ 106 h 201"/>
                <a:gd name="T80" fmla="*/ 137 w 205"/>
                <a:gd name="T81" fmla="*/ 109 h 201"/>
                <a:gd name="T82" fmla="*/ 144 w 205"/>
                <a:gd name="T83" fmla="*/ 106 h 201"/>
                <a:gd name="T84" fmla="*/ 149 w 205"/>
                <a:gd name="T85" fmla="*/ 111 h 201"/>
                <a:gd name="T86" fmla="*/ 151 w 205"/>
                <a:gd name="T87" fmla="*/ 106 h 201"/>
                <a:gd name="T88" fmla="*/ 156 w 205"/>
                <a:gd name="T89" fmla="*/ 104 h 201"/>
                <a:gd name="T90" fmla="*/ 151 w 205"/>
                <a:gd name="T91" fmla="*/ 94 h 201"/>
                <a:gd name="T92" fmla="*/ 168 w 205"/>
                <a:gd name="T93" fmla="*/ 80 h 201"/>
                <a:gd name="T94" fmla="*/ 177 w 205"/>
                <a:gd name="T95" fmla="*/ 64 h 201"/>
                <a:gd name="T96" fmla="*/ 189 w 205"/>
                <a:gd name="T97" fmla="*/ 54 h 201"/>
                <a:gd name="T98" fmla="*/ 201 w 205"/>
                <a:gd name="T99" fmla="*/ 38 h 201"/>
                <a:gd name="T100" fmla="*/ 201 w 205"/>
                <a:gd name="T101" fmla="*/ 28 h 201"/>
                <a:gd name="T102" fmla="*/ 203 w 205"/>
                <a:gd name="T103" fmla="*/ 2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5" h="201">
                  <a:moveTo>
                    <a:pt x="205" y="16"/>
                  </a:moveTo>
                  <a:lnTo>
                    <a:pt x="203" y="16"/>
                  </a:lnTo>
                  <a:lnTo>
                    <a:pt x="203" y="14"/>
                  </a:lnTo>
                  <a:lnTo>
                    <a:pt x="201" y="14"/>
                  </a:lnTo>
                  <a:lnTo>
                    <a:pt x="198" y="19"/>
                  </a:lnTo>
                  <a:lnTo>
                    <a:pt x="201" y="19"/>
                  </a:lnTo>
                  <a:lnTo>
                    <a:pt x="201" y="19"/>
                  </a:lnTo>
                  <a:lnTo>
                    <a:pt x="198" y="23"/>
                  </a:lnTo>
                  <a:lnTo>
                    <a:pt x="196" y="21"/>
                  </a:lnTo>
                  <a:lnTo>
                    <a:pt x="196" y="19"/>
                  </a:lnTo>
                  <a:lnTo>
                    <a:pt x="194" y="19"/>
                  </a:lnTo>
                  <a:lnTo>
                    <a:pt x="191" y="16"/>
                  </a:lnTo>
                  <a:lnTo>
                    <a:pt x="189" y="19"/>
                  </a:lnTo>
                  <a:lnTo>
                    <a:pt x="186" y="23"/>
                  </a:lnTo>
                  <a:lnTo>
                    <a:pt x="184" y="21"/>
                  </a:lnTo>
                  <a:lnTo>
                    <a:pt x="182" y="16"/>
                  </a:lnTo>
                  <a:lnTo>
                    <a:pt x="184" y="14"/>
                  </a:lnTo>
                  <a:lnTo>
                    <a:pt x="186" y="12"/>
                  </a:lnTo>
                  <a:lnTo>
                    <a:pt x="186" y="9"/>
                  </a:lnTo>
                  <a:lnTo>
                    <a:pt x="184" y="9"/>
                  </a:lnTo>
                  <a:lnTo>
                    <a:pt x="186" y="7"/>
                  </a:lnTo>
                  <a:lnTo>
                    <a:pt x="184" y="7"/>
                  </a:lnTo>
                  <a:lnTo>
                    <a:pt x="182" y="9"/>
                  </a:lnTo>
                  <a:lnTo>
                    <a:pt x="182" y="7"/>
                  </a:lnTo>
                  <a:lnTo>
                    <a:pt x="179" y="4"/>
                  </a:lnTo>
                  <a:lnTo>
                    <a:pt x="179" y="2"/>
                  </a:lnTo>
                  <a:lnTo>
                    <a:pt x="182" y="0"/>
                  </a:lnTo>
                  <a:lnTo>
                    <a:pt x="179" y="0"/>
                  </a:lnTo>
                  <a:lnTo>
                    <a:pt x="172" y="2"/>
                  </a:lnTo>
                  <a:lnTo>
                    <a:pt x="170" y="4"/>
                  </a:lnTo>
                  <a:lnTo>
                    <a:pt x="168" y="7"/>
                  </a:lnTo>
                  <a:lnTo>
                    <a:pt x="165" y="12"/>
                  </a:lnTo>
                  <a:lnTo>
                    <a:pt x="163" y="21"/>
                  </a:lnTo>
                  <a:lnTo>
                    <a:pt x="158" y="26"/>
                  </a:lnTo>
                  <a:lnTo>
                    <a:pt x="158" y="26"/>
                  </a:lnTo>
                  <a:lnTo>
                    <a:pt x="153" y="33"/>
                  </a:lnTo>
                  <a:lnTo>
                    <a:pt x="151" y="35"/>
                  </a:lnTo>
                  <a:lnTo>
                    <a:pt x="149" y="38"/>
                  </a:lnTo>
                  <a:lnTo>
                    <a:pt x="144" y="35"/>
                  </a:lnTo>
                  <a:lnTo>
                    <a:pt x="139" y="38"/>
                  </a:lnTo>
                  <a:lnTo>
                    <a:pt x="139" y="42"/>
                  </a:lnTo>
                  <a:lnTo>
                    <a:pt x="139" y="47"/>
                  </a:lnTo>
                  <a:lnTo>
                    <a:pt x="137" y="47"/>
                  </a:lnTo>
                  <a:lnTo>
                    <a:pt x="134" y="52"/>
                  </a:lnTo>
                  <a:lnTo>
                    <a:pt x="132" y="57"/>
                  </a:lnTo>
                  <a:lnTo>
                    <a:pt x="132" y="59"/>
                  </a:lnTo>
                  <a:lnTo>
                    <a:pt x="132" y="61"/>
                  </a:lnTo>
                  <a:lnTo>
                    <a:pt x="123" y="71"/>
                  </a:lnTo>
                  <a:lnTo>
                    <a:pt x="116" y="75"/>
                  </a:lnTo>
                  <a:lnTo>
                    <a:pt x="111" y="75"/>
                  </a:lnTo>
                  <a:lnTo>
                    <a:pt x="106" y="78"/>
                  </a:lnTo>
                  <a:lnTo>
                    <a:pt x="106" y="83"/>
                  </a:lnTo>
                  <a:lnTo>
                    <a:pt x="101" y="83"/>
                  </a:lnTo>
                  <a:lnTo>
                    <a:pt x="94" y="85"/>
                  </a:lnTo>
                  <a:lnTo>
                    <a:pt x="87" y="92"/>
                  </a:lnTo>
                  <a:lnTo>
                    <a:pt x="85" y="92"/>
                  </a:lnTo>
                  <a:lnTo>
                    <a:pt x="78" y="97"/>
                  </a:lnTo>
                  <a:lnTo>
                    <a:pt x="75" y="99"/>
                  </a:lnTo>
                  <a:lnTo>
                    <a:pt x="78" y="102"/>
                  </a:lnTo>
                  <a:lnTo>
                    <a:pt x="78" y="106"/>
                  </a:lnTo>
                  <a:lnTo>
                    <a:pt x="75" y="104"/>
                  </a:lnTo>
                  <a:lnTo>
                    <a:pt x="73" y="102"/>
                  </a:lnTo>
                  <a:lnTo>
                    <a:pt x="71" y="104"/>
                  </a:lnTo>
                  <a:lnTo>
                    <a:pt x="66" y="104"/>
                  </a:lnTo>
                  <a:lnTo>
                    <a:pt x="64" y="104"/>
                  </a:lnTo>
                  <a:lnTo>
                    <a:pt x="61" y="104"/>
                  </a:lnTo>
                  <a:lnTo>
                    <a:pt x="54" y="109"/>
                  </a:lnTo>
                  <a:lnTo>
                    <a:pt x="52" y="111"/>
                  </a:lnTo>
                  <a:lnTo>
                    <a:pt x="47" y="116"/>
                  </a:lnTo>
                  <a:lnTo>
                    <a:pt x="45" y="116"/>
                  </a:lnTo>
                  <a:lnTo>
                    <a:pt x="42" y="120"/>
                  </a:lnTo>
                  <a:lnTo>
                    <a:pt x="40" y="125"/>
                  </a:lnTo>
                  <a:lnTo>
                    <a:pt x="40" y="123"/>
                  </a:lnTo>
                  <a:lnTo>
                    <a:pt x="38" y="123"/>
                  </a:lnTo>
                  <a:lnTo>
                    <a:pt x="35" y="125"/>
                  </a:lnTo>
                  <a:lnTo>
                    <a:pt x="33" y="125"/>
                  </a:lnTo>
                  <a:lnTo>
                    <a:pt x="33" y="130"/>
                  </a:lnTo>
                  <a:lnTo>
                    <a:pt x="30" y="132"/>
                  </a:lnTo>
                  <a:lnTo>
                    <a:pt x="30" y="132"/>
                  </a:lnTo>
                  <a:lnTo>
                    <a:pt x="23" y="137"/>
                  </a:lnTo>
                  <a:lnTo>
                    <a:pt x="21" y="137"/>
                  </a:lnTo>
                  <a:lnTo>
                    <a:pt x="21" y="142"/>
                  </a:lnTo>
                  <a:lnTo>
                    <a:pt x="19" y="146"/>
                  </a:lnTo>
                  <a:lnTo>
                    <a:pt x="19" y="149"/>
                  </a:lnTo>
                  <a:lnTo>
                    <a:pt x="16" y="146"/>
                  </a:lnTo>
                  <a:lnTo>
                    <a:pt x="14" y="144"/>
                  </a:lnTo>
                  <a:lnTo>
                    <a:pt x="14" y="149"/>
                  </a:lnTo>
                  <a:lnTo>
                    <a:pt x="12" y="149"/>
                  </a:lnTo>
                  <a:lnTo>
                    <a:pt x="9" y="154"/>
                  </a:lnTo>
                  <a:lnTo>
                    <a:pt x="9" y="156"/>
                  </a:lnTo>
                  <a:lnTo>
                    <a:pt x="12" y="161"/>
                  </a:lnTo>
                  <a:lnTo>
                    <a:pt x="14" y="163"/>
                  </a:lnTo>
                  <a:lnTo>
                    <a:pt x="12" y="163"/>
                  </a:lnTo>
                  <a:lnTo>
                    <a:pt x="9" y="163"/>
                  </a:lnTo>
                  <a:lnTo>
                    <a:pt x="4" y="163"/>
                  </a:lnTo>
                  <a:lnTo>
                    <a:pt x="0" y="170"/>
                  </a:lnTo>
                  <a:lnTo>
                    <a:pt x="2" y="170"/>
                  </a:lnTo>
                  <a:lnTo>
                    <a:pt x="4" y="170"/>
                  </a:lnTo>
                  <a:lnTo>
                    <a:pt x="2" y="170"/>
                  </a:lnTo>
                  <a:lnTo>
                    <a:pt x="2" y="175"/>
                  </a:lnTo>
                  <a:lnTo>
                    <a:pt x="4" y="177"/>
                  </a:lnTo>
                  <a:lnTo>
                    <a:pt x="7" y="180"/>
                  </a:lnTo>
                  <a:lnTo>
                    <a:pt x="12" y="180"/>
                  </a:lnTo>
                  <a:lnTo>
                    <a:pt x="12" y="180"/>
                  </a:lnTo>
                  <a:lnTo>
                    <a:pt x="14" y="180"/>
                  </a:lnTo>
                  <a:lnTo>
                    <a:pt x="14" y="177"/>
                  </a:lnTo>
                  <a:lnTo>
                    <a:pt x="16" y="177"/>
                  </a:lnTo>
                  <a:lnTo>
                    <a:pt x="19" y="180"/>
                  </a:lnTo>
                  <a:lnTo>
                    <a:pt x="21" y="182"/>
                  </a:lnTo>
                  <a:lnTo>
                    <a:pt x="19" y="184"/>
                  </a:lnTo>
                  <a:lnTo>
                    <a:pt x="21" y="187"/>
                  </a:lnTo>
                  <a:lnTo>
                    <a:pt x="23" y="187"/>
                  </a:lnTo>
                  <a:lnTo>
                    <a:pt x="26" y="187"/>
                  </a:lnTo>
                  <a:lnTo>
                    <a:pt x="26" y="191"/>
                  </a:lnTo>
                  <a:lnTo>
                    <a:pt x="30" y="194"/>
                  </a:lnTo>
                  <a:lnTo>
                    <a:pt x="33" y="196"/>
                  </a:lnTo>
                  <a:lnTo>
                    <a:pt x="28" y="199"/>
                  </a:lnTo>
                  <a:lnTo>
                    <a:pt x="30" y="199"/>
                  </a:lnTo>
                  <a:lnTo>
                    <a:pt x="35" y="196"/>
                  </a:lnTo>
                  <a:lnTo>
                    <a:pt x="35" y="199"/>
                  </a:lnTo>
                  <a:lnTo>
                    <a:pt x="40" y="201"/>
                  </a:lnTo>
                  <a:lnTo>
                    <a:pt x="45" y="199"/>
                  </a:lnTo>
                  <a:lnTo>
                    <a:pt x="52" y="196"/>
                  </a:lnTo>
                  <a:lnTo>
                    <a:pt x="56" y="191"/>
                  </a:lnTo>
                  <a:lnTo>
                    <a:pt x="61" y="189"/>
                  </a:lnTo>
                  <a:lnTo>
                    <a:pt x="61" y="187"/>
                  </a:lnTo>
                  <a:lnTo>
                    <a:pt x="61" y="184"/>
                  </a:lnTo>
                  <a:lnTo>
                    <a:pt x="64" y="187"/>
                  </a:lnTo>
                  <a:lnTo>
                    <a:pt x="61" y="189"/>
                  </a:lnTo>
                  <a:lnTo>
                    <a:pt x="66" y="187"/>
                  </a:lnTo>
                  <a:lnTo>
                    <a:pt x="68" y="182"/>
                  </a:lnTo>
                  <a:lnTo>
                    <a:pt x="71" y="180"/>
                  </a:lnTo>
                  <a:lnTo>
                    <a:pt x="78" y="177"/>
                  </a:lnTo>
                  <a:lnTo>
                    <a:pt x="82" y="177"/>
                  </a:lnTo>
                  <a:lnTo>
                    <a:pt x="85" y="175"/>
                  </a:lnTo>
                  <a:lnTo>
                    <a:pt x="82" y="175"/>
                  </a:lnTo>
                  <a:lnTo>
                    <a:pt x="80" y="175"/>
                  </a:lnTo>
                  <a:lnTo>
                    <a:pt x="82" y="173"/>
                  </a:lnTo>
                  <a:lnTo>
                    <a:pt x="82" y="173"/>
                  </a:lnTo>
                  <a:lnTo>
                    <a:pt x="82" y="173"/>
                  </a:lnTo>
                  <a:lnTo>
                    <a:pt x="87" y="165"/>
                  </a:lnTo>
                  <a:lnTo>
                    <a:pt x="90" y="161"/>
                  </a:lnTo>
                  <a:lnTo>
                    <a:pt x="92" y="154"/>
                  </a:lnTo>
                  <a:lnTo>
                    <a:pt x="94" y="151"/>
                  </a:lnTo>
                  <a:lnTo>
                    <a:pt x="104" y="144"/>
                  </a:lnTo>
                  <a:lnTo>
                    <a:pt x="104" y="142"/>
                  </a:lnTo>
                  <a:lnTo>
                    <a:pt x="106" y="137"/>
                  </a:lnTo>
                  <a:lnTo>
                    <a:pt x="108" y="130"/>
                  </a:lnTo>
                  <a:lnTo>
                    <a:pt x="111" y="128"/>
                  </a:lnTo>
                  <a:lnTo>
                    <a:pt x="111" y="123"/>
                  </a:lnTo>
                  <a:lnTo>
                    <a:pt x="116" y="120"/>
                  </a:lnTo>
                  <a:lnTo>
                    <a:pt x="118" y="118"/>
                  </a:lnTo>
                  <a:lnTo>
                    <a:pt x="120" y="116"/>
                  </a:lnTo>
                  <a:lnTo>
                    <a:pt x="123" y="116"/>
                  </a:lnTo>
                  <a:lnTo>
                    <a:pt x="125" y="116"/>
                  </a:lnTo>
                  <a:lnTo>
                    <a:pt x="125" y="113"/>
                  </a:lnTo>
                  <a:lnTo>
                    <a:pt x="130" y="113"/>
                  </a:lnTo>
                  <a:lnTo>
                    <a:pt x="132" y="113"/>
                  </a:lnTo>
                  <a:lnTo>
                    <a:pt x="134" y="109"/>
                  </a:lnTo>
                  <a:lnTo>
                    <a:pt x="132" y="106"/>
                  </a:lnTo>
                  <a:lnTo>
                    <a:pt x="130" y="104"/>
                  </a:lnTo>
                  <a:lnTo>
                    <a:pt x="134" y="106"/>
                  </a:lnTo>
                  <a:lnTo>
                    <a:pt x="134" y="109"/>
                  </a:lnTo>
                  <a:lnTo>
                    <a:pt x="137" y="109"/>
                  </a:lnTo>
                  <a:lnTo>
                    <a:pt x="139" y="109"/>
                  </a:lnTo>
                  <a:lnTo>
                    <a:pt x="139" y="106"/>
                  </a:lnTo>
                  <a:lnTo>
                    <a:pt x="142" y="106"/>
                  </a:lnTo>
                  <a:lnTo>
                    <a:pt x="144" y="106"/>
                  </a:lnTo>
                  <a:lnTo>
                    <a:pt x="144" y="109"/>
                  </a:lnTo>
                  <a:lnTo>
                    <a:pt x="142" y="109"/>
                  </a:lnTo>
                  <a:lnTo>
                    <a:pt x="146" y="109"/>
                  </a:lnTo>
                  <a:lnTo>
                    <a:pt x="149" y="111"/>
                  </a:lnTo>
                  <a:lnTo>
                    <a:pt x="149" y="109"/>
                  </a:lnTo>
                  <a:lnTo>
                    <a:pt x="149" y="106"/>
                  </a:lnTo>
                  <a:lnTo>
                    <a:pt x="151" y="104"/>
                  </a:lnTo>
                  <a:lnTo>
                    <a:pt x="151" y="106"/>
                  </a:lnTo>
                  <a:lnTo>
                    <a:pt x="151" y="109"/>
                  </a:lnTo>
                  <a:lnTo>
                    <a:pt x="153" y="111"/>
                  </a:lnTo>
                  <a:lnTo>
                    <a:pt x="156" y="109"/>
                  </a:lnTo>
                  <a:lnTo>
                    <a:pt x="156" y="104"/>
                  </a:lnTo>
                  <a:lnTo>
                    <a:pt x="153" y="102"/>
                  </a:lnTo>
                  <a:lnTo>
                    <a:pt x="151" y="102"/>
                  </a:lnTo>
                  <a:lnTo>
                    <a:pt x="151" y="99"/>
                  </a:lnTo>
                  <a:lnTo>
                    <a:pt x="151" y="94"/>
                  </a:lnTo>
                  <a:lnTo>
                    <a:pt x="153" y="87"/>
                  </a:lnTo>
                  <a:lnTo>
                    <a:pt x="156" y="87"/>
                  </a:lnTo>
                  <a:lnTo>
                    <a:pt x="160" y="85"/>
                  </a:lnTo>
                  <a:lnTo>
                    <a:pt x="168" y="80"/>
                  </a:lnTo>
                  <a:lnTo>
                    <a:pt x="168" y="78"/>
                  </a:lnTo>
                  <a:lnTo>
                    <a:pt x="172" y="73"/>
                  </a:lnTo>
                  <a:lnTo>
                    <a:pt x="172" y="68"/>
                  </a:lnTo>
                  <a:lnTo>
                    <a:pt x="177" y="64"/>
                  </a:lnTo>
                  <a:lnTo>
                    <a:pt x="182" y="66"/>
                  </a:lnTo>
                  <a:lnTo>
                    <a:pt x="179" y="64"/>
                  </a:lnTo>
                  <a:lnTo>
                    <a:pt x="186" y="57"/>
                  </a:lnTo>
                  <a:lnTo>
                    <a:pt x="189" y="54"/>
                  </a:lnTo>
                  <a:lnTo>
                    <a:pt x="198" y="45"/>
                  </a:lnTo>
                  <a:lnTo>
                    <a:pt x="203" y="42"/>
                  </a:lnTo>
                  <a:lnTo>
                    <a:pt x="201" y="42"/>
                  </a:lnTo>
                  <a:lnTo>
                    <a:pt x="201" y="38"/>
                  </a:lnTo>
                  <a:lnTo>
                    <a:pt x="198" y="33"/>
                  </a:lnTo>
                  <a:lnTo>
                    <a:pt x="198" y="31"/>
                  </a:lnTo>
                  <a:lnTo>
                    <a:pt x="201" y="26"/>
                  </a:lnTo>
                  <a:lnTo>
                    <a:pt x="201" y="28"/>
                  </a:lnTo>
                  <a:lnTo>
                    <a:pt x="205" y="21"/>
                  </a:lnTo>
                  <a:lnTo>
                    <a:pt x="201" y="23"/>
                  </a:lnTo>
                  <a:lnTo>
                    <a:pt x="198" y="23"/>
                  </a:lnTo>
                  <a:lnTo>
                    <a:pt x="203" y="21"/>
                  </a:lnTo>
                  <a:lnTo>
                    <a:pt x="205" y="1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44" name="Freeform 1049"/>
            <p:cNvSpPr>
              <a:spLocks/>
            </p:cNvSpPr>
            <p:nvPr/>
          </p:nvSpPr>
          <p:spPr bwMode="auto">
            <a:xfrm>
              <a:off x="8564283" y="5488610"/>
              <a:ext cx="15452" cy="17079"/>
            </a:xfrm>
            <a:custGeom>
              <a:avLst/>
              <a:gdLst>
                <a:gd name="T0" fmla="*/ 17 w 19"/>
                <a:gd name="T1" fmla="*/ 12 h 21"/>
                <a:gd name="T2" fmla="*/ 19 w 19"/>
                <a:gd name="T3" fmla="*/ 9 h 21"/>
                <a:gd name="T4" fmla="*/ 19 w 19"/>
                <a:gd name="T5" fmla="*/ 9 h 21"/>
                <a:gd name="T6" fmla="*/ 19 w 19"/>
                <a:gd name="T7" fmla="*/ 9 h 21"/>
                <a:gd name="T8" fmla="*/ 17 w 19"/>
                <a:gd name="T9" fmla="*/ 5 h 21"/>
                <a:gd name="T10" fmla="*/ 12 w 19"/>
                <a:gd name="T11" fmla="*/ 0 h 21"/>
                <a:gd name="T12" fmla="*/ 10 w 19"/>
                <a:gd name="T13" fmla="*/ 2 h 21"/>
                <a:gd name="T14" fmla="*/ 10 w 19"/>
                <a:gd name="T15" fmla="*/ 5 h 21"/>
                <a:gd name="T16" fmla="*/ 10 w 19"/>
                <a:gd name="T17" fmla="*/ 7 h 21"/>
                <a:gd name="T18" fmla="*/ 7 w 19"/>
                <a:gd name="T19" fmla="*/ 12 h 21"/>
                <a:gd name="T20" fmla="*/ 5 w 19"/>
                <a:gd name="T21" fmla="*/ 12 h 21"/>
                <a:gd name="T22" fmla="*/ 5 w 19"/>
                <a:gd name="T23" fmla="*/ 14 h 21"/>
                <a:gd name="T24" fmla="*/ 2 w 19"/>
                <a:gd name="T25" fmla="*/ 16 h 21"/>
                <a:gd name="T26" fmla="*/ 0 w 19"/>
                <a:gd name="T27" fmla="*/ 19 h 21"/>
                <a:gd name="T28" fmla="*/ 0 w 19"/>
                <a:gd name="T29" fmla="*/ 21 h 21"/>
                <a:gd name="T30" fmla="*/ 2 w 19"/>
                <a:gd name="T31" fmla="*/ 21 h 21"/>
                <a:gd name="T32" fmla="*/ 5 w 19"/>
                <a:gd name="T33" fmla="*/ 19 h 21"/>
                <a:gd name="T34" fmla="*/ 7 w 19"/>
                <a:gd name="T35" fmla="*/ 19 h 21"/>
                <a:gd name="T36" fmla="*/ 7 w 19"/>
                <a:gd name="T37" fmla="*/ 19 h 21"/>
                <a:gd name="T38" fmla="*/ 10 w 19"/>
                <a:gd name="T39" fmla="*/ 19 h 21"/>
                <a:gd name="T40" fmla="*/ 12 w 19"/>
                <a:gd name="T41" fmla="*/ 16 h 21"/>
                <a:gd name="T42" fmla="*/ 17 w 19"/>
                <a:gd name="T43" fmla="*/ 16 h 21"/>
                <a:gd name="T44" fmla="*/ 17 w 19"/>
                <a:gd name="T45" fmla="*/ 16 h 21"/>
                <a:gd name="T46" fmla="*/ 19 w 19"/>
                <a:gd name="T47" fmla="*/ 14 h 21"/>
                <a:gd name="T48" fmla="*/ 19 w 19"/>
                <a:gd name="T49" fmla="*/ 14 h 21"/>
                <a:gd name="T50" fmla="*/ 17 w 19"/>
                <a:gd name="T51" fmla="*/ 12 h 21"/>
                <a:gd name="T52" fmla="*/ 14 w 19"/>
                <a:gd name="T53" fmla="*/ 12 h 21"/>
                <a:gd name="T54" fmla="*/ 14 w 19"/>
                <a:gd name="T55" fmla="*/ 12 h 21"/>
                <a:gd name="T56" fmla="*/ 17 w 19"/>
                <a:gd name="T57" fmla="*/ 9 h 21"/>
                <a:gd name="T58" fmla="*/ 17 w 19"/>
                <a:gd name="T59"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 h="21">
                  <a:moveTo>
                    <a:pt x="17" y="12"/>
                  </a:moveTo>
                  <a:lnTo>
                    <a:pt x="19" y="9"/>
                  </a:lnTo>
                  <a:lnTo>
                    <a:pt x="19" y="9"/>
                  </a:lnTo>
                  <a:lnTo>
                    <a:pt x="19" y="9"/>
                  </a:lnTo>
                  <a:lnTo>
                    <a:pt x="17" y="5"/>
                  </a:lnTo>
                  <a:lnTo>
                    <a:pt x="12" y="0"/>
                  </a:lnTo>
                  <a:lnTo>
                    <a:pt x="10" y="2"/>
                  </a:lnTo>
                  <a:lnTo>
                    <a:pt x="10" y="5"/>
                  </a:lnTo>
                  <a:lnTo>
                    <a:pt x="10" y="7"/>
                  </a:lnTo>
                  <a:lnTo>
                    <a:pt x="7" y="12"/>
                  </a:lnTo>
                  <a:lnTo>
                    <a:pt x="5" y="12"/>
                  </a:lnTo>
                  <a:lnTo>
                    <a:pt x="5" y="14"/>
                  </a:lnTo>
                  <a:lnTo>
                    <a:pt x="2" y="16"/>
                  </a:lnTo>
                  <a:lnTo>
                    <a:pt x="0" y="19"/>
                  </a:lnTo>
                  <a:lnTo>
                    <a:pt x="0" y="21"/>
                  </a:lnTo>
                  <a:lnTo>
                    <a:pt x="2" y="21"/>
                  </a:lnTo>
                  <a:lnTo>
                    <a:pt x="5" y="19"/>
                  </a:lnTo>
                  <a:lnTo>
                    <a:pt x="7" y="19"/>
                  </a:lnTo>
                  <a:lnTo>
                    <a:pt x="7" y="19"/>
                  </a:lnTo>
                  <a:lnTo>
                    <a:pt x="10" y="19"/>
                  </a:lnTo>
                  <a:lnTo>
                    <a:pt x="12" y="16"/>
                  </a:lnTo>
                  <a:lnTo>
                    <a:pt x="17" y="16"/>
                  </a:lnTo>
                  <a:lnTo>
                    <a:pt x="17" y="16"/>
                  </a:lnTo>
                  <a:lnTo>
                    <a:pt x="19" y="14"/>
                  </a:lnTo>
                  <a:lnTo>
                    <a:pt x="19" y="14"/>
                  </a:lnTo>
                  <a:lnTo>
                    <a:pt x="17" y="12"/>
                  </a:lnTo>
                  <a:lnTo>
                    <a:pt x="14" y="12"/>
                  </a:lnTo>
                  <a:lnTo>
                    <a:pt x="14" y="12"/>
                  </a:lnTo>
                  <a:lnTo>
                    <a:pt x="17" y="9"/>
                  </a:lnTo>
                  <a:lnTo>
                    <a:pt x="17"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45" name="Freeform 1050"/>
            <p:cNvSpPr>
              <a:spLocks/>
            </p:cNvSpPr>
            <p:nvPr/>
          </p:nvSpPr>
          <p:spPr bwMode="auto">
            <a:xfrm>
              <a:off x="8733444" y="5163301"/>
              <a:ext cx="94340" cy="198439"/>
            </a:xfrm>
            <a:custGeom>
              <a:avLst/>
              <a:gdLst>
                <a:gd name="T0" fmla="*/ 111 w 116"/>
                <a:gd name="T1" fmla="*/ 116 h 244"/>
                <a:gd name="T2" fmla="*/ 90 w 116"/>
                <a:gd name="T3" fmla="*/ 125 h 244"/>
                <a:gd name="T4" fmla="*/ 73 w 116"/>
                <a:gd name="T5" fmla="*/ 118 h 244"/>
                <a:gd name="T6" fmla="*/ 71 w 116"/>
                <a:gd name="T7" fmla="*/ 104 h 244"/>
                <a:gd name="T8" fmla="*/ 66 w 116"/>
                <a:gd name="T9" fmla="*/ 87 h 244"/>
                <a:gd name="T10" fmla="*/ 64 w 116"/>
                <a:gd name="T11" fmla="*/ 78 h 244"/>
                <a:gd name="T12" fmla="*/ 62 w 116"/>
                <a:gd name="T13" fmla="*/ 83 h 244"/>
                <a:gd name="T14" fmla="*/ 59 w 116"/>
                <a:gd name="T15" fmla="*/ 92 h 244"/>
                <a:gd name="T16" fmla="*/ 57 w 116"/>
                <a:gd name="T17" fmla="*/ 97 h 244"/>
                <a:gd name="T18" fmla="*/ 50 w 116"/>
                <a:gd name="T19" fmla="*/ 90 h 244"/>
                <a:gd name="T20" fmla="*/ 50 w 116"/>
                <a:gd name="T21" fmla="*/ 83 h 244"/>
                <a:gd name="T22" fmla="*/ 55 w 116"/>
                <a:gd name="T23" fmla="*/ 71 h 244"/>
                <a:gd name="T24" fmla="*/ 52 w 116"/>
                <a:gd name="T25" fmla="*/ 59 h 244"/>
                <a:gd name="T26" fmla="*/ 55 w 116"/>
                <a:gd name="T27" fmla="*/ 54 h 244"/>
                <a:gd name="T28" fmla="*/ 55 w 116"/>
                <a:gd name="T29" fmla="*/ 38 h 244"/>
                <a:gd name="T30" fmla="*/ 45 w 116"/>
                <a:gd name="T31" fmla="*/ 33 h 244"/>
                <a:gd name="T32" fmla="*/ 45 w 116"/>
                <a:gd name="T33" fmla="*/ 26 h 244"/>
                <a:gd name="T34" fmla="*/ 40 w 116"/>
                <a:gd name="T35" fmla="*/ 19 h 244"/>
                <a:gd name="T36" fmla="*/ 40 w 116"/>
                <a:gd name="T37" fmla="*/ 14 h 244"/>
                <a:gd name="T38" fmla="*/ 36 w 116"/>
                <a:gd name="T39" fmla="*/ 21 h 244"/>
                <a:gd name="T40" fmla="*/ 31 w 116"/>
                <a:gd name="T41" fmla="*/ 9 h 244"/>
                <a:gd name="T42" fmla="*/ 31 w 116"/>
                <a:gd name="T43" fmla="*/ 0 h 244"/>
                <a:gd name="T44" fmla="*/ 26 w 116"/>
                <a:gd name="T45" fmla="*/ 7 h 244"/>
                <a:gd name="T46" fmla="*/ 29 w 116"/>
                <a:gd name="T47" fmla="*/ 28 h 244"/>
                <a:gd name="T48" fmla="*/ 29 w 116"/>
                <a:gd name="T49" fmla="*/ 40 h 244"/>
                <a:gd name="T50" fmla="*/ 31 w 116"/>
                <a:gd name="T51" fmla="*/ 42 h 244"/>
                <a:gd name="T52" fmla="*/ 36 w 116"/>
                <a:gd name="T53" fmla="*/ 69 h 244"/>
                <a:gd name="T54" fmla="*/ 38 w 116"/>
                <a:gd name="T55" fmla="*/ 66 h 244"/>
                <a:gd name="T56" fmla="*/ 43 w 116"/>
                <a:gd name="T57" fmla="*/ 71 h 244"/>
                <a:gd name="T58" fmla="*/ 45 w 116"/>
                <a:gd name="T59" fmla="*/ 71 h 244"/>
                <a:gd name="T60" fmla="*/ 38 w 116"/>
                <a:gd name="T61" fmla="*/ 80 h 244"/>
                <a:gd name="T62" fmla="*/ 40 w 116"/>
                <a:gd name="T63" fmla="*/ 90 h 244"/>
                <a:gd name="T64" fmla="*/ 45 w 116"/>
                <a:gd name="T65" fmla="*/ 95 h 244"/>
                <a:gd name="T66" fmla="*/ 43 w 116"/>
                <a:gd name="T67" fmla="*/ 102 h 244"/>
                <a:gd name="T68" fmla="*/ 38 w 116"/>
                <a:gd name="T69" fmla="*/ 116 h 244"/>
                <a:gd name="T70" fmla="*/ 36 w 116"/>
                <a:gd name="T71" fmla="*/ 123 h 244"/>
                <a:gd name="T72" fmla="*/ 33 w 116"/>
                <a:gd name="T73" fmla="*/ 130 h 244"/>
                <a:gd name="T74" fmla="*/ 26 w 116"/>
                <a:gd name="T75" fmla="*/ 154 h 244"/>
                <a:gd name="T76" fmla="*/ 7 w 116"/>
                <a:gd name="T77" fmla="*/ 156 h 244"/>
                <a:gd name="T78" fmla="*/ 7 w 116"/>
                <a:gd name="T79" fmla="*/ 175 h 244"/>
                <a:gd name="T80" fmla="*/ 24 w 116"/>
                <a:gd name="T81" fmla="*/ 187 h 244"/>
                <a:gd name="T82" fmla="*/ 24 w 116"/>
                <a:gd name="T83" fmla="*/ 203 h 244"/>
                <a:gd name="T84" fmla="*/ 3 w 116"/>
                <a:gd name="T85" fmla="*/ 229 h 244"/>
                <a:gd name="T86" fmla="*/ 5 w 116"/>
                <a:gd name="T87" fmla="*/ 232 h 244"/>
                <a:gd name="T88" fmla="*/ 7 w 116"/>
                <a:gd name="T89" fmla="*/ 237 h 244"/>
                <a:gd name="T90" fmla="*/ 12 w 116"/>
                <a:gd name="T91" fmla="*/ 244 h 244"/>
                <a:gd name="T92" fmla="*/ 36 w 116"/>
                <a:gd name="T93" fmla="*/ 225 h 244"/>
                <a:gd name="T94" fmla="*/ 52 w 116"/>
                <a:gd name="T95" fmla="*/ 208 h 244"/>
                <a:gd name="T96" fmla="*/ 62 w 116"/>
                <a:gd name="T97" fmla="*/ 199 h 244"/>
                <a:gd name="T98" fmla="*/ 69 w 116"/>
                <a:gd name="T99" fmla="*/ 180 h 244"/>
                <a:gd name="T100" fmla="*/ 64 w 116"/>
                <a:gd name="T101" fmla="*/ 175 h 244"/>
                <a:gd name="T102" fmla="*/ 85 w 116"/>
                <a:gd name="T103" fmla="*/ 166 h 244"/>
                <a:gd name="T104" fmla="*/ 92 w 116"/>
                <a:gd name="T105" fmla="*/ 168 h 244"/>
                <a:gd name="T106" fmla="*/ 92 w 116"/>
                <a:gd name="T107" fmla="*/ 154 h 244"/>
                <a:gd name="T108" fmla="*/ 102 w 116"/>
                <a:gd name="T109" fmla="*/ 151 h 244"/>
                <a:gd name="T110" fmla="*/ 109 w 116"/>
                <a:gd name="T111" fmla="*/ 132 h 244"/>
                <a:gd name="T112" fmla="*/ 116 w 116"/>
                <a:gd name="T113" fmla="*/ 121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6" h="244">
                  <a:moveTo>
                    <a:pt x="111" y="121"/>
                  </a:moveTo>
                  <a:lnTo>
                    <a:pt x="109" y="118"/>
                  </a:lnTo>
                  <a:lnTo>
                    <a:pt x="111" y="118"/>
                  </a:lnTo>
                  <a:lnTo>
                    <a:pt x="111" y="116"/>
                  </a:lnTo>
                  <a:lnTo>
                    <a:pt x="107" y="116"/>
                  </a:lnTo>
                  <a:lnTo>
                    <a:pt x="102" y="118"/>
                  </a:lnTo>
                  <a:lnTo>
                    <a:pt x="95" y="125"/>
                  </a:lnTo>
                  <a:lnTo>
                    <a:pt x="90" y="125"/>
                  </a:lnTo>
                  <a:lnTo>
                    <a:pt x="88" y="128"/>
                  </a:lnTo>
                  <a:lnTo>
                    <a:pt x="83" y="125"/>
                  </a:lnTo>
                  <a:lnTo>
                    <a:pt x="76" y="118"/>
                  </a:lnTo>
                  <a:lnTo>
                    <a:pt x="73" y="118"/>
                  </a:lnTo>
                  <a:lnTo>
                    <a:pt x="69" y="113"/>
                  </a:lnTo>
                  <a:lnTo>
                    <a:pt x="69" y="111"/>
                  </a:lnTo>
                  <a:lnTo>
                    <a:pt x="71" y="109"/>
                  </a:lnTo>
                  <a:lnTo>
                    <a:pt x="71" y="104"/>
                  </a:lnTo>
                  <a:lnTo>
                    <a:pt x="69" y="97"/>
                  </a:lnTo>
                  <a:lnTo>
                    <a:pt x="69" y="95"/>
                  </a:lnTo>
                  <a:lnTo>
                    <a:pt x="66" y="92"/>
                  </a:lnTo>
                  <a:lnTo>
                    <a:pt x="66" y="87"/>
                  </a:lnTo>
                  <a:lnTo>
                    <a:pt x="69" y="85"/>
                  </a:lnTo>
                  <a:lnTo>
                    <a:pt x="66" y="85"/>
                  </a:lnTo>
                  <a:lnTo>
                    <a:pt x="66" y="80"/>
                  </a:lnTo>
                  <a:lnTo>
                    <a:pt x="64" y="78"/>
                  </a:lnTo>
                  <a:lnTo>
                    <a:pt x="64" y="78"/>
                  </a:lnTo>
                  <a:lnTo>
                    <a:pt x="59" y="78"/>
                  </a:lnTo>
                  <a:lnTo>
                    <a:pt x="59" y="78"/>
                  </a:lnTo>
                  <a:lnTo>
                    <a:pt x="62" y="83"/>
                  </a:lnTo>
                  <a:lnTo>
                    <a:pt x="62" y="85"/>
                  </a:lnTo>
                  <a:lnTo>
                    <a:pt x="62" y="87"/>
                  </a:lnTo>
                  <a:lnTo>
                    <a:pt x="59" y="90"/>
                  </a:lnTo>
                  <a:lnTo>
                    <a:pt x="59" y="92"/>
                  </a:lnTo>
                  <a:lnTo>
                    <a:pt x="62" y="97"/>
                  </a:lnTo>
                  <a:lnTo>
                    <a:pt x="62" y="99"/>
                  </a:lnTo>
                  <a:lnTo>
                    <a:pt x="59" y="99"/>
                  </a:lnTo>
                  <a:lnTo>
                    <a:pt x="57" y="97"/>
                  </a:lnTo>
                  <a:lnTo>
                    <a:pt x="57" y="95"/>
                  </a:lnTo>
                  <a:lnTo>
                    <a:pt x="52" y="92"/>
                  </a:lnTo>
                  <a:lnTo>
                    <a:pt x="52" y="90"/>
                  </a:lnTo>
                  <a:lnTo>
                    <a:pt x="50" y="90"/>
                  </a:lnTo>
                  <a:lnTo>
                    <a:pt x="47" y="90"/>
                  </a:lnTo>
                  <a:lnTo>
                    <a:pt x="45" y="87"/>
                  </a:lnTo>
                  <a:lnTo>
                    <a:pt x="50" y="85"/>
                  </a:lnTo>
                  <a:lnTo>
                    <a:pt x="50" y="83"/>
                  </a:lnTo>
                  <a:lnTo>
                    <a:pt x="47" y="80"/>
                  </a:lnTo>
                  <a:lnTo>
                    <a:pt x="50" y="76"/>
                  </a:lnTo>
                  <a:lnTo>
                    <a:pt x="52" y="76"/>
                  </a:lnTo>
                  <a:lnTo>
                    <a:pt x="55" y="71"/>
                  </a:lnTo>
                  <a:lnTo>
                    <a:pt x="52" y="69"/>
                  </a:lnTo>
                  <a:lnTo>
                    <a:pt x="52" y="66"/>
                  </a:lnTo>
                  <a:lnTo>
                    <a:pt x="52" y="64"/>
                  </a:lnTo>
                  <a:lnTo>
                    <a:pt x="52" y="59"/>
                  </a:lnTo>
                  <a:lnTo>
                    <a:pt x="47" y="54"/>
                  </a:lnTo>
                  <a:lnTo>
                    <a:pt x="47" y="52"/>
                  </a:lnTo>
                  <a:lnTo>
                    <a:pt x="50" y="54"/>
                  </a:lnTo>
                  <a:lnTo>
                    <a:pt x="55" y="54"/>
                  </a:lnTo>
                  <a:lnTo>
                    <a:pt x="55" y="50"/>
                  </a:lnTo>
                  <a:lnTo>
                    <a:pt x="57" y="47"/>
                  </a:lnTo>
                  <a:lnTo>
                    <a:pt x="57" y="42"/>
                  </a:lnTo>
                  <a:lnTo>
                    <a:pt x="55" y="38"/>
                  </a:lnTo>
                  <a:lnTo>
                    <a:pt x="55" y="33"/>
                  </a:lnTo>
                  <a:lnTo>
                    <a:pt x="55" y="35"/>
                  </a:lnTo>
                  <a:lnTo>
                    <a:pt x="50" y="35"/>
                  </a:lnTo>
                  <a:lnTo>
                    <a:pt x="45" y="33"/>
                  </a:lnTo>
                  <a:lnTo>
                    <a:pt x="47" y="31"/>
                  </a:lnTo>
                  <a:lnTo>
                    <a:pt x="45" y="28"/>
                  </a:lnTo>
                  <a:lnTo>
                    <a:pt x="43" y="28"/>
                  </a:lnTo>
                  <a:lnTo>
                    <a:pt x="45" y="26"/>
                  </a:lnTo>
                  <a:lnTo>
                    <a:pt x="47" y="24"/>
                  </a:lnTo>
                  <a:lnTo>
                    <a:pt x="47" y="24"/>
                  </a:lnTo>
                  <a:lnTo>
                    <a:pt x="43" y="21"/>
                  </a:lnTo>
                  <a:lnTo>
                    <a:pt x="40" y="19"/>
                  </a:lnTo>
                  <a:lnTo>
                    <a:pt x="38" y="21"/>
                  </a:lnTo>
                  <a:lnTo>
                    <a:pt x="38" y="16"/>
                  </a:lnTo>
                  <a:lnTo>
                    <a:pt x="40" y="16"/>
                  </a:lnTo>
                  <a:lnTo>
                    <a:pt x="40" y="14"/>
                  </a:lnTo>
                  <a:lnTo>
                    <a:pt x="38" y="14"/>
                  </a:lnTo>
                  <a:lnTo>
                    <a:pt x="38" y="16"/>
                  </a:lnTo>
                  <a:lnTo>
                    <a:pt x="38" y="19"/>
                  </a:lnTo>
                  <a:lnTo>
                    <a:pt x="36" y="21"/>
                  </a:lnTo>
                  <a:lnTo>
                    <a:pt x="33" y="19"/>
                  </a:lnTo>
                  <a:lnTo>
                    <a:pt x="33" y="16"/>
                  </a:lnTo>
                  <a:lnTo>
                    <a:pt x="33" y="14"/>
                  </a:lnTo>
                  <a:lnTo>
                    <a:pt x="31" y="9"/>
                  </a:lnTo>
                  <a:lnTo>
                    <a:pt x="31" y="5"/>
                  </a:lnTo>
                  <a:lnTo>
                    <a:pt x="31" y="5"/>
                  </a:lnTo>
                  <a:lnTo>
                    <a:pt x="33" y="2"/>
                  </a:lnTo>
                  <a:lnTo>
                    <a:pt x="31" y="0"/>
                  </a:lnTo>
                  <a:lnTo>
                    <a:pt x="29" y="2"/>
                  </a:lnTo>
                  <a:lnTo>
                    <a:pt x="24" y="2"/>
                  </a:lnTo>
                  <a:lnTo>
                    <a:pt x="24" y="2"/>
                  </a:lnTo>
                  <a:lnTo>
                    <a:pt x="26" y="7"/>
                  </a:lnTo>
                  <a:lnTo>
                    <a:pt x="31" y="16"/>
                  </a:lnTo>
                  <a:lnTo>
                    <a:pt x="31" y="21"/>
                  </a:lnTo>
                  <a:lnTo>
                    <a:pt x="31" y="28"/>
                  </a:lnTo>
                  <a:lnTo>
                    <a:pt x="29" y="28"/>
                  </a:lnTo>
                  <a:lnTo>
                    <a:pt x="26" y="28"/>
                  </a:lnTo>
                  <a:lnTo>
                    <a:pt x="26" y="31"/>
                  </a:lnTo>
                  <a:lnTo>
                    <a:pt x="29" y="38"/>
                  </a:lnTo>
                  <a:lnTo>
                    <a:pt x="29" y="40"/>
                  </a:lnTo>
                  <a:lnTo>
                    <a:pt x="33" y="38"/>
                  </a:lnTo>
                  <a:lnTo>
                    <a:pt x="38" y="38"/>
                  </a:lnTo>
                  <a:lnTo>
                    <a:pt x="33" y="38"/>
                  </a:lnTo>
                  <a:lnTo>
                    <a:pt x="31" y="42"/>
                  </a:lnTo>
                  <a:lnTo>
                    <a:pt x="33" y="47"/>
                  </a:lnTo>
                  <a:lnTo>
                    <a:pt x="36" y="52"/>
                  </a:lnTo>
                  <a:lnTo>
                    <a:pt x="36" y="61"/>
                  </a:lnTo>
                  <a:lnTo>
                    <a:pt x="36" y="69"/>
                  </a:lnTo>
                  <a:lnTo>
                    <a:pt x="36" y="73"/>
                  </a:lnTo>
                  <a:lnTo>
                    <a:pt x="38" y="71"/>
                  </a:lnTo>
                  <a:lnTo>
                    <a:pt x="38" y="69"/>
                  </a:lnTo>
                  <a:lnTo>
                    <a:pt x="38" y="66"/>
                  </a:lnTo>
                  <a:lnTo>
                    <a:pt x="38" y="64"/>
                  </a:lnTo>
                  <a:lnTo>
                    <a:pt x="40" y="66"/>
                  </a:lnTo>
                  <a:lnTo>
                    <a:pt x="40" y="71"/>
                  </a:lnTo>
                  <a:lnTo>
                    <a:pt x="43" y="71"/>
                  </a:lnTo>
                  <a:lnTo>
                    <a:pt x="43" y="69"/>
                  </a:lnTo>
                  <a:lnTo>
                    <a:pt x="43" y="66"/>
                  </a:lnTo>
                  <a:lnTo>
                    <a:pt x="43" y="66"/>
                  </a:lnTo>
                  <a:lnTo>
                    <a:pt x="45" y="71"/>
                  </a:lnTo>
                  <a:lnTo>
                    <a:pt x="43" y="73"/>
                  </a:lnTo>
                  <a:lnTo>
                    <a:pt x="40" y="78"/>
                  </a:lnTo>
                  <a:lnTo>
                    <a:pt x="40" y="78"/>
                  </a:lnTo>
                  <a:lnTo>
                    <a:pt x="38" y="80"/>
                  </a:lnTo>
                  <a:lnTo>
                    <a:pt x="38" y="78"/>
                  </a:lnTo>
                  <a:lnTo>
                    <a:pt x="36" y="78"/>
                  </a:lnTo>
                  <a:lnTo>
                    <a:pt x="36" y="83"/>
                  </a:lnTo>
                  <a:lnTo>
                    <a:pt x="40" y="90"/>
                  </a:lnTo>
                  <a:lnTo>
                    <a:pt x="40" y="92"/>
                  </a:lnTo>
                  <a:lnTo>
                    <a:pt x="43" y="90"/>
                  </a:lnTo>
                  <a:lnTo>
                    <a:pt x="45" y="95"/>
                  </a:lnTo>
                  <a:lnTo>
                    <a:pt x="45" y="95"/>
                  </a:lnTo>
                  <a:lnTo>
                    <a:pt x="45" y="97"/>
                  </a:lnTo>
                  <a:lnTo>
                    <a:pt x="43" y="99"/>
                  </a:lnTo>
                  <a:lnTo>
                    <a:pt x="43" y="102"/>
                  </a:lnTo>
                  <a:lnTo>
                    <a:pt x="43" y="102"/>
                  </a:lnTo>
                  <a:lnTo>
                    <a:pt x="43" y="104"/>
                  </a:lnTo>
                  <a:lnTo>
                    <a:pt x="40" y="111"/>
                  </a:lnTo>
                  <a:lnTo>
                    <a:pt x="40" y="116"/>
                  </a:lnTo>
                  <a:lnTo>
                    <a:pt x="38" y="116"/>
                  </a:lnTo>
                  <a:lnTo>
                    <a:pt x="40" y="118"/>
                  </a:lnTo>
                  <a:lnTo>
                    <a:pt x="40" y="121"/>
                  </a:lnTo>
                  <a:lnTo>
                    <a:pt x="38" y="121"/>
                  </a:lnTo>
                  <a:lnTo>
                    <a:pt x="36" y="123"/>
                  </a:lnTo>
                  <a:lnTo>
                    <a:pt x="36" y="125"/>
                  </a:lnTo>
                  <a:lnTo>
                    <a:pt x="38" y="128"/>
                  </a:lnTo>
                  <a:lnTo>
                    <a:pt x="36" y="130"/>
                  </a:lnTo>
                  <a:lnTo>
                    <a:pt x="33" y="130"/>
                  </a:lnTo>
                  <a:lnTo>
                    <a:pt x="31" y="135"/>
                  </a:lnTo>
                  <a:lnTo>
                    <a:pt x="29" y="149"/>
                  </a:lnTo>
                  <a:lnTo>
                    <a:pt x="29" y="151"/>
                  </a:lnTo>
                  <a:lnTo>
                    <a:pt x="26" y="154"/>
                  </a:lnTo>
                  <a:lnTo>
                    <a:pt x="21" y="154"/>
                  </a:lnTo>
                  <a:lnTo>
                    <a:pt x="19" y="154"/>
                  </a:lnTo>
                  <a:lnTo>
                    <a:pt x="14" y="154"/>
                  </a:lnTo>
                  <a:lnTo>
                    <a:pt x="7" y="156"/>
                  </a:lnTo>
                  <a:lnTo>
                    <a:pt x="5" y="161"/>
                  </a:lnTo>
                  <a:lnTo>
                    <a:pt x="3" y="166"/>
                  </a:lnTo>
                  <a:lnTo>
                    <a:pt x="3" y="173"/>
                  </a:lnTo>
                  <a:lnTo>
                    <a:pt x="7" y="175"/>
                  </a:lnTo>
                  <a:lnTo>
                    <a:pt x="12" y="177"/>
                  </a:lnTo>
                  <a:lnTo>
                    <a:pt x="17" y="184"/>
                  </a:lnTo>
                  <a:lnTo>
                    <a:pt x="21" y="184"/>
                  </a:lnTo>
                  <a:lnTo>
                    <a:pt x="24" y="187"/>
                  </a:lnTo>
                  <a:lnTo>
                    <a:pt x="24" y="196"/>
                  </a:lnTo>
                  <a:lnTo>
                    <a:pt x="24" y="196"/>
                  </a:lnTo>
                  <a:lnTo>
                    <a:pt x="24" y="199"/>
                  </a:lnTo>
                  <a:lnTo>
                    <a:pt x="24" y="203"/>
                  </a:lnTo>
                  <a:lnTo>
                    <a:pt x="21" y="206"/>
                  </a:lnTo>
                  <a:lnTo>
                    <a:pt x="14" y="218"/>
                  </a:lnTo>
                  <a:lnTo>
                    <a:pt x="7" y="222"/>
                  </a:lnTo>
                  <a:lnTo>
                    <a:pt x="3" y="229"/>
                  </a:lnTo>
                  <a:lnTo>
                    <a:pt x="0" y="232"/>
                  </a:lnTo>
                  <a:lnTo>
                    <a:pt x="0" y="232"/>
                  </a:lnTo>
                  <a:lnTo>
                    <a:pt x="5" y="234"/>
                  </a:lnTo>
                  <a:lnTo>
                    <a:pt x="5" y="232"/>
                  </a:lnTo>
                  <a:lnTo>
                    <a:pt x="7" y="232"/>
                  </a:lnTo>
                  <a:lnTo>
                    <a:pt x="7" y="234"/>
                  </a:lnTo>
                  <a:lnTo>
                    <a:pt x="7" y="237"/>
                  </a:lnTo>
                  <a:lnTo>
                    <a:pt x="7" y="237"/>
                  </a:lnTo>
                  <a:lnTo>
                    <a:pt x="10" y="237"/>
                  </a:lnTo>
                  <a:lnTo>
                    <a:pt x="12" y="239"/>
                  </a:lnTo>
                  <a:lnTo>
                    <a:pt x="10" y="241"/>
                  </a:lnTo>
                  <a:lnTo>
                    <a:pt x="12" y="244"/>
                  </a:lnTo>
                  <a:lnTo>
                    <a:pt x="14" y="241"/>
                  </a:lnTo>
                  <a:lnTo>
                    <a:pt x="21" y="237"/>
                  </a:lnTo>
                  <a:lnTo>
                    <a:pt x="29" y="232"/>
                  </a:lnTo>
                  <a:lnTo>
                    <a:pt x="36" y="225"/>
                  </a:lnTo>
                  <a:lnTo>
                    <a:pt x="40" y="218"/>
                  </a:lnTo>
                  <a:lnTo>
                    <a:pt x="47" y="210"/>
                  </a:lnTo>
                  <a:lnTo>
                    <a:pt x="50" y="208"/>
                  </a:lnTo>
                  <a:lnTo>
                    <a:pt x="52" y="208"/>
                  </a:lnTo>
                  <a:lnTo>
                    <a:pt x="55" y="206"/>
                  </a:lnTo>
                  <a:lnTo>
                    <a:pt x="55" y="201"/>
                  </a:lnTo>
                  <a:lnTo>
                    <a:pt x="57" y="201"/>
                  </a:lnTo>
                  <a:lnTo>
                    <a:pt x="62" y="199"/>
                  </a:lnTo>
                  <a:lnTo>
                    <a:pt x="64" y="192"/>
                  </a:lnTo>
                  <a:lnTo>
                    <a:pt x="66" y="184"/>
                  </a:lnTo>
                  <a:lnTo>
                    <a:pt x="66" y="182"/>
                  </a:lnTo>
                  <a:lnTo>
                    <a:pt x="69" y="180"/>
                  </a:lnTo>
                  <a:lnTo>
                    <a:pt x="66" y="177"/>
                  </a:lnTo>
                  <a:lnTo>
                    <a:pt x="64" y="177"/>
                  </a:lnTo>
                  <a:lnTo>
                    <a:pt x="62" y="177"/>
                  </a:lnTo>
                  <a:lnTo>
                    <a:pt x="64" y="175"/>
                  </a:lnTo>
                  <a:lnTo>
                    <a:pt x="66" y="175"/>
                  </a:lnTo>
                  <a:lnTo>
                    <a:pt x="76" y="166"/>
                  </a:lnTo>
                  <a:lnTo>
                    <a:pt x="78" y="163"/>
                  </a:lnTo>
                  <a:lnTo>
                    <a:pt x="85" y="166"/>
                  </a:lnTo>
                  <a:lnTo>
                    <a:pt x="88" y="166"/>
                  </a:lnTo>
                  <a:lnTo>
                    <a:pt x="88" y="168"/>
                  </a:lnTo>
                  <a:lnTo>
                    <a:pt x="88" y="170"/>
                  </a:lnTo>
                  <a:lnTo>
                    <a:pt x="92" y="168"/>
                  </a:lnTo>
                  <a:lnTo>
                    <a:pt x="95" y="166"/>
                  </a:lnTo>
                  <a:lnTo>
                    <a:pt x="90" y="163"/>
                  </a:lnTo>
                  <a:lnTo>
                    <a:pt x="90" y="158"/>
                  </a:lnTo>
                  <a:lnTo>
                    <a:pt x="92" y="154"/>
                  </a:lnTo>
                  <a:lnTo>
                    <a:pt x="95" y="151"/>
                  </a:lnTo>
                  <a:lnTo>
                    <a:pt x="97" y="151"/>
                  </a:lnTo>
                  <a:lnTo>
                    <a:pt x="99" y="151"/>
                  </a:lnTo>
                  <a:lnTo>
                    <a:pt x="102" y="151"/>
                  </a:lnTo>
                  <a:lnTo>
                    <a:pt x="104" y="147"/>
                  </a:lnTo>
                  <a:lnTo>
                    <a:pt x="109" y="139"/>
                  </a:lnTo>
                  <a:lnTo>
                    <a:pt x="109" y="137"/>
                  </a:lnTo>
                  <a:lnTo>
                    <a:pt x="109" y="132"/>
                  </a:lnTo>
                  <a:lnTo>
                    <a:pt x="109" y="128"/>
                  </a:lnTo>
                  <a:lnTo>
                    <a:pt x="114" y="125"/>
                  </a:lnTo>
                  <a:lnTo>
                    <a:pt x="116" y="123"/>
                  </a:lnTo>
                  <a:lnTo>
                    <a:pt x="116" y="121"/>
                  </a:lnTo>
                  <a:lnTo>
                    <a:pt x="111" y="12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46" name="Freeform 1051"/>
            <p:cNvSpPr>
              <a:spLocks/>
            </p:cNvSpPr>
            <p:nvPr/>
          </p:nvSpPr>
          <p:spPr bwMode="auto">
            <a:xfrm>
              <a:off x="8583803" y="5495930"/>
              <a:ext cx="1626" cy="2439"/>
            </a:xfrm>
            <a:custGeom>
              <a:avLst/>
              <a:gdLst>
                <a:gd name="T0" fmla="*/ 2 w 2"/>
                <a:gd name="T1" fmla="*/ 3 h 3"/>
                <a:gd name="T2" fmla="*/ 2 w 2"/>
                <a:gd name="T3" fmla="*/ 0 h 3"/>
                <a:gd name="T4" fmla="*/ 0 w 2"/>
                <a:gd name="T5" fmla="*/ 0 h 3"/>
                <a:gd name="T6" fmla="*/ 2 w 2"/>
                <a:gd name="T7" fmla="*/ 3 h 3"/>
              </a:gdLst>
              <a:ahLst/>
              <a:cxnLst>
                <a:cxn ang="0">
                  <a:pos x="T0" y="T1"/>
                </a:cxn>
                <a:cxn ang="0">
                  <a:pos x="T2" y="T3"/>
                </a:cxn>
                <a:cxn ang="0">
                  <a:pos x="T4" y="T5"/>
                </a:cxn>
                <a:cxn ang="0">
                  <a:pos x="T6" y="T7"/>
                </a:cxn>
              </a:cxnLst>
              <a:rect l="0" t="0" r="r" b="b"/>
              <a:pathLst>
                <a:path w="2" h="3">
                  <a:moveTo>
                    <a:pt x="2" y="3"/>
                  </a:moveTo>
                  <a:lnTo>
                    <a:pt x="2" y="0"/>
                  </a:lnTo>
                  <a:lnTo>
                    <a:pt x="0" y="0"/>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47" name="Freeform 1052"/>
            <p:cNvSpPr>
              <a:spLocks/>
            </p:cNvSpPr>
            <p:nvPr/>
          </p:nvSpPr>
          <p:spPr bwMode="auto">
            <a:xfrm>
              <a:off x="8516301" y="5667529"/>
              <a:ext cx="7320" cy="5693"/>
            </a:xfrm>
            <a:custGeom>
              <a:avLst/>
              <a:gdLst>
                <a:gd name="T0" fmla="*/ 5 w 9"/>
                <a:gd name="T1" fmla="*/ 5 h 7"/>
                <a:gd name="T2" fmla="*/ 2 w 9"/>
                <a:gd name="T3" fmla="*/ 5 h 7"/>
                <a:gd name="T4" fmla="*/ 0 w 9"/>
                <a:gd name="T5" fmla="*/ 5 h 7"/>
                <a:gd name="T6" fmla="*/ 2 w 9"/>
                <a:gd name="T7" fmla="*/ 7 h 7"/>
                <a:gd name="T8" fmla="*/ 7 w 9"/>
                <a:gd name="T9" fmla="*/ 7 h 7"/>
                <a:gd name="T10" fmla="*/ 9 w 9"/>
                <a:gd name="T11" fmla="*/ 2 h 7"/>
                <a:gd name="T12" fmla="*/ 7 w 9"/>
                <a:gd name="T13" fmla="*/ 0 h 7"/>
                <a:gd name="T14" fmla="*/ 5 w 9"/>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7">
                  <a:moveTo>
                    <a:pt x="5" y="5"/>
                  </a:moveTo>
                  <a:lnTo>
                    <a:pt x="2" y="5"/>
                  </a:lnTo>
                  <a:lnTo>
                    <a:pt x="0" y="5"/>
                  </a:lnTo>
                  <a:lnTo>
                    <a:pt x="2" y="7"/>
                  </a:lnTo>
                  <a:lnTo>
                    <a:pt x="7" y="7"/>
                  </a:lnTo>
                  <a:lnTo>
                    <a:pt x="9" y="2"/>
                  </a:lnTo>
                  <a:lnTo>
                    <a:pt x="7" y="0"/>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48" name="Freeform 1053"/>
            <p:cNvSpPr>
              <a:spLocks/>
            </p:cNvSpPr>
            <p:nvPr/>
          </p:nvSpPr>
          <p:spPr bwMode="auto">
            <a:xfrm>
              <a:off x="8493530" y="5600027"/>
              <a:ext cx="8946" cy="11386"/>
            </a:xfrm>
            <a:custGeom>
              <a:avLst/>
              <a:gdLst>
                <a:gd name="T0" fmla="*/ 0 w 11"/>
                <a:gd name="T1" fmla="*/ 10 h 14"/>
                <a:gd name="T2" fmla="*/ 2 w 11"/>
                <a:gd name="T3" fmla="*/ 14 h 14"/>
                <a:gd name="T4" fmla="*/ 7 w 11"/>
                <a:gd name="T5" fmla="*/ 12 h 14"/>
                <a:gd name="T6" fmla="*/ 11 w 11"/>
                <a:gd name="T7" fmla="*/ 14 h 14"/>
                <a:gd name="T8" fmla="*/ 11 w 11"/>
                <a:gd name="T9" fmla="*/ 12 h 14"/>
                <a:gd name="T10" fmla="*/ 9 w 11"/>
                <a:gd name="T11" fmla="*/ 7 h 14"/>
                <a:gd name="T12" fmla="*/ 11 w 11"/>
                <a:gd name="T13" fmla="*/ 5 h 14"/>
                <a:gd name="T14" fmla="*/ 11 w 11"/>
                <a:gd name="T15" fmla="*/ 0 h 14"/>
                <a:gd name="T16" fmla="*/ 11 w 11"/>
                <a:gd name="T17" fmla="*/ 0 h 14"/>
                <a:gd name="T18" fmla="*/ 0 w 11"/>
                <a:gd name="T19"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14">
                  <a:moveTo>
                    <a:pt x="0" y="10"/>
                  </a:moveTo>
                  <a:lnTo>
                    <a:pt x="2" y="14"/>
                  </a:lnTo>
                  <a:lnTo>
                    <a:pt x="7" y="12"/>
                  </a:lnTo>
                  <a:lnTo>
                    <a:pt x="11" y="14"/>
                  </a:lnTo>
                  <a:lnTo>
                    <a:pt x="11" y="12"/>
                  </a:lnTo>
                  <a:lnTo>
                    <a:pt x="9" y="7"/>
                  </a:lnTo>
                  <a:lnTo>
                    <a:pt x="11" y="5"/>
                  </a:lnTo>
                  <a:lnTo>
                    <a:pt x="11" y="0"/>
                  </a:lnTo>
                  <a:lnTo>
                    <a:pt x="11" y="0"/>
                  </a:lnTo>
                  <a:lnTo>
                    <a:pt x="0"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49" name="Freeform 1054"/>
            <p:cNvSpPr>
              <a:spLocks/>
            </p:cNvSpPr>
            <p:nvPr/>
          </p:nvSpPr>
          <p:spPr bwMode="auto">
            <a:xfrm>
              <a:off x="5686923" y="3229337"/>
              <a:ext cx="4066" cy="5693"/>
            </a:xfrm>
            <a:custGeom>
              <a:avLst/>
              <a:gdLst>
                <a:gd name="T0" fmla="*/ 3 w 5"/>
                <a:gd name="T1" fmla="*/ 0 h 7"/>
                <a:gd name="T2" fmla="*/ 0 w 5"/>
                <a:gd name="T3" fmla="*/ 4 h 7"/>
                <a:gd name="T4" fmla="*/ 3 w 5"/>
                <a:gd name="T5" fmla="*/ 7 h 7"/>
                <a:gd name="T6" fmla="*/ 5 w 5"/>
                <a:gd name="T7" fmla="*/ 4 h 7"/>
                <a:gd name="T8" fmla="*/ 3 w 5"/>
                <a:gd name="T9" fmla="*/ 0 h 7"/>
                <a:gd name="T10" fmla="*/ 3 w 5"/>
                <a:gd name="T11" fmla="*/ 0 h 7"/>
              </a:gdLst>
              <a:ahLst/>
              <a:cxnLst>
                <a:cxn ang="0">
                  <a:pos x="T0" y="T1"/>
                </a:cxn>
                <a:cxn ang="0">
                  <a:pos x="T2" y="T3"/>
                </a:cxn>
                <a:cxn ang="0">
                  <a:pos x="T4" y="T5"/>
                </a:cxn>
                <a:cxn ang="0">
                  <a:pos x="T6" y="T7"/>
                </a:cxn>
                <a:cxn ang="0">
                  <a:pos x="T8" y="T9"/>
                </a:cxn>
                <a:cxn ang="0">
                  <a:pos x="T10" y="T11"/>
                </a:cxn>
              </a:cxnLst>
              <a:rect l="0" t="0" r="r" b="b"/>
              <a:pathLst>
                <a:path w="5" h="7">
                  <a:moveTo>
                    <a:pt x="3" y="0"/>
                  </a:moveTo>
                  <a:lnTo>
                    <a:pt x="0" y="4"/>
                  </a:lnTo>
                  <a:lnTo>
                    <a:pt x="3" y="7"/>
                  </a:lnTo>
                  <a:lnTo>
                    <a:pt x="5" y="4"/>
                  </a:lnTo>
                  <a:lnTo>
                    <a:pt x="3"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50" name="Freeform 1055"/>
            <p:cNvSpPr>
              <a:spLocks/>
            </p:cNvSpPr>
            <p:nvPr/>
          </p:nvSpPr>
          <p:spPr bwMode="auto">
            <a:xfrm>
              <a:off x="5637313" y="3142317"/>
              <a:ext cx="146389" cy="88647"/>
            </a:xfrm>
            <a:custGeom>
              <a:avLst/>
              <a:gdLst>
                <a:gd name="T0" fmla="*/ 73 w 180"/>
                <a:gd name="T1" fmla="*/ 102 h 109"/>
                <a:gd name="T2" fmla="*/ 95 w 180"/>
                <a:gd name="T3" fmla="*/ 104 h 109"/>
                <a:gd name="T4" fmla="*/ 106 w 180"/>
                <a:gd name="T5" fmla="*/ 95 h 109"/>
                <a:gd name="T6" fmla="*/ 116 w 180"/>
                <a:gd name="T7" fmla="*/ 97 h 109"/>
                <a:gd name="T8" fmla="*/ 125 w 180"/>
                <a:gd name="T9" fmla="*/ 95 h 109"/>
                <a:gd name="T10" fmla="*/ 151 w 180"/>
                <a:gd name="T11" fmla="*/ 76 h 109"/>
                <a:gd name="T12" fmla="*/ 158 w 180"/>
                <a:gd name="T13" fmla="*/ 78 h 109"/>
                <a:gd name="T14" fmla="*/ 165 w 180"/>
                <a:gd name="T15" fmla="*/ 66 h 109"/>
                <a:gd name="T16" fmla="*/ 173 w 180"/>
                <a:gd name="T17" fmla="*/ 64 h 109"/>
                <a:gd name="T18" fmla="*/ 170 w 180"/>
                <a:gd name="T19" fmla="*/ 47 h 109"/>
                <a:gd name="T20" fmla="*/ 175 w 180"/>
                <a:gd name="T21" fmla="*/ 36 h 109"/>
                <a:gd name="T22" fmla="*/ 163 w 180"/>
                <a:gd name="T23" fmla="*/ 31 h 109"/>
                <a:gd name="T24" fmla="*/ 165 w 180"/>
                <a:gd name="T25" fmla="*/ 17 h 109"/>
                <a:gd name="T26" fmla="*/ 158 w 180"/>
                <a:gd name="T27" fmla="*/ 12 h 109"/>
                <a:gd name="T28" fmla="*/ 158 w 180"/>
                <a:gd name="T29" fmla="*/ 5 h 109"/>
                <a:gd name="T30" fmla="*/ 147 w 180"/>
                <a:gd name="T31" fmla="*/ 7 h 109"/>
                <a:gd name="T32" fmla="*/ 135 w 180"/>
                <a:gd name="T33" fmla="*/ 2 h 109"/>
                <a:gd name="T34" fmla="*/ 125 w 180"/>
                <a:gd name="T35" fmla="*/ 14 h 109"/>
                <a:gd name="T36" fmla="*/ 113 w 180"/>
                <a:gd name="T37" fmla="*/ 19 h 109"/>
                <a:gd name="T38" fmla="*/ 102 w 180"/>
                <a:gd name="T39" fmla="*/ 19 h 109"/>
                <a:gd name="T40" fmla="*/ 99 w 180"/>
                <a:gd name="T41" fmla="*/ 19 h 109"/>
                <a:gd name="T42" fmla="*/ 85 w 180"/>
                <a:gd name="T43" fmla="*/ 19 h 109"/>
                <a:gd name="T44" fmla="*/ 76 w 180"/>
                <a:gd name="T45" fmla="*/ 21 h 109"/>
                <a:gd name="T46" fmla="*/ 71 w 180"/>
                <a:gd name="T47" fmla="*/ 26 h 109"/>
                <a:gd name="T48" fmla="*/ 61 w 180"/>
                <a:gd name="T49" fmla="*/ 33 h 109"/>
                <a:gd name="T50" fmla="*/ 50 w 180"/>
                <a:gd name="T51" fmla="*/ 40 h 109"/>
                <a:gd name="T52" fmla="*/ 52 w 180"/>
                <a:gd name="T53" fmla="*/ 28 h 109"/>
                <a:gd name="T54" fmla="*/ 50 w 180"/>
                <a:gd name="T55" fmla="*/ 17 h 109"/>
                <a:gd name="T56" fmla="*/ 43 w 180"/>
                <a:gd name="T57" fmla="*/ 7 h 109"/>
                <a:gd name="T58" fmla="*/ 26 w 180"/>
                <a:gd name="T59" fmla="*/ 0 h 109"/>
                <a:gd name="T60" fmla="*/ 33 w 180"/>
                <a:gd name="T61" fmla="*/ 2 h 109"/>
                <a:gd name="T62" fmla="*/ 28 w 180"/>
                <a:gd name="T63" fmla="*/ 5 h 109"/>
                <a:gd name="T64" fmla="*/ 35 w 180"/>
                <a:gd name="T65" fmla="*/ 19 h 109"/>
                <a:gd name="T66" fmla="*/ 28 w 180"/>
                <a:gd name="T67" fmla="*/ 12 h 109"/>
                <a:gd name="T68" fmla="*/ 19 w 180"/>
                <a:gd name="T69" fmla="*/ 14 h 109"/>
                <a:gd name="T70" fmla="*/ 19 w 180"/>
                <a:gd name="T71" fmla="*/ 17 h 109"/>
                <a:gd name="T72" fmla="*/ 19 w 180"/>
                <a:gd name="T73" fmla="*/ 24 h 109"/>
                <a:gd name="T74" fmla="*/ 9 w 180"/>
                <a:gd name="T75" fmla="*/ 21 h 109"/>
                <a:gd name="T76" fmla="*/ 9 w 180"/>
                <a:gd name="T77" fmla="*/ 31 h 109"/>
                <a:gd name="T78" fmla="*/ 7 w 180"/>
                <a:gd name="T79" fmla="*/ 36 h 109"/>
                <a:gd name="T80" fmla="*/ 24 w 180"/>
                <a:gd name="T81" fmla="*/ 31 h 109"/>
                <a:gd name="T82" fmla="*/ 31 w 180"/>
                <a:gd name="T83" fmla="*/ 33 h 109"/>
                <a:gd name="T84" fmla="*/ 40 w 180"/>
                <a:gd name="T85" fmla="*/ 31 h 109"/>
                <a:gd name="T86" fmla="*/ 47 w 180"/>
                <a:gd name="T87" fmla="*/ 36 h 109"/>
                <a:gd name="T88" fmla="*/ 31 w 180"/>
                <a:gd name="T89" fmla="*/ 43 h 109"/>
                <a:gd name="T90" fmla="*/ 45 w 180"/>
                <a:gd name="T91" fmla="*/ 43 h 109"/>
                <a:gd name="T92" fmla="*/ 31 w 180"/>
                <a:gd name="T93" fmla="*/ 52 h 109"/>
                <a:gd name="T94" fmla="*/ 24 w 180"/>
                <a:gd name="T95" fmla="*/ 47 h 109"/>
                <a:gd name="T96" fmla="*/ 12 w 180"/>
                <a:gd name="T97" fmla="*/ 52 h 109"/>
                <a:gd name="T98" fmla="*/ 7 w 180"/>
                <a:gd name="T99" fmla="*/ 59 h 109"/>
                <a:gd name="T100" fmla="*/ 31 w 180"/>
                <a:gd name="T101" fmla="*/ 59 h 109"/>
                <a:gd name="T102" fmla="*/ 33 w 180"/>
                <a:gd name="T103" fmla="*/ 71 h 109"/>
                <a:gd name="T104" fmla="*/ 33 w 180"/>
                <a:gd name="T105" fmla="*/ 73 h 109"/>
                <a:gd name="T106" fmla="*/ 45 w 180"/>
                <a:gd name="T107" fmla="*/ 73 h 109"/>
                <a:gd name="T108" fmla="*/ 33 w 180"/>
                <a:gd name="T109" fmla="*/ 83 h 109"/>
                <a:gd name="T110" fmla="*/ 24 w 180"/>
                <a:gd name="T111" fmla="*/ 80 h 109"/>
                <a:gd name="T112" fmla="*/ 24 w 180"/>
                <a:gd name="T113" fmla="*/ 95 h 109"/>
                <a:gd name="T114" fmla="*/ 43 w 180"/>
                <a:gd name="T115" fmla="*/ 92 h 109"/>
                <a:gd name="T116" fmla="*/ 57 w 180"/>
                <a:gd name="T117" fmla="*/ 9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0" h="109">
                  <a:moveTo>
                    <a:pt x="57" y="97"/>
                  </a:moveTo>
                  <a:lnTo>
                    <a:pt x="61" y="102"/>
                  </a:lnTo>
                  <a:lnTo>
                    <a:pt x="66" y="104"/>
                  </a:lnTo>
                  <a:lnTo>
                    <a:pt x="69" y="102"/>
                  </a:lnTo>
                  <a:lnTo>
                    <a:pt x="73" y="102"/>
                  </a:lnTo>
                  <a:lnTo>
                    <a:pt x="78" y="109"/>
                  </a:lnTo>
                  <a:lnTo>
                    <a:pt x="87" y="109"/>
                  </a:lnTo>
                  <a:lnTo>
                    <a:pt x="90" y="109"/>
                  </a:lnTo>
                  <a:lnTo>
                    <a:pt x="97" y="107"/>
                  </a:lnTo>
                  <a:lnTo>
                    <a:pt x="95" y="104"/>
                  </a:lnTo>
                  <a:lnTo>
                    <a:pt x="97" y="102"/>
                  </a:lnTo>
                  <a:lnTo>
                    <a:pt x="97" y="104"/>
                  </a:lnTo>
                  <a:lnTo>
                    <a:pt x="102" y="104"/>
                  </a:lnTo>
                  <a:lnTo>
                    <a:pt x="106" y="99"/>
                  </a:lnTo>
                  <a:lnTo>
                    <a:pt x="106" y="95"/>
                  </a:lnTo>
                  <a:lnTo>
                    <a:pt x="111" y="95"/>
                  </a:lnTo>
                  <a:lnTo>
                    <a:pt x="111" y="97"/>
                  </a:lnTo>
                  <a:lnTo>
                    <a:pt x="111" y="99"/>
                  </a:lnTo>
                  <a:lnTo>
                    <a:pt x="113" y="97"/>
                  </a:lnTo>
                  <a:lnTo>
                    <a:pt x="116" y="97"/>
                  </a:lnTo>
                  <a:lnTo>
                    <a:pt x="121" y="92"/>
                  </a:lnTo>
                  <a:lnTo>
                    <a:pt x="123" y="92"/>
                  </a:lnTo>
                  <a:lnTo>
                    <a:pt x="123" y="92"/>
                  </a:lnTo>
                  <a:lnTo>
                    <a:pt x="128" y="92"/>
                  </a:lnTo>
                  <a:lnTo>
                    <a:pt x="125" y="95"/>
                  </a:lnTo>
                  <a:lnTo>
                    <a:pt x="128" y="92"/>
                  </a:lnTo>
                  <a:lnTo>
                    <a:pt x="137" y="85"/>
                  </a:lnTo>
                  <a:lnTo>
                    <a:pt x="139" y="80"/>
                  </a:lnTo>
                  <a:lnTo>
                    <a:pt x="149" y="78"/>
                  </a:lnTo>
                  <a:lnTo>
                    <a:pt x="151" y="76"/>
                  </a:lnTo>
                  <a:lnTo>
                    <a:pt x="151" y="76"/>
                  </a:lnTo>
                  <a:lnTo>
                    <a:pt x="151" y="71"/>
                  </a:lnTo>
                  <a:lnTo>
                    <a:pt x="154" y="73"/>
                  </a:lnTo>
                  <a:lnTo>
                    <a:pt x="154" y="76"/>
                  </a:lnTo>
                  <a:lnTo>
                    <a:pt x="158" y="78"/>
                  </a:lnTo>
                  <a:lnTo>
                    <a:pt x="163" y="73"/>
                  </a:lnTo>
                  <a:lnTo>
                    <a:pt x="163" y="71"/>
                  </a:lnTo>
                  <a:lnTo>
                    <a:pt x="161" y="71"/>
                  </a:lnTo>
                  <a:lnTo>
                    <a:pt x="163" y="66"/>
                  </a:lnTo>
                  <a:lnTo>
                    <a:pt x="165" y="66"/>
                  </a:lnTo>
                  <a:lnTo>
                    <a:pt x="163" y="62"/>
                  </a:lnTo>
                  <a:lnTo>
                    <a:pt x="163" y="59"/>
                  </a:lnTo>
                  <a:lnTo>
                    <a:pt x="168" y="62"/>
                  </a:lnTo>
                  <a:lnTo>
                    <a:pt x="168" y="66"/>
                  </a:lnTo>
                  <a:lnTo>
                    <a:pt x="173" y="64"/>
                  </a:lnTo>
                  <a:lnTo>
                    <a:pt x="175" y="62"/>
                  </a:lnTo>
                  <a:lnTo>
                    <a:pt x="173" y="57"/>
                  </a:lnTo>
                  <a:lnTo>
                    <a:pt x="170" y="52"/>
                  </a:lnTo>
                  <a:lnTo>
                    <a:pt x="168" y="50"/>
                  </a:lnTo>
                  <a:lnTo>
                    <a:pt x="170" y="47"/>
                  </a:lnTo>
                  <a:lnTo>
                    <a:pt x="170" y="43"/>
                  </a:lnTo>
                  <a:lnTo>
                    <a:pt x="175" y="43"/>
                  </a:lnTo>
                  <a:lnTo>
                    <a:pt x="177" y="43"/>
                  </a:lnTo>
                  <a:lnTo>
                    <a:pt x="180" y="38"/>
                  </a:lnTo>
                  <a:lnTo>
                    <a:pt x="175" y="36"/>
                  </a:lnTo>
                  <a:lnTo>
                    <a:pt x="168" y="36"/>
                  </a:lnTo>
                  <a:lnTo>
                    <a:pt x="165" y="36"/>
                  </a:lnTo>
                  <a:lnTo>
                    <a:pt x="168" y="33"/>
                  </a:lnTo>
                  <a:lnTo>
                    <a:pt x="168" y="31"/>
                  </a:lnTo>
                  <a:lnTo>
                    <a:pt x="163" y="31"/>
                  </a:lnTo>
                  <a:lnTo>
                    <a:pt x="161" y="31"/>
                  </a:lnTo>
                  <a:lnTo>
                    <a:pt x="161" y="26"/>
                  </a:lnTo>
                  <a:lnTo>
                    <a:pt x="163" y="24"/>
                  </a:lnTo>
                  <a:lnTo>
                    <a:pt x="165" y="21"/>
                  </a:lnTo>
                  <a:lnTo>
                    <a:pt x="165" y="17"/>
                  </a:lnTo>
                  <a:lnTo>
                    <a:pt x="163" y="17"/>
                  </a:lnTo>
                  <a:lnTo>
                    <a:pt x="161" y="19"/>
                  </a:lnTo>
                  <a:lnTo>
                    <a:pt x="156" y="17"/>
                  </a:lnTo>
                  <a:lnTo>
                    <a:pt x="156" y="12"/>
                  </a:lnTo>
                  <a:lnTo>
                    <a:pt x="158" y="12"/>
                  </a:lnTo>
                  <a:lnTo>
                    <a:pt x="158" y="7"/>
                  </a:lnTo>
                  <a:lnTo>
                    <a:pt x="161" y="7"/>
                  </a:lnTo>
                  <a:lnTo>
                    <a:pt x="165" y="5"/>
                  </a:lnTo>
                  <a:lnTo>
                    <a:pt x="161" y="5"/>
                  </a:lnTo>
                  <a:lnTo>
                    <a:pt x="158" y="5"/>
                  </a:lnTo>
                  <a:lnTo>
                    <a:pt x="151" y="12"/>
                  </a:lnTo>
                  <a:lnTo>
                    <a:pt x="151" y="14"/>
                  </a:lnTo>
                  <a:lnTo>
                    <a:pt x="149" y="14"/>
                  </a:lnTo>
                  <a:lnTo>
                    <a:pt x="144" y="12"/>
                  </a:lnTo>
                  <a:lnTo>
                    <a:pt x="147" y="7"/>
                  </a:lnTo>
                  <a:lnTo>
                    <a:pt x="144" y="7"/>
                  </a:lnTo>
                  <a:lnTo>
                    <a:pt x="144" y="2"/>
                  </a:lnTo>
                  <a:lnTo>
                    <a:pt x="139" y="2"/>
                  </a:lnTo>
                  <a:lnTo>
                    <a:pt x="137" y="5"/>
                  </a:lnTo>
                  <a:lnTo>
                    <a:pt x="135" y="2"/>
                  </a:lnTo>
                  <a:lnTo>
                    <a:pt x="132" y="7"/>
                  </a:lnTo>
                  <a:lnTo>
                    <a:pt x="135" y="9"/>
                  </a:lnTo>
                  <a:lnTo>
                    <a:pt x="132" y="12"/>
                  </a:lnTo>
                  <a:lnTo>
                    <a:pt x="130" y="12"/>
                  </a:lnTo>
                  <a:lnTo>
                    <a:pt x="125" y="14"/>
                  </a:lnTo>
                  <a:lnTo>
                    <a:pt x="125" y="12"/>
                  </a:lnTo>
                  <a:lnTo>
                    <a:pt x="123" y="9"/>
                  </a:lnTo>
                  <a:lnTo>
                    <a:pt x="121" y="14"/>
                  </a:lnTo>
                  <a:lnTo>
                    <a:pt x="118" y="19"/>
                  </a:lnTo>
                  <a:lnTo>
                    <a:pt x="113" y="19"/>
                  </a:lnTo>
                  <a:lnTo>
                    <a:pt x="111" y="12"/>
                  </a:lnTo>
                  <a:lnTo>
                    <a:pt x="109" y="12"/>
                  </a:lnTo>
                  <a:lnTo>
                    <a:pt x="106" y="12"/>
                  </a:lnTo>
                  <a:lnTo>
                    <a:pt x="104" y="12"/>
                  </a:lnTo>
                  <a:lnTo>
                    <a:pt x="102" y="19"/>
                  </a:lnTo>
                  <a:lnTo>
                    <a:pt x="106" y="26"/>
                  </a:lnTo>
                  <a:lnTo>
                    <a:pt x="102" y="36"/>
                  </a:lnTo>
                  <a:lnTo>
                    <a:pt x="104" y="26"/>
                  </a:lnTo>
                  <a:lnTo>
                    <a:pt x="99" y="21"/>
                  </a:lnTo>
                  <a:lnTo>
                    <a:pt x="99" y="19"/>
                  </a:lnTo>
                  <a:lnTo>
                    <a:pt x="97" y="17"/>
                  </a:lnTo>
                  <a:lnTo>
                    <a:pt x="97" y="12"/>
                  </a:lnTo>
                  <a:lnTo>
                    <a:pt x="95" y="9"/>
                  </a:lnTo>
                  <a:lnTo>
                    <a:pt x="85" y="14"/>
                  </a:lnTo>
                  <a:lnTo>
                    <a:pt x="85" y="19"/>
                  </a:lnTo>
                  <a:lnTo>
                    <a:pt x="85" y="24"/>
                  </a:lnTo>
                  <a:lnTo>
                    <a:pt x="83" y="28"/>
                  </a:lnTo>
                  <a:lnTo>
                    <a:pt x="80" y="28"/>
                  </a:lnTo>
                  <a:lnTo>
                    <a:pt x="78" y="21"/>
                  </a:lnTo>
                  <a:lnTo>
                    <a:pt x="76" y="21"/>
                  </a:lnTo>
                  <a:lnTo>
                    <a:pt x="76" y="12"/>
                  </a:lnTo>
                  <a:lnTo>
                    <a:pt x="73" y="9"/>
                  </a:lnTo>
                  <a:lnTo>
                    <a:pt x="69" y="14"/>
                  </a:lnTo>
                  <a:lnTo>
                    <a:pt x="69" y="24"/>
                  </a:lnTo>
                  <a:lnTo>
                    <a:pt x="71" y="26"/>
                  </a:lnTo>
                  <a:lnTo>
                    <a:pt x="71" y="33"/>
                  </a:lnTo>
                  <a:lnTo>
                    <a:pt x="69" y="36"/>
                  </a:lnTo>
                  <a:lnTo>
                    <a:pt x="64" y="36"/>
                  </a:lnTo>
                  <a:lnTo>
                    <a:pt x="64" y="31"/>
                  </a:lnTo>
                  <a:lnTo>
                    <a:pt x="61" y="33"/>
                  </a:lnTo>
                  <a:lnTo>
                    <a:pt x="59" y="38"/>
                  </a:lnTo>
                  <a:lnTo>
                    <a:pt x="57" y="40"/>
                  </a:lnTo>
                  <a:lnTo>
                    <a:pt x="57" y="47"/>
                  </a:lnTo>
                  <a:lnTo>
                    <a:pt x="54" y="40"/>
                  </a:lnTo>
                  <a:lnTo>
                    <a:pt x="50" y="40"/>
                  </a:lnTo>
                  <a:lnTo>
                    <a:pt x="52" y="38"/>
                  </a:lnTo>
                  <a:lnTo>
                    <a:pt x="54" y="33"/>
                  </a:lnTo>
                  <a:lnTo>
                    <a:pt x="54" y="31"/>
                  </a:lnTo>
                  <a:lnTo>
                    <a:pt x="50" y="31"/>
                  </a:lnTo>
                  <a:lnTo>
                    <a:pt x="52" y="28"/>
                  </a:lnTo>
                  <a:lnTo>
                    <a:pt x="50" y="24"/>
                  </a:lnTo>
                  <a:lnTo>
                    <a:pt x="52" y="24"/>
                  </a:lnTo>
                  <a:lnTo>
                    <a:pt x="54" y="21"/>
                  </a:lnTo>
                  <a:lnTo>
                    <a:pt x="54" y="19"/>
                  </a:lnTo>
                  <a:lnTo>
                    <a:pt x="50" y="17"/>
                  </a:lnTo>
                  <a:lnTo>
                    <a:pt x="54" y="14"/>
                  </a:lnTo>
                  <a:lnTo>
                    <a:pt x="50" y="12"/>
                  </a:lnTo>
                  <a:lnTo>
                    <a:pt x="47" y="12"/>
                  </a:lnTo>
                  <a:lnTo>
                    <a:pt x="47" y="9"/>
                  </a:lnTo>
                  <a:lnTo>
                    <a:pt x="43" y="7"/>
                  </a:lnTo>
                  <a:lnTo>
                    <a:pt x="43" y="5"/>
                  </a:lnTo>
                  <a:lnTo>
                    <a:pt x="40" y="0"/>
                  </a:lnTo>
                  <a:lnTo>
                    <a:pt x="35" y="0"/>
                  </a:lnTo>
                  <a:lnTo>
                    <a:pt x="31" y="0"/>
                  </a:lnTo>
                  <a:lnTo>
                    <a:pt x="26" y="0"/>
                  </a:lnTo>
                  <a:lnTo>
                    <a:pt x="26" y="2"/>
                  </a:lnTo>
                  <a:lnTo>
                    <a:pt x="26" y="5"/>
                  </a:lnTo>
                  <a:lnTo>
                    <a:pt x="28" y="5"/>
                  </a:lnTo>
                  <a:lnTo>
                    <a:pt x="28" y="2"/>
                  </a:lnTo>
                  <a:lnTo>
                    <a:pt x="33" y="2"/>
                  </a:lnTo>
                  <a:lnTo>
                    <a:pt x="35" y="5"/>
                  </a:lnTo>
                  <a:lnTo>
                    <a:pt x="38" y="5"/>
                  </a:lnTo>
                  <a:lnTo>
                    <a:pt x="35" y="7"/>
                  </a:lnTo>
                  <a:lnTo>
                    <a:pt x="33" y="5"/>
                  </a:lnTo>
                  <a:lnTo>
                    <a:pt x="28" y="5"/>
                  </a:lnTo>
                  <a:lnTo>
                    <a:pt x="31" y="7"/>
                  </a:lnTo>
                  <a:lnTo>
                    <a:pt x="35" y="12"/>
                  </a:lnTo>
                  <a:lnTo>
                    <a:pt x="38" y="14"/>
                  </a:lnTo>
                  <a:lnTo>
                    <a:pt x="38" y="19"/>
                  </a:lnTo>
                  <a:lnTo>
                    <a:pt x="35" y="19"/>
                  </a:lnTo>
                  <a:lnTo>
                    <a:pt x="35" y="17"/>
                  </a:lnTo>
                  <a:lnTo>
                    <a:pt x="33" y="12"/>
                  </a:lnTo>
                  <a:lnTo>
                    <a:pt x="28" y="17"/>
                  </a:lnTo>
                  <a:lnTo>
                    <a:pt x="26" y="14"/>
                  </a:lnTo>
                  <a:lnTo>
                    <a:pt x="28" y="12"/>
                  </a:lnTo>
                  <a:lnTo>
                    <a:pt x="24" y="7"/>
                  </a:lnTo>
                  <a:lnTo>
                    <a:pt x="21" y="7"/>
                  </a:lnTo>
                  <a:lnTo>
                    <a:pt x="19" y="7"/>
                  </a:lnTo>
                  <a:lnTo>
                    <a:pt x="21" y="12"/>
                  </a:lnTo>
                  <a:lnTo>
                    <a:pt x="19" y="14"/>
                  </a:lnTo>
                  <a:lnTo>
                    <a:pt x="16" y="9"/>
                  </a:lnTo>
                  <a:lnTo>
                    <a:pt x="14" y="9"/>
                  </a:lnTo>
                  <a:lnTo>
                    <a:pt x="14" y="12"/>
                  </a:lnTo>
                  <a:lnTo>
                    <a:pt x="16" y="14"/>
                  </a:lnTo>
                  <a:lnTo>
                    <a:pt x="19" y="17"/>
                  </a:lnTo>
                  <a:lnTo>
                    <a:pt x="19" y="19"/>
                  </a:lnTo>
                  <a:lnTo>
                    <a:pt x="16" y="17"/>
                  </a:lnTo>
                  <a:lnTo>
                    <a:pt x="12" y="19"/>
                  </a:lnTo>
                  <a:lnTo>
                    <a:pt x="14" y="21"/>
                  </a:lnTo>
                  <a:lnTo>
                    <a:pt x="19" y="24"/>
                  </a:lnTo>
                  <a:lnTo>
                    <a:pt x="16" y="24"/>
                  </a:lnTo>
                  <a:lnTo>
                    <a:pt x="16" y="24"/>
                  </a:lnTo>
                  <a:lnTo>
                    <a:pt x="16" y="26"/>
                  </a:lnTo>
                  <a:lnTo>
                    <a:pt x="16" y="26"/>
                  </a:lnTo>
                  <a:lnTo>
                    <a:pt x="9" y="21"/>
                  </a:lnTo>
                  <a:lnTo>
                    <a:pt x="7" y="21"/>
                  </a:lnTo>
                  <a:lnTo>
                    <a:pt x="7" y="24"/>
                  </a:lnTo>
                  <a:lnTo>
                    <a:pt x="9" y="28"/>
                  </a:lnTo>
                  <a:lnTo>
                    <a:pt x="9" y="31"/>
                  </a:lnTo>
                  <a:lnTo>
                    <a:pt x="9" y="31"/>
                  </a:lnTo>
                  <a:lnTo>
                    <a:pt x="5" y="26"/>
                  </a:lnTo>
                  <a:lnTo>
                    <a:pt x="2" y="26"/>
                  </a:lnTo>
                  <a:lnTo>
                    <a:pt x="0" y="31"/>
                  </a:lnTo>
                  <a:lnTo>
                    <a:pt x="5" y="31"/>
                  </a:lnTo>
                  <a:lnTo>
                    <a:pt x="7" y="36"/>
                  </a:lnTo>
                  <a:lnTo>
                    <a:pt x="12" y="36"/>
                  </a:lnTo>
                  <a:lnTo>
                    <a:pt x="14" y="33"/>
                  </a:lnTo>
                  <a:lnTo>
                    <a:pt x="19" y="31"/>
                  </a:lnTo>
                  <a:lnTo>
                    <a:pt x="21" y="28"/>
                  </a:lnTo>
                  <a:lnTo>
                    <a:pt x="24" y="31"/>
                  </a:lnTo>
                  <a:lnTo>
                    <a:pt x="24" y="31"/>
                  </a:lnTo>
                  <a:lnTo>
                    <a:pt x="24" y="31"/>
                  </a:lnTo>
                  <a:lnTo>
                    <a:pt x="28" y="31"/>
                  </a:lnTo>
                  <a:lnTo>
                    <a:pt x="28" y="33"/>
                  </a:lnTo>
                  <a:lnTo>
                    <a:pt x="31" y="33"/>
                  </a:lnTo>
                  <a:lnTo>
                    <a:pt x="33" y="31"/>
                  </a:lnTo>
                  <a:lnTo>
                    <a:pt x="33" y="28"/>
                  </a:lnTo>
                  <a:lnTo>
                    <a:pt x="35" y="33"/>
                  </a:lnTo>
                  <a:lnTo>
                    <a:pt x="35" y="33"/>
                  </a:lnTo>
                  <a:lnTo>
                    <a:pt x="40" y="31"/>
                  </a:lnTo>
                  <a:lnTo>
                    <a:pt x="40" y="31"/>
                  </a:lnTo>
                  <a:lnTo>
                    <a:pt x="38" y="36"/>
                  </a:lnTo>
                  <a:lnTo>
                    <a:pt x="40" y="36"/>
                  </a:lnTo>
                  <a:lnTo>
                    <a:pt x="43" y="33"/>
                  </a:lnTo>
                  <a:lnTo>
                    <a:pt x="47" y="36"/>
                  </a:lnTo>
                  <a:lnTo>
                    <a:pt x="45" y="38"/>
                  </a:lnTo>
                  <a:lnTo>
                    <a:pt x="43" y="38"/>
                  </a:lnTo>
                  <a:lnTo>
                    <a:pt x="40" y="40"/>
                  </a:lnTo>
                  <a:lnTo>
                    <a:pt x="35" y="40"/>
                  </a:lnTo>
                  <a:lnTo>
                    <a:pt x="31" y="43"/>
                  </a:lnTo>
                  <a:lnTo>
                    <a:pt x="31" y="43"/>
                  </a:lnTo>
                  <a:lnTo>
                    <a:pt x="38" y="45"/>
                  </a:lnTo>
                  <a:lnTo>
                    <a:pt x="40" y="45"/>
                  </a:lnTo>
                  <a:lnTo>
                    <a:pt x="43" y="43"/>
                  </a:lnTo>
                  <a:lnTo>
                    <a:pt x="45" y="43"/>
                  </a:lnTo>
                  <a:lnTo>
                    <a:pt x="45" y="45"/>
                  </a:lnTo>
                  <a:lnTo>
                    <a:pt x="43" y="47"/>
                  </a:lnTo>
                  <a:lnTo>
                    <a:pt x="35" y="50"/>
                  </a:lnTo>
                  <a:lnTo>
                    <a:pt x="33" y="47"/>
                  </a:lnTo>
                  <a:lnTo>
                    <a:pt x="31" y="52"/>
                  </a:lnTo>
                  <a:lnTo>
                    <a:pt x="28" y="50"/>
                  </a:lnTo>
                  <a:lnTo>
                    <a:pt x="26" y="47"/>
                  </a:lnTo>
                  <a:lnTo>
                    <a:pt x="26" y="47"/>
                  </a:lnTo>
                  <a:lnTo>
                    <a:pt x="24" y="45"/>
                  </a:lnTo>
                  <a:lnTo>
                    <a:pt x="24" y="47"/>
                  </a:lnTo>
                  <a:lnTo>
                    <a:pt x="24" y="47"/>
                  </a:lnTo>
                  <a:lnTo>
                    <a:pt x="21" y="50"/>
                  </a:lnTo>
                  <a:lnTo>
                    <a:pt x="19" y="50"/>
                  </a:lnTo>
                  <a:lnTo>
                    <a:pt x="16" y="50"/>
                  </a:lnTo>
                  <a:lnTo>
                    <a:pt x="12" y="52"/>
                  </a:lnTo>
                  <a:lnTo>
                    <a:pt x="9" y="50"/>
                  </a:lnTo>
                  <a:lnTo>
                    <a:pt x="5" y="52"/>
                  </a:lnTo>
                  <a:lnTo>
                    <a:pt x="5" y="50"/>
                  </a:lnTo>
                  <a:lnTo>
                    <a:pt x="7" y="54"/>
                  </a:lnTo>
                  <a:lnTo>
                    <a:pt x="7" y="59"/>
                  </a:lnTo>
                  <a:lnTo>
                    <a:pt x="14" y="59"/>
                  </a:lnTo>
                  <a:lnTo>
                    <a:pt x="14" y="57"/>
                  </a:lnTo>
                  <a:lnTo>
                    <a:pt x="19" y="59"/>
                  </a:lnTo>
                  <a:lnTo>
                    <a:pt x="28" y="59"/>
                  </a:lnTo>
                  <a:lnTo>
                    <a:pt x="31" y="59"/>
                  </a:lnTo>
                  <a:lnTo>
                    <a:pt x="31" y="62"/>
                  </a:lnTo>
                  <a:lnTo>
                    <a:pt x="28" y="64"/>
                  </a:lnTo>
                  <a:lnTo>
                    <a:pt x="28" y="64"/>
                  </a:lnTo>
                  <a:lnTo>
                    <a:pt x="33" y="69"/>
                  </a:lnTo>
                  <a:lnTo>
                    <a:pt x="33" y="71"/>
                  </a:lnTo>
                  <a:lnTo>
                    <a:pt x="35" y="69"/>
                  </a:lnTo>
                  <a:lnTo>
                    <a:pt x="40" y="66"/>
                  </a:lnTo>
                  <a:lnTo>
                    <a:pt x="40" y="69"/>
                  </a:lnTo>
                  <a:lnTo>
                    <a:pt x="35" y="71"/>
                  </a:lnTo>
                  <a:lnTo>
                    <a:pt x="33" y="73"/>
                  </a:lnTo>
                  <a:lnTo>
                    <a:pt x="38" y="76"/>
                  </a:lnTo>
                  <a:lnTo>
                    <a:pt x="43" y="73"/>
                  </a:lnTo>
                  <a:lnTo>
                    <a:pt x="47" y="73"/>
                  </a:lnTo>
                  <a:lnTo>
                    <a:pt x="47" y="76"/>
                  </a:lnTo>
                  <a:lnTo>
                    <a:pt x="45" y="73"/>
                  </a:lnTo>
                  <a:lnTo>
                    <a:pt x="43" y="76"/>
                  </a:lnTo>
                  <a:lnTo>
                    <a:pt x="38" y="78"/>
                  </a:lnTo>
                  <a:lnTo>
                    <a:pt x="35" y="78"/>
                  </a:lnTo>
                  <a:lnTo>
                    <a:pt x="35" y="80"/>
                  </a:lnTo>
                  <a:lnTo>
                    <a:pt x="33" y="83"/>
                  </a:lnTo>
                  <a:lnTo>
                    <a:pt x="31" y="83"/>
                  </a:lnTo>
                  <a:lnTo>
                    <a:pt x="28" y="85"/>
                  </a:lnTo>
                  <a:lnTo>
                    <a:pt x="26" y="83"/>
                  </a:lnTo>
                  <a:lnTo>
                    <a:pt x="24" y="80"/>
                  </a:lnTo>
                  <a:lnTo>
                    <a:pt x="24" y="80"/>
                  </a:lnTo>
                  <a:lnTo>
                    <a:pt x="21" y="80"/>
                  </a:lnTo>
                  <a:lnTo>
                    <a:pt x="24" y="85"/>
                  </a:lnTo>
                  <a:lnTo>
                    <a:pt x="24" y="88"/>
                  </a:lnTo>
                  <a:lnTo>
                    <a:pt x="24" y="88"/>
                  </a:lnTo>
                  <a:lnTo>
                    <a:pt x="24" y="95"/>
                  </a:lnTo>
                  <a:lnTo>
                    <a:pt x="28" y="95"/>
                  </a:lnTo>
                  <a:lnTo>
                    <a:pt x="28" y="92"/>
                  </a:lnTo>
                  <a:lnTo>
                    <a:pt x="31" y="95"/>
                  </a:lnTo>
                  <a:lnTo>
                    <a:pt x="38" y="95"/>
                  </a:lnTo>
                  <a:lnTo>
                    <a:pt x="43" y="92"/>
                  </a:lnTo>
                  <a:lnTo>
                    <a:pt x="47" y="95"/>
                  </a:lnTo>
                  <a:lnTo>
                    <a:pt x="50" y="92"/>
                  </a:lnTo>
                  <a:lnTo>
                    <a:pt x="52" y="95"/>
                  </a:lnTo>
                  <a:lnTo>
                    <a:pt x="54" y="95"/>
                  </a:lnTo>
                  <a:lnTo>
                    <a:pt x="57" y="95"/>
                  </a:lnTo>
                  <a:lnTo>
                    <a:pt x="57" y="9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51" name="Freeform 1056"/>
            <p:cNvSpPr>
              <a:spLocks/>
            </p:cNvSpPr>
            <p:nvPr/>
          </p:nvSpPr>
          <p:spPr bwMode="auto">
            <a:xfrm>
              <a:off x="4946845" y="4170294"/>
              <a:ext cx="5693" cy="3253"/>
            </a:xfrm>
            <a:custGeom>
              <a:avLst/>
              <a:gdLst>
                <a:gd name="T0" fmla="*/ 7 w 7"/>
                <a:gd name="T1" fmla="*/ 4 h 4"/>
                <a:gd name="T2" fmla="*/ 2 w 7"/>
                <a:gd name="T3" fmla="*/ 0 h 4"/>
                <a:gd name="T4" fmla="*/ 0 w 7"/>
                <a:gd name="T5" fmla="*/ 2 h 4"/>
                <a:gd name="T6" fmla="*/ 2 w 7"/>
                <a:gd name="T7" fmla="*/ 4 h 4"/>
                <a:gd name="T8" fmla="*/ 7 w 7"/>
                <a:gd name="T9" fmla="*/ 4 h 4"/>
              </a:gdLst>
              <a:ahLst/>
              <a:cxnLst>
                <a:cxn ang="0">
                  <a:pos x="T0" y="T1"/>
                </a:cxn>
                <a:cxn ang="0">
                  <a:pos x="T2" y="T3"/>
                </a:cxn>
                <a:cxn ang="0">
                  <a:pos x="T4" y="T5"/>
                </a:cxn>
                <a:cxn ang="0">
                  <a:pos x="T6" y="T7"/>
                </a:cxn>
                <a:cxn ang="0">
                  <a:pos x="T8" y="T9"/>
                </a:cxn>
              </a:cxnLst>
              <a:rect l="0" t="0" r="r" b="b"/>
              <a:pathLst>
                <a:path w="7" h="4">
                  <a:moveTo>
                    <a:pt x="7" y="4"/>
                  </a:moveTo>
                  <a:lnTo>
                    <a:pt x="2" y="0"/>
                  </a:lnTo>
                  <a:lnTo>
                    <a:pt x="0" y="2"/>
                  </a:lnTo>
                  <a:lnTo>
                    <a:pt x="2" y="4"/>
                  </a:lnTo>
                  <a:lnTo>
                    <a:pt x="7"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52" name="Freeform 1057"/>
            <p:cNvSpPr>
              <a:spLocks/>
            </p:cNvSpPr>
            <p:nvPr/>
          </p:nvSpPr>
          <p:spPr bwMode="auto">
            <a:xfrm>
              <a:off x="4963922" y="4164600"/>
              <a:ext cx="4066" cy="5693"/>
            </a:xfrm>
            <a:custGeom>
              <a:avLst/>
              <a:gdLst>
                <a:gd name="T0" fmla="*/ 3 w 5"/>
                <a:gd name="T1" fmla="*/ 0 h 7"/>
                <a:gd name="T2" fmla="*/ 0 w 5"/>
                <a:gd name="T3" fmla="*/ 4 h 7"/>
                <a:gd name="T4" fmla="*/ 3 w 5"/>
                <a:gd name="T5" fmla="*/ 7 h 7"/>
                <a:gd name="T6" fmla="*/ 5 w 5"/>
                <a:gd name="T7" fmla="*/ 2 h 7"/>
                <a:gd name="T8" fmla="*/ 3 w 5"/>
                <a:gd name="T9" fmla="*/ 0 h 7"/>
              </a:gdLst>
              <a:ahLst/>
              <a:cxnLst>
                <a:cxn ang="0">
                  <a:pos x="T0" y="T1"/>
                </a:cxn>
                <a:cxn ang="0">
                  <a:pos x="T2" y="T3"/>
                </a:cxn>
                <a:cxn ang="0">
                  <a:pos x="T4" y="T5"/>
                </a:cxn>
                <a:cxn ang="0">
                  <a:pos x="T6" y="T7"/>
                </a:cxn>
                <a:cxn ang="0">
                  <a:pos x="T8" y="T9"/>
                </a:cxn>
              </a:cxnLst>
              <a:rect l="0" t="0" r="r" b="b"/>
              <a:pathLst>
                <a:path w="5" h="7">
                  <a:moveTo>
                    <a:pt x="3" y="0"/>
                  </a:moveTo>
                  <a:lnTo>
                    <a:pt x="0" y="4"/>
                  </a:lnTo>
                  <a:lnTo>
                    <a:pt x="3" y="7"/>
                  </a:lnTo>
                  <a:lnTo>
                    <a:pt x="5"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53" name="Freeform 1058"/>
            <p:cNvSpPr>
              <a:spLocks/>
            </p:cNvSpPr>
            <p:nvPr/>
          </p:nvSpPr>
          <p:spPr bwMode="auto">
            <a:xfrm>
              <a:off x="4915940" y="4164600"/>
              <a:ext cx="5693" cy="1627"/>
            </a:xfrm>
            <a:custGeom>
              <a:avLst/>
              <a:gdLst>
                <a:gd name="T0" fmla="*/ 0 w 7"/>
                <a:gd name="T1" fmla="*/ 2 h 2"/>
                <a:gd name="T2" fmla="*/ 7 w 7"/>
                <a:gd name="T3" fmla="*/ 2 h 2"/>
                <a:gd name="T4" fmla="*/ 5 w 7"/>
                <a:gd name="T5" fmla="*/ 0 h 2"/>
                <a:gd name="T6" fmla="*/ 0 w 7"/>
                <a:gd name="T7" fmla="*/ 2 h 2"/>
              </a:gdLst>
              <a:ahLst/>
              <a:cxnLst>
                <a:cxn ang="0">
                  <a:pos x="T0" y="T1"/>
                </a:cxn>
                <a:cxn ang="0">
                  <a:pos x="T2" y="T3"/>
                </a:cxn>
                <a:cxn ang="0">
                  <a:pos x="T4" y="T5"/>
                </a:cxn>
                <a:cxn ang="0">
                  <a:pos x="T6" y="T7"/>
                </a:cxn>
              </a:cxnLst>
              <a:rect l="0" t="0" r="r" b="b"/>
              <a:pathLst>
                <a:path w="7" h="2">
                  <a:moveTo>
                    <a:pt x="0" y="2"/>
                  </a:moveTo>
                  <a:lnTo>
                    <a:pt x="7" y="2"/>
                  </a:lnTo>
                  <a:lnTo>
                    <a:pt x="5"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54" name="Freeform 1059"/>
            <p:cNvSpPr>
              <a:spLocks/>
            </p:cNvSpPr>
            <p:nvPr/>
          </p:nvSpPr>
          <p:spPr bwMode="auto">
            <a:xfrm>
              <a:off x="4941152" y="4156467"/>
              <a:ext cx="7320" cy="5693"/>
            </a:xfrm>
            <a:custGeom>
              <a:avLst/>
              <a:gdLst>
                <a:gd name="T0" fmla="*/ 0 w 9"/>
                <a:gd name="T1" fmla="*/ 3 h 7"/>
                <a:gd name="T2" fmla="*/ 2 w 9"/>
                <a:gd name="T3" fmla="*/ 5 h 7"/>
                <a:gd name="T4" fmla="*/ 7 w 9"/>
                <a:gd name="T5" fmla="*/ 7 h 7"/>
                <a:gd name="T6" fmla="*/ 7 w 9"/>
                <a:gd name="T7" fmla="*/ 5 h 7"/>
                <a:gd name="T8" fmla="*/ 9 w 9"/>
                <a:gd name="T9" fmla="*/ 0 h 7"/>
                <a:gd name="T10" fmla="*/ 5 w 9"/>
                <a:gd name="T11" fmla="*/ 0 h 7"/>
                <a:gd name="T12" fmla="*/ 0 w 9"/>
                <a:gd name="T13" fmla="*/ 3 h 7"/>
              </a:gdLst>
              <a:ahLst/>
              <a:cxnLst>
                <a:cxn ang="0">
                  <a:pos x="T0" y="T1"/>
                </a:cxn>
                <a:cxn ang="0">
                  <a:pos x="T2" y="T3"/>
                </a:cxn>
                <a:cxn ang="0">
                  <a:pos x="T4" y="T5"/>
                </a:cxn>
                <a:cxn ang="0">
                  <a:pos x="T6" y="T7"/>
                </a:cxn>
                <a:cxn ang="0">
                  <a:pos x="T8" y="T9"/>
                </a:cxn>
                <a:cxn ang="0">
                  <a:pos x="T10" y="T11"/>
                </a:cxn>
                <a:cxn ang="0">
                  <a:pos x="T12" y="T13"/>
                </a:cxn>
              </a:cxnLst>
              <a:rect l="0" t="0" r="r" b="b"/>
              <a:pathLst>
                <a:path w="9" h="7">
                  <a:moveTo>
                    <a:pt x="0" y="3"/>
                  </a:moveTo>
                  <a:lnTo>
                    <a:pt x="2" y="5"/>
                  </a:lnTo>
                  <a:lnTo>
                    <a:pt x="7" y="7"/>
                  </a:lnTo>
                  <a:lnTo>
                    <a:pt x="7" y="5"/>
                  </a:lnTo>
                  <a:lnTo>
                    <a:pt x="9" y="0"/>
                  </a:lnTo>
                  <a:lnTo>
                    <a:pt x="5"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55" name="Freeform 1060"/>
            <p:cNvSpPr>
              <a:spLocks/>
            </p:cNvSpPr>
            <p:nvPr/>
          </p:nvSpPr>
          <p:spPr bwMode="auto">
            <a:xfrm>
              <a:off x="4962296" y="4173546"/>
              <a:ext cx="5693" cy="4066"/>
            </a:xfrm>
            <a:custGeom>
              <a:avLst/>
              <a:gdLst>
                <a:gd name="T0" fmla="*/ 0 w 7"/>
                <a:gd name="T1" fmla="*/ 3 h 5"/>
                <a:gd name="T2" fmla="*/ 2 w 7"/>
                <a:gd name="T3" fmla="*/ 5 h 5"/>
                <a:gd name="T4" fmla="*/ 7 w 7"/>
                <a:gd name="T5" fmla="*/ 5 h 5"/>
                <a:gd name="T6" fmla="*/ 2 w 7"/>
                <a:gd name="T7" fmla="*/ 0 h 5"/>
                <a:gd name="T8" fmla="*/ 0 w 7"/>
                <a:gd name="T9" fmla="*/ 3 h 5"/>
              </a:gdLst>
              <a:ahLst/>
              <a:cxnLst>
                <a:cxn ang="0">
                  <a:pos x="T0" y="T1"/>
                </a:cxn>
                <a:cxn ang="0">
                  <a:pos x="T2" y="T3"/>
                </a:cxn>
                <a:cxn ang="0">
                  <a:pos x="T4" y="T5"/>
                </a:cxn>
                <a:cxn ang="0">
                  <a:pos x="T6" y="T7"/>
                </a:cxn>
                <a:cxn ang="0">
                  <a:pos x="T8" y="T9"/>
                </a:cxn>
              </a:cxnLst>
              <a:rect l="0" t="0" r="r" b="b"/>
              <a:pathLst>
                <a:path w="7" h="5">
                  <a:moveTo>
                    <a:pt x="0" y="3"/>
                  </a:moveTo>
                  <a:lnTo>
                    <a:pt x="2" y="5"/>
                  </a:lnTo>
                  <a:lnTo>
                    <a:pt x="7" y="5"/>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56" name="Freeform 1061"/>
            <p:cNvSpPr>
              <a:spLocks/>
            </p:cNvSpPr>
            <p:nvPr/>
          </p:nvSpPr>
          <p:spPr bwMode="auto">
            <a:xfrm>
              <a:off x="4906180" y="4160535"/>
              <a:ext cx="5693" cy="1627"/>
            </a:xfrm>
            <a:custGeom>
              <a:avLst/>
              <a:gdLst>
                <a:gd name="T0" fmla="*/ 7 w 7"/>
                <a:gd name="T1" fmla="*/ 0 h 2"/>
                <a:gd name="T2" fmla="*/ 3 w 7"/>
                <a:gd name="T3" fmla="*/ 0 h 2"/>
                <a:gd name="T4" fmla="*/ 0 w 7"/>
                <a:gd name="T5" fmla="*/ 2 h 2"/>
                <a:gd name="T6" fmla="*/ 7 w 7"/>
                <a:gd name="T7" fmla="*/ 2 h 2"/>
                <a:gd name="T8" fmla="*/ 7 w 7"/>
                <a:gd name="T9" fmla="*/ 0 h 2"/>
              </a:gdLst>
              <a:ahLst/>
              <a:cxnLst>
                <a:cxn ang="0">
                  <a:pos x="T0" y="T1"/>
                </a:cxn>
                <a:cxn ang="0">
                  <a:pos x="T2" y="T3"/>
                </a:cxn>
                <a:cxn ang="0">
                  <a:pos x="T4" y="T5"/>
                </a:cxn>
                <a:cxn ang="0">
                  <a:pos x="T6" y="T7"/>
                </a:cxn>
                <a:cxn ang="0">
                  <a:pos x="T8" y="T9"/>
                </a:cxn>
              </a:cxnLst>
              <a:rect l="0" t="0" r="r" b="b"/>
              <a:pathLst>
                <a:path w="7" h="2">
                  <a:moveTo>
                    <a:pt x="7" y="0"/>
                  </a:moveTo>
                  <a:lnTo>
                    <a:pt x="3" y="0"/>
                  </a:lnTo>
                  <a:lnTo>
                    <a:pt x="0" y="2"/>
                  </a:lnTo>
                  <a:lnTo>
                    <a:pt x="7" y="2"/>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57" name="Freeform 1062"/>
            <p:cNvSpPr>
              <a:spLocks/>
            </p:cNvSpPr>
            <p:nvPr/>
          </p:nvSpPr>
          <p:spPr bwMode="auto">
            <a:xfrm>
              <a:off x="4877716" y="4152402"/>
              <a:ext cx="28464" cy="12200"/>
            </a:xfrm>
            <a:custGeom>
              <a:avLst/>
              <a:gdLst>
                <a:gd name="T0" fmla="*/ 0 w 35"/>
                <a:gd name="T1" fmla="*/ 15 h 15"/>
                <a:gd name="T2" fmla="*/ 12 w 35"/>
                <a:gd name="T3" fmla="*/ 15 h 15"/>
                <a:gd name="T4" fmla="*/ 14 w 35"/>
                <a:gd name="T5" fmla="*/ 15 h 15"/>
                <a:gd name="T6" fmla="*/ 21 w 35"/>
                <a:gd name="T7" fmla="*/ 12 h 15"/>
                <a:gd name="T8" fmla="*/ 24 w 35"/>
                <a:gd name="T9" fmla="*/ 15 h 15"/>
                <a:gd name="T10" fmla="*/ 31 w 35"/>
                <a:gd name="T11" fmla="*/ 12 h 15"/>
                <a:gd name="T12" fmla="*/ 35 w 35"/>
                <a:gd name="T13" fmla="*/ 5 h 15"/>
                <a:gd name="T14" fmla="*/ 31 w 35"/>
                <a:gd name="T15" fmla="*/ 5 h 15"/>
                <a:gd name="T16" fmla="*/ 31 w 35"/>
                <a:gd name="T17" fmla="*/ 3 h 15"/>
                <a:gd name="T18" fmla="*/ 28 w 35"/>
                <a:gd name="T19" fmla="*/ 0 h 15"/>
                <a:gd name="T20" fmla="*/ 19 w 35"/>
                <a:gd name="T21" fmla="*/ 3 h 15"/>
                <a:gd name="T22" fmla="*/ 5 w 35"/>
                <a:gd name="T23" fmla="*/ 0 h 15"/>
                <a:gd name="T24" fmla="*/ 2 w 35"/>
                <a:gd name="T25" fmla="*/ 3 h 15"/>
                <a:gd name="T26" fmla="*/ 0 w 35"/>
                <a:gd name="T27" fmla="*/ 5 h 15"/>
                <a:gd name="T28" fmla="*/ 0 w 35"/>
                <a:gd name="T29" fmla="*/ 8 h 15"/>
                <a:gd name="T30" fmla="*/ 0 w 35"/>
                <a:gd name="T31" fmla="*/ 10 h 15"/>
                <a:gd name="T32" fmla="*/ 0 w 35"/>
                <a:gd name="T3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15">
                  <a:moveTo>
                    <a:pt x="0" y="15"/>
                  </a:moveTo>
                  <a:lnTo>
                    <a:pt x="12" y="15"/>
                  </a:lnTo>
                  <a:lnTo>
                    <a:pt x="14" y="15"/>
                  </a:lnTo>
                  <a:lnTo>
                    <a:pt x="21" y="12"/>
                  </a:lnTo>
                  <a:lnTo>
                    <a:pt x="24" y="15"/>
                  </a:lnTo>
                  <a:lnTo>
                    <a:pt x="31" y="12"/>
                  </a:lnTo>
                  <a:lnTo>
                    <a:pt x="35" y="5"/>
                  </a:lnTo>
                  <a:lnTo>
                    <a:pt x="31" y="5"/>
                  </a:lnTo>
                  <a:lnTo>
                    <a:pt x="31" y="3"/>
                  </a:lnTo>
                  <a:lnTo>
                    <a:pt x="28" y="0"/>
                  </a:lnTo>
                  <a:lnTo>
                    <a:pt x="19" y="3"/>
                  </a:lnTo>
                  <a:lnTo>
                    <a:pt x="5" y="0"/>
                  </a:lnTo>
                  <a:lnTo>
                    <a:pt x="2" y="3"/>
                  </a:lnTo>
                  <a:lnTo>
                    <a:pt x="0" y="5"/>
                  </a:lnTo>
                  <a:lnTo>
                    <a:pt x="0" y="8"/>
                  </a:lnTo>
                  <a:lnTo>
                    <a:pt x="0" y="10"/>
                  </a:lnTo>
                  <a:lnTo>
                    <a:pt x="0" y="1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58" name="Freeform 1063"/>
            <p:cNvSpPr>
              <a:spLocks/>
            </p:cNvSpPr>
            <p:nvPr/>
          </p:nvSpPr>
          <p:spPr bwMode="auto">
            <a:xfrm>
              <a:off x="4798828" y="4128003"/>
              <a:ext cx="63435" cy="42290"/>
            </a:xfrm>
            <a:custGeom>
              <a:avLst/>
              <a:gdLst>
                <a:gd name="T0" fmla="*/ 78 w 78"/>
                <a:gd name="T1" fmla="*/ 28 h 52"/>
                <a:gd name="T2" fmla="*/ 76 w 78"/>
                <a:gd name="T3" fmla="*/ 26 h 52"/>
                <a:gd name="T4" fmla="*/ 68 w 78"/>
                <a:gd name="T5" fmla="*/ 21 h 52"/>
                <a:gd name="T6" fmla="*/ 66 w 78"/>
                <a:gd name="T7" fmla="*/ 21 h 52"/>
                <a:gd name="T8" fmla="*/ 61 w 78"/>
                <a:gd name="T9" fmla="*/ 19 h 52"/>
                <a:gd name="T10" fmla="*/ 57 w 78"/>
                <a:gd name="T11" fmla="*/ 19 h 52"/>
                <a:gd name="T12" fmla="*/ 52 w 78"/>
                <a:gd name="T13" fmla="*/ 16 h 52"/>
                <a:gd name="T14" fmla="*/ 45 w 78"/>
                <a:gd name="T15" fmla="*/ 14 h 52"/>
                <a:gd name="T16" fmla="*/ 42 w 78"/>
                <a:gd name="T17" fmla="*/ 14 h 52"/>
                <a:gd name="T18" fmla="*/ 45 w 78"/>
                <a:gd name="T19" fmla="*/ 12 h 52"/>
                <a:gd name="T20" fmla="*/ 50 w 78"/>
                <a:gd name="T21" fmla="*/ 14 h 52"/>
                <a:gd name="T22" fmla="*/ 59 w 78"/>
                <a:gd name="T23" fmla="*/ 14 h 52"/>
                <a:gd name="T24" fmla="*/ 64 w 78"/>
                <a:gd name="T25" fmla="*/ 14 h 52"/>
                <a:gd name="T26" fmla="*/ 59 w 78"/>
                <a:gd name="T27" fmla="*/ 12 h 52"/>
                <a:gd name="T28" fmla="*/ 57 w 78"/>
                <a:gd name="T29" fmla="*/ 12 h 52"/>
                <a:gd name="T30" fmla="*/ 52 w 78"/>
                <a:gd name="T31" fmla="*/ 12 h 52"/>
                <a:gd name="T32" fmla="*/ 47 w 78"/>
                <a:gd name="T33" fmla="*/ 4 h 52"/>
                <a:gd name="T34" fmla="*/ 45 w 78"/>
                <a:gd name="T35" fmla="*/ 4 h 52"/>
                <a:gd name="T36" fmla="*/ 42 w 78"/>
                <a:gd name="T37" fmla="*/ 4 h 52"/>
                <a:gd name="T38" fmla="*/ 40 w 78"/>
                <a:gd name="T39" fmla="*/ 4 h 52"/>
                <a:gd name="T40" fmla="*/ 24 w 78"/>
                <a:gd name="T41" fmla="*/ 0 h 52"/>
                <a:gd name="T42" fmla="*/ 21 w 78"/>
                <a:gd name="T43" fmla="*/ 0 h 52"/>
                <a:gd name="T44" fmla="*/ 16 w 78"/>
                <a:gd name="T45" fmla="*/ 0 h 52"/>
                <a:gd name="T46" fmla="*/ 9 w 78"/>
                <a:gd name="T47" fmla="*/ 2 h 52"/>
                <a:gd name="T48" fmla="*/ 9 w 78"/>
                <a:gd name="T49" fmla="*/ 4 h 52"/>
                <a:gd name="T50" fmla="*/ 9 w 78"/>
                <a:gd name="T51" fmla="*/ 7 h 52"/>
                <a:gd name="T52" fmla="*/ 7 w 78"/>
                <a:gd name="T53" fmla="*/ 12 h 52"/>
                <a:gd name="T54" fmla="*/ 9 w 78"/>
                <a:gd name="T55" fmla="*/ 14 h 52"/>
                <a:gd name="T56" fmla="*/ 7 w 78"/>
                <a:gd name="T57" fmla="*/ 19 h 52"/>
                <a:gd name="T58" fmla="*/ 5 w 78"/>
                <a:gd name="T59" fmla="*/ 21 h 52"/>
                <a:gd name="T60" fmla="*/ 2 w 78"/>
                <a:gd name="T61" fmla="*/ 21 h 52"/>
                <a:gd name="T62" fmla="*/ 5 w 78"/>
                <a:gd name="T63" fmla="*/ 26 h 52"/>
                <a:gd name="T64" fmla="*/ 5 w 78"/>
                <a:gd name="T65" fmla="*/ 28 h 52"/>
                <a:gd name="T66" fmla="*/ 5 w 78"/>
                <a:gd name="T67" fmla="*/ 30 h 52"/>
                <a:gd name="T68" fmla="*/ 0 w 78"/>
                <a:gd name="T69" fmla="*/ 38 h 52"/>
                <a:gd name="T70" fmla="*/ 0 w 78"/>
                <a:gd name="T71" fmla="*/ 40 h 52"/>
                <a:gd name="T72" fmla="*/ 2 w 78"/>
                <a:gd name="T73" fmla="*/ 40 h 52"/>
                <a:gd name="T74" fmla="*/ 5 w 78"/>
                <a:gd name="T75" fmla="*/ 45 h 52"/>
                <a:gd name="T76" fmla="*/ 2 w 78"/>
                <a:gd name="T77" fmla="*/ 47 h 52"/>
                <a:gd name="T78" fmla="*/ 7 w 78"/>
                <a:gd name="T79" fmla="*/ 49 h 52"/>
                <a:gd name="T80" fmla="*/ 7 w 78"/>
                <a:gd name="T81" fmla="*/ 52 h 52"/>
                <a:gd name="T82" fmla="*/ 12 w 78"/>
                <a:gd name="T83" fmla="*/ 52 h 52"/>
                <a:gd name="T84" fmla="*/ 14 w 78"/>
                <a:gd name="T85" fmla="*/ 47 h 52"/>
                <a:gd name="T86" fmla="*/ 19 w 78"/>
                <a:gd name="T87" fmla="*/ 40 h 52"/>
                <a:gd name="T88" fmla="*/ 16 w 78"/>
                <a:gd name="T89" fmla="*/ 38 h 52"/>
                <a:gd name="T90" fmla="*/ 19 w 78"/>
                <a:gd name="T91" fmla="*/ 35 h 52"/>
                <a:gd name="T92" fmla="*/ 21 w 78"/>
                <a:gd name="T93" fmla="*/ 38 h 52"/>
                <a:gd name="T94" fmla="*/ 24 w 78"/>
                <a:gd name="T95" fmla="*/ 38 h 52"/>
                <a:gd name="T96" fmla="*/ 26 w 78"/>
                <a:gd name="T97" fmla="*/ 33 h 52"/>
                <a:gd name="T98" fmla="*/ 31 w 78"/>
                <a:gd name="T99" fmla="*/ 33 h 52"/>
                <a:gd name="T100" fmla="*/ 31 w 78"/>
                <a:gd name="T101" fmla="*/ 38 h 52"/>
                <a:gd name="T102" fmla="*/ 33 w 78"/>
                <a:gd name="T103" fmla="*/ 40 h 52"/>
                <a:gd name="T104" fmla="*/ 38 w 78"/>
                <a:gd name="T105" fmla="*/ 38 h 52"/>
                <a:gd name="T106" fmla="*/ 42 w 78"/>
                <a:gd name="T107" fmla="*/ 33 h 52"/>
                <a:gd name="T108" fmla="*/ 50 w 78"/>
                <a:gd name="T109" fmla="*/ 30 h 52"/>
                <a:gd name="T110" fmla="*/ 54 w 78"/>
                <a:gd name="T111" fmla="*/ 33 h 52"/>
                <a:gd name="T112" fmla="*/ 59 w 78"/>
                <a:gd name="T113" fmla="*/ 30 h 52"/>
                <a:gd name="T114" fmla="*/ 61 w 78"/>
                <a:gd name="T115" fmla="*/ 33 h 52"/>
                <a:gd name="T116" fmla="*/ 66 w 78"/>
                <a:gd name="T117" fmla="*/ 33 h 52"/>
                <a:gd name="T118" fmla="*/ 73 w 78"/>
                <a:gd name="T119" fmla="*/ 35 h 52"/>
                <a:gd name="T120" fmla="*/ 73 w 78"/>
                <a:gd name="T121" fmla="*/ 33 h 52"/>
                <a:gd name="T122" fmla="*/ 76 w 78"/>
                <a:gd name="T123" fmla="*/ 33 h 52"/>
                <a:gd name="T124" fmla="*/ 78 w 78"/>
                <a:gd name="T125" fmla="*/ 2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 h="52">
                  <a:moveTo>
                    <a:pt x="78" y="28"/>
                  </a:moveTo>
                  <a:lnTo>
                    <a:pt x="76" y="26"/>
                  </a:lnTo>
                  <a:lnTo>
                    <a:pt x="68" y="21"/>
                  </a:lnTo>
                  <a:lnTo>
                    <a:pt x="66" y="21"/>
                  </a:lnTo>
                  <a:lnTo>
                    <a:pt x="61" y="19"/>
                  </a:lnTo>
                  <a:lnTo>
                    <a:pt x="57" y="19"/>
                  </a:lnTo>
                  <a:lnTo>
                    <a:pt x="52" y="16"/>
                  </a:lnTo>
                  <a:lnTo>
                    <a:pt x="45" y="14"/>
                  </a:lnTo>
                  <a:lnTo>
                    <a:pt x="42" y="14"/>
                  </a:lnTo>
                  <a:lnTo>
                    <a:pt x="45" y="12"/>
                  </a:lnTo>
                  <a:lnTo>
                    <a:pt x="50" y="14"/>
                  </a:lnTo>
                  <a:lnTo>
                    <a:pt x="59" y="14"/>
                  </a:lnTo>
                  <a:lnTo>
                    <a:pt x="64" y="14"/>
                  </a:lnTo>
                  <a:lnTo>
                    <a:pt x="59" y="12"/>
                  </a:lnTo>
                  <a:lnTo>
                    <a:pt x="57" y="12"/>
                  </a:lnTo>
                  <a:lnTo>
                    <a:pt x="52" y="12"/>
                  </a:lnTo>
                  <a:lnTo>
                    <a:pt x="47" y="4"/>
                  </a:lnTo>
                  <a:lnTo>
                    <a:pt x="45" y="4"/>
                  </a:lnTo>
                  <a:lnTo>
                    <a:pt x="42" y="4"/>
                  </a:lnTo>
                  <a:lnTo>
                    <a:pt x="40" y="4"/>
                  </a:lnTo>
                  <a:lnTo>
                    <a:pt x="24" y="0"/>
                  </a:lnTo>
                  <a:lnTo>
                    <a:pt x="21" y="0"/>
                  </a:lnTo>
                  <a:lnTo>
                    <a:pt x="16" y="0"/>
                  </a:lnTo>
                  <a:lnTo>
                    <a:pt x="9" y="2"/>
                  </a:lnTo>
                  <a:lnTo>
                    <a:pt x="9" y="4"/>
                  </a:lnTo>
                  <a:lnTo>
                    <a:pt x="9" y="7"/>
                  </a:lnTo>
                  <a:lnTo>
                    <a:pt x="7" y="12"/>
                  </a:lnTo>
                  <a:lnTo>
                    <a:pt x="9" y="14"/>
                  </a:lnTo>
                  <a:lnTo>
                    <a:pt x="7" y="19"/>
                  </a:lnTo>
                  <a:lnTo>
                    <a:pt x="5" y="21"/>
                  </a:lnTo>
                  <a:lnTo>
                    <a:pt x="2" y="21"/>
                  </a:lnTo>
                  <a:lnTo>
                    <a:pt x="5" y="26"/>
                  </a:lnTo>
                  <a:lnTo>
                    <a:pt x="5" y="28"/>
                  </a:lnTo>
                  <a:lnTo>
                    <a:pt x="5" y="30"/>
                  </a:lnTo>
                  <a:lnTo>
                    <a:pt x="0" y="38"/>
                  </a:lnTo>
                  <a:lnTo>
                    <a:pt x="0" y="40"/>
                  </a:lnTo>
                  <a:lnTo>
                    <a:pt x="2" y="40"/>
                  </a:lnTo>
                  <a:lnTo>
                    <a:pt x="5" y="45"/>
                  </a:lnTo>
                  <a:lnTo>
                    <a:pt x="2" y="47"/>
                  </a:lnTo>
                  <a:lnTo>
                    <a:pt x="7" y="49"/>
                  </a:lnTo>
                  <a:lnTo>
                    <a:pt x="7" y="52"/>
                  </a:lnTo>
                  <a:lnTo>
                    <a:pt x="12" y="52"/>
                  </a:lnTo>
                  <a:lnTo>
                    <a:pt x="14" y="47"/>
                  </a:lnTo>
                  <a:lnTo>
                    <a:pt x="19" y="40"/>
                  </a:lnTo>
                  <a:lnTo>
                    <a:pt x="16" y="38"/>
                  </a:lnTo>
                  <a:lnTo>
                    <a:pt x="19" y="35"/>
                  </a:lnTo>
                  <a:lnTo>
                    <a:pt x="21" y="38"/>
                  </a:lnTo>
                  <a:lnTo>
                    <a:pt x="24" y="38"/>
                  </a:lnTo>
                  <a:lnTo>
                    <a:pt x="26" y="33"/>
                  </a:lnTo>
                  <a:lnTo>
                    <a:pt x="31" y="33"/>
                  </a:lnTo>
                  <a:lnTo>
                    <a:pt x="31" y="38"/>
                  </a:lnTo>
                  <a:lnTo>
                    <a:pt x="33" y="40"/>
                  </a:lnTo>
                  <a:lnTo>
                    <a:pt x="38" y="38"/>
                  </a:lnTo>
                  <a:lnTo>
                    <a:pt x="42" y="33"/>
                  </a:lnTo>
                  <a:lnTo>
                    <a:pt x="50" y="30"/>
                  </a:lnTo>
                  <a:lnTo>
                    <a:pt x="54" y="33"/>
                  </a:lnTo>
                  <a:lnTo>
                    <a:pt x="59" y="30"/>
                  </a:lnTo>
                  <a:lnTo>
                    <a:pt x="61" y="33"/>
                  </a:lnTo>
                  <a:lnTo>
                    <a:pt x="66" y="33"/>
                  </a:lnTo>
                  <a:lnTo>
                    <a:pt x="73" y="35"/>
                  </a:lnTo>
                  <a:lnTo>
                    <a:pt x="73" y="33"/>
                  </a:lnTo>
                  <a:lnTo>
                    <a:pt x="76" y="33"/>
                  </a:lnTo>
                  <a:lnTo>
                    <a:pt x="78" y="2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59" name="Freeform 1064"/>
            <p:cNvSpPr>
              <a:spLocks/>
            </p:cNvSpPr>
            <p:nvPr/>
          </p:nvSpPr>
          <p:spPr bwMode="auto">
            <a:xfrm>
              <a:off x="4854131" y="4156467"/>
              <a:ext cx="6506" cy="4066"/>
            </a:xfrm>
            <a:custGeom>
              <a:avLst/>
              <a:gdLst>
                <a:gd name="T0" fmla="*/ 5 w 8"/>
                <a:gd name="T1" fmla="*/ 3 h 5"/>
                <a:gd name="T2" fmla="*/ 3 w 8"/>
                <a:gd name="T3" fmla="*/ 0 h 5"/>
                <a:gd name="T4" fmla="*/ 0 w 8"/>
                <a:gd name="T5" fmla="*/ 3 h 5"/>
                <a:gd name="T6" fmla="*/ 3 w 8"/>
                <a:gd name="T7" fmla="*/ 5 h 5"/>
                <a:gd name="T8" fmla="*/ 5 w 8"/>
                <a:gd name="T9" fmla="*/ 5 h 5"/>
                <a:gd name="T10" fmla="*/ 8 w 8"/>
                <a:gd name="T11" fmla="*/ 5 h 5"/>
                <a:gd name="T12" fmla="*/ 5 w 8"/>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5" y="3"/>
                  </a:moveTo>
                  <a:lnTo>
                    <a:pt x="3" y="0"/>
                  </a:lnTo>
                  <a:lnTo>
                    <a:pt x="0" y="3"/>
                  </a:lnTo>
                  <a:lnTo>
                    <a:pt x="3" y="5"/>
                  </a:lnTo>
                  <a:lnTo>
                    <a:pt x="5" y="5"/>
                  </a:lnTo>
                  <a:lnTo>
                    <a:pt x="8" y="5"/>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60" name="Freeform 1065"/>
            <p:cNvSpPr>
              <a:spLocks/>
            </p:cNvSpPr>
            <p:nvPr/>
          </p:nvSpPr>
          <p:spPr bwMode="auto">
            <a:xfrm>
              <a:off x="5246942" y="3100027"/>
              <a:ext cx="1626" cy="1627"/>
            </a:xfrm>
            <a:custGeom>
              <a:avLst/>
              <a:gdLst>
                <a:gd name="T0" fmla="*/ 2 w 2"/>
                <a:gd name="T1" fmla="*/ 2 h 2"/>
                <a:gd name="T2" fmla="*/ 2 w 2"/>
                <a:gd name="T3" fmla="*/ 0 h 2"/>
                <a:gd name="T4" fmla="*/ 0 w 2"/>
                <a:gd name="T5" fmla="*/ 0 h 2"/>
                <a:gd name="T6" fmla="*/ 0 w 2"/>
                <a:gd name="T7" fmla="*/ 0 h 2"/>
                <a:gd name="T8" fmla="*/ 0 w 2"/>
                <a:gd name="T9" fmla="*/ 2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2" y="0"/>
                  </a:lnTo>
                  <a:lnTo>
                    <a:pt x="0" y="0"/>
                  </a:lnTo>
                  <a:lnTo>
                    <a:pt x="0" y="0"/>
                  </a:lnTo>
                  <a:lnTo>
                    <a:pt x="0" y="2"/>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61" name="Freeform 1066"/>
            <p:cNvSpPr>
              <a:spLocks/>
            </p:cNvSpPr>
            <p:nvPr/>
          </p:nvSpPr>
          <p:spPr bwMode="auto">
            <a:xfrm>
              <a:off x="5248568" y="3136624"/>
              <a:ext cx="4066" cy="1627"/>
            </a:xfrm>
            <a:custGeom>
              <a:avLst/>
              <a:gdLst>
                <a:gd name="T0" fmla="*/ 0 w 5"/>
                <a:gd name="T1" fmla="*/ 0 h 2"/>
                <a:gd name="T2" fmla="*/ 3 w 5"/>
                <a:gd name="T3" fmla="*/ 2 h 2"/>
                <a:gd name="T4" fmla="*/ 5 w 5"/>
                <a:gd name="T5" fmla="*/ 2 h 2"/>
                <a:gd name="T6" fmla="*/ 5 w 5"/>
                <a:gd name="T7" fmla="*/ 0 h 2"/>
                <a:gd name="T8" fmla="*/ 3 w 5"/>
                <a:gd name="T9" fmla="*/ 0 h 2"/>
                <a:gd name="T10" fmla="*/ 0 w 5"/>
                <a:gd name="T11" fmla="*/ 0 h 2"/>
              </a:gdLst>
              <a:ahLst/>
              <a:cxnLst>
                <a:cxn ang="0">
                  <a:pos x="T0" y="T1"/>
                </a:cxn>
                <a:cxn ang="0">
                  <a:pos x="T2" y="T3"/>
                </a:cxn>
                <a:cxn ang="0">
                  <a:pos x="T4" y="T5"/>
                </a:cxn>
                <a:cxn ang="0">
                  <a:pos x="T6" y="T7"/>
                </a:cxn>
                <a:cxn ang="0">
                  <a:pos x="T8" y="T9"/>
                </a:cxn>
                <a:cxn ang="0">
                  <a:pos x="T10" y="T11"/>
                </a:cxn>
              </a:cxnLst>
              <a:rect l="0" t="0" r="r" b="b"/>
              <a:pathLst>
                <a:path w="5" h="2">
                  <a:moveTo>
                    <a:pt x="0" y="0"/>
                  </a:moveTo>
                  <a:lnTo>
                    <a:pt x="3" y="2"/>
                  </a:lnTo>
                  <a:lnTo>
                    <a:pt x="5" y="2"/>
                  </a:lnTo>
                  <a:lnTo>
                    <a:pt x="5" y="0"/>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62" name="Freeform 1067"/>
            <p:cNvSpPr>
              <a:spLocks/>
            </p:cNvSpPr>
            <p:nvPr/>
          </p:nvSpPr>
          <p:spPr bwMode="auto">
            <a:xfrm>
              <a:off x="5259955" y="2984541"/>
              <a:ext cx="36597" cy="38225"/>
            </a:xfrm>
            <a:custGeom>
              <a:avLst/>
              <a:gdLst>
                <a:gd name="T0" fmla="*/ 0 w 45"/>
                <a:gd name="T1" fmla="*/ 19 h 47"/>
                <a:gd name="T2" fmla="*/ 0 w 45"/>
                <a:gd name="T3" fmla="*/ 21 h 47"/>
                <a:gd name="T4" fmla="*/ 0 w 45"/>
                <a:gd name="T5" fmla="*/ 24 h 47"/>
                <a:gd name="T6" fmla="*/ 5 w 45"/>
                <a:gd name="T7" fmla="*/ 28 h 47"/>
                <a:gd name="T8" fmla="*/ 0 w 45"/>
                <a:gd name="T9" fmla="*/ 28 h 47"/>
                <a:gd name="T10" fmla="*/ 0 w 45"/>
                <a:gd name="T11" fmla="*/ 31 h 47"/>
                <a:gd name="T12" fmla="*/ 3 w 45"/>
                <a:gd name="T13" fmla="*/ 33 h 47"/>
                <a:gd name="T14" fmla="*/ 12 w 45"/>
                <a:gd name="T15" fmla="*/ 35 h 47"/>
                <a:gd name="T16" fmla="*/ 12 w 45"/>
                <a:gd name="T17" fmla="*/ 38 h 47"/>
                <a:gd name="T18" fmla="*/ 15 w 45"/>
                <a:gd name="T19" fmla="*/ 38 h 47"/>
                <a:gd name="T20" fmla="*/ 22 w 45"/>
                <a:gd name="T21" fmla="*/ 33 h 47"/>
                <a:gd name="T22" fmla="*/ 17 w 45"/>
                <a:gd name="T23" fmla="*/ 40 h 47"/>
                <a:gd name="T24" fmla="*/ 15 w 45"/>
                <a:gd name="T25" fmla="*/ 40 h 47"/>
                <a:gd name="T26" fmla="*/ 8 w 45"/>
                <a:gd name="T27" fmla="*/ 38 h 47"/>
                <a:gd name="T28" fmla="*/ 5 w 45"/>
                <a:gd name="T29" fmla="*/ 38 h 47"/>
                <a:gd name="T30" fmla="*/ 5 w 45"/>
                <a:gd name="T31" fmla="*/ 43 h 47"/>
                <a:gd name="T32" fmla="*/ 8 w 45"/>
                <a:gd name="T33" fmla="*/ 43 h 47"/>
                <a:gd name="T34" fmla="*/ 15 w 45"/>
                <a:gd name="T35" fmla="*/ 45 h 47"/>
                <a:gd name="T36" fmla="*/ 15 w 45"/>
                <a:gd name="T37" fmla="*/ 47 h 47"/>
                <a:gd name="T38" fmla="*/ 19 w 45"/>
                <a:gd name="T39" fmla="*/ 47 h 47"/>
                <a:gd name="T40" fmla="*/ 22 w 45"/>
                <a:gd name="T41" fmla="*/ 47 h 47"/>
                <a:gd name="T42" fmla="*/ 31 w 45"/>
                <a:gd name="T43" fmla="*/ 45 h 47"/>
                <a:gd name="T44" fmla="*/ 38 w 45"/>
                <a:gd name="T45" fmla="*/ 45 h 47"/>
                <a:gd name="T46" fmla="*/ 45 w 45"/>
                <a:gd name="T47" fmla="*/ 38 h 47"/>
                <a:gd name="T48" fmla="*/ 43 w 45"/>
                <a:gd name="T49" fmla="*/ 33 h 47"/>
                <a:gd name="T50" fmla="*/ 41 w 45"/>
                <a:gd name="T51" fmla="*/ 26 h 47"/>
                <a:gd name="T52" fmla="*/ 38 w 45"/>
                <a:gd name="T53" fmla="*/ 26 h 47"/>
                <a:gd name="T54" fmla="*/ 34 w 45"/>
                <a:gd name="T55" fmla="*/ 26 h 47"/>
                <a:gd name="T56" fmla="*/ 31 w 45"/>
                <a:gd name="T57" fmla="*/ 14 h 47"/>
                <a:gd name="T58" fmla="*/ 26 w 45"/>
                <a:gd name="T59" fmla="*/ 9 h 47"/>
                <a:gd name="T60" fmla="*/ 22 w 45"/>
                <a:gd name="T61" fmla="*/ 7 h 47"/>
                <a:gd name="T62" fmla="*/ 17 w 45"/>
                <a:gd name="T63" fmla="*/ 2 h 47"/>
                <a:gd name="T64" fmla="*/ 12 w 45"/>
                <a:gd name="T65" fmla="*/ 2 h 47"/>
                <a:gd name="T66" fmla="*/ 8 w 45"/>
                <a:gd name="T67" fmla="*/ 0 h 47"/>
                <a:gd name="T68" fmla="*/ 8 w 45"/>
                <a:gd name="T69" fmla="*/ 2 h 47"/>
                <a:gd name="T70" fmla="*/ 3 w 45"/>
                <a:gd name="T71" fmla="*/ 7 h 47"/>
                <a:gd name="T72" fmla="*/ 3 w 45"/>
                <a:gd name="T73" fmla="*/ 12 h 47"/>
                <a:gd name="T74" fmla="*/ 5 w 45"/>
                <a:gd name="T75" fmla="*/ 14 h 47"/>
                <a:gd name="T76" fmla="*/ 8 w 45"/>
                <a:gd name="T77" fmla="*/ 19 h 47"/>
                <a:gd name="T78" fmla="*/ 5 w 45"/>
                <a:gd name="T79" fmla="*/ 17 h 47"/>
                <a:gd name="T80" fmla="*/ 0 w 45"/>
                <a:gd name="T81" fmla="*/ 1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5" h="47">
                  <a:moveTo>
                    <a:pt x="0" y="19"/>
                  </a:moveTo>
                  <a:lnTo>
                    <a:pt x="0" y="21"/>
                  </a:lnTo>
                  <a:lnTo>
                    <a:pt x="0" y="24"/>
                  </a:lnTo>
                  <a:lnTo>
                    <a:pt x="5" y="28"/>
                  </a:lnTo>
                  <a:lnTo>
                    <a:pt x="0" y="28"/>
                  </a:lnTo>
                  <a:lnTo>
                    <a:pt x="0" y="31"/>
                  </a:lnTo>
                  <a:lnTo>
                    <a:pt x="3" y="33"/>
                  </a:lnTo>
                  <a:lnTo>
                    <a:pt x="12" y="35"/>
                  </a:lnTo>
                  <a:lnTo>
                    <a:pt x="12" y="38"/>
                  </a:lnTo>
                  <a:lnTo>
                    <a:pt x="15" y="38"/>
                  </a:lnTo>
                  <a:lnTo>
                    <a:pt x="22" y="33"/>
                  </a:lnTo>
                  <a:lnTo>
                    <a:pt x="17" y="40"/>
                  </a:lnTo>
                  <a:lnTo>
                    <a:pt x="15" y="40"/>
                  </a:lnTo>
                  <a:lnTo>
                    <a:pt x="8" y="38"/>
                  </a:lnTo>
                  <a:lnTo>
                    <a:pt x="5" y="38"/>
                  </a:lnTo>
                  <a:lnTo>
                    <a:pt x="5" y="43"/>
                  </a:lnTo>
                  <a:lnTo>
                    <a:pt x="8" y="43"/>
                  </a:lnTo>
                  <a:lnTo>
                    <a:pt x="15" y="45"/>
                  </a:lnTo>
                  <a:lnTo>
                    <a:pt x="15" y="47"/>
                  </a:lnTo>
                  <a:lnTo>
                    <a:pt x="19" y="47"/>
                  </a:lnTo>
                  <a:lnTo>
                    <a:pt x="22" y="47"/>
                  </a:lnTo>
                  <a:lnTo>
                    <a:pt x="31" y="45"/>
                  </a:lnTo>
                  <a:lnTo>
                    <a:pt x="38" y="45"/>
                  </a:lnTo>
                  <a:lnTo>
                    <a:pt x="45" y="38"/>
                  </a:lnTo>
                  <a:lnTo>
                    <a:pt x="43" y="33"/>
                  </a:lnTo>
                  <a:lnTo>
                    <a:pt x="41" y="26"/>
                  </a:lnTo>
                  <a:lnTo>
                    <a:pt x="38" y="26"/>
                  </a:lnTo>
                  <a:lnTo>
                    <a:pt x="34" y="26"/>
                  </a:lnTo>
                  <a:lnTo>
                    <a:pt x="31" y="14"/>
                  </a:lnTo>
                  <a:lnTo>
                    <a:pt x="26" y="9"/>
                  </a:lnTo>
                  <a:lnTo>
                    <a:pt x="22" y="7"/>
                  </a:lnTo>
                  <a:lnTo>
                    <a:pt x="17" y="2"/>
                  </a:lnTo>
                  <a:lnTo>
                    <a:pt x="12" y="2"/>
                  </a:lnTo>
                  <a:lnTo>
                    <a:pt x="8" y="0"/>
                  </a:lnTo>
                  <a:lnTo>
                    <a:pt x="8" y="2"/>
                  </a:lnTo>
                  <a:lnTo>
                    <a:pt x="3" y="7"/>
                  </a:lnTo>
                  <a:lnTo>
                    <a:pt x="3" y="12"/>
                  </a:lnTo>
                  <a:lnTo>
                    <a:pt x="5" y="14"/>
                  </a:lnTo>
                  <a:lnTo>
                    <a:pt x="8" y="19"/>
                  </a:lnTo>
                  <a:lnTo>
                    <a:pt x="5" y="17"/>
                  </a:lnTo>
                  <a:lnTo>
                    <a:pt x="0"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63" name="Freeform 1068"/>
            <p:cNvSpPr>
              <a:spLocks/>
            </p:cNvSpPr>
            <p:nvPr/>
          </p:nvSpPr>
          <p:spPr bwMode="auto">
            <a:xfrm>
              <a:off x="5254262" y="3069123"/>
              <a:ext cx="4066" cy="4066"/>
            </a:xfrm>
            <a:custGeom>
              <a:avLst/>
              <a:gdLst>
                <a:gd name="T0" fmla="*/ 5 w 5"/>
                <a:gd name="T1" fmla="*/ 2 h 5"/>
                <a:gd name="T2" fmla="*/ 5 w 5"/>
                <a:gd name="T3" fmla="*/ 0 h 5"/>
                <a:gd name="T4" fmla="*/ 5 w 5"/>
                <a:gd name="T5" fmla="*/ 0 h 5"/>
                <a:gd name="T6" fmla="*/ 0 w 5"/>
                <a:gd name="T7" fmla="*/ 2 h 5"/>
                <a:gd name="T8" fmla="*/ 0 w 5"/>
                <a:gd name="T9" fmla="*/ 5 h 5"/>
                <a:gd name="T10" fmla="*/ 0 w 5"/>
                <a:gd name="T11" fmla="*/ 5 h 5"/>
                <a:gd name="T12" fmla="*/ 3 w 5"/>
                <a:gd name="T13" fmla="*/ 5 h 5"/>
                <a:gd name="T14" fmla="*/ 5 w 5"/>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5">
                  <a:moveTo>
                    <a:pt x="5" y="2"/>
                  </a:moveTo>
                  <a:lnTo>
                    <a:pt x="5" y="0"/>
                  </a:lnTo>
                  <a:lnTo>
                    <a:pt x="5" y="0"/>
                  </a:lnTo>
                  <a:lnTo>
                    <a:pt x="0" y="2"/>
                  </a:lnTo>
                  <a:lnTo>
                    <a:pt x="0" y="5"/>
                  </a:lnTo>
                  <a:lnTo>
                    <a:pt x="0" y="5"/>
                  </a:lnTo>
                  <a:lnTo>
                    <a:pt x="3" y="5"/>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64" name="Freeform 1069"/>
            <p:cNvSpPr>
              <a:spLocks/>
            </p:cNvSpPr>
            <p:nvPr/>
          </p:nvSpPr>
          <p:spPr bwMode="auto">
            <a:xfrm>
              <a:off x="5251008" y="3104093"/>
              <a:ext cx="3253" cy="1627"/>
            </a:xfrm>
            <a:custGeom>
              <a:avLst/>
              <a:gdLst>
                <a:gd name="T0" fmla="*/ 4 w 4"/>
                <a:gd name="T1" fmla="*/ 2 h 2"/>
                <a:gd name="T2" fmla="*/ 4 w 4"/>
                <a:gd name="T3" fmla="*/ 0 h 2"/>
                <a:gd name="T4" fmla="*/ 4 w 4"/>
                <a:gd name="T5" fmla="*/ 0 h 2"/>
                <a:gd name="T6" fmla="*/ 0 w 4"/>
                <a:gd name="T7" fmla="*/ 0 h 2"/>
                <a:gd name="T8" fmla="*/ 4 w 4"/>
                <a:gd name="T9" fmla="*/ 2 h 2"/>
              </a:gdLst>
              <a:ahLst/>
              <a:cxnLst>
                <a:cxn ang="0">
                  <a:pos x="T0" y="T1"/>
                </a:cxn>
                <a:cxn ang="0">
                  <a:pos x="T2" y="T3"/>
                </a:cxn>
                <a:cxn ang="0">
                  <a:pos x="T4" y="T5"/>
                </a:cxn>
                <a:cxn ang="0">
                  <a:pos x="T6" y="T7"/>
                </a:cxn>
                <a:cxn ang="0">
                  <a:pos x="T8" y="T9"/>
                </a:cxn>
              </a:cxnLst>
              <a:rect l="0" t="0" r="r" b="b"/>
              <a:pathLst>
                <a:path w="4" h="2">
                  <a:moveTo>
                    <a:pt x="4" y="2"/>
                  </a:moveTo>
                  <a:lnTo>
                    <a:pt x="4" y="0"/>
                  </a:lnTo>
                  <a:lnTo>
                    <a:pt x="4" y="0"/>
                  </a:lnTo>
                  <a:lnTo>
                    <a:pt x="0" y="0"/>
                  </a:lnTo>
                  <a:lnTo>
                    <a:pt x="4"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65" name="Freeform 1070"/>
            <p:cNvSpPr>
              <a:spLocks/>
            </p:cNvSpPr>
            <p:nvPr/>
          </p:nvSpPr>
          <p:spPr bwMode="auto">
            <a:xfrm>
              <a:off x="5252635" y="3100027"/>
              <a:ext cx="5693" cy="1627"/>
            </a:xfrm>
            <a:custGeom>
              <a:avLst/>
              <a:gdLst>
                <a:gd name="T0" fmla="*/ 5 w 7"/>
                <a:gd name="T1" fmla="*/ 2 h 2"/>
                <a:gd name="T2" fmla="*/ 7 w 7"/>
                <a:gd name="T3" fmla="*/ 0 h 2"/>
                <a:gd name="T4" fmla="*/ 5 w 7"/>
                <a:gd name="T5" fmla="*/ 0 h 2"/>
                <a:gd name="T6" fmla="*/ 0 w 7"/>
                <a:gd name="T7" fmla="*/ 0 h 2"/>
                <a:gd name="T8" fmla="*/ 0 w 7"/>
                <a:gd name="T9" fmla="*/ 2 h 2"/>
                <a:gd name="T10" fmla="*/ 2 w 7"/>
                <a:gd name="T11" fmla="*/ 2 h 2"/>
                <a:gd name="T12" fmla="*/ 5 w 7"/>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 h="2">
                  <a:moveTo>
                    <a:pt x="5" y="2"/>
                  </a:moveTo>
                  <a:lnTo>
                    <a:pt x="7" y="0"/>
                  </a:lnTo>
                  <a:lnTo>
                    <a:pt x="5" y="0"/>
                  </a:lnTo>
                  <a:lnTo>
                    <a:pt x="0" y="0"/>
                  </a:lnTo>
                  <a:lnTo>
                    <a:pt x="0" y="2"/>
                  </a:lnTo>
                  <a:lnTo>
                    <a:pt x="2" y="2"/>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66" name="Freeform 1071"/>
            <p:cNvSpPr>
              <a:spLocks/>
            </p:cNvSpPr>
            <p:nvPr/>
          </p:nvSpPr>
          <p:spPr bwMode="auto">
            <a:xfrm>
              <a:off x="5264021" y="3171594"/>
              <a:ext cx="4066" cy="3253"/>
            </a:xfrm>
            <a:custGeom>
              <a:avLst/>
              <a:gdLst>
                <a:gd name="T0" fmla="*/ 1 w 2"/>
                <a:gd name="T1" fmla="*/ 2 h 2"/>
                <a:gd name="T2" fmla="*/ 2 w 2"/>
                <a:gd name="T3" fmla="*/ 1 h 2"/>
                <a:gd name="T4" fmla="*/ 2 w 2"/>
                <a:gd name="T5" fmla="*/ 0 h 2"/>
                <a:gd name="T6" fmla="*/ 2 w 2"/>
                <a:gd name="T7" fmla="*/ 0 h 2"/>
                <a:gd name="T8" fmla="*/ 0 w 2"/>
                <a:gd name="T9" fmla="*/ 2 h 2"/>
                <a:gd name="T10" fmla="*/ 0 w 2"/>
                <a:gd name="T11" fmla="*/ 2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2" y="1"/>
                    <a:pt x="2" y="1"/>
                    <a:pt x="2" y="1"/>
                  </a:cubicBezTo>
                  <a:cubicBezTo>
                    <a:pt x="2" y="0"/>
                    <a:pt x="2" y="0"/>
                    <a:pt x="2" y="0"/>
                  </a:cubicBezTo>
                  <a:cubicBezTo>
                    <a:pt x="2" y="0"/>
                    <a:pt x="2" y="0"/>
                    <a:pt x="2" y="0"/>
                  </a:cubicBezTo>
                  <a:cubicBezTo>
                    <a:pt x="0" y="2"/>
                    <a:pt x="0" y="2"/>
                    <a:pt x="0" y="2"/>
                  </a:cubicBezTo>
                  <a:cubicBezTo>
                    <a:pt x="0" y="2"/>
                    <a:pt x="0" y="2"/>
                    <a:pt x="0" y="2"/>
                  </a:cubicBezTo>
                  <a:lnTo>
                    <a:pt x="1"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67" name="Freeform 1072"/>
            <p:cNvSpPr>
              <a:spLocks/>
            </p:cNvSpPr>
            <p:nvPr/>
          </p:nvSpPr>
          <p:spPr bwMode="auto">
            <a:xfrm>
              <a:off x="5306311" y="3277320"/>
              <a:ext cx="2440" cy="1627"/>
            </a:xfrm>
            <a:custGeom>
              <a:avLst/>
              <a:gdLst>
                <a:gd name="T0" fmla="*/ 3 w 3"/>
                <a:gd name="T1" fmla="*/ 0 h 2"/>
                <a:gd name="T2" fmla="*/ 0 w 3"/>
                <a:gd name="T3" fmla="*/ 0 h 2"/>
                <a:gd name="T4" fmla="*/ 0 w 3"/>
                <a:gd name="T5" fmla="*/ 0 h 2"/>
                <a:gd name="T6" fmla="*/ 0 w 3"/>
                <a:gd name="T7" fmla="*/ 2 h 2"/>
                <a:gd name="T8" fmla="*/ 3 w 3"/>
                <a:gd name="T9" fmla="*/ 2 h 2"/>
                <a:gd name="T10" fmla="*/ 3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3" y="0"/>
                  </a:moveTo>
                  <a:lnTo>
                    <a:pt x="0" y="0"/>
                  </a:lnTo>
                  <a:lnTo>
                    <a:pt x="0" y="0"/>
                  </a:lnTo>
                  <a:lnTo>
                    <a:pt x="0" y="2"/>
                  </a:lnTo>
                  <a:lnTo>
                    <a:pt x="3"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68" name="Freeform 1073"/>
            <p:cNvSpPr>
              <a:spLocks/>
            </p:cNvSpPr>
            <p:nvPr/>
          </p:nvSpPr>
          <p:spPr bwMode="auto">
            <a:xfrm>
              <a:off x="5287606" y="3278946"/>
              <a:ext cx="5693" cy="4066"/>
            </a:xfrm>
            <a:custGeom>
              <a:avLst/>
              <a:gdLst>
                <a:gd name="T0" fmla="*/ 2 w 7"/>
                <a:gd name="T1" fmla="*/ 2 h 5"/>
                <a:gd name="T2" fmla="*/ 4 w 7"/>
                <a:gd name="T3" fmla="*/ 5 h 5"/>
                <a:gd name="T4" fmla="*/ 7 w 7"/>
                <a:gd name="T5" fmla="*/ 2 h 5"/>
                <a:gd name="T6" fmla="*/ 4 w 7"/>
                <a:gd name="T7" fmla="*/ 0 h 5"/>
                <a:gd name="T8" fmla="*/ 2 w 7"/>
                <a:gd name="T9" fmla="*/ 0 h 5"/>
                <a:gd name="T10" fmla="*/ 0 w 7"/>
                <a:gd name="T11" fmla="*/ 0 h 5"/>
                <a:gd name="T12" fmla="*/ 0 w 7"/>
                <a:gd name="T13" fmla="*/ 2 h 5"/>
                <a:gd name="T14" fmla="*/ 2 w 7"/>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2" y="2"/>
                  </a:moveTo>
                  <a:lnTo>
                    <a:pt x="4" y="5"/>
                  </a:lnTo>
                  <a:lnTo>
                    <a:pt x="7" y="2"/>
                  </a:lnTo>
                  <a:lnTo>
                    <a:pt x="4" y="0"/>
                  </a:lnTo>
                  <a:lnTo>
                    <a:pt x="2" y="0"/>
                  </a:lnTo>
                  <a:lnTo>
                    <a:pt x="0" y="0"/>
                  </a:lnTo>
                  <a:lnTo>
                    <a:pt x="0" y="2"/>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69" name="Freeform 1074"/>
            <p:cNvSpPr>
              <a:spLocks/>
            </p:cNvSpPr>
            <p:nvPr/>
          </p:nvSpPr>
          <p:spPr bwMode="auto">
            <a:xfrm>
              <a:off x="5312005" y="3277320"/>
              <a:ext cx="4066" cy="1627"/>
            </a:xfrm>
            <a:custGeom>
              <a:avLst/>
              <a:gdLst>
                <a:gd name="T0" fmla="*/ 3 w 5"/>
                <a:gd name="T1" fmla="*/ 2 h 2"/>
                <a:gd name="T2" fmla="*/ 5 w 5"/>
                <a:gd name="T3" fmla="*/ 0 h 2"/>
                <a:gd name="T4" fmla="*/ 5 w 5"/>
                <a:gd name="T5" fmla="*/ 0 h 2"/>
                <a:gd name="T6" fmla="*/ 3 w 5"/>
                <a:gd name="T7" fmla="*/ 0 h 2"/>
                <a:gd name="T8" fmla="*/ 0 w 5"/>
                <a:gd name="T9" fmla="*/ 2 h 2"/>
                <a:gd name="T10" fmla="*/ 0 w 5"/>
                <a:gd name="T11" fmla="*/ 2 h 2"/>
                <a:gd name="T12" fmla="*/ 3 w 5"/>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3" y="2"/>
                  </a:moveTo>
                  <a:lnTo>
                    <a:pt x="5" y="0"/>
                  </a:lnTo>
                  <a:lnTo>
                    <a:pt x="5" y="0"/>
                  </a:lnTo>
                  <a:lnTo>
                    <a:pt x="3" y="0"/>
                  </a:lnTo>
                  <a:lnTo>
                    <a:pt x="0" y="2"/>
                  </a:lnTo>
                  <a:lnTo>
                    <a:pt x="0" y="2"/>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0" name="Freeform 1075"/>
            <p:cNvSpPr>
              <a:spLocks/>
            </p:cNvSpPr>
            <p:nvPr/>
          </p:nvSpPr>
          <p:spPr bwMode="auto">
            <a:xfrm>
              <a:off x="5248568" y="3140690"/>
              <a:ext cx="4066" cy="1627"/>
            </a:xfrm>
            <a:custGeom>
              <a:avLst/>
              <a:gdLst>
                <a:gd name="T0" fmla="*/ 3 w 5"/>
                <a:gd name="T1" fmla="*/ 0 h 2"/>
                <a:gd name="T2" fmla="*/ 0 w 5"/>
                <a:gd name="T3" fmla="*/ 2 h 2"/>
                <a:gd name="T4" fmla="*/ 3 w 5"/>
                <a:gd name="T5" fmla="*/ 2 h 2"/>
                <a:gd name="T6" fmla="*/ 5 w 5"/>
                <a:gd name="T7" fmla="*/ 2 h 2"/>
                <a:gd name="T8" fmla="*/ 5 w 5"/>
                <a:gd name="T9" fmla="*/ 0 h 2"/>
                <a:gd name="T10" fmla="*/ 5 w 5"/>
                <a:gd name="T11" fmla="*/ 0 h 2"/>
                <a:gd name="T12" fmla="*/ 3 w 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3" y="0"/>
                  </a:moveTo>
                  <a:lnTo>
                    <a:pt x="0" y="2"/>
                  </a:lnTo>
                  <a:lnTo>
                    <a:pt x="3" y="2"/>
                  </a:lnTo>
                  <a:lnTo>
                    <a:pt x="5" y="2"/>
                  </a:lnTo>
                  <a:lnTo>
                    <a:pt x="5" y="0"/>
                  </a:lnTo>
                  <a:lnTo>
                    <a:pt x="5"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1" name="Freeform 1076"/>
            <p:cNvSpPr>
              <a:spLocks/>
            </p:cNvSpPr>
            <p:nvPr/>
          </p:nvSpPr>
          <p:spPr bwMode="auto">
            <a:xfrm>
              <a:off x="5379506" y="3248042"/>
              <a:ext cx="1626" cy="0"/>
            </a:xfrm>
            <a:custGeom>
              <a:avLst/>
              <a:gdLst>
                <a:gd name="T0" fmla="*/ 0 w 2"/>
                <a:gd name="T1" fmla="*/ 0 w 2"/>
                <a:gd name="T2" fmla="*/ 2 w 2"/>
                <a:gd name="T3" fmla="*/ 0 w 2"/>
              </a:gdLst>
              <a:ahLst/>
              <a:cxnLst>
                <a:cxn ang="0">
                  <a:pos x="T0" y="0"/>
                </a:cxn>
                <a:cxn ang="0">
                  <a:pos x="T1" y="0"/>
                </a:cxn>
                <a:cxn ang="0">
                  <a:pos x="T2" y="0"/>
                </a:cxn>
                <a:cxn ang="0">
                  <a:pos x="T3" y="0"/>
                </a:cxn>
              </a:cxnLst>
              <a:rect l="0" t="0" r="r" b="b"/>
              <a:pathLst>
                <a:path w="2">
                  <a:moveTo>
                    <a:pt x="0" y="0"/>
                  </a:moveTo>
                  <a:lnTo>
                    <a:pt x="0" y="0"/>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2" name="Freeform 1077"/>
            <p:cNvSpPr>
              <a:spLocks/>
            </p:cNvSpPr>
            <p:nvPr/>
          </p:nvSpPr>
          <p:spPr bwMode="auto">
            <a:xfrm>
              <a:off x="5323390" y="3294398"/>
              <a:ext cx="4066" cy="5693"/>
            </a:xfrm>
            <a:custGeom>
              <a:avLst/>
              <a:gdLst>
                <a:gd name="T0" fmla="*/ 3 w 5"/>
                <a:gd name="T1" fmla="*/ 5 h 7"/>
                <a:gd name="T2" fmla="*/ 5 w 5"/>
                <a:gd name="T3" fmla="*/ 2 h 7"/>
                <a:gd name="T4" fmla="*/ 5 w 5"/>
                <a:gd name="T5" fmla="*/ 0 h 7"/>
                <a:gd name="T6" fmla="*/ 3 w 5"/>
                <a:gd name="T7" fmla="*/ 0 h 7"/>
                <a:gd name="T8" fmla="*/ 3 w 5"/>
                <a:gd name="T9" fmla="*/ 2 h 7"/>
                <a:gd name="T10" fmla="*/ 0 w 5"/>
                <a:gd name="T11" fmla="*/ 2 h 7"/>
                <a:gd name="T12" fmla="*/ 0 w 5"/>
                <a:gd name="T13" fmla="*/ 7 h 7"/>
                <a:gd name="T14" fmla="*/ 3 w 5"/>
                <a:gd name="T15" fmla="*/ 7 h 7"/>
                <a:gd name="T16" fmla="*/ 3 w 5"/>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3" y="5"/>
                  </a:moveTo>
                  <a:lnTo>
                    <a:pt x="5" y="2"/>
                  </a:lnTo>
                  <a:lnTo>
                    <a:pt x="5" y="0"/>
                  </a:lnTo>
                  <a:lnTo>
                    <a:pt x="3" y="0"/>
                  </a:lnTo>
                  <a:lnTo>
                    <a:pt x="3" y="2"/>
                  </a:lnTo>
                  <a:lnTo>
                    <a:pt x="0" y="2"/>
                  </a:lnTo>
                  <a:lnTo>
                    <a:pt x="0" y="7"/>
                  </a:lnTo>
                  <a:lnTo>
                    <a:pt x="3" y="7"/>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3" name="Freeform 1078"/>
            <p:cNvSpPr>
              <a:spLocks/>
            </p:cNvSpPr>
            <p:nvPr/>
          </p:nvSpPr>
          <p:spPr bwMode="auto">
            <a:xfrm>
              <a:off x="5383572" y="3238282"/>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4" name="Freeform 1079"/>
            <p:cNvSpPr>
              <a:spLocks/>
            </p:cNvSpPr>
            <p:nvPr/>
          </p:nvSpPr>
          <p:spPr bwMode="auto">
            <a:xfrm>
              <a:off x="5362426" y="3280574"/>
              <a:ext cx="4066" cy="2439"/>
            </a:xfrm>
            <a:custGeom>
              <a:avLst/>
              <a:gdLst>
                <a:gd name="T0" fmla="*/ 2 w 5"/>
                <a:gd name="T1" fmla="*/ 0 h 3"/>
                <a:gd name="T2" fmla="*/ 0 w 5"/>
                <a:gd name="T3" fmla="*/ 0 h 3"/>
                <a:gd name="T4" fmla="*/ 5 w 5"/>
                <a:gd name="T5" fmla="*/ 3 h 3"/>
                <a:gd name="T6" fmla="*/ 5 w 5"/>
                <a:gd name="T7" fmla="*/ 3 h 3"/>
                <a:gd name="T8" fmla="*/ 5 w 5"/>
                <a:gd name="T9" fmla="*/ 0 h 3"/>
                <a:gd name="T10" fmla="*/ 2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2" y="0"/>
                  </a:moveTo>
                  <a:lnTo>
                    <a:pt x="0" y="0"/>
                  </a:lnTo>
                  <a:lnTo>
                    <a:pt x="5" y="3"/>
                  </a:lnTo>
                  <a:lnTo>
                    <a:pt x="5" y="3"/>
                  </a:lnTo>
                  <a:lnTo>
                    <a:pt x="5"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5" name="Freeform 1080"/>
            <p:cNvSpPr>
              <a:spLocks/>
            </p:cNvSpPr>
            <p:nvPr/>
          </p:nvSpPr>
          <p:spPr bwMode="auto">
            <a:xfrm>
              <a:off x="5345348" y="3300091"/>
              <a:ext cx="7320" cy="4066"/>
            </a:xfrm>
            <a:custGeom>
              <a:avLst/>
              <a:gdLst>
                <a:gd name="T0" fmla="*/ 4 w 9"/>
                <a:gd name="T1" fmla="*/ 5 h 5"/>
                <a:gd name="T2" fmla="*/ 9 w 9"/>
                <a:gd name="T3" fmla="*/ 5 h 5"/>
                <a:gd name="T4" fmla="*/ 2 w 9"/>
                <a:gd name="T5" fmla="*/ 0 h 5"/>
                <a:gd name="T6" fmla="*/ 0 w 9"/>
                <a:gd name="T7" fmla="*/ 0 h 5"/>
                <a:gd name="T8" fmla="*/ 0 w 9"/>
                <a:gd name="T9" fmla="*/ 0 h 5"/>
                <a:gd name="T10" fmla="*/ 2 w 9"/>
                <a:gd name="T11" fmla="*/ 5 h 5"/>
                <a:gd name="T12" fmla="*/ 4 w 9"/>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9" h="5">
                  <a:moveTo>
                    <a:pt x="4" y="5"/>
                  </a:moveTo>
                  <a:lnTo>
                    <a:pt x="9" y="5"/>
                  </a:lnTo>
                  <a:lnTo>
                    <a:pt x="2" y="0"/>
                  </a:lnTo>
                  <a:lnTo>
                    <a:pt x="0" y="0"/>
                  </a:lnTo>
                  <a:lnTo>
                    <a:pt x="0" y="0"/>
                  </a:lnTo>
                  <a:lnTo>
                    <a:pt x="2" y="5"/>
                  </a:lnTo>
                  <a:lnTo>
                    <a:pt x="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6" name="Freeform 1081"/>
            <p:cNvSpPr>
              <a:spLocks/>
            </p:cNvSpPr>
            <p:nvPr/>
          </p:nvSpPr>
          <p:spPr bwMode="auto">
            <a:xfrm>
              <a:off x="5341282" y="3308224"/>
              <a:ext cx="5693" cy="3253"/>
            </a:xfrm>
            <a:custGeom>
              <a:avLst/>
              <a:gdLst>
                <a:gd name="T0" fmla="*/ 0 w 7"/>
                <a:gd name="T1" fmla="*/ 2 h 4"/>
                <a:gd name="T2" fmla="*/ 2 w 7"/>
                <a:gd name="T3" fmla="*/ 4 h 4"/>
                <a:gd name="T4" fmla="*/ 5 w 7"/>
                <a:gd name="T5" fmla="*/ 2 h 4"/>
                <a:gd name="T6" fmla="*/ 7 w 7"/>
                <a:gd name="T7" fmla="*/ 2 h 4"/>
                <a:gd name="T8" fmla="*/ 7 w 7"/>
                <a:gd name="T9" fmla="*/ 0 h 4"/>
                <a:gd name="T10" fmla="*/ 7 w 7"/>
                <a:gd name="T11" fmla="*/ 0 h 4"/>
                <a:gd name="T12" fmla="*/ 2 w 7"/>
                <a:gd name="T13" fmla="*/ 0 h 4"/>
                <a:gd name="T14" fmla="*/ 0 w 7"/>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0" y="2"/>
                  </a:moveTo>
                  <a:lnTo>
                    <a:pt x="2" y="4"/>
                  </a:lnTo>
                  <a:lnTo>
                    <a:pt x="5" y="2"/>
                  </a:lnTo>
                  <a:lnTo>
                    <a:pt x="7" y="2"/>
                  </a:lnTo>
                  <a:lnTo>
                    <a:pt x="7" y="0"/>
                  </a:lnTo>
                  <a:lnTo>
                    <a:pt x="7"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7" name="Freeform 1082"/>
            <p:cNvSpPr>
              <a:spLocks/>
            </p:cNvSpPr>
            <p:nvPr/>
          </p:nvSpPr>
          <p:spPr bwMode="auto">
            <a:xfrm>
              <a:off x="5264021" y="3173221"/>
              <a:ext cx="8133" cy="5693"/>
            </a:xfrm>
            <a:custGeom>
              <a:avLst/>
              <a:gdLst>
                <a:gd name="T0" fmla="*/ 3 w 10"/>
                <a:gd name="T1" fmla="*/ 7 h 7"/>
                <a:gd name="T2" fmla="*/ 5 w 10"/>
                <a:gd name="T3" fmla="*/ 5 h 7"/>
                <a:gd name="T4" fmla="*/ 10 w 10"/>
                <a:gd name="T5" fmla="*/ 0 h 7"/>
                <a:gd name="T6" fmla="*/ 7 w 10"/>
                <a:gd name="T7" fmla="*/ 0 h 7"/>
                <a:gd name="T8" fmla="*/ 5 w 10"/>
                <a:gd name="T9" fmla="*/ 2 h 7"/>
                <a:gd name="T10" fmla="*/ 0 w 10"/>
                <a:gd name="T11" fmla="*/ 7 h 7"/>
                <a:gd name="T12" fmla="*/ 3 w 10"/>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10" h="7">
                  <a:moveTo>
                    <a:pt x="3" y="7"/>
                  </a:moveTo>
                  <a:lnTo>
                    <a:pt x="5" y="5"/>
                  </a:lnTo>
                  <a:lnTo>
                    <a:pt x="10" y="0"/>
                  </a:lnTo>
                  <a:lnTo>
                    <a:pt x="7" y="0"/>
                  </a:lnTo>
                  <a:lnTo>
                    <a:pt x="5" y="2"/>
                  </a:lnTo>
                  <a:lnTo>
                    <a:pt x="0" y="7"/>
                  </a:lnTo>
                  <a:lnTo>
                    <a:pt x="3"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8" name="Freeform 1083"/>
            <p:cNvSpPr>
              <a:spLocks/>
            </p:cNvSpPr>
            <p:nvPr/>
          </p:nvSpPr>
          <p:spPr bwMode="auto">
            <a:xfrm>
              <a:off x="5456768" y="3146382"/>
              <a:ext cx="7320" cy="9760"/>
            </a:xfrm>
            <a:custGeom>
              <a:avLst/>
              <a:gdLst>
                <a:gd name="T0" fmla="*/ 7 w 9"/>
                <a:gd name="T1" fmla="*/ 2 h 12"/>
                <a:gd name="T2" fmla="*/ 4 w 9"/>
                <a:gd name="T3" fmla="*/ 0 h 12"/>
                <a:gd name="T4" fmla="*/ 2 w 9"/>
                <a:gd name="T5" fmla="*/ 0 h 12"/>
                <a:gd name="T6" fmla="*/ 0 w 9"/>
                <a:gd name="T7" fmla="*/ 2 h 12"/>
                <a:gd name="T8" fmla="*/ 0 w 9"/>
                <a:gd name="T9" fmla="*/ 4 h 12"/>
                <a:gd name="T10" fmla="*/ 0 w 9"/>
                <a:gd name="T11" fmla="*/ 7 h 12"/>
                <a:gd name="T12" fmla="*/ 2 w 9"/>
                <a:gd name="T13" fmla="*/ 9 h 12"/>
                <a:gd name="T14" fmla="*/ 2 w 9"/>
                <a:gd name="T15" fmla="*/ 9 h 12"/>
                <a:gd name="T16" fmla="*/ 4 w 9"/>
                <a:gd name="T17" fmla="*/ 12 h 12"/>
                <a:gd name="T18" fmla="*/ 7 w 9"/>
                <a:gd name="T19" fmla="*/ 9 h 12"/>
                <a:gd name="T20" fmla="*/ 9 w 9"/>
                <a:gd name="T21" fmla="*/ 9 h 12"/>
                <a:gd name="T22" fmla="*/ 9 w 9"/>
                <a:gd name="T23" fmla="*/ 7 h 12"/>
                <a:gd name="T24" fmla="*/ 7 w 9"/>
                <a:gd name="T25" fmla="*/ 2 h 12"/>
                <a:gd name="T26" fmla="*/ 7 w 9"/>
                <a:gd name="T27"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2">
                  <a:moveTo>
                    <a:pt x="7" y="2"/>
                  </a:moveTo>
                  <a:lnTo>
                    <a:pt x="4" y="0"/>
                  </a:lnTo>
                  <a:lnTo>
                    <a:pt x="2" y="0"/>
                  </a:lnTo>
                  <a:lnTo>
                    <a:pt x="0" y="2"/>
                  </a:lnTo>
                  <a:lnTo>
                    <a:pt x="0" y="4"/>
                  </a:lnTo>
                  <a:lnTo>
                    <a:pt x="0" y="7"/>
                  </a:lnTo>
                  <a:lnTo>
                    <a:pt x="2" y="9"/>
                  </a:lnTo>
                  <a:lnTo>
                    <a:pt x="2" y="9"/>
                  </a:lnTo>
                  <a:lnTo>
                    <a:pt x="4" y="12"/>
                  </a:lnTo>
                  <a:lnTo>
                    <a:pt x="7" y="9"/>
                  </a:lnTo>
                  <a:lnTo>
                    <a:pt x="9" y="9"/>
                  </a:lnTo>
                  <a:lnTo>
                    <a:pt x="9" y="7"/>
                  </a:lnTo>
                  <a:lnTo>
                    <a:pt x="7" y="2"/>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9" name="Freeform 1084"/>
            <p:cNvSpPr>
              <a:spLocks/>
            </p:cNvSpPr>
            <p:nvPr/>
          </p:nvSpPr>
          <p:spPr bwMode="auto">
            <a:xfrm>
              <a:off x="5468154" y="3149635"/>
              <a:ext cx="1626" cy="4066"/>
            </a:xfrm>
            <a:custGeom>
              <a:avLst/>
              <a:gdLst>
                <a:gd name="T0" fmla="*/ 2 w 2"/>
                <a:gd name="T1" fmla="*/ 0 h 5"/>
                <a:gd name="T2" fmla="*/ 0 w 2"/>
                <a:gd name="T3" fmla="*/ 3 h 5"/>
                <a:gd name="T4" fmla="*/ 0 w 2"/>
                <a:gd name="T5" fmla="*/ 5 h 5"/>
                <a:gd name="T6" fmla="*/ 2 w 2"/>
                <a:gd name="T7" fmla="*/ 5 h 5"/>
                <a:gd name="T8" fmla="*/ 2 w 2"/>
                <a:gd name="T9" fmla="*/ 5 h 5"/>
                <a:gd name="T10" fmla="*/ 2 w 2"/>
                <a:gd name="T11" fmla="*/ 3 h 5"/>
                <a:gd name="T12" fmla="*/ 2 w 2"/>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 h="5">
                  <a:moveTo>
                    <a:pt x="2" y="0"/>
                  </a:moveTo>
                  <a:lnTo>
                    <a:pt x="0" y="3"/>
                  </a:lnTo>
                  <a:lnTo>
                    <a:pt x="0" y="5"/>
                  </a:lnTo>
                  <a:lnTo>
                    <a:pt x="2" y="5"/>
                  </a:lnTo>
                  <a:lnTo>
                    <a:pt x="2" y="5"/>
                  </a:lnTo>
                  <a:lnTo>
                    <a:pt x="2" y="3"/>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0" name="Freeform 1085"/>
            <p:cNvSpPr>
              <a:spLocks/>
            </p:cNvSpPr>
            <p:nvPr/>
          </p:nvSpPr>
          <p:spPr bwMode="auto">
            <a:xfrm>
              <a:off x="5433181" y="3156143"/>
              <a:ext cx="2440" cy="3253"/>
            </a:xfrm>
            <a:custGeom>
              <a:avLst/>
              <a:gdLst>
                <a:gd name="T0" fmla="*/ 0 w 3"/>
                <a:gd name="T1" fmla="*/ 0 h 4"/>
                <a:gd name="T2" fmla="*/ 0 w 3"/>
                <a:gd name="T3" fmla="*/ 2 h 4"/>
                <a:gd name="T4" fmla="*/ 3 w 3"/>
                <a:gd name="T5" fmla="*/ 4 h 4"/>
                <a:gd name="T6" fmla="*/ 3 w 3"/>
                <a:gd name="T7" fmla="*/ 2 h 4"/>
                <a:gd name="T8" fmla="*/ 0 w 3"/>
                <a:gd name="T9" fmla="*/ 0 h 4"/>
              </a:gdLst>
              <a:ahLst/>
              <a:cxnLst>
                <a:cxn ang="0">
                  <a:pos x="T0" y="T1"/>
                </a:cxn>
                <a:cxn ang="0">
                  <a:pos x="T2" y="T3"/>
                </a:cxn>
                <a:cxn ang="0">
                  <a:pos x="T4" y="T5"/>
                </a:cxn>
                <a:cxn ang="0">
                  <a:pos x="T6" y="T7"/>
                </a:cxn>
                <a:cxn ang="0">
                  <a:pos x="T8" y="T9"/>
                </a:cxn>
              </a:cxnLst>
              <a:rect l="0" t="0" r="r" b="b"/>
              <a:pathLst>
                <a:path w="3" h="4">
                  <a:moveTo>
                    <a:pt x="0" y="0"/>
                  </a:moveTo>
                  <a:lnTo>
                    <a:pt x="0" y="2"/>
                  </a:lnTo>
                  <a:lnTo>
                    <a:pt x="3" y="4"/>
                  </a:lnTo>
                  <a:lnTo>
                    <a:pt x="3"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1" name="Freeform 1086"/>
            <p:cNvSpPr>
              <a:spLocks/>
            </p:cNvSpPr>
            <p:nvPr/>
          </p:nvSpPr>
          <p:spPr bwMode="auto">
            <a:xfrm>
              <a:off x="5148537" y="2673058"/>
              <a:ext cx="13826" cy="5693"/>
            </a:xfrm>
            <a:custGeom>
              <a:avLst/>
              <a:gdLst>
                <a:gd name="T0" fmla="*/ 17 w 17"/>
                <a:gd name="T1" fmla="*/ 4 h 7"/>
                <a:gd name="T2" fmla="*/ 12 w 17"/>
                <a:gd name="T3" fmla="*/ 2 h 7"/>
                <a:gd name="T4" fmla="*/ 5 w 17"/>
                <a:gd name="T5" fmla="*/ 0 h 7"/>
                <a:gd name="T6" fmla="*/ 0 w 17"/>
                <a:gd name="T7" fmla="*/ 0 h 7"/>
                <a:gd name="T8" fmla="*/ 0 w 17"/>
                <a:gd name="T9" fmla="*/ 2 h 7"/>
                <a:gd name="T10" fmla="*/ 3 w 17"/>
                <a:gd name="T11" fmla="*/ 7 h 7"/>
                <a:gd name="T12" fmla="*/ 7 w 17"/>
                <a:gd name="T13" fmla="*/ 7 h 7"/>
                <a:gd name="T14" fmla="*/ 12 w 17"/>
                <a:gd name="T15" fmla="*/ 7 h 7"/>
                <a:gd name="T16" fmla="*/ 17 w 17"/>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7">
                  <a:moveTo>
                    <a:pt x="17" y="4"/>
                  </a:moveTo>
                  <a:lnTo>
                    <a:pt x="12" y="2"/>
                  </a:lnTo>
                  <a:lnTo>
                    <a:pt x="5" y="0"/>
                  </a:lnTo>
                  <a:lnTo>
                    <a:pt x="0" y="0"/>
                  </a:lnTo>
                  <a:lnTo>
                    <a:pt x="0" y="2"/>
                  </a:lnTo>
                  <a:lnTo>
                    <a:pt x="3" y="7"/>
                  </a:lnTo>
                  <a:lnTo>
                    <a:pt x="7" y="7"/>
                  </a:lnTo>
                  <a:lnTo>
                    <a:pt x="12" y="7"/>
                  </a:lnTo>
                  <a:lnTo>
                    <a:pt x="17"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2" name="Freeform 1087"/>
            <p:cNvSpPr>
              <a:spLocks/>
            </p:cNvSpPr>
            <p:nvPr/>
          </p:nvSpPr>
          <p:spPr bwMode="auto">
            <a:xfrm>
              <a:off x="5381132" y="3242349"/>
              <a:ext cx="0" cy="4066"/>
            </a:xfrm>
            <a:custGeom>
              <a:avLst/>
              <a:gdLst>
                <a:gd name="T0" fmla="*/ 0 h 5"/>
                <a:gd name="T1" fmla="*/ 2 h 5"/>
                <a:gd name="T2" fmla="*/ 5 h 5"/>
                <a:gd name="T3" fmla="*/ 2 h 5"/>
                <a:gd name="T4" fmla="*/ 0 h 5"/>
              </a:gdLst>
              <a:ahLst/>
              <a:cxnLst>
                <a:cxn ang="0">
                  <a:pos x="0" y="T0"/>
                </a:cxn>
                <a:cxn ang="0">
                  <a:pos x="0" y="T1"/>
                </a:cxn>
                <a:cxn ang="0">
                  <a:pos x="0" y="T2"/>
                </a:cxn>
                <a:cxn ang="0">
                  <a:pos x="0" y="T3"/>
                </a:cxn>
                <a:cxn ang="0">
                  <a:pos x="0" y="T4"/>
                </a:cxn>
              </a:cxnLst>
              <a:rect l="0" t="0" r="r" b="b"/>
              <a:pathLst>
                <a:path h="5">
                  <a:moveTo>
                    <a:pt x="0" y="0"/>
                  </a:moveTo>
                  <a:lnTo>
                    <a:pt x="0" y="2"/>
                  </a:lnTo>
                  <a:lnTo>
                    <a:pt x="0" y="5"/>
                  </a:lnTo>
                  <a:lnTo>
                    <a:pt x="0"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3" name="Freeform 1088"/>
            <p:cNvSpPr>
              <a:spLocks/>
            </p:cNvSpPr>
            <p:nvPr/>
          </p:nvSpPr>
          <p:spPr bwMode="auto">
            <a:xfrm>
              <a:off x="5156669" y="2412810"/>
              <a:ext cx="690469" cy="888908"/>
            </a:xfrm>
            <a:custGeom>
              <a:avLst/>
              <a:gdLst>
                <a:gd name="T0" fmla="*/ 261 w 359"/>
                <a:gd name="T1" fmla="*/ 318 h 462"/>
                <a:gd name="T2" fmla="*/ 230 w 359"/>
                <a:gd name="T3" fmla="*/ 312 h 462"/>
                <a:gd name="T4" fmla="*/ 241 w 359"/>
                <a:gd name="T5" fmla="*/ 290 h 462"/>
                <a:gd name="T6" fmla="*/ 273 w 359"/>
                <a:gd name="T7" fmla="*/ 313 h 462"/>
                <a:gd name="T8" fmla="*/ 276 w 359"/>
                <a:gd name="T9" fmla="*/ 291 h 462"/>
                <a:gd name="T10" fmla="*/ 252 w 359"/>
                <a:gd name="T11" fmla="*/ 270 h 462"/>
                <a:gd name="T12" fmla="*/ 251 w 359"/>
                <a:gd name="T13" fmla="*/ 259 h 462"/>
                <a:gd name="T14" fmla="*/ 277 w 359"/>
                <a:gd name="T15" fmla="*/ 257 h 462"/>
                <a:gd name="T16" fmla="*/ 282 w 359"/>
                <a:gd name="T17" fmla="*/ 249 h 462"/>
                <a:gd name="T18" fmla="*/ 289 w 359"/>
                <a:gd name="T19" fmla="*/ 229 h 462"/>
                <a:gd name="T20" fmla="*/ 302 w 359"/>
                <a:gd name="T21" fmla="*/ 222 h 462"/>
                <a:gd name="T22" fmla="*/ 288 w 359"/>
                <a:gd name="T23" fmla="*/ 199 h 462"/>
                <a:gd name="T24" fmla="*/ 313 w 359"/>
                <a:gd name="T25" fmla="*/ 182 h 462"/>
                <a:gd name="T26" fmla="*/ 302 w 359"/>
                <a:gd name="T27" fmla="*/ 162 h 462"/>
                <a:gd name="T28" fmla="*/ 308 w 359"/>
                <a:gd name="T29" fmla="*/ 114 h 462"/>
                <a:gd name="T30" fmla="*/ 331 w 359"/>
                <a:gd name="T31" fmla="*/ 100 h 462"/>
                <a:gd name="T32" fmla="*/ 329 w 359"/>
                <a:gd name="T33" fmla="*/ 71 h 462"/>
                <a:gd name="T34" fmla="*/ 282 w 359"/>
                <a:gd name="T35" fmla="*/ 98 h 462"/>
                <a:gd name="T36" fmla="*/ 296 w 359"/>
                <a:gd name="T37" fmla="*/ 70 h 462"/>
                <a:gd name="T38" fmla="*/ 249 w 359"/>
                <a:gd name="T39" fmla="*/ 64 h 462"/>
                <a:gd name="T40" fmla="*/ 292 w 359"/>
                <a:gd name="T41" fmla="*/ 54 h 462"/>
                <a:gd name="T42" fmla="*/ 294 w 359"/>
                <a:gd name="T43" fmla="*/ 34 h 462"/>
                <a:gd name="T44" fmla="*/ 259 w 359"/>
                <a:gd name="T45" fmla="*/ 26 h 462"/>
                <a:gd name="T46" fmla="*/ 265 w 359"/>
                <a:gd name="T47" fmla="*/ 18 h 462"/>
                <a:gd name="T48" fmla="*/ 248 w 359"/>
                <a:gd name="T49" fmla="*/ 0 h 462"/>
                <a:gd name="T50" fmla="*/ 219 w 359"/>
                <a:gd name="T51" fmla="*/ 14 h 462"/>
                <a:gd name="T52" fmla="*/ 214 w 359"/>
                <a:gd name="T53" fmla="*/ 41 h 462"/>
                <a:gd name="T54" fmla="*/ 199 w 359"/>
                <a:gd name="T55" fmla="*/ 62 h 462"/>
                <a:gd name="T56" fmla="*/ 165 w 359"/>
                <a:gd name="T57" fmla="*/ 50 h 462"/>
                <a:gd name="T58" fmla="*/ 147 w 359"/>
                <a:gd name="T59" fmla="*/ 38 h 462"/>
                <a:gd name="T60" fmla="*/ 112 w 359"/>
                <a:gd name="T61" fmla="*/ 40 h 462"/>
                <a:gd name="T62" fmla="*/ 82 w 359"/>
                <a:gd name="T63" fmla="*/ 53 h 462"/>
                <a:gd name="T64" fmla="*/ 73 w 359"/>
                <a:gd name="T65" fmla="*/ 78 h 462"/>
                <a:gd name="T66" fmla="*/ 17 w 359"/>
                <a:gd name="T67" fmla="*/ 107 h 462"/>
                <a:gd name="T68" fmla="*/ 13 w 359"/>
                <a:gd name="T69" fmla="*/ 132 h 462"/>
                <a:gd name="T70" fmla="*/ 10 w 359"/>
                <a:gd name="T71" fmla="*/ 141 h 462"/>
                <a:gd name="T72" fmla="*/ 16 w 359"/>
                <a:gd name="T73" fmla="*/ 176 h 462"/>
                <a:gd name="T74" fmla="*/ 53 w 359"/>
                <a:gd name="T75" fmla="*/ 180 h 462"/>
                <a:gd name="T76" fmla="*/ 64 w 359"/>
                <a:gd name="T77" fmla="*/ 224 h 462"/>
                <a:gd name="T78" fmla="*/ 63 w 359"/>
                <a:gd name="T79" fmla="*/ 259 h 462"/>
                <a:gd name="T80" fmla="*/ 69 w 359"/>
                <a:gd name="T81" fmla="*/ 274 h 462"/>
                <a:gd name="T82" fmla="*/ 82 w 359"/>
                <a:gd name="T83" fmla="*/ 279 h 462"/>
                <a:gd name="T84" fmla="*/ 83 w 359"/>
                <a:gd name="T85" fmla="*/ 300 h 462"/>
                <a:gd name="T86" fmla="*/ 84 w 359"/>
                <a:gd name="T87" fmla="*/ 311 h 462"/>
                <a:gd name="T88" fmla="*/ 71 w 359"/>
                <a:gd name="T89" fmla="*/ 330 h 462"/>
                <a:gd name="T90" fmla="*/ 57 w 359"/>
                <a:gd name="T91" fmla="*/ 334 h 462"/>
                <a:gd name="T92" fmla="*/ 76 w 359"/>
                <a:gd name="T93" fmla="*/ 343 h 462"/>
                <a:gd name="T94" fmla="*/ 51 w 359"/>
                <a:gd name="T95" fmla="*/ 354 h 462"/>
                <a:gd name="T96" fmla="*/ 68 w 359"/>
                <a:gd name="T97" fmla="*/ 360 h 462"/>
                <a:gd name="T98" fmla="*/ 65 w 359"/>
                <a:gd name="T99" fmla="*/ 376 h 462"/>
                <a:gd name="T100" fmla="*/ 64 w 359"/>
                <a:gd name="T101" fmla="*/ 391 h 462"/>
                <a:gd name="T102" fmla="*/ 58 w 359"/>
                <a:gd name="T103" fmla="*/ 406 h 462"/>
                <a:gd name="T104" fmla="*/ 62 w 359"/>
                <a:gd name="T105" fmla="*/ 426 h 462"/>
                <a:gd name="T106" fmla="*/ 74 w 359"/>
                <a:gd name="T107" fmla="*/ 447 h 462"/>
                <a:gd name="T108" fmla="*/ 87 w 359"/>
                <a:gd name="T109" fmla="*/ 454 h 462"/>
                <a:gd name="T110" fmla="*/ 103 w 359"/>
                <a:gd name="T111" fmla="*/ 457 h 462"/>
                <a:gd name="T112" fmla="*/ 111 w 359"/>
                <a:gd name="T113" fmla="*/ 442 h 462"/>
                <a:gd name="T114" fmla="*/ 121 w 359"/>
                <a:gd name="T115" fmla="*/ 425 h 462"/>
                <a:gd name="T116" fmla="*/ 128 w 359"/>
                <a:gd name="T117" fmla="*/ 410 h 462"/>
                <a:gd name="T118" fmla="*/ 142 w 359"/>
                <a:gd name="T119" fmla="*/ 384 h 462"/>
                <a:gd name="T120" fmla="*/ 163 w 359"/>
                <a:gd name="T121" fmla="*/ 381 h 462"/>
                <a:gd name="T122" fmla="*/ 192 w 359"/>
                <a:gd name="T123" fmla="*/ 361 h 462"/>
                <a:gd name="T124" fmla="*/ 216 w 359"/>
                <a:gd name="T125" fmla="*/ 347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9" h="462">
                  <a:moveTo>
                    <a:pt x="249" y="335"/>
                  </a:moveTo>
                  <a:cubicBezTo>
                    <a:pt x="250" y="336"/>
                    <a:pt x="250" y="336"/>
                    <a:pt x="250" y="336"/>
                  </a:cubicBezTo>
                  <a:cubicBezTo>
                    <a:pt x="251" y="337"/>
                    <a:pt x="251" y="337"/>
                    <a:pt x="251" y="337"/>
                  </a:cubicBezTo>
                  <a:cubicBezTo>
                    <a:pt x="251" y="337"/>
                    <a:pt x="251" y="337"/>
                    <a:pt x="251" y="337"/>
                  </a:cubicBezTo>
                  <a:cubicBezTo>
                    <a:pt x="253" y="336"/>
                    <a:pt x="253" y="336"/>
                    <a:pt x="253" y="336"/>
                  </a:cubicBezTo>
                  <a:cubicBezTo>
                    <a:pt x="253" y="335"/>
                    <a:pt x="253" y="335"/>
                    <a:pt x="253" y="335"/>
                  </a:cubicBezTo>
                  <a:cubicBezTo>
                    <a:pt x="252" y="334"/>
                    <a:pt x="252" y="334"/>
                    <a:pt x="252" y="334"/>
                  </a:cubicBezTo>
                  <a:cubicBezTo>
                    <a:pt x="253" y="334"/>
                    <a:pt x="253" y="334"/>
                    <a:pt x="253" y="334"/>
                  </a:cubicBezTo>
                  <a:cubicBezTo>
                    <a:pt x="254" y="333"/>
                    <a:pt x="254" y="333"/>
                    <a:pt x="254" y="333"/>
                  </a:cubicBezTo>
                  <a:cubicBezTo>
                    <a:pt x="254" y="334"/>
                    <a:pt x="254" y="334"/>
                    <a:pt x="254" y="334"/>
                  </a:cubicBezTo>
                  <a:cubicBezTo>
                    <a:pt x="255" y="335"/>
                    <a:pt x="255" y="335"/>
                    <a:pt x="255" y="335"/>
                  </a:cubicBezTo>
                  <a:cubicBezTo>
                    <a:pt x="256" y="333"/>
                    <a:pt x="256" y="333"/>
                    <a:pt x="256" y="333"/>
                  </a:cubicBezTo>
                  <a:cubicBezTo>
                    <a:pt x="255" y="332"/>
                    <a:pt x="255" y="332"/>
                    <a:pt x="255" y="332"/>
                  </a:cubicBezTo>
                  <a:cubicBezTo>
                    <a:pt x="255" y="331"/>
                    <a:pt x="255" y="331"/>
                    <a:pt x="255" y="331"/>
                  </a:cubicBezTo>
                  <a:cubicBezTo>
                    <a:pt x="256" y="331"/>
                    <a:pt x="256" y="331"/>
                    <a:pt x="256" y="331"/>
                  </a:cubicBezTo>
                  <a:cubicBezTo>
                    <a:pt x="256" y="331"/>
                    <a:pt x="256" y="331"/>
                    <a:pt x="256" y="331"/>
                  </a:cubicBezTo>
                  <a:cubicBezTo>
                    <a:pt x="257" y="332"/>
                    <a:pt x="257" y="332"/>
                    <a:pt x="257" y="332"/>
                  </a:cubicBezTo>
                  <a:cubicBezTo>
                    <a:pt x="258" y="331"/>
                    <a:pt x="258" y="331"/>
                    <a:pt x="258" y="331"/>
                  </a:cubicBezTo>
                  <a:cubicBezTo>
                    <a:pt x="259" y="331"/>
                    <a:pt x="259" y="331"/>
                    <a:pt x="259" y="331"/>
                  </a:cubicBezTo>
                  <a:cubicBezTo>
                    <a:pt x="260" y="331"/>
                    <a:pt x="260" y="331"/>
                    <a:pt x="260" y="331"/>
                  </a:cubicBezTo>
                  <a:cubicBezTo>
                    <a:pt x="260" y="330"/>
                    <a:pt x="260" y="330"/>
                    <a:pt x="260" y="330"/>
                  </a:cubicBezTo>
                  <a:cubicBezTo>
                    <a:pt x="260" y="329"/>
                    <a:pt x="260" y="329"/>
                    <a:pt x="260" y="329"/>
                  </a:cubicBezTo>
                  <a:cubicBezTo>
                    <a:pt x="260" y="328"/>
                    <a:pt x="260" y="328"/>
                    <a:pt x="260" y="328"/>
                  </a:cubicBezTo>
                  <a:cubicBezTo>
                    <a:pt x="261" y="329"/>
                    <a:pt x="261" y="329"/>
                    <a:pt x="261" y="329"/>
                  </a:cubicBezTo>
                  <a:cubicBezTo>
                    <a:pt x="261" y="330"/>
                    <a:pt x="261" y="330"/>
                    <a:pt x="261" y="330"/>
                  </a:cubicBezTo>
                  <a:cubicBezTo>
                    <a:pt x="262" y="329"/>
                    <a:pt x="262" y="329"/>
                    <a:pt x="262" y="329"/>
                  </a:cubicBezTo>
                  <a:cubicBezTo>
                    <a:pt x="263" y="329"/>
                    <a:pt x="263" y="329"/>
                    <a:pt x="263" y="329"/>
                  </a:cubicBezTo>
                  <a:cubicBezTo>
                    <a:pt x="263" y="328"/>
                    <a:pt x="263" y="328"/>
                    <a:pt x="263" y="328"/>
                  </a:cubicBezTo>
                  <a:cubicBezTo>
                    <a:pt x="263" y="327"/>
                    <a:pt x="263" y="327"/>
                    <a:pt x="263" y="327"/>
                  </a:cubicBezTo>
                  <a:cubicBezTo>
                    <a:pt x="263" y="326"/>
                    <a:pt x="263" y="326"/>
                    <a:pt x="263" y="326"/>
                  </a:cubicBezTo>
                  <a:cubicBezTo>
                    <a:pt x="263" y="326"/>
                    <a:pt x="263" y="326"/>
                    <a:pt x="263" y="326"/>
                  </a:cubicBezTo>
                  <a:cubicBezTo>
                    <a:pt x="264" y="326"/>
                    <a:pt x="264" y="326"/>
                    <a:pt x="264" y="326"/>
                  </a:cubicBezTo>
                  <a:cubicBezTo>
                    <a:pt x="265" y="326"/>
                    <a:pt x="265" y="326"/>
                    <a:pt x="265" y="326"/>
                  </a:cubicBezTo>
                  <a:cubicBezTo>
                    <a:pt x="265" y="326"/>
                    <a:pt x="265" y="326"/>
                    <a:pt x="265" y="326"/>
                  </a:cubicBezTo>
                  <a:cubicBezTo>
                    <a:pt x="266" y="325"/>
                    <a:pt x="266" y="325"/>
                    <a:pt x="266" y="325"/>
                  </a:cubicBezTo>
                  <a:cubicBezTo>
                    <a:pt x="267" y="325"/>
                    <a:pt x="267" y="325"/>
                    <a:pt x="267" y="325"/>
                  </a:cubicBezTo>
                  <a:cubicBezTo>
                    <a:pt x="267" y="326"/>
                    <a:pt x="267" y="326"/>
                    <a:pt x="267" y="326"/>
                  </a:cubicBezTo>
                  <a:cubicBezTo>
                    <a:pt x="268" y="326"/>
                    <a:pt x="268" y="326"/>
                    <a:pt x="268" y="326"/>
                  </a:cubicBezTo>
                  <a:cubicBezTo>
                    <a:pt x="269" y="326"/>
                    <a:pt x="269" y="326"/>
                    <a:pt x="269" y="326"/>
                  </a:cubicBezTo>
                  <a:cubicBezTo>
                    <a:pt x="268" y="325"/>
                    <a:pt x="268" y="325"/>
                    <a:pt x="268" y="325"/>
                  </a:cubicBezTo>
                  <a:cubicBezTo>
                    <a:pt x="268" y="324"/>
                    <a:pt x="268" y="324"/>
                    <a:pt x="268" y="324"/>
                  </a:cubicBezTo>
                  <a:cubicBezTo>
                    <a:pt x="268" y="323"/>
                    <a:pt x="268" y="323"/>
                    <a:pt x="268" y="323"/>
                  </a:cubicBezTo>
                  <a:cubicBezTo>
                    <a:pt x="269" y="322"/>
                    <a:pt x="269" y="322"/>
                    <a:pt x="269" y="322"/>
                  </a:cubicBezTo>
                  <a:cubicBezTo>
                    <a:pt x="270" y="323"/>
                    <a:pt x="270" y="323"/>
                    <a:pt x="270" y="323"/>
                  </a:cubicBezTo>
                  <a:cubicBezTo>
                    <a:pt x="271" y="322"/>
                    <a:pt x="271" y="322"/>
                    <a:pt x="271" y="322"/>
                  </a:cubicBezTo>
                  <a:cubicBezTo>
                    <a:pt x="273" y="321"/>
                    <a:pt x="273" y="321"/>
                    <a:pt x="273" y="321"/>
                  </a:cubicBezTo>
                  <a:cubicBezTo>
                    <a:pt x="274" y="320"/>
                    <a:pt x="274" y="320"/>
                    <a:pt x="274" y="320"/>
                  </a:cubicBezTo>
                  <a:cubicBezTo>
                    <a:pt x="274" y="319"/>
                    <a:pt x="274" y="319"/>
                    <a:pt x="274" y="319"/>
                  </a:cubicBezTo>
                  <a:cubicBezTo>
                    <a:pt x="272" y="320"/>
                    <a:pt x="272" y="320"/>
                    <a:pt x="272" y="320"/>
                  </a:cubicBezTo>
                  <a:cubicBezTo>
                    <a:pt x="270" y="320"/>
                    <a:pt x="270" y="320"/>
                    <a:pt x="270" y="320"/>
                  </a:cubicBezTo>
                  <a:cubicBezTo>
                    <a:pt x="269" y="320"/>
                    <a:pt x="269" y="320"/>
                    <a:pt x="269" y="320"/>
                  </a:cubicBezTo>
                  <a:cubicBezTo>
                    <a:pt x="267" y="320"/>
                    <a:pt x="267" y="320"/>
                    <a:pt x="267" y="320"/>
                  </a:cubicBezTo>
                  <a:cubicBezTo>
                    <a:pt x="266" y="320"/>
                    <a:pt x="266" y="320"/>
                    <a:pt x="266" y="320"/>
                  </a:cubicBezTo>
                  <a:cubicBezTo>
                    <a:pt x="263" y="319"/>
                    <a:pt x="263" y="319"/>
                    <a:pt x="263" y="319"/>
                  </a:cubicBezTo>
                  <a:cubicBezTo>
                    <a:pt x="261" y="318"/>
                    <a:pt x="261" y="318"/>
                    <a:pt x="261" y="318"/>
                  </a:cubicBezTo>
                  <a:cubicBezTo>
                    <a:pt x="259" y="318"/>
                    <a:pt x="259" y="318"/>
                    <a:pt x="259" y="318"/>
                  </a:cubicBezTo>
                  <a:cubicBezTo>
                    <a:pt x="257" y="316"/>
                    <a:pt x="257" y="316"/>
                    <a:pt x="257" y="316"/>
                  </a:cubicBezTo>
                  <a:cubicBezTo>
                    <a:pt x="256" y="315"/>
                    <a:pt x="256" y="315"/>
                    <a:pt x="256" y="315"/>
                  </a:cubicBezTo>
                  <a:cubicBezTo>
                    <a:pt x="256" y="315"/>
                    <a:pt x="256" y="315"/>
                    <a:pt x="256" y="315"/>
                  </a:cubicBezTo>
                  <a:cubicBezTo>
                    <a:pt x="255" y="316"/>
                    <a:pt x="255" y="316"/>
                    <a:pt x="255" y="316"/>
                  </a:cubicBezTo>
                  <a:cubicBezTo>
                    <a:pt x="254" y="316"/>
                    <a:pt x="254" y="316"/>
                    <a:pt x="254" y="316"/>
                  </a:cubicBezTo>
                  <a:cubicBezTo>
                    <a:pt x="254" y="315"/>
                    <a:pt x="254" y="315"/>
                    <a:pt x="254" y="315"/>
                  </a:cubicBezTo>
                  <a:cubicBezTo>
                    <a:pt x="254" y="315"/>
                    <a:pt x="254" y="315"/>
                    <a:pt x="254" y="315"/>
                  </a:cubicBezTo>
                  <a:cubicBezTo>
                    <a:pt x="253" y="315"/>
                    <a:pt x="253" y="315"/>
                    <a:pt x="253" y="315"/>
                  </a:cubicBezTo>
                  <a:cubicBezTo>
                    <a:pt x="251" y="317"/>
                    <a:pt x="251" y="317"/>
                    <a:pt x="251" y="317"/>
                  </a:cubicBezTo>
                  <a:cubicBezTo>
                    <a:pt x="250" y="318"/>
                    <a:pt x="250" y="318"/>
                    <a:pt x="250" y="318"/>
                  </a:cubicBezTo>
                  <a:cubicBezTo>
                    <a:pt x="248" y="318"/>
                    <a:pt x="248" y="318"/>
                    <a:pt x="248" y="318"/>
                  </a:cubicBezTo>
                  <a:cubicBezTo>
                    <a:pt x="247" y="318"/>
                    <a:pt x="247" y="318"/>
                    <a:pt x="247" y="318"/>
                  </a:cubicBezTo>
                  <a:cubicBezTo>
                    <a:pt x="246" y="318"/>
                    <a:pt x="246" y="318"/>
                    <a:pt x="246" y="318"/>
                  </a:cubicBezTo>
                  <a:cubicBezTo>
                    <a:pt x="245" y="317"/>
                    <a:pt x="245" y="317"/>
                    <a:pt x="245" y="317"/>
                  </a:cubicBezTo>
                  <a:cubicBezTo>
                    <a:pt x="245" y="317"/>
                    <a:pt x="244" y="318"/>
                    <a:pt x="244" y="318"/>
                  </a:cubicBezTo>
                  <a:cubicBezTo>
                    <a:pt x="244" y="318"/>
                    <a:pt x="243" y="318"/>
                    <a:pt x="243" y="318"/>
                  </a:cubicBezTo>
                  <a:cubicBezTo>
                    <a:pt x="241" y="320"/>
                    <a:pt x="241" y="320"/>
                    <a:pt x="241" y="320"/>
                  </a:cubicBezTo>
                  <a:cubicBezTo>
                    <a:pt x="240" y="321"/>
                    <a:pt x="240" y="321"/>
                    <a:pt x="240" y="321"/>
                  </a:cubicBezTo>
                  <a:cubicBezTo>
                    <a:pt x="239" y="320"/>
                    <a:pt x="239" y="320"/>
                    <a:pt x="239" y="320"/>
                  </a:cubicBezTo>
                  <a:cubicBezTo>
                    <a:pt x="239" y="319"/>
                    <a:pt x="239" y="319"/>
                    <a:pt x="239" y="319"/>
                  </a:cubicBezTo>
                  <a:cubicBezTo>
                    <a:pt x="236" y="319"/>
                    <a:pt x="236" y="319"/>
                    <a:pt x="236" y="319"/>
                  </a:cubicBezTo>
                  <a:cubicBezTo>
                    <a:pt x="235" y="319"/>
                    <a:pt x="235" y="319"/>
                    <a:pt x="235" y="319"/>
                  </a:cubicBezTo>
                  <a:cubicBezTo>
                    <a:pt x="234" y="319"/>
                    <a:pt x="234" y="319"/>
                    <a:pt x="234" y="319"/>
                  </a:cubicBezTo>
                  <a:cubicBezTo>
                    <a:pt x="233" y="318"/>
                    <a:pt x="233" y="318"/>
                    <a:pt x="233" y="318"/>
                  </a:cubicBezTo>
                  <a:cubicBezTo>
                    <a:pt x="234" y="317"/>
                    <a:pt x="234" y="317"/>
                    <a:pt x="234" y="317"/>
                  </a:cubicBezTo>
                  <a:cubicBezTo>
                    <a:pt x="236" y="317"/>
                    <a:pt x="236" y="317"/>
                    <a:pt x="236" y="317"/>
                  </a:cubicBezTo>
                  <a:cubicBezTo>
                    <a:pt x="236" y="318"/>
                    <a:pt x="236" y="318"/>
                    <a:pt x="236" y="318"/>
                  </a:cubicBezTo>
                  <a:cubicBezTo>
                    <a:pt x="238" y="318"/>
                    <a:pt x="238" y="318"/>
                    <a:pt x="238" y="318"/>
                  </a:cubicBezTo>
                  <a:cubicBezTo>
                    <a:pt x="239" y="318"/>
                    <a:pt x="239" y="318"/>
                    <a:pt x="239" y="318"/>
                  </a:cubicBezTo>
                  <a:cubicBezTo>
                    <a:pt x="241" y="317"/>
                    <a:pt x="241" y="317"/>
                    <a:pt x="241" y="317"/>
                  </a:cubicBezTo>
                  <a:cubicBezTo>
                    <a:pt x="242" y="316"/>
                    <a:pt x="242" y="316"/>
                    <a:pt x="242" y="316"/>
                  </a:cubicBezTo>
                  <a:cubicBezTo>
                    <a:pt x="244" y="316"/>
                    <a:pt x="244" y="316"/>
                    <a:pt x="244" y="316"/>
                  </a:cubicBezTo>
                  <a:cubicBezTo>
                    <a:pt x="245" y="317"/>
                    <a:pt x="245" y="317"/>
                    <a:pt x="245" y="317"/>
                  </a:cubicBezTo>
                  <a:cubicBezTo>
                    <a:pt x="247" y="316"/>
                    <a:pt x="247" y="316"/>
                    <a:pt x="247" y="316"/>
                  </a:cubicBezTo>
                  <a:cubicBezTo>
                    <a:pt x="247" y="315"/>
                    <a:pt x="247" y="315"/>
                    <a:pt x="247" y="315"/>
                  </a:cubicBezTo>
                  <a:cubicBezTo>
                    <a:pt x="247" y="315"/>
                    <a:pt x="247" y="315"/>
                    <a:pt x="247" y="315"/>
                  </a:cubicBezTo>
                  <a:cubicBezTo>
                    <a:pt x="246" y="315"/>
                    <a:pt x="246" y="315"/>
                    <a:pt x="246" y="315"/>
                  </a:cubicBezTo>
                  <a:cubicBezTo>
                    <a:pt x="245" y="314"/>
                    <a:pt x="245" y="314"/>
                    <a:pt x="245" y="314"/>
                  </a:cubicBezTo>
                  <a:cubicBezTo>
                    <a:pt x="245" y="314"/>
                    <a:pt x="245" y="314"/>
                    <a:pt x="245" y="314"/>
                  </a:cubicBezTo>
                  <a:cubicBezTo>
                    <a:pt x="243" y="314"/>
                    <a:pt x="243" y="314"/>
                    <a:pt x="243" y="314"/>
                  </a:cubicBezTo>
                  <a:cubicBezTo>
                    <a:pt x="242" y="314"/>
                    <a:pt x="242" y="314"/>
                    <a:pt x="242" y="314"/>
                  </a:cubicBezTo>
                  <a:cubicBezTo>
                    <a:pt x="240" y="314"/>
                    <a:pt x="240" y="314"/>
                    <a:pt x="240" y="314"/>
                  </a:cubicBezTo>
                  <a:cubicBezTo>
                    <a:pt x="238" y="314"/>
                    <a:pt x="238" y="314"/>
                    <a:pt x="238" y="314"/>
                  </a:cubicBezTo>
                  <a:cubicBezTo>
                    <a:pt x="236" y="314"/>
                    <a:pt x="236" y="314"/>
                    <a:pt x="236" y="314"/>
                  </a:cubicBezTo>
                  <a:cubicBezTo>
                    <a:pt x="235" y="314"/>
                    <a:pt x="235" y="314"/>
                    <a:pt x="235" y="314"/>
                  </a:cubicBezTo>
                  <a:cubicBezTo>
                    <a:pt x="234" y="313"/>
                    <a:pt x="234" y="313"/>
                    <a:pt x="234" y="313"/>
                  </a:cubicBezTo>
                  <a:cubicBezTo>
                    <a:pt x="233" y="313"/>
                    <a:pt x="233" y="313"/>
                    <a:pt x="233" y="313"/>
                  </a:cubicBezTo>
                  <a:cubicBezTo>
                    <a:pt x="232" y="313"/>
                    <a:pt x="232" y="313"/>
                    <a:pt x="232" y="313"/>
                  </a:cubicBezTo>
                  <a:cubicBezTo>
                    <a:pt x="230" y="313"/>
                    <a:pt x="230" y="313"/>
                    <a:pt x="230" y="313"/>
                  </a:cubicBezTo>
                  <a:cubicBezTo>
                    <a:pt x="227" y="314"/>
                    <a:pt x="227" y="314"/>
                    <a:pt x="227" y="314"/>
                  </a:cubicBezTo>
                  <a:cubicBezTo>
                    <a:pt x="227" y="314"/>
                    <a:pt x="227" y="314"/>
                    <a:pt x="227" y="314"/>
                  </a:cubicBezTo>
                  <a:cubicBezTo>
                    <a:pt x="227" y="313"/>
                    <a:pt x="227" y="313"/>
                    <a:pt x="227" y="313"/>
                  </a:cubicBezTo>
                  <a:cubicBezTo>
                    <a:pt x="229" y="312"/>
                    <a:pt x="229" y="312"/>
                    <a:pt x="229" y="312"/>
                  </a:cubicBezTo>
                  <a:cubicBezTo>
                    <a:pt x="230" y="312"/>
                    <a:pt x="230" y="312"/>
                    <a:pt x="230" y="312"/>
                  </a:cubicBezTo>
                  <a:cubicBezTo>
                    <a:pt x="231" y="312"/>
                    <a:pt x="231" y="312"/>
                    <a:pt x="231" y="312"/>
                  </a:cubicBezTo>
                  <a:cubicBezTo>
                    <a:pt x="234" y="311"/>
                    <a:pt x="234" y="311"/>
                    <a:pt x="234" y="311"/>
                  </a:cubicBezTo>
                  <a:cubicBezTo>
                    <a:pt x="235" y="310"/>
                    <a:pt x="235" y="310"/>
                    <a:pt x="235" y="310"/>
                  </a:cubicBezTo>
                  <a:cubicBezTo>
                    <a:pt x="235" y="309"/>
                    <a:pt x="235" y="309"/>
                    <a:pt x="235" y="309"/>
                  </a:cubicBezTo>
                  <a:cubicBezTo>
                    <a:pt x="236" y="308"/>
                    <a:pt x="236" y="308"/>
                    <a:pt x="236" y="308"/>
                  </a:cubicBezTo>
                  <a:cubicBezTo>
                    <a:pt x="237" y="308"/>
                    <a:pt x="237" y="308"/>
                    <a:pt x="237" y="308"/>
                  </a:cubicBezTo>
                  <a:cubicBezTo>
                    <a:pt x="237" y="308"/>
                    <a:pt x="237" y="308"/>
                    <a:pt x="237" y="308"/>
                  </a:cubicBezTo>
                  <a:cubicBezTo>
                    <a:pt x="238" y="307"/>
                    <a:pt x="238" y="307"/>
                    <a:pt x="238" y="307"/>
                  </a:cubicBezTo>
                  <a:cubicBezTo>
                    <a:pt x="238" y="306"/>
                    <a:pt x="238" y="306"/>
                    <a:pt x="238" y="306"/>
                  </a:cubicBezTo>
                  <a:cubicBezTo>
                    <a:pt x="237" y="305"/>
                    <a:pt x="237" y="305"/>
                    <a:pt x="237" y="305"/>
                  </a:cubicBezTo>
                  <a:cubicBezTo>
                    <a:pt x="236" y="305"/>
                    <a:pt x="236" y="305"/>
                    <a:pt x="236" y="305"/>
                  </a:cubicBezTo>
                  <a:cubicBezTo>
                    <a:pt x="235" y="304"/>
                    <a:pt x="235" y="304"/>
                    <a:pt x="235" y="304"/>
                  </a:cubicBezTo>
                  <a:cubicBezTo>
                    <a:pt x="237" y="303"/>
                    <a:pt x="237" y="303"/>
                    <a:pt x="237" y="303"/>
                  </a:cubicBezTo>
                  <a:cubicBezTo>
                    <a:pt x="237" y="303"/>
                    <a:pt x="237" y="303"/>
                    <a:pt x="237" y="303"/>
                  </a:cubicBezTo>
                  <a:cubicBezTo>
                    <a:pt x="237" y="304"/>
                    <a:pt x="237" y="304"/>
                    <a:pt x="237" y="304"/>
                  </a:cubicBezTo>
                  <a:cubicBezTo>
                    <a:pt x="239" y="304"/>
                    <a:pt x="239" y="304"/>
                    <a:pt x="239" y="304"/>
                  </a:cubicBezTo>
                  <a:cubicBezTo>
                    <a:pt x="239" y="304"/>
                    <a:pt x="239" y="304"/>
                    <a:pt x="239" y="304"/>
                  </a:cubicBezTo>
                  <a:cubicBezTo>
                    <a:pt x="239" y="303"/>
                    <a:pt x="239" y="303"/>
                    <a:pt x="239" y="303"/>
                  </a:cubicBezTo>
                  <a:cubicBezTo>
                    <a:pt x="238" y="302"/>
                    <a:pt x="238" y="302"/>
                    <a:pt x="238" y="302"/>
                  </a:cubicBezTo>
                  <a:cubicBezTo>
                    <a:pt x="238" y="301"/>
                    <a:pt x="238" y="301"/>
                    <a:pt x="238" y="301"/>
                  </a:cubicBezTo>
                  <a:cubicBezTo>
                    <a:pt x="239" y="301"/>
                    <a:pt x="239" y="301"/>
                    <a:pt x="239" y="301"/>
                  </a:cubicBezTo>
                  <a:cubicBezTo>
                    <a:pt x="240" y="302"/>
                    <a:pt x="240" y="302"/>
                    <a:pt x="240" y="302"/>
                  </a:cubicBezTo>
                  <a:cubicBezTo>
                    <a:pt x="240" y="303"/>
                    <a:pt x="240" y="303"/>
                    <a:pt x="240" y="303"/>
                  </a:cubicBezTo>
                  <a:cubicBezTo>
                    <a:pt x="241" y="304"/>
                    <a:pt x="241" y="304"/>
                    <a:pt x="241" y="304"/>
                  </a:cubicBezTo>
                  <a:cubicBezTo>
                    <a:pt x="242" y="305"/>
                    <a:pt x="242" y="305"/>
                    <a:pt x="242" y="305"/>
                  </a:cubicBezTo>
                  <a:cubicBezTo>
                    <a:pt x="243" y="304"/>
                    <a:pt x="243" y="304"/>
                    <a:pt x="243" y="304"/>
                  </a:cubicBezTo>
                  <a:cubicBezTo>
                    <a:pt x="245" y="304"/>
                    <a:pt x="245" y="304"/>
                    <a:pt x="245" y="304"/>
                  </a:cubicBezTo>
                  <a:cubicBezTo>
                    <a:pt x="250" y="302"/>
                    <a:pt x="250" y="302"/>
                    <a:pt x="250" y="302"/>
                  </a:cubicBezTo>
                  <a:cubicBezTo>
                    <a:pt x="251" y="302"/>
                    <a:pt x="251" y="302"/>
                    <a:pt x="251" y="302"/>
                  </a:cubicBezTo>
                  <a:cubicBezTo>
                    <a:pt x="252" y="302"/>
                    <a:pt x="252" y="302"/>
                    <a:pt x="252" y="302"/>
                  </a:cubicBezTo>
                  <a:cubicBezTo>
                    <a:pt x="253" y="301"/>
                    <a:pt x="253" y="301"/>
                    <a:pt x="253" y="301"/>
                  </a:cubicBezTo>
                  <a:cubicBezTo>
                    <a:pt x="254" y="300"/>
                    <a:pt x="254" y="300"/>
                    <a:pt x="254" y="300"/>
                  </a:cubicBezTo>
                  <a:cubicBezTo>
                    <a:pt x="254" y="299"/>
                    <a:pt x="254" y="299"/>
                    <a:pt x="254" y="299"/>
                  </a:cubicBezTo>
                  <a:cubicBezTo>
                    <a:pt x="254" y="297"/>
                    <a:pt x="254" y="297"/>
                    <a:pt x="254" y="297"/>
                  </a:cubicBezTo>
                  <a:cubicBezTo>
                    <a:pt x="253" y="296"/>
                    <a:pt x="253" y="296"/>
                    <a:pt x="253" y="296"/>
                  </a:cubicBezTo>
                  <a:cubicBezTo>
                    <a:pt x="252" y="296"/>
                    <a:pt x="252" y="296"/>
                    <a:pt x="252" y="296"/>
                  </a:cubicBezTo>
                  <a:cubicBezTo>
                    <a:pt x="251" y="295"/>
                    <a:pt x="251" y="295"/>
                    <a:pt x="251" y="295"/>
                  </a:cubicBezTo>
                  <a:cubicBezTo>
                    <a:pt x="247" y="294"/>
                    <a:pt x="247" y="294"/>
                    <a:pt x="247" y="294"/>
                  </a:cubicBezTo>
                  <a:cubicBezTo>
                    <a:pt x="247" y="294"/>
                    <a:pt x="247" y="294"/>
                    <a:pt x="247" y="294"/>
                  </a:cubicBezTo>
                  <a:cubicBezTo>
                    <a:pt x="245" y="295"/>
                    <a:pt x="245" y="295"/>
                    <a:pt x="245" y="295"/>
                  </a:cubicBezTo>
                  <a:cubicBezTo>
                    <a:pt x="244" y="294"/>
                    <a:pt x="244" y="294"/>
                    <a:pt x="244" y="294"/>
                  </a:cubicBezTo>
                  <a:cubicBezTo>
                    <a:pt x="244" y="293"/>
                    <a:pt x="244" y="293"/>
                    <a:pt x="244" y="293"/>
                  </a:cubicBezTo>
                  <a:cubicBezTo>
                    <a:pt x="244" y="292"/>
                    <a:pt x="244" y="292"/>
                    <a:pt x="244" y="292"/>
                  </a:cubicBezTo>
                  <a:cubicBezTo>
                    <a:pt x="242" y="293"/>
                    <a:pt x="242" y="293"/>
                    <a:pt x="242" y="293"/>
                  </a:cubicBezTo>
                  <a:cubicBezTo>
                    <a:pt x="241" y="293"/>
                    <a:pt x="241" y="293"/>
                    <a:pt x="241" y="293"/>
                  </a:cubicBezTo>
                  <a:cubicBezTo>
                    <a:pt x="239" y="294"/>
                    <a:pt x="239" y="294"/>
                    <a:pt x="239" y="294"/>
                  </a:cubicBezTo>
                  <a:cubicBezTo>
                    <a:pt x="238" y="295"/>
                    <a:pt x="238" y="295"/>
                    <a:pt x="238" y="295"/>
                  </a:cubicBezTo>
                  <a:cubicBezTo>
                    <a:pt x="237" y="294"/>
                    <a:pt x="237" y="294"/>
                    <a:pt x="237" y="294"/>
                  </a:cubicBezTo>
                  <a:cubicBezTo>
                    <a:pt x="237" y="293"/>
                    <a:pt x="237" y="293"/>
                    <a:pt x="237" y="293"/>
                  </a:cubicBezTo>
                  <a:cubicBezTo>
                    <a:pt x="238" y="294"/>
                    <a:pt x="238" y="294"/>
                    <a:pt x="238" y="294"/>
                  </a:cubicBezTo>
                  <a:cubicBezTo>
                    <a:pt x="239" y="293"/>
                    <a:pt x="239" y="293"/>
                    <a:pt x="239" y="293"/>
                  </a:cubicBezTo>
                  <a:cubicBezTo>
                    <a:pt x="240" y="292"/>
                    <a:pt x="240" y="292"/>
                    <a:pt x="240" y="292"/>
                  </a:cubicBezTo>
                  <a:cubicBezTo>
                    <a:pt x="242" y="292"/>
                    <a:pt x="242" y="292"/>
                    <a:pt x="242" y="292"/>
                  </a:cubicBezTo>
                  <a:cubicBezTo>
                    <a:pt x="242" y="292"/>
                    <a:pt x="242" y="292"/>
                    <a:pt x="242" y="292"/>
                  </a:cubicBezTo>
                  <a:cubicBezTo>
                    <a:pt x="241" y="290"/>
                    <a:pt x="241" y="290"/>
                    <a:pt x="241" y="290"/>
                  </a:cubicBezTo>
                  <a:cubicBezTo>
                    <a:pt x="240" y="289"/>
                    <a:pt x="240" y="289"/>
                    <a:pt x="240" y="289"/>
                  </a:cubicBezTo>
                  <a:cubicBezTo>
                    <a:pt x="239" y="288"/>
                    <a:pt x="239" y="288"/>
                    <a:pt x="239" y="288"/>
                  </a:cubicBezTo>
                  <a:cubicBezTo>
                    <a:pt x="238" y="288"/>
                    <a:pt x="238" y="288"/>
                    <a:pt x="238" y="288"/>
                  </a:cubicBezTo>
                  <a:cubicBezTo>
                    <a:pt x="239" y="288"/>
                    <a:pt x="239" y="288"/>
                    <a:pt x="239" y="288"/>
                  </a:cubicBezTo>
                  <a:cubicBezTo>
                    <a:pt x="240" y="287"/>
                    <a:pt x="240" y="287"/>
                    <a:pt x="240" y="287"/>
                  </a:cubicBezTo>
                  <a:cubicBezTo>
                    <a:pt x="240" y="286"/>
                    <a:pt x="240" y="286"/>
                    <a:pt x="240" y="286"/>
                  </a:cubicBezTo>
                  <a:cubicBezTo>
                    <a:pt x="240" y="285"/>
                    <a:pt x="240" y="285"/>
                    <a:pt x="240" y="285"/>
                  </a:cubicBezTo>
                  <a:cubicBezTo>
                    <a:pt x="241" y="284"/>
                    <a:pt x="241" y="284"/>
                    <a:pt x="241" y="284"/>
                  </a:cubicBezTo>
                  <a:cubicBezTo>
                    <a:pt x="241" y="285"/>
                    <a:pt x="241" y="285"/>
                    <a:pt x="241" y="285"/>
                  </a:cubicBezTo>
                  <a:cubicBezTo>
                    <a:pt x="242" y="287"/>
                    <a:pt x="242" y="287"/>
                    <a:pt x="242" y="287"/>
                  </a:cubicBezTo>
                  <a:cubicBezTo>
                    <a:pt x="243" y="288"/>
                    <a:pt x="243" y="288"/>
                    <a:pt x="243" y="288"/>
                  </a:cubicBezTo>
                  <a:cubicBezTo>
                    <a:pt x="243" y="289"/>
                    <a:pt x="243" y="289"/>
                    <a:pt x="243" y="289"/>
                  </a:cubicBezTo>
                  <a:cubicBezTo>
                    <a:pt x="245" y="290"/>
                    <a:pt x="245" y="290"/>
                    <a:pt x="245" y="290"/>
                  </a:cubicBezTo>
                  <a:cubicBezTo>
                    <a:pt x="245" y="291"/>
                    <a:pt x="245" y="291"/>
                    <a:pt x="245" y="291"/>
                  </a:cubicBezTo>
                  <a:cubicBezTo>
                    <a:pt x="246" y="292"/>
                    <a:pt x="246" y="292"/>
                    <a:pt x="246" y="292"/>
                  </a:cubicBezTo>
                  <a:cubicBezTo>
                    <a:pt x="247" y="293"/>
                    <a:pt x="247" y="293"/>
                    <a:pt x="247" y="293"/>
                  </a:cubicBezTo>
                  <a:cubicBezTo>
                    <a:pt x="248" y="292"/>
                    <a:pt x="248" y="292"/>
                    <a:pt x="248" y="292"/>
                  </a:cubicBezTo>
                  <a:cubicBezTo>
                    <a:pt x="248" y="292"/>
                    <a:pt x="248" y="292"/>
                    <a:pt x="248" y="292"/>
                  </a:cubicBezTo>
                  <a:cubicBezTo>
                    <a:pt x="249" y="293"/>
                    <a:pt x="249" y="293"/>
                    <a:pt x="249" y="293"/>
                  </a:cubicBezTo>
                  <a:cubicBezTo>
                    <a:pt x="251" y="292"/>
                    <a:pt x="251" y="292"/>
                    <a:pt x="251" y="292"/>
                  </a:cubicBezTo>
                  <a:cubicBezTo>
                    <a:pt x="252" y="292"/>
                    <a:pt x="252" y="292"/>
                    <a:pt x="252" y="292"/>
                  </a:cubicBezTo>
                  <a:cubicBezTo>
                    <a:pt x="253" y="292"/>
                    <a:pt x="253" y="292"/>
                    <a:pt x="253" y="292"/>
                  </a:cubicBezTo>
                  <a:cubicBezTo>
                    <a:pt x="253" y="294"/>
                    <a:pt x="253" y="294"/>
                    <a:pt x="253" y="294"/>
                  </a:cubicBezTo>
                  <a:cubicBezTo>
                    <a:pt x="256" y="297"/>
                    <a:pt x="256" y="297"/>
                    <a:pt x="256" y="297"/>
                  </a:cubicBezTo>
                  <a:cubicBezTo>
                    <a:pt x="257" y="298"/>
                    <a:pt x="257" y="298"/>
                    <a:pt x="257" y="298"/>
                  </a:cubicBezTo>
                  <a:cubicBezTo>
                    <a:pt x="257" y="298"/>
                    <a:pt x="257" y="298"/>
                    <a:pt x="257" y="298"/>
                  </a:cubicBezTo>
                  <a:cubicBezTo>
                    <a:pt x="259" y="297"/>
                    <a:pt x="259" y="297"/>
                    <a:pt x="259" y="297"/>
                  </a:cubicBezTo>
                  <a:cubicBezTo>
                    <a:pt x="260" y="297"/>
                    <a:pt x="260" y="297"/>
                    <a:pt x="260" y="297"/>
                  </a:cubicBezTo>
                  <a:cubicBezTo>
                    <a:pt x="260" y="298"/>
                    <a:pt x="260" y="298"/>
                    <a:pt x="260" y="298"/>
                  </a:cubicBezTo>
                  <a:cubicBezTo>
                    <a:pt x="259" y="299"/>
                    <a:pt x="259" y="299"/>
                    <a:pt x="259" y="299"/>
                  </a:cubicBezTo>
                  <a:cubicBezTo>
                    <a:pt x="259" y="301"/>
                    <a:pt x="259" y="301"/>
                    <a:pt x="259" y="301"/>
                  </a:cubicBezTo>
                  <a:cubicBezTo>
                    <a:pt x="259" y="303"/>
                    <a:pt x="259" y="303"/>
                    <a:pt x="259" y="303"/>
                  </a:cubicBezTo>
                  <a:cubicBezTo>
                    <a:pt x="260" y="304"/>
                    <a:pt x="260" y="304"/>
                    <a:pt x="260" y="304"/>
                  </a:cubicBezTo>
                  <a:cubicBezTo>
                    <a:pt x="261" y="305"/>
                    <a:pt x="261" y="305"/>
                    <a:pt x="261" y="305"/>
                  </a:cubicBezTo>
                  <a:cubicBezTo>
                    <a:pt x="262" y="308"/>
                    <a:pt x="262" y="308"/>
                    <a:pt x="262" y="308"/>
                  </a:cubicBezTo>
                  <a:cubicBezTo>
                    <a:pt x="262" y="309"/>
                    <a:pt x="262" y="309"/>
                    <a:pt x="262" y="309"/>
                  </a:cubicBezTo>
                  <a:cubicBezTo>
                    <a:pt x="264" y="310"/>
                    <a:pt x="264" y="310"/>
                    <a:pt x="264" y="310"/>
                  </a:cubicBezTo>
                  <a:cubicBezTo>
                    <a:pt x="265" y="313"/>
                    <a:pt x="265" y="313"/>
                    <a:pt x="265" y="313"/>
                  </a:cubicBezTo>
                  <a:cubicBezTo>
                    <a:pt x="267" y="314"/>
                    <a:pt x="267" y="314"/>
                    <a:pt x="267" y="314"/>
                  </a:cubicBezTo>
                  <a:cubicBezTo>
                    <a:pt x="268" y="315"/>
                    <a:pt x="268" y="315"/>
                    <a:pt x="268" y="315"/>
                  </a:cubicBezTo>
                  <a:cubicBezTo>
                    <a:pt x="269" y="315"/>
                    <a:pt x="269" y="315"/>
                    <a:pt x="269" y="315"/>
                  </a:cubicBezTo>
                  <a:cubicBezTo>
                    <a:pt x="270" y="315"/>
                    <a:pt x="270" y="315"/>
                    <a:pt x="270" y="315"/>
                  </a:cubicBezTo>
                  <a:cubicBezTo>
                    <a:pt x="271" y="315"/>
                    <a:pt x="271" y="315"/>
                    <a:pt x="271" y="315"/>
                  </a:cubicBezTo>
                  <a:cubicBezTo>
                    <a:pt x="272" y="314"/>
                    <a:pt x="272" y="314"/>
                    <a:pt x="272" y="314"/>
                  </a:cubicBezTo>
                  <a:cubicBezTo>
                    <a:pt x="272" y="313"/>
                    <a:pt x="272" y="313"/>
                    <a:pt x="272" y="313"/>
                  </a:cubicBezTo>
                  <a:cubicBezTo>
                    <a:pt x="272" y="311"/>
                    <a:pt x="272" y="311"/>
                    <a:pt x="272" y="311"/>
                  </a:cubicBezTo>
                  <a:cubicBezTo>
                    <a:pt x="272" y="309"/>
                    <a:pt x="272" y="309"/>
                    <a:pt x="272" y="309"/>
                  </a:cubicBezTo>
                  <a:cubicBezTo>
                    <a:pt x="272" y="307"/>
                    <a:pt x="272" y="307"/>
                    <a:pt x="272" y="307"/>
                  </a:cubicBezTo>
                  <a:cubicBezTo>
                    <a:pt x="272" y="306"/>
                    <a:pt x="272" y="306"/>
                    <a:pt x="272" y="306"/>
                  </a:cubicBezTo>
                  <a:cubicBezTo>
                    <a:pt x="273" y="307"/>
                    <a:pt x="273" y="307"/>
                    <a:pt x="273" y="307"/>
                  </a:cubicBezTo>
                  <a:cubicBezTo>
                    <a:pt x="273" y="307"/>
                    <a:pt x="273" y="307"/>
                    <a:pt x="273" y="307"/>
                  </a:cubicBezTo>
                  <a:cubicBezTo>
                    <a:pt x="273" y="309"/>
                    <a:pt x="273" y="309"/>
                    <a:pt x="273" y="309"/>
                  </a:cubicBezTo>
                  <a:cubicBezTo>
                    <a:pt x="273" y="310"/>
                    <a:pt x="273" y="310"/>
                    <a:pt x="273" y="310"/>
                  </a:cubicBezTo>
                  <a:cubicBezTo>
                    <a:pt x="274" y="311"/>
                    <a:pt x="274" y="311"/>
                    <a:pt x="274" y="311"/>
                  </a:cubicBezTo>
                  <a:cubicBezTo>
                    <a:pt x="273" y="313"/>
                    <a:pt x="273" y="313"/>
                    <a:pt x="273" y="313"/>
                  </a:cubicBezTo>
                  <a:cubicBezTo>
                    <a:pt x="273" y="314"/>
                    <a:pt x="273" y="314"/>
                    <a:pt x="273" y="314"/>
                  </a:cubicBezTo>
                  <a:cubicBezTo>
                    <a:pt x="273" y="314"/>
                    <a:pt x="273" y="314"/>
                    <a:pt x="273" y="314"/>
                  </a:cubicBezTo>
                  <a:cubicBezTo>
                    <a:pt x="274" y="313"/>
                    <a:pt x="274" y="313"/>
                    <a:pt x="274" y="313"/>
                  </a:cubicBezTo>
                  <a:cubicBezTo>
                    <a:pt x="275" y="313"/>
                    <a:pt x="275" y="313"/>
                    <a:pt x="275" y="313"/>
                  </a:cubicBezTo>
                  <a:cubicBezTo>
                    <a:pt x="276" y="314"/>
                    <a:pt x="276" y="314"/>
                    <a:pt x="276" y="314"/>
                  </a:cubicBezTo>
                  <a:cubicBezTo>
                    <a:pt x="276" y="314"/>
                    <a:pt x="276" y="314"/>
                    <a:pt x="276" y="314"/>
                  </a:cubicBezTo>
                  <a:cubicBezTo>
                    <a:pt x="276" y="315"/>
                    <a:pt x="276" y="315"/>
                    <a:pt x="276" y="315"/>
                  </a:cubicBezTo>
                  <a:cubicBezTo>
                    <a:pt x="276" y="316"/>
                    <a:pt x="276" y="316"/>
                    <a:pt x="276" y="316"/>
                  </a:cubicBezTo>
                  <a:cubicBezTo>
                    <a:pt x="277" y="316"/>
                    <a:pt x="277" y="316"/>
                    <a:pt x="277" y="316"/>
                  </a:cubicBezTo>
                  <a:cubicBezTo>
                    <a:pt x="278" y="316"/>
                    <a:pt x="278" y="316"/>
                    <a:pt x="278" y="316"/>
                  </a:cubicBezTo>
                  <a:cubicBezTo>
                    <a:pt x="279" y="315"/>
                    <a:pt x="279" y="315"/>
                    <a:pt x="279" y="315"/>
                  </a:cubicBezTo>
                  <a:cubicBezTo>
                    <a:pt x="279" y="314"/>
                    <a:pt x="279" y="314"/>
                    <a:pt x="279" y="314"/>
                  </a:cubicBezTo>
                  <a:cubicBezTo>
                    <a:pt x="278" y="313"/>
                    <a:pt x="278" y="313"/>
                    <a:pt x="278" y="313"/>
                  </a:cubicBezTo>
                  <a:cubicBezTo>
                    <a:pt x="278" y="310"/>
                    <a:pt x="278" y="310"/>
                    <a:pt x="278" y="310"/>
                  </a:cubicBezTo>
                  <a:cubicBezTo>
                    <a:pt x="279" y="309"/>
                    <a:pt x="279" y="309"/>
                    <a:pt x="279" y="309"/>
                  </a:cubicBezTo>
                  <a:cubicBezTo>
                    <a:pt x="279" y="307"/>
                    <a:pt x="279" y="307"/>
                    <a:pt x="279" y="307"/>
                  </a:cubicBezTo>
                  <a:cubicBezTo>
                    <a:pt x="279" y="307"/>
                    <a:pt x="279" y="307"/>
                    <a:pt x="279" y="307"/>
                  </a:cubicBezTo>
                  <a:cubicBezTo>
                    <a:pt x="279" y="306"/>
                    <a:pt x="279" y="306"/>
                    <a:pt x="279" y="306"/>
                  </a:cubicBezTo>
                  <a:cubicBezTo>
                    <a:pt x="278" y="306"/>
                    <a:pt x="278" y="306"/>
                    <a:pt x="278" y="306"/>
                  </a:cubicBezTo>
                  <a:cubicBezTo>
                    <a:pt x="278" y="305"/>
                    <a:pt x="278" y="305"/>
                    <a:pt x="278" y="305"/>
                  </a:cubicBezTo>
                  <a:cubicBezTo>
                    <a:pt x="279" y="304"/>
                    <a:pt x="279" y="304"/>
                    <a:pt x="279" y="304"/>
                  </a:cubicBezTo>
                  <a:cubicBezTo>
                    <a:pt x="278" y="304"/>
                    <a:pt x="278" y="304"/>
                    <a:pt x="278" y="304"/>
                  </a:cubicBezTo>
                  <a:cubicBezTo>
                    <a:pt x="277" y="304"/>
                    <a:pt x="277" y="304"/>
                    <a:pt x="277" y="304"/>
                  </a:cubicBezTo>
                  <a:cubicBezTo>
                    <a:pt x="277" y="303"/>
                    <a:pt x="277" y="303"/>
                    <a:pt x="277" y="303"/>
                  </a:cubicBezTo>
                  <a:cubicBezTo>
                    <a:pt x="277" y="303"/>
                    <a:pt x="277" y="303"/>
                    <a:pt x="277" y="303"/>
                  </a:cubicBezTo>
                  <a:cubicBezTo>
                    <a:pt x="278" y="303"/>
                    <a:pt x="278" y="303"/>
                    <a:pt x="278" y="303"/>
                  </a:cubicBezTo>
                  <a:cubicBezTo>
                    <a:pt x="279" y="302"/>
                    <a:pt x="279" y="302"/>
                    <a:pt x="279" y="302"/>
                  </a:cubicBezTo>
                  <a:cubicBezTo>
                    <a:pt x="279" y="300"/>
                    <a:pt x="279" y="300"/>
                    <a:pt x="279" y="300"/>
                  </a:cubicBezTo>
                  <a:cubicBezTo>
                    <a:pt x="279" y="300"/>
                    <a:pt x="279" y="300"/>
                    <a:pt x="279" y="300"/>
                  </a:cubicBezTo>
                  <a:cubicBezTo>
                    <a:pt x="278" y="300"/>
                    <a:pt x="278" y="300"/>
                    <a:pt x="278" y="300"/>
                  </a:cubicBezTo>
                  <a:cubicBezTo>
                    <a:pt x="278" y="299"/>
                    <a:pt x="278" y="299"/>
                    <a:pt x="278" y="299"/>
                  </a:cubicBezTo>
                  <a:cubicBezTo>
                    <a:pt x="278" y="298"/>
                    <a:pt x="278" y="298"/>
                    <a:pt x="278" y="298"/>
                  </a:cubicBezTo>
                  <a:cubicBezTo>
                    <a:pt x="279" y="297"/>
                    <a:pt x="279" y="297"/>
                    <a:pt x="279" y="297"/>
                  </a:cubicBezTo>
                  <a:cubicBezTo>
                    <a:pt x="279" y="296"/>
                    <a:pt x="279" y="296"/>
                    <a:pt x="279" y="296"/>
                  </a:cubicBezTo>
                  <a:cubicBezTo>
                    <a:pt x="279" y="296"/>
                    <a:pt x="279" y="296"/>
                    <a:pt x="279" y="296"/>
                  </a:cubicBezTo>
                  <a:cubicBezTo>
                    <a:pt x="277" y="297"/>
                    <a:pt x="277" y="297"/>
                    <a:pt x="277" y="297"/>
                  </a:cubicBezTo>
                  <a:cubicBezTo>
                    <a:pt x="276" y="298"/>
                    <a:pt x="276" y="298"/>
                    <a:pt x="276" y="298"/>
                  </a:cubicBezTo>
                  <a:cubicBezTo>
                    <a:pt x="276" y="300"/>
                    <a:pt x="276" y="300"/>
                    <a:pt x="276" y="300"/>
                  </a:cubicBezTo>
                  <a:cubicBezTo>
                    <a:pt x="275" y="301"/>
                    <a:pt x="275" y="301"/>
                    <a:pt x="275" y="301"/>
                  </a:cubicBezTo>
                  <a:cubicBezTo>
                    <a:pt x="275" y="300"/>
                    <a:pt x="275" y="300"/>
                    <a:pt x="275" y="300"/>
                  </a:cubicBezTo>
                  <a:cubicBezTo>
                    <a:pt x="275" y="298"/>
                    <a:pt x="275" y="298"/>
                    <a:pt x="275" y="298"/>
                  </a:cubicBezTo>
                  <a:cubicBezTo>
                    <a:pt x="275" y="297"/>
                    <a:pt x="275" y="297"/>
                    <a:pt x="275" y="297"/>
                  </a:cubicBezTo>
                  <a:cubicBezTo>
                    <a:pt x="275" y="297"/>
                    <a:pt x="275" y="297"/>
                    <a:pt x="275" y="297"/>
                  </a:cubicBezTo>
                  <a:cubicBezTo>
                    <a:pt x="275" y="296"/>
                    <a:pt x="275" y="296"/>
                    <a:pt x="275" y="296"/>
                  </a:cubicBezTo>
                  <a:cubicBezTo>
                    <a:pt x="275" y="295"/>
                    <a:pt x="275" y="295"/>
                    <a:pt x="275" y="295"/>
                  </a:cubicBezTo>
                  <a:cubicBezTo>
                    <a:pt x="277" y="294"/>
                    <a:pt x="277" y="294"/>
                    <a:pt x="277" y="294"/>
                  </a:cubicBezTo>
                  <a:cubicBezTo>
                    <a:pt x="278" y="293"/>
                    <a:pt x="278" y="293"/>
                    <a:pt x="278" y="293"/>
                  </a:cubicBezTo>
                  <a:cubicBezTo>
                    <a:pt x="278" y="292"/>
                    <a:pt x="278" y="292"/>
                    <a:pt x="278" y="292"/>
                  </a:cubicBezTo>
                  <a:cubicBezTo>
                    <a:pt x="278" y="291"/>
                    <a:pt x="278" y="291"/>
                    <a:pt x="278" y="291"/>
                  </a:cubicBezTo>
                  <a:cubicBezTo>
                    <a:pt x="277" y="291"/>
                    <a:pt x="277" y="291"/>
                    <a:pt x="277" y="291"/>
                  </a:cubicBezTo>
                  <a:cubicBezTo>
                    <a:pt x="276" y="292"/>
                    <a:pt x="276" y="292"/>
                    <a:pt x="276" y="292"/>
                  </a:cubicBezTo>
                  <a:cubicBezTo>
                    <a:pt x="276" y="292"/>
                    <a:pt x="276" y="292"/>
                    <a:pt x="276" y="292"/>
                  </a:cubicBezTo>
                  <a:cubicBezTo>
                    <a:pt x="275" y="293"/>
                    <a:pt x="275" y="293"/>
                    <a:pt x="275" y="293"/>
                  </a:cubicBezTo>
                  <a:cubicBezTo>
                    <a:pt x="276" y="291"/>
                    <a:pt x="276" y="291"/>
                    <a:pt x="276" y="291"/>
                  </a:cubicBezTo>
                  <a:cubicBezTo>
                    <a:pt x="276" y="291"/>
                    <a:pt x="276" y="291"/>
                    <a:pt x="276" y="291"/>
                  </a:cubicBezTo>
                  <a:cubicBezTo>
                    <a:pt x="276" y="290"/>
                    <a:pt x="276" y="290"/>
                    <a:pt x="276" y="290"/>
                  </a:cubicBezTo>
                  <a:cubicBezTo>
                    <a:pt x="275" y="291"/>
                    <a:pt x="275" y="291"/>
                    <a:pt x="275" y="291"/>
                  </a:cubicBezTo>
                  <a:cubicBezTo>
                    <a:pt x="273" y="292"/>
                    <a:pt x="273" y="292"/>
                    <a:pt x="273" y="292"/>
                  </a:cubicBezTo>
                  <a:cubicBezTo>
                    <a:pt x="272" y="293"/>
                    <a:pt x="272" y="293"/>
                    <a:pt x="272" y="293"/>
                  </a:cubicBezTo>
                  <a:cubicBezTo>
                    <a:pt x="272" y="293"/>
                    <a:pt x="272" y="293"/>
                    <a:pt x="272" y="293"/>
                  </a:cubicBezTo>
                  <a:cubicBezTo>
                    <a:pt x="272" y="292"/>
                    <a:pt x="272" y="292"/>
                    <a:pt x="272" y="292"/>
                  </a:cubicBezTo>
                  <a:cubicBezTo>
                    <a:pt x="273" y="290"/>
                    <a:pt x="273" y="290"/>
                    <a:pt x="273" y="290"/>
                  </a:cubicBezTo>
                  <a:cubicBezTo>
                    <a:pt x="274" y="290"/>
                    <a:pt x="274" y="290"/>
                    <a:pt x="274" y="290"/>
                  </a:cubicBezTo>
                  <a:cubicBezTo>
                    <a:pt x="275" y="288"/>
                    <a:pt x="275" y="288"/>
                    <a:pt x="275" y="288"/>
                  </a:cubicBezTo>
                  <a:cubicBezTo>
                    <a:pt x="275" y="288"/>
                    <a:pt x="275" y="288"/>
                    <a:pt x="275" y="288"/>
                  </a:cubicBezTo>
                  <a:cubicBezTo>
                    <a:pt x="274" y="287"/>
                    <a:pt x="274" y="287"/>
                    <a:pt x="274" y="287"/>
                  </a:cubicBezTo>
                  <a:cubicBezTo>
                    <a:pt x="274" y="286"/>
                    <a:pt x="274" y="286"/>
                    <a:pt x="274" y="286"/>
                  </a:cubicBezTo>
                  <a:cubicBezTo>
                    <a:pt x="273" y="286"/>
                    <a:pt x="273" y="286"/>
                    <a:pt x="273" y="286"/>
                  </a:cubicBezTo>
                  <a:cubicBezTo>
                    <a:pt x="272" y="285"/>
                    <a:pt x="272" y="285"/>
                    <a:pt x="272" y="285"/>
                  </a:cubicBezTo>
                  <a:cubicBezTo>
                    <a:pt x="272" y="284"/>
                    <a:pt x="272" y="284"/>
                    <a:pt x="272" y="284"/>
                  </a:cubicBezTo>
                  <a:cubicBezTo>
                    <a:pt x="271" y="284"/>
                    <a:pt x="271" y="284"/>
                    <a:pt x="271" y="284"/>
                  </a:cubicBezTo>
                  <a:cubicBezTo>
                    <a:pt x="270" y="283"/>
                    <a:pt x="270" y="283"/>
                    <a:pt x="270" y="283"/>
                  </a:cubicBezTo>
                  <a:cubicBezTo>
                    <a:pt x="269" y="283"/>
                    <a:pt x="269" y="283"/>
                    <a:pt x="269" y="283"/>
                  </a:cubicBezTo>
                  <a:cubicBezTo>
                    <a:pt x="269" y="282"/>
                    <a:pt x="269" y="282"/>
                    <a:pt x="269" y="282"/>
                  </a:cubicBezTo>
                  <a:cubicBezTo>
                    <a:pt x="268" y="282"/>
                    <a:pt x="268" y="282"/>
                    <a:pt x="268" y="282"/>
                  </a:cubicBezTo>
                  <a:cubicBezTo>
                    <a:pt x="268" y="282"/>
                    <a:pt x="268" y="282"/>
                    <a:pt x="268" y="282"/>
                  </a:cubicBezTo>
                  <a:cubicBezTo>
                    <a:pt x="267" y="281"/>
                    <a:pt x="267" y="281"/>
                    <a:pt x="267" y="281"/>
                  </a:cubicBezTo>
                  <a:cubicBezTo>
                    <a:pt x="265" y="279"/>
                    <a:pt x="265" y="279"/>
                    <a:pt x="265" y="279"/>
                  </a:cubicBezTo>
                  <a:cubicBezTo>
                    <a:pt x="264" y="278"/>
                    <a:pt x="264" y="278"/>
                    <a:pt x="264" y="278"/>
                  </a:cubicBezTo>
                  <a:cubicBezTo>
                    <a:pt x="263" y="277"/>
                    <a:pt x="263" y="277"/>
                    <a:pt x="263" y="277"/>
                  </a:cubicBezTo>
                  <a:cubicBezTo>
                    <a:pt x="261" y="278"/>
                    <a:pt x="261" y="278"/>
                    <a:pt x="261" y="278"/>
                  </a:cubicBezTo>
                  <a:cubicBezTo>
                    <a:pt x="260" y="278"/>
                    <a:pt x="260" y="278"/>
                    <a:pt x="260" y="278"/>
                  </a:cubicBezTo>
                  <a:cubicBezTo>
                    <a:pt x="258" y="279"/>
                    <a:pt x="258" y="279"/>
                    <a:pt x="258" y="279"/>
                  </a:cubicBezTo>
                  <a:cubicBezTo>
                    <a:pt x="258" y="279"/>
                    <a:pt x="258" y="279"/>
                    <a:pt x="258" y="279"/>
                  </a:cubicBezTo>
                  <a:cubicBezTo>
                    <a:pt x="258" y="277"/>
                    <a:pt x="258" y="277"/>
                    <a:pt x="258" y="277"/>
                  </a:cubicBezTo>
                  <a:cubicBezTo>
                    <a:pt x="256" y="277"/>
                    <a:pt x="256" y="277"/>
                    <a:pt x="256" y="277"/>
                  </a:cubicBezTo>
                  <a:cubicBezTo>
                    <a:pt x="254" y="277"/>
                    <a:pt x="254" y="277"/>
                    <a:pt x="254" y="277"/>
                  </a:cubicBezTo>
                  <a:cubicBezTo>
                    <a:pt x="252" y="277"/>
                    <a:pt x="252" y="277"/>
                    <a:pt x="252" y="277"/>
                  </a:cubicBezTo>
                  <a:cubicBezTo>
                    <a:pt x="252" y="277"/>
                    <a:pt x="252" y="277"/>
                    <a:pt x="252" y="277"/>
                  </a:cubicBezTo>
                  <a:cubicBezTo>
                    <a:pt x="253" y="276"/>
                    <a:pt x="253" y="276"/>
                    <a:pt x="253" y="276"/>
                  </a:cubicBezTo>
                  <a:cubicBezTo>
                    <a:pt x="254" y="276"/>
                    <a:pt x="254" y="276"/>
                    <a:pt x="254" y="276"/>
                  </a:cubicBezTo>
                  <a:cubicBezTo>
                    <a:pt x="257" y="276"/>
                    <a:pt x="257" y="276"/>
                    <a:pt x="257" y="276"/>
                  </a:cubicBezTo>
                  <a:cubicBezTo>
                    <a:pt x="258" y="276"/>
                    <a:pt x="258" y="276"/>
                    <a:pt x="258" y="276"/>
                  </a:cubicBezTo>
                  <a:cubicBezTo>
                    <a:pt x="259" y="277"/>
                    <a:pt x="259" y="277"/>
                    <a:pt x="259" y="277"/>
                  </a:cubicBezTo>
                  <a:cubicBezTo>
                    <a:pt x="261" y="276"/>
                    <a:pt x="261" y="276"/>
                    <a:pt x="261" y="276"/>
                  </a:cubicBezTo>
                  <a:cubicBezTo>
                    <a:pt x="262" y="275"/>
                    <a:pt x="262" y="275"/>
                    <a:pt x="262" y="275"/>
                  </a:cubicBezTo>
                  <a:cubicBezTo>
                    <a:pt x="262" y="273"/>
                    <a:pt x="262" y="273"/>
                    <a:pt x="262" y="273"/>
                  </a:cubicBezTo>
                  <a:cubicBezTo>
                    <a:pt x="262" y="272"/>
                    <a:pt x="262" y="272"/>
                    <a:pt x="262" y="272"/>
                  </a:cubicBezTo>
                  <a:cubicBezTo>
                    <a:pt x="261" y="271"/>
                    <a:pt x="261" y="271"/>
                    <a:pt x="261" y="271"/>
                  </a:cubicBezTo>
                  <a:cubicBezTo>
                    <a:pt x="261" y="271"/>
                    <a:pt x="261" y="271"/>
                    <a:pt x="261" y="271"/>
                  </a:cubicBezTo>
                  <a:cubicBezTo>
                    <a:pt x="259" y="270"/>
                    <a:pt x="259" y="270"/>
                    <a:pt x="259" y="270"/>
                  </a:cubicBezTo>
                  <a:cubicBezTo>
                    <a:pt x="258" y="269"/>
                    <a:pt x="258" y="269"/>
                    <a:pt x="258" y="269"/>
                  </a:cubicBezTo>
                  <a:cubicBezTo>
                    <a:pt x="257" y="269"/>
                    <a:pt x="257" y="269"/>
                    <a:pt x="257" y="269"/>
                  </a:cubicBezTo>
                  <a:cubicBezTo>
                    <a:pt x="256" y="271"/>
                    <a:pt x="256" y="271"/>
                    <a:pt x="256" y="271"/>
                  </a:cubicBezTo>
                  <a:cubicBezTo>
                    <a:pt x="255" y="271"/>
                    <a:pt x="255" y="271"/>
                    <a:pt x="255" y="271"/>
                  </a:cubicBezTo>
                  <a:cubicBezTo>
                    <a:pt x="254" y="271"/>
                    <a:pt x="254" y="271"/>
                    <a:pt x="254" y="271"/>
                  </a:cubicBezTo>
                  <a:cubicBezTo>
                    <a:pt x="253" y="272"/>
                    <a:pt x="253" y="272"/>
                    <a:pt x="253" y="272"/>
                  </a:cubicBezTo>
                  <a:cubicBezTo>
                    <a:pt x="253" y="272"/>
                    <a:pt x="253" y="272"/>
                    <a:pt x="253" y="272"/>
                  </a:cubicBezTo>
                  <a:cubicBezTo>
                    <a:pt x="253" y="271"/>
                    <a:pt x="253" y="271"/>
                    <a:pt x="253" y="271"/>
                  </a:cubicBezTo>
                  <a:cubicBezTo>
                    <a:pt x="252" y="270"/>
                    <a:pt x="252" y="270"/>
                    <a:pt x="252" y="270"/>
                  </a:cubicBezTo>
                  <a:cubicBezTo>
                    <a:pt x="251" y="270"/>
                    <a:pt x="251" y="270"/>
                    <a:pt x="251" y="270"/>
                  </a:cubicBezTo>
                  <a:cubicBezTo>
                    <a:pt x="250" y="271"/>
                    <a:pt x="250" y="271"/>
                    <a:pt x="250" y="271"/>
                  </a:cubicBezTo>
                  <a:cubicBezTo>
                    <a:pt x="249" y="271"/>
                    <a:pt x="249" y="271"/>
                    <a:pt x="249" y="271"/>
                  </a:cubicBezTo>
                  <a:cubicBezTo>
                    <a:pt x="248" y="271"/>
                    <a:pt x="248" y="271"/>
                    <a:pt x="248" y="271"/>
                  </a:cubicBezTo>
                  <a:cubicBezTo>
                    <a:pt x="248" y="271"/>
                    <a:pt x="248" y="271"/>
                    <a:pt x="248" y="271"/>
                  </a:cubicBezTo>
                  <a:cubicBezTo>
                    <a:pt x="250" y="270"/>
                    <a:pt x="250" y="270"/>
                    <a:pt x="250" y="270"/>
                  </a:cubicBezTo>
                  <a:cubicBezTo>
                    <a:pt x="251" y="270"/>
                    <a:pt x="251" y="270"/>
                    <a:pt x="251" y="270"/>
                  </a:cubicBezTo>
                  <a:cubicBezTo>
                    <a:pt x="252" y="269"/>
                    <a:pt x="252" y="269"/>
                    <a:pt x="252" y="269"/>
                  </a:cubicBezTo>
                  <a:cubicBezTo>
                    <a:pt x="251" y="268"/>
                    <a:pt x="251" y="268"/>
                    <a:pt x="251" y="268"/>
                  </a:cubicBezTo>
                  <a:cubicBezTo>
                    <a:pt x="250" y="268"/>
                    <a:pt x="250" y="268"/>
                    <a:pt x="250" y="268"/>
                  </a:cubicBezTo>
                  <a:cubicBezTo>
                    <a:pt x="250" y="269"/>
                    <a:pt x="250" y="269"/>
                    <a:pt x="250" y="269"/>
                  </a:cubicBezTo>
                  <a:cubicBezTo>
                    <a:pt x="248" y="269"/>
                    <a:pt x="248" y="269"/>
                    <a:pt x="248" y="269"/>
                  </a:cubicBezTo>
                  <a:cubicBezTo>
                    <a:pt x="247" y="268"/>
                    <a:pt x="247" y="268"/>
                    <a:pt x="247" y="268"/>
                  </a:cubicBezTo>
                  <a:cubicBezTo>
                    <a:pt x="247" y="268"/>
                    <a:pt x="247" y="268"/>
                    <a:pt x="247" y="268"/>
                  </a:cubicBezTo>
                  <a:cubicBezTo>
                    <a:pt x="248" y="268"/>
                    <a:pt x="248" y="268"/>
                    <a:pt x="248" y="268"/>
                  </a:cubicBezTo>
                  <a:cubicBezTo>
                    <a:pt x="249" y="268"/>
                    <a:pt x="249" y="268"/>
                    <a:pt x="249" y="268"/>
                  </a:cubicBezTo>
                  <a:cubicBezTo>
                    <a:pt x="250" y="268"/>
                    <a:pt x="250" y="268"/>
                    <a:pt x="250" y="268"/>
                  </a:cubicBezTo>
                  <a:cubicBezTo>
                    <a:pt x="250" y="267"/>
                    <a:pt x="250" y="267"/>
                    <a:pt x="250" y="267"/>
                  </a:cubicBezTo>
                  <a:cubicBezTo>
                    <a:pt x="251" y="267"/>
                    <a:pt x="251" y="267"/>
                    <a:pt x="251" y="267"/>
                  </a:cubicBezTo>
                  <a:cubicBezTo>
                    <a:pt x="252" y="267"/>
                    <a:pt x="252" y="267"/>
                    <a:pt x="252" y="267"/>
                  </a:cubicBezTo>
                  <a:cubicBezTo>
                    <a:pt x="253" y="269"/>
                    <a:pt x="253" y="269"/>
                    <a:pt x="253" y="269"/>
                  </a:cubicBezTo>
                  <a:cubicBezTo>
                    <a:pt x="255" y="269"/>
                    <a:pt x="255" y="269"/>
                    <a:pt x="255" y="269"/>
                  </a:cubicBezTo>
                  <a:cubicBezTo>
                    <a:pt x="256" y="269"/>
                    <a:pt x="256" y="269"/>
                    <a:pt x="256" y="269"/>
                  </a:cubicBezTo>
                  <a:cubicBezTo>
                    <a:pt x="257" y="268"/>
                    <a:pt x="257" y="268"/>
                    <a:pt x="257" y="268"/>
                  </a:cubicBezTo>
                  <a:cubicBezTo>
                    <a:pt x="258" y="267"/>
                    <a:pt x="258" y="267"/>
                    <a:pt x="258" y="267"/>
                  </a:cubicBezTo>
                  <a:cubicBezTo>
                    <a:pt x="260" y="268"/>
                    <a:pt x="260" y="268"/>
                    <a:pt x="260" y="268"/>
                  </a:cubicBezTo>
                  <a:cubicBezTo>
                    <a:pt x="261" y="266"/>
                    <a:pt x="261" y="266"/>
                    <a:pt x="261" y="266"/>
                  </a:cubicBezTo>
                  <a:cubicBezTo>
                    <a:pt x="261" y="266"/>
                    <a:pt x="261" y="266"/>
                    <a:pt x="261" y="266"/>
                  </a:cubicBezTo>
                  <a:cubicBezTo>
                    <a:pt x="262" y="265"/>
                    <a:pt x="262" y="265"/>
                    <a:pt x="262" y="265"/>
                  </a:cubicBezTo>
                  <a:cubicBezTo>
                    <a:pt x="261" y="264"/>
                    <a:pt x="261" y="264"/>
                    <a:pt x="261" y="264"/>
                  </a:cubicBezTo>
                  <a:cubicBezTo>
                    <a:pt x="260" y="264"/>
                    <a:pt x="260" y="264"/>
                    <a:pt x="260" y="264"/>
                  </a:cubicBezTo>
                  <a:cubicBezTo>
                    <a:pt x="258" y="263"/>
                    <a:pt x="258" y="263"/>
                    <a:pt x="258" y="263"/>
                  </a:cubicBezTo>
                  <a:cubicBezTo>
                    <a:pt x="257" y="262"/>
                    <a:pt x="257" y="262"/>
                    <a:pt x="257" y="262"/>
                  </a:cubicBezTo>
                  <a:cubicBezTo>
                    <a:pt x="257" y="262"/>
                    <a:pt x="257" y="262"/>
                    <a:pt x="257" y="262"/>
                  </a:cubicBezTo>
                  <a:cubicBezTo>
                    <a:pt x="255" y="262"/>
                    <a:pt x="255" y="262"/>
                    <a:pt x="255" y="262"/>
                  </a:cubicBezTo>
                  <a:cubicBezTo>
                    <a:pt x="254" y="262"/>
                    <a:pt x="254" y="262"/>
                    <a:pt x="254" y="262"/>
                  </a:cubicBezTo>
                  <a:cubicBezTo>
                    <a:pt x="253" y="262"/>
                    <a:pt x="253" y="262"/>
                    <a:pt x="253" y="262"/>
                  </a:cubicBezTo>
                  <a:cubicBezTo>
                    <a:pt x="252" y="263"/>
                    <a:pt x="252" y="263"/>
                    <a:pt x="252" y="263"/>
                  </a:cubicBezTo>
                  <a:cubicBezTo>
                    <a:pt x="251" y="264"/>
                    <a:pt x="251" y="264"/>
                    <a:pt x="251" y="264"/>
                  </a:cubicBezTo>
                  <a:cubicBezTo>
                    <a:pt x="251" y="264"/>
                    <a:pt x="250" y="263"/>
                    <a:pt x="250" y="263"/>
                  </a:cubicBezTo>
                  <a:cubicBezTo>
                    <a:pt x="250" y="263"/>
                    <a:pt x="249" y="263"/>
                    <a:pt x="249" y="263"/>
                  </a:cubicBezTo>
                  <a:cubicBezTo>
                    <a:pt x="247" y="263"/>
                    <a:pt x="247" y="263"/>
                    <a:pt x="247" y="263"/>
                  </a:cubicBezTo>
                  <a:cubicBezTo>
                    <a:pt x="247" y="264"/>
                    <a:pt x="247" y="264"/>
                    <a:pt x="247" y="264"/>
                  </a:cubicBezTo>
                  <a:cubicBezTo>
                    <a:pt x="247" y="264"/>
                    <a:pt x="247" y="264"/>
                    <a:pt x="247" y="264"/>
                  </a:cubicBezTo>
                  <a:cubicBezTo>
                    <a:pt x="246" y="264"/>
                    <a:pt x="246" y="264"/>
                    <a:pt x="246" y="264"/>
                  </a:cubicBezTo>
                  <a:cubicBezTo>
                    <a:pt x="245" y="263"/>
                    <a:pt x="245" y="263"/>
                    <a:pt x="245" y="263"/>
                  </a:cubicBezTo>
                  <a:cubicBezTo>
                    <a:pt x="245" y="263"/>
                    <a:pt x="245" y="263"/>
                    <a:pt x="245" y="263"/>
                  </a:cubicBezTo>
                  <a:cubicBezTo>
                    <a:pt x="244" y="263"/>
                    <a:pt x="244" y="263"/>
                    <a:pt x="244" y="263"/>
                  </a:cubicBezTo>
                  <a:cubicBezTo>
                    <a:pt x="245" y="262"/>
                    <a:pt x="245" y="262"/>
                    <a:pt x="245" y="262"/>
                  </a:cubicBezTo>
                  <a:cubicBezTo>
                    <a:pt x="247" y="261"/>
                    <a:pt x="247" y="261"/>
                    <a:pt x="247" y="261"/>
                  </a:cubicBezTo>
                  <a:cubicBezTo>
                    <a:pt x="249" y="262"/>
                    <a:pt x="249" y="262"/>
                    <a:pt x="249" y="262"/>
                  </a:cubicBezTo>
                  <a:cubicBezTo>
                    <a:pt x="251" y="262"/>
                    <a:pt x="251" y="262"/>
                    <a:pt x="251" y="262"/>
                  </a:cubicBezTo>
                  <a:cubicBezTo>
                    <a:pt x="252" y="261"/>
                    <a:pt x="252" y="261"/>
                    <a:pt x="252" y="261"/>
                  </a:cubicBezTo>
                  <a:cubicBezTo>
                    <a:pt x="252" y="260"/>
                    <a:pt x="252" y="260"/>
                    <a:pt x="252" y="260"/>
                  </a:cubicBezTo>
                  <a:cubicBezTo>
                    <a:pt x="251" y="259"/>
                    <a:pt x="251" y="259"/>
                    <a:pt x="251" y="259"/>
                  </a:cubicBezTo>
                  <a:cubicBezTo>
                    <a:pt x="250" y="258"/>
                    <a:pt x="250" y="258"/>
                    <a:pt x="250" y="258"/>
                  </a:cubicBezTo>
                  <a:cubicBezTo>
                    <a:pt x="248" y="257"/>
                    <a:pt x="248" y="257"/>
                    <a:pt x="248" y="257"/>
                  </a:cubicBezTo>
                  <a:cubicBezTo>
                    <a:pt x="248" y="256"/>
                    <a:pt x="248" y="256"/>
                    <a:pt x="248" y="256"/>
                  </a:cubicBezTo>
                  <a:cubicBezTo>
                    <a:pt x="248" y="254"/>
                    <a:pt x="248" y="254"/>
                    <a:pt x="248" y="254"/>
                  </a:cubicBezTo>
                  <a:cubicBezTo>
                    <a:pt x="248" y="254"/>
                    <a:pt x="248" y="254"/>
                    <a:pt x="248" y="254"/>
                  </a:cubicBezTo>
                  <a:cubicBezTo>
                    <a:pt x="249" y="254"/>
                    <a:pt x="249" y="254"/>
                    <a:pt x="249" y="254"/>
                  </a:cubicBezTo>
                  <a:cubicBezTo>
                    <a:pt x="249" y="255"/>
                    <a:pt x="249" y="255"/>
                    <a:pt x="249" y="255"/>
                  </a:cubicBezTo>
                  <a:cubicBezTo>
                    <a:pt x="249" y="256"/>
                    <a:pt x="249" y="256"/>
                    <a:pt x="249" y="256"/>
                  </a:cubicBezTo>
                  <a:cubicBezTo>
                    <a:pt x="250" y="257"/>
                    <a:pt x="250" y="257"/>
                    <a:pt x="250" y="257"/>
                  </a:cubicBezTo>
                  <a:cubicBezTo>
                    <a:pt x="252" y="258"/>
                    <a:pt x="252" y="258"/>
                    <a:pt x="252" y="258"/>
                  </a:cubicBezTo>
                  <a:cubicBezTo>
                    <a:pt x="252" y="259"/>
                    <a:pt x="252" y="259"/>
                    <a:pt x="252" y="259"/>
                  </a:cubicBezTo>
                  <a:cubicBezTo>
                    <a:pt x="253" y="259"/>
                    <a:pt x="253" y="259"/>
                    <a:pt x="253" y="259"/>
                  </a:cubicBezTo>
                  <a:cubicBezTo>
                    <a:pt x="254" y="259"/>
                    <a:pt x="254" y="259"/>
                    <a:pt x="254" y="259"/>
                  </a:cubicBezTo>
                  <a:cubicBezTo>
                    <a:pt x="255" y="260"/>
                    <a:pt x="255" y="260"/>
                    <a:pt x="255" y="260"/>
                  </a:cubicBezTo>
                  <a:cubicBezTo>
                    <a:pt x="256" y="261"/>
                    <a:pt x="256" y="261"/>
                    <a:pt x="256" y="261"/>
                  </a:cubicBezTo>
                  <a:cubicBezTo>
                    <a:pt x="258" y="260"/>
                    <a:pt x="258" y="260"/>
                    <a:pt x="258" y="260"/>
                  </a:cubicBezTo>
                  <a:cubicBezTo>
                    <a:pt x="259" y="259"/>
                    <a:pt x="259" y="259"/>
                    <a:pt x="259" y="259"/>
                  </a:cubicBezTo>
                  <a:cubicBezTo>
                    <a:pt x="260" y="259"/>
                    <a:pt x="260" y="259"/>
                    <a:pt x="260" y="259"/>
                  </a:cubicBezTo>
                  <a:cubicBezTo>
                    <a:pt x="260" y="258"/>
                    <a:pt x="260" y="258"/>
                    <a:pt x="260" y="258"/>
                  </a:cubicBezTo>
                  <a:cubicBezTo>
                    <a:pt x="261" y="257"/>
                    <a:pt x="261" y="257"/>
                    <a:pt x="261" y="257"/>
                  </a:cubicBezTo>
                  <a:cubicBezTo>
                    <a:pt x="263" y="257"/>
                    <a:pt x="263" y="257"/>
                    <a:pt x="263" y="257"/>
                  </a:cubicBezTo>
                  <a:cubicBezTo>
                    <a:pt x="264" y="257"/>
                    <a:pt x="264" y="257"/>
                    <a:pt x="264" y="257"/>
                  </a:cubicBezTo>
                  <a:cubicBezTo>
                    <a:pt x="264" y="256"/>
                    <a:pt x="264" y="256"/>
                    <a:pt x="264" y="256"/>
                  </a:cubicBezTo>
                  <a:cubicBezTo>
                    <a:pt x="263" y="255"/>
                    <a:pt x="263" y="255"/>
                    <a:pt x="263" y="255"/>
                  </a:cubicBezTo>
                  <a:cubicBezTo>
                    <a:pt x="262" y="254"/>
                    <a:pt x="262" y="254"/>
                    <a:pt x="262" y="254"/>
                  </a:cubicBezTo>
                  <a:cubicBezTo>
                    <a:pt x="262" y="253"/>
                    <a:pt x="262" y="253"/>
                    <a:pt x="262" y="253"/>
                  </a:cubicBezTo>
                  <a:cubicBezTo>
                    <a:pt x="260" y="250"/>
                    <a:pt x="260" y="250"/>
                    <a:pt x="260" y="250"/>
                  </a:cubicBezTo>
                  <a:cubicBezTo>
                    <a:pt x="259" y="249"/>
                    <a:pt x="259" y="249"/>
                    <a:pt x="259" y="249"/>
                  </a:cubicBezTo>
                  <a:cubicBezTo>
                    <a:pt x="259" y="248"/>
                    <a:pt x="259" y="248"/>
                    <a:pt x="259" y="248"/>
                  </a:cubicBezTo>
                  <a:cubicBezTo>
                    <a:pt x="259" y="248"/>
                    <a:pt x="259" y="248"/>
                    <a:pt x="259" y="248"/>
                  </a:cubicBezTo>
                  <a:cubicBezTo>
                    <a:pt x="260" y="248"/>
                    <a:pt x="260" y="248"/>
                    <a:pt x="260" y="248"/>
                  </a:cubicBezTo>
                  <a:cubicBezTo>
                    <a:pt x="260" y="249"/>
                    <a:pt x="260" y="249"/>
                    <a:pt x="260" y="249"/>
                  </a:cubicBezTo>
                  <a:cubicBezTo>
                    <a:pt x="261" y="249"/>
                    <a:pt x="261" y="249"/>
                    <a:pt x="261" y="249"/>
                  </a:cubicBezTo>
                  <a:cubicBezTo>
                    <a:pt x="261" y="250"/>
                    <a:pt x="261" y="250"/>
                    <a:pt x="261" y="250"/>
                  </a:cubicBezTo>
                  <a:cubicBezTo>
                    <a:pt x="263" y="253"/>
                    <a:pt x="263" y="253"/>
                    <a:pt x="263" y="253"/>
                  </a:cubicBezTo>
                  <a:cubicBezTo>
                    <a:pt x="266" y="256"/>
                    <a:pt x="266" y="256"/>
                    <a:pt x="266" y="256"/>
                  </a:cubicBezTo>
                  <a:cubicBezTo>
                    <a:pt x="266" y="257"/>
                    <a:pt x="266" y="257"/>
                    <a:pt x="266" y="257"/>
                  </a:cubicBezTo>
                  <a:cubicBezTo>
                    <a:pt x="266" y="256"/>
                    <a:pt x="266" y="256"/>
                    <a:pt x="266" y="256"/>
                  </a:cubicBezTo>
                  <a:cubicBezTo>
                    <a:pt x="266" y="255"/>
                    <a:pt x="266" y="255"/>
                    <a:pt x="266" y="255"/>
                  </a:cubicBezTo>
                  <a:cubicBezTo>
                    <a:pt x="267" y="252"/>
                    <a:pt x="267" y="252"/>
                    <a:pt x="267" y="252"/>
                  </a:cubicBezTo>
                  <a:cubicBezTo>
                    <a:pt x="267" y="251"/>
                    <a:pt x="267" y="251"/>
                    <a:pt x="267" y="251"/>
                  </a:cubicBezTo>
                  <a:cubicBezTo>
                    <a:pt x="268" y="250"/>
                    <a:pt x="268" y="250"/>
                    <a:pt x="268" y="250"/>
                  </a:cubicBezTo>
                  <a:cubicBezTo>
                    <a:pt x="268" y="250"/>
                    <a:pt x="268" y="250"/>
                    <a:pt x="268" y="250"/>
                  </a:cubicBezTo>
                  <a:cubicBezTo>
                    <a:pt x="269" y="250"/>
                    <a:pt x="269" y="250"/>
                    <a:pt x="269" y="250"/>
                  </a:cubicBezTo>
                  <a:cubicBezTo>
                    <a:pt x="269" y="251"/>
                    <a:pt x="269" y="251"/>
                    <a:pt x="269" y="251"/>
                  </a:cubicBezTo>
                  <a:cubicBezTo>
                    <a:pt x="269" y="252"/>
                    <a:pt x="269" y="252"/>
                    <a:pt x="269" y="252"/>
                  </a:cubicBezTo>
                  <a:cubicBezTo>
                    <a:pt x="270" y="252"/>
                    <a:pt x="270" y="252"/>
                    <a:pt x="270" y="252"/>
                  </a:cubicBezTo>
                  <a:cubicBezTo>
                    <a:pt x="273" y="253"/>
                    <a:pt x="273" y="253"/>
                    <a:pt x="273" y="253"/>
                  </a:cubicBezTo>
                  <a:cubicBezTo>
                    <a:pt x="275" y="255"/>
                    <a:pt x="275" y="255"/>
                    <a:pt x="275" y="255"/>
                  </a:cubicBezTo>
                  <a:cubicBezTo>
                    <a:pt x="277" y="256"/>
                    <a:pt x="277" y="256"/>
                    <a:pt x="277" y="256"/>
                  </a:cubicBezTo>
                  <a:cubicBezTo>
                    <a:pt x="278" y="255"/>
                    <a:pt x="278" y="255"/>
                    <a:pt x="278" y="255"/>
                  </a:cubicBezTo>
                  <a:cubicBezTo>
                    <a:pt x="278" y="255"/>
                    <a:pt x="278" y="255"/>
                    <a:pt x="278" y="255"/>
                  </a:cubicBezTo>
                  <a:cubicBezTo>
                    <a:pt x="279" y="255"/>
                    <a:pt x="279" y="255"/>
                    <a:pt x="279" y="255"/>
                  </a:cubicBezTo>
                  <a:cubicBezTo>
                    <a:pt x="279" y="256"/>
                    <a:pt x="279" y="256"/>
                    <a:pt x="279" y="256"/>
                  </a:cubicBezTo>
                  <a:cubicBezTo>
                    <a:pt x="277" y="257"/>
                    <a:pt x="277" y="257"/>
                    <a:pt x="277" y="257"/>
                  </a:cubicBezTo>
                  <a:cubicBezTo>
                    <a:pt x="276" y="257"/>
                    <a:pt x="276" y="257"/>
                    <a:pt x="276" y="257"/>
                  </a:cubicBezTo>
                  <a:cubicBezTo>
                    <a:pt x="274" y="255"/>
                    <a:pt x="274" y="255"/>
                    <a:pt x="274" y="255"/>
                  </a:cubicBezTo>
                  <a:cubicBezTo>
                    <a:pt x="272" y="254"/>
                    <a:pt x="272" y="254"/>
                    <a:pt x="272" y="254"/>
                  </a:cubicBezTo>
                  <a:cubicBezTo>
                    <a:pt x="271" y="254"/>
                    <a:pt x="271" y="254"/>
                    <a:pt x="271" y="254"/>
                  </a:cubicBezTo>
                  <a:cubicBezTo>
                    <a:pt x="270" y="253"/>
                    <a:pt x="270" y="253"/>
                    <a:pt x="270" y="253"/>
                  </a:cubicBezTo>
                  <a:cubicBezTo>
                    <a:pt x="269" y="253"/>
                    <a:pt x="269" y="253"/>
                    <a:pt x="269" y="253"/>
                  </a:cubicBezTo>
                  <a:cubicBezTo>
                    <a:pt x="269" y="254"/>
                    <a:pt x="269" y="254"/>
                    <a:pt x="269" y="254"/>
                  </a:cubicBezTo>
                  <a:cubicBezTo>
                    <a:pt x="269" y="255"/>
                    <a:pt x="269" y="255"/>
                    <a:pt x="269" y="255"/>
                  </a:cubicBezTo>
                  <a:cubicBezTo>
                    <a:pt x="269" y="256"/>
                    <a:pt x="269" y="256"/>
                    <a:pt x="269" y="256"/>
                  </a:cubicBezTo>
                  <a:cubicBezTo>
                    <a:pt x="273" y="259"/>
                    <a:pt x="273" y="259"/>
                    <a:pt x="273" y="259"/>
                  </a:cubicBezTo>
                  <a:cubicBezTo>
                    <a:pt x="274" y="261"/>
                    <a:pt x="274" y="261"/>
                    <a:pt x="274" y="261"/>
                  </a:cubicBezTo>
                  <a:cubicBezTo>
                    <a:pt x="277" y="262"/>
                    <a:pt x="277" y="262"/>
                    <a:pt x="277" y="262"/>
                  </a:cubicBezTo>
                  <a:cubicBezTo>
                    <a:pt x="278" y="263"/>
                    <a:pt x="278" y="263"/>
                    <a:pt x="278" y="263"/>
                  </a:cubicBezTo>
                  <a:cubicBezTo>
                    <a:pt x="279" y="263"/>
                    <a:pt x="279" y="263"/>
                    <a:pt x="279" y="263"/>
                  </a:cubicBezTo>
                  <a:cubicBezTo>
                    <a:pt x="280" y="263"/>
                    <a:pt x="280" y="263"/>
                    <a:pt x="280" y="263"/>
                  </a:cubicBezTo>
                  <a:cubicBezTo>
                    <a:pt x="280" y="262"/>
                    <a:pt x="280" y="262"/>
                    <a:pt x="280" y="262"/>
                  </a:cubicBezTo>
                  <a:cubicBezTo>
                    <a:pt x="281" y="261"/>
                    <a:pt x="281" y="261"/>
                    <a:pt x="281" y="261"/>
                  </a:cubicBezTo>
                  <a:cubicBezTo>
                    <a:pt x="282" y="261"/>
                    <a:pt x="282" y="261"/>
                    <a:pt x="282" y="261"/>
                  </a:cubicBezTo>
                  <a:cubicBezTo>
                    <a:pt x="283" y="261"/>
                    <a:pt x="283" y="261"/>
                    <a:pt x="283" y="261"/>
                  </a:cubicBezTo>
                  <a:cubicBezTo>
                    <a:pt x="283" y="260"/>
                    <a:pt x="283" y="260"/>
                    <a:pt x="283" y="260"/>
                  </a:cubicBezTo>
                  <a:cubicBezTo>
                    <a:pt x="284" y="259"/>
                    <a:pt x="284" y="259"/>
                    <a:pt x="284" y="259"/>
                  </a:cubicBezTo>
                  <a:cubicBezTo>
                    <a:pt x="285" y="259"/>
                    <a:pt x="285" y="259"/>
                    <a:pt x="285" y="259"/>
                  </a:cubicBezTo>
                  <a:cubicBezTo>
                    <a:pt x="285" y="259"/>
                    <a:pt x="285" y="259"/>
                    <a:pt x="285" y="259"/>
                  </a:cubicBezTo>
                  <a:cubicBezTo>
                    <a:pt x="286" y="259"/>
                    <a:pt x="286" y="259"/>
                    <a:pt x="286" y="259"/>
                  </a:cubicBezTo>
                  <a:cubicBezTo>
                    <a:pt x="288" y="259"/>
                    <a:pt x="288" y="259"/>
                    <a:pt x="288" y="259"/>
                  </a:cubicBezTo>
                  <a:cubicBezTo>
                    <a:pt x="289" y="259"/>
                    <a:pt x="289" y="259"/>
                    <a:pt x="289" y="259"/>
                  </a:cubicBezTo>
                  <a:cubicBezTo>
                    <a:pt x="291" y="259"/>
                    <a:pt x="291" y="259"/>
                    <a:pt x="291" y="259"/>
                  </a:cubicBezTo>
                  <a:cubicBezTo>
                    <a:pt x="291" y="258"/>
                    <a:pt x="291" y="258"/>
                    <a:pt x="291" y="258"/>
                  </a:cubicBezTo>
                  <a:cubicBezTo>
                    <a:pt x="291" y="256"/>
                    <a:pt x="291" y="256"/>
                    <a:pt x="291" y="256"/>
                  </a:cubicBezTo>
                  <a:cubicBezTo>
                    <a:pt x="291" y="255"/>
                    <a:pt x="291" y="255"/>
                    <a:pt x="291" y="255"/>
                  </a:cubicBezTo>
                  <a:cubicBezTo>
                    <a:pt x="292" y="254"/>
                    <a:pt x="292" y="254"/>
                    <a:pt x="292" y="254"/>
                  </a:cubicBezTo>
                  <a:cubicBezTo>
                    <a:pt x="293" y="252"/>
                    <a:pt x="293" y="252"/>
                    <a:pt x="293" y="252"/>
                  </a:cubicBezTo>
                  <a:cubicBezTo>
                    <a:pt x="293" y="251"/>
                    <a:pt x="293" y="251"/>
                    <a:pt x="293" y="251"/>
                  </a:cubicBezTo>
                  <a:cubicBezTo>
                    <a:pt x="293" y="250"/>
                    <a:pt x="293" y="250"/>
                    <a:pt x="293" y="250"/>
                  </a:cubicBezTo>
                  <a:cubicBezTo>
                    <a:pt x="292" y="250"/>
                    <a:pt x="292" y="250"/>
                    <a:pt x="292" y="250"/>
                  </a:cubicBezTo>
                  <a:cubicBezTo>
                    <a:pt x="290" y="250"/>
                    <a:pt x="290" y="250"/>
                    <a:pt x="290" y="250"/>
                  </a:cubicBezTo>
                  <a:cubicBezTo>
                    <a:pt x="290" y="251"/>
                    <a:pt x="290" y="251"/>
                    <a:pt x="290" y="251"/>
                  </a:cubicBezTo>
                  <a:cubicBezTo>
                    <a:pt x="289" y="250"/>
                    <a:pt x="289" y="250"/>
                    <a:pt x="289" y="250"/>
                  </a:cubicBezTo>
                  <a:cubicBezTo>
                    <a:pt x="289" y="250"/>
                    <a:pt x="289" y="250"/>
                    <a:pt x="289" y="250"/>
                  </a:cubicBezTo>
                  <a:cubicBezTo>
                    <a:pt x="288" y="251"/>
                    <a:pt x="288" y="251"/>
                    <a:pt x="288" y="251"/>
                  </a:cubicBezTo>
                  <a:cubicBezTo>
                    <a:pt x="287" y="250"/>
                    <a:pt x="287" y="250"/>
                    <a:pt x="287" y="250"/>
                  </a:cubicBezTo>
                  <a:cubicBezTo>
                    <a:pt x="286" y="249"/>
                    <a:pt x="286" y="249"/>
                    <a:pt x="286" y="249"/>
                  </a:cubicBezTo>
                  <a:cubicBezTo>
                    <a:pt x="285" y="248"/>
                    <a:pt x="285" y="248"/>
                    <a:pt x="285" y="248"/>
                  </a:cubicBezTo>
                  <a:cubicBezTo>
                    <a:pt x="285" y="247"/>
                    <a:pt x="285" y="247"/>
                    <a:pt x="285" y="247"/>
                  </a:cubicBezTo>
                  <a:cubicBezTo>
                    <a:pt x="284" y="247"/>
                    <a:pt x="284" y="247"/>
                    <a:pt x="284" y="247"/>
                  </a:cubicBezTo>
                  <a:cubicBezTo>
                    <a:pt x="284" y="248"/>
                    <a:pt x="284" y="248"/>
                    <a:pt x="284" y="248"/>
                  </a:cubicBezTo>
                  <a:cubicBezTo>
                    <a:pt x="284" y="250"/>
                    <a:pt x="284" y="250"/>
                    <a:pt x="284" y="250"/>
                  </a:cubicBezTo>
                  <a:cubicBezTo>
                    <a:pt x="284" y="250"/>
                    <a:pt x="284" y="250"/>
                    <a:pt x="284" y="250"/>
                  </a:cubicBezTo>
                  <a:cubicBezTo>
                    <a:pt x="285" y="251"/>
                    <a:pt x="285" y="251"/>
                    <a:pt x="285" y="251"/>
                  </a:cubicBezTo>
                  <a:cubicBezTo>
                    <a:pt x="284" y="252"/>
                    <a:pt x="284" y="252"/>
                    <a:pt x="284" y="252"/>
                  </a:cubicBezTo>
                  <a:cubicBezTo>
                    <a:pt x="283" y="254"/>
                    <a:pt x="283" y="254"/>
                    <a:pt x="283" y="254"/>
                  </a:cubicBezTo>
                  <a:cubicBezTo>
                    <a:pt x="283" y="253"/>
                    <a:pt x="283" y="253"/>
                    <a:pt x="283" y="253"/>
                  </a:cubicBezTo>
                  <a:cubicBezTo>
                    <a:pt x="284" y="251"/>
                    <a:pt x="284" y="251"/>
                    <a:pt x="284" y="251"/>
                  </a:cubicBezTo>
                  <a:cubicBezTo>
                    <a:pt x="283" y="249"/>
                    <a:pt x="283" y="249"/>
                    <a:pt x="283" y="249"/>
                  </a:cubicBezTo>
                  <a:cubicBezTo>
                    <a:pt x="282" y="249"/>
                    <a:pt x="282" y="249"/>
                    <a:pt x="282" y="249"/>
                  </a:cubicBezTo>
                  <a:cubicBezTo>
                    <a:pt x="282" y="247"/>
                    <a:pt x="282" y="247"/>
                    <a:pt x="282" y="247"/>
                  </a:cubicBezTo>
                  <a:cubicBezTo>
                    <a:pt x="281" y="247"/>
                    <a:pt x="281" y="247"/>
                    <a:pt x="281" y="247"/>
                  </a:cubicBezTo>
                  <a:cubicBezTo>
                    <a:pt x="281" y="246"/>
                    <a:pt x="281" y="246"/>
                    <a:pt x="281" y="246"/>
                  </a:cubicBezTo>
                  <a:cubicBezTo>
                    <a:pt x="281" y="246"/>
                    <a:pt x="281" y="246"/>
                    <a:pt x="281" y="246"/>
                  </a:cubicBezTo>
                  <a:cubicBezTo>
                    <a:pt x="281" y="245"/>
                    <a:pt x="281" y="245"/>
                    <a:pt x="281" y="245"/>
                  </a:cubicBezTo>
                  <a:cubicBezTo>
                    <a:pt x="283" y="243"/>
                    <a:pt x="283" y="243"/>
                    <a:pt x="283" y="243"/>
                  </a:cubicBezTo>
                  <a:cubicBezTo>
                    <a:pt x="283" y="242"/>
                    <a:pt x="283" y="242"/>
                    <a:pt x="283" y="242"/>
                  </a:cubicBezTo>
                  <a:cubicBezTo>
                    <a:pt x="282" y="242"/>
                    <a:pt x="282" y="242"/>
                    <a:pt x="282" y="242"/>
                  </a:cubicBezTo>
                  <a:cubicBezTo>
                    <a:pt x="281" y="241"/>
                    <a:pt x="281" y="241"/>
                    <a:pt x="281" y="241"/>
                  </a:cubicBezTo>
                  <a:cubicBezTo>
                    <a:pt x="282" y="241"/>
                    <a:pt x="282" y="241"/>
                    <a:pt x="282" y="241"/>
                  </a:cubicBezTo>
                  <a:cubicBezTo>
                    <a:pt x="283" y="241"/>
                    <a:pt x="283" y="241"/>
                    <a:pt x="283" y="241"/>
                  </a:cubicBezTo>
                  <a:cubicBezTo>
                    <a:pt x="284" y="240"/>
                    <a:pt x="284" y="240"/>
                    <a:pt x="284" y="240"/>
                  </a:cubicBezTo>
                  <a:cubicBezTo>
                    <a:pt x="285" y="239"/>
                    <a:pt x="285" y="239"/>
                    <a:pt x="285" y="239"/>
                  </a:cubicBezTo>
                  <a:cubicBezTo>
                    <a:pt x="285" y="237"/>
                    <a:pt x="285" y="237"/>
                    <a:pt x="285" y="237"/>
                  </a:cubicBezTo>
                  <a:cubicBezTo>
                    <a:pt x="284" y="236"/>
                    <a:pt x="284" y="236"/>
                    <a:pt x="284" y="236"/>
                  </a:cubicBezTo>
                  <a:cubicBezTo>
                    <a:pt x="284" y="236"/>
                    <a:pt x="284" y="236"/>
                    <a:pt x="284" y="236"/>
                  </a:cubicBezTo>
                  <a:cubicBezTo>
                    <a:pt x="285" y="236"/>
                    <a:pt x="285" y="236"/>
                    <a:pt x="285" y="236"/>
                  </a:cubicBezTo>
                  <a:cubicBezTo>
                    <a:pt x="286" y="237"/>
                    <a:pt x="286" y="237"/>
                    <a:pt x="286" y="237"/>
                  </a:cubicBezTo>
                  <a:cubicBezTo>
                    <a:pt x="286" y="238"/>
                    <a:pt x="286" y="238"/>
                    <a:pt x="286" y="238"/>
                  </a:cubicBezTo>
                  <a:cubicBezTo>
                    <a:pt x="287" y="238"/>
                    <a:pt x="287" y="238"/>
                    <a:pt x="287" y="238"/>
                  </a:cubicBezTo>
                  <a:cubicBezTo>
                    <a:pt x="288" y="238"/>
                    <a:pt x="288" y="238"/>
                    <a:pt x="288" y="238"/>
                  </a:cubicBezTo>
                  <a:cubicBezTo>
                    <a:pt x="289" y="238"/>
                    <a:pt x="289" y="238"/>
                    <a:pt x="289" y="238"/>
                  </a:cubicBezTo>
                  <a:cubicBezTo>
                    <a:pt x="290" y="238"/>
                    <a:pt x="290" y="238"/>
                    <a:pt x="290" y="238"/>
                  </a:cubicBezTo>
                  <a:cubicBezTo>
                    <a:pt x="292" y="239"/>
                    <a:pt x="292" y="239"/>
                    <a:pt x="292" y="239"/>
                  </a:cubicBezTo>
                  <a:cubicBezTo>
                    <a:pt x="293" y="239"/>
                    <a:pt x="293" y="239"/>
                    <a:pt x="293" y="239"/>
                  </a:cubicBezTo>
                  <a:cubicBezTo>
                    <a:pt x="295" y="240"/>
                    <a:pt x="295" y="240"/>
                    <a:pt x="295" y="240"/>
                  </a:cubicBezTo>
                  <a:cubicBezTo>
                    <a:pt x="295" y="242"/>
                    <a:pt x="295" y="242"/>
                    <a:pt x="295" y="242"/>
                  </a:cubicBezTo>
                  <a:cubicBezTo>
                    <a:pt x="295" y="243"/>
                    <a:pt x="295" y="243"/>
                    <a:pt x="295" y="243"/>
                  </a:cubicBezTo>
                  <a:cubicBezTo>
                    <a:pt x="296" y="244"/>
                    <a:pt x="296" y="244"/>
                    <a:pt x="296" y="244"/>
                  </a:cubicBezTo>
                  <a:cubicBezTo>
                    <a:pt x="297" y="245"/>
                    <a:pt x="297" y="245"/>
                    <a:pt x="297" y="245"/>
                  </a:cubicBezTo>
                  <a:cubicBezTo>
                    <a:pt x="297" y="245"/>
                    <a:pt x="297" y="245"/>
                    <a:pt x="297" y="245"/>
                  </a:cubicBezTo>
                  <a:cubicBezTo>
                    <a:pt x="299" y="244"/>
                    <a:pt x="299" y="244"/>
                    <a:pt x="299" y="244"/>
                  </a:cubicBezTo>
                  <a:cubicBezTo>
                    <a:pt x="301" y="241"/>
                    <a:pt x="301" y="241"/>
                    <a:pt x="301" y="241"/>
                  </a:cubicBezTo>
                  <a:cubicBezTo>
                    <a:pt x="301" y="240"/>
                    <a:pt x="301" y="240"/>
                    <a:pt x="301" y="240"/>
                  </a:cubicBezTo>
                  <a:cubicBezTo>
                    <a:pt x="301" y="239"/>
                    <a:pt x="301" y="239"/>
                    <a:pt x="301" y="239"/>
                  </a:cubicBezTo>
                  <a:cubicBezTo>
                    <a:pt x="300" y="238"/>
                    <a:pt x="300" y="238"/>
                    <a:pt x="300" y="238"/>
                  </a:cubicBezTo>
                  <a:cubicBezTo>
                    <a:pt x="301" y="237"/>
                    <a:pt x="301" y="237"/>
                    <a:pt x="301" y="237"/>
                  </a:cubicBezTo>
                  <a:cubicBezTo>
                    <a:pt x="301" y="236"/>
                    <a:pt x="301" y="236"/>
                    <a:pt x="301" y="236"/>
                  </a:cubicBezTo>
                  <a:cubicBezTo>
                    <a:pt x="299" y="236"/>
                    <a:pt x="299" y="236"/>
                    <a:pt x="299" y="236"/>
                  </a:cubicBezTo>
                  <a:cubicBezTo>
                    <a:pt x="298" y="237"/>
                    <a:pt x="298" y="237"/>
                    <a:pt x="298" y="237"/>
                  </a:cubicBezTo>
                  <a:cubicBezTo>
                    <a:pt x="298" y="237"/>
                    <a:pt x="298" y="237"/>
                    <a:pt x="298" y="237"/>
                  </a:cubicBezTo>
                  <a:cubicBezTo>
                    <a:pt x="296" y="236"/>
                    <a:pt x="296" y="236"/>
                    <a:pt x="296" y="236"/>
                  </a:cubicBezTo>
                  <a:cubicBezTo>
                    <a:pt x="295" y="235"/>
                    <a:pt x="295" y="235"/>
                    <a:pt x="295" y="235"/>
                  </a:cubicBezTo>
                  <a:cubicBezTo>
                    <a:pt x="293" y="234"/>
                    <a:pt x="293" y="234"/>
                    <a:pt x="293" y="234"/>
                  </a:cubicBezTo>
                  <a:cubicBezTo>
                    <a:pt x="292" y="235"/>
                    <a:pt x="292" y="235"/>
                    <a:pt x="292" y="235"/>
                  </a:cubicBezTo>
                  <a:cubicBezTo>
                    <a:pt x="291" y="234"/>
                    <a:pt x="291" y="234"/>
                    <a:pt x="291" y="234"/>
                  </a:cubicBezTo>
                  <a:cubicBezTo>
                    <a:pt x="291" y="233"/>
                    <a:pt x="291" y="233"/>
                    <a:pt x="291" y="233"/>
                  </a:cubicBezTo>
                  <a:cubicBezTo>
                    <a:pt x="292" y="233"/>
                    <a:pt x="292" y="233"/>
                    <a:pt x="292" y="233"/>
                  </a:cubicBezTo>
                  <a:cubicBezTo>
                    <a:pt x="292" y="232"/>
                    <a:pt x="292" y="232"/>
                    <a:pt x="292" y="232"/>
                  </a:cubicBezTo>
                  <a:cubicBezTo>
                    <a:pt x="293" y="230"/>
                    <a:pt x="293" y="230"/>
                    <a:pt x="293" y="230"/>
                  </a:cubicBezTo>
                  <a:cubicBezTo>
                    <a:pt x="293" y="229"/>
                    <a:pt x="293" y="229"/>
                    <a:pt x="293" y="229"/>
                  </a:cubicBezTo>
                  <a:cubicBezTo>
                    <a:pt x="293" y="228"/>
                    <a:pt x="293" y="228"/>
                    <a:pt x="293" y="228"/>
                  </a:cubicBezTo>
                  <a:cubicBezTo>
                    <a:pt x="291" y="227"/>
                    <a:pt x="291" y="227"/>
                    <a:pt x="291" y="227"/>
                  </a:cubicBezTo>
                  <a:cubicBezTo>
                    <a:pt x="290" y="227"/>
                    <a:pt x="290" y="227"/>
                    <a:pt x="290" y="227"/>
                  </a:cubicBezTo>
                  <a:cubicBezTo>
                    <a:pt x="289" y="229"/>
                    <a:pt x="289" y="229"/>
                    <a:pt x="289" y="229"/>
                  </a:cubicBezTo>
                  <a:cubicBezTo>
                    <a:pt x="287" y="229"/>
                    <a:pt x="287" y="229"/>
                    <a:pt x="287" y="229"/>
                  </a:cubicBezTo>
                  <a:cubicBezTo>
                    <a:pt x="286" y="229"/>
                    <a:pt x="286" y="229"/>
                    <a:pt x="286" y="229"/>
                  </a:cubicBezTo>
                  <a:cubicBezTo>
                    <a:pt x="285" y="228"/>
                    <a:pt x="285" y="228"/>
                    <a:pt x="285" y="228"/>
                  </a:cubicBezTo>
                  <a:cubicBezTo>
                    <a:pt x="285" y="226"/>
                    <a:pt x="285" y="226"/>
                    <a:pt x="285" y="226"/>
                  </a:cubicBezTo>
                  <a:cubicBezTo>
                    <a:pt x="285" y="225"/>
                    <a:pt x="285" y="225"/>
                    <a:pt x="285" y="225"/>
                  </a:cubicBezTo>
                  <a:cubicBezTo>
                    <a:pt x="285" y="224"/>
                    <a:pt x="285" y="224"/>
                    <a:pt x="285" y="224"/>
                  </a:cubicBezTo>
                  <a:cubicBezTo>
                    <a:pt x="286" y="225"/>
                    <a:pt x="286" y="225"/>
                    <a:pt x="286" y="225"/>
                  </a:cubicBezTo>
                  <a:cubicBezTo>
                    <a:pt x="286" y="226"/>
                    <a:pt x="286" y="226"/>
                    <a:pt x="286" y="226"/>
                  </a:cubicBezTo>
                  <a:cubicBezTo>
                    <a:pt x="286" y="226"/>
                    <a:pt x="286" y="226"/>
                    <a:pt x="286" y="226"/>
                  </a:cubicBezTo>
                  <a:cubicBezTo>
                    <a:pt x="286" y="227"/>
                    <a:pt x="286" y="227"/>
                    <a:pt x="286" y="227"/>
                  </a:cubicBezTo>
                  <a:cubicBezTo>
                    <a:pt x="287" y="228"/>
                    <a:pt x="287" y="228"/>
                    <a:pt x="287" y="228"/>
                  </a:cubicBezTo>
                  <a:cubicBezTo>
                    <a:pt x="288" y="228"/>
                    <a:pt x="288" y="228"/>
                    <a:pt x="288" y="228"/>
                  </a:cubicBezTo>
                  <a:cubicBezTo>
                    <a:pt x="290" y="226"/>
                    <a:pt x="290" y="226"/>
                    <a:pt x="290" y="226"/>
                  </a:cubicBezTo>
                  <a:cubicBezTo>
                    <a:pt x="291" y="226"/>
                    <a:pt x="291" y="226"/>
                    <a:pt x="291" y="226"/>
                  </a:cubicBezTo>
                  <a:cubicBezTo>
                    <a:pt x="292" y="226"/>
                    <a:pt x="292" y="226"/>
                    <a:pt x="292" y="226"/>
                  </a:cubicBezTo>
                  <a:cubicBezTo>
                    <a:pt x="293" y="226"/>
                    <a:pt x="293" y="226"/>
                    <a:pt x="293" y="226"/>
                  </a:cubicBezTo>
                  <a:cubicBezTo>
                    <a:pt x="294" y="227"/>
                    <a:pt x="294" y="227"/>
                    <a:pt x="294" y="227"/>
                  </a:cubicBezTo>
                  <a:cubicBezTo>
                    <a:pt x="295" y="226"/>
                    <a:pt x="295" y="226"/>
                    <a:pt x="295" y="226"/>
                  </a:cubicBezTo>
                  <a:cubicBezTo>
                    <a:pt x="294" y="225"/>
                    <a:pt x="294" y="225"/>
                    <a:pt x="294" y="225"/>
                  </a:cubicBezTo>
                  <a:cubicBezTo>
                    <a:pt x="291" y="222"/>
                    <a:pt x="291" y="222"/>
                    <a:pt x="291" y="222"/>
                  </a:cubicBezTo>
                  <a:cubicBezTo>
                    <a:pt x="289" y="220"/>
                    <a:pt x="289" y="220"/>
                    <a:pt x="289" y="220"/>
                  </a:cubicBezTo>
                  <a:cubicBezTo>
                    <a:pt x="287" y="220"/>
                    <a:pt x="287" y="220"/>
                    <a:pt x="287" y="220"/>
                  </a:cubicBezTo>
                  <a:cubicBezTo>
                    <a:pt x="284" y="219"/>
                    <a:pt x="284" y="219"/>
                    <a:pt x="284" y="219"/>
                  </a:cubicBezTo>
                  <a:cubicBezTo>
                    <a:pt x="283" y="217"/>
                    <a:pt x="283" y="217"/>
                    <a:pt x="283" y="217"/>
                  </a:cubicBezTo>
                  <a:cubicBezTo>
                    <a:pt x="283" y="216"/>
                    <a:pt x="283" y="216"/>
                    <a:pt x="283" y="216"/>
                  </a:cubicBezTo>
                  <a:cubicBezTo>
                    <a:pt x="283" y="215"/>
                    <a:pt x="283" y="215"/>
                    <a:pt x="283" y="215"/>
                  </a:cubicBezTo>
                  <a:cubicBezTo>
                    <a:pt x="284" y="216"/>
                    <a:pt x="284" y="216"/>
                    <a:pt x="284" y="216"/>
                  </a:cubicBezTo>
                  <a:cubicBezTo>
                    <a:pt x="284" y="218"/>
                    <a:pt x="284" y="218"/>
                    <a:pt x="284" y="218"/>
                  </a:cubicBezTo>
                  <a:cubicBezTo>
                    <a:pt x="285" y="219"/>
                    <a:pt x="285" y="219"/>
                    <a:pt x="285" y="219"/>
                  </a:cubicBezTo>
                  <a:cubicBezTo>
                    <a:pt x="287" y="219"/>
                    <a:pt x="287" y="219"/>
                    <a:pt x="287" y="219"/>
                  </a:cubicBezTo>
                  <a:cubicBezTo>
                    <a:pt x="288" y="218"/>
                    <a:pt x="288" y="218"/>
                    <a:pt x="288" y="218"/>
                  </a:cubicBezTo>
                  <a:cubicBezTo>
                    <a:pt x="288" y="217"/>
                    <a:pt x="288" y="217"/>
                    <a:pt x="288" y="217"/>
                  </a:cubicBezTo>
                  <a:cubicBezTo>
                    <a:pt x="286" y="215"/>
                    <a:pt x="286" y="215"/>
                    <a:pt x="286" y="215"/>
                  </a:cubicBezTo>
                  <a:cubicBezTo>
                    <a:pt x="286" y="215"/>
                    <a:pt x="286" y="215"/>
                    <a:pt x="286" y="215"/>
                  </a:cubicBezTo>
                  <a:cubicBezTo>
                    <a:pt x="286" y="214"/>
                    <a:pt x="286" y="214"/>
                    <a:pt x="286" y="214"/>
                  </a:cubicBezTo>
                  <a:cubicBezTo>
                    <a:pt x="286" y="214"/>
                    <a:pt x="286" y="214"/>
                    <a:pt x="286" y="214"/>
                  </a:cubicBezTo>
                  <a:cubicBezTo>
                    <a:pt x="287" y="215"/>
                    <a:pt x="287" y="215"/>
                    <a:pt x="287" y="215"/>
                  </a:cubicBezTo>
                  <a:cubicBezTo>
                    <a:pt x="289" y="217"/>
                    <a:pt x="289" y="217"/>
                    <a:pt x="289" y="217"/>
                  </a:cubicBezTo>
                  <a:cubicBezTo>
                    <a:pt x="290" y="218"/>
                    <a:pt x="290" y="218"/>
                    <a:pt x="290" y="218"/>
                  </a:cubicBezTo>
                  <a:cubicBezTo>
                    <a:pt x="290" y="219"/>
                    <a:pt x="290" y="219"/>
                    <a:pt x="290" y="219"/>
                  </a:cubicBezTo>
                  <a:cubicBezTo>
                    <a:pt x="291" y="221"/>
                    <a:pt x="291" y="221"/>
                    <a:pt x="291" y="221"/>
                  </a:cubicBezTo>
                  <a:cubicBezTo>
                    <a:pt x="293" y="222"/>
                    <a:pt x="293" y="222"/>
                    <a:pt x="293" y="222"/>
                  </a:cubicBezTo>
                  <a:cubicBezTo>
                    <a:pt x="295" y="224"/>
                    <a:pt x="295" y="224"/>
                    <a:pt x="295" y="224"/>
                  </a:cubicBezTo>
                  <a:cubicBezTo>
                    <a:pt x="296" y="224"/>
                    <a:pt x="296" y="224"/>
                    <a:pt x="296" y="224"/>
                  </a:cubicBezTo>
                  <a:cubicBezTo>
                    <a:pt x="296" y="224"/>
                    <a:pt x="296" y="224"/>
                    <a:pt x="296" y="224"/>
                  </a:cubicBezTo>
                  <a:cubicBezTo>
                    <a:pt x="297" y="224"/>
                    <a:pt x="297" y="224"/>
                    <a:pt x="297" y="224"/>
                  </a:cubicBezTo>
                  <a:cubicBezTo>
                    <a:pt x="298" y="225"/>
                    <a:pt x="298" y="225"/>
                    <a:pt x="298" y="225"/>
                  </a:cubicBezTo>
                  <a:cubicBezTo>
                    <a:pt x="297" y="226"/>
                    <a:pt x="297" y="226"/>
                    <a:pt x="297" y="226"/>
                  </a:cubicBezTo>
                  <a:cubicBezTo>
                    <a:pt x="297" y="227"/>
                    <a:pt x="297" y="227"/>
                    <a:pt x="297" y="227"/>
                  </a:cubicBezTo>
                  <a:cubicBezTo>
                    <a:pt x="298" y="228"/>
                    <a:pt x="298" y="228"/>
                    <a:pt x="298" y="228"/>
                  </a:cubicBezTo>
                  <a:cubicBezTo>
                    <a:pt x="299" y="228"/>
                    <a:pt x="299" y="228"/>
                    <a:pt x="299" y="228"/>
                  </a:cubicBezTo>
                  <a:cubicBezTo>
                    <a:pt x="300" y="227"/>
                    <a:pt x="300" y="227"/>
                    <a:pt x="300" y="227"/>
                  </a:cubicBezTo>
                  <a:cubicBezTo>
                    <a:pt x="301" y="224"/>
                    <a:pt x="301" y="224"/>
                    <a:pt x="301" y="224"/>
                  </a:cubicBezTo>
                  <a:cubicBezTo>
                    <a:pt x="301" y="223"/>
                    <a:pt x="301" y="223"/>
                    <a:pt x="301" y="223"/>
                  </a:cubicBezTo>
                  <a:cubicBezTo>
                    <a:pt x="302" y="222"/>
                    <a:pt x="302" y="222"/>
                    <a:pt x="302" y="222"/>
                  </a:cubicBezTo>
                  <a:cubicBezTo>
                    <a:pt x="301" y="221"/>
                    <a:pt x="301" y="221"/>
                    <a:pt x="301" y="221"/>
                  </a:cubicBezTo>
                  <a:cubicBezTo>
                    <a:pt x="301" y="220"/>
                    <a:pt x="301" y="220"/>
                    <a:pt x="301" y="220"/>
                  </a:cubicBezTo>
                  <a:cubicBezTo>
                    <a:pt x="301" y="218"/>
                    <a:pt x="301" y="218"/>
                    <a:pt x="301" y="218"/>
                  </a:cubicBezTo>
                  <a:cubicBezTo>
                    <a:pt x="301" y="217"/>
                    <a:pt x="301" y="217"/>
                    <a:pt x="301" y="217"/>
                  </a:cubicBezTo>
                  <a:cubicBezTo>
                    <a:pt x="301" y="216"/>
                    <a:pt x="301" y="216"/>
                    <a:pt x="301" y="216"/>
                  </a:cubicBezTo>
                  <a:cubicBezTo>
                    <a:pt x="301" y="215"/>
                    <a:pt x="301" y="215"/>
                    <a:pt x="301" y="215"/>
                  </a:cubicBezTo>
                  <a:cubicBezTo>
                    <a:pt x="302" y="216"/>
                    <a:pt x="302" y="216"/>
                    <a:pt x="302" y="216"/>
                  </a:cubicBezTo>
                  <a:cubicBezTo>
                    <a:pt x="303" y="216"/>
                    <a:pt x="303" y="216"/>
                    <a:pt x="303" y="216"/>
                  </a:cubicBezTo>
                  <a:cubicBezTo>
                    <a:pt x="303" y="216"/>
                    <a:pt x="303" y="216"/>
                    <a:pt x="303" y="216"/>
                  </a:cubicBezTo>
                  <a:cubicBezTo>
                    <a:pt x="303" y="215"/>
                    <a:pt x="303" y="215"/>
                    <a:pt x="303" y="215"/>
                  </a:cubicBezTo>
                  <a:cubicBezTo>
                    <a:pt x="301" y="214"/>
                    <a:pt x="301" y="214"/>
                    <a:pt x="301" y="214"/>
                  </a:cubicBezTo>
                  <a:cubicBezTo>
                    <a:pt x="301" y="212"/>
                    <a:pt x="301" y="212"/>
                    <a:pt x="301" y="212"/>
                  </a:cubicBezTo>
                  <a:cubicBezTo>
                    <a:pt x="300" y="211"/>
                    <a:pt x="300" y="211"/>
                    <a:pt x="300" y="211"/>
                  </a:cubicBezTo>
                  <a:cubicBezTo>
                    <a:pt x="298" y="211"/>
                    <a:pt x="298" y="211"/>
                    <a:pt x="298" y="211"/>
                  </a:cubicBezTo>
                  <a:cubicBezTo>
                    <a:pt x="297" y="211"/>
                    <a:pt x="297" y="211"/>
                    <a:pt x="297" y="211"/>
                  </a:cubicBezTo>
                  <a:cubicBezTo>
                    <a:pt x="297" y="210"/>
                    <a:pt x="297" y="210"/>
                    <a:pt x="297" y="210"/>
                  </a:cubicBezTo>
                  <a:cubicBezTo>
                    <a:pt x="295" y="209"/>
                    <a:pt x="295" y="209"/>
                    <a:pt x="295" y="209"/>
                  </a:cubicBezTo>
                  <a:cubicBezTo>
                    <a:pt x="293" y="209"/>
                    <a:pt x="293" y="209"/>
                    <a:pt x="293" y="209"/>
                  </a:cubicBezTo>
                  <a:cubicBezTo>
                    <a:pt x="291" y="210"/>
                    <a:pt x="291" y="210"/>
                    <a:pt x="291" y="210"/>
                  </a:cubicBezTo>
                  <a:cubicBezTo>
                    <a:pt x="290" y="210"/>
                    <a:pt x="290" y="210"/>
                    <a:pt x="290" y="210"/>
                  </a:cubicBezTo>
                  <a:cubicBezTo>
                    <a:pt x="290" y="209"/>
                    <a:pt x="290" y="209"/>
                    <a:pt x="290" y="209"/>
                  </a:cubicBezTo>
                  <a:cubicBezTo>
                    <a:pt x="290" y="209"/>
                    <a:pt x="290" y="209"/>
                    <a:pt x="290" y="209"/>
                  </a:cubicBezTo>
                  <a:cubicBezTo>
                    <a:pt x="290" y="208"/>
                    <a:pt x="290" y="208"/>
                    <a:pt x="290" y="208"/>
                  </a:cubicBezTo>
                  <a:cubicBezTo>
                    <a:pt x="290" y="208"/>
                    <a:pt x="290" y="208"/>
                    <a:pt x="290" y="208"/>
                  </a:cubicBezTo>
                  <a:cubicBezTo>
                    <a:pt x="291" y="209"/>
                    <a:pt x="291" y="209"/>
                    <a:pt x="291" y="209"/>
                  </a:cubicBezTo>
                  <a:cubicBezTo>
                    <a:pt x="293" y="208"/>
                    <a:pt x="293" y="208"/>
                    <a:pt x="293" y="208"/>
                  </a:cubicBezTo>
                  <a:cubicBezTo>
                    <a:pt x="295" y="208"/>
                    <a:pt x="295" y="208"/>
                    <a:pt x="295" y="208"/>
                  </a:cubicBezTo>
                  <a:cubicBezTo>
                    <a:pt x="296" y="209"/>
                    <a:pt x="296" y="209"/>
                    <a:pt x="296" y="209"/>
                  </a:cubicBezTo>
                  <a:cubicBezTo>
                    <a:pt x="297" y="208"/>
                    <a:pt x="297" y="208"/>
                    <a:pt x="297" y="208"/>
                  </a:cubicBezTo>
                  <a:cubicBezTo>
                    <a:pt x="298" y="208"/>
                    <a:pt x="298" y="208"/>
                    <a:pt x="298" y="208"/>
                  </a:cubicBezTo>
                  <a:cubicBezTo>
                    <a:pt x="299" y="208"/>
                    <a:pt x="299" y="208"/>
                    <a:pt x="299" y="208"/>
                  </a:cubicBezTo>
                  <a:cubicBezTo>
                    <a:pt x="300" y="209"/>
                    <a:pt x="300" y="209"/>
                    <a:pt x="300" y="209"/>
                  </a:cubicBezTo>
                  <a:cubicBezTo>
                    <a:pt x="301" y="208"/>
                    <a:pt x="301" y="208"/>
                    <a:pt x="301" y="208"/>
                  </a:cubicBezTo>
                  <a:cubicBezTo>
                    <a:pt x="301" y="208"/>
                    <a:pt x="301" y="208"/>
                    <a:pt x="301" y="208"/>
                  </a:cubicBezTo>
                  <a:cubicBezTo>
                    <a:pt x="301" y="207"/>
                    <a:pt x="301" y="207"/>
                    <a:pt x="301" y="207"/>
                  </a:cubicBezTo>
                  <a:cubicBezTo>
                    <a:pt x="301" y="205"/>
                    <a:pt x="301" y="205"/>
                    <a:pt x="301" y="205"/>
                  </a:cubicBezTo>
                  <a:cubicBezTo>
                    <a:pt x="301" y="204"/>
                    <a:pt x="301" y="204"/>
                    <a:pt x="301" y="204"/>
                  </a:cubicBezTo>
                  <a:cubicBezTo>
                    <a:pt x="300" y="204"/>
                    <a:pt x="300" y="204"/>
                    <a:pt x="300" y="204"/>
                  </a:cubicBezTo>
                  <a:cubicBezTo>
                    <a:pt x="300" y="204"/>
                    <a:pt x="300" y="204"/>
                    <a:pt x="300" y="204"/>
                  </a:cubicBezTo>
                  <a:cubicBezTo>
                    <a:pt x="299" y="205"/>
                    <a:pt x="299" y="205"/>
                    <a:pt x="299" y="205"/>
                  </a:cubicBezTo>
                  <a:cubicBezTo>
                    <a:pt x="297" y="204"/>
                    <a:pt x="297" y="204"/>
                    <a:pt x="297" y="204"/>
                  </a:cubicBezTo>
                  <a:cubicBezTo>
                    <a:pt x="296" y="204"/>
                    <a:pt x="296" y="204"/>
                    <a:pt x="296" y="204"/>
                  </a:cubicBezTo>
                  <a:cubicBezTo>
                    <a:pt x="295" y="204"/>
                    <a:pt x="295" y="204"/>
                    <a:pt x="295" y="204"/>
                  </a:cubicBezTo>
                  <a:cubicBezTo>
                    <a:pt x="293" y="203"/>
                    <a:pt x="293" y="203"/>
                    <a:pt x="293" y="203"/>
                  </a:cubicBezTo>
                  <a:cubicBezTo>
                    <a:pt x="292" y="203"/>
                    <a:pt x="292" y="203"/>
                    <a:pt x="292" y="203"/>
                  </a:cubicBezTo>
                  <a:cubicBezTo>
                    <a:pt x="291" y="204"/>
                    <a:pt x="291" y="204"/>
                    <a:pt x="291" y="204"/>
                  </a:cubicBezTo>
                  <a:cubicBezTo>
                    <a:pt x="291" y="204"/>
                    <a:pt x="291" y="204"/>
                    <a:pt x="291" y="204"/>
                  </a:cubicBezTo>
                  <a:cubicBezTo>
                    <a:pt x="291" y="203"/>
                    <a:pt x="291" y="203"/>
                    <a:pt x="291" y="203"/>
                  </a:cubicBezTo>
                  <a:cubicBezTo>
                    <a:pt x="291" y="201"/>
                    <a:pt x="291" y="201"/>
                    <a:pt x="291" y="201"/>
                  </a:cubicBezTo>
                  <a:cubicBezTo>
                    <a:pt x="291" y="201"/>
                    <a:pt x="291" y="201"/>
                    <a:pt x="291" y="201"/>
                  </a:cubicBezTo>
                  <a:cubicBezTo>
                    <a:pt x="288" y="201"/>
                    <a:pt x="288" y="201"/>
                    <a:pt x="288" y="201"/>
                  </a:cubicBezTo>
                  <a:cubicBezTo>
                    <a:pt x="287" y="201"/>
                    <a:pt x="287" y="201"/>
                    <a:pt x="287" y="201"/>
                  </a:cubicBezTo>
                  <a:cubicBezTo>
                    <a:pt x="286" y="200"/>
                    <a:pt x="286" y="200"/>
                    <a:pt x="286" y="200"/>
                  </a:cubicBezTo>
                  <a:cubicBezTo>
                    <a:pt x="287" y="199"/>
                    <a:pt x="287" y="199"/>
                    <a:pt x="287" y="199"/>
                  </a:cubicBezTo>
                  <a:cubicBezTo>
                    <a:pt x="288" y="199"/>
                    <a:pt x="288" y="199"/>
                    <a:pt x="288" y="199"/>
                  </a:cubicBezTo>
                  <a:cubicBezTo>
                    <a:pt x="289" y="200"/>
                    <a:pt x="289" y="200"/>
                    <a:pt x="289" y="200"/>
                  </a:cubicBezTo>
                  <a:cubicBezTo>
                    <a:pt x="290" y="200"/>
                    <a:pt x="290" y="200"/>
                    <a:pt x="290" y="200"/>
                  </a:cubicBezTo>
                  <a:cubicBezTo>
                    <a:pt x="290" y="199"/>
                    <a:pt x="290" y="199"/>
                    <a:pt x="290" y="199"/>
                  </a:cubicBezTo>
                  <a:cubicBezTo>
                    <a:pt x="289" y="198"/>
                    <a:pt x="289" y="198"/>
                    <a:pt x="289" y="198"/>
                  </a:cubicBezTo>
                  <a:cubicBezTo>
                    <a:pt x="290" y="197"/>
                    <a:pt x="290" y="197"/>
                    <a:pt x="290" y="197"/>
                  </a:cubicBezTo>
                  <a:cubicBezTo>
                    <a:pt x="290" y="196"/>
                    <a:pt x="290" y="196"/>
                    <a:pt x="290" y="196"/>
                  </a:cubicBezTo>
                  <a:cubicBezTo>
                    <a:pt x="289" y="196"/>
                    <a:pt x="289" y="196"/>
                    <a:pt x="289" y="196"/>
                  </a:cubicBezTo>
                  <a:cubicBezTo>
                    <a:pt x="290" y="195"/>
                    <a:pt x="290" y="195"/>
                    <a:pt x="290" y="195"/>
                  </a:cubicBezTo>
                  <a:cubicBezTo>
                    <a:pt x="290" y="194"/>
                    <a:pt x="290" y="194"/>
                    <a:pt x="290" y="194"/>
                  </a:cubicBezTo>
                  <a:cubicBezTo>
                    <a:pt x="289" y="193"/>
                    <a:pt x="289" y="193"/>
                    <a:pt x="289" y="193"/>
                  </a:cubicBezTo>
                  <a:cubicBezTo>
                    <a:pt x="290" y="192"/>
                    <a:pt x="290" y="192"/>
                    <a:pt x="290" y="192"/>
                  </a:cubicBezTo>
                  <a:cubicBezTo>
                    <a:pt x="291" y="193"/>
                    <a:pt x="291" y="193"/>
                    <a:pt x="291" y="193"/>
                  </a:cubicBezTo>
                  <a:cubicBezTo>
                    <a:pt x="291" y="194"/>
                    <a:pt x="291" y="194"/>
                    <a:pt x="291" y="194"/>
                  </a:cubicBezTo>
                  <a:cubicBezTo>
                    <a:pt x="291" y="195"/>
                    <a:pt x="291" y="195"/>
                    <a:pt x="291" y="195"/>
                  </a:cubicBezTo>
                  <a:cubicBezTo>
                    <a:pt x="292" y="195"/>
                    <a:pt x="292" y="195"/>
                    <a:pt x="292" y="195"/>
                  </a:cubicBezTo>
                  <a:cubicBezTo>
                    <a:pt x="293" y="194"/>
                    <a:pt x="293" y="194"/>
                    <a:pt x="293" y="194"/>
                  </a:cubicBezTo>
                  <a:cubicBezTo>
                    <a:pt x="296" y="192"/>
                    <a:pt x="296" y="192"/>
                    <a:pt x="296" y="192"/>
                  </a:cubicBezTo>
                  <a:cubicBezTo>
                    <a:pt x="297" y="192"/>
                    <a:pt x="297" y="192"/>
                    <a:pt x="297" y="192"/>
                  </a:cubicBezTo>
                  <a:cubicBezTo>
                    <a:pt x="297" y="191"/>
                    <a:pt x="297" y="191"/>
                    <a:pt x="297" y="191"/>
                  </a:cubicBezTo>
                  <a:cubicBezTo>
                    <a:pt x="296" y="191"/>
                    <a:pt x="296" y="191"/>
                    <a:pt x="296" y="191"/>
                  </a:cubicBezTo>
                  <a:cubicBezTo>
                    <a:pt x="295" y="190"/>
                    <a:pt x="295" y="190"/>
                    <a:pt x="295" y="190"/>
                  </a:cubicBezTo>
                  <a:cubicBezTo>
                    <a:pt x="294" y="190"/>
                    <a:pt x="294" y="190"/>
                    <a:pt x="294" y="190"/>
                  </a:cubicBezTo>
                  <a:cubicBezTo>
                    <a:pt x="293" y="190"/>
                    <a:pt x="293" y="190"/>
                    <a:pt x="293" y="190"/>
                  </a:cubicBezTo>
                  <a:cubicBezTo>
                    <a:pt x="294" y="190"/>
                    <a:pt x="294" y="190"/>
                    <a:pt x="294" y="190"/>
                  </a:cubicBezTo>
                  <a:cubicBezTo>
                    <a:pt x="296" y="190"/>
                    <a:pt x="296" y="190"/>
                    <a:pt x="296" y="190"/>
                  </a:cubicBezTo>
                  <a:cubicBezTo>
                    <a:pt x="297" y="190"/>
                    <a:pt x="297" y="190"/>
                    <a:pt x="297" y="190"/>
                  </a:cubicBezTo>
                  <a:cubicBezTo>
                    <a:pt x="298" y="190"/>
                    <a:pt x="298" y="190"/>
                    <a:pt x="298" y="190"/>
                  </a:cubicBezTo>
                  <a:cubicBezTo>
                    <a:pt x="297" y="189"/>
                    <a:pt x="297" y="189"/>
                    <a:pt x="297" y="189"/>
                  </a:cubicBezTo>
                  <a:cubicBezTo>
                    <a:pt x="297" y="189"/>
                    <a:pt x="297" y="189"/>
                    <a:pt x="297" y="189"/>
                  </a:cubicBezTo>
                  <a:cubicBezTo>
                    <a:pt x="298" y="188"/>
                    <a:pt x="298" y="188"/>
                    <a:pt x="298" y="188"/>
                  </a:cubicBezTo>
                  <a:cubicBezTo>
                    <a:pt x="300" y="188"/>
                    <a:pt x="300" y="188"/>
                    <a:pt x="300" y="188"/>
                  </a:cubicBezTo>
                  <a:cubicBezTo>
                    <a:pt x="301" y="189"/>
                    <a:pt x="301" y="189"/>
                    <a:pt x="301" y="189"/>
                  </a:cubicBezTo>
                  <a:cubicBezTo>
                    <a:pt x="302" y="190"/>
                    <a:pt x="302" y="190"/>
                    <a:pt x="302" y="190"/>
                  </a:cubicBezTo>
                  <a:cubicBezTo>
                    <a:pt x="302" y="189"/>
                    <a:pt x="302" y="189"/>
                    <a:pt x="302" y="189"/>
                  </a:cubicBezTo>
                  <a:cubicBezTo>
                    <a:pt x="303" y="190"/>
                    <a:pt x="303" y="190"/>
                    <a:pt x="303" y="190"/>
                  </a:cubicBezTo>
                  <a:cubicBezTo>
                    <a:pt x="304" y="191"/>
                    <a:pt x="304" y="191"/>
                    <a:pt x="304" y="191"/>
                  </a:cubicBezTo>
                  <a:cubicBezTo>
                    <a:pt x="304" y="192"/>
                    <a:pt x="304" y="192"/>
                    <a:pt x="304" y="192"/>
                  </a:cubicBezTo>
                  <a:cubicBezTo>
                    <a:pt x="304" y="193"/>
                    <a:pt x="304" y="193"/>
                    <a:pt x="304" y="193"/>
                  </a:cubicBezTo>
                  <a:cubicBezTo>
                    <a:pt x="305" y="193"/>
                    <a:pt x="305" y="193"/>
                    <a:pt x="305" y="193"/>
                  </a:cubicBezTo>
                  <a:cubicBezTo>
                    <a:pt x="306" y="193"/>
                    <a:pt x="306" y="193"/>
                    <a:pt x="306" y="193"/>
                  </a:cubicBezTo>
                  <a:cubicBezTo>
                    <a:pt x="307" y="193"/>
                    <a:pt x="307" y="193"/>
                    <a:pt x="307" y="193"/>
                  </a:cubicBezTo>
                  <a:cubicBezTo>
                    <a:pt x="307" y="194"/>
                    <a:pt x="307" y="194"/>
                    <a:pt x="307" y="194"/>
                  </a:cubicBezTo>
                  <a:cubicBezTo>
                    <a:pt x="309" y="195"/>
                    <a:pt x="309" y="195"/>
                    <a:pt x="309" y="195"/>
                  </a:cubicBezTo>
                  <a:cubicBezTo>
                    <a:pt x="310" y="196"/>
                    <a:pt x="310" y="196"/>
                    <a:pt x="310" y="196"/>
                  </a:cubicBezTo>
                  <a:cubicBezTo>
                    <a:pt x="311" y="196"/>
                    <a:pt x="311" y="196"/>
                    <a:pt x="311" y="196"/>
                  </a:cubicBezTo>
                  <a:cubicBezTo>
                    <a:pt x="311" y="196"/>
                    <a:pt x="311" y="196"/>
                    <a:pt x="311" y="196"/>
                  </a:cubicBezTo>
                  <a:cubicBezTo>
                    <a:pt x="311" y="194"/>
                    <a:pt x="311" y="194"/>
                    <a:pt x="311" y="194"/>
                  </a:cubicBezTo>
                  <a:cubicBezTo>
                    <a:pt x="312" y="193"/>
                    <a:pt x="312" y="193"/>
                    <a:pt x="312" y="193"/>
                  </a:cubicBezTo>
                  <a:cubicBezTo>
                    <a:pt x="313" y="191"/>
                    <a:pt x="313" y="191"/>
                    <a:pt x="313" y="191"/>
                  </a:cubicBezTo>
                  <a:cubicBezTo>
                    <a:pt x="312" y="190"/>
                    <a:pt x="312" y="190"/>
                    <a:pt x="312" y="190"/>
                  </a:cubicBezTo>
                  <a:cubicBezTo>
                    <a:pt x="313" y="188"/>
                    <a:pt x="313" y="188"/>
                    <a:pt x="313" y="188"/>
                  </a:cubicBezTo>
                  <a:cubicBezTo>
                    <a:pt x="313" y="186"/>
                    <a:pt x="313" y="186"/>
                    <a:pt x="313" y="186"/>
                  </a:cubicBezTo>
                  <a:cubicBezTo>
                    <a:pt x="314" y="185"/>
                    <a:pt x="314" y="185"/>
                    <a:pt x="314" y="185"/>
                  </a:cubicBezTo>
                  <a:cubicBezTo>
                    <a:pt x="314" y="184"/>
                    <a:pt x="314" y="184"/>
                    <a:pt x="314" y="184"/>
                  </a:cubicBezTo>
                  <a:cubicBezTo>
                    <a:pt x="313" y="182"/>
                    <a:pt x="313" y="182"/>
                    <a:pt x="313" y="182"/>
                  </a:cubicBezTo>
                  <a:cubicBezTo>
                    <a:pt x="312" y="182"/>
                    <a:pt x="312" y="182"/>
                    <a:pt x="312" y="182"/>
                  </a:cubicBezTo>
                  <a:cubicBezTo>
                    <a:pt x="311" y="181"/>
                    <a:pt x="311" y="181"/>
                    <a:pt x="311" y="181"/>
                  </a:cubicBezTo>
                  <a:cubicBezTo>
                    <a:pt x="310" y="181"/>
                    <a:pt x="310" y="181"/>
                    <a:pt x="310" y="181"/>
                  </a:cubicBezTo>
                  <a:cubicBezTo>
                    <a:pt x="310" y="180"/>
                    <a:pt x="310" y="180"/>
                    <a:pt x="310" y="180"/>
                  </a:cubicBezTo>
                  <a:cubicBezTo>
                    <a:pt x="310" y="180"/>
                    <a:pt x="310" y="180"/>
                    <a:pt x="310" y="180"/>
                  </a:cubicBezTo>
                  <a:cubicBezTo>
                    <a:pt x="309" y="180"/>
                    <a:pt x="309" y="180"/>
                    <a:pt x="309" y="180"/>
                  </a:cubicBezTo>
                  <a:cubicBezTo>
                    <a:pt x="308" y="181"/>
                    <a:pt x="308" y="181"/>
                    <a:pt x="308" y="181"/>
                  </a:cubicBezTo>
                  <a:cubicBezTo>
                    <a:pt x="307" y="183"/>
                    <a:pt x="307" y="183"/>
                    <a:pt x="307" y="183"/>
                  </a:cubicBezTo>
                  <a:cubicBezTo>
                    <a:pt x="306" y="183"/>
                    <a:pt x="306" y="183"/>
                    <a:pt x="306" y="183"/>
                  </a:cubicBezTo>
                  <a:cubicBezTo>
                    <a:pt x="305" y="182"/>
                    <a:pt x="305" y="182"/>
                    <a:pt x="305" y="182"/>
                  </a:cubicBezTo>
                  <a:cubicBezTo>
                    <a:pt x="305" y="182"/>
                    <a:pt x="305" y="182"/>
                    <a:pt x="305" y="182"/>
                  </a:cubicBezTo>
                  <a:cubicBezTo>
                    <a:pt x="305" y="181"/>
                    <a:pt x="305" y="181"/>
                    <a:pt x="305" y="181"/>
                  </a:cubicBezTo>
                  <a:cubicBezTo>
                    <a:pt x="305" y="180"/>
                    <a:pt x="305" y="180"/>
                    <a:pt x="305" y="180"/>
                  </a:cubicBezTo>
                  <a:cubicBezTo>
                    <a:pt x="303" y="179"/>
                    <a:pt x="303" y="179"/>
                    <a:pt x="303" y="179"/>
                  </a:cubicBezTo>
                  <a:cubicBezTo>
                    <a:pt x="302" y="180"/>
                    <a:pt x="302" y="180"/>
                    <a:pt x="302" y="180"/>
                  </a:cubicBezTo>
                  <a:cubicBezTo>
                    <a:pt x="302" y="179"/>
                    <a:pt x="302" y="179"/>
                    <a:pt x="302" y="179"/>
                  </a:cubicBezTo>
                  <a:cubicBezTo>
                    <a:pt x="302" y="179"/>
                    <a:pt x="302" y="179"/>
                    <a:pt x="302" y="179"/>
                  </a:cubicBezTo>
                  <a:cubicBezTo>
                    <a:pt x="303" y="178"/>
                    <a:pt x="303" y="178"/>
                    <a:pt x="303" y="178"/>
                  </a:cubicBezTo>
                  <a:cubicBezTo>
                    <a:pt x="301" y="177"/>
                    <a:pt x="301" y="177"/>
                    <a:pt x="301" y="177"/>
                  </a:cubicBezTo>
                  <a:cubicBezTo>
                    <a:pt x="301" y="177"/>
                    <a:pt x="301" y="177"/>
                    <a:pt x="301" y="177"/>
                  </a:cubicBezTo>
                  <a:cubicBezTo>
                    <a:pt x="301" y="176"/>
                    <a:pt x="301" y="176"/>
                    <a:pt x="301" y="176"/>
                  </a:cubicBezTo>
                  <a:cubicBezTo>
                    <a:pt x="302" y="176"/>
                    <a:pt x="302" y="176"/>
                    <a:pt x="302" y="176"/>
                  </a:cubicBezTo>
                  <a:cubicBezTo>
                    <a:pt x="303" y="177"/>
                    <a:pt x="303" y="177"/>
                    <a:pt x="303" y="177"/>
                  </a:cubicBezTo>
                  <a:cubicBezTo>
                    <a:pt x="303" y="176"/>
                    <a:pt x="303" y="176"/>
                    <a:pt x="303" y="176"/>
                  </a:cubicBezTo>
                  <a:cubicBezTo>
                    <a:pt x="302" y="175"/>
                    <a:pt x="302" y="175"/>
                    <a:pt x="302" y="175"/>
                  </a:cubicBezTo>
                  <a:cubicBezTo>
                    <a:pt x="302" y="174"/>
                    <a:pt x="302" y="174"/>
                    <a:pt x="302" y="174"/>
                  </a:cubicBezTo>
                  <a:cubicBezTo>
                    <a:pt x="302" y="173"/>
                    <a:pt x="302" y="173"/>
                    <a:pt x="302" y="173"/>
                  </a:cubicBezTo>
                  <a:cubicBezTo>
                    <a:pt x="303" y="172"/>
                    <a:pt x="303" y="172"/>
                    <a:pt x="303" y="172"/>
                  </a:cubicBezTo>
                  <a:cubicBezTo>
                    <a:pt x="303" y="173"/>
                    <a:pt x="303" y="173"/>
                    <a:pt x="303" y="173"/>
                  </a:cubicBezTo>
                  <a:cubicBezTo>
                    <a:pt x="304" y="173"/>
                    <a:pt x="304" y="173"/>
                    <a:pt x="304" y="173"/>
                  </a:cubicBezTo>
                  <a:cubicBezTo>
                    <a:pt x="304" y="174"/>
                    <a:pt x="304" y="174"/>
                    <a:pt x="304" y="174"/>
                  </a:cubicBezTo>
                  <a:cubicBezTo>
                    <a:pt x="306" y="176"/>
                    <a:pt x="306" y="176"/>
                    <a:pt x="306" y="176"/>
                  </a:cubicBezTo>
                  <a:cubicBezTo>
                    <a:pt x="307" y="177"/>
                    <a:pt x="307" y="177"/>
                    <a:pt x="307" y="177"/>
                  </a:cubicBezTo>
                  <a:cubicBezTo>
                    <a:pt x="308" y="177"/>
                    <a:pt x="308" y="177"/>
                    <a:pt x="308" y="177"/>
                  </a:cubicBezTo>
                  <a:cubicBezTo>
                    <a:pt x="309" y="176"/>
                    <a:pt x="309" y="176"/>
                    <a:pt x="309" y="176"/>
                  </a:cubicBezTo>
                  <a:cubicBezTo>
                    <a:pt x="308" y="174"/>
                    <a:pt x="308" y="174"/>
                    <a:pt x="308" y="174"/>
                  </a:cubicBezTo>
                  <a:cubicBezTo>
                    <a:pt x="307" y="172"/>
                    <a:pt x="307" y="172"/>
                    <a:pt x="307" y="172"/>
                  </a:cubicBezTo>
                  <a:cubicBezTo>
                    <a:pt x="305" y="171"/>
                    <a:pt x="305" y="171"/>
                    <a:pt x="305" y="171"/>
                  </a:cubicBezTo>
                  <a:cubicBezTo>
                    <a:pt x="304" y="171"/>
                    <a:pt x="304" y="171"/>
                    <a:pt x="304" y="171"/>
                  </a:cubicBezTo>
                  <a:cubicBezTo>
                    <a:pt x="303" y="169"/>
                    <a:pt x="303" y="169"/>
                    <a:pt x="303" y="169"/>
                  </a:cubicBezTo>
                  <a:cubicBezTo>
                    <a:pt x="302" y="168"/>
                    <a:pt x="302" y="168"/>
                    <a:pt x="302" y="168"/>
                  </a:cubicBezTo>
                  <a:cubicBezTo>
                    <a:pt x="301" y="167"/>
                    <a:pt x="301" y="167"/>
                    <a:pt x="301" y="167"/>
                  </a:cubicBezTo>
                  <a:cubicBezTo>
                    <a:pt x="300" y="166"/>
                    <a:pt x="300" y="166"/>
                    <a:pt x="300" y="166"/>
                  </a:cubicBezTo>
                  <a:cubicBezTo>
                    <a:pt x="299" y="165"/>
                    <a:pt x="299" y="165"/>
                    <a:pt x="299" y="165"/>
                  </a:cubicBezTo>
                  <a:cubicBezTo>
                    <a:pt x="299" y="164"/>
                    <a:pt x="299" y="164"/>
                    <a:pt x="299" y="164"/>
                  </a:cubicBezTo>
                  <a:cubicBezTo>
                    <a:pt x="300" y="164"/>
                    <a:pt x="300" y="164"/>
                    <a:pt x="300" y="164"/>
                  </a:cubicBezTo>
                  <a:cubicBezTo>
                    <a:pt x="300" y="163"/>
                    <a:pt x="300" y="163"/>
                    <a:pt x="300" y="163"/>
                  </a:cubicBezTo>
                  <a:cubicBezTo>
                    <a:pt x="300" y="162"/>
                    <a:pt x="300" y="162"/>
                    <a:pt x="300" y="162"/>
                  </a:cubicBezTo>
                  <a:cubicBezTo>
                    <a:pt x="299" y="162"/>
                    <a:pt x="299" y="162"/>
                    <a:pt x="299" y="162"/>
                  </a:cubicBezTo>
                  <a:cubicBezTo>
                    <a:pt x="300" y="161"/>
                    <a:pt x="300" y="161"/>
                    <a:pt x="300" y="161"/>
                  </a:cubicBezTo>
                  <a:cubicBezTo>
                    <a:pt x="301" y="161"/>
                    <a:pt x="301" y="161"/>
                    <a:pt x="301" y="161"/>
                  </a:cubicBezTo>
                  <a:cubicBezTo>
                    <a:pt x="302" y="160"/>
                    <a:pt x="302" y="160"/>
                    <a:pt x="302" y="160"/>
                  </a:cubicBezTo>
                  <a:cubicBezTo>
                    <a:pt x="303" y="161"/>
                    <a:pt x="303" y="161"/>
                    <a:pt x="303" y="161"/>
                  </a:cubicBezTo>
                  <a:cubicBezTo>
                    <a:pt x="304" y="162"/>
                    <a:pt x="304" y="162"/>
                    <a:pt x="304" y="162"/>
                  </a:cubicBezTo>
                  <a:cubicBezTo>
                    <a:pt x="302" y="162"/>
                    <a:pt x="302" y="162"/>
                    <a:pt x="302" y="162"/>
                  </a:cubicBezTo>
                  <a:cubicBezTo>
                    <a:pt x="303" y="163"/>
                    <a:pt x="303" y="163"/>
                    <a:pt x="303" y="163"/>
                  </a:cubicBezTo>
                  <a:cubicBezTo>
                    <a:pt x="304" y="163"/>
                    <a:pt x="304" y="163"/>
                    <a:pt x="304" y="163"/>
                  </a:cubicBezTo>
                  <a:cubicBezTo>
                    <a:pt x="304" y="164"/>
                    <a:pt x="304" y="164"/>
                    <a:pt x="304" y="164"/>
                  </a:cubicBezTo>
                  <a:cubicBezTo>
                    <a:pt x="304" y="165"/>
                    <a:pt x="304" y="165"/>
                    <a:pt x="304" y="165"/>
                  </a:cubicBezTo>
                  <a:cubicBezTo>
                    <a:pt x="305" y="165"/>
                    <a:pt x="305" y="165"/>
                    <a:pt x="305" y="165"/>
                  </a:cubicBezTo>
                  <a:cubicBezTo>
                    <a:pt x="307" y="164"/>
                    <a:pt x="307" y="164"/>
                    <a:pt x="307" y="164"/>
                  </a:cubicBezTo>
                  <a:cubicBezTo>
                    <a:pt x="308" y="162"/>
                    <a:pt x="308" y="162"/>
                    <a:pt x="308" y="162"/>
                  </a:cubicBezTo>
                  <a:cubicBezTo>
                    <a:pt x="308" y="160"/>
                    <a:pt x="308" y="160"/>
                    <a:pt x="308" y="160"/>
                  </a:cubicBezTo>
                  <a:cubicBezTo>
                    <a:pt x="309" y="159"/>
                    <a:pt x="309" y="159"/>
                    <a:pt x="309" y="159"/>
                  </a:cubicBezTo>
                  <a:cubicBezTo>
                    <a:pt x="309" y="158"/>
                    <a:pt x="309" y="158"/>
                    <a:pt x="309" y="158"/>
                  </a:cubicBezTo>
                  <a:cubicBezTo>
                    <a:pt x="309" y="156"/>
                    <a:pt x="309" y="156"/>
                    <a:pt x="309" y="156"/>
                  </a:cubicBezTo>
                  <a:cubicBezTo>
                    <a:pt x="310" y="155"/>
                    <a:pt x="310" y="155"/>
                    <a:pt x="310" y="155"/>
                  </a:cubicBezTo>
                  <a:cubicBezTo>
                    <a:pt x="311" y="154"/>
                    <a:pt x="311" y="154"/>
                    <a:pt x="311" y="154"/>
                  </a:cubicBezTo>
                  <a:cubicBezTo>
                    <a:pt x="311" y="152"/>
                    <a:pt x="311" y="152"/>
                    <a:pt x="311" y="152"/>
                  </a:cubicBezTo>
                  <a:cubicBezTo>
                    <a:pt x="311" y="150"/>
                    <a:pt x="311" y="150"/>
                    <a:pt x="311" y="150"/>
                  </a:cubicBezTo>
                  <a:cubicBezTo>
                    <a:pt x="310" y="149"/>
                    <a:pt x="310" y="149"/>
                    <a:pt x="310" y="149"/>
                  </a:cubicBezTo>
                  <a:cubicBezTo>
                    <a:pt x="311" y="146"/>
                    <a:pt x="311" y="146"/>
                    <a:pt x="311" y="146"/>
                  </a:cubicBezTo>
                  <a:cubicBezTo>
                    <a:pt x="312" y="144"/>
                    <a:pt x="312" y="144"/>
                    <a:pt x="312" y="144"/>
                  </a:cubicBezTo>
                  <a:cubicBezTo>
                    <a:pt x="312" y="141"/>
                    <a:pt x="312" y="141"/>
                    <a:pt x="312" y="141"/>
                  </a:cubicBezTo>
                  <a:cubicBezTo>
                    <a:pt x="313" y="140"/>
                    <a:pt x="313" y="140"/>
                    <a:pt x="313" y="140"/>
                  </a:cubicBezTo>
                  <a:cubicBezTo>
                    <a:pt x="313" y="139"/>
                    <a:pt x="313" y="139"/>
                    <a:pt x="313" y="139"/>
                  </a:cubicBezTo>
                  <a:cubicBezTo>
                    <a:pt x="314" y="137"/>
                    <a:pt x="314" y="137"/>
                    <a:pt x="314" y="137"/>
                  </a:cubicBezTo>
                  <a:cubicBezTo>
                    <a:pt x="314" y="135"/>
                    <a:pt x="314" y="135"/>
                    <a:pt x="314" y="135"/>
                  </a:cubicBezTo>
                  <a:cubicBezTo>
                    <a:pt x="315" y="134"/>
                    <a:pt x="315" y="134"/>
                    <a:pt x="315" y="134"/>
                  </a:cubicBezTo>
                  <a:cubicBezTo>
                    <a:pt x="316" y="132"/>
                    <a:pt x="316" y="132"/>
                    <a:pt x="316" y="132"/>
                  </a:cubicBezTo>
                  <a:cubicBezTo>
                    <a:pt x="319" y="128"/>
                    <a:pt x="319" y="128"/>
                    <a:pt x="319" y="128"/>
                  </a:cubicBezTo>
                  <a:cubicBezTo>
                    <a:pt x="320" y="126"/>
                    <a:pt x="320" y="126"/>
                    <a:pt x="320" y="126"/>
                  </a:cubicBezTo>
                  <a:cubicBezTo>
                    <a:pt x="322" y="124"/>
                    <a:pt x="322" y="124"/>
                    <a:pt x="322" y="124"/>
                  </a:cubicBezTo>
                  <a:cubicBezTo>
                    <a:pt x="323" y="123"/>
                    <a:pt x="323" y="123"/>
                    <a:pt x="323" y="123"/>
                  </a:cubicBezTo>
                  <a:cubicBezTo>
                    <a:pt x="324" y="122"/>
                    <a:pt x="324" y="122"/>
                    <a:pt x="324" y="122"/>
                  </a:cubicBezTo>
                  <a:cubicBezTo>
                    <a:pt x="325" y="120"/>
                    <a:pt x="325" y="120"/>
                    <a:pt x="325" y="120"/>
                  </a:cubicBezTo>
                  <a:cubicBezTo>
                    <a:pt x="327" y="118"/>
                    <a:pt x="327" y="118"/>
                    <a:pt x="327" y="118"/>
                  </a:cubicBezTo>
                  <a:cubicBezTo>
                    <a:pt x="327" y="117"/>
                    <a:pt x="327" y="117"/>
                    <a:pt x="327" y="117"/>
                  </a:cubicBezTo>
                  <a:cubicBezTo>
                    <a:pt x="327" y="117"/>
                    <a:pt x="327" y="117"/>
                    <a:pt x="327" y="117"/>
                  </a:cubicBezTo>
                  <a:cubicBezTo>
                    <a:pt x="326" y="116"/>
                    <a:pt x="326" y="116"/>
                    <a:pt x="326" y="116"/>
                  </a:cubicBezTo>
                  <a:cubicBezTo>
                    <a:pt x="325" y="115"/>
                    <a:pt x="325" y="115"/>
                    <a:pt x="325" y="115"/>
                  </a:cubicBezTo>
                  <a:cubicBezTo>
                    <a:pt x="324" y="115"/>
                    <a:pt x="324" y="115"/>
                    <a:pt x="324" y="115"/>
                  </a:cubicBezTo>
                  <a:cubicBezTo>
                    <a:pt x="323" y="114"/>
                    <a:pt x="323" y="114"/>
                    <a:pt x="323" y="114"/>
                  </a:cubicBezTo>
                  <a:cubicBezTo>
                    <a:pt x="322" y="114"/>
                    <a:pt x="322" y="114"/>
                    <a:pt x="322" y="114"/>
                  </a:cubicBezTo>
                  <a:cubicBezTo>
                    <a:pt x="320" y="115"/>
                    <a:pt x="320" y="115"/>
                    <a:pt x="320" y="115"/>
                  </a:cubicBezTo>
                  <a:cubicBezTo>
                    <a:pt x="317" y="116"/>
                    <a:pt x="317" y="116"/>
                    <a:pt x="317" y="116"/>
                  </a:cubicBezTo>
                  <a:cubicBezTo>
                    <a:pt x="315" y="117"/>
                    <a:pt x="315" y="117"/>
                    <a:pt x="315" y="117"/>
                  </a:cubicBezTo>
                  <a:cubicBezTo>
                    <a:pt x="314" y="118"/>
                    <a:pt x="314" y="118"/>
                    <a:pt x="314" y="118"/>
                  </a:cubicBezTo>
                  <a:cubicBezTo>
                    <a:pt x="312" y="119"/>
                    <a:pt x="312" y="119"/>
                    <a:pt x="312" y="119"/>
                  </a:cubicBezTo>
                  <a:cubicBezTo>
                    <a:pt x="312" y="120"/>
                    <a:pt x="312" y="120"/>
                    <a:pt x="312" y="120"/>
                  </a:cubicBezTo>
                  <a:cubicBezTo>
                    <a:pt x="311" y="120"/>
                    <a:pt x="311" y="120"/>
                    <a:pt x="311" y="120"/>
                  </a:cubicBezTo>
                  <a:cubicBezTo>
                    <a:pt x="310" y="119"/>
                    <a:pt x="310" y="119"/>
                    <a:pt x="310" y="119"/>
                  </a:cubicBezTo>
                  <a:cubicBezTo>
                    <a:pt x="309" y="119"/>
                    <a:pt x="309" y="119"/>
                    <a:pt x="309" y="119"/>
                  </a:cubicBezTo>
                  <a:cubicBezTo>
                    <a:pt x="309" y="118"/>
                    <a:pt x="309" y="118"/>
                    <a:pt x="309" y="118"/>
                  </a:cubicBezTo>
                  <a:cubicBezTo>
                    <a:pt x="310" y="118"/>
                    <a:pt x="310" y="118"/>
                    <a:pt x="310" y="118"/>
                  </a:cubicBezTo>
                  <a:cubicBezTo>
                    <a:pt x="311" y="117"/>
                    <a:pt x="311" y="117"/>
                    <a:pt x="311" y="117"/>
                  </a:cubicBezTo>
                  <a:cubicBezTo>
                    <a:pt x="311" y="116"/>
                    <a:pt x="311" y="116"/>
                    <a:pt x="311" y="116"/>
                  </a:cubicBezTo>
                  <a:cubicBezTo>
                    <a:pt x="310" y="115"/>
                    <a:pt x="310" y="115"/>
                    <a:pt x="310" y="115"/>
                  </a:cubicBezTo>
                  <a:cubicBezTo>
                    <a:pt x="309" y="115"/>
                    <a:pt x="309" y="115"/>
                    <a:pt x="309" y="115"/>
                  </a:cubicBezTo>
                  <a:cubicBezTo>
                    <a:pt x="308" y="114"/>
                    <a:pt x="308" y="114"/>
                    <a:pt x="308" y="114"/>
                  </a:cubicBezTo>
                  <a:cubicBezTo>
                    <a:pt x="309" y="114"/>
                    <a:pt x="309" y="114"/>
                    <a:pt x="309" y="114"/>
                  </a:cubicBezTo>
                  <a:cubicBezTo>
                    <a:pt x="310" y="113"/>
                    <a:pt x="310" y="113"/>
                    <a:pt x="310" y="113"/>
                  </a:cubicBezTo>
                  <a:cubicBezTo>
                    <a:pt x="312" y="112"/>
                    <a:pt x="312" y="112"/>
                    <a:pt x="312" y="112"/>
                  </a:cubicBezTo>
                  <a:cubicBezTo>
                    <a:pt x="313" y="110"/>
                    <a:pt x="313" y="110"/>
                    <a:pt x="313" y="110"/>
                  </a:cubicBezTo>
                  <a:cubicBezTo>
                    <a:pt x="314" y="109"/>
                    <a:pt x="314" y="109"/>
                    <a:pt x="314" y="109"/>
                  </a:cubicBezTo>
                  <a:cubicBezTo>
                    <a:pt x="315" y="109"/>
                    <a:pt x="315" y="109"/>
                    <a:pt x="315" y="109"/>
                  </a:cubicBezTo>
                  <a:cubicBezTo>
                    <a:pt x="318" y="109"/>
                    <a:pt x="318" y="109"/>
                    <a:pt x="318" y="109"/>
                  </a:cubicBezTo>
                  <a:cubicBezTo>
                    <a:pt x="321" y="112"/>
                    <a:pt x="321" y="112"/>
                    <a:pt x="321" y="112"/>
                  </a:cubicBezTo>
                  <a:cubicBezTo>
                    <a:pt x="322" y="113"/>
                    <a:pt x="322" y="113"/>
                    <a:pt x="322" y="113"/>
                  </a:cubicBezTo>
                  <a:cubicBezTo>
                    <a:pt x="325" y="113"/>
                    <a:pt x="325" y="113"/>
                    <a:pt x="325" y="113"/>
                  </a:cubicBezTo>
                  <a:cubicBezTo>
                    <a:pt x="327" y="112"/>
                    <a:pt x="327" y="112"/>
                    <a:pt x="327" y="112"/>
                  </a:cubicBezTo>
                  <a:cubicBezTo>
                    <a:pt x="328" y="113"/>
                    <a:pt x="328" y="113"/>
                    <a:pt x="328" y="113"/>
                  </a:cubicBezTo>
                  <a:cubicBezTo>
                    <a:pt x="331" y="112"/>
                    <a:pt x="331" y="112"/>
                    <a:pt x="331" y="112"/>
                  </a:cubicBezTo>
                  <a:cubicBezTo>
                    <a:pt x="333" y="111"/>
                    <a:pt x="333" y="111"/>
                    <a:pt x="333" y="111"/>
                  </a:cubicBezTo>
                  <a:cubicBezTo>
                    <a:pt x="333" y="110"/>
                    <a:pt x="333" y="110"/>
                    <a:pt x="333" y="110"/>
                  </a:cubicBezTo>
                  <a:cubicBezTo>
                    <a:pt x="332" y="109"/>
                    <a:pt x="332" y="109"/>
                    <a:pt x="332" y="109"/>
                  </a:cubicBezTo>
                  <a:cubicBezTo>
                    <a:pt x="333" y="109"/>
                    <a:pt x="333" y="109"/>
                    <a:pt x="333" y="109"/>
                  </a:cubicBezTo>
                  <a:cubicBezTo>
                    <a:pt x="334" y="109"/>
                    <a:pt x="334" y="109"/>
                    <a:pt x="334" y="109"/>
                  </a:cubicBezTo>
                  <a:cubicBezTo>
                    <a:pt x="336" y="108"/>
                    <a:pt x="336" y="108"/>
                    <a:pt x="336" y="108"/>
                  </a:cubicBezTo>
                  <a:cubicBezTo>
                    <a:pt x="336" y="106"/>
                    <a:pt x="336" y="106"/>
                    <a:pt x="336" y="106"/>
                  </a:cubicBezTo>
                  <a:cubicBezTo>
                    <a:pt x="335" y="105"/>
                    <a:pt x="335" y="105"/>
                    <a:pt x="335" y="105"/>
                  </a:cubicBezTo>
                  <a:cubicBezTo>
                    <a:pt x="333" y="105"/>
                    <a:pt x="333" y="105"/>
                    <a:pt x="333" y="105"/>
                  </a:cubicBezTo>
                  <a:cubicBezTo>
                    <a:pt x="333" y="104"/>
                    <a:pt x="333" y="104"/>
                    <a:pt x="333" y="104"/>
                  </a:cubicBezTo>
                  <a:cubicBezTo>
                    <a:pt x="332" y="103"/>
                    <a:pt x="332" y="103"/>
                    <a:pt x="332" y="103"/>
                  </a:cubicBezTo>
                  <a:cubicBezTo>
                    <a:pt x="330" y="104"/>
                    <a:pt x="330" y="104"/>
                    <a:pt x="330" y="104"/>
                  </a:cubicBezTo>
                  <a:cubicBezTo>
                    <a:pt x="329" y="105"/>
                    <a:pt x="329" y="105"/>
                    <a:pt x="329" y="105"/>
                  </a:cubicBezTo>
                  <a:cubicBezTo>
                    <a:pt x="329" y="105"/>
                    <a:pt x="329" y="105"/>
                    <a:pt x="329" y="105"/>
                  </a:cubicBezTo>
                  <a:cubicBezTo>
                    <a:pt x="328" y="104"/>
                    <a:pt x="328" y="104"/>
                    <a:pt x="328" y="104"/>
                  </a:cubicBezTo>
                  <a:cubicBezTo>
                    <a:pt x="324" y="104"/>
                    <a:pt x="324" y="104"/>
                    <a:pt x="324" y="104"/>
                  </a:cubicBezTo>
                  <a:cubicBezTo>
                    <a:pt x="322" y="103"/>
                    <a:pt x="322" y="103"/>
                    <a:pt x="322" y="103"/>
                  </a:cubicBezTo>
                  <a:cubicBezTo>
                    <a:pt x="321" y="103"/>
                    <a:pt x="321" y="103"/>
                    <a:pt x="321" y="103"/>
                  </a:cubicBezTo>
                  <a:cubicBezTo>
                    <a:pt x="319" y="103"/>
                    <a:pt x="319" y="103"/>
                    <a:pt x="319" y="103"/>
                  </a:cubicBezTo>
                  <a:cubicBezTo>
                    <a:pt x="318" y="103"/>
                    <a:pt x="318" y="103"/>
                    <a:pt x="318" y="103"/>
                  </a:cubicBezTo>
                  <a:cubicBezTo>
                    <a:pt x="315" y="103"/>
                    <a:pt x="315" y="103"/>
                    <a:pt x="315" y="103"/>
                  </a:cubicBezTo>
                  <a:cubicBezTo>
                    <a:pt x="314" y="103"/>
                    <a:pt x="314" y="103"/>
                    <a:pt x="314" y="103"/>
                  </a:cubicBezTo>
                  <a:cubicBezTo>
                    <a:pt x="312" y="103"/>
                    <a:pt x="312" y="103"/>
                    <a:pt x="312" y="103"/>
                  </a:cubicBezTo>
                  <a:cubicBezTo>
                    <a:pt x="314" y="102"/>
                    <a:pt x="314" y="102"/>
                    <a:pt x="314" y="102"/>
                  </a:cubicBezTo>
                  <a:cubicBezTo>
                    <a:pt x="315" y="103"/>
                    <a:pt x="315" y="103"/>
                    <a:pt x="315" y="103"/>
                  </a:cubicBezTo>
                  <a:cubicBezTo>
                    <a:pt x="317" y="102"/>
                    <a:pt x="317" y="102"/>
                    <a:pt x="317" y="102"/>
                  </a:cubicBezTo>
                  <a:cubicBezTo>
                    <a:pt x="318" y="101"/>
                    <a:pt x="318" y="101"/>
                    <a:pt x="318" y="101"/>
                  </a:cubicBezTo>
                  <a:cubicBezTo>
                    <a:pt x="320" y="102"/>
                    <a:pt x="320" y="102"/>
                    <a:pt x="320" y="102"/>
                  </a:cubicBezTo>
                  <a:cubicBezTo>
                    <a:pt x="321" y="102"/>
                    <a:pt x="321" y="102"/>
                    <a:pt x="321" y="102"/>
                  </a:cubicBezTo>
                  <a:cubicBezTo>
                    <a:pt x="322" y="102"/>
                    <a:pt x="322" y="102"/>
                    <a:pt x="322" y="102"/>
                  </a:cubicBezTo>
                  <a:cubicBezTo>
                    <a:pt x="323" y="101"/>
                    <a:pt x="323" y="101"/>
                    <a:pt x="323" y="101"/>
                  </a:cubicBezTo>
                  <a:cubicBezTo>
                    <a:pt x="324" y="101"/>
                    <a:pt x="324" y="101"/>
                    <a:pt x="324" y="101"/>
                  </a:cubicBezTo>
                  <a:cubicBezTo>
                    <a:pt x="325" y="101"/>
                    <a:pt x="325" y="101"/>
                    <a:pt x="325" y="101"/>
                  </a:cubicBezTo>
                  <a:cubicBezTo>
                    <a:pt x="326" y="101"/>
                    <a:pt x="326" y="101"/>
                    <a:pt x="326" y="101"/>
                  </a:cubicBezTo>
                  <a:cubicBezTo>
                    <a:pt x="326" y="100"/>
                    <a:pt x="326" y="100"/>
                    <a:pt x="326" y="100"/>
                  </a:cubicBezTo>
                  <a:cubicBezTo>
                    <a:pt x="327" y="100"/>
                    <a:pt x="327" y="100"/>
                    <a:pt x="327" y="100"/>
                  </a:cubicBezTo>
                  <a:cubicBezTo>
                    <a:pt x="328" y="100"/>
                    <a:pt x="328" y="100"/>
                    <a:pt x="328" y="100"/>
                  </a:cubicBezTo>
                  <a:cubicBezTo>
                    <a:pt x="328" y="100"/>
                    <a:pt x="328" y="100"/>
                    <a:pt x="328" y="100"/>
                  </a:cubicBezTo>
                  <a:cubicBezTo>
                    <a:pt x="329" y="99"/>
                    <a:pt x="329" y="99"/>
                    <a:pt x="329" y="99"/>
                  </a:cubicBezTo>
                  <a:cubicBezTo>
                    <a:pt x="329" y="100"/>
                    <a:pt x="329" y="100"/>
                    <a:pt x="329" y="100"/>
                  </a:cubicBezTo>
                  <a:cubicBezTo>
                    <a:pt x="330" y="100"/>
                    <a:pt x="330" y="100"/>
                    <a:pt x="330" y="100"/>
                  </a:cubicBezTo>
                  <a:cubicBezTo>
                    <a:pt x="331" y="100"/>
                    <a:pt x="331" y="100"/>
                    <a:pt x="331" y="100"/>
                  </a:cubicBezTo>
                  <a:cubicBezTo>
                    <a:pt x="331" y="101"/>
                    <a:pt x="331" y="101"/>
                    <a:pt x="331" y="101"/>
                  </a:cubicBezTo>
                  <a:cubicBezTo>
                    <a:pt x="333" y="101"/>
                    <a:pt x="333" y="101"/>
                    <a:pt x="333" y="101"/>
                  </a:cubicBezTo>
                  <a:cubicBezTo>
                    <a:pt x="334" y="101"/>
                    <a:pt x="334" y="101"/>
                    <a:pt x="334" y="101"/>
                  </a:cubicBezTo>
                  <a:cubicBezTo>
                    <a:pt x="335" y="102"/>
                    <a:pt x="335" y="102"/>
                    <a:pt x="335" y="102"/>
                  </a:cubicBezTo>
                  <a:cubicBezTo>
                    <a:pt x="336" y="102"/>
                    <a:pt x="336" y="102"/>
                    <a:pt x="336" y="102"/>
                  </a:cubicBezTo>
                  <a:cubicBezTo>
                    <a:pt x="338" y="102"/>
                    <a:pt x="338" y="102"/>
                    <a:pt x="338" y="102"/>
                  </a:cubicBezTo>
                  <a:cubicBezTo>
                    <a:pt x="339" y="101"/>
                    <a:pt x="339" y="101"/>
                    <a:pt x="339" y="101"/>
                  </a:cubicBezTo>
                  <a:cubicBezTo>
                    <a:pt x="342" y="99"/>
                    <a:pt x="342" y="99"/>
                    <a:pt x="342" y="99"/>
                  </a:cubicBezTo>
                  <a:cubicBezTo>
                    <a:pt x="343" y="99"/>
                    <a:pt x="343" y="99"/>
                    <a:pt x="343" y="99"/>
                  </a:cubicBezTo>
                  <a:cubicBezTo>
                    <a:pt x="344" y="99"/>
                    <a:pt x="344" y="99"/>
                    <a:pt x="344" y="99"/>
                  </a:cubicBezTo>
                  <a:cubicBezTo>
                    <a:pt x="345" y="98"/>
                    <a:pt x="345" y="98"/>
                    <a:pt x="345" y="98"/>
                  </a:cubicBezTo>
                  <a:cubicBezTo>
                    <a:pt x="345" y="97"/>
                    <a:pt x="345" y="97"/>
                    <a:pt x="345" y="97"/>
                  </a:cubicBezTo>
                  <a:cubicBezTo>
                    <a:pt x="344" y="97"/>
                    <a:pt x="344" y="97"/>
                    <a:pt x="344" y="97"/>
                  </a:cubicBezTo>
                  <a:cubicBezTo>
                    <a:pt x="343" y="95"/>
                    <a:pt x="343" y="95"/>
                    <a:pt x="343" y="95"/>
                  </a:cubicBezTo>
                  <a:cubicBezTo>
                    <a:pt x="343" y="95"/>
                    <a:pt x="343" y="95"/>
                    <a:pt x="343" y="95"/>
                  </a:cubicBezTo>
                  <a:cubicBezTo>
                    <a:pt x="343" y="94"/>
                    <a:pt x="343" y="94"/>
                    <a:pt x="343" y="94"/>
                  </a:cubicBezTo>
                  <a:cubicBezTo>
                    <a:pt x="342" y="93"/>
                    <a:pt x="342" y="93"/>
                    <a:pt x="342" y="93"/>
                  </a:cubicBezTo>
                  <a:cubicBezTo>
                    <a:pt x="343" y="92"/>
                    <a:pt x="343" y="92"/>
                    <a:pt x="343" y="92"/>
                  </a:cubicBezTo>
                  <a:cubicBezTo>
                    <a:pt x="345" y="91"/>
                    <a:pt x="345" y="91"/>
                    <a:pt x="345" y="91"/>
                  </a:cubicBezTo>
                  <a:cubicBezTo>
                    <a:pt x="345" y="91"/>
                    <a:pt x="345" y="91"/>
                    <a:pt x="345" y="91"/>
                  </a:cubicBezTo>
                  <a:cubicBezTo>
                    <a:pt x="348" y="92"/>
                    <a:pt x="348" y="92"/>
                    <a:pt x="348" y="92"/>
                  </a:cubicBezTo>
                  <a:cubicBezTo>
                    <a:pt x="349" y="93"/>
                    <a:pt x="349" y="93"/>
                    <a:pt x="349" y="93"/>
                  </a:cubicBezTo>
                  <a:cubicBezTo>
                    <a:pt x="350" y="93"/>
                    <a:pt x="350" y="93"/>
                    <a:pt x="350" y="93"/>
                  </a:cubicBezTo>
                  <a:cubicBezTo>
                    <a:pt x="351" y="91"/>
                    <a:pt x="351" y="91"/>
                    <a:pt x="351" y="91"/>
                  </a:cubicBezTo>
                  <a:cubicBezTo>
                    <a:pt x="352" y="89"/>
                    <a:pt x="352" y="89"/>
                    <a:pt x="352" y="89"/>
                  </a:cubicBezTo>
                  <a:cubicBezTo>
                    <a:pt x="354" y="88"/>
                    <a:pt x="354" y="88"/>
                    <a:pt x="354" y="88"/>
                  </a:cubicBezTo>
                  <a:cubicBezTo>
                    <a:pt x="355" y="87"/>
                    <a:pt x="355" y="87"/>
                    <a:pt x="355" y="87"/>
                  </a:cubicBezTo>
                  <a:cubicBezTo>
                    <a:pt x="355" y="87"/>
                    <a:pt x="355" y="87"/>
                    <a:pt x="355" y="87"/>
                  </a:cubicBezTo>
                  <a:cubicBezTo>
                    <a:pt x="357" y="86"/>
                    <a:pt x="357" y="86"/>
                    <a:pt x="357" y="86"/>
                  </a:cubicBezTo>
                  <a:cubicBezTo>
                    <a:pt x="358" y="85"/>
                    <a:pt x="358" y="85"/>
                    <a:pt x="358" y="85"/>
                  </a:cubicBezTo>
                  <a:cubicBezTo>
                    <a:pt x="359" y="84"/>
                    <a:pt x="359" y="84"/>
                    <a:pt x="359" y="84"/>
                  </a:cubicBezTo>
                  <a:cubicBezTo>
                    <a:pt x="359" y="82"/>
                    <a:pt x="359" y="82"/>
                    <a:pt x="359" y="82"/>
                  </a:cubicBezTo>
                  <a:cubicBezTo>
                    <a:pt x="358" y="80"/>
                    <a:pt x="358" y="80"/>
                    <a:pt x="358" y="80"/>
                  </a:cubicBezTo>
                  <a:cubicBezTo>
                    <a:pt x="357" y="78"/>
                    <a:pt x="357" y="78"/>
                    <a:pt x="357" y="78"/>
                  </a:cubicBezTo>
                  <a:cubicBezTo>
                    <a:pt x="357" y="77"/>
                    <a:pt x="357" y="77"/>
                    <a:pt x="357" y="77"/>
                  </a:cubicBezTo>
                  <a:cubicBezTo>
                    <a:pt x="354" y="75"/>
                    <a:pt x="354" y="75"/>
                    <a:pt x="354" y="75"/>
                  </a:cubicBezTo>
                  <a:cubicBezTo>
                    <a:pt x="354" y="74"/>
                    <a:pt x="354" y="74"/>
                    <a:pt x="354" y="74"/>
                  </a:cubicBezTo>
                  <a:cubicBezTo>
                    <a:pt x="353" y="73"/>
                    <a:pt x="353" y="73"/>
                    <a:pt x="353" y="73"/>
                  </a:cubicBezTo>
                  <a:cubicBezTo>
                    <a:pt x="352" y="72"/>
                    <a:pt x="352" y="72"/>
                    <a:pt x="352" y="72"/>
                  </a:cubicBezTo>
                  <a:cubicBezTo>
                    <a:pt x="351" y="72"/>
                    <a:pt x="351" y="72"/>
                    <a:pt x="351" y="72"/>
                  </a:cubicBezTo>
                  <a:cubicBezTo>
                    <a:pt x="350" y="71"/>
                    <a:pt x="350" y="71"/>
                    <a:pt x="350" y="71"/>
                  </a:cubicBezTo>
                  <a:cubicBezTo>
                    <a:pt x="348" y="70"/>
                    <a:pt x="348" y="70"/>
                    <a:pt x="348" y="70"/>
                  </a:cubicBezTo>
                  <a:cubicBezTo>
                    <a:pt x="347" y="70"/>
                    <a:pt x="347" y="70"/>
                    <a:pt x="347" y="70"/>
                  </a:cubicBezTo>
                  <a:cubicBezTo>
                    <a:pt x="344" y="69"/>
                    <a:pt x="344" y="69"/>
                    <a:pt x="344" y="69"/>
                  </a:cubicBezTo>
                  <a:cubicBezTo>
                    <a:pt x="342" y="68"/>
                    <a:pt x="342" y="68"/>
                    <a:pt x="342" y="68"/>
                  </a:cubicBezTo>
                  <a:cubicBezTo>
                    <a:pt x="340" y="68"/>
                    <a:pt x="340" y="68"/>
                    <a:pt x="340" y="68"/>
                  </a:cubicBezTo>
                  <a:cubicBezTo>
                    <a:pt x="339" y="68"/>
                    <a:pt x="339" y="68"/>
                    <a:pt x="339" y="68"/>
                  </a:cubicBezTo>
                  <a:cubicBezTo>
                    <a:pt x="337" y="68"/>
                    <a:pt x="337" y="68"/>
                    <a:pt x="337" y="68"/>
                  </a:cubicBezTo>
                  <a:cubicBezTo>
                    <a:pt x="335" y="69"/>
                    <a:pt x="335" y="69"/>
                    <a:pt x="335" y="69"/>
                  </a:cubicBezTo>
                  <a:cubicBezTo>
                    <a:pt x="334" y="70"/>
                    <a:pt x="334" y="70"/>
                    <a:pt x="334" y="70"/>
                  </a:cubicBezTo>
                  <a:cubicBezTo>
                    <a:pt x="332" y="71"/>
                    <a:pt x="332" y="71"/>
                    <a:pt x="332" y="71"/>
                  </a:cubicBezTo>
                  <a:cubicBezTo>
                    <a:pt x="331" y="70"/>
                    <a:pt x="331" y="70"/>
                    <a:pt x="331" y="70"/>
                  </a:cubicBezTo>
                  <a:cubicBezTo>
                    <a:pt x="330" y="69"/>
                    <a:pt x="330" y="69"/>
                    <a:pt x="330" y="69"/>
                  </a:cubicBezTo>
                  <a:cubicBezTo>
                    <a:pt x="329" y="69"/>
                    <a:pt x="329" y="69"/>
                    <a:pt x="329" y="69"/>
                  </a:cubicBezTo>
                  <a:cubicBezTo>
                    <a:pt x="329" y="71"/>
                    <a:pt x="329" y="71"/>
                    <a:pt x="329" y="71"/>
                  </a:cubicBezTo>
                  <a:cubicBezTo>
                    <a:pt x="329" y="72"/>
                    <a:pt x="329" y="72"/>
                    <a:pt x="329" y="72"/>
                  </a:cubicBezTo>
                  <a:cubicBezTo>
                    <a:pt x="329" y="73"/>
                    <a:pt x="329" y="73"/>
                    <a:pt x="329" y="73"/>
                  </a:cubicBezTo>
                  <a:cubicBezTo>
                    <a:pt x="328" y="75"/>
                    <a:pt x="328" y="75"/>
                    <a:pt x="328" y="75"/>
                  </a:cubicBezTo>
                  <a:cubicBezTo>
                    <a:pt x="327" y="75"/>
                    <a:pt x="327" y="75"/>
                    <a:pt x="327" y="75"/>
                  </a:cubicBezTo>
                  <a:cubicBezTo>
                    <a:pt x="327" y="75"/>
                    <a:pt x="327" y="75"/>
                    <a:pt x="327" y="75"/>
                  </a:cubicBezTo>
                  <a:cubicBezTo>
                    <a:pt x="328" y="76"/>
                    <a:pt x="328" y="76"/>
                    <a:pt x="328" y="76"/>
                  </a:cubicBezTo>
                  <a:cubicBezTo>
                    <a:pt x="327" y="77"/>
                    <a:pt x="327" y="77"/>
                    <a:pt x="327" y="77"/>
                  </a:cubicBezTo>
                  <a:cubicBezTo>
                    <a:pt x="326" y="78"/>
                    <a:pt x="326" y="78"/>
                    <a:pt x="326" y="78"/>
                  </a:cubicBezTo>
                  <a:cubicBezTo>
                    <a:pt x="324" y="78"/>
                    <a:pt x="324" y="78"/>
                    <a:pt x="324" y="78"/>
                  </a:cubicBezTo>
                  <a:cubicBezTo>
                    <a:pt x="323" y="77"/>
                    <a:pt x="323" y="77"/>
                    <a:pt x="323" y="77"/>
                  </a:cubicBezTo>
                  <a:cubicBezTo>
                    <a:pt x="323" y="76"/>
                    <a:pt x="323" y="76"/>
                    <a:pt x="323" y="76"/>
                  </a:cubicBezTo>
                  <a:cubicBezTo>
                    <a:pt x="322" y="75"/>
                    <a:pt x="322" y="75"/>
                    <a:pt x="322" y="75"/>
                  </a:cubicBezTo>
                  <a:cubicBezTo>
                    <a:pt x="322" y="76"/>
                    <a:pt x="322" y="76"/>
                    <a:pt x="322" y="76"/>
                  </a:cubicBezTo>
                  <a:cubicBezTo>
                    <a:pt x="322" y="77"/>
                    <a:pt x="322" y="77"/>
                    <a:pt x="322" y="77"/>
                  </a:cubicBezTo>
                  <a:cubicBezTo>
                    <a:pt x="322" y="78"/>
                    <a:pt x="322" y="78"/>
                    <a:pt x="322" y="78"/>
                  </a:cubicBezTo>
                  <a:cubicBezTo>
                    <a:pt x="321" y="79"/>
                    <a:pt x="321" y="79"/>
                    <a:pt x="321" y="79"/>
                  </a:cubicBezTo>
                  <a:cubicBezTo>
                    <a:pt x="321" y="81"/>
                    <a:pt x="321" y="81"/>
                    <a:pt x="321" y="81"/>
                  </a:cubicBezTo>
                  <a:cubicBezTo>
                    <a:pt x="321" y="82"/>
                    <a:pt x="321" y="82"/>
                    <a:pt x="321" y="82"/>
                  </a:cubicBezTo>
                  <a:cubicBezTo>
                    <a:pt x="320" y="80"/>
                    <a:pt x="320" y="80"/>
                    <a:pt x="320" y="80"/>
                  </a:cubicBezTo>
                  <a:cubicBezTo>
                    <a:pt x="321" y="80"/>
                    <a:pt x="321" y="80"/>
                    <a:pt x="321" y="80"/>
                  </a:cubicBezTo>
                  <a:cubicBezTo>
                    <a:pt x="321" y="78"/>
                    <a:pt x="321" y="78"/>
                    <a:pt x="321" y="78"/>
                  </a:cubicBezTo>
                  <a:cubicBezTo>
                    <a:pt x="320" y="77"/>
                    <a:pt x="320" y="77"/>
                    <a:pt x="320" y="77"/>
                  </a:cubicBezTo>
                  <a:cubicBezTo>
                    <a:pt x="320" y="76"/>
                    <a:pt x="320" y="76"/>
                    <a:pt x="320" y="76"/>
                  </a:cubicBezTo>
                  <a:cubicBezTo>
                    <a:pt x="320" y="74"/>
                    <a:pt x="320" y="74"/>
                    <a:pt x="320" y="74"/>
                  </a:cubicBezTo>
                  <a:cubicBezTo>
                    <a:pt x="320" y="73"/>
                    <a:pt x="320" y="73"/>
                    <a:pt x="320" y="73"/>
                  </a:cubicBezTo>
                  <a:cubicBezTo>
                    <a:pt x="320" y="72"/>
                    <a:pt x="320" y="72"/>
                    <a:pt x="320" y="72"/>
                  </a:cubicBezTo>
                  <a:cubicBezTo>
                    <a:pt x="319" y="73"/>
                    <a:pt x="319" y="73"/>
                    <a:pt x="319" y="73"/>
                  </a:cubicBezTo>
                  <a:cubicBezTo>
                    <a:pt x="318" y="74"/>
                    <a:pt x="318" y="74"/>
                    <a:pt x="318" y="74"/>
                  </a:cubicBezTo>
                  <a:cubicBezTo>
                    <a:pt x="317" y="75"/>
                    <a:pt x="317" y="75"/>
                    <a:pt x="317" y="75"/>
                  </a:cubicBezTo>
                  <a:cubicBezTo>
                    <a:pt x="317" y="76"/>
                    <a:pt x="317" y="76"/>
                    <a:pt x="317" y="76"/>
                  </a:cubicBezTo>
                  <a:cubicBezTo>
                    <a:pt x="317" y="78"/>
                    <a:pt x="317" y="78"/>
                    <a:pt x="317" y="78"/>
                  </a:cubicBezTo>
                  <a:cubicBezTo>
                    <a:pt x="314" y="80"/>
                    <a:pt x="314" y="80"/>
                    <a:pt x="314" y="80"/>
                  </a:cubicBezTo>
                  <a:cubicBezTo>
                    <a:pt x="313" y="81"/>
                    <a:pt x="313" y="81"/>
                    <a:pt x="313" y="81"/>
                  </a:cubicBezTo>
                  <a:cubicBezTo>
                    <a:pt x="312" y="81"/>
                    <a:pt x="312" y="81"/>
                    <a:pt x="312" y="81"/>
                  </a:cubicBezTo>
                  <a:cubicBezTo>
                    <a:pt x="311" y="82"/>
                    <a:pt x="311" y="82"/>
                    <a:pt x="311" y="82"/>
                  </a:cubicBezTo>
                  <a:cubicBezTo>
                    <a:pt x="310" y="83"/>
                    <a:pt x="310" y="83"/>
                    <a:pt x="310" y="83"/>
                  </a:cubicBezTo>
                  <a:cubicBezTo>
                    <a:pt x="308" y="83"/>
                    <a:pt x="308" y="83"/>
                    <a:pt x="308" y="83"/>
                  </a:cubicBezTo>
                  <a:cubicBezTo>
                    <a:pt x="307" y="85"/>
                    <a:pt x="307" y="85"/>
                    <a:pt x="307" y="85"/>
                  </a:cubicBezTo>
                  <a:cubicBezTo>
                    <a:pt x="304" y="86"/>
                    <a:pt x="304" y="86"/>
                    <a:pt x="304" y="86"/>
                  </a:cubicBezTo>
                  <a:cubicBezTo>
                    <a:pt x="302" y="86"/>
                    <a:pt x="302" y="86"/>
                    <a:pt x="302" y="86"/>
                  </a:cubicBezTo>
                  <a:cubicBezTo>
                    <a:pt x="300" y="86"/>
                    <a:pt x="300" y="86"/>
                    <a:pt x="300" y="86"/>
                  </a:cubicBezTo>
                  <a:cubicBezTo>
                    <a:pt x="300" y="87"/>
                    <a:pt x="300" y="87"/>
                    <a:pt x="300" y="87"/>
                  </a:cubicBezTo>
                  <a:cubicBezTo>
                    <a:pt x="299" y="88"/>
                    <a:pt x="299" y="88"/>
                    <a:pt x="299" y="88"/>
                  </a:cubicBezTo>
                  <a:cubicBezTo>
                    <a:pt x="298" y="88"/>
                    <a:pt x="298" y="88"/>
                    <a:pt x="298" y="88"/>
                  </a:cubicBezTo>
                  <a:cubicBezTo>
                    <a:pt x="297" y="88"/>
                    <a:pt x="297" y="88"/>
                    <a:pt x="297" y="88"/>
                  </a:cubicBezTo>
                  <a:cubicBezTo>
                    <a:pt x="295" y="88"/>
                    <a:pt x="295" y="88"/>
                    <a:pt x="295" y="88"/>
                  </a:cubicBezTo>
                  <a:cubicBezTo>
                    <a:pt x="293" y="90"/>
                    <a:pt x="293" y="90"/>
                    <a:pt x="293" y="90"/>
                  </a:cubicBezTo>
                  <a:cubicBezTo>
                    <a:pt x="291" y="92"/>
                    <a:pt x="291" y="92"/>
                    <a:pt x="291" y="92"/>
                  </a:cubicBezTo>
                  <a:cubicBezTo>
                    <a:pt x="290" y="94"/>
                    <a:pt x="290" y="94"/>
                    <a:pt x="290" y="94"/>
                  </a:cubicBezTo>
                  <a:cubicBezTo>
                    <a:pt x="289" y="94"/>
                    <a:pt x="289" y="94"/>
                    <a:pt x="289" y="94"/>
                  </a:cubicBezTo>
                  <a:cubicBezTo>
                    <a:pt x="286" y="96"/>
                    <a:pt x="286" y="96"/>
                    <a:pt x="286" y="96"/>
                  </a:cubicBezTo>
                  <a:cubicBezTo>
                    <a:pt x="285" y="98"/>
                    <a:pt x="285" y="98"/>
                    <a:pt x="285" y="98"/>
                  </a:cubicBezTo>
                  <a:cubicBezTo>
                    <a:pt x="285" y="97"/>
                    <a:pt x="285" y="97"/>
                    <a:pt x="285" y="97"/>
                  </a:cubicBezTo>
                  <a:cubicBezTo>
                    <a:pt x="284" y="97"/>
                    <a:pt x="284" y="97"/>
                    <a:pt x="284" y="97"/>
                  </a:cubicBezTo>
                  <a:cubicBezTo>
                    <a:pt x="282" y="98"/>
                    <a:pt x="282" y="98"/>
                    <a:pt x="282" y="98"/>
                  </a:cubicBezTo>
                  <a:cubicBezTo>
                    <a:pt x="281" y="100"/>
                    <a:pt x="281" y="100"/>
                    <a:pt x="281" y="100"/>
                  </a:cubicBezTo>
                  <a:cubicBezTo>
                    <a:pt x="280" y="102"/>
                    <a:pt x="280" y="102"/>
                    <a:pt x="280" y="102"/>
                  </a:cubicBezTo>
                  <a:cubicBezTo>
                    <a:pt x="279" y="103"/>
                    <a:pt x="279" y="103"/>
                    <a:pt x="279" y="103"/>
                  </a:cubicBezTo>
                  <a:cubicBezTo>
                    <a:pt x="279" y="104"/>
                    <a:pt x="279" y="104"/>
                    <a:pt x="279" y="104"/>
                  </a:cubicBezTo>
                  <a:cubicBezTo>
                    <a:pt x="278" y="103"/>
                    <a:pt x="278" y="103"/>
                    <a:pt x="278" y="103"/>
                  </a:cubicBezTo>
                  <a:cubicBezTo>
                    <a:pt x="279" y="102"/>
                    <a:pt x="279" y="102"/>
                    <a:pt x="279" y="102"/>
                  </a:cubicBezTo>
                  <a:cubicBezTo>
                    <a:pt x="279" y="100"/>
                    <a:pt x="279" y="100"/>
                    <a:pt x="279" y="100"/>
                  </a:cubicBezTo>
                  <a:cubicBezTo>
                    <a:pt x="279" y="99"/>
                    <a:pt x="279" y="99"/>
                    <a:pt x="279" y="99"/>
                  </a:cubicBezTo>
                  <a:cubicBezTo>
                    <a:pt x="280" y="99"/>
                    <a:pt x="280" y="99"/>
                    <a:pt x="280" y="99"/>
                  </a:cubicBezTo>
                  <a:cubicBezTo>
                    <a:pt x="281" y="98"/>
                    <a:pt x="281" y="98"/>
                    <a:pt x="281" y="98"/>
                  </a:cubicBezTo>
                  <a:cubicBezTo>
                    <a:pt x="283" y="96"/>
                    <a:pt x="283" y="96"/>
                    <a:pt x="283" y="96"/>
                  </a:cubicBezTo>
                  <a:cubicBezTo>
                    <a:pt x="284" y="96"/>
                    <a:pt x="284" y="96"/>
                    <a:pt x="284" y="96"/>
                  </a:cubicBezTo>
                  <a:cubicBezTo>
                    <a:pt x="286" y="94"/>
                    <a:pt x="286" y="94"/>
                    <a:pt x="286" y="94"/>
                  </a:cubicBezTo>
                  <a:cubicBezTo>
                    <a:pt x="288" y="92"/>
                    <a:pt x="288" y="92"/>
                    <a:pt x="288" y="92"/>
                  </a:cubicBezTo>
                  <a:cubicBezTo>
                    <a:pt x="289" y="91"/>
                    <a:pt x="289" y="91"/>
                    <a:pt x="289" y="91"/>
                  </a:cubicBezTo>
                  <a:cubicBezTo>
                    <a:pt x="290" y="90"/>
                    <a:pt x="290" y="90"/>
                    <a:pt x="290" y="90"/>
                  </a:cubicBezTo>
                  <a:cubicBezTo>
                    <a:pt x="292" y="88"/>
                    <a:pt x="292" y="88"/>
                    <a:pt x="292" y="88"/>
                  </a:cubicBezTo>
                  <a:cubicBezTo>
                    <a:pt x="292" y="87"/>
                    <a:pt x="292" y="87"/>
                    <a:pt x="292" y="87"/>
                  </a:cubicBezTo>
                  <a:cubicBezTo>
                    <a:pt x="292" y="86"/>
                    <a:pt x="292" y="86"/>
                    <a:pt x="292" y="86"/>
                  </a:cubicBezTo>
                  <a:cubicBezTo>
                    <a:pt x="292" y="85"/>
                    <a:pt x="292" y="85"/>
                    <a:pt x="292" y="85"/>
                  </a:cubicBezTo>
                  <a:cubicBezTo>
                    <a:pt x="293" y="86"/>
                    <a:pt x="293" y="86"/>
                    <a:pt x="293" y="86"/>
                  </a:cubicBezTo>
                  <a:cubicBezTo>
                    <a:pt x="294" y="86"/>
                    <a:pt x="294" y="86"/>
                    <a:pt x="294" y="86"/>
                  </a:cubicBezTo>
                  <a:cubicBezTo>
                    <a:pt x="295" y="85"/>
                    <a:pt x="295" y="85"/>
                    <a:pt x="295" y="85"/>
                  </a:cubicBezTo>
                  <a:cubicBezTo>
                    <a:pt x="296" y="84"/>
                    <a:pt x="296" y="84"/>
                    <a:pt x="296" y="84"/>
                  </a:cubicBezTo>
                  <a:cubicBezTo>
                    <a:pt x="296" y="83"/>
                    <a:pt x="296" y="83"/>
                    <a:pt x="296" y="83"/>
                  </a:cubicBezTo>
                  <a:cubicBezTo>
                    <a:pt x="297" y="81"/>
                    <a:pt x="297" y="81"/>
                    <a:pt x="297" y="81"/>
                  </a:cubicBezTo>
                  <a:cubicBezTo>
                    <a:pt x="298" y="81"/>
                    <a:pt x="298" y="81"/>
                    <a:pt x="298" y="81"/>
                  </a:cubicBezTo>
                  <a:cubicBezTo>
                    <a:pt x="299" y="81"/>
                    <a:pt x="299" y="81"/>
                    <a:pt x="299" y="81"/>
                  </a:cubicBezTo>
                  <a:cubicBezTo>
                    <a:pt x="300" y="80"/>
                    <a:pt x="300" y="80"/>
                    <a:pt x="300" y="80"/>
                  </a:cubicBezTo>
                  <a:cubicBezTo>
                    <a:pt x="302" y="79"/>
                    <a:pt x="302" y="79"/>
                    <a:pt x="302" y="79"/>
                  </a:cubicBezTo>
                  <a:cubicBezTo>
                    <a:pt x="302" y="80"/>
                    <a:pt x="302" y="80"/>
                    <a:pt x="302" y="80"/>
                  </a:cubicBezTo>
                  <a:cubicBezTo>
                    <a:pt x="303" y="80"/>
                    <a:pt x="303" y="80"/>
                    <a:pt x="303" y="80"/>
                  </a:cubicBezTo>
                  <a:cubicBezTo>
                    <a:pt x="308" y="75"/>
                    <a:pt x="308" y="75"/>
                    <a:pt x="308" y="75"/>
                  </a:cubicBezTo>
                  <a:cubicBezTo>
                    <a:pt x="309" y="74"/>
                    <a:pt x="309" y="74"/>
                    <a:pt x="309" y="74"/>
                  </a:cubicBezTo>
                  <a:cubicBezTo>
                    <a:pt x="309" y="72"/>
                    <a:pt x="309" y="72"/>
                    <a:pt x="309" y="72"/>
                  </a:cubicBezTo>
                  <a:cubicBezTo>
                    <a:pt x="310" y="69"/>
                    <a:pt x="310" y="69"/>
                    <a:pt x="310" y="69"/>
                  </a:cubicBezTo>
                  <a:cubicBezTo>
                    <a:pt x="312" y="67"/>
                    <a:pt x="312" y="67"/>
                    <a:pt x="312" y="67"/>
                  </a:cubicBezTo>
                  <a:cubicBezTo>
                    <a:pt x="312" y="65"/>
                    <a:pt x="312" y="65"/>
                    <a:pt x="312" y="65"/>
                  </a:cubicBezTo>
                  <a:cubicBezTo>
                    <a:pt x="312" y="63"/>
                    <a:pt x="312" y="63"/>
                    <a:pt x="312" y="63"/>
                  </a:cubicBezTo>
                  <a:cubicBezTo>
                    <a:pt x="311" y="61"/>
                    <a:pt x="311" y="61"/>
                    <a:pt x="311" y="61"/>
                  </a:cubicBezTo>
                  <a:cubicBezTo>
                    <a:pt x="310" y="61"/>
                    <a:pt x="310" y="61"/>
                    <a:pt x="310" y="61"/>
                  </a:cubicBezTo>
                  <a:cubicBezTo>
                    <a:pt x="308" y="61"/>
                    <a:pt x="308" y="61"/>
                    <a:pt x="308" y="61"/>
                  </a:cubicBezTo>
                  <a:cubicBezTo>
                    <a:pt x="306" y="61"/>
                    <a:pt x="306" y="61"/>
                    <a:pt x="306" y="61"/>
                  </a:cubicBezTo>
                  <a:cubicBezTo>
                    <a:pt x="304" y="60"/>
                    <a:pt x="304" y="60"/>
                    <a:pt x="304" y="60"/>
                  </a:cubicBezTo>
                  <a:cubicBezTo>
                    <a:pt x="302" y="60"/>
                    <a:pt x="302" y="60"/>
                    <a:pt x="302" y="60"/>
                  </a:cubicBezTo>
                  <a:cubicBezTo>
                    <a:pt x="301" y="61"/>
                    <a:pt x="301" y="61"/>
                    <a:pt x="301" y="61"/>
                  </a:cubicBezTo>
                  <a:cubicBezTo>
                    <a:pt x="301" y="62"/>
                    <a:pt x="301" y="62"/>
                    <a:pt x="301" y="62"/>
                  </a:cubicBezTo>
                  <a:cubicBezTo>
                    <a:pt x="301" y="63"/>
                    <a:pt x="301" y="63"/>
                    <a:pt x="301" y="63"/>
                  </a:cubicBezTo>
                  <a:cubicBezTo>
                    <a:pt x="301" y="64"/>
                    <a:pt x="301" y="64"/>
                    <a:pt x="301" y="64"/>
                  </a:cubicBezTo>
                  <a:cubicBezTo>
                    <a:pt x="301" y="67"/>
                    <a:pt x="301" y="67"/>
                    <a:pt x="301" y="67"/>
                  </a:cubicBezTo>
                  <a:cubicBezTo>
                    <a:pt x="300" y="69"/>
                    <a:pt x="300" y="69"/>
                    <a:pt x="300" y="69"/>
                  </a:cubicBezTo>
                  <a:cubicBezTo>
                    <a:pt x="299" y="71"/>
                    <a:pt x="299" y="71"/>
                    <a:pt x="299" y="71"/>
                  </a:cubicBezTo>
                  <a:cubicBezTo>
                    <a:pt x="298" y="70"/>
                    <a:pt x="298" y="70"/>
                    <a:pt x="298" y="70"/>
                  </a:cubicBezTo>
                  <a:cubicBezTo>
                    <a:pt x="297" y="70"/>
                    <a:pt x="297" y="70"/>
                    <a:pt x="297" y="70"/>
                  </a:cubicBezTo>
                  <a:cubicBezTo>
                    <a:pt x="296" y="70"/>
                    <a:pt x="296" y="70"/>
                    <a:pt x="296" y="70"/>
                  </a:cubicBezTo>
                  <a:cubicBezTo>
                    <a:pt x="296" y="71"/>
                    <a:pt x="296" y="71"/>
                    <a:pt x="296" y="71"/>
                  </a:cubicBezTo>
                  <a:cubicBezTo>
                    <a:pt x="295" y="71"/>
                    <a:pt x="295" y="71"/>
                    <a:pt x="295" y="71"/>
                  </a:cubicBezTo>
                  <a:cubicBezTo>
                    <a:pt x="294" y="70"/>
                    <a:pt x="294" y="70"/>
                    <a:pt x="294" y="70"/>
                  </a:cubicBezTo>
                  <a:cubicBezTo>
                    <a:pt x="293" y="70"/>
                    <a:pt x="293" y="70"/>
                    <a:pt x="293" y="70"/>
                  </a:cubicBezTo>
                  <a:cubicBezTo>
                    <a:pt x="293" y="70"/>
                    <a:pt x="290" y="69"/>
                    <a:pt x="290" y="69"/>
                  </a:cubicBezTo>
                  <a:cubicBezTo>
                    <a:pt x="290" y="69"/>
                    <a:pt x="287" y="69"/>
                    <a:pt x="287" y="69"/>
                  </a:cubicBezTo>
                  <a:cubicBezTo>
                    <a:pt x="285" y="70"/>
                    <a:pt x="285" y="70"/>
                    <a:pt x="285" y="70"/>
                  </a:cubicBezTo>
                  <a:cubicBezTo>
                    <a:pt x="283" y="71"/>
                    <a:pt x="283" y="71"/>
                    <a:pt x="283" y="71"/>
                  </a:cubicBezTo>
                  <a:cubicBezTo>
                    <a:pt x="281" y="71"/>
                    <a:pt x="281" y="71"/>
                    <a:pt x="281" y="71"/>
                  </a:cubicBezTo>
                  <a:cubicBezTo>
                    <a:pt x="280" y="71"/>
                    <a:pt x="280" y="71"/>
                    <a:pt x="280" y="71"/>
                  </a:cubicBezTo>
                  <a:cubicBezTo>
                    <a:pt x="280" y="70"/>
                    <a:pt x="280" y="70"/>
                    <a:pt x="280" y="70"/>
                  </a:cubicBezTo>
                  <a:cubicBezTo>
                    <a:pt x="281" y="69"/>
                    <a:pt x="281" y="69"/>
                    <a:pt x="281" y="69"/>
                  </a:cubicBezTo>
                  <a:cubicBezTo>
                    <a:pt x="280" y="68"/>
                    <a:pt x="280" y="68"/>
                    <a:pt x="280" y="68"/>
                  </a:cubicBezTo>
                  <a:cubicBezTo>
                    <a:pt x="281" y="67"/>
                    <a:pt x="281" y="67"/>
                    <a:pt x="281" y="67"/>
                  </a:cubicBezTo>
                  <a:cubicBezTo>
                    <a:pt x="281" y="67"/>
                    <a:pt x="281" y="67"/>
                    <a:pt x="281" y="67"/>
                  </a:cubicBezTo>
                  <a:cubicBezTo>
                    <a:pt x="282" y="67"/>
                    <a:pt x="282" y="67"/>
                    <a:pt x="282" y="67"/>
                  </a:cubicBezTo>
                  <a:cubicBezTo>
                    <a:pt x="283" y="67"/>
                    <a:pt x="283" y="67"/>
                    <a:pt x="283" y="67"/>
                  </a:cubicBezTo>
                  <a:cubicBezTo>
                    <a:pt x="285" y="66"/>
                    <a:pt x="285" y="66"/>
                    <a:pt x="285" y="66"/>
                  </a:cubicBezTo>
                  <a:cubicBezTo>
                    <a:pt x="289" y="65"/>
                    <a:pt x="289" y="65"/>
                    <a:pt x="289" y="65"/>
                  </a:cubicBezTo>
                  <a:cubicBezTo>
                    <a:pt x="290" y="65"/>
                    <a:pt x="290" y="65"/>
                    <a:pt x="290" y="65"/>
                  </a:cubicBezTo>
                  <a:cubicBezTo>
                    <a:pt x="291" y="63"/>
                    <a:pt x="291" y="63"/>
                    <a:pt x="291" y="63"/>
                  </a:cubicBezTo>
                  <a:cubicBezTo>
                    <a:pt x="291" y="62"/>
                    <a:pt x="291" y="62"/>
                    <a:pt x="291" y="62"/>
                  </a:cubicBezTo>
                  <a:cubicBezTo>
                    <a:pt x="292" y="61"/>
                    <a:pt x="292" y="61"/>
                    <a:pt x="292" y="61"/>
                  </a:cubicBezTo>
                  <a:cubicBezTo>
                    <a:pt x="292" y="60"/>
                    <a:pt x="292" y="60"/>
                    <a:pt x="292" y="60"/>
                  </a:cubicBezTo>
                  <a:cubicBezTo>
                    <a:pt x="292" y="60"/>
                    <a:pt x="292" y="60"/>
                    <a:pt x="292" y="60"/>
                  </a:cubicBezTo>
                  <a:cubicBezTo>
                    <a:pt x="291" y="59"/>
                    <a:pt x="291" y="59"/>
                    <a:pt x="291" y="59"/>
                  </a:cubicBezTo>
                  <a:cubicBezTo>
                    <a:pt x="290" y="59"/>
                    <a:pt x="290" y="59"/>
                    <a:pt x="290" y="59"/>
                  </a:cubicBezTo>
                  <a:cubicBezTo>
                    <a:pt x="287" y="59"/>
                    <a:pt x="287" y="59"/>
                    <a:pt x="287" y="59"/>
                  </a:cubicBezTo>
                  <a:cubicBezTo>
                    <a:pt x="284" y="58"/>
                    <a:pt x="284" y="58"/>
                    <a:pt x="284" y="58"/>
                  </a:cubicBezTo>
                  <a:cubicBezTo>
                    <a:pt x="283" y="57"/>
                    <a:pt x="283" y="57"/>
                    <a:pt x="283" y="57"/>
                  </a:cubicBezTo>
                  <a:cubicBezTo>
                    <a:pt x="281" y="57"/>
                    <a:pt x="281" y="57"/>
                    <a:pt x="281" y="57"/>
                  </a:cubicBezTo>
                  <a:cubicBezTo>
                    <a:pt x="277" y="57"/>
                    <a:pt x="277" y="57"/>
                    <a:pt x="277" y="57"/>
                  </a:cubicBezTo>
                  <a:cubicBezTo>
                    <a:pt x="276" y="57"/>
                    <a:pt x="276" y="57"/>
                    <a:pt x="276" y="57"/>
                  </a:cubicBezTo>
                  <a:cubicBezTo>
                    <a:pt x="274" y="56"/>
                    <a:pt x="274" y="56"/>
                    <a:pt x="274" y="56"/>
                  </a:cubicBezTo>
                  <a:cubicBezTo>
                    <a:pt x="272" y="56"/>
                    <a:pt x="272" y="56"/>
                    <a:pt x="272" y="56"/>
                  </a:cubicBezTo>
                  <a:cubicBezTo>
                    <a:pt x="270" y="57"/>
                    <a:pt x="270" y="57"/>
                    <a:pt x="270" y="57"/>
                  </a:cubicBezTo>
                  <a:cubicBezTo>
                    <a:pt x="269" y="56"/>
                    <a:pt x="269" y="56"/>
                    <a:pt x="269" y="56"/>
                  </a:cubicBezTo>
                  <a:cubicBezTo>
                    <a:pt x="267" y="56"/>
                    <a:pt x="267" y="56"/>
                    <a:pt x="267" y="56"/>
                  </a:cubicBezTo>
                  <a:cubicBezTo>
                    <a:pt x="266" y="56"/>
                    <a:pt x="266" y="56"/>
                    <a:pt x="266" y="56"/>
                  </a:cubicBezTo>
                  <a:cubicBezTo>
                    <a:pt x="265" y="58"/>
                    <a:pt x="265" y="58"/>
                    <a:pt x="265" y="58"/>
                  </a:cubicBezTo>
                  <a:cubicBezTo>
                    <a:pt x="265" y="59"/>
                    <a:pt x="265" y="59"/>
                    <a:pt x="265" y="59"/>
                  </a:cubicBezTo>
                  <a:cubicBezTo>
                    <a:pt x="264" y="60"/>
                    <a:pt x="264" y="60"/>
                    <a:pt x="264" y="60"/>
                  </a:cubicBezTo>
                  <a:cubicBezTo>
                    <a:pt x="264" y="60"/>
                    <a:pt x="264" y="60"/>
                    <a:pt x="264" y="60"/>
                  </a:cubicBezTo>
                  <a:cubicBezTo>
                    <a:pt x="264" y="59"/>
                    <a:pt x="264" y="59"/>
                    <a:pt x="264" y="59"/>
                  </a:cubicBezTo>
                  <a:cubicBezTo>
                    <a:pt x="264" y="59"/>
                    <a:pt x="264" y="59"/>
                    <a:pt x="264" y="59"/>
                  </a:cubicBezTo>
                  <a:cubicBezTo>
                    <a:pt x="263" y="58"/>
                    <a:pt x="263" y="58"/>
                    <a:pt x="263" y="58"/>
                  </a:cubicBezTo>
                  <a:cubicBezTo>
                    <a:pt x="259" y="60"/>
                    <a:pt x="259" y="60"/>
                    <a:pt x="259" y="60"/>
                  </a:cubicBezTo>
                  <a:cubicBezTo>
                    <a:pt x="257" y="60"/>
                    <a:pt x="257" y="60"/>
                    <a:pt x="257" y="60"/>
                  </a:cubicBezTo>
                  <a:cubicBezTo>
                    <a:pt x="256" y="61"/>
                    <a:pt x="256" y="61"/>
                    <a:pt x="256" y="61"/>
                  </a:cubicBezTo>
                  <a:cubicBezTo>
                    <a:pt x="255" y="62"/>
                    <a:pt x="255" y="62"/>
                    <a:pt x="255" y="62"/>
                  </a:cubicBezTo>
                  <a:cubicBezTo>
                    <a:pt x="254" y="62"/>
                    <a:pt x="254" y="62"/>
                    <a:pt x="254" y="62"/>
                  </a:cubicBezTo>
                  <a:cubicBezTo>
                    <a:pt x="252" y="62"/>
                    <a:pt x="252" y="62"/>
                    <a:pt x="252" y="62"/>
                  </a:cubicBezTo>
                  <a:cubicBezTo>
                    <a:pt x="251" y="63"/>
                    <a:pt x="251" y="63"/>
                    <a:pt x="251" y="63"/>
                  </a:cubicBezTo>
                  <a:cubicBezTo>
                    <a:pt x="250" y="63"/>
                    <a:pt x="250" y="63"/>
                    <a:pt x="250" y="63"/>
                  </a:cubicBezTo>
                  <a:cubicBezTo>
                    <a:pt x="249" y="64"/>
                    <a:pt x="249" y="64"/>
                    <a:pt x="249" y="64"/>
                  </a:cubicBezTo>
                  <a:cubicBezTo>
                    <a:pt x="249" y="65"/>
                    <a:pt x="249" y="65"/>
                    <a:pt x="249" y="65"/>
                  </a:cubicBezTo>
                  <a:cubicBezTo>
                    <a:pt x="248" y="66"/>
                    <a:pt x="248" y="66"/>
                    <a:pt x="248" y="66"/>
                  </a:cubicBezTo>
                  <a:cubicBezTo>
                    <a:pt x="247" y="67"/>
                    <a:pt x="247" y="67"/>
                    <a:pt x="247" y="67"/>
                  </a:cubicBezTo>
                  <a:cubicBezTo>
                    <a:pt x="246" y="65"/>
                    <a:pt x="246" y="65"/>
                    <a:pt x="246" y="65"/>
                  </a:cubicBezTo>
                  <a:cubicBezTo>
                    <a:pt x="246" y="64"/>
                    <a:pt x="246" y="64"/>
                    <a:pt x="246" y="64"/>
                  </a:cubicBezTo>
                  <a:cubicBezTo>
                    <a:pt x="246" y="63"/>
                    <a:pt x="246" y="63"/>
                    <a:pt x="246" y="63"/>
                  </a:cubicBezTo>
                  <a:cubicBezTo>
                    <a:pt x="245" y="62"/>
                    <a:pt x="245" y="62"/>
                    <a:pt x="245" y="62"/>
                  </a:cubicBezTo>
                  <a:cubicBezTo>
                    <a:pt x="245" y="61"/>
                    <a:pt x="245" y="61"/>
                    <a:pt x="245" y="61"/>
                  </a:cubicBezTo>
                  <a:cubicBezTo>
                    <a:pt x="246" y="60"/>
                    <a:pt x="246" y="60"/>
                    <a:pt x="246" y="60"/>
                  </a:cubicBezTo>
                  <a:cubicBezTo>
                    <a:pt x="247" y="60"/>
                    <a:pt x="247" y="60"/>
                    <a:pt x="247" y="60"/>
                  </a:cubicBezTo>
                  <a:cubicBezTo>
                    <a:pt x="249" y="59"/>
                    <a:pt x="249" y="59"/>
                    <a:pt x="249" y="59"/>
                  </a:cubicBezTo>
                  <a:cubicBezTo>
                    <a:pt x="251" y="59"/>
                    <a:pt x="251" y="59"/>
                    <a:pt x="251" y="59"/>
                  </a:cubicBezTo>
                  <a:cubicBezTo>
                    <a:pt x="252" y="58"/>
                    <a:pt x="252" y="58"/>
                    <a:pt x="252" y="58"/>
                  </a:cubicBezTo>
                  <a:cubicBezTo>
                    <a:pt x="252" y="58"/>
                    <a:pt x="252" y="58"/>
                    <a:pt x="252" y="58"/>
                  </a:cubicBezTo>
                  <a:cubicBezTo>
                    <a:pt x="254" y="57"/>
                    <a:pt x="254" y="57"/>
                    <a:pt x="254" y="57"/>
                  </a:cubicBezTo>
                  <a:cubicBezTo>
                    <a:pt x="256" y="57"/>
                    <a:pt x="256" y="57"/>
                    <a:pt x="256" y="57"/>
                  </a:cubicBezTo>
                  <a:cubicBezTo>
                    <a:pt x="258" y="56"/>
                    <a:pt x="258" y="56"/>
                    <a:pt x="258" y="56"/>
                  </a:cubicBezTo>
                  <a:cubicBezTo>
                    <a:pt x="259" y="55"/>
                    <a:pt x="259" y="55"/>
                    <a:pt x="259" y="55"/>
                  </a:cubicBezTo>
                  <a:cubicBezTo>
                    <a:pt x="260" y="55"/>
                    <a:pt x="260" y="55"/>
                    <a:pt x="260" y="55"/>
                  </a:cubicBezTo>
                  <a:cubicBezTo>
                    <a:pt x="261" y="55"/>
                    <a:pt x="261" y="55"/>
                    <a:pt x="261" y="55"/>
                  </a:cubicBezTo>
                  <a:cubicBezTo>
                    <a:pt x="262" y="55"/>
                    <a:pt x="262" y="55"/>
                    <a:pt x="262" y="55"/>
                  </a:cubicBezTo>
                  <a:cubicBezTo>
                    <a:pt x="263" y="54"/>
                    <a:pt x="263" y="54"/>
                    <a:pt x="263" y="54"/>
                  </a:cubicBezTo>
                  <a:cubicBezTo>
                    <a:pt x="262" y="53"/>
                    <a:pt x="262" y="53"/>
                    <a:pt x="262" y="53"/>
                  </a:cubicBezTo>
                  <a:cubicBezTo>
                    <a:pt x="261" y="52"/>
                    <a:pt x="261" y="52"/>
                    <a:pt x="261" y="52"/>
                  </a:cubicBezTo>
                  <a:cubicBezTo>
                    <a:pt x="260" y="52"/>
                    <a:pt x="260" y="52"/>
                    <a:pt x="260" y="52"/>
                  </a:cubicBezTo>
                  <a:cubicBezTo>
                    <a:pt x="259" y="52"/>
                    <a:pt x="259" y="52"/>
                    <a:pt x="259" y="52"/>
                  </a:cubicBezTo>
                  <a:cubicBezTo>
                    <a:pt x="259" y="51"/>
                    <a:pt x="259" y="51"/>
                    <a:pt x="259" y="51"/>
                  </a:cubicBezTo>
                  <a:cubicBezTo>
                    <a:pt x="261" y="51"/>
                    <a:pt x="261" y="51"/>
                    <a:pt x="261" y="51"/>
                  </a:cubicBezTo>
                  <a:cubicBezTo>
                    <a:pt x="261" y="52"/>
                    <a:pt x="261" y="52"/>
                    <a:pt x="261" y="52"/>
                  </a:cubicBezTo>
                  <a:cubicBezTo>
                    <a:pt x="262" y="52"/>
                    <a:pt x="262" y="52"/>
                    <a:pt x="262" y="52"/>
                  </a:cubicBezTo>
                  <a:cubicBezTo>
                    <a:pt x="263" y="52"/>
                    <a:pt x="263" y="52"/>
                    <a:pt x="263" y="52"/>
                  </a:cubicBezTo>
                  <a:cubicBezTo>
                    <a:pt x="263" y="54"/>
                    <a:pt x="263" y="54"/>
                    <a:pt x="263" y="54"/>
                  </a:cubicBezTo>
                  <a:cubicBezTo>
                    <a:pt x="264" y="54"/>
                    <a:pt x="264" y="54"/>
                    <a:pt x="264" y="54"/>
                  </a:cubicBezTo>
                  <a:cubicBezTo>
                    <a:pt x="264" y="53"/>
                    <a:pt x="264" y="53"/>
                    <a:pt x="264" y="53"/>
                  </a:cubicBezTo>
                  <a:cubicBezTo>
                    <a:pt x="266" y="52"/>
                    <a:pt x="266" y="52"/>
                    <a:pt x="266" y="52"/>
                  </a:cubicBezTo>
                  <a:cubicBezTo>
                    <a:pt x="268" y="53"/>
                    <a:pt x="268" y="53"/>
                    <a:pt x="268" y="53"/>
                  </a:cubicBezTo>
                  <a:cubicBezTo>
                    <a:pt x="269" y="52"/>
                    <a:pt x="269" y="52"/>
                    <a:pt x="269" y="52"/>
                  </a:cubicBezTo>
                  <a:cubicBezTo>
                    <a:pt x="270" y="51"/>
                    <a:pt x="270" y="51"/>
                    <a:pt x="270" y="51"/>
                  </a:cubicBezTo>
                  <a:cubicBezTo>
                    <a:pt x="271" y="51"/>
                    <a:pt x="271" y="51"/>
                    <a:pt x="271" y="51"/>
                  </a:cubicBezTo>
                  <a:cubicBezTo>
                    <a:pt x="273" y="51"/>
                    <a:pt x="273" y="51"/>
                    <a:pt x="273" y="51"/>
                  </a:cubicBezTo>
                  <a:cubicBezTo>
                    <a:pt x="274" y="52"/>
                    <a:pt x="274" y="52"/>
                    <a:pt x="274" y="52"/>
                  </a:cubicBezTo>
                  <a:cubicBezTo>
                    <a:pt x="276" y="51"/>
                    <a:pt x="276" y="51"/>
                    <a:pt x="276" y="51"/>
                  </a:cubicBezTo>
                  <a:cubicBezTo>
                    <a:pt x="277" y="51"/>
                    <a:pt x="277" y="51"/>
                    <a:pt x="277" y="51"/>
                  </a:cubicBezTo>
                  <a:cubicBezTo>
                    <a:pt x="278" y="52"/>
                    <a:pt x="278" y="52"/>
                    <a:pt x="278" y="52"/>
                  </a:cubicBezTo>
                  <a:cubicBezTo>
                    <a:pt x="280" y="52"/>
                    <a:pt x="280" y="52"/>
                    <a:pt x="280" y="52"/>
                  </a:cubicBezTo>
                  <a:cubicBezTo>
                    <a:pt x="281" y="52"/>
                    <a:pt x="281" y="52"/>
                    <a:pt x="281" y="52"/>
                  </a:cubicBezTo>
                  <a:cubicBezTo>
                    <a:pt x="282" y="52"/>
                    <a:pt x="282" y="52"/>
                    <a:pt x="282" y="52"/>
                  </a:cubicBezTo>
                  <a:cubicBezTo>
                    <a:pt x="284" y="54"/>
                    <a:pt x="284" y="54"/>
                    <a:pt x="284" y="54"/>
                  </a:cubicBezTo>
                  <a:cubicBezTo>
                    <a:pt x="285" y="54"/>
                    <a:pt x="285" y="54"/>
                    <a:pt x="285" y="54"/>
                  </a:cubicBezTo>
                  <a:cubicBezTo>
                    <a:pt x="286" y="54"/>
                    <a:pt x="286" y="54"/>
                    <a:pt x="286" y="54"/>
                  </a:cubicBezTo>
                  <a:cubicBezTo>
                    <a:pt x="287" y="53"/>
                    <a:pt x="287" y="53"/>
                    <a:pt x="287" y="53"/>
                  </a:cubicBezTo>
                  <a:cubicBezTo>
                    <a:pt x="288" y="53"/>
                    <a:pt x="288" y="53"/>
                    <a:pt x="288" y="53"/>
                  </a:cubicBezTo>
                  <a:cubicBezTo>
                    <a:pt x="290" y="54"/>
                    <a:pt x="290" y="54"/>
                    <a:pt x="290" y="54"/>
                  </a:cubicBezTo>
                  <a:cubicBezTo>
                    <a:pt x="291" y="54"/>
                    <a:pt x="291" y="54"/>
                    <a:pt x="291" y="54"/>
                  </a:cubicBezTo>
                  <a:cubicBezTo>
                    <a:pt x="292" y="54"/>
                    <a:pt x="292" y="54"/>
                    <a:pt x="292" y="54"/>
                  </a:cubicBezTo>
                  <a:cubicBezTo>
                    <a:pt x="293" y="55"/>
                    <a:pt x="293" y="55"/>
                    <a:pt x="293" y="55"/>
                  </a:cubicBezTo>
                  <a:cubicBezTo>
                    <a:pt x="295" y="54"/>
                    <a:pt x="295" y="54"/>
                    <a:pt x="295" y="54"/>
                  </a:cubicBezTo>
                  <a:cubicBezTo>
                    <a:pt x="296" y="53"/>
                    <a:pt x="296" y="53"/>
                    <a:pt x="296" y="53"/>
                  </a:cubicBezTo>
                  <a:cubicBezTo>
                    <a:pt x="298" y="53"/>
                    <a:pt x="298" y="53"/>
                    <a:pt x="298" y="53"/>
                  </a:cubicBezTo>
                  <a:cubicBezTo>
                    <a:pt x="299" y="53"/>
                    <a:pt x="299" y="53"/>
                    <a:pt x="299" y="53"/>
                  </a:cubicBezTo>
                  <a:cubicBezTo>
                    <a:pt x="300" y="53"/>
                    <a:pt x="300" y="53"/>
                    <a:pt x="300" y="53"/>
                  </a:cubicBezTo>
                  <a:cubicBezTo>
                    <a:pt x="301" y="53"/>
                    <a:pt x="301" y="53"/>
                    <a:pt x="301" y="53"/>
                  </a:cubicBezTo>
                  <a:cubicBezTo>
                    <a:pt x="303" y="53"/>
                    <a:pt x="303" y="53"/>
                    <a:pt x="303" y="53"/>
                  </a:cubicBezTo>
                  <a:cubicBezTo>
                    <a:pt x="304" y="53"/>
                    <a:pt x="304" y="53"/>
                    <a:pt x="304" y="53"/>
                  </a:cubicBezTo>
                  <a:cubicBezTo>
                    <a:pt x="304" y="53"/>
                    <a:pt x="304" y="53"/>
                    <a:pt x="304" y="53"/>
                  </a:cubicBezTo>
                  <a:cubicBezTo>
                    <a:pt x="303" y="52"/>
                    <a:pt x="303" y="52"/>
                    <a:pt x="303" y="52"/>
                  </a:cubicBezTo>
                  <a:cubicBezTo>
                    <a:pt x="303" y="51"/>
                    <a:pt x="303" y="51"/>
                    <a:pt x="303" y="51"/>
                  </a:cubicBezTo>
                  <a:cubicBezTo>
                    <a:pt x="304" y="51"/>
                    <a:pt x="304" y="51"/>
                    <a:pt x="304" y="51"/>
                  </a:cubicBezTo>
                  <a:cubicBezTo>
                    <a:pt x="305" y="52"/>
                    <a:pt x="305" y="52"/>
                    <a:pt x="305" y="52"/>
                  </a:cubicBezTo>
                  <a:cubicBezTo>
                    <a:pt x="306" y="52"/>
                    <a:pt x="306" y="52"/>
                    <a:pt x="306" y="52"/>
                  </a:cubicBezTo>
                  <a:cubicBezTo>
                    <a:pt x="307" y="52"/>
                    <a:pt x="307" y="52"/>
                    <a:pt x="307" y="52"/>
                  </a:cubicBezTo>
                  <a:cubicBezTo>
                    <a:pt x="307" y="52"/>
                    <a:pt x="307" y="52"/>
                    <a:pt x="307" y="52"/>
                  </a:cubicBezTo>
                  <a:cubicBezTo>
                    <a:pt x="310" y="52"/>
                    <a:pt x="310" y="52"/>
                    <a:pt x="310" y="52"/>
                  </a:cubicBezTo>
                  <a:cubicBezTo>
                    <a:pt x="313" y="51"/>
                    <a:pt x="313" y="51"/>
                    <a:pt x="313" y="51"/>
                  </a:cubicBezTo>
                  <a:cubicBezTo>
                    <a:pt x="314" y="50"/>
                    <a:pt x="314" y="50"/>
                    <a:pt x="314" y="50"/>
                  </a:cubicBezTo>
                  <a:cubicBezTo>
                    <a:pt x="315" y="49"/>
                    <a:pt x="315" y="49"/>
                    <a:pt x="315" y="49"/>
                  </a:cubicBezTo>
                  <a:cubicBezTo>
                    <a:pt x="315" y="48"/>
                    <a:pt x="315" y="48"/>
                    <a:pt x="315" y="48"/>
                  </a:cubicBezTo>
                  <a:cubicBezTo>
                    <a:pt x="315" y="48"/>
                    <a:pt x="315" y="48"/>
                    <a:pt x="315" y="48"/>
                  </a:cubicBezTo>
                  <a:cubicBezTo>
                    <a:pt x="316" y="48"/>
                    <a:pt x="316" y="48"/>
                    <a:pt x="316" y="48"/>
                  </a:cubicBezTo>
                  <a:cubicBezTo>
                    <a:pt x="317" y="48"/>
                    <a:pt x="317" y="48"/>
                    <a:pt x="317" y="48"/>
                  </a:cubicBezTo>
                  <a:cubicBezTo>
                    <a:pt x="319" y="47"/>
                    <a:pt x="319" y="47"/>
                    <a:pt x="319" y="47"/>
                  </a:cubicBezTo>
                  <a:cubicBezTo>
                    <a:pt x="320" y="46"/>
                    <a:pt x="320" y="46"/>
                    <a:pt x="320" y="46"/>
                  </a:cubicBezTo>
                  <a:cubicBezTo>
                    <a:pt x="320" y="45"/>
                    <a:pt x="320" y="45"/>
                    <a:pt x="320" y="45"/>
                  </a:cubicBezTo>
                  <a:cubicBezTo>
                    <a:pt x="320" y="44"/>
                    <a:pt x="320" y="44"/>
                    <a:pt x="320" y="44"/>
                  </a:cubicBezTo>
                  <a:cubicBezTo>
                    <a:pt x="321" y="44"/>
                    <a:pt x="321" y="44"/>
                    <a:pt x="321" y="44"/>
                  </a:cubicBezTo>
                  <a:cubicBezTo>
                    <a:pt x="321" y="42"/>
                    <a:pt x="321" y="42"/>
                    <a:pt x="321" y="42"/>
                  </a:cubicBezTo>
                  <a:cubicBezTo>
                    <a:pt x="320" y="41"/>
                    <a:pt x="320" y="41"/>
                    <a:pt x="320" y="41"/>
                  </a:cubicBezTo>
                  <a:cubicBezTo>
                    <a:pt x="319" y="40"/>
                    <a:pt x="319" y="40"/>
                    <a:pt x="319" y="40"/>
                  </a:cubicBezTo>
                  <a:cubicBezTo>
                    <a:pt x="317" y="39"/>
                    <a:pt x="317" y="39"/>
                    <a:pt x="317" y="39"/>
                  </a:cubicBezTo>
                  <a:cubicBezTo>
                    <a:pt x="315" y="38"/>
                    <a:pt x="315" y="38"/>
                    <a:pt x="315" y="38"/>
                  </a:cubicBezTo>
                  <a:cubicBezTo>
                    <a:pt x="315" y="37"/>
                    <a:pt x="315" y="37"/>
                    <a:pt x="315" y="37"/>
                  </a:cubicBezTo>
                  <a:cubicBezTo>
                    <a:pt x="314" y="36"/>
                    <a:pt x="314" y="36"/>
                    <a:pt x="314" y="36"/>
                  </a:cubicBezTo>
                  <a:cubicBezTo>
                    <a:pt x="312" y="36"/>
                    <a:pt x="312" y="36"/>
                    <a:pt x="312" y="36"/>
                  </a:cubicBezTo>
                  <a:cubicBezTo>
                    <a:pt x="311" y="35"/>
                    <a:pt x="311" y="35"/>
                    <a:pt x="311" y="35"/>
                  </a:cubicBezTo>
                  <a:cubicBezTo>
                    <a:pt x="310" y="34"/>
                    <a:pt x="310" y="34"/>
                    <a:pt x="310" y="34"/>
                  </a:cubicBezTo>
                  <a:cubicBezTo>
                    <a:pt x="309" y="33"/>
                    <a:pt x="309" y="33"/>
                    <a:pt x="309" y="33"/>
                  </a:cubicBezTo>
                  <a:cubicBezTo>
                    <a:pt x="309" y="34"/>
                    <a:pt x="309" y="34"/>
                    <a:pt x="309" y="34"/>
                  </a:cubicBezTo>
                  <a:cubicBezTo>
                    <a:pt x="308" y="34"/>
                    <a:pt x="308" y="34"/>
                    <a:pt x="308" y="34"/>
                  </a:cubicBezTo>
                  <a:cubicBezTo>
                    <a:pt x="307" y="34"/>
                    <a:pt x="307" y="34"/>
                    <a:pt x="307" y="34"/>
                  </a:cubicBezTo>
                  <a:cubicBezTo>
                    <a:pt x="307" y="33"/>
                    <a:pt x="307" y="33"/>
                    <a:pt x="307" y="33"/>
                  </a:cubicBezTo>
                  <a:cubicBezTo>
                    <a:pt x="306" y="32"/>
                    <a:pt x="306" y="32"/>
                    <a:pt x="306" y="32"/>
                  </a:cubicBezTo>
                  <a:cubicBezTo>
                    <a:pt x="302" y="32"/>
                    <a:pt x="302" y="32"/>
                    <a:pt x="302" y="32"/>
                  </a:cubicBezTo>
                  <a:cubicBezTo>
                    <a:pt x="301" y="32"/>
                    <a:pt x="301" y="32"/>
                    <a:pt x="301" y="32"/>
                  </a:cubicBezTo>
                  <a:cubicBezTo>
                    <a:pt x="301" y="33"/>
                    <a:pt x="301" y="33"/>
                    <a:pt x="301" y="33"/>
                  </a:cubicBezTo>
                  <a:cubicBezTo>
                    <a:pt x="301" y="34"/>
                    <a:pt x="301" y="34"/>
                    <a:pt x="301" y="34"/>
                  </a:cubicBezTo>
                  <a:cubicBezTo>
                    <a:pt x="300" y="33"/>
                    <a:pt x="300" y="33"/>
                    <a:pt x="300" y="33"/>
                  </a:cubicBezTo>
                  <a:cubicBezTo>
                    <a:pt x="299" y="33"/>
                    <a:pt x="299" y="33"/>
                    <a:pt x="299" y="33"/>
                  </a:cubicBezTo>
                  <a:cubicBezTo>
                    <a:pt x="297" y="34"/>
                    <a:pt x="297" y="34"/>
                    <a:pt x="297" y="34"/>
                  </a:cubicBezTo>
                  <a:cubicBezTo>
                    <a:pt x="296" y="35"/>
                    <a:pt x="296" y="35"/>
                    <a:pt x="296" y="35"/>
                  </a:cubicBezTo>
                  <a:cubicBezTo>
                    <a:pt x="294" y="34"/>
                    <a:pt x="294" y="34"/>
                    <a:pt x="294" y="34"/>
                  </a:cubicBezTo>
                  <a:cubicBezTo>
                    <a:pt x="292" y="34"/>
                    <a:pt x="292" y="34"/>
                    <a:pt x="292" y="34"/>
                  </a:cubicBezTo>
                  <a:cubicBezTo>
                    <a:pt x="291" y="33"/>
                    <a:pt x="291" y="33"/>
                    <a:pt x="291" y="33"/>
                  </a:cubicBezTo>
                  <a:cubicBezTo>
                    <a:pt x="290" y="32"/>
                    <a:pt x="290" y="32"/>
                    <a:pt x="290" y="32"/>
                  </a:cubicBezTo>
                  <a:cubicBezTo>
                    <a:pt x="290" y="31"/>
                    <a:pt x="290" y="31"/>
                    <a:pt x="290" y="31"/>
                  </a:cubicBezTo>
                  <a:cubicBezTo>
                    <a:pt x="291" y="31"/>
                    <a:pt x="291" y="31"/>
                    <a:pt x="291" y="31"/>
                  </a:cubicBezTo>
                  <a:cubicBezTo>
                    <a:pt x="292" y="32"/>
                    <a:pt x="292" y="32"/>
                    <a:pt x="292" y="32"/>
                  </a:cubicBezTo>
                  <a:cubicBezTo>
                    <a:pt x="294" y="33"/>
                    <a:pt x="294" y="33"/>
                    <a:pt x="294" y="33"/>
                  </a:cubicBezTo>
                  <a:cubicBezTo>
                    <a:pt x="294" y="32"/>
                    <a:pt x="294" y="32"/>
                    <a:pt x="294" y="32"/>
                  </a:cubicBezTo>
                  <a:cubicBezTo>
                    <a:pt x="294" y="32"/>
                    <a:pt x="294" y="32"/>
                    <a:pt x="294" y="32"/>
                  </a:cubicBezTo>
                  <a:cubicBezTo>
                    <a:pt x="292" y="30"/>
                    <a:pt x="292" y="30"/>
                    <a:pt x="292" y="30"/>
                  </a:cubicBezTo>
                  <a:cubicBezTo>
                    <a:pt x="292" y="29"/>
                    <a:pt x="292" y="29"/>
                    <a:pt x="292" y="29"/>
                  </a:cubicBezTo>
                  <a:cubicBezTo>
                    <a:pt x="293" y="29"/>
                    <a:pt x="293" y="29"/>
                    <a:pt x="293" y="29"/>
                  </a:cubicBezTo>
                  <a:cubicBezTo>
                    <a:pt x="294" y="30"/>
                    <a:pt x="294" y="30"/>
                    <a:pt x="294" y="30"/>
                  </a:cubicBezTo>
                  <a:cubicBezTo>
                    <a:pt x="295" y="31"/>
                    <a:pt x="295" y="31"/>
                    <a:pt x="295" y="31"/>
                  </a:cubicBezTo>
                  <a:cubicBezTo>
                    <a:pt x="296" y="31"/>
                    <a:pt x="296" y="31"/>
                    <a:pt x="296" y="31"/>
                  </a:cubicBezTo>
                  <a:cubicBezTo>
                    <a:pt x="299" y="30"/>
                    <a:pt x="299" y="30"/>
                    <a:pt x="299" y="30"/>
                  </a:cubicBezTo>
                  <a:cubicBezTo>
                    <a:pt x="301" y="28"/>
                    <a:pt x="301" y="28"/>
                    <a:pt x="301" y="28"/>
                  </a:cubicBezTo>
                  <a:cubicBezTo>
                    <a:pt x="301" y="27"/>
                    <a:pt x="301" y="27"/>
                    <a:pt x="301" y="27"/>
                  </a:cubicBezTo>
                  <a:cubicBezTo>
                    <a:pt x="301" y="26"/>
                    <a:pt x="301" y="26"/>
                    <a:pt x="301" y="26"/>
                  </a:cubicBezTo>
                  <a:cubicBezTo>
                    <a:pt x="300" y="26"/>
                    <a:pt x="300" y="26"/>
                    <a:pt x="300" y="26"/>
                  </a:cubicBezTo>
                  <a:cubicBezTo>
                    <a:pt x="300" y="25"/>
                    <a:pt x="300" y="25"/>
                    <a:pt x="300" y="25"/>
                  </a:cubicBezTo>
                  <a:cubicBezTo>
                    <a:pt x="301" y="24"/>
                    <a:pt x="301" y="24"/>
                    <a:pt x="301" y="24"/>
                  </a:cubicBezTo>
                  <a:cubicBezTo>
                    <a:pt x="301" y="24"/>
                    <a:pt x="301" y="24"/>
                    <a:pt x="301" y="24"/>
                  </a:cubicBezTo>
                  <a:cubicBezTo>
                    <a:pt x="299" y="23"/>
                    <a:pt x="299" y="23"/>
                    <a:pt x="299" y="23"/>
                  </a:cubicBezTo>
                  <a:cubicBezTo>
                    <a:pt x="298" y="21"/>
                    <a:pt x="298" y="21"/>
                    <a:pt x="298" y="21"/>
                  </a:cubicBezTo>
                  <a:cubicBezTo>
                    <a:pt x="298" y="21"/>
                    <a:pt x="298" y="21"/>
                    <a:pt x="298" y="21"/>
                  </a:cubicBezTo>
                  <a:cubicBezTo>
                    <a:pt x="297" y="21"/>
                    <a:pt x="297" y="21"/>
                    <a:pt x="297" y="21"/>
                  </a:cubicBezTo>
                  <a:cubicBezTo>
                    <a:pt x="295" y="22"/>
                    <a:pt x="295" y="22"/>
                    <a:pt x="295" y="22"/>
                  </a:cubicBezTo>
                  <a:cubicBezTo>
                    <a:pt x="293" y="24"/>
                    <a:pt x="293" y="24"/>
                    <a:pt x="293" y="24"/>
                  </a:cubicBezTo>
                  <a:cubicBezTo>
                    <a:pt x="292" y="23"/>
                    <a:pt x="292" y="23"/>
                    <a:pt x="292" y="23"/>
                  </a:cubicBezTo>
                  <a:cubicBezTo>
                    <a:pt x="291" y="23"/>
                    <a:pt x="291" y="23"/>
                    <a:pt x="291" y="23"/>
                  </a:cubicBezTo>
                  <a:cubicBezTo>
                    <a:pt x="289" y="25"/>
                    <a:pt x="289" y="25"/>
                    <a:pt x="289" y="25"/>
                  </a:cubicBezTo>
                  <a:cubicBezTo>
                    <a:pt x="288" y="25"/>
                    <a:pt x="288" y="25"/>
                    <a:pt x="288" y="25"/>
                  </a:cubicBezTo>
                  <a:cubicBezTo>
                    <a:pt x="288" y="24"/>
                    <a:pt x="288" y="24"/>
                    <a:pt x="288" y="24"/>
                  </a:cubicBezTo>
                  <a:cubicBezTo>
                    <a:pt x="287" y="24"/>
                    <a:pt x="287" y="24"/>
                    <a:pt x="287" y="24"/>
                  </a:cubicBezTo>
                  <a:cubicBezTo>
                    <a:pt x="286" y="24"/>
                    <a:pt x="286" y="24"/>
                    <a:pt x="286" y="24"/>
                  </a:cubicBezTo>
                  <a:cubicBezTo>
                    <a:pt x="285" y="24"/>
                    <a:pt x="285" y="24"/>
                    <a:pt x="285" y="24"/>
                  </a:cubicBezTo>
                  <a:cubicBezTo>
                    <a:pt x="284" y="24"/>
                    <a:pt x="284" y="24"/>
                    <a:pt x="284" y="24"/>
                  </a:cubicBezTo>
                  <a:cubicBezTo>
                    <a:pt x="282" y="23"/>
                    <a:pt x="282" y="23"/>
                    <a:pt x="282" y="23"/>
                  </a:cubicBezTo>
                  <a:cubicBezTo>
                    <a:pt x="281" y="23"/>
                    <a:pt x="281" y="23"/>
                    <a:pt x="281" y="23"/>
                  </a:cubicBezTo>
                  <a:cubicBezTo>
                    <a:pt x="280" y="22"/>
                    <a:pt x="280" y="22"/>
                    <a:pt x="280" y="22"/>
                  </a:cubicBezTo>
                  <a:cubicBezTo>
                    <a:pt x="278" y="22"/>
                    <a:pt x="278" y="22"/>
                    <a:pt x="278" y="22"/>
                  </a:cubicBezTo>
                  <a:cubicBezTo>
                    <a:pt x="276" y="21"/>
                    <a:pt x="276" y="21"/>
                    <a:pt x="276" y="21"/>
                  </a:cubicBezTo>
                  <a:cubicBezTo>
                    <a:pt x="274" y="20"/>
                    <a:pt x="274" y="20"/>
                    <a:pt x="274" y="20"/>
                  </a:cubicBezTo>
                  <a:cubicBezTo>
                    <a:pt x="271" y="20"/>
                    <a:pt x="271" y="20"/>
                    <a:pt x="271" y="20"/>
                  </a:cubicBezTo>
                  <a:cubicBezTo>
                    <a:pt x="269" y="21"/>
                    <a:pt x="269" y="21"/>
                    <a:pt x="269" y="21"/>
                  </a:cubicBezTo>
                  <a:cubicBezTo>
                    <a:pt x="267" y="22"/>
                    <a:pt x="267" y="22"/>
                    <a:pt x="267" y="22"/>
                  </a:cubicBezTo>
                  <a:cubicBezTo>
                    <a:pt x="265" y="22"/>
                    <a:pt x="265" y="22"/>
                    <a:pt x="265" y="22"/>
                  </a:cubicBezTo>
                  <a:cubicBezTo>
                    <a:pt x="263" y="22"/>
                    <a:pt x="263" y="22"/>
                    <a:pt x="263" y="22"/>
                  </a:cubicBezTo>
                  <a:cubicBezTo>
                    <a:pt x="262" y="22"/>
                    <a:pt x="262" y="22"/>
                    <a:pt x="262" y="22"/>
                  </a:cubicBezTo>
                  <a:cubicBezTo>
                    <a:pt x="260" y="22"/>
                    <a:pt x="260" y="22"/>
                    <a:pt x="260" y="22"/>
                  </a:cubicBezTo>
                  <a:cubicBezTo>
                    <a:pt x="259" y="23"/>
                    <a:pt x="259" y="23"/>
                    <a:pt x="259" y="23"/>
                  </a:cubicBezTo>
                  <a:cubicBezTo>
                    <a:pt x="260" y="25"/>
                    <a:pt x="260" y="25"/>
                    <a:pt x="260" y="25"/>
                  </a:cubicBezTo>
                  <a:cubicBezTo>
                    <a:pt x="260" y="26"/>
                    <a:pt x="260" y="26"/>
                    <a:pt x="260" y="26"/>
                  </a:cubicBezTo>
                  <a:cubicBezTo>
                    <a:pt x="259" y="26"/>
                    <a:pt x="259" y="26"/>
                    <a:pt x="259" y="26"/>
                  </a:cubicBezTo>
                  <a:cubicBezTo>
                    <a:pt x="258" y="25"/>
                    <a:pt x="258" y="25"/>
                    <a:pt x="258" y="25"/>
                  </a:cubicBezTo>
                  <a:cubicBezTo>
                    <a:pt x="257" y="23"/>
                    <a:pt x="257" y="23"/>
                    <a:pt x="257" y="23"/>
                  </a:cubicBezTo>
                  <a:cubicBezTo>
                    <a:pt x="257" y="22"/>
                    <a:pt x="257" y="22"/>
                    <a:pt x="257" y="22"/>
                  </a:cubicBezTo>
                  <a:cubicBezTo>
                    <a:pt x="256" y="22"/>
                    <a:pt x="256" y="22"/>
                    <a:pt x="256" y="22"/>
                  </a:cubicBezTo>
                  <a:cubicBezTo>
                    <a:pt x="255" y="22"/>
                    <a:pt x="255" y="22"/>
                    <a:pt x="255" y="22"/>
                  </a:cubicBezTo>
                  <a:cubicBezTo>
                    <a:pt x="253" y="23"/>
                    <a:pt x="253" y="23"/>
                    <a:pt x="253" y="23"/>
                  </a:cubicBezTo>
                  <a:cubicBezTo>
                    <a:pt x="251" y="23"/>
                    <a:pt x="251" y="23"/>
                    <a:pt x="251" y="23"/>
                  </a:cubicBezTo>
                  <a:cubicBezTo>
                    <a:pt x="250" y="23"/>
                    <a:pt x="250" y="23"/>
                    <a:pt x="250" y="23"/>
                  </a:cubicBezTo>
                  <a:cubicBezTo>
                    <a:pt x="250" y="23"/>
                    <a:pt x="249" y="23"/>
                    <a:pt x="248" y="24"/>
                  </a:cubicBezTo>
                  <a:cubicBezTo>
                    <a:pt x="248" y="24"/>
                    <a:pt x="247" y="25"/>
                    <a:pt x="247" y="25"/>
                  </a:cubicBezTo>
                  <a:cubicBezTo>
                    <a:pt x="247" y="28"/>
                    <a:pt x="247" y="28"/>
                    <a:pt x="247" y="28"/>
                  </a:cubicBezTo>
                  <a:cubicBezTo>
                    <a:pt x="246" y="29"/>
                    <a:pt x="246" y="29"/>
                    <a:pt x="246" y="29"/>
                  </a:cubicBezTo>
                  <a:cubicBezTo>
                    <a:pt x="245" y="29"/>
                    <a:pt x="245" y="29"/>
                    <a:pt x="245" y="29"/>
                  </a:cubicBezTo>
                  <a:cubicBezTo>
                    <a:pt x="245" y="28"/>
                    <a:pt x="245" y="28"/>
                    <a:pt x="245" y="28"/>
                  </a:cubicBezTo>
                  <a:cubicBezTo>
                    <a:pt x="246" y="27"/>
                    <a:pt x="246" y="27"/>
                    <a:pt x="246" y="27"/>
                  </a:cubicBezTo>
                  <a:cubicBezTo>
                    <a:pt x="246" y="26"/>
                    <a:pt x="246" y="26"/>
                    <a:pt x="246" y="26"/>
                  </a:cubicBezTo>
                  <a:cubicBezTo>
                    <a:pt x="246" y="25"/>
                    <a:pt x="246" y="25"/>
                    <a:pt x="246" y="25"/>
                  </a:cubicBezTo>
                  <a:cubicBezTo>
                    <a:pt x="245" y="25"/>
                    <a:pt x="245" y="25"/>
                    <a:pt x="245" y="25"/>
                  </a:cubicBezTo>
                  <a:cubicBezTo>
                    <a:pt x="243" y="25"/>
                    <a:pt x="243" y="25"/>
                    <a:pt x="243" y="25"/>
                  </a:cubicBezTo>
                  <a:cubicBezTo>
                    <a:pt x="242" y="26"/>
                    <a:pt x="242" y="26"/>
                    <a:pt x="242" y="26"/>
                  </a:cubicBezTo>
                  <a:cubicBezTo>
                    <a:pt x="242" y="27"/>
                    <a:pt x="242" y="27"/>
                    <a:pt x="242" y="27"/>
                  </a:cubicBezTo>
                  <a:cubicBezTo>
                    <a:pt x="242" y="28"/>
                    <a:pt x="242" y="28"/>
                    <a:pt x="242" y="28"/>
                  </a:cubicBezTo>
                  <a:cubicBezTo>
                    <a:pt x="242" y="29"/>
                    <a:pt x="242" y="29"/>
                    <a:pt x="242" y="29"/>
                  </a:cubicBezTo>
                  <a:cubicBezTo>
                    <a:pt x="241" y="30"/>
                    <a:pt x="241" y="30"/>
                    <a:pt x="241" y="30"/>
                  </a:cubicBezTo>
                  <a:cubicBezTo>
                    <a:pt x="240" y="29"/>
                    <a:pt x="240" y="29"/>
                    <a:pt x="240" y="29"/>
                  </a:cubicBezTo>
                  <a:cubicBezTo>
                    <a:pt x="240" y="28"/>
                    <a:pt x="240" y="28"/>
                    <a:pt x="240" y="28"/>
                  </a:cubicBezTo>
                  <a:cubicBezTo>
                    <a:pt x="241" y="27"/>
                    <a:pt x="241" y="27"/>
                    <a:pt x="241" y="27"/>
                  </a:cubicBezTo>
                  <a:cubicBezTo>
                    <a:pt x="241" y="25"/>
                    <a:pt x="241" y="25"/>
                    <a:pt x="241" y="25"/>
                  </a:cubicBezTo>
                  <a:cubicBezTo>
                    <a:pt x="241" y="23"/>
                    <a:pt x="241" y="23"/>
                    <a:pt x="241" y="23"/>
                  </a:cubicBezTo>
                  <a:cubicBezTo>
                    <a:pt x="244" y="21"/>
                    <a:pt x="244" y="21"/>
                    <a:pt x="244" y="21"/>
                  </a:cubicBezTo>
                  <a:cubicBezTo>
                    <a:pt x="246" y="20"/>
                    <a:pt x="246" y="20"/>
                    <a:pt x="246" y="20"/>
                  </a:cubicBezTo>
                  <a:cubicBezTo>
                    <a:pt x="249" y="20"/>
                    <a:pt x="249" y="20"/>
                    <a:pt x="249" y="20"/>
                  </a:cubicBezTo>
                  <a:cubicBezTo>
                    <a:pt x="250" y="21"/>
                    <a:pt x="250" y="21"/>
                    <a:pt x="250" y="21"/>
                  </a:cubicBezTo>
                  <a:cubicBezTo>
                    <a:pt x="252" y="21"/>
                    <a:pt x="252" y="21"/>
                    <a:pt x="252" y="21"/>
                  </a:cubicBezTo>
                  <a:cubicBezTo>
                    <a:pt x="253" y="20"/>
                    <a:pt x="253" y="20"/>
                    <a:pt x="253" y="20"/>
                  </a:cubicBezTo>
                  <a:cubicBezTo>
                    <a:pt x="254" y="20"/>
                    <a:pt x="254" y="20"/>
                    <a:pt x="254" y="20"/>
                  </a:cubicBezTo>
                  <a:cubicBezTo>
                    <a:pt x="256" y="20"/>
                    <a:pt x="256" y="20"/>
                    <a:pt x="256" y="20"/>
                  </a:cubicBezTo>
                  <a:cubicBezTo>
                    <a:pt x="257" y="20"/>
                    <a:pt x="257" y="20"/>
                    <a:pt x="257" y="20"/>
                  </a:cubicBezTo>
                  <a:cubicBezTo>
                    <a:pt x="258" y="19"/>
                    <a:pt x="258" y="19"/>
                    <a:pt x="258" y="19"/>
                  </a:cubicBezTo>
                  <a:cubicBezTo>
                    <a:pt x="258" y="18"/>
                    <a:pt x="258" y="18"/>
                    <a:pt x="258" y="18"/>
                  </a:cubicBezTo>
                  <a:cubicBezTo>
                    <a:pt x="257" y="18"/>
                    <a:pt x="257" y="18"/>
                    <a:pt x="257" y="18"/>
                  </a:cubicBezTo>
                  <a:cubicBezTo>
                    <a:pt x="256" y="17"/>
                    <a:pt x="256" y="17"/>
                    <a:pt x="256" y="17"/>
                  </a:cubicBezTo>
                  <a:cubicBezTo>
                    <a:pt x="256" y="15"/>
                    <a:pt x="256" y="15"/>
                    <a:pt x="256" y="15"/>
                  </a:cubicBezTo>
                  <a:cubicBezTo>
                    <a:pt x="258" y="14"/>
                    <a:pt x="258" y="14"/>
                    <a:pt x="258" y="14"/>
                  </a:cubicBezTo>
                  <a:cubicBezTo>
                    <a:pt x="259" y="14"/>
                    <a:pt x="259" y="14"/>
                    <a:pt x="259" y="14"/>
                  </a:cubicBezTo>
                  <a:cubicBezTo>
                    <a:pt x="260" y="14"/>
                    <a:pt x="260" y="14"/>
                    <a:pt x="260" y="14"/>
                  </a:cubicBezTo>
                  <a:cubicBezTo>
                    <a:pt x="261" y="15"/>
                    <a:pt x="261" y="15"/>
                    <a:pt x="261" y="15"/>
                  </a:cubicBezTo>
                  <a:cubicBezTo>
                    <a:pt x="260" y="16"/>
                    <a:pt x="260" y="16"/>
                    <a:pt x="260" y="16"/>
                  </a:cubicBezTo>
                  <a:cubicBezTo>
                    <a:pt x="259" y="16"/>
                    <a:pt x="259" y="16"/>
                    <a:pt x="259" y="16"/>
                  </a:cubicBezTo>
                  <a:cubicBezTo>
                    <a:pt x="259" y="16"/>
                    <a:pt x="259" y="16"/>
                    <a:pt x="259" y="16"/>
                  </a:cubicBezTo>
                  <a:cubicBezTo>
                    <a:pt x="259" y="18"/>
                    <a:pt x="259" y="18"/>
                    <a:pt x="259" y="18"/>
                  </a:cubicBezTo>
                  <a:cubicBezTo>
                    <a:pt x="260" y="19"/>
                    <a:pt x="260" y="19"/>
                    <a:pt x="260" y="19"/>
                  </a:cubicBezTo>
                  <a:cubicBezTo>
                    <a:pt x="262" y="19"/>
                    <a:pt x="262" y="19"/>
                    <a:pt x="262" y="19"/>
                  </a:cubicBezTo>
                  <a:cubicBezTo>
                    <a:pt x="264" y="18"/>
                    <a:pt x="264" y="18"/>
                    <a:pt x="264" y="18"/>
                  </a:cubicBezTo>
                  <a:cubicBezTo>
                    <a:pt x="265" y="18"/>
                    <a:pt x="265" y="18"/>
                    <a:pt x="265" y="18"/>
                  </a:cubicBezTo>
                  <a:cubicBezTo>
                    <a:pt x="267" y="19"/>
                    <a:pt x="267" y="19"/>
                    <a:pt x="267" y="19"/>
                  </a:cubicBezTo>
                  <a:cubicBezTo>
                    <a:pt x="268" y="18"/>
                    <a:pt x="268" y="18"/>
                    <a:pt x="268" y="18"/>
                  </a:cubicBezTo>
                  <a:cubicBezTo>
                    <a:pt x="270" y="17"/>
                    <a:pt x="270" y="17"/>
                    <a:pt x="270" y="17"/>
                  </a:cubicBezTo>
                  <a:cubicBezTo>
                    <a:pt x="272" y="17"/>
                    <a:pt x="272" y="17"/>
                    <a:pt x="272" y="17"/>
                  </a:cubicBezTo>
                  <a:cubicBezTo>
                    <a:pt x="273" y="18"/>
                    <a:pt x="273" y="18"/>
                    <a:pt x="273" y="18"/>
                  </a:cubicBezTo>
                  <a:cubicBezTo>
                    <a:pt x="274" y="18"/>
                    <a:pt x="274" y="18"/>
                    <a:pt x="274" y="18"/>
                  </a:cubicBezTo>
                  <a:cubicBezTo>
                    <a:pt x="275" y="17"/>
                    <a:pt x="275" y="17"/>
                    <a:pt x="275" y="17"/>
                  </a:cubicBezTo>
                  <a:cubicBezTo>
                    <a:pt x="277" y="17"/>
                    <a:pt x="277" y="17"/>
                    <a:pt x="277" y="17"/>
                  </a:cubicBezTo>
                  <a:cubicBezTo>
                    <a:pt x="278" y="18"/>
                    <a:pt x="278" y="18"/>
                    <a:pt x="278" y="18"/>
                  </a:cubicBezTo>
                  <a:cubicBezTo>
                    <a:pt x="279" y="18"/>
                    <a:pt x="279" y="18"/>
                    <a:pt x="279" y="18"/>
                  </a:cubicBezTo>
                  <a:cubicBezTo>
                    <a:pt x="281" y="18"/>
                    <a:pt x="281" y="18"/>
                    <a:pt x="281" y="18"/>
                  </a:cubicBezTo>
                  <a:cubicBezTo>
                    <a:pt x="284" y="20"/>
                    <a:pt x="284" y="20"/>
                    <a:pt x="284" y="20"/>
                  </a:cubicBezTo>
                  <a:cubicBezTo>
                    <a:pt x="286" y="20"/>
                    <a:pt x="286" y="20"/>
                    <a:pt x="286" y="20"/>
                  </a:cubicBezTo>
                  <a:cubicBezTo>
                    <a:pt x="287" y="19"/>
                    <a:pt x="287" y="19"/>
                    <a:pt x="287" y="19"/>
                  </a:cubicBezTo>
                  <a:cubicBezTo>
                    <a:pt x="288" y="19"/>
                    <a:pt x="288" y="19"/>
                    <a:pt x="288" y="19"/>
                  </a:cubicBezTo>
                  <a:cubicBezTo>
                    <a:pt x="289" y="19"/>
                    <a:pt x="289" y="19"/>
                    <a:pt x="289" y="19"/>
                  </a:cubicBezTo>
                  <a:cubicBezTo>
                    <a:pt x="290" y="18"/>
                    <a:pt x="290" y="18"/>
                    <a:pt x="290" y="18"/>
                  </a:cubicBezTo>
                  <a:cubicBezTo>
                    <a:pt x="291" y="18"/>
                    <a:pt x="291" y="18"/>
                    <a:pt x="291" y="18"/>
                  </a:cubicBezTo>
                  <a:cubicBezTo>
                    <a:pt x="293" y="18"/>
                    <a:pt x="293" y="18"/>
                    <a:pt x="293" y="18"/>
                  </a:cubicBezTo>
                  <a:cubicBezTo>
                    <a:pt x="294" y="18"/>
                    <a:pt x="294" y="18"/>
                    <a:pt x="294" y="18"/>
                  </a:cubicBezTo>
                  <a:cubicBezTo>
                    <a:pt x="295" y="17"/>
                    <a:pt x="295" y="17"/>
                    <a:pt x="295" y="17"/>
                  </a:cubicBezTo>
                  <a:cubicBezTo>
                    <a:pt x="295" y="16"/>
                    <a:pt x="295" y="16"/>
                    <a:pt x="295" y="16"/>
                  </a:cubicBezTo>
                  <a:cubicBezTo>
                    <a:pt x="293" y="14"/>
                    <a:pt x="293" y="14"/>
                    <a:pt x="293" y="14"/>
                  </a:cubicBezTo>
                  <a:cubicBezTo>
                    <a:pt x="292" y="14"/>
                    <a:pt x="292" y="14"/>
                    <a:pt x="292" y="14"/>
                  </a:cubicBezTo>
                  <a:cubicBezTo>
                    <a:pt x="291" y="12"/>
                    <a:pt x="291" y="12"/>
                    <a:pt x="291" y="12"/>
                  </a:cubicBezTo>
                  <a:cubicBezTo>
                    <a:pt x="289" y="11"/>
                    <a:pt x="289" y="11"/>
                    <a:pt x="289" y="11"/>
                  </a:cubicBezTo>
                  <a:cubicBezTo>
                    <a:pt x="286" y="10"/>
                    <a:pt x="286" y="10"/>
                    <a:pt x="286" y="10"/>
                  </a:cubicBezTo>
                  <a:cubicBezTo>
                    <a:pt x="285" y="9"/>
                    <a:pt x="285" y="9"/>
                    <a:pt x="285" y="9"/>
                  </a:cubicBezTo>
                  <a:cubicBezTo>
                    <a:pt x="284" y="8"/>
                    <a:pt x="284" y="8"/>
                    <a:pt x="284" y="8"/>
                  </a:cubicBezTo>
                  <a:cubicBezTo>
                    <a:pt x="282" y="9"/>
                    <a:pt x="282" y="9"/>
                    <a:pt x="282" y="9"/>
                  </a:cubicBezTo>
                  <a:cubicBezTo>
                    <a:pt x="281" y="8"/>
                    <a:pt x="281" y="8"/>
                    <a:pt x="281" y="8"/>
                  </a:cubicBezTo>
                  <a:cubicBezTo>
                    <a:pt x="281" y="8"/>
                    <a:pt x="281" y="8"/>
                    <a:pt x="281" y="8"/>
                  </a:cubicBezTo>
                  <a:cubicBezTo>
                    <a:pt x="279" y="8"/>
                    <a:pt x="279" y="8"/>
                    <a:pt x="279" y="8"/>
                  </a:cubicBezTo>
                  <a:cubicBezTo>
                    <a:pt x="278" y="7"/>
                    <a:pt x="278" y="7"/>
                    <a:pt x="278" y="7"/>
                  </a:cubicBezTo>
                  <a:cubicBezTo>
                    <a:pt x="275" y="7"/>
                    <a:pt x="275" y="7"/>
                    <a:pt x="275" y="7"/>
                  </a:cubicBezTo>
                  <a:cubicBezTo>
                    <a:pt x="273" y="5"/>
                    <a:pt x="273" y="5"/>
                    <a:pt x="273" y="5"/>
                  </a:cubicBezTo>
                  <a:cubicBezTo>
                    <a:pt x="272" y="5"/>
                    <a:pt x="272" y="5"/>
                    <a:pt x="272" y="5"/>
                  </a:cubicBezTo>
                  <a:cubicBezTo>
                    <a:pt x="269" y="4"/>
                    <a:pt x="269" y="4"/>
                    <a:pt x="269" y="4"/>
                  </a:cubicBezTo>
                  <a:cubicBezTo>
                    <a:pt x="268" y="4"/>
                    <a:pt x="268" y="4"/>
                    <a:pt x="268" y="4"/>
                  </a:cubicBezTo>
                  <a:cubicBezTo>
                    <a:pt x="268" y="4"/>
                    <a:pt x="268" y="4"/>
                    <a:pt x="268" y="4"/>
                  </a:cubicBezTo>
                  <a:cubicBezTo>
                    <a:pt x="267" y="5"/>
                    <a:pt x="267" y="5"/>
                    <a:pt x="267" y="5"/>
                  </a:cubicBezTo>
                  <a:cubicBezTo>
                    <a:pt x="265" y="3"/>
                    <a:pt x="265" y="3"/>
                    <a:pt x="265" y="3"/>
                  </a:cubicBezTo>
                  <a:cubicBezTo>
                    <a:pt x="264" y="2"/>
                    <a:pt x="264" y="2"/>
                    <a:pt x="264" y="2"/>
                  </a:cubicBezTo>
                  <a:cubicBezTo>
                    <a:pt x="263" y="1"/>
                    <a:pt x="263" y="1"/>
                    <a:pt x="263" y="1"/>
                  </a:cubicBezTo>
                  <a:cubicBezTo>
                    <a:pt x="262" y="2"/>
                    <a:pt x="262" y="2"/>
                    <a:pt x="262" y="2"/>
                  </a:cubicBezTo>
                  <a:cubicBezTo>
                    <a:pt x="261" y="2"/>
                    <a:pt x="261" y="2"/>
                    <a:pt x="261" y="2"/>
                  </a:cubicBezTo>
                  <a:cubicBezTo>
                    <a:pt x="261" y="1"/>
                    <a:pt x="261" y="1"/>
                    <a:pt x="261" y="1"/>
                  </a:cubicBezTo>
                  <a:cubicBezTo>
                    <a:pt x="257" y="1"/>
                    <a:pt x="257" y="1"/>
                    <a:pt x="257" y="1"/>
                  </a:cubicBezTo>
                  <a:cubicBezTo>
                    <a:pt x="256" y="0"/>
                    <a:pt x="256" y="0"/>
                    <a:pt x="256" y="0"/>
                  </a:cubicBezTo>
                  <a:cubicBezTo>
                    <a:pt x="255" y="1"/>
                    <a:pt x="255" y="1"/>
                    <a:pt x="255" y="1"/>
                  </a:cubicBezTo>
                  <a:cubicBezTo>
                    <a:pt x="254" y="1"/>
                    <a:pt x="254" y="1"/>
                    <a:pt x="254" y="1"/>
                  </a:cubicBezTo>
                  <a:cubicBezTo>
                    <a:pt x="254" y="1"/>
                    <a:pt x="254" y="1"/>
                    <a:pt x="254" y="1"/>
                  </a:cubicBezTo>
                  <a:cubicBezTo>
                    <a:pt x="252" y="0"/>
                    <a:pt x="252" y="0"/>
                    <a:pt x="252" y="0"/>
                  </a:cubicBezTo>
                  <a:cubicBezTo>
                    <a:pt x="250" y="0"/>
                    <a:pt x="250" y="0"/>
                    <a:pt x="250" y="0"/>
                  </a:cubicBezTo>
                  <a:cubicBezTo>
                    <a:pt x="248" y="0"/>
                    <a:pt x="248" y="0"/>
                    <a:pt x="248" y="0"/>
                  </a:cubicBezTo>
                  <a:cubicBezTo>
                    <a:pt x="247" y="0"/>
                    <a:pt x="247" y="0"/>
                    <a:pt x="247" y="0"/>
                  </a:cubicBezTo>
                  <a:cubicBezTo>
                    <a:pt x="246" y="1"/>
                    <a:pt x="246" y="1"/>
                    <a:pt x="246" y="1"/>
                  </a:cubicBezTo>
                  <a:cubicBezTo>
                    <a:pt x="246" y="2"/>
                    <a:pt x="246" y="2"/>
                    <a:pt x="246" y="2"/>
                  </a:cubicBezTo>
                  <a:cubicBezTo>
                    <a:pt x="247" y="3"/>
                    <a:pt x="247" y="3"/>
                    <a:pt x="247" y="3"/>
                  </a:cubicBezTo>
                  <a:cubicBezTo>
                    <a:pt x="247" y="5"/>
                    <a:pt x="247" y="5"/>
                    <a:pt x="247" y="5"/>
                  </a:cubicBezTo>
                  <a:cubicBezTo>
                    <a:pt x="246" y="5"/>
                    <a:pt x="246" y="5"/>
                    <a:pt x="246" y="5"/>
                  </a:cubicBezTo>
                  <a:cubicBezTo>
                    <a:pt x="245" y="4"/>
                    <a:pt x="245" y="4"/>
                    <a:pt x="245" y="4"/>
                  </a:cubicBezTo>
                  <a:cubicBezTo>
                    <a:pt x="244" y="3"/>
                    <a:pt x="244" y="3"/>
                    <a:pt x="244" y="3"/>
                  </a:cubicBezTo>
                  <a:cubicBezTo>
                    <a:pt x="244" y="1"/>
                    <a:pt x="244" y="1"/>
                    <a:pt x="244" y="1"/>
                  </a:cubicBezTo>
                  <a:cubicBezTo>
                    <a:pt x="243" y="1"/>
                    <a:pt x="243" y="1"/>
                    <a:pt x="243" y="1"/>
                  </a:cubicBezTo>
                  <a:cubicBezTo>
                    <a:pt x="242" y="1"/>
                    <a:pt x="242" y="1"/>
                    <a:pt x="242" y="1"/>
                  </a:cubicBezTo>
                  <a:cubicBezTo>
                    <a:pt x="241" y="0"/>
                    <a:pt x="241" y="0"/>
                    <a:pt x="241" y="0"/>
                  </a:cubicBezTo>
                  <a:cubicBezTo>
                    <a:pt x="241" y="1"/>
                    <a:pt x="241" y="1"/>
                    <a:pt x="241" y="1"/>
                  </a:cubicBezTo>
                  <a:cubicBezTo>
                    <a:pt x="240" y="3"/>
                    <a:pt x="240" y="3"/>
                    <a:pt x="240" y="3"/>
                  </a:cubicBezTo>
                  <a:cubicBezTo>
                    <a:pt x="240" y="3"/>
                    <a:pt x="240" y="3"/>
                    <a:pt x="240" y="3"/>
                  </a:cubicBezTo>
                  <a:cubicBezTo>
                    <a:pt x="239" y="3"/>
                    <a:pt x="239" y="3"/>
                    <a:pt x="239" y="3"/>
                  </a:cubicBezTo>
                  <a:cubicBezTo>
                    <a:pt x="238" y="3"/>
                    <a:pt x="238" y="3"/>
                    <a:pt x="238" y="3"/>
                  </a:cubicBezTo>
                  <a:cubicBezTo>
                    <a:pt x="237" y="5"/>
                    <a:pt x="237" y="5"/>
                    <a:pt x="237" y="5"/>
                  </a:cubicBezTo>
                  <a:cubicBezTo>
                    <a:pt x="238" y="6"/>
                    <a:pt x="238" y="6"/>
                    <a:pt x="238" y="6"/>
                  </a:cubicBezTo>
                  <a:cubicBezTo>
                    <a:pt x="238" y="7"/>
                    <a:pt x="238" y="7"/>
                    <a:pt x="238" y="7"/>
                  </a:cubicBezTo>
                  <a:cubicBezTo>
                    <a:pt x="237" y="8"/>
                    <a:pt x="237" y="8"/>
                    <a:pt x="237" y="8"/>
                  </a:cubicBezTo>
                  <a:cubicBezTo>
                    <a:pt x="235" y="10"/>
                    <a:pt x="235" y="10"/>
                    <a:pt x="235" y="10"/>
                  </a:cubicBezTo>
                  <a:cubicBezTo>
                    <a:pt x="236" y="11"/>
                    <a:pt x="236" y="11"/>
                    <a:pt x="236" y="11"/>
                  </a:cubicBezTo>
                  <a:cubicBezTo>
                    <a:pt x="237" y="11"/>
                    <a:pt x="237" y="11"/>
                    <a:pt x="237" y="11"/>
                  </a:cubicBezTo>
                  <a:cubicBezTo>
                    <a:pt x="237" y="12"/>
                    <a:pt x="237" y="12"/>
                    <a:pt x="237" y="12"/>
                  </a:cubicBezTo>
                  <a:cubicBezTo>
                    <a:pt x="237" y="13"/>
                    <a:pt x="237" y="13"/>
                    <a:pt x="237" y="13"/>
                  </a:cubicBezTo>
                  <a:cubicBezTo>
                    <a:pt x="235" y="13"/>
                    <a:pt x="235" y="13"/>
                    <a:pt x="235" y="13"/>
                  </a:cubicBezTo>
                  <a:cubicBezTo>
                    <a:pt x="233" y="11"/>
                    <a:pt x="233" y="11"/>
                    <a:pt x="233" y="11"/>
                  </a:cubicBezTo>
                  <a:cubicBezTo>
                    <a:pt x="231" y="11"/>
                    <a:pt x="231" y="11"/>
                    <a:pt x="231" y="11"/>
                  </a:cubicBezTo>
                  <a:cubicBezTo>
                    <a:pt x="229" y="11"/>
                    <a:pt x="229" y="11"/>
                    <a:pt x="229" y="11"/>
                  </a:cubicBezTo>
                  <a:cubicBezTo>
                    <a:pt x="229" y="14"/>
                    <a:pt x="229" y="14"/>
                    <a:pt x="229" y="14"/>
                  </a:cubicBezTo>
                  <a:cubicBezTo>
                    <a:pt x="229" y="16"/>
                    <a:pt x="229" y="16"/>
                    <a:pt x="229" y="16"/>
                  </a:cubicBezTo>
                  <a:cubicBezTo>
                    <a:pt x="231" y="18"/>
                    <a:pt x="231" y="18"/>
                    <a:pt x="231" y="18"/>
                  </a:cubicBezTo>
                  <a:cubicBezTo>
                    <a:pt x="233" y="19"/>
                    <a:pt x="233" y="19"/>
                    <a:pt x="233" y="19"/>
                  </a:cubicBezTo>
                  <a:cubicBezTo>
                    <a:pt x="234" y="20"/>
                    <a:pt x="234" y="20"/>
                    <a:pt x="234" y="20"/>
                  </a:cubicBezTo>
                  <a:cubicBezTo>
                    <a:pt x="234" y="20"/>
                    <a:pt x="234" y="20"/>
                    <a:pt x="234" y="20"/>
                  </a:cubicBezTo>
                  <a:cubicBezTo>
                    <a:pt x="232" y="20"/>
                    <a:pt x="232" y="20"/>
                    <a:pt x="232" y="20"/>
                  </a:cubicBezTo>
                  <a:cubicBezTo>
                    <a:pt x="230" y="19"/>
                    <a:pt x="230" y="19"/>
                    <a:pt x="230" y="19"/>
                  </a:cubicBezTo>
                  <a:cubicBezTo>
                    <a:pt x="228" y="16"/>
                    <a:pt x="228" y="16"/>
                    <a:pt x="228" y="16"/>
                  </a:cubicBezTo>
                  <a:cubicBezTo>
                    <a:pt x="225" y="14"/>
                    <a:pt x="225" y="14"/>
                    <a:pt x="225" y="14"/>
                  </a:cubicBezTo>
                  <a:cubicBezTo>
                    <a:pt x="224" y="14"/>
                    <a:pt x="224" y="14"/>
                    <a:pt x="224" y="14"/>
                  </a:cubicBezTo>
                  <a:cubicBezTo>
                    <a:pt x="224" y="14"/>
                    <a:pt x="224" y="14"/>
                    <a:pt x="224" y="14"/>
                  </a:cubicBezTo>
                  <a:cubicBezTo>
                    <a:pt x="224" y="15"/>
                    <a:pt x="224" y="15"/>
                    <a:pt x="224" y="15"/>
                  </a:cubicBezTo>
                  <a:cubicBezTo>
                    <a:pt x="224" y="17"/>
                    <a:pt x="224" y="17"/>
                    <a:pt x="224" y="17"/>
                  </a:cubicBezTo>
                  <a:cubicBezTo>
                    <a:pt x="225" y="18"/>
                    <a:pt x="225" y="18"/>
                    <a:pt x="225" y="18"/>
                  </a:cubicBezTo>
                  <a:cubicBezTo>
                    <a:pt x="226" y="19"/>
                    <a:pt x="226" y="19"/>
                    <a:pt x="226" y="19"/>
                  </a:cubicBezTo>
                  <a:cubicBezTo>
                    <a:pt x="225" y="21"/>
                    <a:pt x="225" y="21"/>
                    <a:pt x="225" y="21"/>
                  </a:cubicBezTo>
                  <a:cubicBezTo>
                    <a:pt x="224" y="22"/>
                    <a:pt x="224" y="22"/>
                    <a:pt x="224" y="22"/>
                  </a:cubicBezTo>
                  <a:cubicBezTo>
                    <a:pt x="224" y="20"/>
                    <a:pt x="224" y="20"/>
                    <a:pt x="224" y="20"/>
                  </a:cubicBezTo>
                  <a:cubicBezTo>
                    <a:pt x="224" y="18"/>
                    <a:pt x="224" y="18"/>
                    <a:pt x="224" y="18"/>
                  </a:cubicBezTo>
                  <a:cubicBezTo>
                    <a:pt x="223" y="16"/>
                    <a:pt x="223" y="16"/>
                    <a:pt x="223" y="16"/>
                  </a:cubicBezTo>
                  <a:cubicBezTo>
                    <a:pt x="223" y="14"/>
                    <a:pt x="223" y="14"/>
                    <a:pt x="223" y="14"/>
                  </a:cubicBezTo>
                  <a:cubicBezTo>
                    <a:pt x="221" y="13"/>
                    <a:pt x="221" y="13"/>
                    <a:pt x="221" y="13"/>
                  </a:cubicBezTo>
                  <a:cubicBezTo>
                    <a:pt x="220" y="12"/>
                    <a:pt x="220" y="12"/>
                    <a:pt x="220" y="12"/>
                  </a:cubicBezTo>
                  <a:cubicBezTo>
                    <a:pt x="219" y="14"/>
                    <a:pt x="219" y="14"/>
                    <a:pt x="219" y="14"/>
                  </a:cubicBezTo>
                  <a:cubicBezTo>
                    <a:pt x="218" y="15"/>
                    <a:pt x="218" y="15"/>
                    <a:pt x="218" y="15"/>
                  </a:cubicBezTo>
                  <a:cubicBezTo>
                    <a:pt x="217" y="14"/>
                    <a:pt x="217" y="14"/>
                    <a:pt x="217" y="14"/>
                  </a:cubicBezTo>
                  <a:cubicBezTo>
                    <a:pt x="218" y="13"/>
                    <a:pt x="218" y="13"/>
                    <a:pt x="218" y="13"/>
                  </a:cubicBezTo>
                  <a:cubicBezTo>
                    <a:pt x="218" y="12"/>
                    <a:pt x="218" y="12"/>
                    <a:pt x="218" y="12"/>
                  </a:cubicBezTo>
                  <a:cubicBezTo>
                    <a:pt x="217" y="11"/>
                    <a:pt x="217" y="11"/>
                    <a:pt x="217" y="11"/>
                  </a:cubicBezTo>
                  <a:cubicBezTo>
                    <a:pt x="217" y="10"/>
                    <a:pt x="217" y="10"/>
                    <a:pt x="217" y="10"/>
                  </a:cubicBezTo>
                  <a:cubicBezTo>
                    <a:pt x="216" y="9"/>
                    <a:pt x="216" y="9"/>
                    <a:pt x="216" y="9"/>
                  </a:cubicBezTo>
                  <a:cubicBezTo>
                    <a:pt x="215" y="9"/>
                    <a:pt x="215" y="9"/>
                    <a:pt x="215" y="9"/>
                  </a:cubicBezTo>
                  <a:cubicBezTo>
                    <a:pt x="213" y="10"/>
                    <a:pt x="213" y="10"/>
                    <a:pt x="213" y="10"/>
                  </a:cubicBezTo>
                  <a:cubicBezTo>
                    <a:pt x="213" y="9"/>
                    <a:pt x="213" y="9"/>
                    <a:pt x="213" y="9"/>
                  </a:cubicBezTo>
                  <a:cubicBezTo>
                    <a:pt x="214" y="8"/>
                    <a:pt x="214" y="8"/>
                    <a:pt x="214" y="8"/>
                  </a:cubicBezTo>
                  <a:cubicBezTo>
                    <a:pt x="215" y="7"/>
                    <a:pt x="215" y="7"/>
                    <a:pt x="215" y="7"/>
                  </a:cubicBezTo>
                  <a:cubicBezTo>
                    <a:pt x="213" y="7"/>
                    <a:pt x="213" y="7"/>
                    <a:pt x="213" y="7"/>
                  </a:cubicBezTo>
                  <a:cubicBezTo>
                    <a:pt x="212" y="9"/>
                    <a:pt x="212" y="9"/>
                    <a:pt x="212" y="9"/>
                  </a:cubicBezTo>
                  <a:cubicBezTo>
                    <a:pt x="211" y="10"/>
                    <a:pt x="211" y="10"/>
                    <a:pt x="211" y="10"/>
                  </a:cubicBezTo>
                  <a:cubicBezTo>
                    <a:pt x="210" y="11"/>
                    <a:pt x="210" y="11"/>
                    <a:pt x="210" y="11"/>
                  </a:cubicBezTo>
                  <a:cubicBezTo>
                    <a:pt x="208" y="11"/>
                    <a:pt x="208" y="11"/>
                    <a:pt x="208" y="11"/>
                  </a:cubicBezTo>
                  <a:cubicBezTo>
                    <a:pt x="207" y="14"/>
                    <a:pt x="207" y="14"/>
                    <a:pt x="207" y="14"/>
                  </a:cubicBezTo>
                  <a:cubicBezTo>
                    <a:pt x="206" y="14"/>
                    <a:pt x="206" y="14"/>
                    <a:pt x="206" y="14"/>
                  </a:cubicBezTo>
                  <a:cubicBezTo>
                    <a:pt x="205" y="12"/>
                    <a:pt x="205" y="12"/>
                    <a:pt x="205" y="12"/>
                  </a:cubicBezTo>
                  <a:cubicBezTo>
                    <a:pt x="204" y="11"/>
                    <a:pt x="204" y="11"/>
                    <a:pt x="204" y="11"/>
                  </a:cubicBezTo>
                  <a:cubicBezTo>
                    <a:pt x="203" y="11"/>
                    <a:pt x="203" y="11"/>
                    <a:pt x="203" y="11"/>
                  </a:cubicBezTo>
                  <a:cubicBezTo>
                    <a:pt x="203" y="12"/>
                    <a:pt x="203" y="12"/>
                    <a:pt x="203" y="12"/>
                  </a:cubicBezTo>
                  <a:cubicBezTo>
                    <a:pt x="203" y="14"/>
                    <a:pt x="203" y="14"/>
                    <a:pt x="203" y="14"/>
                  </a:cubicBezTo>
                  <a:cubicBezTo>
                    <a:pt x="203" y="15"/>
                    <a:pt x="203" y="15"/>
                    <a:pt x="203" y="15"/>
                  </a:cubicBezTo>
                  <a:cubicBezTo>
                    <a:pt x="205" y="17"/>
                    <a:pt x="205" y="17"/>
                    <a:pt x="205" y="17"/>
                  </a:cubicBezTo>
                  <a:cubicBezTo>
                    <a:pt x="205" y="18"/>
                    <a:pt x="205" y="18"/>
                    <a:pt x="205" y="18"/>
                  </a:cubicBezTo>
                  <a:cubicBezTo>
                    <a:pt x="204" y="18"/>
                    <a:pt x="204" y="18"/>
                    <a:pt x="204" y="18"/>
                  </a:cubicBezTo>
                  <a:cubicBezTo>
                    <a:pt x="203" y="20"/>
                    <a:pt x="203" y="20"/>
                    <a:pt x="203" y="20"/>
                  </a:cubicBezTo>
                  <a:cubicBezTo>
                    <a:pt x="203" y="22"/>
                    <a:pt x="203" y="22"/>
                    <a:pt x="203" y="22"/>
                  </a:cubicBezTo>
                  <a:cubicBezTo>
                    <a:pt x="205" y="23"/>
                    <a:pt x="205" y="23"/>
                    <a:pt x="205" y="23"/>
                  </a:cubicBezTo>
                  <a:cubicBezTo>
                    <a:pt x="206" y="23"/>
                    <a:pt x="206" y="23"/>
                    <a:pt x="206" y="23"/>
                  </a:cubicBezTo>
                  <a:cubicBezTo>
                    <a:pt x="207" y="22"/>
                    <a:pt x="207" y="22"/>
                    <a:pt x="207" y="22"/>
                  </a:cubicBezTo>
                  <a:cubicBezTo>
                    <a:pt x="209" y="22"/>
                    <a:pt x="209" y="22"/>
                    <a:pt x="209" y="22"/>
                  </a:cubicBezTo>
                  <a:cubicBezTo>
                    <a:pt x="210" y="22"/>
                    <a:pt x="210" y="22"/>
                    <a:pt x="210" y="22"/>
                  </a:cubicBezTo>
                  <a:cubicBezTo>
                    <a:pt x="212" y="25"/>
                    <a:pt x="212" y="25"/>
                    <a:pt x="212" y="25"/>
                  </a:cubicBezTo>
                  <a:cubicBezTo>
                    <a:pt x="213" y="26"/>
                    <a:pt x="213" y="26"/>
                    <a:pt x="213" y="26"/>
                  </a:cubicBezTo>
                  <a:cubicBezTo>
                    <a:pt x="214" y="27"/>
                    <a:pt x="214" y="27"/>
                    <a:pt x="214" y="27"/>
                  </a:cubicBezTo>
                  <a:cubicBezTo>
                    <a:pt x="214" y="27"/>
                    <a:pt x="214" y="27"/>
                    <a:pt x="214" y="27"/>
                  </a:cubicBezTo>
                  <a:cubicBezTo>
                    <a:pt x="213" y="29"/>
                    <a:pt x="213" y="29"/>
                    <a:pt x="213" y="29"/>
                  </a:cubicBezTo>
                  <a:cubicBezTo>
                    <a:pt x="214" y="30"/>
                    <a:pt x="214" y="30"/>
                    <a:pt x="214" y="30"/>
                  </a:cubicBezTo>
                  <a:cubicBezTo>
                    <a:pt x="213" y="33"/>
                    <a:pt x="213" y="33"/>
                    <a:pt x="213" y="33"/>
                  </a:cubicBezTo>
                  <a:cubicBezTo>
                    <a:pt x="213" y="34"/>
                    <a:pt x="213" y="34"/>
                    <a:pt x="213" y="34"/>
                  </a:cubicBezTo>
                  <a:cubicBezTo>
                    <a:pt x="214" y="36"/>
                    <a:pt x="214" y="36"/>
                    <a:pt x="214" y="36"/>
                  </a:cubicBezTo>
                  <a:cubicBezTo>
                    <a:pt x="214" y="38"/>
                    <a:pt x="214" y="38"/>
                    <a:pt x="214" y="38"/>
                  </a:cubicBezTo>
                  <a:cubicBezTo>
                    <a:pt x="214" y="39"/>
                    <a:pt x="214" y="39"/>
                    <a:pt x="214" y="39"/>
                  </a:cubicBezTo>
                  <a:cubicBezTo>
                    <a:pt x="216" y="40"/>
                    <a:pt x="216" y="40"/>
                    <a:pt x="216" y="40"/>
                  </a:cubicBezTo>
                  <a:cubicBezTo>
                    <a:pt x="217" y="40"/>
                    <a:pt x="217" y="40"/>
                    <a:pt x="217" y="40"/>
                  </a:cubicBezTo>
                  <a:cubicBezTo>
                    <a:pt x="218" y="41"/>
                    <a:pt x="218" y="41"/>
                    <a:pt x="218" y="41"/>
                  </a:cubicBezTo>
                  <a:cubicBezTo>
                    <a:pt x="220" y="42"/>
                    <a:pt x="220" y="42"/>
                    <a:pt x="220" y="42"/>
                  </a:cubicBezTo>
                  <a:cubicBezTo>
                    <a:pt x="220" y="43"/>
                    <a:pt x="220" y="43"/>
                    <a:pt x="220" y="43"/>
                  </a:cubicBezTo>
                  <a:cubicBezTo>
                    <a:pt x="220" y="44"/>
                    <a:pt x="220" y="44"/>
                    <a:pt x="220" y="44"/>
                  </a:cubicBezTo>
                  <a:cubicBezTo>
                    <a:pt x="218" y="42"/>
                    <a:pt x="218" y="42"/>
                    <a:pt x="218" y="42"/>
                  </a:cubicBezTo>
                  <a:cubicBezTo>
                    <a:pt x="216" y="41"/>
                    <a:pt x="216" y="41"/>
                    <a:pt x="216" y="41"/>
                  </a:cubicBezTo>
                  <a:cubicBezTo>
                    <a:pt x="214" y="41"/>
                    <a:pt x="214" y="41"/>
                    <a:pt x="214" y="41"/>
                  </a:cubicBezTo>
                  <a:cubicBezTo>
                    <a:pt x="213" y="40"/>
                    <a:pt x="213" y="40"/>
                    <a:pt x="213" y="40"/>
                  </a:cubicBezTo>
                  <a:cubicBezTo>
                    <a:pt x="212" y="39"/>
                    <a:pt x="212" y="39"/>
                    <a:pt x="212" y="39"/>
                  </a:cubicBezTo>
                  <a:cubicBezTo>
                    <a:pt x="212" y="37"/>
                    <a:pt x="212" y="37"/>
                    <a:pt x="212" y="37"/>
                  </a:cubicBezTo>
                  <a:cubicBezTo>
                    <a:pt x="211" y="34"/>
                    <a:pt x="211" y="34"/>
                    <a:pt x="211" y="34"/>
                  </a:cubicBezTo>
                  <a:cubicBezTo>
                    <a:pt x="212" y="33"/>
                    <a:pt x="212" y="33"/>
                    <a:pt x="212" y="33"/>
                  </a:cubicBezTo>
                  <a:cubicBezTo>
                    <a:pt x="212" y="31"/>
                    <a:pt x="212" y="31"/>
                    <a:pt x="212" y="31"/>
                  </a:cubicBezTo>
                  <a:cubicBezTo>
                    <a:pt x="210" y="29"/>
                    <a:pt x="210" y="29"/>
                    <a:pt x="210" y="29"/>
                  </a:cubicBezTo>
                  <a:cubicBezTo>
                    <a:pt x="210" y="28"/>
                    <a:pt x="210" y="28"/>
                    <a:pt x="210" y="28"/>
                  </a:cubicBezTo>
                  <a:cubicBezTo>
                    <a:pt x="209" y="26"/>
                    <a:pt x="209" y="26"/>
                    <a:pt x="209" y="26"/>
                  </a:cubicBezTo>
                  <a:cubicBezTo>
                    <a:pt x="209" y="25"/>
                    <a:pt x="209" y="25"/>
                    <a:pt x="209" y="25"/>
                  </a:cubicBezTo>
                  <a:cubicBezTo>
                    <a:pt x="207" y="25"/>
                    <a:pt x="207" y="25"/>
                    <a:pt x="207" y="25"/>
                  </a:cubicBezTo>
                  <a:cubicBezTo>
                    <a:pt x="206" y="24"/>
                    <a:pt x="206" y="24"/>
                    <a:pt x="206" y="24"/>
                  </a:cubicBezTo>
                  <a:cubicBezTo>
                    <a:pt x="205" y="24"/>
                    <a:pt x="205" y="24"/>
                    <a:pt x="205" y="24"/>
                  </a:cubicBezTo>
                  <a:cubicBezTo>
                    <a:pt x="203" y="24"/>
                    <a:pt x="203" y="24"/>
                    <a:pt x="203" y="24"/>
                  </a:cubicBezTo>
                  <a:cubicBezTo>
                    <a:pt x="201" y="25"/>
                    <a:pt x="201" y="25"/>
                    <a:pt x="201" y="25"/>
                  </a:cubicBezTo>
                  <a:cubicBezTo>
                    <a:pt x="200" y="24"/>
                    <a:pt x="200" y="24"/>
                    <a:pt x="200" y="24"/>
                  </a:cubicBezTo>
                  <a:cubicBezTo>
                    <a:pt x="199" y="24"/>
                    <a:pt x="199" y="24"/>
                    <a:pt x="199" y="24"/>
                  </a:cubicBezTo>
                  <a:cubicBezTo>
                    <a:pt x="198" y="27"/>
                    <a:pt x="198" y="27"/>
                    <a:pt x="198" y="27"/>
                  </a:cubicBezTo>
                  <a:cubicBezTo>
                    <a:pt x="199" y="28"/>
                    <a:pt x="199" y="28"/>
                    <a:pt x="199" y="28"/>
                  </a:cubicBezTo>
                  <a:cubicBezTo>
                    <a:pt x="199" y="29"/>
                    <a:pt x="199" y="29"/>
                    <a:pt x="199" y="29"/>
                  </a:cubicBezTo>
                  <a:cubicBezTo>
                    <a:pt x="198" y="30"/>
                    <a:pt x="198" y="30"/>
                    <a:pt x="198" y="30"/>
                  </a:cubicBezTo>
                  <a:cubicBezTo>
                    <a:pt x="195" y="29"/>
                    <a:pt x="195" y="29"/>
                    <a:pt x="195" y="29"/>
                  </a:cubicBezTo>
                  <a:cubicBezTo>
                    <a:pt x="193" y="26"/>
                    <a:pt x="193" y="26"/>
                    <a:pt x="193" y="26"/>
                  </a:cubicBezTo>
                  <a:cubicBezTo>
                    <a:pt x="192" y="26"/>
                    <a:pt x="192" y="26"/>
                    <a:pt x="192" y="26"/>
                  </a:cubicBezTo>
                  <a:cubicBezTo>
                    <a:pt x="191" y="27"/>
                    <a:pt x="191" y="27"/>
                    <a:pt x="191" y="27"/>
                  </a:cubicBezTo>
                  <a:cubicBezTo>
                    <a:pt x="191" y="27"/>
                    <a:pt x="191" y="27"/>
                    <a:pt x="191" y="27"/>
                  </a:cubicBezTo>
                  <a:cubicBezTo>
                    <a:pt x="190" y="26"/>
                    <a:pt x="190" y="26"/>
                    <a:pt x="190" y="26"/>
                  </a:cubicBezTo>
                  <a:cubicBezTo>
                    <a:pt x="187" y="25"/>
                    <a:pt x="187" y="25"/>
                    <a:pt x="187" y="25"/>
                  </a:cubicBezTo>
                  <a:cubicBezTo>
                    <a:pt x="187" y="26"/>
                    <a:pt x="187" y="26"/>
                    <a:pt x="187" y="26"/>
                  </a:cubicBezTo>
                  <a:cubicBezTo>
                    <a:pt x="187" y="28"/>
                    <a:pt x="187" y="28"/>
                    <a:pt x="187" y="28"/>
                  </a:cubicBezTo>
                  <a:cubicBezTo>
                    <a:pt x="187" y="29"/>
                    <a:pt x="187" y="29"/>
                    <a:pt x="187" y="29"/>
                  </a:cubicBezTo>
                  <a:cubicBezTo>
                    <a:pt x="187" y="31"/>
                    <a:pt x="187" y="31"/>
                    <a:pt x="187" y="31"/>
                  </a:cubicBezTo>
                  <a:cubicBezTo>
                    <a:pt x="188" y="32"/>
                    <a:pt x="188" y="32"/>
                    <a:pt x="188" y="32"/>
                  </a:cubicBezTo>
                  <a:cubicBezTo>
                    <a:pt x="189" y="34"/>
                    <a:pt x="189" y="34"/>
                    <a:pt x="189" y="34"/>
                  </a:cubicBezTo>
                  <a:cubicBezTo>
                    <a:pt x="188" y="36"/>
                    <a:pt x="188" y="36"/>
                    <a:pt x="188" y="36"/>
                  </a:cubicBezTo>
                  <a:cubicBezTo>
                    <a:pt x="189" y="37"/>
                    <a:pt x="189" y="37"/>
                    <a:pt x="189" y="37"/>
                  </a:cubicBezTo>
                  <a:cubicBezTo>
                    <a:pt x="189" y="39"/>
                    <a:pt x="189" y="39"/>
                    <a:pt x="189" y="39"/>
                  </a:cubicBezTo>
                  <a:cubicBezTo>
                    <a:pt x="189" y="40"/>
                    <a:pt x="189" y="40"/>
                    <a:pt x="189" y="40"/>
                  </a:cubicBezTo>
                  <a:cubicBezTo>
                    <a:pt x="189" y="42"/>
                    <a:pt x="189" y="42"/>
                    <a:pt x="189" y="42"/>
                  </a:cubicBezTo>
                  <a:cubicBezTo>
                    <a:pt x="190" y="44"/>
                    <a:pt x="190" y="44"/>
                    <a:pt x="190" y="44"/>
                  </a:cubicBezTo>
                  <a:cubicBezTo>
                    <a:pt x="191" y="45"/>
                    <a:pt x="191" y="45"/>
                    <a:pt x="191" y="45"/>
                  </a:cubicBezTo>
                  <a:cubicBezTo>
                    <a:pt x="190" y="47"/>
                    <a:pt x="190" y="47"/>
                    <a:pt x="190" y="47"/>
                  </a:cubicBezTo>
                  <a:cubicBezTo>
                    <a:pt x="190" y="48"/>
                    <a:pt x="190" y="48"/>
                    <a:pt x="190" y="48"/>
                  </a:cubicBezTo>
                  <a:cubicBezTo>
                    <a:pt x="191" y="50"/>
                    <a:pt x="191" y="50"/>
                    <a:pt x="191" y="50"/>
                  </a:cubicBezTo>
                  <a:cubicBezTo>
                    <a:pt x="192" y="52"/>
                    <a:pt x="192" y="52"/>
                    <a:pt x="192" y="52"/>
                  </a:cubicBezTo>
                  <a:cubicBezTo>
                    <a:pt x="192" y="53"/>
                    <a:pt x="192" y="53"/>
                    <a:pt x="192" y="53"/>
                  </a:cubicBezTo>
                  <a:cubicBezTo>
                    <a:pt x="193" y="55"/>
                    <a:pt x="193" y="55"/>
                    <a:pt x="193" y="55"/>
                  </a:cubicBezTo>
                  <a:cubicBezTo>
                    <a:pt x="194" y="56"/>
                    <a:pt x="194" y="56"/>
                    <a:pt x="194" y="56"/>
                  </a:cubicBezTo>
                  <a:cubicBezTo>
                    <a:pt x="194" y="57"/>
                    <a:pt x="194" y="57"/>
                    <a:pt x="194" y="57"/>
                  </a:cubicBezTo>
                  <a:cubicBezTo>
                    <a:pt x="195" y="58"/>
                    <a:pt x="195" y="58"/>
                    <a:pt x="195" y="58"/>
                  </a:cubicBezTo>
                  <a:cubicBezTo>
                    <a:pt x="196" y="58"/>
                    <a:pt x="196" y="58"/>
                    <a:pt x="196" y="58"/>
                  </a:cubicBezTo>
                  <a:cubicBezTo>
                    <a:pt x="196" y="59"/>
                    <a:pt x="196" y="59"/>
                    <a:pt x="196" y="59"/>
                  </a:cubicBezTo>
                  <a:cubicBezTo>
                    <a:pt x="196" y="60"/>
                    <a:pt x="196" y="60"/>
                    <a:pt x="196" y="60"/>
                  </a:cubicBezTo>
                  <a:cubicBezTo>
                    <a:pt x="198" y="61"/>
                    <a:pt x="198" y="61"/>
                    <a:pt x="198" y="61"/>
                  </a:cubicBezTo>
                  <a:cubicBezTo>
                    <a:pt x="199" y="62"/>
                    <a:pt x="199" y="62"/>
                    <a:pt x="199" y="62"/>
                  </a:cubicBezTo>
                  <a:cubicBezTo>
                    <a:pt x="198" y="62"/>
                    <a:pt x="198" y="62"/>
                    <a:pt x="198" y="62"/>
                  </a:cubicBezTo>
                  <a:cubicBezTo>
                    <a:pt x="196" y="62"/>
                    <a:pt x="196" y="62"/>
                    <a:pt x="196" y="62"/>
                  </a:cubicBezTo>
                  <a:cubicBezTo>
                    <a:pt x="196" y="62"/>
                    <a:pt x="196" y="62"/>
                    <a:pt x="196" y="62"/>
                  </a:cubicBezTo>
                  <a:cubicBezTo>
                    <a:pt x="194" y="62"/>
                    <a:pt x="194" y="62"/>
                    <a:pt x="194" y="62"/>
                  </a:cubicBezTo>
                  <a:cubicBezTo>
                    <a:pt x="194" y="61"/>
                    <a:pt x="194" y="61"/>
                    <a:pt x="194" y="61"/>
                  </a:cubicBezTo>
                  <a:cubicBezTo>
                    <a:pt x="194" y="60"/>
                    <a:pt x="194" y="60"/>
                    <a:pt x="194" y="60"/>
                  </a:cubicBezTo>
                  <a:cubicBezTo>
                    <a:pt x="193" y="59"/>
                    <a:pt x="193" y="59"/>
                    <a:pt x="193" y="59"/>
                  </a:cubicBezTo>
                  <a:cubicBezTo>
                    <a:pt x="192" y="58"/>
                    <a:pt x="192" y="58"/>
                    <a:pt x="192" y="58"/>
                  </a:cubicBezTo>
                  <a:cubicBezTo>
                    <a:pt x="191" y="59"/>
                    <a:pt x="191" y="59"/>
                    <a:pt x="191" y="59"/>
                  </a:cubicBezTo>
                  <a:cubicBezTo>
                    <a:pt x="190" y="59"/>
                    <a:pt x="190" y="59"/>
                    <a:pt x="190" y="59"/>
                  </a:cubicBezTo>
                  <a:cubicBezTo>
                    <a:pt x="190" y="58"/>
                    <a:pt x="190" y="58"/>
                    <a:pt x="190" y="58"/>
                  </a:cubicBezTo>
                  <a:cubicBezTo>
                    <a:pt x="190" y="56"/>
                    <a:pt x="190" y="56"/>
                    <a:pt x="190" y="56"/>
                  </a:cubicBezTo>
                  <a:cubicBezTo>
                    <a:pt x="190" y="56"/>
                    <a:pt x="190" y="56"/>
                    <a:pt x="190" y="56"/>
                  </a:cubicBezTo>
                  <a:cubicBezTo>
                    <a:pt x="189" y="57"/>
                    <a:pt x="189" y="57"/>
                    <a:pt x="189" y="57"/>
                  </a:cubicBezTo>
                  <a:cubicBezTo>
                    <a:pt x="188" y="59"/>
                    <a:pt x="188" y="59"/>
                    <a:pt x="188" y="59"/>
                  </a:cubicBezTo>
                  <a:cubicBezTo>
                    <a:pt x="186" y="60"/>
                    <a:pt x="186" y="60"/>
                    <a:pt x="186" y="60"/>
                  </a:cubicBezTo>
                  <a:cubicBezTo>
                    <a:pt x="185" y="60"/>
                    <a:pt x="185" y="60"/>
                    <a:pt x="185" y="60"/>
                  </a:cubicBezTo>
                  <a:cubicBezTo>
                    <a:pt x="183" y="58"/>
                    <a:pt x="183" y="58"/>
                    <a:pt x="183" y="58"/>
                  </a:cubicBezTo>
                  <a:cubicBezTo>
                    <a:pt x="181" y="58"/>
                    <a:pt x="181" y="58"/>
                    <a:pt x="181" y="58"/>
                  </a:cubicBezTo>
                  <a:cubicBezTo>
                    <a:pt x="181" y="57"/>
                    <a:pt x="181" y="57"/>
                    <a:pt x="181" y="57"/>
                  </a:cubicBezTo>
                  <a:cubicBezTo>
                    <a:pt x="181" y="56"/>
                    <a:pt x="181" y="56"/>
                    <a:pt x="181" y="56"/>
                  </a:cubicBezTo>
                  <a:cubicBezTo>
                    <a:pt x="181" y="54"/>
                    <a:pt x="181" y="54"/>
                    <a:pt x="181" y="54"/>
                  </a:cubicBezTo>
                  <a:cubicBezTo>
                    <a:pt x="180" y="51"/>
                    <a:pt x="180" y="51"/>
                    <a:pt x="180" y="51"/>
                  </a:cubicBezTo>
                  <a:cubicBezTo>
                    <a:pt x="179" y="50"/>
                    <a:pt x="179" y="50"/>
                    <a:pt x="179" y="50"/>
                  </a:cubicBezTo>
                  <a:cubicBezTo>
                    <a:pt x="179" y="48"/>
                    <a:pt x="179" y="48"/>
                    <a:pt x="179" y="48"/>
                  </a:cubicBezTo>
                  <a:cubicBezTo>
                    <a:pt x="179" y="47"/>
                    <a:pt x="179" y="47"/>
                    <a:pt x="179" y="47"/>
                  </a:cubicBezTo>
                  <a:cubicBezTo>
                    <a:pt x="180" y="46"/>
                    <a:pt x="180" y="46"/>
                    <a:pt x="180" y="46"/>
                  </a:cubicBezTo>
                  <a:cubicBezTo>
                    <a:pt x="180" y="45"/>
                    <a:pt x="180" y="45"/>
                    <a:pt x="180" y="45"/>
                  </a:cubicBezTo>
                  <a:cubicBezTo>
                    <a:pt x="180" y="41"/>
                    <a:pt x="180" y="41"/>
                    <a:pt x="180" y="41"/>
                  </a:cubicBezTo>
                  <a:cubicBezTo>
                    <a:pt x="179" y="39"/>
                    <a:pt x="179" y="39"/>
                    <a:pt x="179" y="39"/>
                  </a:cubicBezTo>
                  <a:cubicBezTo>
                    <a:pt x="177" y="37"/>
                    <a:pt x="177" y="37"/>
                    <a:pt x="177" y="37"/>
                  </a:cubicBezTo>
                  <a:cubicBezTo>
                    <a:pt x="177" y="35"/>
                    <a:pt x="177" y="35"/>
                    <a:pt x="177" y="35"/>
                  </a:cubicBezTo>
                  <a:cubicBezTo>
                    <a:pt x="175" y="32"/>
                    <a:pt x="175" y="32"/>
                    <a:pt x="175" y="32"/>
                  </a:cubicBezTo>
                  <a:cubicBezTo>
                    <a:pt x="175" y="30"/>
                    <a:pt x="175" y="30"/>
                    <a:pt x="175" y="30"/>
                  </a:cubicBezTo>
                  <a:cubicBezTo>
                    <a:pt x="173" y="30"/>
                    <a:pt x="173" y="30"/>
                    <a:pt x="173" y="30"/>
                  </a:cubicBezTo>
                  <a:cubicBezTo>
                    <a:pt x="173" y="29"/>
                    <a:pt x="173" y="29"/>
                    <a:pt x="173" y="29"/>
                  </a:cubicBezTo>
                  <a:cubicBezTo>
                    <a:pt x="172" y="28"/>
                    <a:pt x="172" y="28"/>
                    <a:pt x="172" y="28"/>
                  </a:cubicBezTo>
                  <a:cubicBezTo>
                    <a:pt x="170" y="28"/>
                    <a:pt x="170" y="28"/>
                    <a:pt x="170" y="28"/>
                  </a:cubicBezTo>
                  <a:cubicBezTo>
                    <a:pt x="169" y="27"/>
                    <a:pt x="169" y="27"/>
                    <a:pt x="169" y="27"/>
                  </a:cubicBezTo>
                  <a:cubicBezTo>
                    <a:pt x="168" y="27"/>
                    <a:pt x="168" y="27"/>
                    <a:pt x="168" y="27"/>
                  </a:cubicBezTo>
                  <a:cubicBezTo>
                    <a:pt x="167" y="28"/>
                    <a:pt x="167" y="28"/>
                    <a:pt x="167" y="28"/>
                  </a:cubicBezTo>
                  <a:cubicBezTo>
                    <a:pt x="167" y="30"/>
                    <a:pt x="167" y="30"/>
                    <a:pt x="167" y="30"/>
                  </a:cubicBezTo>
                  <a:cubicBezTo>
                    <a:pt x="167" y="31"/>
                    <a:pt x="167" y="31"/>
                    <a:pt x="167" y="31"/>
                  </a:cubicBezTo>
                  <a:cubicBezTo>
                    <a:pt x="167" y="32"/>
                    <a:pt x="167" y="32"/>
                    <a:pt x="167" y="32"/>
                  </a:cubicBezTo>
                  <a:cubicBezTo>
                    <a:pt x="167" y="33"/>
                    <a:pt x="167" y="33"/>
                    <a:pt x="167" y="33"/>
                  </a:cubicBezTo>
                  <a:cubicBezTo>
                    <a:pt x="166" y="36"/>
                    <a:pt x="166" y="36"/>
                    <a:pt x="166" y="36"/>
                  </a:cubicBezTo>
                  <a:cubicBezTo>
                    <a:pt x="166" y="38"/>
                    <a:pt x="166" y="38"/>
                    <a:pt x="166" y="38"/>
                  </a:cubicBezTo>
                  <a:cubicBezTo>
                    <a:pt x="166" y="41"/>
                    <a:pt x="166" y="41"/>
                    <a:pt x="166" y="41"/>
                  </a:cubicBezTo>
                  <a:cubicBezTo>
                    <a:pt x="167" y="42"/>
                    <a:pt x="167" y="42"/>
                    <a:pt x="167" y="42"/>
                  </a:cubicBezTo>
                  <a:cubicBezTo>
                    <a:pt x="167" y="44"/>
                    <a:pt x="167" y="44"/>
                    <a:pt x="167" y="44"/>
                  </a:cubicBezTo>
                  <a:cubicBezTo>
                    <a:pt x="166" y="46"/>
                    <a:pt x="166" y="46"/>
                    <a:pt x="166" y="46"/>
                  </a:cubicBezTo>
                  <a:cubicBezTo>
                    <a:pt x="166" y="48"/>
                    <a:pt x="166" y="48"/>
                    <a:pt x="166" y="48"/>
                  </a:cubicBezTo>
                  <a:cubicBezTo>
                    <a:pt x="166" y="51"/>
                    <a:pt x="166" y="51"/>
                    <a:pt x="166" y="51"/>
                  </a:cubicBezTo>
                  <a:cubicBezTo>
                    <a:pt x="166" y="51"/>
                    <a:pt x="166" y="51"/>
                    <a:pt x="166" y="51"/>
                  </a:cubicBezTo>
                  <a:cubicBezTo>
                    <a:pt x="165" y="50"/>
                    <a:pt x="165" y="50"/>
                    <a:pt x="165" y="50"/>
                  </a:cubicBezTo>
                  <a:cubicBezTo>
                    <a:pt x="164" y="50"/>
                    <a:pt x="164" y="50"/>
                    <a:pt x="164" y="50"/>
                  </a:cubicBezTo>
                  <a:cubicBezTo>
                    <a:pt x="164" y="51"/>
                    <a:pt x="164" y="51"/>
                    <a:pt x="164" y="51"/>
                  </a:cubicBezTo>
                  <a:cubicBezTo>
                    <a:pt x="162" y="51"/>
                    <a:pt x="162" y="51"/>
                    <a:pt x="162" y="51"/>
                  </a:cubicBezTo>
                  <a:cubicBezTo>
                    <a:pt x="162" y="50"/>
                    <a:pt x="162" y="50"/>
                    <a:pt x="162" y="50"/>
                  </a:cubicBezTo>
                  <a:cubicBezTo>
                    <a:pt x="161" y="50"/>
                    <a:pt x="161" y="50"/>
                    <a:pt x="161" y="50"/>
                  </a:cubicBezTo>
                  <a:cubicBezTo>
                    <a:pt x="159" y="49"/>
                    <a:pt x="159" y="49"/>
                    <a:pt x="159" y="49"/>
                  </a:cubicBezTo>
                  <a:cubicBezTo>
                    <a:pt x="158" y="48"/>
                    <a:pt x="158" y="48"/>
                    <a:pt x="158" y="48"/>
                  </a:cubicBezTo>
                  <a:cubicBezTo>
                    <a:pt x="157" y="48"/>
                    <a:pt x="157" y="48"/>
                    <a:pt x="157" y="48"/>
                  </a:cubicBezTo>
                  <a:cubicBezTo>
                    <a:pt x="157" y="49"/>
                    <a:pt x="157" y="49"/>
                    <a:pt x="157" y="49"/>
                  </a:cubicBezTo>
                  <a:cubicBezTo>
                    <a:pt x="157" y="50"/>
                    <a:pt x="157" y="50"/>
                    <a:pt x="157" y="50"/>
                  </a:cubicBezTo>
                  <a:cubicBezTo>
                    <a:pt x="159" y="51"/>
                    <a:pt x="159" y="51"/>
                    <a:pt x="159" y="51"/>
                  </a:cubicBezTo>
                  <a:cubicBezTo>
                    <a:pt x="159" y="52"/>
                    <a:pt x="159" y="52"/>
                    <a:pt x="159" y="52"/>
                  </a:cubicBezTo>
                  <a:cubicBezTo>
                    <a:pt x="158" y="52"/>
                    <a:pt x="158" y="52"/>
                    <a:pt x="158" y="52"/>
                  </a:cubicBezTo>
                  <a:cubicBezTo>
                    <a:pt x="158" y="53"/>
                    <a:pt x="158" y="53"/>
                    <a:pt x="158" y="53"/>
                  </a:cubicBezTo>
                  <a:cubicBezTo>
                    <a:pt x="157" y="53"/>
                    <a:pt x="157" y="53"/>
                    <a:pt x="157" y="53"/>
                  </a:cubicBezTo>
                  <a:cubicBezTo>
                    <a:pt x="157" y="53"/>
                    <a:pt x="157" y="53"/>
                    <a:pt x="157" y="53"/>
                  </a:cubicBezTo>
                  <a:cubicBezTo>
                    <a:pt x="156" y="52"/>
                    <a:pt x="156" y="52"/>
                    <a:pt x="156" y="52"/>
                  </a:cubicBezTo>
                  <a:cubicBezTo>
                    <a:pt x="155" y="52"/>
                    <a:pt x="155" y="52"/>
                    <a:pt x="155" y="52"/>
                  </a:cubicBezTo>
                  <a:cubicBezTo>
                    <a:pt x="155" y="50"/>
                    <a:pt x="155" y="50"/>
                    <a:pt x="155" y="50"/>
                  </a:cubicBezTo>
                  <a:cubicBezTo>
                    <a:pt x="153" y="48"/>
                    <a:pt x="153" y="48"/>
                    <a:pt x="153" y="48"/>
                  </a:cubicBezTo>
                  <a:cubicBezTo>
                    <a:pt x="153" y="46"/>
                    <a:pt x="153" y="46"/>
                    <a:pt x="153" y="46"/>
                  </a:cubicBezTo>
                  <a:cubicBezTo>
                    <a:pt x="152" y="44"/>
                    <a:pt x="152" y="44"/>
                    <a:pt x="152" y="44"/>
                  </a:cubicBezTo>
                  <a:cubicBezTo>
                    <a:pt x="152" y="43"/>
                    <a:pt x="152" y="43"/>
                    <a:pt x="152" y="43"/>
                  </a:cubicBezTo>
                  <a:cubicBezTo>
                    <a:pt x="152" y="42"/>
                    <a:pt x="152" y="42"/>
                    <a:pt x="152" y="42"/>
                  </a:cubicBezTo>
                  <a:cubicBezTo>
                    <a:pt x="151" y="41"/>
                    <a:pt x="151" y="41"/>
                    <a:pt x="151" y="41"/>
                  </a:cubicBezTo>
                  <a:cubicBezTo>
                    <a:pt x="150" y="42"/>
                    <a:pt x="150" y="42"/>
                    <a:pt x="150" y="42"/>
                  </a:cubicBezTo>
                  <a:cubicBezTo>
                    <a:pt x="149" y="43"/>
                    <a:pt x="149" y="43"/>
                    <a:pt x="149" y="43"/>
                  </a:cubicBezTo>
                  <a:cubicBezTo>
                    <a:pt x="148" y="44"/>
                    <a:pt x="148" y="44"/>
                    <a:pt x="148" y="44"/>
                  </a:cubicBezTo>
                  <a:cubicBezTo>
                    <a:pt x="148" y="45"/>
                    <a:pt x="148" y="45"/>
                    <a:pt x="148" y="45"/>
                  </a:cubicBezTo>
                  <a:cubicBezTo>
                    <a:pt x="148" y="46"/>
                    <a:pt x="148" y="46"/>
                    <a:pt x="148" y="46"/>
                  </a:cubicBezTo>
                  <a:cubicBezTo>
                    <a:pt x="147" y="47"/>
                    <a:pt x="147" y="47"/>
                    <a:pt x="147" y="47"/>
                  </a:cubicBezTo>
                  <a:cubicBezTo>
                    <a:pt x="146" y="48"/>
                    <a:pt x="146" y="48"/>
                    <a:pt x="146" y="48"/>
                  </a:cubicBezTo>
                  <a:cubicBezTo>
                    <a:pt x="145" y="49"/>
                    <a:pt x="145" y="49"/>
                    <a:pt x="145" y="49"/>
                  </a:cubicBezTo>
                  <a:cubicBezTo>
                    <a:pt x="144" y="51"/>
                    <a:pt x="144" y="51"/>
                    <a:pt x="144" y="51"/>
                  </a:cubicBezTo>
                  <a:cubicBezTo>
                    <a:pt x="142" y="53"/>
                    <a:pt x="142" y="53"/>
                    <a:pt x="142" y="53"/>
                  </a:cubicBezTo>
                  <a:cubicBezTo>
                    <a:pt x="143" y="54"/>
                    <a:pt x="143" y="54"/>
                    <a:pt x="143" y="54"/>
                  </a:cubicBezTo>
                  <a:cubicBezTo>
                    <a:pt x="142" y="54"/>
                    <a:pt x="142" y="54"/>
                    <a:pt x="142" y="54"/>
                  </a:cubicBezTo>
                  <a:cubicBezTo>
                    <a:pt x="140" y="56"/>
                    <a:pt x="140" y="56"/>
                    <a:pt x="140" y="56"/>
                  </a:cubicBezTo>
                  <a:cubicBezTo>
                    <a:pt x="139" y="56"/>
                    <a:pt x="139" y="56"/>
                    <a:pt x="139" y="56"/>
                  </a:cubicBezTo>
                  <a:cubicBezTo>
                    <a:pt x="139" y="56"/>
                    <a:pt x="139" y="56"/>
                    <a:pt x="139" y="56"/>
                  </a:cubicBezTo>
                  <a:cubicBezTo>
                    <a:pt x="140" y="54"/>
                    <a:pt x="140" y="54"/>
                    <a:pt x="140" y="54"/>
                  </a:cubicBezTo>
                  <a:cubicBezTo>
                    <a:pt x="141" y="53"/>
                    <a:pt x="141" y="53"/>
                    <a:pt x="141" y="53"/>
                  </a:cubicBezTo>
                  <a:cubicBezTo>
                    <a:pt x="141" y="51"/>
                    <a:pt x="141" y="51"/>
                    <a:pt x="141" y="51"/>
                  </a:cubicBezTo>
                  <a:cubicBezTo>
                    <a:pt x="141" y="50"/>
                    <a:pt x="141" y="50"/>
                    <a:pt x="141" y="50"/>
                  </a:cubicBezTo>
                  <a:cubicBezTo>
                    <a:pt x="143" y="49"/>
                    <a:pt x="143" y="49"/>
                    <a:pt x="143" y="49"/>
                  </a:cubicBezTo>
                  <a:cubicBezTo>
                    <a:pt x="144" y="47"/>
                    <a:pt x="144" y="47"/>
                    <a:pt x="144" y="47"/>
                  </a:cubicBezTo>
                  <a:cubicBezTo>
                    <a:pt x="145" y="46"/>
                    <a:pt x="145" y="46"/>
                    <a:pt x="145" y="46"/>
                  </a:cubicBezTo>
                  <a:cubicBezTo>
                    <a:pt x="146" y="44"/>
                    <a:pt x="146" y="44"/>
                    <a:pt x="146" y="44"/>
                  </a:cubicBezTo>
                  <a:cubicBezTo>
                    <a:pt x="145" y="44"/>
                    <a:pt x="145" y="44"/>
                    <a:pt x="145" y="44"/>
                  </a:cubicBezTo>
                  <a:cubicBezTo>
                    <a:pt x="144" y="43"/>
                    <a:pt x="144" y="43"/>
                    <a:pt x="144" y="43"/>
                  </a:cubicBezTo>
                  <a:cubicBezTo>
                    <a:pt x="145" y="42"/>
                    <a:pt x="145" y="42"/>
                    <a:pt x="145" y="42"/>
                  </a:cubicBezTo>
                  <a:cubicBezTo>
                    <a:pt x="146" y="42"/>
                    <a:pt x="146" y="42"/>
                    <a:pt x="146" y="42"/>
                  </a:cubicBezTo>
                  <a:cubicBezTo>
                    <a:pt x="147" y="40"/>
                    <a:pt x="147" y="40"/>
                    <a:pt x="147" y="40"/>
                  </a:cubicBezTo>
                  <a:cubicBezTo>
                    <a:pt x="147" y="39"/>
                    <a:pt x="147" y="39"/>
                    <a:pt x="147" y="39"/>
                  </a:cubicBezTo>
                  <a:cubicBezTo>
                    <a:pt x="147" y="38"/>
                    <a:pt x="147" y="38"/>
                    <a:pt x="147" y="38"/>
                  </a:cubicBezTo>
                  <a:cubicBezTo>
                    <a:pt x="149" y="35"/>
                    <a:pt x="149" y="35"/>
                    <a:pt x="149" y="35"/>
                  </a:cubicBezTo>
                  <a:cubicBezTo>
                    <a:pt x="149" y="33"/>
                    <a:pt x="149" y="33"/>
                    <a:pt x="149" y="33"/>
                  </a:cubicBezTo>
                  <a:cubicBezTo>
                    <a:pt x="149" y="31"/>
                    <a:pt x="149" y="31"/>
                    <a:pt x="149" y="31"/>
                  </a:cubicBezTo>
                  <a:cubicBezTo>
                    <a:pt x="150" y="27"/>
                    <a:pt x="150" y="27"/>
                    <a:pt x="150" y="27"/>
                  </a:cubicBezTo>
                  <a:cubicBezTo>
                    <a:pt x="149" y="26"/>
                    <a:pt x="149" y="26"/>
                    <a:pt x="149" y="26"/>
                  </a:cubicBezTo>
                  <a:cubicBezTo>
                    <a:pt x="147" y="26"/>
                    <a:pt x="147" y="26"/>
                    <a:pt x="147" y="26"/>
                  </a:cubicBezTo>
                  <a:cubicBezTo>
                    <a:pt x="145" y="26"/>
                    <a:pt x="145" y="26"/>
                    <a:pt x="145" y="26"/>
                  </a:cubicBezTo>
                  <a:cubicBezTo>
                    <a:pt x="144" y="27"/>
                    <a:pt x="144" y="27"/>
                    <a:pt x="144" y="27"/>
                  </a:cubicBezTo>
                  <a:cubicBezTo>
                    <a:pt x="142" y="26"/>
                    <a:pt x="142" y="26"/>
                    <a:pt x="142" y="26"/>
                  </a:cubicBezTo>
                  <a:cubicBezTo>
                    <a:pt x="141" y="26"/>
                    <a:pt x="141" y="26"/>
                    <a:pt x="141" y="26"/>
                  </a:cubicBezTo>
                  <a:cubicBezTo>
                    <a:pt x="140" y="27"/>
                    <a:pt x="140" y="27"/>
                    <a:pt x="140" y="27"/>
                  </a:cubicBezTo>
                  <a:cubicBezTo>
                    <a:pt x="141" y="28"/>
                    <a:pt x="141" y="28"/>
                    <a:pt x="141" y="28"/>
                  </a:cubicBezTo>
                  <a:cubicBezTo>
                    <a:pt x="142" y="29"/>
                    <a:pt x="142" y="29"/>
                    <a:pt x="142" y="29"/>
                  </a:cubicBezTo>
                  <a:cubicBezTo>
                    <a:pt x="142" y="31"/>
                    <a:pt x="142" y="31"/>
                    <a:pt x="142" y="31"/>
                  </a:cubicBezTo>
                  <a:cubicBezTo>
                    <a:pt x="141" y="33"/>
                    <a:pt x="141" y="33"/>
                    <a:pt x="141" y="33"/>
                  </a:cubicBezTo>
                  <a:cubicBezTo>
                    <a:pt x="141" y="32"/>
                    <a:pt x="141" y="32"/>
                    <a:pt x="141" y="32"/>
                  </a:cubicBezTo>
                  <a:cubicBezTo>
                    <a:pt x="140" y="30"/>
                    <a:pt x="140" y="30"/>
                    <a:pt x="140" y="30"/>
                  </a:cubicBezTo>
                  <a:cubicBezTo>
                    <a:pt x="139" y="29"/>
                    <a:pt x="139" y="29"/>
                    <a:pt x="139" y="29"/>
                  </a:cubicBezTo>
                  <a:cubicBezTo>
                    <a:pt x="138" y="28"/>
                    <a:pt x="138" y="28"/>
                    <a:pt x="138" y="28"/>
                  </a:cubicBezTo>
                  <a:cubicBezTo>
                    <a:pt x="136" y="30"/>
                    <a:pt x="136" y="30"/>
                    <a:pt x="136" y="30"/>
                  </a:cubicBezTo>
                  <a:cubicBezTo>
                    <a:pt x="135" y="32"/>
                    <a:pt x="135" y="32"/>
                    <a:pt x="135" y="32"/>
                  </a:cubicBezTo>
                  <a:cubicBezTo>
                    <a:pt x="136" y="33"/>
                    <a:pt x="136" y="33"/>
                    <a:pt x="136" y="33"/>
                  </a:cubicBezTo>
                  <a:cubicBezTo>
                    <a:pt x="135" y="34"/>
                    <a:pt x="135" y="34"/>
                    <a:pt x="135" y="34"/>
                  </a:cubicBezTo>
                  <a:cubicBezTo>
                    <a:pt x="134" y="34"/>
                    <a:pt x="134" y="34"/>
                    <a:pt x="134" y="34"/>
                  </a:cubicBezTo>
                  <a:cubicBezTo>
                    <a:pt x="134" y="33"/>
                    <a:pt x="134" y="33"/>
                    <a:pt x="134" y="33"/>
                  </a:cubicBezTo>
                  <a:cubicBezTo>
                    <a:pt x="134" y="32"/>
                    <a:pt x="134" y="32"/>
                    <a:pt x="134" y="32"/>
                  </a:cubicBezTo>
                  <a:cubicBezTo>
                    <a:pt x="134" y="30"/>
                    <a:pt x="134" y="30"/>
                    <a:pt x="134" y="30"/>
                  </a:cubicBezTo>
                  <a:cubicBezTo>
                    <a:pt x="133" y="30"/>
                    <a:pt x="133" y="30"/>
                    <a:pt x="133" y="30"/>
                  </a:cubicBezTo>
                  <a:cubicBezTo>
                    <a:pt x="130" y="30"/>
                    <a:pt x="130" y="30"/>
                    <a:pt x="130" y="30"/>
                  </a:cubicBezTo>
                  <a:cubicBezTo>
                    <a:pt x="126" y="31"/>
                    <a:pt x="126" y="31"/>
                    <a:pt x="126" y="31"/>
                  </a:cubicBezTo>
                  <a:cubicBezTo>
                    <a:pt x="123" y="31"/>
                    <a:pt x="123" y="31"/>
                    <a:pt x="123" y="31"/>
                  </a:cubicBezTo>
                  <a:cubicBezTo>
                    <a:pt x="121" y="30"/>
                    <a:pt x="121" y="30"/>
                    <a:pt x="121" y="30"/>
                  </a:cubicBezTo>
                  <a:cubicBezTo>
                    <a:pt x="119" y="31"/>
                    <a:pt x="119" y="31"/>
                    <a:pt x="119" y="31"/>
                  </a:cubicBezTo>
                  <a:cubicBezTo>
                    <a:pt x="118" y="31"/>
                    <a:pt x="118" y="31"/>
                    <a:pt x="118" y="31"/>
                  </a:cubicBezTo>
                  <a:cubicBezTo>
                    <a:pt x="117" y="31"/>
                    <a:pt x="117" y="31"/>
                    <a:pt x="117" y="31"/>
                  </a:cubicBezTo>
                  <a:cubicBezTo>
                    <a:pt x="115" y="31"/>
                    <a:pt x="115" y="31"/>
                    <a:pt x="115" y="31"/>
                  </a:cubicBezTo>
                  <a:cubicBezTo>
                    <a:pt x="114" y="32"/>
                    <a:pt x="114" y="32"/>
                    <a:pt x="114" y="32"/>
                  </a:cubicBezTo>
                  <a:cubicBezTo>
                    <a:pt x="113" y="33"/>
                    <a:pt x="113" y="33"/>
                    <a:pt x="113" y="33"/>
                  </a:cubicBezTo>
                  <a:cubicBezTo>
                    <a:pt x="114" y="34"/>
                    <a:pt x="114" y="34"/>
                    <a:pt x="114" y="34"/>
                  </a:cubicBezTo>
                  <a:cubicBezTo>
                    <a:pt x="114" y="35"/>
                    <a:pt x="114" y="35"/>
                    <a:pt x="114" y="35"/>
                  </a:cubicBezTo>
                  <a:cubicBezTo>
                    <a:pt x="115" y="37"/>
                    <a:pt x="115" y="37"/>
                    <a:pt x="115" y="37"/>
                  </a:cubicBezTo>
                  <a:cubicBezTo>
                    <a:pt x="115" y="38"/>
                    <a:pt x="115" y="38"/>
                    <a:pt x="115" y="38"/>
                  </a:cubicBezTo>
                  <a:cubicBezTo>
                    <a:pt x="115" y="39"/>
                    <a:pt x="115" y="39"/>
                    <a:pt x="115" y="39"/>
                  </a:cubicBezTo>
                  <a:cubicBezTo>
                    <a:pt x="114" y="41"/>
                    <a:pt x="114" y="41"/>
                    <a:pt x="114" y="41"/>
                  </a:cubicBezTo>
                  <a:cubicBezTo>
                    <a:pt x="114" y="44"/>
                    <a:pt x="114" y="44"/>
                    <a:pt x="114" y="44"/>
                  </a:cubicBezTo>
                  <a:cubicBezTo>
                    <a:pt x="116" y="46"/>
                    <a:pt x="116" y="46"/>
                    <a:pt x="116" y="46"/>
                  </a:cubicBezTo>
                  <a:cubicBezTo>
                    <a:pt x="116" y="48"/>
                    <a:pt x="116" y="48"/>
                    <a:pt x="116" y="48"/>
                  </a:cubicBezTo>
                  <a:cubicBezTo>
                    <a:pt x="117" y="51"/>
                    <a:pt x="117" y="51"/>
                    <a:pt x="117" y="51"/>
                  </a:cubicBezTo>
                  <a:cubicBezTo>
                    <a:pt x="117" y="52"/>
                    <a:pt x="117" y="52"/>
                    <a:pt x="117" y="52"/>
                  </a:cubicBezTo>
                  <a:cubicBezTo>
                    <a:pt x="116" y="51"/>
                    <a:pt x="116" y="51"/>
                    <a:pt x="116" y="51"/>
                  </a:cubicBezTo>
                  <a:cubicBezTo>
                    <a:pt x="115" y="49"/>
                    <a:pt x="115" y="49"/>
                    <a:pt x="115" y="49"/>
                  </a:cubicBezTo>
                  <a:cubicBezTo>
                    <a:pt x="113" y="47"/>
                    <a:pt x="113" y="47"/>
                    <a:pt x="113" y="47"/>
                  </a:cubicBezTo>
                  <a:cubicBezTo>
                    <a:pt x="112" y="47"/>
                    <a:pt x="112" y="47"/>
                    <a:pt x="112" y="47"/>
                  </a:cubicBezTo>
                  <a:cubicBezTo>
                    <a:pt x="112" y="43"/>
                    <a:pt x="112" y="43"/>
                    <a:pt x="112" y="43"/>
                  </a:cubicBezTo>
                  <a:cubicBezTo>
                    <a:pt x="112" y="40"/>
                    <a:pt x="112" y="40"/>
                    <a:pt x="112" y="40"/>
                  </a:cubicBezTo>
                  <a:cubicBezTo>
                    <a:pt x="112" y="39"/>
                    <a:pt x="112" y="39"/>
                    <a:pt x="112" y="39"/>
                  </a:cubicBezTo>
                  <a:cubicBezTo>
                    <a:pt x="111" y="37"/>
                    <a:pt x="111" y="37"/>
                    <a:pt x="111" y="37"/>
                  </a:cubicBezTo>
                  <a:cubicBezTo>
                    <a:pt x="111" y="35"/>
                    <a:pt x="111" y="35"/>
                    <a:pt x="111" y="35"/>
                  </a:cubicBezTo>
                  <a:cubicBezTo>
                    <a:pt x="110" y="34"/>
                    <a:pt x="110" y="34"/>
                    <a:pt x="110" y="34"/>
                  </a:cubicBezTo>
                  <a:cubicBezTo>
                    <a:pt x="110" y="34"/>
                    <a:pt x="110" y="34"/>
                    <a:pt x="110" y="34"/>
                  </a:cubicBezTo>
                  <a:cubicBezTo>
                    <a:pt x="108" y="35"/>
                    <a:pt x="108" y="35"/>
                    <a:pt x="108" y="35"/>
                  </a:cubicBezTo>
                  <a:cubicBezTo>
                    <a:pt x="106" y="36"/>
                    <a:pt x="106" y="36"/>
                    <a:pt x="106" y="36"/>
                  </a:cubicBezTo>
                  <a:cubicBezTo>
                    <a:pt x="103" y="36"/>
                    <a:pt x="103" y="36"/>
                    <a:pt x="103" y="36"/>
                  </a:cubicBezTo>
                  <a:cubicBezTo>
                    <a:pt x="102" y="37"/>
                    <a:pt x="102" y="37"/>
                    <a:pt x="102" y="37"/>
                  </a:cubicBezTo>
                  <a:cubicBezTo>
                    <a:pt x="102" y="39"/>
                    <a:pt x="102" y="39"/>
                    <a:pt x="102" y="39"/>
                  </a:cubicBezTo>
                  <a:cubicBezTo>
                    <a:pt x="102" y="40"/>
                    <a:pt x="102" y="40"/>
                    <a:pt x="102" y="40"/>
                  </a:cubicBezTo>
                  <a:cubicBezTo>
                    <a:pt x="102" y="42"/>
                    <a:pt x="102" y="42"/>
                    <a:pt x="102" y="42"/>
                  </a:cubicBezTo>
                  <a:cubicBezTo>
                    <a:pt x="101" y="44"/>
                    <a:pt x="101" y="44"/>
                    <a:pt x="101" y="44"/>
                  </a:cubicBezTo>
                  <a:cubicBezTo>
                    <a:pt x="100" y="45"/>
                    <a:pt x="100" y="45"/>
                    <a:pt x="100" y="45"/>
                  </a:cubicBezTo>
                  <a:cubicBezTo>
                    <a:pt x="101" y="45"/>
                    <a:pt x="101" y="45"/>
                    <a:pt x="101" y="45"/>
                  </a:cubicBezTo>
                  <a:cubicBezTo>
                    <a:pt x="101" y="45"/>
                    <a:pt x="101" y="45"/>
                    <a:pt x="101" y="45"/>
                  </a:cubicBezTo>
                  <a:cubicBezTo>
                    <a:pt x="102" y="46"/>
                    <a:pt x="102" y="46"/>
                    <a:pt x="102" y="46"/>
                  </a:cubicBezTo>
                  <a:cubicBezTo>
                    <a:pt x="102" y="48"/>
                    <a:pt x="102" y="48"/>
                    <a:pt x="102" y="48"/>
                  </a:cubicBezTo>
                  <a:cubicBezTo>
                    <a:pt x="101" y="49"/>
                    <a:pt x="101" y="49"/>
                    <a:pt x="101" y="49"/>
                  </a:cubicBezTo>
                  <a:cubicBezTo>
                    <a:pt x="99" y="50"/>
                    <a:pt x="99" y="50"/>
                    <a:pt x="99" y="50"/>
                  </a:cubicBezTo>
                  <a:cubicBezTo>
                    <a:pt x="97" y="51"/>
                    <a:pt x="97" y="51"/>
                    <a:pt x="97" y="51"/>
                  </a:cubicBezTo>
                  <a:cubicBezTo>
                    <a:pt x="97" y="51"/>
                    <a:pt x="97" y="51"/>
                    <a:pt x="97" y="51"/>
                  </a:cubicBezTo>
                  <a:cubicBezTo>
                    <a:pt x="97" y="53"/>
                    <a:pt x="97" y="53"/>
                    <a:pt x="97" y="53"/>
                  </a:cubicBezTo>
                  <a:cubicBezTo>
                    <a:pt x="96" y="53"/>
                    <a:pt x="96" y="53"/>
                    <a:pt x="96" y="53"/>
                  </a:cubicBezTo>
                  <a:cubicBezTo>
                    <a:pt x="95" y="54"/>
                    <a:pt x="95" y="54"/>
                    <a:pt x="95" y="54"/>
                  </a:cubicBezTo>
                  <a:cubicBezTo>
                    <a:pt x="96" y="55"/>
                    <a:pt x="96" y="55"/>
                    <a:pt x="96" y="55"/>
                  </a:cubicBezTo>
                  <a:cubicBezTo>
                    <a:pt x="96" y="56"/>
                    <a:pt x="96" y="56"/>
                    <a:pt x="96" y="56"/>
                  </a:cubicBezTo>
                  <a:cubicBezTo>
                    <a:pt x="94" y="56"/>
                    <a:pt x="94" y="56"/>
                    <a:pt x="94" y="56"/>
                  </a:cubicBezTo>
                  <a:cubicBezTo>
                    <a:pt x="94" y="57"/>
                    <a:pt x="94" y="57"/>
                    <a:pt x="94" y="57"/>
                  </a:cubicBezTo>
                  <a:cubicBezTo>
                    <a:pt x="91" y="57"/>
                    <a:pt x="91" y="57"/>
                    <a:pt x="91" y="57"/>
                  </a:cubicBezTo>
                  <a:cubicBezTo>
                    <a:pt x="90" y="56"/>
                    <a:pt x="90" y="56"/>
                    <a:pt x="90" y="56"/>
                  </a:cubicBezTo>
                  <a:cubicBezTo>
                    <a:pt x="90" y="55"/>
                    <a:pt x="90" y="55"/>
                    <a:pt x="90" y="55"/>
                  </a:cubicBezTo>
                  <a:cubicBezTo>
                    <a:pt x="90" y="54"/>
                    <a:pt x="90" y="54"/>
                    <a:pt x="90" y="54"/>
                  </a:cubicBezTo>
                  <a:cubicBezTo>
                    <a:pt x="89" y="54"/>
                    <a:pt x="89" y="54"/>
                    <a:pt x="89" y="54"/>
                  </a:cubicBezTo>
                  <a:cubicBezTo>
                    <a:pt x="88" y="54"/>
                    <a:pt x="88" y="54"/>
                    <a:pt x="88" y="54"/>
                  </a:cubicBezTo>
                  <a:cubicBezTo>
                    <a:pt x="88" y="53"/>
                    <a:pt x="88" y="53"/>
                    <a:pt x="88" y="53"/>
                  </a:cubicBezTo>
                  <a:cubicBezTo>
                    <a:pt x="88" y="52"/>
                    <a:pt x="88" y="52"/>
                    <a:pt x="88" y="52"/>
                  </a:cubicBezTo>
                  <a:cubicBezTo>
                    <a:pt x="87" y="52"/>
                    <a:pt x="87" y="52"/>
                    <a:pt x="87" y="52"/>
                  </a:cubicBezTo>
                  <a:cubicBezTo>
                    <a:pt x="86" y="53"/>
                    <a:pt x="86" y="53"/>
                    <a:pt x="86" y="53"/>
                  </a:cubicBezTo>
                  <a:cubicBezTo>
                    <a:pt x="86" y="53"/>
                    <a:pt x="86" y="53"/>
                    <a:pt x="86" y="53"/>
                  </a:cubicBezTo>
                  <a:cubicBezTo>
                    <a:pt x="85" y="53"/>
                    <a:pt x="85" y="53"/>
                    <a:pt x="85" y="53"/>
                  </a:cubicBezTo>
                  <a:cubicBezTo>
                    <a:pt x="84" y="54"/>
                    <a:pt x="84" y="54"/>
                    <a:pt x="84" y="54"/>
                  </a:cubicBezTo>
                  <a:cubicBezTo>
                    <a:pt x="84" y="56"/>
                    <a:pt x="84" y="56"/>
                    <a:pt x="84" y="56"/>
                  </a:cubicBezTo>
                  <a:cubicBezTo>
                    <a:pt x="84" y="57"/>
                    <a:pt x="84" y="57"/>
                    <a:pt x="84" y="57"/>
                  </a:cubicBezTo>
                  <a:cubicBezTo>
                    <a:pt x="84" y="59"/>
                    <a:pt x="84" y="59"/>
                    <a:pt x="84" y="59"/>
                  </a:cubicBezTo>
                  <a:cubicBezTo>
                    <a:pt x="84" y="61"/>
                    <a:pt x="84" y="61"/>
                    <a:pt x="84" y="61"/>
                  </a:cubicBezTo>
                  <a:cubicBezTo>
                    <a:pt x="84" y="64"/>
                    <a:pt x="84" y="64"/>
                    <a:pt x="84" y="64"/>
                  </a:cubicBezTo>
                  <a:cubicBezTo>
                    <a:pt x="83" y="65"/>
                    <a:pt x="83" y="65"/>
                    <a:pt x="83" y="65"/>
                  </a:cubicBezTo>
                  <a:cubicBezTo>
                    <a:pt x="83" y="65"/>
                    <a:pt x="83" y="65"/>
                    <a:pt x="83" y="65"/>
                  </a:cubicBezTo>
                  <a:cubicBezTo>
                    <a:pt x="83" y="62"/>
                    <a:pt x="83" y="62"/>
                    <a:pt x="83" y="62"/>
                  </a:cubicBezTo>
                  <a:cubicBezTo>
                    <a:pt x="83" y="60"/>
                    <a:pt x="83" y="60"/>
                    <a:pt x="83" y="60"/>
                  </a:cubicBezTo>
                  <a:cubicBezTo>
                    <a:pt x="83" y="58"/>
                    <a:pt x="83" y="58"/>
                    <a:pt x="83" y="58"/>
                  </a:cubicBezTo>
                  <a:cubicBezTo>
                    <a:pt x="83" y="55"/>
                    <a:pt x="83" y="55"/>
                    <a:pt x="83" y="55"/>
                  </a:cubicBezTo>
                  <a:cubicBezTo>
                    <a:pt x="82" y="54"/>
                    <a:pt x="82" y="54"/>
                    <a:pt x="82" y="54"/>
                  </a:cubicBezTo>
                  <a:cubicBezTo>
                    <a:pt x="82" y="53"/>
                    <a:pt x="82" y="53"/>
                    <a:pt x="82" y="53"/>
                  </a:cubicBezTo>
                  <a:cubicBezTo>
                    <a:pt x="81" y="53"/>
                    <a:pt x="81" y="53"/>
                    <a:pt x="81" y="53"/>
                  </a:cubicBezTo>
                  <a:cubicBezTo>
                    <a:pt x="80" y="54"/>
                    <a:pt x="80" y="54"/>
                    <a:pt x="80" y="54"/>
                  </a:cubicBezTo>
                  <a:cubicBezTo>
                    <a:pt x="79" y="55"/>
                    <a:pt x="79" y="55"/>
                    <a:pt x="79" y="55"/>
                  </a:cubicBezTo>
                  <a:cubicBezTo>
                    <a:pt x="77" y="55"/>
                    <a:pt x="77" y="55"/>
                    <a:pt x="77" y="55"/>
                  </a:cubicBezTo>
                  <a:cubicBezTo>
                    <a:pt x="76" y="56"/>
                    <a:pt x="76" y="56"/>
                    <a:pt x="76" y="56"/>
                  </a:cubicBezTo>
                  <a:cubicBezTo>
                    <a:pt x="75" y="58"/>
                    <a:pt x="75" y="58"/>
                    <a:pt x="75" y="58"/>
                  </a:cubicBezTo>
                  <a:cubicBezTo>
                    <a:pt x="75" y="59"/>
                    <a:pt x="75" y="59"/>
                    <a:pt x="75" y="59"/>
                  </a:cubicBezTo>
                  <a:cubicBezTo>
                    <a:pt x="73" y="61"/>
                    <a:pt x="73" y="61"/>
                    <a:pt x="73" y="61"/>
                  </a:cubicBezTo>
                  <a:cubicBezTo>
                    <a:pt x="73" y="61"/>
                    <a:pt x="73" y="61"/>
                    <a:pt x="73" y="61"/>
                  </a:cubicBezTo>
                  <a:cubicBezTo>
                    <a:pt x="72" y="61"/>
                    <a:pt x="72" y="61"/>
                    <a:pt x="72" y="61"/>
                  </a:cubicBezTo>
                  <a:cubicBezTo>
                    <a:pt x="71" y="61"/>
                    <a:pt x="71" y="61"/>
                    <a:pt x="71" y="61"/>
                  </a:cubicBezTo>
                  <a:cubicBezTo>
                    <a:pt x="70" y="61"/>
                    <a:pt x="70" y="61"/>
                    <a:pt x="70" y="61"/>
                  </a:cubicBezTo>
                  <a:cubicBezTo>
                    <a:pt x="70" y="62"/>
                    <a:pt x="70" y="62"/>
                    <a:pt x="70" y="62"/>
                  </a:cubicBezTo>
                  <a:cubicBezTo>
                    <a:pt x="71" y="62"/>
                    <a:pt x="71" y="62"/>
                    <a:pt x="71" y="62"/>
                  </a:cubicBezTo>
                  <a:cubicBezTo>
                    <a:pt x="71" y="62"/>
                    <a:pt x="71" y="62"/>
                    <a:pt x="71" y="62"/>
                  </a:cubicBezTo>
                  <a:cubicBezTo>
                    <a:pt x="70" y="63"/>
                    <a:pt x="70" y="63"/>
                    <a:pt x="70" y="63"/>
                  </a:cubicBezTo>
                  <a:cubicBezTo>
                    <a:pt x="68" y="63"/>
                    <a:pt x="68" y="63"/>
                    <a:pt x="68" y="63"/>
                  </a:cubicBezTo>
                  <a:cubicBezTo>
                    <a:pt x="66" y="63"/>
                    <a:pt x="66" y="63"/>
                    <a:pt x="66" y="63"/>
                  </a:cubicBezTo>
                  <a:cubicBezTo>
                    <a:pt x="66" y="64"/>
                    <a:pt x="66" y="64"/>
                    <a:pt x="66" y="64"/>
                  </a:cubicBezTo>
                  <a:cubicBezTo>
                    <a:pt x="63" y="65"/>
                    <a:pt x="63" y="65"/>
                    <a:pt x="63" y="65"/>
                  </a:cubicBezTo>
                  <a:cubicBezTo>
                    <a:pt x="63" y="66"/>
                    <a:pt x="63" y="66"/>
                    <a:pt x="63" y="66"/>
                  </a:cubicBezTo>
                  <a:cubicBezTo>
                    <a:pt x="62" y="67"/>
                    <a:pt x="62" y="67"/>
                    <a:pt x="62" y="67"/>
                  </a:cubicBezTo>
                  <a:cubicBezTo>
                    <a:pt x="60" y="68"/>
                    <a:pt x="60" y="68"/>
                    <a:pt x="60" y="68"/>
                  </a:cubicBezTo>
                  <a:cubicBezTo>
                    <a:pt x="59" y="68"/>
                    <a:pt x="59" y="68"/>
                    <a:pt x="59" y="68"/>
                  </a:cubicBezTo>
                  <a:cubicBezTo>
                    <a:pt x="59" y="69"/>
                    <a:pt x="59" y="69"/>
                    <a:pt x="59" y="69"/>
                  </a:cubicBezTo>
                  <a:cubicBezTo>
                    <a:pt x="59" y="70"/>
                    <a:pt x="59" y="70"/>
                    <a:pt x="59" y="70"/>
                  </a:cubicBezTo>
                  <a:cubicBezTo>
                    <a:pt x="59" y="70"/>
                    <a:pt x="59" y="70"/>
                    <a:pt x="59" y="70"/>
                  </a:cubicBezTo>
                  <a:cubicBezTo>
                    <a:pt x="59" y="71"/>
                    <a:pt x="59" y="71"/>
                    <a:pt x="59" y="71"/>
                  </a:cubicBezTo>
                  <a:cubicBezTo>
                    <a:pt x="58" y="72"/>
                    <a:pt x="58" y="72"/>
                    <a:pt x="58" y="72"/>
                  </a:cubicBezTo>
                  <a:cubicBezTo>
                    <a:pt x="58" y="72"/>
                    <a:pt x="58" y="72"/>
                    <a:pt x="58" y="72"/>
                  </a:cubicBezTo>
                  <a:cubicBezTo>
                    <a:pt x="57" y="74"/>
                    <a:pt x="57" y="74"/>
                    <a:pt x="57" y="74"/>
                  </a:cubicBezTo>
                  <a:cubicBezTo>
                    <a:pt x="55" y="74"/>
                    <a:pt x="55" y="74"/>
                    <a:pt x="55" y="74"/>
                  </a:cubicBezTo>
                  <a:cubicBezTo>
                    <a:pt x="55" y="75"/>
                    <a:pt x="55" y="75"/>
                    <a:pt x="55" y="75"/>
                  </a:cubicBezTo>
                  <a:cubicBezTo>
                    <a:pt x="55" y="76"/>
                    <a:pt x="55" y="76"/>
                    <a:pt x="55" y="76"/>
                  </a:cubicBezTo>
                  <a:cubicBezTo>
                    <a:pt x="56" y="77"/>
                    <a:pt x="56" y="77"/>
                    <a:pt x="56" y="77"/>
                  </a:cubicBezTo>
                  <a:cubicBezTo>
                    <a:pt x="56" y="77"/>
                    <a:pt x="56" y="77"/>
                    <a:pt x="56" y="77"/>
                  </a:cubicBezTo>
                  <a:cubicBezTo>
                    <a:pt x="56" y="78"/>
                    <a:pt x="56" y="78"/>
                    <a:pt x="56" y="78"/>
                  </a:cubicBezTo>
                  <a:cubicBezTo>
                    <a:pt x="56" y="79"/>
                    <a:pt x="56" y="79"/>
                    <a:pt x="56" y="79"/>
                  </a:cubicBezTo>
                  <a:cubicBezTo>
                    <a:pt x="57" y="78"/>
                    <a:pt x="57" y="78"/>
                    <a:pt x="57" y="78"/>
                  </a:cubicBezTo>
                  <a:cubicBezTo>
                    <a:pt x="58" y="79"/>
                    <a:pt x="58" y="79"/>
                    <a:pt x="58" y="79"/>
                  </a:cubicBezTo>
                  <a:cubicBezTo>
                    <a:pt x="59" y="79"/>
                    <a:pt x="59" y="79"/>
                    <a:pt x="59" y="79"/>
                  </a:cubicBezTo>
                  <a:cubicBezTo>
                    <a:pt x="60" y="78"/>
                    <a:pt x="60" y="78"/>
                    <a:pt x="60" y="78"/>
                  </a:cubicBezTo>
                  <a:cubicBezTo>
                    <a:pt x="61" y="78"/>
                    <a:pt x="61" y="78"/>
                    <a:pt x="61" y="78"/>
                  </a:cubicBezTo>
                  <a:cubicBezTo>
                    <a:pt x="63" y="79"/>
                    <a:pt x="63" y="79"/>
                    <a:pt x="63" y="79"/>
                  </a:cubicBezTo>
                  <a:cubicBezTo>
                    <a:pt x="63" y="80"/>
                    <a:pt x="63" y="80"/>
                    <a:pt x="63" y="80"/>
                  </a:cubicBezTo>
                  <a:cubicBezTo>
                    <a:pt x="64" y="80"/>
                    <a:pt x="64" y="80"/>
                    <a:pt x="64" y="80"/>
                  </a:cubicBezTo>
                  <a:cubicBezTo>
                    <a:pt x="66" y="79"/>
                    <a:pt x="66" y="79"/>
                    <a:pt x="66" y="79"/>
                  </a:cubicBezTo>
                  <a:cubicBezTo>
                    <a:pt x="67" y="79"/>
                    <a:pt x="67" y="79"/>
                    <a:pt x="67" y="79"/>
                  </a:cubicBezTo>
                  <a:cubicBezTo>
                    <a:pt x="68" y="80"/>
                    <a:pt x="68" y="80"/>
                    <a:pt x="68" y="80"/>
                  </a:cubicBezTo>
                  <a:cubicBezTo>
                    <a:pt x="71" y="79"/>
                    <a:pt x="71" y="79"/>
                    <a:pt x="71" y="79"/>
                  </a:cubicBezTo>
                  <a:cubicBezTo>
                    <a:pt x="72" y="79"/>
                    <a:pt x="72" y="79"/>
                    <a:pt x="72" y="79"/>
                  </a:cubicBezTo>
                  <a:cubicBezTo>
                    <a:pt x="72" y="77"/>
                    <a:pt x="72" y="77"/>
                    <a:pt x="72" y="77"/>
                  </a:cubicBezTo>
                  <a:cubicBezTo>
                    <a:pt x="73" y="77"/>
                    <a:pt x="73" y="77"/>
                    <a:pt x="73" y="77"/>
                  </a:cubicBezTo>
                  <a:cubicBezTo>
                    <a:pt x="73" y="76"/>
                    <a:pt x="73" y="76"/>
                    <a:pt x="73" y="76"/>
                  </a:cubicBezTo>
                  <a:cubicBezTo>
                    <a:pt x="73" y="78"/>
                    <a:pt x="73" y="78"/>
                    <a:pt x="73" y="78"/>
                  </a:cubicBezTo>
                  <a:cubicBezTo>
                    <a:pt x="74" y="78"/>
                    <a:pt x="74" y="78"/>
                    <a:pt x="74" y="78"/>
                  </a:cubicBezTo>
                  <a:cubicBezTo>
                    <a:pt x="74" y="79"/>
                    <a:pt x="74" y="79"/>
                    <a:pt x="74" y="79"/>
                  </a:cubicBezTo>
                  <a:cubicBezTo>
                    <a:pt x="71" y="80"/>
                    <a:pt x="71" y="80"/>
                    <a:pt x="71" y="80"/>
                  </a:cubicBezTo>
                  <a:cubicBezTo>
                    <a:pt x="70" y="81"/>
                    <a:pt x="70" y="81"/>
                    <a:pt x="70" y="81"/>
                  </a:cubicBezTo>
                  <a:cubicBezTo>
                    <a:pt x="68" y="81"/>
                    <a:pt x="68" y="81"/>
                    <a:pt x="68" y="81"/>
                  </a:cubicBezTo>
                  <a:cubicBezTo>
                    <a:pt x="66" y="81"/>
                    <a:pt x="66" y="81"/>
                    <a:pt x="66" y="81"/>
                  </a:cubicBezTo>
                  <a:cubicBezTo>
                    <a:pt x="66" y="82"/>
                    <a:pt x="66" y="82"/>
                    <a:pt x="66" y="82"/>
                  </a:cubicBezTo>
                  <a:cubicBezTo>
                    <a:pt x="66" y="83"/>
                    <a:pt x="66" y="83"/>
                    <a:pt x="66" y="83"/>
                  </a:cubicBezTo>
                  <a:cubicBezTo>
                    <a:pt x="67" y="84"/>
                    <a:pt x="67" y="84"/>
                    <a:pt x="67" y="84"/>
                  </a:cubicBezTo>
                  <a:cubicBezTo>
                    <a:pt x="69" y="84"/>
                    <a:pt x="69" y="84"/>
                    <a:pt x="69" y="84"/>
                  </a:cubicBezTo>
                  <a:cubicBezTo>
                    <a:pt x="70" y="84"/>
                    <a:pt x="70" y="84"/>
                    <a:pt x="70" y="84"/>
                  </a:cubicBezTo>
                  <a:cubicBezTo>
                    <a:pt x="69" y="86"/>
                    <a:pt x="69" y="86"/>
                    <a:pt x="69" y="86"/>
                  </a:cubicBezTo>
                  <a:cubicBezTo>
                    <a:pt x="67" y="87"/>
                    <a:pt x="67" y="87"/>
                    <a:pt x="67" y="87"/>
                  </a:cubicBezTo>
                  <a:cubicBezTo>
                    <a:pt x="65" y="87"/>
                    <a:pt x="65" y="87"/>
                    <a:pt x="65" y="87"/>
                  </a:cubicBezTo>
                  <a:cubicBezTo>
                    <a:pt x="64" y="87"/>
                    <a:pt x="64" y="87"/>
                    <a:pt x="64" y="87"/>
                  </a:cubicBezTo>
                  <a:cubicBezTo>
                    <a:pt x="63" y="88"/>
                    <a:pt x="63" y="88"/>
                    <a:pt x="63" y="88"/>
                  </a:cubicBezTo>
                  <a:cubicBezTo>
                    <a:pt x="63" y="90"/>
                    <a:pt x="63" y="90"/>
                    <a:pt x="63" y="90"/>
                  </a:cubicBezTo>
                  <a:cubicBezTo>
                    <a:pt x="64" y="90"/>
                    <a:pt x="64" y="90"/>
                    <a:pt x="64" y="90"/>
                  </a:cubicBezTo>
                  <a:cubicBezTo>
                    <a:pt x="63" y="92"/>
                    <a:pt x="63" y="92"/>
                    <a:pt x="63" y="92"/>
                  </a:cubicBezTo>
                  <a:cubicBezTo>
                    <a:pt x="62" y="93"/>
                    <a:pt x="62" y="93"/>
                    <a:pt x="62" y="93"/>
                  </a:cubicBezTo>
                  <a:cubicBezTo>
                    <a:pt x="60" y="95"/>
                    <a:pt x="60" y="95"/>
                    <a:pt x="60" y="95"/>
                  </a:cubicBezTo>
                  <a:cubicBezTo>
                    <a:pt x="60" y="96"/>
                    <a:pt x="60" y="96"/>
                    <a:pt x="60" y="96"/>
                  </a:cubicBezTo>
                  <a:cubicBezTo>
                    <a:pt x="58" y="97"/>
                    <a:pt x="58" y="97"/>
                    <a:pt x="58" y="97"/>
                  </a:cubicBezTo>
                  <a:cubicBezTo>
                    <a:pt x="56" y="99"/>
                    <a:pt x="56" y="99"/>
                    <a:pt x="56" y="99"/>
                  </a:cubicBezTo>
                  <a:cubicBezTo>
                    <a:pt x="55" y="100"/>
                    <a:pt x="55" y="100"/>
                    <a:pt x="55" y="100"/>
                  </a:cubicBezTo>
                  <a:cubicBezTo>
                    <a:pt x="54" y="102"/>
                    <a:pt x="54" y="102"/>
                    <a:pt x="54" y="102"/>
                  </a:cubicBezTo>
                  <a:cubicBezTo>
                    <a:pt x="54" y="103"/>
                    <a:pt x="54" y="103"/>
                    <a:pt x="54" y="103"/>
                  </a:cubicBezTo>
                  <a:cubicBezTo>
                    <a:pt x="53" y="103"/>
                    <a:pt x="53" y="103"/>
                    <a:pt x="53" y="103"/>
                  </a:cubicBezTo>
                  <a:cubicBezTo>
                    <a:pt x="52" y="103"/>
                    <a:pt x="52" y="103"/>
                    <a:pt x="52" y="103"/>
                  </a:cubicBezTo>
                  <a:cubicBezTo>
                    <a:pt x="50" y="102"/>
                    <a:pt x="50" y="102"/>
                    <a:pt x="50" y="102"/>
                  </a:cubicBezTo>
                  <a:cubicBezTo>
                    <a:pt x="49" y="101"/>
                    <a:pt x="49" y="101"/>
                    <a:pt x="49" y="101"/>
                  </a:cubicBezTo>
                  <a:cubicBezTo>
                    <a:pt x="47" y="101"/>
                    <a:pt x="47" y="101"/>
                    <a:pt x="47" y="101"/>
                  </a:cubicBezTo>
                  <a:cubicBezTo>
                    <a:pt x="47" y="100"/>
                    <a:pt x="47" y="100"/>
                    <a:pt x="47" y="100"/>
                  </a:cubicBezTo>
                  <a:cubicBezTo>
                    <a:pt x="45" y="100"/>
                    <a:pt x="45" y="100"/>
                    <a:pt x="45" y="100"/>
                  </a:cubicBezTo>
                  <a:cubicBezTo>
                    <a:pt x="43" y="100"/>
                    <a:pt x="43" y="100"/>
                    <a:pt x="43" y="100"/>
                  </a:cubicBezTo>
                  <a:cubicBezTo>
                    <a:pt x="41" y="101"/>
                    <a:pt x="41" y="101"/>
                    <a:pt x="41" y="101"/>
                  </a:cubicBezTo>
                  <a:cubicBezTo>
                    <a:pt x="40" y="101"/>
                    <a:pt x="40" y="101"/>
                    <a:pt x="40" y="101"/>
                  </a:cubicBezTo>
                  <a:cubicBezTo>
                    <a:pt x="39" y="100"/>
                    <a:pt x="39" y="100"/>
                    <a:pt x="39" y="100"/>
                  </a:cubicBezTo>
                  <a:cubicBezTo>
                    <a:pt x="37" y="100"/>
                    <a:pt x="37" y="100"/>
                    <a:pt x="37" y="100"/>
                  </a:cubicBezTo>
                  <a:cubicBezTo>
                    <a:pt x="35" y="100"/>
                    <a:pt x="35" y="100"/>
                    <a:pt x="35" y="100"/>
                  </a:cubicBezTo>
                  <a:cubicBezTo>
                    <a:pt x="32" y="101"/>
                    <a:pt x="32" y="101"/>
                    <a:pt x="32" y="101"/>
                  </a:cubicBezTo>
                  <a:cubicBezTo>
                    <a:pt x="32" y="102"/>
                    <a:pt x="32" y="102"/>
                    <a:pt x="32" y="102"/>
                  </a:cubicBezTo>
                  <a:cubicBezTo>
                    <a:pt x="33" y="103"/>
                    <a:pt x="33" y="103"/>
                    <a:pt x="33" y="103"/>
                  </a:cubicBezTo>
                  <a:cubicBezTo>
                    <a:pt x="32" y="104"/>
                    <a:pt x="32" y="104"/>
                    <a:pt x="32" y="104"/>
                  </a:cubicBezTo>
                  <a:cubicBezTo>
                    <a:pt x="32" y="103"/>
                    <a:pt x="32" y="103"/>
                    <a:pt x="32" y="103"/>
                  </a:cubicBezTo>
                  <a:cubicBezTo>
                    <a:pt x="30" y="103"/>
                    <a:pt x="30" y="103"/>
                    <a:pt x="30" y="103"/>
                  </a:cubicBezTo>
                  <a:cubicBezTo>
                    <a:pt x="24" y="105"/>
                    <a:pt x="24" y="105"/>
                    <a:pt x="24" y="105"/>
                  </a:cubicBezTo>
                  <a:cubicBezTo>
                    <a:pt x="23" y="105"/>
                    <a:pt x="23" y="105"/>
                    <a:pt x="23" y="105"/>
                  </a:cubicBezTo>
                  <a:cubicBezTo>
                    <a:pt x="22" y="105"/>
                    <a:pt x="22" y="105"/>
                    <a:pt x="22" y="105"/>
                  </a:cubicBezTo>
                  <a:cubicBezTo>
                    <a:pt x="21" y="106"/>
                    <a:pt x="21" y="106"/>
                    <a:pt x="21" y="106"/>
                  </a:cubicBezTo>
                  <a:cubicBezTo>
                    <a:pt x="21" y="106"/>
                    <a:pt x="21" y="106"/>
                    <a:pt x="21" y="106"/>
                  </a:cubicBezTo>
                  <a:cubicBezTo>
                    <a:pt x="19" y="105"/>
                    <a:pt x="19" y="105"/>
                    <a:pt x="19" y="105"/>
                  </a:cubicBezTo>
                  <a:cubicBezTo>
                    <a:pt x="18" y="106"/>
                    <a:pt x="18" y="106"/>
                    <a:pt x="18" y="106"/>
                  </a:cubicBezTo>
                  <a:cubicBezTo>
                    <a:pt x="18" y="107"/>
                    <a:pt x="18" y="107"/>
                    <a:pt x="18" y="107"/>
                  </a:cubicBezTo>
                  <a:cubicBezTo>
                    <a:pt x="17" y="107"/>
                    <a:pt x="17" y="107"/>
                    <a:pt x="17" y="107"/>
                  </a:cubicBezTo>
                  <a:cubicBezTo>
                    <a:pt x="16" y="107"/>
                    <a:pt x="16" y="107"/>
                    <a:pt x="16" y="107"/>
                  </a:cubicBezTo>
                  <a:cubicBezTo>
                    <a:pt x="16" y="107"/>
                    <a:pt x="16" y="107"/>
                    <a:pt x="16" y="107"/>
                  </a:cubicBezTo>
                  <a:cubicBezTo>
                    <a:pt x="15" y="106"/>
                    <a:pt x="15" y="106"/>
                    <a:pt x="15" y="106"/>
                  </a:cubicBezTo>
                  <a:cubicBezTo>
                    <a:pt x="14" y="106"/>
                    <a:pt x="14" y="106"/>
                    <a:pt x="14" y="106"/>
                  </a:cubicBezTo>
                  <a:cubicBezTo>
                    <a:pt x="13" y="107"/>
                    <a:pt x="13" y="107"/>
                    <a:pt x="13" y="107"/>
                  </a:cubicBezTo>
                  <a:cubicBezTo>
                    <a:pt x="12" y="107"/>
                    <a:pt x="12" y="107"/>
                    <a:pt x="12" y="107"/>
                  </a:cubicBezTo>
                  <a:cubicBezTo>
                    <a:pt x="11" y="107"/>
                    <a:pt x="11" y="107"/>
                    <a:pt x="11" y="107"/>
                  </a:cubicBezTo>
                  <a:cubicBezTo>
                    <a:pt x="10" y="107"/>
                    <a:pt x="10" y="107"/>
                    <a:pt x="10" y="107"/>
                  </a:cubicBezTo>
                  <a:cubicBezTo>
                    <a:pt x="9" y="107"/>
                    <a:pt x="9" y="107"/>
                    <a:pt x="9" y="107"/>
                  </a:cubicBezTo>
                  <a:cubicBezTo>
                    <a:pt x="7" y="108"/>
                    <a:pt x="7" y="108"/>
                    <a:pt x="7" y="108"/>
                  </a:cubicBezTo>
                  <a:cubicBezTo>
                    <a:pt x="8" y="109"/>
                    <a:pt x="8" y="109"/>
                    <a:pt x="8" y="109"/>
                  </a:cubicBezTo>
                  <a:cubicBezTo>
                    <a:pt x="7" y="110"/>
                    <a:pt x="7" y="110"/>
                    <a:pt x="7" y="110"/>
                  </a:cubicBezTo>
                  <a:cubicBezTo>
                    <a:pt x="5" y="111"/>
                    <a:pt x="5" y="111"/>
                    <a:pt x="5" y="111"/>
                  </a:cubicBezTo>
                  <a:cubicBezTo>
                    <a:pt x="3" y="111"/>
                    <a:pt x="3" y="111"/>
                    <a:pt x="3" y="111"/>
                  </a:cubicBezTo>
                  <a:cubicBezTo>
                    <a:pt x="3" y="111"/>
                    <a:pt x="3" y="111"/>
                    <a:pt x="3" y="111"/>
                  </a:cubicBezTo>
                  <a:cubicBezTo>
                    <a:pt x="3" y="112"/>
                    <a:pt x="3" y="112"/>
                    <a:pt x="3" y="112"/>
                  </a:cubicBezTo>
                  <a:cubicBezTo>
                    <a:pt x="5" y="112"/>
                    <a:pt x="5" y="112"/>
                    <a:pt x="5" y="112"/>
                  </a:cubicBezTo>
                  <a:cubicBezTo>
                    <a:pt x="6" y="113"/>
                    <a:pt x="6" y="113"/>
                    <a:pt x="6" y="113"/>
                  </a:cubicBezTo>
                  <a:cubicBezTo>
                    <a:pt x="6" y="114"/>
                    <a:pt x="6" y="114"/>
                    <a:pt x="6" y="114"/>
                  </a:cubicBezTo>
                  <a:cubicBezTo>
                    <a:pt x="5" y="114"/>
                    <a:pt x="5" y="114"/>
                    <a:pt x="5" y="114"/>
                  </a:cubicBezTo>
                  <a:cubicBezTo>
                    <a:pt x="4" y="113"/>
                    <a:pt x="4" y="113"/>
                    <a:pt x="4" y="113"/>
                  </a:cubicBezTo>
                  <a:cubicBezTo>
                    <a:pt x="4" y="114"/>
                    <a:pt x="4" y="114"/>
                    <a:pt x="4" y="114"/>
                  </a:cubicBezTo>
                  <a:cubicBezTo>
                    <a:pt x="3" y="115"/>
                    <a:pt x="3" y="115"/>
                    <a:pt x="3" y="115"/>
                  </a:cubicBezTo>
                  <a:cubicBezTo>
                    <a:pt x="2" y="116"/>
                    <a:pt x="2" y="116"/>
                    <a:pt x="2" y="116"/>
                  </a:cubicBezTo>
                  <a:cubicBezTo>
                    <a:pt x="1" y="116"/>
                    <a:pt x="1" y="116"/>
                    <a:pt x="1" y="116"/>
                  </a:cubicBezTo>
                  <a:cubicBezTo>
                    <a:pt x="1" y="117"/>
                    <a:pt x="1" y="117"/>
                    <a:pt x="1" y="117"/>
                  </a:cubicBezTo>
                  <a:cubicBezTo>
                    <a:pt x="3" y="118"/>
                    <a:pt x="3" y="118"/>
                    <a:pt x="3" y="118"/>
                  </a:cubicBezTo>
                  <a:cubicBezTo>
                    <a:pt x="4" y="119"/>
                    <a:pt x="4" y="119"/>
                    <a:pt x="4" y="119"/>
                  </a:cubicBezTo>
                  <a:cubicBezTo>
                    <a:pt x="5" y="122"/>
                    <a:pt x="5" y="122"/>
                    <a:pt x="5" y="122"/>
                  </a:cubicBezTo>
                  <a:cubicBezTo>
                    <a:pt x="6" y="123"/>
                    <a:pt x="6" y="123"/>
                    <a:pt x="6" y="123"/>
                  </a:cubicBezTo>
                  <a:cubicBezTo>
                    <a:pt x="7" y="123"/>
                    <a:pt x="7" y="123"/>
                    <a:pt x="7" y="123"/>
                  </a:cubicBezTo>
                  <a:cubicBezTo>
                    <a:pt x="8" y="123"/>
                    <a:pt x="8" y="123"/>
                    <a:pt x="8" y="123"/>
                  </a:cubicBezTo>
                  <a:cubicBezTo>
                    <a:pt x="9" y="124"/>
                    <a:pt x="9" y="124"/>
                    <a:pt x="9" y="124"/>
                  </a:cubicBezTo>
                  <a:cubicBezTo>
                    <a:pt x="8" y="125"/>
                    <a:pt x="8" y="125"/>
                    <a:pt x="8" y="125"/>
                  </a:cubicBezTo>
                  <a:cubicBezTo>
                    <a:pt x="7" y="126"/>
                    <a:pt x="7" y="126"/>
                    <a:pt x="7" y="126"/>
                  </a:cubicBezTo>
                  <a:cubicBezTo>
                    <a:pt x="6" y="126"/>
                    <a:pt x="6" y="126"/>
                    <a:pt x="6" y="126"/>
                  </a:cubicBezTo>
                  <a:cubicBezTo>
                    <a:pt x="7" y="128"/>
                    <a:pt x="7" y="128"/>
                    <a:pt x="7" y="128"/>
                  </a:cubicBezTo>
                  <a:cubicBezTo>
                    <a:pt x="9" y="128"/>
                    <a:pt x="9" y="128"/>
                    <a:pt x="9" y="128"/>
                  </a:cubicBezTo>
                  <a:cubicBezTo>
                    <a:pt x="11" y="127"/>
                    <a:pt x="11" y="127"/>
                    <a:pt x="11" y="127"/>
                  </a:cubicBezTo>
                  <a:cubicBezTo>
                    <a:pt x="12" y="126"/>
                    <a:pt x="12" y="126"/>
                    <a:pt x="12" y="126"/>
                  </a:cubicBezTo>
                  <a:cubicBezTo>
                    <a:pt x="13" y="125"/>
                    <a:pt x="13" y="125"/>
                    <a:pt x="13" y="125"/>
                  </a:cubicBezTo>
                  <a:cubicBezTo>
                    <a:pt x="13" y="125"/>
                    <a:pt x="13" y="125"/>
                    <a:pt x="13" y="125"/>
                  </a:cubicBezTo>
                  <a:cubicBezTo>
                    <a:pt x="14" y="125"/>
                    <a:pt x="14" y="125"/>
                    <a:pt x="14" y="125"/>
                  </a:cubicBezTo>
                  <a:cubicBezTo>
                    <a:pt x="15" y="126"/>
                    <a:pt x="15" y="126"/>
                    <a:pt x="15" y="126"/>
                  </a:cubicBezTo>
                  <a:cubicBezTo>
                    <a:pt x="13" y="128"/>
                    <a:pt x="13" y="128"/>
                    <a:pt x="13" y="128"/>
                  </a:cubicBezTo>
                  <a:cubicBezTo>
                    <a:pt x="12" y="129"/>
                    <a:pt x="12" y="129"/>
                    <a:pt x="12" y="129"/>
                  </a:cubicBezTo>
                  <a:cubicBezTo>
                    <a:pt x="10" y="130"/>
                    <a:pt x="10" y="130"/>
                    <a:pt x="10" y="130"/>
                  </a:cubicBezTo>
                  <a:cubicBezTo>
                    <a:pt x="10" y="130"/>
                    <a:pt x="10" y="130"/>
                    <a:pt x="10" y="130"/>
                  </a:cubicBezTo>
                  <a:cubicBezTo>
                    <a:pt x="10" y="131"/>
                    <a:pt x="10" y="131"/>
                    <a:pt x="10" y="131"/>
                  </a:cubicBezTo>
                  <a:cubicBezTo>
                    <a:pt x="12" y="132"/>
                    <a:pt x="12" y="132"/>
                    <a:pt x="12" y="132"/>
                  </a:cubicBezTo>
                  <a:cubicBezTo>
                    <a:pt x="13" y="131"/>
                    <a:pt x="13" y="131"/>
                    <a:pt x="13" y="131"/>
                  </a:cubicBezTo>
                  <a:cubicBezTo>
                    <a:pt x="15" y="130"/>
                    <a:pt x="15" y="130"/>
                    <a:pt x="15" y="130"/>
                  </a:cubicBezTo>
                  <a:cubicBezTo>
                    <a:pt x="16" y="131"/>
                    <a:pt x="16" y="131"/>
                    <a:pt x="16" y="131"/>
                  </a:cubicBezTo>
                  <a:cubicBezTo>
                    <a:pt x="16" y="131"/>
                    <a:pt x="16" y="131"/>
                    <a:pt x="16" y="131"/>
                  </a:cubicBezTo>
                  <a:cubicBezTo>
                    <a:pt x="13" y="132"/>
                    <a:pt x="13" y="132"/>
                    <a:pt x="13" y="132"/>
                  </a:cubicBezTo>
                  <a:cubicBezTo>
                    <a:pt x="11" y="133"/>
                    <a:pt x="11" y="133"/>
                    <a:pt x="11" y="133"/>
                  </a:cubicBezTo>
                  <a:cubicBezTo>
                    <a:pt x="11" y="134"/>
                    <a:pt x="11" y="134"/>
                    <a:pt x="11" y="134"/>
                  </a:cubicBezTo>
                  <a:cubicBezTo>
                    <a:pt x="14" y="136"/>
                    <a:pt x="14" y="136"/>
                    <a:pt x="14" y="136"/>
                  </a:cubicBezTo>
                  <a:cubicBezTo>
                    <a:pt x="16" y="137"/>
                    <a:pt x="16" y="137"/>
                    <a:pt x="16" y="137"/>
                  </a:cubicBezTo>
                  <a:cubicBezTo>
                    <a:pt x="18" y="137"/>
                    <a:pt x="18" y="137"/>
                    <a:pt x="18" y="137"/>
                  </a:cubicBezTo>
                  <a:cubicBezTo>
                    <a:pt x="19" y="136"/>
                    <a:pt x="19" y="136"/>
                    <a:pt x="19" y="136"/>
                  </a:cubicBezTo>
                  <a:cubicBezTo>
                    <a:pt x="19" y="134"/>
                    <a:pt x="19" y="134"/>
                    <a:pt x="19" y="134"/>
                  </a:cubicBezTo>
                  <a:cubicBezTo>
                    <a:pt x="18" y="134"/>
                    <a:pt x="18" y="134"/>
                    <a:pt x="18" y="134"/>
                  </a:cubicBezTo>
                  <a:cubicBezTo>
                    <a:pt x="18" y="133"/>
                    <a:pt x="18" y="133"/>
                    <a:pt x="18" y="133"/>
                  </a:cubicBezTo>
                  <a:cubicBezTo>
                    <a:pt x="18" y="132"/>
                    <a:pt x="18" y="132"/>
                    <a:pt x="18" y="132"/>
                  </a:cubicBezTo>
                  <a:cubicBezTo>
                    <a:pt x="19" y="132"/>
                    <a:pt x="19" y="132"/>
                    <a:pt x="19" y="132"/>
                  </a:cubicBezTo>
                  <a:cubicBezTo>
                    <a:pt x="20" y="134"/>
                    <a:pt x="20" y="134"/>
                    <a:pt x="20" y="134"/>
                  </a:cubicBezTo>
                  <a:cubicBezTo>
                    <a:pt x="21" y="135"/>
                    <a:pt x="21" y="135"/>
                    <a:pt x="21" y="135"/>
                  </a:cubicBezTo>
                  <a:cubicBezTo>
                    <a:pt x="21" y="135"/>
                    <a:pt x="21" y="135"/>
                    <a:pt x="21" y="135"/>
                  </a:cubicBezTo>
                  <a:cubicBezTo>
                    <a:pt x="22" y="136"/>
                    <a:pt x="22" y="136"/>
                    <a:pt x="22" y="136"/>
                  </a:cubicBezTo>
                  <a:cubicBezTo>
                    <a:pt x="25" y="137"/>
                    <a:pt x="25" y="137"/>
                    <a:pt x="25" y="137"/>
                  </a:cubicBezTo>
                  <a:cubicBezTo>
                    <a:pt x="26" y="137"/>
                    <a:pt x="26" y="137"/>
                    <a:pt x="26" y="137"/>
                  </a:cubicBezTo>
                  <a:cubicBezTo>
                    <a:pt x="28" y="135"/>
                    <a:pt x="28" y="135"/>
                    <a:pt x="28" y="135"/>
                  </a:cubicBezTo>
                  <a:cubicBezTo>
                    <a:pt x="29" y="135"/>
                    <a:pt x="29" y="135"/>
                    <a:pt x="29" y="135"/>
                  </a:cubicBezTo>
                  <a:cubicBezTo>
                    <a:pt x="30" y="135"/>
                    <a:pt x="30" y="135"/>
                    <a:pt x="30" y="135"/>
                  </a:cubicBezTo>
                  <a:cubicBezTo>
                    <a:pt x="30" y="137"/>
                    <a:pt x="30" y="137"/>
                    <a:pt x="30" y="137"/>
                  </a:cubicBezTo>
                  <a:cubicBezTo>
                    <a:pt x="31" y="137"/>
                    <a:pt x="31" y="137"/>
                    <a:pt x="31" y="137"/>
                  </a:cubicBezTo>
                  <a:cubicBezTo>
                    <a:pt x="31" y="137"/>
                    <a:pt x="31" y="137"/>
                    <a:pt x="31" y="137"/>
                  </a:cubicBezTo>
                  <a:cubicBezTo>
                    <a:pt x="32" y="138"/>
                    <a:pt x="32" y="138"/>
                    <a:pt x="32" y="138"/>
                  </a:cubicBezTo>
                  <a:cubicBezTo>
                    <a:pt x="33" y="140"/>
                    <a:pt x="33" y="140"/>
                    <a:pt x="33" y="140"/>
                  </a:cubicBezTo>
                  <a:cubicBezTo>
                    <a:pt x="32" y="140"/>
                    <a:pt x="32" y="140"/>
                    <a:pt x="32" y="140"/>
                  </a:cubicBezTo>
                  <a:cubicBezTo>
                    <a:pt x="30" y="141"/>
                    <a:pt x="30" y="141"/>
                    <a:pt x="30" y="141"/>
                  </a:cubicBezTo>
                  <a:cubicBezTo>
                    <a:pt x="30" y="143"/>
                    <a:pt x="30" y="143"/>
                    <a:pt x="30" y="143"/>
                  </a:cubicBezTo>
                  <a:cubicBezTo>
                    <a:pt x="31" y="143"/>
                    <a:pt x="31" y="143"/>
                    <a:pt x="31" y="143"/>
                  </a:cubicBezTo>
                  <a:cubicBezTo>
                    <a:pt x="31" y="144"/>
                    <a:pt x="31" y="144"/>
                    <a:pt x="31" y="144"/>
                  </a:cubicBezTo>
                  <a:cubicBezTo>
                    <a:pt x="29" y="143"/>
                    <a:pt x="29" y="143"/>
                    <a:pt x="29" y="143"/>
                  </a:cubicBezTo>
                  <a:cubicBezTo>
                    <a:pt x="29" y="143"/>
                    <a:pt x="29" y="143"/>
                    <a:pt x="29" y="143"/>
                  </a:cubicBezTo>
                  <a:cubicBezTo>
                    <a:pt x="28" y="142"/>
                    <a:pt x="28" y="142"/>
                    <a:pt x="28" y="142"/>
                  </a:cubicBezTo>
                  <a:cubicBezTo>
                    <a:pt x="27" y="141"/>
                    <a:pt x="27" y="141"/>
                    <a:pt x="27" y="141"/>
                  </a:cubicBezTo>
                  <a:cubicBezTo>
                    <a:pt x="24" y="140"/>
                    <a:pt x="24" y="140"/>
                    <a:pt x="24" y="140"/>
                  </a:cubicBezTo>
                  <a:cubicBezTo>
                    <a:pt x="20" y="140"/>
                    <a:pt x="20" y="140"/>
                    <a:pt x="20" y="140"/>
                  </a:cubicBezTo>
                  <a:cubicBezTo>
                    <a:pt x="18" y="140"/>
                    <a:pt x="18" y="140"/>
                    <a:pt x="18" y="140"/>
                  </a:cubicBezTo>
                  <a:cubicBezTo>
                    <a:pt x="15" y="140"/>
                    <a:pt x="15" y="140"/>
                    <a:pt x="15" y="140"/>
                  </a:cubicBezTo>
                  <a:cubicBezTo>
                    <a:pt x="15" y="141"/>
                    <a:pt x="15" y="141"/>
                    <a:pt x="15" y="141"/>
                  </a:cubicBezTo>
                  <a:cubicBezTo>
                    <a:pt x="17" y="143"/>
                    <a:pt x="17" y="143"/>
                    <a:pt x="17" y="143"/>
                  </a:cubicBezTo>
                  <a:cubicBezTo>
                    <a:pt x="19" y="143"/>
                    <a:pt x="19" y="143"/>
                    <a:pt x="19" y="143"/>
                  </a:cubicBezTo>
                  <a:cubicBezTo>
                    <a:pt x="21" y="143"/>
                    <a:pt x="21" y="143"/>
                    <a:pt x="21" y="143"/>
                  </a:cubicBezTo>
                  <a:cubicBezTo>
                    <a:pt x="23" y="145"/>
                    <a:pt x="23" y="145"/>
                    <a:pt x="23" y="145"/>
                  </a:cubicBezTo>
                  <a:cubicBezTo>
                    <a:pt x="26" y="146"/>
                    <a:pt x="26" y="146"/>
                    <a:pt x="26" y="146"/>
                  </a:cubicBezTo>
                  <a:cubicBezTo>
                    <a:pt x="27" y="146"/>
                    <a:pt x="27" y="146"/>
                    <a:pt x="27" y="146"/>
                  </a:cubicBezTo>
                  <a:cubicBezTo>
                    <a:pt x="28" y="146"/>
                    <a:pt x="28" y="146"/>
                    <a:pt x="28" y="146"/>
                  </a:cubicBezTo>
                  <a:cubicBezTo>
                    <a:pt x="27" y="147"/>
                    <a:pt x="27" y="147"/>
                    <a:pt x="27" y="147"/>
                  </a:cubicBezTo>
                  <a:cubicBezTo>
                    <a:pt x="26" y="147"/>
                    <a:pt x="26" y="147"/>
                    <a:pt x="26" y="147"/>
                  </a:cubicBezTo>
                  <a:cubicBezTo>
                    <a:pt x="24" y="147"/>
                    <a:pt x="24" y="147"/>
                    <a:pt x="24" y="147"/>
                  </a:cubicBezTo>
                  <a:cubicBezTo>
                    <a:pt x="21" y="145"/>
                    <a:pt x="21" y="145"/>
                    <a:pt x="21" y="145"/>
                  </a:cubicBezTo>
                  <a:cubicBezTo>
                    <a:pt x="20" y="145"/>
                    <a:pt x="20" y="145"/>
                    <a:pt x="20" y="145"/>
                  </a:cubicBezTo>
                  <a:cubicBezTo>
                    <a:pt x="18" y="144"/>
                    <a:pt x="18" y="144"/>
                    <a:pt x="18" y="144"/>
                  </a:cubicBezTo>
                  <a:cubicBezTo>
                    <a:pt x="15" y="143"/>
                    <a:pt x="15" y="143"/>
                    <a:pt x="15" y="143"/>
                  </a:cubicBezTo>
                  <a:cubicBezTo>
                    <a:pt x="12" y="143"/>
                    <a:pt x="12" y="143"/>
                    <a:pt x="12" y="143"/>
                  </a:cubicBezTo>
                  <a:cubicBezTo>
                    <a:pt x="10" y="141"/>
                    <a:pt x="10" y="141"/>
                    <a:pt x="10" y="141"/>
                  </a:cubicBezTo>
                  <a:cubicBezTo>
                    <a:pt x="7" y="141"/>
                    <a:pt x="7" y="141"/>
                    <a:pt x="7" y="141"/>
                  </a:cubicBezTo>
                  <a:cubicBezTo>
                    <a:pt x="4" y="142"/>
                    <a:pt x="4" y="142"/>
                    <a:pt x="4" y="142"/>
                  </a:cubicBezTo>
                  <a:cubicBezTo>
                    <a:pt x="4" y="144"/>
                    <a:pt x="4" y="144"/>
                    <a:pt x="4" y="144"/>
                  </a:cubicBezTo>
                  <a:cubicBezTo>
                    <a:pt x="3" y="143"/>
                    <a:pt x="3" y="143"/>
                    <a:pt x="3" y="143"/>
                  </a:cubicBezTo>
                  <a:cubicBezTo>
                    <a:pt x="2" y="143"/>
                    <a:pt x="2" y="143"/>
                    <a:pt x="2" y="143"/>
                  </a:cubicBezTo>
                  <a:cubicBezTo>
                    <a:pt x="2" y="144"/>
                    <a:pt x="2" y="144"/>
                    <a:pt x="2" y="144"/>
                  </a:cubicBezTo>
                  <a:cubicBezTo>
                    <a:pt x="1" y="144"/>
                    <a:pt x="1" y="144"/>
                    <a:pt x="1" y="144"/>
                  </a:cubicBezTo>
                  <a:cubicBezTo>
                    <a:pt x="0" y="145"/>
                    <a:pt x="0" y="145"/>
                    <a:pt x="0" y="145"/>
                  </a:cubicBezTo>
                  <a:cubicBezTo>
                    <a:pt x="0" y="146"/>
                    <a:pt x="0" y="146"/>
                    <a:pt x="0" y="146"/>
                  </a:cubicBezTo>
                  <a:cubicBezTo>
                    <a:pt x="0" y="147"/>
                    <a:pt x="0" y="147"/>
                    <a:pt x="0" y="147"/>
                  </a:cubicBezTo>
                  <a:cubicBezTo>
                    <a:pt x="1" y="147"/>
                    <a:pt x="1" y="147"/>
                    <a:pt x="1" y="147"/>
                  </a:cubicBezTo>
                  <a:cubicBezTo>
                    <a:pt x="2" y="147"/>
                    <a:pt x="2" y="147"/>
                    <a:pt x="2" y="147"/>
                  </a:cubicBezTo>
                  <a:cubicBezTo>
                    <a:pt x="2" y="147"/>
                    <a:pt x="2" y="147"/>
                    <a:pt x="2" y="147"/>
                  </a:cubicBezTo>
                  <a:cubicBezTo>
                    <a:pt x="1" y="148"/>
                    <a:pt x="1" y="148"/>
                    <a:pt x="1" y="148"/>
                  </a:cubicBezTo>
                  <a:cubicBezTo>
                    <a:pt x="1" y="149"/>
                    <a:pt x="1" y="149"/>
                    <a:pt x="1" y="149"/>
                  </a:cubicBezTo>
                  <a:cubicBezTo>
                    <a:pt x="1" y="151"/>
                    <a:pt x="1" y="151"/>
                    <a:pt x="1" y="151"/>
                  </a:cubicBezTo>
                  <a:cubicBezTo>
                    <a:pt x="3" y="152"/>
                    <a:pt x="3" y="152"/>
                    <a:pt x="3" y="152"/>
                  </a:cubicBezTo>
                  <a:cubicBezTo>
                    <a:pt x="4" y="150"/>
                    <a:pt x="4" y="150"/>
                    <a:pt x="4" y="150"/>
                  </a:cubicBezTo>
                  <a:cubicBezTo>
                    <a:pt x="5" y="150"/>
                    <a:pt x="5" y="150"/>
                    <a:pt x="5" y="150"/>
                  </a:cubicBezTo>
                  <a:cubicBezTo>
                    <a:pt x="6" y="150"/>
                    <a:pt x="6" y="150"/>
                    <a:pt x="6" y="150"/>
                  </a:cubicBezTo>
                  <a:cubicBezTo>
                    <a:pt x="7" y="148"/>
                    <a:pt x="7" y="148"/>
                    <a:pt x="7" y="148"/>
                  </a:cubicBezTo>
                  <a:cubicBezTo>
                    <a:pt x="8" y="147"/>
                    <a:pt x="8" y="147"/>
                    <a:pt x="8" y="147"/>
                  </a:cubicBezTo>
                  <a:cubicBezTo>
                    <a:pt x="9" y="147"/>
                    <a:pt x="9" y="147"/>
                    <a:pt x="9" y="147"/>
                  </a:cubicBezTo>
                  <a:cubicBezTo>
                    <a:pt x="8" y="148"/>
                    <a:pt x="8" y="148"/>
                    <a:pt x="8" y="148"/>
                  </a:cubicBezTo>
                  <a:cubicBezTo>
                    <a:pt x="7" y="150"/>
                    <a:pt x="7" y="150"/>
                    <a:pt x="7" y="150"/>
                  </a:cubicBezTo>
                  <a:cubicBezTo>
                    <a:pt x="6" y="151"/>
                    <a:pt x="6" y="151"/>
                    <a:pt x="6" y="151"/>
                  </a:cubicBezTo>
                  <a:cubicBezTo>
                    <a:pt x="5" y="152"/>
                    <a:pt x="5" y="152"/>
                    <a:pt x="5" y="152"/>
                  </a:cubicBezTo>
                  <a:cubicBezTo>
                    <a:pt x="5" y="154"/>
                    <a:pt x="5" y="154"/>
                    <a:pt x="5" y="154"/>
                  </a:cubicBezTo>
                  <a:cubicBezTo>
                    <a:pt x="8" y="156"/>
                    <a:pt x="8" y="156"/>
                    <a:pt x="8" y="156"/>
                  </a:cubicBezTo>
                  <a:cubicBezTo>
                    <a:pt x="8" y="156"/>
                    <a:pt x="8" y="156"/>
                    <a:pt x="8" y="156"/>
                  </a:cubicBezTo>
                  <a:cubicBezTo>
                    <a:pt x="9" y="156"/>
                    <a:pt x="9" y="156"/>
                    <a:pt x="9" y="156"/>
                  </a:cubicBezTo>
                  <a:cubicBezTo>
                    <a:pt x="11" y="157"/>
                    <a:pt x="11" y="157"/>
                    <a:pt x="11" y="157"/>
                  </a:cubicBezTo>
                  <a:cubicBezTo>
                    <a:pt x="13" y="157"/>
                    <a:pt x="13" y="157"/>
                    <a:pt x="13" y="157"/>
                  </a:cubicBezTo>
                  <a:cubicBezTo>
                    <a:pt x="13" y="157"/>
                    <a:pt x="13" y="157"/>
                    <a:pt x="13" y="157"/>
                  </a:cubicBezTo>
                  <a:cubicBezTo>
                    <a:pt x="13" y="158"/>
                    <a:pt x="13" y="158"/>
                    <a:pt x="13" y="158"/>
                  </a:cubicBezTo>
                  <a:cubicBezTo>
                    <a:pt x="11" y="159"/>
                    <a:pt x="11" y="159"/>
                    <a:pt x="11" y="159"/>
                  </a:cubicBezTo>
                  <a:cubicBezTo>
                    <a:pt x="11" y="159"/>
                    <a:pt x="11" y="159"/>
                    <a:pt x="11" y="159"/>
                  </a:cubicBezTo>
                  <a:cubicBezTo>
                    <a:pt x="9" y="159"/>
                    <a:pt x="9" y="159"/>
                    <a:pt x="9" y="159"/>
                  </a:cubicBezTo>
                  <a:cubicBezTo>
                    <a:pt x="7" y="159"/>
                    <a:pt x="7" y="159"/>
                    <a:pt x="7" y="159"/>
                  </a:cubicBezTo>
                  <a:cubicBezTo>
                    <a:pt x="6" y="160"/>
                    <a:pt x="6" y="160"/>
                    <a:pt x="6" y="160"/>
                  </a:cubicBezTo>
                  <a:cubicBezTo>
                    <a:pt x="4" y="160"/>
                    <a:pt x="4" y="160"/>
                    <a:pt x="4" y="160"/>
                  </a:cubicBezTo>
                  <a:cubicBezTo>
                    <a:pt x="3" y="161"/>
                    <a:pt x="3" y="161"/>
                    <a:pt x="3" y="161"/>
                  </a:cubicBezTo>
                  <a:cubicBezTo>
                    <a:pt x="3" y="163"/>
                    <a:pt x="3" y="163"/>
                    <a:pt x="3" y="163"/>
                  </a:cubicBezTo>
                  <a:cubicBezTo>
                    <a:pt x="5" y="165"/>
                    <a:pt x="5" y="165"/>
                    <a:pt x="5" y="165"/>
                  </a:cubicBezTo>
                  <a:cubicBezTo>
                    <a:pt x="6" y="166"/>
                    <a:pt x="6" y="166"/>
                    <a:pt x="6" y="166"/>
                  </a:cubicBezTo>
                  <a:cubicBezTo>
                    <a:pt x="7" y="168"/>
                    <a:pt x="7" y="168"/>
                    <a:pt x="7" y="168"/>
                  </a:cubicBezTo>
                  <a:cubicBezTo>
                    <a:pt x="9" y="169"/>
                    <a:pt x="9" y="169"/>
                    <a:pt x="9" y="169"/>
                  </a:cubicBezTo>
                  <a:cubicBezTo>
                    <a:pt x="8" y="169"/>
                    <a:pt x="8" y="169"/>
                    <a:pt x="8" y="169"/>
                  </a:cubicBezTo>
                  <a:cubicBezTo>
                    <a:pt x="8" y="170"/>
                    <a:pt x="8" y="170"/>
                    <a:pt x="8" y="170"/>
                  </a:cubicBezTo>
                  <a:cubicBezTo>
                    <a:pt x="9" y="170"/>
                    <a:pt x="9" y="170"/>
                    <a:pt x="9" y="170"/>
                  </a:cubicBezTo>
                  <a:cubicBezTo>
                    <a:pt x="10" y="172"/>
                    <a:pt x="10" y="172"/>
                    <a:pt x="10" y="172"/>
                  </a:cubicBezTo>
                  <a:cubicBezTo>
                    <a:pt x="12" y="173"/>
                    <a:pt x="12" y="173"/>
                    <a:pt x="12" y="173"/>
                  </a:cubicBezTo>
                  <a:cubicBezTo>
                    <a:pt x="14" y="174"/>
                    <a:pt x="14" y="174"/>
                    <a:pt x="14" y="174"/>
                  </a:cubicBezTo>
                  <a:cubicBezTo>
                    <a:pt x="15" y="175"/>
                    <a:pt x="15" y="175"/>
                    <a:pt x="15" y="175"/>
                  </a:cubicBezTo>
                  <a:cubicBezTo>
                    <a:pt x="16" y="176"/>
                    <a:pt x="16" y="176"/>
                    <a:pt x="16" y="176"/>
                  </a:cubicBezTo>
                  <a:cubicBezTo>
                    <a:pt x="17" y="176"/>
                    <a:pt x="17" y="176"/>
                    <a:pt x="17" y="176"/>
                  </a:cubicBezTo>
                  <a:cubicBezTo>
                    <a:pt x="17" y="175"/>
                    <a:pt x="17" y="175"/>
                    <a:pt x="17" y="175"/>
                  </a:cubicBezTo>
                  <a:cubicBezTo>
                    <a:pt x="16" y="172"/>
                    <a:pt x="16" y="172"/>
                    <a:pt x="16" y="172"/>
                  </a:cubicBezTo>
                  <a:cubicBezTo>
                    <a:pt x="16" y="171"/>
                    <a:pt x="16" y="171"/>
                    <a:pt x="16" y="171"/>
                  </a:cubicBezTo>
                  <a:cubicBezTo>
                    <a:pt x="17" y="170"/>
                    <a:pt x="17" y="170"/>
                    <a:pt x="17" y="170"/>
                  </a:cubicBezTo>
                  <a:cubicBezTo>
                    <a:pt x="18" y="169"/>
                    <a:pt x="18" y="169"/>
                    <a:pt x="18" y="169"/>
                  </a:cubicBezTo>
                  <a:cubicBezTo>
                    <a:pt x="18" y="168"/>
                    <a:pt x="18" y="168"/>
                    <a:pt x="18" y="168"/>
                  </a:cubicBezTo>
                  <a:cubicBezTo>
                    <a:pt x="19" y="167"/>
                    <a:pt x="19" y="167"/>
                    <a:pt x="19" y="167"/>
                  </a:cubicBezTo>
                  <a:cubicBezTo>
                    <a:pt x="19" y="167"/>
                    <a:pt x="19" y="167"/>
                    <a:pt x="19" y="167"/>
                  </a:cubicBezTo>
                  <a:cubicBezTo>
                    <a:pt x="20" y="169"/>
                    <a:pt x="20" y="169"/>
                    <a:pt x="20" y="169"/>
                  </a:cubicBezTo>
                  <a:cubicBezTo>
                    <a:pt x="20" y="170"/>
                    <a:pt x="20" y="170"/>
                    <a:pt x="20" y="170"/>
                  </a:cubicBezTo>
                  <a:cubicBezTo>
                    <a:pt x="20" y="171"/>
                    <a:pt x="20" y="171"/>
                    <a:pt x="20" y="171"/>
                  </a:cubicBezTo>
                  <a:cubicBezTo>
                    <a:pt x="20" y="172"/>
                    <a:pt x="20" y="172"/>
                    <a:pt x="20" y="172"/>
                  </a:cubicBezTo>
                  <a:cubicBezTo>
                    <a:pt x="21" y="172"/>
                    <a:pt x="21" y="172"/>
                    <a:pt x="21" y="172"/>
                  </a:cubicBezTo>
                  <a:cubicBezTo>
                    <a:pt x="21" y="171"/>
                    <a:pt x="21" y="171"/>
                    <a:pt x="21" y="171"/>
                  </a:cubicBezTo>
                  <a:cubicBezTo>
                    <a:pt x="23" y="171"/>
                    <a:pt x="23" y="171"/>
                    <a:pt x="23" y="171"/>
                  </a:cubicBezTo>
                  <a:cubicBezTo>
                    <a:pt x="24" y="170"/>
                    <a:pt x="24" y="170"/>
                    <a:pt x="24" y="170"/>
                  </a:cubicBezTo>
                  <a:cubicBezTo>
                    <a:pt x="25" y="170"/>
                    <a:pt x="25" y="170"/>
                    <a:pt x="25" y="170"/>
                  </a:cubicBezTo>
                  <a:cubicBezTo>
                    <a:pt x="26" y="170"/>
                    <a:pt x="26" y="170"/>
                    <a:pt x="26" y="170"/>
                  </a:cubicBezTo>
                  <a:cubicBezTo>
                    <a:pt x="26" y="171"/>
                    <a:pt x="26" y="171"/>
                    <a:pt x="26" y="171"/>
                  </a:cubicBezTo>
                  <a:cubicBezTo>
                    <a:pt x="25" y="172"/>
                    <a:pt x="25" y="172"/>
                    <a:pt x="25" y="172"/>
                  </a:cubicBezTo>
                  <a:cubicBezTo>
                    <a:pt x="24" y="173"/>
                    <a:pt x="24" y="173"/>
                    <a:pt x="24" y="173"/>
                  </a:cubicBezTo>
                  <a:cubicBezTo>
                    <a:pt x="24" y="175"/>
                    <a:pt x="24" y="175"/>
                    <a:pt x="24" y="175"/>
                  </a:cubicBezTo>
                  <a:cubicBezTo>
                    <a:pt x="25" y="175"/>
                    <a:pt x="25" y="175"/>
                    <a:pt x="25" y="175"/>
                  </a:cubicBezTo>
                  <a:cubicBezTo>
                    <a:pt x="26" y="175"/>
                    <a:pt x="26" y="175"/>
                    <a:pt x="26" y="175"/>
                  </a:cubicBezTo>
                  <a:cubicBezTo>
                    <a:pt x="27" y="172"/>
                    <a:pt x="27" y="172"/>
                    <a:pt x="27" y="172"/>
                  </a:cubicBezTo>
                  <a:cubicBezTo>
                    <a:pt x="27" y="171"/>
                    <a:pt x="27" y="171"/>
                    <a:pt x="27" y="171"/>
                  </a:cubicBezTo>
                  <a:cubicBezTo>
                    <a:pt x="28" y="171"/>
                    <a:pt x="28" y="171"/>
                    <a:pt x="28" y="171"/>
                  </a:cubicBezTo>
                  <a:cubicBezTo>
                    <a:pt x="29" y="173"/>
                    <a:pt x="29" y="173"/>
                    <a:pt x="29" y="173"/>
                  </a:cubicBezTo>
                  <a:cubicBezTo>
                    <a:pt x="30" y="174"/>
                    <a:pt x="30" y="174"/>
                    <a:pt x="30" y="174"/>
                  </a:cubicBezTo>
                  <a:cubicBezTo>
                    <a:pt x="31" y="173"/>
                    <a:pt x="31" y="173"/>
                    <a:pt x="31" y="173"/>
                  </a:cubicBezTo>
                  <a:cubicBezTo>
                    <a:pt x="31" y="172"/>
                    <a:pt x="31" y="172"/>
                    <a:pt x="31" y="172"/>
                  </a:cubicBezTo>
                  <a:cubicBezTo>
                    <a:pt x="32" y="171"/>
                    <a:pt x="32" y="171"/>
                    <a:pt x="32" y="171"/>
                  </a:cubicBezTo>
                  <a:cubicBezTo>
                    <a:pt x="34" y="171"/>
                    <a:pt x="34" y="171"/>
                    <a:pt x="34" y="171"/>
                  </a:cubicBezTo>
                  <a:cubicBezTo>
                    <a:pt x="34" y="172"/>
                    <a:pt x="34" y="172"/>
                    <a:pt x="34" y="172"/>
                  </a:cubicBezTo>
                  <a:cubicBezTo>
                    <a:pt x="34" y="173"/>
                    <a:pt x="34" y="173"/>
                    <a:pt x="34" y="173"/>
                  </a:cubicBezTo>
                  <a:cubicBezTo>
                    <a:pt x="34" y="175"/>
                    <a:pt x="34" y="175"/>
                    <a:pt x="34" y="175"/>
                  </a:cubicBezTo>
                  <a:cubicBezTo>
                    <a:pt x="34" y="176"/>
                    <a:pt x="34" y="176"/>
                    <a:pt x="34" y="176"/>
                  </a:cubicBezTo>
                  <a:cubicBezTo>
                    <a:pt x="34" y="175"/>
                    <a:pt x="34" y="175"/>
                    <a:pt x="34" y="175"/>
                  </a:cubicBezTo>
                  <a:cubicBezTo>
                    <a:pt x="36" y="174"/>
                    <a:pt x="36" y="174"/>
                    <a:pt x="36" y="174"/>
                  </a:cubicBezTo>
                  <a:cubicBezTo>
                    <a:pt x="37" y="172"/>
                    <a:pt x="37" y="172"/>
                    <a:pt x="37" y="172"/>
                  </a:cubicBezTo>
                  <a:cubicBezTo>
                    <a:pt x="38" y="171"/>
                    <a:pt x="38" y="171"/>
                    <a:pt x="38" y="171"/>
                  </a:cubicBezTo>
                  <a:cubicBezTo>
                    <a:pt x="40" y="171"/>
                    <a:pt x="40" y="171"/>
                    <a:pt x="40" y="171"/>
                  </a:cubicBezTo>
                  <a:cubicBezTo>
                    <a:pt x="41" y="172"/>
                    <a:pt x="41" y="172"/>
                    <a:pt x="41" y="172"/>
                  </a:cubicBezTo>
                  <a:cubicBezTo>
                    <a:pt x="42" y="173"/>
                    <a:pt x="42" y="173"/>
                    <a:pt x="42" y="173"/>
                  </a:cubicBezTo>
                  <a:cubicBezTo>
                    <a:pt x="44" y="174"/>
                    <a:pt x="44" y="174"/>
                    <a:pt x="44" y="174"/>
                  </a:cubicBezTo>
                  <a:cubicBezTo>
                    <a:pt x="47" y="176"/>
                    <a:pt x="47" y="176"/>
                    <a:pt x="47" y="176"/>
                  </a:cubicBezTo>
                  <a:cubicBezTo>
                    <a:pt x="48" y="176"/>
                    <a:pt x="48" y="176"/>
                    <a:pt x="48" y="176"/>
                  </a:cubicBezTo>
                  <a:cubicBezTo>
                    <a:pt x="49" y="175"/>
                    <a:pt x="49" y="175"/>
                    <a:pt x="49" y="175"/>
                  </a:cubicBezTo>
                  <a:cubicBezTo>
                    <a:pt x="49" y="175"/>
                    <a:pt x="49" y="175"/>
                    <a:pt x="49" y="175"/>
                  </a:cubicBezTo>
                  <a:cubicBezTo>
                    <a:pt x="51" y="177"/>
                    <a:pt x="51" y="177"/>
                    <a:pt x="51" y="177"/>
                  </a:cubicBezTo>
                  <a:cubicBezTo>
                    <a:pt x="53" y="178"/>
                    <a:pt x="53" y="178"/>
                    <a:pt x="53" y="178"/>
                  </a:cubicBezTo>
                  <a:cubicBezTo>
                    <a:pt x="53" y="180"/>
                    <a:pt x="53" y="180"/>
                    <a:pt x="53" y="180"/>
                  </a:cubicBezTo>
                  <a:cubicBezTo>
                    <a:pt x="53" y="180"/>
                    <a:pt x="53" y="180"/>
                    <a:pt x="53" y="180"/>
                  </a:cubicBezTo>
                  <a:cubicBezTo>
                    <a:pt x="53" y="180"/>
                    <a:pt x="53" y="180"/>
                    <a:pt x="53" y="180"/>
                  </a:cubicBezTo>
                  <a:cubicBezTo>
                    <a:pt x="54" y="180"/>
                    <a:pt x="54" y="180"/>
                    <a:pt x="54" y="180"/>
                  </a:cubicBezTo>
                  <a:cubicBezTo>
                    <a:pt x="55" y="180"/>
                    <a:pt x="55" y="180"/>
                    <a:pt x="55" y="180"/>
                  </a:cubicBezTo>
                  <a:cubicBezTo>
                    <a:pt x="55" y="181"/>
                    <a:pt x="55" y="181"/>
                    <a:pt x="55" y="181"/>
                  </a:cubicBezTo>
                  <a:cubicBezTo>
                    <a:pt x="57" y="182"/>
                    <a:pt x="57" y="182"/>
                    <a:pt x="57" y="182"/>
                  </a:cubicBezTo>
                  <a:cubicBezTo>
                    <a:pt x="57" y="183"/>
                    <a:pt x="57" y="183"/>
                    <a:pt x="57" y="183"/>
                  </a:cubicBezTo>
                  <a:cubicBezTo>
                    <a:pt x="58" y="184"/>
                    <a:pt x="58" y="184"/>
                    <a:pt x="58" y="184"/>
                  </a:cubicBezTo>
                  <a:cubicBezTo>
                    <a:pt x="58" y="184"/>
                    <a:pt x="58" y="184"/>
                    <a:pt x="58" y="184"/>
                  </a:cubicBezTo>
                  <a:cubicBezTo>
                    <a:pt x="59" y="184"/>
                    <a:pt x="59" y="184"/>
                    <a:pt x="59" y="184"/>
                  </a:cubicBezTo>
                  <a:cubicBezTo>
                    <a:pt x="59" y="184"/>
                    <a:pt x="59" y="184"/>
                    <a:pt x="59" y="184"/>
                  </a:cubicBezTo>
                  <a:cubicBezTo>
                    <a:pt x="60" y="183"/>
                    <a:pt x="60" y="183"/>
                    <a:pt x="60" y="183"/>
                  </a:cubicBezTo>
                  <a:cubicBezTo>
                    <a:pt x="61" y="184"/>
                    <a:pt x="61" y="184"/>
                    <a:pt x="61" y="184"/>
                  </a:cubicBezTo>
                  <a:cubicBezTo>
                    <a:pt x="61" y="185"/>
                    <a:pt x="61" y="185"/>
                    <a:pt x="61" y="185"/>
                  </a:cubicBezTo>
                  <a:cubicBezTo>
                    <a:pt x="63" y="187"/>
                    <a:pt x="63" y="187"/>
                    <a:pt x="63" y="187"/>
                  </a:cubicBezTo>
                  <a:cubicBezTo>
                    <a:pt x="64" y="188"/>
                    <a:pt x="64" y="188"/>
                    <a:pt x="64" y="188"/>
                  </a:cubicBezTo>
                  <a:cubicBezTo>
                    <a:pt x="65" y="189"/>
                    <a:pt x="65" y="189"/>
                    <a:pt x="65" y="189"/>
                  </a:cubicBezTo>
                  <a:cubicBezTo>
                    <a:pt x="66" y="189"/>
                    <a:pt x="66" y="189"/>
                    <a:pt x="66" y="189"/>
                  </a:cubicBezTo>
                  <a:cubicBezTo>
                    <a:pt x="65" y="190"/>
                    <a:pt x="65" y="190"/>
                    <a:pt x="65" y="190"/>
                  </a:cubicBezTo>
                  <a:cubicBezTo>
                    <a:pt x="66" y="191"/>
                    <a:pt x="66" y="191"/>
                    <a:pt x="66" y="191"/>
                  </a:cubicBezTo>
                  <a:cubicBezTo>
                    <a:pt x="66" y="192"/>
                    <a:pt x="66" y="192"/>
                    <a:pt x="66" y="192"/>
                  </a:cubicBezTo>
                  <a:cubicBezTo>
                    <a:pt x="65" y="193"/>
                    <a:pt x="65" y="193"/>
                    <a:pt x="65" y="193"/>
                  </a:cubicBezTo>
                  <a:cubicBezTo>
                    <a:pt x="64" y="194"/>
                    <a:pt x="64" y="194"/>
                    <a:pt x="64" y="194"/>
                  </a:cubicBezTo>
                  <a:cubicBezTo>
                    <a:pt x="63" y="195"/>
                    <a:pt x="63" y="195"/>
                    <a:pt x="63" y="195"/>
                  </a:cubicBezTo>
                  <a:cubicBezTo>
                    <a:pt x="63" y="195"/>
                    <a:pt x="63" y="195"/>
                    <a:pt x="63" y="195"/>
                  </a:cubicBezTo>
                  <a:cubicBezTo>
                    <a:pt x="64" y="195"/>
                    <a:pt x="64" y="195"/>
                    <a:pt x="64" y="195"/>
                  </a:cubicBezTo>
                  <a:cubicBezTo>
                    <a:pt x="65" y="196"/>
                    <a:pt x="65" y="196"/>
                    <a:pt x="65" y="196"/>
                  </a:cubicBezTo>
                  <a:cubicBezTo>
                    <a:pt x="64" y="197"/>
                    <a:pt x="64" y="197"/>
                    <a:pt x="64" y="197"/>
                  </a:cubicBezTo>
                  <a:cubicBezTo>
                    <a:pt x="63" y="197"/>
                    <a:pt x="63" y="197"/>
                    <a:pt x="63" y="197"/>
                  </a:cubicBezTo>
                  <a:cubicBezTo>
                    <a:pt x="62" y="199"/>
                    <a:pt x="62" y="199"/>
                    <a:pt x="62" y="199"/>
                  </a:cubicBezTo>
                  <a:cubicBezTo>
                    <a:pt x="61" y="199"/>
                    <a:pt x="61" y="199"/>
                    <a:pt x="61" y="199"/>
                  </a:cubicBezTo>
                  <a:cubicBezTo>
                    <a:pt x="61" y="200"/>
                    <a:pt x="61" y="200"/>
                    <a:pt x="61" y="200"/>
                  </a:cubicBezTo>
                  <a:cubicBezTo>
                    <a:pt x="62" y="200"/>
                    <a:pt x="62" y="200"/>
                    <a:pt x="62" y="200"/>
                  </a:cubicBezTo>
                  <a:cubicBezTo>
                    <a:pt x="62" y="202"/>
                    <a:pt x="62" y="202"/>
                    <a:pt x="62" y="202"/>
                  </a:cubicBezTo>
                  <a:cubicBezTo>
                    <a:pt x="62" y="202"/>
                    <a:pt x="62" y="202"/>
                    <a:pt x="62" y="202"/>
                  </a:cubicBezTo>
                  <a:cubicBezTo>
                    <a:pt x="65" y="205"/>
                    <a:pt x="65" y="205"/>
                    <a:pt x="65" y="205"/>
                  </a:cubicBezTo>
                  <a:cubicBezTo>
                    <a:pt x="66" y="206"/>
                    <a:pt x="66" y="206"/>
                    <a:pt x="66" y="206"/>
                  </a:cubicBezTo>
                  <a:cubicBezTo>
                    <a:pt x="66" y="208"/>
                    <a:pt x="66" y="208"/>
                    <a:pt x="66" y="208"/>
                  </a:cubicBezTo>
                  <a:cubicBezTo>
                    <a:pt x="66" y="208"/>
                    <a:pt x="66" y="208"/>
                    <a:pt x="66" y="208"/>
                  </a:cubicBezTo>
                  <a:cubicBezTo>
                    <a:pt x="66" y="209"/>
                    <a:pt x="66" y="209"/>
                    <a:pt x="66" y="209"/>
                  </a:cubicBezTo>
                  <a:cubicBezTo>
                    <a:pt x="66" y="210"/>
                    <a:pt x="66" y="210"/>
                    <a:pt x="66" y="210"/>
                  </a:cubicBezTo>
                  <a:cubicBezTo>
                    <a:pt x="67" y="211"/>
                    <a:pt x="67" y="211"/>
                    <a:pt x="67" y="211"/>
                  </a:cubicBezTo>
                  <a:cubicBezTo>
                    <a:pt x="67" y="211"/>
                    <a:pt x="67" y="211"/>
                    <a:pt x="67" y="211"/>
                  </a:cubicBezTo>
                  <a:cubicBezTo>
                    <a:pt x="68" y="212"/>
                    <a:pt x="68" y="212"/>
                    <a:pt x="68" y="212"/>
                  </a:cubicBezTo>
                  <a:cubicBezTo>
                    <a:pt x="68" y="213"/>
                    <a:pt x="68" y="213"/>
                    <a:pt x="68" y="213"/>
                  </a:cubicBezTo>
                  <a:cubicBezTo>
                    <a:pt x="69" y="214"/>
                    <a:pt x="69" y="214"/>
                    <a:pt x="69" y="214"/>
                  </a:cubicBezTo>
                  <a:cubicBezTo>
                    <a:pt x="70" y="215"/>
                    <a:pt x="70" y="215"/>
                    <a:pt x="70" y="215"/>
                  </a:cubicBezTo>
                  <a:cubicBezTo>
                    <a:pt x="70" y="216"/>
                    <a:pt x="70" y="216"/>
                    <a:pt x="70" y="216"/>
                  </a:cubicBezTo>
                  <a:cubicBezTo>
                    <a:pt x="70" y="218"/>
                    <a:pt x="70" y="218"/>
                    <a:pt x="70" y="218"/>
                  </a:cubicBezTo>
                  <a:cubicBezTo>
                    <a:pt x="68" y="218"/>
                    <a:pt x="68" y="218"/>
                    <a:pt x="68" y="218"/>
                  </a:cubicBezTo>
                  <a:cubicBezTo>
                    <a:pt x="67" y="219"/>
                    <a:pt x="67" y="219"/>
                    <a:pt x="67" y="219"/>
                  </a:cubicBezTo>
                  <a:cubicBezTo>
                    <a:pt x="67" y="221"/>
                    <a:pt x="67" y="221"/>
                    <a:pt x="67" y="221"/>
                  </a:cubicBezTo>
                  <a:cubicBezTo>
                    <a:pt x="66" y="222"/>
                    <a:pt x="66" y="222"/>
                    <a:pt x="66" y="222"/>
                  </a:cubicBezTo>
                  <a:cubicBezTo>
                    <a:pt x="65" y="222"/>
                    <a:pt x="65" y="222"/>
                    <a:pt x="65" y="222"/>
                  </a:cubicBezTo>
                  <a:cubicBezTo>
                    <a:pt x="63" y="223"/>
                    <a:pt x="63" y="223"/>
                    <a:pt x="63" y="223"/>
                  </a:cubicBezTo>
                  <a:cubicBezTo>
                    <a:pt x="63" y="224"/>
                    <a:pt x="63" y="224"/>
                    <a:pt x="63" y="224"/>
                  </a:cubicBezTo>
                  <a:cubicBezTo>
                    <a:pt x="64" y="224"/>
                    <a:pt x="64" y="224"/>
                    <a:pt x="64" y="224"/>
                  </a:cubicBezTo>
                  <a:cubicBezTo>
                    <a:pt x="64" y="224"/>
                    <a:pt x="64" y="224"/>
                    <a:pt x="64" y="224"/>
                  </a:cubicBezTo>
                  <a:cubicBezTo>
                    <a:pt x="65" y="223"/>
                    <a:pt x="65" y="223"/>
                    <a:pt x="65" y="223"/>
                  </a:cubicBezTo>
                  <a:cubicBezTo>
                    <a:pt x="66" y="223"/>
                    <a:pt x="66" y="223"/>
                    <a:pt x="66" y="223"/>
                  </a:cubicBezTo>
                  <a:cubicBezTo>
                    <a:pt x="67" y="221"/>
                    <a:pt x="67" y="221"/>
                    <a:pt x="67" y="221"/>
                  </a:cubicBezTo>
                  <a:cubicBezTo>
                    <a:pt x="68" y="221"/>
                    <a:pt x="68" y="221"/>
                    <a:pt x="68" y="221"/>
                  </a:cubicBezTo>
                  <a:cubicBezTo>
                    <a:pt x="69" y="221"/>
                    <a:pt x="69" y="221"/>
                    <a:pt x="69" y="221"/>
                  </a:cubicBezTo>
                  <a:cubicBezTo>
                    <a:pt x="68" y="223"/>
                    <a:pt x="68" y="223"/>
                    <a:pt x="68" y="223"/>
                  </a:cubicBezTo>
                  <a:cubicBezTo>
                    <a:pt x="68" y="224"/>
                    <a:pt x="68" y="224"/>
                    <a:pt x="68" y="224"/>
                  </a:cubicBezTo>
                  <a:cubicBezTo>
                    <a:pt x="68" y="225"/>
                    <a:pt x="68" y="225"/>
                    <a:pt x="68" y="225"/>
                  </a:cubicBezTo>
                  <a:cubicBezTo>
                    <a:pt x="68" y="226"/>
                    <a:pt x="68" y="226"/>
                    <a:pt x="68" y="226"/>
                  </a:cubicBezTo>
                  <a:cubicBezTo>
                    <a:pt x="69" y="228"/>
                    <a:pt x="69" y="228"/>
                    <a:pt x="69" y="228"/>
                  </a:cubicBezTo>
                  <a:cubicBezTo>
                    <a:pt x="69" y="229"/>
                    <a:pt x="69" y="229"/>
                    <a:pt x="69" y="229"/>
                  </a:cubicBezTo>
                  <a:cubicBezTo>
                    <a:pt x="68" y="231"/>
                    <a:pt x="68" y="231"/>
                    <a:pt x="68" y="231"/>
                  </a:cubicBezTo>
                  <a:cubicBezTo>
                    <a:pt x="68" y="231"/>
                    <a:pt x="68" y="231"/>
                    <a:pt x="68" y="231"/>
                  </a:cubicBezTo>
                  <a:cubicBezTo>
                    <a:pt x="69" y="232"/>
                    <a:pt x="69" y="232"/>
                    <a:pt x="69" y="232"/>
                  </a:cubicBezTo>
                  <a:cubicBezTo>
                    <a:pt x="69" y="233"/>
                    <a:pt x="69" y="233"/>
                    <a:pt x="69" y="233"/>
                  </a:cubicBezTo>
                  <a:cubicBezTo>
                    <a:pt x="68" y="232"/>
                    <a:pt x="68" y="232"/>
                    <a:pt x="68" y="232"/>
                  </a:cubicBezTo>
                  <a:cubicBezTo>
                    <a:pt x="67" y="232"/>
                    <a:pt x="67" y="232"/>
                    <a:pt x="67" y="232"/>
                  </a:cubicBezTo>
                  <a:cubicBezTo>
                    <a:pt x="68" y="234"/>
                    <a:pt x="68" y="234"/>
                    <a:pt x="68" y="234"/>
                  </a:cubicBezTo>
                  <a:cubicBezTo>
                    <a:pt x="69" y="236"/>
                    <a:pt x="69" y="236"/>
                    <a:pt x="69" y="236"/>
                  </a:cubicBezTo>
                  <a:cubicBezTo>
                    <a:pt x="69" y="236"/>
                    <a:pt x="69" y="236"/>
                    <a:pt x="69" y="236"/>
                  </a:cubicBezTo>
                  <a:cubicBezTo>
                    <a:pt x="68" y="236"/>
                    <a:pt x="68" y="236"/>
                    <a:pt x="68" y="236"/>
                  </a:cubicBezTo>
                  <a:cubicBezTo>
                    <a:pt x="67" y="237"/>
                    <a:pt x="67" y="237"/>
                    <a:pt x="67" y="237"/>
                  </a:cubicBezTo>
                  <a:cubicBezTo>
                    <a:pt x="68" y="238"/>
                    <a:pt x="68" y="238"/>
                    <a:pt x="68" y="238"/>
                  </a:cubicBezTo>
                  <a:cubicBezTo>
                    <a:pt x="68" y="239"/>
                    <a:pt x="68" y="239"/>
                    <a:pt x="68" y="239"/>
                  </a:cubicBezTo>
                  <a:cubicBezTo>
                    <a:pt x="69" y="239"/>
                    <a:pt x="69" y="239"/>
                    <a:pt x="69" y="239"/>
                  </a:cubicBezTo>
                  <a:cubicBezTo>
                    <a:pt x="70" y="239"/>
                    <a:pt x="70" y="239"/>
                    <a:pt x="70" y="239"/>
                  </a:cubicBezTo>
                  <a:cubicBezTo>
                    <a:pt x="70" y="240"/>
                    <a:pt x="70" y="240"/>
                    <a:pt x="70" y="240"/>
                  </a:cubicBezTo>
                  <a:cubicBezTo>
                    <a:pt x="69" y="241"/>
                    <a:pt x="69" y="241"/>
                    <a:pt x="69" y="241"/>
                  </a:cubicBezTo>
                  <a:cubicBezTo>
                    <a:pt x="69" y="243"/>
                    <a:pt x="69" y="243"/>
                    <a:pt x="69" y="243"/>
                  </a:cubicBezTo>
                  <a:cubicBezTo>
                    <a:pt x="68" y="244"/>
                    <a:pt x="68" y="244"/>
                    <a:pt x="68" y="244"/>
                  </a:cubicBezTo>
                  <a:cubicBezTo>
                    <a:pt x="67" y="244"/>
                    <a:pt x="67" y="244"/>
                    <a:pt x="67" y="244"/>
                  </a:cubicBezTo>
                  <a:cubicBezTo>
                    <a:pt x="66" y="244"/>
                    <a:pt x="66" y="244"/>
                    <a:pt x="66" y="244"/>
                  </a:cubicBezTo>
                  <a:cubicBezTo>
                    <a:pt x="65" y="244"/>
                    <a:pt x="65" y="244"/>
                    <a:pt x="65" y="244"/>
                  </a:cubicBezTo>
                  <a:cubicBezTo>
                    <a:pt x="65" y="245"/>
                    <a:pt x="65" y="245"/>
                    <a:pt x="65" y="245"/>
                  </a:cubicBezTo>
                  <a:cubicBezTo>
                    <a:pt x="66" y="245"/>
                    <a:pt x="66" y="245"/>
                    <a:pt x="66" y="245"/>
                  </a:cubicBezTo>
                  <a:cubicBezTo>
                    <a:pt x="67" y="245"/>
                    <a:pt x="67" y="245"/>
                    <a:pt x="67" y="245"/>
                  </a:cubicBezTo>
                  <a:cubicBezTo>
                    <a:pt x="68" y="246"/>
                    <a:pt x="68" y="246"/>
                    <a:pt x="68" y="246"/>
                  </a:cubicBezTo>
                  <a:cubicBezTo>
                    <a:pt x="69" y="246"/>
                    <a:pt x="69" y="246"/>
                    <a:pt x="69" y="246"/>
                  </a:cubicBezTo>
                  <a:cubicBezTo>
                    <a:pt x="70" y="247"/>
                    <a:pt x="70" y="247"/>
                    <a:pt x="70" y="247"/>
                  </a:cubicBezTo>
                  <a:cubicBezTo>
                    <a:pt x="70" y="247"/>
                    <a:pt x="70" y="247"/>
                    <a:pt x="70" y="247"/>
                  </a:cubicBezTo>
                  <a:cubicBezTo>
                    <a:pt x="70" y="249"/>
                    <a:pt x="70" y="249"/>
                    <a:pt x="70" y="249"/>
                  </a:cubicBezTo>
                  <a:cubicBezTo>
                    <a:pt x="71" y="251"/>
                    <a:pt x="71" y="251"/>
                    <a:pt x="71" y="251"/>
                  </a:cubicBezTo>
                  <a:cubicBezTo>
                    <a:pt x="69" y="253"/>
                    <a:pt x="69" y="253"/>
                    <a:pt x="69" y="253"/>
                  </a:cubicBezTo>
                  <a:cubicBezTo>
                    <a:pt x="69" y="254"/>
                    <a:pt x="69" y="254"/>
                    <a:pt x="69" y="254"/>
                  </a:cubicBezTo>
                  <a:cubicBezTo>
                    <a:pt x="70" y="255"/>
                    <a:pt x="70" y="255"/>
                    <a:pt x="70" y="255"/>
                  </a:cubicBezTo>
                  <a:cubicBezTo>
                    <a:pt x="69" y="257"/>
                    <a:pt x="69" y="257"/>
                    <a:pt x="69" y="257"/>
                  </a:cubicBezTo>
                  <a:cubicBezTo>
                    <a:pt x="67" y="258"/>
                    <a:pt x="67" y="258"/>
                    <a:pt x="67" y="258"/>
                  </a:cubicBezTo>
                  <a:cubicBezTo>
                    <a:pt x="66" y="258"/>
                    <a:pt x="66" y="258"/>
                    <a:pt x="66" y="258"/>
                  </a:cubicBezTo>
                  <a:cubicBezTo>
                    <a:pt x="65" y="257"/>
                    <a:pt x="65" y="257"/>
                    <a:pt x="65" y="257"/>
                  </a:cubicBezTo>
                  <a:cubicBezTo>
                    <a:pt x="64" y="257"/>
                    <a:pt x="64" y="257"/>
                    <a:pt x="64" y="257"/>
                  </a:cubicBezTo>
                  <a:cubicBezTo>
                    <a:pt x="62" y="258"/>
                    <a:pt x="62" y="258"/>
                    <a:pt x="62" y="258"/>
                  </a:cubicBezTo>
                  <a:cubicBezTo>
                    <a:pt x="62" y="259"/>
                    <a:pt x="62" y="259"/>
                    <a:pt x="62" y="259"/>
                  </a:cubicBezTo>
                  <a:cubicBezTo>
                    <a:pt x="62" y="260"/>
                    <a:pt x="62" y="260"/>
                    <a:pt x="62" y="260"/>
                  </a:cubicBezTo>
                  <a:cubicBezTo>
                    <a:pt x="63" y="259"/>
                    <a:pt x="63" y="259"/>
                    <a:pt x="63" y="259"/>
                  </a:cubicBezTo>
                  <a:cubicBezTo>
                    <a:pt x="65" y="260"/>
                    <a:pt x="65" y="260"/>
                    <a:pt x="65" y="260"/>
                  </a:cubicBezTo>
                  <a:cubicBezTo>
                    <a:pt x="66" y="259"/>
                    <a:pt x="66" y="259"/>
                    <a:pt x="66" y="259"/>
                  </a:cubicBezTo>
                  <a:cubicBezTo>
                    <a:pt x="66" y="259"/>
                    <a:pt x="66" y="259"/>
                    <a:pt x="66" y="259"/>
                  </a:cubicBezTo>
                  <a:cubicBezTo>
                    <a:pt x="67" y="259"/>
                    <a:pt x="67" y="259"/>
                    <a:pt x="67" y="259"/>
                  </a:cubicBezTo>
                  <a:cubicBezTo>
                    <a:pt x="67" y="260"/>
                    <a:pt x="67" y="260"/>
                    <a:pt x="67" y="260"/>
                  </a:cubicBezTo>
                  <a:cubicBezTo>
                    <a:pt x="67" y="260"/>
                    <a:pt x="67" y="260"/>
                    <a:pt x="67" y="260"/>
                  </a:cubicBezTo>
                  <a:cubicBezTo>
                    <a:pt x="67" y="261"/>
                    <a:pt x="67" y="261"/>
                    <a:pt x="67" y="261"/>
                  </a:cubicBezTo>
                  <a:cubicBezTo>
                    <a:pt x="66" y="261"/>
                    <a:pt x="66" y="261"/>
                    <a:pt x="66" y="261"/>
                  </a:cubicBezTo>
                  <a:cubicBezTo>
                    <a:pt x="65" y="262"/>
                    <a:pt x="65" y="262"/>
                    <a:pt x="65" y="262"/>
                  </a:cubicBezTo>
                  <a:cubicBezTo>
                    <a:pt x="65" y="263"/>
                    <a:pt x="65" y="263"/>
                    <a:pt x="65" y="263"/>
                  </a:cubicBezTo>
                  <a:cubicBezTo>
                    <a:pt x="65" y="263"/>
                    <a:pt x="65" y="263"/>
                    <a:pt x="65" y="263"/>
                  </a:cubicBezTo>
                  <a:cubicBezTo>
                    <a:pt x="64" y="263"/>
                    <a:pt x="64" y="263"/>
                    <a:pt x="64" y="263"/>
                  </a:cubicBezTo>
                  <a:cubicBezTo>
                    <a:pt x="62" y="265"/>
                    <a:pt x="62" y="265"/>
                    <a:pt x="62" y="265"/>
                  </a:cubicBezTo>
                  <a:cubicBezTo>
                    <a:pt x="61" y="266"/>
                    <a:pt x="61" y="266"/>
                    <a:pt x="61" y="266"/>
                  </a:cubicBezTo>
                  <a:cubicBezTo>
                    <a:pt x="61" y="267"/>
                    <a:pt x="61" y="267"/>
                    <a:pt x="61" y="267"/>
                  </a:cubicBezTo>
                  <a:cubicBezTo>
                    <a:pt x="62" y="268"/>
                    <a:pt x="62" y="268"/>
                    <a:pt x="62" y="268"/>
                  </a:cubicBezTo>
                  <a:cubicBezTo>
                    <a:pt x="64" y="268"/>
                    <a:pt x="64" y="268"/>
                    <a:pt x="64" y="268"/>
                  </a:cubicBezTo>
                  <a:cubicBezTo>
                    <a:pt x="66" y="268"/>
                    <a:pt x="66" y="268"/>
                    <a:pt x="66" y="268"/>
                  </a:cubicBezTo>
                  <a:cubicBezTo>
                    <a:pt x="67" y="266"/>
                    <a:pt x="67" y="266"/>
                    <a:pt x="67" y="266"/>
                  </a:cubicBezTo>
                  <a:cubicBezTo>
                    <a:pt x="68" y="265"/>
                    <a:pt x="68" y="265"/>
                    <a:pt x="68" y="265"/>
                  </a:cubicBezTo>
                  <a:cubicBezTo>
                    <a:pt x="69" y="264"/>
                    <a:pt x="69" y="264"/>
                    <a:pt x="69" y="264"/>
                  </a:cubicBezTo>
                  <a:cubicBezTo>
                    <a:pt x="69" y="264"/>
                    <a:pt x="69" y="264"/>
                    <a:pt x="69" y="264"/>
                  </a:cubicBezTo>
                  <a:cubicBezTo>
                    <a:pt x="69" y="265"/>
                    <a:pt x="69" y="265"/>
                    <a:pt x="69" y="265"/>
                  </a:cubicBezTo>
                  <a:cubicBezTo>
                    <a:pt x="68" y="267"/>
                    <a:pt x="68" y="267"/>
                    <a:pt x="68" y="267"/>
                  </a:cubicBezTo>
                  <a:cubicBezTo>
                    <a:pt x="66" y="269"/>
                    <a:pt x="66" y="269"/>
                    <a:pt x="66" y="269"/>
                  </a:cubicBezTo>
                  <a:cubicBezTo>
                    <a:pt x="65" y="269"/>
                    <a:pt x="65" y="269"/>
                    <a:pt x="65" y="269"/>
                  </a:cubicBezTo>
                  <a:cubicBezTo>
                    <a:pt x="63" y="269"/>
                    <a:pt x="63" y="269"/>
                    <a:pt x="63" y="269"/>
                  </a:cubicBezTo>
                  <a:cubicBezTo>
                    <a:pt x="62" y="270"/>
                    <a:pt x="62" y="270"/>
                    <a:pt x="62" y="270"/>
                  </a:cubicBezTo>
                  <a:cubicBezTo>
                    <a:pt x="61" y="271"/>
                    <a:pt x="61" y="271"/>
                    <a:pt x="61" y="271"/>
                  </a:cubicBezTo>
                  <a:cubicBezTo>
                    <a:pt x="60" y="271"/>
                    <a:pt x="60" y="271"/>
                    <a:pt x="60" y="271"/>
                  </a:cubicBezTo>
                  <a:cubicBezTo>
                    <a:pt x="59" y="271"/>
                    <a:pt x="59" y="271"/>
                    <a:pt x="59" y="271"/>
                  </a:cubicBezTo>
                  <a:cubicBezTo>
                    <a:pt x="57" y="272"/>
                    <a:pt x="57" y="272"/>
                    <a:pt x="57" y="272"/>
                  </a:cubicBezTo>
                  <a:cubicBezTo>
                    <a:pt x="57" y="273"/>
                    <a:pt x="57" y="273"/>
                    <a:pt x="57" y="273"/>
                  </a:cubicBezTo>
                  <a:cubicBezTo>
                    <a:pt x="58" y="273"/>
                    <a:pt x="58" y="273"/>
                    <a:pt x="58" y="273"/>
                  </a:cubicBezTo>
                  <a:cubicBezTo>
                    <a:pt x="58" y="274"/>
                    <a:pt x="58" y="274"/>
                    <a:pt x="58" y="274"/>
                  </a:cubicBezTo>
                  <a:cubicBezTo>
                    <a:pt x="58" y="275"/>
                    <a:pt x="58" y="275"/>
                    <a:pt x="58" y="275"/>
                  </a:cubicBezTo>
                  <a:cubicBezTo>
                    <a:pt x="59" y="277"/>
                    <a:pt x="59" y="277"/>
                    <a:pt x="59" y="277"/>
                  </a:cubicBezTo>
                  <a:cubicBezTo>
                    <a:pt x="59" y="277"/>
                    <a:pt x="59" y="277"/>
                    <a:pt x="59" y="277"/>
                  </a:cubicBezTo>
                  <a:cubicBezTo>
                    <a:pt x="59" y="276"/>
                    <a:pt x="59" y="276"/>
                    <a:pt x="59" y="276"/>
                  </a:cubicBezTo>
                  <a:cubicBezTo>
                    <a:pt x="60" y="276"/>
                    <a:pt x="60" y="276"/>
                    <a:pt x="60" y="276"/>
                  </a:cubicBezTo>
                  <a:cubicBezTo>
                    <a:pt x="61" y="277"/>
                    <a:pt x="61" y="277"/>
                    <a:pt x="61" y="277"/>
                  </a:cubicBezTo>
                  <a:cubicBezTo>
                    <a:pt x="61" y="278"/>
                    <a:pt x="61" y="278"/>
                    <a:pt x="61" y="278"/>
                  </a:cubicBezTo>
                  <a:cubicBezTo>
                    <a:pt x="61" y="279"/>
                    <a:pt x="61" y="279"/>
                    <a:pt x="61" y="279"/>
                  </a:cubicBezTo>
                  <a:cubicBezTo>
                    <a:pt x="62" y="280"/>
                    <a:pt x="62" y="280"/>
                    <a:pt x="62" y="280"/>
                  </a:cubicBezTo>
                  <a:cubicBezTo>
                    <a:pt x="64" y="280"/>
                    <a:pt x="64" y="280"/>
                    <a:pt x="64" y="280"/>
                  </a:cubicBezTo>
                  <a:cubicBezTo>
                    <a:pt x="65" y="279"/>
                    <a:pt x="65" y="279"/>
                    <a:pt x="65" y="279"/>
                  </a:cubicBezTo>
                  <a:cubicBezTo>
                    <a:pt x="66" y="278"/>
                    <a:pt x="66" y="278"/>
                    <a:pt x="66" y="278"/>
                  </a:cubicBezTo>
                  <a:cubicBezTo>
                    <a:pt x="66" y="279"/>
                    <a:pt x="66" y="279"/>
                    <a:pt x="66" y="279"/>
                  </a:cubicBezTo>
                  <a:cubicBezTo>
                    <a:pt x="68" y="278"/>
                    <a:pt x="68" y="278"/>
                    <a:pt x="68" y="278"/>
                  </a:cubicBezTo>
                  <a:cubicBezTo>
                    <a:pt x="68" y="277"/>
                    <a:pt x="68" y="277"/>
                    <a:pt x="68" y="277"/>
                  </a:cubicBezTo>
                  <a:cubicBezTo>
                    <a:pt x="69" y="276"/>
                    <a:pt x="69" y="276"/>
                    <a:pt x="69" y="276"/>
                  </a:cubicBezTo>
                  <a:cubicBezTo>
                    <a:pt x="69" y="275"/>
                    <a:pt x="69" y="275"/>
                    <a:pt x="69" y="275"/>
                  </a:cubicBezTo>
                  <a:cubicBezTo>
                    <a:pt x="68" y="274"/>
                    <a:pt x="68" y="274"/>
                    <a:pt x="68" y="274"/>
                  </a:cubicBezTo>
                  <a:cubicBezTo>
                    <a:pt x="69" y="274"/>
                    <a:pt x="69" y="274"/>
                    <a:pt x="69" y="274"/>
                  </a:cubicBezTo>
                  <a:cubicBezTo>
                    <a:pt x="69" y="274"/>
                    <a:pt x="69" y="274"/>
                    <a:pt x="69" y="274"/>
                  </a:cubicBezTo>
                  <a:cubicBezTo>
                    <a:pt x="70" y="274"/>
                    <a:pt x="70" y="274"/>
                    <a:pt x="70" y="274"/>
                  </a:cubicBezTo>
                  <a:cubicBezTo>
                    <a:pt x="70" y="272"/>
                    <a:pt x="70" y="272"/>
                    <a:pt x="70" y="272"/>
                  </a:cubicBezTo>
                  <a:cubicBezTo>
                    <a:pt x="70" y="273"/>
                    <a:pt x="70" y="273"/>
                    <a:pt x="70" y="273"/>
                  </a:cubicBezTo>
                  <a:cubicBezTo>
                    <a:pt x="71" y="274"/>
                    <a:pt x="71" y="274"/>
                    <a:pt x="71" y="274"/>
                  </a:cubicBezTo>
                  <a:cubicBezTo>
                    <a:pt x="72" y="273"/>
                    <a:pt x="72" y="273"/>
                    <a:pt x="72" y="273"/>
                  </a:cubicBezTo>
                  <a:cubicBezTo>
                    <a:pt x="73" y="272"/>
                    <a:pt x="73" y="272"/>
                    <a:pt x="73" y="272"/>
                  </a:cubicBezTo>
                  <a:cubicBezTo>
                    <a:pt x="73" y="270"/>
                    <a:pt x="73" y="270"/>
                    <a:pt x="73" y="270"/>
                  </a:cubicBezTo>
                  <a:cubicBezTo>
                    <a:pt x="73" y="268"/>
                    <a:pt x="73" y="268"/>
                    <a:pt x="73" y="268"/>
                  </a:cubicBezTo>
                  <a:cubicBezTo>
                    <a:pt x="72" y="267"/>
                    <a:pt x="72" y="267"/>
                    <a:pt x="72" y="267"/>
                  </a:cubicBezTo>
                  <a:cubicBezTo>
                    <a:pt x="72" y="266"/>
                    <a:pt x="72" y="266"/>
                    <a:pt x="72" y="266"/>
                  </a:cubicBezTo>
                  <a:cubicBezTo>
                    <a:pt x="72" y="263"/>
                    <a:pt x="72" y="263"/>
                    <a:pt x="72" y="263"/>
                  </a:cubicBezTo>
                  <a:cubicBezTo>
                    <a:pt x="73" y="262"/>
                    <a:pt x="73" y="262"/>
                    <a:pt x="73" y="262"/>
                  </a:cubicBezTo>
                  <a:cubicBezTo>
                    <a:pt x="73" y="262"/>
                    <a:pt x="73" y="262"/>
                    <a:pt x="73" y="262"/>
                  </a:cubicBezTo>
                  <a:cubicBezTo>
                    <a:pt x="73" y="263"/>
                    <a:pt x="73" y="263"/>
                    <a:pt x="73" y="263"/>
                  </a:cubicBezTo>
                  <a:cubicBezTo>
                    <a:pt x="73" y="264"/>
                    <a:pt x="73" y="264"/>
                    <a:pt x="73" y="264"/>
                  </a:cubicBezTo>
                  <a:cubicBezTo>
                    <a:pt x="73" y="266"/>
                    <a:pt x="73" y="266"/>
                    <a:pt x="73" y="266"/>
                  </a:cubicBezTo>
                  <a:cubicBezTo>
                    <a:pt x="74" y="268"/>
                    <a:pt x="74" y="268"/>
                    <a:pt x="74" y="268"/>
                  </a:cubicBezTo>
                  <a:cubicBezTo>
                    <a:pt x="74" y="270"/>
                    <a:pt x="74" y="270"/>
                    <a:pt x="74" y="270"/>
                  </a:cubicBezTo>
                  <a:cubicBezTo>
                    <a:pt x="73" y="272"/>
                    <a:pt x="73" y="272"/>
                    <a:pt x="73" y="272"/>
                  </a:cubicBezTo>
                  <a:cubicBezTo>
                    <a:pt x="73" y="273"/>
                    <a:pt x="73" y="273"/>
                    <a:pt x="73" y="273"/>
                  </a:cubicBezTo>
                  <a:cubicBezTo>
                    <a:pt x="74" y="273"/>
                    <a:pt x="74" y="273"/>
                    <a:pt x="74" y="273"/>
                  </a:cubicBezTo>
                  <a:cubicBezTo>
                    <a:pt x="74" y="273"/>
                    <a:pt x="74" y="273"/>
                    <a:pt x="74" y="273"/>
                  </a:cubicBezTo>
                  <a:cubicBezTo>
                    <a:pt x="76" y="272"/>
                    <a:pt x="76" y="272"/>
                    <a:pt x="76" y="272"/>
                  </a:cubicBezTo>
                  <a:cubicBezTo>
                    <a:pt x="76" y="271"/>
                    <a:pt x="76" y="271"/>
                    <a:pt x="76" y="271"/>
                  </a:cubicBezTo>
                  <a:cubicBezTo>
                    <a:pt x="77" y="269"/>
                    <a:pt x="77" y="269"/>
                    <a:pt x="77" y="269"/>
                  </a:cubicBezTo>
                  <a:cubicBezTo>
                    <a:pt x="78" y="268"/>
                    <a:pt x="78" y="268"/>
                    <a:pt x="78" y="268"/>
                  </a:cubicBezTo>
                  <a:cubicBezTo>
                    <a:pt x="79" y="268"/>
                    <a:pt x="79" y="268"/>
                    <a:pt x="79" y="268"/>
                  </a:cubicBezTo>
                  <a:cubicBezTo>
                    <a:pt x="79" y="269"/>
                    <a:pt x="79" y="269"/>
                    <a:pt x="79" y="269"/>
                  </a:cubicBezTo>
                  <a:cubicBezTo>
                    <a:pt x="78" y="270"/>
                    <a:pt x="78" y="270"/>
                    <a:pt x="78" y="270"/>
                  </a:cubicBezTo>
                  <a:cubicBezTo>
                    <a:pt x="77" y="270"/>
                    <a:pt x="77" y="270"/>
                    <a:pt x="77" y="270"/>
                  </a:cubicBezTo>
                  <a:cubicBezTo>
                    <a:pt x="76" y="272"/>
                    <a:pt x="76" y="272"/>
                    <a:pt x="76" y="272"/>
                  </a:cubicBezTo>
                  <a:cubicBezTo>
                    <a:pt x="75" y="273"/>
                    <a:pt x="75" y="273"/>
                    <a:pt x="75" y="273"/>
                  </a:cubicBezTo>
                  <a:cubicBezTo>
                    <a:pt x="75" y="274"/>
                    <a:pt x="75" y="274"/>
                    <a:pt x="75" y="274"/>
                  </a:cubicBezTo>
                  <a:cubicBezTo>
                    <a:pt x="76" y="274"/>
                    <a:pt x="76" y="274"/>
                    <a:pt x="76" y="274"/>
                  </a:cubicBezTo>
                  <a:cubicBezTo>
                    <a:pt x="77" y="274"/>
                    <a:pt x="77" y="274"/>
                    <a:pt x="77" y="274"/>
                  </a:cubicBezTo>
                  <a:cubicBezTo>
                    <a:pt x="78" y="274"/>
                    <a:pt x="78" y="274"/>
                    <a:pt x="78" y="274"/>
                  </a:cubicBezTo>
                  <a:cubicBezTo>
                    <a:pt x="79" y="276"/>
                    <a:pt x="79" y="276"/>
                    <a:pt x="79" y="276"/>
                  </a:cubicBezTo>
                  <a:cubicBezTo>
                    <a:pt x="80" y="276"/>
                    <a:pt x="80" y="276"/>
                    <a:pt x="80" y="276"/>
                  </a:cubicBezTo>
                  <a:cubicBezTo>
                    <a:pt x="81" y="275"/>
                    <a:pt x="81" y="275"/>
                    <a:pt x="81" y="275"/>
                  </a:cubicBezTo>
                  <a:cubicBezTo>
                    <a:pt x="82" y="275"/>
                    <a:pt x="82" y="275"/>
                    <a:pt x="82" y="275"/>
                  </a:cubicBezTo>
                  <a:cubicBezTo>
                    <a:pt x="83" y="275"/>
                    <a:pt x="83" y="275"/>
                    <a:pt x="83" y="275"/>
                  </a:cubicBezTo>
                  <a:cubicBezTo>
                    <a:pt x="84" y="275"/>
                    <a:pt x="84" y="275"/>
                    <a:pt x="84" y="275"/>
                  </a:cubicBezTo>
                  <a:cubicBezTo>
                    <a:pt x="84" y="276"/>
                    <a:pt x="84" y="276"/>
                    <a:pt x="84" y="276"/>
                  </a:cubicBezTo>
                  <a:cubicBezTo>
                    <a:pt x="82" y="277"/>
                    <a:pt x="82" y="277"/>
                    <a:pt x="82" y="277"/>
                  </a:cubicBezTo>
                  <a:cubicBezTo>
                    <a:pt x="79" y="277"/>
                    <a:pt x="79" y="277"/>
                    <a:pt x="79" y="277"/>
                  </a:cubicBezTo>
                  <a:cubicBezTo>
                    <a:pt x="77" y="278"/>
                    <a:pt x="77" y="278"/>
                    <a:pt x="77" y="278"/>
                  </a:cubicBezTo>
                  <a:cubicBezTo>
                    <a:pt x="76" y="278"/>
                    <a:pt x="76" y="278"/>
                    <a:pt x="76" y="278"/>
                  </a:cubicBezTo>
                  <a:cubicBezTo>
                    <a:pt x="75" y="279"/>
                    <a:pt x="75" y="279"/>
                    <a:pt x="75" y="279"/>
                  </a:cubicBezTo>
                  <a:cubicBezTo>
                    <a:pt x="75" y="280"/>
                    <a:pt x="75" y="280"/>
                    <a:pt x="75" y="280"/>
                  </a:cubicBezTo>
                  <a:cubicBezTo>
                    <a:pt x="75" y="280"/>
                    <a:pt x="75" y="280"/>
                    <a:pt x="75" y="280"/>
                  </a:cubicBezTo>
                  <a:cubicBezTo>
                    <a:pt x="77" y="280"/>
                    <a:pt x="77" y="280"/>
                    <a:pt x="77" y="280"/>
                  </a:cubicBezTo>
                  <a:cubicBezTo>
                    <a:pt x="78" y="280"/>
                    <a:pt x="78" y="280"/>
                    <a:pt x="78" y="280"/>
                  </a:cubicBezTo>
                  <a:cubicBezTo>
                    <a:pt x="79" y="280"/>
                    <a:pt x="79" y="280"/>
                    <a:pt x="79" y="280"/>
                  </a:cubicBezTo>
                  <a:cubicBezTo>
                    <a:pt x="80" y="279"/>
                    <a:pt x="80" y="279"/>
                    <a:pt x="80" y="279"/>
                  </a:cubicBezTo>
                  <a:cubicBezTo>
                    <a:pt x="82" y="279"/>
                    <a:pt x="82" y="279"/>
                    <a:pt x="82" y="279"/>
                  </a:cubicBezTo>
                  <a:cubicBezTo>
                    <a:pt x="83" y="280"/>
                    <a:pt x="83" y="280"/>
                    <a:pt x="83" y="280"/>
                  </a:cubicBezTo>
                  <a:cubicBezTo>
                    <a:pt x="82" y="280"/>
                    <a:pt x="82" y="280"/>
                    <a:pt x="82" y="280"/>
                  </a:cubicBezTo>
                  <a:cubicBezTo>
                    <a:pt x="81" y="281"/>
                    <a:pt x="81" y="281"/>
                    <a:pt x="81" y="281"/>
                  </a:cubicBezTo>
                  <a:cubicBezTo>
                    <a:pt x="80" y="281"/>
                    <a:pt x="80" y="281"/>
                    <a:pt x="80" y="281"/>
                  </a:cubicBezTo>
                  <a:cubicBezTo>
                    <a:pt x="79" y="281"/>
                    <a:pt x="79" y="281"/>
                    <a:pt x="79" y="281"/>
                  </a:cubicBezTo>
                  <a:cubicBezTo>
                    <a:pt x="78" y="281"/>
                    <a:pt x="78" y="281"/>
                    <a:pt x="78" y="281"/>
                  </a:cubicBezTo>
                  <a:cubicBezTo>
                    <a:pt x="77" y="283"/>
                    <a:pt x="77" y="283"/>
                    <a:pt x="77" y="283"/>
                  </a:cubicBezTo>
                  <a:cubicBezTo>
                    <a:pt x="77" y="284"/>
                    <a:pt x="77" y="284"/>
                    <a:pt x="77" y="284"/>
                  </a:cubicBezTo>
                  <a:cubicBezTo>
                    <a:pt x="76" y="285"/>
                    <a:pt x="76" y="285"/>
                    <a:pt x="76" y="285"/>
                  </a:cubicBezTo>
                  <a:cubicBezTo>
                    <a:pt x="76" y="285"/>
                    <a:pt x="76" y="285"/>
                    <a:pt x="76" y="285"/>
                  </a:cubicBezTo>
                  <a:cubicBezTo>
                    <a:pt x="76" y="285"/>
                    <a:pt x="76" y="285"/>
                    <a:pt x="76" y="285"/>
                  </a:cubicBezTo>
                  <a:cubicBezTo>
                    <a:pt x="79" y="284"/>
                    <a:pt x="79" y="284"/>
                    <a:pt x="79" y="284"/>
                  </a:cubicBezTo>
                  <a:cubicBezTo>
                    <a:pt x="79" y="283"/>
                    <a:pt x="79" y="283"/>
                    <a:pt x="79" y="283"/>
                  </a:cubicBezTo>
                  <a:cubicBezTo>
                    <a:pt x="81" y="283"/>
                    <a:pt x="81" y="283"/>
                    <a:pt x="81" y="283"/>
                  </a:cubicBezTo>
                  <a:cubicBezTo>
                    <a:pt x="81" y="283"/>
                    <a:pt x="81" y="283"/>
                    <a:pt x="81" y="283"/>
                  </a:cubicBezTo>
                  <a:cubicBezTo>
                    <a:pt x="82" y="282"/>
                    <a:pt x="82" y="282"/>
                    <a:pt x="82" y="282"/>
                  </a:cubicBezTo>
                  <a:cubicBezTo>
                    <a:pt x="83" y="284"/>
                    <a:pt x="83" y="284"/>
                    <a:pt x="83" y="284"/>
                  </a:cubicBezTo>
                  <a:cubicBezTo>
                    <a:pt x="83" y="284"/>
                    <a:pt x="83" y="284"/>
                    <a:pt x="83" y="284"/>
                  </a:cubicBezTo>
                  <a:cubicBezTo>
                    <a:pt x="83" y="285"/>
                    <a:pt x="83" y="285"/>
                    <a:pt x="83" y="285"/>
                  </a:cubicBezTo>
                  <a:cubicBezTo>
                    <a:pt x="81" y="284"/>
                    <a:pt x="81" y="284"/>
                    <a:pt x="81" y="284"/>
                  </a:cubicBezTo>
                  <a:cubicBezTo>
                    <a:pt x="81" y="284"/>
                    <a:pt x="81" y="284"/>
                    <a:pt x="81" y="284"/>
                  </a:cubicBezTo>
                  <a:cubicBezTo>
                    <a:pt x="79" y="285"/>
                    <a:pt x="79" y="285"/>
                    <a:pt x="79" y="285"/>
                  </a:cubicBezTo>
                  <a:cubicBezTo>
                    <a:pt x="78" y="286"/>
                    <a:pt x="78" y="286"/>
                    <a:pt x="78" y="286"/>
                  </a:cubicBezTo>
                  <a:cubicBezTo>
                    <a:pt x="78" y="287"/>
                    <a:pt x="78" y="287"/>
                    <a:pt x="78" y="287"/>
                  </a:cubicBezTo>
                  <a:cubicBezTo>
                    <a:pt x="80" y="287"/>
                    <a:pt x="80" y="287"/>
                    <a:pt x="80" y="287"/>
                  </a:cubicBezTo>
                  <a:cubicBezTo>
                    <a:pt x="81" y="287"/>
                    <a:pt x="81" y="287"/>
                    <a:pt x="81" y="287"/>
                  </a:cubicBezTo>
                  <a:cubicBezTo>
                    <a:pt x="82" y="286"/>
                    <a:pt x="82" y="286"/>
                    <a:pt x="82" y="286"/>
                  </a:cubicBezTo>
                  <a:cubicBezTo>
                    <a:pt x="83" y="286"/>
                    <a:pt x="83" y="286"/>
                    <a:pt x="83" y="286"/>
                  </a:cubicBezTo>
                  <a:cubicBezTo>
                    <a:pt x="84" y="288"/>
                    <a:pt x="84" y="288"/>
                    <a:pt x="84" y="288"/>
                  </a:cubicBezTo>
                  <a:cubicBezTo>
                    <a:pt x="84" y="289"/>
                    <a:pt x="84" y="289"/>
                    <a:pt x="84" y="289"/>
                  </a:cubicBezTo>
                  <a:cubicBezTo>
                    <a:pt x="83" y="289"/>
                    <a:pt x="83" y="289"/>
                    <a:pt x="83" y="289"/>
                  </a:cubicBezTo>
                  <a:cubicBezTo>
                    <a:pt x="80" y="288"/>
                    <a:pt x="80" y="288"/>
                    <a:pt x="80" y="288"/>
                  </a:cubicBezTo>
                  <a:cubicBezTo>
                    <a:pt x="78" y="288"/>
                    <a:pt x="78" y="288"/>
                    <a:pt x="78" y="288"/>
                  </a:cubicBezTo>
                  <a:cubicBezTo>
                    <a:pt x="78" y="288"/>
                    <a:pt x="78" y="288"/>
                    <a:pt x="78" y="288"/>
                  </a:cubicBezTo>
                  <a:cubicBezTo>
                    <a:pt x="79" y="289"/>
                    <a:pt x="79" y="289"/>
                    <a:pt x="79" y="289"/>
                  </a:cubicBezTo>
                  <a:cubicBezTo>
                    <a:pt x="80" y="290"/>
                    <a:pt x="80" y="290"/>
                    <a:pt x="80" y="290"/>
                  </a:cubicBezTo>
                  <a:cubicBezTo>
                    <a:pt x="82" y="292"/>
                    <a:pt x="82" y="292"/>
                    <a:pt x="82" y="292"/>
                  </a:cubicBezTo>
                  <a:cubicBezTo>
                    <a:pt x="82" y="294"/>
                    <a:pt x="82" y="294"/>
                    <a:pt x="82" y="294"/>
                  </a:cubicBezTo>
                  <a:cubicBezTo>
                    <a:pt x="81" y="293"/>
                    <a:pt x="81" y="293"/>
                    <a:pt x="81" y="293"/>
                  </a:cubicBezTo>
                  <a:cubicBezTo>
                    <a:pt x="80" y="292"/>
                    <a:pt x="80" y="292"/>
                    <a:pt x="80" y="292"/>
                  </a:cubicBezTo>
                  <a:cubicBezTo>
                    <a:pt x="80" y="292"/>
                    <a:pt x="80" y="292"/>
                    <a:pt x="80" y="292"/>
                  </a:cubicBezTo>
                  <a:cubicBezTo>
                    <a:pt x="79" y="292"/>
                    <a:pt x="79" y="292"/>
                    <a:pt x="79" y="292"/>
                  </a:cubicBezTo>
                  <a:cubicBezTo>
                    <a:pt x="80" y="293"/>
                    <a:pt x="80" y="293"/>
                    <a:pt x="80" y="293"/>
                  </a:cubicBezTo>
                  <a:cubicBezTo>
                    <a:pt x="82" y="295"/>
                    <a:pt x="82" y="295"/>
                    <a:pt x="82" y="295"/>
                  </a:cubicBezTo>
                  <a:cubicBezTo>
                    <a:pt x="84" y="296"/>
                    <a:pt x="84" y="296"/>
                    <a:pt x="84" y="296"/>
                  </a:cubicBezTo>
                  <a:cubicBezTo>
                    <a:pt x="84" y="297"/>
                    <a:pt x="84" y="297"/>
                    <a:pt x="84" y="297"/>
                  </a:cubicBezTo>
                  <a:cubicBezTo>
                    <a:pt x="83" y="297"/>
                    <a:pt x="83" y="297"/>
                    <a:pt x="83" y="297"/>
                  </a:cubicBezTo>
                  <a:cubicBezTo>
                    <a:pt x="83" y="298"/>
                    <a:pt x="83" y="298"/>
                    <a:pt x="83" y="298"/>
                  </a:cubicBezTo>
                  <a:cubicBezTo>
                    <a:pt x="82" y="298"/>
                    <a:pt x="82" y="298"/>
                    <a:pt x="82" y="298"/>
                  </a:cubicBezTo>
                  <a:cubicBezTo>
                    <a:pt x="80" y="296"/>
                    <a:pt x="80" y="296"/>
                    <a:pt x="80" y="296"/>
                  </a:cubicBezTo>
                  <a:cubicBezTo>
                    <a:pt x="80" y="296"/>
                    <a:pt x="80" y="296"/>
                    <a:pt x="80" y="296"/>
                  </a:cubicBezTo>
                  <a:cubicBezTo>
                    <a:pt x="80" y="297"/>
                    <a:pt x="80" y="297"/>
                    <a:pt x="80" y="297"/>
                  </a:cubicBezTo>
                  <a:cubicBezTo>
                    <a:pt x="82" y="299"/>
                    <a:pt x="82" y="299"/>
                    <a:pt x="82" y="299"/>
                  </a:cubicBezTo>
                  <a:cubicBezTo>
                    <a:pt x="83" y="300"/>
                    <a:pt x="83" y="300"/>
                    <a:pt x="83" y="300"/>
                  </a:cubicBezTo>
                  <a:cubicBezTo>
                    <a:pt x="83" y="300"/>
                    <a:pt x="83" y="300"/>
                    <a:pt x="83" y="300"/>
                  </a:cubicBezTo>
                  <a:cubicBezTo>
                    <a:pt x="84" y="299"/>
                    <a:pt x="84" y="299"/>
                    <a:pt x="84" y="299"/>
                  </a:cubicBezTo>
                  <a:cubicBezTo>
                    <a:pt x="85" y="300"/>
                    <a:pt x="85" y="300"/>
                    <a:pt x="85" y="300"/>
                  </a:cubicBezTo>
                  <a:cubicBezTo>
                    <a:pt x="84" y="301"/>
                    <a:pt x="84" y="301"/>
                    <a:pt x="84" y="301"/>
                  </a:cubicBezTo>
                  <a:cubicBezTo>
                    <a:pt x="83" y="301"/>
                    <a:pt x="83" y="301"/>
                    <a:pt x="83" y="301"/>
                  </a:cubicBezTo>
                  <a:cubicBezTo>
                    <a:pt x="81" y="301"/>
                    <a:pt x="81" y="301"/>
                    <a:pt x="81" y="301"/>
                  </a:cubicBezTo>
                  <a:cubicBezTo>
                    <a:pt x="80" y="300"/>
                    <a:pt x="80" y="300"/>
                    <a:pt x="80" y="300"/>
                  </a:cubicBezTo>
                  <a:cubicBezTo>
                    <a:pt x="79" y="299"/>
                    <a:pt x="79" y="299"/>
                    <a:pt x="79" y="299"/>
                  </a:cubicBezTo>
                  <a:cubicBezTo>
                    <a:pt x="77" y="297"/>
                    <a:pt x="77" y="297"/>
                    <a:pt x="77" y="297"/>
                  </a:cubicBezTo>
                  <a:cubicBezTo>
                    <a:pt x="76" y="294"/>
                    <a:pt x="76" y="294"/>
                    <a:pt x="76" y="294"/>
                  </a:cubicBezTo>
                  <a:cubicBezTo>
                    <a:pt x="76" y="293"/>
                    <a:pt x="76" y="293"/>
                    <a:pt x="76" y="293"/>
                  </a:cubicBezTo>
                  <a:cubicBezTo>
                    <a:pt x="74" y="293"/>
                    <a:pt x="74" y="293"/>
                    <a:pt x="74" y="293"/>
                  </a:cubicBezTo>
                  <a:cubicBezTo>
                    <a:pt x="73" y="292"/>
                    <a:pt x="73" y="292"/>
                    <a:pt x="73" y="292"/>
                  </a:cubicBezTo>
                  <a:cubicBezTo>
                    <a:pt x="72" y="292"/>
                    <a:pt x="72" y="292"/>
                    <a:pt x="72" y="292"/>
                  </a:cubicBezTo>
                  <a:cubicBezTo>
                    <a:pt x="71" y="291"/>
                    <a:pt x="71" y="291"/>
                    <a:pt x="71" y="291"/>
                  </a:cubicBezTo>
                  <a:cubicBezTo>
                    <a:pt x="70" y="291"/>
                    <a:pt x="70" y="291"/>
                    <a:pt x="70" y="291"/>
                  </a:cubicBezTo>
                  <a:cubicBezTo>
                    <a:pt x="69" y="291"/>
                    <a:pt x="69" y="291"/>
                    <a:pt x="69" y="291"/>
                  </a:cubicBezTo>
                  <a:cubicBezTo>
                    <a:pt x="67" y="290"/>
                    <a:pt x="67" y="290"/>
                    <a:pt x="67" y="290"/>
                  </a:cubicBezTo>
                  <a:cubicBezTo>
                    <a:pt x="66" y="289"/>
                    <a:pt x="66" y="289"/>
                    <a:pt x="66" y="289"/>
                  </a:cubicBezTo>
                  <a:cubicBezTo>
                    <a:pt x="64" y="289"/>
                    <a:pt x="64" y="289"/>
                    <a:pt x="64" y="289"/>
                  </a:cubicBezTo>
                  <a:cubicBezTo>
                    <a:pt x="63" y="289"/>
                    <a:pt x="63" y="289"/>
                    <a:pt x="63" y="289"/>
                  </a:cubicBezTo>
                  <a:cubicBezTo>
                    <a:pt x="62" y="289"/>
                    <a:pt x="62" y="289"/>
                    <a:pt x="62" y="289"/>
                  </a:cubicBezTo>
                  <a:cubicBezTo>
                    <a:pt x="61" y="289"/>
                    <a:pt x="61" y="289"/>
                    <a:pt x="61" y="289"/>
                  </a:cubicBezTo>
                  <a:cubicBezTo>
                    <a:pt x="59" y="291"/>
                    <a:pt x="59" y="291"/>
                    <a:pt x="59" y="291"/>
                  </a:cubicBezTo>
                  <a:cubicBezTo>
                    <a:pt x="59" y="291"/>
                    <a:pt x="59" y="291"/>
                    <a:pt x="59" y="291"/>
                  </a:cubicBezTo>
                  <a:cubicBezTo>
                    <a:pt x="60" y="292"/>
                    <a:pt x="60" y="292"/>
                    <a:pt x="60" y="292"/>
                  </a:cubicBezTo>
                  <a:cubicBezTo>
                    <a:pt x="61" y="293"/>
                    <a:pt x="61" y="293"/>
                    <a:pt x="61" y="293"/>
                  </a:cubicBezTo>
                  <a:cubicBezTo>
                    <a:pt x="61" y="295"/>
                    <a:pt x="61" y="295"/>
                    <a:pt x="61" y="295"/>
                  </a:cubicBezTo>
                  <a:cubicBezTo>
                    <a:pt x="61" y="296"/>
                    <a:pt x="61" y="296"/>
                    <a:pt x="61" y="296"/>
                  </a:cubicBezTo>
                  <a:cubicBezTo>
                    <a:pt x="63" y="298"/>
                    <a:pt x="63" y="298"/>
                    <a:pt x="63" y="298"/>
                  </a:cubicBezTo>
                  <a:cubicBezTo>
                    <a:pt x="65" y="299"/>
                    <a:pt x="65" y="299"/>
                    <a:pt x="65" y="299"/>
                  </a:cubicBezTo>
                  <a:cubicBezTo>
                    <a:pt x="68" y="300"/>
                    <a:pt x="68" y="300"/>
                    <a:pt x="68" y="300"/>
                  </a:cubicBezTo>
                  <a:cubicBezTo>
                    <a:pt x="70" y="301"/>
                    <a:pt x="70" y="301"/>
                    <a:pt x="70" y="301"/>
                  </a:cubicBezTo>
                  <a:cubicBezTo>
                    <a:pt x="71" y="303"/>
                    <a:pt x="71" y="303"/>
                    <a:pt x="71" y="303"/>
                  </a:cubicBezTo>
                  <a:cubicBezTo>
                    <a:pt x="71" y="304"/>
                    <a:pt x="71" y="304"/>
                    <a:pt x="71" y="304"/>
                  </a:cubicBezTo>
                  <a:cubicBezTo>
                    <a:pt x="72" y="304"/>
                    <a:pt x="72" y="304"/>
                    <a:pt x="72" y="304"/>
                  </a:cubicBezTo>
                  <a:cubicBezTo>
                    <a:pt x="73" y="304"/>
                    <a:pt x="73" y="304"/>
                    <a:pt x="73" y="304"/>
                  </a:cubicBezTo>
                  <a:cubicBezTo>
                    <a:pt x="74" y="306"/>
                    <a:pt x="74" y="306"/>
                    <a:pt x="74" y="306"/>
                  </a:cubicBezTo>
                  <a:cubicBezTo>
                    <a:pt x="75" y="306"/>
                    <a:pt x="75" y="306"/>
                    <a:pt x="75" y="306"/>
                  </a:cubicBezTo>
                  <a:cubicBezTo>
                    <a:pt x="76" y="305"/>
                    <a:pt x="76" y="305"/>
                    <a:pt x="76" y="305"/>
                  </a:cubicBezTo>
                  <a:cubicBezTo>
                    <a:pt x="77" y="306"/>
                    <a:pt x="77" y="306"/>
                    <a:pt x="77" y="306"/>
                  </a:cubicBezTo>
                  <a:cubicBezTo>
                    <a:pt x="78" y="306"/>
                    <a:pt x="78" y="306"/>
                    <a:pt x="78" y="306"/>
                  </a:cubicBezTo>
                  <a:cubicBezTo>
                    <a:pt x="79" y="306"/>
                    <a:pt x="79" y="306"/>
                    <a:pt x="79" y="306"/>
                  </a:cubicBezTo>
                  <a:cubicBezTo>
                    <a:pt x="80" y="307"/>
                    <a:pt x="80" y="307"/>
                    <a:pt x="80" y="307"/>
                  </a:cubicBezTo>
                  <a:cubicBezTo>
                    <a:pt x="82" y="307"/>
                    <a:pt x="82" y="307"/>
                    <a:pt x="82" y="307"/>
                  </a:cubicBezTo>
                  <a:cubicBezTo>
                    <a:pt x="83" y="306"/>
                    <a:pt x="83" y="306"/>
                    <a:pt x="83" y="306"/>
                  </a:cubicBezTo>
                  <a:cubicBezTo>
                    <a:pt x="84" y="306"/>
                    <a:pt x="84" y="306"/>
                    <a:pt x="84" y="306"/>
                  </a:cubicBezTo>
                  <a:cubicBezTo>
                    <a:pt x="85" y="306"/>
                    <a:pt x="85" y="306"/>
                    <a:pt x="85" y="306"/>
                  </a:cubicBezTo>
                  <a:cubicBezTo>
                    <a:pt x="86" y="307"/>
                    <a:pt x="86" y="307"/>
                    <a:pt x="86" y="307"/>
                  </a:cubicBezTo>
                  <a:cubicBezTo>
                    <a:pt x="84" y="307"/>
                    <a:pt x="84" y="307"/>
                    <a:pt x="84" y="307"/>
                  </a:cubicBezTo>
                  <a:cubicBezTo>
                    <a:pt x="83" y="308"/>
                    <a:pt x="83" y="308"/>
                    <a:pt x="83" y="308"/>
                  </a:cubicBezTo>
                  <a:cubicBezTo>
                    <a:pt x="83" y="308"/>
                    <a:pt x="83" y="308"/>
                    <a:pt x="83" y="308"/>
                  </a:cubicBezTo>
                  <a:cubicBezTo>
                    <a:pt x="84" y="308"/>
                    <a:pt x="84" y="308"/>
                    <a:pt x="84" y="308"/>
                  </a:cubicBezTo>
                  <a:cubicBezTo>
                    <a:pt x="85" y="309"/>
                    <a:pt x="85" y="309"/>
                    <a:pt x="85" y="309"/>
                  </a:cubicBezTo>
                  <a:cubicBezTo>
                    <a:pt x="84" y="310"/>
                    <a:pt x="84" y="310"/>
                    <a:pt x="84" y="310"/>
                  </a:cubicBezTo>
                  <a:cubicBezTo>
                    <a:pt x="84" y="311"/>
                    <a:pt x="84" y="311"/>
                    <a:pt x="84" y="311"/>
                  </a:cubicBezTo>
                  <a:cubicBezTo>
                    <a:pt x="83" y="311"/>
                    <a:pt x="83" y="311"/>
                    <a:pt x="83" y="311"/>
                  </a:cubicBezTo>
                  <a:cubicBezTo>
                    <a:pt x="82" y="312"/>
                    <a:pt x="82" y="312"/>
                    <a:pt x="82" y="312"/>
                  </a:cubicBezTo>
                  <a:cubicBezTo>
                    <a:pt x="80" y="313"/>
                    <a:pt x="80" y="313"/>
                    <a:pt x="80" y="313"/>
                  </a:cubicBezTo>
                  <a:cubicBezTo>
                    <a:pt x="80" y="313"/>
                    <a:pt x="80" y="313"/>
                    <a:pt x="80" y="313"/>
                  </a:cubicBezTo>
                  <a:cubicBezTo>
                    <a:pt x="80" y="314"/>
                    <a:pt x="80" y="314"/>
                    <a:pt x="80" y="314"/>
                  </a:cubicBezTo>
                  <a:cubicBezTo>
                    <a:pt x="82" y="314"/>
                    <a:pt x="82" y="314"/>
                    <a:pt x="82" y="314"/>
                  </a:cubicBezTo>
                  <a:cubicBezTo>
                    <a:pt x="83" y="314"/>
                    <a:pt x="83" y="314"/>
                    <a:pt x="83" y="314"/>
                  </a:cubicBezTo>
                  <a:cubicBezTo>
                    <a:pt x="83" y="315"/>
                    <a:pt x="83" y="315"/>
                    <a:pt x="83" y="315"/>
                  </a:cubicBezTo>
                  <a:cubicBezTo>
                    <a:pt x="82" y="315"/>
                    <a:pt x="82" y="315"/>
                    <a:pt x="82" y="315"/>
                  </a:cubicBezTo>
                  <a:cubicBezTo>
                    <a:pt x="81" y="315"/>
                    <a:pt x="81" y="315"/>
                    <a:pt x="81" y="315"/>
                  </a:cubicBezTo>
                  <a:cubicBezTo>
                    <a:pt x="81" y="315"/>
                    <a:pt x="81" y="315"/>
                    <a:pt x="81" y="315"/>
                  </a:cubicBezTo>
                  <a:cubicBezTo>
                    <a:pt x="80" y="316"/>
                    <a:pt x="80" y="316"/>
                    <a:pt x="80" y="316"/>
                  </a:cubicBezTo>
                  <a:cubicBezTo>
                    <a:pt x="78" y="317"/>
                    <a:pt x="78" y="317"/>
                    <a:pt x="78" y="317"/>
                  </a:cubicBezTo>
                  <a:cubicBezTo>
                    <a:pt x="78" y="318"/>
                    <a:pt x="78" y="318"/>
                    <a:pt x="78" y="318"/>
                  </a:cubicBezTo>
                  <a:cubicBezTo>
                    <a:pt x="77" y="318"/>
                    <a:pt x="77" y="318"/>
                    <a:pt x="77" y="318"/>
                  </a:cubicBezTo>
                  <a:cubicBezTo>
                    <a:pt x="77" y="319"/>
                    <a:pt x="77" y="319"/>
                    <a:pt x="77" y="319"/>
                  </a:cubicBezTo>
                  <a:cubicBezTo>
                    <a:pt x="78" y="319"/>
                    <a:pt x="78" y="319"/>
                    <a:pt x="78" y="319"/>
                  </a:cubicBezTo>
                  <a:cubicBezTo>
                    <a:pt x="79" y="319"/>
                    <a:pt x="79" y="319"/>
                    <a:pt x="79" y="319"/>
                  </a:cubicBezTo>
                  <a:cubicBezTo>
                    <a:pt x="80" y="319"/>
                    <a:pt x="80" y="319"/>
                    <a:pt x="80" y="319"/>
                  </a:cubicBezTo>
                  <a:cubicBezTo>
                    <a:pt x="80" y="319"/>
                    <a:pt x="80" y="319"/>
                    <a:pt x="80" y="319"/>
                  </a:cubicBezTo>
                  <a:cubicBezTo>
                    <a:pt x="81" y="320"/>
                    <a:pt x="81" y="320"/>
                    <a:pt x="81" y="320"/>
                  </a:cubicBezTo>
                  <a:cubicBezTo>
                    <a:pt x="81" y="320"/>
                    <a:pt x="81" y="320"/>
                    <a:pt x="81" y="320"/>
                  </a:cubicBezTo>
                  <a:cubicBezTo>
                    <a:pt x="82" y="320"/>
                    <a:pt x="82" y="320"/>
                    <a:pt x="82" y="320"/>
                  </a:cubicBezTo>
                  <a:cubicBezTo>
                    <a:pt x="82" y="321"/>
                    <a:pt x="82" y="321"/>
                    <a:pt x="82" y="321"/>
                  </a:cubicBezTo>
                  <a:cubicBezTo>
                    <a:pt x="81" y="321"/>
                    <a:pt x="81" y="321"/>
                    <a:pt x="81" y="321"/>
                  </a:cubicBezTo>
                  <a:cubicBezTo>
                    <a:pt x="79" y="322"/>
                    <a:pt x="79" y="322"/>
                    <a:pt x="79" y="322"/>
                  </a:cubicBezTo>
                  <a:cubicBezTo>
                    <a:pt x="79" y="322"/>
                    <a:pt x="79" y="322"/>
                    <a:pt x="79" y="322"/>
                  </a:cubicBezTo>
                  <a:cubicBezTo>
                    <a:pt x="81" y="322"/>
                    <a:pt x="81" y="322"/>
                    <a:pt x="81" y="322"/>
                  </a:cubicBezTo>
                  <a:cubicBezTo>
                    <a:pt x="82" y="323"/>
                    <a:pt x="82" y="323"/>
                    <a:pt x="82" y="323"/>
                  </a:cubicBezTo>
                  <a:cubicBezTo>
                    <a:pt x="83" y="324"/>
                    <a:pt x="83" y="324"/>
                    <a:pt x="83" y="324"/>
                  </a:cubicBezTo>
                  <a:cubicBezTo>
                    <a:pt x="82" y="324"/>
                    <a:pt x="82" y="324"/>
                    <a:pt x="82" y="324"/>
                  </a:cubicBezTo>
                  <a:cubicBezTo>
                    <a:pt x="81" y="324"/>
                    <a:pt x="81" y="324"/>
                    <a:pt x="81" y="324"/>
                  </a:cubicBezTo>
                  <a:cubicBezTo>
                    <a:pt x="81" y="324"/>
                    <a:pt x="81" y="324"/>
                    <a:pt x="81" y="324"/>
                  </a:cubicBezTo>
                  <a:cubicBezTo>
                    <a:pt x="80" y="324"/>
                    <a:pt x="80" y="324"/>
                    <a:pt x="80" y="324"/>
                  </a:cubicBezTo>
                  <a:cubicBezTo>
                    <a:pt x="79" y="323"/>
                    <a:pt x="79" y="323"/>
                    <a:pt x="79" y="323"/>
                  </a:cubicBezTo>
                  <a:cubicBezTo>
                    <a:pt x="78" y="323"/>
                    <a:pt x="78" y="323"/>
                    <a:pt x="78" y="323"/>
                  </a:cubicBezTo>
                  <a:cubicBezTo>
                    <a:pt x="77" y="323"/>
                    <a:pt x="77" y="323"/>
                    <a:pt x="77" y="323"/>
                  </a:cubicBezTo>
                  <a:cubicBezTo>
                    <a:pt x="77" y="322"/>
                    <a:pt x="77" y="322"/>
                    <a:pt x="77" y="322"/>
                  </a:cubicBezTo>
                  <a:cubicBezTo>
                    <a:pt x="77" y="322"/>
                    <a:pt x="77" y="322"/>
                    <a:pt x="77" y="322"/>
                  </a:cubicBezTo>
                  <a:cubicBezTo>
                    <a:pt x="76" y="320"/>
                    <a:pt x="76" y="320"/>
                    <a:pt x="76" y="320"/>
                  </a:cubicBezTo>
                  <a:cubicBezTo>
                    <a:pt x="76" y="320"/>
                    <a:pt x="76" y="320"/>
                    <a:pt x="76" y="320"/>
                  </a:cubicBezTo>
                  <a:cubicBezTo>
                    <a:pt x="75" y="320"/>
                    <a:pt x="75" y="320"/>
                    <a:pt x="75" y="320"/>
                  </a:cubicBezTo>
                  <a:cubicBezTo>
                    <a:pt x="75" y="322"/>
                    <a:pt x="75" y="322"/>
                    <a:pt x="75" y="322"/>
                  </a:cubicBezTo>
                  <a:cubicBezTo>
                    <a:pt x="74" y="325"/>
                    <a:pt x="74" y="325"/>
                    <a:pt x="74" y="325"/>
                  </a:cubicBezTo>
                  <a:cubicBezTo>
                    <a:pt x="73" y="326"/>
                    <a:pt x="73" y="326"/>
                    <a:pt x="73" y="326"/>
                  </a:cubicBezTo>
                  <a:cubicBezTo>
                    <a:pt x="74" y="327"/>
                    <a:pt x="74" y="327"/>
                    <a:pt x="74" y="327"/>
                  </a:cubicBezTo>
                  <a:cubicBezTo>
                    <a:pt x="74" y="327"/>
                    <a:pt x="74" y="327"/>
                    <a:pt x="74" y="327"/>
                  </a:cubicBezTo>
                  <a:cubicBezTo>
                    <a:pt x="76" y="326"/>
                    <a:pt x="76" y="326"/>
                    <a:pt x="76" y="326"/>
                  </a:cubicBezTo>
                  <a:cubicBezTo>
                    <a:pt x="76" y="326"/>
                    <a:pt x="76" y="326"/>
                    <a:pt x="76" y="326"/>
                  </a:cubicBezTo>
                  <a:cubicBezTo>
                    <a:pt x="76" y="327"/>
                    <a:pt x="76" y="327"/>
                    <a:pt x="76" y="327"/>
                  </a:cubicBezTo>
                  <a:cubicBezTo>
                    <a:pt x="75" y="328"/>
                    <a:pt x="75" y="328"/>
                    <a:pt x="75" y="328"/>
                  </a:cubicBezTo>
                  <a:cubicBezTo>
                    <a:pt x="74" y="328"/>
                    <a:pt x="74" y="328"/>
                    <a:pt x="74" y="328"/>
                  </a:cubicBezTo>
                  <a:cubicBezTo>
                    <a:pt x="73" y="329"/>
                    <a:pt x="73" y="329"/>
                    <a:pt x="73" y="329"/>
                  </a:cubicBezTo>
                  <a:cubicBezTo>
                    <a:pt x="73" y="330"/>
                    <a:pt x="73" y="330"/>
                    <a:pt x="73" y="330"/>
                  </a:cubicBezTo>
                  <a:cubicBezTo>
                    <a:pt x="71" y="330"/>
                    <a:pt x="71" y="330"/>
                    <a:pt x="71" y="330"/>
                  </a:cubicBezTo>
                  <a:cubicBezTo>
                    <a:pt x="70" y="330"/>
                    <a:pt x="70" y="330"/>
                    <a:pt x="70" y="330"/>
                  </a:cubicBezTo>
                  <a:cubicBezTo>
                    <a:pt x="68" y="330"/>
                    <a:pt x="68" y="330"/>
                    <a:pt x="68" y="330"/>
                  </a:cubicBezTo>
                  <a:cubicBezTo>
                    <a:pt x="68" y="329"/>
                    <a:pt x="68" y="329"/>
                    <a:pt x="68" y="329"/>
                  </a:cubicBezTo>
                  <a:cubicBezTo>
                    <a:pt x="66" y="329"/>
                    <a:pt x="66" y="329"/>
                    <a:pt x="66" y="329"/>
                  </a:cubicBezTo>
                  <a:cubicBezTo>
                    <a:pt x="65" y="330"/>
                    <a:pt x="65" y="330"/>
                    <a:pt x="65" y="330"/>
                  </a:cubicBezTo>
                  <a:cubicBezTo>
                    <a:pt x="63" y="331"/>
                    <a:pt x="63" y="331"/>
                    <a:pt x="63" y="331"/>
                  </a:cubicBezTo>
                  <a:cubicBezTo>
                    <a:pt x="61" y="331"/>
                    <a:pt x="61" y="331"/>
                    <a:pt x="61" y="331"/>
                  </a:cubicBezTo>
                  <a:cubicBezTo>
                    <a:pt x="61" y="332"/>
                    <a:pt x="61" y="332"/>
                    <a:pt x="61" y="332"/>
                  </a:cubicBezTo>
                  <a:cubicBezTo>
                    <a:pt x="62" y="331"/>
                    <a:pt x="62" y="331"/>
                    <a:pt x="62" y="331"/>
                  </a:cubicBezTo>
                  <a:cubicBezTo>
                    <a:pt x="63" y="331"/>
                    <a:pt x="63" y="331"/>
                    <a:pt x="63" y="331"/>
                  </a:cubicBezTo>
                  <a:cubicBezTo>
                    <a:pt x="63" y="332"/>
                    <a:pt x="63" y="332"/>
                    <a:pt x="63" y="332"/>
                  </a:cubicBezTo>
                  <a:cubicBezTo>
                    <a:pt x="62" y="333"/>
                    <a:pt x="62" y="333"/>
                    <a:pt x="62" y="333"/>
                  </a:cubicBezTo>
                  <a:cubicBezTo>
                    <a:pt x="62" y="333"/>
                    <a:pt x="62" y="333"/>
                    <a:pt x="62" y="333"/>
                  </a:cubicBezTo>
                  <a:cubicBezTo>
                    <a:pt x="63" y="334"/>
                    <a:pt x="63" y="334"/>
                    <a:pt x="63" y="334"/>
                  </a:cubicBezTo>
                  <a:cubicBezTo>
                    <a:pt x="64" y="335"/>
                    <a:pt x="64" y="335"/>
                    <a:pt x="64" y="335"/>
                  </a:cubicBezTo>
                  <a:cubicBezTo>
                    <a:pt x="66" y="334"/>
                    <a:pt x="66" y="334"/>
                    <a:pt x="66" y="334"/>
                  </a:cubicBezTo>
                  <a:cubicBezTo>
                    <a:pt x="67" y="335"/>
                    <a:pt x="67" y="335"/>
                    <a:pt x="67" y="335"/>
                  </a:cubicBezTo>
                  <a:cubicBezTo>
                    <a:pt x="68" y="334"/>
                    <a:pt x="68" y="334"/>
                    <a:pt x="68" y="334"/>
                  </a:cubicBezTo>
                  <a:cubicBezTo>
                    <a:pt x="70" y="335"/>
                    <a:pt x="70" y="335"/>
                    <a:pt x="70" y="335"/>
                  </a:cubicBezTo>
                  <a:cubicBezTo>
                    <a:pt x="70" y="334"/>
                    <a:pt x="70" y="334"/>
                    <a:pt x="70" y="334"/>
                  </a:cubicBezTo>
                  <a:cubicBezTo>
                    <a:pt x="69" y="333"/>
                    <a:pt x="69" y="333"/>
                    <a:pt x="69" y="333"/>
                  </a:cubicBezTo>
                  <a:cubicBezTo>
                    <a:pt x="69" y="332"/>
                    <a:pt x="69" y="332"/>
                    <a:pt x="69" y="332"/>
                  </a:cubicBezTo>
                  <a:cubicBezTo>
                    <a:pt x="69" y="332"/>
                    <a:pt x="69" y="332"/>
                    <a:pt x="69" y="332"/>
                  </a:cubicBezTo>
                  <a:cubicBezTo>
                    <a:pt x="71" y="332"/>
                    <a:pt x="71" y="332"/>
                    <a:pt x="71" y="332"/>
                  </a:cubicBezTo>
                  <a:cubicBezTo>
                    <a:pt x="73" y="331"/>
                    <a:pt x="73" y="331"/>
                    <a:pt x="73" y="331"/>
                  </a:cubicBezTo>
                  <a:cubicBezTo>
                    <a:pt x="74" y="332"/>
                    <a:pt x="74" y="332"/>
                    <a:pt x="74" y="332"/>
                  </a:cubicBezTo>
                  <a:cubicBezTo>
                    <a:pt x="74" y="332"/>
                    <a:pt x="74" y="332"/>
                    <a:pt x="74" y="332"/>
                  </a:cubicBezTo>
                  <a:cubicBezTo>
                    <a:pt x="73" y="332"/>
                    <a:pt x="73" y="332"/>
                    <a:pt x="73" y="332"/>
                  </a:cubicBezTo>
                  <a:cubicBezTo>
                    <a:pt x="72" y="333"/>
                    <a:pt x="72" y="333"/>
                    <a:pt x="72" y="333"/>
                  </a:cubicBezTo>
                  <a:cubicBezTo>
                    <a:pt x="72" y="334"/>
                    <a:pt x="72" y="334"/>
                    <a:pt x="72" y="334"/>
                  </a:cubicBezTo>
                  <a:cubicBezTo>
                    <a:pt x="70" y="335"/>
                    <a:pt x="70" y="335"/>
                    <a:pt x="70" y="335"/>
                  </a:cubicBezTo>
                  <a:cubicBezTo>
                    <a:pt x="70" y="336"/>
                    <a:pt x="70" y="336"/>
                    <a:pt x="70" y="336"/>
                  </a:cubicBezTo>
                  <a:cubicBezTo>
                    <a:pt x="70" y="337"/>
                    <a:pt x="70" y="337"/>
                    <a:pt x="70" y="337"/>
                  </a:cubicBezTo>
                  <a:cubicBezTo>
                    <a:pt x="74" y="339"/>
                    <a:pt x="74" y="339"/>
                    <a:pt x="74" y="339"/>
                  </a:cubicBezTo>
                  <a:cubicBezTo>
                    <a:pt x="75" y="341"/>
                    <a:pt x="75" y="341"/>
                    <a:pt x="75" y="341"/>
                  </a:cubicBezTo>
                  <a:cubicBezTo>
                    <a:pt x="75" y="341"/>
                    <a:pt x="75" y="341"/>
                    <a:pt x="75" y="341"/>
                  </a:cubicBezTo>
                  <a:cubicBezTo>
                    <a:pt x="74" y="341"/>
                    <a:pt x="74" y="341"/>
                    <a:pt x="74" y="341"/>
                  </a:cubicBezTo>
                  <a:cubicBezTo>
                    <a:pt x="74" y="341"/>
                    <a:pt x="74" y="341"/>
                    <a:pt x="74" y="341"/>
                  </a:cubicBezTo>
                  <a:cubicBezTo>
                    <a:pt x="72" y="340"/>
                    <a:pt x="72" y="340"/>
                    <a:pt x="72" y="340"/>
                  </a:cubicBezTo>
                  <a:cubicBezTo>
                    <a:pt x="71" y="339"/>
                    <a:pt x="71" y="339"/>
                    <a:pt x="71" y="339"/>
                  </a:cubicBezTo>
                  <a:cubicBezTo>
                    <a:pt x="70" y="338"/>
                    <a:pt x="70" y="338"/>
                    <a:pt x="70" y="338"/>
                  </a:cubicBezTo>
                  <a:cubicBezTo>
                    <a:pt x="68" y="338"/>
                    <a:pt x="68" y="338"/>
                    <a:pt x="68" y="338"/>
                  </a:cubicBezTo>
                  <a:cubicBezTo>
                    <a:pt x="68" y="339"/>
                    <a:pt x="68" y="339"/>
                    <a:pt x="68" y="339"/>
                  </a:cubicBezTo>
                  <a:cubicBezTo>
                    <a:pt x="66" y="339"/>
                    <a:pt x="66" y="339"/>
                    <a:pt x="66" y="339"/>
                  </a:cubicBezTo>
                  <a:cubicBezTo>
                    <a:pt x="64" y="337"/>
                    <a:pt x="64" y="337"/>
                    <a:pt x="64" y="337"/>
                  </a:cubicBezTo>
                  <a:cubicBezTo>
                    <a:pt x="63" y="336"/>
                    <a:pt x="63" y="336"/>
                    <a:pt x="63" y="336"/>
                  </a:cubicBezTo>
                  <a:cubicBezTo>
                    <a:pt x="62" y="335"/>
                    <a:pt x="62" y="335"/>
                    <a:pt x="62" y="335"/>
                  </a:cubicBezTo>
                  <a:cubicBezTo>
                    <a:pt x="62" y="335"/>
                    <a:pt x="62" y="335"/>
                    <a:pt x="62" y="335"/>
                  </a:cubicBezTo>
                  <a:cubicBezTo>
                    <a:pt x="62" y="336"/>
                    <a:pt x="62" y="336"/>
                    <a:pt x="62" y="336"/>
                  </a:cubicBezTo>
                  <a:cubicBezTo>
                    <a:pt x="63" y="337"/>
                    <a:pt x="63" y="337"/>
                    <a:pt x="63" y="337"/>
                  </a:cubicBezTo>
                  <a:cubicBezTo>
                    <a:pt x="62" y="338"/>
                    <a:pt x="62" y="338"/>
                    <a:pt x="62" y="338"/>
                  </a:cubicBezTo>
                  <a:cubicBezTo>
                    <a:pt x="61" y="336"/>
                    <a:pt x="61" y="336"/>
                    <a:pt x="61" y="336"/>
                  </a:cubicBezTo>
                  <a:cubicBezTo>
                    <a:pt x="59" y="334"/>
                    <a:pt x="59" y="334"/>
                    <a:pt x="59" y="334"/>
                  </a:cubicBezTo>
                  <a:cubicBezTo>
                    <a:pt x="57" y="334"/>
                    <a:pt x="57" y="334"/>
                    <a:pt x="57" y="334"/>
                  </a:cubicBezTo>
                  <a:cubicBezTo>
                    <a:pt x="57" y="334"/>
                    <a:pt x="57" y="334"/>
                    <a:pt x="57" y="334"/>
                  </a:cubicBezTo>
                  <a:cubicBezTo>
                    <a:pt x="57" y="335"/>
                    <a:pt x="57" y="335"/>
                    <a:pt x="57" y="335"/>
                  </a:cubicBezTo>
                  <a:cubicBezTo>
                    <a:pt x="58" y="335"/>
                    <a:pt x="58" y="335"/>
                    <a:pt x="58" y="335"/>
                  </a:cubicBezTo>
                  <a:cubicBezTo>
                    <a:pt x="58" y="336"/>
                    <a:pt x="58" y="336"/>
                    <a:pt x="58" y="336"/>
                  </a:cubicBezTo>
                  <a:cubicBezTo>
                    <a:pt x="60" y="338"/>
                    <a:pt x="60" y="338"/>
                    <a:pt x="60" y="338"/>
                  </a:cubicBezTo>
                  <a:cubicBezTo>
                    <a:pt x="61" y="339"/>
                    <a:pt x="61" y="339"/>
                    <a:pt x="61" y="339"/>
                  </a:cubicBezTo>
                  <a:cubicBezTo>
                    <a:pt x="62" y="339"/>
                    <a:pt x="62" y="339"/>
                    <a:pt x="62" y="339"/>
                  </a:cubicBezTo>
                  <a:cubicBezTo>
                    <a:pt x="63" y="339"/>
                    <a:pt x="63" y="339"/>
                    <a:pt x="63" y="339"/>
                  </a:cubicBezTo>
                  <a:cubicBezTo>
                    <a:pt x="63" y="340"/>
                    <a:pt x="63" y="340"/>
                    <a:pt x="63" y="340"/>
                  </a:cubicBezTo>
                  <a:cubicBezTo>
                    <a:pt x="61" y="340"/>
                    <a:pt x="61" y="340"/>
                    <a:pt x="61" y="340"/>
                  </a:cubicBezTo>
                  <a:cubicBezTo>
                    <a:pt x="59" y="339"/>
                    <a:pt x="59" y="339"/>
                    <a:pt x="59" y="339"/>
                  </a:cubicBezTo>
                  <a:cubicBezTo>
                    <a:pt x="58" y="338"/>
                    <a:pt x="58" y="338"/>
                    <a:pt x="58" y="338"/>
                  </a:cubicBezTo>
                  <a:cubicBezTo>
                    <a:pt x="57" y="338"/>
                    <a:pt x="57" y="338"/>
                    <a:pt x="57" y="338"/>
                  </a:cubicBezTo>
                  <a:cubicBezTo>
                    <a:pt x="57" y="339"/>
                    <a:pt x="57" y="339"/>
                    <a:pt x="57" y="339"/>
                  </a:cubicBezTo>
                  <a:cubicBezTo>
                    <a:pt x="57" y="340"/>
                    <a:pt x="57" y="340"/>
                    <a:pt x="57" y="340"/>
                  </a:cubicBezTo>
                  <a:cubicBezTo>
                    <a:pt x="56" y="341"/>
                    <a:pt x="56" y="341"/>
                    <a:pt x="56" y="341"/>
                  </a:cubicBezTo>
                  <a:cubicBezTo>
                    <a:pt x="55" y="341"/>
                    <a:pt x="55" y="341"/>
                    <a:pt x="55" y="341"/>
                  </a:cubicBezTo>
                  <a:cubicBezTo>
                    <a:pt x="55" y="341"/>
                    <a:pt x="55" y="341"/>
                    <a:pt x="55" y="341"/>
                  </a:cubicBezTo>
                  <a:cubicBezTo>
                    <a:pt x="55" y="342"/>
                    <a:pt x="55" y="342"/>
                    <a:pt x="55" y="342"/>
                  </a:cubicBezTo>
                  <a:cubicBezTo>
                    <a:pt x="54" y="342"/>
                    <a:pt x="54" y="342"/>
                    <a:pt x="54" y="342"/>
                  </a:cubicBezTo>
                  <a:cubicBezTo>
                    <a:pt x="52" y="345"/>
                    <a:pt x="52" y="345"/>
                    <a:pt x="52" y="345"/>
                  </a:cubicBezTo>
                  <a:cubicBezTo>
                    <a:pt x="52" y="345"/>
                    <a:pt x="52" y="345"/>
                    <a:pt x="52" y="345"/>
                  </a:cubicBezTo>
                  <a:cubicBezTo>
                    <a:pt x="53" y="346"/>
                    <a:pt x="53" y="346"/>
                    <a:pt x="53" y="346"/>
                  </a:cubicBezTo>
                  <a:cubicBezTo>
                    <a:pt x="54" y="345"/>
                    <a:pt x="54" y="345"/>
                    <a:pt x="54" y="345"/>
                  </a:cubicBezTo>
                  <a:cubicBezTo>
                    <a:pt x="56" y="344"/>
                    <a:pt x="56" y="344"/>
                    <a:pt x="56" y="344"/>
                  </a:cubicBezTo>
                  <a:cubicBezTo>
                    <a:pt x="57" y="343"/>
                    <a:pt x="57" y="343"/>
                    <a:pt x="57" y="343"/>
                  </a:cubicBezTo>
                  <a:cubicBezTo>
                    <a:pt x="58" y="343"/>
                    <a:pt x="58" y="343"/>
                    <a:pt x="58" y="343"/>
                  </a:cubicBezTo>
                  <a:cubicBezTo>
                    <a:pt x="60" y="342"/>
                    <a:pt x="60" y="342"/>
                    <a:pt x="60" y="342"/>
                  </a:cubicBezTo>
                  <a:cubicBezTo>
                    <a:pt x="61" y="342"/>
                    <a:pt x="61" y="342"/>
                    <a:pt x="61" y="342"/>
                  </a:cubicBezTo>
                  <a:cubicBezTo>
                    <a:pt x="61" y="341"/>
                    <a:pt x="61" y="341"/>
                    <a:pt x="61" y="341"/>
                  </a:cubicBezTo>
                  <a:cubicBezTo>
                    <a:pt x="61" y="342"/>
                    <a:pt x="61" y="342"/>
                    <a:pt x="61" y="342"/>
                  </a:cubicBezTo>
                  <a:cubicBezTo>
                    <a:pt x="62" y="343"/>
                    <a:pt x="62" y="343"/>
                    <a:pt x="62" y="343"/>
                  </a:cubicBezTo>
                  <a:cubicBezTo>
                    <a:pt x="64" y="343"/>
                    <a:pt x="64" y="343"/>
                    <a:pt x="64" y="343"/>
                  </a:cubicBezTo>
                  <a:cubicBezTo>
                    <a:pt x="65" y="345"/>
                    <a:pt x="65" y="345"/>
                    <a:pt x="65" y="345"/>
                  </a:cubicBezTo>
                  <a:cubicBezTo>
                    <a:pt x="66" y="345"/>
                    <a:pt x="66" y="345"/>
                    <a:pt x="66" y="345"/>
                  </a:cubicBezTo>
                  <a:cubicBezTo>
                    <a:pt x="67" y="344"/>
                    <a:pt x="67" y="344"/>
                    <a:pt x="67" y="344"/>
                  </a:cubicBezTo>
                  <a:cubicBezTo>
                    <a:pt x="68" y="343"/>
                    <a:pt x="68" y="343"/>
                    <a:pt x="68" y="343"/>
                  </a:cubicBezTo>
                  <a:cubicBezTo>
                    <a:pt x="68" y="342"/>
                    <a:pt x="68" y="342"/>
                    <a:pt x="68" y="342"/>
                  </a:cubicBezTo>
                  <a:cubicBezTo>
                    <a:pt x="68" y="341"/>
                    <a:pt x="68" y="341"/>
                    <a:pt x="68" y="341"/>
                  </a:cubicBezTo>
                  <a:cubicBezTo>
                    <a:pt x="68" y="341"/>
                    <a:pt x="68" y="341"/>
                    <a:pt x="68" y="341"/>
                  </a:cubicBezTo>
                  <a:cubicBezTo>
                    <a:pt x="69" y="341"/>
                    <a:pt x="69" y="341"/>
                    <a:pt x="69" y="341"/>
                  </a:cubicBezTo>
                  <a:cubicBezTo>
                    <a:pt x="70" y="341"/>
                    <a:pt x="70" y="341"/>
                    <a:pt x="70" y="341"/>
                  </a:cubicBezTo>
                  <a:cubicBezTo>
                    <a:pt x="70" y="341"/>
                    <a:pt x="70" y="341"/>
                    <a:pt x="70" y="341"/>
                  </a:cubicBezTo>
                  <a:cubicBezTo>
                    <a:pt x="71" y="340"/>
                    <a:pt x="71" y="340"/>
                    <a:pt x="71" y="340"/>
                  </a:cubicBezTo>
                  <a:cubicBezTo>
                    <a:pt x="72" y="341"/>
                    <a:pt x="72" y="341"/>
                    <a:pt x="72" y="341"/>
                  </a:cubicBezTo>
                  <a:cubicBezTo>
                    <a:pt x="71" y="342"/>
                    <a:pt x="71" y="342"/>
                    <a:pt x="71" y="342"/>
                  </a:cubicBezTo>
                  <a:cubicBezTo>
                    <a:pt x="70" y="342"/>
                    <a:pt x="70" y="342"/>
                    <a:pt x="70" y="342"/>
                  </a:cubicBezTo>
                  <a:cubicBezTo>
                    <a:pt x="69" y="342"/>
                    <a:pt x="69" y="342"/>
                    <a:pt x="69" y="342"/>
                  </a:cubicBezTo>
                  <a:cubicBezTo>
                    <a:pt x="70" y="343"/>
                    <a:pt x="70" y="343"/>
                    <a:pt x="70" y="343"/>
                  </a:cubicBezTo>
                  <a:cubicBezTo>
                    <a:pt x="71" y="344"/>
                    <a:pt x="71" y="344"/>
                    <a:pt x="71" y="344"/>
                  </a:cubicBezTo>
                  <a:cubicBezTo>
                    <a:pt x="73" y="344"/>
                    <a:pt x="73" y="344"/>
                    <a:pt x="73" y="344"/>
                  </a:cubicBezTo>
                  <a:cubicBezTo>
                    <a:pt x="73" y="344"/>
                    <a:pt x="73" y="344"/>
                    <a:pt x="73" y="344"/>
                  </a:cubicBezTo>
                  <a:cubicBezTo>
                    <a:pt x="73" y="343"/>
                    <a:pt x="73" y="343"/>
                    <a:pt x="73" y="343"/>
                  </a:cubicBezTo>
                  <a:cubicBezTo>
                    <a:pt x="73" y="342"/>
                    <a:pt x="73" y="342"/>
                    <a:pt x="73" y="342"/>
                  </a:cubicBezTo>
                  <a:cubicBezTo>
                    <a:pt x="74" y="342"/>
                    <a:pt x="74" y="342"/>
                    <a:pt x="74" y="342"/>
                  </a:cubicBezTo>
                  <a:cubicBezTo>
                    <a:pt x="76" y="343"/>
                    <a:pt x="76" y="343"/>
                    <a:pt x="76" y="343"/>
                  </a:cubicBezTo>
                  <a:cubicBezTo>
                    <a:pt x="76" y="343"/>
                    <a:pt x="76" y="343"/>
                    <a:pt x="76" y="343"/>
                  </a:cubicBezTo>
                  <a:cubicBezTo>
                    <a:pt x="75" y="344"/>
                    <a:pt x="75" y="344"/>
                    <a:pt x="75" y="344"/>
                  </a:cubicBezTo>
                  <a:cubicBezTo>
                    <a:pt x="73" y="345"/>
                    <a:pt x="73" y="345"/>
                    <a:pt x="73" y="345"/>
                  </a:cubicBezTo>
                  <a:cubicBezTo>
                    <a:pt x="71" y="345"/>
                    <a:pt x="71" y="345"/>
                    <a:pt x="71" y="345"/>
                  </a:cubicBezTo>
                  <a:cubicBezTo>
                    <a:pt x="70" y="345"/>
                    <a:pt x="70" y="345"/>
                    <a:pt x="70" y="345"/>
                  </a:cubicBezTo>
                  <a:cubicBezTo>
                    <a:pt x="70" y="346"/>
                    <a:pt x="70" y="346"/>
                    <a:pt x="70" y="346"/>
                  </a:cubicBezTo>
                  <a:cubicBezTo>
                    <a:pt x="71" y="348"/>
                    <a:pt x="71" y="348"/>
                    <a:pt x="71" y="348"/>
                  </a:cubicBezTo>
                  <a:cubicBezTo>
                    <a:pt x="73" y="349"/>
                    <a:pt x="73" y="349"/>
                    <a:pt x="73" y="349"/>
                  </a:cubicBezTo>
                  <a:cubicBezTo>
                    <a:pt x="74" y="349"/>
                    <a:pt x="74" y="349"/>
                    <a:pt x="74" y="349"/>
                  </a:cubicBezTo>
                  <a:cubicBezTo>
                    <a:pt x="75" y="349"/>
                    <a:pt x="75" y="349"/>
                    <a:pt x="75" y="349"/>
                  </a:cubicBezTo>
                  <a:cubicBezTo>
                    <a:pt x="76" y="349"/>
                    <a:pt x="76" y="349"/>
                    <a:pt x="76" y="349"/>
                  </a:cubicBezTo>
                  <a:cubicBezTo>
                    <a:pt x="77" y="349"/>
                    <a:pt x="77" y="349"/>
                    <a:pt x="77" y="349"/>
                  </a:cubicBezTo>
                  <a:cubicBezTo>
                    <a:pt x="76" y="350"/>
                    <a:pt x="76" y="350"/>
                    <a:pt x="76" y="350"/>
                  </a:cubicBezTo>
                  <a:cubicBezTo>
                    <a:pt x="76" y="350"/>
                    <a:pt x="76" y="350"/>
                    <a:pt x="76" y="350"/>
                  </a:cubicBezTo>
                  <a:cubicBezTo>
                    <a:pt x="75" y="350"/>
                    <a:pt x="75" y="350"/>
                    <a:pt x="75" y="350"/>
                  </a:cubicBezTo>
                  <a:cubicBezTo>
                    <a:pt x="72" y="350"/>
                    <a:pt x="72" y="350"/>
                    <a:pt x="72" y="350"/>
                  </a:cubicBezTo>
                  <a:cubicBezTo>
                    <a:pt x="71" y="349"/>
                    <a:pt x="71" y="349"/>
                    <a:pt x="71" y="349"/>
                  </a:cubicBezTo>
                  <a:cubicBezTo>
                    <a:pt x="69" y="347"/>
                    <a:pt x="69" y="347"/>
                    <a:pt x="69" y="347"/>
                  </a:cubicBezTo>
                  <a:cubicBezTo>
                    <a:pt x="67" y="346"/>
                    <a:pt x="67" y="346"/>
                    <a:pt x="67" y="346"/>
                  </a:cubicBezTo>
                  <a:cubicBezTo>
                    <a:pt x="65" y="346"/>
                    <a:pt x="65" y="346"/>
                    <a:pt x="65" y="346"/>
                  </a:cubicBezTo>
                  <a:cubicBezTo>
                    <a:pt x="64" y="345"/>
                    <a:pt x="64" y="345"/>
                    <a:pt x="64" y="345"/>
                  </a:cubicBezTo>
                  <a:cubicBezTo>
                    <a:pt x="62" y="344"/>
                    <a:pt x="62" y="344"/>
                    <a:pt x="62" y="344"/>
                  </a:cubicBezTo>
                  <a:cubicBezTo>
                    <a:pt x="62" y="344"/>
                    <a:pt x="62" y="344"/>
                    <a:pt x="62" y="344"/>
                  </a:cubicBezTo>
                  <a:cubicBezTo>
                    <a:pt x="61" y="344"/>
                    <a:pt x="61" y="344"/>
                    <a:pt x="61" y="344"/>
                  </a:cubicBezTo>
                  <a:cubicBezTo>
                    <a:pt x="60" y="344"/>
                    <a:pt x="60" y="344"/>
                    <a:pt x="60" y="344"/>
                  </a:cubicBezTo>
                  <a:cubicBezTo>
                    <a:pt x="58" y="344"/>
                    <a:pt x="58" y="344"/>
                    <a:pt x="58" y="344"/>
                  </a:cubicBezTo>
                  <a:cubicBezTo>
                    <a:pt x="58" y="344"/>
                    <a:pt x="58" y="344"/>
                    <a:pt x="58" y="344"/>
                  </a:cubicBezTo>
                  <a:cubicBezTo>
                    <a:pt x="57" y="344"/>
                    <a:pt x="57" y="344"/>
                    <a:pt x="57" y="344"/>
                  </a:cubicBezTo>
                  <a:cubicBezTo>
                    <a:pt x="55" y="345"/>
                    <a:pt x="55" y="345"/>
                    <a:pt x="55" y="345"/>
                  </a:cubicBezTo>
                  <a:cubicBezTo>
                    <a:pt x="55" y="346"/>
                    <a:pt x="55" y="346"/>
                    <a:pt x="55" y="346"/>
                  </a:cubicBezTo>
                  <a:cubicBezTo>
                    <a:pt x="53" y="347"/>
                    <a:pt x="53" y="347"/>
                    <a:pt x="53" y="347"/>
                  </a:cubicBezTo>
                  <a:cubicBezTo>
                    <a:pt x="52" y="348"/>
                    <a:pt x="52" y="348"/>
                    <a:pt x="52" y="348"/>
                  </a:cubicBezTo>
                  <a:cubicBezTo>
                    <a:pt x="51" y="348"/>
                    <a:pt x="51" y="348"/>
                    <a:pt x="51" y="348"/>
                  </a:cubicBezTo>
                  <a:cubicBezTo>
                    <a:pt x="50" y="350"/>
                    <a:pt x="50" y="350"/>
                    <a:pt x="50" y="350"/>
                  </a:cubicBezTo>
                  <a:cubicBezTo>
                    <a:pt x="50" y="351"/>
                    <a:pt x="50" y="351"/>
                    <a:pt x="50" y="351"/>
                  </a:cubicBezTo>
                  <a:cubicBezTo>
                    <a:pt x="50" y="351"/>
                    <a:pt x="50" y="351"/>
                    <a:pt x="50" y="351"/>
                  </a:cubicBezTo>
                  <a:cubicBezTo>
                    <a:pt x="51" y="351"/>
                    <a:pt x="51" y="351"/>
                    <a:pt x="51" y="351"/>
                  </a:cubicBezTo>
                  <a:cubicBezTo>
                    <a:pt x="53" y="350"/>
                    <a:pt x="53" y="350"/>
                    <a:pt x="53" y="350"/>
                  </a:cubicBezTo>
                  <a:cubicBezTo>
                    <a:pt x="54" y="350"/>
                    <a:pt x="54" y="350"/>
                    <a:pt x="54" y="350"/>
                  </a:cubicBezTo>
                  <a:cubicBezTo>
                    <a:pt x="54" y="351"/>
                    <a:pt x="54" y="351"/>
                    <a:pt x="54" y="351"/>
                  </a:cubicBezTo>
                  <a:cubicBezTo>
                    <a:pt x="56" y="351"/>
                    <a:pt x="56" y="351"/>
                    <a:pt x="56" y="351"/>
                  </a:cubicBezTo>
                  <a:cubicBezTo>
                    <a:pt x="59" y="350"/>
                    <a:pt x="59" y="350"/>
                    <a:pt x="59" y="350"/>
                  </a:cubicBezTo>
                  <a:cubicBezTo>
                    <a:pt x="61" y="350"/>
                    <a:pt x="61" y="350"/>
                    <a:pt x="61" y="350"/>
                  </a:cubicBezTo>
                  <a:cubicBezTo>
                    <a:pt x="63" y="351"/>
                    <a:pt x="63" y="351"/>
                    <a:pt x="63" y="351"/>
                  </a:cubicBezTo>
                  <a:cubicBezTo>
                    <a:pt x="63" y="352"/>
                    <a:pt x="63" y="352"/>
                    <a:pt x="63" y="352"/>
                  </a:cubicBezTo>
                  <a:cubicBezTo>
                    <a:pt x="63" y="352"/>
                    <a:pt x="63" y="352"/>
                    <a:pt x="63" y="352"/>
                  </a:cubicBezTo>
                  <a:cubicBezTo>
                    <a:pt x="61" y="352"/>
                    <a:pt x="61" y="352"/>
                    <a:pt x="61" y="352"/>
                  </a:cubicBezTo>
                  <a:cubicBezTo>
                    <a:pt x="59" y="352"/>
                    <a:pt x="59" y="352"/>
                    <a:pt x="59" y="352"/>
                  </a:cubicBezTo>
                  <a:cubicBezTo>
                    <a:pt x="54" y="352"/>
                    <a:pt x="54" y="352"/>
                    <a:pt x="54" y="352"/>
                  </a:cubicBezTo>
                  <a:cubicBezTo>
                    <a:pt x="52" y="352"/>
                    <a:pt x="52" y="352"/>
                    <a:pt x="52" y="352"/>
                  </a:cubicBezTo>
                  <a:cubicBezTo>
                    <a:pt x="52" y="352"/>
                    <a:pt x="52" y="352"/>
                    <a:pt x="52" y="352"/>
                  </a:cubicBezTo>
                  <a:cubicBezTo>
                    <a:pt x="49" y="352"/>
                    <a:pt x="49" y="352"/>
                    <a:pt x="49" y="352"/>
                  </a:cubicBezTo>
                  <a:cubicBezTo>
                    <a:pt x="49" y="353"/>
                    <a:pt x="49" y="353"/>
                    <a:pt x="49" y="353"/>
                  </a:cubicBezTo>
                  <a:cubicBezTo>
                    <a:pt x="50" y="354"/>
                    <a:pt x="50" y="354"/>
                    <a:pt x="50" y="354"/>
                  </a:cubicBezTo>
                  <a:cubicBezTo>
                    <a:pt x="51" y="354"/>
                    <a:pt x="51" y="354"/>
                    <a:pt x="51" y="354"/>
                  </a:cubicBezTo>
                  <a:cubicBezTo>
                    <a:pt x="52" y="354"/>
                    <a:pt x="52" y="354"/>
                    <a:pt x="52" y="354"/>
                  </a:cubicBezTo>
                  <a:cubicBezTo>
                    <a:pt x="51" y="354"/>
                    <a:pt x="51" y="354"/>
                    <a:pt x="51" y="354"/>
                  </a:cubicBezTo>
                  <a:cubicBezTo>
                    <a:pt x="50" y="354"/>
                    <a:pt x="50" y="354"/>
                    <a:pt x="50" y="354"/>
                  </a:cubicBezTo>
                  <a:cubicBezTo>
                    <a:pt x="48" y="354"/>
                    <a:pt x="48" y="354"/>
                    <a:pt x="48" y="354"/>
                  </a:cubicBezTo>
                  <a:cubicBezTo>
                    <a:pt x="48" y="355"/>
                    <a:pt x="48" y="355"/>
                    <a:pt x="48" y="355"/>
                  </a:cubicBezTo>
                  <a:cubicBezTo>
                    <a:pt x="49" y="355"/>
                    <a:pt x="49" y="355"/>
                    <a:pt x="49" y="355"/>
                  </a:cubicBezTo>
                  <a:cubicBezTo>
                    <a:pt x="51" y="355"/>
                    <a:pt x="51" y="355"/>
                    <a:pt x="51" y="355"/>
                  </a:cubicBezTo>
                  <a:cubicBezTo>
                    <a:pt x="54" y="357"/>
                    <a:pt x="54" y="357"/>
                    <a:pt x="54" y="357"/>
                  </a:cubicBezTo>
                  <a:cubicBezTo>
                    <a:pt x="56" y="356"/>
                    <a:pt x="56" y="356"/>
                    <a:pt x="56" y="356"/>
                  </a:cubicBezTo>
                  <a:cubicBezTo>
                    <a:pt x="56" y="356"/>
                    <a:pt x="56" y="356"/>
                    <a:pt x="56" y="356"/>
                  </a:cubicBezTo>
                  <a:cubicBezTo>
                    <a:pt x="57" y="356"/>
                    <a:pt x="57" y="356"/>
                    <a:pt x="57" y="356"/>
                  </a:cubicBezTo>
                  <a:cubicBezTo>
                    <a:pt x="57" y="356"/>
                    <a:pt x="57" y="356"/>
                    <a:pt x="57" y="356"/>
                  </a:cubicBezTo>
                  <a:cubicBezTo>
                    <a:pt x="57" y="357"/>
                    <a:pt x="57" y="357"/>
                    <a:pt x="57" y="357"/>
                  </a:cubicBezTo>
                  <a:cubicBezTo>
                    <a:pt x="58" y="358"/>
                    <a:pt x="58" y="358"/>
                    <a:pt x="58" y="358"/>
                  </a:cubicBezTo>
                  <a:cubicBezTo>
                    <a:pt x="57" y="359"/>
                    <a:pt x="57" y="359"/>
                    <a:pt x="57" y="359"/>
                  </a:cubicBezTo>
                  <a:cubicBezTo>
                    <a:pt x="56" y="358"/>
                    <a:pt x="56" y="358"/>
                    <a:pt x="56" y="358"/>
                  </a:cubicBezTo>
                  <a:cubicBezTo>
                    <a:pt x="55" y="359"/>
                    <a:pt x="55" y="359"/>
                    <a:pt x="55" y="359"/>
                  </a:cubicBezTo>
                  <a:cubicBezTo>
                    <a:pt x="55" y="358"/>
                    <a:pt x="55" y="358"/>
                    <a:pt x="55" y="358"/>
                  </a:cubicBezTo>
                  <a:cubicBezTo>
                    <a:pt x="53" y="359"/>
                    <a:pt x="53" y="359"/>
                    <a:pt x="53" y="359"/>
                  </a:cubicBezTo>
                  <a:cubicBezTo>
                    <a:pt x="53" y="360"/>
                    <a:pt x="53" y="360"/>
                    <a:pt x="53" y="360"/>
                  </a:cubicBezTo>
                  <a:cubicBezTo>
                    <a:pt x="54" y="360"/>
                    <a:pt x="54" y="360"/>
                    <a:pt x="54" y="360"/>
                  </a:cubicBezTo>
                  <a:cubicBezTo>
                    <a:pt x="54" y="360"/>
                    <a:pt x="54" y="360"/>
                    <a:pt x="54" y="360"/>
                  </a:cubicBezTo>
                  <a:cubicBezTo>
                    <a:pt x="55" y="360"/>
                    <a:pt x="55" y="360"/>
                    <a:pt x="55" y="360"/>
                  </a:cubicBezTo>
                  <a:cubicBezTo>
                    <a:pt x="56" y="361"/>
                    <a:pt x="56" y="361"/>
                    <a:pt x="56" y="361"/>
                  </a:cubicBezTo>
                  <a:cubicBezTo>
                    <a:pt x="54" y="361"/>
                    <a:pt x="54" y="361"/>
                    <a:pt x="54" y="361"/>
                  </a:cubicBezTo>
                  <a:cubicBezTo>
                    <a:pt x="53" y="361"/>
                    <a:pt x="53" y="361"/>
                    <a:pt x="53" y="361"/>
                  </a:cubicBezTo>
                  <a:cubicBezTo>
                    <a:pt x="51" y="360"/>
                    <a:pt x="51" y="360"/>
                    <a:pt x="51" y="360"/>
                  </a:cubicBezTo>
                  <a:cubicBezTo>
                    <a:pt x="50" y="361"/>
                    <a:pt x="50" y="361"/>
                    <a:pt x="50" y="361"/>
                  </a:cubicBezTo>
                  <a:cubicBezTo>
                    <a:pt x="50" y="361"/>
                    <a:pt x="50" y="361"/>
                    <a:pt x="50" y="361"/>
                  </a:cubicBezTo>
                  <a:cubicBezTo>
                    <a:pt x="50" y="363"/>
                    <a:pt x="50" y="363"/>
                    <a:pt x="50" y="363"/>
                  </a:cubicBezTo>
                  <a:cubicBezTo>
                    <a:pt x="51" y="363"/>
                    <a:pt x="51" y="363"/>
                    <a:pt x="51" y="363"/>
                  </a:cubicBezTo>
                  <a:cubicBezTo>
                    <a:pt x="52" y="362"/>
                    <a:pt x="52" y="362"/>
                    <a:pt x="52" y="362"/>
                  </a:cubicBezTo>
                  <a:cubicBezTo>
                    <a:pt x="53" y="362"/>
                    <a:pt x="53" y="362"/>
                    <a:pt x="53" y="362"/>
                  </a:cubicBezTo>
                  <a:cubicBezTo>
                    <a:pt x="55" y="363"/>
                    <a:pt x="55" y="363"/>
                    <a:pt x="55" y="363"/>
                  </a:cubicBezTo>
                  <a:cubicBezTo>
                    <a:pt x="55" y="364"/>
                    <a:pt x="55" y="364"/>
                    <a:pt x="55" y="364"/>
                  </a:cubicBezTo>
                  <a:cubicBezTo>
                    <a:pt x="53" y="364"/>
                    <a:pt x="53" y="364"/>
                    <a:pt x="53" y="364"/>
                  </a:cubicBezTo>
                  <a:cubicBezTo>
                    <a:pt x="52" y="364"/>
                    <a:pt x="52" y="364"/>
                    <a:pt x="52" y="364"/>
                  </a:cubicBezTo>
                  <a:cubicBezTo>
                    <a:pt x="51" y="364"/>
                    <a:pt x="51" y="364"/>
                    <a:pt x="51" y="364"/>
                  </a:cubicBezTo>
                  <a:cubicBezTo>
                    <a:pt x="49" y="363"/>
                    <a:pt x="49" y="363"/>
                    <a:pt x="49" y="363"/>
                  </a:cubicBezTo>
                  <a:cubicBezTo>
                    <a:pt x="48" y="363"/>
                    <a:pt x="48" y="363"/>
                    <a:pt x="48" y="363"/>
                  </a:cubicBezTo>
                  <a:cubicBezTo>
                    <a:pt x="47" y="364"/>
                    <a:pt x="47" y="364"/>
                    <a:pt x="47" y="364"/>
                  </a:cubicBezTo>
                  <a:cubicBezTo>
                    <a:pt x="47" y="367"/>
                    <a:pt x="47" y="367"/>
                    <a:pt x="47" y="367"/>
                  </a:cubicBezTo>
                  <a:cubicBezTo>
                    <a:pt x="47" y="368"/>
                    <a:pt x="47" y="368"/>
                    <a:pt x="47" y="368"/>
                  </a:cubicBezTo>
                  <a:cubicBezTo>
                    <a:pt x="47" y="369"/>
                    <a:pt x="47" y="369"/>
                    <a:pt x="47" y="369"/>
                  </a:cubicBezTo>
                  <a:cubicBezTo>
                    <a:pt x="48" y="369"/>
                    <a:pt x="48" y="369"/>
                    <a:pt x="48" y="369"/>
                  </a:cubicBezTo>
                  <a:cubicBezTo>
                    <a:pt x="52" y="367"/>
                    <a:pt x="52" y="367"/>
                    <a:pt x="52" y="367"/>
                  </a:cubicBezTo>
                  <a:cubicBezTo>
                    <a:pt x="53" y="367"/>
                    <a:pt x="53" y="367"/>
                    <a:pt x="53" y="367"/>
                  </a:cubicBezTo>
                  <a:cubicBezTo>
                    <a:pt x="56" y="366"/>
                    <a:pt x="56" y="366"/>
                    <a:pt x="56" y="366"/>
                  </a:cubicBezTo>
                  <a:cubicBezTo>
                    <a:pt x="57" y="365"/>
                    <a:pt x="57" y="365"/>
                    <a:pt x="57" y="365"/>
                  </a:cubicBezTo>
                  <a:cubicBezTo>
                    <a:pt x="58" y="363"/>
                    <a:pt x="58" y="363"/>
                    <a:pt x="58" y="363"/>
                  </a:cubicBezTo>
                  <a:cubicBezTo>
                    <a:pt x="60" y="361"/>
                    <a:pt x="60" y="361"/>
                    <a:pt x="60" y="361"/>
                  </a:cubicBezTo>
                  <a:cubicBezTo>
                    <a:pt x="65" y="359"/>
                    <a:pt x="65" y="359"/>
                    <a:pt x="65" y="359"/>
                  </a:cubicBezTo>
                  <a:cubicBezTo>
                    <a:pt x="67" y="359"/>
                    <a:pt x="67" y="359"/>
                    <a:pt x="67" y="359"/>
                  </a:cubicBezTo>
                  <a:cubicBezTo>
                    <a:pt x="68" y="359"/>
                    <a:pt x="68" y="359"/>
                    <a:pt x="68" y="359"/>
                  </a:cubicBezTo>
                  <a:cubicBezTo>
                    <a:pt x="68" y="360"/>
                    <a:pt x="68" y="360"/>
                    <a:pt x="68" y="360"/>
                  </a:cubicBezTo>
                  <a:cubicBezTo>
                    <a:pt x="67" y="360"/>
                    <a:pt x="67" y="360"/>
                    <a:pt x="67" y="360"/>
                  </a:cubicBezTo>
                  <a:cubicBezTo>
                    <a:pt x="66" y="360"/>
                    <a:pt x="66" y="360"/>
                    <a:pt x="66" y="360"/>
                  </a:cubicBezTo>
                  <a:cubicBezTo>
                    <a:pt x="64" y="361"/>
                    <a:pt x="64" y="361"/>
                    <a:pt x="64" y="361"/>
                  </a:cubicBezTo>
                  <a:cubicBezTo>
                    <a:pt x="61" y="362"/>
                    <a:pt x="61" y="362"/>
                    <a:pt x="61" y="362"/>
                  </a:cubicBezTo>
                  <a:cubicBezTo>
                    <a:pt x="58" y="365"/>
                    <a:pt x="58" y="365"/>
                    <a:pt x="58" y="365"/>
                  </a:cubicBezTo>
                  <a:cubicBezTo>
                    <a:pt x="57" y="367"/>
                    <a:pt x="57" y="367"/>
                    <a:pt x="57" y="367"/>
                  </a:cubicBezTo>
                  <a:cubicBezTo>
                    <a:pt x="55" y="367"/>
                    <a:pt x="55" y="367"/>
                    <a:pt x="55" y="367"/>
                  </a:cubicBezTo>
                  <a:cubicBezTo>
                    <a:pt x="54" y="368"/>
                    <a:pt x="54" y="368"/>
                    <a:pt x="54" y="368"/>
                  </a:cubicBezTo>
                  <a:cubicBezTo>
                    <a:pt x="51" y="369"/>
                    <a:pt x="51" y="369"/>
                    <a:pt x="51" y="369"/>
                  </a:cubicBezTo>
                  <a:cubicBezTo>
                    <a:pt x="49" y="370"/>
                    <a:pt x="49" y="370"/>
                    <a:pt x="49" y="370"/>
                  </a:cubicBezTo>
                  <a:cubicBezTo>
                    <a:pt x="48" y="370"/>
                    <a:pt x="48" y="370"/>
                    <a:pt x="48" y="370"/>
                  </a:cubicBezTo>
                  <a:cubicBezTo>
                    <a:pt x="47" y="371"/>
                    <a:pt x="47" y="371"/>
                    <a:pt x="47" y="371"/>
                  </a:cubicBezTo>
                  <a:cubicBezTo>
                    <a:pt x="49" y="371"/>
                    <a:pt x="49" y="371"/>
                    <a:pt x="49" y="371"/>
                  </a:cubicBezTo>
                  <a:cubicBezTo>
                    <a:pt x="49" y="371"/>
                    <a:pt x="49" y="371"/>
                    <a:pt x="49" y="371"/>
                  </a:cubicBezTo>
                  <a:cubicBezTo>
                    <a:pt x="50" y="371"/>
                    <a:pt x="50" y="371"/>
                    <a:pt x="50" y="371"/>
                  </a:cubicBezTo>
                  <a:cubicBezTo>
                    <a:pt x="50" y="372"/>
                    <a:pt x="50" y="372"/>
                    <a:pt x="50" y="372"/>
                  </a:cubicBezTo>
                  <a:cubicBezTo>
                    <a:pt x="52" y="371"/>
                    <a:pt x="52" y="371"/>
                    <a:pt x="52" y="371"/>
                  </a:cubicBezTo>
                  <a:cubicBezTo>
                    <a:pt x="53" y="370"/>
                    <a:pt x="53" y="370"/>
                    <a:pt x="53" y="370"/>
                  </a:cubicBezTo>
                  <a:cubicBezTo>
                    <a:pt x="53" y="370"/>
                    <a:pt x="53" y="370"/>
                    <a:pt x="53" y="370"/>
                  </a:cubicBezTo>
                  <a:cubicBezTo>
                    <a:pt x="54" y="371"/>
                    <a:pt x="54" y="371"/>
                    <a:pt x="54" y="371"/>
                  </a:cubicBezTo>
                  <a:cubicBezTo>
                    <a:pt x="55" y="371"/>
                    <a:pt x="55" y="371"/>
                    <a:pt x="55" y="371"/>
                  </a:cubicBezTo>
                  <a:cubicBezTo>
                    <a:pt x="56" y="370"/>
                    <a:pt x="56" y="370"/>
                    <a:pt x="56" y="370"/>
                  </a:cubicBezTo>
                  <a:cubicBezTo>
                    <a:pt x="58" y="369"/>
                    <a:pt x="58" y="369"/>
                    <a:pt x="58" y="369"/>
                  </a:cubicBezTo>
                  <a:cubicBezTo>
                    <a:pt x="59" y="370"/>
                    <a:pt x="59" y="370"/>
                    <a:pt x="59" y="370"/>
                  </a:cubicBezTo>
                  <a:cubicBezTo>
                    <a:pt x="59" y="370"/>
                    <a:pt x="59" y="370"/>
                    <a:pt x="59" y="370"/>
                  </a:cubicBezTo>
                  <a:cubicBezTo>
                    <a:pt x="59" y="371"/>
                    <a:pt x="59" y="371"/>
                    <a:pt x="59" y="371"/>
                  </a:cubicBezTo>
                  <a:cubicBezTo>
                    <a:pt x="58" y="371"/>
                    <a:pt x="58" y="371"/>
                    <a:pt x="58" y="371"/>
                  </a:cubicBezTo>
                  <a:cubicBezTo>
                    <a:pt x="56" y="372"/>
                    <a:pt x="56" y="372"/>
                    <a:pt x="56" y="372"/>
                  </a:cubicBezTo>
                  <a:cubicBezTo>
                    <a:pt x="55" y="372"/>
                    <a:pt x="55" y="372"/>
                    <a:pt x="55" y="372"/>
                  </a:cubicBezTo>
                  <a:cubicBezTo>
                    <a:pt x="54" y="372"/>
                    <a:pt x="54" y="372"/>
                    <a:pt x="54" y="372"/>
                  </a:cubicBezTo>
                  <a:cubicBezTo>
                    <a:pt x="53" y="372"/>
                    <a:pt x="53" y="372"/>
                    <a:pt x="53" y="372"/>
                  </a:cubicBezTo>
                  <a:cubicBezTo>
                    <a:pt x="52" y="372"/>
                    <a:pt x="52" y="372"/>
                    <a:pt x="52" y="372"/>
                  </a:cubicBezTo>
                  <a:cubicBezTo>
                    <a:pt x="51" y="373"/>
                    <a:pt x="51" y="373"/>
                    <a:pt x="51" y="373"/>
                  </a:cubicBezTo>
                  <a:cubicBezTo>
                    <a:pt x="49" y="374"/>
                    <a:pt x="49" y="374"/>
                    <a:pt x="49" y="374"/>
                  </a:cubicBezTo>
                  <a:cubicBezTo>
                    <a:pt x="49" y="374"/>
                    <a:pt x="49" y="374"/>
                    <a:pt x="49" y="374"/>
                  </a:cubicBezTo>
                  <a:cubicBezTo>
                    <a:pt x="50" y="375"/>
                    <a:pt x="50" y="375"/>
                    <a:pt x="50" y="375"/>
                  </a:cubicBezTo>
                  <a:cubicBezTo>
                    <a:pt x="51" y="375"/>
                    <a:pt x="51" y="375"/>
                    <a:pt x="51" y="375"/>
                  </a:cubicBezTo>
                  <a:cubicBezTo>
                    <a:pt x="52" y="376"/>
                    <a:pt x="52" y="376"/>
                    <a:pt x="52" y="376"/>
                  </a:cubicBezTo>
                  <a:cubicBezTo>
                    <a:pt x="51" y="377"/>
                    <a:pt x="51" y="377"/>
                    <a:pt x="51" y="377"/>
                  </a:cubicBezTo>
                  <a:cubicBezTo>
                    <a:pt x="51" y="378"/>
                    <a:pt x="51" y="378"/>
                    <a:pt x="51" y="378"/>
                  </a:cubicBezTo>
                  <a:cubicBezTo>
                    <a:pt x="52" y="378"/>
                    <a:pt x="52" y="378"/>
                    <a:pt x="52" y="378"/>
                  </a:cubicBezTo>
                  <a:cubicBezTo>
                    <a:pt x="52" y="379"/>
                    <a:pt x="52" y="379"/>
                    <a:pt x="52" y="379"/>
                  </a:cubicBezTo>
                  <a:cubicBezTo>
                    <a:pt x="52" y="380"/>
                    <a:pt x="52" y="380"/>
                    <a:pt x="52" y="380"/>
                  </a:cubicBezTo>
                  <a:cubicBezTo>
                    <a:pt x="53" y="380"/>
                    <a:pt x="53" y="380"/>
                    <a:pt x="53" y="380"/>
                  </a:cubicBezTo>
                  <a:cubicBezTo>
                    <a:pt x="54" y="378"/>
                    <a:pt x="54" y="378"/>
                    <a:pt x="54" y="378"/>
                  </a:cubicBezTo>
                  <a:cubicBezTo>
                    <a:pt x="56" y="378"/>
                    <a:pt x="56" y="378"/>
                    <a:pt x="56" y="378"/>
                  </a:cubicBezTo>
                  <a:cubicBezTo>
                    <a:pt x="56" y="377"/>
                    <a:pt x="56" y="377"/>
                    <a:pt x="56" y="377"/>
                  </a:cubicBezTo>
                  <a:cubicBezTo>
                    <a:pt x="57" y="376"/>
                    <a:pt x="57" y="376"/>
                    <a:pt x="57" y="376"/>
                  </a:cubicBezTo>
                  <a:cubicBezTo>
                    <a:pt x="58" y="376"/>
                    <a:pt x="58" y="376"/>
                    <a:pt x="58" y="376"/>
                  </a:cubicBezTo>
                  <a:cubicBezTo>
                    <a:pt x="59" y="376"/>
                    <a:pt x="59" y="376"/>
                    <a:pt x="59" y="376"/>
                  </a:cubicBezTo>
                  <a:cubicBezTo>
                    <a:pt x="62" y="374"/>
                    <a:pt x="62" y="374"/>
                    <a:pt x="62" y="374"/>
                  </a:cubicBezTo>
                  <a:cubicBezTo>
                    <a:pt x="63" y="374"/>
                    <a:pt x="63" y="374"/>
                    <a:pt x="63" y="374"/>
                  </a:cubicBezTo>
                  <a:cubicBezTo>
                    <a:pt x="63" y="375"/>
                    <a:pt x="63" y="375"/>
                    <a:pt x="63" y="375"/>
                  </a:cubicBezTo>
                  <a:cubicBezTo>
                    <a:pt x="65" y="375"/>
                    <a:pt x="65" y="375"/>
                    <a:pt x="65" y="375"/>
                  </a:cubicBezTo>
                  <a:cubicBezTo>
                    <a:pt x="65" y="376"/>
                    <a:pt x="65" y="376"/>
                    <a:pt x="65" y="376"/>
                  </a:cubicBezTo>
                  <a:cubicBezTo>
                    <a:pt x="64" y="376"/>
                    <a:pt x="64" y="376"/>
                    <a:pt x="64" y="376"/>
                  </a:cubicBezTo>
                  <a:cubicBezTo>
                    <a:pt x="63" y="376"/>
                    <a:pt x="63" y="376"/>
                    <a:pt x="63" y="376"/>
                  </a:cubicBezTo>
                  <a:cubicBezTo>
                    <a:pt x="60" y="376"/>
                    <a:pt x="60" y="376"/>
                    <a:pt x="60" y="376"/>
                  </a:cubicBezTo>
                  <a:cubicBezTo>
                    <a:pt x="60" y="377"/>
                    <a:pt x="60" y="377"/>
                    <a:pt x="60" y="377"/>
                  </a:cubicBezTo>
                  <a:cubicBezTo>
                    <a:pt x="59" y="376"/>
                    <a:pt x="59" y="376"/>
                    <a:pt x="59" y="376"/>
                  </a:cubicBezTo>
                  <a:cubicBezTo>
                    <a:pt x="58" y="376"/>
                    <a:pt x="58" y="376"/>
                    <a:pt x="58" y="376"/>
                  </a:cubicBezTo>
                  <a:cubicBezTo>
                    <a:pt x="58" y="378"/>
                    <a:pt x="58" y="378"/>
                    <a:pt x="58" y="378"/>
                  </a:cubicBezTo>
                  <a:cubicBezTo>
                    <a:pt x="57" y="378"/>
                    <a:pt x="57" y="378"/>
                    <a:pt x="57" y="378"/>
                  </a:cubicBezTo>
                  <a:cubicBezTo>
                    <a:pt x="56" y="379"/>
                    <a:pt x="56" y="379"/>
                    <a:pt x="56" y="379"/>
                  </a:cubicBezTo>
                  <a:cubicBezTo>
                    <a:pt x="54" y="379"/>
                    <a:pt x="54" y="379"/>
                    <a:pt x="54" y="379"/>
                  </a:cubicBezTo>
                  <a:cubicBezTo>
                    <a:pt x="53" y="380"/>
                    <a:pt x="53" y="380"/>
                    <a:pt x="53" y="380"/>
                  </a:cubicBezTo>
                  <a:cubicBezTo>
                    <a:pt x="52" y="381"/>
                    <a:pt x="52" y="381"/>
                    <a:pt x="52" y="381"/>
                  </a:cubicBezTo>
                  <a:cubicBezTo>
                    <a:pt x="51" y="382"/>
                    <a:pt x="51" y="382"/>
                    <a:pt x="51" y="382"/>
                  </a:cubicBezTo>
                  <a:cubicBezTo>
                    <a:pt x="51" y="383"/>
                    <a:pt x="51" y="383"/>
                    <a:pt x="51" y="383"/>
                  </a:cubicBezTo>
                  <a:cubicBezTo>
                    <a:pt x="52" y="383"/>
                    <a:pt x="52" y="383"/>
                    <a:pt x="52" y="383"/>
                  </a:cubicBezTo>
                  <a:cubicBezTo>
                    <a:pt x="53" y="382"/>
                    <a:pt x="53" y="382"/>
                    <a:pt x="53" y="382"/>
                  </a:cubicBezTo>
                  <a:cubicBezTo>
                    <a:pt x="53" y="382"/>
                    <a:pt x="53" y="382"/>
                    <a:pt x="53" y="382"/>
                  </a:cubicBezTo>
                  <a:cubicBezTo>
                    <a:pt x="54" y="383"/>
                    <a:pt x="54" y="383"/>
                    <a:pt x="54" y="383"/>
                  </a:cubicBezTo>
                  <a:cubicBezTo>
                    <a:pt x="53" y="384"/>
                    <a:pt x="53" y="384"/>
                    <a:pt x="53" y="384"/>
                  </a:cubicBezTo>
                  <a:cubicBezTo>
                    <a:pt x="52" y="385"/>
                    <a:pt x="52" y="385"/>
                    <a:pt x="52" y="385"/>
                  </a:cubicBezTo>
                  <a:cubicBezTo>
                    <a:pt x="52" y="387"/>
                    <a:pt x="52" y="387"/>
                    <a:pt x="52" y="387"/>
                  </a:cubicBezTo>
                  <a:cubicBezTo>
                    <a:pt x="53" y="388"/>
                    <a:pt x="53" y="388"/>
                    <a:pt x="53" y="388"/>
                  </a:cubicBezTo>
                  <a:cubicBezTo>
                    <a:pt x="54" y="389"/>
                    <a:pt x="54" y="389"/>
                    <a:pt x="54" y="389"/>
                  </a:cubicBezTo>
                  <a:cubicBezTo>
                    <a:pt x="55" y="388"/>
                    <a:pt x="55" y="388"/>
                    <a:pt x="55" y="388"/>
                  </a:cubicBezTo>
                  <a:cubicBezTo>
                    <a:pt x="56" y="387"/>
                    <a:pt x="56" y="387"/>
                    <a:pt x="56" y="387"/>
                  </a:cubicBezTo>
                  <a:cubicBezTo>
                    <a:pt x="57" y="387"/>
                    <a:pt x="57" y="387"/>
                    <a:pt x="57" y="387"/>
                  </a:cubicBezTo>
                  <a:cubicBezTo>
                    <a:pt x="58" y="386"/>
                    <a:pt x="58" y="386"/>
                    <a:pt x="58" y="386"/>
                  </a:cubicBezTo>
                  <a:cubicBezTo>
                    <a:pt x="58" y="386"/>
                    <a:pt x="58" y="386"/>
                    <a:pt x="58" y="386"/>
                  </a:cubicBezTo>
                  <a:cubicBezTo>
                    <a:pt x="59" y="387"/>
                    <a:pt x="59" y="387"/>
                    <a:pt x="59" y="387"/>
                  </a:cubicBezTo>
                  <a:cubicBezTo>
                    <a:pt x="59" y="387"/>
                    <a:pt x="59" y="387"/>
                    <a:pt x="59" y="387"/>
                  </a:cubicBezTo>
                  <a:cubicBezTo>
                    <a:pt x="57" y="389"/>
                    <a:pt x="57" y="389"/>
                    <a:pt x="57" y="389"/>
                  </a:cubicBezTo>
                  <a:cubicBezTo>
                    <a:pt x="56" y="389"/>
                    <a:pt x="56" y="389"/>
                    <a:pt x="56" y="389"/>
                  </a:cubicBezTo>
                  <a:cubicBezTo>
                    <a:pt x="54" y="389"/>
                    <a:pt x="54" y="389"/>
                    <a:pt x="54" y="389"/>
                  </a:cubicBezTo>
                  <a:cubicBezTo>
                    <a:pt x="52" y="390"/>
                    <a:pt x="52" y="390"/>
                    <a:pt x="52" y="390"/>
                  </a:cubicBezTo>
                  <a:cubicBezTo>
                    <a:pt x="52" y="391"/>
                    <a:pt x="52" y="391"/>
                    <a:pt x="52" y="391"/>
                  </a:cubicBezTo>
                  <a:cubicBezTo>
                    <a:pt x="52" y="392"/>
                    <a:pt x="52" y="392"/>
                    <a:pt x="52" y="392"/>
                  </a:cubicBezTo>
                  <a:cubicBezTo>
                    <a:pt x="53" y="393"/>
                    <a:pt x="53" y="393"/>
                    <a:pt x="53" y="393"/>
                  </a:cubicBezTo>
                  <a:cubicBezTo>
                    <a:pt x="53" y="394"/>
                    <a:pt x="53" y="394"/>
                    <a:pt x="53" y="394"/>
                  </a:cubicBezTo>
                  <a:cubicBezTo>
                    <a:pt x="52" y="395"/>
                    <a:pt x="52" y="395"/>
                    <a:pt x="52" y="395"/>
                  </a:cubicBezTo>
                  <a:cubicBezTo>
                    <a:pt x="53" y="397"/>
                    <a:pt x="53" y="397"/>
                    <a:pt x="53" y="397"/>
                  </a:cubicBezTo>
                  <a:cubicBezTo>
                    <a:pt x="53" y="397"/>
                    <a:pt x="53" y="397"/>
                    <a:pt x="53" y="397"/>
                  </a:cubicBezTo>
                  <a:cubicBezTo>
                    <a:pt x="55" y="395"/>
                    <a:pt x="55" y="395"/>
                    <a:pt x="55" y="395"/>
                  </a:cubicBezTo>
                  <a:cubicBezTo>
                    <a:pt x="56" y="395"/>
                    <a:pt x="56" y="395"/>
                    <a:pt x="56" y="395"/>
                  </a:cubicBezTo>
                  <a:cubicBezTo>
                    <a:pt x="57" y="393"/>
                    <a:pt x="57" y="393"/>
                    <a:pt x="57" y="393"/>
                  </a:cubicBezTo>
                  <a:cubicBezTo>
                    <a:pt x="58" y="393"/>
                    <a:pt x="58" y="393"/>
                    <a:pt x="58" y="393"/>
                  </a:cubicBezTo>
                  <a:cubicBezTo>
                    <a:pt x="59" y="392"/>
                    <a:pt x="59" y="392"/>
                    <a:pt x="59" y="392"/>
                  </a:cubicBezTo>
                  <a:cubicBezTo>
                    <a:pt x="60" y="391"/>
                    <a:pt x="60" y="391"/>
                    <a:pt x="60" y="391"/>
                  </a:cubicBezTo>
                  <a:cubicBezTo>
                    <a:pt x="60" y="391"/>
                    <a:pt x="60" y="391"/>
                    <a:pt x="60" y="391"/>
                  </a:cubicBezTo>
                  <a:cubicBezTo>
                    <a:pt x="59" y="392"/>
                    <a:pt x="59" y="392"/>
                    <a:pt x="59" y="392"/>
                  </a:cubicBezTo>
                  <a:cubicBezTo>
                    <a:pt x="59" y="393"/>
                    <a:pt x="59" y="393"/>
                    <a:pt x="59" y="393"/>
                  </a:cubicBezTo>
                  <a:cubicBezTo>
                    <a:pt x="60" y="393"/>
                    <a:pt x="60" y="393"/>
                    <a:pt x="60" y="393"/>
                  </a:cubicBezTo>
                  <a:cubicBezTo>
                    <a:pt x="61" y="393"/>
                    <a:pt x="61" y="393"/>
                    <a:pt x="61" y="393"/>
                  </a:cubicBezTo>
                  <a:cubicBezTo>
                    <a:pt x="63" y="391"/>
                    <a:pt x="63" y="391"/>
                    <a:pt x="63" y="391"/>
                  </a:cubicBezTo>
                  <a:cubicBezTo>
                    <a:pt x="63" y="390"/>
                    <a:pt x="63" y="390"/>
                    <a:pt x="63" y="390"/>
                  </a:cubicBezTo>
                  <a:cubicBezTo>
                    <a:pt x="64" y="391"/>
                    <a:pt x="64" y="391"/>
                    <a:pt x="64" y="391"/>
                  </a:cubicBezTo>
                  <a:cubicBezTo>
                    <a:pt x="65" y="391"/>
                    <a:pt x="65" y="391"/>
                    <a:pt x="65" y="391"/>
                  </a:cubicBezTo>
                  <a:cubicBezTo>
                    <a:pt x="66" y="390"/>
                    <a:pt x="66" y="390"/>
                    <a:pt x="66" y="390"/>
                  </a:cubicBezTo>
                  <a:cubicBezTo>
                    <a:pt x="67" y="390"/>
                    <a:pt x="67" y="390"/>
                    <a:pt x="67" y="390"/>
                  </a:cubicBezTo>
                  <a:cubicBezTo>
                    <a:pt x="67" y="391"/>
                    <a:pt x="67" y="391"/>
                    <a:pt x="67" y="391"/>
                  </a:cubicBezTo>
                  <a:cubicBezTo>
                    <a:pt x="66" y="392"/>
                    <a:pt x="66" y="392"/>
                    <a:pt x="66" y="392"/>
                  </a:cubicBezTo>
                  <a:cubicBezTo>
                    <a:pt x="66" y="395"/>
                    <a:pt x="66" y="395"/>
                    <a:pt x="66" y="395"/>
                  </a:cubicBezTo>
                  <a:cubicBezTo>
                    <a:pt x="67" y="395"/>
                    <a:pt x="67" y="395"/>
                    <a:pt x="67" y="395"/>
                  </a:cubicBezTo>
                  <a:cubicBezTo>
                    <a:pt x="67" y="397"/>
                    <a:pt x="67" y="397"/>
                    <a:pt x="67" y="397"/>
                  </a:cubicBezTo>
                  <a:cubicBezTo>
                    <a:pt x="67" y="397"/>
                    <a:pt x="67" y="397"/>
                    <a:pt x="67" y="397"/>
                  </a:cubicBezTo>
                  <a:cubicBezTo>
                    <a:pt x="66" y="396"/>
                    <a:pt x="66" y="396"/>
                    <a:pt x="66" y="396"/>
                  </a:cubicBezTo>
                  <a:cubicBezTo>
                    <a:pt x="64" y="395"/>
                    <a:pt x="64" y="395"/>
                    <a:pt x="64" y="395"/>
                  </a:cubicBezTo>
                  <a:cubicBezTo>
                    <a:pt x="64" y="393"/>
                    <a:pt x="64" y="393"/>
                    <a:pt x="64" y="393"/>
                  </a:cubicBezTo>
                  <a:cubicBezTo>
                    <a:pt x="63" y="393"/>
                    <a:pt x="63" y="393"/>
                    <a:pt x="63" y="393"/>
                  </a:cubicBezTo>
                  <a:cubicBezTo>
                    <a:pt x="62" y="394"/>
                    <a:pt x="62" y="394"/>
                    <a:pt x="62" y="394"/>
                  </a:cubicBezTo>
                  <a:cubicBezTo>
                    <a:pt x="61" y="394"/>
                    <a:pt x="61" y="394"/>
                    <a:pt x="61" y="394"/>
                  </a:cubicBezTo>
                  <a:cubicBezTo>
                    <a:pt x="61" y="394"/>
                    <a:pt x="61" y="394"/>
                    <a:pt x="61" y="394"/>
                  </a:cubicBezTo>
                  <a:cubicBezTo>
                    <a:pt x="62" y="395"/>
                    <a:pt x="62" y="395"/>
                    <a:pt x="62" y="395"/>
                  </a:cubicBezTo>
                  <a:cubicBezTo>
                    <a:pt x="63" y="395"/>
                    <a:pt x="63" y="395"/>
                    <a:pt x="63" y="395"/>
                  </a:cubicBezTo>
                  <a:cubicBezTo>
                    <a:pt x="64" y="397"/>
                    <a:pt x="64" y="397"/>
                    <a:pt x="64" y="397"/>
                  </a:cubicBezTo>
                  <a:cubicBezTo>
                    <a:pt x="65" y="397"/>
                    <a:pt x="65" y="397"/>
                    <a:pt x="65" y="397"/>
                  </a:cubicBezTo>
                  <a:cubicBezTo>
                    <a:pt x="64" y="398"/>
                    <a:pt x="64" y="398"/>
                    <a:pt x="64" y="398"/>
                  </a:cubicBezTo>
                  <a:cubicBezTo>
                    <a:pt x="63" y="398"/>
                    <a:pt x="63" y="398"/>
                    <a:pt x="63" y="398"/>
                  </a:cubicBezTo>
                  <a:cubicBezTo>
                    <a:pt x="62" y="397"/>
                    <a:pt x="62" y="397"/>
                    <a:pt x="62" y="397"/>
                  </a:cubicBezTo>
                  <a:cubicBezTo>
                    <a:pt x="62" y="396"/>
                    <a:pt x="62" y="396"/>
                    <a:pt x="62" y="396"/>
                  </a:cubicBezTo>
                  <a:cubicBezTo>
                    <a:pt x="60" y="396"/>
                    <a:pt x="60" y="396"/>
                    <a:pt x="60" y="396"/>
                  </a:cubicBezTo>
                  <a:cubicBezTo>
                    <a:pt x="59" y="398"/>
                    <a:pt x="59" y="398"/>
                    <a:pt x="59" y="398"/>
                  </a:cubicBezTo>
                  <a:cubicBezTo>
                    <a:pt x="57" y="399"/>
                    <a:pt x="57" y="399"/>
                    <a:pt x="57" y="399"/>
                  </a:cubicBezTo>
                  <a:cubicBezTo>
                    <a:pt x="55" y="399"/>
                    <a:pt x="55" y="399"/>
                    <a:pt x="55" y="399"/>
                  </a:cubicBezTo>
                  <a:cubicBezTo>
                    <a:pt x="54" y="399"/>
                    <a:pt x="54" y="399"/>
                    <a:pt x="54" y="399"/>
                  </a:cubicBezTo>
                  <a:cubicBezTo>
                    <a:pt x="55" y="400"/>
                    <a:pt x="55" y="400"/>
                    <a:pt x="55" y="400"/>
                  </a:cubicBezTo>
                  <a:cubicBezTo>
                    <a:pt x="57" y="400"/>
                    <a:pt x="57" y="400"/>
                    <a:pt x="57" y="400"/>
                  </a:cubicBezTo>
                  <a:cubicBezTo>
                    <a:pt x="58" y="400"/>
                    <a:pt x="58" y="400"/>
                    <a:pt x="58" y="400"/>
                  </a:cubicBezTo>
                  <a:cubicBezTo>
                    <a:pt x="60" y="399"/>
                    <a:pt x="60" y="399"/>
                    <a:pt x="60" y="399"/>
                  </a:cubicBezTo>
                  <a:cubicBezTo>
                    <a:pt x="62" y="398"/>
                    <a:pt x="62" y="398"/>
                    <a:pt x="62" y="398"/>
                  </a:cubicBezTo>
                  <a:cubicBezTo>
                    <a:pt x="63" y="399"/>
                    <a:pt x="63" y="399"/>
                    <a:pt x="63" y="399"/>
                  </a:cubicBezTo>
                  <a:cubicBezTo>
                    <a:pt x="64" y="399"/>
                    <a:pt x="64" y="399"/>
                    <a:pt x="64" y="399"/>
                  </a:cubicBezTo>
                  <a:cubicBezTo>
                    <a:pt x="64" y="399"/>
                    <a:pt x="64" y="399"/>
                    <a:pt x="64" y="399"/>
                  </a:cubicBezTo>
                  <a:cubicBezTo>
                    <a:pt x="63" y="400"/>
                    <a:pt x="63" y="400"/>
                    <a:pt x="63" y="400"/>
                  </a:cubicBezTo>
                  <a:cubicBezTo>
                    <a:pt x="61" y="400"/>
                    <a:pt x="61" y="400"/>
                    <a:pt x="61" y="400"/>
                  </a:cubicBezTo>
                  <a:cubicBezTo>
                    <a:pt x="59" y="401"/>
                    <a:pt x="59" y="401"/>
                    <a:pt x="59" y="401"/>
                  </a:cubicBezTo>
                  <a:cubicBezTo>
                    <a:pt x="56" y="400"/>
                    <a:pt x="56" y="400"/>
                    <a:pt x="56" y="400"/>
                  </a:cubicBezTo>
                  <a:cubicBezTo>
                    <a:pt x="54" y="401"/>
                    <a:pt x="54" y="401"/>
                    <a:pt x="54" y="401"/>
                  </a:cubicBezTo>
                  <a:cubicBezTo>
                    <a:pt x="54" y="402"/>
                    <a:pt x="54" y="402"/>
                    <a:pt x="54" y="402"/>
                  </a:cubicBezTo>
                  <a:cubicBezTo>
                    <a:pt x="54" y="403"/>
                    <a:pt x="54" y="403"/>
                    <a:pt x="54" y="403"/>
                  </a:cubicBezTo>
                  <a:cubicBezTo>
                    <a:pt x="56" y="403"/>
                    <a:pt x="56" y="403"/>
                    <a:pt x="56" y="403"/>
                  </a:cubicBezTo>
                  <a:cubicBezTo>
                    <a:pt x="57" y="403"/>
                    <a:pt x="57" y="403"/>
                    <a:pt x="57" y="403"/>
                  </a:cubicBezTo>
                  <a:cubicBezTo>
                    <a:pt x="58" y="403"/>
                    <a:pt x="58" y="403"/>
                    <a:pt x="58" y="403"/>
                  </a:cubicBezTo>
                  <a:cubicBezTo>
                    <a:pt x="56" y="404"/>
                    <a:pt x="56" y="404"/>
                    <a:pt x="56" y="404"/>
                  </a:cubicBezTo>
                  <a:cubicBezTo>
                    <a:pt x="55" y="404"/>
                    <a:pt x="55" y="404"/>
                    <a:pt x="55" y="404"/>
                  </a:cubicBezTo>
                  <a:cubicBezTo>
                    <a:pt x="54" y="406"/>
                    <a:pt x="54" y="406"/>
                    <a:pt x="54" y="406"/>
                  </a:cubicBezTo>
                  <a:cubicBezTo>
                    <a:pt x="54" y="407"/>
                    <a:pt x="54" y="407"/>
                    <a:pt x="54" y="407"/>
                  </a:cubicBezTo>
                  <a:cubicBezTo>
                    <a:pt x="55" y="408"/>
                    <a:pt x="55" y="408"/>
                    <a:pt x="55" y="408"/>
                  </a:cubicBezTo>
                  <a:cubicBezTo>
                    <a:pt x="56" y="407"/>
                    <a:pt x="56" y="407"/>
                    <a:pt x="56" y="407"/>
                  </a:cubicBezTo>
                  <a:cubicBezTo>
                    <a:pt x="57" y="406"/>
                    <a:pt x="57" y="406"/>
                    <a:pt x="57" y="406"/>
                  </a:cubicBezTo>
                  <a:cubicBezTo>
                    <a:pt x="58" y="406"/>
                    <a:pt x="58" y="406"/>
                    <a:pt x="58" y="406"/>
                  </a:cubicBezTo>
                  <a:cubicBezTo>
                    <a:pt x="59" y="406"/>
                    <a:pt x="59" y="406"/>
                    <a:pt x="59" y="406"/>
                  </a:cubicBezTo>
                  <a:cubicBezTo>
                    <a:pt x="60" y="406"/>
                    <a:pt x="60" y="406"/>
                    <a:pt x="60" y="406"/>
                  </a:cubicBezTo>
                  <a:cubicBezTo>
                    <a:pt x="61" y="406"/>
                    <a:pt x="61" y="406"/>
                    <a:pt x="61" y="406"/>
                  </a:cubicBezTo>
                  <a:cubicBezTo>
                    <a:pt x="61" y="406"/>
                    <a:pt x="61" y="406"/>
                    <a:pt x="61" y="406"/>
                  </a:cubicBezTo>
                  <a:cubicBezTo>
                    <a:pt x="62" y="406"/>
                    <a:pt x="62" y="406"/>
                    <a:pt x="62" y="406"/>
                  </a:cubicBezTo>
                  <a:cubicBezTo>
                    <a:pt x="61" y="407"/>
                    <a:pt x="61" y="407"/>
                    <a:pt x="61" y="407"/>
                  </a:cubicBezTo>
                  <a:cubicBezTo>
                    <a:pt x="59" y="408"/>
                    <a:pt x="59" y="408"/>
                    <a:pt x="59" y="408"/>
                  </a:cubicBezTo>
                  <a:cubicBezTo>
                    <a:pt x="58" y="407"/>
                    <a:pt x="58" y="407"/>
                    <a:pt x="58" y="407"/>
                  </a:cubicBezTo>
                  <a:cubicBezTo>
                    <a:pt x="57" y="407"/>
                    <a:pt x="57" y="407"/>
                    <a:pt x="57" y="407"/>
                  </a:cubicBezTo>
                  <a:cubicBezTo>
                    <a:pt x="57" y="407"/>
                    <a:pt x="57" y="407"/>
                    <a:pt x="57" y="407"/>
                  </a:cubicBezTo>
                  <a:cubicBezTo>
                    <a:pt x="58" y="408"/>
                    <a:pt x="58" y="408"/>
                    <a:pt x="58" y="408"/>
                  </a:cubicBezTo>
                  <a:cubicBezTo>
                    <a:pt x="59" y="408"/>
                    <a:pt x="59" y="408"/>
                    <a:pt x="59" y="408"/>
                  </a:cubicBezTo>
                  <a:cubicBezTo>
                    <a:pt x="59" y="408"/>
                    <a:pt x="59" y="408"/>
                    <a:pt x="59" y="408"/>
                  </a:cubicBezTo>
                  <a:cubicBezTo>
                    <a:pt x="59" y="409"/>
                    <a:pt x="59" y="409"/>
                    <a:pt x="59" y="409"/>
                  </a:cubicBezTo>
                  <a:cubicBezTo>
                    <a:pt x="57" y="409"/>
                    <a:pt x="57" y="409"/>
                    <a:pt x="57" y="409"/>
                  </a:cubicBezTo>
                  <a:cubicBezTo>
                    <a:pt x="55" y="410"/>
                    <a:pt x="55" y="410"/>
                    <a:pt x="55" y="410"/>
                  </a:cubicBezTo>
                  <a:cubicBezTo>
                    <a:pt x="56" y="411"/>
                    <a:pt x="56" y="411"/>
                    <a:pt x="56" y="411"/>
                  </a:cubicBezTo>
                  <a:cubicBezTo>
                    <a:pt x="57" y="411"/>
                    <a:pt x="57" y="411"/>
                    <a:pt x="57" y="411"/>
                  </a:cubicBezTo>
                  <a:cubicBezTo>
                    <a:pt x="57" y="410"/>
                    <a:pt x="57" y="410"/>
                    <a:pt x="57" y="410"/>
                  </a:cubicBezTo>
                  <a:cubicBezTo>
                    <a:pt x="59" y="410"/>
                    <a:pt x="59" y="410"/>
                    <a:pt x="59" y="410"/>
                  </a:cubicBezTo>
                  <a:cubicBezTo>
                    <a:pt x="60" y="411"/>
                    <a:pt x="60" y="411"/>
                    <a:pt x="60" y="411"/>
                  </a:cubicBezTo>
                  <a:cubicBezTo>
                    <a:pt x="61" y="411"/>
                    <a:pt x="61" y="411"/>
                    <a:pt x="61" y="411"/>
                  </a:cubicBezTo>
                  <a:cubicBezTo>
                    <a:pt x="60" y="411"/>
                    <a:pt x="60" y="411"/>
                    <a:pt x="60" y="411"/>
                  </a:cubicBezTo>
                  <a:cubicBezTo>
                    <a:pt x="58" y="412"/>
                    <a:pt x="58" y="412"/>
                    <a:pt x="58" y="412"/>
                  </a:cubicBezTo>
                  <a:cubicBezTo>
                    <a:pt x="57" y="411"/>
                    <a:pt x="57" y="411"/>
                    <a:pt x="57" y="411"/>
                  </a:cubicBezTo>
                  <a:cubicBezTo>
                    <a:pt x="56" y="412"/>
                    <a:pt x="56" y="412"/>
                    <a:pt x="56" y="412"/>
                  </a:cubicBezTo>
                  <a:cubicBezTo>
                    <a:pt x="55" y="413"/>
                    <a:pt x="55" y="413"/>
                    <a:pt x="55" y="413"/>
                  </a:cubicBezTo>
                  <a:cubicBezTo>
                    <a:pt x="56" y="414"/>
                    <a:pt x="56" y="414"/>
                    <a:pt x="56" y="414"/>
                  </a:cubicBezTo>
                  <a:cubicBezTo>
                    <a:pt x="57" y="414"/>
                    <a:pt x="57" y="414"/>
                    <a:pt x="57" y="414"/>
                  </a:cubicBezTo>
                  <a:cubicBezTo>
                    <a:pt x="58" y="413"/>
                    <a:pt x="58" y="413"/>
                    <a:pt x="58" y="413"/>
                  </a:cubicBezTo>
                  <a:cubicBezTo>
                    <a:pt x="59" y="413"/>
                    <a:pt x="59" y="413"/>
                    <a:pt x="59" y="413"/>
                  </a:cubicBezTo>
                  <a:cubicBezTo>
                    <a:pt x="60" y="414"/>
                    <a:pt x="60" y="414"/>
                    <a:pt x="60" y="414"/>
                  </a:cubicBezTo>
                  <a:cubicBezTo>
                    <a:pt x="60" y="414"/>
                    <a:pt x="60" y="414"/>
                    <a:pt x="60" y="414"/>
                  </a:cubicBezTo>
                  <a:cubicBezTo>
                    <a:pt x="58" y="415"/>
                    <a:pt x="58" y="415"/>
                    <a:pt x="58" y="415"/>
                  </a:cubicBezTo>
                  <a:cubicBezTo>
                    <a:pt x="58" y="416"/>
                    <a:pt x="58" y="416"/>
                    <a:pt x="58" y="416"/>
                  </a:cubicBezTo>
                  <a:cubicBezTo>
                    <a:pt x="58" y="418"/>
                    <a:pt x="58" y="418"/>
                    <a:pt x="58" y="418"/>
                  </a:cubicBezTo>
                  <a:cubicBezTo>
                    <a:pt x="59" y="418"/>
                    <a:pt x="59" y="418"/>
                    <a:pt x="59" y="418"/>
                  </a:cubicBezTo>
                  <a:cubicBezTo>
                    <a:pt x="59" y="417"/>
                    <a:pt x="59" y="417"/>
                    <a:pt x="59" y="417"/>
                  </a:cubicBezTo>
                  <a:cubicBezTo>
                    <a:pt x="61" y="417"/>
                    <a:pt x="61" y="417"/>
                    <a:pt x="61" y="417"/>
                  </a:cubicBezTo>
                  <a:cubicBezTo>
                    <a:pt x="61" y="418"/>
                    <a:pt x="61" y="418"/>
                    <a:pt x="61" y="418"/>
                  </a:cubicBezTo>
                  <a:cubicBezTo>
                    <a:pt x="62" y="417"/>
                    <a:pt x="62" y="417"/>
                    <a:pt x="62" y="417"/>
                  </a:cubicBezTo>
                  <a:cubicBezTo>
                    <a:pt x="62" y="417"/>
                    <a:pt x="62" y="417"/>
                    <a:pt x="62" y="417"/>
                  </a:cubicBezTo>
                  <a:cubicBezTo>
                    <a:pt x="63" y="418"/>
                    <a:pt x="63" y="418"/>
                    <a:pt x="63" y="418"/>
                  </a:cubicBezTo>
                  <a:cubicBezTo>
                    <a:pt x="62" y="418"/>
                    <a:pt x="62" y="418"/>
                    <a:pt x="62" y="418"/>
                  </a:cubicBezTo>
                  <a:cubicBezTo>
                    <a:pt x="62" y="419"/>
                    <a:pt x="62" y="419"/>
                    <a:pt x="62" y="419"/>
                  </a:cubicBezTo>
                  <a:cubicBezTo>
                    <a:pt x="63" y="420"/>
                    <a:pt x="63" y="420"/>
                    <a:pt x="63" y="420"/>
                  </a:cubicBezTo>
                  <a:cubicBezTo>
                    <a:pt x="61" y="422"/>
                    <a:pt x="61" y="422"/>
                    <a:pt x="61" y="422"/>
                  </a:cubicBezTo>
                  <a:cubicBezTo>
                    <a:pt x="61" y="422"/>
                    <a:pt x="61" y="422"/>
                    <a:pt x="61" y="422"/>
                  </a:cubicBezTo>
                  <a:cubicBezTo>
                    <a:pt x="60" y="423"/>
                    <a:pt x="60" y="423"/>
                    <a:pt x="60" y="423"/>
                  </a:cubicBezTo>
                  <a:cubicBezTo>
                    <a:pt x="59" y="424"/>
                    <a:pt x="59" y="424"/>
                    <a:pt x="59" y="424"/>
                  </a:cubicBezTo>
                  <a:cubicBezTo>
                    <a:pt x="59" y="425"/>
                    <a:pt x="59" y="425"/>
                    <a:pt x="59" y="425"/>
                  </a:cubicBezTo>
                  <a:cubicBezTo>
                    <a:pt x="60" y="425"/>
                    <a:pt x="60" y="425"/>
                    <a:pt x="60" y="425"/>
                  </a:cubicBezTo>
                  <a:cubicBezTo>
                    <a:pt x="61" y="424"/>
                    <a:pt x="61" y="424"/>
                    <a:pt x="61" y="424"/>
                  </a:cubicBezTo>
                  <a:cubicBezTo>
                    <a:pt x="62" y="424"/>
                    <a:pt x="62" y="424"/>
                    <a:pt x="62" y="424"/>
                  </a:cubicBezTo>
                  <a:cubicBezTo>
                    <a:pt x="62" y="426"/>
                    <a:pt x="62" y="426"/>
                    <a:pt x="62" y="426"/>
                  </a:cubicBezTo>
                  <a:cubicBezTo>
                    <a:pt x="62" y="426"/>
                    <a:pt x="62" y="426"/>
                    <a:pt x="62" y="426"/>
                  </a:cubicBezTo>
                  <a:cubicBezTo>
                    <a:pt x="62" y="427"/>
                    <a:pt x="62" y="427"/>
                    <a:pt x="62" y="427"/>
                  </a:cubicBezTo>
                  <a:cubicBezTo>
                    <a:pt x="63" y="427"/>
                    <a:pt x="63" y="427"/>
                    <a:pt x="63" y="427"/>
                  </a:cubicBezTo>
                  <a:cubicBezTo>
                    <a:pt x="64" y="427"/>
                    <a:pt x="64" y="427"/>
                    <a:pt x="64" y="427"/>
                  </a:cubicBezTo>
                  <a:cubicBezTo>
                    <a:pt x="64" y="428"/>
                    <a:pt x="64" y="428"/>
                    <a:pt x="64" y="428"/>
                  </a:cubicBezTo>
                  <a:cubicBezTo>
                    <a:pt x="63" y="428"/>
                    <a:pt x="63" y="428"/>
                    <a:pt x="63" y="428"/>
                  </a:cubicBezTo>
                  <a:cubicBezTo>
                    <a:pt x="63" y="429"/>
                    <a:pt x="63" y="429"/>
                    <a:pt x="63" y="429"/>
                  </a:cubicBezTo>
                  <a:cubicBezTo>
                    <a:pt x="63" y="430"/>
                    <a:pt x="63" y="430"/>
                    <a:pt x="63" y="430"/>
                  </a:cubicBezTo>
                  <a:cubicBezTo>
                    <a:pt x="62" y="431"/>
                    <a:pt x="62" y="431"/>
                    <a:pt x="62" y="431"/>
                  </a:cubicBezTo>
                  <a:cubicBezTo>
                    <a:pt x="62" y="432"/>
                    <a:pt x="62" y="432"/>
                    <a:pt x="62" y="432"/>
                  </a:cubicBezTo>
                  <a:cubicBezTo>
                    <a:pt x="63" y="431"/>
                    <a:pt x="63" y="431"/>
                    <a:pt x="63" y="431"/>
                  </a:cubicBezTo>
                  <a:cubicBezTo>
                    <a:pt x="64" y="431"/>
                    <a:pt x="64" y="431"/>
                    <a:pt x="64" y="431"/>
                  </a:cubicBezTo>
                  <a:cubicBezTo>
                    <a:pt x="64" y="430"/>
                    <a:pt x="64" y="430"/>
                    <a:pt x="64" y="430"/>
                  </a:cubicBezTo>
                  <a:cubicBezTo>
                    <a:pt x="66" y="429"/>
                    <a:pt x="66" y="429"/>
                    <a:pt x="66" y="429"/>
                  </a:cubicBezTo>
                  <a:cubicBezTo>
                    <a:pt x="67" y="430"/>
                    <a:pt x="67" y="430"/>
                    <a:pt x="67" y="430"/>
                  </a:cubicBezTo>
                  <a:cubicBezTo>
                    <a:pt x="66" y="430"/>
                    <a:pt x="66" y="430"/>
                    <a:pt x="66" y="430"/>
                  </a:cubicBezTo>
                  <a:cubicBezTo>
                    <a:pt x="66" y="431"/>
                    <a:pt x="66" y="431"/>
                    <a:pt x="66" y="431"/>
                  </a:cubicBezTo>
                  <a:cubicBezTo>
                    <a:pt x="65" y="432"/>
                    <a:pt x="65" y="432"/>
                    <a:pt x="65" y="432"/>
                  </a:cubicBezTo>
                  <a:cubicBezTo>
                    <a:pt x="65" y="433"/>
                    <a:pt x="65" y="433"/>
                    <a:pt x="65" y="433"/>
                  </a:cubicBezTo>
                  <a:cubicBezTo>
                    <a:pt x="64" y="433"/>
                    <a:pt x="64" y="433"/>
                    <a:pt x="64" y="433"/>
                  </a:cubicBezTo>
                  <a:cubicBezTo>
                    <a:pt x="63" y="433"/>
                    <a:pt x="63" y="433"/>
                    <a:pt x="63" y="433"/>
                  </a:cubicBezTo>
                  <a:cubicBezTo>
                    <a:pt x="62" y="434"/>
                    <a:pt x="62" y="434"/>
                    <a:pt x="62" y="434"/>
                  </a:cubicBezTo>
                  <a:cubicBezTo>
                    <a:pt x="63" y="435"/>
                    <a:pt x="63" y="435"/>
                    <a:pt x="63" y="435"/>
                  </a:cubicBezTo>
                  <a:cubicBezTo>
                    <a:pt x="64" y="434"/>
                    <a:pt x="64" y="434"/>
                    <a:pt x="64" y="434"/>
                  </a:cubicBezTo>
                  <a:cubicBezTo>
                    <a:pt x="65" y="433"/>
                    <a:pt x="65" y="433"/>
                    <a:pt x="65" y="433"/>
                  </a:cubicBezTo>
                  <a:cubicBezTo>
                    <a:pt x="66" y="434"/>
                    <a:pt x="66" y="434"/>
                    <a:pt x="66" y="434"/>
                  </a:cubicBezTo>
                  <a:cubicBezTo>
                    <a:pt x="67" y="434"/>
                    <a:pt x="67" y="434"/>
                    <a:pt x="67" y="434"/>
                  </a:cubicBezTo>
                  <a:cubicBezTo>
                    <a:pt x="66" y="435"/>
                    <a:pt x="66" y="435"/>
                    <a:pt x="66" y="435"/>
                  </a:cubicBezTo>
                  <a:cubicBezTo>
                    <a:pt x="64" y="436"/>
                    <a:pt x="64" y="436"/>
                    <a:pt x="64" y="436"/>
                  </a:cubicBezTo>
                  <a:cubicBezTo>
                    <a:pt x="64" y="437"/>
                    <a:pt x="64" y="437"/>
                    <a:pt x="64" y="437"/>
                  </a:cubicBezTo>
                  <a:cubicBezTo>
                    <a:pt x="64" y="438"/>
                    <a:pt x="64" y="438"/>
                    <a:pt x="64" y="438"/>
                  </a:cubicBezTo>
                  <a:cubicBezTo>
                    <a:pt x="62" y="438"/>
                    <a:pt x="62" y="438"/>
                    <a:pt x="62" y="438"/>
                  </a:cubicBezTo>
                  <a:cubicBezTo>
                    <a:pt x="62" y="439"/>
                    <a:pt x="62" y="439"/>
                    <a:pt x="62" y="439"/>
                  </a:cubicBezTo>
                  <a:cubicBezTo>
                    <a:pt x="63" y="440"/>
                    <a:pt x="63" y="440"/>
                    <a:pt x="63" y="440"/>
                  </a:cubicBezTo>
                  <a:cubicBezTo>
                    <a:pt x="65" y="439"/>
                    <a:pt x="65" y="439"/>
                    <a:pt x="65" y="439"/>
                  </a:cubicBezTo>
                  <a:cubicBezTo>
                    <a:pt x="66" y="438"/>
                    <a:pt x="66" y="438"/>
                    <a:pt x="66" y="438"/>
                  </a:cubicBezTo>
                  <a:cubicBezTo>
                    <a:pt x="68" y="438"/>
                    <a:pt x="68" y="438"/>
                    <a:pt x="68" y="438"/>
                  </a:cubicBezTo>
                  <a:cubicBezTo>
                    <a:pt x="69" y="438"/>
                    <a:pt x="69" y="438"/>
                    <a:pt x="69" y="438"/>
                  </a:cubicBezTo>
                  <a:cubicBezTo>
                    <a:pt x="69" y="439"/>
                    <a:pt x="69" y="439"/>
                    <a:pt x="69" y="439"/>
                  </a:cubicBezTo>
                  <a:cubicBezTo>
                    <a:pt x="69" y="439"/>
                    <a:pt x="69" y="439"/>
                    <a:pt x="69" y="439"/>
                  </a:cubicBezTo>
                  <a:cubicBezTo>
                    <a:pt x="68" y="439"/>
                    <a:pt x="68" y="439"/>
                    <a:pt x="68" y="439"/>
                  </a:cubicBezTo>
                  <a:cubicBezTo>
                    <a:pt x="66" y="440"/>
                    <a:pt x="66" y="440"/>
                    <a:pt x="66" y="440"/>
                  </a:cubicBezTo>
                  <a:cubicBezTo>
                    <a:pt x="66" y="441"/>
                    <a:pt x="66" y="441"/>
                    <a:pt x="66" y="441"/>
                  </a:cubicBezTo>
                  <a:cubicBezTo>
                    <a:pt x="67" y="441"/>
                    <a:pt x="67" y="441"/>
                    <a:pt x="67" y="441"/>
                  </a:cubicBezTo>
                  <a:cubicBezTo>
                    <a:pt x="67" y="442"/>
                    <a:pt x="67" y="442"/>
                    <a:pt x="67" y="442"/>
                  </a:cubicBezTo>
                  <a:cubicBezTo>
                    <a:pt x="66" y="443"/>
                    <a:pt x="66" y="443"/>
                    <a:pt x="66" y="443"/>
                  </a:cubicBezTo>
                  <a:cubicBezTo>
                    <a:pt x="66" y="444"/>
                    <a:pt x="66" y="444"/>
                    <a:pt x="66" y="444"/>
                  </a:cubicBezTo>
                  <a:cubicBezTo>
                    <a:pt x="68" y="444"/>
                    <a:pt x="68" y="444"/>
                    <a:pt x="68" y="444"/>
                  </a:cubicBezTo>
                  <a:cubicBezTo>
                    <a:pt x="70" y="443"/>
                    <a:pt x="70" y="443"/>
                    <a:pt x="70" y="443"/>
                  </a:cubicBezTo>
                  <a:cubicBezTo>
                    <a:pt x="71" y="443"/>
                    <a:pt x="71" y="443"/>
                    <a:pt x="71" y="443"/>
                  </a:cubicBezTo>
                  <a:cubicBezTo>
                    <a:pt x="71" y="443"/>
                    <a:pt x="71" y="443"/>
                    <a:pt x="71" y="443"/>
                  </a:cubicBezTo>
                  <a:cubicBezTo>
                    <a:pt x="72" y="444"/>
                    <a:pt x="72" y="444"/>
                    <a:pt x="72" y="444"/>
                  </a:cubicBezTo>
                  <a:cubicBezTo>
                    <a:pt x="72" y="446"/>
                    <a:pt x="72" y="446"/>
                    <a:pt x="72" y="446"/>
                  </a:cubicBezTo>
                  <a:cubicBezTo>
                    <a:pt x="74" y="446"/>
                    <a:pt x="74" y="446"/>
                    <a:pt x="74" y="446"/>
                  </a:cubicBezTo>
                  <a:cubicBezTo>
                    <a:pt x="74" y="447"/>
                    <a:pt x="74" y="447"/>
                    <a:pt x="74" y="447"/>
                  </a:cubicBezTo>
                  <a:cubicBezTo>
                    <a:pt x="73" y="448"/>
                    <a:pt x="73" y="448"/>
                    <a:pt x="73" y="448"/>
                  </a:cubicBezTo>
                  <a:cubicBezTo>
                    <a:pt x="72" y="448"/>
                    <a:pt x="72" y="448"/>
                    <a:pt x="72" y="448"/>
                  </a:cubicBezTo>
                  <a:cubicBezTo>
                    <a:pt x="71" y="449"/>
                    <a:pt x="71" y="449"/>
                    <a:pt x="71" y="449"/>
                  </a:cubicBezTo>
                  <a:cubicBezTo>
                    <a:pt x="71" y="450"/>
                    <a:pt x="71" y="450"/>
                    <a:pt x="71" y="450"/>
                  </a:cubicBezTo>
                  <a:cubicBezTo>
                    <a:pt x="74" y="450"/>
                    <a:pt x="74" y="450"/>
                    <a:pt x="74" y="450"/>
                  </a:cubicBezTo>
                  <a:cubicBezTo>
                    <a:pt x="74" y="450"/>
                    <a:pt x="74" y="450"/>
                    <a:pt x="74" y="450"/>
                  </a:cubicBezTo>
                  <a:cubicBezTo>
                    <a:pt x="74" y="449"/>
                    <a:pt x="74" y="449"/>
                    <a:pt x="74" y="449"/>
                  </a:cubicBezTo>
                  <a:cubicBezTo>
                    <a:pt x="74" y="449"/>
                    <a:pt x="74" y="449"/>
                    <a:pt x="74" y="449"/>
                  </a:cubicBezTo>
                  <a:cubicBezTo>
                    <a:pt x="75" y="448"/>
                    <a:pt x="75" y="448"/>
                    <a:pt x="75" y="448"/>
                  </a:cubicBezTo>
                  <a:cubicBezTo>
                    <a:pt x="76" y="449"/>
                    <a:pt x="76" y="449"/>
                    <a:pt x="76" y="449"/>
                  </a:cubicBezTo>
                  <a:cubicBezTo>
                    <a:pt x="77" y="448"/>
                    <a:pt x="77" y="448"/>
                    <a:pt x="77" y="448"/>
                  </a:cubicBezTo>
                  <a:cubicBezTo>
                    <a:pt x="78" y="448"/>
                    <a:pt x="78" y="448"/>
                    <a:pt x="78" y="448"/>
                  </a:cubicBezTo>
                  <a:cubicBezTo>
                    <a:pt x="79" y="448"/>
                    <a:pt x="79" y="448"/>
                    <a:pt x="79" y="448"/>
                  </a:cubicBezTo>
                  <a:cubicBezTo>
                    <a:pt x="80" y="449"/>
                    <a:pt x="80" y="449"/>
                    <a:pt x="80" y="449"/>
                  </a:cubicBezTo>
                  <a:cubicBezTo>
                    <a:pt x="80" y="448"/>
                    <a:pt x="80" y="448"/>
                    <a:pt x="80" y="448"/>
                  </a:cubicBezTo>
                  <a:cubicBezTo>
                    <a:pt x="81" y="447"/>
                    <a:pt x="81" y="447"/>
                    <a:pt x="81" y="447"/>
                  </a:cubicBezTo>
                  <a:cubicBezTo>
                    <a:pt x="82" y="446"/>
                    <a:pt x="82" y="446"/>
                    <a:pt x="82" y="446"/>
                  </a:cubicBezTo>
                  <a:cubicBezTo>
                    <a:pt x="83" y="446"/>
                    <a:pt x="83" y="446"/>
                    <a:pt x="83" y="446"/>
                  </a:cubicBezTo>
                  <a:cubicBezTo>
                    <a:pt x="84" y="446"/>
                    <a:pt x="84" y="446"/>
                    <a:pt x="84" y="446"/>
                  </a:cubicBezTo>
                  <a:cubicBezTo>
                    <a:pt x="85" y="447"/>
                    <a:pt x="85" y="447"/>
                    <a:pt x="85" y="447"/>
                  </a:cubicBezTo>
                  <a:cubicBezTo>
                    <a:pt x="86" y="446"/>
                    <a:pt x="86" y="446"/>
                    <a:pt x="86" y="446"/>
                  </a:cubicBezTo>
                  <a:cubicBezTo>
                    <a:pt x="86" y="445"/>
                    <a:pt x="86" y="445"/>
                    <a:pt x="86" y="445"/>
                  </a:cubicBezTo>
                  <a:cubicBezTo>
                    <a:pt x="86" y="444"/>
                    <a:pt x="86" y="444"/>
                    <a:pt x="86" y="444"/>
                  </a:cubicBezTo>
                  <a:cubicBezTo>
                    <a:pt x="86" y="443"/>
                    <a:pt x="86" y="443"/>
                    <a:pt x="86" y="443"/>
                  </a:cubicBezTo>
                  <a:cubicBezTo>
                    <a:pt x="87" y="443"/>
                    <a:pt x="87" y="443"/>
                    <a:pt x="87" y="443"/>
                  </a:cubicBezTo>
                  <a:cubicBezTo>
                    <a:pt x="87" y="443"/>
                    <a:pt x="87" y="443"/>
                    <a:pt x="87" y="443"/>
                  </a:cubicBezTo>
                  <a:cubicBezTo>
                    <a:pt x="88" y="445"/>
                    <a:pt x="88" y="445"/>
                    <a:pt x="88" y="445"/>
                  </a:cubicBezTo>
                  <a:cubicBezTo>
                    <a:pt x="88" y="446"/>
                    <a:pt x="88" y="446"/>
                    <a:pt x="88" y="446"/>
                  </a:cubicBezTo>
                  <a:cubicBezTo>
                    <a:pt x="87" y="448"/>
                    <a:pt x="87" y="448"/>
                    <a:pt x="87" y="448"/>
                  </a:cubicBezTo>
                  <a:cubicBezTo>
                    <a:pt x="86" y="448"/>
                    <a:pt x="86" y="448"/>
                    <a:pt x="86" y="448"/>
                  </a:cubicBezTo>
                  <a:cubicBezTo>
                    <a:pt x="85" y="449"/>
                    <a:pt x="85" y="449"/>
                    <a:pt x="85" y="449"/>
                  </a:cubicBezTo>
                  <a:cubicBezTo>
                    <a:pt x="85" y="449"/>
                    <a:pt x="85" y="449"/>
                    <a:pt x="85" y="449"/>
                  </a:cubicBezTo>
                  <a:cubicBezTo>
                    <a:pt x="87" y="449"/>
                    <a:pt x="87" y="449"/>
                    <a:pt x="87" y="449"/>
                  </a:cubicBezTo>
                  <a:cubicBezTo>
                    <a:pt x="89" y="447"/>
                    <a:pt x="89" y="447"/>
                    <a:pt x="89" y="447"/>
                  </a:cubicBezTo>
                  <a:cubicBezTo>
                    <a:pt x="91" y="445"/>
                    <a:pt x="91" y="445"/>
                    <a:pt x="91" y="445"/>
                  </a:cubicBezTo>
                  <a:cubicBezTo>
                    <a:pt x="92" y="445"/>
                    <a:pt x="92" y="445"/>
                    <a:pt x="92" y="445"/>
                  </a:cubicBezTo>
                  <a:cubicBezTo>
                    <a:pt x="92" y="446"/>
                    <a:pt x="92" y="446"/>
                    <a:pt x="92" y="446"/>
                  </a:cubicBezTo>
                  <a:cubicBezTo>
                    <a:pt x="92" y="447"/>
                    <a:pt x="92" y="447"/>
                    <a:pt x="92" y="447"/>
                  </a:cubicBezTo>
                  <a:cubicBezTo>
                    <a:pt x="91" y="448"/>
                    <a:pt x="91" y="448"/>
                    <a:pt x="91" y="448"/>
                  </a:cubicBezTo>
                  <a:cubicBezTo>
                    <a:pt x="90" y="448"/>
                    <a:pt x="90" y="448"/>
                    <a:pt x="90" y="448"/>
                  </a:cubicBezTo>
                  <a:cubicBezTo>
                    <a:pt x="88" y="449"/>
                    <a:pt x="88" y="449"/>
                    <a:pt x="88" y="449"/>
                  </a:cubicBezTo>
                  <a:cubicBezTo>
                    <a:pt x="87" y="450"/>
                    <a:pt x="87" y="450"/>
                    <a:pt x="87" y="450"/>
                  </a:cubicBezTo>
                  <a:cubicBezTo>
                    <a:pt x="87" y="450"/>
                    <a:pt x="87" y="450"/>
                    <a:pt x="87" y="450"/>
                  </a:cubicBezTo>
                  <a:cubicBezTo>
                    <a:pt x="87" y="451"/>
                    <a:pt x="87" y="451"/>
                    <a:pt x="87" y="451"/>
                  </a:cubicBezTo>
                  <a:cubicBezTo>
                    <a:pt x="88" y="450"/>
                    <a:pt x="88" y="450"/>
                    <a:pt x="88" y="450"/>
                  </a:cubicBezTo>
                  <a:cubicBezTo>
                    <a:pt x="90" y="449"/>
                    <a:pt x="90" y="449"/>
                    <a:pt x="90" y="449"/>
                  </a:cubicBezTo>
                  <a:cubicBezTo>
                    <a:pt x="90" y="449"/>
                    <a:pt x="90" y="449"/>
                    <a:pt x="90" y="449"/>
                  </a:cubicBezTo>
                  <a:cubicBezTo>
                    <a:pt x="89" y="451"/>
                    <a:pt x="89" y="451"/>
                    <a:pt x="89" y="451"/>
                  </a:cubicBezTo>
                  <a:cubicBezTo>
                    <a:pt x="88" y="451"/>
                    <a:pt x="88" y="451"/>
                    <a:pt x="88" y="451"/>
                  </a:cubicBezTo>
                  <a:cubicBezTo>
                    <a:pt x="88" y="452"/>
                    <a:pt x="88" y="452"/>
                    <a:pt x="88" y="452"/>
                  </a:cubicBezTo>
                  <a:cubicBezTo>
                    <a:pt x="85" y="454"/>
                    <a:pt x="85" y="454"/>
                    <a:pt x="85" y="454"/>
                  </a:cubicBezTo>
                  <a:cubicBezTo>
                    <a:pt x="85" y="455"/>
                    <a:pt x="85" y="455"/>
                    <a:pt x="85" y="455"/>
                  </a:cubicBezTo>
                  <a:cubicBezTo>
                    <a:pt x="86" y="455"/>
                    <a:pt x="86" y="455"/>
                    <a:pt x="86" y="455"/>
                  </a:cubicBezTo>
                  <a:cubicBezTo>
                    <a:pt x="87" y="454"/>
                    <a:pt x="87" y="454"/>
                    <a:pt x="87" y="454"/>
                  </a:cubicBezTo>
                  <a:cubicBezTo>
                    <a:pt x="87" y="454"/>
                    <a:pt x="87" y="454"/>
                    <a:pt x="87" y="454"/>
                  </a:cubicBezTo>
                  <a:cubicBezTo>
                    <a:pt x="87" y="455"/>
                    <a:pt x="87" y="455"/>
                    <a:pt x="87" y="455"/>
                  </a:cubicBezTo>
                  <a:cubicBezTo>
                    <a:pt x="88" y="456"/>
                    <a:pt x="88" y="456"/>
                    <a:pt x="88" y="456"/>
                  </a:cubicBezTo>
                  <a:cubicBezTo>
                    <a:pt x="88" y="455"/>
                    <a:pt x="88" y="455"/>
                    <a:pt x="88" y="455"/>
                  </a:cubicBezTo>
                  <a:cubicBezTo>
                    <a:pt x="89" y="454"/>
                    <a:pt x="89" y="454"/>
                    <a:pt x="89" y="454"/>
                  </a:cubicBezTo>
                  <a:cubicBezTo>
                    <a:pt x="90" y="453"/>
                    <a:pt x="90" y="453"/>
                    <a:pt x="90" y="453"/>
                  </a:cubicBezTo>
                  <a:cubicBezTo>
                    <a:pt x="90" y="453"/>
                    <a:pt x="90" y="453"/>
                    <a:pt x="90" y="453"/>
                  </a:cubicBezTo>
                  <a:cubicBezTo>
                    <a:pt x="91" y="454"/>
                    <a:pt x="91" y="454"/>
                    <a:pt x="91" y="454"/>
                  </a:cubicBezTo>
                  <a:cubicBezTo>
                    <a:pt x="90" y="455"/>
                    <a:pt x="90" y="455"/>
                    <a:pt x="90" y="455"/>
                  </a:cubicBezTo>
                  <a:cubicBezTo>
                    <a:pt x="89" y="456"/>
                    <a:pt x="89" y="456"/>
                    <a:pt x="89" y="456"/>
                  </a:cubicBezTo>
                  <a:cubicBezTo>
                    <a:pt x="90" y="456"/>
                    <a:pt x="90" y="456"/>
                    <a:pt x="90" y="456"/>
                  </a:cubicBezTo>
                  <a:cubicBezTo>
                    <a:pt x="91" y="456"/>
                    <a:pt x="91" y="456"/>
                    <a:pt x="91" y="456"/>
                  </a:cubicBezTo>
                  <a:cubicBezTo>
                    <a:pt x="91" y="455"/>
                    <a:pt x="91" y="455"/>
                    <a:pt x="91" y="455"/>
                  </a:cubicBezTo>
                  <a:cubicBezTo>
                    <a:pt x="92" y="455"/>
                    <a:pt x="92" y="455"/>
                    <a:pt x="92" y="455"/>
                  </a:cubicBezTo>
                  <a:cubicBezTo>
                    <a:pt x="93" y="454"/>
                    <a:pt x="93" y="454"/>
                    <a:pt x="93" y="454"/>
                  </a:cubicBezTo>
                  <a:cubicBezTo>
                    <a:pt x="92" y="456"/>
                    <a:pt x="92" y="456"/>
                    <a:pt x="92" y="456"/>
                  </a:cubicBezTo>
                  <a:cubicBezTo>
                    <a:pt x="92" y="458"/>
                    <a:pt x="92" y="458"/>
                    <a:pt x="92" y="458"/>
                  </a:cubicBezTo>
                  <a:cubicBezTo>
                    <a:pt x="90" y="459"/>
                    <a:pt x="90" y="459"/>
                    <a:pt x="90" y="459"/>
                  </a:cubicBezTo>
                  <a:cubicBezTo>
                    <a:pt x="90" y="460"/>
                    <a:pt x="90" y="460"/>
                    <a:pt x="90" y="460"/>
                  </a:cubicBezTo>
                  <a:cubicBezTo>
                    <a:pt x="91" y="461"/>
                    <a:pt x="91" y="461"/>
                    <a:pt x="91" y="461"/>
                  </a:cubicBezTo>
                  <a:cubicBezTo>
                    <a:pt x="92" y="459"/>
                    <a:pt x="92" y="459"/>
                    <a:pt x="92" y="459"/>
                  </a:cubicBezTo>
                  <a:cubicBezTo>
                    <a:pt x="93" y="456"/>
                    <a:pt x="93" y="456"/>
                    <a:pt x="93" y="456"/>
                  </a:cubicBezTo>
                  <a:cubicBezTo>
                    <a:pt x="94" y="456"/>
                    <a:pt x="94" y="456"/>
                    <a:pt x="94" y="456"/>
                  </a:cubicBezTo>
                  <a:cubicBezTo>
                    <a:pt x="95" y="456"/>
                    <a:pt x="95" y="456"/>
                    <a:pt x="95" y="456"/>
                  </a:cubicBezTo>
                  <a:cubicBezTo>
                    <a:pt x="93" y="458"/>
                    <a:pt x="93" y="458"/>
                    <a:pt x="93" y="458"/>
                  </a:cubicBezTo>
                  <a:cubicBezTo>
                    <a:pt x="93" y="459"/>
                    <a:pt x="93" y="459"/>
                    <a:pt x="93" y="459"/>
                  </a:cubicBezTo>
                  <a:cubicBezTo>
                    <a:pt x="93" y="461"/>
                    <a:pt x="93" y="461"/>
                    <a:pt x="93" y="461"/>
                  </a:cubicBezTo>
                  <a:cubicBezTo>
                    <a:pt x="92" y="462"/>
                    <a:pt x="92" y="462"/>
                    <a:pt x="92" y="462"/>
                  </a:cubicBezTo>
                  <a:cubicBezTo>
                    <a:pt x="93" y="462"/>
                    <a:pt x="93" y="462"/>
                    <a:pt x="93" y="462"/>
                  </a:cubicBezTo>
                  <a:cubicBezTo>
                    <a:pt x="94" y="462"/>
                    <a:pt x="94" y="462"/>
                    <a:pt x="94" y="462"/>
                  </a:cubicBezTo>
                  <a:cubicBezTo>
                    <a:pt x="94" y="461"/>
                    <a:pt x="94" y="461"/>
                    <a:pt x="94" y="461"/>
                  </a:cubicBezTo>
                  <a:cubicBezTo>
                    <a:pt x="94" y="460"/>
                    <a:pt x="94" y="460"/>
                    <a:pt x="94" y="460"/>
                  </a:cubicBezTo>
                  <a:cubicBezTo>
                    <a:pt x="95" y="460"/>
                    <a:pt x="95" y="460"/>
                    <a:pt x="95" y="460"/>
                  </a:cubicBezTo>
                  <a:cubicBezTo>
                    <a:pt x="96" y="460"/>
                    <a:pt x="96" y="460"/>
                    <a:pt x="96" y="460"/>
                  </a:cubicBezTo>
                  <a:cubicBezTo>
                    <a:pt x="96" y="458"/>
                    <a:pt x="96" y="458"/>
                    <a:pt x="96" y="458"/>
                  </a:cubicBezTo>
                  <a:cubicBezTo>
                    <a:pt x="96" y="458"/>
                    <a:pt x="96" y="458"/>
                    <a:pt x="96" y="458"/>
                  </a:cubicBezTo>
                  <a:cubicBezTo>
                    <a:pt x="97" y="457"/>
                    <a:pt x="97" y="457"/>
                    <a:pt x="97" y="457"/>
                  </a:cubicBezTo>
                  <a:cubicBezTo>
                    <a:pt x="98" y="457"/>
                    <a:pt x="98" y="457"/>
                    <a:pt x="98" y="457"/>
                  </a:cubicBezTo>
                  <a:cubicBezTo>
                    <a:pt x="98" y="458"/>
                    <a:pt x="98" y="458"/>
                    <a:pt x="98" y="458"/>
                  </a:cubicBezTo>
                  <a:cubicBezTo>
                    <a:pt x="97" y="458"/>
                    <a:pt x="97" y="458"/>
                    <a:pt x="97" y="458"/>
                  </a:cubicBezTo>
                  <a:cubicBezTo>
                    <a:pt x="97" y="459"/>
                    <a:pt x="97" y="459"/>
                    <a:pt x="97" y="459"/>
                  </a:cubicBezTo>
                  <a:cubicBezTo>
                    <a:pt x="97" y="460"/>
                    <a:pt x="97" y="460"/>
                    <a:pt x="97" y="460"/>
                  </a:cubicBezTo>
                  <a:cubicBezTo>
                    <a:pt x="100" y="460"/>
                    <a:pt x="100" y="460"/>
                    <a:pt x="100" y="460"/>
                  </a:cubicBezTo>
                  <a:cubicBezTo>
                    <a:pt x="103" y="462"/>
                    <a:pt x="103" y="462"/>
                    <a:pt x="103" y="462"/>
                  </a:cubicBezTo>
                  <a:cubicBezTo>
                    <a:pt x="104" y="462"/>
                    <a:pt x="104" y="462"/>
                    <a:pt x="104" y="462"/>
                  </a:cubicBezTo>
                  <a:cubicBezTo>
                    <a:pt x="104" y="462"/>
                    <a:pt x="104" y="462"/>
                    <a:pt x="104" y="462"/>
                  </a:cubicBezTo>
                  <a:cubicBezTo>
                    <a:pt x="105" y="461"/>
                    <a:pt x="105" y="461"/>
                    <a:pt x="105" y="461"/>
                  </a:cubicBezTo>
                  <a:cubicBezTo>
                    <a:pt x="106" y="461"/>
                    <a:pt x="106" y="461"/>
                    <a:pt x="106" y="461"/>
                  </a:cubicBezTo>
                  <a:cubicBezTo>
                    <a:pt x="106" y="460"/>
                    <a:pt x="106" y="460"/>
                    <a:pt x="106" y="460"/>
                  </a:cubicBezTo>
                  <a:cubicBezTo>
                    <a:pt x="105" y="460"/>
                    <a:pt x="105" y="460"/>
                    <a:pt x="105" y="460"/>
                  </a:cubicBezTo>
                  <a:cubicBezTo>
                    <a:pt x="105" y="459"/>
                    <a:pt x="105" y="459"/>
                    <a:pt x="105" y="459"/>
                  </a:cubicBezTo>
                  <a:cubicBezTo>
                    <a:pt x="103" y="459"/>
                    <a:pt x="103" y="459"/>
                    <a:pt x="103" y="459"/>
                  </a:cubicBezTo>
                  <a:cubicBezTo>
                    <a:pt x="103" y="459"/>
                    <a:pt x="103" y="459"/>
                    <a:pt x="103" y="459"/>
                  </a:cubicBezTo>
                  <a:cubicBezTo>
                    <a:pt x="103" y="459"/>
                    <a:pt x="103" y="459"/>
                    <a:pt x="103" y="459"/>
                  </a:cubicBezTo>
                  <a:cubicBezTo>
                    <a:pt x="103" y="458"/>
                    <a:pt x="103" y="458"/>
                    <a:pt x="103" y="458"/>
                  </a:cubicBezTo>
                  <a:cubicBezTo>
                    <a:pt x="103" y="457"/>
                    <a:pt x="103" y="457"/>
                    <a:pt x="103" y="457"/>
                  </a:cubicBezTo>
                  <a:cubicBezTo>
                    <a:pt x="102" y="457"/>
                    <a:pt x="102" y="457"/>
                    <a:pt x="102" y="457"/>
                  </a:cubicBezTo>
                  <a:cubicBezTo>
                    <a:pt x="99" y="455"/>
                    <a:pt x="99" y="455"/>
                    <a:pt x="99" y="455"/>
                  </a:cubicBezTo>
                  <a:cubicBezTo>
                    <a:pt x="99" y="455"/>
                    <a:pt x="99" y="455"/>
                    <a:pt x="99" y="455"/>
                  </a:cubicBezTo>
                  <a:cubicBezTo>
                    <a:pt x="99" y="454"/>
                    <a:pt x="99" y="454"/>
                    <a:pt x="99" y="454"/>
                  </a:cubicBezTo>
                  <a:cubicBezTo>
                    <a:pt x="100" y="455"/>
                    <a:pt x="100" y="455"/>
                    <a:pt x="100" y="455"/>
                  </a:cubicBezTo>
                  <a:cubicBezTo>
                    <a:pt x="101" y="454"/>
                    <a:pt x="101" y="454"/>
                    <a:pt x="101" y="454"/>
                  </a:cubicBezTo>
                  <a:cubicBezTo>
                    <a:pt x="102" y="454"/>
                    <a:pt x="102" y="454"/>
                    <a:pt x="102" y="454"/>
                  </a:cubicBezTo>
                  <a:cubicBezTo>
                    <a:pt x="102" y="455"/>
                    <a:pt x="102" y="455"/>
                    <a:pt x="102" y="455"/>
                  </a:cubicBezTo>
                  <a:cubicBezTo>
                    <a:pt x="103" y="456"/>
                    <a:pt x="103" y="456"/>
                    <a:pt x="103" y="456"/>
                  </a:cubicBezTo>
                  <a:cubicBezTo>
                    <a:pt x="104" y="457"/>
                    <a:pt x="104" y="457"/>
                    <a:pt x="104" y="457"/>
                  </a:cubicBezTo>
                  <a:cubicBezTo>
                    <a:pt x="105" y="457"/>
                    <a:pt x="105" y="457"/>
                    <a:pt x="105" y="457"/>
                  </a:cubicBezTo>
                  <a:cubicBezTo>
                    <a:pt x="107" y="456"/>
                    <a:pt x="107" y="456"/>
                    <a:pt x="107" y="456"/>
                  </a:cubicBezTo>
                  <a:cubicBezTo>
                    <a:pt x="108" y="456"/>
                    <a:pt x="108" y="456"/>
                    <a:pt x="108" y="456"/>
                  </a:cubicBezTo>
                  <a:cubicBezTo>
                    <a:pt x="108" y="455"/>
                    <a:pt x="108" y="455"/>
                    <a:pt x="108" y="455"/>
                  </a:cubicBezTo>
                  <a:cubicBezTo>
                    <a:pt x="107" y="455"/>
                    <a:pt x="107" y="455"/>
                    <a:pt x="107" y="455"/>
                  </a:cubicBezTo>
                  <a:cubicBezTo>
                    <a:pt x="106" y="455"/>
                    <a:pt x="106" y="455"/>
                    <a:pt x="106" y="455"/>
                  </a:cubicBezTo>
                  <a:cubicBezTo>
                    <a:pt x="105" y="455"/>
                    <a:pt x="105" y="455"/>
                    <a:pt x="105" y="455"/>
                  </a:cubicBezTo>
                  <a:cubicBezTo>
                    <a:pt x="105" y="454"/>
                    <a:pt x="105" y="454"/>
                    <a:pt x="105" y="454"/>
                  </a:cubicBezTo>
                  <a:cubicBezTo>
                    <a:pt x="105" y="454"/>
                    <a:pt x="105" y="454"/>
                    <a:pt x="105" y="454"/>
                  </a:cubicBezTo>
                  <a:cubicBezTo>
                    <a:pt x="107" y="454"/>
                    <a:pt x="107" y="454"/>
                    <a:pt x="107" y="454"/>
                  </a:cubicBezTo>
                  <a:cubicBezTo>
                    <a:pt x="108" y="453"/>
                    <a:pt x="108" y="453"/>
                    <a:pt x="108" y="453"/>
                  </a:cubicBezTo>
                  <a:cubicBezTo>
                    <a:pt x="108" y="453"/>
                    <a:pt x="108" y="453"/>
                    <a:pt x="108" y="453"/>
                  </a:cubicBezTo>
                  <a:cubicBezTo>
                    <a:pt x="106" y="452"/>
                    <a:pt x="106" y="452"/>
                    <a:pt x="106" y="452"/>
                  </a:cubicBezTo>
                  <a:cubicBezTo>
                    <a:pt x="105" y="452"/>
                    <a:pt x="105" y="452"/>
                    <a:pt x="105" y="452"/>
                  </a:cubicBezTo>
                  <a:cubicBezTo>
                    <a:pt x="105" y="452"/>
                    <a:pt x="105" y="452"/>
                    <a:pt x="105" y="452"/>
                  </a:cubicBezTo>
                  <a:cubicBezTo>
                    <a:pt x="106" y="452"/>
                    <a:pt x="106" y="452"/>
                    <a:pt x="106" y="452"/>
                  </a:cubicBezTo>
                  <a:cubicBezTo>
                    <a:pt x="106" y="451"/>
                    <a:pt x="106" y="451"/>
                    <a:pt x="106" y="451"/>
                  </a:cubicBezTo>
                  <a:cubicBezTo>
                    <a:pt x="106" y="451"/>
                    <a:pt x="106" y="451"/>
                    <a:pt x="106" y="451"/>
                  </a:cubicBezTo>
                  <a:cubicBezTo>
                    <a:pt x="104" y="450"/>
                    <a:pt x="104" y="450"/>
                    <a:pt x="104" y="450"/>
                  </a:cubicBezTo>
                  <a:cubicBezTo>
                    <a:pt x="103" y="449"/>
                    <a:pt x="103" y="449"/>
                    <a:pt x="103" y="449"/>
                  </a:cubicBezTo>
                  <a:cubicBezTo>
                    <a:pt x="104" y="449"/>
                    <a:pt x="104" y="449"/>
                    <a:pt x="104" y="449"/>
                  </a:cubicBezTo>
                  <a:cubicBezTo>
                    <a:pt x="105" y="450"/>
                    <a:pt x="105" y="450"/>
                    <a:pt x="105" y="450"/>
                  </a:cubicBezTo>
                  <a:cubicBezTo>
                    <a:pt x="107" y="450"/>
                    <a:pt x="107" y="450"/>
                    <a:pt x="107" y="450"/>
                  </a:cubicBezTo>
                  <a:cubicBezTo>
                    <a:pt x="109" y="450"/>
                    <a:pt x="109" y="450"/>
                    <a:pt x="109" y="450"/>
                  </a:cubicBezTo>
                  <a:cubicBezTo>
                    <a:pt x="110" y="449"/>
                    <a:pt x="110" y="449"/>
                    <a:pt x="110" y="449"/>
                  </a:cubicBezTo>
                  <a:cubicBezTo>
                    <a:pt x="110" y="449"/>
                    <a:pt x="110" y="449"/>
                    <a:pt x="110" y="449"/>
                  </a:cubicBezTo>
                  <a:cubicBezTo>
                    <a:pt x="110" y="448"/>
                    <a:pt x="110" y="448"/>
                    <a:pt x="110" y="448"/>
                  </a:cubicBezTo>
                  <a:cubicBezTo>
                    <a:pt x="109" y="447"/>
                    <a:pt x="109" y="447"/>
                    <a:pt x="109" y="447"/>
                  </a:cubicBezTo>
                  <a:cubicBezTo>
                    <a:pt x="106" y="447"/>
                    <a:pt x="106" y="447"/>
                    <a:pt x="106" y="447"/>
                  </a:cubicBezTo>
                  <a:cubicBezTo>
                    <a:pt x="104" y="446"/>
                    <a:pt x="104" y="446"/>
                    <a:pt x="104" y="446"/>
                  </a:cubicBezTo>
                  <a:cubicBezTo>
                    <a:pt x="104" y="446"/>
                    <a:pt x="104" y="446"/>
                    <a:pt x="104" y="446"/>
                  </a:cubicBezTo>
                  <a:cubicBezTo>
                    <a:pt x="105" y="446"/>
                    <a:pt x="105" y="446"/>
                    <a:pt x="105" y="446"/>
                  </a:cubicBezTo>
                  <a:cubicBezTo>
                    <a:pt x="106" y="446"/>
                    <a:pt x="106" y="446"/>
                    <a:pt x="106" y="446"/>
                  </a:cubicBezTo>
                  <a:cubicBezTo>
                    <a:pt x="108" y="447"/>
                    <a:pt x="108" y="447"/>
                    <a:pt x="108" y="447"/>
                  </a:cubicBezTo>
                  <a:cubicBezTo>
                    <a:pt x="109" y="446"/>
                    <a:pt x="109" y="446"/>
                    <a:pt x="109" y="446"/>
                  </a:cubicBezTo>
                  <a:cubicBezTo>
                    <a:pt x="109" y="445"/>
                    <a:pt x="109" y="445"/>
                    <a:pt x="109" y="445"/>
                  </a:cubicBezTo>
                  <a:cubicBezTo>
                    <a:pt x="108" y="444"/>
                    <a:pt x="108" y="444"/>
                    <a:pt x="108" y="444"/>
                  </a:cubicBezTo>
                  <a:cubicBezTo>
                    <a:pt x="107" y="444"/>
                    <a:pt x="107" y="444"/>
                    <a:pt x="107" y="444"/>
                  </a:cubicBezTo>
                  <a:cubicBezTo>
                    <a:pt x="107" y="443"/>
                    <a:pt x="107" y="443"/>
                    <a:pt x="107" y="443"/>
                  </a:cubicBezTo>
                  <a:cubicBezTo>
                    <a:pt x="108" y="443"/>
                    <a:pt x="108" y="443"/>
                    <a:pt x="108" y="443"/>
                  </a:cubicBezTo>
                  <a:cubicBezTo>
                    <a:pt x="109" y="443"/>
                    <a:pt x="109" y="443"/>
                    <a:pt x="109" y="443"/>
                  </a:cubicBezTo>
                  <a:cubicBezTo>
                    <a:pt x="109" y="444"/>
                    <a:pt x="109" y="444"/>
                    <a:pt x="109" y="444"/>
                  </a:cubicBezTo>
                  <a:cubicBezTo>
                    <a:pt x="110" y="443"/>
                    <a:pt x="110" y="443"/>
                    <a:pt x="110" y="443"/>
                  </a:cubicBezTo>
                  <a:cubicBezTo>
                    <a:pt x="111" y="443"/>
                    <a:pt x="111" y="443"/>
                    <a:pt x="111" y="443"/>
                  </a:cubicBezTo>
                  <a:cubicBezTo>
                    <a:pt x="111" y="442"/>
                    <a:pt x="111" y="442"/>
                    <a:pt x="111" y="442"/>
                  </a:cubicBezTo>
                  <a:cubicBezTo>
                    <a:pt x="110" y="441"/>
                    <a:pt x="110" y="441"/>
                    <a:pt x="110" y="441"/>
                  </a:cubicBezTo>
                  <a:cubicBezTo>
                    <a:pt x="109" y="441"/>
                    <a:pt x="109" y="441"/>
                    <a:pt x="109" y="441"/>
                  </a:cubicBezTo>
                  <a:cubicBezTo>
                    <a:pt x="109" y="440"/>
                    <a:pt x="109" y="440"/>
                    <a:pt x="109" y="440"/>
                  </a:cubicBezTo>
                  <a:cubicBezTo>
                    <a:pt x="110" y="440"/>
                    <a:pt x="110" y="440"/>
                    <a:pt x="110" y="440"/>
                  </a:cubicBezTo>
                  <a:cubicBezTo>
                    <a:pt x="111" y="441"/>
                    <a:pt x="111" y="441"/>
                    <a:pt x="111" y="441"/>
                  </a:cubicBezTo>
                  <a:cubicBezTo>
                    <a:pt x="112" y="441"/>
                    <a:pt x="112" y="441"/>
                    <a:pt x="112" y="441"/>
                  </a:cubicBezTo>
                  <a:cubicBezTo>
                    <a:pt x="113" y="440"/>
                    <a:pt x="113" y="440"/>
                    <a:pt x="113" y="440"/>
                  </a:cubicBezTo>
                  <a:cubicBezTo>
                    <a:pt x="113" y="439"/>
                    <a:pt x="113" y="439"/>
                    <a:pt x="113" y="439"/>
                  </a:cubicBezTo>
                  <a:cubicBezTo>
                    <a:pt x="111" y="439"/>
                    <a:pt x="111" y="439"/>
                    <a:pt x="111" y="439"/>
                  </a:cubicBezTo>
                  <a:cubicBezTo>
                    <a:pt x="110" y="438"/>
                    <a:pt x="110" y="438"/>
                    <a:pt x="110" y="438"/>
                  </a:cubicBezTo>
                  <a:cubicBezTo>
                    <a:pt x="109" y="437"/>
                    <a:pt x="109" y="437"/>
                    <a:pt x="109" y="437"/>
                  </a:cubicBezTo>
                  <a:cubicBezTo>
                    <a:pt x="110" y="437"/>
                    <a:pt x="110" y="437"/>
                    <a:pt x="110" y="437"/>
                  </a:cubicBezTo>
                  <a:cubicBezTo>
                    <a:pt x="111" y="438"/>
                    <a:pt x="111" y="438"/>
                    <a:pt x="111" y="438"/>
                  </a:cubicBezTo>
                  <a:cubicBezTo>
                    <a:pt x="112" y="438"/>
                    <a:pt x="112" y="438"/>
                    <a:pt x="112" y="438"/>
                  </a:cubicBezTo>
                  <a:cubicBezTo>
                    <a:pt x="113" y="439"/>
                    <a:pt x="113" y="439"/>
                    <a:pt x="113" y="439"/>
                  </a:cubicBezTo>
                  <a:cubicBezTo>
                    <a:pt x="114" y="439"/>
                    <a:pt x="114" y="439"/>
                    <a:pt x="114" y="439"/>
                  </a:cubicBezTo>
                  <a:cubicBezTo>
                    <a:pt x="115" y="437"/>
                    <a:pt x="115" y="437"/>
                    <a:pt x="115" y="437"/>
                  </a:cubicBezTo>
                  <a:cubicBezTo>
                    <a:pt x="115" y="437"/>
                    <a:pt x="115" y="437"/>
                    <a:pt x="115" y="437"/>
                  </a:cubicBezTo>
                  <a:cubicBezTo>
                    <a:pt x="116" y="436"/>
                    <a:pt x="116" y="436"/>
                    <a:pt x="116" y="436"/>
                  </a:cubicBezTo>
                  <a:cubicBezTo>
                    <a:pt x="116" y="435"/>
                    <a:pt x="116" y="435"/>
                    <a:pt x="116" y="435"/>
                  </a:cubicBezTo>
                  <a:cubicBezTo>
                    <a:pt x="115" y="435"/>
                    <a:pt x="115" y="435"/>
                    <a:pt x="115" y="435"/>
                  </a:cubicBezTo>
                  <a:cubicBezTo>
                    <a:pt x="116" y="433"/>
                    <a:pt x="116" y="433"/>
                    <a:pt x="116" y="433"/>
                  </a:cubicBezTo>
                  <a:cubicBezTo>
                    <a:pt x="116" y="432"/>
                    <a:pt x="116" y="432"/>
                    <a:pt x="116" y="432"/>
                  </a:cubicBezTo>
                  <a:cubicBezTo>
                    <a:pt x="115" y="431"/>
                    <a:pt x="115" y="431"/>
                    <a:pt x="115" y="431"/>
                  </a:cubicBezTo>
                  <a:cubicBezTo>
                    <a:pt x="113" y="429"/>
                    <a:pt x="113" y="429"/>
                    <a:pt x="113" y="429"/>
                  </a:cubicBezTo>
                  <a:cubicBezTo>
                    <a:pt x="111" y="429"/>
                    <a:pt x="111" y="429"/>
                    <a:pt x="111" y="429"/>
                  </a:cubicBezTo>
                  <a:cubicBezTo>
                    <a:pt x="111" y="428"/>
                    <a:pt x="111" y="428"/>
                    <a:pt x="111" y="428"/>
                  </a:cubicBezTo>
                  <a:cubicBezTo>
                    <a:pt x="111" y="428"/>
                    <a:pt x="111" y="428"/>
                    <a:pt x="111" y="428"/>
                  </a:cubicBezTo>
                  <a:cubicBezTo>
                    <a:pt x="112" y="428"/>
                    <a:pt x="112" y="428"/>
                    <a:pt x="112" y="428"/>
                  </a:cubicBezTo>
                  <a:cubicBezTo>
                    <a:pt x="112" y="428"/>
                    <a:pt x="112" y="428"/>
                    <a:pt x="112" y="428"/>
                  </a:cubicBezTo>
                  <a:cubicBezTo>
                    <a:pt x="114" y="430"/>
                    <a:pt x="114" y="430"/>
                    <a:pt x="114" y="430"/>
                  </a:cubicBezTo>
                  <a:cubicBezTo>
                    <a:pt x="115" y="431"/>
                    <a:pt x="115" y="431"/>
                    <a:pt x="115" y="431"/>
                  </a:cubicBezTo>
                  <a:cubicBezTo>
                    <a:pt x="117" y="431"/>
                    <a:pt x="117" y="431"/>
                    <a:pt x="117" y="431"/>
                  </a:cubicBezTo>
                  <a:cubicBezTo>
                    <a:pt x="117" y="430"/>
                    <a:pt x="117" y="430"/>
                    <a:pt x="117" y="430"/>
                  </a:cubicBezTo>
                  <a:cubicBezTo>
                    <a:pt x="117" y="428"/>
                    <a:pt x="117" y="428"/>
                    <a:pt x="117" y="428"/>
                  </a:cubicBezTo>
                  <a:cubicBezTo>
                    <a:pt x="116" y="427"/>
                    <a:pt x="116" y="427"/>
                    <a:pt x="116" y="427"/>
                  </a:cubicBezTo>
                  <a:cubicBezTo>
                    <a:pt x="114" y="427"/>
                    <a:pt x="114" y="427"/>
                    <a:pt x="114" y="427"/>
                  </a:cubicBezTo>
                  <a:cubicBezTo>
                    <a:pt x="111" y="426"/>
                    <a:pt x="111" y="426"/>
                    <a:pt x="111" y="426"/>
                  </a:cubicBezTo>
                  <a:cubicBezTo>
                    <a:pt x="111" y="425"/>
                    <a:pt x="111" y="425"/>
                    <a:pt x="111" y="425"/>
                  </a:cubicBezTo>
                  <a:cubicBezTo>
                    <a:pt x="111" y="424"/>
                    <a:pt x="111" y="424"/>
                    <a:pt x="111" y="424"/>
                  </a:cubicBezTo>
                  <a:cubicBezTo>
                    <a:pt x="112" y="424"/>
                    <a:pt x="112" y="424"/>
                    <a:pt x="112" y="424"/>
                  </a:cubicBezTo>
                  <a:cubicBezTo>
                    <a:pt x="112" y="425"/>
                    <a:pt x="112" y="425"/>
                    <a:pt x="112" y="425"/>
                  </a:cubicBezTo>
                  <a:cubicBezTo>
                    <a:pt x="113" y="425"/>
                    <a:pt x="113" y="425"/>
                    <a:pt x="113" y="425"/>
                  </a:cubicBezTo>
                  <a:cubicBezTo>
                    <a:pt x="115" y="425"/>
                    <a:pt x="115" y="425"/>
                    <a:pt x="115" y="425"/>
                  </a:cubicBezTo>
                  <a:cubicBezTo>
                    <a:pt x="115" y="424"/>
                    <a:pt x="115" y="424"/>
                    <a:pt x="115" y="424"/>
                  </a:cubicBezTo>
                  <a:cubicBezTo>
                    <a:pt x="116" y="423"/>
                    <a:pt x="116" y="423"/>
                    <a:pt x="116" y="423"/>
                  </a:cubicBezTo>
                  <a:cubicBezTo>
                    <a:pt x="116" y="422"/>
                    <a:pt x="116" y="422"/>
                    <a:pt x="116" y="422"/>
                  </a:cubicBezTo>
                  <a:cubicBezTo>
                    <a:pt x="116" y="422"/>
                    <a:pt x="116" y="422"/>
                    <a:pt x="116" y="422"/>
                  </a:cubicBezTo>
                  <a:cubicBezTo>
                    <a:pt x="117" y="422"/>
                    <a:pt x="117" y="422"/>
                    <a:pt x="117" y="422"/>
                  </a:cubicBezTo>
                  <a:cubicBezTo>
                    <a:pt x="117" y="423"/>
                    <a:pt x="117" y="423"/>
                    <a:pt x="117" y="423"/>
                  </a:cubicBezTo>
                  <a:cubicBezTo>
                    <a:pt x="117" y="424"/>
                    <a:pt x="117" y="424"/>
                    <a:pt x="117" y="424"/>
                  </a:cubicBezTo>
                  <a:cubicBezTo>
                    <a:pt x="118" y="424"/>
                    <a:pt x="118" y="424"/>
                    <a:pt x="118" y="424"/>
                  </a:cubicBezTo>
                  <a:cubicBezTo>
                    <a:pt x="119" y="424"/>
                    <a:pt x="119" y="424"/>
                    <a:pt x="119" y="424"/>
                  </a:cubicBezTo>
                  <a:cubicBezTo>
                    <a:pt x="120" y="425"/>
                    <a:pt x="120" y="425"/>
                    <a:pt x="120" y="425"/>
                  </a:cubicBezTo>
                  <a:cubicBezTo>
                    <a:pt x="121" y="425"/>
                    <a:pt x="121" y="425"/>
                    <a:pt x="121" y="425"/>
                  </a:cubicBezTo>
                  <a:cubicBezTo>
                    <a:pt x="122" y="424"/>
                    <a:pt x="122" y="424"/>
                    <a:pt x="122" y="424"/>
                  </a:cubicBezTo>
                  <a:cubicBezTo>
                    <a:pt x="122" y="423"/>
                    <a:pt x="122" y="423"/>
                    <a:pt x="122" y="423"/>
                  </a:cubicBezTo>
                  <a:cubicBezTo>
                    <a:pt x="123" y="423"/>
                    <a:pt x="123" y="423"/>
                    <a:pt x="123" y="423"/>
                  </a:cubicBezTo>
                  <a:cubicBezTo>
                    <a:pt x="122" y="422"/>
                    <a:pt x="122" y="422"/>
                    <a:pt x="122" y="422"/>
                  </a:cubicBezTo>
                  <a:cubicBezTo>
                    <a:pt x="121" y="422"/>
                    <a:pt x="121" y="422"/>
                    <a:pt x="121" y="422"/>
                  </a:cubicBezTo>
                  <a:cubicBezTo>
                    <a:pt x="119" y="421"/>
                    <a:pt x="119" y="421"/>
                    <a:pt x="119" y="421"/>
                  </a:cubicBezTo>
                  <a:cubicBezTo>
                    <a:pt x="119" y="421"/>
                    <a:pt x="119" y="421"/>
                    <a:pt x="119" y="421"/>
                  </a:cubicBezTo>
                  <a:cubicBezTo>
                    <a:pt x="119" y="421"/>
                    <a:pt x="119" y="421"/>
                    <a:pt x="119" y="421"/>
                  </a:cubicBezTo>
                  <a:cubicBezTo>
                    <a:pt x="118" y="420"/>
                    <a:pt x="118" y="420"/>
                    <a:pt x="118" y="420"/>
                  </a:cubicBezTo>
                  <a:cubicBezTo>
                    <a:pt x="118" y="419"/>
                    <a:pt x="118" y="419"/>
                    <a:pt x="118" y="419"/>
                  </a:cubicBezTo>
                  <a:cubicBezTo>
                    <a:pt x="118" y="418"/>
                    <a:pt x="118" y="418"/>
                    <a:pt x="118" y="418"/>
                  </a:cubicBezTo>
                  <a:cubicBezTo>
                    <a:pt x="118" y="417"/>
                    <a:pt x="118" y="417"/>
                    <a:pt x="118" y="417"/>
                  </a:cubicBezTo>
                  <a:cubicBezTo>
                    <a:pt x="119" y="417"/>
                    <a:pt x="119" y="417"/>
                    <a:pt x="119" y="417"/>
                  </a:cubicBezTo>
                  <a:cubicBezTo>
                    <a:pt x="120" y="418"/>
                    <a:pt x="120" y="418"/>
                    <a:pt x="120" y="418"/>
                  </a:cubicBezTo>
                  <a:cubicBezTo>
                    <a:pt x="120" y="419"/>
                    <a:pt x="120" y="419"/>
                    <a:pt x="120" y="419"/>
                  </a:cubicBezTo>
                  <a:cubicBezTo>
                    <a:pt x="121" y="420"/>
                    <a:pt x="121" y="420"/>
                    <a:pt x="121" y="420"/>
                  </a:cubicBezTo>
                  <a:cubicBezTo>
                    <a:pt x="123" y="420"/>
                    <a:pt x="123" y="420"/>
                    <a:pt x="123" y="420"/>
                  </a:cubicBezTo>
                  <a:cubicBezTo>
                    <a:pt x="123" y="420"/>
                    <a:pt x="123" y="420"/>
                    <a:pt x="123" y="420"/>
                  </a:cubicBezTo>
                  <a:cubicBezTo>
                    <a:pt x="123" y="419"/>
                    <a:pt x="123" y="419"/>
                    <a:pt x="123" y="419"/>
                  </a:cubicBezTo>
                  <a:cubicBezTo>
                    <a:pt x="123" y="419"/>
                    <a:pt x="123" y="419"/>
                    <a:pt x="123" y="419"/>
                  </a:cubicBezTo>
                  <a:cubicBezTo>
                    <a:pt x="121" y="418"/>
                    <a:pt x="121" y="418"/>
                    <a:pt x="121" y="418"/>
                  </a:cubicBezTo>
                  <a:cubicBezTo>
                    <a:pt x="120" y="417"/>
                    <a:pt x="120" y="417"/>
                    <a:pt x="120" y="417"/>
                  </a:cubicBezTo>
                  <a:cubicBezTo>
                    <a:pt x="120" y="415"/>
                    <a:pt x="120" y="415"/>
                    <a:pt x="120" y="415"/>
                  </a:cubicBezTo>
                  <a:cubicBezTo>
                    <a:pt x="120" y="415"/>
                    <a:pt x="120" y="415"/>
                    <a:pt x="120" y="415"/>
                  </a:cubicBezTo>
                  <a:cubicBezTo>
                    <a:pt x="121" y="416"/>
                    <a:pt x="121" y="416"/>
                    <a:pt x="121" y="416"/>
                  </a:cubicBezTo>
                  <a:cubicBezTo>
                    <a:pt x="122" y="417"/>
                    <a:pt x="122" y="417"/>
                    <a:pt x="122" y="417"/>
                  </a:cubicBezTo>
                  <a:cubicBezTo>
                    <a:pt x="123" y="417"/>
                    <a:pt x="123" y="417"/>
                    <a:pt x="123" y="417"/>
                  </a:cubicBezTo>
                  <a:cubicBezTo>
                    <a:pt x="124" y="419"/>
                    <a:pt x="124" y="419"/>
                    <a:pt x="124" y="419"/>
                  </a:cubicBezTo>
                  <a:cubicBezTo>
                    <a:pt x="125" y="418"/>
                    <a:pt x="125" y="418"/>
                    <a:pt x="125" y="418"/>
                  </a:cubicBezTo>
                  <a:cubicBezTo>
                    <a:pt x="125" y="417"/>
                    <a:pt x="125" y="417"/>
                    <a:pt x="125" y="417"/>
                  </a:cubicBezTo>
                  <a:cubicBezTo>
                    <a:pt x="125" y="416"/>
                    <a:pt x="125" y="416"/>
                    <a:pt x="125" y="416"/>
                  </a:cubicBezTo>
                  <a:cubicBezTo>
                    <a:pt x="123" y="416"/>
                    <a:pt x="123" y="416"/>
                    <a:pt x="123" y="416"/>
                  </a:cubicBezTo>
                  <a:cubicBezTo>
                    <a:pt x="122" y="415"/>
                    <a:pt x="122" y="415"/>
                    <a:pt x="122" y="415"/>
                  </a:cubicBezTo>
                  <a:cubicBezTo>
                    <a:pt x="122" y="413"/>
                    <a:pt x="122" y="413"/>
                    <a:pt x="122" y="413"/>
                  </a:cubicBezTo>
                  <a:cubicBezTo>
                    <a:pt x="122" y="413"/>
                    <a:pt x="122" y="413"/>
                    <a:pt x="122" y="413"/>
                  </a:cubicBezTo>
                  <a:cubicBezTo>
                    <a:pt x="123" y="412"/>
                    <a:pt x="123" y="412"/>
                    <a:pt x="123" y="412"/>
                  </a:cubicBezTo>
                  <a:cubicBezTo>
                    <a:pt x="124" y="412"/>
                    <a:pt x="124" y="412"/>
                    <a:pt x="124" y="412"/>
                  </a:cubicBezTo>
                  <a:cubicBezTo>
                    <a:pt x="124" y="413"/>
                    <a:pt x="124" y="413"/>
                    <a:pt x="124" y="413"/>
                  </a:cubicBezTo>
                  <a:cubicBezTo>
                    <a:pt x="126" y="415"/>
                    <a:pt x="126" y="415"/>
                    <a:pt x="126" y="415"/>
                  </a:cubicBezTo>
                  <a:cubicBezTo>
                    <a:pt x="127" y="415"/>
                    <a:pt x="127" y="415"/>
                    <a:pt x="127" y="415"/>
                  </a:cubicBezTo>
                  <a:cubicBezTo>
                    <a:pt x="128" y="414"/>
                    <a:pt x="128" y="414"/>
                    <a:pt x="128" y="414"/>
                  </a:cubicBezTo>
                  <a:cubicBezTo>
                    <a:pt x="129" y="414"/>
                    <a:pt x="129" y="414"/>
                    <a:pt x="129" y="414"/>
                  </a:cubicBezTo>
                  <a:cubicBezTo>
                    <a:pt x="130" y="414"/>
                    <a:pt x="130" y="414"/>
                    <a:pt x="130" y="414"/>
                  </a:cubicBezTo>
                  <a:cubicBezTo>
                    <a:pt x="130" y="412"/>
                    <a:pt x="130" y="412"/>
                    <a:pt x="130" y="412"/>
                  </a:cubicBezTo>
                  <a:cubicBezTo>
                    <a:pt x="130" y="412"/>
                    <a:pt x="130" y="412"/>
                    <a:pt x="130" y="412"/>
                  </a:cubicBezTo>
                  <a:cubicBezTo>
                    <a:pt x="129" y="412"/>
                    <a:pt x="129" y="412"/>
                    <a:pt x="129" y="412"/>
                  </a:cubicBezTo>
                  <a:cubicBezTo>
                    <a:pt x="128" y="411"/>
                    <a:pt x="128" y="411"/>
                    <a:pt x="128" y="411"/>
                  </a:cubicBezTo>
                  <a:cubicBezTo>
                    <a:pt x="126" y="410"/>
                    <a:pt x="126" y="410"/>
                    <a:pt x="126" y="410"/>
                  </a:cubicBezTo>
                  <a:cubicBezTo>
                    <a:pt x="126" y="410"/>
                    <a:pt x="126" y="410"/>
                    <a:pt x="126" y="410"/>
                  </a:cubicBezTo>
                  <a:cubicBezTo>
                    <a:pt x="124" y="410"/>
                    <a:pt x="124" y="410"/>
                    <a:pt x="124" y="410"/>
                  </a:cubicBezTo>
                  <a:cubicBezTo>
                    <a:pt x="124" y="409"/>
                    <a:pt x="124" y="409"/>
                    <a:pt x="124" y="409"/>
                  </a:cubicBezTo>
                  <a:cubicBezTo>
                    <a:pt x="125" y="408"/>
                    <a:pt x="125" y="408"/>
                    <a:pt x="125" y="408"/>
                  </a:cubicBezTo>
                  <a:cubicBezTo>
                    <a:pt x="126" y="408"/>
                    <a:pt x="126" y="408"/>
                    <a:pt x="126" y="408"/>
                  </a:cubicBezTo>
                  <a:cubicBezTo>
                    <a:pt x="127" y="409"/>
                    <a:pt x="127" y="409"/>
                    <a:pt x="127" y="409"/>
                  </a:cubicBezTo>
                  <a:cubicBezTo>
                    <a:pt x="128" y="410"/>
                    <a:pt x="128" y="410"/>
                    <a:pt x="128" y="410"/>
                  </a:cubicBezTo>
                  <a:cubicBezTo>
                    <a:pt x="128" y="410"/>
                    <a:pt x="128" y="410"/>
                    <a:pt x="128" y="410"/>
                  </a:cubicBezTo>
                  <a:cubicBezTo>
                    <a:pt x="129" y="411"/>
                    <a:pt x="129" y="411"/>
                    <a:pt x="129" y="411"/>
                  </a:cubicBezTo>
                  <a:cubicBezTo>
                    <a:pt x="130" y="412"/>
                    <a:pt x="130" y="412"/>
                    <a:pt x="130" y="412"/>
                  </a:cubicBezTo>
                  <a:cubicBezTo>
                    <a:pt x="131" y="411"/>
                    <a:pt x="131" y="411"/>
                    <a:pt x="131" y="411"/>
                  </a:cubicBezTo>
                  <a:cubicBezTo>
                    <a:pt x="131" y="411"/>
                    <a:pt x="131" y="411"/>
                    <a:pt x="131" y="411"/>
                  </a:cubicBezTo>
                  <a:cubicBezTo>
                    <a:pt x="131" y="410"/>
                    <a:pt x="131" y="410"/>
                    <a:pt x="131" y="410"/>
                  </a:cubicBezTo>
                  <a:cubicBezTo>
                    <a:pt x="132" y="408"/>
                    <a:pt x="132" y="408"/>
                    <a:pt x="132" y="408"/>
                  </a:cubicBezTo>
                  <a:cubicBezTo>
                    <a:pt x="131" y="408"/>
                    <a:pt x="131" y="408"/>
                    <a:pt x="131" y="408"/>
                  </a:cubicBezTo>
                  <a:cubicBezTo>
                    <a:pt x="130" y="407"/>
                    <a:pt x="130" y="407"/>
                    <a:pt x="130" y="407"/>
                  </a:cubicBezTo>
                  <a:cubicBezTo>
                    <a:pt x="131" y="407"/>
                    <a:pt x="131" y="407"/>
                    <a:pt x="131" y="407"/>
                  </a:cubicBezTo>
                  <a:cubicBezTo>
                    <a:pt x="131" y="407"/>
                    <a:pt x="131" y="407"/>
                    <a:pt x="131" y="407"/>
                  </a:cubicBezTo>
                  <a:cubicBezTo>
                    <a:pt x="132" y="406"/>
                    <a:pt x="132" y="406"/>
                    <a:pt x="132" y="406"/>
                  </a:cubicBezTo>
                  <a:cubicBezTo>
                    <a:pt x="133" y="405"/>
                    <a:pt x="133" y="405"/>
                    <a:pt x="133" y="405"/>
                  </a:cubicBezTo>
                  <a:cubicBezTo>
                    <a:pt x="133" y="404"/>
                    <a:pt x="133" y="404"/>
                    <a:pt x="133" y="404"/>
                  </a:cubicBezTo>
                  <a:cubicBezTo>
                    <a:pt x="132" y="404"/>
                    <a:pt x="132" y="404"/>
                    <a:pt x="132" y="404"/>
                  </a:cubicBezTo>
                  <a:cubicBezTo>
                    <a:pt x="131" y="405"/>
                    <a:pt x="131" y="405"/>
                    <a:pt x="131" y="405"/>
                  </a:cubicBezTo>
                  <a:cubicBezTo>
                    <a:pt x="130" y="404"/>
                    <a:pt x="130" y="404"/>
                    <a:pt x="130" y="404"/>
                  </a:cubicBezTo>
                  <a:cubicBezTo>
                    <a:pt x="130" y="403"/>
                    <a:pt x="130" y="403"/>
                    <a:pt x="130" y="403"/>
                  </a:cubicBezTo>
                  <a:cubicBezTo>
                    <a:pt x="128" y="403"/>
                    <a:pt x="128" y="403"/>
                    <a:pt x="128" y="403"/>
                  </a:cubicBezTo>
                  <a:cubicBezTo>
                    <a:pt x="126" y="402"/>
                    <a:pt x="126" y="402"/>
                    <a:pt x="126" y="402"/>
                  </a:cubicBezTo>
                  <a:cubicBezTo>
                    <a:pt x="126" y="402"/>
                    <a:pt x="126" y="402"/>
                    <a:pt x="126" y="402"/>
                  </a:cubicBezTo>
                  <a:cubicBezTo>
                    <a:pt x="127" y="401"/>
                    <a:pt x="127" y="401"/>
                    <a:pt x="127" y="401"/>
                  </a:cubicBezTo>
                  <a:cubicBezTo>
                    <a:pt x="128" y="401"/>
                    <a:pt x="128" y="401"/>
                    <a:pt x="128" y="401"/>
                  </a:cubicBezTo>
                  <a:cubicBezTo>
                    <a:pt x="130" y="401"/>
                    <a:pt x="130" y="401"/>
                    <a:pt x="130" y="401"/>
                  </a:cubicBezTo>
                  <a:cubicBezTo>
                    <a:pt x="131" y="401"/>
                    <a:pt x="131" y="401"/>
                    <a:pt x="131" y="401"/>
                  </a:cubicBezTo>
                  <a:cubicBezTo>
                    <a:pt x="132" y="400"/>
                    <a:pt x="132" y="400"/>
                    <a:pt x="132" y="400"/>
                  </a:cubicBezTo>
                  <a:cubicBezTo>
                    <a:pt x="132" y="400"/>
                    <a:pt x="132" y="400"/>
                    <a:pt x="132" y="400"/>
                  </a:cubicBezTo>
                  <a:cubicBezTo>
                    <a:pt x="133" y="401"/>
                    <a:pt x="133" y="401"/>
                    <a:pt x="133" y="401"/>
                  </a:cubicBezTo>
                  <a:cubicBezTo>
                    <a:pt x="134" y="399"/>
                    <a:pt x="134" y="399"/>
                    <a:pt x="134" y="399"/>
                  </a:cubicBezTo>
                  <a:cubicBezTo>
                    <a:pt x="133" y="397"/>
                    <a:pt x="133" y="397"/>
                    <a:pt x="133" y="397"/>
                  </a:cubicBezTo>
                  <a:cubicBezTo>
                    <a:pt x="133" y="395"/>
                    <a:pt x="133" y="395"/>
                    <a:pt x="133" y="395"/>
                  </a:cubicBezTo>
                  <a:cubicBezTo>
                    <a:pt x="132" y="394"/>
                    <a:pt x="132" y="394"/>
                    <a:pt x="132" y="394"/>
                  </a:cubicBezTo>
                  <a:cubicBezTo>
                    <a:pt x="132" y="393"/>
                    <a:pt x="132" y="393"/>
                    <a:pt x="132" y="393"/>
                  </a:cubicBezTo>
                  <a:cubicBezTo>
                    <a:pt x="132" y="393"/>
                    <a:pt x="132" y="393"/>
                    <a:pt x="132" y="393"/>
                  </a:cubicBezTo>
                  <a:cubicBezTo>
                    <a:pt x="132" y="392"/>
                    <a:pt x="132" y="392"/>
                    <a:pt x="132" y="392"/>
                  </a:cubicBezTo>
                  <a:cubicBezTo>
                    <a:pt x="132" y="390"/>
                    <a:pt x="132" y="390"/>
                    <a:pt x="132" y="390"/>
                  </a:cubicBezTo>
                  <a:cubicBezTo>
                    <a:pt x="132" y="390"/>
                    <a:pt x="132" y="390"/>
                    <a:pt x="132" y="390"/>
                  </a:cubicBezTo>
                  <a:cubicBezTo>
                    <a:pt x="132" y="389"/>
                    <a:pt x="132" y="389"/>
                    <a:pt x="132" y="389"/>
                  </a:cubicBezTo>
                  <a:cubicBezTo>
                    <a:pt x="133" y="389"/>
                    <a:pt x="133" y="389"/>
                    <a:pt x="133" y="389"/>
                  </a:cubicBezTo>
                  <a:cubicBezTo>
                    <a:pt x="133" y="390"/>
                    <a:pt x="133" y="390"/>
                    <a:pt x="133" y="390"/>
                  </a:cubicBezTo>
                  <a:cubicBezTo>
                    <a:pt x="134" y="391"/>
                    <a:pt x="134" y="391"/>
                    <a:pt x="134" y="391"/>
                  </a:cubicBezTo>
                  <a:cubicBezTo>
                    <a:pt x="134" y="390"/>
                    <a:pt x="134" y="390"/>
                    <a:pt x="134" y="390"/>
                  </a:cubicBezTo>
                  <a:cubicBezTo>
                    <a:pt x="135" y="390"/>
                    <a:pt x="135" y="390"/>
                    <a:pt x="135" y="390"/>
                  </a:cubicBezTo>
                  <a:cubicBezTo>
                    <a:pt x="136" y="390"/>
                    <a:pt x="136" y="390"/>
                    <a:pt x="136" y="390"/>
                  </a:cubicBezTo>
                  <a:cubicBezTo>
                    <a:pt x="137" y="392"/>
                    <a:pt x="137" y="392"/>
                    <a:pt x="137" y="392"/>
                  </a:cubicBezTo>
                  <a:cubicBezTo>
                    <a:pt x="137" y="392"/>
                    <a:pt x="137" y="392"/>
                    <a:pt x="137" y="392"/>
                  </a:cubicBezTo>
                  <a:cubicBezTo>
                    <a:pt x="138" y="392"/>
                    <a:pt x="138" y="392"/>
                    <a:pt x="138" y="392"/>
                  </a:cubicBezTo>
                  <a:cubicBezTo>
                    <a:pt x="140" y="390"/>
                    <a:pt x="140" y="390"/>
                    <a:pt x="140" y="390"/>
                  </a:cubicBezTo>
                  <a:cubicBezTo>
                    <a:pt x="141" y="389"/>
                    <a:pt x="141" y="389"/>
                    <a:pt x="141" y="389"/>
                  </a:cubicBezTo>
                  <a:cubicBezTo>
                    <a:pt x="141" y="387"/>
                    <a:pt x="141" y="387"/>
                    <a:pt x="141" y="387"/>
                  </a:cubicBezTo>
                  <a:cubicBezTo>
                    <a:pt x="140" y="385"/>
                    <a:pt x="140" y="385"/>
                    <a:pt x="140" y="385"/>
                  </a:cubicBezTo>
                  <a:cubicBezTo>
                    <a:pt x="140" y="385"/>
                    <a:pt x="140" y="385"/>
                    <a:pt x="140" y="385"/>
                  </a:cubicBezTo>
                  <a:cubicBezTo>
                    <a:pt x="141" y="384"/>
                    <a:pt x="141" y="384"/>
                    <a:pt x="141" y="384"/>
                  </a:cubicBezTo>
                  <a:cubicBezTo>
                    <a:pt x="142" y="384"/>
                    <a:pt x="142" y="384"/>
                    <a:pt x="142" y="384"/>
                  </a:cubicBezTo>
                  <a:cubicBezTo>
                    <a:pt x="142" y="384"/>
                    <a:pt x="142" y="384"/>
                    <a:pt x="142" y="384"/>
                  </a:cubicBezTo>
                  <a:cubicBezTo>
                    <a:pt x="143" y="383"/>
                    <a:pt x="143" y="383"/>
                    <a:pt x="143" y="383"/>
                  </a:cubicBezTo>
                  <a:cubicBezTo>
                    <a:pt x="143" y="384"/>
                    <a:pt x="143" y="384"/>
                    <a:pt x="143" y="384"/>
                  </a:cubicBezTo>
                  <a:cubicBezTo>
                    <a:pt x="144" y="385"/>
                    <a:pt x="144" y="385"/>
                    <a:pt x="144" y="385"/>
                  </a:cubicBezTo>
                  <a:cubicBezTo>
                    <a:pt x="145" y="386"/>
                    <a:pt x="145" y="386"/>
                    <a:pt x="145" y="386"/>
                  </a:cubicBezTo>
                  <a:cubicBezTo>
                    <a:pt x="146" y="385"/>
                    <a:pt x="146" y="385"/>
                    <a:pt x="146" y="385"/>
                  </a:cubicBezTo>
                  <a:cubicBezTo>
                    <a:pt x="146" y="384"/>
                    <a:pt x="146" y="384"/>
                    <a:pt x="146" y="384"/>
                  </a:cubicBezTo>
                  <a:cubicBezTo>
                    <a:pt x="146" y="383"/>
                    <a:pt x="146" y="383"/>
                    <a:pt x="146" y="383"/>
                  </a:cubicBezTo>
                  <a:cubicBezTo>
                    <a:pt x="146" y="383"/>
                    <a:pt x="146" y="383"/>
                    <a:pt x="146" y="383"/>
                  </a:cubicBezTo>
                  <a:cubicBezTo>
                    <a:pt x="147" y="384"/>
                    <a:pt x="147" y="384"/>
                    <a:pt x="147" y="384"/>
                  </a:cubicBezTo>
                  <a:cubicBezTo>
                    <a:pt x="147" y="386"/>
                    <a:pt x="147" y="386"/>
                    <a:pt x="147" y="386"/>
                  </a:cubicBezTo>
                  <a:cubicBezTo>
                    <a:pt x="148" y="386"/>
                    <a:pt x="148" y="386"/>
                    <a:pt x="148" y="386"/>
                  </a:cubicBezTo>
                  <a:cubicBezTo>
                    <a:pt x="149" y="386"/>
                    <a:pt x="149" y="386"/>
                    <a:pt x="149" y="386"/>
                  </a:cubicBezTo>
                  <a:cubicBezTo>
                    <a:pt x="150" y="385"/>
                    <a:pt x="150" y="385"/>
                    <a:pt x="150" y="385"/>
                  </a:cubicBezTo>
                  <a:cubicBezTo>
                    <a:pt x="150" y="384"/>
                    <a:pt x="150" y="384"/>
                    <a:pt x="150" y="384"/>
                  </a:cubicBezTo>
                  <a:cubicBezTo>
                    <a:pt x="151" y="385"/>
                    <a:pt x="151" y="385"/>
                    <a:pt x="151" y="385"/>
                  </a:cubicBezTo>
                  <a:cubicBezTo>
                    <a:pt x="152" y="385"/>
                    <a:pt x="152" y="385"/>
                    <a:pt x="152" y="385"/>
                  </a:cubicBezTo>
                  <a:cubicBezTo>
                    <a:pt x="153" y="384"/>
                    <a:pt x="153" y="384"/>
                    <a:pt x="153" y="384"/>
                  </a:cubicBezTo>
                  <a:cubicBezTo>
                    <a:pt x="154" y="383"/>
                    <a:pt x="154" y="383"/>
                    <a:pt x="154" y="383"/>
                  </a:cubicBezTo>
                  <a:cubicBezTo>
                    <a:pt x="154" y="383"/>
                    <a:pt x="154" y="383"/>
                    <a:pt x="154" y="383"/>
                  </a:cubicBezTo>
                  <a:cubicBezTo>
                    <a:pt x="154" y="382"/>
                    <a:pt x="154" y="382"/>
                    <a:pt x="154" y="382"/>
                  </a:cubicBezTo>
                  <a:cubicBezTo>
                    <a:pt x="154" y="381"/>
                    <a:pt x="154" y="381"/>
                    <a:pt x="154" y="381"/>
                  </a:cubicBezTo>
                  <a:cubicBezTo>
                    <a:pt x="153" y="380"/>
                    <a:pt x="153" y="380"/>
                    <a:pt x="153" y="380"/>
                  </a:cubicBezTo>
                  <a:cubicBezTo>
                    <a:pt x="152" y="379"/>
                    <a:pt x="152" y="379"/>
                    <a:pt x="152" y="379"/>
                  </a:cubicBezTo>
                  <a:cubicBezTo>
                    <a:pt x="153" y="378"/>
                    <a:pt x="153" y="378"/>
                    <a:pt x="153" y="378"/>
                  </a:cubicBezTo>
                  <a:cubicBezTo>
                    <a:pt x="154" y="378"/>
                    <a:pt x="154" y="378"/>
                    <a:pt x="154" y="378"/>
                  </a:cubicBezTo>
                  <a:cubicBezTo>
                    <a:pt x="154" y="379"/>
                    <a:pt x="154" y="379"/>
                    <a:pt x="154" y="379"/>
                  </a:cubicBezTo>
                  <a:cubicBezTo>
                    <a:pt x="155" y="379"/>
                    <a:pt x="155" y="379"/>
                    <a:pt x="155" y="379"/>
                  </a:cubicBezTo>
                  <a:cubicBezTo>
                    <a:pt x="156" y="378"/>
                    <a:pt x="156" y="378"/>
                    <a:pt x="156" y="378"/>
                  </a:cubicBezTo>
                  <a:cubicBezTo>
                    <a:pt x="156" y="377"/>
                    <a:pt x="156" y="377"/>
                    <a:pt x="156" y="377"/>
                  </a:cubicBezTo>
                  <a:cubicBezTo>
                    <a:pt x="157" y="376"/>
                    <a:pt x="157" y="376"/>
                    <a:pt x="157" y="376"/>
                  </a:cubicBezTo>
                  <a:cubicBezTo>
                    <a:pt x="157" y="375"/>
                    <a:pt x="157" y="375"/>
                    <a:pt x="157" y="375"/>
                  </a:cubicBezTo>
                  <a:cubicBezTo>
                    <a:pt x="156" y="374"/>
                    <a:pt x="156" y="374"/>
                    <a:pt x="156" y="374"/>
                  </a:cubicBezTo>
                  <a:cubicBezTo>
                    <a:pt x="156" y="373"/>
                    <a:pt x="156" y="373"/>
                    <a:pt x="156" y="373"/>
                  </a:cubicBezTo>
                  <a:cubicBezTo>
                    <a:pt x="157" y="372"/>
                    <a:pt x="157" y="372"/>
                    <a:pt x="157" y="372"/>
                  </a:cubicBezTo>
                  <a:cubicBezTo>
                    <a:pt x="157" y="372"/>
                    <a:pt x="157" y="372"/>
                    <a:pt x="157" y="372"/>
                  </a:cubicBezTo>
                  <a:cubicBezTo>
                    <a:pt x="158" y="372"/>
                    <a:pt x="158" y="372"/>
                    <a:pt x="158" y="372"/>
                  </a:cubicBezTo>
                  <a:cubicBezTo>
                    <a:pt x="158" y="373"/>
                    <a:pt x="158" y="373"/>
                    <a:pt x="158" y="373"/>
                  </a:cubicBezTo>
                  <a:cubicBezTo>
                    <a:pt x="159" y="374"/>
                    <a:pt x="159" y="374"/>
                    <a:pt x="159" y="374"/>
                  </a:cubicBezTo>
                  <a:cubicBezTo>
                    <a:pt x="160" y="374"/>
                    <a:pt x="160" y="374"/>
                    <a:pt x="160" y="374"/>
                  </a:cubicBezTo>
                  <a:cubicBezTo>
                    <a:pt x="161" y="375"/>
                    <a:pt x="161" y="375"/>
                    <a:pt x="161" y="375"/>
                  </a:cubicBezTo>
                  <a:cubicBezTo>
                    <a:pt x="160" y="375"/>
                    <a:pt x="160" y="375"/>
                    <a:pt x="160" y="375"/>
                  </a:cubicBezTo>
                  <a:cubicBezTo>
                    <a:pt x="159" y="376"/>
                    <a:pt x="159" y="376"/>
                    <a:pt x="159" y="376"/>
                  </a:cubicBezTo>
                  <a:cubicBezTo>
                    <a:pt x="158" y="378"/>
                    <a:pt x="158" y="378"/>
                    <a:pt x="158" y="378"/>
                  </a:cubicBezTo>
                  <a:cubicBezTo>
                    <a:pt x="158" y="379"/>
                    <a:pt x="158" y="379"/>
                    <a:pt x="158" y="379"/>
                  </a:cubicBezTo>
                  <a:cubicBezTo>
                    <a:pt x="160" y="382"/>
                    <a:pt x="160" y="382"/>
                    <a:pt x="160" y="382"/>
                  </a:cubicBezTo>
                  <a:cubicBezTo>
                    <a:pt x="161" y="382"/>
                    <a:pt x="161" y="382"/>
                    <a:pt x="161" y="382"/>
                  </a:cubicBezTo>
                  <a:cubicBezTo>
                    <a:pt x="161" y="381"/>
                    <a:pt x="161" y="381"/>
                    <a:pt x="161" y="381"/>
                  </a:cubicBezTo>
                  <a:cubicBezTo>
                    <a:pt x="161" y="380"/>
                    <a:pt x="161" y="380"/>
                    <a:pt x="161" y="380"/>
                  </a:cubicBezTo>
                  <a:cubicBezTo>
                    <a:pt x="161" y="379"/>
                    <a:pt x="161" y="379"/>
                    <a:pt x="161" y="379"/>
                  </a:cubicBezTo>
                  <a:cubicBezTo>
                    <a:pt x="162" y="377"/>
                    <a:pt x="162" y="377"/>
                    <a:pt x="162" y="377"/>
                  </a:cubicBezTo>
                  <a:cubicBezTo>
                    <a:pt x="162" y="377"/>
                    <a:pt x="162" y="377"/>
                    <a:pt x="162" y="377"/>
                  </a:cubicBezTo>
                  <a:cubicBezTo>
                    <a:pt x="163" y="378"/>
                    <a:pt x="163" y="378"/>
                    <a:pt x="163" y="378"/>
                  </a:cubicBezTo>
                  <a:cubicBezTo>
                    <a:pt x="162" y="379"/>
                    <a:pt x="162" y="379"/>
                    <a:pt x="162" y="379"/>
                  </a:cubicBezTo>
                  <a:cubicBezTo>
                    <a:pt x="162" y="380"/>
                    <a:pt x="162" y="380"/>
                    <a:pt x="162" y="380"/>
                  </a:cubicBezTo>
                  <a:cubicBezTo>
                    <a:pt x="163" y="381"/>
                    <a:pt x="163" y="381"/>
                    <a:pt x="163" y="381"/>
                  </a:cubicBezTo>
                  <a:cubicBezTo>
                    <a:pt x="164" y="382"/>
                    <a:pt x="164" y="382"/>
                    <a:pt x="164" y="382"/>
                  </a:cubicBezTo>
                  <a:cubicBezTo>
                    <a:pt x="165" y="381"/>
                    <a:pt x="165" y="381"/>
                    <a:pt x="165" y="381"/>
                  </a:cubicBezTo>
                  <a:cubicBezTo>
                    <a:pt x="166" y="381"/>
                    <a:pt x="166" y="381"/>
                    <a:pt x="166" y="381"/>
                  </a:cubicBezTo>
                  <a:cubicBezTo>
                    <a:pt x="166" y="380"/>
                    <a:pt x="166" y="380"/>
                    <a:pt x="166" y="380"/>
                  </a:cubicBezTo>
                  <a:cubicBezTo>
                    <a:pt x="166" y="379"/>
                    <a:pt x="166" y="379"/>
                    <a:pt x="166" y="379"/>
                  </a:cubicBezTo>
                  <a:cubicBezTo>
                    <a:pt x="167" y="379"/>
                    <a:pt x="167" y="379"/>
                    <a:pt x="167" y="379"/>
                  </a:cubicBezTo>
                  <a:cubicBezTo>
                    <a:pt x="167" y="379"/>
                    <a:pt x="167" y="379"/>
                    <a:pt x="167" y="379"/>
                  </a:cubicBezTo>
                  <a:cubicBezTo>
                    <a:pt x="168" y="379"/>
                    <a:pt x="168" y="379"/>
                    <a:pt x="168" y="379"/>
                  </a:cubicBezTo>
                  <a:cubicBezTo>
                    <a:pt x="167" y="380"/>
                    <a:pt x="167" y="380"/>
                    <a:pt x="167" y="380"/>
                  </a:cubicBezTo>
                  <a:cubicBezTo>
                    <a:pt x="167" y="380"/>
                    <a:pt x="167" y="380"/>
                    <a:pt x="167" y="380"/>
                  </a:cubicBezTo>
                  <a:cubicBezTo>
                    <a:pt x="168" y="381"/>
                    <a:pt x="168" y="381"/>
                    <a:pt x="168" y="381"/>
                  </a:cubicBezTo>
                  <a:cubicBezTo>
                    <a:pt x="169" y="381"/>
                    <a:pt x="169" y="381"/>
                    <a:pt x="169" y="381"/>
                  </a:cubicBezTo>
                  <a:cubicBezTo>
                    <a:pt x="171" y="380"/>
                    <a:pt x="171" y="380"/>
                    <a:pt x="171" y="380"/>
                  </a:cubicBezTo>
                  <a:cubicBezTo>
                    <a:pt x="173" y="378"/>
                    <a:pt x="173" y="378"/>
                    <a:pt x="173" y="378"/>
                  </a:cubicBezTo>
                  <a:cubicBezTo>
                    <a:pt x="174" y="378"/>
                    <a:pt x="174" y="378"/>
                    <a:pt x="174" y="378"/>
                  </a:cubicBezTo>
                  <a:cubicBezTo>
                    <a:pt x="174" y="378"/>
                    <a:pt x="174" y="378"/>
                    <a:pt x="174" y="378"/>
                  </a:cubicBezTo>
                  <a:cubicBezTo>
                    <a:pt x="174" y="377"/>
                    <a:pt x="174" y="377"/>
                    <a:pt x="174" y="377"/>
                  </a:cubicBezTo>
                  <a:cubicBezTo>
                    <a:pt x="174" y="375"/>
                    <a:pt x="174" y="375"/>
                    <a:pt x="174" y="375"/>
                  </a:cubicBezTo>
                  <a:cubicBezTo>
                    <a:pt x="173" y="375"/>
                    <a:pt x="173" y="375"/>
                    <a:pt x="173" y="375"/>
                  </a:cubicBezTo>
                  <a:cubicBezTo>
                    <a:pt x="172" y="374"/>
                    <a:pt x="172" y="374"/>
                    <a:pt x="172" y="374"/>
                  </a:cubicBezTo>
                  <a:cubicBezTo>
                    <a:pt x="173" y="374"/>
                    <a:pt x="173" y="374"/>
                    <a:pt x="173" y="374"/>
                  </a:cubicBezTo>
                  <a:cubicBezTo>
                    <a:pt x="173" y="374"/>
                    <a:pt x="173" y="374"/>
                    <a:pt x="173" y="374"/>
                  </a:cubicBezTo>
                  <a:cubicBezTo>
                    <a:pt x="174" y="375"/>
                    <a:pt x="174" y="375"/>
                    <a:pt x="174" y="375"/>
                  </a:cubicBezTo>
                  <a:cubicBezTo>
                    <a:pt x="176" y="375"/>
                    <a:pt x="176" y="375"/>
                    <a:pt x="176" y="375"/>
                  </a:cubicBezTo>
                  <a:cubicBezTo>
                    <a:pt x="176" y="375"/>
                    <a:pt x="176" y="375"/>
                    <a:pt x="176" y="375"/>
                  </a:cubicBezTo>
                  <a:cubicBezTo>
                    <a:pt x="176" y="374"/>
                    <a:pt x="176" y="374"/>
                    <a:pt x="176" y="374"/>
                  </a:cubicBezTo>
                  <a:cubicBezTo>
                    <a:pt x="177" y="374"/>
                    <a:pt x="177" y="374"/>
                    <a:pt x="177" y="374"/>
                  </a:cubicBezTo>
                  <a:cubicBezTo>
                    <a:pt x="178" y="375"/>
                    <a:pt x="178" y="375"/>
                    <a:pt x="178" y="375"/>
                  </a:cubicBezTo>
                  <a:cubicBezTo>
                    <a:pt x="178" y="376"/>
                    <a:pt x="178" y="376"/>
                    <a:pt x="178" y="376"/>
                  </a:cubicBezTo>
                  <a:cubicBezTo>
                    <a:pt x="178" y="376"/>
                    <a:pt x="178" y="376"/>
                    <a:pt x="178" y="376"/>
                  </a:cubicBezTo>
                  <a:cubicBezTo>
                    <a:pt x="179" y="376"/>
                    <a:pt x="179" y="376"/>
                    <a:pt x="179" y="376"/>
                  </a:cubicBezTo>
                  <a:cubicBezTo>
                    <a:pt x="181" y="374"/>
                    <a:pt x="181" y="374"/>
                    <a:pt x="181" y="374"/>
                  </a:cubicBezTo>
                  <a:cubicBezTo>
                    <a:pt x="181" y="373"/>
                    <a:pt x="181" y="373"/>
                    <a:pt x="181" y="373"/>
                  </a:cubicBezTo>
                  <a:cubicBezTo>
                    <a:pt x="181" y="373"/>
                    <a:pt x="181" y="373"/>
                    <a:pt x="181" y="373"/>
                  </a:cubicBezTo>
                  <a:cubicBezTo>
                    <a:pt x="181" y="372"/>
                    <a:pt x="181" y="372"/>
                    <a:pt x="181" y="372"/>
                  </a:cubicBezTo>
                  <a:cubicBezTo>
                    <a:pt x="182" y="371"/>
                    <a:pt x="182" y="371"/>
                    <a:pt x="182" y="371"/>
                  </a:cubicBezTo>
                  <a:cubicBezTo>
                    <a:pt x="183" y="371"/>
                    <a:pt x="183" y="371"/>
                    <a:pt x="183" y="371"/>
                  </a:cubicBezTo>
                  <a:cubicBezTo>
                    <a:pt x="182" y="371"/>
                    <a:pt x="182" y="371"/>
                    <a:pt x="182" y="371"/>
                  </a:cubicBezTo>
                  <a:cubicBezTo>
                    <a:pt x="183" y="372"/>
                    <a:pt x="183" y="372"/>
                    <a:pt x="183" y="372"/>
                  </a:cubicBezTo>
                  <a:cubicBezTo>
                    <a:pt x="183" y="372"/>
                    <a:pt x="183" y="372"/>
                    <a:pt x="183" y="372"/>
                  </a:cubicBezTo>
                  <a:cubicBezTo>
                    <a:pt x="184" y="372"/>
                    <a:pt x="184" y="372"/>
                    <a:pt x="184" y="372"/>
                  </a:cubicBezTo>
                  <a:cubicBezTo>
                    <a:pt x="185" y="370"/>
                    <a:pt x="185" y="370"/>
                    <a:pt x="185" y="370"/>
                  </a:cubicBezTo>
                  <a:cubicBezTo>
                    <a:pt x="186" y="369"/>
                    <a:pt x="186" y="369"/>
                    <a:pt x="186" y="369"/>
                  </a:cubicBezTo>
                  <a:cubicBezTo>
                    <a:pt x="186" y="368"/>
                    <a:pt x="186" y="368"/>
                    <a:pt x="186" y="368"/>
                  </a:cubicBezTo>
                  <a:cubicBezTo>
                    <a:pt x="186" y="367"/>
                    <a:pt x="186" y="367"/>
                    <a:pt x="186" y="367"/>
                  </a:cubicBezTo>
                  <a:cubicBezTo>
                    <a:pt x="188" y="365"/>
                    <a:pt x="188" y="365"/>
                    <a:pt x="188" y="365"/>
                  </a:cubicBezTo>
                  <a:cubicBezTo>
                    <a:pt x="189" y="364"/>
                    <a:pt x="189" y="364"/>
                    <a:pt x="189" y="364"/>
                  </a:cubicBezTo>
                  <a:cubicBezTo>
                    <a:pt x="190" y="363"/>
                    <a:pt x="190" y="363"/>
                    <a:pt x="190" y="363"/>
                  </a:cubicBezTo>
                  <a:cubicBezTo>
                    <a:pt x="189" y="363"/>
                    <a:pt x="189" y="363"/>
                    <a:pt x="189" y="363"/>
                  </a:cubicBezTo>
                  <a:cubicBezTo>
                    <a:pt x="189" y="362"/>
                    <a:pt x="189" y="362"/>
                    <a:pt x="189" y="362"/>
                  </a:cubicBezTo>
                  <a:cubicBezTo>
                    <a:pt x="189" y="362"/>
                    <a:pt x="189" y="362"/>
                    <a:pt x="189" y="362"/>
                  </a:cubicBezTo>
                  <a:cubicBezTo>
                    <a:pt x="190" y="362"/>
                    <a:pt x="190" y="362"/>
                    <a:pt x="190" y="362"/>
                  </a:cubicBezTo>
                  <a:cubicBezTo>
                    <a:pt x="191" y="362"/>
                    <a:pt x="191" y="362"/>
                    <a:pt x="191" y="362"/>
                  </a:cubicBezTo>
                  <a:cubicBezTo>
                    <a:pt x="191" y="362"/>
                    <a:pt x="191" y="362"/>
                    <a:pt x="191" y="362"/>
                  </a:cubicBezTo>
                  <a:cubicBezTo>
                    <a:pt x="192" y="361"/>
                    <a:pt x="192" y="361"/>
                    <a:pt x="192" y="361"/>
                  </a:cubicBezTo>
                  <a:cubicBezTo>
                    <a:pt x="191" y="361"/>
                    <a:pt x="191" y="361"/>
                    <a:pt x="191" y="361"/>
                  </a:cubicBezTo>
                  <a:cubicBezTo>
                    <a:pt x="191" y="360"/>
                    <a:pt x="191" y="360"/>
                    <a:pt x="191" y="360"/>
                  </a:cubicBezTo>
                  <a:cubicBezTo>
                    <a:pt x="192" y="360"/>
                    <a:pt x="192" y="360"/>
                    <a:pt x="192" y="360"/>
                  </a:cubicBezTo>
                  <a:cubicBezTo>
                    <a:pt x="192" y="361"/>
                    <a:pt x="192" y="361"/>
                    <a:pt x="192" y="361"/>
                  </a:cubicBezTo>
                  <a:cubicBezTo>
                    <a:pt x="193" y="360"/>
                    <a:pt x="193" y="360"/>
                    <a:pt x="193" y="360"/>
                  </a:cubicBezTo>
                  <a:cubicBezTo>
                    <a:pt x="193" y="359"/>
                    <a:pt x="193" y="359"/>
                    <a:pt x="193" y="359"/>
                  </a:cubicBezTo>
                  <a:cubicBezTo>
                    <a:pt x="193" y="358"/>
                    <a:pt x="193" y="358"/>
                    <a:pt x="193" y="358"/>
                  </a:cubicBezTo>
                  <a:cubicBezTo>
                    <a:pt x="194" y="358"/>
                    <a:pt x="194" y="358"/>
                    <a:pt x="194" y="358"/>
                  </a:cubicBezTo>
                  <a:cubicBezTo>
                    <a:pt x="195" y="357"/>
                    <a:pt x="195" y="357"/>
                    <a:pt x="195" y="357"/>
                  </a:cubicBezTo>
                  <a:cubicBezTo>
                    <a:pt x="195" y="356"/>
                    <a:pt x="195" y="356"/>
                    <a:pt x="195" y="356"/>
                  </a:cubicBezTo>
                  <a:cubicBezTo>
                    <a:pt x="195" y="356"/>
                    <a:pt x="195" y="356"/>
                    <a:pt x="195" y="356"/>
                  </a:cubicBezTo>
                  <a:cubicBezTo>
                    <a:pt x="195" y="355"/>
                    <a:pt x="195" y="355"/>
                    <a:pt x="195" y="355"/>
                  </a:cubicBezTo>
                  <a:cubicBezTo>
                    <a:pt x="196" y="355"/>
                    <a:pt x="196" y="355"/>
                    <a:pt x="196" y="355"/>
                  </a:cubicBezTo>
                  <a:cubicBezTo>
                    <a:pt x="197" y="355"/>
                    <a:pt x="197" y="355"/>
                    <a:pt x="197" y="355"/>
                  </a:cubicBezTo>
                  <a:cubicBezTo>
                    <a:pt x="198" y="353"/>
                    <a:pt x="198" y="353"/>
                    <a:pt x="198" y="353"/>
                  </a:cubicBezTo>
                  <a:cubicBezTo>
                    <a:pt x="199" y="353"/>
                    <a:pt x="199" y="353"/>
                    <a:pt x="199" y="353"/>
                  </a:cubicBezTo>
                  <a:cubicBezTo>
                    <a:pt x="200" y="353"/>
                    <a:pt x="200" y="353"/>
                    <a:pt x="200" y="353"/>
                  </a:cubicBezTo>
                  <a:cubicBezTo>
                    <a:pt x="201" y="353"/>
                    <a:pt x="201" y="353"/>
                    <a:pt x="201" y="353"/>
                  </a:cubicBezTo>
                  <a:cubicBezTo>
                    <a:pt x="202" y="353"/>
                    <a:pt x="202" y="353"/>
                    <a:pt x="202" y="353"/>
                  </a:cubicBezTo>
                  <a:cubicBezTo>
                    <a:pt x="202" y="352"/>
                    <a:pt x="202" y="352"/>
                    <a:pt x="202" y="352"/>
                  </a:cubicBezTo>
                  <a:cubicBezTo>
                    <a:pt x="203" y="350"/>
                    <a:pt x="203" y="350"/>
                    <a:pt x="203" y="350"/>
                  </a:cubicBezTo>
                  <a:cubicBezTo>
                    <a:pt x="202" y="348"/>
                    <a:pt x="202" y="348"/>
                    <a:pt x="202" y="348"/>
                  </a:cubicBezTo>
                  <a:cubicBezTo>
                    <a:pt x="202" y="348"/>
                    <a:pt x="202" y="348"/>
                    <a:pt x="202" y="348"/>
                  </a:cubicBezTo>
                  <a:cubicBezTo>
                    <a:pt x="201" y="348"/>
                    <a:pt x="201" y="348"/>
                    <a:pt x="201" y="348"/>
                  </a:cubicBezTo>
                  <a:cubicBezTo>
                    <a:pt x="202" y="346"/>
                    <a:pt x="202" y="346"/>
                    <a:pt x="202" y="346"/>
                  </a:cubicBezTo>
                  <a:cubicBezTo>
                    <a:pt x="202" y="345"/>
                    <a:pt x="202" y="345"/>
                    <a:pt x="202" y="345"/>
                  </a:cubicBezTo>
                  <a:cubicBezTo>
                    <a:pt x="201" y="344"/>
                    <a:pt x="201" y="344"/>
                    <a:pt x="201" y="344"/>
                  </a:cubicBezTo>
                  <a:cubicBezTo>
                    <a:pt x="201" y="343"/>
                    <a:pt x="201" y="343"/>
                    <a:pt x="201" y="343"/>
                  </a:cubicBezTo>
                  <a:cubicBezTo>
                    <a:pt x="200" y="342"/>
                    <a:pt x="200" y="342"/>
                    <a:pt x="200" y="342"/>
                  </a:cubicBezTo>
                  <a:cubicBezTo>
                    <a:pt x="200" y="341"/>
                    <a:pt x="200" y="341"/>
                    <a:pt x="200" y="341"/>
                  </a:cubicBezTo>
                  <a:cubicBezTo>
                    <a:pt x="200" y="340"/>
                    <a:pt x="200" y="340"/>
                    <a:pt x="200" y="340"/>
                  </a:cubicBezTo>
                  <a:cubicBezTo>
                    <a:pt x="200" y="339"/>
                    <a:pt x="200" y="339"/>
                    <a:pt x="200" y="339"/>
                  </a:cubicBezTo>
                  <a:cubicBezTo>
                    <a:pt x="201" y="340"/>
                    <a:pt x="201" y="340"/>
                    <a:pt x="201" y="340"/>
                  </a:cubicBezTo>
                  <a:cubicBezTo>
                    <a:pt x="202" y="342"/>
                    <a:pt x="202" y="342"/>
                    <a:pt x="202" y="342"/>
                  </a:cubicBezTo>
                  <a:cubicBezTo>
                    <a:pt x="202" y="343"/>
                    <a:pt x="202" y="343"/>
                    <a:pt x="202" y="343"/>
                  </a:cubicBezTo>
                  <a:cubicBezTo>
                    <a:pt x="202" y="344"/>
                    <a:pt x="202" y="344"/>
                    <a:pt x="202" y="344"/>
                  </a:cubicBezTo>
                  <a:cubicBezTo>
                    <a:pt x="203" y="346"/>
                    <a:pt x="203" y="346"/>
                    <a:pt x="203" y="346"/>
                  </a:cubicBezTo>
                  <a:cubicBezTo>
                    <a:pt x="204" y="346"/>
                    <a:pt x="204" y="346"/>
                    <a:pt x="204" y="346"/>
                  </a:cubicBezTo>
                  <a:cubicBezTo>
                    <a:pt x="205" y="346"/>
                    <a:pt x="205" y="346"/>
                    <a:pt x="205" y="346"/>
                  </a:cubicBezTo>
                  <a:cubicBezTo>
                    <a:pt x="204" y="348"/>
                    <a:pt x="204" y="348"/>
                    <a:pt x="204" y="348"/>
                  </a:cubicBezTo>
                  <a:cubicBezTo>
                    <a:pt x="205" y="349"/>
                    <a:pt x="205" y="349"/>
                    <a:pt x="205" y="349"/>
                  </a:cubicBezTo>
                  <a:cubicBezTo>
                    <a:pt x="206" y="350"/>
                    <a:pt x="206" y="350"/>
                    <a:pt x="206" y="350"/>
                  </a:cubicBezTo>
                  <a:cubicBezTo>
                    <a:pt x="207" y="350"/>
                    <a:pt x="207" y="350"/>
                    <a:pt x="207" y="350"/>
                  </a:cubicBezTo>
                  <a:cubicBezTo>
                    <a:pt x="207" y="349"/>
                    <a:pt x="207" y="349"/>
                    <a:pt x="207" y="349"/>
                  </a:cubicBezTo>
                  <a:cubicBezTo>
                    <a:pt x="208" y="348"/>
                    <a:pt x="208" y="348"/>
                    <a:pt x="208" y="348"/>
                  </a:cubicBezTo>
                  <a:cubicBezTo>
                    <a:pt x="208" y="348"/>
                    <a:pt x="208" y="348"/>
                    <a:pt x="208" y="348"/>
                  </a:cubicBezTo>
                  <a:cubicBezTo>
                    <a:pt x="209" y="350"/>
                    <a:pt x="209" y="350"/>
                    <a:pt x="209" y="350"/>
                  </a:cubicBezTo>
                  <a:cubicBezTo>
                    <a:pt x="210" y="350"/>
                    <a:pt x="210" y="350"/>
                    <a:pt x="210" y="350"/>
                  </a:cubicBezTo>
                  <a:cubicBezTo>
                    <a:pt x="212" y="350"/>
                    <a:pt x="212" y="350"/>
                    <a:pt x="212" y="350"/>
                  </a:cubicBezTo>
                  <a:cubicBezTo>
                    <a:pt x="212" y="349"/>
                    <a:pt x="212" y="349"/>
                    <a:pt x="212" y="349"/>
                  </a:cubicBezTo>
                  <a:cubicBezTo>
                    <a:pt x="213" y="349"/>
                    <a:pt x="213" y="349"/>
                    <a:pt x="213" y="349"/>
                  </a:cubicBezTo>
                  <a:cubicBezTo>
                    <a:pt x="214" y="349"/>
                    <a:pt x="214" y="349"/>
                    <a:pt x="214" y="349"/>
                  </a:cubicBezTo>
                  <a:cubicBezTo>
                    <a:pt x="215" y="348"/>
                    <a:pt x="215" y="348"/>
                    <a:pt x="215" y="348"/>
                  </a:cubicBezTo>
                  <a:cubicBezTo>
                    <a:pt x="215" y="347"/>
                    <a:pt x="215" y="347"/>
                    <a:pt x="215" y="347"/>
                  </a:cubicBezTo>
                  <a:cubicBezTo>
                    <a:pt x="216" y="347"/>
                    <a:pt x="216" y="347"/>
                    <a:pt x="216" y="347"/>
                  </a:cubicBezTo>
                  <a:cubicBezTo>
                    <a:pt x="216" y="346"/>
                    <a:pt x="216" y="346"/>
                    <a:pt x="216" y="346"/>
                  </a:cubicBezTo>
                  <a:cubicBezTo>
                    <a:pt x="217" y="346"/>
                    <a:pt x="217" y="346"/>
                    <a:pt x="217" y="346"/>
                  </a:cubicBezTo>
                  <a:cubicBezTo>
                    <a:pt x="218" y="346"/>
                    <a:pt x="218" y="346"/>
                    <a:pt x="218" y="346"/>
                  </a:cubicBezTo>
                  <a:cubicBezTo>
                    <a:pt x="219" y="348"/>
                    <a:pt x="219" y="348"/>
                    <a:pt x="219" y="348"/>
                  </a:cubicBezTo>
                  <a:cubicBezTo>
                    <a:pt x="220" y="349"/>
                    <a:pt x="220" y="349"/>
                    <a:pt x="220" y="349"/>
                  </a:cubicBezTo>
                  <a:cubicBezTo>
                    <a:pt x="220" y="349"/>
                    <a:pt x="220" y="349"/>
                    <a:pt x="220" y="349"/>
                  </a:cubicBezTo>
                  <a:cubicBezTo>
                    <a:pt x="221" y="348"/>
                    <a:pt x="221" y="348"/>
                    <a:pt x="221" y="348"/>
                  </a:cubicBezTo>
                  <a:cubicBezTo>
                    <a:pt x="222" y="348"/>
                    <a:pt x="222" y="348"/>
                    <a:pt x="222" y="348"/>
                  </a:cubicBezTo>
                  <a:cubicBezTo>
                    <a:pt x="222" y="347"/>
                    <a:pt x="222" y="347"/>
                    <a:pt x="222" y="347"/>
                  </a:cubicBezTo>
                  <a:cubicBezTo>
                    <a:pt x="223" y="346"/>
                    <a:pt x="223" y="346"/>
                    <a:pt x="223" y="346"/>
                  </a:cubicBezTo>
                  <a:cubicBezTo>
                    <a:pt x="223" y="347"/>
                    <a:pt x="223" y="347"/>
                    <a:pt x="223" y="347"/>
                  </a:cubicBezTo>
                  <a:cubicBezTo>
                    <a:pt x="224" y="347"/>
                    <a:pt x="224" y="347"/>
                    <a:pt x="224" y="347"/>
                  </a:cubicBezTo>
                  <a:cubicBezTo>
                    <a:pt x="224" y="346"/>
                    <a:pt x="224" y="346"/>
                    <a:pt x="224" y="346"/>
                  </a:cubicBezTo>
                  <a:cubicBezTo>
                    <a:pt x="224" y="346"/>
                    <a:pt x="224" y="346"/>
                    <a:pt x="224" y="346"/>
                  </a:cubicBezTo>
                  <a:cubicBezTo>
                    <a:pt x="225" y="346"/>
                    <a:pt x="225" y="346"/>
                    <a:pt x="225" y="346"/>
                  </a:cubicBezTo>
                  <a:cubicBezTo>
                    <a:pt x="226" y="346"/>
                    <a:pt x="226" y="346"/>
                    <a:pt x="226" y="346"/>
                  </a:cubicBezTo>
                  <a:cubicBezTo>
                    <a:pt x="226" y="346"/>
                    <a:pt x="226" y="346"/>
                    <a:pt x="226" y="346"/>
                  </a:cubicBezTo>
                  <a:cubicBezTo>
                    <a:pt x="226" y="345"/>
                    <a:pt x="226" y="345"/>
                    <a:pt x="226" y="345"/>
                  </a:cubicBezTo>
                  <a:cubicBezTo>
                    <a:pt x="227" y="345"/>
                    <a:pt x="227" y="345"/>
                    <a:pt x="227" y="345"/>
                  </a:cubicBezTo>
                  <a:cubicBezTo>
                    <a:pt x="228" y="345"/>
                    <a:pt x="228" y="345"/>
                    <a:pt x="228" y="345"/>
                  </a:cubicBezTo>
                  <a:cubicBezTo>
                    <a:pt x="229" y="344"/>
                    <a:pt x="229" y="344"/>
                    <a:pt x="229" y="344"/>
                  </a:cubicBezTo>
                  <a:cubicBezTo>
                    <a:pt x="229" y="343"/>
                    <a:pt x="229" y="343"/>
                    <a:pt x="229" y="343"/>
                  </a:cubicBezTo>
                  <a:cubicBezTo>
                    <a:pt x="229" y="344"/>
                    <a:pt x="229" y="344"/>
                    <a:pt x="229" y="344"/>
                  </a:cubicBezTo>
                  <a:cubicBezTo>
                    <a:pt x="230" y="344"/>
                    <a:pt x="230" y="344"/>
                    <a:pt x="230" y="344"/>
                  </a:cubicBezTo>
                  <a:cubicBezTo>
                    <a:pt x="230" y="345"/>
                    <a:pt x="230" y="345"/>
                    <a:pt x="230" y="345"/>
                  </a:cubicBezTo>
                  <a:cubicBezTo>
                    <a:pt x="231" y="344"/>
                    <a:pt x="231" y="344"/>
                    <a:pt x="231" y="344"/>
                  </a:cubicBezTo>
                  <a:cubicBezTo>
                    <a:pt x="231" y="343"/>
                    <a:pt x="231" y="343"/>
                    <a:pt x="231" y="343"/>
                  </a:cubicBezTo>
                  <a:cubicBezTo>
                    <a:pt x="232" y="343"/>
                    <a:pt x="232" y="343"/>
                    <a:pt x="232" y="343"/>
                  </a:cubicBezTo>
                  <a:cubicBezTo>
                    <a:pt x="233" y="344"/>
                    <a:pt x="233" y="344"/>
                    <a:pt x="233" y="344"/>
                  </a:cubicBezTo>
                  <a:cubicBezTo>
                    <a:pt x="233" y="344"/>
                    <a:pt x="233" y="344"/>
                    <a:pt x="233" y="344"/>
                  </a:cubicBezTo>
                  <a:cubicBezTo>
                    <a:pt x="234" y="343"/>
                    <a:pt x="234" y="343"/>
                    <a:pt x="234" y="343"/>
                  </a:cubicBezTo>
                  <a:cubicBezTo>
                    <a:pt x="235" y="343"/>
                    <a:pt x="235" y="343"/>
                    <a:pt x="235" y="343"/>
                  </a:cubicBezTo>
                  <a:cubicBezTo>
                    <a:pt x="235" y="343"/>
                    <a:pt x="235" y="343"/>
                    <a:pt x="235" y="343"/>
                  </a:cubicBezTo>
                  <a:cubicBezTo>
                    <a:pt x="236" y="344"/>
                    <a:pt x="236" y="344"/>
                    <a:pt x="236" y="344"/>
                  </a:cubicBezTo>
                  <a:cubicBezTo>
                    <a:pt x="237" y="344"/>
                    <a:pt x="237" y="344"/>
                    <a:pt x="237" y="344"/>
                  </a:cubicBezTo>
                  <a:cubicBezTo>
                    <a:pt x="238" y="342"/>
                    <a:pt x="238" y="342"/>
                    <a:pt x="238" y="342"/>
                  </a:cubicBezTo>
                  <a:cubicBezTo>
                    <a:pt x="238" y="342"/>
                    <a:pt x="238" y="342"/>
                    <a:pt x="238" y="342"/>
                  </a:cubicBezTo>
                  <a:cubicBezTo>
                    <a:pt x="239" y="342"/>
                    <a:pt x="239" y="342"/>
                    <a:pt x="239" y="342"/>
                  </a:cubicBezTo>
                  <a:cubicBezTo>
                    <a:pt x="241" y="341"/>
                    <a:pt x="241" y="341"/>
                    <a:pt x="241" y="341"/>
                  </a:cubicBezTo>
                  <a:cubicBezTo>
                    <a:pt x="242" y="341"/>
                    <a:pt x="242" y="341"/>
                    <a:pt x="242" y="341"/>
                  </a:cubicBezTo>
                  <a:cubicBezTo>
                    <a:pt x="242" y="342"/>
                    <a:pt x="242" y="342"/>
                    <a:pt x="242" y="342"/>
                  </a:cubicBezTo>
                  <a:cubicBezTo>
                    <a:pt x="243" y="342"/>
                    <a:pt x="243" y="342"/>
                    <a:pt x="243" y="342"/>
                  </a:cubicBezTo>
                  <a:cubicBezTo>
                    <a:pt x="244" y="341"/>
                    <a:pt x="244" y="341"/>
                    <a:pt x="244" y="341"/>
                  </a:cubicBezTo>
                  <a:cubicBezTo>
                    <a:pt x="245" y="340"/>
                    <a:pt x="245" y="340"/>
                    <a:pt x="245" y="340"/>
                  </a:cubicBezTo>
                  <a:cubicBezTo>
                    <a:pt x="246" y="340"/>
                    <a:pt x="246" y="340"/>
                    <a:pt x="246" y="340"/>
                  </a:cubicBezTo>
                  <a:cubicBezTo>
                    <a:pt x="247" y="339"/>
                    <a:pt x="247" y="339"/>
                    <a:pt x="247" y="339"/>
                  </a:cubicBezTo>
                  <a:cubicBezTo>
                    <a:pt x="248" y="339"/>
                    <a:pt x="248" y="339"/>
                    <a:pt x="248" y="339"/>
                  </a:cubicBezTo>
                  <a:cubicBezTo>
                    <a:pt x="249" y="338"/>
                    <a:pt x="249" y="338"/>
                    <a:pt x="249" y="338"/>
                  </a:cubicBezTo>
                  <a:cubicBezTo>
                    <a:pt x="249" y="338"/>
                    <a:pt x="249" y="338"/>
                    <a:pt x="249" y="338"/>
                  </a:cubicBezTo>
                  <a:cubicBezTo>
                    <a:pt x="248" y="336"/>
                    <a:pt x="248" y="336"/>
                    <a:pt x="248" y="336"/>
                  </a:cubicBezTo>
                  <a:cubicBezTo>
                    <a:pt x="248" y="336"/>
                    <a:pt x="248" y="336"/>
                    <a:pt x="248" y="336"/>
                  </a:cubicBezTo>
                  <a:lnTo>
                    <a:pt x="249" y="33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4" name="Freeform 1089"/>
            <p:cNvSpPr>
              <a:spLocks/>
            </p:cNvSpPr>
            <p:nvPr/>
          </p:nvSpPr>
          <p:spPr bwMode="auto">
            <a:xfrm>
              <a:off x="5393332" y="3209818"/>
              <a:ext cx="7320" cy="5693"/>
            </a:xfrm>
            <a:custGeom>
              <a:avLst/>
              <a:gdLst>
                <a:gd name="T0" fmla="*/ 9 w 9"/>
                <a:gd name="T1" fmla="*/ 5 h 7"/>
                <a:gd name="T2" fmla="*/ 7 w 9"/>
                <a:gd name="T3" fmla="*/ 2 h 7"/>
                <a:gd name="T4" fmla="*/ 2 w 9"/>
                <a:gd name="T5" fmla="*/ 2 h 7"/>
                <a:gd name="T6" fmla="*/ 0 w 9"/>
                <a:gd name="T7" fmla="*/ 0 h 7"/>
                <a:gd name="T8" fmla="*/ 0 w 9"/>
                <a:gd name="T9" fmla="*/ 0 h 7"/>
                <a:gd name="T10" fmla="*/ 0 w 9"/>
                <a:gd name="T11" fmla="*/ 0 h 7"/>
                <a:gd name="T12" fmla="*/ 2 w 9"/>
                <a:gd name="T13" fmla="*/ 5 h 7"/>
                <a:gd name="T14" fmla="*/ 7 w 9"/>
                <a:gd name="T15" fmla="*/ 5 h 7"/>
                <a:gd name="T16" fmla="*/ 7 w 9"/>
                <a:gd name="T17" fmla="*/ 7 h 7"/>
                <a:gd name="T18" fmla="*/ 9 w 9"/>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7">
                  <a:moveTo>
                    <a:pt x="9" y="5"/>
                  </a:moveTo>
                  <a:lnTo>
                    <a:pt x="7" y="2"/>
                  </a:lnTo>
                  <a:lnTo>
                    <a:pt x="2" y="2"/>
                  </a:lnTo>
                  <a:lnTo>
                    <a:pt x="0" y="0"/>
                  </a:lnTo>
                  <a:lnTo>
                    <a:pt x="0" y="0"/>
                  </a:lnTo>
                  <a:lnTo>
                    <a:pt x="0" y="0"/>
                  </a:lnTo>
                  <a:lnTo>
                    <a:pt x="2" y="5"/>
                  </a:lnTo>
                  <a:lnTo>
                    <a:pt x="7" y="5"/>
                  </a:lnTo>
                  <a:lnTo>
                    <a:pt x="7" y="7"/>
                  </a:lnTo>
                  <a:lnTo>
                    <a:pt x="9"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5" name="Freeform 1090"/>
            <p:cNvSpPr>
              <a:spLocks/>
            </p:cNvSpPr>
            <p:nvPr/>
          </p:nvSpPr>
          <p:spPr bwMode="auto">
            <a:xfrm>
              <a:off x="5394958" y="3225271"/>
              <a:ext cx="0" cy="4066"/>
            </a:xfrm>
            <a:custGeom>
              <a:avLst/>
              <a:gdLst>
                <a:gd name="T0" fmla="*/ 2 h 5"/>
                <a:gd name="T1" fmla="*/ 5 h 5"/>
                <a:gd name="T2" fmla="*/ 2 h 5"/>
                <a:gd name="T3" fmla="*/ 0 h 5"/>
                <a:gd name="T4" fmla="*/ 2 h 5"/>
              </a:gdLst>
              <a:ahLst/>
              <a:cxnLst>
                <a:cxn ang="0">
                  <a:pos x="0" y="T0"/>
                </a:cxn>
                <a:cxn ang="0">
                  <a:pos x="0" y="T1"/>
                </a:cxn>
                <a:cxn ang="0">
                  <a:pos x="0" y="T2"/>
                </a:cxn>
                <a:cxn ang="0">
                  <a:pos x="0" y="T3"/>
                </a:cxn>
                <a:cxn ang="0">
                  <a:pos x="0" y="T4"/>
                </a:cxn>
              </a:cxnLst>
              <a:rect l="0" t="0" r="r" b="b"/>
              <a:pathLst>
                <a:path h="5">
                  <a:moveTo>
                    <a:pt x="0" y="2"/>
                  </a:moveTo>
                  <a:lnTo>
                    <a:pt x="0" y="5"/>
                  </a:lnTo>
                  <a:lnTo>
                    <a:pt x="0" y="2"/>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6" name="Freeform 1091"/>
            <p:cNvSpPr>
              <a:spLocks/>
            </p:cNvSpPr>
            <p:nvPr/>
          </p:nvSpPr>
          <p:spPr bwMode="auto">
            <a:xfrm>
              <a:off x="5429928" y="3161836"/>
              <a:ext cx="1626" cy="1627"/>
            </a:xfrm>
            <a:custGeom>
              <a:avLst/>
              <a:gdLst>
                <a:gd name="T0" fmla="*/ 2 w 2"/>
                <a:gd name="T1" fmla="*/ 0 h 2"/>
                <a:gd name="T2" fmla="*/ 0 w 2"/>
                <a:gd name="T3" fmla="*/ 0 h 2"/>
                <a:gd name="T4" fmla="*/ 0 w 2"/>
                <a:gd name="T5" fmla="*/ 0 h 2"/>
                <a:gd name="T6" fmla="*/ 0 w 2"/>
                <a:gd name="T7" fmla="*/ 2 h 2"/>
                <a:gd name="T8" fmla="*/ 2 w 2"/>
                <a:gd name="T9" fmla="*/ 2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0" y="0"/>
                  </a:lnTo>
                  <a:lnTo>
                    <a:pt x="0" y="0"/>
                  </a:lnTo>
                  <a:lnTo>
                    <a:pt x="0" y="2"/>
                  </a:lnTo>
                  <a:lnTo>
                    <a:pt x="2"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7" name="Freeform 1092"/>
            <p:cNvSpPr>
              <a:spLocks/>
            </p:cNvSpPr>
            <p:nvPr/>
          </p:nvSpPr>
          <p:spPr bwMode="auto">
            <a:xfrm>
              <a:off x="5414477" y="3169154"/>
              <a:ext cx="3253" cy="13826"/>
            </a:xfrm>
            <a:custGeom>
              <a:avLst/>
              <a:gdLst>
                <a:gd name="T0" fmla="*/ 4 w 4"/>
                <a:gd name="T1" fmla="*/ 7 h 17"/>
                <a:gd name="T2" fmla="*/ 2 w 4"/>
                <a:gd name="T3" fmla="*/ 7 h 17"/>
                <a:gd name="T4" fmla="*/ 2 w 4"/>
                <a:gd name="T5" fmla="*/ 3 h 17"/>
                <a:gd name="T6" fmla="*/ 0 w 4"/>
                <a:gd name="T7" fmla="*/ 0 h 17"/>
                <a:gd name="T8" fmla="*/ 0 w 4"/>
                <a:gd name="T9" fmla="*/ 3 h 17"/>
                <a:gd name="T10" fmla="*/ 0 w 4"/>
                <a:gd name="T11" fmla="*/ 5 h 17"/>
                <a:gd name="T12" fmla="*/ 2 w 4"/>
                <a:gd name="T13" fmla="*/ 10 h 17"/>
                <a:gd name="T14" fmla="*/ 0 w 4"/>
                <a:gd name="T15" fmla="*/ 14 h 17"/>
                <a:gd name="T16" fmla="*/ 2 w 4"/>
                <a:gd name="T17" fmla="*/ 17 h 17"/>
                <a:gd name="T18" fmla="*/ 4 w 4"/>
                <a:gd name="T19" fmla="*/ 17 h 17"/>
                <a:gd name="T20" fmla="*/ 4 w 4"/>
                <a:gd name="T21" fmla="*/ 12 h 17"/>
                <a:gd name="T22" fmla="*/ 4 w 4"/>
                <a:gd name="T23"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17">
                  <a:moveTo>
                    <a:pt x="4" y="7"/>
                  </a:moveTo>
                  <a:lnTo>
                    <a:pt x="2" y="7"/>
                  </a:lnTo>
                  <a:lnTo>
                    <a:pt x="2" y="3"/>
                  </a:lnTo>
                  <a:lnTo>
                    <a:pt x="0" y="0"/>
                  </a:lnTo>
                  <a:lnTo>
                    <a:pt x="0" y="3"/>
                  </a:lnTo>
                  <a:lnTo>
                    <a:pt x="0" y="5"/>
                  </a:lnTo>
                  <a:lnTo>
                    <a:pt x="2" y="10"/>
                  </a:lnTo>
                  <a:lnTo>
                    <a:pt x="0" y="14"/>
                  </a:lnTo>
                  <a:lnTo>
                    <a:pt x="2" y="17"/>
                  </a:lnTo>
                  <a:lnTo>
                    <a:pt x="4" y="17"/>
                  </a:lnTo>
                  <a:lnTo>
                    <a:pt x="4" y="12"/>
                  </a:lnTo>
                  <a:lnTo>
                    <a:pt x="4"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8" name="Freeform 1093"/>
            <p:cNvSpPr>
              <a:spLocks/>
            </p:cNvSpPr>
            <p:nvPr/>
          </p:nvSpPr>
          <p:spPr bwMode="auto">
            <a:xfrm>
              <a:off x="5379506" y="3230963"/>
              <a:ext cx="8133" cy="4066"/>
            </a:xfrm>
            <a:custGeom>
              <a:avLst/>
              <a:gdLst>
                <a:gd name="T0" fmla="*/ 10 w 10"/>
                <a:gd name="T1" fmla="*/ 2 h 5"/>
                <a:gd name="T2" fmla="*/ 7 w 10"/>
                <a:gd name="T3" fmla="*/ 2 h 5"/>
                <a:gd name="T4" fmla="*/ 5 w 10"/>
                <a:gd name="T5" fmla="*/ 2 h 5"/>
                <a:gd name="T6" fmla="*/ 2 w 10"/>
                <a:gd name="T7" fmla="*/ 0 h 5"/>
                <a:gd name="T8" fmla="*/ 0 w 10"/>
                <a:gd name="T9" fmla="*/ 0 h 5"/>
                <a:gd name="T10" fmla="*/ 2 w 10"/>
                <a:gd name="T11" fmla="*/ 2 h 5"/>
                <a:gd name="T12" fmla="*/ 5 w 10"/>
                <a:gd name="T13" fmla="*/ 2 h 5"/>
                <a:gd name="T14" fmla="*/ 5 w 10"/>
                <a:gd name="T15" fmla="*/ 5 h 5"/>
                <a:gd name="T16" fmla="*/ 10 w 10"/>
                <a:gd name="T17" fmla="*/ 5 h 5"/>
                <a:gd name="T18" fmla="*/ 10 w 10"/>
                <a:gd name="T1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5">
                  <a:moveTo>
                    <a:pt x="10" y="2"/>
                  </a:moveTo>
                  <a:lnTo>
                    <a:pt x="7" y="2"/>
                  </a:lnTo>
                  <a:lnTo>
                    <a:pt x="5" y="2"/>
                  </a:lnTo>
                  <a:lnTo>
                    <a:pt x="2" y="0"/>
                  </a:lnTo>
                  <a:lnTo>
                    <a:pt x="0" y="0"/>
                  </a:lnTo>
                  <a:lnTo>
                    <a:pt x="2" y="2"/>
                  </a:lnTo>
                  <a:lnTo>
                    <a:pt x="5" y="2"/>
                  </a:lnTo>
                  <a:lnTo>
                    <a:pt x="5" y="5"/>
                  </a:lnTo>
                  <a:lnTo>
                    <a:pt x="10" y="5"/>
                  </a:lnTo>
                  <a:lnTo>
                    <a:pt x="1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9" name="Freeform 1094"/>
            <p:cNvSpPr>
              <a:spLocks/>
            </p:cNvSpPr>
            <p:nvPr/>
          </p:nvSpPr>
          <p:spPr bwMode="auto">
            <a:xfrm>
              <a:off x="5294926" y="2942251"/>
              <a:ext cx="7320" cy="5693"/>
            </a:xfrm>
            <a:custGeom>
              <a:avLst/>
              <a:gdLst>
                <a:gd name="T0" fmla="*/ 9 w 9"/>
                <a:gd name="T1" fmla="*/ 2 h 7"/>
                <a:gd name="T2" fmla="*/ 5 w 9"/>
                <a:gd name="T3" fmla="*/ 0 h 7"/>
                <a:gd name="T4" fmla="*/ 2 w 9"/>
                <a:gd name="T5" fmla="*/ 0 h 7"/>
                <a:gd name="T6" fmla="*/ 0 w 9"/>
                <a:gd name="T7" fmla="*/ 0 h 7"/>
                <a:gd name="T8" fmla="*/ 0 w 9"/>
                <a:gd name="T9" fmla="*/ 5 h 7"/>
                <a:gd name="T10" fmla="*/ 0 w 9"/>
                <a:gd name="T11" fmla="*/ 7 h 7"/>
                <a:gd name="T12" fmla="*/ 2 w 9"/>
                <a:gd name="T13" fmla="*/ 7 h 7"/>
                <a:gd name="T14" fmla="*/ 5 w 9"/>
                <a:gd name="T15" fmla="*/ 5 h 7"/>
                <a:gd name="T16" fmla="*/ 9 w 9"/>
                <a:gd name="T17" fmla="*/ 2 h 7"/>
                <a:gd name="T18" fmla="*/ 9 w 9"/>
                <a:gd name="T19"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7">
                  <a:moveTo>
                    <a:pt x="9" y="2"/>
                  </a:moveTo>
                  <a:lnTo>
                    <a:pt x="5" y="0"/>
                  </a:lnTo>
                  <a:lnTo>
                    <a:pt x="2" y="0"/>
                  </a:lnTo>
                  <a:lnTo>
                    <a:pt x="0" y="0"/>
                  </a:lnTo>
                  <a:lnTo>
                    <a:pt x="0" y="5"/>
                  </a:lnTo>
                  <a:lnTo>
                    <a:pt x="0" y="7"/>
                  </a:lnTo>
                  <a:lnTo>
                    <a:pt x="2" y="7"/>
                  </a:lnTo>
                  <a:lnTo>
                    <a:pt x="5" y="5"/>
                  </a:lnTo>
                  <a:lnTo>
                    <a:pt x="9" y="2"/>
                  </a:lnTo>
                  <a:lnTo>
                    <a:pt x="9"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0" name="Freeform 1095"/>
            <p:cNvSpPr>
              <a:spLocks/>
            </p:cNvSpPr>
            <p:nvPr/>
          </p:nvSpPr>
          <p:spPr bwMode="auto">
            <a:xfrm>
              <a:off x="5285166" y="2953637"/>
              <a:ext cx="5693" cy="9760"/>
            </a:xfrm>
            <a:custGeom>
              <a:avLst/>
              <a:gdLst>
                <a:gd name="T0" fmla="*/ 0 w 7"/>
                <a:gd name="T1" fmla="*/ 2 h 12"/>
                <a:gd name="T2" fmla="*/ 0 w 7"/>
                <a:gd name="T3" fmla="*/ 5 h 12"/>
                <a:gd name="T4" fmla="*/ 0 w 7"/>
                <a:gd name="T5" fmla="*/ 10 h 12"/>
                <a:gd name="T6" fmla="*/ 3 w 7"/>
                <a:gd name="T7" fmla="*/ 12 h 12"/>
                <a:gd name="T8" fmla="*/ 5 w 7"/>
                <a:gd name="T9" fmla="*/ 7 h 12"/>
                <a:gd name="T10" fmla="*/ 5 w 7"/>
                <a:gd name="T11" fmla="*/ 5 h 12"/>
                <a:gd name="T12" fmla="*/ 7 w 7"/>
                <a:gd name="T13" fmla="*/ 0 h 12"/>
                <a:gd name="T14" fmla="*/ 0 w 7"/>
                <a:gd name="T15" fmla="*/ 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2">
                  <a:moveTo>
                    <a:pt x="0" y="2"/>
                  </a:moveTo>
                  <a:lnTo>
                    <a:pt x="0" y="5"/>
                  </a:lnTo>
                  <a:lnTo>
                    <a:pt x="0" y="10"/>
                  </a:lnTo>
                  <a:lnTo>
                    <a:pt x="3" y="12"/>
                  </a:lnTo>
                  <a:lnTo>
                    <a:pt x="5" y="7"/>
                  </a:lnTo>
                  <a:lnTo>
                    <a:pt x="5" y="5"/>
                  </a:lnTo>
                  <a:lnTo>
                    <a:pt x="7"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1" name="Freeform 1096"/>
            <p:cNvSpPr>
              <a:spLocks/>
            </p:cNvSpPr>
            <p:nvPr/>
          </p:nvSpPr>
          <p:spPr bwMode="auto">
            <a:xfrm>
              <a:off x="5275407" y="2528296"/>
              <a:ext cx="5693" cy="5693"/>
            </a:xfrm>
            <a:custGeom>
              <a:avLst/>
              <a:gdLst>
                <a:gd name="T0" fmla="*/ 0 w 7"/>
                <a:gd name="T1" fmla="*/ 2 h 7"/>
                <a:gd name="T2" fmla="*/ 3 w 7"/>
                <a:gd name="T3" fmla="*/ 2 h 7"/>
                <a:gd name="T4" fmla="*/ 5 w 7"/>
                <a:gd name="T5" fmla="*/ 7 h 7"/>
                <a:gd name="T6" fmla="*/ 7 w 7"/>
                <a:gd name="T7" fmla="*/ 7 h 7"/>
                <a:gd name="T8" fmla="*/ 7 w 7"/>
                <a:gd name="T9" fmla="*/ 5 h 7"/>
                <a:gd name="T10" fmla="*/ 5 w 7"/>
                <a:gd name="T11" fmla="*/ 0 h 7"/>
                <a:gd name="T12" fmla="*/ 0 w 7"/>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0" y="2"/>
                  </a:moveTo>
                  <a:lnTo>
                    <a:pt x="3" y="2"/>
                  </a:lnTo>
                  <a:lnTo>
                    <a:pt x="5" y="7"/>
                  </a:lnTo>
                  <a:lnTo>
                    <a:pt x="7" y="7"/>
                  </a:lnTo>
                  <a:lnTo>
                    <a:pt x="7" y="5"/>
                  </a:lnTo>
                  <a:lnTo>
                    <a:pt x="5"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2" name="Freeform 1097"/>
            <p:cNvSpPr>
              <a:spLocks/>
            </p:cNvSpPr>
            <p:nvPr/>
          </p:nvSpPr>
          <p:spPr bwMode="auto">
            <a:xfrm>
              <a:off x="5294926" y="2953637"/>
              <a:ext cx="7320" cy="8133"/>
            </a:xfrm>
            <a:custGeom>
              <a:avLst/>
              <a:gdLst>
                <a:gd name="T0" fmla="*/ 0 w 9"/>
                <a:gd name="T1" fmla="*/ 7 h 10"/>
                <a:gd name="T2" fmla="*/ 2 w 9"/>
                <a:gd name="T3" fmla="*/ 10 h 10"/>
                <a:gd name="T4" fmla="*/ 5 w 9"/>
                <a:gd name="T5" fmla="*/ 10 h 10"/>
                <a:gd name="T6" fmla="*/ 9 w 9"/>
                <a:gd name="T7" fmla="*/ 5 h 10"/>
                <a:gd name="T8" fmla="*/ 7 w 9"/>
                <a:gd name="T9" fmla="*/ 2 h 10"/>
                <a:gd name="T10" fmla="*/ 5 w 9"/>
                <a:gd name="T11" fmla="*/ 0 h 10"/>
                <a:gd name="T12" fmla="*/ 2 w 9"/>
                <a:gd name="T13" fmla="*/ 0 h 10"/>
                <a:gd name="T14" fmla="*/ 0 w 9"/>
                <a:gd name="T15" fmla="*/ 7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0" y="7"/>
                  </a:moveTo>
                  <a:lnTo>
                    <a:pt x="2" y="10"/>
                  </a:lnTo>
                  <a:lnTo>
                    <a:pt x="5" y="10"/>
                  </a:lnTo>
                  <a:lnTo>
                    <a:pt x="9" y="5"/>
                  </a:lnTo>
                  <a:lnTo>
                    <a:pt x="7" y="2"/>
                  </a:lnTo>
                  <a:lnTo>
                    <a:pt x="5" y="0"/>
                  </a:lnTo>
                  <a:lnTo>
                    <a:pt x="2" y="0"/>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3" name="Freeform 1098"/>
            <p:cNvSpPr>
              <a:spLocks/>
            </p:cNvSpPr>
            <p:nvPr/>
          </p:nvSpPr>
          <p:spPr bwMode="auto">
            <a:xfrm>
              <a:off x="5447007" y="2466487"/>
              <a:ext cx="11386" cy="36597"/>
            </a:xfrm>
            <a:custGeom>
              <a:avLst/>
              <a:gdLst>
                <a:gd name="T0" fmla="*/ 7 w 14"/>
                <a:gd name="T1" fmla="*/ 38 h 45"/>
                <a:gd name="T2" fmla="*/ 9 w 14"/>
                <a:gd name="T3" fmla="*/ 45 h 45"/>
                <a:gd name="T4" fmla="*/ 12 w 14"/>
                <a:gd name="T5" fmla="*/ 45 h 45"/>
                <a:gd name="T6" fmla="*/ 14 w 14"/>
                <a:gd name="T7" fmla="*/ 41 h 45"/>
                <a:gd name="T8" fmla="*/ 12 w 14"/>
                <a:gd name="T9" fmla="*/ 36 h 45"/>
                <a:gd name="T10" fmla="*/ 7 w 14"/>
                <a:gd name="T11" fmla="*/ 31 h 45"/>
                <a:gd name="T12" fmla="*/ 7 w 14"/>
                <a:gd name="T13" fmla="*/ 24 h 45"/>
                <a:gd name="T14" fmla="*/ 9 w 14"/>
                <a:gd name="T15" fmla="*/ 19 h 45"/>
                <a:gd name="T16" fmla="*/ 9 w 14"/>
                <a:gd name="T17" fmla="*/ 12 h 45"/>
                <a:gd name="T18" fmla="*/ 7 w 14"/>
                <a:gd name="T19" fmla="*/ 10 h 45"/>
                <a:gd name="T20" fmla="*/ 7 w 14"/>
                <a:gd name="T21" fmla="*/ 3 h 45"/>
                <a:gd name="T22" fmla="*/ 7 w 14"/>
                <a:gd name="T23" fmla="*/ 0 h 45"/>
                <a:gd name="T24" fmla="*/ 2 w 14"/>
                <a:gd name="T25" fmla="*/ 5 h 45"/>
                <a:gd name="T26" fmla="*/ 2 w 14"/>
                <a:gd name="T27" fmla="*/ 15 h 45"/>
                <a:gd name="T28" fmla="*/ 0 w 14"/>
                <a:gd name="T29" fmla="*/ 17 h 45"/>
                <a:gd name="T30" fmla="*/ 0 w 14"/>
                <a:gd name="T31" fmla="*/ 24 h 45"/>
                <a:gd name="T32" fmla="*/ 5 w 14"/>
                <a:gd name="T33" fmla="*/ 31 h 45"/>
                <a:gd name="T34" fmla="*/ 7 w 14"/>
                <a:gd name="T35"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45">
                  <a:moveTo>
                    <a:pt x="7" y="38"/>
                  </a:moveTo>
                  <a:lnTo>
                    <a:pt x="9" y="45"/>
                  </a:lnTo>
                  <a:lnTo>
                    <a:pt x="12" y="45"/>
                  </a:lnTo>
                  <a:lnTo>
                    <a:pt x="14" y="41"/>
                  </a:lnTo>
                  <a:lnTo>
                    <a:pt x="12" y="36"/>
                  </a:lnTo>
                  <a:lnTo>
                    <a:pt x="7" y="31"/>
                  </a:lnTo>
                  <a:lnTo>
                    <a:pt x="7" y="24"/>
                  </a:lnTo>
                  <a:lnTo>
                    <a:pt x="9" y="19"/>
                  </a:lnTo>
                  <a:lnTo>
                    <a:pt x="9" y="12"/>
                  </a:lnTo>
                  <a:lnTo>
                    <a:pt x="7" y="10"/>
                  </a:lnTo>
                  <a:lnTo>
                    <a:pt x="7" y="3"/>
                  </a:lnTo>
                  <a:lnTo>
                    <a:pt x="7" y="0"/>
                  </a:lnTo>
                  <a:lnTo>
                    <a:pt x="2" y="5"/>
                  </a:lnTo>
                  <a:lnTo>
                    <a:pt x="2" y="15"/>
                  </a:lnTo>
                  <a:lnTo>
                    <a:pt x="0" y="17"/>
                  </a:lnTo>
                  <a:lnTo>
                    <a:pt x="0" y="24"/>
                  </a:lnTo>
                  <a:lnTo>
                    <a:pt x="5" y="31"/>
                  </a:lnTo>
                  <a:lnTo>
                    <a:pt x="7" y="3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4" name="Freeform 1099"/>
            <p:cNvSpPr>
              <a:spLocks/>
            </p:cNvSpPr>
            <p:nvPr/>
          </p:nvSpPr>
          <p:spPr bwMode="auto">
            <a:xfrm>
              <a:off x="5272154" y="3043910"/>
              <a:ext cx="5693" cy="4066"/>
            </a:xfrm>
            <a:custGeom>
              <a:avLst/>
              <a:gdLst>
                <a:gd name="T0" fmla="*/ 0 w 7"/>
                <a:gd name="T1" fmla="*/ 3 h 5"/>
                <a:gd name="T2" fmla="*/ 0 w 7"/>
                <a:gd name="T3" fmla="*/ 3 h 5"/>
                <a:gd name="T4" fmla="*/ 0 w 7"/>
                <a:gd name="T5" fmla="*/ 5 h 5"/>
                <a:gd name="T6" fmla="*/ 7 w 7"/>
                <a:gd name="T7" fmla="*/ 3 h 5"/>
                <a:gd name="T8" fmla="*/ 4 w 7"/>
                <a:gd name="T9" fmla="*/ 0 h 5"/>
                <a:gd name="T10" fmla="*/ 2 w 7"/>
                <a:gd name="T11" fmla="*/ 0 h 5"/>
                <a:gd name="T12" fmla="*/ 0 w 7"/>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0" y="3"/>
                  </a:moveTo>
                  <a:lnTo>
                    <a:pt x="0" y="3"/>
                  </a:lnTo>
                  <a:lnTo>
                    <a:pt x="0" y="5"/>
                  </a:lnTo>
                  <a:lnTo>
                    <a:pt x="7" y="3"/>
                  </a:lnTo>
                  <a:lnTo>
                    <a:pt x="4" y="0"/>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5" name="Freeform 1100"/>
            <p:cNvSpPr>
              <a:spLocks/>
            </p:cNvSpPr>
            <p:nvPr/>
          </p:nvSpPr>
          <p:spPr bwMode="auto">
            <a:xfrm>
              <a:off x="5302246" y="3005687"/>
              <a:ext cx="9760" cy="9760"/>
            </a:xfrm>
            <a:custGeom>
              <a:avLst/>
              <a:gdLst>
                <a:gd name="T0" fmla="*/ 5 w 12"/>
                <a:gd name="T1" fmla="*/ 12 h 12"/>
                <a:gd name="T2" fmla="*/ 8 w 12"/>
                <a:gd name="T3" fmla="*/ 9 h 12"/>
                <a:gd name="T4" fmla="*/ 8 w 12"/>
                <a:gd name="T5" fmla="*/ 5 h 12"/>
                <a:gd name="T6" fmla="*/ 12 w 12"/>
                <a:gd name="T7" fmla="*/ 2 h 12"/>
                <a:gd name="T8" fmla="*/ 10 w 12"/>
                <a:gd name="T9" fmla="*/ 0 h 12"/>
                <a:gd name="T10" fmla="*/ 8 w 12"/>
                <a:gd name="T11" fmla="*/ 0 h 12"/>
                <a:gd name="T12" fmla="*/ 5 w 12"/>
                <a:gd name="T13" fmla="*/ 0 h 12"/>
                <a:gd name="T14" fmla="*/ 0 w 12"/>
                <a:gd name="T15" fmla="*/ 2 h 12"/>
                <a:gd name="T16" fmla="*/ 0 w 12"/>
                <a:gd name="T17" fmla="*/ 5 h 12"/>
                <a:gd name="T18" fmla="*/ 3 w 12"/>
                <a:gd name="T19" fmla="*/ 5 h 12"/>
                <a:gd name="T20" fmla="*/ 5 w 12"/>
                <a:gd name="T21" fmla="*/ 7 h 12"/>
                <a:gd name="T22" fmla="*/ 3 w 12"/>
                <a:gd name="T23" fmla="*/ 9 h 12"/>
                <a:gd name="T24" fmla="*/ 5 w 12"/>
                <a:gd name="T2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2">
                  <a:moveTo>
                    <a:pt x="5" y="12"/>
                  </a:moveTo>
                  <a:lnTo>
                    <a:pt x="8" y="9"/>
                  </a:lnTo>
                  <a:lnTo>
                    <a:pt x="8" y="5"/>
                  </a:lnTo>
                  <a:lnTo>
                    <a:pt x="12" y="2"/>
                  </a:lnTo>
                  <a:lnTo>
                    <a:pt x="10" y="0"/>
                  </a:lnTo>
                  <a:lnTo>
                    <a:pt x="8" y="0"/>
                  </a:lnTo>
                  <a:lnTo>
                    <a:pt x="5" y="0"/>
                  </a:lnTo>
                  <a:lnTo>
                    <a:pt x="0" y="2"/>
                  </a:lnTo>
                  <a:lnTo>
                    <a:pt x="0" y="5"/>
                  </a:lnTo>
                  <a:lnTo>
                    <a:pt x="3" y="5"/>
                  </a:lnTo>
                  <a:lnTo>
                    <a:pt x="5" y="7"/>
                  </a:lnTo>
                  <a:lnTo>
                    <a:pt x="3" y="9"/>
                  </a:lnTo>
                  <a:lnTo>
                    <a:pt x="5"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6" name="Freeform 1101"/>
            <p:cNvSpPr>
              <a:spLocks/>
            </p:cNvSpPr>
            <p:nvPr/>
          </p:nvSpPr>
          <p:spPr bwMode="auto">
            <a:xfrm>
              <a:off x="5281100" y="3057737"/>
              <a:ext cx="8133" cy="4066"/>
            </a:xfrm>
            <a:custGeom>
              <a:avLst/>
              <a:gdLst>
                <a:gd name="T0" fmla="*/ 10 w 10"/>
                <a:gd name="T1" fmla="*/ 2 h 5"/>
                <a:gd name="T2" fmla="*/ 5 w 10"/>
                <a:gd name="T3" fmla="*/ 0 h 5"/>
                <a:gd name="T4" fmla="*/ 0 w 10"/>
                <a:gd name="T5" fmla="*/ 2 h 5"/>
                <a:gd name="T6" fmla="*/ 0 w 10"/>
                <a:gd name="T7" fmla="*/ 2 h 5"/>
                <a:gd name="T8" fmla="*/ 3 w 10"/>
                <a:gd name="T9" fmla="*/ 5 h 5"/>
                <a:gd name="T10" fmla="*/ 10 w 10"/>
                <a:gd name="T11" fmla="*/ 5 h 5"/>
                <a:gd name="T12" fmla="*/ 10 w 10"/>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10" h="5">
                  <a:moveTo>
                    <a:pt x="10" y="2"/>
                  </a:moveTo>
                  <a:lnTo>
                    <a:pt x="5" y="0"/>
                  </a:lnTo>
                  <a:lnTo>
                    <a:pt x="0" y="2"/>
                  </a:lnTo>
                  <a:lnTo>
                    <a:pt x="0" y="2"/>
                  </a:lnTo>
                  <a:lnTo>
                    <a:pt x="3" y="5"/>
                  </a:lnTo>
                  <a:lnTo>
                    <a:pt x="10" y="5"/>
                  </a:lnTo>
                  <a:lnTo>
                    <a:pt x="1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7" name="Freeform 1102"/>
            <p:cNvSpPr>
              <a:spLocks/>
            </p:cNvSpPr>
            <p:nvPr/>
          </p:nvSpPr>
          <p:spPr bwMode="auto">
            <a:xfrm>
              <a:off x="5302246" y="2969089"/>
              <a:ext cx="6506" cy="4066"/>
            </a:xfrm>
            <a:custGeom>
              <a:avLst/>
              <a:gdLst>
                <a:gd name="T0" fmla="*/ 1 w 3"/>
                <a:gd name="T1" fmla="*/ 0 h 2"/>
                <a:gd name="T2" fmla="*/ 0 w 3"/>
                <a:gd name="T3" fmla="*/ 1 h 2"/>
                <a:gd name="T4" fmla="*/ 2 w 3"/>
                <a:gd name="T5" fmla="*/ 2 h 2"/>
                <a:gd name="T6" fmla="*/ 3 w 3"/>
                <a:gd name="T7" fmla="*/ 2 h 2"/>
                <a:gd name="T8" fmla="*/ 2 w 3"/>
                <a:gd name="T9" fmla="*/ 1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0" y="1"/>
                    <a:pt x="0" y="1"/>
                  </a:cubicBezTo>
                  <a:cubicBezTo>
                    <a:pt x="2" y="2"/>
                    <a:pt x="2" y="2"/>
                    <a:pt x="2" y="2"/>
                  </a:cubicBezTo>
                  <a:cubicBezTo>
                    <a:pt x="3" y="2"/>
                    <a:pt x="3" y="2"/>
                    <a:pt x="3" y="2"/>
                  </a:cubicBezTo>
                  <a:cubicBezTo>
                    <a:pt x="2" y="1"/>
                    <a:pt x="2" y="1"/>
                    <a:pt x="2" y="1"/>
                  </a:cubicBezTo>
                  <a:cubicBezTo>
                    <a:pt x="2" y="1"/>
                    <a:pt x="1" y="0"/>
                    <a:pt x="1"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8" name="Freeform 1103"/>
            <p:cNvSpPr>
              <a:spLocks/>
            </p:cNvSpPr>
            <p:nvPr/>
          </p:nvSpPr>
          <p:spPr bwMode="auto">
            <a:xfrm>
              <a:off x="5281100" y="2904027"/>
              <a:ext cx="2440" cy="1627"/>
            </a:xfrm>
            <a:custGeom>
              <a:avLst/>
              <a:gdLst>
                <a:gd name="T0" fmla="*/ 0 w 3"/>
                <a:gd name="T1" fmla="*/ 2 h 2"/>
                <a:gd name="T2" fmla="*/ 3 w 3"/>
                <a:gd name="T3" fmla="*/ 2 h 2"/>
                <a:gd name="T4" fmla="*/ 3 w 3"/>
                <a:gd name="T5" fmla="*/ 0 h 2"/>
                <a:gd name="T6" fmla="*/ 0 w 3"/>
                <a:gd name="T7" fmla="*/ 2 h 2"/>
                <a:gd name="T8" fmla="*/ 0 w 3"/>
                <a:gd name="T9" fmla="*/ 2 h 2"/>
              </a:gdLst>
              <a:ahLst/>
              <a:cxnLst>
                <a:cxn ang="0">
                  <a:pos x="T0" y="T1"/>
                </a:cxn>
                <a:cxn ang="0">
                  <a:pos x="T2" y="T3"/>
                </a:cxn>
                <a:cxn ang="0">
                  <a:pos x="T4" y="T5"/>
                </a:cxn>
                <a:cxn ang="0">
                  <a:pos x="T6" y="T7"/>
                </a:cxn>
                <a:cxn ang="0">
                  <a:pos x="T8" y="T9"/>
                </a:cxn>
              </a:cxnLst>
              <a:rect l="0" t="0" r="r" b="b"/>
              <a:pathLst>
                <a:path w="3" h="2">
                  <a:moveTo>
                    <a:pt x="0" y="2"/>
                  </a:moveTo>
                  <a:lnTo>
                    <a:pt x="3" y="2"/>
                  </a:lnTo>
                  <a:lnTo>
                    <a:pt x="3" y="0"/>
                  </a:lnTo>
                  <a:lnTo>
                    <a:pt x="0" y="2"/>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9" name="Freeform 1104"/>
            <p:cNvSpPr>
              <a:spLocks/>
            </p:cNvSpPr>
            <p:nvPr/>
          </p:nvSpPr>
          <p:spPr bwMode="auto">
            <a:xfrm>
              <a:off x="5275407" y="2905653"/>
              <a:ext cx="4066" cy="1627"/>
            </a:xfrm>
            <a:custGeom>
              <a:avLst/>
              <a:gdLst>
                <a:gd name="T0" fmla="*/ 0 w 5"/>
                <a:gd name="T1" fmla="*/ 0 h 2"/>
                <a:gd name="T2" fmla="*/ 0 w 5"/>
                <a:gd name="T3" fmla="*/ 2 h 2"/>
                <a:gd name="T4" fmla="*/ 3 w 5"/>
                <a:gd name="T5" fmla="*/ 2 h 2"/>
                <a:gd name="T6" fmla="*/ 5 w 5"/>
                <a:gd name="T7" fmla="*/ 0 h 2"/>
                <a:gd name="T8" fmla="*/ 3 w 5"/>
                <a:gd name="T9" fmla="*/ 0 h 2"/>
                <a:gd name="T10" fmla="*/ 0 w 5"/>
                <a:gd name="T11" fmla="*/ 0 h 2"/>
              </a:gdLst>
              <a:ahLst/>
              <a:cxnLst>
                <a:cxn ang="0">
                  <a:pos x="T0" y="T1"/>
                </a:cxn>
                <a:cxn ang="0">
                  <a:pos x="T2" y="T3"/>
                </a:cxn>
                <a:cxn ang="0">
                  <a:pos x="T4" y="T5"/>
                </a:cxn>
                <a:cxn ang="0">
                  <a:pos x="T6" y="T7"/>
                </a:cxn>
                <a:cxn ang="0">
                  <a:pos x="T8" y="T9"/>
                </a:cxn>
                <a:cxn ang="0">
                  <a:pos x="T10" y="T11"/>
                </a:cxn>
              </a:cxnLst>
              <a:rect l="0" t="0" r="r" b="b"/>
              <a:pathLst>
                <a:path w="5" h="2">
                  <a:moveTo>
                    <a:pt x="0" y="0"/>
                  </a:moveTo>
                  <a:lnTo>
                    <a:pt x="0" y="2"/>
                  </a:lnTo>
                  <a:lnTo>
                    <a:pt x="3" y="2"/>
                  </a:lnTo>
                  <a:lnTo>
                    <a:pt x="5" y="0"/>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0" name="Freeform 1105"/>
            <p:cNvSpPr>
              <a:spLocks/>
            </p:cNvSpPr>
            <p:nvPr/>
          </p:nvSpPr>
          <p:spPr bwMode="auto">
            <a:xfrm>
              <a:off x="5306311" y="2976409"/>
              <a:ext cx="2440" cy="4066"/>
            </a:xfrm>
            <a:custGeom>
              <a:avLst/>
              <a:gdLst>
                <a:gd name="T0" fmla="*/ 0 w 3"/>
                <a:gd name="T1" fmla="*/ 5 h 5"/>
                <a:gd name="T2" fmla="*/ 3 w 3"/>
                <a:gd name="T3" fmla="*/ 5 h 5"/>
                <a:gd name="T4" fmla="*/ 3 w 3"/>
                <a:gd name="T5" fmla="*/ 5 h 5"/>
                <a:gd name="T6" fmla="*/ 3 w 3"/>
                <a:gd name="T7" fmla="*/ 3 h 5"/>
                <a:gd name="T8" fmla="*/ 0 w 3"/>
                <a:gd name="T9" fmla="*/ 0 h 5"/>
                <a:gd name="T10" fmla="*/ 0 w 3"/>
                <a:gd name="T11" fmla="*/ 5 h 5"/>
              </a:gdLst>
              <a:ahLst/>
              <a:cxnLst>
                <a:cxn ang="0">
                  <a:pos x="T0" y="T1"/>
                </a:cxn>
                <a:cxn ang="0">
                  <a:pos x="T2" y="T3"/>
                </a:cxn>
                <a:cxn ang="0">
                  <a:pos x="T4" y="T5"/>
                </a:cxn>
                <a:cxn ang="0">
                  <a:pos x="T6" y="T7"/>
                </a:cxn>
                <a:cxn ang="0">
                  <a:pos x="T8" y="T9"/>
                </a:cxn>
                <a:cxn ang="0">
                  <a:pos x="T10" y="T11"/>
                </a:cxn>
              </a:cxnLst>
              <a:rect l="0" t="0" r="r" b="b"/>
              <a:pathLst>
                <a:path w="3" h="5">
                  <a:moveTo>
                    <a:pt x="0" y="5"/>
                  </a:moveTo>
                  <a:lnTo>
                    <a:pt x="3" y="5"/>
                  </a:lnTo>
                  <a:lnTo>
                    <a:pt x="3" y="5"/>
                  </a:lnTo>
                  <a:lnTo>
                    <a:pt x="3" y="3"/>
                  </a:lnTo>
                  <a:lnTo>
                    <a:pt x="0"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1" name="Freeform 1106"/>
            <p:cNvSpPr>
              <a:spLocks/>
            </p:cNvSpPr>
            <p:nvPr/>
          </p:nvSpPr>
          <p:spPr bwMode="auto">
            <a:xfrm>
              <a:off x="5277846" y="2886136"/>
              <a:ext cx="3253" cy="0"/>
            </a:xfrm>
            <a:custGeom>
              <a:avLst/>
              <a:gdLst>
                <a:gd name="T0" fmla="*/ 0 w 4"/>
                <a:gd name="T1" fmla="*/ 0 w 4"/>
                <a:gd name="T2" fmla="*/ 4 w 4"/>
                <a:gd name="T3" fmla="*/ 4 w 4"/>
                <a:gd name="T4" fmla="*/ 2 w 4"/>
                <a:gd name="T5" fmla="*/ 0 w 4"/>
              </a:gdLst>
              <a:ahLst/>
              <a:cxnLst>
                <a:cxn ang="0">
                  <a:pos x="T0" y="0"/>
                </a:cxn>
                <a:cxn ang="0">
                  <a:pos x="T1" y="0"/>
                </a:cxn>
                <a:cxn ang="0">
                  <a:pos x="T2" y="0"/>
                </a:cxn>
                <a:cxn ang="0">
                  <a:pos x="T3" y="0"/>
                </a:cxn>
                <a:cxn ang="0">
                  <a:pos x="T4" y="0"/>
                </a:cxn>
                <a:cxn ang="0">
                  <a:pos x="T5" y="0"/>
                </a:cxn>
              </a:cxnLst>
              <a:rect l="0" t="0" r="r" b="b"/>
              <a:pathLst>
                <a:path w="4">
                  <a:moveTo>
                    <a:pt x="0" y="0"/>
                  </a:moveTo>
                  <a:lnTo>
                    <a:pt x="0" y="0"/>
                  </a:lnTo>
                  <a:lnTo>
                    <a:pt x="4" y="0"/>
                  </a:lnTo>
                  <a:lnTo>
                    <a:pt x="4" y="0"/>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2" name="Freeform 1107"/>
            <p:cNvSpPr>
              <a:spLocks/>
            </p:cNvSpPr>
            <p:nvPr/>
          </p:nvSpPr>
          <p:spPr bwMode="auto">
            <a:xfrm>
              <a:off x="5283540" y="2899961"/>
              <a:ext cx="1626" cy="1627"/>
            </a:xfrm>
            <a:custGeom>
              <a:avLst/>
              <a:gdLst>
                <a:gd name="T0" fmla="*/ 2 w 2"/>
                <a:gd name="T1" fmla="*/ 2 h 2"/>
                <a:gd name="T2" fmla="*/ 2 w 2"/>
                <a:gd name="T3" fmla="*/ 0 h 2"/>
                <a:gd name="T4" fmla="*/ 0 w 2"/>
                <a:gd name="T5" fmla="*/ 2 h 2"/>
                <a:gd name="T6" fmla="*/ 2 w 2"/>
                <a:gd name="T7" fmla="*/ 2 h 2"/>
                <a:gd name="T8" fmla="*/ 2 w 2"/>
                <a:gd name="T9" fmla="*/ 2 h 2"/>
              </a:gdLst>
              <a:ahLst/>
              <a:cxnLst>
                <a:cxn ang="0">
                  <a:pos x="T0" y="T1"/>
                </a:cxn>
                <a:cxn ang="0">
                  <a:pos x="T2" y="T3"/>
                </a:cxn>
                <a:cxn ang="0">
                  <a:pos x="T4" y="T5"/>
                </a:cxn>
                <a:cxn ang="0">
                  <a:pos x="T6" y="T7"/>
                </a:cxn>
                <a:cxn ang="0">
                  <a:pos x="T8" y="T9"/>
                </a:cxn>
              </a:cxnLst>
              <a:rect l="0" t="0" r="r" b="b"/>
              <a:pathLst>
                <a:path w="2" h="2">
                  <a:moveTo>
                    <a:pt x="2" y="2"/>
                  </a:moveTo>
                  <a:lnTo>
                    <a:pt x="2" y="0"/>
                  </a:lnTo>
                  <a:lnTo>
                    <a:pt x="0" y="2"/>
                  </a:lnTo>
                  <a:lnTo>
                    <a:pt x="2" y="2"/>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3" name="Freeform 1108"/>
            <p:cNvSpPr>
              <a:spLocks/>
            </p:cNvSpPr>
            <p:nvPr/>
          </p:nvSpPr>
          <p:spPr bwMode="auto">
            <a:xfrm>
              <a:off x="5279473" y="2830832"/>
              <a:ext cx="1626" cy="0"/>
            </a:xfrm>
            <a:custGeom>
              <a:avLst/>
              <a:gdLst>
                <a:gd name="T0" fmla="*/ 0 w 2"/>
                <a:gd name="T1" fmla="*/ 2 w 2"/>
                <a:gd name="T2" fmla="*/ 0 w 2"/>
                <a:gd name="T3" fmla="*/ 0 w 2"/>
                <a:gd name="T4" fmla="*/ 0 w 2"/>
              </a:gdLst>
              <a:ahLst/>
              <a:cxnLst>
                <a:cxn ang="0">
                  <a:pos x="T0" y="0"/>
                </a:cxn>
                <a:cxn ang="0">
                  <a:pos x="T1" y="0"/>
                </a:cxn>
                <a:cxn ang="0">
                  <a:pos x="T2" y="0"/>
                </a:cxn>
                <a:cxn ang="0">
                  <a:pos x="T3" y="0"/>
                </a:cxn>
                <a:cxn ang="0">
                  <a:pos x="T4" y="0"/>
                </a:cxn>
              </a:cxnLst>
              <a:rect l="0" t="0" r="r" b="b"/>
              <a:pathLst>
                <a:path w="2">
                  <a:moveTo>
                    <a:pt x="0" y="0"/>
                  </a:moveTo>
                  <a:lnTo>
                    <a:pt x="2" y="0"/>
                  </a:lnTo>
                  <a:lnTo>
                    <a:pt x="0" y="0"/>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4" name="Freeform 1109"/>
            <p:cNvSpPr>
              <a:spLocks/>
            </p:cNvSpPr>
            <p:nvPr/>
          </p:nvSpPr>
          <p:spPr bwMode="auto">
            <a:xfrm>
              <a:off x="5275407" y="2894268"/>
              <a:ext cx="12200" cy="9760"/>
            </a:xfrm>
            <a:custGeom>
              <a:avLst/>
              <a:gdLst>
                <a:gd name="T0" fmla="*/ 5 w 15"/>
                <a:gd name="T1" fmla="*/ 4 h 12"/>
                <a:gd name="T2" fmla="*/ 3 w 15"/>
                <a:gd name="T3" fmla="*/ 7 h 12"/>
                <a:gd name="T4" fmla="*/ 0 w 15"/>
                <a:gd name="T5" fmla="*/ 7 h 12"/>
                <a:gd name="T6" fmla="*/ 3 w 15"/>
                <a:gd name="T7" fmla="*/ 9 h 12"/>
                <a:gd name="T8" fmla="*/ 3 w 15"/>
                <a:gd name="T9" fmla="*/ 12 h 12"/>
                <a:gd name="T10" fmla="*/ 3 w 15"/>
                <a:gd name="T11" fmla="*/ 12 h 12"/>
                <a:gd name="T12" fmla="*/ 3 w 15"/>
                <a:gd name="T13" fmla="*/ 12 h 12"/>
                <a:gd name="T14" fmla="*/ 10 w 15"/>
                <a:gd name="T15" fmla="*/ 7 h 12"/>
                <a:gd name="T16" fmla="*/ 15 w 15"/>
                <a:gd name="T17" fmla="*/ 2 h 12"/>
                <a:gd name="T18" fmla="*/ 15 w 15"/>
                <a:gd name="T19" fmla="*/ 0 h 12"/>
                <a:gd name="T20" fmla="*/ 10 w 15"/>
                <a:gd name="T21" fmla="*/ 0 h 12"/>
                <a:gd name="T22" fmla="*/ 7 w 15"/>
                <a:gd name="T23" fmla="*/ 4 h 12"/>
                <a:gd name="T24" fmla="*/ 5 w 15"/>
                <a:gd name="T25"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2">
                  <a:moveTo>
                    <a:pt x="5" y="4"/>
                  </a:moveTo>
                  <a:lnTo>
                    <a:pt x="3" y="7"/>
                  </a:lnTo>
                  <a:lnTo>
                    <a:pt x="0" y="7"/>
                  </a:lnTo>
                  <a:lnTo>
                    <a:pt x="3" y="9"/>
                  </a:lnTo>
                  <a:lnTo>
                    <a:pt x="3" y="12"/>
                  </a:lnTo>
                  <a:lnTo>
                    <a:pt x="3" y="12"/>
                  </a:lnTo>
                  <a:lnTo>
                    <a:pt x="3" y="12"/>
                  </a:lnTo>
                  <a:lnTo>
                    <a:pt x="10" y="7"/>
                  </a:lnTo>
                  <a:lnTo>
                    <a:pt x="15" y="2"/>
                  </a:lnTo>
                  <a:lnTo>
                    <a:pt x="15" y="0"/>
                  </a:lnTo>
                  <a:lnTo>
                    <a:pt x="10" y="0"/>
                  </a:lnTo>
                  <a:lnTo>
                    <a:pt x="7" y="4"/>
                  </a:lnTo>
                  <a:lnTo>
                    <a:pt x="5"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5" name="Freeform 1110"/>
            <p:cNvSpPr>
              <a:spLocks/>
            </p:cNvSpPr>
            <p:nvPr/>
          </p:nvSpPr>
          <p:spPr bwMode="auto">
            <a:xfrm>
              <a:off x="5281100" y="2886136"/>
              <a:ext cx="4066" cy="4066"/>
            </a:xfrm>
            <a:custGeom>
              <a:avLst/>
              <a:gdLst>
                <a:gd name="T0" fmla="*/ 2 w 2"/>
                <a:gd name="T1" fmla="*/ 1 h 2"/>
                <a:gd name="T2" fmla="*/ 1 w 2"/>
                <a:gd name="T3" fmla="*/ 0 h 2"/>
                <a:gd name="T4" fmla="*/ 0 w 2"/>
                <a:gd name="T5" fmla="*/ 1 h 2"/>
                <a:gd name="T6" fmla="*/ 1 w 2"/>
                <a:gd name="T7" fmla="*/ 2 h 2"/>
                <a:gd name="T8" fmla="*/ 2 w 2"/>
                <a:gd name="T9" fmla="*/ 2 h 2"/>
                <a:gd name="T10" fmla="*/ 2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2" y="1"/>
                  </a:moveTo>
                  <a:cubicBezTo>
                    <a:pt x="1" y="0"/>
                    <a:pt x="1" y="0"/>
                    <a:pt x="1" y="0"/>
                  </a:cubicBezTo>
                  <a:cubicBezTo>
                    <a:pt x="0" y="1"/>
                    <a:pt x="0" y="1"/>
                    <a:pt x="0" y="1"/>
                  </a:cubicBezTo>
                  <a:cubicBezTo>
                    <a:pt x="0" y="1"/>
                    <a:pt x="1" y="2"/>
                    <a:pt x="1" y="2"/>
                  </a:cubicBezTo>
                  <a:cubicBezTo>
                    <a:pt x="2" y="2"/>
                    <a:pt x="2" y="2"/>
                    <a:pt x="2" y="2"/>
                  </a:cubicBezTo>
                  <a:lnTo>
                    <a:pt x="2"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6" name="Freeform 1111"/>
            <p:cNvSpPr>
              <a:spLocks/>
            </p:cNvSpPr>
            <p:nvPr/>
          </p:nvSpPr>
          <p:spPr bwMode="auto">
            <a:xfrm>
              <a:off x="5500683" y="2466487"/>
              <a:ext cx="5693" cy="12200"/>
            </a:xfrm>
            <a:custGeom>
              <a:avLst/>
              <a:gdLst>
                <a:gd name="T0" fmla="*/ 0 w 7"/>
                <a:gd name="T1" fmla="*/ 12 h 15"/>
                <a:gd name="T2" fmla="*/ 2 w 7"/>
                <a:gd name="T3" fmla="*/ 15 h 15"/>
                <a:gd name="T4" fmla="*/ 5 w 7"/>
                <a:gd name="T5" fmla="*/ 15 h 15"/>
                <a:gd name="T6" fmla="*/ 7 w 7"/>
                <a:gd name="T7" fmla="*/ 15 h 15"/>
                <a:gd name="T8" fmla="*/ 7 w 7"/>
                <a:gd name="T9" fmla="*/ 12 h 15"/>
                <a:gd name="T10" fmla="*/ 7 w 7"/>
                <a:gd name="T11" fmla="*/ 7 h 15"/>
                <a:gd name="T12" fmla="*/ 5 w 7"/>
                <a:gd name="T13" fmla="*/ 3 h 15"/>
                <a:gd name="T14" fmla="*/ 2 w 7"/>
                <a:gd name="T15" fmla="*/ 0 h 15"/>
                <a:gd name="T16" fmla="*/ 0 w 7"/>
                <a:gd name="T17" fmla="*/ 0 h 15"/>
                <a:gd name="T18" fmla="*/ 0 w 7"/>
                <a:gd name="T19" fmla="*/ 5 h 15"/>
                <a:gd name="T20" fmla="*/ 0 w 7"/>
                <a:gd name="T21" fmla="*/ 7 h 15"/>
                <a:gd name="T22" fmla="*/ 0 w 7"/>
                <a:gd name="T23" fmla="*/ 1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15">
                  <a:moveTo>
                    <a:pt x="0" y="12"/>
                  </a:moveTo>
                  <a:lnTo>
                    <a:pt x="2" y="15"/>
                  </a:lnTo>
                  <a:lnTo>
                    <a:pt x="5" y="15"/>
                  </a:lnTo>
                  <a:lnTo>
                    <a:pt x="7" y="15"/>
                  </a:lnTo>
                  <a:lnTo>
                    <a:pt x="7" y="12"/>
                  </a:lnTo>
                  <a:lnTo>
                    <a:pt x="7" y="7"/>
                  </a:lnTo>
                  <a:lnTo>
                    <a:pt x="5" y="3"/>
                  </a:lnTo>
                  <a:lnTo>
                    <a:pt x="2" y="0"/>
                  </a:lnTo>
                  <a:lnTo>
                    <a:pt x="0" y="0"/>
                  </a:lnTo>
                  <a:lnTo>
                    <a:pt x="0" y="5"/>
                  </a:lnTo>
                  <a:lnTo>
                    <a:pt x="0" y="7"/>
                  </a:lnTo>
                  <a:lnTo>
                    <a:pt x="0"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7" name="Freeform 1112"/>
            <p:cNvSpPr>
              <a:spLocks/>
            </p:cNvSpPr>
            <p:nvPr/>
          </p:nvSpPr>
          <p:spPr bwMode="auto">
            <a:xfrm>
              <a:off x="5506376" y="2512844"/>
              <a:ext cx="8133" cy="13826"/>
            </a:xfrm>
            <a:custGeom>
              <a:avLst/>
              <a:gdLst>
                <a:gd name="T0" fmla="*/ 7 w 10"/>
                <a:gd name="T1" fmla="*/ 17 h 17"/>
                <a:gd name="T2" fmla="*/ 10 w 10"/>
                <a:gd name="T3" fmla="*/ 14 h 17"/>
                <a:gd name="T4" fmla="*/ 10 w 10"/>
                <a:gd name="T5" fmla="*/ 5 h 17"/>
                <a:gd name="T6" fmla="*/ 7 w 10"/>
                <a:gd name="T7" fmla="*/ 0 h 17"/>
                <a:gd name="T8" fmla="*/ 5 w 10"/>
                <a:gd name="T9" fmla="*/ 0 h 17"/>
                <a:gd name="T10" fmla="*/ 3 w 10"/>
                <a:gd name="T11" fmla="*/ 0 h 17"/>
                <a:gd name="T12" fmla="*/ 0 w 10"/>
                <a:gd name="T13" fmla="*/ 5 h 17"/>
                <a:gd name="T14" fmla="*/ 3 w 10"/>
                <a:gd name="T15" fmla="*/ 7 h 17"/>
                <a:gd name="T16" fmla="*/ 0 w 10"/>
                <a:gd name="T17" fmla="*/ 12 h 17"/>
                <a:gd name="T18" fmla="*/ 7 w 10"/>
                <a:gd name="T1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7">
                  <a:moveTo>
                    <a:pt x="7" y="17"/>
                  </a:moveTo>
                  <a:lnTo>
                    <a:pt x="10" y="14"/>
                  </a:lnTo>
                  <a:lnTo>
                    <a:pt x="10" y="5"/>
                  </a:lnTo>
                  <a:lnTo>
                    <a:pt x="7" y="0"/>
                  </a:lnTo>
                  <a:lnTo>
                    <a:pt x="5" y="0"/>
                  </a:lnTo>
                  <a:lnTo>
                    <a:pt x="3" y="0"/>
                  </a:lnTo>
                  <a:lnTo>
                    <a:pt x="0" y="5"/>
                  </a:lnTo>
                  <a:lnTo>
                    <a:pt x="3" y="7"/>
                  </a:lnTo>
                  <a:lnTo>
                    <a:pt x="0" y="12"/>
                  </a:lnTo>
                  <a:lnTo>
                    <a:pt x="7"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8" name="Freeform 1113"/>
            <p:cNvSpPr>
              <a:spLocks/>
            </p:cNvSpPr>
            <p:nvPr/>
          </p:nvSpPr>
          <p:spPr bwMode="auto">
            <a:xfrm>
              <a:off x="5277846" y="3040658"/>
              <a:ext cx="7320" cy="3253"/>
            </a:xfrm>
            <a:custGeom>
              <a:avLst/>
              <a:gdLst>
                <a:gd name="T0" fmla="*/ 2 w 9"/>
                <a:gd name="T1" fmla="*/ 0 h 4"/>
                <a:gd name="T2" fmla="*/ 0 w 9"/>
                <a:gd name="T3" fmla="*/ 0 h 4"/>
                <a:gd name="T4" fmla="*/ 0 w 9"/>
                <a:gd name="T5" fmla="*/ 2 h 4"/>
                <a:gd name="T6" fmla="*/ 4 w 9"/>
                <a:gd name="T7" fmla="*/ 4 h 4"/>
                <a:gd name="T8" fmla="*/ 7 w 9"/>
                <a:gd name="T9" fmla="*/ 4 h 4"/>
                <a:gd name="T10" fmla="*/ 9 w 9"/>
                <a:gd name="T11" fmla="*/ 2 h 4"/>
                <a:gd name="T12" fmla="*/ 7 w 9"/>
                <a:gd name="T13" fmla="*/ 0 h 4"/>
                <a:gd name="T14" fmla="*/ 2 w 9"/>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4">
                  <a:moveTo>
                    <a:pt x="2" y="0"/>
                  </a:moveTo>
                  <a:lnTo>
                    <a:pt x="0" y="0"/>
                  </a:lnTo>
                  <a:lnTo>
                    <a:pt x="0" y="2"/>
                  </a:lnTo>
                  <a:lnTo>
                    <a:pt x="4" y="4"/>
                  </a:lnTo>
                  <a:lnTo>
                    <a:pt x="7" y="4"/>
                  </a:lnTo>
                  <a:lnTo>
                    <a:pt x="9" y="2"/>
                  </a:lnTo>
                  <a:lnTo>
                    <a:pt x="7"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9" name="Freeform 1114"/>
            <p:cNvSpPr>
              <a:spLocks/>
            </p:cNvSpPr>
            <p:nvPr/>
          </p:nvSpPr>
          <p:spPr bwMode="auto">
            <a:xfrm>
              <a:off x="5529962" y="2447782"/>
              <a:ext cx="3253" cy="5693"/>
            </a:xfrm>
            <a:custGeom>
              <a:avLst/>
              <a:gdLst>
                <a:gd name="T0" fmla="*/ 2 w 4"/>
                <a:gd name="T1" fmla="*/ 7 h 7"/>
                <a:gd name="T2" fmla="*/ 4 w 4"/>
                <a:gd name="T3" fmla="*/ 2 h 7"/>
                <a:gd name="T4" fmla="*/ 0 w 4"/>
                <a:gd name="T5" fmla="*/ 0 h 7"/>
                <a:gd name="T6" fmla="*/ 0 w 4"/>
                <a:gd name="T7" fmla="*/ 0 h 7"/>
                <a:gd name="T8" fmla="*/ 2 w 4"/>
                <a:gd name="T9" fmla="*/ 7 h 7"/>
                <a:gd name="T10" fmla="*/ 2 w 4"/>
                <a:gd name="T11" fmla="*/ 7 h 7"/>
              </a:gdLst>
              <a:ahLst/>
              <a:cxnLst>
                <a:cxn ang="0">
                  <a:pos x="T0" y="T1"/>
                </a:cxn>
                <a:cxn ang="0">
                  <a:pos x="T2" y="T3"/>
                </a:cxn>
                <a:cxn ang="0">
                  <a:pos x="T4" y="T5"/>
                </a:cxn>
                <a:cxn ang="0">
                  <a:pos x="T6" y="T7"/>
                </a:cxn>
                <a:cxn ang="0">
                  <a:pos x="T8" y="T9"/>
                </a:cxn>
                <a:cxn ang="0">
                  <a:pos x="T10" y="T11"/>
                </a:cxn>
              </a:cxnLst>
              <a:rect l="0" t="0" r="r" b="b"/>
              <a:pathLst>
                <a:path w="4" h="7">
                  <a:moveTo>
                    <a:pt x="2" y="7"/>
                  </a:moveTo>
                  <a:lnTo>
                    <a:pt x="4" y="2"/>
                  </a:lnTo>
                  <a:lnTo>
                    <a:pt x="0" y="0"/>
                  </a:lnTo>
                  <a:lnTo>
                    <a:pt x="0" y="0"/>
                  </a:lnTo>
                  <a:lnTo>
                    <a:pt x="2" y="7"/>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10" name="Freeform 1115"/>
            <p:cNvSpPr>
              <a:spLocks/>
            </p:cNvSpPr>
            <p:nvPr/>
          </p:nvSpPr>
          <p:spPr bwMode="auto">
            <a:xfrm>
              <a:off x="5531589" y="2439649"/>
              <a:ext cx="13013" cy="15452"/>
            </a:xfrm>
            <a:custGeom>
              <a:avLst/>
              <a:gdLst>
                <a:gd name="T0" fmla="*/ 5 w 16"/>
                <a:gd name="T1" fmla="*/ 12 h 19"/>
                <a:gd name="T2" fmla="*/ 9 w 16"/>
                <a:gd name="T3" fmla="*/ 17 h 19"/>
                <a:gd name="T4" fmla="*/ 14 w 16"/>
                <a:gd name="T5" fmla="*/ 19 h 19"/>
                <a:gd name="T6" fmla="*/ 14 w 16"/>
                <a:gd name="T7" fmla="*/ 14 h 19"/>
                <a:gd name="T8" fmla="*/ 14 w 16"/>
                <a:gd name="T9" fmla="*/ 10 h 19"/>
                <a:gd name="T10" fmla="*/ 16 w 16"/>
                <a:gd name="T11" fmla="*/ 7 h 19"/>
                <a:gd name="T12" fmla="*/ 16 w 16"/>
                <a:gd name="T13" fmla="*/ 5 h 19"/>
                <a:gd name="T14" fmla="*/ 14 w 16"/>
                <a:gd name="T15" fmla="*/ 5 h 19"/>
                <a:gd name="T16" fmla="*/ 9 w 16"/>
                <a:gd name="T17" fmla="*/ 0 h 19"/>
                <a:gd name="T18" fmla="*/ 7 w 16"/>
                <a:gd name="T19" fmla="*/ 0 h 19"/>
                <a:gd name="T20" fmla="*/ 5 w 16"/>
                <a:gd name="T21" fmla="*/ 3 h 19"/>
                <a:gd name="T22" fmla="*/ 5 w 16"/>
                <a:gd name="T23" fmla="*/ 5 h 19"/>
                <a:gd name="T24" fmla="*/ 7 w 16"/>
                <a:gd name="T25" fmla="*/ 7 h 19"/>
                <a:gd name="T26" fmla="*/ 5 w 16"/>
                <a:gd name="T27" fmla="*/ 10 h 19"/>
                <a:gd name="T28" fmla="*/ 2 w 16"/>
                <a:gd name="T29" fmla="*/ 7 h 19"/>
                <a:gd name="T30" fmla="*/ 0 w 16"/>
                <a:gd name="T31" fmla="*/ 7 h 19"/>
                <a:gd name="T32" fmla="*/ 2 w 16"/>
                <a:gd name="T33" fmla="*/ 10 h 19"/>
                <a:gd name="T34" fmla="*/ 5 w 16"/>
                <a:gd name="T35"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 h="19">
                  <a:moveTo>
                    <a:pt x="5" y="12"/>
                  </a:moveTo>
                  <a:lnTo>
                    <a:pt x="9" y="17"/>
                  </a:lnTo>
                  <a:lnTo>
                    <a:pt x="14" y="19"/>
                  </a:lnTo>
                  <a:lnTo>
                    <a:pt x="14" y="14"/>
                  </a:lnTo>
                  <a:lnTo>
                    <a:pt x="14" y="10"/>
                  </a:lnTo>
                  <a:lnTo>
                    <a:pt x="16" y="7"/>
                  </a:lnTo>
                  <a:lnTo>
                    <a:pt x="16" y="5"/>
                  </a:lnTo>
                  <a:lnTo>
                    <a:pt x="14" y="5"/>
                  </a:lnTo>
                  <a:lnTo>
                    <a:pt x="9" y="0"/>
                  </a:lnTo>
                  <a:lnTo>
                    <a:pt x="7" y="0"/>
                  </a:lnTo>
                  <a:lnTo>
                    <a:pt x="5" y="3"/>
                  </a:lnTo>
                  <a:lnTo>
                    <a:pt x="5" y="5"/>
                  </a:lnTo>
                  <a:lnTo>
                    <a:pt x="7" y="7"/>
                  </a:lnTo>
                  <a:lnTo>
                    <a:pt x="5" y="10"/>
                  </a:lnTo>
                  <a:lnTo>
                    <a:pt x="2" y="7"/>
                  </a:lnTo>
                  <a:lnTo>
                    <a:pt x="0" y="7"/>
                  </a:lnTo>
                  <a:lnTo>
                    <a:pt x="2" y="10"/>
                  </a:lnTo>
                  <a:lnTo>
                    <a:pt x="5"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11" name="Freeform 1116"/>
            <p:cNvSpPr>
              <a:spLocks/>
            </p:cNvSpPr>
            <p:nvPr/>
          </p:nvSpPr>
          <p:spPr bwMode="auto">
            <a:xfrm>
              <a:off x="5504749" y="2499831"/>
              <a:ext cx="7320" cy="8947"/>
            </a:xfrm>
            <a:custGeom>
              <a:avLst/>
              <a:gdLst>
                <a:gd name="T0" fmla="*/ 0 w 9"/>
                <a:gd name="T1" fmla="*/ 4 h 11"/>
                <a:gd name="T2" fmla="*/ 0 w 9"/>
                <a:gd name="T3" fmla="*/ 7 h 11"/>
                <a:gd name="T4" fmla="*/ 2 w 9"/>
                <a:gd name="T5" fmla="*/ 11 h 11"/>
                <a:gd name="T6" fmla="*/ 5 w 9"/>
                <a:gd name="T7" fmla="*/ 11 h 11"/>
                <a:gd name="T8" fmla="*/ 9 w 9"/>
                <a:gd name="T9" fmla="*/ 11 h 11"/>
                <a:gd name="T10" fmla="*/ 9 w 9"/>
                <a:gd name="T11" fmla="*/ 9 h 11"/>
                <a:gd name="T12" fmla="*/ 9 w 9"/>
                <a:gd name="T13" fmla="*/ 7 h 11"/>
                <a:gd name="T14" fmla="*/ 7 w 9"/>
                <a:gd name="T15" fmla="*/ 4 h 11"/>
                <a:gd name="T16" fmla="*/ 7 w 9"/>
                <a:gd name="T17" fmla="*/ 2 h 11"/>
                <a:gd name="T18" fmla="*/ 5 w 9"/>
                <a:gd name="T19" fmla="*/ 0 h 11"/>
                <a:gd name="T20" fmla="*/ 2 w 9"/>
                <a:gd name="T21" fmla="*/ 2 h 11"/>
                <a:gd name="T22" fmla="*/ 0 w 9"/>
                <a:gd name="T23"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11">
                  <a:moveTo>
                    <a:pt x="0" y="4"/>
                  </a:moveTo>
                  <a:lnTo>
                    <a:pt x="0" y="7"/>
                  </a:lnTo>
                  <a:lnTo>
                    <a:pt x="2" y="11"/>
                  </a:lnTo>
                  <a:lnTo>
                    <a:pt x="5" y="11"/>
                  </a:lnTo>
                  <a:lnTo>
                    <a:pt x="9" y="11"/>
                  </a:lnTo>
                  <a:lnTo>
                    <a:pt x="9" y="9"/>
                  </a:lnTo>
                  <a:lnTo>
                    <a:pt x="9" y="7"/>
                  </a:lnTo>
                  <a:lnTo>
                    <a:pt x="7" y="4"/>
                  </a:lnTo>
                  <a:lnTo>
                    <a:pt x="7" y="2"/>
                  </a:lnTo>
                  <a:lnTo>
                    <a:pt x="5" y="0"/>
                  </a:lnTo>
                  <a:lnTo>
                    <a:pt x="2" y="2"/>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12" name="Freeform 1117"/>
            <p:cNvSpPr>
              <a:spLocks/>
            </p:cNvSpPr>
            <p:nvPr/>
          </p:nvSpPr>
          <p:spPr bwMode="auto">
            <a:xfrm>
              <a:off x="5581198" y="2432329"/>
              <a:ext cx="4066" cy="4066"/>
            </a:xfrm>
            <a:custGeom>
              <a:avLst/>
              <a:gdLst>
                <a:gd name="T0" fmla="*/ 3 w 5"/>
                <a:gd name="T1" fmla="*/ 5 h 5"/>
                <a:gd name="T2" fmla="*/ 5 w 5"/>
                <a:gd name="T3" fmla="*/ 2 h 5"/>
                <a:gd name="T4" fmla="*/ 5 w 5"/>
                <a:gd name="T5" fmla="*/ 0 h 5"/>
                <a:gd name="T6" fmla="*/ 0 w 5"/>
                <a:gd name="T7" fmla="*/ 0 h 5"/>
                <a:gd name="T8" fmla="*/ 0 w 5"/>
                <a:gd name="T9" fmla="*/ 0 h 5"/>
                <a:gd name="T10" fmla="*/ 0 w 5"/>
                <a:gd name="T11" fmla="*/ 2 h 5"/>
                <a:gd name="T12" fmla="*/ 3 w 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3" y="5"/>
                  </a:moveTo>
                  <a:lnTo>
                    <a:pt x="5" y="2"/>
                  </a:lnTo>
                  <a:lnTo>
                    <a:pt x="5" y="0"/>
                  </a:lnTo>
                  <a:lnTo>
                    <a:pt x="0" y="0"/>
                  </a:lnTo>
                  <a:lnTo>
                    <a:pt x="0" y="0"/>
                  </a:lnTo>
                  <a:lnTo>
                    <a:pt x="0" y="2"/>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13" name="Freeform 1118"/>
            <p:cNvSpPr>
              <a:spLocks/>
            </p:cNvSpPr>
            <p:nvPr/>
          </p:nvSpPr>
          <p:spPr bwMode="auto">
            <a:xfrm>
              <a:off x="5458393" y="2476246"/>
              <a:ext cx="4066" cy="5693"/>
            </a:xfrm>
            <a:custGeom>
              <a:avLst/>
              <a:gdLst>
                <a:gd name="T0" fmla="*/ 5 w 5"/>
                <a:gd name="T1" fmla="*/ 5 h 7"/>
                <a:gd name="T2" fmla="*/ 5 w 5"/>
                <a:gd name="T3" fmla="*/ 5 h 7"/>
                <a:gd name="T4" fmla="*/ 5 w 5"/>
                <a:gd name="T5" fmla="*/ 0 h 7"/>
                <a:gd name="T6" fmla="*/ 2 w 5"/>
                <a:gd name="T7" fmla="*/ 0 h 7"/>
                <a:gd name="T8" fmla="*/ 2 w 5"/>
                <a:gd name="T9" fmla="*/ 0 h 7"/>
                <a:gd name="T10" fmla="*/ 0 w 5"/>
                <a:gd name="T11" fmla="*/ 3 h 7"/>
                <a:gd name="T12" fmla="*/ 5 w 5"/>
                <a:gd name="T13" fmla="*/ 7 h 7"/>
                <a:gd name="T14" fmla="*/ 5 w 5"/>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5"/>
                  </a:moveTo>
                  <a:lnTo>
                    <a:pt x="5" y="5"/>
                  </a:lnTo>
                  <a:lnTo>
                    <a:pt x="5" y="0"/>
                  </a:lnTo>
                  <a:lnTo>
                    <a:pt x="2" y="0"/>
                  </a:lnTo>
                  <a:lnTo>
                    <a:pt x="2" y="0"/>
                  </a:lnTo>
                  <a:lnTo>
                    <a:pt x="0" y="3"/>
                  </a:lnTo>
                  <a:lnTo>
                    <a:pt x="5" y="7"/>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14" name="Freeform 1119"/>
            <p:cNvSpPr>
              <a:spLocks/>
            </p:cNvSpPr>
            <p:nvPr/>
          </p:nvSpPr>
          <p:spPr bwMode="auto">
            <a:xfrm>
              <a:off x="5279473" y="2880442"/>
              <a:ext cx="1626" cy="0"/>
            </a:xfrm>
            <a:custGeom>
              <a:avLst/>
              <a:gdLst>
                <a:gd name="T0" fmla="*/ 2 w 2"/>
                <a:gd name="T1" fmla="*/ 0 w 2"/>
                <a:gd name="T2" fmla="*/ 0 w 2"/>
                <a:gd name="T3" fmla="*/ 0 w 2"/>
                <a:gd name="T4" fmla="*/ 2 w 2"/>
              </a:gdLst>
              <a:ahLst/>
              <a:cxnLst>
                <a:cxn ang="0">
                  <a:pos x="T0" y="0"/>
                </a:cxn>
                <a:cxn ang="0">
                  <a:pos x="T1" y="0"/>
                </a:cxn>
                <a:cxn ang="0">
                  <a:pos x="T2" y="0"/>
                </a:cxn>
                <a:cxn ang="0">
                  <a:pos x="T3" y="0"/>
                </a:cxn>
                <a:cxn ang="0">
                  <a:pos x="T4" y="0"/>
                </a:cxn>
              </a:cxnLst>
              <a:rect l="0" t="0" r="r" b="b"/>
              <a:pathLst>
                <a:path w="2">
                  <a:moveTo>
                    <a:pt x="2" y="0"/>
                  </a:moveTo>
                  <a:lnTo>
                    <a:pt x="0" y="0"/>
                  </a:lnTo>
                  <a:lnTo>
                    <a:pt x="0" y="0"/>
                  </a:lnTo>
                  <a:lnTo>
                    <a:pt x="0"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15" name="Freeform 1120"/>
            <p:cNvSpPr>
              <a:spLocks/>
            </p:cNvSpPr>
            <p:nvPr/>
          </p:nvSpPr>
          <p:spPr bwMode="auto">
            <a:xfrm>
              <a:off x="5512069" y="2443715"/>
              <a:ext cx="9760" cy="7320"/>
            </a:xfrm>
            <a:custGeom>
              <a:avLst/>
              <a:gdLst>
                <a:gd name="T0" fmla="*/ 7 w 12"/>
                <a:gd name="T1" fmla="*/ 7 h 9"/>
                <a:gd name="T2" fmla="*/ 7 w 12"/>
                <a:gd name="T3" fmla="*/ 9 h 9"/>
                <a:gd name="T4" fmla="*/ 12 w 12"/>
                <a:gd name="T5" fmla="*/ 9 h 9"/>
                <a:gd name="T6" fmla="*/ 12 w 12"/>
                <a:gd name="T7" fmla="*/ 7 h 9"/>
                <a:gd name="T8" fmla="*/ 10 w 12"/>
                <a:gd name="T9" fmla="*/ 5 h 9"/>
                <a:gd name="T10" fmla="*/ 7 w 12"/>
                <a:gd name="T11" fmla="*/ 5 h 9"/>
                <a:gd name="T12" fmla="*/ 7 w 12"/>
                <a:gd name="T13" fmla="*/ 2 h 9"/>
                <a:gd name="T14" fmla="*/ 5 w 12"/>
                <a:gd name="T15" fmla="*/ 0 h 9"/>
                <a:gd name="T16" fmla="*/ 0 w 12"/>
                <a:gd name="T17" fmla="*/ 2 h 9"/>
                <a:gd name="T18" fmla="*/ 0 w 12"/>
                <a:gd name="T19" fmla="*/ 5 h 9"/>
                <a:gd name="T20" fmla="*/ 3 w 12"/>
                <a:gd name="T21" fmla="*/ 7 h 9"/>
                <a:gd name="T22" fmla="*/ 7 w 12"/>
                <a:gd name="T2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9">
                  <a:moveTo>
                    <a:pt x="7" y="7"/>
                  </a:moveTo>
                  <a:lnTo>
                    <a:pt x="7" y="9"/>
                  </a:lnTo>
                  <a:lnTo>
                    <a:pt x="12" y="9"/>
                  </a:lnTo>
                  <a:lnTo>
                    <a:pt x="12" y="7"/>
                  </a:lnTo>
                  <a:lnTo>
                    <a:pt x="10" y="5"/>
                  </a:lnTo>
                  <a:lnTo>
                    <a:pt x="7" y="5"/>
                  </a:lnTo>
                  <a:lnTo>
                    <a:pt x="7" y="2"/>
                  </a:lnTo>
                  <a:lnTo>
                    <a:pt x="5" y="0"/>
                  </a:lnTo>
                  <a:lnTo>
                    <a:pt x="0" y="2"/>
                  </a:lnTo>
                  <a:lnTo>
                    <a:pt x="0" y="5"/>
                  </a:lnTo>
                  <a:lnTo>
                    <a:pt x="3" y="7"/>
                  </a:lnTo>
                  <a:lnTo>
                    <a:pt x="7"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16" name="Freeform 1121"/>
            <p:cNvSpPr>
              <a:spLocks/>
            </p:cNvSpPr>
            <p:nvPr/>
          </p:nvSpPr>
          <p:spPr bwMode="auto">
            <a:xfrm>
              <a:off x="5791022" y="2528296"/>
              <a:ext cx="4066" cy="15452"/>
            </a:xfrm>
            <a:custGeom>
              <a:avLst/>
              <a:gdLst>
                <a:gd name="T0" fmla="*/ 2 w 5"/>
                <a:gd name="T1" fmla="*/ 19 h 19"/>
                <a:gd name="T2" fmla="*/ 2 w 5"/>
                <a:gd name="T3" fmla="*/ 17 h 19"/>
                <a:gd name="T4" fmla="*/ 5 w 5"/>
                <a:gd name="T5" fmla="*/ 12 h 19"/>
                <a:gd name="T6" fmla="*/ 2 w 5"/>
                <a:gd name="T7" fmla="*/ 7 h 19"/>
                <a:gd name="T8" fmla="*/ 5 w 5"/>
                <a:gd name="T9" fmla="*/ 5 h 19"/>
                <a:gd name="T10" fmla="*/ 2 w 5"/>
                <a:gd name="T11" fmla="*/ 0 h 19"/>
                <a:gd name="T12" fmla="*/ 0 w 5"/>
                <a:gd name="T13" fmla="*/ 2 h 19"/>
                <a:gd name="T14" fmla="*/ 0 w 5"/>
                <a:gd name="T15" fmla="*/ 5 h 19"/>
                <a:gd name="T16" fmla="*/ 0 w 5"/>
                <a:gd name="T17" fmla="*/ 5 h 19"/>
                <a:gd name="T18" fmla="*/ 0 w 5"/>
                <a:gd name="T19" fmla="*/ 10 h 19"/>
                <a:gd name="T20" fmla="*/ 0 w 5"/>
                <a:gd name="T21" fmla="*/ 12 h 19"/>
                <a:gd name="T22" fmla="*/ 2 w 5"/>
                <a:gd name="T23"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19">
                  <a:moveTo>
                    <a:pt x="2" y="19"/>
                  </a:moveTo>
                  <a:lnTo>
                    <a:pt x="2" y="17"/>
                  </a:lnTo>
                  <a:lnTo>
                    <a:pt x="5" y="12"/>
                  </a:lnTo>
                  <a:lnTo>
                    <a:pt x="2" y="7"/>
                  </a:lnTo>
                  <a:lnTo>
                    <a:pt x="5" y="5"/>
                  </a:lnTo>
                  <a:lnTo>
                    <a:pt x="2" y="0"/>
                  </a:lnTo>
                  <a:lnTo>
                    <a:pt x="0" y="2"/>
                  </a:lnTo>
                  <a:lnTo>
                    <a:pt x="0" y="5"/>
                  </a:lnTo>
                  <a:lnTo>
                    <a:pt x="0" y="5"/>
                  </a:lnTo>
                  <a:lnTo>
                    <a:pt x="0" y="10"/>
                  </a:lnTo>
                  <a:lnTo>
                    <a:pt x="0" y="12"/>
                  </a:lnTo>
                  <a:lnTo>
                    <a:pt x="2"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17" name="Freeform 1122"/>
            <p:cNvSpPr>
              <a:spLocks/>
            </p:cNvSpPr>
            <p:nvPr/>
          </p:nvSpPr>
          <p:spPr bwMode="auto">
            <a:xfrm>
              <a:off x="5589329" y="2422569"/>
              <a:ext cx="9760" cy="11386"/>
            </a:xfrm>
            <a:custGeom>
              <a:avLst/>
              <a:gdLst>
                <a:gd name="T0" fmla="*/ 5 w 12"/>
                <a:gd name="T1" fmla="*/ 12 h 14"/>
                <a:gd name="T2" fmla="*/ 5 w 12"/>
                <a:gd name="T3" fmla="*/ 14 h 14"/>
                <a:gd name="T4" fmla="*/ 7 w 12"/>
                <a:gd name="T5" fmla="*/ 14 h 14"/>
                <a:gd name="T6" fmla="*/ 9 w 12"/>
                <a:gd name="T7" fmla="*/ 12 h 14"/>
                <a:gd name="T8" fmla="*/ 12 w 12"/>
                <a:gd name="T9" fmla="*/ 12 h 14"/>
                <a:gd name="T10" fmla="*/ 7 w 12"/>
                <a:gd name="T11" fmla="*/ 7 h 14"/>
                <a:gd name="T12" fmla="*/ 5 w 12"/>
                <a:gd name="T13" fmla="*/ 2 h 14"/>
                <a:gd name="T14" fmla="*/ 2 w 12"/>
                <a:gd name="T15" fmla="*/ 0 h 14"/>
                <a:gd name="T16" fmla="*/ 2 w 12"/>
                <a:gd name="T17" fmla="*/ 2 h 14"/>
                <a:gd name="T18" fmla="*/ 2 w 12"/>
                <a:gd name="T19" fmla="*/ 5 h 14"/>
                <a:gd name="T20" fmla="*/ 0 w 12"/>
                <a:gd name="T21" fmla="*/ 7 h 14"/>
                <a:gd name="T22" fmla="*/ 2 w 12"/>
                <a:gd name="T23" fmla="*/ 7 h 14"/>
                <a:gd name="T24" fmla="*/ 5 w 12"/>
                <a:gd name="T25"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4">
                  <a:moveTo>
                    <a:pt x="5" y="12"/>
                  </a:moveTo>
                  <a:lnTo>
                    <a:pt x="5" y="14"/>
                  </a:lnTo>
                  <a:lnTo>
                    <a:pt x="7" y="14"/>
                  </a:lnTo>
                  <a:lnTo>
                    <a:pt x="9" y="12"/>
                  </a:lnTo>
                  <a:lnTo>
                    <a:pt x="12" y="12"/>
                  </a:lnTo>
                  <a:lnTo>
                    <a:pt x="7" y="7"/>
                  </a:lnTo>
                  <a:lnTo>
                    <a:pt x="5" y="2"/>
                  </a:lnTo>
                  <a:lnTo>
                    <a:pt x="2" y="0"/>
                  </a:lnTo>
                  <a:lnTo>
                    <a:pt x="2" y="2"/>
                  </a:lnTo>
                  <a:lnTo>
                    <a:pt x="2" y="5"/>
                  </a:lnTo>
                  <a:lnTo>
                    <a:pt x="0" y="7"/>
                  </a:lnTo>
                  <a:lnTo>
                    <a:pt x="2" y="7"/>
                  </a:lnTo>
                  <a:lnTo>
                    <a:pt x="5"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18" name="Freeform 1123"/>
            <p:cNvSpPr>
              <a:spLocks/>
            </p:cNvSpPr>
            <p:nvPr/>
          </p:nvSpPr>
          <p:spPr bwMode="auto">
            <a:xfrm>
              <a:off x="5285166" y="3043910"/>
              <a:ext cx="4066" cy="2439"/>
            </a:xfrm>
            <a:custGeom>
              <a:avLst/>
              <a:gdLst>
                <a:gd name="T0" fmla="*/ 3 w 5"/>
                <a:gd name="T1" fmla="*/ 3 h 3"/>
                <a:gd name="T2" fmla="*/ 5 w 5"/>
                <a:gd name="T3" fmla="*/ 0 h 3"/>
                <a:gd name="T4" fmla="*/ 3 w 5"/>
                <a:gd name="T5" fmla="*/ 0 h 3"/>
                <a:gd name="T6" fmla="*/ 0 w 5"/>
                <a:gd name="T7" fmla="*/ 0 h 3"/>
                <a:gd name="T8" fmla="*/ 0 w 5"/>
                <a:gd name="T9" fmla="*/ 3 h 3"/>
                <a:gd name="T10" fmla="*/ 3 w 5"/>
                <a:gd name="T11" fmla="*/ 3 h 3"/>
              </a:gdLst>
              <a:ahLst/>
              <a:cxnLst>
                <a:cxn ang="0">
                  <a:pos x="T0" y="T1"/>
                </a:cxn>
                <a:cxn ang="0">
                  <a:pos x="T2" y="T3"/>
                </a:cxn>
                <a:cxn ang="0">
                  <a:pos x="T4" y="T5"/>
                </a:cxn>
                <a:cxn ang="0">
                  <a:pos x="T6" y="T7"/>
                </a:cxn>
                <a:cxn ang="0">
                  <a:pos x="T8" y="T9"/>
                </a:cxn>
                <a:cxn ang="0">
                  <a:pos x="T10" y="T11"/>
                </a:cxn>
              </a:cxnLst>
              <a:rect l="0" t="0" r="r" b="b"/>
              <a:pathLst>
                <a:path w="5" h="3">
                  <a:moveTo>
                    <a:pt x="3" y="3"/>
                  </a:moveTo>
                  <a:lnTo>
                    <a:pt x="5" y="0"/>
                  </a:lnTo>
                  <a:lnTo>
                    <a:pt x="3" y="0"/>
                  </a:lnTo>
                  <a:lnTo>
                    <a:pt x="0" y="0"/>
                  </a:lnTo>
                  <a:lnTo>
                    <a:pt x="0" y="3"/>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19" name="Freeform 1124"/>
            <p:cNvSpPr>
              <a:spLocks/>
            </p:cNvSpPr>
            <p:nvPr/>
          </p:nvSpPr>
          <p:spPr bwMode="auto">
            <a:xfrm>
              <a:off x="5781263" y="2545374"/>
              <a:ext cx="4066" cy="9760"/>
            </a:xfrm>
            <a:custGeom>
              <a:avLst/>
              <a:gdLst>
                <a:gd name="T0" fmla="*/ 0 w 2"/>
                <a:gd name="T1" fmla="*/ 2 h 5"/>
                <a:gd name="T2" fmla="*/ 1 w 2"/>
                <a:gd name="T3" fmla="*/ 4 h 5"/>
                <a:gd name="T4" fmla="*/ 1 w 2"/>
                <a:gd name="T5" fmla="*/ 5 h 5"/>
                <a:gd name="T6" fmla="*/ 2 w 2"/>
                <a:gd name="T7" fmla="*/ 3 h 5"/>
                <a:gd name="T8" fmla="*/ 2 w 2"/>
                <a:gd name="T9" fmla="*/ 0 h 5"/>
                <a:gd name="T10" fmla="*/ 1 w 2"/>
                <a:gd name="T11" fmla="*/ 0 h 5"/>
                <a:gd name="T12" fmla="*/ 0 w 2"/>
                <a:gd name="T13" fmla="*/ 1 h 5"/>
                <a:gd name="T14" fmla="*/ 0 w 2"/>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2"/>
                  </a:moveTo>
                  <a:cubicBezTo>
                    <a:pt x="1" y="4"/>
                    <a:pt x="1" y="4"/>
                    <a:pt x="1" y="4"/>
                  </a:cubicBezTo>
                  <a:cubicBezTo>
                    <a:pt x="1" y="4"/>
                    <a:pt x="1" y="5"/>
                    <a:pt x="1" y="5"/>
                  </a:cubicBezTo>
                  <a:cubicBezTo>
                    <a:pt x="2" y="3"/>
                    <a:pt x="2" y="3"/>
                    <a:pt x="2" y="3"/>
                  </a:cubicBezTo>
                  <a:cubicBezTo>
                    <a:pt x="2" y="0"/>
                    <a:pt x="2" y="0"/>
                    <a:pt x="2" y="0"/>
                  </a:cubicBezTo>
                  <a:cubicBezTo>
                    <a:pt x="1" y="0"/>
                    <a:pt x="1" y="0"/>
                    <a:pt x="1" y="0"/>
                  </a:cubicBezTo>
                  <a:cubicBezTo>
                    <a:pt x="0" y="1"/>
                    <a:pt x="0" y="1"/>
                    <a:pt x="0" y="1"/>
                  </a:cubicBez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20" name="Freeform 1125"/>
            <p:cNvSpPr>
              <a:spLocks/>
            </p:cNvSpPr>
            <p:nvPr/>
          </p:nvSpPr>
          <p:spPr bwMode="auto">
            <a:xfrm>
              <a:off x="5264020" y="2976409"/>
              <a:ext cx="4066" cy="4066"/>
            </a:xfrm>
            <a:custGeom>
              <a:avLst/>
              <a:gdLst>
                <a:gd name="T0" fmla="*/ 5 w 5"/>
                <a:gd name="T1" fmla="*/ 5 h 5"/>
                <a:gd name="T2" fmla="*/ 5 w 5"/>
                <a:gd name="T3" fmla="*/ 5 h 5"/>
                <a:gd name="T4" fmla="*/ 3 w 5"/>
                <a:gd name="T5" fmla="*/ 0 h 5"/>
                <a:gd name="T6" fmla="*/ 0 w 5"/>
                <a:gd name="T7" fmla="*/ 0 h 5"/>
                <a:gd name="T8" fmla="*/ 0 w 5"/>
                <a:gd name="T9" fmla="*/ 3 h 5"/>
                <a:gd name="T10" fmla="*/ 3 w 5"/>
                <a:gd name="T11" fmla="*/ 5 h 5"/>
                <a:gd name="T12" fmla="*/ 5 w 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5" y="5"/>
                  </a:moveTo>
                  <a:lnTo>
                    <a:pt x="5" y="5"/>
                  </a:lnTo>
                  <a:lnTo>
                    <a:pt x="3" y="0"/>
                  </a:lnTo>
                  <a:lnTo>
                    <a:pt x="0" y="0"/>
                  </a:lnTo>
                  <a:lnTo>
                    <a:pt x="0" y="3"/>
                  </a:lnTo>
                  <a:lnTo>
                    <a:pt x="3" y="5"/>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21" name="Freeform 1126"/>
            <p:cNvSpPr>
              <a:spLocks/>
            </p:cNvSpPr>
            <p:nvPr/>
          </p:nvSpPr>
          <p:spPr bwMode="auto">
            <a:xfrm>
              <a:off x="5775570" y="2533988"/>
              <a:ext cx="5693" cy="11386"/>
            </a:xfrm>
            <a:custGeom>
              <a:avLst/>
              <a:gdLst>
                <a:gd name="T0" fmla="*/ 3 w 7"/>
                <a:gd name="T1" fmla="*/ 12 h 14"/>
                <a:gd name="T2" fmla="*/ 3 w 7"/>
                <a:gd name="T3" fmla="*/ 14 h 14"/>
                <a:gd name="T4" fmla="*/ 5 w 7"/>
                <a:gd name="T5" fmla="*/ 12 h 14"/>
                <a:gd name="T6" fmla="*/ 7 w 7"/>
                <a:gd name="T7" fmla="*/ 7 h 14"/>
                <a:gd name="T8" fmla="*/ 7 w 7"/>
                <a:gd name="T9" fmla="*/ 5 h 14"/>
                <a:gd name="T10" fmla="*/ 7 w 7"/>
                <a:gd name="T11" fmla="*/ 3 h 14"/>
                <a:gd name="T12" fmla="*/ 5 w 7"/>
                <a:gd name="T13" fmla="*/ 0 h 14"/>
                <a:gd name="T14" fmla="*/ 3 w 7"/>
                <a:gd name="T15" fmla="*/ 0 h 14"/>
                <a:gd name="T16" fmla="*/ 0 w 7"/>
                <a:gd name="T17" fmla="*/ 5 h 14"/>
                <a:gd name="T18" fmla="*/ 3 w 7"/>
                <a:gd name="T19" fmla="*/ 7 h 14"/>
                <a:gd name="T20" fmla="*/ 3 w 7"/>
                <a:gd name="T21"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14">
                  <a:moveTo>
                    <a:pt x="3" y="12"/>
                  </a:moveTo>
                  <a:lnTo>
                    <a:pt x="3" y="14"/>
                  </a:lnTo>
                  <a:lnTo>
                    <a:pt x="5" y="12"/>
                  </a:lnTo>
                  <a:lnTo>
                    <a:pt x="7" y="7"/>
                  </a:lnTo>
                  <a:lnTo>
                    <a:pt x="7" y="5"/>
                  </a:lnTo>
                  <a:lnTo>
                    <a:pt x="7" y="3"/>
                  </a:lnTo>
                  <a:lnTo>
                    <a:pt x="5" y="0"/>
                  </a:lnTo>
                  <a:lnTo>
                    <a:pt x="3" y="0"/>
                  </a:lnTo>
                  <a:lnTo>
                    <a:pt x="0" y="5"/>
                  </a:lnTo>
                  <a:lnTo>
                    <a:pt x="3" y="7"/>
                  </a:lnTo>
                  <a:lnTo>
                    <a:pt x="3"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22" name="Freeform 1127"/>
            <p:cNvSpPr>
              <a:spLocks/>
            </p:cNvSpPr>
            <p:nvPr/>
          </p:nvSpPr>
          <p:spPr bwMode="auto">
            <a:xfrm>
              <a:off x="5602343" y="2416877"/>
              <a:ext cx="4066" cy="5693"/>
            </a:xfrm>
            <a:custGeom>
              <a:avLst/>
              <a:gdLst>
                <a:gd name="T0" fmla="*/ 3 w 5"/>
                <a:gd name="T1" fmla="*/ 7 h 7"/>
                <a:gd name="T2" fmla="*/ 3 w 5"/>
                <a:gd name="T3" fmla="*/ 7 h 7"/>
                <a:gd name="T4" fmla="*/ 5 w 5"/>
                <a:gd name="T5" fmla="*/ 2 h 7"/>
                <a:gd name="T6" fmla="*/ 3 w 5"/>
                <a:gd name="T7" fmla="*/ 0 h 7"/>
                <a:gd name="T8" fmla="*/ 0 w 5"/>
                <a:gd name="T9" fmla="*/ 0 h 7"/>
                <a:gd name="T10" fmla="*/ 0 w 5"/>
                <a:gd name="T11" fmla="*/ 5 h 7"/>
                <a:gd name="T12" fmla="*/ 0 w 5"/>
                <a:gd name="T13" fmla="*/ 7 h 7"/>
                <a:gd name="T14" fmla="*/ 3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3" y="7"/>
                  </a:moveTo>
                  <a:lnTo>
                    <a:pt x="3" y="7"/>
                  </a:lnTo>
                  <a:lnTo>
                    <a:pt x="5" y="2"/>
                  </a:lnTo>
                  <a:lnTo>
                    <a:pt x="3" y="0"/>
                  </a:lnTo>
                  <a:lnTo>
                    <a:pt x="0" y="0"/>
                  </a:lnTo>
                  <a:lnTo>
                    <a:pt x="0" y="5"/>
                  </a:lnTo>
                  <a:lnTo>
                    <a:pt x="0" y="7"/>
                  </a:lnTo>
                  <a:lnTo>
                    <a:pt x="3"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23" name="Freeform 1128"/>
            <p:cNvSpPr>
              <a:spLocks/>
            </p:cNvSpPr>
            <p:nvPr/>
          </p:nvSpPr>
          <p:spPr bwMode="auto">
            <a:xfrm>
              <a:off x="5604782" y="2424197"/>
              <a:ext cx="3253" cy="5693"/>
            </a:xfrm>
            <a:custGeom>
              <a:avLst/>
              <a:gdLst>
                <a:gd name="T0" fmla="*/ 0 w 4"/>
                <a:gd name="T1" fmla="*/ 5 h 7"/>
                <a:gd name="T2" fmla="*/ 0 w 4"/>
                <a:gd name="T3" fmla="*/ 7 h 7"/>
                <a:gd name="T4" fmla="*/ 2 w 4"/>
                <a:gd name="T5" fmla="*/ 7 h 7"/>
                <a:gd name="T6" fmla="*/ 4 w 4"/>
                <a:gd name="T7" fmla="*/ 5 h 7"/>
                <a:gd name="T8" fmla="*/ 4 w 4"/>
                <a:gd name="T9" fmla="*/ 0 h 7"/>
                <a:gd name="T10" fmla="*/ 2 w 4"/>
                <a:gd name="T11" fmla="*/ 0 h 7"/>
                <a:gd name="T12" fmla="*/ 0 w 4"/>
                <a:gd name="T13" fmla="*/ 3 h 7"/>
                <a:gd name="T14" fmla="*/ 0 w 4"/>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7">
                  <a:moveTo>
                    <a:pt x="0" y="5"/>
                  </a:moveTo>
                  <a:lnTo>
                    <a:pt x="0" y="7"/>
                  </a:lnTo>
                  <a:lnTo>
                    <a:pt x="2" y="7"/>
                  </a:lnTo>
                  <a:lnTo>
                    <a:pt x="4" y="5"/>
                  </a:lnTo>
                  <a:lnTo>
                    <a:pt x="4" y="0"/>
                  </a:lnTo>
                  <a:lnTo>
                    <a:pt x="2" y="0"/>
                  </a:lnTo>
                  <a:lnTo>
                    <a:pt x="0" y="3"/>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24" name="Freeform 1129"/>
            <p:cNvSpPr>
              <a:spLocks/>
            </p:cNvSpPr>
            <p:nvPr/>
          </p:nvSpPr>
          <p:spPr bwMode="auto">
            <a:xfrm>
              <a:off x="5273779" y="2822700"/>
              <a:ext cx="15452" cy="5693"/>
            </a:xfrm>
            <a:custGeom>
              <a:avLst/>
              <a:gdLst>
                <a:gd name="T0" fmla="*/ 17 w 19"/>
                <a:gd name="T1" fmla="*/ 7 h 7"/>
                <a:gd name="T2" fmla="*/ 17 w 19"/>
                <a:gd name="T3" fmla="*/ 7 h 7"/>
                <a:gd name="T4" fmla="*/ 19 w 19"/>
                <a:gd name="T5" fmla="*/ 5 h 7"/>
                <a:gd name="T6" fmla="*/ 14 w 19"/>
                <a:gd name="T7" fmla="*/ 3 h 7"/>
                <a:gd name="T8" fmla="*/ 9 w 19"/>
                <a:gd name="T9" fmla="*/ 0 h 7"/>
                <a:gd name="T10" fmla="*/ 9 w 19"/>
                <a:gd name="T11" fmla="*/ 3 h 7"/>
                <a:gd name="T12" fmla="*/ 5 w 19"/>
                <a:gd name="T13" fmla="*/ 0 h 7"/>
                <a:gd name="T14" fmla="*/ 2 w 19"/>
                <a:gd name="T15" fmla="*/ 0 h 7"/>
                <a:gd name="T16" fmla="*/ 0 w 19"/>
                <a:gd name="T17" fmla="*/ 3 h 7"/>
                <a:gd name="T18" fmla="*/ 0 w 19"/>
                <a:gd name="T19" fmla="*/ 3 h 7"/>
                <a:gd name="T20" fmla="*/ 5 w 19"/>
                <a:gd name="T21" fmla="*/ 5 h 7"/>
                <a:gd name="T22" fmla="*/ 7 w 19"/>
                <a:gd name="T23" fmla="*/ 5 h 7"/>
                <a:gd name="T24" fmla="*/ 12 w 19"/>
                <a:gd name="T25" fmla="*/ 5 h 7"/>
                <a:gd name="T26" fmla="*/ 17 w 19"/>
                <a:gd name="T2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7">
                  <a:moveTo>
                    <a:pt x="17" y="7"/>
                  </a:moveTo>
                  <a:lnTo>
                    <a:pt x="17" y="7"/>
                  </a:lnTo>
                  <a:lnTo>
                    <a:pt x="19" y="5"/>
                  </a:lnTo>
                  <a:lnTo>
                    <a:pt x="14" y="3"/>
                  </a:lnTo>
                  <a:lnTo>
                    <a:pt x="9" y="0"/>
                  </a:lnTo>
                  <a:lnTo>
                    <a:pt x="9" y="3"/>
                  </a:lnTo>
                  <a:lnTo>
                    <a:pt x="5" y="0"/>
                  </a:lnTo>
                  <a:lnTo>
                    <a:pt x="2" y="0"/>
                  </a:lnTo>
                  <a:lnTo>
                    <a:pt x="0" y="3"/>
                  </a:lnTo>
                  <a:lnTo>
                    <a:pt x="0" y="3"/>
                  </a:lnTo>
                  <a:lnTo>
                    <a:pt x="5" y="5"/>
                  </a:lnTo>
                  <a:lnTo>
                    <a:pt x="7" y="5"/>
                  </a:lnTo>
                  <a:lnTo>
                    <a:pt x="12" y="5"/>
                  </a:lnTo>
                  <a:lnTo>
                    <a:pt x="17"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25" name="Freeform 1130"/>
            <p:cNvSpPr>
              <a:spLocks/>
            </p:cNvSpPr>
            <p:nvPr/>
          </p:nvSpPr>
          <p:spPr bwMode="auto">
            <a:xfrm>
              <a:off x="5279472" y="2876376"/>
              <a:ext cx="1626" cy="2439"/>
            </a:xfrm>
            <a:custGeom>
              <a:avLst/>
              <a:gdLst>
                <a:gd name="T0" fmla="*/ 2 w 2"/>
                <a:gd name="T1" fmla="*/ 0 h 3"/>
                <a:gd name="T2" fmla="*/ 0 w 2"/>
                <a:gd name="T3" fmla="*/ 0 h 3"/>
                <a:gd name="T4" fmla="*/ 2 w 2"/>
                <a:gd name="T5" fmla="*/ 3 h 3"/>
                <a:gd name="T6" fmla="*/ 2 w 2"/>
                <a:gd name="T7" fmla="*/ 0 h 3"/>
                <a:gd name="T8" fmla="*/ 2 w 2"/>
                <a:gd name="T9" fmla="*/ 0 h 3"/>
              </a:gdLst>
              <a:ahLst/>
              <a:cxnLst>
                <a:cxn ang="0">
                  <a:pos x="T0" y="T1"/>
                </a:cxn>
                <a:cxn ang="0">
                  <a:pos x="T2" y="T3"/>
                </a:cxn>
                <a:cxn ang="0">
                  <a:pos x="T4" y="T5"/>
                </a:cxn>
                <a:cxn ang="0">
                  <a:pos x="T6" y="T7"/>
                </a:cxn>
                <a:cxn ang="0">
                  <a:pos x="T8" y="T9"/>
                </a:cxn>
              </a:cxnLst>
              <a:rect l="0" t="0" r="r" b="b"/>
              <a:pathLst>
                <a:path w="2" h="3">
                  <a:moveTo>
                    <a:pt x="2" y="0"/>
                  </a:moveTo>
                  <a:lnTo>
                    <a:pt x="0" y="0"/>
                  </a:lnTo>
                  <a:lnTo>
                    <a:pt x="2" y="3"/>
                  </a:lnTo>
                  <a:lnTo>
                    <a:pt x="2"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26" name="Freeform 1131"/>
            <p:cNvSpPr>
              <a:spLocks/>
            </p:cNvSpPr>
            <p:nvPr/>
          </p:nvSpPr>
          <p:spPr bwMode="auto">
            <a:xfrm>
              <a:off x="5762557" y="2738119"/>
              <a:ext cx="3253" cy="13826"/>
            </a:xfrm>
            <a:custGeom>
              <a:avLst/>
              <a:gdLst>
                <a:gd name="T0" fmla="*/ 2 w 2"/>
                <a:gd name="T1" fmla="*/ 2 h 7"/>
                <a:gd name="T2" fmla="*/ 2 w 2"/>
                <a:gd name="T3" fmla="*/ 0 h 7"/>
                <a:gd name="T4" fmla="*/ 1 w 2"/>
                <a:gd name="T5" fmla="*/ 3 h 7"/>
                <a:gd name="T6" fmla="*/ 0 w 2"/>
                <a:gd name="T7" fmla="*/ 4 h 7"/>
                <a:gd name="T8" fmla="*/ 0 w 2"/>
                <a:gd name="T9" fmla="*/ 6 h 7"/>
                <a:gd name="T10" fmla="*/ 0 w 2"/>
                <a:gd name="T11" fmla="*/ 7 h 7"/>
                <a:gd name="T12" fmla="*/ 1 w 2"/>
                <a:gd name="T13" fmla="*/ 7 h 7"/>
                <a:gd name="T14" fmla="*/ 2 w 2"/>
                <a:gd name="T15" fmla="*/ 6 h 7"/>
                <a:gd name="T16" fmla="*/ 1 w 2"/>
                <a:gd name="T17" fmla="*/ 5 h 7"/>
                <a:gd name="T18" fmla="*/ 2 w 2"/>
                <a:gd name="T19" fmla="*/ 3 h 7"/>
                <a:gd name="T20" fmla="*/ 2 w 2"/>
                <a:gd name="T2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7">
                  <a:moveTo>
                    <a:pt x="2" y="2"/>
                  </a:moveTo>
                  <a:cubicBezTo>
                    <a:pt x="2" y="0"/>
                    <a:pt x="2" y="0"/>
                    <a:pt x="2" y="0"/>
                  </a:cubicBezTo>
                  <a:cubicBezTo>
                    <a:pt x="1" y="3"/>
                    <a:pt x="1" y="3"/>
                    <a:pt x="1" y="3"/>
                  </a:cubicBezTo>
                  <a:cubicBezTo>
                    <a:pt x="0" y="4"/>
                    <a:pt x="0" y="4"/>
                    <a:pt x="0" y="4"/>
                  </a:cubicBezTo>
                  <a:cubicBezTo>
                    <a:pt x="0" y="6"/>
                    <a:pt x="0" y="6"/>
                    <a:pt x="0" y="6"/>
                  </a:cubicBezTo>
                  <a:cubicBezTo>
                    <a:pt x="0" y="6"/>
                    <a:pt x="0" y="7"/>
                    <a:pt x="0" y="7"/>
                  </a:cubicBezTo>
                  <a:cubicBezTo>
                    <a:pt x="1" y="7"/>
                    <a:pt x="1" y="7"/>
                    <a:pt x="1" y="7"/>
                  </a:cubicBezTo>
                  <a:cubicBezTo>
                    <a:pt x="2" y="6"/>
                    <a:pt x="2" y="6"/>
                    <a:pt x="2" y="6"/>
                  </a:cubicBezTo>
                  <a:cubicBezTo>
                    <a:pt x="1" y="5"/>
                    <a:pt x="1" y="5"/>
                    <a:pt x="1" y="5"/>
                  </a:cubicBezTo>
                  <a:cubicBezTo>
                    <a:pt x="2" y="3"/>
                    <a:pt x="2" y="3"/>
                    <a:pt x="2" y="3"/>
                  </a:cubicBez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27" name="Freeform 1132"/>
            <p:cNvSpPr>
              <a:spLocks/>
            </p:cNvSpPr>
            <p:nvPr/>
          </p:nvSpPr>
          <p:spPr bwMode="auto">
            <a:xfrm>
              <a:off x="5768250" y="2674685"/>
              <a:ext cx="5693" cy="13826"/>
            </a:xfrm>
            <a:custGeom>
              <a:avLst/>
              <a:gdLst>
                <a:gd name="T0" fmla="*/ 7 w 7"/>
                <a:gd name="T1" fmla="*/ 0 h 17"/>
                <a:gd name="T2" fmla="*/ 4 w 7"/>
                <a:gd name="T3" fmla="*/ 0 h 17"/>
                <a:gd name="T4" fmla="*/ 2 w 7"/>
                <a:gd name="T5" fmla="*/ 5 h 17"/>
                <a:gd name="T6" fmla="*/ 0 w 7"/>
                <a:gd name="T7" fmla="*/ 9 h 17"/>
                <a:gd name="T8" fmla="*/ 2 w 7"/>
                <a:gd name="T9" fmla="*/ 14 h 17"/>
                <a:gd name="T10" fmla="*/ 2 w 7"/>
                <a:gd name="T11" fmla="*/ 17 h 17"/>
                <a:gd name="T12" fmla="*/ 7 w 7"/>
                <a:gd name="T13" fmla="*/ 12 h 17"/>
                <a:gd name="T14" fmla="*/ 7 w 7"/>
                <a:gd name="T15" fmla="*/ 7 h 17"/>
                <a:gd name="T16" fmla="*/ 7 w 7"/>
                <a:gd name="T17" fmla="*/ 2 h 17"/>
                <a:gd name="T18" fmla="*/ 7 w 7"/>
                <a:gd name="T19" fmla="*/ 0 h 17"/>
                <a:gd name="T20" fmla="*/ 7 w 7"/>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17">
                  <a:moveTo>
                    <a:pt x="7" y="0"/>
                  </a:moveTo>
                  <a:lnTo>
                    <a:pt x="4" y="0"/>
                  </a:lnTo>
                  <a:lnTo>
                    <a:pt x="2" y="5"/>
                  </a:lnTo>
                  <a:lnTo>
                    <a:pt x="0" y="9"/>
                  </a:lnTo>
                  <a:lnTo>
                    <a:pt x="2" y="14"/>
                  </a:lnTo>
                  <a:lnTo>
                    <a:pt x="2" y="17"/>
                  </a:lnTo>
                  <a:lnTo>
                    <a:pt x="7" y="12"/>
                  </a:lnTo>
                  <a:lnTo>
                    <a:pt x="7" y="7"/>
                  </a:lnTo>
                  <a:lnTo>
                    <a:pt x="7" y="2"/>
                  </a:lnTo>
                  <a:lnTo>
                    <a:pt x="7" y="0"/>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28" name="Freeform 1133"/>
            <p:cNvSpPr>
              <a:spLocks/>
            </p:cNvSpPr>
            <p:nvPr/>
          </p:nvSpPr>
          <p:spPr bwMode="auto">
            <a:xfrm>
              <a:off x="5702375" y="2922732"/>
              <a:ext cx="4066" cy="2439"/>
            </a:xfrm>
            <a:custGeom>
              <a:avLst/>
              <a:gdLst>
                <a:gd name="T0" fmla="*/ 0 w 5"/>
                <a:gd name="T1" fmla="*/ 3 h 3"/>
                <a:gd name="T2" fmla="*/ 3 w 5"/>
                <a:gd name="T3" fmla="*/ 3 h 3"/>
                <a:gd name="T4" fmla="*/ 5 w 5"/>
                <a:gd name="T5" fmla="*/ 3 h 3"/>
                <a:gd name="T6" fmla="*/ 5 w 5"/>
                <a:gd name="T7" fmla="*/ 0 h 3"/>
                <a:gd name="T8" fmla="*/ 3 w 5"/>
                <a:gd name="T9" fmla="*/ 0 h 3"/>
                <a:gd name="T10" fmla="*/ 0 w 5"/>
                <a:gd name="T11" fmla="*/ 3 h 3"/>
              </a:gdLst>
              <a:ahLst/>
              <a:cxnLst>
                <a:cxn ang="0">
                  <a:pos x="T0" y="T1"/>
                </a:cxn>
                <a:cxn ang="0">
                  <a:pos x="T2" y="T3"/>
                </a:cxn>
                <a:cxn ang="0">
                  <a:pos x="T4" y="T5"/>
                </a:cxn>
                <a:cxn ang="0">
                  <a:pos x="T6" y="T7"/>
                </a:cxn>
                <a:cxn ang="0">
                  <a:pos x="T8" y="T9"/>
                </a:cxn>
                <a:cxn ang="0">
                  <a:pos x="T10" y="T11"/>
                </a:cxn>
              </a:cxnLst>
              <a:rect l="0" t="0" r="r" b="b"/>
              <a:pathLst>
                <a:path w="5" h="3">
                  <a:moveTo>
                    <a:pt x="0" y="3"/>
                  </a:moveTo>
                  <a:lnTo>
                    <a:pt x="3" y="3"/>
                  </a:lnTo>
                  <a:lnTo>
                    <a:pt x="5" y="3"/>
                  </a:lnTo>
                  <a:lnTo>
                    <a:pt x="5" y="0"/>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29" name="Freeform 1134"/>
            <p:cNvSpPr>
              <a:spLocks/>
            </p:cNvSpPr>
            <p:nvPr/>
          </p:nvSpPr>
          <p:spPr bwMode="auto">
            <a:xfrm>
              <a:off x="5665778" y="2925172"/>
              <a:ext cx="33345" cy="13013"/>
            </a:xfrm>
            <a:custGeom>
              <a:avLst/>
              <a:gdLst>
                <a:gd name="T0" fmla="*/ 17 w 17"/>
                <a:gd name="T1" fmla="*/ 3 h 7"/>
                <a:gd name="T2" fmla="*/ 15 w 17"/>
                <a:gd name="T3" fmla="*/ 2 h 7"/>
                <a:gd name="T4" fmla="*/ 13 w 17"/>
                <a:gd name="T5" fmla="*/ 1 h 7"/>
                <a:gd name="T6" fmla="*/ 11 w 17"/>
                <a:gd name="T7" fmla="*/ 0 h 7"/>
                <a:gd name="T8" fmla="*/ 9 w 17"/>
                <a:gd name="T9" fmla="*/ 0 h 7"/>
                <a:gd name="T10" fmla="*/ 6 w 17"/>
                <a:gd name="T11" fmla="*/ 1 h 7"/>
                <a:gd name="T12" fmla="*/ 4 w 17"/>
                <a:gd name="T13" fmla="*/ 0 h 7"/>
                <a:gd name="T14" fmla="*/ 2 w 17"/>
                <a:gd name="T15" fmla="*/ 0 h 7"/>
                <a:gd name="T16" fmla="*/ 0 w 17"/>
                <a:gd name="T17" fmla="*/ 0 h 7"/>
                <a:gd name="T18" fmla="*/ 0 w 17"/>
                <a:gd name="T19" fmla="*/ 1 h 7"/>
                <a:gd name="T20" fmla="*/ 1 w 17"/>
                <a:gd name="T21" fmla="*/ 2 h 7"/>
                <a:gd name="T22" fmla="*/ 4 w 17"/>
                <a:gd name="T23" fmla="*/ 2 h 7"/>
                <a:gd name="T24" fmla="*/ 5 w 17"/>
                <a:gd name="T25" fmla="*/ 3 h 7"/>
                <a:gd name="T26" fmla="*/ 7 w 17"/>
                <a:gd name="T27" fmla="*/ 3 h 7"/>
                <a:gd name="T28" fmla="*/ 9 w 17"/>
                <a:gd name="T29" fmla="*/ 4 h 7"/>
                <a:gd name="T30" fmla="*/ 11 w 17"/>
                <a:gd name="T31" fmla="*/ 4 h 7"/>
                <a:gd name="T32" fmla="*/ 11 w 17"/>
                <a:gd name="T33" fmla="*/ 5 h 7"/>
                <a:gd name="T34" fmla="*/ 11 w 17"/>
                <a:gd name="T35" fmla="*/ 6 h 7"/>
                <a:gd name="T36" fmla="*/ 12 w 17"/>
                <a:gd name="T37" fmla="*/ 6 h 7"/>
                <a:gd name="T38" fmla="*/ 14 w 17"/>
                <a:gd name="T39" fmla="*/ 6 h 7"/>
                <a:gd name="T40" fmla="*/ 15 w 17"/>
                <a:gd name="T41" fmla="*/ 7 h 7"/>
                <a:gd name="T42" fmla="*/ 16 w 17"/>
                <a:gd name="T43" fmla="*/ 6 h 7"/>
                <a:gd name="T44" fmla="*/ 16 w 17"/>
                <a:gd name="T45" fmla="*/ 5 h 7"/>
                <a:gd name="T46" fmla="*/ 16 w 17"/>
                <a:gd name="T47" fmla="*/ 5 h 7"/>
                <a:gd name="T48" fmla="*/ 16 w 17"/>
                <a:gd name="T49" fmla="*/ 3 h 7"/>
                <a:gd name="T50" fmla="*/ 17 w 17"/>
                <a:gd name="T51"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 h="7">
                  <a:moveTo>
                    <a:pt x="17" y="3"/>
                  </a:moveTo>
                  <a:cubicBezTo>
                    <a:pt x="15" y="2"/>
                    <a:pt x="15" y="2"/>
                    <a:pt x="15" y="2"/>
                  </a:cubicBezTo>
                  <a:cubicBezTo>
                    <a:pt x="13" y="1"/>
                    <a:pt x="13" y="1"/>
                    <a:pt x="13" y="1"/>
                  </a:cubicBezTo>
                  <a:cubicBezTo>
                    <a:pt x="11" y="0"/>
                    <a:pt x="11" y="0"/>
                    <a:pt x="11" y="0"/>
                  </a:cubicBezTo>
                  <a:cubicBezTo>
                    <a:pt x="9" y="0"/>
                    <a:pt x="9" y="0"/>
                    <a:pt x="9" y="0"/>
                  </a:cubicBezTo>
                  <a:cubicBezTo>
                    <a:pt x="6" y="1"/>
                    <a:pt x="6" y="1"/>
                    <a:pt x="6" y="1"/>
                  </a:cubicBezTo>
                  <a:cubicBezTo>
                    <a:pt x="4" y="0"/>
                    <a:pt x="4" y="0"/>
                    <a:pt x="4" y="0"/>
                  </a:cubicBezTo>
                  <a:cubicBezTo>
                    <a:pt x="2" y="0"/>
                    <a:pt x="2" y="0"/>
                    <a:pt x="2" y="0"/>
                  </a:cubicBezTo>
                  <a:cubicBezTo>
                    <a:pt x="0" y="0"/>
                    <a:pt x="0" y="0"/>
                    <a:pt x="0" y="0"/>
                  </a:cubicBezTo>
                  <a:cubicBezTo>
                    <a:pt x="0" y="0"/>
                    <a:pt x="0" y="1"/>
                    <a:pt x="0" y="1"/>
                  </a:cubicBezTo>
                  <a:cubicBezTo>
                    <a:pt x="1" y="2"/>
                    <a:pt x="1" y="2"/>
                    <a:pt x="1" y="2"/>
                  </a:cubicBezTo>
                  <a:cubicBezTo>
                    <a:pt x="4" y="2"/>
                    <a:pt x="4" y="2"/>
                    <a:pt x="4" y="2"/>
                  </a:cubicBezTo>
                  <a:cubicBezTo>
                    <a:pt x="5" y="3"/>
                    <a:pt x="5" y="3"/>
                    <a:pt x="5" y="3"/>
                  </a:cubicBezTo>
                  <a:cubicBezTo>
                    <a:pt x="7" y="3"/>
                    <a:pt x="7" y="3"/>
                    <a:pt x="7" y="3"/>
                  </a:cubicBezTo>
                  <a:cubicBezTo>
                    <a:pt x="9" y="4"/>
                    <a:pt x="9" y="4"/>
                    <a:pt x="9" y="4"/>
                  </a:cubicBezTo>
                  <a:cubicBezTo>
                    <a:pt x="11" y="4"/>
                    <a:pt x="11" y="4"/>
                    <a:pt x="11" y="4"/>
                  </a:cubicBezTo>
                  <a:cubicBezTo>
                    <a:pt x="11" y="5"/>
                    <a:pt x="11" y="5"/>
                    <a:pt x="11" y="5"/>
                  </a:cubicBezTo>
                  <a:cubicBezTo>
                    <a:pt x="11" y="6"/>
                    <a:pt x="11" y="6"/>
                    <a:pt x="11" y="6"/>
                  </a:cubicBezTo>
                  <a:cubicBezTo>
                    <a:pt x="12" y="6"/>
                    <a:pt x="12" y="6"/>
                    <a:pt x="12" y="6"/>
                  </a:cubicBezTo>
                  <a:cubicBezTo>
                    <a:pt x="14" y="6"/>
                    <a:pt x="14" y="6"/>
                    <a:pt x="14" y="6"/>
                  </a:cubicBezTo>
                  <a:cubicBezTo>
                    <a:pt x="15" y="7"/>
                    <a:pt x="15" y="7"/>
                    <a:pt x="15" y="7"/>
                  </a:cubicBezTo>
                  <a:cubicBezTo>
                    <a:pt x="16" y="6"/>
                    <a:pt x="16" y="6"/>
                    <a:pt x="16" y="6"/>
                  </a:cubicBezTo>
                  <a:cubicBezTo>
                    <a:pt x="16" y="5"/>
                    <a:pt x="16" y="5"/>
                    <a:pt x="16" y="5"/>
                  </a:cubicBezTo>
                  <a:cubicBezTo>
                    <a:pt x="16" y="5"/>
                    <a:pt x="16" y="5"/>
                    <a:pt x="16" y="5"/>
                  </a:cubicBezTo>
                  <a:cubicBezTo>
                    <a:pt x="16" y="3"/>
                    <a:pt x="16" y="3"/>
                    <a:pt x="16" y="3"/>
                  </a:cubicBezTo>
                  <a:lnTo>
                    <a:pt x="17"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30" name="Freeform 1135"/>
            <p:cNvSpPr>
              <a:spLocks/>
            </p:cNvSpPr>
            <p:nvPr/>
          </p:nvSpPr>
          <p:spPr bwMode="auto">
            <a:xfrm>
              <a:off x="5743039" y="2838152"/>
              <a:ext cx="17080" cy="19518"/>
            </a:xfrm>
            <a:custGeom>
              <a:avLst/>
              <a:gdLst>
                <a:gd name="T0" fmla="*/ 0 w 21"/>
                <a:gd name="T1" fmla="*/ 12 h 24"/>
                <a:gd name="T2" fmla="*/ 0 w 21"/>
                <a:gd name="T3" fmla="*/ 17 h 24"/>
                <a:gd name="T4" fmla="*/ 0 w 21"/>
                <a:gd name="T5" fmla="*/ 19 h 24"/>
                <a:gd name="T6" fmla="*/ 5 w 21"/>
                <a:gd name="T7" fmla="*/ 21 h 24"/>
                <a:gd name="T8" fmla="*/ 9 w 21"/>
                <a:gd name="T9" fmla="*/ 21 h 24"/>
                <a:gd name="T10" fmla="*/ 12 w 21"/>
                <a:gd name="T11" fmla="*/ 21 h 24"/>
                <a:gd name="T12" fmla="*/ 14 w 21"/>
                <a:gd name="T13" fmla="*/ 21 h 24"/>
                <a:gd name="T14" fmla="*/ 14 w 21"/>
                <a:gd name="T15" fmla="*/ 24 h 24"/>
                <a:gd name="T16" fmla="*/ 17 w 21"/>
                <a:gd name="T17" fmla="*/ 24 h 24"/>
                <a:gd name="T18" fmla="*/ 19 w 21"/>
                <a:gd name="T19" fmla="*/ 21 h 24"/>
                <a:gd name="T20" fmla="*/ 21 w 21"/>
                <a:gd name="T21" fmla="*/ 19 h 24"/>
                <a:gd name="T22" fmla="*/ 21 w 21"/>
                <a:gd name="T23" fmla="*/ 14 h 24"/>
                <a:gd name="T24" fmla="*/ 19 w 21"/>
                <a:gd name="T25" fmla="*/ 12 h 24"/>
                <a:gd name="T26" fmla="*/ 19 w 21"/>
                <a:gd name="T27" fmla="*/ 14 h 24"/>
                <a:gd name="T28" fmla="*/ 19 w 21"/>
                <a:gd name="T29" fmla="*/ 17 h 24"/>
                <a:gd name="T30" fmla="*/ 14 w 21"/>
                <a:gd name="T31" fmla="*/ 14 h 24"/>
                <a:gd name="T32" fmla="*/ 12 w 21"/>
                <a:gd name="T33" fmla="*/ 12 h 24"/>
                <a:gd name="T34" fmla="*/ 14 w 21"/>
                <a:gd name="T35" fmla="*/ 10 h 24"/>
                <a:gd name="T36" fmla="*/ 9 w 21"/>
                <a:gd name="T37" fmla="*/ 5 h 24"/>
                <a:gd name="T38" fmla="*/ 12 w 21"/>
                <a:gd name="T39" fmla="*/ 5 h 24"/>
                <a:gd name="T40" fmla="*/ 14 w 21"/>
                <a:gd name="T41" fmla="*/ 5 h 24"/>
                <a:gd name="T42" fmla="*/ 14 w 21"/>
                <a:gd name="T43" fmla="*/ 0 h 24"/>
                <a:gd name="T44" fmla="*/ 12 w 21"/>
                <a:gd name="T45" fmla="*/ 0 h 24"/>
                <a:gd name="T46" fmla="*/ 9 w 21"/>
                <a:gd name="T47" fmla="*/ 2 h 24"/>
                <a:gd name="T48" fmla="*/ 5 w 21"/>
                <a:gd name="T49" fmla="*/ 2 h 24"/>
                <a:gd name="T50" fmla="*/ 5 w 21"/>
                <a:gd name="T51" fmla="*/ 2 h 24"/>
                <a:gd name="T52" fmla="*/ 0 w 21"/>
                <a:gd name="T53" fmla="*/ 2 h 24"/>
                <a:gd name="T54" fmla="*/ 0 w 21"/>
                <a:gd name="T55"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 h="24">
                  <a:moveTo>
                    <a:pt x="0" y="12"/>
                  </a:moveTo>
                  <a:lnTo>
                    <a:pt x="0" y="17"/>
                  </a:lnTo>
                  <a:lnTo>
                    <a:pt x="0" y="19"/>
                  </a:lnTo>
                  <a:lnTo>
                    <a:pt x="5" y="21"/>
                  </a:lnTo>
                  <a:lnTo>
                    <a:pt x="9" y="21"/>
                  </a:lnTo>
                  <a:lnTo>
                    <a:pt x="12" y="21"/>
                  </a:lnTo>
                  <a:lnTo>
                    <a:pt x="14" y="21"/>
                  </a:lnTo>
                  <a:lnTo>
                    <a:pt x="14" y="24"/>
                  </a:lnTo>
                  <a:lnTo>
                    <a:pt x="17" y="24"/>
                  </a:lnTo>
                  <a:lnTo>
                    <a:pt x="19" y="21"/>
                  </a:lnTo>
                  <a:lnTo>
                    <a:pt x="21" y="19"/>
                  </a:lnTo>
                  <a:lnTo>
                    <a:pt x="21" y="14"/>
                  </a:lnTo>
                  <a:lnTo>
                    <a:pt x="19" y="12"/>
                  </a:lnTo>
                  <a:lnTo>
                    <a:pt x="19" y="14"/>
                  </a:lnTo>
                  <a:lnTo>
                    <a:pt x="19" y="17"/>
                  </a:lnTo>
                  <a:lnTo>
                    <a:pt x="14" y="14"/>
                  </a:lnTo>
                  <a:lnTo>
                    <a:pt x="12" y="12"/>
                  </a:lnTo>
                  <a:lnTo>
                    <a:pt x="14" y="10"/>
                  </a:lnTo>
                  <a:lnTo>
                    <a:pt x="9" y="5"/>
                  </a:lnTo>
                  <a:lnTo>
                    <a:pt x="12" y="5"/>
                  </a:lnTo>
                  <a:lnTo>
                    <a:pt x="14" y="5"/>
                  </a:lnTo>
                  <a:lnTo>
                    <a:pt x="14" y="0"/>
                  </a:lnTo>
                  <a:lnTo>
                    <a:pt x="12" y="0"/>
                  </a:lnTo>
                  <a:lnTo>
                    <a:pt x="9" y="2"/>
                  </a:lnTo>
                  <a:lnTo>
                    <a:pt x="5" y="2"/>
                  </a:lnTo>
                  <a:lnTo>
                    <a:pt x="5" y="2"/>
                  </a:lnTo>
                  <a:lnTo>
                    <a:pt x="0" y="2"/>
                  </a:lnTo>
                  <a:lnTo>
                    <a:pt x="0"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31" name="Freeform 1136"/>
            <p:cNvSpPr>
              <a:spLocks/>
            </p:cNvSpPr>
            <p:nvPr/>
          </p:nvSpPr>
          <p:spPr bwMode="auto">
            <a:xfrm>
              <a:off x="5744666" y="2788543"/>
              <a:ext cx="8133" cy="30091"/>
            </a:xfrm>
            <a:custGeom>
              <a:avLst/>
              <a:gdLst>
                <a:gd name="T0" fmla="*/ 5 w 10"/>
                <a:gd name="T1" fmla="*/ 2 h 37"/>
                <a:gd name="T2" fmla="*/ 3 w 10"/>
                <a:gd name="T3" fmla="*/ 0 h 37"/>
                <a:gd name="T4" fmla="*/ 0 w 10"/>
                <a:gd name="T5" fmla="*/ 2 h 37"/>
                <a:gd name="T6" fmla="*/ 0 w 10"/>
                <a:gd name="T7" fmla="*/ 4 h 37"/>
                <a:gd name="T8" fmla="*/ 3 w 10"/>
                <a:gd name="T9" fmla="*/ 7 h 37"/>
                <a:gd name="T10" fmla="*/ 5 w 10"/>
                <a:gd name="T11" fmla="*/ 9 h 37"/>
                <a:gd name="T12" fmla="*/ 3 w 10"/>
                <a:gd name="T13" fmla="*/ 9 h 37"/>
                <a:gd name="T14" fmla="*/ 3 w 10"/>
                <a:gd name="T15" fmla="*/ 16 h 37"/>
                <a:gd name="T16" fmla="*/ 5 w 10"/>
                <a:gd name="T17" fmla="*/ 21 h 37"/>
                <a:gd name="T18" fmla="*/ 5 w 10"/>
                <a:gd name="T19" fmla="*/ 26 h 37"/>
                <a:gd name="T20" fmla="*/ 3 w 10"/>
                <a:gd name="T21" fmla="*/ 30 h 37"/>
                <a:gd name="T22" fmla="*/ 3 w 10"/>
                <a:gd name="T23" fmla="*/ 35 h 37"/>
                <a:gd name="T24" fmla="*/ 5 w 10"/>
                <a:gd name="T25" fmla="*/ 37 h 37"/>
                <a:gd name="T26" fmla="*/ 7 w 10"/>
                <a:gd name="T27" fmla="*/ 35 h 37"/>
                <a:gd name="T28" fmla="*/ 7 w 10"/>
                <a:gd name="T29" fmla="*/ 28 h 37"/>
                <a:gd name="T30" fmla="*/ 10 w 10"/>
                <a:gd name="T31" fmla="*/ 28 h 37"/>
                <a:gd name="T32" fmla="*/ 7 w 10"/>
                <a:gd name="T33" fmla="*/ 21 h 37"/>
                <a:gd name="T34" fmla="*/ 5 w 10"/>
                <a:gd name="T35" fmla="*/ 16 h 37"/>
                <a:gd name="T36" fmla="*/ 5 w 10"/>
                <a:gd name="T37" fmla="*/ 9 h 37"/>
                <a:gd name="T38" fmla="*/ 7 w 10"/>
                <a:gd name="T39" fmla="*/ 4 h 37"/>
                <a:gd name="T40" fmla="*/ 5 w 10"/>
                <a:gd name="T41"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 h="37">
                  <a:moveTo>
                    <a:pt x="5" y="2"/>
                  </a:moveTo>
                  <a:lnTo>
                    <a:pt x="3" y="0"/>
                  </a:lnTo>
                  <a:lnTo>
                    <a:pt x="0" y="2"/>
                  </a:lnTo>
                  <a:lnTo>
                    <a:pt x="0" y="4"/>
                  </a:lnTo>
                  <a:lnTo>
                    <a:pt x="3" y="7"/>
                  </a:lnTo>
                  <a:lnTo>
                    <a:pt x="5" y="9"/>
                  </a:lnTo>
                  <a:lnTo>
                    <a:pt x="3" y="9"/>
                  </a:lnTo>
                  <a:lnTo>
                    <a:pt x="3" y="16"/>
                  </a:lnTo>
                  <a:lnTo>
                    <a:pt x="5" y="21"/>
                  </a:lnTo>
                  <a:lnTo>
                    <a:pt x="5" y="26"/>
                  </a:lnTo>
                  <a:lnTo>
                    <a:pt x="3" y="30"/>
                  </a:lnTo>
                  <a:lnTo>
                    <a:pt x="3" y="35"/>
                  </a:lnTo>
                  <a:lnTo>
                    <a:pt x="5" y="37"/>
                  </a:lnTo>
                  <a:lnTo>
                    <a:pt x="7" y="35"/>
                  </a:lnTo>
                  <a:lnTo>
                    <a:pt x="7" y="28"/>
                  </a:lnTo>
                  <a:lnTo>
                    <a:pt x="10" y="28"/>
                  </a:lnTo>
                  <a:lnTo>
                    <a:pt x="7" y="21"/>
                  </a:lnTo>
                  <a:lnTo>
                    <a:pt x="5" y="16"/>
                  </a:lnTo>
                  <a:lnTo>
                    <a:pt x="5" y="9"/>
                  </a:lnTo>
                  <a:lnTo>
                    <a:pt x="7" y="4"/>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32" name="Freeform 1137"/>
            <p:cNvSpPr>
              <a:spLocks/>
            </p:cNvSpPr>
            <p:nvPr/>
          </p:nvSpPr>
          <p:spPr bwMode="auto">
            <a:xfrm>
              <a:off x="5702375" y="2873123"/>
              <a:ext cx="19518" cy="15452"/>
            </a:xfrm>
            <a:custGeom>
              <a:avLst/>
              <a:gdLst>
                <a:gd name="T0" fmla="*/ 10 w 24"/>
                <a:gd name="T1" fmla="*/ 0 h 19"/>
                <a:gd name="T2" fmla="*/ 5 w 24"/>
                <a:gd name="T3" fmla="*/ 2 h 19"/>
                <a:gd name="T4" fmla="*/ 0 w 24"/>
                <a:gd name="T5" fmla="*/ 7 h 19"/>
                <a:gd name="T6" fmla="*/ 0 w 24"/>
                <a:gd name="T7" fmla="*/ 12 h 19"/>
                <a:gd name="T8" fmla="*/ 5 w 24"/>
                <a:gd name="T9" fmla="*/ 14 h 19"/>
                <a:gd name="T10" fmla="*/ 7 w 24"/>
                <a:gd name="T11" fmla="*/ 14 h 19"/>
                <a:gd name="T12" fmla="*/ 12 w 24"/>
                <a:gd name="T13" fmla="*/ 19 h 19"/>
                <a:gd name="T14" fmla="*/ 15 w 24"/>
                <a:gd name="T15" fmla="*/ 19 h 19"/>
                <a:gd name="T16" fmla="*/ 19 w 24"/>
                <a:gd name="T17" fmla="*/ 19 h 19"/>
                <a:gd name="T18" fmla="*/ 22 w 24"/>
                <a:gd name="T19" fmla="*/ 16 h 19"/>
                <a:gd name="T20" fmla="*/ 22 w 24"/>
                <a:gd name="T21" fmla="*/ 12 h 19"/>
                <a:gd name="T22" fmla="*/ 24 w 24"/>
                <a:gd name="T23" fmla="*/ 9 h 19"/>
                <a:gd name="T24" fmla="*/ 24 w 24"/>
                <a:gd name="T25" fmla="*/ 4 h 19"/>
                <a:gd name="T26" fmla="*/ 15 w 24"/>
                <a:gd name="T27" fmla="*/ 0 h 19"/>
                <a:gd name="T28" fmla="*/ 10 w 24"/>
                <a:gd name="T29"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9">
                  <a:moveTo>
                    <a:pt x="10" y="0"/>
                  </a:moveTo>
                  <a:lnTo>
                    <a:pt x="5" y="2"/>
                  </a:lnTo>
                  <a:lnTo>
                    <a:pt x="0" y="7"/>
                  </a:lnTo>
                  <a:lnTo>
                    <a:pt x="0" y="12"/>
                  </a:lnTo>
                  <a:lnTo>
                    <a:pt x="5" y="14"/>
                  </a:lnTo>
                  <a:lnTo>
                    <a:pt x="7" y="14"/>
                  </a:lnTo>
                  <a:lnTo>
                    <a:pt x="12" y="19"/>
                  </a:lnTo>
                  <a:lnTo>
                    <a:pt x="15" y="19"/>
                  </a:lnTo>
                  <a:lnTo>
                    <a:pt x="19" y="19"/>
                  </a:lnTo>
                  <a:lnTo>
                    <a:pt x="22" y="16"/>
                  </a:lnTo>
                  <a:lnTo>
                    <a:pt x="22" y="12"/>
                  </a:lnTo>
                  <a:lnTo>
                    <a:pt x="24" y="9"/>
                  </a:lnTo>
                  <a:lnTo>
                    <a:pt x="24" y="4"/>
                  </a:lnTo>
                  <a:lnTo>
                    <a:pt x="15" y="0"/>
                  </a:lnTo>
                  <a:lnTo>
                    <a:pt x="1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33" name="Freeform 1138"/>
            <p:cNvSpPr>
              <a:spLocks/>
            </p:cNvSpPr>
            <p:nvPr/>
          </p:nvSpPr>
          <p:spPr bwMode="auto">
            <a:xfrm>
              <a:off x="5758491" y="2624261"/>
              <a:ext cx="9760" cy="9760"/>
            </a:xfrm>
            <a:custGeom>
              <a:avLst/>
              <a:gdLst>
                <a:gd name="T0" fmla="*/ 2 w 12"/>
                <a:gd name="T1" fmla="*/ 3 h 12"/>
                <a:gd name="T2" fmla="*/ 0 w 12"/>
                <a:gd name="T3" fmla="*/ 10 h 12"/>
                <a:gd name="T4" fmla="*/ 0 w 12"/>
                <a:gd name="T5" fmla="*/ 12 h 12"/>
                <a:gd name="T6" fmla="*/ 2 w 12"/>
                <a:gd name="T7" fmla="*/ 12 h 12"/>
                <a:gd name="T8" fmla="*/ 2 w 12"/>
                <a:gd name="T9" fmla="*/ 10 h 12"/>
                <a:gd name="T10" fmla="*/ 7 w 12"/>
                <a:gd name="T11" fmla="*/ 12 h 12"/>
                <a:gd name="T12" fmla="*/ 12 w 12"/>
                <a:gd name="T13" fmla="*/ 8 h 12"/>
                <a:gd name="T14" fmla="*/ 12 w 12"/>
                <a:gd name="T15" fmla="*/ 3 h 12"/>
                <a:gd name="T16" fmla="*/ 7 w 12"/>
                <a:gd name="T17" fmla="*/ 0 h 12"/>
                <a:gd name="T18" fmla="*/ 2 w 12"/>
                <a:gd name="T19"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2" y="3"/>
                  </a:moveTo>
                  <a:lnTo>
                    <a:pt x="0" y="10"/>
                  </a:lnTo>
                  <a:lnTo>
                    <a:pt x="0" y="12"/>
                  </a:lnTo>
                  <a:lnTo>
                    <a:pt x="2" y="12"/>
                  </a:lnTo>
                  <a:lnTo>
                    <a:pt x="2" y="10"/>
                  </a:lnTo>
                  <a:lnTo>
                    <a:pt x="7" y="12"/>
                  </a:lnTo>
                  <a:lnTo>
                    <a:pt x="12" y="8"/>
                  </a:lnTo>
                  <a:lnTo>
                    <a:pt x="12" y="3"/>
                  </a:lnTo>
                  <a:lnTo>
                    <a:pt x="7" y="0"/>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34" name="Freeform 1139"/>
            <p:cNvSpPr>
              <a:spLocks/>
            </p:cNvSpPr>
            <p:nvPr/>
          </p:nvSpPr>
          <p:spPr bwMode="auto">
            <a:xfrm>
              <a:off x="5631621" y="3015445"/>
              <a:ext cx="4066" cy="1627"/>
            </a:xfrm>
            <a:custGeom>
              <a:avLst/>
              <a:gdLst>
                <a:gd name="T0" fmla="*/ 0 w 2"/>
                <a:gd name="T1" fmla="*/ 0 h 1"/>
                <a:gd name="T2" fmla="*/ 1 w 2"/>
                <a:gd name="T3" fmla="*/ 1 h 1"/>
                <a:gd name="T4" fmla="*/ 2 w 2"/>
                <a:gd name="T5" fmla="*/ 0 h 1"/>
                <a:gd name="T6" fmla="*/ 2 w 2"/>
                <a:gd name="T7" fmla="*/ 0 h 1"/>
                <a:gd name="T8" fmla="*/ 0 w 2"/>
                <a:gd name="T9" fmla="*/ 0 h 1"/>
                <a:gd name="T10" fmla="*/ 0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0" y="0"/>
                  </a:moveTo>
                  <a:cubicBezTo>
                    <a:pt x="1" y="1"/>
                    <a:pt x="1" y="1"/>
                    <a:pt x="1" y="1"/>
                  </a:cubicBezTo>
                  <a:cubicBezTo>
                    <a:pt x="2" y="0"/>
                    <a:pt x="2" y="0"/>
                    <a:pt x="2" y="0"/>
                  </a:cubicBezTo>
                  <a:cubicBezTo>
                    <a:pt x="2" y="0"/>
                    <a:pt x="2" y="0"/>
                    <a:pt x="2" y="0"/>
                  </a:cubicBezTo>
                  <a:cubicBezTo>
                    <a:pt x="0" y="0"/>
                    <a:pt x="0" y="0"/>
                    <a:pt x="0" y="0"/>
                  </a:cubicBezTo>
                  <a:cubicBezTo>
                    <a:pt x="0" y="0"/>
                    <a:pt x="0" y="0"/>
                    <a:pt x="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35" name="Freeform 1140"/>
            <p:cNvSpPr>
              <a:spLocks/>
            </p:cNvSpPr>
            <p:nvPr/>
          </p:nvSpPr>
          <p:spPr bwMode="auto">
            <a:xfrm>
              <a:off x="5616168" y="2999994"/>
              <a:ext cx="4066" cy="4066"/>
            </a:xfrm>
            <a:custGeom>
              <a:avLst/>
              <a:gdLst>
                <a:gd name="T0" fmla="*/ 5 w 5"/>
                <a:gd name="T1" fmla="*/ 2 h 5"/>
                <a:gd name="T2" fmla="*/ 5 w 5"/>
                <a:gd name="T3" fmla="*/ 0 h 5"/>
                <a:gd name="T4" fmla="*/ 2 w 5"/>
                <a:gd name="T5" fmla="*/ 2 h 5"/>
                <a:gd name="T6" fmla="*/ 0 w 5"/>
                <a:gd name="T7" fmla="*/ 2 h 5"/>
                <a:gd name="T8" fmla="*/ 2 w 5"/>
                <a:gd name="T9" fmla="*/ 5 h 5"/>
                <a:gd name="T10" fmla="*/ 5 w 5"/>
                <a:gd name="T11" fmla="*/ 2 h 5"/>
              </a:gdLst>
              <a:ahLst/>
              <a:cxnLst>
                <a:cxn ang="0">
                  <a:pos x="T0" y="T1"/>
                </a:cxn>
                <a:cxn ang="0">
                  <a:pos x="T2" y="T3"/>
                </a:cxn>
                <a:cxn ang="0">
                  <a:pos x="T4" y="T5"/>
                </a:cxn>
                <a:cxn ang="0">
                  <a:pos x="T6" y="T7"/>
                </a:cxn>
                <a:cxn ang="0">
                  <a:pos x="T8" y="T9"/>
                </a:cxn>
                <a:cxn ang="0">
                  <a:pos x="T10" y="T11"/>
                </a:cxn>
              </a:cxnLst>
              <a:rect l="0" t="0" r="r" b="b"/>
              <a:pathLst>
                <a:path w="5" h="5">
                  <a:moveTo>
                    <a:pt x="5" y="2"/>
                  </a:moveTo>
                  <a:lnTo>
                    <a:pt x="5" y="0"/>
                  </a:lnTo>
                  <a:lnTo>
                    <a:pt x="2" y="2"/>
                  </a:lnTo>
                  <a:lnTo>
                    <a:pt x="0" y="2"/>
                  </a:lnTo>
                  <a:lnTo>
                    <a:pt x="2" y="5"/>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36" name="Freeform 1141"/>
            <p:cNvSpPr>
              <a:spLocks/>
            </p:cNvSpPr>
            <p:nvPr/>
          </p:nvSpPr>
          <p:spPr bwMode="auto">
            <a:xfrm>
              <a:off x="5647072" y="2991860"/>
              <a:ext cx="1626" cy="6506"/>
            </a:xfrm>
            <a:custGeom>
              <a:avLst/>
              <a:gdLst>
                <a:gd name="T0" fmla="*/ 2 w 2"/>
                <a:gd name="T1" fmla="*/ 3 h 8"/>
                <a:gd name="T2" fmla="*/ 0 w 2"/>
                <a:gd name="T3" fmla="*/ 0 h 8"/>
                <a:gd name="T4" fmla="*/ 0 w 2"/>
                <a:gd name="T5" fmla="*/ 3 h 8"/>
                <a:gd name="T6" fmla="*/ 0 w 2"/>
                <a:gd name="T7" fmla="*/ 5 h 8"/>
                <a:gd name="T8" fmla="*/ 0 w 2"/>
                <a:gd name="T9" fmla="*/ 8 h 8"/>
                <a:gd name="T10" fmla="*/ 2 w 2"/>
                <a:gd name="T11" fmla="*/ 5 h 8"/>
                <a:gd name="T12" fmla="*/ 2 w 2"/>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2" h="8">
                  <a:moveTo>
                    <a:pt x="2" y="3"/>
                  </a:moveTo>
                  <a:lnTo>
                    <a:pt x="0" y="0"/>
                  </a:lnTo>
                  <a:lnTo>
                    <a:pt x="0" y="3"/>
                  </a:lnTo>
                  <a:lnTo>
                    <a:pt x="0" y="5"/>
                  </a:lnTo>
                  <a:lnTo>
                    <a:pt x="0" y="8"/>
                  </a:lnTo>
                  <a:lnTo>
                    <a:pt x="2" y="5"/>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37" name="Freeform 1142"/>
            <p:cNvSpPr>
              <a:spLocks/>
            </p:cNvSpPr>
            <p:nvPr/>
          </p:nvSpPr>
          <p:spPr bwMode="auto">
            <a:xfrm>
              <a:off x="5610475" y="2995928"/>
              <a:ext cx="36597" cy="19518"/>
            </a:xfrm>
            <a:custGeom>
              <a:avLst/>
              <a:gdLst>
                <a:gd name="T0" fmla="*/ 38 w 45"/>
                <a:gd name="T1" fmla="*/ 21 h 24"/>
                <a:gd name="T2" fmla="*/ 40 w 45"/>
                <a:gd name="T3" fmla="*/ 21 h 24"/>
                <a:gd name="T4" fmla="*/ 45 w 45"/>
                <a:gd name="T5" fmla="*/ 17 h 24"/>
                <a:gd name="T6" fmla="*/ 45 w 45"/>
                <a:gd name="T7" fmla="*/ 7 h 24"/>
                <a:gd name="T8" fmla="*/ 42 w 45"/>
                <a:gd name="T9" fmla="*/ 3 h 24"/>
                <a:gd name="T10" fmla="*/ 40 w 45"/>
                <a:gd name="T11" fmla="*/ 0 h 24"/>
                <a:gd name="T12" fmla="*/ 38 w 45"/>
                <a:gd name="T13" fmla="*/ 0 h 24"/>
                <a:gd name="T14" fmla="*/ 26 w 45"/>
                <a:gd name="T15" fmla="*/ 5 h 24"/>
                <a:gd name="T16" fmla="*/ 14 w 45"/>
                <a:gd name="T17" fmla="*/ 7 h 24"/>
                <a:gd name="T18" fmla="*/ 12 w 45"/>
                <a:gd name="T19" fmla="*/ 10 h 24"/>
                <a:gd name="T20" fmla="*/ 9 w 45"/>
                <a:gd name="T21" fmla="*/ 12 h 24"/>
                <a:gd name="T22" fmla="*/ 7 w 45"/>
                <a:gd name="T23" fmla="*/ 17 h 24"/>
                <a:gd name="T24" fmla="*/ 2 w 45"/>
                <a:gd name="T25" fmla="*/ 17 h 24"/>
                <a:gd name="T26" fmla="*/ 0 w 45"/>
                <a:gd name="T27" fmla="*/ 19 h 24"/>
                <a:gd name="T28" fmla="*/ 0 w 45"/>
                <a:gd name="T29" fmla="*/ 21 h 24"/>
                <a:gd name="T30" fmla="*/ 0 w 45"/>
                <a:gd name="T31" fmla="*/ 24 h 24"/>
                <a:gd name="T32" fmla="*/ 5 w 45"/>
                <a:gd name="T33" fmla="*/ 24 h 24"/>
                <a:gd name="T34" fmla="*/ 14 w 45"/>
                <a:gd name="T35" fmla="*/ 21 h 24"/>
                <a:gd name="T36" fmla="*/ 23 w 45"/>
                <a:gd name="T37" fmla="*/ 24 h 24"/>
                <a:gd name="T38" fmla="*/ 26 w 45"/>
                <a:gd name="T39" fmla="*/ 21 h 24"/>
                <a:gd name="T40" fmla="*/ 28 w 45"/>
                <a:gd name="T41" fmla="*/ 19 h 24"/>
                <a:gd name="T42" fmla="*/ 33 w 45"/>
                <a:gd name="T43" fmla="*/ 21 h 24"/>
                <a:gd name="T44" fmla="*/ 38 w 45"/>
                <a:gd name="T45"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 h="24">
                  <a:moveTo>
                    <a:pt x="38" y="21"/>
                  </a:moveTo>
                  <a:lnTo>
                    <a:pt x="40" y="21"/>
                  </a:lnTo>
                  <a:lnTo>
                    <a:pt x="45" y="17"/>
                  </a:lnTo>
                  <a:lnTo>
                    <a:pt x="45" y="7"/>
                  </a:lnTo>
                  <a:lnTo>
                    <a:pt x="42" y="3"/>
                  </a:lnTo>
                  <a:lnTo>
                    <a:pt x="40" y="0"/>
                  </a:lnTo>
                  <a:lnTo>
                    <a:pt x="38" y="0"/>
                  </a:lnTo>
                  <a:lnTo>
                    <a:pt x="26" y="5"/>
                  </a:lnTo>
                  <a:lnTo>
                    <a:pt x="14" y="7"/>
                  </a:lnTo>
                  <a:lnTo>
                    <a:pt x="12" y="10"/>
                  </a:lnTo>
                  <a:lnTo>
                    <a:pt x="9" y="12"/>
                  </a:lnTo>
                  <a:lnTo>
                    <a:pt x="7" y="17"/>
                  </a:lnTo>
                  <a:lnTo>
                    <a:pt x="2" y="17"/>
                  </a:lnTo>
                  <a:lnTo>
                    <a:pt x="0" y="19"/>
                  </a:lnTo>
                  <a:lnTo>
                    <a:pt x="0" y="21"/>
                  </a:lnTo>
                  <a:lnTo>
                    <a:pt x="0" y="24"/>
                  </a:lnTo>
                  <a:lnTo>
                    <a:pt x="5" y="24"/>
                  </a:lnTo>
                  <a:lnTo>
                    <a:pt x="14" y="21"/>
                  </a:lnTo>
                  <a:lnTo>
                    <a:pt x="23" y="24"/>
                  </a:lnTo>
                  <a:lnTo>
                    <a:pt x="26" y="21"/>
                  </a:lnTo>
                  <a:lnTo>
                    <a:pt x="28" y="19"/>
                  </a:lnTo>
                  <a:lnTo>
                    <a:pt x="33" y="21"/>
                  </a:lnTo>
                  <a:lnTo>
                    <a:pt x="38" y="2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38" name="Freeform 1143"/>
            <p:cNvSpPr>
              <a:spLocks/>
            </p:cNvSpPr>
            <p:nvPr/>
          </p:nvSpPr>
          <p:spPr bwMode="auto">
            <a:xfrm>
              <a:off x="5665778" y="2930865"/>
              <a:ext cx="29279" cy="26838"/>
            </a:xfrm>
            <a:custGeom>
              <a:avLst/>
              <a:gdLst>
                <a:gd name="T0" fmla="*/ 24 w 36"/>
                <a:gd name="T1" fmla="*/ 16 h 33"/>
                <a:gd name="T2" fmla="*/ 26 w 36"/>
                <a:gd name="T3" fmla="*/ 16 h 33"/>
                <a:gd name="T4" fmla="*/ 29 w 36"/>
                <a:gd name="T5" fmla="*/ 19 h 33"/>
                <a:gd name="T6" fmla="*/ 34 w 36"/>
                <a:gd name="T7" fmla="*/ 19 h 33"/>
                <a:gd name="T8" fmla="*/ 36 w 36"/>
                <a:gd name="T9" fmla="*/ 21 h 33"/>
                <a:gd name="T10" fmla="*/ 36 w 36"/>
                <a:gd name="T11" fmla="*/ 19 h 33"/>
                <a:gd name="T12" fmla="*/ 34 w 36"/>
                <a:gd name="T13" fmla="*/ 16 h 33"/>
                <a:gd name="T14" fmla="*/ 24 w 36"/>
                <a:gd name="T15" fmla="*/ 12 h 33"/>
                <a:gd name="T16" fmla="*/ 22 w 36"/>
                <a:gd name="T17" fmla="*/ 4 h 33"/>
                <a:gd name="T18" fmla="*/ 19 w 36"/>
                <a:gd name="T19" fmla="*/ 4 h 33"/>
                <a:gd name="T20" fmla="*/ 17 w 36"/>
                <a:gd name="T21" fmla="*/ 4 h 33"/>
                <a:gd name="T22" fmla="*/ 12 w 36"/>
                <a:gd name="T23" fmla="*/ 0 h 33"/>
                <a:gd name="T24" fmla="*/ 8 w 36"/>
                <a:gd name="T25" fmla="*/ 2 h 33"/>
                <a:gd name="T26" fmla="*/ 8 w 36"/>
                <a:gd name="T27" fmla="*/ 0 h 33"/>
                <a:gd name="T28" fmla="*/ 3 w 36"/>
                <a:gd name="T29" fmla="*/ 0 h 33"/>
                <a:gd name="T30" fmla="*/ 0 w 36"/>
                <a:gd name="T31" fmla="*/ 0 h 33"/>
                <a:gd name="T32" fmla="*/ 0 w 36"/>
                <a:gd name="T33" fmla="*/ 4 h 33"/>
                <a:gd name="T34" fmla="*/ 0 w 36"/>
                <a:gd name="T35" fmla="*/ 4 h 33"/>
                <a:gd name="T36" fmla="*/ 0 w 36"/>
                <a:gd name="T37" fmla="*/ 7 h 33"/>
                <a:gd name="T38" fmla="*/ 3 w 36"/>
                <a:gd name="T39" fmla="*/ 14 h 33"/>
                <a:gd name="T40" fmla="*/ 5 w 36"/>
                <a:gd name="T41" fmla="*/ 16 h 33"/>
                <a:gd name="T42" fmla="*/ 10 w 36"/>
                <a:gd name="T43" fmla="*/ 19 h 33"/>
                <a:gd name="T44" fmla="*/ 15 w 36"/>
                <a:gd name="T45" fmla="*/ 23 h 33"/>
                <a:gd name="T46" fmla="*/ 19 w 36"/>
                <a:gd name="T47" fmla="*/ 26 h 33"/>
                <a:gd name="T48" fmla="*/ 22 w 36"/>
                <a:gd name="T49" fmla="*/ 28 h 33"/>
                <a:gd name="T50" fmla="*/ 24 w 36"/>
                <a:gd name="T51" fmla="*/ 28 h 33"/>
                <a:gd name="T52" fmla="*/ 26 w 36"/>
                <a:gd name="T53" fmla="*/ 30 h 33"/>
                <a:gd name="T54" fmla="*/ 29 w 36"/>
                <a:gd name="T55" fmla="*/ 33 h 33"/>
                <a:gd name="T56" fmla="*/ 31 w 36"/>
                <a:gd name="T57" fmla="*/ 30 h 33"/>
                <a:gd name="T58" fmla="*/ 31 w 36"/>
                <a:gd name="T59" fmla="*/ 28 h 33"/>
                <a:gd name="T60" fmla="*/ 34 w 36"/>
                <a:gd name="T61" fmla="*/ 26 h 33"/>
                <a:gd name="T62" fmla="*/ 29 w 36"/>
                <a:gd name="T63" fmla="*/ 23 h 33"/>
                <a:gd name="T64" fmla="*/ 26 w 36"/>
                <a:gd name="T65" fmla="*/ 21 h 33"/>
                <a:gd name="T66" fmla="*/ 24 w 36"/>
                <a:gd name="T67" fmla="*/ 21 h 33"/>
                <a:gd name="T68" fmla="*/ 22 w 36"/>
                <a:gd name="T69" fmla="*/ 19 h 33"/>
                <a:gd name="T70" fmla="*/ 24 w 36"/>
                <a:gd name="T71" fmla="*/ 16 h 33"/>
                <a:gd name="T72" fmla="*/ 24 w 36"/>
                <a:gd name="T73" fmla="*/ 1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 h="33">
                  <a:moveTo>
                    <a:pt x="24" y="16"/>
                  </a:moveTo>
                  <a:lnTo>
                    <a:pt x="26" y="16"/>
                  </a:lnTo>
                  <a:lnTo>
                    <a:pt x="29" y="19"/>
                  </a:lnTo>
                  <a:lnTo>
                    <a:pt x="34" y="19"/>
                  </a:lnTo>
                  <a:lnTo>
                    <a:pt x="36" y="21"/>
                  </a:lnTo>
                  <a:lnTo>
                    <a:pt x="36" y="19"/>
                  </a:lnTo>
                  <a:lnTo>
                    <a:pt x="34" y="16"/>
                  </a:lnTo>
                  <a:lnTo>
                    <a:pt x="24" y="12"/>
                  </a:lnTo>
                  <a:lnTo>
                    <a:pt x="22" y="4"/>
                  </a:lnTo>
                  <a:lnTo>
                    <a:pt x="19" y="4"/>
                  </a:lnTo>
                  <a:lnTo>
                    <a:pt x="17" y="4"/>
                  </a:lnTo>
                  <a:lnTo>
                    <a:pt x="12" y="0"/>
                  </a:lnTo>
                  <a:lnTo>
                    <a:pt x="8" y="2"/>
                  </a:lnTo>
                  <a:lnTo>
                    <a:pt x="8" y="0"/>
                  </a:lnTo>
                  <a:lnTo>
                    <a:pt x="3" y="0"/>
                  </a:lnTo>
                  <a:lnTo>
                    <a:pt x="0" y="0"/>
                  </a:lnTo>
                  <a:lnTo>
                    <a:pt x="0" y="4"/>
                  </a:lnTo>
                  <a:lnTo>
                    <a:pt x="0" y="4"/>
                  </a:lnTo>
                  <a:lnTo>
                    <a:pt x="0" y="7"/>
                  </a:lnTo>
                  <a:lnTo>
                    <a:pt x="3" y="14"/>
                  </a:lnTo>
                  <a:lnTo>
                    <a:pt x="5" y="16"/>
                  </a:lnTo>
                  <a:lnTo>
                    <a:pt x="10" y="19"/>
                  </a:lnTo>
                  <a:lnTo>
                    <a:pt x="15" y="23"/>
                  </a:lnTo>
                  <a:lnTo>
                    <a:pt x="19" y="26"/>
                  </a:lnTo>
                  <a:lnTo>
                    <a:pt x="22" y="28"/>
                  </a:lnTo>
                  <a:lnTo>
                    <a:pt x="24" y="28"/>
                  </a:lnTo>
                  <a:lnTo>
                    <a:pt x="26" y="30"/>
                  </a:lnTo>
                  <a:lnTo>
                    <a:pt x="29" y="33"/>
                  </a:lnTo>
                  <a:lnTo>
                    <a:pt x="31" y="30"/>
                  </a:lnTo>
                  <a:lnTo>
                    <a:pt x="31" y="28"/>
                  </a:lnTo>
                  <a:lnTo>
                    <a:pt x="34" y="26"/>
                  </a:lnTo>
                  <a:lnTo>
                    <a:pt x="29" y="23"/>
                  </a:lnTo>
                  <a:lnTo>
                    <a:pt x="26" y="21"/>
                  </a:lnTo>
                  <a:lnTo>
                    <a:pt x="24" y="21"/>
                  </a:lnTo>
                  <a:lnTo>
                    <a:pt x="22" y="19"/>
                  </a:lnTo>
                  <a:lnTo>
                    <a:pt x="24" y="16"/>
                  </a:lnTo>
                  <a:lnTo>
                    <a:pt x="24" y="1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39" name="Freeform 1144"/>
            <p:cNvSpPr>
              <a:spLocks/>
            </p:cNvSpPr>
            <p:nvPr/>
          </p:nvSpPr>
          <p:spPr bwMode="auto">
            <a:xfrm>
              <a:off x="5652765" y="2909721"/>
              <a:ext cx="34158" cy="15452"/>
            </a:xfrm>
            <a:custGeom>
              <a:avLst/>
              <a:gdLst>
                <a:gd name="T0" fmla="*/ 16 w 42"/>
                <a:gd name="T1" fmla="*/ 4 h 19"/>
                <a:gd name="T2" fmla="*/ 24 w 42"/>
                <a:gd name="T3" fmla="*/ 9 h 19"/>
                <a:gd name="T4" fmla="*/ 31 w 42"/>
                <a:gd name="T5" fmla="*/ 12 h 19"/>
                <a:gd name="T6" fmla="*/ 33 w 42"/>
                <a:gd name="T7" fmla="*/ 12 h 19"/>
                <a:gd name="T8" fmla="*/ 31 w 42"/>
                <a:gd name="T9" fmla="*/ 9 h 19"/>
                <a:gd name="T10" fmla="*/ 24 w 42"/>
                <a:gd name="T11" fmla="*/ 2 h 19"/>
                <a:gd name="T12" fmla="*/ 12 w 42"/>
                <a:gd name="T13" fmla="*/ 0 h 19"/>
                <a:gd name="T14" fmla="*/ 7 w 42"/>
                <a:gd name="T15" fmla="*/ 2 h 19"/>
                <a:gd name="T16" fmla="*/ 7 w 42"/>
                <a:gd name="T17" fmla="*/ 4 h 19"/>
                <a:gd name="T18" fmla="*/ 2 w 42"/>
                <a:gd name="T19" fmla="*/ 4 h 19"/>
                <a:gd name="T20" fmla="*/ 0 w 42"/>
                <a:gd name="T21" fmla="*/ 7 h 19"/>
                <a:gd name="T22" fmla="*/ 2 w 42"/>
                <a:gd name="T23" fmla="*/ 9 h 19"/>
                <a:gd name="T24" fmla="*/ 7 w 42"/>
                <a:gd name="T25" fmla="*/ 12 h 19"/>
                <a:gd name="T26" fmla="*/ 12 w 42"/>
                <a:gd name="T27" fmla="*/ 16 h 19"/>
                <a:gd name="T28" fmla="*/ 19 w 42"/>
                <a:gd name="T29" fmla="*/ 19 h 19"/>
                <a:gd name="T30" fmla="*/ 26 w 42"/>
                <a:gd name="T31" fmla="*/ 16 h 19"/>
                <a:gd name="T32" fmla="*/ 38 w 42"/>
                <a:gd name="T33" fmla="*/ 19 h 19"/>
                <a:gd name="T34" fmla="*/ 42 w 42"/>
                <a:gd name="T35" fmla="*/ 16 h 19"/>
                <a:gd name="T36" fmla="*/ 42 w 42"/>
                <a:gd name="T37" fmla="*/ 14 h 19"/>
                <a:gd name="T38" fmla="*/ 38 w 42"/>
                <a:gd name="T39" fmla="*/ 14 h 19"/>
                <a:gd name="T40" fmla="*/ 28 w 42"/>
                <a:gd name="T41" fmla="*/ 14 h 19"/>
                <a:gd name="T42" fmla="*/ 24 w 42"/>
                <a:gd name="T43" fmla="*/ 12 h 19"/>
                <a:gd name="T44" fmla="*/ 19 w 42"/>
                <a:gd name="T45" fmla="*/ 9 h 19"/>
                <a:gd name="T46" fmla="*/ 14 w 42"/>
                <a:gd name="T47" fmla="*/ 9 h 19"/>
                <a:gd name="T48" fmla="*/ 14 w 42"/>
                <a:gd name="T49" fmla="*/ 7 h 19"/>
                <a:gd name="T50" fmla="*/ 14 w 42"/>
                <a:gd name="T51" fmla="*/ 4 h 19"/>
                <a:gd name="T52" fmla="*/ 16 w 42"/>
                <a:gd name="T53"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19">
                  <a:moveTo>
                    <a:pt x="16" y="4"/>
                  </a:moveTo>
                  <a:lnTo>
                    <a:pt x="24" y="9"/>
                  </a:lnTo>
                  <a:lnTo>
                    <a:pt x="31" y="12"/>
                  </a:lnTo>
                  <a:lnTo>
                    <a:pt x="33" y="12"/>
                  </a:lnTo>
                  <a:lnTo>
                    <a:pt x="31" y="9"/>
                  </a:lnTo>
                  <a:lnTo>
                    <a:pt x="24" y="2"/>
                  </a:lnTo>
                  <a:lnTo>
                    <a:pt x="12" y="0"/>
                  </a:lnTo>
                  <a:lnTo>
                    <a:pt x="7" y="2"/>
                  </a:lnTo>
                  <a:lnTo>
                    <a:pt x="7" y="4"/>
                  </a:lnTo>
                  <a:lnTo>
                    <a:pt x="2" y="4"/>
                  </a:lnTo>
                  <a:lnTo>
                    <a:pt x="0" y="7"/>
                  </a:lnTo>
                  <a:lnTo>
                    <a:pt x="2" y="9"/>
                  </a:lnTo>
                  <a:lnTo>
                    <a:pt x="7" y="12"/>
                  </a:lnTo>
                  <a:lnTo>
                    <a:pt x="12" y="16"/>
                  </a:lnTo>
                  <a:lnTo>
                    <a:pt x="19" y="19"/>
                  </a:lnTo>
                  <a:lnTo>
                    <a:pt x="26" y="16"/>
                  </a:lnTo>
                  <a:lnTo>
                    <a:pt x="38" y="19"/>
                  </a:lnTo>
                  <a:lnTo>
                    <a:pt x="42" y="16"/>
                  </a:lnTo>
                  <a:lnTo>
                    <a:pt x="42" y="14"/>
                  </a:lnTo>
                  <a:lnTo>
                    <a:pt x="38" y="14"/>
                  </a:lnTo>
                  <a:lnTo>
                    <a:pt x="28" y="14"/>
                  </a:lnTo>
                  <a:lnTo>
                    <a:pt x="24" y="12"/>
                  </a:lnTo>
                  <a:lnTo>
                    <a:pt x="19" y="9"/>
                  </a:lnTo>
                  <a:lnTo>
                    <a:pt x="14" y="9"/>
                  </a:lnTo>
                  <a:lnTo>
                    <a:pt x="14" y="7"/>
                  </a:lnTo>
                  <a:lnTo>
                    <a:pt x="14" y="4"/>
                  </a:lnTo>
                  <a:lnTo>
                    <a:pt x="16"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40" name="Freeform 1145"/>
            <p:cNvSpPr>
              <a:spLocks/>
            </p:cNvSpPr>
            <p:nvPr/>
          </p:nvSpPr>
          <p:spPr bwMode="auto">
            <a:xfrm>
              <a:off x="5656832" y="2928426"/>
              <a:ext cx="5693" cy="4066"/>
            </a:xfrm>
            <a:custGeom>
              <a:avLst/>
              <a:gdLst>
                <a:gd name="T0" fmla="*/ 0 w 7"/>
                <a:gd name="T1" fmla="*/ 3 h 5"/>
                <a:gd name="T2" fmla="*/ 0 w 7"/>
                <a:gd name="T3" fmla="*/ 5 h 5"/>
                <a:gd name="T4" fmla="*/ 2 w 7"/>
                <a:gd name="T5" fmla="*/ 5 h 5"/>
                <a:gd name="T6" fmla="*/ 4 w 7"/>
                <a:gd name="T7" fmla="*/ 5 h 5"/>
                <a:gd name="T8" fmla="*/ 4 w 7"/>
                <a:gd name="T9" fmla="*/ 3 h 5"/>
                <a:gd name="T10" fmla="*/ 7 w 7"/>
                <a:gd name="T11" fmla="*/ 0 h 5"/>
                <a:gd name="T12" fmla="*/ 0 w 7"/>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0" y="3"/>
                  </a:moveTo>
                  <a:lnTo>
                    <a:pt x="0" y="5"/>
                  </a:lnTo>
                  <a:lnTo>
                    <a:pt x="2" y="5"/>
                  </a:lnTo>
                  <a:lnTo>
                    <a:pt x="4" y="5"/>
                  </a:lnTo>
                  <a:lnTo>
                    <a:pt x="4" y="3"/>
                  </a:lnTo>
                  <a:lnTo>
                    <a:pt x="7"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41" name="Freeform 1146"/>
            <p:cNvSpPr>
              <a:spLocks/>
            </p:cNvSpPr>
            <p:nvPr/>
          </p:nvSpPr>
          <p:spPr bwMode="auto">
            <a:xfrm>
              <a:off x="5163988" y="2673058"/>
              <a:ext cx="11386" cy="5693"/>
            </a:xfrm>
            <a:custGeom>
              <a:avLst/>
              <a:gdLst>
                <a:gd name="T0" fmla="*/ 7 w 14"/>
                <a:gd name="T1" fmla="*/ 4 h 7"/>
                <a:gd name="T2" fmla="*/ 12 w 14"/>
                <a:gd name="T3" fmla="*/ 7 h 7"/>
                <a:gd name="T4" fmla="*/ 14 w 14"/>
                <a:gd name="T5" fmla="*/ 7 h 7"/>
                <a:gd name="T6" fmla="*/ 12 w 14"/>
                <a:gd name="T7" fmla="*/ 2 h 7"/>
                <a:gd name="T8" fmla="*/ 10 w 14"/>
                <a:gd name="T9" fmla="*/ 2 h 7"/>
                <a:gd name="T10" fmla="*/ 7 w 14"/>
                <a:gd name="T11" fmla="*/ 0 h 7"/>
                <a:gd name="T12" fmla="*/ 3 w 14"/>
                <a:gd name="T13" fmla="*/ 0 h 7"/>
                <a:gd name="T14" fmla="*/ 0 w 14"/>
                <a:gd name="T15" fmla="*/ 0 h 7"/>
                <a:gd name="T16" fmla="*/ 0 w 14"/>
                <a:gd name="T17" fmla="*/ 0 h 7"/>
                <a:gd name="T18" fmla="*/ 3 w 14"/>
                <a:gd name="T19" fmla="*/ 4 h 7"/>
                <a:gd name="T20" fmla="*/ 7 w 14"/>
                <a:gd name="T2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7">
                  <a:moveTo>
                    <a:pt x="7" y="4"/>
                  </a:moveTo>
                  <a:lnTo>
                    <a:pt x="12" y="7"/>
                  </a:lnTo>
                  <a:lnTo>
                    <a:pt x="14" y="7"/>
                  </a:lnTo>
                  <a:lnTo>
                    <a:pt x="12" y="2"/>
                  </a:lnTo>
                  <a:lnTo>
                    <a:pt x="10" y="2"/>
                  </a:lnTo>
                  <a:lnTo>
                    <a:pt x="7" y="0"/>
                  </a:lnTo>
                  <a:lnTo>
                    <a:pt x="3" y="0"/>
                  </a:lnTo>
                  <a:lnTo>
                    <a:pt x="0" y="0"/>
                  </a:lnTo>
                  <a:lnTo>
                    <a:pt x="0" y="0"/>
                  </a:lnTo>
                  <a:lnTo>
                    <a:pt x="3" y="4"/>
                  </a:lnTo>
                  <a:lnTo>
                    <a:pt x="7"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42" name="Freeform 1147"/>
            <p:cNvSpPr>
              <a:spLocks/>
            </p:cNvSpPr>
            <p:nvPr/>
          </p:nvSpPr>
          <p:spPr bwMode="auto">
            <a:xfrm>
              <a:off x="5281100" y="2867429"/>
              <a:ext cx="2440" cy="5693"/>
            </a:xfrm>
            <a:custGeom>
              <a:avLst/>
              <a:gdLst>
                <a:gd name="T0" fmla="*/ 3 w 3"/>
                <a:gd name="T1" fmla="*/ 4 h 7"/>
                <a:gd name="T2" fmla="*/ 0 w 3"/>
                <a:gd name="T3" fmla="*/ 2 h 7"/>
                <a:gd name="T4" fmla="*/ 0 w 3"/>
                <a:gd name="T5" fmla="*/ 0 h 7"/>
                <a:gd name="T6" fmla="*/ 0 w 3"/>
                <a:gd name="T7" fmla="*/ 2 h 7"/>
                <a:gd name="T8" fmla="*/ 0 w 3"/>
                <a:gd name="T9" fmla="*/ 7 h 7"/>
                <a:gd name="T10" fmla="*/ 0 w 3"/>
                <a:gd name="T11" fmla="*/ 7 h 7"/>
                <a:gd name="T12" fmla="*/ 3 w 3"/>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3" h="7">
                  <a:moveTo>
                    <a:pt x="3" y="4"/>
                  </a:moveTo>
                  <a:lnTo>
                    <a:pt x="0" y="2"/>
                  </a:lnTo>
                  <a:lnTo>
                    <a:pt x="0" y="0"/>
                  </a:lnTo>
                  <a:lnTo>
                    <a:pt x="0" y="2"/>
                  </a:lnTo>
                  <a:lnTo>
                    <a:pt x="0" y="7"/>
                  </a:lnTo>
                  <a:lnTo>
                    <a:pt x="0" y="7"/>
                  </a:lnTo>
                  <a:lnTo>
                    <a:pt x="3"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43" name="Freeform 1148"/>
            <p:cNvSpPr>
              <a:spLocks/>
            </p:cNvSpPr>
            <p:nvPr/>
          </p:nvSpPr>
          <p:spPr bwMode="auto">
            <a:xfrm>
              <a:off x="5272154" y="2895894"/>
              <a:ext cx="5693" cy="1627"/>
            </a:xfrm>
            <a:custGeom>
              <a:avLst/>
              <a:gdLst>
                <a:gd name="T0" fmla="*/ 0 w 7"/>
                <a:gd name="T1" fmla="*/ 2 h 2"/>
                <a:gd name="T2" fmla="*/ 2 w 7"/>
                <a:gd name="T3" fmla="*/ 2 h 2"/>
                <a:gd name="T4" fmla="*/ 4 w 7"/>
                <a:gd name="T5" fmla="*/ 0 h 2"/>
                <a:gd name="T6" fmla="*/ 7 w 7"/>
                <a:gd name="T7" fmla="*/ 0 h 2"/>
                <a:gd name="T8" fmla="*/ 4 w 7"/>
                <a:gd name="T9" fmla="*/ 0 h 2"/>
                <a:gd name="T10" fmla="*/ 2 w 7"/>
                <a:gd name="T11" fmla="*/ 0 h 2"/>
                <a:gd name="T12" fmla="*/ 0 w 7"/>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 h="2">
                  <a:moveTo>
                    <a:pt x="0" y="2"/>
                  </a:moveTo>
                  <a:lnTo>
                    <a:pt x="2" y="2"/>
                  </a:lnTo>
                  <a:lnTo>
                    <a:pt x="4" y="0"/>
                  </a:lnTo>
                  <a:lnTo>
                    <a:pt x="7" y="0"/>
                  </a:lnTo>
                  <a:lnTo>
                    <a:pt x="4"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44" name="Freeform 1149"/>
            <p:cNvSpPr>
              <a:spLocks/>
            </p:cNvSpPr>
            <p:nvPr/>
          </p:nvSpPr>
          <p:spPr bwMode="auto">
            <a:xfrm>
              <a:off x="5721893" y="2795862"/>
              <a:ext cx="5693" cy="4066"/>
            </a:xfrm>
            <a:custGeom>
              <a:avLst/>
              <a:gdLst>
                <a:gd name="T0" fmla="*/ 5 w 7"/>
                <a:gd name="T1" fmla="*/ 5 h 5"/>
                <a:gd name="T2" fmla="*/ 7 w 7"/>
                <a:gd name="T3" fmla="*/ 2 h 5"/>
                <a:gd name="T4" fmla="*/ 7 w 7"/>
                <a:gd name="T5" fmla="*/ 0 h 5"/>
                <a:gd name="T6" fmla="*/ 2 w 7"/>
                <a:gd name="T7" fmla="*/ 0 h 5"/>
                <a:gd name="T8" fmla="*/ 2 w 7"/>
                <a:gd name="T9" fmla="*/ 0 h 5"/>
                <a:gd name="T10" fmla="*/ 0 w 7"/>
                <a:gd name="T11" fmla="*/ 2 h 5"/>
                <a:gd name="T12" fmla="*/ 2 w 7"/>
                <a:gd name="T13" fmla="*/ 5 h 5"/>
                <a:gd name="T14" fmla="*/ 5 w 7"/>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5" y="5"/>
                  </a:moveTo>
                  <a:lnTo>
                    <a:pt x="7" y="2"/>
                  </a:lnTo>
                  <a:lnTo>
                    <a:pt x="7" y="0"/>
                  </a:lnTo>
                  <a:lnTo>
                    <a:pt x="2" y="0"/>
                  </a:lnTo>
                  <a:lnTo>
                    <a:pt x="2" y="0"/>
                  </a:lnTo>
                  <a:lnTo>
                    <a:pt x="0" y="2"/>
                  </a:lnTo>
                  <a:lnTo>
                    <a:pt x="2" y="5"/>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45" name="Freeform 1150"/>
            <p:cNvSpPr>
              <a:spLocks/>
            </p:cNvSpPr>
            <p:nvPr/>
          </p:nvSpPr>
          <p:spPr bwMode="auto">
            <a:xfrm>
              <a:off x="5752799" y="2718602"/>
              <a:ext cx="1626" cy="2439"/>
            </a:xfrm>
            <a:custGeom>
              <a:avLst/>
              <a:gdLst>
                <a:gd name="T0" fmla="*/ 2 w 2"/>
                <a:gd name="T1" fmla="*/ 0 h 3"/>
                <a:gd name="T2" fmla="*/ 2 w 2"/>
                <a:gd name="T3" fmla="*/ 0 h 3"/>
                <a:gd name="T4" fmla="*/ 0 w 2"/>
                <a:gd name="T5" fmla="*/ 0 h 3"/>
                <a:gd name="T6" fmla="*/ 2 w 2"/>
                <a:gd name="T7" fmla="*/ 3 h 3"/>
                <a:gd name="T8" fmla="*/ 2 w 2"/>
                <a:gd name="T9" fmla="*/ 0 h 3"/>
                <a:gd name="T10" fmla="*/ 2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2" y="0"/>
                  </a:moveTo>
                  <a:lnTo>
                    <a:pt x="2" y="0"/>
                  </a:lnTo>
                  <a:lnTo>
                    <a:pt x="0" y="0"/>
                  </a:lnTo>
                  <a:lnTo>
                    <a:pt x="2" y="3"/>
                  </a:lnTo>
                  <a:lnTo>
                    <a:pt x="2"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46" name="Freeform 1151"/>
            <p:cNvSpPr>
              <a:spLocks/>
            </p:cNvSpPr>
            <p:nvPr/>
          </p:nvSpPr>
          <p:spPr bwMode="auto">
            <a:xfrm>
              <a:off x="5273779" y="2811314"/>
              <a:ext cx="1626" cy="1627"/>
            </a:xfrm>
            <a:custGeom>
              <a:avLst/>
              <a:gdLst>
                <a:gd name="T0" fmla="*/ 0 w 2"/>
                <a:gd name="T1" fmla="*/ 0 h 2"/>
                <a:gd name="T2" fmla="*/ 0 w 2"/>
                <a:gd name="T3" fmla="*/ 2 h 2"/>
                <a:gd name="T4" fmla="*/ 2 w 2"/>
                <a:gd name="T5" fmla="*/ 2 h 2"/>
                <a:gd name="T6" fmla="*/ 2 w 2"/>
                <a:gd name="T7" fmla="*/ 0 h 2"/>
                <a:gd name="T8" fmla="*/ 2 w 2"/>
                <a:gd name="T9" fmla="*/ 0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lnTo>
                    <a:pt x="0" y="2"/>
                  </a:lnTo>
                  <a:lnTo>
                    <a:pt x="2" y="2"/>
                  </a:lnTo>
                  <a:lnTo>
                    <a:pt x="2" y="0"/>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47" name="Freeform 1152"/>
            <p:cNvSpPr>
              <a:spLocks/>
            </p:cNvSpPr>
            <p:nvPr/>
          </p:nvSpPr>
          <p:spPr bwMode="auto">
            <a:xfrm>
              <a:off x="5279473" y="2849538"/>
              <a:ext cx="5693" cy="5693"/>
            </a:xfrm>
            <a:custGeom>
              <a:avLst/>
              <a:gdLst>
                <a:gd name="T0" fmla="*/ 7 w 7"/>
                <a:gd name="T1" fmla="*/ 5 h 7"/>
                <a:gd name="T2" fmla="*/ 7 w 7"/>
                <a:gd name="T3" fmla="*/ 3 h 7"/>
                <a:gd name="T4" fmla="*/ 2 w 7"/>
                <a:gd name="T5" fmla="*/ 0 h 7"/>
                <a:gd name="T6" fmla="*/ 0 w 7"/>
                <a:gd name="T7" fmla="*/ 0 h 7"/>
                <a:gd name="T8" fmla="*/ 0 w 7"/>
                <a:gd name="T9" fmla="*/ 3 h 7"/>
                <a:gd name="T10" fmla="*/ 2 w 7"/>
                <a:gd name="T11" fmla="*/ 5 h 7"/>
                <a:gd name="T12" fmla="*/ 5 w 7"/>
                <a:gd name="T13" fmla="*/ 5 h 7"/>
                <a:gd name="T14" fmla="*/ 5 w 7"/>
                <a:gd name="T15" fmla="*/ 7 h 7"/>
                <a:gd name="T16" fmla="*/ 7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7" y="5"/>
                  </a:moveTo>
                  <a:lnTo>
                    <a:pt x="7" y="3"/>
                  </a:lnTo>
                  <a:lnTo>
                    <a:pt x="2" y="0"/>
                  </a:lnTo>
                  <a:lnTo>
                    <a:pt x="0" y="0"/>
                  </a:lnTo>
                  <a:lnTo>
                    <a:pt x="0" y="3"/>
                  </a:lnTo>
                  <a:lnTo>
                    <a:pt x="2" y="5"/>
                  </a:lnTo>
                  <a:lnTo>
                    <a:pt x="5" y="5"/>
                  </a:lnTo>
                  <a:lnTo>
                    <a:pt x="5" y="7"/>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48" name="Freeform 1153"/>
            <p:cNvSpPr>
              <a:spLocks/>
            </p:cNvSpPr>
            <p:nvPr/>
          </p:nvSpPr>
          <p:spPr bwMode="auto">
            <a:xfrm>
              <a:off x="5269714" y="2928426"/>
              <a:ext cx="2440" cy="4066"/>
            </a:xfrm>
            <a:custGeom>
              <a:avLst/>
              <a:gdLst>
                <a:gd name="T0" fmla="*/ 0 w 3"/>
                <a:gd name="T1" fmla="*/ 0 h 5"/>
                <a:gd name="T2" fmla="*/ 0 w 3"/>
                <a:gd name="T3" fmla="*/ 3 h 5"/>
                <a:gd name="T4" fmla="*/ 3 w 3"/>
                <a:gd name="T5" fmla="*/ 5 h 5"/>
                <a:gd name="T6" fmla="*/ 3 w 3"/>
                <a:gd name="T7" fmla="*/ 3 h 5"/>
                <a:gd name="T8" fmla="*/ 0 w 3"/>
                <a:gd name="T9" fmla="*/ 0 h 5"/>
                <a:gd name="T10" fmla="*/ 0 w 3"/>
                <a:gd name="T11" fmla="*/ 0 h 5"/>
              </a:gdLst>
              <a:ahLst/>
              <a:cxnLst>
                <a:cxn ang="0">
                  <a:pos x="T0" y="T1"/>
                </a:cxn>
                <a:cxn ang="0">
                  <a:pos x="T2" y="T3"/>
                </a:cxn>
                <a:cxn ang="0">
                  <a:pos x="T4" y="T5"/>
                </a:cxn>
                <a:cxn ang="0">
                  <a:pos x="T6" y="T7"/>
                </a:cxn>
                <a:cxn ang="0">
                  <a:pos x="T8" y="T9"/>
                </a:cxn>
                <a:cxn ang="0">
                  <a:pos x="T10" y="T11"/>
                </a:cxn>
              </a:cxnLst>
              <a:rect l="0" t="0" r="r" b="b"/>
              <a:pathLst>
                <a:path w="3" h="5">
                  <a:moveTo>
                    <a:pt x="0" y="0"/>
                  </a:moveTo>
                  <a:lnTo>
                    <a:pt x="0" y="3"/>
                  </a:lnTo>
                  <a:lnTo>
                    <a:pt x="3" y="5"/>
                  </a:lnTo>
                  <a:lnTo>
                    <a:pt x="3" y="3"/>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49" name="Freeform 1154"/>
            <p:cNvSpPr>
              <a:spLocks/>
            </p:cNvSpPr>
            <p:nvPr/>
          </p:nvSpPr>
          <p:spPr bwMode="auto">
            <a:xfrm>
              <a:off x="5275407" y="2857671"/>
              <a:ext cx="5693" cy="4066"/>
            </a:xfrm>
            <a:custGeom>
              <a:avLst/>
              <a:gdLst>
                <a:gd name="T0" fmla="*/ 3 w 7"/>
                <a:gd name="T1" fmla="*/ 0 h 5"/>
                <a:gd name="T2" fmla="*/ 0 w 7"/>
                <a:gd name="T3" fmla="*/ 2 h 5"/>
                <a:gd name="T4" fmla="*/ 3 w 7"/>
                <a:gd name="T5" fmla="*/ 5 h 5"/>
                <a:gd name="T6" fmla="*/ 5 w 7"/>
                <a:gd name="T7" fmla="*/ 5 h 5"/>
                <a:gd name="T8" fmla="*/ 7 w 7"/>
                <a:gd name="T9" fmla="*/ 2 h 5"/>
                <a:gd name="T10" fmla="*/ 3 w 7"/>
                <a:gd name="T11" fmla="*/ 2 h 5"/>
                <a:gd name="T12" fmla="*/ 3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3" y="0"/>
                  </a:moveTo>
                  <a:lnTo>
                    <a:pt x="0" y="2"/>
                  </a:lnTo>
                  <a:lnTo>
                    <a:pt x="3" y="5"/>
                  </a:lnTo>
                  <a:lnTo>
                    <a:pt x="5" y="5"/>
                  </a:lnTo>
                  <a:lnTo>
                    <a:pt x="7" y="2"/>
                  </a:lnTo>
                  <a:lnTo>
                    <a:pt x="3"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50" name="Freeform 1155"/>
            <p:cNvSpPr>
              <a:spLocks/>
            </p:cNvSpPr>
            <p:nvPr/>
          </p:nvSpPr>
          <p:spPr bwMode="auto">
            <a:xfrm>
              <a:off x="5275407" y="2874749"/>
              <a:ext cx="2440" cy="4066"/>
            </a:xfrm>
            <a:custGeom>
              <a:avLst/>
              <a:gdLst>
                <a:gd name="T0" fmla="*/ 0 w 3"/>
                <a:gd name="T1" fmla="*/ 2 h 5"/>
                <a:gd name="T2" fmla="*/ 0 w 3"/>
                <a:gd name="T3" fmla="*/ 5 h 5"/>
                <a:gd name="T4" fmla="*/ 3 w 3"/>
                <a:gd name="T5" fmla="*/ 2 h 5"/>
                <a:gd name="T6" fmla="*/ 0 w 3"/>
                <a:gd name="T7" fmla="*/ 0 h 5"/>
                <a:gd name="T8" fmla="*/ 0 w 3"/>
                <a:gd name="T9" fmla="*/ 2 h 5"/>
              </a:gdLst>
              <a:ahLst/>
              <a:cxnLst>
                <a:cxn ang="0">
                  <a:pos x="T0" y="T1"/>
                </a:cxn>
                <a:cxn ang="0">
                  <a:pos x="T2" y="T3"/>
                </a:cxn>
                <a:cxn ang="0">
                  <a:pos x="T4" y="T5"/>
                </a:cxn>
                <a:cxn ang="0">
                  <a:pos x="T6" y="T7"/>
                </a:cxn>
                <a:cxn ang="0">
                  <a:pos x="T8" y="T9"/>
                </a:cxn>
              </a:cxnLst>
              <a:rect l="0" t="0" r="r" b="b"/>
              <a:pathLst>
                <a:path w="3" h="5">
                  <a:moveTo>
                    <a:pt x="0" y="2"/>
                  </a:moveTo>
                  <a:lnTo>
                    <a:pt x="0" y="5"/>
                  </a:lnTo>
                  <a:lnTo>
                    <a:pt x="3" y="2"/>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51" name="Freeform 1156"/>
            <p:cNvSpPr>
              <a:spLocks/>
            </p:cNvSpPr>
            <p:nvPr/>
          </p:nvSpPr>
          <p:spPr bwMode="auto">
            <a:xfrm>
              <a:off x="5272154" y="2915413"/>
              <a:ext cx="7320" cy="5693"/>
            </a:xfrm>
            <a:custGeom>
              <a:avLst/>
              <a:gdLst>
                <a:gd name="T0" fmla="*/ 0 w 4"/>
                <a:gd name="T1" fmla="*/ 3 h 3"/>
                <a:gd name="T2" fmla="*/ 1 w 4"/>
                <a:gd name="T3" fmla="*/ 3 h 3"/>
                <a:gd name="T4" fmla="*/ 2 w 4"/>
                <a:gd name="T5" fmla="*/ 1 h 3"/>
                <a:gd name="T6" fmla="*/ 4 w 4"/>
                <a:gd name="T7" fmla="*/ 1 h 3"/>
                <a:gd name="T8" fmla="*/ 4 w 4"/>
                <a:gd name="T9" fmla="*/ 0 h 3"/>
                <a:gd name="T10" fmla="*/ 4 w 4"/>
                <a:gd name="T11" fmla="*/ 0 h 3"/>
                <a:gd name="T12" fmla="*/ 3 w 4"/>
                <a:gd name="T13" fmla="*/ 0 h 3"/>
                <a:gd name="T14" fmla="*/ 1 w 4"/>
                <a:gd name="T15" fmla="*/ 0 h 3"/>
                <a:gd name="T16" fmla="*/ 1 w 4"/>
                <a:gd name="T17" fmla="*/ 1 h 3"/>
                <a:gd name="T18" fmla="*/ 0 w 4"/>
                <a:gd name="T19" fmla="*/ 2 h 3"/>
                <a:gd name="T20" fmla="*/ 0 w 4"/>
                <a:gd name="T2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3">
                  <a:moveTo>
                    <a:pt x="0" y="3"/>
                  </a:moveTo>
                  <a:cubicBezTo>
                    <a:pt x="1" y="3"/>
                    <a:pt x="1" y="3"/>
                    <a:pt x="1" y="3"/>
                  </a:cubicBezTo>
                  <a:cubicBezTo>
                    <a:pt x="2" y="1"/>
                    <a:pt x="2" y="1"/>
                    <a:pt x="2" y="1"/>
                  </a:cubicBezTo>
                  <a:cubicBezTo>
                    <a:pt x="4" y="1"/>
                    <a:pt x="4" y="1"/>
                    <a:pt x="4" y="1"/>
                  </a:cubicBezTo>
                  <a:cubicBezTo>
                    <a:pt x="4" y="0"/>
                    <a:pt x="4" y="0"/>
                    <a:pt x="4" y="0"/>
                  </a:cubicBezTo>
                  <a:cubicBezTo>
                    <a:pt x="4" y="0"/>
                    <a:pt x="4" y="0"/>
                    <a:pt x="4" y="0"/>
                  </a:cubicBezTo>
                  <a:cubicBezTo>
                    <a:pt x="3" y="0"/>
                    <a:pt x="3" y="0"/>
                    <a:pt x="3" y="0"/>
                  </a:cubicBezTo>
                  <a:cubicBezTo>
                    <a:pt x="1" y="0"/>
                    <a:pt x="1" y="0"/>
                    <a:pt x="1" y="0"/>
                  </a:cubicBezTo>
                  <a:cubicBezTo>
                    <a:pt x="1" y="1"/>
                    <a:pt x="1" y="1"/>
                    <a:pt x="1" y="1"/>
                  </a:cubicBezTo>
                  <a:cubicBezTo>
                    <a:pt x="1" y="1"/>
                    <a:pt x="0" y="2"/>
                    <a:pt x="0" y="2"/>
                  </a:cubicBez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52" name="Freeform 1157"/>
            <p:cNvSpPr>
              <a:spLocks/>
            </p:cNvSpPr>
            <p:nvPr/>
          </p:nvSpPr>
          <p:spPr bwMode="auto">
            <a:xfrm>
              <a:off x="5285165" y="2876376"/>
              <a:ext cx="2440" cy="0"/>
            </a:xfrm>
            <a:custGeom>
              <a:avLst/>
              <a:gdLst>
                <a:gd name="T0" fmla="*/ 3 w 3"/>
                <a:gd name="T1" fmla="*/ 0 w 3"/>
                <a:gd name="T2" fmla="*/ 0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0" y="0"/>
                  </a:lnTo>
                  <a:lnTo>
                    <a:pt x="0" y="0"/>
                  </a:lnTo>
                  <a:lnTo>
                    <a:pt x="0"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53" name="Freeform 1158"/>
            <p:cNvSpPr>
              <a:spLocks/>
            </p:cNvSpPr>
            <p:nvPr/>
          </p:nvSpPr>
          <p:spPr bwMode="auto">
            <a:xfrm>
              <a:off x="5741413" y="2736494"/>
              <a:ext cx="5693" cy="5693"/>
            </a:xfrm>
            <a:custGeom>
              <a:avLst/>
              <a:gdLst>
                <a:gd name="T0" fmla="*/ 2 w 7"/>
                <a:gd name="T1" fmla="*/ 0 h 7"/>
                <a:gd name="T2" fmla="*/ 0 w 7"/>
                <a:gd name="T3" fmla="*/ 0 h 7"/>
                <a:gd name="T4" fmla="*/ 0 w 7"/>
                <a:gd name="T5" fmla="*/ 0 h 7"/>
                <a:gd name="T6" fmla="*/ 2 w 7"/>
                <a:gd name="T7" fmla="*/ 4 h 7"/>
                <a:gd name="T8" fmla="*/ 4 w 7"/>
                <a:gd name="T9" fmla="*/ 7 h 7"/>
                <a:gd name="T10" fmla="*/ 7 w 7"/>
                <a:gd name="T11" fmla="*/ 7 h 7"/>
                <a:gd name="T12" fmla="*/ 7 w 7"/>
                <a:gd name="T13" fmla="*/ 4 h 7"/>
                <a:gd name="T14" fmla="*/ 4 w 7"/>
                <a:gd name="T15" fmla="*/ 2 h 7"/>
                <a:gd name="T16" fmla="*/ 2 w 7"/>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2" y="0"/>
                  </a:moveTo>
                  <a:lnTo>
                    <a:pt x="0" y="0"/>
                  </a:lnTo>
                  <a:lnTo>
                    <a:pt x="0" y="0"/>
                  </a:lnTo>
                  <a:lnTo>
                    <a:pt x="2" y="4"/>
                  </a:lnTo>
                  <a:lnTo>
                    <a:pt x="4" y="7"/>
                  </a:lnTo>
                  <a:lnTo>
                    <a:pt x="7" y="7"/>
                  </a:lnTo>
                  <a:lnTo>
                    <a:pt x="7" y="4"/>
                  </a:lnTo>
                  <a:lnTo>
                    <a:pt x="4"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54" name="Freeform 1159"/>
            <p:cNvSpPr>
              <a:spLocks/>
            </p:cNvSpPr>
            <p:nvPr/>
          </p:nvSpPr>
          <p:spPr bwMode="auto">
            <a:xfrm>
              <a:off x="5665778" y="3042284"/>
              <a:ext cx="2440" cy="1627"/>
            </a:xfrm>
            <a:custGeom>
              <a:avLst/>
              <a:gdLst>
                <a:gd name="T0" fmla="*/ 0 w 3"/>
                <a:gd name="T1" fmla="*/ 2 h 2"/>
                <a:gd name="T2" fmla="*/ 0 w 3"/>
                <a:gd name="T3" fmla="*/ 2 h 2"/>
                <a:gd name="T4" fmla="*/ 3 w 3"/>
                <a:gd name="T5" fmla="*/ 2 h 2"/>
                <a:gd name="T6" fmla="*/ 3 w 3"/>
                <a:gd name="T7" fmla="*/ 0 h 2"/>
                <a:gd name="T8" fmla="*/ 0 w 3"/>
                <a:gd name="T9" fmla="*/ 0 h 2"/>
                <a:gd name="T10" fmla="*/ 0 w 3"/>
                <a:gd name="T11" fmla="*/ 2 h 2"/>
              </a:gdLst>
              <a:ahLst/>
              <a:cxnLst>
                <a:cxn ang="0">
                  <a:pos x="T0" y="T1"/>
                </a:cxn>
                <a:cxn ang="0">
                  <a:pos x="T2" y="T3"/>
                </a:cxn>
                <a:cxn ang="0">
                  <a:pos x="T4" y="T5"/>
                </a:cxn>
                <a:cxn ang="0">
                  <a:pos x="T6" y="T7"/>
                </a:cxn>
                <a:cxn ang="0">
                  <a:pos x="T8" y="T9"/>
                </a:cxn>
                <a:cxn ang="0">
                  <a:pos x="T10" y="T11"/>
                </a:cxn>
              </a:cxnLst>
              <a:rect l="0" t="0" r="r" b="b"/>
              <a:pathLst>
                <a:path w="3" h="2">
                  <a:moveTo>
                    <a:pt x="0" y="2"/>
                  </a:moveTo>
                  <a:lnTo>
                    <a:pt x="0" y="2"/>
                  </a:lnTo>
                  <a:lnTo>
                    <a:pt x="3" y="2"/>
                  </a:lnTo>
                  <a:lnTo>
                    <a:pt x="3"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55" name="Freeform 1160"/>
            <p:cNvSpPr>
              <a:spLocks/>
            </p:cNvSpPr>
            <p:nvPr/>
          </p:nvSpPr>
          <p:spPr bwMode="auto">
            <a:xfrm>
              <a:off x="5752798" y="2724294"/>
              <a:ext cx="1626" cy="6506"/>
            </a:xfrm>
            <a:custGeom>
              <a:avLst/>
              <a:gdLst>
                <a:gd name="T0" fmla="*/ 0 w 2"/>
                <a:gd name="T1" fmla="*/ 8 h 8"/>
                <a:gd name="T2" fmla="*/ 0 w 2"/>
                <a:gd name="T3" fmla="*/ 8 h 8"/>
                <a:gd name="T4" fmla="*/ 2 w 2"/>
                <a:gd name="T5" fmla="*/ 8 h 8"/>
                <a:gd name="T6" fmla="*/ 2 w 2"/>
                <a:gd name="T7" fmla="*/ 3 h 8"/>
                <a:gd name="T8" fmla="*/ 2 w 2"/>
                <a:gd name="T9" fmla="*/ 0 h 8"/>
                <a:gd name="T10" fmla="*/ 2 w 2"/>
                <a:gd name="T11" fmla="*/ 3 h 8"/>
                <a:gd name="T12" fmla="*/ 0 w 2"/>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 h="8">
                  <a:moveTo>
                    <a:pt x="0" y="8"/>
                  </a:moveTo>
                  <a:lnTo>
                    <a:pt x="0" y="8"/>
                  </a:lnTo>
                  <a:lnTo>
                    <a:pt x="2" y="8"/>
                  </a:lnTo>
                  <a:lnTo>
                    <a:pt x="2" y="3"/>
                  </a:lnTo>
                  <a:lnTo>
                    <a:pt x="2" y="0"/>
                  </a:lnTo>
                  <a:lnTo>
                    <a:pt x="2" y="3"/>
                  </a:lnTo>
                  <a:lnTo>
                    <a:pt x="0"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56" name="Freeform 1161"/>
            <p:cNvSpPr>
              <a:spLocks/>
            </p:cNvSpPr>
            <p:nvPr/>
          </p:nvSpPr>
          <p:spPr bwMode="auto">
            <a:xfrm>
              <a:off x="5721893" y="2853604"/>
              <a:ext cx="7320" cy="11386"/>
            </a:xfrm>
            <a:custGeom>
              <a:avLst/>
              <a:gdLst>
                <a:gd name="T0" fmla="*/ 2 w 9"/>
                <a:gd name="T1" fmla="*/ 0 h 14"/>
                <a:gd name="T2" fmla="*/ 0 w 9"/>
                <a:gd name="T3" fmla="*/ 2 h 14"/>
                <a:gd name="T4" fmla="*/ 0 w 9"/>
                <a:gd name="T5" fmla="*/ 7 h 14"/>
                <a:gd name="T6" fmla="*/ 2 w 9"/>
                <a:gd name="T7" fmla="*/ 12 h 14"/>
                <a:gd name="T8" fmla="*/ 5 w 9"/>
                <a:gd name="T9" fmla="*/ 14 h 14"/>
                <a:gd name="T10" fmla="*/ 7 w 9"/>
                <a:gd name="T11" fmla="*/ 12 h 14"/>
                <a:gd name="T12" fmla="*/ 7 w 9"/>
                <a:gd name="T13" fmla="*/ 10 h 14"/>
                <a:gd name="T14" fmla="*/ 9 w 9"/>
                <a:gd name="T15" fmla="*/ 7 h 14"/>
                <a:gd name="T16" fmla="*/ 9 w 9"/>
                <a:gd name="T17" fmla="*/ 2 h 14"/>
                <a:gd name="T18" fmla="*/ 5 w 9"/>
                <a:gd name="T19" fmla="*/ 0 h 14"/>
                <a:gd name="T20" fmla="*/ 2 w 9"/>
                <a:gd name="T2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14">
                  <a:moveTo>
                    <a:pt x="2" y="0"/>
                  </a:moveTo>
                  <a:lnTo>
                    <a:pt x="0" y="2"/>
                  </a:lnTo>
                  <a:lnTo>
                    <a:pt x="0" y="7"/>
                  </a:lnTo>
                  <a:lnTo>
                    <a:pt x="2" y="12"/>
                  </a:lnTo>
                  <a:lnTo>
                    <a:pt x="5" y="14"/>
                  </a:lnTo>
                  <a:lnTo>
                    <a:pt x="7" y="12"/>
                  </a:lnTo>
                  <a:lnTo>
                    <a:pt x="7" y="10"/>
                  </a:lnTo>
                  <a:lnTo>
                    <a:pt x="9" y="7"/>
                  </a:lnTo>
                  <a:lnTo>
                    <a:pt x="9" y="2"/>
                  </a:lnTo>
                  <a:lnTo>
                    <a:pt x="5"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57" name="Freeform 1162"/>
            <p:cNvSpPr>
              <a:spLocks/>
            </p:cNvSpPr>
            <p:nvPr/>
          </p:nvSpPr>
          <p:spPr bwMode="auto">
            <a:xfrm>
              <a:off x="5737345" y="2867429"/>
              <a:ext cx="4066" cy="5693"/>
            </a:xfrm>
            <a:custGeom>
              <a:avLst/>
              <a:gdLst>
                <a:gd name="T0" fmla="*/ 0 w 5"/>
                <a:gd name="T1" fmla="*/ 2 h 7"/>
                <a:gd name="T2" fmla="*/ 0 w 5"/>
                <a:gd name="T3" fmla="*/ 4 h 7"/>
                <a:gd name="T4" fmla="*/ 2 w 5"/>
                <a:gd name="T5" fmla="*/ 7 h 7"/>
                <a:gd name="T6" fmla="*/ 5 w 5"/>
                <a:gd name="T7" fmla="*/ 2 h 7"/>
                <a:gd name="T8" fmla="*/ 5 w 5"/>
                <a:gd name="T9" fmla="*/ 0 h 7"/>
                <a:gd name="T10" fmla="*/ 2 w 5"/>
                <a:gd name="T11" fmla="*/ 0 h 7"/>
                <a:gd name="T12" fmla="*/ 0 w 5"/>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0" y="2"/>
                  </a:moveTo>
                  <a:lnTo>
                    <a:pt x="0" y="4"/>
                  </a:lnTo>
                  <a:lnTo>
                    <a:pt x="2" y="7"/>
                  </a:lnTo>
                  <a:lnTo>
                    <a:pt x="5" y="2"/>
                  </a:lnTo>
                  <a:lnTo>
                    <a:pt x="5"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58" name="Freeform 1163"/>
            <p:cNvSpPr>
              <a:spLocks/>
            </p:cNvSpPr>
            <p:nvPr/>
          </p:nvSpPr>
          <p:spPr bwMode="auto">
            <a:xfrm>
              <a:off x="5720267" y="2790169"/>
              <a:ext cx="1626" cy="4066"/>
            </a:xfrm>
            <a:custGeom>
              <a:avLst/>
              <a:gdLst>
                <a:gd name="T0" fmla="*/ 0 w 2"/>
                <a:gd name="T1" fmla="*/ 0 h 5"/>
                <a:gd name="T2" fmla="*/ 0 w 2"/>
                <a:gd name="T3" fmla="*/ 0 h 5"/>
                <a:gd name="T4" fmla="*/ 0 w 2"/>
                <a:gd name="T5" fmla="*/ 5 h 5"/>
                <a:gd name="T6" fmla="*/ 2 w 2"/>
                <a:gd name="T7" fmla="*/ 2 h 5"/>
                <a:gd name="T8" fmla="*/ 2 w 2"/>
                <a:gd name="T9" fmla="*/ 0 h 5"/>
                <a:gd name="T10" fmla="*/ 0 w 2"/>
                <a:gd name="T11" fmla="*/ 0 h 5"/>
              </a:gdLst>
              <a:ahLst/>
              <a:cxnLst>
                <a:cxn ang="0">
                  <a:pos x="T0" y="T1"/>
                </a:cxn>
                <a:cxn ang="0">
                  <a:pos x="T2" y="T3"/>
                </a:cxn>
                <a:cxn ang="0">
                  <a:pos x="T4" y="T5"/>
                </a:cxn>
                <a:cxn ang="0">
                  <a:pos x="T6" y="T7"/>
                </a:cxn>
                <a:cxn ang="0">
                  <a:pos x="T8" y="T9"/>
                </a:cxn>
                <a:cxn ang="0">
                  <a:pos x="T10" y="T11"/>
                </a:cxn>
              </a:cxnLst>
              <a:rect l="0" t="0" r="r" b="b"/>
              <a:pathLst>
                <a:path w="2" h="5">
                  <a:moveTo>
                    <a:pt x="0" y="0"/>
                  </a:moveTo>
                  <a:lnTo>
                    <a:pt x="0" y="0"/>
                  </a:lnTo>
                  <a:lnTo>
                    <a:pt x="0" y="5"/>
                  </a:lnTo>
                  <a:lnTo>
                    <a:pt x="2" y="2"/>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59" name="Freeform 1164"/>
            <p:cNvSpPr>
              <a:spLocks/>
            </p:cNvSpPr>
            <p:nvPr/>
          </p:nvSpPr>
          <p:spPr bwMode="auto">
            <a:xfrm>
              <a:off x="4973683" y="2857671"/>
              <a:ext cx="4066" cy="4066"/>
            </a:xfrm>
            <a:custGeom>
              <a:avLst/>
              <a:gdLst>
                <a:gd name="T0" fmla="*/ 0 w 5"/>
                <a:gd name="T1" fmla="*/ 2 h 5"/>
                <a:gd name="T2" fmla="*/ 2 w 5"/>
                <a:gd name="T3" fmla="*/ 5 h 5"/>
                <a:gd name="T4" fmla="*/ 5 w 5"/>
                <a:gd name="T5" fmla="*/ 2 h 5"/>
                <a:gd name="T6" fmla="*/ 5 w 5"/>
                <a:gd name="T7" fmla="*/ 0 h 5"/>
                <a:gd name="T8" fmla="*/ 2 w 5"/>
                <a:gd name="T9" fmla="*/ 0 h 5"/>
                <a:gd name="T10" fmla="*/ 0 w 5"/>
                <a:gd name="T11" fmla="*/ 2 h 5"/>
              </a:gdLst>
              <a:ahLst/>
              <a:cxnLst>
                <a:cxn ang="0">
                  <a:pos x="T0" y="T1"/>
                </a:cxn>
                <a:cxn ang="0">
                  <a:pos x="T2" y="T3"/>
                </a:cxn>
                <a:cxn ang="0">
                  <a:pos x="T4" y="T5"/>
                </a:cxn>
                <a:cxn ang="0">
                  <a:pos x="T6" y="T7"/>
                </a:cxn>
                <a:cxn ang="0">
                  <a:pos x="T8" y="T9"/>
                </a:cxn>
                <a:cxn ang="0">
                  <a:pos x="T10" y="T11"/>
                </a:cxn>
              </a:cxnLst>
              <a:rect l="0" t="0" r="r" b="b"/>
              <a:pathLst>
                <a:path w="5" h="5">
                  <a:moveTo>
                    <a:pt x="0" y="2"/>
                  </a:moveTo>
                  <a:lnTo>
                    <a:pt x="2" y="5"/>
                  </a:lnTo>
                  <a:lnTo>
                    <a:pt x="5" y="2"/>
                  </a:lnTo>
                  <a:lnTo>
                    <a:pt x="5"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60" name="Freeform 1165"/>
            <p:cNvSpPr>
              <a:spLocks/>
            </p:cNvSpPr>
            <p:nvPr/>
          </p:nvSpPr>
          <p:spPr bwMode="auto">
            <a:xfrm>
              <a:off x="4858197" y="2666552"/>
              <a:ext cx="2440" cy="2439"/>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0"/>
                    <a:pt x="1" y="0"/>
                  </a:cubicBezTo>
                  <a:cubicBezTo>
                    <a:pt x="0" y="0"/>
                    <a:pt x="0" y="0"/>
                    <a:pt x="0" y="0"/>
                  </a:cubicBezTo>
                  <a:cubicBezTo>
                    <a:pt x="0" y="1"/>
                    <a:pt x="0" y="1"/>
                    <a:pt x="0" y="1"/>
                  </a:cubicBezTo>
                  <a:lnTo>
                    <a:pt x="1"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61" name="Freeform 1166"/>
            <p:cNvSpPr>
              <a:spLocks/>
            </p:cNvSpPr>
            <p:nvPr/>
          </p:nvSpPr>
          <p:spPr bwMode="auto">
            <a:xfrm>
              <a:off x="4858197" y="2618569"/>
              <a:ext cx="4066" cy="2439"/>
            </a:xfrm>
            <a:custGeom>
              <a:avLst/>
              <a:gdLst>
                <a:gd name="T0" fmla="*/ 0 w 5"/>
                <a:gd name="T1" fmla="*/ 0 h 3"/>
                <a:gd name="T2" fmla="*/ 3 w 5"/>
                <a:gd name="T3" fmla="*/ 3 h 3"/>
                <a:gd name="T4" fmla="*/ 5 w 5"/>
                <a:gd name="T5" fmla="*/ 3 h 3"/>
                <a:gd name="T6" fmla="*/ 5 w 5"/>
                <a:gd name="T7" fmla="*/ 0 h 3"/>
                <a:gd name="T8" fmla="*/ 3 w 5"/>
                <a:gd name="T9" fmla="*/ 0 h 3"/>
                <a:gd name="T10" fmla="*/ 0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0" y="0"/>
                  </a:moveTo>
                  <a:lnTo>
                    <a:pt x="3" y="3"/>
                  </a:lnTo>
                  <a:lnTo>
                    <a:pt x="5" y="3"/>
                  </a:lnTo>
                  <a:lnTo>
                    <a:pt x="5" y="0"/>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62" name="Freeform 1167"/>
            <p:cNvSpPr>
              <a:spLocks/>
            </p:cNvSpPr>
            <p:nvPr/>
          </p:nvSpPr>
          <p:spPr bwMode="auto">
            <a:xfrm>
              <a:off x="4854130" y="2674685"/>
              <a:ext cx="6506" cy="11386"/>
            </a:xfrm>
            <a:custGeom>
              <a:avLst/>
              <a:gdLst>
                <a:gd name="T0" fmla="*/ 1 w 3"/>
                <a:gd name="T1" fmla="*/ 1 h 6"/>
                <a:gd name="T2" fmla="*/ 1 w 3"/>
                <a:gd name="T3" fmla="*/ 3 h 6"/>
                <a:gd name="T4" fmla="*/ 0 w 3"/>
                <a:gd name="T5" fmla="*/ 4 h 6"/>
                <a:gd name="T6" fmla="*/ 0 w 3"/>
                <a:gd name="T7" fmla="*/ 4 h 6"/>
                <a:gd name="T8" fmla="*/ 1 w 3"/>
                <a:gd name="T9" fmla="*/ 5 h 6"/>
                <a:gd name="T10" fmla="*/ 1 w 3"/>
                <a:gd name="T11" fmla="*/ 6 h 6"/>
                <a:gd name="T12" fmla="*/ 1 w 3"/>
                <a:gd name="T13" fmla="*/ 6 h 6"/>
                <a:gd name="T14" fmla="*/ 2 w 3"/>
                <a:gd name="T15" fmla="*/ 4 h 6"/>
                <a:gd name="T16" fmla="*/ 3 w 3"/>
                <a:gd name="T17" fmla="*/ 0 h 6"/>
                <a:gd name="T18" fmla="*/ 1 w 3"/>
                <a:gd name="T19" fmla="*/ 0 h 6"/>
                <a:gd name="T20" fmla="*/ 1 w 3"/>
                <a:gd name="T21"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6">
                  <a:moveTo>
                    <a:pt x="1" y="1"/>
                  </a:moveTo>
                  <a:cubicBezTo>
                    <a:pt x="1" y="3"/>
                    <a:pt x="1" y="3"/>
                    <a:pt x="1" y="3"/>
                  </a:cubicBezTo>
                  <a:cubicBezTo>
                    <a:pt x="0" y="4"/>
                    <a:pt x="0" y="4"/>
                    <a:pt x="0" y="4"/>
                  </a:cubicBezTo>
                  <a:cubicBezTo>
                    <a:pt x="0" y="4"/>
                    <a:pt x="0" y="4"/>
                    <a:pt x="0" y="4"/>
                  </a:cubicBezTo>
                  <a:cubicBezTo>
                    <a:pt x="1" y="5"/>
                    <a:pt x="1" y="5"/>
                    <a:pt x="1" y="5"/>
                  </a:cubicBezTo>
                  <a:cubicBezTo>
                    <a:pt x="1" y="6"/>
                    <a:pt x="1" y="6"/>
                    <a:pt x="1" y="6"/>
                  </a:cubicBezTo>
                  <a:cubicBezTo>
                    <a:pt x="1" y="6"/>
                    <a:pt x="1" y="6"/>
                    <a:pt x="1" y="6"/>
                  </a:cubicBezTo>
                  <a:cubicBezTo>
                    <a:pt x="2" y="4"/>
                    <a:pt x="2" y="4"/>
                    <a:pt x="2" y="4"/>
                  </a:cubicBezTo>
                  <a:cubicBezTo>
                    <a:pt x="3" y="0"/>
                    <a:pt x="3" y="0"/>
                    <a:pt x="3" y="0"/>
                  </a:cubicBezTo>
                  <a:cubicBezTo>
                    <a:pt x="1" y="0"/>
                    <a:pt x="1" y="0"/>
                    <a:pt x="1" y="0"/>
                  </a:cubicBezTo>
                  <a:lnTo>
                    <a:pt x="1"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63" name="Freeform 1168"/>
            <p:cNvSpPr>
              <a:spLocks/>
            </p:cNvSpPr>
            <p:nvPr/>
          </p:nvSpPr>
          <p:spPr bwMode="auto">
            <a:xfrm>
              <a:off x="4821600" y="2726733"/>
              <a:ext cx="4066" cy="5693"/>
            </a:xfrm>
            <a:custGeom>
              <a:avLst/>
              <a:gdLst>
                <a:gd name="T0" fmla="*/ 0 w 5"/>
                <a:gd name="T1" fmla="*/ 2 h 7"/>
                <a:gd name="T2" fmla="*/ 3 w 5"/>
                <a:gd name="T3" fmla="*/ 7 h 7"/>
                <a:gd name="T4" fmla="*/ 3 w 5"/>
                <a:gd name="T5" fmla="*/ 7 h 7"/>
                <a:gd name="T6" fmla="*/ 5 w 5"/>
                <a:gd name="T7" fmla="*/ 7 h 7"/>
                <a:gd name="T8" fmla="*/ 5 w 5"/>
                <a:gd name="T9" fmla="*/ 2 h 7"/>
                <a:gd name="T10" fmla="*/ 5 w 5"/>
                <a:gd name="T11" fmla="*/ 0 h 7"/>
                <a:gd name="T12" fmla="*/ 3 w 5"/>
                <a:gd name="T13" fmla="*/ 0 h 7"/>
                <a:gd name="T14" fmla="*/ 0 w 5"/>
                <a:gd name="T15" fmla="*/ 2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0" y="2"/>
                  </a:moveTo>
                  <a:lnTo>
                    <a:pt x="3" y="7"/>
                  </a:lnTo>
                  <a:lnTo>
                    <a:pt x="3" y="7"/>
                  </a:lnTo>
                  <a:lnTo>
                    <a:pt x="5" y="7"/>
                  </a:lnTo>
                  <a:lnTo>
                    <a:pt x="5" y="2"/>
                  </a:lnTo>
                  <a:lnTo>
                    <a:pt x="5" y="0"/>
                  </a:lnTo>
                  <a:lnTo>
                    <a:pt x="3"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64" name="Freeform 1169"/>
            <p:cNvSpPr>
              <a:spLocks/>
            </p:cNvSpPr>
            <p:nvPr/>
          </p:nvSpPr>
          <p:spPr bwMode="auto">
            <a:xfrm>
              <a:off x="4852504" y="2636461"/>
              <a:ext cx="4066" cy="5693"/>
            </a:xfrm>
            <a:custGeom>
              <a:avLst/>
              <a:gdLst>
                <a:gd name="T0" fmla="*/ 5 w 5"/>
                <a:gd name="T1" fmla="*/ 2 h 7"/>
                <a:gd name="T2" fmla="*/ 0 w 5"/>
                <a:gd name="T3" fmla="*/ 7 h 7"/>
                <a:gd name="T4" fmla="*/ 2 w 5"/>
                <a:gd name="T5" fmla="*/ 4 h 7"/>
                <a:gd name="T6" fmla="*/ 5 w 5"/>
                <a:gd name="T7" fmla="*/ 4 h 7"/>
                <a:gd name="T8" fmla="*/ 5 w 5"/>
                <a:gd name="T9" fmla="*/ 0 h 7"/>
                <a:gd name="T10" fmla="*/ 5 w 5"/>
                <a:gd name="T11" fmla="*/ 2 h 7"/>
              </a:gdLst>
              <a:ahLst/>
              <a:cxnLst>
                <a:cxn ang="0">
                  <a:pos x="T0" y="T1"/>
                </a:cxn>
                <a:cxn ang="0">
                  <a:pos x="T2" y="T3"/>
                </a:cxn>
                <a:cxn ang="0">
                  <a:pos x="T4" y="T5"/>
                </a:cxn>
                <a:cxn ang="0">
                  <a:pos x="T6" y="T7"/>
                </a:cxn>
                <a:cxn ang="0">
                  <a:pos x="T8" y="T9"/>
                </a:cxn>
                <a:cxn ang="0">
                  <a:pos x="T10" y="T11"/>
                </a:cxn>
              </a:cxnLst>
              <a:rect l="0" t="0" r="r" b="b"/>
              <a:pathLst>
                <a:path w="5" h="7">
                  <a:moveTo>
                    <a:pt x="5" y="2"/>
                  </a:moveTo>
                  <a:lnTo>
                    <a:pt x="0" y="7"/>
                  </a:lnTo>
                  <a:lnTo>
                    <a:pt x="2" y="4"/>
                  </a:lnTo>
                  <a:lnTo>
                    <a:pt x="5" y="4"/>
                  </a:lnTo>
                  <a:lnTo>
                    <a:pt x="5" y="0"/>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65" name="Freeform 1170"/>
            <p:cNvSpPr>
              <a:spLocks/>
            </p:cNvSpPr>
            <p:nvPr/>
          </p:nvSpPr>
          <p:spPr bwMode="auto">
            <a:xfrm>
              <a:off x="4969615" y="2851978"/>
              <a:ext cx="2440" cy="5693"/>
            </a:xfrm>
            <a:custGeom>
              <a:avLst/>
              <a:gdLst>
                <a:gd name="T0" fmla="*/ 0 w 3"/>
                <a:gd name="T1" fmla="*/ 2 h 7"/>
                <a:gd name="T2" fmla="*/ 0 w 3"/>
                <a:gd name="T3" fmla="*/ 7 h 7"/>
                <a:gd name="T4" fmla="*/ 3 w 3"/>
                <a:gd name="T5" fmla="*/ 4 h 7"/>
                <a:gd name="T6" fmla="*/ 3 w 3"/>
                <a:gd name="T7" fmla="*/ 2 h 7"/>
                <a:gd name="T8" fmla="*/ 3 w 3"/>
                <a:gd name="T9" fmla="*/ 0 h 7"/>
                <a:gd name="T10" fmla="*/ 0 w 3"/>
                <a:gd name="T11" fmla="*/ 2 h 7"/>
              </a:gdLst>
              <a:ahLst/>
              <a:cxnLst>
                <a:cxn ang="0">
                  <a:pos x="T0" y="T1"/>
                </a:cxn>
                <a:cxn ang="0">
                  <a:pos x="T2" y="T3"/>
                </a:cxn>
                <a:cxn ang="0">
                  <a:pos x="T4" y="T5"/>
                </a:cxn>
                <a:cxn ang="0">
                  <a:pos x="T6" y="T7"/>
                </a:cxn>
                <a:cxn ang="0">
                  <a:pos x="T8" y="T9"/>
                </a:cxn>
                <a:cxn ang="0">
                  <a:pos x="T10" y="T11"/>
                </a:cxn>
              </a:cxnLst>
              <a:rect l="0" t="0" r="r" b="b"/>
              <a:pathLst>
                <a:path w="3" h="7">
                  <a:moveTo>
                    <a:pt x="0" y="2"/>
                  </a:moveTo>
                  <a:lnTo>
                    <a:pt x="0" y="7"/>
                  </a:lnTo>
                  <a:lnTo>
                    <a:pt x="3" y="4"/>
                  </a:lnTo>
                  <a:lnTo>
                    <a:pt x="3" y="2"/>
                  </a:lnTo>
                  <a:lnTo>
                    <a:pt x="3"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66" name="Freeform 1171"/>
            <p:cNvSpPr>
              <a:spLocks/>
            </p:cNvSpPr>
            <p:nvPr/>
          </p:nvSpPr>
          <p:spPr bwMode="auto">
            <a:xfrm>
              <a:off x="4876088" y="2767398"/>
              <a:ext cx="5693" cy="3253"/>
            </a:xfrm>
            <a:custGeom>
              <a:avLst/>
              <a:gdLst>
                <a:gd name="T0" fmla="*/ 0 w 7"/>
                <a:gd name="T1" fmla="*/ 2 h 4"/>
                <a:gd name="T2" fmla="*/ 2 w 7"/>
                <a:gd name="T3" fmla="*/ 4 h 4"/>
                <a:gd name="T4" fmla="*/ 4 w 7"/>
                <a:gd name="T5" fmla="*/ 4 h 4"/>
                <a:gd name="T6" fmla="*/ 7 w 7"/>
                <a:gd name="T7" fmla="*/ 2 h 4"/>
                <a:gd name="T8" fmla="*/ 4 w 7"/>
                <a:gd name="T9" fmla="*/ 0 h 4"/>
                <a:gd name="T10" fmla="*/ 0 w 7"/>
                <a:gd name="T11" fmla="*/ 0 h 4"/>
                <a:gd name="T12" fmla="*/ 0 w 7"/>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7" h="4">
                  <a:moveTo>
                    <a:pt x="0" y="2"/>
                  </a:moveTo>
                  <a:lnTo>
                    <a:pt x="2" y="4"/>
                  </a:lnTo>
                  <a:lnTo>
                    <a:pt x="4" y="4"/>
                  </a:lnTo>
                  <a:lnTo>
                    <a:pt x="7" y="2"/>
                  </a:lnTo>
                  <a:lnTo>
                    <a:pt x="4"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67" name="Freeform 1172"/>
            <p:cNvSpPr>
              <a:spLocks/>
            </p:cNvSpPr>
            <p:nvPr/>
          </p:nvSpPr>
          <p:spPr bwMode="auto">
            <a:xfrm>
              <a:off x="4927325" y="2573025"/>
              <a:ext cx="2440" cy="7320"/>
            </a:xfrm>
            <a:custGeom>
              <a:avLst/>
              <a:gdLst>
                <a:gd name="T0" fmla="*/ 0 w 3"/>
                <a:gd name="T1" fmla="*/ 0 h 9"/>
                <a:gd name="T2" fmla="*/ 0 w 3"/>
                <a:gd name="T3" fmla="*/ 2 h 9"/>
                <a:gd name="T4" fmla="*/ 0 w 3"/>
                <a:gd name="T5" fmla="*/ 7 h 9"/>
                <a:gd name="T6" fmla="*/ 0 w 3"/>
                <a:gd name="T7" fmla="*/ 9 h 9"/>
                <a:gd name="T8" fmla="*/ 3 w 3"/>
                <a:gd name="T9" fmla="*/ 9 h 9"/>
                <a:gd name="T10" fmla="*/ 3 w 3"/>
                <a:gd name="T11" fmla="*/ 7 h 9"/>
                <a:gd name="T12" fmla="*/ 3 w 3"/>
                <a:gd name="T13" fmla="*/ 0 h 9"/>
                <a:gd name="T14" fmla="*/ 0 w 3"/>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9">
                  <a:moveTo>
                    <a:pt x="0" y="0"/>
                  </a:moveTo>
                  <a:lnTo>
                    <a:pt x="0" y="2"/>
                  </a:lnTo>
                  <a:lnTo>
                    <a:pt x="0" y="7"/>
                  </a:lnTo>
                  <a:lnTo>
                    <a:pt x="0" y="9"/>
                  </a:lnTo>
                  <a:lnTo>
                    <a:pt x="3" y="9"/>
                  </a:lnTo>
                  <a:lnTo>
                    <a:pt x="3" y="7"/>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68" name="Freeform 1173"/>
            <p:cNvSpPr>
              <a:spLocks/>
            </p:cNvSpPr>
            <p:nvPr/>
          </p:nvSpPr>
          <p:spPr bwMode="auto">
            <a:xfrm>
              <a:off x="4981816" y="2857671"/>
              <a:ext cx="3253" cy="4066"/>
            </a:xfrm>
            <a:custGeom>
              <a:avLst/>
              <a:gdLst>
                <a:gd name="T0" fmla="*/ 0 w 4"/>
                <a:gd name="T1" fmla="*/ 0 h 5"/>
                <a:gd name="T2" fmla="*/ 0 w 4"/>
                <a:gd name="T3" fmla="*/ 2 h 5"/>
                <a:gd name="T4" fmla="*/ 2 w 4"/>
                <a:gd name="T5" fmla="*/ 5 h 5"/>
                <a:gd name="T6" fmla="*/ 4 w 4"/>
                <a:gd name="T7" fmla="*/ 2 h 5"/>
                <a:gd name="T8" fmla="*/ 2 w 4"/>
                <a:gd name="T9" fmla="*/ 0 h 5"/>
                <a:gd name="T10" fmla="*/ 0 w 4"/>
                <a:gd name="T11" fmla="*/ 0 h 5"/>
              </a:gdLst>
              <a:ahLst/>
              <a:cxnLst>
                <a:cxn ang="0">
                  <a:pos x="T0" y="T1"/>
                </a:cxn>
                <a:cxn ang="0">
                  <a:pos x="T2" y="T3"/>
                </a:cxn>
                <a:cxn ang="0">
                  <a:pos x="T4" y="T5"/>
                </a:cxn>
                <a:cxn ang="0">
                  <a:pos x="T6" y="T7"/>
                </a:cxn>
                <a:cxn ang="0">
                  <a:pos x="T8" y="T9"/>
                </a:cxn>
                <a:cxn ang="0">
                  <a:pos x="T10" y="T11"/>
                </a:cxn>
              </a:cxnLst>
              <a:rect l="0" t="0" r="r" b="b"/>
              <a:pathLst>
                <a:path w="4" h="5">
                  <a:moveTo>
                    <a:pt x="0" y="0"/>
                  </a:moveTo>
                  <a:lnTo>
                    <a:pt x="0" y="2"/>
                  </a:lnTo>
                  <a:lnTo>
                    <a:pt x="2" y="5"/>
                  </a:lnTo>
                  <a:lnTo>
                    <a:pt x="4" y="2"/>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69" name="Freeform 1174"/>
            <p:cNvSpPr>
              <a:spLocks/>
            </p:cNvSpPr>
            <p:nvPr/>
          </p:nvSpPr>
          <p:spPr bwMode="auto">
            <a:xfrm>
              <a:off x="4935457" y="2632395"/>
              <a:ext cx="4066" cy="5693"/>
            </a:xfrm>
            <a:custGeom>
              <a:avLst/>
              <a:gdLst>
                <a:gd name="T0" fmla="*/ 5 w 5"/>
                <a:gd name="T1" fmla="*/ 7 h 7"/>
                <a:gd name="T2" fmla="*/ 5 w 5"/>
                <a:gd name="T3" fmla="*/ 5 h 7"/>
                <a:gd name="T4" fmla="*/ 2 w 5"/>
                <a:gd name="T5" fmla="*/ 2 h 7"/>
                <a:gd name="T6" fmla="*/ 2 w 5"/>
                <a:gd name="T7" fmla="*/ 0 h 7"/>
                <a:gd name="T8" fmla="*/ 0 w 5"/>
                <a:gd name="T9" fmla="*/ 0 h 7"/>
                <a:gd name="T10" fmla="*/ 0 w 5"/>
                <a:gd name="T11" fmla="*/ 2 h 7"/>
                <a:gd name="T12" fmla="*/ 0 w 5"/>
                <a:gd name="T13" fmla="*/ 7 h 7"/>
                <a:gd name="T14" fmla="*/ 2 w 5"/>
                <a:gd name="T15" fmla="*/ 7 h 7"/>
                <a:gd name="T16" fmla="*/ 5 w 5"/>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5" y="7"/>
                  </a:moveTo>
                  <a:lnTo>
                    <a:pt x="5" y="5"/>
                  </a:lnTo>
                  <a:lnTo>
                    <a:pt x="2" y="2"/>
                  </a:lnTo>
                  <a:lnTo>
                    <a:pt x="2" y="0"/>
                  </a:lnTo>
                  <a:lnTo>
                    <a:pt x="0" y="0"/>
                  </a:lnTo>
                  <a:lnTo>
                    <a:pt x="0" y="2"/>
                  </a:lnTo>
                  <a:lnTo>
                    <a:pt x="0" y="7"/>
                  </a:lnTo>
                  <a:lnTo>
                    <a:pt x="2" y="7"/>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70" name="Freeform 1175"/>
            <p:cNvSpPr>
              <a:spLocks/>
            </p:cNvSpPr>
            <p:nvPr/>
          </p:nvSpPr>
          <p:spPr bwMode="auto">
            <a:xfrm>
              <a:off x="4927325" y="2651912"/>
              <a:ext cx="9760" cy="18705"/>
            </a:xfrm>
            <a:custGeom>
              <a:avLst/>
              <a:gdLst>
                <a:gd name="T0" fmla="*/ 0 w 12"/>
                <a:gd name="T1" fmla="*/ 2 h 23"/>
                <a:gd name="T2" fmla="*/ 0 w 12"/>
                <a:gd name="T3" fmla="*/ 2 h 23"/>
                <a:gd name="T4" fmla="*/ 3 w 12"/>
                <a:gd name="T5" fmla="*/ 7 h 23"/>
                <a:gd name="T6" fmla="*/ 3 w 12"/>
                <a:gd name="T7" fmla="*/ 9 h 23"/>
                <a:gd name="T8" fmla="*/ 3 w 12"/>
                <a:gd name="T9" fmla="*/ 16 h 23"/>
                <a:gd name="T10" fmla="*/ 3 w 12"/>
                <a:gd name="T11" fmla="*/ 21 h 23"/>
                <a:gd name="T12" fmla="*/ 7 w 12"/>
                <a:gd name="T13" fmla="*/ 23 h 23"/>
                <a:gd name="T14" fmla="*/ 10 w 12"/>
                <a:gd name="T15" fmla="*/ 23 h 23"/>
                <a:gd name="T16" fmla="*/ 10 w 12"/>
                <a:gd name="T17" fmla="*/ 18 h 23"/>
                <a:gd name="T18" fmla="*/ 7 w 12"/>
                <a:gd name="T19" fmla="*/ 18 h 23"/>
                <a:gd name="T20" fmla="*/ 10 w 12"/>
                <a:gd name="T21" fmla="*/ 16 h 23"/>
                <a:gd name="T22" fmla="*/ 12 w 12"/>
                <a:gd name="T23" fmla="*/ 7 h 23"/>
                <a:gd name="T24" fmla="*/ 10 w 12"/>
                <a:gd name="T25" fmla="*/ 2 h 23"/>
                <a:gd name="T26" fmla="*/ 5 w 12"/>
                <a:gd name="T27" fmla="*/ 0 h 23"/>
                <a:gd name="T28" fmla="*/ 0 w 12"/>
                <a:gd name="T29"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23">
                  <a:moveTo>
                    <a:pt x="0" y="2"/>
                  </a:moveTo>
                  <a:lnTo>
                    <a:pt x="0" y="2"/>
                  </a:lnTo>
                  <a:lnTo>
                    <a:pt x="3" y="7"/>
                  </a:lnTo>
                  <a:lnTo>
                    <a:pt x="3" y="9"/>
                  </a:lnTo>
                  <a:lnTo>
                    <a:pt x="3" y="16"/>
                  </a:lnTo>
                  <a:lnTo>
                    <a:pt x="3" y="21"/>
                  </a:lnTo>
                  <a:lnTo>
                    <a:pt x="7" y="23"/>
                  </a:lnTo>
                  <a:lnTo>
                    <a:pt x="10" y="23"/>
                  </a:lnTo>
                  <a:lnTo>
                    <a:pt x="10" y="18"/>
                  </a:lnTo>
                  <a:lnTo>
                    <a:pt x="7" y="18"/>
                  </a:lnTo>
                  <a:lnTo>
                    <a:pt x="10" y="16"/>
                  </a:lnTo>
                  <a:lnTo>
                    <a:pt x="12" y="7"/>
                  </a:lnTo>
                  <a:lnTo>
                    <a:pt x="10" y="2"/>
                  </a:lnTo>
                  <a:lnTo>
                    <a:pt x="5"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71" name="Freeform 1176"/>
            <p:cNvSpPr>
              <a:spLocks/>
            </p:cNvSpPr>
            <p:nvPr/>
          </p:nvSpPr>
          <p:spPr bwMode="auto">
            <a:xfrm>
              <a:off x="5039557" y="2711282"/>
              <a:ext cx="13013" cy="13013"/>
            </a:xfrm>
            <a:custGeom>
              <a:avLst/>
              <a:gdLst>
                <a:gd name="T0" fmla="*/ 11 w 16"/>
                <a:gd name="T1" fmla="*/ 2 h 16"/>
                <a:gd name="T2" fmla="*/ 4 w 16"/>
                <a:gd name="T3" fmla="*/ 7 h 16"/>
                <a:gd name="T4" fmla="*/ 2 w 16"/>
                <a:gd name="T5" fmla="*/ 12 h 16"/>
                <a:gd name="T6" fmla="*/ 0 w 16"/>
                <a:gd name="T7" fmla="*/ 12 h 16"/>
                <a:gd name="T8" fmla="*/ 0 w 16"/>
                <a:gd name="T9" fmla="*/ 16 h 16"/>
                <a:gd name="T10" fmla="*/ 2 w 16"/>
                <a:gd name="T11" fmla="*/ 16 h 16"/>
                <a:gd name="T12" fmla="*/ 2 w 16"/>
                <a:gd name="T13" fmla="*/ 16 h 16"/>
                <a:gd name="T14" fmla="*/ 4 w 16"/>
                <a:gd name="T15" fmla="*/ 14 h 16"/>
                <a:gd name="T16" fmla="*/ 7 w 16"/>
                <a:gd name="T17" fmla="*/ 16 h 16"/>
                <a:gd name="T18" fmla="*/ 7 w 16"/>
                <a:gd name="T19" fmla="*/ 16 h 16"/>
                <a:gd name="T20" fmla="*/ 9 w 16"/>
                <a:gd name="T21" fmla="*/ 14 h 16"/>
                <a:gd name="T22" fmla="*/ 7 w 16"/>
                <a:gd name="T23" fmla="*/ 12 h 16"/>
                <a:gd name="T24" fmla="*/ 9 w 16"/>
                <a:gd name="T25" fmla="*/ 9 h 16"/>
                <a:gd name="T26" fmla="*/ 14 w 16"/>
                <a:gd name="T27" fmla="*/ 5 h 16"/>
                <a:gd name="T28" fmla="*/ 16 w 16"/>
                <a:gd name="T29" fmla="*/ 0 h 16"/>
                <a:gd name="T30" fmla="*/ 11 w 16"/>
                <a:gd name="T31"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 h="16">
                  <a:moveTo>
                    <a:pt x="11" y="2"/>
                  </a:moveTo>
                  <a:lnTo>
                    <a:pt x="4" y="7"/>
                  </a:lnTo>
                  <a:lnTo>
                    <a:pt x="2" y="12"/>
                  </a:lnTo>
                  <a:lnTo>
                    <a:pt x="0" y="12"/>
                  </a:lnTo>
                  <a:lnTo>
                    <a:pt x="0" y="16"/>
                  </a:lnTo>
                  <a:lnTo>
                    <a:pt x="2" y="16"/>
                  </a:lnTo>
                  <a:lnTo>
                    <a:pt x="2" y="16"/>
                  </a:lnTo>
                  <a:lnTo>
                    <a:pt x="4" y="14"/>
                  </a:lnTo>
                  <a:lnTo>
                    <a:pt x="7" y="16"/>
                  </a:lnTo>
                  <a:lnTo>
                    <a:pt x="7" y="16"/>
                  </a:lnTo>
                  <a:lnTo>
                    <a:pt x="9" y="14"/>
                  </a:lnTo>
                  <a:lnTo>
                    <a:pt x="7" y="12"/>
                  </a:lnTo>
                  <a:lnTo>
                    <a:pt x="9" y="9"/>
                  </a:lnTo>
                  <a:lnTo>
                    <a:pt x="14" y="5"/>
                  </a:lnTo>
                  <a:lnTo>
                    <a:pt x="16" y="0"/>
                  </a:lnTo>
                  <a:lnTo>
                    <a:pt x="11"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72" name="Freeform 1177"/>
            <p:cNvSpPr>
              <a:spLocks/>
            </p:cNvSpPr>
            <p:nvPr/>
          </p:nvSpPr>
          <p:spPr bwMode="auto">
            <a:xfrm>
              <a:off x="4975309" y="2805622"/>
              <a:ext cx="54489" cy="49610"/>
            </a:xfrm>
            <a:custGeom>
              <a:avLst/>
              <a:gdLst>
                <a:gd name="T0" fmla="*/ 19 w 67"/>
                <a:gd name="T1" fmla="*/ 57 h 61"/>
                <a:gd name="T2" fmla="*/ 24 w 67"/>
                <a:gd name="T3" fmla="*/ 54 h 61"/>
                <a:gd name="T4" fmla="*/ 26 w 67"/>
                <a:gd name="T5" fmla="*/ 54 h 61"/>
                <a:gd name="T6" fmla="*/ 34 w 67"/>
                <a:gd name="T7" fmla="*/ 52 h 61"/>
                <a:gd name="T8" fmla="*/ 36 w 67"/>
                <a:gd name="T9" fmla="*/ 54 h 61"/>
                <a:gd name="T10" fmla="*/ 38 w 67"/>
                <a:gd name="T11" fmla="*/ 54 h 61"/>
                <a:gd name="T12" fmla="*/ 43 w 67"/>
                <a:gd name="T13" fmla="*/ 54 h 61"/>
                <a:gd name="T14" fmla="*/ 45 w 67"/>
                <a:gd name="T15" fmla="*/ 57 h 61"/>
                <a:gd name="T16" fmla="*/ 52 w 67"/>
                <a:gd name="T17" fmla="*/ 59 h 61"/>
                <a:gd name="T18" fmla="*/ 55 w 67"/>
                <a:gd name="T19" fmla="*/ 59 h 61"/>
                <a:gd name="T20" fmla="*/ 62 w 67"/>
                <a:gd name="T21" fmla="*/ 61 h 61"/>
                <a:gd name="T22" fmla="*/ 64 w 67"/>
                <a:gd name="T23" fmla="*/ 59 h 61"/>
                <a:gd name="T24" fmla="*/ 67 w 67"/>
                <a:gd name="T25" fmla="*/ 57 h 61"/>
                <a:gd name="T26" fmla="*/ 67 w 67"/>
                <a:gd name="T27" fmla="*/ 54 h 61"/>
                <a:gd name="T28" fmla="*/ 60 w 67"/>
                <a:gd name="T29" fmla="*/ 54 h 61"/>
                <a:gd name="T30" fmla="*/ 62 w 67"/>
                <a:gd name="T31" fmla="*/ 52 h 61"/>
                <a:gd name="T32" fmla="*/ 64 w 67"/>
                <a:gd name="T33" fmla="*/ 47 h 61"/>
                <a:gd name="T34" fmla="*/ 62 w 67"/>
                <a:gd name="T35" fmla="*/ 42 h 61"/>
                <a:gd name="T36" fmla="*/ 62 w 67"/>
                <a:gd name="T37" fmla="*/ 40 h 61"/>
                <a:gd name="T38" fmla="*/ 60 w 67"/>
                <a:gd name="T39" fmla="*/ 38 h 61"/>
                <a:gd name="T40" fmla="*/ 62 w 67"/>
                <a:gd name="T41" fmla="*/ 35 h 61"/>
                <a:gd name="T42" fmla="*/ 57 w 67"/>
                <a:gd name="T43" fmla="*/ 33 h 61"/>
                <a:gd name="T44" fmla="*/ 57 w 67"/>
                <a:gd name="T45" fmla="*/ 31 h 61"/>
                <a:gd name="T46" fmla="*/ 60 w 67"/>
                <a:gd name="T47" fmla="*/ 26 h 61"/>
                <a:gd name="T48" fmla="*/ 57 w 67"/>
                <a:gd name="T49" fmla="*/ 21 h 61"/>
                <a:gd name="T50" fmla="*/ 52 w 67"/>
                <a:gd name="T51" fmla="*/ 19 h 61"/>
                <a:gd name="T52" fmla="*/ 50 w 67"/>
                <a:gd name="T53" fmla="*/ 14 h 61"/>
                <a:gd name="T54" fmla="*/ 48 w 67"/>
                <a:gd name="T55" fmla="*/ 12 h 61"/>
                <a:gd name="T56" fmla="*/ 43 w 67"/>
                <a:gd name="T57" fmla="*/ 14 h 61"/>
                <a:gd name="T58" fmla="*/ 36 w 67"/>
                <a:gd name="T59" fmla="*/ 9 h 61"/>
                <a:gd name="T60" fmla="*/ 34 w 67"/>
                <a:gd name="T61" fmla="*/ 12 h 61"/>
                <a:gd name="T62" fmla="*/ 29 w 67"/>
                <a:gd name="T63" fmla="*/ 12 h 61"/>
                <a:gd name="T64" fmla="*/ 26 w 67"/>
                <a:gd name="T65" fmla="*/ 7 h 61"/>
                <a:gd name="T66" fmla="*/ 19 w 67"/>
                <a:gd name="T67" fmla="*/ 5 h 61"/>
                <a:gd name="T68" fmla="*/ 17 w 67"/>
                <a:gd name="T69" fmla="*/ 2 h 61"/>
                <a:gd name="T70" fmla="*/ 15 w 67"/>
                <a:gd name="T71" fmla="*/ 0 h 61"/>
                <a:gd name="T72" fmla="*/ 12 w 67"/>
                <a:gd name="T73" fmla="*/ 0 h 61"/>
                <a:gd name="T74" fmla="*/ 10 w 67"/>
                <a:gd name="T75" fmla="*/ 7 h 61"/>
                <a:gd name="T76" fmla="*/ 8 w 67"/>
                <a:gd name="T77" fmla="*/ 9 h 61"/>
                <a:gd name="T78" fmla="*/ 8 w 67"/>
                <a:gd name="T79" fmla="*/ 12 h 61"/>
                <a:gd name="T80" fmla="*/ 8 w 67"/>
                <a:gd name="T81" fmla="*/ 16 h 61"/>
                <a:gd name="T82" fmla="*/ 5 w 67"/>
                <a:gd name="T83" fmla="*/ 14 h 61"/>
                <a:gd name="T84" fmla="*/ 0 w 67"/>
                <a:gd name="T85" fmla="*/ 24 h 61"/>
                <a:gd name="T86" fmla="*/ 5 w 67"/>
                <a:gd name="T87" fmla="*/ 26 h 61"/>
                <a:gd name="T88" fmla="*/ 8 w 67"/>
                <a:gd name="T89" fmla="*/ 26 h 61"/>
                <a:gd name="T90" fmla="*/ 10 w 67"/>
                <a:gd name="T91" fmla="*/ 31 h 61"/>
                <a:gd name="T92" fmla="*/ 8 w 67"/>
                <a:gd name="T93" fmla="*/ 33 h 61"/>
                <a:gd name="T94" fmla="*/ 8 w 67"/>
                <a:gd name="T95" fmla="*/ 35 h 61"/>
                <a:gd name="T96" fmla="*/ 3 w 67"/>
                <a:gd name="T97" fmla="*/ 38 h 61"/>
                <a:gd name="T98" fmla="*/ 3 w 67"/>
                <a:gd name="T99" fmla="*/ 45 h 61"/>
                <a:gd name="T100" fmla="*/ 3 w 67"/>
                <a:gd name="T101" fmla="*/ 47 h 61"/>
                <a:gd name="T102" fmla="*/ 5 w 67"/>
                <a:gd name="T103" fmla="*/ 50 h 61"/>
                <a:gd name="T104" fmla="*/ 8 w 67"/>
                <a:gd name="T105" fmla="*/ 54 h 61"/>
                <a:gd name="T106" fmla="*/ 12 w 67"/>
                <a:gd name="T107" fmla="*/ 54 h 61"/>
                <a:gd name="T108" fmla="*/ 17 w 67"/>
                <a:gd name="T109" fmla="*/ 57 h 61"/>
                <a:gd name="T110" fmla="*/ 19 w 67"/>
                <a:gd name="T111"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7" h="61">
                  <a:moveTo>
                    <a:pt x="19" y="57"/>
                  </a:moveTo>
                  <a:lnTo>
                    <a:pt x="24" y="54"/>
                  </a:lnTo>
                  <a:lnTo>
                    <a:pt x="26" y="54"/>
                  </a:lnTo>
                  <a:lnTo>
                    <a:pt x="34" y="52"/>
                  </a:lnTo>
                  <a:lnTo>
                    <a:pt x="36" y="54"/>
                  </a:lnTo>
                  <a:lnTo>
                    <a:pt x="38" y="54"/>
                  </a:lnTo>
                  <a:lnTo>
                    <a:pt x="43" y="54"/>
                  </a:lnTo>
                  <a:lnTo>
                    <a:pt x="45" y="57"/>
                  </a:lnTo>
                  <a:lnTo>
                    <a:pt x="52" y="59"/>
                  </a:lnTo>
                  <a:lnTo>
                    <a:pt x="55" y="59"/>
                  </a:lnTo>
                  <a:lnTo>
                    <a:pt x="62" y="61"/>
                  </a:lnTo>
                  <a:lnTo>
                    <a:pt x="64" y="59"/>
                  </a:lnTo>
                  <a:lnTo>
                    <a:pt x="67" y="57"/>
                  </a:lnTo>
                  <a:lnTo>
                    <a:pt x="67" y="54"/>
                  </a:lnTo>
                  <a:lnTo>
                    <a:pt x="60" y="54"/>
                  </a:lnTo>
                  <a:lnTo>
                    <a:pt x="62" y="52"/>
                  </a:lnTo>
                  <a:lnTo>
                    <a:pt x="64" y="47"/>
                  </a:lnTo>
                  <a:lnTo>
                    <a:pt x="62" y="42"/>
                  </a:lnTo>
                  <a:lnTo>
                    <a:pt x="62" y="40"/>
                  </a:lnTo>
                  <a:lnTo>
                    <a:pt x="60" y="38"/>
                  </a:lnTo>
                  <a:lnTo>
                    <a:pt x="62" y="35"/>
                  </a:lnTo>
                  <a:lnTo>
                    <a:pt x="57" y="33"/>
                  </a:lnTo>
                  <a:lnTo>
                    <a:pt x="57" y="31"/>
                  </a:lnTo>
                  <a:lnTo>
                    <a:pt x="60" y="26"/>
                  </a:lnTo>
                  <a:lnTo>
                    <a:pt x="57" y="21"/>
                  </a:lnTo>
                  <a:lnTo>
                    <a:pt x="52" y="19"/>
                  </a:lnTo>
                  <a:lnTo>
                    <a:pt x="50" y="14"/>
                  </a:lnTo>
                  <a:lnTo>
                    <a:pt x="48" y="12"/>
                  </a:lnTo>
                  <a:lnTo>
                    <a:pt x="43" y="14"/>
                  </a:lnTo>
                  <a:lnTo>
                    <a:pt x="36" y="9"/>
                  </a:lnTo>
                  <a:lnTo>
                    <a:pt x="34" y="12"/>
                  </a:lnTo>
                  <a:lnTo>
                    <a:pt x="29" y="12"/>
                  </a:lnTo>
                  <a:lnTo>
                    <a:pt x="26" y="7"/>
                  </a:lnTo>
                  <a:lnTo>
                    <a:pt x="19" y="5"/>
                  </a:lnTo>
                  <a:lnTo>
                    <a:pt x="17" y="2"/>
                  </a:lnTo>
                  <a:lnTo>
                    <a:pt x="15" y="0"/>
                  </a:lnTo>
                  <a:lnTo>
                    <a:pt x="12" y="0"/>
                  </a:lnTo>
                  <a:lnTo>
                    <a:pt x="10" y="7"/>
                  </a:lnTo>
                  <a:lnTo>
                    <a:pt x="8" y="9"/>
                  </a:lnTo>
                  <a:lnTo>
                    <a:pt x="8" y="12"/>
                  </a:lnTo>
                  <a:lnTo>
                    <a:pt x="8" y="16"/>
                  </a:lnTo>
                  <a:lnTo>
                    <a:pt x="5" y="14"/>
                  </a:lnTo>
                  <a:lnTo>
                    <a:pt x="0" y="24"/>
                  </a:lnTo>
                  <a:lnTo>
                    <a:pt x="5" y="26"/>
                  </a:lnTo>
                  <a:lnTo>
                    <a:pt x="8" y="26"/>
                  </a:lnTo>
                  <a:lnTo>
                    <a:pt x="10" y="31"/>
                  </a:lnTo>
                  <a:lnTo>
                    <a:pt x="8" y="33"/>
                  </a:lnTo>
                  <a:lnTo>
                    <a:pt x="8" y="35"/>
                  </a:lnTo>
                  <a:lnTo>
                    <a:pt x="3" y="38"/>
                  </a:lnTo>
                  <a:lnTo>
                    <a:pt x="3" y="45"/>
                  </a:lnTo>
                  <a:lnTo>
                    <a:pt x="3" y="47"/>
                  </a:lnTo>
                  <a:lnTo>
                    <a:pt x="5" y="50"/>
                  </a:lnTo>
                  <a:lnTo>
                    <a:pt x="8" y="54"/>
                  </a:lnTo>
                  <a:lnTo>
                    <a:pt x="12" y="54"/>
                  </a:lnTo>
                  <a:lnTo>
                    <a:pt x="17" y="57"/>
                  </a:lnTo>
                  <a:lnTo>
                    <a:pt x="19" y="5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73" name="Freeform 1178"/>
            <p:cNvSpPr>
              <a:spLocks/>
            </p:cNvSpPr>
            <p:nvPr/>
          </p:nvSpPr>
          <p:spPr bwMode="auto">
            <a:xfrm>
              <a:off x="5021665" y="2707215"/>
              <a:ext cx="5693" cy="4066"/>
            </a:xfrm>
            <a:custGeom>
              <a:avLst/>
              <a:gdLst>
                <a:gd name="T0" fmla="*/ 3 w 3"/>
                <a:gd name="T1" fmla="*/ 1 h 2"/>
                <a:gd name="T2" fmla="*/ 2 w 3"/>
                <a:gd name="T3" fmla="*/ 0 h 2"/>
                <a:gd name="T4" fmla="*/ 0 w 3"/>
                <a:gd name="T5" fmla="*/ 1 h 2"/>
                <a:gd name="T6" fmla="*/ 1 w 3"/>
                <a:gd name="T7" fmla="*/ 2 h 2"/>
                <a:gd name="T8" fmla="*/ 2 w 3"/>
                <a:gd name="T9" fmla="*/ 2 h 2"/>
                <a:gd name="T10" fmla="*/ 3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3" y="1"/>
                  </a:moveTo>
                  <a:cubicBezTo>
                    <a:pt x="2" y="0"/>
                    <a:pt x="2" y="0"/>
                    <a:pt x="2" y="0"/>
                  </a:cubicBezTo>
                  <a:cubicBezTo>
                    <a:pt x="0" y="1"/>
                    <a:pt x="0" y="1"/>
                    <a:pt x="0" y="1"/>
                  </a:cubicBezTo>
                  <a:cubicBezTo>
                    <a:pt x="0" y="1"/>
                    <a:pt x="1" y="2"/>
                    <a:pt x="1" y="2"/>
                  </a:cubicBezTo>
                  <a:cubicBezTo>
                    <a:pt x="2" y="2"/>
                    <a:pt x="2" y="2"/>
                    <a:pt x="2" y="2"/>
                  </a:cubicBezTo>
                  <a:lnTo>
                    <a:pt x="3"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74" name="Freeform 1179"/>
            <p:cNvSpPr>
              <a:spLocks/>
            </p:cNvSpPr>
            <p:nvPr/>
          </p:nvSpPr>
          <p:spPr bwMode="auto">
            <a:xfrm>
              <a:off x="5094859" y="2986168"/>
              <a:ext cx="4066" cy="4066"/>
            </a:xfrm>
            <a:custGeom>
              <a:avLst/>
              <a:gdLst>
                <a:gd name="T0" fmla="*/ 0 w 5"/>
                <a:gd name="T1" fmla="*/ 3 h 5"/>
                <a:gd name="T2" fmla="*/ 0 w 5"/>
                <a:gd name="T3" fmla="*/ 5 h 5"/>
                <a:gd name="T4" fmla="*/ 2 w 5"/>
                <a:gd name="T5" fmla="*/ 5 h 5"/>
                <a:gd name="T6" fmla="*/ 5 w 5"/>
                <a:gd name="T7" fmla="*/ 3 h 5"/>
                <a:gd name="T8" fmla="*/ 0 w 5"/>
                <a:gd name="T9" fmla="*/ 0 h 5"/>
                <a:gd name="T10" fmla="*/ 0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0" y="3"/>
                  </a:moveTo>
                  <a:lnTo>
                    <a:pt x="0" y="5"/>
                  </a:lnTo>
                  <a:lnTo>
                    <a:pt x="2" y="5"/>
                  </a:lnTo>
                  <a:lnTo>
                    <a:pt x="5" y="3"/>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75" name="Freeform 1180"/>
            <p:cNvSpPr>
              <a:spLocks/>
            </p:cNvSpPr>
            <p:nvPr/>
          </p:nvSpPr>
          <p:spPr bwMode="auto">
            <a:xfrm>
              <a:off x="5129831" y="3073188"/>
              <a:ext cx="5693" cy="5693"/>
            </a:xfrm>
            <a:custGeom>
              <a:avLst/>
              <a:gdLst>
                <a:gd name="T0" fmla="*/ 2 w 3"/>
                <a:gd name="T1" fmla="*/ 2 h 3"/>
                <a:gd name="T2" fmla="*/ 3 w 3"/>
                <a:gd name="T3" fmla="*/ 0 h 3"/>
                <a:gd name="T4" fmla="*/ 2 w 3"/>
                <a:gd name="T5" fmla="*/ 0 h 3"/>
                <a:gd name="T6" fmla="*/ 2 w 3"/>
                <a:gd name="T7" fmla="*/ 0 h 3"/>
                <a:gd name="T8" fmla="*/ 0 w 3"/>
                <a:gd name="T9" fmla="*/ 1 h 3"/>
                <a:gd name="T10" fmla="*/ 0 w 3"/>
                <a:gd name="T11" fmla="*/ 3 h 3"/>
                <a:gd name="T12" fmla="*/ 1 w 3"/>
                <a:gd name="T13" fmla="*/ 2 h 3"/>
                <a:gd name="T14" fmla="*/ 2 w 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2" y="2"/>
                  </a:moveTo>
                  <a:cubicBezTo>
                    <a:pt x="3" y="0"/>
                    <a:pt x="3" y="0"/>
                    <a:pt x="3" y="0"/>
                  </a:cubicBezTo>
                  <a:cubicBezTo>
                    <a:pt x="2" y="0"/>
                    <a:pt x="2" y="0"/>
                    <a:pt x="2" y="0"/>
                  </a:cubicBezTo>
                  <a:cubicBezTo>
                    <a:pt x="2" y="0"/>
                    <a:pt x="2" y="0"/>
                    <a:pt x="2" y="0"/>
                  </a:cubicBezTo>
                  <a:cubicBezTo>
                    <a:pt x="0" y="1"/>
                    <a:pt x="0" y="1"/>
                    <a:pt x="0" y="1"/>
                  </a:cubicBezTo>
                  <a:cubicBezTo>
                    <a:pt x="0" y="3"/>
                    <a:pt x="0" y="3"/>
                    <a:pt x="0" y="3"/>
                  </a:cubicBezTo>
                  <a:cubicBezTo>
                    <a:pt x="0" y="3"/>
                    <a:pt x="1" y="2"/>
                    <a:pt x="1" y="2"/>
                  </a:cubicBez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76" name="Freeform 1181"/>
            <p:cNvSpPr>
              <a:spLocks/>
            </p:cNvSpPr>
            <p:nvPr/>
          </p:nvSpPr>
          <p:spPr bwMode="auto">
            <a:xfrm>
              <a:off x="5116005" y="3056110"/>
              <a:ext cx="4066" cy="7320"/>
            </a:xfrm>
            <a:custGeom>
              <a:avLst/>
              <a:gdLst>
                <a:gd name="T0" fmla="*/ 5 w 5"/>
                <a:gd name="T1" fmla="*/ 9 h 9"/>
                <a:gd name="T2" fmla="*/ 5 w 5"/>
                <a:gd name="T3" fmla="*/ 7 h 9"/>
                <a:gd name="T4" fmla="*/ 5 w 5"/>
                <a:gd name="T5" fmla="*/ 2 h 9"/>
                <a:gd name="T6" fmla="*/ 2 w 5"/>
                <a:gd name="T7" fmla="*/ 0 h 9"/>
                <a:gd name="T8" fmla="*/ 0 w 5"/>
                <a:gd name="T9" fmla="*/ 4 h 9"/>
                <a:gd name="T10" fmla="*/ 2 w 5"/>
                <a:gd name="T11" fmla="*/ 9 h 9"/>
                <a:gd name="T12" fmla="*/ 5 w 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5" y="9"/>
                  </a:moveTo>
                  <a:lnTo>
                    <a:pt x="5" y="7"/>
                  </a:lnTo>
                  <a:lnTo>
                    <a:pt x="5" y="2"/>
                  </a:lnTo>
                  <a:lnTo>
                    <a:pt x="2" y="0"/>
                  </a:lnTo>
                  <a:lnTo>
                    <a:pt x="0" y="4"/>
                  </a:lnTo>
                  <a:lnTo>
                    <a:pt x="2" y="9"/>
                  </a:lnTo>
                  <a:lnTo>
                    <a:pt x="5"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77" name="Freeform 1182"/>
            <p:cNvSpPr>
              <a:spLocks/>
            </p:cNvSpPr>
            <p:nvPr/>
          </p:nvSpPr>
          <p:spPr bwMode="auto">
            <a:xfrm>
              <a:off x="5077780" y="3022765"/>
              <a:ext cx="4066" cy="0"/>
            </a:xfrm>
            <a:custGeom>
              <a:avLst/>
              <a:gdLst>
                <a:gd name="T0" fmla="*/ 0 w 5"/>
                <a:gd name="T1" fmla="*/ 2 w 5"/>
                <a:gd name="T2" fmla="*/ 5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2" y="0"/>
                  </a:lnTo>
                  <a:lnTo>
                    <a:pt x="5" y="0"/>
                  </a:lnTo>
                  <a:lnTo>
                    <a:pt x="5"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78" name="Freeform 1183"/>
            <p:cNvSpPr>
              <a:spLocks/>
            </p:cNvSpPr>
            <p:nvPr/>
          </p:nvSpPr>
          <p:spPr bwMode="auto">
            <a:xfrm>
              <a:off x="5145283" y="3490398"/>
              <a:ext cx="1626" cy="5693"/>
            </a:xfrm>
            <a:custGeom>
              <a:avLst/>
              <a:gdLst>
                <a:gd name="T0" fmla="*/ 0 w 1"/>
                <a:gd name="T1" fmla="*/ 3 h 3"/>
                <a:gd name="T2" fmla="*/ 0 w 1"/>
                <a:gd name="T3" fmla="*/ 3 h 3"/>
                <a:gd name="T4" fmla="*/ 1 w 1"/>
                <a:gd name="T5" fmla="*/ 2 h 3"/>
                <a:gd name="T6" fmla="*/ 1 w 1"/>
                <a:gd name="T7" fmla="*/ 1 h 3"/>
                <a:gd name="T8" fmla="*/ 1 w 1"/>
                <a:gd name="T9" fmla="*/ 0 h 3"/>
                <a:gd name="T10" fmla="*/ 0 w 1"/>
                <a:gd name="T11" fmla="*/ 1 h 3"/>
                <a:gd name="T12" fmla="*/ 0 w 1"/>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0" y="3"/>
                  </a:moveTo>
                  <a:cubicBezTo>
                    <a:pt x="0" y="3"/>
                    <a:pt x="0" y="3"/>
                    <a:pt x="0" y="3"/>
                  </a:cubicBezTo>
                  <a:cubicBezTo>
                    <a:pt x="1" y="2"/>
                    <a:pt x="1" y="2"/>
                    <a:pt x="1" y="2"/>
                  </a:cubicBezTo>
                  <a:cubicBezTo>
                    <a:pt x="1" y="1"/>
                    <a:pt x="1" y="1"/>
                    <a:pt x="1" y="1"/>
                  </a:cubicBezTo>
                  <a:cubicBezTo>
                    <a:pt x="1" y="0"/>
                    <a:pt x="1" y="0"/>
                    <a:pt x="1" y="0"/>
                  </a:cubicBezTo>
                  <a:cubicBezTo>
                    <a:pt x="0" y="1"/>
                    <a:pt x="0" y="1"/>
                    <a:pt x="0" y="1"/>
                  </a:cubicBez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79" name="Freeform 1184"/>
            <p:cNvSpPr>
              <a:spLocks/>
            </p:cNvSpPr>
            <p:nvPr/>
          </p:nvSpPr>
          <p:spPr bwMode="auto">
            <a:xfrm>
              <a:off x="5142842" y="3544887"/>
              <a:ext cx="5693" cy="5693"/>
            </a:xfrm>
            <a:custGeom>
              <a:avLst/>
              <a:gdLst>
                <a:gd name="T0" fmla="*/ 0 w 7"/>
                <a:gd name="T1" fmla="*/ 4 h 7"/>
                <a:gd name="T2" fmla="*/ 3 w 7"/>
                <a:gd name="T3" fmla="*/ 7 h 7"/>
                <a:gd name="T4" fmla="*/ 5 w 7"/>
                <a:gd name="T5" fmla="*/ 4 h 7"/>
                <a:gd name="T6" fmla="*/ 7 w 7"/>
                <a:gd name="T7" fmla="*/ 2 h 7"/>
                <a:gd name="T8" fmla="*/ 5 w 7"/>
                <a:gd name="T9" fmla="*/ 0 h 7"/>
                <a:gd name="T10" fmla="*/ 5 w 7"/>
                <a:gd name="T11" fmla="*/ 0 h 7"/>
                <a:gd name="T12" fmla="*/ 5 w 7"/>
                <a:gd name="T13" fmla="*/ 2 h 7"/>
                <a:gd name="T14" fmla="*/ 5 w 7"/>
                <a:gd name="T15" fmla="*/ 2 h 7"/>
                <a:gd name="T16" fmla="*/ 3 w 7"/>
                <a:gd name="T17" fmla="*/ 4 h 7"/>
                <a:gd name="T18" fmla="*/ 0 w 7"/>
                <a:gd name="T19" fmla="*/ 2 h 7"/>
                <a:gd name="T20" fmla="*/ 0 w 7"/>
                <a:gd name="T21" fmla="*/ 4 h 7"/>
                <a:gd name="T22" fmla="*/ 0 w 7"/>
                <a:gd name="T2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7">
                  <a:moveTo>
                    <a:pt x="0" y="4"/>
                  </a:moveTo>
                  <a:lnTo>
                    <a:pt x="3" y="7"/>
                  </a:lnTo>
                  <a:lnTo>
                    <a:pt x="5" y="4"/>
                  </a:lnTo>
                  <a:lnTo>
                    <a:pt x="7" y="2"/>
                  </a:lnTo>
                  <a:lnTo>
                    <a:pt x="5" y="0"/>
                  </a:lnTo>
                  <a:lnTo>
                    <a:pt x="5" y="0"/>
                  </a:lnTo>
                  <a:lnTo>
                    <a:pt x="5" y="2"/>
                  </a:lnTo>
                  <a:lnTo>
                    <a:pt x="5" y="2"/>
                  </a:lnTo>
                  <a:lnTo>
                    <a:pt x="3" y="4"/>
                  </a:lnTo>
                  <a:lnTo>
                    <a:pt x="0" y="2"/>
                  </a:lnTo>
                  <a:lnTo>
                    <a:pt x="0" y="4"/>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80" name="Freeform 1185"/>
            <p:cNvSpPr>
              <a:spLocks/>
            </p:cNvSpPr>
            <p:nvPr/>
          </p:nvSpPr>
          <p:spPr bwMode="auto">
            <a:xfrm>
              <a:off x="5090793" y="3036591"/>
              <a:ext cx="5693" cy="1627"/>
            </a:xfrm>
            <a:custGeom>
              <a:avLst/>
              <a:gdLst>
                <a:gd name="T0" fmla="*/ 1 w 3"/>
                <a:gd name="T1" fmla="*/ 0 h 1"/>
                <a:gd name="T2" fmla="*/ 0 w 3"/>
                <a:gd name="T3" fmla="*/ 0 h 1"/>
                <a:gd name="T4" fmla="*/ 2 w 3"/>
                <a:gd name="T5" fmla="*/ 1 h 1"/>
                <a:gd name="T6" fmla="*/ 3 w 3"/>
                <a:gd name="T7" fmla="*/ 1 h 1"/>
                <a:gd name="T8" fmla="*/ 2 w 3"/>
                <a:gd name="T9" fmla="*/ 0 h 1"/>
                <a:gd name="T10" fmla="*/ 1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1" y="0"/>
                  </a:moveTo>
                  <a:cubicBezTo>
                    <a:pt x="1" y="0"/>
                    <a:pt x="0" y="0"/>
                    <a:pt x="0" y="0"/>
                  </a:cubicBezTo>
                  <a:cubicBezTo>
                    <a:pt x="2" y="1"/>
                    <a:pt x="2" y="1"/>
                    <a:pt x="2" y="1"/>
                  </a:cubicBezTo>
                  <a:cubicBezTo>
                    <a:pt x="3" y="1"/>
                    <a:pt x="3" y="1"/>
                    <a:pt x="3" y="1"/>
                  </a:cubicBezTo>
                  <a:cubicBezTo>
                    <a:pt x="2" y="0"/>
                    <a:pt x="2" y="0"/>
                    <a:pt x="2" y="0"/>
                  </a:cubicBezTo>
                  <a:lnTo>
                    <a:pt x="1"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81" name="Freeform 1186"/>
            <p:cNvSpPr>
              <a:spLocks/>
            </p:cNvSpPr>
            <p:nvPr/>
          </p:nvSpPr>
          <p:spPr bwMode="auto">
            <a:xfrm>
              <a:off x="5048503" y="2901588"/>
              <a:ext cx="4066" cy="5693"/>
            </a:xfrm>
            <a:custGeom>
              <a:avLst/>
              <a:gdLst>
                <a:gd name="T0" fmla="*/ 0 w 5"/>
                <a:gd name="T1" fmla="*/ 3 h 7"/>
                <a:gd name="T2" fmla="*/ 0 w 5"/>
                <a:gd name="T3" fmla="*/ 5 h 7"/>
                <a:gd name="T4" fmla="*/ 0 w 5"/>
                <a:gd name="T5" fmla="*/ 7 h 7"/>
                <a:gd name="T6" fmla="*/ 3 w 5"/>
                <a:gd name="T7" fmla="*/ 7 h 7"/>
                <a:gd name="T8" fmla="*/ 5 w 5"/>
                <a:gd name="T9" fmla="*/ 3 h 7"/>
                <a:gd name="T10" fmla="*/ 3 w 5"/>
                <a:gd name="T11" fmla="*/ 0 h 7"/>
                <a:gd name="T12" fmla="*/ 0 w 5"/>
                <a:gd name="T13" fmla="*/ 3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0" y="3"/>
                  </a:moveTo>
                  <a:lnTo>
                    <a:pt x="0" y="5"/>
                  </a:lnTo>
                  <a:lnTo>
                    <a:pt x="0" y="7"/>
                  </a:lnTo>
                  <a:lnTo>
                    <a:pt x="3" y="7"/>
                  </a:lnTo>
                  <a:lnTo>
                    <a:pt x="5" y="3"/>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82" name="Freeform 1187"/>
            <p:cNvSpPr>
              <a:spLocks/>
            </p:cNvSpPr>
            <p:nvPr/>
          </p:nvSpPr>
          <p:spPr bwMode="auto">
            <a:xfrm>
              <a:off x="5050942" y="2928426"/>
              <a:ext cx="11386" cy="9760"/>
            </a:xfrm>
            <a:custGeom>
              <a:avLst/>
              <a:gdLst>
                <a:gd name="T0" fmla="*/ 4 w 6"/>
                <a:gd name="T1" fmla="*/ 1 h 5"/>
                <a:gd name="T2" fmla="*/ 4 w 6"/>
                <a:gd name="T3" fmla="*/ 0 h 5"/>
                <a:gd name="T4" fmla="*/ 2 w 6"/>
                <a:gd name="T5" fmla="*/ 0 h 5"/>
                <a:gd name="T6" fmla="*/ 1 w 6"/>
                <a:gd name="T7" fmla="*/ 1 h 5"/>
                <a:gd name="T8" fmla="*/ 0 w 6"/>
                <a:gd name="T9" fmla="*/ 2 h 5"/>
                <a:gd name="T10" fmla="*/ 1 w 6"/>
                <a:gd name="T11" fmla="*/ 3 h 5"/>
                <a:gd name="T12" fmla="*/ 1 w 6"/>
                <a:gd name="T13" fmla="*/ 4 h 5"/>
                <a:gd name="T14" fmla="*/ 1 w 6"/>
                <a:gd name="T15" fmla="*/ 5 h 5"/>
                <a:gd name="T16" fmla="*/ 2 w 6"/>
                <a:gd name="T17" fmla="*/ 4 h 5"/>
                <a:gd name="T18" fmla="*/ 3 w 6"/>
                <a:gd name="T19" fmla="*/ 3 h 5"/>
                <a:gd name="T20" fmla="*/ 4 w 6"/>
                <a:gd name="T21" fmla="*/ 4 h 5"/>
                <a:gd name="T22" fmla="*/ 5 w 6"/>
                <a:gd name="T23" fmla="*/ 4 h 5"/>
                <a:gd name="T24" fmla="*/ 6 w 6"/>
                <a:gd name="T25" fmla="*/ 2 h 5"/>
                <a:gd name="T26" fmla="*/ 5 w 6"/>
                <a:gd name="T27" fmla="*/ 1 h 5"/>
                <a:gd name="T28" fmla="*/ 4 w 6"/>
                <a:gd name="T2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5">
                  <a:moveTo>
                    <a:pt x="4" y="1"/>
                  </a:moveTo>
                  <a:cubicBezTo>
                    <a:pt x="4" y="0"/>
                    <a:pt x="4" y="0"/>
                    <a:pt x="4" y="0"/>
                  </a:cubicBezTo>
                  <a:cubicBezTo>
                    <a:pt x="2" y="0"/>
                    <a:pt x="2" y="0"/>
                    <a:pt x="2" y="0"/>
                  </a:cubicBezTo>
                  <a:cubicBezTo>
                    <a:pt x="1" y="1"/>
                    <a:pt x="1" y="1"/>
                    <a:pt x="1" y="1"/>
                  </a:cubicBezTo>
                  <a:cubicBezTo>
                    <a:pt x="0" y="2"/>
                    <a:pt x="0" y="2"/>
                    <a:pt x="0" y="2"/>
                  </a:cubicBezTo>
                  <a:cubicBezTo>
                    <a:pt x="1" y="3"/>
                    <a:pt x="1" y="3"/>
                    <a:pt x="1" y="3"/>
                  </a:cubicBezTo>
                  <a:cubicBezTo>
                    <a:pt x="1" y="4"/>
                    <a:pt x="1" y="4"/>
                    <a:pt x="1" y="4"/>
                  </a:cubicBezTo>
                  <a:cubicBezTo>
                    <a:pt x="1" y="4"/>
                    <a:pt x="1" y="5"/>
                    <a:pt x="1" y="5"/>
                  </a:cubicBezTo>
                  <a:cubicBezTo>
                    <a:pt x="2" y="4"/>
                    <a:pt x="2" y="4"/>
                    <a:pt x="2" y="4"/>
                  </a:cubicBezTo>
                  <a:cubicBezTo>
                    <a:pt x="3" y="3"/>
                    <a:pt x="3" y="3"/>
                    <a:pt x="3" y="3"/>
                  </a:cubicBezTo>
                  <a:cubicBezTo>
                    <a:pt x="4" y="4"/>
                    <a:pt x="4" y="4"/>
                    <a:pt x="4" y="4"/>
                  </a:cubicBezTo>
                  <a:cubicBezTo>
                    <a:pt x="5" y="4"/>
                    <a:pt x="5" y="4"/>
                    <a:pt x="5" y="4"/>
                  </a:cubicBezTo>
                  <a:cubicBezTo>
                    <a:pt x="6" y="2"/>
                    <a:pt x="6" y="2"/>
                    <a:pt x="6" y="2"/>
                  </a:cubicBezTo>
                  <a:cubicBezTo>
                    <a:pt x="5" y="1"/>
                    <a:pt x="5" y="1"/>
                    <a:pt x="5" y="1"/>
                  </a:cubicBezTo>
                  <a:lnTo>
                    <a:pt x="4"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83" name="Freeform 1188"/>
            <p:cNvSpPr>
              <a:spLocks/>
            </p:cNvSpPr>
            <p:nvPr/>
          </p:nvSpPr>
          <p:spPr bwMode="auto">
            <a:xfrm>
              <a:off x="5045250" y="2899961"/>
              <a:ext cx="1626" cy="4066"/>
            </a:xfrm>
            <a:custGeom>
              <a:avLst/>
              <a:gdLst>
                <a:gd name="T0" fmla="*/ 2 w 2"/>
                <a:gd name="T1" fmla="*/ 5 h 5"/>
                <a:gd name="T2" fmla="*/ 2 w 2"/>
                <a:gd name="T3" fmla="*/ 0 h 5"/>
                <a:gd name="T4" fmla="*/ 0 w 2"/>
                <a:gd name="T5" fmla="*/ 2 h 5"/>
                <a:gd name="T6" fmla="*/ 0 w 2"/>
                <a:gd name="T7" fmla="*/ 5 h 5"/>
                <a:gd name="T8" fmla="*/ 2 w 2"/>
                <a:gd name="T9" fmla="*/ 5 h 5"/>
              </a:gdLst>
              <a:ahLst/>
              <a:cxnLst>
                <a:cxn ang="0">
                  <a:pos x="T0" y="T1"/>
                </a:cxn>
                <a:cxn ang="0">
                  <a:pos x="T2" y="T3"/>
                </a:cxn>
                <a:cxn ang="0">
                  <a:pos x="T4" y="T5"/>
                </a:cxn>
                <a:cxn ang="0">
                  <a:pos x="T6" y="T7"/>
                </a:cxn>
                <a:cxn ang="0">
                  <a:pos x="T8" y="T9"/>
                </a:cxn>
              </a:cxnLst>
              <a:rect l="0" t="0" r="r" b="b"/>
              <a:pathLst>
                <a:path w="2" h="5">
                  <a:moveTo>
                    <a:pt x="2" y="5"/>
                  </a:moveTo>
                  <a:lnTo>
                    <a:pt x="2" y="0"/>
                  </a:lnTo>
                  <a:lnTo>
                    <a:pt x="0" y="2"/>
                  </a:lnTo>
                  <a:lnTo>
                    <a:pt x="0" y="5"/>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84" name="Freeform 1189"/>
            <p:cNvSpPr>
              <a:spLocks/>
            </p:cNvSpPr>
            <p:nvPr/>
          </p:nvSpPr>
          <p:spPr bwMode="auto">
            <a:xfrm>
              <a:off x="5042811" y="2907281"/>
              <a:ext cx="5693" cy="8133"/>
            </a:xfrm>
            <a:custGeom>
              <a:avLst/>
              <a:gdLst>
                <a:gd name="T0" fmla="*/ 3 w 7"/>
                <a:gd name="T1" fmla="*/ 10 h 10"/>
                <a:gd name="T2" fmla="*/ 3 w 7"/>
                <a:gd name="T3" fmla="*/ 10 h 10"/>
                <a:gd name="T4" fmla="*/ 5 w 7"/>
                <a:gd name="T5" fmla="*/ 5 h 10"/>
                <a:gd name="T6" fmla="*/ 7 w 7"/>
                <a:gd name="T7" fmla="*/ 3 h 10"/>
                <a:gd name="T8" fmla="*/ 5 w 7"/>
                <a:gd name="T9" fmla="*/ 3 h 10"/>
                <a:gd name="T10" fmla="*/ 5 w 7"/>
                <a:gd name="T11" fmla="*/ 3 h 10"/>
                <a:gd name="T12" fmla="*/ 3 w 7"/>
                <a:gd name="T13" fmla="*/ 0 h 10"/>
                <a:gd name="T14" fmla="*/ 0 w 7"/>
                <a:gd name="T15" fmla="*/ 0 h 10"/>
                <a:gd name="T16" fmla="*/ 0 w 7"/>
                <a:gd name="T17" fmla="*/ 5 h 10"/>
                <a:gd name="T18" fmla="*/ 0 w 7"/>
                <a:gd name="T19" fmla="*/ 7 h 10"/>
                <a:gd name="T20" fmla="*/ 3 w 7"/>
                <a:gd name="T2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10">
                  <a:moveTo>
                    <a:pt x="3" y="10"/>
                  </a:moveTo>
                  <a:lnTo>
                    <a:pt x="3" y="10"/>
                  </a:lnTo>
                  <a:lnTo>
                    <a:pt x="5" y="5"/>
                  </a:lnTo>
                  <a:lnTo>
                    <a:pt x="7" y="3"/>
                  </a:lnTo>
                  <a:lnTo>
                    <a:pt x="5" y="3"/>
                  </a:lnTo>
                  <a:lnTo>
                    <a:pt x="5" y="3"/>
                  </a:lnTo>
                  <a:lnTo>
                    <a:pt x="3" y="0"/>
                  </a:lnTo>
                  <a:lnTo>
                    <a:pt x="0" y="0"/>
                  </a:lnTo>
                  <a:lnTo>
                    <a:pt x="0" y="5"/>
                  </a:lnTo>
                  <a:lnTo>
                    <a:pt x="0" y="7"/>
                  </a:lnTo>
                  <a:lnTo>
                    <a:pt x="3"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85" name="Freeform 1190"/>
            <p:cNvSpPr>
              <a:spLocks/>
            </p:cNvSpPr>
            <p:nvPr/>
          </p:nvSpPr>
          <p:spPr bwMode="auto">
            <a:xfrm>
              <a:off x="5096486" y="2639714"/>
              <a:ext cx="6506" cy="2439"/>
            </a:xfrm>
            <a:custGeom>
              <a:avLst/>
              <a:gdLst>
                <a:gd name="T0" fmla="*/ 5 w 8"/>
                <a:gd name="T1" fmla="*/ 0 h 3"/>
                <a:gd name="T2" fmla="*/ 0 w 8"/>
                <a:gd name="T3" fmla="*/ 0 h 3"/>
                <a:gd name="T4" fmla="*/ 3 w 8"/>
                <a:gd name="T5" fmla="*/ 3 h 3"/>
                <a:gd name="T6" fmla="*/ 8 w 8"/>
                <a:gd name="T7" fmla="*/ 3 h 3"/>
                <a:gd name="T8" fmla="*/ 5 w 8"/>
                <a:gd name="T9" fmla="*/ 0 h 3"/>
              </a:gdLst>
              <a:ahLst/>
              <a:cxnLst>
                <a:cxn ang="0">
                  <a:pos x="T0" y="T1"/>
                </a:cxn>
                <a:cxn ang="0">
                  <a:pos x="T2" y="T3"/>
                </a:cxn>
                <a:cxn ang="0">
                  <a:pos x="T4" y="T5"/>
                </a:cxn>
                <a:cxn ang="0">
                  <a:pos x="T6" y="T7"/>
                </a:cxn>
                <a:cxn ang="0">
                  <a:pos x="T8" y="T9"/>
                </a:cxn>
              </a:cxnLst>
              <a:rect l="0" t="0" r="r" b="b"/>
              <a:pathLst>
                <a:path w="8" h="3">
                  <a:moveTo>
                    <a:pt x="5" y="0"/>
                  </a:moveTo>
                  <a:lnTo>
                    <a:pt x="0" y="0"/>
                  </a:lnTo>
                  <a:lnTo>
                    <a:pt x="3" y="3"/>
                  </a:lnTo>
                  <a:lnTo>
                    <a:pt x="8" y="3"/>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86" name="Freeform 1191"/>
            <p:cNvSpPr>
              <a:spLocks/>
            </p:cNvSpPr>
            <p:nvPr/>
          </p:nvSpPr>
          <p:spPr bwMode="auto">
            <a:xfrm>
              <a:off x="5087540" y="2984541"/>
              <a:ext cx="5693" cy="4066"/>
            </a:xfrm>
            <a:custGeom>
              <a:avLst/>
              <a:gdLst>
                <a:gd name="T0" fmla="*/ 0 w 7"/>
                <a:gd name="T1" fmla="*/ 2 h 5"/>
                <a:gd name="T2" fmla="*/ 0 w 7"/>
                <a:gd name="T3" fmla="*/ 5 h 5"/>
                <a:gd name="T4" fmla="*/ 2 w 7"/>
                <a:gd name="T5" fmla="*/ 5 h 5"/>
                <a:gd name="T6" fmla="*/ 4 w 7"/>
                <a:gd name="T7" fmla="*/ 5 h 5"/>
                <a:gd name="T8" fmla="*/ 7 w 7"/>
                <a:gd name="T9" fmla="*/ 2 h 5"/>
                <a:gd name="T10" fmla="*/ 7 w 7"/>
                <a:gd name="T11" fmla="*/ 0 h 5"/>
                <a:gd name="T12" fmla="*/ 4 w 7"/>
                <a:gd name="T13" fmla="*/ 2 h 5"/>
                <a:gd name="T14" fmla="*/ 0 w 7"/>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0" y="2"/>
                  </a:moveTo>
                  <a:lnTo>
                    <a:pt x="0" y="5"/>
                  </a:lnTo>
                  <a:lnTo>
                    <a:pt x="2" y="5"/>
                  </a:lnTo>
                  <a:lnTo>
                    <a:pt x="4" y="5"/>
                  </a:lnTo>
                  <a:lnTo>
                    <a:pt x="7" y="2"/>
                  </a:lnTo>
                  <a:lnTo>
                    <a:pt x="7" y="0"/>
                  </a:lnTo>
                  <a:lnTo>
                    <a:pt x="4" y="2"/>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87" name="Freeform 1192"/>
            <p:cNvSpPr>
              <a:spLocks/>
            </p:cNvSpPr>
            <p:nvPr/>
          </p:nvSpPr>
          <p:spPr bwMode="auto">
            <a:xfrm>
              <a:off x="4887474" y="2594171"/>
              <a:ext cx="39850" cy="22771"/>
            </a:xfrm>
            <a:custGeom>
              <a:avLst/>
              <a:gdLst>
                <a:gd name="T0" fmla="*/ 35 w 49"/>
                <a:gd name="T1" fmla="*/ 9 h 28"/>
                <a:gd name="T2" fmla="*/ 30 w 49"/>
                <a:gd name="T3" fmla="*/ 4 h 28"/>
                <a:gd name="T4" fmla="*/ 28 w 49"/>
                <a:gd name="T5" fmla="*/ 4 h 28"/>
                <a:gd name="T6" fmla="*/ 26 w 49"/>
                <a:gd name="T7" fmla="*/ 2 h 28"/>
                <a:gd name="T8" fmla="*/ 23 w 49"/>
                <a:gd name="T9" fmla="*/ 4 h 28"/>
                <a:gd name="T10" fmla="*/ 21 w 49"/>
                <a:gd name="T11" fmla="*/ 2 h 28"/>
                <a:gd name="T12" fmla="*/ 19 w 49"/>
                <a:gd name="T13" fmla="*/ 2 h 28"/>
                <a:gd name="T14" fmla="*/ 19 w 49"/>
                <a:gd name="T15" fmla="*/ 0 h 28"/>
                <a:gd name="T16" fmla="*/ 14 w 49"/>
                <a:gd name="T17" fmla="*/ 2 h 28"/>
                <a:gd name="T18" fmla="*/ 12 w 49"/>
                <a:gd name="T19" fmla="*/ 0 h 28"/>
                <a:gd name="T20" fmla="*/ 9 w 49"/>
                <a:gd name="T21" fmla="*/ 0 h 28"/>
                <a:gd name="T22" fmla="*/ 4 w 49"/>
                <a:gd name="T23" fmla="*/ 0 h 28"/>
                <a:gd name="T24" fmla="*/ 2 w 49"/>
                <a:gd name="T25" fmla="*/ 4 h 28"/>
                <a:gd name="T26" fmla="*/ 0 w 49"/>
                <a:gd name="T27" fmla="*/ 9 h 28"/>
                <a:gd name="T28" fmla="*/ 0 w 49"/>
                <a:gd name="T29" fmla="*/ 16 h 28"/>
                <a:gd name="T30" fmla="*/ 2 w 49"/>
                <a:gd name="T31" fmla="*/ 16 h 28"/>
                <a:gd name="T32" fmla="*/ 7 w 49"/>
                <a:gd name="T33" fmla="*/ 16 h 28"/>
                <a:gd name="T34" fmla="*/ 9 w 49"/>
                <a:gd name="T35" fmla="*/ 18 h 28"/>
                <a:gd name="T36" fmla="*/ 14 w 49"/>
                <a:gd name="T37" fmla="*/ 21 h 28"/>
                <a:gd name="T38" fmla="*/ 19 w 49"/>
                <a:gd name="T39" fmla="*/ 21 h 28"/>
                <a:gd name="T40" fmla="*/ 23 w 49"/>
                <a:gd name="T41" fmla="*/ 26 h 28"/>
                <a:gd name="T42" fmla="*/ 28 w 49"/>
                <a:gd name="T43" fmla="*/ 26 h 28"/>
                <a:gd name="T44" fmla="*/ 35 w 49"/>
                <a:gd name="T45" fmla="*/ 28 h 28"/>
                <a:gd name="T46" fmla="*/ 38 w 49"/>
                <a:gd name="T47" fmla="*/ 28 h 28"/>
                <a:gd name="T48" fmla="*/ 42 w 49"/>
                <a:gd name="T49" fmla="*/ 23 h 28"/>
                <a:gd name="T50" fmla="*/ 47 w 49"/>
                <a:gd name="T51" fmla="*/ 23 h 28"/>
                <a:gd name="T52" fmla="*/ 49 w 49"/>
                <a:gd name="T53" fmla="*/ 23 h 28"/>
                <a:gd name="T54" fmla="*/ 47 w 49"/>
                <a:gd name="T55" fmla="*/ 21 h 28"/>
                <a:gd name="T56" fmla="*/ 49 w 49"/>
                <a:gd name="T57" fmla="*/ 18 h 28"/>
                <a:gd name="T58" fmla="*/ 47 w 49"/>
                <a:gd name="T59" fmla="*/ 16 h 28"/>
                <a:gd name="T60" fmla="*/ 45 w 49"/>
                <a:gd name="T61" fmla="*/ 14 h 28"/>
                <a:gd name="T62" fmla="*/ 40 w 49"/>
                <a:gd name="T63" fmla="*/ 14 h 28"/>
                <a:gd name="T64" fmla="*/ 38 w 49"/>
                <a:gd name="T65" fmla="*/ 14 h 28"/>
                <a:gd name="T66" fmla="*/ 38 w 49"/>
                <a:gd name="T67" fmla="*/ 14 h 28"/>
                <a:gd name="T68" fmla="*/ 38 w 49"/>
                <a:gd name="T69" fmla="*/ 11 h 28"/>
                <a:gd name="T70" fmla="*/ 35 w 49"/>
                <a:gd name="T71"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 h="28">
                  <a:moveTo>
                    <a:pt x="35" y="9"/>
                  </a:moveTo>
                  <a:lnTo>
                    <a:pt x="30" y="4"/>
                  </a:lnTo>
                  <a:lnTo>
                    <a:pt x="28" y="4"/>
                  </a:lnTo>
                  <a:lnTo>
                    <a:pt x="26" y="2"/>
                  </a:lnTo>
                  <a:lnTo>
                    <a:pt x="23" y="4"/>
                  </a:lnTo>
                  <a:lnTo>
                    <a:pt x="21" y="2"/>
                  </a:lnTo>
                  <a:lnTo>
                    <a:pt x="19" y="2"/>
                  </a:lnTo>
                  <a:lnTo>
                    <a:pt x="19" y="0"/>
                  </a:lnTo>
                  <a:lnTo>
                    <a:pt x="14" y="2"/>
                  </a:lnTo>
                  <a:lnTo>
                    <a:pt x="12" y="0"/>
                  </a:lnTo>
                  <a:lnTo>
                    <a:pt x="9" y="0"/>
                  </a:lnTo>
                  <a:lnTo>
                    <a:pt x="4" y="0"/>
                  </a:lnTo>
                  <a:lnTo>
                    <a:pt x="2" y="4"/>
                  </a:lnTo>
                  <a:lnTo>
                    <a:pt x="0" y="9"/>
                  </a:lnTo>
                  <a:lnTo>
                    <a:pt x="0" y="16"/>
                  </a:lnTo>
                  <a:lnTo>
                    <a:pt x="2" y="16"/>
                  </a:lnTo>
                  <a:lnTo>
                    <a:pt x="7" y="16"/>
                  </a:lnTo>
                  <a:lnTo>
                    <a:pt x="9" y="18"/>
                  </a:lnTo>
                  <a:lnTo>
                    <a:pt x="14" y="21"/>
                  </a:lnTo>
                  <a:lnTo>
                    <a:pt x="19" y="21"/>
                  </a:lnTo>
                  <a:lnTo>
                    <a:pt x="23" y="26"/>
                  </a:lnTo>
                  <a:lnTo>
                    <a:pt x="28" y="26"/>
                  </a:lnTo>
                  <a:lnTo>
                    <a:pt x="35" y="28"/>
                  </a:lnTo>
                  <a:lnTo>
                    <a:pt x="38" y="28"/>
                  </a:lnTo>
                  <a:lnTo>
                    <a:pt x="42" y="23"/>
                  </a:lnTo>
                  <a:lnTo>
                    <a:pt x="47" y="23"/>
                  </a:lnTo>
                  <a:lnTo>
                    <a:pt x="49" y="23"/>
                  </a:lnTo>
                  <a:lnTo>
                    <a:pt x="47" y="21"/>
                  </a:lnTo>
                  <a:lnTo>
                    <a:pt x="49" y="18"/>
                  </a:lnTo>
                  <a:lnTo>
                    <a:pt x="47" y="16"/>
                  </a:lnTo>
                  <a:lnTo>
                    <a:pt x="45" y="14"/>
                  </a:lnTo>
                  <a:lnTo>
                    <a:pt x="40" y="14"/>
                  </a:lnTo>
                  <a:lnTo>
                    <a:pt x="38" y="14"/>
                  </a:lnTo>
                  <a:lnTo>
                    <a:pt x="38" y="14"/>
                  </a:lnTo>
                  <a:lnTo>
                    <a:pt x="38" y="11"/>
                  </a:lnTo>
                  <a:lnTo>
                    <a:pt x="35"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88" name="Freeform 1193"/>
            <p:cNvSpPr>
              <a:spLocks/>
            </p:cNvSpPr>
            <p:nvPr/>
          </p:nvSpPr>
          <p:spPr bwMode="auto">
            <a:xfrm>
              <a:off x="4769549" y="2795862"/>
              <a:ext cx="6506" cy="4066"/>
            </a:xfrm>
            <a:custGeom>
              <a:avLst/>
              <a:gdLst>
                <a:gd name="T0" fmla="*/ 0 w 8"/>
                <a:gd name="T1" fmla="*/ 2 h 5"/>
                <a:gd name="T2" fmla="*/ 0 w 8"/>
                <a:gd name="T3" fmla="*/ 5 h 5"/>
                <a:gd name="T4" fmla="*/ 3 w 8"/>
                <a:gd name="T5" fmla="*/ 5 h 5"/>
                <a:gd name="T6" fmla="*/ 5 w 8"/>
                <a:gd name="T7" fmla="*/ 5 h 5"/>
                <a:gd name="T8" fmla="*/ 8 w 8"/>
                <a:gd name="T9" fmla="*/ 0 h 5"/>
                <a:gd name="T10" fmla="*/ 5 w 8"/>
                <a:gd name="T11" fmla="*/ 0 h 5"/>
                <a:gd name="T12" fmla="*/ 0 w 8"/>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0" y="2"/>
                  </a:moveTo>
                  <a:lnTo>
                    <a:pt x="0" y="5"/>
                  </a:lnTo>
                  <a:lnTo>
                    <a:pt x="3" y="5"/>
                  </a:lnTo>
                  <a:lnTo>
                    <a:pt x="5" y="5"/>
                  </a:lnTo>
                  <a:lnTo>
                    <a:pt x="8" y="0"/>
                  </a:lnTo>
                  <a:lnTo>
                    <a:pt x="5"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89" name="Freeform 1194"/>
            <p:cNvSpPr>
              <a:spLocks/>
            </p:cNvSpPr>
            <p:nvPr/>
          </p:nvSpPr>
          <p:spPr bwMode="auto">
            <a:xfrm>
              <a:off x="4715874" y="2925172"/>
              <a:ext cx="4066" cy="7320"/>
            </a:xfrm>
            <a:custGeom>
              <a:avLst/>
              <a:gdLst>
                <a:gd name="T0" fmla="*/ 5 w 5"/>
                <a:gd name="T1" fmla="*/ 4 h 9"/>
                <a:gd name="T2" fmla="*/ 3 w 5"/>
                <a:gd name="T3" fmla="*/ 0 h 9"/>
                <a:gd name="T4" fmla="*/ 0 w 5"/>
                <a:gd name="T5" fmla="*/ 2 h 9"/>
                <a:gd name="T6" fmla="*/ 0 w 5"/>
                <a:gd name="T7" fmla="*/ 7 h 9"/>
                <a:gd name="T8" fmla="*/ 3 w 5"/>
                <a:gd name="T9" fmla="*/ 9 h 9"/>
                <a:gd name="T10" fmla="*/ 5 w 5"/>
                <a:gd name="T11" fmla="*/ 4 h 9"/>
              </a:gdLst>
              <a:ahLst/>
              <a:cxnLst>
                <a:cxn ang="0">
                  <a:pos x="T0" y="T1"/>
                </a:cxn>
                <a:cxn ang="0">
                  <a:pos x="T2" y="T3"/>
                </a:cxn>
                <a:cxn ang="0">
                  <a:pos x="T4" y="T5"/>
                </a:cxn>
                <a:cxn ang="0">
                  <a:pos x="T6" y="T7"/>
                </a:cxn>
                <a:cxn ang="0">
                  <a:pos x="T8" y="T9"/>
                </a:cxn>
                <a:cxn ang="0">
                  <a:pos x="T10" y="T11"/>
                </a:cxn>
              </a:cxnLst>
              <a:rect l="0" t="0" r="r" b="b"/>
              <a:pathLst>
                <a:path w="5" h="9">
                  <a:moveTo>
                    <a:pt x="5" y="4"/>
                  </a:moveTo>
                  <a:lnTo>
                    <a:pt x="3" y="0"/>
                  </a:lnTo>
                  <a:lnTo>
                    <a:pt x="0" y="2"/>
                  </a:lnTo>
                  <a:lnTo>
                    <a:pt x="0" y="7"/>
                  </a:lnTo>
                  <a:lnTo>
                    <a:pt x="3" y="9"/>
                  </a:lnTo>
                  <a:lnTo>
                    <a:pt x="5"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90" name="Freeform 1195"/>
            <p:cNvSpPr>
              <a:spLocks/>
            </p:cNvSpPr>
            <p:nvPr/>
          </p:nvSpPr>
          <p:spPr bwMode="auto">
            <a:xfrm>
              <a:off x="4677651" y="2869057"/>
              <a:ext cx="5693" cy="11386"/>
            </a:xfrm>
            <a:custGeom>
              <a:avLst/>
              <a:gdLst>
                <a:gd name="T0" fmla="*/ 5 w 7"/>
                <a:gd name="T1" fmla="*/ 0 h 14"/>
                <a:gd name="T2" fmla="*/ 2 w 7"/>
                <a:gd name="T3" fmla="*/ 2 h 14"/>
                <a:gd name="T4" fmla="*/ 0 w 7"/>
                <a:gd name="T5" fmla="*/ 7 h 14"/>
                <a:gd name="T6" fmla="*/ 2 w 7"/>
                <a:gd name="T7" fmla="*/ 7 h 14"/>
                <a:gd name="T8" fmla="*/ 2 w 7"/>
                <a:gd name="T9" fmla="*/ 14 h 14"/>
                <a:gd name="T10" fmla="*/ 5 w 7"/>
                <a:gd name="T11" fmla="*/ 12 h 14"/>
                <a:gd name="T12" fmla="*/ 5 w 7"/>
                <a:gd name="T13" fmla="*/ 9 h 14"/>
                <a:gd name="T14" fmla="*/ 7 w 7"/>
                <a:gd name="T15" fmla="*/ 7 h 14"/>
                <a:gd name="T16" fmla="*/ 5 w 7"/>
                <a:gd name="T17" fmla="*/ 5 h 14"/>
                <a:gd name="T18" fmla="*/ 5 w 7"/>
                <a:gd name="T19" fmla="*/ 2 h 14"/>
                <a:gd name="T20" fmla="*/ 5 w 7"/>
                <a:gd name="T2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14">
                  <a:moveTo>
                    <a:pt x="5" y="0"/>
                  </a:moveTo>
                  <a:lnTo>
                    <a:pt x="2" y="2"/>
                  </a:lnTo>
                  <a:lnTo>
                    <a:pt x="0" y="7"/>
                  </a:lnTo>
                  <a:lnTo>
                    <a:pt x="2" y="7"/>
                  </a:lnTo>
                  <a:lnTo>
                    <a:pt x="2" y="14"/>
                  </a:lnTo>
                  <a:lnTo>
                    <a:pt x="5" y="12"/>
                  </a:lnTo>
                  <a:lnTo>
                    <a:pt x="5" y="9"/>
                  </a:lnTo>
                  <a:lnTo>
                    <a:pt x="7" y="7"/>
                  </a:lnTo>
                  <a:lnTo>
                    <a:pt x="5" y="5"/>
                  </a:lnTo>
                  <a:lnTo>
                    <a:pt x="5"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91" name="Freeform 1196"/>
            <p:cNvSpPr>
              <a:spLocks/>
            </p:cNvSpPr>
            <p:nvPr/>
          </p:nvSpPr>
          <p:spPr bwMode="auto">
            <a:xfrm>
              <a:off x="4725633" y="2664925"/>
              <a:ext cx="15452" cy="15452"/>
            </a:xfrm>
            <a:custGeom>
              <a:avLst/>
              <a:gdLst>
                <a:gd name="T0" fmla="*/ 5 w 19"/>
                <a:gd name="T1" fmla="*/ 17 h 19"/>
                <a:gd name="T2" fmla="*/ 7 w 19"/>
                <a:gd name="T3" fmla="*/ 19 h 19"/>
                <a:gd name="T4" fmla="*/ 10 w 19"/>
                <a:gd name="T5" fmla="*/ 19 h 19"/>
                <a:gd name="T6" fmla="*/ 12 w 19"/>
                <a:gd name="T7" fmla="*/ 19 h 19"/>
                <a:gd name="T8" fmla="*/ 14 w 19"/>
                <a:gd name="T9" fmla="*/ 19 h 19"/>
                <a:gd name="T10" fmla="*/ 19 w 19"/>
                <a:gd name="T11" fmla="*/ 14 h 19"/>
                <a:gd name="T12" fmla="*/ 19 w 19"/>
                <a:gd name="T13" fmla="*/ 12 h 19"/>
                <a:gd name="T14" fmla="*/ 19 w 19"/>
                <a:gd name="T15" fmla="*/ 7 h 19"/>
                <a:gd name="T16" fmla="*/ 19 w 19"/>
                <a:gd name="T17" fmla="*/ 5 h 19"/>
                <a:gd name="T18" fmla="*/ 19 w 19"/>
                <a:gd name="T19" fmla="*/ 0 h 19"/>
                <a:gd name="T20" fmla="*/ 14 w 19"/>
                <a:gd name="T21" fmla="*/ 0 h 19"/>
                <a:gd name="T22" fmla="*/ 14 w 19"/>
                <a:gd name="T23" fmla="*/ 2 h 19"/>
                <a:gd name="T24" fmla="*/ 7 w 19"/>
                <a:gd name="T25" fmla="*/ 5 h 19"/>
                <a:gd name="T26" fmla="*/ 7 w 19"/>
                <a:gd name="T27" fmla="*/ 7 h 19"/>
                <a:gd name="T28" fmla="*/ 7 w 19"/>
                <a:gd name="T29" fmla="*/ 10 h 19"/>
                <a:gd name="T30" fmla="*/ 2 w 19"/>
                <a:gd name="T31" fmla="*/ 12 h 19"/>
                <a:gd name="T32" fmla="*/ 0 w 19"/>
                <a:gd name="T33" fmla="*/ 12 h 19"/>
                <a:gd name="T34" fmla="*/ 2 w 19"/>
                <a:gd name="T35" fmla="*/ 14 h 19"/>
                <a:gd name="T36" fmla="*/ 5 w 19"/>
                <a:gd name="T37"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19">
                  <a:moveTo>
                    <a:pt x="5" y="17"/>
                  </a:moveTo>
                  <a:lnTo>
                    <a:pt x="7" y="19"/>
                  </a:lnTo>
                  <a:lnTo>
                    <a:pt x="10" y="19"/>
                  </a:lnTo>
                  <a:lnTo>
                    <a:pt x="12" y="19"/>
                  </a:lnTo>
                  <a:lnTo>
                    <a:pt x="14" y="19"/>
                  </a:lnTo>
                  <a:lnTo>
                    <a:pt x="19" y="14"/>
                  </a:lnTo>
                  <a:lnTo>
                    <a:pt x="19" y="12"/>
                  </a:lnTo>
                  <a:lnTo>
                    <a:pt x="19" y="7"/>
                  </a:lnTo>
                  <a:lnTo>
                    <a:pt x="19" y="5"/>
                  </a:lnTo>
                  <a:lnTo>
                    <a:pt x="19" y="0"/>
                  </a:lnTo>
                  <a:lnTo>
                    <a:pt x="14" y="0"/>
                  </a:lnTo>
                  <a:lnTo>
                    <a:pt x="14" y="2"/>
                  </a:lnTo>
                  <a:lnTo>
                    <a:pt x="7" y="5"/>
                  </a:lnTo>
                  <a:lnTo>
                    <a:pt x="7" y="7"/>
                  </a:lnTo>
                  <a:lnTo>
                    <a:pt x="7" y="10"/>
                  </a:lnTo>
                  <a:lnTo>
                    <a:pt x="2" y="12"/>
                  </a:lnTo>
                  <a:lnTo>
                    <a:pt x="0" y="12"/>
                  </a:lnTo>
                  <a:lnTo>
                    <a:pt x="2" y="14"/>
                  </a:lnTo>
                  <a:lnTo>
                    <a:pt x="5"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92" name="Freeform 1197"/>
            <p:cNvSpPr>
              <a:spLocks/>
            </p:cNvSpPr>
            <p:nvPr/>
          </p:nvSpPr>
          <p:spPr bwMode="auto">
            <a:xfrm>
              <a:off x="4656505" y="2728360"/>
              <a:ext cx="36597" cy="42290"/>
            </a:xfrm>
            <a:custGeom>
              <a:avLst/>
              <a:gdLst>
                <a:gd name="T0" fmla="*/ 14 w 45"/>
                <a:gd name="T1" fmla="*/ 52 h 52"/>
                <a:gd name="T2" fmla="*/ 16 w 45"/>
                <a:gd name="T3" fmla="*/ 52 h 52"/>
                <a:gd name="T4" fmla="*/ 14 w 45"/>
                <a:gd name="T5" fmla="*/ 48 h 52"/>
                <a:gd name="T6" fmla="*/ 16 w 45"/>
                <a:gd name="T7" fmla="*/ 48 h 52"/>
                <a:gd name="T8" fmla="*/ 21 w 45"/>
                <a:gd name="T9" fmla="*/ 48 h 52"/>
                <a:gd name="T10" fmla="*/ 26 w 45"/>
                <a:gd name="T11" fmla="*/ 40 h 52"/>
                <a:gd name="T12" fmla="*/ 31 w 45"/>
                <a:gd name="T13" fmla="*/ 38 h 52"/>
                <a:gd name="T14" fmla="*/ 38 w 45"/>
                <a:gd name="T15" fmla="*/ 31 h 52"/>
                <a:gd name="T16" fmla="*/ 38 w 45"/>
                <a:gd name="T17" fmla="*/ 31 h 52"/>
                <a:gd name="T18" fmla="*/ 42 w 45"/>
                <a:gd name="T19" fmla="*/ 26 h 52"/>
                <a:gd name="T20" fmla="*/ 45 w 45"/>
                <a:gd name="T21" fmla="*/ 24 h 52"/>
                <a:gd name="T22" fmla="*/ 45 w 45"/>
                <a:gd name="T23" fmla="*/ 24 h 52"/>
                <a:gd name="T24" fmla="*/ 45 w 45"/>
                <a:gd name="T25" fmla="*/ 19 h 52"/>
                <a:gd name="T26" fmla="*/ 42 w 45"/>
                <a:gd name="T27" fmla="*/ 17 h 52"/>
                <a:gd name="T28" fmla="*/ 45 w 45"/>
                <a:gd name="T29" fmla="*/ 14 h 52"/>
                <a:gd name="T30" fmla="*/ 45 w 45"/>
                <a:gd name="T31" fmla="*/ 12 h 52"/>
                <a:gd name="T32" fmla="*/ 40 w 45"/>
                <a:gd name="T33" fmla="*/ 7 h 52"/>
                <a:gd name="T34" fmla="*/ 38 w 45"/>
                <a:gd name="T35" fmla="*/ 7 h 52"/>
                <a:gd name="T36" fmla="*/ 35 w 45"/>
                <a:gd name="T37" fmla="*/ 7 h 52"/>
                <a:gd name="T38" fmla="*/ 31 w 45"/>
                <a:gd name="T39" fmla="*/ 5 h 52"/>
                <a:gd name="T40" fmla="*/ 28 w 45"/>
                <a:gd name="T41" fmla="*/ 5 h 52"/>
                <a:gd name="T42" fmla="*/ 26 w 45"/>
                <a:gd name="T43" fmla="*/ 3 h 52"/>
                <a:gd name="T44" fmla="*/ 24 w 45"/>
                <a:gd name="T45" fmla="*/ 3 h 52"/>
                <a:gd name="T46" fmla="*/ 19 w 45"/>
                <a:gd name="T47" fmla="*/ 0 h 52"/>
                <a:gd name="T48" fmla="*/ 14 w 45"/>
                <a:gd name="T49" fmla="*/ 3 h 52"/>
                <a:gd name="T50" fmla="*/ 9 w 45"/>
                <a:gd name="T51" fmla="*/ 5 h 52"/>
                <a:gd name="T52" fmla="*/ 7 w 45"/>
                <a:gd name="T53" fmla="*/ 7 h 52"/>
                <a:gd name="T54" fmla="*/ 2 w 45"/>
                <a:gd name="T55" fmla="*/ 12 h 52"/>
                <a:gd name="T56" fmla="*/ 0 w 45"/>
                <a:gd name="T57" fmla="*/ 14 h 52"/>
                <a:gd name="T58" fmla="*/ 5 w 45"/>
                <a:gd name="T59" fmla="*/ 17 h 52"/>
                <a:gd name="T60" fmla="*/ 7 w 45"/>
                <a:gd name="T61" fmla="*/ 22 h 52"/>
                <a:gd name="T62" fmla="*/ 7 w 45"/>
                <a:gd name="T63" fmla="*/ 26 h 52"/>
                <a:gd name="T64" fmla="*/ 9 w 45"/>
                <a:gd name="T65" fmla="*/ 31 h 52"/>
                <a:gd name="T66" fmla="*/ 7 w 45"/>
                <a:gd name="T67" fmla="*/ 33 h 52"/>
                <a:gd name="T68" fmla="*/ 7 w 45"/>
                <a:gd name="T69" fmla="*/ 36 h 52"/>
                <a:gd name="T70" fmla="*/ 9 w 45"/>
                <a:gd name="T71" fmla="*/ 40 h 52"/>
                <a:gd name="T72" fmla="*/ 12 w 45"/>
                <a:gd name="T73" fmla="*/ 48 h 52"/>
                <a:gd name="T74" fmla="*/ 14 w 45"/>
                <a:gd name="T7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 h="52">
                  <a:moveTo>
                    <a:pt x="14" y="52"/>
                  </a:moveTo>
                  <a:lnTo>
                    <a:pt x="16" y="52"/>
                  </a:lnTo>
                  <a:lnTo>
                    <a:pt x="14" y="48"/>
                  </a:lnTo>
                  <a:lnTo>
                    <a:pt x="16" y="48"/>
                  </a:lnTo>
                  <a:lnTo>
                    <a:pt x="21" y="48"/>
                  </a:lnTo>
                  <a:lnTo>
                    <a:pt x="26" y="40"/>
                  </a:lnTo>
                  <a:lnTo>
                    <a:pt x="31" y="38"/>
                  </a:lnTo>
                  <a:lnTo>
                    <a:pt x="38" y="31"/>
                  </a:lnTo>
                  <a:lnTo>
                    <a:pt x="38" y="31"/>
                  </a:lnTo>
                  <a:lnTo>
                    <a:pt x="42" y="26"/>
                  </a:lnTo>
                  <a:lnTo>
                    <a:pt x="45" y="24"/>
                  </a:lnTo>
                  <a:lnTo>
                    <a:pt x="45" y="24"/>
                  </a:lnTo>
                  <a:lnTo>
                    <a:pt x="45" y="19"/>
                  </a:lnTo>
                  <a:lnTo>
                    <a:pt x="42" y="17"/>
                  </a:lnTo>
                  <a:lnTo>
                    <a:pt x="45" y="14"/>
                  </a:lnTo>
                  <a:lnTo>
                    <a:pt x="45" y="12"/>
                  </a:lnTo>
                  <a:lnTo>
                    <a:pt x="40" y="7"/>
                  </a:lnTo>
                  <a:lnTo>
                    <a:pt x="38" y="7"/>
                  </a:lnTo>
                  <a:lnTo>
                    <a:pt x="35" y="7"/>
                  </a:lnTo>
                  <a:lnTo>
                    <a:pt x="31" y="5"/>
                  </a:lnTo>
                  <a:lnTo>
                    <a:pt x="28" y="5"/>
                  </a:lnTo>
                  <a:lnTo>
                    <a:pt x="26" y="3"/>
                  </a:lnTo>
                  <a:lnTo>
                    <a:pt x="24" y="3"/>
                  </a:lnTo>
                  <a:lnTo>
                    <a:pt x="19" y="0"/>
                  </a:lnTo>
                  <a:lnTo>
                    <a:pt x="14" y="3"/>
                  </a:lnTo>
                  <a:lnTo>
                    <a:pt x="9" y="5"/>
                  </a:lnTo>
                  <a:lnTo>
                    <a:pt x="7" y="7"/>
                  </a:lnTo>
                  <a:lnTo>
                    <a:pt x="2" y="12"/>
                  </a:lnTo>
                  <a:lnTo>
                    <a:pt x="0" y="14"/>
                  </a:lnTo>
                  <a:lnTo>
                    <a:pt x="5" y="17"/>
                  </a:lnTo>
                  <a:lnTo>
                    <a:pt x="7" y="22"/>
                  </a:lnTo>
                  <a:lnTo>
                    <a:pt x="7" y="26"/>
                  </a:lnTo>
                  <a:lnTo>
                    <a:pt x="9" y="31"/>
                  </a:lnTo>
                  <a:lnTo>
                    <a:pt x="7" y="33"/>
                  </a:lnTo>
                  <a:lnTo>
                    <a:pt x="7" y="36"/>
                  </a:lnTo>
                  <a:lnTo>
                    <a:pt x="9" y="40"/>
                  </a:lnTo>
                  <a:lnTo>
                    <a:pt x="12" y="48"/>
                  </a:lnTo>
                  <a:lnTo>
                    <a:pt x="14" y="5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93" name="Freeform 1198"/>
            <p:cNvSpPr>
              <a:spLocks/>
            </p:cNvSpPr>
            <p:nvPr/>
          </p:nvSpPr>
          <p:spPr bwMode="auto">
            <a:xfrm>
              <a:off x="4758165" y="2643780"/>
              <a:ext cx="21146" cy="4066"/>
            </a:xfrm>
            <a:custGeom>
              <a:avLst/>
              <a:gdLst>
                <a:gd name="T0" fmla="*/ 0 w 26"/>
                <a:gd name="T1" fmla="*/ 2 h 5"/>
                <a:gd name="T2" fmla="*/ 10 w 26"/>
                <a:gd name="T3" fmla="*/ 5 h 5"/>
                <a:gd name="T4" fmla="*/ 14 w 26"/>
                <a:gd name="T5" fmla="*/ 5 h 5"/>
                <a:gd name="T6" fmla="*/ 17 w 26"/>
                <a:gd name="T7" fmla="*/ 5 h 5"/>
                <a:gd name="T8" fmla="*/ 19 w 26"/>
                <a:gd name="T9" fmla="*/ 5 h 5"/>
                <a:gd name="T10" fmla="*/ 22 w 26"/>
                <a:gd name="T11" fmla="*/ 5 h 5"/>
                <a:gd name="T12" fmla="*/ 26 w 26"/>
                <a:gd name="T13" fmla="*/ 2 h 5"/>
                <a:gd name="T14" fmla="*/ 26 w 26"/>
                <a:gd name="T15" fmla="*/ 0 h 5"/>
                <a:gd name="T16" fmla="*/ 24 w 26"/>
                <a:gd name="T17" fmla="*/ 0 h 5"/>
                <a:gd name="T18" fmla="*/ 14 w 26"/>
                <a:gd name="T19" fmla="*/ 0 h 5"/>
                <a:gd name="T20" fmla="*/ 10 w 26"/>
                <a:gd name="T21" fmla="*/ 2 h 5"/>
                <a:gd name="T22" fmla="*/ 10 w 26"/>
                <a:gd name="T23" fmla="*/ 0 h 5"/>
                <a:gd name="T24" fmla="*/ 3 w 26"/>
                <a:gd name="T25" fmla="*/ 0 h 5"/>
                <a:gd name="T26" fmla="*/ 0 w 26"/>
                <a:gd name="T27" fmla="*/ 0 h 5"/>
                <a:gd name="T28" fmla="*/ 0 w 26"/>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5">
                  <a:moveTo>
                    <a:pt x="0" y="2"/>
                  </a:moveTo>
                  <a:lnTo>
                    <a:pt x="10" y="5"/>
                  </a:lnTo>
                  <a:lnTo>
                    <a:pt x="14" y="5"/>
                  </a:lnTo>
                  <a:lnTo>
                    <a:pt x="17" y="5"/>
                  </a:lnTo>
                  <a:lnTo>
                    <a:pt x="19" y="5"/>
                  </a:lnTo>
                  <a:lnTo>
                    <a:pt x="22" y="5"/>
                  </a:lnTo>
                  <a:lnTo>
                    <a:pt x="26" y="2"/>
                  </a:lnTo>
                  <a:lnTo>
                    <a:pt x="26" y="0"/>
                  </a:lnTo>
                  <a:lnTo>
                    <a:pt x="24" y="0"/>
                  </a:lnTo>
                  <a:lnTo>
                    <a:pt x="14" y="0"/>
                  </a:lnTo>
                  <a:lnTo>
                    <a:pt x="10" y="2"/>
                  </a:lnTo>
                  <a:lnTo>
                    <a:pt x="10" y="0"/>
                  </a:lnTo>
                  <a:lnTo>
                    <a:pt x="3"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94" name="Freeform 1199"/>
            <p:cNvSpPr>
              <a:spLocks/>
            </p:cNvSpPr>
            <p:nvPr/>
          </p:nvSpPr>
          <p:spPr bwMode="auto">
            <a:xfrm>
              <a:off x="4760604" y="2630768"/>
              <a:ext cx="21146" cy="11386"/>
            </a:xfrm>
            <a:custGeom>
              <a:avLst/>
              <a:gdLst>
                <a:gd name="T0" fmla="*/ 2 w 26"/>
                <a:gd name="T1" fmla="*/ 11 h 14"/>
                <a:gd name="T2" fmla="*/ 4 w 26"/>
                <a:gd name="T3" fmla="*/ 11 h 14"/>
                <a:gd name="T4" fmla="*/ 9 w 26"/>
                <a:gd name="T5" fmla="*/ 14 h 14"/>
                <a:gd name="T6" fmla="*/ 14 w 26"/>
                <a:gd name="T7" fmla="*/ 14 h 14"/>
                <a:gd name="T8" fmla="*/ 21 w 26"/>
                <a:gd name="T9" fmla="*/ 14 h 14"/>
                <a:gd name="T10" fmla="*/ 23 w 26"/>
                <a:gd name="T11" fmla="*/ 11 h 14"/>
                <a:gd name="T12" fmla="*/ 26 w 26"/>
                <a:gd name="T13" fmla="*/ 7 h 14"/>
                <a:gd name="T14" fmla="*/ 23 w 26"/>
                <a:gd name="T15" fmla="*/ 2 h 14"/>
                <a:gd name="T16" fmla="*/ 21 w 26"/>
                <a:gd name="T17" fmla="*/ 2 h 14"/>
                <a:gd name="T18" fmla="*/ 16 w 26"/>
                <a:gd name="T19" fmla="*/ 0 h 14"/>
                <a:gd name="T20" fmla="*/ 11 w 26"/>
                <a:gd name="T21" fmla="*/ 2 h 14"/>
                <a:gd name="T22" fmla="*/ 7 w 26"/>
                <a:gd name="T23" fmla="*/ 0 h 14"/>
                <a:gd name="T24" fmla="*/ 4 w 26"/>
                <a:gd name="T25" fmla="*/ 0 h 14"/>
                <a:gd name="T26" fmla="*/ 2 w 26"/>
                <a:gd name="T27" fmla="*/ 2 h 14"/>
                <a:gd name="T28" fmla="*/ 0 w 26"/>
                <a:gd name="T29" fmla="*/ 2 h 14"/>
                <a:gd name="T30" fmla="*/ 0 w 26"/>
                <a:gd name="T31" fmla="*/ 7 h 14"/>
                <a:gd name="T32" fmla="*/ 0 w 26"/>
                <a:gd name="T33" fmla="*/ 7 h 14"/>
                <a:gd name="T34" fmla="*/ 0 w 26"/>
                <a:gd name="T35" fmla="*/ 9 h 14"/>
                <a:gd name="T36" fmla="*/ 2 w 26"/>
                <a:gd name="T3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14">
                  <a:moveTo>
                    <a:pt x="2" y="11"/>
                  </a:moveTo>
                  <a:lnTo>
                    <a:pt x="4" y="11"/>
                  </a:lnTo>
                  <a:lnTo>
                    <a:pt x="9" y="14"/>
                  </a:lnTo>
                  <a:lnTo>
                    <a:pt x="14" y="14"/>
                  </a:lnTo>
                  <a:lnTo>
                    <a:pt x="21" y="14"/>
                  </a:lnTo>
                  <a:lnTo>
                    <a:pt x="23" y="11"/>
                  </a:lnTo>
                  <a:lnTo>
                    <a:pt x="26" y="7"/>
                  </a:lnTo>
                  <a:lnTo>
                    <a:pt x="23" y="2"/>
                  </a:lnTo>
                  <a:lnTo>
                    <a:pt x="21" y="2"/>
                  </a:lnTo>
                  <a:lnTo>
                    <a:pt x="16" y="0"/>
                  </a:lnTo>
                  <a:lnTo>
                    <a:pt x="11" y="2"/>
                  </a:lnTo>
                  <a:lnTo>
                    <a:pt x="7" y="0"/>
                  </a:lnTo>
                  <a:lnTo>
                    <a:pt x="4" y="0"/>
                  </a:lnTo>
                  <a:lnTo>
                    <a:pt x="2" y="2"/>
                  </a:lnTo>
                  <a:lnTo>
                    <a:pt x="0" y="2"/>
                  </a:lnTo>
                  <a:lnTo>
                    <a:pt x="0" y="7"/>
                  </a:lnTo>
                  <a:lnTo>
                    <a:pt x="0" y="7"/>
                  </a:lnTo>
                  <a:lnTo>
                    <a:pt x="0" y="9"/>
                  </a:lnTo>
                  <a:lnTo>
                    <a:pt x="2" y="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95" name="Freeform 1200"/>
            <p:cNvSpPr>
              <a:spLocks/>
            </p:cNvSpPr>
            <p:nvPr/>
          </p:nvSpPr>
          <p:spPr bwMode="auto">
            <a:xfrm>
              <a:off x="4512556" y="2947945"/>
              <a:ext cx="3253" cy="4066"/>
            </a:xfrm>
            <a:custGeom>
              <a:avLst/>
              <a:gdLst>
                <a:gd name="T0" fmla="*/ 4 w 4"/>
                <a:gd name="T1" fmla="*/ 5 h 5"/>
                <a:gd name="T2" fmla="*/ 2 w 4"/>
                <a:gd name="T3" fmla="*/ 0 h 5"/>
                <a:gd name="T4" fmla="*/ 0 w 4"/>
                <a:gd name="T5" fmla="*/ 2 h 5"/>
                <a:gd name="T6" fmla="*/ 2 w 4"/>
                <a:gd name="T7" fmla="*/ 5 h 5"/>
                <a:gd name="T8" fmla="*/ 4 w 4"/>
                <a:gd name="T9" fmla="*/ 5 h 5"/>
              </a:gdLst>
              <a:ahLst/>
              <a:cxnLst>
                <a:cxn ang="0">
                  <a:pos x="T0" y="T1"/>
                </a:cxn>
                <a:cxn ang="0">
                  <a:pos x="T2" y="T3"/>
                </a:cxn>
                <a:cxn ang="0">
                  <a:pos x="T4" y="T5"/>
                </a:cxn>
                <a:cxn ang="0">
                  <a:pos x="T6" y="T7"/>
                </a:cxn>
                <a:cxn ang="0">
                  <a:pos x="T8" y="T9"/>
                </a:cxn>
              </a:cxnLst>
              <a:rect l="0" t="0" r="r" b="b"/>
              <a:pathLst>
                <a:path w="4" h="5">
                  <a:moveTo>
                    <a:pt x="4" y="5"/>
                  </a:moveTo>
                  <a:lnTo>
                    <a:pt x="2" y="0"/>
                  </a:lnTo>
                  <a:lnTo>
                    <a:pt x="0" y="2"/>
                  </a:lnTo>
                  <a:lnTo>
                    <a:pt x="2" y="5"/>
                  </a:lnTo>
                  <a:lnTo>
                    <a:pt x="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96" name="Freeform 1201"/>
            <p:cNvSpPr>
              <a:spLocks/>
            </p:cNvSpPr>
            <p:nvPr/>
          </p:nvSpPr>
          <p:spPr bwMode="auto">
            <a:xfrm>
              <a:off x="4554845" y="2584411"/>
              <a:ext cx="3253" cy="3253"/>
            </a:xfrm>
            <a:custGeom>
              <a:avLst/>
              <a:gdLst>
                <a:gd name="T0" fmla="*/ 0 w 2"/>
                <a:gd name="T1" fmla="*/ 2 h 2"/>
                <a:gd name="T2" fmla="*/ 2 w 2"/>
                <a:gd name="T3" fmla="*/ 1 h 2"/>
                <a:gd name="T4" fmla="*/ 2 w 2"/>
                <a:gd name="T5" fmla="*/ 0 h 2"/>
                <a:gd name="T6" fmla="*/ 0 w 2"/>
                <a:gd name="T7" fmla="*/ 2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2" y="1"/>
                    <a:pt x="2" y="1"/>
                    <a:pt x="2" y="1"/>
                  </a:cubicBezTo>
                  <a:cubicBezTo>
                    <a:pt x="2" y="0"/>
                    <a:pt x="2" y="0"/>
                    <a:pt x="2" y="0"/>
                  </a:cubicBezTo>
                  <a:cubicBezTo>
                    <a:pt x="0" y="2"/>
                    <a:pt x="0" y="2"/>
                    <a:pt x="0" y="2"/>
                  </a:cubicBezTo>
                  <a:cubicBezTo>
                    <a:pt x="0" y="2"/>
                    <a:pt x="0" y="2"/>
                    <a:pt x="0" y="2"/>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97" name="Freeform 1202"/>
            <p:cNvSpPr>
              <a:spLocks/>
            </p:cNvSpPr>
            <p:nvPr/>
          </p:nvSpPr>
          <p:spPr bwMode="auto">
            <a:xfrm>
              <a:off x="4515810" y="2947945"/>
              <a:ext cx="0" cy="4066"/>
            </a:xfrm>
            <a:custGeom>
              <a:avLst/>
              <a:gdLst>
                <a:gd name="T0" fmla="*/ 0 h 5"/>
                <a:gd name="T1" fmla="*/ 2 h 5"/>
                <a:gd name="T2" fmla="*/ 5 h 5"/>
                <a:gd name="T3" fmla="*/ 5 h 5"/>
                <a:gd name="T4" fmla="*/ 0 h 5"/>
              </a:gdLst>
              <a:ahLst/>
              <a:cxnLst>
                <a:cxn ang="0">
                  <a:pos x="0" y="T0"/>
                </a:cxn>
                <a:cxn ang="0">
                  <a:pos x="0" y="T1"/>
                </a:cxn>
                <a:cxn ang="0">
                  <a:pos x="0" y="T2"/>
                </a:cxn>
                <a:cxn ang="0">
                  <a:pos x="0" y="T3"/>
                </a:cxn>
                <a:cxn ang="0">
                  <a:pos x="0" y="T4"/>
                </a:cxn>
              </a:cxnLst>
              <a:rect l="0" t="0" r="r" b="b"/>
              <a:pathLst>
                <a:path h="5">
                  <a:moveTo>
                    <a:pt x="0" y="0"/>
                  </a:moveTo>
                  <a:lnTo>
                    <a:pt x="0" y="2"/>
                  </a:lnTo>
                  <a:lnTo>
                    <a:pt x="0" y="5"/>
                  </a:lnTo>
                  <a:lnTo>
                    <a:pt x="0" y="5"/>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98" name="Freeform 1203"/>
            <p:cNvSpPr>
              <a:spLocks/>
            </p:cNvSpPr>
            <p:nvPr/>
          </p:nvSpPr>
          <p:spPr bwMode="auto">
            <a:xfrm>
              <a:off x="4758165" y="2649473"/>
              <a:ext cx="21146" cy="8133"/>
            </a:xfrm>
            <a:custGeom>
              <a:avLst/>
              <a:gdLst>
                <a:gd name="T0" fmla="*/ 0 w 26"/>
                <a:gd name="T1" fmla="*/ 7 h 10"/>
                <a:gd name="T2" fmla="*/ 0 w 26"/>
                <a:gd name="T3" fmla="*/ 10 h 10"/>
                <a:gd name="T4" fmla="*/ 3 w 26"/>
                <a:gd name="T5" fmla="*/ 7 h 10"/>
                <a:gd name="T6" fmla="*/ 5 w 26"/>
                <a:gd name="T7" fmla="*/ 7 h 10"/>
                <a:gd name="T8" fmla="*/ 10 w 26"/>
                <a:gd name="T9" fmla="*/ 10 h 10"/>
                <a:gd name="T10" fmla="*/ 14 w 26"/>
                <a:gd name="T11" fmla="*/ 7 h 10"/>
                <a:gd name="T12" fmla="*/ 14 w 26"/>
                <a:gd name="T13" fmla="*/ 5 h 10"/>
                <a:gd name="T14" fmla="*/ 19 w 26"/>
                <a:gd name="T15" fmla="*/ 5 h 10"/>
                <a:gd name="T16" fmla="*/ 24 w 26"/>
                <a:gd name="T17" fmla="*/ 5 h 10"/>
                <a:gd name="T18" fmla="*/ 26 w 26"/>
                <a:gd name="T19" fmla="*/ 3 h 10"/>
                <a:gd name="T20" fmla="*/ 26 w 26"/>
                <a:gd name="T21" fmla="*/ 0 h 10"/>
                <a:gd name="T22" fmla="*/ 24 w 26"/>
                <a:gd name="T23" fmla="*/ 0 h 10"/>
                <a:gd name="T24" fmla="*/ 22 w 26"/>
                <a:gd name="T25" fmla="*/ 0 h 10"/>
                <a:gd name="T26" fmla="*/ 19 w 26"/>
                <a:gd name="T27" fmla="*/ 0 h 10"/>
                <a:gd name="T28" fmla="*/ 10 w 26"/>
                <a:gd name="T29" fmla="*/ 3 h 10"/>
                <a:gd name="T30" fmla="*/ 5 w 26"/>
                <a:gd name="T31" fmla="*/ 5 h 10"/>
                <a:gd name="T32" fmla="*/ 3 w 26"/>
                <a:gd name="T33" fmla="*/ 5 h 10"/>
                <a:gd name="T34" fmla="*/ 0 w 26"/>
                <a:gd name="T35" fmla="*/ 7 h 10"/>
                <a:gd name="T36" fmla="*/ 0 w 26"/>
                <a:gd name="T37"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10">
                  <a:moveTo>
                    <a:pt x="0" y="7"/>
                  </a:moveTo>
                  <a:lnTo>
                    <a:pt x="0" y="10"/>
                  </a:lnTo>
                  <a:lnTo>
                    <a:pt x="3" y="7"/>
                  </a:lnTo>
                  <a:lnTo>
                    <a:pt x="5" y="7"/>
                  </a:lnTo>
                  <a:lnTo>
                    <a:pt x="10" y="10"/>
                  </a:lnTo>
                  <a:lnTo>
                    <a:pt x="14" y="7"/>
                  </a:lnTo>
                  <a:lnTo>
                    <a:pt x="14" y="5"/>
                  </a:lnTo>
                  <a:lnTo>
                    <a:pt x="19" y="5"/>
                  </a:lnTo>
                  <a:lnTo>
                    <a:pt x="24" y="5"/>
                  </a:lnTo>
                  <a:lnTo>
                    <a:pt x="26" y="3"/>
                  </a:lnTo>
                  <a:lnTo>
                    <a:pt x="26" y="0"/>
                  </a:lnTo>
                  <a:lnTo>
                    <a:pt x="24" y="0"/>
                  </a:lnTo>
                  <a:lnTo>
                    <a:pt x="22" y="0"/>
                  </a:lnTo>
                  <a:lnTo>
                    <a:pt x="19" y="0"/>
                  </a:lnTo>
                  <a:lnTo>
                    <a:pt x="10" y="3"/>
                  </a:lnTo>
                  <a:lnTo>
                    <a:pt x="5" y="5"/>
                  </a:lnTo>
                  <a:lnTo>
                    <a:pt x="3" y="5"/>
                  </a:lnTo>
                  <a:lnTo>
                    <a:pt x="0" y="7"/>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99" name="Freeform 1204"/>
            <p:cNvSpPr>
              <a:spLocks/>
            </p:cNvSpPr>
            <p:nvPr/>
          </p:nvSpPr>
          <p:spPr bwMode="auto">
            <a:xfrm>
              <a:off x="4510116" y="2936559"/>
              <a:ext cx="4066" cy="1627"/>
            </a:xfrm>
            <a:custGeom>
              <a:avLst/>
              <a:gdLst>
                <a:gd name="T0" fmla="*/ 5 w 5"/>
                <a:gd name="T1" fmla="*/ 2 h 2"/>
                <a:gd name="T2" fmla="*/ 3 w 5"/>
                <a:gd name="T3" fmla="*/ 0 h 2"/>
                <a:gd name="T4" fmla="*/ 0 w 5"/>
                <a:gd name="T5" fmla="*/ 2 h 2"/>
                <a:gd name="T6" fmla="*/ 5 w 5"/>
                <a:gd name="T7" fmla="*/ 2 h 2"/>
                <a:gd name="T8" fmla="*/ 5 w 5"/>
                <a:gd name="T9" fmla="*/ 2 h 2"/>
              </a:gdLst>
              <a:ahLst/>
              <a:cxnLst>
                <a:cxn ang="0">
                  <a:pos x="T0" y="T1"/>
                </a:cxn>
                <a:cxn ang="0">
                  <a:pos x="T2" y="T3"/>
                </a:cxn>
                <a:cxn ang="0">
                  <a:pos x="T4" y="T5"/>
                </a:cxn>
                <a:cxn ang="0">
                  <a:pos x="T6" y="T7"/>
                </a:cxn>
                <a:cxn ang="0">
                  <a:pos x="T8" y="T9"/>
                </a:cxn>
              </a:cxnLst>
              <a:rect l="0" t="0" r="r" b="b"/>
              <a:pathLst>
                <a:path w="5" h="2">
                  <a:moveTo>
                    <a:pt x="5" y="2"/>
                  </a:moveTo>
                  <a:lnTo>
                    <a:pt x="3" y="0"/>
                  </a:lnTo>
                  <a:lnTo>
                    <a:pt x="0" y="2"/>
                  </a:lnTo>
                  <a:lnTo>
                    <a:pt x="5" y="2"/>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00" name="Freeform 1205"/>
            <p:cNvSpPr>
              <a:spLocks/>
            </p:cNvSpPr>
            <p:nvPr/>
          </p:nvSpPr>
          <p:spPr bwMode="auto">
            <a:xfrm>
              <a:off x="3944890" y="2760891"/>
              <a:ext cx="1197952" cy="936078"/>
            </a:xfrm>
            <a:custGeom>
              <a:avLst/>
              <a:gdLst>
                <a:gd name="T0" fmla="*/ 899 w 1473"/>
                <a:gd name="T1" fmla="*/ 1143 h 1151"/>
                <a:gd name="T2" fmla="*/ 1215 w 1473"/>
                <a:gd name="T3" fmla="*/ 1025 h 1151"/>
                <a:gd name="T4" fmla="*/ 1270 w 1473"/>
                <a:gd name="T5" fmla="*/ 1072 h 1151"/>
                <a:gd name="T6" fmla="*/ 1277 w 1473"/>
                <a:gd name="T7" fmla="*/ 1091 h 1151"/>
                <a:gd name="T8" fmla="*/ 1277 w 1473"/>
                <a:gd name="T9" fmla="*/ 1051 h 1151"/>
                <a:gd name="T10" fmla="*/ 1284 w 1473"/>
                <a:gd name="T11" fmla="*/ 980 h 1151"/>
                <a:gd name="T12" fmla="*/ 1206 w 1473"/>
                <a:gd name="T13" fmla="*/ 978 h 1151"/>
                <a:gd name="T14" fmla="*/ 1341 w 1473"/>
                <a:gd name="T15" fmla="*/ 945 h 1151"/>
                <a:gd name="T16" fmla="*/ 1442 w 1473"/>
                <a:gd name="T17" fmla="*/ 914 h 1151"/>
                <a:gd name="T18" fmla="*/ 1461 w 1473"/>
                <a:gd name="T19" fmla="*/ 850 h 1151"/>
                <a:gd name="T20" fmla="*/ 1383 w 1473"/>
                <a:gd name="T21" fmla="*/ 843 h 1151"/>
                <a:gd name="T22" fmla="*/ 1421 w 1473"/>
                <a:gd name="T23" fmla="*/ 805 h 1151"/>
                <a:gd name="T24" fmla="*/ 1390 w 1473"/>
                <a:gd name="T25" fmla="*/ 784 h 1151"/>
                <a:gd name="T26" fmla="*/ 1379 w 1473"/>
                <a:gd name="T27" fmla="*/ 732 h 1151"/>
                <a:gd name="T28" fmla="*/ 1374 w 1473"/>
                <a:gd name="T29" fmla="*/ 677 h 1151"/>
                <a:gd name="T30" fmla="*/ 1353 w 1473"/>
                <a:gd name="T31" fmla="*/ 635 h 1151"/>
                <a:gd name="T32" fmla="*/ 1286 w 1473"/>
                <a:gd name="T33" fmla="*/ 703 h 1151"/>
                <a:gd name="T34" fmla="*/ 1272 w 1473"/>
                <a:gd name="T35" fmla="*/ 616 h 1151"/>
                <a:gd name="T36" fmla="*/ 1213 w 1473"/>
                <a:gd name="T37" fmla="*/ 542 h 1151"/>
                <a:gd name="T38" fmla="*/ 1135 w 1473"/>
                <a:gd name="T39" fmla="*/ 590 h 1151"/>
                <a:gd name="T40" fmla="*/ 1118 w 1473"/>
                <a:gd name="T41" fmla="*/ 727 h 1151"/>
                <a:gd name="T42" fmla="*/ 1043 w 1473"/>
                <a:gd name="T43" fmla="*/ 829 h 1151"/>
                <a:gd name="T44" fmla="*/ 1003 w 1473"/>
                <a:gd name="T45" fmla="*/ 890 h 1151"/>
                <a:gd name="T46" fmla="*/ 962 w 1473"/>
                <a:gd name="T47" fmla="*/ 765 h 1151"/>
                <a:gd name="T48" fmla="*/ 837 w 1473"/>
                <a:gd name="T49" fmla="*/ 658 h 1151"/>
                <a:gd name="T50" fmla="*/ 844 w 1473"/>
                <a:gd name="T51" fmla="*/ 554 h 1151"/>
                <a:gd name="T52" fmla="*/ 896 w 1473"/>
                <a:gd name="T53" fmla="*/ 495 h 1151"/>
                <a:gd name="T54" fmla="*/ 903 w 1473"/>
                <a:gd name="T55" fmla="*/ 445 h 1151"/>
                <a:gd name="T56" fmla="*/ 979 w 1473"/>
                <a:gd name="T57" fmla="*/ 455 h 1151"/>
                <a:gd name="T58" fmla="*/ 1000 w 1473"/>
                <a:gd name="T59" fmla="*/ 386 h 1151"/>
                <a:gd name="T60" fmla="*/ 1088 w 1473"/>
                <a:gd name="T61" fmla="*/ 374 h 1151"/>
                <a:gd name="T62" fmla="*/ 1116 w 1473"/>
                <a:gd name="T63" fmla="*/ 367 h 1151"/>
                <a:gd name="T64" fmla="*/ 1161 w 1473"/>
                <a:gd name="T65" fmla="*/ 294 h 1151"/>
                <a:gd name="T66" fmla="*/ 1145 w 1473"/>
                <a:gd name="T67" fmla="*/ 225 h 1151"/>
                <a:gd name="T68" fmla="*/ 1090 w 1473"/>
                <a:gd name="T69" fmla="*/ 296 h 1151"/>
                <a:gd name="T70" fmla="*/ 1052 w 1473"/>
                <a:gd name="T71" fmla="*/ 239 h 1151"/>
                <a:gd name="T72" fmla="*/ 1029 w 1473"/>
                <a:gd name="T73" fmla="*/ 221 h 1151"/>
                <a:gd name="T74" fmla="*/ 1029 w 1473"/>
                <a:gd name="T75" fmla="*/ 154 h 1151"/>
                <a:gd name="T76" fmla="*/ 988 w 1473"/>
                <a:gd name="T77" fmla="*/ 116 h 1151"/>
                <a:gd name="T78" fmla="*/ 993 w 1473"/>
                <a:gd name="T79" fmla="*/ 216 h 1151"/>
                <a:gd name="T80" fmla="*/ 941 w 1473"/>
                <a:gd name="T81" fmla="*/ 270 h 1151"/>
                <a:gd name="T82" fmla="*/ 910 w 1473"/>
                <a:gd name="T83" fmla="*/ 310 h 1151"/>
                <a:gd name="T84" fmla="*/ 917 w 1473"/>
                <a:gd name="T85" fmla="*/ 258 h 1151"/>
                <a:gd name="T86" fmla="*/ 880 w 1473"/>
                <a:gd name="T87" fmla="*/ 258 h 1151"/>
                <a:gd name="T88" fmla="*/ 790 w 1473"/>
                <a:gd name="T89" fmla="*/ 242 h 1151"/>
                <a:gd name="T90" fmla="*/ 740 w 1473"/>
                <a:gd name="T91" fmla="*/ 218 h 1151"/>
                <a:gd name="T92" fmla="*/ 745 w 1473"/>
                <a:gd name="T93" fmla="*/ 225 h 1151"/>
                <a:gd name="T94" fmla="*/ 700 w 1473"/>
                <a:gd name="T95" fmla="*/ 277 h 1151"/>
                <a:gd name="T96" fmla="*/ 643 w 1473"/>
                <a:gd name="T97" fmla="*/ 228 h 1151"/>
                <a:gd name="T98" fmla="*/ 615 w 1473"/>
                <a:gd name="T99" fmla="*/ 159 h 1151"/>
                <a:gd name="T100" fmla="*/ 501 w 1473"/>
                <a:gd name="T101" fmla="*/ 95 h 1151"/>
                <a:gd name="T102" fmla="*/ 468 w 1473"/>
                <a:gd name="T103" fmla="*/ 26 h 1151"/>
                <a:gd name="T104" fmla="*/ 362 w 1473"/>
                <a:gd name="T105" fmla="*/ 76 h 1151"/>
                <a:gd name="T106" fmla="*/ 435 w 1473"/>
                <a:gd name="T107" fmla="*/ 36 h 1151"/>
                <a:gd name="T108" fmla="*/ 317 w 1473"/>
                <a:gd name="T109" fmla="*/ 97 h 1151"/>
                <a:gd name="T110" fmla="*/ 236 w 1473"/>
                <a:gd name="T111" fmla="*/ 3 h 1151"/>
                <a:gd name="T112" fmla="*/ 106 w 1473"/>
                <a:gd name="T113" fmla="*/ 552 h 1151"/>
                <a:gd name="T114" fmla="*/ 130 w 1473"/>
                <a:gd name="T115" fmla="*/ 649 h 1151"/>
                <a:gd name="T116" fmla="*/ 132 w 1473"/>
                <a:gd name="T117" fmla="*/ 725 h 1151"/>
                <a:gd name="T118" fmla="*/ 142 w 1473"/>
                <a:gd name="T119" fmla="*/ 758 h 1151"/>
                <a:gd name="T120" fmla="*/ 118 w 1473"/>
                <a:gd name="T121" fmla="*/ 798 h 1151"/>
                <a:gd name="T122" fmla="*/ 151 w 1473"/>
                <a:gd name="T123" fmla="*/ 817 h 1151"/>
                <a:gd name="T124" fmla="*/ 158 w 1473"/>
                <a:gd name="T125" fmla="*/ 857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73" h="1151">
                  <a:moveTo>
                    <a:pt x="712" y="938"/>
                  </a:moveTo>
                  <a:lnTo>
                    <a:pt x="716" y="938"/>
                  </a:lnTo>
                  <a:lnTo>
                    <a:pt x="721" y="942"/>
                  </a:lnTo>
                  <a:lnTo>
                    <a:pt x="721" y="942"/>
                  </a:lnTo>
                  <a:lnTo>
                    <a:pt x="724" y="947"/>
                  </a:lnTo>
                  <a:lnTo>
                    <a:pt x="724" y="947"/>
                  </a:lnTo>
                  <a:lnTo>
                    <a:pt x="728" y="949"/>
                  </a:lnTo>
                  <a:lnTo>
                    <a:pt x="731" y="949"/>
                  </a:lnTo>
                  <a:lnTo>
                    <a:pt x="733" y="949"/>
                  </a:lnTo>
                  <a:lnTo>
                    <a:pt x="735" y="954"/>
                  </a:lnTo>
                  <a:lnTo>
                    <a:pt x="738" y="952"/>
                  </a:lnTo>
                  <a:lnTo>
                    <a:pt x="740" y="952"/>
                  </a:lnTo>
                  <a:lnTo>
                    <a:pt x="745" y="952"/>
                  </a:lnTo>
                  <a:lnTo>
                    <a:pt x="747" y="952"/>
                  </a:lnTo>
                  <a:lnTo>
                    <a:pt x="752" y="957"/>
                  </a:lnTo>
                  <a:lnTo>
                    <a:pt x="754" y="957"/>
                  </a:lnTo>
                  <a:lnTo>
                    <a:pt x="757" y="961"/>
                  </a:lnTo>
                  <a:lnTo>
                    <a:pt x="764" y="964"/>
                  </a:lnTo>
                  <a:lnTo>
                    <a:pt x="769" y="964"/>
                  </a:lnTo>
                  <a:lnTo>
                    <a:pt x="771" y="966"/>
                  </a:lnTo>
                  <a:lnTo>
                    <a:pt x="773" y="968"/>
                  </a:lnTo>
                  <a:lnTo>
                    <a:pt x="780" y="968"/>
                  </a:lnTo>
                  <a:lnTo>
                    <a:pt x="785" y="966"/>
                  </a:lnTo>
                  <a:lnTo>
                    <a:pt x="787" y="968"/>
                  </a:lnTo>
                  <a:lnTo>
                    <a:pt x="787" y="971"/>
                  </a:lnTo>
                  <a:lnTo>
                    <a:pt x="797" y="973"/>
                  </a:lnTo>
                  <a:lnTo>
                    <a:pt x="799" y="973"/>
                  </a:lnTo>
                  <a:lnTo>
                    <a:pt x="804" y="975"/>
                  </a:lnTo>
                  <a:lnTo>
                    <a:pt x="809" y="978"/>
                  </a:lnTo>
                  <a:lnTo>
                    <a:pt x="889" y="1016"/>
                  </a:lnTo>
                  <a:lnTo>
                    <a:pt x="894" y="1023"/>
                  </a:lnTo>
                  <a:lnTo>
                    <a:pt x="906" y="1032"/>
                  </a:lnTo>
                  <a:lnTo>
                    <a:pt x="920" y="1094"/>
                  </a:lnTo>
                  <a:lnTo>
                    <a:pt x="917" y="1122"/>
                  </a:lnTo>
                  <a:lnTo>
                    <a:pt x="915" y="1127"/>
                  </a:lnTo>
                  <a:lnTo>
                    <a:pt x="913" y="1132"/>
                  </a:lnTo>
                  <a:lnTo>
                    <a:pt x="910" y="1134"/>
                  </a:lnTo>
                  <a:lnTo>
                    <a:pt x="903" y="1139"/>
                  </a:lnTo>
                  <a:lnTo>
                    <a:pt x="899" y="1143"/>
                  </a:lnTo>
                  <a:lnTo>
                    <a:pt x="903" y="1151"/>
                  </a:lnTo>
                  <a:lnTo>
                    <a:pt x="972" y="1132"/>
                  </a:lnTo>
                  <a:lnTo>
                    <a:pt x="981" y="1127"/>
                  </a:lnTo>
                  <a:lnTo>
                    <a:pt x="981" y="1117"/>
                  </a:lnTo>
                  <a:lnTo>
                    <a:pt x="1022" y="1108"/>
                  </a:lnTo>
                  <a:lnTo>
                    <a:pt x="1038" y="1094"/>
                  </a:lnTo>
                  <a:lnTo>
                    <a:pt x="1040" y="1091"/>
                  </a:lnTo>
                  <a:lnTo>
                    <a:pt x="1048" y="1091"/>
                  </a:lnTo>
                  <a:lnTo>
                    <a:pt x="1057" y="1082"/>
                  </a:lnTo>
                  <a:lnTo>
                    <a:pt x="1059" y="1080"/>
                  </a:lnTo>
                  <a:lnTo>
                    <a:pt x="1064" y="1077"/>
                  </a:lnTo>
                  <a:lnTo>
                    <a:pt x="1069" y="1072"/>
                  </a:lnTo>
                  <a:lnTo>
                    <a:pt x="1076" y="1072"/>
                  </a:lnTo>
                  <a:lnTo>
                    <a:pt x="1135" y="1072"/>
                  </a:lnTo>
                  <a:lnTo>
                    <a:pt x="1140" y="1068"/>
                  </a:lnTo>
                  <a:lnTo>
                    <a:pt x="1142" y="1068"/>
                  </a:lnTo>
                  <a:lnTo>
                    <a:pt x="1142" y="1068"/>
                  </a:lnTo>
                  <a:lnTo>
                    <a:pt x="1145" y="1068"/>
                  </a:lnTo>
                  <a:lnTo>
                    <a:pt x="1149" y="1068"/>
                  </a:lnTo>
                  <a:lnTo>
                    <a:pt x="1152" y="1065"/>
                  </a:lnTo>
                  <a:lnTo>
                    <a:pt x="1152" y="1063"/>
                  </a:lnTo>
                  <a:lnTo>
                    <a:pt x="1159" y="1056"/>
                  </a:lnTo>
                  <a:lnTo>
                    <a:pt x="1161" y="1056"/>
                  </a:lnTo>
                  <a:lnTo>
                    <a:pt x="1166" y="1049"/>
                  </a:lnTo>
                  <a:lnTo>
                    <a:pt x="1168" y="1044"/>
                  </a:lnTo>
                  <a:lnTo>
                    <a:pt x="1171" y="1039"/>
                  </a:lnTo>
                  <a:lnTo>
                    <a:pt x="1175" y="1037"/>
                  </a:lnTo>
                  <a:lnTo>
                    <a:pt x="1175" y="1032"/>
                  </a:lnTo>
                  <a:lnTo>
                    <a:pt x="1178" y="1030"/>
                  </a:lnTo>
                  <a:lnTo>
                    <a:pt x="1185" y="1020"/>
                  </a:lnTo>
                  <a:lnTo>
                    <a:pt x="1187" y="1018"/>
                  </a:lnTo>
                  <a:lnTo>
                    <a:pt x="1189" y="1013"/>
                  </a:lnTo>
                  <a:lnTo>
                    <a:pt x="1192" y="1013"/>
                  </a:lnTo>
                  <a:lnTo>
                    <a:pt x="1194" y="1016"/>
                  </a:lnTo>
                  <a:lnTo>
                    <a:pt x="1197" y="1018"/>
                  </a:lnTo>
                  <a:lnTo>
                    <a:pt x="1201" y="1018"/>
                  </a:lnTo>
                  <a:lnTo>
                    <a:pt x="1206" y="1018"/>
                  </a:lnTo>
                  <a:lnTo>
                    <a:pt x="1208" y="1016"/>
                  </a:lnTo>
                  <a:lnTo>
                    <a:pt x="1215" y="1025"/>
                  </a:lnTo>
                  <a:lnTo>
                    <a:pt x="1215" y="1030"/>
                  </a:lnTo>
                  <a:lnTo>
                    <a:pt x="1213" y="1056"/>
                  </a:lnTo>
                  <a:lnTo>
                    <a:pt x="1211" y="1061"/>
                  </a:lnTo>
                  <a:lnTo>
                    <a:pt x="1213" y="1061"/>
                  </a:lnTo>
                  <a:lnTo>
                    <a:pt x="1213" y="1063"/>
                  </a:lnTo>
                  <a:lnTo>
                    <a:pt x="1215" y="1065"/>
                  </a:lnTo>
                  <a:lnTo>
                    <a:pt x="1215" y="1068"/>
                  </a:lnTo>
                  <a:lnTo>
                    <a:pt x="1215" y="1070"/>
                  </a:lnTo>
                  <a:lnTo>
                    <a:pt x="1215" y="1072"/>
                  </a:lnTo>
                  <a:lnTo>
                    <a:pt x="1215" y="1072"/>
                  </a:lnTo>
                  <a:lnTo>
                    <a:pt x="1215" y="1075"/>
                  </a:lnTo>
                  <a:lnTo>
                    <a:pt x="1215" y="1075"/>
                  </a:lnTo>
                  <a:lnTo>
                    <a:pt x="1223" y="1077"/>
                  </a:lnTo>
                  <a:lnTo>
                    <a:pt x="1227" y="1075"/>
                  </a:lnTo>
                  <a:lnTo>
                    <a:pt x="1227" y="1080"/>
                  </a:lnTo>
                  <a:lnTo>
                    <a:pt x="1230" y="1080"/>
                  </a:lnTo>
                  <a:lnTo>
                    <a:pt x="1232" y="1077"/>
                  </a:lnTo>
                  <a:lnTo>
                    <a:pt x="1234" y="1077"/>
                  </a:lnTo>
                  <a:lnTo>
                    <a:pt x="1239" y="1077"/>
                  </a:lnTo>
                  <a:lnTo>
                    <a:pt x="1241" y="1072"/>
                  </a:lnTo>
                  <a:lnTo>
                    <a:pt x="1244" y="1070"/>
                  </a:lnTo>
                  <a:lnTo>
                    <a:pt x="1241" y="1072"/>
                  </a:lnTo>
                  <a:lnTo>
                    <a:pt x="1244" y="1072"/>
                  </a:lnTo>
                  <a:lnTo>
                    <a:pt x="1244" y="1075"/>
                  </a:lnTo>
                  <a:lnTo>
                    <a:pt x="1244" y="1077"/>
                  </a:lnTo>
                  <a:lnTo>
                    <a:pt x="1253" y="1075"/>
                  </a:lnTo>
                  <a:lnTo>
                    <a:pt x="1256" y="1072"/>
                  </a:lnTo>
                  <a:lnTo>
                    <a:pt x="1260" y="1072"/>
                  </a:lnTo>
                  <a:lnTo>
                    <a:pt x="1265" y="1068"/>
                  </a:lnTo>
                  <a:lnTo>
                    <a:pt x="1267" y="1065"/>
                  </a:lnTo>
                  <a:lnTo>
                    <a:pt x="1272" y="1061"/>
                  </a:lnTo>
                  <a:lnTo>
                    <a:pt x="1272" y="1063"/>
                  </a:lnTo>
                  <a:lnTo>
                    <a:pt x="1275" y="1061"/>
                  </a:lnTo>
                  <a:lnTo>
                    <a:pt x="1275" y="1063"/>
                  </a:lnTo>
                  <a:lnTo>
                    <a:pt x="1270" y="1068"/>
                  </a:lnTo>
                  <a:lnTo>
                    <a:pt x="1267" y="1068"/>
                  </a:lnTo>
                  <a:lnTo>
                    <a:pt x="1263" y="1072"/>
                  </a:lnTo>
                  <a:lnTo>
                    <a:pt x="1267" y="1075"/>
                  </a:lnTo>
                  <a:lnTo>
                    <a:pt x="1270" y="1072"/>
                  </a:lnTo>
                  <a:lnTo>
                    <a:pt x="1275" y="1072"/>
                  </a:lnTo>
                  <a:lnTo>
                    <a:pt x="1277" y="1072"/>
                  </a:lnTo>
                  <a:lnTo>
                    <a:pt x="1286" y="1075"/>
                  </a:lnTo>
                  <a:lnTo>
                    <a:pt x="1291" y="1072"/>
                  </a:lnTo>
                  <a:lnTo>
                    <a:pt x="1286" y="1075"/>
                  </a:lnTo>
                  <a:lnTo>
                    <a:pt x="1282" y="1077"/>
                  </a:lnTo>
                  <a:lnTo>
                    <a:pt x="1277" y="1077"/>
                  </a:lnTo>
                  <a:lnTo>
                    <a:pt x="1277" y="1080"/>
                  </a:lnTo>
                  <a:lnTo>
                    <a:pt x="1277" y="1082"/>
                  </a:lnTo>
                  <a:lnTo>
                    <a:pt x="1275" y="1080"/>
                  </a:lnTo>
                  <a:lnTo>
                    <a:pt x="1275" y="1075"/>
                  </a:lnTo>
                  <a:lnTo>
                    <a:pt x="1272" y="1075"/>
                  </a:lnTo>
                  <a:lnTo>
                    <a:pt x="1265" y="1077"/>
                  </a:lnTo>
                  <a:lnTo>
                    <a:pt x="1258" y="1082"/>
                  </a:lnTo>
                  <a:lnTo>
                    <a:pt x="1249" y="1084"/>
                  </a:lnTo>
                  <a:lnTo>
                    <a:pt x="1241" y="1087"/>
                  </a:lnTo>
                  <a:lnTo>
                    <a:pt x="1241" y="1091"/>
                  </a:lnTo>
                  <a:lnTo>
                    <a:pt x="1237" y="1094"/>
                  </a:lnTo>
                  <a:lnTo>
                    <a:pt x="1234" y="1101"/>
                  </a:lnTo>
                  <a:lnTo>
                    <a:pt x="1232" y="1106"/>
                  </a:lnTo>
                  <a:lnTo>
                    <a:pt x="1234" y="1110"/>
                  </a:lnTo>
                  <a:lnTo>
                    <a:pt x="1234" y="1113"/>
                  </a:lnTo>
                  <a:lnTo>
                    <a:pt x="1237" y="1113"/>
                  </a:lnTo>
                  <a:lnTo>
                    <a:pt x="1239" y="1113"/>
                  </a:lnTo>
                  <a:lnTo>
                    <a:pt x="1239" y="1117"/>
                  </a:lnTo>
                  <a:lnTo>
                    <a:pt x="1244" y="1120"/>
                  </a:lnTo>
                  <a:lnTo>
                    <a:pt x="1246" y="1120"/>
                  </a:lnTo>
                  <a:lnTo>
                    <a:pt x="1246" y="1122"/>
                  </a:lnTo>
                  <a:lnTo>
                    <a:pt x="1249" y="1120"/>
                  </a:lnTo>
                  <a:lnTo>
                    <a:pt x="1249" y="1115"/>
                  </a:lnTo>
                  <a:lnTo>
                    <a:pt x="1251" y="1115"/>
                  </a:lnTo>
                  <a:lnTo>
                    <a:pt x="1253" y="1115"/>
                  </a:lnTo>
                  <a:lnTo>
                    <a:pt x="1258" y="1110"/>
                  </a:lnTo>
                  <a:lnTo>
                    <a:pt x="1263" y="1110"/>
                  </a:lnTo>
                  <a:lnTo>
                    <a:pt x="1267" y="1103"/>
                  </a:lnTo>
                  <a:lnTo>
                    <a:pt x="1272" y="1099"/>
                  </a:lnTo>
                  <a:lnTo>
                    <a:pt x="1272" y="1096"/>
                  </a:lnTo>
                  <a:lnTo>
                    <a:pt x="1275" y="1091"/>
                  </a:lnTo>
                  <a:lnTo>
                    <a:pt x="1277" y="1091"/>
                  </a:lnTo>
                  <a:lnTo>
                    <a:pt x="1279" y="1089"/>
                  </a:lnTo>
                  <a:lnTo>
                    <a:pt x="1282" y="1089"/>
                  </a:lnTo>
                  <a:lnTo>
                    <a:pt x="1282" y="1094"/>
                  </a:lnTo>
                  <a:lnTo>
                    <a:pt x="1289" y="1094"/>
                  </a:lnTo>
                  <a:lnTo>
                    <a:pt x="1286" y="1094"/>
                  </a:lnTo>
                  <a:lnTo>
                    <a:pt x="1291" y="1094"/>
                  </a:lnTo>
                  <a:lnTo>
                    <a:pt x="1296" y="1089"/>
                  </a:lnTo>
                  <a:lnTo>
                    <a:pt x="1303" y="1089"/>
                  </a:lnTo>
                  <a:lnTo>
                    <a:pt x="1310" y="1087"/>
                  </a:lnTo>
                  <a:lnTo>
                    <a:pt x="1315" y="1087"/>
                  </a:lnTo>
                  <a:lnTo>
                    <a:pt x="1322" y="1082"/>
                  </a:lnTo>
                  <a:lnTo>
                    <a:pt x="1329" y="1080"/>
                  </a:lnTo>
                  <a:lnTo>
                    <a:pt x="1334" y="1080"/>
                  </a:lnTo>
                  <a:lnTo>
                    <a:pt x="1336" y="1080"/>
                  </a:lnTo>
                  <a:lnTo>
                    <a:pt x="1338" y="1080"/>
                  </a:lnTo>
                  <a:lnTo>
                    <a:pt x="1336" y="1077"/>
                  </a:lnTo>
                  <a:lnTo>
                    <a:pt x="1334" y="1077"/>
                  </a:lnTo>
                  <a:lnTo>
                    <a:pt x="1329" y="1075"/>
                  </a:lnTo>
                  <a:lnTo>
                    <a:pt x="1331" y="1075"/>
                  </a:lnTo>
                  <a:lnTo>
                    <a:pt x="1334" y="1072"/>
                  </a:lnTo>
                  <a:lnTo>
                    <a:pt x="1334" y="1070"/>
                  </a:lnTo>
                  <a:lnTo>
                    <a:pt x="1327" y="1068"/>
                  </a:lnTo>
                  <a:lnTo>
                    <a:pt x="1322" y="1068"/>
                  </a:lnTo>
                  <a:lnTo>
                    <a:pt x="1322" y="1065"/>
                  </a:lnTo>
                  <a:lnTo>
                    <a:pt x="1322" y="1063"/>
                  </a:lnTo>
                  <a:lnTo>
                    <a:pt x="1315" y="1065"/>
                  </a:lnTo>
                  <a:lnTo>
                    <a:pt x="1315" y="1068"/>
                  </a:lnTo>
                  <a:lnTo>
                    <a:pt x="1308" y="1068"/>
                  </a:lnTo>
                  <a:lnTo>
                    <a:pt x="1308" y="1065"/>
                  </a:lnTo>
                  <a:lnTo>
                    <a:pt x="1301" y="1063"/>
                  </a:lnTo>
                  <a:lnTo>
                    <a:pt x="1298" y="1063"/>
                  </a:lnTo>
                  <a:lnTo>
                    <a:pt x="1296" y="1063"/>
                  </a:lnTo>
                  <a:lnTo>
                    <a:pt x="1289" y="1063"/>
                  </a:lnTo>
                  <a:lnTo>
                    <a:pt x="1284" y="1058"/>
                  </a:lnTo>
                  <a:lnTo>
                    <a:pt x="1289" y="1056"/>
                  </a:lnTo>
                  <a:lnTo>
                    <a:pt x="1289" y="1054"/>
                  </a:lnTo>
                  <a:lnTo>
                    <a:pt x="1284" y="1054"/>
                  </a:lnTo>
                  <a:lnTo>
                    <a:pt x="1282" y="1051"/>
                  </a:lnTo>
                  <a:lnTo>
                    <a:pt x="1277" y="1051"/>
                  </a:lnTo>
                  <a:lnTo>
                    <a:pt x="1275" y="1046"/>
                  </a:lnTo>
                  <a:lnTo>
                    <a:pt x="1275" y="1044"/>
                  </a:lnTo>
                  <a:lnTo>
                    <a:pt x="1272" y="1039"/>
                  </a:lnTo>
                  <a:lnTo>
                    <a:pt x="1275" y="1037"/>
                  </a:lnTo>
                  <a:lnTo>
                    <a:pt x="1270" y="1032"/>
                  </a:lnTo>
                  <a:lnTo>
                    <a:pt x="1272" y="1030"/>
                  </a:lnTo>
                  <a:lnTo>
                    <a:pt x="1272" y="1028"/>
                  </a:lnTo>
                  <a:lnTo>
                    <a:pt x="1265" y="1028"/>
                  </a:lnTo>
                  <a:lnTo>
                    <a:pt x="1267" y="1025"/>
                  </a:lnTo>
                  <a:lnTo>
                    <a:pt x="1270" y="1025"/>
                  </a:lnTo>
                  <a:lnTo>
                    <a:pt x="1277" y="1013"/>
                  </a:lnTo>
                  <a:lnTo>
                    <a:pt x="1279" y="1011"/>
                  </a:lnTo>
                  <a:lnTo>
                    <a:pt x="1279" y="1009"/>
                  </a:lnTo>
                  <a:lnTo>
                    <a:pt x="1277" y="1009"/>
                  </a:lnTo>
                  <a:lnTo>
                    <a:pt x="1275" y="1006"/>
                  </a:lnTo>
                  <a:lnTo>
                    <a:pt x="1270" y="1006"/>
                  </a:lnTo>
                  <a:lnTo>
                    <a:pt x="1267" y="1009"/>
                  </a:lnTo>
                  <a:lnTo>
                    <a:pt x="1263" y="1011"/>
                  </a:lnTo>
                  <a:lnTo>
                    <a:pt x="1260" y="1009"/>
                  </a:lnTo>
                  <a:lnTo>
                    <a:pt x="1260" y="1006"/>
                  </a:lnTo>
                  <a:lnTo>
                    <a:pt x="1251" y="1004"/>
                  </a:lnTo>
                  <a:lnTo>
                    <a:pt x="1246" y="1001"/>
                  </a:lnTo>
                  <a:lnTo>
                    <a:pt x="1241" y="1004"/>
                  </a:lnTo>
                  <a:lnTo>
                    <a:pt x="1246" y="1001"/>
                  </a:lnTo>
                  <a:lnTo>
                    <a:pt x="1251" y="1001"/>
                  </a:lnTo>
                  <a:lnTo>
                    <a:pt x="1256" y="1001"/>
                  </a:lnTo>
                  <a:lnTo>
                    <a:pt x="1258" y="999"/>
                  </a:lnTo>
                  <a:lnTo>
                    <a:pt x="1263" y="1001"/>
                  </a:lnTo>
                  <a:lnTo>
                    <a:pt x="1265" y="1004"/>
                  </a:lnTo>
                  <a:lnTo>
                    <a:pt x="1270" y="1004"/>
                  </a:lnTo>
                  <a:lnTo>
                    <a:pt x="1275" y="999"/>
                  </a:lnTo>
                  <a:lnTo>
                    <a:pt x="1279" y="999"/>
                  </a:lnTo>
                  <a:lnTo>
                    <a:pt x="1282" y="994"/>
                  </a:lnTo>
                  <a:lnTo>
                    <a:pt x="1286" y="994"/>
                  </a:lnTo>
                  <a:lnTo>
                    <a:pt x="1289" y="987"/>
                  </a:lnTo>
                  <a:lnTo>
                    <a:pt x="1289" y="985"/>
                  </a:lnTo>
                  <a:lnTo>
                    <a:pt x="1291" y="985"/>
                  </a:lnTo>
                  <a:lnTo>
                    <a:pt x="1289" y="983"/>
                  </a:lnTo>
                  <a:lnTo>
                    <a:pt x="1284" y="980"/>
                  </a:lnTo>
                  <a:lnTo>
                    <a:pt x="1282" y="980"/>
                  </a:lnTo>
                  <a:lnTo>
                    <a:pt x="1282" y="980"/>
                  </a:lnTo>
                  <a:lnTo>
                    <a:pt x="1282" y="978"/>
                  </a:lnTo>
                  <a:lnTo>
                    <a:pt x="1286" y="980"/>
                  </a:lnTo>
                  <a:lnTo>
                    <a:pt x="1286" y="978"/>
                  </a:lnTo>
                  <a:lnTo>
                    <a:pt x="1279" y="973"/>
                  </a:lnTo>
                  <a:lnTo>
                    <a:pt x="1272" y="971"/>
                  </a:lnTo>
                  <a:lnTo>
                    <a:pt x="1258" y="971"/>
                  </a:lnTo>
                  <a:lnTo>
                    <a:pt x="1253" y="973"/>
                  </a:lnTo>
                  <a:lnTo>
                    <a:pt x="1251" y="973"/>
                  </a:lnTo>
                  <a:lnTo>
                    <a:pt x="1237" y="978"/>
                  </a:lnTo>
                  <a:lnTo>
                    <a:pt x="1227" y="978"/>
                  </a:lnTo>
                  <a:lnTo>
                    <a:pt x="1223" y="983"/>
                  </a:lnTo>
                  <a:lnTo>
                    <a:pt x="1215" y="983"/>
                  </a:lnTo>
                  <a:lnTo>
                    <a:pt x="1206" y="990"/>
                  </a:lnTo>
                  <a:lnTo>
                    <a:pt x="1194" y="999"/>
                  </a:lnTo>
                  <a:lnTo>
                    <a:pt x="1182" y="1006"/>
                  </a:lnTo>
                  <a:lnTo>
                    <a:pt x="1180" y="1009"/>
                  </a:lnTo>
                  <a:lnTo>
                    <a:pt x="1175" y="1013"/>
                  </a:lnTo>
                  <a:lnTo>
                    <a:pt x="1171" y="1020"/>
                  </a:lnTo>
                  <a:lnTo>
                    <a:pt x="1163" y="1025"/>
                  </a:lnTo>
                  <a:lnTo>
                    <a:pt x="1154" y="1030"/>
                  </a:lnTo>
                  <a:lnTo>
                    <a:pt x="1142" y="1035"/>
                  </a:lnTo>
                  <a:lnTo>
                    <a:pt x="1137" y="1035"/>
                  </a:lnTo>
                  <a:lnTo>
                    <a:pt x="1145" y="1032"/>
                  </a:lnTo>
                  <a:lnTo>
                    <a:pt x="1156" y="1028"/>
                  </a:lnTo>
                  <a:lnTo>
                    <a:pt x="1156" y="1025"/>
                  </a:lnTo>
                  <a:lnTo>
                    <a:pt x="1166" y="1018"/>
                  </a:lnTo>
                  <a:lnTo>
                    <a:pt x="1168" y="1016"/>
                  </a:lnTo>
                  <a:lnTo>
                    <a:pt x="1171" y="1009"/>
                  </a:lnTo>
                  <a:lnTo>
                    <a:pt x="1173" y="1009"/>
                  </a:lnTo>
                  <a:lnTo>
                    <a:pt x="1178" y="1004"/>
                  </a:lnTo>
                  <a:lnTo>
                    <a:pt x="1182" y="1001"/>
                  </a:lnTo>
                  <a:lnTo>
                    <a:pt x="1185" y="994"/>
                  </a:lnTo>
                  <a:lnTo>
                    <a:pt x="1194" y="990"/>
                  </a:lnTo>
                  <a:lnTo>
                    <a:pt x="1199" y="983"/>
                  </a:lnTo>
                  <a:lnTo>
                    <a:pt x="1201" y="983"/>
                  </a:lnTo>
                  <a:lnTo>
                    <a:pt x="1201" y="980"/>
                  </a:lnTo>
                  <a:lnTo>
                    <a:pt x="1206" y="978"/>
                  </a:lnTo>
                  <a:lnTo>
                    <a:pt x="1211" y="975"/>
                  </a:lnTo>
                  <a:lnTo>
                    <a:pt x="1211" y="971"/>
                  </a:lnTo>
                  <a:lnTo>
                    <a:pt x="1215" y="971"/>
                  </a:lnTo>
                  <a:lnTo>
                    <a:pt x="1215" y="971"/>
                  </a:lnTo>
                  <a:lnTo>
                    <a:pt x="1218" y="971"/>
                  </a:lnTo>
                  <a:lnTo>
                    <a:pt x="1223" y="966"/>
                  </a:lnTo>
                  <a:lnTo>
                    <a:pt x="1230" y="966"/>
                  </a:lnTo>
                  <a:lnTo>
                    <a:pt x="1232" y="964"/>
                  </a:lnTo>
                  <a:lnTo>
                    <a:pt x="1239" y="964"/>
                  </a:lnTo>
                  <a:lnTo>
                    <a:pt x="1241" y="961"/>
                  </a:lnTo>
                  <a:lnTo>
                    <a:pt x="1241" y="957"/>
                  </a:lnTo>
                  <a:lnTo>
                    <a:pt x="1244" y="954"/>
                  </a:lnTo>
                  <a:lnTo>
                    <a:pt x="1244" y="949"/>
                  </a:lnTo>
                  <a:lnTo>
                    <a:pt x="1249" y="947"/>
                  </a:lnTo>
                  <a:lnTo>
                    <a:pt x="1256" y="942"/>
                  </a:lnTo>
                  <a:lnTo>
                    <a:pt x="1258" y="940"/>
                  </a:lnTo>
                  <a:lnTo>
                    <a:pt x="1260" y="940"/>
                  </a:lnTo>
                  <a:lnTo>
                    <a:pt x="1258" y="938"/>
                  </a:lnTo>
                  <a:lnTo>
                    <a:pt x="1260" y="935"/>
                  </a:lnTo>
                  <a:lnTo>
                    <a:pt x="1265" y="933"/>
                  </a:lnTo>
                  <a:lnTo>
                    <a:pt x="1267" y="938"/>
                  </a:lnTo>
                  <a:lnTo>
                    <a:pt x="1272" y="938"/>
                  </a:lnTo>
                  <a:lnTo>
                    <a:pt x="1282" y="938"/>
                  </a:lnTo>
                  <a:lnTo>
                    <a:pt x="1286" y="940"/>
                  </a:lnTo>
                  <a:lnTo>
                    <a:pt x="1291" y="940"/>
                  </a:lnTo>
                  <a:lnTo>
                    <a:pt x="1291" y="940"/>
                  </a:lnTo>
                  <a:lnTo>
                    <a:pt x="1296" y="938"/>
                  </a:lnTo>
                  <a:lnTo>
                    <a:pt x="1301" y="940"/>
                  </a:lnTo>
                  <a:lnTo>
                    <a:pt x="1303" y="940"/>
                  </a:lnTo>
                  <a:lnTo>
                    <a:pt x="1308" y="938"/>
                  </a:lnTo>
                  <a:lnTo>
                    <a:pt x="1312" y="940"/>
                  </a:lnTo>
                  <a:lnTo>
                    <a:pt x="1317" y="942"/>
                  </a:lnTo>
                  <a:lnTo>
                    <a:pt x="1319" y="940"/>
                  </a:lnTo>
                  <a:lnTo>
                    <a:pt x="1322" y="940"/>
                  </a:lnTo>
                  <a:lnTo>
                    <a:pt x="1327" y="942"/>
                  </a:lnTo>
                  <a:lnTo>
                    <a:pt x="1331" y="942"/>
                  </a:lnTo>
                  <a:lnTo>
                    <a:pt x="1331" y="942"/>
                  </a:lnTo>
                  <a:lnTo>
                    <a:pt x="1338" y="945"/>
                  </a:lnTo>
                  <a:lnTo>
                    <a:pt x="1341" y="945"/>
                  </a:lnTo>
                  <a:lnTo>
                    <a:pt x="1346" y="942"/>
                  </a:lnTo>
                  <a:lnTo>
                    <a:pt x="1348" y="945"/>
                  </a:lnTo>
                  <a:lnTo>
                    <a:pt x="1348" y="945"/>
                  </a:lnTo>
                  <a:lnTo>
                    <a:pt x="1350" y="947"/>
                  </a:lnTo>
                  <a:lnTo>
                    <a:pt x="1360" y="945"/>
                  </a:lnTo>
                  <a:lnTo>
                    <a:pt x="1362" y="945"/>
                  </a:lnTo>
                  <a:lnTo>
                    <a:pt x="1367" y="942"/>
                  </a:lnTo>
                  <a:lnTo>
                    <a:pt x="1369" y="945"/>
                  </a:lnTo>
                  <a:lnTo>
                    <a:pt x="1374" y="945"/>
                  </a:lnTo>
                  <a:lnTo>
                    <a:pt x="1376" y="945"/>
                  </a:lnTo>
                  <a:lnTo>
                    <a:pt x="1381" y="945"/>
                  </a:lnTo>
                  <a:lnTo>
                    <a:pt x="1381" y="940"/>
                  </a:lnTo>
                  <a:lnTo>
                    <a:pt x="1386" y="942"/>
                  </a:lnTo>
                  <a:lnTo>
                    <a:pt x="1388" y="940"/>
                  </a:lnTo>
                  <a:lnTo>
                    <a:pt x="1390" y="940"/>
                  </a:lnTo>
                  <a:lnTo>
                    <a:pt x="1393" y="935"/>
                  </a:lnTo>
                  <a:lnTo>
                    <a:pt x="1395" y="935"/>
                  </a:lnTo>
                  <a:lnTo>
                    <a:pt x="1398" y="933"/>
                  </a:lnTo>
                  <a:lnTo>
                    <a:pt x="1400" y="933"/>
                  </a:lnTo>
                  <a:lnTo>
                    <a:pt x="1405" y="928"/>
                  </a:lnTo>
                  <a:lnTo>
                    <a:pt x="1405" y="923"/>
                  </a:lnTo>
                  <a:lnTo>
                    <a:pt x="1407" y="923"/>
                  </a:lnTo>
                  <a:lnTo>
                    <a:pt x="1409" y="921"/>
                  </a:lnTo>
                  <a:lnTo>
                    <a:pt x="1409" y="919"/>
                  </a:lnTo>
                  <a:lnTo>
                    <a:pt x="1407" y="919"/>
                  </a:lnTo>
                  <a:lnTo>
                    <a:pt x="1409" y="916"/>
                  </a:lnTo>
                  <a:lnTo>
                    <a:pt x="1414" y="916"/>
                  </a:lnTo>
                  <a:lnTo>
                    <a:pt x="1416" y="916"/>
                  </a:lnTo>
                  <a:lnTo>
                    <a:pt x="1416" y="914"/>
                  </a:lnTo>
                  <a:lnTo>
                    <a:pt x="1419" y="914"/>
                  </a:lnTo>
                  <a:lnTo>
                    <a:pt x="1421" y="916"/>
                  </a:lnTo>
                  <a:lnTo>
                    <a:pt x="1424" y="916"/>
                  </a:lnTo>
                  <a:lnTo>
                    <a:pt x="1428" y="914"/>
                  </a:lnTo>
                  <a:lnTo>
                    <a:pt x="1431" y="914"/>
                  </a:lnTo>
                  <a:lnTo>
                    <a:pt x="1433" y="916"/>
                  </a:lnTo>
                  <a:lnTo>
                    <a:pt x="1435" y="914"/>
                  </a:lnTo>
                  <a:lnTo>
                    <a:pt x="1438" y="916"/>
                  </a:lnTo>
                  <a:lnTo>
                    <a:pt x="1442" y="916"/>
                  </a:lnTo>
                  <a:lnTo>
                    <a:pt x="1442" y="914"/>
                  </a:lnTo>
                  <a:lnTo>
                    <a:pt x="1445" y="914"/>
                  </a:lnTo>
                  <a:lnTo>
                    <a:pt x="1447" y="909"/>
                  </a:lnTo>
                  <a:lnTo>
                    <a:pt x="1450" y="909"/>
                  </a:lnTo>
                  <a:lnTo>
                    <a:pt x="1454" y="907"/>
                  </a:lnTo>
                  <a:lnTo>
                    <a:pt x="1459" y="907"/>
                  </a:lnTo>
                  <a:lnTo>
                    <a:pt x="1464" y="902"/>
                  </a:lnTo>
                  <a:lnTo>
                    <a:pt x="1466" y="900"/>
                  </a:lnTo>
                  <a:lnTo>
                    <a:pt x="1468" y="897"/>
                  </a:lnTo>
                  <a:lnTo>
                    <a:pt x="1468" y="895"/>
                  </a:lnTo>
                  <a:lnTo>
                    <a:pt x="1471" y="890"/>
                  </a:lnTo>
                  <a:lnTo>
                    <a:pt x="1468" y="890"/>
                  </a:lnTo>
                  <a:lnTo>
                    <a:pt x="1464" y="890"/>
                  </a:lnTo>
                  <a:lnTo>
                    <a:pt x="1461" y="888"/>
                  </a:lnTo>
                  <a:lnTo>
                    <a:pt x="1464" y="888"/>
                  </a:lnTo>
                  <a:lnTo>
                    <a:pt x="1468" y="888"/>
                  </a:lnTo>
                  <a:lnTo>
                    <a:pt x="1471" y="888"/>
                  </a:lnTo>
                  <a:lnTo>
                    <a:pt x="1468" y="886"/>
                  </a:lnTo>
                  <a:lnTo>
                    <a:pt x="1464" y="886"/>
                  </a:lnTo>
                  <a:lnTo>
                    <a:pt x="1459" y="883"/>
                  </a:lnTo>
                  <a:lnTo>
                    <a:pt x="1457" y="878"/>
                  </a:lnTo>
                  <a:lnTo>
                    <a:pt x="1461" y="883"/>
                  </a:lnTo>
                  <a:lnTo>
                    <a:pt x="1464" y="881"/>
                  </a:lnTo>
                  <a:lnTo>
                    <a:pt x="1466" y="876"/>
                  </a:lnTo>
                  <a:lnTo>
                    <a:pt x="1468" y="876"/>
                  </a:lnTo>
                  <a:lnTo>
                    <a:pt x="1471" y="871"/>
                  </a:lnTo>
                  <a:lnTo>
                    <a:pt x="1464" y="871"/>
                  </a:lnTo>
                  <a:lnTo>
                    <a:pt x="1468" y="867"/>
                  </a:lnTo>
                  <a:lnTo>
                    <a:pt x="1471" y="869"/>
                  </a:lnTo>
                  <a:lnTo>
                    <a:pt x="1473" y="867"/>
                  </a:lnTo>
                  <a:lnTo>
                    <a:pt x="1473" y="862"/>
                  </a:lnTo>
                  <a:lnTo>
                    <a:pt x="1468" y="862"/>
                  </a:lnTo>
                  <a:lnTo>
                    <a:pt x="1466" y="857"/>
                  </a:lnTo>
                  <a:lnTo>
                    <a:pt x="1468" y="857"/>
                  </a:lnTo>
                  <a:lnTo>
                    <a:pt x="1471" y="859"/>
                  </a:lnTo>
                  <a:lnTo>
                    <a:pt x="1471" y="857"/>
                  </a:lnTo>
                  <a:lnTo>
                    <a:pt x="1466" y="855"/>
                  </a:lnTo>
                  <a:lnTo>
                    <a:pt x="1461" y="852"/>
                  </a:lnTo>
                  <a:lnTo>
                    <a:pt x="1461" y="850"/>
                  </a:lnTo>
                  <a:lnTo>
                    <a:pt x="1461" y="850"/>
                  </a:lnTo>
                  <a:lnTo>
                    <a:pt x="1461" y="848"/>
                  </a:lnTo>
                  <a:lnTo>
                    <a:pt x="1457" y="848"/>
                  </a:lnTo>
                  <a:lnTo>
                    <a:pt x="1452" y="852"/>
                  </a:lnTo>
                  <a:lnTo>
                    <a:pt x="1450" y="855"/>
                  </a:lnTo>
                  <a:lnTo>
                    <a:pt x="1447" y="857"/>
                  </a:lnTo>
                  <a:lnTo>
                    <a:pt x="1447" y="855"/>
                  </a:lnTo>
                  <a:lnTo>
                    <a:pt x="1442" y="852"/>
                  </a:lnTo>
                  <a:lnTo>
                    <a:pt x="1445" y="850"/>
                  </a:lnTo>
                  <a:lnTo>
                    <a:pt x="1447" y="850"/>
                  </a:lnTo>
                  <a:lnTo>
                    <a:pt x="1452" y="845"/>
                  </a:lnTo>
                  <a:lnTo>
                    <a:pt x="1452" y="843"/>
                  </a:lnTo>
                  <a:lnTo>
                    <a:pt x="1450" y="836"/>
                  </a:lnTo>
                  <a:lnTo>
                    <a:pt x="1442" y="833"/>
                  </a:lnTo>
                  <a:lnTo>
                    <a:pt x="1433" y="836"/>
                  </a:lnTo>
                  <a:lnTo>
                    <a:pt x="1431" y="836"/>
                  </a:lnTo>
                  <a:lnTo>
                    <a:pt x="1433" y="838"/>
                  </a:lnTo>
                  <a:lnTo>
                    <a:pt x="1435" y="838"/>
                  </a:lnTo>
                  <a:lnTo>
                    <a:pt x="1438" y="838"/>
                  </a:lnTo>
                  <a:lnTo>
                    <a:pt x="1433" y="838"/>
                  </a:lnTo>
                  <a:lnTo>
                    <a:pt x="1428" y="838"/>
                  </a:lnTo>
                  <a:lnTo>
                    <a:pt x="1421" y="841"/>
                  </a:lnTo>
                  <a:lnTo>
                    <a:pt x="1419" y="843"/>
                  </a:lnTo>
                  <a:lnTo>
                    <a:pt x="1414" y="845"/>
                  </a:lnTo>
                  <a:lnTo>
                    <a:pt x="1412" y="850"/>
                  </a:lnTo>
                  <a:lnTo>
                    <a:pt x="1409" y="850"/>
                  </a:lnTo>
                  <a:lnTo>
                    <a:pt x="1405" y="855"/>
                  </a:lnTo>
                  <a:lnTo>
                    <a:pt x="1400" y="855"/>
                  </a:lnTo>
                  <a:lnTo>
                    <a:pt x="1395" y="862"/>
                  </a:lnTo>
                  <a:lnTo>
                    <a:pt x="1393" y="859"/>
                  </a:lnTo>
                  <a:lnTo>
                    <a:pt x="1390" y="862"/>
                  </a:lnTo>
                  <a:lnTo>
                    <a:pt x="1390" y="862"/>
                  </a:lnTo>
                  <a:lnTo>
                    <a:pt x="1388" y="859"/>
                  </a:lnTo>
                  <a:lnTo>
                    <a:pt x="1390" y="857"/>
                  </a:lnTo>
                  <a:lnTo>
                    <a:pt x="1393" y="857"/>
                  </a:lnTo>
                  <a:lnTo>
                    <a:pt x="1393" y="855"/>
                  </a:lnTo>
                  <a:lnTo>
                    <a:pt x="1386" y="848"/>
                  </a:lnTo>
                  <a:lnTo>
                    <a:pt x="1386" y="845"/>
                  </a:lnTo>
                  <a:lnTo>
                    <a:pt x="1381" y="845"/>
                  </a:lnTo>
                  <a:lnTo>
                    <a:pt x="1383" y="843"/>
                  </a:lnTo>
                  <a:lnTo>
                    <a:pt x="1383" y="841"/>
                  </a:lnTo>
                  <a:lnTo>
                    <a:pt x="1388" y="848"/>
                  </a:lnTo>
                  <a:lnTo>
                    <a:pt x="1395" y="852"/>
                  </a:lnTo>
                  <a:lnTo>
                    <a:pt x="1395" y="850"/>
                  </a:lnTo>
                  <a:lnTo>
                    <a:pt x="1398" y="845"/>
                  </a:lnTo>
                  <a:lnTo>
                    <a:pt x="1402" y="845"/>
                  </a:lnTo>
                  <a:lnTo>
                    <a:pt x="1405" y="843"/>
                  </a:lnTo>
                  <a:lnTo>
                    <a:pt x="1409" y="841"/>
                  </a:lnTo>
                  <a:lnTo>
                    <a:pt x="1419" y="838"/>
                  </a:lnTo>
                  <a:lnTo>
                    <a:pt x="1426" y="838"/>
                  </a:lnTo>
                  <a:lnTo>
                    <a:pt x="1426" y="836"/>
                  </a:lnTo>
                  <a:lnTo>
                    <a:pt x="1424" y="833"/>
                  </a:lnTo>
                  <a:lnTo>
                    <a:pt x="1414" y="836"/>
                  </a:lnTo>
                  <a:lnTo>
                    <a:pt x="1407" y="838"/>
                  </a:lnTo>
                  <a:lnTo>
                    <a:pt x="1407" y="836"/>
                  </a:lnTo>
                  <a:lnTo>
                    <a:pt x="1419" y="833"/>
                  </a:lnTo>
                  <a:lnTo>
                    <a:pt x="1426" y="833"/>
                  </a:lnTo>
                  <a:lnTo>
                    <a:pt x="1428" y="831"/>
                  </a:lnTo>
                  <a:lnTo>
                    <a:pt x="1435" y="829"/>
                  </a:lnTo>
                  <a:lnTo>
                    <a:pt x="1438" y="829"/>
                  </a:lnTo>
                  <a:lnTo>
                    <a:pt x="1445" y="829"/>
                  </a:lnTo>
                  <a:lnTo>
                    <a:pt x="1445" y="826"/>
                  </a:lnTo>
                  <a:lnTo>
                    <a:pt x="1452" y="826"/>
                  </a:lnTo>
                  <a:lnTo>
                    <a:pt x="1447" y="822"/>
                  </a:lnTo>
                  <a:lnTo>
                    <a:pt x="1438" y="819"/>
                  </a:lnTo>
                  <a:lnTo>
                    <a:pt x="1440" y="817"/>
                  </a:lnTo>
                  <a:lnTo>
                    <a:pt x="1442" y="817"/>
                  </a:lnTo>
                  <a:lnTo>
                    <a:pt x="1445" y="815"/>
                  </a:lnTo>
                  <a:lnTo>
                    <a:pt x="1440" y="812"/>
                  </a:lnTo>
                  <a:lnTo>
                    <a:pt x="1435" y="815"/>
                  </a:lnTo>
                  <a:lnTo>
                    <a:pt x="1433" y="817"/>
                  </a:lnTo>
                  <a:lnTo>
                    <a:pt x="1428" y="815"/>
                  </a:lnTo>
                  <a:lnTo>
                    <a:pt x="1424" y="815"/>
                  </a:lnTo>
                  <a:lnTo>
                    <a:pt x="1424" y="812"/>
                  </a:lnTo>
                  <a:lnTo>
                    <a:pt x="1426" y="812"/>
                  </a:lnTo>
                  <a:lnTo>
                    <a:pt x="1426" y="805"/>
                  </a:lnTo>
                  <a:lnTo>
                    <a:pt x="1426" y="805"/>
                  </a:lnTo>
                  <a:lnTo>
                    <a:pt x="1421" y="807"/>
                  </a:lnTo>
                  <a:lnTo>
                    <a:pt x="1421" y="805"/>
                  </a:lnTo>
                  <a:lnTo>
                    <a:pt x="1424" y="805"/>
                  </a:lnTo>
                  <a:lnTo>
                    <a:pt x="1421" y="803"/>
                  </a:lnTo>
                  <a:lnTo>
                    <a:pt x="1414" y="810"/>
                  </a:lnTo>
                  <a:lnTo>
                    <a:pt x="1409" y="812"/>
                  </a:lnTo>
                  <a:lnTo>
                    <a:pt x="1409" y="812"/>
                  </a:lnTo>
                  <a:lnTo>
                    <a:pt x="1412" y="810"/>
                  </a:lnTo>
                  <a:lnTo>
                    <a:pt x="1416" y="805"/>
                  </a:lnTo>
                  <a:lnTo>
                    <a:pt x="1414" y="803"/>
                  </a:lnTo>
                  <a:lnTo>
                    <a:pt x="1409" y="805"/>
                  </a:lnTo>
                  <a:lnTo>
                    <a:pt x="1409" y="805"/>
                  </a:lnTo>
                  <a:lnTo>
                    <a:pt x="1409" y="803"/>
                  </a:lnTo>
                  <a:lnTo>
                    <a:pt x="1414" y="800"/>
                  </a:lnTo>
                  <a:lnTo>
                    <a:pt x="1414" y="800"/>
                  </a:lnTo>
                  <a:lnTo>
                    <a:pt x="1409" y="800"/>
                  </a:lnTo>
                  <a:lnTo>
                    <a:pt x="1405" y="805"/>
                  </a:lnTo>
                  <a:lnTo>
                    <a:pt x="1402" y="810"/>
                  </a:lnTo>
                  <a:lnTo>
                    <a:pt x="1400" y="807"/>
                  </a:lnTo>
                  <a:lnTo>
                    <a:pt x="1402" y="805"/>
                  </a:lnTo>
                  <a:lnTo>
                    <a:pt x="1405" y="803"/>
                  </a:lnTo>
                  <a:lnTo>
                    <a:pt x="1405" y="800"/>
                  </a:lnTo>
                  <a:lnTo>
                    <a:pt x="1402" y="800"/>
                  </a:lnTo>
                  <a:lnTo>
                    <a:pt x="1393" y="807"/>
                  </a:lnTo>
                  <a:lnTo>
                    <a:pt x="1390" y="807"/>
                  </a:lnTo>
                  <a:lnTo>
                    <a:pt x="1386" y="805"/>
                  </a:lnTo>
                  <a:lnTo>
                    <a:pt x="1390" y="807"/>
                  </a:lnTo>
                  <a:lnTo>
                    <a:pt x="1395" y="805"/>
                  </a:lnTo>
                  <a:lnTo>
                    <a:pt x="1400" y="796"/>
                  </a:lnTo>
                  <a:lnTo>
                    <a:pt x="1405" y="793"/>
                  </a:lnTo>
                  <a:lnTo>
                    <a:pt x="1402" y="791"/>
                  </a:lnTo>
                  <a:lnTo>
                    <a:pt x="1405" y="786"/>
                  </a:lnTo>
                  <a:lnTo>
                    <a:pt x="1402" y="786"/>
                  </a:lnTo>
                  <a:lnTo>
                    <a:pt x="1398" y="791"/>
                  </a:lnTo>
                  <a:lnTo>
                    <a:pt x="1398" y="791"/>
                  </a:lnTo>
                  <a:lnTo>
                    <a:pt x="1398" y="791"/>
                  </a:lnTo>
                  <a:lnTo>
                    <a:pt x="1398" y="789"/>
                  </a:lnTo>
                  <a:lnTo>
                    <a:pt x="1398" y="781"/>
                  </a:lnTo>
                  <a:lnTo>
                    <a:pt x="1395" y="781"/>
                  </a:lnTo>
                  <a:lnTo>
                    <a:pt x="1395" y="781"/>
                  </a:lnTo>
                  <a:lnTo>
                    <a:pt x="1390" y="784"/>
                  </a:lnTo>
                  <a:lnTo>
                    <a:pt x="1390" y="781"/>
                  </a:lnTo>
                  <a:lnTo>
                    <a:pt x="1390" y="779"/>
                  </a:lnTo>
                  <a:lnTo>
                    <a:pt x="1390" y="777"/>
                  </a:lnTo>
                  <a:lnTo>
                    <a:pt x="1388" y="777"/>
                  </a:lnTo>
                  <a:lnTo>
                    <a:pt x="1388" y="777"/>
                  </a:lnTo>
                  <a:lnTo>
                    <a:pt x="1388" y="774"/>
                  </a:lnTo>
                  <a:lnTo>
                    <a:pt x="1388" y="772"/>
                  </a:lnTo>
                  <a:lnTo>
                    <a:pt x="1386" y="770"/>
                  </a:lnTo>
                  <a:lnTo>
                    <a:pt x="1379" y="772"/>
                  </a:lnTo>
                  <a:lnTo>
                    <a:pt x="1379" y="774"/>
                  </a:lnTo>
                  <a:lnTo>
                    <a:pt x="1376" y="774"/>
                  </a:lnTo>
                  <a:lnTo>
                    <a:pt x="1369" y="772"/>
                  </a:lnTo>
                  <a:lnTo>
                    <a:pt x="1374" y="772"/>
                  </a:lnTo>
                  <a:lnTo>
                    <a:pt x="1376" y="770"/>
                  </a:lnTo>
                  <a:lnTo>
                    <a:pt x="1381" y="770"/>
                  </a:lnTo>
                  <a:lnTo>
                    <a:pt x="1381" y="767"/>
                  </a:lnTo>
                  <a:lnTo>
                    <a:pt x="1381" y="765"/>
                  </a:lnTo>
                  <a:lnTo>
                    <a:pt x="1376" y="760"/>
                  </a:lnTo>
                  <a:lnTo>
                    <a:pt x="1376" y="758"/>
                  </a:lnTo>
                  <a:lnTo>
                    <a:pt x="1372" y="755"/>
                  </a:lnTo>
                  <a:lnTo>
                    <a:pt x="1376" y="755"/>
                  </a:lnTo>
                  <a:lnTo>
                    <a:pt x="1381" y="758"/>
                  </a:lnTo>
                  <a:lnTo>
                    <a:pt x="1386" y="758"/>
                  </a:lnTo>
                  <a:lnTo>
                    <a:pt x="1386" y="755"/>
                  </a:lnTo>
                  <a:lnTo>
                    <a:pt x="1381" y="753"/>
                  </a:lnTo>
                  <a:lnTo>
                    <a:pt x="1383" y="751"/>
                  </a:lnTo>
                  <a:lnTo>
                    <a:pt x="1386" y="753"/>
                  </a:lnTo>
                  <a:lnTo>
                    <a:pt x="1390" y="748"/>
                  </a:lnTo>
                  <a:lnTo>
                    <a:pt x="1393" y="746"/>
                  </a:lnTo>
                  <a:lnTo>
                    <a:pt x="1395" y="744"/>
                  </a:lnTo>
                  <a:lnTo>
                    <a:pt x="1390" y="739"/>
                  </a:lnTo>
                  <a:lnTo>
                    <a:pt x="1388" y="741"/>
                  </a:lnTo>
                  <a:lnTo>
                    <a:pt x="1383" y="739"/>
                  </a:lnTo>
                  <a:lnTo>
                    <a:pt x="1388" y="736"/>
                  </a:lnTo>
                  <a:lnTo>
                    <a:pt x="1388" y="734"/>
                  </a:lnTo>
                  <a:lnTo>
                    <a:pt x="1386" y="732"/>
                  </a:lnTo>
                  <a:lnTo>
                    <a:pt x="1383" y="732"/>
                  </a:lnTo>
                  <a:lnTo>
                    <a:pt x="1381" y="732"/>
                  </a:lnTo>
                  <a:lnTo>
                    <a:pt x="1379" y="732"/>
                  </a:lnTo>
                  <a:lnTo>
                    <a:pt x="1374" y="729"/>
                  </a:lnTo>
                  <a:lnTo>
                    <a:pt x="1379" y="729"/>
                  </a:lnTo>
                  <a:lnTo>
                    <a:pt x="1381" y="727"/>
                  </a:lnTo>
                  <a:lnTo>
                    <a:pt x="1383" y="727"/>
                  </a:lnTo>
                  <a:lnTo>
                    <a:pt x="1388" y="725"/>
                  </a:lnTo>
                  <a:lnTo>
                    <a:pt x="1386" y="718"/>
                  </a:lnTo>
                  <a:lnTo>
                    <a:pt x="1381" y="715"/>
                  </a:lnTo>
                  <a:lnTo>
                    <a:pt x="1379" y="718"/>
                  </a:lnTo>
                  <a:lnTo>
                    <a:pt x="1376" y="715"/>
                  </a:lnTo>
                  <a:lnTo>
                    <a:pt x="1374" y="718"/>
                  </a:lnTo>
                  <a:lnTo>
                    <a:pt x="1374" y="715"/>
                  </a:lnTo>
                  <a:lnTo>
                    <a:pt x="1379" y="710"/>
                  </a:lnTo>
                  <a:lnTo>
                    <a:pt x="1381" y="710"/>
                  </a:lnTo>
                  <a:lnTo>
                    <a:pt x="1381" y="708"/>
                  </a:lnTo>
                  <a:lnTo>
                    <a:pt x="1379" y="706"/>
                  </a:lnTo>
                  <a:lnTo>
                    <a:pt x="1376" y="708"/>
                  </a:lnTo>
                  <a:lnTo>
                    <a:pt x="1372" y="708"/>
                  </a:lnTo>
                  <a:lnTo>
                    <a:pt x="1364" y="710"/>
                  </a:lnTo>
                  <a:lnTo>
                    <a:pt x="1372" y="703"/>
                  </a:lnTo>
                  <a:lnTo>
                    <a:pt x="1374" y="703"/>
                  </a:lnTo>
                  <a:lnTo>
                    <a:pt x="1379" y="701"/>
                  </a:lnTo>
                  <a:lnTo>
                    <a:pt x="1379" y="699"/>
                  </a:lnTo>
                  <a:lnTo>
                    <a:pt x="1381" y="696"/>
                  </a:lnTo>
                  <a:lnTo>
                    <a:pt x="1379" y="696"/>
                  </a:lnTo>
                  <a:lnTo>
                    <a:pt x="1374" y="699"/>
                  </a:lnTo>
                  <a:lnTo>
                    <a:pt x="1369" y="696"/>
                  </a:lnTo>
                  <a:lnTo>
                    <a:pt x="1362" y="701"/>
                  </a:lnTo>
                  <a:lnTo>
                    <a:pt x="1364" y="696"/>
                  </a:lnTo>
                  <a:lnTo>
                    <a:pt x="1364" y="694"/>
                  </a:lnTo>
                  <a:lnTo>
                    <a:pt x="1364" y="691"/>
                  </a:lnTo>
                  <a:lnTo>
                    <a:pt x="1367" y="694"/>
                  </a:lnTo>
                  <a:lnTo>
                    <a:pt x="1374" y="694"/>
                  </a:lnTo>
                  <a:lnTo>
                    <a:pt x="1379" y="689"/>
                  </a:lnTo>
                  <a:lnTo>
                    <a:pt x="1379" y="684"/>
                  </a:lnTo>
                  <a:lnTo>
                    <a:pt x="1374" y="687"/>
                  </a:lnTo>
                  <a:lnTo>
                    <a:pt x="1372" y="684"/>
                  </a:lnTo>
                  <a:lnTo>
                    <a:pt x="1374" y="680"/>
                  </a:lnTo>
                  <a:lnTo>
                    <a:pt x="1376" y="677"/>
                  </a:lnTo>
                  <a:lnTo>
                    <a:pt x="1374" y="677"/>
                  </a:lnTo>
                  <a:lnTo>
                    <a:pt x="1364" y="680"/>
                  </a:lnTo>
                  <a:lnTo>
                    <a:pt x="1360" y="677"/>
                  </a:lnTo>
                  <a:lnTo>
                    <a:pt x="1362" y="675"/>
                  </a:lnTo>
                  <a:lnTo>
                    <a:pt x="1367" y="675"/>
                  </a:lnTo>
                  <a:lnTo>
                    <a:pt x="1372" y="675"/>
                  </a:lnTo>
                  <a:lnTo>
                    <a:pt x="1374" y="670"/>
                  </a:lnTo>
                  <a:lnTo>
                    <a:pt x="1372" y="668"/>
                  </a:lnTo>
                  <a:lnTo>
                    <a:pt x="1369" y="665"/>
                  </a:lnTo>
                  <a:lnTo>
                    <a:pt x="1367" y="668"/>
                  </a:lnTo>
                  <a:lnTo>
                    <a:pt x="1367" y="668"/>
                  </a:lnTo>
                  <a:lnTo>
                    <a:pt x="1364" y="665"/>
                  </a:lnTo>
                  <a:lnTo>
                    <a:pt x="1362" y="663"/>
                  </a:lnTo>
                  <a:lnTo>
                    <a:pt x="1364" y="661"/>
                  </a:lnTo>
                  <a:lnTo>
                    <a:pt x="1367" y="663"/>
                  </a:lnTo>
                  <a:lnTo>
                    <a:pt x="1369" y="661"/>
                  </a:lnTo>
                  <a:lnTo>
                    <a:pt x="1369" y="656"/>
                  </a:lnTo>
                  <a:lnTo>
                    <a:pt x="1364" y="654"/>
                  </a:lnTo>
                  <a:lnTo>
                    <a:pt x="1364" y="649"/>
                  </a:lnTo>
                  <a:lnTo>
                    <a:pt x="1367" y="647"/>
                  </a:lnTo>
                  <a:lnTo>
                    <a:pt x="1367" y="644"/>
                  </a:lnTo>
                  <a:lnTo>
                    <a:pt x="1362" y="644"/>
                  </a:lnTo>
                  <a:lnTo>
                    <a:pt x="1364" y="642"/>
                  </a:lnTo>
                  <a:lnTo>
                    <a:pt x="1364" y="639"/>
                  </a:lnTo>
                  <a:lnTo>
                    <a:pt x="1362" y="639"/>
                  </a:lnTo>
                  <a:lnTo>
                    <a:pt x="1360" y="637"/>
                  </a:lnTo>
                  <a:lnTo>
                    <a:pt x="1360" y="637"/>
                  </a:lnTo>
                  <a:lnTo>
                    <a:pt x="1362" y="637"/>
                  </a:lnTo>
                  <a:lnTo>
                    <a:pt x="1364" y="632"/>
                  </a:lnTo>
                  <a:lnTo>
                    <a:pt x="1362" y="632"/>
                  </a:lnTo>
                  <a:lnTo>
                    <a:pt x="1362" y="630"/>
                  </a:lnTo>
                  <a:lnTo>
                    <a:pt x="1364" y="628"/>
                  </a:lnTo>
                  <a:lnTo>
                    <a:pt x="1364" y="625"/>
                  </a:lnTo>
                  <a:lnTo>
                    <a:pt x="1360" y="628"/>
                  </a:lnTo>
                  <a:lnTo>
                    <a:pt x="1364" y="623"/>
                  </a:lnTo>
                  <a:lnTo>
                    <a:pt x="1362" y="623"/>
                  </a:lnTo>
                  <a:lnTo>
                    <a:pt x="1357" y="623"/>
                  </a:lnTo>
                  <a:lnTo>
                    <a:pt x="1355" y="628"/>
                  </a:lnTo>
                  <a:lnTo>
                    <a:pt x="1355" y="630"/>
                  </a:lnTo>
                  <a:lnTo>
                    <a:pt x="1353" y="635"/>
                  </a:lnTo>
                  <a:lnTo>
                    <a:pt x="1350" y="639"/>
                  </a:lnTo>
                  <a:lnTo>
                    <a:pt x="1348" y="642"/>
                  </a:lnTo>
                  <a:lnTo>
                    <a:pt x="1346" y="644"/>
                  </a:lnTo>
                  <a:lnTo>
                    <a:pt x="1346" y="649"/>
                  </a:lnTo>
                  <a:lnTo>
                    <a:pt x="1343" y="647"/>
                  </a:lnTo>
                  <a:lnTo>
                    <a:pt x="1343" y="647"/>
                  </a:lnTo>
                  <a:lnTo>
                    <a:pt x="1338" y="654"/>
                  </a:lnTo>
                  <a:lnTo>
                    <a:pt x="1341" y="656"/>
                  </a:lnTo>
                  <a:lnTo>
                    <a:pt x="1343" y="656"/>
                  </a:lnTo>
                  <a:lnTo>
                    <a:pt x="1346" y="658"/>
                  </a:lnTo>
                  <a:lnTo>
                    <a:pt x="1346" y="661"/>
                  </a:lnTo>
                  <a:lnTo>
                    <a:pt x="1341" y="658"/>
                  </a:lnTo>
                  <a:lnTo>
                    <a:pt x="1338" y="658"/>
                  </a:lnTo>
                  <a:lnTo>
                    <a:pt x="1338" y="661"/>
                  </a:lnTo>
                  <a:lnTo>
                    <a:pt x="1336" y="663"/>
                  </a:lnTo>
                  <a:lnTo>
                    <a:pt x="1331" y="665"/>
                  </a:lnTo>
                  <a:lnTo>
                    <a:pt x="1331" y="670"/>
                  </a:lnTo>
                  <a:lnTo>
                    <a:pt x="1329" y="673"/>
                  </a:lnTo>
                  <a:lnTo>
                    <a:pt x="1327" y="675"/>
                  </a:lnTo>
                  <a:lnTo>
                    <a:pt x="1327" y="677"/>
                  </a:lnTo>
                  <a:lnTo>
                    <a:pt x="1324" y="677"/>
                  </a:lnTo>
                  <a:lnTo>
                    <a:pt x="1324" y="684"/>
                  </a:lnTo>
                  <a:lnTo>
                    <a:pt x="1322" y="689"/>
                  </a:lnTo>
                  <a:lnTo>
                    <a:pt x="1322" y="687"/>
                  </a:lnTo>
                  <a:lnTo>
                    <a:pt x="1322" y="680"/>
                  </a:lnTo>
                  <a:lnTo>
                    <a:pt x="1319" y="677"/>
                  </a:lnTo>
                  <a:lnTo>
                    <a:pt x="1312" y="682"/>
                  </a:lnTo>
                  <a:lnTo>
                    <a:pt x="1310" y="684"/>
                  </a:lnTo>
                  <a:lnTo>
                    <a:pt x="1310" y="689"/>
                  </a:lnTo>
                  <a:lnTo>
                    <a:pt x="1305" y="689"/>
                  </a:lnTo>
                  <a:lnTo>
                    <a:pt x="1305" y="691"/>
                  </a:lnTo>
                  <a:lnTo>
                    <a:pt x="1303" y="689"/>
                  </a:lnTo>
                  <a:lnTo>
                    <a:pt x="1301" y="689"/>
                  </a:lnTo>
                  <a:lnTo>
                    <a:pt x="1298" y="691"/>
                  </a:lnTo>
                  <a:lnTo>
                    <a:pt x="1293" y="694"/>
                  </a:lnTo>
                  <a:lnTo>
                    <a:pt x="1289" y="696"/>
                  </a:lnTo>
                  <a:lnTo>
                    <a:pt x="1289" y="701"/>
                  </a:lnTo>
                  <a:lnTo>
                    <a:pt x="1284" y="706"/>
                  </a:lnTo>
                  <a:lnTo>
                    <a:pt x="1286" y="703"/>
                  </a:lnTo>
                  <a:lnTo>
                    <a:pt x="1286" y="699"/>
                  </a:lnTo>
                  <a:lnTo>
                    <a:pt x="1286" y="696"/>
                  </a:lnTo>
                  <a:lnTo>
                    <a:pt x="1286" y="689"/>
                  </a:lnTo>
                  <a:lnTo>
                    <a:pt x="1286" y="684"/>
                  </a:lnTo>
                  <a:lnTo>
                    <a:pt x="1286" y="684"/>
                  </a:lnTo>
                  <a:lnTo>
                    <a:pt x="1282" y="689"/>
                  </a:lnTo>
                  <a:lnTo>
                    <a:pt x="1275" y="701"/>
                  </a:lnTo>
                  <a:lnTo>
                    <a:pt x="1272" y="703"/>
                  </a:lnTo>
                  <a:lnTo>
                    <a:pt x="1275" y="699"/>
                  </a:lnTo>
                  <a:lnTo>
                    <a:pt x="1275" y="694"/>
                  </a:lnTo>
                  <a:lnTo>
                    <a:pt x="1279" y="687"/>
                  </a:lnTo>
                  <a:lnTo>
                    <a:pt x="1279" y="682"/>
                  </a:lnTo>
                  <a:lnTo>
                    <a:pt x="1279" y="680"/>
                  </a:lnTo>
                  <a:lnTo>
                    <a:pt x="1277" y="675"/>
                  </a:lnTo>
                  <a:lnTo>
                    <a:pt x="1275" y="670"/>
                  </a:lnTo>
                  <a:lnTo>
                    <a:pt x="1270" y="670"/>
                  </a:lnTo>
                  <a:lnTo>
                    <a:pt x="1272" y="675"/>
                  </a:lnTo>
                  <a:lnTo>
                    <a:pt x="1270" y="675"/>
                  </a:lnTo>
                  <a:lnTo>
                    <a:pt x="1265" y="673"/>
                  </a:lnTo>
                  <a:lnTo>
                    <a:pt x="1260" y="665"/>
                  </a:lnTo>
                  <a:lnTo>
                    <a:pt x="1267" y="670"/>
                  </a:lnTo>
                  <a:lnTo>
                    <a:pt x="1270" y="668"/>
                  </a:lnTo>
                  <a:lnTo>
                    <a:pt x="1267" y="668"/>
                  </a:lnTo>
                  <a:lnTo>
                    <a:pt x="1263" y="658"/>
                  </a:lnTo>
                  <a:lnTo>
                    <a:pt x="1260" y="658"/>
                  </a:lnTo>
                  <a:lnTo>
                    <a:pt x="1265" y="654"/>
                  </a:lnTo>
                  <a:lnTo>
                    <a:pt x="1265" y="651"/>
                  </a:lnTo>
                  <a:lnTo>
                    <a:pt x="1270" y="647"/>
                  </a:lnTo>
                  <a:lnTo>
                    <a:pt x="1270" y="639"/>
                  </a:lnTo>
                  <a:lnTo>
                    <a:pt x="1265" y="635"/>
                  </a:lnTo>
                  <a:lnTo>
                    <a:pt x="1256" y="632"/>
                  </a:lnTo>
                  <a:lnTo>
                    <a:pt x="1249" y="628"/>
                  </a:lnTo>
                  <a:lnTo>
                    <a:pt x="1258" y="630"/>
                  </a:lnTo>
                  <a:lnTo>
                    <a:pt x="1267" y="632"/>
                  </a:lnTo>
                  <a:lnTo>
                    <a:pt x="1267" y="625"/>
                  </a:lnTo>
                  <a:lnTo>
                    <a:pt x="1270" y="623"/>
                  </a:lnTo>
                  <a:lnTo>
                    <a:pt x="1270" y="630"/>
                  </a:lnTo>
                  <a:lnTo>
                    <a:pt x="1272" y="625"/>
                  </a:lnTo>
                  <a:lnTo>
                    <a:pt x="1272" y="616"/>
                  </a:lnTo>
                  <a:lnTo>
                    <a:pt x="1275" y="609"/>
                  </a:lnTo>
                  <a:lnTo>
                    <a:pt x="1282" y="609"/>
                  </a:lnTo>
                  <a:lnTo>
                    <a:pt x="1282" y="602"/>
                  </a:lnTo>
                  <a:lnTo>
                    <a:pt x="1282" y="594"/>
                  </a:lnTo>
                  <a:lnTo>
                    <a:pt x="1279" y="594"/>
                  </a:lnTo>
                  <a:lnTo>
                    <a:pt x="1277" y="602"/>
                  </a:lnTo>
                  <a:lnTo>
                    <a:pt x="1272" y="604"/>
                  </a:lnTo>
                  <a:lnTo>
                    <a:pt x="1270" y="602"/>
                  </a:lnTo>
                  <a:lnTo>
                    <a:pt x="1272" y="594"/>
                  </a:lnTo>
                  <a:lnTo>
                    <a:pt x="1265" y="592"/>
                  </a:lnTo>
                  <a:lnTo>
                    <a:pt x="1263" y="594"/>
                  </a:lnTo>
                  <a:lnTo>
                    <a:pt x="1260" y="592"/>
                  </a:lnTo>
                  <a:lnTo>
                    <a:pt x="1258" y="592"/>
                  </a:lnTo>
                  <a:lnTo>
                    <a:pt x="1251" y="587"/>
                  </a:lnTo>
                  <a:lnTo>
                    <a:pt x="1249" y="590"/>
                  </a:lnTo>
                  <a:lnTo>
                    <a:pt x="1249" y="587"/>
                  </a:lnTo>
                  <a:lnTo>
                    <a:pt x="1244" y="590"/>
                  </a:lnTo>
                  <a:lnTo>
                    <a:pt x="1244" y="585"/>
                  </a:lnTo>
                  <a:lnTo>
                    <a:pt x="1239" y="580"/>
                  </a:lnTo>
                  <a:lnTo>
                    <a:pt x="1244" y="580"/>
                  </a:lnTo>
                  <a:lnTo>
                    <a:pt x="1246" y="578"/>
                  </a:lnTo>
                  <a:lnTo>
                    <a:pt x="1249" y="580"/>
                  </a:lnTo>
                  <a:lnTo>
                    <a:pt x="1249" y="578"/>
                  </a:lnTo>
                  <a:lnTo>
                    <a:pt x="1246" y="573"/>
                  </a:lnTo>
                  <a:lnTo>
                    <a:pt x="1244" y="576"/>
                  </a:lnTo>
                  <a:lnTo>
                    <a:pt x="1239" y="573"/>
                  </a:lnTo>
                  <a:lnTo>
                    <a:pt x="1241" y="571"/>
                  </a:lnTo>
                  <a:lnTo>
                    <a:pt x="1241" y="566"/>
                  </a:lnTo>
                  <a:lnTo>
                    <a:pt x="1237" y="564"/>
                  </a:lnTo>
                  <a:lnTo>
                    <a:pt x="1234" y="564"/>
                  </a:lnTo>
                  <a:lnTo>
                    <a:pt x="1234" y="561"/>
                  </a:lnTo>
                  <a:lnTo>
                    <a:pt x="1237" y="559"/>
                  </a:lnTo>
                  <a:lnTo>
                    <a:pt x="1237" y="552"/>
                  </a:lnTo>
                  <a:lnTo>
                    <a:pt x="1232" y="552"/>
                  </a:lnTo>
                  <a:lnTo>
                    <a:pt x="1227" y="549"/>
                  </a:lnTo>
                  <a:lnTo>
                    <a:pt x="1227" y="545"/>
                  </a:lnTo>
                  <a:lnTo>
                    <a:pt x="1220" y="538"/>
                  </a:lnTo>
                  <a:lnTo>
                    <a:pt x="1215" y="542"/>
                  </a:lnTo>
                  <a:lnTo>
                    <a:pt x="1213" y="542"/>
                  </a:lnTo>
                  <a:lnTo>
                    <a:pt x="1211" y="545"/>
                  </a:lnTo>
                  <a:lnTo>
                    <a:pt x="1206" y="542"/>
                  </a:lnTo>
                  <a:lnTo>
                    <a:pt x="1206" y="547"/>
                  </a:lnTo>
                  <a:lnTo>
                    <a:pt x="1201" y="542"/>
                  </a:lnTo>
                  <a:lnTo>
                    <a:pt x="1199" y="542"/>
                  </a:lnTo>
                  <a:lnTo>
                    <a:pt x="1197" y="540"/>
                  </a:lnTo>
                  <a:lnTo>
                    <a:pt x="1194" y="540"/>
                  </a:lnTo>
                  <a:lnTo>
                    <a:pt x="1187" y="545"/>
                  </a:lnTo>
                  <a:lnTo>
                    <a:pt x="1182" y="545"/>
                  </a:lnTo>
                  <a:lnTo>
                    <a:pt x="1187" y="542"/>
                  </a:lnTo>
                  <a:lnTo>
                    <a:pt x="1187" y="538"/>
                  </a:lnTo>
                  <a:lnTo>
                    <a:pt x="1182" y="538"/>
                  </a:lnTo>
                  <a:lnTo>
                    <a:pt x="1173" y="533"/>
                  </a:lnTo>
                  <a:lnTo>
                    <a:pt x="1166" y="531"/>
                  </a:lnTo>
                  <a:lnTo>
                    <a:pt x="1161" y="531"/>
                  </a:lnTo>
                  <a:lnTo>
                    <a:pt x="1159" y="528"/>
                  </a:lnTo>
                  <a:lnTo>
                    <a:pt x="1154" y="528"/>
                  </a:lnTo>
                  <a:lnTo>
                    <a:pt x="1152" y="528"/>
                  </a:lnTo>
                  <a:lnTo>
                    <a:pt x="1149" y="533"/>
                  </a:lnTo>
                  <a:lnTo>
                    <a:pt x="1149" y="535"/>
                  </a:lnTo>
                  <a:lnTo>
                    <a:pt x="1147" y="535"/>
                  </a:lnTo>
                  <a:lnTo>
                    <a:pt x="1147" y="533"/>
                  </a:lnTo>
                  <a:lnTo>
                    <a:pt x="1142" y="535"/>
                  </a:lnTo>
                  <a:lnTo>
                    <a:pt x="1142" y="540"/>
                  </a:lnTo>
                  <a:lnTo>
                    <a:pt x="1140" y="547"/>
                  </a:lnTo>
                  <a:lnTo>
                    <a:pt x="1140" y="554"/>
                  </a:lnTo>
                  <a:lnTo>
                    <a:pt x="1142" y="559"/>
                  </a:lnTo>
                  <a:lnTo>
                    <a:pt x="1145" y="559"/>
                  </a:lnTo>
                  <a:lnTo>
                    <a:pt x="1145" y="561"/>
                  </a:lnTo>
                  <a:lnTo>
                    <a:pt x="1147" y="561"/>
                  </a:lnTo>
                  <a:lnTo>
                    <a:pt x="1147" y="566"/>
                  </a:lnTo>
                  <a:lnTo>
                    <a:pt x="1145" y="568"/>
                  </a:lnTo>
                  <a:lnTo>
                    <a:pt x="1142" y="568"/>
                  </a:lnTo>
                  <a:lnTo>
                    <a:pt x="1142" y="573"/>
                  </a:lnTo>
                  <a:lnTo>
                    <a:pt x="1135" y="580"/>
                  </a:lnTo>
                  <a:lnTo>
                    <a:pt x="1128" y="587"/>
                  </a:lnTo>
                  <a:lnTo>
                    <a:pt x="1128" y="590"/>
                  </a:lnTo>
                  <a:lnTo>
                    <a:pt x="1128" y="590"/>
                  </a:lnTo>
                  <a:lnTo>
                    <a:pt x="1135" y="590"/>
                  </a:lnTo>
                  <a:lnTo>
                    <a:pt x="1137" y="590"/>
                  </a:lnTo>
                  <a:lnTo>
                    <a:pt x="1135" y="592"/>
                  </a:lnTo>
                  <a:lnTo>
                    <a:pt x="1133" y="599"/>
                  </a:lnTo>
                  <a:lnTo>
                    <a:pt x="1133" y="602"/>
                  </a:lnTo>
                  <a:lnTo>
                    <a:pt x="1137" y="602"/>
                  </a:lnTo>
                  <a:lnTo>
                    <a:pt x="1133" y="602"/>
                  </a:lnTo>
                  <a:lnTo>
                    <a:pt x="1130" y="606"/>
                  </a:lnTo>
                  <a:lnTo>
                    <a:pt x="1133" y="609"/>
                  </a:lnTo>
                  <a:lnTo>
                    <a:pt x="1135" y="611"/>
                  </a:lnTo>
                  <a:lnTo>
                    <a:pt x="1130" y="616"/>
                  </a:lnTo>
                  <a:lnTo>
                    <a:pt x="1130" y="616"/>
                  </a:lnTo>
                  <a:lnTo>
                    <a:pt x="1137" y="616"/>
                  </a:lnTo>
                  <a:lnTo>
                    <a:pt x="1137" y="620"/>
                  </a:lnTo>
                  <a:lnTo>
                    <a:pt x="1133" y="628"/>
                  </a:lnTo>
                  <a:lnTo>
                    <a:pt x="1128" y="630"/>
                  </a:lnTo>
                  <a:lnTo>
                    <a:pt x="1128" y="635"/>
                  </a:lnTo>
                  <a:lnTo>
                    <a:pt x="1130" y="637"/>
                  </a:lnTo>
                  <a:lnTo>
                    <a:pt x="1128" y="635"/>
                  </a:lnTo>
                  <a:lnTo>
                    <a:pt x="1126" y="630"/>
                  </a:lnTo>
                  <a:lnTo>
                    <a:pt x="1123" y="630"/>
                  </a:lnTo>
                  <a:lnTo>
                    <a:pt x="1118" y="635"/>
                  </a:lnTo>
                  <a:lnTo>
                    <a:pt x="1118" y="637"/>
                  </a:lnTo>
                  <a:lnTo>
                    <a:pt x="1121" y="637"/>
                  </a:lnTo>
                  <a:lnTo>
                    <a:pt x="1121" y="642"/>
                  </a:lnTo>
                  <a:lnTo>
                    <a:pt x="1118" y="644"/>
                  </a:lnTo>
                  <a:lnTo>
                    <a:pt x="1114" y="644"/>
                  </a:lnTo>
                  <a:lnTo>
                    <a:pt x="1104" y="656"/>
                  </a:lnTo>
                  <a:lnTo>
                    <a:pt x="1100" y="656"/>
                  </a:lnTo>
                  <a:lnTo>
                    <a:pt x="1097" y="665"/>
                  </a:lnTo>
                  <a:lnTo>
                    <a:pt x="1100" y="668"/>
                  </a:lnTo>
                  <a:lnTo>
                    <a:pt x="1102" y="670"/>
                  </a:lnTo>
                  <a:lnTo>
                    <a:pt x="1104" y="675"/>
                  </a:lnTo>
                  <a:lnTo>
                    <a:pt x="1109" y="677"/>
                  </a:lnTo>
                  <a:lnTo>
                    <a:pt x="1114" y="687"/>
                  </a:lnTo>
                  <a:lnTo>
                    <a:pt x="1116" y="696"/>
                  </a:lnTo>
                  <a:lnTo>
                    <a:pt x="1116" y="710"/>
                  </a:lnTo>
                  <a:lnTo>
                    <a:pt x="1118" y="715"/>
                  </a:lnTo>
                  <a:lnTo>
                    <a:pt x="1118" y="720"/>
                  </a:lnTo>
                  <a:lnTo>
                    <a:pt x="1118" y="727"/>
                  </a:lnTo>
                  <a:lnTo>
                    <a:pt x="1116" y="729"/>
                  </a:lnTo>
                  <a:lnTo>
                    <a:pt x="1114" y="739"/>
                  </a:lnTo>
                  <a:lnTo>
                    <a:pt x="1111" y="744"/>
                  </a:lnTo>
                  <a:lnTo>
                    <a:pt x="1114" y="744"/>
                  </a:lnTo>
                  <a:lnTo>
                    <a:pt x="1114" y="739"/>
                  </a:lnTo>
                  <a:lnTo>
                    <a:pt x="1116" y="736"/>
                  </a:lnTo>
                  <a:lnTo>
                    <a:pt x="1116" y="744"/>
                  </a:lnTo>
                  <a:lnTo>
                    <a:pt x="1121" y="748"/>
                  </a:lnTo>
                  <a:lnTo>
                    <a:pt x="1116" y="751"/>
                  </a:lnTo>
                  <a:lnTo>
                    <a:pt x="1114" y="751"/>
                  </a:lnTo>
                  <a:lnTo>
                    <a:pt x="1111" y="748"/>
                  </a:lnTo>
                  <a:lnTo>
                    <a:pt x="1109" y="748"/>
                  </a:lnTo>
                  <a:lnTo>
                    <a:pt x="1102" y="758"/>
                  </a:lnTo>
                  <a:lnTo>
                    <a:pt x="1100" y="760"/>
                  </a:lnTo>
                  <a:lnTo>
                    <a:pt x="1097" y="762"/>
                  </a:lnTo>
                  <a:lnTo>
                    <a:pt x="1088" y="767"/>
                  </a:lnTo>
                  <a:lnTo>
                    <a:pt x="1085" y="770"/>
                  </a:lnTo>
                  <a:lnTo>
                    <a:pt x="1085" y="772"/>
                  </a:lnTo>
                  <a:lnTo>
                    <a:pt x="1074" y="777"/>
                  </a:lnTo>
                  <a:lnTo>
                    <a:pt x="1064" y="779"/>
                  </a:lnTo>
                  <a:lnTo>
                    <a:pt x="1062" y="781"/>
                  </a:lnTo>
                  <a:lnTo>
                    <a:pt x="1059" y="781"/>
                  </a:lnTo>
                  <a:lnTo>
                    <a:pt x="1055" y="784"/>
                  </a:lnTo>
                  <a:lnTo>
                    <a:pt x="1045" y="786"/>
                  </a:lnTo>
                  <a:lnTo>
                    <a:pt x="1040" y="789"/>
                  </a:lnTo>
                  <a:lnTo>
                    <a:pt x="1043" y="791"/>
                  </a:lnTo>
                  <a:lnTo>
                    <a:pt x="1043" y="796"/>
                  </a:lnTo>
                  <a:lnTo>
                    <a:pt x="1045" y="798"/>
                  </a:lnTo>
                  <a:lnTo>
                    <a:pt x="1045" y="803"/>
                  </a:lnTo>
                  <a:lnTo>
                    <a:pt x="1045" y="805"/>
                  </a:lnTo>
                  <a:lnTo>
                    <a:pt x="1043" y="805"/>
                  </a:lnTo>
                  <a:lnTo>
                    <a:pt x="1045" y="807"/>
                  </a:lnTo>
                  <a:lnTo>
                    <a:pt x="1048" y="810"/>
                  </a:lnTo>
                  <a:lnTo>
                    <a:pt x="1045" y="810"/>
                  </a:lnTo>
                  <a:lnTo>
                    <a:pt x="1045" y="815"/>
                  </a:lnTo>
                  <a:lnTo>
                    <a:pt x="1045" y="815"/>
                  </a:lnTo>
                  <a:lnTo>
                    <a:pt x="1045" y="819"/>
                  </a:lnTo>
                  <a:lnTo>
                    <a:pt x="1043" y="822"/>
                  </a:lnTo>
                  <a:lnTo>
                    <a:pt x="1043" y="829"/>
                  </a:lnTo>
                  <a:lnTo>
                    <a:pt x="1043" y="831"/>
                  </a:lnTo>
                  <a:lnTo>
                    <a:pt x="1040" y="843"/>
                  </a:lnTo>
                  <a:lnTo>
                    <a:pt x="1040" y="845"/>
                  </a:lnTo>
                  <a:lnTo>
                    <a:pt x="1043" y="845"/>
                  </a:lnTo>
                  <a:lnTo>
                    <a:pt x="1043" y="848"/>
                  </a:lnTo>
                  <a:lnTo>
                    <a:pt x="1045" y="850"/>
                  </a:lnTo>
                  <a:lnTo>
                    <a:pt x="1040" y="855"/>
                  </a:lnTo>
                  <a:lnTo>
                    <a:pt x="1040" y="859"/>
                  </a:lnTo>
                  <a:lnTo>
                    <a:pt x="1043" y="859"/>
                  </a:lnTo>
                  <a:lnTo>
                    <a:pt x="1043" y="867"/>
                  </a:lnTo>
                  <a:lnTo>
                    <a:pt x="1045" y="869"/>
                  </a:lnTo>
                  <a:lnTo>
                    <a:pt x="1040" y="874"/>
                  </a:lnTo>
                  <a:lnTo>
                    <a:pt x="1038" y="878"/>
                  </a:lnTo>
                  <a:lnTo>
                    <a:pt x="1036" y="878"/>
                  </a:lnTo>
                  <a:lnTo>
                    <a:pt x="1033" y="878"/>
                  </a:lnTo>
                  <a:lnTo>
                    <a:pt x="1033" y="883"/>
                  </a:lnTo>
                  <a:lnTo>
                    <a:pt x="1036" y="886"/>
                  </a:lnTo>
                  <a:lnTo>
                    <a:pt x="1033" y="888"/>
                  </a:lnTo>
                  <a:lnTo>
                    <a:pt x="1033" y="893"/>
                  </a:lnTo>
                  <a:lnTo>
                    <a:pt x="1033" y="900"/>
                  </a:lnTo>
                  <a:lnTo>
                    <a:pt x="1038" y="902"/>
                  </a:lnTo>
                  <a:lnTo>
                    <a:pt x="1043" y="904"/>
                  </a:lnTo>
                  <a:lnTo>
                    <a:pt x="1036" y="904"/>
                  </a:lnTo>
                  <a:lnTo>
                    <a:pt x="1031" y="900"/>
                  </a:lnTo>
                  <a:lnTo>
                    <a:pt x="1031" y="895"/>
                  </a:lnTo>
                  <a:lnTo>
                    <a:pt x="1029" y="888"/>
                  </a:lnTo>
                  <a:lnTo>
                    <a:pt x="1026" y="888"/>
                  </a:lnTo>
                  <a:lnTo>
                    <a:pt x="1026" y="886"/>
                  </a:lnTo>
                  <a:lnTo>
                    <a:pt x="1029" y="881"/>
                  </a:lnTo>
                  <a:lnTo>
                    <a:pt x="1026" y="881"/>
                  </a:lnTo>
                  <a:lnTo>
                    <a:pt x="1019" y="890"/>
                  </a:lnTo>
                  <a:lnTo>
                    <a:pt x="1019" y="893"/>
                  </a:lnTo>
                  <a:lnTo>
                    <a:pt x="1017" y="897"/>
                  </a:lnTo>
                  <a:lnTo>
                    <a:pt x="1014" y="897"/>
                  </a:lnTo>
                  <a:lnTo>
                    <a:pt x="1012" y="893"/>
                  </a:lnTo>
                  <a:lnTo>
                    <a:pt x="1005" y="890"/>
                  </a:lnTo>
                  <a:lnTo>
                    <a:pt x="1000" y="895"/>
                  </a:lnTo>
                  <a:lnTo>
                    <a:pt x="996" y="897"/>
                  </a:lnTo>
                  <a:lnTo>
                    <a:pt x="1003" y="890"/>
                  </a:lnTo>
                  <a:lnTo>
                    <a:pt x="1005" y="886"/>
                  </a:lnTo>
                  <a:lnTo>
                    <a:pt x="1003" y="883"/>
                  </a:lnTo>
                  <a:lnTo>
                    <a:pt x="1003" y="876"/>
                  </a:lnTo>
                  <a:lnTo>
                    <a:pt x="1000" y="874"/>
                  </a:lnTo>
                  <a:lnTo>
                    <a:pt x="1000" y="871"/>
                  </a:lnTo>
                  <a:lnTo>
                    <a:pt x="998" y="871"/>
                  </a:lnTo>
                  <a:lnTo>
                    <a:pt x="993" y="867"/>
                  </a:lnTo>
                  <a:lnTo>
                    <a:pt x="988" y="867"/>
                  </a:lnTo>
                  <a:lnTo>
                    <a:pt x="991" y="864"/>
                  </a:lnTo>
                  <a:lnTo>
                    <a:pt x="988" y="862"/>
                  </a:lnTo>
                  <a:lnTo>
                    <a:pt x="991" y="857"/>
                  </a:lnTo>
                  <a:lnTo>
                    <a:pt x="988" y="855"/>
                  </a:lnTo>
                  <a:lnTo>
                    <a:pt x="984" y="852"/>
                  </a:lnTo>
                  <a:lnTo>
                    <a:pt x="984" y="848"/>
                  </a:lnTo>
                  <a:lnTo>
                    <a:pt x="981" y="845"/>
                  </a:lnTo>
                  <a:lnTo>
                    <a:pt x="979" y="841"/>
                  </a:lnTo>
                  <a:lnTo>
                    <a:pt x="981" y="833"/>
                  </a:lnTo>
                  <a:lnTo>
                    <a:pt x="986" y="831"/>
                  </a:lnTo>
                  <a:lnTo>
                    <a:pt x="986" y="824"/>
                  </a:lnTo>
                  <a:lnTo>
                    <a:pt x="986" y="822"/>
                  </a:lnTo>
                  <a:lnTo>
                    <a:pt x="991" y="812"/>
                  </a:lnTo>
                  <a:lnTo>
                    <a:pt x="991" y="805"/>
                  </a:lnTo>
                  <a:lnTo>
                    <a:pt x="991" y="803"/>
                  </a:lnTo>
                  <a:lnTo>
                    <a:pt x="988" y="798"/>
                  </a:lnTo>
                  <a:lnTo>
                    <a:pt x="993" y="793"/>
                  </a:lnTo>
                  <a:lnTo>
                    <a:pt x="996" y="789"/>
                  </a:lnTo>
                  <a:lnTo>
                    <a:pt x="996" y="786"/>
                  </a:lnTo>
                  <a:lnTo>
                    <a:pt x="1000" y="777"/>
                  </a:lnTo>
                  <a:lnTo>
                    <a:pt x="1000" y="770"/>
                  </a:lnTo>
                  <a:lnTo>
                    <a:pt x="998" y="770"/>
                  </a:lnTo>
                  <a:lnTo>
                    <a:pt x="998" y="772"/>
                  </a:lnTo>
                  <a:lnTo>
                    <a:pt x="998" y="770"/>
                  </a:lnTo>
                  <a:lnTo>
                    <a:pt x="993" y="770"/>
                  </a:lnTo>
                  <a:lnTo>
                    <a:pt x="988" y="772"/>
                  </a:lnTo>
                  <a:lnTo>
                    <a:pt x="981" y="770"/>
                  </a:lnTo>
                  <a:lnTo>
                    <a:pt x="977" y="767"/>
                  </a:lnTo>
                  <a:lnTo>
                    <a:pt x="974" y="767"/>
                  </a:lnTo>
                  <a:lnTo>
                    <a:pt x="972" y="765"/>
                  </a:lnTo>
                  <a:lnTo>
                    <a:pt x="962" y="765"/>
                  </a:lnTo>
                  <a:lnTo>
                    <a:pt x="960" y="767"/>
                  </a:lnTo>
                  <a:lnTo>
                    <a:pt x="958" y="765"/>
                  </a:lnTo>
                  <a:lnTo>
                    <a:pt x="951" y="765"/>
                  </a:lnTo>
                  <a:lnTo>
                    <a:pt x="948" y="765"/>
                  </a:lnTo>
                  <a:lnTo>
                    <a:pt x="951" y="762"/>
                  </a:lnTo>
                  <a:lnTo>
                    <a:pt x="946" y="758"/>
                  </a:lnTo>
                  <a:lnTo>
                    <a:pt x="944" y="755"/>
                  </a:lnTo>
                  <a:lnTo>
                    <a:pt x="936" y="748"/>
                  </a:lnTo>
                  <a:lnTo>
                    <a:pt x="934" y="748"/>
                  </a:lnTo>
                  <a:lnTo>
                    <a:pt x="929" y="744"/>
                  </a:lnTo>
                  <a:lnTo>
                    <a:pt x="925" y="744"/>
                  </a:lnTo>
                  <a:lnTo>
                    <a:pt x="917" y="736"/>
                  </a:lnTo>
                  <a:lnTo>
                    <a:pt x="915" y="734"/>
                  </a:lnTo>
                  <a:lnTo>
                    <a:pt x="913" y="736"/>
                  </a:lnTo>
                  <a:lnTo>
                    <a:pt x="913" y="734"/>
                  </a:lnTo>
                  <a:lnTo>
                    <a:pt x="910" y="727"/>
                  </a:lnTo>
                  <a:lnTo>
                    <a:pt x="908" y="725"/>
                  </a:lnTo>
                  <a:lnTo>
                    <a:pt x="908" y="720"/>
                  </a:lnTo>
                  <a:lnTo>
                    <a:pt x="903" y="718"/>
                  </a:lnTo>
                  <a:lnTo>
                    <a:pt x="901" y="713"/>
                  </a:lnTo>
                  <a:lnTo>
                    <a:pt x="896" y="710"/>
                  </a:lnTo>
                  <a:lnTo>
                    <a:pt x="891" y="703"/>
                  </a:lnTo>
                  <a:lnTo>
                    <a:pt x="887" y="703"/>
                  </a:lnTo>
                  <a:lnTo>
                    <a:pt x="884" y="701"/>
                  </a:lnTo>
                  <a:lnTo>
                    <a:pt x="875" y="699"/>
                  </a:lnTo>
                  <a:lnTo>
                    <a:pt x="870" y="694"/>
                  </a:lnTo>
                  <a:lnTo>
                    <a:pt x="861" y="687"/>
                  </a:lnTo>
                  <a:lnTo>
                    <a:pt x="854" y="689"/>
                  </a:lnTo>
                  <a:lnTo>
                    <a:pt x="839" y="694"/>
                  </a:lnTo>
                  <a:lnTo>
                    <a:pt x="825" y="699"/>
                  </a:lnTo>
                  <a:lnTo>
                    <a:pt x="818" y="699"/>
                  </a:lnTo>
                  <a:lnTo>
                    <a:pt x="813" y="696"/>
                  </a:lnTo>
                  <a:lnTo>
                    <a:pt x="818" y="696"/>
                  </a:lnTo>
                  <a:lnTo>
                    <a:pt x="825" y="694"/>
                  </a:lnTo>
                  <a:lnTo>
                    <a:pt x="837" y="682"/>
                  </a:lnTo>
                  <a:lnTo>
                    <a:pt x="837" y="677"/>
                  </a:lnTo>
                  <a:lnTo>
                    <a:pt x="837" y="670"/>
                  </a:lnTo>
                  <a:lnTo>
                    <a:pt x="835" y="668"/>
                  </a:lnTo>
                  <a:lnTo>
                    <a:pt x="837" y="658"/>
                  </a:lnTo>
                  <a:lnTo>
                    <a:pt x="837" y="651"/>
                  </a:lnTo>
                  <a:lnTo>
                    <a:pt x="835" y="644"/>
                  </a:lnTo>
                  <a:lnTo>
                    <a:pt x="835" y="639"/>
                  </a:lnTo>
                  <a:lnTo>
                    <a:pt x="837" y="637"/>
                  </a:lnTo>
                  <a:lnTo>
                    <a:pt x="837" y="632"/>
                  </a:lnTo>
                  <a:lnTo>
                    <a:pt x="832" y="630"/>
                  </a:lnTo>
                  <a:lnTo>
                    <a:pt x="821" y="630"/>
                  </a:lnTo>
                  <a:lnTo>
                    <a:pt x="816" y="642"/>
                  </a:lnTo>
                  <a:lnTo>
                    <a:pt x="809" y="649"/>
                  </a:lnTo>
                  <a:lnTo>
                    <a:pt x="799" y="651"/>
                  </a:lnTo>
                  <a:lnTo>
                    <a:pt x="795" y="656"/>
                  </a:lnTo>
                  <a:lnTo>
                    <a:pt x="797" y="651"/>
                  </a:lnTo>
                  <a:lnTo>
                    <a:pt x="806" y="649"/>
                  </a:lnTo>
                  <a:lnTo>
                    <a:pt x="813" y="644"/>
                  </a:lnTo>
                  <a:lnTo>
                    <a:pt x="816" y="635"/>
                  </a:lnTo>
                  <a:lnTo>
                    <a:pt x="813" y="632"/>
                  </a:lnTo>
                  <a:lnTo>
                    <a:pt x="813" y="628"/>
                  </a:lnTo>
                  <a:lnTo>
                    <a:pt x="813" y="625"/>
                  </a:lnTo>
                  <a:lnTo>
                    <a:pt x="813" y="623"/>
                  </a:lnTo>
                  <a:lnTo>
                    <a:pt x="813" y="618"/>
                  </a:lnTo>
                  <a:lnTo>
                    <a:pt x="809" y="618"/>
                  </a:lnTo>
                  <a:lnTo>
                    <a:pt x="811" y="616"/>
                  </a:lnTo>
                  <a:lnTo>
                    <a:pt x="813" y="616"/>
                  </a:lnTo>
                  <a:lnTo>
                    <a:pt x="816" y="611"/>
                  </a:lnTo>
                  <a:lnTo>
                    <a:pt x="818" y="606"/>
                  </a:lnTo>
                  <a:lnTo>
                    <a:pt x="818" y="599"/>
                  </a:lnTo>
                  <a:lnTo>
                    <a:pt x="818" y="597"/>
                  </a:lnTo>
                  <a:lnTo>
                    <a:pt x="821" y="590"/>
                  </a:lnTo>
                  <a:lnTo>
                    <a:pt x="823" y="587"/>
                  </a:lnTo>
                  <a:lnTo>
                    <a:pt x="825" y="583"/>
                  </a:lnTo>
                  <a:lnTo>
                    <a:pt x="828" y="578"/>
                  </a:lnTo>
                  <a:lnTo>
                    <a:pt x="830" y="571"/>
                  </a:lnTo>
                  <a:lnTo>
                    <a:pt x="832" y="568"/>
                  </a:lnTo>
                  <a:lnTo>
                    <a:pt x="830" y="564"/>
                  </a:lnTo>
                  <a:lnTo>
                    <a:pt x="830" y="561"/>
                  </a:lnTo>
                  <a:lnTo>
                    <a:pt x="835" y="564"/>
                  </a:lnTo>
                  <a:lnTo>
                    <a:pt x="839" y="559"/>
                  </a:lnTo>
                  <a:lnTo>
                    <a:pt x="839" y="557"/>
                  </a:lnTo>
                  <a:lnTo>
                    <a:pt x="844" y="554"/>
                  </a:lnTo>
                  <a:lnTo>
                    <a:pt x="851" y="547"/>
                  </a:lnTo>
                  <a:lnTo>
                    <a:pt x="854" y="547"/>
                  </a:lnTo>
                  <a:lnTo>
                    <a:pt x="854" y="542"/>
                  </a:lnTo>
                  <a:lnTo>
                    <a:pt x="856" y="540"/>
                  </a:lnTo>
                  <a:lnTo>
                    <a:pt x="858" y="540"/>
                  </a:lnTo>
                  <a:lnTo>
                    <a:pt x="858" y="538"/>
                  </a:lnTo>
                  <a:lnTo>
                    <a:pt x="856" y="535"/>
                  </a:lnTo>
                  <a:lnTo>
                    <a:pt x="861" y="533"/>
                  </a:lnTo>
                  <a:lnTo>
                    <a:pt x="865" y="528"/>
                  </a:lnTo>
                  <a:lnTo>
                    <a:pt x="870" y="528"/>
                  </a:lnTo>
                  <a:lnTo>
                    <a:pt x="870" y="526"/>
                  </a:lnTo>
                  <a:lnTo>
                    <a:pt x="870" y="523"/>
                  </a:lnTo>
                  <a:lnTo>
                    <a:pt x="865" y="519"/>
                  </a:lnTo>
                  <a:lnTo>
                    <a:pt x="868" y="519"/>
                  </a:lnTo>
                  <a:lnTo>
                    <a:pt x="868" y="516"/>
                  </a:lnTo>
                  <a:lnTo>
                    <a:pt x="870" y="516"/>
                  </a:lnTo>
                  <a:lnTo>
                    <a:pt x="875" y="519"/>
                  </a:lnTo>
                  <a:lnTo>
                    <a:pt x="877" y="521"/>
                  </a:lnTo>
                  <a:lnTo>
                    <a:pt x="877" y="521"/>
                  </a:lnTo>
                  <a:lnTo>
                    <a:pt x="877" y="519"/>
                  </a:lnTo>
                  <a:lnTo>
                    <a:pt x="875" y="516"/>
                  </a:lnTo>
                  <a:lnTo>
                    <a:pt x="880" y="514"/>
                  </a:lnTo>
                  <a:lnTo>
                    <a:pt x="882" y="512"/>
                  </a:lnTo>
                  <a:lnTo>
                    <a:pt x="887" y="512"/>
                  </a:lnTo>
                  <a:lnTo>
                    <a:pt x="889" y="512"/>
                  </a:lnTo>
                  <a:lnTo>
                    <a:pt x="889" y="509"/>
                  </a:lnTo>
                  <a:lnTo>
                    <a:pt x="889" y="507"/>
                  </a:lnTo>
                  <a:lnTo>
                    <a:pt x="891" y="507"/>
                  </a:lnTo>
                  <a:lnTo>
                    <a:pt x="891" y="512"/>
                  </a:lnTo>
                  <a:lnTo>
                    <a:pt x="894" y="509"/>
                  </a:lnTo>
                  <a:lnTo>
                    <a:pt x="894" y="505"/>
                  </a:lnTo>
                  <a:lnTo>
                    <a:pt x="891" y="505"/>
                  </a:lnTo>
                  <a:lnTo>
                    <a:pt x="891" y="500"/>
                  </a:lnTo>
                  <a:lnTo>
                    <a:pt x="894" y="502"/>
                  </a:lnTo>
                  <a:lnTo>
                    <a:pt x="901" y="502"/>
                  </a:lnTo>
                  <a:lnTo>
                    <a:pt x="901" y="500"/>
                  </a:lnTo>
                  <a:lnTo>
                    <a:pt x="896" y="500"/>
                  </a:lnTo>
                  <a:lnTo>
                    <a:pt x="896" y="497"/>
                  </a:lnTo>
                  <a:lnTo>
                    <a:pt x="896" y="495"/>
                  </a:lnTo>
                  <a:lnTo>
                    <a:pt x="899" y="493"/>
                  </a:lnTo>
                  <a:lnTo>
                    <a:pt x="899" y="497"/>
                  </a:lnTo>
                  <a:lnTo>
                    <a:pt x="903" y="497"/>
                  </a:lnTo>
                  <a:lnTo>
                    <a:pt x="906" y="500"/>
                  </a:lnTo>
                  <a:lnTo>
                    <a:pt x="908" y="497"/>
                  </a:lnTo>
                  <a:lnTo>
                    <a:pt x="903" y="490"/>
                  </a:lnTo>
                  <a:lnTo>
                    <a:pt x="901" y="481"/>
                  </a:lnTo>
                  <a:lnTo>
                    <a:pt x="896" y="476"/>
                  </a:lnTo>
                  <a:lnTo>
                    <a:pt x="896" y="474"/>
                  </a:lnTo>
                  <a:lnTo>
                    <a:pt x="896" y="471"/>
                  </a:lnTo>
                  <a:lnTo>
                    <a:pt x="899" y="469"/>
                  </a:lnTo>
                  <a:lnTo>
                    <a:pt x="901" y="471"/>
                  </a:lnTo>
                  <a:lnTo>
                    <a:pt x="903" y="478"/>
                  </a:lnTo>
                  <a:lnTo>
                    <a:pt x="908" y="486"/>
                  </a:lnTo>
                  <a:lnTo>
                    <a:pt x="917" y="486"/>
                  </a:lnTo>
                  <a:lnTo>
                    <a:pt x="920" y="488"/>
                  </a:lnTo>
                  <a:lnTo>
                    <a:pt x="925" y="490"/>
                  </a:lnTo>
                  <a:lnTo>
                    <a:pt x="927" y="488"/>
                  </a:lnTo>
                  <a:lnTo>
                    <a:pt x="929" y="488"/>
                  </a:lnTo>
                  <a:lnTo>
                    <a:pt x="936" y="481"/>
                  </a:lnTo>
                  <a:lnTo>
                    <a:pt x="936" y="471"/>
                  </a:lnTo>
                  <a:lnTo>
                    <a:pt x="929" y="464"/>
                  </a:lnTo>
                  <a:lnTo>
                    <a:pt x="927" y="457"/>
                  </a:lnTo>
                  <a:lnTo>
                    <a:pt x="925" y="455"/>
                  </a:lnTo>
                  <a:lnTo>
                    <a:pt x="925" y="455"/>
                  </a:lnTo>
                  <a:lnTo>
                    <a:pt x="920" y="460"/>
                  </a:lnTo>
                  <a:lnTo>
                    <a:pt x="910" y="460"/>
                  </a:lnTo>
                  <a:lnTo>
                    <a:pt x="910" y="462"/>
                  </a:lnTo>
                  <a:lnTo>
                    <a:pt x="910" y="460"/>
                  </a:lnTo>
                  <a:lnTo>
                    <a:pt x="908" y="457"/>
                  </a:lnTo>
                  <a:lnTo>
                    <a:pt x="910" y="460"/>
                  </a:lnTo>
                  <a:lnTo>
                    <a:pt x="915" y="457"/>
                  </a:lnTo>
                  <a:lnTo>
                    <a:pt x="920" y="455"/>
                  </a:lnTo>
                  <a:lnTo>
                    <a:pt x="920" y="452"/>
                  </a:lnTo>
                  <a:lnTo>
                    <a:pt x="913" y="448"/>
                  </a:lnTo>
                  <a:lnTo>
                    <a:pt x="906" y="441"/>
                  </a:lnTo>
                  <a:lnTo>
                    <a:pt x="903" y="441"/>
                  </a:lnTo>
                  <a:lnTo>
                    <a:pt x="903" y="441"/>
                  </a:lnTo>
                  <a:lnTo>
                    <a:pt x="903" y="445"/>
                  </a:lnTo>
                  <a:lnTo>
                    <a:pt x="903" y="445"/>
                  </a:lnTo>
                  <a:lnTo>
                    <a:pt x="899" y="443"/>
                  </a:lnTo>
                  <a:lnTo>
                    <a:pt x="896" y="438"/>
                  </a:lnTo>
                  <a:lnTo>
                    <a:pt x="901" y="438"/>
                  </a:lnTo>
                  <a:lnTo>
                    <a:pt x="901" y="431"/>
                  </a:lnTo>
                  <a:lnTo>
                    <a:pt x="903" y="436"/>
                  </a:lnTo>
                  <a:lnTo>
                    <a:pt x="908" y="441"/>
                  </a:lnTo>
                  <a:lnTo>
                    <a:pt x="910" y="441"/>
                  </a:lnTo>
                  <a:lnTo>
                    <a:pt x="913" y="448"/>
                  </a:lnTo>
                  <a:lnTo>
                    <a:pt x="922" y="450"/>
                  </a:lnTo>
                  <a:lnTo>
                    <a:pt x="929" y="455"/>
                  </a:lnTo>
                  <a:lnTo>
                    <a:pt x="934" y="460"/>
                  </a:lnTo>
                  <a:lnTo>
                    <a:pt x="936" y="462"/>
                  </a:lnTo>
                  <a:lnTo>
                    <a:pt x="936" y="464"/>
                  </a:lnTo>
                  <a:lnTo>
                    <a:pt x="941" y="467"/>
                  </a:lnTo>
                  <a:lnTo>
                    <a:pt x="944" y="467"/>
                  </a:lnTo>
                  <a:lnTo>
                    <a:pt x="944" y="462"/>
                  </a:lnTo>
                  <a:lnTo>
                    <a:pt x="948" y="460"/>
                  </a:lnTo>
                  <a:lnTo>
                    <a:pt x="946" y="460"/>
                  </a:lnTo>
                  <a:lnTo>
                    <a:pt x="946" y="455"/>
                  </a:lnTo>
                  <a:lnTo>
                    <a:pt x="948" y="460"/>
                  </a:lnTo>
                  <a:lnTo>
                    <a:pt x="951" y="462"/>
                  </a:lnTo>
                  <a:lnTo>
                    <a:pt x="953" y="462"/>
                  </a:lnTo>
                  <a:lnTo>
                    <a:pt x="958" y="457"/>
                  </a:lnTo>
                  <a:lnTo>
                    <a:pt x="958" y="448"/>
                  </a:lnTo>
                  <a:lnTo>
                    <a:pt x="955" y="445"/>
                  </a:lnTo>
                  <a:lnTo>
                    <a:pt x="958" y="441"/>
                  </a:lnTo>
                  <a:lnTo>
                    <a:pt x="960" y="448"/>
                  </a:lnTo>
                  <a:lnTo>
                    <a:pt x="960" y="450"/>
                  </a:lnTo>
                  <a:lnTo>
                    <a:pt x="962" y="443"/>
                  </a:lnTo>
                  <a:lnTo>
                    <a:pt x="967" y="441"/>
                  </a:lnTo>
                  <a:lnTo>
                    <a:pt x="967" y="443"/>
                  </a:lnTo>
                  <a:lnTo>
                    <a:pt x="970" y="443"/>
                  </a:lnTo>
                  <a:lnTo>
                    <a:pt x="967" y="448"/>
                  </a:lnTo>
                  <a:lnTo>
                    <a:pt x="967" y="448"/>
                  </a:lnTo>
                  <a:lnTo>
                    <a:pt x="970" y="450"/>
                  </a:lnTo>
                  <a:lnTo>
                    <a:pt x="972" y="448"/>
                  </a:lnTo>
                  <a:lnTo>
                    <a:pt x="974" y="450"/>
                  </a:lnTo>
                  <a:lnTo>
                    <a:pt x="979" y="455"/>
                  </a:lnTo>
                  <a:lnTo>
                    <a:pt x="979" y="452"/>
                  </a:lnTo>
                  <a:lnTo>
                    <a:pt x="981" y="452"/>
                  </a:lnTo>
                  <a:lnTo>
                    <a:pt x="984" y="455"/>
                  </a:lnTo>
                  <a:lnTo>
                    <a:pt x="988" y="452"/>
                  </a:lnTo>
                  <a:lnTo>
                    <a:pt x="991" y="448"/>
                  </a:lnTo>
                  <a:lnTo>
                    <a:pt x="996" y="445"/>
                  </a:lnTo>
                  <a:lnTo>
                    <a:pt x="1010" y="431"/>
                  </a:lnTo>
                  <a:lnTo>
                    <a:pt x="1010" y="429"/>
                  </a:lnTo>
                  <a:lnTo>
                    <a:pt x="1012" y="429"/>
                  </a:lnTo>
                  <a:lnTo>
                    <a:pt x="1012" y="429"/>
                  </a:lnTo>
                  <a:lnTo>
                    <a:pt x="1019" y="422"/>
                  </a:lnTo>
                  <a:lnTo>
                    <a:pt x="1022" y="419"/>
                  </a:lnTo>
                  <a:lnTo>
                    <a:pt x="1026" y="417"/>
                  </a:lnTo>
                  <a:lnTo>
                    <a:pt x="1029" y="415"/>
                  </a:lnTo>
                  <a:lnTo>
                    <a:pt x="1029" y="410"/>
                  </a:lnTo>
                  <a:lnTo>
                    <a:pt x="1014" y="407"/>
                  </a:lnTo>
                  <a:lnTo>
                    <a:pt x="1005" y="405"/>
                  </a:lnTo>
                  <a:lnTo>
                    <a:pt x="998" y="403"/>
                  </a:lnTo>
                  <a:lnTo>
                    <a:pt x="996" y="396"/>
                  </a:lnTo>
                  <a:lnTo>
                    <a:pt x="991" y="389"/>
                  </a:lnTo>
                  <a:lnTo>
                    <a:pt x="988" y="389"/>
                  </a:lnTo>
                  <a:lnTo>
                    <a:pt x="988" y="381"/>
                  </a:lnTo>
                  <a:lnTo>
                    <a:pt x="988" y="379"/>
                  </a:lnTo>
                  <a:lnTo>
                    <a:pt x="988" y="379"/>
                  </a:lnTo>
                  <a:lnTo>
                    <a:pt x="991" y="379"/>
                  </a:lnTo>
                  <a:lnTo>
                    <a:pt x="991" y="377"/>
                  </a:lnTo>
                  <a:lnTo>
                    <a:pt x="988" y="374"/>
                  </a:lnTo>
                  <a:lnTo>
                    <a:pt x="981" y="374"/>
                  </a:lnTo>
                  <a:lnTo>
                    <a:pt x="972" y="372"/>
                  </a:lnTo>
                  <a:lnTo>
                    <a:pt x="970" y="372"/>
                  </a:lnTo>
                  <a:lnTo>
                    <a:pt x="967" y="374"/>
                  </a:lnTo>
                  <a:lnTo>
                    <a:pt x="965" y="370"/>
                  </a:lnTo>
                  <a:lnTo>
                    <a:pt x="965" y="367"/>
                  </a:lnTo>
                  <a:lnTo>
                    <a:pt x="970" y="370"/>
                  </a:lnTo>
                  <a:lnTo>
                    <a:pt x="979" y="370"/>
                  </a:lnTo>
                  <a:lnTo>
                    <a:pt x="984" y="372"/>
                  </a:lnTo>
                  <a:lnTo>
                    <a:pt x="993" y="372"/>
                  </a:lnTo>
                  <a:lnTo>
                    <a:pt x="998" y="377"/>
                  </a:lnTo>
                  <a:lnTo>
                    <a:pt x="1000" y="386"/>
                  </a:lnTo>
                  <a:lnTo>
                    <a:pt x="1005" y="386"/>
                  </a:lnTo>
                  <a:lnTo>
                    <a:pt x="1007" y="389"/>
                  </a:lnTo>
                  <a:lnTo>
                    <a:pt x="1005" y="389"/>
                  </a:lnTo>
                  <a:lnTo>
                    <a:pt x="1003" y="391"/>
                  </a:lnTo>
                  <a:lnTo>
                    <a:pt x="1003" y="391"/>
                  </a:lnTo>
                  <a:lnTo>
                    <a:pt x="1010" y="396"/>
                  </a:lnTo>
                  <a:lnTo>
                    <a:pt x="1012" y="398"/>
                  </a:lnTo>
                  <a:lnTo>
                    <a:pt x="1014" y="403"/>
                  </a:lnTo>
                  <a:lnTo>
                    <a:pt x="1026" y="405"/>
                  </a:lnTo>
                  <a:lnTo>
                    <a:pt x="1031" y="405"/>
                  </a:lnTo>
                  <a:lnTo>
                    <a:pt x="1031" y="400"/>
                  </a:lnTo>
                  <a:lnTo>
                    <a:pt x="1036" y="398"/>
                  </a:lnTo>
                  <a:lnTo>
                    <a:pt x="1038" y="398"/>
                  </a:lnTo>
                  <a:lnTo>
                    <a:pt x="1043" y="393"/>
                  </a:lnTo>
                  <a:lnTo>
                    <a:pt x="1048" y="386"/>
                  </a:lnTo>
                  <a:lnTo>
                    <a:pt x="1057" y="381"/>
                  </a:lnTo>
                  <a:lnTo>
                    <a:pt x="1059" y="379"/>
                  </a:lnTo>
                  <a:lnTo>
                    <a:pt x="1062" y="374"/>
                  </a:lnTo>
                  <a:lnTo>
                    <a:pt x="1059" y="370"/>
                  </a:lnTo>
                  <a:lnTo>
                    <a:pt x="1055" y="370"/>
                  </a:lnTo>
                  <a:lnTo>
                    <a:pt x="1052" y="367"/>
                  </a:lnTo>
                  <a:lnTo>
                    <a:pt x="1052" y="363"/>
                  </a:lnTo>
                  <a:lnTo>
                    <a:pt x="1055" y="360"/>
                  </a:lnTo>
                  <a:lnTo>
                    <a:pt x="1055" y="358"/>
                  </a:lnTo>
                  <a:lnTo>
                    <a:pt x="1055" y="355"/>
                  </a:lnTo>
                  <a:lnTo>
                    <a:pt x="1059" y="358"/>
                  </a:lnTo>
                  <a:lnTo>
                    <a:pt x="1062" y="358"/>
                  </a:lnTo>
                  <a:lnTo>
                    <a:pt x="1066" y="360"/>
                  </a:lnTo>
                  <a:lnTo>
                    <a:pt x="1071" y="360"/>
                  </a:lnTo>
                  <a:lnTo>
                    <a:pt x="1076" y="358"/>
                  </a:lnTo>
                  <a:lnTo>
                    <a:pt x="1076" y="360"/>
                  </a:lnTo>
                  <a:lnTo>
                    <a:pt x="1078" y="360"/>
                  </a:lnTo>
                  <a:lnTo>
                    <a:pt x="1078" y="363"/>
                  </a:lnTo>
                  <a:lnTo>
                    <a:pt x="1076" y="367"/>
                  </a:lnTo>
                  <a:lnTo>
                    <a:pt x="1076" y="370"/>
                  </a:lnTo>
                  <a:lnTo>
                    <a:pt x="1078" y="370"/>
                  </a:lnTo>
                  <a:lnTo>
                    <a:pt x="1078" y="372"/>
                  </a:lnTo>
                  <a:lnTo>
                    <a:pt x="1083" y="372"/>
                  </a:lnTo>
                  <a:lnTo>
                    <a:pt x="1088" y="374"/>
                  </a:lnTo>
                  <a:lnTo>
                    <a:pt x="1088" y="372"/>
                  </a:lnTo>
                  <a:lnTo>
                    <a:pt x="1083" y="367"/>
                  </a:lnTo>
                  <a:lnTo>
                    <a:pt x="1085" y="365"/>
                  </a:lnTo>
                  <a:lnTo>
                    <a:pt x="1088" y="367"/>
                  </a:lnTo>
                  <a:lnTo>
                    <a:pt x="1090" y="370"/>
                  </a:lnTo>
                  <a:lnTo>
                    <a:pt x="1090" y="372"/>
                  </a:lnTo>
                  <a:lnTo>
                    <a:pt x="1097" y="377"/>
                  </a:lnTo>
                  <a:lnTo>
                    <a:pt x="1100" y="377"/>
                  </a:lnTo>
                  <a:lnTo>
                    <a:pt x="1100" y="374"/>
                  </a:lnTo>
                  <a:lnTo>
                    <a:pt x="1097" y="372"/>
                  </a:lnTo>
                  <a:lnTo>
                    <a:pt x="1100" y="370"/>
                  </a:lnTo>
                  <a:lnTo>
                    <a:pt x="1100" y="365"/>
                  </a:lnTo>
                  <a:lnTo>
                    <a:pt x="1097" y="363"/>
                  </a:lnTo>
                  <a:lnTo>
                    <a:pt x="1097" y="358"/>
                  </a:lnTo>
                  <a:lnTo>
                    <a:pt x="1095" y="351"/>
                  </a:lnTo>
                  <a:lnTo>
                    <a:pt x="1092" y="351"/>
                  </a:lnTo>
                  <a:lnTo>
                    <a:pt x="1092" y="346"/>
                  </a:lnTo>
                  <a:lnTo>
                    <a:pt x="1090" y="346"/>
                  </a:lnTo>
                  <a:lnTo>
                    <a:pt x="1085" y="348"/>
                  </a:lnTo>
                  <a:lnTo>
                    <a:pt x="1083" y="348"/>
                  </a:lnTo>
                  <a:lnTo>
                    <a:pt x="1088" y="344"/>
                  </a:lnTo>
                  <a:lnTo>
                    <a:pt x="1090" y="344"/>
                  </a:lnTo>
                  <a:lnTo>
                    <a:pt x="1092" y="344"/>
                  </a:lnTo>
                  <a:lnTo>
                    <a:pt x="1095" y="341"/>
                  </a:lnTo>
                  <a:lnTo>
                    <a:pt x="1097" y="346"/>
                  </a:lnTo>
                  <a:lnTo>
                    <a:pt x="1100" y="346"/>
                  </a:lnTo>
                  <a:lnTo>
                    <a:pt x="1100" y="355"/>
                  </a:lnTo>
                  <a:lnTo>
                    <a:pt x="1102" y="355"/>
                  </a:lnTo>
                  <a:lnTo>
                    <a:pt x="1107" y="351"/>
                  </a:lnTo>
                  <a:lnTo>
                    <a:pt x="1102" y="355"/>
                  </a:lnTo>
                  <a:lnTo>
                    <a:pt x="1102" y="360"/>
                  </a:lnTo>
                  <a:lnTo>
                    <a:pt x="1100" y="360"/>
                  </a:lnTo>
                  <a:lnTo>
                    <a:pt x="1100" y="363"/>
                  </a:lnTo>
                  <a:lnTo>
                    <a:pt x="1102" y="365"/>
                  </a:lnTo>
                  <a:lnTo>
                    <a:pt x="1104" y="370"/>
                  </a:lnTo>
                  <a:lnTo>
                    <a:pt x="1102" y="372"/>
                  </a:lnTo>
                  <a:lnTo>
                    <a:pt x="1104" y="374"/>
                  </a:lnTo>
                  <a:lnTo>
                    <a:pt x="1114" y="372"/>
                  </a:lnTo>
                  <a:lnTo>
                    <a:pt x="1116" y="367"/>
                  </a:lnTo>
                  <a:lnTo>
                    <a:pt x="1121" y="367"/>
                  </a:lnTo>
                  <a:lnTo>
                    <a:pt x="1121" y="367"/>
                  </a:lnTo>
                  <a:lnTo>
                    <a:pt x="1128" y="363"/>
                  </a:lnTo>
                  <a:lnTo>
                    <a:pt x="1130" y="363"/>
                  </a:lnTo>
                  <a:lnTo>
                    <a:pt x="1133" y="360"/>
                  </a:lnTo>
                  <a:lnTo>
                    <a:pt x="1137" y="358"/>
                  </a:lnTo>
                  <a:lnTo>
                    <a:pt x="1137" y="353"/>
                  </a:lnTo>
                  <a:lnTo>
                    <a:pt x="1140" y="351"/>
                  </a:lnTo>
                  <a:lnTo>
                    <a:pt x="1147" y="351"/>
                  </a:lnTo>
                  <a:lnTo>
                    <a:pt x="1149" y="351"/>
                  </a:lnTo>
                  <a:lnTo>
                    <a:pt x="1152" y="348"/>
                  </a:lnTo>
                  <a:lnTo>
                    <a:pt x="1152" y="346"/>
                  </a:lnTo>
                  <a:lnTo>
                    <a:pt x="1156" y="341"/>
                  </a:lnTo>
                  <a:lnTo>
                    <a:pt x="1156" y="339"/>
                  </a:lnTo>
                  <a:lnTo>
                    <a:pt x="1159" y="336"/>
                  </a:lnTo>
                  <a:lnTo>
                    <a:pt x="1159" y="332"/>
                  </a:lnTo>
                  <a:lnTo>
                    <a:pt x="1154" y="322"/>
                  </a:lnTo>
                  <a:lnTo>
                    <a:pt x="1156" y="320"/>
                  </a:lnTo>
                  <a:lnTo>
                    <a:pt x="1152" y="318"/>
                  </a:lnTo>
                  <a:lnTo>
                    <a:pt x="1149" y="313"/>
                  </a:lnTo>
                  <a:lnTo>
                    <a:pt x="1152" y="308"/>
                  </a:lnTo>
                  <a:lnTo>
                    <a:pt x="1156" y="306"/>
                  </a:lnTo>
                  <a:lnTo>
                    <a:pt x="1159" y="303"/>
                  </a:lnTo>
                  <a:lnTo>
                    <a:pt x="1156" y="303"/>
                  </a:lnTo>
                  <a:lnTo>
                    <a:pt x="1154" y="306"/>
                  </a:lnTo>
                  <a:lnTo>
                    <a:pt x="1152" y="306"/>
                  </a:lnTo>
                  <a:lnTo>
                    <a:pt x="1152" y="303"/>
                  </a:lnTo>
                  <a:lnTo>
                    <a:pt x="1154" y="301"/>
                  </a:lnTo>
                  <a:lnTo>
                    <a:pt x="1152" y="299"/>
                  </a:lnTo>
                  <a:lnTo>
                    <a:pt x="1154" y="296"/>
                  </a:lnTo>
                  <a:lnTo>
                    <a:pt x="1154" y="294"/>
                  </a:lnTo>
                  <a:lnTo>
                    <a:pt x="1152" y="292"/>
                  </a:lnTo>
                  <a:lnTo>
                    <a:pt x="1149" y="292"/>
                  </a:lnTo>
                  <a:lnTo>
                    <a:pt x="1152" y="292"/>
                  </a:lnTo>
                  <a:lnTo>
                    <a:pt x="1152" y="287"/>
                  </a:lnTo>
                  <a:lnTo>
                    <a:pt x="1154" y="287"/>
                  </a:lnTo>
                  <a:lnTo>
                    <a:pt x="1154" y="289"/>
                  </a:lnTo>
                  <a:lnTo>
                    <a:pt x="1159" y="289"/>
                  </a:lnTo>
                  <a:lnTo>
                    <a:pt x="1161" y="294"/>
                  </a:lnTo>
                  <a:lnTo>
                    <a:pt x="1163" y="294"/>
                  </a:lnTo>
                  <a:lnTo>
                    <a:pt x="1166" y="292"/>
                  </a:lnTo>
                  <a:lnTo>
                    <a:pt x="1168" y="292"/>
                  </a:lnTo>
                  <a:lnTo>
                    <a:pt x="1175" y="289"/>
                  </a:lnTo>
                  <a:lnTo>
                    <a:pt x="1180" y="287"/>
                  </a:lnTo>
                  <a:lnTo>
                    <a:pt x="1178" y="284"/>
                  </a:lnTo>
                  <a:lnTo>
                    <a:pt x="1180" y="282"/>
                  </a:lnTo>
                  <a:lnTo>
                    <a:pt x="1180" y="280"/>
                  </a:lnTo>
                  <a:lnTo>
                    <a:pt x="1178" y="280"/>
                  </a:lnTo>
                  <a:lnTo>
                    <a:pt x="1178" y="277"/>
                  </a:lnTo>
                  <a:lnTo>
                    <a:pt x="1175" y="277"/>
                  </a:lnTo>
                  <a:lnTo>
                    <a:pt x="1171" y="275"/>
                  </a:lnTo>
                  <a:lnTo>
                    <a:pt x="1173" y="275"/>
                  </a:lnTo>
                  <a:lnTo>
                    <a:pt x="1178" y="275"/>
                  </a:lnTo>
                  <a:lnTo>
                    <a:pt x="1182" y="268"/>
                  </a:lnTo>
                  <a:lnTo>
                    <a:pt x="1185" y="265"/>
                  </a:lnTo>
                  <a:lnTo>
                    <a:pt x="1185" y="263"/>
                  </a:lnTo>
                  <a:lnTo>
                    <a:pt x="1182" y="263"/>
                  </a:lnTo>
                  <a:lnTo>
                    <a:pt x="1182" y="261"/>
                  </a:lnTo>
                  <a:lnTo>
                    <a:pt x="1175" y="258"/>
                  </a:lnTo>
                  <a:lnTo>
                    <a:pt x="1173" y="261"/>
                  </a:lnTo>
                  <a:lnTo>
                    <a:pt x="1171" y="258"/>
                  </a:lnTo>
                  <a:lnTo>
                    <a:pt x="1173" y="258"/>
                  </a:lnTo>
                  <a:lnTo>
                    <a:pt x="1173" y="254"/>
                  </a:lnTo>
                  <a:lnTo>
                    <a:pt x="1163" y="247"/>
                  </a:lnTo>
                  <a:lnTo>
                    <a:pt x="1163" y="247"/>
                  </a:lnTo>
                  <a:lnTo>
                    <a:pt x="1166" y="247"/>
                  </a:lnTo>
                  <a:lnTo>
                    <a:pt x="1168" y="249"/>
                  </a:lnTo>
                  <a:lnTo>
                    <a:pt x="1173" y="247"/>
                  </a:lnTo>
                  <a:lnTo>
                    <a:pt x="1171" y="244"/>
                  </a:lnTo>
                  <a:lnTo>
                    <a:pt x="1171" y="244"/>
                  </a:lnTo>
                  <a:lnTo>
                    <a:pt x="1171" y="242"/>
                  </a:lnTo>
                  <a:lnTo>
                    <a:pt x="1166" y="239"/>
                  </a:lnTo>
                  <a:lnTo>
                    <a:pt x="1163" y="237"/>
                  </a:lnTo>
                  <a:lnTo>
                    <a:pt x="1159" y="239"/>
                  </a:lnTo>
                  <a:lnTo>
                    <a:pt x="1152" y="235"/>
                  </a:lnTo>
                  <a:lnTo>
                    <a:pt x="1149" y="232"/>
                  </a:lnTo>
                  <a:lnTo>
                    <a:pt x="1149" y="230"/>
                  </a:lnTo>
                  <a:lnTo>
                    <a:pt x="1145" y="225"/>
                  </a:lnTo>
                  <a:lnTo>
                    <a:pt x="1137" y="225"/>
                  </a:lnTo>
                  <a:lnTo>
                    <a:pt x="1135" y="228"/>
                  </a:lnTo>
                  <a:lnTo>
                    <a:pt x="1133" y="228"/>
                  </a:lnTo>
                  <a:lnTo>
                    <a:pt x="1130" y="225"/>
                  </a:lnTo>
                  <a:lnTo>
                    <a:pt x="1126" y="223"/>
                  </a:lnTo>
                  <a:lnTo>
                    <a:pt x="1128" y="225"/>
                  </a:lnTo>
                  <a:lnTo>
                    <a:pt x="1130" y="228"/>
                  </a:lnTo>
                  <a:lnTo>
                    <a:pt x="1128" y="230"/>
                  </a:lnTo>
                  <a:lnTo>
                    <a:pt x="1126" y="230"/>
                  </a:lnTo>
                  <a:lnTo>
                    <a:pt x="1126" y="232"/>
                  </a:lnTo>
                  <a:lnTo>
                    <a:pt x="1126" y="235"/>
                  </a:lnTo>
                  <a:lnTo>
                    <a:pt x="1123" y="237"/>
                  </a:lnTo>
                  <a:lnTo>
                    <a:pt x="1123" y="239"/>
                  </a:lnTo>
                  <a:lnTo>
                    <a:pt x="1126" y="242"/>
                  </a:lnTo>
                  <a:lnTo>
                    <a:pt x="1123" y="242"/>
                  </a:lnTo>
                  <a:lnTo>
                    <a:pt x="1121" y="247"/>
                  </a:lnTo>
                  <a:lnTo>
                    <a:pt x="1118" y="249"/>
                  </a:lnTo>
                  <a:lnTo>
                    <a:pt x="1118" y="256"/>
                  </a:lnTo>
                  <a:lnTo>
                    <a:pt x="1121" y="256"/>
                  </a:lnTo>
                  <a:lnTo>
                    <a:pt x="1123" y="258"/>
                  </a:lnTo>
                  <a:lnTo>
                    <a:pt x="1126" y="258"/>
                  </a:lnTo>
                  <a:lnTo>
                    <a:pt x="1128" y="263"/>
                  </a:lnTo>
                  <a:lnTo>
                    <a:pt x="1126" y="263"/>
                  </a:lnTo>
                  <a:lnTo>
                    <a:pt x="1123" y="263"/>
                  </a:lnTo>
                  <a:lnTo>
                    <a:pt x="1121" y="265"/>
                  </a:lnTo>
                  <a:lnTo>
                    <a:pt x="1118" y="263"/>
                  </a:lnTo>
                  <a:lnTo>
                    <a:pt x="1114" y="263"/>
                  </a:lnTo>
                  <a:lnTo>
                    <a:pt x="1111" y="265"/>
                  </a:lnTo>
                  <a:lnTo>
                    <a:pt x="1116" y="270"/>
                  </a:lnTo>
                  <a:lnTo>
                    <a:pt x="1118" y="270"/>
                  </a:lnTo>
                  <a:lnTo>
                    <a:pt x="1118" y="273"/>
                  </a:lnTo>
                  <a:lnTo>
                    <a:pt x="1114" y="273"/>
                  </a:lnTo>
                  <a:lnTo>
                    <a:pt x="1111" y="270"/>
                  </a:lnTo>
                  <a:lnTo>
                    <a:pt x="1109" y="273"/>
                  </a:lnTo>
                  <a:lnTo>
                    <a:pt x="1107" y="270"/>
                  </a:lnTo>
                  <a:lnTo>
                    <a:pt x="1102" y="273"/>
                  </a:lnTo>
                  <a:lnTo>
                    <a:pt x="1100" y="280"/>
                  </a:lnTo>
                  <a:lnTo>
                    <a:pt x="1095" y="287"/>
                  </a:lnTo>
                  <a:lnTo>
                    <a:pt x="1090" y="296"/>
                  </a:lnTo>
                  <a:lnTo>
                    <a:pt x="1083" y="301"/>
                  </a:lnTo>
                  <a:lnTo>
                    <a:pt x="1081" y="306"/>
                  </a:lnTo>
                  <a:lnTo>
                    <a:pt x="1081" y="306"/>
                  </a:lnTo>
                  <a:lnTo>
                    <a:pt x="1076" y="310"/>
                  </a:lnTo>
                  <a:lnTo>
                    <a:pt x="1074" y="313"/>
                  </a:lnTo>
                  <a:lnTo>
                    <a:pt x="1074" y="318"/>
                  </a:lnTo>
                  <a:lnTo>
                    <a:pt x="1069" y="322"/>
                  </a:lnTo>
                  <a:lnTo>
                    <a:pt x="1069" y="325"/>
                  </a:lnTo>
                  <a:lnTo>
                    <a:pt x="1066" y="327"/>
                  </a:lnTo>
                  <a:lnTo>
                    <a:pt x="1064" y="322"/>
                  </a:lnTo>
                  <a:lnTo>
                    <a:pt x="1062" y="322"/>
                  </a:lnTo>
                  <a:lnTo>
                    <a:pt x="1059" y="325"/>
                  </a:lnTo>
                  <a:lnTo>
                    <a:pt x="1059" y="327"/>
                  </a:lnTo>
                  <a:lnTo>
                    <a:pt x="1062" y="332"/>
                  </a:lnTo>
                  <a:lnTo>
                    <a:pt x="1059" y="332"/>
                  </a:lnTo>
                  <a:lnTo>
                    <a:pt x="1055" y="327"/>
                  </a:lnTo>
                  <a:lnTo>
                    <a:pt x="1057" y="325"/>
                  </a:lnTo>
                  <a:lnTo>
                    <a:pt x="1052" y="318"/>
                  </a:lnTo>
                  <a:lnTo>
                    <a:pt x="1050" y="303"/>
                  </a:lnTo>
                  <a:lnTo>
                    <a:pt x="1050" y="296"/>
                  </a:lnTo>
                  <a:lnTo>
                    <a:pt x="1048" y="294"/>
                  </a:lnTo>
                  <a:lnTo>
                    <a:pt x="1050" y="289"/>
                  </a:lnTo>
                  <a:lnTo>
                    <a:pt x="1052" y="287"/>
                  </a:lnTo>
                  <a:lnTo>
                    <a:pt x="1052" y="282"/>
                  </a:lnTo>
                  <a:lnTo>
                    <a:pt x="1055" y="277"/>
                  </a:lnTo>
                  <a:lnTo>
                    <a:pt x="1057" y="277"/>
                  </a:lnTo>
                  <a:lnTo>
                    <a:pt x="1059" y="277"/>
                  </a:lnTo>
                  <a:lnTo>
                    <a:pt x="1062" y="277"/>
                  </a:lnTo>
                  <a:lnTo>
                    <a:pt x="1064" y="273"/>
                  </a:lnTo>
                  <a:lnTo>
                    <a:pt x="1062" y="265"/>
                  </a:lnTo>
                  <a:lnTo>
                    <a:pt x="1064" y="261"/>
                  </a:lnTo>
                  <a:lnTo>
                    <a:pt x="1064" y="256"/>
                  </a:lnTo>
                  <a:lnTo>
                    <a:pt x="1062" y="251"/>
                  </a:lnTo>
                  <a:lnTo>
                    <a:pt x="1059" y="247"/>
                  </a:lnTo>
                  <a:lnTo>
                    <a:pt x="1057" y="239"/>
                  </a:lnTo>
                  <a:lnTo>
                    <a:pt x="1057" y="237"/>
                  </a:lnTo>
                  <a:lnTo>
                    <a:pt x="1055" y="235"/>
                  </a:lnTo>
                  <a:lnTo>
                    <a:pt x="1052" y="235"/>
                  </a:lnTo>
                  <a:lnTo>
                    <a:pt x="1052" y="239"/>
                  </a:lnTo>
                  <a:lnTo>
                    <a:pt x="1048" y="247"/>
                  </a:lnTo>
                  <a:lnTo>
                    <a:pt x="1040" y="251"/>
                  </a:lnTo>
                  <a:lnTo>
                    <a:pt x="1040" y="254"/>
                  </a:lnTo>
                  <a:lnTo>
                    <a:pt x="1040" y="261"/>
                  </a:lnTo>
                  <a:lnTo>
                    <a:pt x="1038" y="263"/>
                  </a:lnTo>
                  <a:lnTo>
                    <a:pt x="1036" y="261"/>
                  </a:lnTo>
                  <a:lnTo>
                    <a:pt x="1033" y="263"/>
                  </a:lnTo>
                  <a:lnTo>
                    <a:pt x="1036" y="265"/>
                  </a:lnTo>
                  <a:lnTo>
                    <a:pt x="1033" y="268"/>
                  </a:lnTo>
                  <a:lnTo>
                    <a:pt x="1029" y="270"/>
                  </a:lnTo>
                  <a:lnTo>
                    <a:pt x="1026" y="273"/>
                  </a:lnTo>
                  <a:lnTo>
                    <a:pt x="1024" y="275"/>
                  </a:lnTo>
                  <a:lnTo>
                    <a:pt x="1022" y="275"/>
                  </a:lnTo>
                  <a:lnTo>
                    <a:pt x="1022" y="273"/>
                  </a:lnTo>
                  <a:lnTo>
                    <a:pt x="1024" y="273"/>
                  </a:lnTo>
                  <a:lnTo>
                    <a:pt x="1024" y="268"/>
                  </a:lnTo>
                  <a:lnTo>
                    <a:pt x="1022" y="265"/>
                  </a:lnTo>
                  <a:lnTo>
                    <a:pt x="1026" y="261"/>
                  </a:lnTo>
                  <a:lnTo>
                    <a:pt x="1026" y="256"/>
                  </a:lnTo>
                  <a:lnTo>
                    <a:pt x="1026" y="254"/>
                  </a:lnTo>
                  <a:lnTo>
                    <a:pt x="1031" y="251"/>
                  </a:lnTo>
                  <a:lnTo>
                    <a:pt x="1031" y="247"/>
                  </a:lnTo>
                  <a:lnTo>
                    <a:pt x="1029" y="247"/>
                  </a:lnTo>
                  <a:lnTo>
                    <a:pt x="1031" y="242"/>
                  </a:lnTo>
                  <a:lnTo>
                    <a:pt x="1026" y="235"/>
                  </a:lnTo>
                  <a:lnTo>
                    <a:pt x="1026" y="232"/>
                  </a:lnTo>
                  <a:lnTo>
                    <a:pt x="1024" y="228"/>
                  </a:lnTo>
                  <a:lnTo>
                    <a:pt x="1024" y="228"/>
                  </a:lnTo>
                  <a:lnTo>
                    <a:pt x="1026" y="228"/>
                  </a:lnTo>
                  <a:lnTo>
                    <a:pt x="1029" y="228"/>
                  </a:lnTo>
                  <a:lnTo>
                    <a:pt x="1029" y="232"/>
                  </a:lnTo>
                  <a:lnTo>
                    <a:pt x="1031" y="230"/>
                  </a:lnTo>
                  <a:lnTo>
                    <a:pt x="1033" y="225"/>
                  </a:lnTo>
                  <a:lnTo>
                    <a:pt x="1038" y="225"/>
                  </a:lnTo>
                  <a:lnTo>
                    <a:pt x="1040" y="223"/>
                  </a:lnTo>
                  <a:lnTo>
                    <a:pt x="1038" y="221"/>
                  </a:lnTo>
                  <a:lnTo>
                    <a:pt x="1033" y="225"/>
                  </a:lnTo>
                  <a:lnTo>
                    <a:pt x="1031" y="221"/>
                  </a:lnTo>
                  <a:lnTo>
                    <a:pt x="1029" y="221"/>
                  </a:lnTo>
                  <a:lnTo>
                    <a:pt x="1029" y="218"/>
                  </a:lnTo>
                  <a:lnTo>
                    <a:pt x="1031" y="218"/>
                  </a:lnTo>
                  <a:lnTo>
                    <a:pt x="1029" y="216"/>
                  </a:lnTo>
                  <a:lnTo>
                    <a:pt x="1026" y="216"/>
                  </a:lnTo>
                  <a:lnTo>
                    <a:pt x="1024" y="221"/>
                  </a:lnTo>
                  <a:lnTo>
                    <a:pt x="1019" y="221"/>
                  </a:lnTo>
                  <a:lnTo>
                    <a:pt x="1017" y="218"/>
                  </a:lnTo>
                  <a:lnTo>
                    <a:pt x="1017" y="213"/>
                  </a:lnTo>
                  <a:lnTo>
                    <a:pt x="1014" y="213"/>
                  </a:lnTo>
                  <a:lnTo>
                    <a:pt x="1010" y="213"/>
                  </a:lnTo>
                  <a:lnTo>
                    <a:pt x="1007" y="211"/>
                  </a:lnTo>
                  <a:lnTo>
                    <a:pt x="1007" y="209"/>
                  </a:lnTo>
                  <a:lnTo>
                    <a:pt x="1010" y="206"/>
                  </a:lnTo>
                  <a:lnTo>
                    <a:pt x="1012" y="204"/>
                  </a:lnTo>
                  <a:lnTo>
                    <a:pt x="1014" y="204"/>
                  </a:lnTo>
                  <a:lnTo>
                    <a:pt x="1024" y="197"/>
                  </a:lnTo>
                  <a:lnTo>
                    <a:pt x="1026" y="195"/>
                  </a:lnTo>
                  <a:lnTo>
                    <a:pt x="1024" y="192"/>
                  </a:lnTo>
                  <a:lnTo>
                    <a:pt x="1017" y="192"/>
                  </a:lnTo>
                  <a:lnTo>
                    <a:pt x="1017" y="192"/>
                  </a:lnTo>
                  <a:lnTo>
                    <a:pt x="1022" y="190"/>
                  </a:lnTo>
                  <a:lnTo>
                    <a:pt x="1024" y="185"/>
                  </a:lnTo>
                  <a:lnTo>
                    <a:pt x="1029" y="183"/>
                  </a:lnTo>
                  <a:lnTo>
                    <a:pt x="1026" y="187"/>
                  </a:lnTo>
                  <a:lnTo>
                    <a:pt x="1029" y="192"/>
                  </a:lnTo>
                  <a:lnTo>
                    <a:pt x="1031" y="192"/>
                  </a:lnTo>
                  <a:lnTo>
                    <a:pt x="1036" y="192"/>
                  </a:lnTo>
                  <a:lnTo>
                    <a:pt x="1038" y="190"/>
                  </a:lnTo>
                  <a:lnTo>
                    <a:pt x="1038" y="187"/>
                  </a:lnTo>
                  <a:lnTo>
                    <a:pt x="1036" y="183"/>
                  </a:lnTo>
                  <a:lnTo>
                    <a:pt x="1033" y="183"/>
                  </a:lnTo>
                  <a:lnTo>
                    <a:pt x="1033" y="180"/>
                  </a:lnTo>
                  <a:lnTo>
                    <a:pt x="1033" y="176"/>
                  </a:lnTo>
                  <a:lnTo>
                    <a:pt x="1033" y="171"/>
                  </a:lnTo>
                  <a:lnTo>
                    <a:pt x="1033" y="171"/>
                  </a:lnTo>
                  <a:lnTo>
                    <a:pt x="1033" y="168"/>
                  </a:lnTo>
                  <a:lnTo>
                    <a:pt x="1031" y="161"/>
                  </a:lnTo>
                  <a:lnTo>
                    <a:pt x="1031" y="159"/>
                  </a:lnTo>
                  <a:lnTo>
                    <a:pt x="1029" y="154"/>
                  </a:lnTo>
                  <a:lnTo>
                    <a:pt x="1031" y="154"/>
                  </a:lnTo>
                  <a:lnTo>
                    <a:pt x="1031" y="150"/>
                  </a:lnTo>
                  <a:lnTo>
                    <a:pt x="1036" y="145"/>
                  </a:lnTo>
                  <a:lnTo>
                    <a:pt x="1036" y="140"/>
                  </a:lnTo>
                  <a:lnTo>
                    <a:pt x="1038" y="138"/>
                  </a:lnTo>
                  <a:lnTo>
                    <a:pt x="1038" y="135"/>
                  </a:lnTo>
                  <a:lnTo>
                    <a:pt x="1036" y="133"/>
                  </a:lnTo>
                  <a:lnTo>
                    <a:pt x="1036" y="126"/>
                  </a:lnTo>
                  <a:lnTo>
                    <a:pt x="1036" y="124"/>
                  </a:lnTo>
                  <a:lnTo>
                    <a:pt x="1031" y="119"/>
                  </a:lnTo>
                  <a:lnTo>
                    <a:pt x="1031" y="116"/>
                  </a:lnTo>
                  <a:lnTo>
                    <a:pt x="1031" y="114"/>
                  </a:lnTo>
                  <a:lnTo>
                    <a:pt x="1033" y="112"/>
                  </a:lnTo>
                  <a:lnTo>
                    <a:pt x="1036" y="109"/>
                  </a:lnTo>
                  <a:lnTo>
                    <a:pt x="1031" y="107"/>
                  </a:lnTo>
                  <a:lnTo>
                    <a:pt x="1029" y="102"/>
                  </a:lnTo>
                  <a:lnTo>
                    <a:pt x="1026" y="102"/>
                  </a:lnTo>
                  <a:lnTo>
                    <a:pt x="1026" y="100"/>
                  </a:lnTo>
                  <a:lnTo>
                    <a:pt x="1026" y="95"/>
                  </a:lnTo>
                  <a:lnTo>
                    <a:pt x="1019" y="95"/>
                  </a:lnTo>
                  <a:lnTo>
                    <a:pt x="1014" y="93"/>
                  </a:lnTo>
                  <a:lnTo>
                    <a:pt x="1012" y="95"/>
                  </a:lnTo>
                  <a:lnTo>
                    <a:pt x="1012" y="97"/>
                  </a:lnTo>
                  <a:lnTo>
                    <a:pt x="1007" y="102"/>
                  </a:lnTo>
                  <a:lnTo>
                    <a:pt x="1005" y="105"/>
                  </a:lnTo>
                  <a:lnTo>
                    <a:pt x="1000" y="105"/>
                  </a:lnTo>
                  <a:lnTo>
                    <a:pt x="996" y="107"/>
                  </a:lnTo>
                  <a:lnTo>
                    <a:pt x="1000" y="112"/>
                  </a:lnTo>
                  <a:lnTo>
                    <a:pt x="1003" y="112"/>
                  </a:lnTo>
                  <a:lnTo>
                    <a:pt x="1005" y="112"/>
                  </a:lnTo>
                  <a:lnTo>
                    <a:pt x="1005" y="114"/>
                  </a:lnTo>
                  <a:lnTo>
                    <a:pt x="1000" y="121"/>
                  </a:lnTo>
                  <a:lnTo>
                    <a:pt x="1000" y="124"/>
                  </a:lnTo>
                  <a:lnTo>
                    <a:pt x="996" y="126"/>
                  </a:lnTo>
                  <a:lnTo>
                    <a:pt x="998" y="124"/>
                  </a:lnTo>
                  <a:lnTo>
                    <a:pt x="996" y="121"/>
                  </a:lnTo>
                  <a:lnTo>
                    <a:pt x="996" y="116"/>
                  </a:lnTo>
                  <a:lnTo>
                    <a:pt x="993" y="114"/>
                  </a:lnTo>
                  <a:lnTo>
                    <a:pt x="988" y="116"/>
                  </a:lnTo>
                  <a:lnTo>
                    <a:pt x="986" y="121"/>
                  </a:lnTo>
                  <a:lnTo>
                    <a:pt x="984" y="121"/>
                  </a:lnTo>
                  <a:lnTo>
                    <a:pt x="981" y="126"/>
                  </a:lnTo>
                  <a:lnTo>
                    <a:pt x="979" y="128"/>
                  </a:lnTo>
                  <a:lnTo>
                    <a:pt x="974" y="135"/>
                  </a:lnTo>
                  <a:lnTo>
                    <a:pt x="970" y="140"/>
                  </a:lnTo>
                  <a:lnTo>
                    <a:pt x="970" y="145"/>
                  </a:lnTo>
                  <a:lnTo>
                    <a:pt x="970" y="150"/>
                  </a:lnTo>
                  <a:lnTo>
                    <a:pt x="970" y="152"/>
                  </a:lnTo>
                  <a:lnTo>
                    <a:pt x="972" y="152"/>
                  </a:lnTo>
                  <a:lnTo>
                    <a:pt x="977" y="150"/>
                  </a:lnTo>
                  <a:lnTo>
                    <a:pt x="979" y="150"/>
                  </a:lnTo>
                  <a:lnTo>
                    <a:pt x="977" y="152"/>
                  </a:lnTo>
                  <a:lnTo>
                    <a:pt x="974" y="154"/>
                  </a:lnTo>
                  <a:lnTo>
                    <a:pt x="974" y="157"/>
                  </a:lnTo>
                  <a:lnTo>
                    <a:pt x="972" y="157"/>
                  </a:lnTo>
                  <a:lnTo>
                    <a:pt x="967" y="159"/>
                  </a:lnTo>
                  <a:lnTo>
                    <a:pt x="960" y="164"/>
                  </a:lnTo>
                  <a:lnTo>
                    <a:pt x="958" y="168"/>
                  </a:lnTo>
                  <a:lnTo>
                    <a:pt x="958" y="178"/>
                  </a:lnTo>
                  <a:lnTo>
                    <a:pt x="958" y="180"/>
                  </a:lnTo>
                  <a:lnTo>
                    <a:pt x="958" y="185"/>
                  </a:lnTo>
                  <a:lnTo>
                    <a:pt x="958" y="187"/>
                  </a:lnTo>
                  <a:lnTo>
                    <a:pt x="958" y="190"/>
                  </a:lnTo>
                  <a:lnTo>
                    <a:pt x="958" y="192"/>
                  </a:lnTo>
                  <a:lnTo>
                    <a:pt x="962" y="192"/>
                  </a:lnTo>
                  <a:lnTo>
                    <a:pt x="962" y="192"/>
                  </a:lnTo>
                  <a:lnTo>
                    <a:pt x="965" y="197"/>
                  </a:lnTo>
                  <a:lnTo>
                    <a:pt x="967" y="199"/>
                  </a:lnTo>
                  <a:lnTo>
                    <a:pt x="970" y="204"/>
                  </a:lnTo>
                  <a:lnTo>
                    <a:pt x="972" y="204"/>
                  </a:lnTo>
                  <a:lnTo>
                    <a:pt x="974" y="199"/>
                  </a:lnTo>
                  <a:lnTo>
                    <a:pt x="974" y="204"/>
                  </a:lnTo>
                  <a:lnTo>
                    <a:pt x="977" y="209"/>
                  </a:lnTo>
                  <a:lnTo>
                    <a:pt x="981" y="211"/>
                  </a:lnTo>
                  <a:lnTo>
                    <a:pt x="984" y="213"/>
                  </a:lnTo>
                  <a:lnTo>
                    <a:pt x="988" y="213"/>
                  </a:lnTo>
                  <a:lnTo>
                    <a:pt x="993" y="213"/>
                  </a:lnTo>
                  <a:lnTo>
                    <a:pt x="993" y="216"/>
                  </a:lnTo>
                  <a:lnTo>
                    <a:pt x="988" y="225"/>
                  </a:lnTo>
                  <a:lnTo>
                    <a:pt x="984" y="228"/>
                  </a:lnTo>
                  <a:lnTo>
                    <a:pt x="984" y="225"/>
                  </a:lnTo>
                  <a:lnTo>
                    <a:pt x="984" y="221"/>
                  </a:lnTo>
                  <a:lnTo>
                    <a:pt x="986" y="221"/>
                  </a:lnTo>
                  <a:lnTo>
                    <a:pt x="984" y="218"/>
                  </a:lnTo>
                  <a:lnTo>
                    <a:pt x="979" y="218"/>
                  </a:lnTo>
                  <a:lnTo>
                    <a:pt x="974" y="223"/>
                  </a:lnTo>
                  <a:lnTo>
                    <a:pt x="977" y="225"/>
                  </a:lnTo>
                  <a:lnTo>
                    <a:pt x="977" y="228"/>
                  </a:lnTo>
                  <a:lnTo>
                    <a:pt x="972" y="230"/>
                  </a:lnTo>
                  <a:lnTo>
                    <a:pt x="970" y="232"/>
                  </a:lnTo>
                  <a:lnTo>
                    <a:pt x="967" y="232"/>
                  </a:lnTo>
                  <a:lnTo>
                    <a:pt x="965" y="239"/>
                  </a:lnTo>
                  <a:lnTo>
                    <a:pt x="965" y="239"/>
                  </a:lnTo>
                  <a:lnTo>
                    <a:pt x="967" y="239"/>
                  </a:lnTo>
                  <a:lnTo>
                    <a:pt x="970" y="242"/>
                  </a:lnTo>
                  <a:lnTo>
                    <a:pt x="972" y="242"/>
                  </a:lnTo>
                  <a:lnTo>
                    <a:pt x="974" y="237"/>
                  </a:lnTo>
                  <a:lnTo>
                    <a:pt x="974" y="235"/>
                  </a:lnTo>
                  <a:lnTo>
                    <a:pt x="977" y="235"/>
                  </a:lnTo>
                  <a:lnTo>
                    <a:pt x="979" y="232"/>
                  </a:lnTo>
                  <a:lnTo>
                    <a:pt x="981" y="235"/>
                  </a:lnTo>
                  <a:lnTo>
                    <a:pt x="981" y="239"/>
                  </a:lnTo>
                  <a:lnTo>
                    <a:pt x="977" y="244"/>
                  </a:lnTo>
                  <a:lnTo>
                    <a:pt x="977" y="249"/>
                  </a:lnTo>
                  <a:lnTo>
                    <a:pt x="977" y="251"/>
                  </a:lnTo>
                  <a:lnTo>
                    <a:pt x="974" y="256"/>
                  </a:lnTo>
                  <a:lnTo>
                    <a:pt x="970" y="256"/>
                  </a:lnTo>
                  <a:lnTo>
                    <a:pt x="965" y="258"/>
                  </a:lnTo>
                  <a:lnTo>
                    <a:pt x="962" y="261"/>
                  </a:lnTo>
                  <a:lnTo>
                    <a:pt x="962" y="263"/>
                  </a:lnTo>
                  <a:lnTo>
                    <a:pt x="960" y="265"/>
                  </a:lnTo>
                  <a:lnTo>
                    <a:pt x="951" y="270"/>
                  </a:lnTo>
                  <a:lnTo>
                    <a:pt x="948" y="273"/>
                  </a:lnTo>
                  <a:lnTo>
                    <a:pt x="946" y="273"/>
                  </a:lnTo>
                  <a:lnTo>
                    <a:pt x="944" y="273"/>
                  </a:lnTo>
                  <a:lnTo>
                    <a:pt x="944" y="273"/>
                  </a:lnTo>
                  <a:lnTo>
                    <a:pt x="941" y="270"/>
                  </a:lnTo>
                  <a:lnTo>
                    <a:pt x="939" y="273"/>
                  </a:lnTo>
                  <a:lnTo>
                    <a:pt x="936" y="273"/>
                  </a:lnTo>
                  <a:lnTo>
                    <a:pt x="939" y="273"/>
                  </a:lnTo>
                  <a:lnTo>
                    <a:pt x="936" y="270"/>
                  </a:lnTo>
                  <a:lnTo>
                    <a:pt x="932" y="273"/>
                  </a:lnTo>
                  <a:lnTo>
                    <a:pt x="932" y="280"/>
                  </a:lnTo>
                  <a:lnTo>
                    <a:pt x="927" y="284"/>
                  </a:lnTo>
                  <a:lnTo>
                    <a:pt x="927" y="284"/>
                  </a:lnTo>
                  <a:lnTo>
                    <a:pt x="929" y="287"/>
                  </a:lnTo>
                  <a:lnTo>
                    <a:pt x="929" y="292"/>
                  </a:lnTo>
                  <a:lnTo>
                    <a:pt x="927" y="296"/>
                  </a:lnTo>
                  <a:lnTo>
                    <a:pt x="927" y="299"/>
                  </a:lnTo>
                  <a:lnTo>
                    <a:pt x="927" y="301"/>
                  </a:lnTo>
                  <a:lnTo>
                    <a:pt x="925" y="303"/>
                  </a:lnTo>
                  <a:lnTo>
                    <a:pt x="925" y="308"/>
                  </a:lnTo>
                  <a:lnTo>
                    <a:pt x="925" y="308"/>
                  </a:lnTo>
                  <a:lnTo>
                    <a:pt x="927" y="308"/>
                  </a:lnTo>
                  <a:lnTo>
                    <a:pt x="929" y="303"/>
                  </a:lnTo>
                  <a:lnTo>
                    <a:pt x="934" y="306"/>
                  </a:lnTo>
                  <a:lnTo>
                    <a:pt x="936" y="303"/>
                  </a:lnTo>
                  <a:lnTo>
                    <a:pt x="934" y="306"/>
                  </a:lnTo>
                  <a:lnTo>
                    <a:pt x="929" y="306"/>
                  </a:lnTo>
                  <a:lnTo>
                    <a:pt x="927" y="310"/>
                  </a:lnTo>
                  <a:lnTo>
                    <a:pt x="922" y="313"/>
                  </a:lnTo>
                  <a:lnTo>
                    <a:pt x="920" y="318"/>
                  </a:lnTo>
                  <a:lnTo>
                    <a:pt x="917" y="320"/>
                  </a:lnTo>
                  <a:lnTo>
                    <a:pt x="915" y="318"/>
                  </a:lnTo>
                  <a:lnTo>
                    <a:pt x="910" y="315"/>
                  </a:lnTo>
                  <a:lnTo>
                    <a:pt x="908" y="313"/>
                  </a:lnTo>
                  <a:lnTo>
                    <a:pt x="906" y="315"/>
                  </a:lnTo>
                  <a:lnTo>
                    <a:pt x="906" y="322"/>
                  </a:lnTo>
                  <a:lnTo>
                    <a:pt x="903" y="329"/>
                  </a:lnTo>
                  <a:lnTo>
                    <a:pt x="903" y="322"/>
                  </a:lnTo>
                  <a:lnTo>
                    <a:pt x="903" y="315"/>
                  </a:lnTo>
                  <a:lnTo>
                    <a:pt x="901" y="313"/>
                  </a:lnTo>
                  <a:lnTo>
                    <a:pt x="901" y="306"/>
                  </a:lnTo>
                  <a:lnTo>
                    <a:pt x="903" y="306"/>
                  </a:lnTo>
                  <a:lnTo>
                    <a:pt x="906" y="313"/>
                  </a:lnTo>
                  <a:lnTo>
                    <a:pt x="910" y="310"/>
                  </a:lnTo>
                  <a:lnTo>
                    <a:pt x="910" y="313"/>
                  </a:lnTo>
                  <a:lnTo>
                    <a:pt x="915" y="315"/>
                  </a:lnTo>
                  <a:lnTo>
                    <a:pt x="917" y="313"/>
                  </a:lnTo>
                  <a:lnTo>
                    <a:pt x="920" y="310"/>
                  </a:lnTo>
                  <a:lnTo>
                    <a:pt x="920" y="303"/>
                  </a:lnTo>
                  <a:lnTo>
                    <a:pt x="917" y="306"/>
                  </a:lnTo>
                  <a:lnTo>
                    <a:pt x="915" y="306"/>
                  </a:lnTo>
                  <a:lnTo>
                    <a:pt x="917" y="303"/>
                  </a:lnTo>
                  <a:lnTo>
                    <a:pt x="920" y="299"/>
                  </a:lnTo>
                  <a:lnTo>
                    <a:pt x="917" y="299"/>
                  </a:lnTo>
                  <a:lnTo>
                    <a:pt x="915" y="301"/>
                  </a:lnTo>
                  <a:lnTo>
                    <a:pt x="910" y="303"/>
                  </a:lnTo>
                  <a:lnTo>
                    <a:pt x="910" y="301"/>
                  </a:lnTo>
                  <a:lnTo>
                    <a:pt x="915" y="299"/>
                  </a:lnTo>
                  <a:lnTo>
                    <a:pt x="915" y="294"/>
                  </a:lnTo>
                  <a:lnTo>
                    <a:pt x="913" y="294"/>
                  </a:lnTo>
                  <a:lnTo>
                    <a:pt x="908" y="296"/>
                  </a:lnTo>
                  <a:lnTo>
                    <a:pt x="908" y="294"/>
                  </a:lnTo>
                  <a:lnTo>
                    <a:pt x="910" y="287"/>
                  </a:lnTo>
                  <a:lnTo>
                    <a:pt x="913" y="282"/>
                  </a:lnTo>
                  <a:lnTo>
                    <a:pt x="913" y="287"/>
                  </a:lnTo>
                  <a:lnTo>
                    <a:pt x="915" y="284"/>
                  </a:lnTo>
                  <a:lnTo>
                    <a:pt x="915" y="282"/>
                  </a:lnTo>
                  <a:lnTo>
                    <a:pt x="920" y="275"/>
                  </a:lnTo>
                  <a:lnTo>
                    <a:pt x="920" y="273"/>
                  </a:lnTo>
                  <a:lnTo>
                    <a:pt x="927" y="270"/>
                  </a:lnTo>
                  <a:lnTo>
                    <a:pt x="927" y="265"/>
                  </a:lnTo>
                  <a:lnTo>
                    <a:pt x="929" y="263"/>
                  </a:lnTo>
                  <a:lnTo>
                    <a:pt x="932" y="261"/>
                  </a:lnTo>
                  <a:lnTo>
                    <a:pt x="932" y="261"/>
                  </a:lnTo>
                  <a:lnTo>
                    <a:pt x="929" y="261"/>
                  </a:lnTo>
                  <a:lnTo>
                    <a:pt x="925" y="261"/>
                  </a:lnTo>
                  <a:lnTo>
                    <a:pt x="922" y="265"/>
                  </a:lnTo>
                  <a:lnTo>
                    <a:pt x="917" y="268"/>
                  </a:lnTo>
                  <a:lnTo>
                    <a:pt x="915" y="268"/>
                  </a:lnTo>
                  <a:lnTo>
                    <a:pt x="915" y="265"/>
                  </a:lnTo>
                  <a:lnTo>
                    <a:pt x="920" y="263"/>
                  </a:lnTo>
                  <a:lnTo>
                    <a:pt x="920" y="261"/>
                  </a:lnTo>
                  <a:lnTo>
                    <a:pt x="917" y="258"/>
                  </a:lnTo>
                  <a:lnTo>
                    <a:pt x="915" y="261"/>
                  </a:lnTo>
                  <a:lnTo>
                    <a:pt x="913" y="256"/>
                  </a:lnTo>
                  <a:lnTo>
                    <a:pt x="913" y="254"/>
                  </a:lnTo>
                  <a:lnTo>
                    <a:pt x="915" y="249"/>
                  </a:lnTo>
                  <a:lnTo>
                    <a:pt x="910" y="247"/>
                  </a:lnTo>
                  <a:lnTo>
                    <a:pt x="908" y="249"/>
                  </a:lnTo>
                  <a:lnTo>
                    <a:pt x="908" y="251"/>
                  </a:lnTo>
                  <a:lnTo>
                    <a:pt x="908" y="249"/>
                  </a:lnTo>
                  <a:lnTo>
                    <a:pt x="910" y="247"/>
                  </a:lnTo>
                  <a:lnTo>
                    <a:pt x="908" y="242"/>
                  </a:lnTo>
                  <a:lnTo>
                    <a:pt x="903" y="242"/>
                  </a:lnTo>
                  <a:lnTo>
                    <a:pt x="903" y="247"/>
                  </a:lnTo>
                  <a:lnTo>
                    <a:pt x="899" y="249"/>
                  </a:lnTo>
                  <a:lnTo>
                    <a:pt x="899" y="251"/>
                  </a:lnTo>
                  <a:lnTo>
                    <a:pt x="896" y="249"/>
                  </a:lnTo>
                  <a:lnTo>
                    <a:pt x="896" y="247"/>
                  </a:lnTo>
                  <a:lnTo>
                    <a:pt x="894" y="244"/>
                  </a:lnTo>
                  <a:lnTo>
                    <a:pt x="891" y="244"/>
                  </a:lnTo>
                  <a:lnTo>
                    <a:pt x="889" y="247"/>
                  </a:lnTo>
                  <a:lnTo>
                    <a:pt x="891" y="249"/>
                  </a:lnTo>
                  <a:lnTo>
                    <a:pt x="889" y="251"/>
                  </a:lnTo>
                  <a:lnTo>
                    <a:pt x="891" y="254"/>
                  </a:lnTo>
                  <a:lnTo>
                    <a:pt x="891" y="256"/>
                  </a:lnTo>
                  <a:lnTo>
                    <a:pt x="889" y="258"/>
                  </a:lnTo>
                  <a:lnTo>
                    <a:pt x="887" y="256"/>
                  </a:lnTo>
                  <a:lnTo>
                    <a:pt x="887" y="254"/>
                  </a:lnTo>
                  <a:lnTo>
                    <a:pt x="887" y="254"/>
                  </a:lnTo>
                  <a:lnTo>
                    <a:pt x="884" y="256"/>
                  </a:lnTo>
                  <a:lnTo>
                    <a:pt x="887" y="265"/>
                  </a:lnTo>
                  <a:lnTo>
                    <a:pt x="889" y="270"/>
                  </a:lnTo>
                  <a:lnTo>
                    <a:pt x="894" y="273"/>
                  </a:lnTo>
                  <a:lnTo>
                    <a:pt x="896" y="275"/>
                  </a:lnTo>
                  <a:lnTo>
                    <a:pt x="896" y="284"/>
                  </a:lnTo>
                  <a:lnTo>
                    <a:pt x="894" y="280"/>
                  </a:lnTo>
                  <a:lnTo>
                    <a:pt x="891" y="277"/>
                  </a:lnTo>
                  <a:lnTo>
                    <a:pt x="887" y="270"/>
                  </a:lnTo>
                  <a:lnTo>
                    <a:pt x="884" y="265"/>
                  </a:lnTo>
                  <a:lnTo>
                    <a:pt x="882" y="258"/>
                  </a:lnTo>
                  <a:lnTo>
                    <a:pt x="880" y="258"/>
                  </a:lnTo>
                  <a:lnTo>
                    <a:pt x="880" y="261"/>
                  </a:lnTo>
                  <a:lnTo>
                    <a:pt x="880" y="265"/>
                  </a:lnTo>
                  <a:lnTo>
                    <a:pt x="884" y="268"/>
                  </a:lnTo>
                  <a:lnTo>
                    <a:pt x="884" y="273"/>
                  </a:lnTo>
                  <a:lnTo>
                    <a:pt x="882" y="275"/>
                  </a:lnTo>
                  <a:lnTo>
                    <a:pt x="880" y="270"/>
                  </a:lnTo>
                  <a:lnTo>
                    <a:pt x="873" y="273"/>
                  </a:lnTo>
                  <a:lnTo>
                    <a:pt x="870" y="275"/>
                  </a:lnTo>
                  <a:lnTo>
                    <a:pt x="868" y="270"/>
                  </a:lnTo>
                  <a:lnTo>
                    <a:pt x="863" y="270"/>
                  </a:lnTo>
                  <a:lnTo>
                    <a:pt x="858" y="265"/>
                  </a:lnTo>
                  <a:lnTo>
                    <a:pt x="849" y="265"/>
                  </a:lnTo>
                  <a:lnTo>
                    <a:pt x="849" y="263"/>
                  </a:lnTo>
                  <a:lnTo>
                    <a:pt x="847" y="263"/>
                  </a:lnTo>
                  <a:lnTo>
                    <a:pt x="842" y="265"/>
                  </a:lnTo>
                  <a:lnTo>
                    <a:pt x="839" y="270"/>
                  </a:lnTo>
                  <a:lnTo>
                    <a:pt x="832" y="270"/>
                  </a:lnTo>
                  <a:lnTo>
                    <a:pt x="828" y="270"/>
                  </a:lnTo>
                  <a:lnTo>
                    <a:pt x="823" y="268"/>
                  </a:lnTo>
                  <a:lnTo>
                    <a:pt x="823" y="268"/>
                  </a:lnTo>
                  <a:lnTo>
                    <a:pt x="823" y="263"/>
                  </a:lnTo>
                  <a:lnTo>
                    <a:pt x="821" y="263"/>
                  </a:lnTo>
                  <a:lnTo>
                    <a:pt x="816" y="265"/>
                  </a:lnTo>
                  <a:lnTo>
                    <a:pt x="816" y="263"/>
                  </a:lnTo>
                  <a:lnTo>
                    <a:pt x="811" y="258"/>
                  </a:lnTo>
                  <a:lnTo>
                    <a:pt x="811" y="256"/>
                  </a:lnTo>
                  <a:lnTo>
                    <a:pt x="809" y="254"/>
                  </a:lnTo>
                  <a:lnTo>
                    <a:pt x="809" y="251"/>
                  </a:lnTo>
                  <a:lnTo>
                    <a:pt x="809" y="249"/>
                  </a:lnTo>
                  <a:lnTo>
                    <a:pt x="806" y="247"/>
                  </a:lnTo>
                  <a:lnTo>
                    <a:pt x="806" y="249"/>
                  </a:lnTo>
                  <a:lnTo>
                    <a:pt x="804" y="247"/>
                  </a:lnTo>
                  <a:lnTo>
                    <a:pt x="804" y="244"/>
                  </a:lnTo>
                  <a:lnTo>
                    <a:pt x="804" y="244"/>
                  </a:lnTo>
                  <a:lnTo>
                    <a:pt x="799" y="247"/>
                  </a:lnTo>
                  <a:lnTo>
                    <a:pt x="795" y="244"/>
                  </a:lnTo>
                  <a:lnTo>
                    <a:pt x="792" y="242"/>
                  </a:lnTo>
                  <a:lnTo>
                    <a:pt x="792" y="242"/>
                  </a:lnTo>
                  <a:lnTo>
                    <a:pt x="790" y="242"/>
                  </a:lnTo>
                  <a:lnTo>
                    <a:pt x="787" y="239"/>
                  </a:lnTo>
                  <a:lnTo>
                    <a:pt x="783" y="239"/>
                  </a:lnTo>
                  <a:lnTo>
                    <a:pt x="785" y="237"/>
                  </a:lnTo>
                  <a:lnTo>
                    <a:pt x="785" y="235"/>
                  </a:lnTo>
                  <a:lnTo>
                    <a:pt x="787" y="232"/>
                  </a:lnTo>
                  <a:lnTo>
                    <a:pt x="787" y="230"/>
                  </a:lnTo>
                  <a:lnTo>
                    <a:pt x="785" y="228"/>
                  </a:lnTo>
                  <a:lnTo>
                    <a:pt x="783" y="228"/>
                  </a:lnTo>
                  <a:lnTo>
                    <a:pt x="780" y="221"/>
                  </a:lnTo>
                  <a:lnTo>
                    <a:pt x="780" y="218"/>
                  </a:lnTo>
                  <a:lnTo>
                    <a:pt x="780" y="218"/>
                  </a:lnTo>
                  <a:lnTo>
                    <a:pt x="783" y="216"/>
                  </a:lnTo>
                  <a:lnTo>
                    <a:pt x="783" y="213"/>
                  </a:lnTo>
                  <a:lnTo>
                    <a:pt x="780" y="213"/>
                  </a:lnTo>
                  <a:lnTo>
                    <a:pt x="783" y="211"/>
                  </a:lnTo>
                  <a:lnTo>
                    <a:pt x="783" y="202"/>
                  </a:lnTo>
                  <a:lnTo>
                    <a:pt x="783" y="199"/>
                  </a:lnTo>
                  <a:lnTo>
                    <a:pt x="780" y="199"/>
                  </a:lnTo>
                  <a:lnTo>
                    <a:pt x="778" y="197"/>
                  </a:lnTo>
                  <a:lnTo>
                    <a:pt x="776" y="195"/>
                  </a:lnTo>
                  <a:lnTo>
                    <a:pt x="771" y="195"/>
                  </a:lnTo>
                  <a:lnTo>
                    <a:pt x="769" y="195"/>
                  </a:lnTo>
                  <a:lnTo>
                    <a:pt x="757" y="197"/>
                  </a:lnTo>
                  <a:lnTo>
                    <a:pt x="743" y="199"/>
                  </a:lnTo>
                  <a:lnTo>
                    <a:pt x="738" y="197"/>
                  </a:lnTo>
                  <a:lnTo>
                    <a:pt x="735" y="197"/>
                  </a:lnTo>
                  <a:lnTo>
                    <a:pt x="728" y="204"/>
                  </a:lnTo>
                  <a:lnTo>
                    <a:pt x="726" y="206"/>
                  </a:lnTo>
                  <a:lnTo>
                    <a:pt x="724" y="211"/>
                  </a:lnTo>
                  <a:lnTo>
                    <a:pt x="728" y="211"/>
                  </a:lnTo>
                  <a:lnTo>
                    <a:pt x="731" y="211"/>
                  </a:lnTo>
                  <a:lnTo>
                    <a:pt x="731" y="211"/>
                  </a:lnTo>
                  <a:lnTo>
                    <a:pt x="731" y="213"/>
                  </a:lnTo>
                  <a:lnTo>
                    <a:pt x="728" y="216"/>
                  </a:lnTo>
                  <a:lnTo>
                    <a:pt x="728" y="218"/>
                  </a:lnTo>
                  <a:lnTo>
                    <a:pt x="733" y="218"/>
                  </a:lnTo>
                  <a:lnTo>
                    <a:pt x="735" y="221"/>
                  </a:lnTo>
                  <a:lnTo>
                    <a:pt x="740" y="221"/>
                  </a:lnTo>
                  <a:lnTo>
                    <a:pt x="740" y="218"/>
                  </a:lnTo>
                  <a:lnTo>
                    <a:pt x="735" y="213"/>
                  </a:lnTo>
                  <a:lnTo>
                    <a:pt x="738" y="211"/>
                  </a:lnTo>
                  <a:lnTo>
                    <a:pt x="740" y="211"/>
                  </a:lnTo>
                  <a:lnTo>
                    <a:pt x="740" y="213"/>
                  </a:lnTo>
                  <a:lnTo>
                    <a:pt x="743" y="213"/>
                  </a:lnTo>
                  <a:lnTo>
                    <a:pt x="747" y="216"/>
                  </a:lnTo>
                  <a:lnTo>
                    <a:pt x="750" y="216"/>
                  </a:lnTo>
                  <a:lnTo>
                    <a:pt x="750" y="211"/>
                  </a:lnTo>
                  <a:lnTo>
                    <a:pt x="752" y="209"/>
                  </a:lnTo>
                  <a:lnTo>
                    <a:pt x="752" y="213"/>
                  </a:lnTo>
                  <a:lnTo>
                    <a:pt x="757" y="216"/>
                  </a:lnTo>
                  <a:lnTo>
                    <a:pt x="757" y="213"/>
                  </a:lnTo>
                  <a:lnTo>
                    <a:pt x="757" y="211"/>
                  </a:lnTo>
                  <a:lnTo>
                    <a:pt x="759" y="211"/>
                  </a:lnTo>
                  <a:lnTo>
                    <a:pt x="761" y="209"/>
                  </a:lnTo>
                  <a:lnTo>
                    <a:pt x="764" y="209"/>
                  </a:lnTo>
                  <a:lnTo>
                    <a:pt x="771" y="206"/>
                  </a:lnTo>
                  <a:lnTo>
                    <a:pt x="776" y="206"/>
                  </a:lnTo>
                  <a:lnTo>
                    <a:pt x="776" y="206"/>
                  </a:lnTo>
                  <a:lnTo>
                    <a:pt x="778" y="209"/>
                  </a:lnTo>
                  <a:lnTo>
                    <a:pt x="776" y="211"/>
                  </a:lnTo>
                  <a:lnTo>
                    <a:pt x="778" y="213"/>
                  </a:lnTo>
                  <a:lnTo>
                    <a:pt x="773" y="218"/>
                  </a:lnTo>
                  <a:lnTo>
                    <a:pt x="771" y="216"/>
                  </a:lnTo>
                  <a:lnTo>
                    <a:pt x="769" y="218"/>
                  </a:lnTo>
                  <a:lnTo>
                    <a:pt x="766" y="218"/>
                  </a:lnTo>
                  <a:lnTo>
                    <a:pt x="764" y="216"/>
                  </a:lnTo>
                  <a:lnTo>
                    <a:pt x="761" y="216"/>
                  </a:lnTo>
                  <a:lnTo>
                    <a:pt x="757" y="223"/>
                  </a:lnTo>
                  <a:lnTo>
                    <a:pt x="759" y="228"/>
                  </a:lnTo>
                  <a:lnTo>
                    <a:pt x="759" y="232"/>
                  </a:lnTo>
                  <a:lnTo>
                    <a:pt x="757" y="228"/>
                  </a:lnTo>
                  <a:lnTo>
                    <a:pt x="757" y="228"/>
                  </a:lnTo>
                  <a:lnTo>
                    <a:pt x="754" y="223"/>
                  </a:lnTo>
                  <a:lnTo>
                    <a:pt x="752" y="223"/>
                  </a:lnTo>
                  <a:lnTo>
                    <a:pt x="750" y="228"/>
                  </a:lnTo>
                  <a:lnTo>
                    <a:pt x="745" y="228"/>
                  </a:lnTo>
                  <a:lnTo>
                    <a:pt x="745" y="230"/>
                  </a:lnTo>
                  <a:lnTo>
                    <a:pt x="745" y="225"/>
                  </a:lnTo>
                  <a:lnTo>
                    <a:pt x="743" y="228"/>
                  </a:lnTo>
                  <a:lnTo>
                    <a:pt x="740" y="230"/>
                  </a:lnTo>
                  <a:lnTo>
                    <a:pt x="735" y="232"/>
                  </a:lnTo>
                  <a:lnTo>
                    <a:pt x="735" y="230"/>
                  </a:lnTo>
                  <a:lnTo>
                    <a:pt x="733" y="230"/>
                  </a:lnTo>
                  <a:lnTo>
                    <a:pt x="731" y="232"/>
                  </a:lnTo>
                  <a:lnTo>
                    <a:pt x="731" y="232"/>
                  </a:lnTo>
                  <a:lnTo>
                    <a:pt x="724" y="235"/>
                  </a:lnTo>
                  <a:lnTo>
                    <a:pt x="721" y="237"/>
                  </a:lnTo>
                  <a:lnTo>
                    <a:pt x="721" y="239"/>
                  </a:lnTo>
                  <a:lnTo>
                    <a:pt x="724" y="242"/>
                  </a:lnTo>
                  <a:lnTo>
                    <a:pt x="719" y="254"/>
                  </a:lnTo>
                  <a:lnTo>
                    <a:pt x="716" y="261"/>
                  </a:lnTo>
                  <a:lnTo>
                    <a:pt x="716" y="263"/>
                  </a:lnTo>
                  <a:lnTo>
                    <a:pt x="721" y="265"/>
                  </a:lnTo>
                  <a:lnTo>
                    <a:pt x="719" y="268"/>
                  </a:lnTo>
                  <a:lnTo>
                    <a:pt x="716" y="270"/>
                  </a:lnTo>
                  <a:lnTo>
                    <a:pt x="716" y="273"/>
                  </a:lnTo>
                  <a:lnTo>
                    <a:pt x="719" y="275"/>
                  </a:lnTo>
                  <a:lnTo>
                    <a:pt x="719" y="280"/>
                  </a:lnTo>
                  <a:lnTo>
                    <a:pt x="716" y="282"/>
                  </a:lnTo>
                  <a:lnTo>
                    <a:pt x="714" y="280"/>
                  </a:lnTo>
                  <a:lnTo>
                    <a:pt x="712" y="282"/>
                  </a:lnTo>
                  <a:lnTo>
                    <a:pt x="712" y="280"/>
                  </a:lnTo>
                  <a:lnTo>
                    <a:pt x="712" y="277"/>
                  </a:lnTo>
                  <a:lnTo>
                    <a:pt x="714" y="277"/>
                  </a:lnTo>
                  <a:lnTo>
                    <a:pt x="714" y="273"/>
                  </a:lnTo>
                  <a:lnTo>
                    <a:pt x="709" y="273"/>
                  </a:lnTo>
                  <a:lnTo>
                    <a:pt x="705" y="282"/>
                  </a:lnTo>
                  <a:lnTo>
                    <a:pt x="705" y="289"/>
                  </a:lnTo>
                  <a:lnTo>
                    <a:pt x="707" y="301"/>
                  </a:lnTo>
                  <a:lnTo>
                    <a:pt x="707" y="313"/>
                  </a:lnTo>
                  <a:lnTo>
                    <a:pt x="705" y="301"/>
                  </a:lnTo>
                  <a:lnTo>
                    <a:pt x="705" y="294"/>
                  </a:lnTo>
                  <a:lnTo>
                    <a:pt x="702" y="292"/>
                  </a:lnTo>
                  <a:lnTo>
                    <a:pt x="705" y="289"/>
                  </a:lnTo>
                  <a:lnTo>
                    <a:pt x="705" y="287"/>
                  </a:lnTo>
                  <a:lnTo>
                    <a:pt x="700" y="282"/>
                  </a:lnTo>
                  <a:lnTo>
                    <a:pt x="700" y="277"/>
                  </a:lnTo>
                  <a:lnTo>
                    <a:pt x="700" y="270"/>
                  </a:lnTo>
                  <a:lnTo>
                    <a:pt x="698" y="265"/>
                  </a:lnTo>
                  <a:lnTo>
                    <a:pt x="698" y="258"/>
                  </a:lnTo>
                  <a:lnTo>
                    <a:pt x="700" y="256"/>
                  </a:lnTo>
                  <a:lnTo>
                    <a:pt x="705" y="249"/>
                  </a:lnTo>
                  <a:lnTo>
                    <a:pt x="705" y="242"/>
                  </a:lnTo>
                  <a:lnTo>
                    <a:pt x="702" y="242"/>
                  </a:lnTo>
                  <a:lnTo>
                    <a:pt x="702" y="247"/>
                  </a:lnTo>
                  <a:lnTo>
                    <a:pt x="700" y="251"/>
                  </a:lnTo>
                  <a:lnTo>
                    <a:pt x="698" y="254"/>
                  </a:lnTo>
                  <a:lnTo>
                    <a:pt x="698" y="254"/>
                  </a:lnTo>
                  <a:lnTo>
                    <a:pt x="695" y="249"/>
                  </a:lnTo>
                  <a:lnTo>
                    <a:pt x="698" y="242"/>
                  </a:lnTo>
                  <a:lnTo>
                    <a:pt x="700" y="239"/>
                  </a:lnTo>
                  <a:lnTo>
                    <a:pt x="698" y="237"/>
                  </a:lnTo>
                  <a:lnTo>
                    <a:pt x="695" y="239"/>
                  </a:lnTo>
                  <a:lnTo>
                    <a:pt x="693" y="237"/>
                  </a:lnTo>
                  <a:lnTo>
                    <a:pt x="693" y="235"/>
                  </a:lnTo>
                  <a:lnTo>
                    <a:pt x="693" y="232"/>
                  </a:lnTo>
                  <a:lnTo>
                    <a:pt x="693" y="228"/>
                  </a:lnTo>
                  <a:lnTo>
                    <a:pt x="690" y="228"/>
                  </a:lnTo>
                  <a:lnTo>
                    <a:pt x="690" y="228"/>
                  </a:lnTo>
                  <a:lnTo>
                    <a:pt x="690" y="225"/>
                  </a:lnTo>
                  <a:lnTo>
                    <a:pt x="693" y="221"/>
                  </a:lnTo>
                  <a:lnTo>
                    <a:pt x="688" y="221"/>
                  </a:lnTo>
                  <a:lnTo>
                    <a:pt x="676" y="225"/>
                  </a:lnTo>
                  <a:lnTo>
                    <a:pt x="672" y="230"/>
                  </a:lnTo>
                  <a:lnTo>
                    <a:pt x="669" y="228"/>
                  </a:lnTo>
                  <a:lnTo>
                    <a:pt x="669" y="225"/>
                  </a:lnTo>
                  <a:lnTo>
                    <a:pt x="667" y="225"/>
                  </a:lnTo>
                  <a:lnTo>
                    <a:pt x="664" y="230"/>
                  </a:lnTo>
                  <a:lnTo>
                    <a:pt x="662" y="230"/>
                  </a:lnTo>
                  <a:lnTo>
                    <a:pt x="660" y="228"/>
                  </a:lnTo>
                  <a:lnTo>
                    <a:pt x="655" y="232"/>
                  </a:lnTo>
                  <a:lnTo>
                    <a:pt x="655" y="228"/>
                  </a:lnTo>
                  <a:lnTo>
                    <a:pt x="650" y="228"/>
                  </a:lnTo>
                  <a:lnTo>
                    <a:pt x="648" y="228"/>
                  </a:lnTo>
                  <a:lnTo>
                    <a:pt x="648" y="230"/>
                  </a:lnTo>
                  <a:lnTo>
                    <a:pt x="643" y="228"/>
                  </a:lnTo>
                  <a:lnTo>
                    <a:pt x="634" y="225"/>
                  </a:lnTo>
                  <a:lnTo>
                    <a:pt x="629" y="225"/>
                  </a:lnTo>
                  <a:lnTo>
                    <a:pt x="622" y="221"/>
                  </a:lnTo>
                  <a:lnTo>
                    <a:pt x="617" y="221"/>
                  </a:lnTo>
                  <a:lnTo>
                    <a:pt x="615" y="218"/>
                  </a:lnTo>
                  <a:lnTo>
                    <a:pt x="612" y="213"/>
                  </a:lnTo>
                  <a:lnTo>
                    <a:pt x="608" y="216"/>
                  </a:lnTo>
                  <a:lnTo>
                    <a:pt x="605" y="211"/>
                  </a:lnTo>
                  <a:lnTo>
                    <a:pt x="605" y="209"/>
                  </a:lnTo>
                  <a:lnTo>
                    <a:pt x="601" y="206"/>
                  </a:lnTo>
                  <a:lnTo>
                    <a:pt x="598" y="204"/>
                  </a:lnTo>
                  <a:lnTo>
                    <a:pt x="603" y="202"/>
                  </a:lnTo>
                  <a:lnTo>
                    <a:pt x="608" y="204"/>
                  </a:lnTo>
                  <a:lnTo>
                    <a:pt x="608" y="199"/>
                  </a:lnTo>
                  <a:lnTo>
                    <a:pt x="610" y="197"/>
                  </a:lnTo>
                  <a:lnTo>
                    <a:pt x="610" y="195"/>
                  </a:lnTo>
                  <a:lnTo>
                    <a:pt x="612" y="195"/>
                  </a:lnTo>
                  <a:lnTo>
                    <a:pt x="617" y="195"/>
                  </a:lnTo>
                  <a:lnTo>
                    <a:pt x="620" y="195"/>
                  </a:lnTo>
                  <a:lnTo>
                    <a:pt x="620" y="192"/>
                  </a:lnTo>
                  <a:lnTo>
                    <a:pt x="624" y="192"/>
                  </a:lnTo>
                  <a:lnTo>
                    <a:pt x="634" y="197"/>
                  </a:lnTo>
                  <a:lnTo>
                    <a:pt x="636" y="192"/>
                  </a:lnTo>
                  <a:lnTo>
                    <a:pt x="638" y="187"/>
                  </a:lnTo>
                  <a:lnTo>
                    <a:pt x="638" y="183"/>
                  </a:lnTo>
                  <a:lnTo>
                    <a:pt x="638" y="178"/>
                  </a:lnTo>
                  <a:lnTo>
                    <a:pt x="636" y="173"/>
                  </a:lnTo>
                  <a:lnTo>
                    <a:pt x="636" y="171"/>
                  </a:lnTo>
                  <a:lnTo>
                    <a:pt x="634" y="166"/>
                  </a:lnTo>
                  <a:lnTo>
                    <a:pt x="631" y="164"/>
                  </a:lnTo>
                  <a:lnTo>
                    <a:pt x="629" y="161"/>
                  </a:lnTo>
                  <a:lnTo>
                    <a:pt x="624" y="157"/>
                  </a:lnTo>
                  <a:lnTo>
                    <a:pt x="622" y="157"/>
                  </a:lnTo>
                  <a:lnTo>
                    <a:pt x="622" y="159"/>
                  </a:lnTo>
                  <a:lnTo>
                    <a:pt x="620" y="159"/>
                  </a:lnTo>
                  <a:lnTo>
                    <a:pt x="617" y="157"/>
                  </a:lnTo>
                  <a:lnTo>
                    <a:pt x="612" y="154"/>
                  </a:lnTo>
                  <a:lnTo>
                    <a:pt x="612" y="157"/>
                  </a:lnTo>
                  <a:lnTo>
                    <a:pt x="615" y="159"/>
                  </a:lnTo>
                  <a:lnTo>
                    <a:pt x="615" y="161"/>
                  </a:lnTo>
                  <a:lnTo>
                    <a:pt x="617" y="164"/>
                  </a:lnTo>
                  <a:lnTo>
                    <a:pt x="615" y="168"/>
                  </a:lnTo>
                  <a:lnTo>
                    <a:pt x="612" y="164"/>
                  </a:lnTo>
                  <a:lnTo>
                    <a:pt x="612" y="159"/>
                  </a:lnTo>
                  <a:lnTo>
                    <a:pt x="610" y="159"/>
                  </a:lnTo>
                  <a:lnTo>
                    <a:pt x="603" y="157"/>
                  </a:lnTo>
                  <a:lnTo>
                    <a:pt x="603" y="154"/>
                  </a:lnTo>
                  <a:lnTo>
                    <a:pt x="601" y="154"/>
                  </a:lnTo>
                  <a:lnTo>
                    <a:pt x="598" y="154"/>
                  </a:lnTo>
                  <a:lnTo>
                    <a:pt x="596" y="150"/>
                  </a:lnTo>
                  <a:lnTo>
                    <a:pt x="591" y="147"/>
                  </a:lnTo>
                  <a:lnTo>
                    <a:pt x="589" y="147"/>
                  </a:lnTo>
                  <a:lnTo>
                    <a:pt x="584" y="140"/>
                  </a:lnTo>
                  <a:lnTo>
                    <a:pt x="579" y="138"/>
                  </a:lnTo>
                  <a:lnTo>
                    <a:pt x="577" y="135"/>
                  </a:lnTo>
                  <a:lnTo>
                    <a:pt x="560" y="124"/>
                  </a:lnTo>
                  <a:lnTo>
                    <a:pt x="556" y="116"/>
                  </a:lnTo>
                  <a:lnTo>
                    <a:pt x="556" y="112"/>
                  </a:lnTo>
                  <a:lnTo>
                    <a:pt x="553" y="102"/>
                  </a:lnTo>
                  <a:lnTo>
                    <a:pt x="553" y="97"/>
                  </a:lnTo>
                  <a:lnTo>
                    <a:pt x="549" y="97"/>
                  </a:lnTo>
                  <a:lnTo>
                    <a:pt x="544" y="95"/>
                  </a:lnTo>
                  <a:lnTo>
                    <a:pt x="542" y="95"/>
                  </a:lnTo>
                  <a:lnTo>
                    <a:pt x="537" y="90"/>
                  </a:lnTo>
                  <a:lnTo>
                    <a:pt x="532" y="90"/>
                  </a:lnTo>
                  <a:lnTo>
                    <a:pt x="530" y="88"/>
                  </a:lnTo>
                  <a:lnTo>
                    <a:pt x="525" y="90"/>
                  </a:lnTo>
                  <a:lnTo>
                    <a:pt x="520" y="95"/>
                  </a:lnTo>
                  <a:lnTo>
                    <a:pt x="518" y="102"/>
                  </a:lnTo>
                  <a:lnTo>
                    <a:pt x="513" y="102"/>
                  </a:lnTo>
                  <a:lnTo>
                    <a:pt x="511" y="107"/>
                  </a:lnTo>
                  <a:lnTo>
                    <a:pt x="506" y="107"/>
                  </a:lnTo>
                  <a:lnTo>
                    <a:pt x="504" y="105"/>
                  </a:lnTo>
                  <a:lnTo>
                    <a:pt x="497" y="102"/>
                  </a:lnTo>
                  <a:lnTo>
                    <a:pt x="494" y="100"/>
                  </a:lnTo>
                  <a:lnTo>
                    <a:pt x="497" y="97"/>
                  </a:lnTo>
                  <a:lnTo>
                    <a:pt x="499" y="95"/>
                  </a:lnTo>
                  <a:lnTo>
                    <a:pt x="501" y="95"/>
                  </a:lnTo>
                  <a:lnTo>
                    <a:pt x="504" y="93"/>
                  </a:lnTo>
                  <a:lnTo>
                    <a:pt x="508" y="90"/>
                  </a:lnTo>
                  <a:lnTo>
                    <a:pt x="508" y="88"/>
                  </a:lnTo>
                  <a:lnTo>
                    <a:pt x="508" y="86"/>
                  </a:lnTo>
                  <a:lnTo>
                    <a:pt x="504" y="88"/>
                  </a:lnTo>
                  <a:lnTo>
                    <a:pt x="504" y="86"/>
                  </a:lnTo>
                  <a:lnTo>
                    <a:pt x="504" y="83"/>
                  </a:lnTo>
                  <a:lnTo>
                    <a:pt x="508" y="81"/>
                  </a:lnTo>
                  <a:lnTo>
                    <a:pt x="506" y="79"/>
                  </a:lnTo>
                  <a:lnTo>
                    <a:pt x="511" y="74"/>
                  </a:lnTo>
                  <a:lnTo>
                    <a:pt x="511" y="71"/>
                  </a:lnTo>
                  <a:lnTo>
                    <a:pt x="511" y="67"/>
                  </a:lnTo>
                  <a:lnTo>
                    <a:pt x="506" y="67"/>
                  </a:lnTo>
                  <a:lnTo>
                    <a:pt x="506" y="71"/>
                  </a:lnTo>
                  <a:lnTo>
                    <a:pt x="499" y="76"/>
                  </a:lnTo>
                  <a:lnTo>
                    <a:pt x="494" y="76"/>
                  </a:lnTo>
                  <a:lnTo>
                    <a:pt x="499" y="83"/>
                  </a:lnTo>
                  <a:lnTo>
                    <a:pt x="494" y="86"/>
                  </a:lnTo>
                  <a:lnTo>
                    <a:pt x="494" y="83"/>
                  </a:lnTo>
                  <a:lnTo>
                    <a:pt x="489" y="81"/>
                  </a:lnTo>
                  <a:lnTo>
                    <a:pt x="485" y="86"/>
                  </a:lnTo>
                  <a:lnTo>
                    <a:pt x="487" y="86"/>
                  </a:lnTo>
                  <a:lnTo>
                    <a:pt x="487" y="90"/>
                  </a:lnTo>
                  <a:lnTo>
                    <a:pt x="482" y="90"/>
                  </a:lnTo>
                  <a:lnTo>
                    <a:pt x="478" y="93"/>
                  </a:lnTo>
                  <a:lnTo>
                    <a:pt x="480" y="95"/>
                  </a:lnTo>
                  <a:lnTo>
                    <a:pt x="482" y="95"/>
                  </a:lnTo>
                  <a:lnTo>
                    <a:pt x="485" y="97"/>
                  </a:lnTo>
                  <a:lnTo>
                    <a:pt x="480" y="100"/>
                  </a:lnTo>
                  <a:lnTo>
                    <a:pt x="478" y="95"/>
                  </a:lnTo>
                  <a:lnTo>
                    <a:pt x="473" y="93"/>
                  </a:lnTo>
                  <a:lnTo>
                    <a:pt x="471" y="88"/>
                  </a:lnTo>
                  <a:lnTo>
                    <a:pt x="471" y="71"/>
                  </a:lnTo>
                  <a:lnTo>
                    <a:pt x="475" y="62"/>
                  </a:lnTo>
                  <a:lnTo>
                    <a:pt x="473" y="50"/>
                  </a:lnTo>
                  <a:lnTo>
                    <a:pt x="475" y="45"/>
                  </a:lnTo>
                  <a:lnTo>
                    <a:pt x="475" y="31"/>
                  </a:lnTo>
                  <a:lnTo>
                    <a:pt x="475" y="24"/>
                  </a:lnTo>
                  <a:lnTo>
                    <a:pt x="468" y="26"/>
                  </a:lnTo>
                  <a:lnTo>
                    <a:pt x="466" y="34"/>
                  </a:lnTo>
                  <a:lnTo>
                    <a:pt x="468" y="36"/>
                  </a:lnTo>
                  <a:lnTo>
                    <a:pt x="466" y="38"/>
                  </a:lnTo>
                  <a:lnTo>
                    <a:pt x="468" y="43"/>
                  </a:lnTo>
                  <a:lnTo>
                    <a:pt x="466" y="48"/>
                  </a:lnTo>
                  <a:lnTo>
                    <a:pt x="463" y="48"/>
                  </a:lnTo>
                  <a:lnTo>
                    <a:pt x="461" y="45"/>
                  </a:lnTo>
                  <a:lnTo>
                    <a:pt x="459" y="48"/>
                  </a:lnTo>
                  <a:lnTo>
                    <a:pt x="459" y="50"/>
                  </a:lnTo>
                  <a:lnTo>
                    <a:pt x="456" y="48"/>
                  </a:lnTo>
                  <a:lnTo>
                    <a:pt x="452" y="53"/>
                  </a:lnTo>
                  <a:lnTo>
                    <a:pt x="452" y="55"/>
                  </a:lnTo>
                  <a:lnTo>
                    <a:pt x="449" y="55"/>
                  </a:lnTo>
                  <a:lnTo>
                    <a:pt x="442" y="60"/>
                  </a:lnTo>
                  <a:lnTo>
                    <a:pt x="435" y="64"/>
                  </a:lnTo>
                  <a:lnTo>
                    <a:pt x="433" y="62"/>
                  </a:lnTo>
                  <a:lnTo>
                    <a:pt x="433" y="60"/>
                  </a:lnTo>
                  <a:lnTo>
                    <a:pt x="437" y="57"/>
                  </a:lnTo>
                  <a:lnTo>
                    <a:pt x="440" y="53"/>
                  </a:lnTo>
                  <a:lnTo>
                    <a:pt x="435" y="53"/>
                  </a:lnTo>
                  <a:lnTo>
                    <a:pt x="433" y="55"/>
                  </a:lnTo>
                  <a:lnTo>
                    <a:pt x="426" y="55"/>
                  </a:lnTo>
                  <a:lnTo>
                    <a:pt x="421" y="57"/>
                  </a:lnTo>
                  <a:lnTo>
                    <a:pt x="414" y="57"/>
                  </a:lnTo>
                  <a:lnTo>
                    <a:pt x="402" y="67"/>
                  </a:lnTo>
                  <a:lnTo>
                    <a:pt x="395" y="69"/>
                  </a:lnTo>
                  <a:lnTo>
                    <a:pt x="393" y="76"/>
                  </a:lnTo>
                  <a:lnTo>
                    <a:pt x="390" y="71"/>
                  </a:lnTo>
                  <a:lnTo>
                    <a:pt x="395" y="67"/>
                  </a:lnTo>
                  <a:lnTo>
                    <a:pt x="395" y="64"/>
                  </a:lnTo>
                  <a:lnTo>
                    <a:pt x="388" y="67"/>
                  </a:lnTo>
                  <a:lnTo>
                    <a:pt x="388" y="67"/>
                  </a:lnTo>
                  <a:lnTo>
                    <a:pt x="385" y="67"/>
                  </a:lnTo>
                  <a:lnTo>
                    <a:pt x="383" y="69"/>
                  </a:lnTo>
                  <a:lnTo>
                    <a:pt x="378" y="64"/>
                  </a:lnTo>
                  <a:lnTo>
                    <a:pt x="376" y="67"/>
                  </a:lnTo>
                  <a:lnTo>
                    <a:pt x="376" y="69"/>
                  </a:lnTo>
                  <a:lnTo>
                    <a:pt x="364" y="76"/>
                  </a:lnTo>
                  <a:lnTo>
                    <a:pt x="362" y="76"/>
                  </a:lnTo>
                  <a:lnTo>
                    <a:pt x="355" y="79"/>
                  </a:lnTo>
                  <a:lnTo>
                    <a:pt x="350" y="83"/>
                  </a:lnTo>
                  <a:lnTo>
                    <a:pt x="350" y="86"/>
                  </a:lnTo>
                  <a:lnTo>
                    <a:pt x="348" y="86"/>
                  </a:lnTo>
                  <a:lnTo>
                    <a:pt x="345" y="88"/>
                  </a:lnTo>
                  <a:lnTo>
                    <a:pt x="341" y="86"/>
                  </a:lnTo>
                  <a:lnTo>
                    <a:pt x="341" y="88"/>
                  </a:lnTo>
                  <a:lnTo>
                    <a:pt x="345" y="93"/>
                  </a:lnTo>
                  <a:lnTo>
                    <a:pt x="341" y="90"/>
                  </a:lnTo>
                  <a:lnTo>
                    <a:pt x="338" y="86"/>
                  </a:lnTo>
                  <a:lnTo>
                    <a:pt x="341" y="83"/>
                  </a:lnTo>
                  <a:lnTo>
                    <a:pt x="343" y="81"/>
                  </a:lnTo>
                  <a:lnTo>
                    <a:pt x="345" y="79"/>
                  </a:lnTo>
                  <a:lnTo>
                    <a:pt x="348" y="74"/>
                  </a:lnTo>
                  <a:lnTo>
                    <a:pt x="350" y="76"/>
                  </a:lnTo>
                  <a:lnTo>
                    <a:pt x="355" y="76"/>
                  </a:lnTo>
                  <a:lnTo>
                    <a:pt x="355" y="71"/>
                  </a:lnTo>
                  <a:lnTo>
                    <a:pt x="359" y="69"/>
                  </a:lnTo>
                  <a:lnTo>
                    <a:pt x="359" y="71"/>
                  </a:lnTo>
                  <a:lnTo>
                    <a:pt x="369" y="67"/>
                  </a:lnTo>
                  <a:lnTo>
                    <a:pt x="371" y="62"/>
                  </a:lnTo>
                  <a:lnTo>
                    <a:pt x="376" y="60"/>
                  </a:lnTo>
                  <a:lnTo>
                    <a:pt x="383" y="60"/>
                  </a:lnTo>
                  <a:lnTo>
                    <a:pt x="385" y="60"/>
                  </a:lnTo>
                  <a:lnTo>
                    <a:pt x="390" y="60"/>
                  </a:lnTo>
                  <a:lnTo>
                    <a:pt x="397" y="57"/>
                  </a:lnTo>
                  <a:lnTo>
                    <a:pt x="400" y="60"/>
                  </a:lnTo>
                  <a:lnTo>
                    <a:pt x="402" y="60"/>
                  </a:lnTo>
                  <a:lnTo>
                    <a:pt x="404" y="57"/>
                  </a:lnTo>
                  <a:lnTo>
                    <a:pt x="407" y="57"/>
                  </a:lnTo>
                  <a:lnTo>
                    <a:pt x="411" y="57"/>
                  </a:lnTo>
                  <a:lnTo>
                    <a:pt x="414" y="53"/>
                  </a:lnTo>
                  <a:lnTo>
                    <a:pt x="423" y="50"/>
                  </a:lnTo>
                  <a:lnTo>
                    <a:pt x="430" y="48"/>
                  </a:lnTo>
                  <a:lnTo>
                    <a:pt x="433" y="43"/>
                  </a:lnTo>
                  <a:lnTo>
                    <a:pt x="435" y="43"/>
                  </a:lnTo>
                  <a:lnTo>
                    <a:pt x="435" y="43"/>
                  </a:lnTo>
                  <a:lnTo>
                    <a:pt x="435" y="41"/>
                  </a:lnTo>
                  <a:lnTo>
                    <a:pt x="435" y="36"/>
                  </a:lnTo>
                  <a:lnTo>
                    <a:pt x="430" y="36"/>
                  </a:lnTo>
                  <a:lnTo>
                    <a:pt x="430" y="36"/>
                  </a:lnTo>
                  <a:lnTo>
                    <a:pt x="430" y="41"/>
                  </a:lnTo>
                  <a:lnTo>
                    <a:pt x="426" y="41"/>
                  </a:lnTo>
                  <a:lnTo>
                    <a:pt x="426" y="38"/>
                  </a:lnTo>
                  <a:lnTo>
                    <a:pt x="423" y="38"/>
                  </a:lnTo>
                  <a:lnTo>
                    <a:pt x="421" y="36"/>
                  </a:lnTo>
                  <a:lnTo>
                    <a:pt x="419" y="36"/>
                  </a:lnTo>
                  <a:lnTo>
                    <a:pt x="411" y="38"/>
                  </a:lnTo>
                  <a:lnTo>
                    <a:pt x="409" y="43"/>
                  </a:lnTo>
                  <a:lnTo>
                    <a:pt x="407" y="45"/>
                  </a:lnTo>
                  <a:lnTo>
                    <a:pt x="404" y="41"/>
                  </a:lnTo>
                  <a:lnTo>
                    <a:pt x="402" y="43"/>
                  </a:lnTo>
                  <a:lnTo>
                    <a:pt x="400" y="45"/>
                  </a:lnTo>
                  <a:lnTo>
                    <a:pt x="390" y="48"/>
                  </a:lnTo>
                  <a:lnTo>
                    <a:pt x="378" y="48"/>
                  </a:lnTo>
                  <a:lnTo>
                    <a:pt x="376" y="45"/>
                  </a:lnTo>
                  <a:lnTo>
                    <a:pt x="374" y="45"/>
                  </a:lnTo>
                  <a:lnTo>
                    <a:pt x="374" y="48"/>
                  </a:lnTo>
                  <a:lnTo>
                    <a:pt x="371" y="50"/>
                  </a:lnTo>
                  <a:lnTo>
                    <a:pt x="369" y="48"/>
                  </a:lnTo>
                  <a:lnTo>
                    <a:pt x="367" y="50"/>
                  </a:lnTo>
                  <a:lnTo>
                    <a:pt x="364" y="53"/>
                  </a:lnTo>
                  <a:lnTo>
                    <a:pt x="359" y="60"/>
                  </a:lnTo>
                  <a:lnTo>
                    <a:pt x="357" y="57"/>
                  </a:lnTo>
                  <a:lnTo>
                    <a:pt x="352" y="57"/>
                  </a:lnTo>
                  <a:lnTo>
                    <a:pt x="352" y="57"/>
                  </a:lnTo>
                  <a:lnTo>
                    <a:pt x="348" y="57"/>
                  </a:lnTo>
                  <a:lnTo>
                    <a:pt x="345" y="60"/>
                  </a:lnTo>
                  <a:lnTo>
                    <a:pt x="341" y="60"/>
                  </a:lnTo>
                  <a:lnTo>
                    <a:pt x="341" y="62"/>
                  </a:lnTo>
                  <a:lnTo>
                    <a:pt x="336" y="62"/>
                  </a:lnTo>
                  <a:lnTo>
                    <a:pt x="333" y="67"/>
                  </a:lnTo>
                  <a:lnTo>
                    <a:pt x="326" y="69"/>
                  </a:lnTo>
                  <a:lnTo>
                    <a:pt x="322" y="71"/>
                  </a:lnTo>
                  <a:lnTo>
                    <a:pt x="319" y="74"/>
                  </a:lnTo>
                  <a:lnTo>
                    <a:pt x="317" y="81"/>
                  </a:lnTo>
                  <a:lnTo>
                    <a:pt x="319" y="93"/>
                  </a:lnTo>
                  <a:lnTo>
                    <a:pt x="317" y="97"/>
                  </a:lnTo>
                  <a:lnTo>
                    <a:pt x="317" y="97"/>
                  </a:lnTo>
                  <a:lnTo>
                    <a:pt x="312" y="97"/>
                  </a:lnTo>
                  <a:lnTo>
                    <a:pt x="305" y="107"/>
                  </a:lnTo>
                  <a:lnTo>
                    <a:pt x="307" y="102"/>
                  </a:lnTo>
                  <a:lnTo>
                    <a:pt x="310" y="97"/>
                  </a:lnTo>
                  <a:lnTo>
                    <a:pt x="312" y="95"/>
                  </a:lnTo>
                  <a:lnTo>
                    <a:pt x="310" y="93"/>
                  </a:lnTo>
                  <a:lnTo>
                    <a:pt x="310" y="90"/>
                  </a:lnTo>
                  <a:lnTo>
                    <a:pt x="305" y="86"/>
                  </a:lnTo>
                  <a:lnTo>
                    <a:pt x="303" y="86"/>
                  </a:lnTo>
                  <a:lnTo>
                    <a:pt x="300" y="81"/>
                  </a:lnTo>
                  <a:lnTo>
                    <a:pt x="298" y="81"/>
                  </a:lnTo>
                  <a:lnTo>
                    <a:pt x="298" y="76"/>
                  </a:lnTo>
                  <a:lnTo>
                    <a:pt x="293" y="69"/>
                  </a:lnTo>
                  <a:lnTo>
                    <a:pt x="293" y="69"/>
                  </a:lnTo>
                  <a:lnTo>
                    <a:pt x="288" y="67"/>
                  </a:lnTo>
                  <a:lnTo>
                    <a:pt x="288" y="64"/>
                  </a:lnTo>
                  <a:lnTo>
                    <a:pt x="286" y="62"/>
                  </a:lnTo>
                  <a:lnTo>
                    <a:pt x="284" y="64"/>
                  </a:lnTo>
                  <a:lnTo>
                    <a:pt x="281" y="62"/>
                  </a:lnTo>
                  <a:lnTo>
                    <a:pt x="274" y="55"/>
                  </a:lnTo>
                  <a:lnTo>
                    <a:pt x="272" y="48"/>
                  </a:lnTo>
                  <a:lnTo>
                    <a:pt x="272" y="43"/>
                  </a:lnTo>
                  <a:lnTo>
                    <a:pt x="272" y="41"/>
                  </a:lnTo>
                  <a:lnTo>
                    <a:pt x="270" y="43"/>
                  </a:lnTo>
                  <a:lnTo>
                    <a:pt x="267" y="43"/>
                  </a:lnTo>
                  <a:lnTo>
                    <a:pt x="267" y="38"/>
                  </a:lnTo>
                  <a:lnTo>
                    <a:pt x="270" y="34"/>
                  </a:lnTo>
                  <a:lnTo>
                    <a:pt x="267" y="31"/>
                  </a:lnTo>
                  <a:lnTo>
                    <a:pt x="270" y="29"/>
                  </a:lnTo>
                  <a:lnTo>
                    <a:pt x="265" y="24"/>
                  </a:lnTo>
                  <a:lnTo>
                    <a:pt x="265" y="22"/>
                  </a:lnTo>
                  <a:lnTo>
                    <a:pt x="260" y="19"/>
                  </a:lnTo>
                  <a:lnTo>
                    <a:pt x="258" y="19"/>
                  </a:lnTo>
                  <a:lnTo>
                    <a:pt x="258" y="15"/>
                  </a:lnTo>
                  <a:lnTo>
                    <a:pt x="253" y="12"/>
                  </a:lnTo>
                  <a:lnTo>
                    <a:pt x="251" y="12"/>
                  </a:lnTo>
                  <a:lnTo>
                    <a:pt x="239" y="3"/>
                  </a:lnTo>
                  <a:lnTo>
                    <a:pt x="236" y="3"/>
                  </a:lnTo>
                  <a:lnTo>
                    <a:pt x="236" y="0"/>
                  </a:lnTo>
                  <a:lnTo>
                    <a:pt x="0" y="431"/>
                  </a:lnTo>
                  <a:lnTo>
                    <a:pt x="14" y="431"/>
                  </a:lnTo>
                  <a:lnTo>
                    <a:pt x="19" y="434"/>
                  </a:lnTo>
                  <a:lnTo>
                    <a:pt x="26" y="429"/>
                  </a:lnTo>
                  <a:lnTo>
                    <a:pt x="35" y="431"/>
                  </a:lnTo>
                  <a:lnTo>
                    <a:pt x="31" y="438"/>
                  </a:lnTo>
                  <a:lnTo>
                    <a:pt x="33" y="445"/>
                  </a:lnTo>
                  <a:lnTo>
                    <a:pt x="35" y="455"/>
                  </a:lnTo>
                  <a:lnTo>
                    <a:pt x="43" y="478"/>
                  </a:lnTo>
                  <a:lnTo>
                    <a:pt x="45" y="483"/>
                  </a:lnTo>
                  <a:lnTo>
                    <a:pt x="40" y="488"/>
                  </a:lnTo>
                  <a:lnTo>
                    <a:pt x="40" y="493"/>
                  </a:lnTo>
                  <a:lnTo>
                    <a:pt x="43" y="493"/>
                  </a:lnTo>
                  <a:lnTo>
                    <a:pt x="50" y="490"/>
                  </a:lnTo>
                  <a:lnTo>
                    <a:pt x="57" y="490"/>
                  </a:lnTo>
                  <a:lnTo>
                    <a:pt x="61" y="488"/>
                  </a:lnTo>
                  <a:lnTo>
                    <a:pt x="66" y="478"/>
                  </a:lnTo>
                  <a:lnTo>
                    <a:pt x="71" y="474"/>
                  </a:lnTo>
                  <a:lnTo>
                    <a:pt x="78" y="471"/>
                  </a:lnTo>
                  <a:lnTo>
                    <a:pt x="80" y="471"/>
                  </a:lnTo>
                  <a:lnTo>
                    <a:pt x="87" y="469"/>
                  </a:lnTo>
                  <a:lnTo>
                    <a:pt x="95" y="469"/>
                  </a:lnTo>
                  <a:lnTo>
                    <a:pt x="97" y="471"/>
                  </a:lnTo>
                  <a:lnTo>
                    <a:pt x="99" y="476"/>
                  </a:lnTo>
                  <a:lnTo>
                    <a:pt x="99" y="478"/>
                  </a:lnTo>
                  <a:lnTo>
                    <a:pt x="97" y="483"/>
                  </a:lnTo>
                  <a:lnTo>
                    <a:pt x="95" y="486"/>
                  </a:lnTo>
                  <a:lnTo>
                    <a:pt x="99" y="497"/>
                  </a:lnTo>
                  <a:lnTo>
                    <a:pt x="99" y="502"/>
                  </a:lnTo>
                  <a:lnTo>
                    <a:pt x="99" y="509"/>
                  </a:lnTo>
                  <a:lnTo>
                    <a:pt x="104" y="514"/>
                  </a:lnTo>
                  <a:lnTo>
                    <a:pt x="106" y="521"/>
                  </a:lnTo>
                  <a:lnTo>
                    <a:pt x="106" y="526"/>
                  </a:lnTo>
                  <a:lnTo>
                    <a:pt x="109" y="528"/>
                  </a:lnTo>
                  <a:lnTo>
                    <a:pt x="106" y="533"/>
                  </a:lnTo>
                  <a:lnTo>
                    <a:pt x="106" y="535"/>
                  </a:lnTo>
                  <a:lnTo>
                    <a:pt x="106" y="540"/>
                  </a:lnTo>
                  <a:lnTo>
                    <a:pt x="106" y="552"/>
                  </a:lnTo>
                  <a:lnTo>
                    <a:pt x="106" y="566"/>
                  </a:lnTo>
                  <a:lnTo>
                    <a:pt x="106" y="580"/>
                  </a:lnTo>
                  <a:lnTo>
                    <a:pt x="104" y="583"/>
                  </a:lnTo>
                  <a:lnTo>
                    <a:pt x="104" y="585"/>
                  </a:lnTo>
                  <a:lnTo>
                    <a:pt x="106" y="585"/>
                  </a:lnTo>
                  <a:lnTo>
                    <a:pt x="109" y="587"/>
                  </a:lnTo>
                  <a:lnTo>
                    <a:pt x="109" y="587"/>
                  </a:lnTo>
                  <a:lnTo>
                    <a:pt x="106" y="590"/>
                  </a:lnTo>
                  <a:lnTo>
                    <a:pt x="104" y="590"/>
                  </a:lnTo>
                  <a:lnTo>
                    <a:pt x="106" y="592"/>
                  </a:lnTo>
                  <a:lnTo>
                    <a:pt x="106" y="594"/>
                  </a:lnTo>
                  <a:lnTo>
                    <a:pt x="109" y="597"/>
                  </a:lnTo>
                  <a:lnTo>
                    <a:pt x="106" y="599"/>
                  </a:lnTo>
                  <a:lnTo>
                    <a:pt x="106" y="602"/>
                  </a:lnTo>
                  <a:lnTo>
                    <a:pt x="111" y="602"/>
                  </a:lnTo>
                  <a:lnTo>
                    <a:pt x="113" y="602"/>
                  </a:lnTo>
                  <a:lnTo>
                    <a:pt x="116" y="609"/>
                  </a:lnTo>
                  <a:lnTo>
                    <a:pt x="118" y="611"/>
                  </a:lnTo>
                  <a:lnTo>
                    <a:pt x="121" y="613"/>
                  </a:lnTo>
                  <a:lnTo>
                    <a:pt x="125" y="616"/>
                  </a:lnTo>
                  <a:lnTo>
                    <a:pt x="125" y="618"/>
                  </a:lnTo>
                  <a:lnTo>
                    <a:pt x="128" y="623"/>
                  </a:lnTo>
                  <a:lnTo>
                    <a:pt x="128" y="625"/>
                  </a:lnTo>
                  <a:lnTo>
                    <a:pt x="130" y="628"/>
                  </a:lnTo>
                  <a:lnTo>
                    <a:pt x="128" y="628"/>
                  </a:lnTo>
                  <a:lnTo>
                    <a:pt x="130" y="630"/>
                  </a:lnTo>
                  <a:lnTo>
                    <a:pt x="128" y="630"/>
                  </a:lnTo>
                  <a:lnTo>
                    <a:pt x="128" y="635"/>
                  </a:lnTo>
                  <a:lnTo>
                    <a:pt x="128" y="635"/>
                  </a:lnTo>
                  <a:lnTo>
                    <a:pt x="128" y="635"/>
                  </a:lnTo>
                  <a:lnTo>
                    <a:pt x="128" y="639"/>
                  </a:lnTo>
                  <a:lnTo>
                    <a:pt x="121" y="649"/>
                  </a:lnTo>
                  <a:lnTo>
                    <a:pt x="121" y="656"/>
                  </a:lnTo>
                  <a:lnTo>
                    <a:pt x="116" y="663"/>
                  </a:lnTo>
                  <a:lnTo>
                    <a:pt x="116" y="665"/>
                  </a:lnTo>
                  <a:lnTo>
                    <a:pt x="118" y="665"/>
                  </a:lnTo>
                  <a:lnTo>
                    <a:pt x="123" y="658"/>
                  </a:lnTo>
                  <a:lnTo>
                    <a:pt x="125" y="654"/>
                  </a:lnTo>
                  <a:lnTo>
                    <a:pt x="130" y="649"/>
                  </a:lnTo>
                  <a:lnTo>
                    <a:pt x="130" y="651"/>
                  </a:lnTo>
                  <a:lnTo>
                    <a:pt x="132" y="651"/>
                  </a:lnTo>
                  <a:lnTo>
                    <a:pt x="132" y="654"/>
                  </a:lnTo>
                  <a:lnTo>
                    <a:pt x="128" y="656"/>
                  </a:lnTo>
                  <a:lnTo>
                    <a:pt x="125" y="661"/>
                  </a:lnTo>
                  <a:lnTo>
                    <a:pt x="118" y="665"/>
                  </a:lnTo>
                  <a:lnTo>
                    <a:pt x="121" y="668"/>
                  </a:lnTo>
                  <a:lnTo>
                    <a:pt x="123" y="668"/>
                  </a:lnTo>
                  <a:lnTo>
                    <a:pt x="121" y="670"/>
                  </a:lnTo>
                  <a:lnTo>
                    <a:pt x="116" y="670"/>
                  </a:lnTo>
                  <a:lnTo>
                    <a:pt x="113" y="670"/>
                  </a:lnTo>
                  <a:lnTo>
                    <a:pt x="111" y="675"/>
                  </a:lnTo>
                  <a:lnTo>
                    <a:pt x="106" y="680"/>
                  </a:lnTo>
                  <a:lnTo>
                    <a:pt x="106" y="682"/>
                  </a:lnTo>
                  <a:lnTo>
                    <a:pt x="106" y="682"/>
                  </a:lnTo>
                  <a:lnTo>
                    <a:pt x="104" y="680"/>
                  </a:lnTo>
                  <a:lnTo>
                    <a:pt x="99" y="682"/>
                  </a:lnTo>
                  <a:lnTo>
                    <a:pt x="102" y="689"/>
                  </a:lnTo>
                  <a:lnTo>
                    <a:pt x="104" y="689"/>
                  </a:lnTo>
                  <a:lnTo>
                    <a:pt x="104" y="691"/>
                  </a:lnTo>
                  <a:lnTo>
                    <a:pt x="104" y="699"/>
                  </a:lnTo>
                  <a:lnTo>
                    <a:pt x="102" y="708"/>
                  </a:lnTo>
                  <a:lnTo>
                    <a:pt x="104" y="715"/>
                  </a:lnTo>
                  <a:lnTo>
                    <a:pt x="106" y="720"/>
                  </a:lnTo>
                  <a:lnTo>
                    <a:pt x="109" y="720"/>
                  </a:lnTo>
                  <a:lnTo>
                    <a:pt x="111" y="718"/>
                  </a:lnTo>
                  <a:lnTo>
                    <a:pt x="113" y="715"/>
                  </a:lnTo>
                  <a:lnTo>
                    <a:pt x="118" y="713"/>
                  </a:lnTo>
                  <a:lnTo>
                    <a:pt x="123" y="710"/>
                  </a:lnTo>
                  <a:lnTo>
                    <a:pt x="125" y="706"/>
                  </a:lnTo>
                  <a:lnTo>
                    <a:pt x="128" y="706"/>
                  </a:lnTo>
                  <a:lnTo>
                    <a:pt x="128" y="708"/>
                  </a:lnTo>
                  <a:lnTo>
                    <a:pt x="125" y="713"/>
                  </a:lnTo>
                  <a:lnTo>
                    <a:pt x="125" y="713"/>
                  </a:lnTo>
                  <a:lnTo>
                    <a:pt x="121" y="718"/>
                  </a:lnTo>
                  <a:lnTo>
                    <a:pt x="123" y="720"/>
                  </a:lnTo>
                  <a:lnTo>
                    <a:pt x="125" y="722"/>
                  </a:lnTo>
                  <a:lnTo>
                    <a:pt x="128" y="725"/>
                  </a:lnTo>
                  <a:lnTo>
                    <a:pt x="132" y="725"/>
                  </a:lnTo>
                  <a:lnTo>
                    <a:pt x="135" y="727"/>
                  </a:lnTo>
                  <a:lnTo>
                    <a:pt x="137" y="729"/>
                  </a:lnTo>
                  <a:lnTo>
                    <a:pt x="132" y="727"/>
                  </a:lnTo>
                  <a:lnTo>
                    <a:pt x="128" y="727"/>
                  </a:lnTo>
                  <a:lnTo>
                    <a:pt x="123" y="725"/>
                  </a:lnTo>
                  <a:lnTo>
                    <a:pt x="118" y="725"/>
                  </a:lnTo>
                  <a:lnTo>
                    <a:pt x="116" y="727"/>
                  </a:lnTo>
                  <a:lnTo>
                    <a:pt x="118" y="732"/>
                  </a:lnTo>
                  <a:lnTo>
                    <a:pt x="118" y="734"/>
                  </a:lnTo>
                  <a:lnTo>
                    <a:pt x="121" y="741"/>
                  </a:lnTo>
                  <a:lnTo>
                    <a:pt x="121" y="746"/>
                  </a:lnTo>
                  <a:lnTo>
                    <a:pt x="123" y="746"/>
                  </a:lnTo>
                  <a:lnTo>
                    <a:pt x="125" y="744"/>
                  </a:lnTo>
                  <a:lnTo>
                    <a:pt x="128" y="746"/>
                  </a:lnTo>
                  <a:lnTo>
                    <a:pt x="125" y="746"/>
                  </a:lnTo>
                  <a:lnTo>
                    <a:pt x="125" y="748"/>
                  </a:lnTo>
                  <a:lnTo>
                    <a:pt x="128" y="751"/>
                  </a:lnTo>
                  <a:lnTo>
                    <a:pt x="128" y="753"/>
                  </a:lnTo>
                  <a:lnTo>
                    <a:pt x="125" y="753"/>
                  </a:lnTo>
                  <a:lnTo>
                    <a:pt x="123" y="753"/>
                  </a:lnTo>
                  <a:lnTo>
                    <a:pt x="118" y="755"/>
                  </a:lnTo>
                  <a:lnTo>
                    <a:pt x="113" y="758"/>
                  </a:lnTo>
                  <a:lnTo>
                    <a:pt x="113" y="760"/>
                  </a:lnTo>
                  <a:lnTo>
                    <a:pt x="116" y="762"/>
                  </a:lnTo>
                  <a:lnTo>
                    <a:pt x="121" y="760"/>
                  </a:lnTo>
                  <a:lnTo>
                    <a:pt x="125" y="760"/>
                  </a:lnTo>
                  <a:lnTo>
                    <a:pt x="121" y="760"/>
                  </a:lnTo>
                  <a:lnTo>
                    <a:pt x="121" y="762"/>
                  </a:lnTo>
                  <a:lnTo>
                    <a:pt x="123" y="767"/>
                  </a:lnTo>
                  <a:lnTo>
                    <a:pt x="128" y="765"/>
                  </a:lnTo>
                  <a:lnTo>
                    <a:pt x="135" y="760"/>
                  </a:lnTo>
                  <a:lnTo>
                    <a:pt x="137" y="755"/>
                  </a:lnTo>
                  <a:lnTo>
                    <a:pt x="142" y="755"/>
                  </a:lnTo>
                  <a:lnTo>
                    <a:pt x="147" y="753"/>
                  </a:lnTo>
                  <a:lnTo>
                    <a:pt x="147" y="748"/>
                  </a:lnTo>
                  <a:lnTo>
                    <a:pt x="149" y="748"/>
                  </a:lnTo>
                  <a:lnTo>
                    <a:pt x="149" y="751"/>
                  </a:lnTo>
                  <a:lnTo>
                    <a:pt x="147" y="755"/>
                  </a:lnTo>
                  <a:lnTo>
                    <a:pt x="142" y="758"/>
                  </a:lnTo>
                  <a:lnTo>
                    <a:pt x="137" y="760"/>
                  </a:lnTo>
                  <a:lnTo>
                    <a:pt x="137" y="762"/>
                  </a:lnTo>
                  <a:lnTo>
                    <a:pt x="140" y="765"/>
                  </a:lnTo>
                  <a:lnTo>
                    <a:pt x="142" y="765"/>
                  </a:lnTo>
                  <a:lnTo>
                    <a:pt x="147" y="765"/>
                  </a:lnTo>
                  <a:lnTo>
                    <a:pt x="149" y="765"/>
                  </a:lnTo>
                  <a:lnTo>
                    <a:pt x="144" y="765"/>
                  </a:lnTo>
                  <a:lnTo>
                    <a:pt x="142" y="767"/>
                  </a:lnTo>
                  <a:lnTo>
                    <a:pt x="142" y="772"/>
                  </a:lnTo>
                  <a:lnTo>
                    <a:pt x="142" y="779"/>
                  </a:lnTo>
                  <a:lnTo>
                    <a:pt x="142" y="779"/>
                  </a:lnTo>
                  <a:lnTo>
                    <a:pt x="140" y="777"/>
                  </a:lnTo>
                  <a:lnTo>
                    <a:pt x="140" y="770"/>
                  </a:lnTo>
                  <a:lnTo>
                    <a:pt x="137" y="767"/>
                  </a:lnTo>
                  <a:lnTo>
                    <a:pt x="135" y="770"/>
                  </a:lnTo>
                  <a:lnTo>
                    <a:pt x="125" y="777"/>
                  </a:lnTo>
                  <a:lnTo>
                    <a:pt x="123" y="779"/>
                  </a:lnTo>
                  <a:lnTo>
                    <a:pt x="118" y="781"/>
                  </a:lnTo>
                  <a:lnTo>
                    <a:pt x="116" y="784"/>
                  </a:lnTo>
                  <a:lnTo>
                    <a:pt x="116" y="789"/>
                  </a:lnTo>
                  <a:lnTo>
                    <a:pt x="116" y="791"/>
                  </a:lnTo>
                  <a:lnTo>
                    <a:pt x="118" y="791"/>
                  </a:lnTo>
                  <a:lnTo>
                    <a:pt x="121" y="791"/>
                  </a:lnTo>
                  <a:lnTo>
                    <a:pt x="125" y="789"/>
                  </a:lnTo>
                  <a:lnTo>
                    <a:pt x="125" y="784"/>
                  </a:lnTo>
                  <a:lnTo>
                    <a:pt x="128" y="786"/>
                  </a:lnTo>
                  <a:lnTo>
                    <a:pt x="130" y="789"/>
                  </a:lnTo>
                  <a:lnTo>
                    <a:pt x="137" y="789"/>
                  </a:lnTo>
                  <a:lnTo>
                    <a:pt x="135" y="789"/>
                  </a:lnTo>
                  <a:lnTo>
                    <a:pt x="132" y="789"/>
                  </a:lnTo>
                  <a:lnTo>
                    <a:pt x="128" y="789"/>
                  </a:lnTo>
                  <a:lnTo>
                    <a:pt x="125" y="791"/>
                  </a:lnTo>
                  <a:lnTo>
                    <a:pt x="125" y="793"/>
                  </a:lnTo>
                  <a:lnTo>
                    <a:pt x="125" y="796"/>
                  </a:lnTo>
                  <a:lnTo>
                    <a:pt x="123" y="796"/>
                  </a:lnTo>
                  <a:lnTo>
                    <a:pt x="121" y="796"/>
                  </a:lnTo>
                  <a:lnTo>
                    <a:pt x="113" y="796"/>
                  </a:lnTo>
                  <a:lnTo>
                    <a:pt x="113" y="798"/>
                  </a:lnTo>
                  <a:lnTo>
                    <a:pt x="118" y="798"/>
                  </a:lnTo>
                  <a:lnTo>
                    <a:pt x="123" y="800"/>
                  </a:lnTo>
                  <a:lnTo>
                    <a:pt x="125" y="800"/>
                  </a:lnTo>
                  <a:lnTo>
                    <a:pt x="123" y="800"/>
                  </a:lnTo>
                  <a:lnTo>
                    <a:pt x="121" y="800"/>
                  </a:lnTo>
                  <a:lnTo>
                    <a:pt x="118" y="800"/>
                  </a:lnTo>
                  <a:lnTo>
                    <a:pt x="113" y="800"/>
                  </a:lnTo>
                  <a:lnTo>
                    <a:pt x="113" y="803"/>
                  </a:lnTo>
                  <a:lnTo>
                    <a:pt x="113" y="805"/>
                  </a:lnTo>
                  <a:lnTo>
                    <a:pt x="118" y="805"/>
                  </a:lnTo>
                  <a:lnTo>
                    <a:pt x="121" y="805"/>
                  </a:lnTo>
                  <a:lnTo>
                    <a:pt x="125" y="805"/>
                  </a:lnTo>
                  <a:lnTo>
                    <a:pt x="130" y="805"/>
                  </a:lnTo>
                  <a:lnTo>
                    <a:pt x="128" y="807"/>
                  </a:lnTo>
                  <a:lnTo>
                    <a:pt x="125" y="807"/>
                  </a:lnTo>
                  <a:lnTo>
                    <a:pt x="121" y="807"/>
                  </a:lnTo>
                  <a:lnTo>
                    <a:pt x="121" y="807"/>
                  </a:lnTo>
                  <a:lnTo>
                    <a:pt x="123" y="810"/>
                  </a:lnTo>
                  <a:lnTo>
                    <a:pt x="128" y="810"/>
                  </a:lnTo>
                  <a:lnTo>
                    <a:pt x="130" y="810"/>
                  </a:lnTo>
                  <a:lnTo>
                    <a:pt x="130" y="812"/>
                  </a:lnTo>
                  <a:lnTo>
                    <a:pt x="125" y="812"/>
                  </a:lnTo>
                  <a:lnTo>
                    <a:pt x="121" y="812"/>
                  </a:lnTo>
                  <a:lnTo>
                    <a:pt x="118" y="810"/>
                  </a:lnTo>
                  <a:lnTo>
                    <a:pt x="116" y="810"/>
                  </a:lnTo>
                  <a:lnTo>
                    <a:pt x="118" y="815"/>
                  </a:lnTo>
                  <a:lnTo>
                    <a:pt x="123" y="817"/>
                  </a:lnTo>
                  <a:lnTo>
                    <a:pt x="123" y="815"/>
                  </a:lnTo>
                  <a:lnTo>
                    <a:pt x="125" y="815"/>
                  </a:lnTo>
                  <a:lnTo>
                    <a:pt x="130" y="817"/>
                  </a:lnTo>
                  <a:lnTo>
                    <a:pt x="135" y="815"/>
                  </a:lnTo>
                  <a:lnTo>
                    <a:pt x="135" y="817"/>
                  </a:lnTo>
                  <a:lnTo>
                    <a:pt x="132" y="817"/>
                  </a:lnTo>
                  <a:lnTo>
                    <a:pt x="132" y="819"/>
                  </a:lnTo>
                  <a:lnTo>
                    <a:pt x="137" y="819"/>
                  </a:lnTo>
                  <a:lnTo>
                    <a:pt x="137" y="822"/>
                  </a:lnTo>
                  <a:lnTo>
                    <a:pt x="144" y="824"/>
                  </a:lnTo>
                  <a:lnTo>
                    <a:pt x="147" y="824"/>
                  </a:lnTo>
                  <a:lnTo>
                    <a:pt x="149" y="819"/>
                  </a:lnTo>
                  <a:lnTo>
                    <a:pt x="151" y="817"/>
                  </a:lnTo>
                  <a:lnTo>
                    <a:pt x="151" y="812"/>
                  </a:lnTo>
                  <a:lnTo>
                    <a:pt x="151" y="817"/>
                  </a:lnTo>
                  <a:lnTo>
                    <a:pt x="151" y="822"/>
                  </a:lnTo>
                  <a:lnTo>
                    <a:pt x="144" y="824"/>
                  </a:lnTo>
                  <a:lnTo>
                    <a:pt x="140" y="826"/>
                  </a:lnTo>
                  <a:lnTo>
                    <a:pt x="137" y="826"/>
                  </a:lnTo>
                  <a:lnTo>
                    <a:pt x="135" y="829"/>
                  </a:lnTo>
                  <a:lnTo>
                    <a:pt x="135" y="831"/>
                  </a:lnTo>
                  <a:lnTo>
                    <a:pt x="137" y="833"/>
                  </a:lnTo>
                  <a:lnTo>
                    <a:pt x="140" y="831"/>
                  </a:lnTo>
                  <a:lnTo>
                    <a:pt x="142" y="831"/>
                  </a:lnTo>
                  <a:lnTo>
                    <a:pt x="142" y="831"/>
                  </a:lnTo>
                  <a:lnTo>
                    <a:pt x="144" y="831"/>
                  </a:lnTo>
                  <a:lnTo>
                    <a:pt x="144" y="829"/>
                  </a:lnTo>
                  <a:lnTo>
                    <a:pt x="149" y="829"/>
                  </a:lnTo>
                  <a:lnTo>
                    <a:pt x="149" y="829"/>
                  </a:lnTo>
                  <a:lnTo>
                    <a:pt x="147" y="831"/>
                  </a:lnTo>
                  <a:lnTo>
                    <a:pt x="147" y="833"/>
                  </a:lnTo>
                  <a:lnTo>
                    <a:pt x="149" y="833"/>
                  </a:lnTo>
                  <a:lnTo>
                    <a:pt x="151" y="836"/>
                  </a:lnTo>
                  <a:lnTo>
                    <a:pt x="154" y="836"/>
                  </a:lnTo>
                  <a:lnTo>
                    <a:pt x="158" y="829"/>
                  </a:lnTo>
                  <a:lnTo>
                    <a:pt x="158" y="822"/>
                  </a:lnTo>
                  <a:lnTo>
                    <a:pt x="161" y="819"/>
                  </a:lnTo>
                  <a:lnTo>
                    <a:pt x="163" y="817"/>
                  </a:lnTo>
                  <a:lnTo>
                    <a:pt x="163" y="819"/>
                  </a:lnTo>
                  <a:lnTo>
                    <a:pt x="161" y="822"/>
                  </a:lnTo>
                  <a:lnTo>
                    <a:pt x="161" y="829"/>
                  </a:lnTo>
                  <a:lnTo>
                    <a:pt x="158" y="833"/>
                  </a:lnTo>
                  <a:lnTo>
                    <a:pt x="156" y="836"/>
                  </a:lnTo>
                  <a:lnTo>
                    <a:pt x="156" y="838"/>
                  </a:lnTo>
                  <a:lnTo>
                    <a:pt x="161" y="838"/>
                  </a:lnTo>
                  <a:lnTo>
                    <a:pt x="166" y="838"/>
                  </a:lnTo>
                  <a:lnTo>
                    <a:pt x="166" y="838"/>
                  </a:lnTo>
                  <a:lnTo>
                    <a:pt x="163" y="841"/>
                  </a:lnTo>
                  <a:lnTo>
                    <a:pt x="161" y="845"/>
                  </a:lnTo>
                  <a:lnTo>
                    <a:pt x="156" y="850"/>
                  </a:lnTo>
                  <a:lnTo>
                    <a:pt x="156" y="850"/>
                  </a:lnTo>
                  <a:lnTo>
                    <a:pt x="158" y="857"/>
                  </a:lnTo>
                  <a:lnTo>
                    <a:pt x="163" y="859"/>
                  </a:lnTo>
                  <a:lnTo>
                    <a:pt x="166" y="857"/>
                  </a:lnTo>
                  <a:lnTo>
                    <a:pt x="168" y="857"/>
                  </a:lnTo>
                  <a:lnTo>
                    <a:pt x="170" y="859"/>
                  </a:lnTo>
                  <a:lnTo>
                    <a:pt x="170" y="864"/>
                  </a:lnTo>
                  <a:lnTo>
                    <a:pt x="170" y="867"/>
                  </a:lnTo>
                  <a:lnTo>
                    <a:pt x="168" y="864"/>
                  </a:lnTo>
                  <a:lnTo>
                    <a:pt x="168" y="862"/>
                  </a:lnTo>
                  <a:lnTo>
                    <a:pt x="166" y="862"/>
                  </a:lnTo>
                  <a:lnTo>
                    <a:pt x="166" y="867"/>
                  </a:lnTo>
                  <a:lnTo>
                    <a:pt x="168" y="871"/>
                  </a:lnTo>
                  <a:lnTo>
                    <a:pt x="175" y="869"/>
                  </a:lnTo>
                  <a:lnTo>
                    <a:pt x="180" y="867"/>
                  </a:lnTo>
                  <a:lnTo>
                    <a:pt x="182" y="864"/>
                  </a:lnTo>
                  <a:lnTo>
                    <a:pt x="180" y="869"/>
                  </a:lnTo>
                  <a:lnTo>
                    <a:pt x="175" y="878"/>
                  </a:lnTo>
                  <a:lnTo>
                    <a:pt x="177" y="886"/>
                  </a:lnTo>
                  <a:lnTo>
                    <a:pt x="180" y="886"/>
                  </a:lnTo>
                  <a:lnTo>
                    <a:pt x="180" y="886"/>
                  </a:lnTo>
                  <a:lnTo>
                    <a:pt x="707" y="938"/>
                  </a:lnTo>
                  <a:lnTo>
                    <a:pt x="712" y="938"/>
                  </a:lnTo>
                  <a:close/>
                </a:path>
              </a:pathLst>
            </a:custGeom>
            <a:solidFill>
              <a:schemeClr val="accent2">
                <a:lumMod val="25000"/>
                <a:lumOff val="75000"/>
              </a:schemeClr>
            </a:solid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01" name="Freeform 1206"/>
            <p:cNvSpPr>
              <a:spLocks/>
            </p:cNvSpPr>
            <p:nvPr/>
          </p:nvSpPr>
          <p:spPr bwMode="auto">
            <a:xfrm>
              <a:off x="4566231" y="2587665"/>
              <a:ext cx="38225" cy="25212"/>
            </a:xfrm>
            <a:custGeom>
              <a:avLst/>
              <a:gdLst>
                <a:gd name="T0" fmla="*/ 7 w 47"/>
                <a:gd name="T1" fmla="*/ 26 h 31"/>
                <a:gd name="T2" fmla="*/ 9 w 47"/>
                <a:gd name="T3" fmla="*/ 31 h 31"/>
                <a:gd name="T4" fmla="*/ 12 w 47"/>
                <a:gd name="T5" fmla="*/ 31 h 31"/>
                <a:gd name="T6" fmla="*/ 12 w 47"/>
                <a:gd name="T7" fmla="*/ 29 h 31"/>
                <a:gd name="T8" fmla="*/ 14 w 47"/>
                <a:gd name="T9" fmla="*/ 29 h 31"/>
                <a:gd name="T10" fmla="*/ 19 w 47"/>
                <a:gd name="T11" fmla="*/ 26 h 31"/>
                <a:gd name="T12" fmla="*/ 21 w 47"/>
                <a:gd name="T13" fmla="*/ 22 h 31"/>
                <a:gd name="T14" fmla="*/ 33 w 47"/>
                <a:gd name="T15" fmla="*/ 12 h 31"/>
                <a:gd name="T16" fmla="*/ 40 w 47"/>
                <a:gd name="T17" fmla="*/ 10 h 31"/>
                <a:gd name="T18" fmla="*/ 47 w 47"/>
                <a:gd name="T19" fmla="*/ 5 h 31"/>
                <a:gd name="T20" fmla="*/ 47 w 47"/>
                <a:gd name="T21" fmla="*/ 3 h 31"/>
                <a:gd name="T22" fmla="*/ 45 w 47"/>
                <a:gd name="T23" fmla="*/ 0 h 31"/>
                <a:gd name="T24" fmla="*/ 40 w 47"/>
                <a:gd name="T25" fmla="*/ 3 h 31"/>
                <a:gd name="T26" fmla="*/ 38 w 47"/>
                <a:gd name="T27" fmla="*/ 3 h 31"/>
                <a:gd name="T28" fmla="*/ 33 w 47"/>
                <a:gd name="T29" fmla="*/ 5 h 31"/>
                <a:gd name="T30" fmla="*/ 28 w 47"/>
                <a:gd name="T31" fmla="*/ 5 h 31"/>
                <a:gd name="T32" fmla="*/ 23 w 47"/>
                <a:gd name="T33" fmla="*/ 10 h 31"/>
                <a:gd name="T34" fmla="*/ 19 w 47"/>
                <a:gd name="T35" fmla="*/ 10 h 31"/>
                <a:gd name="T36" fmla="*/ 16 w 47"/>
                <a:gd name="T37" fmla="*/ 12 h 31"/>
                <a:gd name="T38" fmla="*/ 12 w 47"/>
                <a:gd name="T39" fmla="*/ 15 h 31"/>
                <a:gd name="T40" fmla="*/ 2 w 47"/>
                <a:gd name="T41" fmla="*/ 22 h 31"/>
                <a:gd name="T42" fmla="*/ 0 w 47"/>
                <a:gd name="T43" fmla="*/ 24 h 31"/>
                <a:gd name="T44" fmla="*/ 2 w 47"/>
                <a:gd name="T45" fmla="*/ 26 h 31"/>
                <a:gd name="T46" fmla="*/ 5 w 47"/>
                <a:gd name="T47" fmla="*/ 26 h 31"/>
                <a:gd name="T48" fmla="*/ 7 w 47"/>
                <a:gd name="T49"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31">
                  <a:moveTo>
                    <a:pt x="7" y="26"/>
                  </a:moveTo>
                  <a:lnTo>
                    <a:pt x="9" y="31"/>
                  </a:lnTo>
                  <a:lnTo>
                    <a:pt x="12" y="31"/>
                  </a:lnTo>
                  <a:lnTo>
                    <a:pt x="12" y="29"/>
                  </a:lnTo>
                  <a:lnTo>
                    <a:pt x="14" y="29"/>
                  </a:lnTo>
                  <a:lnTo>
                    <a:pt x="19" y="26"/>
                  </a:lnTo>
                  <a:lnTo>
                    <a:pt x="21" y="22"/>
                  </a:lnTo>
                  <a:lnTo>
                    <a:pt x="33" y="12"/>
                  </a:lnTo>
                  <a:lnTo>
                    <a:pt x="40" y="10"/>
                  </a:lnTo>
                  <a:lnTo>
                    <a:pt x="47" y="5"/>
                  </a:lnTo>
                  <a:lnTo>
                    <a:pt x="47" y="3"/>
                  </a:lnTo>
                  <a:lnTo>
                    <a:pt x="45" y="0"/>
                  </a:lnTo>
                  <a:lnTo>
                    <a:pt x="40" y="3"/>
                  </a:lnTo>
                  <a:lnTo>
                    <a:pt x="38" y="3"/>
                  </a:lnTo>
                  <a:lnTo>
                    <a:pt x="33" y="5"/>
                  </a:lnTo>
                  <a:lnTo>
                    <a:pt x="28" y="5"/>
                  </a:lnTo>
                  <a:lnTo>
                    <a:pt x="23" y="10"/>
                  </a:lnTo>
                  <a:lnTo>
                    <a:pt x="19" y="10"/>
                  </a:lnTo>
                  <a:lnTo>
                    <a:pt x="16" y="12"/>
                  </a:lnTo>
                  <a:lnTo>
                    <a:pt x="12" y="15"/>
                  </a:lnTo>
                  <a:lnTo>
                    <a:pt x="2" y="22"/>
                  </a:lnTo>
                  <a:lnTo>
                    <a:pt x="0" y="24"/>
                  </a:lnTo>
                  <a:lnTo>
                    <a:pt x="2" y="26"/>
                  </a:lnTo>
                  <a:lnTo>
                    <a:pt x="5" y="26"/>
                  </a:lnTo>
                  <a:lnTo>
                    <a:pt x="7" y="2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02" name="Freeform 1207"/>
            <p:cNvSpPr>
              <a:spLocks/>
            </p:cNvSpPr>
            <p:nvPr/>
          </p:nvSpPr>
          <p:spPr bwMode="auto">
            <a:xfrm>
              <a:off x="4646745" y="2728360"/>
              <a:ext cx="5693" cy="4066"/>
            </a:xfrm>
            <a:custGeom>
              <a:avLst/>
              <a:gdLst>
                <a:gd name="T0" fmla="*/ 2 w 7"/>
                <a:gd name="T1" fmla="*/ 5 h 5"/>
                <a:gd name="T2" fmla="*/ 7 w 7"/>
                <a:gd name="T3" fmla="*/ 5 h 5"/>
                <a:gd name="T4" fmla="*/ 7 w 7"/>
                <a:gd name="T5" fmla="*/ 5 h 5"/>
                <a:gd name="T6" fmla="*/ 7 w 7"/>
                <a:gd name="T7" fmla="*/ 3 h 5"/>
                <a:gd name="T8" fmla="*/ 2 w 7"/>
                <a:gd name="T9" fmla="*/ 0 h 5"/>
                <a:gd name="T10" fmla="*/ 0 w 7"/>
                <a:gd name="T11" fmla="*/ 3 h 5"/>
                <a:gd name="T12" fmla="*/ 0 w 7"/>
                <a:gd name="T13" fmla="*/ 5 h 5"/>
                <a:gd name="T14" fmla="*/ 0 w 7"/>
                <a:gd name="T15" fmla="*/ 5 h 5"/>
                <a:gd name="T16" fmla="*/ 2 w 7"/>
                <a:gd name="T1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5">
                  <a:moveTo>
                    <a:pt x="2" y="5"/>
                  </a:moveTo>
                  <a:lnTo>
                    <a:pt x="7" y="5"/>
                  </a:lnTo>
                  <a:lnTo>
                    <a:pt x="7" y="5"/>
                  </a:lnTo>
                  <a:lnTo>
                    <a:pt x="7" y="3"/>
                  </a:lnTo>
                  <a:lnTo>
                    <a:pt x="2" y="0"/>
                  </a:lnTo>
                  <a:lnTo>
                    <a:pt x="0" y="3"/>
                  </a:lnTo>
                  <a:lnTo>
                    <a:pt x="0" y="5"/>
                  </a:lnTo>
                  <a:lnTo>
                    <a:pt x="0" y="5"/>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03" name="Freeform 1208"/>
            <p:cNvSpPr>
              <a:spLocks/>
            </p:cNvSpPr>
            <p:nvPr/>
          </p:nvSpPr>
          <p:spPr bwMode="auto">
            <a:xfrm>
              <a:off x="4819972" y="2690137"/>
              <a:ext cx="38225" cy="42290"/>
            </a:xfrm>
            <a:custGeom>
              <a:avLst/>
              <a:gdLst>
                <a:gd name="T0" fmla="*/ 0 w 47"/>
                <a:gd name="T1" fmla="*/ 26 h 52"/>
                <a:gd name="T2" fmla="*/ 2 w 47"/>
                <a:gd name="T3" fmla="*/ 26 h 52"/>
                <a:gd name="T4" fmla="*/ 2 w 47"/>
                <a:gd name="T5" fmla="*/ 31 h 52"/>
                <a:gd name="T6" fmla="*/ 5 w 47"/>
                <a:gd name="T7" fmla="*/ 28 h 52"/>
                <a:gd name="T8" fmla="*/ 5 w 47"/>
                <a:gd name="T9" fmla="*/ 33 h 52"/>
                <a:gd name="T10" fmla="*/ 9 w 47"/>
                <a:gd name="T11" fmla="*/ 35 h 52"/>
                <a:gd name="T12" fmla="*/ 12 w 47"/>
                <a:gd name="T13" fmla="*/ 38 h 52"/>
                <a:gd name="T14" fmla="*/ 14 w 47"/>
                <a:gd name="T15" fmla="*/ 40 h 52"/>
                <a:gd name="T16" fmla="*/ 16 w 47"/>
                <a:gd name="T17" fmla="*/ 38 h 52"/>
                <a:gd name="T18" fmla="*/ 16 w 47"/>
                <a:gd name="T19" fmla="*/ 45 h 52"/>
                <a:gd name="T20" fmla="*/ 21 w 47"/>
                <a:gd name="T21" fmla="*/ 50 h 52"/>
                <a:gd name="T22" fmla="*/ 31 w 47"/>
                <a:gd name="T23" fmla="*/ 52 h 52"/>
                <a:gd name="T24" fmla="*/ 35 w 47"/>
                <a:gd name="T25" fmla="*/ 52 h 52"/>
                <a:gd name="T26" fmla="*/ 35 w 47"/>
                <a:gd name="T27" fmla="*/ 50 h 52"/>
                <a:gd name="T28" fmla="*/ 40 w 47"/>
                <a:gd name="T29" fmla="*/ 42 h 52"/>
                <a:gd name="T30" fmla="*/ 42 w 47"/>
                <a:gd name="T31" fmla="*/ 33 h 52"/>
                <a:gd name="T32" fmla="*/ 47 w 47"/>
                <a:gd name="T33" fmla="*/ 24 h 52"/>
                <a:gd name="T34" fmla="*/ 47 w 47"/>
                <a:gd name="T35" fmla="*/ 19 h 52"/>
                <a:gd name="T36" fmla="*/ 45 w 47"/>
                <a:gd name="T37" fmla="*/ 12 h 52"/>
                <a:gd name="T38" fmla="*/ 42 w 47"/>
                <a:gd name="T39" fmla="*/ 5 h 52"/>
                <a:gd name="T40" fmla="*/ 35 w 47"/>
                <a:gd name="T41" fmla="*/ 0 h 52"/>
                <a:gd name="T42" fmla="*/ 28 w 47"/>
                <a:gd name="T43" fmla="*/ 0 h 52"/>
                <a:gd name="T44" fmla="*/ 21 w 47"/>
                <a:gd name="T45" fmla="*/ 2 h 52"/>
                <a:gd name="T46" fmla="*/ 26 w 47"/>
                <a:gd name="T47" fmla="*/ 7 h 52"/>
                <a:gd name="T48" fmla="*/ 19 w 47"/>
                <a:gd name="T49" fmla="*/ 5 h 52"/>
                <a:gd name="T50" fmla="*/ 16 w 47"/>
                <a:gd name="T51" fmla="*/ 7 h 52"/>
                <a:gd name="T52" fmla="*/ 21 w 47"/>
                <a:gd name="T53" fmla="*/ 7 h 52"/>
                <a:gd name="T54" fmla="*/ 14 w 47"/>
                <a:gd name="T55" fmla="*/ 9 h 52"/>
                <a:gd name="T56" fmla="*/ 14 w 47"/>
                <a:gd name="T57" fmla="*/ 14 h 52"/>
                <a:gd name="T58" fmla="*/ 16 w 47"/>
                <a:gd name="T59" fmla="*/ 16 h 52"/>
                <a:gd name="T60" fmla="*/ 7 w 47"/>
                <a:gd name="T61" fmla="*/ 16 h 52"/>
                <a:gd name="T62" fmla="*/ 2 w 47"/>
                <a:gd name="T63" fmla="*/ 2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2">
                  <a:moveTo>
                    <a:pt x="2" y="24"/>
                  </a:moveTo>
                  <a:lnTo>
                    <a:pt x="0" y="26"/>
                  </a:lnTo>
                  <a:lnTo>
                    <a:pt x="2" y="26"/>
                  </a:lnTo>
                  <a:lnTo>
                    <a:pt x="2" y="26"/>
                  </a:lnTo>
                  <a:lnTo>
                    <a:pt x="2" y="28"/>
                  </a:lnTo>
                  <a:lnTo>
                    <a:pt x="2" y="31"/>
                  </a:lnTo>
                  <a:lnTo>
                    <a:pt x="2" y="31"/>
                  </a:lnTo>
                  <a:lnTo>
                    <a:pt x="5" y="28"/>
                  </a:lnTo>
                  <a:lnTo>
                    <a:pt x="7" y="28"/>
                  </a:lnTo>
                  <a:lnTo>
                    <a:pt x="5" y="33"/>
                  </a:lnTo>
                  <a:lnTo>
                    <a:pt x="5" y="35"/>
                  </a:lnTo>
                  <a:lnTo>
                    <a:pt x="9" y="35"/>
                  </a:lnTo>
                  <a:lnTo>
                    <a:pt x="9" y="35"/>
                  </a:lnTo>
                  <a:lnTo>
                    <a:pt x="12" y="38"/>
                  </a:lnTo>
                  <a:lnTo>
                    <a:pt x="12" y="40"/>
                  </a:lnTo>
                  <a:lnTo>
                    <a:pt x="14" y="40"/>
                  </a:lnTo>
                  <a:lnTo>
                    <a:pt x="14" y="38"/>
                  </a:lnTo>
                  <a:lnTo>
                    <a:pt x="16" y="38"/>
                  </a:lnTo>
                  <a:lnTo>
                    <a:pt x="16" y="42"/>
                  </a:lnTo>
                  <a:lnTo>
                    <a:pt x="16" y="45"/>
                  </a:lnTo>
                  <a:lnTo>
                    <a:pt x="21" y="45"/>
                  </a:lnTo>
                  <a:lnTo>
                    <a:pt x="21" y="50"/>
                  </a:lnTo>
                  <a:lnTo>
                    <a:pt x="26" y="50"/>
                  </a:lnTo>
                  <a:lnTo>
                    <a:pt x="31" y="52"/>
                  </a:lnTo>
                  <a:lnTo>
                    <a:pt x="35" y="52"/>
                  </a:lnTo>
                  <a:lnTo>
                    <a:pt x="35" y="52"/>
                  </a:lnTo>
                  <a:lnTo>
                    <a:pt x="38" y="52"/>
                  </a:lnTo>
                  <a:lnTo>
                    <a:pt x="35" y="50"/>
                  </a:lnTo>
                  <a:lnTo>
                    <a:pt x="40" y="47"/>
                  </a:lnTo>
                  <a:lnTo>
                    <a:pt x="40" y="42"/>
                  </a:lnTo>
                  <a:lnTo>
                    <a:pt x="40" y="38"/>
                  </a:lnTo>
                  <a:lnTo>
                    <a:pt x="42" y="33"/>
                  </a:lnTo>
                  <a:lnTo>
                    <a:pt x="45" y="31"/>
                  </a:lnTo>
                  <a:lnTo>
                    <a:pt x="47" y="24"/>
                  </a:lnTo>
                  <a:lnTo>
                    <a:pt x="47" y="19"/>
                  </a:lnTo>
                  <a:lnTo>
                    <a:pt x="47" y="19"/>
                  </a:lnTo>
                  <a:lnTo>
                    <a:pt x="47" y="14"/>
                  </a:lnTo>
                  <a:lnTo>
                    <a:pt x="45" y="12"/>
                  </a:lnTo>
                  <a:lnTo>
                    <a:pt x="45" y="7"/>
                  </a:lnTo>
                  <a:lnTo>
                    <a:pt x="42" y="5"/>
                  </a:lnTo>
                  <a:lnTo>
                    <a:pt x="40" y="2"/>
                  </a:lnTo>
                  <a:lnTo>
                    <a:pt x="35" y="0"/>
                  </a:lnTo>
                  <a:lnTo>
                    <a:pt x="33" y="0"/>
                  </a:lnTo>
                  <a:lnTo>
                    <a:pt x="28" y="0"/>
                  </a:lnTo>
                  <a:lnTo>
                    <a:pt x="24" y="0"/>
                  </a:lnTo>
                  <a:lnTo>
                    <a:pt x="21" y="2"/>
                  </a:lnTo>
                  <a:lnTo>
                    <a:pt x="24" y="5"/>
                  </a:lnTo>
                  <a:lnTo>
                    <a:pt x="26" y="7"/>
                  </a:lnTo>
                  <a:lnTo>
                    <a:pt x="24" y="7"/>
                  </a:lnTo>
                  <a:lnTo>
                    <a:pt x="19" y="5"/>
                  </a:lnTo>
                  <a:lnTo>
                    <a:pt x="16" y="5"/>
                  </a:lnTo>
                  <a:lnTo>
                    <a:pt x="16" y="7"/>
                  </a:lnTo>
                  <a:lnTo>
                    <a:pt x="19" y="7"/>
                  </a:lnTo>
                  <a:lnTo>
                    <a:pt x="21" y="7"/>
                  </a:lnTo>
                  <a:lnTo>
                    <a:pt x="19" y="9"/>
                  </a:lnTo>
                  <a:lnTo>
                    <a:pt x="14" y="9"/>
                  </a:lnTo>
                  <a:lnTo>
                    <a:pt x="12" y="12"/>
                  </a:lnTo>
                  <a:lnTo>
                    <a:pt x="14" y="14"/>
                  </a:lnTo>
                  <a:lnTo>
                    <a:pt x="16" y="16"/>
                  </a:lnTo>
                  <a:lnTo>
                    <a:pt x="16" y="16"/>
                  </a:lnTo>
                  <a:lnTo>
                    <a:pt x="12" y="16"/>
                  </a:lnTo>
                  <a:lnTo>
                    <a:pt x="7" y="16"/>
                  </a:lnTo>
                  <a:lnTo>
                    <a:pt x="5" y="19"/>
                  </a:lnTo>
                  <a:lnTo>
                    <a:pt x="2" y="2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04" name="Freeform 1209"/>
            <p:cNvSpPr>
              <a:spLocks/>
            </p:cNvSpPr>
            <p:nvPr/>
          </p:nvSpPr>
          <p:spPr bwMode="auto">
            <a:xfrm>
              <a:off x="4824039" y="2686070"/>
              <a:ext cx="5693" cy="8133"/>
            </a:xfrm>
            <a:custGeom>
              <a:avLst/>
              <a:gdLst>
                <a:gd name="T0" fmla="*/ 0 w 7"/>
                <a:gd name="T1" fmla="*/ 3 h 10"/>
                <a:gd name="T2" fmla="*/ 0 w 7"/>
                <a:gd name="T3" fmla="*/ 3 h 10"/>
                <a:gd name="T4" fmla="*/ 0 w 7"/>
                <a:gd name="T5" fmla="*/ 7 h 10"/>
                <a:gd name="T6" fmla="*/ 2 w 7"/>
                <a:gd name="T7" fmla="*/ 10 h 10"/>
                <a:gd name="T8" fmla="*/ 4 w 7"/>
                <a:gd name="T9" fmla="*/ 10 h 10"/>
                <a:gd name="T10" fmla="*/ 4 w 7"/>
                <a:gd name="T11" fmla="*/ 7 h 10"/>
                <a:gd name="T12" fmla="*/ 7 w 7"/>
                <a:gd name="T13" fmla="*/ 7 h 10"/>
                <a:gd name="T14" fmla="*/ 7 w 7"/>
                <a:gd name="T15" fmla="*/ 5 h 10"/>
                <a:gd name="T16" fmla="*/ 7 w 7"/>
                <a:gd name="T17" fmla="*/ 3 h 10"/>
                <a:gd name="T18" fmla="*/ 7 w 7"/>
                <a:gd name="T19" fmla="*/ 0 h 10"/>
                <a:gd name="T20" fmla="*/ 4 w 7"/>
                <a:gd name="T21" fmla="*/ 0 h 10"/>
                <a:gd name="T22" fmla="*/ 2 w 7"/>
                <a:gd name="T23" fmla="*/ 0 h 10"/>
                <a:gd name="T24" fmla="*/ 0 w 7"/>
                <a:gd name="T25"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10">
                  <a:moveTo>
                    <a:pt x="0" y="3"/>
                  </a:moveTo>
                  <a:lnTo>
                    <a:pt x="0" y="3"/>
                  </a:lnTo>
                  <a:lnTo>
                    <a:pt x="0" y="7"/>
                  </a:lnTo>
                  <a:lnTo>
                    <a:pt x="2" y="10"/>
                  </a:lnTo>
                  <a:lnTo>
                    <a:pt x="4" y="10"/>
                  </a:lnTo>
                  <a:lnTo>
                    <a:pt x="4" y="7"/>
                  </a:lnTo>
                  <a:lnTo>
                    <a:pt x="7" y="7"/>
                  </a:lnTo>
                  <a:lnTo>
                    <a:pt x="7" y="5"/>
                  </a:lnTo>
                  <a:lnTo>
                    <a:pt x="7" y="3"/>
                  </a:lnTo>
                  <a:lnTo>
                    <a:pt x="7" y="0"/>
                  </a:lnTo>
                  <a:lnTo>
                    <a:pt x="4" y="0"/>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05" name="Freeform 1211"/>
            <p:cNvSpPr>
              <a:spLocks/>
            </p:cNvSpPr>
            <p:nvPr/>
          </p:nvSpPr>
          <p:spPr bwMode="auto">
            <a:xfrm>
              <a:off x="4827292" y="2680377"/>
              <a:ext cx="2440" cy="4066"/>
            </a:xfrm>
            <a:custGeom>
              <a:avLst/>
              <a:gdLst>
                <a:gd name="T0" fmla="*/ 3 w 3"/>
                <a:gd name="T1" fmla="*/ 0 h 5"/>
                <a:gd name="T2" fmla="*/ 3 w 3"/>
                <a:gd name="T3" fmla="*/ 0 h 5"/>
                <a:gd name="T4" fmla="*/ 0 w 3"/>
                <a:gd name="T5" fmla="*/ 2 h 5"/>
                <a:gd name="T6" fmla="*/ 0 w 3"/>
                <a:gd name="T7" fmla="*/ 5 h 5"/>
                <a:gd name="T8" fmla="*/ 3 w 3"/>
                <a:gd name="T9" fmla="*/ 2 h 5"/>
                <a:gd name="T10" fmla="*/ 3 w 3"/>
                <a:gd name="T11" fmla="*/ 0 h 5"/>
              </a:gdLst>
              <a:ahLst/>
              <a:cxnLst>
                <a:cxn ang="0">
                  <a:pos x="T0" y="T1"/>
                </a:cxn>
                <a:cxn ang="0">
                  <a:pos x="T2" y="T3"/>
                </a:cxn>
                <a:cxn ang="0">
                  <a:pos x="T4" y="T5"/>
                </a:cxn>
                <a:cxn ang="0">
                  <a:pos x="T6" y="T7"/>
                </a:cxn>
                <a:cxn ang="0">
                  <a:pos x="T8" y="T9"/>
                </a:cxn>
                <a:cxn ang="0">
                  <a:pos x="T10" y="T11"/>
                </a:cxn>
              </a:cxnLst>
              <a:rect l="0" t="0" r="r" b="b"/>
              <a:pathLst>
                <a:path w="3" h="5">
                  <a:moveTo>
                    <a:pt x="3" y="0"/>
                  </a:moveTo>
                  <a:lnTo>
                    <a:pt x="3" y="0"/>
                  </a:lnTo>
                  <a:lnTo>
                    <a:pt x="0" y="2"/>
                  </a:lnTo>
                  <a:lnTo>
                    <a:pt x="0" y="5"/>
                  </a:lnTo>
                  <a:lnTo>
                    <a:pt x="3"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06" name="Freeform 1212"/>
            <p:cNvSpPr>
              <a:spLocks/>
            </p:cNvSpPr>
            <p:nvPr/>
          </p:nvSpPr>
          <p:spPr bwMode="auto">
            <a:xfrm>
              <a:off x="4831359" y="2684444"/>
              <a:ext cx="4066" cy="5693"/>
            </a:xfrm>
            <a:custGeom>
              <a:avLst/>
              <a:gdLst>
                <a:gd name="T0" fmla="*/ 0 w 5"/>
                <a:gd name="T1" fmla="*/ 5 h 7"/>
                <a:gd name="T2" fmla="*/ 2 w 5"/>
                <a:gd name="T3" fmla="*/ 5 h 7"/>
                <a:gd name="T4" fmla="*/ 0 w 5"/>
                <a:gd name="T5" fmla="*/ 7 h 7"/>
                <a:gd name="T6" fmla="*/ 2 w 5"/>
                <a:gd name="T7" fmla="*/ 7 h 7"/>
                <a:gd name="T8" fmla="*/ 5 w 5"/>
                <a:gd name="T9" fmla="*/ 5 h 7"/>
                <a:gd name="T10" fmla="*/ 5 w 5"/>
                <a:gd name="T11" fmla="*/ 2 h 7"/>
                <a:gd name="T12" fmla="*/ 2 w 5"/>
                <a:gd name="T13" fmla="*/ 0 h 7"/>
                <a:gd name="T14" fmla="*/ 0 w 5"/>
                <a:gd name="T15" fmla="*/ 0 h 7"/>
                <a:gd name="T16" fmla="*/ 0 w 5"/>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0" y="5"/>
                  </a:moveTo>
                  <a:lnTo>
                    <a:pt x="2" y="5"/>
                  </a:lnTo>
                  <a:lnTo>
                    <a:pt x="0" y="7"/>
                  </a:lnTo>
                  <a:lnTo>
                    <a:pt x="2" y="7"/>
                  </a:lnTo>
                  <a:lnTo>
                    <a:pt x="5" y="5"/>
                  </a:lnTo>
                  <a:lnTo>
                    <a:pt x="5" y="2"/>
                  </a:lnTo>
                  <a:lnTo>
                    <a:pt x="2" y="0"/>
                  </a:lnTo>
                  <a:lnTo>
                    <a:pt x="0"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07" name="Freeform 1213"/>
            <p:cNvSpPr>
              <a:spLocks/>
            </p:cNvSpPr>
            <p:nvPr/>
          </p:nvSpPr>
          <p:spPr bwMode="auto">
            <a:xfrm>
              <a:off x="4831359" y="2676310"/>
              <a:ext cx="5693" cy="2439"/>
            </a:xfrm>
            <a:custGeom>
              <a:avLst/>
              <a:gdLst>
                <a:gd name="T0" fmla="*/ 5 w 7"/>
                <a:gd name="T1" fmla="*/ 3 h 3"/>
                <a:gd name="T2" fmla="*/ 5 w 7"/>
                <a:gd name="T3" fmla="*/ 0 h 3"/>
                <a:gd name="T4" fmla="*/ 7 w 7"/>
                <a:gd name="T5" fmla="*/ 0 h 3"/>
                <a:gd name="T6" fmla="*/ 7 w 7"/>
                <a:gd name="T7" fmla="*/ 0 h 3"/>
                <a:gd name="T8" fmla="*/ 2 w 7"/>
                <a:gd name="T9" fmla="*/ 0 h 3"/>
                <a:gd name="T10" fmla="*/ 0 w 7"/>
                <a:gd name="T11" fmla="*/ 3 h 3"/>
                <a:gd name="T12" fmla="*/ 2 w 7"/>
                <a:gd name="T13" fmla="*/ 3 h 3"/>
                <a:gd name="T14" fmla="*/ 5 w 7"/>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
                  <a:moveTo>
                    <a:pt x="5" y="3"/>
                  </a:moveTo>
                  <a:lnTo>
                    <a:pt x="5" y="0"/>
                  </a:lnTo>
                  <a:lnTo>
                    <a:pt x="7" y="0"/>
                  </a:lnTo>
                  <a:lnTo>
                    <a:pt x="7" y="0"/>
                  </a:lnTo>
                  <a:lnTo>
                    <a:pt x="2" y="0"/>
                  </a:lnTo>
                  <a:lnTo>
                    <a:pt x="0" y="3"/>
                  </a:lnTo>
                  <a:lnTo>
                    <a:pt x="2" y="3"/>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08" name="Freeform 1214"/>
            <p:cNvSpPr>
              <a:spLocks/>
            </p:cNvSpPr>
            <p:nvPr/>
          </p:nvSpPr>
          <p:spPr bwMode="auto">
            <a:xfrm>
              <a:off x="4846810" y="2549440"/>
              <a:ext cx="4066" cy="4066"/>
            </a:xfrm>
            <a:custGeom>
              <a:avLst/>
              <a:gdLst>
                <a:gd name="T0" fmla="*/ 5 w 5"/>
                <a:gd name="T1" fmla="*/ 2 h 5"/>
                <a:gd name="T2" fmla="*/ 2 w 5"/>
                <a:gd name="T3" fmla="*/ 0 h 5"/>
                <a:gd name="T4" fmla="*/ 2 w 5"/>
                <a:gd name="T5" fmla="*/ 2 h 5"/>
                <a:gd name="T6" fmla="*/ 0 w 5"/>
                <a:gd name="T7" fmla="*/ 2 h 5"/>
                <a:gd name="T8" fmla="*/ 2 w 5"/>
                <a:gd name="T9" fmla="*/ 5 h 5"/>
                <a:gd name="T10" fmla="*/ 2 w 5"/>
                <a:gd name="T11" fmla="*/ 5 h 5"/>
                <a:gd name="T12" fmla="*/ 5 w 5"/>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5" y="2"/>
                  </a:moveTo>
                  <a:lnTo>
                    <a:pt x="2" y="0"/>
                  </a:lnTo>
                  <a:lnTo>
                    <a:pt x="2" y="2"/>
                  </a:lnTo>
                  <a:lnTo>
                    <a:pt x="0" y="2"/>
                  </a:lnTo>
                  <a:lnTo>
                    <a:pt x="2" y="5"/>
                  </a:lnTo>
                  <a:lnTo>
                    <a:pt x="2" y="5"/>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09" name="Freeform 1215"/>
            <p:cNvSpPr>
              <a:spLocks/>
            </p:cNvSpPr>
            <p:nvPr/>
          </p:nvSpPr>
          <p:spPr bwMode="auto">
            <a:xfrm>
              <a:off x="4760603" y="2742186"/>
              <a:ext cx="28464" cy="9760"/>
            </a:xfrm>
            <a:custGeom>
              <a:avLst/>
              <a:gdLst>
                <a:gd name="T0" fmla="*/ 9 w 35"/>
                <a:gd name="T1" fmla="*/ 0 h 12"/>
                <a:gd name="T2" fmla="*/ 4 w 35"/>
                <a:gd name="T3" fmla="*/ 2 h 12"/>
                <a:gd name="T4" fmla="*/ 0 w 35"/>
                <a:gd name="T5" fmla="*/ 2 h 12"/>
                <a:gd name="T6" fmla="*/ 0 w 35"/>
                <a:gd name="T7" fmla="*/ 2 h 12"/>
                <a:gd name="T8" fmla="*/ 0 w 35"/>
                <a:gd name="T9" fmla="*/ 5 h 12"/>
                <a:gd name="T10" fmla="*/ 7 w 35"/>
                <a:gd name="T11" fmla="*/ 7 h 12"/>
                <a:gd name="T12" fmla="*/ 11 w 35"/>
                <a:gd name="T13" fmla="*/ 12 h 12"/>
                <a:gd name="T14" fmla="*/ 11 w 35"/>
                <a:gd name="T15" fmla="*/ 9 h 12"/>
                <a:gd name="T16" fmla="*/ 16 w 35"/>
                <a:gd name="T17" fmla="*/ 9 h 12"/>
                <a:gd name="T18" fmla="*/ 21 w 35"/>
                <a:gd name="T19" fmla="*/ 7 h 12"/>
                <a:gd name="T20" fmla="*/ 23 w 35"/>
                <a:gd name="T21" fmla="*/ 9 h 12"/>
                <a:gd name="T22" fmla="*/ 28 w 35"/>
                <a:gd name="T23" fmla="*/ 9 h 12"/>
                <a:gd name="T24" fmla="*/ 30 w 35"/>
                <a:gd name="T25" fmla="*/ 5 h 12"/>
                <a:gd name="T26" fmla="*/ 35 w 35"/>
                <a:gd name="T27" fmla="*/ 5 h 12"/>
                <a:gd name="T28" fmla="*/ 35 w 35"/>
                <a:gd name="T29" fmla="*/ 2 h 12"/>
                <a:gd name="T30" fmla="*/ 28 w 35"/>
                <a:gd name="T31" fmla="*/ 0 h 12"/>
                <a:gd name="T32" fmla="*/ 26 w 35"/>
                <a:gd name="T33" fmla="*/ 0 h 12"/>
                <a:gd name="T34" fmla="*/ 21 w 35"/>
                <a:gd name="T35" fmla="*/ 2 h 12"/>
                <a:gd name="T36" fmla="*/ 19 w 35"/>
                <a:gd name="T37" fmla="*/ 0 h 12"/>
                <a:gd name="T38" fmla="*/ 14 w 35"/>
                <a:gd name="T39" fmla="*/ 2 h 12"/>
                <a:gd name="T40" fmla="*/ 9 w 35"/>
                <a:gd name="T4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2">
                  <a:moveTo>
                    <a:pt x="9" y="0"/>
                  </a:moveTo>
                  <a:lnTo>
                    <a:pt x="4" y="2"/>
                  </a:lnTo>
                  <a:lnTo>
                    <a:pt x="0" y="2"/>
                  </a:lnTo>
                  <a:lnTo>
                    <a:pt x="0" y="2"/>
                  </a:lnTo>
                  <a:lnTo>
                    <a:pt x="0" y="5"/>
                  </a:lnTo>
                  <a:lnTo>
                    <a:pt x="7" y="7"/>
                  </a:lnTo>
                  <a:lnTo>
                    <a:pt x="11" y="12"/>
                  </a:lnTo>
                  <a:lnTo>
                    <a:pt x="11" y="9"/>
                  </a:lnTo>
                  <a:lnTo>
                    <a:pt x="16" y="9"/>
                  </a:lnTo>
                  <a:lnTo>
                    <a:pt x="21" y="7"/>
                  </a:lnTo>
                  <a:lnTo>
                    <a:pt x="23" y="9"/>
                  </a:lnTo>
                  <a:lnTo>
                    <a:pt x="28" y="9"/>
                  </a:lnTo>
                  <a:lnTo>
                    <a:pt x="30" y="5"/>
                  </a:lnTo>
                  <a:lnTo>
                    <a:pt x="35" y="5"/>
                  </a:lnTo>
                  <a:lnTo>
                    <a:pt x="35" y="2"/>
                  </a:lnTo>
                  <a:lnTo>
                    <a:pt x="28" y="0"/>
                  </a:lnTo>
                  <a:lnTo>
                    <a:pt x="26" y="0"/>
                  </a:lnTo>
                  <a:lnTo>
                    <a:pt x="21" y="2"/>
                  </a:lnTo>
                  <a:lnTo>
                    <a:pt x="19" y="0"/>
                  </a:lnTo>
                  <a:lnTo>
                    <a:pt x="14" y="2"/>
                  </a:lnTo>
                  <a:lnTo>
                    <a:pt x="9"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10" name="Freeform 1216"/>
            <p:cNvSpPr>
              <a:spLocks/>
            </p:cNvSpPr>
            <p:nvPr/>
          </p:nvSpPr>
          <p:spPr bwMode="auto">
            <a:xfrm>
              <a:off x="4815906" y="2691763"/>
              <a:ext cx="2440" cy="4066"/>
            </a:xfrm>
            <a:custGeom>
              <a:avLst/>
              <a:gdLst>
                <a:gd name="T0" fmla="*/ 3 w 3"/>
                <a:gd name="T1" fmla="*/ 3 h 5"/>
                <a:gd name="T2" fmla="*/ 3 w 3"/>
                <a:gd name="T3" fmla="*/ 0 h 5"/>
                <a:gd name="T4" fmla="*/ 0 w 3"/>
                <a:gd name="T5" fmla="*/ 3 h 5"/>
                <a:gd name="T6" fmla="*/ 0 w 3"/>
                <a:gd name="T7" fmla="*/ 5 h 5"/>
                <a:gd name="T8" fmla="*/ 3 w 3"/>
                <a:gd name="T9" fmla="*/ 5 h 5"/>
                <a:gd name="T10" fmla="*/ 3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3" y="3"/>
                  </a:moveTo>
                  <a:lnTo>
                    <a:pt x="3" y="0"/>
                  </a:lnTo>
                  <a:lnTo>
                    <a:pt x="0" y="3"/>
                  </a:lnTo>
                  <a:lnTo>
                    <a:pt x="0" y="5"/>
                  </a:lnTo>
                  <a:lnTo>
                    <a:pt x="3" y="5"/>
                  </a:lnTo>
                  <a:lnTo>
                    <a:pt x="3"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11" name="Freeform 1217"/>
            <p:cNvSpPr>
              <a:spLocks/>
            </p:cNvSpPr>
            <p:nvPr/>
          </p:nvSpPr>
          <p:spPr bwMode="auto">
            <a:xfrm>
              <a:off x="5150975" y="3542446"/>
              <a:ext cx="3253" cy="5693"/>
            </a:xfrm>
            <a:custGeom>
              <a:avLst/>
              <a:gdLst>
                <a:gd name="T0" fmla="*/ 2 w 2"/>
                <a:gd name="T1" fmla="*/ 1 h 3"/>
                <a:gd name="T2" fmla="*/ 1 w 2"/>
                <a:gd name="T3" fmla="*/ 1 h 3"/>
                <a:gd name="T4" fmla="*/ 1 w 2"/>
                <a:gd name="T5" fmla="*/ 1 h 3"/>
                <a:gd name="T6" fmla="*/ 0 w 2"/>
                <a:gd name="T7" fmla="*/ 0 h 3"/>
                <a:gd name="T8" fmla="*/ 0 w 2"/>
                <a:gd name="T9" fmla="*/ 1 h 3"/>
                <a:gd name="T10" fmla="*/ 1 w 2"/>
                <a:gd name="T11" fmla="*/ 3 h 3"/>
                <a:gd name="T12" fmla="*/ 1 w 2"/>
                <a:gd name="T13" fmla="*/ 3 h 3"/>
                <a:gd name="T14" fmla="*/ 2 w 2"/>
                <a:gd name="T15" fmla="*/ 2 h 3"/>
                <a:gd name="T16" fmla="*/ 2 w 2"/>
                <a:gd name="T1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
                  <a:moveTo>
                    <a:pt x="2" y="1"/>
                  </a:moveTo>
                  <a:cubicBezTo>
                    <a:pt x="1" y="1"/>
                    <a:pt x="1" y="1"/>
                    <a:pt x="1" y="1"/>
                  </a:cubicBezTo>
                  <a:cubicBezTo>
                    <a:pt x="1" y="1"/>
                    <a:pt x="1" y="1"/>
                    <a:pt x="1" y="1"/>
                  </a:cubicBezTo>
                  <a:cubicBezTo>
                    <a:pt x="0" y="0"/>
                    <a:pt x="0" y="0"/>
                    <a:pt x="0" y="0"/>
                  </a:cubicBezTo>
                  <a:cubicBezTo>
                    <a:pt x="0" y="1"/>
                    <a:pt x="0" y="1"/>
                    <a:pt x="0" y="1"/>
                  </a:cubicBezTo>
                  <a:cubicBezTo>
                    <a:pt x="1" y="3"/>
                    <a:pt x="1" y="3"/>
                    <a:pt x="1" y="3"/>
                  </a:cubicBezTo>
                  <a:cubicBezTo>
                    <a:pt x="1" y="3"/>
                    <a:pt x="1" y="3"/>
                    <a:pt x="1" y="3"/>
                  </a:cubicBezTo>
                  <a:cubicBezTo>
                    <a:pt x="2" y="2"/>
                    <a:pt x="2" y="2"/>
                    <a:pt x="2" y="2"/>
                  </a:cubicBezTo>
                  <a:cubicBezTo>
                    <a:pt x="2" y="1"/>
                    <a:pt x="2" y="1"/>
                    <a:pt x="2" y="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12" name="Freeform 1218"/>
            <p:cNvSpPr>
              <a:spLocks/>
            </p:cNvSpPr>
            <p:nvPr/>
          </p:nvSpPr>
          <p:spPr bwMode="auto">
            <a:xfrm>
              <a:off x="4773616" y="2668991"/>
              <a:ext cx="2440" cy="4066"/>
            </a:xfrm>
            <a:custGeom>
              <a:avLst/>
              <a:gdLst>
                <a:gd name="T0" fmla="*/ 0 w 3"/>
                <a:gd name="T1" fmla="*/ 0 h 5"/>
                <a:gd name="T2" fmla="*/ 0 w 3"/>
                <a:gd name="T3" fmla="*/ 2 h 5"/>
                <a:gd name="T4" fmla="*/ 3 w 3"/>
                <a:gd name="T5" fmla="*/ 5 h 5"/>
                <a:gd name="T6" fmla="*/ 3 w 3"/>
                <a:gd name="T7" fmla="*/ 2 h 5"/>
                <a:gd name="T8" fmla="*/ 0 w 3"/>
                <a:gd name="T9" fmla="*/ 0 h 5"/>
              </a:gdLst>
              <a:ahLst/>
              <a:cxnLst>
                <a:cxn ang="0">
                  <a:pos x="T0" y="T1"/>
                </a:cxn>
                <a:cxn ang="0">
                  <a:pos x="T2" y="T3"/>
                </a:cxn>
                <a:cxn ang="0">
                  <a:pos x="T4" y="T5"/>
                </a:cxn>
                <a:cxn ang="0">
                  <a:pos x="T6" y="T7"/>
                </a:cxn>
                <a:cxn ang="0">
                  <a:pos x="T8" y="T9"/>
                </a:cxn>
              </a:cxnLst>
              <a:rect l="0" t="0" r="r" b="b"/>
              <a:pathLst>
                <a:path w="3" h="5">
                  <a:moveTo>
                    <a:pt x="0" y="0"/>
                  </a:moveTo>
                  <a:lnTo>
                    <a:pt x="0" y="2"/>
                  </a:lnTo>
                  <a:lnTo>
                    <a:pt x="3" y="5"/>
                  </a:lnTo>
                  <a:lnTo>
                    <a:pt x="3"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13" name="Freeform 1219"/>
            <p:cNvSpPr>
              <a:spLocks/>
            </p:cNvSpPr>
            <p:nvPr/>
          </p:nvSpPr>
          <p:spPr bwMode="auto">
            <a:xfrm>
              <a:off x="4771989" y="2782037"/>
              <a:ext cx="7320" cy="12200"/>
            </a:xfrm>
            <a:custGeom>
              <a:avLst/>
              <a:gdLst>
                <a:gd name="T0" fmla="*/ 9 w 9"/>
                <a:gd name="T1" fmla="*/ 10 h 15"/>
                <a:gd name="T2" fmla="*/ 9 w 9"/>
                <a:gd name="T3" fmla="*/ 5 h 15"/>
                <a:gd name="T4" fmla="*/ 7 w 9"/>
                <a:gd name="T5" fmla="*/ 5 h 15"/>
                <a:gd name="T6" fmla="*/ 7 w 9"/>
                <a:gd name="T7" fmla="*/ 0 h 15"/>
                <a:gd name="T8" fmla="*/ 5 w 9"/>
                <a:gd name="T9" fmla="*/ 3 h 15"/>
                <a:gd name="T10" fmla="*/ 2 w 9"/>
                <a:gd name="T11" fmla="*/ 5 h 15"/>
                <a:gd name="T12" fmla="*/ 0 w 9"/>
                <a:gd name="T13" fmla="*/ 8 h 15"/>
                <a:gd name="T14" fmla="*/ 2 w 9"/>
                <a:gd name="T15" fmla="*/ 12 h 15"/>
                <a:gd name="T16" fmla="*/ 2 w 9"/>
                <a:gd name="T17" fmla="*/ 15 h 15"/>
                <a:gd name="T18" fmla="*/ 5 w 9"/>
                <a:gd name="T19" fmla="*/ 12 h 15"/>
                <a:gd name="T20" fmla="*/ 9 w 9"/>
                <a:gd name="T2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15">
                  <a:moveTo>
                    <a:pt x="9" y="10"/>
                  </a:moveTo>
                  <a:lnTo>
                    <a:pt x="9" y="5"/>
                  </a:lnTo>
                  <a:lnTo>
                    <a:pt x="7" y="5"/>
                  </a:lnTo>
                  <a:lnTo>
                    <a:pt x="7" y="0"/>
                  </a:lnTo>
                  <a:lnTo>
                    <a:pt x="5" y="3"/>
                  </a:lnTo>
                  <a:lnTo>
                    <a:pt x="2" y="5"/>
                  </a:lnTo>
                  <a:lnTo>
                    <a:pt x="0" y="8"/>
                  </a:lnTo>
                  <a:lnTo>
                    <a:pt x="2" y="12"/>
                  </a:lnTo>
                  <a:lnTo>
                    <a:pt x="2" y="15"/>
                  </a:lnTo>
                  <a:lnTo>
                    <a:pt x="5" y="12"/>
                  </a:lnTo>
                  <a:lnTo>
                    <a:pt x="9"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14" name="Freeform 1220"/>
            <p:cNvSpPr>
              <a:spLocks/>
            </p:cNvSpPr>
            <p:nvPr/>
          </p:nvSpPr>
          <p:spPr bwMode="auto">
            <a:xfrm>
              <a:off x="4790695" y="2721040"/>
              <a:ext cx="8133" cy="5693"/>
            </a:xfrm>
            <a:custGeom>
              <a:avLst/>
              <a:gdLst>
                <a:gd name="T0" fmla="*/ 8 w 10"/>
                <a:gd name="T1" fmla="*/ 4 h 7"/>
                <a:gd name="T2" fmla="*/ 10 w 10"/>
                <a:gd name="T3" fmla="*/ 4 h 7"/>
                <a:gd name="T4" fmla="*/ 10 w 10"/>
                <a:gd name="T5" fmla="*/ 2 h 7"/>
                <a:gd name="T6" fmla="*/ 8 w 10"/>
                <a:gd name="T7" fmla="*/ 0 h 7"/>
                <a:gd name="T8" fmla="*/ 3 w 10"/>
                <a:gd name="T9" fmla="*/ 2 h 7"/>
                <a:gd name="T10" fmla="*/ 0 w 10"/>
                <a:gd name="T11" fmla="*/ 7 h 7"/>
                <a:gd name="T12" fmla="*/ 3 w 10"/>
                <a:gd name="T13" fmla="*/ 7 h 7"/>
                <a:gd name="T14" fmla="*/ 8 w 10"/>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7">
                  <a:moveTo>
                    <a:pt x="8" y="4"/>
                  </a:moveTo>
                  <a:lnTo>
                    <a:pt x="10" y="4"/>
                  </a:lnTo>
                  <a:lnTo>
                    <a:pt x="10" y="2"/>
                  </a:lnTo>
                  <a:lnTo>
                    <a:pt x="8" y="0"/>
                  </a:lnTo>
                  <a:lnTo>
                    <a:pt x="3" y="2"/>
                  </a:lnTo>
                  <a:lnTo>
                    <a:pt x="0" y="7"/>
                  </a:lnTo>
                  <a:lnTo>
                    <a:pt x="3" y="7"/>
                  </a:lnTo>
                  <a:lnTo>
                    <a:pt x="8"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15" name="Freeform 1221"/>
            <p:cNvSpPr>
              <a:spLocks/>
            </p:cNvSpPr>
            <p:nvPr/>
          </p:nvSpPr>
          <p:spPr bwMode="auto">
            <a:xfrm>
              <a:off x="4777683" y="2780410"/>
              <a:ext cx="1626" cy="1627"/>
            </a:xfrm>
            <a:custGeom>
              <a:avLst/>
              <a:gdLst>
                <a:gd name="T0" fmla="*/ 2 w 2"/>
                <a:gd name="T1" fmla="*/ 0 h 2"/>
                <a:gd name="T2" fmla="*/ 0 w 2"/>
                <a:gd name="T3" fmla="*/ 0 h 2"/>
                <a:gd name="T4" fmla="*/ 0 w 2"/>
                <a:gd name="T5" fmla="*/ 0 h 2"/>
                <a:gd name="T6" fmla="*/ 0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lnTo>
                    <a:pt x="0" y="0"/>
                  </a:lnTo>
                  <a:lnTo>
                    <a:pt x="0" y="0"/>
                  </a:lnTo>
                  <a:lnTo>
                    <a:pt x="0"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16" name="Freeform 1222"/>
            <p:cNvSpPr>
              <a:spLocks/>
            </p:cNvSpPr>
            <p:nvPr/>
          </p:nvSpPr>
          <p:spPr bwMode="auto">
            <a:xfrm>
              <a:off x="4860636" y="2621009"/>
              <a:ext cx="166721" cy="153709"/>
            </a:xfrm>
            <a:custGeom>
              <a:avLst/>
              <a:gdLst>
                <a:gd name="T0" fmla="*/ 6 w 87"/>
                <a:gd name="T1" fmla="*/ 11 h 80"/>
                <a:gd name="T2" fmla="*/ 7 w 87"/>
                <a:gd name="T3" fmla="*/ 18 h 80"/>
                <a:gd name="T4" fmla="*/ 4 w 87"/>
                <a:gd name="T5" fmla="*/ 19 h 80"/>
                <a:gd name="T6" fmla="*/ 13 w 87"/>
                <a:gd name="T7" fmla="*/ 24 h 80"/>
                <a:gd name="T8" fmla="*/ 18 w 87"/>
                <a:gd name="T9" fmla="*/ 24 h 80"/>
                <a:gd name="T10" fmla="*/ 17 w 87"/>
                <a:gd name="T11" fmla="*/ 36 h 80"/>
                <a:gd name="T12" fmla="*/ 10 w 87"/>
                <a:gd name="T13" fmla="*/ 45 h 80"/>
                <a:gd name="T14" fmla="*/ 9 w 87"/>
                <a:gd name="T15" fmla="*/ 52 h 80"/>
                <a:gd name="T16" fmla="*/ 7 w 87"/>
                <a:gd name="T17" fmla="*/ 59 h 80"/>
                <a:gd name="T18" fmla="*/ 11 w 87"/>
                <a:gd name="T19" fmla="*/ 59 h 80"/>
                <a:gd name="T20" fmla="*/ 12 w 87"/>
                <a:gd name="T21" fmla="*/ 61 h 80"/>
                <a:gd name="T22" fmla="*/ 16 w 87"/>
                <a:gd name="T23" fmla="*/ 66 h 80"/>
                <a:gd name="T24" fmla="*/ 23 w 87"/>
                <a:gd name="T25" fmla="*/ 62 h 80"/>
                <a:gd name="T26" fmla="*/ 26 w 87"/>
                <a:gd name="T27" fmla="*/ 61 h 80"/>
                <a:gd name="T28" fmla="*/ 24 w 87"/>
                <a:gd name="T29" fmla="*/ 70 h 80"/>
                <a:gd name="T30" fmla="*/ 32 w 87"/>
                <a:gd name="T31" fmla="*/ 70 h 80"/>
                <a:gd name="T32" fmla="*/ 35 w 87"/>
                <a:gd name="T33" fmla="*/ 72 h 80"/>
                <a:gd name="T34" fmla="*/ 37 w 87"/>
                <a:gd name="T35" fmla="*/ 73 h 80"/>
                <a:gd name="T36" fmla="*/ 39 w 87"/>
                <a:gd name="T37" fmla="*/ 74 h 80"/>
                <a:gd name="T38" fmla="*/ 43 w 87"/>
                <a:gd name="T39" fmla="*/ 74 h 80"/>
                <a:gd name="T40" fmla="*/ 48 w 87"/>
                <a:gd name="T41" fmla="*/ 75 h 80"/>
                <a:gd name="T42" fmla="*/ 56 w 87"/>
                <a:gd name="T43" fmla="*/ 75 h 80"/>
                <a:gd name="T44" fmla="*/ 59 w 87"/>
                <a:gd name="T45" fmla="*/ 68 h 80"/>
                <a:gd name="T46" fmla="*/ 58 w 87"/>
                <a:gd name="T47" fmla="*/ 78 h 80"/>
                <a:gd name="T48" fmla="*/ 66 w 87"/>
                <a:gd name="T49" fmla="*/ 80 h 80"/>
                <a:gd name="T50" fmla="*/ 76 w 87"/>
                <a:gd name="T51" fmla="*/ 79 h 80"/>
                <a:gd name="T52" fmla="*/ 78 w 87"/>
                <a:gd name="T53" fmla="*/ 71 h 80"/>
                <a:gd name="T54" fmla="*/ 83 w 87"/>
                <a:gd name="T55" fmla="*/ 74 h 80"/>
                <a:gd name="T56" fmla="*/ 81 w 87"/>
                <a:gd name="T57" fmla="*/ 70 h 80"/>
                <a:gd name="T58" fmla="*/ 83 w 87"/>
                <a:gd name="T59" fmla="*/ 67 h 80"/>
                <a:gd name="T60" fmla="*/ 86 w 87"/>
                <a:gd name="T61" fmla="*/ 62 h 80"/>
                <a:gd name="T62" fmla="*/ 85 w 87"/>
                <a:gd name="T63" fmla="*/ 59 h 80"/>
                <a:gd name="T64" fmla="*/ 81 w 87"/>
                <a:gd name="T65" fmla="*/ 54 h 80"/>
                <a:gd name="T66" fmla="*/ 70 w 87"/>
                <a:gd name="T67" fmla="*/ 52 h 80"/>
                <a:gd name="T68" fmla="*/ 62 w 87"/>
                <a:gd name="T69" fmla="*/ 49 h 80"/>
                <a:gd name="T70" fmla="*/ 54 w 87"/>
                <a:gd name="T71" fmla="*/ 50 h 80"/>
                <a:gd name="T72" fmla="*/ 47 w 87"/>
                <a:gd name="T73" fmla="*/ 50 h 80"/>
                <a:gd name="T74" fmla="*/ 47 w 87"/>
                <a:gd name="T75" fmla="*/ 52 h 80"/>
                <a:gd name="T76" fmla="*/ 42 w 87"/>
                <a:gd name="T77" fmla="*/ 48 h 80"/>
                <a:gd name="T78" fmla="*/ 38 w 87"/>
                <a:gd name="T79" fmla="*/ 49 h 80"/>
                <a:gd name="T80" fmla="*/ 36 w 87"/>
                <a:gd name="T81" fmla="*/ 46 h 80"/>
                <a:gd name="T82" fmla="*/ 31 w 87"/>
                <a:gd name="T83" fmla="*/ 48 h 80"/>
                <a:gd name="T84" fmla="*/ 29 w 87"/>
                <a:gd name="T85" fmla="*/ 41 h 80"/>
                <a:gd name="T86" fmla="*/ 28 w 87"/>
                <a:gd name="T87" fmla="*/ 36 h 80"/>
                <a:gd name="T88" fmla="*/ 24 w 87"/>
                <a:gd name="T89" fmla="*/ 36 h 80"/>
                <a:gd name="T90" fmla="*/ 25 w 87"/>
                <a:gd name="T91" fmla="*/ 32 h 80"/>
                <a:gd name="T92" fmla="*/ 27 w 87"/>
                <a:gd name="T93" fmla="*/ 30 h 80"/>
                <a:gd name="T94" fmla="*/ 26 w 87"/>
                <a:gd name="T95" fmla="*/ 28 h 80"/>
                <a:gd name="T96" fmla="*/ 35 w 87"/>
                <a:gd name="T97" fmla="*/ 32 h 80"/>
                <a:gd name="T98" fmla="*/ 31 w 87"/>
                <a:gd name="T99" fmla="*/ 25 h 80"/>
                <a:gd name="T100" fmla="*/ 30 w 87"/>
                <a:gd name="T101" fmla="*/ 20 h 80"/>
                <a:gd name="T102" fmla="*/ 33 w 87"/>
                <a:gd name="T103" fmla="*/ 19 h 80"/>
                <a:gd name="T104" fmla="*/ 24 w 87"/>
                <a:gd name="T105" fmla="*/ 18 h 80"/>
                <a:gd name="T106" fmla="*/ 16 w 87"/>
                <a:gd name="T107" fmla="*/ 21 h 80"/>
                <a:gd name="T108" fmla="*/ 21 w 87"/>
                <a:gd name="T109" fmla="*/ 14 h 80"/>
                <a:gd name="T110" fmla="*/ 17 w 87"/>
                <a:gd name="T111" fmla="*/ 7 h 80"/>
                <a:gd name="T112" fmla="*/ 10 w 87"/>
                <a:gd name="T113" fmla="*/ 1 h 80"/>
                <a:gd name="T114" fmla="*/ 2 w 87"/>
                <a:gd name="T115"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7" h="80">
                  <a:moveTo>
                    <a:pt x="1" y="4"/>
                  </a:moveTo>
                  <a:cubicBezTo>
                    <a:pt x="0" y="6"/>
                    <a:pt x="0" y="6"/>
                    <a:pt x="0" y="6"/>
                  </a:cubicBezTo>
                  <a:cubicBezTo>
                    <a:pt x="1" y="8"/>
                    <a:pt x="1" y="8"/>
                    <a:pt x="1" y="8"/>
                  </a:cubicBezTo>
                  <a:cubicBezTo>
                    <a:pt x="3" y="8"/>
                    <a:pt x="3" y="8"/>
                    <a:pt x="3" y="8"/>
                  </a:cubicBezTo>
                  <a:cubicBezTo>
                    <a:pt x="4" y="11"/>
                    <a:pt x="4" y="11"/>
                    <a:pt x="4" y="11"/>
                  </a:cubicBezTo>
                  <a:cubicBezTo>
                    <a:pt x="6" y="11"/>
                    <a:pt x="6" y="11"/>
                    <a:pt x="6" y="11"/>
                  </a:cubicBezTo>
                  <a:cubicBezTo>
                    <a:pt x="5" y="12"/>
                    <a:pt x="5" y="12"/>
                    <a:pt x="5" y="12"/>
                  </a:cubicBezTo>
                  <a:cubicBezTo>
                    <a:pt x="3" y="12"/>
                    <a:pt x="3" y="12"/>
                    <a:pt x="3" y="12"/>
                  </a:cubicBezTo>
                  <a:cubicBezTo>
                    <a:pt x="3" y="14"/>
                    <a:pt x="3" y="14"/>
                    <a:pt x="3" y="14"/>
                  </a:cubicBezTo>
                  <a:cubicBezTo>
                    <a:pt x="5" y="17"/>
                    <a:pt x="5" y="17"/>
                    <a:pt x="5" y="17"/>
                  </a:cubicBezTo>
                  <a:cubicBezTo>
                    <a:pt x="7" y="17"/>
                    <a:pt x="7" y="17"/>
                    <a:pt x="7" y="17"/>
                  </a:cubicBezTo>
                  <a:cubicBezTo>
                    <a:pt x="7" y="18"/>
                    <a:pt x="7" y="18"/>
                    <a:pt x="7" y="18"/>
                  </a:cubicBezTo>
                  <a:cubicBezTo>
                    <a:pt x="6" y="18"/>
                    <a:pt x="6" y="18"/>
                    <a:pt x="6" y="18"/>
                  </a:cubicBezTo>
                  <a:cubicBezTo>
                    <a:pt x="4" y="18"/>
                    <a:pt x="4" y="18"/>
                    <a:pt x="4" y="18"/>
                  </a:cubicBezTo>
                  <a:cubicBezTo>
                    <a:pt x="4" y="18"/>
                    <a:pt x="4" y="18"/>
                    <a:pt x="4" y="18"/>
                  </a:cubicBezTo>
                  <a:cubicBezTo>
                    <a:pt x="3" y="19"/>
                    <a:pt x="3" y="19"/>
                    <a:pt x="3" y="19"/>
                  </a:cubicBezTo>
                  <a:cubicBezTo>
                    <a:pt x="2" y="20"/>
                    <a:pt x="2" y="20"/>
                    <a:pt x="2" y="20"/>
                  </a:cubicBezTo>
                  <a:cubicBezTo>
                    <a:pt x="4" y="19"/>
                    <a:pt x="4" y="19"/>
                    <a:pt x="4" y="19"/>
                  </a:cubicBezTo>
                  <a:cubicBezTo>
                    <a:pt x="6" y="20"/>
                    <a:pt x="6" y="20"/>
                    <a:pt x="6" y="20"/>
                  </a:cubicBezTo>
                  <a:cubicBezTo>
                    <a:pt x="8" y="19"/>
                    <a:pt x="8" y="19"/>
                    <a:pt x="8" y="19"/>
                  </a:cubicBezTo>
                  <a:cubicBezTo>
                    <a:pt x="9" y="21"/>
                    <a:pt x="9" y="21"/>
                    <a:pt x="9" y="21"/>
                  </a:cubicBezTo>
                  <a:cubicBezTo>
                    <a:pt x="10" y="21"/>
                    <a:pt x="10" y="21"/>
                    <a:pt x="10" y="21"/>
                  </a:cubicBezTo>
                  <a:cubicBezTo>
                    <a:pt x="11" y="22"/>
                    <a:pt x="11" y="22"/>
                    <a:pt x="11" y="22"/>
                  </a:cubicBezTo>
                  <a:cubicBezTo>
                    <a:pt x="13" y="24"/>
                    <a:pt x="13" y="24"/>
                    <a:pt x="13" y="24"/>
                  </a:cubicBezTo>
                  <a:cubicBezTo>
                    <a:pt x="14" y="24"/>
                    <a:pt x="14" y="24"/>
                    <a:pt x="14" y="24"/>
                  </a:cubicBezTo>
                  <a:cubicBezTo>
                    <a:pt x="14" y="23"/>
                    <a:pt x="14" y="23"/>
                    <a:pt x="14" y="23"/>
                  </a:cubicBezTo>
                  <a:cubicBezTo>
                    <a:pt x="15" y="23"/>
                    <a:pt x="15" y="23"/>
                    <a:pt x="15" y="23"/>
                  </a:cubicBezTo>
                  <a:cubicBezTo>
                    <a:pt x="16" y="22"/>
                    <a:pt x="16" y="22"/>
                    <a:pt x="16" y="22"/>
                  </a:cubicBezTo>
                  <a:cubicBezTo>
                    <a:pt x="17" y="23"/>
                    <a:pt x="17" y="23"/>
                    <a:pt x="17" y="23"/>
                  </a:cubicBezTo>
                  <a:cubicBezTo>
                    <a:pt x="18" y="24"/>
                    <a:pt x="18" y="24"/>
                    <a:pt x="18" y="24"/>
                  </a:cubicBezTo>
                  <a:cubicBezTo>
                    <a:pt x="17" y="25"/>
                    <a:pt x="17" y="25"/>
                    <a:pt x="17" y="25"/>
                  </a:cubicBezTo>
                  <a:cubicBezTo>
                    <a:pt x="17" y="28"/>
                    <a:pt x="17" y="28"/>
                    <a:pt x="17" y="28"/>
                  </a:cubicBezTo>
                  <a:cubicBezTo>
                    <a:pt x="16" y="30"/>
                    <a:pt x="16" y="30"/>
                    <a:pt x="16" y="30"/>
                  </a:cubicBezTo>
                  <a:cubicBezTo>
                    <a:pt x="16" y="32"/>
                    <a:pt x="16" y="32"/>
                    <a:pt x="16" y="32"/>
                  </a:cubicBezTo>
                  <a:cubicBezTo>
                    <a:pt x="17" y="34"/>
                    <a:pt x="17" y="34"/>
                    <a:pt x="17" y="34"/>
                  </a:cubicBezTo>
                  <a:cubicBezTo>
                    <a:pt x="17" y="36"/>
                    <a:pt x="17" y="36"/>
                    <a:pt x="17" y="36"/>
                  </a:cubicBezTo>
                  <a:cubicBezTo>
                    <a:pt x="17" y="37"/>
                    <a:pt x="17" y="37"/>
                    <a:pt x="17" y="37"/>
                  </a:cubicBezTo>
                  <a:cubicBezTo>
                    <a:pt x="16" y="39"/>
                    <a:pt x="16" y="39"/>
                    <a:pt x="16" y="39"/>
                  </a:cubicBezTo>
                  <a:cubicBezTo>
                    <a:pt x="14" y="41"/>
                    <a:pt x="14" y="41"/>
                    <a:pt x="14" y="41"/>
                  </a:cubicBezTo>
                  <a:cubicBezTo>
                    <a:pt x="12" y="41"/>
                    <a:pt x="12" y="41"/>
                    <a:pt x="12" y="41"/>
                  </a:cubicBezTo>
                  <a:cubicBezTo>
                    <a:pt x="11" y="42"/>
                    <a:pt x="11" y="42"/>
                    <a:pt x="11" y="42"/>
                  </a:cubicBezTo>
                  <a:cubicBezTo>
                    <a:pt x="10" y="45"/>
                    <a:pt x="10" y="45"/>
                    <a:pt x="10" y="45"/>
                  </a:cubicBezTo>
                  <a:cubicBezTo>
                    <a:pt x="10" y="46"/>
                    <a:pt x="10" y="46"/>
                    <a:pt x="10" y="46"/>
                  </a:cubicBezTo>
                  <a:cubicBezTo>
                    <a:pt x="8" y="47"/>
                    <a:pt x="8" y="47"/>
                    <a:pt x="8" y="47"/>
                  </a:cubicBezTo>
                  <a:cubicBezTo>
                    <a:pt x="7" y="48"/>
                    <a:pt x="7" y="48"/>
                    <a:pt x="7" y="48"/>
                  </a:cubicBezTo>
                  <a:cubicBezTo>
                    <a:pt x="7" y="50"/>
                    <a:pt x="7" y="50"/>
                    <a:pt x="7" y="50"/>
                  </a:cubicBezTo>
                  <a:cubicBezTo>
                    <a:pt x="9" y="50"/>
                    <a:pt x="9" y="50"/>
                    <a:pt x="9" y="50"/>
                  </a:cubicBezTo>
                  <a:cubicBezTo>
                    <a:pt x="9" y="52"/>
                    <a:pt x="9" y="52"/>
                    <a:pt x="9" y="52"/>
                  </a:cubicBezTo>
                  <a:cubicBezTo>
                    <a:pt x="7" y="52"/>
                    <a:pt x="7" y="52"/>
                    <a:pt x="7" y="52"/>
                  </a:cubicBezTo>
                  <a:cubicBezTo>
                    <a:pt x="7" y="53"/>
                    <a:pt x="7" y="53"/>
                    <a:pt x="7" y="53"/>
                  </a:cubicBezTo>
                  <a:cubicBezTo>
                    <a:pt x="8" y="54"/>
                    <a:pt x="8" y="54"/>
                    <a:pt x="8" y="54"/>
                  </a:cubicBezTo>
                  <a:cubicBezTo>
                    <a:pt x="6" y="56"/>
                    <a:pt x="6" y="56"/>
                    <a:pt x="6" y="56"/>
                  </a:cubicBezTo>
                  <a:cubicBezTo>
                    <a:pt x="6" y="57"/>
                    <a:pt x="6" y="57"/>
                    <a:pt x="6" y="57"/>
                  </a:cubicBezTo>
                  <a:cubicBezTo>
                    <a:pt x="7" y="59"/>
                    <a:pt x="7" y="59"/>
                    <a:pt x="7" y="59"/>
                  </a:cubicBezTo>
                  <a:cubicBezTo>
                    <a:pt x="8" y="60"/>
                    <a:pt x="8" y="60"/>
                    <a:pt x="8" y="60"/>
                  </a:cubicBezTo>
                  <a:cubicBezTo>
                    <a:pt x="8" y="61"/>
                    <a:pt x="8" y="61"/>
                    <a:pt x="8" y="61"/>
                  </a:cubicBezTo>
                  <a:cubicBezTo>
                    <a:pt x="9" y="62"/>
                    <a:pt x="9" y="62"/>
                    <a:pt x="9" y="62"/>
                  </a:cubicBezTo>
                  <a:cubicBezTo>
                    <a:pt x="10" y="62"/>
                    <a:pt x="10" y="62"/>
                    <a:pt x="10" y="62"/>
                  </a:cubicBezTo>
                  <a:cubicBezTo>
                    <a:pt x="10" y="60"/>
                    <a:pt x="10" y="60"/>
                    <a:pt x="10" y="60"/>
                  </a:cubicBezTo>
                  <a:cubicBezTo>
                    <a:pt x="11" y="59"/>
                    <a:pt x="11" y="59"/>
                    <a:pt x="11" y="59"/>
                  </a:cubicBezTo>
                  <a:cubicBezTo>
                    <a:pt x="12" y="60"/>
                    <a:pt x="12" y="60"/>
                    <a:pt x="12" y="60"/>
                  </a:cubicBezTo>
                  <a:cubicBezTo>
                    <a:pt x="12" y="60"/>
                    <a:pt x="12" y="60"/>
                    <a:pt x="12" y="60"/>
                  </a:cubicBezTo>
                  <a:cubicBezTo>
                    <a:pt x="14" y="58"/>
                    <a:pt x="14" y="58"/>
                    <a:pt x="14" y="58"/>
                  </a:cubicBezTo>
                  <a:cubicBezTo>
                    <a:pt x="14" y="58"/>
                    <a:pt x="14" y="58"/>
                    <a:pt x="14" y="58"/>
                  </a:cubicBezTo>
                  <a:cubicBezTo>
                    <a:pt x="14" y="61"/>
                    <a:pt x="14" y="61"/>
                    <a:pt x="14" y="61"/>
                  </a:cubicBezTo>
                  <a:cubicBezTo>
                    <a:pt x="12" y="61"/>
                    <a:pt x="12" y="61"/>
                    <a:pt x="12" y="61"/>
                  </a:cubicBezTo>
                  <a:cubicBezTo>
                    <a:pt x="12" y="62"/>
                    <a:pt x="12" y="62"/>
                    <a:pt x="12" y="62"/>
                  </a:cubicBezTo>
                  <a:cubicBezTo>
                    <a:pt x="12" y="63"/>
                    <a:pt x="12" y="63"/>
                    <a:pt x="12" y="63"/>
                  </a:cubicBezTo>
                  <a:cubicBezTo>
                    <a:pt x="13" y="64"/>
                    <a:pt x="13" y="64"/>
                    <a:pt x="13" y="64"/>
                  </a:cubicBezTo>
                  <a:cubicBezTo>
                    <a:pt x="14" y="66"/>
                    <a:pt x="14" y="66"/>
                    <a:pt x="14" y="66"/>
                  </a:cubicBezTo>
                  <a:cubicBezTo>
                    <a:pt x="16" y="65"/>
                    <a:pt x="16" y="65"/>
                    <a:pt x="16" y="65"/>
                  </a:cubicBezTo>
                  <a:cubicBezTo>
                    <a:pt x="16" y="66"/>
                    <a:pt x="16" y="66"/>
                    <a:pt x="16" y="66"/>
                  </a:cubicBezTo>
                  <a:cubicBezTo>
                    <a:pt x="18" y="66"/>
                    <a:pt x="18" y="66"/>
                    <a:pt x="18" y="66"/>
                  </a:cubicBezTo>
                  <a:cubicBezTo>
                    <a:pt x="19" y="65"/>
                    <a:pt x="19" y="65"/>
                    <a:pt x="19" y="65"/>
                  </a:cubicBezTo>
                  <a:cubicBezTo>
                    <a:pt x="21" y="64"/>
                    <a:pt x="21" y="64"/>
                    <a:pt x="21" y="64"/>
                  </a:cubicBezTo>
                  <a:cubicBezTo>
                    <a:pt x="21" y="62"/>
                    <a:pt x="21" y="62"/>
                    <a:pt x="21" y="62"/>
                  </a:cubicBezTo>
                  <a:cubicBezTo>
                    <a:pt x="22" y="62"/>
                    <a:pt x="22" y="62"/>
                    <a:pt x="22" y="62"/>
                  </a:cubicBezTo>
                  <a:cubicBezTo>
                    <a:pt x="23" y="62"/>
                    <a:pt x="23" y="62"/>
                    <a:pt x="23" y="62"/>
                  </a:cubicBezTo>
                  <a:cubicBezTo>
                    <a:pt x="23" y="63"/>
                    <a:pt x="23" y="63"/>
                    <a:pt x="23" y="63"/>
                  </a:cubicBezTo>
                  <a:cubicBezTo>
                    <a:pt x="23" y="63"/>
                    <a:pt x="23" y="63"/>
                    <a:pt x="23" y="63"/>
                  </a:cubicBezTo>
                  <a:cubicBezTo>
                    <a:pt x="23" y="64"/>
                    <a:pt x="23" y="64"/>
                    <a:pt x="23" y="64"/>
                  </a:cubicBezTo>
                  <a:cubicBezTo>
                    <a:pt x="24" y="64"/>
                    <a:pt x="24" y="64"/>
                    <a:pt x="24" y="64"/>
                  </a:cubicBezTo>
                  <a:cubicBezTo>
                    <a:pt x="25" y="62"/>
                    <a:pt x="25" y="62"/>
                    <a:pt x="25" y="62"/>
                  </a:cubicBezTo>
                  <a:cubicBezTo>
                    <a:pt x="26" y="61"/>
                    <a:pt x="26" y="61"/>
                    <a:pt x="26" y="61"/>
                  </a:cubicBezTo>
                  <a:cubicBezTo>
                    <a:pt x="26" y="62"/>
                    <a:pt x="26" y="62"/>
                    <a:pt x="26" y="62"/>
                  </a:cubicBezTo>
                  <a:cubicBezTo>
                    <a:pt x="26" y="64"/>
                    <a:pt x="26" y="64"/>
                    <a:pt x="26" y="64"/>
                  </a:cubicBezTo>
                  <a:cubicBezTo>
                    <a:pt x="24" y="67"/>
                    <a:pt x="24" y="67"/>
                    <a:pt x="24" y="67"/>
                  </a:cubicBezTo>
                  <a:cubicBezTo>
                    <a:pt x="23" y="68"/>
                    <a:pt x="23" y="68"/>
                    <a:pt x="23" y="68"/>
                  </a:cubicBezTo>
                  <a:cubicBezTo>
                    <a:pt x="23" y="69"/>
                    <a:pt x="23" y="69"/>
                    <a:pt x="23" y="69"/>
                  </a:cubicBezTo>
                  <a:cubicBezTo>
                    <a:pt x="24" y="70"/>
                    <a:pt x="24" y="70"/>
                    <a:pt x="24" y="70"/>
                  </a:cubicBezTo>
                  <a:cubicBezTo>
                    <a:pt x="26" y="71"/>
                    <a:pt x="26" y="71"/>
                    <a:pt x="26" y="71"/>
                  </a:cubicBezTo>
                  <a:cubicBezTo>
                    <a:pt x="27" y="71"/>
                    <a:pt x="27" y="71"/>
                    <a:pt x="27" y="71"/>
                  </a:cubicBezTo>
                  <a:cubicBezTo>
                    <a:pt x="28" y="71"/>
                    <a:pt x="28" y="71"/>
                    <a:pt x="28" y="71"/>
                  </a:cubicBezTo>
                  <a:cubicBezTo>
                    <a:pt x="30" y="72"/>
                    <a:pt x="30" y="72"/>
                    <a:pt x="30" y="72"/>
                  </a:cubicBezTo>
                  <a:cubicBezTo>
                    <a:pt x="30" y="70"/>
                    <a:pt x="30" y="70"/>
                    <a:pt x="30" y="70"/>
                  </a:cubicBezTo>
                  <a:cubicBezTo>
                    <a:pt x="32" y="70"/>
                    <a:pt x="32" y="70"/>
                    <a:pt x="32" y="70"/>
                  </a:cubicBezTo>
                  <a:cubicBezTo>
                    <a:pt x="31" y="71"/>
                    <a:pt x="31" y="71"/>
                    <a:pt x="31" y="71"/>
                  </a:cubicBezTo>
                  <a:cubicBezTo>
                    <a:pt x="32" y="72"/>
                    <a:pt x="32" y="72"/>
                    <a:pt x="32" y="72"/>
                  </a:cubicBezTo>
                  <a:cubicBezTo>
                    <a:pt x="33" y="73"/>
                    <a:pt x="33" y="73"/>
                    <a:pt x="33" y="73"/>
                  </a:cubicBezTo>
                  <a:cubicBezTo>
                    <a:pt x="34" y="73"/>
                    <a:pt x="34" y="73"/>
                    <a:pt x="34" y="73"/>
                  </a:cubicBezTo>
                  <a:cubicBezTo>
                    <a:pt x="35" y="73"/>
                    <a:pt x="35" y="73"/>
                    <a:pt x="35" y="73"/>
                  </a:cubicBezTo>
                  <a:cubicBezTo>
                    <a:pt x="35" y="72"/>
                    <a:pt x="35" y="72"/>
                    <a:pt x="35" y="72"/>
                  </a:cubicBezTo>
                  <a:cubicBezTo>
                    <a:pt x="35" y="70"/>
                    <a:pt x="35" y="70"/>
                    <a:pt x="35" y="70"/>
                  </a:cubicBezTo>
                  <a:cubicBezTo>
                    <a:pt x="36" y="69"/>
                    <a:pt x="36" y="69"/>
                    <a:pt x="36" y="69"/>
                  </a:cubicBezTo>
                  <a:cubicBezTo>
                    <a:pt x="36" y="70"/>
                    <a:pt x="36" y="70"/>
                    <a:pt x="36" y="70"/>
                  </a:cubicBezTo>
                  <a:cubicBezTo>
                    <a:pt x="36" y="72"/>
                    <a:pt x="36" y="72"/>
                    <a:pt x="36" y="72"/>
                  </a:cubicBezTo>
                  <a:cubicBezTo>
                    <a:pt x="36" y="73"/>
                    <a:pt x="36" y="73"/>
                    <a:pt x="36" y="73"/>
                  </a:cubicBezTo>
                  <a:cubicBezTo>
                    <a:pt x="37" y="73"/>
                    <a:pt x="37" y="73"/>
                    <a:pt x="37" y="73"/>
                  </a:cubicBezTo>
                  <a:cubicBezTo>
                    <a:pt x="38" y="72"/>
                    <a:pt x="38" y="72"/>
                    <a:pt x="38" y="72"/>
                  </a:cubicBezTo>
                  <a:cubicBezTo>
                    <a:pt x="38" y="71"/>
                    <a:pt x="38" y="71"/>
                    <a:pt x="38" y="71"/>
                  </a:cubicBezTo>
                  <a:cubicBezTo>
                    <a:pt x="39" y="71"/>
                    <a:pt x="39" y="71"/>
                    <a:pt x="39" y="71"/>
                  </a:cubicBezTo>
                  <a:cubicBezTo>
                    <a:pt x="39" y="72"/>
                    <a:pt x="39" y="72"/>
                    <a:pt x="39" y="72"/>
                  </a:cubicBezTo>
                  <a:cubicBezTo>
                    <a:pt x="39" y="72"/>
                    <a:pt x="39" y="72"/>
                    <a:pt x="39" y="72"/>
                  </a:cubicBezTo>
                  <a:cubicBezTo>
                    <a:pt x="39" y="74"/>
                    <a:pt x="39" y="74"/>
                    <a:pt x="39" y="74"/>
                  </a:cubicBezTo>
                  <a:cubicBezTo>
                    <a:pt x="41" y="74"/>
                    <a:pt x="41" y="74"/>
                    <a:pt x="41" y="74"/>
                  </a:cubicBezTo>
                  <a:cubicBezTo>
                    <a:pt x="42" y="73"/>
                    <a:pt x="42" y="73"/>
                    <a:pt x="42" y="73"/>
                  </a:cubicBezTo>
                  <a:cubicBezTo>
                    <a:pt x="43" y="70"/>
                    <a:pt x="43" y="70"/>
                    <a:pt x="43" y="70"/>
                  </a:cubicBezTo>
                  <a:cubicBezTo>
                    <a:pt x="44" y="71"/>
                    <a:pt x="44" y="71"/>
                    <a:pt x="44" y="71"/>
                  </a:cubicBezTo>
                  <a:cubicBezTo>
                    <a:pt x="43" y="73"/>
                    <a:pt x="43" y="73"/>
                    <a:pt x="43" y="73"/>
                  </a:cubicBezTo>
                  <a:cubicBezTo>
                    <a:pt x="43" y="74"/>
                    <a:pt x="43" y="74"/>
                    <a:pt x="43" y="74"/>
                  </a:cubicBezTo>
                  <a:cubicBezTo>
                    <a:pt x="45" y="73"/>
                    <a:pt x="45" y="73"/>
                    <a:pt x="45" y="73"/>
                  </a:cubicBezTo>
                  <a:cubicBezTo>
                    <a:pt x="45" y="71"/>
                    <a:pt x="45" y="71"/>
                    <a:pt x="45" y="71"/>
                  </a:cubicBezTo>
                  <a:cubicBezTo>
                    <a:pt x="46" y="70"/>
                    <a:pt x="46" y="70"/>
                    <a:pt x="46" y="70"/>
                  </a:cubicBezTo>
                  <a:cubicBezTo>
                    <a:pt x="46" y="74"/>
                    <a:pt x="46" y="74"/>
                    <a:pt x="46" y="74"/>
                  </a:cubicBezTo>
                  <a:cubicBezTo>
                    <a:pt x="46" y="75"/>
                    <a:pt x="46" y="75"/>
                    <a:pt x="46" y="75"/>
                  </a:cubicBezTo>
                  <a:cubicBezTo>
                    <a:pt x="48" y="75"/>
                    <a:pt x="48" y="75"/>
                    <a:pt x="48" y="75"/>
                  </a:cubicBezTo>
                  <a:cubicBezTo>
                    <a:pt x="50" y="76"/>
                    <a:pt x="50" y="76"/>
                    <a:pt x="50" y="76"/>
                  </a:cubicBezTo>
                  <a:cubicBezTo>
                    <a:pt x="51" y="76"/>
                    <a:pt x="51" y="76"/>
                    <a:pt x="51" y="76"/>
                  </a:cubicBezTo>
                  <a:cubicBezTo>
                    <a:pt x="53" y="75"/>
                    <a:pt x="53" y="75"/>
                    <a:pt x="53" y="75"/>
                  </a:cubicBezTo>
                  <a:cubicBezTo>
                    <a:pt x="53" y="76"/>
                    <a:pt x="53" y="76"/>
                    <a:pt x="53" y="76"/>
                  </a:cubicBezTo>
                  <a:cubicBezTo>
                    <a:pt x="55" y="76"/>
                    <a:pt x="55" y="76"/>
                    <a:pt x="55" y="76"/>
                  </a:cubicBezTo>
                  <a:cubicBezTo>
                    <a:pt x="56" y="75"/>
                    <a:pt x="56" y="75"/>
                    <a:pt x="56" y="75"/>
                  </a:cubicBezTo>
                  <a:cubicBezTo>
                    <a:pt x="56" y="73"/>
                    <a:pt x="56" y="73"/>
                    <a:pt x="56" y="73"/>
                  </a:cubicBezTo>
                  <a:cubicBezTo>
                    <a:pt x="58" y="72"/>
                    <a:pt x="58" y="72"/>
                    <a:pt x="58" y="72"/>
                  </a:cubicBezTo>
                  <a:cubicBezTo>
                    <a:pt x="58" y="71"/>
                    <a:pt x="58" y="71"/>
                    <a:pt x="58" y="71"/>
                  </a:cubicBezTo>
                  <a:cubicBezTo>
                    <a:pt x="58" y="69"/>
                    <a:pt x="58" y="69"/>
                    <a:pt x="58" y="69"/>
                  </a:cubicBezTo>
                  <a:cubicBezTo>
                    <a:pt x="58" y="67"/>
                    <a:pt x="58" y="67"/>
                    <a:pt x="58" y="67"/>
                  </a:cubicBezTo>
                  <a:cubicBezTo>
                    <a:pt x="59" y="68"/>
                    <a:pt x="59" y="68"/>
                    <a:pt x="59" y="68"/>
                  </a:cubicBezTo>
                  <a:cubicBezTo>
                    <a:pt x="59" y="70"/>
                    <a:pt x="59" y="70"/>
                    <a:pt x="59" y="70"/>
                  </a:cubicBezTo>
                  <a:cubicBezTo>
                    <a:pt x="60" y="70"/>
                    <a:pt x="60" y="70"/>
                    <a:pt x="60" y="70"/>
                  </a:cubicBezTo>
                  <a:cubicBezTo>
                    <a:pt x="60" y="71"/>
                    <a:pt x="60" y="71"/>
                    <a:pt x="60" y="71"/>
                  </a:cubicBezTo>
                  <a:cubicBezTo>
                    <a:pt x="59" y="72"/>
                    <a:pt x="59" y="72"/>
                    <a:pt x="59" y="72"/>
                  </a:cubicBezTo>
                  <a:cubicBezTo>
                    <a:pt x="58" y="74"/>
                    <a:pt x="58" y="74"/>
                    <a:pt x="58" y="74"/>
                  </a:cubicBezTo>
                  <a:cubicBezTo>
                    <a:pt x="58" y="78"/>
                    <a:pt x="58" y="78"/>
                    <a:pt x="58" y="78"/>
                  </a:cubicBezTo>
                  <a:cubicBezTo>
                    <a:pt x="58" y="78"/>
                    <a:pt x="60" y="78"/>
                    <a:pt x="60" y="78"/>
                  </a:cubicBezTo>
                  <a:cubicBezTo>
                    <a:pt x="62" y="78"/>
                    <a:pt x="62" y="78"/>
                    <a:pt x="62" y="78"/>
                  </a:cubicBezTo>
                  <a:cubicBezTo>
                    <a:pt x="62" y="79"/>
                    <a:pt x="62" y="79"/>
                    <a:pt x="62" y="79"/>
                  </a:cubicBezTo>
                  <a:cubicBezTo>
                    <a:pt x="64" y="79"/>
                    <a:pt x="64" y="79"/>
                    <a:pt x="64" y="79"/>
                  </a:cubicBezTo>
                  <a:cubicBezTo>
                    <a:pt x="64" y="80"/>
                    <a:pt x="64" y="80"/>
                    <a:pt x="64" y="80"/>
                  </a:cubicBezTo>
                  <a:cubicBezTo>
                    <a:pt x="66" y="80"/>
                    <a:pt x="66" y="80"/>
                    <a:pt x="66" y="80"/>
                  </a:cubicBezTo>
                  <a:cubicBezTo>
                    <a:pt x="69" y="78"/>
                    <a:pt x="69" y="78"/>
                    <a:pt x="69" y="78"/>
                  </a:cubicBezTo>
                  <a:cubicBezTo>
                    <a:pt x="70" y="78"/>
                    <a:pt x="70" y="78"/>
                    <a:pt x="70" y="78"/>
                  </a:cubicBezTo>
                  <a:cubicBezTo>
                    <a:pt x="73" y="79"/>
                    <a:pt x="73" y="79"/>
                    <a:pt x="73" y="79"/>
                  </a:cubicBezTo>
                  <a:cubicBezTo>
                    <a:pt x="74" y="79"/>
                    <a:pt x="74" y="79"/>
                    <a:pt x="74" y="79"/>
                  </a:cubicBezTo>
                  <a:cubicBezTo>
                    <a:pt x="75" y="80"/>
                    <a:pt x="75" y="80"/>
                    <a:pt x="75" y="80"/>
                  </a:cubicBezTo>
                  <a:cubicBezTo>
                    <a:pt x="76" y="79"/>
                    <a:pt x="76" y="79"/>
                    <a:pt x="76" y="79"/>
                  </a:cubicBezTo>
                  <a:cubicBezTo>
                    <a:pt x="76" y="78"/>
                    <a:pt x="76" y="78"/>
                    <a:pt x="76" y="78"/>
                  </a:cubicBezTo>
                  <a:cubicBezTo>
                    <a:pt x="77" y="76"/>
                    <a:pt x="77" y="76"/>
                    <a:pt x="77" y="76"/>
                  </a:cubicBezTo>
                  <a:cubicBezTo>
                    <a:pt x="78" y="76"/>
                    <a:pt x="78" y="76"/>
                    <a:pt x="78" y="76"/>
                  </a:cubicBezTo>
                  <a:cubicBezTo>
                    <a:pt x="78" y="75"/>
                    <a:pt x="78" y="75"/>
                    <a:pt x="78" y="75"/>
                  </a:cubicBezTo>
                  <a:cubicBezTo>
                    <a:pt x="78" y="73"/>
                    <a:pt x="78" y="73"/>
                    <a:pt x="78" y="73"/>
                  </a:cubicBezTo>
                  <a:cubicBezTo>
                    <a:pt x="78" y="71"/>
                    <a:pt x="78" y="71"/>
                    <a:pt x="78" y="71"/>
                  </a:cubicBezTo>
                  <a:cubicBezTo>
                    <a:pt x="78" y="72"/>
                    <a:pt x="78" y="72"/>
                    <a:pt x="78" y="72"/>
                  </a:cubicBezTo>
                  <a:cubicBezTo>
                    <a:pt x="78" y="73"/>
                    <a:pt x="78" y="73"/>
                    <a:pt x="78" y="73"/>
                  </a:cubicBezTo>
                  <a:cubicBezTo>
                    <a:pt x="80" y="75"/>
                    <a:pt x="80" y="75"/>
                    <a:pt x="80" y="75"/>
                  </a:cubicBezTo>
                  <a:cubicBezTo>
                    <a:pt x="81" y="74"/>
                    <a:pt x="81" y="74"/>
                    <a:pt x="81" y="74"/>
                  </a:cubicBezTo>
                  <a:cubicBezTo>
                    <a:pt x="82" y="74"/>
                    <a:pt x="82" y="74"/>
                    <a:pt x="82" y="74"/>
                  </a:cubicBezTo>
                  <a:cubicBezTo>
                    <a:pt x="83" y="74"/>
                    <a:pt x="83" y="74"/>
                    <a:pt x="83" y="74"/>
                  </a:cubicBezTo>
                  <a:cubicBezTo>
                    <a:pt x="84" y="74"/>
                    <a:pt x="84" y="74"/>
                    <a:pt x="84" y="74"/>
                  </a:cubicBezTo>
                  <a:cubicBezTo>
                    <a:pt x="84" y="73"/>
                    <a:pt x="84" y="73"/>
                    <a:pt x="84" y="73"/>
                  </a:cubicBezTo>
                  <a:cubicBezTo>
                    <a:pt x="83" y="71"/>
                    <a:pt x="83" y="71"/>
                    <a:pt x="83" y="71"/>
                  </a:cubicBezTo>
                  <a:cubicBezTo>
                    <a:pt x="84" y="70"/>
                    <a:pt x="84" y="70"/>
                    <a:pt x="84" y="70"/>
                  </a:cubicBezTo>
                  <a:cubicBezTo>
                    <a:pt x="83" y="69"/>
                    <a:pt x="83" y="69"/>
                    <a:pt x="83" y="69"/>
                  </a:cubicBezTo>
                  <a:cubicBezTo>
                    <a:pt x="81" y="70"/>
                    <a:pt x="81" y="70"/>
                    <a:pt x="81" y="70"/>
                  </a:cubicBezTo>
                  <a:cubicBezTo>
                    <a:pt x="79" y="70"/>
                    <a:pt x="79" y="70"/>
                    <a:pt x="79" y="70"/>
                  </a:cubicBezTo>
                  <a:cubicBezTo>
                    <a:pt x="78" y="69"/>
                    <a:pt x="78" y="69"/>
                    <a:pt x="78" y="69"/>
                  </a:cubicBezTo>
                  <a:cubicBezTo>
                    <a:pt x="79" y="68"/>
                    <a:pt x="79" y="68"/>
                    <a:pt x="79" y="68"/>
                  </a:cubicBezTo>
                  <a:cubicBezTo>
                    <a:pt x="80" y="69"/>
                    <a:pt x="80" y="69"/>
                    <a:pt x="80" y="69"/>
                  </a:cubicBezTo>
                  <a:cubicBezTo>
                    <a:pt x="82" y="68"/>
                    <a:pt x="82" y="68"/>
                    <a:pt x="82" y="68"/>
                  </a:cubicBezTo>
                  <a:cubicBezTo>
                    <a:pt x="83" y="67"/>
                    <a:pt x="83" y="67"/>
                    <a:pt x="83" y="67"/>
                  </a:cubicBezTo>
                  <a:cubicBezTo>
                    <a:pt x="84" y="67"/>
                    <a:pt x="84" y="67"/>
                    <a:pt x="84" y="67"/>
                  </a:cubicBezTo>
                  <a:cubicBezTo>
                    <a:pt x="85" y="67"/>
                    <a:pt x="85" y="67"/>
                    <a:pt x="85" y="67"/>
                  </a:cubicBezTo>
                  <a:cubicBezTo>
                    <a:pt x="86" y="66"/>
                    <a:pt x="86" y="66"/>
                    <a:pt x="86" y="66"/>
                  </a:cubicBezTo>
                  <a:cubicBezTo>
                    <a:pt x="86" y="65"/>
                    <a:pt x="86" y="65"/>
                    <a:pt x="86" y="65"/>
                  </a:cubicBezTo>
                  <a:cubicBezTo>
                    <a:pt x="86" y="63"/>
                    <a:pt x="86" y="63"/>
                    <a:pt x="86" y="63"/>
                  </a:cubicBezTo>
                  <a:cubicBezTo>
                    <a:pt x="86" y="62"/>
                    <a:pt x="86" y="62"/>
                    <a:pt x="86" y="62"/>
                  </a:cubicBezTo>
                  <a:cubicBezTo>
                    <a:pt x="87" y="62"/>
                    <a:pt x="87" y="62"/>
                    <a:pt x="87" y="62"/>
                  </a:cubicBezTo>
                  <a:cubicBezTo>
                    <a:pt x="87" y="61"/>
                    <a:pt x="87" y="61"/>
                    <a:pt x="87" y="61"/>
                  </a:cubicBezTo>
                  <a:cubicBezTo>
                    <a:pt x="85" y="60"/>
                    <a:pt x="85" y="60"/>
                    <a:pt x="85" y="60"/>
                  </a:cubicBezTo>
                  <a:cubicBezTo>
                    <a:pt x="84" y="61"/>
                    <a:pt x="84" y="61"/>
                    <a:pt x="84" y="61"/>
                  </a:cubicBezTo>
                  <a:cubicBezTo>
                    <a:pt x="84" y="59"/>
                    <a:pt x="84" y="59"/>
                    <a:pt x="84" y="59"/>
                  </a:cubicBezTo>
                  <a:cubicBezTo>
                    <a:pt x="85" y="59"/>
                    <a:pt x="85" y="59"/>
                    <a:pt x="85" y="59"/>
                  </a:cubicBezTo>
                  <a:cubicBezTo>
                    <a:pt x="85" y="57"/>
                    <a:pt x="85" y="57"/>
                    <a:pt x="85" y="57"/>
                  </a:cubicBezTo>
                  <a:cubicBezTo>
                    <a:pt x="84" y="56"/>
                    <a:pt x="84" y="56"/>
                    <a:pt x="84" y="56"/>
                  </a:cubicBezTo>
                  <a:cubicBezTo>
                    <a:pt x="81" y="56"/>
                    <a:pt x="81" y="56"/>
                    <a:pt x="81" y="56"/>
                  </a:cubicBezTo>
                  <a:cubicBezTo>
                    <a:pt x="80" y="55"/>
                    <a:pt x="80" y="55"/>
                    <a:pt x="80" y="55"/>
                  </a:cubicBezTo>
                  <a:cubicBezTo>
                    <a:pt x="80" y="54"/>
                    <a:pt x="80" y="54"/>
                    <a:pt x="80" y="54"/>
                  </a:cubicBezTo>
                  <a:cubicBezTo>
                    <a:pt x="81" y="54"/>
                    <a:pt x="81" y="54"/>
                    <a:pt x="81" y="54"/>
                  </a:cubicBezTo>
                  <a:cubicBezTo>
                    <a:pt x="80" y="53"/>
                    <a:pt x="80" y="53"/>
                    <a:pt x="80" y="53"/>
                  </a:cubicBezTo>
                  <a:cubicBezTo>
                    <a:pt x="78" y="50"/>
                    <a:pt x="78" y="50"/>
                    <a:pt x="78" y="50"/>
                  </a:cubicBezTo>
                  <a:cubicBezTo>
                    <a:pt x="76" y="50"/>
                    <a:pt x="76" y="50"/>
                    <a:pt x="76" y="50"/>
                  </a:cubicBezTo>
                  <a:cubicBezTo>
                    <a:pt x="75" y="51"/>
                    <a:pt x="75" y="51"/>
                    <a:pt x="75" y="51"/>
                  </a:cubicBezTo>
                  <a:cubicBezTo>
                    <a:pt x="73" y="51"/>
                    <a:pt x="73" y="51"/>
                    <a:pt x="73" y="51"/>
                  </a:cubicBezTo>
                  <a:cubicBezTo>
                    <a:pt x="70" y="52"/>
                    <a:pt x="70" y="52"/>
                    <a:pt x="70" y="52"/>
                  </a:cubicBezTo>
                  <a:cubicBezTo>
                    <a:pt x="67" y="50"/>
                    <a:pt x="67" y="50"/>
                    <a:pt x="67" y="50"/>
                  </a:cubicBezTo>
                  <a:cubicBezTo>
                    <a:pt x="67" y="48"/>
                    <a:pt x="67" y="48"/>
                    <a:pt x="67" y="48"/>
                  </a:cubicBezTo>
                  <a:cubicBezTo>
                    <a:pt x="66" y="48"/>
                    <a:pt x="66" y="48"/>
                    <a:pt x="66" y="48"/>
                  </a:cubicBezTo>
                  <a:cubicBezTo>
                    <a:pt x="64" y="49"/>
                    <a:pt x="64" y="49"/>
                    <a:pt x="64" y="49"/>
                  </a:cubicBezTo>
                  <a:cubicBezTo>
                    <a:pt x="63" y="49"/>
                    <a:pt x="63" y="49"/>
                    <a:pt x="63" y="49"/>
                  </a:cubicBezTo>
                  <a:cubicBezTo>
                    <a:pt x="62" y="49"/>
                    <a:pt x="62" y="49"/>
                    <a:pt x="62" y="49"/>
                  </a:cubicBezTo>
                  <a:cubicBezTo>
                    <a:pt x="60" y="49"/>
                    <a:pt x="60" y="49"/>
                    <a:pt x="60" y="49"/>
                  </a:cubicBezTo>
                  <a:cubicBezTo>
                    <a:pt x="60" y="51"/>
                    <a:pt x="60" y="51"/>
                    <a:pt x="60" y="51"/>
                  </a:cubicBezTo>
                  <a:cubicBezTo>
                    <a:pt x="59" y="50"/>
                    <a:pt x="59" y="50"/>
                    <a:pt x="59" y="50"/>
                  </a:cubicBezTo>
                  <a:cubicBezTo>
                    <a:pt x="57" y="49"/>
                    <a:pt x="57" y="49"/>
                    <a:pt x="57" y="49"/>
                  </a:cubicBezTo>
                  <a:cubicBezTo>
                    <a:pt x="56" y="50"/>
                    <a:pt x="56" y="50"/>
                    <a:pt x="56" y="50"/>
                  </a:cubicBezTo>
                  <a:cubicBezTo>
                    <a:pt x="54" y="50"/>
                    <a:pt x="54" y="50"/>
                    <a:pt x="54" y="50"/>
                  </a:cubicBezTo>
                  <a:cubicBezTo>
                    <a:pt x="54" y="51"/>
                    <a:pt x="54" y="51"/>
                    <a:pt x="54" y="51"/>
                  </a:cubicBezTo>
                  <a:cubicBezTo>
                    <a:pt x="53" y="52"/>
                    <a:pt x="53" y="52"/>
                    <a:pt x="53" y="52"/>
                  </a:cubicBezTo>
                  <a:cubicBezTo>
                    <a:pt x="53" y="51"/>
                    <a:pt x="53" y="51"/>
                    <a:pt x="53" y="51"/>
                  </a:cubicBezTo>
                  <a:cubicBezTo>
                    <a:pt x="52" y="50"/>
                    <a:pt x="52" y="50"/>
                    <a:pt x="52" y="50"/>
                  </a:cubicBezTo>
                  <a:cubicBezTo>
                    <a:pt x="51" y="50"/>
                    <a:pt x="51" y="50"/>
                    <a:pt x="51" y="50"/>
                  </a:cubicBezTo>
                  <a:cubicBezTo>
                    <a:pt x="47" y="50"/>
                    <a:pt x="47" y="50"/>
                    <a:pt x="47" y="50"/>
                  </a:cubicBezTo>
                  <a:cubicBezTo>
                    <a:pt x="47" y="50"/>
                    <a:pt x="47" y="50"/>
                    <a:pt x="47" y="50"/>
                  </a:cubicBezTo>
                  <a:cubicBezTo>
                    <a:pt x="48" y="51"/>
                    <a:pt x="48" y="51"/>
                    <a:pt x="48" y="51"/>
                  </a:cubicBezTo>
                  <a:cubicBezTo>
                    <a:pt x="48" y="53"/>
                    <a:pt x="48" y="53"/>
                    <a:pt x="48" y="53"/>
                  </a:cubicBezTo>
                  <a:cubicBezTo>
                    <a:pt x="49" y="54"/>
                    <a:pt x="49" y="54"/>
                    <a:pt x="49" y="54"/>
                  </a:cubicBezTo>
                  <a:cubicBezTo>
                    <a:pt x="47" y="54"/>
                    <a:pt x="47" y="54"/>
                    <a:pt x="47" y="54"/>
                  </a:cubicBezTo>
                  <a:cubicBezTo>
                    <a:pt x="47" y="52"/>
                    <a:pt x="47" y="52"/>
                    <a:pt x="47" y="52"/>
                  </a:cubicBezTo>
                  <a:cubicBezTo>
                    <a:pt x="45" y="52"/>
                    <a:pt x="45" y="52"/>
                    <a:pt x="45" y="52"/>
                  </a:cubicBezTo>
                  <a:cubicBezTo>
                    <a:pt x="43" y="53"/>
                    <a:pt x="43" y="53"/>
                    <a:pt x="43" y="53"/>
                  </a:cubicBezTo>
                  <a:cubicBezTo>
                    <a:pt x="42" y="52"/>
                    <a:pt x="42" y="52"/>
                    <a:pt x="42" y="52"/>
                  </a:cubicBezTo>
                  <a:cubicBezTo>
                    <a:pt x="44" y="51"/>
                    <a:pt x="44" y="51"/>
                    <a:pt x="44" y="51"/>
                  </a:cubicBezTo>
                  <a:cubicBezTo>
                    <a:pt x="44" y="50"/>
                    <a:pt x="44" y="50"/>
                    <a:pt x="44" y="50"/>
                  </a:cubicBezTo>
                  <a:cubicBezTo>
                    <a:pt x="42" y="48"/>
                    <a:pt x="42" y="48"/>
                    <a:pt x="42" y="48"/>
                  </a:cubicBezTo>
                  <a:cubicBezTo>
                    <a:pt x="42" y="47"/>
                    <a:pt x="42" y="47"/>
                    <a:pt x="42" y="47"/>
                  </a:cubicBezTo>
                  <a:cubicBezTo>
                    <a:pt x="42" y="46"/>
                    <a:pt x="42" y="46"/>
                    <a:pt x="42" y="46"/>
                  </a:cubicBezTo>
                  <a:cubicBezTo>
                    <a:pt x="40" y="47"/>
                    <a:pt x="40" y="47"/>
                    <a:pt x="40" y="47"/>
                  </a:cubicBezTo>
                  <a:cubicBezTo>
                    <a:pt x="40" y="48"/>
                    <a:pt x="40" y="48"/>
                    <a:pt x="40" y="48"/>
                  </a:cubicBezTo>
                  <a:cubicBezTo>
                    <a:pt x="40" y="49"/>
                    <a:pt x="40" y="49"/>
                    <a:pt x="40" y="49"/>
                  </a:cubicBezTo>
                  <a:cubicBezTo>
                    <a:pt x="38" y="49"/>
                    <a:pt x="38" y="49"/>
                    <a:pt x="38" y="49"/>
                  </a:cubicBezTo>
                  <a:cubicBezTo>
                    <a:pt x="39" y="48"/>
                    <a:pt x="39" y="48"/>
                    <a:pt x="39" y="48"/>
                  </a:cubicBezTo>
                  <a:cubicBezTo>
                    <a:pt x="39" y="47"/>
                    <a:pt x="39" y="47"/>
                    <a:pt x="39" y="47"/>
                  </a:cubicBezTo>
                  <a:cubicBezTo>
                    <a:pt x="37" y="46"/>
                    <a:pt x="37" y="46"/>
                    <a:pt x="37" y="46"/>
                  </a:cubicBezTo>
                  <a:cubicBezTo>
                    <a:pt x="36" y="47"/>
                    <a:pt x="36" y="47"/>
                    <a:pt x="36" y="47"/>
                  </a:cubicBezTo>
                  <a:cubicBezTo>
                    <a:pt x="35" y="47"/>
                    <a:pt x="35" y="47"/>
                    <a:pt x="35" y="47"/>
                  </a:cubicBezTo>
                  <a:cubicBezTo>
                    <a:pt x="36" y="46"/>
                    <a:pt x="36" y="46"/>
                    <a:pt x="36" y="46"/>
                  </a:cubicBezTo>
                  <a:cubicBezTo>
                    <a:pt x="35" y="45"/>
                    <a:pt x="35" y="45"/>
                    <a:pt x="35" y="45"/>
                  </a:cubicBezTo>
                  <a:cubicBezTo>
                    <a:pt x="35" y="43"/>
                    <a:pt x="35" y="43"/>
                    <a:pt x="35" y="43"/>
                  </a:cubicBezTo>
                  <a:cubicBezTo>
                    <a:pt x="33" y="43"/>
                    <a:pt x="33" y="43"/>
                    <a:pt x="33" y="43"/>
                  </a:cubicBezTo>
                  <a:cubicBezTo>
                    <a:pt x="32" y="45"/>
                    <a:pt x="32" y="45"/>
                    <a:pt x="32" y="45"/>
                  </a:cubicBezTo>
                  <a:cubicBezTo>
                    <a:pt x="32" y="47"/>
                    <a:pt x="32" y="47"/>
                    <a:pt x="32" y="47"/>
                  </a:cubicBezTo>
                  <a:cubicBezTo>
                    <a:pt x="31" y="48"/>
                    <a:pt x="31" y="48"/>
                    <a:pt x="31" y="48"/>
                  </a:cubicBezTo>
                  <a:cubicBezTo>
                    <a:pt x="30" y="46"/>
                    <a:pt x="30" y="46"/>
                    <a:pt x="30" y="46"/>
                  </a:cubicBezTo>
                  <a:cubicBezTo>
                    <a:pt x="31" y="45"/>
                    <a:pt x="31" y="45"/>
                    <a:pt x="31" y="45"/>
                  </a:cubicBezTo>
                  <a:cubicBezTo>
                    <a:pt x="31" y="43"/>
                    <a:pt x="31" y="43"/>
                    <a:pt x="31" y="43"/>
                  </a:cubicBezTo>
                  <a:cubicBezTo>
                    <a:pt x="32" y="41"/>
                    <a:pt x="32" y="41"/>
                    <a:pt x="32" y="41"/>
                  </a:cubicBezTo>
                  <a:cubicBezTo>
                    <a:pt x="31" y="40"/>
                    <a:pt x="31" y="40"/>
                    <a:pt x="31" y="40"/>
                  </a:cubicBezTo>
                  <a:cubicBezTo>
                    <a:pt x="29" y="41"/>
                    <a:pt x="29" y="41"/>
                    <a:pt x="29" y="41"/>
                  </a:cubicBezTo>
                  <a:cubicBezTo>
                    <a:pt x="29" y="40"/>
                    <a:pt x="29" y="40"/>
                    <a:pt x="29" y="40"/>
                  </a:cubicBezTo>
                  <a:cubicBezTo>
                    <a:pt x="30" y="39"/>
                    <a:pt x="30" y="39"/>
                    <a:pt x="30" y="39"/>
                  </a:cubicBezTo>
                  <a:cubicBezTo>
                    <a:pt x="31" y="37"/>
                    <a:pt x="31" y="37"/>
                    <a:pt x="31" y="37"/>
                  </a:cubicBezTo>
                  <a:cubicBezTo>
                    <a:pt x="31" y="36"/>
                    <a:pt x="31" y="36"/>
                    <a:pt x="31" y="36"/>
                  </a:cubicBezTo>
                  <a:cubicBezTo>
                    <a:pt x="29" y="36"/>
                    <a:pt x="29" y="36"/>
                    <a:pt x="29" y="36"/>
                  </a:cubicBezTo>
                  <a:cubicBezTo>
                    <a:pt x="28" y="36"/>
                    <a:pt x="28" y="36"/>
                    <a:pt x="28" y="36"/>
                  </a:cubicBezTo>
                  <a:cubicBezTo>
                    <a:pt x="27" y="36"/>
                    <a:pt x="27" y="36"/>
                    <a:pt x="27" y="36"/>
                  </a:cubicBezTo>
                  <a:cubicBezTo>
                    <a:pt x="26" y="36"/>
                    <a:pt x="26" y="36"/>
                    <a:pt x="26" y="36"/>
                  </a:cubicBezTo>
                  <a:cubicBezTo>
                    <a:pt x="27" y="36"/>
                    <a:pt x="27" y="36"/>
                    <a:pt x="27" y="36"/>
                  </a:cubicBezTo>
                  <a:cubicBezTo>
                    <a:pt x="27" y="35"/>
                    <a:pt x="27" y="35"/>
                    <a:pt x="27" y="35"/>
                  </a:cubicBezTo>
                  <a:cubicBezTo>
                    <a:pt x="25" y="35"/>
                    <a:pt x="25" y="35"/>
                    <a:pt x="25" y="35"/>
                  </a:cubicBezTo>
                  <a:cubicBezTo>
                    <a:pt x="24" y="36"/>
                    <a:pt x="24" y="36"/>
                    <a:pt x="24" y="36"/>
                  </a:cubicBezTo>
                  <a:cubicBezTo>
                    <a:pt x="22" y="36"/>
                    <a:pt x="22" y="36"/>
                    <a:pt x="22" y="36"/>
                  </a:cubicBezTo>
                  <a:cubicBezTo>
                    <a:pt x="22" y="35"/>
                    <a:pt x="22" y="35"/>
                    <a:pt x="22" y="35"/>
                  </a:cubicBezTo>
                  <a:cubicBezTo>
                    <a:pt x="23" y="35"/>
                    <a:pt x="23" y="35"/>
                    <a:pt x="23" y="35"/>
                  </a:cubicBezTo>
                  <a:cubicBezTo>
                    <a:pt x="24" y="34"/>
                    <a:pt x="24" y="34"/>
                    <a:pt x="24" y="34"/>
                  </a:cubicBezTo>
                  <a:cubicBezTo>
                    <a:pt x="24" y="32"/>
                    <a:pt x="24" y="32"/>
                    <a:pt x="24" y="32"/>
                  </a:cubicBezTo>
                  <a:cubicBezTo>
                    <a:pt x="25" y="32"/>
                    <a:pt x="25" y="32"/>
                    <a:pt x="25" y="32"/>
                  </a:cubicBezTo>
                  <a:cubicBezTo>
                    <a:pt x="27" y="34"/>
                    <a:pt x="27" y="34"/>
                    <a:pt x="27" y="34"/>
                  </a:cubicBezTo>
                  <a:cubicBezTo>
                    <a:pt x="29" y="34"/>
                    <a:pt x="29" y="34"/>
                    <a:pt x="29" y="34"/>
                  </a:cubicBezTo>
                  <a:cubicBezTo>
                    <a:pt x="29" y="33"/>
                    <a:pt x="29" y="33"/>
                    <a:pt x="29" y="33"/>
                  </a:cubicBezTo>
                  <a:cubicBezTo>
                    <a:pt x="27" y="31"/>
                    <a:pt x="27" y="31"/>
                    <a:pt x="27" y="31"/>
                  </a:cubicBezTo>
                  <a:cubicBezTo>
                    <a:pt x="26" y="31"/>
                    <a:pt x="26" y="31"/>
                    <a:pt x="26" y="31"/>
                  </a:cubicBezTo>
                  <a:cubicBezTo>
                    <a:pt x="27" y="30"/>
                    <a:pt x="27" y="30"/>
                    <a:pt x="27" y="30"/>
                  </a:cubicBezTo>
                  <a:cubicBezTo>
                    <a:pt x="25" y="28"/>
                    <a:pt x="25" y="28"/>
                    <a:pt x="25" y="28"/>
                  </a:cubicBezTo>
                  <a:cubicBezTo>
                    <a:pt x="23" y="27"/>
                    <a:pt x="23" y="27"/>
                    <a:pt x="23" y="27"/>
                  </a:cubicBezTo>
                  <a:cubicBezTo>
                    <a:pt x="24" y="27"/>
                    <a:pt x="24" y="27"/>
                    <a:pt x="24" y="27"/>
                  </a:cubicBezTo>
                  <a:cubicBezTo>
                    <a:pt x="24" y="26"/>
                    <a:pt x="24" y="26"/>
                    <a:pt x="24" y="26"/>
                  </a:cubicBezTo>
                  <a:cubicBezTo>
                    <a:pt x="25" y="26"/>
                    <a:pt x="25" y="26"/>
                    <a:pt x="25" y="26"/>
                  </a:cubicBezTo>
                  <a:cubicBezTo>
                    <a:pt x="26" y="28"/>
                    <a:pt x="26" y="28"/>
                    <a:pt x="26" y="28"/>
                  </a:cubicBezTo>
                  <a:cubicBezTo>
                    <a:pt x="28" y="29"/>
                    <a:pt x="28" y="29"/>
                    <a:pt x="28" y="29"/>
                  </a:cubicBezTo>
                  <a:cubicBezTo>
                    <a:pt x="30" y="30"/>
                    <a:pt x="30" y="30"/>
                    <a:pt x="30" y="30"/>
                  </a:cubicBezTo>
                  <a:cubicBezTo>
                    <a:pt x="31" y="31"/>
                    <a:pt x="31" y="31"/>
                    <a:pt x="31" y="31"/>
                  </a:cubicBezTo>
                  <a:cubicBezTo>
                    <a:pt x="32" y="30"/>
                    <a:pt x="32" y="30"/>
                    <a:pt x="32" y="30"/>
                  </a:cubicBezTo>
                  <a:cubicBezTo>
                    <a:pt x="33" y="32"/>
                    <a:pt x="33" y="32"/>
                    <a:pt x="33" y="32"/>
                  </a:cubicBezTo>
                  <a:cubicBezTo>
                    <a:pt x="35" y="32"/>
                    <a:pt x="35" y="32"/>
                    <a:pt x="35" y="32"/>
                  </a:cubicBezTo>
                  <a:cubicBezTo>
                    <a:pt x="37" y="32"/>
                    <a:pt x="37" y="32"/>
                    <a:pt x="37" y="32"/>
                  </a:cubicBezTo>
                  <a:cubicBezTo>
                    <a:pt x="38" y="31"/>
                    <a:pt x="38" y="31"/>
                    <a:pt x="38" y="31"/>
                  </a:cubicBezTo>
                  <a:cubicBezTo>
                    <a:pt x="37" y="29"/>
                    <a:pt x="37" y="29"/>
                    <a:pt x="37" y="29"/>
                  </a:cubicBezTo>
                  <a:cubicBezTo>
                    <a:pt x="34" y="26"/>
                    <a:pt x="34" y="26"/>
                    <a:pt x="34" y="26"/>
                  </a:cubicBezTo>
                  <a:cubicBezTo>
                    <a:pt x="32" y="25"/>
                    <a:pt x="32" y="25"/>
                    <a:pt x="32" y="25"/>
                  </a:cubicBezTo>
                  <a:cubicBezTo>
                    <a:pt x="31" y="25"/>
                    <a:pt x="31" y="25"/>
                    <a:pt x="31" y="25"/>
                  </a:cubicBezTo>
                  <a:cubicBezTo>
                    <a:pt x="31" y="23"/>
                    <a:pt x="31" y="23"/>
                    <a:pt x="31" y="23"/>
                  </a:cubicBezTo>
                  <a:cubicBezTo>
                    <a:pt x="29" y="22"/>
                    <a:pt x="29" y="22"/>
                    <a:pt x="29" y="22"/>
                  </a:cubicBezTo>
                  <a:cubicBezTo>
                    <a:pt x="29" y="22"/>
                    <a:pt x="29" y="22"/>
                    <a:pt x="29" y="22"/>
                  </a:cubicBezTo>
                  <a:cubicBezTo>
                    <a:pt x="28" y="21"/>
                    <a:pt x="28" y="21"/>
                    <a:pt x="28" y="21"/>
                  </a:cubicBezTo>
                  <a:cubicBezTo>
                    <a:pt x="28" y="20"/>
                    <a:pt x="28" y="20"/>
                    <a:pt x="28" y="20"/>
                  </a:cubicBezTo>
                  <a:cubicBezTo>
                    <a:pt x="30" y="20"/>
                    <a:pt x="30" y="20"/>
                    <a:pt x="30" y="20"/>
                  </a:cubicBezTo>
                  <a:cubicBezTo>
                    <a:pt x="31" y="22"/>
                    <a:pt x="31" y="22"/>
                    <a:pt x="31" y="22"/>
                  </a:cubicBezTo>
                  <a:cubicBezTo>
                    <a:pt x="32" y="22"/>
                    <a:pt x="32" y="22"/>
                    <a:pt x="32" y="22"/>
                  </a:cubicBezTo>
                  <a:cubicBezTo>
                    <a:pt x="32" y="23"/>
                    <a:pt x="32" y="23"/>
                    <a:pt x="32" y="23"/>
                  </a:cubicBezTo>
                  <a:cubicBezTo>
                    <a:pt x="33" y="23"/>
                    <a:pt x="33" y="23"/>
                    <a:pt x="33" y="23"/>
                  </a:cubicBezTo>
                  <a:cubicBezTo>
                    <a:pt x="34" y="22"/>
                    <a:pt x="34" y="22"/>
                    <a:pt x="34" y="22"/>
                  </a:cubicBezTo>
                  <a:cubicBezTo>
                    <a:pt x="33" y="19"/>
                    <a:pt x="33" y="19"/>
                    <a:pt x="33" y="19"/>
                  </a:cubicBezTo>
                  <a:cubicBezTo>
                    <a:pt x="31" y="17"/>
                    <a:pt x="31" y="17"/>
                    <a:pt x="31" y="17"/>
                  </a:cubicBezTo>
                  <a:cubicBezTo>
                    <a:pt x="30" y="17"/>
                    <a:pt x="30" y="17"/>
                    <a:pt x="30" y="17"/>
                  </a:cubicBezTo>
                  <a:cubicBezTo>
                    <a:pt x="30" y="17"/>
                    <a:pt x="30" y="17"/>
                    <a:pt x="30" y="17"/>
                  </a:cubicBezTo>
                  <a:cubicBezTo>
                    <a:pt x="28" y="17"/>
                    <a:pt x="28" y="17"/>
                    <a:pt x="28" y="17"/>
                  </a:cubicBezTo>
                  <a:cubicBezTo>
                    <a:pt x="26" y="18"/>
                    <a:pt x="26" y="18"/>
                    <a:pt x="26" y="18"/>
                  </a:cubicBezTo>
                  <a:cubicBezTo>
                    <a:pt x="24" y="18"/>
                    <a:pt x="24" y="18"/>
                    <a:pt x="24" y="18"/>
                  </a:cubicBezTo>
                  <a:cubicBezTo>
                    <a:pt x="23" y="17"/>
                    <a:pt x="23" y="17"/>
                    <a:pt x="23" y="17"/>
                  </a:cubicBezTo>
                  <a:cubicBezTo>
                    <a:pt x="22" y="17"/>
                    <a:pt x="22" y="17"/>
                    <a:pt x="22" y="17"/>
                  </a:cubicBezTo>
                  <a:cubicBezTo>
                    <a:pt x="21" y="16"/>
                    <a:pt x="21" y="16"/>
                    <a:pt x="21" y="16"/>
                  </a:cubicBezTo>
                  <a:cubicBezTo>
                    <a:pt x="19" y="18"/>
                    <a:pt x="19" y="18"/>
                    <a:pt x="19" y="18"/>
                  </a:cubicBezTo>
                  <a:cubicBezTo>
                    <a:pt x="17" y="19"/>
                    <a:pt x="17" y="19"/>
                    <a:pt x="17" y="19"/>
                  </a:cubicBezTo>
                  <a:cubicBezTo>
                    <a:pt x="16" y="21"/>
                    <a:pt x="16" y="21"/>
                    <a:pt x="16" y="21"/>
                  </a:cubicBezTo>
                  <a:cubicBezTo>
                    <a:pt x="15" y="21"/>
                    <a:pt x="15" y="21"/>
                    <a:pt x="15" y="21"/>
                  </a:cubicBezTo>
                  <a:cubicBezTo>
                    <a:pt x="15" y="20"/>
                    <a:pt x="15" y="20"/>
                    <a:pt x="15" y="20"/>
                  </a:cubicBezTo>
                  <a:cubicBezTo>
                    <a:pt x="16" y="19"/>
                    <a:pt x="16" y="19"/>
                    <a:pt x="16" y="19"/>
                  </a:cubicBezTo>
                  <a:cubicBezTo>
                    <a:pt x="17" y="18"/>
                    <a:pt x="17" y="18"/>
                    <a:pt x="17" y="18"/>
                  </a:cubicBezTo>
                  <a:cubicBezTo>
                    <a:pt x="20" y="15"/>
                    <a:pt x="20" y="15"/>
                    <a:pt x="20" y="15"/>
                  </a:cubicBezTo>
                  <a:cubicBezTo>
                    <a:pt x="21" y="14"/>
                    <a:pt x="21" y="14"/>
                    <a:pt x="21" y="14"/>
                  </a:cubicBezTo>
                  <a:cubicBezTo>
                    <a:pt x="20" y="12"/>
                    <a:pt x="20" y="12"/>
                    <a:pt x="20" y="12"/>
                  </a:cubicBezTo>
                  <a:cubicBezTo>
                    <a:pt x="20" y="9"/>
                    <a:pt x="20" y="9"/>
                    <a:pt x="20" y="9"/>
                  </a:cubicBezTo>
                  <a:cubicBezTo>
                    <a:pt x="21" y="8"/>
                    <a:pt x="21" y="8"/>
                    <a:pt x="21" y="8"/>
                  </a:cubicBezTo>
                  <a:cubicBezTo>
                    <a:pt x="19" y="7"/>
                    <a:pt x="19" y="7"/>
                    <a:pt x="19" y="7"/>
                  </a:cubicBezTo>
                  <a:cubicBezTo>
                    <a:pt x="19" y="7"/>
                    <a:pt x="19" y="7"/>
                    <a:pt x="19" y="7"/>
                  </a:cubicBezTo>
                  <a:cubicBezTo>
                    <a:pt x="17" y="7"/>
                    <a:pt x="17" y="7"/>
                    <a:pt x="17" y="7"/>
                  </a:cubicBezTo>
                  <a:cubicBezTo>
                    <a:pt x="16" y="6"/>
                    <a:pt x="16" y="6"/>
                    <a:pt x="16" y="6"/>
                  </a:cubicBezTo>
                  <a:cubicBezTo>
                    <a:pt x="16" y="5"/>
                    <a:pt x="16" y="5"/>
                    <a:pt x="16" y="5"/>
                  </a:cubicBezTo>
                  <a:cubicBezTo>
                    <a:pt x="16" y="4"/>
                    <a:pt x="16" y="4"/>
                    <a:pt x="16" y="4"/>
                  </a:cubicBezTo>
                  <a:cubicBezTo>
                    <a:pt x="13" y="3"/>
                    <a:pt x="13" y="3"/>
                    <a:pt x="13" y="3"/>
                  </a:cubicBezTo>
                  <a:cubicBezTo>
                    <a:pt x="11" y="1"/>
                    <a:pt x="11" y="1"/>
                    <a:pt x="11" y="1"/>
                  </a:cubicBezTo>
                  <a:cubicBezTo>
                    <a:pt x="10" y="1"/>
                    <a:pt x="10" y="1"/>
                    <a:pt x="10" y="1"/>
                  </a:cubicBezTo>
                  <a:cubicBezTo>
                    <a:pt x="8" y="0"/>
                    <a:pt x="8" y="0"/>
                    <a:pt x="8" y="0"/>
                  </a:cubicBezTo>
                  <a:cubicBezTo>
                    <a:pt x="7" y="1"/>
                    <a:pt x="7" y="1"/>
                    <a:pt x="7" y="1"/>
                  </a:cubicBezTo>
                  <a:cubicBezTo>
                    <a:pt x="4" y="2"/>
                    <a:pt x="4" y="2"/>
                    <a:pt x="4" y="2"/>
                  </a:cubicBezTo>
                  <a:cubicBezTo>
                    <a:pt x="4" y="2"/>
                    <a:pt x="4" y="2"/>
                    <a:pt x="4" y="2"/>
                  </a:cubicBezTo>
                  <a:cubicBezTo>
                    <a:pt x="3" y="2"/>
                    <a:pt x="3" y="2"/>
                    <a:pt x="3" y="2"/>
                  </a:cubicBezTo>
                  <a:cubicBezTo>
                    <a:pt x="2" y="4"/>
                    <a:pt x="2" y="4"/>
                    <a:pt x="2" y="4"/>
                  </a:cubicBezTo>
                  <a:cubicBezTo>
                    <a:pt x="3" y="5"/>
                    <a:pt x="3" y="5"/>
                    <a:pt x="3" y="5"/>
                  </a:cubicBezTo>
                  <a:cubicBezTo>
                    <a:pt x="4" y="7"/>
                    <a:pt x="4" y="7"/>
                    <a:pt x="4" y="7"/>
                  </a:cubicBezTo>
                  <a:cubicBezTo>
                    <a:pt x="3" y="7"/>
                    <a:pt x="3" y="7"/>
                    <a:pt x="3" y="7"/>
                  </a:cubicBezTo>
                  <a:lnTo>
                    <a:pt x="1"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17" name="Freeform 1223"/>
            <p:cNvSpPr>
              <a:spLocks/>
            </p:cNvSpPr>
            <p:nvPr/>
          </p:nvSpPr>
          <p:spPr bwMode="auto">
            <a:xfrm>
              <a:off x="4015645" y="3326930"/>
              <a:ext cx="9760" cy="5693"/>
            </a:xfrm>
            <a:custGeom>
              <a:avLst/>
              <a:gdLst>
                <a:gd name="T0" fmla="*/ 8 w 12"/>
                <a:gd name="T1" fmla="*/ 5 h 7"/>
                <a:gd name="T2" fmla="*/ 8 w 12"/>
                <a:gd name="T3" fmla="*/ 7 h 7"/>
                <a:gd name="T4" fmla="*/ 10 w 12"/>
                <a:gd name="T5" fmla="*/ 7 h 7"/>
                <a:gd name="T6" fmla="*/ 12 w 12"/>
                <a:gd name="T7" fmla="*/ 3 h 7"/>
                <a:gd name="T8" fmla="*/ 8 w 12"/>
                <a:gd name="T9" fmla="*/ 0 h 7"/>
                <a:gd name="T10" fmla="*/ 3 w 12"/>
                <a:gd name="T11" fmla="*/ 3 h 7"/>
                <a:gd name="T12" fmla="*/ 0 w 12"/>
                <a:gd name="T13" fmla="*/ 5 h 7"/>
                <a:gd name="T14" fmla="*/ 8 w 12"/>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7">
                  <a:moveTo>
                    <a:pt x="8" y="5"/>
                  </a:moveTo>
                  <a:lnTo>
                    <a:pt x="8" y="7"/>
                  </a:lnTo>
                  <a:lnTo>
                    <a:pt x="10" y="7"/>
                  </a:lnTo>
                  <a:lnTo>
                    <a:pt x="12" y="3"/>
                  </a:lnTo>
                  <a:lnTo>
                    <a:pt x="8" y="0"/>
                  </a:lnTo>
                  <a:lnTo>
                    <a:pt x="3" y="3"/>
                  </a:lnTo>
                  <a:lnTo>
                    <a:pt x="0" y="5"/>
                  </a:lnTo>
                  <a:lnTo>
                    <a:pt x="8"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18" name="Freeform 1224"/>
            <p:cNvSpPr>
              <a:spLocks/>
            </p:cNvSpPr>
            <p:nvPr/>
          </p:nvSpPr>
          <p:spPr bwMode="auto">
            <a:xfrm>
              <a:off x="4029471" y="3356207"/>
              <a:ext cx="11386" cy="13013"/>
            </a:xfrm>
            <a:custGeom>
              <a:avLst/>
              <a:gdLst>
                <a:gd name="T0" fmla="*/ 5 w 14"/>
                <a:gd name="T1" fmla="*/ 7 h 16"/>
                <a:gd name="T2" fmla="*/ 2 w 14"/>
                <a:gd name="T3" fmla="*/ 9 h 16"/>
                <a:gd name="T4" fmla="*/ 2 w 14"/>
                <a:gd name="T5" fmla="*/ 12 h 16"/>
                <a:gd name="T6" fmla="*/ 5 w 14"/>
                <a:gd name="T7" fmla="*/ 12 h 16"/>
                <a:gd name="T8" fmla="*/ 9 w 14"/>
                <a:gd name="T9" fmla="*/ 9 h 16"/>
                <a:gd name="T10" fmla="*/ 7 w 14"/>
                <a:gd name="T11" fmla="*/ 14 h 16"/>
                <a:gd name="T12" fmla="*/ 9 w 14"/>
                <a:gd name="T13" fmla="*/ 16 h 16"/>
                <a:gd name="T14" fmla="*/ 12 w 14"/>
                <a:gd name="T15" fmla="*/ 12 h 16"/>
                <a:gd name="T16" fmla="*/ 14 w 14"/>
                <a:gd name="T17" fmla="*/ 2 h 16"/>
                <a:gd name="T18" fmla="*/ 9 w 14"/>
                <a:gd name="T19" fmla="*/ 0 h 16"/>
                <a:gd name="T20" fmla="*/ 5 w 14"/>
                <a:gd name="T21" fmla="*/ 2 h 16"/>
                <a:gd name="T22" fmla="*/ 0 w 14"/>
                <a:gd name="T23" fmla="*/ 4 h 16"/>
                <a:gd name="T24" fmla="*/ 5 w 14"/>
                <a:gd name="T25" fmla="*/ 7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6">
                  <a:moveTo>
                    <a:pt x="5" y="7"/>
                  </a:moveTo>
                  <a:lnTo>
                    <a:pt x="2" y="9"/>
                  </a:lnTo>
                  <a:lnTo>
                    <a:pt x="2" y="12"/>
                  </a:lnTo>
                  <a:lnTo>
                    <a:pt x="5" y="12"/>
                  </a:lnTo>
                  <a:lnTo>
                    <a:pt x="9" y="9"/>
                  </a:lnTo>
                  <a:lnTo>
                    <a:pt x="7" y="14"/>
                  </a:lnTo>
                  <a:lnTo>
                    <a:pt x="9" y="16"/>
                  </a:lnTo>
                  <a:lnTo>
                    <a:pt x="12" y="12"/>
                  </a:lnTo>
                  <a:lnTo>
                    <a:pt x="14" y="2"/>
                  </a:lnTo>
                  <a:lnTo>
                    <a:pt x="9" y="0"/>
                  </a:lnTo>
                  <a:lnTo>
                    <a:pt x="5" y="2"/>
                  </a:lnTo>
                  <a:lnTo>
                    <a:pt x="0" y="4"/>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19" name="Freeform 1225"/>
            <p:cNvSpPr>
              <a:spLocks/>
            </p:cNvSpPr>
            <p:nvPr/>
          </p:nvSpPr>
          <p:spPr bwMode="auto">
            <a:xfrm>
              <a:off x="4022152" y="3309851"/>
              <a:ext cx="1626" cy="5693"/>
            </a:xfrm>
            <a:custGeom>
              <a:avLst/>
              <a:gdLst>
                <a:gd name="T0" fmla="*/ 2 w 2"/>
                <a:gd name="T1" fmla="*/ 5 h 7"/>
                <a:gd name="T2" fmla="*/ 2 w 2"/>
                <a:gd name="T3" fmla="*/ 0 h 7"/>
                <a:gd name="T4" fmla="*/ 0 w 2"/>
                <a:gd name="T5" fmla="*/ 2 h 7"/>
                <a:gd name="T6" fmla="*/ 0 w 2"/>
                <a:gd name="T7" fmla="*/ 7 h 7"/>
                <a:gd name="T8" fmla="*/ 2 w 2"/>
                <a:gd name="T9" fmla="*/ 5 h 7"/>
              </a:gdLst>
              <a:ahLst/>
              <a:cxnLst>
                <a:cxn ang="0">
                  <a:pos x="T0" y="T1"/>
                </a:cxn>
                <a:cxn ang="0">
                  <a:pos x="T2" y="T3"/>
                </a:cxn>
                <a:cxn ang="0">
                  <a:pos x="T4" y="T5"/>
                </a:cxn>
                <a:cxn ang="0">
                  <a:pos x="T6" y="T7"/>
                </a:cxn>
                <a:cxn ang="0">
                  <a:pos x="T8" y="T9"/>
                </a:cxn>
              </a:cxnLst>
              <a:rect l="0" t="0" r="r" b="b"/>
              <a:pathLst>
                <a:path w="2" h="7">
                  <a:moveTo>
                    <a:pt x="2" y="5"/>
                  </a:moveTo>
                  <a:lnTo>
                    <a:pt x="2" y="0"/>
                  </a:lnTo>
                  <a:lnTo>
                    <a:pt x="0" y="2"/>
                  </a:lnTo>
                  <a:lnTo>
                    <a:pt x="0" y="7"/>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20" name="Freeform 1226"/>
            <p:cNvSpPr>
              <a:spLocks/>
            </p:cNvSpPr>
            <p:nvPr/>
          </p:nvSpPr>
          <p:spPr bwMode="auto">
            <a:xfrm>
              <a:off x="4325503" y="2774716"/>
              <a:ext cx="5693" cy="5693"/>
            </a:xfrm>
            <a:custGeom>
              <a:avLst/>
              <a:gdLst>
                <a:gd name="T0" fmla="*/ 7 w 7"/>
                <a:gd name="T1" fmla="*/ 5 h 7"/>
                <a:gd name="T2" fmla="*/ 7 w 7"/>
                <a:gd name="T3" fmla="*/ 0 h 7"/>
                <a:gd name="T4" fmla="*/ 3 w 7"/>
                <a:gd name="T5" fmla="*/ 2 h 7"/>
                <a:gd name="T6" fmla="*/ 0 w 7"/>
                <a:gd name="T7" fmla="*/ 7 h 7"/>
                <a:gd name="T8" fmla="*/ 3 w 7"/>
                <a:gd name="T9" fmla="*/ 7 h 7"/>
                <a:gd name="T10" fmla="*/ 7 w 7"/>
                <a:gd name="T11" fmla="*/ 5 h 7"/>
              </a:gdLst>
              <a:ahLst/>
              <a:cxnLst>
                <a:cxn ang="0">
                  <a:pos x="T0" y="T1"/>
                </a:cxn>
                <a:cxn ang="0">
                  <a:pos x="T2" y="T3"/>
                </a:cxn>
                <a:cxn ang="0">
                  <a:pos x="T4" y="T5"/>
                </a:cxn>
                <a:cxn ang="0">
                  <a:pos x="T6" y="T7"/>
                </a:cxn>
                <a:cxn ang="0">
                  <a:pos x="T8" y="T9"/>
                </a:cxn>
                <a:cxn ang="0">
                  <a:pos x="T10" y="T11"/>
                </a:cxn>
              </a:cxnLst>
              <a:rect l="0" t="0" r="r" b="b"/>
              <a:pathLst>
                <a:path w="7" h="7">
                  <a:moveTo>
                    <a:pt x="7" y="5"/>
                  </a:moveTo>
                  <a:lnTo>
                    <a:pt x="7" y="0"/>
                  </a:lnTo>
                  <a:lnTo>
                    <a:pt x="3" y="2"/>
                  </a:lnTo>
                  <a:lnTo>
                    <a:pt x="0" y="7"/>
                  </a:lnTo>
                  <a:lnTo>
                    <a:pt x="3" y="7"/>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21" name="Freeform 1227"/>
            <p:cNvSpPr>
              <a:spLocks/>
            </p:cNvSpPr>
            <p:nvPr/>
          </p:nvSpPr>
          <p:spPr bwMode="auto">
            <a:xfrm>
              <a:off x="3979861" y="3317169"/>
              <a:ext cx="26839" cy="61809"/>
            </a:xfrm>
            <a:custGeom>
              <a:avLst/>
              <a:gdLst>
                <a:gd name="T0" fmla="*/ 26 w 33"/>
                <a:gd name="T1" fmla="*/ 10 h 76"/>
                <a:gd name="T2" fmla="*/ 18 w 33"/>
                <a:gd name="T3" fmla="*/ 17 h 76"/>
                <a:gd name="T4" fmla="*/ 16 w 33"/>
                <a:gd name="T5" fmla="*/ 22 h 76"/>
                <a:gd name="T6" fmla="*/ 11 w 33"/>
                <a:gd name="T7" fmla="*/ 24 h 76"/>
                <a:gd name="T8" fmla="*/ 11 w 33"/>
                <a:gd name="T9" fmla="*/ 22 h 76"/>
                <a:gd name="T10" fmla="*/ 9 w 33"/>
                <a:gd name="T11" fmla="*/ 19 h 76"/>
                <a:gd name="T12" fmla="*/ 16 w 33"/>
                <a:gd name="T13" fmla="*/ 17 h 76"/>
                <a:gd name="T14" fmla="*/ 21 w 33"/>
                <a:gd name="T15" fmla="*/ 15 h 76"/>
                <a:gd name="T16" fmla="*/ 21 w 33"/>
                <a:gd name="T17" fmla="*/ 10 h 76"/>
                <a:gd name="T18" fmla="*/ 21 w 33"/>
                <a:gd name="T19" fmla="*/ 5 h 76"/>
                <a:gd name="T20" fmla="*/ 18 w 33"/>
                <a:gd name="T21" fmla="*/ 5 h 76"/>
                <a:gd name="T22" fmla="*/ 16 w 33"/>
                <a:gd name="T23" fmla="*/ 7 h 76"/>
                <a:gd name="T24" fmla="*/ 14 w 33"/>
                <a:gd name="T25" fmla="*/ 7 h 76"/>
                <a:gd name="T26" fmla="*/ 14 w 33"/>
                <a:gd name="T27" fmla="*/ 3 h 76"/>
                <a:gd name="T28" fmla="*/ 7 w 33"/>
                <a:gd name="T29" fmla="*/ 0 h 76"/>
                <a:gd name="T30" fmla="*/ 2 w 33"/>
                <a:gd name="T31" fmla="*/ 12 h 76"/>
                <a:gd name="T32" fmla="*/ 2 w 33"/>
                <a:gd name="T33" fmla="*/ 19 h 76"/>
                <a:gd name="T34" fmla="*/ 0 w 33"/>
                <a:gd name="T35" fmla="*/ 24 h 76"/>
                <a:gd name="T36" fmla="*/ 0 w 33"/>
                <a:gd name="T37" fmla="*/ 26 h 76"/>
                <a:gd name="T38" fmla="*/ 4 w 33"/>
                <a:gd name="T39" fmla="*/ 26 h 76"/>
                <a:gd name="T40" fmla="*/ 7 w 33"/>
                <a:gd name="T41" fmla="*/ 31 h 76"/>
                <a:gd name="T42" fmla="*/ 7 w 33"/>
                <a:gd name="T43" fmla="*/ 34 h 76"/>
                <a:gd name="T44" fmla="*/ 4 w 33"/>
                <a:gd name="T45" fmla="*/ 34 h 76"/>
                <a:gd name="T46" fmla="*/ 2 w 33"/>
                <a:gd name="T47" fmla="*/ 34 h 76"/>
                <a:gd name="T48" fmla="*/ 0 w 33"/>
                <a:gd name="T49" fmla="*/ 34 h 76"/>
                <a:gd name="T50" fmla="*/ 4 w 33"/>
                <a:gd name="T51" fmla="*/ 38 h 76"/>
                <a:gd name="T52" fmla="*/ 2 w 33"/>
                <a:gd name="T53" fmla="*/ 43 h 76"/>
                <a:gd name="T54" fmla="*/ 4 w 33"/>
                <a:gd name="T55" fmla="*/ 43 h 76"/>
                <a:gd name="T56" fmla="*/ 7 w 33"/>
                <a:gd name="T57" fmla="*/ 48 h 76"/>
                <a:gd name="T58" fmla="*/ 2 w 33"/>
                <a:gd name="T59" fmla="*/ 48 h 76"/>
                <a:gd name="T60" fmla="*/ 2 w 33"/>
                <a:gd name="T61" fmla="*/ 50 h 76"/>
                <a:gd name="T62" fmla="*/ 2 w 33"/>
                <a:gd name="T63" fmla="*/ 52 h 76"/>
                <a:gd name="T64" fmla="*/ 7 w 33"/>
                <a:gd name="T65" fmla="*/ 55 h 76"/>
                <a:gd name="T66" fmla="*/ 7 w 33"/>
                <a:gd name="T67" fmla="*/ 57 h 76"/>
                <a:gd name="T68" fmla="*/ 7 w 33"/>
                <a:gd name="T69" fmla="*/ 62 h 76"/>
                <a:gd name="T70" fmla="*/ 14 w 33"/>
                <a:gd name="T71" fmla="*/ 76 h 76"/>
                <a:gd name="T72" fmla="*/ 18 w 33"/>
                <a:gd name="T73" fmla="*/ 76 h 76"/>
                <a:gd name="T74" fmla="*/ 21 w 33"/>
                <a:gd name="T75" fmla="*/ 74 h 76"/>
                <a:gd name="T76" fmla="*/ 18 w 33"/>
                <a:gd name="T77" fmla="*/ 71 h 76"/>
                <a:gd name="T78" fmla="*/ 16 w 33"/>
                <a:gd name="T79" fmla="*/ 71 h 76"/>
                <a:gd name="T80" fmla="*/ 14 w 33"/>
                <a:gd name="T81" fmla="*/ 67 h 76"/>
                <a:gd name="T82" fmla="*/ 11 w 33"/>
                <a:gd name="T83" fmla="*/ 60 h 76"/>
                <a:gd name="T84" fmla="*/ 14 w 33"/>
                <a:gd name="T85" fmla="*/ 55 h 76"/>
                <a:gd name="T86" fmla="*/ 11 w 33"/>
                <a:gd name="T87" fmla="*/ 50 h 76"/>
                <a:gd name="T88" fmla="*/ 14 w 33"/>
                <a:gd name="T89" fmla="*/ 45 h 76"/>
                <a:gd name="T90" fmla="*/ 18 w 33"/>
                <a:gd name="T91" fmla="*/ 45 h 76"/>
                <a:gd name="T92" fmla="*/ 18 w 33"/>
                <a:gd name="T93" fmla="*/ 41 h 76"/>
                <a:gd name="T94" fmla="*/ 14 w 33"/>
                <a:gd name="T95" fmla="*/ 38 h 76"/>
                <a:gd name="T96" fmla="*/ 11 w 33"/>
                <a:gd name="T97" fmla="*/ 41 h 76"/>
                <a:gd name="T98" fmla="*/ 9 w 33"/>
                <a:gd name="T99" fmla="*/ 41 h 76"/>
                <a:gd name="T100" fmla="*/ 11 w 33"/>
                <a:gd name="T101" fmla="*/ 38 h 76"/>
                <a:gd name="T102" fmla="*/ 16 w 33"/>
                <a:gd name="T103" fmla="*/ 38 h 76"/>
                <a:gd name="T104" fmla="*/ 21 w 33"/>
                <a:gd name="T105" fmla="*/ 34 h 76"/>
                <a:gd name="T106" fmla="*/ 21 w 33"/>
                <a:gd name="T107" fmla="*/ 26 h 76"/>
                <a:gd name="T108" fmla="*/ 23 w 33"/>
                <a:gd name="T109" fmla="*/ 22 h 76"/>
                <a:gd name="T110" fmla="*/ 26 w 33"/>
                <a:gd name="T111" fmla="*/ 17 h 76"/>
                <a:gd name="T112" fmla="*/ 33 w 33"/>
                <a:gd name="T113" fmla="*/ 7 h 76"/>
                <a:gd name="T114" fmla="*/ 30 w 33"/>
                <a:gd name="T115" fmla="*/ 7 h 76"/>
                <a:gd name="T116" fmla="*/ 26 w 33"/>
                <a:gd name="T117" fmla="*/ 1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 h="76">
                  <a:moveTo>
                    <a:pt x="26" y="10"/>
                  </a:moveTo>
                  <a:lnTo>
                    <a:pt x="18" y="17"/>
                  </a:lnTo>
                  <a:lnTo>
                    <a:pt x="16" y="22"/>
                  </a:lnTo>
                  <a:lnTo>
                    <a:pt x="11" y="24"/>
                  </a:lnTo>
                  <a:lnTo>
                    <a:pt x="11" y="22"/>
                  </a:lnTo>
                  <a:lnTo>
                    <a:pt x="9" y="19"/>
                  </a:lnTo>
                  <a:lnTo>
                    <a:pt x="16" y="17"/>
                  </a:lnTo>
                  <a:lnTo>
                    <a:pt x="21" y="15"/>
                  </a:lnTo>
                  <a:lnTo>
                    <a:pt x="21" y="10"/>
                  </a:lnTo>
                  <a:lnTo>
                    <a:pt x="21" y="5"/>
                  </a:lnTo>
                  <a:lnTo>
                    <a:pt x="18" y="5"/>
                  </a:lnTo>
                  <a:lnTo>
                    <a:pt x="16" y="7"/>
                  </a:lnTo>
                  <a:lnTo>
                    <a:pt x="14" y="7"/>
                  </a:lnTo>
                  <a:lnTo>
                    <a:pt x="14" y="3"/>
                  </a:lnTo>
                  <a:lnTo>
                    <a:pt x="7" y="0"/>
                  </a:lnTo>
                  <a:lnTo>
                    <a:pt x="2" y="12"/>
                  </a:lnTo>
                  <a:lnTo>
                    <a:pt x="2" y="19"/>
                  </a:lnTo>
                  <a:lnTo>
                    <a:pt x="0" y="24"/>
                  </a:lnTo>
                  <a:lnTo>
                    <a:pt x="0" y="26"/>
                  </a:lnTo>
                  <a:lnTo>
                    <a:pt x="4" y="26"/>
                  </a:lnTo>
                  <a:lnTo>
                    <a:pt x="7" y="31"/>
                  </a:lnTo>
                  <a:lnTo>
                    <a:pt x="7" y="34"/>
                  </a:lnTo>
                  <a:lnTo>
                    <a:pt x="4" y="34"/>
                  </a:lnTo>
                  <a:lnTo>
                    <a:pt x="2" y="34"/>
                  </a:lnTo>
                  <a:lnTo>
                    <a:pt x="0" y="34"/>
                  </a:lnTo>
                  <a:lnTo>
                    <a:pt x="4" y="38"/>
                  </a:lnTo>
                  <a:lnTo>
                    <a:pt x="2" y="43"/>
                  </a:lnTo>
                  <a:lnTo>
                    <a:pt x="4" y="43"/>
                  </a:lnTo>
                  <a:lnTo>
                    <a:pt x="7" y="48"/>
                  </a:lnTo>
                  <a:lnTo>
                    <a:pt x="2" y="48"/>
                  </a:lnTo>
                  <a:lnTo>
                    <a:pt x="2" y="50"/>
                  </a:lnTo>
                  <a:lnTo>
                    <a:pt x="2" y="52"/>
                  </a:lnTo>
                  <a:lnTo>
                    <a:pt x="7" y="55"/>
                  </a:lnTo>
                  <a:lnTo>
                    <a:pt x="7" y="57"/>
                  </a:lnTo>
                  <a:lnTo>
                    <a:pt x="7" y="62"/>
                  </a:lnTo>
                  <a:lnTo>
                    <a:pt x="14" y="76"/>
                  </a:lnTo>
                  <a:lnTo>
                    <a:pt x="18" y="76"/>
                  </a:lnTo>
                  <a:lnTo>
                    <a:pt x="21" y="74"/>
                  </a:lnTo>
                  <a:lnTo>
                    <a:pt x="18" y="71"/>
                  </a:lnTo>
                  <a:lnTo>
                    <a:pt x="16" y="71"/>
                  </a:lnTo>
                  <a:lnTo>
                    <a:pt x="14" y="67"/>
                  </a:lnTo>
                  <a:lnTo>
                    <a:pt x="11" y="60"/>
                  </a:lnTo>
                  <a:lnTo>
                    <a:pt x="14" y="55"/>
                  </a:lnTo>
                  <a:lnTo>
                    <a:pt x="11" y="50"/>
                  </a:lnTo>
                  <a:lnTo>
                    <a:pt x="14" y="45"/>
                  </a:lnTo>
                  <a:lnTo>
                    <a:pt x="18" y="45"/>
                  </a:lnTo>
                  <a:lnTo>
                    <a:pt x="18" y="41"/>
                  </a:lnTo>
                  <a:lnTo>
                    <a:pt x="14" y="38"/>
                  </a:lnTo>
                  <a:lnTo>
                    <a:pt x="11" y="41"/>
                  </a:lnTo>
                  <a:lnTo>
                    <a:pt x="9" y="41"/>
                  </a:lnTo>
                  <a:lnTo>
                    <a:pt x="11" y="38"/>
                  </a:lnTo>
                  <a:lnTo>
                    <a:pt x="16" y="38"/>
                  </a:lnTo>
                  <a:lnTo>
                    <a:pt x="21" y="34"/>
                  </a:lnTo>
                  <a:lnTo>
                    <a:pt x="21" y="26"/>
                  </a:lnTo>
                  <a:lnTo>
                    <a:pt x="23" y="22"/>
                  </a:lnTo>
                  <a:lnTo>
                    <a:pt x="26" y="17"/>
                  </a:lnTo>
                  <a:lnTo>
                    <a:pt x="33" y="7"/>
                  </a:lnTo>
                  <a:lnTo>
                    <a:pt x="30" y="7"/>
                  </a:lnTo>
                  <a:lnTo>
                    <a:pt x="26"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22" name="Freeform 1228"/>
            <p:cNvSpPr>
              <a:spLocks/>
            </p:cNvSpPr>
            <p:nvPr/>
          </p:nvSpPr>
          <p:spPr bwMode="auto">
            <a:xfrm>
              <a:off x="4029471" y="3352140"/>
              <a:ext cx="4066" cy="4066"/>
            </a:xfrm>
            <a:custGeom>
              <a:avLst/>
              <a:gdLst>
                <a:gd name="T0" fmla="*/ 2 w 5"/>
                <a:gd name="T1" fmla="*/ 0 h 5"/>
                <a:gd name="T2" fmla="*/ 0 w 5"/>
                <a:gd name="T3" fmla="*/ 2 h 5"/>
                <a:gd name="T4" fmla="*/ 2 w 5"/>
                <a:gd name="T5" fmla="*/ 5 h 5"/>
                <a:gd name="T6" fmla="*/ 5 w 5"/>
                <a:gd name="T7" fmla="*/ 2 h 5"/>
                <a:gd name="T8" fmla="*/ 2 w 5"/>
                <a:gd name="T9" fmla="*/ 0 h 5"/>
              </a:gdLst>
              <a:ahLst/>
              <a:cxnLst>
                <a:cxn ang="0">
                  <a:pos x="T0" y="T1"/>
                </a:cxn>
                <a:cxn ang="0">
                  <a:pos x="T2" y="T3"/>
                </a:cxn>
                <a:cxn ang="0">
                  <a:pos x="T4" y="T5"/>
                </a:cxn>
                <a:cxn ang="0">
                  <a:pos x="T6" y="T7"/>
                </a:cxn>
                <a:cxn ang="0">
                  <a:pos x="T8" y="T9"/>
                </a:cxn>
              </a:cxnLst>
              <a:rect l="0" t="0" r="r" b="b"/>
              <a:pathLst>
                <a:path w="5" h="5">
                  <a:moveTo>
                    <a:pt x="2" y="0"/>
                  </a:moveTo>
                  <a:lnTo>
                    <a:pt x="0" y="2"/>
                  </a:lnTo>
                  <a:lnTo>
                    <a:pt x="2" y="5"/>
                  </a:lnTo>
                  <a:lnTo>
                    <a:pt x="5"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23" name="Freeform 1229"/>
            <p:cNvSpPr>
              <a:spLocks/>
            </p:cNvSpPr>
            <p:nvPr/>
          </p:nvSpPr>
          <p:spPr bwMode="auto">
            <a:xfrm>
              <a:off x="4160407" y="2773090"/>
              <a:ext cx="9760" cy="7320"/>
            </a:xfrm>
            <a:custGeom>
              <a:avLst/>
              <a:gdLst>
                <a:gd name="T0" fmla="*/ 5 w 12"/>
                <a:gd name="T1" fmla="*/ 7 h 9"/>
                <a:gd name="T2" fmla="*/ 9 w 12"/>
                <a:gd name="T3" fmla="*/ 9 h 9"/>
                <a:gd name="T4" fmla="*/ 12 w 12"/>
                <a:gd name="T5" fmla="*/ 7 h 9"/>
                <a:gd name="T6" fmla="*/ 7 w 12"/>
                <a:gd name="T7" fmla="*/ 2 h 9"/>
                <a:gd name="T8" fmla="*/ 2 w 12"/>
                <a:gd name="T9" fmla="*/ 0 h 9"/>
                <a:gd name="T10" fmla="*/ 0 w 12"/>
                <a:gd name="T11" fmla="*/ 2 h 9"/>
                <a:gd name="T12" fmla="*/ 2 w 12"/>
                <a:gd name="T13" fmla="*/ 7 h 9"/>
                <a:gd name="T14" fmla="*/ 5 w 12"/>
                <a:gd name="T15" fmla="*/ 7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9">
                  <a:moveTo>
                    <a:pt x="5" y="7"/>
                  </a:moveTo>
                  <a:lnTo>
                    <a:pt x="9" y="9"/>
                  </a:lnTo>
                  <a:lnTo>
                    <a:pt x="12" y="7"/>
                  </a:lnTo>
                  <a:lnTo>
                    <a:pt x="7" y="2"/>
                  </a:lnTo>
                  <a:lnTo>
                    <a:pt x="2" y="0"/>
                  </a:lnTo>
                  <a:lnTo>
                    <a:pt x="0" y="2"/>
                  </a:lnTo>
                  <a:lnTo>
                    <a:pt x="2" y="7"/>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24" name="Freeform 1230"/>
            <p:cNvSpPr>
              <a:spLocks/>
            </p:cNvSpPr>
            <p:nvPr/>
          </p:nvSpPr>
          <p:spPr bwMode="auto">
            <a:xfrm>
              <a:off x="4014018" y="3338315"/>
              <a:ext cx="11386" cy="15452"/>
            </a:xfrm>
            <a:custGeom>
              <a:avLst/>
              <a:gdLst>
                <a:gd name="T0" fmla="*/ 0 w 6"/>
                <a:gd name="T1" fmla="*/ 1 h 8"/>
                <a:gd name="T2" fmla="*/ 1 w 6"/>
                <a:gd name="T3" fmla="*/ 3 h 8"/>
                <a:gd name="T4" fmla="*/ 4 w 6"/>
                <a:gd name="T5" fmla="*/ 5 h 8"/>
                <a:gd name="T6" fmla="*/ 4 w 6"/>
                <a:gd name="T7" fmla="*/ 7 h 8"/>
                <a:gd name="T8" fmla="*/ 5 w 6"/>
                <a:gd name="T9" fmla="*/ 8 h 8"/>
                <a:gd name="T10" fmla="*/ 6 w 6"/>
                <a:gd name="T11" fmla="*/ 7 h 8"/>
                <a:gd name="T12" fmla="*/ 4 w 6"/>
                <a:gd name="T13" fmla="*/ 4 h 8"/>
                <a:gd name="T14" fmla="*/ 1 w 6"/>
                <a:gd name="T15" fmla="*/ 0 h 8"/>
                <a:gd name="T16" fmla="*/ 0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0" y="1"/>
                  </a:moveTo>
                  <a:cubicBezTo>
                    <a:pt x="1" y="3"/>
                    <a:pt x="1" y="3"/>
                    <a:pt x="1" y="3"/>
                  </a:cubicBezTo>
                  <a:cubicBezTo>
                    <a:pt x="4" y="5"/>
                    <a:pt x="4" y="5"/>
                    <a:pt x="4" y="5"/>
                  </a:cubicBezTo>
                  <a:cubicBezTo>
                    <a:pt x="4" y="7"/>
                    <a:pt x="4" y="7"/>
                    <a:pt x="4" y="7"/>
                  </a:cubicBezTo>
                  <a:cubicBezTo>
                    <a:pt x="5" y="8"/>
                    <a:pt x="5" y="8"/>
                    <a:pt x="5" y="8"/>
                  </a:cubicBezTo>
                  <a:cubicBezTo>
                    <a:pt x="6" y="7"/>
                    <a:pt x="6" y="7"/>
                    <a:pt x="6" y="7"/>
                  </a:cubicBezTo>
                  <a:cubicBezTo>
                    <a:pt x="4" y="4"/>
                    <a:pt x="4" y="4"/>
                    <a:pt x="4" y="4"/>
                  </a:cubicBezTo>
                  <a:cubicBezTo>
                    <a:pt x="1" y="0"/>
                    <a:pt x="1" y="0"/>
                    <a:pt x="1" y="0"/>
                  </a:cubicBezTo>
                  <a:cubicBezTo>
                    <a:pt x="1" y="0"/>
                    <a:pt x="0" y="1"/>
                    <a:pt x="0" y="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25" name="Freeform 1231"/>
            <p:cNvSpPr>
              <a:spLocks/>
            </p:cNvSpPr>
            <p:nvPr/>
          </p:nvSpPr>
          <p:spPr bwMode="auto">
            <a:xfrm>
              <a:off x="4208391" y="2794235"/>
              <a:ext cx="1626" cy="1627"/>
            </a:xfrm>
            <a:custGeom>
              <a:avLst/>
              <a:gdLst>
                <a:gd name="T0" fmla="*/ 2 w 2"/>
                <a:gd name="T1" fmla="*/ 0 h 2"/>
                <a:gd name="T2" fmla="*/ 2 w 2"/>
                <a:gd name="T3" fmla="*/ 0 h 2"/>
                <a:gd name="T4" fmla="*/ 0 w 2"/>
                <a:gd name="T5" fmla="*/ 0 h 2"/>
                <a:gd name="T6" fmla="*/ 2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lnTo>
                    <a:pt x="2" y="0"/>
                  </a:lnTo>
                  <a:lnTo>
                    <a:pt x="0" y="0"/>
                  </a:lnTo>
                  <a:lnTo>
                    <a:pt x="2"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26" name="Freeform 1232"/>
            <p:cNvSpPr>
              <a:spLocks/>
            </p:cNvSpPr>
            <p:nvPr/>
          </p:nvSpPr>
          <p:spPr bwMode="auto">
            <a:xfrm>
              <a:off x="4210017" y="2788543"/>
              <a:ext cx="4066" cy="1627"/>
            </a:xfrm>
            <a:custGeom>
              <a:avLst/>
              <a:gdLst>
                <a:gd name="T0" fmla="*/ 2 w 2"/>
                <a:gd name="T1" fmla="*/ 0 h 1"/>
                <a:gd name="T2" fmla="*/ 1 w 2"/>
                <a:gd name="T3" fmla="*/ 0 h 1"/>
                <a:gd name="T4" fmla="*/ 0 w 2"/>
                <a:gd name="T5" fmla="*/ 1 h 1"/>
                <a:gd name="T6" fmla="*/ 1 w 2"/>
                <a:gd name="T7" fmla="*/ 1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1" y="0"/>
                    <a:pt x="1" y="0"/>
                    <a:pt x="1" y="0"/>
                  </a:cubicBezTo>
                  <a:cubicBezTo>
                    <a:pt x="1" y="0"/>
                    <a:pt x="0" y="1"/>
                    <a:pt x="0" y="1"/>
                  </a:cubicBezTo>
                  <a:cubicBezTo>
                    <a:pt x="1" y="1"/>
                    <a:pt x="1" y="1"/>
                    <a:pt x="1" y="1"/>
                  </a:cubicBez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27" name="Freeform 1233"/>
            <p:cNvSpPr>
              <a:spLocks/>
            </p:cNvSpPr>
            <p:nvPr/>
          </p:nvSpPr>
          <p:spPr bwMode="auto">
            <a:xfrm>
              <a:off x="4202698" y="2791795"/>
              <a:ext cx="26839" cy="25212"/>
            </a:xfrm>
            <a:custGeom>
              <a:avLst/>
              <a:gdLst>
                <a:gd name="T0" fmla="*/ 0 w 33"/>
                <a:gd name="T1" fmla="*/ 31 h 31"/>
                <a:gd name="T2" fmla="*/ 5 w 33"/>
                <a:gd name="T3" fmla="*/ 31 h 31"/>
                <a:gd name="T4" fmla="*/ 7 w 33"/>
                <a:gd name="T5" fmla="*/ 29 h 31"/>
                <a:gd name="T6" fmla="*/ 9 w 33"/>
                <a:gd name="T7" fmla="*/ 29 h 31"/>
                <a:gd name="T8" fmla="*/ 24 w 33"/>
                <a:gd name="T9" fmla="*/ 17 h 31"/>
                <a:gd name="T10" fmla="*/ 31 w 33"/>
                <a:gd name="T11" fmla="*/ 12 h 31"/>
                <a:gd name="T12" fmla="*/ 33 w 33"/>
                <a:gd name="T13" fmla="*/ 7 h 31"/>
                <a:gd name="T14" fmla="*/ 31 w 33"/>
                <a:gd name="T15" fmla="*/ 10 h 31"/>
                <a:gd name="T16" fmla="*/ 28 w 33"/>
                <a:gd name="T17" fmla="*/ 7 h 31"/>
                <a:gd name="T18" fmla="*/ 26 w 33"/>
                <a:gd name="T19" fmla="*/ 0 h 31"/>
                <a:gd name="T20" fmla="*/ 24 w 33"/>
                <a:gd name="T21" fmla="*/ 0 h 31"/>
                <a:gd name="T22" fmla="*/ 21 w 33"/>
                <a:gd name="T23" fmla="*/ 5 h 31"/>
                <a:gd name="T24" fmla="*/ 16 w 33"/>
                <a:gd name="T25" fmla="*/ 7 h 31"/>
                <a:gd name="T26" fmla="*/ 19 w 33"/>
                <a:gd name="T27" fmla="*/ 12 h 31"/>
                <a:gd name="T28" fmla="*/ 14 w 33"/>
                <a:gd name="T29" fmla="*/ 10 h 31"/>
                <a:gd name="T30" fmla="*/ 14 w 33"/>
                <a:gd name="T31" fmla="*/ 12 h 31"/>
                <a:gd name="T32" fmla="*/ 12 w 33"/>
                <a:gd name="T33" fmla="*/ 15 h 31"/>
                <a:gd name="T34" fmla="*/ 9 w 33"/>
                <a:gd name="T35" fmla="*/ 12 h 31"/>
                <a:gd name="T36" fmla="*/ 12 w 33"/>
                <a:gd name="T37" fmla="*/ 10 h 31"/>
                <a:gd name="T38" fmla="*/ 9 w 33"/>
                <a:gd name="T39" fmla="*/ 7 h 31"/>
                <a:gd name="T40" fmla="*/ 7 w 33"/>
                <a:gd name="T41" fmla="*/ 10 h 31"/>
                <a:gd name="T42" fmla="*/ 5 w 33"/>
                <a:gd name="T43" fmla="*/ 10 h 31"/>
                <a:gd name="T44" fmla="*/ 2 w 33"/>
                <a:gd name="T45" fmla="*/ 15 h 31"/>
                <a:gd name="T46" fmla="*/ 0 w 33"/>
                <a:gd name="T47" fmla="*/ 17 h 31"/>
                <a:gd name="T48" fmla="*/ 2 w 33"/>
                <a:gd name="T49" fmla="*/ 24 h 31"/>
                <a:gd name="T50" fmla="*/ 0 w 33"/>
                <a:gd name="T51" fmla="*/ 26 h 31"/>
                <a:gd name="T52" fmla="*/ 0 w 33"/>
                <a:gd name="T5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 h="31">
                  <a:moveTo>
                    <a:pt x="0" y="31"/>
                  </a:moveTo>
                  <a:lnTo>
                    <a:pt x="5" y="31"/>
                  </a:lnTo>
                  <a:lnTo>
                    <a:pt x="7" y="29"/>
                  </a:lnTo>
                  <a:lnTo>
                    <a:pt x="9" y="29"/>
                  </a:lnTo>
                  <a:lnTo>
                    <a:pt x="24" y="17"/>
                  </a:lnTo>
                  <a:lnTo>
                    <a:pt x="31" y="12"/>
                  </a:lnTo>
                  <a:lnTo>
                    <a:pt x="33" y="7"/>
                  </a:lnTo>
                  <a:lnTo>
                    <a:pt x="31" y="10"/>
                  </a:lnTo>
                  <a:lnTo>
                    <a:pt x="28" y="7"/>
                  </a:lnTo>
                  <a:lnTo>
                    <a:pt x="26" y="0"/>
                  </a:lnTo>
                  <a:lnTo>
                    <a:pt x="24" y="0"/>
                  </a:lnTo>
                  <a:lnTo>
                    <a:pt x="21" y="5"/>
                  </a:lnTo>
                  <a:lnTo>
                    <a:pt x="16" y="7"/>
                  </a:lnTo>
                  <a:lnTo>
                    <a:pt x="19" y="12"/>
                  </a:lnTo>
                  <a:lnTo>
                    <a:pt x="14" y="10"/>
                  </a:lnTo>
                  <a:lnTo>
                    <a:pt x="14" y="12"/>
                  </a:lnTo>
                  <a:lnTo>
                    <a:pt x="12" y="15"/>
                  </a:lnTo>
                  <a:lnTo>
                    <a:pt x="9" y="12"/>
                  </a:lnTo>
                  <a:lnTo>
                    <a:pt x="12" y="10"/>
                  </a:lnTo>
                  <a:lnTo>
                    <a:pt x="9" y="7"/>
                  </a:lnTo>
                  <a:lnTo>
                    <a:pt x="7" y="10"/>
                  </a:lnTo>
                  <a:lnTo>
                    <a:pt x="5" y="10"/>
                  </a:lnTo>
                  <a:lnTo>
                    <a:pt x="2" y="15"/>
                  </a:lnTo>
                  <a:lnTo>
                    <a:pt x="0" y="17"/>
                  </a:lnTo>
                  <a:lnTo>
                    <a:pt x="2" y="24"/>
                  </a:lnTo>
                  <a:lnTo>
                    <a:pt x="0" y="26"/>
                  </a:lnTo>
                  <a:lnTo>
                    <a:pt x="0" y="3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28" name="Freeform 1234"/>
            <p:cNvSpPr>
              <a:spLocks/>
            </p:cNvSpPr>
            <p:nvPr/>
          </p:nvSpPr>
          <p:spPr bwMode="auto">
            <a:xfrm>
              <a:off x="4192938" y="2801555"/>
              <a:ext cx="7320" cy="17079"/>
            </a:xfrm>
            <a:custGeom>
              <a:avLst/>
              <a:gdLst>
                <a:gd name="T0" fmla="*/ 2 w 9"/>
                <a:gd name="T1" fmla="*/ 19 h 21"/>
                <a:gd name="T2" fmla="*/ 0 w 9"/>
                <a:gd name="T3" fmla="*/ 19 h 21"/>
                <a:gd name="T4" fmla="*/ 5 w 9"/>
                <a:gd name="T5" fmla="*/ 21 h 21"/>
                <a:gd name="T6" fmla="*/ 9 w 9"/>
                <a:gd name="T7" fmla="*/ 19 h 21"/>
                <a:gd name="T8" fmla="*/ 7 w 9"/>
                <a:gd name="T9" fmla="*/ 17 h 21"/>
                <a:gd name="T10" fmla="*/ 9 w 9"/>
                <a:gd name="T11" fmla="*/ 14 h 21"/>
                <a:gd name="T12" fmla="*/ 9 w 9"/>
                <a:gd name="T13" fmla="*/ 3 h 21"/>
                <a:gd name="T14" fmla="*/ 9 w 9"/>
                <a:gd name="T15" fmla="*/ 0 h 21"/>
                <a:gd name="T16" fmla="*/ 7 w 9"/>
                <a:gd name="T17" fmla="*/ 0 h 21"/>
                <a:gd name="T18" fmla="*/ 5 w 9"/>
                <a:gd name="T19" fmla="*/ 3 h 21"/>
                <a:gd name="T20" fmla="*/ 5 w 9"/>
                <a:gd name="T21" fmla="*/ 3 h 21"/>
                <a:gd name="T22" fmla="*/ 2 w 9"/>
                <a:gd name="T23" fmla="*/ 5 h 21"/>
                <a:gd name="T24" fmla="*/ 2 w 9"/>
                <a:gd name="T25" fmla="*/ 12 h 21"/>
                <a:gd name="T26" fmla="*/ 2 w 9"/>
                <a:gd name="T27" fmla="*/ 17 h 21"/>
                <a:gd name="T28" fmla="*/ 2 w 9"/>
                <a:gd name="T29"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21">
                  <a:moveTo>
                    <a:pt x="2" y="19"/>
                  </a:moveTo>
                  <a:lnTo>
                    <a:pt x="0" y="19"/>
                  </a:lnTo>
                  <a:lnTo>
                    <a:pt x="5" y="21"/>
                  </a:lnTo>
                  <a:lnTo>
                    <a:pt x="9" y="19"/>
                  </a:lnTo>
                  <a:lnTo>
                    <a:pt x="7" y="17"/>
                  </a:lnTo>
                  <a:lnTo>
                    <a:pt x="9" y="14"/>
                  </a:lnTo>
                  <a:lnTo>
                    <a:pt x="9" y="3"/>
                  </a:lnTo>
                  <a:lnTo>
                    <a:pt x="9" y="0"/>
                  </a:lnTo>
                  <a:lnTo>
                    <a:pt x="7" y="0"/>
                  </a:lnTo>
                  <a:lnTo>
                    <a:pt x="5" y="3"/>
                  </a:lnTo>
                  <a:lnTo>
                    <a:pt x="5" y="3"/>
                  </a:lnTo>
                  <a:lnTo>
                    <a:pt x="2" y="5"/>
                  </a:lnTo>
                  <a:lnTo>
                    <a:pt x="2" y="12"/>
                  </a:lnTo>
                  <a:lnTo>
                    <a:pt x="2" y="17"/>
                  </a:lnTo>
                  <a:lnTo>
                    <a:pt x="2"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29" name="Freeform 1235"/>
            <p:cNvSpPr>
              <a:spLocks/>
            </p:cNvSpPr>
            <p:nvPr/>
          </p:nvSpPr>
          <p:spPr bwMode="auto">
            <a:xfrm>
              <a:off x="4187246" y="2817007"/>
              <a:ext cx="11386" cy="17079"/>
            </a:xfrm>
            <a:custGeom>
              <a:avLst/>
              <a:gdLst>
                <a:gd name="T0" fmla="*/ 2 w 14"/>
                <a:gd name="T1" fmla="*/ 12 h 21"/>
                <a:gd name="T2" fmla="*/ 7 w 14"/>
                <a:gd name="T3" fmla="*/ 14 h 21"/>
                <a:gd name="T4" fmla="*/ 12 w 14"/>
                <a:gd name="T5" fmla="*/ 21 h 21"/>
                <a:gd name="T6" fmla="*/ 14 w 14"/>
                <a:gd name="T7" fmla="*/ 19 h 21"/>
                <a:gd name="T8" fmla="*/ 12 w 14"/>
                <a:gd name="T9" fmla="*/ 12 h 21"/>
                <a:gd name="T10" fmla="*/ 12 w 14"/>
                <a:gd name="T11" fmla="*/ 5 h 21"/>
                <a:gd name="T12" fmla="*/ 7 w 14"/>
                <a:gd name="T13" fmla="*/ 5 h 21"/>
                <a:gd name="T14" fmla="*/ 2 w 14"/>
                <a:gd name="T15" fmla="*/ 0 h 21"/>
                <a:gd name="T16" fmla="*/ 0 w 14"/>
                <a:gd name="T17" fmla="*/ 0 h 21"/>
                <a:gd name="T18" fmla="*/ 0 w 14"/>
                <a:gd name="T19" fmla="*/ 2 h 21"/>
                <a:gd name="T20" fmla="*/ 7 w 14"/>
                <a:gd name="T21" fmla="*/ 10 h 21"/>
                <a:gd name="T22" fmla="*/ 2 w 14"/>
                <a:gd name="T23" fmla="*/ 10 h 21"/>
                <a:gd name="T24" fmla="*/ 2 w 14"/>
                <a:gd name="T25"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21">
                  <a:moveTo>
                    <a:pt x="2" y="12"/>
                  </a:moveTo>
                  <a:lnTo>
                    <a:pt x="7" y="14"/>
                  </a:lnTo>
                  <a:lnTo>
                    <a:pt x="12" y="21"/>
                  </a:lnTo>
                  <a:lnTo>
                    <a:pt x="14" y="19"/>
                  </a:lnTo>
                  <a:lnTo>
                    <a:pt x="12" y="12"/>
                  </a:lnTo>
                  <a:lnTo>
                    <a:pt x="12" y="5"/>
                  </a:lnTo>
                  <a:lnTo>
                    <a:pt x="7" y="5"/>
                  </a:lnTo>
                  <a:lnTo>
                    <a:pt x="2" y="0"/>
                  </a:lnTo>
                  <a:lnTo>
                    <a:pt x="0" y="0"/>
                  </a:lnTo>
                  <a:lnTo>
                    <a:pt x="0" y="2"/>
                  </a:lnTo>
                  <a:lnTo>
                    <a:pt x="7" y="10"/>
                  </a:lnTo>
                  <a:lnTo>
                    <a:pt x="2" y="10"/>
                  </a:lnTo>
                  <a:lnTo>
                    <a:pt x="2"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30" name="Freeform 1236"/>
            <p:cNvSpPr>
              <a:spLocks/>
            </p:cNvSpPr>
            <p:nvPr/>
          </p:nvSpPr>
          <p:spPr bwMode="auto">
            <a:xfrm>
              <a:off x="4187246" y="2805622"/>
              <a:ext cx="5693" cy="9760"/>
            </a:xfrm>
            <a:custGeom>
              <a:avLst/>
              <a:gdLst>
                <a:gd name="T0" fmla="*/ 2 w 3"/>
                <a:gd name="T1" fmla="*/ 5 h 5"/>
                <a:gd name="T2" fmla="*/ 3 w 3"/>
                <a:gd name="T3" fmla="*/ 4 h 5"/>
                <a:gd name="T4" fmla="*/ 3 w 3"/>
                <a:gd name="T5" fmla="*/ 0 h 5"/>
                <a:gd name="T6" fmla="*/ 1 w 3"/>
                <a:gd name="T7" fmla="*/ 2 h 5"/>
                <a:gd name="T8" fmla="*/ 1 w 3"/>
                <a:gd name="T9" fmla="*/ 3 h 5"/>
                <a:gd name="T10" fmla="*/ 0 w 3"/>
                <a:gd name="T11" fmla="*/ 4 h 5"/>
                <a:gd name="T12" fmla="*/ 1 w 3"/>
                <a:gd name="T13" fmla="*/ 5 h 5"/>
                <a:gd name="T14" fmla="*/ 2 w 3"/>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5">
                  <a:moveTo>
                    <a:pt x="2" y="5"/>
                  </a:moveTo>
                  <a:cubicBezTo>
                    <a:pt x="3" y="4"/>
                    <a:pt x="3" y="4"/>
                    <a:pt x="3" y="4"/>
                  </a:cubicBezTo>
                  <a:cubicBezTo>
                    <a:pt x="3" y="0"/>
                    <a:pt x="3" y="0"/>
                    <a:pt x="3" y="0"/>
                  </a:cubicBezTo>
                  <a:cubicBezTo>
                    <a:pt x="1" y="2"/>
                    <a:pt x="1" y="2"/>
                    <a:pt x="1" y="2"/>
                  </a:cubicBezTo>
                  <a:cubicBezTo>
                    <a:pt x="1" y="3"/>
                    <a:pt x="1" y="3"/>
                    <a:pt x="1" y="3"/>
                  </a:cubicBezTo>
                  <a:cubicBezTo>
                    <a:pt x="0" y="4"/>
                    <a:pt x="0" y="4"/>
                    <a:pt x="0" y="4"/>
                  </a:cubicBezTo>
                  <a:cubicBezTo>
                    <a:pt x="1" y="5"/>
                    <a:pt x="1" y="5"/>
                    <a:pt x="1" y="5"/>
                  </a:cubicBezTo>
                  <a:cubicBezTo>
                    <a:pt x="1" y="5"/>
                    <a:pt x="2" y="5"/>
                    <a:pt x="2" y="5"/>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31" name="Freeform 1237"/>
            <p:cNvSpPr>
              <a:spLocks/>
            </p:cNvSpPr>
            <p:nvPr/>
          </p:nvSpPr>
          <p:spPr bwMode="auto">
            <a:xfrm>
              <a:off x="4035163" y="3342381"/>
              <a:ext cx="8133" cy="5693"/>
            </a:xfrm>
            <a:custGeom>
              <a:avLst/>
              <a:gdLst>
                <a:gd name="T0" fmla="*/ 7 w 10"/>
                <a:gd name="T1" fmla="*/ 3 h 7"/>
                <a:gd name="T2" fmla="*/ 10 w 10"/>
                <a:gd name="T3" fmla="*/ 0 h 7"/>
                <a:gd name="T4" fmla="*/ 7 w 10"/>
                <a:gd name="T5" fmla="*/ 0 h 7"/>
                <a:gd name="T6" fmla="*/ 2 w 10"/>
                <a:gd name="T7" fmla="*/ 3 h 7"/>
                <a:gd name="T8" fmla="*/ 0 w 10"/>
                <a:gd name="T9" fmla="*/ 7 h 7"/>
                <a:gd name="T10" fmla="*/ 2 w 10"/>
                <a:gd name="T11" fmla="*/ 5 h 7"/>
                <a:gd name="T12" fmla="*/ 7 w 10"/>
                <a:gd name="T13" fmla="*/ 3 h 7"/>
              </a:gdLst>
              <a:ahLst/>
              <a:cxnLst>
                <a:cxn ang="0">
                  <a:pos x="T0" y="T1"/>
                </a:cxn>
                <a:cxn ang="0">
                  <a:pos x="T2" y="T3"/>
                </a:cxn>
                <a:cxn ang="0">
                  <a:pos x="T4" y="T5"/>
                </a:cxn>
                <a:cxn ang="0">
                  <a:pos x="T6" y="T7"/>
                </a:cxn>
                <a:cxn ang="0">
                  <a:pos x="T8" y="T9"/>
                </a:cxn>
                <a:cxn ang="0">
                  <a:pos x="T10" y="T11"/>
                </a:cxn>
                <a:cxn ang="0">
                  <a:pos x="T12" y="T13"/>
                </a:cxn>
              </a:cxnLst>
              <a:rect l="0" t="0" r="r" b="b"/>
              <a:pathLst>
                <a:path w="10" h="7">
                  <a:moveTo>
                    <a:pt x="7" y="3"/>
                  </a:moveTo>
                  <a:lnTo>
                    <a:pt x="10" y="0"/>
                  </a:lnTo>
                  <a:lnTo>
                    <a:pt x="7" y="0"/>
                  </a:lnTo>
                  <a:lnTo>
                    <a:pt x="2" y="3"/>
                  </a:lnTo>
                  <a:lnTo>
                    <a:pt x="0" y="7"/>
                  </a:lnTo>
                  <a:lnTo>
                    <a:pt x="2" y="5"/>
                  </a:lnTo>
                  <a:lnTo>
                    <a:pt x="7"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32" name="Freeform 1238"/>
            <p:cNvSpPr>
              <a:spLocks/>
            </p:cNvSpPr>
            <p:nvPr/>
          </p:nvSpPr>
          <p:spPr bwMode="auto">
            <a:xfrm>
              <a:off x="4071761" y="3457866"/>
              <a:ext cx="5693" cy="9760"/>
            </a:xfrm>
            <a:custGeom>
              <a:avLst/>
              <a:gdLst>
                <a:gd name="T0" fmla="*/ 7 w 7"/>
                <a:gd name="T1" fmla="*/ 10 h 12"/>
                <a:gd name="T2" fmla="*/ 5 w 7"/>
                <a:gd name="T3" fmla="*/ 5 h 12"/>
                <a:gd name="T4" fmla="*/ 0 w 7"/>
                <a:gd name="T5" fmla="*/ 0 h 12"/>
                <a:gd name="T6" fmla="*/ 0 w 7"/>
                <a:gd name="T7" fmla="*/ 7 h 12"/>
                <a:gd name="T8" fmla="*/ 7 w 7"/>
                <a:gd name="T9" fmla="*/ 12 h 12"/>
                <a:gd name="T10" fmla="*/ 7 w 7"/>
                <a:gd name="T11" fmla="*/ 10 h 12"/>
              </a:gdLst>
              <a:ahLst/>
              <a:cxnLst>
                <a:cxn ang="0">
                  <a:pos x="T0" y="T1"/>
                </a:cxn>
                <a:cxn ang="0">
                  <a:pos x="T2" y="T3"/>
                </a:cxn>
                <a:cxn ang="0">
                  <a:pos x="T4" y="T5"/>
                </a:cxn>
                <a:cxn ang="0">
                  <a:pos x="T6" y="T7"/>
                </a:cxn>
                <a:cxn ang="0">
                  <a:pos x="T8" y="T9"/>
                </a:cxn>
                <a:cxn ang="0">
                  <a:pos x="T10" y="T11"/>
                </a:cxn>
              </a:cxnLst>
              <a:rect l="0" t="0" r="r" b="b"/>
              <a:pathLst>
                <a:path w="7" h="12">
                  <a:moveTo>
                    <a:pt x="7" y="10"/>
                  </a:moveTo>
                  <a:lnTo>
                    <a:pt x="5" y="5"/>
                  </a:lnTo>
                  <a:lnTo>
                    <a:pt x="0" y="0"/>
                  </a:lnTo>
                  <a:lnTo>
                    <a:pt x="0" y="7"/>
                  </a:lnTo>
                  <a:lnTo>
                    <a:pt x="7" y="12"/>
                  </a:lnTo>
                  <a:lnTo>
                    <a:pt x="7"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33" name="Freeform 1239"/>
            <p:cNvSpPr>
              <a:spLocks/>
            </p:cNvSpPr>
            <p:nvPr/>
          </p:nvSpPr>
          <p:spPr bwMode="auto">
            <a:xfrm>
              <a:off x="4022151" y="3335062"/>
              <a:ext cx="7320" cy="15452"/>
            </a:xfrm>
            <a:custGeom>
              <a:avLst/>
              <a:gdLst>
                <a:gd name="T0" fmla="*/ 4 w 9"/>
                <a:gd name="T1" fmla="*/ 0 h 19"/>
                <a:gd name="T2" fmla="*/ 2 w 9"/>
                <a:gd name="T3" fmla="*/ 0 h 19"/>
                <a:gd name="T4" fmla="*/ 0 w 9"/>
                <a:gd name="T5" fmla="*/ 0 h 19"/>
                <a:gd name="T6" fmla="*/ 0 w 9"/>
                <a:gd name="T7" fmla="*/ 4 h 19"/>
                <a:gd name="T8" fmla="*/ 4 w 9"/>
                <a:gd name="T9" fmla="*/ 9 h 19"/>
                <a:gd name="T10" fmla="*/ 4 w 9"/>
                <a:gd name="T11" fmla="*/ 16 h 19"/>
                <a:gd name="T12" fmla="*/ 9 w 9"/>
                <a:gd name="T13" fmla="*/ 19 h 19"/>
                <a:gd name="T14" fmla="*/ 9 w 9"/>
                <a:gd name="T15" fmla="*/ 12 h 19"/>
                <a:gd name="T16" fmla="*/ 4 w 9"/>
                <a:gd name="T17" fmla="*/ 4 h 19"/>
                <a:gd name="T18" fmla="*/ 4 w 9"/>
                <a:gd name="T19"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9">
                  <a:moveTo>
                    <a:pt x="4" y="0"/>
                  </a:moveTo>
                  <a:lnTo>
                    <a:pt x="2" y="0"/>
                  </a:lnTo>
                  <a:lnTo>
                    <a:pt x="0" y="0"/>
                  </a:lnTo>
                  <a:lnTo>
                    <a:pt x="0" y="4"/>
                  </a:lnTo>
                  <a:lnTo>
                    <a:pt x="4" y="9"/>
                  </a:lnTo>
                  <a:lnTo>
                    <a:pt x="4" y="16"/>
                  </a:lnTo>
                  <a:lnTo>
                    <a:pt x="9" y="19"/>
                  </a:lnTo>
                  <a:lnTo>
                    <a:pt x="9" y="12"/>
                  </a:lnTo>
                  <a:lnTo>
                    <a:pt x="4" y="4"/>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34" name="Freeform 1240"/>
            <p:cNvSpPr>
              <a:spLocks/>
            </p:cNvSpPr>
            <p:nvPr/>
          </p:nvSpPr>
          <p:spPr bwMode="auto">
            <a:xfrm>
              <a:off x="4046549" y="3425335"/>
              <a:ext cx="4066" cy="1627"/>
            </a:xfrm>
            <a:custGeom>
              <a:avLst/>
              <a:gdLst>
                <a:gd name="T0" fmla="*/ 0 w 5"/>
                <a:gd name="T1" fmla="*/ 2 h 2"/>
                <a:gd name="T2" fmla="*/ 5 w 5"/>
                <a:gd name="T3" fmla="*/ 2 h 2"/>
                <a:gd name="T4" fmla="*/ 3 w 5"/>
                <a:gd name="T5" fmla="*/ 0 h 2"/>
                <a:gd name="T6" fmla="*/ 0 w 5"/>
                <a:gd name="T7" fmla="*/ 2 h 2"/>
              </a:gdLst>
              <a:ahLst/>
              <a:cxnLst>
                <a:cxn ang="0">
                  <a:pos x="T0" y="T1"/>
                </a:cxn>
                <a:cxn ang="0">
                  <a:pos x="T2" y="T3"/>
                </a:cxn>
                <a:cxn ang="0">
                  <a:pos x="T4" y="T5"/>
                </a:cxn>
                <a:cxn ang="0">
                  <a:pos x="T6" y="T7"/>
                </a:cxn>
              </a:cxnLst>
              <a:rect l="0" t="0" r="r" b="b"/>
              <a:pathLst>
                <a:path w="5" h="2">
                  <a:moveTo>
                    <a:pt x="0" y="2"/>
                  </a:moveTo>
                  <a:lnTo>
                    <a:pt x="5" y="2"/>
                  </a:lnTo>
                  <a:lnTo>
                    <a:pt x="3"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35" name="Freeform 1241"/>
            <p:cNvSpPr>
              <a:spLocks/>
            </p:cNvSpPr>
            <p:nvPr/>
          </p:nvSpPr>
          <p:spPr bwMode="auto">
            <a:xfrm>
              <a:off x="4019712" y="3421269"/>
              <a:ext cx="60182" cy="77261"/>
            </a:xfrm>
            <a:custGeom>
              <a:avLst/>
              <a:gdLst>
                <a:gd name="T0" fmla="*/ 21 w 74"/>
                <a:gd name="T1" fmla="*/ 14 h 95"/>
                <a:gd name="T2" fmla="*/ 19 w 74"/>
                <a:gd name="T3" fmla="*/ 7 h 95"/>
                <a:gd name="T4" fmla="*/ 12 w 74"/>
                <a:gd name="T5" fmla="*/ 3 h 95"/>
                <a:gd name="T6" fmla="*/ 5 w 74"/>
                <a:gd name="T7" fmla="*/ 3 h 95"/>
                <a:gd name="T8" fmla="*/ 3 w 74"/>
                <a:gd name="T9" fmla="*/ 7 h 95"/>
                <a:gd name="T10" fmla="*/ 5 w 74"/>
                <a:gd name="T11" fmla="*/ 12 h 95"/>
                <a:gd name="T12" fmla="*/ 12 w 74"/>
                <a:gd name="T13" fmla="*/ 17 h 95"/>
                <a:gd name="T14" fmla="*/ 3 w 74"/>
                <a:gd name="T15" fmla="*/ 21 h 95"/>
                <a:gd name="T16" fmla="*/ 3 w 74"/>
                <a:gd name="T17" fmla="*/ 26 h 95"/>
                <a:gd name="T18" fmla="*/ 10 w 74"/>
                <a:gd name="T19" fmla="*/ 26 h 95"/>
                <a:gd name="T20" fmla="*/ 14 w 74"/>
                <a:gd name="T21" fmla="*/ 31 h 95"/>
                <a:gd name="T22" fmla="*/ 19 w 74"/>
                <a:gd name="T23" fmla="*/ 38 h 95"/>
                <a:gd name="T24" fmla="*/ 17 w 74"/>
                <a:gd name="T25" fmla="*/ 40 h 95"/>
                <a:gd name="T26" fmla="*/ 21 w 74"/>
                <a:gd name="T27" fmla="*/ 45 h 95"/>
                <a:gd name="T28" fmla="*/ 29 w 74"/>
                <a:gd name="T29" fmla="*/ 40 h 95"/>
                <a:gd name="T30" fmla="*/ 24 w 74"/>
                <a:gd name="T31" fmla="*/ 47 h 95"/>
                <a:gd name="T32" fmla="*/ 26 w 74"/>
                <a:gd name="T33" fmla="*/ 50 h 95"/>
                <a:gd name="T34" fmla="*/ 33 w 74"/>
                <a:gd name="T35" fmla="*/ 55 h 95"/>
                <a:gd name="T36" fmla="*/ 36 w 74"/>
                <a:gd name="T37" fmla="*/ 59 h 95"/>
                <a:gd name="T38" fmla="*/ 36 w 74"/>
                <a:gd name="T39" fmla="*/ 66 h 95"/>
                <a:gd name="T40" fmla="*/ 45 w 74"/>
                <a:gd name="T41" fmla="*/ 66 h 95"/>
                <a:gd name="T42" fmla="*/ 50 w 74"/>
                <a:gd name="T43" fmla="*/ 69 h 95"/>
                <a:gd name="T44" fmla="*/ 52 w 74"/>
                <a:gd name="T45" fmla="*/ 83 h 95"/>
                <a:gd name="T46" fmla="*/ 57 w 74"/>
                <a:gd name="T47" fmla="*/ 88 h 95"/>
                <a:gd name="T48" fmla="*/ 71 w 74"/>
                <a:gd name="T49" fmla="*/ 92 h 95"/>
                <a:gd name="T50" fmla="*/ 71 w 74"/>
                <a:gd name="T51" fmla="*/ 83 h 95"/>
                <a:gd name="T52" fmla="*/ 71 w 74"/>
                <a:gd name="T53" fmla="*/ 74 h 95"/>
                <a:gd name="T54" fmla="*/ 69 w 74"/>
                <a:gd name="T55" fmla="*/ 62 h 95"/>
                <a:gd name="T56" fmla="*/ 57 w 74"/>
                <a:gd name="T57" fmla="*/ 43 h 95"/>
                <a:gd name="T58" fmla="*/ 52 w 74"/>
                <a:gd name="T59" fmla="*/ 29 h 95"/>
                <a:gd name="T60" fmla="*/ 48 w 74"/>
                <a:gd name="T61" fmla="*/ 26 h 95"/>
                <a:gd name="T62" fmla="*/ 36 w 74"/>
                <a:gd name="T63" fmla="*/ 21 h 95"/>
                <a:gd name="T64" fmla="*/ 29 w 74"/>
                <a:gd name="T65" fmla="*/ 1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 h="95">
                  <a:moveTo>
                    <a:pt x="29" y="17"/>
                  </a:moveTo>
                  <a:lnTo>
                    <a:pt x="21" y="14"/>
                  </a:lnTo>
                  <a:lnTo>
                    <a:pt x="19" y="10"/>
                  </a:lnTo>
                  <a:lnTo>
                    <a:pt x="19" y="7"/>
                  </a:lnTo>
                  <a:lnTo>
                    <a:pt x="14" y="7"/>
                  </a:lnTo>
                  <a:lnTo>
                    <a:pt x="12" y="3"/>
                  </a:lnTo>
                  <a:lnTo>
                    <a:pt x="7" y="0"/>
                  </a:lnTo>
                  <a:lnTo>
                    <a:pt x="5" y="3"/>
                  </a:lnTo>
                  <a:lnTo>
                    <a:pt x="0" y="3"/>
                  </a:lnTo>
                  <a:lnTo>
                    <a:pt x="3" y="7"/>
                  </a:lnTo>
                  <a:lnTo>
                    <a:pt x="3" y="7"/>
                  </a:lnTo>
                  <a:lnTo>
                    <a:pt x="5" y="12"/>
                  </a:lnTo>
                  <a:lnTo>
                    <a:pt x="14" y="14"/>
                  </a:lnTo>
                  <a:lnTo>
                    <a:pt x="12" y="17"/>
                  </a:lnTo>
                  <a:lnTo>
                    <a:pt x="7" y="17"/>
                  </a:lnTo>
                  <a:lnTo>
                    <a:pt x="3" y="21"/>
                  </a:lnTo>
                  <a:lnTo>
                    <a:pt x="5" y="21"/>
                  </a:lnTo>
                  <a:lnTo>
                    <a:pt x="3" y="26"/>
                  </a:lnTo>
                  <a:lnTo>
                    <a:pt x="5" y="29"/>
                  </a:lnTo>
                  <a:lnTo>
                    <a:pt x="10" y="26"/>
                  </a:lnTo>
                  <a:lnTo>
                    <a:pt x="10" y="31"/>
                  </a:lnTo>
                  <a:lnTo>
                    <a:pt x="14" y="31"/>
                  </a:lnTo>
                  <a:lnTo>
                    <a:pt x="14" y="33"/>
                  </a:lnTo>
                  <a:lnTo>
                    <a:pt x="19" y="38"/>
                  </a:lnTo>
                  <a:lnTo>
                    <a:pt x="21" y="36"/>
                  </a:lnTo>
                  <a:lnTo>
                    <a:pt x="17" y="40"/>
                  </a:lnTo>
                  <a:lnTo>
                    <a:pt x="19" y="45"/>
                  </a:lnTo>
                  <a:lnTo>
                    <a:pt x="21" y="45"/>
                  </a:lnTo>
                  <a:lnTo>
                    <a:pt x="24" y="40"/>
                  </a:lnTo>
                  <a:lnTo>
                    <a:pt x="29" y="40"/>
                  </a:lnTo>
                  <a:lnTo>
                    <a:pt x="26" y="45"/>
                  </a:lnTo>
                  <a:lnTo>
                    <a:pt x="24" y="47"/>
                  </a:lnTo>
                  <a:lnTo>
                    <a:pt x="24" y="52"/>
                  </a:lnTo>
                  <a:lnTo>
                    <a:pt x="26" y="50"/>
                  </a:lnTo>
                  <a:lnTo>
                    <a:pt x="26" y="55"/>
                  </a:lnTo>
                  <a:lnTo>
                    <a:pt x="33" y="55"/>
                  </a:lnTo>
                  <a:lnTo>
                    <a:pt x="33" y="57"/>
                  </a:lnTo>
                  <a:lnTo>
                    <a:pt x="36" y="59"/>
                  </a:lnTo>
                  <a:lnTo>
                    <a:pt x="38" y="62"/>
                  </a:lnTo>
                  <a:lnTo>
                    <a:pt x="36" y="66"/>
                  </a:lnTo>
                  <a:lnTo>
                    <a:pt x="40" y="71"/>
                  </a:lnTo>
                  <a:lnTo>
                    <a:pt x="45" y="66"/>
                  </a:lnTo>
                  <a:lnTo>
                    <a:pt x="45" y="69"/>
                  </a:lnTo>
                  <a:lnTo>
                    <a:pt x="50" y="69"/>
                  </a:lnTo>
                  <a:lnTo>
                    <a:pt x="43" y="76"/>
                  </a:lnTo>
                  <a:lnTo>
                    <a:pt x="52" y="83"/>
                  </a:lnTo>
                  <a:lnTo>
                    <a:pt x="55" y="83"/>
                  </a:lnTo>
                  <a:lnTo>
                    <a:pt x="57" y="88"/>
                  </a:lnTo>
                  <a:lnTo>
                    <a:pt x="69" y="95"/>
                  </a:lnTo>
                  <a:lnTo>
                    <a:pt x="71" y="92"/>
                  </a:lnTo>
                  <a:lnTo>
                    <a:pt x="74" y="92"/>
                  </a:lnTo>
                  <a:lnTo>
                    <a:pt x="71" y="83"/>
                  </a:lnTo>
                  <a:lnTo>
                    <a:pt x="71" y="78"/>
                  </a:lnTo>
                  <a:lnTo>
                    <a:pt x="71" y="74"/>
                  </a:lnTo>
                  <a:lnTo>
                    <a:pt x="71" y="66"/>
                  </a:lnTo>
                  <a:lnTo>
                    <a:pt x="69" y="62"/>
                  </a:lnTo>
                  <a:lnTo>
                    <a:pt x="59" y="55"/>
                  </a:lnTo>
                  <a:lnTo>
                    <a:pt x="57" y="43"/>
                  </a:lnTo>
                  <a:lnTo>
                    <a:pt x="52" y="36"/>
                  </a:lnTo>
                  <a:lnTo>
                    <a:pt x="52" y="29"/>
                  </a:lnTo>
                  <a:lnTo>
                    <a:pt x="50" y="26"/>
                  </a:lnTo>
                  <a:lnTo>
                    <a:pt x="48" y="26"/>
                  </a:lnTo>
                  <a:lnTo>
                    <a:pt x="40" y="21"/>
                  </a:lnTo>
                  <a:lnTo>
                    <a:pt x="36" y="21"/>
                  </a:lnTo>
                  <a:lnTo>
                    <a:pt x="31" y="21"/>
                  </a:lnTo>
                  <a:lnTo>
                    <a:pt x="29" y="1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36" name="Freeform 1242"/>
            <p:cNvSpPr>
              <a:spLocks/>
            </p:cNvSpPr>
            <p:nvPr/>
          </p:nvSpPr>
          <p:spPr bwMode="auto">
            <a:xfrm>
              <a:off x="4048989" y="3429401"/>
              <a:ext cx="5693" cy="3253"/>
            </a:xfrm>
            <a:custGeom>
              <a:avLst/>
              <a:gdLst>
                <a:gd name="T0" fmla="*/ 7 w 7"/>
                <a:gd name="T1" fmla="*/ 2 h 4"/>
                <a:gd name="T2" fmla="*/ 4 w 7"/>
                <a:gd name="T3" fmla="*/ 0 h 4"/>
                <a:gd name="T4" fmla="*/ 4 w 7"/>
                <a:gd name="T5" fmla="*/ 2 h 4"/>
                <a:gd name="T6" fmla="*/ 0 w 7"/>
                <a:gd name="T7" fmla="*/ 2 h 4"/>
                <a:gd name="T8" fmla="*/ 0 w 7"/>
                <a:gd name="T9" fmla="*/ 4 h 4"/>
                <a:gd name="T10" fmla="*/ 4 w 7"/>
                <a:gd name="T11" fmla="*/ 4 h 4"/>
                <a:gd name="T12" fmla="*/ 7 w 7"/>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7" h="4">
                  <a:moveTo>
                    <a:pt x="7" y="2"/>
                  </a:moveTo>
                  <a:lnTo>
                    <a:pt x="4" y="0"/>
                  </a:lnTo>
                  <a:lnTo>
                    <a:pt x="4" y="2"/>
                  </a:lnTo>
                  <a:lnTo>
                    <a:pt x="0" y="2"/>
                  </a:lnTo>
                  <a:lnTo>
                    <a:pt x="0" y="4"/>
                  </a:lnTo>
                  <a:lnTo>
                    <a:pt x="4" y="4"/>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37" name="Freeform 1243"/>
            <p:cNvSpPr>
              <a:spLocks/>
            </p:cNvSpPr>
            <p:nvPr/>
          </p:nvSpPr>
          <p:spPr bwMode="auto">
            <a:xfrm>
              <a:off x="4046549" y="3435094"/>
              <a:ext cx="5693" cy="1627"/>
            </a:xfrm>
            <a:custGeom>
              <a:avLst/>
              <a:gdLst>
                <a:gd name="T0" fmla="*/ 7 w 7"/>
                <a:gd name="T1" fmla="*/ 2 h 2"/>
                <a:gd name="T2" fmla="*/ 7 w 7"/>
                <a:gd name="T3" fmla="*/ 0 h 2"/>
                <a:gd name="T4" fmla="*/ 0 w 7"/>
                <a:gd name="T5" fmla="*/ 0 h 2"/>
                <a:gd name="T6" fmla="*/ 7 w 7"/>
                <a:gd name="T7" fmla="*/ 2 h 2"/>
              </a:gdLst>
              <a:ahLst/>
              <a:cxnLst>
                <a:cxn ang="0">
                  <a:pos x="T0" y="T1"/>
                </a:cxn>
                <a:cxn ang="0">
                  <a:pos x="T2" y="T3"/>
                </a:cxn>
                <a:cxn ang="0">
                  <a:pos x="T4" y="T5"/>
                </a:cxn>
                <a:cxn ang="0">
                  <a:pos x="T6" y="T7"/>
                </a:cxn>
              </a:cxnLst>
              <a:rect l="0" t="0" r="r" b="b"/>
              <a:pathLst>
                <a:path w="7" h="2">
                  <a:moveTo>
                    <a:pt x="7" y="2"/>
                  </a:moveTo>
                  <a:lnTo>
                    <a:pt x="7" y="0"/>
                  </a:lnTo>
                  <a:lnTo>
                    <a:pt x="0" y="0"/>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38" name="Freeform 1244"/>
            <p:cNvSpPr>
              <a:spLocks/>
            </p:cNvSpPr>
            <p:nvPr/>
          </p:nvSpPr>
          <p:spPr bwMode="auto">
            <a:xfrm>
              <a:off x="4064441" y="3446480"/>
              <a:ext cx="3253" cy="4066"/>
            </a:xfrm>
            <a:custGeom>
              <a:avLst/>
              <a:gdLst>
                <a:gd name="T0" fmla="*/ 0 w 4"/>
                <a:gd name="T1" fmla="*/ 0 h 5"/>
                <a:gd name="T2" fmla="*/ 2 w 4"/>
                <a:gd name="T3" fmla="*/ 5 h 5"/>
                <a:gd name="T4" fmla="*/ 4 w 4"/>
                <a:gd name="T5" fmla="*/ 0 h 5"/>
                <a:gd name="T6" fmla="*/ 0 w 4"/>
                <a:gd name="T7" fmla="*/ 0 h 5"/>
              </a:gdLst>
              <a:ahLst/>
              <a:cxnLst>
                <a:cxn ang="0">
                  <a:pos x="T0" y="T1"/>
                </a:cxn>
                <a:cxn ang="0">
                  <a:pos x="T2" y="T3"/>
                </a:cxn>
                <a:cxn ang="0">
                  <a:pos x="T4" y="T5"/>
                </a:cxn>
                <a:cxn ang="0">
                  <a:pos x="T6" y="T7"/>
                </a:cxn>
              </a:cxnLst>
              <a:rect l="0" t="0" r="r" b="b"/>
              <a:pathLst>
                <a:path w="4" h="5">
                  <a:moveTo>
                    <a:pt x="0" y="0"/>
                  </a:moveTo>
                  <a:lnTo>
                    <a:pt x="2" y="5"/>
                  </a:lnTo>
                  <a:lnTo>
                    <a:pt x="4"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39" name="Freeform 1245"/>
            <p:cNvSpPr>
              <a:spLocks/>
            </p:cNvSpPr>
            <p:nvPr/>
          </p:nvSpPr>
          <p:spPr bwMode="auto">
            <a:xfrm>
              <a:off x="4027844" y="3363526"/>
              <a:ext cx="3253" cy="9760"/>
            </a:xfrm>
            <a:custGeom>
              <a:avLst/>
              <a:gdLst>
                <a:gd name="T0" fmla="*/ 0 w 4"/>
                <a:gd name="T1" fmla="*/ 0 h 12"/>
                <a:gd name="T2" fmla="*/ 0 w 4"/>
                <a:gd name="T3" fmla="*/ 7 h 12"/>
                <a:gd name="T4" fmla="*/ 2 w 4"/>
                <a:gd name="T5" fmla="*/ 10 h 12"/>
                <a:gd name="T6" fmla="*/ 2 w 4"/>
                <a:gd name="T7" fmla="*/ 12 h 12"/>
                <a:gd name="T8" fmla="*/ 4 w 4"/>
                <a:gd name="T9" fmla="*/ 7 h 12"/>
                <a:gd name="T10" fmla="*/ 2 w 4"/>
                <a:gd name="T11" fmla="*/ 5 h 12"/>
                <a:gd name="T12" fmla="*/ 0 w 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0" y="0"/>
                  </a:moveTo>
                  <a:lnTo>
                    <a:pt x="0" y="7"/>
                  </a:lnTo>
                  <a:lnTo>
                    <a:pt x="2" y="10"/>
                  </a:lnTo>
                  <a:lnTo>
                    <a:pt x="2" y="12"/>
                  </a:lnTo>
                  <a:lnTo>
                    <a:pt x="4" y="7"/>
                  </a:lnTo>
                  <a:lnTo>
                    <a:pt x="2" y="5"/>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40" name="Freeform 1246"/>
            <p:cNvSpPr>
              <a:spLocks/>
            </p:cNvSpPr>
            <p:nvPr/>
          </p:nvSpPr>
          <p:spPr bwMode="auto">
            <a:xfrm>
              <a:off x="4027844" y="3353767"/>
              <a:ext cx="1626" cy="5693"/>
            </a:xfrm>
            <a:custGeom>
              <a:avLst/>
              <a:gdLst>
                <a:gd name="T0" fmla="*/ 0 w 2"/>
                <a:gd name="T1" fmla="*/ 7 h 7"/>
                <a:gd name="T2" fmla="*/ 2 w 2"/>
                <a:gd name="T3" fmla="*/ 5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5"/>
                  </a:lnTo>
                  <a:lnTo>
                    <a:pt x="0" y="0"/>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41" name="Freeform 1247"/>
            <p:cNvSpPr>
              <a:spLocks/>
            </p:cNvSpPr>
            <p:nvPr/>
          </p:nvSpPr>
          <p:spPr bwMode="auto">
            <a:xfrm>
              <a:off x="4031097" y="3371658"/>
              <a:ext cx="5693" cy="3253"/>
            </a:xfrm>
            <a:custGeom>
              <a:avLst/>
              <a:gdLst>
                <a:gd name="T0" fmla="*/ 5 w 7"/>
                <a:gd name="T1" fmla="*/ 0 h 4"/>
                <a:gd name="T2" fmla="*/ 0 w 7"/>
                <a:gd name="T3" fmla="*/ 2 h 4"/>
                <a:gd name="T4" fmla="*/ 5 w 7"/>
                <a:gd name="T5" fmla="*/ 4 h 4"/>
                <a:gd name="T6" fmla="*/ 7 w 7"/>
                <a:gd name="T7" fmla="*/ 2 h 4"/>
                <a:gd name="T8" fmla="*/ 5 w 7"/>
                <a:gd name="T9" fmla="*/ 0 h 4"/>
              </a:gdLst>
              <a:ahLst/>
              <a:cxnLst>
                <a:cxn ang="0">
                  <a:pos x="T0" y="T1"/>
                </a:cxn>
                <a:cxn ang="0">
                  <a:pos x="T2" y="T3"/>
                </a:cxn>
                <a:cxn ang="0">
                  <a:pos x="T4" y="T5"/>
                </a:cxn>
                <a:cxn ang="0">
                  <a:pos x="T6" y="T7"/>
                </a:cxn>
                <a:cxn ang="0">
                  <a:pos x="T8" y="T9"/>
                </a:cxn>
              </a:cxnLst>
              <a:rect l="0" t="0" r="r" b="b"/>
              <a:pathLst>
                <a:path w="7" h="4">
                  <a:moveTo>
                    <a:pt x="5" y="0"/>
                  </a:moveTo>
                  <a:lnTo>
                    <a:pt x="0" y="2"/>
                  </a:lnTo>
                  <a:lnTo>
                    <a:pt x="5" y="4"/>
                  </a:lnTo>
                  <a:lnTo>
                    <a:pt x="7"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42" name="Freeform 1248"/>
            <p:cNvSpPr>
              <a:spLocks/>
            </p:cNvSpPr>
            <p:nvPr/>
          </p:nvSpPr>
          <p:spPr bwMode="auto">
            <a:xfrm>
              <a:off x="4035163" y="3390365"/>
              <a:ext cx="5693" cy="5693"/>
            </a:xfrm>
            <a:custGeom>
              <a:avLst/>
              <a:gdLst>
                <a:gd name="T0" fmla="*/ 3 w 3"/>
                <a:gd name="T1" fmla="*/ 0 h 3"/>
                <a:gd name="T2" fmla="*/ 2 w 3"/>
                <a:gd name="T3" fmla="*/ 0 h 3"/>
                <a:gd name="T4" fmla="*/ 0 w 3"/>
                <a:gd name="T5" fmla="*/ 1 h 3"/>
                <a:gd name="T6" fmla="*/ 0 w 3"/>
                <a:gd name="T7" fmla="*/ 3 h 3"/>
                <a:gd name="T8" fmla="*/ 0 w 3"/>
                <a:gd name="T9" fmla="*/ 2 h 3"/>
                <a:gd name="T10" fmla="*/ 2 w 3"/>
                <a:gd name="T11" fmla="*/ 3 h 3"/>
                <a:gd name="T12" fmla="*/ 3 w 3"/>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0"/>
                  </a:moveTo>
                  <a:cubicBezTo>
                    <a:pt x="2" y="0"/>
                    <a:pt x="2" y="0"/>
                    <a:pt x="2" y="0"/>
                  </a:cubicBezTo>
                  <a:cubicBezTo>
                    <a:pt x="0" y="1"/>
                    <a:pt x="0" y="1"/>
                    <a:pt x="0" y="1"/>
                  </a:cubicBezTo>
                  <a:cubicBezTo>
                    <a:pt x="0" y="3"/>
                    <a:pt x="0" y="3"/>
                    <a:pt x="0" y="3"/>
                  </a:cubicBezTo>
                  <a:cubicBezTo>
                    <a:pt x="0" y="2"/>
                    <a:pt x="0" y="2"/>
                    <a:pt x="0" y="2"/>
                  </a:cubicBezTo>
                  <a:cubicBezTo>
                    <a:pt x="0" y="2"/>
                    <a:pt x="1" y="3"/>
                    <a:pt x="2" y="3"/>
                  </a:cubicBez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43" name="Freeform 1249"/>
            <p:cNvSpPr>
              <a:spLocks/>
            </p:cNvSpPr>
            <p:nvPr/>
          </p:nvSpPr>
          <p:spPr bwMode="auto">
            <a:xfrm>
              <a:off x="4035163" y="3384671"/>
              <a:ext cx="4066" cy="4066"/>
            </a:xfrm>
            <a:custGeom>
              <a:avLst/>
              <a:gdLst>
                <a:gd name="T0" fmla="*/ 0 w 5"/>
                <a:gd name="T1" fmla="*/ 3 h 5"/>
                <a:gd name="T2" fmla="*/ 2 w 5"/>
                <a:gd name="T3" fmla="*/ 5 h 5"/>
                <a:gd name="T4" fmla="*/ 2 w 5"/>
                <a:gd name="T5" fmla="*/ 5 h 5"/>
                <a:gd name="T6" fmla="*/ 5 w 5"/>
                <a:gd name="T7" fmla="*/ 3 h 5"/>
                <a:gd name="T8" fmla="*/ 2 w 5"/>
                <a:gd name="T9" fmla="*/ 0 h 5"/>
                <a:gd name="T10" fmla="*/ 0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0" y="3"/>
                  </a:moveTo>
                  <a:lnTo>
                    <a:pt x="2" y="5"/>
                  </a:lnTo>
                  <a:lnTo>
                    <a:pt x="2" y="5"/>
                  </a:lnTo>
                  <a:lnTo>
                    <a:pt x="5" y="3"/>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44" name="Freeform 1250"/>
            <p:cNvSpPr>
              <a:spLocks/>
            </p:cNvSpPr>
            <p:nvPr/>
          </p:nvSpPr>
          <p:spPr bwMode="auto">
            <a:xfrm>
              <a:off x="4033536" y="3400124"/>
              <a:ext cx="3253" cy="5693"/>
            </a:xfrm>
            <a:custGeom>
              <a:avLst/>
              <a:gdLst>
                <a:gd name="T0" fmla="*/ 0 w 4"/>
                <a:gd name="T1" fmla="*/ 3 h 7"/>
                <a:gd name="T2" fmla="*/ 0 w 4"/>
                <a:gd name="T3" fmla="*/ 5 h 7"/>
                <a:gd name="T4" fmla="*/ 2 w 4"/>
                <a:gd name="T5" fmla="*/ 7 h 7"/>
                <a:gd name="T6" fmla="*/ 4 w 4"/>
                <a:gd name="T7" fmla="*/ 3 h 7"/>
                <a:gd name="T8" fmla="*/ 2 w 4"/>
                <a:gd name="T9" fmla="*/ 0 h 7"/>
                <a:gd name="T10" fmla="*/ 0 w 4"/>
                <a:gd name="T11" fmla="*/ 3 h 7"/>
              </a:gdLst>
              <a:ahLst/>
              <a:cxnLst>
                <a:cxn ang="0">
                  <a:pos x="T0" y="T1"/>
                </a:cxn>
                <a:cxn ang="0">
                  <a:pos x="T2" y="T3"/>
                </a:cxn>
                <a:cxn ang="0">
                  <a:pos x="T4" y="T5"/>
                </a:cxn>
                <a:cxn ang="0">
                  <a:pos x="T6" y="T7"/>
                </a:cxn>
                <a:cxn ang="0">
                  <a:pos x="T8" y="T9"/>
                </a:cxn>
                <a:cxn ang="0">
                  <a:pos x="T10" y="T11"/>
                </a:cxn>
              </a:cxnLst>
              <a:rect l="0" t="0" r="r" b="b"/>
              <a:pathLst>
                <a:path w="4" h="7">
                  <a:moveTo>
                    <a:pt x="0" y="3"/>
                  </a:moveTo>
                  <a:lnTo>
                    <a:pt x="0" y="5"/>
                  </a:lnTo>
                  <a:lnTo>
                    <a:pt x="2" y="7"/>
                  </a:lnTo>
                  <a:lnTo>
                    <a:pt x="4" y="3"/>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45" name="Freeform 1251"/>
            <p:cNvSpPr>
              <a:spLocks/>
            </p:cNvSpPr>
            <p:nvPr/>
          </p:nvSpPr>
          <p:spPr bwMode="auto">
            <a:xfrm>
              <a:off x="4394630" y="2649473"/>
              <a:ext cx="161842" cy="129310"/>
            </a:xfrm>
            <a:custGeom>
              <a:avLst/>
              <a:gdLst>
                <a:gd name="T0" fmla="*/ 15 w 199"/>
                <a:gd name="T1" fmla="*/ 114 h 159"/>
                <a:gd name="T2" fmla="*/ 15 w 199"/>
                <a:gd name="T3" fmla="*/ 126 h 159"/>
                <a:gd name="T4" fmla="*/ 15 w 199"/>
                <a:gd name="T5" fmla="*/ 140 h 159"/>
                <a:gd name="T6" fmla="*/ 10 w 199"/>
                <a:gd name="T7" fmla="*/ 156 h 159"/>
                <a:gd name="T8" fmla="*/ 19 w 199"/>
                <a:gd name="T9" fmla="*/ 154 h 159"/>
                <a:gd name="T10" fmla="*/ 31 w 199"/>
                <a:gd name="T11" fmla="*/ 152 h 159"/>
                <a:gd name="T12" fmla="*/ 41 w 199"/>
                <a:gd name="T13" fmla="*/ 145 h 159"/>
                <a:gd name="T14" fmla="*/ 45 w 199"/>
                <a:gd name="T15" fmla="*/ 149 h 159"/>
                <a:gd name="T16" fmla="*/ 48 w 199"/>
                <a:gd name="T17" fmla="*/ 154 h 159"/>
                <a:gd name="T18" fmla="*/ 64 w 199"/>
                <a:gd name="T19" fmla="*/ 149 h 159"/>
                <a:gd name="T20" fmla="*/ 74 w 199"/>
                <a:gd name="T21" fmla="*/ 135 h 159"/>
                <a:gd name="T22" fmla="*/ 83 w 199"/>
                <a:gd name="T23" fmla="*/ 126 h 159"/>
                <a:gd name="T24" fmla="*/ 90 w 199"/>
                <a:gd name="T25" fmla="*/ 121 h 159"/>
                <a:gd name="T26" fmla="*/ 107 w 199"/>
                <a:gd name="T27" fmla="*/ 116 h 159"/>
                <a:gd name="T28" fmla="*/ 114 w 199"/>
                <a:gd name="T29" fmla="*/ 107 h 159"/>
                <a:gd name="T30" fmla="*/ 123 w 199"/>
                <a:gd name="T31" fmla="*/ 97 h 159"/>
                <a:gd name="T32" fmla="*/ 135 w 199"/>
                <a:gd name="T33" fmla="*/ 97 h 159"/>
                <a:gd name="T34" fmla="*/ 154 w 199"/>
                <a:gd name="T35" fmla="*/ 90 h 159"/>
                <a:gd name="T36" fmla="*/ 178 w 199"/>
                <a:gd name="T37" fmla="*/ 85 h 159"/>
                <a:gd name="T38" fmla="*/ 197 w 199"/>
                <a:gd name="T39" fmla="*/ 81 h 159"/>
                <a:gd name="T40" fmla="*/ 199 w 199"/>
                <a:gd name="T41" fmla="*/ 69 h 159"/>
                <a:gd name="T42" fmla="*/ 199 w 199"/>
                <a:gd name="T43" fmla="*/ 57 h 159"/>
                <a:gd name="T44" fmla="*/ 197 w 199"/>
                <a:gd name="T45" fmla="*/ 38 h 159"/>
                <a:gd name="T46" fmla="*/ 185 w 199"/>
                <a:gd name="T47" fmla="*/ 24 h 159"/>
                <a:gd name="T48" fmla="*/ 173 w 199"/>
                <a:gd name="T49" fmla="*/ 29 h 159"/>
                <a:gd name="T50" fmla="*/ 163 w 199"/>
                <a:gd name="T51" fmla="*/ 36 h 159"/>
                <a:gd name="T52" fmla="*/ 166 w 199"/>
                <a:gd name="T53" fmla="*/ 24 h 159"/>
                <a:gd name="T54" fmla="*/ 163 w 199"/>
                <a:gd name="T55" fmla="*/ 21 h 159"/>
                <a:gd name="T56" fmla="*/ 149 w 199"/>
                <a:gd name="T57" fmla="*/ 10 h 159"/>
                <a:gd name="T58" fmla="*/ 135 w 199"/>
                <a:gd name="T59" fmla="*/ 0 h 159"/>
                <a:gd name="T60" fmla="*/ 111 w 199"/>
                <a:gd name="T61" fmla="*/ 3 h 159"/>
                <a:gd name="T62" fmla="*/ 88 w 199"/>
                <a:gd name="T63" fmla="*/ 3 h 159"/>
                <a:gd name="T64" fmla="*/ 88 w 199"/>
                <a:gd name="T65" fmla="*/ 12 h 159"/>
                <a:gd name="T66" fmla="*/ 88 w 199"/>
                <a:gd name="T67" fmla="*/ 31 h 159"/>
                <a:gd name="T68" fmla="*/ 76 w 199"/>
                <a:gd name="T69" fmla="*/ 38 h 159"/>
                <a:gd name="T70" fmla="*/ 62 w 199"/>
                <a:gd name="T71" fmla="*/ 50 h 159"/>
                <a:gd name="T72" fmla="*/ 50 w 199"/>
                <a:gd name="T73" fmla="*/ 62 h 159"/>
                <a:gd name="T74" fmla="*/ 41 w 199"/>
                <a:gd name="T75" fmla="*/ 71 h 159"/>
                <a:gd name="T76" fmla="*/ 33 w 199"/>
                <a:gd name="T77" fmla="*/ 81 h 159"/>
                <a:gd name="T78" fmla="*/ 24 w 199"/>
                <a:gd name="T79" fmla="*/ 85 h 159"/>
                <a:gd name="T80" fmla="*/ 15 w 199"/>
                <a:gd name="T81" fmla="*/ 97 h 159"/>
                <a:gd name="T82" fmla="*/ 7 w 199"/>
                <a:gd name="T83" fmla="*/ 102 h 159"/>
                <a:gd name="T84" fmla="*/ 0 w 199"/>
                <a:gd name="T85" fmla="*/ 10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9" h="159">
                  <a:moveTo>
                    <a:pt x="7" y="111"/>
                  </a:moveTo>
                  <a:lnTo>
                    <a:pt x="15" y="111"/>
                  </a:lnTo>
                  <a:lnTo>
                    <a:pt x="15" y="114"/>
                  </a:lnTo>
                  <a:lnTo>
                    <a:pt x="10" y="111"/>
                  </a:lnTo>
                  <a:lnTo>
                    <a:pt x="12" y="123"/>
                  </a:lnTo>
                  <a:lnTo>
                    <a:pt x="15" y="126"/>
                  </a:lnTo>
                  <a:lnTo>
                    <a:pt x="15" y="130"/>
                  </a:lnTo>
                  <a:lnTo>
                    <a:pt x="12" y="135"/>
                  </a:lnTo>
                  <a:lnTo>
                    <a:pt x="15" y="140"/>
                  </a:lnTo>
                  <a:lnTo>
                    <a:pt x="10" y="147"/>
                  </a:lnTo>
                  <a:lnTo>
                    <a:pt x="10" y="154"/>
                  </a:lnTo>
                  <a:lnTo>
                    <a:pt x="10" y="156"/>
                  </a:lnTo>
                  <a:lnTo>
                    <a:pt x="15" y="156"/>
                  </a:lnTo>
                  <a:lnTo>
                    <a:pt x="15" y="159"/>
                  </a:lnTo>
                  <a:lnTo>
                    <a:pt x="19" y="154"/>
                  </a:lnTo>
                  <a:lnTo>
                    <a:pt x="24" y="154"/>
                  </a:lnTo>
                  <a:lnTo>
                    <a:pt x="26" y="154"/>
                  </a:lnTo>
                  <a:lnTo>
                    <a:pt x="31" y="152"/>
                  </a:lnTo>
                  <a:lnTo>
                    <a:pt x="38" y="147"/>
                  </a:lnTo>
                  <a:lnTo>
                    <a:pt x="41" y="147"/>
                  </a:lnTo>
                  <a:lnTo>
                    <a:pt x="41" y="145"/>
                  </a:lnTo>
                  <a:lnTo>
                    <a:pt x="43" y="142"/>
                  </a:lnTo>
                  <a:lnTo>
                    <a:pt x="45" y="145"/>
                  </a:lnTo>
                  <a:lnTo>
                    <a:pt x="45" y="149"/>
                  </a:lnTo>
                  <a:lnTo>
                    <a:pt x="43" y="152"/>
                  </a:lnTo>
                  <a:lnTo>
                    <a:pt x="45" y="154"/>
                  </a:lnTo>
                  <a:lnTo>
                    <a:pt x="48" y="154"/>
                  </a:lnTo>
                  <a:lnTo>
                    <a:pt x="55" y="152"/>
                  </a:lnTo>
                  <a:lnTo>
                    <a:pt x="59" y="152"/>
                  </a:lnTo>
                  <a:lnTo>
                    <a:pt x="64" y="149"/>
                  </a:lnTo>
                  <a:lnTo>
                    <a:pt x="69" y="142"/>
                  </a:lnTo>
                  <a:lnTo>
                    <a:pt x="69" y="140"/>
                  </a:lnTo>
                  <a:lnTo>
                    <a:pt x="74" y="135"/>
                  </a:lnTo>
                  <a:lnTo>
                    <a:pt x="74" y="133"/>
                  </a:lnTo>
                  <a:lnTo>
                    <a:pt x="78" y="126"/>
                  </a:lnTo>
                  <a:lnTo>
                    <a:pt x="83" y="126"/>
                  </a:lnTo>
                  <a:lnTo>
                    <a:pt x="85" y="121"/>
                  </a:lnTo>
                  <a:lnTo>
                    <a:pt x="88" y="116"/>
                  </a:lnTo>
                  <a:lnTo>
                    <a:pt x="90" y="121"/>
                  </a:lnTo>
                  <a:lnTo>
                    <a:pt x="95" y="121"/>
                  </a:lnTo>
                  <a:lnTo>
                    <a:pt x="100" y="116"/>
                  </a:lnTo>
                  <a:lnTo>
                    <a:pt x="107" y="116"/>
                  </a:lnTo>
                  <a:lnTo>
                    <a:pt x="107" y="109"/>
                  </a:lnTo>
                  <a:lnTo>
                    <a:pt x="109" y="109"/>
                  </a:lnTo>
                  <a:lnTo>
                    <a:pt x="114" y="107"/>
                  </a:lnTo>
                  <a:lnTo>
                    <a:pt x="116" y="100"/>
                  </a:lnTo>
                  <a:lnTo>
                    <a:pt x="121" y="100"/>
                  </a:lnTo>
                  <a:lnTo>
                    <a:pt x="123" y="97"/>
                  </a:lnTo>
                  <a:lnTo>
                    <a:pt x="126" y="100"/>
                  </a:lnTo>
                  <a:lnTo>
                    <a:pt x="130" y="97"/>
                  </a:lnTo>
                  <a:lnTo>
                    <a:pt x="135" y="97"/>
                  </a:lnTo>
                  <a:lnTo>
                    <a:pt x="140" y="95"/>
                  </a:lnTo>
                  <a:lnTo>
                    <a:pt x="145" y="95"/>
                  </a:lnTo>
                  <a:lnTo>
                    <a:pt x="154" y="90"/>
                  </a:lnTo>
                  <a:lnTo>
                    <a:pt x="161" y="90"/>
                  </a:lnTo>
                  <a:lnTo>
                    <a:pt x="171" y="85"/>
                  </a:lnTo>
                  <a:lnTo>
                    <a:pt x="178" y="85"/>
                  </a:lnTo>
                  <a:lnTo>
                    <a:pt x="187" y="85"/>
                  </a:lnTo>
                  <a:lnTo>
                    <a:pt x="190" y="83"/>
                  </a:lnTo>
                  <a:lnTo>
                    <a:pt x="197" y="81"/>
                  </a:lnTo>
                  <a:lnTo>
                    <a:pt x="199" y="76"/>
                  </a:lnTo>
                  <a:lnTo>
                    <a:pt x="199" y="74"/>
                  </a:lnTo>
                  <a:lnTo>
                    <a:pt x="199" y="69"/>
                  </a:lnTo>
                  <a:lnTo>
                    <a:pt x="197" y="66"/>
                  </a:lnTo>
                  <a:lnTo>
                    <a:pt x="199" y="64"/>
                  </a:lnTo>
                  <a:lnTo>
                    <a:pt x="199" y="57"/>
                  </a:lnTo>
                  <a:lnTo>
                    <a:pt x="197" y="52"/>
                  </a:lnTo>
                  <a:lnTo>
                    <a:pt x="197" y="48"/>
                  </a:lnTo>
                  <a:lnTo>
                    <a:pt x="197" y="38"/>
                  </a:lnTo>
                  <a:lnTo>
                    <a:pt x="190" y="29"/>
                  </a:lnTo>
                  <a:lnTo>
                    <a:pt x="187" y="26"/>
                  </a:lnTo>
                  <a:lnTo>
                    <a:pt x="185" y="24"/>
                  </a:lnTo>
                  <a:lnTo>
                    <a:pt x="180" y="26"/>
                  </a:lnTo>
                  <a:lnTo>
                    <a:pt x="175" y="26"/>
                  </a:lnTo>
                  <a:lnTo>
                    <a:pt x="173" y="29"/>
                  </a:lnTo>
                  <a:lnTo>
                    <a:pt x="173" y="33"/>
                  </a:lnTo>
                  <a:lnTo>
                    <a:pt x="163" y="38"/>
                  </a:lnTo>
                  <a:lnTo>
                    <a:pt x="163" y="36"/>
                  </a:lnTo>
                  <a:lnTo>
                    <a:pt x="168" y="31"/>
                  </a:lnTo>
                  <a:lnTo>
                    <a:pt x="171" y="24"/>
                  </a:lnTo>
                  <a:lnTo>
                    <a:pt x="166" y="24"/>
                  </a:lnTo>
                  <a:lnTo>
                    <a:pt x="163" y="24"/>
                  </a:lnTo>
                  <a:lnTo>
                    <a:pt x="159" y="24"/>
                  </a:lnTo>
                  <a:lnTo>
                    <a:pt x="163" y="21"/>
                  </a:lnTo>
                  <a:lnTo>
                    <a:pt x="161" y="19"/>
                  </a:lnTo>
                  <a:lnTo>
                    <a:pt x="152" y="14"/>
                  </a:lnTo>
                  <a:lnTo>
                    <a:pt x="149" y="10"/>
                  </a:lnTo>
                  <a:lnTo>
                    <a:pt x="147" y="7"/>
                  </a:lnTo>
                  <a:lnTo>
                    <a:pt x="147" y="3"/>
                  </a:lnTo>
                  <a:lnTo>
                    <a:pt x="135" y="0"/>
                  </a:lnTo>
                  <a:lnTo>
                    <a:pt x="126" y="3"/>
                  </a:lnTo>
                  <a:lnTo>
                    <a:pt x="114" y="3"/>
                  </a:lnTo>
                  <a:lnTo>
                    <a:pt x="111" y="3"/>
                  </a:lnTo>
                  <a:lnTo>
                    <a:pt x="97" y="3"/>
                  </a:lnTo>
                  <a:lnTo>
                    <a:pt x="95" y="3"/>
                  </a:lnTo>
                  <a:lnTo>
                    <a:pt x="88" y="3"/>
                  </a:lnTo>
                  <a:lnTo>
                    <a:pt x="88" y="7"/>
                  </a:lnTo>
                  <a:lnTo>
                    <a:pt x="88" y="10"/>
                  </a:lnTo>
                  <a:lnTo>
                    <a:pt x="88" y="12"/>
                  </a:lnTo>
                  <a:lnTo>
                    <a:pt x="88" y="19"/>
                  </a:lnTo>
                  <a:lnTo>
                    <a:pt x="85" y="26"/>
                  </a:lnTo>
                  <a:lnTo>
                    <a:pt x="88" y="31"/>
                  </a:lnTo>
                  <a:lnTo>
                    <a:pt x="85" y="33"/>
                  </a:lnTo>
                  <a:lnTo>
                    <a:pt x="81" y="33"/>
                  </a:lnTo>
                  <a:lnTo>
                    <a:pt x="76" y="38"/>
                  </a:lnTo>
                  <a:lnTo>
                    <a:pt x="74" y="43"/>
                  </a:lnTo>
                  <a:lnTo>
                    <a:pt x="67" y="45"/>
                  </a:lnTo>
                  <a:lnTo>
                    <a:pt x="62" y="50"/>
                  </a:lnTo>
                  <a:lnTo>
                    <a:pt x="52" y="57"/>
                  </a:lnTo>
                  <a:lnTo>
                    <a:pt x="50" y="59"/>
                  </a:lnTo>
                  <a:lnTo>
                    <a:pt x="50" y="62"/>
                  </a:lnTo>
                  <a:lnTo>
                    <a:pt x="52" y="69"/>
                  </a:lnTo>
                  <a:lnTo>
                    <a:pt x="50" y="74"/>
                  </a:lnTo>
                  <a:lnTo>
                    <a:pt x="41" y="71"/>
                  </a:lnTo>
                  <a:lnTo>
                    <a:pt x="38" y="69"/>
                  </a:lnTo>
                  <a:lnTo>
                    <a:pt x="38" y="76"/>
                  </a:lnTo>
                  <a:lnTo>
                    <a:pt x="33" y="81"/>
                  </a:lnTo>
                  <a:lnTo>
                    <a:pt x="31" y="83"/>
                  </a:lnTo>
                  <a:lnTo>
                    <a:pt x="31" y="85"/>
                  </a:lnTo>
                  <a:lnTo>
                    <a:pt x="24" y="85"/>
                  </a:lnTo>
                  <a:lnTo>
                    <a:pt x="22" y="92"/>
                  </a:lnTo>
                  <a:lnTo>
                    <a:pt x="19" y="92"/>
                  </a:lnTo>
                  <a:lnTo>
                    <a:pt x="15" y="97"/>
                  </a:lnTo>
                  <a:lnTo>
                    <a:pt x="12" y="97"/>
                  </a:lnTo>
                  <a:lnTo>
                    <a:pt x="12" y="100"/>
                  </a:lnTo>
                  <a:lnTo>
                    <a:pt x="7" y="102"/>
                  </a:lnTo>
                  <a:lnTo>
                    <a:pt x="3" y="107"/>
                  </a:lnTo>
                  <a:lnTo>
                    <a:pt x="0" y="104"/>
                  </a:lnTo>
                  <a:lnTo>
                    <a:pt x="0" y="109"/>
                  </a:lnTo>
                  <a:lnTo>
                    <a:pt x="7" y="1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46" name="Freeform 1252"/>
            <p:cNvSpPr>
              <a:spLocks/>
            </p:cNvSpPr>
            <p:nvPr/>
          </p:nvSpPr>
          <p:spPr bwMode="auto">
            <a:xfrm>
              <a:off x="4800453" y="2616942"/>
              <a:ext cx="19518" cy="7320"/>
            </a:xfrm>
            <a:custGeom>
              <a:avLst/>
              <a:gdLst>
                <a:gd name="T0" fmla="*/ 2 w 10"/>
                <a:gd name="T1" fmla="*/ 3 h 4"/>
                <a:gd name="T2" fmla="*/ 4 w 10"/>
                <a:gd name="T3" fmla="*/ 3 h 4"/>
                <a:gd name="T4" fmla="*/ 5 w 10"/>
                <a:gd name="T5" fmla="*/ 3 h 4"/>
                <a:gd name="T6" fmla="*/ 8 w 10"/>
                <a:gd name="T7" fmla="*/ 1 h 4"/>
                <a:gd name="T8" fmla="*/ 9 w 10"/>
                <a:gd name="T9" fmla="*/ 1 h 4"/>
                <a:gd name="T10" fmla="*/ 10 w 10"/>
                <a:gd name="T11" fmla="*/ 1 h 4"/>
                <a:gd name="T12" fmla="*/ 10 w 10"/>
                <a:gd name="T13" fmla="*/ 0 h 4"/>
                <a:gd name="T14" fmla="*/ 7 w 10"/>
                <a:gd name="T15" fmla="*/ 0 h 4"/>
                <a:gd name="T16" fmla="*/ 5 w 10"/>
                <a:gd name="T17" fmla="*/ 0 h 4"/>
                <a:gd name="T18" fmla="*/ 4 w 10"/>
                <a:gd name="T19" fmla="*/ 1 h 4"/>
                <a:gd name="T20" fmla="*/ 3 w 10"/>
                <a:gd name="T21" fmla="*/ 1 h 4"/>
                <a:gd name="T22" fmla="*/ 1 w 10"/>
                <a:gd name="T23" fmla="*/ 1 h 4"/>
                <a:gd name="T24" fmla="*/ 0 w 10"/>
                <a:gd name="T25" fmla="*/ 2 h 4"/>
                <a:gd name="T26" fmla="*/ 0 w 10"/>
                <a:gd name="T27" fmla="*/ 3 h 4"/>
                <a:gd name="T28" fmla="*/ 1 w 10"/>
                <a:gd name="T29" fmla="*/ 4 h 4"/>
                <a:gd name="T30" fmla="*/ 2 w 10"/>
                <a:gd name="T31"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 h="4">
                  <a:moveTo>
                    <a:pt x="2" y="3"/>
                  </a:moveTo>
                  <a:cubicBezTo>
                    <a:pt x="4" y="3"/>
                    <a:pt x="4" y="3"/>
                    <a:pt x="4" y="3"/>
                  </a:cubicBezTo>
                  <a:cubicBezTo>
                    <a:pt x="5" y="3"/>
                    <a:pt x="5" y="3"/>
                    <a:pt x="5" y="3"/>
                  </a:cubicBezTo>
                  <a:cubicBezTo>
                    <a:pt x="8" y="1"/>
                    <a:pt x="8" y="1"/>
                    <a:pt x="8" y="1"/>
                  </a:cubicBezTo>
                  <a:cubicBezTo>
                    <a:pt x="9" y="1"/>
                    <a:pt x="9" y="1"/>
                    <a:pt x="9" y="1"/>
                  </a:cubicBezTo>
                  <a:cubicBezTo>
                    <a:pt x="10" y="1"/>
                    <a:pt x="10" y="1"/>
                    <a:pt x="10" y="1"/>
                  </a:cubicBezTo>
                  <a:cubicBezTo>
                    <a:pt x="10" y="0"/>
                    <a:pt x="10" y="0"/>
                    <a:pt x="10" y="0"/>
                  </a:cubicBezTo>
                  <a:cubicBezTo>
                    <a:pt x="7" y="0"/>
                    <a:pt x="7" y="0"/>
                    <a:pt x="7" y="0"/>
                  </a:cubicBezTo>
                  <a:cubicBezTo>
                    <a:pt x="5" y="0"/>
                    <a:pt x="5" y="0"/>
                    <a:pt x="5" y="0"/>
                  </a:cubicBezTo>
                  <a:cubicBezTo>
                    <a:pt x="5" y="0"/>
                    <a:pt x="4" y="1"/>
                    <a:pt x="4" y="1"/>
                  </a:cubicBezTo>
                  <a:cubicBezTo>
                    <a:pt x="4" y="1"/>
                    <a:pt x="3" y="1"/>
                    <a:pt x="3" y="1"/>
                  </a:cubicBezTo>
                  <a:cubicBezTo>
                    <a:pt x="1" y="1"/>
                    <a:pt x="1" y="1"/>
                    <a:pt x="1" y="1"/>
                  </a:cubicBezTo>
                  <a:cubicBezTo>
                    <a:pt x="0" y="2"/>
                    <a:pt x="0" y="2"/>
                    <a:pt x="0" y="2"/>
                  </a:cubicBezTo>
                  <a:cubicBezTo>
                    <a:pt x="0" y="3"/>
                    <a:pt x="0" y="3"/>
                    <a:pt x="0" y="3"/>
                  </a:cubicBezTo>
                  <a:cubicBezTo>
                    <a:pt x="1" y="4"/>
                    <a:pt x="1" y="4"/>
                    <a:pt x="1" y="4"/>
                  </a:cubicBez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47" name="Freeform 1253"/>
            <p:cNvSpPr>
              <a:spLocks/>
            </p:cNvSpPr>
            <p:nvPr/>
          </p:nvSpPr>
          <p:spPr bwMode="auto">
            <a:xfrm>
              <a:off x="4887473" y="2532361"/>
              <a:ext cx="39850" cy="55303"/>
            </a:xfrm>
            <a:custGeom>
              <a:avLst/>
              <a:gdLst>
                <a:gd name="T0" fmla="*/ 4 w 49"/>
                <a:gd name="T1" fmla="*/ 35 h 68"/>
                <a:gd name="T2" fmla="*/ 9 w 49"/>
                <a:gd name="T3" fmla="*/ 38 h 68"/>
                <a:gd name="T4" fmla="*/ 14 w 49"/>
                <a:gd name="T5" fmla="*/ 45 h 68"/>
                <a:gd name="T6" fmla="*/ 12 w 49"/>
                <a:gd name="T7" fmla="*/ 50 h 68"/>
                <a:gd name="T8" fmla="*/ 12 w 49"/>
                <a:gd name="T9" fmla="*/ 47 h 68"/>
                <a:gd name="T10" fmla="*/ 7 w 49"/>
                <a:gd name="T11" fmla="*/ 45 h 68"/>
                <a:gd name="T12" fmla="*/ 2 w 49"/>
                <a:gd name="T13" fmla="*/ 45 h 68"/>
                <a:gd name="T14" fmla="*/ 0 w 49"/>
                <a:gd name="T15" fmla="*/ 47 h 68"/>
                <a:gd name="T16" fmla="*/ 0 w 49"/>
                <a:gd name="T17" fmla="*/ 50 h 68"/>
                <a:gd name="T18" fmla="*/ 2 w 49"/>
                <a:gd name="T19" fmla="*/ 52 h 68"/>
                <a:gd name="T20" fmla="*/ 4 w 49"/>
                <a:gd name="T21" fmla="*/ 57 h 68"/>
                <a:gd name="T22" fmla="*/ 4 w 49"/>
                <a:gd name="T23" fmla="*/ 59 h 68"/>
                <a:gd name="T24" fmla="*/ 2 w 49"/>
                <a:gd name="T25" fmla="*/ 61 h 68"/>
                <a:gd name="T26" fmla="*/ 2 w 49"/>
                <a:gd name="T27" fmla="*/ 66 h 68"/>
                <a:gd name="T28" fmla="*/ 7 w 49"/>
                <a:gd name="T29" fmla="*/ 64 h 68"/>
                <a:gd name="T30" fmla="*/ 7 w 49"/>
                <a:gd name="T31" fmla="*/ 61 h 68"/>
                <a:gd name="T32" fmla="*/ 12 w 49"/>
                <a:gd name="T33" fmla="*/ 61 h 68"/>
                <a:gd name="T34" fmla="*/ 12 w 49"/>
                <a:gd name="T35" fmla="*/ 66 h 68"/>
                <a:gd name="T36" fmla="*/ 14 w 49"/>
                <a:gd name="T37" fmla="*/ 66 h 68"/>
                <a:gd name="T38" fmla="*/ 21 w 49"/>
                <a:gd name="T39" fmla="*/ 66 h 68"/>
                <a:gd name="T40" fmla="*/ 23 w 49"/>
                <a:gd name="T41" fmla="*/ 66 h 68"/>
                <a:gd name="T42" fmla="*/ 28 w 49"/>
                <a:gd name="T43" fmla="*/ 64 h 68"/>
                <a:gd name="T44" fmla="*/ 30 w 49"/>
                <a:gd name="T45" fmla="*/ 66 h 68"/>
                <a:gd name="T46" fmla="*/ 30 w 49"/>
                <a:gd name="T47" fmla="*/ 68 h 68"/>
                <a:gd name="T48" fmla="*/ 33 w 49"/>
                <a:gd name="T49" fmla="*/ 68 h 68"/>
                <a:gd name="T50" fmla="*/ 35 w 49"/>
                <a:gd name="T51" fmla="*/ 66 h 68"/>
                <a:gd name="T52" fmla="*/ 42 w 49"/>
                <a:gd name="T53" fmla="*/ 61 h 68"/>
                <a:gd name="T54" fmla="*/ 42 w 49"/>
                <a:gd name="T55" fmla="*/ 59 h 68"/>
                <a:gd name="T56" fmla="*/ 42 w 49"/>
                <a:gd name="T57" fmla="*/ 52 h 68"/>
                <a:gd name="T58" fmla="*/ 40 w 49"/>
                <a:gd name="T59" fmla="*/ 52 h 68"/>
                <a:gd name="T60" fmla="*/ 38 w 49"/>
                <a:gd name="T61" fmla="*/ 50 h 68"/>
                <a:gd name="T62" fmla="*/ 40 w 49"/>
                <a:gd name="T63" fmla="*/ 50 h 68"/>
                <a:gd name="T64" fmla="*/ 45 w 49"/>
                <a:gd name="T65" fmla="*/ 50 h 68"/>
                <a:gd name="T66" fmla="*/ 47 w 49"/>
                <a:gd name="T67" fmla="*/ 47 h 68"/>
                <a:gd name="T68" fmla="*/ 49 w 49"/>
                <a:gd name="T69" fmla="*/ 42 h 68"/>
                <a:gd name="T70" fmla="*/ 49 w 49"/>
                <a:gd name="T71" fmla="*/ 35 h 68"/>
                <a:gd name="T72" fmla="*/ 47 w 49"/>
                <a:gd name="T73" fmla="*/ 33 h 68"/>
                <a:gd name="T74" fmla="*/ 47 w 49"/>
                <a:gd name="T75" fmla="*/ 31 h 68"/>
                <a:gd name="T76" fmla="*/ 42 w 49"/>
                <a:gd name="T77" fmla="*/ 31 h 68"/>
                <a:gd name="T78" fmla="*/ 40 w 49"/>
                <a:gd name="T79" fmla="*/ 26 h 68"/>
                <a:gd name="T80" fmla="*/ 40 w 49"/>
                <a:gd name="T81" fmla="*/ 23 h 68"/>
                <a:gd name="T82" fmla="*/ 38 w 49"/>
                <a:gd name="T83" fmla="*/ 21 h 68"/>
                <a:gd name="T84" fmla="*/ 38 w 49"/>
                <a:gd name="T85" fmla="*/ 19 h 68"/>
                <a:gd name="T86" fmla="*/ 35 w 49"/>
                <a:gd name="T87" fmla="*/ 16 h 68"/>
                <a:gd name="T88" fmla="*/ 35 w 49"/>
                <a:gd name="T89" fmla="*/ 14 h 68"/>
                <a:gd name="T90" fmla="*/ 35 w 49"/>
                <a:gd name="T91" fmla="*/ 12 h 68"/>
                <a:gd name="T92" fmla="*/ 33 w 49"/>
                <a:gd name="T93" fmla="*/ 7 h 68"/>
                <a:gd name="T94" fmla="*/ 28 w 49"/>
                <a:gd name="T95" fmla="*/ 0 h 68"/>
                <a:gd name="T96" fmla="*/ 23 w 49"/>
                <a:gd name="T97" fmla="*/ 0 h 68"/>
                <a:gd name="T98" fmla="*/ 19 w 49"/>
                <a:gd name="T99" fmla="*/ 5 h 68"/>
                <a:gd name="T100" fmla="*/ 16 w 49"/>
                <a:gd name="T101" fmla="*/ 7 h 68"/>
                <a:gd name="T102" fmla="*/ 16 w 49"/>
                <a:gd name="T103" fmla="*/ 14 h 68"/>
                <a:gd name="T104" fmla="*/ 14 w 49"/>
                <a:gd name="T105" fmla="*/ 14 h 68"/>
                <a:gd name="T106" fmla="*/ 12 w 49"/>
                <a:gd name="T107" fmla="*/ 14 h 68"/>
                <a:gd name="T108" fmla="*/ 9 w 49"/>
                <a:gd name="T109" fmla="*/ 21 h 68"/>
                <a:gd name="T110" fmla="*/ 9 w 49"/>
                <a:gd name="T111" fmla="*/ 26 h 68"/>
                <a:gd name="T112" fmla="*/ 7 w 49"/>
                <a:gd name="T113" fmla="*/ 31 h 68"/>
                <a:gd name="T114" fmla="*/ 7 w 49"/>
                <a:gd name="T115" fmla="*/ 35 h 68"/>
                <a:gd name="T116" fmla="*/ 4 w 49"/>
                <a:gd name="T117" fmla="*/ 35 h 68"/>
                <a:gd name="T118" fmla="*/ 4 w 49"/>
                <a:gd name="T119" fmla="*/ 3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 h="68">
                  <a:moveTo>
                    <a:pt x="4" y="35"/>
                  </a:moveTo>
                  <a:lnTo>
                    <a:pt x="9" y="38"/>
                  </a:lnTo>
                  <a:lnTo>
                    <a:pt x="14" y="45"/>
                  </a:lnTo>
                  <a:lnTo>
                    <a:pt x="12" y="50"/>
                  </a:lnTo>
                  <a:lnTo>
                    <a:pt x="12" y="47"/>
                  </a:lnTo>
                  <a:lnTo>
                    <a:pt x="7" y="45"/>
                  </a:lnTo>
                  <a:lnTo>
                    <a:pt x="2" y="45"/>
                  </a:lnTo>
                  <a:lnTo>
                    <a:pt x="0" y="47"/>
                  </a:lnTo>
                  <a:lnTo>
                    <a:pt x="0" y="50"/>
                  </a:lnTo>
                  <a:lnTo>
                    <a:pt x="2" y="52"/>
                  </a:lnTo>
                  <a:lnTo>
                    <a:pt x="4" y="57"/>
                  </a:lnTo>
                  <a:lnTo>
                    <a:pt x="4" y="59"/>
                  </a:lnTo>
                  <a:lnTo>
                    <a:pt x="2" y="61"/>
                  </a:lnTo>
                  <a:lnTo>
                    <a:pt x="2" y="66"/>
                  </a:lnTo>
                  <a:lnTo>
                    <a:pt x="7" y="64"/>
                  </a:lnTo>
                  <a:lnTo>
                    <a:pt x="7" y="61"/>
                  </a:lnTo>
                  <a:lnTo>
                    <a:pt x="12" y="61"/>
                  </a:lnTo>
                  <a:lnTo>
                    <a:pt x="12" y="66"/>
                  </a:lnTo>
                  <a:lnTo>
                    <a:pt x="14" y="66"/>
                  </a:lnTo>
                  <a:lnTo>
                    <a:pt x="21" y="66"/>
                  </a:lnTo>
                  <a:lnTo>
                    <a:pt x="23" y="66"/>
                  </a:lnTo>
                  <a:lnTo>
                    <a:pt x="28" y="64"/>
                  </a:lnTo>
                  <a:lnTo>
                    <a:pt x="30" y="66"/>
                  </a:lnTo>
                  <a:lnTo>
                    <a:pt x="30" y="68"/>
                  </a:lnTo>
                  <a:lnTo>
                    <a:pt x="33" y="68"/>
                  </a:lnTo>
                  <a:lnTo>
                    <a:pt x="35" y="66"/>
                  </a:lnTo>
                  <a:lnTo>
                    <a:pt x="42" y="61"/>
                  </a:lnTo>
                  <a:lnTo>
                    <a:pt x="42" y="59"/>
                  </a:lnTo>
                  <a:lnTo>
                    <a:pt x="42" y="52"/>
                  </a:lnTo>
                  <a:lnTo>
                    <a:pt x="40" y="52"/>
                  </a:lnTo>
                  <a:lnTo>
                    <a:pt x="38" y="50"/>
                  </a:lnTo>
                  <a:lnTo>
                    <a:pt x="40" y="50"/>
                  </a:lnTo>
                  <a:lnTo>
                    <a:pt x="45" y="50"/>
                  </a:lnTo>
                  <a:lnTo>
                    <a:pt x="47" y="47"/>
                  </a:lnTo>
                  <a:lnTo>
                    <a:pt x="49" y="42"/>
                  </a:lnTo>
                  <a:lnTo>
                    <a:pt x="49" y="35"/>
                  </a:lnTo>
                  <a:lnTo>
                    <a:pt x="47" y="33"/>
                  </a:lnTo>
                  <a:lnTo>
                    <a:pt x="47" y="31"/>
                  </a:lnTo>
                  <a:lnTo>
                    <a:pt x="42" y="31"/>
                  </a:lnTo>
                  <a:lnTo>
                    <a:pt x="40" y="26"/>
                  </a:lnTo>
                  <a:lnTo>
                    <a:pt x="40" y="23"/>
                  </a:lnTo>
                  <a:lnTo>
                    <a:pt x="38" y="21"/>
                  </a:lnTo>
                  <a:lnTo>
                    <a:pt x="38" y="19"/>
                  </a:lnTo>
                  <a:lnTo>
                    <a:pt x="35" y="16"/>
                  </a:lnTo>
                  <a:lnTo>
                    <a:pt x="35" y="14"/>
                  </a:lnTo>
                  <a:lnTo>
                    <a:pt x="35" y="12"/>
                  </a:lnTo>
                  <a:lnTo>
                    <a:pt x="33" y="7"/>
                  </a:lnTo>
                  <a:lnTo>
                    <a:pt x="28" y="0"/>
                  </a:lnTo>
                  <a:lnTo>
                    <a:pt x="23" y="0"/>
                  </a:lnTo>
                  <a:lnTo>
                    <a:pt x="19" y="5"/>
                  </a:lnTo>
                  <a:lnTo>
                    <a:pt x="16" y="7"/>
                  </a:lnTo>
                  <a:lnTo>
                    <a:pt x="16" y="14"/>
                  </a:lnTo>
                  <a:lnTo>
                    <a:pt x="14" y="14"/>
                  </a:lnTo>
                  <a:lnTo>
                    <a:pt x="12" y="14"/>
                  </a:lnTo>
                  <a:lnTo>
                    <a:pt x="9" y="21"/>
                  </a:lnTo>
                  <a:lnTo>
                    <a:pt x="9" y="26"/>
                  </a:lnTo>
                  <a:lnTo>
                    <a:pt x="7" y="31"/>
                  </a:lnTo>
                  <a:lnTo>
                    <a:pt x="7" y="35"/>
                  </a:lnTo>
                  <a:lnTo>
                    <a:pt x="4" y="35"/>
                  </a:lnTo>
                  <a:lnTo>
                    <a:pt x="4" y="3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48" name="Freeform 1254"/>
            <p:cNvSpPr>
              <a:spLocks/>
            </p:cNvSpPr>
            <p:nvPr/>
          </p:nvSpPr>
          <p:spPr bwMode="auto">
            <a:xfrm>
              <a:off x="4825665" y="2560826"/>
              <a:ext cx="17080" cy="15452"/>
            </a:xfrm>
            <a:custGeom>
              <a:avLst/>
              <a:gdLst>
                <a:gd name="T0" fmla="*/ 9 w 21"/>
                <a:gd name="T1" fmla="*/ 19 h 19"/>
                <a:gd name="T2" fmla="*/ 14 w 21"/>
                <a:gd name="T3" fmla="*/ 17 h 19"/>
                <a:gd name="T4" fmla="*/ 17 w 21"/>
                <a:gd name="T5" fmla="*/ 19 h 19"/>
                <a:gd name="T6" fmla="*/ 21 w 21"/>
                <a:gd name="T7" fmla="*/ 19 h 19"/>
                <a:gd name="T8" fmla="*/ 19 w 21"/>
                <a:gd name="T9" fmla="*/ 12 h 19"/>
                <a:gd name="T10" fmla="*/ 19 w 21"/>
                <a:gd name="T11" fmla="*/ 10 h 19"/>
                <a:gd name="T12" fmla="*/ 14 w 21"/>
                <a:gd name="T13" fmla="*/ 3 h 19"/>
                <a:gd name="T14" fmla="*/ 9 w 21"/>
                <a:gd name="T15" fmla="*/ 0 h 19"/>
                <a:gd name="T16" fmla="*/ 2 w 21"/>
                <a:gd name="T17" fmla="*/ 0 h 19"/>
                <a:gd name="T18" fmla="*/ 0 w 21"/>
                <a:gd name="T19" fmla="*/ 5 h 19"/>
                <a:gd name="T20" fmla="*/ 0 w 21"/>
                <a:gd name="T21" fmla="*/ 10 h 19"/>
                <a:gd name="T22" fmla="*/ 5 w 21"/>
                <a:gd name="T23" fmla="*/ 15 h 19"/>
                <a:gd name="T24" fmla="*/ 7 w 21"/>
                <a:gd name="T25" fmla="*/ 19 h 19"/>
                <a:gd name="T26" fmla="*/ 9 w 21"/>
                <a:gd name="T2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19">
                  <a:moveTo>
                    <a:pt x="9" y="19"/>
                  </a:moveTo>
                  <a:lnTo>
                    <a:pt x="14" y="17"/>
                  </a:lnTo>
                  <a:lnTo>
                    <a:pt x="17" y="19"/>
                  </a:lnTo>
                  <a:lnTo>
                    <a:pt x="21" y="19"/>
                  </a:lnTo>
                  <a:lnTo>
                    <a:pt x="19" y="12"/>
                  </a:lnTo>
                  <a:lnTo>
                    <a:pt x="19" y="10"/>
                  </a:lnTo>
                  <a:lnTo>
                    <a:pt x="14" y="3"/>
                  </a:lnTo>
                  <a:lnTo>
                    <a:pt x="9" y="0"/>
                  </a:lnTo>
                  <a:lnTo>
                    <a:pt x="2" y="0"/>
                  </a:lnTo>
                  <a:lnTo>
                    <a:pt x="0" y="5"/>
                  </a:lnTo>
                  <a:lnTo>
                    <a:pt x="0" y="10"/>
                  </a:lnTo>
                  <a:lnTo>
                    <a:pt x="5" y="15"/>
                  </a:lnTo>
                  <a:lnTo>
                    <a:pt x="7" y="19"/>
                  </a:lnTo>
                  <a:lnTo>
                    <a:pt x="9"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49" name="Freeform 1255"/>
            <p:cNvSpPr>
              <a:spLocks/>
            </p:cNvSpPr>
            <p:nvPr/>
          </p:nvSpPr>
          <p:spPr bwMode="auto">
            <a:xfrm>
              <a:off x="4925698" y="2463233"/>
              <a:ext cx="19518" cy="24398"/>
            </a:xfrm>
            <a:custGeom>
              <a:avLst/>
              <a:gdLst>
                <a:gd name="T0" fmla="*/ 5 w 24"/>
                <a:gd name="T1" fmla="*/ 16 h 30"/>
                <a:gd name="T2" fmla="*/ 9 w 24"/>
                <a:gd name="T3" fmla="*/ 14 h 30"/>
                <a:gd name="T4" fmla="*/ 9 w 24"/>
                <a:gd name="T5" fmla="*/ 19 h 30"/>
                <a:gd name="T6" fmla="*/ 5 w 24"/>
                <a:gd name="T7" fmla="*/ 21 h 30"/>
                <a:gd name="T8" fmla="*/ 5 w 24"/>
                <a:gd name="T9" fmla="*/ 26 h 30"/>
                <a:gd name="T10" fmla="*/ 7 w 24"/>
                <a:gd name="T11" fmla="*/ 26 h 30"/>
                <a:gd name="T12" fmla="*/ 9 w 24"/>
                <a:gd name="T13" fmla="*/ 30 h 30"/>
                <a:gd name="T14" fmla="*/ 12 w 24"/>
                <a:gd name="T15" fmla="*/ 26 h 30"/>
                <a:gd name="T16" fmla="*/ 17 w 24"/>
                <a:gd name="T17" fmla="*/ 21 h 30"/>
                <a:gd name="T18" fmla="*/ 17 w 24"/>
                <a:gd name="T19" fmla="*/ 16 h 30"/>
                <a:gd name="T20" fmla="*/ 21 w 24"/>
                <a:gd name="T21" fmla="*/ 14 h 30"/>
                <a:gd name="T22" fmla="*/ 24 w 24"/>
                <a:gd name="T23" fmla="*/ 7 h 30"/>
                <a:gd name="T24" fmla="*/ 21 w 24"/>
                <a:gd name="T25" fmla="*/ 4 h 30"/>
                <a:gd name="T26" fmla="*/ 17 w 24"/>
                <a:gd name="T27" fmla="*/ 4 h 30"/>
                <a:gd name="T28" fmla="*/ 14 w 24"/>
                <a:gd name="T29" fmla="*/ 4 h 30"/>
                <a:gd name="T30" fmla="*/ 17 w 24"/>
                <a:gd name="T31" fmla="*/ 0 h 30"/>
                <a:gd name="T32" fmla="*/ 14 w 24"/>
                <a:gd name="T33" fmla="*/ 0 h 30"/>
                <a:gd name="T34" fmla="*/ 9 w 24"/>
                <a:gd name="T35" fmla="*/ 4 h 30"/>
                <a:gd name="T36" fmla="*/ 5 w 24"/>
                <a:gd name="T37" fmla="*/ 7 h 30"/>
                <a:gd name="T38" fmla="*/ 2 w 24"/>
                <a:gd name="T39" fmla="*/ 9 h 30"/>
                <a:gd name="T40" fmla="*/ 0 w 24"/>
                <a:gd name="T41" fmla="*/ 11 h 30"/>
                <a:gd name="T42" fmla="*/ 0 w 24"/>
                <a:gd name="T43" fmla="*/ 14 h 30"/>
                <a:gd name="T44" fmla="*/ 5 w 24"/>
                <a:gd name="T45"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30">
                  <a:moveTo>
                    <a:pt x="5" y="16"/>
                  </a:moveTo>
                  <a:lnTo>
                    <a:pt x="9" y="14"/>
                  </a:lnTo>
                  <a:lnTo>
                    <a:pt x="9" y="19"/>
                  </a:lnTo>
                  <a:lnTo>
                    <a:pt x="5" y="21"/>
                  </a:lnTo>
                  <a:lnTo>
                    <a:pt x="5" y="26"/>
                  </a:lnTo>
                  <a:lnTo>
                    <a:pt x="7" y="26"/>
                  </a:lnTo>
                  <a:lnTo>
                    <a:pt x="9" y="30"/>
                  </a:lnTo>
                  <a:lnTo>
                    <a:pt x="12" y="26"/>
                  </a:lnTo>
                  <a:lnTo>
                    <a:pt x="17" y="21"/>
                  </a:lnTo>
                  <a:lnTo>
                    <a:pt x="17" y="16"/>
                  </a:lnTo>
                  <a:lnTo>
                    <a:pt x="21" y="14"/>
                  </a:lnTo>
                  <a:lnTo>
                    <a:pt x="24" y="7"/>
                  </a:lnTo>
                  <a:lnTo>
                    <a:pt x="21" y="4"/>
                  </a:lnTo>
                  <a:lnTo>
                    <a:pt x="17" y="4"/>
                  </a:lnTo>
                  <a:lnTo>
                    <a:pt x="14" y="4"/>
                  </a:lnTo>
                  <a:lnTo>
                    <a:pt x="17" y="0"/>
                  </a:lnTo>
                  <a:lnTo>
                    <a:pt x="14" y="0"/>
                  </a:lnTo>
                  <a:lnTo>
                    <a:pt x="9" y="4"/>
                  </a:lnTo>
                  <a:lnTo>
                    <a:pt x="5" y="7"/>
                  </a:lnTo>
                  <a:lnTo>
                    <a:pt x="2" y="9"/>
                  </a:lnTo>
                  <a:lnTo>
                    <a:pt x="0" y="11"/>
                  </a:lnTo>
                  <a:lnTo>
                    <a:pt x="0" y="14"/>
                  </a:lnTo>
                  <a:lnTo>
                    <a:pt x="5" y="1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50" name="Freeform 1256"/>
            <p:cNvSpPr>
              <a:spLocks/>
            </p:cNvSpPr>
            <p:nvPr/>
          </p:nvSpPr>
          <p:spPr bwMode="auto">
            <a:xfrm>
              <a:off x="4825665" y="2618568"/>
              <a:ext cx="4066" cy="8133"/>
            </a:xfrm>
            <a:custGeom>
              <a:avLst/>
              <a:gdLst>
                <a:gd name="T0" fmla="*/ 0 w 5"/>
                <a:gd name="T1" fmla="*/ 0 h 10"/>
                <a:gd name="T2" fmla="*/ 0 w 5"/>
                <a:gd name="T3" fmla="*/ 3 h 10"/>
                <a:gd name="T4" fmla="*/ 2 w 5"/>
                <a:gd name="T5" fmla="*/ 7 h 10"/>
                <a:gd name="T6" fmla="*/ 2 w 5"/>
                <a:gd name="T7" fmla="*/ 10 h 10"/>
                <a:gd name="T8" fmla="*/ 5 w 5"/>
                <a:gd name="T9" fmla="*/ 7 h 10"/>
                <a:gd name="T10" fmla="*/ 5 w 5"/>
                <a:gd name="T11" fmla="*/ 5 h 10"/>
                <a:gd name="T12" fmla="*/ 2 w 5"/>
                <a:gd name="T13" fmla="*/ 3 h 10"/>
                <a:gd name="T14" fmla="*/ 0 w 5"/>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0">
                  <a:moveTo>
                    <a:pt x="0" y="0"/>
                  </a:moveTo>
                  <a:lnTo>
                    <a:pt x="0" y="3"/>
                  </a:lnTo>
                  <a:lnTo>
                    <a:pt x="2" y="7"/>
                  </a:lnTo>
                  <a:lnTo>
                    <a:pt x="2" y="10"/>
                  </a:lnTo>
                  <a:lnTo>
                    <a:pt x="5" y="7"/>
                  </a:lnTo>
                  <a:lnTo>
                    <a:pt x="5" y="5"/>
                  </a:lnTo>
                  <a:lnTo>
                    <a:pt x="2" y="3"/>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51" name="Freeform 1257"/>
            <p:cNvSpPr>
              <a:spLocks/>
            </p:cNvSpPr>
            <p:nvPr/>
          </p:nvSpPr>
          <p:spPr bwMode="auto">
            <a:xfrm>
              <a:off x="4832984" y="2542120"/>
              <a:ext cx="6506" cy="5693"/>
            </a:xfrm>
            <a:custGeom>
              <a:avLst/>
              <a:gdLst>
                <a:gd name="T0" fmla="*/ 5 w 8"/>
                <a:gd name="T1" fmla="*/ 4 h 7"/>
                <a:gd name="T2" fmla="*/ 5 w 8"/>
                <a:gd name="T3" fmla="*/ 2 h 7"/>
                <a:gd name="T4" fmla="*/ 8 w 8"/>
                <a:gd name="T5" fmla="*/ 0 h 7"/>
                <a:gd name="T6" fmla="*/ 5 w 8"/>
                <a:gd name="T7" fmla="*/ 0 h 7"/>
                <a:gd name="T8" fmla="*/ 0 w 8"/>
                <a:gd name="T9" fmla="*/ 2 h 7"/>
                <a:gd name="T10" fmla="*/ 0 w 8"/>
                <a:gd name="T11" fmla="*/ 7 h 7"/>
                <a:gd name="T12" fmla="*/ 0 w 8"/>
                <a:gd name="T13" fmla="*/ 7 h 7"/>
                <a:gd name="T14" fmla="*/ 5 w 8"/>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7">
                  <a:moveTo>
                    <a:pt x="5" y="4"/>
                  </a:moveTo>
                  <a:lnTo>
                    <a:pt x="5" y="2"/>
                  </a:lnTo>
                  <a:lnTo>
                    <a:pt x="8" y="0"/>
                  </a:lnTo>
                  <a:lnTo>
                    <a:pt x="5" y="0"/>
                  </a:lnTo>
                  <a:lnTo>
                    <a:pt x="0" y="2"/>
                  </a:lnTo>
                  <a:lnTo>
                    <a:pt x="0" y="7"/>
                  </a:lnTo>
                  <a:lnTo>
                    <a:pt x="0" y="7"/>
                  </a:lnTo>
                  <a:lnTo>
                    <a:pt x="5"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52" name="Freeform 1258"/>
            <p:cNvSpPr>
              <a:spLocks/>
            </p:cNvSpPr>
            <p:nvPr/>
          </p:nvSpPr>
          <p:spPr bwMode="auto">
            <a:xfrm>
              <a:off x="4819972" y="2478686"/>
              <a:ext cx="70755" cy="101660"/>
            </a:xfrm>
            <a:custGeom>
              <a:avLst/>
              <a:gdLst>
                <a:gd name="T0" fmla="*/ 7 w 87"/>
                <a:gd name="T1" fmla="*/ 73 h 125"/>
                <a:gd name="T2" fmla="*/ 12 w 87"/>
                <a:gd name="T3" fmla="*/ 71 h 125"/>
                <a:gd name="T4" fmla="*/ 26 w 87"/>
                <a:gd name="T5" fmla="*/ 73 h 125"/>
                <a:gd name="T6" fmla="*/ 33 w 87"/>
                <a:gd name="T7" fmla="*/ 73 h 125"/>
                <a:gd name="T8" fmla="*/ 28 w 87"/>
                <a:gd name="T9" fmla="*/ 78 h 125"/>
                <a:gd name="T10" fmla="*/ 28 w 87"/>
                <a:gd name="T11" fmla="*/ 82 h 125"/>
                <a:gd name="T12" fmla="*/ 38 w 87"/>
                <a:gd name="T13" fmla="*/ 85 h 125"/>
                <a:gd name="T14" fmla="*/ 42 w 87"/>
                <a:gd name="T15" fmla="*/ 92 h 125"/>
                <a:gd name="T16" fmla="*/ 42 w 87"/>
                <a:gd name="T17" fmla="*/ 97 h 125"/>
                <a:gd name="T18" fmla="*/ 35 w 87"/>
                <a:gd name="T19" fmla="*/ 113 h 125"/>
                <a:gd name="T20" fmla="*/ 40 w 87"/>
                <a:gd name="T21" fmla="*/ 123 h 125"/>
                <a:gd name="T22" fmla="*/ 47 w 87"/>
                <a:gd name="T23" fmla="*/ 123 h 125"/>
                <a:gd name="T24" fmla="*/ 52 w 87"/>
                <a:gd name="T25" fmla="*/ 125 h 125"/>
                <a:gd name="T26" fmla="*/ 57 w 87"/>
                <a:gd name="T27" fmla="*/ 118 h 125"/>
                <a:gd name="T28" fmla="*/ 64 w 87"/>
                <a:gd name="T29" fmla="*/ 111 h 125"/>
                <a:gd name="T30" fmla="*/ 66 w 87"/>
                <a:gd name="T31" fmla="*/ 101 h 125"/>
                <a:gd name="T32" fmla="*/ 66 w 87"/>
                <a:gd name="T33" fmla="*/ 94 h 125"/>
                <a:gd name="T34" fmla="*/ 69 w 87"/>
                <a:gd name="T35" fmla="*/ 89 h 125"/>
                <a:gd name="T36" fmla="*/ 76 w 87"/>
                <a:gd name="T37" fmla="*/ 85 h 125"/>
                <a:gd name="T38" fmla="*/ 83 w 87"/>
                <a:gd name="T39" fmla="*/ 78 h 125"/>
                <a:gd name="T40" fmla="*/ 83 w 87"/>
                <a:gd name="T41" fmla="*/ 68 h 125"/>
                <a:gd name="T42" fmla="*/ 87 w 87"/>
                <a:gd name="T43" fmla="*/ 63 h 125"/>
                <a:gd name="T44" fmla="*/ 85 w 87"/>
                <a:gd name="T45" fmla="*/ 54 h 125"/>
                <a:gd name="T46" fmla="*/ 78 w 87"/>
                <a:gd name="T47" fmla="*/ 54 h 125"/>
                <a:gd name="T48" fmla="*/ 73 w 87"/>
                <a:gd name="T49" fmla="*/ 52 h 125"/>
                <a:gd name="T50" fmla="*/ 80 w 87"/>
                <a:gd name="T51" fmla="*/ 45 h 125"/>
                <a:gd name="T52" fmla="*/ 78 w 87"/>
                <a:gd name="T53" fmla="*/ 40 h 125"/>
                <a:gd name="T54" fmla="*/ 78 w 87"/>
                <a:gd name="T55" fmla="*/ 30 h 125"/>
                <a:gd name="T56" fmla="*/ 73 w 87"/>
                <a:gd name="T57" fmla="*/ 28 h 125"/>
                <a:gd name="T58" fmla="*/ 61 w 87"/>
                <a:gd name="T59" fmla="*/ 33 h 125"/>
                <a:gd name="T60" fmla="*/ 59 w 87"/>
                <a:gd name="T61" fmla="*/ 37 h 125"/>
                <a:gd name="T62" fmla="*/ 54 w 87"/>
                <a:gd name="T63" fmla="*/ 35 h 125"/>
                <a:gd name="T64" fmla="*/ 61 w 87"/>
                <a:gd name="T65" fmla="*/ 28 h 125"/>
                <a:gd name="T66" fmla="*/ 61 w 87"/>
                <a:gd name="T67" fmla="*/ 16 h 125"/>
                <a:gd name="T68" fmla="*/ 59 w 87"/>
                <a:gd name="T69" fmla="*/ 9 h 125"/>
                <a:gd name="T70" fmla="*/ 52 w 87"/>
                <a:gd name="T71" fmla="*/ 4 h 125"/>
                <a:gd name="T72" fmla="*/ 45 w 87"/>
                <a:gd name="T73" fmla="*/ 4 h 125"/>
                <a:gd name="T74" fmla="*/ 35 w 87"/>
                <a:gd name="T75" fmla="*/ 7 h 125"/>
                <a:gd name="T76" fmla="*/ 35 w 87"/>
                <a:gd name="T77" fmla="*/ 0 h 125"/>
                <a:gd name="T78" fmla="*/ 31 w 87"/>
                <a:gd name="T79" fmla="*/ 7 h 125"/>
                <a:gd name="T80" fmla="*/ 24 w 87"/>
                <a:gd name="T81" fmla="*/ 11 h 125"/>
                <a:gd name="T82" fmla="*/ 21 w 87"/>
                <a:gd name="T83" fmla="*/ 21 h 125"/>
                <a:gd name="T84" fmla="*/ 26 w 87"/>
                <a:gd name="T85" fmla="*/ 21 h 125"/>
                <a:gd name="T86" fmla="*/ 31 w 87"/>
                <a:gd name="T87" fmla="*/ 23 h 125"/>
                <a:gd name="T88" fmla="*/ 21 w 87"/>
                <a:gd name="T89" fmla="*/ 28 h 125"/>
                <a:gd name="T90" fmla="*/ 19 w 87"/>
                <a:gd name="T91" fmla="*/ 37 h 125"/>
                <a:gd name="T92" fmla="*/ 31 w 87"/>
                <a:gd name="T93" fmla="*/ 30 h 125"/>
                <a:gd name="T94" fmla="*/ 35 w 87"/>
                <a:gd name="T95" fmla="*/ 28 h 125"/>
                <a:gd name="T96" fmla="*/ 35 w 87"/>
                <a:gd name="T97" fmla="*/ 35 h 125"/>
                <a:gd name="T98" fmla="*/ 28 w 87"/>
                <a:gd name="T99" fmla="*/ 40 h 125"/>
                <a:gd name="T100" fmla="*/ 28 w 87"/>
                <a:gd name="T101" fmla="*/ 45 h 125"/>
                <a:gd name="T102" fmla="*/ 38 w 87"/>
                <a:gd name="T103" fmla="*/ 47 h 125"/>
                <a:gd name="T104" fmla="*/ 28 w 87"/>
                <a:gd name="T105" fmla="*/ 52 h 125"/>
                <a:gd name="T106" fmla="*/ 24 w 87"/>
                <a:gd name="T107" fmla="*/ 52 h 125"/>
                <a:gd name="T108" fmla="*/ 28 w 87"/>
                <a:gd name="T109" fmla="*/ 56 h 125"/>
                <a:gd name="T110" fmla="*/ 21 w 87"/>
                <a:gd name="T111" fmla="*/ 63 h 125"/>
                <a:gd name="T112" fmla="*/ 14 w 87"/>
                <a:gd name="T113" fmla="*/ 56 h 125"/>
                <a:gd name="T114" fmla="*/ 5 w 87"/>
                <a:gd name="T115" fmla="*/ 54 h 125"/>
                <a:gd name="T116" fmla="*/ 0 w 87"/>
                <a:gd name="T117" fmla="*/ 63 h 125"/>
                <a:gd name="T118" fmla="*/ 2 w 87"/>
                <a:gd name="T119" fmla="*/ 7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7" h="125">
                  <a:moveTo>
                    <a:pt x="2" y="73"/>
                  </a:moveTo>
                  <a:lnTo>
                    <a:pt x="7" y="73"/>
                  </a:lnTo>
                  <a:lnTo>
                    <a:pt x="9" y="71"/>
                  </a:lnTo>
                  <a:lnTo>
                    <a:pt x="12" y="71"/>
                  </a:lnTo>
                  <a:lnTo>
                    <a:pt x="19" y="73"/>
                  </a:lnTo>
                  <a:lnTo>
                    <a:pt x="26" y="73"/>
                  </a:lnTo>
                  <a:lnTo>
                    <a:pt x="26" y="75"/>
                  </a:lnTo>
                  <a:lnTo>
                    <a:pt x="33" y="73"/>
                  </a:lnTo>
                  <a:lnTo>
                    <a:pt x="33" y="75"/>
                  </a:lnTo>
                  <a:lnTo>
                    <a:pt x="28" y="78"/>
                  </a:lnTo>
                  <a:lnTo>
                    <a:pt x="28" y="80"/>
                  </a:lnTo>
                  <a:lnTo>
                    <a:pt x="28" y="82"/>
                  </a:lnTo>
                  <a:lnTo>
                    <a:pt x="33" y="82"/>
                  </a:lnTo>
                  <a:lnTo>
                    <a:pt x="38" y="85"/>
                  </a:lnTo>
                  <a:lnTo>
                    <a:pt x="40" y="92"/>
                  </a:lnTo>
                  <a:lnTo>
                    <a:pt x="42" y="92"/>
                  </a:lnTo>
                  <a:lnTo>
                    <a:pt x="45" y="94"/>
                  </a:lnTo>
                  <a:lnTo>
                    <a:pt x="42" y="97"/>
                  </a:lnTo>
                  <a:lnTo>
                    <a:pt x="42" y="101"/>
                  </a:lnTo>
                  <a:lnTo>
                    <a:pt x="35" y="113"/>
                  </a:lnTo>
                  <a:lnTo>
                    <a:pt x="38" y="120"/>
                  </a:lnTo>
                  <a:lnTo>
                    <a:pt x="40" y="123"/>
                  </a:lnTo>
                  <a:lnTo>
                    <a:pt x="42" y="123"/>
                  </a:lnTo>
                  <a:lnTo>
                    <a:pt x="47" y="123"/>
                  </a:lnTo>
                  <a:lnTo>
                    <a:pt x="50" y="125"/>
                  </a:lnTo>
                  <a:lnTo>
                    <a:pt x="52" y="125"/>
                  </a:lnTo>
                  <a:lnTo>
                    <a:pt x="57" y="120"/>
                  </a:lnTo>
                  <a:lnTo>
                    <a:pt x="57" y="118"/>
                  </a:lnTo>
                  <a:lnTo>
                    <a:pt x="61" y="116"/>
                  </a:lnTo>
                  <a:lnTo>
                    <a:pt x="64" y="111"/>
                  </a:lnTo>
                  <a:lnTo>
                    <a:pt x="64" y="106"/>
                  </a:lnTo>
                  <a:lnTo>
                    <a:pt x="66" y="101"/>
                  </a:lnTo>
                  <a:lnTo>
                    <a:pt x="69" y="97"/>
                  </a:lnTo>
                  <a:lnTo>
                    <a:pt x="66" y="94"/>
                  </a:lnTo>
                  <a:lnTo>
                    <a:pt x="66" y="92"/>
                  </a:lnTo>
                  <a:lnTo>
                    <a:pt x="69" y="89"/>
                  </a:lnTo>
                  <a:lnTo>
                    <a:pt x="71" y="85"/>
                  </a:lnTo>
                  <a:lnTo>
                    <a:pt x="76" y="85"/>
                  </a:lnTo>
                  <a:lnTo>
                    <a:pt x="78" y="80"/>
                  </a:lnTo>
                  <a:lnTo>
                    <a:pt x="83" y="78"/>
                  </a:lnTo>
                  <a:lnTo>
                    <a:pt x="83" y="71"/>
                  </a:lnTo>
                  <a:lnTo>
                    <a:pt x="83" y="68"/>
                  </a:lnTo>
                  <a:lnTo>
                    <a:pt x="87" y="66"/>
                  </a:lnTo>
                  <a:lnTo>
                    <a:pt x="87" y="63"/>
                  </a:lnTo>
                  <a:lnTo>
                    <a:pt x="85" y="59"/>
                  </a:lnTo>
                  <a:lnTo>
                    <a:pt x="85" y="54"/>
                  </a:lnTo>
                  <a:lnTo>
                    <a:pt x="83" y="54"/>
                  </a:lnTo>
                  <a:lnTo>
                    <a:pt x="78" y="54"/>
                  </a:lnTo>
                  <a:lnTo>
                    <a:pt x="73" y="54"/>
                  </a:lnTo>
                  <a:lnTo>
                    <a:pt x="73" y="52"/>
                  </a:lnTo>
                  <a:lnTo>
                    <a:pt x="73" y="49"/>
                  </a:lnTo>
                  <a:lnTo>
                    <a:pt x="80" y="45"/>
                  </a:lnTo>
                  <a:lnTo>
                    <a:pt x="80" y="42"/>
                  </a:lnTo>
                  <a:lnTo>
                    <a:pt x="78" y="40"/>
                  </a:lnTo>
                  <a:lnTo>
                    <a:pt x="78" y="35"/>
                  </a:lnTo>
                  <a:lnTo>
                    <a:pt x="78" y="30"/>
                  </a:lnTo>
                  <a:lnTo>
                    <a:pt x="76" y="28"/>
                  </a:lnTo>
                  <a:lnTo>
                    <a:pt x="73" y="28"/>
                  </a:lnTo>
                  <a:lnTo>
                    <a:pt x="69" y="30"/>
                  </a:lnTo>
                  <a:lnTo>
                    <a:pt x="61" y="33"/>
                  </a:lnTo>
                  <a:lnTo>
                    <a:pt x="61" y="35"/>
                  </a:lnTo>
                  <a:lnTo>
                    <a:pt x="59" y="37"/>
                  </a:lnTo>
                  <a:lnTo>
                    <a:pt x="54" y="37"/>
                  </a:lnTo>
                  <a:lnTo>
                    <a:pt x="54" y="35"/>
                  </a:lnTo>
                  <a:lnTo>
                    <a:pt x="59" y="33"/>
                  </a:lnTo>
                  <a:lnTo>
                    <a:pt x="61" y="28"/>
                  </a:lnTo>
                  <a:lnTo>
                    <a:pt x="61" y="23"/>
                  </a:lnTo>
                  <a:lnTo>
                    <a:pt x="61" y="16"/>
                  </a:lnTo>
                  <a:lnTo>
                    <a:pt x="61" y="14"/>
                  </a:lnTo>
                  <a:lnTo>
                    <a:pt x="59" y="9"/>
                  </a:lnTo>
                  <a:lnTo>
                    <a:pt x="57" y="7"/>
                  </a:lnTo>
                  <a:lnTo>
                    <a:pt x="52" y="4"/>
                  </a:lnTo>
                  <a:lnTo>
                    <a:pt x="50" y="4"/>
                  </a:lnTo>
                  <a:lnTo>
                    <a:pt x="45" y="4"/>
                  </a:lnTo>
                  <a:lnTo>
                    <a:pt x="40" y="9"/>
                  </a:lnTo>
                  <a:lnTo>
                    <a:pt x="35" y="7"/>
                  </a:lnTo>
                  <a:lnTo>
                    <a:pt x="35" y="2"/>
                  </a:lnTo>
                  <a:lnTo>
                    <a:pt x="35" y="0"/>
                  </a:lnTo>
                  <a:lnTo>
                    <a:pt x="31" y="2"/>
                  </a:lnTo>
                  <a:lnTo>
                    <a:pt x="31" y="7"/>
                  </a:lnTo>
                  <a:lnTo>
                    <a:pt x="26" y="9"/>
                  </a:lnTo>
                  <a:lnTo>
                    <a:pt x="24" y="11"/>
                  </a:lnTo>
                  <a:lnTo>
                    <a:pt x="21" y="19"/>
                  </a:lnTo>
                  <a:lnTo>
                    <a:pt x="21" y="21"/>
                  </a:lnTo>
                  <a:lnTo>
                    <a:pt x="24" y="23"/>
                  </a:lnTo>
                  <a:lnTo>
                    <a:pt x="26" y="21"/>
                  </a:lnTo>
                  <a:lnTo>
                    <a:pt x="31" y="21"/>
                  </a:lnTo>
                  <a:lnTo>
                    <a:pt x="31" y="23"/>
                  </a:lnTo>
                  <a:lnTo>
                    <a:pt x="28" y="28"/>
                  </a:lnTo>
                  <a:lnTo>
                    <a:pt x="21" y="28"/>
                  </a:lnTo>
                  <a:lnTo>
                    <a:pt x="19" y="35"/>
                  </a:lnTo>
                  <a:lnTo>
                    <a:pt x="19" y="37"/>
                  </a:lnTo>
                  <a:lnTo>
                    <a:pt x="24" y="35"/>
                  </a:lnTo>
                  <a:lnTo>
                    <a:pt x="31" y="30"/>
                  </a:lnTo>
                  <a:lnTo>
                    <a:pt x="33" y="30"/>
                  </a:lnTo>
                  <a:lnTo>
                    <a:pt x="35" y="28"/>
                  </a:lnTo>
                  <a:lnTo>
                    <a:pt x="38" y="30"/>
                  </a:lnTo>
                  <a:lnTo>
                    <a:pt x="35" y="35"/>
                  </a:lnTo>
                  <a:lnTo>
                    <a:pt x="33" y="35"/>
                  </a:lnTo>
                  <a:lnTo>
                    <a:pt x="28" y="40"/>
                  </a:lnTo>
                  <a:lnTo>
                    <a:pt x="28" y="42"/>
                  </a:lnTo>
                  <a:lnTo>
                    <a:pt x="28" y="45"/>
                  </a:lnTo>
                  <a:lnTo>
                    <a:pt x="33" y="45"/>
                  </a:lnTo>
                  <a:lnTo>
                    <a:pt x="38" y="47"/>
                  </a:lnTo>
                  <a:lnTo>
                    <a:pt x="33" y="49"/>
                  </a:lnTo>
                  <a:lnTo>
                    <a:pt x="28" y="52"/>
                  </a:lnTo>
                  <a:lnTo>
                    <a:pt x="24" y="49"/>
                  </a:lnTo>
                  <a:lnTo>
                    <a:pt x="24" y="52"/>
                  </a:lnTo>
                  <a:lnTo>
                    <a:pt x="28" y="54"/>
                  </a:lnTo>
                  <a:lnTo>
                    <a:pt x="28" y="56"/>
                  </a:lnTo>
                  <a:lnTo>
                    <a:pt x="21" y="63"/>
                  </a:lnTo>
                  <a:lnTo>
                    <a:pt x="21" y="63"/>
                  </a:lnTo>
                  <a:lnTo>
                    <a:pt x="19" y="56"/>
                  </a:lnTo>
                  <a:lnTo>
                    <a:pt x="14" y="56"/>
                  </a:lnTo>
                  <a:lnTo>
                    <a:pt x="12" y="52"/>
                  </a:lnTo>
                  <a:lnTo>
                    <a:pt x="5" y="54"/>
                  </a:lnTo>
                  <a:lnTo>
                    <a:pt x="5" y="56"/>
                  </a:lnTo>
                  <a:lnTo>
                    <a:pt x="0" y="63"/>
                  </a:lnTo>
                  <a:lnTo>
                    <a:pt x="2" y="68"/>
                  </a:lnTo>
                  <a:lnTo>
                    <a:pt x="2" y="7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53" name="Freeform 1259"/>
            <p:cNvSpPr>
              <a:spLocks/>
            </p:cNvSpPr>
            <p:nvPr/>
          </p:nvSpPr>
          <p:spPr bwMode="auto">
            <a:xfrm>
              <a:off x="5027356" y="2557573"/>
              <a:ext cx="15452" cy="8947"/>
            </a:xfrm>
            <a:custGeom>
              <a:avLst/>
              <a:gdLst>
                <a:gd name="T0" fmla="*/ 10 w 19"/>
                <a:gd name="T1" fmla="*/ 11 h 11"/>
                <a:gd name="T2" fmla="*/ 12 w 19"/>
                <a:gd name="T3" fmla="*/ 9 h 11"/>
                <a:gd name="T4" fmla="*/ 19 w 19"/>
                <a:gd name="T5" fmla="*/ 9 h 11"/>
                <a:gd name="T6" fmla="*/ 19 w 19"/>
                <a:gd name="T7" fmla="*/ 7 h 11"/>
                <a:gd name="T8" fmla="*/ 15 w 19"/>
                <a:gd name="T9" fmla="*/ 2 h 11"/>
                <a:gd name="T10" fmla="*/ 12 w 19"/>
                <a:gd name="T11" fmla="*/ 0 h 11"/>
                <a:gd name="T12" fmla="*/ 7 w 19"/>
                <a:gd name="T13" fmla="*/ 2 h 11"/>
                <a:gd name="T14" fmla="*/ 5 w 19"/>
                <a:gd name="T15" fmla="*/ 2 h 11"/>
                <a:gd name="T16" fmla="*/ 0 w 19"/>
                <a:gd name="T17" fmla="*/ 9 h 11"/>
                <a:gd name="T18" fmla="*/ 0 w 19"/>
                <a:gd name="T19" fmla="*/ 11 h 11"/>
                <a:gd name="T20" fmla="*/ 5 w 19"/>
                <a:gd name="T21" fmla="*/ 11 h 11"/>
                <a:gd name="T22" fmla="*/ 10 w 19"/>
                <a:gd name="T23"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1">
                  <a:moveTo>
                    <a:pt x="10" y="11"/>
                  </a:moveTo>
                  <a:lnTo>
                    <a:pt x="12" y="9"/>
                  </a:lnTo>
                  <a:lnTo>
                    <a:pt x="19" y="9"/>
                  </a:lnTo>
                  <a:lnTo>
                    <a:pt x="19" y="7"/>
                  </a:lnTo>
                  <a:lnTo>
                    <a:pt x="15" y="2"/>
                  </a:lnTo>
                  <a:lnTo>
                    <a:pt x="12" y="0"/>
                  </a:lnTo>
                  <a:lnTo>
                    <a:pt x="7" y="2"/>
                  </a:lnTo>
                  <a:lnTo>
                    <a:pt x="5" y="2"/>
                  </a:lnTo>
                  <a:lnTo>
                    <a:pt x="0" y="9"/>
                  </a:lnTo>
                  <a:lnTo>
                    <a:pt x="0" y="11"/>
                  </a:lnTo>
                  <a:lnTo>
                    <a:pt x="5" y="11"/>
                  </a:lnTo>
                  <a:lnTo>
                    <a:pt x="10" y="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54" name="Freeform 1260"/>
            <p:cNvSpPr>
              <a:spLocks/>
            </p:cNvSpPr>
            <p:nvPr/>
          </p:nvSpPr>
          <p:spPr bwMode="auto">
            <a:xfrm>
              <a:off x="5011904" y="2632395"/>
              <a:ext cx="4066" cy="5693"/>
            </a:xfrm>
            <a:custGeom>
              <a:avLst/>
              <a:gdLst>
                <a:gd name="T0" fmla="*/ 5 w 5"/>
                <a:gd name="T1" fmla="*/ 7 h 7"/>
                <a:gd name="T2" fmla="*/ 5 w 5"/>
                <a:gd name="T3" fmla="*/ 2 h 7"/>
                <a:gd name="T4" fmla="*/ 3 w 5"/>
                <a:gd name="T5" fmla="*/ 0 h 7"/>
                <a:gd name="T6" fmla="*/ 0 w 5"/>
                <a:gd name="T7" fmla="*/ 0 h 7"/>
                <a:gd name="T8" fmla="*/ 0 w 5"/>
                <a:gd name="T9" fmla="*/ 2 h 7"/>
                <a:gd name="T10" fmla="*/ 3 w 5"/>
                <a:gd name="T11" fmla="*/ 7 h 7"/>
                <a:gd name="T12" fmla="*/ 3 w 5"/>
                <a:gd name="T13" fmla="*/ 7 h 7"/>
                <a:gd name="T14" fmla="*/ 5 w 5"/>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5" y="7"/>
                  </a:moveTo>
                  <a:lnTo>
                    <a:pt x="5" y="2"/>
                  </a:lnTo>
                  <a:lnTo>
                    <a:pt x="3" y="0"/>
                  </a:lnTo>
                  <a:lnTo>
                    <a:pt x="0" y="0"/>
                  </a:lnTo>
                  <a:lnTo>
                    <a:pt x="0" y="2"/>
                  </a:lnTo>
                  <a:lnTo>
                    <a:pt x="3" y="7"/>
                  </a:lnTo>
                  <a:lnTo>
                    <a:pt x="3" y="7"/>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55" name="Freeform 1261"/>
            <p:cNvSpPr>
              <a:spLocks/>
            </p:cNvSpPr>
            <p:nvPr/>
          </p:nvSpPr>
          <p:spPr bwMode="auto">
            <a:xfrm>
              <a:off x="4993199" y="2587664"/>
              <a:ext cx="5693" cy="9760"/>
            </a:xfrm>
            <a:custGeom>
              <a:avLst/>
              <a:gdLst>
                <a:gd name="T0" fmla="*/ 7 w 7"/>
                <a:gd name="T1" fmla="*/ 5 h 12"/>
                <a:gd name="T2" fmla="*/ 7 w 7"/>
                <a:gd name="T3" fmla="*/ 3 h 12"/>
                <a:gd name="T4" fmla="*/ 7 w 7"/>
                <a:gd name="T5" fmla="*/ 0 h 12"/>
                <a:gd name="T6" fmla="*/ 4 w 7"/>
                <a:gd name="T7" fmla="*/ 3 h 12"/>
                <a:gd name="T8" fmla="*/ 4 w 7"/>
                <a:gd name="T9" fmla="*/ 5 h 12"/>
                <a:gd name="T10" fmla="*/ 0 w 7"/>
                <a:gd name="T11" fmla="*/ 8 h 12"/>
                <a:gd name="T12" fmla="*/ 0 w 7"/>
                <a:gd name="T13" fmla="*/ 12 h 12"/>
                <a:gd name="T14" fmla="*/ 2 w 7"/>
                <a:gd name="T15" fmla="*/ 10 h 12"/>
                <a:gd name="T16" fmla="*/ 7 w 7"/>
                <a:gd name="T17" fmla="*/ 8 h 12"/>
                <a:gd name="T18" fmla="*/ 7 w 7"/>
                <a:gd name="T19"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12">
                  <a:moveTo>
                    <a:pt x="7" y="5"/>
                  </a:moveTo>
                  <a:lnTo>
                    <a:pt x="7" y="3"/>
                  </a:lnTo>
                  <a:lnTo>
                    <a:pt x="7" y="0"/>
                  </a:lnTo>
                  <a:lnTo>
                    <a:pt x="4" y="3"/>
                  </a:lnTo>
                  <a:lnTo>
                    <a:pt x="4" y="5"/>
                  </a:lnTo>
                  <a:lnTo>
                    <a:pt x="0" y="8"/>
                  </a:lnTo>
                  <a:lnTo>
                    <a:pt x="0" y="12"/>
                  </a:lnTo>
                  <a:lnTo>
                    <a:pt x="2" y="10"/>
                  </a:lnTo>
                  <a:lnTo>
                    <a:pt x="7" y="8"/>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56" name="Freeform 1262"/>
            <p:cNvSpPr>
              <a:spLocks/>
            </p:cNvSpPr>
            <p:nvPr/>
          </p:nvSpPr>
          <p:spPr bwMode="auto">
            <a:xfrm>
              <a:off x="4990759" y="2451034"/>
              <a:ext cx="8133" cy="4066"/>
            </a:xfrm>
            <a:custGeom>
              <a:avLst/>
              <a:gdLst>
                <a:gd name="T0" fmla="*/ 5 w 10"/>
                <a:gd name="T1" fmla="*/ 5 h 5"/>
                <a:gd name="T2" fmla="*/ 7 w 10"/>
                <a:gd name="T3" fmla="*/ 5 h 5"/>
                <a:gd name="T4" fmla="*/ 10 w 10"/>
                <a:gd name="T5" fmla="*/ 5 h 5"/>
                <a:gd name="T6" fmla="*/ 10 w 10"/>
                <a:gd name="T7" fmla="*/ 3 h 5"/>
                <a:gd name="T8" fmla="*/ 5 w 10"/>
                <a:gd name="T9" fmla="*/ 3 h 5"/>
                <a:gd name="T10" fmla="*/ 5 w 10"/>
                <a:gd name="T11" fmla="*/ 0 h 5"/>
                <a:gd name="T12" fmla="*/ 3 w 10"/>
                <a:gd name="T13" fmla="*/ 0 h 5"/>
                <a:gd name="T14" fmla="*/ 0 w 10"/>
                <a:gd name="T15" fmla="*/ 3 h 5"/>
                <a:gd name="T16" fmla="*/ 3 w 10"/>
                <a:gd name="T17" fmla="*/ 3 h 5"/>
                <a:gd name="T18" fmla="*/ 5 w 10"/>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5">
                  <a:moveTo>
                    <a:pt x="5" y="5"/>
                  </a:moveTo>
                  <a:lnTo>
                    <a:pt x="7" y="5"/>
                  </a:lnTo>
                  <a:lnTo>
                    <a:pt x="10" y="5"/>
                  </a:lnTo>
                  <a:lnTo>
                    <a:pt x="10" y="3"/>
                  </a:lnTo>
                  <a:lnTo>
                    <a:pt x="5" y="3"/>
                  </a:lnTo>
                  <a:lnTo>
                    <a:pt x="5" y="0"/>
                  </a:lnTo>
                  <a:lnTo>
                    <a:pt x="3" y="0"/>
                  </a:lnTo>
                  <a:lnTo>
                    <a:pt x="0" y="3"/>
                  </a:lnTo>
                  <a:lnTo>
                    <a:pt x="3" y="3"/>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57" name="Freeform 1263"/>
            <p:cNvSpPr>
              <a:spLocks/>
            </p:cNvSpPr>
            <p:nvPr/>
          </p:nvSpPr>
          <p:spPr bwMode="auto">
            <a:xfrm>
              <a:off x="4939522" y="2618568"/>
              <a:ext cx="13013" cy="17892"/>
            </a:xfrm>
            <a:custGeom>
              <a:avLst/>
              <a:gdLst>
                <a:gd name="T0" fmla="*/ 2 w 16"/>
                <a:gd name="T1" fmla="*/ 3 h 22"/>
                <a:gd name="T2" fmla="*/ 2 w 16"/>
                <a:gd name="T3" fmla="*/ 7 h 22"/>
                <a:gd name="T4" fmla="*/ 0 w 16"/>
                <a:gd name="T5" fmla="*/ 12 h 22"/>
                <a:gd name="T6" fmla="*/ 2 w 16"/>
                <a:gd name="T7" fmla="*/ 17 h 22"/>
                <a:gd name="T8" fmla="*/ 2 w 16"/>
                <a:gd name="T9" fmla="*/ 19 h 22"/>
                <a:gd name="T10" fmla="*/ 4 w 16"/>
                <a:gd name="T11" fmla="*/ 22 h 22"/>
                <a:gd name="T12" fmla="*/ 9 w 16"/>
                <a:gd name="T13" fmla="*/ 22 h 22"/>
                <a:gd name="T14" fmla="*/ 14 w 16"/>
                <a:gd name="T15" fmla="*/ 19 h 22"/>
                <a:gd name="T16" fmla="*/ 16 w 16"/>
                <a:gd name="T17" fmla="*/ 15 h 22"/>
                <a:gd name="T18" fmla="*/ 16 w 16"/>
                <a:gd name="T19" fmla="*/ 10 h 22"/>
                <a:gd name="T20" fmla="*/ 16 w 16"/>
                <a:gd name="T21" fmla="*/ 10 h 22"/>
                <a:gd name="T22" fmla="*/ 16 w 16"/>
                <a:gd name="T23" fmla="*/ 7 h 22"/>
                <a:gd name="T24" fmla="*/ 14 w 16"/>
                <a:gd name="T25" fmla="*/ 5 h 22"/>
                <a:gd name="T26" fmla="*/ 11 w 16"/>
                <a:gd name="T27" fmla="*/ 5 h 22"/>
                <a:gd name="T28" fmla="*/ 9 w 16"/>
                <a:gd name="T29" fmla="*/ 0 h 22"/>
                <a:gd name="T30" fmla="*/ 7 w 16"/>
                <a:gd name="T31" fmla="*/ 0 h 22"/>
                <a:gd name="T32" fmla="*/ 2 w 16"/>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22">
                  <a:moveTo>
                    <a:pt x="2" y="3"/>
                  </a:moveTo>
                  <a:lnTo>
                    <a:pt x="2" y="7"/>
                  </a:lnTo>
                  <a:lnTo>
                    <a:pt x="0" y="12"/>
                  </a:lnTo>
                  <a:lnTo>
                    <a:pt x="2" y="17"/>
                  </a:lnTo>
                  <a:lnTo>
                    <a:pt x="2" y="19"/>
                  </a:lnTo>
                  <a:lnTo>
                    <a:pt x="4" y="22"/>
                  </a:lnTo>
                  <a:lnTo>
                    <a:pt x="9" y="22"/>
                  </a:lnTo>
                  <a:lnTo>
                    <a:pt x="14" y="19"/>
                  </a:lnTo>
                  <a:lnTo>
                    <a:pt x="16" y="15"/>
                  </a:lnTo>
                  <a:lnTo>
                    <a:pt x="16" y="10"/>
                  </a:lnTo>
                  <a:lnTo>
                    <a:pt x="16" y="10"/>
                  </a:lnTo>
                  <a:lnTo>
                    <a:pt x="16" y="7"/>
                  </a:lnTo>
                  <a:lnTo>
                    <a:pt x="14" y="5"/>
                  </a:lnTo>
                  <a:lnTo>
                    <a:pt x="11" y="5"/>
                  </a:lnTo>
                  <a:lnTo>
                    <a:pt x="9" y="0"/>
                  </a:lnTo>
                  <a:lnTo>
                    <a:pt x="7" y="0"/>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58" name="Freeform 1264"/>
            <p:cNvSpPr>
              <a:spLocks/>
            </p:cNvSpPr>
            <p:nvPr/>
          </p:nvSpPr>
          <p:spPr bwMode="auto">
            <a:xfrm>
              <a:off x="4948469" y="2414437"/>
              <a:ext cx="112232" cy="182987"/>
            </a:xfrm>
            <a:custGeom>
              <a:avLst/>
              <a:gdLst>
                <a:gd name="T0" fmla="*/ 10 w 138"/>
                <a:gd name="T1" fmla="*/ 211 h 225"/>
                <a:gd name="T2" fmla="*/ 33 w 138"/>
                <a:gd name="T3" fmla="*/ 211 h 225"/>
                <a:gd name="T4" fmla="*/ 38 w 138"/>
                <a:gd name="T5" fmla="*/ 204 h 225"/>
                <a:gd name="T6" fmla="*/ 41 w 138"/>
                <a:gd name="T7" fmla="*/ 206 h 225"/>
                <a:gd name="T8" fmla="*/ 45 w 138"/>
                <a:gd name="T9" fmla="*/ 223 h 225"/>
                <a:gd name="T10" fmla="*/ 57 w 138"/>
                <a:gd name="T11" fmla="*/ 209 h 225"/>
                <a:gd name="T12" fmla="*/ 64 w 138"/>
                <a:gd name="T13" fmla="*/ 202 h 225"/>
                <a:gd name="T14" fmla="*/ 74 w 138"/>
                <a:gd name="T15" fmla="*/ 183 h 225"/>
                <a:gd name="T16" fmla="*/ 78 w 138"/>
                <a:gd name="T17" fmla="*/ 178 h 225"/>
                <a:gd name="T18" fmla="*/ 76 w 138"/>
                <a:gd name="T19" fmla="*/ 202 h 225"/>
                <a:gd name="T20" fmla="*/ 95 w 138"/>
                <a:gd name="T21" fmla="*/ 173 h 225"/>
                <a:gd name="T22" fmla="*/ 104 w 138"/>
                <a:gd name="T23" fmla="*/ 173 h 225"/>
                <a:gd name="T24" fmla="*/ 130 w 138"/>
                <a:gd name="T25" fmla="*/ 164 h 225"/>
                <a:gd name="T26" fmla="*/ 128 w 138"/>
                <a:gd name="T27" fmla="*/ 142 h 225"/>
                <a:gd name="T28" fmla="*/ 126 w 138"/>
                <a:gd name="T29" fmla="*/ 145 h 225"/>
                <a:gd name="T30" fmla="*/ 116 w 138"/>
                <a:gd name="T31" fmla="*/ 138 h 225"/>
                <a:gd name="T32" fmla="*/ 114 w 138"/>
                <a:gd name="T33" fmla="*/ 131 h 225"/>
                <a:gd name="T34" fmla="*/ 133 w 138"/>
                <a:gd name="T35" fmla="*/ 107 h 225"/>
                <a:gd name="T36" fmla="*/ 130 w 138"/>
                <a:gd name="T37" fmla="*/ 102 h 225"/>
                <a:gd name="T38" fmla="*/ 135 w 138"/>
                <a:gd name="T39" fmla="*/ 83 h 225"/>
                <a:gd name="T40" fmla="*/ 123 w 138"/>
                <a:gd name="T41" fmla="*/ 102 h 225"/>
                <a:gd name="T42" fmla="*/ 123 w 138"/>
                <a:gd name="T43" fmla="*/ 88 h 225"/>
                <a:gd name="T44" fmla="*/ 123 w 138"/>
                <a:gd name="T45" fmla="*/ 74 h 225"/>
                <a:gd name="T46" fmla="*/ 112 w 138"/>
                <a:gd name="T47" fmla="*/ 69 h 225"/>
                <a:gd name="T48" fmla="*/ 112 w 138"/>
                <a:gd name="T49" fmla="*/ 31 h 225"/>
                <a:gd name="T50" fmla="*/ 104 w 138"/>
                <a:gd name="T51" fmla="*/ 5 h 225"/>
                <a:gd name="T52" fmla="*/ 85 w 138"/>
                <a:gd name="T53" fmla="*/ 3 h 225"/>
                <a:gd name="T54" fmla="*/ 97 w 138"/>
                <a:gd name="T55" fmla="*/ 15 h 225"/>
                <a:gd name="T56" fmla="*/ 88 w 138"/>
                <a:gd name="T57" fmla="*/ 24 h 225"/>
                <a:gd name="T58" fmla="*/ 78 w 138"/>
                <a:gd name="T59" fmla="*/ 31 h 225"/>
                <a:gd name="T60" fmla="*/ 67 w 138"/>
                <a:gd name="T61" fmla="*/ 41 h 225"/>
                <a:gd name="T62" fmla="*/ 71 w 138"/>
                <a:gd name="T63" fmla="*/ 55 h 225"/>
                <a:gd name="T64" fmla="*/ 55 w 138"/>
                <a:gd name="T65" fmla="*/ 53 h 225"/>
                <a:gd name="T66" fmla="*/ 48 w 138"/>
                <a:gd name="T67" fmla="*/ 60 h 225"/>
                <a:gd name="T68" fmla="*/ 33 w 138"/>
                <a:gd name="T69" fmla="*/ 55 h 225"/>
                <a:gd name="T70" fmla="*/ 45 w 138"/>
                <a:gd name="T71" fmla="*/ 76 h 225"/>
                <a:gd name="T72" fmla="*/ 55 w 138"/>
                <a:gd name="T73" fmla="*/ 83 h 225"/>
                <a:gd name="T74" fmla="*/ 52 w 138"/>
                <a:gd name="T75" fmla="*/ 93 h 225"/>
                <a:gd name="T76" fmla="*/ 26 w 138"/>
                <a:gd name="T77" fmla="*/ 79 h 225"/>
                <a:gd name="T78" fmla="*/ 19 w 138"/>
                <a:gd name="T79" fmla="*/ 93 h 225"/>
                <a:gd name="T80" fmla="*/ 31 w 138"/>
                <a:gd name="T81" fmla="*/ 114 h 225"/>
                <a:gd name="T82" fmla="*/ 19 w 138"/>
                <a:gd name="T83" fmla="*/ 114 h 225"/>
                <a:gd name="T84" fmla="*/ 7 w 138"/>
                <a:gd name="T85" fmla="*/ 131 h 225"/>
                <a:gd name="T86" fmla="*/ 24 w 138"/>
                <a:gd name="T87" fmla="*/ 133 h 225"/>
                <a:gd name="T88" fmla="*/ 24 w 138"/>
                <a:gd name="T89" fmla="*/ 138 h 225"/>
                <a:gd name="T90" fmla="*/ 36 w 138"/>
                <a:gd name="T91" fmla="*/ 142 h 225"/>
                <a:gd name="T92" fmla="*/ 48 w 138"/>
                <a:gd name="T93" fmla="*/ 150 h 225"/>
                <a:gd name="T94" fmla="*/ 36 w 138"/>
                <a:gd name="T95" fmla="*/ 152 h 225"/>
                <a:gd name="T96" fmla="*/ 50 w 138"/>
                <a:gd name="T97" fmla="*/ 161 h 225"/>
                <a:gd name="T98" fmla="*/ 22 w 138"/>
                <a:gd name="T99" fmla="*/ 150 h 225"/>
                <a:gd name="T100" fmla="*/ 12 w 138"/>
                <a:gd name="T101" fmla="*/ 168 h 225"/>
                <a:gd name="T102" fmla="*/ 3 w 138"/>
                <a:gd name="T103" fmla="*/ 183 h 225"/>
                <a:gd name="T104" fmla="*/ 12 w 138"/>
                <a:gd name="T105" fmla="*/ 187 h 225"/>
                <a:gd name="T106" fmla="*/ 5 w 138"/>
                <a:gd name="T107" fmla="*/ 19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 h="225">
                  <a:moveTo>
                    <a:pt x="5" y="195"/>
                  </a:moveTo>
                  <a:lnTo>
                    <a:pt x="3" y="197"/>
                  </a:lnTo>
                  <a:lnTo>
                    <a:pt x="3" y="206"/>
                  </a:lnTo>
                  <a:lnTo>
                    <a:pt x="5" y="204"/>
                  </a:lnTo>
                  <a:lnTo>
                    <a:pt x="10" y="206"/>
                  </a:lnTo>
                  <a:lnTo>
                    <a:pt x="10" y="211"/>
                  </a:lnTo>
                  <a:lnTo>
                    <a:pt x="15" y="213"/>
                  </a:lnTo>
                  <a:lnTo>
                    <a:pt x="22" y="218"/>
                  </a:lnTo>
                  <a:lnTo>
                    <a:pt x="26" y="218"/>
                  </a:lnTo>
                  <a:lnTo>
                    <a:pt x="29" y="213"/>
                  </a:lnTo>
                  <a:lnTo>
                    <a:pt x="26" y="211"/>
                  </a:lnTo>
                  <a:lnTo>
                    <a:pt x="33" y="211"/>
                  </a:lnTo>
                  <a:lnTo>
                    <a:pt x="33" y="213"/>
                  </a:lnTo>
                  <a:lnTo>
                    <a:pt x="33" y="218"/>
                  </a:lnTo>
                  <a:lnTo>
                    <a:pt x="33" y="223"/>
                  </a:lnTo>
                  <a:lnTo>
                    <a:pt x="36" y="221"/>
                  </a:lnTo>
                  <a:lnTo>
                    <a:pt x="38" y="211"/>
                  </a:lnTo>
                  <a:lnTo>
                    <a:pt x="38" y="204"/>
                  </a:lnTo>
                  <a:lnTo>
                    <a:pt x="41" y="197"/>
                  </a:lnTo>
                  <a:lnTo>
                    <a:pt x="45" y="192"/>
                  </a:lnTo>
                  <a:lnTo>
                    <a:pt x="45" y="190"/>
                  </a:lnTo>
                  <a:lnTo>
                    <a:pt x="45" y="195"/>
                  </a:lnTo>
                  <a:lnTo>
                    <a:pt x="41" y="202"/>
                  </a:lnTo>
                  <a:lnTo>
                    <a:pt x="41" y="206"/>
                  </a:lnTo>
                  <a:lnTo>
                    <a:pt x="43" y="211"/>
                  </a:lnTo>
                  <a:lnTo>
                    <a:pt x="41" y="218"/>
                  </a:lnTo>
                  <a:lnTo>
                    <a:pt x="43" y="223"/>
                  </a:lnTo>
                  <a:lnTo>
                    <a:pt x="41" y="225"/>
                  </a:lnTo>
                  <a:lnTo>
                    <a:pt x="43" y="225"/>
                  </a:lnTo>
                  <a:lnTo>
                    <a:pt x="45" y="223"/>
                  </a:lnTo>
                  <a:lnTo>
                    <a:pt x="48" y="218"/>
                  </a:lnTo>
                  <a:lnTo>
                    <a:pt x="55" y="213"/>
                  </a:lnTo>
                  <a:lnTo>
                    <a:pt x="57" y="202"/>
                  </a:lnTo>
                  <a:lnTo>
                    <a:pt x="59" y="202"/>
                  </a:lnTo>
                  <a:lnTo>
                    <a:pt x="59" y="204"/>
                  </a:lnTo>
                  <a:lnTo>
                    <a:pt x="57" y="209"/>
                  </a:lnTo>
                  <a:lnTo>
                    <a:pt x="57" y="211"/>
                  </a:lnTo>
                  <a:lnTo>
                    <a:pt x="62" y="213"/>
                  </a:lnTo>
                  <a:lnTo>
                    <a:pt x="67" y="209"/>
                  </a:lnTo>
                  <a:lnTo>
                    <a:pt x="69" y="206"/>
                  </a:lnTo>
                  <a:lnTo>
                    <a:pt x="69" y="202"/>
                  </a:lnTo>
                  <a:lnTo>
                    <a:pt x="64" y="202"/>
                  </a:lnTo>
                  <a:lnTo>
                    <a:pt x="64" y="199"/>
                  </a:lnTo>
                  <a:lnTo>
                    <a:pt x="69" y="197"/>
                  </a:lnTo>
                  <a:lnTo>
                    <a:pt x="69" y="192"/>
                  </a:lnTo>
                  <a:lnTo>
                    <a:pt x="69" y="190"/>
                  </a:lnTo>
                  <a:lnTo>
                    <a:pt x="69" y="187"/>
                  </a:lnTo>
                  <a:lnTo>
                    <a:pt x="74" y="183"/>
                  </a:lnTo>
                  <a:lnTo>
                    <a:pt x="74" y="176"/>
                  </a:lnTo>
                  <a:lnTo>
                    <a:pt x="78" y="173"/>
                  </a:lnTo>
                  <a:lnTo>
                    <a:pt x="81" y="171"/>
                  </a:lnTo>
                  <a:lnTo>
                    <a:pt x="81" y="176"/>
                  </a:lnTo>
                  <a:lnTo>
                    <a:pt x="81" y="176"/>
                  </a:lnTo>
                  <a:lnTo>
                    <a:pt x="78" y="178"/>
                  </a:lnTo>
                  <a:lnTo>
                    <a:pt x="76" y="185"/>
                  </a:lnTo>
                  <a:lnTo>
                    <a:pt x="71" y="190"/>
                  </a:lnTo>
                  <a:lnTo>
                    <a:pt x="71" y="195"/>
                  </a:lnTo>
                  <a:lnTo>
                    <a:pt x="74" y="199"/>
                  </a:lnTo>
                  <a:lnTo>
                    <a:pt x="74" y="204"/>
                  </a:lnTo>
                  <a:lnTo>
                    <a:pt x="76" y="202"/>
                  </a:lnTo>
                  <a:lnTo>
                    <a:pt x="78" y="195"/>
                  </a:lnTo>
                  <a:lnTo>
                    <a:pt x="88" y="187"/>
                  </a:lnTo>
                  <a:lnTo>
                    <a:pt x="90" y="183"/>
                  </a:lnTo>
                  <a:lnTo>
                    <a:pt x="90" y="178"/>
                  </a:lnTo>
                  <a:lnTo>
                    <a:pt x="93" y="173"/>
                  </a:lnTo>
                  <a:lnTo>
                    <a:pt x="95" y="173"/>
                  </a:lnTo>
                  <a:lnTo>
                    <a:pt x="95" y="176"/>
                  </a:lnTo>
                  <a:lnTo>
                    <a:pt x="95" y="176"/>
                  </a:lnTo>
                  <a:lnTo>
                    <a:pt x="95" y="180"/>
                  </a:lnTo>
                  <a:lnTo>
                    <a:pt x="97" y="180"/>
                  </a:lnTo>
                  <a:lnTo>
                    <a:pt x="102" y="173"/>
                  </a:lnTo>
                  <a:lnTo>
                    <a:pt x="104" y="173"/>
                  </a:lnTo>
                  <a:lnTo>
                    <a:pt x="112" y="176"/>
                  </a:lnTo>
                  <a:lnTo>
                    <a:pt x="119" y="173"/>
                  </a:lnTo>
                  <a:lnTo>
                    <a:pt x="121" y="173"/>
                  </a:lnTo>
                  <a:lnTo>
                    <a:pt x="123" y="168"/>
                  </a:lnTo>
                  <a:lnTo>
                    <a:pt x="128" y="168"/>
                  </a:lnTo>
                  <a:lnTo>
                    <a:pt x="130" y="164"/>
                  </a:lnTo>
                  <a:lnTo>
                    <a:pt x="130" y="161"/>
                  </a:lnTo>
                  <a:lnTo>
                    <a:pt x="130" y="159"/>
                  </a:lnTo>
                  <a:lnTo>
                    <a:pt x="128" y="157"/>
                  </a:lnTo>
                  <a:lnTo>
                    <a:pt x="130" y="152"/>
                  </a:lnTo>
                  <a:lnTo>
                    <a:pt x="130" y="142"/>
                  </a:lnTo>
                  <a:lnTo>
                    <a:pt x="128" y="142"/>
                  </a:lnTo>
                  <a:lnTo>
                    <a:pt x="126" y="147"/>
                  </a:lnTo>
                  <a:lnTo>
                    <a:pt x="121" y="152"/>
                  </a:lnTo>
                  <a:lnTo>
                    <a:pt x="119" y="152"/>
                  </a:lnTo>
                  <a:lnTo>
                    <a:pt x="119" y="150"/>
                  </a:lnTo>
                  <a:lnTo>
                    <a:pt x="121" y="147"/>
                  </a:lnTo>
                  <a:lnTo>
                    <a:pt x="126" y="145"/>
                  </a:lnTo>
                  <a:lnTo>
                    <a:pt x="126" y="140"/>
                  </a:lnTo>
                  <a:lnTo>
                    <a:pt x="121" y="138"/>
                  </a:lnTo>
                  <a:lnTo>
                    <a:pt x="121" y="133"/>
                  </a:lnTo>
                  <a:lnTo>
                    <a:pt x="119" y="133"/>
                  </a:lnTo>
                  <a:lnTo>
                    <a:pt x="116" y="135"/>
                  </a:lnTo>
                  <a:lnTo>
                    <a:pt x="116" y="138"/>
                  </a:lnTo>
                  <a:lnTo>
                    <a:pt x="114" y="135"/>
                  </a:lnTo>
                  <a:lnTo>
                    <a:pt x="109" y="135"/>
                  </a:lnTo>
                  <a:lnTo>
                    <a:pt x="107" y="138"/>
                  </a:lnTo>
                  <a:lnTo>
                    <a:pt x="102" y="138"/>
                  </a:lnTo>
                  <a:lnTo>
                    <a:pt x="104" y="135"/>
                  </a:lnTo>
                  <a:lnTo>
                    <a:pt x="114" y="131"/>
                  </a:lnTo>
                  <a:lnTo>
                    <a:pt x="119" y="131"/>
                  </a:lnTo>
                  <a:lnTo>
                    <a:pt x="126" y="124"/>
                  </a:lnTo>
                  <a:lnTo>
                    <a:pt x="126" y="121"/>
                  </a:lnTo>
                  <a:lnTo>
                    <a:pt x="130" y="114"/>
                  </a:lnTo>
                  <a:lnTo>
                    <a:pt x="133" y="107"/>
                  </a:lnTo>
                  <a:lnTo>
                    <a:pt x="133" y="107"/>
                  </a:lnTo>
                  <a:lnTo>
                    <a:pt x="128" y="107"/>
                  </a:lnTo>
                  <a:lnTo>
                    <a:pt x="126" y="109"/>
                  </a:lnTo>
                  <a:lnTo>
                    <a:pt x="126" y="107"/>
                  </a:lnTo>
                  <a:lnTo>
                    <a:pt x="126" y="105"/>
                  </a:lnTo>
                  <a:lnTo>
                    <a:pt x="128" y="102"/>
                  </a:lnTo>
                  <a:lnTo>
                    <a:pt x="130" y="102"/>
                  </a:lnTo>
                  <a:lnTo>
                    <a:pt x="133" y="100"/>
                  </a:lnTo>
                  <a:lnTo>
                    <a:pt x="133" y="95"/>
                  </a:lnTo>
                  <a:lnTo>
                    <a:pt x="138" y="93"/>
                  </a:lnTo>
                  <a:lnTo>
                    <a:pt x="138" y="88"/>
                  </a:lnTo>
                  <a:lnTo>
                    <a:pt x="135" y="86"/>
                  </a:lnTo>
                  <a:lnTo>
                    <a:pt x="135" y="83"/>
                  </a:lnTo>
                  <a:lnTo>
                    <a:pt x="133" y="81"/>
                  </a:lnTo>
                  <a:lnTo>
                    <a:pt x="128" y="83"/>
                  </a:lnTo>
                  <a:lnTo>
                    <a:pt x="123" y="93"/>
                  </a:lnTo>
                  <a:lnTo>
                    <a:pt x="123" y="95"/>
                  </a:lnTo>
                  <a:lnTo>
                    <a:pt x="126" y="100"/>
                  </a:lnTo>
                  <a:lnTo>
                    <a:pt x="123" y="102"/>
                  </a:lnTo>
                  <a:lnTo>
                    <a:pt x="121" y="105"/>
                  </a:lnTo>
                  <a:lnTo>
                    <a:pt x="121" y="102"/>
                  </a:lnTo>
                  <a:lnTo>
                    <a:pt x="121" y="100"/>
                  </a:lnTo>
                  <a:lnTo>
                    <a:pt x="119" y="100"/>
                  </a:lnTo>
                  <a:lnTo>
                    <a:pt x="119" y="95"/>
                  </a:lnTo>
                  <a:lnTo>
                    <a:pt x="123" y="88"/>
                  </a:lnTo>
                  <a:lnTo>
                    <a:pt x="121" y="86"/>
                  </a:lnTo>
                  <a:lnTo>
                    <a:pt x="121" y="83"/>
                  </a:lnTo>
                  <a:lnTo>
                    <a:pt x="123" y="83"/>
                  </a:lnTo>
                  <a:lnTo>
                    <a:pt x="126" y="83"/>
                  </a:lnTo>
                  <a:lnTo>
                    <a:pt x="126" y="79"/>
                  </a:lnTo>
                  <a:lnTo>
                    <a:pt x="123" y="74"/>
                  </a:lnTo>
                  <a:lnTo>
                    <a:pt x="119" y="74"/>
                  </a:lnTo>
                  <a:lnTo>
                    <a:pt x="114" y="74"/>
                  </a:lnTo>
                  <a:lnTo>
                    <a:pt x="112" y="79"/>
                  </a:lnTo>
                  <a:lnTo>
                    <a:pt x="112" y="76"/>
                  </a:lnTo>
                  <a:lnTo>
                    <a:pt x="109" y="74"/>
                  </a:lnTo>
                  <a:lnTo>
                    <a:pt x="112" y="69"/>
                  </a:lnTo>
                  <a:lnTo>
                    <a:pt x="109" y="64"/>
                  </a:lnTo>
                  <a:lnTo>
                    <a:pt x="109" y="55"/>
                  </a:lnTo>
                  <a:lnTo>
                    <a:pt x="109" y="48"/>
                  </a:lnTo>
                  <a:lnTo>
                    <a:pt x="112" y="43"/>
                  </a:lnTo>
                  <a:lnTo>
                    <a:pt x="112" y="38"/>
                  </a:lnTo>
                  <a:lnTo>
                    <a:pt x="112" y="31"/>
                  </a:lnTo>
                  <a:lnTo>
                    <a:pt x="114" y="27"/>
                  </a:lnTo>
                  <a:lnTo>
                    <a:pt x="114" y="19"/>
                  </a:lnTo>
                  <a:lnTo>
                    <a:pt x="112" y="17"/>
                  </a:lnTo>
                  <a:lnTo>
                    <a:pt x="112" y="12"/>
                  </a:lnTo>
                  <a:lnTo>
                    <a:pt x="104" y="8"/>
                  </a:lnTo>
                  <a:lnTo>
                    <a:pt x="104" y="5"/>
                  </a:lnTo>
                  <a:lnTo>
                    <a:pt x="97" y="0"/>
                  </a:lnTo>
                  <a:lnTo>
                    <a:pt x="95" y="3"/>
                  </a:lnTo>
                  <a:lnTo>
                    <a:pt x="95" y="5"/>
                  </a:lnTo>
                  <a:lnTo>
                    <a:pt x="95" y="5"/>
                  </a:lnTo>
                  <a:lnTo>
                    <a:pt x="88" y="0"/>
                  </a:lnTo>
                  <a:lnTo>
                    <a:pt x="85" y="3"/>
                  </a:lnTo>
                  <a:lnTo>
                    <a:pt x="85" y="5"/>
                  </a:lnTo>
                  <a:lnTo>
                    <a:pt x="81" y="12"/>
                  </a:lnTo>
                  <a:lnTo>
                    <a:pt x="83" y="15"/>
                  </a:lnTo>
                  <a:lnTo>
                    <a:pt x="88" y="15"/>
                  </a:lnTo>
                  <a:lnTo>
                    <a:pt x="93" y="12"/>
                  </a:lnTo>
                  <a:lnTo>
                    <a:pt x="97" y="15"/>
                  </a:lnTo>
                  <a:lnTo>
                    <a:pt x="97" y="19"/>
                  </a:lnTo>
                  <a:lnTo>
                    <a:pt x="102" y="19"/>
                  </a:lnTo>
                  <a:lnTo>
                    <a:pt x="102" y="22"/>
                  </a:lnTo>
                  <a:lnTo>
                    <a:pt x="95" y="29"/>
                  </a:lnTo>
                  <a:lnTo>
                    <a:pt x="93" y="29"/>
                  </a:lnTo>
                  <a:lnTo>
                    <a:pt x="88" y="24"/>
                  </a:lnTo>
                  <a:lnTo>
                    <a:pt x="85" y="24"/>
                  </a:lnTo>
                  <a:lnTo>
                    <a:pt x="81" y="24"/>
                  </a:lnTo>
                  <a:lnTo>
                    <a:pt x="83" y="27"/>
                  </a:lnTo>
                  <a:lnTo>
                    <a:pt x="85" y="29"/>
                  </a:lnTo>
                  <a:lnTo>
                    <a:pt x="83" y="31"/>
                  </a:lnTo>
                  <a:lnTo>
                    <a:pt x="78" y="31"/>
                  </a:lnTo>
                  <a:lnTo>
                    <a:pt x="74" y="27"/>
                  </a:lnTo>
                  <a:lnTo>
                    <a:pt x="67" y="29"/>
                  </a:lnTo>
                  <a:lnTo>
                    <a:pt x="67" y="36"/>
                  </a:lnTo>
                  <a:lnTo>
                    <a:pt x="62" y="38"/>
                  </a:lnTo>
                  <a:lnTo>
                    <a:pt x="64" y="41"/>
                  </a:lnTo>
                  <a:lnTo>
                    <a:pt x="67" y="41"/>
                  </a:lnTo>
                  <a:lnTo>
                    <a:pt x="67" y="45"/>
                  </a:lnTo>
                  <a:lnTo>
                    <a:pt x="71" y="48"/>
                  </a:lnTo>
                  <a:lnTo>
                    <a:pt x="71" y="50"/>
                  </a:lnTo>
                  <a:lnTo>
                    <a:pt x="69" y="50"/>
                  </a:lnTo>
                  <a:lnTo>
                    <a:pt x="69" y="53"/>
                  </a:lnTo>
                  <a:lnTo>
                    <a:pt x="71" y="55"/>
                  </a:lnTo>
                  <a:lnTo>
                    <a:pt x="71" y="57"/>
                  </a:lnTo>
                  <a:lnTo>
                    <a:pt x="67" y="57"/>
                  </a:lnTo>
                  <a:lnTo>
                    <a:pt x="64" y="55"/>
                  </a:lnTo>
                  <a:lnTo>
                    <a:pt x="62" y="55"/>
                  </a:lnTo>
                  <a:lnTo>
                    <a:pt x="57" y="53"/>
                  </a:lnTo>
                  <a:lnTo>
                    <a:pt x="55" y="53"/>
                  </a:lnTo>
                  <a:lnTo>
                    <a:pt x="50" y="53"/>
                  </a:lnTo>
                  <a:lnTo>
                    <a:pt x="50" y="57"/>
                  </a:lnTo>
                  <a:lnTo>
                    <a:pt x="52" y="62"/>
                  </a:lnTo>
                  <a:lnTo>
                    <a:pt x="50" y="64"/>
                  </a:lnTo>
                  <a:lnTo>
                    <a:pt x="48" y="62"/>
                  </a:lnTo>
                  <a:lnTo>
                    <a:pt x="48" y="60"/>
                  </a:lnTo>
                  <a:lnTo>
                    <a:pt x="45" y="57"/>
                  </a:lnTo>
                  <a:lnTo>
                    <a:pt x="41" y="57"/>
                  </a:lnTo>
                  <a:lnTo>
                    <a:pt x="38" y="57"/>
                  </a:lnTo>
                  <a:lnTo>
                    <a:pt x="36" y="55"/>
                  </a:lnTo>
                  <a:lnTo>
                    <a:pt x="33" y="53"/>
                  </a:lnTo>
                  <a:lnTo>
                    <a:pt x="33" y="55"/>
                  </a:lnTo>
                  <a:lnTo>
                    <a:pt x="36" y="60"/>
                  </a:lnTo>
                  <a:lnTo>
                    <a:pt x="33" y="64"/>
                  </a:lnTo>
                  <a:lnTo>
                    <a:pt x="36" y="71"/>
                  </a:lnTo>
                  <a:lnTo>
                    <a:pt x="38" y="71"/>
                  </a:lnTo>
                  <a:lnTo>
                    <a:pt x="43" y="74"/>
                  </a:lnTo>
                  <a:lnTo>
                    <a:pt x="45" y="76"/>
                  </a:lnTo>
                  <a:lnTo>
                    <a:pt x="45" y="76"/>
                  </a:lnTo>
                  <a:lnTo>
                    <a:pt x="41" y="76"/>
                  </a:lnTo>
                  <a:lnTo>
                    <a:pt x="45" y="79"/>
                  </a:lnTo>
                  <a:lnTo>
                    <a:pt x="45" y="83"/>
                  </a:lnTo>
                  <a:lnTo>
                    <a:pt x="50" y="86"/>
                  </a:lnTo>
                  <a:lnTo>
                    <a:pt x="55" y="83"/>
                  </a:lnTo>
                  <a:lnTo>
                    <a:pt x="57" y="81"/>
                  </a:lnTo>
                  <a:lnTo>
                    <a:pt x="59" y="81"/>
                  </a:lnTo>
                  <a:lnTo>
                    <a:pt x="59" y="86"/>
                  </a:lnTo>
                  <a:lnTo>
                    <a:pt x="57" y="88"/>
                  </a:lnTo>
                  <a:lnTo>
                    <a:pt x="55" y="93"/>
                  </a:lnTo>
                  <a:lnTo>
                    <a:pt x="52" y="93"/>
                  </a:lnTo>
                  <a:lnTo>
                    <a:pt x="48" y="90"/>
                  </a:lnTo>
                  <a:lnTo>
                    <a:pt x="36" y="88"/>
                  </a:lnTo>
                  <a:lnTo>
                    <a:pt x="33" y="81"/>
                  </a:lnTo>
                  <a:lnTo>
                    <a:pt x="29" y="81"/>
                  </a:lnTo>
                  <a:lnTo>
                    <a:pt x="29" y="79"/>
                  </a:lnTo>
                  <a:lnTo>
                    <a:pt x="26" y="79"/>
                  </a:lnTo>
                  <a:lnTo>
                    <a:pt x="24" y="83"/>
                  </a:lnTo>
                  <a:lnTo>
                    <a:pt x="26" y="86"/>
                  </a:lnTo>
                  <a:lnTo>
                    <a:pt x="24" y="86"/>
                  </a:lnTo>
                  <a:lnTo>
                    <a:pt x="26" y="93"/>
                  </a:lnTo>
                  <a:lnTo>
                    <a:pt x="22" y="95"/>
                  </a:lnTo>
                  <a:lnTo>
                    <a:pt x="19" y="93"/>
                  </a:lnTo>
                  <a:lnTo>
                    <a:pt x="19" y="100"/>
                  </a:lnTo>
                  <a:lnTo>
                    <a:pt x="17" y="100"/>
                  </a:lnTo>
                  <a:lnTo>
                    <a:pt x="17" y="109"/>
                  </a:lnTo>
                  <a:lnTo>
                    <a:pt x="22" y="112"/>
                  </a:lnTo>
                  <a:lnTo>
                    <a:pt x="26" y="112"/>
                  </a:lnTo>
                  <a:lnTo>
                    <a:pt x="31" y="114"/>
                  </a:lnTo>
                  <a:lnTo>
                    <a:pt x="33" y="112"/>
                  </a:lnTo>
                  <a:lnTo>
                    <a:pt x="33" y="114"/>
                  </a:lnTo>
                  <a:lnTo>
                    <a:pt x="31" y="116"/>
                  </a:lnTo>
                  <a:lnTo>
                    <a:pt x="26" y="114"/>
                  </a:lnTo>
                  <a:lnTo>
                    <a:pt x="22" y="114"/>
                  </a:lnTo>
                  <a:lnTo>
                    <a:pt x="19" y="114"/>
                  </a:lnTo>
                  <a:lnTo>
                    <a:pt x="15" y="114"/>
                  </a:lnTo>
                  <a:lnTo>
                    <a:pt x="10" y="121"/>
                  </a:lnTo>
                  <a:lnTo>
                    <a:pt x="10" y="124"/>
                  </a:lnTo>
                  <a:lnTo>
                    <a:pt x="12" y="126"/>
                  </a:lnTo>
                  <a:lnTo>
                    <a:pt x="10" y="128"/>
                  </a:lnTo>
                  <a:lnTo>
                    <a:pt x="7" y="131"/>
                  </a:lnTo>
                  <a:lnTo>
                    <a:pt x="7" y="133"/>
                  </a:lnTo>
                  <a:lnTo>
                    <a:pt x="10" y="135"/>
                  </a:lnTo>
                  <a:lnTo>
                    <a:pt x="12" y="133"/>
                  </a:lnTo>
                  <a:lnTo>
                    <a:pt x="17" y="133"/>
                  </a:lnTo>
                  <a:lnTo>
                    <a:pt x="22" y="131"/>
                  </a:lnTo>
                  <a:lnTo>
                    <a:pt x="24" y="133"/>
                  </a:lnTo>
                  <a:lnTo>
                    <a:pt x="22" y="135"/>
                  </a:lnTo>
                  <a:lnTo>
                    <a:pt x="19" y="135"/>
                  </a:lnTo>
                  <a:lnTo>
                    <a:pt x="17" y="140"/>
                  </a:lnTo>
                  <a:lnTo>
                    <a:pt x="19" y="142"/>
                  </a:lnTo>
                  <a:lnTo>
                    <a:pt x="22" y="142"/>
                  </a:lnTo>
                  <a:lnTo>
                    <a:pt x="24" y="138"/>
                  </a:lnTo>
                  <a:lnTo>
                    <a:pt x="26" y="138"/>
                  </a:lnTo>
                  <a:lnTo>
                    <a:pt x="31" y="135"/>
                  </a:lnTo>
                  <a:lnTo>
                    <a:pt x="31" y="138"/>
                  </a:lnTo>
                  <a:lnTo>
                    <a:pt x="29" y="140"/>
                  </a:lnTo>
                  <a:lnTo>
                    <a:pt x="31" y="142"/>
                  </a:lnTo>
                  <a:lnTo>
                    <a:pt x="36" y="142"/>
                  </a:lnTo>
                  <a:lnTo>
                    <a:pt x="38" y="145"/>
                  </a:lnTo>
                  <a:lnTo>
                    <a:pt x="36" y="145"/>
                  </a:lnTo>
                  <a:lnTo>
                    <a:pt x="36" y="147"/>
                  </a:lnTo>
                  <a:lnTo>
                    <a:pt x="38" y="147"/>
                  </a:lnTo>
                  <a:lnTo>
                    <a:pt x="43" y="147"/>
                  </a:lnTo>
                  <a:lnTo>
                    <a:pt x="48" y="150"/>
                  </a:lnTo>
                  <a:lnTo>
                    <a:pt x="57" y="152"/>
                  </a:lnTo>
                  <a:lnTo>
                    <a:pt x="57" y="154"/>
                  </a:lnTo>
                  <a:lnTo>
                    <a:pt x="50" y="154"/>
                  </a:lnTo>
                  <a:lnTo>
                    <a:pt x="45" y="154"/>
                  </a:lnTo>
                  <a:lnTo>
                    <a:pt x="41" y="152"/>
                  </a:lnTo>
                  <a:lnTo>
                    <a:pt x="36" y="152"/>
                  </a:lnTo>
                  <a:lnTo>
                    <a:pt x="33" y="154"/>
                  </a:lnTo>
                  <a:lnTo>
                    <a:pt x="41" y="157"/>
                  </a:lnTo>
                  <a:lnTo>
                    <a:pt x="48" y="159"/>
                  </a:lnTo>
                  <a:lnTo>
                    <a:pt x="55" y="159"/>
                  </a:lnTo>
                  <a:lnTo>
                    <a:pt x="59" y="161"/>
                  </a:lnTo>
                  <a:lnTo>
                    <a:pt x="50" y="161"/>
                  </a:lnTo>
                  <a:lnTo>
                    <a:pt x="48" y="161"/>
                  </a:lnTo>
                  <a:lnTo>
                    <a:pt x="38" y="159"/>
                  </a:lnTo>
                  <a:lnTo>
                    <a:pt x="33" y="159"/>
                  </a:lnTo>
                  <a:lnTo>
                    <a:pt x="31" y="157"/>
                  </a:lnTo>
                  <a:lnTo>
                    <a:pt x="29" y="154"/>
                  </a:lnTo>
                  <a:lnTo>
                    <a:pt x="22" y="150"/>
                  </a:lnTo>
                  <a:lnTo>
                    <a:pt x="19" y="152"/>
                  </a:lnTo>
                  <a:lnTo>
                    <a:pt x="17" y="154"/>
                  </a:lnTo>
                  <a:lnTo>
                    <a:pt x="10" y="154"/>
                  </a:lnTo>
                  <a:lnTo>
                    <a:pt x="7" y="157"/>
                  </a:lnTo>
                  <a:lnTo>
                    <a:pt x="7" y="164"/>
                  </a:lnTo>
                  <a:lnTo>
                    <a:pt x="12" y="168"/>
                  </a:lnTo>
                  <a:lnTo>
                    <a:pt x="12" y="173"/>
                  </a:lnTo>
                  <a:lnTo>
                    <a:pt x="10" y="176"/>
                  </a:lnTo>
                  <a:lnTo>
                    <a:pt x="7" y="168"/>
                  </a:lnTo>
                  <a:lnTo>
                    <a:pt x="5" y="168"/>
                  </a:lnTo>
                  <a:lnTo>
                    <a:pt x="3" y="178"/>
                  </a:lnTo>
                  <a:lnTo>
                    <a:pt x="3" y="183"/>
                  </a:lnTo>
                  <a:lnTo>
                    <a:pt x="5" y="183"/>
                  </a:lnTo>
                  <a:lnTo>
                    <a:pt x="7" y="183"/>
                  </a:lnTo>
                  <a:lnTo>
                    <a:pt x="10" y="183"/>
                  </a:lnTo>
                  <a:lnTo>
                    <a:pt x="12" y="187"/>
                  </a:lnTo>
                  <a:lnTo>
                    <a:pt x="15" y="187"/>
                  </a:lnTo>
                  <a:lnTo>
                    <a:pt x="12" y="187"/>
                  </a:lnTo>
                  <a:lnTo>
                    <a:pt x="10" y="190"/>
                  </a:lnTo>
                  <a:lnTo>
                    <a:pt x="7" y="185"/>
                  </a:lnTo>
                  <a:lnTo>
                    <a:pt x="0" y="187"/>
                  </a:lnTo>
                  <a:lnTo>
                    <a:pt x="0" y="195"/>
                  </a:lnTo>
                  <a:lnTo>
                    <a:pt x="3" y="197"/>
                  </a:lnTo>
                  <a:lnTo>
                    <a:pt x="5" y="19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59" name="Freeform 1265"/>
            <p:cNvSpPr>
              <a:spLocks/>
            </p:cNvSpPr>
            <p:nvPr/>
          </p:nvSpPr>
          <p:spPr bwMode="auto">
            <a:xfrm>
              <a:off x="4658130" y="2563266"/>
              <a:ext cx="15452" cy="11386"/>
            </a:xfrm>
            <a:custGeom>
              <a:avLst/>
              <a:gdLst>
                <a:gd name="T0" fmla="*/ 1 w 8"/>
                <a:gd name="T1" fmla="*/ 1 h 6"/>
                <a:gd name="T2" fmla="*/ 0 w 8"/>
                <a:gd name="T3" fmla="*/ 1 h 6"/>
                <a:gd name="T4" fmla="*/ 0 w 8"/>
                <a:gd name="T5" fmla="*/ 2 h 6"/>
                <a:gd name="T6" fmla="*/ 1 w 8"/>
                <a:gd name="T7" fmla="*/ 2 h 6"/>
                <a:gd name="T8" fmla="*/ 2 w 8"/>
                <a:gd name="T9" fmla="*/ 3 h 6"/>
                <a:gd name="T10" fmla="*/ 3 w 8"/>
                <a:gd name="T11" fmla="*/ 5 h 6"/>
                <a:gd name="T12" fmla="*/ 4 w 8"/>
                <a:gd name="T13" fmla="*/ 5 h 6"/>
                <a:gd name="T14" fmla="*/ 6 w 8"/>
                <a:gd name="T15" fmla="*/ 6 h 6"/>
                <a:gd name="T16" fmla="*/ 7 w 8"/>
                <a:gd name="T17" fmla="*/ 5 h 6"/>
                <a:gd name="T18" fmla="*/ 8 w 8"/>
                <a:gd name="T19" fmla="*/ 4 h 6"/>
                <a:gd name="T20" fmla="*/ 7 w 8"/>
                <a:gd name="T21" fmla="*/ 3 h 6"/>
                <a:gd name="T22" fmla="*/ 7 w 8"/>
                <a:gd name="T23" fmla="*/ 2 h 6"/>
                <a:gd name="T24" fmla="*/ 6 w 8"/>
                <a:gd name="T25" fmla="*/ 1 h 6"/>
                <a:gd name="T26" fmla="*/ 5 w 8"/>
                <a:gd name="T27" fmla="*/ 1 h 6"/>
                <a:gd name="T28" fmla="*/ 2 w 8"/>
                <a:gd name="T29" fmla="*/ 0 h 6"/>
                <a:gd name="T30" fmla="*/ 1 w 8"/>
                <a:gd name="T31"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6">
                  <a:moveTo>
                    <a:pt x="1" y="1"/>
                  </a:moveTo>
                  <a:cubicBezTo>
                    <a:pt x="0" y="1"/>
                    <a:pt x="0" y="1"/>
                    <a:pt x="0" y="1"/>
                  </a:cubicBezTo>
                  <a:cubicBezTo>
                    <a:pt x="0" y="1"/>
                    <a:pt x="0" y="2"/>
                    <a:pt x="0" y="2"/>
                  </a:cubicBezTo>
                  <a:cubicBezTo>
                    <a:pt x="1" y="2"/>
                    <a:pt x="1" y="2"/>
                    <a:pt x="1" y="2"/>
                  </a:cubicBezTo>
                  <a:cubicBezTo>
                    <a:pt x="2" y="3"/>
                    <a:pt x="2" y="3"/>
                    <a:pt x="2" y="3"/>
                  </a:cubicBezTo>
                  <a:cubicBezTo>
                    <a:pt x="3" y="5"/>
                    <a:pt x="3" y="5"/>
                    <a:pt x="3" y="5"/>
                  </a:cubicBezTo>
                  <a:cubicBezTo>
                    <a:pt x="4" y="5"/>
                    <a:pt x="4" y="5"/>
                    <a:pt x="4" y="5"/>
                  </a:cubicBezTo>
                  <a:cubicBezTo>
                    <a:pt x="6" y="6"/>
                    <a:pt x="6" y="6"/>
                    <a:pt x="6" y="6"/>
                  </a:cubicBezTo>
                  <a:cubicBezTo>
                    <a:pt x="7" y="5"/>
                    <a:pt x="7" y="5"/>
                    <a:pt x="7" y="5"/>
                  </a:cubicBezTo>
                  <a:cubicBezTo>
                    <a:pt x="8" y="4"/>
                    <a:pt x="8" y="4"/>
                    <a:pt x="8" y="4"/>
                  </a:cubicBezTo>
                  <a:cubicBezTo>
                    <a:pt x="7" y="3"/>
                    <a:pt x="7" y="3"/>
                    <a:pt x="7" y="3"/>
                  </a:cubicBezTo>
                  <a:cubicBezTo>
                    <a:pt x="7" y="2"/>
                    <a:pt x="7" y="2"/>
                    <a:pt x="7" y="2"/>
                  </a:cubicBezTo>
                  <a:cubicBezTo>
                    <a:pt x="6" y="1"/>
                    <a:pt x="6" y="1"/>
                    <a:pt x="6" y="1"/>
                  </a:cubicBezTo>
                  <a:cubicBezTo>
                    <a:pt x="5" y="1"/>
                    <a:pt x="5" y="1"/>
                    <a:pt x="5" y="1"/>
                  </a:cubicBezTo>
                  <a:cubicBezTo>
                    <a:pt x="2" y="0"/>
                    <a:pt x="2" y="0"/>
                    <a:pt x="2" y="0"/>
                  </a:cubicBezTo>
                  <a:lnTo>
                    <a:pt x="1"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60" name="Freeform 1266"/>
            <p:cNvSpPr>
              <a:spLocks/>
            </p:cNvSpPr>
            <p:nvPr/>
          </p:nvSpPr>
          <p:spPr bwMode="auto">
            <a:xfrm>
              <a:off x="4358033" y="2809687"/>
              <a:ext cx="4066" cy="3253"/>
            </a:xfrm>
            <a:custGeom>
              <a:avLst/>
              <a:gdLst>
                <a:gd name="T0" fmla="*/ 5 w 5"/>
                <a:gd name="T1" fmla="*/ 4 h 4"/>
                <a:gd name="T2" fmla="*/ 5 w 5"/>
                <a:gd name="T3" fmla="*/ 2 h 4"/>
                <a:gd name="T4" fmla="*/ 5 w 5"/>
                <a:gd name="T5" fmla="*/ 0 h 4"/>
                <a:gd name="T6" fmla="*/ 0 w 5"/>
                <a:gd name="T7" fmla="*/ 0 h 4"/>
                <a:gd name="T8" fmla="*/ 0 w 5"/>
                <a:gd name="T9" fmla="*/ 2 h 4"/>
                <a:gd name="T10" fmla="*/ 3 w 5"/>
                <a:gd name="T11" fmla="*/ 4 h 4"/>
                <a:gd name="T12" fmla="*/ 5 w 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5" y="4"/>
                  </a:moveTo>
                  <a:lnTo>
                    <a:pt x="5" y="2"/>
                  </a:lnTo>
                  <a:lnTo>
                    <a:pt x="5" y="0"/>
                  </a:lnTo>
                  <a:lnTo>
                    <a:pt x="0" y="0"/>
                  </a:lnTo>
                  <a:lnTo>
                    <a:pt x="0" y="2"/>
                  </a:lnTo>
                  <a:lnTo>
                    <a:pt x="3" y="4"/>
                  </a:lnTo>
                  <a:lnTo>
                    <a:pt x="5"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61" name="Freeform 1267"/>
            <p:cNvSpPr>
              <a:spLocks/>
            </p:cNvSpPr>
            <p:nvPr/>
          </p:nvSpPr>
          <p:spPr bwMode="auto">
            <a:xfrm>
              <a:off x="4577616" y="2581971"/>
              <a:ext cx="163468" cy="100033"/>
            </a:xfrm>
            <a:custGeom>
              <a:avLst/>
              <a:gdLst>
                <a:gd name="T0" fmla="*/ 102 w 201"/>
                <a:gd name="T1" fmla="*/ 71 h 123"/>
                <a:gd name="T2" fmla="*/ 102 w 201"/>
                <a:gd name="T3" fmla="*/ 52 h 123"/>
                <a:gd name="T4" fmla="*/ 106 w 201"/>
                <a:gd name="T5" fmla="*/ 48 h 123"/>
                <a:gd name="T6" fmla="*/ 106 w 201"/>
                <a:gd name="T7" fmla="*/ 26 h 123"/>
                <a:gd name="T8" fmla="*/ 97 w 201"/>
                <a:gd name="T9" fmla="*/ 17 h 123"/>
                <a:gd name="T10" fmla="*/ 92 w 201"/>
                <a:gd name="T11" fmla="*/ 10 h 123"/>
                <a:gd name="T12" fmla="*/ 66 w 201"/>
                <a:gd name="T13" fmla="*/ 3 h 123"/>
                <a:gd name="T14" fmla="*/ 71 w 201"/>
                <a:gd name="T15" fmla="*/ 17 h 123"/>
                <a:gd name="T16" fmla="*/ 57 w 201"/>
                <a:gd name="T17" fmla="*/ 10 h 123"/>
                <a:gd name="T18" fmla="*/ 38 w 201"/>
                <a:gd name="T19" fmla="*/ 22 h 123"/>
                <a:gd name="T20" fmla="*/ 61 w 201"/>
                <a:gd name="T21" fmla="*/ 29 h 123"/>
                <a:gd name="T22" fmla="*/ 38 w 201"/>
                <a:gd name="T23" fmla="*/ 31 h 123"/>
                <a:gd name="T24" fmla="*/ 21 w 201"/>
                <a:gd name="T25" fmla="*/ 43 h 123"/>
                <a:gd name="T26" fmla="*/ 43 w 201"/>
                <a:gd name="T27" fmla="*/ 45 h 123"/>
                <a:gd name="T28" fmla="*/ 28 w 201"/>
                <a:gd name="T29" fmla="*/ 55 h 123"/>
                <a:gd name="T30" fmla="*/ 2 w 201"/>
                <a:gd name="T31" fmla="*/ 57 h 123"/>
                <a:gd name="T32" fmla="*/ 7 w 201"/>
                <a:gd name="T33" fmla="*/ 69 h 123"/>
                <a:gd name="T34" fmla="*/ 14 w 201"/>
                <a:gd name="T35" fmla="*/ 76 h 123"/>
                <a:gd name="T36" fmla="*/ 26 w 201"/>
                <a:gd name="T37" fmla="*/ 78 h 123"/>
                <a:gd name="T38" fmla="*/ 33 w 201"/>
                <a:gd name="T39" fmla="*/ 88 h 123"/>
                <a:gd name="T40" fmla="*/ 47 w 201"/>
                <a:gd name="T41" fmla="*/ 76 h 123"/>
                <a:gd name="T42" fmla="*/ 54 w 201"/>
                <a:gd name="T43" fmla="*/ 78 h 123"/>
                <a:gd name="T44" fmla="*/ 61 w 201"/>
                <a:gd name="T45" fmla="*/ 88 h 123"/>
                <a:gd name="T46" fmla="*/ 73 w 201"/>
                <a:gd name="T47" fmla="*/ 90 h 123"/>
                <a:gd name="T48" fmla="*/ 92 w 201"/>
                <a:gd name="T49" fmla="*/ 86 h 123"/>
                <a:gd name="T50" fmla="*/ 78 w 201"/>
                <a:gd name="T51" fmla="*/ 97 h 123"/>
                <a:gd name="T52" fmla="*/ 52 w 201"/>
                <a:gd name="T53" fmla="*/ 95 h 123"/>
                <a:gd name="T54" fmla="*/ 28 w 201"/>
                <a:gd name="T55" fmla="*/ 97 h 123"/>
                <a:gd name="T56" fmla="*/ 33 w 201"/>
                <a:gd name="T57" fmla="*/ 119 h 123"/>
                <a:gd name="T58" fmla="*/ 61 w 201"/>
                <a:gd name="T59" fmla="*/ 121 h 123"/>
                <a:gd name="T60" fmla="*/ 78 w 201"/>
                <a:gd name="T61" fmla="*/ 121 h 123"/>
                <a:gd name="T62" fmla="*/ 90 w 201"/>
                <a:gd name="T63" fmla="*/ 112 h 123"/>
                <a:gd name="T64" fmla="*/ 102 w 201"/>
                <a:gd name="T65" fmla="*/ 114 h 123"/>
                <a:gd name="T66" fmla="*/ 121 w 201"/>
                <a:gd name="T67" fmla="*/ 107 h 123"/>
                <a:gd name="T68" fmla="*/ 123 w 201"/>
                <a:gd name="T69" fmla="*/ 114 h 123"/>
                <a:gd name="T70" fmla="*/ 137 w 201"/>
                <a:gd name="T71" fmla="*/ 109 h 123"/>
                <a:gd name="T72" fmla="*/ 147 w 201"/>
                <a:gd name="T73" fmla="*/ 119 h 123"/>
                <a:gd name="T74" fmla="*/ 166 w 201"/>
                <a:gd name="T75" fmla="*/ 116 h 123"/>
                <a:gd name="T76" fmla="*/ 170 w 201"/>
                <a:gd name="T77" fmla="*/ 107 h 123"/>
                <a:gd name="T78" fmla="*/ 182 w 201"/>
                <a:gd name="T79" fmla="*/ 93 h 123"/>
                <a:gd name="T80" fmla="*/ 201 w 201"/>
                <a:gd name="T81" fmla="*/ 71 h 123"/>
                <a:gd name="T82" fmla="*/ 182 w 201"/>
                <a:gd name="T83" fmla="*/ 64 h 123"/>
                <a:gd name="T84" fmla="*/ 177 w 201"/>
                <a:gd name="T85" fmla="*/ 74 h 123"/>
                <a:gd name="T86" fmla="*/ 170 w 201"/>
                <a:gd name="T87" fmla="*/ 62 h 123"/>
                <a:gd name="T88" fmla="*/ 154 w 201"/>
                <a:gd name="T89" fmla="*/ 71 h 123"/>
                <a:gd name="T90" fmla="*/ 170 w 201"/>
                <a:gd name="T91" fmla="*/ 52 h 123"/>
                <a:gd name="T92" fmla="*/ 161 w 201"/>
                <a:gd name="T93" fmla="*/ 50 h 123"/>
                <a:gd name="T94" fmla="*/ 170 w 201"/>
                <a:gd name="T95" fmla="*/ 31 h 123"/>
                <a:gd name="T96" fmla="*/ 177 w 201"/>
                <a:gd name="T97" fmla="*/ 17 h 123"/>
                <a:gd name="T98" fmla="*/ 168 w 201"/>
                <a:gd name="T99" fmla="*/ 5 h 123"/>
                <a:gd name="T100" fmla="*/ 151 w 201"/>
                <a:gd name="T101" fmla="*/ 22 h 123"/>
                <a:gd name="T102" fmla="*/ 142 w 201"/>
                <a:gd name="T103" fmla="*/ 38 h 123"/>
                <a:gd name="T104" fmla="*/ 135 w 201"/>
                <a:gd name="T105" fmla="*/ 52 h 123"/>
                <a:gd name="T106" fmla="*/ 137 w 201"/>
                <a:gd name="T107" fmla="*/ 64 h 123"/>
                <a:gd name="T108" fmla="*/ 132 w 201"/>
                <a:gd name="T109" fmla="*/ 81 h 123"/>
                <a:gd name="T110" fmla="*/ 113 w 201"/>
                <a:gd name="T111" fmla="*/ 7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1" h="123">
                  <a:moveTo>
                    <a:pt x="113" y="71"/>
                  </a:moveTo>
                  <a:lnTo>
                    <a:pt x="111" y="69"/>
                  </a:lnTo>
                  <a:lnTo>
                    <a:pt x="109" y="71"/>
                  </a:lnTo>
                  <a:lnTo>
                    <a:pt x="104" y="74"/>
                  </a:lnTo>
                  <a:lnTo>
                    <a:pt x="102" y="71"/>
                  </a:lnTo>
                  <a:lnTo>
                    <a:pt x="104" y="64"/>
                  </a:lnTo>
                  <a:lnTo>
                    <a:pt x="106" y="62"/>
                  </a:lnTo>
                  <a:lnTo>
                    <a:pt x="109" y="52"/>
                  </a:lnTo>
                  <a:lnTo>
                    <a:pt x="106" y="52"/>
                  </a:lnTo>
                  <a:lnTo>
                    <a:pt x="102" y="52"/>
                  </a:lnTo>
                  <a:lnTo>
                    <a:pt x="97" y="52"/>
                  </a:lnTo>
                  <a:lnTo>
                    <a:pt x="97" y="50"/>
                  </a:lnTo>
                  <a:lnTo>
                    <a:pt x="99" y="48"/>
                  </a:lnTo>
                  <a:lnTo>
                    <a:pt x="104" y="50"/>
                  </a:lnTo>
                  <a:lnTo>
                    <a:pt x="106" y="48"/>
                  </a:lnTo>
                  <a:lnTo>
                    <a:pt x="106" y="38"/>
                  </a:lnTo>
                  <a:lnTo>
                    <a:pt x="102" y="33"/>
                  </a:lnTo>
                  <a:lnTo>
                    <a:pt x="104" y="31"/>
                  </a:lnTo>
                  <a:lnTo>
                    <a:pt x="106" y="29"/>
                  </a:lnTo>
                  <a:lnTo>
                    <a:pt x="106" y="26"/>
                  </a:lnTo>
                  <a:lnTo>
                    <a:pt x="104" y="24"/>
                  </a:lnTo>
                  <a:lnTo>
                    <a:pt x="104" y="22"/>
                  </a:lnTo>
                  <a:lnTo>
                    <a:pt x="102" y="19"/>
                  </a:lnTo>
                  <a:lnTo>
                    <a:pt x="99" y="19"/>
                  </a:lnTo>
                  <a:lnTo>
                    <a:pt x="97" y="17"/>
                  </a:lnTo>
                  <a:lnTo>
                    <a:pt x="95" y="19"/>
                  </a:lnTo>
                  <a:lnTo>
                    <a:pt x="87" y="19"/>
                  </a:lnTo>
                  <a:lnTo>
                    <a:pt x="85" y="17"/>
                  </a:lnTo>
                  <a:lnTo>
                    <a:pt x="90" y="12"/>
                  </a:lnTo>
                  <a:lnTo>
                    <a:pt x="92" y="10"/>
                  </a:lnTo>
                  <a:lnTo>
                    <a:pt x="90" y="3"/>
                  </a:lnTo>
                  <a:lnTo>
                    <a:pt x="85" y="0"/>
                  </a:lnTo>
                  <a:lnTo>
                    <a:pt x="80" y="0"/>
                  </a:lnTo>
                  <a:lnTo>
                    <a:pt x="76" y="0"/>
                  </a:lnTo>
                  <a:lnTo>
                    <a:pt x="66" y="3"/>
                  </a:lnTo>
                  <a:lnTo>
                    <a:pt x="64" y="5"/>
                  </a:lnTo>
                  <a:lnTo>
                    <a:pt x="64" y="5"/>
                  </a:lnTo>
                  <a:lnTo>
                    <a:pt x="66" y="10"/>
                  </a:lnTo>
                  <a:lnTo>
                    <a:pt x="69" y="12"/>
                  </a:lnTo>
                  <a:lnTo>
                    <a:pt x="71" y="17"/>
                  </a:lnTo>
                  <a:lnTo>
                    <a:pt x="69" y="15"/>
                  </a:lnTo>
                  <a:lnTo>
                    <a:pt x="64" y="12"/>
                  </a:lnTo>
                  <a:lnTo>
                    <a:pt x="61" y="12"/>
                  </a:lnTo>
                  <a:lnTo>
                    <a:pt x="59" y="10"/>
                  </a:lnTo>
                  <a:lnTo>
                    <a:pt x="57" y="10"/>
                  </a:lnTo>
                  <a:lnTo>
                    <a:pt x="52" y="12"/>
                  </a:lnTo>
                  <a:lnTo>
                    <a:pt x="50" y="12"/>
                  </a:lnTo>
                  <a:lnTo>
                    <a:pt x="45" y="15"/>
                  </a:lnTo>
                  <a:lnTo>
                    <a:pt x="43" y="17"/>
                  </a:lnTo>
                  <a:lnTo>
                    <a:pt x="38" y="22"/>
                  </a:lnTo>
                  <a:lnTo>
                    <a:pt x="43" y="24"/>
                  </a:lnTo>
                  <a:lnTo>
                    <a:pt x="50" y="26"/>
                  </a:lnTo>
                  <a:lnTo>
                    <a:pt x="54" y="26"/>
                  </a:lnTo>
                  <a:lnTo>
                    <a:pt x="59" y="29"/>
                  </a:lnTo>
                  <a:lnTo>
                    <a:pt x="61" y="29"/>
                  </a:lnTo>
                  <a:lnTo>
                    <a:pt x="61" y="31"/>
                  </a:lnTo>
                  <a:lnTo>
                    <a:pt x="59" y="31"/>
                  </a:lnTo>
                  <a:lnTo>
                    <a:pt x="54" y="31"/>
                  </a:lnTo>
                  <a:lnTo>
                    <a:pt x="45" y="29"/>
                  </a:lnTo>
                  <a:lnTo>
                    <a:pt x="38" y="31"/>
                  </a:lnTo>
                  <a:lnTo>
                    <a:pt x="35" y="31"/>
                  </a:lnTo>
                  <a:lnTo>
                    <a:pt x="31" y="31"/>
                  </a:lnTo>
                  <a:lnTo>
                    <a:pt x="26" y="36"/>
                  </a:lnTo>
                  <a:lnTo>
                    <a:pt x="21" y="41"/>
                  </a:lnTo>
                  <a:lnTo>
                    <a:pt x="21" y="43"/>
                  </a:lnTo>
                  <a:lnTo>
                    <a:pt x="26" y="43"/>
                  </a:lnTo>
                  <a:lnTo>
                    <a:pt x="33" y="45"/>
                  </a:lnTo>
                  <a:lnTo>
                    <a:pt x="38" y="45"/>
                  </a:lnTo>
                  <a:lnTo>
                    <a:pt x="43" y="45"/>
                  </a:lnTo>
                  <a:lnTo>
                    <a:pt x="43" y="45"/>
                  </a:lnTo>
                  <a:lnTo>
                    <a:pt x="47" y="48"/>
                  </a:lnTo>
                  <a:lnTo>
                    <a:pt x="43" y="52"/>
                  </a:lnTo>
                  <a:lnTo>
                    <a:pt x="38" y="52"/>
                  </a:lnTo>
                  <a:lnTo>
                    <a:pt x="33" y="55"/>
                  </a:lnTo>
                  <a:lnTo>
                    <a:pt x="28" y="55"/>
                  </a:lnTo>
                  <a:lnTo>
                    <a:pt x="24" y="50"/>
                  </a:lnTo>
                  <a:lnTo>
                    <a:pt x="17" y="50"/>
                  </a:lnTo>
                  <a:lnTo>
                    <a:pt x="14" y="50"/>
                  </a:lnTo>
                  <a:lnTo>
                    <a:pt x="9" y="50"/>
                  </a:lnTo>
                  <a:lnTo>
                    <a:pt x="2" y="57"/>
                  </a:lnTo>
                  <a:lnTo>
                    <a:pt x="5" y="60"/>
                  </a:lnTo>
                  <a:lnTo>
                    <a:pt x="5" y="62"/>
                  </a:lnTo>
                  <a:lnTo>
                    <a:pt x="0" y="62"/>
                  </a:lnTo>
                  <a:lnTo>
                    <a:pt x="0" y="64"/>
                  </a:lnTo>
                  <a:lnTo>
                    <a:pt x="7" y="69"/>
                  </a:lnTo>
                  <a:lnTo>
                    <a:pt x="9" y="74"/>
                  </a:lnTo>
                  <a:lnTo>
                    <a:pt x="12" y="76"/>
                  </a:lnTo>
                  <a:lnTo>
                    <a:pt x="14" y="71"/>
                  </a:lnTo>
                  <a:lnTo>
                    <a:pt x="17" y="71"/>
                  </a:lnTo>
                  <a:lnTo>
                    <a:pt x="14" y="76"/>
                  </a:lnTo>
                  <a:lnTo>
                    <a:pt x="19" y="78"/>
                  </a:lnTo>
                  <a:lnTo>
                    <a:pt x="19" y="83"/>
                  </a:lnTo>
                  <a:lnTo>
                    <a:pt x="24" y="86"/>
                  </a:lnTo>
                  <a:lnTo>
                    <a:pt x="26" y="83"/>
                  </a:lnTo>
                  <a:lnTo>
                    <a:pt x="26" y="78"/>
                  </a:lnTo>
                  <a:lnTo>
                    <a:pt x="28" y="78"/>
                  </a:lnTo>
                  <a:lnTo>
                    <a:pt x="31" y="78"/>
                  </a:lnTo>
                  <a:lnTo>
                    <a:pt x="28" y="81"/>
                  </a:lnTo>
                  <a:lnTo>
                    <a:pt x="28" y="86"/>
                  </a:lnTo>
                  <a:lnTo>
                    <a:pt x="33" y="88"/>
                  </a:lnTo>
                  <a:lnTo>
                    <a:pt x="38" y="88"/>
                  </a:lnTo>
                  <a:lnTo>
                    <a:pt x="38" y="86"/>
                  </a:lnTo>
                  <a:lnTo>
                    <a:pt x="45" y="81"/>
                  </a:lnTo>
                  <a:lnTo>
                    <a:pt x="45" y="76"/>
                  </a:lnTo>
                  <a:lnTo>
                    <a:pt x="47" y="76"/>
                  </a:lnTo>
                  <a:lnTo>
                    <a:pt x="50" y="81"/>
                  </a:lnTo>
                  <a:lnTo>
                    <a:pt x="52" y="76"/>
                  </a:lnTo>
                  <a:lnTo>
                    <a:pt x="57" y="76"/>
                  </a:lnTo>
                  <a:lnTo>
                    <a:pt x="59" y="76"/>
                  </a:lnTo>
                  <a:lnTo>
                    <a:pt x="54" y="78"/>
                  </a:lnTo>
                  <a:lnTo>
                    <a:pt x="50" y="83"/>
                  </a:lnTo>
                  <a:lnTo>
                    <a:pt x="50" y="86"/>
                  </a:lnTo>
                  <a:lnTo>
                    <a:pt x="54" y="88"/>
                  </a:lnTo>
                  <a:lnTo>
                    <a:pt x="59" y="88"/>
                  </a:lnTo>
                  <a:lnTo>
                    <a:pt x="61" y="88"/>
                  </a:lnTo>
                  <a:lnTo>
                    <a:pt x="64" y="88"/>
                  </a:lnTo>
                  <a:lnTo>
                    <a:pt x="69" y="88"/>
                  </a:lnTo>
                  <a:lnTo>
                    <a:pt x="71" y="86"/>
                  </a:lnTo>
                  <a:lnTo>
                    <a:pt x="73" y="86"/>
                  </a:lnTo>
                  <a:lnTo>
                    <a:pt x="73" y="90"/>
                  </a:lnTo>
                  <a:lnTo>
                    <a:pt x="78" y="90"/>
                  </a:lnTo>
                  <a:lnTo>
                    <a:pt x="85" y="88"/>
                  </a:lnTo>
                  <a:lnTo>
                    <a:pt x="85" y="90"/>
                  </a:lnTo>
                  <a:lnTo>
                    <a:pt x="90" y="90"/>
                  </a:lnTo>
                  <a:lnTo>
                    <a:pt x="92" y="86"/>
                  </a:lnTo>
                  <a:lnTo>
                    <a:pt x="95" y="88"/>
                  </a:lnTo>
                  <a:lnTo>
                    <a:pt x="92" y="90"/>
                  </a:lnTo>
                  <a:lnTo>
                    <a:pt x="92" y="93"/>
                  </a:lnTo>
                  <a:lnTo>
                    <a:pt x="80" y="93"/>
                  </a:lnTo>
                  <a:lnTo>
                    <a:pt x="78" y="97"/>
                  </a:lnTo>
                  <a:lnTo>
                    <a:pt x="76" y="95"/>
                  </a:lnTo>
                  <a:lnTo>
                    <a:pt x="71" y="95"/>
                  </a:lnTo>
                  <a:lnTo>
                    <a:pt x="64" y="93"/>
                  </a:lnTo>
                  <a:lnTo>
                    <a:pt x="57" y="93"/>
                  </a:lnTo>
                  <a:lnTo>
                    <a:pt x="52" y="95"/>
                  </a:lnTo>
                  <a:lnTo>
                    <a:pt x="50" y="97"/>
                  </a:lnTo>
                  <a:lnTo>
                    <a:pt x="45" y="95"/>
                  </a:lnTo>
                  <a:lnTo>
                    <a:pt x="40" y="97"/>
                  </a:lnTo>
                  <a:lnTo>
                    <a:pt x="35" y="95"/>
                  </a:lnTo>
                  <a:lnTo>
                    <a:pt x="28" y="97"/>
                  </a:lnTo>
                  <a:lnTo>
                    <a:pt x="28" y="104"/>
                  </a:lnTo>
                  <a:lnTo>
                    <a:pt x="28" y="107"/>
                  </a:lnTo>
                  <a:lnTo>
                    <a:pt x="28" y="112"/>
                  </a:lnTo>
                  <a:lnTo>
                    <a:pt x="31" y="116"/>
                  </a:lnTo>
                  <a:lnTo>
                    <a:pt x="33" y="119"/>
                  </a:lnTo>
                  <a:lnTo>
                    <a:pt x="40" y="121"/>
                  </a:lnTo>
                  <a:lnTo>
                    <a:pt x="45" y="123"/>
                  </a:lnTo>
                  <a:lnTo>
                    <a:pt x="52" y="123"/>
                  </a:lnTo>
                  <a:lnTo>
                    <a:pt x="57" y="121"/>
                  </a:lnTo>
                  <a:lnTo>
                    <a:pt x="61" y="121"/>
                  </a:lnTo>
                  <a:lnTo>
                    <a:pt x="64" y="123"/>
                  </a:lnTo>
                  <a:lnTo>
                    <a:pt x="69" y="123"/>
                  </a:lnTo>
                  <a:lnTo>
                    <a:pt x="73" y="121"/>
                  </a:lnTo>
                  <a:lnTo>
                    <a:pt x="73" y="121"/>
                  </a:lnTo>
                  <a:lnTo>
                    <a:pt x="78" y="121"/>
                  </a:lnTo>
                  <a:lnTo>
                    <a:pt x="78" y="119"/>
                  </a:lnTo>
                  <a:lnTo>
                    <a:pt x="83" y="119"/>
                  </a:lnTo>
                  <a:lnTo>
                    <a:pt x="85" y="116"/>
                  </a:lnTo>
                  <a:lnTo>
                    <a:pt x="85" y="114"/>
                  </a:lnTo>
                  <a:lnTo>
                    <a:pt x="90" y="112"/>
                  </a:lnTo>
                  <a:lnTo>
                    <a:pt x="92" y="112"/>
                  </a:lnTo>
                  <a:lnTo>
                    <a:pt x="95" y="109"/>
                  </a:lnTo>
                  <a:lnTo>
                    <a:pt x="97" y="112"/>
                  </a:lnTo>
                  <a:lnTo>
                    <a:pt x="102" y="112"/>
                  </a:lnTo>
                  <a:lnTo>
                    <a:pt x="102" y="114"/>
                  </a:lnTo>
                  <a:lnTo>
                    <a:pt x="106" y="114"/>
                  </a:lnTo>
                  <a:lnTo>
                    <a:pt x="109" y="112"/>
                  </a:lnTo>
                  <a:lnTo>
                    <a:pt x="116" y="109"/>
                  </a:lnTo>
                  <a:lnTo>
                    <a:pt x="118" y="109"/>
                  </a:lnTo>
                  <a:lnTo>
                    <a:pt x="121" y="107"/>
                  </a:lnTo>
                  <a:lnTo>
                    <a:pt x="121" y="104"/>
                  </a:lnTo>
                  <a:lnTo>
                    <a:pt x="123" y="104"/>
                  </a:lnTo>
                  <a:lnTo>
                    <a:pt x="125" y="109"/>
                  </a:lnTo>
                  <a:lnTo>
                    <a:pt x="123" y="112"/>
                  </a:lnTo>
                  <a:lnTo>
                    <a:pt x="123" y="114"/>
                  </a:lnTo>
                  <a:lnTo>
                    <a:pt x="128" y="114"/>
                  </a:lnTo>
                  <a:lnTo>
                    <a:pt x="132" y="114"/>
                  </a:lnTo>
                  <a:lnTo>
                    <a:pt x="132" y="112"/>
                  </a:lnTo>
                  <a:lnTo>
                    <a:pt x="137" y="109"/>
                  </a:lnTo>
                  <a:lnTo>
                    <a:pt x="137" y="109"/>
                  </a:lnTo>
                  <a:lnTo>
                    <a:pt x="137" y="112"/>
                  </a:lnTo>
                  <a:lnTo>
                    <a:pt x="135" y="114"/>
                  </a:lnTo>
                  <a:lnTo>
                    <a:pt x="137" y="119"/>
                  </a:lnTo>
                  <a:lnTo>
                    <a:pt x="142" y="119"/>
                  </a:lnTo>
                  <a:lnTo>
                    <a:pt x="147" y="119"/>
                  </a:lnTo>
                  <a:lnTo>
                    <a:pt x="154" y="116"/>
                  </a:lnTo>
                  <a:lnTo>
                    <a:pt x="156" y="116"/>
                  </a:lnTo>
                  <a:lnTo>
                    <a:pt x="161" y="114"/>
                  </a:lnTo>
                  <a:lnTo>
                    <a:pt x="163" y="116"/>
                  </a:lnTo>
                  <a:lnTo>
                    <a:pt x="166" y="116"/>
                  </a:lnTo>
                  <a:lnTo>
                    <a:pt x="166" y="114"/>
                  </a:lnTo>
                  <a:lnTo>
                    <a:pt x="168" y="112"/>
                  </a:lnTo>
                  <a:lnTo>
                    <a:pt x="170" y="112"/>
                  </a:lnTo>
                  <a:lnTo>
                    <a:pt x="170" y="109"/>
                  </a:lnTo>
                  <a:lnTo>
                    <a:pt x="170" y="107"/>
                  </a:lnTo>
                  <a:lnTo>
                    <a:pt x="175" y="104"/>
                  </a:lnTo>
                  <a:lnTo>
                    <a:pt x="177" y="104"/>
                  </a:lnTo>
                  <a:lnTo>
                    <a:pt x="182" y="97"/>
                  </a:lnTo>
                  <a:lnTo>
                    <a:pt x="182" y="95"/>
                  </a:lnTo>
                  <a:lnTo>
                    <a:pt x="182" y="93"/>
                  </a:lnTo>
                  <a:lnTo>
                    <a:pt x="184" y="93"/>
                  </a:lnTo>
                  <a:lnTo>
                    <a:pt x="189" y="90"/>
                  </a:lnTo>
                  <a:lnTo>
                    <a:pt x="194" y="88"/>
                  </a:lnTo>
                  <a:lnTo>
                    <a:pt x="199" y="78"/>
                  </a:lnTo>
                  <a:lnTo>
                    <a:pt x="201" y="71"/>
                  </a:lnTo>
                  <a:lnTo>
                    <a:pt x="199" y="69"/>
                  </a:lnTo>
                  <a:lnTo>
                    <a:pt x="196" y="62"/>
                  </a:lnTo>
                  <a:lnTo>
                    <a:pt x="192" y="60"/>
                  </a:lnTo>
                  <a:lnTo>
                    <a:pt x="189" y="60"/>
                  </a:lnTo>
                  <a:lnTo>
                    <a:pt x="182" y="64"/>
                  </a:lnTo>
                  <a:lnTo>
                    <a:pt x="182" y="69"/>
                  </a:lnTo>
                  <a:lnTo>
                    <a:pt x="180" y="71"/>
                  </a:lnTo>
                  <a:lnTo>
                    <a:pt x="180" y="74"/>
                  </a:lnTo>
                  <a:lnTo>
                    <a:pt x="180" y="76"/>
                  </a:lnTo>
                  <a:lnTo>
                    <a:pt x="177" y="74"/>
                  </a:lnTo>
                  <a:lnTo>
                    <a:pt x="173" y="78"/>
                  </a:lnTo>
                  <a:lnTo>
                    <a:pt x="173" y="76"/>
                  </a:lnTo>
                  <a:lnTo>
                    <a:pt x="175" y="71"/>
                  </a:lnTo>
                  <a:lnTo>
                    <a:pt x="175" y="67"/>
                  </a:lnTo>
                  <a:lnTo>
                    <a:pt x="170" y="62"/>
                  </a:lnTo>
                  <a:lnTo>
                    <a:pt x="168" y="64"/>
                  </a:lnTo>
                  <a:lnTo>
                    <a:pt x="166" y="67"/>
                  </a:lnTo>
                  <a:lnTo>
                    <a:pt x="158" y="69"/>
                  </a:lnTo>
                  <a:lnTo>
                    <a:pt x="156" y="74"/>
                  </a:lnTo>
                  <a:lnTo>
                    <a:pt x="154" y="71"/>
                  </a:lnTo>
                  <a:lnTo>
                    <a:pt x="156" y="69"/>
                  </a:lnTo>
                  <a:lnTo>
                    <a:pt x="161" y="62"/>
                  </a:lnTo>
                  <a:lnTo>
                    <a:pt x="168" y="60"/>
                  </a:lnTo>
                  <a:lnTo>
                    <a:pt x="170" y="55"/>
                  </a:lnTo>
                  <a:lnTo>
                    <a:pt x="170" y="52"/>
                  </a:lnTo>
                  <a:lnTo>
                    <a:pt x="163" y="52"/>
                  </a:lnTo>
                  <a:lnTo>
                    <a:pt x="161" y="52"/>
                  </a:lnTo>
                  <a:lnTo>
                    <a:pt x="158" y="52"/>
                  </a:lnTo>
                  <a:lnTo>
                    <a:pt x="158" y="52"/>
                  </a:lnTo>
                  <a:lnTo>
                    <a:pt x="161" y="50"/>
                  </a:lnTo>
                  <a:lnTo>
                    <a:pt x="168" y="45"/>
                  </a:lnTo>
                  <a:lnTo>
                    <a:pt x="168" y="45"/>
                  </a:lnTo>
                  <a:lnTo>
                    <a:pt x="170" y="43"/>
                  </a:lnTo>
                  <a:lnTo>
                    <a:pt x="170" y="33"/>
                  </a:lnTo>
                  <a:lnTo>
                    <a:pt x="170" y="31"/>
                  </a:lnTo>
                  <a:lnTo>
                    <a:pt x="170" y="26"/>
                  </a:lnTo>
                  <a:lnTo>
                    <a:pt x="170" y="22"/>
                  </a:lnTo>
                  <a:lnTo>
                    <a:pt x="170" y="19"/>
                  </a:lnTo>
                  <a:lnTo>
                    <a:pt x="173" y="17"/>
                  </a:lnTo>
                  <a:lnTo>
                    <a:pt x="177" y="17"/>
                  </a:lnTo>
                  <a:lnTo>
                    <a:pt x="177" y="15"/>
                  </a:lnTo>
                  <a:lnTo>
                    <a:pt x="177" y="12"/>
                  </a:lnTo>
                  <a:lnTo>
                    <a:pt x="177" y="10"/>
                  </a:lnTo>
                  <a:lnTo>
                    <a:pt x="173" y="5"/>
                  </a:lnTo>
                  <a:lnTo>
                    <a:pt x="168" y="5"/>
                  </a:lnTo>
                  <a:lnTo>
                    <a:pt x="161" y="15"/>
                  </a:lnTo>
                  <a:lnTo>
                    <a:pt x="156" y="17"/>
                  </a:lnTo>
                  <a:lnTo>
                    <a:pt x="154" y="19"/>
                  </a:lnTo>
                  <a:lnTo>
                    <a:pt x="154" y="22"/>
                  </a:lnTo>
                  <a:lnTo>
                    <a:pt x="151" y="22"/>
                  </a:lnTo>
                  <a:lnTo>
                    <a:pt x="149" y="22"/>
                  </a:lnTo>
                  <a:lnTo>
                    <a:pt x="144" y="22"/>
                  </a:lnTo>
                  <a:lnTo>
                    <a:pt x="142" y="29"/>
                  </a:lnTo>
                  <a:lnTo>
                    <a:pt x="144" y="33"/>
                  </a:lnTo>
                  <a:lnTo>
                    <a:pt x="142" y="38"/>
                  </a:lnTo>
                  <a:lnTo>
                    <a:pt x="144" y="38"/>
                  </a:lnTo>
                  <a:lnTo>
                    <a:pt x="147" y="45"/>
                  </a:lnTo>
                  <a:lnTo>
                    <a:pt x="147" y="50"/>
                  </a:lnTo>
                  <a:lnTo>
                    <a:pt x="142" y="50"/>
                  </a:lnTo>
                  <a:lnTo>
                    <a:pt x="135" y="52"/>
                  </a:lnTo>
                  <a:lnTo>
                    <a:pt x="132" y="52"/>
                  </a:lnTo>
                  <a:lnTo>
                    <a:pt x="130" y="55"/>
                  </a:lnTo>
                  <a:lnTo>
                    <a:pt x="132" y="60"/>
                  </a:lnTo>
                  <a:lnTo>
                    <a:pt x="132" y="62"/>
                  </a:lnTo>
                  <a:lnTo>
                    <a:pt x="137" y="64"/>
                  </a:lnTo>
                  <a:lnTo>
                    <a:pt x="139" y="71"/>
                  </a:lnTo>
                  <a:lnTo>
                    <a:pt x="132" y="76"/>
                  </a:lnTo>
                  <a:lnTo>
                    <a:pt x="132" y="76"/>
                  </a:lnTo>
                  <a:lnTo>
                    <a:pt x="135" y="78"/>
                  </a:lnTo>
                  <a:lnTo>
                    <a:pt x="132" y="81"/>
                  </a:lnTo>
                  <a:lnTo>
                    <a:pt x="128" y="76"/>
                  </a:lnTo>
                  <a:lnTo>
                    <a:pt x="121" y="74"/>
                  </a:lnTo>
                  <a:lnTo>
                    <a:pt x="118" y="74"/>
                  </a:lnTo>
                  <a:lnTo>
                    <a:pt x="113" y="74"/>
                  </a:lnTo>
                  <a:lnTo>
                    <a:pt x="113" y="7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62" name="Freeform 1268"/>
            <p:cNvSpPr>
              <a:spLocks/>
            </p:cNvSpPr>
            <p:nvPr/>
          </p:nvSpPr>
          <p:spPr bwMode="auto">
            <a:xfrm>
              <a:off x="4541019" y="2520976"/>
              <a:ext cx="125245" cy="69128"/>
            </a:xfrm>
            <a:custGeom>
              <a:avLst/>
              <a:gdLst>
                <a:gd name="T0" fmla="*/ 5 w 154"/>
                <a:gd name="T1" fmla="*/ 59 h 85"/>
                <a:gd name="T2" fmla="*/ 0 w 154"/>
                <a:gd name="T3" fmla="*/ 66 h 85"/>
                <a:gd name="T4" fmla="*/ 10 w 154"/>
                <a:gd name="T5" fmla="*/ 68 h 85"/>
                <a:gd name="T6" fmla="*/ 17 w 154"/>
                <a:gd name="T7" fmla="*/ 66 h 85"/>
                <a:gd name="T8" fmla="*/ 24 w 154"/>
                <a:gd name="T9" fmla="*/ 75 h 85"/>
                <a:gd name="T10" fmla="*/ 26 w 154"/>
                <a:gd name="T11" fmla="*/ 71 h 85"/>
                <a:gd name="T12" fmla="*/ 36 w 154"/>
                <a:gd name="T13" fmla="*/ 61 h 85"/>
                <a:gd name="T14" fmla="*/ 33 w 154"/>
                <a:gd name="T15" fmla="*/ 68 h 85"/>
                <a:gd name="T16" fmla="*/ 31 w 154"/>
                <a:gd name="T17" fmla="*/ 78 h 85"/>
                <a:gd name="T18" fmla="*/ 33 w 154"/>
                <a:gd name="T19" fmla="*/ 82 h 85"/>
                <a:gd name="T20" fmla="*/ 38 w 154"/>
                <a:gd name="T21" fmla="*/ 85 h 85"/>
                <a:gd name="T22" fmla="*/ 50 w 154"/>
                <a:gd name="T23" fmla="*/ 78 h 85"/>
                <a:gd name="T24" fmla="*/ 54 w 154"/>
                <a:gd name="T25" fmla="*/ 71 h 85"/>
                <a:gd name="T26" fmla="*/ 59 w 154"/>
                <a:gd name="T27" fmla="*/ 61 h 85"/>
                <a:gd name="T28" fmla="*/ 59 w 154"/>
                <a:gd name="T29" fmla="*/ 68 h 85"/>
                <a:gd name="T30" fmla="*/ 62 w 154"/>
                <a:gd name="T31" fmla="*/ 78 h 85"/>
                <a:gd name="T32" fmla="*/ 66 w 154"/>
                <a:gd name="T33" fmla="*/ 66 h 85"/>
                <a:gd name="T34" fmla="*/ 76 w 154"/>
                <a:gd name="T35" fmla="*/ 56 h 85"/>
                <a:gd name="T36" fmla="*/ 78 w 154"/>
                <a:gd name="T37" fmla="*/ 52 h 85"/>
                <a:gd name="T38" fmla="*/ 88 w 154"/>
                <a:gd name="T39" fmla="*/ 37 h 85"/>
                <a:gd name="T40" fmla="*/ 97 w 154"/>
                <a:gd name="T41" fmla="*/ 37 h 85"/>
                <a:gd name="T42" fmla="*/ 99 w 154"/>
                <a:gd name="T43" fmla="*/ 45 h 85"/>
                <a:gd name="T44" fmla="*/ 90 w 154"/>
                <a:gd name="T45" fmla="*/ 56 h 85"/>
                <a:gd name="T46" fmla="*/ 83 w 154"/>
                <a:gd name="T47" fmla="*/ 68 h 85"/>
                <a:gd name="T48" fmla="*/ 83 w 154"/>
                <a:gd name="T49" fmla="*/ 78 h 85"/>
                <a:gd name="T50" fmla="*/ 92 w 154"/>
                <a:gd name="T51" fmla="*/ 78 h 85"/>
                <a:gd name="T52" fmla="*/ 97 w 154"/>
                <a:gd name="T53" fmla="*/ 68 h 85"/>
                <a:gd name="T54" fmla="*/ 104 w 154"/>
                <a:gd name="T55" fmla="*/ 61 h 85"/>
                <a:gd name="T56" fmla="*/ 114 w 154"/>
                <a:gd name="T57" fmla="*/ 64 h 85"/>
                <a:gd name="T58" fmla="*/ 123 w 154"/>
                <a:gd name="T59" fmla="*/ 56 h 85"/>
                <a:gd name="T60" fmla="*/ 130 w 154"/>
                <a:gd name="T61" fmla="*/ 40 h 85"/>
                <a:gd name="T62" fmla="*/ 137 w 154"/>
                <a:gd name="T63" fmla="*/ 45 h 85"/>
                <a:gd name="T64" fmla="*/ 135 w 154"/>
                <a:gd name="T65" fmla="*/ 33 h 85"/>
                <a:gd name="T66" fmla="*/ 142 w 154"/>
                <a:gd name="T67" fmla="*/ 26 h 85"/>
                <a:gd name="T68" fmla="*/ 151 w 154"/>
                <a:gd name="T69" fmla="*/ 26 h 85"/>
                <a:gd name="T70" fmla="*/ 154 w 154"/>
                <a:gd name="T71" fmla="*/ 9 h 85"/>
                <a:gd name="T72" fmla="*/ 154 w 154"/>
                <a:gd name="T73" fmla="*/ 0 h 85"/>
                <a:gd name="T74" fmla="*/ 142 w 154"/>
                <a:gd name="T75" fmla="*/ 4 h 85"/>
                <a:gd name="T76" fmla="*/ 142 w 154"/>
                <a:gd name="T77" fmla="*/ 14 h 85"/>
                <a:gd name="T78" fmla="*/ 137 w 154"/>
                <a:gd name="T79" fmla="*/ 11 h 85"/>
                <a:gd name="T80" fmla="*/ 132 w 154"/>
                <a:gd name="T81" fmla="*/ 11 h 85"/>
                <a:gd name="T82" fmla="*/ 128 w 154"/>
                <a:gd name="T83" fmla="*/ 2 h 85"/>
                <a:gd name="T84" fmla="*/ 116 w 154"/>
                <a:gd name="T85" fmla="*/ 2 h 85"/>
                <a:gd name="T86" fmla="*/ 99 w 154"/>
                <a:gd name="T87" fmla="*/ 4 h 85"/>
                <a:gd name="T88" fmla="*/ 95 w 154"/>
                <a:gd name="T89" fmla="*/ 9 h 85"/>
                <a:gd name="T90" fmla="*/ 80 w 154"/>
                <a:gd name="T91" fmla="*/ 19 h 85"/>
                <a:gd name="T92" fmla="*/ 69 w 154"/>
                <a:gd name="T93" fmla="*/ 23 h 85"/>
                <a:gd name="T94" fmla="*/ 59 w 154"/>
                <a:gd name="T95" fmla="*/ 30 h 85"/>
                <a:gd name="T96" fmla="*/ 50 w 154"/>
                <a:gd name="T97" fmla="*/ 33 h 85"/>
                <a:gd name="T98" fmla="*/ 36 w 154"/>
                <a:gd name="T99" fmla="*/ 40 h 85"/>
                <a:gd name="T100" fmla="*/ 19 w 154"/>
                <a:gd name="T101" fmla="*/ 42 h 85"/>
                <a:gd name="T102" fmla="*/ 5 w 154"/>
                <a:gd name="T103" fmla="*/ 49 h 85"/>
                <a:gd name="T104" fmla="*/ 10 w 154"/>
                <a:gd name="T105" fmla="*/ 5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4" h="85">
                  <a:moveTo>
                    <a:pt x="10" y="56"/>
                  </a:moveTo>
                  <a:lnTo>
                    <a:pt x="5" y="56"/>
                  </a:lnTo>
                  <a:lnTo>
                    <a:pt x="5" y="59"/>
                  </a:lnTo>
                  <a:lnTo>
                    <a:pt x="7" y="61"/>
                  </a:lnTo>
                  <a:lnTo>
                    <a:pt x="7" y="64"/>
                  </a:lnTo>
                  <a:lnTo>
                    <a:pt x="0" y="66"/>
                  </a:lnTo>
                  <a:lnTo>
                    <a:pt x="0" y="66"/>
                  </a:lnTo>
                  <a:lnTo>
                    <a:pt x="5" y="68"/>
                  </a:lnTo>
                  <a:lnTo>
                    <a:pt x="10" y="68"/>
                  </a:lnTo>
                  <a:lnTo>
                    <a:pt x="10" y="64"/>
                  </a:lnTo>
                  <a:lnTo>
                    <a:pt x="14" y="64"/>
                  </a:lnTo>
                  <a:lnTo>
                    <a:pt x="17" y="66"/>
                  </a:lnTo>
                  <a:lnTo>
                    <a:pt x="19" y="71"/>
                  </a:lnTo>
                  <a:lnTo>
                    <a:pt x="21" y="75"/>
                  </a:lnTo>
                  <a:lnTo>
                    <a:pt x="24" y="75"/>
                  </a:lnTo>
                  <a:lnTo>
                    <a:pt x="26" y="75"/>
                  </a:lnTo>
                  <a:lnTo>
                    <a:pt x="26" y="71"/>
                  </a:lnTo>
                  <a:lnTo>
                    <a:pt x="26" y="71"/>
                  </a:lnTo>
                  <a:lnTo>
                    <a:pt x="28" y="64"/>
                  </a:lnTo>
                  <a:lnTo>
                    <a:pt x="31" y="64"/>
                  </a:lnTo>
                  <a:lnTo>
                    <a:pt x="36" y="61"/>
                  </a:lnTo>
                  <a:lnTo>
                    <a:pt x="38" y="64"/>
                  </a:lnTo>
                  <a:lnTo>
                    <a:pt x="38" y="66"/>
                  </a:lnTo>
                  <a:lnTo>
                    <a:pt x="33" y="68"/>
                  </a:lnTo>
                  <a:lnTo>
                    <a:pt x="31" y="73"/>
                  </a:lnTo>
                  <a:lnTo>
                    <a:pt x="33" y="75"/>
                  </a:lnTo>
                  <a:lnTo>
                    <a:pt x="31" y="78"/>
                  </a:lnTo>
                  <a:lnTo>
                    <a:pt x="28" y="82"/>
                  </a:lnTo>
                  <a:lnTo>
                    <a:pt x="31" y="85"/>
                  </a:lnTo>
                  <a:lnTo>
                    <a:pt x="33" y="82"/>
                  </a:lnTo>
                  <a:lnTo>
                    <a:pt x="36" y="82"/>
                  </a:lnTo>
                  <a:lnTo>
                    <a:pt x="36" y="85"/>
                  </a:lnTo>
                  <a:lnTo>
                    <a:pt x="38" y="85"/>
                  </a:lnTo>
                  <a:lnTo>
                    <a:pt x="43" y="82"/>
                  </a:lnTo>
                  <a:lnTo>
                    <a:pt x="47" y="78"/>
                  </a:lnTo>
                  <a:lnTo>
                    <a:pt x="50" y="78"/>
                  </a:lnTo>
                  <a:lnTo>
                    <a:pt x="52" y="75"/>
                  </a:lnTo>
                  <a:lnTo>
                    <a:pt x="52" y="71"/>
                  </a:lnTo>
                  <a:lnTo>
                    <a:pt x="54" y="71"/>
                  </a:lnTo>
                  <a:lnTo>
                    <a:pt x="57" y="66"/>
                  </a:lnTo>
                  <a:lnTo>
                    <a:pt x="57" y="61"/>
                  </a:lnTo>
                  <a:lnTo>
                    <a:pt x="59" y="61"/>
                  </a:lnTo>
                  <a:lnTo>
                    <a:pt x="59" y="61"/>
                  </a:lnTo>
                  <a:lnTo>
                    <a:pt x="59" y="66"/>
                  </a:lnTo>
                  <a:lnTo>
                    <a:pt x="59" y="68"/>
                  </a:lnTo>
                  <a:lnTo>
                    <a:pt x="59" y="73"/>
                  </a:lnTo>
                  <a:lnTo>
                    <a:pt x="59" y="78"/>
                  </a:lnTo>
                  <a:lnTo>
                    <a:pt x="62" y="78"/>
                  </a:lnTo>
                  <a:lnTo>
                    <a:pt x="66" y="73"/>
                  </a:lnTo>
                  <a:lnTo>
                    <a:pt x="66" y="68"/>
                  </a:lnTo>
                  <a:lnTo>
                    <a:pt x="66" y="66"/>
                  </a:lnTo>
                  <a:lnTo>
                    <a:pt x="69" y="66"/>
                  </a:lnTo>
                  <a:lnTo>
                    <a:pt x="73" y="59"/>
                  </a:lnTo>
                  <a:lnTo>
                    <a:pt x="76" y="56"/>
                  </a:lnTo>
                  <a:lnTo>
                    <a:pt x="73" y="52"/>
                  </a:lnTo>
                  <a:lnTo>
                    <a:pt x="76" y="47"/>
                  </a:lnTo>
                  <a:lnTo>
                    <a:pt x="78" y="52"/>
                  </a:lnTo>
                  <a:lnTo>
                    <a:pt x="85" y="47"/>
                  </a:lnTo>
                  <a:lnTo>
                    <a:pt x="88" y="42"/>
                  </a:lnTo>
                  <a:lnTo>
                    <a:pt x="88" y="37"/>
                  </a:lnTo>
                  <a:lnTo>
                    <a:pt x="92" y="37"/>
                  </a:lnTo>
                  <a:lnTo>
                    <a:pt x="95" y="37"/>
                  </a:lnTo>
                  <a:lnTo>
                    <a:pt x="97" y="37"/>
                  </a:lnTo>
                  <a:lnTo>
                    <a:pt x="99" y="35"/>
                  </a:lnTo>
                  <a:lnTo>
                    <a:pt x="102" y="37"/>
                  </a:lnTo>
                  <a:lnTo>
                    <a:pt x="99" y="45"/>
                  </a:lnTo>
                  <a:lnTo>
                    <a:pt x="95" y="49"/>
                  </a:lnTo>
                  <a:lnTo>
                    <a:pt x="95" y="54"/>
                  </a:lnTo>
                  <a:lnTo>
                    <a:pt x="90" y="56"/>
                  </a:lnTo>
                  <a:lnTo>
                    <a:pt x="90" y="59"/>
                  </a:lnTo>
                  <a:lnTo>
                    <a:pt x="88" y="61"/>
                  </a:lnTo>
                  <a:lnTo>
                    <a:pt x="83" y="68"/>
                  </a:lnTo>
                  <a:lnTo>
                    <a:pt x="83" y="71"/>
                  </a:lnTo>
                  <a:lnTo>
                    <a:pt x="83" y="73"/>
                  </a:lnTo>
                  <a:lnTo>
                    <a:pt x="83" y="78"/>
                  </a:lnTo>
                  <a:lnTo>
                    <a:pt x="85" y="78"/>
                  </a:lnTo>
                  <a:lnTo>
                    <a:pt x="90" y="80"/>
                  </a:lnTo>
                  <a:lnTo>
                    <a:pt x="92" y="78"/>
                  </a:lnTo>
                  <a:lnTo>
                    <a:pt x="97" y="75"/>
                  </a:lnTo>
                  <a:lnTo>
                    <a:pt x="97" y="71"/>
                  </a:lnTo>
                  <a:lnTo>
                    <a:pt x="97" y="68"/>
                  </a:lnTo>
                  <a:lnTo>
                    <a:pt x="99" y="66"/>
                  </a:lnTo>
                  <a:lnTo>
                    <a:pt x="102" y="61"/>
                  </a:lnTo>
                  <a:lnTo>
                    <a:pt x="104" y="61"/>
                  </a:lnTo>
                  <a:lnTo>
                    <a:pt x="106" y="61"/>
                  </a:lnTo>
                  <a:lnTo>
                    <a:pt x="109" y="64"/>
                  </a:lnTo>
                  <a:lnTo>
                    <a:pt x="114" y="64"/>
                  </a:lnTo>
                  <a:lnTo>
                    <a:pt x="116" y="61"/>
                  </a:lnTo>
                  <a:lnTo>
                    <a:pt x="121" y="61"/>
                  </a:lnTo>
                  <a:lnTo>
                    <a:pt x="123" y="56"/>
                  </a:lnTo>
                  <a:lnTo>
                    <a:pt x="125" y="49"/>
                  </a:lnTo>
                  <a:lnTo>
                    <a:pt x="130" y="45"/>
                  </a:lnTo>
                  <a:lnTo>
                    <a:pt x="130" y="40"/>
                  </a:lnTo>
                  <a:lnTo>
                    <a:pt x="130" y="37"/>
                  </a:lnTo>
                  <a:lnTo>
                    <a:pt x="132" y="42"/>
                  </a:lnTo>
                  <a:lnTo>
                    <a:pt x="137" y="45"/>
                  </a:lnTo>
                  <a:lnTo>
                    <a:pt x="137" y="42"/>
                  </a:lnTo>
                  <a:lnTo>
                    <a:pt x="137" y="40"/>
                  </a:lnTo>
                  <a:lnTo>
                    <a:pt x="135" y="33"/>
                  </a:lnTo>
                  <a:lnTo>
                    <a:pt x="135" y="30"/>
                  </a:lnTo>
                  <a:lnTo>
                    <a:pt x="137" y="28"/>
                  </a:lnTo>
                  <a:lnTo>
                    <a:pt x="142" y="26"/>
                  </a:lnTo>
                  <a:lnTo>
                    <a:pt x="147" y="23"/>
                  </a:lnTo>
                  <a:lnTo>
                    <a:pt x="149" y="26"/>
                  </a:lnTo>
                  <a:lnTo>
                    <a:pt x="151" y="26"/>
                  </a:lnTo>
                  <a:lnTo>
                    <a:pt x="154" y="21"/>
                  </a:lnTo>
                  <a:lnTo>
                    <a:pt x="154" y="19"/>
                  </a:lnTo>
                  <a:lnTo>
                    <a:pt x="154" y="9"/>
                  </a:lnTo>
                  <a:lnTo>
                    <a:pt x="154" y="7"/>
                  </a:lnTo>
                  <a:lnTo>
                    <a:pt x="154" y="7"/>
                  </a:lnTo>
                  <a:lnTo>
                    <a:pt x="154" y="0"/>
                  </a:lnTo>
                  <a:lnTo>
                    <a:pt x="151" y="0"/>
                  </a:lnTo>
                  <a:lnTo>
                    <a:pt x="147" y="2"/>
                  </a:lnTo>
                  <a:lnTo>
                    <a:pt x="142" y="4"/>
                  </a:lnTo>
                  <a:lnTo>
                    <a:pt x="142" y="9"/>
                  </a:lnTo>
                  <a:lnTo>
                    <a:pt x="142" y="11"/>
                  </a:lnTo>
                  <a:lnTo>
                    <a:pt x="142" y="14"/>
                  </a:lnTo>
                  <a:lnTo>
                    <a:pt x="140" y="14"/>
                  </a:lnTo>
                  <a:lnTo>
                    <a:pt x="137" y="11"/>
                  </a:lnTo>
                  <a:lnTo>
                    <a:pt x="137" y="11"/>
                  </a:lnTo>
                  <a:lnTo>
                    <a:pt x="137" y="14"/>
                  </a:lnTo>
                  <a:lnTo>
                    <a:pt x="135" y="16"/>
                  </a:lnTo>
                  <a:lnTo>
                    <a:pt x="132" y="11"/>
                  </a:lnTo>
                  <a:lnTo>
                    <a:pt x="132" y="7"/>
                  </a:lnTo>
                  <a:lnTo>
                    <a:pt x="128" y="2"/>
                  </a:lnTo>
                  <a:lnTo>
                    <a:pt x="128" y="2"/>
                  </a:lnTo>
                  <a:lnTo>
                    <a:pt x="125" y="4"/>
                  </a:lnTo>
                  <a:lnTo>
                    <a:pt x="121" y="4"/>
                  </a:lnTo>
                  <a:lnTo>
                    <a:pt x="116" y="2"/>
                  </a:lnTo>
                  <a:lnTo>
                    <a:pt x="114" y="2"/>
                  </a:lnTo>
                  <a:lnTo>
                    <a:pt x="104" y="2"/>
                  </a:lnTo>
                  <a:lnTo>
                    <a:pt x="99" y="4"/>
                  </a:lnTo>
                  <a:lnTo>
                    <a:pt x="99" y="9"/>
                  </a:lnTo>
                  <a:lnTo>
                    <a:pt x="97" y="11"/>
                  </a:lnTo>
                  <a:lnTo>
                    <a:pt x="95" y="9"/>
                  </a:lnTo>
                  <a:lnTo>
                    <a:pt x="92" y="9"/>
                  </a:lnTo>
                  <a:lnTo>
                    <a:pt x="83" y="16"/>
                  </a:lnTo>
                  <a:lnTo>
                    <a:pt x="80" y="19"/>
                  </a:lnTo>
                  <a:lnTo>
                    <a:pt x="78" y="21"/>
                  </a:lnTo>
                  <a:lnTo>
                    <a:pt x="71" y="23"/>
                  </a:lnTo>
                  <a:lnTo>
                    <a:pt x="69" y="23"/>
                  </a:lnTo>
                  <a:lnTo>
                    <a:pt x="66" y="28"/>
                  </a:lnTo>
                  <a:lnTo>
                    <a:pt x="64" y="30"/>
                  </a:lnTo>
                  <a:lnTo>
                    <a:pt x="59" y="30"/>
                  </a:lnTo>
                  <a:lnTo>
                    <a:pt x="57" y="30"/>
                  </a:lnTo>
                  <a:lnTo>
                    <a:pt x="52" y="30"/>
                  </a:lnTo>
                  <a:lnTo>
                    <a:pt x="50" y="33"/>
                  </a:lnTo>
                  <a:lnTo>
                    <a:pt x="47" y="33"/>
                  </a:lnTo>
                  <a:lnTo>
                    <a:pt x="40" y="37"/>
                  </a:lnTo>
                  <a:lnTo>
                    <a:pt x="36" y="40"/>
                  </a:lnTo>
                  <a:lnTo>
                    <a:pt x="31" y="37"/>
                  </a:lnTo>
                  <a:lnTo>
                    <a:pt x="28" y="40"/>
                  </a:lnTo>
                  <a:lnTo>
                    <a:pt x="19" y="42"/>
                  </a:lnTo>
                  <a:lnTo>
                    <a:pt x="14" y="49"/>
                  </a:lnTo>
                  <a:lnTo>
                    <a:pt x="12" y="49"/>
                  </a:lnTo>
                  <a:lnTo>
                    <a:pt x="5" y="49"/>
                  </a:lnTo>
                  <a:lnTo>
                    <a:pt x="5" y="54"/>
                  </a:lnTo>
                  <a:lnTo>
                    <a:pt x="7" y="54"/>
                  </a:lnTo>
                  <a:lnTo>
                    <a:pt x="10" y="5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63" name="Freeform 1269"/>
            <p:cNvSpPr>
              <a:spLocks/>
            </p:cNvSpPr>
            <p:nvPr/>
          </p:nvSpPr>
          <p:spPr bwMode="auto">
            <a:xfrm>
              <a:off x="5154227" y="2603116"/>
              <a:ext cx="5693" cy="4066"/>
            </a:xfrm>
            <a:custGeom>
              <a:avLst/>
              <a:gdLst>
                <a:gd name="T0" fmla="*/ 3 w 3"/>
                <a:gd name="T1" fmla="*/ 1 h 2"/>
                <a:gd name="T2" fmla="*/ 2 w 3"/>
                <a:gd name="T3" fmla="*/ 0 h 2"/>
                <a:gd name="T4" fmla="*/ 1 w 3"/>
                <a:gd name="T5" fmla="*/ 0 h 2"/>
                <a:gd name="T6" fmla="*/ 0 w 3"/>
                <a:gd name="T7" fmla="*/ 1 h 2"/>
                <a:gd name="T8" fmla="*/ 1 w 3"/>
                <a:gd name="T9" fmla="*/ 2 h 2"/>
                <a:gd name="T10" fmla="*/ 3 w 3"/>
                <a:gd name="T11" fmla="*/ 2 h 2"/>
                <a:gd name="T12" fmla="*/ 3 w 3"/>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3" h="2">
                  <a:moveTo>
                    <a:pt x="3" y="1"/>
                  </a:moveTo>
                  <a:cubicBezTo>
                    <a:pt x="2" y="0"/>
                    <a:pt x="2" y="0"/>
                    <a:pt x="2" y="0"/>
                  </a:cubicBezTo>
                  <a:cubicBezTo>
                    <a:pt x="2" y="0"/>
                    <a:pt x="1" y="0"/>
                    <a:pt x="1" y="0"/>
                  </a:cubicBezTo>
                  <a:cubicBezTo>
                    <a:pt x="0" y="1"/>
                    <a:pt x="0" y="1"/>
                    <a:pt x="0" y="1"/>
                  </a:cubicBezTo>
                  <a:cubicBezTo>
                    <a:pt x="1" y="2"/>
                    <a:pt x="1" y="2"/>
                    <a:pt x="1" y="2"/>
                  </a:cubicBezTo>
                  <a:cubicBezTo>
                    <a:pt x="3" y="2"/>
                    <a:pt x="3" y="2"/>
                    <a:pt x="3" y="2"/>
                  </a:cubicBezTo>
                  <a:lnTo>
                    <a:pt x="3"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64" name="Freeform 1270"/>
            <p:cNvSpPr>
              <a:spLocks/>
            </p:cNvSpPr>
            <p:nvPr/>
          </p:nvSpPr>
          <p:spPr bwMode="auto">
            <a:xfrm>
              <a:off x="4539393" y="2566518"/>
              <a:ext cx="3253" cy="4066"/>
            </a:xfrm>
            <a:custGeom>
              <a:avLst/>
              <a:gdLst>
                <a:gd name="T0" fmla="*/ 4 w 4"/>
                <a:gd name="T1" fmla="*/ 5 h 5"/>
                <a:gd name="T2" fmla="*/ 4 w 4"/>
                <a:gd name="T3" fmla="*/ 5 h 5"/>
                <a:gd name="T4" fmla="*/ 4 w 4"/>
                <a:gd name="T5" fmla="*/ 3 h 5"/>
                <a:gd name="T6" fmla="*/ 0 w 4"/>
                <a:gd name="T7" fmla="*/ 0 h 5"/>
                <a:gd name="T8" fmla="*/ 0 w 4"/>
                <a:gd name="T9" fmla="*/ 3 h 5"/>
                <a:gd name="T10" fmla="*/ 0 w 4"/>
                <a:gd name="T11" fmla="*/ 5 h 5"/>
                <a:gd name="T12" fmla="*/ 4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4" y="5"/>
                  </a:moveTo>
                  <a:lnTo>
                    <a:pt x="4" y="5"/>
                  </a:lnTo>
                  <a:lnTo>
                    <a:pt x="4" y="3"/>
                  </a:lnTo>
                  <a:lnTo>
                    <a:pt x="0" y="0"/>
                  </a:lnTo>
                  <a:lnTo>
                    <a:pt x="0" y="3"/>
                  </a:lnTo>
                  <a:lnTo>
                    <a:pt x="0" y="5"/>
                  </a:lnTo>
                  <a:lnTo>
                    <a:pt x="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65" name="Freeform 1271"/>
            <p:cNvSpPr>
              <a:spLocks/>
            </p:cNvSpPr>
            <p:nvPr/>
          </p:nvSpPr>
          <p:spPr bwMode="auto">
            <a:xfrm>
              <a:off x="4763856" y="2624261"/>
              <a:ext cx="81328" cy="78888"/>
            </a:xfrm>
            <a:custGeom>
              <a:avLst/>
              <a:gdLst>
                <a:gd name="T0" fmla="*/ 12 w 42"/>
                <a:gd name="T1" fmla="*/ 6 h 41"/>
                <a:gd name="T2" fmla="*/ 13 w 42"/>
                <a:gd name="T3" fmla="*/ 8 h 41"/>
                <a:gd name="T4" fmla="*/ 12 w 42"/>
                <a:gd name="T5" fmla="*/ 10 h 41"/>
                <a:gd name="T6" fmla="*/ 12 w 42"/>
                <a:gd name="T7" fmla="*/ 14 h 41"/>
                <a:gd name="T8" fmla="*/ 9 w 42"/>
                <a:gd name="T9" fmla="*/ 17 h 41"/>
                <a:gd name="T10" fmla="*/ 9 w 42"/>
                <a:gd name="T11" fmla="*/ 21 h 41"/>
                <a:gd name="T12" fmla="*/ 8 w 42"/>
                <a:gd name="T13" fmla="*/ 17 h 41"/>
                <a:gd name="T14" fmla="*/ 5 w 42"/>
                <a:gd name="T15" fmla="*/ 16 h 41"/>
                <a:gd name="T16" fmla="*/ 5 w 42"/>
                <a:gd name="T17" fmla="*/ 19 h 41"/>
                <a:gd name="T18" fmla="*/ 2 w 42"/>
                <a:gd name="T19" fmla="*/ 20 h 41"/>
                <a:gd name="T20" fmla="*/ 1 w 42"/>
                <a:gd name="T21" fmla="*/ 22 h 41"/>
                <a:gd name="T22" fmla="*/ 4 w 42"/>
                <a:gd name="T23" fmla="*/ 22 h 41"/>
                <a:gd name="T24" fmla="*/ 7 w 42"/>
                <a:gd name="T25" fmla="*/ 22 h 41"/>
                <a:gd name="T26" fmla="*/ 13 w 42"/>
                <a:gd name="T27" fmla="*/ 23 h 41"/>
                <a:gd name="T28" fmla="*/ 22 w 42"/>
                <a:gd name="T29" fmla="*/ 25 h 41"/>
                <a:gd name="T30" fmla="*/ 17 w 42"/>
                <a:gd name="T31" fmla="*/ 26 h 41"/>
                <a:gd name="T32" fmla="*/ 12 w 42"/>
                <a:gd name="T33" fmla="*/ 27 h 41"/>
                <a:gd name="T34" fmla="*/ 13 w 42"/>
                <a:gd name="T35" fmla="*/ 29 h 41"/>
                <a:gd name="T36" fmla="*/ 8 w 42"/>
                <a:gd name="T37" fmla="*/ 28 h 41"/>
                <a:gd name="T38" fmla="*/ 7 w 42"/>
                <a:gd name="T39" fmla="*/ 29 h 41"/>
                <a:gd name="T40" fmla="*/ 7 w 42"/>
                <a:gd name="T41" fmla="*/ 30 h 41"/>
                <a:gd name="T42" fmla="*/ 9 w 42"/>
                <a:gd name="T43" fmla="*/ 32 h 41"/>
                <a:gd name="T44" fmla="*/ 8 w 42"/>
                <a:gd name="T45" fmla="*/ 33 h 41"/>
                <a:gd name="T46" fmla="*/ 7 w 42"/>
                <a:gd name="T47" fmla="*/ 35 h 41"/>
                <a:gd name="T48" fmla="*/ 7 w 42"/>
                <a:gd name="T49" fmla="*/ 38 h 41"/>
                <a:gd name="T50" fmla="*/ 10 w 42"/>
                <a:gd name="T51" fmla="*/ 39 h 41"/>
                <a:gd name="T52" fmla="*/ 12 w 42"/>
                <a:gd name="T53" fmla="*/ 38 h 41"/>
                <a:gd name="T54" fmla="*/ 15 w 42"/>
                <a:gd name="T55" fmla="*/ 38 h 41"/>
                <a:gd name="T56" fmla="*/ 20 w 42"/>
                <a:gd name="T57" fmla="*/ 41 h 41"/>
                <a:gd name="T58" fmla="*/ 21 w 42"/>
                <a:gd name="T59" fmla="*/ 37 h 41"/>
                <a:gd name="T60" fmla="*/ 22 w 42"/>
                <a:gd name="T61" fmla="*/ 38 h 41"/>
                <a:gd name="T62" fmla="*/ 24 w 42"/>
                <a:gd name="T63" fmla="*/ 38 h 41"/>
                <a:gd name="T64" fmla="*/ 25 w 42"/>
                <a:gd name="T65" fmla="*/ 35 h 41"/>
                <a:gd name="T66" fmla="*/ 23 w 42"/>
                <a:gd name="T67" fmla="*/ 33 h 41"/>
                <a:gd name="T68" fmla="*/ 26 w 42"/>
                <a:gd name="T69" fmla="*/ 31 h 41"/>
                <a:gd name="T70" fmla="*/ 28 w 42"/>
                <a:gd name="T71" fmla="*/ 30 h 41"/>
                <a:gd name="T72" fmla="*/ 29 w 42"/>
                <a:gd name="T73" fmla="*/ 31 h 41"/>
                <a:gd name="T74" fmla="*/ 29 w 42"/>
                <a:gd name="T75" fmla="*/ 27 h 41"/>
                <a:gd name="T76" fmla="*/ 31 w 42"/>
                <a:gd name="T77" fmla="*/ 25 h 41"/>
                <a:gd name="T78" fmla="*/ 33 w 42"/>
                <a:gd name="T79" fmla="*/ 23 h 41"/>
                <a:gd name="T80" fmla="*/ 37 w 42"/>
                <a:gd name="T81" fmla="*/ 18 h 41"/>
                <a:gd name="T82" fmla="*/ 38 w 42"/>
                <a:gd name="T83" fmla="*/ 14 h 41"/>
                <a:gd name="T84" fmla="*/ 42 w 42"/>
                <a:gd name="T85" fmla="*/ 9 h 41"/>
                <a:gd name="T86" fmla="*/ 39 w 42"/>
                <a:gd name="T87" fmla="*/ 5 h 41"/>
                <a:gd name="T88" fmla="*/ 40 w 42"/>
                <a:gd name="T89" fmla="*/ 4 h 41"/>
                <a:gd name="T90" fmla="*/ 38 w 42"/>
                <a:gd name="T91" fmla="*/ 1 h 41"/>
                <a:gd name="T92" fmla="*/ 38 w 42"/>
                <a:gd name="T93" fmla="*/ 4 h 41"/>
                <a:gd name="T94" fmla="*/ 35 w 42"/>
                <a:gd name="T95" fmla="*/ 7 h 41"/>
                <a:gd name="T96" fmla="*/ 33 w 42"/>
                <a:gd name="T97" fmla="*/ 8 h 41"/>
                <a:gd name="T98" fmla="*/ 33 w 42"/>
                <a:gd name="T99" fmla="*/ 6 h 41"/>
                <a:gd name="T100" fmla="*/ 31 w 42"/>
                <a:gd name="T101" fmla="*/ 2 h 41"/>
                <a:gd name="T102" fmla="*/ 28 w 42"/>
                <a:gd name="T103" fmla="*/ 0 h 41"/>
                <a:gd name="T104" fmla="*/ 24 w 42"/>
                <a:gd name="T105" fmla="*/ 1 h 41"/>
                <a:gd name="T106" fmla="*/ 22 w 42"/>
                <a:gd name="T107" fmla="*/ 5 h 41"/>
                <a:gd name="T108" fmla="*/ 23 w 42"/>
                <a:gd name="T109" fmla="*/ 9 h 41"/>
                <a:gd name="T110" fmla="*/ 21 w 42"/>
                <a:gd name="T111" fmla="*/ 10 h 41"/>
                <a:gd name="T112" fmla="*/ 23 w 42"/>
                <a:gd name="T113" fmla="*/ 14 h 41"/>
                <a:gd name="T114" fmla="*/ 22 w 42"/>
                <a:gd name="T115" fmla="*/ 18 h 41"/>
                <a:gd name="T116" fmla="*/ 19 w 42"/>
                <a:gd name="T117" fmla="*/ 17 h 41"/>
                <a:gd name="T118" fmla="*/ 18 w 42"/>
                <a:gd name="T119" fmla="*/ 10 h 41"/>
                <a:gd name="T120" fmla="*/ 18 w 42"/>
                <a:gd name="T121" fmla="*/ 6 h 41"/>
                <a:gd name="T122" fmla="*/ 16 w 42"/>
                <a:gd name="T123" fmla="*/ 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2" h="41">
                  <a:moveTo>
                    <a:pt x="14" y="4"/>
                  </a:moveTo>
                  <a:cubicBezTo>
                    <a:pt x="14" y="5"/>
                    <a:pt x="14" y="5"/>
                    <a:pt x="14" y="5"/>
                  </a:cubicBezTo>
                  <a:cubicBezTo>
                    <a:pt x="12" y="6"/>
                    <a:pt x="12" y="6"/>
                    <a:pt x="12" y="6"/>
                  </a:cubicBezTo>
                  <a:cubicBezTo>
                    <a:pt x="12" y="7"/>
                    <a:pt x="12" y="7"/>
                    <a:pt x="12" y="7"/>
                  </a:cubicBezTo>
                  <a:cubicBezTo>
                    <a:pt x="13" y="8"/>
                    <a:pt x="13" y="8"/>
                    <a:pt x="13" y="8"/>
                  </a:cubicBezTo>
                  <a:cubicBezTo>
                    <a:pt x="13" y="8"/>
                    <a:pt x="13" y="8"/>
                    <a:pt x="13" y="8"/>
                  </a:cubicBezTo>
                  <a:cubicBezTo>
                    <a:pt x="14" y="9"/>
                    <a:pt x="14" y="9"/>
                    <a:pt x="14" y="9"/>
                  </a:cubicBezTo>
                  <a:cubicBezTo>
                    <a:pt x="13" y="9"/>
                    <a:pt x="13" y="9"/>
                    <a:pt x="13" y="9"/>
                  </a:cubicBezTo>
                  <a:cubicBezTo>
                    <a:pt x="12" y="10"/>
                    <a:pt x="12" y="10"/>
                    <a:pt x="12" y="10"/>
                  </a:cubicBezTo>
                  <a:cubicBezTo>
                    <a:pt x="11" y="11"/>
                    <a:pt x="11" y="11"/>
                    <a:pt x="11" y="11"/>
                  </a:cubicBezTo>
                  <a:cubicBezTo>
                    <a:pt x="10" y="13"/>
                    <a:pt x="10" y="13"/>
                    <a:pt x="10" y="13"/>
                  </a:cubicBezTo>
                  <a:cubicBezTo>
                    <a:pt x="12" y="14"/>
                    <a:pt x="12" y="14"/>
                    <a:pt x="12" y="14"/>
                  </a:cubicBezTo>
                  <a:cubicBezTo>
                    <a:pt x="11" y="15"/>
                    <a:pt x="11" y="15"/>
                    <a:pt x="11" y="15"/>
                  </a:cubicBezTo>
                  <a:cubicBezTo>
                    <a:pt x="10" y="15"/>
                    <a:pt x="10" y="15"/>
                    <a:pt x="10" y="15"/>
                  </a:cubicBezTo>
                  <a:cubicBezTo>
                    <a:pt x="9" y="17"/>
                    <a:pt x="9" y="17"/>
                    <a:pt x="9" y="17"/>
                  </a:cubicBezTo>
                  <a:cubicBezTo>
                    <a:pt x="10" y="18"/>
                    <a:pt x="10" y="18"/>
                    <a:pt x="10" y="18"/>
                  </a:cubicBezTo>
                  <a:cubicBezTo>
                    <a:pt x="10" y="20"/>
                    <a:pt x="10" y="20"/>
                    <a:pt x="10" y="20"/>
                  </a:cubicBezTo>
                  <a:cubicBezTo>
                    <a:pt x="9" y="21"/>
                    <a:pt x="9" y="21"/>
                    <a:pt x="9" y="21"/>
                  </a:cubicBezTo>
                  <a:cubicBezTo>
                    <a:pt x="9" y="20"/>
                    <a:pt x="9" y="20"/>
                    <a:pt x="9" y="20"/>
                  </a:cubicBezTo>
                  <a:cubicBezTo>
                    <a:pt x="9" y="18"/>
                    <a:pt x="9" y="18"/>
                    <a:pt x="9" y="18"/>
                  </a:cubicBezTo>
                  <a:cubicBezTo>
                    <a:pt x="8" y="17"/>
                    <a:pt x="8" y="17"/>
                    <a:pt x="8" y="17"/>
                  </a:cubicBezTo>
                  <a:cubicBezTo>
                    <a:pt x="8" y="16"/>
                    <a:pt x="8" y="16"/>
                    <a:pt x="8" y="16"/>
                  </a:cubicBezTo>
                  <a:cubicBezTo>
                    <a:pt x="7" y="16"/>
                    <a:pt x="7" y="16"/>
                    <a:pt x="7" y="16"/>
                  </a:cubicBezTo>
                  <a:cubicBezTo>
                    <a:pt x="5" y="16"/>
                    <a:pt x="5" y="16"/>
                    <a:pt x="5" y="16"/>
                  </a:cubicBezTo>
                  <a:cubicBezTo>
                    <a:pt x="4" y="17"/>
                    <a:pt x="4" y="17"/>
                    <a:pt x="4" y="17"/>
                  </a:cubicBezTo>
                  <a:cubicBezTo>
                    <a:pt x="4" y="18"/>
                    <a:pt x="4" y="18"/>
                    <a:pt x="4" y="18"/>
                  </a:cubicBezTo>
                  <a:cubicBezTo>
                    <a:pt x="5" y="19"/>
                    <a:pt x="5" y="19"/>
                    <a:pt x="5" y="19"/>
                  </a:cubicBezTo>
                  <a:cubicBezTo>
                    <a:pt x="4" y="19"/>
                    <a:pt x="4" y="19"/>
                    <a:pt x="4" y="19"/>
                  </a:cubicBezTo>
                  <a:cubicBezTo>
                    <a:pt x="3" y="19"/>
                    <a:pt x="3" y="19"/>
                    <a:pt x="3" y="19"/>
                  </a:cubicBezTo>
                  <a:cubicBezTo>
                    <a:pt x="2" y="20"/>
                    <a:pt x="2" y="20"/>
                    <a:pt x="2" y="20"/>
                  </a:cubicBezTo>
                  <a:cubicBezTo>
                    <a:pt x="0" y="19"/>
                    <a:pt x="0" y="19"/>
                    <a:pt x="0" y="19"/>
                  </a:cubicBezTo>
                  <a:cubicBezTo>
                    <a:pt x="0" y="21"/>
                    <a:pt x="0" y="21"/>
                    <a:pt x="0" y="21"/>
                  </a:cubicBezTo>
                  <a:cubicBezTo>
                    <a:pt x="1" y="22"/>
                    <a:pt x="1" y="22"/>
                    <a:pt x="1" y="22"/>
                  </a:cubicBezTo>
                  <a:cubicBezTo>
                    <a:pt x="2" y="22"/>
                    <a:pt x="2" y="22"/>
                    <a:pt x="2" y="22"/>
                  </a:cubicBezTo>
                  <a:cubicBezTo>
                    <a:pt x="3" y="22"/>
                    <a:pt x="3" y="22"/>
                    <a:pt x="3" y="22"/>
                  </a:cubicBezTo>
                  <a:cubicBezTo>
                    <a:pt x="4" y="22"/>
                    <a:pt x="4" y="22"/>
                    <a:pt x="4" y="22"/>
                  </a:cubicBezTo>
                  <a:cubicBezTo>
                    <a:pt x="5" y="22"/>
                    <a:pt x="5" y="22"/>
                    <a:pt x="5" y="22"/>
                  </a:cubicBezTo>
                  <a:cubicBezTo>
                    <a:pt x="6" y="22"/>
                    <a:pt x="6" y="22"/>
                    <a:pt x="6" y="22"/>
                  </a:cubicBezTo>
                  <a:cubicBezTo>
                    <a:pt x="7" y="22"/>
                    <a:pt x="7" y="22"/>
                    <a:pt x="7" y="22"/>
                  </a:cubicBezTo>
                  <a:cubicBezTo>
                    <a:pt x="9" y="23"/>
                    <a:pt x="9" y="23"/>
                    <a:pt x="9" y="23"/>
                  </a:cubicBezTo>
                  <a:cubicBezTo>
                    <a:pt x="11" y="23"/>
                    <a:pt x="11" y="23"/>
                    <a:pt x="11" y="23"/>
                  </a:cubicBezTo>
                  <a:cubicBezTo>
                    <a:pt x="13" y="23"/>
                    <a:pt x="13" y="23"/>
                    <a:pt x="13" y="23"/>
                  </a:cubicBezTo>
                  <a:cubicBezTo>
                    <a:pt x="14" y="23"/>
                    <a:pt x="14" y="23"/>
                    <a:pt x="14" y="23"/>
                  </a:cubicBezTo>
                  <a:cubicBezTo>
                    <a:pt x="21" y="24"/>
                    <a:pt x="21" y="24"/>
                    <a:pt x="21" y="24"/>
                  </a:cubicBezTo>
                  <a:cubicBezTo>
                    <a:pt x="22" y="25"/>
                    <a:pt x="22" y="25"/>
                    <a:pt x="22" y="25"/>
                  </a:cubicBezTo>
                  <a:cubicBezTo>
                    <a:pt x="21" y="26"/>
                    <a:pt x="21" y="26"/>
                    <a:pt x="21" y="26"/>
                  </a:cubicBezTo>
                  <a:cubicBezTo>
                    <a:pt x="19" y="26"/>
                    <a:pt x="19" y="26"/>
                    <a:pt x="19" y="26"/>
                  </a:cubicBezTo>
                  <a:cubicBezTo>
                    <a:pt x="17" y="26"/>
                    <a:pt x="17" y="26"/>
                    <a:pt x="17" y="26"/>
                  </a:cubicBezTo>
                  <a:cubicBezTo>
                    <a:pt x="15" y="27"/>
                    <a:pt x="15" y="27"/>
                    <a:pt x="15" y="27"/>
                  </a:cubicBezTo>
                  <a:cubicBezTo>
                    <a:pt x="13" y="27"/>
                    <a:pt x="13" y="27"/>
                    <a:pt x="13" y="27"/>
                  </a:cubicBezTo>
                  <a:cubicBezTo>
                    <a:pt x="12" y="27"/>
                    <a:pt x="12" y="27"/>
                    <a:pt x="12" y="27"/>
                  </a:cubicBezTo>
                  <a:cubicBezTo>
                    <a:pt x="13" y="27"/>
                    <a:pt x="13" y="27"/>
                    <a:pt x="13" y="27"/>
                  </a:cubicBezTo>
                  <a:cubicBezTo>
                    <a:pt x="14" y="28"/>
                    <a:pt x="14" y="28"/>
                    <a:pt x="14" y="28"/>
                  </a:cubicBezTo>
                  <a:cubicBezTo>
                    <a:pt x="13" y="29"/>
                    <a:pt x="13" y="29"/>
                    <a:pt x="13" y="29"/>
                  </a:cubicBezTo>
                  <a:cubicBezTo>
                    <a:pt x="11" y="28"/>
                    <a:pt x="11" y="28"/>
                    <a:pt x="11" y="28"/>
                  </a:cubicBezTo>
                  <a:cubicBezTo>
                    <a:pt x="9" y="28"/>
                    <a:pt x="9" y="28"/>
                    <a:pt x="9" y="28"/>
                  </a:cubicBezTo>
                  <a:cubicBezTo>
                    <a:pt x="8" y="28"/>
                    <a:pt x="8" y="28"/>
                    <a:pt x="8" y="28"/>
                  </a:cubicBezTo>
                  <a:cubicBezTo>
                    <a:pt x="9" y="29"/>
                    <a:pt x="9" y="29"/>
                    <a:pt x="9" y="29"/>
                  </a:cubicBezTo>
                  <a:cubicBezTo>
                    <a:pt x="8" y="30"/>
                    <a:pt x="8" y="30"/>
                    <a:pt x="8" y="30"/>
                  </a:cubicBezTo>
                  <a:cubicBezTo>
                    <a:pt x="7" y="29"/>
                    <a:pt x="7" y="29"/>
                    <a:pt x="7" y="29"/>
                  </a:cubicBezTo>
                  <a:cubicBezTo>
                    <a:pt x="7" y="29"/>
                    <a:pt x="7" y="29"/>
                    <a:pt x="7" y="29"/>
                  </a:cubicBezTo>
                  <a:cubicBezTo>
                    <a:pt x="7" y="29"/>
                    <a:pt x="7" y="29"/>
                    <a:pt x="7" y="29"/>
                  </a:cubicBezTo>
                  <a:cubicBezTo>
                    <a:pt x="7" y="30"/>
                    <a:pt x="7" y="30"/>
                    <a:pt x="7" y="30"/>
                  </a:cubicBezTo>
                  <a:cubicBezTo>
                    <a:pt x="8" y="31"/>
                    <a:pt x="8" y="31"/>
                    <a:pt x="8" y="31"/>
                  </a:cubicBezTo>
                  <a:cubicBezTo>
                    <a:pt x="9" y="31"/>
                    <a:pt x="9" y="31"/>
                    <a:pt x="9" y="31"/>
                  </a:cubicBezTo>
                  <a:cubicBezTo>
                    <a:pt x="9" y="32"/>
                    <a:pt x="9" y="32"/>
                    <a:pt x="9" y="32"/>
                  </a:cubicBezTo>
                  <a:cubicBezTo>
                    <a:pt x="10" y="34"/>
                    <a:pt x="10" y="34"/>
                    <a:pt x="10" y="34"/>
                  </a:cubicBezTo>
                  <a:cubicBezTo>
                    <a:pt x="9" y="34"/>
                    <a:pt x="9" y="34"/>
                    <a:pt x="9" y="34"/>
                  </a:cubicBezTo>
                  <a:cubicBezTo>
                    <a:pt x="8" y="33"/>
                    <a:pt x="8" y="33"/>
                    <a:pt x="8" y="33"/>
                  </a:cubicBezTo>
                  <a:cubicBezTo>
                    <a:pt x="7" y="32"/>
                    <a:pt x="7" y="32"/>
                    <a:pt x="7" y="32"/>
                  </a:cubicBezTo>
                  <a:cubicBezTo>
                    <a:pt x="7" y="34"/>
                    <a:pt x="7" y="34"/>
                    <a:pt x="7" y="34"/>
                  </a:cubicBezTo>
                  <a:cubicBezTo>
                    <a:pt x="7" y="35"/>
                    <a:pt x="7" y="35"/>
                    <a:pt x="7" y="35"/>
                  </a:cubicBezTo>
                  <a:cubicBezTo>
                    <a:pt x="6" y="36"/>
                    <a:pt x="6" y="36"/>
                    <a:pt x="6" y="36"/>
                  </a:cubicBezTo>
                  <a:cubicBezTo>
                    <a:pt x="6" y="37"/>
                    <a:pt x="6" y="37"/>
                    <a:pt x="6" y="37"/>
                  </a:cubicBezTo>
                  <a:cubicBezTo>
                    <a:pt x="7" y="38"/>
                    <a:pt x="7" y="38"/>
                    <a:pt x="7" y="38"/>
                  </a:cubicBezTo>
                  <a:cubicBezTo>
                    <a:pt x="9" y="38"/>
                    <a:pt x="9" y="38"/>
                    <a:pt x="9" y="38"/>
                  </a:cubicBezTo>
                  <a:cubicBezTo>
                    <a:pt x="10" y="39"/>
                    <a:pt x="10" y="39"/>
                    <a:pt x="10" y="39"/>
                  </a:cubicBezTo>
                  <a:cubicBezTo>
                    <a:pt x="10" y="39"/>
                    <a:pt x="10" y="39"/>
                    <a:pt x="10" y="39"/>
                  </a:cubicBezTo>
                  <a:cubicBezTo>
                    <a:pt x="11" y="38"/>
                    <a:pt x="11" y="38"/>
                    <a:pt x="11" y="38"/>
                  </a:cubicBezTo>
                  <a:cubicBezTo>
                    <a:pt x="13" y="37"/>
                    <a:pt x="13" y="37"/>
                    <a:pt x="13" y="37"/>
                  </a:cubicBezTo>
                  <a:cubicBezTo>
                    <a:pt x="12" y="38"/>
                    <a:pt x="12" y="38"/>
                    <a:pt x="12" y="38"/>
                  </a:cubicBezTo>
                  <a:cubicBezTo>
                    <a:pt x="12" y="39"/>
                    <a:pt x="12" y="39"/>
                    <a:pt x="12" y="39"/>
                  </a:cubicBezTo>
                  <a:cubicBezTo>
                    <a:pt x="13" y="39"/>
                    <a:pt x="13" y="39"/>
                    <a:pt x="13" y="39"/>
                  </a:cubicBezTo>
                  <a:cubicBezTo>
                    <a:pt x="15" y="38"/>
                    <a:pt x="15" y="38"/>
                    <a:pt x="15" y="38"/>
                  </a:cubicBezTo>
                  <a:cubicBezTo>
                    <a:pt x="15" y="39"/>
                    <a:pt x="15" y="39"/>
                    <a:pt x="15" y="39"/>
                  </a:cubicBezTo>
                  <a:cubicBezTo>
                    <a:pt x="15" y="40"/>
                    <a:pt x="15" y="40"/>
                    <a:pt x="15" y="40"/>
                  </a:cubicBezTo>
                  <a:cubicBezTo>
                    <a:pt x="20" y="41"/>
                    <a:pt x="20" y="41"/>
                    <a:pt x="20" y="41"/>
                  </a:cubicBezTo>
                  <a:cubicBezTo>
                    <a:pt x="21" y="39"/>
                    <a:pt x="21" y="39"/>
                    <a:pt x="21" y="39"/>
                  </a:cubicBezTo>
                  <a:cubicBezTo>
                    <a:pt x="21" y="38"/>
                    <a:pt x="21" y="38"/>
                    <a:pt x="21" y="38"/>
                  </a:cubicBezTo>
                  <a:cubicBezTo>
                    <a:pt x="21" y="37"/>
                    <a:pt x="21" y="37"/>
                    <a:pt x="21" y="37"/>
                  </a:cubicBezTo>
                  <a:cubicBezTo>
                    <a:pt x="21" y="36"/>
                    <a:pt x="21" y="36"/>
                    <a:pt x="21" y="36"/>
                  </a:cubicBezTo>
                  <a:cubicBezTo>
                    <a:pt x="22" y="37"/>
                    <a:pt x="22" y="37"/>
                    <a:pt x="22" y="37"/>
                  </a:cubicBezTo>
                  <a:cubicBezTo>
                    <a:pt x="22" y="38"/>
                    <a:pt x="22" y="38"/>
                    <a:pt x="22" y="38"/>
                  </a:cubicBezTo>
                  <a:cubicBezTo>
                    <a:pt x="23" y="40"/>
                    <a:pt x="23" y="40"/>
                    <a:pt x="23" y="40"/>
                  </a:cubicBezTo>
                  <a:cubicBezTo>
                    <a:pt x="24" y="39"/>
                    <a:pt x="24" y="39"/>
                    <a:pt x="24" y="39"/>
                  </a:cubicBezTo>
                  <a:cubicBezTo>
                    <a:pt x="24" y="38"/>
                    <a:pt x="24" y="38"/>
                    <a:pt x="24" y="38"/>
                  </a:cubicBezTo>
                  <a:cubicBezTo>
                    <a:pt x="24" y="37"/>
                    <a:pt x="24" y="37"/>
                    <a:pt x="24" y="37"/>
                  </a:cubicBezTo>
                  <a:cubicBezTo>
                    <a:pt x="24" y="36"/>
                    <a:pt x="24" y="36"/>
                    <a:pt x="24" y="36"/>
                  </a:cubicBezTo>
                  <a:cubicBezTo>
                    <a:pt x="25" y="35"/>
                    <a:pt x="25" y="35"/>
                    <a:pt x="25" y="35"/>
                  </a:cubicBezTo>
                  <a:cubicBezTo>
                    <a:pt x="23" y="35"/>
                    <a:pt x="23" y="35"/>
                    <a:pt x="23" y="35"/>
                  </a:cubicBezTo>
                  <a:cubicBezTo>
                    <a:pt x="22" y="35"/>
                    <a:pt x="22" y="35"/>
                    <a:pt x="22" y="35"/>
                  </a:cubicBezTo>
                  <a:cubicBezTo>
                    <a:pt x="23" y="33"/>
                    <a:pt x="23" y="33"/>
                    <a:pt x="23" y="33"/>
                  </a:cubicBezTo>
                  <a:cubicBezTo>
                    <a:pt x="24" y="33"/>
                    <a:pt x="24" y="33"/>
                    <a:pt x="24" y="33"/>
                  </a:cubicBezTo>
                  <a:cubicBezTo>
                    <a:pt x="25" y="32"/>
                    <a:pt x="25" y="32"/>
                    <a:pt x="25" y="32"/>
                  </a:cubicBezTo>
                  <a:cubicBezTo>
                    <a:pt x="26" y="31"/>
                    <a:pt x="26" y="31"/>
                    <a:pt x="26" y="31"/>
                  </a:cubicBezTo>
                  <a:cubicBezTo>
                    <a:pt x="26" y="30"/>
                    <a:pt x="26" y="30"/>
                    <a:pt x="26" y="30"/>
                  </a:cubicBezTo>
                  <a:cubicBezTo>
                    <a:pt x="27" y="30"/>
                    <a:pt x="27" y="30"/>
                    <a:pt x="27" y="30"/>
                  </a:cubicBezTo>
                  <a:cubicBezTo>
                    <a:pt x="28" y="30"/>
                    <a:pt x="28" y="30"/>
                    <a:pt x="28" y="30"/>
                  </a:cubicBezTo>
                  <a:cubicBezTo>
                    <a:pt x="28" y="31"/>
                    <a:pt x="28" y="31"/>
                    <a:pt x="28" y="31"/>
                  </a:cubicBezTo>
                  <a:cubicBezTo>
                    <a:pt x="28" y="32"/>
                    <a:pt x="28" y="32"/>
                    <a:pt x="28" y="32"/>
                  </a:cubicBezTo>
                  <a:cubicBezTo>
                    <a:pt x="29" y="31"/>
                    <a:pt x="29" y="31"/>
                    <a:pt x="29" y="31"/>
                  </a:cubicBezTo>
                  <a:cubicBezTo>
                    <a:pt x="31" y="28"/>
                    <a:pt x="31" y="28"/>
                    <a:pt x="31" y="28"/>
                  </a:cubicBezTo>
                  <a:cubicBezTo>
                    <a:pt x="31" y="28"/>
                    <a:pt x="31" y="28"/>
                    <a:pt x="31" y="28"/>
                  </a:cubicBezTo>
                  <a:cubicBezTo>
                    <a:pt x="29" y="27"/>
                    <a:pt x="29" y="27"/>
                    <a:pt x="29" y="27"/>
                  </a:cubicBezTo>
                  <a:cubicBezTo>
                    <a:pt x="29" y="26"/>
                    <a:pt x="29" y="26"/>
                    <a:pt x="29" y="26"/>
                  </a:cubicBezTo>
                  <a:cubicBezTo>
                    <a:pt x="30" y="25"/>
                    <a:pt x="30" y="25"/>
                    <a:pt x="30" y="25"/>
                  </a:cubicBezTo>
                  <a:cubicBezTo>
                    <a:pt x="31" y="25"/>
                    <a:pt x="31" y="25"/>
                    <a:pt x="31" y="25"/>
                  </a:cubicBezTo>
                  <a:cubicBezTo>
                    <a:pt x="32" y="25"/>
                    <a:pt x="32" y="25"/>
                    <a:pt x="32" y="25"/>
                  </a:cubicBezTo>
                  <a:cubicBezTo>
                    <a:pt x="33" y="24"/>
                    <a:pt x="33" y="24"/>
                    <a:pt x="33" y="24"/>
                  </a:cubicBezTo>
                  <a:cubicBezTo>
                    <a:pt x="33" y="23"/>
                    <a:pt x="33" y="23"/>
                    <a:pt x="33" y="23"/>
                  </a:cubicBezTo>
                  <a:cubicBezTo>
                    <a:pt x="34" y="21"/>
                    <a:pt x="34" y="21"/>
                    <a:pt x="34" y="21"/>
                  </a:cubicBezTo>
                  <a:cubicBezTo>
                    <a:pt x="35" y="20"/>
                    <a:pt x="35" y="20"/>
                    <a:pt x="35" y="20"/>
                  </a:cubicBezTo>
                  <a:cubicBezTo>
                    <a:pt x="37" y="18"/>
                    <a:pt x="37" y="18"/>
                    <a:pt x="37" y="18"/>
                  </a:cubicBezTo>
                  <a:cubicBezTo>
                    <a:pt x="38" y="17"/>
                    <a:pt x="38" y="17"/>
                    <a:pt x="38" y="17"/>
                  </a:cubicBezTo>
                  <a:cubicBezTo>
                    <a:pt x="39" y="16"/>
                    <a:pt x="39" y="16"/>
                    <a:pt x="39" y="16"/>
                  </a:cubicBezTo>
                  <a:cubicBezTo>
                    <a:pt x="38" y="14"/>
                    <a:pt x="38" y="14"/>
                    <a:pt x="38" y="14"/>
                  </a:cubicBezTo>
                  <a:cubicBezTo>
                    <a:pt x="40" y="12"/>
                    <a:pt x="40" y="12"/>
                    <a:pt x="40" y="12"/>
                  </a:cubicBezTo>
                  <a:cubicBezTo>
                    <a:pt x="42" y="11"/>
                    <a:pt x="42" y="11"/>
                    <a:pt x="42" y="11"/>
                  </a:cubicBezTo>
                  <a:cubicBezTo>
                    <a:pt x="42" y="9"/>
                    <a:pt x="42" y="9"/>
                    <a:pt x="42" y="9"/>
                  </a:cubicBezTo>
                  <a:cubicBezTo>
                    <a:pt x="41" y="7"/>
                    <a:pt x="41" y="7"/>
                    <a:pt x="41" y="7"/>
                  </a:cubicBezTo>
                  <a:cubicBezTo>
                    <a:pt x="40" y="7"/>
                    <a:pt x="40" y="7"/>
                    <a:pt x="40" y="7"/>
                  </a:cubicBezTo>
                  <a:cubicBezTo>
                    <a:pt x="39" y="5"/>
                    <a:pt x="39" y="5"/>
                    <a:pt x="39" y="5"/>
                  </a:cubicBezTo>
                  <a:cubicBezTo>
                    <a:pt x="40" y="5"/>
                    <a:pt x="40" y="5"/>
                    <a:pt x="40" y="5"/>
                  </a:cubicBezTo>
                  <a:cubicBezTo>
                    <a:pt x="40" y="5"/>
                    <a:pt x="40" y="5"/>
                    <a:pt x="40" y="5"/>
                  </a:cubicBezTo>
                  <a:cubicBezTo>
                    <a:pt x="40" y="4"/>
                    <a:pt x="40" y="4"/>
                    <a:pt x="40" y="4"/>
                  </a:cubicBezTo>
                  <a:cubicBezTo>
                    <a:pt x="40" y="3"/>
                    <a:pt x="40" y="3"/>
                    <a:pt x="40" y="3"/>
                  </a:cubicBezTo>
                  <a:cubicBezTo>
                    <a:pt x="40" y="1"/>
                    <a:pt x="40" y="1"/>
                    <a:pt x="40" y="1"/>
                  </a:cubicBezTo>
                  <a:cubicBezTo>
                    <a:pt x="38" y="1"/>
                    <a:pt x="38" y="1"/>
                    <a:pt x="38" y="1"/>
                  </a:cubicBezTo>
                  <a:cubicBezTo>
                    <a:pt x="39" y="2"/>
                    <a:pt x="39" y="2"/>
                    <a:pt x="39" y="2"/>
                  </a:cubicBezTo>
                  <a:cubicBezTo>
                    <a:pt x="39" y="4"/>
                    <a:pt x="39" y="4"/>
                    <a:pt x="39" y="4"/>
                  </a:cubicBezTo>
                  <a:cubicBezTo>
                    <a:pt x="38" y="4"/>
                    <a:pt x="38" y="4"/>
                    <a:pt x="38" y="4"/>
                  </a:cubicBezTo>
                  <a:cubicBezTo>
                    <a:pt x="36" y="3"/>
                    <a:pt x="36" y="3"/>
                    <a:pt x="36" y="3"/>
                  </a:cubicBezTo>
                  <a:cubicBezTo>
                    <a:pt x="35" y="4"/>
                    <a:pt x="35" y="4"/>
                    <a:pt x="35" y="4"/>
                  </a:cubicBezTo>
                  <a:cubicBezTo>
                    <a:pt x="35" y="7"/>
                    <a:pt x="35" y="7"/>
                    <a:pt x="35" y="7"/>
                  </a:cubicBezTo>
                  <a:cubicBezTo>
                    <a:pt x="34" y="7"/>
                    <a:pt x="34" y="7"/>
                    <a:pt x="34" y="7"/>
                  </a:cubicBezTo>
                  <a:cubicBezTo>
                    <a:pt x="33" y="7"/>
                    <a:pt x="33" y="7"/>
                    <a:pt x="33" y="7"/>
                  </a:cubicBezTo>
                  <a:cubicBezTo>
                    <a:pt x="33" y="8"/>
                    <a:pt x="33" y="8"/>
                    <a:pt x="33" y="8"/>
                  </a:cubicBezTo>
                  <a:cubicBezTo>
                    <a:pt x="32" y="8"/>
                    <a:pt x="32" y="8"/>
                    <a:pt x="32" y="8"/>
                  </a:cubicBezTo>
                  <a:cubicBezTo>
                    <a:pt x="32" y="7"/>
                    <a:pt x="32" y="7"/>
                    <a:pt x="32" y="7"/>
                  </a:cubicBezTo>
                  <a:cubicBezTo>
                    <a:pt x="33" y="6"/>
                    <a:pt x="33" y="6"/>
                    <a:pt x="33" y="6"/>
                  </a:cubicBezTo>
                  <a:cubicBezTo>
                    <a:pt x="33" y="2"/>
                    <a:pt x="33" y="2"/>
                    <a:pt x="33" y="2"/>
                  </a:cubicBezTo>
                  <a:cubicBezTo>
                    <a:pt x="32" y="1"/>
                    <a:pt x="32" y="1"/>
                    <a:pt x="32" y="1"/>
                  </a:cubicBezTo>
                  <a:cubicBezTo>
                    <a:pt x="31" y="2"/>
                    <a:pt x="31" y="2"/>
                    <a:pt x="31" y="2"/>
                  </a:cubicBezTo>
                  <a:cubicBezTo>
                    <a:pt x="30" y="1"/>
                    <a:pt x="30" y="1"/>
                    <a:pt x="30" y="1"/>
                  </a:cubicBezTo>
                  <a:cubicBezTo>
                    <a:pt x="29" y="0"/>
                    <a:pt x="29" y="0"/>
                    <a:pt x="29" y="0"/>
                  </a:cubicBezTo>
                  <a:cubicBezTo>
                    <a:pt x="29" y="0"/>
                    <a:pt x="28" y="0"/>
                    <a:pt x="28" y="0"/>
                  </a:cubicBezTo>
                  <a:cubicBezTo>
                    <a:pt x="28" y="0"/>
                    <a:pt x="27" y="1"/>
                    <a:pt x="27" y="1"/>
                  </a:cubicBezTo>
                  <a:cubicBezTo>
                    <a:pt x="25" y="1"/>
                    <a:pt x="25" y="1"/>
                    <a:pt x="25" y="1"/>
                  </a:cubicBezTo>
                  <a:cubicBezTo>
                    <a:pt x="24" y="1"/>
                    <a:pt x="24" y="1"/>
                    <a:pt x="24" y="1"/>
                  </a:cubicBezTo>
                  <a:cubicBezTo>
                    <a:pt x="23" y="2"/>
                    <a:pt x="23" y="2"/>
                    <a:pt x="23" y="2"/>
                  </a:cubicBezTo>
                  <a:cubicBezTo>
                    <a:pt x="22" y="2"/>
                    <a:pt x="22" y="2"/>
                    <a:pt x="22" y="2"/>
                  </a:cubicBezTo>
                  <a:cubicBezTo>
                    <a:pt x="22" y="5"/>
                    <a:pt x="22" y="5"/>
                    <a:pt x="22" y="5"/>
                  </a:cubicBezTo>
                  <a:cubicBezTo>
                    <a:pt x="21" y="6"/>
                    <a:pt x="21" y="6"/>
                    <a:pt x="21" y="6"/>
                  </a:cubicBezTo>
                  <a:cubicBezTo>
                    <a:pt x="22" y="8"/>
                    <a:pt x="22" y="8"/>
                    <a:pt x="22" y="8"/>
                  </a:cubicBezTo>
                  <a:cubicBezTo>
                    <a:pt x="23" y="9"/>
                    <a:pt x="23" y="9"/>
                    <a:pt x="23" y="9"/>
                  </a:cubicBezTo>
                  <a:cubicBezTo>
                    <a:pt x="24" y="11"/>
                    <a:pt x="24" y="11"/>
                    <a:pt x="24" y="11"/>
                  </a:cubicBezTo>
                  <a:cubicBezTo>
                    <a:pt x="22" y="10"/>
                    <a:pt x="22" y="10"/>
                    <a:pt x="22" y="10"/>
                  </a:cubicBezTo>
                  <a:cubicBezTo>
                    <a:pt x="21" y="10"/>
                    <a:pt x="21" y="10"/>
                    <a:pt x="21" y="10"/>
                  </a:cubicBezTo>
                  <a:cubicBezTo>
                    <a:pt x="21" y="10"/>
                    <a:pt x="21" y="10"/>
                    <a:pt x="21" y="10"/>
                  </a:cubicBezTo>
                  <a:cubicBezTo>
                    <a:pt x="23" y="12"/>
                    <a:pt x="23" y="12"/>
                    <a:pt x="23" y="12"/>
                  </a:cubicBezTo>
                  <a:cubicBezTo>
                    <a:pt x="23" y="14"/>
                    <a:pt x="23" y="14"/>
                    <a:pt x="23" y="14"/>
                  </a:cubicBezTo>
                  <a:cubicBezTo>
                    <a:pt x="22" y="14"/>
                    <a:pt x="22" y="14"/>
                    <a:pt x="22" y="14"/>
                  </a:cubicBezTo>
                  <a:cubicBezTo>
                    <a:pt x="21" y="16"/>
                    <a:pt x="21" y="16"/>
                    <a:pt x="21" y="16"/>
                  </a:cubicBezTo>
                  <a:cubicBezTo>
                    <a:pt x="22" y="18"/>
                    <a:pt x="22" y="18"/>
                    <a:pt x="22" y="18"/>
                  </a:cubicBezTo>
                  <a:cubicBezTo>
                    <a:pt x="20" y="19"/>
                    <a:pt x="20" y="19"/>
                    <a:pt x="20" y="19"/>
                  </a:cubicBezTo>
                  <a:cubicBezTo>
                    <a:pt x="19" y="18"/>
                    <a:pt x="19" y="18"/>
                    <a:pt x="19" y="18"/>
                  </a:cubicBezTo>
                  <a:cubicBezTo>
                    <a:pt x="19" y="17"/>
                    <a:pt x="19" y="17"/>
                    <a:pt x="19" y="17"/>
                  </a:cubicBezTo>
                  <a:cubicBezTo>
                    <a:pt x="19" y="15"/>
                    <a:pt x="19" y="15"/>
                    <a:pt x="19" y="15"/>
                  </a:cubicBezTo>
                  <a:cubicBezTo>
                    <a:pt x="19" y="11"/>
                    <a:pt x="19" y="11"/>
                    <a:pt x="19" y="11"/>
                  </a:cubicBezTo>
                  <a:cubicBezTo>
                    <a:pt x="18" y="10"/>
                    <a:pt x="18" y="10"/>
                    <a:pt x="18" y="10"/>
                  </a:cubicBezTo>
                  <a:cubicBezTo>
                    <a:pt x="17" y="8"/>
                    <a:pt x="17" y="8"/>
                    <a:pt x="17" y="8"/>
                  </a:cubicBezTo>
                  <a:cubicBezTo>
                    <a:pt x="18" y="8"/>
                    <a:pt x="18" y="8"/>
                    <a:pt x="18" y="8"/>
                  </a:cubicBezTo>
                  <a:cubicBezTo>
                    <a:pt x="18" y="6"/>
                    <a:pt x="18" y="6"/>
                    <a:pt x="18" y="6"/>
                  </a:cubicBezTo>
                  <a:cubicBezTo>
                    <a:pt x="17" y="6"/>
                    <a:pt x="17" y="6"/>
                    <a:pt x="17" y="6"/>
                  </a:cubicBezTo>
                  <a:cubicBezTo>
                    <a:pt x="16" y="4"/>
                    <a:pt x="16" y="4"/>
                    <a:pt x="16" y="4"/>
                  </a:cubicBezTo>
                  <a:cubicBezTo>
                    <a:pt x="16" y="4"/>
                    <a:pt x="16" y="4"/>
                    <a:pt x="16" y="4"/>
                  </a:cubicBezTo>
                  <a:lnTo>
                    <a:pt x="14"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66" name="Freeform 1272"/>
            <p:cNvSpPr>
              <a:spLocks/>
            </p:cNvSpPr>
            <p:nvPr/>
          </p:nvSpPr>
          <p:spPr bwMode="auto">
            <a:xfrm>
              <a:off x="4679274" y="2551067"/>
              <a:ext cx="4066" cy="4066"/>
            </a:xfrm>
            <a:custGeom>
              <a:avLst/>
              <a:gdLst>
                <a:gd name="T0" fmla="*/ 5 w 5"/>
                <a:gd name="T1" fmla="*/ 5 h 5"/>
                <a:gd name="T2" fmla="*/ 5 w 5"/>
                <a:gd name="T3" fmla="*/ 0 h 5"/>
                <a:gd name="T4" fmla="*/ 0 w 5"/>
                <a:gd name="T5" fmla="*/ 0 h 5"/>
                <a:gd name="T6" fmla="*/ 0 w 5"/>
                <a:gd name="T7" fmla="*/ 5 h 5"/>
                <a:gd name="T8" fmla="*/ 0 w 5"/>
                <a:gd name="T9" fmla="*/ 5 h 5"/>
                <a:gd name="T10" fmla="*/ 5 w 5"/>
                <a:gd name="T11" fmla="*/ 5 h 5"/>
              </a:gdLst>
              <a:ahLst/>
              <a:cxnLst>
                <a:cxn ang="0">
                  <a:pos x="T0" y="T1"/>
                </a:cxn>
                <a:cxn ang="0">
                  <a:pos x="T2" y="T3"/>
                </a:cxn>
                <a:cxn ang="0">
                  <a:pos x="T4" y="T5"/>
                </a:cxn>
                <a:cxn ang="0">
                  <a:pos x="T6" y="T7"/>
                </a:cxn>
                <a:cxn ang="0">
                  <a:pos x="T8" y="T9"/>
                </a:cxn>
                <a:cxn ang="0">
                  <a:pos x="T10" y="T11"/>
                </a:cxn>
              </a:cxnLst>
              <a:rect l="0" t="0" r="r" b="b"/>
              <a:pathLst>
                <a:path w="5" h="5">
                  <a:moveTo>
                    <a:pt x="5" y="5"/>
                  </a:moveTo>
                  <a:lnTo>
                    <a:pt x="5" y="0"/>
                  </a:lnTo>
                  <a:lnTo>
                    <a:pt x="0" y="0"/>
                  </a:lnTo>
                  <a:lnTo>
                    <a:pt x="0" y="5"/>
                  </a:lnTo>
                  <a:lnTo>
                    <a:pt x="0" y="5"/>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67" name="Freeform 1273"/>
            <p:cNvSpPr>
              <a:spLocks/>
            </p:cNvSpPr>
            <p:nvPr/>
          </p:nvSpPr>
          <p:spPr bwMode="auto">
            <a:xfrm>
              <a:off x="4763856" y="2611249"/>
              <a:ext cx="15452" cy="19518"/>
            </a:xfrm>
            <a:custGeom>
              <a:avLst/>
              <a:gdLst>
                <a:gd name="T0" fmla="*/ 7 w 19"/>
                <a:gd name="T1" fmla="*/ 0 h 24"/>
                <a:gd name="T2" fmla="*/ 5 w 19"/>
                <a:gd name="T3" fmla="*/ 0 h 24"/>
                <a:gd name="T4" fmla="*/ 5 w 19"/>
                <a:gd name="T5" fmla="*/ 5 h 24"/>
                <a:gd name="T6" fmla="*/ 5 w 19"/>
                <a:gd name="T7" fmla="*/ 7 h 24"/>
                <a:gd name="T8" fmla="*/ 5 w 19"/>
                <a:gd name="T9" fmla="*/ 9 h 24"/>
                <a:gd name="T10" fmla="*/ 0 w 19"/>
                <a:gd name="T11" fmla="*/ 14 h 24"/>
                <a:gd name="T12" fmla="*/ 3 w 19"/>
                <a:gd name="T13" fmla="*/ 19 h 24"/>
                <a:gd name="T14" fmla="*/ 7 w 19"/>
                <a:gd name="T15" fmla="*/ 19 h 24"/>
                <a:gd name="T16" fmla="*/ 12 w 19"/>
                <a:gd name="T17" fmla="*/ 21 h 24"/>
                <a:gd name="T18" fmla="*/ 15 w 19"/>
                <a:gd name="T19" fmla="*/ 24 h 24"/>
                <a:gd name="T20" fmla="*/ 17 w 19"/>
                <a:gd name="T21" fmla="*/ 21 h 24"/>
                <a:gd name="T22" fmla="*/ 19 w 19"/>
                <a:gd name="T23" fmla="*/ 19 h 24"/>
                <a:gd name="T24" fmla="*/ 19 w 19"/>
                <a:gd name="T25" fmla="*/ 14 h 24"/>
                <a:gd name="T26" fmla="*/ 17 w 19"/>
                <a:gd name="T27" fmla="*/ 12 h 24"/>
                <a:gd name="T28" fmla="*/ 19 w 19"/>
                <a:gd name="T29" fmla="*/ 9 h 24"/>
                <a:gd name="T30" fmla="*/ 19 w 19"/>
                <a:gd name="T31" fmla="*/ 7 h 24"/>
                <a:gd name="T32" fmla="*/ 15 w 19"/>
                <a:gd name="T33" fmla="*/ 7 h 24"/>
                <a:gd name="T34" fmla="*/ 12 w 19"/>
                <a:gd name="T35" fmla="*/ 7 h 24"/>
                <a:gd name="T36" fmla="*/ 15 w 19"/>
                <a:gd name="T37" fmla="*/ 5 h 24"/>
                <a:gd name="T38" fmla="*/ 17 w 19"/>
                <a:gd name="T39" fmla="*/ 2 h 24"/>
                <a:gd name="T40" fmla="*/ 17 w 19"/>
                <a:gd name="T41" fmla="*/ 2 h 24"/>
                <a:gd name="T42" fmla="*/ 15 w 19"/>
                <a:gd name="T43" fmla="*/ 0 h 24"/>
                <a:gd name="T44" fmla="*/ 12 w 19"/>
                <a:gd name="T45" fmla="*/ 0 h 24"/>
                <a:gd name="T46" fmla="*/ 7 w 19"/>
                <a:gd name="T4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 h="24">
                  <a:moveTo>
                    <a:pt x="7" y="0"/>
                  </a:moveTo>
                  <a:lnTo>
                    <a:pt x="5" y="0"/>
                  </a:lnTo>
                  <a:lnTo>
                    <a:pt x="5" y="5"/>
                  </a:lnTo>
                  <a:lnTo>
                    <a:pt x="5" y="7"/>
                  </a:lnTo>
                  <a:lnTo>
                    <a:pt x="5" y="9"/>
                  </a:lnTo>
                  <a:lnTo>
                    <a:pt x="0" y="14"/>
                  </a:lnTo>
                  <a:lnTo>
                    <a:pt x="3" y="19"/>
                  </a:lnTo>
                  <a:lnTo>
                    <a:pt x="7" y="19"/>
                  </a:lnTo>
                  <a:lnTo>
                    <a:pt x="12" y="21"/>
                  </a:lnTo>
                  <a:lnTo>
                    <a:pt x="15" y="24"/>
                  </a:lnTo>
                  <a:lnTo>
                    <a:pt x="17" y="21"/>
                  </a:lnTo>
                  <a:lnTo>
                    <a:pt x="19" y="19"/>
                  </a:lnTo>
                  <a:lnTo>
                    <a:pt x="19" y="14"/>
                  </a:lnTo>
                  <a:lnTo>
                    <a:pt x="17" y="12"/>
                  </a:lnTo>
                  <a:lnTo>
                    <a:pt x="19" y="9"/>
                  </a:lnTo>
                  <a:lnTo>
                    <a:pt x="19" y="7"/>
                  </a:lnTo>
                  <a:lnTo>
                    <a:pt x="15" y="7"/>
                  </a:lnTo>
                  <a:lnTo>
                    <a:pt x="12" y="7"/>
                  </a:lnTo>
                  <a:lnTo>
                    <a:pt x="15" y="5"/>
                  </a:lnTo>
                  <a:lnTo>
                    <a:pt x="17" y="2"/>
                  </a:lnTo>
                  <a:lnTo>
                    <a:pt x="17" y="2"/>
                  </a:lnTo>
                  <a:lnTo>
                    <a:pt x="15" y="0"/>
                  </a:lnTo>
                  <a:lnTo>
                    <a:pt x="12" y="0"/>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68" name="Freeform 1274"/>
            <p:cNvSpPr>
              <a:spLocks/>
            </p:cNvSpPr>
            <p:nvPr/>
          </p:nvSpPr>
          <p:spPr bwMode="auto">
            <a:xfrm>
              <a:off x="4779308" y="2555132"/>
              <a:ext cx="15452" cy="34971"/>
            </a:xfrm>
            <a:custGeom>
              <a:avLst/>
              <a:gdLst>
                <a:gd name="T0" fmla="*/ 7 w 19"/>
                <a:gd name="T1" fmla="*/ 43 h 43"/>
                <a:gd name="T2" fmla="*/ 12 w 19"/>
                <a:gd name="T3" fmla="*/ 40 h 43"/>
                <a:gd name="T4" fmla="*/ 17 w 19"/>
                <a:gd name="T5" fmla="*/ 29 h 43"/>
                <a:gd name="T6" fmla="*/ 14 w 19"/>
                <a:gd name="T7" fmla="*/ 26 h 43"/>
                <a:gd name="T8" fmla="*/ 17 w 19"/>
                <a:gd name="T9" fmla="*/ 22 h 43"/>
                <a:gd name="T10" fmla="*/ 17 w 19"/>
                <a:gd name="T11" fmla="*/ 19 h 43"/>
                <a:gd name="T12" fmla="*/ 19 w 19"/>
                <a:gd name="T13" fmla="*/ 12 h 43"/>
                <a:gd name="T14" fmla="*/ 17 w 19"/>
                <a:gd name="T15" fmla="*/ 10 h 43"/>
                <a:gd name="T16" fmla="*/ 17 w 19"/>
                <a:gd name="T17" fmla="*/ 3 h 43"/>
                <a:gd name="T18" fmla="*/ 14 w 19"/>
                <a:gd name="T19" fmla="*/ 0 h 43"/>
                <a:gd name="T20" fmla="*/ 12 w 19"/>
                <a:gd name="T21" fmla="*/ 3 h 43"/>
                <a:gd name="T22" fmla="*/ 12 w 19"/>
                <a:gd name="T23" fmla="*/ 7 h 43"/>
                <a:gd name="T24" fmla="*/ 10 w 19"/>
                <a:gd name="T25" fmla="*/ 12 h 43"/>
                <a:gd name="T26" fmla="*/ 10 w 19"/>
                <a:gd name="T27" fmla="*/ 14 h 43"/>
                <a:gd name="T28" fmla="*/ 7 w 19"/>
                <a:gd name="T29" fmla="*/ 17 h 43"/>
                <a:gd name="T30" fmla="*/ 7 w 19"/>
                <a:gd name="T31" fmla="*/ 19 h 43"/>
                <a:gd name="T32" fmla="*/ 3 w 19"/>
                <a:gd name="T33" fmla="*/ 22 h 43"/>
                <a:gd name="T34" fmla="*/ 3 w 19"/>
                <a:gd name="T35" fmla="*/ 26 h 43"/>
                <a:gd name="T36" fmla="*/ 3 w 19"/>
                <a:gd name="T37" fmla="*/ 33 h 43"/>
                <a:gd name="T38" fmla="*/ 0 w 19"/>
                <a:gd name="T39" fmla="*/ 36 h 43"/>
                <a:gd name="T40" fmla="*/ 3 w 19"/>
                <a:gd name="T41" fmla="*/ 40 h 43"/>
                <a:gd name="T42" fmla="*/ 7 w 19"/>
                <a:gd name="T43"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 h="43">
                  <a:moveTo>
                    <a:pt x="7" y="43"/>
                  </a:moveTo>
                  <a:lnTo>
                    <a:pt x="12" y="40"/>
                  </a:lnTo>
                  <a:lnTo>
                    <a:pt x="17" y="29"/>
                  </a:lnTo>
                  <a:lnTo>
                    <a:pt x="14" y="26"/>
                  </a:lnTo>
                  <a:lnTo>
                    <a:pt x="17" y="22"/>
                  </a:lnTo>
                  <a:lnTo>
                    <a:pt x="17" y="19"/>
                  </a:lnTo>
                  <a:lnTo>
                    <a:pt x="19" y="12"/>
                  </a:lnTo>
                  <a:lnTo>
                    <a:pt x="17" y="10"/>
                  </a:lnTo>
                  <a:lnTo>
                    <a:pt x="17" y="3"/>
                  </a:lnTo>
                  <a:lnTo>
                    <a:pt x="14" y="0"/>
                  </a:lnTo>
                  <a:lnTo>
                    <a:pt x="12" y="3"/>
                  </a:lnTo>
                  <a:lnTo>
                    <a:pt x="12" y="7"/>
                  </a:lnTo>
                  <a:lnTo>
                    <a:pt x="10" y="12"/>
                  </a:lnTo>
                  <a:lnTo>
                    <a:pt x="10" y="14"/>
                  </a:lnTo>
                  <a:lnTo>
                    <a:pt x="7" y="17"/>
                  </a:lnTo>
                  <a:lnTo>
                    <a:pt x="7" y="19"/>
                  </a:lnTo>
                  <a:lnTo>
                    <a:pt x="3" y="22"/>
                  </a:lnTo>
                  <a:lnTo>
                    <a:pt x="3" y="26"/>
                  </a:lnTo>
                  <a:lnTo>
                    <a:pt x="3" y="33"/>
                  </a:lnTo>
                  <a:lnTo>
                    <a:pt x="0" y="36"/>
                  </a:lnTo>
                  <a:lnTo>
                    <a:pt x="3" y="40"/>
                  </a:lnTo>
                  <a:lnTo>
                    <a:pt x="7" y="4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69" name="Freeform 1275"/>
            <p:cNvSpPr>
              <a:spLocks/>
            </p:cNvSpPr>
            <p:nvPr/>
          </p:nvSpPr>
          <p:spPr bwMode="auto">
            <a:xfrm>
              <a:off x="4783373" y="2591730"/>
              <a:ext cx="7320" cy="2439"/>
            </a:xfrm>
            <a:custGeom>
              <a:avLst/>
              <a:gdLst>
                <a:gd name="T0" fmla="*/ 7 w 9"/>
                <a:gd name="T1" fmla="*/ 3 h 3"/>
                <a:gd name="T2" fmla="*/ 9 w 9"/>
                <a:gd name="T3" fmla="*/ 0 h 3"/>
                <a:gd name="T4" fmla="*/ 5 w 9"/>
                <a:gd name="T5" fmla="*/ 0 h 3"/>
                <a:gd name="T6" fmla="*/ 0 w 9"/>
                <a:gd name="T7" fmla="*/ 3 h 3"/>
                <a:gd name="T8" fmla="*/ 2 w 9"/>
                <a:gd name="T9" fmla="*/ 3 h 3"/>
                <a:gd name="T10" fmla="*/ 7 w 9"/>
                <a:gd name="T11" fmla="*/ 3 h 3"/>
              </a:gdLst>
              <a:ahLst/>
              <a:cxnLst>
                <a:cxn ang="0">
                  <a:pos x="T0" y="T1"/>
                </a:cxn>
                <a:cxn ang="0">
                  <a:pos x="T2" y="T3"/>
                </a:cxn>
                <a:cxn ang="0">
                  <a:pos x="T4" y="T5"/>
                </a:cxn>
                <a:cxn ang="0">
                  <a:pos x="T6" y="T7"/>
                </a:cxn>
                <a:cxn ang="0">
                  <a:pos x="T8" y="T9"/>
                </a:cxn>
                <a:cxn ang="0">
                  <a:pos x="T10" y="T11"/>
                </a:cxn>
              </a:cxnLst>
              <a:rect l="0" t="0" r="r" b="b"/>
              <a:pathLst>
                <a:path w="9" h="3">
                  <a:moveTo>
                    <a:pt x="7" y="3"/>
                  </a:moveTo>
                  <a:lnTo>
                    <a:pt x="9" y="0"/>
                  </a:lnTo>
                  <a:lnTo>
                    <a:pt x="5" y="0"/>
                  </a:lnTo>
                  <a:lnTo>
                    <a:pt x="0" y="3"/>
                  </a:lnTo>
                  <a:lnTo>
                    <a:pt x="2" y="3"/>
                  </a:lnTo>
                  <a:lnTo>
                    <a:pt x="7"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70" name="Freeform 1276"/>
            <p:cNvSpPr>
              <a:spLocks/>
            </p:cNvSpPr>
            <p:nvPr/>
          </p:nvSpPr>
          <p:spPr bwMode="auto">
            <a:xfrm>
              <a:off x="4698793" y="2520976"/>
              <a:ext cx="56116" cy="38225"/>
            </a:xfrm>
            <a:custGeom>
              <a:avLst/>
              <a:gdLst>
                <a:gd name="T0" fmla="*/ 2 w 69"/>
                <a:gd name="T1" fmla="*/ 14 h 47"/>
                <a:gd name="T2" fmla="*/ 2 w 69"/>
                <a:gd name="T3" fmla="*/ 19 h 47"/>
                <a:gd name="T4" fmla="*/ 0 w 69"/>
                <a:gd name="T5" fmla="*/ 21 h 47"/>
                <a:gd name="T6" fmla="*/ 0 w 69"/>
                <a:gd name="T7" fmla="*/ 26 h 47"/>
                <a:gd name="T8" fmla="*/ 0 w 69"/>
                <a:gd name="T9" fmla="*/ 30 h 47"/>
                <a:gd name="T10" fmla="*/ 5 w 69"/>
                <a:gd name="T11" fmla="*/ 30 h 47"/>
                <a:gd name="T12" fmla="*/ 7 w 69"/>
                <a:gd name="T13" fmla="*/ 35 h 47"/>
                <a:gd name="T14" fmla="*/ 9 w 69"/>
                <a:gd name="T15" fmla="*/ 40 h 47"/>
                <a:gd name="T16" fmla="*/ 7 w 69"/>
                <a:gd name="T17" fmla="*/ 42 h 47"/>
                <a:gd name="T18" fmla="*/ 9 w 69"/>
                <a:gd name="T19" fmla="*/ 45 h 47"/>
                <a:gd name="T20" fmla="*/ 14 w 69"/>
                <a:gd name="T21" fmla="*/ 42 h 47"/>
                <a:gd name="T22" fmla="*/ 19 w 69"/>
                <a:gd name="T23" fmla="*/ 45 h 47"/>
                <a:gd name="T24" fmla="*/ 21 w 69"/>
                <a:gd name="T25" fmla="*/ 42 h 47"/>
                <a:gd name="T26" fmla="*/ 24 w 69"/>
                <a:gd name="T27" fmla="*/ 47 h 47"/>
                <a:gd name="T28" fmla="*/ 28 w 69"/>
                <a:gd name="T29" fmla="*/ 47 h 47"/>
                <a:gd name="T30" fmla="*/ 33 w 69"/>
                <a:gd name="T31" fmla="*/ 45 h 47"/>
                <a:gd name="T32" fmla="*/ 38 w 69"/>
                <a:gd name="T33" fmla="*/ 45 h 47"/>
                <a:gd name="T34" fmla="*/ 40 w 69"/>
                <a:gd name="T35" fmla="*/ 40 h 47"/>
                <a:gd name="T36" fmla="*/ 40 w 69"/>
                <a:gd name="T37" fmla="*/ 37 h 47"/>
                <a:gd name="T38" fmla="*/ 43 w 69"/>
                <a:gd name="T39" fmla="*/ 37 h 47"/>
                <a:gd name="T40" fmla="*/ 45 w 69"/>
                <a:gd name="T41" fmla="*/ 35 h 47"/>
                <a:gd name="T42" fmla="*/ 50 w 69"/>
                <a:gd name="T43" fmla="*/ 28 h 47"/>
                <a:gd name="T44" fmla="*/ 50 w 69"/>
                <a:gd name="T45" fmla="*/ 26 h 47"/>
                <a:gd name="T46" fmla="*/ 47 w 69"/>
                <a:gd name="T47" fmla="*/ 26 h 47"/>
                <a:gd name="T48" fmla="*/ 43 w 69"/>
                <a:gd name="T49" fmla="*/ 26 h 47"/>
                <a:gd name="T50" fmla="*/ 43 w 69"/>
                <a:gd name="T51" fmla="*/ 23 h 47"/>
                <a:gd name="T52" fmla="*/ 47 w 69"/>
                <a:gd name="T53" fmla="*/ 19 h 47"/>
                <a:gd name="T54" fmla="*/ 52 w 69"/>
                <a:gd name="T55" fmla="*/ 19 h 47"/>
                <a:gd name="T56" fmla="*/ 61 w 69"/>
                <a:gd name="T57" fmla="*/ 16 h 47"/>
                <a:gd name="T58" fmla="*/ 64 w 69"/>
                <a:gd name="T59" fmla="*/ 16 h 47"/>
                <a:gd name="T60" fmla="*/ 69 w 69"/>
                <a:gd name="T61" fmla="*/ 9 h 47"/>
                <a:gd name="T62" fmla="*/ 66 w 69"/>
                <a:gd name="T63" fmla="*/ 7 h 47"/>
                <a:gd name="T64" fmla="*/ 61 w 69"/>
                <a:gd name="T65" fmla="*/ 7 h 47"/>
                <a:gd name="T66" fmla="*/ 61 w 69"/>
                <a:gd name="T67" fmla="*/ 4 h 47"/>
                <a:gd name="T68" fmla="*/ 57 w 69"/>
                <a:gd name="T69" fmla="*/ 4 h 47"/>
                <a:gd name="T70" fmla="*/ 50 w 69"/>
                <a:gd name="T71" fmla="*/ 4 h 47"/>
                <a:gd name="T72" fmla="*/ 50 w 69"/>
                <a:gd name="T73" fmla="*/ 2 h 47"/>
                <a:gd name="T74" fmla="*/ 45 w 69"/>
                <a:gd name="T75" fmla="*/ 2 h 47"/>
                <a:gd name="T76" fmla="*/ 43 w 69"/>
                <a:gd name="T77" fmla="*/ 2 h 47"/>
                <a:gd name="T78" fmla="*/ 38 w 69"/>
                <a:gd name="T79" fmla="*/ 2 h 47"/>
                <a:gd name="T80" fmla="*/ 33 w 69"/>
                <a:gd name="T81" fmla="*/ 2 h 47"/>
                <a:gd name="T82" fmla="*/ 31 w 69"/>
                <a:gd name="T83" fmla="*/ 2 h 47"/>
                <a:gd name="T84" fmla="*/ 28 w 69"/>
                <a:gd name="T85" fmla="*/ 0 h 47"/>
                <a:gd name="T86" fmla="*/ 19 w 69"/>
                <a:gd name="T87" fmla="*/ 2 h 47"/>
                <a:gd name="T88" fmla="*/ 17 w 69"/>
                <a:gd name="T89" fmla="*/ 2 h 47"/>
                <a:gd name="T90" fmla="*/ 12 w 69"/>
                <a:gd name="T91" fmla="*/ 4 h 47"/>
                <a:gd name="T92" fmla="*/ 7 w 69"/>
                <a:gd name="T93" fmla="*/ 7 h 47"/>
                <a:gd name="T94" fmla="*/ 7 w 69"/>
                <a:gd name="T95" fmla="*/ 11 h 47"/>
                <a:gd name="T96" fmla="*/ 2 w 69"/>
                <a:gd name="T97" fmla="*/ 1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9" h="47">
                  <a:moveTo>
                    <a:pt x="2" y="14"/>
                  </a:moveTo>
                  <a:lnTo>
                    <a:pt x="2" y="19"/>
                  </a:lnTo>
                  <a:lnTo>
                    <a:pt x="0" y="21"/>
                  </a:lnTo>
                  <a:lnTo>
                    <a:pt x="0" y="26"/>
                  </a:lnTo>
                  <a:lnTo>
                    <a:pt x="0" y="30"/>
                  </a:lnTo>
                  <a:lnTo>
                    <a:pt x="5" y="30"/>
                  </a:lnTo>
                  <a:lnTo>
                    <a:pt x="7" y="35"/>
                  </a:lnTo>
                  <a:lnTo>
                    <a:pt x="9" y="40"/>
                  </a:lnTo>
                  <a:lnTo>
                    <a:pt x="7" y="42"/>
                  </a:lnTo>
                  <a:lnTo>
                    <a:pt x="9" y="45"/>
                  </a:lnTo>
                  <a:lnTo>
                    <a:pt x="14" y="42"/>
                  </a:lnTo>
                  <a:lnTo>
                    <a:pt x="19" y="45"/>
                  </a:lnTo>
                  <a:lnTo>
                    <a:pt x="21" y="42"/>
                  </a:lnTo>
                  <a:lnTo>
                    <a:pt x="24" y="47"/>
                  </a:lnTo>
                  <a:lnTo>
                    <a:pt x="28" y="47"/>
                  </a:lnTo>
                  <a:lnTo>
                    <a:pt x="33" y="45"/>
                  </a:lnTo>
                  <a:lnTo>
                    <a:pt x="38" y="45"/>
                  </a:lnTo>
                  <a:lnTo>
                    <a:pt x="40" y="40"/>
                  </a:lnTo>
                  <a:lnTo>
                    <a:pt x="40" y="37"/>
                  </a:lnTo>
                  <a:lnTo>
                    <a:pt x="43" y="37"/>
                  </a:lnTo>
                  <a:lnTo>
                    <a:pt x="45" y="35"/>
                  </a:lnTo>
                  <a:lnTo>
                    <a:pt x="50" y="28"/>
                  </a:lnTo>
                  <a:lnTo>
                    <a:pt x="50" y="26"/>
                  </a:lnTo>
                  <a:lnTo>
                    <a:pt x="47" y="26"/>
                  </a:lnTo>
                  <a:lnTo>
                    <a:pt x="43" y="26"/>
                  </a:lnTo>
                  <a:lnTo>
                    <a:pt x="43" y="23"/>
                  </a:lnTo>
                  <a:lnTo>
                    <a:pt x="47" y="19"/>
                  </a:lnTo>
                  <a:lnTo>
                    <a:pt x="52" y="19"/>
                  </a:lnTo>
                  <a:lnTo>
                    <a:pt x="61" y="16"/>
                  </a:lnTo>
                  <a:lnTo>
                    <a:pt x="64" y="16"/>
                  </a:lnTo>
                  <a:lnTo>
                    <a:pt x="69" y="9"/>
                  </a:lnTo>
                  <a:lnTo>
                    <a:pt x="66" y="7"/>
                  </a:lnTo>
                  <a:lnTo>
                    <a:pt x="61" y="7"/>
                  </a:lnTo>
                  <a:lnTo>
                    <a:pt x="61" y="4"/>
                  </a:lnTo>
                  <a:lnTo>
                    <a:pt x="57" y="4"/>
                  </a:lnTo>
                  <a:lnTo>
                    <a:pt x="50" y="4"/>
                  </a:lnTo>
                  <a:lnTo>
                    <a:pt x="50" y="2"/>
                  </a:lnTo>
                  <a:lnTo>
                    <a:pt x="45" y="2"/>
                  </a:lnTo>
                  <a:lnTo>
                    <a:pt x="43" y="2"/>
                  </a:lnTo>
                  <a:lnTo>
                    <a:pt x="38" y="2"/>
                  </a:lnTo>
                  <a:lnTo>
                    <a:pt x="33" y="2"/>
                  </a:lnTo>
                  <a:lnTo>
                    <a:pt x="31" y="2"/>
                  </a:lnTo>
                  <a:lnTo>
                    <a:pt x="28" y="0"/>
                  </a:lnTo>
                  <a:lnTo>
                    <a:pt x="19" y="2"/>
                  </a:lnTo>
                  <a:lnTo>
                    <a:pt x="17" y="2"/>
                  </a:lnTo>
                  <a:lnTo>
                    <a:pt x="12" y="4"/>
                  </a:lnTo>
                  <a:lnTo>
                    <a:pt x="7" y="7"/>
                  </a:lnTo>
                  <a:lnTo>
                    <a:pt x="7" y="11"/>
                  </a:lnTo>
                  <a:lnTo>
                    <a:pt x="2"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71" name="Freeform 1277"/>
            <p:cNvSpPr>
              <a:spLocks/>
            </p:cNvSpPr>
            <p:nvPr/>
          </p:nvSpPr>
          <p:spPr bwMode="auto">
            <a:xfrm>
              <a:off x="4725632" y="2490072"/>
              <a:ext cx="50423" cy="30904"/>
            </a:xfrm>
            <a:custGeom>
              <a:avLst/>
              <a:gdLst>
                <a:gd name="T0" fmla="*/ 5 w 62"/>
                <a:gd name="T1" fmla="*/ 16 h 38"/>
                <a:gd name="T2" fmla="*/ 10 w 62"/>
                <a:gd name="T3" fmla="*/ 16 h 38"/>
                <a:gd name="T4" fmla="*/ 12 w 62"/>
                <a:gd name="T5" fmla="*/ 14 h 38"/>
                <a:gd name="T6" fmla="*/ 14 w 62"/>
                <a:gd name="T7" fmla="*/ 16 h 38"/>
                <a:gd name="T8" fmla="*/ 19 w 62"/>
                <a:gd name="T9" fmla="*/ 14 h 38"/>
                <a:gd name="T10" fmla="*/ 21 w 62"/>
                <a:gd name="T11" fmla="*/ 16 h 38"/>
                <a:gd name="T12" fmla="*/ 19 w 62"/>
                <a:gd name="T13" fmla="*/ 21 h 38"/>
                <a:gd name="T14" fmla="*/ 19 w 62"/>
                <a:gd name="T15" fmla="*/ 23 h 38"/>
                <a:gd name="T16" fmla="*/ 24 w 62"/>
                <a:gd name="T17" fmla="*/ 28 h 38"/>
                <a:gd name="T18" fmla="*/ 26 w 62"/>
                <a:gd name="T19" fmla="*/ 26 h 38"/>
                <a:gd name="T20" fmla="*/ 26 w 62"/>
                <a:gd name="T21" fmla="*/ 21 h 38"/>
                <a:gd name="T22" fmla="*/ 28 w 62"/>
                <a:gd name="T23" fmla="*/ 21 h 38"/>
                <a:gd name="T24" fmla="*/ 31 w 62"/>
                <a:gd name="T25" fmla="*/ 23 h 38"/>
                <a:gd name="T26" fmla="*/ 31 w 62"/>
                <a:gd name="T27" fmla="*/ 28 h 38"/>
                <a:gd name="T28" fmla="*/ 36 w 62"/>
                <a:gd name="T29" fmla="*/ 35 h 38"/>
                <a:gd name="T30" fmla="*/ 40 w 62"/>
                <a:gd name="T31" fmla="*/ 33 h 38"/>
                <a:gd name="T32" fmla="*/ 43 w 62"/>
                <a:gd name="T33" fmla="*/ 38 h 38"/>
                <a:gd name="T34" fmla="*/ 45 w 62"/>
                <a:gd name="T35" fmla="*/ 35 h 38"/>
                <a:gd name="T36" fmla="*/ 47 w 62"/>
                <a:gd name="T37" fmla="*/ 38 h 38"/>
                <a:gd name="T38" fmla="*/ 52 w 62"/>
                <a:gd name="T39" fmla="*/ 33 h 38"/>
                <a:gd name="T40" fmla="*/ 57 w 62"/>
                <a:gd name="T41" fmla="*/ 31 h 38"/>
                <a:gd name="T42" fmla="*/ 59 w 62"/>
                <a:gd name="T43" fmla="*/ 23 h 38"/>
                <a:gd name="T44" fmla="*/ 57 w 62"/>
                <a:gd name="T45" fmla="*/ 16 h 38"/>
                <a:gd name="T46" fmla="*/ 62 w 62"/>
                <a:gd name="T47" fmla="*/ 12 h 38"/>
                <a:gd name="T48" fmla="*/ 62 w 62"/>
                <a:gd name="T49" fmla="*/ 9 h 38"/>
                <a:gd name="T50" fmla="*/ 59 w 62"/>
                <a:gd name="T51" fmla="*/ 5 h 38"/>
                <a:gd name="T52" fmla="*/ 59 w 62"/>
                <a:gd name="T53" fmla="*/ 2 h 38"/>
                <a:gd name="T54" fmla="*/ 57 w 62"/>
                <a:gd name="T55" fmla="*/ 0 h 38"/>
                <a:gd name="T56" fmla="*/ 54 w 62"/>
                <a:gd name="T57" fmla="*/ 2 h 38"/>
                <a:gd name="T58" fmla="*/ 52 w 62"/>
                <a:gd name="T59" fmla="*/ 2 h 38"/>
                <a:gd name="T60" fmla="*/ 45 w 62"/>
                <a:gd name="T61" fmla="*/ 2 h 38"/>
                <a:gd name="T62" fmla="*/ 40 w 62"/>
                <a:gd name="T63" fmla="*/ 5 h 38"/>
                <a:gd name="T64" fmla="*/ 36 w 62"/>
                <a:gd name="T65" fmla="*/ 5 h 38"/>
                <a:gd name="T66" fmla="*/ 33 w 62"/>
                <a:gd name="T67" fmla="*/ 7 h 38"/>
                <a:gd name="T68" fmla="*/ 28 w 62"/>
                <a:gd name="T69" fmla="*/ 5 h 38"/>
                <a:gd name="T70" fmla="*/ 26 w 62"/>
                <a:gd name="T71" fmla="*/ 2 h 38"/>
                <a:gd name="T72" fmla="*/ 14 w 62"/>
                <a:gd name="T73" fmla="*/ 7 h 38"/>
                <a:gd name="T74" fmla="*/ 10 w 62"/>
                <a:gd name="T75" fmla="*/ 7 h 38"/>
                <a:gd name="T76" fmla="*/ 5 w 62"/>
                <a:gd name="T77" fmla="*/ 7 h 38"/>
                <a:gd name="T78" fmla="*/ 5 w 62"/>
                <a:gd name="T79" fmla="*/ 9 h 38"/>
                <a:gd name="T80" fmla="*/ 0 w 62"/>
                <a:gd name="T81" fmla="*/ 14 h 38"/>
                <a:gd name="T82" fmla="*/ 0 w 62"/>
                <a:gd name="T83" fmla="*/ 16 h 38"/>
                <a:gd name="T84" fmla="*/ 5 w 62"/>
                <a:gd name="T85" fmla="*/ 1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 h="38">
                  <a:moveTo>
                    <a:pt x="5" y="16"/>
                  </a:moveTo>
                  <a:lnTo>
                    <a:pt x="10" y="16"/>
                  </a:lnTo>
                  <a:lnTo>
                    <a:pt x="12" y="14"/>
                  </a:lnTo>
                  <a:lnTo>
                    <a:pt x="14" y="16"/>
                  </a:lnTo>
                  <a:lnTo>
                    <a:pt x="19" y="14"/>
                  </a:lnTo>
                  <a:lnTo>
                    <a:pt x="21" y="16"/>
                  </a:lnTo>
                  <a:lnTo>
                    <a:pt x="19" y="21"/>
                  </a:lnTo>
                  <a:lnTo>
                    <a:pt x="19" y="23"/>
                  </a:lnTo>
                  <a:lnTo>
                    <a:pt x="24" y="28"/>
                  </a:lnTo>
                  <a:lnTo>
                    <a:pt x="26" y="26"/>
                  </a:lnTo>
                  <a:lnTo>
                    <a:pt x="26" y="21"/>
                  </a:lnTo>
                  <a:lnTo>
                    <a:pt x="28" y="21"/>
                  </a:lnTo>
                  <a:lnTo>
                    <a:pt x="31" y="23"/>
                  </a:lnTo>
                  <a:lnTo>
                    <a:pt x="31" y="28"/>
                  </a:lnTo>
                  <a:lnTo>
                    <a:pt x="36" y="35"/>
                  </a:lnTo>
                  <a:lnTo>
                    <a:pt x="40" y="33"/>
                  </a:lnTo>
                  <a:lnTo>
                    <a:pt x="43" y="38"/>
                  </a:lnTo>
                  <a:lnTo>
                    <a:pt x="45" y="35"/>
                  </a:lnTo>
                  <a:lnTo>
                    <a:pt x="47" y="38"/>
                  </a:lnTo>
                  <a:lnTo>
                    <a:pt x="52" y="33"/>
                  </a:lnTo>
                  <a:lnTo>
                    <a:pt x="57" y="31"/>
                  </a:lnTo>
                  <a:lnTo>
                    <a:pt x="59" y="23"/>
                  </a:lnTo>
                  <a:lnTo>
                    <a:pt x="57" y="16"/>
                  </a:lnTo>
                  <a:lnTo>
                    <a:pt x="62" y="12"/>
                  </a:lnTo>
                  <a:lnTo>
                    <a:pt x="62" y="9"/>
                  </a:lnTo>
                  <a:lnTo>
                    <a:pt x="59" y="5"/>
                  </a:lnTo>
                  <a:lnTo>
                    <a:pt x="59" y="2"/>
                  </a:lnTo>
                  <a:lnTo>
                    <a:pt x="57" y="0"/>
                  </a:lnTo>
                  <a:lnTo>
                    <a:pt x="54" y="2"/>
                  </a:lnTo>
                  <a:lnTo>
                    <a:pt x="52" y="2"/>
                  </a:lnTo>
                  <a:lnTo>
                    <a:pt x="45" y="2"/>
                  </a:lnTo>
                  <a:lnTo>
                    <a:pt x="40" y="5"/>
                  </a:lnTo>
                  <a:lnTo>
                    <a:pt x="36" y="5"/>
                  </a:lnTo>
                  <a:lnTo>
                    <a:pt x="33" y="7"/>
                  </a:lnTo>
                  <a:lnTo>
                    <a:pt x="28" y="5"/>
                  </a:lnTo>
                  <a:lnTo>
                    <a:pt x="26" y="2"/>
                  </a:lnTo>
                  <a:lnTo>
                    <a:pt x="14" y="7"/>
                  </a:lnTo>
                  <a:lnTo>
                    <a:pt x="10" y="7"/>
                  </a:lnTo>
                  <a:lnTo>
                    <a:pt x="5" y="7"/>
                  </a:lnTo>
                  <a:lnTo>
                    <a:pt x="5" y="9"/>
                  </a:lnTo>
                  <a:lnTo>
                    <a:pt x="0" y="14"/>
                  </a:lnTo>
                  <a:lnTo>
                    <a:pt x="0" y="16"/>
                  </a:lnTo>
                  <a:lnTo>
                    <a:pt x="5" y="1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72" name="Freeform 1278"/>
            <p:cNvSpPr>
              <a:spLocks/>
            </p:cNvSpPr>
            <p:nvPr/>
          </p:nvSpPr>
          <p:spPr bwMode="auto">
            <a:xfrm>
              <a:off x="4690661" y="2508777"/>
              <a:ext cx="13826" cy="19518"/>
            </a:xfrm>
            <a:custGeom>
              <a:avLst/>
              <a:gdLst>
                <a:gd name="T0" fmla="*/ 5 w 17"/>
                <a:gd name="T1" fmla="*/ 22 h 24"/>
                <a:gd name="T2" fmla="*/ 8 w 17"/>
                <a:gd name="T3" fmla="*/ 24 h 24"/>
                <a:gd name="T4" fmla="*/ 12 w 17"/>
                <a:gd name="T5" fmla="*/ 22 h 24"/>
                <a:gd name="T6" fmla="*/ 15 w 17"/>
                <a:gd name="T7" fmla="*/ 17 h 24"/>
                <a:gd name="T8" fmla="*/ 15 w 17"/>
                <a:gd name="T9" fmla="*/ 12 h 24"/>
                <a:gd name="T10" fmla="*/ 17 w 17"/>
                <a:gd name="T11" fmla="*/ 10 h 24"/>
                <a:gd name="T12" fmla="*/ 17 w 17"/>
                <a:gd name="T13" fmla="*/ 8 h 24"/>
                <a:gd name="T14" fmla="*/ 17 w 17"/>
                <a:gd name="T15" fmla="*/ 3 h 24"/>
                <a:gd name="T16" fmla="*/ 15 w 17"/>
                <a:gd name="T17" fmla="*/ 3 h 24"/>
                <a:gd name="T18" fmla="*/ 12 w 17"/>
                <a:gd name="T19" fmla="*/ 3 h 24"/>
                <a:gd name="T20" fmla="*/ 8 w 17"/>
                <a:gd name="T21" fmla="*/ 0 h 24"/>
                <a:gd name="T22" fmla="*/ 5 w 17"/>
                <a:gd name="T23" fmla="*/ 3 h 24"/>
                <a:gd name="T24" fmla="*/ 3 w 17"/>
                <a:gd name="T25" fmla="*/ 3 h 24"/>
                <a:gd name="T26" fmla="*/ 3 w 17"/>
                <a:gd name="T27" fmla="*/ 8 h 24"/>
                <a:gd name="T28" fmla="*/ 3 w 17"/>
                <a:gd name="T29" fmla="*/ 12 h 24"/>
                <a:gd name="T30" fmla="*/ 0 w 17"/>
                <a:gd name="T31" fmla="*/ 17 h 24"/>
                <a:gd name="T32" fmla="*/ 5 w 17"/>
                <a:gd name="T33"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24">
                  <a:moveTo>
                    <a:pt x="5" y="22"/>
                  </a:moveTo>
                  <a:lnTo>
                    <a:pt x="8" y="24"/>
                  </a:lnTo>
                  <a:lnTo>
                    <a:pt x="12" y="22"/>
                  </a:lnTo>
                  <a:lnTo>
                    <a:pt x="15" y="17"/>
                  </a:lnTo>
                  <a:lnTo>
                    <a:pt x="15" y="12"/>
                  </a:lnTo>
                  <a:lnTo>
                    <a:pt x="17" y="10"/>
                  </a:lnTo>
                  <a:lnTo>
                    <a:pt x="17" y="8"/>
                  </a:lnTo>
                  <a:lnTo>
                    <a:pt x="17" y="3"/>
                  </a:lnTo>
                  <a:lnTo>
                    <a:pt x="15" y="3"/>
                  </a:lnTo>
                  <a:lnTo>
                    <a:pt x="12" y="3"/>
                  </a:lnTo>
                  <a:lnTo>
                    <a:pt x="8" y="0"/>
                  </a:lnTo>
                  <a:lnTo>
                    <a:pt x="5" y="3"/>
                  </a:lnTo>
                  <a:lnTo>
                    <a:pt x="3" y="3"/>
                  </a:lnTo>
                  <a:lnTo>
                    <a:pt x="3" y="8"/>
                  </a:lnTo>
                  <a:lnTo>
                    <a:pt x="3" y="12"/>
                  </a:lnTo>
                  <a:lnTo>
                    <a:pt x="0" y="17"/>
                  </a:lnTo>
                  <a:lnTo>
                    <a:pt x="5" y="2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73" name="Freeform 1279"/>
            <p:cNvSpPr>
              <a:spLocks/>
            </p:cNvSpPr>
            <p:nvPr/>
          </p:nvSpPr>
          <p:spPr bwMode="auto">
            <a:xfrm>
              <a:off x="4777681" y="2926799"/>
              <a:ext cx="5693" cy="4066"/>
            </a:xfrm>
            <a:custGeom>
              <a:avLst/>
              <a:gdLst>
                <a:gd name="T0" fmla="*/ 0 w 7"/>
                <a:gd name="T1" fmla="*/ 2 h 5"/>
                <a:gd name="T2" fmla="*/ 2 w 7"/>
                <a:gd name="T3" fmla="*/ 5 h 5"/>
                <a:gd name="T4" fmla="*/ 5 w 7"/>
                <a:gd name="T5" fmla="*/ 5 h 5"/>
                <a:gd name="T6" fmla="*/ 5 w 7"/>
                <a:gd name="T7" fmla="*/ 5 h 5"/>
                <a:gd name="T8" fmla="*/ 7 w 7"/>
                <a:gd name="T9" fmla="*/ 2 h 5"/>
                <a:gd name="T10" fmla="*/ 5 w 7"/>
                <a:gd name="T11" fmla="*/ 0 h 5"/>
                <a:gd name="T12" fmla="*/ 2 w 7"/>
                <a:gd name="T13" fmla="*/ 0 h 5"/>
                <a:gd name="T14" fmla="*/ 0 w 7"/>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0" y="2"/>
                  </a:moveTo>
                  <a:lnTo>
                    <a:pt x="2" y="5"/>
                  </a:lnTo>
                  <a:lnTo>
                    <a:pt x="5" y="5"/>
                  </a:lnTo>
                  <a:lnTo>
                    <a:pt x="5" y="5"/>
                  </a:lnTo>
                  <a:lnTo>
                    <a:pt x="7" y="2"/>
                  </a:lnTo>
                  <a:lnTo>
                    <a:pt x="5"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74" name="Freeform 1280"/>
            <p:cNvSpPr>
              <a:spLocks/>
            </p:cNvSpPr>
            <p:nvPr/>
          </p:nvSpPr>
          <p:spPr bwMode="auto">
            <a:xfrm>
              <a:off x="4900486" y="2961769"/>
              <a:ext cx="2440" cy="3253"/>
            </a:xfrm>
            <a:custGeom>
              <a:avLst/>
              <a:gdLst>
                <a:gd name="T0" fmla="*/ 3 w 3"/>
                <a:gd name="T1" fmla="*/ 4 h 4"/>
                <a:gd name="T2" fmla="*/ 3 w 3"/>
                <a:gd name="T3" fmla="*/ 2 h 4"/>
                <a:gd name="T4" fmla="*/ 3 w 3"/>
                <a:gd name="T5" fmla="*/ 2 h 4"/>
                <a:gd name="T6" fmla="*/ 0 w 3"/>
                <a:gd name="T7" fmla="*/ 0 h 4"/>
                <a:gd name="T8" fmla="*/ 3 w 3"/>
                <a:gd name="T9" fmla="*/ 4 h 4"/>
              </a:gdLst>
              <a:ahLst/>
              <a:cxnLst>
                <a:cxn ang="0">
                  <a:pos x="T0" y="T1"/>
                </a:cxn>
                <a:cxn ang="0">
                  <a:pos x="T2" y="T3"/>
                </a:cxn>
                <a:cxn ang="0">
                  <a:pos x="T4" y="T5"/>
                </a:cxn>
                <a:cxn ang="0">
                  <a:pos x="T6" y="T7"/>
                </a:cxn>
                <a:cxn ang="0">
                  <a:pos x="T8" y="T9"/>
                </a:cxn>
              </a:cxnLst>
              <a:rect l="0" t="0" r="r" b="b"/>
              <a:pathLst>
                <a:path w="3" h="4">
                  <a:moveTo>
                    <a:pt x="3" y="4"/>
                  </a:moveTo>
                  <a:lnTo>
                    <a:pt x="3" y="2"/>
                  </a:lnTo>
                  <a:lnTo>
                    <a:pt x="3" y="2"/>
                  </a:lnTo>
                  <a:lnTo>
                    <a:pt x="0" y="0"/>
                  </a:lnTo>
                  <a:lnTo>
                    <a:pt x="3"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75" name="Freeform 1281"/>
            <p:cNvSpPr>
              <a:spLocks/>
            </p:cNvSpPr>
            <p:nvPr/>
          </p:nvSpPr>
          <p:spPr bwMode="auto">
            <a:xfrm>
              <a:off x="4893166" y="2949570"/>
              <a:ext cx="7320" cy="4066"/>
            </a:xfrm>
            <a:custGeom>
              <a:avLst/>
              <a:gdLst>
                <a:gd name="T0" fmla="*/ 5 w 9"/>
                <a:gd name="T1" fmla="*/ 0 h 5"/>
                <a:gd name="T2" fmla="*/ 2 w 9"/>
                <a:gd name="T3" fmla="*/ 0 h 5"/>
                <a:gd name="T4" fmla="*/ 0 w 9"/>
                <a:gd name="T5" fmla="*/ 3 h 5"/>
                <a:gd name="T6" fmla="*/ 2 w 9"/>
                <a:gd name="T7" fmla="*/ 3 h 5"/>
                <a:gd name="T8" fmla="*/ 5 w 9"/>
                <a:gd name="T9" fmla="*/ 5 h 5"/>
                <a:gd name="T10" fmla="*/ 7 w 9"/>
                <a:gd name="T11" fmla="*/ 5 h 5"/>
                <a:gd name="T12" fmla="*/ 9 w 9"/>
                <a:gd name="T13" fmla="*/ 5 h 5"/>
                <a:gd name="T14" fmla="*/ 9 w 9"/>
                <a:gd name="T15" fmla="*/ 3 h 5"/>
                <a:gd name="T16" fmla="*/ 5 w 9"/>
                <a:gd name="T17" fmla="*/ 3 h 5"/>
                <a:gd name="T18" fmla="*/ 5 w 9"/>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5">
                  <a:moveTo>
                    <a:pt x="5" y="0"/>
                  </a:moveTo>
                  <a:lnTo>
                    <a:pt x="2" y="0"/>
                  </a:lnTo>
                  <a:lnTo>
                    <a:pt x="0" y="3"/>
                  </a:lnTo>
                  <a:lnTo>
                    <a:pt x="2" y="3"/>
                  </a:lnTo>
                  <a:lnTo>
                    <a:pt x="5" y="5"/>
                  </a:lnTo>
                  <a:lnTo>
                    <a:pt x="7" y="5"/>
                  </a:lnTo>
                  <a:lnTo>
                    <a:pt x="9" y="5"/>
                  </a:lnTo>
                  <a:lnTo>
                    <a:pt x="9" y="3"/>
                  </a:lnTo>
                  <a:lnTo>
                    <a:pt x="5" y="3"/>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76" name="Freeform 1282"/>
            <p:cNvSpPr>
              <a:spLocks/>
            </p:cNvSpPr>
            <p:nvPr/>
          </p:nvSpPr>
          <p:spPr bwMode="auto">
            <a:xfrm>
              <a:off x="4902925" y="2965022"/>
              <a:ext cx="5693" cy="4066"/>
            </a:xfrm>
            <a:custGeom>
              <a:avLst/>
              <a:gdLst>
                <a:gd name="T0" fmla="*/ 0 w 7"/>
                <a:gd name="T1" fmla="*/ 3 h 5"/>
                <a:gd name="T2" fmla="*/ 2 w 7"/>
                <a:gd name="T3" fmla="*/ 5 h 5"/>
                <a:gd name="T4" fmla="*/ 4 w 7"/>
                <a:gd name="T5" fmla="*/ 5 h 5"/>
                <a:gd name="T6" fmla="*/ 7 w 7"/>
                <a:gd name="T7" fmla="*/ 5 h 5"/>
                <a:gd name="T8" fmla="*/ 7 w 7"/>
                <a:gd name="T9" fmla="*/ 3 h 5"/>
                <a:gd name="T10" fmla="*/ 4 w 7"/>
                <a:gd name="T11" fmla="*/ 0 h 5"/>
                <a:gd name="T12" fmla="*/ 2 w 7"/>
                <a:gd name="T13" fmla="*/ 3 h 5"/>
                <a:gd name="T14" fmla="*/ 0 w 7"/>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0" y="3"/>
                  </a:moveTo>
                  <a:lnTo>
                    <a:pt x="2" y="5"/>
                  </a:lnTo>
                  <a:lnTo>
                    <a:pt x="4" y="5"/>
                  </a:lnTo>
                  <a:lnTo>
                    <a:pt x="7" y="5"/>
                  </a:lnTo>
                  <a:lnTo>
                    <a:pt x="7" y="3"/>
                  </a:lnTo>
                  <a:lnTo>
                    <a:pt x="4" y="0"/>
                  </a:lnTo>
                  <a:lnTo>
                    <a:pt x="2" y="3"/>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77" name="Freeform 1283"/>
            <p:cNvSpPr>
              <a:spLocks/>
            </p:cNvSpPr>
            <p:nvPr/>
          </p:nvSpPr>
          <p:spPr bwMode="auto">
            <a:xfrm>
              <a:off x="4841116" y="2928426"/>
              <a:ext cx="11386" cy="8133"/>
            </a:xfrm>
            <a:custGeom>
              <a:avLst/>
              <a:gdLst>
                <a:gd name="T0" fmla="*/ 3 w 6"/>
                <a:gd name="T1" fmla="*/ 0 h 4"/>
                <a:gd name="T2" fmla="*/ 2 w 6"/>
                <a:gd name="T3" fmla="*/ 0 h 4"/>
                <a:gd name="T4" fmla="*/ 1 w 6"/>
                <a:gd name="T5" fmla="*/ 0 h 4"/>
                <a:gd name="T6" fmla="*/ 0 w 6"/>
                <a:gd name="T7" fmla="*/ 0 h 4"/>
                <a:gd name="T8" fmla="*/ 0 w 6"/>
                <a:gd name="T9" fmla="*/ 1 h 4"/>
                <a:gd name="T10" fmla="*/ 0 w 6"/>
                <a:gd name="T11" fmla="*/ 3 h 4"/>
                <a:gd name="T12" fmla="*/ 1 w 6"/>
                <a:gd name="T13" fmla="*/ 3 h 4"/>
                <a:gd name="T14" fmla="*/ 2 w 6"/>
                <a:gd name="T15" fmla="*/ 2 h 4"/>
                <a:gd name="T16" fmla="*/ 3 w 6"/>
                <a:gd name="T17" fmla="*/ 3 h 4"/>
                <a:gd name="T18" fmla="*/ 4 w 6"/>
                <a:gd name="T19" fmla="*/ 3 h 4"/>
                <a:gd name="T20" fmla="*/ 4 w 6"/>
                <a:gd name="T21" fmla="*/ 4 h 4"/>
                <a:gd name="T22" fmla="*/ 5 w 6"/>
                <a:gd name="T23" fmla="*/ 4 h 4"/>
                <a:gd name="T24" fmla="*/ 6 w 6"/>
                <a:gd name="T25" fmla="*/ 3 h 4"/>
                <a:gd name="T26" fmla="*/ 6 w 6"/>
                <a:gd name="T27" fmla="*/ 1 h 4"/>
                <a:gd name="T28" fmla="*/ 4 w 6"/>
                <a:gd name="T29" fmla="*/ 1 h 4"/>
                <a:gd name="T30" fmla="*/ 3 w 6"/>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4">
                  <a:moveTo>
                    <a:pt x="3" y="0"/>
                  </a:moveTo>
                  <a:cubicBezTo>
                    <a:pt x="2" y="0"/>
                    <a:pt x="2" y="0"/>
                    <a:pt x="2" y="0"/>
                  </a:cubicBezTo>
                  <a:cubicBezTo>
                    <a:pt x="1" y="0"/>
                    <a:pt x="1" y="0"/>
                    <a:pt x="1" y="0"/>
                  </a:cubicBezTo>
                  <a:cubicBezTo>
                    <a:pt x="0" y="0"/>
                    <a:pt x="0" y="0"/>
                    <a:pt x="0" y="0"/>
                  </a:cubicBezTo>
                  <a:cubicBezTo>
                    <a:pt x="0" y="1"/>
                    <a:pt x="0" y="1"/>
                    <a:pt x="0" y="1"/>
                  </a:cubicBezTo>
                  <a:cubicBezTo>
                    <a:pt x="0" y="3"/>
                    <a:pt x="0" y="3"/>
                    <a:pt x="0" y="3"/>
                  </a:cubicBezTo>
                  <a:cubicBezTo>
                    <a:pt x="1" y="3"/>
                    <a:pt x="1" y="3"/>
                    <a:pt x="1" y="3"/>
                  </a:cubicBezTo>
                  <a:cubicBezTo>
                    <a:pt x="2" y="2"/>
                    <a:pt x="2" y="2"/>
                    <a:pt x="2" y="2"/>
                  </a:cubicBezTo>
                  <a:cubicBezTo>
                    <a:pt x="3" y="3"/>
                    <a:pt x="3" y="3"/>
                    <a:pt x="3" y="3"/>
                  </a:cubicBezTo>
                  <a:cubicBezTo>
                    <a:pt x="4" y="3"/>
                    <a:pt x="4" y="3"/>
                    <a:pt x="4" y="3"/>
                  </a:cubicBezTo>
                  <a:cubicBezTo>
                    <a:pt x="4" y="4"/>
                    <a:pt x="4" y="4"/>
                    <a:pt x="4" y="4"/>
                  </a:cubicBezTo>
                  <a:cubicBezTo>
                    <a:pt x="4" y="4"/>
                    <a:pt x="5" y="4"/>
                    <a:pt x="5" y="4"/>
                  </a:cubicBezTo>
                  <a:cubicBezTo>
                    <a:pt x="6" y="3"/>
                    <a:pt x="6" y="3"/>
                    <a:pt x="6" y="3"/>
                  </a:cubicBezTo>
                  <a:cubicBezTo>
                    <a:pt x="6" y="1"/>
                    <a:pt x="6" y="1"/>
                    <a:pt x="6" y="1"/>
                  </a:cubicBezTo>
                  <a:cubicBezTo>
                    <a:pt x="4" y="1"/>
                    <a:pt x="4" y="1"/>
                    <a:pt x="4" y="1"/>
                  </a:cubicBez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78" name="Freeform 1284"/>
            <p:cNvSpPr>
              <a:spLocks/>
            </p:cNvSpPr>
            <p:nvPr/>
          </p:nvSpPr>
          <p:spPr bwMode="auto">
            <a:xfrm>
              <a:off x="4889099" y="2949570"/>
              <a:ext cx="1626" cy="2439"/>
            </a:xfrm>
            <a:custGeom>
              <a:avLst/>
              <a:gdLst>
                <a:gd name="T0" fmla="*/ 2 w 2"/>
                <a:gd name="T1" fmla="*/ 3 h 3"/>
                <a:gd name="T2" fmla="*/ 2 w 2"/>
                <a:gd name="T3" fmla="*/ 0 h 3"/>
                <a:gd name="T4" fmla="*/ 0 w 2"/>
                <a:gd name="T5" fmla="*/ 3 h 3"/>
                <a:gd name="T6" fmla="*/ 2 w 2"/>
                <a:gd name="T7" fmla="*/ 3 h 3"/>
              </a:gdLst>
              <a:ahLst/>
              <a:cxnLst>
                <a:cxn ang="0">
                  <a:pos x="T0" y="T1"/>
                </a:cxn>
                <a:cxn ang="0">
                  <a:pos x="T2" y="T3"/>
                </a:cxn>
                <a:cxn ang="0">
                  <a:pos x="T4" y="T5"/>
                </a:cxn>
                <a:cxn ang="0">
                  <a:pos x="T6" y="T7"/>
                </a:cxn>
              </a:cxnLst>
              <a:rect l="0" t="0" r="r" b="b"/>
              <a:pathLst>
                <a:path w="2" h="3">
                  <a:moveTo>
                    <a:pt x="2" y="3"/>
                  </a:moveTo>
                  <a:lnTo>
                    <a:pt x="2" y="0"/>
                  </a:lnTo>
                  <a:lnTo>
                    <a:pt x="0" y="3"/>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79" name="Freeform 1285"/>
            <p:cNvSpPr>
              <a:spLocks/>
            </p:cNvSpPr>
            <p:nvPr/>
          </p:nvSpPr>
          <p:spPr bwMode="auto">
            <a:xfrm>
              <a:off x="4881781" y="2947945"/>
              <a:ext cx="5693" cy="1627"/>
            </a:xfrm>
            <a:custGeom>
              <a:avLst/>
              <a:gdLst>
                <a:gd name="T0" fmla="*/ 0 w 7"/>
                <a:gd name="T1" fmla="*/ 0 h 2"/>
                <a:gd name="T2" fmla="*/ 2 w 7"/>
                <a:gd name="T3" fmla="*/ 2 h 2"/>
                <a:gd name="T4" fmla="*/ 4 w 7"/>
                <a:gd name="T5" fmla="*/ 2 h 2"/>
                <a:gd name="T6" fmla="*/ 7 w 7"/>
                <a:gd name="T7" fmla="*/ 2 h 2"/>
                <a:gd name="T8" fmla="*/ 4 w 7"/>
                <a:gd name="T9" fmla="*/ 0 h 2"/>
                <a:gd name="T10" fmla="*/ 2 w 7"/>
                <a:gd name="T11" fmla="*/ 0 h 2"/>
                <a:gd name="T12" fmla="*/ 0 w 7"/>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7" h="2">
                  <a:moveTo>
                    <a:pt x="0" y="0"/>
                  </a:moveTo>
                  <a:lnTo>
                    <a:pt x="2" y="2"/>
                  </a:lnTo>
                  <a:lnTo>
                    <a:pt x="4" y="2"/>
                  </a:lnTo>
                  <a:lnTo>
                    <a:pt x="7" y="2"/>
                  </a:lnTo>
                  <a:lnTo>
                    <a:pt x="4" y="0"/>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80" name="Freeform 1286"/>
            <p:cNvSpPr>
              <a:spLocks/>
            </p:cNvSpPr>
            <p:nvPr/>
          </p:nvSpPr>
          <p:spPr bwMode="auto">
            <a:xfrm>
              <a:off x="4906179" y="2963396"/>
              <a:ext cx="0" cy="1627"/>
            </a:xfrm>
            <a:custGeom>
              <a:avLst/>
              <a:gdLst>
                <a:gd name="T0" fmla="*/ 0 h 2"/>
                <a:gd name="T1" fmla="*/ 0 h 2"/>
                <a:gd name="T2" fmla="*/ 2 h 2"/>
                <a:gd name="T3" fmla="*/ 0 h 2"/>
              </a:gdLst>
              <a:ahLst/>
              <a:cxnLst>
                <a:cxn ang="0">
                  <a:pos x="0" y="T0"/>
                </a:cxn>
                <a:cxn ang="0">
                  <a:pos x="0" y="T1"/>
                </a:cxn>
                <a:cxn ang="0">
                  <a:pos x="0" y="T2"/>
                </a:cxn>
                <a:cxn ang="0">
                  <a:pos x="0" y="T3"/>
                </a:cxn>
              </a:cxnLst>
              <a:rect l="0" t="0" r="r" b="b"/>
              <a:pathLst>
                <a:path h="2">
                  <a:moveTo>
                    <a:pt x="0" y="0"/>
                  </a:moveTo>
                  <a:lnTo>
                    <a:pt x="0" y="0"/>
                  </a:lnTo>
                  <a:lnTo>
                    <a:pt x="0" y="2"/>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81" name="Freeform 1287"/>
            <p:cNvSpPr>
              <a:spLocks/>
            </p:cNvSpPr>
            <p:nvPr/>
          </p:nvSpPr>
          <p:spPr bwMode="auto">
            <a:xfrm>
              <a:off x="4979374" y="3022765"/>
              <a:ext cx="17080" cy="13826"/>
            </a:xfrm>
            <a:custGeom>
              <a:avLst/>
              <a:gdLst>
                <a:gd name="T0" fmla="*/ 7 w 21"/>
                <a:gd name="T1" fmla="*/ 5 h 17"/>
                <a:gd name="T2" fmla="*/ 5 w 21"/>
                <a:gd name="T3" fmla="*/ 5 h 17"/>
                <a:gd name="T4" fmla="*/ 3 w 21"/>
                <a:gd name="T5" fmla="*/ 5 h 17"/>
                <a:gd name="T6" fmla="*/ 0 w 21"/>
                <a:gd name="T7" fmla="*/ 5 h 17"/>
                <a:gd name="T8" fmla="*/ 3 w 21"/>
                <a:gd name="T9" fmla="*/ 10 h 17"/>
                <a:gd name="T10" fmla="*/ 3 w 21"/>
                <a:gd name="T11" fmla="*/ 14 h 17"/>
                <a:gd name="T12" fmla="*/ 5 w 21"/>
                <a:gd name="T13" fmla="*/ 17 h 17"/>
                <a:gd name="T14" fmla="*/ 7 w 21"/>
                <a:gd name="T15" fmla="*/ 14 h 17"/>
                <a:gd name="T16" fmla="*/ 10 w 21"/>
                <a:gd name="T17" fmla="*/ 17 h 17"/>
                <a:gd name="T18" fmla="*/ 12 w 21"/>
                <a:gd name="T19" fmla="*/ 17 h 17"/>
                <a:gd name="T20" fmla="*/ 17 w 21"/>
                <a:gd name="T21" fmla="*/ 17 h 17"/>
                <a:gd name="T22" fmla="*/ 19 w 21"/>
                <a:gd name="T23" fmla="*/ 17 h 17"/>
                <a:gd name="T24" fmla="*/ 21 w 21"/>
                <a:gd name="T25" fmla="*/ 14 h 17"/>
                <a:gd name="T26" fmla="*/ 19 w 21"/>
                <a:gd name="T27" fmla="*/ 12 h 17"/>
                <a:gd name="T28" fmla="*/ 19 w 21"/>
                <a:gd name="T29" fmla="*/ 7 h 17"/>
                <a:gd name="T30" fmla="*/ 17 w 21"/>
                <a:gd name="T31" fmla="*/ 7 h 17"/>
                <a:gd name="T32" fmla="*/ 14 w 21"/>
                <a:gd name="T33" fmla="*/ 5 h 17"/>
                <a:gd name="T34" fmla="*/ 12 w 21"/>
                <a:gd name="T35" fmla="*/ 5 h 17"/>
                <a:gd name="T36" fmla="*/ 10 w 21"/>
                <a:gd name="T37" fmla="*/ 5 h 17"/>
                <a:gd name="T38" fmla="*/ 10 w 21"/>
                <a:gd name="T39" fmla="*/ 3 h 17"/>
                <a:gd name="T40" fmla="*/ 10 w 21"/>
                <a:gd name="T41" fmla="*/ 0 h 17"/>
                <a:gd name="T42" fmla="*/ 7 w 21"/>
                <a:gd name="T43" fmla="*/ 3 h 17"/>
                <a:gd name="T44" fmla="*/ 7 w 21"/>
                <a:gd name="T4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17">
                  <a:moveTo>
                    <a:pt x="7" y="5"/>
                  </a:moveTo>
                  <a:lnTo>
                    <a:pt x="5" y="5"/>
                  </a:lnTo>
                  <a:lnTo>
                    <a:pt x="3" y="5"/>
                  </a:lnTo>
                  <a:lnTo>
                    <a:pt x="0" y="5"/>
                  </a:lnTo>
                  <a:lnTo>
                    <a:pt x="3" y="10"/>
                  </a:lnTo>
                  <a:lnTo>
                    <a:pt x="3" y="14"/>
                  </a:lnTo>
                  <a:lnTo>
                    <a:pt x="5" y="17"/>
                  </a:lnTo>
                  <a:lnTo>
                    <a:pt x="7" y="14"/>
                  </a:lnTo>
                  <a:lnTo>
                    <a:pt x="10" y="17"/>
                  </a:lnTo>
                  <a:lnTo>
                    <a:pt x="12" y="17"/>
                  </a:lnTo>
                  <a:lnTo>
                    <a:pt x="17" y="17"/>
                  </a:lnTo>
                  <a:lnTo>
                    <a:pt x="19" y="17"/>
                  </a:lnTo>
                  <a:lnTo>
                    <a:pt x="21" y="14"/>
                  </a:lnTo>
                  <a:lnTo>
                    <a:pt x="19" y="12"/>
                  </a:lnTo>
                  <a:lnTo>
                    <a:pt x="19" y="7"/>
                  </a:lnTo>
                  <a:lnTo>
                    <a:pt x="17" y="7"/>
                  </a:lnTo>
                  <a:lnTo>
                    <a:pt x="14" y="5"/>
                  </a:lnTo>
                  <a:lnTo>
                    <a:pt x="12" y="5"/>
                  </a:lnTo>
                  <a:lnTo>
                    <a:pt x="10" y="5"/>
                  </a:lnTo>
                  <a:lnTo>
                    <a:pt x="10" y="3"/>
                  </a:lnTo>
                  <a:lnTo>
                    <a:pt x="10" y="0"/>
                  </a:lnTo>
                  <a:lnTo>
                    <a:pt x="7" y="3"/>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82" name="Freeform 1288"/>
            <p:cNvSpPr>
              <a:spLocks/>
            </p:cNvSpPr>
            <p:nvPr/>
          </p:nvSpPr>
          <p:spPr bwMode="auto">
            <a:xfrm>
              <a:off x="4979374" y="3004060"/>
              <a:ext cx="5693" cy="13013"/>
            </a:xfrm>
            <a:custGeom>
              <a:avLst/>
              <a:gdLst>
                <a:gd name="T0" fmla="*/ 5 w 7"/>
                <a:gd name="T1" fmla="*/ 0 h 16"/>
                <a:gd name="T2" fmla="*/ 3 w 7"/>
                <a:gd name="T3" fmla="*/ 0 h 16"/>
                <a:gd name="T4" fmla="*/ 3 w 7"/>
                <a:gd name="T5" fmla="*/ 4 h 16"/>
                <a:gd name="T6" fmla="*/ 0 w 7"/>
                <a:gd name="T7" fmla="*/ 7 h 16"/>
                <a:gd name="T8" fmla="*/ 0 w 7"/>
                <a:gd name="T9" fmla="*/ 11 h 16"/>
                <a:gd name="T10" fmla="*/ 3 w 7"/>
                <a:gd name="T11" fmla="*/ 14 h 16"/>
                <a:gd name="T12" fmla="*/ 3 w 7"/>
                <a:gd name="T13" fmla="*/ 16 h 16"/>
                <a:gd name="T14" fmla="*/ 5 w 7"/>
                <a:gd name="T15" fmla="*/ 14 h 16"/>
                <a:gd name="T16" fmla="*/ 7 w 7"/>
                <a:gd name="T17" fmla="*/ 14 h 16"/>
                <a:gd name="T18" fmla="*/ 5 w 7"/>
                <a:gd name="T19" fmla="*/ 7 h 16"/>
                <a:gd name="T20" fmla="*/ 7 w 7"/>
                <a:gd name="T21" fmla="*/ 2 h 16"/>
                <a:gd name="T22" fmla="*/ 5 w 7"/>
                <a:gd name="T2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16">
                  <a:moveTo>
                    <a:pt x="5" y="0"/>
                  </a:moveTo>
                  <a:lnTo>
                    <a:pt x="3" y="0"/>
                  </a:lnTo>
                  <a:lnTo>
                    <a:pt x="3" y="4"/>
                  </a:lnTo>
                  <a:lnTo>
                    <a:pt x="0" y="7"/>
                  </a:lnTo>
                  <a:lnTo>
                    <a:pt x="0" y="11"/>
                  </a:lnTo>
                  <a:lnTo>
                    <a:pt x="3" y="14"/>
                  </a:lnTo>
                  <a:lnTo>
                    <a:pt x="3" y="16"/>
                  </a:lnTo>
                  <a:lnTo>
                    <a:pt x="5" y="14"/>
                  </a:lnTo>
                  <a:lnTo>
                    <a:pt x="7" y="14"/>
                  </a:lnTo>
                  <a:lnTo>
                    <a:pt x="5" y="7"/>
                  </a:lnTo>
                  <a:lnTo>
                    <a:pt x="7"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83" name="Freeform 1289"/>
            <p:cNvSpPr>
              <a:spLocks/>
            </p:cNvSpPr>
            <p:nvPr/>
          </p:nvSpPr>
          <p:spPr bwMode="auto">
            <a:xfrm>
              <a:off x="4929764" y="3007313"/>
              <a:ext cx="3253" cy="5693"/>
            </a:xfrm>
            <a:custGeom>
              <a:avLst/>
              <a:gdLst>
                <a:gd name="T0" fmla="*/ 0 w 4"/>
                <a:gd name="T1" fmla="*/ 0 h 7"/>
                <a:gd name="T2" fmla="*/ 0 w 4"/>
                <a:gd name="T3" fmla="*/ 3 h 7"/>
                <a:gd name="T4" fmla="*/ 0 w 4"/>
                <a:gd name="T5" fmla="*/ 7 h 7"/>
                <a:gd name="T6" fmla="*/ 2 w 4"/>
                <a:gd name="T7" fmla="*/ 7 h 7"/>
                <a:gd name="T8" fmla="*/ 2 w 4"/>
                <a:gd name="T9" fmla="*/ 5 h 7"/>
                <a:gd name="T10" fmla="*/ 4 w 4"/>
                <a:gd name="T11" fmla="*/ 5 h 7"/>
                <a:gd name="T12" fmla="*/ 4 w 4"/>
                <a:gd name="T13" fmla="*/ 3 h 7"/>
                <a:gd name="T14" fmla="*/ 2 w 4"/>
                <a:gd name="T15" fmla="*/ 0 h 7"/>
                <a:gd name="T16" fmla="*/ 0 w 4"/>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7">
                  <a:moveTo>
                    <a:pt x="0" y="0"/>
                  </a:moveTo>
                  <a:lnTo>
                    <a:pt x="0" y="3"/>
                  </a:lnTo>
                  <a:lnTo>
                    <a:pt x="0" y="7"/>
                  </a:lnTo>
                  <a:lnTo>
                    <a:pt x="2" y="7"/>
                  </a:lnTo>
                  <a:lnTo>
                    <a:pt x="2" y="5"/>
                  </a:lnTo>
                  <a:lnTo>
                    <a:pt x="4" y="5"/>
                  </a:lnTo>
                  <a:lnTo>
                    <a:pt x="4" y="3"/>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84" name="Freeform 1290"/>
            <p:cNvSpPr>
              <a:spLocks/>
            </p:cNvSpPr>
            <p:nvPr/>
          </p:nvSpPr>
          <p:spPr bwMode="auto">
            <a:xfrm>
              <a:off x="4933016" y="2998368"/>
              <a:ext cx="4066" cy="5693"/>
            </a:xfrm>
            <a:custGeom>
              <a:avLst/>
              <a:gdLst>
                <a:gd name="T0" fmla="*/ 3 w 5"/>
                <a:gd name="T1" fmla="*/ 4 h 7"/>
                <a:gd name="T2" fmla="*/ 5 w 5"/>
                <a:gd name="T3" fmla="*/ 2 h 7"/>
                <a:gd name="T4" fmla="*/ 3 w 5"/>
                <a:gd name="T5" fmla="*/ 0 h 7"/>
                <a:gd name="T6" fmla="*/ 0 w 5"/>
                <a:gd name="T7" fmla="*/ 0 h 7"/>
                <a:gd name="T8" fmla="*/ 0 w 5"/>
                <a:gd name="T9" fmla="*/ 4 h 7"/>
                <a:gd name="T10" fmla="*/ 0 w 5"/>
                <a:gd name="T11" fmla="*/ 4 h 7"/>
                <a:gd name="T12" fmla="*/ 0 w 5"/>
                <a:gd name="T13" fmla="*/ 7 h 7"/>
                <a:gd name="T14" fmla="*/ 3 w 5"/>
                <a:gd name="T15" fmla="*/ 7 h 7"/>
                <a:gd name="T16" fmla="*/ 3 w 5"/>
                <a:gd name="T17"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3" y="4"/>
                  </a:moveTo>
                  <a:lnTo>
                    <a:pt x="5" y="2"/>
                  </a:lnTo>
                  <a:lnTo>
                    <a:pt x="3" y="0"/>
                  </a:lnTo>
                  <a:lnTo>
                    <a:pt x="0" y="0"/>
                  </a:lnTo>
                  <a:lnTo>
                    <a:pt x="0" y="4"/>
                  </a:lnTo>
                  <a:lnTo>
                    <a:pt x="0" y="4"/>
                  </a:lnTo>
                  <a:lnTo>
                    <a:pt x="0" y="7"/>
                  </a:lnTo>
                  <a:lnTo>
                    <a:pt x="3" y="7"/>
                  </a:lnTo>
                  <a:lnTo>
                    <a:pt x="3"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85" name="Freeform 1291"/>
            <p:cNvSpPr>
              <a:spLocks/>
            </p:cNvSpPr>
            <p:nvPr/>
          </p:nvSpPr>
          <p:spPr bwMode="auto">
            <a:xfrm>
              <a:off x="4990759" y="3015445"/>
              <a:ext cx="2440" cy="4066"/>
            </a:xfrm>
            <a:custGeom>
              <a:avLst/>
              <a:gdLst>
                <a:gd name="T0" fmla="*/ 3 w 3"/>
                <a:gd name="T1" fmla="*/ 5 h 5"/>
                <a:gd name="T2" fmla="*/ 3 w 3"/>
                <a:gd name="T3" fmla="*/ 0 h 5"/>
                <a:gd name="T4" fmla="*/ 0 w 3"/>
                <a:gd name="T5" fmla="*/ 0 h 5"/>
                <a:gd name="T6" fmla="*/ 0 w 3"/>
                <a:gd name="T7" fmla="*/ 2 h 5"/>
                <a:gd name="T8" fmla="*/ 0 w 3"/>
                <a:gd name="T9" fmla="*/ 5 h 5"/>
                <a:gd name="T10" fmla="*/ 3 w 3"/>
                <a:gd name="T11" fmla="*/ 5 h 5"/>
              </a:gdLst>
              <a:ahLst/>
              <a:cxnLst>
                <a:cxn ang="0">
                  <a:pos x="T0" y="T1"/>
                </a:cxn>
                <a:cxn ang="0">
                  <a:pos x="T2" y="T3"/>
                </a:cxn>
                <a:cxn ang="0">
                  <a:pos x="T4" y="T5"/>
                </a:cxn>
                <a:cxn ang="0">
                  <a:pos x="T6" y="T7"/>
                </a:cxn>
                <a:cxn ang="0">
                  <a:pos x="T8" y="T9"/>
                </a:cxn>
                <a:cxn ang="0">
                  <a:pos x="T10" y="T11"/>
                </a:cxn>
              </a:cxnLst>
              <a:rect l="0" t="0" r="r" b="b"/>
              <a:pathLst>
                <a:path w="3" h="5">
                  <a:moveTo>
                    <a:pt x="3" y="5"/>
                  </a:moveTo>
                  <a:lnTo>
                    <a:pt x="3" y="0"/>
                  </a:lnTo>
                  <a:lnTo>
                    <a:pt x="0" y="0"/>
                  </a:lnTo>
                  <a:lnTo>
                    <a:pt x="0" y="2"/>
                  </a:lnTo>
                  <a:lnTo>
                    <a:pt x="0" y="5"/>
                  </a:ln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86" name="Freeform 1292"/>
            <p:cNvSpPr>
              <a:spLocks/>
            </p:cNvSpPr>
            <p:nvPr/>
          </p:nvSpPr>
          <p:spPr bwMode="auto">
            <a:xfrm>
              <a:off x="4987506" y="3005686"/>
              <a:ext cx="1626" cy="7320"/>
            </a:xfrm>
            <a:custGeom>
              <a:avLst/>
              <a:gdLst>
                <a:gd name="T0" fmla="*/ 2 w 2"/>
                <a:gd name="T1" fmla="*/ 9 h 9"/>
                <a:gd name="T2" fmla="*/ 2 w 2"/>
                <a:gd name="T3" fmla="*/ 7 h 9"/>
                <a:gd name="T4" fmla="*/ 2 w 2"/>
                <a:gd name="T5" fmla="*/ 5 h 9"/>
                <a:gd name="T6" fmla="*/ 0 w 2"/>
                <a:gd name="T7" fmla="*/ 0 h 9"/>
                <a:gd name="T8" fmla="*/ 0 w 2"/>
                <a:gd name="T9" fmla="*/ 5 h 9"/>
                <a:gd name="T10" fmla="*/ 0 w 2"/>
                <a:gd name="T11" fmla="*/ 9 h 9"/>
                <a:gd name="T12" fmla="*/ 2 w 2"/>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2" y="9"/>
                  </a:moveTo>
                  <a:lnTo>
                    <a:pt x="2" y="7"/>
                  </a:lnTo>
                  <a:lnTo>
                    <a:pt x="2" y="5"/>
                  </a:lnTo>
                  <a:lnTo>
                    <a:pt x="0" y="0"/>
                  </a:lnTo>
                  <a:lnTo>
                    <a:pt x="0" y="5"/>
                  </a:lnTo>
                  <a:lnTo>
                    <a:pt x="0" y="9"/>
                  </a:lnTo>
                  <a:lnTo>
                    <a:pt x="2"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87" name="Freeform 1293"/>
            <p:cNvSpPr>
              <a:spLocks/>
            </p:cNvSpPr>
            <p:nvPr/>
          </p:nvSpPr>
          <p:spPr bwMode="auto">
            <a:xfrm>
              <a:off x="4924071" y="2955263"/>
              <a:ext cx="15452" cy="9760"/>
            </a:xfrm>
            <a:custGeom>
              <a:avLst/>
              <a:gdLst>
                <a:gd name="T0" fmla="*/ 5 w 8"/>
                <a:gd name="T1" fmla="*/ 1 h 5"/>
                <a:gd name="T2" fmla="*/ 3 w 8"/>
                <a:gd name="T3" fmla="*/ 0 h 5"/>
                <a:gd name="T4" fmla="*/ 2 w 8"/>
                <a:gd name="T5" fmla="*/ 0 h 5"/>
                <a:gd name="T6" fmla="*/ 2 w 8"/>
                <a:gd name="T7" fmla="*/ 1 h 5"/>
                <a:gd name="T8" fmla="*/ 0 w 8"/>
                <a:gd name="T9" fmla="*/ 1 h 5"/>
                <a:gd name="T10" fmla="*/ 2 w 8"/>
                <a:gd name="T11" fmla="*/ 2 h 5"/>
                <a:gd name="T12" fmla="*/ 2 w 8"/>
                <a:gd name="T13" fmla="*/ 3 h 5"/>
                <a:gd name="T14" fmla="*/ 2 w 8"/>
                <a:gd name="T15" fmla="*/ 3 h 5"/>
                <a:gd name="T16" fmla="*/ 2 w 8"/>
                <a:gd name="T17" fmla="*/ 4 h 5"/>
                <a:gd name="T18" fmla="*/ 3 w 8"/>
                <a:gd name="T19" fmla="*/ 5 h 5"/>
                <a:gd name="T20" fmla="*/ 4 w 8"/>
                <a:gd name="T21" fmla="*/ 4 h 5"/>
                <a:gd name="T22" fmla="*/ 4 w 8"/>
                <a:gd name="T23" fmla="*/ 3 h 5"/>
                <a:gd name="T24" fmla="*/ 5 w 8"/>
                <a:gd name="T25" fmla="*/ 4 h 5"/>
                <a:gd name="T26" fmla="*/ 6 w 8"/>
                <a:gd name="T27" fmla="*/ 3 h 5"/>
                <a:gd name="T28" fmla="*/ 7 w 8"/>
                <a:gd name="T29" fmla="*/ 3 h 5"/>
                <a:gd name="T30" fmla="*/ 8 w 8"/>
                <a:gd name="T31" fmla="*/ 3 h 5"/>
                <a:gd name="T32" fmla="*/ 7 w 8"/>
                <a:gd name="T33" fmla="*/ 1 h 5"/>
                <a:gd name="T34" fmla="*/ 5 w 8"/>
                <a:gd name="T3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 h="5">
                  <a:moveTo>
                    <a:pt x="5" y="1"/>
                  </a:moveTo>
                  <a:cubicBezTo>
                    <a:pt x="3" y="0"/>
                    <a:pt x="3" y="0"/>
                    <a:pt x="3" y="0"/>
                  </a:cubicBezTo>
                  <a:cubicBezTo>
                    <a:pt x="2" y="0"/>
                    <a:pt x="2" y="0"/>
                    <a:pt x="2" y="0"/>
                  </a:cubicBezTo>
                  <a:cubicBezTo>
                    <a:pt x="2" y="1"/>
                    <a:pt x="2" y="1"/>
                    <a:pt x="2" y="1"/>
                  </a:cubicBezTo>
                  <a:cubicBezTo>
                    <a:pt x="2" y="1"/>
                    <a:pt x="0" y="1"/>
                    <a:pt x="0" y="1"/>
                  </a:cubicBezTo>
                  <a:cubicBezTo>
                    <a:pt x="2" y="2"/>
                    <a:pt x="2" y="2"/>
                    <a:pt x="2" y="2"/>
                  </a:cubicBezTo>
                  <a:cubicBezTo>
                    <a:pt x="2" y="3"/>
                    <a:pt x="2" y="3"/>
                    <a:pt x="2" y="3"/>
                  </a:cubicBezTo>
                  <a:cubicBezTo>
                    <a:pt x="2" y="3"/>
                    <a:pt x="2" y="3"/>
                    <a:pt x="2" y="3"/>
                  </a:cubicBezTo>
                  <a:cubicBezTo>
                    <a:pt x="2" y="4"/>
                    <a:pt x="2" y="4"/>
                    <a:pt x="2" y="4"/>
                  </a:cubicBezTo>
                  <a:cubicBezTo>
                    <a:pt x="3" y="5"/>
                    <a:pt x="3" y="5"/>
                    <a:pt x="3" y="5"/>
                  </a:cubicBezTo>
                  <a:cubicBezTo>
                    <a:pt x="4" y="4"/>
                    <a:pt x="4" y="4"/>
                    <a:pt x="4" y="4"/>
                  </a:cubicBezTo>
                  <a:cubicBezTo>
                    <a:pt x="4" y="3"/>
                    <a:pt x="4" y="3"/>
                    <a:pt x="4" y="3"/>
                  </a:cubicBezTo>
                  <a:cubicBezTo>
                    <a:pt x="5" y="4"/>
                    <a:pt x="5" y="4"/>
                    <a:pt x="5" y="4"/>
                  </a:cubicBezTo>
                  <a:cubicBezTo>
                    <a:pt x="6" y="3"/>
                    <a:pt x="6" y="3"/>
                    <a:pt x="6" y="3"/>
                  </a:cubicBezTo>
                  <a:cubicBezTo>
                    <a:pt x="7" y="3"/>
                    <a:pt x="7" y="3"/>
                    <a:pt x="7" y="3"/>
                  </a:cubicBezTo>
                  <a:cubicBezTo>
                    <a:pt x="8" y="3"/>
                    <a:pt x="8" y="3"/>
                    <a:pt x="8" y="3"/>
                  </a:cubicBezTo>
                  <a:cubicBezTo>
                    <a:pt x="7" y="1"/>
                    <a:pt x="7" y="1"/>
                    <a:pt x="7" y="1"/>
                  </a:cubicBezTo>
                  <a:lnTo>
                    <a:pt x="5" y="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88" name="Freeform 1294"/>
            <p:cNvSpPr>
              <a:spLocks/>
            </p:cNvSpPr>
            <p:nvPr/>
          </p:nvSpPr>
          <p:spPr bwMode="auto">
            <a:xfrm>
              <a:off x="4515808" y="2967462"/>
              <a:ext cx="4066" cy="13013"/>
            </a:xfrm>
            <a:custGeom>
              <a:avLst/>
              <a:gdLst>
                <a:gd name="T0" fmla="*/ 5 w 5"/>
                <a:gd name="T1" fmla="*/ 4 h 16"/>
                <a:gd name="T2" fmla="*/ 5 w 5"/>
                <a:gd name="T3" fmla="*/ 2 h 16"/>
                <a:gd name="T4" fmla="*/ 5 w 5"/>
                <a:gd name="T5" fmla="*/ 0 h 16"/>
                <a:gd name="T6" fmla="*/ 3 w 5"/>
                <a:gd name="T7" fmla="*/ 4 h 16"/>
                <a:gd name="T8" fmla="*/ 0 w 5"/>
                <a:gd name="T9" fmla="*/ 7 h 16"/>
                <a:gd name="T10" fmla="*/ 0 w 5"/>
                <a:gd name="T11" fmla="*/ 9 h 16"/>
                <a:gd name="T12" fmla="*/ 0 w 5"/>
                <a:gd name="T13" fmla="*/ 16 h 16"/>
                <a:gd name="T14" fmla="*/ 3 w 5"/>
                <a:gd name="T15" fmla="*/ 14 h 16"/>
                <a:gd name="T16" fmla="*/ 3 w 5"/>
                <a:gd name="T17" fmla="*/ 11 h 16"/>
                <a:gd name="T18" fmla="*/ 5 w 5"/>
                <a:gd name="T19" fmla="*/ 9 h 16"/>
                <a:gd name="T20" fmla="*/ 5 w 5"/>
                <a:gd name="T21" fmla="*/ 7 h 16"/>
                <a:gd name="T22" fmla="*/ 5 w 5"/>
                <a:gd name="T23" fmla="*/ 7 h 16"/>
                <a:gd name="T24" fmla="*/ 5 w 5"/>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16">
                  <a:moveTo>
                    <a:pt x="5" y="4"/>
                  </a:moveTo>
                  <a:lnTo>
                    <a:pt x="5" y="2"/>
                  </a:lnTo>
                  <a:lnTo>
                    <a:pt x="5" y="0"/>
                  </a:lnTo>
                  <a:lnTo>
                    <a:pt x="3" y="4"/>
                  </a:lnTo>
                  <a:lnTo>
                    <a:pt x="0" y="7"/>
                  </a:lnTo>
                  <a:lnTo>
                    <a:pt x="0" y="9"/>
                  </a:lnTo>
                  <a:lnTo>
                    <a:pt x="0" y="16"/>
                  </a:lnTo>
                  <a:lnTo>
                    <a:pt x="3" y="14"/>
                  </a:lnTo>
                  <a:lnTo>
                    <a:pt x="3" y="11"/>
                  </a:lnTo>
                  <a:lnTo>
                    <a:pt x="5" y="9"/>
                  </a:lnTo>
                  <a:lnTo>
                    <a:pt x="5" y="7"/>
                  </a:lnTo>
                  <a:lnTo>
                    <a:pt x="5" y="7"/>
                  </a:lnTo>
                  <a:lnTo>
                    <a:pt x="5"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89" name="Rectangle 1295"/>
            <p:cNvSpPr>
              <a:spLocks noChangeArrowheads="1"/>
            </p:cNvSpPr>
            <p:nvPr/>
          </p:nvSpPr>
          <p:spPr bwMode="auto">
            <a:xfrm>
              <a:off x="4973681" y="3296025"/>
              <a:ext cx="814" cy="2439"/>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90" name="Freeform 1296"/>
            <p:cNvSpPr>
              <a:spLocks/>
            </p:cNvSpPr>
            <p:nvPr/>
          </p:nvSpPr>
          <p:spPr bwMode="auto">
            <a:xfrm>
              <a:off x="4975307" y="3296025"/>
              <a:ext cx="2440" cy="5693"/>
            </a:xfrm>
            <a:custGeom>
              <a:avLst/>
              <a:gdLst>
                <a:gd name="T0" fmla="*/ 3 w 3"/>
                <a:gd name="T1" fmla="*/ 7 h 7"/>
                <a:gd name="T2" fmla="*/ 3 w 3"/>
                <a:gd name="T3" fmla="*/ 3 h 7"/>
                <a:gd name="T4" fmla="*/ 3 w 3"/>
                <a:gd name="T5" fmla="*/ 0 h 7"/>
                <a:gd name="T6" fmla="*/ 0 w 3"/>
                <a:gd name="T7" fmla="*/ 3 h 7"/>
                <a:gd name="T8" fmla="*/ 3 w 3"/>
                <a:gd name="T9" fmla="*/ 5 h 7"/>
                <a:gd name="T10" fmla="*/ 3 w 3"/>
                <a:gd name="T11" fmla="*/ 7 h 7"/>
                <a:gd name="T12" fmla="*/ 3 w 3"/>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3" h="7">
                  <a:moveTo>
                    <a:pt x="3" y="7"/>
                  </a:moveTo>
                  <a:lnTo>
                    <a:pt x="3" y="3"/>
                  </a:lnTo>
                  <a:lnTo>
                    <a:pt x="3" y="0"/>
                  </a:lnTo>
                  <a:lnTo>
                    <a:pt x="0" y="3"/>
                  </a:lnTo>
                  <a:lnTo>
                    <a:pt x="3" y="5"/>
                  </a:lnTo>
                  <a:lnTo>
                    <a:pt x="3" y="7"/>
                  </a:lnTo>
                  <a:lnTo>
                    <a:pt x="3"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91" name="Freeform 1297"/>
            <p:cNvSpPr>
              <a:spLocks/>
            </p:cNvSpPr>
            <p:nvPr/>
          </p:nvSpPr>
          <p:spPr bwMode="auto">
            <a:xfrm>
              <a:off x="4846810" y="3067495"/>
              <a:ext cx="4066" cy="1627"/>
            </a:xfrm>
            <a:custGeom>
              <a:avLst/>
              <a:gdLst>
                <a:gd name="T0" fmla="*/ 5 w 5"/>
                <a:gd name="T1" fmla="*/ 2 h 2"/>
                <a:gd name="T2" fmla="*/ 5 w 5"/>
                <a:gd name="T3" fmla="*/ 2 h 2"/>
                <a:gd name="T4" fmla="*/ 2 w 5"/>
                <a:gd name="T5" fmla="*/ 0 h 2"/>
                <a:gd name="T6" fmla="*/ 0 w 5"/>
                <a:gd name="T7" fmla="*/ 0 h 2"/>
                <a:gd name="T8" fmla="*/ 0 w 5"/>
                <a:gd name="T9" fmla="*/ 0 h 2"/>
                <a:gd name="T10" fmla="*/ 2 w 5"/>
                <a:gd name="T11" fmla="*/ 2 h 2"/>
                <a:gd name="T12" fmla="*/ 5 w 5"/>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5" y="2"/>
                  </a:moveTo>
                  <a:lnTo>
                    <a:pt x="5" y="2"/>
                  </a:lnTo>
                  <a:lnTo>
                    <a:pt x="2" y="0"/>
                  </a:lnTo>
                  <a:lnTo>
                    <a:pt x="0" y="0"/>
                  </a:lnTo>
                  <a:lnTo>
                    <a:pt x="0" y="0"/>
                  </a:lnTo>
                  <a:lnTo>
                    <a:pt x="2" y="2"/>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92" name="Freeform 1298"/>
            <p:cNvSpPr>
              <a:spLocks/>
            </p:cNvSpPr>
            <p:nvPr/>
          </p:nvSpPr>
          <p:spPr bwMode="auto">
            <a:xfrm>
              <a:off x="4746778" y="3438348"/>
              <a:ext cx="21146" cy="12200"/>
            </a:xfrm>
            <a:custGeom>
              <a:avLst/>
              <a:gdLst>
                <a:gd name="T0" fmla="*/ 12 w 26"/>
                <a:gd name="T1" fmla="*/ 10 h 15"/>
                <a:gd name="T2" fmla="*/ 14 w 26"/>
                <a:gd name="T3" fmla="*/ 12 h 15"/>
                <a:gd name="T4" fmla="*/ 24 w 26"/>
                <a:gd name="T5" fmla="*/ 15 h 15"/>
                <a:gd name="T6" fmla="*/ 26 w 26"/>
                <a:gd name="T7" fmla="*/ 10 h 15"/>
                <a:gd name="T8" fmla="*/ 24 w 26"/>
                <a:gd name="T9" fmla="*/ 10 h 15"/>
                <a:gd name="T10" fmla="*/ 24 w 26"/>
                <a:gd name="T11" fmla="*/ 5 h 15"/>
                <a:gd name="T12" fmla="*/ 19 w 26"/>
                <a:gd name="T13" fmla="*/ 0 h 15"/>
                <a:gd name="T14" fmla="*/ 14 w 26"/>
                <a:gd name="T15" fmla="*/ 0 h 15"/>
                <a:gd name="T16" fmla="*/ 14 w 26"/>
                <a:gd name="T17" fmla="*/ 0 h 15"/>
                <a:gd name="T18" fmla="*/ 10 w 26"/>
                <a:gd name="T19" fmla="*/ 0 h 15"/>
                <a:gd name="T20" fmla="*/ 7 w 26"/>
                <a:gd name="T21" fmla="*/ 0 h 15"/>
                <a:gd name="T22" fmla="*/ 7 w 26"/>
                <a:gd name="T23" fmla="*/ 3 h 15"/>
                <a:gd name="T24" fmla="*/ 5 w 26"/>
                <a:gd name="T25" fmla="*/ 3 h 15"/>
                <a:gd name="T26" fmla="*/ 0 w 26"/>
                <a:gd name="T27" fmla="*/ 8 h 15"/>
                <a:gd name="T28" fmla="*/ 2 w 26"/>
                <a:gd name="T29" fmla="*/ 10 h 15"/>
                <a:gd name="T30" fmla="*/ 5 w 26"/>
                <a:gd name="T31" fmla="*/ 10 h 15"/>
                <a:gd name="T32" fmla="*/ 5 w 26"/>
                <a:gd name="T33" fmla="*/ 12 h 15"/>
                <a:gd name="T34" fmla="*/ 7 w 26"/>
                <a:gd name="T35" fmla="*/ 15 h 15"/>
                <a:gd name="T36" fmla="*/ 7 w 26"/>
                <a:gd name="T37" fmla="*/ 12 h 15"/>
                <a:gd name="T38" fmla="*/ 7 w 26"/>
                <a:gd name="T39" fmla="*/ 10 h 15"/>
                <a:gd name="T40" fmla="*/ 12 w 26"/>
                <a:gd name="T4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15">
                  <a:moveTo>
                    <a:pt x="12" y="10"/>
                  </a:moveTo>
                  <a:lnTo>
                    <a:pt x="14" y="12"/>
                  </a:lnTo>
                  <a:lnTo>
                    <a:pt x="24" y="15"/>
                  </a:lnTo>
                  <a:lnTo>
                    <a:pt x="26" y="10"/>
                  </a:lnTo>
                  <a:lnTo>
                    <a:pt x="24" y="10"/>
                  </a:lnTo>
                  <a:lnTo>
                    <a:pt x="24" y="5"/>
                  </a:lnTo>
                  <a:lnTo>
                    <a:pt x="19" y="0"/>
                  </a:lnTo>
                  <a:lnTo>
                    <a:pt x="14" y="0"/>
                  </a:lnTo>
                  <a:lnTo>
                    <a:pt x="14" y="0"/>
                  </a:lnTo>
                  <a:lnTo>
                    <a:pt x="10" y="0"/>
                  </a:lnTo>
                  <a:lnTo>
                    <a:pt x="7" y="0"/>
                  </a:lnTo>
                  <a:lnTo>
                    <a:pt x="7" y="3"/>
                  </a:lnTo>
                  <a:lnTo>
                    <a:pt x="5" y="3"/>
                  </a:lnTo>
                  <a:lnTo>
                    <a:pt x="0" y="8"/>
                  </a:lnTo>
                  <a:lnTo>
                    <a:pt x="2" y="10"/>
                  </a:lnTo>
                  <a:lnTo>
                    <a:pt x="5" y="10"/>
                  </a:lnTo>
                  <a:lnTo>
                    <a:pt x="5" y="12"/>
                  </a:lnTo>
                  <a:lnTo>
                    <a:pt x="7" y="15"/>
                  </a:lnTo>
                  <a:lnTo>
                    <a:pt x="7" y="12"/>
                  </a:lnTo>
                  <a:lnTo>
                    <a:pt x="7" y="10"/>
                  </a:lnTo>
                  <a:lnTo>
                    <a:pt x="12"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93" name="Freeform 1299"/>
            <p:cNvSpPr>
              <a:spLocks/>
            </p:cNvSpPr>
            <p:nvPr/>
          </p:nvSpPr>
          <p:spPr bwMode="auto">
            <a:xfrm>
              <a:off x="4985066" y="3598563"/>
              <a:ext cx="34971" cy="25212"/>
            </a:xfrm>
            <a:custGeom>
              <a:avLst/>
              <a:gdLst>
                <a:gd name="T0" fmla="*/ 40 w 43"/>
                <a:gd name="T1" fmla="*/ 16 h 31"/>
                <a:gd name="T2" fmla="*/ 43 w 43"/>
                <a:gd name="T3" fmla="*/ 16 h 31"/>
                <a:gd name="T4" fmla="*/ 36 w 43"/>
                <a:gd name="T5" fmla="*/ 16 h 31"/>
                <a:gd name="T6" fmla="*/ 33 w 43"/>
                <a:gd name="T7" fmla="*/ 14 h 31"/>
                <a:gd name="T8" fmla="*/ 31 w 43"/>
                <a:gd name="T9" fmla="*/ 16 h 31"/>
                <a:gd name="T10" fmla="*/ 26 w 43"/>
                <a:gd name="T11" fmla="*/ 16 h 31"/>
                <a:gd name="T12" fmla="*/ 24 w 43"/>
                <a:gd name="T13" fmla="*/ 14 h 31"/>
                <a:gd name="T14" fmla="*/ 22 w 43"/>
                <a:gd name="T15" fmla="*/ 14 h 31"/>
                <a:gd name="T16" fmla="*/ 17 w 43"/>
                <a:gd name="T17" fmla="*/ 12 h 31"/>
                <a:gd name="T18" fmla="*/ 12 w 43"/>
                <a:gd name="T19" fmla="*/ 12 h 31"/>
                <a:gd name="T20" fmla="*/ 12 w 43"/>
                <a:gd name="T21" fmla="*/ 14 h 31"/>
                <a:gd name="T22" fmla="*/ 10 w 43"/>
                <a:gd name="T23" fmla="*/ 12 h 31"/>
                <a:gd name="T24" fmla="*/ 10 w 43"/>
                <a:gd name="T25" fmla="*/ 9 h 31"/>
                <a:gd name="T26" fmla="*/ 7 w 43"/>
                <a:gd name="T27" fmla="*/ 7 h 31"/>
                <a:gd name="T28" fmla="*/ 7 w 43"/>
                <a:gd name="T29" fmla="*/ 5 h 31"/>
                <a:gd name="T30" fmla="*/ 10 w 43"/>
                <a:gd name="T31" fmla="*/ 2 h 31"/>
                <a:gd name="T32" fmla="*/ 10 w 43"/>
                <a:gd name="T33" fmla="*/ 0 h 31"/>
                <a:gd name="T34" fmla="*/ 3 w 43"/>
                <a:gd name="T35" fmla="*/ 5 h 31"/>
                <a:gd name="T36" fmla="*/ 0 w 43"/>
                <a:gd name="T37" fmla="*/ 7 h 31"/>
                <a:gd name="T38" fmla="*/ 3 w 43"/>
                <a:gd name="T39" fmla="*/ 9 h 31"/>
                <a:gd name="T40" fmla="*/ 5 w 43"/>
                <a:gd name="T41" fmla="*/ 9 h 31"/>
                <a:gd name="T42" fmla="*/ 5 w 43"/>
                <a:gd name="T43" fmla="*/ 9 h 31"/>
                <a:gd name="T44" fmla="*/ 5 w 43"/>
                <a:gd name="T45" fmla="*/ 14 h 31"/>
                <a:gd name="T46" fmla="*/ 7 w 43"/>
                <a:gd name="T47" fmla="*/ 14 h 31"/>
                <a:gd name="T48" fmla="*/ 10 w 43"/>
                <a:gd name="T49" fmla="*/ 16 h 31"/>
                <a:gd name="T50" fmla="*/ 12 w 43"/>
                <a:gd name="T51" fmla="*/ 16 h 31"/>
                <a:gd name="T52" fmla="*/ 12 w 43"/>
                <a:gd name="T53" fmla="*/ 19 h 31"/>
                <a:gd name="T54" fmla="*/ 14 w 43"/>
                <a:gd name="T55" fmla="*/ 21 h 31"/>
                <a:gd name="T56" fmla="*/ 17 w 43"/>
                <a:gd name="T57" fmla="*/ 21 h 31"/>
                <a:gd name="T58" fmla="*/ 26 w 43"/>
                <a:gd name="T59" fmla="*/ 24 h 31"/>
                <a:gd name="T60" fmla="*/ 26 w 43"/>
                <a:gd name="T61" fmla="*/ 28 h 31"/>
                <a:gd name="T62" fmla="*/ 31 w 43"/>
                <a:gd name="T63" fmla="*/ 31 h 31"/>
                <a:gd name="T64" fmla="*/ 33 w 43"/>
                <a:gd name="T65" fmla="*/ 28 h 31"/>
                <a:gd name="T66" fmla="*/ 36 w 43"/>
                <a:gd name="T67" fmla="*/ 24 h 31"/>
                <a:gd name="T68" fmla="*/ 36 w 43"/>
                <a:gd name="T69" fmla="*/ 21 h 31"/>
                <a:gd name="T70" fmla="*/ 36 w 43"/>
                <a:gd name="T71" fmla="*/ 19 h 31"/>
                <a:gd name="T72" fmla="*/ 40 w 43"/>
                <a:gd name="T73" fmla="*/ 1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3" h="31">
                  <a:moveTo>
                    <a:pt x="40" y="16"/>
                  </a:moveTo>
                  <a:lnTo>
                    <a:pt x="43" y="16"/>
                  </a:lnTo>
                  <a:lnTo>
                    <a:pt x="36" y="16"/>
                  </a:lnTo>
                  <a:lnTo>
                    <a:pt x="33" y="14"/>
                  </a:lnTo>
                  <a:lnTo>
                    <a:pt x="31" y="16"/>
                  </a:lnTo>
                  <a:lnTo>
                    <a:pt x="26" y="16"/>
                  </a:lnTo>
                  <a:lnTo>
                    <a:pt x="24" y="14"/>
                  </a:lnTo>
                  <a:lnTo>
                    <a:pt x="22" y="14"/>
                  </a:lnTo>
                  <a:lnTo>
                    <a:pt x="17" y="12"/>
                  </a:lnTo>
                  <a:lnTo>
                    <a:pt x="12" y="12"/>
                  </a:lnTo>
                  <a:lnTo>
                    <a:pt x="12" y="14"/>
                  </a:lnTo>
                  <a:lnTo>
                    <a:pt x="10" y="12"/>
                  </a:lnTo>
                  <a:lnTo>
                    <a:pt x="10" y="9"/>
                  </a:lnTo>
                  <a:lnTo>
                    <a:pt x="7" y="7"/>
                  </a:lnTo>
                  <a:lnTo>
                    <a:pt x="7" y="5"/>
                  </a:lnTo>
                  <a:lnTo>
                    <a:pt x="10" y="2"/>
                  </a:lnTo>
                  <a:lnTo>
                    <a:pt x="10" y="0"/>
                  </a:lnTo>
                  <a:lnTo>
                    <a:pt x="3" y="5"/>
                  </a:lnTo>
                  <a:lnTo>
                    <a:pt x="0" y="7"/>
                  </a:lnTo>
                  <a:lnTo>
                    <a:pt x="3" y="9"/>
                  </a:lnTo>
                  <a:lnTo>
                    <a:pt x="5" y="9"/>
                  </a:lnTo>
                  <a:lnTo>
                    <a:pt x="5" y="9"/>
                  </a:lnTo>
                  <a:lnTo>
                    <a:pt x="5" y="14"/>
                  </a:lnTo>
                  <a:lnTo>
                    <a:pt x="7" y="14"/>
                  </a:lnTo>
                  <a:lnTo>
                    <a:pt x="10" y="16"/>
                  </a:lnTo>
                  <a:lnTo>
                    <a:pt x="12" y="16"/>
                  </a:lnTo>
                  <a:lnTo>
                    <a:pt x="12" y="19"/>
                  </a:lnTo>
                  <a:lnTo>
                    <a:pt x="14" y="21"/>
                  </a:lnTo>
                  <a:lnTo>
                    <a:pt x="17" y="21"/>
                  </a:lnTo>
                  <a:lnTo>
                    <a:pt x="26" y="24"/>
                  </a:lnTo>
                  <a:lnTo>
                    <a:pt x="26" y="28"/>
                  </a:lnTo>
                  <a:lnTo>
                    <a:pt x="31" y="31"/>
                  </a:lnTo>
                  <a:lnTo>
                    <a:pt x="33" y="28"/>
                  </a:lnTo>
                  <a:lnTo>
                    <a:pt x="36" y="24"/>
                  </a:lnTo>
                  <a:lnTo>
                    <a:pt x="36" y="21"/>
                  </a:lnTo>
                  <a:lnTo>
                    <a:pt x="36" y="19"/>
                  </a:lnTo>
                  <a:lnTo>
                    <a:pt x="40" y="1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94" name="Freeform 1300"/>
            <p:cNvSpPr>
              <a:spLocks/>
            </p:cNvSpPr>
            <p:nvPr/>
          </p:nvSpPr>
          <p:spPr bwMode="auto">
            <a:xfrm>
              <a:off x="4973681" y="3296025"/>
              <a:ext cx="1626" cy="2439"/>
            </a:xfrm>
            <a:custGeom>
              <a:avLst/>
              <a:gdLst>
                <a:gd name="T0" fmla="*/ 2 w 2"/>
                <a:gd name="T1" fmla="*/ 3 h 3"/>
                <a:gd name="T2" fmla="*/ 2 w 2"/>
                <a:gd name="T3" fmla="*/ 0 h 3"/>
                <a:gd name="T4" fmla="*/ 0 w 2"/>
                <a:gd name="T5" fmla="*/ 3 h 3"/>
                <a:gd name="T6" fmla="*/ 2 w 2"/>
                <a:gd name="T7" fmla="*/ 3 h 3"/>
              </a:gdLst>
              <a:ahLst/>
              <a:cxnLst>
                <a:cxn ang="0">
                  <a:pos x="T0" y="T1"/>
                </a:cxn>
                <a:cxn ang="0">
                  <a:pos x="T2" y="T3"/>
                </a:cxn>
                <a:cxn ang="0">
                  <a:pos x="T4" y="T5"/>
                </a:cxn>
                <a:cxn ang="0">
                  <a:pos x="T6" y="T7"/>
                </a:cxn>
              </a:cxnLst>
              <a:rect l="0" t="0" r="r" b="b"/>
              <a:pathLst>
                <a:path w="2" h="3">
                  <a:moveTo>
                    <a:pt x="2" y="3"/>
                  </a:moveTo>
                  <a:lnTo>
                    <a:pt x="2" y="0"/>
                  </a:lnTo>
                  <a:lnTo>
                    <a:pt x="0" y="3"/>
                  </a:lnTo>
                  <a:lnTo>
                    <a:pt x="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95" name="Freeform 1301"/>
            <p:cNvSpPr>
              <a:spLocks/>
            </p:cNvSpPr>
            <p:nvPr/>
          </p:nvSpPr>
          <p:spPr bwMode="auto">
            <a:xfrm>
              <a:off x="4814278" y="3005686"/>
              <a:ext cx="5693" cy="4066"/>
            </a:xfrm>
            <a:custGeom>
              <a:avLst/>
              <a:gdLst>
                <a:gd name="T0" fmla="*/ 0 w 7"/>
                <a:gd name="T1" fmla="*/ 0 h 5"/>
                <a:gd name="T2" fmla="*/ 0 w 7"/>
                <a:gd name="T3" fmla="*/ 5 h 5"/>
                <a:gd name="T4" fmla="*/ 2 w 7"/>
                <a:gd name="T5" fmla="*/ 5 h 5"/>
                <a:gd name="T6" fmla="*/ 5 w 7"/>
                <a:gd name="T7" fmla="*/ 5 h 5"/>
                <a:gd name="T8" fmla="*/ 7 w 7"/>
                <a:gd name="T9" fmla="*/ 2 h 5"/>
                <a:gd name="T10" fmla="*/ 7 w 7"/>
                <a:gd name="T11" fmla="*/ 2 h 5"/>
                <a:gd name="T12" fmla="*/ 5 w 7"/>
                <a:gd name="T13" fmla="*/ 0 h 5"/>
                <a:gd name="T14" fmla="*/ 0 w 7"/>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0" y="0"/>
                  </a:moveTo>
                  <a:lnTo>
                    <a:pt x="0" y="5"/>
                  </a:lnTo>
                  <a:lnTo>
                    <a:pt x="2" y="5"/>
                  </a:lnTo>
                  <a:lnTo>
                    <a:pt x="5" y="5"/>
                  </a:lnTo>
                  <a:lnTo>
                    <a:pt x="7" y="2"/>
                  </a:lnTo>
                  <a:lnTo>
                    <a:pt x="7" y="2"/>
                  </a:lnTo>
                  <a:lnTo>
                    <a:pt x="5"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96" name="Freeform 1302"/>
            <p:cNvSpPr>
              <a:spLocks/>
            </p:cNvSpPr>
            <p:nvPr/>
          </p:nvSpPr>
          <p:spPr bwMode="auto">
            <a:xfrm>
              <a:off x="4773615" y="2751945"/>
              <a:ext cx="98406" cy="86207"/>
            </a:xfrm>
            <a:custGeom>
              <a:avLst/>
              <a:gdLst>
                <a:gd name="T0" fmla="*/ 31 w 51"/>
                <a:gd name="T1" fmla="*/ 31 h 45"/>
                <a:gd name="T2" fmla="*/ 36 w 51"/>
                <a:gd name="T3" fmla="*/ 27 h 45"/>
                <a:gd name="T4" fmla="*/ 36 w 51"/>
                <a:gd name="T5" fmla="*/ 25 h 45"/>
                <a:gd name="T6" fmla="*/ 38 w 51"/>
                <a:gd name="T7" fmla="*/ 24 h 45"/>
                <a:gd name="T8" fmla="*/ 44 w 51"/>
                <a:gd name="T9" fmla="*/ 19 h 45"/>
                <a:gd name="T10" fmla="*/ 45 w 51"/>
                <a:gd name="T11" fmla="*/ 18 h 45"/>
                <a:gd name="T12" fmla="*/ 49 w 51"/>
                <a:gd name="T13" fmla="*/ 14 h 45"/>
                <a:gd name="T14" fmla="*/ 50 w 51"/>
                <a:gd name="T15" fmla="*/ 12 h 45"/>
                <a:gd name="T16" fmla="*/ 51 w 51"/>
                <a:gd name="T17" fmla="*/ 11 h 45"/>
                <a:gd name="T18" fmla="*/ 50 w 51"/>
                <a:gd name="T19" fmla="*/ 9 h 45"/>
                <a:gd name="T20" fmla="*/ 43 w 51"/>
                <a:gd name="T21" fmla="*/ 7 h 45"/>
                <a:gd name="T22" fmla="*/ 40 w 51"/>
                <a:gd name="T23" fmla="*/ 7 h 45"/>
                <a:gd name="T24" fmla="*/ 39 w 51"/>
                <a:gd name="T25" fmla="*/ 5 h 45"/>
                <a:gd name="T26" fmla="*/ 38 w 51"/>
                <a:gd name="T27" fmla="*/ 4 h 45"/>
                <a:gd name="T28" fmla="*/ 35 w 51"/>
                <a:gd name="T29" fmla="*/ 3 h 45"/>
                <a:gd name="T30" fmla="*/ 32 w 51"/>
                <a:gd name="T31" fmla="*/ 1 h 45"/>
                <a:gd name="T32" fmla="*/ 31 w 51"/>
                <a:gd name="T33" fmla="*/ 1 h 45"/>
                <a:gd name="T34" fmla="*/ 28 w 51"/>
                <a:gd name="T35" fmla="*/ 0 h 45"/>
                <a:gd name="T36" fmla="*/ 24 w 51"/>
                <a:gd name="T37" fmla="*/ 1 h 45"/>
                <a:gd name="T38" fmla="*/ 19 w 51"/>
                <a:gd name="T39" fmla="*/ 4 h 45"/>
                <a:gd name="T40" fmla="*/ 19 w 51"/>
                <a:gd name="T41" fmla="*/ 6 h 45"/>
                <a:gd name="T42" fmla="*/ 20 w 51"/>
                <a:gd name="T43" fmla="*/ 8 h 45"/>
                <a:gd name="T44" fmla="*/ 19 w 51"/>
                <a:gd name="T45" fmla="*/ 10 h 45"/>
                <a:gd name="T46" fmla="*/ 17 w 51"/>
                <a:gd name="T47" fmla="*/ 6 h 45"/>
                <a:gd name="T48" fmla="*/ 15 w 51"/>
                <a:gd name="T49" fmla="*/ 8 h 45"/>
                <a:gd name="T50" fmla="*/ 15 w 51"/>
                <a:gd name="T51" fmla="*/ 10 h 45"/>
                <a:gd name="T52" fmla="*/ 13 w 51"/>
                <a:gd name="T53" fmla="*/ 12 h 45"/>
                <a:gd name="T54" fmla="*/ 11 w 51"/>
                <a:gd name="T55" fmla="*/ 17 h 45"/>
                <a:gd name="T56" fmla="*/ 9 w 51"/>
                <a:gd name="T57" fmla="*/ 19 h 45"/>
                <a:gd name="T58" fmla="*/ 8 w 51"/>
                <a:gd name="T59" fmla="*/ 22 h 45"/>
                <a:gd name="T60" fmla="*/ 5 w 51"/>
                <a:gd name="T61" fmla="*/ 26 h 45"/>
                <a:gd name="T62" fmla="*/ 4 w 51"/>
                <a:gd name="T63" fmla="*/ 29 h 45"/>
                <a:gd name="T64" fmla="*/ 5 w 51"/>
                <a:gd name="T65" fmla="*/ 32 h 45"/>
                <a:gd name="T66" fmla="*/ 5 w 51"/>
                <a:gd name="T67" fmla="*/ 34 h 45"/>
                <a:gd name="T68" fmla="*/ 2 w 51"/>
                <a:gd name="T69" fmla="*/ 39 h 45"/>
                <a:gd name="T70" fmla="*/ 4 w 51"/>
                <a:gd name="T71" fmla="*/ 40 h 45"/>
                <a:gd name="T72" fmla="*/ 3 w 51"/>
                <a:gd name="T73" fmla="*/ 41 h 45"/>
                <a:gd name="T74" fmla="*/ 1 w 51"/>
                <a:gd name="T75" fmla="*/ 41 h 45"/>
                <a:gd name="T76" fmla="*/ 3 w 51"/>
                <a:gd name="T77" fmla="*/ 43 h 45"/>
                <a:gd name="T78" fmla="*/ 7 w 51"/>
                <a:gd name="T79" fmla="*/ 45 h 45"/>
                <a:gd name="T80" fmla="*/ 7 w 51"/>
                <a:gd name="T81" fmla="*/ 43 h 45"/>
                <a:gd name="T82" fmla="*/ 10 w 51"/>
                <a:gd name="T83" fmla="*/ 42 h 45"/>
                <a:gd name="T84" fmla="*/ 11 w 51"/>
                <a:gd name="T85" fmla="*/ 39 h 45"/>
                <a:gd name="T86" fmla="*/ 14 w 51"/>
                <a:gd name="T87" fmla="*/ 38 h 45"/>
                <a:gd name="T88" fmla="*/ 16 w 51"/>
                <a:gd name="T89" fmla="*/ 36 h 45"/>
                <a:gd name="T90" fmla="*/ 15 w 51"/>
                <a:gd name="T91" fmla="*/ 33 h 45"/>
                <a:gd name="T92" fmla="*/ 17 w 51"/>
                <a:gd name="T93" fmla="*/ 31 h 45"/>
                <a:gd name="T94" fmla="*/ 13 w 51"/>
                <a:gd name="T95" fmla="*/ 30 h 45"/>
                <a:gd name="T96" fmla="*/ 14 w 51"/>
                <a:gd name="T97" fmla="*/ 29 h 45"/>
                <a:gd name="T98" fmla="*/ 17 w 51"/>
                <a:gd name="T99" fmla="*/ 29 h 45"/>
                <a:gd name="T100" fmla="*/ 20 w 51"/>
                <a:gd name="T101" fmla="*/ 29 h 45"/>
                <a:gd name="T102" fmla="*/ 21 w 51"/>
                <a:gd name="T103" fmla="*/ 31 h 45"/>
                <a:gd name="T104" fmla="*/ 25 w 51"/>
                <a:gd name="T105" fmla="*/ 33 h 45"/>
                <a:gd name="T106" fmla="*/ 26 w 51"/>
                <a:gd name="T107" fmla="*/ 3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 h="45">
                  <a:moveTo>
                    <a:pt x="28" y="33"/>
                  </a:moveTo>
                  <a:cubicBezTo>
                    <a:pt x="31" y="31"/>
                    <a:pt x="31" y="31"/>
                    <a:pt x="31" y="31"/>
                  </a:cubicBezTo>
                  <a:cubicBezTo>
                    <a:pt x="33" y="29"/>
                    <a:pt x="33" y="29"/>
                    <a:pt x="33" y="29"/>
                  </a:cubicBezTo>
                  <a:cubicBezTo>
                    <a:pt x="36" y="27"/>
                    <a:pt x="36" y="27"/>
                    <a:pt x="36" y="27"/>
                  </a:cubicBezTo>
                  <a:cubicBezTo>
                    <a:pt x="37" y="26"/>
                    <a:pt x="37" y="26"/>
                    <a:pt x="37" y="26"/>
                  </a:cubicBezTo>
                  <a:cubicBezTo>
                    <a:pt x="36" y="25"/>
                    <a:pt x="36" y="25"/>
                    <a:pt x="36" y="25"/>
                  </a:cubicBezTo>
                  <a:cubicBezTo>
                    <a:pt x="36" y="24"/>
                    <a:pt x="36" y="24"/>
                    <a:pt x="36" y="24"/>
                  </a:cubicBezTo>
                  <a:cubicBezTo>
                    <a:pt x="38" y="24"/>
                    <a:pt x="38" y="24"/>
                    <a:pt x="38" y="24"/>
                  </a:cubicBezTo>
                  <a:cubicBezTo>
                    <a:pt x="40" y="22"/>
                    <a:pt x="40" y="22"/>
                    <a:pt x="40" y="22"/>
                  </a:cubicBezTo>
                  <a:cubicBezTo>
                    <a:pt x="44" y="19"/>
                    <a:pt x="44" y="19"/>
                    <a:pt x="44" y="19"/>
                  </a:cubicBezTo>
                  <a:cubicBezTo>
                    <a:pt x="44" y="19"/>
                    <a:pt x="44" y="19"/>
                    <a:pt x="44" y="19"/>
                  </a:cubicBezTo>
                  <a:cubicBezTo>
                    <a:pt x="45" y="18"/>
                    <a:pt x="45" y="18"/>
                    <a:pt x="45" y="18"/>
                  </a:cubicBezTo>
                  <a:cubicBezTo>
                    <a:pt x="46" y="16"/>
                    <a:pt x="46" y="16"/>
                    <a:pt x="46" y="16"/>
                  </a:cubicBezTo>
                  <a:cubicBezTo>
                    <a:pt x="49" y="14"/>
                    <a:pt x="49" y="14"/>
                    <a:pt x="49" y="14"/>
                  </a:cubicBezTo>
                  <a:cubicBezTo>
                    <a:pt x="50" y="12"/>
                    <a:pt x="50" y="12"/>
                    <a:pt x="50" y="12"/>
                  </a:cubicBezTo>
                  <a:cubicBezTo>
                    <a:pt x="50" y="12"/>
                    <a:pt x="50" y="12"/>
                    <a:pt x="50" y="12"/>
                  </a:cubicBezTo>
                  <a:cubicBezTo>
                    <a:pt x="51" y="12"/>
                    <a:pt x="51" y="12"/>
                    <a:pt x="51" y="12"/>
                  </a:cubicBezTo>
                  <a:cubicBezTo>
                    <a:pt x="51" y="11"/>
                    <a:pt x="51" y="11"/>
                    <a:pt x="51" y="11"/>
                  </a:cubicBezTo>
                  <a:cubicBezTo>
                    <a:pt x="50" y="10"/>
                    <a:pt x="50" y="10"/>
                    <a:pt x="50" y="10"/>
                  </a:cubicBezTo>
                  <a:cubicBezTo>
                    <a:pt x="50" y="9"/>
                    <a:pt x="50" y="9"/>
                    <a:pt x="50" y="9"/>
                  </a:cubicBezTo>
                  <a:cubicBezTo>
                    <a:pt x="47" y="8"/>
                    <a:pt x="47" y="8"/>
                    <a:pt x="47" y="8"/>
                  </a:cubicBezTo>
                  <a:cubicBezTo>
                    <a:pt x="43" y="7"/>
                    <a:pt x="43" y="7"/>
                    <a:pt x="43" y="7"/>
                  </a:cubicBezTo>
                  <a:cubicBezTo>
                    <a:pt x="41" y="7"/>
                    <a:pt x="41" y="7"/>
                    <a:pt x="41" y="7"/>
                  </a:cubicBezTo>
                  <a:cubicBezTo>
                    <a:pt x="40" y="7"/>
                    <a:pt x="40" y="7"/>
                    <a:pt x="40" y="7"/>
                  </a:cubicBezTo>
                  <a:cubicBezTo>
                    <a:pt x="39" y="7"/>
                    <a:pt x="39" y="7"/>
                    <a:pt x="39" y="7"/>
                  </a:cubicBezTo>
                  <a:cubicBezTo>
                    <a:pt x="39" y="5"/>
                    <a:pt x="39" y="5"/>
                    <a:pt x="39" y="5"/>
                  </a:cubicBezTo>
                  <a:cubicBezTo>
                    <a:pt x="38" y="4"/>
                    <a:pt x="38" y="4"/>
                    <a:pt x="38" y="4"/>
                  </a:cubicBezTo>
                  <a:cubicBezTo>
                    <a:pt x="38" y="4"/>
                    <a:pt x="38" y="4"/>
                    <a:pt x="38" y="4"/>
                  </a:cubicBezTo>
                  <a:cubicBezTo>
                    <a:pt x="37" y="3"/>
                    <a:pt x="37" y="3"/>
                    <a:pt x="37" y="3"/>
                  </a:cubicBezTo>
                  <a:cubicBezTo>
                    <a:pt x="35" y="3"/>
                    <a:pt x="35" y="3"/>
                    <a:pt x="35" y="3"/>
                  </a:cubicBezTo>
                  <a:cubicBezTo>
                    <a:pt x="34" y="1"/>
                    <a:pt x="34" y="1"/>
                    <a:pt x="34" y="1"/>
                  </a:cubicBezTo>
                  <a:cubicBezTo>
                    <a:pt x="32" y="1"/>
                    <a:pt x="32" y="1"/>
                    <a:pt x="32" y="1"/>
                  </a:cubicBezTo>
                  <a:cubicBezTo>
                    <a:pt x="31" y="2"/>
                    <a:pt x="31" y="2"/>
                    <a:pt x="31" y="2"/>
                  </a:cubicBezTo>
                  <a:cubicBezTo>
                    <a:pt x="31" y="1"/>
                    <a:pt x="31" y="1"/>
                    <a:pt x="31" y="1"/>
                  </a:cubicBezTo>
                  <a:cubicBezTo>
                    <a:pt x="29" y="1"/>
                    <a:pt x="29" y="1"/>
                    <a:pt x="29" y="1"/>
                  </a:cubicBezTo>
                  <a:cubicBezTo>
                    <a:pt x="28" y="0"/>
                    <a:pt x="28" y="0"/>
                    <a:pt x="28" y="0"/>
                  </a:cubicBezTo>
                  <a:cubicBezTo>
                    <a:pt x="27" y="1"/>
                    <a:pt x="27" y="1"/>
                    <a:pt x="27" y="1"/>
                  </a:cubicBezTo>
                  <a:cubicBezTo>
                    <a:pt x="24" y="1"/>
                    <a:pt x="24" y="1"/>
                    <a:pt x="24" y="1"/>
                  </a:cubicBezTo>
                  <a:cubicBezTo>
                    <a:pt x="20" y="2"/>
                    <a:pt x="20" y="2"/>
                    <a:pt x="20" y="2"/>
                  </a:cubicBezTo>
                  <a:cubicBezTo>
                    <a:pt x="19" y="4"/>
                    <a:pt x="19" y="4"/>
                    <a:pt x="19" y="4"/>
                  </a:cubicBezTo>
                  <a:cubicBezTo>
                    <a:pt x="20" y="6"/>
                    <a:pt x="20" y="6"/>
                    <a:pt x="20" y="6"/>
                  </a:cubicBezTo>
                  <a:cubicBezTo>
                    <a:pt x="19" y="6"/>
                    <a:pt x="19" y="6"/>
                    <a:pt x="19" y="6"/>
                  </a:cubicBezTo>
                  <a:cubicBezTo>
                    <a:pt x="19" y="7"/>
                    <a:pt x="19" y="7"/>
                    <a:pt x="19" y="7"/>
                  </a:cubicBezTo>
                  <a:cubicBezTo>
                    <a:pt x="20" y="8"/>
                    <a:pt x="20" y="8"/>
                    <a:pt x="20" y="8"/>
                  </a:cubicBezTo>
                  <a:cubicBezTo>
                    <a:pt x="20" y="10"/>
                    <a:pt x="20" y="10"/>
                    <a:pt x="20" y="10"/>
                  </a:cubicBezTo>
                  <a:cubicBezTo>
                    <a:pt x="19" y="10"/>
                    <a:pt x="19" y="10"/>
                    <a:pt x="19" y="10"/>
                  </a:cubicBezTo>
                  <a:cubicBezTo>
                    <a:pt x="18" y="8"/>
                    <a:pt x="18" y="8"/>
                    <a:pt x="18" y="8"/>
                  </a:cubicBezTo>
                  <a:cubicBezTo>
                    <a:pt x="17" y="6"/>
                    <a:pt x="17" y="6"/>
                    <a:pt x="17" y="6"/>
                  </a:cubicBezTo>
                  <a:cubicBezTo>
                    <a:pt x="16" y="6"/>
                    <a:pt x="16" y="6"/>
                    <a:pt x="16" y="6"/>
                  </a:cubicBezTo>
                  <a:cubicBezTo>
                    <a:pt x="15" y="8"/>
                    <a:pt x="15" y="8"/>
                    <a:pt x="15" y="8"/>
                  </a:cubicBezTo>
                  <a:cubicBezTo>
                    <a:pt x="15" y="9"/>
                    <a:pt x="15" y="9"/>
                    <a:pt x="15" y="9"/>
                  </a:cubicBezTo>
                  <a:cubicBezTo>
                    <a:pt x="15" y="10"/>
                    <a:pt x="15" y="10"/>
                    <a:pt x="15" y="10"/>
                  </a:cubicBezTo>
                  <a:cubicBezTo>
                    <a:pt x="13" y="10"/>
                    <a:pt x="13" y="10"/>
                    <a:pt x="13" y="10"/>
                  </a:cubicBezTo>
                  <a:cubicBezTo>
                    <a:pt x="13" y="12"/>
                    <a:pt x="13" y="12"/>
                    <a:pt x="13" y="12"/>
                  </a:cubicBezTo>
                  <a:cubicBezTo>
                    <a:pt x="11" y="15"/>
                    <a:pt x="11" y="15"/>
                    <a:pt x="11" y="15"/>
                  </a:cubicBezTo>
                  <a:cubicBezTo>
                    <a:pt x="11" y="17"/>
                    <a:pt x="11" y="17"/>
                    <a:pt x="11" y="17"/>
                  </a:cubicBezTo>
                  <a:cubicBezTo>
                    <a:pt x="10" y="18"/>
                    <a:pt x="10" y="18"/>
                    <a:pt x="10" y="18"/>
                  </a:cubicBezTo>
                  <a:cubicBezTo>
                    <a:pt x="9" y="19"/>
                    <a:pt x="9" y="19"/>
                    <a:pt x="9" y="19"/>
                  </a:cubicBezTo>
                  <a:cubicBezTo>
                    <a:pt x="8" y="21"/>
                    <a:pt x="8" y="21"/>
                    <a:pt x="8" y="21"/>
                  </a:cubicBezTo>
                  <a:cubicBezTo>
                    <a:pt x="8" y="22"/>
                    <a:pt x="8" y="22"/>
                    <a:pt x="8" y="22"/>
                  </a:cubicBezTo>
                  <a:cubicBezTo>
                    <a:pt x="7" y="23"/>
                    <a:pt x="7" y="23"/>
                    <a:pt x="7" y="23"/>
                  </a:cubicBezTo>
                  <a:cubicBezTo>
                    <a:pt x="5" y="26"/>
                    <a:pt x="5" y="26"/>
                    <a:pt x="5" y="26"/>
                  </a:cubicBezTo>
                  <a:cubicBezTo>
                    <a:pt x="5" y="28"/>
                    <a:pt x="5" y="28"/>
                    <a:pt x="5" y="28"/>
                  </a:cubicBezTo>
                  <a:cubicBezTo>
                    <a:pt x="4" y="29"/>
                    <a:pt x="4" y="29"/>
                    <a:pt x="4" y="29"/>
                  </a:cubicBezTo>
                  <a:cubicBezTo>
                    <a:pt x="5" y="31"/>
                    <a:pt x="5" y="31"/>
                    <a:pt x="5" y="31"/>
                  </a:cubicBezTo>
                  <a:cubicBezTo>
                    <a:pt x="5" y="32"/>
                    <a:pt x="5" y="32"/>
                    <a:pt x="5" y="32"/>
                  </a:cubicBezTo>
                  <a:cubicBezTo>
                    <a:pt x="5" y="32"/>
                    <a:pt x="5" y="32"/>
                    <a:pt x="5" y="32"/>
                  </a:cubicBezTo>
                  <a:cubicBezTo>
                    <a:pt x="5" y="34"/>
                    <a:pt x="5" y="34"/>
                    <a:pt x="5" y="34"/>
                  </a:cubicBezTo>
                  <a:cubicBezTo>
                    <a:pt x="4" y="36"/>
                    <a:pt x="4" y="36"/>
                    <a:pt x="4" y="36"/>
                  </a:cubicBezTo>
                  <a:cubicBezTo>
                    <a:pt x="2" y="39"/>
                    <a:pt x="2" y="39"/>
                    <a:pt x="2" y="39"/>
                  </a:cubicBezTo>
                  <a:cubicBezTo>
                    <a:pt x="2" y="40"/>
                    <a:pt x="2" y="40"/>
                    <a:pt x="2" y="40"/>
                  </a:cubicBezTo>
                  <a:cubicBezTo>
                    <a:pt x="4" y="40"/>
                    <a:pt x="4" y="40"/>
                    <a:pt x="4" y="40"/>
                  </a:cubicBezTo>
                  <a:cubicBezTo>
                    <a:pt x="4" y="41"/>
                    <a:pt x="4" y="41"/>
                    <a:pt x="4" y="41"/>
                  </a:cubicBezTo>
                  <a:cubicBezTo>
                    <a:pt x="3" y="41"/>
                    <a:pt x="3" y="41"/>
                    <a:pt x="3" y="41"/>
                  </a:cubicBezTo>
                  <a:cubicBezTo>
                    <a:pt x="2" y="41"/>
                    <a:pt x="2" y="41"/>
                    <a:pt x="2" y="41"/>
                  </a:cubicBezTo>
                  <a:cubicBezTo>
                    <a:pt x="1" y="41"/>
                    <a:pt x="1" y="41"/>
                    <a:pt x="1" y="41"/>
                  </a:cubicBezTo>
                  <a:cubicBezTo>
                    <a:pt x="0" y="43"/>
                    <a:pt x="0" y="43"/>
                    <a:pt x="0" y="43"/>
                  </a:cubicBezTo>
                  <a:cubicBezTo>
                    <a:pt x="3" y="43"/>
                    <a:pt x="3" y="43"/>
                    <a:pt x="3" y="43"/>
                  </a:cubicBezTo>
                  <a:cubicBezTo>
                    <a:pt x="4" y="43"/>
                    <a:pt x="4" y="43"/>
                    <a:pt x="4" y="43"/>
                  </a:cubicBezTo>
                  <a:cubicBezTo>
                    <a:pt x="7" y="45"/>
                    <a:pt x="7" y="45"/>
                    <a:pt x="7" y="45"/>
                  </a:cubicBezTo>
                  <a:cubicBezTo>
                    <a:pt x="7" y="45"/>
                    <a:pt x="7" y="45"/>
                    <a:pt x="7" y="45"/>
                  </a:cubicBezTo>
                  <a:cubicBezTo>
                    <a:pt x="7" y="43"/>
                    <a:pt x="7" y="43"/>
                    <a:pt x="7" y="43"/>
                  </a:cubicBezTo>
                  <a:cubicBezTo>
                    <a:pt x="8" y="43"/>
                    <a:pt x="8" y="43"/>
                    <a:pt x="8" y="43"/>
                  </a:cubicBezTo>
                  <a:cubicBezTo>
                    <a:pt x="10" y="42"/>
                    <a:pt x="10" y="42"/>
                    <a:pt x="10" y="42"/>
                  </a:cubicBezTo>
                  <a:cubicBezTo>
                    <a:pt x="10" y="40"/>
                    <a:pt x="10" y="40"/>
                    <a:pt x="10" y="40"/>
                  </a:cubicBezTo>
                  <a:cubicBezTo>
                    <a:pt x="11" y="39"/>
                    <a:pt x="11" y="39"/>
                    <a:pt x="11" y="39"/>
                  </a:cubicBezTo>
                  <a:cubicBezTo>
                    <a:pt x="13" y="39"/>
                    <a:pt x="13" y="39"/>
                    <a:pt x="13" y="39"/>
                  </a:cubicBezTo>
                  <a:cubicBezTo>
                    <a:pt x="14" y="38"/>
                    <a:pt x="14" y="38"/>
                    <a:pt x="14" y="38"/>
                  </a:cubicBezTo>
                  <a:cubicBezTo>
                    <a:pt x="15" y="38"/>
                    <a:pt x="15" y="38"/>
                    <a:pt x="15" y="38"/>
                  </a:cubicBezTo>
                  <a:cubicBezTo>
                    <a:pt x="16" y="36"/>
                    <a:pt x="16" y="36"/>
                    <a:pt x="16" y="36"/>
                  </a:cubicBezTo>
                  <a:cubicBezTo>
                    <a:pt x="16" y="34"/>
                    <a:pt x="16" y="34"/>
                    <a:pt x="16" y="34"/>
                  </a:cubicBezTo>
                  <a:cubicBezTo>
                    <a:pt x="15" y="33"/>
                    <a:pt x="15" y="33"/>
                    <a:pt x="15" y="33"/>
                  </a:cubicBezTo>
                  <a:cubicBezTo>
                    <a:pt x="16" y="32"/>
                    <a:pt x="16" y="32"/>
                    <a:pt x="16" y="32"/>
                  </a:cubicBezTo>
                  <a:cubicBezTo>
                    <a:pt x="17" y="31"/>
                    <a:pt x="17" y="31"/>
                    <a:pt x="17" y="31"/>
                  </a:cubicBezTo>
                  <a:cubicBezTo>
                    <a:pt x="14" y="31"/>
                    <a:pt x="14" y="31"/>
                    <a:pt x="14" y="31"/>
                  </a:cubicBezTo>
                  <a:cubicBezTo>
                    <a:pt x="13" y="30"/>
                    <a:pt x="13" y="30"/>
                    <a:pt x="13" y="30"/>
                  </a:cubicBezTo>
                  <a:cubicBezTo>
                    <a:pt x="13" y="29"/>
                    <a:pt x="13" y="29"/>
                    <a:pt x="13" y="29"/>
                  </a:cubicBezTo>
                  <a:cubicBezTo>
                    <a:pt x="14" y="29"/>
                    <a:pt x="14" y="29"/>
                    <a:pt x="14" y="29"/>
                  </a:cubicBezTo>
                  <a:cubicBezTo>
                    <a:pt x="16" y="29"/>
                    <a:pt x="16" y="29"/>
                    <a:pt x="16" y="29"/>
                  </a:cubicBezTo>
                  <a:cubicBezTo>
                    <a:pt x="17" y="29"/>
                    <a:pt x="17" y="29"/>
                    <a:pt x="17" y="29"/>
                  </a:cubicBezTo>
                  <a:cubicBezTo>
                    <a:pt x="19" y="30"/>
                    <a:pt x="19" y="30"/>
                    <a:pt x="19" y="30"/>
                  </a:cubicBezTo>
                  <a:cubicBezTo>
                    <a:pt x="20" y="29"/>
                    <a:pt x="20" y="29"/>
                    <a:pt x="20" y="29"/>
                  </a:cubicBezTo>
                  <a:cubicBezTo>
                    <a:pt x="21" y="30"/>
                    <a:pt x="21" y="30"/>
                    <a:pt x="21" y="30"/>
                  </a:cubicBezTo>
                  <a:cubicBezTo>
                    <a:pt x="21" y="31"/>
                    <a:pt x="21" y="31"/>
                    <a:pt x="21" y="31"/>
                  </a:cubicBezTo>
                  <a:cubicBezTo>
                    <a:pt x="24" y="33"/>
                    <a:pt x="24" y="33"/>
                    <a:pt x="24" y="33"/>
                  </a:cubicBezTo>
                  <a:cubicBezTo>
                    <a:pt x="25" y="33"/>
                    <a:pt x="25" y="33"/>
                    <a:pt x="25" y="33"/>
                  </a:cubicBezTo>
                  <a:cubicBezTo>
                    <a:pt x="25" y="34"/>
                    <a:pt x="25" y="34"/>
                    <a:pt x="25" y="34"/>
                  </a:cubicBezTo>
                  <a:cubicBezTo>
                    <a:pt x="26" y="34"/>
                    <a:pt x="26" y="34"/>
                    <a:pt x="26" y="34"/>
                  </a:cubicBezTo>
                  <a:lnTo>
                    <a:pt x="28" y="3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97" name="Freeform 1303"/>
            <p:cNvSpPr>
              <a:spLocks/>
            </p:cNvSpPr>
            <p:nvPr/>
          </p:nvSpPr>
          <p:spPr bwMode="auto">
            <a:xfrm>
              <a:off x="5025730" y="3588803"/>
              <a:ext cx="5693" cy="8133"/>
            </a:xfrm>
            <a:custGeom>
              <a:avLst/>
              <a:gdLst>
                <a:gd name="T0" fmla="*/ 2 w 7"/>
                <a:gd name="T1" fmla="*/ 10 h 10"/>
                <a:gd name="T2" fmla="*/ 2 w 7"/>
                <a:gd name="T3" fmla="*/ 10 h 10"/>
                <a:gd name="T4" fmla="*/ 2 w 7"/>
                <a:gd name="T5" fmla="*/ 7 h 10"/>
                <a:gd name="T6" fmla="*/ 0 w 7"/>
                <a:gd name="T7" fmla="*/ 7 h 10"/>
                <a:gd name="T8" fmla="*/ 2 w 7"/>
                <a:gd name="T9" fmla="*/ 5 h 10"/>
                <a:gd name="T10" fmla="*/ 2 w 7"/>
                <a:gd name="T11" fmla="*/ 2 h 10"/>
                <a:gd name="T12" fmla="*/ 5 w 7"/>
                <a:gd name="T13" fmla="*/ 0 h 10"/>
                <a:gd name="T14" fmla="*/ 7 w 7"/>
                <a:gd name="T15" fmla="*/ 2 h 10"/>
                <a:gd name="T16" fmla="*/ 7 w 7"/>
                <a:gd name="T17" fmla="*/ 0 h 10"/>
                <a:gd name="T18" fmla="*/ 5 w 7"/>
                <a:gd name="T19" fmla="*/ 0 h 10"/>
                <a:gd name="T20" fmla="*/ 2 w 7"/>
                <a:gd name="T21" fmla="*/ 2 h 10"/>
                <a:gd name="T22" fmla="*/ 0 w 7"/>
                <a:gd name="T23" fmla="*/ 7 h 10"/>
                <a:gd name="T24" fmla="*/ 0 w 7"/>
                <a:gd name="T25" fmla="*/ 10 h 10"/>
                <a:gd name="T26" fmla="*/ 2 w 7"/>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0">
                  <a:moveTo>
                    <a:pt x="2" y="10"/>
                  </a:moveTo>
                  <a:lnTo>
                    <a:pt x="2" y="10"/>
                  </a:lnTo>
                  <a:lnTo>
                    <a:pt x="2" y="7"/>
                  </a:lnTo>
                  <a:lnTo>
                    <a:pt x="0" y="7"/>
                  </a:lnTo>
                  <a:lnTo>
                    <a:pt x="2" y="5"/>
                  </a:lnTo>
                  <a:lnTo>
                    <a:pt x="2" y="2"/>
                  </a:lnTo>
                  <a:lnTo>
                    <a:pt x="5" y="0"/>
                  </a:lnTo>
                  <a:lnTo>
                    <a:pt x="7" y="2"/>
                  </a:lnTo>
                  <a:lnTo>
                    <a:pt x="7" y="0"/>
                  </a:lnTo>
                  <a:lnTo>
                    <a:pt x="5" y="0"/>
                  </a:lnTo>
                  <a:lnTo>
                    <a:pt x="2" y="2"/>
                  </a:lnTo>
                  <a:lnTo>
                    <a:pt x="0" y="7"/>
                  </a:lnTo>
                  <a:lnTo>
                    <a:pt x="0" y="10"/>
                  </a:lnTo>
                  <a:lnTo>
                    <a:pt x="2"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98" name="Freeform 1304"/>
            <p:cNvSpPr>
              <a:spLocks/>
            </p:cNvSpPr>
            <p:nvPr/>
          </p:nvSpPr>
          <p:spPr bwMode="auto">
            <a:xfrm>
              <a:off x="4996452" y="3532686"/>
              <a:ext cx="40663" cy="23585"/>
            </a:xfrm>
            <a:custGeom>
              <a:avLst/>
              <a:gdLst>
                <a:gd name="T0" fmla="*/ 36 w 50"/>
                <a:gd name="T1" fmla="*/ 24 h 29"/>
                <a:gd name="T2" fmla="*/ 38 w 50"/>
                <a:gd name="T3" fmla="*/ 26 h 29"/>
                <a:gd name="T4" fmla="*/ 41 w 50"/>
                <a:gd name="T5" fmla="*/ 29 h 29"/>
                <a:gd name="T6" fmla="*/ 45 w 50"/>
                <a:gd name="T7" fmla="*/ 29 h 29"/>
                <a:gd name="T8" fmla="*/ 50 w 50"/>
                <a:gd name="T9" fmla="*/ 29 h 29"/>
                <a:gd name="T10" fmla="*/ 50 w 50"/>
                <a:gd name="T11" fmla="*/ 26 h 29"/>
                <a:gd name="T12" fmla="*/ 48 w 50"/>
                <a:gd name="T13" fmla="*/ 24 h 29"/>
                <a:gd name="T14" fmla="*/ 48 w 50"/>
                <a:gd name="T15" fmla="*/ 22 h 29"/>
                <a:gd name="T16" fmla="*/ 45 w 50"/>
                <a:gd name="T17" fmla="*/ 19 h 29"/>
                <a:gd name="T18" fmla="*/ 41 w 50"/>
                <a:gd name="T19" fmla="*/ 19 h 29"/>
                <a:gd name="T20" fmla="*/ 38 w 50"/>
                <a:gd name="T21" fmla="*/ 15 h 29"/>
                <a:gd name="T22" fmla="*/ 34 w 50"/>
                <a:gd name="T23" fmla="*/ 12 h 29"/>
                <a:gd name="T24" fmla="*/ 31 w 50"/>
                <a:gd name="T25" fmla="*/ 12 h 29"/>
                <a:gd name="T26" fmla="*/ 29 w 50"/>
                <a:gd name="T27" fmla="*/ 8 h 29"/>
                <a:gd name="T28" fmla="*/ 24 w 50"/>
                <a:gd name="T29" fmla="*/ 5 h 29"/>
                <a:gd name="T30" fmla="*/ 19 w 50"/>
                <a:gd name="T31" fmla="*/ 5 h 29"/>
                <a:gd name="T32" fmla="*/ 10 w 50"/>
                <a:gd name="T33" fmla="*/ 0 h 29"/>
                <a:gd name="T34" fmla="*/ 5 w 50"/>
                <a:gd name="T35" fmla="*/ 0 h 29"/>
                <a:gd name="T36" fmla="*/ 0 w 50"/>
                <a:gd name="T37" fmla="*/ 3 h 29"/>
                <a:gd name="T38" fmla="*/ 3 w 50"/>
                <a:gd name="T39" fmla="*/ 5 h 29"/>
                <a:gd name="T40" fmla="*/ 8 w 50"/>
                <a:gd name="T41" fmla="*/ 8 h 29"/>
                <a:gd name="T42" fmla="*/ 15 w 50"/>
                <a:gd name="T43" fmla="*/ 12 h 29"/>
                <a:gd name="T44" fmla="*/ 15 w 50"/>
                <a:gd name="T45" fmla="*/ 17 h 29"/>
                <a:gd name="T46" fmla="*/ 15 w 50"/>
                <a:gd name="T47" fmla="*/ 17 h 29"/>
                <a:gd name="T48" fmla="*/ 17 w 50"/>
                <a:gd name="T49" fmla="*/ 19 h 29"/>
                <a:gd name="T50" fmla="*/ 26 w 50"/>
                <a:gd name="T51" fmla="*/ 24 h 29"/>
                <a:gd name="T52" fmla="*/ 31 w 50"/>
                <a:gd name="T53" fmla="*/ 24 h 29"/>
                <a:gd name="T54" fmla="*/ 36 w 50"/>
                <a:gd name="T55"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0" h="29">
                  <a:moveTo>
                    <a:pt x="36" y="24"/>
                  </a:moveTo>
                  <a:lnTo>
                    <a:pt x="38" y="26"/>
                  </a:lnTo>
                  <a:lnTo>
                    <a:pt x="41" y="29"/>
                  </a:lnTo>
                  <a:lnTo>
                    <a:pt x="45" y="29"/>
                  </a:lnTo>
                  <a:lnTo>
                    <a:pt x="50" y="29"/>
                  </a:lnTo>
                  <a:lnTo>
                    <a:pt x="50" y="26"/>
                  </a:lnTo>
                  <a:lnTo>
                    <a:pt x="48" y="24"/>
                  </a:lnTo>
                  <a:lnTo>
                    <a:pt x="48" y="22"/>
                  </a:lnTo>
                  <a:lnTo>
                    <a:pt x="45" y="19"/>
                  </a:lnTo>
                  <a:lnTo>
                    <a:pt x="41" y="19"/>
                  </a:lnTo>
                  <a:lnTo>
                    <a:pt x="38" y="15"/>
                  </a:lnTo>
                  <a:lnTo>
                    <a:pt x="34" y="12"/>
                  </a:lnTo>
                  <a:lnTo>
                    <a:pt x="31" y="12"/>
                  </a:lnTo>
                  <a:lnTo>
                    <a:pt x="29" y="8"/>
                  </a:lnTo>
                  <a:lnTo>
                    <a:pt x="24" y="5"/>
                  </a:lnTo>
                  <a:lnTo>
                    <a:pt x="19" y="5"/>
                  </a:lnTo>
                  <a:lnTo>
                    <a:pt x="10" y="0"/>
                  </a:lnTo>
                  <a:lnTo>
                    <a:pt x="5" y="0"/>
                  </a:lnTo>
                  <a:lnTo>
                    <a:pt x="0" y="3"/>
                  </a:lnTo>
                  <a:lnTo>
                    <a:pt x="3" y="5"/>
                  </a:lnTo>
                  <a:lnTo>
                    <a:pt x="8" y="8"/>
                  </a:lnTo>
                  <a:lnTo>
                    <a:pt x="15" y="12"/>
                  </a:lnTo>
                  <a:lnTo>
                    <a:pt x="15" y="17"/>
                  </a:lnTo>
                  <a:lnTo>
                    <a:pt x="15" y="17"/>
                  </a:lnTo>
                  <a:lnTo>
                    <a:pt x="17" y="19"/>
                  </a:lnTo>
                  <a:lnTo>
                    <a:pt x="26" y="24"/>
                  </a:lnTo>
                  <a:lnTo>
                    <a:pt x="31" y="24"/>
                  </a:lnTo>
                  <a:lnTo>
                    <a:pt x="36" y="2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99" name="Freeform 1305"/>
            <p:cNvSpPr>
              <a:spLocks/>
            </p:cNvSpPr>
            <p:nvPr/>
          </p:nvSpPr>
          <p:spPr bwMode="auto">
            <a:xfrm>
              <a:off x="4694728" y="2743813"/>
              <a:ext cx="92713" cy="113859"/>
            </a:xfrm>
            <a:custGeom>
              <a:avLst/>
              <a:gdLst>
                <a:gd name="T0" fmla="*/ 41 w 48"/>
                <a:gd name="T1" fmla="*/ 33 h 59"/>
                <a:gd name="T2" fmla="*/ 40 w 48"/>
                <a:gd name="T3" fmla="*/ 30 h 59"/>
                <a:gd name="T4" fmla="*/ 37 w 48"/>
                <a:gd name="T5" fmla="*/ 30 h 59"/>
                <a:gd name="T6" fmla="*/ 37 w 48"/>
                <a:gd name="T7" fmla="*/ 26 h 59"/>
                <a:gd name="T8" fmla="*/ 36 w 48"/>
                <a:gd name="T9" fmla="*/ 22 h 59"/>
                <a:gd name="T10" fmla="*/ 31 w 48"/>
                <a:gd name="T11" fmla="*/ 24 h 59"/>
                <a:gd name="T12" fmla="*/ 35 w 48"/>
                <a:gd name="T13" fmla="*/ 19 h 59"/>
                <a:gd name="T14" fmla="*/ 42 w 48"/>
                <a:gd name="T15" fmla="*/ 17 h 59"/>
                <a:gd name="T16" fmla="*/ 44 w 48"/>
                <a:gd name="T17" fmla="*/ 14 h 59"/>
                <a:gd name="T18" fmla="*/ 44 w 48"/>
                <a:gd name="T19" fmla="*/ 10 h 59"/>
                <a:gd name="T20" fmla="*/ 48 w 48"/>
                <a:gd name="T21" fmla="*/ 9 h 59"/>
                <a:gd name="T22" fmla="*/ 47 w 48"/>
                <a:gd name="T23" fmla="*/ 6 h 59"/>
                <a:gd name="T24" fmla="*/ 39 w 48"/>
                <a:gd name="T25" fmla="*/ 5 h 59"/>
                <a:gd name="T26" fmla="*/ 33 w 48"/>
                <a:gd name="T27" fmla="*/ 3 h 59"/>
                <a:gd name="T28" fmla="*/ 32 w 48"/>
                <a:gd name="T29" fmla="*/ 0 h 59"/>
                <a:gd name="T30" fmla="*/ 28 w 48"/>
                <a:gd name="T31" fmla="*/ 2 h 59"/>
                <a:gd name="T32" fmla="*/ 26 w 48"/>
                <a:gd name="T33" fmla="*/ 1 h 59"/>
                <a:gd name="T34" fmla="*/ 22 w 48"/>
                <a:gd name="T35" fmla="*/ 3 h 59"/>
                <a:gd name="T36" fmla="*/ 23 w 48"/>
                <a:gd name="T37" fmla="*/ 7 h 59"/>
                <a:gd name="T38" fmla="*/ 22 w 48"/>
                <a:gd name="T39" fmla="*/ 12 h 59"/>
                <a:gd name="T40" fmla="*/ 19 w 48"/>
                <a:gd name="T41" fmla="*/ 8 h 59"/>
                <a:gd name="T42" fmla="*/ 18 w 48"/>
                <a:gd name="T43" fmla="*/ 12 h 59"/>
                <a:gd name="T44" fmla="*/ 22 w 48"/>
                <a:gd name="T45" fmla="*/ 14 h 59"/>
                <a:gd name="T46" fmla="*/ 25 w 48"/>
                <a:gd name="T47" fmla="*/ 18 h 59"/>
                <a:gd name="T48" fmla="*/ 20 w 48"/>
                <a:gd name="T49" fmla="*/ 17 h 59"/>
                <a:gd name="T50" fmla="*/ 19 w 48"/>
                <a:gd name="T51" fmla="*/ 21 h 59"/>
                <a:gd name="T52" fmla="*/ 17 w 48"/>
                <a:gd name="T53" fmla="*/ 26 h 59"/>
                <a:gd name="T54" fmla="*/ 14 w 48"/>
                <a:gd name="T55" fmla="*/ 24 h 59"/>
                <a:gd name="T56" fmla="*/ 10 w 48"/>
                <a:gd name="T57" fmla="*/ 19 h 59"/>
                <a:gd name="T58" fmla="*/ 11 w 48"/>
                <a:gd name="T59" fmla="*/ 16 h 59"/>
                <a:gd name="T60" fmla="*/ 5 w 48"/>
                <a:gd name="T61" fmla="*/ 15 h 59"/>
                <a:gd name="T62" fmla="*/ 2 w 48"/>
                <a:gd name="T63" fmla="*/ 21 h 59"/>
                <a:gd name="T64" fmla="*/ 2 w 48"/>
                <a:gd name="T65" fmla="*/ 28 h 59"/>
                <a:gd name="T66" fmla="*/ 2 w 48"/>
                <a:gd name="T67" fmla="*/ 32 h 59"/>
                <a:gd name="T68" fmla="*/ 5 w 48"/>
                <a:gd name="T69" fmla="*/ 34 h 59"/>
                <a:gd name="T70" fmla="*/ 7 w 48"/>
                <a:gd name="T71" fmla="*/ 40 h 59"/>
                <a:gd name="T72" fmla="*/ 11 w 48"/>
                <a:gd name="T73" fmla="*/ 45 h 59"/>
                <a:gd name="T74" fmla="*/ 11 w 48"/>
                <a:gd name="T75" fmla="*/ 52 h 59"/>
                <a:gd name="T76" fmla="*/ 12 w 48"/>
                <a:gd name="T77" fmla="*/ 55 h 59"/>
                <a:gd name="T78" fmla="*/ 16 w 48"/>
                <a:gd name="T79" fmla="*/ 58 h 59"/>
                <a:gd name="T80" fmla="*/ 19 w 48"/>
                <a:gd name="T81" fmla="*/ 52 h 59"/>
                <a:gd name="T82" fmla="*/ 20 w 48"/>
                <a:gd name="T83" fmla="*/ 46 h 59"/>
                <a:gd name="T84" fmla="*/ 22 w 48"/>
                <a:gd name="T85" fmla="*/ 51 h 59"/>
                <a:gd name="T86" fmla="*/ 29 w 48"/>
                <a:gd name="T87" fmla="*/ 49 h 59"/>
                <a:gd name="T88" fmla="*/ 34 w 48"/>
                <a:gd name="T89" fmla="*/ 48 h 59"/>
                <a:gd name="T90" fmla="*/ 33 w 48"/>
                <a:gd name="T91" fmla="*/ 44 h 59"/>
                <a:gd name="T92" fmla="*/ 35 w 48"/>
                <a:gd name="T93" fmla="*/ 43 h 59"/>
                <a:gd name="T94" fmla="*/ 37 w 48"/>
                <a:gd name="T95"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 h="59">
                  <a:moveTo>
                    <a:pt x="37" y="39"/>
                  </a:moveTo>
                  <a:cubicBezTo>
                    <a:pt x="40" y="37"/>
                    <a:pt x="40" y="37"/>
                    <a:pt x="40" y="37"/>
                  </a:cubicBezTo>
                  <a:cubicBezTo>
                    <a:pt x="40" y="36"/>
                    <a:pt x="40" y="36"/>
                    <a:pt x="40" y="36"/>
                  </a:cubicBezTo>
                  <a:cubicBezTo>
                    <a:pt x="41" y="33"/>
                    <a:pt x="41" y="33"/>
                    <a:pt x="41" y="33"/>
                  </a:cubicBezTo>
                  <a:cubicBezTo>
                    <a:pt x="41" y="31"/>
                    <a:pt x="41" y="31"/>
                    <a:pt x="41" y="31"/>
                  </a:cubicBezTo>
                  <a:cubicBezTo>
                    <a:pt x="42" y="30"/>
                    <a:pt x="42" y="30"/>
                    <a:pt x="42" y="30"/>
                  </a:cubicBezTo>
                  <a:cubicBezTo>
                    <a:pt x="41" y="30"/>
                    <a:pt x="41" y="30"/>
                    <a:pt x="41" y="30"/>
                  </a:cubicBezTo>
                  <a:cubicBezTo>
                    <a:pt x="40" y="30"/>
                    <a:pt x="40" y="30"/>
                    <a:pt x="40" y="30"/>
                  </a:cubicBezTo>
                  <a:cubicBezTo>
                    <a:pt x="38" y="31"/>
                    <a:pt x="38" y="31"/>
                    <a:pt x="38" y="31"/>
                  </a:cubicBezTo>
                  <a:cubicBezTo>
                    <a:pt x="37" y="33"/>
                    <a:pt x="37" y="33"/>
                    <a:pt x="37" y="33"/>
                  </a:cubicBezTo>
                  <a:cubicBezTo>
                    <a:pt x="37" y="32"/>
                    <a:pt x="37" y="32"/>
                    <a:pt x="37" y="32"/>
                  </a:cubicBezTo>
                  <a:cubicBezTo>
                    <a:pt x="37" y="30"/>
                    <a:pt x="37" y="30"/>
                    <a:pt x="37" y="30"/>
                  </a:cubicBezTo>
                  <a:cubicBezTo>
                    <a:pt x="38" y="30"/>
                    <a:pt x="38" y="30"/>
                    <a:pt x="38" y="30"/>
                  </a:cubicBezTo>
                  <a:cubicBezTo>
                    <a:pt x="38" y="28"/>
                    <a:pt x="38" y="28"/>
                    <a:pt x="38" y="28"/>
                  </a:cubicBezTo>
                  <a:cubicBezTo>
                    <a:pt x="38" y="27"/>
                    <a:pt x="38" y="27"/>
                    <a:pt x="38" y="27"/>
                  </a:cubicBezTo>
                  <a:cubicBezTo>
                    <a:pt x="37" y="26"/>
                    <a:pt x="37" y="26"/>
                    <a:pt x="37" y="26"/>
                  </a:cubicBezTo>
                  <a:cubicBezTo>
                    <a:pt x="38" y="26"/>
                    <a:pt x="38" y="26"/>
                    <a:pt x="38" y="26"/>
                  </a:cubicBezTo>
                  <a:cubicBezTo>
                    <a:pt x="39" y="25"/>
                    <a:pt x="39" y="25"/>
                    <a:pt x="39" y="25"/>
                  </a:cubicBezTo>
                  <a:cubicBezTo>
                    <a:pt x="38" y="23"/>
                    <a:pt x="38" y="23"/>
                    <a:pt x="38" y="23"/>
                  </a:cubicBezTo>
                  <a:cubicBezTo>
                    <a:pt x="36" y="22"/>
                    <a:pt x="36" y="22"/>
                    <a:pt x="36" y="22"/>
                  </a:cubicBezTo>
                  <a:cubicBezTo>
                    <a:pt x="35" y="22"/>
                    <a:pt x="35" y="22"/>
                    <a:pt x="35" y="22"/>
                  </a:cubicBezTo>
                  <a:cubicBezTo>
                    <a:pt x="32" y="23"/>
                    <a:pt x="32" y="23"/>
                    <a:pt x="32" y="23"/>
                  </a:cubicBezTo>
                  <a:cubicBezTo>
                    <a:pt x="32" y="24"/>
                    <a:pt x="32" y="24"/>
                    <a:pt x="32" y="24"/>
                  </a:cubicBezTo>
                  <a:cubicBezTo>
                    <a:pt x="31" y="24"/>
                    <a:pt x="31" y="24"/>
                    <a:pt x="31" y="24"/>
                  </a:cubicBezTo>
                  <a:cubicBezTo>
                    <a:pt x="31" y="23"/>
                    <a:pt x="31" y="23"/>
                    <a:pt x="31" y="23"/>
                  </a:cubicBezTo>
                  <a:cubicBezTo>
                    <a:pt x="32" y="21"/>
                    <a:pt x="32" y="21"/>
                    <a:pt x="32" y="21"/>
                  </a:cubicBezTo>
                  <a:cubicBezTo>
                    <a:pt x="33" y="21"/>
                    <a:pt x="33" y="21"/>
                    <a:pt x="33" y="21"/>
                  </a:cubicBezTo>
                  <a:cubicBezTo>
                    <a:pt x="35" y="19"/>
                    <a:pt x="35" y="19"/>
                    <a:pt x="35" y="19"/>
                  </a:cubicBezTo>
                  <a:cubicBezTo>
                    <a:pt x="38" y="18"/>
                    <a:pt x="38" y="18"/>
                    <a:pt x="38" y="18"/>
                  </a:cubicBezTo>
                  <a:cubicBezTo>
                    <a:pt x="39" y="17"/>
                    <a:pt x="39" y="17"/>
                    <a:pt x="39" y="17"/>
                  </a:cubicBezTo>
                  <a:cubicBezTo>
                    <a:pt x="41" y="17"/>
                    <a:pt x="41" y="17"/>
                    <a:pt x="41" y="17"/>
                  </a:cubicBezTo>
                  <a:cubicBezTo>
                    <a:pt x="42" y="17"/>
                    <a:pt x="42" y="17"/>
                    <a:pt x="42" y="17"/>
                  </a:cubicBezTo>
                  <a:cubicBezTo>
                    <a:pt x="42" y="17"/>
                    <a:pt x="42" y="17"/>
                    <a:pt x="42" y="17"/>
                  </a:cubicBezTo>
                  <a:cubicBezTo>
                    <a:pt x="43" y="17"/>
                    <a:pt x="43" y="17"/>
                    <a:pt x="43" y="17"/>
                  </a:cubicBezTo>
                  <a:cubicBezTo>
                    <a:pt x="44" y="15"/>
                    <a:pt x="44" y="15"/>
                    <a:pt x="44" y="15"/>
                  </a:cubicBezTo>
                  <a:cubicBezTo>
                    <a:pt x="44" y="14"/>
                    <a:pt x="44" y="14"/>
                    <a:pt x="44" y="14"/>
                  </a:cubicBezTo>
                  <a:cubicBezTo>
                    <a:pt x="42" y="13"/>
                    <a:pt x="42" y="13"/>
                    <a:pt x="42" y="13"/>
                  </a:cubicBezTo>
                  <a:cubicBezTo>
                    <a:pt x="42" y="12"/>
                    <a:pt x="42" y="12"/>
                    <a:pt x="42" y="12"/>
                  </a:cubicBezTo>
                  <a:cubicBezTo>
                    <a:pt x="43" y="11"/>
                    <a:pt x="43" y="11"/>
                    <a:pt x="43" y="11"/>
                  </a:cubicBezTo>
                  <a:cubicBezTo>
                    <a:pt x="44" y="10"/>
                    <a:pt x="44" y="10"/>
                    <a:pt x="44" y="10"/>
                  </a:cubicBezTo>
                  <a:cubicBezTo>
                    <a:pt x="44" y="11"/>
                    <a:pt x="44" y="11"/>
                    <a:pt x="44" y="11"/>
                  </a:cubicBezTo>
                  <a:cubicBezTo>
                    <a:pt x="46" y="12"/>
                    <a:pt x="46" y="12"/>
                    <a:pt x="46" y="12"/>
                  </a:cubicBezTo>
                  <a:cubicBezTo>
                    <a:pt x="48" y="10"/>
                    <a:pt x="48" y="10"/>
                    <a:pt x="48" y="10"/>
                  </a:cubicBezTo>
                  <a:cubicBezTo>
                    <a:pt x="48" y="9"/>
                    <a:pt x="48" y="9"/>
                    <a:pt x="48" y="9"/>
                  </a:cubicBezTo>
                  <a:cubicBezTo>
                    <a:pt x="48" y="8"/>
                    <a:pt x="48" y="8"/>
                    <a:pt x="48" y="8"/>
                  </a:cubicBezTo>
                  <a:cubicBezTo>
                    <a:pt x="48" y="7"/>
                    <a:pt x="48" y="7"/>
                    <a:pt x="48" y="7"/>
                  </a:cubicBezTo>
                  <a:cubicBezTo>
                    <a:pt x="48" y="6"/>
                    <a:pt x="48" y="6"/>
                    <a:pt x="48" y="6"/>
                  </a:cubicBezTo>
                  <a:cubicBezTo>
                    <a:pt x="47" y="6"/>
                    <a:pt x="47" y="6"/>
                    <a:pt x="47" y="6"/>
                  </a:cubicBezTo>
                  <a:cubicBezTo>
                    <a:pt x="46" y="5"/>
                    <a:pt x="46" y="5"/>
                    <a:pt x="46" y="5"/>
                  </a:cubicBezTo>
                  <a:cubicBezTo>
                    <a:pt x="42" y="5"/>
                    <a:pt x="42" y="5"/>
                    <a:pt x="42" y="5"/>
                  </a:cubicBezTo>
                  <a:cubicBezTo>
                    <a:pt x="40" y="4"/>
                    <a:pt x="40" y="4"/>
                    <a:pt x="40" y="4"/>
                  </a:cubicBezTo>
                  <a:cubicBezTo>
                    <a:pt x="39" y="5"/>
                    <a:pt x="39" y="5"/>
                    <a:pt x="39" y="5"/>
                  </a:cubicBezTo>
                  <a:cubicBezTo>
                    <a:pt x="37" y="5"/>
                    <a:pt x="37" y="5"/>
                    <a:pt x="37" y="5"/>
                  </a:cubicBezTo>
                  <a:cubicBezTo>
                    <a:pt x="36" y="4"/>
                    <a:pt x="36" y="4"/>
                    <a:pt x="36" y="4"/>
                  </a:cubicBezTo>
                  <a:cubicBezTo>
                    <a:pt x="34" y="5"/>
                    <a:pt x="34" y="5"/>
                    <a:pt x="34" y="5"/>
                  </a:cubicBezTo>
                  <a:cubicBezTo>
                    <a:pt x="33" y="3"/>
                    <a:pt x="33" y="3"/>
                    <a:pt x="33" y="3"/>
                  </a:cubicBezTo>
                  <a:cubicBezTo>
                    <a:pt x="32" y="2"/>
                    <a:pt x="32" y="2"/>
                    <a:pt x="32" y="2"/>
                  </a:cubicBezTo>
                  <a:cubicBezTo>
                    <a:pt x="32" y="1"/>
                    <a:pt x="32" y="1"/>
                    <a:pt x="32" y="1"/>
                  </a:cubicBezTo>
                  <a:cubicBezTo>
                    <a:pt x="33" y="1"/>
                    <a:pt x="33" y="1"/>
                    <a:pt x="33" y="1"/>
                  </a:cubicBezTo>
                  <a:cubicBezTo>
                    <a:pt x="32" y="0"/>
                    <a:pt x="32" y="0"/>
                    <a:pt x="32" y="0"/>
                  </a:cubicBezTo>
                  <a:cubicBezTo>
                    <a:pt x="30" y="0"/>
                    <a:pt x="30" y="0"/>
                    <a:pt x="30" y="0"/>
                  </a:cubicBezTo>
                  <a:cubicBezTo>
                    <a:pt x="29" y="0"/>
                    <a:pt x="29" y="0"/>
                    <a:pt x="29" y="0"/>
                  </a:cubicBezTo>
                  <a:cubicBezTo>
                    <a:pt x="28" y="1"/>
                    <a:pt x="28" y="1"/>
                    <a:pt x="28" y="1"/>
                  </a:cubicBezTo>
                  <a:cubicBezTo>
                    <a:pt x="28" y="2"/>
                    <a:pt x="28" y="2"/>
                    <a:pt x="28" y="2"/>
                  </a:cubicBezTo>
                  <a:cubicBezTo>
                    <a:pt x="30" y="2"/>
                    <a:pt x="30" y="2"/>
                    <a:pt x="30" y="2"/>
                  </a:cubicBezTo>
                  <a:cubicBezTo>
                    <a:pt x="29" y="3"/>
                    <a:pt x="29" y="3"/>
                    <a:pt x="29" y="3"/>
                  </a:cubicBezTo>
                  <a:cubicBezTo>
                    <a:pt x="27" y="3"/>
                    <a:pt x="27" y="3"/>
                    <a:pt x="27" y="3"/>
                  </a:cubicBezTo>
                  <a:cubicBezTo>
                    <a:pt x="26" y="1"/>
                    <a:pt x="26" y="1"/>
                    <a:pt x="26" y="1"/>
                  </a:cubicBezTo>
                  <a:cubicBezTo>
                    <a:pt x="25" y="1"/>
                    <a:pt x="25" y="1"/>
                    <a:pt x="25" y="1"/>
                  </a:cubicBezTo>
                  <a:cubicBezTo>
                    <a:pt x="24" y="1"/>
                    <a:pt x="24" y="1"/>
                    <a:pt x="24" y="1"/>
                  </a:cubicBezTo>
                  <a:cubicBezTo>
                    <a:pt x="23" y="1"/>
                    <a:pt x="23" y="1"/>
                    <a:pt x="23" y="1"/>
                  </a:cubicBezTo>
                  <a:cubicBezTo>
                    <a:pt x="22" y="3"/>
                    <a:pt x="22" y="3"/>
                    <a:pt x="22" y="3"/>
                  </a:cubicBezTo>
                  <a:cubicBezTo>
                    <a:pt x="22" y="3"/>
                    <a:pt x="22" y="3"/>
                    <a:pt x="22" y="3"/>
                  </a:cubicBezTo>
                  <a:cubicBezTo>
                    <a:pt x="22" y="5"/>
                    <a:pt x="22" y="5"/>
                    <a:pt x="22" y="5"/>
                  </a:cubicBezTo>
                  <a:cubicBezTo>
                    <a:pt x="22" y="7"/>
                    <a:pt x="22" y="7"/>
                    <a:pt x="22" y="7"/>
                  </a:cubicBezTo>
                  <a:cubicBezTo>
                    <a:pt x="23" y="7"/>
                    <a:pt x="23" y="7"/>
                    <a:pt x="23" y="7"/>
                  </a:cubicBezTo>
                  <a:cubicBezTo>
                    <a:pt x="24" y="9"/>
                    <a:pt x="24" y="9"/>
                    <a:pt x="24" y="9"/>
                  </a:cubicBezTo>
                  <a:cubicBezTo>
                    <a:pt x="23" y="10"/>
                    <a:pt x="23" y="10"/>
                    <a:pt x="23" y="10"/>
                  </a:cubicBezTo>
                  <a:cubicBezTo>
                    <a:pt x="23" y="12"/>
                    <a:pt x="23" y="12"/>
                    <a:pt x="23" y="12"/>
                  </a:cubicBezTo>
                  <a:cubicBezTo>
                    <a:pt x="22" y="12"/>
                    <a:pt x="22" y="12"/>
                    <a:pt x="22" y="12"/>
                  </a:cubicBezTo>
                  <a:cubicBezTo>
                    <a:pt x="22" y="8"/>
                    <a:pt x="22" y="8"/>
                    <a:pt x="22" y="8"/>
                  </a:cubicBezTo>
                  <a:cubicBezTo>
                    <a:pt x="21" y="7"/>
                    <a:pt x="21" y="7"/>
                    <a:pt x="21" y="7"/>
                  </a:cubicBezTo>
                  <a:cubicBezTo>
                    <a:pt x="19" y="6"/>
                    <a:pt x="19" y="6"/>
                    <a:pt x="19" y="6"/>
                  </a:cubicBezTo>
                  <a:cubicBezTo>
                    <a:pt x="19" y="8"/>
                    <a:pt x="19" y="8"/>
                    <a:pt x="19" y="8"/>
                  </a:cubicBezTo>
                  <a:cubicBezTo>
                    <a:pt x="18" y="7"/>
                    <a:pt x="18" y="7"/>
                    <a:pt x="18" y="7"/>
                  </a:cubicBezTo>
                  <a:cubicBezTo>
                    <a:pt x="17" y="8"/>
                    <a:pt x="17" y="8"/>
                    <a:pt x="17" y="8"/>
                  </a:cubicBezTo>
                  <a:cubicBezTo>
                    <a:pt x="17" y="10"/>
                    <a:pt x="17" y="10"/>
                    <a:pt x="17" y="10"/>
                  </a:cubicBezTo>
                  <a:cubicBezTo>
                    <a:pt x="18" y="12"/>
                    <a:pt x="18" y="12"/>
                    <a:pt x="18" y="12"/>
                  </a:cubicBezTo>
                  <a:cubicBezTo>
                    <a:pt x="18" y="13"/>
                    <a:pt x="18" y="13"/>
                    <a:pt x="18" y="13"/>
                  </a:cubicBezTo>
                  <a:cubicBezTo>
                    <a:pt x="20" y="15"/>
                    <a:pt x="20" y="15"/>
                    <a:pt x="20" y="15"/>
                  </a:cubicBezTo>
                  <a:cubicBezTo>
                    <a:pt x="22" y="15"/>
                    <a:pt x="22" y="15"/>
                    <a:pt x="22" y="15"/>
                  </a:cubicBezTo>
                  <a:cubicBezTo>
                    <a:pt x="22" y="14"/>
                    <a:pt x="22" y="14"/>
                    <a:pt x="22" y="14"/>
                  </a:cubicBezTo>
                  <a:cubicBezTo>
                    <a:pt x="23" y="14"/>
                    <a:pt x="23" y="14"/>
                    <a:pt x="23" y="14"/>
                  </a:cubicBezTo>
                  <a:cubicBezTo>
                    <a:pt x="23" y="15"/>
                    <a:pt x="23" y="15"/>
                    <a:pt x="23" y="15"/>
                  </a:cubicBezTo>
                  <a:cubicBezTo>
                    <a:pt x="24" y="17"/>
                    <a:pt x="24" y="17"/>
                    <a:pt x="24" y="17"/>
                  </a:cubicBezTo>
                  <a:cubicBezTo>
                    <a:pt x="25" y="18"/>
                    <a:pt x="25" y="18"/>
                    <a:pt x="25" y="18"/>
                  </a:cubicBezTo>
                  <a:cubicBezTo>
                    <a:pt x="23" y="18"/>
                    <a:pt x="23" y="18"/>
                    <a:pt x="23" y="18"/>
                  </a:cubicBezTo>
                  <a:cubicBezTo>
                    <a:pt x="23" y="17"/>
                    <a:pt x="23" y="17"/>
                    <a:pt x="23" y="17"/>
                  </a:cubicBezTo>
                  <a:cubicBezTo>
                    <a:pt x="22" y="16"/>
                    <a:pt x="22" y="16"/>
                    <a:pt x="22" y="16"/>
                  </a:cubicBezTo>
                  <a:cubicBezTo>
                    <a:pt x="20" y="17"/>
                    <a:pt x="20" y="17"/>
                    <a:pt x="20" y="17"/>
                  </a:cubicBezTo>
                  <a:cubicBezTo>
                    <a:pt x="19" y="17"/>
                    <a:pt x="19" y="17"/>
                    <a:pt x="19" y="17"/>
                  </a:cubicBezTo>
                  <a:cubicBezTo>
                    <a:pt x="20" y="19"/>
                    <a:pt x="20" y="19"/>
                    <a:pt x="20" y="19"/>
                  </a:cubicBezTo>
                  <a:cubicBezTo>
                    <a:pt x="20" y="20"/>
                    <a:pt x="20" y="20"/>
                    <a:pt x="20" y="20"/>
                  </a:cubicBezTo>
                  <a:cubicBezTo>
                    <a:pt x="19" y="21"/>
                    <a:pt x="19" y="21"/>
                    <a:pt x="19" y="21"/>
                  </a:cubicBezTo>
                  <a:cubicBezTo>
                    <a:pt x="19" y="22"/>
                    <a:pt x="19" y="22"/>
                    <a:pt x="19" y="22"/>
                  </a:cubicBezTo>
                  <a:cubicBezTo>
                    <a:pt x="18" y="24"/>
                    <a:pt x="18" y="24"/>
                    <a:pt x="18" y="24"/>
                  </a:cubicBezTo>
                  <a:cubicBezTo>
                    <a:pt x="17" y="25"/>
                    <a:pt x="17" y="25"/>
                    <a:pt x="17" y="25"/>
                  </a:cubicBezTo>
                  <a:cubicBezTo>
                    <a:pt x="17" y="26"/>
                    <a:pt x="17" y="26"/>
                    <a:pt x="17" y="26"/>
                  </a:cubicBezTo>
                  <a:cubicBezTo>
                    <a:pt x="16" y="27"/>
                    <a:pt x="16" y="27"/>
                    <a:pt x="16" y="27"/>
                  </a:cubicBezTo>
                  <a:cubicBezTo>
                    <a:pt x="15" y="27"/>
                    <a:pt x="15" y="27"/>
                    <a:pt x="15" y="27"/>
                  </a:cubicBezTo>
                  <a:cubicBezTo>
                    <a:pt x="14" y="25"/>
                    <a:pt x="14" y="25"/>
                    <a:pt x="14" y="25"/>
                  </a:cubicBezTo>
                  <a:cubicBezTo>
                    <a:pt x="14" y="24"/>
                    <a:pt x="14" y="24"/>
                    <a:pt x="14" y="24"/>
                  </a:cubicBezTo>
                  <a:cubicBezTo>
                    <a:pt x="12" y="21"/>
                    <a:pt x="12" y="21"/>
                    <a:pt x="12" y="21"/>
                  </a:cubicBezTo>
                  <a:cubicBezTo>
                    <a:pt x="12" y="20"/>
                    <a:pt x="12" y="20"/>
                    <a:pt x="12" y="20"/>
                  </a:cubicBezTo>
                  <a:cubicBezTo>
                    <a:pt x="12" y="19"/>
                    <a:pt x="12" y="19"/>
                    <a:pt x="12" y="19"/>
                  </a:cubicBezTo>
                  <a:cubicBezTo>
                    <a:pt x="10" y="19"/>
                    <a:pt x="10" y="19"/>
                    <a:pt x="10" y="19"/>
                  </a:cubicBezTo>
                  <a:cubicBezTo>
                    <a:pt x="10" y="18"/>
                    <a:pt x="10" y="18"/>
                    <a:pt x="10" y="18"/>
                  </a:cubicBezTo>
                  <a:cubicBezTo>
                    <a:pt x="11" y="18"/>
                    <a:pt x="11" y="18"/>
                    <a:pt x="11" y="18"/>
                  </a:cubicBezTo>
                  <a:cubicBezTo>
                    <a:pt x="12" y="17"/>
                    <a:pt x="12" y="17"/>
                    <a:pt x="12" y="17"/>
                  </a:cubicBezTo>
                  <a:cubicBezTo>
                    <a:pt x="11" y="16"/>
                    <a:pt x="11" y="16"/>
                    <a:pt x="11" y="16"/>
                  </a:cubicBezTo>
                  <a:cubicBezTo>
                    <a:pt x="9" y="15"/>
                    <a:pt x="9" y="15"/>
                    <a:pt x="9" y="15"/>
                  </a:cubicBezTo>
                  <a:cubicBezTo>
                    <a:pt x="7" y="16"/>
                    <a:pt x="7" y="16"/>
                    <a:pt x="7" y="16"/>
                  </a:cubicBezTo>
                  <a:cubicBezTo>
                    <a:pt x="6" y="15"/>
                    <a:pt x="6" y="15"/>
                    <a:pt x="6" y="15"/>
                  </a:cubicBezTo>
                  <a:cubicBezTo>
                    <a:pt x="5" y="15"/>
                    <a:pt x="5" y="15"/>
                    <a:pt x="5" y="15"/>
                  </a:cubicBezTo>
                  <a:cubicBezTo>
                    <a:pt x="5" y="17"/>
                    <a:pt x="5" y="17"/>
                    <a:pt x="5" y="17"/>
                  </a:cubicBezTo>
                  <a:cubicBezTo>
                    <a:pt x="3" y="17"/>
                    <a:pt x="3" y="17"/>
                    <a:pt x="3" y="17"/>
                  </a:cubicBezTo>
                  <a:cubicBezTo>
                    <a:pt x="1" y="20"/>
                    <a:pt x="1" y="20"/>
                    <a:pt x="1" y="20"/>
                  </a:cubicBezTo>
                  <a:cubicBezTo>
                    <a:pt x="2" y="21"/>
                    <a:pt x="2" y="21"/>
                    <a:pt x="2" y="21"/>
                  </a:cubicBezTo>
                  <a:cubicBezTo>
                    <a:pt x="2" y="24"/>
                    <a:pt x="2" y="24"/>
                    <a:pt x="2" y="24"/>
                  </a:cubicBezTo>
                  <a:cubicBezTo>
                    <a:pt x="1" y="25"/>
                    <a:pt x="1" y="25"/>
                    <a:pt x="1" y="25"/>
                  </a:cubicBezTo>
                  <a:cubicBezTo>
                    <a:pt x="2" y="26"/>
                    <a:pt x="2" y="26"/>
                    <a:pt x="2" y="26"/>
                  </a:cubicBezTo>
                  <a:cubicBezTo>
                    <a:pt x="2" y="28"/>
                    <a:pt x="2" y="28"/>
                    <a:pt x="2" y="28"/>
                  </a:cubicBezTo>
                  <a:cubicBezTo>
                    <a:pt x="0" y="29"/>
                    <a:pt x="0" y="29"/>
                    <a:pt x="0" y="29"/>
                  </a:cubicBezTo>
                  <a:cubicBezTo>
                    <a:pt x="0" y="31"/>
                    <a:pt x="0" y="31"/>
                    <a:pt x="0" y="31"/>
                  </a:cubicBezTo>
                  <a:cubicBezTo>
                    <a:pt x="1" y="32"/>
                    <a:pt x="1" y="32"/>
                    <a:pt x="1" y="32"/>
                  </a:cubicBezTo>
                  <a:cubicBezTo>
                    <a:pt x="2" y="32"/>
                    <a:pt x="2" y="32"/>
                    <a:pt x="2" y="32"/>
                  </a:cubicBezTo>
                  <a:cubicBezTo>
                    <a:pt x="3" y="33"/>
                    <a:pt x="3" y="33"/>
                    <a:pt x="3" y="33"/>
                  </a:cubicBezTo>
                  <a:cubicBezTo>
                    <a:pt x="4" y="32"/>
                    <a:pt x="4" y="32"/>
                    <a:pt x="4" y="32"/>
                  </a:cubicBezTo>
                  <a:cubicBezTo>
                    <a:pt x="5" y="32"/>
                    <a:pt x="5" y="32"/>
                    <a:pt x="5" y="32"/>
                  </a:cubicBezTo>
                  <a:cubicBezTo>
                    <a:pt x="5" y="34"/>
                    <a:pt x="5" y="34"/>
                    <a:pt x="5" y="34"/>
                  </a:cubicBezTo>
                  <a:cubicBezTo>
                    <a:pt x="5" y="35"/>
                    <a:pt x="5" y="35"/>
                    <a:pt x="5" y="35"/>
                  </a:cubicBezTo>
                  <a:cubicBezTo>
                    <a:pt x="6" y="35"/>
                    <a:pt x="6" y="35"/>
                    <a:pt x="6" y="35"/>
                  </a:cubicBezTo>
                  <a:cubicBezTo>
                    <a:pt x="7" y="37"/>
                    <a:pt x="7" y="37"/>
                    <a:pt x="7" y="37"/>
                  </a:cubicBezTo>
                  <a:cubicBezTo>
                    <a:pt x="7" y="40"/>
                    <a:pt x="7" y="40"/>
                    <a:pt x="7" y="40"/>
                  </a:cubicBezTo>
                  <a:cubicBezTo>
                    <a:pt x="9" y="41"/>
                    <a:pt x="9" y="41"/>
                    <a:pt x="9" y="41"/>
                  </a:cubicBezTo>
                  <a:cubicBezTo>
                    <a:pt x="9" y="43"/>
                    <a:pt x="9" y="43"/>
                    <a:pt x="9" y="43"/>
                  </a:cubicBezTo>
                  <a:cubicBezTo>
                    <a:pt x="10" y="44"/>
                    <a:pt x="10" y="44"/>
                    <a:pt x="10" y="44"/>
                  </a:cubicBezTo>
                  <a:cubicBezTo>
                    <a:pt x="11" y="45"/>
                    <a:pt x="11" y="45"/>
                    <a:pt x="11" y="45"/>
                  </a:cubicBezTo>
                  <a:cubicBezTo>
                    <a:pt x="10" y="46"/>
                    <a:pt x="10" y="46"/>
                    <a:pt x="10" y="46"/>
                  </a:cubicBezTo>
                  <a:cubicBezTo>
                    <a:pt x="11" y="48"/>
                    <a:pt x="11" y="48"/>
                    <a:pt x="11" y="48"/>
                  </a:cubicBezTo>
                  <a:cubicBezTo>
                    <a:pt x="10" y="50"/>
                    <a:pt x="10" y="50"/>
                    <a:pt x="10" y="50"/>
                  </a:cubicBezTo>
                  <a:cubicBezTo>
                    <a:pt x="11" y="52"/>
                    <a:pt x="11" y="52"/>
                    <a:pt x="11" y="52"/>
                  </a:cubicBezTo>
                  <a:cubicBezTo>
                    <a:pt x="11" y="53"/>
                    <a:pt x="11" y="53"/>
                    <a:pt x="11" y="53"/>
                  </a:cubicBezTo>
                  <a:cubicBezTo>
                    <a:pt x="11" y="55"/>
                    <a:pt x="11" y="55"/>
                    <a:pt x="11" y="55"/>
                  </a:cubicBezTo>
                  <a:cubicBezTo>
                    <a:pt x="11" y="56"/>
                    <a:pt x="11" y="56"/>
                    <a:pt x="11" y="56"/>
                  </a:cubicBezTo>
                  <a:cubicBezTo>
                    <a:pt x="12" y="55"/>
                    <a:pt x="12" y="55"/>
                    <a:pt x="12" y="55"/>
                  </a:cubicBezTo>
                  <a:cubicBezTo>
                    <a:pt x="13" y="56"/>
                    <a:pt x="13" y="56"/>
                    <a:pt x="13" y="56"/>
                  </a:cubicBezTo>
                  <a:cubicBezTo>
                    <a:pt x="13" y="58"/>
                    <a:pt x="13" y="58"/>
                    <a:pt x="13" y="58"/>
                  </a:cubicBezTo>
                  <a:cubicBezTo>
                    <a:pt x="14" y="59"/>
                    <a:pt x="14" y="59"/>
                    <a:pt x="14" y="59"/>
                  </a:cubicBezTo>
                  <a:cubicBezTo>
                    <a:pt x="14" y="59"/>
                    <a:pt x="16" y="58"/>
                    <a:pt x="16" y="58"/>
                  </a:cubicBezTo>
                  <a:cubicBezTo>
                    <a:pt x="17" y="56"/>
                    <a:pt x="17" y="56"/>
                    <a:pt x="17" y="56"/>
                  </a:cubicBezTo>
                  <a:cubicBezTo>
                    <a:pt x="19" y="55"/>
                    <a:pt x="19" y="55"/>
                    <a:pt x="19" y="55"/>
                  </a:cubicBezTo>
                  <a:cubicBezTo>
                    <a:pt x="19" y="53"/>
                    <a:pt x="19" y="53"/>
                    <a:pt x="19" y="53"/>
                  </a:cubicBezTo>
                  <a:cubicBezTo>
                    <a:pt x="19" y="52"/>
                    <a:pt x="19" y="52"/>
                    <a:pt x="19" y="52"/>
                  </a:cubicBezTo>
                  <a:cubicBezTo>
                    <a:pt x="17" y="49"/>
                    <a:pt x="17" y="49"/>
                    <a:pt x="17" y="49"/>
                  </a:cubicBezTo>
                  <a:cubicBezTo>
                    <a:pt x="18" y="48"/>
                    <a:pt x="18" y="48"/>
                    <a:pt x="18" y="48"/>
                  </a:cubicBezTo>
                  <a:cubicBezTo>
                    <a:pt x="20" y="45"/>
                    <a:pt x="20" y="45"/>
                    <a:pt x="20" y="45"/>
                  </a:cubicBezTo>
                  <a:cubicBezTo>
                    <a:pt x="20" y="46"/>
                    <a:pt x="20" y="46"/>
                    <a:pt x="20" y="46"/>
                  </a:cubicBezTo>
                  <a:cubicBezTo>
                    <a:pt x="19" y="48"/>
                    <a:pt x="19" y="48"/>
                    <a:pt x="19" y="48"/>
                  </a:cubicBezTo>
                  <a:cubicBezTo>
                    <a:pt x="19" y="52"/>
                    <a:pt x="19" y="52"/>
                    <a:pt x="19" y="52"/>
                  </a:cubicBezTo>
                  <a:cubicBezTo>
                    <a:pt x="21" y="52"/>
                    <a:pt x="21" y="52"/>
                    <a:pt x="21" y="52"/>
                  </a:cubicBezTo>
                  <a:cubicBezTo>
                    <a:pt x="22" y="51"/>
                    <a:pt x="22" y="51"/>
                    <a:pt x="22" y="51"/>
                  </a:cubicBezTo>
                  <a:cubicBezTo>
                    <a:pt x="24" y="52"/>
                    <a:pt x="24" y="52"/>
                    <a:pt x="24" y="52"/>
                  </a:cubicBezTo>
                  <a:cubicBezTo>
                    <a:pt x="27" y="52"/>
                    <a:pt x="27" y="52"/>
                    <a:pt x="27" y="52"/>
                  </a:cubicBezTo>
                  <a:cubicBezTo>
                    <a:pt x="27" y="50"/>
                    <a:pt x="27" y="50"/>
                    <a:pt x="27" y="50"/>
                  </a:cubicBezTo>
                  <a:cubicBezTo>
                    <a:pt x="29" y="49"/>
                    <a:pt x="29" y="49"/>
                    <a:pt x="29" y="49"/>
                  </a:cubicBezTo>
                  <a:cubicBezTo>
                    <a:pt x="30" y="49"/>
                    <a:pt x="30" y="49"/>
                    <a:pt x="30" y="49"/>
                  </a:cubicBezTo>
                  <a:cubicBezTo>
                    <a:pt x="31" y="49"/>
                    <a:pt x="31" y="49"/>
                    <a:pt x="31" y="49"/>
                  </a:cubicBezTo>
                  <a:cubicBezTo>
                    <a:pt x="32" y="49"/>
                    <a:pt x="32" y="49"/>
                    <a:pt x="32" y="49"/>
                  </a:cubicBezTo>
                  <a:cubicBezTo>
                    <a:pt x="34" y="48"/>
                    <a:pt x="34" y="48"/>
                    <a:pt x="34" y="48"/>
                  </a:cubicBezTo>
                  <a:cubicBezTo>
                    <a:pt x="33" y="46"/>
                    <a:pt x="33" y="46"/>
                    <a:pt x="33" y="46"/>
                  </a:cubicBezTo>
                  <a:cubicBezTo>
                    <a:pt x="35" y="46"/>
                    <a:pt x="35" y="46"/>
                    <a:pt x="35" y="46"/>
                  </a:cubicBezTo>
                  <a:cubicBezTo>
                    <a:pt x="35" y="45"/>
                    <a:pt x="35" y="45"/>
                    <a:pt x="35" y="45"/>
                  </a:cubicBezTo>
                  <a:cubicBezTo>
                    <a:pt x="33" y="44"/>
                    <a:pt x="33" y="44"/>
                    <a:pt x="33" y="44"/>
                  </a:cubicBezTo>
                  <a:cubicBezTo>
                    <a:pt x="33" y="43"/>
                    <a:pt x="33" y="43"/>
                    <a:pt x="33" y="43"/>
                  </a:cubicBezTo>
                  <a:cubicBezTo>
                    <a:pt x="34" y="43"/>
                    <a:pt x="34" y="43"/>
                    <a:pt x="34" y="43"/>
                  </a:cubicBezTo>
                  <a:cubicBezTo>
                    <a:pt x="34" y="43"/>
                    <a:pt x="34" y="43"/>
                    <a:pt x="34" y="43"/>
                  </a:cubicBezTo>
                  <a:cubicBezTo>
                    <a:pt x="35" y="43"/>
                    <a:pt x="35" y="43"/>
                    <a:pt x="35" y="43"/>
                  </a:cubicBezTo>
                  <a:cubicBezTo>
                    <a:pt x="36" y="41"/>
                    <a:pt x="36" y="41"/>
                    <a:pt x="36" y="41"/>
                  </a:cubicBezTo>
                  <a:cubicBezTo>
                    <a:pt x="35" y="40"/>
                    <a:pt x="35" y="40"/>
                    <a:pt x="35" y="40"/>
                  </a:cubicBezTo>
                  <a:cubicBezTo>
                    <a:pt x="36" y="39"/>
                    <a:pt x="36" y="39"/>
                    <a:pt x="36" y="39"/>
                  </a:cubicBezTo>
                  <a:lnTo>
                    <a:pt x="37" y="3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00" name="Freeform 1306"/>
            <p:cNvSpPr>
              <a:spLocks/>
            </p:cNvSpPr>
            <p:nvPr/>
          </p:nvSpPr>
          <p:spPr bwMode="auto">
            <a:xfrm>
              <a:off x="5111936" y="3609948"/>
              <a:ext cx="2440" cy="1627"/>
            </a:xfrm>
            <a:custGeom>
              <a:avLst/>
              <a:gdLst>
                <a:gd name="T0" fmla="*/ 0 w 3"/>
                <a:gd name="T1" fmla="*/ 2 h 2"/>
                <a:gd name="T2" fmla="*/ 3 w 3"/>
                <a:gd name="T3" fmla="*/ 2 h 2"/>
                <a:gd name="T4" fmla="*/ 3 w 3"/>
                <a:gd name="T5" fmla="*/ 2 h 2"/>
                <a:gd name="T6" fmla="*/ 3 w 3"/>
                <a:gd name="T7" fmla="*/ 0 h 2"/>
                <a:gd name="T8" fmla="*/ 0 w 3"/>
                <a:gd name="T9" fmla="*/ 0 h 2"/>
                <a:gd name="T10" fmla="*/ 0 w 3"/>
                <a:gd name="T11" fmla="*/ 2 h 2"/>
              </a:gdLst>
              <a:ahLst/>
              <a:cxnLst>
                <a:cxn ang="0">
                  <a:pos x="T0" y="T1"/>
                </a:cxn>
                <a:cxn ang="0">
                  <a:pos x="T2" y="T3"/>
                </a:cxn>
                <a:cxn ang="0">
                  <a:pos x="T4" y="T5"/>
                </a:cxn>
                <a:cxn ang="0">
                  <a:pos x="T6" y="T7"/>
                </a:cxn>
                <a:cxn ang="0">
                  <a:pos x="T8" y="T9"/>
                </a:cxn>
                <a:cxn ang="0">
                  <a:pos x="T10" y="T11"/>
                </a:cxn>
              </a:cxnLst>
              <a:rect l="0" t="0" r="r" b="b"/>
              <a:pathLst>
                <a:path w="3" h="2">
                  <a:moveTo>
                    <a:pt x="0" y="2"/>
                  </a:moveTo>
                  <a:lnTo>
                    <a:pt x="3" y="2"/>
                  </a:lnTo>
                  <a:lnTo>
                    <a:pt x="3" y="2"/>
                  </a:lnTo>
                  <a:lnTo>
                    <a:pt x="3"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01" name="Freeform 1307"/>
            <p:cNvSpPr>
              <a:spLocks/>
            </p:cNvSpPr>
            <p:nvPr/>
          </p:nvSpPr>
          <p:spPr bwMode="auto">
            <a:xfrm>
              <a:off x="4825665" y="2788543"/>
              <a:ext cx="322869" cy="438355"/>
            </a:xfrm>
            <a:custGeom>
              <a:avLst/>
              <a:gdLst>
                <a:gd name="T0" fmla="*/ 369 w 397"/>
                <a:gd name="T1" fmla="*/ 366 h 539"/>
                <a:gd name="T2" fmla="*/ 357 w 397"/>
                <a:gd name="T3" fmla="*/ 350 h 539"/>
                <a:gd name="T4" fmla="*/ 350 w 397"/>
                <a:gd name="T5" fmla="*/ 314 h 539"/>
                <a:gd name="T6" fmla="*/ 333 w 397"/>
                <a:gd name="T7" fmla="*/ 317 h 539"/>
                <a:gd name="T8" fmla="*/ 326 w 397"/>
                <a:gd name="T9" fmla="*/ 295 h 539"/>
                <a:gd name="T10" fmla="*/ 293 w 397"/>
                <a:gd name="T11" fmla="*/ 279 h 539"/>
                <a:gd name="T12" fmla="*/ 303 w 397"/>
                <a:gd name="T13" fmla="*/ 269 h 539"/>
                <a:gd name="T14" fmla="*/ 338 w 397"/>
                <a:gd name="T15" fmla="*/ 260 h 539"/>
                <a:gd name="T16" fmla="*/ 333 w 397"/>
                <a:gd name="T17" fmla="*/ 220 h 539"/>
                <a:gd name="T18" fmla="*/ 310 w 397"/>
                <a:gd name="T19" fmla="*/ 229 h 539"/>
                <a:gd name="T20" fmla="*/ 324 w 397"/>
                <a:gd name="T21" fmla="*/ 208 h 539"/>
                <a:gd name="T22" fmla="*/ 303 w 397"/>
                <a:gd name="T23" fmla="*/ 189 h 539"/>
                <a:gd name="T24" fmla="*/ 286 w 397"/>
                <a:gd name="T25" fmla="*/ 194 h 539"/>
                <a:gd name="T26" fmla="*/ 274 w 397"/>
                <a:gd name="T27" fmla="*/ 182 h 539"/>
                <a:gd name="T28" fmla="*/ 277 w 397"/>
                <a:gd name="T29" fmla="*/ 149 h 539"/>
                <a:gd name="T30" fmla="*/ 265 w 397"/>
                <a:gd name="T31" fmla="*/ 151 h 539"/>
                <a:gd name="T32" fmla="*/ 236 w 397"/>
                <a:gd name="T33" fmla="*/ 156 h 539"/>
                <a:gd name="T34" fmla="*/ 258 w 397"/>
                <a:gd name="T35" fmla="*/ 120 h 539"/>
                <a:gd name="T36" fmla="*/ 248 w 397"/>
                <a:gd name="T37" fmla="*/ 99 h 539"/>
                <a:gd name="T38" fmla="*/ 210 w 397"/>
                <a:gd name="T39" fmla="*/ 104 h 539"/>
                <a:gd name="T40" fmla="*/ 184 w 397"/>
                <a:gd name="T41" fmla="*/ 94 h 539"/>
                <a:gd name="T42" fmla="*/ 163 w 397"/>
                <a:gd name="T43" fmla="*/ 97 h 539"/>
                <a:gd name="T44" fmla="*/ 180 w 397"/>
                <a:gd name="T45" fmla="*/ 47 h 539"/>
                <a:gd name="T46" fmla="*/ 128 w 397"/>
                <a:gd name="T47" fmla="*/ 33 h 539"/>
                <a:gd name="T48" fmla="*/ 114 w 397"/>
                <a:gd name="T49" fmla="*/ 47 h 539"/>
                <a:gd name="T50" fmla="*/ 92 w 397"/>
                <a:gd name="T51" fmla="*/ 78 h 539"/>
                <a:gd name="T52" fmla="*/ 73 w 397"/>
                <a:gd name="T53" fmla="*/ 142 h 539"/>
                <a:gd name="T54" fmla="*/ 73 w 397"/>
                <a:gd name="T55" fmla="*/ 80 h 539"/>
                <a:gd name="T56" fmla="*/ 104 w 397"/>
                <a:gd name="T57" fmla="*/ 0 h 539"/>
                <a:gd name="T58" fmla="*/ 24 w 397"/>
                <a:gd name="T59" fmla="*/ 63 h 539"/>
                <a:gd name="T60" fmla="*/ 38 w 397"/>
                <a:gd name="T61" fmla="*/ 132 h 539"/>
                <a:gd name="T62" fmla="*/ 12 w 397"/>
                <a:gd name="T63" fmla="*/ 165 h 539"/>
                <a:gd name="T64" fmla="*/ 50 w 397"/>
                <a:gd name="T65" fmla="*/ 179 h 539"/>
                <a:gd name="T66" fmla="*/ 104 w 397"/>
                <a:gd name="T67" fmla="*/ 198 h 539"/>
                <a:gd name="T68" fmla="*/ 135 w 397"/>
                <a:gd name="T69" fmla="*/ 198 h 539"/>
                <a:gd name="T70" fmla="*/ 163 w 397"/>
                <a:gd name="T71" fmla="*/ 170 h 539"/>
                <a:gd name="T72" fmla="*/ 180 w 397"/>
                <a:gd name="T73" fmla="*/ 217 h 539"/>
                <a:gd name="T74" fmla="*/ 175 w 397"/>
                <a:gd name="T75" fmla="*/ 255 h 539"/>
                <a:gd name="T76" fmla="*/ 203 w 397"/>
                <a:gd name="T77" fmla="*/ 262 h 539"/>
                <a:gd name="T78" fmla="*/ 229 w 397"/>
                <a:gd name="T79" fmla="*/ 291 h 539"/>
                <a:gd name="T80" fmla="*/ 196 w 397"/>
                <a:gd name="T81" fmla="*/ 352 h 539"/>
                <a:gd name="T82" fmla="*/ 149 w 397"/>
                <a:gd name="T83" fmla="*/ 400 h 539"/>
                <a:gd name="T84" fmla="*/ 92 w 397"/>
                <a:gd name="T85" fmla="*/ 409 h 539"/>
                <a:gd name="T86" fmla="*/ 151 w 397"/>
                <a:gd name="T87" fmla="*/ 428 h 539"/>
                <a:gd name="T88" fmla="*/ 182 w 397"/>
                <a:gd name="T89" fmla="*/ 452 h 539"/>
                <a:gd name="T90" fmla="*/ 208 w 397"/>
                <a:gd name="T91" fmla="*/ 501 h 539"/>
                <a:gd name="T92" fmla="*/ 270 w 397"/>
                <a:gd name="T93" fmla="*/ 539 h 539"/>
                <a:gd name="T94" fmla="*/ 251 w 397"/>
                <a:gd name="T95" fmla="*/ 497 h 539"/>
                <a:gd name="T96" fmla="*/ 255 w 397"/>
                <a:gd name="T97" fmla="*/ 478 h 539"/>
                <a:gd name="T98" fmla="*/ 284 w 397"/>
                <a:gd name="T99" fmla="*/ 504 h 539"/>
                <a:gd name="T100" fmla="*/ 307 w 397"/>
                <a:gd name="T101" fmla="*/ 494 h 539"/>
                <a:gd name="T102" fmla="*/ 298 w 397"/>
                <a:gd name="T103" fmla="*/ 437 h 539"/>
                <a:gd name="T104" fmla="*/ 286 w 397"/>
                <a:gd name="T105" fmla="*/ 414 h 539"/>
                <a:gd name="T106" fmla="*/ 260 w 397"/>
                <a:gd name="T107" fmla="*/ 378 h 539"/>
                <a:gd name="T108" fmla="*/ 284 w 397"/>
                <a:gd name="T109" fmla="*/ 371 h 539"/>
                <a:gd name="T110" fmla="*/ 303 w 397"/>
                <a:gd name="T111" fmla="*/ 376 h 539"/>
                <a:gd name="T112" fmla="*/ 336 w 397"/>
                <a:gd name="T113" fmla="*/ 381 h 539"/>
                <a:gd name="T114" fmla="*/ 317 w 397"/>
                <a:gd name="T115" fmla="*/ 414 h 539"/>
                <a:gd name="T116" fmla="*/ 333 w 397"/>
                <a:gd name="T117" fmla="*/ 428 h 539"/>
                <a:gd name="T118" fmla="*/ 343 w 397"/>
                <a:gd name="T119" fmla="*/ 414 h 539"/>
                <a:gd name="T120" fmla="*/ 359 w 397"/>
                <a:gd name="T121" fmla="*/ 402 h 539"/>
                <a:gd name="T122" fmla="*/ 371 w 397"/>
                <a:gd name="T123" fmla="*/ 385 h 539"/>
                <a:gd name="T124" fmla="*/ 383 w 397"/>
                <a:gd name="T125" fmla="*/ 37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7" h="539">
                  <a:moveTo>
                    <a:pt x="395" y="381"/>
                  </a:moveTo>
                  <a:lnTo>
                    <a:pt x="395" y="378"/>
                  </a:lnTo>
                  <a:lnTo>
                    <a:pt x="397" y="378"/>
                  </a:lnTo>
                  <a:lnTo>
                    <a:pt x="395" y="376"/>
                  </a:lnTo>
                  <a:lnTo>
                    <a:pt x="393" y="373"/>
                  </a:lnTo>
                  <a:lnTo>
                    <a:pt x="393" y="371"/>
                  </a:lnTo>
                  <a:lnTo>
                    <a:pt x="393" y="369"/>
                  </a:lnTo>
                  <a:lnTo>
                    <a:pt x="388" y="369"/>
                  </a:lnTo>
                  <a:lnTo>
                    <a:pt x="390" y="366"/>
                  </a:lnTo>
                  <a:lnTo>
                    <a:pt x="388" y="364"/>
                  </a:lnTo>
                  <a:lnTo>
                    <a:pt x="385" y="364"/>
                  </a:lnTo>
                  <a:lnTo>
                    <a:pt x="383" y="362"/>
                  </a:lnTo>
                  <a:lnTo>
                    <a:pt x="385" y="359"/>
                  </a:lnTo>
                  <a:lnTo>
                    <a:pt x="385" y="359"/>
                  </a:lnTo>
                  <a:lnTo>
                    <a:pt x="381" y="362"/>
                  </a:lnTo>
                  <a:lnTo>
                    <a:pt x="378" y="364"/>
                  </a:lnTo>
                  <a:lnTo>
                    <a:pt x="378" y="369"/>
                  </a:lnTo>
                  <a:lnTo>
                    <a:pt x="378" y="369"/>
                  </a:lnTo>
                  <a:lnTo>
                    <a:pt x="376" y="366"/>
                  </a:lnTo>
                  <a:lnTo>
                    <a:pt x="376" y="362"/>
                  </a:lnTo>
                  <a:lnTo>
                    <a:pt x="374" y="359"/>
                  </a:lnTo>
                  <a:lnTo>
                    <a:pt x="371" y="362"/>
                  </a:lnTo>
                  <a:lnTo>
                    <a:pt x="371" y="364"/>
                  </a:lnTo>
                  <a:lnTo>
                    <a:pt x="369" y="369"/>
                  </a:lnTo>
                  <a:lnTo>
                    <a:pt x="367" y="371"/>
                  </a:lnTo>
                  <a:lnTo>
                    <a:pt x="369" y="366"/>
                  </a:lnTo>
                  <a:lnTo>
                    <a:pt x="369" y="364"/>
                  </a:lnTo>
                  <a:lnTo>
                    <a:pt x="371" y="359"/>
                  </a:lnTo>
                  <a:lnTo>
                    <a:pt x="371" y="357"/>
                  </a:lnTo>
                  <a:lnTo>
                    <a:pt x="369" y="357"/>
                  </a:lnTo>
                  <a:lnTo>
                    <a:pt x="364" y="362"/>
                  </a:lnTo>
                  <a:lnTo>
                    <a:pt x="364" y="364"/>
                  </a:lnTo>
                  <a:lnTo>
                    <a:pt x="362" y="366"/>
                  </a:lnTo>
                  <a:lnTo>
                    <a:pt x="359" y="366"/>
                  </a:lnTo>
                  <a:lnTo>
                    <a:pt x="359" y="364"/>
                  </a:lnTo>
                  <a:lnTo>
                    <a:pt x="362" y="359"/>
                  </a:lnTo>
                  <a:lnTo>
                    <a:pt x="364" y="359"/>
                  </a:lnTo>
                  <a:lnTo>
                    <a:pt x="367" y="355"/>
                  </a:lnTo>
                  <a:lnTo>
                    <a:pt x="369" y="352"/>
                  </a:lnTo>
                  <a:lnTo>
                    <a:pt x="371" y="352"/>
                  </a:lnTo>
                  <a:lnTo>
                    <a:pt x="374" y="350"/>
                  </a:lnTo>
                  <a:lnTo>
                    <a:pt x="374" y="347"/>
                  </a:lnTo>
                  <a:lnTo>
                    <a:pt x="371" y="345"/>
                  </a:lnTo>
                  <a:lnTo>
                    <a:pt x="367" y="350"/>
                  </a:lnTo>
                  <a:lnTo>
                    <a:pt x="364" y="352"/>
                  </a:lnTo>
                  <a:lnTo>
                    <a:pt x="362" y="352"/>
                  </a:lnTo>
                  <a:lnTo>
                    <a:pt x="357" y="357"/>
                  </a:lnTo>
                  <a:lnTo>
                    <a:pt x="359" y="352"/>
                  </a:lnTo>
                  <a:lnTo>
                    <a:pt x="362" y="347"/>
                  </a:lnTo>
                  <a:lnTo>
                    <a:pt x="362" y="347"/>
                  </a:lnTo>
                  <a:lnTo>
                    <a:pt x="357" y="347"/>
                  </a:lnTo>
                  <a:lnTo>
                    <a:pt x="357" y="350"/>
                  </a:lnTo>
                  <a:lnTo>
                    <a:pt x="350" y="350"/>
                  </a:lnTo>
                  <a:lnTo>
                    <a:pt x="348" y="350"/>
                  </a:lnTo>
                  <a:lnTo>
                    <a:pt x="345" y="347"/>
                  </a:lnTo>
                  <a:lnTo>
                    <a:pt x="350" y="347"/>
                  </a:lnTo>
                  <a:lnTo>
                    <a:pt x="357" y="345"/>
                  </a:lnTo>
                  <a:lnTo>
                    <a:pt x="355" y="345"/>
                  </a:lnTo>
                  <a:lnTo>
                    <a:pt x="350" y="343"/>
                  </a:lnTo>
                  <a:lnTo>
                    <a:pt x="355" y="343"/>
                  </a:lnTo>
                  <a:lnTo>
                    <a:pt x="357" y="343"/>
                  </a:lnTo>
                  <a:lnTo>
                    <a:pt x="355" y="340"/>
                  </a:lnTo>
                  <a:lnTo>
                    <a:pt x="352" y="338"/>
                  </a:lnTo>
                  <a:lnTo>
                    <a:pt x="352" y="338"/>
                  </a:lnTo>
                  <a:lnTo>
                    <a:pt x="355" y="336"/>
                  </a:lnTo>
                  <a:lnTo>
                    <a:pt x="355" y="333"/>
                  </a:lnTo>
                  <a:lnTo>
                    <a:pt x="355" y="329"/>
                  </a:lnTo>
                  <a:lnTo>
                    <a:pt x="352" y="326"/>
                  </a:lnTo>
                  <a:lnTo>
                    <a:pt x="348" y="329"/>
                  </a:lnTo>
                  <a:lnTo>
                    <a:pt x="345" y="331"/>
                  </a:lnTo>
                  <a:lnTo>
                    <a:pt x="345" y="329"/>
                  </a:lnTo>
                  <a:lnTo>
                    <a:pt x="343" y="331"/>
                  </a:lnTo>
                  <a:lnTo>
                    <a:pt x="343" y="329"/>
                  </a:lnTo>
                  <a:lnTo>
                    <a:pt x="343" y="326"/>
                  </a:lnTo>
                  <a:lnTo>
                    <a:pt x="345" y="324"/>
                  </a:lnTo>
                  <a:lnTo>
                    <a:pt x="348" y="321"/>
                  </a:lnTo>
                  <a:lnTo>
                    <a:pt x="350" y="319"/>
                  </a:lnTo>
                  <a:lnTo>
                    <a:pt x="350" y="314"/>
                  </a:lnTo>
                  <a:lnTo>
                    <a:pt x="350" y="314"/>
                  </a:lnTo>
                  <a:lnTo>
                    <a:pt x="348" y="317"/>
                  </a:lnTo>
                  <a:lnTo>
                    <a:pt x="343" y="321"/>
                  </a:lnTo>
                  <a:lnTo>
                    <a:pt x="341" y="324"/>
                  </a:lnTo>
                  <a:lnTo>
                    <a:pt x="338" y="326"/>
                  </a:lnTo>
                  <a:lnTo>
                    <a:pt x="336" y="329"/>
                  </a:lnTo>
                  <a:lnTo>
                    <a:pt x="336" y="331"/>
                  </a:lnTo>
                  <a:lnTo>
                    <a:pt x="336" y="333"/>
                  </a:lnTo>
                  <a:lnTo>
                    <a:pt x="336" y="329"/>
                  </a:lnTo>
                  <a:lnTo>
                    <a:pt x="336" y="326"/>
                  </a:lnTo>
                  <a:lnTo>
                    <a:pt x="336" y="321"/>
                  </a:lnTo>
                  <a:lnTo>
                    <a:pt x="341" y="317"/>
                  </a:lnTo>
                  <a:lnTo>
                    <a:pt x="341" y="314"/>
                  </a:lnTo>
                  <a:lnTo>
                    <a:pt x="341" y="314"/>
                  </a:lnTo>
                  <a:lnTo>
                    <a:pt x="338" y="317"/>
                  </a:lnTo>
                  <a:lnTo>
                    <a:pt x="336" y="319"/>
                  </a:lnTo>
                  <a:lnTo>
                    <a:pt x="336" y="319"/>
                  </a:lnTo>
                  <a:lnTo>
                    <a:pt x="333" y="321"/>
                  </a:lnTo>
                  <a:lnTo>
                    <a:pt x="331" y="324"/>
                  </a:lnTo>
                  <a:lnTo>
                    <a:pt x="331" y="326"/>
                  </a:lnTo>
                  <a:lnTo>
                    <a:pt x="329" y="331"/>
                  </a:lnTo>
                  <a:lnTo>
                    <a:pt x="326" y="333"/>
                  </a:lnTo>
                  <a:lnTo>
                    <a:pt x="326" y="329"/>
                  </a:lnTo>
                  <a:lnTo>
                    <a:pt x="329" y="326"/>
                  </a:lnTo>
                  <a:lnTo>
                    <a:pt x="331" y="319"/>
                  </a:lnTo>
                  <a:lnTo>
                    <a:pt x="333" y="317"/>
                  </a:lnTo>
                  <a:lnTo>
                    <a:pt x="333" y="314"/>
                  </a:lnTo>
                  <a:lnTo>
                    <a:pt x="329" y="314"/>
                  </a:lnTo>
                  <a:lnTo>
                    <a:pt x="326" y="317"/>
                  </a:lnTo>
                  <a:lnTo>
                    <a:pt x="326" y="319"/>
                  </a:lnTo>
                  <a:lnTo>
                    <a:pt x="326" y="321"/>
                  </a:lnTo>
                  <a:lnTo>
                    <a:pt x="324" y="319"/>
                  </a:lnTo>
                  <a:lnTo>
                    <a:pt x="326" y="314"/>
                  </a:lnTo>
                  <a:lnTo>
                    <a:pt x="329" y="312"/>
                  </a:lnTo>
                  <a:lnTo>
                    <a:pt x="326" y="310"/>
                  </a:lnTo>
                  <a:lnTo>
                    <a:pt x="324" y="307"/>
                  </a:lnTo>
                  <a:lnTo>
                    <a:pt x="324" y="307"/>
                  </a:lnTo>
                  <a:lnTo>
                    <a:pt x="322" y="305"/>
                  </a:lnTo>
                  <a:lnTo>
                    <a:pt x="317" y="305"/>
                  </a:lnTo>
                  <a:lnTo>
                    <a:pt x="315" y="307"/>
                  </a:lnTo>
                  <a:lnTo>
                    <a:pt x="317" y="302"/>
                  </a:lnTo>
                  <a:lnTo>
                    <a:pt x="319" y="302"/>
                  </a:lnTo>
                  <a:lnTo>
                    <a:pt x="317" y="302"/>
                  </a:lnTo>
                  <a:lnTo>
                    <a:pt x="312" y="302"/>
                  </a:lnTo>
                  <a:lnTo>
                    <a:pt x="307" y="305"/>
                  </a:lnTo>
                  <a:lnTo>
                    <a:pt x="307" y="302"/>
                  </a:lnTo>
                  <a:lnTo>
                    <a:pt x="315" y="298"/>
                  </a:lnTo>
                  <a:lnTo>
                    <a:pt x="319" y="298"/>
                  </a:lnTo>
                  <a:lnTo>
                    <a:pt x="322" y="300"/>
                  </a:lnTo>
                  <a:lnTo>
                    <a:pt x="324" y="300"/>
                  </a:lnTo>
                  <a:lnTo>
                    <a:pt x="326" y="300"/>
                  </a:lnTo>
                  <a:lnTo>
                    <a:pt x="326" y="295"/>
                  </a:lnTo>
                  <a:lnTo>
                    <a:pt x="324" y="295"/>
                  </a:lnTo>
                  <a:lnTo>
                    <a:pt x="319" y="295"/>
                  </a:lnTo>
                  <a:lnTo>
                    <a:pt x="317" y="293"/>
                  </a:lnTo>
                  <a:lnTo>
                    <a:pt x="315" y="293"/>
                  </a:lnTo>
                  <a:lnTo>
                    <a:pt x="312" y="295"/>
                  </a:lnTo>
                  <a:lnTo>
                    <a:pt x="312" y="298"/>
                  </a:lnTo>
                  <a:lnTo>
                    <a:pt x="312" y="295"/>
                  </a:lnTo>
                  <a:lnTo>
                    <a:pt x="312" y="293"/>
                  </a:lnTo>
                  <a:lnTo>
                    <a:pt x="312" y="291"/>
                  </a:lnTo>
                  <a:lnTo>
                    <a:pt x="310" y="291"/>
                  </a:lnTo>
                  <a:lnTo>
                    <a:pt x="310" y="293"/>
                  </a:lnTo>
                  <a:lnTo>
                    <a:pt x="307" y="295"/>
                  </a:lnTo>
                  <a:lnTo>
                    <a:pt x="305" y="293"/>
                  </a:lnTo>
                  <a:lnTo>
                    <a:pt x="305" y="291"/>
                  </a:lnTo>
                  <a:lnTo>
                    <a:pt x="305" y="288"/>
                  </a:lnTo>
                  <a:lnTo>
                    <a:pt x="303" y="291"/>
                  </a:lnTo>
                  <a:lnTo>
                    <a:pt x="300" y="288"/>
                  </a:lnTo>
                  <a:lnTo>
                    <a:pt x="298" y="286"/>
                  </a:lnTo>
                  <a:lnTo>
                    <a:pt x="296" y="286"/>
                  </a:lnTo>
                  <a:lnTo>
                    <a:pt x="298" y="284"/>
                  </a:lnTo>
                  <a:lnTo>
                    <a:pt x="300" y="284"/>
                  </a:lnTo>
                  <a:lnTo>
                    <a:pt x="307" y="286"/>
                  </a:lnTo>
                  <a:lnTo>
                    <a:pt x="307" y="286"/>
                  </a:lnTo>
                  <a:lnTo>
                    <a:pt x="307" y="284"/>
                  </a:lnTo>
                  <a:lnTo>
                    <a:pt x="298" y="279"/>
                  </a:lnTo>
                  <a:lnTo>
                    <a:pt x="293" y="279"/>
                  </a:lnTo>
                  <a:lnTo>
                    <a:pt x="291" y="276"/>
                  </a:lnTo>
                  <a:lnTo>
                    <a:pt x="296" y="276"/>
                  </a:lnTo>
                  <a:lnTo>
                    <a:pt x="303" y="279"/>
                  </a:lnTo>
                  <a:lnTo>
                    <a:pt x="307" y="279"/>
                  </a:lnTo>
                  <a:lnTo>
                    <a:pt x="315" y="281"/>
                  </a:lnTo>
                  <a:lnTo>
                    <a:pt x="317" y="281"/>
                  </a:lnTo>
                  <a:lnTo>
                    <a:pt x="315" y="279"/>
                  </a:lnTo>
                  <a:lnTo>
                    <a:pt x="315" y="276"/>
                  </a:lnTo>
                  <a:lnTo>
                    <a:pt x="315" y="274"/>
                  </a:lnTo>
                  <a:lnTo>
                    <a:pt x="312" y="274"/>
                  </a:lnTo>
                  <a:lnTo>
                    <a:pt x="307" y="272"/>
                  </a:lnTo>
                  <a:lnTo>
                    <a:pt x="310" y="272"/>
                  </a:lnTo>
                  <a:lnTo>
                    <a:pt x="312" y="272"/>
                  </a:lnTo>
                  <a:lnTo>
                    <a:pt x="312" y="272"/>
                  </a:lnTo>
                  <a:lnTo>
                    <a:pt x="315" y="274"/>
                  </a:lnTo>
                  <a:lnTo>
                    <a:pt x="317" y="272"/>
                  </a:lnTo>
                  <a:lnTo>
                    <a:pt x="319" y="272"/>
                  </a:lnTo>
                  <a:lnTo>
                    <a:pt x="322" y="272"/>
                  </a:lnTo>
                  <a:lnTo>
                    <a:pt x="319" y="269"/>
                  </a:lnTo>
                  <a:lnTo>
                    <a:pt x="317" y="269"/>
                  </a:lnTo>
                  <a:lnTo>
                    <a:pt x="317" y="267"/>
                  </a:lnTo>
                  <a:lnTo>
                    <a:pt x="317" y="265"/>
                  </a:lnTo>
                  <a:lnTo>
                    <a:pt x="312" y="265"/>
                  </a:lnTo>
                  <a:lnTo>
                    <a:pt x="310" y="267"/>
                  </a:lnTo>
                  <a:lnTo>
                    <a:pt x="305" y="267"/>
                  </a:lnTo>
                  <a:lnTo>
                    <a:pt x="303" y="269"/>
                  </a:lnTo>
                  <a:lnTo>
                    <a:pt x="303" y="269"/>
                  </a:lnTo>
                  <a:lnTo>
                    <a:pt x="300" y="267"/>
                  </a:lnTo>
                  <a:lnTo>
                    <a:pt x="305" y="265"/>
                  </a:lnTo>
                  <a:lnTo>
                    <a:pt x="310" y="265"/>
                  </a:lnTo>
                  <a:lnTo>
                    <a:pt x="310" y="262"/>
                  </a:lnTo>
                  <a:lnTo>
                    <a:pt x="317" y="262"/>
                  </a:lnTo>
                  <a:lnTo>
                    <a:pt x="317" y="260"/>
                  </a:lnTo>
                  <a:lnTo>
                    <a:pt x="315" y="260"/>
                  </a:lnTo>
                  <a:lnTo>
                    <a:pt x="310" y="260"/>
                  </a:lnTo>
                  <a:lnTo>
                    <a:pt x="310" y="258"/>
                  </a:lnTo>
                  <a:lnTo>
                    <a:pt x="312" y="260"/>
                  </a:lnTo>
                  <a:lnTo>
                    <a:pt x="315" y="258"/>
                  </a:lnTo>
                  <a:lnTo>
                    <a:pt x="317" y="258"/>
                  </a:lnTo>
                  <a:lnTo>
                    <a:pt x="319" y="260"/>
                  </a:lnTo>
                  <a:lnTo>
                    <a:pt x="324" y="265"/>
                  </a:lnTo>
                  <a:lnTo>
                    <a:pt x="326" y="265"/>
                  </a:lnTo>
                  <a:lnTo>
                    <a:pt x="329" y="265"/>
                  </a:lnTo>
                  <a:lnTo>
                    <a:pt x="331" y="265"/>
                  </a:lnTo>
                  <a:lnTo>
                    <a:pt x="331" y="267"/>
                  </a:lnTo>
                  <a:lnTo>
                    <a:pt x="333" y="265"/>
                  </a:lnTo>
                  <a:lnTo>
                    <a:pt x="336" y="265"/>
                  </a:lnTo>
                  <a:lnTo>
                    <a:pt x="338" y="267"/>
                  </a:lnTo>
                  <a:lnTo>
                    <a:pt x="341" y="267"/>
                  </a:lnTo>
                  <a:lnTo>
                    <a:pt x="341" y="267"/>
                  </a:lnTo>
                  <a:lnTo>
                    <a:pt x="341" y="262"/>
                  </a:lnTo>
                  <a:lnTo>
                    <a:pt x="338" y="260"/>
                  </a:lnTo>
                  <a:lnTo>
                    <a:pt x="338" y="255"/>
                  </a:lnTo>
                  <a:lnTo>
                    <a:pt x="336" y="255"/>
                  </a:lnTo>
                  <a:lnTo>
                    <a:pt x="331" y="253"/>
                  </a:lnTo>
                  <a:lnTo>
                    <a:pt x="329" y="250"/>
                  </a:lnTo>
                  <a:lnTo>
                    <a:pt x="326" y="250"/>
                  </a:lnTo>
                  <a:lnTo>
                    <a:pt x="326" y="253"/>
                  </a:lnTo>
                  <a:lnTo>
                    <a:pt x="322" y="250"/>
                  </a:lnTo>
                  <a:lnTo>
                    <a:pt x="317" y="246"/>
                  </a:lnTo>
                  <a:lnTo>
                    <a:pt x="315" y="246"/>
                  </a:lnTo>
                  <a:lnTo>
                    <a:pt x="307" y="246"/>
                  </a:lnTo>
                  <a:lnTo>
                    <a:pt x="303" y="246"/>
                  </a:lnTo>
                  <a:lnTo>
                    <a:pt x="310" y="243"/>
                  </a:lnTo>
                  <a:lnTo>
                    <a:pt x="312" y="241"/>
                  </a:lnTo>
                  <a:lnTo>
                    <a:pt x="315" y="241"/>
                  </a:lnTo>
                  <a:lnTo>
                    <a:pt x="317" y="243"/>
                  </a:lnTo>
                  <a:lnTo>
                    <a:pt x="319" y="243"/>
                  </a:lnTo>
                  <a:lnTo>
                    <a:pt x="322" y="241"/>
                  </a:lnTo>
                  <a:lnTo>
                    <a:pt x="326" y="239"/>
                  </a:lnTo>
                  <a:lnTo>
                    <a:pt x="331" y="239"/>
                  </a:lnTo>
                  <a:lnTo>
                    <a:pt x="333" y="241"/>
                  </a:lnTo>
                  <a:lnTo>
                    <a:pt x="338" y="241"/>
                  </a:lnTo>
                  <a:lnTo>
                    <a:pt x="341" y="239"/>
                  </a:lnTo>
                  <a:lnTo>
                    <a:pt x="341" y="236"/>
                  </a:lnTo>
                  <a:lnTo>
                    <a:pt x="338" y="231"/>
                  </a:lnTo>
                  <a:lnTo>
                    <a:pt x="338" y="227"/>
                  </a:lnTo>
                  <a:lnTo>
                    <a:pt x="333" y="220"/>
                  </a:lnTo>
                  <a:lnTo>
                    <a:pt x="333" y="215"/>
                  </a:lnTo>
                  <a:lnTo>
                    <a:pt x="331" y="215"/>
                  </a:lnTo>
                  <a:lnTo>
                    <a:pt x="329" y="215"/>
                  </a:lnTo>
                  <a:lnTo>
                    <a:pt x="326" y="215"/>
                  </a:lnTo>
                  <a:lnTo>
                    <a:pt x="326" y="217"/>
                  </a:lnTo>
                  <a:lnTo>
                    <a:pt x="324" y="222"/>
                  </a:lnTo>
                  <a:lnTo>
                    <a:pt x="326" y="222"/>
                  </a:lnTo>
                  <a:lnTo>
                    <a:pt x="326" y="224"/>
                  </a:lnTo>
                  <a:lnTo>
                    <a:pt x="324" y="227"/>
                  </a:lnTo>
                  <a:lnTo>
                    <a:pt x="322" y="227"/>
                  </a:lnTo>
                  <a:lnTo>
                    <a:pt x="319" y="231"/>
                  </a:lnTo>
                  <a:lnTo>
                    <a:pt x="315" y="229"/>
                  </a:lnTo>
                  <a:lnTo>
                    <a:pt x="312" y="229"/>
                  </a:lnTo>
                  <a:lnTo>
                    <a:pt x="307" y="229"/>
                  </a:lnTo>
                  <a:lnTo>
                    <a:pt x="305" y="234"/>
                  </a:lnTo>
                  <a:lnTo>
                    <a:pt x="303" y="236"/>
                  </a:lnTo>
                  <a:lnTo>
                    <a:pt x="300" y="236"/>
                  </a:lnTo>
                  <a:lnTo>
                    <a:pt x="298" y="236"/>
                  </a:lnTo>
                  <a:lnTo>
                    <a:pt x="293" y="236"/>
                  </a:lnTo>
                  <a:lnTo>
                    <a:pt x="291" y="236"/>
                  </a:lnTo>
                  <a:lnTo>
                    <a:pt x="296" y="234"/>
                  </a:lnTo>
                  <a:lnTo>
                    <a:pt x="298" y="234"/>
                  </a:lnTo>
                  <a:lnTo>
                    <a:pt x="300" y="234"/>
                  </a:lnTo>
                  <a:lnTo>
                    <a:pt x="303" y="234"/>
                  </a:lnTo>
                  <a:lnTo>
                    <a:pt x="305" y="229"/>
                  </a:lnTo>
                  <a:lnTo>
                    <a:pt x="310" y="229"/>
                  </a:lnTo>
                  <a:lnTo>
                    <a:pt x="312" y="229"/>
                  </a:lnTo>
                  <a:lnTo>
                    <a:pt x="315" y="227"/>
                  </a:lnTo>
                  <a:lnTo>
                    <a:pt x="317" y="224"/>
                  </a:lnTo>
                  <a:lnTo>
                    <a:pt x="317" y="220"/>
                  </a:lnTo>
                  <a:lnTo>
                    <a:pt x="317" y="217"/>
                  </a:lnTo>
                  <a:lnTo>
                    <a:pt x="315" y="217"/>
                  </a:lnTo>
                  <a:lnTo>
                    <a:pt x="312" y="220"/>
                  </a:lnTo>
                  <a:lnTo>
                    <a:pt x="310" y="220"/>
                  </a:lnTo>
                  <a:lnTo>
                    <a:pt x="305" y="220"/>
                  </a:lnTo>
                  <a:lnTo>
                    <a:pt x="298" y="224"/>
                  </a:lnTo>
                  <a:lnTo>
                    <a:pt x="296" y="229"/>
                  </a:lnTo>
                  <a:lnTo>
                    <a:pt x="289" y="229"/>
                  </a:lnTo>
                  <a:lnTo>
                    <a:pt x="289" y="227"/>
                  </a:lnTo>
                  <a:lnTo>
                    <a:pt x="296" y="227"/>
                  </a:lnTo>
                  <a:lnTo>
                    <a:pt x="296" y="224"/>
                  </a:lnTo>
                  <a:lnTo>
                    <a:pt x="293" y="222"/>
                  </a:lnTo>
                  <a:lnTo>
                    <a:pt x="291" y="222"/>
                  </a:lnTo>
                  <a:lnTo>
                    <a:pt x="296" y="220"/>
                  </a:lnTo>
                  <a:lnTo>
                    <a:pt x="300" y="220"/>
                  </a:lnTo>
                  <a:lnTo>
                    <a:pt x="305" y="215"/>
                  </a:lnTo>
                  <a:lnTo>
                    <a:pt x="310" y="217"/>
                  </a:lnTo>
                  <a:lnTo>
                    <a:pt x="312" y="215"/>
                  </a:lnTo>
                  <a:lnTo>
                    <a:pt x="319" y="215"/>
                  </a:lnTo>
                  <a:lnTo>
                    <a:pt x="322" y="213"/>
                  </a:lnTo>
                  <a:lnTo>
                    <a:pt x="322" y="210"/>
                  </a:lnTo>
                  <a:lnTo>
                    <a:pt x="324" y="208"/>
                  </a:lnTo>
                  <a:lnTo>
                    <a:pt x="326" y="208"/>
                  </a:lnTo>
                  <a:lnTo>
                    <a:pt x="326" y="210"/>
                  </a:lnTo>
                  <a:lnTo>
                    <a:pt x="326" y="213"/>
                  </a:lnTo>
                  <a:lnTo>
                    <a:pt x="331" y="208"/>
                  </a:lnTo>
                  <a:lnTo>
                    <a:pt x="331" y="205"/>
                  </a:lnTo>
                  <a:lnTo>
                    <a:pt x="331" y="203"/>
                  </a:lnTo>
                  <a:lnTo>
                    <a:pt x="329" y="201"/>
                  </a:lnTo>
                  <a:lnTo>
                    <a:pt x="326" y="198"/>
                  </a:lnTo>
                  <a:lnTo>
                    <a:pt x="322" y="194"/>
                  </a:lnTo>
                  <a:lnTo>
                    <a:pt x="319" y="189"/>
                  </a:lnTo>
                  <a:lnTo>
                    <a:pt x="317" y="189"/>
                  </a:lnTo>
                  <a:lnTo>
                    <a:pt x="315" y="191"/>
                  </a:lnTo>
                  <a:lnTo>
                    <a:pt x="312" y="191"/>
                  </a:lnTo>
                  <a:lnTo>
                    <a:pt x="310" y="194"/>
                  </a:lnTo>
                  <a:lnTo>
                    <a:pt x="305" y="196"/>
                  </a:lnTo>
                  <a:lnTo>
                    <a:pt x="300" y="196"/>
                  </a:lnTo>
                  <a:lnTo>
                    <a:pt x="298" y="198"/>
                  </a:lnTo>
                  <a:lnTo>
                    <a:pt x="298" y="198"/>
                  </a:lnTo>
                  <a:lnTo>
                    <a:pt x="298" y="196"/>
                  </a:lnTo>
                  <a:lnTo>
                    <a:pt x="300" y="194"/>
                  </a:lnTo>
                  <a:lnTo>
                    <a:pt x="305" y="194"/>
                  </a:lnTo>
                  <a:lnTo>
                    <a:pt x="307" y="189"/>
                  </a:lnTo>
                  <a:lnTo>
                    <a:pt x="310" y="187"/>
                  </a:lnTo>
                  <a:lnTo>
                    <a:pt x="310" y="184"/>
                  </a:lnTo>
                  <a:lnTo>
                    <a:pt x="307" y="187"/>
                  </a:lnTo>
                  <a:lnTo>
                    <a:pt x="303" y="189"/>
                  </a:lnTo>
                  <a:lnTo>
                    <a:pt x="296" y="191"/>
                  </a:lnTo>
                  <a:lnTo>
                    <a:pt x="293" y="191"/>
                  </a:lnTo>
                  <a:lnTo>
                    <a:pt x="293" y="194"/>
                  </a:lnTo>
                  <a:lnTo>
                    <a:pt x="291" y="196"/>
                  </a:lnTo>
                  <a:lnTo>
                    <a:pt x="289" y="203"/>
                  </a:lnTo>
                  <a:lnTo>
                    <a:pt x="281" y="210"/>
                  </a:lnTo>
                  <a:lnTo>
                    <a:pt x="277" y="215"/>
                  </a:lnTo>
                  <a:lnTo>
                    <a:pt x="277" y="213"/>
                  </a:lnTo>
                  <a:lnTo>
                    <a:pt x="279" y="210"/>
                  </a:lnTo>
                  <a:lnTo>
                    <a:pt x="284" y="205"/>
                  </a:lnTo>
                  <a:lnTo>
                    <a:pt x="286" y="201"/>
                  </a:lnTo>
                  <a:lnTo>
                    <a:pt x="289" y="198"/>
                  </a:lnTo>
                  <a:lnTo>
                    <a:pt x="289" y="198"/>
                  </a:lnTo>
                  <a:lnTo>
                    <a:pt x="286" y="196"/>
                  </a:lnTo>
                  <a:lnTo>
                    <a:pt x="284" y="196"/>
                  </a:lnTo>
                  <a:lnTo>
                    <a:pt x="284" y="196"/>
                  </a:lnTo>
                  <a:lnTo>
                    <a:pt x="279" y="201"/>
                  </a:lnTo>
                  <a:lnTo>
                    <a:pt x="274" y="208"/>
                  </a:lnTo>
                  <a:lnTo>
                    <a:pt x="274" y="208"/>
                  </a:lnTo>
                  <a:lnTo>
                    <a:pt x="274" y="205"/>
                  </a:lnTo>
                  <a:lnTo>
                    <a:pt x="274" y="203"/>
                  </a:lnTo>
                  <a:lnTo>
                    <a:pt x="279" y="198"/>
                  </a:lnTo>
                  <a:lnTo>
                    <a:pt x="279" y="196"/>
                  </a:lnTo>
                  <a:lnTo>
                    <a:pt x="281" y="194"/>
                  </a:lnTo>
                  <a:lnTo>
                    <a:pt x="284" y="194"/>
                  </a:lnTo>
                  <a:lnTo>
                    <a:pt x="286" y="194"/>
                  </a:lnTo>
                  <a:lnTo>
                    <a:pt x="289" y="194"/>
                  </a:lnTo>
                  <a:lnTo>
                    <a:pt x="291" y="194"/>
                  </a:lnTo>
                  <a:lnTo>
                    <a:pt x="293" y="191"/>
                  </a:lnTo>
                  <a:lnTo>
                    <a:pt x="298" y="189"/>
                  </a:lnTo>
                  <a:lnTo>
                    <a:pt x="300" y="184"/>
                  </a:lnTo>
                  <a:lnTo>
                    <a:pt x="303" y="179"/>
                  </a:lnTo>
                  <a:lnTo>
                    <a:pt x="300" y="177"/>
                  </a:lnTo>
                  <a:lnTo>
                    <a:pt x="303" y="175"/>
                  </a:lnTo>
                  <a:lnTo>
                    <a:pt x="300" y="175"/>
                  </a:lnTo>
                  <a:lnTo>
                    <a:pt x="296" y="177"/>
                  </a:lnTo>
                  <a:lnTo>
                    <a:pt x="293" y="179"/>
                  </a:lnTo>
                  <a:lnTo>
                    <a:pt x="293" y="182"/>
                  </a:lnTo>
                  <a:lnTo>
                    <a:pt x="291" y="187"/>
                  </a:lnTo>
                  <a:lnTo>
                    <a:pt x="291" y="189"/>
                  </a:lnTo>
                  <a:lnTo>
                    <a:pt x="291" y="187"/>
                  </a:lnTo>
                  <a:lnTo>
                    <a:pt x="291" y="184"/>
                  </a:lnTo>
                  <a:lnTo>
                    <a:pt x="289" y="184"/>
                  </a:lnTo>
                  <a:lnTo>
                    <a:pt x="284" y="184"/>
                  </a:lnTo>
                  <a:lnTo>
                    <a:pt x="281" y="187"/>
                  </a:lnTo>
                  <a:lnTo>
                    <a:pt x="279" y="187"/>
                  </a:lnTo>
                  <a:lnTo>
                    <a:pt x="274" y="187"/>
                  </a:lnTo>
                  <a:lnTo>
                    <a:pt x="270" y="189"/>
                  </a:lnTo>
                  <a:lnTo>
                    <a:pt x="265" y="189"/>
                  </a:lnTo>
                  <a:lnTo>
                    <a:pt x="270" y="187"/>
                  </a:lnTo>
                  <a:lnTo>
                    <a:pt x="272" y="184"/>
                  </a:lnTo>
                  <a:lnTo>
                    <a:pt x="274" y="182"/>
                  </a:lnTo>
                  <a:lnTo>
                    <a:pt x="274" y="179"/>
                  </a:lnTo>
                  <a:lnTo>
                    <a:pt x="272" y="179"/>
                  </a:lnTo>
                  <a:lnTo>
                    <a:pt x="267" y="179"/>
                  </a:lnTo>
                  <a:lnTo>
                    <a:pt x="270" y="177"/>
                  </a:lnTo>
                  <a:lnTo>
                    <a:pt x="272" y="177"/>
                  </a:lnTo>
                  <a:lnTo>
                    <a:pt x="274" y="175"/>
                  </a:lnTo>
                  <a:lnTo>
                    <a:pt x="277" y="172"/>
                  </a:lnTo>
                  <a:lnTo>
                    <a:pt x="279" y="170"/>
                  </a:lnTo>
                  <a:lnTo>
                    <a:pt x="281" y="170"/>
                  </a:lnTo>
                  <a:lnTo>
                    <a:pt x="284" y="168"/>
                  </a:lnTo>
                  <a:lnTo>
                    <a:pt x="286" y="172"/>
                  </a:lnTo>
                  <a:lnTo>
                    <a:pt x="289" y="175"/>
                  </a:lnTo>
                  <a:lnTo>
                    <a:pt x="291" y="175"/>
                  </a:lnTo>
                  <a:lnTo>
                    <a:pt x="296" y="170"/>
                  </a:lnTo>
                  <a:lnTo>
                    <a:pt x="298" y="165"/>
                  </a:lnTo>
                  <a:lnTo>
                    <a:pt x="298" y="165"/>
                  </a:lnTo>
                  <a:lnTo>
                    <a:pt x="293" y="161"/>
                  </a:lnTo>
                  <a:lnTo>
                    <a:pt x="293" y="156"/>
                  </a:lnTo>
                  <a:lnTo>
                    <a:pt x="293" y="153"/>
                  </a:lnTo>
                  <a:lnTo>
                    <a:pt x="289" y="149"/>
                  </a:lnTo>
                  <a:lnTo>
                    <a:pt x="286" y="149"/>
                  </a:lnTo>
                  <a:lnTo>
                    <a:pt x="284" y="142"/>
                  </a:lnTo>
                  <a:lnTo>
                    <a:pt x="281" y="142"/>
                  </a:lnTo>
                  <a:lnTo>
                    <a:pt x="281" y="144"/>
                  </a:lnTo>
                  <a:lnTo>
                    <a:pt x="279" y="149"/>
                  </a:lnTo>
                  <a:lnTo>
                    <a:pt x="277" y="149"/>
                  </a:lnTo>
                  <a:lnTo>
                    <a:pt x="277" y="151"/>
                  </a:lnTo>
                  <a:lnTo>
                    <a:pt x="277" y="153"/>
                  </a:lnTo>
                  <a:lnTo>
                    <a:pt x="272" y="156"/>
                  </a:lnTo>
                  <a:lnTo>
                    <a:pt x="272" y="158"/>
                  </a:lnTo>
                  <a:lnTo>
                    <a:pt x="272" y="163"/>
                  </a:lnTo>
                  <a:lnTo>
                    <a:pt x="267" y="163"/>
                  </a:lnTo>
                  <a:lnTo>
                    <a:pt x="265" y="168"/>
                  </a:lnTo>
                  <a:lnTo>
                    <a:pt x="265" y="170"/>
                  </a:lnTo>
                  <a:lnTo>
                    <a:pt x="263" y="175"/>
                  </a:lnTo>
                  <a:lnTo>
                    <a:pt x="260" y="172"/>
                  </a:lnTo>
                  <a:lnTo>
                    <a:pt x="263" y="168"/>
                  </a:lnTo>
                  <a:lnTo>
                    <a:pt x="265" y="163"/>
                  </a:lnTo>
                  <a:lnTo>
                    <a:pt x="267" y="163"/>
                  </a:lnTo>
                  <a:lnTo>
                    <a:pt x="267" y="161"/>
                  </a:lnTo>
                  <a:lnTo>
                    <a:pt x="267" y="158"/>
                  </a:lnTo>
                  <a:lnTo>
                    <a:pt x="265" y="156"/>
                  </a:lnTo>
                  <a:lnTo>
                    <a:pt x="263" y="158"/>
                  </a:lnTo>
                  <a:lnTo>
                    <a:pt x="258" y="165"/>
                  </a:lnTo>
                  <a:lnTo>
                    <a:pt x="255" y="168"/>
                  </a:lnTo>
                  <a:lnTo>
                    <a:pt x="253" y="168"/>
                  </a:lnTo>
                  <a:lnTo>
                    <a:pt x="253" y="168"/>
                  </a:lnTo>
                  <a:lnTo>
                    <a:pt x="253" y="165"/>
                  </a:lnTo>
                  <a:lnTo>
                    <a:pt x="258" y="161"/>
                  </a:lnTo>
                  <a:lnTo>
                    <a:pt x="258" y="158"/>
                  </a:lnTo>
                  <a:lnTo>
                    <a:pt x="263" y="153"/>
                  </a:lnTo>
                  <a:lnTo>
                    <a:pt x="265" y="151"/>
                  </a:lnTo>
                  <a:lnTo>
                    <a:pt x="265" y="149"/>
                  </a:lnTo>
                  <a:lnTo>
                    <a:pt x="265" y="146"/>
                  </a:lnTo>
                  <a:lnTo>
                    <a:pt x="260" y="149"/>
                  </a:lnTo>
                  <a:lnTo>
                    <a:pt x="255" y="153"/>
                  </a:lnTo>
                  <a:lnTo>
                    <a:pt x="253" y="156"/>
                  </a:lnTo>
                  <a:lnTo>
                    <a:pt x="251" y="161"/>
                  </a:lnTo>
                  <a:lnTo>
                    <a:pt x="251" y="158"/>
                  </a:lnTo>
                  <a:lnTo>
                    <a:pt x="251" y="156"/>
                  </a:lnTo>
                  <a:lnTo>
                    <a:pt x="253" y="151"/>
                  </a:lnTo>
                  <a:lnTo>
                    <a:pt x="251" y="151"/>
                  </a:lnTo>
                  <a:lnTo>
                    <a:pt x="251" y="149"/>
                  </a:lnTo>
                  <a:lnTo>
                    <a:pt x="253" y="149"/>
                  </a:lnTo>
                  <a:lnTo>
                    <a:pt x="260" y="144"/>
                  </a:lnTo>
                  <a:lnTo>
                    <a:pt x="267" y="139"/>
                  </a:lnTo>
                  <a:lnTo>
                    <a:pt x="267" y="137"/>
                  </a:lnTo>
                  <a:lnTo>
                    <a:pt x="265" y="137"/>
                  </a:lnTo>
                  <a:lnTo>
                    <a:pt x="260" y="139"/>
                  </a:lnTo>
                  <a:lnTo>
                    <a:pt x="260" y="142"/>
                  </a:lnTo>
                  <a:lnTo>
                    <a:pt x="255" y="144"/>
                  </a:lnTo>
                  <a:lnTo>
                    <a:pt x="255" y="142"/>
                  </a:lnTo>
                  <a:lnTo>
                    <a:pt x="255" y="139"/>
                  </a:lnTo>
                  <a:lnTo>
                    <a:pt x="248" y="144"/>
                  </a:lnTo>
                  <a:lnTo>
                    <a:pt x="246" y="149"/>
                  </a:lnTo>
                  <a:lnTo>
                    <a:pt x="244" y="153"/>
                  </a:lnTo>
                  <a:lnTo>
                    <a:pt x="239" y="158"/>
                  </a:lnTo>
                  <a:lnTo>
                    <a:pt x="236" y="156"/>
                  </a:lnTo>
                  <a:lnTo>
                    <a:pt x="239" y="153"/>
                  </a:lnTo>
                  <a:lnTo>
                    <a:pt x="244" y="151"/>
                  </a:lnTo>
                  <a:lnTo>
                    <a:pt x="246" y="146"/>
                  </a:lnTo>
                  <a:lnTo>
                    <a:pt x="244" y="146"/>
                  </a:lnTo>
                  <a:lnTo>
                    <a:pt x="241" y="146"/>
                  </a:lnTo>
                  <a:lnTo>
                    <a:pt x="244" y="144"/>
                  </a:lnTo>
                  <a:lnTo>
                    <a:pt x="248" y="142"/>
                  </a:lnTo>
                  <a:lnTo>
                    <a:pt x="251" y="142"/>
                  </a:lnTo>
                  <a:lnTo>
                    <a:pt x="251" y="139"/>
                  </a:lnTo>
                  <a:lnTo>
                    <a:pt x="248" y="139"/>
                  </a:lnTo>
                  <a:lnTo>
                    <a:pt x="244" y="142"/>
                  </a:lnTo>
                  <a:lnTo>
                    <a:pt x="241" y="144"/>
                  </a:lnTo>
                  <a:lnTo>
                    <a:pt x="239" y="144"/>
                  </a:lnTo>
                  <a:lnTo>
                    <a:pt x="246" y="139"/>
                  </a:lnTo>
                  <a:lnTo>
                    <a:pt x="244" y="137"/>
                  </a:lnTo>
                  <a:lnTo>
                    <a:pt x="241" y="137"/>
                  </a:lnTo>
                  <a:lnTo>
                    <a:pt x="241" y="134"/>
                  </a:lnTo>
                  <a:lnTo>
                    <a:pt x="246" y="134"/>
                  </a:lnTo>
                  <a:lnTo>
                    <a:pt x="248" y="137"/>
                  </a:lnTo>
                  <a:lnTo>
                    <a:pt x="253" y="134"/>
                  </a:lnTo>
                  <a:lnTo>
                    <a:pt x="253" y="132"/>
                  </a:lnTo>
                  <a:lnTo>
                    <a:pt x="258" y="130"/>
                  </a:lnTo>
                  <a:lnTo>
                    <a:pt x="258" y="127"/>
                  </a:lnTo>
                  <a:lnTo>
                    <a:pt x="260" y="125"/>
                  </a:lnTo>
                  <a:lnTo>
                    <a:pt x="260" y="120"/>
                  </a:lnTo>
                  <a:lnTo>
                    <a:pt x="258" y="120"/>
                  </a:lnTo>
                  <a:lnTo>
                    <a:pt x="255" y="118"/>
                  </a:lnTo>
                  <a:lnTo>
                    <a:pt x="251" y="118"/>
                  </a:lnTo>
                  <a:lnTo>
                    <a:pt x="246" y="123"/>
                  </a:lnTo>
                  <a:lnTo>
                    <a:pt x="241" y="123"/>
                  </a:lnTo>
                  <a:lnTo>
                    <a:pt x="239" y="127"/>
                  </a:lnTo>
                  <a:lnTo>
                    <a:pt x="232" y="137"/>
                  </a:lnTo>
                  <a:lnTo>
                    <a:pt x="229" y="134"/>
                  </a:lnTo>
                  <a:lnTo>
                    <a:pt x="229" y="132"/>
                  </a:lnTo>
                  <a:lnTo>
                    <a:pt x="232" y="132"/>
                  </a:lnTo>
                  <a:lnTo>
                    <a:pt x="234" y="130"/>
                  </a:lnTo>
                  <a:lnTo>
                    <a:pt x="239" y="123"/>
                  </a:lnTo>
                  <a:lnTo>
                    <a:pt x="244" y="120"/>
                  </a:lnTo>
                  <a:lnTo>
                    <a:pt x="246" y="118"/>
                  </a:lnTo>
                  <a:lnTo>
                    <a:pt x="246" y="116"/>
                  </a:lnTo>
                  <a:lnTo>
                    <a:pt x="239" y="116"/>
                  </a:lnTo>
                  <a:lnTo>
                    <a:pt x="232" y="120"/>
                  </a:lnTo>
                  <a:lnTo>
                    <a:pt x="239" y="116"/>
                  </a:lnTo>
                  <a:lnTo>
                    <a:pt x="244" y="113"/>
                  </a:lnTo>
                  <a:lnTo>
                    <a:pt x="248" y="113"/>
                  </a:lnTo>
                  <a:lnTo>
                    <a:pt x="251" y="116"/>
                  </a:lnTo>
                  <a:lnTo>
                    <a:pt x="255" y="111"/>
                  </a:lnTo>
                  <a:lnTo>
                    <a:pt x="253" y="108"/>
                  </a:lnTo>
                  <a:lnTo>
                    <a:pt x="253" y="106"/>
                  </a:lnTo>
                  <a:lnTo>
                    <a:pt x="253" y="104"/>
                  </a:lnTo>
                  <a:lnTo>
                    <a:pt x="253" y="101"/>
                  </a:lnTo>
                  <a:lnTo>
                    <a:pt x="248" y="99"/>
                  </a:lnTo>
                  <a:lnTo>
                    <a:pt x="248" y="94"/>
                  </a:lnTo>
                  <a:lnTo>
                    <a:pt x="244" y="94"/>
                  </a:lnTo>
                  <a:lnTo>
                    <a:pt x="244" y="97"/>
                  </a:lnTo>
                  <a:lnTo>
                    <a:pt x="241" y="97"/>
                  </a:lnTo>
                  <a:lnTo>
                    <a:pt x="241" y="94"/>
                  </a:lnTo>
                  <a:lnTo>
                    <a:pt x="239" y="92"/>
                  </a:lnTo>
                  <a:lnTo>
                    <a:pt x="234" y="90"/>
                  </a:lnTo>
                  <a:lnTo>
                    <a:pt x="234" y="87"/>
                  </a:lnTo>
                  <a:lnTo>
                    <a:pt x="229" y="85"/>
                  </a:lnTo>
                  <a:lnTo>
                    <a:pt x="227" y="85"/>
                  </a:lnTo>
                  <a:lnTo>
                    <a:pt x="225" y="82"/>
                  </a:lnTo>
                  <a:lnTo>
                    <a:pt x="220" y="82"/>
                  </a:lnTo>
                  <a:lnTo>
                    <a:pt x="215" y="82"/>
                  </a:lnTo>
                  <a:lnTo>
                    <a:pt x="210" y="87"/>
                  </a:lnTo>
                  <a:lnTo>
                    <a:pt x="206" y="87"/>
                  </a:lnTo>
                  <a:lnTo>
                    <a:pt x="201" y="92"/>
                  </a:lnTo>
                  <a:lnTo>
                    <a:pt x="203" y="94"/>
                  </a:lnTo>
                  <a:lnTo>
                    <a:pt x="206" y="97"/>
                  </a:lnTo>
                  <a:lnTo>
                    <a:pt x="213" y="101"/>
                  </a:lnTo>
                  <a:lnTo>
                    <a:pt x="215" y="104"/>
                  </a:lnTo>
                  <a:lnTo>
                    <a:pt x="218" y="104"/>
                  </a:lnTo>
                  <a:lnTo>
                    <a:pt x="220" y="108"/>
                  </a:lnTo>
                  <a:lnTo>
                    <a:pt x="218" y="108"/>
                  </a:lnTo>
                  <a:lnTo>
                    <a:pt x="215" y="106"/>
                  </a:lnTo>
                  <a:lnTo>
                    <a:pt x="210" y="106"/>
                  </a:lnTo>
                  <a:lnTo>
                    <a:pt x="210" y="104"/>
                  </a:lnTo>
                  <a:lnTo>
                    <a:pt x="203" y="99"/>
                  </a:lnTo>
                  <a:lnTo>
                    <a:pt x="201" y="99"/>
                  </a:lnTo>
                  <a:lnTo>
                    <a:pt x="199" y="99"/>
                  </a:lnTo>
                  <a:lnTo>
                    <a:pt x="199" y="97"/>
                  </a:lnTo>
                  <a:lnTo>
                    <a:pt x="201" y="92"/>
                  </a:lnTo>
                  <a:lnTo>
                    <a:pt x="196" y="92"/>
                  </a:lnTo>
                  <a:lnTo>
                    <a:pt x="194" y="92"/>
                  </a:lnTo>
                  <a:lnTo>
                    <a:pt x="194" y="99"/>
                  </a:lnTo>
                  <a:lnTo>
                    <a:pt x="196" y="104"/>
                  </a:lnTo>
                  <a:lnTo>
                    <a:pt x="196" y="108"/>
                  </a:lnTo>
                  <a:lnTo>
                    <a:pt x="196" y="111"/>
                  </a:lnTo>
                  <a:lnTo>
                    <a:pt x="196" y="106"/>
                  </a:lnTo>
                  <a:lnTo>
                    <a:pt x="194" y="101"/>
                  </a:lnTo>
                  <a:lnTo>
                    <a:pt x="189" y="106"/>
                  </a:lnTo>
                  <a:lnTo>
                    <a:pt x="189" y="111"/>
                  </a:lnTo>
                  <a:lnTo>
                    <a:pt x="189" y="113"/>
                  </a:lnTo>
                  <a:lnTo>
                    <a:pt x="187" y="113"/>
                  </a:lnTo>
                  <a:lnTo>
                    <a:pt x="184" y="113"/>
                  </a:lnTo>
                  <a:lnTo>
                    <a:pt x="180" y="111"/>
                  </a:lnTo>
                  <a:lnTo>
                    <a:pt x="182" y="108"/>
                  </a:lnTo>
                  <a:lnTo>
                    <a:pt x="187" y="106"/>
                  </a:lnTo>
                  <a:lnTo>
                    <a:pt x="192" y="99"/>
                  </a:lnTo>
                  <a:lnTo>
                    <a:pt x="192" y="94"/>
                  </a:lnTo>
                  <a:lnTo>
                    <a:pt x="189" y="92"/>
                  </a:lnTo>
                  <a:lnTo>
                    <a:pt x="189" y="90"/>
                  </a:lnTo>
                  <a:lnTo>
                    <a:pt x="184" y="94"/>
                  </a:lnTo>
                  <a:lnTo>
                    <a:pt x="182" y="94"/>
                  </a:lnTo>
                  <a:lnTo>
                    <a:pt x="182" y="94"/>
                  </a:lnTo>
                  <a:lnTo>
                    <a:pt x="182" y="90"/>
                  </a:lnTo>
                  <a:lnTo>
                    <a:pt x="177" y="87"/>
                  </a:lnTo>
                  <a:lnTo>
                    <a:pt x="175" y="90"/>
                  </a:lnTo>
                  <a:lnTo>
                    <a:pt x="175" y="92"/>
                  </a:lnTo>
                  <a:lnTo>
                    <a:pt x="175" y="97"/>
                  </a:lnTo>
                  <a:lnTo>
                    <a:pt x="175" y="101"/>
                  </a:lnTo>
                  <a:lnTo>
                    <a:pt x="175" y="99"/>
                  </a:lnTo>
                  <a:lnTo>
                    <a:pt x="175" y="94"/>
                  </a:lnTo>
                  <a:lnTo>
                    <a:pt x="173" y="92"/>
                  </a:lnTo>
                  <a:lnTo>
                    <a:pt x="170" y="97"/>
                  </a:lnTo>
                  <a:lnTo>
                    <a:pt x="168" y="97"/>
                  </a:lnTo>
                  <a:lnTo>
                    <a:pt x="168" y="101"/>
                  </a:lnTo>
                  <a:lnTo>
                    <a:pt x="166" y="104"/>
                  </a:lnTo>
                  <a:lnTo>
                    <a:pt x="163" y="106"/>
                  </a:lnTo>
                  <a:lnTo>
                    <a:pt x="161" y="108"/>
                  </a:lnTo>
                  <a:lnTo>
                    <a:pt x="156" y="108"/>
                  </a:lnTo>
                  <a:lnTo>
                    <a:pt x="161" y="106"/>
                  </a:lnTo>
                  <a:lnTo>
                    <a:pt x="161" y="101"/>
                  </a:lnTo>
                  <a:lnTo>
                    <a:pt x="158" y="101"/>
                  </a:lnTo>
                  <a:lnTo>
                    <a:pt x="156" y="101"/>
                  </a:lnTo>
                  <a:lnTo>
                    <a:pt x="156" y="99"/>
                  </a:lnTo>
                  <a:lnTo>
                    <a:pt x="158" y="97"/>
                  </a:lnTo>
                  <a:lnTo>
                    <a:pt x="161" y="99"/>
                  </a:lnTo>
                  <a:lnTo>
                    <a:pt x="163" y="97"/>
                  </a:lnTo>
                  <a:lnTo>
                    <a:pt x="161" y="94"/>
                  </a:lnTo>
                  <a:lnTo>
                    <a:pt x="163" y="94"/>
                  </a:lnTo>
                  <a:lnTo>
                    <a:pt x="166" y="92"/>
                  </a:lnTo>
                  <a:lnTo>
                    <a:pt x="173" y="87"/>
                  </a:lnTo>
                  <a:lnTo>
                    <a:pt x="173" y="82"/>
                  </a:lnTo>
                  <a:lnTo>
                    <a:pt x="175" y="80"/>
                  </a:lnTo>
                  <a:lnTo>
                    <a:pt x="173" y="80"/>
                  </a:lnTo>
                  <a:lnTo>
                    <a:pt x="170" y="80"/>
                  </a:lnTo>
                  <a:lnTo>
                    <a:pt x="166" y="85"/>
                  </a:lnTo>
                  <a:lnTo>
                    <a:pt x="163" y="90"/>
                  </a:lnTo>
                  <a:lnTo>
                    <a:pt x="158" y="90"/>
                  </a:lnTo>
                  <a:lnTo>
                    <a:pt x="161" y="87"/>
                  </a:lnTo>
                  <a:lnTo>
                    <a:pt x="166" y="82"/>
                  </a:lnTo>
                  <a:lnTo>
                    <a:pt x="168" y="80"/>
                  </a:lnTo>
                  <a:lnTo>
                    <a:pt x="170" y="80"/>
                  </a:lnTo>
                  <a:lnTo>
                    <a:pt x="173" y="75"/>
                  </a:lnTo>
                  <a:lnTo>
                    <a:pt x="177" y="75"/>
                  </a:lnTo>
                  <a:lnTo>
                    <a:pt x="180" y="71"/>
                  </a:lnTo>
                  <a:lnTo>
                    <a:pt x="180" y="68"/>
                  </a:lnTo>
                  <a:lnTo>
                    <a:pt x="175" y="66"/>
                  </a:lnTo>
                  <a:lnTo>
                    <a:pt x="177" y="63"/>
                  </a:lnTo>
                  <a:lnTo>
                    <a:pt x="177" y="59"/>
                  </a:lnTo>
                  <a:lnTo>
                    <a:pt x="182" y="54"/>
                  </a:lnTo>
                  <a:lnTo>
                    <a:pt x="184" y="52"/>
                  </a:lnTo>
                  <a:lnTo>
                    <a:pt x="182" y="49"/>
                  </a:lnTo>
                  <a:lnTo>
                    <a:pt x="180" y="47"/>
                  </a:lnTo>
                  <a:lnTo>
                    <a:pt x="177" y="45"/>
                  </a:lnTo>
                  <a:lnTo>
                    <a:pt x="180" y="40"/>
                  </a:lnTo>
                  <a:lnTo>
                    <a:pt x="182" y="37"/>
                  </a:lnTo>
                  <a:lnTo>
                    <a:pt x="184" y="35"/>
                  </a:lnTo>
                  <a:lnTo>
                    <a:pt x="184" y="26"/>
                  </a:lnTo>
                  <a:lnTo>
                    <a:pt x="187" y="23"/>
                  </a:lnTo>
                  <a:lnTo>
                    <a:pt x="184" y="21"/>
                  </a:lnTo>
                  <a:lnTo>
                    <a:pt x="180" y="21"/>
                  </a:lnTo>
                  <a:lnTo>
                    <a:pt x="173" y="19"/>
                  </a:lnTo>
                  <a:lnTo>
                    <a:pt x="168" y="19"/>
                  </a:lnTo>
                  <a:lnTo>
                    <a:pt x="163" y="21"/>
                  </a:lnTo>
                  <a:lnTo>
                    <a:pt x="158" y="21"/>
                  </a:lnTo>
                  <a:lnTo>
                    <a:pt x="151" y="23"/>
                  </a:lnTo>
                  <a:lnTo>
                    <a:pt x="142" y="26"/>
                  </a:lnTo>
                  <a:lnTo>
                    <a:pt x="140" y="28"/>
                  </a:lnTo>
                  <a:lnTo>
                    <a:pt x="144" y="33"/>
                  </a:lnTo>
                  <a:lnTo>
                    <a:pt x="144" y="35"/>
                  </a:lnTo>
                  <a:lnTo>
                    <a:pt x="142" y="37"/>
                  </a:lnTo>
                  <a:lnTo>
                    <a:pt x="142" y="33"/>
                  </a:lnTo>
                  <a:lnTo>
                    <a:pt x="140" y="33"/>
                  </a:lnTo>
                  <a:lnTo>
                    <a:pt x="137" y="28"/>
                  </a:lnTo>
                  <a:lnTo>
                    <a:pt x="132" y="28"/>
                  </a:lnTo>
                  <a:lnTo>
                    <a:pt x="130" y="30"/>
                  </a:lnTo>
                  <a:lnTo>
                    <a:pt x="130" y="33"/>
                  </a:lnTo>
                  <a:lnTo>
                    <a:pt x="128" y="35"/>
                  </a:lnTo>
                  <a:lnTo>
                    <a:pt x="128" y="33"/>
                  </a:lnTo>
                  <a:lnTo>
                    <a:pt x="128" y="28"/>
                  </a:lnTo>
                  <a:lnTo>
                    <a:pt x="125" y="28"/>
                  </a:lnTo>
                  <a:lnTo>
                    <a:pt x="121" y="28"/>
                  </a:lnTo>
                  <a:lnTo>
                    <a:pt x="118" y="33"/>
                  </a:lnTo>
                  <a:lnTo>
                    <a:pt x="118" y="35"/>
                  </a:lnTo>
                  <a:lnTo>
                    <a:pt x="123" y="37"/>
                  </a:lnTo>
                  <a:lnTo>
                    <a:pt x="128" y="45"/>
                  </a:lnTo>
                  <a:lnTo>
                    <a:pt x="132" y="47"/>
                  </a:lnTo>
                  <a:lnTo>
                    <a:pt x="130" y="47"/>
                  </a:lnTo>
                  <a:lnTo>
                    <a:pt x="125" y="45"/>
                  </a:lnTo>
                  <a:lnTo>
                    <a:pt x="118" y="37"/>
                  </a:lnTo>
                  <a:lnTo>
                    <a:pt x="116" y="37"/>
                  </a:lnTo>
                  <a:lnTo>
                    <a:pt x="116" y="40"/>
                  </a:lnTo>
                  <a:lnTo>
                    <a:pt x="109" y="40"/>
                  </a:lnTo>
                  <a:lnTo>
                    <a:pt x="106" y="40"/>
                  </a:lnTo>
                  <a:lnTo>
                    <a:pt x="109" y="42"/>
                  </a:lnTo>
                  <a:lnTo>
                    <a:pt x="114" y="42"/>
                  </a:lnTo>
                  <a:lnTo>
                    <a:pt x="114" y="45"/>
                  </a:lnTo>
                  <a:lnTo>
                    <a:pt x="116" y="49"/>
                  </a:lnTo>
                  <a:lnTo>
                    <a:pt x="121" y="52"/>
                  </a:lnTo>
                  <a:lnTo>
                    <a:pt x="123" y="54"/>
                  </a:lnTo>
                  <a:lnTo>
                    <a:pt x="125" y="56"/>
                  </a:lnTo>
                  <a:lnTo>
                    <a:pt x="121" y="56"/>
                  </a:lnTo>
                  <a:lnTo>
                    <a:pt x="118" y="54"/>
                  </a:lnTo>
                  <a:lnTo>
                    <a:pt x="114" y="52"/>
                  </a:lnTo>
                  <a:lnTo>
                    <a:pt x="114" y="47"/>
                  </a:lnTo>
                  <a:lnTo>
                    <a:pt x="109" y="45"/>
                  </a:lnTo>
                  <a:lnTo>
                    <a:pt x="104" y="45"/>
                  </a:lnTo>
                  <a:lnTo>
                    <a:pt x="102" y="47"/>
                  </a:lnTo>
                  <a:lnTo>
                    <a:pt x="102" y="49"/>
                  </a:lnTo>
                  <a:lnTo>
                    <a:pt x="99" y="56"/>
                  </a:lnTo>
                  <a:lnTo>
                    <a:pt x="97" y="61"/>
                  </a:lnTo>
                  <a:lnTo>
                    <a:pt x="99" y="63"/>
                  </a:lnTo>
                  <a:lnTo>
                    <a:pt x="95" y="66"/>
                  </a:lnTo>
                  <a:lnTo>
                    <a:pt x="95" y="68"/>
                  </a:lnTo>
                  <a:lnTo>
                    <a:pt x="97" y="71"/>
                  </a:lnTo>
                  <a:lnTo>
                    <a:pt x="97" y="75"/>
                  </a:lnTo>
                  <a:lnTo>
                    <a:pt x="102" y="75"/>
                  </a:lnTo>
                  <a:lnTo>
                    <a:pt x="106" y="71"/>
                  </a:lnTo>
                  <a:lnTo>
                    <a:pt x="111" y="71"/>
                  </a:lnTo>
                  <a:lnTo>
                    <a:pt x="111" y="73"/>
                  </a:lnTo>
                  <a:lnTo>
                    <a:pt x="109" y="73"/>
                  </a:lnTo>
                  <a:lnTo>
                    <a:pt x="106" y="75"/>
                  </a:lnTo>
                  <a:lnTo>
                    <a:pt x="106" y="78"/>
                  </a:lnTo>
                  <a:lnTo>
                    <a:pt x="104" y="78"/>
                  </a:lnTo>
                  <a:lnTo>
                    <a:pt x="102" y="80"/>
                  </a:lnTo>
                  <a:lnTo>
                    <a:pt x="102" y="85"/>
                  </a:lnTo>
                  <a:lnTo>
                    <a:pt x="99" y="87"/>
                  </a:lnTo>
                  <a:lnTo>
                    <a:pt x="97" y="85"/>
                  </a:lnTo>
                  <a:lnTo>
                    <a:pt x="97" y="82"/>
                  </a:lnTo>
                  <a:lnTo>
                    <a:pt x="95" y="78"/>
                  </a:lnTo>
                  <a:lnTo>
                    <a:pt x="92" y="78"/>
                  </a:lnTo>
                  <a:lnTo>
                    <a:pt x="90" y="80"/>
                  </a:lnTo>
                  <a:lnTo>
                    <a:pt x="92" y="82"/>
                  </a:lnTo>
                  <a:lnTo>
                    <a:pt x="90" y="87"/>
                  </a:lnTo>
                  <a:lnTo>
                    <a:pt x="85" y="87"/>
                  </a:lnTo>
                  <a:lnTo>
                    <a:pt x="83" y="90"/>
                  </a:lnTo>
                  <a:lnTo>
                    <a:pt x="80" y="87"/>
                  </a:lnTo>
                  <a:lnTo>
                    <a:pt x="80" y="87"/>
                  </a:lnTo>
                  <a:lnTo>
                    <a:pt x="80" y="92"/>
                  </a:lnTo>
                  <a:lnTo>
                    <a:pt x="83" y="94"/>
                  </a:lnTo>
                  <a:lnTo>
                    <a:pt x="83" y="99"/>
                  </a:lnTo>
                  <a:lnTo>
                    <a:pt x="83" y="101"/>
                  </a:lnTo>
                  <a:lnTo>
                    <a:pt x="83" y="106"/>
                  </a:lnTo>
                  <a:lnTo>
                    <a:pt x="85" y="106"/>
                  </a:lnTo>
                  <a:lnTo>
                    <a:pt x="90" y="108"/>
                  </a:lnTo>
                  <a:lnTo>
                    <a:pt x="88" y="111"/>
                  </a:lnTo>
                  <a:lnTo>
                    <a:pt x="90" y="113"/>
                  </a:lnTo>
                  <a:lnTo>
                    <a:pt x="90" y="118"/>
                  </a:lnTo>
                  <a:lnTo>
                    <a:pt x="85" y="120"/>
                  </a:lnTo>
                  <a:lnTo>
                    <a:pt x="85" y="123"/>
                  </a:lnTo>
                  <a:lnTo>
                    <a:pt x="83" y="130"/>
                  </a:lnTo>
                  <a:lnTo>
                    <a:pt x="80" y="132"/>
                  </a:lnTo>
                  <a:lnTo>
                    <a:pt x="76" y="139"/>
                  </a:lnTo>
                  <a:lnTo>
                    <a:pt x="76" y="142"/>
                  </a:lnTo>
                  <a:lnTo>
                    <a:pt x="71" y="146"/>
                  </a:lnTo>
                  <a:lnTo>
                    <a:pt x="73" y="144"/>
                  </a:lnTo>
                  <a:lnTo>
                    <a:pt x="73" y="142"/>
                  </a:lnTo>
                  <a:lnTo>
                    <a:pt x="73" y="134"/>
                  </a:lnTo>
                  <a:lnTo>
                    <a:pt x="78" y="132"/>
                  </a:lnTo>
                  <a:lnTo>
                    <a:pt x="76" y="130"/>
                  </a:lnTo>
                  <a:lnTo>
                    <a:pt x="76" y="132"/>
                  </a:lnTo>
                  <a:lnTo>
                    <a:pt x="73" y="132"/>
                  </a:lnTo>
                  <a:lnTo>
                    <a:pt x="71" y="130"/>
                  </a:lnTo>
                  <a:lnTo>
                    <a:pt x="69" y="127"/>
                  </a:lnTo>
                  <a:lnTo>
                    <a:pt x="71" y="127"/>
                  </a:lnTo>
                  <a:lnTo>
                    <a:pt x="73" y="125"/>
                  </a:lnTo>
                  <a:lnTo>
                    <a:pt x="76" y="125"/>
                  </a:lnTo>
                  <a:lnTo>
                    <a:pt x="76" y="123"/>
                  </a:lnTo>
                  <a:lnTo>
                    <a:pt x="78" y="123"/>
                  </a:lnTo>
                  <a:lnTo>
                    <a:pt x="78" y="127"/>
                  </a:lnTo>
                  <a:lnTo>
                    <a:pt x="80" y="123"/>
                  </a:lnTo>
                  <a:lnTo>
                    <a:pt x="80" y="120"/>
                  </a:lnTo>
                  <a:lnTo>
                    <a:pt x="78" y="118"/>
                  </a:lnTo>
                  <a:lnTo>
                    <a:pt x="76" y="116"/>
                  </a:lnTo>
                  <a:lnTo>
                    <a:pt x="73" y="111"/>
                  </a:lnTo>
                  <a:lnTo>
                    <a:pt x="73" y="106"/>
                  </a:lnTo>
                  <a:lnTo>
                    <a:pt x="71" y="101"/>
                  </a:lnTo>
                  <a:lnTo>
                    <a:pt x="71" y="97"/>
                  </a:lnTo>
                  <a:lnTo>
                    <a:pt x="69" y="94"/>
                  </a:lnTo>
                  <a:lnTo>
                    <a:pt x="69" y="90"/>
                  </a:lnTo>
                  <a:lnTo>
                    <a:pt x="71" y="90"/>
                  </a:lnTo>
                  <a:lnTo>
                    <a:pt x="73" y="82"/>
                  </a:lnTo>
                  <a:lnTo>
                    <a:pt x="73" y="80"/>
                  </a:lnTo>
                  <a:lnTo>
                    <a:pt x="78" y="75"/>
                  </a:lnTo>
                  <a:lnTo>
                    <a:pt x="80" y="71"/>
                  </a:lnTo>
                  <a:lnTo>
                    <a:pt x="83" y="71"/>
                  </a:lnTo>
                  <a:lnTo>
                    <a:pt x="83" y="66"/>
                  </a:lnTo>
                  <a:lnTo>
                    <a:pt x="80" y="63"/>
                  </a:lnTo>
                  <a:lnTo>
                    <a:pt x="80" y="59"/>
                  </a:lnTo>
                  <a:lnTo>
                    <a:pt x="80" y="54"/>
                  </a:lnTo>
                  <a:lnTo>
                    <a:pt x="85" y="47"/>
                  </a:lnTo>
                  <a:lnTo>
                    <a:pt x="88" y="45"/>
                  </a:lnTo>
                  <a:lnTo>
                    <a:pt x="92" y="42"/>
                  </a:lnTo>
                  <a:lnTo>
                    <a:pt x="99" y="33"/>
                  </a:lnTo>
                  <a:lnTo>
                    <a:pt x="106" y="26"/>
                  </a:lnTo>
                  <a:lnTo>
                    <a:pt x="111" y="23"/>
                  </a:lnTo>
                  <a:lnTo>
                    <a:pt x="116" y="21"/>
                  </a:lnTo>
                  <a:lnTo>
                    <a:pt x="116" y="16"/>
                  </a:lnTo>
                  <a:lnTo>
                    <a:pt x="121" y="16"/>
                  </a:lnTo>
                  <a:lnTo>
                    <a:pt x="128" y="14"/>
                  </a:lnTo>
                  <a:lnTo>
                    <a:pt x="132" y="11"/>
                  </a:lnTo>
                  <a:lnTo>
                    <a:pt x="132" y="9"/>
                  </a:lnTo>
                  <a:lnTo>
                    <a:pt x="132" y="7"/>
                  </a:lnTo>
                  <a:lnTo>
                    <a:pt x="125" y="2"/>
                  </a:lnTo>
                  <a:lnTo>
                    <a:pt x="121" y="0"/>
                  </a:lnTo>
                  <a:lnTo>
                    <a:pt x="114" y="0"/>
                  </a:lnTo>
                  <a:lnTo>
                    <a:pt x="111" y="0"/>
                  </a:lnTo>
                  <a:lnTo>
                    <a:pt x="109" y="0"/>
                  </a:lnTo>
                  <a:lnTo>
                    <a:pt x="104" y="0"/>
                  </a:lnTo>
                  <a:lnTo>
                    <a:pt x="99" y="0"/>
                  </a:lnTo>
                  <a:lnTo>
                    <a:pt x="92" y="0"/>
                  </a:lnTo>
                  <a:lnTo>
                    <a:pt x="83" y="4"/>
                  </a:lnTo>
                  <a:lnTo>
                    <a:pt x="76" y="9"/>
                  </a:lnTo>
                  <a:lnTo>
                    <a:pt x="69" y="14"/>
                  </a:lnTo>
                  <a:lnTo>
                    <a:pt x="66" y="16"/>
                  </a:lnTo>
                  <a:lnTo>
                    <a:pt x="69" y="21"/>
                  </a:lnTo>
                  <a:lnTo>
                    <a:pt x="66" y="19"/>
                  </a:lnTo>
                  <a:lnTo>
                    <a:pt x="62" y="19"/>
                  </a:lnTo>
                  <a:lnTo>
                    <a:pt x="59" y="23"/>
                  </a:lnTo>
                  <a:lnTo>
                    <a:pt x="57" y="23"/>
                  </a:lnTo>
                  <a:lnTo>
                    <a:pt x="52" y="28"/>
                  </a:lnTo>
                  <a:lnTo>
                    <a:pt x="52" y="30"/>
                  </a:lnTo>
                  <a:lnTo>
                    <a:pt x="50" y="30"/>
                  </a:lnTo>
                  <a:lnTo>
                    <a:pt x="45" y="37"/>
                  </a:lnTo>
                  <a:lnTo>
                    <a:pt x="47" y="40"/>
                  </a:lnTo>
                  <a:lnTo>
                    <a:pt x="45" y="45"/>
                  </a:lnTo>
                  <a:lnTo>
                    <a:pt x="43" y="40"/>
                  </a:lnTo>
                  <a:lnTo>
                    <a:pt x="40" y="40"/>
                  </a:lnTo>
                  <a:lnTo>
                    <a:pt x="40" y="47"/>
                  </a:lnTo>
                  <a:lnTo>
                    <a:pt x="38" y="47"/>
                  </a:lnTo>
                  <a:lnTo>
                    <a:pt x="35" y="47"/>
                  </a:lnTo>
                  <a:lnTo>
                    <a:pt x="31" y="49"/>
                  </a:lnTo>
                  <a:lnTo>
                    <a:pt x="31" y="52"/>
                  </a:lnTo>
                  <a:lnTo>
                    <a:pt x="26" y="56"/>
                  </a:lnTo>
                  <a:lnTo>
                    <a:pt x="24" y="63"/>
                  </a:lnTo>
                  <a:lnTo>
                    <a:pt x="24" y="66"/>
                  </a:lnTo>
                  <a:lnTo>
                    <a:pt x="26" y="66"/>
                  </a:lnTo>
                  <a:lnTo>
                    <a:pt x="26" y="66"/>
                  </a:lnTo>
                  <a:lnTo>
                    <a:pt x="26" y="68"/>
                  </a:lnTo>
                  <a:lnTo>
                    <a:pt x="24" y="68"/>
                  </a:lnTo>
                  <a:lnTo>
                    <a:pt x="17" y="73"/>
                  </a:lnTo>
                  <a:lnTo>
                    <a:pt x="17" y="75"/>
                  </a:lnTo>
                  <a:lnTo>
                    <a:pt x="14" y="75"/>
                  </a:lnTo>
                  <a:lnTo>
                    <a:pt x="12" y="80"/>
                  </a:lnTo>
                  <a:lnTo>
                    <a:pt x="12" y="87"/>
                  </a:lnTo>
                  <a:lnTo>
                    <a:pt x="9" y="90"/>
                  </a:lnTo>
                  <a:lnTo>
                    <a:pt x="7" y="90"/>
                  </a:lnTo>
                  <a:lnTo>
                    <a:pt x="5" y="94"/>
                  </a:lnTo>
                  <a:lnTo>
                    <a:pt x="5" y="99"/>
                  </a:lnTo>
                  <a:lnTo>
                    <a:pt x="2" y="99"/>
                  </a:lnTo>
                  <a:lnTo>
                    <a:pt x="0" y="106"/>
                  </a:lnTo>
                  <a:lnTo>
                    <a:pt x="2" y="111"/>
                  </a:lnTo>
                  <a:lnTo>
                    <a:pt x="9" y="113"/>
                  </a:lnTo>
                  <a:lnTo>
                    <a:pt x="14" y="113"/>
                  </a:lnTo>
                  <a:lnTo>
                    <a:pt x="19" y="118"/>
                  </a:lnTo>
                  <a:lnTo>
                    <a:pt x="21" y="118"/>
                  </a:lnTo>
                  <a:lnTo>
                    <a:pt x="26" y="120"/>
                  </a:lnTo>
                  <a:lnTo>
                    <a:pt x="31" y="120"/>
                  </a:lnTo>
                  <a:lnTo>
                    <a:pt x="31" y="125"/>
                  </a:lnTo>
                  <a:lnTo>
                    <a:pt x="38" y="130"/>
                  </a:lnTo>
                  <a:lnTo>
                    <a:pt x="38" y="132"/>
                  </a:lnTo>
                  <a:lnTo>
                    <a:pt x="40" y="134"/>
                  </a:lnTo>
                  <a:lnTo>
                    <a:pt x="35" y="134"/>
                  </a:lnTo>
                  <a:lnTo>
                    <a:pt x="33" y="134"/>
                  </a:lnTo>
                  <a:lnTo>
                    <a:pt x="26" y="134"/>
                  </a:lnTo>
                  <a:lnTo>
                    <a:pt x="19" y="132"/>
                  </a:lnTo>
                  <a:lnTo>
                    <a:pt x="19" y="127"/>
                  </a:lnTo>
                  <a:lnTo>
                    <a:pt x="14" y="125"/>
                  </a:lnTo>
                  <a:lnTo>
                    <a:pt x="7" y="125"/>
                  </a:lnTo>
                  <a:lnTo>
                    <a:pt x="7" y="123"/>
                  </a:lnTo>
                  <a:lnTo>
                    <a:pt x="2" y="123"/>
                  </a:lnTo>
                  <a:lnTo>
                    <a:pt x="2" y="123"/>
                  </a:lnTo>
                  <a:lnTo>
                    <a:pt x="2" y="127"/>
                  </a:lnTo>
                  <a:lnTo>
                    <a:pt x="2" y="130"/>
                  </a:lnTo>
                  <a:lnTo>
                    <a:pt x="0" y="130"/>
                  </a:lnTo>
                  <a:lnTo>
                    <a:pt x="0" y="134"/>
                  </a:lnTo>
                  <a:lnTo>
                    <a:pt x="2" y="139"/>
                  </a:lnTo>
                  <a:lnTo>
                    <a:pt x="2" y="144"/>
                  </a:lnTo>
                  <a:lnTo>
                    <a:pt x="2" y="149"/>
                  </a:lnTo>
                  <a:lnTo>
                    <a:pt x="2" y="153"/>
                  </a:lnTo>
                  <a:lnTo>
                    <a:pt x="7" y="156"/>
                  </a:lnTo>
                  <a:lnTo>
                    <a:pt x="9" y="158"/>
                  </a:lnTo>
                  <a:lnTo>
                    <a:pt x="9" y="161"/>
                  </a:lnTo>
                  <a:lnTo>
                    <a:pt x="9" y="158"/>
                  </a:lnTo>
                  <a:lnTo>
                    <a:pt x="7" y="158"/>
                  </a:lnTo>
                  <a:lnTo>
                    <a:pt x="9" y="163"/>
                  </a:lnTo>
                  <a:lnTo>
                    <a:pt x="12" y="165"/>
                  </a:lnTo>
                  <a:lnTo>
                    <a:pt x="14" y="165"/>
                  </a:lnTo>
                  <a:lnTo>
                    <a:pt x="14" y="163"/>
                  </a:lnTo>
                  <a:lnTo>
                    <a:pt x="17" y="161"/>
                  </a:lnTo>
                  <a:lnTo>
                    <a:pt x="19" y="163"/>
                  </a:lnTo>
                  <a:lnTo>
                    <a:pt x="21" y="165"/>
                  </a:lnTo>
                  <a:lnTo>
                    <a:pt x="26" y="165"/>
                  </a:lnTo>
                  <a:lnTo>
                    <a:pt x="26" y="163"/>
                  </a:lnTo>
                  <a:lnTo>
                    <a:pt x="26" y="163"/>
                  </a:lnTo>
                  <a:lnTo>
                    <a:pt x="26" y="158"/>
                  </a:lnTo>
                  <a:lnTo>
                    <a:pt x="28" y="158"/>
                  </a:lnTo>
                  <a:lnTo>
                    <a:pt x="31" y="161"/>
                  </a:lnTo>
                  <a:lnTo>
                    <a:pt x="28" y="163"/>
                  </a:lnTo>
                  <a:lnTo>
                    <a:pt x="28" y="165"/>
                  </a:lnTo>
                  <a:lnTo>
                    <a:pt x="31" y="165"/>
                  </a:lnTo>
                  <a:lnTo>
                    <a:pt x="33" y="161"/>
                  </a:lnTo>
                  <a:lnTo>
                    <a:pt x="38" y="161"/>
                  </a:lnTo>
                  <a:lnTo>
                    <a:pt x="40" y="158"/>
                  </a:lnTo>
                  <a:lnTo>
                    <a:pt x="43" y="161"/>
                  </a:lnTo>
                  <a:lnTo>
                    <a:pt x="40" y="163"/>
                  </a:lnTo>
                  <a:lnTo>
                    <a:pt x="33" y="165"/>
                  </a:lnTo>
                  <a:lnTo>
                    <a:pt x="33" y="170"/>
                  </a:lnTo>
                  <a:lnTo>
                    <a:pt x="38" y="172"/>
                  </a:lnTo>
                  <a:lnTo>
                    <a:pt x="38" y="177"/>
                  </a:lnTo>
                  <a:lnTo>
                    <a:pt x="43" y="182"/>
                  </a:lnTo>
                  <a:lnTo>
                    <a:pt x="47" y="182"/>
                  </a:lnTo>
                  <a:lnTo>
                    <a:pt x="50" y="179"/>
                  </a:lnTo>
                  <a:lnTo>
                    <a:pt x="47" y="177"/>
                  </a:lnTo>
                  <a:lnTo>
                    <a:pt x="47" y="177"/>
                  </a:lnTo>
                  <a:lnTo>
                    <a:pt x="52" y="177"/>
                  </a:lnTo>
                  <a:lnTo>
                    <a:pt x="54" y="179"/>
                  </a:lnTo>
                  <a:lnTo>
                    <a:pt x="57" y="179"/>
                  </a:lnTo>
                  <a:lnTo>
                    <a:pt x="59" y="177"/>
                  </a:lnTo>
                  <a:lnTo>
                    <a:pt x="64" y="172"/>
                  </a:lnTo>
                  <a:lnTo>
                    <a:pt x="66" y="172"/>
                  </a:lnTo>
                  <a:lnTo>
                    <a:pt x="66" y="175"/>
                  </a:lnTo>
                  <a:lnTo>
                    <a:pt x="64" y="175"/>
                  </a:lnTo>
                  <a:lnTo>
                    <a:pt x="59" y="182"/>
                  </a:lnTo>
                  <a:lnTo>
                    <a:pt x="59" y="184"/>
                  </a:lnTo>
                  <a:lnTo>
                    <a:pt x="64" y="187"/>
                  </a:lnTo>
                  <a:lnTo>
                    <a:pt x="66" y="189"/>
                  </a:lnTo>
                  <a:lnTo>
                    <a:pt x="69" y="189"/>
                  </a:lnTo>
                  <a:lnTo>
                    <a:pt x="73" y="189"/>
                  </a:lnTo>
                  <a:lnTo>
                    <a:pt x="76" y="191"/>
                  </a:lnTo>
                  <a:lnTo>
                    <a:pt x="80" y="191"/>
                  </a:lnTo>
                  <a:lnTo>
                    <a:pt x="85" y="189"/>
                  </a:lnTo>
                  <a:lnTo>
                    <a:pt x="88" y="194"/>
                  </a:lnTo>
                  <a:lnTo>
                    <a:pt x="92" y="194"/>
                  </a:lnTo>
                  <a:lnTo>
                    <a:pt x="92" y="196"/>
                  </a:lnTo>
                  <a:lnTo>
                    <a:pt x="95" y="196"/>
                  </a:lnTo>
                  <a:lnTo>
                    <a:pt x="102" y="201"/>
                  </a:lnTo>
                  <a:lnTo>
                    <a:pt x="104" y="198"/>
                  </a:lnTo>
                  <a:lnTo>
                    <a:pt x="104" y="198"/>
                  </a:lnTo>
                  <a:lnTo>
                    <a:pt x="106" y="196"/>
                  </a:lnTo>
                  <a:lnTo>
                    <a:pt x="106" y="194"/>
                  </a:lnTo>
                  <a:lnTo>
                    <a:pt x="102" y="191"/>
                  </a:lnTo>
                  <a:lnTo>
                    <a:pt x="99" y="189"/>
                  </a:lnTo>
                  <a:lnTo>
                    <a:pt x="97" y="187"/>
                  </a:lnTo>
                  <a:lnTo>
                    <a:pt x="90" y="179"/>
                  </a:lnTo>
                  <a:lnTo>
                    <a:pt x="90" y="177"/>
                  </a:lnTo>
                  <a:lnTo>
                    <a:pt x="92" y="177"/>
                  </a:lnTo>
                  <a:lnTo>
                    <a:pt x="95" y="179"/>
                  </a:lnTo>
                  <a:lnTo>
                    <a:pt x="97" y="182"/>
                  </a:lnTo>
                  <a:lnTo>
                    <a:pt x="99" y="184"/>
                  </a:lnTo>
                  <a:lnTo>
                    <a:pt x="102" y="187"/>
                  </a:lnTo>
                  <a:lnTo>
                    <a:pt x="102" y="187"/>
                  </a:lnTo>
                  <a:lnTo>
                    <a:pt x="106" y="191"/>
                  </a:lnTo>
                  <a:lnTo>
                    <a:pt x="109" y="196"/>
                  </a:lnTo>
                  <a:lnTo>
                    <a:pt x="111" y="198"/>
                  </a:lnTo>
                  <a:lnTo>
                    <a:pt x="111" y="198"/>
                  </a:lnTo>
                  <a:lnTo>
                    <a:pt x="116" y="203"/>
                  </a:lnTo>
                  <a:lnTo>
                    <a:pt x="118" y="205"/>
                  </a:lnTo>
                  <a:lnTo>
                    <a:pt x="121" y="205"/>
                  </a:lnTo>
                  <a:lnTo>
                    <a:pt x="121" y="205"/>
                  </a:lnTo>
                  <a:lnTo>
                    <a:pt x="121" y="201"/>
                  </a:lnTo>
                  <a:lnTo>
                    <a:pt x="116" y="194"/>
                  </a:lnTo>
                  <a:lnTo>
                    <a:pt x="123" y="194"/>
                  </a:lnTo>
                  <a:lnTo>
                    <a:pt x="130" y="198"/>
                  </a:lnTo>
                  <a:lnTo>
                    <a:pt x="135" y="198"/>
                  </a:lnTo>
                  <a:lnTo>
                    <a:pt x="135" y="201"/>
                  </a:lnTo>
                  <a:lnTo>
                    <a:pt x="135" y="203"/>
                  </a:lnTo>
                  <a:lnTo>
                    <a:pt x="140" y="205"/>
                  </a:lnTo>
                  <a:lnTo>
                    <a:pt x="142" y="205"/>
                  </a:lnTo>
                  <a:lnTo>
                    <a:pt x="144" y="205"/>
                  </a:lnTo>
                  <a:lnTo>
                    <a:pt x="151" y="205"/>
                  </a:lnTo>
                  <a:lnTo>
                    <a:pt x="154" y="205"/>
                  </a:lnTo>
                  <a:lnTo>
                    <a:pt x="158" y="201"/>
                  </a:lnTo>
                  <a:lnTo>
                    <a:pt x="158" y="196"/>
                  </a:lnTo>
                  <a:lnTo>
                    <a:pt x="158" y="194"/>
                  </a:lnTo>
                  <a:lnTo>
                    <a:pt x="156" y="191"/>
                  </a:lnTo>
                  <a:lnTo>
                    <a:pt x="154" y="184"/>
                  </a:lnTo>
                  <a:lnTo>
                    <a:pt x="151" y="184"/>
                  </a:lnTo>
                  <a:lnTo>
                    <a:pt x="149" y="179"/>
                  </a:lnTo>
                  <a:lnTo>
                    <a:pt x="149" y="175"/>
                  </a:lnTo>
                  <a:lnTo>
                    <a:pt x="151" y="175"/>
                  </a:lnTo>
                  <a:lnTo>
                    <a:pt x="151" y="172"/>
                  </a:lnTo>
                  <a:lnTo>
                    <a:pt x="151" y="172"/>
                  </a:lnTo>
                  <a:lnTo>
                    <a:pt x="154" y="172"/>
                  </a:lnTo>
                  <a:lnTo>
                    <a:pt x="156" y="177"/>
                  </a:lnTo>
                  <a:lnTo>
                    <a:pt x="158" y="172"/>
                  </a:lnTo>
                  <a:lnTo>
                    <a:pt x="158" y="168"/>
                  </a:lnTo>
                  <a:lnTo>
                    <a:pt x="161" y="165"/>
                  </a:lnTo>
                  <a:lnTo>
                    <a:pt x="161" y="165"/>
                  </a:lnTo>
                  <a:lnTo>
                    <a:pt x="163" y="168"/>
                  </a:lnTo>
                  <a:lnTo>
                    <a:pt x="163" y="170"/>
                  </a:lnTo>
                  <a:lnTo>
                    <a:pt x="163" y="172"/>
                  </a:lnTo>
                  <a:lnTo>
                    <a:pt x="158" y="175"/>
                  </a:lnTo>
                  <a:lnTo>
                    <a:pt x="158" y="179"/>
                  </a:lnTo>
                  <a:lnTo>
                    <a:pt x="161" y="179"/>
                  </a:lnTo>
                  <a:lnTo>
                    <a:pt x="161" y="182"/>
                  </a:lnTo>
                  <a:lnTo>
                    <a:pt x="163" y="184"/>
                  </a:lnTo>
                  <a:lnTo>
                    <a:pt x="168" y="191"/>
                  </a:lnTo>
                  <a:lnTo>
                    <a:pt x="170" y="191"/>
                  </a:lnTo>
                  <a:lnTo>
                    <a:pt x="170" y="189"/>
                  </a:lnTo>
                  <a:lnTo>
                    <a:pt x="170" y="189"/>
                  </a:lnTo>
                  <a:lnTo>
                    <a:pt x="173" y="189"/>
                  </a:lnTo>
                  <a:lnTo>
                    <a:pt x="177" y="187"/>
                  </a:lnTo>
                  <a:lnTo>
                    <a:pt x="177" y="189"/>
                  </a:lnTo>
                  <a:lnTo>
                    <a:pt x="177" y="191"/>
                  </a:lnTo>
                  <a:lnTo>
                    <a:pt x="177" y="196"/>
                  </a:lnTo>
                  <a:lnTo>
                    <a:pt x="175" y="201"/>
                  </a:lnTo>
                  <a:lnTo>
                    <a:pt x="175" y="203"/>
                  </a:lnTo>
                  <a:lnTo>
                    <a:pt x="170" y="208"/>
                  </a:lnTo>
                  <a:lnTo>
                    <a:pt x="168" y="215"/>
                  </a:lnTo>
                  <a:lnTo>
                    <a:pt x="168" y="217"/>
                  </a:lnTo>
                  <a:lnTo>
                    <a:pt x="170" y="215"/>
                  </a:lnTo>
                  <a:lnTo>
                    <a:pt x="170" y="213"/>
                  </a:lnTo>
                  <a:lnTo>
                    <a:pt x="175" y="213"/>
                  </a:lnTo>
                  <a:lnTo>
                    <a:pt x="175" y="215"/>
                  </a:lnTo>
                  <a:lnTo>
                    <a:pt x="177" y="215"/>
                  </a:lnTo>
                  <a:lnTo>
                    <a:pt x="180" y="217"/>
                  </a:lnTo>
                  <a:lnTo>
                    <a:pt x="184" y="217"/>
                  </a:lnTo>
                  <a:lnTo>
                    <a:pt x="180" y="220"/>
                  </a:lnTo>
                  <a:lnTo>
                    <a:pt x="180" y="222"/>
                  </a:lnTo>
                  <a:lnTo>
                    <a:pt x="180" y="224"/>
                  </a:lnTo>
                  <a:lnTo>
                    <a:pt x="177" y="222"/>
                  </a:lnTo>
                  <a:lnTo>
                    <a:pt x="175" y="222"/>
                  </a:lnTo>
                  <a:lnTo>
                    <a:pt x="175" y="224"/>
                  </a:lnTo>
                  <a:lnTo>
                    <a:pt x="177" y="227"/>
                  </a:lnTo>
                  <a:lnTo>
                    <a:pt x="177" y="227"/>
                  </a:lnTo>
                  <a:lnTo>
                    <a:pt x="182" y="229"/>
                  </a:lnTo>
                  <a:lnTo>
                    <a:pt x="182" y="231"/>
                  </a:lnTo>
                  <a:lnTo>
                    <a:pt x="182" y="231"/>
                  </a:lnTo>
                  <a:lnTo>
                    <a:pt x="182" y="234"/>
                  </a:lnTo>
                  <a:lnTo>
                    <a:pt x="184" y="239"/>
                  </a:lnTo>
                  <a:lnTo>
                    <a:pt x="189" y="239"/>
                  </a:lnTo>
                  <a:lnTo>
                    <a:pt x="192" y="241"/>
                  </a:lnTo>
                  <a:lnTo>
                    <a:pt x="192" y="243"/>
                  </a:lnTo>
                  <a:lnTo>
                    <a:pt x="192" y="248"/>
                  </a:lnTo>
                  <a:lnTo>
                    <a:pt x="187" y="250"/>
                  </a:lnTo>
                  <a:lnTo>
                    <a:pt x="184" y="250"/>
                  </a:lnTo>
                  <a:lnTo>
                    <a:pt x="184" y="250"/>
                  </a:lnTo>
                  <a:lnTo>
                    <a:pt x="182" y="250"/>
                  </a:lnTo>
                  <a:lnTo>
                    <a:pt x="180" y="248"/>
                  </a:lnTo>
                  <a:lnTo>
                    <a:pt x="177" y="250"/>
                  </a:lnTo>
                  <a:lnTo>
                    <a:pt x="175" y="253"/>
                  </a:lnTo>
                  <a:lnTo>
                    <a:pt x="175" y="255"/>
                  </a:lnTo>
                  <a:lnTo>
                    <a:pt x="175" y="258"/>
                  </a:lnTo>
                  <a:lnTo>
                    <a:pt x="175" y="260"/>
                  </a:lnTo>
                  <a:lnTo>
                    <a:pt x="175" y="262"/>
                  </a:lnTo>
                  <a:lnTo>
                    <a:pt x="177" y="262"/>
                  </a:lnTo>
                  <a:lnTo>
                    <a:pt x="177" y="260"/>
                  </a:lnTo>
                  <a:lnTo>
                    <a:pt x="180" y="260"/>
                  </a:lnTo>
                  <a:lnTo>
                    <a:pt x="184" y="260"/>
                  </a:lnTo>
                  <a:lnTo>
                    <a:pt x="187" y="258"/>
                  </a:lnTo>
                  <a:lnTo>
                    <a:pt x="189" y="258"/>
                  </a:lnTo>
                  <a:lnTo>
                    <a:pt x="192" y="253"/>
                  </a:lnTo>
                  <a:lnTo>
                    <a:pt x="192" y="253"/>
                  </a:lnTo>
                  <a:lnTo>
                    <a:pt x="194" y="258"/>
                  </a:lnTo>
                  <a:lnTo>
                    <a:pt x="194" y="258"/>
                  </a:lnTo>
                  <a:lnTo>
                    <a:pt x="196" y="258"/>
                  </a:lnTo>
                  <a:lnTo>
                    <a:pt x="201" y="253"/>
                  </a:lnTo>
                  <a:lnTo>
                    <a:pt x="203" y="250"/>
                  </a:lnTo>
                  <a:lnTo>
                    <a:pt x="206" y="250"/>
                  </a:lnTo>
                  <a:lnTo>
                    <a:pt x="206" y="253"/>
                  </a:lnTo>
                  <a:lnTo>
                    <a:pt x="203" y="255"/>
                  </a:lnTo>
                  <a:lnTo>
                    <a:pt x="201" y="255"/>
                  </a:lnTo>
                  <a:lnTo>
                    <a:pt x="203" y="258"/>
                  </a:lnTo>
                  <a:lnTo>
                    <a:pt x="203" y="258"/>
                  </a:lnTo>
                  <a:lnTo>
                    <a:pt x="199" y="260"/>
                  </a:lnTo>
                  <a:lnTo>
                    <a:pt x="199" y="262"/>
                  </a:lnTo>
                  <a:lnTo>
                    <a:pt x="203" y="260"/>
                  </a:lnTo>
                  <a:lnTo>
                    <a:pt x="203" y="262"/>
                  </a:lnTo>
                  <a:lnTo>
                    <a:pt x="201" y="267"/>
                  </a:lnTo>
                  <a:lnTo>
                    <a:pt x="201" y="272"/>
                  </a:lnTo>
                  <a:lnTo>
                    <a:pt x="203" y="272"/>
                  </a:lnTo>
                  <a:lnTo>
                    <a:pt x="206" y="276"/>
                  </a:lnTo>
                  <a:lnTo>
                    <a:pt x="210" y="274"/>
                  </a:lnTo>
                  <a:lnTo>
                    <a:pt x="210" y="272"/>
                  </a:lnTo>
                  <a:lnTo>
                    <a:pt x="208" y="269"/>
                  </a:lnTo>
                  <a:lnTo>
                    <a:pt x="210" y="267"/>
                  </a:lnTo>
                  <a:lnTo>
                    <a:pt x="210" y="267"/>
                  </a:lnTo>
                  <a:lnTo>
                    <a:pt x="215" y="269"/>
                  </a:lnTo>
                  <a:lnTo>
                    <a:pt x="215" y="272"/>
                  </a:lnTo>
                  <a:lnTo>
                    <a:pt x="213" y="276"/>
                  </a:lnTo>
                  <a:lnTo>
                    <a:pt x="218" y="279"/>
                  </a:lnTo>
                  <a:lnTo>
                    <a:pt x="218" y="279"/>
                  </a:lnTo>
                  <a:lnTo>
                    <a:pt x="210" y="281"/>
                  </a:lnTo>
                  <a:lnTo>
                    <a:pt x="210" y="284"/>
                  </a:lnTo>
                  <a:lnTo>
                    <a:pt x="213" y="286"/>
                  </a:lnTo>
                  <a:lnTo>
                    <a:pt x="222" y="286"/>
                  </a:lnTo>
                  <a:lnTo>
                    <a:pt x="222" y="288"/>
                  </a:lnTo>
                  <a:lnTo>
                    <a:pt x="222" y="291"/>
                  </a:lnTo>
                  <a:lnTo>
                    <a:pt x="222" y="293"/>
                  </a:lnTo>
                  <a:lnTo>
                    <a:pt x="225" y="293"/>
                  </a:lnTo>
                  <a:lnTo>
                    <a:pt x="225" y="291"/>
                  </a:lnTo>
                  <a:lnTo>
                    <a:pt x="227" y="288"/>
                  </a:lnTo>
                  <a:lnTo>
                    <a:pt x="229" y="288"/>
                  </a:lnTo>
                  <a:lnTo>
                    <a:pt x="229" y="291"/>
                  </a:lnTo>
                  <a:lnTo>
                    <a:pt x="227" y="293"/>
                  </a:lnTo>
                  <a:lnTo>
                    <a:pt x="227" y="295"/>
                  </a:lnTo>
                  <a:lnTo>
                    <a:pt x="225" y="298"/>
                  </a:lnTo>
                  <a:lnTo>
                    <a:pt x="222" y="302"/>
                  </a:lnTo>
                  <a:lnTo>
                    <a:pt x="222" y="305"/>
                  </a:lnTo>
                  <a:lnTo>
                    <a:pt x="225" y="305"/>
                  </a:lnTo>
                  <a:lnTo>
                    <a:pt x="225" y="310"/>
                  </a:lnTo>
                  <a:lnTo>
                    <a:pt x="222" y="312"/>
                  </a:lnTo>
                  <a:lnTo>
                    <a:pt x="222" y="317"/>
                  </a:lnTo>
                  <a:lnTo>
                    <a:pt x="225" y="317"/>
                  </a:lnTo>
                  <a:lnTo>
                    <a:pt x="222" y="319"/>
                  </a:lnTo>
                  <a:lnTo>
                    <a:pt x="222" y="326"/>
                  </a:lnTo>
                  <a:lnTo>
                    <a:pt x="220" y="329"/>
                  </a:lnTo>
                  <a:lnTo>
                    <a:pt x="222" y="333"/>
                  </a:lnTo>
                  <a:lnTo>
                    <a:pt x="222" y="336"/>
                  </a:lnTo>
                  <a:lnTo>
                    <a:pt x="215" y="338"/>
                  </a:lnTo>
                  <a:lnTo>
                    <a:pt x="210" y="336"/>
                  </a:lnTo>
                  <a:lnTo>
                    <a:pt x="208" y="338"/>
                  </a:lnTo>
                  <a:lnTo>
                    <a:pt x="206" y="340"/>
                  </a:lnTo>
                  <a:lnTo>
                    <a:pt x="199" y="345"/>
                  </a:lnTo>
                  <a:lnTo>
                    <a:pt x="199" y="350"/>
                  </a:lnTo>
                  <a:lnTo>
                    <a:pt x="206" y="352"/>
                  </a:lnTo>
                  <a:lnTo>
                    <a:pt x="203" y="352"/>
                  </a:lnTo>
                  <a:lnTo>
                    <a:pt x="201" y="352"/>
                  </a:lnTo>
                  <a:lnTo>
                    <a:pt x="199" y="352"/>
                  </a:lnTo>
                  <a:lnTo>
                    <a:pt x="196" y="352"/>
                  </a:lnTo>
                  <a:lnTo>
                    <a:pt x="192" y="357"/>
                  </a:lnTo>
                  <a:lnTo>
                    <a:pt x="187" y="357"/>
                  </a:lnTo>
                  <a:lnTo>
                    <a:pt x="182" y="362"/>
                  </a:lnTo>
                  <a:lnTo>
                    <a:pt x="175" y="366"/>
                  </a:lnTo>
                  <a:lnTo>
                    <a:pt x="173" y="366"/>
                  </a:lnTo>
                  <a:lnTo>
                    <a:pt x="170" y="369"/>
                  </a:lnTo>
                  <a:lnTo>
                    <a:pt x="170" y="373"/>
                  </a:lnTo>
                  <a:lnTo>
                    <a:pt x="173" y="378"/>
                  </a:lnTo>
                  <a:lnTo>
                    <a:pt x="173" y="381"/>
                  </a:lnTo>
                  <a:lnTo>
                    <a:pt x="177" y="385"/>
                  </a:lnTo>
                  <a:lnTo>
                    <a:pt x="177" y="395"/>
                  </a:lnTo>
                  <a:lnTo>
                    <a:pt x="175" y="397"/>
                  </a:lnTo>
                  <a:lnTo>
                    <a:pt x="173" y="397"/>
                  </a:lnTo>
                  <a:lnTo>
                    <a:pt x="170" y="400"/>
                  </a:lnTo>
                  <a:lnTo>
                    <a:pt x="170" y="402"/>
                  </a:lnTo>
                  <a:lnTo>
                    <a:pt x="170" y="400"/>
                  </a:lnTo>
                  <a:lnTo>
                    <a:pt x="170" y="392"/>
                  </a:lnTo>
                  <a:lnTo>
                    <a:pt x="168" y="392"/>
                  </a:lnTo>
                  <a:lnTo>
                    <a:pt x="163" y="392"/>
                  </a:lnTo>
                  <a:lnTo>
                    <a:pt x="163" y="397"/>
                  </a:lnTo>
                  <a:lnTo>
                    <a:pt x="158" y="400"/>
                  </a:lnTo>
                  <a:lnTo>
                    <a:pt x="156" y="400"/>
                  </a:lnTo>
                  <a:lnTo>
                    <a:pt x="156" y="397"/>
                  </a:lnTo>
                  <a:lnTo>
                    <a:pt x="156" y="395"/>
                  </a:lnTo>
                  <a:lnTo>
                    <a:pt x="151" y="395"/>
                  </a:lnTo>
                  <a:lnTo>
                    <a:pt x="149" y="400"/>
                  </a:lnTo>
                  <a:lnTo>
                    <a:pt x="147" y="402"/>
                  </a:lnTo>
                  <a:lnTo>
                    <a:pt x="142" y="402"/>
                  </a:lnTo>
                  <a:lnTo>
                    <a:pt x="140" y="402"/>
                  </a:lnTo>
                  <a:lnTo>
                    <a:pt x="140" y="400"/>
                  </a:lnTo>
                  <a:lnTo>
                    <a:pt x="135" y="400"/>
                  </a:lnTo>
                  <a:lnTo>
                    <a:pt x="132" y="402"/>
                  </a:lnTo>
                  <a:lnTo>
                    <a:pt x="128" y="400"/>
                  </a:lnTo>
                  <a:lnTo>
                    <a:pt x="125" y="400"/>
                  </a:lnTo>
                  <a:lnTo>
                    <a:pt x="123" y="395"/>
                  </a:lnTo>
                  <a:lnTo>
                    <a:pt x="118" y="392"/>
                  </a:lnTo>
                  <a:lnTo>
                    <a:pt x="116" y="392"/>
                  </a:lnTo>
                  <a:lnTo>
                    <a:pt x="111" y="385"/>
                  </a:lnTo>
                  <a:lnTo>
                    <a:pt x="109" y="388"/>
                  </a:lnTo>
                  <a:lnTo>
                    <a:pt x="109" y="390"/>
                  </a:lnTo>
                  <a:lnTo>
                    <a:pt x="109" y="390"/>
                  </a:lnTo>
                  <a:lnTo>
                    <a:pt x="106" y="390"/>
                  </a:lnTo>
                  <a:lnTo>
                    <a:pt x="106" y="392"/>
                  </a:lnTo>
                  <a:lnTo>
                    <a:pt x="106" y="395"/>
                  </a:lnTo>
                  <a:lnTo>
                    <a:pt x="109" y="397"/>
                  </a:lnTo>
                  <a:lnTo>
                    <a:pt x="106" y="400"/>
                  </a:lnTo>
                  <a:lnTo>
                    <a:pt x="106" y="400"/>
                  </a:lnTo>
                  <a:lnTo>
                    <a:pt x="102" y="400"/>
                  </a:lnTo>
                  <a:lnTo>
                    <a:pt x="99" y="402"/>
                  </a:lnTo>
                  <a:lnTo>
                    <a:pt x="95" y="402"/>
                  </a:lnTo>
                  <a:lnTo>
                    <a:pt x="92" y="407"/>
                  </a:lnTo>
                  <a:lnTo>
                    <a:pt x="92" y="409"/>
                  </a:lnTo>
                  <a:lnTo>
                    <a:pt x="90" y="411"/>
                  </a:lnTo>
                  <a:lnTo>
                    <a:pt x="88" y="416"/>
                  </a:lnTo>
                  <a:lnTo>
                    <a:pt x="90" y="423"/>
                  </a:lnTo>
                  <a:lnTo>
                    <a:pt x="95" y="428"/>
                  </a:lnTo>
                  <a:lnTo>
                    <a:pt x="95" y="426"/>
                  </a:lnTo>
                  <a:lnTo>
                    <a:pt x="99" y="430"/>
                  </a:lnTo>
                  <a:lnTo>
                    <a:pt x="99" y="433"/>
                  </a:lnTo>
                  <a:lnTo>
                    <a:pt x="104" y="435"/>
                  </a:lnTo>
                  <a:lnTo>
                    <a:pt x="109" y="435"/>
                  </a:lnTo>
                  <a:lnTo>
                    <a:pt x="111" y="433"/>
                  </a:lnTo>
                  <a:lnTo>
                    <a:pt x="114" y="433"/>
                  </a:lnTo>
                  <a:lnTo>
                    <a:pt x="116" y="433"/>
                  </a:lnTo>
                  <a:lnTo>
                    <a:pt x="121" y="430"/>
                  </a:lnTo>
                  <a:lnTo>
                    <a:pt x="123" y="430"/>
                  </a:lnTo>
                  <a:lnTo>
                    <a:pt x="125" y="433"/>
                  </a:lnTo>
                  <a:lnTo>
                    <a:pt x="128" y="430"/>
                  </a:lnTo>
                  <a:lnTo>
                    <a:pt x="128" y="426"/>
                  </a:lnTo>
                  <a:lnTo>
                    <a:pt x="128" y="423"/>
                  </a:lnTo>
                  <a:lnTo>
                    <a:pt x="130" y="423"/>
                  </a:lnTo>
                  <a:lnTo>
                    <a:pt x="135" y="430"/>
                  </a:lnTo>
                  <a:lnTo>
                    <a:pt x="137" y="430"/>
                  </a:lnTo>
                  <a:lnTo>
                    <a:pt x="140" y="433"/>
                  </a:lnTo>
                  <a:lnTo>
                    <a:pt x="144" y="433"/>
                  </a:lnTo>
                  <a:lnTo>
                    <a:pt x="147" y="430"/>
                  </a:lnTo>
                  <a:lnTo>
                    <a:pt x="149" y="428"/>
                  </a:lnTo>
                  <a:lnTo>
                    <a:pt x="151" y="428"/>
                  </a:lnTo>
                  <a:lnTo>
                    <a:pt x="154" y="426"/>
                  </a:lnTo>
                  <a:lnTo>
                    <a:pt x="156" y="423"/>
                  </a:lnTo>
                  <a:lnTo>
                    <a:pt x="156" y="426"/>
                  </a:lnTo>
                  <a:lnTo>
                    <a:pt x="156" y="430"/>
                  </a:lnTo>
                  <a:lnTo>
                    <a:pt x="154" y="433"/>
                  </a:lnTo>
                  <a:lnTo>
                    <a:pt x="154" y="437"/>
                  </a:lnTo>
                  <a:lnTo>
                    <a:pt x="156" y="435"/>
                  </a:lnTo>
                  <a:lnTo>
                    <a:pt x="158" y="428"/>
                  </a:lnTo>
                  <a:lnTo>
                    <a:pt x="161" y="430"/>
                  </a:lnTo>
                  <a:lnTo>
                    <a:pt x="163" y="428"/>
                  </a:lnTo>
                  <a:lnTo>
                    <a:pt x="166" y="430"/>
                  </a:lnTo>
                  <a:lnTo>
                    <a:pt x="163" y="435"/>
                  </a:lnTo>
                  <a:lnTo>
                    <a:pt x="163" y="437"/>
                  </a:lnTo>
                  <a:lnTo>
                    <a:pt x="166" y="433"/>
                  </a:lnTo>
                  <a:lnTo>
                    <a:pt x="170" y="428"/>
                  </a:lnTo>
                  <a:lnTo>
                    <a:pt x="173" y="430"/>
                  </a:lnTo>
                  <a:lnTo>
                    <a:pt x="168" y="433"/>
                  </a:lnTo>
                  <a:lnTo>
                    <a:pt x="168" y="437"/>
                  </a:lnTo>
                  <a:lnTo>
                    <a:pt x="170" y="440"/>
                  </a:lnTo>
                  <a:lnTo>
                    <a:pt x="173" y="444"/>
                  </a:lnTo>
                  <a:lnTo>
                    <a:pt x="173" y="447"/>
                  </a:lnTo>
                  <a:lnTo>
                    <a:pt x="173" y="452"/>
                  </a:lnTo>
                  <a:lnTo>
                    <a:pt x="177" y="452"/>
                  </a:lnTo>
                  <a:lnTo>
                    <a:pt x="177" y="454"/>
                  </a:lnTo>
                  <a:lnTo>
                    <a:pt x="177" y="456"/>
                  </a:lnTo>
                  <a:lnTo>
                    <a:pt x="182" y="452"/>
                  </a:lnTo>
                  <a:lnTo>
                    <a:pt x="180" y="459"/>
                  </a:lnTo>
                  <a:lnTo>
                    <a:pt x="177" y="461"/>
                  </a:lnTo>
                  <a:lnTo>
                    <a:pt x="182" y="466"/>
                  </a:lnTo>
                  <a:lnTo>
                    <a:pt x="182" y="461"/>
                  </a:lnTo>
                  <a:lnTo>
                    <a:pt x="184" y="459"/>
                  </a:lnTo>
                  <a:lnTo>
                    <a:pt x="187" y="456"/>
                  </a:lnTo>
                  <a:lnTo>
                    <a:pt x="184" y="459"/>
                  </a:lnTo>
                  <a:lnTo>
                    <a:pt x="187" y="463"/>
                  </a:lnTo>
                  <a:lnTo>
                    <a:pt x="189" y="468"/>
                  </a:lnTo>
                  <a:lnTo>
                    <a:pt x="194" y="466"/>
                  </a:lnTo>
                  <a:lnTo>
                    <a:pt x="194" y="468"/>
                  </a:lnTo>
                  <a:lnTo>
                    <a:pt x="187" y="473"/>
                  </a:lnTo>
                  <a:lnTo>
                    <a:pt x="180" y="473"/>
                  </a:lnTo>
                  <a:lnTo>
                    <a:pt x="180" y="475"/>
                  </a:lnTo>
                  <a:lnTo>
                    <a:pt x="182" y="478"/>
                  </a:lnTo>
                  <a:lnTo>
                    <a:pt x="184" y="482"/>
                  </a:lnTo>
                  <a:lnTo>
                    <a:pt x="187" y="485"/>
                  </a:lnTo>
                  <a:lnTo>
                    <a:pt x="189" y="487"/>
                  </a:lnTo>
                  <a:lnTo>
                    <a:pt x="192" y="487"/>
                  </a:lnTo>
                  <a:lnTo>
                    <a:pt x="192" y="489"/>
                  </a:lnTo>
                  <a:lnTo>
                    <a:pt x="194" y="494"/>
                  </a:lnTo>
                  <a:lnTo>
                    <a:pt x="196" y="494"/>
                  </a:lnTo>
                  <a:lnTo>
                    <a:pt x="199" y="497"/>
                  </a:lnTo>
                  <a:lnTo>
                    <a:pt x="206" y="499"/>
                  </a:lnTo>
                  <a:lnTo>
                    <a:pt x="208" y="499"/>
                  </a:lnTo>
                  <a:lnTo>
                    <a:pt x="208" y="501"/>
                  </a:lnTo>
                  <a:lnTo>
                    <a:pt x="210" y="504"/>
                  </a:lnTo>
                  <a:lnTo>
                    <a:pt x="210" y="501"/>
                  </a:lnTo>
                  <a:lnTo>
                    <a:pt x="213" y="501"/>
                  </a:lnTo>
                  <a:lnTo>
                    <a:pt x="218" y="501"/>
                  </a:lnTo>
                  <a:lnTo>
                    <a:pt x="215" y="504"/>
                  </a:lnTo>
                  <a:lnTo>
                    <a:pt x="213" y="504"/>
                  </a:lnTo>
                  <a:lnTo>
                    <a:pt x="215" y="508"/>
                  </a:lnTo>
                  <a:lnTo>
                    <a:pt x="218" y="511"/>
                  </a:lnTo>
                  <a:lnTo>
                    <a:pt x="220" y="511"/>
                  </a:lnTo>
                  <a:lnTo>
                    <a:pt x="220" y="513"/>
                  </a:lnTo>
                  <a:lnTo>
                    <a:pt x="222" y="518"/>
                  </a:lnTo>
                  <a:lnTo>
                    <a:pt x="225" y="518"/>
                  </a:lnTo>
                  <a:lnTo>
                    <a:pt x="227" y="520"/>
                  </a:lnTo>
                  <a:lnTo>
                    <a:pt x="229" y="523"/>
                  </a:lnTo>
                  <a:lnTo>
                    <a:pt x="234" y="525"/>
                  </a:lnTo>
                  <a:lnTo>
                    <a:pt x="236" y="523"/>
                  </a:lnTo>
                  <a:lnTo>
                    <a:pt x="239" y="523"/>
                  </a:lnTo>
                  <a:lnTo>
                    <a:pt x="241" y="523"/>
                  </a:lnTo>
                  <a:lnTo>
                    <a:pt x="244" y="525"/>
                  </a:lnTo>
                  <a:lnTo>
                    <a:pt x="246" y="527"/>
                  </a:lnTo>
                  <a:lnTo>
                    <a:pt x="251" y="532"/>
                  </a:lnTo>
                  <a:lnTo>
                    <a:pt x="253" y="532"/>
                  </a:lnTo>
                  <a:lnTo>
                    <a:pt x="255" y="534"/>
                  </a:lnTo>
                  <a:lnTo>
                    <a:pt x="263" y="537"/>
                  </a:lnTo>
                  <a:lnTo>
                    <a:pt x="265" y="539"/>
                  </a:lnTo>
                  <a:lnTo>
                    <a:pt x="270" y="539"/>
                  </a:lnTo>
                  <a:lnTo>
                    <a:pt x="270" y="539"/>
                  </a:lnTo>
                  <a:lnTo>
                    <a:pt x="270" y="537"/>
                  </a:lnTo>
                  <a:lnTo>
                    <a:pt x="267" y="532"/>
                  </a:lnTo>
                  <a:lnTo>
                    <a:pt x="267" y="530"/>
                  </a:lnTo>
                  <a:lnTo>
                    <a:pt x="267" y="530"/>
                  </a:lnTo>
                  <a:lnTo>
                    <a:pt x="272" y="530"/>
                  </a:lnTo>
                  <a:lnTo>
                    <a:pt x="272" y="527"/>
                  </a:lnTo>
                  <a:lnTo>
                    <a:pt x="272" y="525"/>
                  </a:lnTo>
                  <a:lnTo>
                    <a:pt x="270" y="525"/>
                  </a:lnTo>
                  <a:lnTo>
                    <a:pt x="267" y="525"/>
                  </a:lnTo>
                  <a:lnTo>
                    <a:pt x="270" y="520"/>
                  </a:lnTo>
                  <a:lnTo>
                    <a:pt x="267" y="518"/>
                  </a:lnTo>
                  <a:lnTo>
                    <a:pt x="265" y="523"/>
                  </a:lnTo>
                  <a:lnTo>
                    <a:pt x="265" y="520"/>
                  </a:lnTo>
                  <a:lnTo>
                    <a:pt x="263" y="518"/>
                  </a:lnTo>
                  <a:lnTo>
                    <a:pt x="260" y="518"/>
                  </a:lnTo>
                  <a:lnTo>
                    <a:pt x="265" y="513"/>
                  </a:lnTo>
                  <a:lnTo>
                    <a:pt x="263" y="508"/>
                  </a:lnTo>
                  <a:lnTo>
                    <a:pt x="260" y="508"/>
                  </a:lnTo>
                  <a:lnTo>
                    <a:pt x="258" y="508"/>
                  </a:lnTo>
                  <a:lnTo>
                    <a:pt x="258" y="506"/>
                  </a:lnTo>
                  <a:lnTo>
                    <a:pt x="258" y="501"/>
                  </a:lnTo>
                  <a:lnTo>
                    <a:pt x="255" y="499"/>
                  </a:lnTo>
                  <a:lnTo>
                    <a:pt x="251" y="499"/>
                  </a:lnTo>
                  <a:lnTo>
                    <a:pt x="253" y="497"/>
                  </a:lnTo>
                  <a:lnTo>
                    <a:pt x="251" y="497"/>
                  </a:lnTo>
                  <a:lnTo>
                    <a:pt x="251" y="497"/>
                  </a:lnTo>
                  <a:lnTo>
                    <a:pt x="251" y="494"/>
                  </a:lnTo>
                  <a:lnTo>
                    <a:pt x="248" y="489"/>
                  </a:lnTo>
                  <a:lnTo>
                    <a:pt x="244" y="489"/>
                  </a:lnTo>
                  <a:lnTo>
                    <a:pt x="241" y="489"/>
                  </a:lnTo>
                  <a:lnTo>
                    <a:pt x="241" y="485"/>
                  </a:lnTo>
                  <a:lnTo>
                    <a:pt x="241" y="482"/>
                  </a:lnTo>
                  <a:lnTo>
                    <a:pt x="241" y="480"/>
                  </a:lnTo>
                  <a:lnTo>
                    <a:pt x="234" y="475"/>
                  </a:lnTo>
                  <a:lnTo>
                    <a:pt x="234" y="471"/>
                  </a:lnTo>
                  <a:lnTo>
                    <a:pt x="234" y="468"/>
                  </a:lnTo>
                  <a:lnTo>
                    <a:pt x="236" y="468"/>
                  </a:lnTo>
                  <a:lnTo>
                    <a:pt x="239" y="466"/>
                  </a:lnTo>
                  <a:lnTo>
                    <a:pt x="244" y="466"/>
                  </a:lnTo>
                  <a:lnTo>
                    <a:pt x="244" y="471"/>
                  </a:lnTo>
                  <a:lnTo>
                    <a:pt x="246" y="475"/>
                  </a:lnTo>
                  <a:lnTo>
                    <a:pt x="251" y="478"/>
                  </a:lnTo>
                  <a:lnTo>
                    <a:pt x="253" y="480"/>
                  </a:lnTo>
                  <a:lnTo>
                    <a:pt x="253" y="482"/>
                  </a:lnTo>
                  <a:lnTo>
                    <a:pt x="255" y="485"/>
                  </a:lnTo>
                  <a:lnTo>
                    <a:pt x="253" y="480"/>
                  </a:lnTo>
                  <a:lnTo>
                    <a:pt x="253" y="475"/>
                  </a:lnTo>
                  <a:lnTo>
                    <a:pt x="253" y="475"/>
                  </a:lnTo>
                  <a:lnTo>
                    <a:pt x="255" y="473"/>
                  </a:lnTo>
                  <a:lnTo>
                    <a:pt x="255" y="475"/>
                  </a:lnTo>
                  <a:lnTo>
                    <a:pt x="255" y="478"/>
                  </a:lnTo>
                  <a:lnTo>
                    <a:pt x="258" y="480"/>
                  </a:lnTo>
                  <a:lnTo>
                    <a:pt x="260" y="487"/>
                  </a:lnTo>
                  <a:lnTo>
                    <a:pt x="263" y="487"/>
                  </a:lnTo>
                  <a:lnTo>
                    <a:pt x="263" y="489"/>
                  </a:lnTo>
                  <a:lnTo>
                    <a:pt x="265" y="492"/>
                  </a:lnTo>
                  <a:lnTo>
                    <a:pt x="267" y="499"/>
                  </a:lnTo>
                  <a:lnTo>
                    <a:pt x="270" y="497"/>
                  </a:lnTo>
                  <a:lnTo>
                    <a:pt x="270" y="492"/>
                  </a:lnTo>
                  <a:lnTo>
                    <a:pt x="270" y="485"/>
                  </a:lnTo>
                  <a:lnTo>
                    <a:pt x="270" y="482"/>
                  </a:lnTo>
                  <a:lnTo>
                    <a:pt x="270" y="485"/>
                  </a:lnTo>
                  <a:lnTo>
                    <a:pt x="272" y="492"/>
                  </a:lnTo>
                  <a:lnTo>
                    <a:pt x="272" y="494"/>
                  </a:lnTo>
                  <a:lnTo>
                    <a:pt x="272" y="499"/>
                  </a:lnTo>
                  <a:lnTo>
                    <a:pt x="274" y="499"/>
                  </a:lnTo>
                  <a:lnTo>
                    <a:pt x="277" y="499"/>
                  </a:lnTo>
                  <a:lnTo>
                    <a:pt x="279" y="499"/>
                  </a:lnTo>
                  <a:lnTo>
                    <a:pt x="277" y="497"/>
                  </a:lnTo>
                  <a:lnTo>
                    <a:pt x="277" y="494"/>
                  </a:lnTo>
                  <a:lnTo>
                    <a:pt x="279" y="494"/>
                  </a:lnTo>
                  <a:lnTo>
                    <a:pt x="281" y="499"/>
                  </a:lnTo>
                  <a:lnTo>
                    <a:pt x="279" y="501"/>
                  </a:lnTo>
                  <a:lnTo>
                    <a:pt x="281" y="501"/>
                  </a:lnTo>
                  <a:lnTo>
                    <a:pt x="281" y="499"/>
                  </a:lnTo>
                  <a:lnTo>
                    <a:pt x="284" y="499"/>
                  </a:lnTo>
                  <a:lnTo>
                    <a:pt x="284" y="504"/>
                  </a:lnTo>
                  <a:lnTo>
                    <a:pt x="286" y="506"/>
                  </a:lnTo>
                  <a:lnTo>
                    <a:pt x="289" y="506"/>
                  </a:lnTo>
                  <a:lnTo>
                    <a:pt x="289" y="504"/>
                  </a:lnTo>
                  <a:lnTo>
                    <a:pt x="289" y="508"/>
                  </a:lnTo>
                  <a:lnTo>
                    <a:pt x="289" y="508"/>
                  </a:lnTo>
                  <a:lnTo>
                    <a:pt x="291" y="515"/>
                  </a:lnTo>
                  <a:lnTo>
                    <a:pt x="291" y="518"/>
                  </a:lnTo>
                  <a:lnTo>
                    <a:pt x="296" y="518"/>
                  </a:lnTo>
                  <a:lnTo>
                    <a:pt x="296" y="515"/>
                  </a:lnTo>
                  <a:lnTo>
                    <a:pt x="296" y="515"/>
                  </a:lnTo>
                  <a:lnTo>
                    <a:pt x="296" y="511"/>
                  </a:lnTo>
                  <a:lnTo>
                    <a:pt x="293" y="504"/>
                  </a:lnTo>
                  <a:lnTo>
                    <a:pt x="296" y="504"/>
                  </a:lnTo>
                  <a:lnTo>
                    <a:pt x="298" y="506"/>
                  </a:lnTo>
                  <a:lnTo>
                    <a:pt x="300" y="506"/>
                  </a:lnTo>
                  <a:lnTo>
                    <a:pt x="303" y="506"/>
                  </a:lnTo>
                  <a:lnTo>
                    <a:pt x="300" y="501"/>
                  </a:lnTo>
                  <a:lnTo>
                    <a:pt x="300" y="499"/>
                  </a:lnTo>
                  <a:lnTo>
                    <a:pt x="303" y="492"/>
                  </a:lnTo>
                  <a:lnTo>
                    <a:pt x="300" y="485"/>
                  </a:lnTo>
                  <a:lnTo>
                    <a:pt x="300" y="480"/>
                  </a:lnTo>
                  <a:lnTo>
                    <a:pt x="300" y="473"/>
                  </a:lnTo>
                  <a:lnTo>
                    <a:pt x="303" y="480"/>
                  </a:lnTo>
                  <a:lnTo>
                    <a:pt x="300" y="485"/>
                  </a:lnTo>
                  <a:lnTo>
                    <a:pt x="303" y="489"/>
                  </a:lnTo>
                  <a:lnTo>
                    <a:pt x="307" y="494"/>
                  </a:lnTo>
                  <a:lnTo>
                    <a:pt x="310" y="492"/>
                  </a:lnTo>
                  <a:lnTo>
                    <a:pt x="307" y="489"/>
                  </a:lnTo>
                  <a:lnTo>
                    <a:pt x="310" y="485"/>
                  </a:lnTo>
                  <a:lnTo>
                    <a:pt x="310" y="480"/>
                  </a:lnTo>
                  <a:lnTo>
                    <a:pt x="312" y="478"/>
                  </a:lnTo>
                  <a:lnTo>
                    <a:pt x="312" y="475"/>
                  </a:lnTo>
                  <a:lnTo>
                    <a:pt x="307" y="471"/>
                  </a:lnTo>
                  <a:lnTo>
                    <a:pt x="307" y="463"/>
                  </a:lnTo>
                  <a:lnTo>
                    <a:pt x="305" y="463"/>
                  </a:lnTo>
                  <a:lnTo>
                    <a:pt x="305" y="461"/>
                  </a:lnTo>
                  <a:lnTo>
                    <a:pt x="303" y="456"/>
                  </a:lnTo>
                  <a:lnTo>
                    <a:pt x="300" y="454"/>
                  </a:lnTo>
                  <a:lnTo>
                    <a:pt x="305" y="454"/>
                  </a:lnTo>
                  <a:lnTo>
                    <a:pt x="305" y="452"/>
                  </a:lnTo>
                  <a:lnTo>
                    <a:pt x="310" y="449"/>
                  </a:lnTo>
                  <a:lnTo>
                    <a:pt x="307" y="447"/>
                  </a:lnTo>
                  <a:lnTo>
                    <a:pt x="305" y="449"/>
                  </a:lnTo>
                  <a:lnTo>
                    <a:pt x="300" y="449"/>
                  </a:lnTo>
                  <a:lnTo>
                    <a:pt x="298" y="447"/>
                  </a:lnTo>
                  <a:lnTo>
                    <a:pt x="298" y="447"/>
                  </a:lnTo>
                  <a:lnTo>
                    <a:pt x="300" y="444"/>
                  </a:lnTo>
                  <a:lnTo>
                    <a:pt x="303" y="442"/>
                  </a:lnTo>
                  <a:lnTo>
                    <a:pt x="303" y="437"/>
                  </a:lnTo>
                  <a:lnTo>
                    <a:pt x="300" y="435"/>
                  </a:lnTo>
                  <a:lnTo>
                    <a:pt x="298" y="435"/>
                  </a:lnTo>
                  <a:lnTo>
                    <a:pt x="298" y="437"/>
                  </a:lnTo>
                  <a:lnTo>
                    <a:pt x="298" y="440"/>
                  </a:lnTo>
                  <a:lnTo>
                    <a:pt x="296" y="437"/>
                  </a:lnTo>
                  <a:lnTo>
                    <a:pt x="296" y="437"/>
                  </a:lnTo>
                  <a:lnTo>
                    <a:pt x="291" y="440"/>
                  </a:lnTo>
                  <a:lnTo>
                    <a:pt x="291" y="437"/>
                  </a:lnTo>
                  <a:lnTo>
                    <a:pt x="293" y="435"/>
                  </a:lnTo>
                  <a:lnTo>
                    <a:pt x="293" y="435"/>
                  </a:lnTo>
                  <a:lnTo>
                    <a:pt x="293" y="433"/>
                  </a:lnTo>
                  <a:lnTo>
                    <a:pt x="291" y="428"/>
                  </a:lnTo>
                  <a:lnTo>
                    <a:pt x="289" y="426"/>
                  </a:lnTo>
                  <a:lnTo>
                    <a:pt x="289" y="428"/>
                  </a:lnTo>
                  <a:lnTo>
                    <a:pt x="286" y="430"/>
                  </a:lnTo>
                  <a:lnTo>
                    <a:pt x="286" y="433"/>
                  </a:lnTo>
                  <a:lnTo>
                    <a:pt x="286" y="433"/>
                  </a:lnTo>
                  <a:lnTo>
                    <a:pt x="284" y="428"/>
                  </a:lnTo>
                  <a:lnTo>
                    <a:pt x="284" y="426"/>
                  </a:lnTo>
                  <a:lnTo>
                    <a:pt x="281" y="426"/>
                  </a:lnTo>
                  <a:lnTo>
                    <a:pt x="284" y="421"/>
                  </a:lnTo>
                  <a:lnTo>
                    <a:pt x="281" y="421"/>
                  </a:lnTo>
                  <a:lnTo>
                    <a:pt x="281" y="421"/>
                  </a:lnTo>
                  <a:lnTo>
                    <a:pt x="281" y="421"/>
                  </a:lnTo>
                  <a:lnTo>
                    <a:pt x="281" y="416"/>
                  </a:lnTo>
                  <a:lnTo>
                    <a:pt x="279" y="416"/>
                  </a:lnTo>
                  <a:lnTo>
                    <a:pt x="279" y="416"/>
                  </a:lnTo>
                  <a:lnTo>
                    <a:pt x="284" y="414"/>
                  </a:lnTo>
                  <a:lnTo>
                    <a:pt x="286" y="414"/>
                  </a:lnTo>
                  <a:lnTo>
                    <a:pt x="284" y="411"/>
                  </a:lnTo>
                  <a:lnTo>
                    <a:pt x="279" y="411"/>
                  </a:lnTo>
                  <a:lnTo>
                    <a:pt x="279" y="409"/>
                  </a:lnTo>
                  <a:lnTo>
                    <a:pt x="281" y="407"/>
                  </a:lnTo>
                  <a:lnTo>
                    <a:pt x="284" y="404"/>
                  </a:lnTo>
                  <a:lnTo>
                    <a:pt x="284" y="404"/>
                  </a:lnTo>
                  <a:lnTo>
                    <a:pt x="281" y="402"/>
                  </a:lnTo>
                  <a:lnTo>
                    <a:pt x="277" y="402"/>
                  </a:lnTo>
                  <a:lnTo>
                    <a:pt x="277" y="404"/>
                  </a:lnTo>
                  <a:lnTo>
                    <a:pt x="274" y="407"/>
                  </a:lnTo>
                  <a:lnTo>
                    <a:pt x="267" y="409"/>
                  </a:lnTo>
                  <a:lnTo>
                    <a:pt x="270" y="404"/>
                  </a:lnTo>
                  <a:lnTo>
                    <a:pt x="274" y="400"/>
                  </a:lnTo>
                  <a:lnTo>
                    <a:pt x="277" y="397"/>
                  </a:lnTo>
                  <a:lnTo>
                    <a:pt x="277" y="395"/>
                  </a:lnTo>
                  <a:lnTo>
                    <a:pt x="274" y="395"/>
                  </a:lnTo>
                  <a:lnTo>
                    <a:pt x="272" y="395"/>
                  </a:lnTo>
                  <a:lnTo>
                    <a:pt x="274" y="392"/>
                  </a:lnTo>
                  <a:lnTo>
                    <a:pt x="272" y="390"/>
                  </a:lnTo>
                  <a:lnTo>
                    <a:pt x="270" y="390"/>
                  </a:lnTo>
                  <a:lnTo>
                    <a:pt x="270" y="388"/>
                  </a:lnTo>
                  <a:lnTo>
                    <a:pt x="272" y="385"/>
                  </a:lnTo>
                  <a:lnTo>
                    <a:pt x="272" y="383"/>
                  </a:lnTo>
                  <a:lnTo>
                    <a:pt x="267" y="381"/>
                  </a:lnTo>
                  <a:lnTo>
                    <a:pt x="265" y="378"/>
                  </a:lnTo>
                  <a:lnTo>
                    <a:pt x="260" y="378"/>
                  </a:lnTo>
                  <a:lnTo>
                    <a:pt x="258" y="376"/>
                  </a:lnTo>
                  <a:lnTo>
                    <a:pt x="263" y="378"/>
                  </a:lnTo>
                  <a:lnTo>
                    <a:pt x="267" y="376"/>
                  </a:lnTo>
                  <a:lnTo>
                    <a:pt x="267" y="376"/>
                  </a:lnTo>
                  <a:lnTo>
                    <a:pt x="270" y="378"/>
                  </a:lnTo>
                  <a:lnTo>
                    <a:pt x="270" y="381"/>
                  </a:lnTo>
                  <a:lnTo>
                    <a:pt x="274" y="381"/>
                  </a:lnTo>
                  <a:lnTo>
                    <a:pt x="277" y="381"/>
                  </a:lnTo>
                  <a:lnTo>
                    <a:pt x="277" y="383"/>
                  </a:lnTo>
                  <a:lnTo>
                    <a:pt x="277" y="385"/>
                  </a:lnTo>
                  <a:lnTo>
                    <a:pt x="277" y="390"/>
                  </a:lnTo>
                  <a:lnTo>
                    <a:pt x="281" y="392"/>
                  </a:lnTo>
                  <a:lnTo>
                    <a:pt x="281" y="392"/>
                  </a:lnTo>
                  <a:lnTo>
                    <a:pt x="284" y="390"/>
                  </a:lnTo>
                  <a:lnTo>
                    <a:pt x="284" y="392"/>
                  </a:lnTo>
                  <a:lnTo>
                    <a:pt x="289" y="392"/>
                  </a:lnTo>
                  <a:lnTo>
                    <a:pt x="291" y="392"/>
                  </a:lnTo>
                  <a:lnTo>
                    <a:pt x="291" y="390"/>
                  </a:lnTo>
                  <a:lnTo>
                    <a:pt x="291" y="390"/>
                  </a:lnTo>
                  <a:lnTo>
                    <a:pt x="291" y="388"/>
                  </a:lnTo>
                  <a:lnTo>
                    <a:pt x="289" y="383"/>
                  </a:lnTo>
                  <a:lnTo>
                    <a:pt x="286" y="381"/>
                  </a:lnTo>
                  <a:lnTo>
                    <a:pt x="284" y="381"/>
                  </a:lnTo>
                  <a:lnTo>
                    <a:pt x="286" y="378"/>
                  </a:lnTo>
                  <a:lnTo>
                    <a:pt x="284" y="373"/>
                  </a:lnTo>
                  <a:lnTo>
                    <a:pt x="284" y="371"/>
                  </a:lnTo>
                  <a:lnTo>
                    <a:pt x="284" y="371"/>
                  </a:lnTo>
                  <a:lnTo>
                    <a:pt x="286" y="373"/>
                  </a:lnTo>
                  <a:lnTo>
                    <a:pt x="286" y="376"/>
                  </a:lnTo>
                  <a:lnTo>
                    <a:pt x="289" y="378"/>
                  </a:lnTo>
                  <a:lnTo>
                    <a:pt x="291" y="378"/>
                  </a:lnTo>
                  <a:lnTo>
                    <a:pt x="291" y="378"/>
                  </a:lnTo>
                  <a:lnTo>
                    <a:pt x="291" y="376"/>
                  </a:lnTo>
                  <a:lnTo>
                    <a:pt x="293" y="376"/>
                  </a:lnTo>
                  <a:lnTo>
                    <a:pt x="293" y="373"/>
                  </a:lnTo>
                  <a:lnTo>
                    <a:pt x="291" y="369"/>
                  </a:lnTo>
                  <a:lnTo>
                    <a:pt x="289" y="366"/>
                  </a:lnTo>
                  <a:lnTo>
                    <a:pt x="291" y="366"/>
                  </a:lnTo>
                  <a:lnTo>
                    <a:pt x="293" y="369"/>
                  </a:lnTo>
                  <a:lnTo>
                    <a:pt x="296" y="371"/>
                  </a:lnTo>
                  <a:lnTo>
                    <a:pt x="298" y="369"/>
                  </a:lnTo>
                  <a:lnTo>
                    <a:pt x="298" y="366"/>
                  </a:lnTo>
                  <a:lnTo>
                    <a:pt x="298" y="364"/>
                  </a:lnTo>
                  <a:lnTo>
                    <a:pt x="298" y="364"/>
                  </a:lnTo>
                  <a:lnTo>
                    <a:pt x="300" y="366"/>
                  </a:lnTo>
                  <a:lnTo>
                    <a:pt x="303" y="369"/>
                  </a:lnTo>
                  <a:lnTo>
                    <a:pt x="303" y="369"/>
                  </a:lnTo>
                  <a:lnTo>
                    <a:pt x="300" y="371"/>
                  </a:lnTo>
                  <a:lnTo>
                    <a:pt x="300" y="373"/>
                  </a:lnTo>
                  <a:lnTo>
                    <a:pt x="300" y="376"/>
                  </a:lnTo>
                  <a:lnTo>
                    <a:pt x="303" y="376"/>
                  </a:lnTo>
                  <a:lnTo>
                    <a:pt x="303" y="376"/>
                  </a:lnTo>
                  <a:lnTo>
                    <a:pt x="303" y="378"/>
                  </a:lnTo>
                  <a:lnTo>
                    <a:pt x="303" y="378"/>
                  </a:lnTo>
                  <a:lnTo>
                    <a:pt x="300" y="381"/>
                  </a:lnTo>
                  <a:lnTo>
                    <a:pt x="303" y="383"/>
                  </a:lnTo>
                  <a:lnTo>
                    <a:pt x="305" y="381"/>
                  </a:lnTo>
                  <a:lnTo>
                    <a:pt x="305" y="383"/>
                  </a:lnTo>
                  <a:lnTo>
                    <a:pt x="305" y="385"/>
                  </a:lnTo>
                  <a:lnTo>
                    <a:pt x="305" y="388"/>
                  </a:lnTo>
                  <a:lnTo>
                    <a:pt x="307" y="388"/>
                  </a:lnTo>
                  <a:lnTo>
                    <a:pt x="310" y="385"/>
                  </a:lnTo>
                  <a:lnTo>
                    <a:pt x="319" y="381"/>
                  </a:lnTo>
                  <a:lnTo>
                    <a:pt x="322" y="378"/>
                  </a:lnTo>
                  <a:lnTo>
                    <a:pt x="322" y="381"/>
                  </a:lnTo>
                  <a:lnTo>
                    <a:pt x="319" y="381"/>
                  </a:lnTo>
                  <a:lnTo>
                    <a:pt x="319" y="383"/>
                  </a:lnTo>
                  <a:lnTo>
                    <a:pt x="315" y="385"/>
                  </a:lnTo>
                  <a:lnTo>
                    <a:pt x="310" y="392"/>
                  </a:lnTo>
                  <a:lnTo>
                    <a:pt x="310" y="392"/>
                  </a:lnTo>
                  <a:lnTo>
                    <a:pt x="312" y="395"/>
                  </a:lnTo>
                  <a:lnTo>
                    <a:pt x="315" y="392"/>
                  </a:lnTo>
                  <a:lnTo>
                    <a:pt x="322" y="390"/>
                  </a:lnTo>
                  <a:lnTo>
                    <a:pt x="324" y="390"/>
                  </a:lnTo>
                  <a:lnTo>
                    <a:pt x="329" y="388"/>
                  </a:lnTo>
                  <a:lnTo>
                    <a:pt x="329" y="385"/>
                  </a:lnTo>
                  <a:lnTo>
                    <a:pt x="331" y="383"/>
                  </a:lnTo>
                  <a:lnTo>
                    <a:pt x="336" y="381"/>
                  </a:lnTo>
                  <a:lnTo>
                    <a:pt x="336" y="381"/>
                  </a:lnTo>
                  <a:lnTo>
                    <a:pt x="338" y="381"/>
                  </a:lnTo>
                  <a:lnTo>
                    <a:pt x="336" y="383"/>
                  </a:lnTo>
                  <a:lnTo>
                    <a:pt x="333" y="385"/>
                  </a:lnTo>
                  <a:lnTo>
                    <a:pt x="331" y="390"/>
                  </a:lnTo>
                  <a:lnTo>
                    <a:pt x="329" y="390"/>
                  </a:lnTo>
                  <a:lnTo>
                    <a:pt x="326" y="392"/>
                  </a:lnTo>
                  <a:lnTo>
                    <a:pt x="322" y="395"/>
                  </a:lnTo>
                  <a:lnTo>
                    <a:pt x="319" y="395"/>
                  </a:lnTo>
                  <a:lnTo>
                    <a:pt x="317" y="400"/>
                  </a:lnTo>
                  <a:lnTo>
                    <a:pt x="317" y="402"/>
                  </a:lnTo>
                  <a:lnTo>
                    <a:pt x="317" y="402"/>
                  </a:lnTo>
                  <a:lnTo>
                    <a:pt x="319" y="402"/>
                  </a:lnTo>
                  <a:lnTo>
                    <a:pt x="322" y="400"/>
                  </a:lnTo>
                  <a:lnTo>
                    <a:pt x="324" y="402"/>
                  </a:lnTo>
                  <a:lnTo>
                    <a:pt x="322" y="402"/>
                  </a:lnTo>
                  <a:lnTo>
                    <a:pt x="319" y="404"/>
                  </a:lnTo>
                  <a:lnTo>
                    <a:pt x="317" y="404"/>
                  </a:lnTo>
                  <a:lnTo>
                    <a:pt x="317" y="407"/>
                  </a:lnTo>
                  <a:lnTo>
                    <a:pt x="319" y="407"/>
                  </a:lnTo>
                  <a:lnTo>
                    <a:pt x="322" y="407"/>
                  </a:lnTo>
                  <a:lnTo>
                    <a:pt x="324" y="407"/>
                  </a:lnTo>
                  <a:lnTo>
                    <a:pt x="322" y="409"/>
                  </a:lnTo>
                  <a:lnTo>
                    <a:pt x="317" y="409"/>
                  </a:lnTo>
                  <a:lnTo>
                    <a:pt x="317" y="411"/>
                  </a:lnTo>
                  <a:lnTo>
                    <a:pt x="317" y="414"/>
                  </a:lnTo>
                  <a:lnTo>
                    <a:pt x="319" y="414"/>
                  </a:lnTo>
                  <a:lnTo>
                    <a:pt x="322" y="414"/>
                  </a:lnTo>
                  <a:lnTo>
                    <a:pt x="326" y="414"/>
                  </a:lnTo>
                  <a:lnTo>
                    <a:pt x="326" y="414"/>
                  </a:lnTo>
                  <a:lnTo>
                    <a:pt x="324" y="416"/>
                  </a:lnTo>
                  <a:lnTo>
                    <a:pt x="324" y="416"/>
                  </a:lnTo>
                  <a:lnTo>
                    <a:pt x="322" y="418"/>
                  </a:lnTo>
                  <a:lnTo>
                    <a:pt x="319" y="418"/>
                  </a:lnTo>
                  <a:lnTo>
                    <a:pt x="319" y="421"/>
                  </a:lnTo>
                  <a:lnTo>
                    <a:pt x="322" y="423"/>
                  </a:lnTo>
                  <a:lnTo>
                    <a:pt x="322" y="426"/>
                  </a:lnTo>
                  <a:lnTo>
                    <a:pt x="322" y="428"/>
                  </a:lnTo>
                  <a:lnTo>
                    <a:pt x="324" y="426"/>
                  </a:lnTo>
                  <a:lnTo>
                    <a:pt x="326" y="421"/>
                  </a:lnTo>
                  <a:lnTo>
                    <a:pt x="329" y="418"/>
                  </a:lnTo>
                  <a:lnTo>
                    <a:pt x="329" y="418"/>
                  </a:lnTo>
                  <a:lnTo>
                    <a:pt x="329" y="421"/>
                  </a:lnTo>
                  <a:lnTo>
                    <a:pt x="329" y="423"/>
                  </a:lnTo>
                  <a:lnTo>
                    <a:pt x="326" y="423"/>
                  </a:lnTo>
                  <a:lnTo>
                    <a:pt x="326" y="426"/>
                  </a:lnTo>
                  <a:lnTo>
                    <a:pt x="329" y="426"/>
                  </a:lnTo>
                  <a:lnTo>
                    <a:pt x="326" y="428"/>
                  </a:lnTo>
                  <a:lnTo>
                    <a:pt x="329" y="430"/>
                  </a:lnTo>
                  <a:lnTo>
                    <a:pt x="331" y="430"/>
                  </a:lnTo>
                  <a:lnTo>
                    <a:pt x="331" y="428"/>
                  </a:lnTo>
                  <a:lnTo>
                    <a:pt x="333" y="428"/>
                  </a:lnTo>
                  <a:lnTo>
                    <a:pt x="336" y="428"/>
                  </a:lnTo>
                  <a:lnTo>
                    <a:pt x="336" y="428"/>
                  </a:lnTo>
                  <a:lnTo>
                    <a:pt x="333" y="430"/>
                  </a:lnTo>
                  <a:lnTo>
                    <a:pt x="333" y="433"/>
                  </a:lnTo>
                  <a:lnTo>
                    <a:pt x="336" y="433"/>
                  </a:lnTo>
                  <a:lnTo>
                    <a:pt x="336" y="435"/>
                  </a:lnTo>
                  <a:lnTo>
                    <a:pt x="336" y="435"/>
                  </a:lnTo>
                  <a:lnTo>
                    <a:pt x="338" y="437"/>
                  </a:lnTo>
                  <a:lnTo>
                    <a:pt x="338" y="437"/>
                  </a:lnTo>
                  <a:lnTo>
                    <a:pt x="341" y="437"/>
                  </a:lnTo>
                  <a:lnTo>
                    <a:pt x="343" y="435"/>
                  </a:lnTo>
                  <a:lnTo>
                    <a:pt x="343" y="433"/>
                  </a:lnTo>
                  <a:lnTo>
                    <a:pt x="343" y="430"/>
                  </a:lnTo>
                  <a:lnTo>
                    <a:pt x="341" y="428"/>
                  </a:lnTo>
                  <a:lnTo>
                    <a:pt x="343" y="428"/>
                  </a:lnTo>
                  <a:lnTo>
                    <a:pt x="343" y="428"/>
                  </a:lnTo>
                  <a:lnTo>
                    <a:pt x="345" y="428"/>
                  </a:lnTo>
                  <a:lnTo>
                    <a:pt x="345" y="426"/>
                  </a:lnTo>
                  <a:lnTo>
                    <a:pt x="343" y="423"/>
                  </a:lnTo>
                  <a:lnTo>
                    <a:pt x="343" y="421"/>
                  </a:lnTo>
                  <a:lnTo>
                    <a:pt x="345" y="421"/>
                  </a:lnTo>
                  <a:lnTo>
                    <a:pt x="345" y="418"/>
                  </a:lnTo>
                  <a:lnTo>
                    <a:pt x="345" y="416"/>
                  </a:lnTo>
                  <a:lnTo>
                    <a:pt x="343" y="416"/>
                  </a:lnTo>
                  <a:lnTo>
                    <a:pt x="341" y="414"/>
                  </a:lnTo>
                  <a:lnTo>
                    <a:pt x="343" y="414"/>
                  </a:lnTo>
                  <a:lnTo>
                    <a:pt x="343" y="414"/>
                  </a:lnTo>
                  <a:lnTo>
                    <a:pt x="345" y="414"/>
                  </a:lnTo>
                  <a:lnTo>
                    <a:pt x="348" y="411"/>
                  </a:lnTo>
                  <a:lnTo>
                    <a:pt x="345" y="411"/>
                  </a:lnTo>
                  <a:lnTo>
                    <a:pt x="345" y="411"/>
                  </a:lnTo>
                  <a:lnTo>
                    <a:pt x="343" y="409"/>
                  </a:lnTo>
                  <a:lnTo>
                    <a:pt x="345" y="409"/>
                  </a:lnTo>
                  <a:lnTo>
                    <a:pt x="348" y="409"/>
                  </a:lnTo>
                  <a:lnTo>
                    <a:pt x="348" y="402"/>
                  </a:lnTo>
                  <a:lnTo>
                    <a:pt x="348" y="400"/>
                  </a:lnTo>
                  <a:lnTo>
                    <a:pt x="350" y="402"/>
                  </a:lnTo>
                  <a:lnTo>
                    <a:pt x="350" y="404"/>
                  </a:lnTo>
                  <a:lnTo>
                    <a:pt x="350" y="407"/>
                  </a:lnTo>
                  <a:lnTo>
                    <a:pt x="350" y="411"/>
                  </a:lnTo>
                  <a:lnTo>
                    <a:pt x="352" y="411"/>
                  </a:lnTo>
                  <a:lnTo>
                    <a:pt x="355" y="411"/>
                  </a:lnTo>
                  <a:lnTo>
                    <a:pt x="355" y="409"/>
                  </a:lnTo>
                  <a:lnTo>
                    <a:pt x="357" y="407"/>
                  </a:lnTo>
                  <a:lnTo>
                    <a:pt x="357" y="411"/>
                  </a:lnTo>
                  <a:lnTo>
                    <a:pt x="357" y="414"/>
                  </a:lnTo>
                  <a:lnTo>
                    <a:pt x="359" y="414"/>
                  </a:lnTo>
                  <a:lnTo>
                    <a:pt x="362" y="411"/>
                  </a:lnTo>
                  <a:lnTo>
                    <a:pt x="362" y="407"/>
                  </a:lnTo>
                  <a:lnTo>
                    <a:pt x="362" y="404"/>
                  </a:lnTo>
                  <a:lnTo>
                    <a:pt x="359" y="402"/>
                  </a:lnTo>
                  <a:lnTo>
                    <a:pt x="359" y="402"/>
                  </a:lnTo>
                  <a:lnTo>
                    <a:pt x="362" y="402"/>
                  </a:lnTo>
                  <a:lnTo>
                    <a:pt x="364" y="404"/>
                  </a:lnTo>
                  <a:lnTo>
                    <a:pt x="364" y="407"/>
                  </a:lnTo>
                  <a:lnTo>
                    <a:pt x="367" y="407"/>
                  </a:lnTo>
                  <a:lnTo>
                    <a:pt x="369" y="404"/>
                  </a:lnTo>
                  <a:lnTo>
                    <a:pt x="369" y="400"/>
                  </a:lnTo>
                  <a:lnTo>
                    <a:pt x="367" y="397"/>
                  </a:lnTo>
                  <a:lnTo>
                    <a:pt x="362" y="395"/>
                  </a:lnTo>
                  <a:lnTo>
                    <a:pt x="362" y="392"/>
                  </a:lnTo>
                  <a:lnTo>
                    <a:pt x="364" y="392"/>
                  </a:lnTo>
                  <a:lnTo>
                    <a:pt x="364" y="395"/>
                  </a:lnTo>
                  <a:lnTo>
                    <a:pt x="369" y="397"/>
                  </a:lnTo>
                  <a:lnTo>
                    <a:pt x="369" y="400"/>
                  </a:lnTo>
                  <a:lnTo>
                    <a:pt x="376" y="400"/>
                  </a:lnTo>
                  <a:lnTo>
                    <a:pt x="376" y="397"/>
                  </a:lnTo>
                  <a:lnTo>
                    <a:pt x="376" y="395"/>
                  </a:lnTo>
                  <a:lnTo>
                    <a:pt x="374" y="392"/>
                  </a:lnTo>
                  <a:lnTo>
                    <a:pt x="371" y="392"/>
                  </a:lnTo>
                  <a:lnTo>
                    <a:pt x="369" y="392"/>
                  </a:lnTo>
                  <a:lnTo>
                    <a:pt x="367" y="390"/>
                  </a:lnTo>
                  <a:lnTo>
                    <a:pt x="367" y="385"/>
                  </a:lnTo>
                  <a:lnTo>
                    <a:pt x="367" y="388"/>
                  </a:lnTo>
                  <a:lnTo>
                    <a:pt x="369" y="390"/>
                  </a:lnTo>
                  <a:lnTo>
                    <a:pt x="374" y="390"/>
                  </a:lnTo>
                  <a:lnTo>
                    <a:pt x="374" y="388"/>
                  </a:lnTo>
                  <a:lnTo>
                    <a:pt x="371" y="385"/>
                  </a:lnTo>
                  <a:lnTo>
                    <a:pt x="371" y="383"/>
                  </a:lnTo>
                  <a:lnTo>
                    <a:pt x="369" y="381"/>
                  </a:lnTo>
                  <a:lnTo>
                    <a:pt x="371" y="381"/>
                  </a:lnTo>
                  <a:lnTo>
                    <a:pt x="374" y="383"/>
                  </a:lnTo>
                  <a:lnTo>
                    <a:pt x="376" y="383"/>
                  </a:lnTo>
                  <a:lnTo>
                    <a:pt x="376" y="385"/>
                  </a:lnTo>
                  <a:lnTo>
                    <a:pt x="376" y="388"/>
                  </a:lnTo>
                  <a:lnTo>
                    <a:pt x="378" y="390"/>
                  </a:lnTo>
                  <a:lnTo>
                    <a:pt x="383" y="390"/>
                  </a:lnTo>
                  <a:lnTo>
                    <a:pt x="385" y="390"/>
                  </a:lnTo>
                  <a:lnTo>
                    <a:pt x="388" y="390"/>
                  </a:lnTo>
                  <a:lnTo>
                    <a:pt x="390" y="388"/>
                  </a:lnTo>
                  <a:lnTo>
                    <a:pt x="390" y="385"/>
                  </a:lnTo>
                  <a:lnTo>
                    <a:pt x="388" y="385"/>
                  </a:lnTo>
                  <a:lnTo>
                    <a:pt x="383" y="385"/>
                  </a:lnTo>
                  <a:lnTo>
                    <a:pt x="381" y="383"/>
                  </a:lnTo>
                  <a:lnTo>
                    <a:pt x="383" y="383"/>
                  </a:lnTo>
                  <a:lnTo>
                    <a:pt x="385" y="383"/>
                  </a:lnTo>
                  <a:lnTo>
                    <a:pt x="388" y="383"/>
                  </a:lnTo>
                  <a:lnTo>
                    <a:pt x="388" y="381"/>
                  </a:lnTo>
                  <a:lnTo>
                    <a:pt x="385" y="378"/>
                  </a:lnTo>
                  <a:lnTo>
                    <a:pt x="388" y="378"/>
                  </a:lnTo>
                  <a:lnTo>
                    <a:pt x="385" y="376"/>
                  </a:lnTo>
                  <a:lnTo>
                    <a:pt x="383" y="376"/>
                  </a:lnTo>
                  <a:lnTo>
                    <a:pt x="381" y="378"/>
                  </a:lnTo>
                  <a:lnTo>
                    <a:pt x="383" y="376"/>
                  </a:lnTo>
                  <a:lnTo>
                    <a:pt x="385" y="373"/>
                  </a:lnTo>
                  <a:lnTo>
                    <a:pt x="385" y="373"/>
                  </a:lnTo>
                  <a:lnTo>
                    <a:pt x="388" y="376"/>
                  </a:lnTo>
                  <a:lnTo>
                    <a:pt x="390" y="378"/>
                  </a:lnTo>
                  <a:lnTo>
                    <a:pt x="390" y="381"/>
                  </a:lnTo>
                  <a:lnTo>
                    <a:pt x="395" y="38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02" name="Freeform 1308"/>
            <p:cNvSpPr>
              <a:spLocks/>
            </p:cNvSpPr>
            <p:nvPr/>
          </p:nvSpPr>
          <p:spPr bwMode="auto">
            <a:xfrm>
              <a:off x="5135521" y="3519675"/>
              <a:ext cx="1626" cy="1627"/>
            </a:xfrm>
            <a:custGeom>
              <a:avLst/>
              <a:gdLst>
                <a:gd name="T0" fmla="*/ 0 w 2"/>
                <a:gd name="T1" fmla="*/ 0 h 2"/>
                <a:gd name="T2" fmla="*/ 0 w 2"/>
                <a:gd name="T3" fmla="*/ 2 h 2"/>
                <a:gd name="T4" fmla="*/ 0 w 2"/>
                <a:gd name="T5" fmla="*/ 2 h 2"/>
                <a:gd name="T6" fmla="*/ 2 w 2"/>
                <a:gd name="T7" fmla="*/ 2 h 2"/>
                <a:gd name="T8" fmla="*/ 2 w 2"/>
                <a:gd name="T9" fmla="*/ 2 h 2"/>
                <a:gd name="T10" fmla="*/ 2 w 2"/>
                <a:gd name="T11" fmla="*/ 0 h 2"/>
                <a:gd name="T12" fmla="*/ 2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lnTo>
                    <a:pt x="0" y="2"/>
                  </a:lnTo>
                  <a:lnTo>
                    <a:pt x="0" y="2"/>
                  </a:lnTo>
                  <a:lnTo>
                    <a:pt x="2" y="2"/>
                  </a:lnTo>
                  <a:lnTo>
                    <a:pt x="2" y="2"/>
                  </a:lnTo>
                  <a:lnTo>
                    <a:pt x="2" y="0"/>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03" name="Freeform 1309"/>
            <p:cNvSpPr>
              <a:spLocks/>
            </p:cNvSpPr>
            <p:nvPr/>
          </p:nvSpPr>
          <p:spPr bwMode="auto">
            <a:xfrm>
              <a:off x="5077779" y="3178914"/>
              <a:ext cx="4066" cy="11386"/>
            </a:xfrm>
            <a:custGeom>
              <a:avLst/>
              <a:gdLst>
                <a:gd name="T0" fmla="*/ 2 w 5"/>
                <a:gd name="T1" fmla="*/ 2 h 14"/>
                <a:gd name="T2" fmla="*/ 2 w 5"/>
                <a:gd name="T3" fmla="*/ 0 h 14"/>
                <a:gd name="T4" fmla="*/ 2 w 5"/>
                <a:gd name="T5" fmla="*/ 7 h 14"/>
                <a:gd name="T6" fmla="*/ 0 w 5"/>
                <a:gd name="T7" fmla="*/ 12 h 14"/>
                <a:gd name="T8" fmla="*/ 2 w 5"/>
                <a:gd name="T9" fmla="*/ 14 h 14"/>
                <a:gd name="T10" fmla="*/ 2 w 5"/>
                <a:gd name="T11" fmla="*/ 12 h 14"/>
                <a:gd name="T12" fmla="*/ 2 w 5"/>
                <a:gd name="T13" fmla="*/ 9 h 14"/>
                <a:gd name="T14" fmla="*/ 5 w 5"/>
                <a:gd name="T15" fmla="*/ 5 h 14"/>
                <a:gd name="T16" fmla="*/ 2 w 5"/>
                <a:gd name="T17"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4">
                  <a:moveTo>
                    <a:pt x="2" y="2"/>
                  </a:moveTo>
                  <a:lnTo>
                    <a:pt x="2" y="0"/>
                  </a:lnTo>
                  <a:lnTo>
                    <a:pt x="2" y="7"/>
                  </a:lnTo>
                  <a:lnTo>
                    <a:pt x="0" y="12"/>
                  </a:lnTo>
                  <a:lnTo>
                    <a:pt x="2" y="14"/>
                  </a:lnTo>
                  <a:lnTo>
                    <a:pt x="2" y="12"/>
                  </a:lnTo>
                  <a:lnTo>
                    <a:pt x="2" y="9"/>
                  </a:lnTo>
                  <a:lnTo>
                    <a:pt x="5" y="5"/>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04" name="Freeform 1310"/>
            <p:cNvSpPr>
              <a:spLocks/>
            </p:cNvSpPr>
            <p:nvPr/>
          </p:nvSpPr>
          <p:spPr bwMode="auto">
            <a:xfrm>
              <a:off x="5108683" y="3598563"/>
              <a:ext cx="3253" cy="11386"/>
            </a:xfrm>
            <a:custGeom>
              <a:avLst/>
              <a:gdLst>
                <a:gd name="T0" fmla="*/ 2 w 4"/>
                <a:gd name="T1" fmla="*/ 14 h 14"/>
                <a:gd name="T2" fmla="*/ 2 w 4"/>
                <a:gd name="T3" fmla="*/ 14 h 14"/>
                <a:gd name="T4" fmla="*/ 4 w 4"/>
                <a:gd name="T5" fmla="*/ 12 h 14"/>
                <a:gd name="T6" fmla="*/ 2 w 4"/>
                <a:gd name="T7" fmla="*/ 9 h 14"/>
                <a:gd name="T8" fmla="*/ 2 w 4"/>
                <a:gd name="T9" fmla="*/ 9 h 14"/>
                <a:gd name="T10" fmla="*/ 2 w 4"/>
                <a:gd name="T11" fmla="*/ 7 h 14"/>
                <a:gd name="T12" fmla="*/ 2 w 4"/>
                <a:gd name="T13" fmla="*/ 7 h 14"/>
                <a:gd name="T14" fmla="*/ 2 w 4"/>
                <a:gd name="T15" fmla="*/ 5 h 14"/>
                <a:gd name="T16" fmla="*/ 2 w 4"/>
                <a:gd name="T17" fmla="*/ 2 h 14"/>
                <a:gd name="T18" fmla="*/ 2 w 4"/>
                <a:gd name="T19" fmla="*/ 0 h 14"/>
                <a:gd name="T20" fmla="*/ 0 w 4"/>
                <a:gd name="T21" fmla="*/ 2 h 14"/>
                <a:gd name="T22" fmla="*/ 0 w 4"/>
                <a:gd name="T23" fmla="*/ 5 h 14"/>
                <a:gd name="T24" fmla="*/ 0 w 4"/>
                <a:gd name="T25" fmla="*/ 7 h 14"/>
                <a:gd name="T26" fmla="*/ 2 w 4"/>
                <a:gd name="T27" fmla="*/ 9 h 14"/>
                <a:gd name="T28" fmla="*/ 0 w 4"/>
                <a:gd name="T29" fmla="*/ 12 h 14"/>
                <a:gd name="T30" fmla="*/ 2 w 4"/>
                <a:gd name="T31"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14">
                  <a:moveTo>
                    <a:pt x="2" y="14"/>
                  </a:moveTo>
                  <a:lnTo>
                    <a:pt x="2" y="14"/>
                  </a:lnTo>
                  <a:lnTo>
                    <a:pt x="4" y="12"/>
                  </a:lnTo>
                  <a:lnTo>
                    <a:pt x="2" y="9"/>
                  </a:lnTo>
                  <a:lnTo>
                    <a:pt x="2" y="9"/>
                  </a:lnTo>
                  <a:lnTo>
                    <a:pt x="2" y="7"/>
                  </a:lnTo>
                  <a:lnTo>
                    <a:pt x="2" y="7"/>
                  </a:lnTo>
                  <a:lnTo>
                    <a:pt x="2" y="5"/>
                  </a:lnTo>
                  <a:lnTo>
                    <a:pt x="2" y="2"/>
                  </a:lnTo>
                  <a:lnTo>
                    <a:pt x="2" y="0"/>
                  </a:lnTo>
                  <a:lnTo>
                    <a:pt x="0" y="2"/>
                  </a:lnTo>
                  <a:lnTo>
                    <a:pt x="0" y="5"/>
                  </a:lnTo>
                  <a:lnTo>
                    <a:pt x="0" y="7"/>
                  </a:lnTo>
                  <a:lnTo>
                    <a:pt x="2" y="9"/>
                  </a:lnTo>
                  <a:lnTo>
                    <a:pt x="0" y="12"/>
                  </a:lnTo>
                  <a:lnTo>
                    <a:pt x="2"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05" name="Freeform 1311"/>
            <p:cNvSpPr>
              <a:spLocks/>
            </p:cNvSpPr>
            <p:nvPr/>
          </p:nvSpPr>
          <p:spPr bwMode="auto">
            <a:xfrm>
              <a:off x="5075339" y="3157768"/>
              <a:ext cx="2440" cy="4066"/>
            </a:xfrm>
            <a:custGeom>
              <a:avLst/>
              <a:gdLst>
                <a:gd name="T0" fmla="*/ 0 w 3"/>
                <a:gd name="T1" fmla="*/ 2 h 5"/>
                <a:gd name="T2" fmla="*/ 0 w 3"/>
                <a:gd name="T3" fmla="*/ 5 h 5"/>
                <a:gd name="T4" fmla="*/ 3 w 3"/>
                <a:gd name="T5" fmla="*/ 5 h 5"/>
                <a:gd name="T6" fmla="*/ 3 w 3"/>
                <a:gd name="T7" fmla="*/ 2 h 5"/>
                <a:gd name="T8" fmla="*/ 0 w 3"/>
                <a:gd name="T9" fmla="*/ 0 h 5"/>
                <a:gd name="T10" fmla="*/ 0 w 3"/>
                <a:gd name="T11" fmla="*/ 2 h 5"/>
              </a:gdLst>
              <a:ahLst/>
              <a:cxnLst>
                <a:cxn ang="0">
                  <a:pos x="T0" y="T1"/>
                </a:cxn>
                <a:cxn ang="0">
                  <a:pos x="T2" y="T3"/>
                </a:cxn>
                <a:cxn ang="0">
                  <a:pos x="T4" y="T5"/>
                </a:cxn>
                <a:cxn ang="0">
                  <a:pos x="T6" y="T7"/>
                </a:cxn>
                <a:cxn ang="0">
                  <a:pos x="T8" y="T9"/>
                </a:cxn>
                <a:cxn ang="0">
                  <a:pos x="T10" y="T11"/>
                </a:cxn>
              </a:cxnLst>
              <a:rect l="0" t="0" r="r" b="b"/>
              <a:pathLst>
                <a:path w="3" h="5">
                  <a:moveTo>
                    <a:pt x="0" y="2"/>
                  </a:moveTo>
                  <a:lnTo>
                    <a:pt x="0" y="5"/>
                  </a:lnTo>
                  <a:lnTo>
                    <a:pt x="3" y="5"/>
                  </a:lnTo>
                  <a:lnTo>
                    <a:pt x="3" y="2"/>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06" name="Freeform 1312"/>
            <p:cNvSpPr>
              <a:spLocks/>
            </p:cNvSpPr>
            <p:nvPr/>
          </p:nvSpPr>
          <p:spPr bwMode="auto">
            <a:xfrm>
              <a:off x="5062327" y="3211444"/>
              <a:ext cx="9760" cy="5693"/>
            </a:xfrm>
            <a:custGeom>
              <a:avLst/>
              <a:gdLst>
                <a:gd name="T0" fmla="*/ 7 w 12"/>
                <a:gd name="T1" fmla="*/ 3 h 7"/>
                <a:gd name="T2" fmla="*/ 2 w 12"/>
                <a:gd name="T3" fmla="*/ 3 h 7"/>
                <a:gd name="T4" fmla="*/ 0 w 12"/>
                <a:gd name="T5" fmla="*/ 5 h 7"/>
                <a:gd name="T6" fmla="*/ 0 w 12"/>
                <a:gd name="T7" fmla="*/ 5 h 7"/>
                <a:gd name="T8" fmla="*/ 5 w 12"/>
                <a:gd name="T9" fmla="*/ 5 h 7"/>
                <a:gd name="T10" fmla="*/ 7 w 12"/>
                <a:gd name="T11" fmla="*/ 7 h 7"/>
                <a:gd name="T12" fmla="*/ 9 w 12"/>
                <a:gd name="T13" fmla="*/ 7 h 7"/>
                <a:gd name="T14" fmla="*/ 9 w 12"/>
                <a:gd name="T15" fmla="*/ 5 h 7"/>
                <a:gd name="T16" fmla="*/ 12 w 12"/>
                <a:gd name="T17" fmla="*/ 3 h 7"/>
                <a:gd name="T18" fmla="*/ 12 w 12"/>
                <a:gd name="T19" fmla="*/ 0 h 7"/>
                <a:gd name="T20" fmla="*/ 9 w 12"/>
                <a:gd name="T21" fmla="*/ 0 h 7"/>
                <a:gd name="T22" fmla="*/ 7 w 12"/>
                <a:gd name="T2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7">
                  <a:moveTo>
                    <a:pt x="7" y="3"/>
                  </a:moveTo>
                  <a:lnTo>
                    <a:pt x="2" y="3"/>
                  </a:lnTo>
                  <a:lnTo>
                    <a:pt x="0" y="5"/>
                  </a:lnTo>
                  <a:lnTo>
                    <a:pt x="0" y="5"/>
                  </a:lnTo>
                  <a:lnTo>
                    <a:pt x="5" y="5"/>
                  </a:lnTo>
                  <a:lnTo>
                    <a:pt x="7" y="7"/>
                  </a:lnTo>
                  <a:lnTo>
                    <a:pt x="9" y="7"/>
                  </a:lnTo>
                  <a:lnTo>
                    <a:pt x="9" y="5"/>
                  </a:lnTo>
                  <a:lnTo>
                    <a:pt x="12" y="3"/>
                  </a:lnTo>
                  <a:lnTo>
                    <a:pt x="12" y="0"/>
                  </a:lnTo>
                  <a:lnTo>
                    <a:pt x="9" y="0"/>
                  </a:lnTo>
                  <a:lnTo>
                    <a:pt x="7"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07" name="Freeform 1313"/>
            <p:cNvSpPr>
              <a:spLocks/>
            </p:cNvSpPr>
            <p:nvPr/>
          </p:nvSpPr>
          <p:spPr bwMode="auto">
            <a:xfrm>
              <a:off x="5072087" y="3146382"/>
              <a:ext cx="3253" cy="5693"/>
            </a:xfrm>
            <a:custGeom>
              <a:avLst/>
              <a:gdLst>
                <a:gd name="T0" fmla="*/ 2 w 4"/>
                <a:gd name="T1" fmla="*/ 2 h 7"/>
                <a:gd name="T2" fmla="*/ 0 w 4"/>
                <a:gd name="T3" fmla="*/ 7 h 7"/>
                <a:gd name="T4" fmla="*/ 2 w 4"/>
                <a:gd name="T5" fmla="*/ 7 h 7"/>
                <a:gd name="T6" fmla="*/ 2 w 4"/>
                <a:gd name="T7" fmla="*/ 4 h 7"/>
                <a:gd name="T8" fmla="*/ 4 w 4"/>
                <a:gd name="T9" fmla="*/ 2 h 7"/>
                <a:gd name="T10" fmla="*/ 4 w 4"/>
                <a:gd name="T11" fmla="*/ 0 h 7"/>
                <a:gd name="T12" fmla="*/ 2 w 4"/>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4" h="7">
                  <a:moveTo>
                    <a:pt x="2" y="2"/>
                  </a:moveTo>
                  <a:lnTo>
                    <a:pt x="0" y="7"/>
                  </a:lnTo>
                  <a:lnTo>
                    <a:pt x="2" y="7"/>
                  </a:lnTo>
                  <a:lnTo>
                    <a:pt x="2" y="4"/>
                  </a:lnTo>
                  <a:lnTo>
                    <a:pt x="4" y="2"/>
                  </a:lnTo>
                  <a:lnTo>
                    <a:pt x="4" y="0"/>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08" name="Freeform 1314"/>
            <p:cNvSpPr>
              <a:spLocks/>
            </p:cNvSpPr>
            <p:nvPr/>
          </p:nvSpPr>
          <p:spPr bwMode="auto">
            <a:xfrm>
              <a:off x="4937083" y="2364827"/>
              <a:ext cx="442420" cy="346454"/>
            </a:xfrm>
            <a:custGeom>
              <a:avLst/>
              <a:gdLst>
                <a:gd name="T0" fmla="*/ 159 w 544"/>
                <a:gd name="T1" fmla="*/ 73 h 426"/>
                <a:gd name="T2" fmla="*/ 166 w 544"/>
                <a:gd name="T3" fmla="*/ 88 h 426"/>
                <a:gd name="T4" fmla="*/ 196 w 544"/>
                <a:gd name="T5" fmla="*/ 109 h 426"/>
                <a:gd name="T6" fmla="*/ 161 w 544"/>
                <a:gd name="T7" fmla="*/ 109 h 426"/>
                <a:gd name="T8" fmla="*/ 206 w 544"/>
                <a:gd name="T9" fmla="*/ 118 h 426"/>
                <a:gd name="T10" fmla="*/ 178 w 544"/>
                <a:gd name="T11" fmla="*/ 140 h 426"/>
                <a:gd name="T12" fmla="*/ 244 w 544"/>
                <a:gd name="T13" fmla="*/ 147 h 426"/>
                <a:gd name="T14" fmla="*/ 286 w 544"/>
                <a:gd name="T15" fmla="*/ 142 h 426"/>
                <a:gd name="T16" fmla="*/ 298 w 544"/>
                <a:gd name="T17" fmla="*/ 161 h 426"/>
                <a:gd name="T18" fmla="*/ 270 w 544"/>
                <a:gd name="T19" fmla="*/ 182 h 426"/>
                <a:gd name="T20" fmla="*/ 218 w 544"/>
                <a:gd name="T21" fmla="*/ 211 h 426"/>
                <a:gd name="T22" fmla="*/ 166 w 544"/>
                <a:gd name="T23" fmla="*/ 161 h 426"/>
                <a:gd name="T24" fmla="*/ 152 w 544"/>
                <a:gd name="T25" fmla="*/ 227 h 426"/>
                <a:gd name="T26" fmla="*/ 178 w 544"/>
                <a:gd name="T27" fmla="*/ 256 h 426"/>
                <a:gd name="T28" fmla="*/ 140 w 544"/>
                <a:gd name="T29" fmla="*/ 258 h 426"/>
                <a:gd name="T30" fmla="*/ 81 w 544"/>
                <a:gd name="T31" fmla="*/ 291 h 426"/>
                <a:gd name="T32" fmla="*/ 126 w 544"/>
                <a:gd name="T33" fmla="*/ 279 h 426"/>
                <a:gd name="T34" fmla="*/ 99 w 544"/>
                <a:gd name="T35" fmla="*/ 315 h 426"/>
                <a:gd name="T36" fmla="*/ 99 w 544"/>
                <a:gd name="T37" fmla="*/ 334 h 426"/>
                <a:gd name="T38" fmla="*/ 116 w 544"/>
                <a:gd name="T39" fmla="*/ 341 h 426"/>
                <a:gd name="T40" fmla="*/ 62 w 544"/>
                <a:gd name="T41" fmla="*/ 305 h 426"/>
                <a:gd name="T42" fmla="*/ 62 w 544"/>
                <a:gd name="T43" fmla="*/ 343 h 426"/>
                <a:gd name="T44" fmla="*/ 29 w 544"/>
                <a:gd name="T45" fmla="*/ 348 h 426"/>
                <a:gd name="T46" fmla="*/ 7 w 544"/>
                <a:gd name="T47" fmla="*/ 381 h 426"/>
                <a:gd name="T48" fmla="*/ 26 w 544"/>
                <a:gd name="T49" fmla="*/ 376 h 426"/>
                <a:gd name="T50" fmla="*/ 38 w 544"/>
                <a:gd name="T51" fmla="*/ 390 h 426"/>
                <a:gd name="T52" fmla="*/ 64 w 544"/>
                <a:gd name="T53" fmla="*/ 393 h 426"/>
                <a:gd name="T54" fmla="*/ 88 w 544"/>
                <a:gd name="T55" fmla="*/ 395 h 426"/>
                <a:gd name="T56" fmla="*/ 104 w 544"/>
                <a:gd name="T57" fmla="*/ 383 h 426"/>
                <a:gd name="T58" fmla="*/ 130 w 544"/>
                <a:gd name="T59" fmla="*/ 419 h 426"/>
                <a:gd name="T60" fmla="*/ 168 w 544"/>
                <a:gd name="T61" fmla="*/ 388 h 426"/>
                <a:gd name="T62" fmla="*/ 135 w 544"/>
                <a:gd name="T63" fmla="*/ 362 h 426"/>
                <a:gd name="T64" fmla="*/ 137 w 544"/>
                <a:gd name="T65" fmla="*/ 348 h 426"/>
                <a:gd name="T66" fmla="*/ 196 w 544"/>
                <a:gd name="T67" fmla="*/ 345 h 426"/>
                <a:gd name="T68" fmla="*/ 227 w 544"/>
                <a:gd name="T69" fmla="*/ 319 h 426"/>
                <a:gd name="T70" fmla="*/ 260 w 544"/>
                <a:gd name="T71" fmla="*/ 305 h 426"/>
                <a:gd name="T72" fmla="*/ 239 w 544"/>
                <a:gd name="T73" fmla="*/ 272 h 426"/>
                <a:gd name="T74" fmla="*/ 244 w 544"/>
                <a:gd name="T75" fmla="*/ 258 h 426"/>
                <a:gd name="T76" fmla="*/ 263 w 544"/>
                <a:gd name="T77" fmla="*/ 260 h 426"/>
                <a:gd name="T78" fmla="*/ 267 w 544"/>
                <a:gd name="T79" fmla="*/ 246 h 426"/>
                <a:gd name="T80" fmla="*/ 301 w 544"/>
                <a:gd name="T81" fmla="*/ 253 h 426"/>
                <a:gd name="T82" fmla="*/ 329 w 544"/>
                <a:gd name="T83" fmla="*/ 248 h 426"/>
                <a:gd name="T84" fmla="*/ 343 w 544"/>
                <a:gd name="T85" fmla="*/ 225 h 426"/>
                <a:gd name="T86" fmla="*/ 386 w 544"/>
                <a:gd name="T87" fmla="*/ 208 h 426"/>
                <a:gd name="T88" fmla="*/ 466 w 544"/>
                <a:gd name="T89" fmla="*/ 168 h 426"/>
                <a:gd name="T90" fmla="*/ 414 w 544"/>
                <a:gd name="T91" fmla="*/ 161 h 426"/>
                <a:gd name="T92" fmla="*/ 459 w 544"/>
                <a:gd name="T93" fmla="*/ 142 h 426"/>
                <a:gd name="T94" fmla="*/ 520 w 544"/>
                <a:gd name="T95" fmla="*/ 125 h 426"/>
                <a:gd name="T96" fmla="*/ 532 w 544"/>
                <a:gd name="T97" fmla="*/ 71 h 426"/>
                <a:gd name="T98" fmla="*/ 509 w 544"/>
                <a:gd name="T99" fmla="*/ 54 h 426"/>
                <a:gd name="T100" fmla="*/ 504 w 544"/>
                <a:gd name="T101" fmla="*/ 45 h 426"/>
                <a:gd name="T102" fmla="*/ 471 w 544"/>
                <a:gd name="T103" fmla="*/ 24 h 426"/>
                <a:gd name="T104" fmla="*/ 416 w 544"/>
                <a:gd name="T105" fmla="*/ 14 h 426"/>
                <a:gd name="T106" fmla="*/ 364 w 544"/>
                <a:gd name="T107" fmla="*/ 28 h 426"/>
                <a:gd name="T108" fmla="*/ 336 w 544"/>
                <a:gd name="T109" fmla="*/ 2 h 426"/>
                <a:gd name="T110" fmla="*/ 329 w 544"/>
                <a:gd name="T111" fmla="*/ 31 h 426"/>
                <a:gd name="T112" fmla="*/ 308 w 544"/>
                <a:gd name="T113" fmla="*/ 31 h 426"/>
                <a:gd name="T114" fmla="*/ 279 w 544"/>
                <a:gd name="T115" fmla="*/ 45 h 426"/>
                <a:gd name="T116" fmla="*/ 246 w 544"/>
                <a:gd name="T117" fmla="*/ 33 h 426"/>
                <a:gd name="T118" fmla="*/ 239 w 544"/>
                <a:gd name="T119" fmla="*/ 54 h 426"/>
                <a:gd name="T120" fmla="*/ 215 w 544"/>
                <a:gd name="T121" fmla="*/ 45 h 426"/>
                <a:gd name="T122" fmla="*/ 192 w 544"/>
                <a:gd name="T123" fmla="*/ 4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4" h="426">
                  <a:moveTo>
                    <a:pt x="152" y="61"/>
                  </a:moveTo>
                  <a:lnTo>
                    <a:pt x="152" y="64"/>
                  </a:lnTo>
                  <a:lnTo>
                    <a:pt x="152" y="69"/>
                  </a:lnTo>
                  <a:lnTo>
                    <a:pt x="156" y="66"/>
                  </a:lnTo>
                  <a:lnTo>
                    <a:pt x="159" y="64"/>
                  </a:lnTo>
                  <a:lnTo>
                    <a:pt x="159" y="61"/>
                  </a:lnTo>
                  <a:lnTo>
                    <a:pt x="163" y="61"/>
                  </a:lnTo>
                  <a:lnTo>
                    <a:pt x="163" y="59"/>
                  </a:lnTo>
                  <a:lnTo>
                    <a:pt x="166" y="59"/>
                  </a:lnTo>
                  <a:lnTo>
                    <a:pt x="168" y="61"/>
                  </a:lnTo>
                  <a:lnTo>
                    <a:pt x="170" y="61"/>
                  </a:lnTo>
                  <a:lnTo>
                    <a:pt x="170" y="57"/>
                  </a:lnTo>
                  <a:lnTo>
                    <a:pt x="173" y="57"/>
                  </a:lnTo>
                  <a:lnTo>
                    <a:pt x="173" y="61"/>
                  </a:lnTo>
                  <a:lnTo>
                    <a:pt x="173" y="64"/>
                  </a:lnTo>
                  <a:lnTo>
                    <a:pt x="178" y="64"/>
                  </a:lnTo>
                  <a:lnTo>
                    <a:pt x="175" y="66"/>
                  </a:lnTo>
                  <a:lnTo>
                    <a:pt x="168" y="66"/>
                  </a:lnTo>
                  <a:lnTo>
                    <a:pt x="163" y="71"/>
                  </a:lnTo>
                  <a:lnTo>
                    <a:pt x="159" y="73"/>
                  </a:lnTo>
                  <a:lnTo>
                    <a:pt x="159" y="76"/>
                  </a:lnTo>
                  <a:lnTo>
                    <a:pt x="159" y="80"/>
                  </a:lnTo>
                  <a:lnTo>
                    <a:pt x="163" y="80"/>
                  </a:lnTo>
                  <a:lnTo>
                    <a:pt x="166" y="78"/>
                  </a:lnTo>
                  <a:lnTo>
                    <a:pt x="168" y="76"/>
                  </a:lnTo>
                  <a:lnTo>
                    <a:pt x="175" y="73"/>
                  </a:lnTo>
                  <a:lnTo>
                    <a:pt x="182" y="73"/>
                  </a:lnTo>
                  <a:lnTo>
                    <a:pt x="189" y="73"/>
                  </a:lnTo>
                  <a:lnTo>
                    <a:pt x="192" y="73"/>
                  </a:lnTo>
                  <a:lnTo>
                    <a:pt x="192" y="76"/>
                  </a:lnTo>
                  <a:lnTo>
                    <a:pt x="189" y="78"/>
                  </a:lnTo>
                  <a:lnTo>
                    <a:pt x="185" y="76"/>
                  </a:lnTo>
                  <a:lnTo>
                    <a:pt x="182" y="76"/>
                  </a:lnTo>
                  <a:lnTo>
                    <a:pt x="180" y="78"/>
                  </a:lnTo>
                  <a:lnTo>
                    <a:pt x="173" y="78"/>
                  </a:lnTo>
                  <a:lnTo>
                    <a:pt x="166" y="83"/>
                  </a:lnTo>
                  <a:lnTo>
                    <a:pt x="161" y="83"/>
                  </a:lnTo>
                  <a:lnTo>
                    <a:pt x="161" y="85"/>
                  </a:lnTo>
                  <a:lnTo>
                    <a:pt x="163" y="88"/>
                  </a:lnTo>
                  <a:lnTo>
                    <a:pt x="166" y="88"/>
                  </a:lnTo>
                  <a:lnTo>
                    <a:pt x="170" y="90"/>
                  </a:lnTo>
                  <a:lnTo>
                    <a:pt x="168" y="92"/>
                  </a:lnTo>
                  <a:lnTo>
                    <a:pt x="161" y="92"/>
                  </a:lnTo>
                  <a:lnTo>
                    <a:pt x="159" y="90"/>
                  </a:lnTo>
                  <a:lnTo>
                    <a:pt x="156" y="90"/>
                  </a:lnTo>
                  <a:lnTo>
                    <a:pt x="154" y="90"/>
                  </a:lnTo>
                  <a:lnTo>
                    <a:pt x="154" y="97"/>
                  </a:lnTo>
                  <a:lnTo>
                    <a:pt x="152" y="97"/>
                  </a:lnTo>
                  <a:lnTo>
                    <a:pt x="152" y="102"/>
                  </a:lnTo>
                  <a:lnTo>
                    <a:pt x="156" y="104"/>
                  </a:lnTo>
                  <a:lnTo>
                    <a:pt x="161" y="102"/>
                  </a:lnTo>
                  <a:lnTo>
                    <a:pt x="168" y="104"/>
                  </a:lnTo>
                  <a:lnTo>
                    <a:pt x="173" y="104"/>
                  </a:lnTo>
                  <a:lnTo>
                    <a:pt x="175" y="106"/>
                  </a:lnTo>
                  <a:lnTo>
                    <a:pt x="178" y="106"/>
                  </a:lnTo>
                  <a:lnTo>
                    <a:pt x="182" y="109"/>
                  </a:lnTo>
                  <a:lnTo>
                    <a:pt x="185" y="111"/>
                  </a:lnTo>
                  <a:lnTo>
                    <a:pt x="187" y="109"/>
                  </a:lnTo>
                  <a:lnTo>
                    <a:pt x="192" y="109"/>
                  </a:lnTo>
                  <a:lnTo>
                    <a:pt x="196" y="109"/>
                  </a:lnTo>
                  <a:lnTo>
                    <a:pt x="201" y="106"/>
                  </a:lnTo>
                  <a:lnTo>
                    <a:pt x="211" y="106"/>
                  </a:lnTo>
                  <a:lnTo>
                    <a:pt x="215" y="104"/>
                  </a:lnTo>
                  <a:lnTo>
                    <a:pt x="218" y="104"/>
                  </a:lnTo>
                  <a:lnTo>
                    <a:pt x="220" y="102"/>
                  </a:lnTo>
                  <a:lnTo>
                    <a:pt x="222" y="102"/>
                  </a:lnTo>
                  <a:lnTo>
                    <a:pt x="222" y="104"/>
                  </a:lnTo>
                  <a:lnTo>
                    <a:pt x="222" y="106"/>
                  </a:lnTo>
                  <a:lnTo>
                    <a:pt x="215" y="109"/>
                  </a:lnTo>
                  <a:lnTo>
                    <a:pt x="206" y="109"/>
                  </a:lnTo>
                  <a:lnTo>
                    <a:pt x="204" y="111"/>
                  </a:lnTo>
                  <a:lnTo>
                    <a:pt x="199" y="111"/>
                  </a:lnTo>
                  <a:lnTo>
                    <a:pt x="199" y="114"/>
                  </a:lnTo>
                  <a:lnTo>
                    <a:pt x="194" y="111"/>
                  </a:lnTo>
                  <a:lnTo>
                    <a:pt x="189" y="114"/>
                  </a:lnTo>
                  <a:lnTo>
                    <a:pt x="185" y="114"/>
                  </a:lnTo>
                  <a:lnTo>
                    <a:pt x="182" y="114"/>
                  </a:lnTo>
                  <a:lnTo>
                    <a:pt x="180" y="114"/>
                  </a:lnTo>
                  <a:lnTo>
                    <a:pt x="173" y="109"/>
                  </a:lnTo>
                  <a:lnTo>
                    <a:pt x="161" y="109"/>
                  </a:lnTo>
                  <a:lnTo>
                    <a:pt x="159" y="106"/>
                  </a:lnTo>
                  <a:lnTo>
                    <a:pt x="154" y="109"/>
                  </a:lnTo>
                  <a:lnTo>
                    <a:pt x="152" y="106"/>
                  </a:lnTo>
                  <a:lnTo>
                    <a:pt x="149" y="109"/>
                  </a:lnTo>
                  <a:lnTo>
                    <a:pt x="149" y="114"/>
                  </a:lnTo>
                  <a:lnTo>
                    <a:pt x="152" y="116"/>
                  </a:lnTo>
                  <a:lnTo>
                    <a:pt x="152" y="123"/>
                  </a:lnTo>
                  <a:lnTo>
                    <a:pt x="154" y="128"/>
                  </a:lnTo>
                  <a:lnTo>
                    <a:pt x="156" y="130"/>
                  </a:lnTo>
                  <a:lnTo>
                    <a:pt x="159" y="130"/>
                  </a:lnTo>
                  <a:lnTo>
                    <a:pt x="163" y="137"/>
                  </a:lnTo>
                  <a:lnTo>
                    <a:pt x="168" y="140"/>
                  </a:lnTo>
                  <a:lnTo>
                    <a:pt x="168" y="137"/>
                  </a:lnTo>
                  <a:lnTo>
                    <a:pt x="173" y="132"/>
                  </a:lnTo>
                  <a:lnTo>
                    <a:pt x="180" y="128"/>
                  </a:lnTo>
                  <a:lnTo>
                    <a:pt x="187" y="123"/>
                  </a:lnTo>
                  <a:lnTo>
                    <a:pt x="192" y="118"/>
                  </a:lnTo>
                  <a:lnTo>
                    <a:pt x="194" y="116"/>
                  </a:lnTo>
                  <a:lnTo>
                    <a:pt x="196" y="116"/>
                  </a:lnTo>
                  <a:lnTo>
                    <a:pt x="206" y="118"/>
                  </a:lnTo>
                  <a:lnTo>
                    <a:pt x="213" y="118"/>
                  </a:lnTo>
                  <a:lnTo>
                    <a:pt x="218" y="118"/>
                  </a:lnTo>
                  <a:lnTo>
                    <a:pt x="222" y="121"/>
                  </a:lnTo>
                  <a:lnTo>
                    <a:pt x="232" y="123"/>
                  </a:lnTo>
                  <a:lnTo>
                    <a:pt x="239" y="123"/>
                  </a:lnTo>
                  <a:lnTo>
                    <a:pt x="241" y="123"/>
                  </a:lnTo>
                  <a:lnTo>
                    <a:pt x="241" y="125"/>
                  </a:lnTo>
                  <a:lnTo>
                    <a:pt x="234" y="125"/>
                  </a:lnTo>
                  <a:lnTo>
                    <a:pt x="232" y="125"/>
                  </a:lnTo>
                  <a:lnTo>
                    <a:pt x="225" y="125"/>
                  </a:lnTo>
                  <a:lnTo>
                    <a:pt x="218" y="121"/>
                  </a:lnTo>
                  <a:lnTo>
                    <a:pt x="213" y="121"/>
                  </a:lnTo>
                  <a:lnTo>
                    <a:pt x="211" y="121"/>
                  </a:lnTo>
                  <a:lnTo>
                    <a:pt x="204" y="121"/>
                  </a:lnTo>
                  <a:lnTo>
                    <a:pt x="199" y="121"/>
                  </a:lnTo>
                  <a:lnTo>
                    <a:pt x="196" y="123"/>
                  </a:lnTo>
                  <a:lnTo>
                    <a:pt x="189" y="125"/>
                  </a:lnTo>
                  <a:lnTo>
                    <a:pt x="187" y="130"/>
                  </a:lnTo>
                  <a:lnTo>
                    <a:pt x="180" y="135"/>
                  </a:lnTo>
                  <a:lnTo>
                    <a:pt x="178" y="140"/>
                  </a:lnTo>
                  <a:lnTo>
                    <a:pt x="175" y="142"/>
                  </a:lnTo>
                  <a:lnTo>
                    <a:pt x="175" y="144"/>
                  </a:lnTo>
                  <a:lnTo>
                    <a:pt x="178" y="147"/>
                  </a:lnTo>
                  <a:lnTo>
                    <a:pt x="182" y="147"/>
                  </a:lnTo>
                  <a:lnTo>
                    <a:pt x="182" y="149"/>
                  </a:lnTo>
                  <a:lnTo>
                    <a:pt x="187" y="154"/>
                  </a:lnTo>
                  <a:lnTo>
                    <a:pt x="194" y="154"/>
                  </a:lnTo>
                  <a:lnTo>
                    <a:pt x="204" y="156"/>
                  </a:lnTo>
                  <a:lnTo>
                    <a:pt x="208" y="156"/>
                  </a:lnTo>
                  <a:lnTo>
                    <a:pt x="215" y="151"/>
                  </a:lnTo>
                  <a:lnTo>
                    <a:pt x="215" y="144"/>
                  </a:lnTo>
                  <a:lnTo>
                    <a:pt x="222" y="142"/>
                  </a:lnTo>
                  <a:lnTo>
                    <a:pt x="225" y="144"/>
                  </a:lnTo>
                  <a:lnTo>
                    <a:pt x="220" y="147"/>
                  </a:lnTo>
                  <a:lnTo>
                    <a:pt x="220" y="149"/>
                  </a:lnTo>
                  <a:lnTo>
                    <a:pt x="225" y="151"/>
                  </a:lnTo>
                  <a:lnTo>
                    <a:pt x="230" y="149"/>
                  </a:lnTo>
                  <a:lnTo>
                    <a:pt x="234" y="149"/>
                  </a:lnTo>
                  <a:lnTo>
                    <a:pt x="239" y="147"/>
                  </a:lnTo>
                  <a:lnTo>
                    <a:pt x="244" y="147"/>
                  </a:lnTo>
                  <a:lnTo>
                    <a:pt x="239" y="151"/>
                  </a:lnTo>
                  <a:lnTo>
                    <a:pt x="232" y="151"/>
                  </a:lnTo>
                  <a:lnTo>
                    <a:pt x="227" y="154"/>
                  </a:lnTo>
                  <a:lnTo>
                    <a:pt x="222" y="154"/>
                  </a:lnTo>
                  <a:lnTo>
                    <a:pt x="218" y="159"/>
                  </a:lnTo>
                  <a:lnTo>
                    <a:pt x="218" y="161"/>
                  </a:lnTo>
                  <a:lnTo>
                    <a:pt x="220" y="163"/>
                  </a:lnTo>
                  <a:lnTo>
                    <a:pt x="227" y="161"/>
                  </a:lnTo>
                  <a:lnTo>
                    <a:pt x="232" y="166"/>
                  </a:lnTo>
                  <a:lnTo>
                    <a:pt x="244" y="166"/>
                  </a:lnTo>
                  <a:lnTo>
                    <a:pt x="248" y="168"/>
                  </a:lnTo>
                  <a:lnTo>
                    <a:pt x="253" y="166"/>
                  </a:lnTo>
                  <a:lnTo>
                    <a:pt x="267" y="161"/>
                  </a:lnTo>
                  <a:lnTo>
                    <a:pt x="272" y="159"/>
                  </a:lnTo>
                  <a:lnTo>
                    <a:pt x="279" y="154"/>
                  </a:lnTo>
                  <a:lnTo>
                    <a:pt x="277" y="151"/>
                  </a:lnTo>
                  <a:lnTo>
                    <a:pt x="274" y="151"/>
                  </a:lnTo>
                  <a:lnTo>
                    <a:pt x="282" y="147"/>
                  </a:lnTo>
                  <a:lnTo>
                    <a:pt x="284" y="144"/>
                  </a:lnTo>
                  <a:lnTo>
                    <a:pt x="286" y="142"/>
                  </a:lnTo>
                  <a:lnTo>
                    <a:pt x="289" y="142"/>
                  </a:lnTo>
                  <a:lnTo>
                    <a:pt x="291" y="147"/>
                  </a:lnTo>
                  <a:lnTo>
                    <a:pt x="291" y="147"/>
                  </a:lnTo>
                  <a:lnTo>
                    <a:pt x="293" y="142"/>
                  </a:lnTo>
                  <a:lnTo>
                    <a:pt x="303" y="132"/>
                  </a:lnTo>
                  <a:lnTo>
                    <a:pt x="310" y="132"/>
                  </a:lnTo>
                  <a:lnTo>
                    <a:pt x="322" y="128"/>
                  </a:lnTo>
                  <a:lnTo>
                    <a:pt x="322" y="130"/>
                  </a:lnTo>
                  <a:lnTo>
                    <a:pt x="312" y="135"/>
                  </a:lnTo>
                  <a:lnTo>
                    <a:pt x="308" y="135"/>
                  </a:lnTo>
                  <a:lnTo>
                    <a:pt x="296" y="142"/>
                  </a:lnTo>
                  <a:lnTo>
                    <a:pt x="293" y="147"/>
                  </a:lnTo>
                  <a:lnTo>
                    <a:pt x="289" y="151"/>
                  </a:lnTo>
                  <a:lnTo>
                    <a:pt x="284" y="151"/>
                  </a:lnTo>
                  <a:lnTo>
                    <a:pt x="282" y="156"/>
                  </a:lnTo>
                  <a:lnTo>
                    <a:pt x="279" y="159"/>
                  </a:lnTo>
                  <a:lnTo>
                    <a:pt x="282" y="161"/>
                  </a:lnTo>
                  <a:lnTo>
                    <a:pt x="291" y="159"/>
                  </a:lnTo>
                  <a:lnTo>
                    <a:pt x="293" y="161"/>
                  </a:lnTo>
                  <a:lnTo>
                    <a:pt x="298" y="161"/>
                  </a:lnTo>
                  <a:lnTo>
                    <a:pt x="303" y="163"/>
                  </a:lnTo>
                  <a:lnTo>
                    <a:pt x="303" y="166"/>
                  </a:lnTo>
                  <a:lnTo>
                    <a:pt x="305" y="168"/>
                  </a:lnTo>
                  <a:lnTo>
                    <a:pt x="308" y="168"/>
                  </a:lnTo>
                  <a:lnTo>
                    <a:pt x="310" y="170"/>
                  </a:lnTo>
                  <a:lnTo>
                    <a:pt x="305" y="170"/>
                  </a:lnTo>
                  <a:lnTo>
                    <a:pt x="303" y="173"/>
                  </a:lnTo>
                  <a:lnTo>
                    <a:pt x="298" y="168"/>
                  </a:lnTo>
                  <a:lnTo>
                    <a:pt x="291" y="166"/>
                  </a:lnTo>
                  <a:lnTo>
                    <a:pt x="282" y="168"/>
                  </a:lnTo>
                  <a:lnTo>
                    <a:pt x="267" y="168"/>
                  </a:lnTo>
                  <a:lnTo>
                    <a:pt x="260" y="170"/>
                  </a:lnTo>
                  <a:lnTo>
                    <a:pt x="258" y="170"/>
                  </a:lnTo>
                  <a:lnTo>
                    <a:pt x="258" y="173"/>
                  </a:lnTo>
                  <a:lnTo>
                    <a:pt x="260" y="175"/>
                  </a:lnTo>
                  <a:lnTo>
                    <a:pt x="265" y="175"/>
                  </a:lnTo>
                  <a:lnTo>
                    <a:pt x="270" y="175"/>
                  </a:lnTo>
                  <a:lnTo>
                    <a:pt x="274" y="177"/>
                  </a:lnTo>
                  <a:lnTo>
                    <a:pt x="274" y="180"/>
                  </a:lnTo>
                  <a:lnTo>
                    <a:pt x="270" y="182"/>
                  </a:lnTo>
                  <a:lnTo>
                    <a:pt x="267" y="180"/>
                  </a:lnTo>
                  <a:lnTo>
                    <a:pt x="258" y="177"/>
                  </a:lnTo>
                  <a:lnTo>
                    <a:pt x="256" y="175"/>
                  </a:lnTo>
                  <a:lnTo>
                    <a:pt x="251" y="175"/>
                  </a:lnTo>
                  <a:lnTo>
                    <a:pt x="244" y="177"/>
                  </a:lnTo>
                  <a:lnTo>
                    <a:pt x="237" y="177"/>
                  </a:lnTo>
                  <a:lnTo>
                    <a:pt x="230" y="175"/>
                  </a:lnTo>
                  <a:lnTo>
                    <a:pt x="225" y="175"/>
                  </a:lnTo>
                  <a:lnTo>
                    <a:pt x="220" y="173"/>
                  </a:lnTo>
                  <a:lnTo>
                    <a:pt x="215" y="170"/>
                  </a:lnTo>
                  <a:lnTo>
                    <a:pt x="208" y="173"/>
                  </a:lnTo>
                  <a:lnTo>
                    <a:pt x="208" y="177"/>
                  </a:lnTo>
                  <a:lnTo>
                    <a:pt x="208" y="180"/>
                  </a:lnTo>
                  <a:lnTo>
                    <a:pt x="208" y="194"/>
                  </a:lnTo>
                  <a:lnTo>
                    <a:pt x="211" y="196"/>
                  </a:lnTo>
                  <a:lnTo>
                    <a:pt x="206" y="201"/>
                  </a:lnTo>
                  <a:lnTo>
                    <a:pt x="206" y="203"/>
                  </a:lnTo>
                  <a:lnTo>
                    <a:pt x="208" y="206"/>
                  </a:lnTo>
                  <a:lnTo>
                    <a:pt x="211" y="211"/>
                  </a:lnTo>
                  <a:lnTo>
                    <a:pt x="218" y="211"/>
                  </a:lnTo>
                  <a:lnTo>
                    <a:pt x="220" y="213"/>
                  </a:lnTo>
                  <a:lnTo>
                    <a:pt x="215" y="213"/>
                  </a:lnTo>
                  <a:lnTo>
                    <a:pt x="213" y="213"/>
                  </a:lnTo>
                  <a:lnTo>
                    <a:pt x="211" y="215"/>
                  </a:lnTo>
                  <a:lnTo>
                    <a:pt x="211" y="213"/>
                  </a:lnTo>
                  <a:lnTo>
                    <a:pt x="206" y="208"/>
                  </a:lnTo>
                  <a:lnTo>
                    <a:pt x="206" y="211"/>
                  </a:lnTo>
                  <a:lnTo>
                    <a:pt x="204" y="211"/>
                  </a:lnTo>
                  <a:lnTo>
                    <a:pt x="201" y="208"/>
                  </a:lnTo>
                  <a:lnTo>
                    <a:pt x="201" y="201"/>
                  </a:lnTo>
                  <a:lnTo>
                    <a:pt x="201" y="194"/>
                  </a:lnTo>
                  <a:lnTo>
                    <a:pt x="199" y="185"/>
                  </a:lnTo>
                  <a:lnTo>
                    <a:pt x="194" y="177"/>
                  </a:lnTo>
                  <a:lnTo>
                    <a:pt x="194" y="173"/>
                  </a:lnTo>
                  <a:lnTo>
                    <a:pt x="185" y="168"/>
                  </a:lnTo>
                  <a:lnTo>
                    <a:pt x="182" y="168"/>
                  </a:lnTo>
                  <a:lnTo>
                    <a:pt x="178" y="163"/>
                  </a:lnTo>
                  <a:lnTo>
                    <a:pt x="175" y="161"/>
                  </a:lnTo>
                  <a:lnTo>
                    <a:pt x="173" y="159"/>
                  </a:lnTo>
                  <a:lnTo>
                    <a:pt x="166" y="161"/>
                  </a:lnTo>
                  <a:lnTo>
                    <a:pt x="154" y="175"/>
                  </a:lnTo>
                  <a:lnTo>
                    <a:pt x="152" y="180"/>
                  </a:lnTo>
                  <a:lnTo>
                    <a:pt x="152" y="182"/>
                  </a:lnTo>
                  <a:lnTo>
                    <a:pt x="154" y="185"/>
                  </a:lnTo>
                  <a:lnTo>
                    <a:pt x="159" y="187"/>
                  </a:lnTo>
                  <a:lnTo>
                    <a:pt x="161" y="192"/>
                  </a:lnTo>
                  <a:lnTo>
                    <a:pt x="161" y="194"/>
                  </a:lnTo>
                  <a:lnTo>
                    <a:pt x="159" y="194"/>
                  </a:lnTo>
                  <a:lnTo>
                    <a:pt x="156" y="189"/>
                  </a:lnTo>
                  <a:lnTo>
                    <a:pt x="154" y="189"/>
                  </a:lnTo>
                  <a:lnTo>
                    <a:pt x="152" y="187"/>
                  </a:lnTo>
                  <a:lnTo>
                    <a:pt x="149" y="187"/>
                  </a:lnTo>
                  <a:lnTo>
                    <a:pt x="147" y="189"/>
                  </a:lnTo>
                  <a:lnTo>
                    <a:pt x="147" y="192"/>
                  </a:lnTo>
                  <a:lnTo>
                    <a:pt x="149" y="196"/>
                  </a:lnTo>
                  <a:lnTo>
                    <a:pt x="152" y="199"/>
                  </a:lnTo>
                  <a:lnTo>
                    <a:pt x="152" y="203"/>
                  </a:lnTo>
                  <a:lnTo>
                    <a:pt x="154" y="215"/>
                  </a:lnTo>
                  <a:lnTo>
                    <a:pt x="152" y="220"/>
                  </a:lnTo>
                  <a:lnTo>
                    <a:pt x="152" y="227"/>
                  </a:lnTo>
                  <a:lnTo>
                    <a:pt x="147" y="232"/>
                  </a:lnTo>
                  <a:lnTo>
                    <a:pt x="147" y="237"/>
                  </a:lnTo>
                  <a:lnTo>
                    <a:pt x="149" y="237"/>
                  </a:lnTo>
                  <a:lnTo>
                    <a:pt x="152" y="237"/>
                  </a:lnTo>
                  <a:lnTo>
                    <a:pt x="152" y="241"/>
                  </a:lnTo>
                  <a:lnTo>
                    <a:pt x="149" y="246"/>
                  </a:lnTo>
                  <a:lnTo>
                    <a:pt x="147" y="244"/>
                  </a:lnTo>
                  <a:lnTo>
                    <a:pt x="144" y="241"/>
                  </a:lnTo>
                  <a:lnTo>
                    <a:pt x="142" y="239"/>
                  </a:lnTo>
                  <a:lnTo>
                    <a:pt x="140" y="241"/>
                  </a:lnTo>
                  <a:lnTo>
                    <a:pt x="140" y="246"/>
                  </a:lnTo>
                  <a:lnTo>
                    <a:pt x="144" y="256"/>
                  </a:lnTo>
                  <a:lnTo>
                    <a:pt x="149" y="256"/>
                  </a:lnTo>
                  <a:lnTo>
                    <a:pt x="154" y="258"/>
                  </a:lnTo>
                  <a:lnTo>
                    <a:pt x="156" y="260"/>
                  </a:lnTo>
                  <a:lnTo>
                    <a:pt x="161" y="260"/>
                  </a:lnTo>
                  <a:lnTo>
                    <a:pt x="170" y="263"/>
                  </a:lnTo>
                  <a:lnTo>
                    <a:pt x="173" y="260"/>
                  </a:lnTo>
                  <a:lnTo>
                    <a:pt x="178" y="258"/>
                  </a:lnTo>
                  <a:lnTo>
                    <a:pt x="178" y="256"/>
                  </a:lnTo>
                  <a:lnTo>
                    <a:pt x="180" y="253"/>
                  </a:lnTo>
                  <a:lnTo>
                    <a:pt x="180" y="256"/>
                  </a:lnTo>
                  <a:lnTo>
                    <a:pt x="178" y="260"/>
                  </a:lnTo>
                  <a:lnTo>
                    <a:pt x="178" y="265"/>
                  </a:lnTo>
                  <a:lnTo>
                    <a:pt x="175" y="267"/>
                  </a:lnTo>
                  <a:lnTo>
                    <a:pt x="173" y="265"/>
                  </a:lnTo>
                  <a:lnTo>
                    <a:pt x="163" y="265"/>
                  </a:lnTo>
                  <a:lnTo>
                    <a:pt x="159" y="265"/>
                  </a:lnTo>
                  <a:lnTo>
                    <a:pt x="161" y="270"/>
                  </a:lnTo>
                  <a:lnTo>
                    <a:pt x="161" y="270"/>
                  </a:lnTo>
                  <a:lnTo>
                    <a:pt x="166" y="270"/>
                  </a:lnTo>
                  <a:lnTo>
                    <a:pt x="168" y="272"/>
                  </a:lnTo>
                  <a:lnTo>
                    <a:pt x="163" y="272"/>
                  </a:lnTo>
                  <a:lnTo>
                    <a:pt x="163" y="279"/>
                  </a:lnTo>
                  <a:lnTo>
                    <a:pt x="159" y="270"/>
                  </a:lnTo>
                  <a:lnTo>
                    <a:pt x="156" y="270"/>
                  </a:lnTo>
                  <a:lnTo>
                    <a:pt x="154" y="267"/>
                  </a:lnTo>
                  <a:lnTo>
                    <a:pt x="152" y="265"/>
                  </a:lnTo>
                  <a:lnTo>
                    <a:pt x="142" y="258"/>
                  </a:lnTo>
                  <a:lnTo>
                    <a:pt x="140" y="258"/>
                  </a:lnTo>
                  <a:lnTo>
                    <a:pt x="135" y="253"/>
                  </a:lnTo>
                  <a:lnTo>
                    <a:pt x="135" y="251"/>
                  </a:lnTo>
                  <a:lnTo>
                    <a:pt x="133" y="251"/>
                  </a:lnTo>
                  <a:lnTo>
                    <a:pt x="128" y="256"/>
                  </a:lnTo>
                  <a:lnTo>
                    <a:pt x="126" y="256"/>
                  </a:lnTo>
                  <a:lnTo>
                    <a:pt x="121" y="256"/>
                  </a:lnTo>
                  <a:lnTo>
                    <a:pt x="116" y="256"/>
                  </a:lnTo>
                  <a:lnTo>
                    <a:pt x="107" y="256"/>
                  </a:lnTo>
                  <a:lnTo>
                    <a:pt x="104" y="256"/>
                  </a:lnTo>
                  <a:lnTo>
                    <a:pt x="99" y="263"/>
                  </a:lnTo>
                  <a:lnTo>
                    <a:pt x="97" y="267"/>
                  </a:lnTo>
                  <a:lnTo>
                    <a:pt x="95" y="272"/>
                  </a:lnTo>
                  <a:lnTo>
                    <a:pt x="92" y="272"/>
                  </a:lnTo>
                  <a:lnTo>
                    <a:pt x="88" y="274"/>
                  </a:lnTo>
                  <a:lnTo>
                    <a:pt x="83" y="277"/>
                  </a:lnTo>
                  <a:lnTo>
                    <a:pt x="83" y="279"/>
                  </a:lnTo>
                  <a:lnTo>
                    <a:pt x="78" y="284"/>
                  </a:lnTo>
                  <a:lnTo>
                    <a:pt x="78" y="289"/>
                  </a:lnTo>
                  <a:lnTo>
                    <a:pt x="81" y="289"/>
                  </a:lnTo>
                  <a:lnTo>
                    <a:pt x="81" y="291"/>
                  </a:lnTo>
                  <a:lnTo>
                    <a:pt x="78" y="291"/>
                  </a:lnTo>
                  <a:lnTo>
                    <a:pt x="76" y="293"/>
                  </a:lnTo>
                  <a:lnTo>
                    <a:pt x="81" y="298"/>
                  </a:lnTo>
                  <a:lnTo>
                    <a:pt x="85" y="298"/>
                  </a:lnTo>
                  <a:lnTo>
                    <a:pt x="88" y="296"/>
                  </a:lnTo>
                  <a:lnTo>
                    <a:pt x="88" y="293"/>
                  </a:lnTo>
                  <a:lnTo>
                    <a:pt x="95" y="293"/>
                  </a:lnTo>
                  <a:lnTo>
                    <a:pt x="99" y="289"/>
                  </a:lnTo>
                  <a:lnTo>
                    <a:pt x="99" y="293"/>
                  </a:lnTo>
                  <a:lnTo>
                    <a:pt x="95" y="296"/>
                  </a:lnTo>
                  <a:lnTo>
                    <a:pt x="92" y="300"/>
                  </a:lnTo>
                  <a:lnTo>
                    <a:pt x="92" y="303"/>
                  </a:lnTo>
                  <a:lnTo>
                    <a:pt x="99" y="303"/>
                  </a:lnTo>
                  <a:lnTo>
                    <a:pt x="102" y="303"/>
                  </a:lnTo>
                  <a:lnTo>
                    <a:pt x="107" y="298"/>
                  </a:lnTo>
                  <a:lnTo>
                    <a:pt x="114" y="293"/>
                  </a:lnTo>
                  <a:lnTo>
                    <a:pt x="116" y="284"/>
                  </a:lnTo>
                  <a:lnTo>
                    <a:pt x="123" y="279"/>
                  </a:lnTo>
                  <a:lnTo>
                    <a:pt x="126" y="277"/>
                  </a:lnTo>
                  <a:lnTo>
                    <a:pt x="126" y="279"/>
                  </a:lnTo>
                  <a:lnTo>
                    <a:pt x="121" y="282"/>
                  </a:lnTo>
                  <a:lnTo>
                    <a:pt x="116" y="289"/>
                  </a:lnTo>
                  <a:lnTo>
                    <a:pt x="118" y="293"/>
                  </a:lnTo>
                  <a:lnTo>
                    <a:pt x="116" y="293"/>
                  </a:lnTo>
                  <a:lnTo>
                    <a:pt x="114" y="298"/>
                  </a:lnTo>
                  <a:lnTo>
                    <a:pt x="114" y="298"/>
                  </a:lnTo>
                  <a:lnTo>
                    <a:pt x="116" y="298"/>
                  </a:lnTo>
                  <a:lnTo>
                    <a:pt x="114" y="300"/>
                  </a:lnTo>
                  <a:lnTo>
                    <a:pt x="111" y="300"/>
                  </a:lnTo>
                  <a:lnTo>
                    <a:pt x="109" y="305"/>
                  </a:lnTo>
                  <a:lnTo>
                    <a:pt x="109" y="308"/>
                  </a:lnTo>
                  <a:lnTo>
                    <a:pt x="114" y="308"/>
                  </a:lnTo>
                  <a:lnTo>
                    <a:pt x="111" y="310"/>
                  </a:lnTo>
                  <a:lnTo>
                    <a:pt x="107" y="308"/>
                  </a:lnTo>
                  <a:lnTo>
                    <a:pt x="102" y="308"/>
                  </a:lnTo>
                  <a:lnTo>
                    <a:pt x="99" y="310"/>
                  </a:lnTo>
                  <a:lnTo>
                    <a:pt x="97" y="310"/>
                  </a:lnTo>
                  <a:lnTo>
                    <a:pt x="95" y="312"/>
                  </a:lnTo>
                  <a:lnTo>
                    <a:pt x="97" y="315"/>
                  </a:lnTo>
                  <a:lnTo>
                    <a:pt x="99" y="315"/>
                  </a:lnTo>
                  <a:lnTo>
                    <a:pt x="102" y="312"/>
                  </a:lnTo>
                  <a:lnTo>
                    <a:pt x="104" y="315"/>
                  </a:lnTo>
                  <a:lnTo>
                    <a:pt x="107" y="315"/>
                  </a:lnTo>
                  <a:lnTo>
                    <a:pt x="107" y="317"/>
                  </a:lnTo>
                  <a:lnTo>
                    <a:pt x="104" y="317"/>
                  </a:lnTo>
                  <a:lnTo>
                    <a:pt x="99" y="317"/>
                  </a:lnTo>
                  <a:lnTo>
                    <a:pt x="99" y="317"/>
                  </a:lnTo>
                  <a:lnTo>
                    <a:pt x="99" y="319"/>
                  </a:lnTo>
                  <a:lnTo>
                    <a:pt x="102" y="319"/>
                  </a:lnTo>
                  <a:lnTo>
                    <a:pt x="102" y="322"/>
                  </a:lnTo>
                  <a:lnTo>
                    <a:pt x="97" y="322"/>
                  </a:lnTo>
                  <a:lnTo>
                    <a:pt x="95" y="322"/>
                  </a:lnTo>
                  <a:lnTo>
                    <a:pt x="95" y="324"/>
                  </a:lnTo>
                  <a:lnTo>
                    <a:pt x="97" y="329"/>
                  </a:lnTo>
                  <a:lnTo>
                    <a:pt x="102" y="329"/>
                  </a:lnTo>
                  <a:lnTo>
                    <a:pt x="102" y="327"/>
                  </a:lnTo>
                  <a:lnTo>
                    <a:pt x="107" y="324"/>
                  </a:lnTo>
                  <a:lnTo>
                    <a:pt x="107" y="327"/>
                  </a:lnTo>
                  <a:lnTo>
                    <a:pt x="102" y="331"/>
                  </a:lnTo>
                  <a:lnTo>
                    <a:pt x="99" y="334"/>
                  </a:lnTo>
                  <a:lnTo>
                    <a:pt x="99" y="336"/>
                  </a:lnTo>
                  <a:lnTo>
                    <a:pt x="104" y="338"/>
                  </a:lnTo>
                  <a:lnTo>
                    <a:pt x="109" y="338"/>
                  </a:lnTo>
                  <a:lnTo>
                    <a:pt x="109" y="336"/>
                  </a:lnTo>
                  <a:lnTo>
                    <a:pt x="111" y="338"/>
                  </a:lnTo>
                  <a:lnTo>
                    <a:pt x="114" y="338"/>
                  </a:lnTo>
                  <a:lnTo>
                    <a:pt x="121" y="336"/>
                  </a:lnTo>
                  <a:lnTo>
                    <a:pt x="128" y="331"/>
                  </a:lnTo>
                  <a:lnTo>
                    <a:pt x="128" y="329"/>
                  </a:lnTo>
                  <a:lnTo>
                    <a:pt x="133" y="327"/>
                  </a:lnTo>
                  <a:lnTo>
                    <a:pt x="137" y="319"/>
                  </a:lnTo>
                  <a:lnTo>
                    <a:pt x="140" y="317"/>
                  </a:lnTo>
                  <a:lnTo>
                    <a:pt x="142" y="315"/>
                  </a:lnTo>
                  <a:lnTo>
                    <a:pt x="144" y="315"/>
                  </a:lnTo>
                  <a:lnTo>
                    <a:pt x="142" y="317"/>
                  </a:lnTo>
                  <a:lnTo>
                    <a:pt x="142" y="322"/>
                  </a:lnTo>
                  <a:lnTo>
                    <a:pt x="135" y="329"/>
                  </a:lnTo>
                  <a:lnTo>
                    <a:pt x="128" y="334"/>
                  </a:lnTo>
                  <a:lnTo>
                    <a:pt x="123" y="338"/>
                  </a:lnTo>
                  <a:lnTo>
                    <a:pt x="116" y="341"/>
                  </a:lnTo>
                  <a:lnTo>
                    <a:pt x="114" y="343"/>
                  </a:lnTo>
                  <a:lnTo>
                    <a:pt x="116" y="345"/>
                  </a:lnTo>
                  <a:lnTo>
                    <a:pt x="114" y="348"/>
                  </a:lnTo>
                  <a:lnTo>
                    <a:pt x="109" y="343"/>
                  </a:lnTo>
                  <a:lnTo>
                    <a:pt x="99" y="343"/>
                  </a:lnTo>
                  <a:lnTo>
                    <a:pt x="99" y="345"/>
                  </a:lnTo>
                  <a:lnTo>
                    <a:pt x="97" y="345"/>
                  </a:lnTo>
                  <a:lnTo>
                    <a:pt x="95" y="341"/>
                  </a:lnTo>
                  <a:lnTo>
                    <a:pt x="88" y="336"/>
                  </a:lnTo>
                  <a:lnTo>
                    <a:pt x="85" y="338"/>
                  </a:lnTo>
                  <a:lnTo>
                    <a:pt x="83" y="336"/>
                  </a:lnTo>
                  <a:lnTo>
                    <a:pt x="85" y="331"/>
                  </a:lnTo>
                  <a:lnTo>
                    <a:pt x="85" y="319"/>
                  </a:lnTo>
                  <a:lnTo>
                    <a:pt x="83" y="312"/>
                  </a:lnTo>
                  <a:lnTo>
                    <a:pt x="78" y="305"/>
                  </a:lnTo>
                  <a:lnTo>
                    <a:pt x="76" y="305"/>
                  </a:lnTo>
                  <a:lnTo>
                    <a:pt x="71" y="305"/>
                  </a:lnTo>
                  <a:lnTo>
                    <a:pt x="69" y="305"/>
                  </a:lnTo>
                  <a:lnTo>
                    <a:pt x="64" y="305"/>
                  </a:lnTo>
                  <a:lnTo>
                    <a:pt x="62" y="305"/>
                  </a:lnTo>
                  <a:lnTo>
                    <a:pt x="57" y="308"/>
                  </a:lnTo>
                  <a:lnTo>
                    <a:pt x="57" y="310"/>
                  </a:lnTo>
                  <a:lnTo>
                    <a:pt x="59" y="315"/>
                  </a:lnTo>
                  <a:lnTo>
                    <a:pt x="57" y="315"/>
                  </a:lnTo>
                  <a:lnTo>
                    <a:pt x="57" y="322"/>
                  </a:lnTo>
                  <a:lnTo>
                    <a:pt x="59" y="324"/>
                  </a:lnTo>
                  <a:lnTo>
                    <a:pt x="62" y="324"/>
                  </a:lnTo>
                  <a:lnTo>
                    <a:pt x="59" y="327"/>
                  </a:lnTo>
                  <a:lnTo>
                    <a:pt x="57" y="329"/>
                  </a:lnTo>
                  <a:lnTo>
                    <a:pt x="57" y="331"/>
                  </a:lnTo>
                  <a:lnTo>
                    <a:pt x="59" y="336"/>
                  </a:lnTo>
                  <a:lnTo>
                    <a:pt x="62" y="336"/>
                  </a:lnTo>
                  <a:lnTo>
                    <a:pt x="62" y="334"/>
                  </a:lnTo>
                  <a:lnTo>
                    <a:pt x="66" y="336"/>
                  </a:lnTo>
                  <a:lnTo>
                    <a:pt x="66" y="336"/>
                  </a:lnTo>
                  <a:lnTo>
                    <a:pt x="62" y="336"/>
                  </a:lnTo>
                  <a:lnTo>
                    <a:pt x="62" y="338"/>
                  </a:lnTo>
                  <a:lnTo>
                    <a:pt x="64" y="338"/>
                  </a:lnTo>
                  <a:lnTo>
                    <a:pt x="64" y="341"/>
                  </a:lnTo>
                  <a:lnTo>
                    <a:pt x="62" y="343"/>
                  </a:lnTo>
                  <a:lnTo>
                    <a:pt x="62" y="343"/>
                  </a:lnTo>
                  <a:lnTo>
                    <a:pt x="64" y="345"/>
                  </a:lnTo>
                  <a:lnTo>
                    <a:pt x="66" y="348"/>
                  </a:lnTo>
                  <a:lnTo>
                    <a:pt x="69" y="345"/>
                  </a:lnTo>
                  <a:lnTo>
                    <a:pt x="71" y="348"/>
                  </a:lnTo>
                  <a:lnTo>
                    <a:pt x="69" y="350"/>
                  </a:lnTo>
                  <a:lnTo>
                    <a:pt x="64" y="350"/>
                  </a:lnTo>
                  <a:lnTo>
                    <a:pt x="64" y="350"/>
                  </a:lnTo>
                  <a:lnTo>
                    <a:pt x="59" y="348"/>
                  </a:lnTo>
                  <a:lnTo>
                    <a:pt x="57" y="348"/>
                  </a:lnTo>
                  <a:lnTo>
                    <a:pt x="57" y="350"/>
                  </a:lnTo>
                  <a:lnTo>
                    <a:pt x="55" y="350"/>
                  </a:lnTo>
                  <a:lnTo>
                    <a:pt x="52" y="345"/>
                  </a:lnTo>
                  <a:lnTo>
                    <a:pt x="50" y="345"/>
                  </a:lnTo>
                  <a:lnTo>
                    <a:pt x="45" y="345"/>
                  </a:lnTo>
                  <a:lnTo>
                    <a:pt x="40" y="345"/>
                  </a:lnTo>
                  <a:lnTo>
                    <a:pt x="33" y="343"/>
                  </a:lnTo>
                  <a:lnTo>
                    <a:pt x="31" y="343"/>
                  </a:lnTo>
                  <a:lnTo>
                    <a:pt x="29" y="345"/>
                  </a:lnTo>
                  <a:lnTo>
                    <a:pt x="29" y="348"/>
                  </a:lnTo>
                  <a:lnTo>
                    <a:pt x="26" y="350"/>
                  </a:lnTo>
                  <a:lnTo>
                    <a:pt x="24" y="350"/>
                  </a:lnTo>
                  <a:lnTo>
                    <a:pt x="21" y="353"/>
                  </a:lnTo>
                  <a:lnTo>
                    <a:pt x="14" y="353"/>
                  </a:lnTo>
                  <a:lnTo>
                    <a:pt x="12" y="355"/>
                  </a:lnTo>
                  <a:lnTo>
                    <a:pt x="10" y="355"/>
                  </a:lnTo>
                  <a:lnTo>
                    <a:pt x="7" y="360"/>
                  </a:lnTo>
                  <a:lnTo>
                    <a:pt x="7" y="362"/>
                  </a:lnTo>
                  <a:lnTo>
                    <a:pt x="7" y="364"/>
                  </a:lnTo>
                  <a:lnTo>
                    <a:pt x="5" y="367"/>
                  </a:lnTo>
                  <a:lnTo>
                    <a:pt x="0" y="369"/>
                  </a:lnTo>
                  <a:lnTo>
                    <a:pt x="0" y="371"/>
                  </a:lnTo>
                  <a:lnTo>
                    <a:pt x="3" y="374"/>
                  </a:lnTo>
                  <a:lnTo>
                    <a:pt x="0" y="379"/>
                  </a:lnTo>
                  <a:lnTo>
                    <a:pt x="3" y="381"/>
                  </a:lnTo>
                  <a:lnTo>
                    <a:pt x="7" y="381"/>
                  </a:lnTo>
                  <a:lnTo>
                    <a:pt x="10" y="376"/>
                  </a:lnTo>
                  <a:lnTo>
                    <a:pt x="10" y="376"/>
                  </a:lnTo>
                  <a:lnTo>
                    <a:pt x="10" y="379"/>
                  </a:lnTo>
                  <a:lnTo>
                    <a:pt x="7" y="381"/>
                  </a:lnTo>
                  <a:lnTo>
                    <a:pt x="10" y="383"/>
                  </a:lnTo>
                  <a:lnTo>
                    <a:pt x="12" y="379"/>
                  </a:lnTo>
                  <a:lnTo>
                    <a:pt x="12" y="374"/>
                  </a:lnTo>
                  <a:lnTo>
                    <a:pt x="14" y="367"/>
                  </a:lnTo>
                  <a:lnTo>
                    <a:pt x="17" y="364"/>
                  </a:lnTo>
                  <a:lnTo>
                    <a:pt x="19" y="364"/>
                  </a:lnTo>
                  <a:lnTo>
                    <a:pt x="14" y="371"/>
                  </a:lnTo>
                  <a:lnTo>
                    <a:pt x="14" y="374"/>
                  </a:lnTo>
                  <a:lnTo>
                    <a:pt x="14" y="376"/>
                  </a:lnTo>
                  <a:lnTo>
                    <a:pt x="14" y="381"/>
                  </a:lnTo>
                  <a:lnTo>
                    <a:pt x="12" y="386"/>
                  </a:lnTo>
                  <a:lnTo>
                    <a:pt x="12" y="386"/>
                  </a:lnTo>
                  <a:lnTo>
                    <a:pt x="14" y="386"/>
                  </a:lnTo>
                  <a:lnTo>
                    <a:pt x="17" y="388"/>
                  </a:lnTo>
                  <a:lnTo>
                    <a:pt x="21" y="388"/>
                  </a:lnTo>
                  <a:lnTo>
                    <a:pt x="21" y="386"/>
                  </a:lnTo>
                  <a:lnTo>
                    <a:pt x="21" y="383"/>
                  </a:lnTo>
                  <a:lnTo>
                    <a:pt x="24" y="381"/>
                  </a:lnTo>
                  <a:lnTo>
                    <a:pt x="24" y="376"/>
                  </a:lnTo>
                  <a:lnTo>
                    <a:pt x="26" y="376"/>
                  </a:lnTo>
                  <a:lnTo>
                    <a:pt x="26" y="379"/>
                  </a:lnTo>
                  <a:lnTo>
                    <a:pt x="26" y="381"/>
                  </a:lnTo>
                  <a:lnTo>
                    <a:pt x="26" y="386"/>
                  </a:lnTo>
                  <a:lnTo>
                    <a:pt x="26" y="388"/>
                  </a:lnTo>
                  <a:lnTo>
                    <a:pt x="26" y="390"/>
                  </a:lnTo>
                  <a:lnTo>
                    <a:pt x="29" y="393"/>
                  </a:lnTo>
                  <a:lnTo>
                    <a:pt x="31" y="395"/>
                  </a:lnTo>
                  <a:lnTo>
                    <a:pt x="33" y="390"/>
                  </a:lnTo>
                  <a:lnTo>
                    <a:pt x="33" y="388"/>
                  </a:lnTo>
                  <a:lnTo>
                    <a:pt x="31" y="388"/>
                  </a:lnTo>
                  <a:lnTo>
                    <a:pt x="33" y="388"/>
                  </a:lnTo>
                  <a:lnTo>
                    <a:pt x="36" y="388"/>
                  </a:lnTo>
                  <a:lnTo>
                    <a:pt x="38" y="386"/>
                  </a:lnTo>
                  <a:lnTo>
                    <a:pt x="38" y="381"/>
                  </a:lnTo>
                  <a:lnTo>
                    <a:pt x="36" y="381"/>
                  </a:lnTo>
                  <a:lnTo>
                    <a:pt x="36" y="376"/>
                  </a:lnTo>
                  <a:lnTo>
                    <a:pt x="36" y="379"/>
                  </a:lnTo>
                  <a:lnTo>
                    <a:pt x="40" y="383"/>
                  </a:lnTo>
                  <a:lnTo>
                    <a:pt x="40" y="386"/>
                  </a:lnTo>
                  <a:lnTo>
                    <a:pt x="38" y="390"/>
                  </a:lnTo>
                  <a:lnTo>
                    <a:pt x="36" y="390"/>
                  </a:lnTo>
                  <a:lnTo>
                    <a:pt x="33" y="393"/>
                  </a:lnTo>
                  <a:lnTo>
                    <a:pt x="33" y="395"/>
                  </a:lnTo>
                  <a:lnTo>
                    <a:pt x="36" y="395"/>
                  </a:lnTo>
                  <a:lnTo>
                    <a:pt x="38" y="398"/>
                  </a:lnTo>
                  <a:lnTo>
                    <a:pt x="38" y="398"/>
                  </a:lnTo>
                  <a:lnTo>
                    <a:pt x="40" y="398"/>
                  </a:lnTo>
                  <a:lnTo>
                    <a:pt x="47" y="402"/>
                  </a:lnTo>
                  <a:lnTo>
                    <a:pt x="50" y="402"/>
                  </a:lnTo>
                  <a:lnTo>
                    <a:pt x="50" y="405"/>
                  </a:lnTo>
                  <a:lnTo>
                    <a:pt x="57" y="405"/>
                  </a:lnTo>
                  <a:lnTo>
                    <a:pt x="59" y="407"/>
                  </a:lnTo>
                  <a:lnTo>
                    <a:pt x="62" y="407"/>
                  </a:lnTo>
                  <a:lnTo>
                    <a:pt x="64" y="405"/>
                  </a:lnTo>
                  <a:lnTo>
                    <a:pt x="59" y="400"/>
                  </a:lnTo>
                  <a:lnTo>
                    <a:pt x="59" y="393"/>
                  </a:lnTo>
                  <a:lnTo>
                    <a:pt x="62" y="388"/>
                  </a:lnTo>
                  <a:lnTo>
                    <a:pt x="62" y="386"/>
                  </a:lnTo>
                  <a:lnTo>
                    <a:pt x="64" y="388"/>
                  </a:lnTo>
                  <a:lnTo>
                    <a:pt x="64" y="393"/>
                  </a:lnTo>
                  <a:lnTo>
                    <a:pt x="64" y="395"/>
                  </a:lnTo>
                  <a:lnTo>
                    <a:pt x="66" y="398"/>
                  </a:lnTo>
                  <a:lnTo>
                    <a:pt x="69" y="398"/>
                  </a:lnTo>
                  <a:lnTo>
                    <a:pt x="69" y="398"/>
                  </a:lnTo>
                  <a:lnTo>
                    <a:pt x="71" y="398"/>
                  </a:lnTo>
                  <a:lnTo>
                    <a:pt x="73" y="395"/>
                  </a:lnTo>
                  <a:lnTo>
                    <a:pt x="73" y="393"/>
                  </a:lnTo>
                  <a:lnTo>
                    <a:pt x="76" y="390"/>
                  </a:lnTo>
                  <a:lnTo>
                    <a:pt x="76" y="386"/>
                  </a:lnTo>
                  <a:lnTo>
                    <a:pt x="76" y="383"/>
                  </a:lnTo>
                  <a:lnTo>
                    <a:pt x="78" y="383"/>
                  </a:lnTo>
                  <a:lnTo>
                    <a:pt x="81" y="388"/>
                  </a:lnTo>
                  <a:lnTo>
                    <a:pt x="78" y="390"/>
                  </a:lnTo>
                  <a:lnTo>
                    <a:pt x="76" y="393"/>
                  </a:lnTo>
                  <a:lnTo>
                    <a:pt x="76" y="395"/>
                  </a:lnTo>
                  <a:lnTo>
                    <a:pt x="78" y="398"/>
                  </a:lnTo>
                  <a:lnTo>
                    <a:pt x="78" y="402"/>
                  </a:lnTo>
                  <a:lnTo>
                    <a:pt x="81" y="405"/>
                  </a:lnTo>
                  <a:lnTo>
                    <a:pt x="85" y="402"/>
                  </a:lnTo>
                  <a:lnTo>
                    <a:pt x="88" y="395"/>
                  </a:lnTo>
                  <a:lnTo>
                    <a:pt x="88" y="393"/>
                  </a:lnTo>
                  <a:lnTo>
                    <a:pt x="88" y="388"/>
                  </a:lnTo>
                  <a:lnTo>
                    <a:pt x="90" y="383"/>
                  </a:lnTo>
                  <a:lnTo>
                    <a:pt x="95" y="383"/>
                  </a:lnTo>
                  <a:lnTo>
                    <a:pt x="90" y="388"/>
                  </a:lnTo>
                  <a:lnTo>
                    <a:pt x="90" y="390"/>
                  </a:lnTo>
                  <a:lnTo>
                    <a:pt x="92" y="395"/>
                  </a:lnTo>
                  <a:lnTo>
                    <a:pt x="88" y="402"/>
                  </a:lnTo>
                  <a:lnTo>
                    <a:pt x="90" y="405"/>
                  </a:lnTo>
                  <a:lnTo>
                    <a:pt x="92" y="407"/>
                  </a:lnTo>
                  <a:lnTo>
                    <a:pt x="95" y="407"/>
                  </a:lnTo>
                  <a:lnTo>
                    <a:pt x="99" y="407"/>
                  </a:lnTo>
                  <a:lnTo>
                    <a:pt x="102" y="407"/>
                  </a:lnTo>
                  <a:lnTo>
                    <a:pt x="102" y="402"/>
                  </a:lnTo>
                  <a:lnTo>
                    <a:pt x="104" y="400"/>
                  </a:lnTo>
                  <a:lnTo>
                    <a:pt x="104" y="398"/>
                  </a:lnTo>
                  <a:lnTo>
                    <a:pt x="99" y="390"/>
                  </a:lnTo>
                  <a:lnTo>
                    <a:pt x="102" y="383"/>
                  </a:lnTo>
                  <a:lnTo>
                    <a:pt x="102" y="381"/>
                  </a:lnTo>
                  <a:lnTo>
                    <a:pt x="104" y="383"/>
                  </a:lnTo>
                  <a:lnTo>
                    <a:pt x="104" y="388"/>
                  </a:lnTo>
                  <a:lnTo>
                    <a:pt x="102" y="390"/>
                  </a:lnTo>
                  <a:lnTo>
                    <a:pt x="104" y="395"/>
                  </a:lnTo>
                  <a:lnTo>
                    <a:pt x="109" y="398"/>
                  </a:lnTo>
                  <a:lnTo>
                    <a:pt x="111" y="398"/>
                  </a:lnTo>
                  <a:lnTo>
                    <a:pt x="107" y="398"/>
                  </a:lnTo>
                  <a:lnTo>
                    <a:pt x="107" y="402"/>
                  </a:lnTo>
                  <a:lnTo>
                    <a:pt x="107" y="405"/>
                  </a:lnTo>
                  <a:lnTo>
                    <a:pt x="111" y="407"/>
                  </a:lnTo>
                  <a:lnTo>
                    <a:pt x="114" y="405"/>
                  </a:lnTo>
                  <a:lnTo>
                    <a:pt x="118" y="412"/>
                  </a:lnTo>
                  <a:lnTo>
                    <a:pt x="118" y="414"/>
                  </a:lnTo>
                  <a:lnTo>
                    <a:pt x="116" y="419"/>
                  </a:lnTo>
                  <a:lnTo>
                    <a:pt x="114" y="421"/>
                  </a:lnTo>
                  <a:lnTo>
                    <a:pt x="114" y="421"/>
                  </a:lnTo>
                  <a:lnTo>
                    <a:pt x="116" y="426"/>
                  </a:lnTo>
                  <a:lnTo>
                    <a:pt x="118" y="426"/>
                  </a:lnTo>
                  <a:lnTo>
                    <a:pt x="123" y="424"/>
                  </a:lnTo>
                  <a:lnTo>
                    <a:pt x="126" y="426"/>
                  </a:lnTo>
                  <a:lnTo>
                    <a:pt x="130" y="419"/>
                  </a:lnTo>
                  <a:lnTo>
                    <a:pt x="135" y="419"/>
                  </a:lnTo>
                  <a:lnTo>
                    <a:pt x="137" y="421"/>
                  </a:lnTo>
                  <a:lnTo>
                    <a:pt x="142" y="416"/>
                  </a:lnTo>
                  <a:lnTo>
                    <a:pt x="147" y="414"/>
                  </a:lnTo>
                  <a:lnTo>
                    <a:pt x="149" y="409"/>
                  </a:lnTo>
                  <a:lnTo>
                    <a:pt x="152" y="407"/>
                  </a:lnTo>
                  <a:lnTo>
                    <a:pt x="152" y="409"/>
                  </a:lnTo>
                  <a:lnTo>
                    <a:pt x="152" y="414"/>
                  </a:lnTo>
                  <a:lnTo>
                    <a:pt x="152" y="419"/>
                  </a:lnTo>
                  <a:lnTo>
                    <a:pt x="152" y="419"/>
                  </a:lnTo>
                  <a:lnTo>
                    <a:pt x="156" y="416"/>
                  </a:lnTo>
                  <a:lnTo>
                    <a:pt x="159" y="412"/>
                  </a:lnTo>
                  <a:lnTo>
                    <a:pt x="163" y="409"/>
                  </a:lnTo>
                  <a:lnTo>
                    <a:pt x="166" y="409"/>
                  </a:lnTo>
                  <a:lnTo>
                    <a:pt x="170" y="402"/>
                  </a:lnTo>
                  <a:lnTo>
                    <a:pt x="173" y="395"/>
                  </a:lnTo>
                  <a:lnTo>
                    <a:pt x="170" y="393"/>
                  </a:lnTo>
                  <a:lnTo>
                    <a:pt x="173" y="388"/>
                  </a:lnTo>
                  <a:lnTo>
                    <a:pt x="170" y="388"/>
                  </a:lnTo>
                  <a:lnTo>
                    <a:pt x="168" y="388"/>
                  </a:lnTo>
                  <a:lnTo>
                    <a:pt x="166" y="388"/>
                  </a:lnTo>
                  <a:lnTo>
                    <a:pt x="161" y="390"/>
                  </a:lnTo>
                  <a:lnTo>
                    <a:pt x="159" y="393"/>
                  </a:lnTo>
                  <a:lnTo>
                    <a:pt x="154" y="393"/>
                  </a:lnTo>
                  <a:lnTo>
                    <a:pt x="159" y="390"/>
                  </a:lnTo>
                  <a:lnTo>
                    <a:pt x="159" y="388"/>
                  </a:lnTo>
                  <a:lnTo>
                    <a:pt x="154" y="388"/>
                  </a:lnTo>
                  <a:lnTo>
                    <a:pt x="154" y="386"/>
                  </a:lnTo>
                  <a:lnTo>
                    <a:pt x="154" y="383"/>
                  </a:lnTo>
                  <a:lnTo>
                    <a:pt x="156" y="383"/>
                  </a:lnTo>
                  <a:lnTo>
                    <a:pt x="159" y="376"/>
                  </a:lnTo>
                  <a:lnTo>
                    <a:pt x="161" y="374"/>
                  </a:lnTo>
                  <a:lnTo>
                    <a:pt x="161" y="369"/>
                  </a:lnTo>
                  <a:lnTo>
                    <a:pt x="156" y="367"/>
                  </a:lnTo>
                  <a:lnTo>
                    <a:pt x="149" y="369"/>
                  </a:lnTo>
                  <a:lnTo>
                    <a:pt x="144" y="374"/>
                  </a:lnTo>
                  <a:lnTo>
                    <a:pt x="144" y="369"/>
                  </a:lnTo>
                  <a:lnTo>
                    <a:pt x="142" y="364"/>
                  </a:lnTo>
                  <a:lnTo>
                    <a:pt x="137" y="362"/>
                  </a:lnTo>
                  <a:lnTo>
                    <a:pt x="135" y="362"/>
                  </a:lnTo>
                  <a:lnTo>
                    <a:pt x="133" y="364"/>
                  </a:lnTo>
                  <a:lnTo>
                    <a:pt x="130" y="364"/>
                  </a:lnTo>
                  <a:lnTo>
                    <a:pt x="126" y="369"/>
                  </a:lnTo>
                  <a:lnTo>
                    <a:pt x="123" y="369"/>
                  </a:lnTo>
                  <a:lnTo>
                    <a:pt x="126" y="362"/>
                  </a:lnTo>
                  <a:lnTo>
                    <a:pt x="123" y="360"/>
                  </a:lnTo>
                  <a:lnTo>
                    <a:pt x="126" y="360"/>
                  </a:lnTo>
                  <a:lnTo>
                    <a:pt x="128" y="360"/>
                  </a:lnTo>
                  <a:lnTo>
                    <a:pt x="133" y="360"/>
                  </a:lnTo>
                  <a:lnTo>
                    <a:pt x="135" y="360"/>
                  </a:lnTo>
                  <a:lnTo>
                    <a:pt x="135" y="357"/>
                  </a:lnTo>
                  <a:lnTo>
                    <a:pt x="133" y="353"/>
                  </a:lnTo>
                  <a:lnTo>
                    <a:pt x="133" y="350"/>
                  </a:lnTo>
                  <a:lnTo>
                    <a:pt x="135" y="345"/>
                  </a:lnTo>
                  <a:lnTo>
                    <a:pt x="135" y="341"/>
                  </a:lnTo>
                  <a:lnTo>
                    <a:pt x="140" y="336"/>
                  </a:lnTo>
                  <a:lnTo>
                    <a:pt x="140" y="341"/>
                  </a:lnTo>
                  <a:lnTo>
                    <a:pt x="140" y="343"/>
                  </a:lnTo>
                  <a:lnTo>
                    <a:pt x="140" y="345"/>
                  </a:lnTo>
                  <a:lnTo>
                    <a:pt x="137" y="348"/>
                  </a:lnTo>
                  <a:lnTo>
                    <a:pt x="140" y="355"/>
                  </a:lnTo>
                  <a:lnTo>
                    <a:pt x="147" y="367"/>
                  </a:lnTo>
                  <a:lnTo>
                    <a:pt x="152" y="367"/>
                  </a:lnTo>
                  <a:lnTo>
                    <a:pt x="154" y="367"/>
                  </a:lnTo>
                  <a:lnTo>
                    <a:pt x="159" y="367"/>
                  </a:lnTo>
                  <a:lnTo>
                    <a:pt x="168" y="371"/>
                  </a:lnTo>
                  <a:lnTo>
                    <a:pt x="170" y="369"/>
                  </a:lnTo>
                  <a:lnTo>
                    <a:pt x="173" y="364"/>
                  </a:lnTo>
                  <a:lnTo>
                    <a:pt x="175" y="362"/>
                  </a:lnTo>
                  <a:lnTo>
                    <a:pt x="178" y="362"/>
                  </a:lnTo>
                  <a:lnTo>
                    <a:pt x="175" y="364"/>
                  </a:lnTo>
                  <a:lnTo>
                    <a:pt x="178" y="364"/>
                  </a:lnTo>
                  <a:lnTo>
                    <a:pt x="182" y="362"/>
                  </a:lnTo>
                  <a:lnTo>
                    <a:pt x="182" y="360"/>
                  </a:lnTo>
                  <a:lnTo>
                    <a:pt x="185" y="360"/>
                  </a:lnTo>
                  <a:lnTo>
                    <a:pt x="185" y="360"/>
                  </a:lnTo>
                  <a:lnTo>
                    <a:pt x="189" y="357"/>
                  </a:lnTo>
                  <a:lnTo>
                    <a:pt x="192" y="355"/>
                  </a:lnTo>
                  <a:lnTo>
                    <a:pt x="196" y="350"/>
                  </a:lnTo>
                  <a:lnTo>
                    <a:pt x="196" y="345"/>
                  </a:lnTo>
                  <a:lnTo>
                    <a:pt x="194" y="345"/>
                  </a:lnTo>
                  <a:lnTo>
                    <a:pt x="192" y="345"/>
                  </a:lnTo>
                  <a:lnTo>
                    <a:pt x="196" y="343"/>
                  </a:lnTo>
                  <a:lnTo>
                    <a:pt x="196" y="334"/>
                  </a:lnTo>
                  <a:lnTo>
                    <a:pt x="201" y="334"/>
                  </a:lnTo>
                  <a:lnTo>
                    <a:pt x="211" y="336"/>
                  </a:lnTo>
                  <a:lnTo>
                    <a:pt x="213" y="338"/>
                  </a:lnTo>
                  <a:lnTo>
                    <a:pt x="218" y="338"/>
                  </a:lnTo>
                  <a:lnTo>
                    <a:pt x="222" y="336"/>
                  </a:lnTo>
                  <a:lnTo>
                    <a:pt x="225" y="336"/>
                  </a:lnTo>
                  <a:lnTo>
                    <a:pt x="230" y="338"/>
                  </a:lnTo>
                  <a:lnTo>
                    <a:pt x="232" y="338"/>
                  </a:lnTo>
                  <a:lnTo>
                    <a:pt x="234" y="334"/>
                  </a:lnTo>
                  <a:lnTo>
                    <a:pt x="239" y="334"/>
                  </a:lnTo>
                  <a:lnTo>
                    <a:pt x="239" y="331"/>
                  </a:lnTo>
                  <a:lnTo>
                    <a:pt x="234" y="329"/>
                  </a:lnTo>
                  <a:lnTo>
                    <a:pt x="222" y="324"/>
                  </a:lnTo>
                  <a:lnTo>
                    <a:pt x="220" y="322"/>
                  </a:lnTo>
                  <a:lnTo>
                    <a:pt x="225" y="319"/>
                  </a:lnTo>
                  <a:lnTo>
                    <a:pt x="227" y="319"/>
                  </a:lnTo>
                  <a:lnTo>
                    <a:pt x="230" y="322"/>
                  </a:lnTo>
                  <a:lnTo>
                    <a:pt x="234" y="319"/>
                  </a:lnTo>
                  <a:lnTo>
                    <a:pt x="239" y="327"/>
                  </a:lnTo>
                  <a:lnTo>
                    <a:pt x="241" y="324"/>
                  </a:lnTo>
                  <a:lnTo>
                    <a:pt x="246" y="322"/>
                  </a:lnTo>
                  <a:lnTo>
                    <a:pt x="251" y="322"/>
                  </a:lnTo>
                  <a:lnTo>
                    <a:pt x="251" y="319"/>
                  </a:lnTo>
                  <a:lnTo>
                    <a:pt x="251" y="312"/>
                  </a:lnTo>
                  <a:lnTo>
                    <a:pt x="246" y="310"/>
                  </a:lnTo>
                  <a:lnTo>
                    <a:pt x="244" y="310"/>
                  </a:lnTo>
                  <a:lnTo>
                    <a:pt x="241" y="308"/>
                  </a:lnTo>
                  <a:lnTo>
                    <a:pt x="237" y="305"/>
                  </a:lnTo>
                  <a:lnTo>
                    <a:pt x="237" y="303"/>
                  </a:lnTo>
                  <a:lnTo>
                    <a:pt x="241" y="303"/>
                  </a:lnTo>
                  <a:lnTo>
                    <a:pt x="244" y="305"/>
                  </a:lnTo>
                  <a:lnTo>
                    <a:pt x="246" y="308"/>
                  </a:lnTo>
                  <a:lnTo>
                    <a:pt x="248" y="310"/>
                  </a:lnTo>
                  <a:lnTo>
                    <a:pt x="251" y="310"/>
                  </a:lnTo>
                  <a:lnTo>
                    <a:pt x="256" y="310"/>
                  </a:lnTo>
                  <a:lnTo>
                    <a:pt x="260" y="305"/>
                  </a:lnTo>
                  <a:lnTo>
                    <a:pt x="263" y="305"/>
                  </a:lnTo>
                  <a:lnTo>
                    <a:pt x="263" y="300"/>
                  </a:lnTo>
                  <a:lnTo>
                    <a:pt x="267" y="291"/>
                  </a:lnTo>
                  <a:lnTo>
                    <a:pt x="267" y="289"/>
                  </a:lnTo>
                  <a:lnTo>
                    <a:pt x="265" y="286"/>
                  </a:lnTo>
                  <a:lnTo>
                    <a:pt x="260" y="282"/>
                  </a:lnTo>
                  <a:lnTo>
                    <a:pt x="258" y="284"/>
                  </a:lnTo>
                  <a:lnTo>
                    <a:pt x="253" y="284"/>
                  </a:lnTo>
                  <a:lnTo>
                    <a:pt x="251" y="284"/>
                  </a:lnTo>
                  <a:lnTo>
                    <a:pt x="251" y="282"/>
                  </a:lnTo>
                  <a:lnTo>
                    <a:pt x="256" y="279"/>
                  </a:lnTo>
                  <a:lnTo>
                    <a:pt x="260" y="279"/>
                  </a:lnTo>
                  <a:lnTo>
                    <a:pt x="260" y="279"/>
                  </a:lnTo>
                  <a:lnTo>
                    <a:pt x="253" y="272"/>
                  </a:lnTo>
                  <a:lnTo>
                    <a:pt x="251" y="272"/>
                  </a:lnTo>
                  <a:lnTo>
                    <a:pt x="248" y="272"/>
                  </a:lnTo>
                  <a:lnTo>
                    <a:pt x="246" y="272"/>
                  </a:lnTo>
                  <a:lnTo>
                    <a:pt x="244" y="272"/>
                  </a:lnTo>
                  <a:lnTo>
                    <a:pt x="241" y="272"/>
                  </a:lnTo>
                  <a:lnTo>
                    <a:pt x="239" y="272"/>
                  </a:lnTo>
                  <a:lnTo>
                    <a:pt x="239" y="272"/>
                  </a:lnTo>
                  <a:lnTo>
                    <a:pt x="237" y="272"/>
                  </a:lnTo>
                  <a:lnTo>
                    <a:pt x="237" y="270"/>
                  </a:lnTo>
                  <a:lnTo>
                    <a:pt x="237" y="267"/>
                  </a:lnTo>
                  <a:lnTo>
                    <a:pt x="230" y="265"/>
                  </a:lnTo>
                  <a:lnTo>
                    <a:pt x="230" y="263"/>
                  </a:lnTo>
                  <a:lnTo>
                    <a:pt x="232" y="265"/>
                  </a:lnTo>
                  <a:lnTo>
                    <a:pt x="239" y="265"/>
                  </a:lnTo>
                  <a:lnTo>
                    <a:pt x="241" y="267"/>
                  </a:lnTo>
                  <a:lnTo>
                    <a:pt x="241" y="270"/>
                  </a:lnTo>
                  <a:lnTo>
                    <a:pt x="246" y="267"/>
                  </a:lnTo>
                  <a:lnTo>
                    <a:pt x="253" y="267"/>
                  </a:lnTo>
                  <a:lnTo>
                    <a:pt x="258" y="272"/>
                  </a:lnTo>
                  <a:lnTo>
                    <a:pt x="260" y="272"/>
                  </a:lnTo>
                  <a:lnTo>
                    <a:pt x="260" y="267"/>
                  </a:lnTo>
                  <a:lnTo>
                    <a:pt x="251" y="263"/>
                  </a:lnTo>
                  <a:lnTo>
                    <a:pt x="244" y="263"/>
                  </a:lnTo>
                  <a:lnTo>
                    <a:pt x="239" y="260"/>
                  </a:lnTo>
                  <a:lnTo>
                    <a:pt x="239" y="258"/>
                  </a:lnTo>
                  <a:lnTo>
                    <a:pt x="244" y="258"/>
                  </a:lnTo>
                  <a:lnTo>
                    <a:pt x="246" y="260"/>
                  </a:lnTo>
                  <a:lnTo>
                    <a:pt x="256" y="263"/>
                  </a:lnTo>
                  <a:lnTo>
                    <a:pt x="260" y="263"/>
                  </a:lnTo>
                  <a:lnTo>
                    <a:pt x="263" y="265"/>
                  </a:lnTo>
                  <a:lnTo>
                    <a:pt x="263" y="272"/>
                  </a:lnTo>
                  <a:lnTo>
                    <a:pt x="265" y="274"/>
                  </a:lnTo>
                  <a:lnTo>
                    <a:pt x="270" y="277"/>
                  </a:lnTo>
                  <a:lnTo>
                    <a:pt x="274" y="279"/>
                  </a:lnTo>
                  <a:lnTo>
                    <a:pt x="277" y="282"/>
                  </a:lnTo>
                  <a:lnTo>
                    <a:pt x="279" y="282"/>
                  </a:lnTo>
                  <a:lnTo>
                    <a:pt x="282" y="279"/>
                  </a:lnTo>
                  <a:lnTo>
                    <a:pt x="282" y="277"/>
                  </a:lnTo>
                  <a:lnTo>
                    <a:pt x="282" y="272"/>
                  </a:lnTo>
                  <a:lnTo>
                    <a:pt x="282" y="270"/>
                  </a:lnTo>
                  <a:lnTo>
                    <a:pt x="284" y="267"/>
                  </a:lnTo>
                  <a:lnTo>
                    <a:pt x="282" y="265"/>
                  </a:lnTo>
                  <a:lnTo>
                    <a:pt x="270" y="263"/>
                  </a:lnTo>
                  <a:lnTo>
                    <a:pt x="267" y="263"/>
                  </a:lnTo>
                  <a:lnTo>
                    <a:pt x="265" y="263"/>
                  </a:lnTo>
                  <a:lnTo>
                    <a:pt x="263" y="260"/>
                  </a:lnTo>
                  <a:lnTo>
                    <a:pt x="258" y="258"/>
                  </a:lnTo>
                  <a:lnTo>
                    <a:pt x="253" y="256"/>
                  </a:lnTo>
                  <a:lnTo>
                    <a:pt x="251" y="256"/>
                  </a:lnTo>
                  <a:lnTo>
                    <a:pt x="248" y="258"/>
                  </a:lnTo>
                  <a:lnTo>
                    <a:pt x="246" y="258"/>
                  </a:lnTo>
                  <a:lnTo>
                    <a:pt x="246" y="253"/>
                  </a:lnTo>
                  <a:lnTo>
                    <a:pt x="241" y="251"/>
                  </a:lnTo>
                  <a:lnTo>
                    <a:pt x="241" y="248"/>
                  </a:lnTo>
                  <a:lnTo>
                    <a:pt x="246" y="248"/>
                  </a:lnTo>
                  <a:lnTo>
                    <a:pt x="246" y="251"/>
                  </a:lnTo>
                  <a:lnTo>
                    <a:pt x="251" y="251"/>
                  </a:lnTo>
                  <a:lnTo>
                    <a:pt x="251" y="248"/>
                  </a:lnTo>
                  <a:lnTo>
                    <a:pt x="251" y="246"/>
                  </a:lnTo>
                  <a:lnTo>
                    <a:pt x="253" y="244"/>
                  </a:lnTo>
                  <a:lnTo>
                    <a:pt x="256" y="246"/>
                  </a:lnTo>
                  <a:lnTo>
                    <a:pt x="256" y="251"/>
                  </a:lnTo>
                  <a:lnTo>
                    <a:pt x="258" y="253"/>
                  </a:lnTo>
                  <a:lnTo>
                    <a:pt x="270" y="256"/>
                  </a:lnTo>
                  <a:lnTo>
                    <a:pt x="272" y="253"/>
                  </a:lnTo>
                  <a:lnTo>
                    <a:pt x="267" y="246"/>
                  </a:lnTo>
                  <a:lnTo>
                    <a:pt x="263" y="246"/>
                  </a:lnTo>
                  <a:lnTo>
                    <a:pt x="258" y="244"/>
                  </a:lnTo>
                  <a:lnTo>
                    <a:pt x="258" y="239"/>
                  </a:lnTo>
                  <a:lnTo>
                    <a:pt x="258" y="239"/>
                  </a:lnTo>
                  <a:lnTo>
                    <a:pt x="260" y="241"/>
                  </a:lnTo>
                  <a:lnTo>
                    <a:pt x="267" y="244"/>
                  </a:lnTo>
                  <a:lnTo>
                    <a:pt x="270" y="244"/>
                  </a:lnTo>
                  <a:lnTo>
                    <a:pt x="270" y="248"/>
                  </a:lnTo>
                  <a:lnTo>
                    <a:pt x="272" y="246"/>
                  </a:lnTo>
                  <a:lnTo>
                    <a:pt x="274" y="251"/>
                  </a:lnTo>
                  <a:lnTo>
                    <a:pt x="279" y="253"/>
                  </a:lnTo>
                  <a:lnTo>
                    <a:pt x="282" y="256"/>
                  </a:lnTo>
                  <a:lnTo>
                    <a:pt x="284" y="256"/>
                  </a:lnTo>
                  <a:lnTo>
                    <a:pt x="286" y="251"/>
                  </a:lnTo>
                  <a:lnTo>
                    <a:pt x="289" y="251"/>
                  </a:lnTo>
                  <a:lnTo>
                    <a:pt x="293" y="256"/>
                  </a:lnTo>
                  <a:lnTo>
                    <a:pt x="293" y="256"/>
                  </a:lnTo>
                  <a:lnTo>
                    <a:pt x="293" y="251"/>
                  </a:lnTo>
                  <a:lnTo>
                    <a:pt x="296" y="251"/>
                  </a:lnTo>
                  <a:lnTo>
                    <a:pt x="301" y="253"/>
                  </a:lnTo>
                  <a:lnTo>
                    <a:pt x="305" y="256"/>
                  </a:lnTo>
                  <a:lnTo>
                    <a:pt x="305" y="253"/>
                  </a:lnTo>
                  <a:lnTo>
                    <a:pt x="308" y="241"/>
                  </a:lnTo>
                  <a:lnTo>
                    <a:pt x="298" y="232"/>
                  </a:lnTo>
                  <a:lnTo>
                    <a:pt x="293" y="232"/>
                  </a:lnTo>
                  <a:lnTo>
                    <a:pt x="293" y="234"/>
                  </a:lnTo>
                  <a:lnTo>
                    <a:pt x="291" y="232"/>
                  </a:lnTo>
                  <a:lnTo>
                    <a:pt x="291" y="229"/>
                  </a:lnTo>
                  <a:lnTo>
                    <a:pt x="298" y="229"/>
                  </a:lnTo>
                  <a:lnTo>
                    <a:pt x="301" y="229"/>
                  </a:lnTo>
                  <a:lnTo>
                    <a:pt x="303" y="229"/>
                  </a:lnTo>
                  <a:lnTo>
                    <a:pt x="305" y="232"/>
                  </a:lnTo>
                  <a:lnTo>
                    <a:pt x="305" y="234"/>
                  </a:lnTo>
                  <a:lnTo>
                    <a:pt x="308" y="237"/>
                  </a:lnTo>
                  <a:lnTo>
                    <a:pt x="312" y="239"/>
                  </a:lnTo>
                  <a:lnTo>
                    <a:pt x="312" y="244"/>
                  </a:lnTo>
                  <a:lnTo>
                    <a:pt x="315" y="246"/>
                  </a:lnTo>
                  <a:lnTo>
                    <a:pt x="317" y="246"/>
                  </a:lnTo>
                  <a:lnTo>
                    <a:pt x="319" y="248"/>
                  </a:lnTo>
                  <a:lnTo>
                    <a:pt x="329" y="248"/>
                  </a:lnTo>
                  <a:lnTo>
                    <a:pt x="336" y="251"/>
                  </a:lnTo>
                  <a:lnTo>
                    <a:pt x="341" y="244"/>
                  </a:lnTo>
                  <a:lnTo>
                    <a:pt x="343" y="241"/>
                  </a:lnTo>
                  <a:lnTo>
                    <a:pt x="338" y="239"/>
                  </a:lnTo>
                  <a:lnTo>
                    <a:pt x="338" y="239"/>
                  </a:lnTo>
                  <a:lnTo>
                    <a:pt x="336" y="239"/>
                  </a:lnTo>
                  <a:lnTo>
                    <a:pt x="336" y="237"/>
                  </a:lnTo>
                  <a:lnTo>
                    <a:pt x="343" y="234"/>
                  </a:lnTo>
                  <a:lnTo>
                    <a:pt x="348" y="237"/>
                  </a:lnTo>
                  <a:lnTo>
                    <a:pt x="353" y="234"/>
                  </a:lnTo>
                  <a:lnTo>
                    <a:pt x="353" y="229"/>
                  </a:lnTo>
                  <a:lnTo>
                    <a:pt x="350" y="227"/>
                  </a:lnTo>
                  <a:lnTo>
                    <a:pt x="338" y="227"/>
                  </a:lnTo>
                  <a:lnTo>
                    <a:pt x="331" y="225"/>
                  </a:lnTo>
                  <a:lnTo>
                    <a:pt x="334" y="222"/>
                  </a:lnTo>
                  <a:lnTo>
                    <a:pt x="336" y="222"/>
                  </a:lnTo>
                  <a:lnTo>
                    <a:pt x="338" y="220"/>
                  </a:lnTo>
                  <a:lnTo>
                    <a:pt x="338" y="220"/>
                  </a:lnTo>
                  <a:lnTo>
                    <a:pt x="341" y="225"/>
                  </a:lnTo>
                  <a:lnTo>
                    <a:pt x="343" y="225"/>
                  </a:lnTo>
                  <a:lnTo>
                    <a:pt x="345" y="222"/>
                  </a:lnTo>
                  <a:lnTo>
                    <a:pt x="353" y="225"/>
                  </a:lnTo>
                  <a:lnTo>
                    <a:pt x="355" y="222"/>
                  </a:lnTo>
                  <a:lnTo>
                    <a:pt x="357" y="225"/>
                  </a:lnTo>
                  <a:lnTo>
                    <a:pt x="360" y="225"/>
                  </a:lnTo>
                  <a:lnTo>
                    <a:pt x="364" y="222"/>
                  </a:lnTo>
                  <a:lnTo>
                    <a:pt x="364" y="218"/>
                  </a:lnTo>
                  <a:lnTo>
                    <a:pt x="360" y="215"/>
                  </a:lnTo>
                  <a:lnTo>
                    <a:pt x="360" y="213"/>
                  </a:lnTo>
                  <a:lnTo>
                    <a:pt x="362" y="211"/>
                  </a:lnTo>
                  <a:lnTo>
                    <a:pt x="362" y="203"/>
                  </a:lnTo>
                  <a:lnTo>
                    <a:pt x="364" y="206"/>
                  </a:lnTo>
                  <a:lnTo>
                    <a:pt x="364" y="211"/>
                  </a:lnTo>
                  <a:lnTo>
                    <a:pt x="362" y="213"/>
                  </a:lnTo>
                  <a:lnTo>
                    <a:pt x="362" y="215"/>
                  </a:lnTo>
                  <a:lnTo>
                    <a:pt x="367" y="215"/>
                  </a:lnTo>
                  <a:lnTo>
                    <a:pt x="369" y="215"/>
                  </a:lnTo>
                  <a:lnTo>
                    <a:pt x="379" y="213"/>
                  </a:lnTo>
                  <a:lnTo>
                    <a:pt x="381" y="211"/>
                  </a:lnTo>
                  <a:lnTo>
                    <a:pt x="386" y="208"/>
                  </a:lnTo>
                  <a:lnTo>
                    <a:pt x="383" y="203"/>
                  </a:lnTo>
                  <a:lnTo>
                    <a:pt x="386" y="201"/>
                  </a:lnTo>
                  <a:lnTo>
                    <a:pt x="390" y="201"/>
                  </a:lnTo>
                  <a:lnTo>
                    <a:pt x="393" y="199"/>
                  </a:lnTo>
                  <a:lnTo>
                    <a:pt x="395" y="199"/>
                  </a:lnTo>
                  <a:lnTo>
                    <a:pt x="400" y="196"/>
                  </a:lnTo>
                  <a:lnTo>
                    <a:pt x="407" y="196"/>
                  </a:lnTo>
                  <a:lnTo>
                    <a:pt x="409" y="192"/>
                  </a:lnTo>
                  <a:lnTo>
                    <a:pt x="416" y="189"/>
                  </a:lnTo>
                  <a:lnTo>
                    <a:pt x="421" y="187"/>
                  </a:lnTo>
                  <a:lnTo>
                    <a:pt x="426" y="187"/>
                  </a:lnTo>
                  <a:lnTo>
                    <a:pt x="428" y="187"/>
                  </a:lnTo>
                  <a:lnTo>
                    <a:pt x="433" y="187"/>
                  </a:lnTo>
                  <a:lnTo>
                    <a:pt x="438" y="182"/>
                  </a:lnTo>
                  <a:lnTo>
                    <a:pt x="442" y="177"/>
                  </a:lnTo>
                  <a:lnTo>
                    <a:pt x="447" y="177"/>
                  </a:lnTo>
                  <a:lnTo>
                    <a:pt x="449" y="173"/>
                  </a:lnTo>
                  <a:lnTo>
                    <a:pt x="457" y="173"/>
                  </a:lnTo>
                  <a:lnTo>
                    <a:pt x="459" y="170"/>
                  </a:lnTo>
                  <a:lnTo>
                    <a:pt x="466" y="168"/>
                  </a:lnTo>
                  <a:lnTo>
                    <a:pt x="468" y="161"/>
                  </a:lnTo>
                  <a:lnTo>
                    <a:pt x="471" y="156"/>
                  </a:lnTo>
                  <a:lnTo>
                    <a:pt x="466" y="156"/>
                  </a:lnTo>
                  <a:lnTo>
                    <a:pt x="461" y="156"/>
                  </a:lnTo>
                  <a:lnTo>
                    <a:pt x="457" y="156"/>
                  </a:lnTo>
                  <a:lnTo>
                    <a:pt x="454" y="156"/>
                  </a:lnTo>
                  <a:lnTo>
                    <a:pt x="447" y="161"/>
                  </a:lnTo>
                  <a:lnTo>
                    <a:pt x="435" y="163"/>
                  </a:lnTo>
                  <a:lnTo>
                    <a:pt x="421" y="166"/>
                  </a:lnTo>
                  <a:lnTo>
                    <a:pt x="416" y="163"/>
                  </a:lnTo>
                  <a:lnTo>
                    <a:pt x="405" y="163"/>
                  </a:lnTo>
                  <a:lnTo>
                    <a:pt x="400" y="168"/>
                  </a:lnTo>
                  <a:lnTo>
                    <a:pt x="397" y="163"/>
                  </a:lnTo>
                  <a:lnTo>
                    <a:pt x="395" y="163"/>
                  </a:lnTo>
                  <a:lnTo>
                    <a:pt x="397" y="161"/>
                  </a:lnTo>
                  <a:lnTo>
                    <a:pt x="400" y="159"/>
                  </a:lnTo>
                  <a:lnTo>
                    <a:pt x="405" y="161"/>
                  </a:lnTo>
                  <a:lnTo>
                    <a:pt x="407" y="159"/>
                  </a:lnTo>
                  <a:lnTo>
                    <a:pt x="407" y="161"/>
                  </a:lnTo>
                  <a:lnTo>
                    <a:pt x="414" y="161"/>
                  </a:lnTo>
                  <a:lnTo>
                    <a:pt x="419" y="161"/>
                  </a:lnTo>
                  <a:lnTo>
                    <a:pt x="423" y="161"/>
                  </a:lnTo>
                  <a:lnTo>
                    <a:pt x="435" y="159"/>
                  </a:lnTo>
                  <a:lnTo>
                    <a:pt x="454" y="151"/>
                  </a:lnTo>
                  <a:lnTo>
                    <a:pt x="457" y="149"/>
                  </a:lnTo>
                  <a:lnTo>
                    <a:pt x="454" y="147"/>
                  </a:lnTo>
                  <a:lnTo>
                    <a:pt x="445" y="144"/>
                  </a:lnTo>
                  <a:lnTo>
                    <a:pt x="433" y="142"/>
                  </a:lnTo>
                  <a:lnTo>
                    <a:pt x="431" y="140"/>
                  </a:lnTo>
                  <a:lnTo>
                    <a:pt x="435" y="142"/>
                  </a:lnTo>
                  <a:lnTo>
                    <a:pt x="440" y="142"/>
                  </a:lnTo>
                  <a:lnTo>
                    <a:pt x="440" y="140"/>
                  </a:lnTo>
                  <a:lnTo>
                    <a:pt x="435" y="135"/>
                  </a:lnTo>
                  <a:lnTo>
                    <a:pt x="433" y="130"/>
                  </a:lnTo>
                  <a:lnTo>
                    <a:pt x="438" y="135"/>
                  </a:lnTo>
                  <a:lnTo>
                    <a:pt x="445" y="142"/>
                  </a:lnTo>
                  <a:lnTo>
                    <a:pt x="447" y="142"/>
                  </a:lnTo>
                  <a:lnTo>
                    <a:pt x="449" y="140"/>
                  </a:lnTo>
                  <a:lnTo>
                    <a:pt x="449" y="142"/>
                  </a:lnTo>
                  <a:lnTo>
                    <a:pt x="459" y="142"/>
                  </a:lnTo>
                  <a:lnTo>
                    <a:pt x="461" y="144"/>
                  </a:lnTo>
                  <a:lnTo>
                    <a:pt x="464" y="144"/>
                  </a:lnTo>
                  <a:lnTo>
                    <a:pt x="468" y="147"/>
                  </a:lnTo>
                  <a:lnTo>
                    <a:pt x="471" y="144"/>
                  </a:lnTo>
                  <a:lnTo>
                    <a:pt x="468" y="142"/>
                  </a:lnTo>
                  <a:lnTo>
                    <a:pt x="464" y="142"/>
                  </a:lnTo>
                  <a:lnTo>
                    <a:pt x="464" y="140"/>
                  </a:lnTo>
                  <a:lnTo>
                    <a:pt x="471" y="140"/>
                  </a:lnTo>
                  <a:lnTo>
                    <a:pt x="475" y="142"/>
                  </a:lnTo>
                  <a:lnTo>
                    <a:pt x="480" y="147"/>
                  </a:lnTo>
                  <a:lnTo>
                    <a:pt x="483" y="144"/>
                  </a:lnTo>
                  <a:lnTo>
                    <a:pt x="485" y="140"/>
                  </a:lnTo>
                  <a:lnTo>
                    <a:pt x="487" y="144"/>
                  </a:lnTo>
                  <a:lnTo>
                    <a:pt x="492" y="142"/>
                  </a:lnTo>
                  <a:lnTo>
                    <a:pt x="499" y="142"/>
                  </a:lnTo>
                  <a:lnTo>
                    <a:pt x="502" y="140"/>
                  </a:lnTo>
                  <a:lnTo>
                    <a:pt x="506" y="137"/>
                  </a:lnTo>
                  <a:lnTo>
                    <a:pt x="518" y="130"/>
                  </a:lnTo>
                  <a:lnTo>
                    <a:pt x="520" y="128"/>
                  </a:lnTo>
                  <a:lnTo>
                    <a:pt x="520" y="125"/>
                  </a:lnTo>
                  <a:lnTo>
                    <a:pt x="525" y="125"/>
                  </a:lnTo>
                  <a:lnTo>
                    <a:pt x="530" y="125"/>
                  </a:lnTo>
                  <a:lnTo>
                    <a:pt x="530" y="123"/>
                  </a:lnTo>
                  <a:lnTo>
                    <a:pt x="539" y="121"/>
                  </a:lnTo>
                  <a:lnTo>
                    <a:pt x="544" y="111"/>
                  </a:lnTo>
                  <a:lnTo>
                    <a:pt x="544" y="102"/>
                  </a:lnTo>
                  <a:lnTo>
                    <a:pt x="544" y="95"/>
                  </a:lnTo>
                  <a:lnTo>
                    <a:pt x="542" y="90"/>
                  </a:lnTo>
                  <a:lnTo>
                    <a:pt x="537" y="88"/>
                  </a:lnTo>
                  <a:lnTo>
                    <a:pt x="535" y="88"/>
                  </a:lnTo>
                  <a:lnTo>
                    <a:pt x="535" y="88"/>
                  </a:lnTo>
                  <a:lnTo>
                    <a:pt x="530" y="88"/>
                  </a:lnTo>
                  <a:lnTo>
                    <a:pt x="528" y="92"/>
                  </a:lnTo>
                  <a:lnTo>
                    <a:pt x="525" y="95"/>
                  </a:lnTo>
                  <a:lnTo>
                    <a:pt x="523" y="92"/>
                  </a:lnTo>
                  <a:lnTo>
                    <a:pt x="528" y="85"/>
                  </a:lnTo>
                  <a:lnTo>
                    <a:pt x="530" y="83"/>
                  </a:lnTo>
                  <a:lnTo>
                    <a:pt x="532" y="80"/>
                  </a:lnTo>
                  <a:lnTo>
                    <a:pt x="532" y="76"/>
                  </a:lnTo>
                  <a:lnTo>
                    <a:pt x="532" y="71"/>
                  </a:lnTo>
                  <a:lnTo>
                    <a:pt x="530" y="69"/>
                  </a:lnTo>
                  <a:lnTo>
                    <a:pt x="532" y="69"/>
                  </a:lnTo>
                  <a:lnTo>
                    <a:pt x="535" y="59"/>
                  </a:lnTo>
                  <a:lnTo>
                    <a:pt x="532" y="59"/>
                  </a:lnTo>
                  <a:lnTo>
                    <a:pt x="528" y="59"/>
                  </a:lnTo>
                  <a:lnTo>
                    <a:pt x="525" y="64"/>
                  </a:lnTo>
                  <a:lnTo>
                    <a:pt x="525" y="66"/>
                  </a:lnTo>
                  <a:lnTo>
                    <a:pt x="520" y="66"/>
                  </a:lnTo>
                  <a:lnTo>
                    <a:pt x="520" y="64"/>
                  </a:lnTo>
                  <a:lnTo>
                    <a:pt x="520" y="61"/>
                  </a:lnTo>
                  <a:lnTo>
                    <a:pt x="523" y="59"/>
                  </a:lnTo>
                  <a:lnTo>
                    <a:pt x="523" y="57"/>
                  </a:lnTo>
                  <a:lnTo>
                    <a:pt x="523" y="54"/>
                  </a:lnTo>
                  <a:lnTo>
                    <a:pt x="518" y="57"/>
                  </a:lnTo>
                  <a:lnTo>
                    <a:pt x="516" y="61"/>
                  </a:lnTo>
                  <a:lnTo>
                    <a:pt x="513" y="61"/>
                  </a:lnTo>
                  <a:lnTo>
                    <a:pt x="513" y="61"/>
                  </a:lnTo>
                  <a:lnTo>
                    <a:pt x="513" y="57"/>
                  </a:lnTo>
                  <a:lnTo>
                    <a:pt x="513" y="52"/>
                  </a:lnTo>
                  <a:lnTo>
                    <a:pt x="509" y="54"/>
                  </a:lnTo>
                  <a:lnTo>
                    <a:pt x="504" y="57"/>
                  </a:lnTo>
                  <a:lnTo>
                    <a:pt x="502" y="59"/>
                  </a:lnTo>
                  <a:lnTo>
                    <a:pt x="497" y="59"/>
                  </a:lnTo>
                  <a:lnTo>
                    <a:pt x="494" y="61"/>
                  </a:lnTo>
                  <a:lnTo>
                    <a:pt x="492" y="66"/>
                  </a:lnTo>
                  <a:lnTo>
                    <a:pt x="490" y="66"/>
                  </a:lnTo>
                  <a:lnTo>
                    <a:pt x="487" y="64"/>
                  </a:lnTo>
                  <a:lnTo>
                    <a:pt x="478" y="61"/>
                  </a:lnTo>
                  <a:lnTo>
                    <a:pt x="471" y="61"/>
                  </a:lnTo>
                  <a:lnTo>
                    <a:pt x="475" y="61"/>
                  </a:lnTo>
                  <a:lnTo>
                    <a:pt x="478" y="59"/>
                  </a:lnTo>
                  <a:lnTo>
                    <a:pt x="480" y="59"/>
                  </a:lnTo>
                  <a:lnTo>
                    <a:pt x="485" y="59"/>
                  </a:lnTo>
                  <a:lnTo>
                    <a:pt x="490" y="57"/>
                  </a:lnTo>
                  <a:lnTo>
                    <a:pt x="494" y="57"/>
                  </a:lnTo>
                  <a:lnTo>
                    <a:pt x="499" y="52"/>
                  </a:lnTo>
                  <a:lnTo>
                    <a:pt x="506" y="47"/>
                  </a:lnTo>
                  <a:lnTo>
                    <a:pt x="509" y="45"/>
                  </a:lnTo>
                  <a:lnTo>
                    <a:pt x="506" y="45"/>
                  </a:lnTo>
                  <a:lnTo>
                    <a:pt x="504" y="45"/>
                  </a:lnTo>
                  <a:lnTo>
                    <a:pt x="497" y="40"/>
                  </a:lnTo>
                  <a:lnTo>
                    <a:pt x="494" y="35"/>
                  </a:lnTo>
                  <a:lnTo>
                    <a:pt x="492" y="35"/>
                  </a:lnTo>
                  <a:lnTo>
                    <a:pt x="490" y="38"/>
                  </a:lnTo>
                  <a:lnTo>
                    <a:pt x="487" y="40"/>
                  </a:lnTo>
                  <a:lnTo>
                    <a:pt x="485" y="40"/>
                  </a:lnTo>
                  <a:lnTo>
                    <a:pt x="483" y="38"/>
                  </a:lnTo>
                  <a:lnTo>
                    <a:pt x="485" y="35"/>
                  </a:lnTo>
                  <a:lnTo>
                    <a:pt x="485" y="31"/>
                  </a:lnTo>
                  <a:lnTo>
                    <a:pt x="480" y="33"/>
                  </a:lnTo>
                  <a:lnTo>
                    <a:pt x="478" y="35"/>
                  </a:lnTo>
                  <a:lnTo>
                    <a:pt x="475" y="35"/>
                  </a:lnTo>
                  <a:lnTo>
                    <a:pt x="473" y="31"/>
                  </a:lnTo>
                  <a:lnTo>
                    <a:pt x="471" y="31"/>
                  </a:lnTo>
                  <a:lnTo>
                    <a:pt x="468" y="33"/>
                  </a:lnTo>
                  <a:lnTo>
                    <a:pt x="466" y="31"/>
                  </a:lnTo>
                  <a:lnTo>
                    <a:pt x="468" y="28"/>
                  </a:lnTo>
                  <a:lnTo>
                    <a:pt x="468" y="26"/>
                  </a:lnTo>
                  <a:lnTo>
                    <a:pt x="468" y="26"/>
                  </a:lnTo>
                  <a:lnTo>
                    <a:pt x="471" y="24"/>
                  </a:lnTo>
                  <a:lnTo>
                    <a:pt x="468" y="21"/>
                  </a:lnTo>
                  <a:lnTo>
                    <a:pt x="461" y="19"/>
                  </a:lnTo>
                  <a:lnTo>
                    <a:pt x="454" y="17"/>
                  </a:lnTo>
                  <a:lnTo>
                    <a:pt x="452" y="17"/>
                  </a:lnTo>
                  <a:lnTo>
                    <a:pt x="447" y="21"/>
                  </a:lnTo>
                  <a:lnTo>
                    <a:pt x="445" y="24"/>
                  </a:lnTo>
                  <a:lnTo>
                    <a:pt x="445" y="26"/>
                  </a:lnTo>
                  <a:lnTo>
                    <a:pt x="442" y="21"/>
                  </a:lnTo>
                  <a:lnTo>
                    <a:pt x="445" y="17"/>
                  </a:lnTo>
                  <a:lnTo>
                    <a:pt x="447" y="14"/>
                  </a:lnTo>
                  <a:lnTo>
                    <a:pt x="442" y="14"/>
                  </a:lnTo>
                  <a:lnTo>
                    <a:pt x="438" y="12"/>
                  </a:lnTo>
                  <a:lnTo>
                    <a:pt x="433" y="12"/>
                  </a:lnTo>
                  <a:lnTo>
                    <a:pt x="431" y="17"/>
                  </a:lnTo>
                  <a:lnTo>
                    <a:pt x="423" y="19"/>
                  </a:lnTo>
                  <a:lnTo>
                    <a:pt x="419" y="26"/>
                  </a:lnTo>
                  <a:lnTo>
                    <a:pt x="416" y="26"/>
                  </a:lnTo>
                  <a:lnTo>
                    <a:pt x="416" y="24"/>
                  </a:lnTo>
                  <a:lnTo>
                    <a:pt x="416" y="19"/>
                  </a:lnTo>
                  <a:lnTo>
                    <a:pt x="416" y="14"/>
                  </a:lnTo>
                  <a:lnTo>
                    <a:pt x="416" y="12"/>
                  </a:lnTo>
                  <a:lnTo>
                    <a:pt x="414" y="9"/>
                  </a:lnTo>
                  <a:lnTo>
                    <a:pt x="409" y="5"/>
                  </a:lnTo>
                  <a:lnTo>
                    <a:pt x="405" y="7"/>
                  </a:lnTo>
                  <a:lnTo>
                    <a:pt x="400" y="5"/>
                  </a:lnTo>
                  <a:lnTo>
                    <a:pt x="397" y="2"/>
                  </a:lnTo>
                  <a:lnTo>
                    <a:pt x="393" y="0"/>
                  </a:lnTo>
                  <a:lnTo>
                    <a:pt x="388" y="2"/>
                  </a:lnTo>
                  <a:lnTo>
                    <a:pt x="383" y="2"/>
                  </a:lnTo>
                  <a:lnTo>
                    <a:pt x="381" y="2"/>
                  </a:lnTo>
                  <a:lnTo>
                    <a:pt x="379" y="0"/>
                  </a:lnTo>
                  <a:lnTo>
                    <a:pt x="376" y="0"/>
                  </a:lnTo>
                  <a:lnTo>
                    <a:pt x="374" y="7"/>
                  </a:lnTo>
                  <a:lnTo>
                    <a:pt x="379" y="14"/>
                  </a:lnTo>
                  <a:lnTo>
                    <a:pt x="376" y="21"/>
                  </a:lnTo>
                  <a:lnTo>
                    <a:pt x="376" y="28"/>
                  </a:lnTo>
                  <a:lnTo>
                    <a:pt x="374" y="28"/>
                  </a:lnTo>
                  <a:lnTo>
                    <a:pt x="371" y="28"/>
                  </a:lnTo>
                  <a:lnTo>
                    <a:pt x="367" y="31"/>
                  </a:lnTo>
                  <a:lnTo>
                    <a:pt x="364" y="28"/>
                  </a:lnTo>
                  <a:lnTo>
                    <a:pt x="367" y="26"/>
                  </a:lnTo>
                  <a:lnTo>
                    <a:pt x="367" y="19"/>
                  </a:lnTo>
                  <a:lnTo>
                    <a:pt x="367" y="14"/>
                  </a:lnTo>
                  <a:lnTo>
                    <a:pt x="369" y="9"/>
                  </a:lnTo>
                  <a:lnTo>
                    <a:pt x="367" y="7"/>
                  </a:lnTo>
                  <a:lnTo>
                    <a:pt x="362" y="12"/>
                  </a:lnTo>
                  <a:lnTo>
                    <a:pt x="360" y="14"/>
                  </a:lnTo>
                  <a:lnTo>
                    <a:pt x="357" y="17"/>
                  </a:lnTo>
                  <a:lnTo>
                    <a:pt x="355" y="14"/>
                  </a:lnTo>
                  <a:lnTo>
                    <a:pt x="357" y="7"/>
                  </a:lnTo>
                  <a:lnTo>
                    <a:pt x="357" y="7"/>
                  </a:lnTo>
                  <a:lnTo>
                    <a:pt x="355" y="7"/>
                  </a:lnTo>
                  <a:lnTo>
                    <a:pt x="353" y="12"/>
                  </a:lnTo>
                  <a:lnTo>
                    <a:pt x="348" y="12"/>
                  </a:lnTo>
                  <a:lnTo>
                    <a:pt x="348" y="12"/>
                  </a:lnTo>
                  <a:lnTo>
                    <a:pt x="350" y="7"/>
                  </a:lnTo>
                  <a:lnTo>
                    <a:pt x="350" y="2"/>
                  </a:lnTo>
                  <a:lnTo>
                    <a:pt x="348" y="0"/>
                  </a:lnTo>
                  <a:lnTo>
                    <a:pt x="341" y="0"/>
                  </a:lnTo>
                  <a:lnTo>
                    <a:pt x="336" y="2"/>
                  </a:lnTo>
                  <a:lnTo>
                    <a:pt x="334" y="2"/>
                  </a:lnTo>
                  <a:lnTo>
                    <a:pt x="331" y="5"/>
                  </a:lnTo>
                  <a:lnTo>
                    <a:pt x="334" y="7"/>
                  </a:lnTo>
                  <a:lnTo>
                    <a:pt x="336" y="7"/>
                  </a:lnTo>
                  <a:lnTo>
                    <a:pt x="338" y="9"/>
                  </a:lnTo>
                  <a:lnTo>
                    <a:pt x="334" y="9"/>
                  </a:lnTo>
                  <a:lnTo>
                    <a:pt x="331" y="12"/>
                  </a:lnTo>
                  <a:lnTo>
                    <a:pt x="334" y="14"/>
                  </a:lnTo>
                  <a:lnTo>
                    <a:pt x="338" y="19"/>
                  </a:lnTo>
                  <a:lnTo>
                    <a:pt x="338" y="21"/>
                  </a:lnTo>
                  <a:lnTo>
                    <a:pt x="336" y="24"/>
                  </a:lnTo>
                  <a:lnTo>
                    <a:pt x="341" y="26"/>
                  </a:lnTo>
                  <a:lnTo>
                    <a:pt x="343" y="28"/>
                  </a:lnTo>
                  <a:lnTo>
                    <a:pt x="343" y="31"/>
                  </a:lnTo>
                  <a:lnTo>
                    <a:pt x="338" y="31"/>
                  </a:lnTo>
                  <a:lnTo>
                    <a:pt x="338" y="31"/>
                  </a:lnTo>
                  <a:lnTo>
                    <a:pt x="331" y="24"/>
                  </a:lnTo>
                  <a:lnTo>
                    <a:pt x="329" y="24"/>
                  </a:lnTo>
                  <a:lnTo>
                    <a:pt x="329" y="26"/>
                  </a:lnTo>
                  <a:lnTo>
                    <a:pt x="329" y="31"/>
                  </a:lnTo>
                  <a:lnTo>
                    <a:pt x="327" y="28"/>
                  </a:lnTo>
                  <a:lnTo>
                    <a:pt x="327" y="24"/>
                  </a:lnTo>
                  <a:lnTo>
                    <a:pt x="327" y="19"/>
                  </a:lnTo>
                  <a:lnTo>
                    <a:pt x="324" y="14"/>
                  </a:lnTo>
                  <a:lnTo>
                    <a:pt x="324" y="7"/>
                  </a:lnTo>
                  <a:lnTo>
                    <a:pt x="322" y="7"/>
                  </a:lnTo>
                  <a:lnTo>
                    <a:pt x="319" y="7"/>
                  </a:lnTo>
                  <a:lnTo>
                    <a:pt x="317" y="2"/>
                  </a:lnTo>
                  <a:lnTo>
                    <a:pt x="315" y="2"/>
                  </a:lnTo>
                  <a:lnTo>
                    <a:pt x="312" y="7"/>
                  </a:lnTo>
                  <a:lnTo>
                    <a:pt x="312" y="14"/>
                  </a:lnTo>
                  <a:lnTo>
                    <a:pt x="312" y="21"/>
                  </a:lnTo>
                  <a:lnTo>
                    <a:pt x="315" y="28"/>
                  </a:lnTo>
                  <a:lnTo>
                    <a:pt x="315" y="33"/>
                  </a:lnTo>
                  <a:lnTo>
                    <a:pt x="315" y="35"/>
                  </a:lnTo>
                  <a:lnTo>
                    <a:pt x="315" y="40"/>
                  </a:lnTo>
                  <a:lnTo>
                    <a:pt x="312" y="43"/>
                  </a:lnTo>
                  <a:lnTo>
                    <a:pt x="312" y="38"/>
                  </a:lnTo>
                  <a:lnTo>
                    <a:pt x="310" y="33"/>
                  </a:lnTo>
                  <a:lnTo>
                    <a:pt x="308" y="31"/>
                  </a:lnTo>
                  <a:lnTo>
                    <a:pt x="310" y="26"/>
                  </a:lnTo>
                  <a:lnTo>
                    <a:pt x="308" y="21"/>
                  </a:lnTo>
                  <a:lnTo>
                    <a:pt x="308" y="14"/>
                  </a:lnTo>
                  <a:lnTo>
                    <a:pt x="298" y="12"/>
                  </a:lnTo>
                  <a:lnTo>
                    <a:pt x="296" y="12"/>
                  </a:lnTo>
                  <a:lnTo>
                    <a:pt x="296" y="17"/>
                  </a:lnTo>
                  <a:lnTo>
                    <a:pt x="293" y="17"/>
                  </a:lnTo>
                  <a:lnTo>
                    <a:pt x="296" y="24"/>
                  </a:lnTo>
                  <a:lnTo>
                    <a:pt x="303" y="26"/>
                  </a:lnTo>
                  <a:lnTo>
                    <a:pt x="303" y="31"/>
                  </a:lnTo>
                  <a:lnTo>
                    <a:pt x="296" y="28"/>
                  </a:lnTo>
                  <a:lnTo>
                    <a:pt x="293" y="28"/>
                  </a:lnTo>
                  <a:lnTo>
                    <a:pt x="291" y="28"/>
                  </a:lnTo>
                  <a:lnTo>
                    <a:pt x="289" y="31"/>
                  </a:lnTo>
                  <a:lnTo>
                    <a:pt x="291" y="38"/>
                  </a:lnTo>
                  <a:lnTo>
                    <a:pt x="289" y="40"/>
                  </a:lnTo>
                  <a:lnTo>
                    <a:pt x="286" y="43"/>
                  </a:lnTo>
                  <a:lnTo>
                    <a:pt x="284" y="45"/>
                  </a:lnTo>
                  <a:lnTo>
                    <a:pt x="282" y="47"/>
                  </a:lnTo>
                  <a:lnTo>
                    <a:pt x="279" y="45"/>
                  </a:lnTo>
                  <a:lnTo>
                    <a:pt x="279" y="43"/>
                  </a:lnTo>
                  <a:lnTo>
                    <a:pt x="277" y="43"/>
                  </a:lnTo>
                  <a:lnTo>
                    <a:pt x="274" y="47"/>
                  </a:lnTo>
                  <a:lnTo>
                    <a:pt x="272" y="47"/>
                  </a:lnTo>
                  <a:lnTo>
                    <a:pt x="270" y="38"/>
                  </a:lnTo>
                  <a:lnTo>
                    <a:pt x="272" y="33"/>
                  </a:lnTo>
                  <a:lnTo>
                    <a:pt x="272" y="31"/>
                  </a:lnTo>
                  <a:lnTo>
                    <a:pt x="265" y="28"/>
                  </a:lnTo>
                  <a:lnTo>
                    <a:pt x="263" y="26"/>
                  </a:lnTo>
                  <a:lnTo>
                    <a:pt x="267" y="24"/>
                  </a:lnTo>
                  <a:lnTo>
                    <a:pt x="267" y="21"/>
                  </a:lnTo>
                  <a:lnTo>
                    <a:pt x="263" y="19"/>
                  </a:lnTo>
                  <a:lnTo>
                    <a:pt x="256" y="17"/>
                  </a:lnTo>
                  <a:lnTo>
                    <a:pt x="256" y="17"/>
                  </a:lnTo>
                  <a:lnTo>
                    <a:pt x="251" y="17"/>
                  </a:lnTo>
                  <a:lnTo>
                    <a:pt x="248" y="21"/>
                  </a:lnTo>
                  <a:lnTo>
                    <a:pt x="251" y="24"/>
                  </a:lnTo>
                  <a:lnTo>
                    <a:pt x="251" y="31"/>
                  </a:lnTo>
                  <a:lnTo>
                    <a:pt x="248" y="33"/>
                  </a:lnTo>
                  <a:lnTo>
                    <a:pt x="246" y="33"/>
                  </a:lnTo>
                  <a:lnTo>
                    <a:pt x="241" y="33"/>
                  </a:lnTo>
                  <a:lnTo>
                    <a:pt x="239" y="31"/>
                  </a:lnTo>
                  <a:lnTo>
                    <a:pt x="234" y="31"/>
                  </a:lnTo>
                  <a:lnTo>
                    <a:pt x="234" y="35"/>
                  </a:lnTo>
                  <a:lnTo>
                    <a:pt x="237" y="38"/>
                  </a:lnTo>
                  <a:lnTo>
                    <a:pt x="239" y="40"/>
                  </a:lnTo>
                  <a:lnTo>
                    <a:pt x="241" y="43"/>
                  </a:lnTo>
                  <a:lnTo>
                    <a:pt x="241" y="47"/>
                  </a:lnTo>
                  <a:lnTo>
                    <a:pt x="241" y="52"/>
                  </a:lnTo>
                  <a:lnTo>
                    <a:pt x="244" y="50"/>
                  </a:lnTo>
                  <a:lnTo>
                    <a:pt x="248" y="57"/>
                  </a:lnTo>
                  <a:lnTo>
                    <a:pt x="248" y="61"/>
                  </a:lnTo>
                  <a:lnTo>
                    <a:pt x="246" y="64"/>
                  </a:lnTo>
                  <a:lnTo>
                    <a:pt x="246" y="59"/>
                  </a:lnTo>
                  <a:lnTo>
                    <a:pt x="244" y="59"/>
                  </a:lnTo>
                  <a:lnTo>
                    <a:pt x="241" y="64"/>
                  </a:lnTo>
                  <a:lnTo>
                    <a:pt x="239" y="61"/>
                  </a:lnTo>
                  <a:lnTo>
                    <a:pt x="239" y="57"/>
                  </a:lnTo>
                  <a:lnTo>
                    <a:pt x="241" y="57"/>
                  </a:lnTo>
                  <a:lnTo>
                    <a:pt x="239" y="54"/>
                  </a:lnTo>
                  <a:lnTo>
                    <a:pt x="237" y="54"/>
                  </a:lnTo>
                  <a:lnTo>
                    <a:pt x="234" y="54"/>
                  </a:lnTo>
                  <a:lnTo>
                    <a:pt x="234" y="61"/>
                  </a:lnTo>
                  <a:lnTo>
                    <a:pt x="234" y="64"/>
                  </a:lnTo>
                  <a:lnTo>
                    <a:pt x="232" y="61"/>
                  </a:lnTo>
                  <a:lnTo>
                    <a:pt x="230" y="59"/>
                  </a:lnTo>
                  <a:lnTo>
                    <a:pt x="232" y="54"/>
                  </a:lnTo>
                  <a:lnTo>
                    <a:pt x="232" y="50"/>
                  </a:lnTo>
                  <a:lnTo>
                    <a:pt x="227" y="45"/>
                  </a:lnTo>
                  <a:lnTo>
                    <a:pt x="225" y="45"/>
                  </a:lnTo>
                  <a:lnTo>
                    <a:pt x="220" y="50"/>
                  </a:lnTo>
                  <a:lnTo>
                    <a:pt x="218" y="52"/>
                  </a:lnTo>
                  <a:lnTo>
                    <a:pt x="220" y="57"/>
                  </a:lnTo>
                  <a:lnTo>
                    <a:pt x="220" y="59"/>
                  </a:lnTo>
                  <a:lnTo>
                    <a:pt x="220" y="61"/>
                  </a:lnTo>
                  <a:lnTo>
                    <a:pt x="215" y="59"/>
                  </a:lnTo>
                  <a:lnTo>
                    <a:pt x="218" y="54"/>
                  </a:lnTo>
                  <a:lnTo>
                    <a:pt x="215" y="52"/>
                  </a:lnTo>
                  <a:lnTo>
                    <a:pt x="215" y="50"/>
                  </a:lnTo>
                  <a:lnTo>
                    <a:pt x="215" y="45"/>
                  </a:lnTo>
                  <a:lnTo>
                    <a:pt x="213" y="43"/>
                  </a:lnTo>
                  <a:lnTo>
                    <a:pt x="213" y="38"/>
                  </a:lnTo>
                  <a:lnTo>
                    <a:pt x="211" y="33"/>
                  </a:lnTo>
                  <a:lnTo>
                    <a:pt x="211" y="33"/>
                  </a:lnTo>
                  <a:lnTo>
                    <a:pt x="204" y="38"/>
                  </a:lnTo>
                  <a:lnTo>
                    <a:pt x="201" y="38"/>
                  </a:lnTo>
                  <a:lnTo>
                    <a:pt x="201" y="43"/>
                  </a:lnTo>
                  <a:lnTo>
                    <a:pt x="201" y="45"/>
                  </a:lnTo>
                  <a:lnTo>
                    <a:pt x="201" y="47"/>
                  </a:lnTo>
                  <a:lnTo>
                    <a:pt x="201" y="52"/>
                  </a:lnTo>
                  <a:lnTo>
                    <a:pt x="199" y="52"/>
                  </a:lnTo>
                  <a:lnTo>
                    <a:pt x="196" y="50"/>
                  </a:lnTo>
                  <a:lnTo>
                    <a:pt x="199" y="47"/>
                  </a:lnTo>
                  <a:lnTo>
                    <a:pt x="196" y="45"/>
                  </a:lnTo>
                  <a:lnTo>
                    <a:pt x="194" y="47"/>
                  </a:lnTo>
                  <a:lnTo>
                    <a:pt x="194" y="54"/>
                  </a:lnTo>
                  <a:lnTo>
                    <a:pt x="189" y="54"/>
                  </a:lnTo>
                  <a:lnTo>
                    <a:pt x="189" y="45"/>
                  </a:lnTo>
                  <a:lnTo>
                    <a:pt x="192" y="43"/>
                  </a:lnTo>
                  <a:lnTo>
                    <a:pt x="192" y="40"/>
                  </a:lnTo>
                  <a:lnTo>
                    <a:pt x="189" y="40"/>
                  </a:lnTo>
                  <a:lnTo>
                    <a:pt x="187" y="40"/>
                  </a:lnTo>
                  <a:lnTo>
                    <a:pt x="178" y="43"/>
                  </a:lnTo>
                  <a:lnTo>
                    <a:pt x="173" y="45"/>
                  </a:lnTo>
                  <a:lnTo>
                    <a:pt x="168" y="45"/>
                  </a:lnTo>
                  <a:lnTo>
                    <a:pt x="163" y="47"/>
                  </a:lnTo>
                  <a:lnTo>
                    <a:pt x="161" y="50"/>
                  </a:lnTo>
                  <a:lnTo>
                    <a:pt x="156" y="50"/>
                  </a:lnTo>
                  <a:lnTo>
                    <a:pt x="154" y="52"/>
                  </a:lnTo>
                  <a:lnTo>
                    <a:pt x="154" y="57"/>
                  </a:lnTo>
                  <a:lnTo>
                    <a:pt x="149" y="54"/>
                  </a:lnTo>
                  <a:lnTo>
                    <a:pt x="149" y="57"/>
                  </a:lnTo>
                  <a:lnTo>
                    <a:pt x="149" y="59"/>
                  </a:lnTo>
                  <a:lnTo>
                    <a:pt x="152" y="6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09" name="Freeform 1315"/>
            <p:cNvSpPr>
              <a:spLocks/>
            </p:cNvSpPr>
            <p:nvPr/>
          </p:nvSpPr>
          <p:spPr bwMode="auto">
            <a:xfrm>
              <a:off x="4827291" y="3067495"/>
              <a:ext cx="13826" cy="18705"/>
            </a:xfrm>
            <a:custGeom>
              <a:avLst/>
              <a:gdLst>
                <a:gd name="T0" fmla="*/ 7 w 17"/>
                <a:gd name="T1" fmla="*/ 9 h 23"/>
                <a:gd name="T2" fmla="*/ 7 w 17"/>
                <a:gd name="T3" fmla="*/ 7 h 23"/>
                <a:gd name="T4" fmla="*/ 3 w 17"/>
                <a:gd name="T5" fmla="*/ 4 h 23"/>
                <a:gd name="T6" fmla="*/ 3 w 17"/>
                <a:gd name="T7" fmla="*/ 0 h 23"/>
                <a:gd name="T8" fmla="*/ 0 w 17"/>
                <a:gd name="T9" fmla="*/ 2 h 23"/>
                <a:gd name="T10" fmla="*/ 0 w 17"/>
                <a:gd name="T11" fmla="*/ 7 h 23"/>
                <a:gd name="T12" fmla="*/ 3 w 17"/>
                <a:gd name="T13" fmla="*/ 9 h 23"/>
                <a:gd name="T14" fmla="*/ 5 w 17"/>
                <a:gd name="T15" fmla="*/ 12 h 23"/>
                <a:gd name="T16" fmla="*/ 3 w 17"/>
                <a:gd name="T17" fmla="*/ 14 h 23"/>
                <a:gd name="T18" fmla="*/ 7 w 17"/>
                <a:gd name="T19" fmla="*/ 16 h 23"/>
                <a:gd name="T20" fmla="*/ 10 w 17"/>
                <a:gd name="T21" fmla="*/ 19 h 23"/>
                <a:gd name="T22" fmla="*/ 10 w 17"/>
                <a:gd name="T23" fmla="*/ 23 h 23"/>
                <a:gd name="T24" fmla="*/ 12 w 17"/>
                <a:gd name="T25" fmla="*/ 21 h 23"/>
                <a:gd name="T26" fmla="*/ 17 w 17"/>
                <a:gd name="T27" fmla="*/ 23 h 23"/>
                <a:gd name="T28" fmla="*/ 17 w 17"/>
                <a:gd name="T29" fmla="*/ 19 h 23"/>
                <a:gd name="T30" fmla="*/ 15 w 17"/>
                <a:gd name="T31" fmla="*/ 19 h 23"/>
                <a:gd name="T32" fmla="*/ 10 w 17"/>
                <a:gd name="T33" fmla="*/ 16 h 23"/>
                <a:gd name="T34" fmla="*/ 10 w 17"/>
                <a:gd name="T35" fmla="*/ 9 h 23"/>
                <a:gd name="T36" fmla="*/ 7 w 17"/>
                <a:gd name="T3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23">
                  <a:moveTo>
                    <a:pt x="7" y="9"/>
                  </a:moveTo>
                  <a:lnTo>
                    <a:pt x="7" y="7"/>
                  </a:lnTo>
                  <a:lnTo>
                    <a:pt x="3" y="4"/>
                  </a:lnTo>
                  <a:lnTo>
                    <a:pt x="3" y="0"/>
                  </a:lnTo>
                  <a:lnTo>
                    <a:pt x="0" y="2"/>
                  </a:lnTo>
                  <a:lnTo>
                    <a:pt x="0" y="7"/>
                  </a:lnTo>
                  <a:lnTo>
                    <a:pt x="3" y="9"/>
                  </a:lnTo>
                  <a:lnTo>
                    <a:pt x="5" y="12"/>
                  </a:lnTo>
                  <a:lnTo>
                    <a:pt x="3" y="14"/>
                  </a:lnTo>
                  <a:lnTo>
                    <a:pt x="7" y="16"/>
                  </a:lnTo>
                  <a:lnTo>
                    <a:pt x="10" y="19"/>
                  </a:lnTo>
                  <a:lnTo>
                    <a:pt x="10" y="23"/>
                  </a:lnTo>
                  <a:lnTo>
                    <a:pt x="12" y="21"/>
                  </a:lnTo>
                  <a:lnTo>
                    <a:pt x="17" y="23"/>
                  </a:lnTo>
                  <a:lnTo>
                    <a:pt x="17" y="19"/>
                  </a:lnTo>
                  <a:lnTo>
                    <a:pt x="15" y="19"/>
                  </a:lnTo>
                  <a:lnTo>
                    <a:pt x="10" y="16"/>
                  </a:lnTo>
                  <a:lnTo>
                    <a:pt x="10" y="9"/>
                  </a:lnTo>
                  <a:lnTo>
                    <a:pt x="7"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10" name="Freeform 1316"/>
            <p:cNvSpPr>
              <a:spLocks/>
            </p:cNvSpPr>
            <p:nvPr/>
          </p:nvSpPr>
          <p:spPr bwMode="auto">
            <a:xfrm>
              <a:off x="5275405" y="2366454"/>
              <a:ext cx="5693" cy="5693"/>
            </a:xfrm>
            <a:custGeom>
              <a:avLst/>
              <a:gdLst>
                <a:gd name="T0" fmla="*/ 7 w 7"/>
                <a:gd name="T1" fmla="*/ 5 h 7"/>
                <a:gd name="T2" fmla="*/ 5 w 7"/>
                <a:gd name="T3" fmla="*/ 0 h 7"/>
                <a:gd name="T4" fmla="*/ 3 w 7"/>
                <a:gd name="T5" fmla="*/ 3 h 7"/>
                <a:gd name="T6" fmla="*/ 0 w 7"/>
                <a:gd name="T7" fmla="*/ 5 h 7"/>
                <a:gd name="T8" fmla="*/ 3 w 7"/>
                <a:gd name="T9" fmla="*/ 7 h 7"/>
                <a:gd name="T10" fmla="*/ 7 w 7"/>
                <a:gd name="T11" fmla="*/ 5 h 7"/>
              </a:gdLst>
              <a:ahLst/>
              <a:cxnLst>
                <a:cxn ang="0">
                  <a:pos x="T0" y="T1"/>
                </a:cxn>
                <a:cxn ang="0">
                  <a:pos x="T2" y="T3"/>
                </a:cxn>
                <a:cxn ang="0">
                  <a:pos x="T4" y="T5"/>
                </a:cxn>
                <a:cxn ang="0">
                  <a:pos x="T6" y="T7"/>
                </a:cxn>
                <a:cxn ang="0">
                  <a:pos x="T8" y="T9"/>
                </a:cxn>
                <a:cxn ang="0">
                  <a:pos x="T10" y="T11"/>
                </a:cxn>
              </a:cxnLst>
              <a:rect l="0" t="0" r="r" b="b"/>
              <a:pathLst>
                <a:path w="7" h="7">
                  <a:moveTo>
                    <a:pt x="7" y="5"/>
                  </a:moveTo>
                  <a:lnTo>
                    <a:pt x="5" y="0"/>
                  </a:lnTo>
                  <a:lnTo>
                    <a:pt x="3" y="3"/>
                  </a:lnTo>
                  <a:lnTo>
                    <a:pt x="0" y="5"/>
                  </a:lnTo>
                  <a:lnTo>
                    <a:pt x="3" y="7"/>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11" name="Freeform 1317"/>
            <p:cNvSpPr>
              <a:spLocks/>
            </p:cNvSpPr>
            <p:nvPr/>
          </p:nvSpPr>
          <p:spPr bwMode="auto">
            <a:xfrm>
              <a:off x="5066394" y="3502597"/>
              <a:ext cx="103285" cy="113046"/>
            </a:xfrm>
            <a:custGeom>
              <a:avLst/>
              <a:gdLst>
                <a:gd name="T0" fmla="*/ 49 w 54"/>
                <a:gd name="T1" fmla="*/ 28 h 59"/>
                <a:gd name="T2" fmla="*/ 44 w 54"/>
                <a:gd name="T3" fmla="*/ 25 h 59"/>
                <a:gd name="T4" fmla="*/ 42 w 54"/>
                <a:gd name="T5" fmla="*/ 27 h 59"/>
                <a:gd name="T6" fmla="*/ 40 w 54"/>
                <a:gd name="T7" fmla="*/ 26 h 59"/>
                <a:gd name="T8" fmla="*/ 36 w 54"/>
                <a:gd name="T9" fmla="*/ 29 h 59"/>
                <a:gd name="T10" fmla="*/ 34 w 54"/>
                <a:gd name="T11" fmla="*/ 27 h 59"/>
                <a:gd name="T12" fmla="*/ 32 w 54"/>
                <a:gd name="T13" fmla="*/ 25 h 59"/>
                <a:gd name="T14" fmla="*/ 32 w 54"/>
                <a:gd name="T15" fmla="*/ 22 h 59"/>
                <a:gd name="T16" fmla="*/ 33 w 54"/>
                <a:gd name="T17" fmla="*/ 20 h 59"/>
                <a:gd name="T18" fmla="*/ 31 w 54"/>
                <a:gd name="T19" fmla="*/ 18 h 59"/>
                <a:gd name="T20" fmla="*/ 29 w 54"/>
                <a:gd name="T21" fmla="*/ 17 h 59"/>
                <a:gd name="T22" fmla="*/ 24 w 54"/>
                <a:gd name="T23" fmla="*/ 21 h 59"/>
                <a:gd name="T24" fmla="*/ 28 w 54"/>
                <a:gd name="T25" fmla="*/ 14 h 59"/>
                <a:gd name="T26" fmla="*/ 32 w 54"/>
                <a:gd name="T27" fmla="*/ 9 h 59"/>
                <a:gd name="T28" fmla="*/ 35 w 54"/>
                <a:gd name="T29" fmla="*/ 6 h 59"/>
                <a:gd name="T30" fmla="*/ 34 w 54"/>
                <a:gd name="T31" fmla="*/ 3 h 59"/>
                <a:gd name="T32" fmla="*/ 37 w 54"/>
                <a:gd name="T33" fmla="*/ 0 h 59"/>
                <a:gd name="T34" fmla="*/ 34 w 54"/>
                <a:gd name="T35" fmla="*/ 1 h 59"/>
                <a:gd name="T36" fmla="*/ 27 w 54"/>
                <a:gd name="T37" fmla="*/ 6 h 59"/>
                <a:gd name="T38" fmla="*/ 23 w 54"/>
                <a:gd name="T39" fmla="*/ 10 h 59"/>
                <a:gd name="T40" fmla="*/ 21 w 54"/>
                <a:gd name="T41" fmla="*/ 13 h 59"/>
                <a:gd name="T42" fmla="*/ 19 w 54"/>
                <a:gd name="T43" fmla="*/ 16 h 59"/>
                <a:gd name="T44" fmla="*/ 16 w 54"/>
                <a:gd name="T45" fmla="*/ 24 h 59"/>
                <a:gd name="T46" fmla="*/ 14 w 54"/>
                <a:gd name="T47" fmla="*/ 27 h 59"/>
                <a:gd name="T48" fmla="*/ 9 w 54"/>
                <a:gd name="T49" fmla="*/ 30 h 59"/>
                <a:gd name="T50" fmla="*/ 6 w 54"/>
                <a:gd name="T51" fmla="*/ 31 h 59"/>
                <a:gd name="T52" fmla="*/ 4 w 54"/>
                <a:gd name="T53" fmla="*/ 34 h 59"/>
                <a:gd name="T54" fmla="*/ 3 w 54"/>
                <a:gd name="T55" fmla="*/ 39 h 59"/>
                <a:gd name="T56" fmla="*/ 2 w 54"/>
                <a:gd name="T57" fmla="*/ 45 h 59"/>
                <a:gd name="T58" fmla="*/ 9 w 54"/>
                <a:gd name="T59" fmla="*/ 43 h 59"/>
                <a:gd name="T60" fmla="*/ 16 w 54"/>
                <a:gd name="T61" fmla="*/ 45 h 59"/>
                <a:gd name="T62" fmla="*/ 21 w 54"/>
                <a:gd name="T63" fmla="*/ 45 h 59"/>
                <a:gd name="T64" fmla="*/ 26 w 54"/>
                <a:gd name="T65" fmla="*/ 44 h 59"/>
                <a:gd name="T66" fmla="*/ 26 w 54"/>
                <a:gd name="T67" fmla="*/ 44 h 59"/>
                <a:gd name="T68" fmla="*/ 28 w 54"/>
                <a:gd name="T69" fmla="*/ 45 h 59"/>
                <a:gd name="T70" fmla="*/ 27 w 54"/>
                <a:gd name="T71" fmla="*/ 47 h 59"/>
                <a:gd name="T72" fmla="*/ 32 w 54"/>
                <a:gd name="T73" fmla="*/ 46 h 59"/>
                <a:gd name="T74" fmla="*/ 37 w 54"/>
                <a:gd name="T75" fmla="*/ 46 h 59"/>
                <a:gd name="T76" fmla="*/ 32 w 54"/>
                <a:gd name="T77" fmla="*/ 49 h 59"/>
                <a:gd name="T78" fmla="*/ 26 w 54"/>
                <a:gd name="T79" fmla="*/ 53 h 59"/>
                <a:gd name="T80" fmla="*/ 30 w 54"/>
                <a:gd name="T81" fmla="*/ 53 h 59"/>
                <a:gd name="T82" fmla="*/ 33 w 54"/>
                <a:gd name="T83" fmla="*/ 51 h 59"/>
                <a:gd name="T84" fmla="*/ 37 w 54"/>
                <a:gd name="T85" fmla="*/ 49 h 59"/>
                <a:gd name="T86" fmla="*/ 41 w 54"/>
                <a:gd name="T87" fmla="*/ 43 h 59"/>
                <a:gd name="T88" fmla="*/ 43 w 54"/>
                <a:gd name="T89" fmla="*/ 49 h 59"/>
                <a:gd name="T90" fmla="*/ 41 w 54"/>
                <a:gd name="T91" fmla="*/ 56 h 59"/>
                <a:gd name="T92" fmla="*/ 47 w 54"/>
                <a:gd name="T93" fmla="*/ 51 h 59"/>
                <a:gd name="T94" fmla="*/ 45 w 54"/>
                <a:gd name="T95" fmla="*/ 58 h 59"/>
                <a:gd name="T96" fmla="*/ 50 w 54"/>
                <a:gd name="T97" fmla="*/ 57 h 59"/>
                <a:gd name="T98" fmla="*/ 51 w 54"/>
                <a:gd name="T99" fmla="*/ 53 h 59"/>
                <a:gd name="T100" fmla="*/ 53 w 54"/>
                <a:gd name="T101" fmla="*/ 45 h 59"/>
                <a:gd name="T102" fmla="*/ 49 w 54"/>
                <a:gd name="T103" fmla="*/ 45 h 59"/>
                <a:gd name="T104" fmla="*/ 52 w 54"/>
                <a:gd name="T105" fmla="*/ 42 h 59"/>
                <a:gd name="T106" fmla="*/ 47 w 54"/>
                <a:gd name="T107" fmla="*/ 46 h 59"/>
                <a:gd name="T108" fmla="*/ 45 w 54"/>
                <a:gd name="T109" fmla="*/ 44 h 59"/>
                <a:gd name="T110" fmla="*/ 44 w 54"/>
                <a:gd name="T111" fmla="*/ 41 h 59"/>
                <a:gd name="T112" fmla="*/ 50 w 54"/>
                <a:gd name="T113" fmla="*/ 37 h 59"/>
                <a:gd name="T114" fmla="*/ 50 w 54"/>
                <a:gd name="T115" fmla="*/ 35 h 59"/>
                <a:gd name="T116" fmla="*/ 46 w 54"/>
                <a:gd name="T117" fmla="*/ 37 h 59"/>
                <a:gd name="T118" fmla="*/ 43 w 54"/>
                <a:gd name="T119" fmla="*/ 38 h 59"/>
                <a:gd name="T120" fmla="*/ 46 w 54"/>
                <a:gd name="T121" fmla="*/ 33 h 59"/>
                <a:gd name="T122" fmla="*/ 44 w 54"/>
                <a:gd name="T123" fmla="*/ 3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 h="59">
                  <a:moveTo>
                    <a:pt x="44" y="32"/>
                  </a:moveTo>
                  <a:cubicBezTo>
                    <a:pt x="46" y="31"/>
                    <a:pt x="46" y="31"/>
                    <a:pt x="46" y="31"/>
                  </a:cubicBezTo>
                  <a:cubicBezTo>
                    <a:pt x="47" y="31"/>
                    <a:pt x="47" y="31"/>
                    <a:pt x="47" y="31"/>
                  </a:cubicBezTo>
                  <a:cubicBezTo>
                    <a:pt x="47" y="30"/>
                    <a:pt x="47" y="30"/>
                    <a:pt x="47" y="30"/>
                  </a:cubicBezTo>
                  <a:cubicBezTo>
                    <a:pt x="48" y="30"/>
                    <a:pt x="48" y="30"/>
                    <a:pt x="48" y="30"/>
                  </a:cubicBezTo>
                  <a:cubicBezTo>
                    <a:pt x="49" y="30"/>
                    <a:pt x="49" y="30"/>
                    <a:pt x="49" y="30"/>
                  </a:cubicBezTo>
                  <a:cubicBezTo>
                    <a:pt x="49" y="28"/>
                    <a:pt x="49" y="28"/>
                    <a:pt x="49" y="28"/>
                  </a:cubicBezTo>
                  <a:cubicBezTo>
                    <a:pt x="50" y="28"/>
                    <a:pt x="50" y="28"/>
                    <a:pt x="50" y="28"/>
                  </a:cubicBezTo>
                  <a:cubicBezTo>
                    <a:pt x="50" y="27"/>
                    <a:pt x="50" y="27"/>
                    <a:pt x="50" y="27"/>
                  </a:cubicBezTo>
                  <a:cubicBezTo>
                    <a:pt x="49" y="26"/>
                    <a:pt x="49" y="26"/>
                    <a:pt x="49" y="26"/>
                  </a:cubicBezTo>
                  <a:cubicBezTo>
                    <a:pt x="47" y="25"/>
                    <a:pt x="47" y="25"/>
                    <a:pt x="47" y="25"/>
                  </a:cubicBezTo>
                  <a:cubicBezTo>
                    <a:pt x="46" y="25"/>
                    <a:pt x="46" y="25"/>
                    <a:pt x="46" y="25"/>
                  </a:cubicBezTo>
                  <a:cubicBezTo>
                    <a:pt x="45" y="25"/>
                    <a:pt x="45" y="25"/>
                    <a:pt x="45" y="25"/>
                  </a:cubicBezTo>
                  <a:cubicBezTo>
                    <a:pt x="44" y="25"/>
                    <a:pt x="44" y="25"/>
                    <a:pt x="44" y="25"/>
                  </a:cubicBezTo>
                  <a:cubicBezTo>
                    <a:pt x="44" y="26"/>
                    <a:pt x="44" y="26"/>
                    <a:pt x="44" y="26"/>
                  </a:cubicBezTo>
                  <a:cubicBezTo>
                    <a:pt x="43" y="27"/>
                    <a:pt x="43" y="27"/>
                    <a:pt x="43" y="27"/>
                  </a:cubicBezTo>
                  <a:cubicBezTo>
                    <a:pt x="43" y="29"/>
                    <a:pt x="43" y="29"/>
                    <a:pt x="43" y="29"/>
                  </a:cubicBezTo>
                  <a:cubicBezTo>
                    <a:pt x="42" y="29"/>
                    <a:pt x="42" y="29"/>
                    <a:pt x="42" y="29"/>
                  </a:cubicBezTo>
                  <a:cubicBezTo>
                    <a:pt x="43" y="29"/>
                    <a:pt x="43" y="29"/>
                    <a:pt x="43" y="29"/>
                  </a:cubicBezTo>
                  <a:cubicBezTo>
                    <a:pt x="43" y="27"/>
                    <a:pt x="43" y="27"/>
                    <a:pt x="43" y="27"/>
                  </a:cubicBezTo>
                  <a:cubicBezTo>
                    <a:pt x="42" y="27"/>
                    <a:pt x="42" y="27"/>
                    <a:pt x="42" y="27"/>
                  </a:cubicBezTo>
                  <a:cubicBezTo>
                    <a:pt x="43" y="26"/>
                    <a:pt x="43" y="26"/>
                    <a:pt x="43" y="26"/>
                  </a:cubicBezTo>
                  <a:cubicBezTo>
                    <a:pt x="43" y="25"/>
                    <a:pt x="43" y="25"/>
                    <a:pt x="43" y="25"/>
                  </a:cubicBezTo>
                  <a:cubicBezTo>
                    <a:pt x="43" y="25"/>
                    <a:pt x="43" y="25"/>
                    <a:pt x="43" y="25"/>
                  </a:cubicBezTo>
                  <a:cubicBezTo>
                    <a:pt x="42" y="25"/>
                    <a:pt x="42" y="25"/>
                    <a:pt x="42" y="25"/>
                  </a:cubicBezTo>
                  <a:cubicBezTo>
                    <a:pt x="41" y="26"/>
                    <a:pt x="41" y="26"/>
                    <a:pt x="41" y="26"/>
                  </a:cubicBezTo>
                  <a:cubicBezTo>
                    <a:pt x="40" y="27"/>
                    <a:pt x="40" y="27"/>
                    <a:pt x="40" y="27"/>
                  </a:cubicBezTo>
                  <a:cubicBezTo>
                    <a:pt x="40" y="26"/>
                    <a:pt x="40" y="26"/>
                    <a:pt x="40" y="26"/>
                  </a:cubicBezTo>
                  <a:cubicBezTo>
                    <a:pt x="39" y="27"/>
                    <a:pt x="39" y="27"/>
                    <a:pt x="39" y="27"/>
                  </a:cubicBezTo>
                  <a:cubicBezTo>
                    <a:pt x="38" y="27"/>
                    <a:pt x="38" y="27"/>
                    <a:pt x="38" y="27"/>
                  </a:cubicBezTo>
                  <a:cubicBezTo>
                    <a:pt x="38" y="27"/>
                    <a:pt x="38" y="27"/>
                    <a:pt x="38" y="27"/>
                  </a:cubicBezTo>
                  <a:cubicBezTo>
                    <a:pt x="37" y="28"/>
                    <a:pt x="37" y="28"/>
                    <a:pt x="37" y="28"/>
                  </a:cubicBezTo>
                  <a:cubicBezTo>
                    <a:pt x="36" y="29"/>
                    <a:pt x="36" y="29"/>
                    <a:pt x="36" y="29"/>
                  </a:cubicBezTo>
                  <a:cubicBezTo>
                    <a:pt x="35" y="30"/>
                    <a:pt x="35" y="30"/>
                    <a:pt x="35" y="30"/>
                  </a:cubicBezTo>
                  <a:cubicBezTo>
                    <a:pt x="36" y="29"/>
                    <a:pt x="36" y="29"/>
                    <a:pt x="36" y="29"/>
                  </a:cubicBezTo>
                  <a:cubicBezTo>
                    <a:pt x="36" y="27"/>
                    <a:pt x="36" y="27"/>
                    <a:pt x="36" y="27"/>
                  </a:cubicBezTo>
                  <a:cubicBezTo>
                    <a:pt x="37" y="25"/>
                    <a:pt x="37" y="25"/>
                    <a:pt x="37" y="25"/>
                  </a:cubicBezTo>
                  <a:cubicBezTo>
                    <a:pt x="37" y="25"/>
                    <a:pt x="37" y="25"/>
                    <a:pt x="37" y="25"/>
                  </a:cubicBezTo>
                  <a:cubicBezTo>
                    <a:pt x="36" y="26"/>
                    <a:pt x="36" y="26"/>
                    <a:pt x="36" y="26"/>
                  </a:cubicBezTo>
                  <a:cubicBezTo>
                    <a:pt x="36" y="26"/>
                    <a:pt x="36" y="26"/>
                    <a:pt x="36" y="26"/>
                  </a:cubicBezTo>
                  <a:cubicBezTo>
                    <a:pt x="35" y="27"/>
                    <a:pt x="35" y="27"/>
                    <a:pt x="35" y="27"/>
                  </a:cubicBezTo>
                  <a:cubicBezTo>
                    <a:pt x="34" y="27"/>
                    <a:pt x="34" y="27"/>
                    <a:pt x="34" y="27"/>
                  </a:cubicBezTo>
                  <a:cubicBezTo>
                    <a:pt x="35" y="26"/>
                    <a:pt x="35" y="26"/>
                    <a:pt x="35" y="26"/>
                  </a:cubicBezTo>
                  <a:cubicBezTo>
                    <a:pt x="35" y="25"/>
                    <a:pt x="35" y="25"/>
                    <a:pt x="35" y="25"/>
                  </a:cubicBezTo>
                  <a:cubicBezTo>
                    <a:pt x="35" y="25"/>
                    <a:pt x="35" y="25"/>
                    <a:pt x="35" y="25"/>
                  </a:cubicBezTo>
                  <a:cubicBezTo>
                    <a:pt x="34" y="25"/>
                    <a:pt x="34" y="25"/>
                    <a:pt x="34" y="25"/>
                  </a:cubicBezTo>
                  <a:cubicBezTo>
                    <a:pt x="33" y="26"/>
                    <a:pt x="33" y="26"/>
                    <a:pt x="33" y="26"/>
                  </a:cubicBezTo>
                  <a:cubicBezTo>
                    <a:pt x="32" y="26"/>
                    <a:pt x="32" y="26"/>
                    <a:pt x="32" y="26"/>
                  </a:cubicBezTo>
                  <a:cubicBezTo>
                    <a:pt x="32" y="25"/>
                    <a:pt x="32" y="25"/>
                    <a:pt x="32" y="25"/>
                  </a:cubicBezTo>
                  <a:cubicBezTo>
                    <a:pt x="31" y="25"/>
                    <a:pt x="31" y="25"/>
                    <a:pt x="31" y="25"/>
                  </a:cubicBezTo>
                  <a:cubicBezTo>
                    <a:pt x="30" y="26"/>
                    <a:pt x="30" y="26"/>
                    <a:pt x="30" y="26"/>
                  </a:cubicBezTo>
                  <a:cubicBezTo>
                    <a:pt x="29" y="26"/>
                    <a:pt x="29" y="26"/>
                    <a:pt x="29" y="26"/>
                  </a:cubicBezTo>
                  <a:cubicBezTo>
                    <a:pt x="29" y="25"/>
                    <a:pt x="29" y="25"/>
                    <a:pt x="29" y="25"/>
                  </a:cubicBezTo>
                  <a:cubicBezTo>
                    <a:pt x="31" y="24"/>
                    <a:pt x="31" y="24"/>
                    <a:pt x="31" y="24"/>
                  </a:cubicBezTo>
                  <a:cubicBezTo>
                    <a:pt x="31" y="23"/>
                    <a:pt x="31" y="23"/>
                    <a:pt x="31" y="23"/>
                  </a:cubicBezTo>
                  <a:cubicBezTo>
                    <a:pt x="32" y="22"/>
                    <a:pt x="32" y="22"/>
                    <a:pt x="32" y="22"/>
                  </a:cubicBezTo>
                  <a:cubicBezTo>
                    <a:pt x="31" y="22"/>
                    <a:pt x="31" y="22"/>
                    <a:pt x="31" y="22"/>
                  </a:cubicBezTo>
                  <a:cubicBezTo>
                    <a:pt x="31" y="22"/>
                    <a:pt x="31" y="22"/>
                    <a:pt x="31" y="22"/>
                  </a:cubicBezTo>
                  <a:cubicBezTo>
                    <a:pt x="29" y="23"/>
                    <a:pt x="29" y="23"/>
                    <a:pt x="29" y="23"/>
                  </a:cubicBezTo>
                  <a:cubicBezTo>
                    <a:pt x="30" y="22"/>
                    <a:pt x="30" y="22"/>
                    <a:pt x="30" y="22"/>
                  </a:cubicBezTo>
                  <a:cubicBezTo>
                    <a:pt x="31" y="21"/>
                    <a:pt x="31" y="21"/>
                    <a:pt x="31" y="21"/>
                  </a:cubicBezTo>
                  <a:cubicBezTo>
                    <a:pt x="33" y="21"/>
                    <a:pt x="33" y="21"/>
                    <a:pt x="33" y="21"/>
                  </a:cubicBezTo>
                  <a:cubicBezTo>
                    <a:pt x="33" y="20"/>
                    <a:pt x="33" y="20"/>
                    <a:pt x="33" y="20"/>
                  </a:cubicBezTo>
                  <a:cubicBezTo>
                    <a:pt x="35" y="20"/>
                    <a:pt x="35" y="20"/>
                    <a:pt x="35" y="20"/>
                  </a:cubicBezTo>
                  <a:cubicBezTo>
                    <a:pt x="35" y="19"/>
                    <a:pt x="35" y="19"/>
                    <a:pt x="35" y="19"/>
                  </a:cubicBezTo>
                  <a:cubicBezTo>
                    <a:pt x="35" y="19"/>
                    <a:pt x="35" y="19"/>
                    <a:pt x="35" y="19"/>
                  </a:cubicBezTo>
                  <a:cubicBezTo>
                    <a:pt x="35" y="19"/>
                    <a:pt x="35" y="19"/>
                    <a:pt x="35" y="19"/>
                  </a:cubicBezTo>
                  <a:cubicBezTo>
                    <a:pt x="34" y="19"/>
                    <a:pt x="34" y="19"/>
                    <a:pt x="34" y="19"/>
                  </a:cubicBezTo>
                  <a:cubicBezTo>
                    <a:pt x="33" y="19"/>
                    <a:pt x="33" y="19"/>
                    <a:pt x="33" y="19"/>
                  </a:cubicBezTo>
                  <a:cubicBezTo>
                    <a:pt x="31" y="18"/>
                    <a:pt x="31" y="18"/>
                    <a:pt x="31" y="18"/>
                  </a:cubicBezTo>
                  <a:cubicBezTo>
                    <a:pt x="31" y="18"/>
                    <a:pt x="31" y="18"/>
                    <a:pt x="31" y="18"/>
                  </a:cubicBezTo>
                  <a:cubicBezTo>
                    <a:pt x="30" y="19"/>
                    <a:pt x="30" y="19"/>
                    <a:pt x="30" y="19"/>
                  </a:cubicBezTo>
                  <a:cubicBezTo>
                    <a:pt x="31" y="17"/>
                    <a:pt x="31" y="17"/>
                    <a:pt x="31" y="17"/>
                  </a:cubicBezTo>
                  <a:cubicBezTo>
                    <a:pt x="31" y="17"/>
                    <a:pt x="31" y="17"/>
                    <a:pt x="31" y="17"/>
                  </a:cubicBezTo>
                  <a:cubicBezTo>
                    <a:pt x="31" y="16"/>
                    <a:pt x="31" y="16"/>
                    <a:pt x="31" y="16"/>
                  </a:cubicBezTo>
                  <a:cubicBezTo>
                    <a:pt x="30" y="17"/>
                    <a:pt x="30" y="17"/>
                    <a:pt x="30" y="17"/>
                  </a:cubicBezTo>
                  <a:cubicBezTo>
                    <a:pt x="29" y="17"/>
                    <a:pt x="29" y="17"/>
                    <a:pt x="29" y="17"/>
                  </a:cubicBezTo>
                  <a:cubicBezTo>
                    <a:pt x="28" y="18"/>
                    <a:pt x="28" y="18"/>
                    <a:pt x="28" y="18"/>
                  </a:cubicBezTo>
                  <a:cubicBezTo>
                    <a:pt x="27" y="20"/>
                    <a:pt x="27" y="20"/>
                    <a:pt x="27" y="20"/>
                  </a:cubicBezTo>
                  <a:cubicBezTo>
                    <a:pt x="27" y="20"/>
                    <a:pt x="27" y="20"/>
                    <a:pt x="27" y="20"/>
                  </a:cubicBezTo>
                  <a:cubicBezTo>
                    <a:pt x="26" y="21"/>
                    <a:pt x="26" y="21"/>
                    <a:pt x="26" y="21"/>
                  </a:cubicBezTo>
                  <a:cubicBezTo>
                    <a:pt x="25" y="22"/>
                    <a:pt x="25" y="22"/>
                    <a:pt x="25" y="22"/>
                  </a:cubicBezTo>
                  <a:cubicBezTo>
                    <a:pt x="24" y="23"/>
                    <a:pt x="24" y="23"/>
                    <a:pt x="24" y="23"/>
                  </a:cubicBezTo>
                  <a:cubicBezTo>
                    <a:pt x="24" y="21"/>
                    <a:pt x="24" y="21"/>
                    <a:pt x="24" y="21"/>
                  </a:cubicBezTo>
                  <a:cubicBezTo>
                    <a:pt x="24" y="20"/>
                    <a:pt x="24" y="20"/>
                    <a:pt x="24" y="20"/>
                  </a:cubicBezTo>
                  <a:cubicBezTo>
                    <a:pt x="25" y="19"/>
                    <a:pt x="25" y="19"/>
                    <a:pt x="25" y="19"/>
                  </a:cubicBezTo>
                  <a:cubicBezTo>
                    <a:pt x="25" y="18"/>
                    <a:pt x="25" y="18"/>
                    <a:pt x="25" y="18"/>
                  </a:cubicBezTo>
                  <a:cubicBezTo>
                    <a:pt x="26" y="17"/>
                    <a:pt x="26" y="17"/>
                    <a:pt x="26" y="17"/>
                  </a:cubicBezTo>
                  <a:cubicBezTo>
                    <a:pt x="27" y="16"/>
                    <a:pt x="27" y="16"/>
                    <a:pt x="27" y="16"/>
                  </a:cubicBezTo>
                  <a:cubicBezTo>
                    <a:pt x="27" y="15"/>
                    <a:pt x="27" y="15"/>
                    <a:pt x="27" y="15"/>
                  </a:cubicBezTo>
                  <a:cubicBezTo>
                    <a:pt x="28" y="14"/>
                    <a:pt x="28" y="14"/>
                    <a:pt x="28" y="14"/>
                  </a:cubicBezTo>
                  <a:cubicBezTo>
                    <a:pt x="28" y="14"/>
                    <a:pt x="28" y="14"/>
                    <a:pt x="28" y="14"/>
                  </a:cubicBezTo>
                  <a:cubicBezTo>
                    <a:pt x="29" y="12"/>
                    <a:pt x="29" y="12"/>
                    <a:pt x="29" y="12"/>
                  </a:cubicBezTo>
                  <a:cubicBezTo>
                    <a:pt x="30" y="12"/>
                    <a:pt x="30" y="12"/>
                    <a:pt x="30" y="12"/>
                  </a:cubicBezTo>
                  <a:cubicBezTo>
                    <a:pt x="31" y="11"/>
                    <a:pt x="31" y="11"/>
                    <a:pt x="31" y="11"/>
                  </a:cubicBezTo>
                  <a:cubicBezTo>
                    <a:pt x="32" y="10"/>
                    <a:pt x="32" y="10"/>
                    <a:pt x="32" y="10"/>
                  </a:cubicBezTo>
                  <a:cubicBezTo>
                    <a:pt x="32" y="10"/>
                    <a:pt x="32" y="10"/>
                    <a:pt x="32" y="10"/>
                  </a:cubicBezTo>
                  <a:cubicBezTo>
                    <a:pt x="32" y="9"/>
                    <a:pt x="32" y="9"/>
                    <a:pt x="32" y="9"/>
                  </a:cubicBezTo>
                  <a:cubicBezTo>
                    <a:pt x="32" y="8"/>
                    <a:pt x="32" y="8"/>
                    <a:pt x="32" y="8"/>
                  </a:cubicBezTo>
                  <a:cubicBezTo>
                    <a:pt x="33" y="7"/>
                    <a:pt x="33" y="7"/>
                    <a:pt x="33" y="7"/>
                  </a:cubicBezTo>
                  <a:cubicBezTo>
                    <a:pt x="33" y="8"/>
                    <a:pt x="33" y="8"/>
                    <a:pt x="33" y="8"/>
                  </a:cubicBezTo>
                  <a:cubicBezTo>
                    <a:pt x="32" y="9"/>
                    <a:pt x="32" y="9"/>
                    <a:pt x="32" y="9"/>
                  </a:cubicBezTo>
                  <a:cubicBezTo>
                    <a:pt x="33" y="10"/>
                    <a:pt x="33" y="10"/>
                    <a:pt x="33" y="10"/>
                  </a:cubicBezTo>
                  <a:cubicBezTo>
                    <a:pt x="34" y="8"/>
                    <a:pt x="34" y="8"/>
                    <a:pt x="34" y="8"/>
                  </a:cubicBezTo>
                  <a:cubicBezTo>
                    <a:pt x="35" y="6"/>
                    <a:pt x="35" y="6"/>
                    <a:pt x="35" y="6"/>
                  </a:cubicBezTo>
                  <a:cubicBezTo>
                    <a:pt x="36" y="5"/>
                    <a:pt x="36" y="5"/>
                    <a:pt x="36" y="5"/>
                  </a:cubicBezTo>
                  <a:cubicBezTo>
                    <a:pt x="35" y="5"/>
                    <a:pt x="35" y="5"/>
                    <a:pt x="35" y="5"/>
                  </a:cubicBezTo>
                  <a:cubicBezTo>
                    <a:pt x="35" y="5"/>
                    <a:pt x="35" y="5"/>
                    <a:pt x="35" y="5"/>
                  </a:cubicBezTo>
                  <a:cubicBezTo>
                    <a:pt x="34" y="5"/>
                    <a:pt x="34" y="5"/>
                    <a:pt x="34" y="5"/>
                  </a:cubicBezTo>
                  <a:cubicBezTo>
                    <a:pt x="34" y="4"/>
                    <a:pt x="34" y="4"/>
                    <a:pt x="34" y="4"/>
                  </a:cubicBezTo>
                  <a:cubicBezTo>
                    <a:pt x="33" y="4"/>
                    <a:pt x="33" y="4"/>
                    <a:pt x="33" y="4"/>
                  </a:cubicBezTo>
                  <a:cubicBezTo>
                    <a:pt x="34" y="3"/>
                    <a:pt x="34" y="3"/>
                    <a:pt x="34" y="3"/>
                  </a:cubicBezTo>
                  <a:cubicBezTo>
                    <a:pt x="34" y="3"/>
                    <a:pt x="34" y="3"/>
                    <a:pt x="34" y="3"/>
                  </a:cubicBezTo>
                  <a:cubicBezTo>
                    <a:pt x="36" y="3"/>
                    <a:pt x="36" y="3"/>
                    <a:pt x="36" y="3"/>
                  </a:cubicBezTo>
                  <a:cubicBezTo>
                    <a:pt x="37" y="4"/>
                    <a:pt x="37" y="4"/>
                    <a:pt x="37" y="4"/>
                  </a:cubicBezTo>
                  <a:cubicBezTo>
                    <a:pt x="38" y="3"/>
                    <a:pt x="38" y="3"/>
                    <a:pt x="38" y="3"/>
                  </a:cubicBezTo>
                  <a:cubicBezTo>
                    <a:pt x="38" y="2"/>
                    <a:pt x="38" y="2"/>
                    <a:pt x="38" y="2"/>
                  </a:cubicBezTo>
                  <a:cubicBezTo>
                    <a:pt x="38" y="0"/>
                    <a:pt x="38" y="0"/>
                    <a:pt x="38" y="0"/>
                  </a:cubicBezTo>
                  <a:cubicBezTo>
                    <a:pt x="37" y="0"/>
                    <a:pt x="37" y="0"/>
                    <a:pt x="37" y="0"/>
                  </a:cubicBezTo>
                  <a:cubicBezTo>
                    <a:pt x="36" y="1"/>
                    <a:pt x="36" y="1"/>
                    <a:pt x="36" y="1"/>
                  </a:cubicBezTo>
                  <a:cubicBezTo>
                    <a:pt x="36" y="1"/>
                    <a:pt x="36" y="1"/>
                    <a:pt x="36" y="1"/>
                  </a:cubicBezTo>
                  <a:cubicBezTo>
                    <a:pt x="36" y="1"/>
                    <a:pt x="36" y="1"/>
                    <a:pt x="36" y="1"/>
                  </a:cubicBezTo>
                  <a:cubicBezTo>
                    <a:pt x="36" y="0"/>
                    <a:pt x="36" y="0"/>
                    <a:pt x="36" y="0"/>
                  </a:cubicBezTo>
                  <a:cubicBezTo>
                    <a:pt x="35" y="0"/>
                    <a:pt x="35" y="0"/>
                    <a:pt x="35" y="0"/>
                  </a:cubicBezTo>
                  <a:cubicBezTo>
                    <a:pt x="35" y="0"/>
                    <a:pt x="35" y="0"/>
                    <a:pt x="35" y="0"/>
                  </a:cubicBezTo>
                  <a:cubicBezTo>
                    <a:pt x="34" y="1"/>
                    <a:pt x="34" y="1"/>
                    <a:pt x="34" y="1"/>
                  </a:cubicBezTo>
                  <a:cubicBezTo>
                    <a:pt x="33" y="1"/>
                    <a:pt x="33" y="1"/>
                    <a:pt x="33" y="1"/>
                  </a:cubicBezTo>
                  <a:cubicBezTo>
                    <a:pt x="32" y="2"/>
                    <a:pt x="32" y="2"/>
                    <a:pt x="32" y="2"/>
                  </a:cubicBezTo>
                  <a:cubicBezTo>
                    <a:pt x="31" y="3"/>
                    <a:pt x="31" y="3"/>
                    <a:pt x="31" y="3"/>
                  </a:cubicBezTo>
                  <a:cubicBezTo>
                    <a:pt x="30" y="3"/>
                    <a:pt x="30" y="3"/>
                    <a:pt x="30" y="3"/>
                  </a:cubicBezTo>
                  <a:cubicBezTo>
                    <a:pt x="29" y="4"/>
                    <a:pt x="29" y="4"/>
                    <a:pt x="29" y="4"/>
                  </a:cubicBezTo>
                  <a:cubicBezTo>
                    <a:pt x="27" y="5"/>
                    <a:pt x="27" y="5"/>
                    <a:pt x="27" y="5"/>
                  </a:cubicBezTo>
                  <a:cubicBezTo>
                    <a:pt x="27" y="6"/>
                    <a:pt x="27" y="6"/>
                    <a:pt x="27" y="6"/>
                  </a:cubicBezTo>
                  <a:cubicBezTo>
                    <a:pt x="26" y="6"/>
                    <a:pt x="26" y="6"/>
                    <a:pt x="26" y="6"/>
                  </a:cubicBezTo>
                  <a:cubicBezTo>
                    <a:pt x="25" y="6"/>
                    <a:pt x="25" y="6"/>
                    <a:pt x="25" y="6"/>
                  </a:cubicBezTo>
                  <a:cubicBezTo>
                    <a:pt x="25" y="6"/>
                    <a:pt x="25" y="6"/>
                    <a:pt x="25" y="6"/>
                  </a:cubicBezTo>
                  <a:cubicBezTo>
                    <a:pt x="25" y="7"/>
                    <a:pt x="25" y="7"/>
                    <a:pt x="25" y="7"/>
                  </a:cubicBezTo>
                  <a:cubicBezTo>
                    <a:pt x="26" y="8"/>
                    <a:pt x="26" y="8"/>
                    <a:pt x="26" y="8"/>
                  </a:cubicBezTo>
                  <a:cubicBezTo>
                    <a:pt x="25" y="9"/>
                    <a:pt x="25" y="9"/>
                    <a:pt x="25" y="9"/>
                  </a:cubicBezTo>
                  <a:cubicBezTo>
                    <a:pt x="23" y="10"/>
                    <a:pt x="23" y="10"/>
                    <a:pt x="23" y="10"/>
                  </a:cubicBezTo>
                  <a:cubicBezTo>
                    <a:pt x="22" y="10"/>
                    <a:pt x="22" y="10"/>
                    <a:pt x="22" y="10"/>
                  </a:cubicBezTo>
                  <a:cubicBezTo>
                    <a:pt x="23" y="11"/>
                    <a:pt x="23" y="11"/>
                    <a:pt x="23" y="11"/>
                  </a:cubicBezTo>
                  <a:cubicBezTo>
                    <a:pt x="22" y="11"/>
                    <a:pt x="22" y="11"/>
                    <a:pt x="22" y="11"/>
                  </a:cubicBezTo>
                  <a:cubicBezTo>
                    <a:pt x="21" y="11"/>
                    <a:pt x="21" y="11"/>
                    <a:pt x="21" y="11"/>
                  </a:cubicBezTo>
                  <a:cubicBezTo>
                    <a:pt x="21" y="12"/>
                    <a:pt x="21" y="12"/>
                    <a:pt x="21" y="12"/>
                  </a:cubicBezTo>
                  <a:cubicBezTo>
                    <a:pt x="22" y="13"/>
                    <a:pt x="22" y="13"/>
                    <a:pt x="22" y="13"/>
                  </a:cubicBezTo>
                  <a:cubicBezTo>
                    <a:pt x="21" y="13"/>
                    <a:pt x="21" y="13"/>
                    <a:pt x="21" y="13"/>
                  </a:cubicBezTo>
                  <a:cubicBezTo>
                    <a:pt x="20" y="13"/>
                    <a:pt x="20" y="13"/>
                    <a:pt x="20" y="13"/>
                  </a:cubicBezTo>
                  <a:cubicBezTo>
                    <a:pt x="20" y="14"/>
                    <a:pt x="20" y="14"/>
                    <a:pt x="20" y="14"/>
                  </a:cubicBezTo>
                  <a:cubicBezTo>
                    <a:pt x="20" y="15"/>
                    <a:pt x="20" y="15"/>
                    <a:pt x="20" y="15"/>
                  </a:cubicBezTo>
                  <a:cubicBezTo>
                    <a:pt x="20" y="15"/>
                    <a:pt x="20" y="15"/>
                    <a:pt x="20" y="15"/>
                  </a:cubicBezTo>
                  <a:cubicBezTo>
                    <a:pt x="20" y="15"/>
                    <a:pt x="20" y="15"/>
                    <a:pt x="20" y="15"/>
                  </a:cubicBezTo>
                  <a:cubicBezTo>
                    <a:pt x="20" y="16"/>
                    <a:pt x="20" y="16"/>
                    <a:pt x="20" y="16"/>
                  </a:cubicBezTo>
                  <a:cubicBezTo>
                    <a:pt x="19" y="16"/>
                    <a:pt x="19" y="16"/>
                    <a:pt x="19" y="16"/>
                  </a:cubicBezTo>
                  <a:cubicBezTo>
                    <a:pt x="18" y="17"/>
                    <a:pt x="18" y="17"/>
                    <a:pt x="18" y="17"/>
                  </a:cubicBezTo>
                  <a:cubicBezTo>
                    <a:pt x="17" y="18"/>
                    <a:pt x="17" y="18"/>
                    <a:pt x="17" y="18"/>
                  </a:cubicBezTo>
                  <a:cubicBezTo>
                    <a:pt x="16" y="21"/>
                    <a:pt x="16" y="21"/>
                    <a:pt x="16" y="21"/>
                  </a:cubicBezTo>
                  <a:cubicBezTo>
                    <a:pt x="16" y="22"/>
                    <a:pt x="16" y="22"/>
                    <a:pt x="16" y="22"/>
                  </a:cubicBezTo>
                  <a:cubicBezTo>
                    <a:pt x="16" y="23"/>
                    <a:pt x="16" y="23"/>
                    <a:pt x="16" y="23"/>
                  </a:cubicBezTo>
                  <a:cubicBezTo>
                    <a:pt x="16" y="23"/>
                    <a:pt x="16" y="23"/>
                    <a:pt x="16" y="23"/>
                  </a:cubicBezTo>
                  <a:cubicBezTo>
                    <a:pt x="16" y="24"/>
                    <a:pt x="16" y="24"/>
                    <a:pt x="16" y="24"/>
                  </a:cubicBezTo>
                  <a:cubicBezTo>
                    <a:pt x="15" y="23"/>
                    <a:pt x="15" y="23"/>
                    <a:pt x="15" y="23"/>
                  </a:cubicBezTo>
                  <a:cubicBezTo>
                    <a:pt x="15" y="23"/>
                    <a:pt x="15" y="23"/>
                    <a:pt x="15" y="23"/>
                  </a:cubicBezTo>
                  <a:cubicBezTo>
                    <a:pt x="13" y="24"/>
                    <a:pt x="13" y="24"/>
                    <a:pt x="13" y="24"/>
                  </a:cubicBezTo>
                  <a:cubicBezTo>
                    <a:pt x="13" y="25"/>
                    <a:pt x="13" y="25"/>
                    <a:pt x="13" y="25"/>
                  </a:cubicBezTo>
                  <a:cubicBezTo>
                    <a:pt x="13" y="26"/>
                    <a:pt x="13" y="26"/>
                    <a:pt x="13" y="26"/>
                  </a:cubicBezTo>
                  <a:cubicBezTo>
                    <a:pt x="14" y="26"/>
                    <a:pt x="14" y="26"/>
                    <a:pt x="14" y="26"/>
                  </a:cubicBezTo>
                  <a:cubicBezTo>
                    <a:pt x="14" y="27"/>
                    <a:pt x="14" y="27"/>
                    <a:pt x="14" y="27"/>
                  </a:cubicBezTo>
                  <a:cubicBezTo>
                    <a:pt x="14" y="27"/>
                    <a:pt x="14" y="27"/>
                    <a:pt x="14" y="27"/>
                  </a:cubicBezTo>
                  <a:cubicBezTo>
                    <a:pt x="14" y="28"/>
                    <a:pt x="14" y="28"/>
                    <a:pt x="14" y="28"/>
                  </a:cubicBezTo>
                  <a:cubicBezTo>
                    <a:pt x="13" y="29"/>
                    <a:pt x="13" y="29"/>
                    <a:pt x="13" y="29"/>
                  </a:cubicBezTo>
                  <a:cubicBezTo>
                    <a:pt x="11" y="28"/>
                    <a:pt x="11" y="28"/>
                    <a:pt x="11" y="28"/>
                  </a:cubicBezTo>
                  <a:cubicBezTo>
                    <a:pt x="10" y="29"/>
                    <a:pt x="10" y="29"/>
                    <a:pt x="10" y="29"/>
                  </a:cubicBezTo>
                  <a:cubicBezTo>
                    <a:pt x="10" y="29"/>
                    <a:pt x="10" y="29"/>
                    <a:pt x="10" y="29"/>
                  </a:cubicBezTo>
                  <a:cubicBezTo>
                    <a:pt x="9" y="30"/>
                    <a:pt x="9" y="30"/>
                    <a:pt x="9" y="30"/>
                  </a:cubicBezTo>
                  <a:cubicBezTo>
                    <a:pt x="8" y="32"/>
                    <a:pt x="8" y="32"/>
                    <a:pt x="8" y="32"/>
                  </a:cubicBezTo>
                  <a:cubicBezTo>
                    <a:pt x="8" y="33"/>
                    <a:pt x="8" y="33"/>
                    <a:pt x="8" y="33"/>
                  </a:cubicBezTo>
                  <a:cubicBezTo>
                    <a:pt x="7" y="33"/>
                    <a:pt x="7" y="33"/>
                    <a:pt x="7" y="33"/>
                  </a:cubicBezTo>
                  <a:cubicBezTo>
                    <a:pt x="7" y="32"/>
                    <a:pt x="7" y="32"/>
                    <a:pt x="7" y="32"/>
                  </a:cubicBezTo>
                  <a:cubicBezTo>
                    <a:pt x="6" y="33"/>
                    <a:pt x="6" y="33"/>
                    <a:pt x="6" y="33"/>
                  </a:cubicBezTo>
                  <a:cubicBezTo>
                    <a:pt x="6" y="32"/>
                    <a:pt x="6" y="32"/>
                    <a:pt x="6" y="32"/>
                  </a:cubicBezTo>
                  <a:cubicBezTo>
                    <a:pt x="6" y="31"/>
                    <a:pt x="6" y="31"/>
                    <a:pt x="6" y="31"/>
                  </a:cubicBezTo>
                  <a:cubicBezTo>
                    <a:pt x="7" y="31"/>
                    <a:pt x="7" y="31"/>
                    <a:pt x="7" y="31"/>
                  </a:cubicBezTo>
                  <a:cubicBezTo>
                    <a:pt x="7" y="30"/>
                    <a:pt x="7" y="30"/>
                    <a:pt x="7" y="30"/>
                  </a:cubicBezTo>
                  <a:cubicBezTo>
                    <a:pt x="7" y="30"/>
                    <a:pt x="7" y="30"/>
                    <a:pt x="7" y="30"/>
                  </a:cubicBezTo>
                  <a:cubicBezTo>
                    <a:pt x="6" y="31"/>
                    <a:pt x="6" y="31"/>
                    <a:pt x="6" y="31"/>
                  </a:cubicBezTo>
                  <a:cubicBezTo>
                    <a:pt x="4" y="32"/>
                    <a:pt x="4" y="32"/>
                    <a:pt x="4" y="32"/>
                  </a:cubicBezTo>
                  <a:cubicBezTo>
                    <a:pt x="3" y="34"/>
                    <a:pt x="3" y="34"/>
                    <a:pt x="3" y="34"/>
                  </a:cubicBezTo>
                  <a:cubicBezTo>
                    <a:pt x="4" y="34"/>
                    <a:pt x="4" y="34"/>
                    <a:pt x="4" y="34"/>
                  </a:cubicBezTo>
                  <a:cubicBezTo>
                    <a:pt x="5" y="34"/>
                    <a:pt x="5" y="34"/>
                    <a:pt x="5" y="34"/>
                  </a:cubicBezTo>
                  <a:cubicBezTo>
                    <a:pt x="7" y="34"/>
                    <a:pt x="7" y="34"/>
                    <a:pt x="7" y="34"/>
                  </a:cubicBezTo>
                  <a:cubicBezTo>
                    <a:pt x="9" y="34"/>
                    <a:pt x="9" y="34"/>
                    <a:pt x="9" y="34"/>
                  </a:cubicBezTo>
                  <a:cubicBezTo>
                    <a:pt x="8" y="35"/>
                    <a:pt x="8" y="35"/>
                    <a:pt x="8" y="35"/>
                  </a:cubicBezTo>
                  <a:cubicBezTo>
                    <a:pt x="6" y="37"/>
                    <a:pt x="6" y="37"/>
                    <a:pt x="6" y="37"/>
                  </a:cubicBezTo>
                  <a:cubicBezTo>
                    <a:pt x="5" y="38"/>
                    <a:pt x="5" y="38"/>
                    <a:pt x="5" y="38"/>
                  </a:cubicBezTo>
                  <a:cubicBezTo>
                    <a:pt x="3" y="39"/>
                    <a:pt x="3" y="39"/>
                    <a:pt x="3" y="39"/>
                  </a:cubicBezTo>
                  <a:cubicBezTo>
                    <a:pt x="2" y="41"/>
                    <a:pt x="2" y="41"/>
                    <a:pt x="2" y="41"/>
                  </a:cubicBezTo>
                  <a:cubicBezTo>
                    <a:pt x="1" y="41"/>
                    <a:pt x="1" y="41"/>
                    <a:pt x="1" y="41"/>
                  </a:cubicBezTo>
                  <a:cubicBezTo>
                    <a:pt x="0" y="42"/>
                    <a:pt x="0" y="42"/>
                    <a:pt x="0" y="42"/>
                  </a:cubicBezTo>
                  <a:cubicBezTo>
                    <a:pt x="1" y="43"/>
                    <a:pt x="1" y="43"/>
                    <a:pt x="1" y="43"/>
                  </a:cubicBezTo>
                  <a:cubicBezTo>
                    <a:pt x="0" y="44"/>
                    <a:pt x="0" y="44"/>
                    <a:pt x="0" y="44"/>
                  </a:cubicBezTo>
                  <a:cubicBezTo>
                    <a:pt x="1" y="45"/>
                    <a:pt x="1" y="45"/>
                    <a:pt x="1" y="45"/>
                  </a:cubicBezTo>
                  <a:cubicBezTo>
                    <a:pt x="2" y="45"/>
                    <a:pt x="2" y="45"/>
                    <a:pt x="2" y="45"/>
                  </a:cubicBezTo>
                  <a:cubicBezTo>
                    <a:pt x="3" y="45"/>
                    <a:pt x="3" y="45"/>
                    <a:pt x="3" y="45"/>
                  </a:cubicBezTo>
                  <a:cubicBezTo>
                    <a:pt x="5" y="45"/>
                    <a:pt x="5" y="45"/>
                    <a:pt x="5" y="45"/>
                  </a:cubicBezTo>
                  <a:cubicBezTo>
                    <a:pt x="6" y="44"/>
                    <a:pt x="6" y="44"/>
                    <a:pt x="6" y="44"/>
                  </a:cubicBezTo>
                  <a:cubicBezTo>
                    <a:pt x="8" y="44"/>
                    <a:pt x="8" y="44"/>
                    <a:pt x="8" y="44"/>
                  </a:cubicBezTo>
                  <a:cubicBezTo>
                    <a:pt x="9" y="43"/>
                    <a:pt x="9" y="43"/>
                    <a:pt x="9" y="43"/>
                  </a:cubicBezTo>
                  <a:cubicBezTo>
                    <a:pt x="9" y="42"/>
                    <a:pt x="9" y="42"/>
                    <a:pt x="9" y="42"/>
                  </a:cubicBezTo>
                  <a:cubicBezTo>
                    <a:pt x="9" y="43"/>
                    <a:pt x="9" y="43"/>
                    <a:pt x="9" y="43"/>
                  </a:cubicBezTo>
                  <a:cubicBezTo>
                    <a:pt x="9" y="44"/>
                    <a:pt x="9" y="44"/>
                    <a:pt x="9" y="44"/>
                  </a:cubicBezTo>
                  <a:cubicBezTo>
                    <a:pt x="10" y="44"/>
                    <a:pt x="10" y="44"/>
                    <a:pt x="10" y="44"/>
                  </a:cubicBezTo>
                  <a:cubicBezTo>
                    <a:pt x="12" y="44"/>
                    <a:pt x="12" y="44"/>
                    <a:pt x="12" y="44"/>
                  </a:cubicBezTo>
                  <a:cubicBezTo>
                    <a:pt x="12" y="45"/>
                    <a:pt x="12" y="45"/>
                    <a:pt x="12" y="45"/>
                  </a:cubicBezTo>
                  <a:cubicBezTo>
                    <a:pt x="14" y="45"/>
                    <a:pt x="14" y="45"/>
                    <a:pt x="14" y="45"/>
                  </a:cubicBezTo>
                  <a:cubicBezTo>
                    <a:pt x="16" y="44"/>
                    <a:pt x="16" y="44"/>
                    <a:pt x="16" y="44"/>
                  </a:cubicBezTo>
                  <a:cubicBezTo>
                    <a:pt x="16" y="45"/>
                    <a:pt x="16" y="45"/>
                    <a:pt x="16" y="45"/>
                  </a:cubicBezTo>
                  <a:cubicBezTo>
                    <a:pt x="17" y="46"/>
                    <a:pt x="17" y="46"/>
                    <a:pt x="17" y="46"/>
                  </a:cubicBezTo>
                  <a:cubicBezTo>
                    <a:pt x="18" y="46"/>
                    <a:pt x="18" y="46"/>
                    <a:pt x="18" y="46"/>
                  </a:cubicBezTo>
                  <a:cubicBezTo>
                    <a:pt x="19" y="46"/>
                    <a:pt x="19" y="46"/>
                    <a:pt x="19" y="46"/>
                  </a:cubicBezTo>
                  <a:cubicBezTo>
                    <a:pt x="19" y="46"/>
                    <a:pt x="19" y="46"/>
                    <a:pt x="19" y="46"/>
                  </a:cubicBezTo>
                  <a:cubicBezTo>
                    <a:pt x="20" y="46"/>
                    <a:pt x="20" y="46"/>
                    <a:pt x="20" y="46"/>
                  </a:cubicBezTo>
                  <a:cubicBezTo>
                    <a:pt x="21" y="46"/>
                    <a:pt x="21" y="46"/>
                    <a:pt x="21" y="46"/>
                  </a:cubicBezTo>
                  <a:cubicBezTo>
                    <a:pt x="21" y="45"/>
                    <a:pt x="21" y="45"/>
                    <a:pt x="21" y="45"/>
                  </a:cubicBezTo>
                  <a:cubicBezTo>
                    <a:pt x="22" y="45"/>
                    <a:pt x="22" y="45"/>
                    <a:pt x="22" y="45"/>
                  </a:cubicBezTo>
                  <a:cubicBezTo>
                    <a:pt x="23" y="46"/>
                    <a:pt x="23" y="46"/>
                    <a:pt x="23" y="46"/>
                  </a:cubicBezTo>
                  <a:cubicBezTo>
                    <a:pt x="23" y="45"/>
                    <a:pt x="23" y="45"/>
                    <a:pt x="23" y="45"/>
                  </a:cubicBezTo>
                  <a:cubicBezTo>
                    <a:pt x="24" y="45"/>
                    <a:pt x="24" y="45"/>
                    <a:pt x="24" y="45"/>
                  </a:cubicBezTo>
                  <a:cubicBezTo>
                    <a:pt x="25" y="45"/>
                    <a:pt x="25" y="45"/>
                    <a:pt x="25" y="45"/>
                  </a:cubicBezTo>
                  <a:cubicBezTo>
                    <a:pt x="25" y="45"/>
                    <a:pt x="25" y="45"/>
                    <a:pt x="25" y="45"/>
                  </a:cubicBezTo>
                  <a:cubicBezTo>
                    <a:pt x="26" y="44"/>
                    <a:pt x="26" y="44"/>
                    <a:pt x="26" y="44"/>
                  </a:cubicBezTo>
                  <a:cubicBezTo>
                    <a:pt x="26" y="44"/>
                    <a:pt x="26" y="44"/>
                    <a:pt x="26" y="44"/>
                  </a:cubicBezTo>
                  <a:cubicBezTo>
                    <a:pt x="26" y="42"/>
                    <a:pt x="26" y="42"/>
                    <a:pt x="26" y="42"/>
                  </a:cubicBezTo>
                  <a:cubicBezTo>
                    <a:pt x="26" y="43"/>
                    <a:pt x="26" y="43"/>
                    <a:pt x="26" y="43"/>
                  </a:cubicBezTo>
                  <a:cubicBezTo>
                    <a:pt x="27" y="42"/>
                    <a:pt x="27" y="42"/>
                    <a:pt x="27" y="42"/>
                  </a:cubicBezTo>
                  <a:cubicBezTo>
                    <a:pt x="27" y="42"/>
                    <a:pt x="27" y="42"/>
                    <a:pt x="27" y="42"/>
                  </a:cubicBezTo>
                  <a:cubicBezTo>
                    <a:pt x="27" y="42"/>
                    <a:pt x="27" y="42"/>
                    <a:pt x="27" y="42"/>
                  </a:cubicBezTo>
                  <a:cubicBezTo>
                    <a:pt x="26" y="44"/>
                    <a:pt x="26" y="44"/>
                    <a:pt x="26" y="44"/>
                  </a:cubicBezTo>
                  <a:cubicBezTo>
                    <a:pt x="27" y="44"/>
                    <a:pt x="27" y="44"/>
                    <a:pt x="27" y="44"/>
                  </a:cubicBezTo>
                  <a:cubicBezTo>
                    <a:pt x="27" y="43"/>
                    <a:pt x="27" y="43"/>
                    <a:pt x="27" y="43"/>
                  </a:cubicBezTo>
                  <a:cubicBezTo>
                    <a:pt x="28" y="42"/>
                    <a:pt x="28" y="42"/>
                    <a:pt x="28" y="42"/>
                  </a:cubicBezTo>
                  <a:cubicBezTo>
                    <a:pt x="28" y="42"/>
                    <a:pt x="28" y="42"/>
                    <a:pt x="28" y="42"/>
                  </a:cubicBezTo>
                  <a:cubicBezTo>
                    <a:pt x="28" y="43"/>
                    <a:pt x="28" y="43"/>
                    <a:pt x="28" y="43"/>
                  </a:cubicBezTo>
                  <a:cubicBezTo>
                    <a:pt x="28" y="44"/>
                    <a:pt x="28" y="44"/>
                    <a:pt x="28" y="44"/>
                  </a:cubicBezTo>
                  <a:cubicBezTo>
                    <a:pt x="28" y="45"/>
                    <a:pt x="28" y="45"/>
                    <a:pt x="28" y="45"/>
                  </a:cubicBezTo>
                  <a:cubicBezTo>
                    <a:pt x="29" y="45"/>
                    <a:pt x="29" y="45"/>
                    <a:pt x="29" y="45"/>
                  </a:cubicBezTo>
                  <a:cubicBezTo>
                    <a:pt x="29" y="45"/>
                    <a:pt x="29" y="45"/>
                    <a:pt x="29" y="45"/>
                  </a:cubicBezTo>
                  <a:cubicBezTo>
                    <a:pt x="29" y="45"/>
                    <a:pt x="29" y="45"/>
                    <a:pt x="29" y="45"/>
                  </a:cubicBezTo>
                  <a:cubicBezTo>
                    <a:pt x="28" y="46"/>
                    <a:pt x="28" y="46"/>
                    <a:pt x="28" y="46"/>
                  </a:cubicBezTo>
                  <a:cubicBezTo>
                    <a:pt x="26" y="47"/>
                    <a:pt x="26" y="47"/>
                    <a:pt x="26" y="47"/>
                  </a:cubicBezTo>
                  <a:cubicBezTo>
                    <a:pt x="27" y="47"/>
                    <a:pt x="27" y="47"/>
                    <a:pt x="27" y="47"/>
                  </a:cubicBezTo>
                  <a:cubicBezTo>
                    <a:pt x="27" y="47"/>
                    <a:pt x="27" y="47"/>
                    <a:pt x="27" y="47"/>
                  </a:cubicBezTo>
                  <a:cubicBezTo>
                    <a:pt x="28" y="47"/>
                    <a:pt x="28" y="47"/>
                    <a:pt x="28" y="47"/>
                  </a:cubicBezTo>
                  <a:cubicBezTo>
                    <a:pt x="28" y="47"/>
                    <a:pt x="28" y="47"/>
                    <a:pt x="28" y="47"/>
                  </a:cubicBezTo>
                  <a:cubicBezTo>
                    <a:pt x="29" y="47"/>
                    <a:pt x="29" y="47"/>
                    <a:pt x="29" y="47"/>
                  </a:cubicBezTo>
                  <a:cubicBezTo>
                    <a:pt x="30" y="48"/>
                    <a:pt x="30" y="48"/>
                    <a:pt x="30" y="48"/>
                  </a:cubicBezTo>
                  <a:cubicBezTo>
                    <a:pt x="30" y="47"/>
                    <a:pt x="30" y="47"/>
                    <a:pt x="30" y="47"/>
                  </a:cubicBezTo>
                  <a:cubicBezTo>
                    <a:pt x="31" y="47"/>
                    <a:pt x="31" y="47"/>
                    <a:pt x="31" y="47"/>
                  </a:cubicBezTo>
                  <a:cubicBezTo>
                    <a:pt x="32" y="46"/>
                    <a:pt x="32" y="46"/>
                    <a:pt x="32" y="46"/>
                  </a:cubicBezTo>
                  <a:cubicBezTo>
                    <a:pt x="32" y="45"/>
                    <a:pt x="32" y="45"/>
                    <a:pt x="32" y="45"/>
                  </a:cubicBezTo>
                  <a:cubicBezTo>
                    <a:pt x="32" y="45"/>
                    <a:pt x="32" y="45"/>
                    <a:pt x="32" y="45"/>
                  </a:cubicBezTo>
                  <a:cubicBezTo>
                    <a:pt x="34" y="46"/>
                    <a:pt x="34" y="46"/>
                    <a:pt x="34" y="46"/>
                  </a:cubicBezTo>
                  <a:cubicBezTo>
                    <a:pt x="34" y="46"/>
                    <a:pt x="34" y="46"/>
                    <a:pt x="34" y="46"/>
                  </a:cubicBezTo>
                  <a:cubicBezTo>
                    <a:pt x="35" y="46"/>
                    <a:pt x="35" y="46"/>
                    <a:pt x="35" y="46"/>
                  </a:cubicBezTo>
                  <a:cubicBezTo>
                    <a:pt x="36" y="46"/>
                    <a:pt x="36" y="46"/>
                    <a:pt x="36" y="46"/>
                  </a:cubicBezTo>
                  <a:cubicBezTo>
                    <a:pt x="37" y="46"/>
                    <a:pt x="37" y="46"/>
                    <a:pt x="37" y="46"/>
                  </a:cubicBezTo>
                  <a:cubicBezTo>
                    <a:pt x="36" y="46"/>
                    <a:pt x="36" y="46"/>
                    <a:pt x="36" y="46"/>
                  </a:cubicBezTo>
                  <a:cubicBezTo>
                    <a:pt x="36" y="47"/>
                    <a:pt x="36" y="47"/>
                    <a:pt x="36" y="47"/>
                  </a:cubicBezTo>
                  <a:cubicBezTo>
                    <a:pt x="35" y="47"/>
                    <a:pt x="35" y="47"/>
                    <a:pt x="35" y="47"/>
                  </a:cubicBezTo>
                  <a:cubicBezTo>
                    <a:pt x="33" y="48"/>
                    <a:pt x="33" y="48"/>
                    <a:pt x="33" y="48"/>
                  </a:cubicBezTo>
                  <a:cubicBezTo>
                    <a:pt x="32" y="49"/>
                    <a:pt x="32" y="49"/>
                    <a:pt x="32" y="49"/>
                  </a:cubicBezTo>
                  <a:cubicBezTo>
                    <a:pt x="32" y="49"/>
                    <a:pt x="32" y="49"/>
                    <a:pt x="32" y="49"/>
                  </a:cubicBezTo>
                  <a:cubicBezTo>
                    <a:pt x="32" y="49"/>
                    <a:pt x="32" y="49"/>
                    <a:pt x="32" y="49"/>
                  </a:cubicBezTo>
                  <a:cubicBezTo>
                    <a:pt x="32" y="50"/>
                    <a:pt x="32" y="50"/>
                    <a:pt x="32" y="50"/>
                  </a:cubicBezTo>
                  <a:cubicBezTo>
                    <a:pt x="31" y="50"/>
                    <a:pt x="31" y="50"/>
                    <a:pt x="31" y="50"/>
                  </a:cubicBezTo>
                  <a:cubicBezTo>
                    <a:pt x="30" y="50"/>
                    <a:pt x="30" y="50"/>
                    <a:pt x="30" y="50"/>
                  </a:cubicBezTo>
                  <a:cubicBezTo>
                    <a:pt x="30" y="51"/>
                    <a:pt x="30" y="51"/>
                    <a:pt x="30" y="51"/>
                  </a:cubicBezTo>
                  <a:cubicBezTo>
                    <a:pt x="29" y="51"/>
                    <a:pt x="29" y="51"/>
                    <a:pt x="29" y="51"/>
                  </a:cubicBezTo>
                  <a:cubicBezTo>
                    <a:pt x="28" y="52"/>
                    <a:pt x="28" y="52"/>
                    <a:pt x="28" y="52"/>
                  </a:cubicBezTo>
                  <a:cubicBezTo>
                    <a:pt x="26" y="53"/>
                    <a:pt x="26" y="53"/>
                    <a:pt x="26" y="53"/>
                  </a:cubicBezTo>
                  <a:cubicBezTo>
                    <a:pt x="26" y="53"/>
                    <a:pt x="26" y="53"/>
                    <a:pt x="26" y="53"/>
                  </a:cubicBezTo>
                  <a:cubicBezTo>
                    <a:pt x="26" y="54"/>
                    <a:pt x="26" y="54"/>
                    <a:pt x="26" y="54"/>
                  </a:cubicBezTo>
                  <a:cubicBezTo>
                    <a:pt x="27" y="54"/>
                    <a:pt x="27" y="54"/>
                    <a:pt x="27" y="54"/>
                  </a:cubicBezTo>
                  <a:cubicBezTo>
                    <a:pt x="28" y="54"/>
                    <a:pt x="28" y="54"/>
                    <a:pt x="28" y="54"/>
                  </a:cubicBezTo>
                  <a:cubicBezTo>
                    <a:pt x="28" y="54"/>
                    <a:pt x="28" y="54"/>
                    <a:pt x="28" y="54"/>
                  </a:cubicBezTo>
                  <a:cubicBezTo>
                    <a:pt x="29" y="53"/>
                    <a:pt x="29" y="53"/>
                    <a:pt x="29" y="53"/>
                  </a:cubicBezTo>
                  <a:cubicBezTo>
                    <a:pt x="30" y="53"/>
                    <a:pt x="30" y="53"/>
                    <a:pt x="30" y="53"/>
                  </a:cubicBezTo>
                  <a:cubicBezTo>
                    <a:pt x="30" y="54"/>
                    <a:pt x="30" y="54"/>
                    <a:pt x="30" y="54"/>
                  </a:cubicBezTo>
                  <a:cubicBezTo>
                    <a:pt x="30" y="55"/>
                    <a:pt x="30" y="55"/>
                    <a:pt x="30" y="55"/>
                  </a:cubicBezTo>
                  <a:cubicBezTo>
                    <a:pt x="31" y="54"/>
                    <a:pt x="31" y="54"/>
                    <a:pt x="31" y="54"/>
                  </a:cubicBezTo>
                  <a:cubicBezTo>
                    <a:pt x="32" y="53"/>
                    <a:pt x="32" y="53"/>
                    <a:pt x="32" y="53"/>
                  </a:cubicBezTo>
                  <a:cubicBezTo>
                    <a:pt x="33" y="52"/>
                    <a:pt x="33" y="52"/>
                    <a:pt x="33" y="52"/>
                  </a:cubicBezTo>
                  <a:cubicBezTo>
                    <a:pt x="33" y="52"/>
                    <a:pt x="33" y="52"/>
                    <a:pt x="33" y="52"/>
                  </a:cubicBezTo>
                  <a:cubicBezTo>
                    <a:pt x="33" y="51"/>
                    <a:pt x="33" y="51"/>
                    <a:pt x="33" y="51"/>
                  </a:cubicBezTo>
                  <a:cubicBezTo>
                    <a:pt x="34" y="50"/>
                    <a:pt x="34" y="50"/>
                    <a:pt x="34" y="50"/>
                  </a:cubicBezTo>
                  <a:cubicBezTo>
                    <a:pt x="34" y="50"/>
                    <a:pt x="34" y="50"/>
                    <a:pt x="34" y="50"/>
                  </a:cubicBezTo>
                  <a:cubicBezTo>
                    <a:pt x="36" y="49"/>
                    <a:pt x="36" y="49"/>
                    <a:pt x="36" y="49"/>
                  </a:cubicBezTo>
                  <a:cubicBezTo>
                    <a:pt x="36" y="48"/>
                    <a:pt x="36" y="48"/>
                    <a:pt x="36" y="48"/>
                  </a:cubicBezTo>
                  <a:cubicBezTo>
                    <a:pt x="37" y="49"/>
                    <a:pt x="37" y="49"/>
                    <a:pt x="37" y="49"/>
                  </a:cubicBezTo>
                  <a:cubicBezTo>
                    <a:pt x="38" y="49"/>
                    <a:pt x="38" y="49"/>
                    <a:pt x="38" y="49"/>
                  </a:cubicBezTo>
                  <a:cubicBezTo>
                    <a:pt x="37" y="49"/>
                    <a:pt x="37" y="49"/>
                    <a:pt x="37" y="49"/>
                  </a:cubicBezTo>
                  <a:cubicBezTo>
                    <a:pt x="38" y="49"/>
                    <a:pt x="38" y="49"/>
                    <a:pt x="38" y="49"/>
                  </a:cubicBezTo>
                  <a:cubicBezTo>
                    <a:pt x="39" y="48"/>
                    <a:pt x="39" y="48"/>
                    <a:pt x="39" y="48"/>
                  </a:cubicBezTo>
                  <a:cubicBezTo>
                    <a:pt x="40" y="47"/>
                    <a:pt x="40" y="47"/>
                    <a:pt x="40" y="47"/>
                  </a:cubicBezTo>
                  <a:cubicBezTo>
                    <a:pt x="40" y="45"/>
                    <a:pt x="40" y="45"/>
                    <a:pt x="40" y="45"/>
                  </a:cubicBezTo>
                  <a:cubicBezTo>
                    <a:pt x="40" y="43"/>
                    <a:pt x="40" y="43"/>
                    <a:pt x="40" y="43"/>
                  </a:cubicBezTo>
                  <a:cubicBezTo>
                    <a:pt x="41" y="43"/>
                    <a:pt x="41" y="43"/>
                    <a:pt x="41" y="43"/>
                  </a:cubicBezTo>
                  <a:cubicBezTo>
                    <a:pt x="41" y="43"/>
                    <a:pt x="41" y="43"/>
                    <a:pt x="41" y="43"/>
                  </a:cubicBezTo>
                  <a:cubicBezTo>
                    <a:pt x="42" y="43"/>
                    <a:pt x="42" y="43"/>
                    <a:pt x="42" y="43"/>
                  </a:cubicBezTo>
                  <a:cubicBezTo>
                    <a:pt x="42" y="44"/>
                    <a:pt x="42" y="44"/>
                    <a:pt x="42" y="44"/>
                  </a:cubicBezTo>
                  <a:cubicBezTo>
                    <a:pt x="43" y="44"/>
                    <a:pt x="43" y="44"/>
                    <a:pt x="43" y="44"/>
                  </a:cubicBezTo>
                  <a:cubicBezTo>
                    <a:pt x="43" y="46"/>
                    <a:pt x="43" y="46"/>
                    <a:pt x="43" y="46"/>
                  </a:cubicBezTo>
                  <a:cubicBezTo>
                    <a:pt x="43" y="47"/>
                    <a:pt x="43" y="47"/>
                    <a:pt x="43" y="47"/>
                  </a:cubicBezTo>
                  <a:cubicBezTo>
                    <a:pt x="43" y="48"/>
                    <a:pt x="43" y="48"/>
                    <a:pt x="43" y="48"/>
                  </a:cubicBezTo>
                  <a:cubicBezTo>
                    <a:pt x="43" y="49"/>
                    <a:pt x="43" y="49"/>
                    <a:pt x="43" y="49"/>
                  </a:cubicBezTo>
                  <a:cubicBezTo>
                    <a:pt x="43" y="50"/>
                    <a:pt x="43" y="50"/>
                    <a:pt x="43" y="50"/>
                  </a:cubicBezTo>
                  <a:cubicBezTo>
                    <a:pt x="41" y="51"/>
                    <a:pt x="41" y="51"/>
                    <a:pt x="41" y="51"/>
                  </a:cubicBezTo>
                  <a:cubicBezTo>
                    <a:pt x="40" y="53"/>
                    <a:pt x="40" y="53"/>
                    <a:pt x="40" y="53"/>
                  </a:cubicBezTo>
                  <a:cubicBezTo>
                    <a:pt x="40" y="54"/>
                    <a:pt x="40" y="54"/>
                    <a:pt x="40" y="54"/>
                  </a:cubicBezTo>
                  <a:cubicBezTo>
                    <a:pt x="40" y="55"/>
                    <a:pt x="40" y="55"/>
                    <a:pt x="40" y="55"/>
                  </a:cubicBezTo>
                  <a:cubicBezTo>
                    <a:pt x="40" y="56"/>
                    <a:pt x="40" y="56"/>
                    <a:pt x="40" y="56"/>
                  </a:cubicBezTo>
                  <a:cubicBezTo>
                    <a:pt x="41" y="56"/>
                    <a:pt x="41" y="56"/>
                    <a:pt x="41" y="56"/>
                  </a:cubicBezTo>
                  <a:cubicBezTo>
                    <a:pt x="42" y="55"/>
                    <a:pt x="42" y="55"/>
                    <a:pt x="42" y="55"/>
                  </a:cubicBezTo>
                  <a:cubicBezTo>
                    <a:pt x="43" y="53"/>
                    <a:pt x="43" y="53"/>
                    <a:pt x="43" y="53"/>
                  </a:cubicBezTo>
                  <a:cubicBezTo>
                    <a:pt x="44" y="53"/>
                    <a:pt x="44" y="53"/>
                    <a:pt x="44" y="53"/>
                  </a:cubicBezTo>
                  <a:cubicBezTo>
                    <a:pt x="45" y="52"/>
                    <a:pt x="45" y="52"/>
                    <a:pt x="45" y="52"/>
                  </a:cubicBezTo>
                  <a:cubicBezTo>
                    <a:pt x="46" y="51"/>
                    <a:pt x="46" y="51"/>
                    <a:pt x="46" y="51"/>
                  </a:cubicBezTo>
                  <a:cubicBezTo>
                    <a:pt x="46" y="51"/>
                    <a:pt x="46" y="51"/>
                    <a:pt x="46" y="51"/>
                  </a:cubicBezTo>
                  <a:cubicBezTo>
                    <a:pt x="47" y="51"/>
                    <a:pt x="47" y="51"/>
                    <a:pt x="47" y="51"/>
                  </a:cubicBezTo>
                  <a:cubicBezTo>
                    <a:pt x="47" y="52"/>
                    <a:pt x="47" y="52"/>
                    <a:pt x="47" y="52"/>
                  </a:cubicBezTo>
                  <a:cubicBezTo>
                    <a:pt x="46" y="52"/>
                    <a:pt x="46" y="52"/>
                    <a:pt x="46" y="52"/>
                  </a:cubicBezTo>
                  <a:cubicBezTo>
                    <a:pt x="45" y="54"/>
                    <a:pt x="45" y="54"/>
                    <a:pt x="45" y="54"/>
                  </a:cubicBezTo>
                  <a:cubicBezTo>
                    <a:pt x="45" y="55"/>
                    <a:pt x="45" y="55"/>
                    <a:pt x="45" y="55"/>
                  </a:cubicBezTo>
                  <a:cubicBezTo>
                    <a:pt x="44" y="56"/>
                    <a:pt x="44" y="56"/>
                    <a:pt x="44" y="56"/>
                  </a:cubicBezTo>
                  <a:cubicBezTo>
                    <a:pt x="45" y="56"/>
                    <a:pt x="45" y="56"/>
                    <a:pt x="45" y="56"/>
                  </a:cubicBezTo>
                  <a:cubicBezTo>
                    <a:pt x="45" y="58"/>
                    <a:pt x="45" y="58"/>
                    <a:pt x="45" y="58"/>
                  </a:cubicBezTo>
                  <a:cubicBezTo>
                    <a:pt x="46" y="59"/>
                    <a:pt x="46" y="59"/>
                    <a:pt x="46" y="59"/>
                  </a:cubicBezTo>
                  <a:cubicBezTo>
                    <a:pt x="46" y="57"/>
                    <a:pt x="46" y="57"/>
                    <a:pt x="46" y="57"/>
                  </a:cubicBezTo>
                  <a:cubicBezTo>
                    <a:pt x="47" y="57"/>
                    <a:pt x="47" y="57"/>
                    <a:pt x="47" y="57"/>
                  </a:cubicBezTo>
                  <a:cubicBezTo>
                    <a:pt x="47" y="57"/>
                    <a:pt x="47" y="57"/>
                    <a:pt x="48" y="57"/>
                  </a:cubicBezTo>
                  <a:cubicBezTo>
                    <a:pt x="48" y="57"/>
                    <a:pt x="48" y="58"/>
                    <a:pt x="48" y="58"/>
                  </a:cubicBezTo>
                  <a:cubicBezTo>
                    <a:pt x="49" y="58"/>
                    <a:pt x="49" y="58"/>
                    <a:pt x="49" y="58"/>
                  </a:cubicBezTo>
                  <a:cubicBezTo>
                    <a:pt x="50" y="57"/>
                    <a:pt x="50" y="57"/>
                    <a:pt x="50" y="57"/>
                  </a:cubicBezTo>
                  <a:cubicBezTo>
                    <a:pt x="50" y="56"/>
                    <a:pt x="50" y="56"/>
                    <a:pt x="50" y="56"/>
                  </a:cubicBezTo>
                  <a:cubicBezTo>
                    <a:pt x="51" y="56"/>
                    <a:pt x="51" y="56"/>
                    <a:pt x="51" y="56"/>
                  </a:cubicBezTo>
                  <a:cubicBezTo>
                    <a:pt x="51" y="55"/>
                    <a:pt x="51" y="55"/>
                    <a:pt x="51" y="55"/>
                  </a:cubicBezTo>
                  <a:cubicBezTo>
                    <a:pt x="51" y="54"/>
                    <a:pt x="51" y="54"/>
                    <a:pt x="51" y="54"/>
                  </a:cubicBezTo>
                  <a:cubicBezTo>
                    <a:pt x="51" y="54"/>
                    <a:pt x="51" y="54"/>
                    <a:pt x="51" y="54"/>
                  </a:cubicBezTo>
                  <a:cubicBezTo>
                    <a:pt x="52" y="53"/>
                    <a:pt x="52" y="53"/>
                    <a:pt x="52" y="53"/>
                  </a:cubicBezTo>
                  <a:cubicBezTo>
                    <a:pt x="51" y="53"/>
                    <a:pt x="51" y="53"/>
                    <a:pt x="51" y="53"/>
                  </a:cubicBezTo>
                  <a:cubicBezTo>
                    <a:pt x="52" y="51"/>
                    <a:pt x="52" y="51"/>
                    <a:pt x="52" y="51"/>
                  </a:cubicBezTo>
                  <a:cubicBezTo>
                    <a:pt x="53" y="49"/>
                    <a:pt x="53" y="49"/>
                    <a:pt x="53" y="49"/>
                  </a:cubicBezTo>
                  <a:cubicBezTo>
                    <a:pt x="54" y="48"/>
                    <a:pt x="54" y="48"/>
                    <a:pt x="54" y="48"/>
                  </a:cubicBezTo>
                  <a:cubicBezTo>
                    <a:pt x="54" y="45"/>
                    <a:pt x="54" y="45"/>
                    <a:pt x="54" y="45"/>
                  </a:cubicBezTo>
                  <a:cubicBezTo>
                    <a:pt x="54" y="45"/>
                    <a:pt x="54" y="45"/>
                    <a:pt x="54" y="45"/>
                  </a:cubicBezTo>
                  <a:cubicBezTo>
                    <a:pt x="53" y="44"/>
                    <a:pt x="53" y="44"/>
                    <a:pt x="53" y="44"/>
                  </a:cubicBezTo>
                  <a:cubicBezTo>
                    <a:pt x="53" y="45"/>
                    <a:pt x="53" y="45"/>
                    <a:pt x="53" y="45"/>
                  </a:cubicBezTo>
                  <a:cubicBezTo>
                    <a:pt x="52" y="46"/>
                    <a:pt x="52" y="46"/>
                    <a:pt x="52" y="46"/>
                  </a:cubicBezTo>
                  <a:cubicBezTo>
                    <a:pt x="51" y="47"/>
                    <a:pt x="51" y="47"/>
                    <a:pt x="51" y="47"/>
                  </a:cubicBezTo>
                  <a:cubicBezTo>
                    <a:pt x="50" y="48"/>
                    <a:pt x="50" y="48"/>
                    <a:pt x="50" y="48"/>
                  </a:cubicBezTo>
                  <a:cubicBezTo>
                    <a:pt x="50" y="49"/>
                    <a:pt x="50" y="49"/>
                    <a:pt x="50" y="49"/>
                  </a:cubicBezTo>
                  <a:cubicBezTo>
                    <a:pt x="49" y="48"/>
                    <a:pt x="49" y="48"/>
                    <a:pt x="49" y="48"/>
                  </a:cubicBezTo>
                  <a:cubicBezTo>
                    <a:pt x="49" y="46"/>
                    <a:pt x="49" y="46"/>
                    <a:pt x="49" y="46"/>
                  </a:cubicBezTo>
                  <a:cubicBezTo>
                    <a:pt x="49" y="45"/>
                    <a:pt x="49" y="45"/>
                    <a:pt x="49" y="45"/>
                  </a:cubicBezTo>
                  <a:cubicBezTo>
                    <a:pt x="51" y="44"/>
                    <a:pt x="51" y="44"/>
                    <a:pt x="51" y="44"/>
                  </a:cubicBezTo>
                  <a:cubicBezTo>
                    <a:pt x="51" y="43"/>
                    <a:pt x="51" y="43"/>
                    <a:pt x="51" y="43"/>
                  </a:cubicBezTo>
                  <a:cubicBezTo>
                    <a:pt x="52" y="42"/>
                    <a:pt x="52" y="42"/>
                    <a:pt x="52" y="42"/>
                  </a:cubicBezTo>
                  <a:cubicBezTo>
                    <a:pt x="53" y="42"/>
                    <a:pt x="53" y="42"/>
                    <a:pt x="53" y="42"/>
                  </a:cubicBezTo>
                  <a:cubicBezTo>
                    <a:pt x="53" y="42"/>
                    <a:pt x="53" y="42"/>
                    <a:pt x="53" y="42"/>
                  </a:cubicBezTo>
                  <a:cubicBezTo>
                    <a:pt x="53" y="41"/>
                    <a:pt x="53" y="41"/>
                    <a:pt x="53" y="41"/>
                  </a:cubicBezTo>
                  <a:cubicBezTo>
                    <a:pt x="52" y="42"/>
                    <a:pt x="52" y="42"/>
                    <a:pt x="52" y="42"/>
                  </a:cubicBezTo>
                  <a:cubicBezTo>
                    <a:pt x="52" y="42"/>
                    <a:pt x="52" y="42"/>
                    <a:pt x="52" y="42"/>
                  </a:cubicBezTo>
                  <a:cubicBezTo>
                    <a:pt x="51" y="42"/>
                    <a:pt x="51" y="42"/>
                    <a:pt x="51" y="42"/>
                  </a:cubicBezTo>
                  <a:cubicBezTo>
                    <a:pt x="50" y="42"/>
                    <a:pt x="50" y="42"/>
                    <a:pt x="50" y="42"/>
                  </a:cubicBezTo>
                  <a:cubicBezTo>
                    <a:pt x="49" y="43"/>
                    <a:pt x="49" y="43"/>
                    <a:pt x="49" y="43"/>
                  </a:cubicBezTo>
                  <a:cubicBezTo>
                    <a:pt x="48" y="44"/>
                    <a:pt x="48" y="44"/>
                    <a:pt x="48" y="44"/>
                  </a:cubicBezTo>
                  <a:cubicBezTo>
                    <a:pt x="47" y="46"/>
                    <a:pt x="47" y="46"/>
                    <a:pt x="47" y="46"/>
                  </a:cubicBezTo>
                  <a:cubicBezTo>
                    <a:pt x="47" y="46"/>
                    <a:pt x="47" y="46"/>
                    <a:pt x="47" y="46"/>
                  </a:cubicBezTo>
                  <a:cubicBezTo>
                    <a:pt x="46" y="47"/>
                    <a:pt x="46" y="47"/>
                    <a:pt x="46" y="47"/>
                  </a:cubicBezTo>
                  <a:cubicBezTo>
                    <a:pt x="45" y="46"/>
                    <a:pt x="45" y="46"/>
                    <a:pt x="45" y="46"/>
                  </a:cubicBezTo>
                  <a:cubicBezTo>
                    <a:pt x="44" y="45"/>
                    <a:pt x="44" y="45"/>
                    <a:pt x="44" y="45"/>
                  </a:cubicBezTo>
                  <a:cubicBezTo>
                    <a:pt x="44" y="44"/>
                    <a:pt x="44" y="44"/>
                    <a:pt x="44" y="44"/>
                  </a:cubicBezTo>
                  <a:cubicBezTo>
                    <a:pt x="44" y="43"/>
                    <a:pt x="44" y="43"/>
                    <a:pt x="44" y="43"/>
                  </a:cubicBezTo>
                  <a:cubicBezTo>
                    <a:pt x="44" y="44"/>
                    <a:pt x="44" y="44"/>
                    <a:pt x="44" y="44"/>
                  </a:cubicBezTo>
                  <a:cubicBezTo>
                    <a:pt x="45" y="44"/>
                    <a:pt x="45" y="44"/>
                    <a:pt x="45" y="44"/>
                  </a:cubicBezTo>
                  <a:cubicBezTo>
                    <a:pt x="46" y="42"/>
                    <a:pt x="46" y="42"/>
                    <a:pt x="46" y="42"/>
                  </a:cubicBezTo>
                  <a:cubicBezTo>
                    <a:pt x="45" y="42"/>
                    <a:pt x="45" y="42"/>
                    <a:pt x="45" y="42"/>
                  </a:cubicBezTo>
                  <a:cubicBezTo>
                    <a:pt x="44" y="42"/>
                    <a:pt x="44" y="42"/>
                    <a:pt x="44" y="42"/>
                  </a:cubicBezTo>
                  <a:cubicBezTo>
                    <a:pt x="45" y="42"/>
                    <a:pt x="45" y="42"/>
                    <a:pt x="45" y="42"/>
                  </a:cubicBezTo>
                  <a:cubicBezTo>
                    <a:pt x="46" y="42"/>
                    <a:pt x="46" y="42"/>
                    <a:pt x="46" y="42"/>
                  </a:cubicBezTo>
                  <a:cubicBezTo>
                    <a:pt x="45" y="42"/>
                    <a:pt x="45" y="42"/>
                    <a:pt x="45" y="42"/>
                  </a:cubicBezTo>
                  <a:cubicBezTo>
                    <a:pt x="44" y="41"/>
                    <a:pt x="44" y="41"/>
                    <a:pt x="44" y="41"/>
                  </a:cubicBezTo>
                  <a:cubicBezTo>
                    <a:pt x="44" y="40"/>
                    <a:pt x="44" y="40"/>
                    <a:pt x="44" y="40"/>
                  </a:cubicBezTo>
                  <a:cubicBezTo>
                    <a:pt x="45" y="40"/>
                    <a:pt x="45" y="40"/>
                    <a:pt x="45" y="40"/>
                  </a:cubicBezTo>
                  <a:cubicBezTo>
                    <a:pt x="46" y="40"/>
                    <a:pt x="46" y="40"/>
                    <a:pt x="46" y="40"/>
                  </a:cubicBezTo>
                  <a:cubicBezTo>
                    <a:pt x="47" y="39"/>
                    <a:pt x="47" y="39"/>
                    <a:pt x="47" y="39"/>
                  </a:cubicBezTo>
                  <a:cubicBezTo>
                    <a:pt x="48" y="38"/>
                    <a:pt x="48" y="38"/>
                    <a:pt x="48" y="38"/>
                  </a:cubicBezTo>
                  <a:cubicBezTo>
                    <a:pt x="48" y="37"/>
                    <a:pt x="48" y="37"/>
                    <a:pt x="48" y="37"/>
                  </a:cubicBezTo>
                  <a:cubicBezTo>
                    <a:pt x="50" y="37"/>
                    <a:pt x="50" y="37"/>
                    <a:pt x="50" y="37"/>
                  </a:cubicBezTo>
                  <a:cubicBezTo>
                    <a:pt x="50" y="37"/>
                    <a:pt x="50" y="37"/>
                    <a:pt x="50" y="37"/>
                  </a:cubicBezTo>
                  <a:cubicBezTo>
                    <a:pt x="52" y="36"/>
                    <a:pt x="52" y="36"/>
                    <a:pt x="52" y="36"/>
                  </a:cubicBezTo>
                  <a:cubicBezTo>
                    <a:pt x="52" y="35"/>
                    <a:pt x="52" y="35"/>
                    <a:pt x="52" y="35"/>
                  </a:cubicBezTo>
                  <a:cubicBezTo>
                    <a:pt x="52" y="34"/>
                    <a:pt x="52" y="34"/>
                    <a:pt x="52" y="34"/>
                  </a:cubicBezTo>
                  <a:cubicBezTo>
                    <a:pt x="52" y="33"/>
                    <a:pt x="52" y="33"/>
                    <a:pt x="52" y="33"/>
                  </a:cubicBezTo>
                  <a:cubicBezTo>
                    <a:pt x="51" y="34"/>
                    <a:pt x="51" y="34"/>
                    <a:pt x="51" y="34"/>
                  </a:cubicBezTo>
                  <a:cubicBezTo>
                    <a:pt x="50" y="35"/>
                    <a:pt x="50" y="35"/>
                    <a:pt x="50" y="35"/>
                  </a:cubicBezTo>
                  <a:cubicBezTo>
                    <a:pt x="50" y="34"/>
                    <a:pt x="50" y="34"/>
                    <a:pt x="50" y="34"/>
                  </a:cubicBezTo>
                  <a:cubicBezTo>
                    <a:pt x="49" y="34"/>
                    <a:pt x="49" y="34"/>
                    <a:pt x="49" y="34"/>
                  </a:cubicBezTo>
                  <a:cubicBezTo>
                    <a:pt x="49" y="35"/>
                    <a:pt x="49" y="35"/>
                    <a:pt x="49" y="35"/>
                  </a:cubicBezTo>
                  <a:cubicBezTo>
                    <a:pt x="48" y="36"/>
                    <a:pt x="48" y="36"/>
                    <a:pt x="48" y="36"/>
                  </a:cubicBezTo>
                  <a:cubicBezTo>
                    <a:pt x="48" y="37"/>
                    <a:pt x="48" y="37"/>
                    <a:pt x="48" y="37"/>
                  </a:cubicBezTo>
                  <a:cubicBezTo>
                    <a:pt x="47" y="36"/>
                    <a:pt x="47" y="36"/>
                    <a:pt x="47" y="36"/>
                  </a:cubicBezTo>
                  <a:cubicBezTo>
                    <a:pt x="46" y="37"/>
                    <a:pt x="46" y="37"/>
                    <a:pt x="46" y="37"/>
                  </a:cubicBezTo>
                  <a:cubicBezTo>
                    <a:pt x="45" y="38"/>
                    <a:pt x="45" y="38"/>
                    <a:pt x="45" y="38"/>
                  </a:cubicBezTo>
                  <a:cubicBezTo>
                    <a:pt x="45" y="39"/>
                    <a:pt x="45" y="39"/>
                    <a:pt x="45" y="39"/>
                  </a:cubicBezTo>
                  <a:cubicBezTo>
                    <a:pt x="45" y="39"/>
                    <a:pt x="45" y="39"/>
                    <a:pt x="45" y="39"/>
                  </a:cubicBezTo>
                  <a:cubicBezTo>
                    <a:pt x="45" y="38"/>
                    <a:pt x="45" y="38"/>
                    <a:pt x="45" y="38"/>
                  </a:cubicBezTo>
                  <a:cubicBezTo>
                    <a:pt x="45" y="37"/>
                    <a:pt x="45" y="37"/>
                    <a:pt x="45" y="37"/>
                  </a:cubicBezTo>
                  <a:cubicBezTo>
                    <a:pt x="44" y="38"/>
                    <a:pt x="44" y="38"/>
                    <a:pt x="44" y="38"/>
                  </a:cubicBezTo>
                  <a:cubicBezTo>
                    <a:pt x="43" y="38"/>
                    <a:pt x="43" y="38"/>
                    <a:pt x="43" y="38"/>
                  </a:cubicBezTo>
                  <a:cubicBezTo>
                    <a:pt x="44" y="37"/>
                    <a:pt x="44" y="37"/>
                    <a:pt x="44" y="37"/>
                  </a:cubicBezTo>
                  <a:cubicBezTo>
                    <a:pt x="45" y="36"/>
                    <a:pt x="45" y="36"/>
                    <a:pt x="45" y="36"/>
                  </a:cubicBezTo>
                  <a:cubicBezTo>
                    <a:pt x="46" y="36"/>
                    <a:pt x="46" y="36"/>
                    <a:pt x="46" y="36"/>
                  </a:cubicBezTo>
                  <a:cubicBezTo>
                    <a:pt x="45" y="35"/>
                    <a:pt x="45" y="35"/>
                    <a:pt x="45" y="35"/>
                  </a:cubicBezTo>
                  <a:cubicBezTo>
                    <a:pt x="46" y="35"/>
                    <a:pt x="46" y="35"/>
                    <a:pt x="46" y="35"/>
                  </a:cubicBezTo>
                  <a:cubicBezTo>
                    <a:pt x="46" y="34"/>
                    <a:pt x="46" y="34"/>
                    <a:pt x="46" y="34"/>
                  </a:cubicBezTo>
                  <a:cubicBezTo>
                    <a:pt x="46" y="33"/>
                    <a:pt x="46" y="33"/>
                    <a:pt x="46" y="33"/>
                  </a:cubicBezTo>
                  <a:cubicBezTo>
                    <a:pt x="45" y="34"/>
                    <a:pt x="45" y="34"/>
                    <a:pt x="45" y="34"/>
                  </a:cubicBezTo>
                  <a:cubicBezTo>
                    <a:pt x="45" y="33"/>
                    <a:pt x="45" y="33"/>
                    <a:pt x="45" y="33"/>
                  </a:cubicBezTo>
                  <a:cubicBezTo>
                    <a:pt x="45" y="32"/>
                    <a:pt x="45" y="32"/>
                    <a:pt x="45" y="32"/>
                  </a:cubicBezTo>
                  <a:cubicBezTo>
                    <a:pt x="45" y="32"/>
                    <a:pt x="45" y="32"/>
                    <a:pt x="45" y="32"/>
                  </a:cubicBezTo>
                  <a:cubicBezTo>
                    <a:pt x="44" y="32"/>
                    <a:pt x="44" y="32"/>
                    <a:pt x="44" y="32"/>
                  </a:cubicBezTo>
                  <a:cubicBezTo>
                    <a:pt x="42" y="32"/>
                    <a:pt x="42" y="32"/>
                    <a:pt x="42" y="32"/>
                  </a:cubicBezTo>
                  <a:cubicBezTo>
                    <a:pt x="44" y="32"/>
                    <a:pt x="44" y="32"/>
                    <a:pt x="44" y="32"/>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12" name="Freeform 1318"/>
            <p:cNvSpPr>
              <a:spLocks/>
            </p:cNvSpPr>
            <p:nvPr/>
          </p:nvSpPr>
          <p:spPr bwMode="auto">
            <a:xfrm>
              <a:off x="5117630" y="3588803"/>
              <a:ext cx="2440" cy="1627"/>
            </a:xfrm>
            <a:custGeom>
              <a:avLst/>
              <a:gdLst>
                <a:gd name="T0" fmla="*/ 0 w 3"/>
                <a:gd name="T1" fmla="*/ 0 h 2"/>
                <a:gd name="T2" fmla="*/ 0 w 3"/>
                <a:gd name="T3" fmla="*/ 0 h 2"/>
                <a:gd name="T4" fmla="*/ 0 w 3"/>
                <a:gd name="T5" fmla="*/ 2 h 2"/>
                <a:gd name="T6" fmla="*/ 3 w 3"/>
                <a:gd name="T7" fmla="*/ 0 h 2"/>
                <a:gd name="T8" fmla="*/ 0 w 3"/>
                <a:gd name="T9" fmla="*/ 0 h 2"/>
              </a:gdLst>
              <a:ahLst/>
              <a:cxnLst>
                <a:cxn ang="0">
                  <a:pos x="T0" y="T1"/>
                </a:cxn>
                <a:cxn ang="0">
                  <a:pos x="T2" y="T3"/>
                </a:cxn>
                <a:cxn ang="0">
                  <a:pos x="T4" y="T5"/>
                </a:cxn>
                <a:cxn ang="0">
                  <a:pos x="T6" y="T7"/>
                </a:cxn>
                <a:cxn ang="0">
                  <a:pos x="T8" y="T9"/>
                </a:cxn>
              </a:cxnLst>
              <a:rect l="0" t="0" r="r" b="b"/>
              <a:pathLst>
                <a:path w="3" h="2">
                  <a:moveTo>
                    <a:pt x="0" y="0"/>
                  </a:moveTo>
                  <a:lnTo>
                    <a:pt x="0" y="0"/>
                  </a:lnTo>
                  <a:lnTo>
                    <a:pt x="0" y="2"/>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13" name="Freeform 1319"/>
            <p:cNvSpPr>
              <a:spLocks/>
            </p:cNvSpPr>
            <p:nvPr/>
          </p:nvSpPr>
          <p:spPr bwMode="auto">
            <a:xfrm>
              <a:off x="4929764" y="2974782"/>
              <a:ext cx="21146" cy="17079"/>
            </a:xfrm>
            <a:custGeom>
              <a:avLst/>
              <a:gdLst>
                <a:gd name="T0" fmla="*/ 21 w 26"/>
                <a:gd name="T1" fmla="*/ 5 h 21"/>
                <a:gd name="T2" fmla="*/ 19 w 26"/>
                <a:gd name="T3" fmla="*/ 5 h 21"/>
                <a:gd name="T4" fmla="*/ 14 w 26"/>
                <a:gd name="T5" fmla="*/ 7 h 21"/>
                <a:gd name="T6" fmla="*/ 12 w 26"/>
                <a:gd name="T7" fmla="*/ 10 h 21"/>
                <a:gd name="T8" fmla="*/ 7 w 26"/>
                <a:gd name="T9" fmla="*/ 10 h 21"/>
                <a:gd name="T10" fmla="*/ 4 w 26"/>
                <a:gd name="T11" fmla="*/ 12 h 21"/>
                <a:gd name="T12" fmla="*/ 2 w 26"/>
                <a:gd name="T13" fmla="*/ 14 h 21"/>
                <a:gd name="T14" fmla="*/ 0 w 26"/>
                <a:gd name="T15" fmla="*/ 17 h 21"/>
                <a:gd name="T16" fmla="*/ 0 w 26"/>
                <a:gd name="T17" fmla="*/ 21 h 21"/>
                <a:gd name="T18" fmla="*/ 2 w 26"/>
                <a:gd name="T19" fmla="*/ 19 h 21"/>
                <a:gd name="T20" fmla="*/ 7 w 26"/>
                <a:gd name="T21" fmla="*/ 21 h 21"/>
                <a:gd name="T22" fmla="*/ 9 w 26"/>
                <a:gd name="T23" fmla="*/ 21 h 21"/>
                <a:gd name="T24" fmla="*/ 16 w 26"/>
                <a:gd name="T25" fmla="*/ 14 h 21"/>
                <a:gd name="T26" fmla="*/ 19 w 26"/>
                <a:gd name="T27" fmla="*/ 12 h 21"/>
                <a:gd name="T28" fmla="*/ 19 w 26"/>
                <a:gd name="T29" fmla="*/ 12 h 21"/>
                <a:gd name="T30" fmla="*/ 23 w 26"/>
                <a:gd name="T31" fmla="*/ 7 h 21"/>
                <a:gd name="T32" fmla="*/ 26 w 26"/>
                <a:gd name="T33" fmla="*/ 5 h 21"/>
                <a:gd name="T34" fmla="*/ 26 w 26"/>
                <a:gd name="T35" fmla="*/ 0 h 21"/>
                <a:gd name="T36" fmla="*/ 23 w 26"/>
                <a:gd name="T37" fmla="*/ 0 h 21"/>
                <a:gd name="T38" fmla="*/ 21 w 26"/>
                <a:gd name="T39" fmla="*/ 0 h 21"/>
                <a:gd name="T40" fmla="*/ 21 w 26"/>
                <a:gd name="T41"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1">
                  <a:moveTo>
                    <a:pt x="21" y="5"/>
                  </a:moveTo>
                  <a:lnTo>
                    <a:pt x="19" y="5"/>
                  </a:lnTo>
                  <a:lnTo>
                    <a:pt x="14" y="7"/>
                  </a:lnTo>
                  <a:lnTo>
                    <a:pt x="12" y="10"/>
                  </a:lnTo>
                  <a:lnTo>
                    <a:pt x="7" y="10"/>
                  </a:lnTo>
                  <a:lnTo>
                    <a:pt x="4" y="12"/>
                  </a:lnTo>
                  <a:lnTo>
                    <a:pt x="2" y="14"/>
                  </a:lnTo>
                  <a:lnTo>
                    <a:pt x="0" y="17"/>
                  </a:lnTo>
                  <a:lnTo>
                    <a:pt x="0" y="21"/>
                  </a:lnTo>
                  <a:lnTo>
                    <a:pt x="2" y="19"/>
                  </a:lnTo>
                  <a:lnTo>
                    <a:pt x="7" y="21"/>
                  </a:lnTo>
                  <a:lnTo>
                    <a:pt x="9" y="21"/>
                  </a:lnTo>
                  <a:lnTo>
                    <a:pt x="16" y="14"/>
                  </a:lnTo>
                  <a:lnTo>
                    <a:pt x="19" y="12"/>
                  </a:lnTo>
                  <a:lnTo>
                    <a:pt x="19" y="12"/>
                  </a:lnTo>
                  <a:lnTo>
                    <a:pt x="23" y="7"/>
                  </a:lnTo>
                  <a:lnTo>
                    <a:pt x="26" y="5"/>
                  </a:lnTo>
                  <a:lnTo>
                    <a:pt x="26" y="0"/>
                  </a:lnTo>
                  <a:lnTo>
                    <a:pt x="23" y="0"/>
                  </a:lnTo>
                  <a:lnTo>
                    <a:pt x="21" y="0"/>
                  </a:lnTo>
                  <a:lnTo>
                    <a:pt x="21"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14" name="Freeform 1320"/>
            <p:cNvSpPr>
              <a:spLocks/>
            </p:cNvSpPr>
            <p:nvPr/>
          </p:nvSpPr>
          <p:spPr bwMode="auto">
            <a:xfrm>
              <a:off x="5152601" y="3579043"/>
              <a:ext cx="4066" cy="2439"/>
            </a:xfrm>
            <a:custGeom>
              <a:avLst/>
              <a:gdLst>
                <a:gd name="T0" fmla="*/ 0 w 5"/>
                <a:gd name="T1" fmla="*/ 0 h 3"/>
                <a:gd name="T2" fmla="*/ 0 w 5"/>
                <a:gd name="T3" fmla="*/ 3 h 3"/>
                <a:gd name="T4" fmla="*/ 2 w 5"/>
                <a:gd name="T5" fmla="*/ 3 h 3"/>
                <a:gd name="T6" fmla="*/ 5 w 5"/>
                <a:gd name="T7" fmla="*/ 3 h 3"/>
                <a:gd name="T8" fmla="*/ 5 w 5"/>
                <a:gd name="T9" fmla="*/ 3 h 3"/>
                <a:gd name="T10" fmla="*/ 0 w 5"/>
                <a:gd name="T11" fmla="*/ 0 h 3"/>
                <a:gd name="T12" fmla="*/ 0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0" y="0"/>
                  </a:moveTo>
                  <a:lnTo>
                    <a:pt x="0" y="3"/>
                  </a:lnTo>
                  <a:lnTo>
                    <a:pt x="2" y="3"/>
                  </a:lnTo>
                  <a:lnTo>
                    <a:pt x="5" y="3"/>
                  </a:lnTo>
                  <a:lnTo>
                    <a:pt x="5" y="3"/>
                  </a:lnTo>
                  <a:lnTo>
                    <a:pt x="0"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15" name="Freeform 1321"/>
            <p:cNvSpPr>
              <a:spLocks/>
            </p:cNvSpPr>
            <p:nvPr/>
          </p:nvSpPr>
          <p:spPr bwMode="auto">
            <a:xfrm>
              <a:off x="4942776" y="3013006"/>
              <a:ext cx="34971" cy="34971"/>
            </a:xfrm>
            <a:custGeom>
              <a:avLst/>
              <a:gdLst>
                <a:gd name="T0" fmla="*/ 22 w 43"/>
                <a:gd name="T1" fmla="*/ 3 h 43"/>
                <a:gd name="T2" fmla="*/ 17 w 43"/>
                <a:gd name="T3" fmla="*/ 5 h 43"/>
                <a:gd name="T4" fmla="*/ 12 w 43"/>
                <a:gd name="T5" fmla="*/ 12 h 43"/>
                <a:gd name="T6" fmla="*/ 7 w 43"/>
                <a:gd name="T7" fmla="*/ 15 h 43"/>
                <a:gd name="T8" fmla="*/ 5 w 43"/>
                <a:gd name="T9" fmla="*/ 19 h 43"/>
                <a:gd name="T10" fmla="*/ 0 w 43"/>
                <a:gd name="T11" fmla="*/ 24 h 43"/>
                <a:gd name="T12" fmla="*/ 0 w 43"/>
                <a:gd name="T13" fmla="*/ 29 h 43"/>
                <a:gd name="T14" fmla="*/ 0 w 43"/>
                <a:gd name="T15" fmla="*/ 34 h 43"/>
                <a:gd name="T16" fmla="*/ 0 w 43"/>
                <a:gd name="T17" fmla="*/ 36 h 43"/>
                <a:gd name="T18" fmla="*/ 0 w 43"/>
                <a:gd name="T19" fmla="*/ 41 h 43"/>
                <a:gd name="T20" fmla="*/ 0 w 43"/>
                <a:gd name="T21" fmla="*/ 41 h 43"/>
                <a:gd name="T22" fmla="*/ 3 w 43"/>
                <a:gd name="T23" fmla="*/ 41 h 43"/>
                <a:gd name="T24" fmla="*/ 5 w 43"/>
                <a:gd name="T25" fmla="*/ 43 h 43"/>
                <a:gd name="T26" fmla="*/ 12 w 43"/>
                <a:gd name="T27" fmla="*/ 41 h 43"/>
                <a:gd name="T28" fmla="*/ 14 w 43"/>
                <a:gd name="T29" fmla="*/ 43 h 43"/>
                <a:gd name="T30" fmla="*/ 19 w 43"/>
                <a:gd name="T31" fmla="*/ 41 h 43"/>
                <a:gd name="T32" fmla="*/ 22 w 43"/>
                <a:gd name="T33" fmla="*/ 41 h 43"/>
                <a:gd name="T34" fmla="*/ 22 w 43"/>
                <a:gd name="T35" fmla="*/ 38 h 43"/>
                <a:gd name="T36" fmla="*/ 26 w 43"/>
                <a:gd name="T37" fmla="*/ 36 h 43"/>
                <a:gd name="T38" fmla="*/ 31 w 43"/>
                <a:gd name="T39" fmla="*/ 36 h 43"/>
                <a:gd name="T40" fmla="*/ 31 w 43"/>
                <a:gd name="T41" fmla="*/ 34 h 43"/>
                <a:gd name="T42" fmla="*/ 38 w 43"/>
                <a:gd name="T43" fmla="*/ 24 h 43"/>
                <a:gd name="T44" fmla="*/ 38 w 43"/>
                <a:gd name="T45" fmla="*/ 22 h 43"/>
                <a:gd name="T46" fmla="*/ 40 w 43"/>
                <a:gd name="T47" fmla="*/ 17 h 43"/>
                <a:gd name="T48" fmla="*/ 43 w 43"/>
                <a:gd name="T49" fmla="*/ 15 h 43"/>
                <a:gd name="T50" fmla="*/ 43 w 43"/>
                <a:gd name="T51" fmla="*/ 10 h 43"/>
                <a:gd name="T52" fmla="*/ 40 w 43"/>
                <a:gd name="T53" fmla="*/ 8 h 43"/>
                <a:gd name="T54" fmla="*/ 38 w 43"/>
                <a:gd name="T55" fmla="*/ 3 h 43"/>
                <a:gd name="T56" fmla="*/ 36 w 43"/>
                <a:gd name="T57" fmla="*/ 3 h 43"/>
                <a:gd name="T58" fmla="*/ 36 w 43"/>
                <a:gd name="T59" fmla="*/ 0 h 43"/>
                <a:gd name="T60" fmla="*/ 31 w 43"/>
                <a:gd name="T61" fmla="*/ 0 h 43"/>
                <a:gd name="T62" fmla="*/ 26 w 43"/>
                <a:gd name="T63" fmla="*/ 3 h 43"/>
                <a:gd name="T64" fmla="*/ 24 w 43"/>
                <a:gd name="T65" fmla="*/ 0 h 43"/>
                <a:gd name="T66" fmla="*/ 22 w 43"/>
                <a:gd name="T67" fmla="*/ 3 h 43"/>
                <a:gd name="T68" fmla="*/ 22 w 43"/>
                <a:gd name="T69"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43">
                  <a:moveTo>
                    <a:pt x="22" y="3"/>
                  </a:moveTo>
                  <a:lnTo>
                    <a:pt x="17" y="5"/>
                  </a:lnTo>
                  <a:lnTo>
                    <a:pt x="12" y="12"/>
                  </a:lnTo>
                  <a:lnTo>
                    <a:pt x="7" y="15"/>
                  </a:lnTo>
                  <a:lnTo>
                    <a:pt x="5" y="19"/>
                  </a:lnTo>
                  <a:lnTo>
                    <a:pt x="0" y="24"/>
                  </a:lnTo>
                  <a:lnTo>
                    <a:pt x="0" y="29"/>
                  </a:lnTo>
                  <a:lnTo>
                    <a:pt x="0" y="34"/>
                  </a:lnTo>
                  <a:lnTo>
                    <a:pt x="0" y="36"/>
                  </a:lnTo>
                  <a:lnTo>
                    <a:pt x="0" y="41"/>
                  </a:lnTo>
                  <a:lnTo>
                    <a:pt x="0" y="41"/>
                  </a:lnTo>
                  <a:lnTo>
                    <a:pt x="3" y="41"/>
                  </a:lnTo>
                  <a:lnTo>
                    <a:pt x="5" y="43"/>
                  </a:lnTo>
                  <a:lnTo>
                    <a:pt x="12" y="41"/>
                  </a:lnTo>
                  <a:lnTo>
                    <a:pt x="14" y="43"/>
                  </a:lnTo>
                  <a:lnTo>
                    <a:pt x="19" y="41"/>
                  </a:lnTo>
                  <a:lnTo>
                    <a:pt x="22" y="41"/>
                  </a:lnTo>
                  <a:lnTo>
                    <a:pt x="22" y="38"/>
                  </a:lnTo>
                  <a:lnTo>
                    <a:pt x="26" y="36"/>
                  </a:lnTo>
                  <a:lnTo>
                    <a:pt x="31" y="36"/>
                  </a:lnTo>
                  <a:lnTo>
                    <a:pt x="31" y="34"/>
                  </a:lnTo>
                  <a:lnTo>
                    <a:pt x="38" y="24"/>
                  </a:lnTo>
                  <a:lnTo>
                    <a:pt x="38" y="22"/>
                  </a:lnTo>
                  <a:lnTo>
                    <a:pt x="40" y="17"/>
                  </a:lnTo>
                  <a:lnTo>
                    <a:pt x="43" y="15"/>
                  </a:lnTo>
                  <a:lnTo>
                    <a:pt x="43" y="10"/>
                  </a:lnTo>
                  <a:lnTo>
                    <a:pt x="40" y="8"/>
                  </a:lnTo>
                  <a:lnTo>
                    <a:pt x="38" y="3"/>
                  </a:lnTo>
                  <a:lnTo>
                    <a:pt x="36" y="3"/>
                  </a:lnTo>
                  <a:lnTo>
                    <a:pt x="36" y="0"/>
                  </a:lnTo>
                  <a:lnTo>
                    <a:pt x="31" y="0"/>
                  </a:lnTo>
                  <a:lnTo>
                    <a:pt x="26" y="3"/>
                  </a:lnTo>
                  <a:lnTo>
                    <a:pt x="24" y="0"/>
                  </a:lnTo>
                  <a:lnTo>
                    <a:pt x="22" y="3"/>
                  </a:lnTo>
                  <a:lnTo>
                    <a:pt x="22"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16" name="Freeform 1322"/>
            <p:cNvSpPr>
              <a:spLocks/>
            </p:cNvSpPr>
            <p:nvPr/>
          </p:nvSpPr>
          <p:spPr bwMode="auto">
            <a:xfrm>
              <a:off x="4894793" y="3146382"/>
              <a:ext cx="4066" cy="1627"/>
            </a:xfrm>
            <a:custGeom>
              <a:avLst/>
              <a:gdLst>
                <a:gd name="T0" fmla="*/ 5 w 5"/>
                <a:gd name="T1" fmla="*/ 0 h 2"/>
                <a:gd name="T2" fmla="*/ 3 w 5"/>
                <a:gd name="T3" fmla="*/ 0 h 2"/>
                <a:gd name="T4" fmla="*/ 0 w 5"/>
                <a:gd name="T5" fmla="*/ 0 h 2"/>
                <a:gd name="T6" fmla="*/ 0 w 5"/>
                <a:gd name="T7" fmla="*/ 2 h 2"/>
                <a:gd name="T8" fmla="*/ 5 w 5"/>
                <a:gd name="T9" fmla="*/ 2 h 2"/>
                <a:gd name="T10" fmla="*/ 5 w 5"/>
                <a:gd name="T11" fmla="*/ 0 h 2"/>
              </a:gdLst>
              <a:ahLst/>
              <a:cxnLst>
                <a:cxn ang="0">
                  <a:pos x="T0" y="T1"/>
                </a:cxn>
                <a:cxn ang="0">
                  <a:pos x="T2" y="T3"/>
                </a:cxn>
                <a:cxn ang="0">
                  <a:pos x="T4" y="T5"/>
                </a:cxn>
                <a:cxn ang="0">
                  <a:pos x="T6" y="T7"/>
                </a:cxn>
                <a:cxn ang="0">
                  <a:pos x="T8" y="T9"/>
                </a:cxn>
                <a:cxn ang="0">
                  <a:pos x="T10" y="T11"/>
                </a:cxn>
              </a:cxnLst>
              <a:rect l="0" t="0" r="r" b="b"/>
              <a:pathLst>
                <a:path w="5" h="2">
                  <a:moveTo>
                    <a:pt x="5" y="0"/>
                  </a:moveTo>
                  <a:lnTo>
                    <a:pt x="3" y="0"/>
                  </a:lnTo>
                  <a:lnTo>
                    <a:pt x="0" y="0"/>
                  </a:lnTo>
                  <a:lnTo>
                    <a:pt x="0" y="2"/>
                  </a:lnTo>
                  <a:lnTo>
                    <a:pt x="5"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17" name="Freeform 1323"/>
            <p:cNvSpPr>
              <a:spLocks/>
            </p:cNvSpPr>
            <p:nvPr/>
          </p:nvSpPr>
          <p:spPr bwMode="auto">
            <a:xfrm>
              <a:off x="4962295" y="2953637"/>
              <a:ext cx="1626" cy="1627"/>
            </a:xfrm>
            <a:custGeom>
              <a:avLst/>
              <a:gdLst>
                <a:gd name="T0" fmla="*/ 2 w 2"/>
                <a:gd name="T1" fmla="*/ 0 h 2"/>
                <a:gd name="T2" fmla="*/ 0 w 2"/>
                <a:gd name="T3" fmla="*/ 0 h 2"/>
                <a:gd name="T4" fmla="*/ 0 w 2"/>
                <a:gd name="T5" fmla="*/ 2 h 2"/>
                <a:gd name="T6" fmla="*/ 0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lnTo>
                    <a:pt x="0" y="0"/>
                  </a:lnTo>
                  <a:lnTo>
                    <a:pt x="0" y="2"/>
                  </a:lnTo>
                  <a:lnTo>
                    <a:pt x="0"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18" name="Freeform 1324"/>
            <p:cNvSpPr>
              <a:spLocks/>
            </p:cNvSpPr>
            <p:nvPr/>
          </p:nvSpPr>
          <p:spPr bwMode="auto">
            <a:xfrm>
              <a:off x="5054195" y="3226896"/>
              <a:ext cx="6506" cy="9760"/>
            </a:xfrm>
            <a:custGeom>
              <a:avLst/>
              <a:gdLst>
                <a:gd name="T0" fmla="*/ 5 w 8"/>
                <a:gd name="T1" fmla="*/ 12 h 12"/>
                <a:gd name="T2" fmla="*/ 8 w 8"/>
                <a:gd name="T3" fmla="*/ 10 h 12"/>
                <a:gd name="T4" fmla="*/ 5 w 8"/>
                <a:gd name="T5" fmla="*/ 7 h 12"/>
                <a:gd name="T6" fmla="*/ 5 w 8"/>
                <a:gd name="T7" fmla="*/ 5 h 12"/>
                <a:gd name="T8" fmla="*/ 3 w 8"/>
                <a:gd name="T9" fmla="*/ 3 h 12"/>
                <a:gd name="T10" fmla="*/ 3 w 8"/>
                <a:gd name="T11" fmla="*/ 0 h 12"/>
                <a:gd name="T12" fmla="*/ 0 w 8"/>
                <a:gd name="T13" fmla="*/ 3 h 12"/>
                <a:gd name="T14" fmla="*/ 0 w 8"/>
                <a:gd name="T15" fmla="*/ 5 h 12"/>
                <a:gd name="T16" fmla="*/ 3 w 8"/>
                <a:gd name="T17" fmla="*/ 5 h 12"/>
                <a:gd name="T18" fmla="*/ 3 w 8"/>
                <a:gd name="T19" fmla="*/ 7 h 12"/>
                <a:gd name="T20" fmla="*/ 5 w 8"/>
                <a:gd name="T2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12">
                  <a:moveTo>
                    <a:pt x="5" y="12"/>
                  </a:moveTo>
                  <a:lnTo>
                    <a:pt x="8" y="10"/>
                  </a:lnTo>
                  <a:lnTo>
                    <a:pt x="5" y="7"/>
                  </a:lnTo>
                  <a:lnTo>
                    <a:pt x="5" y="5"/>
                  </a:lnTo>
                  <a:lnTo>
                    <a:pt x="3" y="3"/>
                  </a:lnTo>
                  <a:lnTo>
                    <a:pt x="3" y="0"/>
                  </a:lnTo>
                  <a:lnTo>
                    <a:pt x="0" y="3"/>
                  </a:lnTo>
                  <a:lnTo>
                    <a:pt x="0" y="5"/>
                  </a:lnTo>
                  <a:lnTo>
                    <a:pt x="3" y="5"/>
                  </a:lnTo>
                  <a:lnTo>
                    <a:pt x="3" y="7"/>
                  </a:lnTo>
                  <a:lnTo>
                    <a:pt x="5"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19" name="Freeform 1325"/>
            <p:cNvSpPr>
              <a:spLocks/>
            </p:cNvSpPr>
            <p:nvPr/>
          </p:nvSpPr>
          <p:spPr bwMode="auto">
            <a:xfrm>
              <a:off x="4948469" y="2963396"/>
              <a:ext cx="9760" cy="7320"/>
            </a:xfrm>
            <a:custGeom>
              <a:avLst/>
              <a:gdLst>
                <a:gd name="T0" fmla="*/ 10 w 12"/>
                <a:gd name="T1" fmla="*/ 0 h 9"/>
                <a:gd name="T2" fmla="*/ 7 w 12"/>
                <a:gd name="T3" fmla="*/ 2 h 9"/>
                <a:gd name="T4" fmla="*/ 5 w 12"/>
                <a:gd name="T5" fmla="*/ 2 h 9"/>
                <a:gd name="T6" fmla="*/ 3 w 12"/>
                <a:gd name="T7" fmla="*/ 7 h 9"/>
                <a:gd name="T8" fmla="*/ 0 w 12"/>
                <a:gd name="T9" fmla="*/ 9 h 9"/>
                <a:gd name="T10" fmla="*/ 3 w 12"/>
                <a:gd name="T11" fmla="*/ 9 h 9"/>
                <a:gd name="T12" fmla="*/ 5 w 12"/>
                <a:gd name="T13" fmla="*/ 9 h 9"/>
                <a:gd name="T14" fmla="*/ 7 w 12"/>
                <a:gd name="T15" fmla="*/ 7 h 9"/>
                <a:gd name="T16" fmla="*/ 12 w 12"/>
                <a:gd name="T17" fmla="*/ 5 h 9"/>
                <a:gd name="T18" fmla="*/ 12 w 12"/>
                <a:gd name="T19" fmla="*/ 2 h 9"/>
                <a:gd name="T20" fmla="*/ 12 w 12"/>
                <a:gd name="T21" fmla="*/ 0 h 9"/>
                <a:gd name="T22" fmla="*/ 10 w 12"/>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9">
                  <a:moveTo>
                    <a:pt x="10" y="0"/>
                  </a:moveTo>
                  <a:lnTo>
                    <a:pt x="7" y="2"/>
                  </a:lnTo>
                  <a:lnTo>
                    <a:pt x="5" y="2"/>
                  </a:lnTo>
                  <a:lnTo>
                    <a:pt x="3" y="7"/>
                  </a:lnTo>
                  <a:lnTo>
                    <a:pt x="0" y="9"/>
                  </a:lnTo>
                  <a:lnTo>
                    <a:pt x="3" y="9"/>
                  </a:lnTo>
                  <a:lnTo>
                    <a:pt x="5" y="9"/>
                  </a:lnTo>
                  <a:lnTo>
                    <a:pt x="7" y="7"/>
                  </a:lnTo>
                  <a:lnTo>
                    <a:pt x="12" y="5"/>
                  </a:lnTo>
                  <a:lnTo>
                    <a:pt x="12" y="2"/>
                  </a:lnTo>
                  <a:lnTo>
                    <a:pt x="12" y="0"/>
                  </a:lnTo>
                  <a:lnTo>
                    <a:pt x="1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20" name="Freeform 1326"/>
            <p:cNvSpPr>
              <a:spLocks/>
            </p:cNvSpPr>
            <p:nvPr/>
          </p:nvSpPr>
          <p:spPr bwMode="auto">
            <a:xfrm>
              <a:off x="4897232" y="3157768"/>
              <a:ext cx="11386" cy="11386"/>
            </a:xfrm>
            <a:custGeom>
              <a:avLst/>
              <a:gdLst>
                <a:gd name="T0" fmla="*/ 2 w 14"/>
                <a:gd name="T1" fmla="*/ 5 h 14"/>
                <a:gd name="T2" fmla="*/ 2 w 14"/>
                <a:gd name="T3" fmla="*/ 5 h 14"/>
                <a:gd name="T4" fmla="*/ 4 w 14"/>
                <a:gd name="T5" fmla="*/ 7 h 14"/>
                <a:gd name="T6" fmla="*/ 7 w 14"/>
                <a:gd name="T7" fmla="*/ 9 h 14"/>
                <a:gd name="T8" fmla="*/ 7 w 14"/>
                <a:gd name="T9" fmla="*/ 12 h 14"/>
                <a:gd name="T10" fmla="*/ 7 w 14"/>
                <a:gd name="T11" fmla="*/ 12 h 14"/>
                <a:gd name="T12" fmla="*/ 9 w 14"/>
                <a:gd name="T13" fmla="*/ 12 h 14"/>
                <a:gd name="T14" fmla="*/ 11 w 14"/>
                <a:gd name="T15" fmla="*/ 14 h 14"/>
                <a:gd name="T16" fmla="*/ 14 w 14"/>
                <a:gd name="T17" fmla="*/ 14 h 14"/>
                <a:gd name="T18" fmla="*/ 14 w 14"/>
                <a:gd name="T19" fmla="*/ 12 h 14"/>
                <a:gd name="T20" fmla="*/ 14 w 14"/>
                <a:gd name="T21" fmla="*/ 12 h 14"/>
                <a:gd name="T22" fmla="*/ 14 w 14"/>
                <a:gd name="T23" fmla="*/ 9 h 14"/>
                <a:gd name="T24" fmla="*/ 14 w 14"/>
                <a:gd name="T25" fmla="*/ 7 h 14"/>
                <a:gd name="T26" fmla="*/ 14 w 14"/>
                <a:gd name="T27" fmla="*/ 7 h 14"/>
                <a:gd name="T28" fmla="*/ 14 w 14"/>
                <a:gd name="T29" fmla="*/ 5 h 14"/>
                <a:gd name="T30" fmla="*/ 11 w 14"/>
                <a:gd name="T31" fmla="*/ 2 h 14"/>
                <a:gd name="T32" fmla="*/ 9 w 14"/>
                <a:gd name="T33" fmla="*/ 2 h 14"/>
                <a:gd name="T34" fmla="*/ 7 w 14"/>
                <a:gd name="T35" fmla="*/ 2 h 14"/>
                <a:gd name="T36" fmla="*/ 7 w 14"/>
                <a:gd name="T37" fmla="*/ 0 h 14"/>
                <a:gd name="T38" fmla="*/ 4 w 14"/>
                <a:gd name="T39" fmla="*/ 0 h 14"/>
                <a:gd name="T40" fmla="*/ 2 w 14"/>
                <a:gd name="T41" fmla="*/ 0 h 14"/>
                <a:gd name="T42" fmla="*/ 0 w 14"/>
                <a:gd name="T43" fmla="*/ 0 h 14"/>
                <a:gd name="T44" fmla="*/ 0 w 14"/>
                <a:gd name="T45" fmla="*/ 2 h 14"/>
                <a:gd name="T46" fmla="*/ 0 w 14"/>
                <a:gd name="T47" fmla="*/ 5 h 14"/>
                <a:gd name="T48" fmla="*/ 2 w 14"/>
                <a:gd name="T49"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 h="14">
                  <a:moveTo>
                    <a:pt x="2" y="5"/>
                  </a:moveTo>
                  <a:lnTo>
                    <a:pt x="2" y="5"/>
                  </a:lnTo>
                  <a:lnTo>
                    <a:pt x="4" y="7"/>
                  </a:lnTo>
                  <a:lnTo>
                    <a:pt x="7" y="9"/>
                  </a:lnTo>
                  <a:lnTo>
                    <a:pt x="7" y="12"/>
                  </a:lnTo>
                  <a:lnTo>
                    <a:pt x="7" y="12"/>
                  </a:lnTo>
                  <a:lnTo>
                    <a:pt x="9" y="12"/>
                  </a:lnTo>
                  <a:lnTo>
                    <a:pt x="11" y="14"/>
                  </a:lnTo>
                  <a:lnTo>
                    <a:pt x="14" y="14"/>
                  </a:lnTo>
                  <a:lnTo>
                    <a:pt x="14" y="12"/>
                  </a:lnTo>
                  <a:lnTo>
                    <a:pt x="14" y="12"/>
                  </a:lnTo>
                  <a:lnTo>
                    <a:pt x="14" y="9"/>
                  </a:lnTo>
                  <a:lnTo>
                    <a:pt x="14" y="7"/>
                  </a:lnTo>
                  <a:lnTo>
                    <a:pt x="14" y="7"/>
                  </a:lnTo>
                  <a:lnTo>
                    <a:pt x="14" y="5"/>
                  </a:lnTo>
                  <a:lnTo>
                    <a:pt x="11" y="2"/>
                  </a:lnTo>
                  <a:lnTo>
                    <a:pt x="9" y="2"/>
                  </a:lnTo>
                  <a:lnTo>
                    <a:pt x="7" y="2"/>
                  </a:lnTo>
                  <a:lnTo>
                    <a:pt x="7" y="0"/>
                  </a:lnTo>
                  <a:lnTo>
                    <a:pt x="4" y="0"/>
                  </a:lnTo>
                  <a:lnTo>
                    <a:pt x="2" y="0"/>
                  </a:lnTo>
                  <a:lnTo>
                    <a:pt x="0" y="0"/>
                  </a:lnTo>
                  <a:lnTo>
                    <a:pt x="0" y="2"/>
                  </a:lnTo>
                  <a:lnTo>
                    <a:pt x="0" y="5"/>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21" name="Freeform 1327"/>
            <p:cNvSpPr>
              <a:spLocks/>
            </p:cNvSpPr>
            <p:nvPr/>
          </p:nvSpPr>
          <p:spPr bwMode="auto">
            <a:xfrm>
              <a:off x="4962295" y="2978849"/>
              <a:ext cx="9760" cy="9760"/>
            </a:xfrm>
            <a:custGeom>
              <a:avLst/>
              <a:gdLst>
                <a:gd name="T0" fmla="*/ 5 w 12"/>
                <a:gd name="T1" fmla="*/ 12 h 12"/>
                <a:gd name="T2" fmla="*/ 7 w 12"/>
                <a:gd name="T3" fmla="*/ 9 h 12"/>
                <a:gd name="T4" fmla="*/ 9 w 12"/>
                <a:gd name="T5" fmla="*/ 9 h 12"/>
                <a:gd name="T6" fmla="*/ 12 w 12"/>
                <a:gd name="T7" fmla="*/ 5 h 12"/>
                <a:gd name="T8" fmla="*/ 9 w 12"/>
                <a:gd name="T9" fmla="*/ 0 h 12"/>
                <a:gd name="T10" fmla="*/ 5 w 12"/>
                <a:gd name="T11" fmla="*/ 0 h 12"/>
                <a:gd name="T12" fmla="*/ 5 w 12"/>
                <a:gd name="T13" fmla="*/ 0 h 12"/>
                <a:gd name="T14" fmla="*/ 2 w 12"/>
                <a:gd name="T15" fmla="*/ 5 h 12"/>
                <a:gd name="T16" fmla="*/ 0 w 12"/>
                <a:gd name="T17" fmla="*/ 5 h 12"/>
                <a:gd name="T18" fmla="*/ 2 w 12"/>
                <a:gd name="T19" fmla="*/ 12 h 12"/>
                <a:gd name="T20" fmla="*/ 5 w 12"/>
                <a:gd name="T2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2">
                  <a:moveTo>
                    <a:pt x="5" y="12"/>
                  </a:moveTo>
                  <a:lnTo>
                    <a:pt x="7" y="9"/>
                  </a:lnTo>
                  <a:lnTo>
                    <a:pt x="9" y="9"/>
                  </a:lnTo>
                  <a:lnTo>
                    <a:pt x="12" y="5"/>
                  </a:lnTo>
                  <a:lnTo>
                    <a:pt x="9" y="0"/>
                  </a:lnTo>
                  <a:lnTo>
                    <a:pt x="5" y="0"/>
                  </a:lnTo>
                  <a:lnTo>
                    <a:pt x="5" y="0"/>
                  </a:lnTo>
                  <a:lnTo>
                    <a:pt x="2" y="5"/>
                  </a:lnTo>
                  <a:lnTo>
                    <a:pt x="0" y="5"/>
                  </a:lnTo>
                  <a:lnTo>
                    <a:pt x="2" y="12"/>
                  </a:lnTo>
                  <a:lnTo>
                    <a:pt x="5"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22" name="Freeform 1328"/>
            <p:cNvSpPr>
              <a:spLocks/>
            </p:cNvSpPr>
            <p:nvPr/>
          </p:nvSpPr>
          <p:spPr bwMode="auto">
            <a:xfrm>
              <a:off x="5048502" y="3236655"/>
              <a:ext cx="12200" cy="9760"/>
            </a:xfrm>
            <a:custGeom>
              <a:avLst/>
              <a:gdLst>
                <a:gd name="T0" fmla="*/ 3 w 15"/>
                <a:gd name="T1" fmla="*/ 0 h 12"/>
                <a:gd name="T2" fmla="*/ 0 w 15"/>
                <a:gd name="T3" fmla="*/ 0 h 12"/>
                <a:gd name="T4" fmla="*/ 0 w 15"/>
                <a:gd name="T5" fmla="*/ 2 h 12"/>
                <a:gd name="T6" fmla="*/ 3 w 15"/>
                <a:gd name="T7" fmla="*/ 5 h 12"/>
                <a:gd name="T8" fmla="*/ 5 w 15"/>
                <a:gd name="T9" fmla="*/ 7 h 12"/>
                <a:gd name="T10" fmla="*/ 7 w 15"/>
                <a:gd name="T11" fmla="*/ 7 h 12"/>
                <a:gd name="T12" fmla="*/ 7 w 15"/>
                <a:gd name="T13" fmla="*/ 9 h 12"/>
                <a:gd name="T14" fmla="*/ 10 w 15"/>
                <a:gd name="T15" fmla="*/ 12 h 12"/>
                <a:gd name="T16" fmla="*/ 10 w 15"/>
                <a:gd name="T17" fmla="*/ 12 h 12"/>
                <a:gd name="T18" fmla="*/ 10 w 15"/>
                <a:gd name="T19" fmla="*/ 9 h 12"/>
                <a:gd name="T20" fmla="*/ 12 w 15"/>
                <a:gd name="T21" fmla="*/ 7 h 12"/>
                <a:gd name="T22" fmla="*/ 12 w 15"/>
                <a:gd name="T23" fmla="*/ 5 h 12"/>
                <a:gd name="T24" fmla="*/ 15 w 15"/>
                <a:gd name="T25" fmla="*/ 5 h 12"/>
                <a:gd name="T26" fmla="*/ 15 w 15"/>
                <a:gd name="T27" fmla="*/ 2 h 12"/>
                <a:gd name="T28" fmla="*/ 10 w 15"/>
                <a:gd name="T29" fmla="*/ 0 h 12"/>
                <a:gd name="T30" fmla="*/ 5 w 15"/>
                <a:gd name="T31" fmla="*/ 0 h 12"/>
                <a:gd name="T32" fmla="*/ 3 w 15"/>
                <a:gd name="T3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 h="12">
                  <a:moveTo>
                    <a:pt x="3" y="0"/>
                  </a:moveTo>
                  <a:lnTo>
                    <a:pt x="0" y="0"/>
                  </a:lnTo>
                  <a:lnTo>
                    <a:pt x="0" y="2"/>
                  </a:lnTo>
                  <a:lnTo>
                    <a:pt x="3" y="5"/>
                  </a:lnTo>
                  <a:lnTo>
                    <a:pt x="5" y="7"/>
                  </a:lnTo>
                  <a:lnTo>
                    <a:pt x="7" y="7"/>
                  </a:lnTo>
                  <a:lnTo>
                    <a:pt x="7" y="9"/>
                  </a:lnTo>
                  <a:lnTo>
                    <a:pt x="10" y="12"/>
                  </a:lnTo>
                  <a:lnTo>
                    <a:pt x="10" y="12"/>
                  </a:lnTo>
                  <a:lnTo>
                    <a:pt x="10" y="9"/>
                  </a:lnTo>
                  <a:lnTo>
                    <a:pt x="12" y="7"/>
                  </a:lnTo>
                  <a:lnTo>
                    <a:pt x="12" y="5"/>
                  </a:lnTo>
                  <a:lnTo>
                    <a:pt x="15" y="5"/>
                  </a:lnTo>
                  <a:lnTo>
                    <a:pt x="15" y="2"/>
                  </a:lnTo>
                  <a:lnTo>
                    <a:pt x="10" y="0"/>
                  </a:lnTo>
                  <a:lnTo>
                    <a:pt x="5"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23" name="Freeform 1329"/>
            <p:cNvSpPr>
              <a:spLocks/>
            </p:cNvSpPr>
            <p:nvPr/>
          </p:nvSpPr>
          <p:spPr bwMode="auto">
            <a:xfrm>
              <a:off x="4927324" y="3188672"/>
              <a:ext cx="9760" cy="5693"/>
            </a:xfrm>
            <a:custGeom>
              <a:avLst/>
              <a:gdLst>
                <a:gd name="T0" fmla="*/ 7 w 12"/>
                <a:gd name="T1" fmla="*/ 5 h 7"/>
                <a:gd name="T2" fmla="*/ 3 w 12"/>
                <a:gd name="T3" fmla="*/ 2 h 7"/>
                <a:gd name="T4" fmla="*/ 0 w 12"/>
                <a:gd name="T5" fmla="*/ 0 h 7"/>
                <a:gd name="T6" fmla="*/ 0 w 12"/>
                <a:gd name="T7" fmla="*/ 2 h 7"/>
                <a:gd name="T8" fmla="*/ 3 w 12"/>
                <a:gd name="T9" fmla="*/ 2 h 7"/>
                <a:gd name="T10" fmla="*/ 5 w 12"/>
                <a:gd name="T11" fmla="*/ 7 h 7"/>
                <a:gd name="T12" fmla="*/ 7 w 12"/>
                <a:gd name="T13" fmla="*/ 7 h 7"/>
                <a:gd name="T14" fmla="*/ 12 w 12"/>
                <a:gd name="T15" fmla="*/ 7 h 7"/>
                <a:gd name="T16" fmla="*/ 12 w 12"/>
                <a:gd name="T17" fmla="*/ 7 h 7"/>
                <a:gd name="T18" fmla="*/ 7 w 12"/>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7">
                  <a:moveTo>
                    <a:pt x="7" y="5"/>
                  </a:moveTo>
                  <a:lnTo>
                    <a:pt x="3" y="2"/>
                  </a:lnTo>
                  <a:lnTo>
                    <a:pt x="0" y="0"/>
                  </a:lnTo>
                  <a:lnTo>
                    <a:pt x="0" y="2"/>
                  </a:lnTo>
                  <a:lnTo>
                    <a:pt x="3" y="2"/>
                  </a:lnTo>
                  <a:lnTo>
                    <a:pt x="5" y="7"/>
                  </a:lnTo>
                  <a:lnTo>
                    <a:pt x="7" y="7"/>
                  </a:lnTo>
                  <a:lnTo>
                    <a:pt x="12" y="7"/>
                  </a:lnTo>
                  <a:lnTo>
                    <a:pt x="12" y="7"/>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24" name="Freeform 1330"/>
            <p:cNvSpPr>
              <a:spLocks/>
            </p:cNvSpPr>
            <p:nvPr/>
          </p:nvSpPr>
          <p:spPr bwMode="auto">
            <a:xfrm>
              <a:off x="5025730" y="3600190"/>
              <a:ext cx="30904" cy="32531"/>
            </a:xfrm>
            <a:custGeom>
              <a:avLst/>
              <a:gdLst>
                <a:gd name="T0" fmla="*/ 2 w 38"/>
                <a:gd name="T1" fmla="*/ 36 h 40"/>
                <a:gd name="T2" fmla="*/ 9 w 38"/>
                <a:gd name="T3" fmla="*/ 38 h 40"/>
                <a:gd name="T4" fmla="*/ 9 w 38"/>
                <a:gd name="T5" fmla="*/ 40 h 40"/>
                <a:gd name="T6" fmla="*/ 12 w 38"/>
                <a:gd name="T7" fmla="*/ 40 h 40"/>
                <a:gd name="T8" fmla="*/ 12 w 38"/>
                <a:gd name="T9" fmla="*/ 36 h 40"/>
                <a:gd name="T10" fmla="*/ 14 w 38"/>
                <a:gd name="T11" fmla="*/ 36 h 40"/>
                <a:gd name="T12" fmla="*/ 17 w 38"/>
                <a:gd name="T13" fmla="*/ 38 h 40"/>
                <a:gd name="T14" fmla="*/ 19 w 38"/>
                <a:gd name="T15" fmla="*/ 38 h 40"/>
                <a:gd name="T16" fmla="*/ 26 w 38"/>
                <a:gd name="T17" fmla="*/ 33 h 40"/>
                <a:gd name="T18" fmla="*/ 31 w 38"/>
                <a:gd name="T19" fmla="*/ 33 h 40"/>
                <a:gd name="T20" fmla="*/ 33 w 38"/>
                <a:gd name="T21" fmla="*/ 31 h 40"/>
                <a:gd name="T22" fmla="*/ 38 w 38"/>
                <a:gd name="T23" fmla="*/ 31 h 40"/>
                <a:gd name="T24" fmla="*/ 35 w 38"/>
                <a:gd name="T25" fmla="*/ 29 h 40"/>
                <a:gd name="T26" fmla="*/ 35 w 38"/>
                <a:gd name="T27" fmla="*/ 24 h 40"/>
                <a:gd name="T28" fmla="*/ 31 w 38"/>
                <a:gd name="T29" fmla="*/ 22 h 40"/>
                <a:gd name="T30" fmla="*/ 28 w 38"/>
                <a:gd name="T31" fmla="*/ 24 h 40"/>
                <a:gd name="T32" fmla="*/ 28 w 38"/>
                <a:gd name="T33" fmla="*/ 26 h 40"/>
                <a:gd name="T34" fmla="*/ 26 w 38"/>
                <a:gd name="T35" fmla="*/ 29 h 40"/>
                <a:gd name="T36" fmla="*/ 24 w 38"/>
                <a:gd name="T37" fmla="*/ 26 h 40"/>
                <a:gd name="T38" fmla="*/ 26 w 38"/>
                <a:gd name="T39" fmla="*/ 24 h 40"/>
                <a:gd name="T40" fmla="*/ 26 w 38"/>
                <a:gd name="T41" fmla="*/ 19 h 40"/>
                <a:gd name="T42" fmla="*/ 21 w 38"/>
                <a:gd name="T43" fmla="*/ 19 h 40"/>
                <a:gd name="T44" fmla="*/ 24 w 38"/>
                <a:gd name="T45" fmla="*/ 17 h 40"/>
                <a:gd name="T46" fmla="*/ 28 w 38"/>
                <a:gd name="T47" fmla="*/ 10 h 40"/>
                <a:gd name="T48" fmla="*/ 28 w 38"/>
                <a:gd name="T49" fmla="*/ 5 h 40"/>
                <a:gd name="T50" fmla="*/ 24 w 38"/>
                <a:gd name="T51" fmla="*/ 5 h 40"/>
                <a:gd name="T52" fmla="*/ 26 w 38"/>
                <a:gd name="T53" fmla="*/ 3 h 40"/>
                <a:gd name="T54" fmla="*/ 26 w 38"/>
                <a:gd name="T55" fmla="*/ 0 h 40"/>
                <a:gd name="T56" fmla="*/ 24 w 38"/>
                <a:gd name="T57" fmla="*/ 3 h 40"/>
                <a:gd name="T58" fmla="*/ 21 w 38"/>
                <a:gd name="T59" fmla="*/ 5 h 40"/>
                <a:gd name="T60" fmla="*/ 17 w 38"/>
                <a:gd name="T61" fmla="*/ 10 h 40"/>
                <a:gd name="T62" fmla="*/ 14 w 38"/>
                <a:gd name="T63" fmla="*/ 12 h 40"/>
                <a:gd name="T64" fmla="*/ 12 w 38"/>
                <a:gd name="T65" fmla="*/ 14 h 40"/>
                <a:gd name="T66" fmla="*/ 7 w 38"/>
                <a:gd name="T67" fmla="*/ 22 h 40"/>
                <a:gd name="T68" fmla="*/ 2 w 38"/>
                <a:gd name="T69" fmla="*/ 24 h 40"/>
                <a:gd name="T70" fmla="*/ 0 w 38"/>
                <a:gd name="T71" fmla="*/ 26 h 40"/>
                <a:gd name="T72" fmla="*/ 2 w 38"/>
                <a:gd name="T73" fmla="*/ 31 h 40"/>
                <a:gd name="T74" fmla="*/ 2 w 38"/>
                <a:gd name="T75" fmla="*/ 3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40">
                  <a:moveTo>
                    <a:pt x="2" y="36"/>
                  </a:moveTo>
                  <a:lnTo>
                    <a:pt x="9" y="38"/>
                  </a:lnTo>
                  <a:lnTo>
                    <a:pt x="9" y="40"/>
                  </a:lnTo>
                  <a:lnTo>
                    <a:pt x="12" y="40"/>
                  </a:lnTo>
                  <a:lnTo>
                    <a:pt x="12" y="36"/>
                  </a:lnTo>
                  <a:lnTo>
                    <a:pt x="14" y="36"/>
                  </a:lnTo>
                  <a:lnTo>
                    <a:pt x="17" y="38"/>
                  </a:lnTo>
                  <a:lnTo>
                    <a:pt x="19" y="38"/>
                  </a:lnTo>
                  <a:lnTo>
                    <a:pt x="26" y="33"/>
                  </a:lnTo>
                  <a:lnTo>
                    <a:pt x="31" y="33"/>
                  </a:lnTo>
                  <a:lnTo>
                    <a:pt x="33" y="31"/>
                  </a:lnTo>
                  <a:lnTo>
                    <a:pt x="38" y="31"/>
                  </a:lnTo>
                  <a:lnTo>
                    <a:pt x="35" y="29"/>
                  </a:lnTo>
                  <a:lnTo>
                    <a:pt x="35" y="24"/>
                  </a:lnTo>
                  <a:lnTo>
                    <a:pt x="31" y="22"/>
                  </a:lnTo>
                  <a:lnTo>
                    <a:pt x="28" y="24"/>
                  </a:lnTo>
                  <a:lnTo>
                    <a:pt x="28" y="26"/>
                  </a:lnTo>
                  <a:lnTo>
                    <a:pt x="26" y="29"/>
                  </a:lnTo>
                  <a:lnTo>
                    <a:pt x="24" y="26"/>
                  </a:lnTo>
                  <a:lnTo>
                    <a:pt x="26" y="24"/>
                  </a:lnTo>
                  <a:lnTo>
                    <a:pt x="26" y="19"/>
                  </a:lnTo>
                  <a:lnTo>
                    <a:pt x="21" y="19"/>
                  </a:lnTo>
                  <a:lnTo>
                    <a:pt x="24" y="17"/>
                  </a:lnTo>
                  <a:lnTo>
                    <a:pt x="28" y="10"/>
                  </a:lnTo>
                  <a:lnTo>
                    <a:pt x="28" y="5"/>
                  </a:lnTo>
                  <a:lnTo>
                    <a:pt x="24" y="5"/>
                  </a:lnTo>
                  <a:lnTo>
                    <a:pt x="26" y="3"/>
                  </a:lnTo>
                  <a:lnTo>
                    <a:pt x="26" y="0"/>
                  </a:lnTo>
                  <a:lnTo>
                    <a:pt x="24" y="3"/>
                  </a:lnTo>
                  <a:lnTo>
                    <a:pt x="21" y="5"/>
                  </a:lnTo>
                  <a:lnTo>
                    <a:pt x="17" y="10"/>
                  </a:lnTo>
                  <a:lnTo>
                    <a:pt x="14" y="12"/>
                  </a:lnTo>
                  <a:lnTo>
                    <a:pt x="12" y="14"/>
                  </a:lnTo>
                  <a:lnTo>
                    <a:pt x="7" y="22"/>
                  </a:lnTo>
                  <a:lnTo>
                    <a:pt x="2" y="24"/>
                  </a:lnTo>
                  <a:lnTo>
                    <a:pt x="0" y="26"/>
                  </a:lnTo>
                  <a:lnTo>
                    <a:pt x="2" y="31"/>
                  </a:lnTo>
                  <a:lnTo>
                    <a:pt x="2" y="3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25" name="Freeform 1331"/>
            <p:cNvSpPr>
              <a:spLocks/>
            </p:cNvSpPr>
            <p:nvPr/>
          </p:nvSpPr>
          <p:spPr bwMode="auto">
            <a:xfrm>
              <a:off x="4979374" y="3192739"/>
              <a:ext cx="9760" cy="8947"/>
            </a:xfrm>
            <a:custGeom>
              <a:avLst/>
              <a:gdLst>
                <a:gd name="T0" fmla="*/ 5 w 12"/>
                <a:gd name="T1" fmla="*/ 9 h 11"/>
                <a:gd name="T2" fmla="*/ 7 w 12"/>
                <a:gd name="T3" fmla="*/ 9 h 11"/>
                <a:gd name="T4" fmla="*/ 10 w 12"/>
                <a:gd name="T5" fmla="*/ 11 h 11"/>
                <a:gd name="T6" fmla="*/ 12 w 12"/>
                <a:gd name="T7" fmla="*/ 11 h 11"/>
                <a:gd name="T8" fmla="*/ 12 w 12"/>
                <a:gd name="T9" fmla="*/ 9 h 11"/>
                <a:gd name="T10" fmla="*/ 12 w 12"/>
                <a:gd name="T11" fmla="*/ 9 h 11"/>
                <a:gd name="T12" fmla="*/ 12 w 12"/>
                <a:gd name="T13" fmla="*/ 7 h 11"/>
                <a:gd name="T14" fmla="*/ 10 w 12"/>
                <a:gd name="T15" fmla="*/ 4 h 11"/>
                <a:gd name="T16" fmla="*/ 7 w 12"/>
                <a:gd name="T17" fmla="*/ 2 h 11"/>
                <a:gd name="T18" fmla="*/ 7 w 12"/>
                <a:gd name="T19" fmla="*/ 2 h 11"/>
                <a:gd name="T20" fmla="*/ 3 w 12"/>
                <a:gd name="T21" fmla="*/ 0 h 11"/>
                <a:gd name="T22" fmla="*/ 0 w 12"/>
                <a:gd name="T23" fmla="*/ 0 h 11"/>
                <a:gd name="T24" fmla="*/ 0 w 12"/>
                <a:gd name="T25" fmla="*/ 0 h 11"/>
                <a:gd name="T26" fmla="*/ 0 w 12"/>
                <a:gd name="T27" fmla="*/ 2 h 11"/>
                <a:gd name="T28" fmla="*/ 5 w 12"/>
                <a:gd name="T29" fmla="*/ 2 h 11"/>
                <a:gd name="T30" fmla="*/ 5 w 12"/>
                <a:gd name="T31" fmla="*/ 4 h 11"/>
                <a:gd name="T32" fmla="*/ 5 w 12"/>
                <a:gd name="T33" fmla="*/ 7 h 11"/>
                <a:gd name="T34" fmla="*/ 5 w 12"/>
                <a:gd name="T35"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 h="11">
                  <a:moveTo>
                    <a:pt x="5" y="9"/>
                  </a:moveTo>
                  <a:lnTo>
                    <a:pt x="7" y="9"/>
                  </a:lnTo>
                  <a:lnTo>
                    <a:pt x="10" y="11"/>
                  </a:lnTo>
                  <a:lnTo>
                    <a:pt x="12" y="11"/>
                  </a:lnTo>
                  <a:lnTo>
                    <a:pt x="12" y="9"/>
                  </a:lnTo>
                  <a:lnTo>
                    <a:pt x="12" y="9"/>
                  </a:lnTo>
                  <a:lnTo>
                    <a:pt x="12" y="7"/>
                  </a:lnTo>
                  <a:lnTo>
                    <a:pt x="10" y="4"/>
                  </a:lnTo>
                  <a:lnTo>
                    <a:pt x="7" y="2"/>
                  </a:lnTo>
                  <a:lnTo>
                    <a:pt x="7" y="2"/>
                  </a:lnTo>
                  <a:lnTo>
                    <a:pt x="3" y="0"/>
                  </a:lnTo>
                  <a:lnTo>
                    <a:pt x="0" y="0"/>
                  </a:lnTo>
                  <a:lnTo>
                    <a:pt x="0" y="0"/>
                  </a:lnTo>
                  <a:lnTo>
                    <a:pt x="0" y="2"/>
                  </a:lnTo>
                  <a:lnTo>
                    <a:pt x="5" y="2"/>
                  </a:lnTo>
                  <a:lnTo>
                    <a:pt x="5" y="4"/>
                  </a:lnTo>
                  <a:lnTo>
                    <a:pt x="5" y="7"/>
                  </a:lnTo>
                  <a:lnTo>
                    <a:pt x="5"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26" name="Freeform 1332"/>
            <p:cNvSpPr>
              <a:spLocks/>
            </p:cNvSpPr>
            <p:nvPr/>
          </p:nvSpPr>
          <p:spPr bwMode="auto">
            <a:xfrm>
              <a:off x="4998892" y="3259427"/>
              <a:ext cx="9760" cy="12200"/>
            </a:xfrm>
            <a:custGeom>
              <a:avLst/>
              <a:gdLst>
                <a:gd name="T0" fmla="*/ 12 w 12"/>
                <a:gd name="T1" fmla="*/ 0 h 15"/>
                <a:gd name="T2" fmla="*/ 7 w 12"/>
                <a:gd name="T3" fmla="*/ 0 h 15"/>
                <a:gd name="T4" fmla="*/ 2 w 12"/>
                <a:gd name="T5" fmla="*/ 5 h 15"/>
                <a:gd name="T6" fmla="*/ 2 w 12"/>
                <a:gd name="T7" fmla="*/ 7 h 15"/>
                <a:gd name="T8" fmla="*/ 0 w 12"/>
                <a:gd name="T9" fmla="*/ 10 h 15"/>
                <a:gd name="T10" fmla="*/ 0 w 12"/>
                <a:gd name="T11" fmla="*/ 12 h 15"/>
                <a:gd name="T12" fmla="*/ 0 w 12"/>
                <a:gd name="T13" fmla="*/ 15 h 15"/>
                <a:gd name="T14" fmla="*/ 2 w 12"/>
                <a:gd name="T15" fmla="*/ 15 h 15"/>
                <a:gd name="T16" fmla="*/ 5 w 12"/>
                <a:gd name="T17" fmla="*/ 12 h 15"/>
                <a:gd name="T18" fmla="*/ 7 w 12"/>
                <a:gd name="T19" fmla="*/ 12 h 15"/>
                <a:gd name="T20" fmla="*/ 9 w 12"/>
                <a:gd name="T21" fmla="*/ 10 h 15"/>
                <a:gd name="T22" fmla="*/ 12 w 12"/>
                <a:gd name="T23" fmla="*/ 7 h 15"/>
                <a:gd name="T24" fmla="*/ 12 w 12"/>
                <a:gd name="T25" fmla="*/ 5 h 15"/>
                <a:gd name="T26" fmla="*/ 12 w 12"/>
                <a:gd name="T27" fmla="*/ 5 h 15"/>
                <a:gd name="T28" fmla="*/ 12 w 12"/>
                <a:gd name="T29" fmla="*/ 3 h 15"/>
                <a:gd name="T30" fmla="*/ 12 w 12"/>
                <a:gd name="T31"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15">
                  <a:moveTo>
                    <a:pt x="12" y="0"/>
                  </a:moveTo>
                  <a:lnTo>
                    <a:pt x="7" y="0"/>
                  </a:lnTo>
                  <a:lnTo>
                    <a:pt x="2" y="5"/>
                  </a:lnTo>
                  <a:lnTo>
                    <a:pt x="2" y="7"/>
                  </a:lnTo>
                  <a:lnTo>
                    <a:pt x="0" y="10"/>
                  </a:lnTo>
                  <a:lnTo>
                    <a:pt x="0" y="12"/>
                  </a:lnTo>
                  <a:lnTo>
                    <a:pt x="0" y="15"/>
                  </a:lnTo>
                  <a:lnTo>
                    <a:pt x="2" y="15"/>
                  </a:lnTo>
                  <a:lnTo>
                    <a:pt x="5" y="12"/>
                  </a:lnTo>
                  <a:lnTo>
                    <a:pt x="7" y="12"/>
                  </a:lnTo>
                  <a:lnTo>
                    <a:pt x="9" y="10"/>
                  </a:lnTo>
                  <a:lnTo>
                    <a:pt x="12" y="7"/>
                  </a:lnTo>
                  <a:lnTo>
                    <a:pt x="12" y="5"/>
                  </a:lnTo>
                  <a:lnTo>
                    <a:pt x="12" y="5"/>
                  </a:lnTo>
                  <a:lnTo>
                    <a:pt x="12" y="3"/>
                  </a:lnTo>
                  <a:lnTo>
                    <a:pt x="1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27" name="Freeform 1333"/>
            <p:cNvSpPr>
              <a:spLocks/>
            </p:cNvSpPr>
            <p:nvPr/>
          </p:nvSpPr>
          <p:spPr bwMode="auto">
            <a:xfrm>
              <a:off x="4815905" y="2994300"/>
              <a:ext cx="8133" cy="11386"/>
            </a:xfrm>
            <a:custGeom>
              <a:avLst/>
              <a:gdLst>
                <a:gd name="T0" fmla="*/ 7 w 10"/>
                <a:gd name="T1" fmla="*/ 9 h 14"/>
                <a:gd name="T2" fmla="*/ 10 w 10"/>
                <a:gd name="T3" fmla="*/ 5 h 14"/>
                <a:gd name="T4" fmla="*/ 10 w 10"/>
                <a:gd name="T5" fmla="*/ 0 h 14"/>
                <a:gd name="T6" fmla="*/ 7 w 10"/>
                <a:gd name="T7" fmla="*/ 0 h 14"/>
                <a:gd name="T8" fmla="*/ 5 w 10"/>
                <a:gd name="T9" fmla="*/ 2 h 14"/>
                <a:gd name="T10" fmla="*/ 0 w 10"/>
                <a:gd name="T11" fmla="*/ 5 h 14"/>
                <a:gd name="T12" fmla="*/ 0 w 10"/>
                <a:gd name="T13" fmla="*/ 9 h 14"/>
                <a:gd name="T14" fmla="*/ 0 w 10"/>
                <a:gd name="T15" fmla="*/ 14 h 14"/>
                <a:gd name="T16" fmla="*/ 5 w 10"/>
                <a:gd name="T17" fmla="*/ 14 h 14"/>
                <a:gd name="T18" fmla="*/ 7 w 10"/>
                <a:gd name="T19" fmla="*/ 12 h 14"/>
                <a:gd name="T20" fmla="*/ 7 w 10"/>
                <a:gd name="T2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4">
                  <a:moveTo>
                    <a:pt x="7" y="9"/>
                  </a:moveTo>
                  <a:lnTo>
                    <a:pt x="10" y="5"/>
                  </a:lnTo>
                  <a:lnTo>
                    <a:pt x="10" y="0"/>
                  </a:lnTo>
                  <a:lnTo>
                    <a:pt x="7" y="0"/>
                  </a:lnTo>
                  <a:lnTo>
                    <a:pt x="5" y="2"/>
                  </a:lnTo>
                  <a:lnTo>
                    <a:pt x="0" y="5"/>
                  </a:lnTo>
                  <a:lnTo>
                    <a:pt x="0" y="9"/>
                  </a:lnTo>
                  <a:lnTo>
                    <a:pt x="0" y="14"/>
                  </a:lnTo>
                  <a:lnTo>
                    <a:pt x="5" y="14"/>
                  </a:lnTo>
                  <a:lnTo>
                    <a:pt x="7" y="12"/>
                  </a:lnTo>
                  <a:lnTo>
                    <a:pt x="7"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28" name="Freeform 1334"/>
            <p:cNvSpPr>
              <a:spLocks/>
            </p:cNvSpPr>
            <p:nvPr/>
          </p:nvSpPr>
          <p:spPr bwMode="auto">
            <a:xfrm>
              <a:off x="4446679" y="2718602"/>
              <a:ext cx="219583" cy="213892"/>
            </a:xfrm>
            <a:custGeom>
              <a:avLst/>
              <a:gdLst>
                <a:gd name="T0" fmla="*/ 258 w 270"/>
                <a:gd name="T1" fmla="*/ 202 h 263"/>
                <a:gd name="T2" fmla="*/ 246 w 270"/>
                <a:gd name="T3" fmla="*/ 178 h 263"/>
                <a:gd name="T4" fmla="*/ 237 w 270"/>
                <a:gd name="T5" fmla="*/ 145 h 263"/>
                <a:gd name="T6" fmla="*/ 246 w 270"/>
                <a:gd name="T7" fmla="*/ 116 h 263"/>
                <a:gd name="T8" fmla="*/ 258 w 270"/>
                <a:gd name="T9" fmla="*/ 81 h 263"/>
                <a:gd name="T10" fmla="*/ 260 w 270"/>
                <a:gd name="T11" fmla="*/ 52 h 263"/>
                <a:gd name="T12" fmla="*/ 244 w 270"/>
                <a:gd name="T13" fmla="*/ 31 h 263"/>
                <a:gd name="T14" fmla="*/ 227 w 270"/>
                <a:gd name="T15" fmla="*/ 43 h 263"/>
                <a:gd name="T16" fmla="*/ 215 w 270"/>
                <a:gd name="T17" fmla="*/ 83 h 263"/>
                <a:gd name="T18" fmla="*/ 204 w 270"/>
                <a:gd name="T19" fmla="*/ 109 h 263"/>
                <a:gd name="T20" fmla="*/ 196 w 270"/>
                <a:gd name="T21" fmla="*/ 123 h 263"/>
                <a:gd name="T22" fmla="*/ 196 w 270"/>
                <a:gd name="T23" fmla="*/ 93 h 263"/>
                <a:gd name="T24" fmla="*/ 204 w 270"/>
                <a:gd name="T25" fmla="*/ 64 h 263"/>
                <a:gd name="T26" fmla="*/ 189 w 270"/>
                <a:gd name="T27" fmla="*/ 45 h 263"/>
                <a:gd name="T28" fmla="*/ 189 w 270"/>
                <a:gd name="T29" fmla="*/ 60 h 263"/>
                <a:gd name="T30" fmla="*/ 180 w 270"/>
                <a:gd name="T31" fmla="*/ 64 h 263"/>
                <a:gd name="T32" fmla="*/ 161 w 270"/>
                <a:gd name="T33" fmla="*/ 62 h 263"/>
                <a:gd name="T34" fmla="*/ 163 w 270"/>
                <a:gd name="T35" fmla="*/ 57 h 263"/>
                <a:gd name="T36" fmla="*/ 163 w 270"/>
                <a:gd name="T37" fmla="*/ 36 h 263"/>
                <a:gd name="T38" fmla="*/ 140 w 270"/>
                <a:gd name="T39" fmla="*/ 38 h 263"/>
                <a:gd name="T40" fmla="*/ 116 w 270"/>
                <a:gd name="T41" fmla="*/ 38 h 263"/>
                <a:gd name="T42" fmla="*/ 140 w 270"/>
                <a:gd name="T43" fmla="*/ 19 h 263"/>
                <a:gd name="T44" fmla="*/ 102 w 270"/>
                <a:gd name="T45" fmla="*/ 10 h 263"/>
                <a:gd name="T46" fmla="*/ 50 w 270"/>
                <a:gd name="T47" fmla="*/ 43 h 263"/>
                <a:gd name="T48" fmla="*/ 24 w 270"/>
                <a:gd name="T49" fmla="*/ 67 h 263"/>
                <a:gd name="T50" fmla="*/ 33 w 270"/>
                <a:gd name="T51" fmla="*/ 76 h 263"/>
                <a:gd name="T52" fmla="*/ 40 w 270"/>
                <a:gd name="T53" fmla="*/ 83 h 263"/>
                <a:gd name="T54" fmla="*/ 78 w 270"/>
                <a:gd name="T55" fmla="*/ 90 h 263"/>
                <a:gd name="T56" fmla="*/ 57 w 270"/>
                <a:gd name="T57" fmla="*/ 90 h 263"/>
                <a:gd name="T58" fmla="*/ 17 w 270"/>
                <a:gd name="T59" fmla="*/ 97 h 263"/>
                <a:gd name="T60" fmla="*/ 24 w 270"/>
                <a:gd name="T61" fmla="*/ 123 h 263"/>
                <a:gd name="T62" fmla="*/ 40 w 270"/>
                <a:gd name="T63" fmla="*/ 131 h 263"/>
                <a:gd name="T64" fmla="*/ 66 w 270"/>
                <a:gd name="T65" fmla="*/ 133 h 263"/>
                <a:gd name="T66" fmla="*/ 88 w 270"/>
                <a:gd name="T67" fmla="*/ 142 h 263"/>
                <a:gd name="T68" fmla="*/ 107 w 270"/>
                <a:gd name="T69" fmla="*/ 161 h 263"/>
                <a:gd name="T70" fmla="*/ 85 w 270"/>
                <a:gd name="T71" fmla="*/ 164 h 263"/>
                <a:gd name="T72" fmla="*/ 59 w 270"/>
                <a:gd name="T73" fmla="*/ 154 h 263"/>
                <a:gd name="T74" fmla="*/ 14 w 270"/>
                <a:gd name="T75" fmla="*/ 147 h 263"/>
                <a:gd name="T76" fmla="*/ 5 w 270"/>
                <a:gd name="T77" fmla="*/ 176 h 263"/>
                <a:gd name="T78" fmla="*/ 21 w 270"/>
                <a:gd name="T79" fmla="*/ 199 h 263"/>
                <a:gd name="T80" fmla="*/ 40 w 270"/>
                <a:gd name="T81" fmla="*/ 209 h 263"/>
                <a:gd name="T82" fmla="*/ 33 w 270"/>
                <a:gd name="T83" fmla="*/ 232 h 263"/>
                <a:gd name="T84" fmla="*/ 47 w 270"/>
                <a:gd name="T85" fmla="*/ 242 h 263"/>
                <a:gd name="T86" fmla="*/ 73 w 270"/>
                <a:gd name="T87" fmla="*/ 244 h 263"/>
                <a:gd name="T88" fmla="*/ 90 w 270"/>
                <a:gd name="T89" fmla="*/ 249 h 263"/>
                <a:gd name="T90" fmla="*/ 118 w 270"/>
                <a:gd name="T91" fmla="*/ 235 h 263"/>
                <a:gd name="T92" fmla="*/ 149 w 270"/>
                <a:gd name="T93" fmla="*/ 228 h 263"/>
                <a:gd name="T94" fmla="*/ 161 w 270"/>
                <a:gd name="T95" fmla="*/ 218 h 263"/>
                <a:gd name="T96" fmla="*/ 161 w 270"/>
                <a:gd name="T97" fmla="*/ 235 h 263"/>
                <a:gd name="T98" fmla="*/ 178 w 270"/>
                <a:gd name="T99" fmla="*/ 242 h 263"/>
                <a:gd name="T100" fmla="*/ 180 w 270"/>
                <a:gd name="T101" fmla="*/ 254 h 263"/>
                <a:gd name="T102" fmla="*/ 199 w 270"/>
                <a:gd name="T103" fmla="*/ 261 h 263"/>
                <a:gd name="T104" fmla="*/ 213 w 270"/>
                <a:gd name="T105" fmla="*/ 261 h 263"/>
                <a:gd name="T106" fmla="*/ 227 w 270"/>
                <a:gd name="T107" fmla="*/ 258 h 263"/>
                <a:gd name="T108" fmla="*/ 232 w 270"/>
                <a:gd name="T109" fmla="*/ 247 h 263"/>
                <a:gd name="T110" fmla="*/ 225 w 270"/>
                <a:gd name="T111" fmla="*/ 237 h 263"/>
                <a:gd name="T112" fmla="*/ 213 w 270"/>
                <a:gd name="T113" fmla="*/ 235 h 263"/>
                <a:gd name="T114" fmla="*/ 225 w 270"/>
                <a:gd name="T115" fmla="*/ 230 h 263"/>
                <a:gd name="T116" fmla="*/ 239 w 270"/>
                <a:gd name="T117" fmla="*/ 216 h 263"/>
                <a:gd name="T118" fmla="*/ 246 w 270"/>
                <a:gd name="T119" fmla="*/ 230 h 263"/>
                <a:gd name="T120" fmla="*/ 258 w 270"/>
                <a:gd name="T121" fmla="*/ 235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0" h="263">
                  <a:moveTo>
                    <a:pt x="267" y="209"/>
                  </a:moveTo>
                  <a:lnTo>
                    <a:pt x="265" y="209"/>
                  </a:lnTo>
                  <a:lnTo>
                    <a:pt x="263" y="209"/>
                  </a:lnTo>
                  <a:lnTo>
                    <a:pt x="260" y="209"/>
                  </a:lnTo>
                  <a:lnTo>
                    <a:pt x="260" y="206"/>
                  </a:lnTo>
                  <a:lnTo>
                    <a:pt x="263" y="204"/>
                  </a:lnTo>
                  <a:lnTo>
                    <a:pt x="263" y="202"/>
                  </a:lnTo>
                  <a:lnTo>
                    <a:pt x="258" y="202"/>
                  </a:lnTo>
                  <a:lnTo>
                    <a:pt x="258" y="202"/>
                  </a:lnTo>
                  <a:lnTo>
                    <a:pt x="253" y="197"/>
                  </a:lnTo>
                  <a:lnTo>
                    <a:pt x="253" y="194"/>
                  </a:lnTo>
                  <a:lnTo>
                    <a:pt x="251" y="190"/>
                  </a:lnTo>
                  <a:lnTo>
                    <a:pt x="251" y="183"/>
                  </a:lnTo>
                  <a:lnTo>
                    <a:pt x="253" y="180"/>
                  </a:lnTo>
                  <a:lnTo>
                    <a:pt x="251" y="173"/>
                  </a:lnTo>
                  <a:lnTo>
                    <a:pt x="248" y="178"/>
                  </a:lnTo>
                  <a:lnTo>
                    <a:pt x="248" y="183"/>
                  </a:lnTo>
                  <a:lnTo>
                    <a:pt x="246" y="178"/>
                  </a:lnTo>
                  <a:lnTo>
                    <a:pt x="241" y="176"/>
                  </a:lnTo>
                  <a:lnTo>
                    <a:pt x="239" y="166"/>
                  </a:lnTo>
                  <a:lnTo>
                    <a:pt x="237" y="166"/>
                  </a:lnTo>
                  <a:lnTo>
                    <a:pt x="237" y="159"/>
                  </a:lnTo>
                  <a:lnTo>
                    <a:pt x="234" y="154"/>
                  </a:lnTo>
                  <a:lnTo>
                    <a:pt x="234" y="152"/>
                  </a:lnTo>
                  <a:lnTo>
                    <a:pt x="232" y="149"/>
                  </a:lnTo>
                  <a:lnTo>
                    <a:pt x="232" y="147"/>
                  </a:lnTo>
                  <a:lnTo>
                    <a:pt x="237" y="145"/>
                  </a:lnTo>
                  <a:lnTo>
                    <a:pt x="237" y="142"/>
                  </a:lnTo>
                  <a:lnTo>
                    <a:pt x="241" y="142"/>
                  </a:lnTo>
                  <a:lnTo>
                    <a:pt x="241" y="142"/>
                  </a:lnTo>
                  <a:lnTo>
                    <a:pt x="244" y="140"/>
                  </a:lnTo>
                  <a:lnTo>
                    <a:pt x="244" y="138"/>
                  </a:lnTo>
                  <a:lnTo>
                    <a:pt x="248" y="128"/>
                  </a:lnTo>
                  <a:lnTo>
                    <a:pt x="248" y="123"/>
                  </a:lnTo>
                  <a:lnTo>
                    <a:pt x="248" y="121"/>
                  </a:lnTo>
                  <a:lnTo>
                    <a:pt x="246" y="116"/>
                  </a:lnTo>
                  <a:lnTo>
                    <a:pt x="246" y="112"/>
                  </a:lnTo>
                  <a:lnTo>
                    <a:pt x="248" y="109"/>
                  </a:lnTo>
                  <a:lnTo>
                    <a:pt x="248" y="105"/>
                  </a:lnTo>
                  <a:lnTo>
                    <a:pt x="253" y="100"/>
                  </a:lnTo>
                  <a:lnTo>
                    <a:pt x="253" y="95"/>
                  </a:lnTo>
                  <a:lnTo>
                    <a:pt x="256" y="93"/>
                  </a:lnTo>
                  <a:lnTo>
                    <a:pt x="256" y="86"/>
                  </a:lnTo>
                  <a:lnTo>
                    <a:pt x="258" y="83"/>
                  </a:lnTo>
                  <a:lnTo>
                    <a:pt x="258" y="81"/>
                  </a:lnTo>
                  <a:lnTo>
                    <a:pt x="263" y="76"/>
                  </a:lnTo>
                  <a:lnTo>
                    <a:pt x="263" y="71"/>
                  </a:lnTo>
                  <a:lnTo>
                    <a:pt x="263" y="69"/>
                  </a:lnTo>
                  <a:lnTo>
                    <a:pt x="265" y="67"/>
                  </a:lnTo>
                  <a:lnTo>
                    <a:pt x="265" y="64"/>
                  </a:lnTo>
                  <a:lnTo>
                    <a:pt x="265" y="60"/>
                  </a:lnTo>
                  <a:lnTo>
                    <a:pt x="265" y="57"/>
                  </a:lnTo>
                  <a:lnTo>
                    <a:pt x="265" y="52"/>
                  </a:lnTo>
                  <a:lnTo>
                    <a:pt x="260" y="52"/>
                  </a:lnTo>
                  <a:lnTo>
                    <a:pt x="260" y="45"/>
                  </a:lnTo>
                  <a:lnTo>
                    <a:pt x="260" y="43"/>
                  </a:lnTo>
                  <a:lnTo>
                    <a:pt x="258" y="36"/>
                  </a:lnTo>
                  <a:lnTo>
                    <a:pt x="253" y="36"/>
                  </a:lnTo>
                  <a:lnTo>
                    <a:pt x="253" y="34"/>
                  </a:lnTo>
                  <a:lnTo>
                    <a:pt x="251" y="36"/>
                  </a:lnTo>
                  <a:lnTo>
                    <a:pt x="251" y="41"/>
                  </a:lnTo>
                  <a:lnTo>
                    <a:pt x="248" y="41"/>
                  </a:lnTo>
                  <a:lnTo>
                    <a:pt x="244" y="31"/>
                  </a:lnTo>
                  <a:lnTo>
                    <a:pt x="241" y="31"/>
                  </a:lnTo>
                  <a:lnTo>
                    <a:pt x="239" y="29"/>
                  </a:lnTo>
                  <a:lnTo>
                    <a:pt x="237" y="29"/>
                  </a:lnTo>
                  <a:lnTo>
                    <a:pt x="237" y="36"/>
                  </a:lnTo>
                  <a:lnTo>
                    <a:pt x="234" y="36"/>
                  </a:lnTo>
                  <a:lnTo>
                    <a:pt x="232" y="36"/>
                  </a:lnTo>
                  <a:lnTo>
                    <a:pt x="230" y="41"/>
                  </a:lnTo>
                  <a:lnTo>
                    <a:pt x="230" y="43"/>
                  </a:lnTo>
                  <a:lnTo>
                    <a:pt x="227" y="43"/>
                  </a:lnTo>
                  <a:lnTo>
                    <a:pt x="225" y="55"/>
                  </a:lnTo>
                  <a:lnTo>
                    <a:pt x="225" y="57"/>
                  </a:lnTo>
                  <a:lnTo>
                    <a:pt x="222" y="62"/>
                  </a:lnTo>
                  <a:lnTo>
                    <a:pt x="222" y="67"/>
                  </a:lnTo>
                  <a:lnTo>
                    <a:pt x="220" y="67"/>
                  </a:lnTo>
                  <a:lnTo>
                    <a:pt x="220" y="71"/>
                  </a:lnTo>
                  <a:lnTo>
                    <a:pt x="218" y="71"/>
                  </a:lnTo>
                  <a:lnTo>
                    <a:pt x="218" y="81"/>
                  </a:lnTo>
                  <a:lnTo>
                    <a:pt x="215" y="83"/>
                  </a:lnTo>
                  <a:lnTo>
                    <a:pt x="213" y="81"/>
                  </a:lnTo>
                  <a:lnTo>
                    <a:pt x="211" y="88"/>
                  </a:lnTo>
                  <a:lnTo>
                    <a:pt x="211" y="90"/>
                  </a:lnTo>
                  <a:lnTo>
                    <a:pt x="211" y="95"/>
                  </a:lnTo>
                  <a:lnTo>
                    <a:pt x="211" y="100"/>
                  </a:lnTo>
                  <a:lnTo>
                    <a:pt x="206" y="102"/>
                  </a:lnTo>
                  <a:lnTo>
                    <a:pt x="208" y="107"/>
                  </a:lnTo>
                  <a:lnTo>
                    <a:pt x="208" y="109"/>
                  </a:lnTo>
                  <a:lnTo>
                    <a:pt x="204" y="109"/>
                  </a:lnTo>
                  <a:lnTo>
                    <a:pt x="206" y="112"/>
                  </a:lnTo>
                  <a:lnTo>
                    <a:pt x="208" y="112"/>
                  </a:lnTo>
                  <a:lnTo>
                    <a:pt x="208" y="116"/>
                  </a:lnTo>
                  <a:lnTo>
                    <a:pt x="206" y="114"/>
                  </a:lnTo>
                  <a:lnTo>
                    <a:pt x="204" y="114"/>
                  </a:lnTo>
                  <a:lnTo>
                    <a:pt x="201" y="116"/>
                  </a:lnTo>
                  <a:lnTo>
                    <a:pt x="199" y="116"/>
                  </a:lnTo>
                  <a:lnTo>
                    <a:pt x="196" y="119"/>
                  </a:lnTo>
                  <a:lnTo>
                    <a:pt x="196" y="123"/>
                  </a:lnTo>
                  <a:lnTo>
                    <a:pt x="194" y="123"/>
                  </a:lnTo>
                  <a:lnTo>
                    <a:pt x="192" y="123"/>
                  </a:lnTo>
                  <a:lnTo>
                    <a:pt x="192" y="119"/>
                  </a:lnTo>
                  <a:lnTo>
                    <a:pt x="192" y="116"/>
                  </a:lnTo>
                  <a:lnTo>
                    <a:pt x="192" y="112"/>
                  </a:lnTo>
                  <a:lnTo>
                    <a:pt x="189" y="107"/>
                  </a:lnTo>
                  <a:lnTo>
                    <a:pt x="194" y="100"/>
                  </a:lnTo>
                  <a:lnTo>
                    <a:pt x="194" y="95"/>
                  </a:lnTo>
                  <a:lnTo>
                    <a:pt x="196" y="93"/>
                  </a:lnTo>
                  <a:lnTo>
                    <a:pt x="196" y="90"/>
                  </a:lnTo>
                  <a:lnTo>
                    <a:pt x="199" y="86"/>
                  </a:lnTo>
                  <a:lnTo>
                    <a:pt x="201" y="78"/>
                  </a:lnTo>
                  <a:lnTo>
                    <a:pt x="206" y="76"/>
                  </a:lnTo>
                  <a:lnTo>
                    <a:pt x="206" y="71"/>
                  </a:lnTo>
                  <a:lnTo>
                    <a:pt x="204" y="71"/>
                  </a:lnTo>
                  <a:lnTo>
                    <a:pt x="201" y="71"/>
                  </a:lnTo>
                  <a:lnTo>
                    <a:pt x="201" y="67"/>
                  </a:lnTo>
                  <a:lnTo>
                    <a:pt x="204" y="64"/>
                  </a:lnTo>
                  <a:lnTo>
                    <a:pt x="204" y="57"/>
                  </a:lnTo>
                  <a:lnTo>
                    <a:pt x="204" y="55"/>
                  </a:lnTo>
                  <a:lnTo>
                    <a:pt x="201" y="50"/>
                  </a:lnTo>
                  <a:lnTo>
                    <a:pt x="201" y="50"/>
                  </a:lnTo>
                  <a:lnTo>
                    <a:pt x="201" y="43"/>
                  </a:lnTo>
                  <a:lnTo>
                    <a:pt x="199" y="43"/>
                  </a:lnTo>
                  <a:lnTo>
                    <a:pt x="196" y="38"/>
                  </a:lnTo>
                  <a:lnTo>
                    <a:pt x="189" y="41"/>
                  </a:lnTo>
                  <a:lnTo>
                    <a:pt x="189" y="45"/>
                  </a:lnTo>
                  <a:lnTo>
                    <a:pt x="192" y="48"/>
                  </a:lnTo>
                  <a:lnTo>
                    <a:pt x="192" y="52"/>
                  </a:lnTo>
                  <a:lnTo>
                    <a:pt x="194" y="55"/>
                  </a:lnTo>
                  <a:lnTo>
                    <a:pt x="194" y="57"/>
                  </a:lnTo>
                  <a:lnTo>
                    <a:pt x="192" y="57"/>
                  </a:lnTo>
                  <a:lnTo>
                    <a:pt x="192" y="52"/>
                  </a:lnTo>
                  <a:lnTo>
                    <a:pt x="187" y="52"/>
                  </a:lnTo>
                  <a:lnTo>
                    <a:pt x="187" y="57"/>
                  </a:lnTo>
                  <a:lnTo>
                    <a:pt x="189" y="60"/>
                  </a:lnTo>
                  <a:lnTo>
                    <a:pt x="189" y="62"/>
                  </a:lnTo>
                  <a:lnTo>
                    <a:pt x="192" y="67"/>
                  </a:lnTo>
                  <a:lnTo>
                    <a:pt x="189" y="69"/>
                  </a:lnTo>
                  <a:lnTo>
                    <a:pt x="187" y="67"/>
                  </a:lnTo>
                  <a:lnTo>
                    <a:pt x="187" y="64"/>
                  </a:lnTo>
                  <a:lnTo>
                    <a:pt x="185" y="69"/>
                  </a:lnTo>
                  <a:lnTo>
                    <a:pt x="182" y="67"/>
                  </a:lnTo>
                  <a:lnTo>
                    <a:pt x="182" y="64"/>
                  </a:lnTo>
                  <a:lnTo>
                    <a:pt x="180" y="64"/>
                  </a:lnTo>
                  <a:lnTo>
                    <a:pt x="178" y="69"/>
                  </a:lnTo>
                  <a:lnTo>
                    <a:pt x="175" y="67"/>
                  </a:lnTo>
                  <a:lnTo>
                    <a:pt x="175" y="64"/>
                  </a:lnTo>
                  <a:lnTo>
                    <a:pt x="178" y="62"/>
                  </a:lnTo>
                  <a:lnTo>
                    <a:pt x="178" y="60"/>
                  </a:lnTo>
                  <a:lnTo>
                    <a:pt x="173" y="62"/>
                  </a:lnTo>
                  <a:lnTo>
                    <a:pt x="168" y="67"/>
                  </a:lnTo>
                  <a:lnTo>
                    <a:pt x="163" y="62"/>
                  </a:lnTo>
                  <a:lnTo>
                    <a:pt x="161" y="62"/>
                  </a:lnTo>
                  <a:lnTo>
                    <a:pt x="159" y="64"/>
                  </a:lnTo>
                  <a:lnTo>
                    <a:pt x="154" y="64"/>
                  </a:lnTo>
                  <a:lnTo>
                    <a:pt x="154" y="62"/>
                  </a:lnTo>
                  <a:lnTo>
                    <a:pt x="149" y="62"/>
                  </a:lnTo>
                  <a:lnTo>
                    <a:pt x="147" y="62"/>
                  </a:lnTo>
                  <a:lnTo>
                    <a:pt x="152" y="57"/>
                  </a:lnTo>
                  <a:lnTo>
                    <a:pt x="156" y="57"/>
                  </a:lnTo>
                  <a:lnTo>
                    <a:pt x="159" y="60"/>
                  </a:lnTo>
                  <a:lnTo>
                    <a:pt x="163" y="57"/>
                  </a:lnTo>
                  <a:lnTo>
                    <a:pt x="163" y="55"/>
                  </a:lnTo>
                  <a:lnTo>
                    <a:pt x="166" y="55"/>
                  </a:lnTo>
                  <a:lnTo>
                    <a:pt x="168" y="55"/>
                  </a:lnTo>
                  <a:lnTo>
                    <a:pt x="173" y="52"/>
                  </a:lnTo>
                  <a:lnTo>
                    <a:pt x="173" y="48"/>
                  </a:lnTo>
                  <a:lnTo>
                    <a:pt x="173" y="45"/>
                  </a:lnTo>
                  <a:lnTo>
                    <a:pt x="170" y="43"/>
                  </a:lnTo>
                  <a:lnTo>
                    <a:pt x="168" y="36"/>
                  </a:lnTo>
                  <a:lnTo>
                    <a:pt x="163" y="36"/>
                  </a:lnTo>
                  <a:lnTo>
                    <a:pt x="163" y="34"/>
                  </a:lnTo>
                  <a:lnTo>
                    <a:pt x="156" y="26"/>
                  </a:lnTo>
                  <a:lnTo>
                    <a:pt x="156" y="24"/>
                  </a:lnTo>
                  <a:lnTo>
                    <a:pt x="152" y="24"/>
                  </a:lnTo>
                  <a:lnTo>
                    <a:pt x="147" y="29"/>
                  </a:lnTo>
                  <a:lnTo>
                    <a:pt x="144" y="29"/>
                  </a:lnTo>
                  <a:lnTo>
                    <a:pt x="137" y="34"/>
                  </a:lnTo>
                  <a:lnTo>
                    <a:pt x="140" y="36"/>
                  </a:lnTo>
                  <a:lnTo>
                    <a:pt x="140" y="38"/>
                  </a:lnTo>
                  <a:lnTo>
                    <a:pt x="137" y="41"/>
                  </a:lnTo>
                  <a:lnTo>
                    <a:pt x="135" y="41"/>
                  </a:lnTo>
                  <a:lnTo>
                    <a:pt x="135" y="38"/>
                  </a:lnTo>
                  <a:lnTo>
                    <a:pt x="130" y="41"/>
                  </a:lnTo>
                  <a:lnTo>
                    <a:pt x="128" y="38"/>
                  </a:lnTo>
                  <a:lnTo>
                    <a:pt x="126" y="38"/>
                  </a:lnTo>
                  <a:lnTo>
                    <a:pt x="123" y="41"/>
                  </a:lnTo>
                  <a:lnTo>
                    <a:pt x="118" y="38"/>
                  </a:lnTo>
                  <a:lnTo>
                    <a:pt x="116" y="38"/>
                  </a:lnTo>
                  <a:lnTo>
                    <a:pt x="118" y="36"/>
                  </a:lnTo>
                  <a:lnTo>
                    <a:pt x="126" y="36"/>
                  </a:lnTo>
                  <a:lnTo>
                    <a:pt x="126" y="31"/>
                  </a:lnTo>
                  <a:lnTo>
                    <a:pt x="130" y="31"/>
                  </a:lnTo>
                  <a:lnTo>
                    <a:pt x="133" y="31"/>
                  </a:lnTo>
                  <a:lnTo>
                    <a:pt x="135" y="26"/>
                  </a:lnTo>
                  <a:lnTo>
                    <a:pt x="135" y="22"/>
                  </a:lnTo>
                  <a:lnTo>
                    <a:pt x="137" y="19"/>
                  </a:lnTo>
                  <a:lnTo>
                    <a:pt x="140" y="19"/>
                  </a:lnTo>
                  <a:lnTo>
                    <a:pt x="142" y="15"/>
                  </a:lnTo>
                  <a:lnTo>
                    <a:pt x="142" y="7"/>
                  </a:lnTo>
                  <a:lnTo>
                    <a:pt x="144" y="5"/>
                  </a:lnTo>
                  <a:lnTo>
                    <a:pt x="142" y="0"/>
                  </a:lnTo>
                  <a:lnTo>
                    <a:pt x="140" y="0"/>
                  </a:lnTo>
                  <a:lnTo>
                    <a:pt x="133" y="3"/>
                  </a:lnTo>
                  <a:lnTo>
                    <a:pt x="126" y="5"/>
                  </a:lnTo>
                  <a:lnTo>
                    <a:pt x="118" y="7"/>
                  </a:lnTo>
                  <a:lnTo>
                    <a:pt x="102" y="10"/>
                  </a:lnTo>
                  <a:lnTo>
                    <a:pt x="85" y="17"/>
                  </a:lnTo>
                  <a:lnTo>
                    <a:pt x="81" y="22"/>
                  </a:lnTo>
                  <a:lnTo>
                    <a:pt x="69" y="24"/>
                  </a:lnTo>
                  <a:lnTo>
                    <a:pt x="55" y="31"/>
                  </a:lnTo>
                  <a:lnTo>
                    <a:pt x="50" y="36"/>
                  </a:lnTo>
                  <a:lnTo>
                    <a:pt x="47" y="38"/>
                  </a:lnTo>
                  <a:lnTo>
                    <a:pt x="52" y="38"/>
                  </a:lnTo>
                  <a:lnTo>
                    <a:pt x="55" y="41"/>
                  </a:lnTo>
                  <a:lnTo>
                    <a:pt x="50" y="43"/>
                  </a:lnTo>
                  <a:lnTo>
                    <a:pt x="45" y="43"/>
                  </a:lnTo>
                  <a:lnTo>
                    <a:pt x="40" y="50"/>
                  </a:lnTo>
                  <a:lnTo>
                    <a:pt x="33" y="50"/>
                  </a:lnTo>
                  <a:lnTo>
                    <a:pt x="31" y="52"/>
                  </a:lnTo>
                  <a:lnTo>
                    <a:pt x="31" y="55"/>
                  </a:lnTo>
                  <a:lnTo>
                    <a:pt x="24" y="60"/>
                  </a:lnTo>
                  <a:lnTo>
                    <a:pt x="21" y="62"/>
                  </a:lnTo>
                  <a:lnTo>
                    <a:pt x="21" y="69"/>
                  </a:lnTo>
                  <a:lnTo>
                    <a:pt x="24" y="67"/>
                  </a:lnTo>
                  <a:lnTo>
                    <a:pt x="29" y="69"/>
                  </a:lnTo>
                  <a:lnTo>
                    <a:pt x="26" y="71"/>
                  </a:lnTo>
                  <a:lnTo>
                    <a:pt x="26" y="71"/>
                  </a:lnTo>
                  <a:lnTo>
                    <a:pt x="29" y="71"/>
                  </a:lnTo>
                  <a:lnTo>
                    <a:pt x="33" y="69"/>
                  </a:lnTo>
                  <a:lnTo>
                    <a:pt x="38" y="69"/>
                  </a:lnTo>
                  <a:lnTo>
                    <a:pt x="40" y="71"/>
                  </a:lnTo>
                  <a:lnTo>
                    <a:pt x="38" y="76"/>
                  </a:lnTo>
                  <a:lnTo>
                    <a:pt x="33" y="76"/>
                  </a:lnTo>
                  <a:lnTo>
                    <a:pt x="31" y="74"/>
                  </a:lnTo>
                  <a:lnTo>
                    <a:pt x="26" y="76"/>
                  </a:lnTo>
                  <a:lnTo>
                    <a:pt x="29" y="81"/>
                  </a:lnTo>
                  <a:lnTo>
                    <a:pt x="36" y="83"/>
                  </a:lnTo>
                  <a:lnTo>
                    <a:pt x="38" y="83"/>
                  </a:lnTo>
                  <a:lnTo>
                    <a:pt x="38" y="78"/>
                  </a:lnTo>
                  <a:lnTo>
                    <a:pt x="40" y="78"/>
                  </a:lnTo>
                  <a:lnTo>
                    <a:pt x="40" y="81"/>
                  </a:lnTo>
                  <a:lnTo>
                    <a:pt x="40" y="83"/>
                  </a:lnTo>
                  <a:lnTo>
                    <a:pt x="43" y="83"/>
                  </a:lnTo>
                  <a:lnTo>
                    <a:pt x="50" y="86"/>
                  </a:lnTo>
                  <a:lnTo>
                    <a:pt x="57" y="83"/>
                  </a:lnTo>
                  <a:lnTo>
                    <a:pt x="59" y="83"/>
                  </a:lnTo>
                  <a:lnTo>
                    <a:pt x="66" y="86"/>
                  </a:lnTo>
                  <a:lnTo>
                    <a:pt x="71" y="86"/>
                  </a:lnTo>
                  <a:lnTo>
                    <a:pt x="73" y="86"/>
                  </a:lnTo>
                  <a:lnTo>
                    <a:pt x="76" y="90"/>
                  </a:lnTo>
                  <a:lnTo>
                    <a:pt x="78" y="90"/>
                  </a:lnTo>
                  <a:lnTo>
                    <a:pt x="78" y="93"/>
                  </a:lnTo>
                  <a:lnTo>
                    <a:pt x="76" y="93"/>
                  </a:lnTo>
                  <a:lnTo>
                    <a:pt x="69" y="88"/>
                  </a:lnTo>
                  <a:lnTo>
                    <a:pt x="62" y="88"/>
                  </a:lnTo>
                  <a:lnTo>
                    <a:pt x="59" y="90"/>
                  </a:lnTo>
                  <a:lnTo>
                    <a:pt x="66" y="93"/>
                  </a:lnTo>
                  <a:lnTo>
                    <a:pt x="66" y="93"/>
                  </a:lnTo>
                  <a:lnTo>
                    <a:pt x="59" y="93"/>
                  </a:lnTo>
                  <a:lnTo>
                    <a:pt x="57" y="90"/>
                  </a:lnTo>
                  <a:lnTo>
                    <a:pt x="47" y="93"/>
                  </a:lnTo>
                  <a:lnTo>
                    <a:pt x="45" y="95"/>
                  </a:lnTo>
                  <a:lnTo>
                    <a:pt x="43" y="93"/>
                  </a:lnTo>
                  <a:lnTo>
                    <a:pt x="40" y="93"/>
                  </a:lnTo>
                  <a:lnTo>
                    <a:pt x="38" y="93"/>
                  </a:lnTo>
                  <a:lnTo>
                    <a:pt x="36" y="93"/>
                  </a:lnTo>
                  <a:lnTo>
                    <a:pt x="26" y="95"/>
                  </a:lnTo>
                  <a:lnTo>
                    <a:pt x="24" y="95"/>
                  </a:lnTo>
                  <a:lnTo>
                    <a:pt x="17" y="97"/>
                  </a:lnTo>
                  <a:lnTo>
                    <a:pt x="14" y="102"/>
                  </a:lnTo>
                  <a:lnTo>
                    <a:pt x="17" y="112"/>
                  </a:lnTo>
                  <a:lnTo>
                    <a:pt x="17" y="114"/>
                  </a:lnTo>
                  <a:lnTo>
                    <a:pt x="17" y="119"/>
                  </a:lnTo>
                  <a:lnTo>
                    <a:pt x="14" y="119"/>
                  </a:lnTo>
                  <a:lnTo>
                    <a:pt x="14" y="123"/>
                  </a:lnTo>
                  <a:lnTo>
                    <a:pt x="17" y="123"/>
                  </a:lnTo>
                  <a:lnTo>
                    <a:pt x="21" y="123"/>
                  </a:lnTo>
                  <a:lnTo>
                    <a:pt x="24" y="123"/>
                  </a:lnTo>
                  <a:lnTo>
                    <a:pt x="26" y="126"/>
                  </a:lnTo>
                  <a:lnTo>
                    <a:pt x="29" y="126"/>
                  </a:lnTo>
                  <a:lnTo>
                    <a:pt x="29" y="123"/>
                  </a:lnTo>
                  <a:lnTo>
                    <a:pt x="31" y="123"/>
                  </a:lnTo>
                  <a:lnTo>
                    <a:pt x="33" y="126"/>
                  </a:lnTo>
                  <a:lnTo>
                    <a:pt x="36" y="126"/>
                  </a:lnTo>
                  <a:lnTo>
                    <a:pt x="36" y="126"/>
                  </a:lnTo>
                  <a:lnTo>
                    <a:pt x="38" y="128"/>
                  </a:lnTo>
                  <a:lnTo>
                    <a:pt x="40" y="131"/>
                  </a:lnTo>
                  <a:lnTo>
                    <a:pt x="43" y="131"/>
                  </a:lnTo>
                  <a:lnTo>
                    <a:pt x="45" y="131"/>
                  </a:lnTo>
                  <a:lnTo>
                    <a:pt x="47" y="131"/>
                  </a:lnTo>
                  <a:lnTo>
                    <a:pt x="50" y="131"/>
                  </a:lnTo>
                  <a:lnTo>
                    <a:pt x="55" y="131"/>
                  </a:lnTo>
                  <a:lnTo>
                    <a:pt x="57" y="131"/>
                  </a:lnTo>
                  <a:lnTo>
                    <a:pt x="59" y="133"/>
                  </a:lnTo>
                  <a:lnTo>
                    <a:pt x="64" y="131"/>
                  </a:lnTo>
                  <a:lnTo>
                    <a:pt x="66" y="133"/>
                  </a:lnTo>
                  <a:lnTo>
                    <a:pt x="71" y="133"/>
                  </a:lnTo>
                  <a:lnTo>
                    <a:pt x="76" y="131"/>
                  </a:lnTo>
                  <a:lnTo>
                    <a:pt x="78" y="133"/>
                  </a:lnTo>
                  <a:lnTo>
                    <a:pt x="78" y="135"/>
                  </a:lnTo>
                  <a:lnTo>
                    <a:pt x="81" y="133"/>
                  </a:lnTo>
                  <a:lnTo>
                    <a:pt x="83" y="138"/>
                  </a:lnTo>
                  <a:lnTo>
                    <a:pt x="85" y="140"/>
                  </a:lnTo>
                  <a:lnTo>
                    <a:pt x="85" y="142"/>
                  </a:lnTo>
                  <a:lnTo>
                    <a:pt x="88" y="142"/>
                  </a:lnTo>
                  <a:lnTo>
                    <a:pt x="90" y="142"/>
                  </a:lnTo>
                  <a:lnTo>
                    <a:pt x="92" y="145"/>
                  </a:lnTo>
                  <a:lnTo>
                    <a:pt x="95" y="147"/>
                  </a:lnTo>
                  <a:lnTo>
                    <a:pt x="97" y="147"/>
                  </a:lnTo>
                  <a:lnTo>
                    <a:pt x="99" y="152"/>
                  </a:lnTo>
                  <a:lnTo>
                    <a:pt x="97" y="152"/>
                  </a:lnTo>
                  <a:lnTo>
                    <a:pt x="97" y="154"/>
                  </a:lnTo>
                  <a:lnTo>
                    <a:pt x="102" y="159"/>
                  </a:lnTo>
                  <a:lnTo>
                    <a:pt x="107" y="161"/>
                  </a:lnTo>
                  <a:lnTo>
                    <a:pt x="107" y="164"/>
                  </a:lnTo>
                  <a:lnTo>
                    <a:pt x="107" y="166"/>
                  </a:lnTo>
                  <a:lnTo>
                    <a:pt x="107" y="168"/>
                  </a:lnTo>
                  <a:lnTo>
                    <a:pt x="104" y="166"/>
                  </a:lnTo>
                  <a:lnTo>
                    <a:pt x="97" y="166"/>
                  </a:lnTo>
                  <a:lnTo>
                    <a:pt x="92" y="164"/>
                  </a:lnTo>
                  <a:lnTo>
                    <a:pt x="88" y="164"/>
                  </a:lnTo>
                  <a:lnTo>
                    <a:pt x="85" y="164"/>
                  </a:lnTo>
                  <a:lnTo>
                    <a:pt x="85" y="164"/>
                  </a:lnTo>
                  <a:lnTo>
                    <a:pt x="83" y="164"/>
                  </a:lnTo>
                  <a:lnTo>
                    <a:pt x="78" y="161"/>
                  </a:lnTo>
                  <a:lnTo>
                    <a:pt x="76" y="161"/>
                  </a:lnTo>
                  <a:lnTo>
                    <a:pt x="73" y="157"/>
                  </a:lnTo>
                  <a:lnTo>
                    <a:pt x="73" y="157"/>
                  </a:lnTo>
                  <a:lnTo>
                    <a:pt x="69" y="157"/>
                  </a:lnTo>
                  <a:lnTo>
                    <a:pt x="66" y="157"/>
                  </a:lnTo>
                  <a:lnTo>
                    <a:pt x="64" y="154"/>
                  </a:lnTo>
                  <a:lnTo>
                    <a:pt x="59" y="154"/>
                  </a:lnTo>
                  <a:lnTo>
                    <a:pt x="59" y="149"/>
                  </a:lnTo>
                  <a:lnTo>
                    <a:pt x="57" y="149"/>
                  </a:lnTo>
                  <a:lnTo>
                    <a:pt x="55" y="149"/>
                  </a:lnTo>
                  <a:lnTo>
                    <a:pt x="50" y="149"/>
                  </a:lnTo>
                  <a:lnTo>
                    <a:pt x="50" y="149"/>
                  </a:lnTo>
                  <a:lnTo>
                    <a:pt x="40" y="149"/>
                  </a:lnTo>
                  <a:lnTo>
                    <a:pt x="36" y="147"/>
                  </a:lnTo>
                  <a:lnTo>
                    <a:pt x="31" y="147"/>
                  </a:lnTo>
                  <a:lnTo>
                    <a:pt x="14" y="147"/>
                  </a:lnTo>
                  <a:lnTo>
                    <a:pt x="12" y="147"/>
                  </a:lnTo>
                  <a:lnTo>
                    <a:pt x="7" y="149"/>
                  </a:lnTo>
                  <a:lnTo>
                    <a:pt x="5" y="152"/>
                  </a:lnTo>
                  <a:lnTo>
                    <a:pt x="5" y="159"/>
                  </a:lnTo>
                  <a:lnTo>
                    <a:pt x="0" y="164"/>
                  </a:lnTo>
                  <a:lnTo>
                    <a:pt x="3" y="171"/>
                  </a:lnTo>
                  <a:lnTo>
                    <a:pt x="0" y="173"/>
                  </a:lnTo>
                  <a:lnTo>
                    <a:pt x="3" y="176"/>
                  </a:lnTo>
                  <a:lnTo>
                    <a:pt x="5" y="176"/>
                  </a:lnTo>
                  <a:lnTo>
                    <a:pt x="5" y="178"/>
                  </a:lnTo>
                  <a:lnTo>
                    <a:pt x="3" y="180"/>
                  </a:lnTo>
                  <a:lnTo>
                    <a:pt x="5" y="187"/>
                  </a:lnTo>
                  <a:lnTo>
                    <a:pt x="7" y="190"/>
                  </a:lnTo>
                  <a:lnTo>
                    <a:pt x="10" y="192"/>
                  </a:lnTo>
                  <a:lnTo>
                    <a:pt x="14" y="194"/>
                  </a:lnTo>
                  <a:lnTo>
                    <a:pt x="17" y="197"/>
                  </a:lnTo>
                  <a:lnTo>
                    <a:pt x="19" y="197"/>
                  </a:lnTo>
                  <a:lnTo>
                    <a:pt x="21" y="199"/>
                  </a:lnTo>
                  <a:lnTo>
                    <a:pt x="24" y="199"/>
                  </a:lnTo>
                  <a:lnTo>
                    <a:pt x="29" y="197"/>
                  </a:lnTo>
                  <a:lnTo>
                    <a:pt x="31" y="197"/>
                  </a:lnTo>
                  <a:lnTo>
                    <a:pt x="33" y="202"/>
                  </a:lnTo>
                  <a:lnTo>
                    <a:pt x="38" y="202"/>
                  </a:lnTo>
                  <a:lnTo>
                    <a:pt x="40" y="206"/>
                  </a:lnTo>
                  <a:lnTo>
                    <a:pt x="43" y="206"/>
                  </a:lnTo>
                  <a:lnTo>
                    <a:pt x="45" y="209"/>
                  </a:lnTo>
                  <a:lnTo>
                    <a:pt x="40" y="209"/>
                  </a:lnTo>
                  <a:lnTo>
                    <a:pt x="40" y="211"/>
                  </a:lnTo>
                  <a:lnTo>
                    <a:pt x="38" y="213"/>
                  </a:lnTo>
                  <a:lnTo>
                    <a:pt x="38" y="216"/>
                  </a:lnTo>
                  <a:lnTo>
                    <a:pt x="38" y="218"/>
                  </a:lnTo>
                  <a:lnTo>
                    <a:pt x="33" y="220"/>
                  </a:lnTo>
                  <a:lnTo>
                    <a:pt x="33" y="223"/>
                  </a:lnTo>
                  <a:lnTo>
                    <a:pt x="31" y="225"/>
                  </a:lnTo>
                  <a:lnTo>
                    <a:pt x="33" y="228"/>
                  </a:lnTo>
                  <a:lnTo>
                    <a:pt x="33" y="232"/>
                  </a:lnTo>
                  <a:lnTo>
                    <a:pt x="36" y="237"/>
                  </a:lnTo>
                  <a:lnTo>
                    <a:pt x="36" y="239"/>
                  </a:lnTo>
                  <a:lnTo>
                    <a:pt x="31" y="242"/>
                  </a:lnTo>
                  <a:lnTo>
                    <a:pt x="33" y="242"/>
                  </a:lnTo>
                  <a:lnTo>
                    <a:pt x="40" y="244"/>
                  </a:lnTo>
                  <a:lnTo>
                    <a:pt x="43" y="244"/>
                  </a:lnTo>
                  <a:lnTo>
                    <a:pt x="45" y="244"/>
                  </a:lnTo>
                  <a:lnTo>
                    <a:pt x="45" y="244"/>
                  </a:lnTo>
                  <a:lnTo>
                    <a:pt x="47" y="242"/>
                  </a:lnTo>
                  <a:lnTo>
                    <a:pt x="50" y="242"/>
                  </a:lnTo>
                  <a:lnTo>
                    <a:pt x="50" y="244"/>
                  </a:lnTo>
                  <a:lnTo>
                    <a:pt x="57" y="244"/>
                  </a:lnTo>
                  <a:lnTo>
                    <a:pt x="62" y="247"/>
                  </a:lnTo>
                  <a:lnTo>
                    <a:pt x="64" y="244"/>
                  </a:lnTo>
                  <a:lnTo>
                    <a:pt x="71" y="244"/>
                  </a:lnTo>
                  <a:lnTo>
                    <a:pt x="71" y="247"/>
                  </a:lnTo>
                  <a:lnTo>
                    <a:pt x="71" y="247"/>
                  </a:lnTo>
                  <a:lnTo>
                    <a:pt x="73" y="244"/>
                  </a:lnTo>
                  <a:lnTo>
                    <a:pt x="76" y="244"/>
                  </a:lnTo>
                  <a:lnTo>
                    <a:pt x="78" y="244"/>
                  </a:lnTo>
                  <a:lnTo>
                    <a:pt x="78" y="247"/>
                  </a:lnTo>
                  <a:lnTo>
                    <a:pt x="81" y="247"/>
                  </a:lnTo>
                  <a:lnTo>
                    <a:pt x="83" y="247"/>
                  </a:lnTo>
                  <a:lnTo>
                    <a:pt x="85" y="247"/>
                  </a:lnTo>
                  <a:lnTo>
                    <a:pt x="85" y="251"/>
                  </a:lnTo>
                  <a:lnTo>
                    <a:pt x="88" y="249"/>
                  </a:lnTo>
                  <a:lnTo>
                    <a:pt x="90" y="249"/>
                  </a:lnTo>
                  <a:lnTo>
                    <a:pt x="95" y="249"/>
                  </a:lnTo>
                  <a:lnTo>
                    <a:pt x="97" y="244"/>
                  </a:lnTo>
                  <a:lnTo>
                    <a:pt x="99" y="244"/>
                  </a:lnTo>
                  <a:lnTo>
                    <a:pt x="102" y="244"/>
                  </a:lnTo>
                  <a:lnTo>
                    <a:pt x="107" y="239"/>
                  </a:lnTo>
                  <a:lnTo>
                    <a:pt x="111" y="237"/>
                  </a:lnTo>
                  <a:lnTo>
                    <a:pt x="114" y="237"/>
                  </a:lnTo>
                  <a:lnTo>
                    <a:pt x="116" y="235"/>
                  </a:lnTo>
                  <a:lnTo>
                    <a:pt x="118" y="235"/>
                  </a:lnTo>
                  <a:lnTo>
                    <a:pt x="123" y="237"/>
                  </a:lnTo>
                  <a:lnTo>
                    <a:pt x="126" y="235"/>
                  </a:lnTo>
                  <a:lnTo>
                    <a:pt x="128" y="237"/>
                  </a:lnTo>
                  <a:lnTo>
                    <a:pt x="135" y="237"/>
                  </a:lnTo>
                  <a:lnTo>
                    <a:pt x="144" y="232"/>
                  </a:lnTo>
                  <a:lnTo>
                    <a:pt x="144" y="230"/>
                  </a:lnTo>
                  <a:lnTo>
                    <a:pt x="147" y="230"/>
                  </a:lnTo>
                  <a:lnTo>
                    <a:pt x="149" y="230"/>
                  </a:lnTo>
                  <a:lnTo>
                    <a:pt x="149" y="228"/>
                  </a:lnTo>
                  <a:lnTo>
                    <a:pt x="152" y="228"/>
                  </a:lnTo>
                  <a:lnTo>
                    <a:pt x="152" y="225"/>
                  </a:lnTo>
                  <a:lnTo>
                    <a:pt x="154" y="223"/>
                  </a:lnTo>
                  <a:lnTo>
                    <a:pt x="154" y="223"/>
                  </a:lnTo>
                  <a:lnTo>
                    <a:pt x="156" y="223"/>
                  </a:lnTo>
                  <a:lnTo>
                    <a:pt x="159" y="220"/>
                  </a:lnTo>
                  <a:lnTo>
                    <a:pt x="159" y="218"/>
                  </a:lnTo>
                  <a:lnTo>
                    <a:pt x="161" y="220"/>
                  </a:lnTo>
                  <a:lnTo>
                    <a:pt x="161" y="218"/>
                  </a:lnTo>
                  <a:lnTo>
                    <a:pt x="163" y="220"/>
                  </a:lnTo>
                  <a:lnTo>
                    <a:pt x="163" y="223"/>
                  </a:lnTo>
                  <a:lnTo>
                    <a:pt x="166" y="225"/>
                  </a:lnTo>
                  <a:lnTo>
                    <a:pt x="161" y="228"/>
                  </a:lnTo>
                  <a:lnTo>
                    <a:pt x="161" y="230"/>
                  </a:lnTo>
                  <a:lnTo>
                    <a:pt x="161" y="232"/>
                  </a:lnTo>
                  <a:lnTo>
                    <a:pt x="159" y="235"/>
                  </a:lnTo>
                  <a:lnTo>
                    <a:pt x="159" y="235"/>
                  </a:lnTo>
                  <a:lnTo>
                    <a:pt x="161" y="235"/>
                  </a:lnTo>
                  <a:lnTo>
                    <a:pt x="163" y="237"/>
                  </a:lnTo>
                  <a:lnTo>
                    <a:pt x="166" y="237"/>
                  </a:lnTo>
                  <a:lnTo>
                    <a:pt x="168" y="237"/>
                  </a:lnTo>
                  <a:lnTo>
                    <a:pt x="170" y="239"/>
                  </a:lnTo>
                  <a:lnTo>
                    <a:pt x="173" y="242"/>
                  </a:lnTo>
                  <a:lnTo>
                    <a:pt x="173" y="244"/>
                  </a:lnTo>
                  <a:lnTo>
                    <a:pt x="175" y="242"/>
                  </a:lnTo>
                  <a:lnTo>
                    <a:pt x="175" y="242"/>
                  </a:lnTo>
                  <a:lnTo>
                    <a:pt x="178" y="242"/>
                  </a:lnTo>
                  <a:lnTo>
                    <a:pt x="178" y="244"/>
                  </a:lnTo>
                  <a:lnTo>
                    <a:pt x="175" y="247"/>
                  </a:lnTo>
                  <a:lnTo>
                    <a:pt x="173" y="247"/>
                  </a:lnTo>
                  <a:lnTo>
                    <a:pt x="170" y="249"/>
                  </a:lnTo>
                  <a:lnTo>
                    <a:pt x="170" y="251"/>
                  </a:lnTo>
                  <a:lnTo>
                    <a:pt x="173" y="251"/>
                  </a:lnTo>
                  <a:lnTo>
                    <a:pt x="175" y="251"/>
                  </a:lnTo>
                  <a:lnTo>
                    <a:pt x="178" y="254"/>
                  </a:lnTo>
                  <a:lnTo>
                    <a:pt x="180" y="254"/>
                  </a:lnTo>
                  <a:lnTo>
                    <a:pt x="185" y="249"/>
                  </a:lnTo>
                  <a:lnTo>
                    <a:pt x="185" y="249"/>
                  </a:lnTo>
                  <a:lnTo>
                    <a:pt x="185" y="254"/>
                  </a:lnTo>
                  <a:lnTo>
                    <a:pt x="187" y="258"/>
                  </a:lnTo>
                  <a:lnTo>
                    <a:pt x="189" y="258"/>
                  </a:lnTo>
                  <a:lnTo>
                    <a:pt x="192" y="256"/>
                  </a:lnTo>
                  <a:lnTo>
                    <a:pt x="194" y="258"/>
                  </a:lnTo>
                  <a:lnTo>
                    <a:pt x="196" y="261"/>
                  </a:lnTo>
                  <a:lnTo>
                    <a:pt x="199" y="261"/>
                  </a:lnTo>
                  <a:lnTo>
                    <a:pt x="201" y="263"/>
                  </a:lnTo>
                  <a:lnTo>
                    <a:pt x="204" y="263"/>
                  </a:lnTo>
                  <a:lnTo>
                    <a:pt x="204" y="258"/>
                  </a:lnTo>
                  <a:lnTo>
                    <a:pt x="204" y="258"/>
                  </a:lnTo>
                  <a:lnTo>
                    <a:pt x="208" y="258"/>
                  </a:lnTo>
                  <a:lnTo>
                    <a:pt x="208" y="258"/>
                  </a:lnTo>
                  <a:lnTo>
                    <a:pt x="208" y="261"/>
                  </a:lnTo>
                  <a:lnTo>
                    <a:pt x="211" y="263"/>
                  </a:lnTo>
                  <a:lnTo>
                    <a:pt x="213" y="261"/>
                  </a:lnTo>
                  <a:lnTo>
                    <a:pt x="215" y="258"/>
                  </a:lnTo>
                  <a:lnTo>
                    <a:pt x="218" y="261"/>
                  </a:lnTo>
                  <a:lnTo>
                    <a:pt x="218" y="263"/>
                  </a:lnTo>
                  <a:lnTo>
                    <a:pt x="220" y="263"/>
                  </a:lnTo>
                  <a:lnTo>
                    <a:pt x="220" y="261"/>
                  </a:lnTo>
                  <a:lnTo>
                    <a:pt x="222" y="261"/>
                  </a:lnTo>
                  <a:lnTo>
                    <a:pt x="222" y="258"/>
                  </a:lnTo>
                  <a:lnTo>
                    <a:pt x="227" y="258"/>
                  </a:lnTo>
                  <a:lnTo>
                    <a:pt x="227" y="258"/>
                  </a:lnTo>
                  <a:lnTo>
                    <a:pt x="230" y="261"/>
                  </a:lnTo>
                  <a:lnTo>
                    <a:pt x="230" y="258"/>
                  </a:lnTo>
                  <a:lnTo>
                    <a:pt x="230" y="258"/>
                  </a:lnTo>
                  <a:lnTo>
                    <a:pt x="230" y="256"/>
                  </a:lnTo>
                  <a:lnTo>
                    <a:pt x="232" y="254"/>
                  </a:lnTo>
                  <a:lnTo>
                    <a:pt x="232" y="251"/>
                  </a:lnTo>
                  <a:lnTo>
                    <a:pt x="234" y="249"/>
                  </a:lnTo>
                  <a:lnTo>
                    <a:pt x="234" y="247"/>
                  </a:lnTo>
                  <a:lnTo>
                    <a:pt x="232" y="247"/>
                  </a:lnTo>
                  <a:lnTo>
                    <a:pt x="230" y="242"/>
                  </a:lnTo>
                  <a:lnTo>
                    <a:pt x="232" y="239"/>
                  </a:lnTo>
                  <a:lnTo>
                    <a:pt x="234" y="239"/>
                  </a:lnTo>
                  <a:lnTo>
                    <a:pt x="234" y="235"/>
                  </a:lnTo>
                  <a:lnTo>
                    <a:pt x="232" y="232"/>
                  </a:lnTo>
                  <a:lnTo>
                    <a:pt x="230" y="235"/>
                  </a:lnTo>
                  <a:lnTo>
                    <a:pt x="227" y="237"/>
                  </a:lnTo>
                  <a:lnTo>
                    <a:pt x="227" y="237"/>
                  </a:lnTo>
                  <a:lnTo>
                    <a:pt x="225" y="237"/>
                  </a:lnTo>
                  <a:lnTo>
                    <a:pt x="220" y="237"/>
                  </a:lnTo>
                  <a:lnTo>
                    <a:pt x="215" y="242"/>
                  </a:lnTo>
                  <a:lnTo>
                    <a:pt x="211" y="244"/>
                  </a:lnTo>
                  <a:lnTo>
                    <a:pt x="211" y="242"/>
                  </a:lnTo>
                  <a:lnTo>
                    <a:pt x="215" y="239"/>
                  </a:lnTo>
                  <a:lnTo>
                    <a:pt x="218" y="237"/>
                  </a:lnTo>
                  <a:lnTo>
                    <a:pt x="218" y="232"/>
                  </a:lnTo>
                  <a:lnTo>
                    <a:pt x="215" y="235"/>
                  </a:lnTo>
                  <a:lnTo>
                    <a:pt x="213" y="235"/>
                  </a:lnTo>
                  <a:lnTo>
                    <a:pt x="213" y="230"/>
                  </a:lnTo>
                  <a:lnTo>
                    <a:pt x="218" y="228"/>
                  </a:lnTo>
                  <a:lnTo>
                    <a:pt x="215" y="223"/>
                  </a:lnTo>
                  <a:lnTo>
                    <a:pt x="218" y="220"/>
                  </a:lnTo>
                  <a:lnTo>
                    <a:pt x="220" y="220"/>
                  </a:lnTo>
                  <a:lnTo>
                    <a:pt x="220" y="223"/>
                  </a:lnTo>
                  <a:lnTo>
                    <a:pt x="220" y="228"/>
                  </a:lnTo>
                  <a:lnTo>
                    <a:pt x="222" y="230"/>
                  </a:lnTo>
                  <a:lnTo>
                    <a:pt x="225" y="230"/>
                  </a:lnTo>
                  <a:lnTo>
                    <a:pt x="230" y="230"/>
                  </a:lnTo>
                  <a:lnTo>
                    <a:pt x="232" y="225"/>
                  </a:lnTo>
                  <a:lnTo>
                    <a:pt x="230" y="223"/>
                  </a:lnTo>
                  <a:lnTo>
                    <a:pt x="230" y="220"/>
                  </a:lnTo>
                  <a:lnTo>
                    <a:pt x="232" y="220"/>
                  </a:lnTo>
                  <a:lnTo>
                    <a:pt x="234" y="223"/>
                  </a:lnTo>
                  <a:lnTo>
                    <a:pt x="234" y="223"/>
                  </a:lnTo>
                  <a:lnTo>
                    <a:pt x="239" y="218"/>
                  </a:lnTo>
                  <a:lnTo>
                    <a:pt x="239" y="216"/>
                  </a:lnTo>
                  <a:lnTo>
                    <a:pt x="241" y="218"/>
                  </a:lnTo>
                  <a:lnTo>
                    <a:pt x="241" y="218"/>
                  </a:lnTo>
                  <a:lnTo>
                    <a:pt x="246" y="216"/>
                  </a:lnTo>
                  <a:lnTo>
                    <a:pt x="244" y="223"/>
                  </a:lnTo>
                  <a:lnTo>
                    <a:pt x="244" y="228"/>
                  </a:lnTo>
                  <a:lnTo>
                    <a:pt x="244" y="225"/>
                  </a:lnTo>
                  <a:lnTo>
                    <a:pt x="246" y="228"/>
                  </a:lnTo>
                  <a:lnTo>
                    <a:pt x="244" y="230"/>
                  </a:lnTo>
                  <a:lnTo>
                    <a:pt x="246" y="230"/>
                  </a:lnTo>
                  <a:lnTo>
                    <a:pt x="248" y="225"/>
                  </a:lnTo>
                  <a:lnTo>
                    <a:pt x="251" y="225"/>
                  </a:lnTo>
                  <a:lnTo>
                    <a:pt x="253" y="218"/>
                  </a:lnTo>
                  <a:lnTo>
                    <a:pt x="256" y="218"/>
                  </a:lnTo>
                  <a:lnTo>
                    <a:pt x="256" y="223"/>
                  </a:lnTo>
                  <a:lnTo>
                    <a:pt x="253" y="225"/>
                  </a:lnTo>
                  <a:lnTo>
                    <a:pt x="253" y="232"/>
                  </a:lnTo>
                  <a:lnTo>
                    <a:pt x="256" y="232"/>
                  </a:lnTo>
                  <a:lnTo>
                    <a:pt x="258" y="235"/>
                  </a:lnTo>
                  <a:lnTo>
                    <a:pt x="260" y="230"/>
                  </a:lnTo>
                  <a:lnTo>
                    <a:pt x="265" y="228"/>
                  </a:lnTo>
                  <a:lnTo>
                    <a:pt x="267" y="220"/>
                  </a:lnTo>
                  <a:lnTo>
                    <a:pt x="267" y="216"/>
                  </a:lnTo>
                  <a:lnTo>
                    <a:pt x="267" y="213"/>
                  </a:lnTo>
                  <a:lnTo>
                    <a:pt x="270" y="211"/>
                  </a:lnTo>
                  <a:lnTo>
                    <a:pt x="267" y="20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29" name="Freeform 1335"/>
            <p:cNvSpPr>
              <a:spLocks/>
            </p:cNvSpPr>
            <p:nvPr/>
          </p:nvSpPr>
          <p:spPr bwMode="auto">
            <a:xfrm>
              <a:off x="4646744" y="2930865"/>
              <a:ext cx="9760" cy="13013"/>
            </a:xfrm>
            <a:custGeom>
              <a:avLst/>
              <a:gdLst>
                <a:gd name="T0" fmla="*/ 0 w 12"/>
                <a:gd name="T1" fmla="*/ 12 h 16"/>
                <a:gd name="T2" fmla="*/ 2 w 12"/>
                <a:gd name="T3" fmla="*/ 16 h 16"/>
                <a:gd name="T4" fmla="*/ 5 w 12"/>
                <a:gd name="T5" fmla="*/ 14 h 16"/>
                <a:gd name="T6" fmla="*/ 5 w 12"/>
                <a:gd name="T7" fmla="*/ 12 h 16"/>
                <a:gd name="T8" fmla="*/ 10 w 12"/>
                <a:gd name="T9" fmla="*/ 9 h 16"/>
                <a:gd name="T10" fmla="*/ 12 w 12"/>
                <a:gd name="T11" fmla="*/ 4 h 16"/>
                <a:gd name="T12" fmla="*/ 10 w 12"/>
                <a:gd name="T13" fmla="*/ 2 h 16"/>
                <a:gd name="T14" fmla="*/ 10 w 12"/>
                <a:gd name="T15" fmla="*/ 0 h 16"/>
                <a:gd name="T16" fmla="*/ 7 w 12"/>
                <a:gd name="T17" fmla="*/ 0 h 16"/>
                <a:gd name="T18" fmla="*/ 5 w 12"/>
                <a:gd name="T19" fmla="*/ 2 h 16"/>
                <a:gd name="T20" fmla="*/ 5 w 12"/>
                <a:gd name="T21" fmla="*/ 4 h 16"/>
                <a:gd name="T22" fmla="*/ 0 w 12"/>
                <a:gd name="T23" fmla="*/ 9 h 16"/>
                <a:gd name="T24" fmla="*/ 0 w 12"/>
                <a:gd name="T2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16">
                  <a:moveTo>
                    <a:pt x="0" y="12"/>
                  </a:moveTo>
                  <a:lnTo>
                    <a:pt x="2" y="16"/>
                  </a:lnTo>
                  <a:lnTo>
                    <a:pt x="5" y="14"/>
                  </a:lnTo>
                  <a:lnTo>
                    <a:pt x="5" y="12"/>
                  </a:lnTo>
                  <a:lnTo>
                    <a:pt x="10" y="9"/>
                  </a:lnTo>
                  <a:lnTo>
                    <a:pt x="12" y="4"/>
                  </a:lnTo>
                  <a:lnTo>
                    <a:pt x="10" y="2"/>
                  </a:lnTo>
                  <a:lnTo>
                    <a:pt x="10" y="0"/>
                  </a:lnTo>
                  <a:lnTo>
                    <a:pt x="7" y="0"/>
                  </a:lnTo>
                  <a:lnTo>
                    <a:pt x="5" y="2"/>
                  </a:lnTo>
                  <a:lnTo>
                    <a:pt x="5" y="4"/>
                  </a:lnTo>
                  <a:lnTo>
                    <a:pt x="0" y="9"/>
                  </a:lnTo>
                  <a:lnTo>
                    <a:pt x="0"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30" name="Freeform 1336"/>
            <p:cNvSpPr>
              <a:spLocks/>
            </p:cNvSpPr>
            <p:nvPr/>
          </p:nvSpPr>
          <p:spPr bwMode="auto">
            <a:xfrm>
              <a:off x="4666263" y="2907281"/>
              <a:ext cx="53677" cy="57742"/>
            </a:xfrm>
            <a:custGeom>
              <a:avLst/>
              <a:gdLst>
                <a:gd name="T0" fmla="*/ 21 w 66"/>
                <a:gd name="T1" fmla="*/ 57 h 71"/>
                <a:gd name="T2" fmla="*/ 26 w 66"/>
                <a:gd name="T3" fmla="*/ 57 h 71"/>
                <a:gd name="T4" fmla="*/ 28 w 66"/>
                <a:gd name="T5" fmla="*/ 64 h 71"/>
                <a:gd name="T6" fmla="*/ 30 w 66"/>
                <a:gd name="T7" fmla="*/ 67 h 71"/>
                <a:gd name="T8" fmla="*/ 33 w 66"/>
                <a:gd name="T9" fmla="*/ 62 h 71"/>
                <a:gd name="T10" fmla="*/ 33 w 66"/>
                <a:gd name="T11" fmla="*/ 67 h 71"/>
                <a:gd name="T12" fmla="*/ 40 w 66"/>
                <a:gd name="T13" fmla="*/ 71 h 71"/>
                <a:gd name="T14" fmla="*/ 42 w 66"/>
                <a:gd name="T15" fmla="*/ 69 h 71"/>
                <a:gd name="T16" fmla="*/ 47 w 66"/>
                <a:gd name="T17" fmla="*/ 69 h 71"/>
                <a:gd name="T18" fmla="*/ 49 w 66"/>
                <a:gd name="T19" fmla="*/ 67 h 71"/>
                <a:gd name="T20" fmla="*/ 54 w 66"/>
                <a:gd name="T21" fmla="*/ 64 h 71"/>
                <a:gd name="T22" fmla="*/ 57 w 66"/>
                <a:gd name="T23" fmla="*/ 62 h 71"/>
                <a:gd name="T24" fmla="*/ 59 w 66"/>
                <a:gd name="T25" fmla="*/ 64 h 71"/>
                <a:gd name="T26" fmla="*/ 61 w 66"/>
                <a:gd name="T27" fmla="*/ 62 h 71"/>
                <a:gd name="T28" fmla="*/ 66 w 66"/>
                <a:gd name="T29" fmla="*/ 59 h 71"/>
                <a:gd name="T30" fmla="*/ 66 w 66"/>
                <a:gd name="T31" fmla="*/ 57 h 71"/>
                <a:gd name="T32" fmla="*/ 64 w 66"/>
                <a:gd name="T33" fmla="*/ 57 h 71"/>
                <a:gd name="T34" fmla="*/ 61 w 66"/>
                <a:gd name="T35" fmla="*/ 55 h 71"/>
                <a:gd name="T36" fmla="*/ 64 w 66"/>
                <a:gd name="T37" fmla="*/ 45 h 71"/>
                <a:gd name="T38" fmla="*/ 66 w 66"/>
                <a:gd name="T39" fmla="*/ 43 h 71"/>
                <a:gd name="T40" fmla="*/ 61 w 66"/>
                <a:gd name="T41" fmla="*/ 45 h 71"/>
                <a:gd name="T42" fmla="*/ 59 w 66"/>
                <a:gd name="T43" fmla="*/ 50 h 71"/>
                <a:gd name="T44" fmla="*/ 59 w 66"/>
                <a:gd name="T45" fmla="*/ 48 h 71"/>
                <a:gd name="T46" fmla="*/ 61 w 66"/>
                <a:gd name="T47" fmla="*/ 38 h 71"/>
                <a:gd name="T48" fmla="*/ 59 w 66"/>
                <a:gd name="T49" fmla="*/ 24 h 71"/>
                <a:gd name="T50" fmla="*/ 54 w 66"/>
                <a:gd name="T51" fmla="*/ 19 h 71"/>
                <a:gd name="T52" fmla="*/ 54 w 66"/>
                <a:gd name="T53" fmla="*/ 17 h 71"/>
                <a:gd name="T54" fmla="*/ 49 w 66"/>
                <a:gd name="T55" fmla="*/ 17 h 71"/>
                <a:gd name="T56" fmla="*/ 47 w 66"/>
                <a:gd name="T57" fmla="*/ 19 h 71"/>
                <a:gd name="T58" fmla="*/ 47 w 66"/>
                <a:gd name="T59" fmla="*/ 15 h 71"/>
                <a:gd name="T60" fmla="*/ 49 w 66"/>
                <a:gd name="T61" fmla="*/ 12 h 71"/>
                <a:gd name="T62" fmla="*/ 49 w 66"/>
                <a:gd name="T63" fmla="*/ 10 h 71"/>
                <a:gd name="T64" fmla="*/ 49 w 66"/>
                <a:gd name="T65" fmla="*/ 5 h 71"/>
                <a:gd name="T66" fmla="*/ 49 w 66"/>
                <a:gd name="T67" fmla="*/ 0 h 71"/>
                <a:gd name="T68" fmla="*/ 42 w 66"/>
                <a:gd name="T69" fmla="*/ 3 h 71"/>
                <a:gd name="T70" fmla="*/ 38 w 66"/>
                <a:gd name="T71" fmla="*/ 7 h 71"/>
                <a:gd name="T72" fmla="*/ 35 w 66"/>
                <a:gd name="T73" fmla="*/ 15 h 71"/>
                <a:gd name="T74" fmla="*/ 35 w 66"/>
                <a:gd name="T75" fmla="*/ 22 h 71"/>
                <a:gd name="T76" fmla="*/ 33 w 66"/>
                <a:gd name="T77" fmla="*/ 19 h 71"/>
                <a:gd name="T78" fmla="*/ 30 w 66"/>
                <a:gd name="T79" fmla="*/ 15 h 71"/>
                <a:gd name="T80" fmla="*/ 30 w 66"/>
                <a:gd name="T81" fmla="*/ 15 h 71"/>
                <a:gd name="T82" fmla="*/ 28 w 66"/>
                <a:gd name="T83" fmla="*/ 19 h 71"/>
                <a:gd name="T84" fmla="*/ 26 w 66"/>
                <a:gd name="T85" fmla="*/ 19 h 71"/>
                <a:gd name="T86" fmla="*/ 28 w 66"/>
                <a:gd name="T87" fmla="*/ 24 h 71"/>
                <a:gd name="T88" fmla="*/ 26 w 66"/>
                <a:gd name="T89" fmla="*/ 26 h 71"/>
                <a:gd name="T90" fmla="*/ 23 w 66"/>
                <a:gd name="T91" fmla="*/ 26 h 71"/>
                <a:gd name="T92" fmla="*/ 21 w 66"/>
                <a:gd name="T93" fmla="*/ 31 h 71"/>
                <a:gd name="T94" fmla="*/ 14 w 66"/>
                <a:gd name="T95" fmla="*/ 29 h 71"/>
                <a:gd name="T96" fmla="*/ 12 w 66"/>
                <a:gd name="T97" fmla="*/ 31 h 71"/>
                <a:gd name="T98" fmla="*/ 9 w 66"/>
                <a:gd name="T99" fmla="*/ 31 h 71"/>
                <a:gd name="T100" fmla="*/ 0 w 66"/>
                <a:gd name="T101" fmla="*/ 36 h 71"/>
                <a:gd name="T102" fmla="*/ 0 w 66"/>
                <a:gd name="T103" fmla="*/ 41 h 71"/>
                <a:gd name="T104" fmla="*/ 4 w 66"/>
                <a:gd name="T105" fmla="*/ 45 h 71"/>
                <a:gd name="T106" fmla="*/ 7 w 66"/>
                <a:gd name="T107" fmla="*/ 43 h 71"/>
                <a:gd name="T108" fmla="*/ 7 w 66"/>
                <a:gd name="T109" fmla="*/ 41 h 71"/>
                <a:gd name="T110" fmla="*/ 9 w 66"/>
                <a:gd name="T111" fmla="*/ 38 h 71"/>
                <a:gd name="T112" fmla="*/ 12 w 66"/>
                <a:gd name="T113" fmla="*/ 41 h 71"/>
                <a:gd name="T114" fmla="*/ 12 w 66"/>
                <a:gd name="T115" fmla="*/ 45 h 71"/>
                <a:gd name="T116" fmla="*/ 14 w 66"/>
                <a:gd name="T117" fmla="*/ 50 h 71"/>
                <a:gd name="T118" fmla="*/ 16 w 66"/>
                <a:gd name="T119" fmla="*/ 45 h 71"/>
                <a:gd name="T120" fmla="*/ 19 w 66"/>
                <a:gd name="T121" fmla="*/ 48 h 71"/>
                <a:gd name="T122" fmla="*/ 16 w 66"/>
                <a:gd name="T123" fmla="*/ 52 h 71"/>
                <a:gd name="T124" fmla="*/ 21 w 66"/>
                <a:gd name="T125" fmla="*/ 5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 h="71">
                  <a:moveTo>
                    <a:pt x="21" y="57"/>
                  </a:moveTo>
                  <a:lnTo>
                    <a:pt x="26" y="57"/>
                  </a:lnTo>
                  <a:lnTo>
                    <a:pt x="28" y="64"/>
                  </a:lnTo>
                  <a:lnTo>
                    <a:pt x="30" y="67"/>
                  </a:lnTo>
                  <a:lnTo>
                    <a:pt x="33" y="62"/>
                  </a:lnTo>
                  <a:lnTo>
                    <a:pt x="33" y="67"/>
                  </a:lnTo>
                  <a:lnTo>
                    <a:pt x="40" y="71"/>
                  </a:lnTo>
                  <a:lnTo>
                    <a:pt x="42" y="69"/>
                  </a:lnTo>
                  <a:lnTo>
                    <a:pt x="47" y="69"/>
                  </a:lnTo>
                  <a:lnTo>
                    <a:pt x="49" y="67"/>
                  </a:lnTo>
                  <a:lnTo>
                    <a:pt x="54" y="64"/>
                  </a:lnTo>
                  <a:lnTo>
                    <a:pt x="57" y="62"/>
                  </a:lnTo>
                  <a:lnTo>
                    <a:pt x="59" y="64"/>
                  </a:lnTo>
                  <a:lnTo>
                    <a:pt x="61" y="62"/>
                  </a:lnTo>
                  <a:lnTo>
                    <a:pt x="66" y="59"/>
                  </a:lnTo>
                  <a:lnTo>
                    <a:pt x="66" y="57"/>
                  </a:lnTo>
                  <a:lnTo>
                    <a:pt x="64" y="57"/>
                  </a:lnTo>
                  <a:lnTo>
                    <a:pt x="61" y="55"/>
                  </a:lnTo>
                  <a:lnTo>
                    <a:pt x="64" y="45"/>
                  </a:lnTo>
                  <a:lnTo>
                    <a:pt x="66" y="43"/>
                  </a:lnTo>
                  <a:lnTo>
                    <a:pt x="61" y="45"/>
                  </a:lnTo>
                  <a:lnTo>
                    <a:pt x="59" y="50"/>
                  </a:lnTo>
                  <a:lnTo>
                    <a:pt x="59" y="48"/>
                  </a:lnTo>
                  <a:lnTo>
                    <a:pt x="61" y="38"/>
                  </a:lnTo>
                  <a:lnTo>
                    <a:pt x="59" y="24"/>
                  </a:lnTo>
                  <a:lnTo>
                    <a:pt x="54" y="19"/>
                  </a:lnTo>
                  <a:lnTo>
                    <a:pt x="54" y="17"/>
                  </a:lnTo>
                  <a:lnTo>
                    <a:pt x="49" y="17"/>
                  </a:lnTo>
                  <a:lnTo>
                    <a:pt x="47" y="19"/>
                  </a:lnTo>
                  <a:lnTo>
                    <a:pt x="47" y="15"/>
                  </a:lnTo>
                  <a:lnTo>
                    <a:pt x="49" y="12"/>
                  </a:lnTo>
                  <a:lnTo>
                    <a:pt x="49" y="10"/>
                  </a:lnTo>
                  <a:lnTo>
                    <a:pt x="49" y="5"/>
                  </a:lnTo>
                  <a:lnTo>
                    <a:pt x="49" y="0"/>
                  </a:lnTo>
                  <a:lnTo>
                    <a:pt x="42" y="3"/>
                  </a:lnTo>
                  <a:lnTo>
                    <a:pt x="38" y="7"/>
                  </a:lnTo>
                  <a:lnTo>
                    <a:pt x="35" y="15"/>
                  </a:lnTo>
                  <a:lnTo>
                    <a:pt x="35" y="22"/>
                  </a:lnTo>
                  <a:lnTo>
                    <a:pt x="33" y="19"/>
                  </a:lnTo>
                  <a:lnTo>
                    <a:pt x="30" y="15"/>
                  </a:lnTo>
                  <a:lnTo>
                    <a:pt x="30" y="15"/>
                  </a:lnTo>
                  <a:lnTo>
                    <a:pt x="28" y="19"/>
                  </a:lnTo>
                  <a:lnTo>
                    <a:pt x="26" y="19"/>
                  </a:lnTo>
                  <a:lnTo>
                    <a:pt x="28" y="24"/>
                  </a:lnTo>
                  <a:lnTo>
                    <a:pt x="26" y="26"/>
                  </a:lnTo>
                  <a:lnTo>
                    <a:pt x="23" y="26"/>
                  </a:lnTo>
                  <a:lnTo>
                    <a:pt x="21" y="31"/>
                  </a:lnTo>
                  <a:lnTo>
                    <a:pt x="14" y="29"/>
                  </a:lnTo>
                  <a:lnTo>
                    <a:pt x="12" y="31"/>
                  </a:lnTo>
                  <a:lnTo>
                    <a:pt x="9" y="31"/>
                  </a:lnTo>
                  <a:lnTo>
                    <a:pt x="0" y="36"/>
                  </a:lnTo>
                  <a:lnTo>
                    <a:pt x="0" y="41"/>
                  </a:lnTo>
                  <a:lnTo>
                    <a:pt x="4" y="45"/>
                  </a:lnTo>
                  <a:lnTo>
                    <a:pt x="7" y="43"/>
                  </a:lnTo>
                  <a:lnTo>
                    <a:pt x="7" y="41"/>
                  </a:lnTo>
                  <a:lnTo>
                    <a:pt x="9" y="38"/>
                  </a:lnTo>
                  <a:lnTo>
                    <a:pt x="12" y="41"/>
                  </a:lnTo>
                  <a:lnTo>
                    <a:pt x="12" y="45"/>
                  </a:lnTo>
                  <a:lnTo>
                    <a:pt x="14" y="50"/>
                  </a:lnTo>
                  <a:lnTo>
                    <a:pt x="16" y="45"/>
                  </a:lnTo>
                  <a:lnTo>
                    <a:pt x="19" y="48"/>
                  </a:lnTo>
                  <a:lnTo>
                    <a:pt x="16" y="52"/>
                  </a:lnTo>
                  <a:lnTo>
                    <a:pt x="21" y="5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31" name="Freeform 1337"/>
            <p:cNvSpPr>
              <a:spLocks/>
            </p:cNvSpPr>
            <p:nvPr/>
          </p:nvSpPr>
          <p:spPr bwMode="auto">
            <a:xfrm>
              <a:off x="4039231" y="3367593"/>
              <a:ext cx="4066" cy="7320"/>
            </a:xfrm>
            <a:custGeom>
              <a:avLst/>
              <a:gdLst>
                <a:gd name="T0" fmla="*/ 0 w 5"/>
                <a:gd name="T1" fmla="*/ 9 h 9"/>
                <a:gd name="T2" fmla="*/ 2 w 5"/>
                <a:gd name="T3" fmla="*/ 7 h 9"/>
                <a:gd name="T4" fmla="*/ 2 w 5"/>
                <a:gd name="T5" fmla="*/ 7 h 9"/>
                <a:gd name="T6" fmla="*/ 5 w 5"/>
                <a:gd name="T7" fmla="*/ 5 h 9"/>
                <a:gd name="T8" fmla="*/ 2 w 5"/>
                <a:gd name="T9" fmla="*/ 0 h 9"/>
                <a:gd name="T10" fmla="*/ 0 w 5"/>
                <a:gd name="T11" fmla="*/ 5 h 9"/>
                <a:gd name="T12" fmla="*/ 0 w 5"/>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9"/>
                  </a:moveTo>
                  <a:lnTo>
                    <a:pt x="2" y="7"/>
                  </a:lnTo>
                  <a:lnTo>
                    <a:pt x="2" y="7"/>
                  </a:lnTo>
                  <a:lnTo>
                    <a:pt x="5" y="5"/>
                  </a:lnTo>
                  <a:lnTo>
                    <a:pt x="2" y="0"/>
                  </a:lnTo>
                  <a:lnTo>
                    <a:pt x="0" y="5"/>
                  </a:lnTo>
                  <a:lnTo>
                    <a:pt x="0"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32" name="Freeform 1338"/>
            <p:cNvSpPr>
              <a:spLocks/>
            </p:cNvSpPr>
            <p:nvPr/>
          </p:nvSpPr>
          <p:spPr bwMode="auto">
            <a:xfrm>
              <a:off x="4719939" y="2926798"/>
              <a:ext cx="7320" cy="11386"/>
            </a:xfrm>
            <a:custGeom>
              <a:avLst/>
              <a:gdLst>
                <a:gd name="T0" fmla="*/ 3 w 4"/>
                <a:gd name="T1" fmla="*/ 5 h 6"/>
                <a:gd name="T2" fmla="*/ 4 w 4"/>
                <a:gd name="T3" fmla="*/ 2 h 6"/>
                <a:gd name="T4" fmla="*/ 4 w 4"/>
                <a:gd name="T5" fmla="*/ 1 h 6"/>
                <a:gd name="T6" fmla="*/ 2 w 4"/>
                <a:gd name="T7" fmla="*/ 0 h 6"/>
                <a:gd name="T8" fmla="*/ 0 w 4"/>
                <a:gd name="T9" fmla="*/ 2 h 6"/>
                <a:gd name="T10" fmla="*/ 0 w 4"/>
                <a:gd name="T11" fmla="*/ 5 h 6"/>
                <a:gd name="T12" fmla="*/ 1 w 4"/>
                <a:gd name="T13" fmla="*/ 5 h 6"/>
                <a:gd name="T14" fmla="*/ 1 w 4"/>
                <a:gd name="T15" fmla="*/ 4 h 6"/>
                <a:gd name="T16" fmla="*/ 2 w 4"/>
                <a:gd name="T17" fmla="*/ 3 h 6"/>
                <a:gd name="T18" fmla="*/ 2 w 4"/>
                <a:gd name="T19" fmla="*/ 4 h 6"/>
                <a:gd name="T20" fmla="*/ 2 w 4"/>
                <a:gd name="T21" fmla="*/ 6 h 6"/>
                <a:gd name="T22" fmla="*/ 3 w 4"/>
                <a:gd name="T23"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3" y="5"/>
                  </a:moveTo>
                  <a:cubicBezTo>
                    <a:pt x="4" y="2"/>
                    <a:pt x="4" y="2"/>
                    <a:pt x="4" y="2"/>
                  </a:cubicBezTo>
                  <a:cubicBezTo>
                    <a:pt x="4" y="1"/>
                    <a:pt x="4" y="1"/>
                    <a:pt x="4" y="1"/>
                  </a:cubicBezTo>
                  <a:cubicBezTo>
                    <a:pt x="2" y="0"/>
                    <a:pt x="2" y="0"/>
                    <a:pt x="2" y="0"/>
                  </a:cubicBezTo>
                  <a:cubicBezTo>
                    <a:pt x="0" y="2"/>
                    <a:pt x="0" y="2"/>
                    <a:pt x="0" y="2"/>
                  </a:cubicBezTo>
                  <a:cubicBezTo>
                    <a:pt x="0" y="5"/>
                    <a:pt x="0" y="5"/>
                    <a:pt x="0" y="5"/>
                  </a:cubicBezTo>
                  <a:cubicBezTo>
                    <a:pt x="0" y="5"/>
                    <a:pt x="1" y="5"/>
                    <a:pt x="1" y="5"/>
                  </a:cubicBezTo>
                  <a:cubicBezTo>
                    <a:pt x="1" y="4"/>
                    <a:pt x="1" y="4"/>
                    <a:pt x="1" y="4"/>
                  </a:cubicBezTo>
                  <a:cubicBezTo>
                    <a:pt x="2" y="3"/>
                    <a:pt x="2" y="3"/>
                    <a:pt x="2" y="3"/>
                  </a:cubicBezTo>
                  <a:cubicBezTo>
                    <a:pt x="2" y="4"/>
                    <a:pt x="2" y="4"/>
                    <a:pt x="2" y="4"/>
                  </a:cubicBezTo>
                  <a:cubicBezTo>
                    <a:pt x="2" y="6"/>
                    <a:pt x="2" y="6"/>
                    <a:pt x="2" y="6"/>
                  </a:cubicBezTo>
                  <a:lnTo>
                    <a:pt x="3"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33" name="Freeform 1339"/>
            <p:cNvSpPr>
              <a:spLocks/>
            </p:cNvSpPr>
            <p:nvPr/>
          </p:nvSpPr>
          <p:spPr bwMode="auto">
            <a:xfrm>
              <a:off x="4040856" y="3383045"/>
              <a:ext cx="13826" cy="9760"/>
            </a:xfrm>
            <a:custGeom>
              <a:avLst/>
              <a:gdLst>
                <a:gd name="T0" fmla="*/ 10 w 17"/>
                <a:gd name="T1" fmla="*/ 7 h 12"/>
                <a:gd name="T2" fmla="*/ 17 w 17"/>
                <a:gd name="T3" fmla="*/ 0 h 12"/>
                <a:gd name="T4" fmla="*/ 17 w 17"/>
                <a:gd name="T5" fmla="*/ 0 h 12"/>
                <a:gd name="T6" fmla="*/ 12 w 17"/>
                <a:gd name="T7" fmla="*/ 0 h 12"/>
                <a:gd name="T8" fmla="*/ 10 w 17"/>
                <a:gd name="T9" fmla="*/ 5 h 12"/>
                <a:gd name="T10" fmla="*/ 5 w 17"/>
                <a:gd name="T11" fmla="*/ 5 h 12"/>
                <a:gd name="T12" fmla="*/ 0 w 17"/>
                <a:gd name="T13" fmla="*/ 12 h 12"/>
                <a:gd name="T14" fmla="*/ 3 w 17"/>
                <a:gd name="T15" fmla="*/ 12 h 12"/>
                <a:gd name="T16" fmla="*/ 7 w 17"/>
                <a:gd name="T17" fmla="*/ 7 h 12"/>
                <a:gd name="T18" fmla="*/ 10 w 17"/>
                <a:gd name="T19"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2">
                  <a:moveTo>
                    <a:pt x="10" y="7"/>
                  </a:moveTo>
                  <a:lnTo>
                    <a:pt x="17" y="0"/>
                  </a:lnTo>
                  <a:lnTo>
                    <a:pt x="17" y="0"/>
                  </a:lnTo>
                  <a:lnTo>
                    <a:pt x="12" y="0"/>
                  </a:lnTo>
                  <a:lnTo>
                    <a:pt x="10" y="5"/>
                  </a:lnTo>
                  <a:lnTo>
                    <a:pt x="5" y="5"/>
                  </a:lnTo>
                  <a:lnTo>
                    <a:pt x="0" y="12"/>
                  </a:lnTo>
                  <a:lnTo>
                    <a:pt x="3" y="12"/>
                  </a:lnTo>
                  <a:lnTo>
                    <a:pt x="7" y="7"/>
                  </a:lnTo>
                  <a:lnTo>
                    <a:pt x="1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34" name="Freeform 1340"/>
            <p:cNvSpPr>
              <a:spLocks/>
            </p:cNvSpPr>
            <p:nvPr/>
          </p:nvSpPr>
          <p:spPr bwMode="auto">
            <a:xfrm>
              <a:off x="4741084" y="2855231"/>
              <a:ext cx="1626" cy="4066"/>
            </a:xfrm>
            <a:custGeom>
              <a:avLst/>
              <a:gdLst>
                <a:gd name="T0" fmla="*/ 0 w 2"/>
                <a:gd name="T1" fmla="*/ 5 h 5"/>
                <a:gd name="T2" fmla="*/ 0 w 2"/>
                <a:gd name="T3" fmla="*/ 5 h 5"/>
                <a:gd name="T4" fmla="*/ 2 w 2"/>
                <a:gd name="T5" fmla="*/ 5 h 5"/>
                <a:gd name="T6" fmla="*/ 2 w 2"/>
                <a:gd name="T7" fmla="*/ 0 h 5"/>
                <a:gd name="T8" fmla="*/ 0 w 2"/>
                <a:gd name="T9" fmla="*/ 3 h 5"/>
                <a:gd name="T10" fmla="*/ 0 w 2"/>
                <a:gd name="T11" fmla="*/ 5 h 5"/>
              </a:gdLst>
              <a:ahLst/>
              <a:cxnLst>
                <a:cxn ang="0">
                  <a:pos x="T0" y="T1"/>
                </a:cxn>
                <a:cxn ang="0">
                  <a:pos x="T2" y="T3"/>
                </a:cxn>
                <a:cxn ang="0">
                  <a:pos x="T4" y="T5"/>
                </a:cxn>
                <a:cxn ang="0">
                  <a:pos x="T6" y="T7"/>
                </a:cxn>
                <a:cxn ang="0">
                  <a:pos x="T8" y="T9"/>
                </a:cxn>
                <a:cxn ang="0">
                  <a:pos x="T10" y="T11"/>
                </a:cxn>
              </a:cxnLst>
              <a:rect l="0" t="0" r="r" b="b"/>
              <a:pathLst>
                <a:path w="2" h="5">
                  <a:moveTo>
                    <a:pt x="0" y="5"/>
                  </a:moveTo>
                  <a:lnTo>
                    <a:pt x="0" y="5"/>
                  </a:lnTo>
                  <a:lnTo>
                    <a:pt x="2" y="5"/>
                  </a:lnTo>
                  <a:lnTo>
                    <a:pt x="2" y="0"/>
                  </a:lnTo>
                  <a:lnTo>
                    <a:pt x="0" y="3"/>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35" name="Freeform 1341"/>
            <p:cNvSpPr>
              <a:spLocks/>
            </p:cNvSpPr>
            <p:nvPr/>
          </p:nvSpPr>
          <p:spPr bwMode="auto">
            <a:xfrm>
              <a:off x="4648371" y="2909719"/>
              <a:ext cx="6506" cy="9760"/>
            </a:xfrm>
            <a:custGeom>
              <a:avLst/>
              <a:gdLst>
                <a:gd name="T0" fmla="*/ 0 w 8"/>
                <a:gd name="T1" fmla="*/ 9 h 12"/>
                <a:gd name="T2" fmla="*/ 0 w 8"/>
                <a:gd name="T3" fmla="*/ 12 h 12"/>
                <a:gd name="T4" fmla="*/ 3 w 8"/>
                <a:gd name="T5" fmla="*/ 12 h 12"/>
                <a:gd name="T6" fmla="*/ 5 w 8"/>
                <a:gd name="T7" fmla="*/ 9 h 12"/>
                <a:gd name="T8" fmla="*/ 5 w 8"/>
                <a:gd name="T9" fmla="*/ 9 h 12"/>
                <a:gd name="T10" fmla="*/ 8 w 8"/>
                <a:gd name="T11" fmla="*/ 7 h 12"/>
                <a:gd name="T12" fmla="*/ 8 w 8"/>
                <a:gd name="T13" fmla="*/ 4 h 12"/>
                <a:gd name="T14" fmla="*/ 5 w 8"/>
                <a:gd name="T15" fmla="*/ 4 h 12"/>
                <a:gd name="T16" fmla="*/ 5 w 8"/>
                <a:gd name="T17" fmla="*/ 0 h 12"/>
                <a:gd name="T18" fmla="*/ 3 w 8"/>
                <a:gd name="T19" fmla="*/ 2 h 12"/>
                <a:gd name="T20" fmla="*/ 3 w 8"/>
                <a:gd name="T21" fmla="*/ 4 h 12"/>
                <a:gd name="T22" fmla="*/ 5 w 8"/>
                <a:gd name="T23" fmla="*/ 7 h 12"/>
                <a:gd name="T24" fmla="*/ 0 w 8"/>
                <a:gd name="T25" fmla="*/ 7 h 12"/>
                <a:gd name="T26" fmla="*/ 0 w 8"/>
                <a:gd name="T27"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2">
                  <a:moveTo>
                    <a:pt x="0" y="9"/>
                  </a:moveTo>
                  <a:lnTo>
                    <a:pt x="0" y="12"/>
                  </a:lnTo>
                  <a:lnTo>
                    <a:pt x="3" y="12"/>
                  </a:lnTo>
                  <a:lnTo>
                    <a:pt x="5" y="9"/>
                  </a:lnTo>
                  <a:lnTo>
                    <a:pt x="5" y="9"/>
                  </a:lnTo>
                  <a:lnTo>
                    <a:pt x="8" y="7"/>
                  </a:lnTo>
                  <a:lnTo>
                    <a:pt x="8" y="4"/>
                  </a:lnTo>
                  <a:lnTo>
                    <a:pt x="5" y="4"/>
                  </a:lnTo>
                  <a:lnTo>
                    <a:pt x="5" y="0"/>
                  </a:lnTo>
                  <a:lnTo>
                    <a:pt x="3" y="2"/>
                  </a:lnTo>
                  <a:lnTo>
                    <a:pt x="3" y="4"/>
                  </a:lnTo>
                  <a:lnTo>
                    <a:pt x="5" y="7"/>
                  </a:lnTo>
                  <a:lnTo>
                    <a:pt x="0" y="7"/>
                  </a:lnTo>
                  <a:lnTo>
                    <a:pt x="0"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36" name="Freeform 1342"/>
            <p:cNvSpPr>
              <a:spLocks/>
            </p:cNvSpPr>
            <p:nvPr/>
          </p:nvSpPr>
          <p:spPr bwMode="auto">
            <a:xfrm>
              <a:off x="4521500" y="2959330"/>
              <a:ext cx="4066" cy="5693"/>
            </a:xfrm>
            <a:custGeom>
              <a:avLst/>
              <a:gdLst>
                <a:gd name="T0" fmla="*/ 3 w 5"/>
                <a:gd name="T1" fmla="*/ 0 h 7"/>
                <a:gd name="T2" fmla="*/ 3 w 5"/>
                <a:gd name="T3" fmla="*/ 3 h 7"/>
                <a:gd name="T4" fmla="*/ 0 w 5"/>
                <a:gd name="T5" fmla="*/ 0 h 7"/>
                <a:gd name="T6" fmla="*/ 0 w 5"/>
                <a:gd name="T7" fmla="*/ 0 h 7"/>
                <a:gd name="T8" fmla="*/ 0 w 5"/>
                <a:gd name="T9" fmla="*/ 5 h 7"/>
                <a:gd name="T10" fmla="*/ 3 w 5"/>
                <a:gd name="T11" fmla="*/ 7 h 7"/>
                <a:gd name="T12" fmla="*/ 5 w 5"/>
                <a:gd name="T13" fmla="*/ 3 h 7"/>
                <a:gd name="T14" fmla="*/ 5 w 5"/>
                <a:gd name="T15" fmla="*/ 0 h 7"/>
                <a:gd name="T16" fmla="*/ 5 w 5"/>
                <a:gd name="T17" fmla="*/ 0 h 7"/>
                <a:gd name="T18" fmla="*/ 3 w 5"/>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7">
                  <a:moveTo>
                    <a:pt x="3" y="0"/>
                  </a:moveTo>
                  <a:lnTo>
                    <a:pt x="3" y="3"/>
                  </a:lnTo>
                  <a:lnTo>
                    <a:pt x="0" y="0"/>
                  </a:lnTo>
                  <a:lnTo>
                    <a:pt x="0" y="0"/>
                  </a:lnTo>
                  <a:lnTo>
                    <a:pt x="0" y="5"/>
                  </a:lnTo>
                  <a:lnTo>
                    <a:pt x="3" y="7"/>
                  </a:lnTo>
                  <a:lnTo>
                    <a:pt x="5" y="3"/>
                  </a:lnTo>
                  <a:lnTo>
                    <a:pt x="5" y="0"/>
                  </a:lnTo>
                  <a:lnTo>
                    <a:pt x="5"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37" name="Freeform 1343"/>
            <p:cNvSpPr>
              <a:spLocks/>
            </p:cNvSpPr>
            <p:nvPr/>
          </p:nvSpPr>
          <p:spPr bwMode="auto">
            <a:xfrm>
              <a:off x="4618280" y="2936558"/>
              <a:ext cx="7320" cy="7320"/>
            </a:xfrm>
            <a:custGeom>
              <a:avLst/>
              <a:gdLst>
                <a:gd name="T0" fmla="*/ 7 w 9"/>
                <a:gd name="T1" fmla="*/ 0 h 9"/>
                <a:gd name="T2" fmla="*/ 4 w 9"/>
                <a:gd name="T3" fmla="*/ 2 h 9"/>
                <a:gd name="T4" fmla="*/ 4 w 9"/>
                <a:gd name="T5" fmla="*/ 5 h 9"/>
                <a:gd name="T6" fmla="*/ 0 w 9"/>
                <a:gd name="T7" fmla="*/ 5 h 9"/>
                <a:gd name="T8" fmla="*/ 0 w 9"/>
                <a:gd name="T9" fmla="*/ 5 h 9"/>
                <a:gd name="T10" fmla="*/ 2 w 9"/>
                <a:gd name="T11" fmla="*/ 9 h 9"/>
                <a:gd name="T12" fmla="*/ 4 w 9"/>
                <a:gd name="T13" fmla="*/ 9 h 9"/>
                <a:gd name="T14" fmla="*/ 7 w 9"/>
                <a:gd name="T15" fmla="*/ 7 h 9"/>
                <a:gd name="T16" fmla="*/ 9 w 9"/>
                <a:gd name="T17" fmla="*/ 5 h 9"/>
                <a:gd name="T18" fmla="*/ 7 w 9"/>
                <a:gd name="T19" fmla="*/ 5 h 9"/>
                <a:gd name="T20" fmla="*/ 9 w 9"/>
                <a:gd name="T21" fmla="*/ 2 h 9"/>
                <a:gd name="T22" fmla="*/ 7 w 9"/>
                <a:gd name="T2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9">
                  <a:moveTo>
                    <a:pt x="7" y="0"/>
                  </a:moveTo>
                  <a:lnTo>
                    <a:pt x="4" y="2"/>
                  </a:lnTo>
                  <a:lnTo>
                    <a:pt x="4" y="5"/>
                  </a:lnTo>
                  <a:lnTo>
                    <a:pt x="0" y="5"/>
                  </a:lnTo>
                  <a:lnTo>
                    <a:pt x="0" y="5"/>
                  </a:lnTo>
                  <a:lnTo>
                    <a:pt x="2" y="9"/>
                  </a:lnTo>
                  <a:lnTo>
                    <a:pt x="4" y="9"/>
                  </a:lnTo>
                  <a:lnTo>
                    <a:pt x="7" y="7"/>
                  </a:lnTo>
                  <a:lnTo>
                    <a:pt x="9" y="5"/>
                  </a:lnTo>
                  <a:lnTo>
                    <a:pt x="7" y="5"/>
                  </a:lnTo>
                  <a:lnTo>
                    <a:pt x="9" y="2"/>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38" name="Freeform 1344"/>
            <p:cNvSpPr>
              <a:spLocks/>
            </p:cNvSpPr>
            <p:nvPr/>
          </p:nvSpPr>
          <p:spPr bwMode="auto">
            <a:xfrm>
              <a:off x="4521500" y="2932492"/>
              <a:ext cx="4066" cy="1627"/>
            </a:xfrm>
            <a:custGeom>
              <a:avLst/>
              <a:gdLst>
                <a:gd name="T0" fmla="*/ 2 w 2"/>
                <a:gd name="T1" fmla="*/ 0 h 1"/>
                <a:gd name="T2" fmla="*/ 1 w 2"/>
                <a:gd name="T3" fmla="*/ 0 h 1"/>
                <a:gd name="T4" fmla="*/ 0 w 2"/>
                <a:gd name="T5" fmla="*/ 1 h 1"/>
                <a:gd name="T6" fmla="*/ 1 w 2"/>
                <a:gd name="T7" fmla="*/ 1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1" y="0"/>
                    <a:pt x="1" y="0"/>
                    <a:pt x="1" y="0"/>
                  </a:cubicBezTo>
                  <a:cubicBezTo>
                    <a:pt x="0" y="1"/>
                    <a:pt x="0" y="1"/>
                    <a:pt x="0" y="1"/>
                  </a:cubicBezTo>
                  <a:cubicBezTo>
                    <a:pt x="0" y="1"/>
                    <a:pt x="1" y="1"/>
                    <a:pt x="1" y="1"/>
                  </a:cubicBez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39" name="Freeform 1345"/>
            <p:cNvSpPr>
              <a:spLocks/>
            </p:cNvSpPr>
            <p:nvPr/>
          </p:nvSpPr>
          <p:spPr bwMode="auto">
            <a:xfrm>
              <a:off x="4656504" y="2926798"/>
              <a:ext cx="5693" cy="7320"/>
            </a:xfrm>
            <a:custGeom>
              <a:avLst/>
              <a:gdLst>
                <a:gd name="T0" fmla="*/ 2 w 3"/>
                <a:gd name="T1" fmla="*/ 2 h 4"/>
                <a:gd name="T2" fmla="*/ 3 w 3"/>
                <a:gd name="T3" fmla="*/ 1 h 4"/>
                <a:gd name="T4" fmla="*/ 2 w 3"/>
                <a:gd name="T5" fmla="*/ 0 h 4"/>
                <a:gd name="T6" fmla="*/ 1 w 3"/>
                <a:gd name="T7" fmla="*/ 0 h 4"/>
                <a:gd name="T8" fmla="*/ 0 w 3"/>
                <a:gd name="T9" fmla="*/ 2 h 4"/>
                <a:gd name="T10" fmla="*/ 1 w 3"/>
                <a:gd name="T11" fmla="*/ 3 h 4"/>
                <a:gd name="T12" fmla="*/ 1 w 3"/>
                <a:gd name="T13" fmla="*/ 4 h 4"/>
                <a:gd name="T14" fmla="*/ 2 w 3"/>
                <a:gd name="T15" fmla="*/ 4 h 4"/>
                <a:gd name="T16" fmla="*/ 2 w 3"/>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2" y="2"/>
                  </a:moveTo>
                  <a:cubicBezTo>
                    <a:pt x="3" y="1"/>
                    <a:pt x="3" y="1"/>
                    <a:pt x="3" y="1"/>
                  </a:cubicBezTo>
                  <a:cubicBezTo>
                    <a:pt x="2" y="0"/>
                    <a:pt x="2" y="0"/>
                    <a:pt x="2" y="0"/>
                  </a:cubicBezTo>
                  <a:cubicBezTo>
                    <a:pt x="1" y="0"/>
                    <a:pt x="1" y="0"/>
                    <a:pt x="1" y="0"/>
                  </a:cubicBezTo>
                  <a:cubicBezTo>
                    <a:pt x="0" y="2"/>
                    <a:pt x="0" y="2"/>
                    <a:pt x="0" y="2"/>
                  </a:cubicBezTo>
                  <a:cubicBezTo>
                    <a:pt x="1" y="3"/>
                    <a:pt x="1" y="3"/>
                    <a:pt x="1" y="3"/>
                  </a:cubicBezTo>
                  <a:cubicBezTo>
                    <a:pt x="1" y="4"/>
                    <a:pt x="1" y="4"/>
                    <a:pt x="1" y="4"/>
                  </a:cubicBezTo>
                  <a:cubicBezTo>
                    <a:pt x="1" y="4"/>
                    <a:pt x="2" y="4"/>
                    <a:pt x="2" y="4"/>
                  </a:cubicBez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40" name="Freeform 1346"/>
            <p:cNvSpPr>
              <a:spLocks/>
            </p:cNvSpPr>
            <p:nvPr/>
          </p:nvSpPr>
          <p:spPr bwMode="auto">
            <a:xfrm>
              <a:off x="4656504" y="2969088"/>
              <a:ext cx="1626" cy="4066"/>
            </a:xfrm>
            <a:custGeom>
              <a:avLst/>
              <a:gdLst>
                <a:gd name="T0" fmla="*/ 0 w 2"/>
                <a:gd name="T1" fmla="*/ 5 h 5"/>
                <a:gd name="T2" fmla="*/ 2 w 2"/>
                <a:gd name="T3" fmla="*/ 2 h 5"/>
                <a:gd name="T4" fmla="*/ 2 w 2"/>
                <a:gd name="T5" fmla="*/ 0 h 5"/>
                <a:gd name="T6" fmla="*/ 0 w 2"/>
                <a:gd name="T7" fmla="*/ 0 h 5"/>
                <a:gd name="T8" fmla="*/ 0 w 2"/>
                <a:gd name="T9" fmla="*/ 2 h 5"/>
                <a:gd name="T10" fmla="*/ 0 w 2"/>
                <a:gd name="T11" fmla="*/ 5 h 5"/>
              </a:gdLst>
              <a:ahLst/>
              <a:cxnLst>
                <a:cxn ang="0">
                  <a:pos x="T0" y="T1"/>
                </a:cxn>
                <a:cxn ang="0">
                  <a:pos x="T2" y="T3"/>
                </a:cxn>
                <a:cxn ang="0">
                  <a:pos x="T4" y="T5"/>
                </a:cxn>
                <a:cxn ang="0">
                  <a:pos x="T6" y="T7"/>
                </a:cxn>
                <a:cxn ang="0">
                  <a:pos x="T8" y="T9"/>
                </a:cxn>
                <a:cxn ang="0">
                  <a:pos x="T10" y="T11"/>
                </a:cxn>
              </a:cxnLst>
              <a:rect l="0" t="0" r="r" b="b"/>
              <a:pathLst>
                <a:path w="2" h="5">
                  <a:moveTo>
                    <a:pt x="0" y="5"/>
                  </a:moveTo>
                  <a:lnTo>
                    <a:pt x="2" y="2"/>
                  </a:lnTo>
                  <a:lnTo>
                    <a:pt x="2" y="0"/>
                  </a:lnTo>
                  <a:lnTo>
                    <a:pt x="0" y="0"/>
                  </a:lnTo>
                  <a:lnTo>
                    <a:pt x="0" y="2"/>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41" name="Freeform 1347"/>
            <p:cNvSpPr>
              <a:spLocks/>
            </p:cNvSpPr>
            <p:nvPr/>
          </p:nvSpPr>
          <p:spPr bwMode="auto">
            <a:xfrm>
              <a:off x="4639425" y="2901587"/>
              <a:ext cx="1626" cy="4066"/>
            </a:xfrm>
            <a:custGeom>
              <a:avLst/>
              <a:gdLst>
                <a:gd name="T0" fmla="*/ 0 w 2"/>
                <a:gd name="T1" fmla="*/ 3 h 5"/>
                <a:gd name="T2" fmla="*/ 0 w 2"/>
                <a:gd name="T3" fmla="*/ 5 h 5"/>
                <a:gd name="T4" fmla="*/ 2 w 2"/>
                <a:gd name="T5" fmla="*/ 3 h 5"/>
                <a:gd name="T6" fmla="*/ 2 w 2"/>
                <a:gd name="T7" fmla="*/ 0 h 5"/>
                <a:gd name="T8" fmla="*/ 0 w 2"/>
                <a:gd name="T9" fmla="*/ 3 h 5"/>
                <a:gd name="T10" fmla="*/ 0 w 2"/>
                <a:gd name="T11" fmla="*/ 3 h 5"/>
              </a:gdLst>
              <a:ahLst/>
              <a:cxnLst>
                <a:cxn ang="0">
                  <a:pos x="T0" y="T1"/>
                </a:cxn>
                <a:cxn ang="0">
                  <a:pos x="T2" y="T3"/>
                </a:cxn>
                <a:cxn ang="0">
                  <a:pos x="T4" y="T5"/>
                </a:cxn>
                <a:cxn ang="0">
                  <a:pos x="T6" y="T7"/>
                </a:cxn>
                <a:cxn ang="0">
                  <a:pos x="T8" y="T9"/>
                </a:cxn>
                <a:cxn ang="0">
                  <a:pos x="T10" y="T11"/>
                </a:cxn>
              </a:cxnLst>
              <a:rect l="0" t="0" r="r" b="b"/>
              <a:pathLst>
                <a:path w="2" h="5">
                  <a:moveTo>
                    <a:pt x="0" y="3"/>
                  </a:moveTo>
                  <a:lnTo>
                    <a:pt x="0" y="5"/>
                  </a:lnTo>
                  <a:lnTo>
                    <a:pt x="2" y="3"/>
                  </a:lnTo>
                  <a:lnTo>
                    <a:pt x="2" y="0"/>
                  </a:lnTo>
                  <a:lnTo>
                    <a:pt x="0" y="3"/>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42" name="Freeform 1348"/>
            <p:cNvSpPr>
              <a:spLocks/>
            </p:cNvSpPr>
            <p:nvPr/>
          </p:nvSpPr>
          <p:spPr bwMode="auto">
            <a:xfrm>
              <a:off x="4789067" y="2946317"/>
              <a:ext cx="4066" cy="5693"/>
            </a:xfrm>
            <a:custGeom>
              <a:avLst/>
              <a:gdLst>
                <a:gd name="T0" fmla="*/ 0 w 5"/>
                <a:gd name="T1" fmla="*/ 2 h 7"/>
                <a:gd name="T2" fmla="*/ 0 w 5"/>
                <a:gd name="T3" fmla="*/ 7 h 7"/>
                <a:gd name="T4" fmla="*/ 2 w 5"/>
                <a:gd name="T5" fmla="*/ 4 h 7"/>
                <a:gd name="T6" fmla="*/ 5 w 5"/>
                <a:gd name="T7" fmla="*/ 4 h 7"/>
                <a:gd name="T8" fmla="*/ 5 w 5"/>
                <a:gd name="T9" fmla="*/ 0 h 7"/>
                <a:gd name="T10" fmla="*/ 2 w 5"/>
                <a:gd name="T11" fmla="*/ 0 h 7"/>
                <a:gd name="T12" fmla="*/ 0 w 5"/>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0" y="2"/>
                  </a:moveTo>
                  <a:lnTo>
                    <a:pt x="0" y="7"/>
                  </a:lnTo>
                  <a:lnTo>
                    <a:pt x="2" y="4"/>
                  </a:lnTo>
                  <a:lnTo>
                    <a:pt x="5" y="4"/>
                  </a:lnTo>
                  <a:lnTo>
                    <a:pt x="5"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43" name="Freeform 1349"/>
            <p:cNvSpPr>
              <a:spLocks/>
            </p:cNvSpPr>
            <p:nvPr/>
          </p:nvSpPr>
          <p:spPr bwMode="auto">
            <a:xfrm>
              <a:off x="4811839" y="3352139"/>
              <a:ext cx="2440" cy="1627"/>
            </a:xfrm>
            <a:custGeom>
              <a:avLst/>
              <a:gdLst>
                <a:gd name="T0" fmla="*/ 3 w 3"/>
                <a:gd name="T1" fmla="*/ 0 h 2"/>
                <a:gd name="T2" fmla="*/ 0 w 3"/>
                <a:gd name="T3" fmla="*/ 2 h 2"/>
                <a:gd name="T4" fmla="*/ 3 w 3"/>
                <a:gd name="T5" fmla="*/ 2 h 2"/>
                <a:gd name="T6" fmla="*/ 3 w 3"/>
                <a:gd name="T7" fmla="*/ 2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lnTo>
                    <a:pt x="0" y="2"/>
                  </a:lnTo>
                  <a:lnTo>
                    <a:pt x="3" y="2"/>
                  </a:lnTo>
                  <a:lnTo>
                    <a:pt x="3"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44" name="Freeform 1350"/>
            <p:cNvSpPr>
              <a:spLocks/>
            </p:cNvSpPr>
            <p:nvPr/>
          </p:nvSpPr>
          <p:spPr bwMode="auto">
            <a:xfrm>
              <a:off x="4814278" y="3361900"/>
              <a:ext cx="4066" cy="5693"/>
            </a:xfrm>
            <a:custGeom>
              <a:avLst/>
              <a:gdLst>
                <a:gd name="T0" fmla="*/ 2 w 2"/>
                <a:gd name="T1" fmla="*/ 2 h 3"/>
                <a:gd name="T2" fmla="*/ 2 w 2"/>
                <a:gd name="T3" fmla="*/ 0 h 3"/>
                <a:gd name="T4" fmla="*/ 2 w 2"/>
                <a:gd name="T5" fmla="*/ 0 h 3"/>
                <a:gd name="T6" fmla="*/ 1 w 2"/>
                <a:gd name="T7" fmla="*/ 1 h 3"/>
                <a:gd name="T8" fmla="*/ 0 w 2"/>
                <a:gd name="T9" fmla="*/ 3 h 3"/>
                <a:gd name="T10" fmla="*/ 1 w 2"/>
                <a:gd name="T11" fmla="*/ 3 h 3"/>
                <a:gd name="T12" fmla="*/ 2 w 2"/>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2" y="2"/>
                  </a:moveTo>
                  <a:cubicBezTo>
                    <a:pt x="2" y="0"/>
                    <a:pt x="2" y="0"/>
                    <a:pt x="2" y="0"/>
                  </a:cubicBezTo>
                  <a:cubicBezTo>
                    <a:pt x="2" y="0"/>
                    <a:pt x="2" y="0"/>
                    <a:pt x="2" y="0"/>
                  </a:cubicBezTo>
                  <a:cubicBezTo>
                    <a:pt x="1" y="1"/>
                    <a:pt x="1" y="1"/>
                    <a:pt x="1" y="1"/>
                  </a:cubicBezTo>
                  <a:cubicBezTo>
                    <a:pt x="0" y="3"/>
                    <a:pt x="0" y="3"/>
                    <a:pt x="0" y="3"/>
                  </a:cubicBezTo>
                  <a:cubicBezTo>
                    <a:pt x="0" y="3"/>
                    <a:pt x="1" y="3"/>
                    <a:pt x="1" y="3"/>
                  </a:cubicBez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45" name="Freeform 1351"/>
            <p:cNvSpPr>
              <a:spLocks/>
            </p:cNvSpPr>
            <p:nvPr/>
          </p:nvSpPr>
          <p:spPr bwMode="auto">
            <a:xfrm>
              <a:off x="4794760" y="3171593"/>
              <a:ext cx="34971" cy="22771"/>
            </a:xfrm>
            <a:custGeom>
              <a:avLst/>
              <a:gdLst>
                <a:gd name="T0" fmla="*/ 14 w 18"/>
                <a:gd name="T1" fmla="*/ 6 h 12"/>
                <a:gd name="T2" fmla="*/ 16 w 18"/>
                <a:gd name="T3" fmla="*/ 4 h 12"/>
                <a:gd name="T4" fmla="*/ 16 w 18"/>
                <a:gd name="T5" fmla="*/ 3 h 12"/>
                <a:gd name="T6" fmla="*/ 18 w 18"/>
                <a:gd name="T7" fmla="*/ 1 h 12"/>
                <a:gd name="T8" fmla="*/ 17 w 18"/>
                <a:gd name="T9" fmla="*/ 1 h 12"/>
                <a:gd name="T10" fmla="*/ 15 w 18"/>
                <a:gd name="T11" fmla="*/ 1 h 12"/>
                <a:gd name="T12" fmla="*/ 15 w 18"/>
                <a:gd name="T13" fmla="*/ 0 h 12"/>
                <a:gd name="T14" fmla="*/ 14 w 18"/>
                <a:gd name="T15" fmla="*/ 0 h 12"/>
                <a:gd name="T16" fmla="*/ 12 w 18"/>
                <a:gd name="T17" fmla="*/ 1 h 12"/>
                <a:gd name="T18" fmla="*/ 12 w 18"/>
                <a:gd name="T19" fmla="*/ 0 h 12"/>
                <a:gd name="T20" fmla="*/ 11 w 18"/>
                <a:gd name="T21" fmla="*/ 1 h 12"/>
                <a:gd name="T22" fmla="*/ 10 w 18"/>
                <a:gd name="T23" fmla="*/ 2 h 12"/>
                <a:gd name="T24" fmla="*/ 8 w 18"/>
                <a:gd name="T25" fmla="*/ 1 h 12"/>
                <a:gd name="T26" fmla="*/ 8 w 18"/>
                <a:gd name="T27" fmla="*/ 0 h 12"/>
                <a:gd name="T28" fmla="*/ 7 w 18"/>
                <a:gd name="T29" fmla="*/ 0 h 12"/>
                <a:gd name="T30" fmla="*/ 6 w 18"/>
                <a:gd name="T31" fmla="*/ 1 h 12"/>
                <a:gd name="T32" fmla="*/ 4 w 18"/>
                <a:gd name="T33" fmla="*/ 3 h 12"/>
                <a:gd name="T34" fmla="*/ 4 w 18"/>
                <a:gd name="T35" fmla="*/ 4 h 12"/>
                <a:gd name="T36" fmla="*/ 3 w 18"/>
                <a:gd name="T37" fmla="*/ 5 h 12"/>
                <a:gd name="T38" fmla="*/ 0 w 18"/>
                <a:gd name="T39" fmla="*/ 5 h 12"/>
                <a:gd name="T40" fmla="*/ 0 w 18"/>
                <a:gd name="T41" fmla="*/ 6 h 12"/>
                <a:gd name="T42" fmla="*/ 0 w 18"/>
                <a:gd name="T43" fmla="*/ 7 h 12"/>
                <a:gd name="T44" fmla="*/ 1 w 18"/>
                <a:gd name="T45" fmla="*/ 9 h 12"/>
                <a:gd name="T46" fmla="*/ 0 w 18"/>
                <a:gd name="T47" fmla="*/ 10 h 12"/>
                <a:gd name="T48" fmla="*/ 0 w 18"/>
                <a:gd name="T49" fmla="*/ 12 h 12"/>
                <a:gd name="T50" fmla="*/ 1 w 18"/>
                <a:gd name="T51" fmla="*/ 12 h 12"/>
                <a:gd name="T52" fmla="*/ 1 w 18"/>
                <a:gd name="T53" fmla="*/ 12 h 12"/>
                <a:gd name="T54" fmla="*/ 3 w 18"/>
                <a:gd name="T55" fmla="*/ 10 h 12"/>
                <a:gd name="T56" fmla="*/ 4 w 18"/>
                <a:gd name="T57" fmla="*/ 10 h 12"/>
                <a:gd name="T58" fmla="*/ 5 w 18"/>
                <a:gd name="T59" fmla="*/ 10 h 12"/>
                <a:gd name="T60" fmla="*/ 5 w 18"/>
                <a:gd name="T61" fmla="*/ 11 h 12"/>
                <a:gd name="T62" fmla="*/ 6 w 18"/>
                <a:gd name="T63" fmla="*/ 11 h 12"/>
                <a:gd name="T64" fmla="*/ 9 w 18"/>
                <a:gd name="T65" fmla="*/ 9 h 12"/>
                <a:gd name="T66" fmla="*/ 10 w 18"/>
                <a:gd name="T67" fmla="*/ 9 h 12"/>
                <a:gd name="T68" fmla="*/ 11 w 18"/>
                <a:gd name="T69" fmla="*/ 8 h 12"/>
                <a:gd name="T70" fmla="*/ 13 w 18"/>
                <a:gd name="T71" fmla="*/ 6 h 12"/>
                <a:gd name="T72" fmla="*/ 14 w 18"/>
                <a:gd name="T73"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 h="12">
                  <a:moveTo>
                    <a:pt x="14" y="6"/>
                  </a:moveTo>
                  <a:cubicBezTo>
                    <a:pt x="16" y="4"/>
                    <a:pt x="16" y="4"/>
                    <a:pt x="16" y="4"/>
                  </a:cubicBezTo>
                  <a:cubicBezTo>
                    <a:pt x="16" y="3"/>
                    <a:pt x="16" y="3"/>
                    <a:pt x="16" y="3"/>
                  </a:cubicBezTo>
                  <a:cubicBezTo>
                    <a:pt x="18" y="1"/>
                    <a:pt x="18" y="1"/>
                    <a:pt x="18" y="1"/>
                  </a:cubicBezTo>
                  <a:cubicBezTo>
                    <a:pt x="17" y="1"/>
                    <a:pt x="17" y="1"/>
                    <a:pt x="17" y="1"/>
                  </a:cubicBezTo>
                  <a:cubicBezTo>
                    <a:pt x="15" y="1"/>
                    <a:pt x="15" y="1"/>
                    <a:pt x="15" y="1"/>
                  </a:cubicBezTo>
                  <a:cubicBezTo>
                    <a:pt x="15" y="0"/>
                    <a:pt x="15" y="0"/>
                    <a:pt x="15" y="0"/>
                  </a:cubicBezTo>
                  <a:cubicBezTo>
                    <a:pt x="14" y="0"/>
                    <a:pt x="14" y="0"/>
                    <a:pt x="14" y="0"/>
                  </a:cubicBezTo>
                  <a:cubicBezTo>
                    <a:pt x="12" y="1"/>
                    <a:pt x="12" y="1"/>
                    <a:pt x="12" y="1"/>
                  </a:cubicBezTo>
                  <a:cubicBezTo>
                    <a:pt x="12" y="0"/>
                    <a:pt x="12" y="0"/>
                    <a:pt x="12" y="0"/>
                  </a:cubicBezTo>
                  <a:cubicBezTo>
                    <a:pt x="11" y="1"/>
                    <a:pt x="11" y="1"/>
                    <a:pt x="11" y="1"/>
                  </a:cubicBezTo>
                  <a:cubicBezTo>
                    <a:pt x="10" y="2"/>
                    <a:pt x="10" y="2"/>
                    <a:pt x="10" y="2"/>
                  </a:cubicBezTo>
                  <a:cubicBezTo>
                    <a:pt x="8" y="1"/>
                    <a:pt x="8" y="1"/>
                    <a:pt x="8" y="1"/>
                  </a:cubicBezTo>
                  <a:cubicBezTo>
                    <a:pt x="8" y="0"/>
                    <a:pt x="8" y="0"/>
                    <a:pt x="8" y="0"/>
                  </a:cubicBezTo>
                  <a:cubicBezTo>
                    <a:pt x="7" y="0"/>
                    <a:pt x="7" y="0"/>
                    <a:pt x="7" y="0"/>
                  </a:cubicBezTo>
                  <a:cubicBezTo>
                    <a:pt x="6" y="1"/>
                    <a:pt x="6" y="1"/>
                    <a:pt x="6" y="1"/>
                  </a:cubicBezTo>
                  <a:cubicBezTo>
                    <a:pt x="4" y="3"/>
                    <a:pt x="4" y="3"/>
                    <a:pt x="4" y="3"/>
                  </a:cubicBezTo>
                  <a:cubicBezTo>
                    <a:pt x="4" y="4"/>
                    <a:pt x="4" y="4"/>
                    <a:pt x="4" y="4"/>
                  </a:cubicBezTo>
                  <a:cubicBezTo>
                    <a:pt x="3" y="5"/>
                    <a:pt x="3" y="5"/>
                    <a:pt x="3" y="5"/>
                  </a:cubicBezTo>
                  <a:cubicBezTo>
                    <a:pt x="0" y="5"/>
                    <a:pt x="0" y="5"/>
                    <a:pt x="0" y="5"/>
                  </a:cubicBezTo>
                  <a:cubicBezTo>
                    <a:pt x="0" y="6"/>
                    <a:pt x="0" y="6"/>
                    <a:pt x="0" y="6"/>
                  </a:cubicBezTo>
                  <a:cubicBezTo>
                    <a:pt x="0" y="7"/>
                    <a:pt x="0" y="7"/>
                    <a:pt x="0" y="7"/>
                  </a:cubicBezTo>
                  <a:cubicBezTo>
                    <a:pt x="1" y="9"/>
                    <a:pt x="1" y="9"/>
                    <a:pt x="1" y="9"/>
                  </a:cubicBezTo>
                  <a:cubicBezTo>
                    <a:pt x="0" y="10"/>
                    <a:pt x="0" y="10"/>
                    <a:pt x="0" y="10"/>
                  </a:cubicBezTo>
                  <a:cubicBezTo>
                    <a:pt x="0" y="12"/>
                    <a:pt x="0" y="12"/>
                    <a:pt x="0" y="12"/>
                  </a:cubicBezTo>
                  <a:cubicBezTo>
                    <a:pt x="0" y="12"/>
                    <a:pt x="1" y="12"/>
                    <a:pt x="1" y="12"/>
                  </a:cubicBezTo>
                  <a:cubicBezTo>
                    <a:pt x="1" y="12"/>
                    <a:pt x="1" y="12"/>
                    <a:pt x="1" y="12"/>
                  </a:cubicBezTo>
                  <a:cubicBezTo>
                    <a:pt x="3" y="10"/>
                    <a:pt x="3" y="10"/>
                    <a:pt x="3" y="10"/>
                  </a:cubicBezTo>
                  <a:cubicBezTo>
                    <a:pt x="4" y="10"/>
                    <a:pt x="4" y="10"/>
                    <a:pt x="4" y="10"/>
                  </a:cubicBezTo>
                  <a:cubicBezTo>
                    <a:pt x="5" y="10"/>
                    <a:pt x="5" y="10"/>
                    <a:pt x="5" y="10"/>
                  </a:cubicBezTo>
                  <a:cubicBezTo>
                    <a:pt x="5" y="11"/>
                    <a:pt x="5" y="11"/>
                    <a:pt x="5" y="11"/>
                  </a:cubicBezTo>
                  <a:cubicBezTo>
                    <a:pt x="6" y="11"/>
                    <a:pt x="6" y="11"/>
                    <a:pt x="6" y="11"/>
                  </a:cubicBezTo>
                  <a:cubicBezTo>
                    <a:pt x="9" y="9"/>
                    <a:pt x="9" y="9"/>
                    <a:pt x="9" y="9"/>
                  </a:cubicBezTo>
                  <a:cubicBezTo>
                    <a:pt x="10" y="9"/>
                    <a:pt x="10" y="9"/>
                    <a:pt x="10" y="9"/>
                  </a:cubicBezTo>
                  <a:cubicBezTo>
                    <a:pt x="11" y="8"/>
                    <a:pt x="11" y="8"/>
                    <a:pt x="11" y="8"/>
                  </a:cubicBezTo>
                  <a:cubicBezTo>
                    <a:pt x="13" y="6"/>
                    <a:pt x="13" y="6"/>
                    <a:pt x="13" y="6"/>
                  </a:cubicBezTo>
                  <a:lnTo>
                    <a:pt x="14" y="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46" name="Freeform 1352"/>
            <p:cNvSpPr>
              <a:spLocks/>
            </p:cNvSpPr>
            <p:nvPr/>
          </p:nvSpPr>
          <p:spPr bwMode="auto">
            <a:xfrm>
              <a:off x="4839491" y="3188672"/>
              <a:ext cx="18705" cy="26838"/>
            </a:xfrm>
            <a:custGeom>
              <a:avLst/>
              <a:gdLst>
                <a:gd name="T0" fmla="*/ 23 w 23"/>
                <a:gd name="T1" fmla="*/ 7 h 33"/>
                <a:gd name="T2" fmla="*/ 23 w 23"/>
                <a:gd name="T3" fmla="*/ 5 h 33"/>
                <a:gd name="T4" fmla="*/ 23 w 23"/>
                <a:gd name="T5" fmla="*/ 2 h 33"/>
                <a:gd name="T6" fmla="*/ 21 w 23"/>
                <a:gd name="T7" fmla="*/ 2 h 33"/>
                <a:gd name="T8" fmla="*/ 18 w 23"/>
                <a:gd name="T9" fmla="*/ 2 h 33"/>
                <a:gd name="T10" fmla="*/ 18 w 23"/>
                <a:gd name="T11" fmla="*/ 2 h 33"/>
                <a:gd name="T12" fmla="*/ 16 w 23"/>
                <a:gd name="T13" fmla="*/ 0 h 33"/>
                <a:gd name="T14" fmla="*/ 14 w 23"/>
                <a:gd name="T15" fmla="*/ 0 h 33"/>
                <a:gd name="T16" fmla="*/ 14 w 23"/>
                <a:gd name="T17" fmla="*/ 2 h 33"/>
                <a:gd name="T18" fmla="*/ 9 w 23"/>
                <a:gd name="T19" fmla="*/ 5 h 33"/>
                <a:gd name="T20" fmla="*/ 7 w 23"/>
                <a:gd name="T21" fmla="*/ 5 h 33"/>
                <a:gd name="T22" fmla="*/ 4 w 23"/>
                <a:gd name="T23" fmla="*/ 7 h 33"/>
                <a:gd name="T24" fmla="*/ 4 w 23"/>
                <a:gd name="T25" fmla="*/ 12 h 33"/>
                <a:gd name="T26" fmla="*/ 4 w 23"/>
                <a:gd name="T27" fmla="*/ 14 h 33"/>
                <a:gd name="T28" fmla="*/ 2 w 23"/>
                <a:gd name="T29" fmla="*/ 16 h 33"/>
                <a:gd name="T30" fmla="*/ 2 w 23"/>
                <a:gd name="T31" fmla="*/ 19 h 33"/>
                <a:gd name="T32" fmla="*/ 2 w 23"/>
                <a:gd name="T33" fmla="*/ 21 h 33"/>
                <a:gd name="T34" fmla="*/ 0 w 23"/>
                <a:gd name="T35" fmla="*/ 23 h 33"/>
                <a:gd name="T36" fmla="*/ 2 w 23"/>
                <a:gd name="T37" fmla="*/ 26 h 33"/>
                <a:gd name="T38" fmla="*/ 4 w 23"/>
                <a:gd name="T39" fmla="*/ 26 h 33"/>
                <a:gd name="T40" fmla="*/ 7 w 23"/>
                <a:gd name="T41" fmla="*/ 28 h 33"/>
                <a:gd name="T42" fmla="*/ 7 w 23"/>
                <a:gd name="T43" fmla="*/ 28 h 33"/>
                <a:gd name="T44" fmla="*/ 7 w 23"/>
                <a:gd name="T45" fmla="*/ 33 h 33"/>
                <a:gd name="T46" fmla="*/ 9 w 23"/>
                <a:gd name="T47" fmla="*/ 33 h 33"/>
                <a:gd name="T48" fmla="*/ 9 w 23"/>
                <a:gd name="T49" fmla="*/ 31 h 33"/>
                <a:gd name="T50" fmla="*/ 11 w 23"/>
                <a:gd name="T51" fmla="*/ 28 h 33"/>
                <a:gd name="T52" fmla="*/ 11 w 23"/>
                <a:gd name="T53" fmla="*/ 28 h 33"/>
                <a:gd name="T54" fmla="*/ 11 w 23"/>
                <a:gd name="T55" fmla="*/ 26 h 33"/>
                <a:gd name="T56" fmla="*/ 11 w 23"/>
                <a:gd name="T57" fmla="*/ 26 h 33"/>
                <a:gd name="T58" fmla="*/ 11 w 23"/>
                <a:gd name="T59" fmla="*/ 23 h 33"/>
                <a:gd name="T60" fmla="*/ 16 w 23"/>
                <a:gd name="T61" fmla="*/ 21 h 33"/>
                <a:gd name="T62" fmla="*/ 18 w 23"/>
                <a:gd name="T63" fmla="*/ 16 h 33"/>
                <a:gd name="T64" fmla="*/ 21 w 23"/>
                <a:gd name="T65" fmla="*/ 16 h 33"/>
                <a:gd name="T66" fmla="*/ 21 w 23"/>
                <a:gd name="T67" fmla="*/ 16 h 33"/>
                <a:gd name="T68" fmla="*/ 21 w 23"/>
                <a:gd name="T69" fmla="*/ 14 h 33"/>
                <a:gd name="T70" fmla="*/ 21 w 23"/>
                <a:gd name="T71" fmla="*/ 12 h 33"/>
                <a:gd name="T72" fmla="*/ 21 w 23"/>
                <a:gd name="T73" fmla="*/ 9 h 33"/>
                <a:gd name="T74" fmla="*/ 23 w 23"/>
                <a:gd name="T75"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 h="33">
                  <a:moveTo>
                    <a:pt x="23" y="7"/>
                  </a:moveTo>
                  <a:lnTo>
                    <a:pt x="23" y="5"/>
                  </a:lnTo>
                  <a:lnTo>
                    <a:pt x="23" y="2"/>
                  </a:lnTo>
                  <a:lnTo>
                    <a:pt x="21" y="2"/>
                  </a:lnTo>
                  <a:lnTo>
                    <a:pt x="18" y="2"/>
                  </a:lnTo>
                  <a:lnTo>
                    <a:pt x="18" y="2"/>
                  </a:lnTo>
                  <a:lnTo>
                    <a:pt x="16" y="0"/>
                  </a:lnTo>
                  <a:lnTo>
                    <a:pt x="14" y="0"/>
                  </a:lnTo>
                  <a:lnTo>
                    <a:pt x="14" y="2"/>
                  </a:lnTo>
                  <a:lnTo>
                    <a:pt x="9" y="5"/>
                  </a:lnTo>
                  <a:lnTo>
                    <a:pt x="7" y="5"/>
                  </a:lnTo>
                  <a:lnTo>
                    <a:pt x="4" y="7"/>
                  </a:lnTo>
                  <a:lnTo>
                    <a:pt x="4" y="12"/>
                  </a:lnTo>
                  <a:lnTo>
                    <a:pt x="4" y="14"/>
                  </a:lnTo>
                  <a:lnTo>
                    <a:pt x="2" y="16"/>
                  </a:lnTo>
                  <a:lnTo>
                    <a:pt x="2" y="19"/>
                  </a:lnTo>
                  <a:lnTo>
                    <a:pt x="2" y="21"/>
                  </a:lnTo>
                  <a:lnTo>
                    <a:pt x="0" y="23"/>
                  </a:lnTo>
                  <a:lnTo>
                    <a:pt x="2" y="26"/>
                  </a:lnTo>
                  <a:lnTo>
                    <a:pt x="4" y="26"/>
                  </a:lnTo>
                  <a:lnTo>
                    <a:pt x="7" y="28"/>
                  </a:lnTo>
                  <a:lnTo>
                    <a:pt x="7" y="28"/>
                  </a:lnTo>
                  <a:lnTo>
                    <a:pt x="7" y="33"/>
                  </a:lnTo>
                  <a:lnTo>
                    <a:pt x="9" y="33"/>
                  </a:lnTo>
                  <a:lnTo>
                    <a:pt x="9" y="31"/>
                  </a:lnTo>
                  <a:lnTo>
                    <a:pt x="11" y="28"/>
                  </a:lnTo>
                  <a:lnTo>
                    <a:pt x="11" y="28"/>
                  </a:lnTo>
                  <a:lnTo>
                    <a:pt x="11" y="26"/>
                  </a:lnTo>
                  <a:lnTo>
                    <a:pt x="11" y="26"/>
                  </a:lnTo>
                  <a:lnTo>
                    <a:pt x="11" y="23"/>
                  </a:lnTo>
                  <a:lnTo>
                    <a:pt x="16" y="21"/>
                  </a:lnTo>
                  <a:lnTo>
                    <a:pt x="18" y="16"/>
                  </a:lnTo>
                  <a:lnTo>
                    <a:pt x="21" y="16"/>
                  </a:lnTo>
                  <a:lnTo>
                    <a:pt x="21" y="16"/>
                  </a:lnTo>
                  <a:lnTo>
                    <a:pt x="21" y="14"/>
                  </a:lnTo>
                  <a:lnTo>
                    <a:pt x="21" y="12"/>
                  </a:lnTo>
                  <a:lnTo>
                    <a:pt x="21" y="9"/>
                  </a:lnTo>
                  <a:lnTo>
                    <a:pt x="23"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47" name="Freeform 1353"/>
            <p:cNvSpPr>
              <a:spLocks/>
            </p:cNvSpPr>
            <p:nvPr/>
          </p:nvSpPr>
          <p:spPr bwMode="auto">
            <a:xfrm>
              <a:off x="4794760" y="3356206"/>
              <a:ext cx="9760" cy="7320"/>
            </a:xfrm>
            <a:custGeom>
              <a:avLst/>
              <a:gdLst>
                <a:gd name="T0" fmla="*/ 12 w 12"/>
                <a:gd name="T1" fmla="*/ 0 h 9"/>
                <a:gd name="T2" fmla="*/ 10 w 12"/>
                <a:gd name="T3" fmla="*/ 2 h 9"/>
                <a:gd name="T4" fmla="*/ 7 w 12"/>
                <a:gd name="T5" fmla="*/ 2 h 9"/>
                <a:gd name="T6" fmla="*/ 7 w 12"/>
                <a:gd name="T7" fmla="*/ 2 h 9"/>
                <a:gd name="T8" fmla="*/ 5 w 12"/>
                <a:gd name="T9" fmla="*/ 4 h 9"/>
                <a:gd name="T10" fmla="*/ 3 w 12"/>
                <a:gd name="T11" fmla="*/ 4 h 9"/>
                <a:gd name="T12" fmla="*/ 0 w 12"/>
                <a:gd name="T13" fmla="*/ 9 h 9"/>
                <a:gd name="T14" fmla="*/ 3 w 12"/>
                <a:gd name="T15" fmla="*/ 9 h 9"/>
                <a:gd name="T16" fmla="*/ 5 w 12"/>
                <a:gd name="T17" fmla="*/ 9 h 9"/>
                <a:gd name="T18" fmla="*/ 10 w 12"/>
                <a:gd name="T19" fmla="*/ 4 h 9"/>
                <a:gd name="T20" fmla="*/ 12 w 12"/>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9">
                  <a:moveTo>
                    <a:pt x="12" y="0"/>
                  </a:moveTo>
                  <a:lnTo>
                    <a:pt x="10" y="2"/>
                  </a:lnTo>
                  <a:lnTo>
                    <a:pt x="7" y="2"/>
                  </a:lnTo>
                  <a:lnTo>
                    <a:pt x="7" y="2"/>
                  </a:lnTo>
                  <a:lnTo>
                    <a:pt x="5" y="4"/>
                  </a:lnTo>
                  <a:lnTo>
                    <a:pt x="3" y="4"/>
                  </a:lnTo>
                  <a:lnTo>
                    <a:pt x="0" y="9"/>
                  </a:lnTo>
                  <a:lnTo>
                    <a:pt x="3" y="9"/>
                  </a:lnTo>
                  <a:lnTo>
                    <a:pt x="5" y="9"/>
                  </a:lnTo>
                  <a:lnTo>
                    <a:pt x="10" y="4"/>
                  </a:lnTo>
                  <a:lnTo>
                    <a:pt x="1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48" name="Freeform 1354"/>
            <p:cNvSpPr>
              <a:spLocks noEditPoints="1"/>
            </p:cNvSpPr>
            <p:nvPr/>
          </p:nvSpPr>
          <p:spPr bwMode="auto">
            <a:xfrm>
              <a:off x="4797200" y="3356206"/>
              <a:ext cx="18705" cy="17079"/>
            </a:xfrm>
            <a:custGeom>
              <a:avLst/>
              <a:gdLst>
                <a:gd name="T0" fmla="*/ 7 w 10"/>
                <a:gd name="T1" fmla="*/ 6 h 9"/>
                <a:gd name="T2" fmla="*/ 6 w 10"/>
                <a:gd name="T3" fmla="*/ 8 h 9"/>
                <a:gd name="T4" fmla="*/ 7 w 10"/>
                <a:gd name="T5" fmla="*/ 7 h 9"/>
                <a:gd name="T6" fmla="*/ 9 w 10"/>
                <a:gd name="T7" fmla="*/ 5 h 9"/>
                <a:gd name="T8" fmla="*/ 10 w 10"/>
                <a:gd name="T9" fmla="*/ 4 h 9"/>
                <a:gd name="T10" fmla="*/ 10 w 10"/>
                <a:gd name="T11" fmla="*/ 2 h 9"/>
                <a:gd name="T12" fmla="*/ 9 w 10"/>
                <a:gd name="T13" fmla="*/ 1 h 9"/>
                <a:gd name="T14" fmla="*/ 9 w 10"/>
                <a:gd name="T15" fmla="*/ 1 h 9"/>
                <a:gd name="T16" fmla="*/ 9 w 10"/>
                <a:gd name="T17" fmla="*/ 0 h 9"/>
                <a:gd name="T18" fmla="*/ 8 w 10"/>
                <a:gd name="T19" fmla="*/ 0 h 9"/>
                <a:gd name="T20" fmla="*/ 7 w 10"/>
                <a:gd name="T21" fmla="*/ 0 h 9"/>
                <a:gd name="T22" fmla="*/ 6 w 10"/>
                <a:gd name="T23" fmla="*/ 3 h 9"/>
                <a:gd name="T24" fmla="*/ 5 w 10"/>
                <a:gd name="T25" fmla="*/ 4 h 9"/>
                <a:gd name="T26" fmla="*/ 4 w 10"/>
                <a:gd name="T27" fmla="*/ 5 h 9"/>
                <a:gd name="T28" fmla="*/ 4 w 10"/>
                <a:gd name="T29" fmla="*/ 4 h 9"/>
                <a:gd name="T30" fmla="*/ 6 w 10"/>
                <a:gd name="T31" fmla="*/ 3 h 9"/>
                <a:gd name="T32" fmla="*/ 6 w 10"/>
                <a:gd name="T33" fmla="*/ 1 h 9"/>
                <a:gd name="T34" fmla="*/ 6 w 10"/>
                <a:gd name="T35" fmla="*/ 1 h 9"/>
                <a:gd name="T36" fmla="*/ 5 w 10"/>
                <a:gd name="T37" fmla="*/ 1 h 9"/>
                <a:gd name="T38" fmla="*/ 4 w 10"/>
                <a:gd name="T39" fmla="*/ 3 h 9"/>
                <a:gd name="T40" fmla="*/ 2 w 10"/>
                <a:gd name="T41" fmla="*/ 5 h 9"/>
                <a:gd name="T42" fmla="*/ 1 w 10"/>
                <a:gd name="T43" fmla="*/ 6 h 9"/>
                <a:gd name="T44" fmla="*/ 0 w 10"/>
                <a:gd name="T45" fmla="*/ 8 h 9"/>
                <a:gd name="T46" fmla="*/ 1 w 10"/>
                <a:gd name="T47" fmla="*/ 9 h 9"/>
                <a:gd name="T48" fmla="*/ 1 w 10"/>
                <a:gd name="T49" fmla="*/ 9 h 9"/>
                <a:gd name="T50" fmla="*/ 3 w 10"/>
                <a:gd name="T51" fmla="*/ 6 h 9"/>
                <a:gd name="T52" fmla="*/ 4 w 10"/>
                <a:gd name="T53" fmla="*/ 6 h 9"/>
                <a:gd name="T54" fmla="*/ 3 w 10"/>
                <a:gd name="T55" fmla="*/ 7 h 9"/>
                <a:gd name="T56" fmla="*/ 2 w 10"/>
                <a:gd name="T57" fmla="*/ 9 h 9"/>
                <a:gd name="T58" fmla="*/ 3 w 10"/>
                <a:gd name="T59" fmla="*/ 9 h 9"/>
                <a:gd name="T60" fmla="*/ 4 w 10"/>
                <a:gd name="T61" fmla="*/ 8 h 9"/>
                <a:gd name="T62" fmla="*/ 5 w 10"/>
                <a:gd name="T63" fmla="*/ 8 h 9"/>
                <a:gd name="T64" fmla="*/ 6 w 10"/>
                <a:gd name="T65" fmla="*/ 7 h 9"/>
                <a:gd name="T66" fmla="*/ 8 w 10"/>
                <a:gd name="T67" fmla="*/ 4 h 9"/>
                <a:gd name="T68" fmla="*/ 9 w 10"/>
                <a:gd name="T69" fmla="*/ 3 h 9"/>
                <a:gd name="T70" fmla="*/ 9 w 10"/>
                <a:gd name="T71" fmla="*/ 3 h 9"/>
                <a:gd name="T72" fmla="*/ 9 w 10"/>
                <a:gd name="T73" fmla="*/ 4 h 9"/>
                <a:gd name="T74" fmla="*/ 7 w 10"/>
                <a:gd name="T75" fmla="*/ 6 h 9"/>
                <a:gd name="T76" fmla="*/ 6 w 10"/>
                <a:gd name="T77" fmla="*/ 5 h 9"/>
                <a:gd name="T78" fmla="*/ 5 w 10"/>
                <a:gd name="T79" fmla="*/ 7 h 9"/>
                <a:gd name="T80" fmla="*/ 4 w 10"/>
                <a:gd name="T81" fmla="*/ 7 h 9"/>
                <a:gd name="T82" fmla="*/ 5 w 10"/>
                <a:gd name="T83" fmla="*/ 6 h 9"/>
                <a:gd name="T84" fmla="*/ 7 w 10"/>
                <a:gd name="T85" fmla="*/ 3 h 9"/>
                <a:gd name="T86" fmla="*/ 6 w 10"/>
                <a:gd name="T8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 h="9">
                  <a:moveTo>
                    <a:pt x="7" y="6"/>
                  </a:moveTo>
                  <a:cubicBezTo>
                    <a:pt x="6" y="8"/>
                    <a:pt x="6" y="8"/>
                    <a:pt x="6" y="8"/>
                  </a:cubicBezTo>
                  <a:cubicBezTo>
                    <a:pt x="7" y="7"/>
                    <a:pt x="7" y="7"/>
                    <a:pt x="7" y="7"/>
                  </a:cubicBezTo>
                  <a:cubicBezTo>
                    <a:pt x="9" y="5"/>
                    <a:pt x="9" y="5"/>
                    <a:pt x="9" y="5"/>
                  </a:cubicBezTo>
                  <a:cubicBezTo>
                    <a:pt x="10" y="4"/>
                    <a:pt x="10" y="4"/>
                    <a:pt x="10" y="4"/>
                  </a:cubicBezTo>
                  <a:cubicBezTo>
                    <a:pt x="10" y="2"/>
                    <a:pt x="10" y="2"/>
                    <a:pt x="10" y="2"/>
                  </a:cubicBezTo>
                  <a:cubicBezTo>
                    <a:pt x="9" y="1"/>
                    <a:pt x="9" y="1"/>
                    <a:pt x="9" y="1"/>
                  </a:cubicBezTo>
                  <a:cubicBezTo>
                    <a:pt x="9" y="1"/>
                    <a:pt x="9" y="1"/>
                    <a:pt x="9" y="1"/>
                  </a:cubicBezTo>
                  <a:cubicBezTo>
                    <a:pt x="9" y="0"/>
                    <a:pt x="9" y="0"/>
                    <a:pt x="9" y="0"/>
                  </a:cubicBezTo>
                  <a:cubicBezTo>
                    <a:pt x="8" y="0"/>
                    <a:pt x="8" y="0"/>
                    <a:pt x="8" y="0"/>
                  </a:cubicBezTo>
                  <a:cubicBezTo>
                    <a:pt x="7" y="0"/>
                    <a:pt x="7" y="0"/>
                    <a:pt x="7" y="0"/>
                  </a:cubicBezTo>
                  <a:cubicBezTo>
                    <a:pt x="6" y="3"/>
                    <a:pt x="6" y="3"/>
                    <a:pt x="6" y="3"/>
                  </a:cubicBezTo>
                  <a:cubicBezTo>
                    <a:pt x="5" y="4"/>
                    <a:pt x="5" y="4"/>
                    <a:pt x="5" y="4"/>
                  </a:cubicBezTo>
                  <a:cubicBezTo>
                    <a:pt x="4" y="5"/>
                    <a:pt x="4" y="5"/>
                    <a:pt x="4" y="5"/>
                  </a:cubicBezTo>
                  <a:cubicBezTo>
                    <a:pt x="4" y="4"/>
                    <a:pt x="4" y="4"/>
                    <a:pt x="4" y="4"/>
                  </a:cubicBezTo>
                  <a:cubicBezTo>
                    <a:pt x="6" y="3"/>
                    <a:pt x="6" y="3"/>
                    <a:pt x="6" y="3"/>
                  </a:cubicBezTo>
                  <a:cubicBezTo>
                    <a:pt x="6" y="1"/>
                    <a:pt x="6" y="1"/>
                    <a:pt x="6" y="1"/>
                  </a:cubicBezTo>
                  <a:cubicBezTo>
                    <a:pt x="6" y="1"/>
                    <a:pt x="6" y="1"/>
                    <a:pt x="6" y="1"/>
                  </a:cubicBezTo>
                  <a:cubicBezTo>
                    <a:pt x="5" y="1"/>
                    <a:pt x="5" y="1"/>
                    <a:pt x="5" y="1"/>
                  </a:cubicBezTo>
                  <a:cubicBezTo>
                    <a:pt x="4" y="3"/>
                    <a:pt x="4" y="3"/>
                    <a:pt x="4" y="3"/>
                  </a:cubicBezTo>
                  <a:cubicBezTo>
                    <a:pt x="2" y="5"/>
                    <a:pt x="2" y="5"/>
                    <a:pt x="2" y="5"/>
                  </a:cubicBezTo>
                  <a:cubicBezTo>
                    <a:pt x="1" y="6"/>
                    <a:pt x="1" y="6"/>
                    <a:pt x="1" y="6"/>
                  </a:cubicBezTo>
                  <a:cubicBezTo>
                    <a:pt x="0" y="8"/>
                    <a:pt x="0" y="8"/>
                    <a:pt x="0" y="8"/>
                  </a:cubicBezTo>
                  <a:cubicBezTo>
                    <a:pt x="1" y="9"/>
                    <a:pt x="1" y="9"/>
                    <a:pt x="1" y="9"/>
                  </a:cubicBezTo>
                  <a:cubicBezTo>
                    <a:pt x="1" y="9"/>
                    <a:pt x="1" y="9"/>
                    <a:pt x="1" y="9"/>
                  </a:cubicBezTo>
                  <a:cubicBezTo>
                    <a:pt x="3" y="6"/>
                    <a:pt x="3" y="6"/>
                    <a:pt x="3" y="6"/>
                  </a:cubicBezTo>
                  <a:cubicBezTo>
                    <a:pt x="4" y="6"/>
                    <a:pt x="4" y="6"/>
                    <a:pt x="4" y="6"/>
                  </a:cubicBezTo>
                  <a:cubicBezTo>
                    <a:pt x="3" y="7"/>
                    <a:pt x="3" y="7"/>
                    <a:pt x="3" y="7"/>
                  </a:cubicBezTo>
                  <a:cubicBezTo>
                    <a:pt x="2" y="9"/>
                    <a:pt x="2" y="9"/>
                    <a:pt x="2" y="9"/>
                  </a:cubicBezTo>
                  <a:cubicBezTo>
                    <a:pt x="3" y="9"/>
                    <a:pt x="3" y="9"/>
                    <a:pt x="3" y="9"/>
                  </a:cubicBezTo>
                  <a:cubicBezTo>
                    <a:pt x="4" y="8"/>
                    <a:pt x="4" y="8"/>
                    <a:pt x="4" y="8"/>
                  </a:cubicBezTo>
                  <a:cubicBezTo>
                    <a:pt x="5" y="8"/>
                    <a:pt x="5" y="8"/>
                    <a:pt x="5" y="8"/>
                  </a:cubicBezTo>
                  <a:cubicBezTo>
                    <a:pt x="5" y="8"/>
                    <a:pt x="6" y="7"/>
                    <a:pt x="6" y="7"/>
                  </a:cubicBezTo>
                  <a:cubicBezTo>
                    <a:pt x="8" y="4"/>
                    <a:pt x="8" y="4"/>
                    <a:pt x="8" y="4"/>
                  </a:cubicBezTo>
                  <a:cubicBezTo>
                    <a:pt x="9" y="3"/>
                    <a:pt x="9" y="3"/>
                    <a:pt x="9" y="3"/>
                  </a:cubicBezTo>
                  <a:cubicBezTo>
                    <a:pt x="9" y="3"/>
                    <a:pt x="9" y="3"/>
                    <a:pt x="9" y="3"/>
                  </a:cubicBezTo>
                  <a:cubicBezTo>
                    <a:pt x="9" y="4"/>
                    <a:pt x="9" y="4"/>
                    <a:pt x="9" y="4"/>
                  </a:cubicBezTo>
                  <a:lnTo>
                    <a:pt x="7" y="6"/>
                  </a:lnTo>
                  <a:close/>
                  <a:moveTo>
                    <a:pt x="6" y="5"/>
                  </a:moveTo>
                  <a:cubicBezTo>
                    <a:pt x="5" y="7"/>
                    <a:pt x="5" y="7"/>
                    <a:pt x="5" y="7"/>
                  </a:cubicBezTo>
                  <a:cubicBezTo>
                    <a:pt x="4" y="7"/>
                    <a:pt x="4" y="7"/>
                    <a:pt x="4" y="7"/>
                  </a:cubicBezTo>
                  <a:cubicBezTo>
                    <a:pt x="5" y="6"/>
                    <a:pt x="5" y="6"/>
                    <a:pt x="5" y="6"/>
                  </a:cubicBezTo>
                  <a:cubicBezTo>
                    <a:pt x="7" y="3"/>
                    <a:pt x="7" y="3"/>
                    <a:pt x="7" y="3"/>
                  </a:cubicBezTo>
                  <a:lnTo>
                    <a:pt x="6"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49" name="Freeform 1355"/>
            <p:cNvSpPr>
              <a:spLocks/>
            </p:cNvSpPr>
            <p:nvPr/>
          </p:nvSpPr>
          <p:spPr bwMode="auto">
            <a:xfrm>
              <a:off x="4785001" y="2946317"/>
              <a:ext cx="2440" cy="7320"/>
            </a:xfrm>
            <a:custGeom>
              <a:avLst/>
              <a:gdLst>
                <a:gd name="T0" fmla="*/ 3 w 3"/>
                <a:gd name="T1" fmla="*/ 9 h 9"/>
                <a:gd name="T2" fmla="*/ 3 w 3"/>
                <a:gd name="T3" fmla="*/ 7 h 9"/>
                <a:gd name="T4" fmla="*/ 3 w 3"/>
                <a:gd name="T5" fmla="*/ 2 h 9"/>
                <a:gd name="T6" fmla="*/ 3 w 3"/>
                <a:gd name="T7" fmla="*/ 0 h 9"/>
                <a:gd name="T8" fmla="*/ 0 w 3"/>
                <a:gd name="T9" fmla="*/ 2 h 9"/>
                <a:gd name="T10" fmla="*/ 0 w 3"/>
                <a:gd name="T11" fmla="*/ 4 h 9"/>
                <a:gd name="T12" fmla="*/ 3 w 3"/>
                <a:gd name="T13" fmla="*/ 7 h 9"/>
                <a:gd name="T14" fmla="*/ 3 w 3"/>
                <a:gd name="T15" fmla="*/ 9 h 9"/>
                <a:gd name="T16" fmla="*/ 3 w 3"/>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9">
                  <a:moveTo>
                    <a:pt x="3" y="9"/>
                  </a:moveTo>
                  <a:lnTo>
                    <a:pt x="3" y="7"/>
                  </a:lnTo>
                  <a:lnTo>
                    <a:pt x="3" y="2"/>
                  </a:lnTo>
                  <a:lnTo>
                    <a:pt x="3" y="0"/>
                  </a:lnTo>
                  <a:lnTo>
                    <a:pt x="0" y="2"/>
                  </a:lnTo>
                  <a:lnTo>
                    <a:pt x="0" y="4"/>
                  </a:lnTo>
                  <a:lnTo>
                    <a:pt x="3" y="7"/>
                  </a:lnTo>
                  <a:lnTo>
                    <a:pt x="3" y="9"/>
                  </a:lnTo>
                  <a:lnTo>
                    <a:pt x="3"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50" name="Freeform 1356"/>
            <p:cNvSpPr>
              <a:spLocks/>
            </p:cNvSpPr>
            <p:nvPr/>
          </p:nvSpPr>
          <p:spPr bwMode="auto">
            <a:xfrm>
              <a:off x="4815905" y="3070747"/>
              <a:ext cx="4066" cy="13826"/>
            </a:xfrm>
            <a:custGeom>
              <a:avLst/>
              <a:gdLst>
                <a:gd name="T0" fmla="*/ 5 w 5"/>
                <a:gd name="T1" fmla="*/ 0 h 17"/>
                <a:gd name="T2" fmla="*/ 3 w 5"/>
                <a:gd name="T3" fmla="*/ 0 h 17"/>
                <a:gd name="T4" fmla="*/ 0 w 5"/>
                <a:gd name="T5" fmla="*/ 3 h 17"/>
                <a:gd name="T6" fmla="*/ 0 w 5"/>
                <a:gd name="T7" fmla="*/ 8 h 17"/>
                <a:gd name="T8" fmla="*/ 0 w 5"/>
                <a:gd name="T9" fmla="*/ 10 h 17"/>
                <a:gd name="T10" fmla="*/ 0 w 5"/>
                <a:gd name="T11" fmla="*/ 12 h 17"/>
                <a:gd name="T12" fmla="*/ 0 w 5"/>
                <a:gd name="T13" fmla="*/ 17 h 17"/>
                <a:gd name="T14" fmla="*/ 3 w 5"/>
                <a:gd name="T15" fmla="*/ 17 h 17"/>
                <a:gd name="T16" fmla="*/ 5 w 5"/>
                <a:gd name="T17" fmla="*/ 10 h 17"/>
                <a:gd name="T18" fmla="*/ 3 w 5"/>
                <a:gd name="T19" fmla="*/ 8 h 17"/>
                <a:gd name="T20" fmla="*/ 3 w 5"/>
                <a:gd name="T21" fmla="*/ 5 h 17"/>
                <a:gd name="T22" fmla="*/ 5 w 5"/>
                <a:gd name="T23" fmla="*/ 3 h 17"/>
                <a:gd name="T24" fmla="*/ 5 w 5"/>
                <a:gd name="T2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17">
                  <a:moveTo>
                    <a:pt x="5" y="0"/>
                  </a:moveTo>
                  <a:lnTo>
                    <a:pt x="3" y="0"/>
                  </a:lnTo>
                  <a:lnTo>
                    <a:pt x="0" y="3"/>
                  </a:lnTo>
                  <a:lnTo>
                    <a:pt x="0" y="8"/>
                  </a:lnTo>
                  <a:lnTo>
                    <a:pt x="0" y="10"/>
                  </a:lnTo>
                  <a:lnTo>
                    <a:pt x="0" y="12"/>
                  </a:lnTo>
                  <a:lnTo>
                    <a:pt x="0" y="17"/>
                  </a:lnTo>
                  <a:lnTo>
                    <a:pt x="3" y="17"/>
                  </a:lnTo>
                  <a:lnTo>
                    <a:pt x="5" y="10"/>
                  </a:lnTo>
                  <a:lnTo>
                    <a:pt x="3" y="8"/>
                  </a:lnTo>
                  <a:lnTo>
                    <a:pt x="3" y="5"/>
                  </a:lnTo>
                  <a:lnTo>
                    <a:pt x="5" y="3"/>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51" name="Freeform 1357"/>
            <p:cNvSpPr>
              <a:spLocks/>
            </p:cNvSpPr>
            <p:nvPr/>
          </p:nvSpPr>
          <p:spPr bwMode="auto">
            <a:xfrm>
              <a:off x="4879340" y="3188673"/>
              <a:ext cx="4066" cy="1627"/>
            </a:xfrm>
            <a:custGeom>
              <a:avLst/>
              <a:gdLst>
                <a:gd name="T0" fmla="*/ 0 w 2"/>
                <a:gd name="T1" fmla="*/ 0 h 1"/>
                <a:gd name="T2" fmla="*/ 0 w 2"/>
                <a:gd name="T3" fmla="*/ 0 h 1"/>
                <a:gd name="T4" fmla="*/ 2 w 2"/>
                <a:gd name="T5" fmla="*/ 1 h 1"/>
                <a:gd name="T6" fmla="*/ 2 w 2"/>
                <a:gd name="T7" fmla="*/ 0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cubicBezTo>
                    <a:pt x="0" y="0"/>
                    <a:pt x="0" y="0"/>
                    <a:pt x="0" y="0"/>
                  </a:cubicBezTo>
                  <a:cubicBezTo>
                    <a:pt x="2" y="1"/>
                    <a:pt x="2" y="1"/>
                    <a:pt x="2" y="1"/>
                  </a:cubicBezTo>
                  <a:cubicBezTo>
                    <a:pt x="1" y="1"/>
                    <a:pt x="2" y="0"/>
                    <a:pt x="2" y="0"/>
                  </a:cubicBezTo>
                  <a:cubicBezTo>
                    <a:pt x="0" y="0"/>
                    <a:pt x="0" y="0"/>
                    <a:pt x="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52" name="Freeform 1358"/>
            <p:cNvSpPr>
              <a:spLocks/>
            </p:cNvSpPr>
            <p:nvPr/>
          </p:nvSpPr>
          <p:spPr bwMode="auto">
            <a:xfrm>
              <a:off x="4767922" y="3073187"/>
              <a:ext cx="90274" cy="86207"/>
            </a:xfrm>
            <a:custGeom>
              <a:avLst/>
              <a:gdLst>
                <a:gd name="T0" fmla="*/ 47 w 47"/>
                <a:gd name="T1" fmla="*/ 37 h 45"/>
                <a:gd name="T2" fmla="*/ 45 w 47"/>
                <a:gd name="T3" fmla="*/ 35 h 45"/>
                <a:gd name="T4" fmla="*/ 44 w 47"/>
                <a:gd name="T5" fmla="*/ 36 h 45"/>
                <a:gd name="T6" fmla="*/ 42 w 47"/>
                <a:gd name="T7" fmla="*/ 34 h 45"/>
                <a:gd name="T8" fmla="*/ 38 w 47"/>
                <a:gd name="T9" fmla="*/ 36 h 45"/>
                <a:gd name="T10" fmla="*/ 39 w 47"/>
                <a:gd name="T11" fmla="*/ 34 h 45"/>
                <a:gd name="T12" fmla="*/ 40 w 47"/>
                <a:gd name="T13" fmla="*/ 31 h 45"/>
                <a:gd name="T14" fmla="*/ 40 w 47"/>
                <a:gd name="T15" fmla="*/ 27 h 45"/>
                <a:gd name="T16" fmla="*/ 37 w 47"/>
                <a:gd name="T17" fmla="*/ 23 h 45"/>
                <a:gd name="T18" fmla="*/ 34 w 47"/>
                <a:gd name="T19" fmla="*/ 19 h 45"/>
                <a:gd name="T20" fmla="*/ 33 w 47"/>
                <a:gd name="T21" fmla="*/ 16 h 45"/>
                <a:gd name="T22" fmla="*/ 27 w 47"/>
                <a:gd name="T23" fmla="*/ 14 h 45"/>
                <a:gd name="T24" fmla="*/ 27 w 47"/>
                <a:gd name="T25" fmla="*/ 11 h 45"/>
                <a:gd name="T26" fmla="*/ 25 w 47"/>
                <a:gd name="T27" fmla="*/ 8 h 45"/>
                <a:gd name="T28" fmla="*/ 22 w 47"/>
                <a:gd name="T29" fmla="*/ 12 h 45"/>
                <a:gd name="T30" fmla="*/ 21 w 47"/>
                <a:gd name="T31" fmla="*/ 8 h 45"/>
                <a:gd name="T32" fmla="*/ 23 w 47"/>
                <a:gd name="T33" fmla="*/ 7 h 45"/>
                <a:gd name="T34" fmla="*/ 23 w 47"/>
                <a:gd name="T35" fmla="*/ 3 h 45"/>
                <a:gd name="T36" fmla="*/ 23 w 47"/>
                <a:gd name="T37" fmla="*/ 1 h 45"/>
                <a:gd name="T38" fmla="*/ 17 w 47"/>
                <a:gd name="T39" fmla="*/ 3 h 45"/>
                <a:gd name="T40" fmla="*/ 14 w 47"/>
                <a:gd name="T41" fmla="*/ 10 h 45"/>
                <a:gd name="T42" fmla="*/ 11 w 47"/>
                <a:gd name="T43" fmla="*/ 15 h 45"/>
                <a:gd name="T44" fmla="*/ 10 w 47"/>
                <a:gd name="T45" fmla="*/ 18 h 45"/>
                <a:gd name="T46" fmla="*/ 7 w 47"/>
                <a:gd name="T47" fmla="*/ 23 h 45"/>
                <a:gd name="T48" fmla="*/ 7 w 47"/>
                <a:gd name="T49" fmla="*/ 29 h 45"/>
                <a:gd name="T50" fmla="*/ 1 w 47"/>
                <a:gd name="T51" fmla="*/ 31 h 45"/>
                <a:gd name="T52" fmla="*/ 0 w 47"/>
                <a:gd name="T53" fmla="*/ 38 h 45"/>
                <a:gd name="T54" fmla="*/ 2 w 47"/>
                <a:gd name="T55" fmla="*/ 36 h 45"/>
                <a:gd name="T56" fmla="*/ 5 w 47"/>
                <a:gd name="T57" fmla="*/ 37 h 45"/>
                <a:gd name="T58" fmla="*/ 8 w 47"/>
                <a:gd name="T59" fmla="*/ 37 h 45"/>
                <a:gd name="T60" fmla="*/ 7 w 47"/>
                <a:gd name="T61" fmla="*/ 41 h 45"/>
                <a:gd name="T62" fmla="*/ 6 w 47"/>
                <a:gd name="T63" fmla="*/ 45 h 45"/>
                <a:gd name="T64" fmla="*/ 9 w 47"/>
                <a:gd name="T65" fmla="*/ 45 h 45"/>
                <a:gd name="T66" fmla="*/ 12 w 47"/>
                <a:gd name="T67" fmla="*/ 44 h 45"/>
                <a:gd name="T68" fmla="*/ 16 w 47"/>
                <a:gd name="T69" fmla="*/ 42 h 45"/>
                <a:gd name="T70" fmla="*/ 18 w 47"/>
                <a:gd name="T71" fmla="*/ 38 h 45"/>
                <a:gd name="T72" fmla="*/ 21 w 47"/>
                <a:gd name="T73" fmla="*/ 38 h 45"/>
                <a:gd name="T74" fmla="*/ 23 w 47"/>
                <a:gd name="T75" fmla="*/ 35 h 45"/>
                <a:gd name="T76" fmla="*/ 25 w 47"/>
                <a:gd name="T77" fmla="*/ 31 h 45"/>
                <a:gd name="T78" fmla="*/ 28 w 47"/>
                <a:gd name="T79" fmla="*/ 31 h 45"/>
                <a:gd name="T80" fmla="*/ 30 w 47"/>
                <a:gd name="T81" fmla="*/ 32 h 45"/>
                <a:gd name="T82" fmla="*/ 29 w 47"/>
                <a:gd name="T83" fmla="*/ 35 h 45"/>
                <a:gd name="T84" fmla="*/ 33 w 47"/>
                <a:gd name="T85" fmla="*/ 37 h 45"/>
                <a:gd name="T86" fmla="*/ 31 w 47"/>
                <a:gd name="T87" fmla="*/ 41 h 45"/>
                <a:gd name="T88" fmla="*/ 34 w 47"/>
                <a:gd name="T89" fmla="*/ 41 h 45"/>
                <a:gd name="T90" fmla="*/ 36 w 47"/>
                <a:gd name="T91" fmla="*/ 42 h 45"/>
                <a:gd name="T92" fmla="*/ 40 w 47"/>
                <a:gd name="T93" fmla="*/ 43 h 45"/>
                <a:gd name="T94" fmla="*/ 43 w 47"/>
                <a:gd name="T95" fmla="*/ 42 h 45"/>
                <a:gd name="T96" fmla="*/ 47 w 47"/>
                <a:gd name="T97" fmla="*/ 4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7" h="45">
                  <a:moveTo>
                    <a:pt x="46" y="39"/>
                  </a:moveTo>
                  <a:cubicBezTo>
                    <a:pt x="46" y="38"/>
                    <a:pt x="46" y="38"/>
                    <a:pt x="46" y="38"/>
                  </a:cubicBezTo>
                  <a:cubicBezTo>
                    <a:pt x="47" y="37"/>
                    <a:pt x="47" y="37"/>
                    <a:pt x="47" y="37"/>
                  </a:cubicBezTo>
                  <a:cubicBezTo>
                    <a:pt x="47" y="36"/>
                    <a:pt x="47" y="36"/>
                    <a:pt x="47" y="36"/>
                  </a:cubicBezTo>
                  <a:cubicBezTo>
                    <a:pt x="46" y="36"/>
                    <a:pt x="46" y="36"/>
                    <a:pt x="46" y="36"/>
                  </a:cubicBezTo>
                  <a:cubicBezTo>
                    <a:pt x="45" y="35"/>
                    <a:pt x="45" y="35"/>
                    <a:pt x="45" y="35"/>
                  </a:cubicBezTo>
                  <a:cubicBezTo>
                    <a:pt x="45" y="35"/>
                    <a:pt x="45" y="35"/>
                    <a:pt x="45" y="35"/>
                  </a:cubicBezTo>
                  <a:cubicBezTo>
                    <a:pt x="45" y="36"/>
                    <a:pt x="45" y="36"/>
                    <a:pt x="45" y="36"/>
                  </a:cubicBezTo>
                  <a:cubicBezTo>
                    <a:pt x="44" y="36"/>
                    <a:pt x="44" y="36"/>
                    <a:pt x="44" y="36"/>
                  </a:cubicBezTo>
                  <a:cubicBezTo>
                    <a:pt x="43" y="36"/>
                    <a:pt x="43" y="36"/>
                    <a:pt x="43" y="36"/>
                  </a:cubicBezTo>
                  <a:cubicBezTo>
                    <a:pt x="42" y="35"/>
                    <a:pt x="42" y="35"/>
                    <a:pt x="42" y="35"/>
                  </a:cubicBezTo>
                  <a:cubicBezTo>
                    <a:pt x="42" y="34"/>
                    <a:pt x="42" y="34"/>
                    <a:pt x="42" y="34"/>
                  </a:cubicBezTo>
                  <a:cubicBezTo>
                    <a:pt x="41" y="34"/>
                    <a:pt x="41" y="34"/>
                    <a:pt x="41" y="34"/>
                  </a:cubicBezTo>
                  <a:cubicBezTo>
                    <a:pt x="40" y="36"/>
                    <a:pt x="40" y="36"/>
                    <a:pt x="40" y="36"/>
                  </a:cubicBezTo>
                  <a:cubicBezTo>
                    <a:pt x="38" y="36"/>
                    <a:pt x="38" y="36"/>
                    <a:pt x="38" y="36"/>
                  </a:cubicBezTo>
                  <a:cubicBezTo>
                    <a:pt x="36" y="35"/>
                    <a:pt x="36" y="35"/>
                    <a:pt x="36" y="35"/>
                  </a:cubicBezTo>
                  <a:cubicBezTo>
                    <a:pt x="38" y="34"/>
                    <a:pt x="38" y="34"/>
                    <a:pt x="38" y="34"/>
                  </a:cubicBezTo>
                  <a:cubicBezTo>
                    <a:pt x="39" y="34"/>
                    <a:pt x="39" y="34"/>
                    <a:pt x="39" y="34"/>
                  </a:cubicBezTo>
                  <a:cubicBezTo>
                    <a:pt x="40" y="33"/>
                    <a:pt x="40" y="33"/>
                    <a:pt x="40" y="33"/>
                  </a:cubicBezTo>
                  <a:cubicBezTo>
                    <a:pt x="40" y="32"/>
                    <a:pt x="40" y="32"/>
                    <a:pt x="40" y="32"/>
                  </a:cubicBezTo>
                  <a:cubicBezTo>
                    <a:pt x="40" y="31"/>
                    <a:pt x="40" y="31"/>
                    <a:pt x="40" y="31"/>
                  </a:cubicBezTo>
                  <a:cubicBezTo>
                    <a:pt x="40" y="29"/>
                    <a:pt x="40" y="29"/>
                    <a:pt x="40" y="29"/>
                  </a:cubicBezTo>
                  <a:cubicBezTo>
                    <a:pt x="40" y="28"/>
                    <a:pt x="40" y="28"/>
                    <a:pt x="40" y="28"/>
                  </a:cubicBezTo>
                  <a:cubicBezTo>
                    <a:pt x="40" y="27"/>
                    <a:pt x="40" y="27"/>
                    <a:pt x="40" y="27"/>
                  </a:cubicBezTo>
                  <a:cubicBezTo>
                    <a:pt x="39" y="27"/>
                    <a:pt x="39" y="27"/>
                    <a:pt x="39" y="27"/>
                  </a:cubicBezTo>
                  <a:cubicBezTo>
                    <a:pt x="39" y="25"/>
                    <a:pt x="39" y="25"/>
                    <a:pt x="39" y="25"/>
                  </a:cubicBezTo>
                  <a:cubicBezTo>
                    <a:pt x="37" y="23"/>
                    <a:pt x="37" y="23"/>
                    <a:pt x="37" y="23"/>
                  </a:cubicBezTo>
                  <a:cubicBezTo>
                    <a:pt x="35" y="22"/>
                    <a:pt x="35" y="22"/>
                    <a:pt x="35" y="22"/>
                  </a:cubicBezTo>
                  <a:cubicBezTo>
                    <a:pt x="35" y="21"/>
                    <a:pt x="35" y="21"/>
                    <a:pt x="35" y="21"/>
                  </a:cubicBezTo>
                  <a:cubicBezTo>
                    <a:pt x="34" y="19"/>
                    <a:pt x="34" y="19"/>
                    <a:pt x="34" y="19"/>
                  </a:cubicBezTo>
                  <a:cubicBezTo>
                    <a:pt x="33" y="19"/>
                    <a:pt x="33" y="19"/>
                    <a:pt x="33" y="19"/>
                  </a:cubicBezTo>
                  <a:cubicBezTo>
                    <a:pt x="33" y="18"/>
                    <a:pt x="33" y="18"/>
                    <a:pt x="33" y="18"/>
                  </a:cubicBezTo>
                  <a:cubicBezTo>
                    <a:pt x="33" y="16"/>
                    <a:pt x="33" y="16"/>
                    <a:pt x="33" y="16"/>
                  </a:cubicBezTo>
                  <a:cubicBezTo>
                    <a:pt x="32" y="15"/>
                    <a:pt x="32" y="15"/>
                    <a:pt x="32" y="15"/>
                  </a:cubicBezTo>
                  <a:cubicBezTo>
                    <a:pt x="30" y="15"/>
                    <a:pt x="30" y="15"/>
                    <a:pt x="30" y="15"/>
                  </a:cubicBezTo>
                  <a:cubicBezTo>
                    <a:pt x="27" y="14"/>
                    <a:pt x="27" y="14"/>
                    <a:pt x="27" y="14"/>
                  </a:cubicBezTo>
                  <a:cubicBezTo>
                    <a:pt x="27" y="12"/>
                    <a:pt x="27" y="12"/>
                    <a:pt x="27" y="12"/>
                  </a:cubicBezTo>
                  <a:cubicBezTo>
                    <a:pt x="27" y="11"/>
                    <a:pt x="27" y="11"/>
                    <a:pt x="27" y="11"/>
                  </a:cubicBezTo>
                  <a:cubicBezTo>
                    <a:pt x="27" y="11"/>
                    <a:pt x="27" y="11"/>
                    <a:pt x="27" y="11"/>
                  </a:cubicBezTo>
                  <a:cubicBezTo>
                    <a:pt x="26" y="10"/>
                    <a:pt x="26" y="10"/>
                    <a:pt x="26" y="10"/>
                  </a:cubicBezTo>
                  <a:cubicBezTo>
                    <a:pt x="26" y="8"/>
                    <a:pt x="26" y="8"/>
                    <a:pt x="26" y="8"/>
                  </a:cubicBezTo>
                  <a:cubicBezTo>
                    <a:pt x="25" y="8"/>
                    <a:pt x="25" y="8"/>
                    <a:pt x="25" y="8"/>
                  </a:cubicBezTo>
                  <a:cubicBezTo>
                    <a:pt x="24" y="10"/>
                    <a:pt x="24" y="10"/>
                    <a:pt x="24" y="10"/>
                  </a:cubicBezTo>
                  <a:cubicBezTo>
                    <a:pt x="23" y="12"/>
                    <a:pt x="23" y="12"/>
                    <a:pt x="23" y="12"/>
                  </a:cubicBezTo>
                  <a:cubicBezTo>
                    <a:pt x="22" y="12"/>
                    <a:pt x="22" y="12"/>
                    <a:pt x="22" y="12"/>
                  </a:cubicBezTo>
                  <a:cubicBezTo>
                    <a:pt x="22" y="12"/>
                    <a:pt x="22" y="12"/>
                    <a:pt x="22" y="12"/>
                  </a:cubicBezTo>
                  <a:cubicBezTo>
                    <a:pt x="22" y="10"/>
                    <a:pt x="22" y="10"/>
                    <a:pt x="22" y="10"/>
                  </a:cubicBezTo>
                  <a:cubicBezTo>
                    <a:pt x="21" y="8"/>
                    <a:pt x="21" y="8"/>
                    <a:pt x="21" y="8"/>
                  </a:cubicBezTo>
                  <a:cubicBezTo>
                    <a:pt x="21" y="7"/>
                    <a:pt x="21" y="7"/>
                    <a:pt x="21" y="7"/>
                  </a:cubicBezTo>
                  <a:cubicBezTo>
                    <a:pt x="22" y="7"/>
                    <a:pt x="22" y="7"/>
                    <a:pt x="22" y="7"/>
                  </a:cubicBezTo>
                  <a:cubicBezTo>
                    <a:pt x="23" y="7"/>
                    <a:pt x="23" y="7"/>
                    <a:pt x="23" y="7"/>
                  </a:cubicBezTo>
                  <a:cubicBezTo>
                    <a:pt x="23" y="6"/>
                    <a:pt x="23" y="6"/>
                    <a:pt x="23" y="6"/>
                  </a:cubicBezTo>
                  <a:cubicBezTo>
                    <a:pt x="23" y="5"/>
                    <a:pt x="23" y="5"/>
                    <a:pt x="23" y="5"/>
                  </a:cubicBezTo>
                  <a:cubicBezTo>
                    <a:pt x="23" y="3"/>
                    <a:pt x="23" y="3"/>
                    <a:pt x="23" y="3"/>
                  </a:cubicBezTo>
                  <a:cubicBezTo>
                    <a:pt x="21" y="4"/>
                    <a:pt x="21" y="4"/>
                    <a:pt x="21" y="4"/>
                  </a:cubicBezTo>
                  <a:cubicBezTo>
                    <a:pt x="21" y="2"/>
                    <a:pt x="21" y="2"/>
                    <a:pt x="21" y="2"/>
                  </a:cubicBezTo>
                  <a:cubicBezTo>
                    <a:pt x="23" y="1"/>
                    <a:pt x="23" y="1"/>
                    <a:pt x="23" y="1"/>
                  </a:cubicBezTo>
                  <a:cubicBezTo>
                    <a:pt x="22" y="0"/>
                    <a:pt x="22" y="0"/>
                    <a:pt x="22" y="0"/>
                  </a:cubicBezTo>
                  <a:cubicBezTo>
                    <a:pt x="18" y="2"/>
                    <a:pt x="18" y="2"/>
                    <a:pt x="18" y="2"/>
                  </a:cubicBezTo>
                  <a:cubicBezTo>
                    <a:pt x="17" y="3"/>
                    <a:pt x="17" y="3"/>
                    <a:pt x="17" y="3"/>
                  </a:cubicBezTo>
                  <a:cubicBezTo>
                    <a:pt x="16" y="7"/>
                    <a:pt x="16" y="7"/>
                    <a:pt x="16" y="7"/>
                  </a:cubicBezTo>
                  <a:cubicBezTo>
                    <a:pt x="14" y="9"/>
                    <a:pt x="14" y="9"/>
                    <a:pt x="14" y="9"/>
                  </a:cubicBezTo>
                  <a:cubicBezTo>
                    <a:pt x="14" y="10"/>
                    <a:pt x="14" y="10"/>
                    <a:pt x="14" y="10"/>
                  </a:cubicBezTo>
                  <a:cubicBezTo>
                    <a:pt x="13" y="11"/>
                    <a:pt x="13" y="11"/>
                    <a:pt x="13" y="11"/>
                  </a:cubicBezTo>
                  <a:cubicBezTo>
                    <a:pt x="13" y="13"/>
                    <a:pt x="13" y="13"/>
                    <a:pt x="13" y="13"/>
                  </a:cubicBezTo>
                  <a:cubicBezTo>
                    <a:pt x="11" y="15"/>
                    <a:pt x="11" y="15"/>
                    <a:pt x="11" y="15"/>
                  </a:cubicBezTo>
                  <a:cubicBezTo>
                    <a:pt x="12" y="16"/>
                    <a:pt x="12" y="16"/>
                    <a:pt x="12" y="16"/>
                  </a:cubicBezTo>
                  <a:cubicBezTo>
                    <a:pt x="11" y="17"/>
                    <a:pt x="11" y="17"/>
                    <a:pt x="11" y="17"/>
                  </a:cubicBezTo>
                  <a:cubicBezTo>
                    <a:pt x="10" y="18"/>
                    <a:pt x="10" y="18"/>
                    <a:pt x="10" y="18"/>
                  </a:cubicBezTo>
                  <a:cubicBezTo>
                    <a:pt x="10" y="20"/>
                    <a:pt x="10" y="20"/>
                    <a:pt x="10" y="20"/>
                  </a:cubicBezTo>
                  <a:cubicBezTo>
                    <a:pt x="8" y="22"/>
                    <a:pt x="8" y="22"/>
                    <a:pt x="8" y="22"/>
                  </a:cubicBezTo>
                  <a:cubicBezTo>
                    <a:pt x="7" y="23"/>
                    <a:pt x="7" y="23"/>
                    <a:pt x="7" y="23"/>
                  </a:cubicBezTo>
                  <a:cubicBezTo>
                    <a:pt x="7" y="26"/>
                    <a:pt x="7" y="26"/>
                    <a:pt x="7" y="26"/>
                  </a:cubicBezTo>
                  <a:cubicBezTo>
                    <a:pt x="7" y="26"/>
                    <a:pt x="7" y="26"/>
                    <a:pt x="7" y="26"/>
                  </a:cubicBezTo>
                  <a:cubicBezTo>
                    <a:pt x="7" y="29"/>
                    <a:pt x="7" y="29"/>
                    <a:pt x="7" y="29"/>
                  </a:cubicBezTo>
                  <a:cubicBezTo>
                    <a:pt x="6" y="30"/>
                    <a:pt x="6" y="30"/>
                    <a:pt x="6" y="30"/>
                  </a:cubicBezTo>
                  <a:cubicBezTo>
                    <a:pt x="4" y="30"/>
                    <a:pt x="4" y="30"/>
                    <a:pt x="4" y="30"/>
                  </a:cubicBezTo>
                  <a:cubicBezTo>
                    <a:pt x="1" y="31"/>
                    <a:pt x="1" y="31"/>
                    <a:pt x="1" y="31"/>
                  </a:cubicBezTo>
                  <a:cubicBezTo>
                    <a:pt x="1" y="33"/>
                    <a:pt x="1" y="33"/>
                    <a:pt x="1" y="33"/>
                  </a:cubicBezTo>
                  <a:cubicBezTo>
                    <a:pt x="0" y="36"/>
                    <a:pt x="0" y="36"/>
                    <a:pt x="0" y="36"/>
                  </a:cubicBezTo>
                  <a:cubicBezTo>
                    <a:pt x="0" y="38"/>
                    <a:pt x="0" y="38"/>
                    <a:pt x="0" y="38"/>
                  </a:cubicBezTo>
                  <a:cubicBezTo>
                    <a:pt x="0" y="38"/>
                    <a:pt x="1" y="37"/>
                    <a:pt x="1" y="37"/>
                  </a:cubicBezTo>
                  <a:cubicBezTo>
                    <a:pt x="2" y="36"/>
                    <a:pt x="2" y="36"/>
                    <a:pt x="2" y="36"/>
                  </a:cubicBezTo>
                  <a:cubicBezTo>
                    <a:pt x="2" y="36"/>
                    <a:pt x="2" y="36"/>
                    <a:pt x="2" y="36"/>
                  </a:cubicBezTo>
                  <a:cubicBezTo>
                    <a:pt x="3" y="36"/>
                    <a:pt x="3" y="36"/>
                    <a:pt x="3" y="36"/>
                  </a:cubicBezTo>
                  <a:cubicBezTo>
                    <a:pt x="4" y="37"/>
                    <a:pt x="4" y="37"/>
                    <a:pt x="4" y="37"/>
                  </a:cubicBezTo>
                  <a:cubicBezTo>
                    <a:pt x="5" y="37"/>
                    <a:pt x="5" y="37"/>
                    <a:pt x="5" y="37"/>
                  </a:cubicBezTo>
                  <a:cubicBezTo>
                    <a:pt x="6" y="36"/>
                    <a:pt x="6" y="36"/>
                    <a:pt x="6" y="36"/>
                  </a:cubicBezTo>
                  <a:cubicBezTo>
                    <a:pt x="7" y="36"/>
                    <a:pt x="7" y="36"/>
                    <a:pt x="7" y="36"/>
                  </a:cubicBezTo>
                  <a:cubicBezTo>
                    <a:pt x="8" y="37"/>
                    <a:pt x="8" y="37"/>
                    <a:pt x="8" y="37"/>
                  </a:cubicBezTo>
                  <a:cubicBezTo>
                    <a:pt x="8" y="38"/>
                    <a:pt x="8" y="38"/>
                    <a:pt x="8" y="38"/>
                  </a:cubicBezTo>
                  <a:cubicBezTo>
                    <a:pt x="7" y="40"/>
                    <a:pt x="7" y="40"/>
                    <a:pt x="7" y="40"/>
                  </a:cubicBezTo>
                  <a:cubicBezTo>
                    <a:pt x="7" y="41"/>
                    <a:pt x="7" y="41"/>
                    <a:pt x="7" y="41"/>
                  </a:cubicBezTo>
                  <a:cubicBezTo>
                    <a:pt x="6" y="42"/>
                    <a:pt x="6" y="42"/>
                    <a:pt x="6" y="42"/>
                  </a:cubicBezTo>
                  <a:cubicBezTo>
                    <a:pt x="6" y="45"/>
                    <a:pt x="6" y="45"/>
                    <a:pt x="6" y="45"/>
                  </a:cubicBezTo>
                  <a:cubicBezTo>
                    <a:pt x="6" y="45"/>
                    <a:pt x="6" y="45"/>
                    <a:pt x="6" y="45"/>
                  </a:cubicBezTo>
                  <a:cubicBezTo>
                    <a:pt x="7" y="45"/>
                    <a:pt x="7" y="45"/>
                    <a:pt x="7" y="45"/>
                  </a:cubicBezTo>
                  <a:cubicBezTo>
                    <a:pt x="8" y="45"/>
                    <a:pt x="8" y="45"/>
                    <a:pt x="8" y="45"/>
                  </a:cubicBezTo>
                  <a:cubicBezTo>
                    <a:pt x="9" y="45"/>
                    <a:pt x="9" y="45"/>
                    <a:pt x="9" y="45"/>
                  </a:cubicBezTo>
                  <a:cubicBezTo>
                    <a:pt x="10" y="45"/>
                    <a:pt x="10" y="45"/>
                    <a:pt x="10" y="45"/>
                  </a:cubicBezTo>
                  <a:cubicBezTo>
                    <a:pt x="12" y="45"/>
                    <a:pt x="12" y="45"/>
                    <a:pt x="12" y="45"/>
                  </a:cubicBezTo>
                  <a:cubicBezTo>
                    <a:pt x="12" y="44"/>
                    <a:pt x="12" y="44"/>
                    <a:pt x="12" y="44"/>
                  </a:cubicBezTo>
                  <a:cubicBezTo>
                    <a:pt x="13" y="44"/>
                    <a:pt x="13" y="44"/>
                    <a:pt x="13" y="44"/>
                  </a:cubicBezTo>
                  <a:cubicBezTo>
                    <a:pt x="14" y="44"/>
                    <a:pt x="14" y="44"/>
                    <a:pt x="14" y="44"/>
                  </a:cubicBezTo>
                  <a:cubicBezTo>
                    <a:pt x="16" y="42"/>
                    <a:pt x="16" y="42"/>
                    <a:pt x="16" y="42"/>
                  </a:cubicBezTo>
                  <a:cubicBezTo>
                    <a:pt x="16" y="40"/>
                    <a:pt x="16" y="40"/>
                    <a:pt x="16" y="40"/>
                  </a:cubicBezTo>
                  <a:cubicBezTo>
                    <a:pt x="17" y="39"/>
                    <a:pt x="17" y="39"/>
                    <a:pt x="17" y="39"/>
                  </a:cubicBezTo>
                  <a:cubicBezTo>
                    <a:pt x="18" y="38"/>
                    <a:pt x="18" y="38"/>
                    <a:pt x="18" y="38"/>
                  </a:cubicBezTo>
                  <a:cubicBezTo>
                    <a:pt x="19" y="38"/>
                    <a:pt x="19" y="38"/>
                    <a:pt x="19" y="38"/>
                  </a:cubicBezTo>
                  <a:cubicBezTo>
                    <a:pt x="20" y="39"/>
                    <a:pt x="20" y="39"/>
                    <a:pt x="20" y="39"/>
                  </a:cubicBezTo>
                  <a:cubicBezTo>
                    <a:pt x="21" y="38"/>
                    <a:pt x="21" y="38"/>
                    <a:pt x="21" y="38"/>
                  </a:cubicBezTo>
                  <a:cubicBezTo>
                    <a:pt x="22" y="37"/>
                    <a:pt x="22" y="37"/>
                    <a:pt x="22" y="37"/>
                  </a:cubicBezTo>
                  <a:cubicBezTo>
                    <a:pt x="23" y="38"/>
                    <a:pt x="23" y="38"/>
                    <a:pt x="23" y="38"/>
                  </a:cubicBezTo>
                  <a:cubicBezTo>
                    <a:pt x="23" y="35"/>
                    <a:pt x="23" y="35"/>
                    <a:pt x="23" y="35"/>
                  </a:cubicBezTo>
                  <a:cubicBezTo>
                    <a:pt x="23" y="33"/>
                    <a:pt x="23" y="33"/>
                    <a:pt x="23" y="33"/>
                  </a:cubicBezTo>
                  <a:cubicBezTo>
                    <a:pt x="25" y="32"/>
                    <a:pt x="25" y="32"/>
                    <a:pt x="25" y="32"/>
                  </a:cubicBezTo>
                  <a:cubicBezTo>
                    <a:pt x="25" y="31"/>
                    <a:pt x="25" y="31"/>
                    <a:pt x="25" y="31"/>
                  </a:cubicBezTo>
                  <a:cubicBezTo>
                    <a:pt x="26" y="31"/>
                    <a:pt x="26" y="31"/>
                    <a:pt x="26" y="31"/>
                  </a:cubicBezTo>
                  <a:cubicBezTo>
                    <a:pt x="27" y="32"/>
                    <a:pt x="27" y="32"/>
                    <a:pt x="27" y="32"/>
                  </a:cubicBezTo>
                  <a:cubicBezTo>
                    <a:pt x="28" y="31"/>
                    <a:pt x="28" y="31"/>
                    <a:pt x="28" y="31"/>
                  </a:cubicBezTo>
                  <a:cubicBezTo>
                    <a:pt x="29" y="31"/>
                    <a:pt x="29" y="31"/>
                    <a:pt x="29" y="31"/>
                  </a:cubicBezTo>
                  <a:cubicBezTo>
                    <a:pt x="30" y="31"/>
                    <a:pt x="30" y="31"/>
                    <a:pt x="30" y="31"/>
                  </a:cubicBezTo>
                  <a:cubicBezTo>
                    <a:pt x="30" y="32"/>
                    <a:pt x="30" y="32"/>
                    <a:pt x="30" y="32"/>
                  </a:cubicBezTo>
                  <a:cubicBezTo>
                    <a:pt x="29" y="33"/>
                    <a:pt x="29" y="33"/>
                    <a:pt x="29" y="33"/>
                  </a:cubicBezTo>
                  <a:cubicBezTo>
                    <a:pt x="28" y="34"/>
                    <a:pt x="28" y="34"/>
                    <a:pt x="28" y="34"/>
                  </a:cubicBezTo>
                  <a:cubicBezTo>
                    <a:pt x="29" y="35"/>
                    <a:pt x="29" y="35"/>
                    <a:pt x="29" y="35"/>
                  </a:cubicBezTo>
                  <a:cubicBezTo>
                    <a:pt x="32" y="35"/>
                    <a:pt x="32" y="35"/>
                    <a:pt x="32" y="35"/>
                  </a:cubicBezTo>
                  <a:cubicBezTo>
                    <a:pt x="33" y="36"/>
                    <a:pt x="33" y="36"/>
                    <a:pt x="33" y="36"/>
                  </a:cubicBezTo>
                  <a:cubicBezTo>
                    <a:pt x="33" y="37"/>
                    <a:pt x="33" y="37"/>
                    <a:pt x="33" y="37"/>
                  </a:cubicBezTo>
                  <a:cubicBezTo>
                    <a:pt x="32" y="38"/>
                    <a:pt x="32" y="38"/>
                    <a:pt x="32" y="38"/>
                  </a:cubicBezTo>
                  <a:cubicBezTo>
                    <a:pt x="31" y="39"/>
                    <a:pt x="31" y="39"/>
                    <a:pt x="31" y="39"/>
                  </a:cubicBezTo>
                  <a:cubicBezTo>
                    <a:pt x="31" y="41"/>
                    <a:pt x="31" y="41"/>
                    <a:pt x="31" y="41"/>
                  </a:cubicBezTo>
                  <a:cubicBezTo>
                    <a:pt x="32" y="41"/>
                    <a:pt x="32" y="41"/>
                    <a:pt x="32" y="41"/>
                  </a:cubicBezTo>
                  <a:cubicBezTo>
                    <a:pt x="33" y="41"/>
                    <a:pt x="33" y="41"/>
                    <a:pt x="33" y="41"/>
                  </a:cubicBezTo>
                  <a:cubicBezTo>
                    <a:pt x="34" y="41"/>
                    <a:pt x="34" y="41"/>
                    <a:pt x="34" y="41"/>
                  </a:cubicBezTo>
                  <a:cubicBezTo>
                    <a:pt x="35" y="41"/>
                    <a:pt x="35" y="41"/>
                    <a:pt x="35" y="41"/>
                  </a:cubicBezTo>
                  <a:cubicBezTo>
                    <a:pt x="36" y="41"/>
                    <a:pt x="36" y="41"/>
                    <a:pt x="36" y="41"/>
                  </a:cubicBezTo>
                  <a:cubicBezTo>
                    <a:pt x="36" y="42"/>
                    <a:pt x="36" y="42"/>
                    <a:pt x="36" y="42"/>
                  </a:cubicBezTo>
                  <a:cubicBezTo>
                    <a:pt x="38" y="42"/>
                    <a:pt x="38" y="42"/>
                    <a:pt x="38" y="42"/>
                  </a:cubicBezTo>
                  <a:cubicBezTo>
                    <a:pt x="39" y="43"/>
                    <a:pt x="39" y="43"/>
                    <a:pt x="39" y="43"/>
                  </a:cubicBezTo>
                  <a:cubicBezTo>
                    <a:pt x="40" y="43"/>
                    <a:pt x="40" y="43"/>
                    <a:pt x="40" y="43"/>
                  </a:cubicBezTo>
                  <a:cubicBezTo>
                    <a:pt x="42" y="44"/>
                    <a:pt x="42" y="44"/>
                    <a:pt x="42" y="44"/>
                  </a:cubicBezTo>
                  <a:cubicBezTo>
                    <a:pt x="42" y="44"/>
                    <a:pt x="42" y="44"/>
                    <a:pt x="42" y="44"/>
                  </a:cubicBezTo>
                  <a:cubicBezTo>
                    <a:pt x="43" y="42"/>
                    <a:pt x="43" y="42"/>
                    <a:pt x="43" y="42"/>
                  </a:cubicBezTo>
                  <a:cubicBezTo>
                    <a:pt x="44" y="41"/>
                    <a:pt x="44" y="41"/>
                    <a:pt x="44" y="41"/>
                  </a:cubicBezTo>
                  <a:cubicBezTo>
                    <a:pt x="46" y="40"/>
                    <a:pt x="46" y="40"/>
                    <a:pt x="46" y="40"/>
                  </a:cubicBezTo>
                  <a:cubicBezTo>
                    <a:pt x="47" y="40"/>
                    <a:pt x="47" y="40"/>
                    <a:pt x="47" y="40"/>
                  </a:cubicBezTo>
                  <a:cubicBezTo>
                    <a:pt x="47" y="39"/>
                    <a:pt x="47" y="39"/>
                    <a:pt x="47" y="39"/>
                  </a:cubicBezTo>
                  <a:lnTo>
                    <a:pt x="46" y="3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53" name="Freeform 1359"/>
            <p:cNvSpPr>
              <a:spLocks/>
            </p:cNvSpPr>
            <p:nvPr/>
          </p:nvSpPr>
          <p:spPr bwMode="auto">
            <a:xfrm>
              <a:off x="4777681" y="3432654"/>
              <a:ext cx="1626" cy="5693"/>
            </a:xfrm>
            <a:custGeom>
              <a:avLst/>
              <a:gdLst>
                <a:gd name="T0" fmla="*/ 2 w 2"/>
                <a:gd name="T1" fmla="*/ 5 h 7"/>
                <a:gd name="T2" fmla="*/ 2 w 2"/>
                <a:gd name="T3" fmla="*/ 0 h 7"/>
                <a:gd name="T4" fmla="*/ 2 w 2"/>
                <a:gd name="T5" fmla="*/ 3 h 7"/>
                <a:gd name="T6" fmla="*/ 0 w 2"/>
                <a:gd name="T7" fmla="*/ 3 h 7"/>
                <a:gd name="T8" fmla="*/ 2 w 2"/>
                <a:gd name="T9" fmla="*/ 5 h 7"/>
                <a:gd name="T10" fmla="*/ 2 w 2"/>
                <a:gd name="T11" fmla="*/ 7 h 7"/>
                <a:gd name="T12" fmla="*/ 2 w 2"/>
                <a:gd name="T13" fmla="*/ 5 h 7"/>
              </a:gdLst>
              <a:ahLst/>
              <a:cxnLst>
                <a:cxn ang="0">
                  <a:pos x="T0" y="T1"/>
                </a:cxn>
                <a:cxn ang="0">
                  <a:pos x="T2" y="T3"/>
                </a:cxn>
                <a:cxn ang="0">
                  <a:pos x="T4" y="T5"/>
                </a:cxn>
                <a:cxn ang="0">
                  <a:pos x="T6" y="T7"/>
                </a:cxn>
                <a:cxn ang="0">
                  <a:pos x="T8" y="T9"/>
                </a:cxn>
                <a:cxn ang="0">
                  <a:pos x="T10" y="T11"/>
                </a:cxn>
                <a:cxn ang="0">
                  <a:pos x="T12" y="T13"/>
                </a:cxn>
              </a:cxnLst>
              <a:rect l="0" t="0" r="r" b="b"/>
              <a:pathLst>
                <a:path w="2" h="7">
                  <a:moveTo>
                    <a:pt x="2" y="5"/>
                  </a:moveTo>
                  <a:lnTo>
                    <a:pt x="2" y="0"/>
                  </a:lnTo>
                  <a:lnTo>
                    <a:pt x="2" y="3"/>
                  </a:lnTo>
                  <a:lnTo>
                    <a:pt x="0" y="3"/>
                  </a:lnTo>
                  <a:lnTo>
                    <a:pt x="2" y="5"/>
                  </a:lnTo>
                  <a:lnTo>
                    <a:pt x="2" y="7"/>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54" name="Freeform 1360"/>
            <p:cNvSpPr>
              <a:spLocks/>
            </p:cNvSpPr>
            <p:nvPr/>
          </p:nvSpPr>
          <p:spPr bwMode="auto">
            <a:xfrm>
              <a:off x="4877715" y="3161834"/>
              <a:ext cx="15452" cy="13013"/>
            </a:xfrm>
            <a:custGeom>
              <a:avLst/>
              <a:gdLst>
                <a:gd name="T0" fmla="*/ 19 w 19"/>
                <a:gd name="T1" fmla="*/ 4 h 16"/>
                <a:gd name="T2" fmla="*/ 16 w 19"/>
                <a:gd name="T3" fmla="*/ 4 h 16"/>
                <a:gd name="T4" fmla="*/ 12 w 19"/>
                <a:gd name="T5" fmla="*/ 2 h 16"/>
                <a:gd name="T6" fmla="*/ 9 w 19"/>
                <a:gd name="T7" fmla="*/ 2 h 16"/>
                <a:gd name="T8" fmla="*/ 7 w 19"/>
                <a:gd name="T9" fmla="*/ 0 h 16"/>
                <a:gd name="T10" fmla="*/ 7 w 19"/>
                <a:gd name="T11" fmla="*/ 0 h 16"/>
                <a:gd name="T12" fmla="*/ 2 w 19"/>
                <a:gd name="T13" fmla="*/ 0 h 16"/>
                <a:gd name="T14" fmla="*/ 0 w 19"/>
                <a:gd name="T15" fmla="*/ 0 h 16"/>
                <a:gd name="T16" fmla="*/ 0 w 19"/>
                <a:gd name="T17" fmla="*/ 2 h 16"/>
                <a:gd name="T18" fmla="*/ 0 w 19"/>
                <a:gd name="T19" fmla="*/ 4 h 16"/>
                <a:gd name="T20" fmla="*/ 5 w 19"/>
                <a:gd name="T21" fmla="*/ 7 h 16"/>
                <a:gd name="T22" fmla="*/ 5 w 19"/>
                <a:gd name="T23" fmla="*/ 12 h 16"/>
                <a:gd name="T24" fmla="*/ 7 w 19"/>
                <a:gd name="T25" fmla="*/ 12 h 16"/>
                <a:gd name="T26" fmla="*/ 7 w 19"/>
                <a:gd name="T27" fmla="*/ 16 h 16"/>
                <a:gd name="T28" fmla="*/ 9 w 19"/>
                <a:gd name="T29" fmla="*/ 16 h 16"/>
                <a:gd name="T30" fmla="*/ 12 w 19"/>
                <a:gd name="T31" fmla="*/ 16 h 16"/>
                <a:gd name="T32" fmla="*/ 14 w 19"/>
                <a:gd name="T33" fmla="*/ 14 h 16"/>
                <a:gd name="T34" fmla="*/ 16 w 19"/>
                <a:gd name="T35" fmla="*/ 14 h 16"/>
                <a:gd name="T36" fmla="*/ 19 w 19"/>
                <a:gd name="T37" fmla="*/ 14 h 16"/>
                <a:gd name="T38" fmla="*/ 19 w 19"/>
                <a:gd name="T39" fmla="*/ 12 h 16"/>
                <a:gd name="T40" fmla="*/ 19 w 19"/>
                <a:gd name="T41" fmla="*/ 9 h 16"/>
                <a:gd name="T42" fmla="*/ 19 w 19"/>
                <a:gd name="T43"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 h="16">
                  <a:moveTo>
                    <a:pt x="19" y="4"/>
                  </a:moveTo>
                  <a:lnTo>
                    <a:pt x="16" y="4"/>
                  </a:lnTo>
                  <a:lnTo>
                    <a:pt x="12" y="2"/>
                  </a:lnTo>
                  <a:lnTo>
                    <a:pt x="9" y="2"/>
                  </a:lnTo>
                  <a:lnTo>
                    <a:pt x="7" y="0"/>
                  </a:lnTo>
                  <a:lnTo>
                    <a:pt x="7" y="0"/>
                  </a:lnTo>
                  <a:lnTo>
                    <a:pt x="2" y="0"/>
                  </a:lnTo>
                  <a:lnTo>
                    <a:pt x="0" y="0"/>
                  </a:lnTo>
                  <a:lnTo>
                    <a:pt x="0" y="2"/>
                  </a:lnTo>
                  <a:lnTo>
                    <a:pt x="0" y="4"/>
                  </a:lnTo>
                  <a:lnTo>
                    <a:pt x="5" y="7"/>
                  </a:lnTo>
                  <a:lnTo>
                    <a:pt x="5" y="12"/>
                  </a:lnTo>
                  <a:lnTo>
                    <a:pt x="7" y="12"/>
                  </a:lnTo>
                  <a:lnTo>
                    <a:pt x="7" y="16"/>
                  </a:lnTo>
                  <a:lnTo>
                    <a:pt x="9" y="16"/>
                  </a:lnTo>
                  <a:lnTo>
                    <a:pt x="12" y="16"/>
                  </a:lnTo>
                  <a:lnTo>
                    <a:pt x="14" y="14"/>
                  </a:lnTo>
                  <a:lnTo>
                    <a:pt x="16" y="14"/>
                  </a:lnTo>
                  <a:lnTo>
                    <a:pt x="19" y="14"/>
                  </a:lnTo>
                  <a:lnTo>
                    <a:pt x="19" y="12"/>
                  </a:lnTo>
                  <a:lnTo>
                    <a:pt x="19" y="9"/>
                  </a:lnTo>
                  <a:lnTo>
                    <a:pt x="19"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55" name="Freeform 1361"/>
            <p:cNvSpPr>
              <a:spLocks/>
            </p:cNvSpPr>
            <p:nvPr/>
          </p:nvSpPr>
          <p:spPr bwMode="auto">
            <a:xfrm>
              <a:off x="4777681" y="3467625"/>
              <a:ext cx="5693" cy="4066"/>
            </a:xfrm>
            <a:custGeom>
              <a:avLst/>
              <a:gdLst>
                <a:gd name="T0" fmla="*/ 2 w 7"/>
                <a:gd name="T1" fmla="*/ 5 h 5"/>
                <a:gd name="T2" fmla="*/ 7 w 7"/>
                <a:gd name="T3" fmla="*/ 2 h 5"/>
                <a:gd name="T4" fmla="*/ 5 w 7"/>
                <a:gd name="T5" fmla="*/ 0 h 5"/>
                <a:gd name="T6" fmla="*/ 5 w 7"/>
                <a:gd name="T7" fmla="*/ 0 h 5"/>
                <a:gd name="T8" fmla="*/ 2 w 7"/>
                <a:gd name="T9" fmla="*/ 2 h 5"/>
                <a:gd name="T10" fmla="*/ 0 w 7"/>
                <a:gd name="T11" fmla="*/ 5 h 5"/>
                <a:gd name="T12" fmla="*/ 2 w 7"/>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2" y="5"/>
                  </a:moveTo>
                  <a:lnTo>
                    <a:pt x="7" y="2"/>
                  </a:lnTo>
                  <a:lnTo>
                    <a:pt x="5" y="0"/>
                  </a:lnTo>
                  <a:lnTo>
                    <a:pt x="5" y="0"/>
                  </a:lnTo>
                  <a:lnTo>
                    <a:pt x="2" y="2"/>
                  </a:lnTo>
                  <a:lnTo>
                    <a:pt x="0" y="5"/>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56" name="Freeform 1362"/>
            <p:cNvSpPr>
              <a:spLocks/>
            </p:cNvSpPr>
            <p:nvPr/>
          </p:nvSpPr>
          <p:spPr bwMode="auto">
            <a:xfrm>
              <a:off x="4645118" y="4137762"/>
              <a:ext cx="3253" cy="3253"/>
            </a:xfrm>
            <a:custGeom>
              <a:avLst/>
              <a:gdLst>
                <a:gd name="T0" fmla="*/ 4 w 4"/>
                <a:gd name="T1" fmla="*/ 2 h 4"/>
                <a:gd name="T2" fmla="*/ 4 w 4"/>
                <a:gd name="T3" fmla="*/ 0 h 4"/>
                <a:gd name="T4" fmla="*/ 2 w 4"/>
                <a:gd name="T5" fmla="*/ 0 h 4"/>
                <a:gd name="T6" fmla="*/ 0 w 4"/>
                <a:gd name="T7" fmla="*/ 4 h 4"/>
                <a:gd name="T8" fmla="*/ 4 w 4"/>
                <a:gd name="T9" fmla="*/ 2 h 4"/>
              </a:gdLst>
              <a:ahLst/>
              <a:cxnLst>
                <a:cxn ang="0">
                  <a:pos x="T0" y="T1"/>
                </a:cxn>
                <a:cxn ang="0">
                  <a:pos x="T2" y="T3"/>
                </a:cxn>
                <a:cxn ang="0">
                  <a:pos x="T4" y="T5"/>
                </a:cxn>
                <a:cxn ang="0">
                  <a:pos x="T6" y="T7"/>
                </a:cxn>
                <a:cxn ang="0">
                  <a:pos x="T8" y="T9"/>
                </a:cxn>
              </a:cxnLst>
              <a:rect l="0" t="0" r="r" b="b"/>
              <a:pathLst>
                <a:path w="4" h="4">
                  <a:moveTo>
                    <a:pt x="4" y="2"/>
                  </a:moveTo>
                  <a:lnTo>
                    <a:pt x="4" y="0"/>
                  </a:lnTo>
                  <a:lnTo>
                    <a:pt x="2" y="0"/>
                  </a:lnTo>
                  <a:lnTo>
                    <a:pt x="0" y="4"/>
                  </a:lnTo>
                  <a:lnTo>
                    <a:pt x="4"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57" name="Freeform 1363"/>
            <p:cNvSpPr>
              <a:spLocks/>
            </p:cNvSpPr>
            <p:nvPr/>
          </p:nvSpPr>
          <p:spPr bwMode="auto">
            <a:xfrm>
              <a:off x="4694728" y="4152401"/>
              <a:ext cx="36597" cy="15452"/>
            </a:xfrm>
            <a:custGeom>
              <a:avLst/>
              <a:gdLst>
                <a:gd name="T0" fmla="*/ 38 w 45"/>
                <a:gd name="T1" fmla="*/ 8 h 19"/>
                <a:gd name="T2" fmla="*/ 33 w 45"/>
                <a:gd name="T3" fmla="*/ 0 h 19"/>
                <a:gd name="T4" fmla="*/ 17 w 45"/>
                <a:gd name="T5" fmla="*/ 0 h 19"/>
                <a:gd name="T6" fmla="*/ 10 w 45"/>
                <a:gd name="T7" fmla="*/ 3 h 19"/>
                <a:gd name="T8" fmla="*/ 5 w 45"/>
                <a:gd name="T9" fmla="*/ 0 h 19"/>
                <a:gd name="T10" fmla="*/ 3 w 45"/>
                <a:gd name="T11" fmla="*/ 3 h 19"/>
                <a:gd name="T12" fmla="*/ 0 w 45"/>
                <a:gd name="T13" fmla="*/ 5 h 19"/>
                <a:gd name="T14" fmla="*/ 3 w 45"/>
                <a:gd name="T15" fmla="*/ 8 h 19"/>
                <a:gd name="T16" fmla="*/ 7 w 45"/>
                <a:gd name="T17" fmla="*/ 8 h 19"/>
                <a:gd name="T18" fmla="*/ 10 w 45"/>
                <a:gd name="T19" fmla="*/ 10 h 19"/>
                <a:gd name="T20" fmla="*/ 12 w 45"/>
                <a:gd name="T21" fmla="*/ 15 h 19"/>
                <a:gd name="T22" fmla="*/ 14 w 45"/>
                <a:gd name="T23" fmla="*/ 17 h 19"/>
                <a:gd name="T24" fmla="*/ 19 w 45"/>
                <a:gd name="T25" fmla="*/ 17 h 19"/>
                <a:gd name="T26" fmla="*/ 22 w 45"/>
                <a:gd name="T27" fmla="*/ 19 h 19"/>
                <a:gd name="T28" fmla="*/ 26 w 45"/>
                <a:gd name="T29" fmla="*/ 19 h 19"/>
                <a:gd name="T30" fmla="*/ 26 w 45"/>
                <a:gd name="T31" fmla="*/ 15 h 19"/>
                <a:gd name="T32" fmla="*/ 31 w 45"/>
                <a:gd name="T33" fmla="*/ 15 h 19"/>
                <a:gd name="T34" fmla="*/ 31 w 45"/>
                <a:gd name="T35" fmla="*/ 17 h 19"/>
                <a:gd name="T36" fmla="*/ 33 w 45"/>
                <a:gd name="T37" fmla="*/ 15 h 19"/>
                <a:gd name="T38" fmla="*/ 36 w 45"/>
                <a:gd name="T39" fmla="*/ 12 h 19"/>
                <a:gd name="T40" fmla="*/ 38 w 45"/>
                <a:gd name="T41" fmla="*/ 15 h 19"/>
                <a:gd name="T42" fmla="*/ 45 w 45"/>
                <a:gd name="T43" fmla="*/ 15 h 19"/>
                <a:gd name="T44" fmla="*/ 45 w 45"/>
                <a:gd name="T45" fmla="*/ 12 h 19"/>
                <a:gd name="T46" fmla="*/ 43 w 45"/>
                <a:gd name="T47" fmla="*/ 8 h 19"/>
                <a:gd name="T48" fmla="*/ 38 w 45"/>
                <a:gd name="T49"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19">
                  <a:moveTo>
                    <a:pt x="38" y="8"/>
                  </a:moveTo>
                  <a:lnTo>
                    <a:pt x="33" y="0"/>
                  </a:lnTo>
                  <a:lnTo>
                    <a:pt x="17" y="0"/>
                  </a:lnTo>
                  <a:lnTo>
                    <a:pt x="10" y="3"/>
                  </a:lnTo>
                  <a:lnTo>
                    <a:pt x="5" y="0"/>
                  </a:lnTo>
                  <a:lnTo>
                    <a:pt x="3" y="3"/>
                  </a:lnTo>
                  <a:lnTo>
                    <a:pt x="0" y="5"/>
                  </a:lnTo>
                  <a:lnTo>
                    <a:pt x="3" y="8"/>
                  </a:lnTo>
                  <a:lnTo>
                    <a:pt x="7" y="8"/>
                  </a:lnTo>
                  <a:lnTo>
                    <a:pt x="10" y="10"/>
                  </a:lnTo>
                  <a:lnTo>
                    <a:pt x="12" y="15"/>
                  </a:lnTo>
                  <a:lnTo>
                    <a:pt x="14" y="17"/>
                  </a:lnTo>
                  <a:lnTo>
                    <a:pt x="19" y="17"/>
                  </a:lnTo>
                  <a:lnTo>
                    <a:pt x="22" y="19"/>
                  </a:lnTo>
                  <a:lnTo>
                    <a:pt x="26" y="19"/>
                  </a:lnTo>
                  <a:lnTo>
                    <a:pt x="26" y="15"/>
                  </a:lnTo>
                  <a:lnTo>
                    <a:pt x="31" y="15"/>
                  </a:lnTo>
                  <a:lnTo>
                    <a:pt x="31" y="17"/>
                  </a:lnTo>
                  <a:lnTo>
                    <a:pt x="33" y="15"/>
                  </a:lnTo>
                  <a:lnTo>
                    <a:pt x="36" y="12"/>
                  </a:lnTo>
                  <a:lnTo>
                    <a:pt x="38" y="15"/>
                  </a:lnTo>
                  <a:lnTo>
                    <a:pt x="45" y="15"/>
                  </a:lnTo>
                  <a:lnTo>
                    <a:pt x="45" y="12"/>
                  </a:lnTo>
                  <a:lnTo>
                    <a:pt x="43" y="8"/>
                  </a:lnTo>
                  <a:lnTo>
                    <a:pt x="38"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58" name="Freeform 1364"/>
            <p:cNvSpPr>
              <a:spLocks/>
            </p:cNvSpPr>
            <p:nvPr/>
          </p:nvSpPr>
          <p:spPr bwMode="auto">
            <a:xfrm>
              <a:off x="4785001" y="4123936"/>
              <a:ext cx="9760" cy="1627"/>
            </a:xfrm>
            <a:custGeom>
              <a:avLst/>
              <a:gdLst>
                <a:gd name="T0" fmla="*/ 12 w 12"/>
                <a:gd name="T1" fmla="*/ 2 h 2"/>
                <a:gd name="T2" fmla="*/ 5 w 12"/>
                <a:gd name="T3" fmla="*/ 0 h 2"/>
                <a:gd name="T4" fmla="*/ 0 w 12"/>
                <a:gd name="T5" fmla="*/ 0 h 2"/>
                <a:gd name="T6" fmla="*/ 5 w 12"/>
                <a:gd name="T7" fmla="*/ 2 h 2"/>
                <a:gd name="T8" fmla="*/ 12 w 12"/>
                <a:gd name="T9" fmla="*/ 2 h 2"/>
              </a:gdLst>
              <a:ahLst/>
              <a:cxnLst>
                <a:cxn ang="0">
                  <a:pos x="T0" y="T1"/>
                </a:cxn>
                <a:cxn ang="0">
                  <a:pos x="T2" y="T3"/>
                </a:cxn>
                <a:cxn ang="0">
                  <a:pos x="T4" y="T5"/>
                </a:cxn>
                <a:cxn ang="0">
                  <a:pos x="T6" y="T7"/>
                </a:cxn>
                <a:cxn ang="0">
                  <a:pos x="T8" y="T9"/>
                </a:cxn>
              </a:cxnLst>
              <a:rect l="0" t="0" r="r" b="b"/>
              <a:pathLst>
                <a:path w="12" h="2">
                  <a:moveTo>
                    <a:pt x="12" y="2"/>
                  </a:moveTo>
                  <a:lnTo>
                    <a:pt x="5" y="0"/>
                  </a:lnTo>
                  <a:lnTo>
                    <a:pt x="0" y="0"/>
                  </a:lnTo>
                  <a:lnTo>
                    <a:pt x="5" y="2"/>
                  </a:lnTo>
                  <a:lnTo>
                    <a:pt x="1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59" name="Freeform 1365"/>
            <p:cNvSpPr>
              <a:spLocks/>
            </p:cNvSpPr>
            <p:nvPr/>
          </p:nvSpPr>
          <p:spPr bwMode="auto">
            <a:xfrm>
              <a:off x="4779308" y="4143455"/>
              <a:ext cx="8133" cy="5693"/>
            </a:xfrm>
            <a:custGeom>
              <a:avLst/>
              <a:gdLst>
                <a:gd name="T0" fmla="*/ 10 w 10"/>
                <a:gd name="T1" fmla="*/ 7 h 7"/>
                <a:gd name="T2" fmla="*/ 7 w 10"/>
                <a:gd name="T3" fmla="*/ 4 h 7"/>
                <a:gd name="T4" fmla="*/ 5 w 10"/>
                <a:gd name="T5" fmla="*/ 0 h 7"/>
                <a:gd name="T6" fmla="*/ 0 w 10"/>
                <a:gd name="T7" fmla="*/ 2 h 7"/>
                <a:gd name="T8" fmla="*/ 3 w 10"/>
                <a:gd name="T9" fmla="*/ 4 h 7"/>
                <a:gd name="T10" fmla="*/ 10 w 10"/>
                <a:gd name="T11" fmla="*/ 7 h 7"/>
              </a:gdLst>
              <a:ahLst/>
              <a:cxnLst>
                <a:cxn ang="0">
                  <a:pos x="T0" y="T1"/>
                </a:cxn>
                <a:cxn ang="0">
                  <a:pos x="T2" y="T3"/>
                </a:cxn>
                <a:cxn ang="0">
                  <a:pos x="T4" y="T5"/>
                </a:cxn>
                <a:cxn ang="0">
                  <a:pos x="T6" y="T7"/>
                </a:cxn>
                <a:cxn ang="0">
                  <a:pos x="T8" y="T9"/>
                </a:cxn>
                <a:cxn ang="0">
                  <a:pos x="T10" y="T11"/>
                </a:cxn>
              </a:cxnLst>
              <a:rect l="0" t="0" r="r" b="b"/>
              <a:pathLst>
                <a:path w="10" h="7">
                  <a:moveTo>
                    <a:pt x="10" y="7"/>
                  </a:moveTo>
                  <a:lnTo>
                    <a:pt x="7" y="4"/>
                  </a:lnTo>
                  <a:lnTo>
                    <a:pt x="5" y="0"/>
                  </a:lnTo>
                  <a:lnTo>
                    <a:pt x="0" y="2"/>
                  </a:lnTo>
                  <a:lnTo>
                    <a:pt x="3" y="4"/>
                  </a:lnTo>
                  <a:lnTo>
                    <a:pt x="1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60" name="Freeform 1366"/>
            <p:cNvSpPr>
              <a:spLocks/>
            </p:cNvSpPr>
            <p:nvPr/>
          </p:nvSpPr>
          <p:spPr bwMode="auto">
            <a:xfrm>
              <a:off x="4760602" y="4128002"/>
              <a:ext cx="45543" cy="34157"/>
            </a:xfrm>
            <a:custGeom>
              <a:avLst/>
              <a:gdLst>
                <a:gd name="T0" fmla="*/ 22 w 24"/>
                <a:gd name="T1" fmla="*/ 13 h 18"/>
                <a:gd name="T2" fmla="*/ 22 w 24"/>
                <a:gd name="T3" fmla="*/ 12 h 18"/>
                <a:gd name="T4" fmla="*/ 22 w 24"/>
                <a:gd name="T5" fmla="*/ 11 h 18"/>
                <a:gd name="T6" fmla="*/ 21 w 24"/>
                <a:gd name="T7" fmla="*/ 9 h 18"/>
                <a:gd name="T8" fmla="*/ 22 w 24"/>
                <a:gd name="T9" fmla="*/ 9 h 18"/>
                <a:gd name="T10" fmla="*/ 23 w 24"/>
                <a:gd name="T11" fmla="*/ 8 h 18"/>
                <a:gd name="T12" fmla="*/ 24 w 24"/>
                <a:gd name="T13" fmla="*/ 6 h 18"/>
                <a:gd name="T14" fmla="*/ 23 w 24"/>
                <a:gd name="T15" fmla="*/ 5 h 18"/>
                <a:gd name="T16" fmla="*/ 24 w 24"/>
                <a:gd name="T17" fmla="*/ 3 h 18"/>
                <a:gd name="T18" fmla="*/ 24 w 24"/>
                <a:gd name="T19" fmla="*/ 2 h 18"/>
                <a:gd name="T20" fmla="*/ 24 w 24"/>
                <a:gd name="T21" fmla="*/ 2 h 18"/>
                <a:gd name="T22" fmla="*/ 22 w 24"/>
                <a:gd name="T23" fmla="*/ 2 h 18"/>
                <a:gd name="T24" fmla="*/ 20 w 24"/>
                <a:gd name="T25" fmla="*/ 2 h 18"/>
                <a:gd name="T26" fmla="*/ 19 w 24"/>
                <a:gd name="T27" fmla="*/ 1 h 18"/>
                <a:gd name="T28" fmla="*/ 15 w 24"/>
                <a:gd name="T29" fmla="*/ 0 h 18"/>
                <a:gd name="T30" fmla="*/ 14 w 24"/>
                <a:gd name="T31" fmla="*/ 1 h 18"/>
                <a:gd name="T32" fmla="*/ 13 w 24"/>
                <a:gd name="T33" fmla="*/ 0 h 18"/>
                <a:gd name="T34" fmla="*/ 10 w 24"/>
                <a:gd name="T35" fmla="*/ 0 h 18"/>
                <a:gd name="T36" fmla="*/ 9 w 24"/>
                <a:gd name="T37" fmla="*/ 1 h 18"/>
                <a:gd name="T38" fmla="*/ 11 w 24"/>
                <a:gd name="T39" fmla="*/ 2 h 18"/>
                <a:gd name="T40" fmla="*/ 15 w 24"/>
                <a:gd name="T41" fmla="*/ 4 h 18"/>
                <a:gd name="T42" fmla="*/ 15 w 24"/>
                <a:gd name="T43" fmla="*/ 5 h 18"/>
                <a:gd name="T44" fmla="*/ 16 w 24"/>
                <a:gd name="T45" fmla="*/ 6 h 18"/>
                <a:gd name="T46" fmla="*/ 15 w 24"/>
                <a:gd name="T47" fmla="*/ 8 h 18"/>
                <a:gd name="T48" fmla="*/ 16 w 24"/>
                <a:gd name="T49" fmla="*/ 10 h 18"/>
                <a:gd name="T50" fmla="*/ 17 w 24"/>
                <a:gd name="T51" fmla="*/ 10 h 18"/>
                <a:gd name="T52" fmla="*/ 19 w 24"/>
                <a:gd name="T53" fmla="*/ 12 h 18"/>
                <a:gd name="T54" fmla="*/ 19 w 24"/>
                <a:gd name="T55" fmla="*/ 13 h 18"/>
                <a:gd name="T56" fmla="*/ 15 w 24"/>
                <a:gd name="T57" fmla="*/ 13 h 18"/>
                <a:gd name="T58" fmla="*/ 15 w 24"/>
                <a:gd name="T59" fmla="*/ 13 h 18"/>
                <a:gd name="T60" fmla="*/ 13 w 24"/>
                <a:gd name="T61" fmla="*/ 13 h 18"/>
                <a:gd name="T62" fmla="*/ 11 w 24"/>
                <a:gd name="T63" fmla="*/ 13 h 18"/>
                <a:gd name="T64" fmla="*/ 9 w 24"/>
                <a:gd name="T65" fmla="*/ 12 h 18"/>
                <a:gd name="T66" fmla="*/ 7 w 24"/>
                <a:gd name="T67" fmla="*/ 13 h 18"/>
                <a:gd name="T68" fmla="*/ 7 w 24"/>
                <a:gd name="T69" fmla="*/ 12 h 18"/>
                <a:gd name="T70" fmla="*/ 6 w 24"/>
                <a:gd name="T71" fmla="*/ 12 h 18"/>
                <a:gd name="T72" fmla="*/ 4 w 24"/>
                <a:gd name="T73" fmla="*/ 13 h 18"/>
                <a:gd name="T74" fmla="*/ 2 w 24"/>
                <a:gd name="T75" fmla="*/ 11 h 18"/>
                <a:gd name="T76" fmla="*/ 0 w 24"/>
                <a:gd name="T77" fmla="*/ 12 h 18"/>
                <a:gd name="T78" fmla="*/ 0 w 24"/>
                <a:gd name="T79" fmla="*/ 13 h 18"/>
                <a:gd name="T80" fmla="*/ 0 w 24"/>
                <a:gd name="T81" fmla="*/ 15 h 18"/>
                <a:gd name="T82" fmla="*/ 2 w 24"/>
                <a:gd name="T83" fmla="*/ 15 h 18"/>
                <a:gd name="T84" fmla="*/ 4 w 24"/>
                <a:gd name="T85" fmla="*/ 17 h 18"/>
                <a:gd name="T86" fmla="*/ 5 w 24"/>
                <a:gd name="T87" fmla="*/ 18 h 18"/>
                <a:gd name="T88" fmla="*/ 6 w 24"/>
                <a:gd name="T89" fmla="*/ 16 h 18"/>
                <a:gd name="T90" fmla="*/ 6 w 24"/>
                <a:gd name="T91" fmla="*/ 15 h 18"/>
                <a:gd name="T92" fmla="*/ 10 w 24"/>
                <a:gd name="T93" fmla="*/ 15 h 18"/>
                <a:gd name="T94" fmla="*/ 12 w 24"/>
                <a:gd name="T95" fmla="*/ 16 h 18"/>
                <a:gd name="T96" fmla="*/ 17 w 24"/>
                <a:gd name="T97" fmla="*/ 16 h 18"/>
                <a:gd name="T98" fmla="*/ 17 w 24"/>
                <a:gd name="T99" fmla="*/ 16 h 18"/>
                <a:gd name="T100" fmla="*/ 19 w 24"/>
                <a:gd name="T101" fmla="*/ 17 h 18"/>
                <a:gd name="T102" fmla="*/ 20 w 24"/>
                <a:gd name="T103" fmla="*/ 17 h 18"/>
                <a:gd name="T104" fmla="*/ 20 w 24"/>
                <a:gd name="T105" fmla="*/ 16 h 18"/>
                <a:gd name="T106" fmla="*/ 22 w 24"/>
                <a:gd name="T107"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 h="18">
                  <a:moveTo>
                    <a:pt x="22" y="13"/>
                  </a:moveTo>
                  <a:cubicBezTo>
                    <a:pt x="22" y="12"/>
                    <a:pt x="22" y="12"/>
                    <a:pt x="22" y="12"/>
                  </a:cubicBezTo>
                  <a:cubicBezTo>
                    <a:pt x="22" y="11"/>
                    <a:pt x="22" y="11"/>
                    <a:pt x="22" y="11"/>
                  </a:cubicBezTo>
                  <a:cubicBezTo>
                    <a:pt x="21" y="9"/>
                    <a:pt x="21" y="9"/>
                    <a:pt x="21" y="9"/>
                  </a:cubicBezTo>
                  <a:cubicBezTo>
                    <a:pt x="22" y="9"/>
                    <a:pt x="22" y="9"/>
                    <a:pt x="22" y="9"/>
                  </a:cubicBezTo>
                  <a:cubicBezTo>
                    <a:pt x="23" y="8"/>
                    <a:pt x="23" y="8"/>
                    <a:pt x="23" y="8"/>
                  </a:cubicBezTo>
                  <a:cubicBezTo>
                    <a:pt x="24" y="6"/>
                    <a:pt x="24" y="6"/>
                    <a:pt x="24" y="6"/>
                  </a:cubicBezTo>
                  <a:cubicBezTo>
                    <a:pt x="23" y="5"/>
                    <a:pt x="23" y="5"/>
                    <a:pt x="23" y="5"/>
                  </a:cubicBezTo>
                  <a:cubicBezTo>
                    <a:pt x="24" y="3"/>
                    <a:pt x="24" y="3"/>
                    <a:pt x="24" y="3"/>
                  </a:cubicBezTo>
                  <a:cubicBezTo>
                    <a:pt x="24" y="2"/>
                    <a:pt x="24" y="2"/>
                    <a:pt x="24" y="2"/>
                  </a:cubicBezTo>
                  <a:cubicBezTo>
                    <a:pt x="24" y="2"/>
                    <a:pt x="24" y="2"/>
                    <a:pt x="24" y="2"/>
                  </a:cubicBezTo>
                  <a:cubicBezTo>
                    <a:pt x="22" y="2"/>
                    <a:pt x="22" y="2"/>
                    <a:pt x="22" y="2"/>
                  </a:cubicBezTo>
                  <a:cubicBezTo>
                    <a:pt x="20" y="2"/>
                    <a:pt x="20" y="2"/>
                    <a:pt x="20" y="2"/>
                  </a:cubicBezTo>
                  <a:cubicBezTo>
                    <a:pt x="19" y="1"/>
                    <a:pt x="19" y="1"/>
                    <a:pt x="19" y="1"/>
                  </a:cubicBezTo>
                  <a:cubicBezTo>
                    <a:pt x="15" y="0"/>
                    <a:pt x="15" y="0"/>
                    <a:pt x="15" y="0"/>
                  </a:cubicBezTo>
                  <a:cubicBezTo>
                    <a:pt x="14" y="1"/>
                    <a:pt x="14" y="1"/>
                    <a:pt x="14" y="1"/>
                  </a:cubicBezTo>
                  <a:cubicBezTo>
                    <a:pt x="13" y="0"/>
                    <a:pt x="13" y="0"/>
                    <a:pt x="13" y="0"/>
                  </a:cubicBezTo>
                  <a:cubicBezTo>
                    <a:pt x="10" y="0"/>
                    <a:pt x="10" y="0"/>
                    <a:pt x="10" y="0"/>
                  </a:cubicBezTo>
                  <a:cubicBezTo>
                    <a:pt x="9" y="1"/>
                    <a:pt x="9" y="1"/>
                    <a:pt x="9" y="1"/>
                  </a:cubicBezTo>
                  <a:cubicBezTo>
                    <a:pt x="9" y="1"/>
                    <a:pt x="11" y="2"/>
                    <a:pt x="11" y="2"/>
                  </a:cubicBezTo>
                  <a:cubicBezTo>
                    <a:pt x="15" y="4"/>
                    <a:pt x="15" y="4"/>
                    <a:pt x="15" y="4"/>
                  </a:cubicBezTo>
                  <a:cubicBezTo>
                    <a:pt x="15" y="5"/>
                    <a:pt x="15" y="5"/>
                    <a:pt x="15" y="5"/>
                  </a:cubicBezTo>
                  <a:cubicBezTo>
                    <a:pt x="16" y="6"/>
                    <a:pt x="16" y="6"/>
                    <a:pt x="16" y="6"/>
                  </a:cubicBezTo>
                  <a:cubicBezTo>
                    <a:pt x="15" y="8"/>
                    <a:pt x="15" y="8"/>
                    <a:pt x="15" y="8"/>
                  </a:cubicBezTo>
                  <a:cubicBezTo>
                    <a:pt x="16" y="10"/>
                    <a:pt x="16" y="10"/>
                    <a:pt x="16" y="10"/>
                  </a:cubicBezTo>
                  <a:cubicBezTo>
                    <a:pt x="17" y="10"/>
                    <a:pt x="17" y="10"/>
                    <a:pt x="17" y="10"/>
                  </a:cubicBezTo>
                  <a:cubicBezTo>
                    <a:pt x="19" y="12"/>
                    <a:pt x="19" y="12"/>
                    <a:pt x="19" y="12"/>
                  </a:cubicBezTo>
                  <a:cubicBezTo>
                    <a:pt x="19" y="13"/>
                    <a:pt x="19" y="13"/>
                    <a:pt x="19" y="13"/>
                  </a:cubicBezTo>
                  <a:cubicBezTo>
                    <a:pt x="15" y="13"/>
                    <a:pt x="15" y="13"/>
                    <a:pt x="15" y="13"/>
                  </a:cubicBezTo>
                  <a:cubicBezTo>
                    <a:pt x="15" y="13"/>
                    <a:pt x="15" y="13"/>
                    <a:pt x="15" y="13"/>
                  </a:cubicBezTo>
                  <a:cubicBezTo>
                    <a:pt x="13" y="13"/>
                    <a:pt x="13" y="13"/>
                    <a:pt x="13" y="13"/>
                  </a:cubicBezTo>
                  <a:cubicBezTo>
                    <a:pt x="11" y="13"/>
                    <a:pt x="11" y="13"/>
                    <a:pt x="11" y="13"/>
                  </a:cubicBezTo>
                  <a:cubicBezTo>
                    <a:pt x="9" y="12"/>
                    <a:pt x="9" y="12"/>
                    <a:pt x="9" y="12"/>
                  </a:cubicBezTo>
                  <a:cubicBezTo>
                    <a:pt x="7" y="13"/>
                    <a:pt x="7" y="13"/>
                    <a:pt x="7" y="13"/>
                  </a:cubicBezTo>
                  <a:cubicBezTo>
                    <a:pt x="7" y="12"/>
                    <a:pt x="7" y="12"/>
                    <a:pt x="7" y="12"/>
                  </a:cubicBezTo>
                  <a:cubicBezTo>
                    <a:pt x="6" y="12"/>
                    <a:pt x="6" y="12"/>
                    <a:pt x="6" y="12"/>
                  </a:cubicBezTo>
                  <a:cubicBezTo>
                    <a:pt x="4" y="13"/>
                    <a:pt x="4" y="13"/>
                    <a:pt x="4" y="13"/>
                  </a:cubicBezTo>
                  <a:cubicBezTo>
                    <a:pt x="2" y="11"/>
                    <a:pt x="2" y="11"/>
                    <a:pt x="2" y="11"/>
                  </a:cubicBezTo>
                  <a:cubicBezTo>
                    <a:pt x="0" y="12"/>
                    <a:pt x="0" y="12"/>
                    <a:pt x="0" y="12"/>
                  </a:cubicBezTo>
                  <a:cubicBezTo>
                    <a:pt x="0" y="13"/>
                    <a:pt x="0" y="13"/>
                    <a:pt x="0" y="13"/>
                  </a:cubicBezTo>
                  <a:cubicBezTo>
                    <a:pt x="0" y="15"/>
                    <a:pt x="0" y="15"/>
                    <a:pt x="0" y="15"/>
                  </a:cubicBezTo>
                  <a:cubicBezTo>
                    <a:pt x="2" y="15"/>
                    <a:pt x="2" y="15"/>
                    <a:pt x="2" y="15"/>
                  </a:cubicBezTo>
                  <a:cubicBezTo>
                    <a:pt x="4" y="17"/>
                    <a:pt x="4" y="17"/>
                    <a:pt x="4" y="17"/>
                  </a:cubicBezTo>
                  <a:cubicBezTo>
                    <a:pt x="5" y="18"/>
                    <a:pt x="5" y="18"/>
                    <a:pt x="5" y="18"/>
                  </a:cubicBezTo>
                  <a:cubicBezTo>
                    <a:pt x="6" y="16"/>
                    <a:pt x="6" y="16"/>
                    <a:pt x="6" y="16"/>
                  </a:cubicBezTo>
                  <a:cubicBezTo>
                    <a:pt x="6" y="15"/>
                    <a:pt x="6" y="15"/>
                    <a:pt x="6" y="15"/>
                  </a:cubicBezTo>
                  <a:cubicBezTo>
                    <a:pt x="10" y="15"/>
                    <a:pt x="10" y="15"/>
                    <a:pt x="10" y="15"/>
                  </a:cubicBezTo>
                  <a:cubicBezTo>
                    <a:pt x="12" y="16"/>
                    <a:pt x="12" y="16"/>
                    <a:pt x="12" y="16"/>
                  </a:cubicBezTo>
                  <a:cubicBezTo>
                    <a:pt x="17" y="16"/>
                    <a:pt x="17" y="16"/>
                    <a:pt x="17" y="16"/>
                  </a:cubicBezTo>
                  <a:cubicBezTo>
                    <a:pt x="17" y="16"/>
                    <a:pt x="17" y="16"/>
                    <a:pt x="17" y="16"/>
                  </a:cubicBezTo>
                  <a:cubicBezTo>
                    <a:pt x="19" y="17"/>
                    <a:pt x="19" y="17"/>
                    <a:pt x="19" y="17"/>
                  </a:cubicBezTo>
                  <a:cubicBezTo>
                    <a:pt x="20" y="17"/>
                    <a:pt x="20" y="17"/>
                    <a:pt x="20" y="17"/>
                  </a:cubicBezTo>
                  <a:cubicBezTo>
                    <a:pt x="20" y="16"/>
                    <a:pt x="20" y="16"/>
                    <a:pt x="20" y="16"/>
                  </a:cubicBezTo>
                  <a:lnTo>
                    <a:pt x="22" y="1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61" name="Freeform 1367"/>
            <p:cNvSpPr>
              <a:spLocks/>
            </p:cNvSpPr>
            <p:nvPr/>
          </p:nvSpPr>
          <p:spPr bwMode="auto">
            <a:xfrm>
              <a:off x="4589002" y="4067821"/>
              <a:ext cx="177294" cy="63434"/>
            </a:xfrm>
            <a:custGeom>
              <a:avLst/>
              <a:gdLst>
                <a:gd name="T0" fmla="*/ 196 w 218"/>
                <a:gd name="T1" fmla="*/ 76 h 78"/>
                <a:gd name="T2" fmla="*/ 201 w 218"/>
                <a:gd name="T3" fmla="*/ 74 h 78"/>
                <a:gd name="T4" fmla="*/ 211 w 218"/>
                <a:gd name="T5" fmla="*/ 71 h 78"/>
                <a:gd name="T6" fmla="*/ 218 w 218"/>
                <a:gd name="T7" fmla="*/ 67 h 78"/>
                <a:gd name="T8" fmla="*/ 213 w 218"/>
                <a:gd name="T9" fmla="*/ 64 h 78"/>
                <a:gd name="T10" fmla="*/ 201 w 218"/>
                <a:gd name="T11" fmla="*/ 55 h 78"/>
                <a:gd name="T12" fmla="*/ 187 w 218"/>
                <a:gd name="T13" fmla="*/ 55 h 78"/>
                <a:gd name="T14" fmla="*/ 192 w 218"/>
                <a:gd name="T15" fmla="*/ 48 h 78"/>
                <a:gd name="T16" fmla="*/ 185 w 218"/>
                <a:gd name="T17" fmla="*/ 48 h 78"/>
                <a:gd name="T18" fmla="*/ 175 w 218"/>
                <a:gd name="T19" fmla="*/ 41 h 78"/>
                <a:gd name="T20" fmla="*/ 168 w 218"/>
                <a:gd name="T21" fmla="*/ 41 h 78"/>
                <a:gd name="T22" fmla="*/ 161 w 218"/>
                <a:gd name="T23" fmla="*/ 41 h 78"/>
                <a:gd name="T24" fmla="*/ 159 w 218"/>
                <a:gd name="T25" fmla="*/ 36 h 78"/>
                <a:gd name="T26" fmla="*/ 156 w 218"/>
                <a:gd name="T27" fmla="*/ 36 h 78"/>
                <a:gd name="T28" fmla="*/ 147 w 218"/>
                <a:gd name="T29" fmla="*/ 31 h 78"/>
                <a:gd name="T30" fmla="*/ 135 w 218"/>
                <a:gd name="T31" fmla="*/ 24 h 78"/>
                <a:gd name="T32" fmla="*/ 118 w 218"/>
                <a:gd name="T33" fmla="*/ 19 h 78"/>
                <a:gd name="T34" fmla="*/ 114 w 218"/>
                <a:gd name="T35" fmla="*/ 15 h 78"/>
                <a:gd name="T36" fmla="*/ 107 w 218"/>
                <a:gd name="T37" fmla="*/ 10 h 78"/>
                <a:gd name="T38" fmla="*/ 88 w 218"/>
                <a:gd name="T39" fmla="*/ 5 h 78"/>
                <a:gd name="T40" fmla="*/ 78 w 218"/>
                <a:gd name="T41" fmla="*/ 5 h 78"/>
                <a:gd name="T42" fmla="*/ 64 w 218"/>
                <a:gd name="T43" fmla="*/ 0 h 78"/>
                <a:gd name="T44" fmla="*/ 52 w 218"/>
                <a:gd name="T45" fmla="*/ 3 h 78"/>
                <a:gd name="T46" fmla="*/ 33 w 218"/>
                <a:gd name="T47" fmla="*/ 5 h 78"/>
                <a:gd name="T48" fmla="*/ 21 w 218"/>
                <a:gd name="T49" fmla="*/ 12 h 78"/>
                <a:gd name="T50" fmla="*/ 14 w 218"/>
                <a:gd name="T51" fmla="*/ 17 h 78"/>
                <a:gd name="T52" fmla="*/ 17 w 218"/>
                <a:gd name="T53" fmla="*/ 24 h 78"/>
                <a:gd name="T54" fmla="*/ 12 w 218"/>
                <a:gd name="T55" fmla="*/ 24 h 78"/>
                <a:gd name="T56" fmla="*/ 3 w 218"/>
                <a:gd name="T57" fmla="*/ 29 h 78"/>
                <a:gd name="T58" fmla="*/ 5 w 218"/>
                <a:gd name="T59" fmla="*/ 33 h 78"/>
                <a:gd name="T60" fmla="*/ 10 w 218"/>
                <a:gd name="T61" fmla="*/ 29 h 78"/>
                <a:gd name="T62" fmla="*/ 17 w 218"/>
                <a:gd name="T63" fmla="*/ 29 h 78"/>
                <a:gd name="T64" fmla="*/ 24 w 218"/>
                <a:gd name="T65" fmla="*/ 22 h 78"/>
                <a:gd name="T66" fmla="*/ 31 w 218"/>
                <a:gd name="T67" fmla="*/ 22 h 78"/>
                <a:gd name="T68" fmla="*/ 38 w 218"/>
                <a:gd name="T69" fmla="*/ 24 h 78"/>
                <a:gd name="T70" fmla="*/ 47 w 218"/>
                <a:gd name="T71" fmla="*/ 15 h 78"/>
                <a:gd name="T72" fmla="*/ 55 w 218"/>
                <a:gd name="T73" fmla="*/ 12 h 78"/>
                <a:gd name="T74" fmla="*/ 69 w 218"/>
                <a:gd name="T75" fmla="*/ 15 h 78"/>
                <a:gd name="T76" fmla="*/ 69 w 218"/>
                <a:gd name="T77" fmla="*/ 17 h 78"/>
                <a:gd name="T78" fmla="*/ 59 w 218"/>
                <a:gd name="T79" fmla="*/ 19 h 78"/>
                <a:gd name="T80" fmla="*/ 76 w 218"/>
                <a:gd name="T81" fmla="*/ 24 h 78"/>
                <a:gd name="T82" fmla="*/ 81 w 218"/>
                <a:gd name="T83" fmla="*/ 24 h 78"/>
                <a:gd name="T84" fmla="*/ 90 w 218"/>
                <a:gd name="T85" fmla="*/ 26 h 78"/>
                <a:gd name="T86" fmla="*/ 95 w 218"/>
                <a:gd name="T87" fmla="*/ 24 h 78"/>
                <a:gd name="T88" fmla="*/ 97 w 218"/>
                <a:gd name="T89" fmla="*/ 29 h 78"/>
                <a:gd name="T90" fmla="*/ 109 w 218"/>
                <a:gd name="T91" fmla="*/ 33 h 78"/>
                <a:gd name="T92" fmla="*/ 116 w 218"/>
                <a:gd name="T93" fmla="*/ 36 h 78"/>
                <a:gd name="T94" fmla="*/ 121 w 218"/>
                <a:gd name="T95" fmla="*/ 36 h 78"/>
                <a:gd name="T96" fmla="*/ 130 w 218"/>
                <a:gd name="T97" fmla="*/ 36 h 78"/>
                <a:gd name="T98" fmla="*/ 140 w 218"/>
                <a:gd name="T99" fmla="*/ 55 h 78"/>
                <a:gd name="T100" fmla="*/ 144 w 218"/>
                <a:gd name="T101" fmla="*/ 55 h 78"/>
                <a:gd name="T102" fmla="*/ 156 w 218"/>
                <a:gd name="T103" fmla="*/ 57 h 78"/>
                <a:gd name="T104" fmla="*/ 161 w 218"/>
                <a:gd name="T105" fmla="*/ 59 h 78"/>
                <a:gd name="T106" fmla="*/ 156 w 218"/>
                <a:gd name="T107" fmla="*/ 67 h 78"/>
                <a:gd name="T108" fmla="*/ 149 w 218"/>
                <a:gd name="T109" fmla="*/ 76 h 78"/>
                <a:gd name="T110" fmla="*/ 161 w 218"/>
                <a:gd name="T111" fmla="*/ 74 h 78"/>
                <a:gd name="T112" fmla="*/ 173 w 218"/>
                <a:gd name="T113" fmla="*/ 74 h 78"/>
                <a:gd name="T114" fmla="*/ 187 w 218"/>
                <a:gd name="T115"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 h="78">
                  <a:moveTo>
                    <a:pt x="187" y="78"/>
                  </a:moveTo>
                  <a:lnTo>
                    <a:pt x="196" y="76"/>
                  </a:lnTo>
                  <a:lnTo>
                    <a:pt x="199" y="74"/>
                  </a:lnTo>
                  <a:lnTo>
                    <a:pt x="201" y="74"/>
                  </a:lnTo>
                  <a:lnTo>
                    <a:pt x="204" y="71"/>
                  </a:lnTo>
                  <a:lnTo>
                    <a:pt x="211" y="71"/>
                  </a:lnTo>
                  <a:lnTo>
                    <a:pt x="215" y="71"/>
                  </a:lnTo>
                  <a:lnTo>
                    <a:pt x="218" y="67"/>
                  </a:lnTo>
                  <a:lnTo>
                    <a:pt x="215" y="64"/>
                  </a:lnTo>
                  <a:lnTo>
                    <a:pt x="213" y="64"/>
                  </a:lnTo>
                  <a:lnTo>
                    <a:pt x="211" y="57"/>
                  </a:lnTo>
                  <a:lnTo>
                    <a:pt x="201" y="55"/>
                  </a:lnTo>
                  <a:lnTo>
                    <a:pt x="189" y="55"/>
                  </a:lnTo>
                  <a:lnTo>
                    <a:pt x="187" y="55"/>
                  </a:lnTo>
                  <a:lnTo>
                    <a:pt x="189" y="52"/>
                  </a:lnTo>
                  <a:lnTo>
                    <a:pt x="192" y="48"/>
                  </a:lnTo>
                  <a:lnTo>
                    <a:pt x="189" y="45"/>
                  </a:lnTo>
                  <a:lnTo>
                    <a:pt x="185" y="48"/>
                  </a:lnTo>
                  <a:lnTo>
                    <a:pt x="182" y="48"/>
                  </a:lnTo>
                  <a:lnTo>
                    <a:pt x="175" y="41"/>
                  </a:lnTo>
                  <a:lnTo>
                    <a:pt x="173" y="43"/>
                  </a:lnTo>
                  <a:lnTo>
                    <a:pt x="168" y="41"/>
                  </a:lnTo>
                  <a:lnTo>
                    <a:pt x="163" y="36"/>
                  </a:lnTo>
                  <a:lnTo>
                    <a:pt x="161" y="41"/>
                  </a:lnTo>
                  <a:lnTo>
                    <a:pt x="159" y="38"/>
                  </a:lnTo>
                  <a:lnTo>
                    <a:pt x="159" y="36"/>
                  </a:lnTo>
                  <a:lnTo>
                    <a:pt x="156" y="33"/>
                  </a:lnTo>
                  <a:lnTo>
                    <a:pt x="156" y="36"/>
                  </a:lnTo>
                  <a:lnTo>
                    <a:pt x="154" y="33"/>
                  </a:lnTo>
                  <a:lnTo>
                    <a:pt x="147" y="31"/>
                  </a:lnTo>
                  <a:lnTo>
                    <a:pt x="140" y="26"/>
                  </a:lnTo>
                  <a:lnTo>
                    <a:pt x="135" y="24"/>
                  </a:lnTo>
                  <a:lnTo>
                    <a:pt x="130" y="22"/>
                  </a:lnTo>
                  <a:lnTo>
                    <a:pt x="118" y="19"/>
                  </a:lnTo>
                  <a:lnTo>
                    <a:pt x="116" y="19"/>
                  </a:lnTo>
                  <a:lnTo>
                    <a:pt x="114" y="15"/>
                  </a:lnTo>
                  <a:lnTo>
                    <a:pt x="109" y="10"/>
                  </a:lnTo>
                  <a:lnTo>
                    <a:pt x="107" y="10"/>
                  </a:lnTo>
                  <a:lnTo>
                    <a:pt x="104" y="7"/>
                  </a:lnTo>
                  <a:lnTo>
                    <a:pt x="88" y="5"/>
                  </a:lnTo>
                  <a:lnTo>
                    <a:pt x="83" y="7"/>
                  </a:lnTo>
                  <a:lnTo>
                    <a:pt x="78" y="5"/>
                  </a:lnTo>
                  <a:lnTo>
                    <a:pt x="73" y="0"/>
                  </a:lnTo>
                  <a:lnTo>
                    <a:pt x="64" y="0"/>
                  </a:lnTo>
                  <a:lnTo>
                    <a:pt x="57" y="0"/>
                  </a:lnTo>
                  <a:lnTo>
                    <a:pt x="52" y="3"/>
                  </a:lnTo>
                  <a:lnTo>
                    <a:pt x="40" y="5"/>
                  </a:lnTo>
                  <a:lnTo>
                    <a:pt x="33" y="5"/>
                  </a:lnTo>
                  <a:lnTo>
                    <a:pt x="29" y="10"/>
                  </a:lnTo>
                  <a:lnTo>
                    <a:pt x="21" y="12"/>
                  </a:lnTo>
                  <a:lnTo>
                    <a:pt x="17" y="15"/>
                  </a:lnTo>
                  <a:lnTo>
                    <a:pt x="14" y="17"/>
                  </a:lnTo>
                  <a:lnTo>
                    <a:pt x="14" y="22"/>
                  </a:lnTo>
                  <a:lnTo>
                    <a:pt x="17" y="24"/>
                  </a:lnTo>
                  <a:lnTo>
                    <a:pt x="14" y="26"/>
                  </a:lnTo>
                  <a:lnTo>
                    <a:pt x="12" y="24"/>
                  </a:lnTo>
                  <a:lnTo>
                    <a:pt x="5" y="29"/>
                  </a:lnTo>
                  <a:lnTo>
                    <a:pt x="3" y="29"/>
                  </a:lnTo>
                  <a:lnTo>
                    <a:pt x="0" y="31"/>
                  </a:lnTo>
                  <a:lnTo>
                    <a:pt x="5" y="33"/>
                  </a:lnTo>
                  <a:lnTo>
                    <a:pt x="10" y="29"/>
                  </a:lnTo>
                  <a:lnTo>
                    <a:pt x="10" y="29"/>
                  </a:lnTo>
                  <a:lnTo>
                    <a:pt x="10" y="31"/>
                  </a:lnTo>
                  <a:lnTo>
                    <a:pt x="17" y="29"/>
                  </a:lnTo>
                  <a:lnTo>
                    <a:pt x="19" y="29"/>
                  </a:lnTo>
                  <a:lnTo>
                    <a:pt x="24" y="22"/>
                  </a:lnTo>
                  <a:lnTo>
                    <a:pt x="29" y="24"/>
                  </a:lnTo>
                  <a:lnTo>
                    <a:pt x="31" y="22"/>
                  </a:lnTo>
                  <a:lnTo>
                    <a:pt x="33" y="24"/>
                  </a:lnTo>
                  <a:lnTo>
                    <a:pt x="38" y="24"/>
                  </a:lnTo>
                  <a:lnTo>
                    <a:pt x="43" y="15"/>
                  </a:lnTo>
                  <a:lnTo>
                    <a:pt x="47" y="15"/>
                  </a:lnTo>
                  <a:lnTo>
                    <a:pt x="50" y="12"/>
                  </a:lnTo>
                  <a:lnTo>
                    <a:pt x="55" y="12"/>
                  </a:lnTo>
                  <a:lnTo>
                    <a:pt x="59" y="12"/>
                  </a:lnTo>
                  <a:lnTo>
                    <a:pt x="69" y="15"/>
                  </a:lnTo>
                  <a:lnTo>
                    <a:pt x="71" y="17"/>
                  </a:lnTo>
                  <a:lnTo>
                    <a:pt x="69" y="17"/>
                  </a:lnTo>
                  <a:lnTo>
                    <a:pt x="64" y="17"/>
                  </a:lnTo>
                  <a:lnTo>
                    <a:pt x="59" y="19"/>
                  </a:lnTo>
                  <a:lnTo>
                    <a:pt x="64" y="22"/>
                  </a:lnTo>
                  <a:lnTo>
                    <a:pt x="76" y="24"/>
                  </a:lnTo>
                  <a:lnTo>
                    <a:pt x="78" y="24"/>
                  </a:lnTo>
                  <a:lnTo>
                    <a:pt x="81" y="24"/>
                  </a:lnTo>
                  <a:lnTo>
                    <a:pt x="85" y="26"/>
                  </a:lnTo>
                  <a:lnTo>
                    <a:pt x="90" y="26"/>
                  </a:lnTo>
                  <a:lnTo>
                    <a:pt x="92" y="26"/>
                  </a:lnTo>
                  <a:lnTo>
                    <a:pt x="95" y="24"/>
                  </a:lnTo>
                  <a:lnTo>
                    <a:pt x="97" y="26"/>
                  </a:lnTo>
                  <a:lnTo>
                    <a:pt x="97" y="29"/>
                  </a:lnTo>
                  <a:lnTo>
                    <a:pt x="104" y="33"/>
                  </a:lnTo>
                  <a:lnTo>
                    <a:pt x="109" y="33"/>
                  </a:lnTo>
                  <a:lnTo>
                    <a:pt x="111" y="33"/>
                  </a:lnTo>
                  <a:lnTo>
                    <a:pt x="116" y="36"/>
                  </a:lnTo>
                  <a:lnTo>
                    <a:pt x="118" y="36"/>
                  </a:lnTo>
                  <a:lnTo>
                    <a:pt x="121" y="36"/>
                  </a:lnTo>
                  <a:lnTo>
                    <a:pt x="128" y="36"/>
                  </a:lnTo>
                  <a:lnTo>
                    <a:pt x="130" y="36"/>
                  </a:lnTo>
                  <a:lnTo>
                    <a:pt x="133" y="48"/>
                  </a:lnTo>
                  <a:lnTo>
                    <a:pt x="140" y="55"/>
                  </a:lnTo>
                  <a:lnTo>
                    <a:pt x="144" y="55"/>
                  </a:lnTo>
                  <a:lnTo>
                    <a:pt x="144" y="55"/>
                  </a:lnTo>
                  <a:lnTo>
                    <a:pt x="149" y="57"/>
                  </a:lnTo>
                  <a:lnTo>
                    <a:pt x="156" y="57"/>
                  </a:lnTo>
                  <a:lnTo>
                    <a:pt x="159" y="59"/>
                  </a:lnTo>
                  <a:lnTo>
                    <a:pt x="161" y="59"/>
                  </a:lnTo>
                  <a:lnTo>
                    <a:pt x="161" y="64"/>
                  </a:lnTo>
                  <a:lnTo>
                    <a:pt x="156" y="67"/>
                  </a:lnTo>
                  <a:lnTo>
                    <a:pt x="149" y="71"/>
                  </a:lnTo>
                  <a:lnTo>
                    <a:pt x="149" y="76"/>
                  </a:lnTo>
                  <a:lnTo>
                    <a:pt x="156" y="76"/>
                  </a:lnTo>
                  <a:lnTo>
                    <a:pt x="161" y="74"/>
                  </a:lnTo>
                  <a:lnTo>
                    <a:pt x="163" y="76"/>
                  </a:lnTo>
                  <a:lnTo>
                    <a:pt x="173" y="74"/>
                  </a:lnTo>
                  <a:lnTo>
                    <a:pt x="180" y="74"/>
                  </a:lnTo>
                  <a:lnTo>
                    <a:pt x="187" y="7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62" name="Freeform 1368"/>
            <p:cNvSpPr>
              <a:spLocks/>
            </p:cNvSpPr>
            <p:nvPr/>
          </p:nvSpPr>
          <p:spPr bwMode="auto">
            <a:xfrm>
              <a:off x="4621533" y="4091406"/>
              <a:ext cx="8133" cy="7320"/>
            </a:xfrm>
            <a:custGeom>
              <a:avLst/>
              <a:gdLst>
                <a:gd name="T0" fmla="*/ 0 w 10"/>
                <a:gd name="T1" fmla="*/ 7 h 9"/>
                <a:gd name="T2" fmla="*/ 0 w 10"/>
                <a:gd name="T3" fmla="*/ 7 h 9"/>
                <a:gd name="T4" fmla="*/ 0 w 10"/>
                <a:gd name="T5" fmla="*/ 9 h 9"/>
                <a:gd name="T6" fmla="*/ 5 w 10"/>
                <a:gd name="T7" fmla="*/ 9 h 9"/>
                <a:gd name="T8" fmla="*/ 10 w 10"/>
                <a:gd name="T9" fmla="*/ 9 h 9"/>
                <a:gd name="T10" fmla="*/ 10 w 10"/>
                <a:gd name="T11" fmla="*/ 4 h 9"/>
                <a:gd name="T12" fmla="*/ 7 w 10"/>
                <a:gd name="T13" fmla="*/ 0 h 9"/>
                <a:gd name="T14" fmla="*/ 3 w 10"/>
                <a:gd name="T15" fmla="*/ 0 h 9"/>
                <a:gd name="T16" fmla="*/ 3 w 10"/>
                <a:gd name="T17" fmla="*/ 2 h 9"/>
                <a:gd name="T18" fmla="*/ 3 w 10"/>
                <a:gd name="T19" fmla="*/ 4 h 9"/>
                <a:gd name="T20" fmla="*/ 5 w 10"/>
                <a:gd name="T21" fmla="*/ 7 h 9"/>
                <a:gd name="T22" fmla="*/ 3 w 10"/>
                <a:gd name="T23" fmla="*/ 7 h 9"/>
                <a:gd name="T24" fmla="*/ 0 w 10"/>
                <a:gd name="T25"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9">
                  <a:moveTo>
                    <a:pt x="0" y="7"/>
                  </a:moveTo>
                  <a:lnTo>
                    <a:pt x="0" y="7"/>
                  </a:lnTo>
                  <a:lnTo>
                    <a:pt x="0" y="9"/>
                  </a:lnTo>
                  <a:lnTo>
                    <a:pt x="5" y="9"/>
                  </a:lnTo>
                  <a:lnTo>
                    <a:pt x="10" y="9"/>
                  </a:lnTo>
                  <a:lnTo>
                    <a:pt x="10" y="4"/>
                  </a:lnTo>
                  <a:lnTo>
                    <a:pt x="7" y="0"/>
                  </a:lnTo>
                  <a:lnTo>
                    <a:pt x="3" y="0"/>
                  </a:lnTo>
                  <a:lnTo>
                    <a:pt x="3" y="2"/>
                  </a:lnTo>
                  <a:lnTo>
                    <a:pt x="3" y="4"/>
                  </a:lnTo>
                  <a:lnTo>
                    <a:pt x="5" y="7"/>
                  </a:lnTo>
                  <a:lnTo>
                    <a:pt x="3" y="7"/>
                  </a:lnTo>
                  <a:lnTo>
                    <a:pt x="0"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63" name="Freeform 1369"/>
            <p:cNvSpPr>
              <a:spLocks/>
            </p:cNvSpPr>
            <p:nvPr/>
          </p:nvSpPr>
          <p:spPr bwMode="auto">
            <a:xfrm>
              <a:off x="4773615" y="4102792"/>
              <a:ext cx="11386" cy="7320"/>
            </a:xfrm>
            <a:custGeom>
              <a:avLst/>
              <a:gdLst>
                <a:gd name="T0" fmla="*/ 7 w 14"/>
                <a:gd name="T1" fmla="*/ 2 h 9"/>
                <a:gd name="T2" fmla="*/ 3 w 14"/>
                <a:gd name="T3" fmla="*/ 5 h 9"/>
                <a:gd name="T4" fmla="*/ 0 w 14"/>
                <a:gd name="T5" fmla="*/ 9 h 9"/>
                <a:gd name="T6" fmla="*/ 12 w 14"/>
                <a:gd name="T7" fmla="*/ 9 h 9"/>
                <a:gd name="T8" fmla="*/ 14 w 14"/>
                <a:gd name="T9" fmla="*/ 5 h 9"/>
                <a:gd name="T10" fmla="*/ 14 w 14"/>
                <a:gd name="T11" fmla="*/ 0 h 9"/>
                <a:gd name="T12" fmla="*/ 14 w 14"/>
                <a:gd name="T13" fmla="*/ 0 h 9"/>
                <a:gd name="T14" fmla="*/ 12 w 14"/>
                <a:gd name="T15" fmla="*/ 5 h 9"/>
                <a:gd name="T16" fmla="*/ 7 w 14"/>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9">
                  <a:moveTo>
                    <a:pt x="7" y="2"/>
                  </a:moveTo>
                  <a:lnTo>
                    <a:pt x="3" y="5"/>
                  </a:lnTo>
                  <a:lnTo>
                    <a:pt x="0" y="9"/>
                  </a:lnTo>
                  <a:lnTo>
                    <a:pt x="12" y="9"/>
                  </a:lnTo>
                  <a:lnTo>
                    <a:pt x="14" y="5"/>
                  </a:lnTo>
                  <a:lnTo>
                    <a:pt x="14" y="0"/>
                  </a:lnTo>
                  <a:lnTo>
                    <a:pt x="14" y="0"/>
                  </a:lnTo>
                  <a:lnTo>
                    <a:pt x="12" y="5"/>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64" name="Freeform 1370"/>
            <p:cNvSpPr>
              <a:spLocks/>
            </p:cNvSpPr>
            <p:nvPr/>
          </p:nvSpPr>
          <p:spPr bwMode="auto">
            <a:xfrm>
              <a:off x="4752470" y="4060501"/>
              <a:ext cx="8133" cy="13013"/>
            </a:xfrm>
            <a:custGeom>
              <a:avLst/>
              <a:gdLst>
                <a:gd name="T0" fmla="*/ 3 w 10"/>
                <a:gd name="T1" fmla="*/ 14 h 16"/>
                <a:gd name="T2" fmla="*/ 7 w 10"/>
                <a:gd name="T3" fmla="*/ 16 h 16"/>
                <a:gd name="T4" fmla="*/ 10 w 10"/>
                <a:gd name="T5" fmla="*/ 16 h 16"/>
                <a:gd name="T6" fmla="*/ 5 w 10"/>
                <a:gd name="T7" fmla="*/ 12 h 16"/>
                <a:gd name="T8" fmla="*/ 5 w 10"/>
                <a:gd name="T9" fmla="*/ 7 h 16"/>
                <a:gd name="T10" fmla="*/ 0 w 10"/>
                <a:gd name="T11" fmla="*/ 0 h 16"/>
                <a:gd name="T12" fmla="*/ 0 w 10"/>
                <a:gd name="T13" fmla="*/ 2 h 16"/>
                <a:gd name="T14" fmla="*/ 3 w 10"/>
                <a:gd name="T15" fmla="*/ 7 h 16"/>
                <a:gd name="T16" fmla="*/ 0 w 10"/>
                <a:gd name="T17" fmla="*/ 9 h 16"/>
                <a:gd name="T18" fmla="*/ 3 w 10"/>
                <a:gd name="T19"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6">
                  <a:moveTo>
                    <a:pt x="3" y="14"/>
                  </a:moveTo>
                  <a:lnTo>
                    <a:pt x="7" y="16"/>
                  </a:lnTo>
                  <a:lnTo>
                    <a:pt x="10" y="16"/>
                  </a:lnTo>
                  <a:lnTo>
                    <a:pt x="5" y="12"/>
                  </a:lnTo>
                  <a:lnTo>
                    <a:pt x="5" y="7"/>
                  </a:lnTo>
                  <a:lnTo>
                    <a:pt x="0" y="0"/>
                  </a:lnTo>
                  <a:lnTo>
                    <a:pt x="0" y="2"/>
                  </a:lnTo>
                  <a:lnTo>
                    <a:pt x="3" y="7"/>
                  </a:lnTo>
                  <a:lnTo>
                    <a:pt x="0" y="9"/>
                  </a:lnTo>
                  <a:lnTo>
                    <a:pt x="3"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65" name="Freeform 1371"/>
            <p:cNvSpPr>
              <a:spLocks/>
            </p:cNvSpPr>
            <p:nvPr/>
          </p:nvSpPr>
          <p:spPr bwMode="auto">
            <a:xfrm>
              <a:off x="4741084" y="4058062"/>
              <a:ext cx="1626" cy="2439"/>
            </a:xfrm>
            <a:custGeom>
              <a:avLst/>
              <a:gdLst>
                <a:gd name="T0" fmla="*/ 0 w 2"/>
                <a:gd name="T1" fmla="*/ 3 h 3"/>
                <a:gd name="T2" fmla="*/ 2 w 2"/>
                <a:gd name="T3" fmla="*/ 3 h 3"/>
                <a:gd name="T4" fmla="*/ 0 w 2"/>
                <a:gd name="T5" fmla="*/ 0 h 3"/>
                <a:gd name="T6" fmla="*/ 0 w 2"/>
                <a:gd name="T7" fmla="*/ 3 h 3"/>
              </a:gdLst>
              <a:ahLst/>
              <a:cxnLst>
                <a:cxn ang="0">
                  <a:pos x="T0" y="T1"/>
                </a:cxn>
                <a:cxn ang="0">
                  <a:pos x="T2" y="T3"/>
                </a:cxn>
                <a:cxn ang="0">
                  <a:pos x="T4" y="T5"/>
                </a:cxn>
                <a:cxn ang="0">
                  <a:pos x="T6" y="T7"/>
                </a:cxn>
              </a:cxnLst>
              <a:rect l="0" t="0" r="r" b="b"/>
              <a:pathLst>
                <a:path w="2" h="3">
                  <a:moveTo>
                    <a:pt x="0" y="3"/>
                  </a:moveTo>
                  <a:lnTo>
                    <a:pt x="2" y="3"/>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66" name="Freeform 1372"/>
            <p:cNvSpPr>
              <a:spLocks/>
            </p:cNvSpPr>
            <p:nvPr/>
          </p:nvSpPr>
          <p:spPr bwMode="auto">
            <a:xfrm>
              <a:off x="4748403" y="4043422"/>
              <a:ext cx="6506" cy="11386"/>
            </a:xfrm>
            <a:custGeom>
              <a:avLst/>
              <a:gdLst>
                <a:gd name="T0" fmla="*/ 5 w 8"/>
                <a:gd name="T1" fmla="*/ 2 h 14"/>
                <a:gd name="T2" fmla="*/ 0 w 8"/>
                <a:gd name="T3" fmla="*/ 0 h 14"/>
                <a:gd name="T4" fmla="*/ 0 w 8"/>
                <a:gd name="T5" fmla="*/ 2 h 14"/>
                <a:gd name="T6" fmla="*/ 3 w 8"/>
                <a:gd name="T7" fmla="*/ 4 h 14"/>
                <a:gd name="T8" fmla="*/ 3 w 8"/>
                <a:gd name="T9" fmla="*/ 11 h 14"/>
                <a:gd name="T10" fmla="*/ 3 w 8"/>
                <a:gd name="T11" fmla="*/ 11 h 14"/>
                <a:gd name="T12" fmla="*/ 3 w 8"/>
                <a:gd name="T13" fmla="*/ 14 h 14"/>
                <a:gd name="T14" fmla="*/ 8 w 8"/>
                <a:gd name="T15" fmla="*/ 14 h 14"/>
                <a:gd name="T16" fmla="*/ 8 w 8"/>
                <a:gd name="T17" fmla="*/ 11 h 14"/>
                <a:gd name="T18" fmla="*/ 5 w 8"/>
                <a:gd name="T19" fmla="*/ 7 h 14"/>
                <a:gd name="T20" fmla="*/ 5 w 8"/>
                <a:gd name="T21"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14">
                  <a:moveTo>
                    <a:pt x="5" y="2"/>
                  </a:moveTo>
                  <a:lnTo>
                    <a:pt x="0" y="0"/>
                  </a:lnTo>
                  <a:lnTo>
                    <a:pt x="0" y="2"/>
                  </a:lnTo>
                  <a:lnTo>
                    <a:pt x="3" y="4"/>
                  </a:lnTo>
                  <a:lnTo>
                    <a:pt x="3" y="11"/>
                  </a:lnTo>
                  <a:lnTo>
                    <a:pt x="3" y="11"/>
                  </a:lnTo>
                  <a:lnTo>
                    <a:pt x="3" y="14"/>
                  </a:lnTo>
                  <a:lnTo>
                    <a:pt x="8" y="14"/>
                  </a:lnTo>
                  <a:lnTo>
                    <a:pt x="8" y="11"/>
                  </a:lnTo>
                  <a:lnTo>
                    <a:pt x="5" y="7"/>
                  </a:lnTo>
                  <a:lnTo>
                    <a:pt x="5"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67" name="Freeform 1373"/>
            <p:cNvSpPr>
              <a:spLocks/>
            </p:cNvSpPr>
            <p:nvPr/>
          </p:nvSpPr>
          <p:spPr bwMode="auto">
            <a:xfrm>
              <a:off x="4735392" y="4027971"/>
              <a:ext cx="7320" cy="13013"/>
            </a:xfrm>
            <a:custGeom>
              <a:avLst/>
              <a:gdLst>
                <a:gd name="T0" fmla="*/ 0 w 9"/>
                <a:gd name="T1" fmla="*/ 0 h 16"/>
                <a:gd name="T2" fmla="*/ 0 w 9"/>
                <a:gd name="T3" fmla="*/ 4 h 16"/>
                <a:gd name="T4" fmla="*/ 5 w 9"/>
                <a:gd name="T5" fmla="*/ 4 h 16"/>
                <a:gd name="T6" fmla="*/ 7 w 9"/>
                <a:gd name="T7" fmla="*/ 9 h 16"/>
                <a:gd name="T8" fmla="*/ 7 w 9"/>
                <a:gd name="T9" fmla="*/ 11 h 16"/>
                <a:gd name="T10" fmla="*/ 5 w 9"/>
                <a:gd name="T11" fmla="*/ 14 h 16"/>
                <a:gd name="T12" fmla="*/ 5 w 9"/>
                <a:gd name="T13" fmla="*/ 16 h 16"/>
                <a:gd name="T14" fmla="*/ 7 w 9"/>
                <a:gd name="T15" fmla="*/ 16 h 16"/>
                <a:gd name="T16" fmla="*/ 9 w 9"/>
                <a:gd name="T17" fmla="*/ 9 h 16"/>
                <a:gd name="T18" fmla="*/ 5 w 9"/>
                <a:gd name="T19" fmla="*/ 4 h 16"/>
                <a:gd name="T20" fmla="*/ 0 w 9"/>
                <a:gd name="T2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16">
                  <a:moveTo>
                    <a:pt x="0" y="0"/>
                  </a:moveTo>
                  <a:lnTo>
                    <a:pt x="0" y="4"/>
                  </a:lnTo>
                  <a:lnTo>
                    <a:pt x="5" y="4"/>
                  </a:lnTo>
                  <a:lnTo>
                    <a:pt x="7" y="9"/>
                  </a:lnTo>
                  <a:lnTo>
                    <a:pt x="7" y="11"/>
                  </a:lnTo>
                  <a:lnTo>
                    <a:pt x="5" y="14"/>
                  </a:lnTo>
                  <a:lnTo>
                    <a:pt x="5" y="16"/>
                  </a:lnTo>
                  <a:lnTo>
                    <a:pt x="7" y="16"/>
                  </a:lnTo>
                  <a:lnTo>
                    <a:pt x="9" y="9"/>
                  </a:lnTo>
                  <a:lnTo>
                    <a:pt x="5" y="4"/>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68" name="Freeform 1374"/>
            <p:cNvSpPr>
              <a:spLocks/>
            </p:cNvSpPr>
            <p:nvPr/>
          </p:nvSpPr>
          <p:spPr bwMode="auto">
            <a:xfrm>
              <a:off x="4783373" y="4081646"/>
              <a:ext cx="9760" cy="5693"/>
            </a:xfrm>
            <a:custGeom>
              <a:avLst/>
              <a:gdLst>
                <a:gd name="T0" fmla="*/ 0 w 12"/>
                <a:gd name="T1" fmla="*/ 2 h 7"/>
                <a:gd name="T2" fmla="*/ 2 w 12"/>
                <a:gd name="T3" fmla="*/ 5 h 7"/>
                <a:gd name="T4" fmla="*/ 7 w 12"/>
                <a:gd name="T5" fmla="*/ 5 h 7"/>
                <a:gd name="T6" fmla="*/ 9 w 12"/>
                <a:gd name="T7" fmla="*/ 7 h 7"/>
                <a:gd name="T8" fmla="*/ 12 w 12"/>
                <a:gd name="T9" fmla="*/ 5 h 7"/>
                <a:gd name="T10" fmla="*/ 5 w 12"/>
                <a:gd name="T11" fmla="*/ 0 h 7"/>
                <a:gd name="T12" fmla="*/ 0 w 12"/>
                <a:gd name="T13" fmla="*/ 2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0" y="2"/>
                  </a:moveTo>
                  <a:lnTo>
                    <a:pt x="2" y="5"/>
                  </a:lnTo>
                  <a:lnTo>
                    <a:pt x="7" y="5"/>
                  </a:lnTo>
                  <a:lnTo>
                    <a:pt x="9" y="7"/>
                  </a:lnTo>
                  <a:lnTo>
                    <a:pt x="12" y="5"/>
                  </a:lnTo>
                  <a:lnTo>
                    <a:pt x="5"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69" name="Freeform 1375"/>
            <p:cNvSpPr>
              <a:spLocks/>
            </p:cNvSpPr>
            <p:nvPr/>
          </p:nvSpPr>
          <p:spPr bwMode="auto">
            <a:xfrm>
              <a:off x="4785001" y="4097098"/>
              <a:ext cx="2440" cy="4066"/>
            </a:xfrm>
            <a:custGeom>
              <a:avLst/>
              <a:gdLst>
                <a:gd name="T0" fmla="*/ 0 w 3"/>
                <a:gd name="T1" fmla="*/ 2 h 5"/>
                <a:gd name="T2" fmla="*/ 3 w 3"/>
                <a:gd name="T3" fmla="*/ 5 h 5"/>
                <a:gd name="T4" fmla="*/ 3 w 3"/>
                <a:gd name="T5" fmla="*/ 0 h 5"/>
                <a:gd name="T6" fmla="*/ 0 w 3"/>
                <a:gd name="T7" fmla="*/ 2 h 5"/>
              </a:gdLst>
              <a:ahLst/>
              <a:cxnLst>
                <a:cxn ang="0">
                  <a:pos x="T0" y="T1"/>
                </a:cxn>
                <a:cxn ang="0">
                  <a:pos x="T2" y="T3"/>
                </a:cxn>
                <a:cxn ang="0">
                  <a:pos x="T4" y="T5"/>
                </a:cxn>
                <a:cxn ang="0">
                  <a:pos x="T6" y="T7"/>
                </a:cxn>
              </a:cxnLst>
              <a:rect l="0" t="0" r="r" b="b"/>
              <a:pathLst>
                <a:path w="3" h="5">
                  <a:moveTo>
                    <a:pt x="0" y="2"/>
                  </a:moveTo>
                  <a:lnTo>
                    <a:pt x="3" y="5"/>
                  </a:lnTo>
                  <a:lnTo>
                    <a:pt x="3"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70" name="Freeform 1376"/>
            <p:cNvSpPr>
              <a:spLocks/>
            </p:cNvSpPr>
            <p:nvPr/>
          </p:nvSpPr>
          <p:spPr bwMode="auto">
            <a:xfrm>
              <a:off x="4766295" y="4075953"/>
              <a:ext cx="9760" cy="9760"/>
            </a:xfrm>
            <a:custGeom>
              <a:avLst/>
              <a:gdLst>
                <a:gd name="T0" fmla="*/ 2 w 12"/>
                <a:gd name="T1" fmla="*/ 9 h 12"/>
                <a:gd name="T2" fmla="*/ 0 w 12"/>
                <a:gd name="T3" fmla="*/ 12 h 12"/>
                <a:gd name="T4" fmla="*/ 2 w 12"/>
                <a:gd name="T5" fmla="*/ 12 h 12"/>
                <a:gd name="T6" fmla="*/ 12 w 12"/>
                <a:gd name="T7" fmla="*/ 7 h 12"/>
                <a:gd name="T8" fmla="*/ 12 w 12"/>
                <a:gd name="T9" fmla="*/ 2 h 12"/>
                <a:gd name="T10" fmla="*/ 12 w 12"/>
                <a:gd name="T11" fmla="*/ 0 h 12"/>
                <a:gd name="T12" fmla="*/ 7 w 12"/>
                <a:gd name="T13" fmla="*/ 0 h 12"/>
                <a:gd name="T14" fmla="*/ 7 w 12"/>
                <a:gd name="T15" fmla="*/ 5 h 12"/>
                <a:gd name="T16" fmla="*/ 2 w 12"/>
                <a:gd name="T17" fmla="*/ 9 h 12"/>
                <a:gd name="T18" fmla="*/ 2 w 12"/>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2" y="9"/>
                  </a:moveTo>
                  <a:lnTo>
                    <a:pt x="0" y="12"/>
                  </a:lnTo>
                  <a:lnTo>
                    <a:pt x="2" y="12"/>
                  </a:lnTo>
                  <a:lnTo>
                    <a:pt x="12" y="7"/>
                  </a:lnTo>
                  <a:lnTo>
                    <a:pt x="12" y="2"/>
                  </a:lnTo>
                  <a:lnTo>
                    <a:pt x="12" y="0"/>
                  </a:lnTo>
                  <a:lnTo>
                    <a:pt x="7" y="0"/>
                  </a:lnTo>
                  <a:lnTo>
                    <a:pt x="7" y="5"/>
                  </a:lnTo>
                  <a:lnTo>
                    <a:pt x="2" y="9"/>
                  </a:lnTo>
                  <a:lnTo>
                    <a:pt x="2"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71" name="Freeform 1377"/>
            <p:cNvSpPr>
              <a:spLocks/>
            </p:cNvSpPr>
            <p:nvPr/>
          </p:nvSpPr>
          <p:spPr bwMode="auto">
            <a:xfrm>
              <a:off x="4712620" y="4049115"/>
              <a:ext cx="3253" cy="1627"/>
            </a:xfrm>
            <a:custGeom>
              <a:avLst/>
              <a:gdLst>
                <a:gd name="T0" fmla="*/ 4 w 4"/>
                <a:gd name="T1" fmla="*/ 0 h 2"/>
                <a:gd name="T2" fmla="*/ 0 w 4"/>
                <a:gd name="T3" fmla="*/ 0 h 2"/>
                <a:gd name="T4" fmla="*/ 2 w 4"/>
                <a:gd name="T5" fmla="*/ 2 h 2"/>
                <a:gd name="T6" fmla="*/ 4 w 4"/>
                <a:gd name="T7" fmla="*/ 0 h 2"/>
              </a:gdLst>
              <a:ahLst/>
              <a:cxnLst>
                <a:cxn ang="0">
                  <a:pos x="T0" y="T1"/>
                </a:cxn>
                <a:cxn ang="0">
                  <a:pos x="T2" y="T3"/>
                </a:cxn>
                <a:cxn ang="0">
                  <a:pos x="T4" y="T5"/>
                </a:cxn>
                <a:cxn ang="0">
                  <a:pos x="T6" y="T7"/>
                </a:cxn>
              </a:cxnLst>
              <a:rect l="0" t="0" r="r" b="b"/>
              <a:pathLst>
                <a:path w="4" h="2">
                  <a:moveTo>
                    <a:pt x="4" y="0"/>
                  </a:moveTo>
                  <a:lnTo>
                    <a:pt x="0" y="0"/>
                  </a:lnTo>
                  <a:lnTo>
                    <a:pt x="2" y="2"/>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72" name="Freeform 1378"/>
            <p:cNvSpPr>
              <a:spLocks/>
            </p:cNvSpPr>
            <p:nvPr/>
          </p:nvSpPr>
          <p:spPr bwMode="auto">
            <a:xfrm>
              <a:off x="4710179" y="4050742"/>
              <a:ext cx="2440" cy="1627"/>
            </a:xfrm>
            <a:custGeom>
              <a:avLst/>
              <a:gdLst>
                <a:gd name="T0" fmla="*/ 3 w 3"/>
                <a:gd name="T1" fmla="*/ 0 h 2"/>
                <a:gd name="T2" fmla="*/ 0 w 3"/>
                <a:gd name="T3" fmla="*/ 0 h 2"/>
                <a:gd name="T4" fmla="*/ 3 w 3"/>
                <a:gd name="T5" fmla="*/ 2 h 2"/>
                <a:gd name="T6" fmla="*/ 3 w 3"/>
                <a:gd name="T7" fmla="*/ 0 h 2"/>
              </a:gdLst>
              <a:ahLst/>
              <a:cxnLst>
                <a:cxn ang="0">
                  <a:pos x="T0" y="T1"/>
                </a:cxn>
                <a:cxn ang="0">
                  <a:pos x="T2" y="T3"/>
                </a:cxn>
                <a:cxn ang="0">
                  <a:pos x="T4" y="T5"/>
                </a:cxn>
                <a:cxn ang="0">
                  <a:pos x="T6" y="T7"/>
                </a:cxn>
              </a:cxnLst>
              <a:rect l="0" t="0" r="r" b="b"/>
              <a:pathLst>
                <a:path w="3" h="2">
                  <a:moveTo>
                    <a:pt x="3" y="0"/>
                  </a:moveTo>
                  <a:lnTo>
                    <a:pt x="0" y="0"/>
                  </a:lnTo>
                  <a:lnTo>
                    <a:pt x="3" y="2"/>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73" name="Freeform 1379"/>
            <p:cNvSpPr>
              <a:spLocks/>
            </p:cNvSpPr>
            <p:nvPr/>
          </p:nvSpPr>
          <p:spPr bwMode="auto">
            <a:xfrm>
              <a:off x="4766295" y="4073513"/>
              <a:ext cx="3253" cy="4066"/>
            </a:xfrm>
            <a:custGeom>
              <a:avLst/>
              <a:gdLst>
                <a:gd name="T0" fmla="*/ 0 w 4"/>
                <a:gd name="T1" fmla="*/ 0 h 5"/>
                <a:gd name="T2" fmla="*/ 0 w 4"/>
                <a:gd name="T3" fmla="*/ 3 h 5"/>
                <a:gd name="T4" fmla="*/ 2 w 4"/>
                <a:gd name="T5" fmla="*/ 5 h 5"/>
                <a:gd name="T6" fmla="*/ 4 w 4"/>
                <a:gd name="T7" fmla="*/ 5 h 5"/>
                <a:gd name="T8" fmla="*/ 4 w 4"/>
                <a:gd name="T9" fmla="*/ 3 h 5"/>
                <a:gd name="T10" fmla="*/ 0 w 4"/>
                <a:gd name="T11" fmla="*/ 0 h 5"/>
              </a:gdLst>
              <a:ahLst/>
              <a:cxnLst>
                <a:cxn ang="0">
                  <a:pos x="T0" y="T1"/>
                </a:cxn>
                <a:cxn ang="0">
                  <a:pos x="T2" y="T3"/>
                </a:cxn>
                <a:cxn ang="0">
                  <a:pos x="T4" y="T5"/>
                </a:cxn>
                <a:cxn ang="0">
                  <a:pos x="T6" y="T7"/>
                </a:cxn>
                <a:cxn ang="0">
                  <a:pos x="T8" y="T9"/>
                </a:cxn>
                <a:cxn ang="0">
                  <a:pos x="T10" y="T11"/>
                </a:cxn>
              </a:cxnLst>
              <a:rect l="0" t="0" r="r" b="b"/>
              <a:pathLst>
                <a:path w="4" h="5">
                  <a:moveTo>
                    <a:pt x="0" y="0"/>
                  </a:moveTo>
                  <a:lnTo>
                    <a:pt x="0" y="3"/>
                  </a:lnTo>
                  <a:lnTo>
                    <a:pt x="2" y="5"/>
                  </a:lnTo>
                  <a:lnTo>
                    <a:pt x="4" y="5"/>
                  </a:lnTo>
                  <a:lnTo>
                    <a:pt x="4" y="3"/>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74" name="Freeform 1380"/>
            <p:cNvSpPr>
              <a:spLocks/>
            </p:cNvSpPr>
            <p:nvPr/>
          </p:nvSpPr>
          <p:spPr bwMode="auto">
            <a:xfrm>
              <a:off x="4706113" y="4033663"/>
              <a:ext cx="9760" cy="13013"/>
            </a:xfrm>
            <a:custGeom>
              <a:avLst/>
              <a:gdLst>
                <a:gd name="T0" fmla="*/ 8 w 12"/>
                <a:gd name="T1" fmla="*/ 2 h 16"/>
                <a:gd name="T2" fmla="*/ 5 w 12"/>
                <a:gd name="T3" fmla="*/ 0 h 16"/>
                <a:gd name="T4" fmla="*/ 3 w 12"/>
                <a:gd name="T5" fmla="*/ 7 h 16"/>
                <a:gd name="T6" fmla="*/ 0 w 12"/>
                <a:gd name="T7" fmla="*/ 12 h 16"/>
                <a:gd name="T8" fmla="*/ 3 w 12"/>
                <a:gd name="T9" fmla="*/ 14 h 16"/>
                <a:gd name="T10" fmla="*/ 5 w 12"/>
                <a:gd name="T11" fmla="*/ 12 h 16"/>
                <a:gd name="T12" fmla="*/ 8 w 12"/>
                <a:gd name="T13" fmla="*/ 16 h 16"/>
                <a:gd name="T14" fmla="*/ 12 w 12"/>
                <a:gd name="T15" fmla="*/ 12 h 16"/>
                <a:gd name="T16" fmla="*/ 8 w 12"/>
                <a:gd name="T17" fmla="*/ 7 h 16"/>
                <a:gd name="T18" fmla="*/ 8 w 12"/>
                <a:gd name="T1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6">
                  <a:moveTo>
                    <a:pt x="8" y="2"/>
                  </a:moveTo>
                  <a:lnTo>
                    <a:pt x="5" y="0"/>
                  </a:lnTo>
                  <a:lnTo>
                    <a:pt x="3" y="7"/>
                  </a:lnTo>
                  <a:lnTo>
                    <a:pt x="0" y="12"/>
                  </a:lnTo>
                  <a:lnTo>
                    <a:pt x="3" y="14"/>
                  </a:lnTo>
                  <a:lnTo>
                    <a:pt x="5" y="12"/>
                  </a:lnTo>
                  <a:lnTo>
                    <a:pt x="8" y="16"/>
                  </a:lnTo>
                  <a:lnTo>
                    <a:pt x="12" y="12"/>
                  </a:lnTo>
                  <a:lnTo>
                    <a:pt x="8" y="7"/>
                  </a:lnTo>
                  <a:lnTo>
                    <a:pt x="8"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75" name="Freeform 1381"/>
            <p:cNvSpPr>
              <a:spLocks/>
            </p:cNvSpPr>
            <p:nvPr/>
          </p:nvSpPr>
          <p:spPr bwMode="auto">
            <a:xfrm>
              <a:off x="4718312" y="3998693"/>
              <a:ext cx="13013" cy="21146"/>
            </a:xfrm>
            <a:custGeom>
              <a:avLst/>
              <a:gdLst>
                <a:gd name="T0" fmla="*/ 16 w 16"/>
                <a:gd name="T1" fmla="*/ 12 h 26"/>
                <a:gd name="T2" fmla="*/ 11 w 16"/>
                <a:gd name="T3" fmla="*/ 10 h 26"/>
                <a:gd name="T4" fmla="*/ 11 w 16"/>
                <a:gd name="T5" fmla="*/ 5 h 26"/>
                <a:gd name="T6" fmla="*/ 7 w 16"/>
                <a:gd name="T7" fmla="*/ 0 h 26"/>
                <a:gd name="T8" fmla="*/ 0 w 16"/>
                <a:gd name="T9" fmla="*/ 0 h 26"/>
                <a:gd name="T10" fmla="*/ 7 w 16"/>
                <a:gd name="T11" fmla="*/ 2 h 26"/>
                <a:gd name="T12" fmla="*/ 7 w 16"/>
                <a:gd name="T13" fmla="*/ 7 h 26"/>
                <a:gd name="T14" fmla="*/ 11 w 16"/>
                <a:gd name="T15" fmla="*/ 14 h 26"/>
                <a:gd name="T16" fmla="*/ 9 w 16"/>
                <a:gd name="T17" fmla="*/ 17 h 26"/>
                <a:gd name="T18" fmla="*/ 9 w 16"/>
                <a:gd name="T19" fmla="*/ 19 h 26"/>
                <a:gd name="T20" fmla="*/ 9 w 16"/>
                <a:gd name="T21" fmla="*/ 26 h 26"/>
                <a:gd name="T22" fmla="*/ 11 w 16"/>
                <a:gd name="T23" fmla="*/ 24 h 26"/>
                <a:gd name="T24" fmla="*/ 11 w 16"/>
                <a:gd name="T25" fmla="*/ 19 h 26"/>
                <a:gd name="T26" fmla="*/ 16 w 16"/>
                <a:gd name="T27" fmla="*/ 17 h 26"/>
                <a:gd name="T28" fmla="*/ 16 w 16"/>
                <a:gd name="T29"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26">
                  <a:moveTo>
                    <a:pt x="16" y="12"/>
                  </a:moveTo>
                  <a:lnTo>
                    <a:pt x="11" y="10"/>
                  </a:lnTo>
                  <a:lnTo>
                    <a:pt x="11" y="5"/>
                  </a:lnTo>
                  <a:lnTo>
                    <a:pt x="7" y="0"/>
                  </a:lnTo>
                  <a:lnTo>
                    <a:pt x="0" y="0"/>
                  </a:lnTo>
                  <a:lnTo>
                    <a:pt x="7" y="2"/>
                  </a:lnTo>
                  <a:lnTo>
                    <a:pt x="7" y="7"/>
                  </a:lnTo>
                  <a:lnTo>
                    <a:pt x="11" y="14"/>
                  </a:lnTo>
                  <a:lnTo>
                    <a:pt x="9" y="17"/>
                  </a:lnTo>
                  <a:lnTo>
                    <a:pt x="9" y="19"/>
                  </a:lnTo>
                  <a:lnTo>
                    <a:pt x="9" y="26"/>
                  </a:lnTo>
                  <a:lnTo>
                    <a:pt x="11" y="24"/>
                  </a:lnTo>
                  <a:lnTo>
                    <a:pt x="11" y="19"/>
                  </a:lnTo>
                  <a:lnTo>
                    <a:pt x="16" y="17"/>
                  </a:lnTo>
                  <a:lnTo>
                    <a:pt x="16"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76" name="Freeform 1382"/>
            <p:cNvSpPr>
              <a:spLocks/>
            </p:cNvSpPr>
            <p:nvPr/>
          </p:nvSpPr>
          <p:spPr bwMode="auto">
            <a:xfrm>
              <a:off x="4718312" y="4031224"/>
              <a:ext cx="7320" cy="4066"/>
            </a:xfrm>
            <a:custGeom>
              <a:avLst/>
              <a:gdLst>
                <a:gd name="T0" fmla="*/ 0 w 9"/>
                <a:gd name="T1" fmla="*/ 5 h 5"/>
                <a:gd name="T2" fmla="*/ 2 w 9"/>
                <a:gd name="T3" fmla="*/ 5 h 5"/>
                <a:gd name="T4" fmla="*/ 9 w 9"/>
                <a:gd name="T5" fmla="*/ 5 h 5"/>
                <a:gd name="T6" fmla="*/ 9 w 9"/>
                <a:gd name="T7" fmla="*/ 3 h 5"/>
                <a:gd name="T8" fmla="*/ 7 w 9"/>
                <a:gd name="T9" fmla="*/ 0 h 5"/>
                <a:gd name="T10" fmla="*/ 0 w 9"/>
                <a:gd name="T11" fmla="*/ 5 h 5"/>
              </a:gdLst>
              <a:ahLst/>
              <a:cxnLst>
                <a:cxn ang="0">
                  <a:pos x="T0" y="T1"/>
                </a:cxn>
                <a:cxn ang="0">
                  <a:pos x="T2" y="T3"/>
                </a:cxn>
                <a:cxn ang="0">
                  <a:pos x="T4" y="T5"/>
                </a:cxn>
                <a:cxn ang="0">
                  <a:pos x="T6" y="T7"/>
                </a:cxn>
                <a:cxn ang="0">
                  <a:pos x="T8" y="T9"/>
                </a:cxn>
                <a:cxn ang="0">
                  <a:pos x="T10" y="T11"/>
                </a:cxn>
              </a:cxnLst>
              <a:rect l="0" t="0" r="r" b="b"/>
              <a:pathLst>
                <a:path w="9" h="5">
                  <a:moveTo>
                    <a:pt x="0" y="5"/>
                  </a:moveTo>
                  <a:lnTo>
                    <a:pt x="2" y="5"/>
                  </a:lnTo>
                  <a:lnTo>
                    <a:pt x="9" y="5"/>
                  </a:lnTo>
                  <a:lnTo>
                    <a:pt x="9" y="3"/>
                  </a:lnTo>
                  <a:lnTo>
                    <a:pt x="7"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77" name="Freeform 1383"/>
            <p:cNvSpPr>
              <a:spLocks/>
            </p:cNvSpPr>
            <p:nvPr/>
          </p:nvSpPr>
          <p:spPr bwMode="auto">
            <a:xfrm>
              <a:off x="4712620" y="4050742"/>
              <a:ext cx="5693" cy="9760"/>
            </a:xfrm>
            <a:custGeom>
              <a:avLst/>
              <a:gdLst>
                <a:gd name="T0" fmla="*/ 2 w 7"/>
                <a:gd name="T1" fmla="*/ 12 h 12"/>
                <a:gd name="T2" fmla="*/ 4 w 7"/>
                <a:gd name="T3" fmla="*/ 12 h 12"/>
                <a:gd name="T4" fmla="*/ 7 w 7"/>
                <a:gd name="T5" fmla="*/ 7 h 12"/>
                <a:gd name="T6" fmla="*/ 7 w 7"/>
                <a:gd name="T7" fmla="*/ 5 h 12"/>
                <a:gd name="T8" fmla="*/ 7 w 7"/>
                <a:gd name="T9" fmla="*/ 2 h 12"/>
                <a:gd name="T10" fmla="*/ 4 w 7"/>
                <a:gd name="T11" fmla="*/ 0 h 12"/>
                <a:gd name="T12" fmla="*/ 0 w 7"/>
                <a:gd name="T13" fmla="*/ 2 h 12"/>
                <a:gd name="T14" fmla="*/ 0 w 7"/>
                <a:gd name="T15" fmla="*/ 7 h 12"/>
                <a:gd name="T16" fmla="*/ 2 w 7"/>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2" y="12"/>
                  </a:moveTo>
                  <a:lnTo>
                    <a:pt x="4" y="12"/>
                  </a:lnTo>
                  <a:lnTo>
                    <a:pt x="7" y="7"/>
                  </a:lnTo>
                  <a:lnTo>
                    <a:pt x="7" y="5"/>
                  </a:lnTo>
                  <a:lnTo>
                    <a:pt x="7" y="2"/>
                  </a:lnTo>
                  <a:lnTo>
                    <a:pt x="4" y="0"/>
                  </a:lnTo>
                  <a:lnTo>
                    <a:pt x="0" y="2"/>
                  </a:lnTo>
                  <a:lnTo>
                    <a:pt x="0" y="7"/>
                  </a:lnTo>
                  <a:lnTo>
                    <a:pt x="2"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78" name="Freeform 1384"/>
            <p:cNvSpPr>
              <a:spLocks/>
            </p:cNvSpPr>
            <p:nvPr/>
          </p:nvSpPr>
          <p:spPr bwMode="auto">
            <a:xfrm>
              <a:off x="4698793" y="4000320"/>
              <a:ext cx="19518" cy="8133"/>
            </a:xfrm>
            <a:custGeom>
              <a:avLst/>
              <a:gdLst>
                <a:gd name="T0" fmla="*/ 12 w 24"/>
                <a:gd name="T1" fmla="*/ 0 h 10"/>
                <a:gd name="T2" fmla="*/ 7 w 24"/>
                <a:gd name="T3" fmla="*/ 5 h 10"/>
                <a:gd name="T4" fmla="*/ 5 w 24"/>
                <a:gd name="T5" fmla="*/ 3 h 10"/>
                <a:gd name="T6" fmla="*/ 0 w 24"/>
                <a:gd name="T7" fmla="*/ 3 h 10"/>
                <a:gd name="T8" fmla="*/ 5 w 24"/>
                <a:gd name="T9" fmla="*/ 10 h 10"/>
                <a:gd name="T10" fmla="*/ 9 w 24"/>
                <a:gd name="T11" fmla="*/ 10 h 10"/>
                <a:gd name="T12" fmla="*/ 17 w 24"/>
                <a:gd name="T13" fmla="*/ 5 h 10"/>
                <a:gd name="T14" fmla="*/ 21 w 24"/>
                <a:gd name="T15" fmla="*/ 5 h 10"/>
                <a:gd name="T16" fmla="*/ 24 w 24"/>
                <a:gd name="T17" fmla="*/ 5 h 10"/>
                <a:gd name="T18" fmla="*/ 19 w 24"/>
                <a:gd name="T19" fmla="*/ 0 h 10"/>
                <a:gd name="T20" fmla="*/ 12 w 24"/>
                <a:gd name="T21"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10">
                  <a:moveTo>
                    <a:pt x="12" y="0"/>
                  </a:moveTo>
                  <a:lnTo>
                    <a:pt x="7" y="5"/>
                  </a:lnTo>
                  <a:lnTo>
                    <a:pt x="5" y="3"/>
                  </a:lnTo>
                  <a:lnTo>
                    <a:pt x="0" y="3"/>
                  </a:lnTo>
                  <a:lnTo>
                    <a:pt x="5" y="10"/>
                  </a:lnTo>
                  <a:lnTo>
                    <a:pt x="9" y="10"/>
                  </a:lnTo>
                  <a:lnTo>
                    <a:pt x="17" y="5"/>
                  </a:lnTo>
                  <a:lnTo>
                    <a:pt x="21" y="5"/>
                  </a:lnTo>
                  <a:lnTo>
                    <a:pt x="24" y="5"/>
                  </a:lnTo>
                  <a:lnTo>
                    <a:pt x="19" y="0"/>
                  </a:lnTo>
                  <a:lnTo>
                    <a:pt x="1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79" name="Freeform 1385"/>
            <p:cNvSpPr>
              <a:spLocks/>
            </p:cNvSpPr>
            <p:nvPr/>
          </p:nvSpPr>
          <p:spPr bwMode="auto">
            <a:xfrm>
              <a:off x="4763856" y="4050742"/>
              <a:ext cx="4066" cy="5693"/>
            </a:xfrm>
            <a:custGeom>
              <a:avLst/>
              <a:gdLst>
                <a:gd name="T0" fmla="*/ 0 w 5"/>
                <a:gd name="T1" fmla="*/ 5 h 7"/>
                <a:gd name="T2" fmla="*/ 3 w 5"/>
                <a:gd name="T3" fmla="*/ 7 h 7"/>
                <a:gd name="T4" fmla="*/ 5 w 5"/>
                <a:gd name="T5" fmla="*/ 5 h 7"/>
                <a:gd name="T6" fmla="*/ 3 w 5"/>
                <a:gd name="T7" fmla="*/ 0 h 7"/>
                <a:gd name="T8" fmla="*/ 0 w 5"/>
                <a:gd name="T9" fmla="*/ 5 h 7"/>
              </a:gdLst>
              <a:ahLst/>
              <a:cxnLst>
                <a:cxn ang="0">
                  <a:pos x="T0" y="T1"/>
                </a:cxn>
                <a:cxn ang="0">
                  <a:pos x="T2" y="T3"/>
                </a:cxn>
                <a:cxn ang="0">
                  <a:pos x="T4" y="T5"/>
                </a:cxn>
                <a:cxn ang="0">
                  <a:pos x="T6" y="T7"/>
                </a:cxn>
                <a:cxn ang="0">
                  <a:pos x="T8" y="T9"/>
                </a:cxn>
              </a:cxnLst>
              <a:rect l="0" t="0" r="r" b="b"/>
              <a:pathLst>
                <a:path w="5" h="7">
                  <a:moveTo>
                    <a:pt x="0" y="5"/>
                  </a:moveTo>
                  <a:lnTo>
                    <a:pt x="3" y="7"/>
                  </a:lnTo>
                  <a:lnTo>
                    <a:pt x="5" y="5"/>
                  </a:lnTo>
                  <a:lnTo>
                    <a:pt x="3"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80" name="Line 1386"/>
            <p:cNvSpPr>
              <a:spLocks noChangeShapeType="1"/>
            </p:cNvSpPr>
            <p:nvPr/>
          </p:nvSpPr>
          <p:spPr bwMode="auto">
            <a:xfrm>
              <a:off x="4400323" y="4010078"/>
              <a:ext cx="0" cy="0"/>
            </a:xfrm>
            <a:prstGeom prst="line">
              <a:avLst/>
            </a:prstGeom>
            <a:grpFill/>
            <a:ln w="9525">
              <a:solidFill>
                <a:schemeClr val="bg2">
                  <a:lumMod val="85000"/>
                </a:schemeClr>
              </a:solidFill>
              <a:round/>
              <a:headEnd/>
              <a:tailEnd/>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81" name="Line 1387"/>
            <p:cNvSpPr>
              <a:spLocks noChangeShapeType="1"/>
            </p:cNvSpPr>
            <p:nvPr/>
          </p:nvSpPr>
          <p:spPr bwMode="auto">
            <a:xfrm>
              <a:off x="4400323" y="4010078"/>
              <a:ext cx="0" cy="0"/>
            </a:xfrm>
            <a:prstGeom prst="line">
              <a:avLst/>
            </a:prstGeom>
            <a:grpFill/>
            <a:ln w="9525">
              <a:solidFill>
                <a:schemeClr val="bg2">
                  <a:lumMod val="85000"/>
                </a:schemeClr>
              </a:solidFill>
              <a:round/>
              <a:headEnd/>
              <a:tailEnd/>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82" name="Freeform 1388"/>
            <p:cNvSpPr>
              <a:spLocks/>
            </p:cNvSpPr>
            <p:nvPr/>
          </p:nvSpPr>
          <p:spPr bwMode="auto">
            <a:xfrm>
              <a:off x="4815905" y="3719739"/>
              <a:ext cx="32531" cy="11386"/>
            </a:xfrm>
            <a:custGeom>
              <a:avLst/>
              <a:gdLst>
                <a:gd name="T0" fmla="*/ 33 w 40"/>
                <a:gd name="T1" fmla="*/ 0 h 14"/>
                <a:gd name="T2" fmla="*/ 33 w 40"/>
                <a:gd name="T3" fmla="*/ 0 h 14"/>
                <a:gd name="T4" fmla="*/ 29 w 40"/>
                <a:gd name="T5" fmla="*/ 2 h 14"/>
                <a:gd name="T6" fmla="*/ 21 w 40"/>
                <a:gd name="T7" fmla="*/ 2 h 14"/>
                <a:gd name="T8" fmla="*/ 17 w 40"/>
                <a:gd name="T9" fmla="*/ 5 h 14"/>
                <a:gd name="T10" fmla="*/ 12 w 40"/>
                <a:gd name="T11" fmla="*/ 5 h 14"/>
                <a:gd name="T12" fmla="*/ 7 w 40"/>
                <a:gd name="T13" fmla="*/ 7 h 14"/>
                <a:gd name="T14" fmla="*/ 3 w 40"/>
                <a:gd name="T15" fmla="*/ 7 h 14"/>
                <a:gd name="T16" fmla="*/ 0 w 40"/>
                <a:gd name="T17" fmla="*/ 9 h 14"/>
                <a:gd name="T18" fmla="*/ 0 w 40"/>
                <a:gd name="T19" fmla="*/ 12 h 14"/>
                <a:gd name="T20" fmla="*/ 3 w 40"/>
                <a:gd name="T21" fmla="*/ 12 h 14"/>
                <a:gd name="T22" fmla="*/ 0 w 40"/>
                <a:gd name="T23" fmla="*/ 14 h 14"/>
                <a:gd name="T24" fmla="*/ 5 w 40"/>
                <a:gd name="T25" fmla="*/ 12 h 14"/>
                <a:gd name="T26" fmla="*/ 5 w 40"/>
                <a:gd name="T27" fmla="*/ 12 h 14"/>
                <a:gd name="T28" fmla="*/ 10 w 40"/>
                <a:gd name="T29" fmla="*/ 12 h 14"/>
                <a:gd name="T30" fmla="*/ 14 w 40"/>
                <a:gd name="T31" fmla="*/ 9 h 14"/>
                <a:gd name="T32" fmla="*/ 21 w 40"/>
                <a:gd name="T33" fmla="*/ 9 h 14"/>
                <a:gd name="T34" fmla="*/ 24 w 40"/>
                <a:gd name="T35" fmla="*/ 7 h 14"/>
                <a:gd name="T36" fmla="*/ 29 w 40"/>
                <a:gd name="T37" fmla="*/ 7 h 14"/>
                <a:gd name="T38" fmla="*/ 31 w 40"/>
                <a:gd name="T39" fmla="*/ 7 h 14"/>
                <a:gd name="T40" fmla="*/ 33 w 40"/>
                <a:gd name="T41" fmla="*/ 7 h 14"/>
                <a:gd name="T42" fmla="*/ 38 w 40"/>
                <a:gd name="T43" fmla="*/ 5 h 14"/>
                <a:gd name="T44" fmla="*/ 40 w 40"/>
                <a:gd name="T45" fmla="*/ 2 h 14"/>
                <a:gd name="T46" fmla="*/ 36 w 40"/>
                <a:gd name="T47" fmla="*/ 5 h 14"/>
                <a:gd name="T48" fmla="*/ 36 w 40"/>
                <a:gd name="T49" fmla="*/ 2 h 14"/>
                <a:gd name="T50" fmla="*/ 31 w 40"/>
                <a:gd name="T51" fmla="*/ 5 h 14"/>
                <a:gd name="T52" fmla="*/ 31 w 40"/>
                <a:gd name="T53" fmla="*/ 2 h 14"/>
                <a:gd name="T54" fmla="*/ 33 w 40"/>
                <a:gd name="T5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 h="14">
                  <a:moveTo>
                    <a:pt x="33" y="0"/>
                  </a:moveTo>
                  <a:lnTo>
                    <a:pt x="33" y="0"/>
                  </a:lnTo>
                  <a:lnTo>
                    <a:pt x="29" y="2"/>
                  </a:lnTo>
                  <a:lnTo>
                    <a:pt x="21" y="2"/>
                  </a:lnTo>
                  <a:lnTo>
                    <a:pt x="17" y="5"/>
                  </a:lnTo>
                  <a:lnTo>
                    <a:pt x="12" y="5"/>
                  </a:lnTo>
                  <a:lnTo>
                    <a:pt x="7" y="7"/>
                  </a:lnTo>
                  <a:lnTo>
                    <a:pt x="3" y="7"/>
                  </a:lnTo>
                  <a:lnTo>
                    <a:pt x="0" y="9"/>
                  </a:lnTo>
                  <a:lnTo>
                    <a:pt x="0" y="12"/>
                  </a:lnTo>
                  <a:lnTo>
                    <a:pt x="3" y="12"/>
                  </a:lnTo>
                  <a:lnTo>
                    <a:pt x="0" y="14"/>
                  </a:lnTo>
                  <a:lnTo>
                    <a:pt x="5" y="12"/>
                  </a:lnTo>
                  <a:lnTo>
                    <a:pt x="5" y="12"/>
                  </a:lnTo>
                  <a:lnTo>
                    <a:pt x="10" y="12"/>
                  </a:lnTo>
                  <a:lnTo>
                    <a:pt x="14" y="9"/>
                  </a:lnTo>
                  <a:lnTo>
                    <a:pt x="21" y="9"/>
                  </a:lnTo>
                  <a:lnTo>
                    <a:pt x="24" y="7"/>
                  </a:lnTo>
                  <a:lnTo>
                    <a:pt x="29" y="7"/>
                  </a:lnTo>
                  <a:lnTo>
                    <a:pt x="31" y="7"/>
                  </a:lnTo>
                  <a:lnTo>
                    <a:pt x="33" y="7"/>
                  </a:lnTo>
                  <a:lnTo>
                    <a:pt x="38" y="5"/>
                  </a:lnTo>
                  <a:lnTo>
                    <a:pt x="40" y="2"/>
                  </a:lnTo>
                  <a:lnTo>
                    <a:pt x="36" y="5"/>
                  </a:lnTo>
                  <a:lnTo>
                    <a:pt x="36" y="2"/>
                  </a:lnTo>
                  <a:lnTo>
                    <a:pt x="31" y="5"/>
                  </a:lnTo>
                  <a:lnTo>
                    <a:pt x="31" y="2"/>
                  </a:lnTo>
                  <a:lnTo>
                    <a:pt x="3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83" name="Freeform 1389"/>
            <p:cNvSpPr>
              <a:spLocks/>
            </p:cNvSpPr>
            <p:nvPr/>
          </p:nvSpPr>
          <p:spPr bwMode="auto">
            <a:xfrm>
              <a:off x="4404389" y="3971854"/>
              <a:ext cx="8133" cy="7320"/>
            </a:xfrm>
            <a:custGeom>
              <a:avLst/>
              <a:gdLst>
                <a:gd name="T0" fmla="*/ 0 w 10"/>
                <a:gd name="T1" fmla="*/ 9 h 9"/>
                <a:gd name="T2" fmla="*/ 3 w 10"/>
                <a:gd name="T3" fmla="*/ 7 h 9"/>
                <a:gd name="T4" fmla="*/ 7 w 10"/>
                <a:gd name="T5" fmla="*/ 2 h 9"/>
                <a:gd name="T6" fmla="*/ 10 w 10"/>
                <a:gd name="T7" fmla="*/ 0 h 9"/>
                <a:gd name="T8" fmla="*/ 5 w 10"/>
                <a:gd name="T9" fmla="*/ 2 h 9"/>
                <a:gd name="T10" fmla="*/ 0 w 10"/>
                <a:gd name="T11" fmla="*/ 9 h 9"/>
              </a:gdLst>
              <a:ahLst/>
              <a:cxnLst>
                <a:cxn ang="0">
                  <a:pos x="T0" y="T1"/>
                </a:cxn>
                <a:cxn ang="0">
                  <a:pos x="T2" y="T3"/>
                </a:cxn>
                <a:cxn ang="0">
                  <a:pos x="T4" y="T5"/>
                </a:cxn>
                <a:cxn ang="0">
                  <a:pos x="T6" y="T7"/>
                </a:cxn>
                <a:cxn ang="0">
                  <a:pos x="T8" y="T9"/>
                </a:cxn>
                <a:cxn ang="0">
                  <a:pos x="T10" y="T11"/>
                </a:cxn>
              </a:cxnLst>
              <a:rect l="0" t="0" r="r" b="b"/>
              <a:pathLst>
                <a:path w="10" h="9">
                  <a:moveTo>
                    <a:pt x="0" y="9"/>
                  </a:moveTo>
                  <a:lnTo>
                    <a:pt x="3" y="7"/>
                  </a:lnTo>
                  <a:lnTo>
                    <a:pt x="7" y="2"/>
                  </a:lnTo>
                  <a:lnTo>
                    <a:pt x="10" y="0"/>
                  </a:lnTo>
                  <a:lnTo>
                    <a:pt x="5" y="2"/>
                  </a:lnTo>
                  <a:lnTo>
                    <a:pt x="0"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84" name="Freeform 1390"/>
            <p:cNvSpPr>
              <a:spLocks/>
            </p:cNvSpPr>
            <p:nvPr/>
          </p:nvSpPr>
          <p:spPr bwMode="auto">
            <a:xfrm>
              <a:off x="4400323" y="3981613"/>
              <a:ext cx="4066" cy="5693"/>
            </a:xfrm>
            <a:custGeom>
              <a:avLst/>
              <a:gdLst>
                <a:gd name="T0" fmla="*/ 3 w 5"/>
                <a:gd name="T1" fmla="*/ 7 h 7"/>
                <a:gd name="T2" fmla="*/ 5 w 5"/>
                <a:gd name="T3" fmla="*/ 2 h 7"/>
                <a:gd name="T4" fmla="*/ 5 w 5"/>
                <a:gd name="T5" fmla="*/ 0 h 7"/>
                <a:gd name="T6" fmla="*/ 0 w 5"/>
                <a:gd name="T7" fmla="*/ 7 h 7"/>
                <a:gd name="T8" fmla="*/ 3 w 5"/>
                <a:gd name="T9" fmla="*/ 7 h 7"/>
              </a:gdLst>
              <a:ahLst/>
              <a:cxnLst>
                <a:cxn ang="0">
                  <a:pos x="T0" y="T1"/>
                </a:cxn>
                <a:cxn ang="0">
                  <a:pos x="T2" y="T3"/>
                </a:cxn>
                <a:cxn ang="0">
                  <a:pos x="T4" y="T5"/>
                </a:cxn>
                <a:cxn ang="0">
                  <a:pos x="T6" y="T7"/>
                </a:cxn>
                <a:cxn ang="0">
                  <a:pos x="T8" y="T9"/>
                </a:cxn>
              </a:cxnLst>
              <a:rect l="0" t="0" r="r" b="b"/>
              <a:pathLst>
                <a:path w="5" h="7">
                  <a:moveTo>
                    <a:pt x="3" y="7"/>
                  </a:moveTo>
                  <a:lnTo>
                    <a:pt x="5" y="2"/>
                  </a:lnTo>
                  <a:lnTo>
                    <a:pt x="5" y="0"/>
                  </a:lnTo>
                  <a:lnTo>
                    <a:pt x="0" y="7"/>
                  </a:lnTo>
                  <a:lnTo>
                    <a:pt x="3"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85" name="Freeform 1391"/>
            <p:cNvSpPr>
              <a:spLocks/>
            </p:cNvSpPr>
            <p:nvPr/>
          </p:nvSpPr>
          <p:spPr bwMode="auto">
            <a:xfrm>
              <a:off x="4867955" y="3714047"/>
              <a:ext cx="5693" cy="4066"/>
            </a:xfrm>
            <a:custGeom>
              <a:avLst/>
              <a:gdLst>
                <a:gd name="T0" fmla="*/ 2 w 7"/>
                <a:gd name="T1" fmla="*/ 0 h 5"/>
                <a:gd name="T2" fmla="*/ 2 w 7"/>
                <a:gd name="T3" fmla="*/ 0 h 5"/>
                <a:gd name="T4" fmla="*/ 0 w 7"/>
                <a:gd name="T5" fmla="*/ 2 h 5"/>
                <a:gd name="T6" fmla="*/ 0 w 7"/>
                <a:gd name="T7" fmla="*/ 5 h 5"/>
                <a:gd name="T8" fmla="*/ 2 w 7"/>
                <a:gd name="T9" fmla="*/ 2 h 5"/>
                <a:gd name="T10" fmla="*/ 5 w 7"/>
                <a:gd name="T11" fmla="*/ 2 h 5"/>
                <a:gd name="T12" fmla="*/ 7 w 7"/>
                <a:gd name="T13" fmla="*/ 2 h 5"/>
                <a:gd name="T14" fmla="*/ 5 w 7"/>
                <a:gd name="T15" fmla="*/ 0 h 5"/>
                <a:gd name="T16" fmla="*/ 2 w 7"/>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5">
                  <a:moveTo>
                    <a:pt x="2" y="0"/>
                  </a:moveTo>
                  <a:lnTo>
                    <a:pt x="2" y="0"/>
                  </a:lnTo>
                  <a:lnTo>
                    <a:pt x="0" y="2"/>
                  </a:lnTo>
                  <a:lnTo>
                    <a:pt x="0" y="5"/>
                  </a:lnTo>
                  <a:lnTo>
                    <a:pt x="2" y="2"/>
                  </a:lnTo>
                  <a:lnTo>
                    <a:pt x="5" y="2"/>
                  </a:lnTo>
                  <a:lnTo>
                    <a:pt x="7" y="2"/>
                  </a:lnTo>
                  <a:lnTo>
                    <a:pt x="5"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86" name="Freeform 1392"/>
            <p:cNvSpPr>
              <a:spLocks/>
            </p:cNvSpPr>
            <p:nvPr/>
          </p:nvSpPr>
          <p:spPr bwMode="auto">
            <a:xfrm>
              <a:off x="4088839" y="3496090"/>
              <a:ext cx="4066" cy="13826"/>
            </a:xfrm>
            <a:custGeom>
              <a:avLst/>
              <a:gdLst>
                <a:gd name="T0" fmla="*/ 5 w 5"/>
                <a:gd name="T1" fmla="*/ 3 h 17"/>
                <a:gd name="T2" fmla="*/ 3 w 5"/>
                <a:gd name="T3" fmla="*/ 0 h 17"/>
                <a:gd name="T4" fmla="*/ 0 w 5"/>
                <a:gd name="T5" fmla="*/ 5 h 17"/>
                <a:gd name="T6" fmla="*/ 0 w 5"/>
                <a:gd name="T7" fmla="*/ 10 h 17"/>
                <a:gd name="T8" fmla="*/ 3 w 5"/>
                <a:gd name="T9" fmla="*/ 17 h 17"/>
                <a:gd name="T10" fmla="*/ 5 w 5"/>
                <a:gd name="T11" fmla="*/ 15 h 17"/>
                <a:gd name="T12" fmla="*/ 3 w 5"/>
                <a:gd name="T13" fmla="*/ 8 h 17"/>
                <a:gd name="T14" fmla="*/ 3 w 5"/>
                <a:gd name="T15" fmla="*/ 5 h 17"/>
                <a:gd name="T16" fmla="*/ 5 w 5"/>
                <a:gd name="T17" fmla="*/ 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7">
                  <a:moveTo>
                    <a:pt x="5" y="3"/>
                  </a:moveTo>
                  <a:lnTo>
                    <a:pt x="3" y="0"/>
                  </a:lnTo>
                  <a:lnTo>
                    <a:pt x="0" y="5"/>
                  </a:lnTo>
                  <a:lnTo>
                    <a:pt x="0" y="10"/>
                  </a:lnTo>
                  <a:lnTo>
                    <a:pt x="3" y="17"/>
                  </a:lnTo>
                  <a:lnTo>
                    <a:pt x="5" y="15"/>
                  </a:lnTo>
                  <a:lnTo>
                    <a:pt x="3" y="8"/>
                  </a:lnTo>
                  <a:lnTo>
                    <a:pt x="3" y="5"/>
                  </a:lnTo>
                  <a:lnTo>
                    <a:pt x="5"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87" name="Freeform 1393"/>
            <p:cNvSpPr>
              <a:spLocks/>
            </p:cNvSpPr>
            <p:nvPr/>
          </p:nvSpPr>
          <p:spPr bwMode="auto">
            <a:xfrm>
              <a:off x="4397069" y="3988933"/>
              <a:ext cx="3253" cy="21146"/>
            </a:xfrm>
            <a:custGeom>
              <a:avLst/>
              <a:gdLst>
                <a:gd name="T0" fmla="*/ 2 w 2"/>
                <a:gd name="T1" fmla="*/ 0 h 11"/>
                <a:gd name="T2" fmla="*/ 0 w 2"/>
                <a:gd name="T3" fmla="*/ 4 h 11"/>
                <a:gd name="T4" fmla="*/ 0 w 2"/>
                <a:gd name="T5" fmla="*/ 8 h 11"/>
                <a:gd name="T6" fmla="*/ 2 w 2"/>
                <a:gd name="T7" fmla="*/ 11 h 11"/>
                <a:gd name="T8" fmla="*/ 1 w 2"/>
                <a:gd name="T9" fmla="*/ 8 h 11"/>
                <a:gd name="T10" fmla="*/ 1 w 2"/>
                <a:gd name="T11" fmla="*/ 4 h 11"/>
                <a:gd name="T12" fmla="*/ 2 w 2"/>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2" h="11">
                  <a:moveTo>
                    <a:pt x="2" y="0"/>
                  </a:moveTo>
                  <a:cubicBezTo>
                    <a:pt x="0" y="4"/>
                    <a:pt x="0" y="4"/>
                    <a:pt x="0" y="4"/>
                  </a:cubicBezTo>
                  <a:cubicBezTo>
                    <a:pt x="0" y="8"/>
                    <a:pt x="0" y="8"/>
                    <a:pt x="0" y="8"/>
                  </a:cubicBezTo>
                  <a:cubicBezTo>
                    <a:pt x="0" y="8"/>
                    <a:pt x="1" y="10"/>
                    <a:pt x="2" y="11"/>
                  </a:cubicBezTo>
                  <a:cubicBezTo>
                    <a:pt x="1" y="8"/>
                    <a:pt x="1" y="8"/>
                    <a:pt x="1" y="8"/>
                  </a:cubicBezTo>
                  <a:cubicBezTo>
                    <a:pt x="1" y="4"/>
                    <a:pt x="1" y="4"/>
                    <a:pt x="1" y="4"/>
                  </a:cubicBez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88" name="Freeform 1394"/>
            <p:cNvSpPr>
              <a:spLocks/>
            </p:cNvSpPr>
            <p:nvPr/>
          </p:nvSpPr>
          <p:spPr bwMode="auto">
            <a:xfrm>
              <a:off x="4009952" y="3481452"/>
              <a:ext cx="935263" cy="549772"/>
            </a:xfrm>
            <a:custGeom>
              <a:avLst/>
              <a:gdLst>
                <a:gd name="T0" fmla="*/ 327 w 1150"/>
                <a:gd name="T1" fmla="*/ 530 h 676"/>
                <a:gd name="T2" fmla="*/ 339 w 1150"/>
                <a:gd name="T3" fmla="*/ 560 h 676"/>
                <a:gd name="T4" fmla="*/ 365 w 1150"/>
                <a:gd name="T5" fmla="*/ 579 h 676"/>
                <a:gd name="T6" fmla="*/ 388 w 1150"/>
                <a:gd name="T7" fmla="*/ 565 h 676"/>
                <a:gd name="T8" fmla="*/ 421 w 1150"/>
                <a:gd name="T9" fmla="*/ 589 h 676"/>
                <a:gd name="T10" fmla="*/ 443 w 1150"/>
                <a:gd name="T11" fmla="*/ 643 h 676"/>
                <a:gd name="T12" fmla="*/ 476 w 1150"/>
                <a:gd name="T13" fmla="*/ 638 h 676"/>
                <a:gd name="T14" fmla="*/ 497 w 1150"/>
                <a:gd name="T15" fmla="*/ 594 h 676"/>
                <a:gd name="T16" fmla="*/ 530 w 1150"/>
                <a:gd name="T17" fmla="*/ 567 h 676"/>
                <a:gd name="T18" fmla="*/ 573 w 1150"/>
                <a:gd name="T19" fmla="*/ 572 h 676"/>
                <a:gd name="T20" fmla="*/ 608 w 1150"/>
                <a:gd name="T21" fmla="*/ 579 h 676"/>
                <a:gd name="T22" fmla="*/ 634 w 1150"/>
                <a:gd name="T23" fmla="*/ 582 h 676"/>
                <a:gd name="T24" fmla="*/ 641 w 1150"/>
                <a:gd name="T25" fmla="*/ 567 h 676"/>
                <a:gd name="T26" fmla="*/ 674 w 1150"/>
                <a:gd name="T27" fmla="*/ 549 h 676"/>
                <a:gd name="T28" fmla="*/ 703 w 1150"/>
                <a:gd name="T29" fmla="*/ 556 h 676"/>
                <a:gd name="T30" fmla="*/ 726 w 1150"/>
                <a:gd name="T31" fmla="*/ 570 h 676"/>
                <a:gd name="T32" fmla="*/ 759 w 1150"/>
                <a:gd name="T33" fmla="*/ 572 h 676"/>
                <a:gd name="T34" fmla="*/ 771 w 1150"/>
                <a:gd name="T35" fmla="*/ 620 h 676"/>
                <a:gd name="T36" fmla="*/ 783 w 1150"/>
                <a:gd name="T37" fmla="*/ 636 h 676"/>
                <a:gd name="T38" fmla="*/ 800 w 1150"/>
                <a:gd name="T39" fmla="*/ 674 h 676"/>
                <a:gd name="T40" fmla="*/ 819 w 1150"/>
                <a:gd name="T41" fmla="*/ 629 h 676"/>
                <a:gd name="T42" fmla="*/ 811 w 1150"/>
                <a:gd name="T43" fmla="*/ 527 h 676"/>
                <a:gd name="T44" fmla="*/ 847 w 1150"/>
                <a:gd name="T45" fmla="*/ 501 h 676"/>
                <a:gd name="T46" fmla="*/ 897 w 1150"/>
                <a:gd name="T47" fmla="*/ 461 h 676"/>
                <a:gd name="T48" fmla="*/ 918 w 1150"/>
                <a:gd name="T49" fmla="*/ 447 h 676"/>
                <a:gd name="T50" fmla="*/ 934 w 1150"/>
                <a:gd name="T51" fmla="*/ 433 h 676"/>
                <a:gd name="T52" fmla="*/ 923 w 1150"/>
                <a:gd name="T53" fmla="*/ 423 h 676"/>
                <a:gd name="T54" fmla="*/ 925 w 1150"/>
                <a:gd name="T55" fmla="*/ 395 h 676"/>
                <a:gd name="T56" fmla="*/ 925 w 1150"/>
                <a:gd name="T57" fmla="*/ 378 h 676"/>
                <a:gd name="T58" fmla="*/ 918 w 1150"/>
                <a:gd name="T59" fmla="*/ 359 h 676"/>
                <a:gd name="T60" fmla="*/ 939 w 1150"/>
                <a:gd name="T61" fmla="*/ 333 h 676"/>
                <a:gd name="T62" fmla="*/ 942 w 1150"/>
                <a:gd name="T63" fmla="*/ 369 h 676"/>
                <a:gd name="T64" fmla="*/ 944 w 1150"/>
                <a:gd name="T65" fmla="*/ 388 h 676"/>
                <a:gd name="T66" fmla="*/ 963 w 1150"/>
                <a:gd name="T67" fmla="*/ 326 h 676"/>
                <a:gd name="T68" fmla="*/ 977 w 1150"/>
                <a:gd name="T69" fmla="*/ 333 h 676"/>
                <a:gd name="T70" fmla="*/ 996 w 1150"/>
                <a:gd name="T71" fmla="*/ 295 h 676"/>
                <a:gd name="T72" fmla="*/ 1048 w 1150"/>
                <a:gd name="T73" fmla="*/ 284 h 676"/>
                <a:gd name="T74" fmla="*/ 1062 w 1150"/>
                <a:gd name="T75" fmla="*/ 274 h 676"/>
                <a:gd name="T76" fmla="*/ 1081 w 1150"/>
                <a:gd name="T77" fmla="*/ 220 h 676"/>
                <a:gd name="T78" fmla="*/ 1114 w 1150"/>
                <a:gd name="T79" fmla="*/ 208 h 676"/>
                <a:gd name="T80" fmla="*/ 1143 w 1150"/>
                <a:gd name="T81" fmla="*/ 198 h 676"/>
                <a:gd name="T82" fmla="*/ 1135 w 1150"/>
                <a:gd name="T83" fmla="*/ 139 h 676"/>
                <a:gd name="T84" fmla="*/ 1086 w 1150"/>
                <a:gd name="T85" fmla="*/ 163 h 676"/>
                <a:gd name="T86" fmla="*/ 977 w 1150"/>
                <a:gd name="T87" fmla="*/ 196 h 676"/>
                <a:gd name="T88" fmla="*/ 840 w 1150"/>
                <a:gd name="T89" fmla="*/ 208 h 676"/>
                <a:gd name="T90" fmla="*/ 684 w 1150"/>
                <a:gd name="T91" fmla="*/ 78 h 676"/>
                <a:gd name="T92" fmla="*/ 641 w 1150"/>
                <a:gd name="T93" fmla="*/ 56 h 676"/>
                <a:gd name="T94" fmla="*/ 107 w 1150"/>
                <a:gd name="T95" fmla="*/ 33 h 676"/>
                <a:gd name="T96" fmla="*/ 90 w 1150"/>
                <a:gd name="T97" fmla="*/ 52 h 676"/>
                <a:gd name="T98" fmla="*/ 90 w 1150"/>
                <a:gd name="T99" fmla="*/ 30 h 676"/>
                <a:gd name="T100" fmla="*/ 60 w 1150"/>
                <a:gd name="T101" fmla="*/ 61 h 676"/>
                <a:gd name="T102" fmla="*/ 69 w 1150"/>
                <a:gd name="T103" fmla="*/ 89 h 676"/>
                <a:gd name="T104" fmla="*/ 48 w 1150"/>
                <a:gd name="T105" fmla="*/ 108 h 676"/>
                <a:gd name="T106" fmla="*/ 12 w 1150"/>
                <a:gd name="T107" fmla="*/ 208 h 676"/>
                <a:gd name="T108" fmla="*/ 7 w 1150"/>
                <a:gd name="T109" fmla="*/ 272 h 676"/>
                <a:gd name="T110" fmla="*/ 19 w 1150"/>
                <a:gd name="T111" fmla="*/ 336 h 676"/>
                <a:gd name="T112" fmla="*/ 24 w 1150"/>
                <a:gd name="T113" fmla="*/ 336 h 676"/>
                <a:gd name="T114" fmla="*/ 22 w 1150"/>
                <a:gd name="T115" fmla="*/ 359 h 676"/>
                <a:gd name="T116" fmla="*/ 36 w 1150"/>
                <a:gd name="T117" fmla="*/ 407 h 676"/>
                <a:gd name="T118" fmla="*/ 67 w 1150"/>
                <a:gd name="T119" fmla="*/ 442 h 676"/>
                <a:gd name="T120" fmla="*/ 149 w 1150"/>
                <a:gd name="T121" fmla="*/ 482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50" h="676">
                  <a:moveTo>
                    <a:pt x="149" y="482"/>
                  </a:moveTo>
                  <a:lnTo>
                    <a:pt x="147" y="485"/>
                  </a:lnTo>
                  <a:lnTo>
                    <a:pt x="218" y="515"/>
                  </a:lnTo>
                  <a:lnTo>
                    <a:pt x="275" y="518"/>
                  </a:lnTo>
                  <a:lnTo>
                    <a:pt x="275" y="511"/>
                  </a:lnTo>
                  <a:lnTo>
                    <a:pt x="308" y="511"/>
                  </a:lnTo>
                  <a:lnTo>
                    <a:pt x="313" y="513"/>
                  </a:lnTo>
                  <a:lnTo>
                    <a:pt x="315" y="518"/>
                  </a:lnTo>
                  <a:lnTo>
                    <a:pt x="317" y="520"/>
                  </a:lnTo>
                  <a:lnTo>
                    <a:pt x="317" y="523"/>
                  </a:lnTo>
                  <a:lnTo>
                    <a:pt x="320" y="523"/>
                  </a:lnTo>
                  <a:lnTo>
                    <a:pt x="322" y="525"/>
                  </a:lnTo>
                  <a:lnTo>
                    <a:pt x="320" y="527"/>
                  </a:lnTo>
                  <a:lnTo>
                    <a:pt x="324" y="527"/>
                  </a:lnTo>
                  <a:lnTo>
                    <a:pt x="327" y="530"/>
                  </a:lnTo>
                  <a:lnTo>
                    <a:pt x="327" y="532"/>
                  </a:lnTo>
                  <a:lnTo>
                    <a:pt x="327" y="534"/>
                  </a:lnTo>
                  <a:lnTo>
                    <a:pt x="329" y="534"/>
                  </a:lnTo>
                  <a:lnTo>
                    <a:pt x="331" y="537"/>
                  </a:lnTo>
                  <a:lnTo>
                    <a:pt x="334" y="539"/>
                  </a:lnTo>
                  <a:lnTo>
                    <a:pt x="334" y="544"/>
                  </a:lnTo>
                  <a:lnTo>
                    <a:pt x="334" y="546"/>
                  </a:lnTo>
                  <a:lnTo>
                    <a:pt x="336" y="546"/>
                  </a:lnTo>
                  <a:lnTo>
                    <a:pt x="336" y="546"/>
                  </a:lnTo>
                  <a:lnTo>
                    <a:pt x="339" y="549"/>
                  </a:lnTo>
                  <a:lnTo>
                    <a:pt x="339" y="553"/>
                  </a:lnTo>
                  <a:lnTo>
                    <a:pt x="339" y="553"/>
                  </a:lnTo>
                  <a:lnTo>
                    <a:pt x="336" y="553"/>
                  </a:lnTo>
                  <a:lnTo>
                    <a:pt x="336" y="556"/>
                  </a:lnTo>
                  <a:lnTo>
                    <a:pt x="339" y="560"/>
                  </a:lnTo>
                  <a:lnTo>
                    <a:pt x="341" y="563"/>
                  </a:lnTo>
                  <a:lnTo>
                    <a:pt x="343" y="565"/>
                  </a:lnTo>
                  <a:lnTo>
                    <a:pt x="343" y="567"/>
                  </a:lnTo>
                  <a:lnTo>
                    <a:pt x="343" y="567"/>
                  </a:lnTo>
                  <a:lnTo>
                    <a:pt x="346" y="567"/>
                  </a:lnTo>
                  <a:lnTo>
                    <a:pt x="346" y="567"/>
                  </a:lnTo>
                  <a:lnTo>
                    <a:pt x="348" y="570"/>
                  </a:lnTo>
                  <a:lnTo>
                    <a:pt x="350" y="570"/>
                  </a:lnTo>
                  <a:lnTo>
                    <a:pt x="350" y="572"/>
                  </a:lnTo>
                  <a:lnTo>
                    <a:pt x="350" y="572"/>
                  </a:lnTo>
                  <a:lnTo>
                    <a:pt x="353" y="572"/>
                  </a:lnTo>
                  <a:lnTo>
                    <a:pt x="357" y="575"/>
                  </a:lnTo>
                  <a:lnTo>
                    <a:pt x="357" y="577"/>
                  </a:lnTo>
                  <a:lnTo>
                    <a:pt x="362" y="577"/>
                  </a:lnTo>
                  <a:lnTo>
                    <a:pt x="365" y="579"/>
                  </a:lnTo>
                  <a:lnTo>
                    <a:pt x="367" y="582"/>
                  </a:lnTo>
                  <a:lnTo>
                    <a:pt x="369" y="582"/>
                  </a:lnTo>
                  <a:lnTo>
                    <a:pt x="369" y="582"/>
                  </a:lnTo>
                  <a:lnTo>
                    <a:pt x="372" y="579"/>
                  </a:lnTo>
                  <a:lnTo>
                    <a:pt x="374" y="577"/>
                  </a:lnTo>
                  <a:lnTo>
                    <a:pt x="376" y="577"/>
                  </a:lnTo>
                  <a:lnTo>
                    <a:pt x="376" y="575"/>
                  </a:lnTo>
                  <a:lnTo>
                    <a:pt x="376" y="575"/>
                  </a:lnTo>
                  <a:lnTo>
                    <a:pt x="376" y="572"/>
                  </a:lnTo>
                  <a:lnTo>
                    <a:pt x="381" y="565"/>
                  </a:lnTo>
                  <a:lnTo>
                    <a:pt x="383" y="565"/>
                  </a:lnTo>
                  <a:lnTo>
                    <a:pt x="386" y="563"/>
                  </a:lnTo>
                  <a:lnTo>
                    <a:pt x="386" y="563"/>
                  </a:lnTo>
                  <a:lnTo>
                    <a:pt x="386" y="565"/>
                  </a:lnTo>
                  <a:lnTo>
                    <a:pt x="388" y="565"/>
                  </a:lnTo>
                  <a:lnTo>
                    <a:pt x="391" y="563"/>
                  </a:lnTo>
                  <a:lnTo>
                    <a:pt x="393" y="563"/>
                  </a:lnTo>
                  <a:lnTo>
                    <a:pt x="398" y="563"/>
                  </a:lnTo>
                  <a:lnTo>
                    <a:pt x="400" y="563"/>
                  </a:lnTo>
                  <a:lnTo>
                    <a:pt x="402" y="563"/>
                  </a:lnTo>
                  <a:lnTo>
                    <a:pt x="402" y="563"/>
                  </a:lnTo>
                  <a:lnTo>
                    <a:pt x="405" y="563"/>
                  </a:lnTo>
                  <a:lnTo>
                    <a:pt x="407" y="565"/>
                  </a:lnTo>
                  <a:lnTo>
                    <a:pt x="409" y="567"/>
                  </a:lnTo>
                  <a:lnTo>
                    <a:pt x="414" y="570"/>
                  </a:lnTo>
                  <a:lnTo>
                    <a:pt x="417" y="577"/>
                  </a:lnTo>
                  <a:lnTo>
                    <a:pt x="419" y="579"/>
                  </a:lnTo>
                  <a:lnTo>
                    <a:pt x="419" y="582"/>
                  </a:lnTo>
                  <a:lnTo>
                    <a:pt x="421" y="584"/>
                  </a:lnTo>
                  <a:lnTo>
                    <a:pt x="421" y="589"/>
                  </a:lnTo>
                  <a:lnTo>
                    <a:pt x="424" y="591"/>
                  </a:lnTo>
                  <a:lnTo>
                    <a:pt x="424" y="594"/>
                  </a:lnTo>
                  <a:lnTo>
                    <a:pt x="426" y="601"/>
                  </a:lnTo>
                  <a:lnTo>
                    <a:pt x="428" y="603"/>
                  </a:lnTo>
                  <a:lnTo>
                    <a:pt x="428" y="605"/>
                  </a:lnTo>
                  <a:lnTo>
                    <a:pt x="433" y="605"/>
                  </a:lnTo>
                  <a:lnTo>
                    <a:pt x="433" y="610"/>
                  </a:lnTo>
                  <a:lnTo>
                    <a:pt x="435" y="615"/>
                  </a:lnTo>
                  <a:lnTo>
                    <a:pt x="438" y="617"/>
                  </a:lnTo>
                  <a:lnTo>
                    <a:pt x="438" y="622"/>
                  </a:lnTo>
                  <a:lnTo>
                    <a:pt x="438" y="624"/>
                  </a:lnTo>
                  <a:lnTo>
                    <a:pt x="438" y="627"/>
                  </a:lnTo>
                  <a:lnTo>
                    <a:pt x="438" y="627"/>
                  </a:lnTo>
                  <a:lnTo>
                    <a:pt x="443" y="638"/>
                  </a:lnTo>
                  <a:lnTo>
                    <a:pt x="443" y="643"/>
                  </a:lnTo>
                  <a:lnTo>
                    <a:pt x="443" y="646"/>
                  </a:lnTo>
                  <a:lnTo>
                    <a:pt x="445" y="646"/>
                  </a:lnTo>
                  <a:lnTo>
                    <a:pt x="447" y="648"/>
                  </a:lnTo>
                  <a:lnTo>
                    <a:pt x="450" y="648"/>
                  </a:lnTo>
                  <a:lnTo>
                    <a:pt x="452" y="648"/>
                  </a:lnTo>
                  <a:lnTo>
                    <a:pt x="454" y="653"/>
                  </a:lnTo>
                  <a:lnTo>
                    <a:pt x="462" y="655"/>
                  </a:lnTo>
                  <a:lnTo>
                    <a:pt x="466" y="655"/>
                  </a:lnTo>
                  <a:lnTo>
                    <a:pt x="469" y="657"/>
                  </a:lnTo>
                  <a:lnTo>
                    <a:pt x="471" y="660"/>
                  </a:lnTo>
                  <a:lnTo>
                    <a:pt x="471" y="660"/>
                  </a:lnTo>
                  <a:lnTo>
                    <a:pt x="473" y="655"/>
                  </a:lnTo>
                  <a:lnTo>
                    <a:pt x="476" y="650"/>
                  </a:lnTo>
                  <a:lnTo>
                    <a:pt x="473" y="648"/>
                  </a:lnTo>
                  <a:lnTo>
                    <a:pt x="476" y="638"/>
                  </a:lnTo>
                  <a:lnTo>
                    <a:pt x="473" y="636"/>
                  </a:lnTo>
                  <a:lnTo>
                    <a:pt x="476" y="631"/>
                  </a:lnTo>
                  <a:lnTo>
                    <a:pt x="478" y="624"/>
                  </a:lnTo>
                  <a:lnTo>
                    <a:pt x="480" y="620"/>
                  </a:lnTo>
                  <a:lnTo>
                    <a:pt x="478" y="612"/>
                  </a:lnTo>
                  <a:lnTo>
                    <a:pt x="480" y="612"/>
                  </a:lnTo>
                  <a:lnTo>
                    <a:pt x="485" y="608"/>
                  </a:lnTo>
                  <a:lnTo>
                    <a:pt x="483" y="605"/>
                  </a:lnTo>
                  <a:lnTo>
                    <a:pt x="488" y="601"/>
                  </a:lnTo>
                  <a:lnTo>
                    <a:pt x="490" y="603"/>
                  </a:lnTo>
                  <a:lnTo>
                    <a:pt x="492" y="601"/>
                  </a:lnTo>
                  <a:lnTo>
                    <a:pt x="492" y="596"/>
                  </a:lnTo>
                  <a:lnTo>
                    <a:pt x="495" y="598"/>
                  </a:lnTo>
                  <a:lnTo>
                    <a:pt x="499" y="596"/>
                  </a:lnTo>
                  <a:lnTo>
                    <a:pt x="497" y="594"/>
                  </a:lnTo>
                  <a:lnTo>
                    <a:pt x="499" y="591"/>
                  </a:lnTo>
                  <a:lnTo>
                    <a:pt x="502" y="594"/>
                  </a:lnTo>
                  <a:lnTo>
                    <a:pt x="504" y="591"/>
                  </a:lnTo>
                  <a:lnTo>
                    <a:pt x="506" y="594"/>
                  </a:lnTo>
                  <a:lnTo>
                    <a:pt x="504" y="596"/>
                  </a:lnTo>
                  <a:lnTo>
                    <a:pt x="506" y="596"/>
                  </a:lnTo>
                  <a:lnTo>
                    <a:pt x="509" y="594"/>
                  </a:lnTo>
                  <a:lnTo>
                    <a:pt x="514" y="594"/>
                  </a:lnTo>
                  <a:lnTo>
                    <a:pt x="521" y="589"/>
                  </a:lnTo>
                  <a:lnTo>
                    <a:pt x="528" y="584"/>
                  </a:lnTo>
                  <a:lnTo>
                    <a:pt x="530" y="584"/>
                  </a:lnTo>
                  <a:lnTo>
                    <a:pt x="532" y="582"/>
                  </a:lnTo>
                  <a:lnTo>
                    <a:pt x="532" y="577"/>
                  </a:lnTo>
                  <a:lnTo>
                    <a:pt x="532" y="572"/>
                  </a:lnTo>
                  <a:lnTo>
                    <a:pt x="530" y="567"/>
                  </a:lnTo>
                  <a:lnTo>
                    <a:pt x="532" y="570"/>
                  </a:lnTo>
                  <a:lnTo>
                    <a:pt x="535" y="570"/>
                  </a:lnTo>
                  <a:lnTo>
                    <a:pt x="537" y="567"/>
                  </a:lnTo>
                  <a:lnTo>
                    <a:pt x="537" y="563"/>
                  </a:lnTo>
                  <a:lnTo>
                    <a:pt x="540" y="567"/>
                  </a:lnTo>
                  <a:lnTo>
                    <a:pt x="537" y="572"/>
                  </a:lnTo>
                  <a:lnTo>
                    <a:pt x="540" y="575"/>
                  </a:lnTo>
                  <a:lnTo>
                    <a:pt x="537" y="577"/>
                  </a:lnTo>
                  <a:lnTo>
                    <a:pt x="542" y="577"/>
                  </a:lnTo>
                  <a:lnTo>
                    <a:pt x="547" y="572"/>
                  </a:lnTo>
                  <a:lnTo>
                    <a:pt x="549" y="572"/>
                  </a:lnTo>
                  <a:lnTo>
                    <a:pt x="551" y="570"/>
                  </a:lnTo>
                  <a:lnTo>
                    <a:pt x="558" y="570"/>
                  </a:lnTo>
                  <a:lnTo>
                    <a:pt x="563" y="570"/>
                  </a:lnTo>
                  <a:lnTo>
                    <a:pt x="573" y="572"/>
                  </a:lnTo>
                  <a:lnTo>
                    <a:pt x="575" y="572"/>
                  </a:lnTo>
                  <a:lnTo>
                    <a:pt x="587" y="575"/>
                  </a:lnTo>
                  <a:lnTo>
                    <a:pt x="589" y="575"/>
                  </a:lnTo>
                  <a:lnTo>
                    <a:pt x="589" y="572"/>
                  </a:lnTo>
                  <a:lnTo>
                    <a:pt x="589" y="570"/>
                  </a:lnTo>
                  <a:lnTo>
                    <a:pt x="594" y="567"/>
                  </a:lnTo>
                  <a:lnTo>
                    <a:pt x="596" y="570"/>
                  </a:lnTo>
                  <a:lnTo>
                    <a:pt x="594" y="572"/>
                  </a:lnTo>
                  <a:lnTo>
                    <a:pt x="596" y="572"/>
                  </a:lnTo>
                  <a:lnTo>
                    <a:pt x="599" y="570"/>
                  </a:lnTo>
                  <a:lnTo>
                    <a:pt x="601" y="572"/>
                  </a:lnTo>
                  <a:lnTo>
                    <a:pt x="601" y="575"/>
                  </a:lnTo>
                  <a:lnTo>
                    <a:pt x="601" y="577"/>
                  </a:lnTo>
                  <a:lnTo>
                    <a:pt x="606" y="577"/>
                  </a:lnTo>
                  <a:lnTo>
                    <a:pt x="608" y="579"/>
                  </a:lnTo>
                  <a:lnTo>
                    <a:pt x="606" y="582"/>
                  </a:lnTo>
                  <a:lnTo>
                    <a:pt x="603" y="582"/>
                  </a:lnTo>
                  <a:lnTo>
                    <a:pt x="606" y="584"/>
                  </a:lnTo>
                  <a:lnTo>
                    <a:pt x="608" y="584"/>
                  </a:lnTo>
                  <a:lnTo>
                    <a:pt x="610" y="584"/>
                  </a:lnTo>
                  <a:lnTo>
                    <a:pt x="615" y="586"/>
                  </a:lnTo>
                  <a:lnTo>
                    <a:pt x="618" y="584"/>
                  </a:lnTo>
                  <a:lnTo>
                    <a:pt x="622" y="582"/>
                  </a:lnTo>
                  <a:lnTo>
                    <a:pt x="625" y="584"/>
                  </a:lnTo>
                  <a:lnTo>
                    <a:pt x="627" y="586"/>
                  </a:lnTo>
                  <a:lnTo>
                    <a:pt x="629" y="584"/>
                  </a:lnTo>
                  <a:lnTo>
                    <a:pt x="629" y="579"/>
                  </a:lnTo>
                  <a:lnTo>
                    <a:pt x="627" y="577"/>
                  </a:lnTo>
                  <a:lnTo>
                    <a:pt x="632" y="577"/>
                  </a:lnTo>
                  <a:lnTo>
                    <a:pt x="634" y="582"/>
                  </a:lnTo>
                  <a:lnTo>
                    <a:pt x="636" y="582"/>
                  </a:lnTo>
                  <a:lnTo>
                    <a:pt x="639" y="584"/>
                  </a:lnTo>
                  <a:lnTo>
                    <a:pt x="641" y="584"/>
                  </a:lnTo>
                  <a:lnTo>
                    <a:pt x="644" y="586"/>
                  </a:lnTo>
                  <a:lnTo>
                    <a:pt x="644" y="589"/>
                  </a:lnTo>
                  <a:lnTo>
                    <a:pt x="646" y="586"/>
                  </a:lnTo>
                  <a:lnTo>
                    <a:pt x="648" y="586"/>
                  </a:lnTo>
                  <a:lnTo>
                    <a:pt x="648" y="584"/>
                  </a:lnTo>
                  <a:lnTo>
                    <a:pt x="644" y="582"/>
                  </a:lnTo>
                  <a:lnTo>
                    <a:pt x="636" y="579"/>
                  </a:lnTo>
                  <a:lnTo>
                    <a:pt x="636" y="577"/>
                  </a:lnTo>
                  <a:lnTo>
                    <a:pt x="636" y="572"/>
                  </a:lnTo>
                  <a:lnTo>
                    <a:pt x="644" y="570"/>
                  </a:lnTo>
                  <a:lnTo>
                    <a:pt x="644" y="570"/>
                  </a:lnTo>
                  <a:lnTo>
                    <a:pt x="641" y="567"/>
                  </a:lnTo>
                  <a:lnTo>
                    <a:pt x="639" y="565"/>
                  </a:lnTo>
                  <a:lnTo>
                    <a:pt x="636" y="565"/>
                  </a:lnTo>
                  <a:lnTo>
                    <a:pt x="634" y="567"/>
                  </a:lnTo>
                  <a:lnTo>
                    <a:pt x="632" y="567"/>
                  </a:lnTo>
                  <a:lnTo>
                    <a:pt x="632" y="565"/>
                  </a:lnTo>
                  <a:lnTo>
                    <a:pt x="636" y="563"/>
                  </a:lnTo>
                  <a:lnTo>
                    <a:pt x="644" y="558"/>
                  </a:lnTo>
                  <a:lnTo>
                    <a:pt x="646" y="556"/>
                  </a:lnTo>
                  <a:lnTo>
                    <a:pt x="658" y="553"/>
                  </a:lnTo>
                  <a:lnTo>
                    <a:pt x="663" y="556"/>
                  </a:lnTo>
                  <a:lnTo>
                    <a:pt x="665" y="553"/>
                  </a:lnTo>
                  <a:lnTo>
                    <a:pt x="667" y="556"/>
                  </a:lnTo>
                  <a:lnTo>
                    <a:pt x="670" y="551"/>
                  </a:lnTo>
                  <a:lnTo>
                    <a:pt x="672" y="549"/>
                  </a:lnTo>
                  <a:lnTo>
                    <a:pt x="674" y="549"/>
                  </a:lnTo>
                  <a:lnTo>
                    <a:pt x="674" y="551"/>
                  </a:lnTo>
                  <a:lnTo>
                    <a:pt x="674" y="553"/>
                  </a:lnTo>
                  <a:lnTo>
                    <a:pt x="677" y="556"/>
                  </a:lnTo>
                  <a:lnTo>
                    <a:pt x="681" y="556"/>
                  </a:lnTo>
                  <a:lnTo>
                    <a:pt x="686" y="556"/>
                  </a:lnTo>
                  <a:lnTo>
                    <a:pt x="691" y="553"/>
                  </a:lnTo>
                  <a:lnTo>
                    <a:pt x="693" y="556"/>
                  </a:lnTo>
                  <a:lnTo>
                    <a:pt x="698" y="556"/>
                  </a:lnTo>
                  <a:lnTo>
                    <a:pt x="700" y="556"/>
                  </a:lnTo>
                  <a:lnTo>
                    <a:pt x="705" y="553"/>
                  </a:lnTo>
                  <a:lnTo>
                    <a:pt x="710" y="553"/>
                  </a:lnTo>
                  <a:lnTo>
                    <a:pt x="710" y="556"/>
                  </a:lnTo>
                  <a:lnTo>
                    <a:pt x="707" y="556"/>
                  </a:lnTo>
                  <a:lnTo>
                    <a:pt x="703" y="556"/>
                  </a:lnTo>
                  <a:lnTo>
                    <a:pt x="703" y="556"/>
                  </a:lnTo>
                  <a:lnTo>
                    <a:pt x="707" y="556"/>
                  </a:lnTo>
                  <a:lnTo>
                    <a:pt x="712" y="556"/>
                  </a:lnTo>
                  <a:lnTo>
                    <a:pt x="715" y="560"/>
                  </a:lnTo>
                  <a:lnTo>
                    <a:pt x="719" y="560"/>
                  </a:lnTo>
                  <a:lnTo>
                    <a:pt x="717" y="558"/>
                  </a:lnTo>
                  <a:lnTo>
                    <a:pt x="717" y="556"/>
                  </a:lnTo>
                  <a:lnTo>
                    <a:pt x="719" y="558"/>
                  </a:lnTo>
                  <a:lnTo>
                    <a:pt x="719" y="558"/>
                  </a:lnTo>
                  <a:lnTo>
                    <a:pt x="724" y="563"/>
                  </a:lnTo>
                  <a:lnTo>
                    <a:pt x="722" y="563"/>
                  </a:lnTo>
                  <a:lnTo>
                    <a:pt x="719" y="563"/>
                  </a:lnTo>
                  <a:lnTo>
                    <a:pt x="719" y="563"/>
                  </a:lnTo>
                  <a:lnTo>
                    <a:pt x="724" y="565"/>
                  </a:lnTo>
                  <a:lnTo>
                    <a:pt x="726" y="567"/>
                  </a:lnTo>
                  <a:lnTo>
                    <a:pt x="726" y="570"/>
                  </a:lnTo>
                  <a:lnTo>
                    <a:pt x="726" y="570"/>
                  </a:lnTo>
                  <a:lnTo>
                    <a:pt x="726" y="570"/>
                  </a:lnTo>
                  <a:lnTo>
                    <a:pt x="726" y="570"/>
                  </a:lnTo>
                  <a:lnTo>
                    <a:pt x="726" y="572"/>
                  </a:lnTo>
                  <a:lnTo>
                    <a:pt x="731" y="572"/>
                  </a:lnTo>
                  <a:lnTo>
                    <a:pt x="736" y="570"/>
                  </a:lnTo>
                  <a:lnTo>
                    <a:pt x="741" y="565"/>
                  </a:lnTo>
                  <a:lnTo>
                    <a:pt x="743" y="567"/>
                  </a:lnTo>
                  <a:lnTo>
                    <a:pt x="743" y="565"/>
                  </a:lnTo>
                  <a:lnTo>
                    <a:pt x="743" y="565"/>
                  </a:lnTo>
                  <a:lnTo>
                    <a:pt x="745" y="563"/>
                  </a:lnTo>
                  <a:lnTo>
                    <a:pt x="750" y="563"/>
                  </a:lnTo>
                  <a:lnTo>
                    <a:pt x="752" y="563"/>
                  </a:lnTo>
                  <a:lnTo>
                    <a:pt x="757" y="565"/>
                  </a:lnTo>
                  <a:lnTo>
                    <a:pt x="759" y="572"/>
                  </a:lnTo>
                  <a:lnTo>
                    <a:pt x="762" y="575"/>
                  </a:lnTo>
                  <a:lnTo>
                    <a:pt x="764" y="575"/>
                  </a:lnTo>
                  <a:lnTo>
                    <a:pt x="764" y="579"/>
                  </a:lnTo>
                  <a:lnTo>
                    <a:pt x="767" y="582"/>
                  </a:lnTo>
                  <a:lnTo>
                    <a:pt x="769" y="582"/>
                  </a:lnTo>
                  <a:lnTo>
                    <a:pt x="769" y="582"/>
                  </a:lnTo>
                  <a:lnTo>
                    <a:pt x="769" y="586"/>
                  </a:lnTo>
                  <a:lnTo>
                    <a:pt x="774" y="586"/>
                  </a:lnTo>
                  <a:lnTo>
                    <a:pt x="776" y="591"/>
                  </a:lnTo>
                  <a:lnTo>
                    <a:pt x="776" y="596"/>
                  </a:lnTo>
                  <a:lnTo>
                    <a:pt x="774" y="605"/>
                  </a:lnTo>
                  <a:lnTo>
                    <a:pt x="769" y="612"/>
                  </a:lnTo>
                  <a:lnTo>
                    <a:pt x="769" y="615"/>
                  </a:lnTo>
                  <a:lnTo>
                    <a:pt x="771" y="620"/>
                  </a:lnTo>
                  <a:lnTo>
                    <a:pt x="771" y="620"/>
                  </a:lnTo>
                  <a:lnTo>
                    <a:pt x="774" y="615"/>
                  </a:lnTo>
                  <a:lnTo>
                    <a:pt x="774" y="615"/>
                  </a:lnTo>
                  <a:lnTo>
                    <a:pt x="776" y="612"/>
                  </a:lnTo>
                  <a:lnTo>
                    <a:pt x="778" y="615"/>
                  </a:lnTo>
                  <a:lnTo>
                    <a:pt x="778" y="617"/>
                  </a:lnTo>
                  <a:lnTo>
                    <a:pt x="774" y="624"/>
                  </a:lnTo>
                  <a:lnTo>
                    <a:pt x="774" y="627"/>
                  </a:lnTo>
                  <a:lnTo>
                    <a:pt x="774" y="631"/>
                  </a:lnTo>
                  <a:lnTo>
                    <a:pt x="776" y="634"/>
                  </a:lnTo>
                  <a:lnTo>
                    <a:pt x="778" y="636"/>
                  </a:lnTo>
                  <a:lnTo>
                    <a:pt x="781" y="636"/>
                  </a:lnTo>
                  <a:lnTo>
                    <a:pt x="781" y="638"/>
                  </a:lnTo>
                  <a:lnTo>
                    <a:pt x="781" y="638"/>
                  </a:lnTo>
                  <a:lnTo>
                    <a:pt x="781" y="636"/>
                  </a:lnTo>
                  <a:lnTo>
                    <a:pt x="783" y="636"/>
                  </a:lnTo>
                  <a:lnTo>
                    <a:pt x="788" y="636"/>
                  </a:lnTo>
                  <a:lnTo>
                    <a:pt x="785" y="638"/>
                  </a:lnTo>
                  <a:lnTo>
                    <a:pt x="783" y="643"/>
                  </a:lnTo>
                  <a:lnTo>
                    <a:pt x="783" y="643"/>
                  </a:lnTo>
                  <a:lnTo>
                    <a:pt x="783" y="646"/>
                  </a:lnTo>
                  <a:lnTo>
                    <a:pt x="788" y="650"/>
                  </a:lnTo>
                  <a:lnTo>
                    <a:pt x="788" y="655"/>
                  </a:lnTo>
                  <a:lnTo>
                    <a:pt x="788" y="660"/>
                  </a:lnTo>
                  <a:lnTo>
                    <a:pt x="790" y="662"/>
                  </a:lnTo>
                  <a:lnTo>
                    <a:pt x="793" y="662"/>
                  </a:lnTo>
                  <a:lnTo>
                    <a:pt x="795" y="665"/>
                  </a:lnTo>
                  <a:lnTo>
                    <a:pt x="793" y="667"/>
                  </a:lnTo>
                  <a:lnTo>
                    <a:pt x="800" y="672"/>
                  </a:lnTo>
                  <a:lnTo>
                    <a:pt x="797" y="672"/>
                  </a:lnTo>
                  <a:lnTo>
                    <a:pt x="800" y="674"/>
                  </a:lnTo>
                  <a:lnTo>
                    <a:pt x="802" y="676"/>
                  </a:lnTo>
                  <a:lnTo>
                    <a:pt x="807" y="676"/>
                  </a:lnTo>
                  <a:lnTo>
                    <a:pt x="809" y="676"/>
                  </a:lnTo>
                  <a:lnTo>
                    <a:pt x="814" y="674"/>
                  </a:lnTo>
                  <a:lnTo>
                    <a:pt x="814" y="669"/>
                  </a:lnTo>
                  <a:lnTo>
                    <a:pt x="816" y="667"/>
                  </a:lnTo>
                  <a:lnTo>
                    <a:pt x="819" y="662"/>
                  </a:lnTo>
                  <a:lnTo>
                    <a:pt x="821" y="655"/>
                  </a:lnTo>
                  <a:lnTo>
                    <a:pt x="821" y="650"/>
                  </a:lnTo>
                  <a:lnTo>
                    <a:pt x="823" y="648"/>
                  </a:lnTo>
                  <a:lnTo>
                    <a:pt x="823" y="641"/>
                  </a:lnTo>
                  <a:lnTo>
                    <a:pt x="821" y="641"/>
                  </a:lnTo>
                  <a:lnTo>
                    <a:pt x="823" y="638"/>
                  </a:lnTo>
                  <a:lnTo>
                    <a:pt x="823" y="631"/>
                  </a:lnTo>
                  <a:lnTo>
                    <a:pt x="819" y="629"/>
                  </a:lnTo>
                  <a:lnTo>
                    <a:pt x="816" y="615"/>
                  </a:lnTo>
                  <a:lnTo>
                    <a:pt x="816" y="615"/>
                  </a:lnTo>
                  <a:lnTo>
                    <a:pt x="816" y="608"/>
                  </a:lnTo>
                  <a:lnTo>
                    <a:pt x="819" y="603"/>
                  </a:lnTo>
                  <a:lnTo>
                    <a:pt x="816" y="598"/>
                  </a:lnTo>
                  <a:lnTo>
                    <a:pt x="814" y="596"/>
                  </a:lnTo>
                  <a:lnTo>
                    <a:pt x="811" y="586"/>
                  </a:lnTo>
                  <a:lnTo>
                    <a:pt x="809" y="582"/>
                  </a:lnTo>
                  <a:lnTo>
                    <a:pt x="809" y="575"/>
                  </a:lnTo>
                  <a:lnTo>
                    <a:pt x="807" y="567"/>
                  </a:lnTo>
                  <a:lnTo>
                    <a:pt x="807" y="560"/>
                  </a:lnTo>
                  <a:lnTo>
                    <a:pt x="807" y="553"/>
                  </a:lnTo>
                  <a:lnTo>
                    <a:pt x="809" y="541"/>
                  </a:lnTo>
                  <a:lnTo>
                    <a:pt x="809" y="534"/>
                  </a:lnTo>
                  <a:lnTo>
                    <a:pt x="811" y="527"/>
                  </a:lnTo>
                  <a:lnTo>
                    <a:pt x="814" y="523"/>
                  </a:lnTo>
                  <a:lnTo>
                    <a:pt x="819" y="523"/>
                  </a:lnTo>
                  <a:lnTo>
                    <a:pt x="821" y="520"/>
                  </a:lnTo>
                  <a:lnTo>
                    <a:pt x="821" y="518"/>
                  </a:lnTo>
                  <a:lnTo>
                    <a:pt x="823" y="515"/>
                  </a:lnTo>
                  <a:lnTo>
                    <a:pt x="826" y="511"/>
                  </a:lnTo>
                  <a:lnTo>
                    <a:pt x="823" y="511"/>
                  </a:lnTo>
                  <a:lnTo>
                    <a:pt x="826" y="511"/>
                  </a:lnTo>
                  <a:lnTo>
                    <a:pt x="830" y="511"/>
                  </a:lnTo>
                  <a:lnTo>
                    <a:pt x="830" y="506"/>
                  </a:lnTo>
                  <a:lnTo>
                    <a:pt x="835" y="508"/>
                  </a:lnTo>
                  <a:lnTo>
                    <a:pt x="835" y="506"/>
                  </a:lnTo>
                  <a:lnTo>
                    <a:pt x="842" y="504"/>
                  </a:lnTo>
                  <a:lnTo>
                    <a:pt x="845" y="501"/>
                  </a:lnTo>
                  <a:lnTo>
                    <a:pt x="847" y="501"/>
                  </a:lnTo>
                  <a:lnTo>
                    <a:pt x="849" y="499"/>
                  </a:lnTo>
                  <a:lnTo>
                    <a:pt x="852" y="499"/>
                  </a:lnTo>
                  <a:lnTo>
                    <a:pt x="854" y="501"/>
                  </a:lnTo>
                  <a:lnTo>
                    <a:pt x="856" y="496"/>
                  </a:lnTo>
                  <a:lnTo>
                    <a:pt x="856" y="494"/>
                  </a:lnTo>
                  <a:lnTo>
                    <a:pt x="859" y="494"/>
                  </a:lnTo>
                  <a:lnTo>
                    <a:pt x="864" y="492"/>
                  </a:lnTo>
                  <a:lnTo>
                    <a:pt x="864" y="489"/>
                  </a:lnTo>
                  <a:lnTo>
                    <a:pt x="871" y="480"/>
                  </a:lnTo>
                  <a:lnTo>
                    <a:pt x="873" y="475"/>
                  </a:lnTo>
                  <a:lnTo>
                    <a:pt x="880" y="475"/>
                  </a:lnTo>
                  <a:lnTo>
                    <a:pt x="882" y="475"/>
                  </a:lnTo>
                  <a:lnTo>
                    <a:pt x="882" y="475"/>
                  </a:lnTo>
                  <a:lnTo>
                    <a:pt x="887" y="468"/>
                  </a:lnTo>
                  <a:lnTo>
                    <a:pt x="897" y="461"/>
                  </a:lnTo>
                  <a:lnTo>
                    <a:pt x="906" y="456"/>
                  </a:lnTo>
                  <a:lnTo>
                    <a:pt x="911" y="454"/>
                  </a:lnTo>
                  <a:lnTo>
                    <a:pt x="913" y="454"/>
                  </a:lnTo>
                  <a:lnTo>
                    <a:pt x="916" y="454"/>
                  </a:lnTo>
                  <a:lnTo>
                    <a:pt x="916" y="454"/>
                  </a:lnTo>
                  <a:lnTo>
                    <a:pt x="920" y="454"/>
                  </a:lnTo>
                  <a:lnTo>
                    <a:pt x="923" y="449"/>
                  </a:lnTo>
                  <a:lnTo>
                    <a:pt x="923" y="449"/>
                  </a:lnTo>
                  <a:lnTo>
                    <a:pt x="920" y="449"/>
                  </a:lnTo>
                  <a:lnTo>
                    <a:pt x="918" y="452"/>
                  </a:lnTo>
                  <a:lnTo>
                    <a:pt x="913" y="452"/>
                  </a:lnTo>
                  <a:lnTo>
                    <a:pt x="908" y="449"/>
                  </a:lnTo>
                  <a:lnTo>
                    <a:pt x="913" y="449"/>
                  </a:lnTo>
                  <a:lnTo>
                    <a:pt x="918" y="447"/>
                  </a:lnTo>
                  <a:lnTo>
                    <a:pt x="918" y="447"/>
                  </a:lnTo>
                  <a:lnTo>
                    <a:pt x="920" y="444"/>
                  </a:lnTo>
                  <a:lnTo>
                    <a:pt x="918" y="442"/>
                  </a:lnTo>
                  <a:lnTo>
                    <a:pt x="913" y="442"/>
                  </a:lnTo>
                  <a:lnTo>
                    <a:pt x="911" y="437"/>
                  </a:lnTo>
                  <a:lnTo>
                    <a:pt x="913" y="440"/>
                  </a:lnTo>
                  <a:lnTo>
                    <a:pt x="916" y="440"/>
                  </a:lnTo>
                  <a:lnTo>
                    <a:pt x="920" y="440"/>
                  </a:lnTo>
                  <a:lnTo>
                    <a:pt x="920" y="435"/>
                  </a:lnTo>
                  <a:lnTo>
                    <a:pt x="920" y="440"/>
                  </a:lnTo>
                  <a:lnTo>
                    <a:pt x="925" y="440"/>
                  </a:lnTo>
                  <a:lnTo>
                    <a:pt x="927" y="442"/>
                  </a:lnTo>
                  <a:lnTo>
                    <a:pt x="930" y="440"/>
                  </a:lnTo>
                  <a:lnTo>
                    <a:pt x="930" y="437"/>
                  </a:lnTo>
                  <a:lnTo>
                    <a:pt x="934" y="433"/>
                  </a:lnTo>
                  <a:lnTo>
                    <a:pt x="934" y="433"/>
                  </a:lnTo>
                  <a:lnTo>
                    <a:pt x="937" y="430"/>
                  </a:lnTo>
                  <a:lnTo>
                    <a:pt x="934" y="426"/>
                  </a:lnTo>
                  <a:lnTo>
                    <a:pt x="934" y="426"/>
                  </a:lnTo>
                  <a:lnTo>
                    <a:pt x="932" y="430"/>
                  </a:lnTo>
                  <a:lnTo>
                    <a:pt x="932" y="433"/>
                  </a:lnTo>
                  <a:lnTo>
                    <a:pt x="930" y="433"/>
                  </a:lnTo>
                  <a:lnTo>
                    <a:pt x="930" y="426"/>
                  </a:lnTo>
                  <a:lnTo>
                    <a:pt x="927" y="426"/>
                  </a:lnTo>
                  <a:lnTo>
                    <a:pt x="920" y="426"/>
                  </a:lnTo>
                  <a:lnTo>
                    <a:pt x="916" y="428"/>
                  </a:lnTo>
                  <a:lnTo>
                    <a:pt x="916" y="426"/>
                  </a:lnTo>
                  <a:lnTo>
                    <a:pt x="916" y="418"/>
                  </a:lnTo>
                  <a:lnTo>
                    <a:pt x="918" y="418"/>
                  </a:lnTo>
                  <a:lnTo>
                    <a:pt x="920" y="423"/>
                  </a:lnTo>
                  <a:lnTo>
                    <a:pt x="923" y="423"/>
                  </a:lnTo>
                  <a:lnTo>
                    <a:pt x="925" y="421"/>
                  </a:lnTo>
                  <a:lnTo>
                    <a:pt x="930" y="421"/>
                  </a:lnTo>
                  <a:lnTo>
                    <a:pt x="930" y="418"/>
                  </a:lnTo>
                  <a:lnTo>
                    <a:pt x="932" y="418"/>
                  </a:lnTo>
                  <a:lnTo>
                    <a:pt x="934" y="416"/>
                  </a:lnTo>
                  <a:lnTo>
                    <a:pt x="934" y="411"/>
                  </a:lnTo>
                  <a:lnTo>
                    <a:pt x="932" y="411"/>
                  </a:lnTo>
                  <a:lnTo>
                    <a:pt x="932" y="409"/>
                  </a:lnTo>
                  <a:lnTo>
                    <a:pt x="934" y="409"/>
                  </a:lnTo>
                  <a:lnTo>
                    <a:pt x="937" y="407"/>
                  </a:lnTo>
                  <a:lnTo>
                    <a:pt x="934" y="402"/>
                  </a:lnTo>
                  <a:lnTo>
                    <a:pt x="932" y="399"/>
                  </a:lnTo>
                  <a:lnTo>
                    <a:pt x="930" y="402"/>
                  </a:lnTo>
                  <a:lnTo>
                    <a:pt x="927" y="399"/>
                  </a:lnTo>
                  <a:lnTo>
                    <a:pt x="925" y="395"/>
                  </a:lnTo>
                  <a:lnTo>
                    <a:pt x="923" y="395"/>
                  </a:lnTo>
                  <a:lnTo>
                    <a:pt x="920" y="395"/>
                  </a:lnTo>
                  <a:lnTo>
                    <a:pt x="916" y="390"/>
                  </a:lnTo>
                  <a:lnTo>
                    <a:pt x="920" y="392"/>
                  </a:lnTo>
                  <a:lnTo>
                    <a:pt x="925" y="392"/>
                  </a:lnTo>
                  <a:lnTo>
                    <a:pt x="927" y="397"/>
                  </a:lnTo>
                  <a:lnTo>
                    <a:pt x="930" y="397"/>
                  </a:lnTo>
                  <a:lnTo>
                    <a:pt x="932" y="395"/>
                  </a:lnTo>
                  <a:lnTo>
                    <a:pt x="925" y="390"/>
                  </a:lnTo>
                  <a:lnTo>
                    <a:pt x="930" y="390"/>
                  </a:lnTo>
                  <a:lnTo>
                    <a:pt x="930" y="390"/>
                  </a:lnTo>
                  <a:lnTo>
                    <a:pt x="932" y="388"/>
                  </a:lnTo>
                  <a:lnTo>
                    <a:pt x="930" y="385"/>
                  </a:lnTo>
                  <a:lnTo>
                    <a:pt x="925" y="383"/>
                  </a:lnTo>
                  <a:lnTo>
                    <a:pt x="925" y="378"/>
                  </a:lnTo>
                  <a:lnTo>
                    <a:pt x="927" y="378"/>
                  </a:lnTo>
                  <a:lnTo>
                    <a:pt x="927" y="383"/>
                  </a:lnTo>
                  <a:lnTo>
                    <a:pt x="930" y="383"/>
                  </a:lnTo>
                  <a:lnTo>
                    <a:pt x="932" y="378"/>
                  </a:lnTo>
                  <a:lnTo>
                    <a:pt x="932" y="373"/>
                  </a:lnTo>
                  <a:lnTo>
                    <a:pt x="927" y="373"/>
                  </a:lnTo>
                  <a:lnTo>
                    <a:pt x="923" y="366"/>
                  </a:lnTo>
                  <a:lnTo>
                    <a:pt x="920" y="366"/>
                  </a:lnTo>
                  <a:lnTo>
                    <a:pt x="918" y="362"/>
                  </a:lnTo>
                  <a:lnTo>
                    <a:pt x="913" y="359"/>
                  </a:lnTo>
                  <a:lnTo>
                    <a:pt x="913" y="357"/>
                  </a:lnTo>
                  <a:lnTo>
                    <a:pt x="918" y="352"/>
                  </a:lnTo>
                  <a:lnTo>
                    <a:pt x="916" y="357"/>
                  </a:lnTo>
                  <a:lnTo>
                    <a:pt x="916" y="359"/>
                  </a:lnTo>
                  <a:lnTo>
                    <a:pt x="918" y="359"/>
                  </a:lnTo>
                  <a:lnTo>
                    <a:pt x="920" y="364"/>
                  </a:lnTo>
                  <a:lnTo>
                    <a:pt x="925" y="364"/>
                  </a:lnTo>
                  <a:lnTo>
                    <a:pt x="930" y="371"/>
                  </a:lnTo>
                  <a:lnTo>
                    <a:pt x="930" y="369"/>
                  </a:lnTo>
                  <a:lnTo>
                    <a:pt x="930" y="362"/>
                  </a:lnTo>
                  <a:lnTo>
                    <a:pt x="930" y="357"/>
                  </a:lnTo>
                  <a:lnTo>
                    <a:pt x="930" y="355"/>
                  </a:lnTo>
                  <a:lnTo>
                    <a:pt x="930" y="352"/>
                  </a:lnTo>
                  <a:lnTo>
                    <a:pt x="930" y="347"/>
                  </a:lnTo>
                  <a:lnTo>
                    <a:pt x="932" y="345"/>
                  </a:lnTo>
                  <a:lnTo>
                    <a:pt x="930" y="343"/>
                  </a:lnTo>
                  <a:lnTo>
                    <a:pt x="932" y="343"/>
                  </a:lnTo>
                  <a:lnTo>
                    <a:pt x="934" y="340"/>
                  </a:lnTo>
                  <a:lnTo>
                    <a:pt x="937" y="336"/>
                  </a:lnTo>
                  <a:lnTo>
                    <a:pt x="939" y="333"/>
                  </a:lnTo>
                  <a:lnTo>
                    <a:pt x="939" y="331"/>
                  </a:lnTo>
                  <a:lnTo>
                    <a:pt x="939" y="333"/>
                  </a:lnTo>
                  <a:lnTo>
                    <a:pt x="939" y="338"/>
                  </a:lnTo>
                  <a:lnTo>
                    <a:pt x="939" y="338"/>
                  </a:lnTo>
                  <a:lnTo>
                    <a:pt x="937" y="340"/>
                  </a:lnTo>
                  <a:lnTo>
                    <a:pt x="934" y="345"/>
                  </a:lnTo>
                  <a:lnTo>
                    <a:pt x="937" y="350"/>
                  </a:lnTo>
                  <a:lnTo>
                    <a:pt x="937" y="357"/>
                  </a:lnTo>
                  <a:lnTo>
                    <a:pt x="934" y="359"/>
                  </a:lnTo>
                  <a:lnTo>
                    <a:pt x="934" y="364"/>
                  </a:lnTo>
                  <a:lnTo>
                    <a:pt x="937" y="369"/>
                  </a:lnTo>
                  <a:lnTo>
                    <a:pt x="939" y="366"/>
                  </a:lnTo>
                  <a:lnTo>
                    <a:pt x="939" y="369"/>
                  </a:lnTo>
                  <a:lnTo>
                    <a:pt x="942" y="369"/>
                  </a:lnTo>
                  <a:lnTo>
                    <a:pt x="942" y="369"/>
                  </a:lnTo>
                  <a:lnTo>
                    <a:pt x="939" y="371"/>
                  </a:lnTo>
                  <a:lnTo>
                    <a:pt x="942" y="373"/>
                  </a:lnTo>
                  <a:lnTo>
                    <a:pt x="946" y="373"/>
                  </a:lnTo>
                  <a:lnTo>
                    <a:pt x="942" y="376"/>
                  </a:lnTo>
                  <a:lnTo>
                    <a:pt x="944" y="376"/>
                  </a:lnTo>
                  <a:lnTo>
                    <a:pt x="942" y="381"/>
                  </a:lnTo>
                  <a:lnTo>
                    <a:pt x="942" y="383"/>
                  </a:lnTo>
                  <a:lnTo>
                    <a:pt x="939" y="385"/>
                  </a:lnTo>
                  <a:lnTo>
                    <a:pt x="937" y="390"/>
                  </a:lnTo>
                  <a:lnTo>
                    <a:pt x="939" y="395"/>
                  </a:lnTo>
                  <a:lnTo>
                    <a:pt x="939" y="392"/>
                  </a:lnTo>
                  <a:lnTo>
                    <a:pt x="939" y="390"/>
                  </a:lnTo>
                  <a:lnTo>
                    <a:pt x="944" y="383"/>
                  </a:lnTo>
                  <a:lnTo>
                    <a:pt x="944" y="385"/>
                  </a:lnTo>
                  <a:lnTo>
                    <a:pt x="944" y="388"/>
                  </a:lnTo>
                  <a:lnTo>
                    <a:pt x="946" y="385"/>
                  </a:lnTo>
                  <a:lnTo>
                    <a:pt x="946" y="383"/>
                  </a:lnTo>
                  <a:lnTo>
                    <a:pt x="949" y="378"/>
                  </a:lnTo>
                  <a:lnTo>
                    <a:pt x="951" y="371"/>
                  </a:lnTo>
                  <a:lnTo>
                    <a:pt x="956" y="369"/>
                  </a:lnTo>
                  <a:lnTo>
                    <a:pt x="958" y="359"/>
                  </a:lnTo>
                  <a:lnTo>
                    <a:pt x="958" y="355"/>
                  </a:lnTo>
                  <a:lnTo>
                    <a:pt x="956" y="347"/>
                  </a:lnTo>
                  <a:lnTo>
                    <a:pt x="956" y="347"/>
                  </a:lnTo>
                  <a:lnTo>
                    <a:pt x="953" y="340"/>
                  </a:lnTo>
                  <a:lnTo>
                    <a:pt x="953" y="338"/>
                  </a:lnTo>
                  <a:lnTo>
                    <a:pt x="951" y="336"/>
                  </a:lnTo>
                  <a:lnTo>
                    <a:pt x="953" y="331"/>
                  </a:lnTo>
                  <a:lnTo>
                    <a:pt x="958" y="328"/>
                  </a:lnTo>
                  <a:lnTo>
                    <a:pt x="963" y="326"/>
                  </a:lnTo>
                  <a:lnTo>
                    <a:pt x="956" y="333"/>
                  </a:lnTo>
                  <a:lnTo>
                    <a:pt x="953" y="336"/>
                  </a:lnTo>
                  <a:lnTo>
                    <a:pt x="956" y="338"/>
                  </a:lnTo>
                  <a:lnTo>
                    <a:pt x="960" y="343"/>
                  </a:lnTo>
                  <a:lnTo>
                    <a:pt x="963" y="343"/>
                  </a:lnTo>
                  <a:lnTo>
                    <a:pt x="965" y="345"/>
                  </a:lnTo>
                  <a:lnTo>
                    <a:pt x="963" y="350"/>
                  </a:lnTo>
                  <a:lnTo>
                    <a:pt x="965" y="347"/>
                  </a:lnTo>
                  <a:lnTo>
                    <a:pt x="965" y="347"/>
                  </a:lnTo>
                  <a:lnTo>
                    <a:pt x="970" y="345"/>
                  </a:lnTo>
                  <a:lnTo>
                    <a:pt x="970" y="343"/>
                  </a:lnTo>
                  <a:lnTo>
                    <a:pt x="972" y="343"/>
                  </a:lnTo>
                  <a:lnTo>
                    <a:pt x="972" y="340"/>
                  </a:lnTo>
                  <a:lnTo>
                    <a:pt x="977" y="338"/>
                  </a:lnTo>
                  <a:lnTo>
                    <a:pt x="977" y="333"/>
                  </a:lnTo>
                  <a:lnTo>
                    <a:pt x="979" y="331"/>
                  </a:lnTo>
                  <a:lnTo>
                    <a:pt x="982" y="331"/>
                  </a:lnTo>
                  <a:lnTo>
                    <a:pt x="984" y="326"/>
                  </a:lnTo>
                  <a:lnTo>
                    <a:pt x="984" y="324"/>
                  </a:lnTo>
                  <a:lnTo>
                    <a:pt x="984" y="321"/>
                  </a:lnTo>
                  <a:lnTo>
                    <a:pt x="986" y="319"/>
                  </a:lnTo>
                  <a:lnTo>
                    <a:pt x="986" y="317"/>
                  </a:lnTo>
                  <a:lnTo>
                    <a:pt x="989" y="314"/>
                  </a:lnTo>
                  <a:lnTo>
                    <a:pt x="986" y="312"/>
                  </a:lnTo>
                  <a:lnTo>
                    <a:pt x="984" y="310"/>
                  </a:lnTo>
                  <a:lnTo>
                    <a:pt x="984" y="307"/>
                  </a:lnTo>
                  <a:lnTo>
                    <a:pt x="989" y="302"/>
                  </a:lnTo>
                  <a:lnTo>
                    <a:pt x="989" y="300"/>
                  </a:lnTo>
                  <a:lnTo>
                    <a:pt x="991" y="298"/>
                  </a:lnTo>
                  <a:lnTo>
                    <a:pt x="996" y="295"/>
                  </a:lnTo>
                  <a:lnTo>
                    <a:pt x="1001" y="293"/>
                  </a:lnTo>
                  <a:lnTo>
                    <a:pt x="1005" y="293"/>
                  </a:lnTo>
                  <a:lnTo>
                    <a:pt x="1012" y="288"/>
                  </a:lnTo>
                  <a:lnTo>
                    <a:pt x="1015" y="288"/>
                  </a:lnTo>
                  <a:lnTo>
                    <a:pt x="1017" y="291"/>
                  </a:lnTo>
                  <a:lnTo>
                    <a:pt x="1024" y="288"/>
                  </a:lnTo>
                  <a:lnTo>
                    <a:pt x="1029" y="291"/>
                  </a:lnTo>
                  <a:lnTo>
                    <a:pt x="1034" y="288"/>
                  </a:lnTo>
                  <a:lnTo>
                    <a:pt x="1041" y="288"/>
                  </a:lnTo>
                  <a:lnTo>
                    <a:pt x="1043" y="288"/>
                  </a:lnTo>
                  <a:lnTo>
                    <a:pt x="1043" y="286"/>
                  </a:lnTo>
                  <a:lnTo>
                    <a:pt x="1043" y="281"/>
                  </a:lnTo>
                  <a:lnTo>
                    <a:pt x="1043" y="276"/>
                  </a:lnTo>
                  <a:lnTo>
                    <a:pt x="1048" y="279"/>
                  </a:lnTo>
                  <a:lnTo>
                    <a:pt x="1048" y="284"/>
                  </a:lnTo>
                  <a:lnTo>
                    <a:pt x="1048" y="286"/>
                  </a:lnTo>
                  <a:lnTo>
                    <a:pt x="1050" y="286"/>
                  </a:lnTo>
                  <a:lnTo>
                    <a:pt x="1053" y="284"/>
                  </a:lnTo>
                  <a:lnTo>
                    <a:pt x="1057" y="276"/>
                  </a:lnTo>
                  <a:lnTo>
                    <a:pt x="1060" y="279"/>
                  </a:lnTo>
                  <a:lnTo>
                    <a:pt x="1060" y="284"/>
                  </a:lnTo>
                  <a:lnTo>
                    <a:pt x="1062" y="284"/>
                  </a:lnTo>
                  <a:lnTo>
                    <a:pt x="1072" y="279"/>
                  </a:lnTo>
                  <a:lnTo>
                    <a:pt x="1074" y="274"/>
                  </a:lnTo>
                  <a:lnTo>
                    <a:pt x="1072" y="267"/>
                  </a:lnTo>
                  <a:lnTo>
                    <a:pt x="1069" y="269"/>
                  </a:lnTo>
                  <a:lnTo>
                    <a:pt x="1069" y="272"/>
                  </a:lnTo>
                  <a:lnTo>
                    <a:pt x="1069" y="276"/>
                  </a:lnTo>
                  <a:lnTo>
                    <a:pt x="1062" y="276"/>
                  </a:lnTo>
                  <a:lnTo>
                    <a:pt x="1062" y="274"/>
                  </a:lnTo>
                  <a:lnTo>
                    <a:pt x="1060" y="267"/>
                  </a:lnTo>
                  <a:lnTo>
                    <a:pt x="1055" y="265"/>
                  </a:lnTo>
                  <a:lnTo>
                    <a:pt x="1055" y="262"/>
                  </a:lnTo>
                  <a:lnTo>
                    <a:pt x="1062" y="255"/>
                  </a:lnTo>
                  <a:lnTo>
                    <a:pt x="1062" y="253"/>
                  </a:lnTo>
                  <a:lnTo>
                    <a:pt x="1060" y="253"/>
                  </a:lnTo>
                  <a:lnTo>
                    <a:pt x="1060" y="250"/>
                  </a:lnTo>
                  <a:lnTo>
                    <a:pt x="1062" y="248"/>
                  </a:lnTo>
                  <a:lnTo>
                    <a:pt x="1062" y="246"/>
                  </a:lnTo>
                  <a:lnTo>
                    <a:pt x="1065" y="243"/>
                  </a:lnTo>
                  <a:lnTo>
                    <a:pt x="1067" y="236"/>
                  </a:lnTo>
                  <a:lnTo>
                    <a:pt x="1074" y="229"/>
                  </a:lnTo>
                  <a:lnTo>
                    <a:pt x="1076" y="224"/>
                  </a:lnTo>
                  <a:lnTo>
                    <a:pt x="1079" y="224"/>
                  </a:lnTo>
                  <a:lnTo>
                    <a:pt x="1081" y="220"/>
                  </a:lnTo>
                  <a:lnTo>
                    <a:pt x="1081" y="222"/>
                  </a:lnTo>
                  <a:lnTo>
                    <a:pt x="1086" y="224"/>
                  </a:lnTo>
                  <a:lnTo>
                    <a:pt x="1086" y="222"/>
                  </a:lnTo>
                  <a:lnTo>
                    <a:pt x="1088" y="217"/>
                  </a:lnTo>
                  <a:lnTo>
                    <a:pt x="1091" y="222"/>
                  </a:lnTo>
                  <a:lnTo>
                    <a:pt x="1093" y="222"/>
                  </a:lnTo>
                  <a:lnTo>
                    <a:pt x="1095" y="217"/>
                  </a:lnTo>
                  <a:lnTo>
                    <a:pt x="1095" y="220"/>
                  </a:lnTo>
                  <a:lnTo>
                    <a:pt x="1098" y="217"/>
                  </a:lnTo>
                  <a:lnTo>
                    <a:pt x="1102" y="210"/>
                  </a:lnTo>
                  <a:lnTo>
                    <a:pt x="1107" y="203"/>
                  </a:lnTo>
                  <a:lnTo>
                    <a:pt x="1105" y="208"/>
                  </a:lnTo>
                  <a:lnTo>
                    <a:pt x="1107" y="210"/>
                  </a:lnTo>
                  <a:lnTo>
                    <a:pt x="1109" y="210"/>
                  </a:lnTo>
                  <a:lnTo>
                    <a:pt x="1114" y="208"/>
                  </a:lnTo>
                  <a:lnTo>
                    <a:pt x="1119" y="208"/>
                  </a:lnTo>
                  <a:lnTo>
                    <a:pt x="1119" y="213"/>
                  </a:lnTo>
                  <a:lnTo>
                    <a:pt x="1121" y="213"/>
                  </a:lnTo>
                  <a:lnTo>
                    <a:pt x="1126" y="208"/>
                  </a:lnTo>
                  <a:lnTo>
                    <a:pt x="1128" y="208"/>
                  </a:lnTo>
                  <a:lnTo>
                    <a:pt x="1131" y="208"/>
                  </a:lnTo>
                  <a:lnTo>
                    <a:pt x="1135" y="205"/>
                  </a:lnTo>
                  <a:lnTo>
                    <a:pt x="1138" y="205"/>
                  </a:lnTo>
                  <a:lnTo>
                    <a:pt x="1143" y="203"/>
                  </a:lnTo>
                  <a:lnTo>
                    <a:pt x="1145" y="205"/>
                  </a:lnTo>
                  <a:lnTo>
                    <a:pt x="1147" y="203"/>
                  </a:lnTo>
                  <a:lnTo>
                    <a:pt x="1150" y="201"/>
                  </a:lnTo>
                  <a:lnTo>
                    <a:pt x="1147" y="198"/>
                  </a:lnTo>
                  <a:lnTo>
                    <a:pt x="1145" y="201"/>
                  </a:lnTo>
                  <a:lnTo>
                    <a:pt x="1143" y="198"/>
                  </a:lnTo>
                  <a:lnTo>
                    <a:pt x="1143" y="194"/>
                  </a:lnTo>
                  <a:lnTo>
                    <a:pt x="1135" y="189"/>
                  </a:lnTo>
                  <a:lnTo>
                    <a:pt x="1135" y="189"/>
                  </a:lnTo>
                  <a:lnTo>
                    <a:pt x="1135" y="189"/>
                  </a:lnTo>
                  <a:lnTo>
                    <a:pt x="1135" y="186"/>
                  </a:lnTo>
                  <a:lnTo>
                    <a:pt x="1135" y="186"/>
                  </a:lnTo>
                  <a:lnTo>
                    <a:pt x="1135" y="184"/>
                  </a:lnTo>
                  <a:lnTo>
                    <a:pt x="1135" y="182"/>
                  </a:lnTo>
                  <a:lnTo>
                    <a:pt x="1135" y="179"/>
                  </a:lnTo>
                  <a:lnTo>
                    <a:pt x="1133" y="177"/>
                  </a:lnTo>
                  <a:lnTo>
                    <a:pt x="1133" y="175"/>
                  </a:lnTo>
                  <a:lnTo>
                    <a:pt x="1131" y="175"/>
                  </a:lnTo>
                  <a:lnTo>
                    <a:pt x="1133" y="170"/>
                  </a:lnTo>
                  <a:lnTo>
                    <a:pt x="1135" y="144"/>
                  </a:lnTo>
                  <a:lnTo>
                    <a:pt x="1135" y="139"/>
                  </a:lnTo>
                  <a:lnTo>
                    <a:pt x="1128" y="130"/>
                  </a:lnTo>
                  <a:lnTo>
                    <a:pt x="1126" y="132"/>
                  </a:lnTo>
                  <a:lnTo>
                    <a:pt x="1121" y="132"/>
                  </a:lnTo>
                  <a:lnTo>
                    <a:pt x="1117" y="132"/>
                  </a:lnTo>
                  <a:lnTo>
                    <a:pt x="1114" y="130"/>
                  </a:lnTo>
                  <a:lnTo>
                    <a:pt x="1112" y="127"/>
                  </a:lnTo>
                  <a:lnTo>
                    <a:pt x="1109" y="127"/>
                  </a:lnTo>
                  <a:lnTo>
                    <a:pt x="1107" y="132"/>
                  </a:lnTo>
                  <a:lnTo>
                    <a:pt x="1105" y="134"/>
                  </a:lnTo>
                  <a:lnTo>
                    <a:pt x="1098" y="144"/>
                  </a:lnTo>
                  <a:lnTo>
                    <a:pt x="1095" y="146"/>
                  </a:lnTo>
                  <a:lnTo>
                    <a:pt x="1095" y="151"/>
                  </a:lnTo>
                  <a:lnTo>
                    <a:pt x="1091" y="153"/>
                  </a:lnTo>
                  <a:lnTo>
                    <a:pt x="1088" y="158"/>
                  </a:lnTo>
                  <a:lnTo>
                    <a:pt x="1086" y="163"/>
                  </a:lnTo>
                  <a:lnTo>
                    <a:pt x="1081" y="170"/>
                  </a:lnTo>
                  <a:lnTo>
                    <a:pt x="1079" y="170"/>
                  </a:lnTo>
                  <a:lnTo>
                    <a:pt x="1072" y="177"/>
                  </a:lnTo>
                  <a:lnTo>
                    <a:pt x="1072" y="179"/>
                  </a:lnTo>
                  <a:lnTo>
                    <a:pt x="1069" y="182"/>
                  </a:lnTo>
                  <a:lnTo>
                    <a:pt x="1065" y="182"/>
                  </a:lnTo>
                  <a:lnTo>
                    <a:pt x="1062" y="182"/>
                  </a:lnTo>
                  <a:lnTo>
                    <a:pt x="1062" y="182"/>
                  </a:lnTo>
                  <a:lnTo>
                    <a:pt x="1060" y="182"/>
                  </a:lnTo>
                  <a:lnTo>
                    <a:pt x="1055" y="186"/>
                  </a:lnTo>
                  <a:lnTo>
                    <a:pt x="996" y="186"/>
                  </a:lnTo>
                  <a:lnTo>
                    <a:pt x="989" y="186"/>
                  </a:lnTo>
                  <a:lnTo>
                    <a:pt x="984" y="191"/>
                  </a:lnTo>
                  <a:lnTo>
                    <a:pt x="979" y="194"/>
                  </a:lnTo>
                  <a:lnTo>
                    <a:pt x="977" y="196"/>
                  </a:lnTo>
                  <a:lnTo>
                    <a:pt x="968" y="205"/>
                  </a:lnTo>
                  <a:lnTo>
                    <a:pt x="960" y="205"/>
                  </a:lnTo>
                  <a:lnTo>
                    <a:pt x="958" y="208"/>
                  </a:lnTo>
                  <a:lnTo>
                    <a:pt x="942" y="222"/>
                  </a:lnTo>
                  <a:lnTo>
                    <a:pt x="901" y="231"/>
                  </a:lnTo>
                  <a:lnTo>
                    <a:pt x="901" y="241"/>
                  </a:lnTo>
                  <a:lnTo>
                    <a:pt x="892" y="246"/>
                  </a:lnTo>
                  <a:lnTo>
                    <a:pt x="823" y="265"/>
                  </a:lnTo>
                  <a:lnTo>
                    <a:pt x="819" y="257"/>
                  </a:lnTo>
                  <a:lnTo>
                    <a:pt x="823" y="253"/>
                  </a:lnTo>
                  <a:lnTo>
                    <a:pt x="830" y="248"/>
                  </a:lnTo>
                  <a:lnTo>
                    <a:pt x="833" y="246"/>
                  </a:lnTo>
                  <a:lnTo>
                    <a:pt x="835" y="241"/>
                  </a:lnTo>
                  <a:lnTo>
                    <a:pt x="837" y="236"/>
                  </a:lnTo>
                  <a:lnTo>
                    <a:pt x="840" y="208"/>
                  </a:lnTo>
                  <a:lnTo>
                    <a:pt x="826" y="146"/>
                  </a:lnTo>
                  <a:lnTo>
                    <a:pt x="814" y="137"/>
                  </a:lnTo>
                  <a:lnTo>
                    <a:pt x="809" y="130"/>
                  </a:lnTo>
                  <a:lnTo>
                    <a:pt x="729" y="92"/>
                  </a:lnTo>
                  <a:lnTo>
                    <a:pt x="724" y="89"/>
                  </a:lnTo>
                  <a:lnTo>
                    <a:pt x="719" y="87"/>
                  </a:lnTo>
                  <a:lnTo>
                    <a:pt x="717" y="87"/>
                  </a:lnTo>
                  <a:lnTo>
                    <a:pt x="707" y="85"/>
                  </a:lnTo>
                  <a:lnTo>
                    <a:pt x="707" y="82"/>
                  </a:lnTo>
                  <a:lnTo>
                    <a:pt x="705" y="80"/>
                  </a:lnTo>
                  <a:lnTo>
                    <a:pt x="700" y="82"/>
                  </a:lnTo>
                  <a:lnTo>
                    <a:pt x="693" y="82"/>
                  </a:lnTo>
                  <a:lnTo>
                    <a:pt x="691" y="80"/>
                  </a:lnTo>
                  <a:lnTo>
                    <a:pt x="689" y="78"/>
                  </a:lnTo>
                  <a:lnTo>
                    <a:pt x="684" y="78"/>
                  </a:lnTo>
                  <a:lnTo>
                    <a:pt x="677" y="75"/>
                  </a:lnTo>
                  <a:lnTo>
                    <a:pt x="674" y="71"/>
                  </a:lnTo>
                  <a:lnTo>
                    <a:pt x="672" y="71"/>
                  </a:lnTo>
                  <a:lnTo>
                    <a:pt x="667" y="66"/>
                  </a:lnTo>
                  <a:lnTo>
                    <a:pt x="665" y="66"/>
                  </a:lnTo>
                  <a:lnTo>
                    <a:pt x="660" y="66"/>
                  </a:lnTo>
                  <a:lnTo>
                    <a:pt x="658" y="66"/>
                  </a:lnTo>
                  <a:lnTo>
                    <a:pt x="655" y="68"/>
                  </a:lnTo>
                  <a:lnTo>
                    <a:pt x="653" y="63"/>
                  </a:lnTo>
                  <a:lnTo>
                    <a:pt x="651" y="63"/>
                  </a:lnTo>
                  <a:lnTo>
                    <a:pt x="648" y="63"/>
                  </a:lnTo>
                  <a:lnTo>
                    <a:pt x="644" y="61"/>
                  </a:lnTo>
                  <a:lnTo>
                    <a:pt x="644" y="61"/>
                  </a:lnTo>
                  <a:lnTo>
                    <a:pt x="641" y="56"/>
                  </a:lnTo>
                  <a:lnTo>
                    <a:pt x="641" y="56"/>
                  </a:lnTo>
                  <a:lnTo>
                    <a:pt x="636" y="52"/>
                  </a:lnTo>
                  <a:lnTo>
                    <a:pt x="632" y="52"/>
                  </a:lnTo>
                  <a:lnTo>
                    <a:pt x="627" y="52"/>
                  </a:lnTo>
                  <a:lnTo>
                    <a:pt x="100" y="0"/>
                  </a:lnTo>
                  <a:lnTo>
                    <a:pt x="102" y="7"/>
                  </a:lnTo>
                  <a:lnTo>
                    <a:pt x="107" y="9"/>
                  </a:lnTo>
                  <a:lnTo>
                    <a:pt x="107" y="11"/>
                  </a:lnTo>
                  <a:lnTo>
                    <a:pt x="102" y="16"/>
                  </a:lnTo>
                  <a:lnTo>
                    <a:pt x="102" y="18"/>
                  </a:lnTo>
                  <a:lnTo>
                    <a:pt x="107" y="21"/>
                  </a:lnTo>
                  <a:lnTo>
                    <a:pt x="104" y="21"/>
                  </a:lnTo>
                  <a:lnTo>
                    <a:pt x="102" y="26"/>
                  </a:lnTo>
                  <a:lnTo>
                    <a:pt x="104" y="26"/>
                  </a:lnTo>
                  <a:lnTo>
                    <a:pt x="104" y="30"/>
                  </a:lnTo>
                  <a:lnTo>
                    <a:pt x="107" y="33"/>
                  </a:lnTo>
                  <a:lnTo>
                    <a:pt x="102" y="35"/>
                  </a:lnTo>
                  <a:lnTo>
                    <a:pt x="100" y="37"/>
                  </a:lnTo>
                  <a:lnTo>
                    <a:pt x="97" y="42"/>
                  </a:lnTo>
                  <a:lnTo>
                    <a:pt x="95" y="44"/>
                  </a:lnTo>
                  <a:lnTo>
                    <a:pt x="95" y="49"/>
                  </a:lnTo>
                  <a:lnTo>
                    <a:pt x="93" y="52"/>
                  </a:lnTo>
                  <a:lnTo>
                    <a:pt x="93" y="56"/>
                  </a:lnTo>
                  <a:lnTo>
                    <a:pt x="88" y="59"/>
                  </a:lnTo>
                  <a:lnTo>
                    <a:pt x="83" y="56"/>
                  </a:lnTo>
                  <a:lnTo>
                    <a:pt x="83" y="54"/>
                  </a:lnTo>
                  <a:lnTo>
                    <a:pt x="86" y="52"/>
                  </a:lnTo>
                  <a:lnTo>
                    <a:pt x="88" y="52"/>
                  </a:lnTo>
                  <a:lnTo>
                    <a:pt x="90" y="49"/>
                  </a:lnTo>
                  <a:lnTo>
                    <a:pt x="90" y="54"/>
                  </a:lnTo>
                  <a:lnTo>
                    <a:pt x="90" y="52"/>
                  </a:lnTo>
                  <a:lnTo>
                    <a:pt x="93" y="47"/>
                  </a:lnTo>
                  <a:lnTo>
                    <a:pt x="95" y="42"/>
                  </a:lnTo>
                  <a:lnTo>
                    <a:pt x="97" y="40"/>
                  </a:lnTo>
                  <a:lnTo>
                    <a:pt x="97" y="37"/>
                  </a:lnTo>
                  <a:lnTo>
                    <a:pt x="95" y="37"/>
                  </a:lnTo>
                  <a:lnTo>
                    <a:pt x="90" y="40"/>
                  </a:lnTo>
                  <a:lnTo>
                    <a:pt x="88" y="42"/>
                  </a:lnTo>
                  <a:lnTo>
                    <a:pt x="86" y="42"/>
                  </a:lnTo>
                  <a:lnTo>
                    <a:pt x="86" y="40"/>
                  </a:lnTo>
                  <a:lnTo>
                    <a:pt x="90" y="37"/>
                  </a:lnTo>
                  <a:lnTo>
                    <a:pt x="93" y="35"/>
                  </a:lnTo>
                  <a:lnTo>
                    <a:pt x="95" y="33"/>
                  </a:lnTo>
                  <a:lnTo>
                    <a:pt x="93" y="30"/>
                  </a:lnTo>
                  <a:lnTo>
                    <a:pt x="93" y="30"/>
                  </a:lnTo>
                  <a:lnTo>
                    <a:pt x="90" y="30"/>
                  </a:lnTo>
                  <a:lnTo>
                    <a:pt x="88" y="28"/>
                  </a:lnTo>
                  <a:lnTo>
                    <a:pt x="86" y="26"/>
                  </a:lnTo>
                  <a:lnTo>
                    <a:pt x="76" y="26"/>
                  </a:lnTo>
                  <a:lnTo>
                    <a:pt x="71" y="23"/>
                  </a:lnTo>
                  <a:lnTo>
                    <a:pt x="62" y="14"/>
                  </a:lnTo>
                  <a:lnTo>
                    <a:pt x="60" y="14"/>
                  </a:lnTo>
                  <a:lnTo>
                    <a:pt x="60" y="18"/>
                  </a:lnTo>
                  <a:lnTo>
                    <a:pt x="55" y="26"/>
                  </a:lnTo>
                  <a:lnTo>
                    <a:pt x="57" y="30"/>
                  </a:lnTo>
                  <a:lnTo>
                    <a:pt x="57" y="37"/>
                  </a:lnTo>
                  <a:lnTo>
                    <a:pt x="57" y="47"/>
                  </a:lnTo>
                  <a:lnTo>
                    <a:pt x="57" y="52"/>
                  </a:lnTo>
                  <a:lnTo>
                    <a:pt x="57" y="59"/>
                  </a:lnTo>
                  <a:lnTo>
                    <a:pt x="57" y="61"/>
                  </a:lnTo>
                  <a:lnTo>
                    <a:pt x="60" y="61"/>
                  </a:lnTo>
                  <a:lnTo>
                    <a:pt x="60" y="63"/>
                  </a:lnTo>
                  <a:lnTo>
                    <a:pt x="57" y="66"/>
                  </a:lnTo>
                  <a:lnTo>
                    <a:pt x="55" y="66"/>
                  </a:lnTo>
                  <a:lnTo>
                    <a:pt x="55" y="68"/>
                  </a:lnTo>
                  <a:lnTo>
                    <a:pt x="57" y="71"/>
                  </a:lnTo>
                  <a:lnTo>
                    <a:pt x="60" y="71"/>
                  </a:lnTo>
                  <a:lnTo>
                    <a:pt x="60" y="75"/>
                  </a:lnTo>
                  <a:lnTo>
                    <a:pt x="57" y="78"/>
                  </a:lnTo>
                  <a:lnTo>
                    <a:pt x="55" y="80"/>
                  </a:lnTo>
                  <a:lnTo>
                    <a:pt x="55" y="80"/>
                  </a:lnTo>
                  <a:lnTo>
                    <a:pt x="52" y="82"/>
                  </a:lnTo>
                  <a:lnTo>
                    <a:pt x="55" y="85"/>
                  </a:lnTo>
                  <a:lnTo>
                    <a:pt x="60" y="85"/>
                  </a:lnTo>
                  <a:lnTo>
                    <a:pt x="64" y="87"/>
                  </a:lnTo>
                  <a:lnTo>
                    <a:pt x="69" y="89"/>
                  </a:lnTo>
                  <a:lnTo>
                    <a:pt x="71" y="89"/>
                  </a:lnTo>
                  <a:lnTo>
                    <a:pt x="74" y="92"/>
                  </a:lnTo>
                  <a:lnTo>
                    <a:pt x="76" y="97"/>
                  </a:lnTo>
                  <a:lnTo>
                    <a:pt x="74" y="92"/>
                  </a:lnTo>
                  <a:lnTo>
                    <a:pt x="69" y="92"/>
                  </a:lnTo>
                  <a:lnTo>
                    <a:pt x="67" y="92"/>
                  </a:lnTo>
                  <a:lnTo>
                    <a:pt x="64" y="89"/>
                  </a:lnTo>
                  <a:lnTo>
                    <a:pt x="57" y="89"/>
                  </a:lnTo>
                  <a:lnTo>
                    <a:pt x="55" y="87"/>
                  </a:lnTo>
                  <a:lnTo>
                    <a:pt x="55" y="87"/>
                  </a:lnTo>
                  <a:lnTo>
                    <a:pt x="55" y="92"/>
                  </a:lnTo>
                  <a:lnTo>
                    <a:pt x="50" y="97"/>
                  </a:lnTo>
                  <a:lnTo>
                    <a:pt x="50" y="99"/>
                  </a:lnTo>
                  <a:lnTo>
                    <a:pt x="50" y="104"/>
                  </a:lnTo>
                  <a:lnTo>
                    <a:pt x="48" y="108"/>
                  </a:lnTo>
                  <a:lnTo>
                    <a:pt x="45" y="113"/>
                  </a:lnTo>
                  <a:lnTo>
                    <a:pt x="38" y="125"/>
                  </a:lnTo>
                  <a:lnTo>
                    <a:pt x="38" y="134"/>
                  </a:lnTo>
                  <a:lnTo>
                    <a:pt x="33" y="144"/>
                  </a:lnTo>
                  <a:lnTo>
                    <a:pt x="31" y="153"/>
                  </a:lnTo>
                  <a:lnTo>
                    <a:pt x="29" y="160"/>
                  </a:lnTo>
                  <a:lnTo>
                    <a:pt x="26" y="165"/>
                  </a:lnTo>
                  <a:lnTo>
                    <a:pt x="24" y="170"/>
                  </a:lnTo>
                  <a:lnTo>
                    <a:pt x="22" y="172"/>
                  </a:lnTo>
                  <a:lnTo>
                    <a:pt x="19" y="177"/>
                  </a:lnTo>
                  <a:lnTo>
                    <a:pt x="15" y="184"/>
                  </a:lnTo>
                  <a:lnTo>
                    <a:pt x="12" y="186"/>
                  </a:lnTo>
                  <a:lnTo>
                    <a:pt x="15" y="196"/>
                  </a:lnTo>
                  <a:lnTo>
                    <a:pt x="12" y="203"/>
                  </a:lnTo>
                  <a:lnTo>
                    <a:pt x="12" y="208"/>
                  </a:lnTo>
                  <a:lnTo>
                    <a:pt x="15" y="213"/>
                  </a:lnTo>
                  <a:lnTo>
                    <a:pt x="12" y="215"/>
                  </a:lnTo>
                  <a:lnTo>
                    <a:pt x="12" y="217"/>
                  </a:lnTo>
                  <a:lnTo>
                    <a:pt x="15" y="222"/>
                  </a:lnTo>
                  <a:lnTo>
                    <a:pt x="12" y="231"/>
                  </a:lnTo>
                  <a:lnTo>
                    <a:pt x="10" y="236"/>
                  </a:lnTo>
                  <a:lnTo>
                    <a:pt x="7" y="239"/>
                  </a:lnTo>
                  <a:lnTo>
                    <a:pt x="10" y="241"/>
                  </a:lnTo>
                  <a:lnTo>
                    <a:pt x="10" y="241"/>
                  </a:lnTo>
                  <a:lnTo>
                    <a:pt x="7" y="248"/>
                  </a:lnTo>
                  <a:lnTo>
                    <a:pt x="3" y="250"/>
                  </a:lnTo>
                  <a:lnTo>
                    <a:pt x="0" y="255"/>
                  </a:lnTo>
                  <a:lnTo>
                    <a:pt x="0" y="260"/>
                  </a:lnTo>
                  <a:lnTo>
                    <a:pt x="3" y="265"/>
                  </a:lnTo>
                  <a:lnTo>
                    <a:pt x="7" y="272"/>
                  </a:lnTo>
                  <a:lnTo>
                    <a:pt x="7" y="281"/>
                  </a:lnTo>
                  <a:lnTo>
                    <a:pt x="7" y="286"/>
                  </a:lnTo>
                  <a:lnTo>
                    <a:pt x="5" y="288"/>
                  </a:lnTo>
                  <a:lnTo>
                    <a:pt x="5" y="291"/>
                  </a:lnTo>
                  <a:lnTo>
                    <a:pt x="5" y="295"/>
                  </a:lnTo>
                  <a:lnTo>
                    <a:pt x="7" y="298"/>
                  </a:lnTo>
                  <a:lnTo>
                    <a:pt x="5" y="302"/>
                  </a:lnTo>
                  <a:lnTo>
                    <a:pt x="3" y="305"/>
                  </a:lnTo>
                  <a:lnTo>
                    <a:pt x="5" y="307"/>
                  </a:lnTo>
                  <a:lnTo>
                    <a:pt x="12" y="319"/>
                  </a:lnTo>
                  <a:lnTo>
                    <a:pt x="15" y="324"/>
                  </a:lnTo>
                  <a:lnTo>
                    <a:pt x="12" y="326"/>
                  </a:lnTo>
                  <a:lnTo>
                    <a:pt x="15" y="328"/>
                  </a:lnTo>
                  <a:lnTo>
                    <a:pt x="19" y="333"/>
                  </a:lnTo>
                  <a:lnTo>
                    <a:pt x="19" y="336"/>
                  </a:lnTo>
                  <a:lnTo>
                    <a:pt x="22" y="336"/>
                  </a:lnTo>
                  <a:lnTo>
                    <a:pt x="22" y="336"/>
                  </a:lnTo>
                  <a:lnTo>
                    <a:pt x="22" y="331"/>
                  </a:lnTo>
                  <a:lnTo>
                    <a:pt x="22" y="326"/>
                  </a:lnTo>
                  <a:lnTo>
                    <a:pt x="24" y="328"/>
                  </a:lnTo>
                  <a:lnTo>
                    <a:pt x="26" y="328"/>
                  </a:lnTo>
                  <a:lnTo>
                    <a:pt x="26" y="328"/>
                  </a:lnTo>
                  <a:lnTo>
                    <a:pt x="29" y="328"/>
                  </a:lnTo>
                  <a:lnTo>
                    <a:pt x="31" y="331"/>
                  </a:lnTo>
                  <a:lnTo>
                    <a:pt x="36" y="331"/>
                  </a:lnTo>
                  <a:lnTo>
                    <a:pt x="31" y="333"/>
                  </a:lnTo>
                  <a:lnTo>
                    <a:pt x="29" y="333"/>
                  </a:lnTo>
                  <a:lnTo>
                    <a:pt x="26" y="333"/>
                  </a:lnTo>
                  <a:lnTo>
                    <a:pt x="24" y="333"/>
                  </a:lnTo>
                  <a:lnTo>
                    <a:pt x="24" y="336"/>
                  </a:lnTo>
                  <a:lnTo>
                    <a:pt x="26" y="336"/>
                  </a:lnTo>
                  <a:lnTo>
                    <a:pt x="26" y="340"/>
                  </a:lnTo>
                  <a:lnTo>
                    <a:pt x="29" y="345"/>
                  </a:lnTo>
                  <a:lnTo>
                    <a:pt x="29" y="345"/>
                  </a:lnTo>
                  <a:lnTo>
                    <a:pt x="26" y="345"/>
                  </a:lnTo>
                  <a:lnTo>
                    <a:pt x="24" y="340"/>
                  </a:lnTo>
                  <a:lnTo>
                    <a:pt x="22" y="340"/>
                  </a:lnTo>
                  <a:lnTo>
                    <a:pt x="22" y="343"/>
                  </a:lnTo>
                  <a:lnTo>
                    <a:pt x="22" y="345"/>
                  </a:lnTo>
                  <a:lnTo>
                    <a:pt x="19" y="345"/>
                  </a:lnTo>
                  <a:lnTo>
                    <a:pt x="19" y="347"/>
                  </a:lnTo>
                  <a:lnTo>
                    <a:pt x="19" y="352"/>
                  </a:lnTo>
                  <a:lnTo>
                    <a:pt x="19" y="355"/>
                  </a:lnTo>
                  <a:lnTo>
                    <a:pt x="22" y="357"/>
                  </a:lnTo>
                  <a:lnTo>
                    <a:pt x="22" y="359"/>
                  </a:lnTo>
                  <a:lnTo>
                    <a:pt x="26" y="362"/>
                  </a:lnTo>
                  <a:lnTo>
                    <a:pt x="26" y="364"/>
                  </a:lnTo>
                  <a:lnTo>
                    <a:pt x="29" y="366"/>
                  </a:lnTo>
                  <a:lnTo>
                    <a:pt x="24" y="371"/>
                  </a:lnTo>
                  <a:lnTo>
                    <a:pt x="24" y="369"/>
                  </a:lnTo>
                  <a:lnTo>
                    <a:pt x="24" y="371"/>
                  </a:lnTo>
                  <a:lnTo>
                    <a:pt x="24" y="376"/>
                  </a:lnTo>
                  <a:lnTo>
                    <a:pt x="24" y="381"/>
                  </a:lnTo>
                  <a:lnTo>
                    <a:pt x="24" y="383"/>
                  </a:lnTo>
                  <a:lnTo>
                    <a:pt x="29" y="385"/>
                  </a:lnTo>
                  <a:lnTo>
                    <a:pt x="29" y="392"/>
                  </a:lnTo>
                  <a:lnTo>
                    <a:pt x="33" y="399"/>
                  </a:lnTo>
                  <a:lnTo>
                    <a:pt x="36" y="404"/>
                  </a:lnTo>
                  <a:lnTo>
                    <a:pt x="38" y="407"/>
                  </a:lnTo>
                  <a:lnTo>
                    <a:pt x="36" y="407"/>
                  </a:lnTo>
                  <a:lnTo>
                    <a:pt x="38" y="409"/>
                  </a:lnTo>
                  <a:lnTo>
                    <a:pt x="41" y="411"/>
                  </a:lnTo>
                  <a:lnTo>
                    <a:pt x="41" y="416"/>
                  </a:lnTo>
                  <a:lnTo>
                    <a:pt x="41" y="423"/>
                  </a:lnTo>
                  <a:lnTo>
                    <a:pt x="38" y="426"/>
                  </a:lnTo>
                  <a:lnTo>
                    <a:pt x="38" y="426"/>
                  </a:lnTo>
                  <a:lnTo>
                    <a:pt x="38" y="430"/>
                  </a:lnTo>
                  <a:lnTo>
                    <a:pt x="41" y="430"/>
                  </a:lnTo>
                  <a:lnTo>
                    <a:pt x="48" y="430"/>
                  </a:lnTo>
                  <a:lnTo>
                    <a:pt x="52" y="433"/>
                  </a:lnTo>
                  <a:lnTo>
                    <a:pt x="55" y="435"/>
                  </a:lnTo>
                  <a:lnTo>
                    <a:pt x="60" y="435"/>
                  </a:lnTo>
                  <a:lnTo>
                    <a:pt x="64" y="435"/>
                  </a:lnTo>
                  <a:lnTo>
                    <a:pt x="67" y="437"/>
                  </a:lnTo>
                  <a:lnTo>
                    <a:pt x="67" y="442"/>
                  </a:lnTo>
                  <a:lnTo>
                    <a:pt x="71" y="444"/>
                  </a:lnTo>
                  <a:lnTo>
                    <a:pt x="76" y="444"/>
                  </a:lnTo>
                  <a:lnTo>
                    <a:pt x="81" y="447"/>
                  </a:lnTo>
                  <a:lnTo>
                    <a:pt x="81" y="449"/>
                  </a:lnTo>
                  <a:lnTo>
                    <a:pt x="81" y="452"/>
                  </a:lnTo>
                  <a:lnTo>
                    <a:pt x="83" y="452"/>
                  </a:lnTo>
                  <a:lnTo>
                    <a:pt x="86" y="452"/>
                  </a:lnTo>
                  <a:lnTo>
                    <a:pt x="88" y="452"/>
                  </a:lnTo>
                  <a:lnTo>
                    <a:pt x="93" y="456"/>
                  </a:lnTo>
                  <a:lnTo>
                    <a:pt x="100" y="466"/>
                  </a:lnTo>
                  <a:lnTo>
                    <a:pt x="100" y="473"/>
                  </a:lnTo>
                  <a:lnTo>
                    <a:pt x="100" y="478"/>
                  </a:lnTo>
                  <a:lnTo>
                    <a:pt x="100" y="482"/>
                  </a:lnTo>
                  <a:lnTo>
                    <a:pt x="147" y="480"/>
                  </a:lnTo>
                  <a:lnTo>
                    <a:pt x="149" y="48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89" name="Freeform 1395"/>
            <p:cNvSpPr>
              <a:spLocks/>
            </p:cNvSpPr>
            <p:nvPr/>
          </p:nvSpPr>
          <p:spPr bwMode="auto">
            <a:xfrm>
              <a:off x="5421793" y="5482915"/>
              <a:ext cx="19518" cy="15452"/>
            </a:xfrm>
            <a:custGeom>
              <a:avLst/>
              <a:gdLst>
                <a:gd name="T0" fmla="*/ 8 w 10"/>
                <a:gd name="T1" fmla="*/ 5 h 8"/>
                <a:gd name="T2" fmla="*/ 8 w 10"/>
                <a:gd name="T3" fmla="*/ 3 h 8"/>
                <a:gd name="T4" fmla="*/ 7 w 10"/>
                <a:gd name="T5" fmla="*/ 3 h 8"/>
                <a:gd name="T6" fmla="*/ 5 w 10"/>
                <a:gd name="T7" fmla="*/ 2 h 8"/>
                <a:gd name="T8" fmla="*/ 4 w 10"/>
                <a:gd name="T9" fmla="*/ 1 h 8"/>
                <a:gd name="T10" fmla="*/ 4 w 10"/>
                <a:gd name="T11" fmla="*/ 1 h 8"/>
                <a:gd name="T12" fmla="*/ 2 w 10"/>
                <a:gd name="T13" fmla="*/ 0 h 8"/>
                <a:gd name="T14" fmla="*/ 0 w 10"/>
                <a:gd name="T15" fmla="*/ 0 h 8"/>
                <a:gd name="T16" fmla="*/ 0 w 10"/>
                <a:gd name="T17" fmla="*/ 1 h 8"/>
                <a:gd name="T18" fmla="*/ 2 w 10"/>
                <a:gd name="T19" fmla="*/ 1 h 8"/>
                <a:gd name="T20" fmla="*/ 3 w 10"/>
                <a:gd name="T21" fmla="*/ 2 h 8"/>
                <a:gd name="T22" fmla="*/ 4 w 10"/>
                <a:gd name="T23" fmla="*/ 3 h 8"/>
                <a:gd name="T24" fmla="*/ 4 w 10"/>
                <a:gd name="T25" fmla="*/ 4 h 8"/>
                <a:gd name="T26" fmla="*/ 6 w 10"/>
                <a:gd name="T27" fmla="*/ 5 h 8"/>
                <a:gd name="T28" fmla="*/ 6 w 10"/>
                <a:gd name="T29" fmla="*/ 7 h 8"/>
                <a:gd name="T30" fmla="*/ 7 w 10"/>
                <a:gd name="T31" fmla="*/ 8 h 8"/>
                <a:gd name="T32" fmla="*/ 8 w 10"/>
                <a:gd name="T33" fmla="*/ 7 h 8"/>
                <a:gd name="T34" fmla="*/ 8 w 10"/>
                <a:gd name="T35" fmla="*/ 7 h 8"/>
                <a:gd name="T36" fmla="*/ 10 w 10"/>
                <a:gd name="T37" fmla="*/ 7 h 8"/>
                <a:gd name="T38" fmla="*/ 10 w 10"/>
                <a:gd name="T39" fmla="*/ 6 h 8"/>
                <a:gd name="T40" fmla="*/ 9 w 10"/>
                <a:gd name="T41" fmla="*/ 6 h 8"/>
                <a:gd name="T42" fmla="*/ 8 w 10"/>
                <a:gd name="T4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 h="8">
                  <a:moveTo>
                    <a:pt x="8" y="5"/>
                  </a:moveTo>
                  <a:cubicBezTo>
                    <a:pt x="8" y="3"/>
                    <a:pt x="8" y="3"/>
                    <a:pt x="8" y="3"/>
                  </a:cubicBezTo>
                  <a:cubicBezTo>
                    <a:pt x="7" y="3"/>
                    <a:pt x="7" y="3"/>
                    <a:pt x="7" y="3"/>
                  </a:cubicBezTo>
                  <a:cubicBezTo>
                    <a:pt x="7" y="3"/>
                    <a:pt x="5" y="2"/>
                    <a:pt x="5" y="2"/>
                  </a:cubicBezTo>
                  <a:cubicBezTo>
                    <a:pt x="5" y="2"/>
                    <a:pt x="4" y="1"/>
                    <a:pt x="4" y="1"/>
                  </a:cubicBezTo>
                  <a:cubicBezTo>
                    <a:pt x="4" y="1"/>
                    <a:pt x="4" y="1"/>
                    <a:pt x="4" y="1"/>
                  </a:cubicBezTo>
                  <a:cubicBezTo>
                    <a:pt x="2" y="0"/>
                    <a:pt x="2" y="0"/>
                    <a:pt x="2" y="0"/>
                  </a:cubicBezTo>
                  <a:cubicBezTo>
                    <a:pt x="0" y="0"/>
                    <a:pt x="0" y="0"/>
                    <a:pt x="0" y="0"/>
                  </a:cubicBezTo>
                  <a:cubicBezTo>
                    <a:pt x="0" y="1"/>
                    <a:pt x="0" y="1"/>
                    <a:pt x="0" y="1"/>
                  </a:cubicBezTo>
                  <a:cubicBezTo>
                    <a:pt x="2" y="1"/>
                    <a:pt x="2" y="1"/>
                    <a:pt x="2" y="1"/>
                  </a:cubicBezTo>
                  <a:cubicBezTo>
                    <a:pt x="3" y="2"/>
                    <a:pt x="3" y="2"/>
                    <a:pt x="3" y="2"/>
                  </a:cubicBezTo>
                  <a:cubicBezTo>
                    <a:pt x="4" y="3"/>
                    <a:pt x="4" y="3"/>
                    <a:pt x="4" y="3"/>
                  </a:cubicBezTo>
                  <a:cubicBezTo>
                    <a:pt x="4" y="4"/>
                    <a:pt x="4" y="4"/>
                    <a:pt x="4" y="4"/>
                  </a:cubicBezTo>
                  <a:cubicBezTo>
                    <a:pt x="6" y="5"/>
                    <a:pt x="6" y="5"/>
                    <a:pt x="6" y="5"/>
                  </a:cubicBezTo>
                  <a:cubicBezTo>
                    <a:pt x="6" y="7"/>
                    <a:pt x="6" y="7"/>
                    <a:pt x="6" y="7"/>
                  </a:cubicBezTo>
                  <a:cubicBezTo>
                    <a:pt x="7" y="8"/>
                    <a:pt x="7" y="8"/>
                    <a:pt x="7" y="8"/>
                  </a:cubicBezTo>
                  <a:cubicBezTo>
                    <a:pt x="8" y="7"/>
                    <a:pt x="8" y="7"/>
                    <a:pt x="8" y="7"/>
                  </a:cubicBezTo>
                  <a:cubicBezTo>
                    <a:pt x="8" y="7"/>
                    <a:pt x="8" y="7"/>
                    <a:pt x="8" y="7"/>
                  </a:cubicBezTo>
                  <a:cubicBezTo>
                    <a:pt x="10" y="7"/>
                    <a:pt x="10" y="7"/>
                    <a:pt x="10" y="7"/>
                  </a:cubicBezTo>
                  <a:cubicBezTo>
                    <a:pt x="10" y="6"/>
                    <a:pt x="10" y="6"/>
                    <a:pt x="10" y="6"/>
                  </a:cubicBezTo>
                  <a:cubicBezTo>
                    <a:pt x="9" y="6"/>
                    <a:pt x="9" y="6"/>
                    <a:pt x="9" y="6"/>
                  </a:cubicBezTo>
                  <a:lnTo>
                    <a:pt x="8"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90" name="Freeform 1396"/>
            <p:cNvSpPr>
              <a:spLocks/>
            </p:cNvSpPr>
            <p:nvPr/>
          </p:nvSpPr>
          <p:spPr bwMode="auto">
            <a:xfrm>
              <a:off x="5072086" y="5430865"/>
              <a:ext cx="5693" cy="1627"/>
            </a:xfrm>
            <a:custGeom>
              <a:avLst/>
              <a:gdLst>
                <a:gd name="T0" fmla="*/ 7 w 7"/>
                <a:gd name="T1" fmla="*/ 2 h 2"/>
                <a:gd name="T2" fmla="*/ 0 w 7"/>
                <a:gd name="T3" fmla="*/ 0 h 2"/>
                <a:gd name="T4" fmla="*/ 2 w 7"/>
                <a:gd name="T5" fmla="*/ 2 h 2"/>
                <a:gd name="T6" fmla="*/ 7 w 7"/>
                <a:gd name="T7" fmla="*/ 2 h 2"/>
              </a:gdLst>
              <a:ahLst/>
              <a:cxnLst>
                <a:cxn ang="0">
                  <a:pos x="T0" y="T1"/>
                </a:cxn>
                <a:cxn ang="0">
                  <a:pos x="T2" y="T3"/>
                </a:cxn>
                <a:cxn ang="0">
                  <a:pos x="T4" y="T5"/>
                </a:cxn>
                <a:cxn ang="0">
                  <a:pos x="T6" y="T7"/>
                </a:cxn>
              </a:cxnLst>
              <a:rect l="0" t="0" r="r" b="b"/>
              <a:pathLst>
                <a:path w="7" h="2">
                  <a:moveTo>
                    <a:pt x="7" y="2"/>
                  </a:moveTo>
                  <a:lnTo>
                    <a:pt x="0" y="0"/>
                  </a:lnTo>
                  <a:lnTo>
                    <a:pt x="2" y="2"/>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91" name="Freeform 1397"/>
            <p:cNvSpPr>
              <a:spLocks/>
            </p:cNvSpPr>
            <p:nvPr/>
          </p:nvSpPr>
          <p:spPr bwMode="auto">
            <a:xfrm>
              <a:off x="5085098" y="5428426"/>
              <a:ext cx="25212" cy="25212"/>
            </a:xfrm>
            <a:custGeom>
              <a:avLst/>
              <a:gdLst>
                <a:gd name="T0" fmla="*/ 31 w 31"/>
                <a:gd name="T1" fmla="*/ 8 h 31"/>
                <a:gd name="T2" fmla="*/ 31 w 31"/>
                <a:gd name="T3" fmla="*/ 8 h 31"/>
                <a:gd name="T4" fmla="*/ 26 w 31"/>
                <a:gd name="T5" fmla="*/ 5 h 31"/>
                <a:gd name="T6" fmla="*/ 22 w 31"/>
                <a:gd name="T7" fmla="*/ 5 h 31"/>
                <a:gd name="T8" fmla="*/ 24 w 31"/>
                <a:gd name="T9" fmla="*/ 8 h 31"/>
                <a:gd name="T10" fmla="*/ 22 w 31"/>
                <a:gd name="T11" fmla="*/ 10 h 31"/>
                <a:gd name="T12" fmla="*/ 19 w 31"/>
                <a:gd name="T13" fmla="*/ 5 h 31"/>
                <a:gd name="T14" fmla="*/ 17 w 31"/>
                <a:gd name="T15" fmla="*/ 3 h 31"/>
                <a:gd name="T16" fmla="*/ 12 w 31"/>
                <a:gd name="T17" fmla="*/ 0 h 31"/>
                <a:gd name="T18" fmla="*/ 12 w 31"/>
                <a:gd name="T19" fmla="*/ 5 h 31"/>
                <a:gd name="T20" fmla="*/ 10 w 31"/>
                <a:gd name="T21" fmla="*/ 5 h 31"/>
                <a:gd name="T22" fmla="*/ 10 w 31"/>
                <a:gd name="T23" fmla="*/ 10 h 31"/>
                <a:gd name="T24" fmla="*/ 7 w 31"/>
                <a:gd name="T25" fmla="*/ 10 h 31"/>
                <a:gd name="T26" fmla="*/ 12 w 31"/>
                <a:gd name="T27" fmla="*/ 15 h 31"/>
                <a:gd name="T28" fmla="*/ 12 w 31"/>
                <a:gd name="T29" fmla="*/ 17 h 31"/>
                <a:gd name="T30" fmla="*/ 10 w 31"/>
                <a:gd name="T31" fmla="*/ 17 h 31"/>
                <a:gd name="T32" fmla="*/ 5 w 31"/>
                <a:gd name="T33" fmla="*/ 17 h 31"/>
                <a:gd name="T34" fmla="*/ 0 w 31"/>
                <a:gd name="T35" fmla="*/ 26 h 31"/>
                <a:gd name="T36" fmla="*/ 3 w 31"/>
                <a:gd name="T37" fmla="*/ 26 h 31"/>
                <a:gd name="T38" fmla="*/ 5 w 31"/>
                <a:gd name="T39" fmla="*/ 31 h 31"/>
                <a:gd name="T40" fmla="*/ 7 w 31"/>
                <a:gd name="T41" fmla="*/ 31 h 31"/>
                <a:gd name="T42" fmla="*/ 7 w 31"/>
                <a:gd name="T43" fmla="*/ 31 h 31"/>
                <a:gd name="T44" fmla="*/ 5 w 31"/>
                <a:gd name="T45" fmla="*/ 26 h 31"/>
                <a:gd name="T46" fmla="*/ 7 w 31"/>
                <a:gd name="T47" fmla="*/ 26 h 31"/>
                <a:gd name="T48" fmla="*/ 10 w 31"/>
                <a:gd name="T49" fmla="*/ 29 h 31"/>
                <a:gd name="T50" fmla="*/ 12 w 31"/>
                <a:gd name="T51" fmla="*/ 26 h 31"/>
                <a:gd name="T52" fmla="*/ 10 w 31"/>
                <a:gd name="T53" fmla="*/ 24 h 31"/>
                <a:gd name="T54" fmla="*/ 10 w 31"/>
                <a:gd name="T55" fmla="*/ 22 h 31"/>
                <a:gd name="T56" fmla="*/ 14 w 31"/>
                <a:gd name="T57" fmla="*/ 24 h 31"/>
                <a:gd name="T58" fmla="*/ 17 w 31"/>
                <a:gd name="T59" fmla="*/ 22 h 31"/>
                <a:gd name="T60" fmla="*/ 17 w 31"/>
                <a:gd name="T61" fmla="*/ 22 h 31"/>
                <a:gd name="T62" fmla="*/ 14 w 31"/>
                <a:gd name="T63" fmla="*/ 22 h 31"/>
                <a:gd name="T64" fmla="*/ 12 w 31"/>
                <a:gd name="T65" fmla="*/ 19 h 31"/>
                <a:gd name="T66" fmla="*/ 14 w 31"/>
                <a:gd name="T67" fmla="*/ 17 h 31"/>
                <a:gd name="T68" fmla="*/ 19 w 31"/>
                <a:gd name="T69" fmla="*/ 19 h 31"/>
                <a:gd name="T70" fmla="*/ 24 w 31"/>
                <a:gd name="T71" fmla="*/ 19 h 31"/>
                <a:gd name="T72" fmla="*/ 26 w 31"/>
                <a:gd name="T73" fmla="*/ 15 h 31"/>
                <a:gd name="T74" fmla="*/ 31 w 31"/>
                <a:gd name="T75" fmla="*/ 15 h 31"/>
                <a:gd name="T76" fmla="*/ 29 w 31"/>
                <a:gd name="T77" fmla="*/ 12 h 31"/>
                <a:gd name="T78" fmla="*/ 29 w 31"/>
                <a:gd name="T79" fmla="*/ 10 h 31"/>
                <a:gd name="T80" fmla="*/ 26 w 31"/>
                <a:gd name="T81" fmla="*/ 10 h 31"/>
                <a:gd name="T82" fmla="*/ 29 w 31"/>
                <a:gd name="T83" fmla="*/ 8 h 31"/>
                <a:gd name="T84" fmla="*/ 31 w 31"/>
                <a:gd name="T85"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 h="31">
                  <a:moveTo>
                    <a:pt x="31" y="8"/>
                  </a:moveTo>
                  <a:lnTo>
                    <a:pt x="31" y="8"/>
                  </a:lnTo>
                  <a:lnTo>
                    <a:pt x="26" y="5"/>
                  </a:lnTo>
                  <a:lnTo>
                    <a:pt x="22" y="5"/>
                  </a:lnTo>
                  <a:lnTo>
                    <a:pt x="24" y="8"/>
                  </a:lnTo>
                  <a:lnTo>
                    <a:pt x="22" y="10"/>
                  </a:lnTo>
                  <a:lnTo>
                    <a:pt x="19" y="5"/>
                  </a:lnTo>
                  <a:lnTo>
                    <a:pt x="17" y="3"/>
                  </a:lnTo>
                  <a:lnTo>
                    <a:pt x="12" y="0"/>
                  </a:lnTo>
                  <a:lnTo>
                    <a:pt x="12" y="5"/>
                  </a:lnTo>
                  <a:lnTo>
                    <a:pt x="10" y="5"/>
                  </a:lnTo>
                  <a:lnTo>
                    <a:pt x="10" y="10"/>
                  </a:lnTo>
                  <a:lnTo>
                    <a:pt x="7" y="10"/>
                  </a:lnTo>
                  <a:lnTo>
                    <a:pt x="12" y="15"/>
                  </a:lnTo>
                  <a:lnTo>
                    <a:pt x="12" y="17"/>
                  </a:lnTo>
                  <a:lnTo>
                    <a:pt x="10" y="17"/>
                  </a:lnTo>
                  <a:lnTo>
                    <a:pt x="5" y="17"/>
                  </a:lnTo>
                  <a:lnTo>
                    <a:pt x="0" y="26"/>
                  </a:lnTo>
                  <a:lnTo>
                    <a:pt x="3" y="26"/>
                  </a:lnTo>
                  <a:lnTo>
                    <a:pt x="5" y="31"/>
                  </a:lnTo>
                  <a:lnTo>
                    <a:pt x="7" y="31"/>
                  </a:lnTo>
                  <a:lnTo>
                    <a:pt x="7" y="31"/>
                  </a:lnTo>
                  <a:lnTo>
                    <a:pt x="5" y="26"/>
                  </a:lnTo>
                  <a:lnTo>
                    <a:pt x="7" y="26"/>
                  </a:lnTo>
                  <a:lnTo>
                    <a:pt x="10" y="29"/>
                  </a:lnTo>
                  <a:lnTo>
                    <a:pt x="12" y="26"/>
                  </a:lnTo>
                  <a:lnTo>
                    <a:pt x="10" y="24"/>
                  </a:lnTo>
                  <a:lnTo>
                    <a:pt x="10" y="22"/>
                  </a:lnTo>
                  <a:lnTo>
                    <a:pt x="14" y="24"/>
                  </a:lnTo>
                  <a:lnTo>
                    <a:pt x="17" y="22"/>
                  </a:lnTo>
                  <a:lnTo>
                    <a:pt x="17" y="22"/>
                  </a:lnTo>
                  <a:lnTo>
                    <a:pt x="14" y="22"/>
                  </a:lnTo>
                  <a:lnTo>
                    <a:pt x="12" y="19"/>
                  </a:lnTo>
                  <a:lnTo>
                    <a:pt x="14" y="17"/>
                  </a:lnTo>
                  <a:lnTo>
                    <a:pt x="19" y="19"/>
                  </a:lnTo>
                  <a:lnTo>
                    <a:pt x="24" y="19"/>
                  </a:lnTo>
                  <a:lnTo>
                    <a:pt x="26" y="15"/>
                  </a:lnTo>
                  <a:lnTo>
                    <a:pt x="31" y="15"/>
                  </a:lnTo>
                  <a:lnTo>
                    <a:pt x="29" y="12"/>
                  </a:lnTo>
                  <a:lnTo>
                    <a:pt x="29" y="10"/>
                  </a:lnTo>
                  <a:lnTo>
                    <a:pt x="26" y="10"/>
                  </a:lnTo>
                  <a:lnTo>
                    <a:pt x="29" y="8"/>
                  </a:lnTo>
                  <a:lnTo>
                    <a:pt x="31"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92" name="Freeform 1398"/>
            <p:cNvSpPr>
              <a:spLocks/>
            </p:cNvSpPr>
            <p:nvPr/>
          </p:nvSpPr>
          <p:spPr bwMode="auto">
            <a:xfrm>
              <a:off x="5066392" y="5432491"/>
              <a:ext cx="22772" cy="21146"/>
            </a:xfrm>
            <a:custGeom>
              <a:avLst/>
              <a:gdLst>
                <a:gd name="T0" fmla="*/ 28 w 28"/>
                <a:gd name="T1" fmla="*/ 3 h 26"/>
                <a:gd name="T2" fmla="*/ 26 w 28"/>
                <a:gd name="T3" fmla="*/ 0 h 26"/>
                <a:gd name="T4" fmla="*/ 23 w 28"/>
                <a:gd name="T5" fmla="*/ 0 h 26"/>
                <a:gd name="T6" fmla="*/ 23 w 28"/>
                <a:gd name="T7" fmla="*/ 3 h 26"/>
                <a:gd name="T8" fmla="*/ 21 w 28"/>
                <a:gd name="T9" fmla="*/ 3 h 26"/>
                <a:gd name="T10" fmla="*/ 16 w 28"/>
                <a:gd name="T11" fmla="*/ 0 h 26"/>
                <a:gd name="T12" fmla="*/ 14 w 28"/>
                <a:gd name="T13" fmla="*/ 0 h 26"/>
                <a:gd name="T14" fmla="*/ 11 w 28"/>
                <a:gd name="T15" fmla="*/ 5 h 26"/>
                <a:gd name="T16" fmla="*/ 9 w 28"/>
                <a:gd name="T17" fmla="*/ 5 h 26"/>
                <a:gd name="T18" fmla="*/ 4 w 28"/>
                <a:gd name="T19" fmla="*/ 0 h 26"/>
                <a:gd name="T20" fmla="*/ 2 w 28"/>
                <a:gd name="T21" fmla="*/ 3 h 26"/>
                <a:gd name="T22" fmla="*/ 7 w 28"/>
                <a:gd name="T23" fmla="*/ 10 h 26"/>
                <a:gd name="T24" fmla="*/ 11 w 28"/>
                <a:gd name="T25" fmla="*/ 10 h 26"/>
                <a:gd name="T26" fmla="*/ 11 w 28"/>
                <a:gd name="T27" fmla="*/ 12 h 26"/>
                <a:gd name="T28" fmla="*/ 7 w 28"/>
                <a:gd name="T29" fmla="*/ 12 h 26"/>
                <a:gd name="T30" fmla="*/ 4 w 28"/>
                <a:gd name="T31" fmla="*/ 14 h 26"/>
                <a:gd name="T32" fmla="*/ 4 w 28"/>
                <a:gd name="T33" fmla="*/ 17 h 26"/>
                <a:gd name="T34" fmla="*/ 2 w 28"/>
                <a:gd name="T35" fmla="*/ 21 h 26"/>
                <a:gd name="T36" fmla="*/ 0 w 28"/>
                <a:gd name="T37" fmla="*/ 21 h 26"/>
                <a:gd name="T38" fmla="*/ 0 w 28"/>
                <a:gd name="T39" fmla="*/ 21 h 26"/>
                <a:gd name="T40" fmla="*/ 2 w 28"/>
                <a:gd name="T41" fmla="*/ 24 h 26"/>
                <a:gd name="T42" fmla="*/ 4 w 28"/>
                <a:gd name="T43" fmla="*/ 21 h 26"/>
                <a:gd name="T44" fmla="*/ 9 w 28"/>
                <a:gd name="T45" fmla="*/ 26 h 26"/>
                <a:gd name="T46" fmla="*/ 11 w 28"/>
                <a:gd name="T47" fmla="*/ 21 h 26"/>
                <a:gd name="T48" fmla="*/ 7 w 28"/>
                <a:gd name="T49" fmla="*/ 19 h 26"/>
                <a:gd name="T50" fmla="*/ 11 w 28"/>
                <a:gd name="T51" fmla="*/ 17 h 26"/>
                <a:gd name="T52" fmla="*/ 16 w 28"/>
                <a:gd name="T53" fmla="*/ 17 h 26"/>
                <a:gd name="T54" fmla="*/ 21 w 28"/>
                <a:gd name="T55" fmla="*/ 17 h 26"/>
                <a:gd name="T56" fmla="*/ 21 w 28"/>
                <a:gd name="T57" fmla="*/ 12 h 26"/>
                <a:gd name="T58" fmla="*/ 26 w 28"/>
                <a:gd name="T59" fmla="*/ 7 h 26"/>
                <a:gd name="T60" fmla="*/ 28 w 28"/>
                <a:gd name="T61"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 h="26">
                  <a:moveTo>
                    <a:pt x="28" y="3"/>
                  </a:moveTo>
                  <a:lnTo>
                    <a:pt x="26" y="0"/>
                  </a:lnTo>
                  <a:lnTo>
                    <a:pt x="23" y="0"/>
                  </a:lnTo>
                  <a:lnTo>
                    <a:pt x="23" y="3"/>
                  </a:lnTo>
                  <a:lnTo>
                    <a:pt x="21" y="3"/>
                  </a:lnTo>
                  <a:lnTo>
                    <a:pt x="16" y="0"/>
                  </a:lnTo>
                  <a:lnTo>
                    <a:pt x="14" y="0"/>
                  </a:lnTo>
                  <a:lnTo>
                    <a:pt x="11" y="5"/>
                  </a:lnTo>
                  <a:lnTo>
                    <a:pt x="9" y="5"/>
                  </a:lnTo>
                  <a:lnTo>
                    <a:pt x="4" y="0"/>
                  </a:lnTo>
                  <a:lnTo>
                    <a:pt x="2" y="3"/>
                  </a:lnTo>
                  <a:lnTo>
                    <a:pt x="7" y="10"/>
                  </a:lnTo>
                  <a:lnTo>
                    <a:pt x="11" y="10"/>
                  </a:lnTo>
                  <a:lnTo>
                    <a:pt x="11" y="12"/>
                  </a:lnTo>
                  <a:lnTo>
                    <a:pt x="7" y="12"/>
                  </a:lnTo>
                  <a:lnTo>
                    <a:pt x="4" y="14"/>
                  </a:lnTo>
                  <a:lnTo>
                    <a:pt x="4" y="17"/>
                  </a:lnTo>
                  <a:lnTo>
                    <a:pt x="2" y="21"/>
                  </a:lnTo>
                  <a:lnTo>
                    <a:pt x="0" y="21"/>
                  </a:lnTo>
                  <a:lnTo>
                    <a:pt x="0" y="21"/>
                  </a:lnTo>
                  <a:lnTo>
                    <a:pt x="2" y="24"/>
                  </a:lnTo>
                  <a:lnTo>
                    <a:pt x="4" y="21"/>
                  </a:lnTo>
                  <a:lnTo>
                    <a:pt x="9" y="26"/>
                  </a:lnTo>
                  <a:lnTo>
                    <a:pt x="11" y="21"/>
                  </a:lnTo>
                  <a:lnTo>
                    <a:pt x="7" y="19"/>
                  </a:lnTo>
                  <a:lnTo>
                    <a:pt x="11" y="17"/>
                  </a:lnTo>
                  <a:lnTo>
                    <a:pt x="16" y="17"/>
                  </a:lnTo>
                  <a:lnTo>
                    <a:pt x="21" y="17"/>
                  </a:lnTo>
                  <a:lnTo>
                    <a:pt x="21" y="12"/>
                  </a:lnTo>
                  <a:lnTo>
                    <a:pt x="26" y="7"/>
                  </a:lnTo>
                  <a:lnTo>
                    <a:pt x="28"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93" name="Freeform 1399"/>
            <p:cNvSpPr>
              <a:spLocks/>
            </p:cNvSpPr>
            <p:nvPr/>
          </p:nvSpPr>
          <p:spPr bwMode="auto">
            <a:xfrm>
              <a:off x="5077778" y="5428426"/>
              <a:ext cx="7320" cy="2439"/>
            </a:xfrm>
            <a:custGeom>
              <a:avLst/>
              <a:gdLst>
                <a:gd name="T0" fmla="*/ 7 w 9"/>
                <a:gd name="T1" fmla="*/ 0 h 3"/>
                <a:gd name="T2" fmla="*/ 0 w 9"/>
                <a:gd name="T3" fmla="*/ 0 h 3"/>
                <a:gd name="T4" fmla="*/ 9 w 9"/>
                <a:gd name="T5" fmla="*/ 3 h 3"/>
                <a:gd name="T6" fmla="*/ 7 w 9"/>
                <a:gd name="T7" fmla="*/ 0 h 3"/>
              </a:gdLst>
              <a:ahLst/>
              <a:cxnLst>
                <a:cxn ang="0">
                  <a:pos x="T0" y="T1"/>
                </a:cxn>
                <a:cxn ang="0">
                  <a:pos x="T2" y="T3"/>
                </a:cxn>
                <a:cxn ang="0">
                  <a:pos x="T4" y="T5"/>
                </a:cxn>
                <a:cxn ang="0">
                  <a:pos x="T6" y="T7"/>
                </a:cxn>
              </a:cxnLst>
              <a:rect l="0" t="0" r="r" b="b"/>
              <a:pathLst>
                <a:path w="9" h="3">
                  <a:moveTo>
                    <a:pt x="7" y="0"/>
                  </a:moveTo>
                  <a:lnTo>
                    <a:pt x="0" y="0"/>
                  </a:lnTo>
                  <a:lnTo>
                    <a:pt x="9" y="3"/>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94" name="Freeform 1400"/>
            <p:cNvSpPr>
              <a:spLocks/>
            </p:cNvSpPr>
            <p:nvPr/>
          </p:nvSpPr>
          <p:spPr bwMode="auto">
            <a:xfrm>
              <a:off x="5060700" y="5442251"/>
              <a:ext cx="5693" cy="4066"/>
            </a:xfrm>
            <a:custGeom>
              <a:avLst/>
              <a:gdLst>
                <a:gd name="T0" fmla="*/ 4 w 7"/>
                <a:gd name="T1" fmla="*/ 2 h 5"/>
                <a:gd name="T2" fmla="*/ 2 w 7"/>
                <a:gd name="T3" fmla="*/ 0 h 5"/>
                <a:gd name="T4" fmla="*/ 0 w 7"/>
                <a:gd name="T5" fmla="*/ 2 h 5"/>
                <a:gd name="T6" fmla="*/ 2 w 7"/>
                <a:gd name="T7" fmla="*/ 5 h 5"/>
                <a:gd name="T8" fmla="*/ 7 w 7"/>
                <a:gd name="T9" fmla="*/ 2 h 5"/>
                <a:gd name="T10" fmla="*/ 4 w 7"/>
                <a:gd name="T11" fmla="*/ 2 h 5"/>
              </a:gdLst>
              <a:ahLst/>
              <a:cxnLst>
                <a:cxn ang="0">
                  <a:pos x="T0" y="T1"/>
                </a:cxn>
                <a:cxn ang="0">
                  <a:pos x="T2" y="T3"/>
                </a:cxn>
                <a:cxn ang="0">
                  <a:pos x="T4" y="T5"/>
                </a:cxn>
                <a:cxn ang="0">
                  <a:pos x="T6" y="T7"/>
                </a:cxn>
                <a:cxn ang="0">
                  <a:pos x="T8" y="T9"/>
                </a:cxn>
                <a:cxn ang="0">
                  <a:pos x="T10" y="T11"/>
                </a:cxn>
              </a:cxnLst>
              <a:rect l="0" t="0" r="r" b="b"/>
              <a:pathLst>
                <a:path w="7" h="5">
                  <a:moveTo>
                    <a:pt x="4" y="2"/>
                  </a:moveTo>
                  <a:lnTo>
                    <a:pt x="2" y="0"/>
                  </a:lnTo>
                  <a:lnTo>
                    <a:pt x="0" y="2"/>
                  </a:lnTo>
                  <a:lnTo>
                    <a:pt x="2" y="5"/>
                  </a:lnTo>
                  <a:lnTo>
                    <a:pt x="7" y="2"/>
                  </a:lnTo>
                  <a:lnTo>
                    <a:pt x="4"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95" name="Freeform 1401"/>
            <p:cNvSpPr>
              <a:spLocks/>
            </p:cNvSpPr>
            <p:nvPr/>
          </p:nvSpPr>
          <p:spPr bwMode="auto">
            <a:xfrm>
              <a:off x="4614213" y="4304483"/>
              <a:ext cx="91900" cy="42290"/>
            </a:xfrm>
            <a:custGeom>
              <a:avLst/>
              <a:gdLst>
                <a:gd name="T0" fmla="*/ 109 w 113"/>
                <a:gd name="T1" fmla="*/ 43 h 52"/>
                <a:gd name="T2" fmla="*/ 113 w 113"/>
                <a:gd name="T3" fmla="*/ 31 h 52"/>
                <a:gd name="T4" fmla="*/ 111 w 113"/>
                <a:gd name="T5" fmla="*/ 24 h 52"/>
                <a:gd name="T6" fmla="*/ 109 w 113"/>
                <a:gd name="T7" fmla="*/ 19 h 52"/>
                <a:gd name="T8" fmla="*/ 106 w 113"/>
                <a:gd name="T9" fmla="*/ 15 h 52"/>
                <a:gd name="T10" fmla="*/ 94 w 113"/>
                <a:gd name="T11" fmla="*/ 5 h 52"/>
                <a:gd name="T12" fmla="*/ 80 w 113"/>
                <a:gd name="T13" fmla="*/ 5 h 52"/>
                <a:gd name="T14" fmla="*/ 76 w 113"/>
                <a:gd name="T15" fmla="*/ 3 h 52"/>
                <a:gd name="T16" fmla="*/ 71 w 113"/>
                <a:gd name="T17" fmla="*/ 0 h 52"/>
                <a:gd name="T18" fmla="*/ 59 w 113"/>
                <a:gd name="T19" fmla="*/ 8 h 52"/>
                <a:gd name="T20" fmla="*/ 42 w 113"/>
                <a:gd name="T21" fmla="*/ 17 h 52"/>
                <a:gd name="T22" fmla="*/ 33 w 113"/>
                <a:gd name="T23" fmla="*/ 17 h 52"/>
                <a:gd name="T24" fmla="*/ 21 w 113"/>
                <a:gd name="T25" fmla="*/ 10 h 52"/>
                <a:gd name="T26" fmla="*/ 21 w 113"/>
                <a:gd name="T27" fmla="*/ 12 h 52"/>
                <a:gd name="T28" fmla="*/ 19 w 113"/>
                <a:gd name="T29" fmla="*/ 15 h 52"/>
                <a:gd name="T30" fmla="*/ 14 w 113"/>
                <a:gd name="T31" fmla="*/ 12 h 52"/>
                <a:gd name="T32" fmla="*/ 16 w 113"/>
                <a:gd name="T33" fmla="*/ 10 h 52"/>
                <a:gd name="T34" fmla="*/ 14 w 113"/>
                <a:gd name="T35" fmla="*/ 10 h 52"/>
                <a:gd name="T36" fmla="*/ 9 w 113"/>
                <a:gd name="T37" fmla="*/ 5 h 52"/>
                <a:gd name="T38" fmla="*/ 5 w 113"/>
                <a:gd name="T39" fmla="*/ 3 h 52"/>
                <a:gd name="T40" fmla="*/ 2 w 113"/>
                <a:gd name="T41" fmla="*/ 8 h 52"/>
                <a:gd name="T42" fmla="*/ 0 w 113"/>
                <a:gd name="T43" fmla="*/ 15 h 52"/>
                <a:gd name="T44" fmla="*/ 5 w 113"/>
                <a:gd name="T45" fmla="*/ 19 h 52"/>
                <a:gd name="T46" fmla="*/ 0 w 113"/>
                <a:gd name="T47" fmla="*/ 24 h 52"/>
                <a:gd name="T48" fmla="*/ 2 w 113"/>
                <a:gd name="T49" fmla="*/ 29 h 52"/>
                <a:gd name="T50" fmla="*/ 9 w 113"/>
                <a:gd name="T51" fmla="*/ 29 h 52"/>
                <a:gd name="T52" fmla="*/ 14 w 113"/>
                <a:gd name="T53" fmla="*/ 26 h 52"/>
                <a:gd name="T54" fmla="*/ 16 w 113"/>
                <a:gd name="T55" fmla="*/ 31 h 52"/>
                <a:gd name="T56" fmla="*/ 26 w 113"/>
                <a:gd name="T57" fmla="*/ 31 h 52"/>
                <a:gd name="T58" fmla="*/ 28 w 113"/>
                <a:gd name="T59" fmla="*/ 43 h 52"/>
                <a:gd name="T60" fmla="*/ 35 w 113"/>
                <a:gd name="T61" fmla="*/ 43 h 52"/>
                <a:gd name="T62" fmla="*/ 35 w 113"/>
                <a:gd name="T63" fmla="*/ 41 h 52"/>
                <a:gd name="T64" fmla="*/ 40 w 113"/>
                <a:gd name="T65" fmla="*/ 38 h 52"/>
                <a:gd name="T66" fmla="*/ 40 w 113"/>
                <a:gd name="T67" fmla="*/ 43 h 52"/>
                <a:gd name="T68" fmla="*/ 40 w 113"/>
                <a:gd name="T69" fmla="*/ 50 h 52"/>
                <a:gd name="T70" fmla="*/ 47 w 113"/>
                <a:gd name="T71" fmla="*/ 52 h 52"/>
                <a:gd name="T72" fmla="*/ 52 w 113"/>
                <a:gd name="T73" fmla="*/ 45 h 52"/>
                <a:gd name="T74" fmla="*/ 57 w 113"/>
                <a:gd name="T75" fmla="*/ 45 h 52"/>
                <a:gd name="T76" fmla="*/ 54 w 113"/>
                <a:gd name="T77" fmla="*/ 38 h 52"/>
                <a:gd name="T78" fmla="*/ 50 w 113"/>
                <a:gd name="T79" fmla="*/ 34 h 52"/>
                <a:gd name="T80" fmla="*/ 54 w 113"/>
                <a:gd name="T81" fmla="*/ 29 h 52"/>
                <a:gd name="T82" fmla="*/ 66 w 113"/>
                <a:gd name="T83" fmla="*/ 22 h 52"/>
                <a:gd name="T84" fmla="*/ 64 w 113"/>
                <a:gd name="T85" fmla="*/ 19 h 52"/>
                <a:gd name="T86" fmla="*/ 71 w 113"/>
                <a:gd name="T87" fmla="*/ 12 h 52"/>
                <a:gd name="T88" fmla="*/ 78 w 113"/>
                <a:gd name="T89" fmla="*/ 12 h 52"/>
                <a:gd name="T90" fmla="*/ 85 w 113"/>
                <a:gd name="T91" fmla="*/ 17 h 52"/>
                <a:gd name="T92" fmla="*/ 90 w 113"/>
                <a:gd name="T93" fmla="*/ 26 h 52"/>
                <a:gd name="T94" fmla="*/ 94 w 113"/>
                <a:gd name="T95" fmla="*/ 26 h 52"/>
                <a:gd name="T96" fmla="*/ 99 w 113"/>
                <a:gd name="T97" fmla="*/ 24 h 52"/>
                <a:gd name="T98" fmla="*/ 97 w 113"/>
                <a:gd name="T99" fmla="*/ 29 h 52"/>
                <a:gd name="T100" fmla="*/ 92 w 113"/>
                <a:gd name="T101" fmla="*/ 34 h 52"/>
                <a:gd name="T102" fmla="*/ 92 w 113"/>
                <a:gd name="T103" fmla="*/ 41 h 52"/>
                <a:gd name="T104" fmla="*/ 102 w 113"/>
                <a:gd name="T105" fmla="*/ 50 h 52"/>
                <a:gd name="T106" fmla="*/ 106 w 113"/>
                <a:gd name="T107" fmla="*/ 4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3" h="52">
                  <a:moveTo>
                    <a:pt x="106" y="43"/>
                  </a:moveTo>
                  <a:lnTo>
                    <a:pt x="109" y="43"/>
                  </a:lnTo>
                  <a:lnTo>
                    <a:pt x="109" y="36"/>
                  </a:lnTo>
                  <a:lnTo>
                    <a:pt x="113" y="31"/>
                  </a:lnTo>
                  <a:lnTo>
                    <a:pt x="111" y="26"/>
                  </a:lnTo>
                  <a:lnTo>
                    <a:pt x="111" y="24"/>
                  </a:lnTo>
                  <a:lnTo>
                    <a:pt x="111" y="19"/>
                  </a:lnTo>
                  <a:lnTo>
                    <a:pt x="109" y="19"/>
                  </a:lnTo>
                  <a:lnTo>
                    <a:pt x="106" y="17"/>
                  </a:lnTo>
                  <a:lnTo>
                    <a:pt x="106" y="15"/>
                  </a:lnTo>
                  <a:lnTo>
                    <a:pt x="102" y="10"/>
                  </a:lnTo>
                  <a:lnTo>
                    <a:pt x="94" y="5"/>
                  </a:lnTo>
                  <a:lnTo>
                    <a:pt x="87" y="5"/>
                  </a:lnTo>
                  <a:lnTo>
                    <a:pt x="80" y="5"/>
                  </a:lnTo>
                  <a:lnTo>
                    <a:pt x="76" y="5"/>
                  </a:lnTo>
                  <a:lnTo>
                    <a:pt x="76" y="3"/>
                  </a:lnTo>
                  <a:lnTo>
                    <a:pt x="73" y="0"/>
                  </a:lnTo>
                  <a:lnTo>
                    <a:pt x="71" y="0"/>
                  </a:lnTo>
                  <a:lnTo>
                    <a:pt x="64" y="5"/>
                  </a:lnTo>
                  <a:lnTo>
                    <a:pt x="59" y="8"/>
                  </a:lnTo>
                  <a:lnTo>
                    <a:pt x="47" y="12"/>
                  </a:lnTo>
                  <a:lnTo>
                    <a:pt x="42" y="17"/>
                  </a:lnTo>
                  <a:lnTo>
                    <a:pt x="38" y="17"/>
                  </a:lnTo>
                  <a:lnTo>
                    <a:pt x="33" y="17"/>
                  </a:lnTo>
                  <a:lnTo>
                    <a:pt x="26" y="12"/>
                  </a:lnTo>
                  <a:lnTo>
                    <a:pt x="21" y="10"/>
                  </a:lnTo>
                  <a:lnTo>
                    <a:pt x="19" y="10"/>
                  </a:lnTo>
                  <a:lnTo>
                    <a:pt x="21" y="12"/>
                  </a:lnTo>
                  <a:lnTo>
                    <a:pt x="21" y="15"/>
                  </a:lnTo>
                  <a:lnTo>
                    <a:pt x="19" y="15"/>
                  </a:lnTo>
                  <a:lnTo>
                    <a:pt x="14" y="12"/>
                  </a:lnTo>
                  <a:lnTo>
                    <a:pt x="14" y="12"/>
                  </a:lnTo>
                  <a:lnTo>
                    <a:pt x="14" y="10"/>
                  </a:lnTo>
                  <a:lnTo>
                    <a:pt x="16" y="10"/>
                  </a:lnTo>
                  <a:lnTo>
                    <a:pt x="14" y="10"/>
                  </a:lnTo>
                  <a:lnTo>
                    <a:pt x="14" y="10"/>
                  </a:lnTo>
                  <a:lnTo>
                    <a:pt x="12" y="8"/>
                  </a:lnTo>
                  <a:lnTo>
                    <a:pt x="9" y="5"/>
                  </a:lnTo>
                  <a:lnTo>
                    <a:pt x="7" y="3"/>
                  </a:lnTo>
                  <a:lnTo>
                    <a:pt x="5" y="3"/>
                  </a:lnTo>
                  <a:lnTo>
                    <a:pt x="2" y="5"/>
                  </a:lnTo>
                  <a:lnTo>
                    <a:pt x="2" y="8"/>
                  </a:lnTo>
                  <a:lnTo>
                    <a:pt x="0" y="12"/>
                  </a:lnTo>
                  <a:lnTo>
                    <a:pt x="0" y="15"/>
                  </a:lnTo>
                  <a:lnTo>
                    <a:pt x="2" y="15"/>
                  </a:lnTo>
                  <a:lnTo>
                    <a:pt x="5" y="19"/>
                  </a:lnTo>
                  <a:lnTo>
                    <a:pt x="2" y="22"/>
                  </a:lnTo>
                  <a:lnTo>
                    <a:pt x="0" y="24"/>
                  </a:lnTo>
                  <a:lnTo>
                    <a:pt x="0" y="26"/>
                  </a:lnTo>
                  <a:lnTo>
                    <a:pt x="2" y="29"/>
                  </a:lnTo>
                  <a:lnTo>
                    <a:pt x="5" y="29"/>
                  </a:lnTo>
                  <a:lnTo>
                    <a:pt x="9" y="29"/>
                  </a:lnTo>
                  <a:lnTo>
                    <a:pt x="12" y="29"/>
                  </a:lnTo>
                  <a:lnTo>
                    <a:pt x="14" y="26"/>
                  </a:lnTo>
                  <a:lnTo>
                    <a:pt x="16" y="29"/>
                  </a:lnTo>
                  <a:lnTo>
                    <a:pt x="16" y="31"/>
                  </a:lnTo>
                  <a:lnTo>
                    <a:pt x="19" y="31"/>
                  </a:lnTo>
                  <a:lnTo>
                    <a:pt x="26" y="31"/>
                  </a:lnTo>
                  <a:lnTo>
                    <a:pt x="26" y="36"/>
                  </a:lnTo>
                  <a:lnTo>
                    <a:pt x="28" y="43"/>
                  </a:lnTo>
                  <a:lnTo>
                    <a:pt x="31" y="43"/>
                  </a:lnTo>
                  <a:lnTo>
                    <a:pt x="35" y="43"/>
                  </a:lnTo>
                  <a:lnTo>
                    <a:pt x="35" y="41"/>
                  </a:lnTo>
                  <a:lnTo>
                    <a:pt x="35" y="41"/>
                  </a:lnTo>
                  <a:lnTo>
                    <a:pt x="35" y="38"/>
                  </a:lnTo>
                  <a:lnTo>
                    <a:pt x="40" y="38"/>
                  </a:lnTo>
                  <a:lnTo>
                    <a:pt x="40" y="41"/>
                  </a:lnTo>
                  <a:lnTo>
                    <a:pt x="40" y="43"/>
                  </a:lnTo>
                  <a:lnTo>
                    <a:pt x="40" y="45"/>
                  </a:lnTo>
                  <a:lnTo>
                    <a:pt x="40" y="50"/>
                  </a:lnTo>
                  <a:lnTo>
                    <a:pt x="40" y="52"/>
                  </a:lnTo>
                  <a:lnTo>
                    <a:pt x="47" y="52"/>
                  </a:lnTo>
                  <a:lnTo>
                    <a:pt x="50" y="48"/>
                  </a:lnTo>
                  <a:lnTo>
                    <a:pt x="52" y="45"/>
                  </a:lnTo>
                  <a:lnTo>
                    <a:pt x="57" y="45"/>
                  </a:lnTo>
                  <a:lnTo>
                    <a:pt x="57" y="45"/>
                  </a:lnTo>
                  <a:lnTo>
                    <a:pt x="59" y="41"/>
                  </a:lnTo>
                  <a:lnTo>
                    <a:pt x="54" y="38"/>
                  </a:lnTo>
                  <a:lnTo>
                    <a:pt x="52" y="36"/>
                  </a:lnTo>
                  <a:lnTo>
                    <a:pt x="50" y="34"/>
                  </a:lnTo>
                  <a:lnTo>
                    <a:pt x="50" y="31"/>
                  </a:lnTo>
                  <a:lnTo>
                    <a:pt x="54" y="29"/>
                  </a:lnTo>
                  <a:lnTo>
                    <a:pt x="61" y="26"/>
                  </a:lnTo>
                  <a:lnTo>
                    <a:pt x="66" y="22"/>
                  </a:lnTo>
                  <a:lnTo>
                    <a:pt x="66" y="19"/>
                  </a:lnTo>
                  <a:lnTo>
                    <a:pt x="64" y="19"/>
                  </a:lnTo>
                  <a:lnTo>
                    <a:pt x="66" y="15"/>
                  </a:lnTo>
                  <a:lnTo>
                    <a:pt x="71" y="12"/>
                  </a:lnTo>
                  <a:lnTo>
                    <a:pt x="76" y="12"/>
                  </a:lnTo>
                  <a:lnTo>
                    <a:pt x="78" y="12"/>
                  </a:lnTo>
                  <a:lnTo>
                    <a:pt x="83" y="17"/>
                  </a:lnTo>
                  <a:lnTo>
                    <a:pt x="85" y="17"/>
                  </a:lnTo>
                  <a:lnTo>
                    <a:pt x="90" y="22"/>
                  </a:lnTo>
                  <a:lnTo>
                    <a:pt x="90" y="26"/>
                  </a:lnTo>
                  <a:lnTo>
                    <a:pt x="92" y="26"/>
                  </a:lnTo>
                  <a:lnTo>
                    <a:pt x="94" y="26"/>
                  </a:lnTo>
                  <a:lnTo>
                    <a:pt x="97" y="24"/>
                  </a:lnTo>
                  <a:lnTo>
                    <a:pt x="99" y="24"/>
                  </a:lnTo>
                  <a:lnTo>
                    <a:pt x="99" y="26"/>
                  </a:lnTo>
                  <a:lnTo>
                    <a:pt x="97" y="29"/>
                  </a:lnTo>
                  <a:lnTo>
                    <a:pt x="94" y="29"/>
                  </a:lnTo>
                  <a:lnTo>
                    <a:pt x="92" y="34"/>
                  </a:lnTo>
                  <a:lnTo>
                    <a:pt x="90" y="36"/>
                  </a:lnTo>
                  <a:lnTo>
                    <a:pt x="92" y="41"/>
                  </a:lnTo>
                  <a:lnTo>
                    <a:pt x="97" y="45"/>
                  </a:lnTo>
                  <a:lnTo>
                    <a:pt x="102" y="50"/>
                  </a:lnTo>
                  <a:lnTo>
                    <a:pt x="104" y="43"/>
                  </a:lnTo>
                  <a:lnTo>
                    <a:pt x="106" y="4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96" name="Freeform 1402"/>
            <p:cNvSpPr>
              <a:spLocks/>
            </p:cNvSpPr>
            <p:nvPr/>
          </p:nvSpPr>
          <p:spPr bwMode="auto">
            <a:xfrm>
              <a:off x="4566230" y="4277645"/>
              <a:ext cx="53677" cy="54489"/>
            </a:xfrm>
            <a:custGeom>
              <a:avLst/>
              <a:gdLst>
                <a:gd name="T0" fmla="*/ 61 w 66"/>
                <a:gd name="T1" fmla="*/ 55 h 67"/>
                <a:gd name="T2" fmla="*/ 61 w 66"/>
                <a:gd name="T3" fmla="*/ 48 h 67"/>
                <a:gd name="T4" fmla="*/ 59 w 66"/>
                <a:gd name="T5" fmla="*/ 45 h 67"/>
                <a:gd name="T6" fmla="*/ 61 w 66"/>
                <a:gd name="T7" fmla="*/ 38 h 67"/>
                <a:gd name="T8" fmla="*/ 66 w 66"/>
                <a:gd name="T9" fmla="*/ 36 h 67"/>
                <a:gd name="T10" fmla="*/ 64 w 66"/>
                <a:gd name="T11" fmla="*/ 33 h 67"/>
                <a:gd name="T12" fmla="*/ 59 w 66"/>
                <a:gd name="T13" fmla="*/ 31 h 67"/>
                <a:gd name="T14" fmla="*/ 54 w 66"/>
                <a:gd name="T15" fmla="*/ 22 h 67"/>
                <a:gd name="T16" fmla="*/ 49 w 66"/>
                <a:gd name="T17" fmla="*/ 14 h 67"/>
                <a:gd name="T18" fmla="*/ 47 w 66"/>
                <a:gd name="T19" fmla="*/ 10 h 67"/>
                <a:gd name="T20" fmla="*/ 42 w 66"/>
                <a:gd name="T21" fmla="*/ 12 h 67"/>
                <a:gd name="T22" fmla="*/ 40 w 66"/>
                <a:gd name="T23" fmla="*/ 12 h 67"/>
                <a:gd name="T24" fmla="*/ 35 w 66"/>
                <a:gd name="T25" fmla="*/ 10 h 67"/>
                <a:gd name="T26" fmla="*/ 31 w 66"/>
                <a:gd name="T27" fmla="*/ 7 h 67"/>
                <a:gd name="T28" fmla="*/ 23 w 66"/>
                <a:gd name="T29" fmla="*/ 3 h 67"/>
                <a:gd name="T30" fmla="*/ 9 w 66"/>
                <a:gd name="T31" fmla="*/ 0 h 67"/>
                <a:gd name="T32" fmla="*/ 2 w 66"/>
                <a:gd name="T33" fmla="*/ 3 h 67"/>
                <a:gd name="T34" fmla="*/ 2 w 66"/>
                <a:gd name="T35" fmla="*/ 5 h 67"/>
                <a:gd name="T36" fmla="*/ 0 w 66"/>
                <a:gd name="T37" fmla="*/ 10 h 67"/>
                <a:gd name="T38" fmla="*/ 2 w 66"/>
                <a:gd name="T39" fmla="*/ 12 h 67"/>
                <a:gd name="T40" fmla="*/ 0 w 66"/>
                <a:gd name="T41" fmla="*/ 17 h 67"/>
                <a:gd name="T42" fmla="*/ 0 w 66"/>
                <a:gd name="T43" fmla="*/ 26 h 67"/>
                <a:gd name="T44" fmla="*/ 9 w 66"/>
                <a:gd name="T45" fmla="*/ 31 h 67"/>
                <a:gd name="T46" fmla="*/ 16 w 66"/>
                <a:gd name="T47" fmla="*/ 36 h 67"/>
                <a:gd name="T48" fmla="*/ 19 w 66"/>
                <a:gd name="T49" fmla="*/ 33 h 67"/>
                <a:gd name="T50" fmla="*/ 14 w 66"/>
                <a:gd name="T51" fmla="*/ 24 h 67"/>
                <a:gd name="T52" fmla="*/ 14 w 66"/>
                <a:gd name="T53" fmla="*/ 22 h 67"/>
                <a:gd name="T54" fmla="*/ 21 w 66"/>
                <a:gd name="T55" fmla="*/ 26 h 67"/>
                <a:gd name="T56" fmla="*/ 26 w 66"/>
                <a:gd name="T57" fmla="*/ 31 h 67"/>
                <a:gd name="T58" fmla="*/ 31 w 66"/>
                <a:gd name="T59" fmla="*/ 38 h 67"/>
                <a:gd name="T60" fmla="*/ 38 w 66"/>
                <a:gd name="T61" fmla="*/ 43 h 67"/>
                <a:gd name="T62" fmla="*/ 42 w 66"/>
                <a:gd name="T63" fmla="*/ 50 h 67"/>
                <a:gd name="T64" fmla="*/ 40 w 66"/>
                <a:gd name="T65" fmla="*/ 57 h 67"/>
                <a:gd name="T66" fmla="*/ 47 w 66"/>
                <a:gd name="T67" fmla="*/ 62 h 67"/>
                <a:gd name="T68" fmla="*/ 52 w 66"/>
                <a:gd name="T69" fmla="*/ 62 h 67"/>
                <a:gd name="T70" fmla="*/ 49 w 66"/>
                <a:gd name="T71" fmla="*/ 57 h 67"/>
                <a:gd name="T72" fmla="*/ 47 w 66"/>
                <a:gd name="T73" fmla="*/ 55 h 67"/>
                <a:gd name="T74" fmla="*/ 49 w 66"/>
                <a:gd name="T75" fmla="*/ 55 h 67"/>
                <a:gd name="T76" fmla="*/ 54 w 66"/>
                <a:gd name="T77" fmla="*/ 62 h 67"/>
                <a:gd name="T78" fmla="*/ 57 w 66"/>
                <a:gd name="T79" fmla="*/ 64 h 67"/>
                <a:gd name="T80" fmla="*/ 59 w 66"/>
                <a:gd name="T81" fmla="*/ 67 h 67"/>
                <a:gd name="T82" fmla="*/ 61 w 66"/>
                <a:gd name="T83" fmla="*/ 62 h 67"/>
                <a:gd name="T84" fmla="*/ 59 w 66"/>
                <a:gd name="T85"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67">
                  <a:moveTo>
                    <a:pt x="59" y="57"/>
                  </a:moveTo>
                  <a:lnTo>
                    <a:pt x="61" y="55"/>
                  </a:lnTo>
                  <a:lnTo>
                    <a:pt x="64" y="52"/>
                  </a:lnTo>
                  <a:lnTo>
                    <a:pt x="61" y="48"/>
                  </a:lnTo>
                  <a:lnTo>
                    <a:pt x="59" y="48"/>
                  </a:lnTo>
                  <a:lnTo>
                    <a:pt x="59" y="45"/>
                  </a:lnTo>
                  <a:lnTo>
                    <a:pt x="61" y="41"/>
                  </a:lnTo>
                  <a:lnTo>
                    <a:pt x="61" y="38"/>
                  </a:lnTo>
                  <a:lnTo>
                    <a:pt x="64" y="36"/>
                  </a:lnTo>
                  <a:lnTo>
                    <a:pt x="66" y="36"/>
                  </a:lnTo>
                  <a:lnTo>
                    <a:pt x="66" y="36"/>
                  </a:lnTo>
                  <a:lnTo>
                    <a:pt x="64" y="33"/>
                  </a:lnTo>
                  <a:lnTo>
                    <a:pt x="61" y="33"/>
                  </a:lnTo>
                  <a:lnTo>
                    <a:pt x="59" y="31"/>
                  </a:lnTo>
                  <a:lnTo>
                    <a:pt x="57" y="26"/>
                  </a:lnTo>
                  <a:lnTo>
                    <a:pt x="54" y="22"/>
                  </a:lnTo>
                  <a:lnTo>
                    <a:pt x="49" y="19"/>
                  </a:lnTo>
                  <a:lnTo>
                    <a:pt x="49" y="14"/>
                  </a:lnTo>
                  <a:lnTo>
                    <a:pt x="49" y="10"/>
                  </a:lnTo>
                  <a:lnTo>
                    <a:pt x="47" y="10"/>
                  </a:lnTo>
                  <a:lnTo>
                    <a:pt x="47" y="12"/>
                  </a:lnTo>
                  <a:lnTo>
                    <a:pt x="42" y="12"/>
                  </a:lnTo>
                  <a:lnTo>
                    <a:pt x="42" y="12"/>
                  </a:lnTo>
                  <a:lnTo>
                    <a:pt x="40" y="12"/>
                  </a:lnTo>
                  <a:lnTo>
                    <a:pt x="38" y="12"/>
                  </a:lnTo>
                  <a:lnTo>
                    <a:pt x="35" y="10"/>
                  </a:lnTo>
                  <a:lnTo>
                    <a:pt x="35" y="7"/>
                  </a:lnTo>
                  <a:lnTo>
                    <a:pt x="31" y="7"/>
                  </a:lnTo>
                  <a:lnTo>
                    <a:pt x="31" y="3"/>
                  </a:lnTo>
                  <a:lnTo>
                    <a:pt x="23" y="3"/>
                  </a:lnTo>
                  <a:lnTo>
                    <a:pt x="21" y="5"/>
                  </a:lnTo>
                  <a:lnTo>
                    <a:pt x="9" y="0"/>
                  </a:lnTo>
                  <a:lnTo>
                    <a:pt x="2" y="3"/>
                  </a:lnTo>
                  <a:lnTo>
                    <a:pt x="2" y="3"/>
                  </a:lnTo>
                  <a:lnTo>
                    <a:pt x="2" y="3"/>
                  </a:lnTo>
                  <a:lnTo>
                    <a:pt x="2" y="5"/>
                  </a:lnTo>
                  <a:lnTo>
                    <a:pt x="0" y="7"/>
                  </a:lnTo>
                  <a:lnTo>
                    <a:pt x="0" y="10"/>
                  </a:lnTo>
                  <a:lnTo>
                    <a:pt x="0" y="10"/>
                  </a:lnTo>
                  <a:lnTo>
                    <a:pt x="2" y="12"/>
                  </a:lnTo>
                  <a:lnTo>
                    <a:pt x="5" y="14"/>
                  </a:lnTo>
                  <a:lnTo>
                    <a:pt x="0" y="17"/>
                  </a:lnTo>
                  <a:lnTo>
                    <a:pt x="0" y="22"/>
                  </a:lnTo>
                  <a:lnTo>
                    <a:pt x="0" y="26"/>
                  </a:lnTo>
                  <a:lnTo>
                    <a:pt x="5" y="31"/>
                  </a:lnTo>
                  <a:lnTo>
                    <a:pt x="9" y="31"/>
                  </a:lnTo>
                  <a:lnTo>
                    <a:pt x="14" y="33"/>
                  </a:lnTo>
                  <a:lnTo>
                    <a:pt x="16" y="36"/>
                  </a:lnTo>
                  <a:lnTo>
                    <a:pt x="16" y="36"/>
                  </a:lnTo>
                  <a:lnTo>
                    <a:pt x="19" y="33"/>
                  </a:lnTo>
                  <a:lnTo>
                    <a:pt x="19" y="29"/>
                  </a:lnTo>
                  <a:lnTo>
                    <a:pt x="14" y="24"/>
                  </a:lnTo>
                  <a:lnTo>
                    <a:pt x="12" y="22"/>
                  </a:lnTo>
                  <a:lnTo>
                    <a:pt x="14" y="22"/>
                  </a:lnTo>
                  <a:lnTo>
                    <a:pt x="16" y="24"/>
                  </a:lnTo>
                  <a:lnTo>
                    <a:pt x="21" y="26"/>
                  </a:lnTo>
                  <a:lnTo>
                    <a:pt x="21" y="29"/>
                  </a:lnTo>
                  <a:lnTo>
                    <a:pt x="26" y="31"/>
                  </a:lnTo>
                  <a:lnTo>
                    <a:pt x="26" y="36"/>
                  </a:lnTo>
                  <a:lnTo>
                    <a:pt x="31" y="38"/>
                  </a:lnTo>
                  <a:lnTo>
                    <a:pt x="35" y="43"/>
                  </a:lnTo>
                  <a:lnTo>
                    <a:pt x="38" y="43"/>
                  </a:lnTo>
                  <a:lnTo>
                    <a:pt x="42" y="48"/>
                  </a:lnTo>
                  <a:lnTo>
                    <a:pt x="42" y="50"/>
                  </a:lnTo>
                  <a:lnTo>
                    <a:pt x="40" y="55"/>
                  </a:lnTo>
                  <a:lnTo>
                    <a:pt x="40" y="57"/>
                  </a:lnTo>
                  <a:lnTo>
                    <a:pt x="42" y="59"/>
                  </a:lnTo>
                  <a:lnTo>
                    <a:pt x="47" y="62"/>
                  </a:lnTo>
                  <a:lnTo>
                    <a:pt x="49" y="64"/>
                  </a:lnTo>
                  <a:lnTo>
                    <a:pt x="52" y="62"/>
                  </a:lnTo>
                  <a:lnTo>
                    <a:pt x="52" y="59"/>
                  </a:lnTo>
                  <a:lnTo>
                    <a:pt x="49" y="57"/>
                  </a:lnTo>
                  <a:lnTo>
                    <a:pt x="47" y="55"/>
                  </a:lnTo>
                  <a:lnTo>
                    <a:pt x="47" y="55"/>
                  </a:lnTo>
                  <a:lnTo>
                    <a:pt x="47" y="52"/>
                  </a:lnTo>
                  <a:lnTo>
                    <a:pt x="49" y="55"/>
                  </a:lnTo>
                  <a:lnTo>
                    <a:pt x="54" y="59"/>
                  </a:lnTo>
                  <a:lnTo>
                    <a:pt x="54" y="62"/>
                  </a:lnTo>
                  <a:lnTo>
                    <a:pt x="54" y="64"/>
                  </a:lnTo>
                  <a:lnTo>
                    <a:pt x="57" y="64"/>
                  </a:lnTo>
                  <a:lnTo>
                    <a:pt x="57" y="67"/>
                  </a:lnTo>
                  <a:lnTo>
                    <a:pt x="59" y="67"/>
                  </a:lnTo>
                  <a:lnTo>
                    <a:pt x="61" y="64"/>
                  </a:lnTo>
                  <a:lnTo>
                    <a:pt x="61" y="62"/>
                  </a:lnTo>
                  <a:lnTo>
                    <a:pt x="61" y="62"/>
                  </a:lnTo>
                  <a:lnTo>
                    <a:pt x="59" y="59"/>
                  </a:lnTo>
                  <a:lnTo>
                    <a:pt x="59" y="5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97" name="Freeform 1403"/>
            <p:cNvSpPr>
              <a:spLocks/>
            </p:cNvSpPr>
            <p:nvPr/>
          </p:nvSpPr>
          <p:spPr bwMode="auto">
            <a:xfrm>
              <a:off x="4539391" y="4212582"/>
              <a:ext cx="74821" cy="74821"/>
            </a:xfrm>
            <a:custGeom>
              <a:avLst/>
              <a:gdLst>
                <a:gd name="T0" fmla="*/ 18 w 39"/>
                <a:gd name="T1" fmla="*/ 34 h 39"/>
                <a:gd name="T2" fmla="*/ 24 w 39"/>
                <a:gd name="T3" fmla="*/ 35 h 39"/>
                <a:gd name="T4" fmla="*/ 27 w 39"/>
                <a:gd name="T5" fmla="*/ 37 h 39"/>
                <a:gd name="T6" fmla="*/ 29 w 39"/>
                <a:gd name="T7" fmla="*/ 38 h 39"/>
                <a:gd name="T8" fmla="*/ 31 w 39"/>
                <a:gd name="T9" fmla="*/ 39 h 39"/>
                <a:gd name="T10" fmla="*/ 32 w 39"/>
                <a:gd name="T11" fmla="*/ 38 h 39"/>
                <a:gd name="T12" fmla="*/ 33 w 39"/>
                <a:gd name="T13" fmla="*/ 37 h 39"/>
                <a:gd name="T14" fmla="*/ 31 w 39"/>
                <a:gd name="T15" fmla="*/ 34 h 39"/>
                <a:gd name="T16" fmla="*/ 33 w 39"/>
                <a:gd name="T17" fmla="*/ 30 h 39"/>
                <a:gd name="T18" fmla="*/ 33 w 39"/>
                <a:gd name="T19" fmla="*/ 30 h 39"/>
                <a:gd name="T20" fmla="*/ 32 w 39"/>
                <a:gd name="T21" fmla="*/ 31 h 39"/>
                <a:gd name="T22" fmla="*/ 32 w 39"/>
                <a:gd name="T23" fmla="*/ 28 h 39"/>
                <a:gd name="T24" fmla="*/ 33 w 39"/>
                <a:gd name="T25" fmla="*/ 25 h 39"/>
                <a:gd name="T26" fmla="*/ 34 w 39"/>
                <a:gd name="T27" fmla="*/ 22 h 39"/>
                <a:gd name="T28" fmla="*/ 34 w 39"/>
                <a:gd name="T29" fmla="*/ 22 h 39"/>
                <a:gd name="T30" fmla="*/ 34 w 39"/>
                <a:gd name="T31" fmla="*/ 26 h 39"/>
                <a:gd name="T32" fmla="*/ 35 w 39"/>
                <a:gd name="T33" fmla="*/ 25 h 39"/>
                <a:gd name="T34" fmla="*/ 35 w 39"/>
                <a:gd name="T35" fmla="*/ 17 h 39"/>
                <a:gd name="T36" fmla="*/ 35 w 39"/>
                <a:gd name="T37" fmla="*/ 15 h 39"/>
                <a:gd name="T38" fmla="*/ 35 w 39"/>
                <a:gd name="T39" fmla="*/ 14 h 39"/>
                <a:gd name="T40" fmla="*/ 36 w 39"/>
                <a:gd name="T41" fmla="*/ 14 h 39"/>
                <a:gd name="T42" fmla="*/ 37 w 39"/>
                <a:gd name="T43" fmla="*/ 12 h 39"/>
                <a:gd name="T44" fmla="*/ 39 w 39"/>
                <a:gd name="T45" fmla="*/ 9 h 39"/>
                <a:gd name="T46" fmla="*/ 38 w 39"/>
                <a:gd name="T47" fmla="*/ 8 h 39"/>
                <a:gd name="T48" fmla="*/ 38 w 39"/>
                <a:gd name="T49" fmla="*/ 6 h 39"/>
                <a:gd name="T50" fmla="*/ 38 w 39"/>
                <a:gd name="T51" fmla="*/ 2 h 39"/>
                <a:gd name="T52" fmla="*/ 39 w 39"/>
                <a:gd name="T53" fmla="*/ 1 h 39"/>
                <a:gd name="T54" fmla="*/ 37 w 39"/>
                <a:gd name="T55" fmla="*/ 1 h 39"/>
                <a:gd name="T56" fmla="*/ 36 w 39"/>
                <a:gd name="T57" fmla="*/ 0 h 39"/>
                <a:gd name="T58" fmla="*/ 35 w 39"/>
                <a:gd name="T59" fmla="*/ 2 h 39"/>
                <a:gd name="T60" fmla="*/ 32 w 39"/>
                <a:gd name="T61" fmla="*/ 3 h 39"/>
                <a:gd name="T62" fmla="*/ 30 w 39"/>
                <a:gd name="T63" fmla="*/ 5 h 39"/>
                <a:gd name="T64" fmla="*/ 28 w 39"/>
                <a:gd name="T65" fmla="*/ 5 h 39"/>
                <a:gd name="T66" fmla="*/ 26 w 39"/>
                <a:gd name="T67" fmla="*/ 3 h 39"/>
                <a:gd name="T68" fmla="*/ 25 w 39"/>
                <a:gd name="T69" fmla="*/ 5 h 39"/>
                <a:gd name="T70" fmla="*/ 22 w 39"/>
                <a:gd name="T71" fmla="*/ 7 h 39"/>
                <a:gd name="T72" fmla="*/ 21 w 39"/>
                <a:gd name="T73" fmla="*/ 8 h 39"/>
                <a:gd name="T74" fmla="*/ 18 w 39"/>
                <a:gd name="T75" fmla="*/ 10 h 39"/>
                <a:gd name="T76" fmla="*/ 16 w 39"/>
                <a:gd name="T77" fmla="*/ 11 h 39"/>
                <a:gd name="T78" fmla="*/ 14 w 39"/>
                <a:gd name="T79" fmla="*/ 10 h 39"/>
                <a:gd name="T80" fmla="*/ 9 w 39"/>
                <a:gd name="T81" fmla="*/ 11 h 39"/>
                <a:gd name="T82" fmla="*/ 7 w 39"/>
                <a:gd name="T83" fmla="*/ 13 h 39"/>
                <a:gd name="T84" fmla="*/ 6 w 39"/>
                <a:gd name="T85" fmla="*/ 17 h 39"/>
                <a:gd name="T86" fmla="*/ 4 w 39"/>
                <a:gd name="T87" fmla="*/ 18 h 39"/>
                <a:gd name="T88" fmla="*/ 2 w 39"/>
                <a:gd name="T89" fmla="*/ 19 h 39"/>
                <a:gd name="T90" fmla="*/ 0 w 39"/>
                <a:gd name="T91" fmla="*/ 19 h 39"/>
                <a:gd name="T92" fmla="*/ 3 w 39"/>
                <a:gd name="T93" fmla="*/ 23 h 39"/>
                <a:gd name="T94" fmla="*/ 4 w 39"/>
                <a:gd name="T95" fmla="*/ 25 h 39"/>
                <a:gd name="T96" fmla="*/ 9 w 39"/>
                <a:gd name="T97" fmla="*/ 31 h 39"/>
                <a:gd name="T98" fmla="*/ 14 w 39"/>
                <a:gd name="T99" fmla="*/ 35 h 39"/>
                <a:gd name="T100" fmla="*/ 15 w 39"/>
                <a:gd name="T101" fmla="*/ 35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 h="39">
                  <a:moveTo>
                    <a:pt x="15" y="35"/>
                  </a:moveTo>
                  <a:cubicBezTo>
                    <a:pt x="18" y="34"/>
                    <a:pt x="18" y="34"/>
                    <a:pt x="18" y="34"/>
                  </a:cubicBezTo>
                  <a:cubicBezTo>
                    <a:pt x="23" y="36"/>
                    <a:pt x="23" y="36"/>
                    <a:pt x="23" y="36"/>
                  </a:cubicBezTo>
                  <a:cubicBezTo>
                    <a:pt x="24" y="35"/>
                    <a:pt x="24" y="35"/>
                    <a:pt x="24" y="35"/>
                  </a:cubicBezTo>
                  <a:cubicBezTo>
                    <a:pt x="27" y="35"/>
                    <a:pt x="27" y="35"/>
                    <a:pt x="27" y="35"/>
                  </a:cubicBezTo>
                  <a:cubicBezTo>
                    <a:pt x="27" y="37"/>
                    <a:pt x="27" y="37"/>
                    <a:pt x="27" y="37"/>
                  </a:cubicBezTo>
                  <a:cubicBezTo>
                    <a:pt x="29" y="37"/>
                    <a:pt x="29" y="37"/>
                    <a:pt x="29" y="37"/>
                  </a:cubicBezTo>
                  <a:cubicBezTo>
                    <a:pt x="29" y="38"/>
                    <a:pt x="29" y="38"/>
                    <a:pt x="29" y="38"/>
                  </a:cubicBezTo>
                  <a:cubicBezTo>
                    <a:pt x="30" y="39"/>
                    <a:pt x="30" y="39"/>
                    <a:pt x="30" y="39"/>
                  </a:cubicBezTo>
                  <a:cubicBezTo>
                    <a:pt x="31" y="39"/>
                    <a:pt x="31" y="39"/>
                    <a:pt x="31" y="39"/>
                  </a:cubicBezTo>
                  <a:cubicBezTo>
                    <a:pt x="32" y="39"/>
                    <a:pt x="32" y="39"/>
                    <a:pt x="32" y="39"/>
                  </a:cubicBezTo>
                  <a:cubicBezTo>
                    <a:pt x="32" y="38"/>
                    <a:pt x="32" y="38"/>
                    <a:pt x="32" y="38"/>
                  </a:cubicBezTo>
                  <a:cubicBezTo>
                    <a:pt x="33" y="38"/>
                    <a:pt x="33" y="38"/>
                    <a:pt x="33" y="38"/>
                  </a:cubicBezTo>
                  <a:cubicBezTo>
                    <a:pt x="33" y="37"/>
                    <a:pt x="33" y="37"/>
                    <a:pt x="33" y="37"/>
                  </a:cubicBezTo>
                  <a:cubicBezTo>
                    <a:pt x="32" y="36"/>
                    <a:pt x="32" y="36"/>
                    <a:pt x="32" y="36"/>
                  </a:cubicBezTo>
                  <a:cubicBezTo>
                    <a:pt x="31" y="34"/>
                    <a:pt x="31" y="34"/>
                    <a:pt x="31" y="34"/>
                  </a:cubicBezTo>
                  <a:cubicBezTo>
                    <a:pt x="33" y="32"/>
                    <a:pt x="33" y="32"/>
                    <a:pt x="33" y="32"/>
                  </a:cubicBezTo>
                  <a:cubicBezTo>
                    <a:pt x="33" y="30"/>
                    <a:pt x="33" y="30"/>
                    <a:pt x="33" y="30"/>
                  </a:cubicBezTo>
                  <a:cubicBezTo>
                    <a:pt x="33" y="29"/>
                    <a:pt x="33" y="29"/>
                    <a:pt x="33" y="29"/>
                  </a:cubicBezTo>
                  <a:cubicBezTo>
                    <a:pt x="33" y="30"/>
                    <a:pt x="33" y="30"/>
                    <a:pt x="33" y="30"/>
                  </a:cubicBezTo>
                  <a:cubicBezTo>
                    <a:pt x="32" y="30"/>
                    <a:pt x="32" y="30"/>
                    <a:pt x="32" y="30"/>
                  </a:cubicBezTo>
                  <a:cubicBezTo>
                    <a:pt x="32" y="31"/>
                    <a:pt x="32" y="31"/>
                    <a:pt x="32" y="31"/>
                  </a:cubicBezTo>
                  <a:cubicBezTo>
                    <a:pt x="32" y="30"/>
                    <a:pt x="32" y="30"/>
                    <a:pt x="32" y="30"/>
                  </a:cubicBezTo>
                  <a:cubicBezTo>
                    <a:pt x="32" y="28"/>
                    <a:pt x="32" y="28"/>
                    <a:pt x="32" y="28"/>
                  </a:cubicBezTo>
                  <a:cubicBezTo>
                    <a:pt x="33" y="26"/>
                    <a:pt x="33" y="26"/>
                    <a:pt x="33" y="26"/>
                  </a:cubicBezTo>
                  <a:cubicBezTo>
                    <a:pt x="33" y="25"/>
                    <a:pt x="33" y="25"/>
                    <a:pt x="33" y="25"/>
                  </a:cubicBezTo>
                  <a:cubicBezTo>
                    <a:pt x="33" y="24"/>
                    <a:pt x="33" y="24"/>
                    <a:pt x="33" y="24"/>
                  </a:cubicBezTo>
                  <a:cubicBezTo>
                    <a:pt x="34" y="22"/>
                    <a:pt x="34" y="22"/>
                    <a:pt x="34" y="22"/>
                  </a:cubicBezTo>
                  <a:cubicBezTo>
                    <a:pt x="34" y="22"/>
                    <a:pt x="34" y="22"/>
                    <a:pt x="34" y="22"/>
                  </a:cubicBezTo>
                  <a:cubicBezTo>
                    <a:pt x="34" y="22"/>
                    <a:pt x="34" y="22"/>
                    <a:pt x="34" y="22"/>
                  </a:cubicBezTo>
                  <a:cubicBezTo>
                    <a:pt x="34" y="22"/>
                    <a:pt x="34" y="24"/>
                    <a:pt x="34" y="24"/>
                  </a:cubicBezTo>
                  <a:cubicBezTo>
                    <a:pt x="34" y="24"/>
                    <a:pt x="34" y="26"/>
                    <a:pt x="34" y="26"/>
                  </a:cubicBezTo>
                  <a:cubicBezTo>
                    <a:pt x="34" y="26"/>
                    <a:pt x="34" y="26"/>
                    <a:pt x="34" y="26"/>
                  </a:cubicBezTo>
                  <a:cubicBezTo>
                    <a:pt x="35" y="25"/>
                    <a:pt x="35" y="25"/>
                    <a:pt x="35" y="25"/>
                  </a:cubicBezTo>
                  <a:cubicBezTo>
                    <a:pt x="36" y="21"/>
                    <a:pt x="36" y="21"/>
                    <a:pt x="36" y="21"/>
                  </a:cubicBezTo>
                  <a:cubicBezTo>
                    <a:pt x="35" y="17"/>
                    <a:pt x="35" y="17"/>
                    <a:pt x="35" y="17"/>
                  </a:cubicBezTo>
                  <a:cubicBezTo>
                    <a:pt x="36" y="16"/>
                    <a:pt x="36" y="16"/>
                    <a:pt x="36" y="16"/>
                  </a:cubicBezTo>
                  <a:cubicBezTo>
                    <a:pt x="35" y="15"/>
                    <a:pt x="35" y="15"/>
                    <a:pt x="35" y="15"/>
                  </a:cubicBezTo>
                  <a:cubicBezTo>
                    <a:pt x="35" y="15"/>
                    <a:pt x="35" y="15"/>
                    <a:pt x="35" y="15"/>
                  </a:cubicBezTo>
                  <a:cubicBezTo>
                    <a:pt x="35" y="14"/>
                    <a:pt x="35" y="14"/>
                    <a:pt x="35" y="14"/>
                  </a:cubicBezTo>
                  <a:cubicBezTo>
                    <a:pt x="35" y="14"/>
                    <a:pt x="35" y="14"/>
                    <a:pt x="35" y="14"/>
                  </a:cubicBezTo>
                  <a:cubicBezTo>
                    <a:pt x="36" y="14"/>
                    <a:pt x="36" y="14"/>
                    <a:pt x="36" y="14"/>
                  </a:cubicBezTo>
                  <a:cubicBezTo>
                    <a:pt x="36" y="14"/>
                    <a:pt x="36" y="14"/>
                    <a:pt x="36" y="14"/>
                  </a:cubicBezTo>
                  <a:cubicBezTo>
                    <a:pt x="37" y="12"/>
                    <a:pt x="37" y="12"/>
                    <a:pt x="37" y="12"/>
                  </a:cubicBezTo>
                  <a:cubicBezTo>
                    <a:pt x="38" y="10"/>
                    <a:pt x="38" y="10"/>
                    <a:pt x="38" y="10"/>
                  </a:cubicBezTo>
                  <a:cubicBezTo>
                    <a:pt x="39" y="9"/>
                    <a:pt x="39" y="9"/>
                    <a:pt x="39" y="9"/>
                  </a:cubicBezTo>
                  <a:cubicBezTo>
                    <a:pt x="39" y="8"/>
                    <a:pt x="39" y="8"/>
                    <a:pt x="39" y="8"/>
                  </a:cubicBezTo>
                  <a:cubicBezTo>
                    <a:pt x="38" y="8"/>
                    <a:pt x="38" y="8"/>
                    <a:pt x="38" y="8"/>
                  </a:cubicBezTo>
                  <a:cubicBezTo>
                    <a:pt x="38" y="7"/>
                    <a:pt x="38" y="7"/>
                    <a:pt x="38" y="7"/>
                  </a:cubicBezTo>
                  <a:cubicBezTo>
                    <a:pt x="38" y="6"/>
                    <a:pt x="38" y="6"/>
                    <a:pt x="38" y="6"/>
                  </a:cubicBezTo>
                  <a:cubicBezTo>
                    <a:pt x="38" y="4"/>
                    <a:pt x="38" y="4"/>
                    <a:pt x="38" y="4"/>
                  </a:cubicBezTo>
                  <a:cubicBezTo>
                    <a:pt x="38" y="2"/>
                    <a:pt x="38" y="2"/>
                    <a:pt x="38" y="2"/>
                  </a:cubicBezTo>
                  <a:cubicBezTo>
                    <a:pt x="39" y="1"/>
                    <a:pt x="39" y="1"/>
                    <a:pt x="39" y="1"/>
                  </a:cubicBezTo>
                  <a:cubicBezTo>
                    <a:pt x="39" y="1"/>
                    <a:pt x="39" y="1"/>
                    <a:pt x="39" y="1"/>
                  </a:cubicBezTo>
                  <a:cubicBezTo>
                    <a:pt x="38" y="1"/>
                    <a:pt x="38" y="1"/>
                    <a:pt x="38" y="1"/>
                  </a:cubicBezTo>
                  <a:cubicBezTo>
                    <a:pt x="37" y="1"/>
                    <a:pt x="37" y="1"/>
                    <a:pt x="37" y="1"/>
                  </a:cubicBezTo>
                  <a:cubicBezTo>
                    <a:pt x="37" y="0"/>
                    <a:pt x="37" y="0"/>
                    <a:pt x="37" y="0"/>
                  </a:cubicBezTo>
                  <a:cubicBezTo>
                    <a:pt x="36" y="0"/>
                    <a:pt x="36" y="0"/>
                    <a:pt x="36" y="0"/>
                  </a:cubicBezTo>
                  <a:cubicBezTo>
                    <a:pt x="35" y="1"/>
                    <a:pt x="35" y="1"/>
                    <a:pt x="35" y="1"/>
                  </a:cubicBezTo>
                  <a:cubicBezTo>
                    <a:pt x="35" y="2"/>
                    <a:pt x="35" y="2"/>
                    <a:pt x="35" y="2"/>
                  </a:cubicBezTo>
                  <a:cubicBezTo>
                    <a:pt x="34" y="2"/>
                    <a:pt x="34" y="2"/>
                    <a:pt x="34" y="2"/>
                  </a:cubicBezTo>
                  <a:cubicBezTo>
                    <a:pt x="32" y="3"/>
                    <a:pt x="32" y="3"/>
                    <a:pt x="32" y="3"/>
                  </a:cubicBezTo>
                  <a:cubicBezTo>
                    <a:pt x="31" y="4"/>
                    <a:pt x="31" y="4"/>
                    <a:pt x="31" y="4"/>
                  </a:cubicBezTo>
                  <a:cubicBezTo>
                    <a:pt x="30" y="5"/>
                    <a:pt x="30" y="5"/>
                    <a:pt x="30" y="5"/>
                  </a:cubicBezTo>
                  <a:cubicBezTo>
                    <a:pt x="29" y="4"/>
                    <a:pt x="29" y="4"/>
                    <a:pt x="29" y="4"/>
                  </a:cubicBezTo>
                  <a:cubicBezTo>
                    <a:pt x="28" y="5"/>
                    <a:pt x="28" y="5"/>
                    <a:pt x="28" y="5"/>
                  </a:cubicBezTo>
                  <a:cubicBezTo>
                    <a:pt x="27" y="4"/>
                    <a:pt x="27" y="4"/>
                    <a:pt x="27" y="4"/>
                  </a:cubicBezTo>
                  <a:cubicBezTo>
                    <a:pt x="26" y="3"/>
                    <a:pt x="26" y="3"/>
                    <a:pt x="26" y="3"/>
                  </a:cubicBezTo>
                  <a:cubicBezTo>
                    <a:pt x="25" y="3"/>
                    <a:pt x="25" y="3"/>
                    <a:pt x="25" y="3"/>
                  </a:cubicBezTo>
                  <a:cubicBezTo>
                    <a:pt x="25" y="5"/>
                    <a:pt x="25" y="5"/>
                    <a:pt x="25" y="5"/>
                  </a:cubicBezTo>
                  <a:cubicBezTo>
                    <a:pt x="23" y="5"/>
                    <a:pt x="23" y="5"/>
                    <a:pt x="23" y="5"/>
                  </a:cubicBezTo>
                  <a:cubicBezTo>
                    <a:pt x="22" y="7"/>
                    <a:pt x="22" y="7"/>
                    <a:pt x="22" y="7"/>
                  </a:cubicBezTo>
                  <a:cubicBezTo>
                    <a:pt x="22" y="8"/>
                    <a:pt x="22" y="8"/>
                    <a:pt x="22" y="8"/>
                  </a:cubicBezTo>
                  <a:cubicBezTo>
                    <a:pt x="21" y="8"/>
                    <a:pt x="21" y="8"/>
                    <a:pt x="21" y="8"/>
                  </a:cubicBezTo>
                  <a:cubicBezTo>
                    <a:pt x="19" y="10"/>
                    <a:pt x="19" y="10"/>
                    <a:pt x="19" y="10"/>
                  </a:cubicBezTo>
                  <a:cubicBezTo>
                    <a:pt x="18" y="10"/>
                    <a:pt x="18" y="10"/>
                    <a:pt x="18" y="10"/>
                  </a:cubicBezTo>
                  <a:cubicBezTo>
                    <a:pt x="17" y="11"/>
                    <a:pt x="17" y="11"/>
                    <a:pt x="17" y="11"/>
                  </a:cubicBezTo>
                  <a:cubicBezTo>
                    <a:pt x="16" y="11"/>
                    <a:pt x="16" y="11"/>
                    <a:pt x="16" y="11"/>
                  </a:cubicBezTo>
                  <a:cubicBezTo>
                    <a:pt x="15" y="11"/>
                    <a:pt x="15" y="11"/>
                    <a:pt x="15" y="11"/>
                  </a:cubicBezTo>
                  <a:cubicBezTo>
                    <a:pt x="14" y="10"/>
                    <a:pt x="14" y="10"/>
                    <a:pt x="14" y="10"/>
                  </a:cubicBezTo>
                  <a:cubicBezTo>
                    <a:pt x="12" y="10"/>
                    <a:pt x="12" y="10"/>
                    <a:pt x="12" y="10"/>
                  </a:cubicBezTo>
                  <a:cubicBezTo>
                    <a:pt x="9" y="11"/>
                    <a:pt x="9" y="11"/>
                    <a:pt x="9" y="11"/>
                  </a:cubicBezTo>
                  <a:cubicBezTo>
                    <a:pt x="7" y="12"/>
                    <a:pt x="7" y="12"/>
                    <a:pt x="7" y="12"/>
                  </a:cubicBezTo>
                  <a:cubicBezTo>
                    <a:pt x="7" y="13"/>
                    <a:pt x="7" y="13"/>
                    <a:pt x="7" y="13"/>
                  </a:cubicBezTo>
                  <a:cubicBezTo>
                    <a:pt x="7" y="15"/>
                    <a:pt x="7" y="15"/>
                    <a:pt x="7" y="15"/>
                  </a:cubicBezTo>
                  <a:cubicBezTo>
                    <a:pt x="6" y="17"/>
                    <a:pt x="6" y="17"/>
                    <a:pt x="6" y="17"/>
                  </a:cubicBezTo>
                  <a:cubicBezTo>
                    <a:pt x="6" y="18"/>
                    <a:pt x="6" y="18"/>
                    <a:pt x="6" y="18"/>
                  </a:cubicBezTo>
                  <a:cubicBezTo>
                    <a:pt x="4" y="18"/>
                    <a:pt x="4" y="18"/>
                    <a:pt x="4" y="18"/>
                  </a:cubicBezTo>
                  <a:cubicBezTo>
                    <a:pt x="2" y="18"/>
                    <a:pt x="2" y="18"/>
                    <a:pt x="2" y="18"/>
                  </a:cubicBezTo>
                  <a:cubicBezTo>
                    <a:pt x="2" y="19"/>
                    <a:pt x="2" y="19"/>
                    <a:pt x="2" y="19"/>
                  </a:cubicBezTo>
                  <a:cubicBezTo>
                    <a:pt x="2" y="19"/>
                    <a:pt x="2" y="19"/>
                    <a:pt x="2" y="19"/>
                  </a:cubicBezTo>
                  <a:cubicBezTo>
                    <a:pt x="0" y="19"/>
                    <a:pt x="0" y="19"/>
                    <a:pt x="0" y="19"/>
                  </a:cubicBezTo>
                  <a:cubicBezTo>
                    <a:pt x="0" y="19"/>
                    <a:pt x="0" y="19"/>
                    <a:pt x="0" y="19"/>
                  </a:cubicBezTo>
                  <a:cubicBezTo>
                    <a:pt x="3" y="23"/>
                    <a:pt x="3" y="23"/>
                    <a:pt x="3" y="23"/>
                  </a:cubicBezTo>
                  <a:cubicBezTo>
                    <a:pt x="4" y="24"/>
                    <a:pt x="4" y="24"/>
                    <a:pt x="4" y="24"/>
                  </a:cubicBezTo>
                  <a:cubicBezTo>
                    <a:pt x="4" y="25"/>
                    <a:pt x="4" y="25"/>
                    <a:pt x="4" y="25"/>
                  </a:cubicBezTo>
                  <a:cubicBezTo>
                    <a:pt x="7" y="28"/>
                    <a:pt x="7" y="28"/>
                    <a:pt x="7" y="28"/>
                  </a:cubicBezTo>
                  <a:cubicBezTo>
                    <a:pt x="9" y="31"/>
                    <a:pt x="9" y="31"/>
                    <a:pt x="9" y="31"/>
                  </a:cubicBezTo>
                  <a:cubicBezTo>
                    <a:pt x="13" y="35"/>
                    <a:pt x="13" y="35"/>
                    <a:pt x="13" y="35"/>
                  </a:cubicBezTo>
                  <a:cubicBezTo>
                    <a:pt x="14" y="35"/>
                    <a:pt x="14" y="35"/>
                    <a:pt x="14" y="35"/>
                  </a:cubicBezTo>
                  <a:cubicBezTo>
                    <a:pt x="15" y="35"/>
                    <a:pt x="15" y="35"/>
                    <a:pt x="15" y="35"/>
                  </a:cubicBezTo>
                  <a:cubicBezTo>
                    <a:pt x="15" y="35"/>
                    <a:pt x="15" y="35"/>
                    <a:pt x="15" y="35"/>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98" name="Freeform 1404"/>
            <p:cNvSpPr>
              <a:spLocks/>
            </p:cNvSpPr>
            <p:nvPr/>
          </p:nvSpPr>
          <p:spPr bwMode="auto">
            <a:xfrm>
              <a:off x="4510114" y="4195505"/>
              <a:ext cx="105726" cy="51237"/>
            </a:xfrm>
            <a:custGeom>
              <a:avLst/>
              <a:gdLst>
                <a:gd name="T0" fmla="*/ 50 w 130"/>
                <a:gd name="T1" fmla="*/ 61 h 63"/>
                <a:gd name="T2" fmla="*/ 52 w 130"/>
                <a:gd name="T3" fmla="*/ 52 h 63"/>
                <a:gd name="T4" fmla="*/ 57 w 130"/>
                <a:gd name="T5" fmla="*/ 47 h 63"/>
                <a:gd name="T6" fmla="*/ 69 w 130"/>
                <a:gd name="T7" fmla="*/ 44 h 63"/>
                <a:gd name="T8" fmla="*/ 74 w 130"/>
                <a:gd name="T9" fmla="*/ 47 h 63"/>
                <a:gd name="T10" fmla="*/ 78 w 130"/>
                <a:gd name="T11" fmla="*/ 44 h 63"/>
                <a:gd name="T12" fmla="*/ 85 w 130"/>
                <a:gd name="T13" fmla="*/ 40 h 63"/>
                <a:gd name="T14" fmla="*/ 88 w 130"/>
                <a:gd name="T15" fmla="*/ 37 h 63"/>
                <a:gd name="T16" fmla="*/ 95 w 130"/>
                <a:gd name="T17" fmla="*/ 33 h 63"/>
                <a:gd name="T18" fmla="*/ 97 w 130"/>
                <a:gd name="T19" fmla="*/ 28 h 63"/>
                <a:gd name="T20" fmla="*/ 102 w 130"/>
                <a:gd name="T21" fmla="*/ 33 h 63"/>
                <a:gd name="T22" fmla="*/ 107 w 130"/>
                <a:gd name="T23" fmla="*/ 33 h 63"/>
                <a:gd name="T24" fmla="*/ 111 w 130"/>
                <a:gd name="T25" fmla="*/ 28 h 63"/>
                <a:gd name="T26" fmla="*/ 118 w 130"/>
                <a:gd name="T27" fmla="*/ 26 h 63"/>
                <a:gd name="T28" fmla="*/ 121 w 130"/>
                <a:gd name="T29" fmla="*/ 21 h 63"/>
                <a:gd name="T30" fmla="*/ 123 w 130"/>
                <a:gd name="T31" fmla="*/ 23 h 63"/>
                <a:gd name="T32" fmla="*/ 128 w 130"/>
                <a:gd name="T33" fmla="*/ 23 h 63"/>
                <a:gd name="T34" fmla="*/ 128 w 130"/>
                <a:gd name="T35" fmla="*/ 18 h 63"/>
                <a:gd name="T36" fmla="*/ 118 w 130"/>
                <a:gd name="T37" fmla="*/ 14 h 63"/>
                <a:gd name="T38" fmla="*/ 121 w 130"/>
                <a:gd name="T39" fmla="*/ 18 h 63"/>
                <a:gd name="T40" fmla="*/ 111 w 130"/>
                <a:gd name="T41" fmla="*/ 16 h 63"/>
                <a:gd name="T42" fmla="*/ 104 w 130"/>
                <a:gd name="T43" fmla="*/ 14 h 63"/>
                <a:gd name="T44" fmla="*/ 102 w 130"/>
                <a:gd name="T45" fmla="*/ 14 h 63"/>
                <a:gd name="T46" fmla="*/ 104 w 130"/>
                <a:gd name="T47" fmla="*/ 11 h 63"/>
                <a:gd name="T48" fmla="*/ 111 w 130"/>
                <a:gd name="T49" fmla="*/ 11 h 63"/>
                <a:gd name="T50" fmla="*/ 116 w 130"/>
                <a:gd name="T51" fmla="*/ 11 h 63"/>
                <a:gd name="T52" fmla="*/ 107 w 130"/>
                <a:gd name="T53" fmla="*/ 7 h 63"/>
                <a:gd name="T54" fmla="*/ 102 w 130"/>
                <a:gd name="T55" fmla="*/ 7 h 63"/>
                <a:gd name="T56" fmla="*/ 97 w 130"/>
                <a:gd name="T57" fmla="*/ 9 h 63"/>
                <a:gd name="T58" fmla="*/ 85 w 130"/>
                <a:gd name="T59" fmla="*/ 4 h 63"/>
                <a:gd name="T60" fmla="*/ 74 w 130"/>
                <a:gd name="T61" fmla="*/ 2 h 63"/>
                <a:gd name="T62" fmla="*/ 69 w 130"/>
                <a:gd name="T63" fmla="*/ 2 h 63"/>
                <a:gd name="T64" fmla="*/ 66 w 130"/>
                <a:gd name="T65" fmla="*/ 4 h 63"/>
                <a:gd name="T66" fmla="*/ 62 w 130"/>
                <a:gd name="T67" fmla="*/ 4 h 63"/>
                <a:gd name="T68" fmla="*/ 45 w 130"/>
                <a:gd name="T69" fmla="*/ 4 h 63"/>
                <a:gd name="T70" fmla="*/ 29 w 130"/>
                <a:gd name="T71" fmla="*/ 9 h 63"/>
                <a:gd name="T72" fmla="*/ 24 w 130"/>
                <a:gd name="T73" fmla="*/ 9 h 63"/>
                <a:gd name="T74" fmla="*/ 21 w 130"/>
                <a:gd name="T75" fmla="*/ 14 h 63"/>
                <a:gd name="T76" fmla="*/ 12 w 130"/>
                <a:gd name="T77" fmla="*/ 16 h 63"/>
                <a:gd name="T78" fmla="*/ 5 w 130"/>
                <a:gd name="T79" fmla="*/ 26 h 63"/>
                <a:gd name="T80" fmla="*/ 3 w 130"/>
                <a:gd name="T81" fmla="*/ 35 h 63"/>
                <a:gd name="T82" fmla="*/ 3 w 130"/>
                <a:gd name="T83" fmla="*/ 35 h 63"/>
                <a:gd name="T84" fmla="*/ 5 w 130"/>
                <a:gd name="T85" fmla="*/ 37 h 63"/>
                <a:gd name="T86" fmla="*/ 10 w 130"/>
                <a:gd name="T87" fmla="*/ 40 h 63"/>
                <a:gd name="T88" fmla="*/ 19 w 130"/>
                <a:gd name="T89" fmla="*/ 40 h 63"/>
                <a:gd name="T90" fmla="*/ 21 w 130"/>
                <a:gd name="T91" fmla="*/ 44 h 63"/>
                <a:gd name="T92" fmla="*/ 24 w 130"/>
                <a:gd name="T93" fmla="*/ 44 h 63"/>
                <a:gd name="T94" fmla="*/ 29 w 130"/>
                <a:gd name="T95" fmla="*/ 42 h 63"/>
                <a:gd name="T96" fmla="*/ 33 w 130"/>
                <a:gd name="T97" fmla="*/ 44 h 63"/>
                <a:gd name="T98" fmla="*/ 33 w 130"/>
                <a:gd name="T99" fmla="*/ 52 h 63"/>
                <a:gd name="T100" fmla="*/ 31 w 130"/>
                <a:gd name="T101" fmla="*/ 56 h 63"/>
                <a:gd name="T102" fmla="*/ 33 w 130"/>
                <a:gd name="T103" fmla="*/ 59 h 63"/>
                <a:gd name="T104" fmla="*/ 36 w 130"/>
                <a:gd name="T105" fmla="*/ 61 h 63"/>
                <a:gd name="T106" fmla="*/ 38 w 130"/>
                <a:gd name="T107" fmla="*/ 59 h 63"/>
                <a:gd name="T108" fmla="*/ 40 w 130"/>
                <a:gd name="T109" fmla="*/ 61 h 63"/>
                <a:gd name="T110" fmla="*/ 40 w 130"/>
                <a:gd name="T111" fmla="*/ 63 h 63"/>
                <a:gd name="T112" fmla="*/ 50 w 130"/>
                <a:gd name="T11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0" h="63">
                  <a:moveTo>
                    <a:pt x="50" y="63"/>
                  </a:moveTo>
                  <a:lnTo>
                    <a:pt x="50" y="61"/>
                  </a:lnTo>
                  <a:lnTo>
                    <a:pt x="52" y="56"/>
                  </a:lnTo>
                  <a:lnTo>
                    <a:pt x="52" y="52"/>
                  </a:lnTo>
                  <a:lnTo>
                    <a:pt x="52" y="49"/>
                  </a:lnTo>
                  <a:lnTo>
                    <a:pt x="57" y="47"/>
                  </a:lnTo>
                  <a:lnTo>
                    <a:pt x="64" y="44"/>
                  </a:lnTo>
                  <a:lnTo>
                    <a:pt x="69" y="44"/>
                  </a:lnTo>
                  <a:lnTo>
                    <a:pt x="71" y="47"/>
                  </a:lnTo>
                  <a:lnTo>
                    <a:pt x="74" y="47"/>
                  </a:lnTo>
                  <a:lnTo>
                    <a:pt x="76" y="47"/>
                  </a:lnTo>
                  <a:lnTo>
                    <a:pt x="78" y="44"/>
                  </a:lnTo>
                  <a:lnTo>
                    <a:pt x="81" y="44"/>
                  </a:lnTo>
                  <a:lnTo>
                    <a:pt x="85" y="40"/>
                  </a:lnTo>
                  <a:lnTo>
                    <a:pt x="88" y="40"/>
                  </a:lnTo>
                  <a:lnTo>
                    <a:pt x="88" y="37"/>
                  </a:lnTo>
                  <a:lnTo>
                    <a:pt x="90" y="33"/>
                  </a:lnTo>
                  <a:lnTo>
                    <a:pt x="95" y="33"/>
                  </a:lnTo>
                  <a:lnTo>
                    <a:pt x="95" y="28"/>
                  </a:lnTo>
                  <a:lnTo>
                    <a:pt x="97" y="28"/>
                  </a:lnTo>
                  <a:lnTo>
                    <a:pt x="100" y="30"/>
                  </a:lnTo>
                  <a:lnTo>
                    <a:pt x="102" y="33"/>
                  </a:lnTo>
                  <a:lnTo>
                    <a:pt x="104" y="30"/>
                  </a:lnTo>
                  <a:lnTo>
                    <a:pt x="107" y="33"/>
                  </a:lnTo>
                  <a:lnTo>
                    <a:pt x="109" y="30"/>
                  </a:lnTo>
                  <a:lnTo>
                    <a:pt x="111" y="28"/>
                  </a:lnTo>
                  <a:lnTo>
                    <a:pt x="116" y="26"/>
                  </a:lnTo>
                  <a:lnTo>
                    <a:pt x="118" y="26"/>
                  </a:lnTo>
                  <a:lnTo>
                    <a:pt x="118" y="23"/>
                  </a:lnTo>
                  <a:lnTo>
                    <a:pt x="121" y="21"/>
                  </a:lnTo>
                  <a:lnTo>
                    <a:pt x="123" y="21"/>
                  </a:lnTo>
                  <a:lnTo>
                    <a:pt x="123" y="23"/>
                  </a:lnTo>
                  <a:lnTo>
                    <a:pt x="126" y="23"/>
                  </a:lnTo>
                  <a:lnTo>
                    <a:pt x="128" y="23"/>
                  </a:lnTo>
                  <a:lnTo>
                    <a:pt x="130" y="21"/>
                  </a:lnTo>
                  <a:lnTo>
                    <a:pt x="128" y="18"/>
                  </a:lnTo>
                  <a:lnTo>
                    <a:pt x="123" y="16"/>
                  </a:lnTo>
                  <a:lnTo>
                    <a:pt x="118" y="14"/>
                  </a:lnTo>
                  <a:lnTo>
                    <a:pt x="118" y="14"/>
                  </a:lnTo>
                  <a:lnTo>
                    <a:pt x="121" y="18"/>
                  </a:lnTo>
                  <a:lnTo>
                    <a:pt x="116" y="18"/>
                  </a:lnTo>
                  <a:lnTo>
                    <a:pt x="111" y="16"/>
                  </a:lnTo>
                  <a:lnTo>
                    <a:pt x="109" y="16"/>
                  </a:lnTo>
                  <a:lnTo>
                    <a:pt x="104" y="14"/>
                  </a:lnTo>
                  <a:lnTo>
                    <a:pt x="102" y="14"/>
                  </a:lnTo>
                  <a:lnTo>
                    <a:pt x="102" y="14"/>
                  </a:lnTo>
                  <a:lnTo>
                    <a:pt x="107" y="11"/>
                  </a:lnTo>
                  <a:lnTo>
                    <a:pt x="104" y="11"/>
                  </a:lnTo>
                  <a:lnTo>
                    <a:pt x="107" y="9"/>
                  </a:lnTo>
                  <a:lnTo>
                    <a:pt x="111" y="11"/>
                  </a:lnTo>
                  <a:lnTo>
                    <a:pt x="116" y="11"/>
                  </a:lnTo>
                  <a:lnTo>
                    <a:pt x="116" y="11"/>
                  </a:lnTo>
                  <a:lnTo>
                    <a:pt x="114" y="9"/>
                  </a:lnTo>
                  <a:lnTo>
                    <a:pt x="107" y="7"/>
                  </a:lnTo>
                  <a:lnTo>
                    <a:pt x="104" y="7"/>
                  </a:lnTo>
                  <a:lnTo>
                    <a:pt x="102" y="7"/>
                  </a:lnTo>
                  <a:lnTo>
                    <a:pt x="100" y="7"/>
                  </a:lnTo>
                  <a:lnTo>
                    <a:pt x="97" y="9"/>
                  </a:lnTo>
                  <a:lnTo>
                    <a:pt x="95" y="7"/>
                  </a:lnTo>
                  <a:lnTo>
                    <a:pt x="85" y="4"/>
                  </a:lnTo>
                  <a:lnTo>
                    <a:pt x="78" y="4"/>
                  </a:lnTo>
                  <a:lnTo>
                    <a:pt x="74" y="2"/>
                  </a:lnTo>
                  <a:lnTo>
                    <a:pt x="69" y="0"/>
                  </a:lnTo>
                  <a:lnTo>
                    <a:pt x="69" y="2"/>
                  </a:lnTo>
                  <a:lnTo>
                    <a:pt x="69" y="2"/>
                  </a:lnTo>
                  <a:lnTo>
                    <a:pt x="66" y="4"/>
                  </a:lnTo>
                  <a:lnTo>
                    <a:pt x="64" y="4"/>
                  </a:lnTo>
                  <a:lnTo>
                    <a:pt x="62" y="4"/>
                  </a:lnTo>
                  <a:lnTo>
                    <a:pt x="55" y="7"/>
                  </a:lnTo>
                  <a:lnTo>
                    <a:pt x="45" y="4"/>
                  </a:lnTo>
                  <a:lnTo>
                    <a:pt x="33" y="4"/>
                  </a:lnTo>
                  <a:lnTo>
                    <a:pt x="29" y="9"/>
                  </a:lnTo>
                  <a:lnTo>
                    <a:pt x="26" y="7"/>
                  </a:lnTo>
                  <a:lnTo>
                    <a:pt x="24" y="9"/>
                  </a:lnTo>
                  <a:lnTo>
                    <a:pt x="21" y="9"/>
                  </a:lnTo>
                  <a:lnTo>
                    <a:pt x="21" y="14"/>
                  </a:lnTo>
                  <a:lnTo>
                    <a:pt x="14" y="16"/>
                  </a:lnTo>
                  <a:lnTo>
                    <a:pt x="12" y="16"/>
                  </a:lnTo>
                  <a:lnTo>
                    <a:pt x="7" y="21"/>
                  </a:lnTo>
                  <a:lnTo>
                    <a:pt x="5" y="26"/>
                  </a:lnTo>
                  <a:lnTo>
                    <a:pt x="5" y="28"/>
                  </a:lnTo>
                  <a:lnTo>
                    <a:pt x="3" y="35"/>
                  </a:lnTo>
                  <a:lnTo>
                    <a:pt x="0" y="35"/>
                  </a:lnTo>
                  <a:lnTo>
                    <a:pt x="3" y="35"/>
                  </a:lnTo>
                  <a:lnTo>
                    <a:pt x="5" y="35"/>
                  </a:lnTo>
                  <a:lnTo>
                    <a:pt x="5" y="37"/>
                  </a:lnTo>
                  <a:lnTo>
                    <a:pt x="7" y="37"/>
                  </a:lnTo>
                  <a:lnTo>
                    <a:pt x="10" y="40"/>
                  </a:lnTo>
                  <a:lnTo>
                    <a:pt x="14" y="40"/>
                  </a:lnTo>
                  <a:lnTo>
                    <a:pt x="19" y="40"/>
                  </a:lnTo>
                  <a:lnTo>
                    <a:pt x="21" y="42"/>
                  </a:lnTo>
                  <a:lnTo>
                    <a:pt x="21" y="44"/>
                  </a:lnTo>
                  <a:lnTo>
                    <a:pt x="24" y="47"/>
                  </a:lnTo>
                  <a:lnTo>
                    <a:pt x="24" y="44"/>
                  </a:lnTo>
                  <a:lnTo>
                    <a:pt x="26" y="42"/>
                  </a:lnTo>
                  <a:lnTo>
                    <a:pt x="29" y="42"/>
                  </a:lnTo>
                  <a:lnTo>
                    <a:pt x="31" y="42"/>
                  </a:lnTo>
                  <a:lnTo>
                    <a:pt x="33" y="44"/>
                  </a:lnTo>
                  <a:lnTo>
                    <a:pt x="33" y="47"/>
                  </a:lnTo>
                  <a:lnTo>
                    <a:pt x="33" y="52"/>
                  </a:lnTo>
                  <a:lnTo>
                    <a:pt x="33" y="54"/>
                  </a:lnTo>
                  <a:lnTo>
                    <a:pt x="31" y="56"/>
                  </a:lnTo>
                  <a:lnTo>
                    <a:pt x="33" y="59"/>
                  </a:lnTo>
                  <a:lnTo>
                    <a:pt x="33" y="59"/>
                  </a:lnTo>
                  <a:lnTo>
                    <a:pt x="36" y="59"/>
                  </a:lnTo>
                  <a:lnTo>
                    <a:pt x="36" y="61"/>
                  </a:lnTo>
                  <a:lnTo>
                    <a:pt x="38" y="61"/>
                  </a:lnTo>
                  <a:lnTo>
                    <a:pt x="38" y="59"/>
                  </a:lnTo>
                  <a:lnTo>
                    <a:pt x="40" y="59"/>
                  </a:lnTo>
                  <a:lnTo>
                    <a:pt x="40" y="61"/>
                  </a:lnTo>
                  <a:lnTo>
                    <a:pt x="40" y="63"/>
                  </a:lnTo>
                  <a:lnTo>
                    <a:pt x="40" y="63"/>
                  </a:lnTo>
                  <a:lnTo>
                    <a:pt x="45" y="63"/>
                  </a:lnTo>
                  <a:lnTo>
                    <a:pt x="50" y="6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99" name="Rectangle 1405"/>
            <p:cNvSpPr>
              <a:spLocks noChangeArrowheads="1"/>
            </p:cNvSpPr>
            <p:nvPr/>
          </p:nvSpPr>
          <p:spPr bwMode="auto">
            <a:xfrm>
              <a:off x="4508487" y="4241047"/>
              <a:ext cx="814" cy="814"/>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00" name="Freeform 1406"/>
            <p:cNvSpPr>
              <a:spLocks/>
            </p:cNvSpPr>
            <p:nvPr/>
          </p:nvSpPr>
          <p:spPr bwMode="auto">
            <a:xfrm>
              <a:off x="4497101" y="4223969"/>
              <a:ext cx="39850" cy="22771"/>
            </a:xfrm>
            <a:custGeom>
              <a:avLst/>
              <a:gdLst>
                <a:gd name="T0" fmla="*/ 49 w 49"/>
                <a:gd name="T1" fmla="*/ 19 h 28"/>
                <a:gd name="T2" fmla="*/ 49 w 49"/>
                <a:gd name="T3" fmla="*/ 17 h 28"/>
                <a:gd name="T4" fmla="*/ 49 w 49"/>
                <a:gd name="T5" fmla="*/ 12 h 28"/>
                <a:gd name="T6" fmla="*/ 49 w 49"/>
                <a:gd name="T7" fmla="*/ 9 h 28"/>
                <a:gd name="T8" fmla="*/ 47 w 49"/>
                <a:gd name="T9" fmla="*/ 7 h 28"/>
                <a:gd name="T10" fmla="*/ 45 w 49"/>
                <a:gd name="T11" fmla="*/ 7 h 28"/>
                <a:gd name="T12" fmla="*/ 42 w 49"/>
                <a:gd name="T13" fmla="*/ 7 h 28"/>
                <a:gd name="T14" fmla="*/ 40 w 49"/>
                <a:gd name="T15" fmla="*/ 9 h 28"/>
                <a:gd name="T16" fmla="*/ 40 w 49"/>
                <a:gd name="T17" fmla="*/ 12 h 28"/>
                <a:gd name="T18" fmla="*/ 37 w 49"/>
                <a:gd name="T19" fmla="*/ 9 h 28"/>
                <a:gd name="T20" fmla="*/ 37 w 49"/>
                <a:gd name="T21" fmla="*/ 7 h 28"/>
                <a:gd name="T22" fmla="*/ 35 w 49"/>
                <a:gd name="T23" fmla="*/ 5 h 28"/>
                <a:gd name="T24" fmla="*/ 30 w 49"/>
                <a:gd name="T25" fmla="*/ 5 h 28"/>
                <a:gd name="T26" fmla="*/ 26 w 49"/>
                <a:gd name="T27" fmla="*/ 5 h 28"/>
                <a:gd name="T28" fmla="*/ 23 w 49"/>
                <a:gd name="T29" fmla="*/ 2 h 28"/>
                <a:gd name="T30" fmla="*/ 21 w 49"/>
                <a:gd name="T31" fmla="*/ 2 h 28"/>
                <a:gd name="T32" fmla="*/ 21 w 49"/>
                <a:gd name="T33" fmla="*/ 0 h 28"/>
                <a:gd name="T34" fmla="*/ 19 w 49"/>
                <a:gd name="T35" fmla="*/ 0 h 28"/>
                <a:gd name="T36" fmla="*/ 16 w 49"/>
                <a:gd name="T37" fmla="*/ 0 h 28"/>
                <a:gd name="T38" fmla="*/ 14 w 49"/>
                <a:gd name="T39" fmla="*/ 2 h 28"/>
                <a:gd name="T40" fmla="*/ 14 w 49"/>
                <a:gd name="T41" fmla="*/ 5 h 28"/>
                <a:gd name="T42" fmla="*/ 14 w 49"/>
                <a:gd name="T43" fmla="*/ 5 h 28"/>
                <a:gd name="T44" fmla="*/ 9 w 49"/>
                <a:gd name="T45" fmla="*/ 7 h 28"/>
                <a:gd name="T46" fmla="*/ 4 w 49"/>
                <a:gd name="T47" fmla="*/ 7 h 28"/>
                <a:gd name="T48" fmla="*/ 0 w 49"/>
                <a:gd name="T49" fmla="*/ 12 h 28"/>
                <a:gd name="T50" fmla="*/ 0 w 49"/>
                <a:gd name="T51" fmla="*/ 14 h 28"/>
                <a:gd name="T52" fmla="*/ 0 w 49"/>
                <a:gd name="T53" fmla="*/ 17 h 28"/>
                <a:gd name="T54" fmla="*/ 0 w 49"/>
                <a:gd name="T55" fmla="*/ 17 h 28"/>
                <a:gd name="T56" fmla="*/ 4 w 49"/>
                <a:gd name="T57" fmla="*/ 17 h 28"/>
                <a:gd name="T58" fmla="*/ 7 w 49"/>
                <a:gd name="T59" fmla="*/ 19 h 28"/>
                <a:gd name="T60" fmla="*/ 11 w 49"/>
                <a:gd name="T61" fmla="*/ 21 h 28"/>
                <a:gd name="T62" fmla="*/ 14 w 49"/>
                <a:gd name="T63" fmla="*/ 21 h 28"/>
                <a:gd name="T64" fmla="*/ 14 w 49"/>
                <a:gd name="T65" fmla="*/ 21 h 28"/>
                <a:gd name="T66" fmla="*/ 21 w 49"/>
                <a:gd name="T67" fmla="*/ 24 h 28"/>
                <a:gd name="T68" fmla="*/ 28 w 49"/>
                <a:gd name="T69" fmla="*/ 28 h 28"/>
                <a:gd name="T70" fmla="*/ 28 w 49"/>
                <a:gd name="T71" fmla="*/ 26 h 28"/>
                <a:gd name="T72" fmla="*/ 26 w 49"/>
                <a:gd name="T73" fmla="*/ 24 h 28"/>
                <a:gd name="T74" fmla="*/ 28 w 49"/>
                <a:gd name="T75" fmla="*/ 24 h 28"/>
                <a:gd name="T76" fmla="*/ 30 w 49"/>
                <a:gd name="T77" fmla="*/ 24 h 28"/>
                <a:gd name="T78" fmla="*/ 35 w 49"/>
                <a:gd name="T79" fmla="*/ 28 h 28"/>
                <a:gd name="T80" fmla="*/ 37 w 49"/>
                <a:gd name="T81" fmla="*/ 28 h 28"/>
                <a:gd name="T82" fmla="*/ 47 w 49"/>
                <a:gd name="T83" fmla="*/ 28 h 28"/>
                <a:gd name="T84" fmla="*/ 49 w 49"/>
                <a:gd name="T85" fmla="*/ 26 h 28"/>
                <a:gd name="T86" fmla="*/ 47 w 49"/>
                <a:gd name="T87" fmla="*/ 24 h 28"/>
                <a:gd name="T88" fmla="*/ 49 w 49"/>
                <a:gd name="T89" fmla="*/ 24 h 28"/>
                <a:gd name="T90" fmla="*/ 49 w 49"/>
                <a:gd name="T91" fmla="*/ 24 h 28"/>
                <a:gd name="T92" fmla="*/ 47 w 49"/>
                <a:gd name="T93" fmla="*/ 21 h 28"/>
                <a:gd name="T94" fmla="*/ 49 w 49"/>
                <a:gd name="T95"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 h="28">
                  <a:moveTo>
                    <a:pt x="49" y="19"/>
                  </a:moveTo>
                  <a:lnTo>
                    <a:pt x="49" y="17"/>
                  </a:lnTo>
                  <a:lnTo>
                    <a:pt x="49" y="12"/>
                  </a:lnTo>
                  <a:lnTo>
                    <a:pt x="49" y="9"/>
                  </a:lnTo>
                  <a:lnTo>
                    <a:pt x="47" y="7"/>
                  </a:lnTo>
                  <a:lnTo>
                    <a:pt x="45" y="7"/>
                  </a:lnTo>
                  <a:lnTo>
                    <a:pt x="42" y="7"/>
                  </a:lnTo>
                  <a:lnTo>
                    <a:pt x="40" y="9"/>
                  </a:lnTo>
                  <a:lnTo>
                    <a:pt x="40" y="12"/>
                  </a:lnTo>
                  <a:lnTo>
                    <a:pt x="37" y="9"/>
                  </a:lnTo>
                  <a:lnTo>
                    <a:pt x="37" y="7"/>
                  </a:lnTo>
                  <a:lnTo>
                    <a:pt x="35" y="5"/>
                  </a:lnTo>
                  <a:lnTo>
                    <a:pt x="30" y="5"/>
                  </a:lnTo>
                  <a:lnTo>
                    <a:pt x="26" y="5"/>
                  </a:lnTo>
                  <a:lnTo>
                    <a:pt x="23" y="2"/>
                  </a:lnTo>
                  <a:lnTo>
                    <a:pt x="21" y="2"/>
                  </a:lnTo>
                  <a:lnTo>
                    <a:pt x="21" y="0"/>
                  </a:lnTo>
                  <a:lnTo>
                    <a:pt x="19" y="0"/>
                  </a:lnTo>
                  <a:lnTo>
                    <a:pt x="16" y="0"/>
                  </a:lnTo>
                  <a:lnTo>
                    <a:pt x="14" y="2"/>
                  </a:lnTo>
                  <a:lnTo>
                    <a:pt x="14" y="5"/>
                  </a:lnTo>
                  <a:lnTo>
                    <a:pt x="14" y="5"/>
                  </a:lnTo>
                  <a:lnTo>
                    <a:pt x="9" y="7"/>
                  </a:lnTo>
                  <a:lnTo>
                    <a:pt x="4" y="7"/>
                  </a:lnTo>
                  <a:lnTo>
                    <a:pt x="0" y="12"/>
                  </a:lnTo>
                  <a:lnTo>
                    <a:pt x="0" y="14"/>
                  </a:lnTo>
                  <a:lnTo>
                    <a:pt x="0" y="17"/>
                  </a:lnTo>
                  <a:lnTo>
                    <a:pt x="0" y="17"/>
                  </a:lnTo>
                  <a:lnTo>
                    <a:pt x="4" y="17"/>
                  </a:lnTo>
                  <a:lnTo>
                    <a:pt x="7" y="19"/>
                  </a:lnTo>
                  <a:lnTo>
                    <a:pt x="11" y="21"/>
                  </a:lnTo>
                  <a:lnTo>
                    <a:pt x="14" y="21"/>
                  </a:lnTo>
                  <a:lnTo>
                    <a:pt x="14" y="21"/>
                  </a:lnTo>
                  <a:lnTo>
                    <a:pt x="21" y="24"/>
                  </a:lnTo>
                  <a:lnTo>
                    <a:pt x="28" y="28"/>
                  </a:lnTo>
                  <a:lnTo>
                    <a:pt x="28" y="26"/>
                  </a:lnTo>
                  <a:lnTo>
                    <a:pt x="26" y="24"/>
                  </a:lnTo>
                  <a:lnTo>
                    <a:pt x="28" y="24"/>
                  </a:lnTo>
                  <a:lnTo>
                    <a:pt x="30" y="24"/>
                  </a:lnTo>
                  <a:lnTo>
                    <a:pt x="35" y="28"/>
                  </a:lnTo>
                  <a:lnTo>
                    <a:pt x="37" y="28"/>
                  </a:lnTo>
                  <a:lnTo>
                    <a:pt x="47" y="28"/>
                  </a:lnTo>
                  <a:lnTo>
                    <a:pt x="49" y="26"/>
                  </a:lnTo>
                  <a:lnTo>
                    <a:pt x="47" y="24"/>
                  </a:lnTo>
                  <a:lnTo>
                    <a:pt x="49" y="24"/>
                  </a:lnTo>
                  <a:lnTo>
                    <a:pt x="49" y="24"/>
                  </a:lnTo>
                  <a:lnTo>
                    <a:pt x="47" y="21"/>
                  </a:lnTo>
                  <a:lnTo>
                    <a:pt x="49"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01" name="Freeform 1407"/>
            <p:cNvSpPr>
              <a:spLocks/>
            </p:cNvSpPr>
            <p:nvPr/>
          </p:nvSpPr>
          <p:spPr bwMode="auto">
            <a:xfrm>
              <a:off x="4514181" y="4154841"/>
              <a:ext cx="19518" cy="42290"/>
            </a:xfrm>
            <a:custGeom>
              <a:avLst/>
              <a:gdLst>
                <a:gd name="T0" fmla="*/ 14 w 24"/>
                <a:gd name="T1" fmla="*/ 2 h 52"/>
                <a:gd name="T2" fmla="*/ 14 w 24"/>
                <a:gd name="T3" fmla="*/ 2 h 52"/>
                <a:gd name="T4" fmla="*/ 12 w 24"/>
                <a:gd name="T5" fmla="*/ 7 h 52"/>
                <a:gd name="T6" fmla="*/ 9 w 24"/>
                <a:gd name="T7" fmla="*/ 9 h 52"/>
                <a:gd name="T8" fmla="*/ 9 w 24"/>
                <a:gd name="T9" fmla="*/ 9 h 52"/>
                <a:gd name="T10" fmla="*/ 9 w 24"/>
                <a:gd name="T11" fmla="*/ 12 h 52"/>
                <a:gd name="T12" fmla="*/ 7 w 24"/>
                <a:gd name="T13" fmla="*/ 12 h 52"/>
                <a:gd name="T14" fmla="*/ 7 w 24"/>
                <a:gd name="T15" fmla="*/ 12 h 52"/>
                <a:gd name="T16" fmla="*/ 7 w 24"/>
                <a:gd name="T17" fmla="*/ 9 h 52"/>
                <a:gd name="T18" fmla="*/ 5 w 24"/>
                <a:gd name="T19" fmla="*/ 9 h 52"/>
                <a:gd name="T20" fmla="*/ 2 w 24"/>
                <a:gd name="T21" fmla="*/ 12 h 52"/>
                <a:gd name="T22" fmla="*/ 2 w 24"/>
                <a:gd name="T23" fmla="*/ 14 h 52"/>
                <a:gd name="T24" fmla="*/ 2 w 24"/>
                <a:gd name="T25" fmla="*/ 14 h 52"/>
                <a:gd name="T26" fmla="*/ 2 w 24"/>
                <a:gd name="T27" fmla="*/ 14 h 52"/>
                <a:gd name="T28" fmla="*/ 0 w 24"/>
                <a:gd name="T29" fmla="*/ 52 h 52"/>
                <a:gd name="T30" fmla="*/ 5 w 24"/>
                <a:gd name="T31" fmla="*/ 52 h 52"/>
                <a:gd name="T32" fmla="*/ 5 w 24"/>
                <a:gd name="T33" fmla="*/ 52 h 52"/>
                <a:gd name="T34" fmla="*/ 7 w 24"/>
                <a:gd name="T35" fmla="*/ 52 h 52"/>
                <a:gd name="T36" fmla="*/ 7 w 24"/>
                <a:gd name="T37" fmla="*/ 52 h 52"/>
                <a:gd name="T38" fmla="*/ 9 w 24"/>
                <a:gd name="T39" fmla="*/ 50 h 52"/>
                <a:gd name="T40" fmla="*/ 12 w 24"/>
                <a:gd name="T41" fmla="*/ 45 h 52"/>
                <a:gd name="T42" fmla="*/ 14 w 24"/>
                <a:gd name="T43" fmla="*/ 47 h 52"/>
                <a:gd name="T44" fmla="*/ 21 w 24"/>
                <a:gd name="T45" fmla="*/ 40 h 52"/>
                <a:gd name="T46" fmla="*/ 21 w 24"/>
                <a:gd name="T47" fmla="*/ 33 h 52"/>
                <a:gd name="T48" fmla="*/ 24 w 24"/>
                <a:gd name="T49" fmla="*/ 26 h 52"/>
                <a:gd name="T50" fmla="*/ 21 w 24"/>
                <a:gd name="T51" fmla="*/ 23 h 52"/>
                <a:gd name="T52" fmla="*/ 21 w 24"/>
                <a:gd name="T53" fmla="*/ 19 h 52"/>
                <a:gd name="T54" fmla="*/ 24 w 24"/>
                <a:gd name="T55" fmla="*/ 14 h 52"/>
                <a:gd name="T56" fmla="*/ 24 w 24"/>
                <a:gd name="T57" fmla="*/ 5 h 52"/>
                <a:gd name="T58" fmla="*/ 24 w 24"/>
                <a:gd name="T59" fmla="*/ 2 h 52"/>
                <a:gd name="T60" fmla="*/ 24 w 24"/>
                <a:gd name="T61" fmla="*/ 0 h 52"/>
                <a:gd name="T62" fmla="*/ 21 w 24"/>
                <a:gd name="T63" fmla="*/ 0 h 52"/>
                <a:gd name="T64" fmla="*/ 19 w 24"/>
                <a:gd name="T65" fmla="*/ 2 h 52"/>
                <a:gd name="T66" fmla="*/ 19 w 24"/>
                <a:gd name="T67" fmla="*/ 0 h 52"/>
                <a:gd name="T68" fmla="*/ 16 w 24"/>
                <a:gd name="T69" fmla="*/ 0 h 52"/>
                <a:gd name="T70" fmla="*/ 14 w 24"/>
                <a:gd name="T71"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 h="52">
                  <a:moveTo>
                    <a:pt x="14" y="2"/>
                  </a:moveTo>
                  <a:lnTo>
                    <a:pt x="14" y="2"/>
                  </a:lnTo>
                  <a:lnTo>
                    <a:pt x="12" y="7"/>
                  </a:lnTo>
                  <a:lnTo>
                    <a:pt x="9" y="9"/>
                  </a:lnTo>
                  <a:lnTo>
                    <a:pt x="9" y="9"/>
                  </a:lnTo>
                  <a:lnTo>
                    <a:pt x="9" y="12"/>
                  </a:lnTo>
                  <a:lnTo>
                    <a:pt x="7" y="12"/>
                  </a:lnTo>
                  <a:lnTo>
                    <a:pt x="7" y="12"/>
                  </a:lnTo>
                  <a:lnTo>
                    <a:pt x="7" y="9"/>
                  </a:lnTo>
                  <a:lnTo>
                    <a:pt x="5" y="9"/>
                  </a:lnTo>
                  <a:lnTo>
                    <a:pt x="2" y="12"/>
                  </a:lnTo>
                  <a:lnTo>
                    <a:pt x="2" y="14"/>
                  </a:lnTo>
                  <a:lnTo>
                    <a:pt x="2" y="14"/>
                  </a:lnTo>
                  <a:lnTo>
                    <a:pt x="2" y="14"/>
                  </a:lnTo>
                  <a:lnTo>
                    <a:pt x="0" y="52"/>
                  </a:lnTo>
                  <a:lnTo>
                    <a:pt x="5" y="52"/>
                  </a:lnTo>
                  <a:lnTo>
                    <a:pt x="5" y="52"/>
                  </a:lnTo>
                  <a:lnTo>
                    <a:pt x="7" y="52"/>
                  </a:lnTo>
                  <a:lnTo>
                    <a:pt x="7" y="52"/>
                  </a:lnTo>
                  <a:lnTo>
                    <a:pt x="9" y="50"/>
                  </a:lnTo>
                  <a:lnTo>
                    <a:pt x="12" y="45"/>
                  </a:lnTo>
                  <a:lnTo>
                    <a:pt x="14" y="47"/>
                  </a:lnTo>
                  <a:lnTo>
                    <a:pt x="21" y="40"/>
                  </a:lnTo>
                  <a:lnTo>
                    <a:pt x="21" y="33"/>
                  </a:lnTo>
                  <a:lnTo>
                    <a:pt x="24" y="26"/>
                  </a:lnTo>
                  <a:lnTo>
                    <a:pt x="21" y="23"/>
                  </a:lnTo>
                  <a:lnTo>
                    <a:pt x="21" y="19"/>
                  </a:lnTo>
                  <a:lnTo>
                    <a:pt x="24" y="14"/>
                  </a:lnTo>
                  <a:lnTo>
                    <a:pt x="24" y="5"/>
                  </a:lnTo>
                  <a:lnTo>
                    <a:pt x="24" y="2"/>
                  </a:lnTo>
                  <a:lnTo>
                    <a:pt x="24" y="0"/>
                  </a:lnTo>
                  <a:lnTo>
                    <a:pt x="21" y="0"/>
                  </a:lnTo>
                  <a:lnTo>
                    <a:pt x="19" y="2"/>
                  </a:lnTo>
                  <a:lnTo>
                    <a:pt x="19" y="0"/>
                  </a:lnTo>
                  <a:lnTo>
                    <a:pt x="16" y="0"/>
                  </a:lnTo>
                  <a:lnTo>
                    <a:pt x="14"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02" name="Freeform 1408"/>
            <p:cNvSpPr>
              <a:spLocks/>
            </p:cNvSpPr>
            <p:nvPr/>
          </p:nvSpPr>
          <p:spPr bwMode="auto">
            <a:xfrm>
              <a:off x="4091278" y="3871822"/>
              <a:ext cx="470886" cy="365973"/>
            </a:xfrm>
            <a:custGeom>
              <a:avLst/>
              <a:gdLst>
                <a:gd name="T0" fmla="*/ 522 w 579"/>
                <a:gd name="T1" fmla="*/ 419 h 450"/>
                <a:gd name="T2" fmla="*/ 532 w 579"/>
                <a:gd name="T3" fmla="*/ 402 h 450"/>
                <a:gd name="T4" fmla="*/ 522 w 579"/>
                <a:gd name="T5" fmla="*/ 360 h 450"/>
                <a:gd name="T6" fmla="*/ 534 w 579"/>
                <a:gd name="T7" fmla="*/ 350 h 450"/>
                <a:gd name="T8" fmla="*/ 551 w 579"/>
                <a:gd name="T9" fmla="*/ 350 h 450"/>
                <a:gd name="T10" fmla="*/ 563 w 579"/>
                <a:gd name="T11" fmla="*/ 324 h 450"/>
                <a:gd name="T12" fmla="*/ 579 w 579"/>
                <a:gd name="T13" fmla="*/ 286 h 450"/>
                <a:gd name="T14" fmla="*/ 546 w 579"/>
                <a:gd name="T15" fmla="*/ 279 h 450"/>
                <a:gd name="T16" fmla="*/ 494 w 579"/>
                <a:gd name="T17" fmla="*/ 319 h 450"/>
                <a:gd name="T18" fmla="*/ 475 w 579"/>
                <a:gd name="T19" fmla="*/ 350 h 450"/>
                <a:gd name="T20" fmla="*/ 451 w 579"/>
                <a:gd name="T21" fmla="*/ 345 h 450"/>
                <a:gd name="T22" fmla="*/ 409 w 579"/>
                <a:gd name="T23" fmla="*/ 343 h 450"/>
                <a:gd name="T24" fmla="*/ 376 w 579"/>
                <a:gd name="T25" fmla="*/ 310 h 450"/>
                <a:gd name="T26" fmla="*/ 364 w 579"/>
                <a:gd name="T27" fmla="*/ 282 h 450"/>
                <a:gd name="T28" fmla="*/ 362 w 579"/>
                <a:gd name="T29" fmla="*/ 222 h 450"/>
                <a:gd name="T30" fmla="*/ 366 w 579"/>
                <a:gd name="T31" fmla="*/ 189 h 450"/>
                <a:gd name="T32" fmla="*/ 378 w 579"/>
                <a:gd name="T33" fmla="*/ 173 h 450"/>
                <a:gd name="T34" fmla="*/ 352 w 579"/>
                <a:gd name="T35" fmla="*/ 168 h 450"/>
                <a:gd name="T36" fmla="*/ 338 w 579"/>
                <a:gd name="T37" fmla="*/ 142 h 450"/>
                <a:gd name="T38" fmla="*/ 321 w 579"/>
                <a:gd name="T39" fmla="*/ 109 h 450"/>
                <a:gd name="T40" fmla="*/ 302 w 579"/>
                <a:gd name="T41" fmla="*/ 83 h 450"/>
                <a:gd name="T42" fmla="*/ 281 w 579"/>
                <a:gd name="T43" fmla="*/ 85 h 450"/>
                <a:gd name="T44" fmla="*/ 265 w 579"/>
                <a:gd name="T45" fmla="*/ 99 h 450"/>
                <a:gd name="T46" fmla="*/ 246 w 579"/>
                <a:gd name="T47" fmla="*/ 87 h 450"/>
                <a:gd name="T48" fmla="*/ 239 w 579"/>
                <a:gd name="T49" fmla="*/ 69 h 450"/>
                <a:gd name="T50" fmla="*/ 227 w 579"/>
                <a:gd name="T51" fmla="*/ 50 h 450"/>
                <a:gd name="T52" fmla="*/ 175 w 579"/>
                <a:gd name="T53" fmla="*/ 31 h 450"/>
                <a:gd name="T54" fmla="*/ 7 w 579"/>
                <a:gd name="T55" fmla="*/ 24 h 450"/>
                <a:gd name="T56" fmla="*/ 14 w 579"/>
                <a:gd name="T57" fmla="*/ 54 h 450"/>
                <a:gd name="T58" fmla="*/ 35 w 579"/>
                <a:gd name="T59" fmla="*/ 92 h 450"/>
                <a:gd name="T60" fmla="*/ 40 w 579"/>
                <a:gd name="T61" fmla="*/ 121 h 450"/>
                <a:gd name="T62" fmla="*/ 28 w 579"/>
                <a:gd name="T63" fmla="*/ 130 h 450"/>
                <a:gd name="T64" fmla="*/ 49 w 579"/>
                <a:gd name="T65" fmla="*/ 149 h 450"/>
                <a:gd name="T66" fmla="*/ 73 w 579"/>
                <a:gd name="T67" fmla="*/ 166 h 450"/>
                <a:gd name="T68" fmla="*/ 85 w 579"/>
                <a:gd name="T69" fmla="*/ 206 h 450"/>
                <a:gd name="T70" fmla="*/ 113 w 579"/>
                <a:gd name="T71" fmla="*/ 241 h 450"/>
                <a:gd name="T72" fmla="*/ 113 w 579"/>
                <a:gd name="T73" fmla="*/ 213 h 450"/>
                <a:gd name="T74" fmla="*/ 101 w 579"/>
                <a:gd name="T75" fmla="*/ 199 h 450"/>
                <a:gd name="T76" fmla="*/ 92 w 579"/>
                <a:gd name="T77" fmla="*/ 166 h 450"/>
                <a:gd name="T78" fmla="*/ 82 w 579"/>
                <a:gd name="T79" fmla="*/ 144 h 450"/>
                <a:gd name="T80" fmla="*/ 68 w 579"/>
                <a:gd name="T81" fmla="*/ 109 h 450"/>
                <a:gd name="T82" fmla="*/ 47 w 579"/>
                <a:gd name="T83" fmla="*/ 78 h 450"/>
                <a:gd name="T84" fmla="*/ 45 w 579"/>
                <a:gd name="T85" fmla="*/ 24 h 450"/>
                <a:gd name="T86" fmla="*/ 71 w 579"/>
                <a:gd name="T87" fmla="*/ 38 h 450"/>
                <a:gd name="T88" fmla="*/ 78 w 579"/>
                <a:gd name="T89" fmla="*/ 76 h 450"/>
                <a:gd name="T90" fmla="*/ 92 w 579"/>
                <a:gd name="T91" fmla="*/ 106 h 450"/>
                <a:gd name="T92" fmla="*/ 113 w 579"/>
                <a:gd name="T93" fmla="*/ 123 h 450"/>
                <a:gd name="T94" fmla="*/ 132 w 579"/>
                <a:gd name="T95" fmla="*/ 151 h 450"/>
                <a:gd name="T96" fmla="*/ 132 w 579"/>
                <a:gd name="T97" fmla="*/ 168 h 450"/>
                <a:gd name="T98" fmla="*/ 158 w 579"/>
                <a:gd name="T99" fmla="*/ 196 h 450"/>
                <a:gd name="T100" fmla="*/ 177 w 579"/>
                <a:gd name="T101" fmla="*/ 225 h 450"/>
                <a:gd name="T102" fmla="*/ 203 w 579"/>
                <a:gd name="T103" fmla="*/ 286 h 450"/>
                <a:gd name="T104" fmla="*/ 196 w 579"/>
                <a:gd name="T105" fmla="*/ 310 h 450"/>
                <a:gd name="T106" fmla="*/ 222 w 579"/>
                <a:gd name="T107" fmla="*/ 331 h 450"/>
                <a:gd name="T108" fmla="*/ 250 w 579"/>
                <a:gd name="T109" fmla="*/ 355 h 450"/>
                <a:gd name="T110" fmla="*/ 302 w 579"/>
                <a:gd name="T111" fmla="*/ 379 h 450"/>
                <a:gd name="T112" fmla="*/ 338 w 579"/>
                <a:gd name="T113" fmla="*/ 395 h 450"/>
                <a:gd name="T114" fmla="*/ 399 w 579"/>
                <a:gd name="T115" fmla="*/ 398 h 450"/>
                <a:gd name="T116" fmla="*/ 409 w 579"/>
                <a:gd name="T117" fmla="*/ 393 h 450"/>
                <a:gd name="T118" fmla="*/ 425 w 579"/>
                <a:gd name="T119" fmla="*/ 402 h 450"/>
                <a:gd name="T120" fmla="*/ 428 w 579"/>
                <a:gd name="T121" fmla="*/ 407 h 450"/>
                <a:gd name="T122" fmla="*/ 480 w 579"/>
                <a:gd name="T123" fmla="*/ 447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9" h="450">
                  <a:moveTo>
                    <a:pt x="499" y="445"/>
                  </a:moveTo>
                  <a:lnTo>
                    <a:pt x="503" y="440"/>
                  </a:lnTo>
                  <a:lnTo>
                    <a:pt x="508" y="440"/>
                  </a:lnTo>
                  <a:lnTo>
                    <a:pt x="513" y="438"/>
                  </a:lnTo>
                  <a:lnTo>
                    <a:pt x="513" y="438"/>
                  </a:lnTo>
                  <a:lnTo>
                    <a:pt x="513" y="435"/>
                  </a:lnTo>
                  <a:lnTo>
                    <a:pt x="518" y="433"/>
                  </a:lnTo>
                  <a:lnTo>
                    <a:pt x="520" y="426"/>
                  </a:lnTo>
                  <a:lnTo>
                    <a:pt x="520" y="424"/>
                  </a:lnTo>
                  <a:lnTo>
                    <a:pt x="522" y="419"/>
                  </a:lnTo>
                  <a:lnTo>
                    <a:pt x="527" y="414"/>
                  </a:lnTo>
                  <a:lnTo>
                    <a:pt x="529" y="414"/>
                  </a:lnTo>
                  <a:lnTo>
                    <a:pt x="536" y="412"/>
                  </a:lnTo>
                  <a:lnTo>
                    <a:pt x="536" y="407"/>
                  </a:lnTo>
                  <a:lnTo>
                    <a:pt x="539" y="407"/>
                  </a:lnTo>
                  <a:lnTo>
                    <a:pt x="541" y="405"/>
                  </a:lnTo>
                  <a:lnTo>
                    <a:pt x="539" y="402"/>
                  </a:lnTo>
                  <a:lnTo>
                    <a:pt x="536" y="402"/>
                  </a:lnTo>
                  <a:lnTo>
                    <a:pt x="534" y="405"/>
                  </a:lnTo>
                  <a:lnTo>
                    <a:pt x="532" y="402"/>
                  </a:lnTo>
                  <a:lnTo>
                    <a:pt x="529" y="402"/>
                  </a:lnTo>
                  <a:lnTo>
                    <a:pt x="527" y="400"/>
                  </a:lnTo>
                  <a:lnTo>
                    <a:pt x="525" y="400"/>
                  </a:lnTo>
                  <a:lnTo>
                    <a:pt x="525" y="400"/>
                  </a:lnTo>
                  <a:lnTo>
                    <a:pt x="520" y="400"/>
                  </a:lnTo>
                  <a:lnTo>
                    <a:pt x="522" y="362"/>
                  </a:lnTo>
                  <a:lnTo>
                    <a:pt x="522" y="362"/>
                  </a:lnTo>
                  <a:lnTo>
                    <a:pt x="487" y="362"/>
                  </a:lnTo>
                  <a:lnTo>
                    <a:pt x="522" y="362"/>
                  </a:lnTo>
                  <a:lnTo>
                    <a:pt x="522" y="360"/>
                  </a:lnTo>
                  <a:lnTo>
                    <a:pt x="525" y="357"/>
                  </a:lnTo>
                  <a:lnTo>
                    <a:pt x="527" y="357"/>
                  </a:lnTo>
                  <a:lnTo>
                    <a:pt x="527" y="360"/>
                  </a:lnTo>
                  <a:lnTo>
                    <a:pt x="527" y="360"/>
                  </a:lnTo>
                  <a:lnTo>
                    <a:pt x="529" y="360"/>
                  </a:lnTo>
                  <a:lnTo>
                    <a:pt x="529" y="357"/>
                  </a:lnTo>
                  <a:lnTo>
                    <a:pt x="529" y="357"/>
                  </a:lnTo>
                  <a:lnTo>
                    <a:pt x="532" y="355"/>
                  </a:lnTo>
                  <a:lnTo>
                    <a:pt x="534" y="350"/>
                  </a:lnTo>
                  <a:lnTo>
                    <a:pt x="534" y="350"/>
                  </a:lnTo>
                  <a:lnTo>
                    <a:pt x="536" y="348"/>
                  </a:lnTo>
                  <a:lnTo>
                    <a:pt x="539" y="348"/>
                  </a:lnTo>
                  <a:lnTo>
                    <a:pt x="539" y="348"/>
                  </a:lnTo>
                  <a:lnTo>
                    <a:pt x="541" y="345"/>
                  </a:lnTo>
                  <a:lnTo>
                    <a:pt x="546" y="341"/>
                  </a:lnTo>
                  <a:lnTo>
                    <a:pt x="548" y="341"/>
                  </a:lnTo>
                  <a:lnTo>
                    <a:pt x="548" y="343"/>
                  </a:lnTo>
                  <a:lnTo>
                    <a:pt x="546" y="345"/>
                  </a:lnTo>
                  <a:lnTo>
                    <a:pt x="546" y="348"/>
                  </a:lnTo>
                  <a:lnTo>
                    <a:pt x="551" y="350"/>
                  </a:lnTo>
                  <a:lnTo>
                    <a:pt x="553" y="353"/>
                  </a:lnTo>
                  <a:lnTo>
                    <a:pt x="553" y="353"/>
                  </a:lnTo>
                  <a:lnTo>
                    <a:pt x="558" y="345"/>
                  </a:lnTo>
                  <a:lnTo>
                    <a:pt x="560" y="334"/>
                  </a:lnTo>
                  <a:lnTo>
                    <a:pt x="563" y="329"/>
                  </a:lnTo>
                  <a:lnTo>
                    <a:pt x="560" y="331"/>
                  </a:lnTo>
                  <a:lnTo>
                    <a:pt x="558" y="331"/>
                  </a:lnTo>
                  <a:lnTo>
                    <a:pt x="558" y="331"/>
                  </a:lnTo>
                  <a:lnTo>
                    <a:pt x="558" y="329"/>
                  </a:lnTo>
                  <a:lnTo>
                    <a:pt x="563" y="324"/>
                  </a:lnTo>
                  <a:lnTo>
                    <a:pt x="563" y="322"/>
                  </a:lnTo>
                  <a:lnTo>
                    <a:pt x="558" y="322"/>
                  </a:lnTo>
                  <a:lnTo>
                    <a:pt x="555" y="319"/>
                  </a:lnTo>
                  <a:lnTo>
                    <a:pt x="558" y="319"/>
                  </a:lnTo>
                  <a:lnTo>
                    <a:pt x="563" y="315"/>
                  </a:lnTo>
                  <a:lnTo>
                    <a:pt x="563" y="310"/>
                  </a:lnTo>
                  <a:lnTo>
                    <a:pt x="563" y="308"/>
                  </a:lnTo>
                  <a:lnTo>
                    <a:pt x="572" y="300"/>
                  </a:lnTo>
                  <a:lnTo>
                    <a:pt x="577" y="291"/>
                  </a:lnTo>
                  <a:lnTo>
                    <a:pt x="579" y="286"/>
                  </a:lnTo>
                  <a:lnTo>
                    <a:pt x="579" y="282"/>
                  </a:lnTo>
                  <a:lnTo>
                    <a:pt x="574" y="274"/>
                  </a:lnTo>
                  <a:lnTo>
                    <a:pt x="570" y="274"/>
                  </a:lnTo>
                  <a:lnTo>
                    <a:pt x="572" y="277"/>
                  </a:lnTo>
                  <a:lnTo>
                    <a:pt x="570" y="279"/>
                  </a:lnTo>
                  <a:lnTo>
                    <a:pt x="560" y="277"/>
                  </a:lnTo>
                  <a:lnTo>
                    <a:pt x="551" y="277"/>
                  </a:lnTo>
                  <a:lnTo>
                    <a:pt x="551" y="279"/>
                  </a:lnTo>
                  <a:lnTo>
                    <a:pt x="546" y="282"/>
                  </a:lnTo>
                  <a:lnTo>
                    <a:pt x="546" y="279"/>
                  </a:lnTo>
                  <a:lnTo>
                    <a:pt x="539" y="279"/>
                  </a:lnTo>
                  <a:lnTo>
                    <a:pt x="536" y="284"/>
                  </a:lnTo>
                  <a:lnTo>
                    <a:pt x="520" y="284"/>
                  </a:lnTo>
                  <a:lnTo>
                    <a:pt x="506" y="286"/>
                  </a:lnTo>
                  <a:lnTo>
                    <a:pt x="506" y="289"/>
                  </a:lnTo>
                  <a:lnTo>
                    <a:pt x="510" y="289"/>
                  </a:lnTo>
                  <a:lnTo>
                    <a:pt x="501" y="298"/>
                  </a:lnTo>
                  <a:lnTo>
                    <a:pt x="501" y="310"/>
                  </a:lnTo>
                  <a:lnTo>
                    <a:pt x="501" y="312"/>
                  </a:lnTo>
                  <a:lnTo>
                    <a:pt x="494" y="319"/>
                  </a:lnTo>
                  <a:lnTo>
                    <a:pt x="494" y="327"/>
                  </a:lnTo>
                  <a:lnTo>
                    <a:pt x="492" y="331"/>
                  </a:lnTo>
                  <a:lnTo>
                    <a:pt x="487" y="334"/>
                  </a:lnTo>
                  <a:lnTo>
                    <a:pt x="480" y="338"/>
                  </a:lnTo>
                  <a:lnTo>
                    <a:pt x="480" y="338"/>
                  </a:lnTo>
                  <a:lnTo>
                    <a:pt x="484" y="336"/>
                  </a:lnTo>
                  <a:lnTo>
                    <a:pt x="482" y="338"/>
                  </a:lnTo>
                  <a:lnTo>
                    <a:pt x="482" y="345"/>
                  </a:lnTo>
                  <a:lnTo>
                    <a:pt x="477" y="350"/>
                  </a:lnTo>
                  <a:lnTo>
                    <a:pt x="475" y="350"/>
                  </a:lnTo>
                  <a:lnTo>
                    <a:pt x="475" y="353"/>
                  </a:lnTo>
                  <a:lnTo>
                    <a:pt x="473" y="350"/>
                  </a:lnTo>
                  <a:lnTo>
                    <a:pt x="468" y="348"/>
                  </a:lnTo>
                  <a:lnTo>
                    <a:pt x="470" y="345"/>
                  </a:lnTo>
                  <a:lnTo>
                    <a:pt x="473" y="343"/>
                  </a:lnTo>
                  <a:lnTo>
                    <a:pt x="468" y="341"/>
                  </a:lnTo>
                  <a:lnTo>
                    <a:pt x="466" y="343"/>
                  </a:lnTo>
                  <a:lnTo>
                    <a:pt x="461" y="343"/>
                  </a:lnTo>
                  <a:lnTo>
                    <a:pt x="456" y="343"/>
                  </a:lnTo>
                  <a:lnTo>
                    <a:pt x="451" y="345"/>
                  </a:lnTo>
                  <a:lnTo>
                    <a:pt x="447" y="345"/>
                  </a:lnTo>
                  <a:lnTo>
                    <a:pt x="440" y="345"/>
                  </a:lnTo>
                  <a:lnTo>
                    <a:pt x="440" y="348"/>
                  </a:lnTo>
                  <a:lnTo>
                    <a:pt x="430" y="353"/>
                  </a:lnTo>
                  <a:lnTo>
                    <a:pt x="428" y="353"/>
                  </a:lnTo>
                  <a:lnTo>
                    <a:pt x="428" y="350"/>
                  </a:lnTo>
                  <a:lnTo>
                    <a:pt x="421" y="353"/>
                  </a:lnTo>
                  <a:lnTo>
                    <a:pt x="416" y="355"/>
                  </a:lnTo>
                  <a:lnTo>
                    <a:pt x="414" y="350"/>
                  </a:lnTo>
                  <a:lnTo>
                    <a:pt x="409" y="343"/>
                  </a:lnTo>
                  <a:lnTo>
                    <a:pt x="402" y="341"/>
                  </a:lnTo>
                  <a:lnTo>
                    <a:pt x="402" y="338"/>
                  </a:lnTo>
                  <a:lnTo>
                    <a:pt x="397" y="338"/>
                  </a:lnTo>
                  <a:lnTo>
                    <a:pt x="395" y="338"/>
                  </a:lnTo>
                  <a:lnTo>
                    <a:pt x="392" y="336"/>
                  </a:lnTo>
                  <a:lnTo>
                    <a:pt x="383" y="327"/>
                  </a:lnTo>
                  <a:lnTo>
                    <a:pt x="383" y="324"/>
                  </a:lnTo>
                  <a:lnTo>
                    <a:pt x="383" y="319"/>
                  </a:lnTo>
                  <a:lnTo>
                    <a:pt x="378" y="315"/>
                  </a:lnTo>
                  <a:lnTo>
                    <a:pt x="376" y="310"/>
                  </a:lnTo>
                  <a:lnTo>
                    <a:pt x="366" y="298"/>
                  </a:lnTo>
                  <a:lnTo>
                    <a:pt x="364" y="293"/>
                  </a:lnTo>
                  <a:lnTo>
                    <a:pt x="362" y="291"/>
                  </a:lnTo>
                  <a:lnTo>
                    <a:pt x="364" y="289"/>
                  </a:lnTo>
                  <a:lnTo>
                    <a:pt x="362" y="284"/>
                  </a:lnTo>
                  <a:lnTo>
                    <a:pt x="359" y="277"/>
                  </a:lnTo>
                  <a:lnTo>
                    <a:pt x="357" y="274"/>
                  </a:lnTo>
                  <a:lnTo>
                    <a:pt x="357" y="270"/>
                  </a:lnTo>
                  <a:lnTo>
                    <a:pt x="362" y="274"/>
                  </a:lnTo>
                  <a:lnTo>
                    <a:pt x="364" y="282"/>
                  </a:lnTo>
                  <a:lnTo>
                    <a:pt x="364" y="282"/>
                  </a:lnTo>
                  <a:lnTo>
                    <a:pt x="364" y="274"/>
                  </a:lnTo>
                  <a:lnTo>
                    <a:pt x="359" y="267"/>
                  </a:lnTo>
                  <a:lnTo>
                    <a:pt x="359" y="263"/>
                  </a:lnTo>
                  <a:lnTo>
                    <a:pt x="359" y="256"/>
                  </a:lnTo>
                  <a:lnTo>
                    <a:pt x="357" y="251"/>
                  </a:lnTo>
                  <a:lnTo>
                    <a:pt x="359" y="248"/>
                  </a:lnTo>
                  <a:lnTo>
                    <a:pt x="362" y="237"/>
                  </a:lnTo>
                  <a:lnTo>
                    <a:pt x="359" y="232"/>
                  </a:lnTo>
                  <a:lnTo>
                    <a:pt x="362" y="222"/>
                  </a:lnTo>
                  <a:lnTo>
                    <a:pt x="362" y="218"/>
                  </a:lnTo>
                  <a:lnTo>
                    <a:pt x="364" y="215"/>
                  </a:lnTo>
                  <a:lnTo>
                    <a:pt x="362" y="213"/>
                  </a:lnTo>
                  <a:lnTo>
                    <a:pt x="362" y="208"/>
                  </a:lnTo>
                  <a:lnTo>
                    <a:pt x="364" y="206"/>
                  </a:lnTo>
                  <a:lnTo>
                    <a:pt x="366" y="201"/>
                  </a:lnTo>
                  <a:lnTo>
                    <a:pt x="366" y="199"/>
                  </a:lnTo>
                  <a:lnTo>
                    <a:pt x="364" y="196"/>
                  </a:lnTo>
                  <a:lnTo>
                    <a:pt x="366" y="194"/>
                  </a:lnTo>
                  <a:lnTo>
                    <a:pt x="366" y="189"/>
                  </a:lnTo>
                  <a:lnTo>
                    <a:pt x="371" y="189"/>
                  </a:lnTo>
                  <a:lnTo>
                    <a:pt x="369" y="192"/>
                  </a:lnTo>
                  <a:lnTo>
                    <a:pt x="369" y="194"/>
                  </a:lnTo>
                  <a:lnTo>
                    <a:pt x="371" y="194"/>
                  </a:lnTo>
                  <a:lnTo>
                    <a:pt x="371" y="192"/>
                  </a:lnTo>
                  <a:lnTo>
                    <a:pt x="373" y="187"/>
                  </a:lnTo>
                  <a:lnTo>
                    <a:pt x="376" y="182"/>
                  </a:lnTo>
                  <a:lnTo>
                    <a:pt x="378" y="180"/>
                  </a:lnTo>
                  <a:lnTo>
                    <a:pt x="378" y="175"/>
                  </a:lnTo>
                  <a:lnTo>
                    <a:pt x="378" y="173"/>
                  </a:lnTo>
                  <a:lnTo>
                    <a:pt x="376" y="175"/>
                  </a:lnTo>
                  <a:lnTo>
                    <a:pt x="373" y="180"/>
                  </a:lnTo>
                  <a:lnTo>
                    <a:pt x="371" y="182"/>
                  </a:lnTo>
                  <a:lnTo>
                    <a:pt x="371" y="180"/>
                  </a:lnTo>
                  <a:lnTo>
                    <a:pt x="371" y="180"/>
                  </a:lnTo>
                  <a:lnTo>
                    <a:pt x="369" y="177"/>
                  </a:lnTo>
                  <a:lnTo>
                    <a:pt x="366" y="175"/>
                  </a:lnTo>
                  <a:lnTo>
                    <a:pt x="362" y="175"/>
                  </a:lnTo>
                  <a:lnTo>
                    <a:pt x="354" y="173"/>
                  </a:lnTo>
                  <a:lnTo>
                    <a:pt x="352" y="168"/>
                  </a:lnTo>
                  <a:lnTo>
                    <a:pt x="350" y="168"/>
                  </a:lnTo>
                  <a:lnTo>
                    <a:pt x="347" y="168"/>
                  </a:lnTo>
                  <a:lnTo>
                    <a:pt x="345" y="166"/>
                  </a:lnTo>
                  <a:lnTo>
                    <a:pt x="343" y="166"/>
                  </a:lnTo>
                  <a:lnTo>
                    <a:pt x="343" y="163"/>
                  </a:lnTo>
                  <a:lnTo>
                    <a:pt x="343" y="158"/>
                  </a:lnTo>
                  <a:lnTo>
                    <a:pt x="338" y="147"/>
                  </a:lnTo>
                  <a:lnTo>
                    <a:pt x="338" y="147"/>
                  </a:lnTo>
                  <a:lnTo>
                    <a:pt x="338" y="144"/>
                  </a:lnTo>
                  <a:lnTo>
                    <a:pt x="338" y="142"/>
                  </a:lnTo>
                  <a:lnTo>
                    <a:pt x="338" y="137"/>
                  </a:lnTo>
                  <a:lnTo>
                    <a:pt x="335" y="135"/>
                  </a:lnTo>
                  <a:lnTo>
                    <a:pt x="333" y="130"/>
                  </a:lnTo>
                  <a:lnTo>
                    <a:pt x="333" y="125"/>
                  </a:lnTo>
                  <a:lnTo>
                    <a:pt x="328" y="125"/>
                  </a:lnTo>
                  <a:lnTo>
                    <a:pt x="328" y="123"/>
                  </a:lnTo>
                  <a:lnTo>
                    <a:pt x="326" y="121"/>
                  </a:lnTo>
                  <a:lnTo>
                    <a:pt x="324" y="114"/>
                  </a:lnTo>
                  <a:lnTo>
                    <a:pt x="324" y="111"/>
                  </a:lnTo>
                  <a:lnTo>
                    <a:pt x="321" y="109"/>
                  </a:lnTo>
                  <a:lnTo>
                    <a:pt x="321" y="104"/>
                  </a:lnTo>
                  <a:lnTo>
                    <a:pt x="319" y="102"/>
                  </a:lnTo>
                  <a:lnTo>
                    <a:pt x="319" y="99"/>
                  </a:lnTo>
                  <a:lnTo>
                    <a:pt x="317" y="97"/>
                  </a:lnTo>
                  <a:lnTo>
                    <a:pt x="314" y="90"/>
                  </a:lnTo>
                  <a:lnTo>
                    <a:pt x="309" y="87"/>
                  </a:lnTo>
                  <a:lnTo>
                    <a:pt x="307" y="85"/>
                  </a:lnTo>
                  <a:lnTo>
                    <a:pt x="305" y="83"/>
                  </a:lnTo>
                  <a:lnTo>
                    <a:pt x="302" y="83"/>
                  </a:lnTo>
                  <a:lnTo>
                    <a:pt x="302" y="83"/>
                  </a:lnTo>
                  <a:lnTo>
                    <a:pt x="300" y="83"/>
                  </a:lnTo>
                  <a:lnTo>
                    <a:pt x="298" y="83"/>
                  </a:lnTo>
                  <a:lnTo>
                    <a:pt x="293" y="83"/>
                  </a:lnTo>
                  <a:lnTo>
                    <a:pt x="291" y="83"/>
                  </a:lnTo>
                  <a:lnTo>
                    <a:pt x="288" y="85"/>
                  </a:lnTo>
                  <a:lnTo>
                    <a:pt x="286" y="85"/>
                  </a:lnTo>
                  <a:lnTo>
                    <a:pt x="286" y="83"/>
                  </a:lnTo>
                  <a:lnTo>
                    <a:pt x="286" y="83"/>
                  </a:lnTo>
                  <a:lnTo>
                    <a:pt x="283" y="85"/>
                  </a:lnTo>
                  <a:lnTo>
                    <a:pt x="281" y="85"/>
                  </a:lnTo>
                  <a:lnTo>
                    <a:pt x="276" y="92"/>
                  </a:lnTo>
                  <a:lnTo>
                    <a:pt x="276" y="95"/>
                  </a:lnTo>
                  <a:lnTo>
                    <a:pt x="276" y="95"/>
                  </a:lnTo>
                  <a:lnTo>
                    <a:pt x="276" y="97"/>
                  </a:lnTo>
                  <a:lnTo>
                    <a:pt x="274" y="97"/>
                  </a:lnTo>
                  <a:lnTo>
                    <a:pt x="272" y="99"/>
                  </a:lnTo>
                  <a:lnTo>
                    <a:pt x="269" y="102"/>
                  </a:lnTo>
                  <a:lnTo>
                    <a:pt x="269" y="102"/>
                  </a:lnTo>
                  <a:lnTo>
                    <a:pt x="267" y="102"/>
                  </a:lnTo>
                  <a:lnTo>
                    <a:pt x="265" y="99"/>
                  </a:lnTo>
                  <a:lnTo>
                    <a:pt x="262" y="97"/>
                  </a:lnTo>
                  <a:lnTo>
                    <a:pt x="257" y="97"/>
                  </a:lnTo>
                  <a:lnTo>
                    <a:pt x="257" y="95"/>
                  </a:lnTo>
                  <a:lnTo>
                    <a:pt x="253" y="92"/>
                  </a:lnTo>
                  <a:lnTo>
                    <a:pt x="250" y="92"/>
                  </a:lnTo>
                  <a:lnTo>
                    <a:pt x="250" y="92"/>
                  </a:lnTo>
                  <a:lnTo>
                    <a:pt x="250" y="90"/>
                  </a:lnTo>
                  <a:lnTo>
                    <a:pt x="248" y="90"/>
                  </a:lnTo>
                  <a:lnTo>
                    <a:pt x="246" y="87"/>
                  </a:lnTo>
                  <a:lnTo>
                    <a:pt x="246" y="87"/>
                  </a:lnTo>
                  <a:lnTo>
                    <a:pt x="243" y="87"/>
                  </a:lnTo>
                  <a:lnTo>
                    <a:pt x="243" y="87"/>
                  </a:lnTo>
                  <a:lnTo>
                    <a:pt x="243" y="85"/>
                  </a:lnTo>
                  <a:lnTo>
                    <a:pt x="241" y="83"/>
                  </a:lnTo>
                  <a:lnTo>
                    <a:pt x="239" y="80"/>
                  </a:lnTo>
                  <a:lnTo>
                    <a:pt x="236" y="76"/>
                  </a:lnTo>
                  <a:lnTo>
                    <a:pt x="236" y="73"/>
                  </a:lnTo>
                  <a:lnTo>
                    <a:pt x="239" y="73"/>
                  </a:lnTo>
                  <a:lnTo>
                    <a:pt x="239" y="73"/>
                  </a:lnTo>
                  <a:lnTo>
                    <a:pt x="239" y="69"/>
                  </a:lnTo>
                  <a:lnTo>
                    <a:pt x="236" y="66"/>
                  </a:lnTo>
                  <a:lnTo>
                    <a:pt x="236" y="66"/>
                  </a:lnTo>
                  <a:lnTo>
                    <a:pt x="234" y="66"/>
                  </a:lnTo>
                  <a:lnTo>
                    <a:pt x="234" y="64"/>
                  </a:lnTo>
                  <a:lnTo>
                    <a:pt x="234" y="59"/>
                  </a:lnTo>
                  <a:lnTo>
                    <a:pt x="231" y="57"/>
                  </a:lnTo>
                  <a:lnTo>
                    <a:pt x="229" y="54"/>
                  </a:lnTo>
                  <a:lnTo>
                    <a:pt x="227" y="54"/>
                  </a:lnTo>
                  <a:lnTo>
                    <a:pt x="227" y="52"/>
                  </a:lnTo>
                  <a:lnTo>
                    <a:pt x="227" y="50"/>
                  </a:lnTo>
                  <a:lnTo>
                    <a:pt x="224" y="47"/>
                  </a:lnTo>
                  <a:lnTo>
                    <a:pt x="220" y="47"/>
                  </a:lnTo>
                  <a:lnTo>
                    <a:pt x="222" y="45"/>
                  </a:lnTo>
                  <a:lnTo>
                    <a:pt x="220" y="43"/>
                  </a:lnTo>
                  <a:lnTo>
                    <a:pt x="217" y="43"/>
                  </a:lnTo>
                  <a:lnTo>
                    <a:pt x="217" y="40"/>
                  </a:lnTo>
                  <a:lnTo>
                    <a:pt x="215" y="38"/>
                  </a:lnTo>
                  <a:lnTo>
                    <a:pt x="213" y="33"/>
                  </a:lnTo>
                  <a:lnTo>
                    <a:pt x="208" y="31"/>
                  </a:lnTo>
                  <a:lnTo>
                    <a:pt x="175" y="31"/>
                  </a:lnTo>
                  <a:lnTo>
                    <a:pt x="175" y="38"/>
                  </a:lnTo>
                  <a:lnTo>
                    <a:pt x="118" y="35"/>
                  </a:lnTo>
                  <a:lnTo>
                    <a:pt x="47" y="5"/>
                  </a:lnTo>
                  <a:lnTo>
                    <a:pt x="49" y="2"/>
                  </a:lnTo>
                  <a:lnTo>
                    <a:pt x="47" y="0"/>
                  </a:lnTo>
                  <a:lnTo>
                    <a:pt x="0" y="2"/>
                  </a:lnTo>
                  <a:lnTo>
                    <a:pt x="0" y="7"/>
                  </a:lnTo>
                  <a:lnTo>
                    <a:pt x="2" y="16"/>
                  </a:lnTo>
                  <a:lnTo>
                    <a:pt x="4" y="21"/>
                  </a:lnTo>
                  <a:lnTo>
                    <a:pt x="7" y="24"/>
                  </a:lnTo>
                  <a:lnTo>
                    <a:pt x="4" y="26"/>
                  </a:lnTo>
                  <a:lnTo>
                    <a:pt x="4" y="28"/>
                  </a:lnTo>
                  <a:lnTo>
                    <a:pt x="7" y="33"/>
                  </a:lnTo>
                  <a:lnTo>
                    <a:pt x="12" y="38"/>
                  </a:lnTo>
                  <a:lnTo>
                    <a:pt x="12" y="40"/>
                  </a:lnTo>
                  <a:lnTo>
                    <a:pt x="9" y="43"/>
                  </a:lnTo>
                  <a:lnTo>
                    <a:pt x="12" y="45"/>
                  </a:lnTo>
                  <a:lnTo>
                    <a:pt x="14" y="50"/>
                  </a:lnTo>
                  <a:lnTo>
                    <a:pt x="16" y="52"/>
                  </a:lnTo>
                  <a:lnTo>
                    <a:pt x="14" y="54"/>
                  </a:lnTo>
                  <a:lnTo>
                    <a:pt x="14" y="59"/>
                  </a:lnTo>
                  <a:lnTo>
                    <a:pt x="16" y="61"/>
                  </a:lnTo>
                  <a:lnTo>
                    <a:pt x="19" y="64"/>
                  </a:lnTo>
                  <a:lnTo>
                    <a:pt x="19" y="71"/>
                  </a:lnTo>
                  <a:lnTo>
                    <a:pt x="19" y="76"/>
                  </a:lnTo>
                  <a:lnTo>
                    <a:pt x="23" y="78"/>
                  </a:lnTo>
                  <a:lnTo>
                    <a:pt x="26" y="78"/>
                  </a:lnTo>
                  <a:lnTo>
                    <a:pt x="30" y="85"/>
                  </a:lnTo>
                  <a:lnTo>
                    <a:pt x="35" y="87"/>
                  </a:lnTo>
                  <a:lnTo>
                    <a:pt x="35" y="92"/>
                  </a:lnTo>
                  <a:lnTo>
                    <a:pt x="40" y="97"/>
                  </a:lnTo>
                  <a:lnTo>
                    <a:pt x="42" y="102"/>
                  </a:lnTo>
                  <a:lnTo>
                    <a:pt x="45" y="104"/>
                  </a:lnTo>
                  <a:lnTo>
                    <a:pt x="47" y="109"/>
                  </a:lnTo>
                  <a:lnTo>
                    <a:pt x="45" y="111"/>
                  </a:lnTo>
                  <a:lnTo>
                    <a:pt x="45" y="114"/>
                  </a:lnTo>
                  <a:lnTo>
                    <a:pt x="45" y="116"/>
                  </a:lnTo>
                  <a:lnTo>
                    <a:pt x="45" y="118"/>
                  </a:lnTo>
                  <a:lnTo>
                    <a:pt x="42" y="118"/>
                  </a:lnTo>
                  <a:lnTo>
                    <a:pt x="40" y="121"/>
                  </a:lnTo>
                  <a:lnTo>
                    <a:pt x="40" y="121"/>
                  </a:lnTo>
                  <a:lnTo>
                    <a:pt x="45" y="121"/>
                  </a:lnTo>
                  <a:lnTo>
                    <a:pt x="42" y="123"/>
                  </a:lnTo>
                  <a:lnTo>
                    <a:pt x="42" y="125"/>
                  </a:lnTo>
                  <a:lnTo>
                    <a:pt x="40" y="125"/>
                  </a:lnTo>
                  <a:lnTo>
                    <a:pt x="35" y="123"/>
                  </a:lnTo>
                  <a:lnTo>
                    <a:pt x="30" y="123"/>
                  </a:lnTo>
                  <a:lnTo>
                    <a:pt x="26" y="123"/>
                  </a:lnTo>
                  <a:lnTo>
                    <a:pt x="26" y="123"/>
                  </a:lnTo>
                  <a:lnTo>
                    <a:pt x="28" y="130"/>
                  </a:lnTo>
                  <a:lnTo>
                    <a:pt x="33" y="130"/>
                  </a:lnTo>
                  <a:lnTo>
                    <a:pt x="33" y="135"/>
                  </a:lnTo>
                  <a:lnTo>
                    <a:pt x="35" y="140"/>
                  </a:lnTo>
                  <a:lnTo>
                    <a:pt x="38" y="140"/>
                  </a:lnTo>
                  <a:lnTo>
                    <a:pt x="42" y="142"/>
                  </a:lnTo>
                  <a:lnTo>
                    <a:pt x="42" y="144"/>
                  </a:lnTo>
                  <a:lnTo>
                    <a:pt x="45" y="144"/>
                  </a:lnTo>
                  <a:lnTo>
                    <a:pt x="49" y="144"/>
                  </a:lnTo>
                  <a:lnTo>
                    <a:pt x="47" y="147"/>
                  </a:lnTo>
                  <a:lnTo>
                    <a:pt x="49" y="149"/>
                  </a:lnTo>
                  <a:lnTo>
                    <a:pt x="52" y="149"/>
                  </a:lnTo>
                  <a:lnTo>
                    <a:pt x="54" y="149"/>
                  </a:lnTo>
                  <a:lnTo>
                    <a:pt x="59" y="144"/>
                  </a:lnTo>
                  <a:lnTo>
                    <a:pt x="59" y="144"/>
                  </a:lnTo>
                  <a:lnTo>
                    <a:pt x="59" y="147"/>
                  </a:lnTo>
                  <a:lnTo>
                    <a:pt x="59" y="154"/>
                  </a:lnTo>
                  <a:lnTo>
                    <a:pt x="66" y="161"/>
                  </a:lnTo>
                  <a:lnTo>
                    <a:pt x="68" y="163"/>
                  </a:lnTo>
                  <a:lnTo>
                    <a:pt x="71" y="161"/>
                  </a:lnTo>
                  <a:lnTo>
                    <a:pt x="73" y="166"/>
                  </a:lnTo>
                  <a:lnTo>
                    <a:pt x="75" y="173"/>
                  </a:lnTo>
                  <a:lnTo>
                    <a:pt x="75" y="180"/>
                  </a:lnTo>
                  <a:lnTo>
                    <a:pt x="75" y="187"/>
                  </a:lnTo>
                  <a:lnTo>
                    <a:pt x="71" y="194"/>
                  </a:lnTo>
                  <a:lnTo>
                    <a:pt x="73" y="196"/>
                  </a:lnTo>
                  <a:lnTo>
                    <a:pt x="75" y="199"/>
                  </a:lnTo>
                  <a:lnTo>
                    <a:pt x="78" y="199"/>
                  </a:lnTo>
                  <a:lnTo>
                    <a:pt x="80" y="201"/>
                  </a:lnTo>
                  <a:lnTo>
                    <a:pt x="82" y="203"/>
                  </a:lnTo>
                  <a:lnTo>
                    <a:pt x="85" y="206"/>
                  </a:lnTo>
                  <a:lnTo>
                    <a:pt x="94" y="215"/>
                  </a:lnTo>
                  <a:lnTo>
                    <a:pt x="97" y="218"/>
                  </a:lnTo>
                  <a:lnTo>
                    <a:pt x="99" y="220"/>
                  </a:lnTo>
                  <a:lnTo>
                    <a:pt x="101" y="225"/>
                  </a:lnTo>
                  <a:lnTo>
                    <a:pt x="106" y="225"/>
                  </a:lnTo>
                  <a:lnTo>
                    <a:pt x="106" y="227"/>
                  </a:lnTo>
                  <a:lnTo>
                    <a:pt x="108" y="232"/>
                  </a:lnTo>
                  <a:lnTo>
                    <a:pt x="111" y="234"/>
                  </a:lnTo>
                  <a:lnTo>
                    <a:pt x="111" y="237"/>
                  </a:lnTo>
                  <a:lnTo>
                    <a:pt x="113" y="241"/>
                  </a:lnTo>
                  <a:lnTo>
                    <a:pt x="116" y="241"/>
                  </a:lnTo>
                  <a:lnTo>
                    <a:pt x="120" y="239"/>
                  </a:lnTo>
                  <a:lnTo>
                    <a:pt x="125" y="234"/>
                  </a:lnTo>
                  <a:lnTo>
                    <a:pt x="125" y="229"/>
                  </a:lnTo>
                  <a:lnTo>
                    <a:pt x="123" y="227"/>
                  </a:lnTo>
                  <a:lnTo>
                    <a:pt x="120" y="222"/>
                  </a:lnTo>
                  <a:lnTo>
                    <a:pt x="118" y="222"/>
                  </a:lnTo>
                  <a:lnTo>
                    <a:pt x="118" y="218"/>
                  </a:lnTo>
                  <a:lnTo>
                    <a:pt x="116" y="215"/>
                  </a:lnTo>
                  <a:lnTo>
                    <a:pt x="113" y="213"/>
                  </a:lnTo>
                  <a:lnTo>
                    <a:pt x="111" y="211"/>
                  </a:lnTo>
                  <a:lnTo>
                    <a:pt x="108" y="211"/>
                  </a:lnTo>
                  <a:lnTo>
                    <a:pt x="108" y="211"/>
                  </a:lnTo>
                  <a:lnTo>
                    <a:pt x="108" y="213"/>
                  </a:lnTo>
                  <a:lnTo>
                    <a:pt x="106" y="215"/>
                  </a:lnTo>
                  <a:lnTo>
                    <a:pt x="106" y="213"/>
                  </a:lnTo>
                  <a:lnTo>
                    <a:pt x="104" y="208"/>
                  </a:lnTo>
                  <a:lnTo>
                    <a:pt x="99" y="206"/>
                  </a:lnTo>
                  <a:lnTo>
                    <a:pt x="99" y="203"/>
                  </a:lnTo>
                  <a:lnTo>
                    <a:pt x="101" y="199"/>
                  </a:lnTo>
                  <a:lnTo>
                    <a:pt x="101" y="194"/>
                  </a:lnTo>
                  <a:lnTo>
                    <a:pt x="99" y="189"/>
                  </a:lnTo>
                  <a:lnTo>
                    <a:pt x="99" y="187"/>
                  </a:lnTo>
                  <a:lnTo>
                    <a:pt x="99" y="185"/>
                  </a:lnTo>
                  <a:lnTo>
                    <a:pt x="97" y="182"/>
                  </a:lnTo>
                  <a:lnTo>
                    <a:pt x="97" y="180"/>
                  </a:lnTo>
                  <a:lnTo>
                    <a:pt x="94" y="177"/>
                  </a:lnTo>
                  <a:lnTo>
                    <a:pt x="94" y="173"/>
                  </a:lnTo>
                  <a:lnTo>
                    <a:pt x="94" y="170"/>
                  </a:lnTo>
                  <a:lnTo>
                    <a:pt x="92" y="166"/>
                  </a:lnTo>
                  <a:lnTo>
                    <a:pt x="94" y="163"/>
                  </a:lnTo>
                  <a:lnTo>
                    <a:pt x="92" y="156"/>
                  </a:lnTo>
                  <a:lnTo>
                    <a:pt x="90" y="151"/>
                  </a:lnTo>
                  <a:lnTo>
                    <a:pt x="90" y="149"/>
                  </a:lnTo>
                  <a:lnTo>
                    <a:pt x="87" y="149"/>
                  </a:lnTo>
                  <a:lnTo>
                    <a:pt x="87" y="149"/>
                  </a:lnTo>
                  <a:lnTo>
                    <a:pt x="87" y="151"/>
                  </a:lnTo>
                  <a:lnTo>
                    <a:pt x="87" y="154"/>
                  </a:lnTo>
                  <a:lnTo>
                    <a:pt x="82" y="147"/>
                  </a:lnTo>
                  <a:lnTo>
                    <a:pt x="82" y="144"/>
                  </a:lnTo>
                  <a:lnTo>
                    <a:pt x="82" y="142"/>
                  </a:lnTo>
                  <a:lnTo>
                    <a:pt x="82" y="140"/>
                  </a:lnTo>
                  <a:lnTo>
                    <a:pt x="80" y="140"/>
                  </a:lnTo>
                  <a:lnTo>
                    <a:pt x="80" y="132"/>
                  </a:lnTo>
                  <a:lnTo>
                    <a:pt x="75" y="125"/>
                  </a:lnTo>
                  <a:lnTo>
                    <a:pt x="75" y="125"/>
                  </a:lnTo>
                  <a:lnTo>
                    <a:pt x="71" y="123"/>
                  </a:lnTo>
                  <a:lnTo>
                    <a:pt x="71" y="118"/>
                  </a:lnTo>
                  <a:lnTo>
                    <a:pt x="71" y="114"/>
                  </a:lnTo>
                  <a:lnTo>
                    <a:pt x="68" y="109"/>
                  </a:lnTo>
                  <a:lnTo>
                    <a:pt x="66" y="106"/>
                  </a:lnTo>
                  <a:lnTo>
                    <a:pt x="64" y="106"/>
                  </a:lnTo>
                  <a:lnTo>
                    <a:pt x="64" y="102"/>
                  </a:lnTo>
                  <a:lnTo>
                    <a:pt x="61" y="99"/>
                  </a:lnTo>
                  <a:lnTo>
                    <a:pt x="56" y="97"/>
                  </a:lnTo>
                  <a:lnTo>
                    <a:pt x="56" y="92"/>
                  </a:lnTo>
                  <a:lnTo>
                    <a:pt x="56" y="90"/>
                  </a:lnTo>
                  <a:lnTo>
                    <a:pt x="56" y="85"/>
                  </a:lnTo>
                  <a:lnTo>
                    <a:pt x="49" y="80"/>
                  </a:lnTo>
                  <a:lnTo>
                    <a:pt x="47" y="78"/>
                  </a:lnTo>
                  <a:lnTo>
                    <a:pt x="45" y="78"/>
                  </a:lnTo>
                  <a:lnTo>
                    <a:pt x="47" y="73"/>
                  </a:lnTo>
                  <a:lnTo>
                    <a:pt x="42" y="69"/>
                  </a:lnTo>
                  <a:lnTo>
                    <a:pt x="40" y="66"/>
                  </a:lnTo>
                  <a:lnTo>
                    <a:pt x="42" y="64"/>
                  </a:lnTo>
                  <a:lnTo>
                    <a:pt x="42" y="50"/>
                  </a:lnTo>
                  <a:lnTo>
                    <a:pt x="42" y="40"/>
                  </a:lnTo>
                  <a:lnTo>
                    <a:pt x="42" y="35"/>
                  </a:lnTo>
                  <a:lnTo>
                    <a:pt x="45" y="28"/>
                  </a:lnTo>
                  <a:lnTo>
                    <a:pt x="45" y="24"/>
                  </a:lnTo>
                  <a:lnTo>
                    <a:pt x="42" y="19"/>
                  </a:lnTo>
                  <a:lnTo>
                    <a:pt x="45" y="24"/>
                  </a:lnTo>
                  <a:lnTo>
                    <a:pt x="52" y="26"/>
                  </a:lnTo>
                  <a:lnTo>
                    <a:pt x="54" y="33"/>
                  </a:lnTo>
                  <a:lnTo>
                    <a:pt x="56" y="35"/>
                  </a:lnTo>
                  <a:lnTo>
                    <a:pt x="59" y="33"/>
                  </a:lnTo>
                  <a:lnTo>
                    <a:pt x="61" y="33"/>
                  </a:lnTo>
                  <a:lnTo>
                    <a:pt x="66" y="35"/>
                  </a:lnTo>
                  <a:lnTo>
                    <a:pt x="66" y="38"/>
                  </a:lnTo>
                  <a:lnTo>
                    <a:pt x="71" y="38"/>
                  </a:lnTo>
                  <a:lnTo>
                    <a:pt x="75" y="40"/>
                  </a:lnTo>
                  <a:lnTo>
                    <a:pt x="75" y="43"/>
                  </a:lnTo>
                  <a:lnTo>
                    <a:pt x="71" y="45"/>
                  </a:lnTo>
                  <a:lnTo>
                    <a:pt x="73" y="50"/>
                  </a:lnTo>
                  <a:lnTo>
                    <a:pt x="73" y="54"/>
                  </a:lnTo>
                  <a:lnTo>
                    <a:pt x="75" y="61"/>
                  </a:lnTo>
                  <a:lnTo>
                    <a:pt x="78" y="64"/>
                  </a:lnTo>
                  <a:lnTo>
                    <a:pt x="78" y="69"/>
                  </a:lnTo>
                  <a:lnTo>
                    <a:pt x="78" y="73"/>
                  </a:lnTo>
                  <a:lnTo>
                    <a:pt x="78" y="76"/>
                  </a:lnTo>
                  <a:lnTo>
                    <a:pt x="82" y="83"/>
                  </a:lnTo>
                  <a:lnTo>
                    <a:pt x="82" y="85"/>
                  </a:lnTo>
                  <a:lnTo>
                    <a:pt x="82" y="87"/>
                  </a:lnTo>
                  <a:lnTo>
                    <a:pt x="82" y="90"/>
                  </a:lnTo>
                  <a:lnTo>
                    <a:pt x="85" y="90"/>
                  </a:lnTo>
                  <a:lnTo>
                    <a:pt x="85" y="92"/>
                  </a:lnTo>
                  <a:lnTo>
                    <a:pt x="87" y="99"/>
                  </a:lnTo>
                  <a:lnTo>
                    <a:pt x="92" y="99"/>
                  </a:lnTo>
                  <a:lnTo>
                    <a:pt x="92" y="102"/>
                  </a:lnTo>
                  <a:lnTo>
                    <a:pt x="92" y="106"/>
                  </a:lnTo>
                  <a:lnTo>
                    <a:pt x="94" y="109"/>
                  </a:lnTo>
                  <a:lnTo>
                    <a:pt x="97" y="109"/>
                  </a:lnTo>
                  <a:lnTo>
                    <a:pt x="99" y="114"/>
                  </a:lnTo>
                  <a:lnTo>
                    <a:pt x="99" y="118"/>
                  </a:lnTo>
                  <a:lnTo>
                    <a:pt x="104" y="121"/>
                  </a:lnTo>
                  <a:lnTo>
                    <a:pt x="104" y="123"/>
                  </a:lnTo>
                  <a:lnTo>
                    <a:pt x="106" y="123"/>
                  </a:lnTo>
                  <a:lnTo>
                    <a:pt x="108" y="123"/>
                  </a:lnTo>
                  <a:lnTo>
                    <a:pt x="111" y="123"/>
                  </a:lnTo>
                  <a:lnTo>
                    <a:pt x="113" y="123"/>
                  </a:lnTo>
                  <a:lnTo>
                    <a:pt x="113" y="128"/>
                  </a:lnTo>
                  <a:lnTo>
                    <a:pt x="111" y="132"/>
                  </a:lnTo>
                  <a:lnTo>
                    <a:pt x="111" y="137"/>
                  </a:lnTo>
                  <a:lnTo>
                    <a:pt x="118" y="144"/>
                  </a:lnTo>
                  <a:lnTo>
                    <a:pt x="120" y="142"/>
                  </a:lnTo>
                  <a:lnTo>
                    <a:pt x="123" y="144"/>
                  </a:lnTo>
                  <a:lnTo>
                    <a:pt x="123" y="147"/>
                  </a:lnTo>
                  <a:lnTo>
                    <a:pt x="125" y="151"/>
                  </a:lnTo>
                  <a:lnTo>
                    <a:pt x="127" y="151"/>
                  </a:lnTo>
                  <a:lnTo>
                    <a:pt x="132" y="151"/>
                  </a:lnTo>
                  <a:lnTo>
                    <a:pt x="134" y="156"/>
                  </a:lnTo>
                  <a:lnTo>
                    <a:pt x="134" y="158"/>
                  </a:lnTo>
                  <a:lnTo>
                    <a:pt x="139" y="161"/>
                  </a:lnTo>
                  <a:lnTo>
                    <a:pt x="139" y="158"/>
                  </a:lnTo>
                  <a:lnTo>
                    <a:pt x="142" y="161"/>
                  </a:lnTo>
                  <a:lnTo>
                    <a:pt x="142" y="163"/>
                  </a:lnTo>
                  <a:lnTo>
                    <a:pt x="139" y="166"/>
                  </a:lnTo>
                  <a:lnTo>
                    <a:pt x="137" y="163"/>
                  </a:lnTo>
                  <a:lnTo>
                    <a:pt x="134" y="163"/>
                  </a:lnTo>
                  <a:lnTo>
                    <a:pt x="132" y="168"/>
                  </a:lnTo>
                  <a:lnTo>
                    <a:pt x="130" y="173"/>
                  </a:lnTo>
                  <a:lnTo>
                    <a:pt x="130" y="177"/>
                  </a:lnTo>
                  <a:lnTo>
                    <a:pt x="132" y="180"/>
                  </a:lnTo>
                  <a:lnTo>
                    <a:pt x="137" y="180"/>
                  </a:lnTo>
                  <a:lnTo>
                    <a:pt x="139" y="182"/>
                  </a:lnTo>
                  <a:lnTo>
                    <a:pt x="146" y="187"/>
                  </a:lnTo>
                  <a:lnTo>
                    <a:pt x="151" y="189"/>
                  </a:lnTo>
                  <a:lnTo>
                    <a:pt x="153" y="189"/>
                  </a:lnTo>
                  <a:lnTo>
                    <a:pt x="156" y="192"/>
                  </a:lnTo>
                  <a:lnTo>
                    <a:pt x="158" y="196"/>
                  </a:lnTo>
                  <a:lnTo>
                    <a:pt x="158" y="199"/>
                  </a:lnTo>
                  <a:lnTo>
                    <a:pt x="158" y="201"/>
                  </a:lnTo>
                  <a:lnTo>
                    <a:pt x="153" y="203"/>
                  </a:lnTo>
                  <a:lnTo>
                    <a:pt x="156" y="203"/>
                  </a:lnTo>
                  <a:lnTo>
                    <a:pt x="158" y="206"/>
                  </a:lnTo>
                  <a:lnTo>
                    <a:pt x="165" y="208"/>
                  </a:lnTo>
                  <a:lnTo>
                    <a:pt x="165" y="211"/>
                  </a:lnTo>
                  <a:lnTo>
                    <a:pt x="165" y="213"/>
                  </a:lnTo>
                  <a:lnTo>
                    <a:pt x="172" y="218"/>
                  </a:lnTo>
                  <a:lnTo>
                    <a:pt x="177" y="225"/>
                  </a:lnTo>
                  <a:lnTo>
                    <a:pt x="182" y="232"/>
                  </a:lnTo>
                  <a:lnTo>
                    <a:pt x="189" y="239"/>
                  </a:lnTo>
                  <a:lnTo>
                    <a:pt x="189" y="244"/>
                  </a:lnTo>
                  <a:lnTo>
                    <a:pt x="196" y="253"/>
                  </a:lnTo>
                  <a:lnTo>
                    <a:pt x="198" y="258"/>
                  </a:lnTo>
                  <a:lnTo>
                    <a:pt x="196" y="260"/>
                  </a:lnTo>
                  <a:lnTo>
                    <a:pt x="198" y="263"/>
                  </a:lnTo>
                  <a:lnTo>
                    <a:pt x="201" y="270"/>
                  </a:lnTo>
                  <a:lnTo>
                    <a:pt x="203" y="282"/>
                  </a:lnTo>
                  <a:lnTo>
                    <a:pt x="203" y="286"/>
                  </a:lnTo>
                  <a:lnTo>
                    <a:pt x="203" y="289"/>
                  </a:lnTo>
                  <a:lnTo>
                    <a:pt x="198" y="293"/>
                  </a:lnTo>
                  <a:lnTo>
                    <a:pt x="196" y="296"/>
                  </a:lnTo>
                  <a:lnTo>
                    <a:pt x="198" y="296"/>
                  </a:lnTo>
                  <a:lnTo>
                    <a:pt x="201" y="298"/>
                  </a:lnTo>
                  <a:lnTo>
                    <a:pt x="198" y="300"/>
                  </a:lnTo>
                  <a:lnTo>
                    <a:pt x="194" y="300"/>
                  </a:lnTo>
                  <a:lnTo>
                    <a:pt x="191" y="300"/>
                  </a:lnTo>
                  <a:lnTo>
                    <a:pt x="191" y="303"/>
                  </a:lnTo>
                  <a:lnTo>
                    <a:pt x="196" y="310"/>
                  </a:lnTo>
                  <a:lnTo>
                    <a:pt x="198" y="312"/>
                  </a:lnTo>
                  <a:lnTo>
                    <a:pt x="198" y="317"/>
                  </a:lnTo>
                  <a:lnTo>
                    <a:pt x="201" y="322"/>
                  </a:lnTo>
                  <a:lnTo>
                    <a:pt x="203" y="327"/>
                  </a:lnTo>
                  <a:lnTo>
                    <a:pt x="205" y="327"/>
                  </a:lnTo>
                  <a:lnTo>
                    <a:pt x="208" y="327"/>
                  </a:lnTo>
                  <a:lnTo>
                    <a:pt x="210" y="329"/>
                  </a:lnTo>
                  <a:lnTo>
                    <a:pt x="215" y="331"/>
                  </a:lnTo>
                  <a:lnTo>
                    <a:pt x="220" y="331"/>
                  </a:lnTo>
                  <a:lnTo>
                    <a:pt x="222" y="331"/>
                  </a:lnTo>
                  <a:lnTo>
                    <a:pt x="220" y="334"/>
                  </a:lnTo>
                  <a:lnTo>
                    <a:pt x="220" y="336"/>
                  </a:lnTo>
                  <a:lnTo>
                    <a:pt x="224" y="336"/>
                  </a:lnTo>
                  <a:lnTo>
                    <a:pt x="231" y="341"/>
                  </a:lnTo>
                  <a:lnTo>
                    <a:pt x="234" y="348"/>
                  </a:lnTo>
                  <a:lnTo>
                    <a:pt x="236" y="353"/>
                  </a:lnTo>
                  <a:lnTo>
                    <a:pt x="241" y="353"/>
                  </a:lnTo>
                  <a:lnTo>
                    <a:pt x="243" y="353"/>
                  </a:lnTo>
                  <a:lnTo>
                    <a:pt x="246" y="355"/>
                  </a:lnTo>
                  <a:lnTo>
                    <a:pt x="250" y="355"/>
                  </a:lnTo>
                  <a:lnTo>
                    <a:pt x="257" y="357"/>
                  </a:lnTo>
                  <a:lnTo>
                    <a:pt x="260" y="357"/>
                  </a:lnTo>
                  <a:lnTo>
                    <a:pt x="262" y="357"/>
                  </a:lnTo>
                  <a:lnTo>
                    <a:pt x="265" y="357"/>
                  </a:lnTo>
                  <a:lnTo>
                    <a:pt x="265" y="360"/>
                  </a:lnTo>
                  <a:lnTo>
                    <a:pt x="276" y="369"/>
                  </a:lnTo>
                  <a:lnTo>
                    <a:pt x="279" y="369"/>
                  </a:lnTo>
                  <a:lnTo>
                    <a:pt x="283" y="374"/>
                  </a:lnTo>
                  <a:lnTo>
                    <a:pt x="293" y="379"/>
                  </a:lnTo>
                  <a:lnTo>
                    <a:pt x="302" y="379"/>
                  </a:lnTo>
                  <a:lnTo>
                    <a:pt x="307" y="383"/>
                  </a:lnTo>
                  <a:lnTo>
                    <a:pt x="309" y="386"/>
                  </a:lnTo>
                  <a:lnTo>
                    <a:pt x="317" y="386"/>
                  </a:lnTo>
                  <a:lnTo>
                    <a:pt x="321" y="390"/>
                  </a:lnTo>
                  <a:lnTo>
                    <a:pt x="324" y="388"/>
                  </a:lnTo>
                  <a:lnTo>
                    <a:pt x="326" y="388"/>
                  </a:lnTo>
                  <a:lnTo>
                    <a:pt x="328" y="393"/>
                  </a:lnTo>
                  <a:lnTo>
                    <a:pt x="333" y="395"/>
                  </a:lnTo>
                  <a:lnTo>
                    <a:pt x="335" y="395"/>
                  </a:lnTo>
                  <a:lnTo>
                    <a:pt x="338" y="395"/>
                  </a:lnTo>
                  <a:lnTo>
                    <a:pt x="343" y="398"/>
                  </a:lnTo>
                  <a:lnTo>
                    <a:pt x="350" y="400"/>
                  </a:lnTo>
                  <a:lnTo>
                    <a:pt x="357" y="400"/>
                  </a:lnTo>
                  <a:lnTo>
                    <a:pt x="362" y="405"/>
                  </a:lnTo>
                  <a:lnTo>
                    <a:pt x="371" y="407"/>
                  </a:lnTo>
                  <a:lnTo>
                    <a:pt x="376" y="407"/>
                  </a:lnTo>
                  <a:lnTo>
                    <a:pt x="385" y="402"/>
                  </a:lnTo>
                  <a:lnTo>
                    <a:pt x="390" y="402"/>
                  </a:lnTo>
                  <a:lnTo>
                    <a:pt x="397" y="400"/>
                  </a:lnTo>
                  <a:lnTo>
                    <a:pt x="399" y="398"/>
                  </a:lnTo>
                  <a:lnTo>
                    <a:pt x="406" y="398"/>
                  </a:lnTo>
                  <a:lnTo>
                    <a:pt x="406" y="398"/>
                  </a:lnTo>
                  <a:lnTo>
                    <a:pt x="406" y="398"/>
                  </a:lnTo>
                  <a:lnTo>
                    <a:pt x="404" y="395"/>
                  </a:lnTo>
                  <a:lnTo>
                    <a:pt x="399" y="395"/>
                  </a:lnTo>
                  <a:lnTo>
                    <a:pt x="399" y="395"/>
                  </a:lnTo>
                  <a:lnTo>
                    <a:pt x="404" y="393"/>
                  </a:lnTo>
                  <a:lnTo>
                    <a:pt x="406" y="393"/>
                  </a:lnTo>
                  <a:lnTo>
                    <a:pt x="406" y="395"/>
                  </a:lnTo>
                  <a:lnTo>
                    <a:pt x="409" y="393"/>
                  </a:lnTo>
                  <a:lnTo>
                    <a:pt x="411" y="393"/>
                  </a:lnTo>
                  <a:lnTo>
                    <a:pt x="411" y="395"/>
                  </a:lnTo>
                  <a:lnTo>
                    <a:pt x="409" y="395"/>
                  </a:lnTo>
                  <a:lnTo>
                    <a:pt x="409" y="395"/>
                  </a:lnTo>
                  <a:lnTo>
                    <a:pt x="409" y="398"/>
                  </a:lnTo>
                  <a:lnTo>
                    <a:pt x="414" y="398"/>
                  </a:lnTo>
                  <a:lnTo>
                    <a:pt x="416" y="398"/>
                  </a:lnTo>
                  <a:lnTo>
                    <a:pt x="423" y="402"/>
                  </a:lnTo>
                  <a:lnTo>
                    <a:pt x="425" y="405"/>
                  </a:lnTo>
                  <a:lnTo>
                    <a:pt x="425" y="402"/>
                  </a:lnTo>
                  <a:lnTo>
                    <a:pt x="421" y="398"/>
                  </a:lnTo>
                  <a:lnTo>
                    <a:pt x="414" y="395"/>
                  </a:lnTo>
                  <a:lnTo>
                    <a:pt x="414" y="395"/>
                  </a:lnTo>
                  <a:lnTo>
                    <a:pt x="416" y="395"/>
                  </a:lnTo>
                  <a:lnTo>
                    <a:pt x="416" y="395"/>
                  </a:lnTo>
                  <a:lnTo>
                    <a:pt x="421" y="395"/>
                  </a:lnTo>
                  <a:lnTo>
                    <a:pt x="423" y="400"/>
                  </a:lnTo>
                  <a:lnTo>
                    <a:pt x="428" y="402"/>
                  </a:lnTo>
                  <a:lnTo>
                    <a:pt x="428" y="405"/>
                  </a:lnTo>
                  <a:lnTo>
                    <a:pt x="428" y="407"/>
                  </a:lnTo>
                  <a:lnTo>
                    <a:pt x="442" y="419"/>
                  </a:lnTo>
                  <a:lnTo>
                    <a:pt x="447" y="421"/>
                  </a:lnTo>
                  <a:lnTo>
                    <a:pt x="447" y="424"/>
                  </a:lnTo>
                  <a:lnTo>
                    <a:pt x="454" y="428"/>
                  </a:lnTo>
                  <a:lnTo>
                    <a:pt x="456" y="431"/>
                  </a:lnTo>
                  <a:lnTo>
                    <a:pt x="461" y="435"/>
                  </a:lnTo>
                  <a:lnTo>
                    <a:pt x="463" y="440"/>
                  </a:lnTo>
                  <a:lnTo>
                    <a:pt x="466" y="440"/>
                  </a:lnTo>
                  <a:lnTo>
                    <a:pt x="468" y="442"/>
                  </a:lnTo>
                  <a:lnTo>
                    <a:pt x="480" y="447"/>
                  </a:lnTo>
                  <a:lnTo>
                    <a:pt x="484" y="447"/>
                  </a:lnTo>
                  <a:lnTo>
                    <a:pt x="489" y="447"/>
                  </a:lnTo>
                  <a:lnTo>
                    <a:pt x="499" y="450"/>
                  </a:lnTo>
                  <a:lnTo>
                    <a:pt x="499" y="447"/>
                  </a:lnTo>
                  <a:lnTo>
                    <a:pt x="499" y="44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03" name="Freeform 1409"/>
            <p:cNvSpPr>
              <a:spLocks/>
            </p:cNvSpPr>
            <p:nvPr/>
          </p:nvSpPr>
          <p:spPr bwMode="auto">
            <a:xfrm>
              <a:off x="4388936" y="4035289"/>
              <a:ext cx="2440" cy="4066"/>
            </a:xfrm>
            <a:custGeom>
              <a:avLst/>
              <a:gdLst>
                <a:gd name="T0" fmla="*/ 0 w 3"/>
                <a:gd name="T1" fmla="*/ 2 h 5"/>
                <a:gd name="T2" fmla="*/ 0 w 3"/>
                <a:gd name="T3" fmla="*/ 5 h 5"/>
                <a:gd name="T4" fmla="*/ 3 w 3"/>
                <a:gd name="T5" fmla="*/ 0 h 5"/>
                <a:gd name="T6" fmla="*/ 0 w 3"/>
                <a:gd name="T7" fmla="*/ 0 h 5"/>
                <a:gd name="T8" fmla="*/ 0 w 3"/>
                <a:gd name="T9" fmla="*/ 2 h 5"/>
              </a:gdLst>
              <a:ahLst/>
              <a:cxnLst>
                <a:cxn ang="0">
                  <a:pos x="T0" y="T1"/>
                </a:cxn>
                <a:cxn ang="0">
                  <a:pos x="T2" y="T3"/>
                </a:cxn>
                <a:cxn ang="0">
                  <a:pos x="T4" y="T5"/>
                </a:cxn>
                <a:cxn ang="0">
                  <a:pos x="T6" y="T7"/>
                </a:cxn>
                <a:cxn ang="0">
                  <a:pos x="T8" y="T9"/>
                </a:cxn>
              </a:cxnLst>
              <a:rect l="0" t="0" r="r" b="b"/>
              <a:pathLst>
                <a:path w="3" h="5">
                  <a:moveTo>
                    <a:pt x="0" y="2"/>
                  </a:moveTo>
                  <a:lnTo>
                    <a:pt x="0" y="5"/>
                  </a:lnTo>
                  <a:lnTo>
                    <a:pt x="3"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04" name="Rectangle 1410"/>
            <p:cNvSpPr>
              <a:spLocks noChangeArrowheads="1"/>
            </p:cNvSpPr>
            <p:nvPr/>
          </p:nvSpPr>
          <p:spPr bwMode="auto">
            <a:xfrm>
              <a:off x="4391376" y="4031224"/>
              <a:ext cx="814" cy="2439"/>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05" name="Freeform 1412"/>
            <p:cNvSpPr>
              <a:spLocks/>
            </p:cNvSpPr>
            <p:nvPr/>
          </p:nvSpPr>
          <p:spPr bwMode="auto">
            <a:xfrm>
              <a:off x="4387309" y="4039357"/>
              <a:ext cx="1626" cy="5693"/>
            </a:xfrm>
            <a:custGeom>
              <a:avLst/>
              <a:gdLst>
                <a:gd name="T0" fmla="*/ 2 w 2"/>
                <a:gd name="T1" fmla="*/ 5 h 7"/>
                <a:gd name="T2" fmla="*/ 2 w 2"/>
                <a:gd name="T3" fmla="*/ 0 h 7"/>
                <a:gd name="T4" fmla="*/ 0 w 2"/>
                <a:gd name="T5" fmla="*/ 7 h 7"/>
                <a:gd name="T6" fmla="*/ 2 w 2"/>
                <a:gd name="T7" fmla="*/ 5 h 7"/>
              </a:gdLst>
              <a:ahLst/>
              <a:cxnLst>
                <a:cxn ang="0">
                  <a:pos x="T0" y="T1"/>
                </a:cxn>
                <a:cxn ang="0">
                  <a:pos x="T2" y="T3"/>
                </a:cxn>
                <a:cxn ang="0">
                  <a:pos x="T4" y="T5"/>
                </a:cxn>
                <a:cxn ang="0">
                  <a:pos x="T6" y="T7"/>
                </a:cxn>
              </a:cxnLst>
              <a:rect l="0" t="0" r="r" b="b"/>
              <a:pathLst>
                <a:path w="2" h="7">
                  <a:moveTo>
                    <a:pt x="2" y="5"/>
                  </a:moveTo>
                  <a:lnTo>
                    <a:pt x="2" y="0"/>
                  </a:lnTo>
                  <a:lnTo>
                    <a:pt x="0" y="7"/>
                  </a:lnTo>
                  <a:lnTo>
                    <a:pt x="2"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06" name="Freeform 1413"/>
            <p:cNvSpPr>
              <a:spLocks/>
            </p:cNvSpPr>
            <p:nvPr/>
          </p:nvSpPr>
          <p:spPr bwMode="auto">
            <a:xfrm>
              <a:off x="4179111" y="4039357"/>
              <a:ext cx="2440" cy="1627"/>
            </a:xfrm>
            <a:custGeom>
              <a:avLst/>
              <a:gdLst>
                <a:gd name="T0" fmla="*/ 0 w 3"/>
                <a:gd name="T1" fmla="*/ 2 h 2"/>
                <a:gd name="T2" fmla="*/ 0 w 3"/>
                <a:gd name="T3" fmla="*/ 2 h 2"/>
                <a:gd name="T4" fmla="*/ 3 w 3"/>
                <a:gd name="T5" fmla="*/ 0 h 2"/>
                <a:gd name="T6" fmla="*/ 0 w 3"/>
                <a:gd name="T7" fmla="*/ 0 h 2"/>
                <a:gd name="T8" fmla="*/ 0 w 3"/>
                <a:gd name="T9" fmla="*/ 2 h 2"/>
              </a:gdLst>
              <a:ahLst/>
              <a:cxnLst>
                <a:cxn ang="0">
                  <a:pos x="T0" y="T1"/>
                </a:cxn>
                <a:cxn ang="0">
                  <a:pos x="T2" y="T3"/>
                </a:cxn>
                <a:cxn ang="0">
                  <a:pos x="T4" y="T5"/>
                </a:cxn>
                <a:cxn ang="0">
                  <a:pos x="T6" y="T7"/>
                </a:cxn>
                <a:cxn ang="0">
                  <a:pos x="T8" y="T9"/>
                </a:cxn>
              </a:cxnLst>
              <a:rect l="0" t="0" r="r" b="b"/>
              <a:pathLst>
                <a:path w="3" h="2">
                  <a:moveTo>
                    <a:pt x="0" y="2"/>
                  </a:moveTo>
                  <a:lnTo>
                    <a:pt x="0" y="2"/>
                  </a:lnTo>
                  <a:lnTo>
                    <a:pt x="3" y="0"/>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07" name="Freeform 1414"/>
            <p:cNvSpPr>
              <a:spLocks/>
            </p:cNvSpPr>
            <p:nvPr/>
          </p:nvSpPr>
          <p:spPr bwMode="auto">
            <a:xfrm>
              <a:off x="4173417" y="4025530"/>
              <a:ext cx="4066" cy="5693"/>
            </a:xfrm>
            <a:custGeom>
              <a:avLst/>
              <a:gdLst>
                <a:gd name="T0" fmla="*/ 0 w 5"/>
                <a:gd name="T1" fmla="*/ 3 h 7"/>
                <a:gd name="T2" fmla="*/ 3 w 5"/>
                <a:gd name="T3" fmla="*/ 3 h 7"/>
                <a:gd name="T4" fmla="*/ 3 w 5"/>
                <a:gd name="T5" fmla="*/ 7 h 7"/>
                <a:gd name="T6" fmla="*/ 5 w 5"/>
                <a:gd name="T7" fmla="*/ 5 h 7"/>
                <a:gd name="T8" fmla="*/ 5 w 5"/>
                <a:gd name="T9" fmla="*/ 3 h 7"/>
                <a:gd name="T10" fmla="*/ 3 w 5"/>
                <a:gd name="T11" fmla="*/ 0 h 7"/>
                <a:gd name="T12" fmla="*/ 0 w 5"/>
                <a:gd name="T13" fmla="*/ 3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0" y="3"/>
                  </a:moveTo>
                  <a:lnTo>
                    <a:pt x="3" y="3"/>
                  </a:lnTo>
                  <a:lnTo>
                    <a:pt x="3" y="7"/>
                  </a:lnTo>
                  <a:lnTo>
                    <a:pt x="5" y="5"/>
                  </a:lnTo>
                  <a:lnTo>
                    <a:pt x="5" y="3"/>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08" name="Freeform 1415"/>
            <p:cNvSpPr>
              <a:spLocks/>
            </p:cNvSpPr>
            <p:nvPr/>
          </p:nvSpPr>
          <p:spPr bwMode="auto">
            <a:xfrm>
              <a:off x="5138771" y="4476083"/>
              <a:ext cx="6506" cy="4066"/>
            </a:xfrm>
            <a:custGeom>
              <a:avLst/>
              <a:gdLst>
                <a:gd name="T0" fmla="*/ 3 w 8"/>
                <a:gd name="T1" fmla="*/ 2 h 5"/>
                <a:gd name="T2" fmla="*/ 0 w 8"/>
                <a:gd name="T3" fmla="*/ 5 h 5"/>
                <a:gd name="T4" fmla="*/ 3 w 8"/>
                <a:gd name="T5" fmla="*/ 5 h 5"/>
                <a:gd name="T6" fmla="*/ 5 w 8"/>
                <a:gd name="T7" fmla="*/ 5 h 5"/>
                <a:gd name="T8" fmla="*/ 8 w 8"/>
                <a:gd name="T9" fmla="*/ 2 h 5"/>
                <a:gd name="T10" fmla="*/ 5 w 8"/>
                <a:gd name="T11" fmla="*/ 0 h 5"/>
                <a:gd name="T12" fmla="*/ 3 w 8"/>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3" y="2"/>
                  </a:moveTo>
                  <a:lnTo>
                    <a:pt x="0" y="5"/>
                  </a:lnTo>
                  <a:lnTo>
                    <a:pt x="3" y="5"/>
                  </a:lnTo>
                  <a:lnTo>
                    <a:pt x="5" y="5"/>
                  </a:lnTo>
                  <a:lnTo>
                    <a:pt x="8" y="2"/>
                  </a:lnTo>
                  <a:lnTo>
                    <a:pt x="5" y="0"/>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09" name="Freeform 1416"/>
            <p:cNvSpPr>
              <a:spLocks/>
            </p:cNvSpPr>
            <p:nvPr/>
          </p:nvSpPr>
          <p:spPr bwMode="auto">
            <a:xfrm>
              <a:off x="4762228" y="4380117"/>
              <a:ext cx="646552" cy="679083"/>
            </a:xfrm>
            <a:custGeom>
              <a:avLst/>
              <a:gdLst>
                <a:gd name="T0" fmla="*/ 316 w 336"/>
                <a:gd name="T1" fmla="*/ 89 h 353"/>
                <a:gd name="T2" fmla="*/ 286 w 336"/>
                <a:gd name="T3" fmla="*/ 71 h 353"/>
                <a:gd name="T4" fmla="*/ 273 w 336"/>
                <a:gd name="T5" fmla="*/ 69 h 353"/>
                <a:gd name="T6" fmla="*/ 259 w 336"/>
                <a:gd name="T7" fmla="*/ 68 h 353"/>
                <a:gd name="T8" fmla="*/ 252 w 336"/>
                <a:gd name="T9" fmla="*/ 74 h 353"/>
                <a:gd name="T10" fmla="*/ 245 w 336"/>
                <a:gd name="T11" fmla="*/ 61 h 353"/>
                <a:gd name="T12" fmla="*/ 236 w 336"/>
                <a:gd name="T13" fmla="*/ 55 h 353"/>
                <a:gd name="T14" fmla="*/ 222 w 336"/>
                <a:gd name="T15" fmla="*/ 54 h 353"/>
                <a:gd name="T16" fmla="*/ 209 w 336"/>
                <a:gd name="T17" fmla="*/ 73 h 353"/>
                <a:gd name="T18" fmla="*/ 204 w 336"/>
                <a:gd name="T19" fmla="*/ 63 h 353"/>
                <a:gd name="T20" fmla="*/ 212 w 336"/>
                <a:gd name="T21" fmla="*/ 60 h 353"/>
                <a:gd name="T22" fmla="*/ 208 w 336"/>
                <a:gd name="T23" fmla="*/ 49 h 353"/>
                <a:gd name="T24" fmla="*/ 196 w 336"/>
                <a:gd name="T25" fmla="*/ 54 h 353"/>
                <a:gd name="T26" fmla="*/ 189 w 336"/>
                <a:gd name="T27" fmla="*/ 57 h 353"/>
                <a:gd name="T28" fmla="*/ 205 w 336"/>
                <a:gd name="T29" fmla="*/ 35 h 353"/>
                <a:gd name="T30" fmla="*/ 195 w 336"/>
                <a:gd name="T31" fmla="*/ 14 h 353"/>
                <a:gd name="T32" fmla="*/ 187 w 336"/>
                <a:gd name="T33" fmla="*/ 15 h 353"/>
                <a:gd name="T34" fmla="*/ 175 w 336"/>
                <a:gd name="T35" fmla="*/ 28 h 353"/>
                <a:gd name="T36" fmla="*/ 165 w 336"/>
                <a:gd name="T37" fmla="*/ 22 h 353"/>
                <a:gd name="T38" fmla="*/ 152 w 336"/>
                <a:gd name="T39" fmla="*/ 30 h 353"/>
                <a:gd name="T40" fmla="*/ 135 w 336"/>
                <a:gd name="T41" fmla="*/ 33 h 353"/>
                <a:gd name="T42" fmla="*/ 120 w 336"/>
                <a:gd name="T43" fmla="*/ 27 h 353"/>
                <a:gd name="T44" fmla="*/ 122 w 336"/>
                <a:gd name="T45" fmla="*/ 9 h 353"/>
                <a:gd name="T46" fmla="*/ 114 w 336"/>
                <a:gd name="T47" fmla="*/ 2 h 353"/>
                <a:gd name="T48" fmla="*/ 88 w 336"/>
                <a:gd name="T49" fmla="*/ 12 h 353"/>
                <a:gd name="T50" fmla="*/ 80 w 336"/>
                <a:gd name="T51" fmla="*/ 24 h 353"/>
                <a:gd name="T52" fmla="*/ 73 w 336"/>
                <a:gd name="T53" fmla="*/ 38 h 353"/>
                <a:gd name="T54" fmla="*/ 50 w 336"/>
                <a:gd name="T55" fmla="*/ 31 h 353"/>
                <a:gd name="T56" fmla="*/ 40 w 336"/>
                <a:gd name="T57" fmla="*/ 43 h 353"/>
                <a:gd name="T58" fmla="*/ 33 w 336"/>
                <a:gd name="T59" fmla="*/ 85 h 353"/>
                <a:gd name="T60" fmla="*/ 11 w 336"/>
                <a:gd name="T61" fmla="*/ 91 h 353"/>
                <a:gd name="T62" fmla="*/ 1 w 336"/>
                <a:gd name="T63" fmla="*/ 109 h 353"/>
                <a:gd name="T64" fmla="*/ 14 w 336"/>
                <a:gd name="T65" fmla="*/ 132 h 353"/>
                <a:gd name="T66" fmla="*/ 31 w 336"/>
                <a:gd name="T67" fmla="*/ 144 h 353"/>
                <a:gd name="T68" fmla="*/ 54 w 336"/>
                <a:gd name="T69" fmla="*/ 141 h 353"/>
                <a:gd name="T70" fmla="*/ 74 w 336"/>
                <a:gd name="T71" fmla="*/ 140 h 353"/>
                <a:gd name="T72" fmla="*/ 94 w 336"/>
                <a:gd name="T73" fmla="*/ 158 h 353"/>
                <a:gd name="T74" fmla="*/ 118 w 336"/>
                <a:gd name="T75" fmla="*/ 177 h 353"/>
                <a:gd name="T76" fmla="*/ 140 w 336"/>
                <a:gd name="T77" fmla="*/ 222 h 353"/>
                <a:gd name="T78" fmla="*/ 153 w 336"/>
                <a:gd name="T79" fmla="*/ 243 h 353"/>
                <a:gd name="T80" fmla="*/ 176 w 336"/>
                <a:gd name="T81" fmla="*/ 259 h 353"/>
                <a:gd name="T82" fmla="*/ 182 w 336"/>
                <a:gd name="T83" fmla="*/ 281 h 353"/>
                <a:gd name="T84" fmla="*/ 167 w 336"/>
                <a:gd name="T85" fmla="*/ 298 h 353"/>
                <a:gd name="T86" fmla="*/ 154 w 336"/>
                <a:gd name="T87" fmla="*/ 315 h 353"/>
                <a:gd name="T88" fmla="*/ 168 w 336"/>
                <a:gd name="T89" fmla="*/ 327 h 353"/>
                <a:gd name="T90" fmla="*/ 190 w 336"/>
                <a:gd name="T91" fmla="*/ 343 h 353"/>
                <a:gd name="T92" fmla="*/ 199 w 336"/>
                <a:gd name="T93" fmla="*/ 337 h 353"/>
                <a:gd name="T94" fmla="*/ 205 w 336"/>
                <a:gd name="T95" fmla="*/ 324 h 353"/>
                <a:gd name="T96" fmla="*/ 209 w 336"/>
                <a:gd name="T97" fmla="*/ 319 h 353"/>
                <a:gd name="T98" fmla="*/ 201 w 336"/>
                <a:gd name="T99" fmla="*/ 332 h 353"/>
                <a:gd name="T100" fmla="*/ 224 w 336"/>
                <a:gd name="T101" fmla="*/ 301 h 353"/>
                <a:gd name="T102" fmla="*/ 224 w 336"/>
                <a:gd name="T103" fmla="*/ 288 h 353"/>
                <a:gd name="T104" fmla="*/ 224 w 336"/>
                <a:gd name="T105" fmla="*/ 273 h 353"/>
                <a:gd name="T106" fmla="*/ 247 w 336"/>
                <a:gd name="T107" fmla="*/ 256 h 353"/>
                <a:gd name="T108" fmla="*/ 256 w 336"/>
                <a:gd name="T109" fmla="*/ 248 h 353"/>
                <a:gd name="T110" fmla="*/ 267 w 336"/>
                <a:gd name="T111" fmla="*/ 247 h 353"/>
                <a:gd name="T112" fmla="*/ 279 w 336"/>
                <a:gd name="T113" fmla="*/ 245 h 353"/>
                <a:gd name="T114" fmla="*/ 291 w 336"/>
                <a:gd name="T115" fmla="*/ 228 h 353"/>
                <a:gd name="T116" fmla="*/ 301 w 336"/>
                <a:gd name="T117" fmla="*/ 201 h 353"/>
                <a:gd name="T118" fmla="*/ 300 w 336"/>
                <a:gd name="T119" fmla="*/ 167 h 353"/>
                <a:gd name="T120" fmla="*/ 302 w 336"/>
                <a:gd name="T121" fmla="*/ 157 h 353"/>
                <a:gd name="T122" fmla="*/ 311 w 336"/>
                <a:gd name="T123" fmla="*/ 153 h 353"/>
                <a:gd name="T124" fmla="*/ 332 w 336"/>
                <a:gd name="T125" fmla="*/ 12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6" h="353">
                  <a:moveTo>
                    <a:pt x="336" y="111"/>
                  </a:moveTo>
                  <a:cubicBezTo>
                    <a:pt x="336" y="107"/>
                    <a:pt x="336" y="107"/>
                    <a:pt x="336" y="107"/>
                  </a:cubicBezTo>
                  <a:cubicBezTo>
                    <a:pt x="335" y="106"/>
                    <a:pt x="335" y="106"/>
                    <a:pt x="335" y="106"/>
                  </a:cubicBezTo>
                  <a:cubicBezTo>
                    <a:pt x="334" y="104"/>
                    <a:pt x="334" y="104"/>
                    <a:pt x="334" y="104"/>
                  </a:cubicBezTo>
                  <a:cubicBezTo>
                    <a:pt x="332" y="98"/>
                    <a:pt x="332" y="98"/>
                    <a:pt x="332" y="98"/>
                  </a:cubicBezTo>
                  <a:cubicBezTo>
                    <a:pt x="332" y="95"/>
                    <a:pt x="332" y="95"/>
                    <a:pt x="332" y="95"/>
                  </a:cubicBezTo>
                  <a:cubicBezTo>
                    <a:pt x="331" y="93"/>
                    <a:pt x="331" y="93"/>
                    <a:pt x="331" y="93"/>
                  </a:cubicBezTo>
                  <a:cubicBezTo>
                    <a:pt x="325" y="90"/>
                    <a:pt x="325" y="90"/>
                    <a:pt x="325" y="90"/>
                  </a:cubicBezTo>
                  <a:cubicBezTo>
                    <a:pt x="322" y="90"/>
                    <a:pt x="322" y="90"/>
                    <a:pt x="322" y="90"/>
                  </a:cubicBezTo>
                  <a:cubicBezTo>
                    <a:pt x="320" y="91"/>
                    <a:pt x="320" y="91"/>
                    <a:pt x="320" y="91"/>
                  </a:cubicBezTo>
                  <a:cubicBezTo>
                    <a:pt x="318" y="89"/>
                    <a:pt x="318" y="89"/>
                    <a:pt x="318" y="89"/>
                  </a:cubicBezTo>
                  <a:cubicBezTo>
                    <a:pt x="316" y="89"/>
                    <a:pt x="316" y="89"/>
                    <a:pt x="316" y="89"/>
                  </a:cubicBezTo>
                  <a:cubicBezTo>
                    <a:pt x="315" y="87"/>
                    <a:pt x="315" y="87"/>
                    <a:pt x="315" y="87"/>
                  </a:cubicBezTo>
                  <a:cubicBezTo>
                    <a:pt x="312" y="85"/>
                    <a:pt x="312" y="85"/>
                    <a:pt x="312" y="85"/>
                  </a:cubicBezTo>
                  <a:cubicBezTo>
                    <a:pt x="310" y="85"/>
                    <a:pt x="310" y="85"/>
                    <a:pt x="310" y="85"/>
                  </a:cubicBezTo>
                  <a:cubicBezTo>
                    <a:pt x="306" y="81"/>
                    <a:pt x="306" y="81"/>
                    <a:pt x="306" y="81"/>
                  </a:cubicBezTo>
                  <a:cubicBezTo>
                    <a:pt x="303" y="77"/>
                    <a:pt x="303" y="77"/>
                    <a:pt x="303" y="77"/>
                  </a:cubicBezTo>
                  <a:cubicBezTo>
                    <a:pt x="302" y="76"/>
                    <a:pt x="302" y="76"/>
                    <a:pt x="302" y="76"/>
                  </a:cubicBezTo>
                  <a:cubicBezTo>
                    <a:pt x="300" y="74"/>
                    <a:pt x="300" y="74"/>
                    <a:pt x="300" y="74"/>
                  </a:cubicBezTo>
                  <a:cubicBezTo>
                    <a:pt x="298" y="75"/>
                    <a:pt x="298" y="75"/>
                    <a:pt x="298" y="75"/>
                  </a:cubicBezTo>
                  <a:cubicBezTo>
                    <a:pt x="293" y="71"/>
                    <a:pt x="293" y="71"/>
                    <a:pt x="293" y="71"/>
                  </a:cubicBezTo>
                  <a:cubicBezTo>
                    <a:pt x="290" y="71"/>
                    <a:pt x="290" y="71"/>
                    <a:pt x="290" y="71"/>
                  </a:cubicBezTo>
                  <a:cubicBezTo>
                    <a:pt x="288" y="70"/>
                    <a:pt x="288" y="70"/>
                    <a:pt x="288" y="70"/>
                  </a:cubicBezTo>
                  <a:cubicBezTo>
                    <a:pt x="286" y="71"/>
                    <a:pt x="286" y="71"/>
                    <a:pt x="286" y="71"/>
                  </a:cubicBezTo>
                  <a:cubicBezTo>
                    <a:pt x="284" y="71"/>
                    <a:pt x="284" y="71"/>
                    <a:pt x="284" y="71"/>
                  </a:cubicBezTo>
                  <a:cubicBezTo>
                    <a:pt x="282" y="70"/>
                    <a:pt x="282" y="70"/>
                    <a:pt x="282" y="70"/>
                  </a:cubicBezTo>
                  <a:cubicBezTo>
                    <a:pt x="281" y="71"/>
                    <a:pt x="281" y="71"/>
                    <a:pt x="281" y="71"/>
                  </a:cubicBezTo>
                  <a:cubicBezTo>
                    <a:pt x="280" y="72"/>
                    <a:pt x="280" y="72"/>
                    <a:pt x="280" y="72"/>
                  </a:cubicBezTo>
                  <a:cubicBezTo>
                    <a:pt x="279" y="71"/>
                    <a:pt x="279" y="71"/>
                    <a:pt x="279" y="71"/>
                  </a:cubicBezTo>
                  <a:cubicBezTo>
                    <a:pt x="276" y="69"/>
                    <a:pt x="276" y="69"/>
                    <a:pt x="276" y="69"/>
                  </a:cubicBezTo>
                  <a:cubicBezTo>
                    <a:pt x="276" y="70"/>
                    <a:pt x="276" y="70"/>
                    <a:pt x="276" y="70"/>
                  </a:cubicBezTo>
                  <a:cubicBezTo>
                    <a:pt x="275" y="69"/>
                    <a:pt x="275" y="69"/>
                    <a:pt x="275" y="69"/>
                  </a:cubicBezTo>
                  <a:cubicBezTo>
                    <a:pt x="275" y="70"/>
                    <a:pt x="275" y="70"/>
                    <a:pt x="275" y="70"/>
                  </a:cubicBezTo>
                  <a:cubicBezTo>
                    <a:pt x="275" y="71"/>
                    <a:pt x="275" y="71"/>
                    <a:pt x="275" y="71"/>
                  </a:cubicBezTo>
                  <a:cubicBezTo>
                    <a:pt x="273" y="70"/>
                    <a:pt x="273" y="70"/>
                    <a:pt x="273" y="70"/>
                  </a:cubicBezTo>
                  <a:cubicBezTo>
                    <a:pt x="273" y="69"/>
                    <a:pt x="273" y="69"/>
                    <a:pt x="273" y="69"/>
                  </a:cubicBezTo>
                  <a:cubicBezTo>
                    <a:pt x="272" y="69"/>
                    <a:pt x="272" y="69"/>
                    <a:pt x="272" y="69"/>
                  </a:cubicBezTo>
                  <a:cubicBezTo>
                    <a:pt x="272" y="69"/>
                    <a:pt x="272" y="69"/>
                    <a:pt x="272" y="69"/>
                  </a:cubicBezTo>
                  <a:cubicBezTo>
                    <a:pt x="272" y="70"/>
                    <a:pt x="272" y="70"/>
                    <a:pt x="272" y="70"/>
                  </a:cubicBezTo>
                  <a:cubicBezTo>
                    <a:pt x="269" y="69"/>
                    <a:pt x="269" y="69"/>
                    <a:pt x="269" y="69"/>
                  </a:cubicBezTo>
                  <a:cubicBezTo>
                    <a:pt x="269" y="69"/>
                    <a:pt x="269" y="69"/>
                    <a:pt x="269" y="69"/>
                  </a:cubicBezTo>
                  <a:cubicBezTo>
                    <a:pt x="266" y="69"/>
                    <a:pt x="266" y="69"/>
                    <a:pt x="266" y="69"/>
                  </a:cubicBezTo>
                  <a:cubicBezTo>
                    <a:pt x="262" y="66"/>
                    <a:pt x="262" y="66"/>
                    <a:pt x="262" y="66"/>
                  </a:cubicBezTo>
                  <a:cubicBezTo>
                    <a:pt x="260" y="66"/>
                    <a:pt x="260" y="66"/>
                    <a:pt x="260" y="66"/>
                  </a:cubicBezTo>
                  <a:cubicBezTo>
                    <a:pt x="260" y="67"/>
                    <a:pt x="260" y="67"/>
                    <a:pt x="260" y="67"/>
                  </a:cubicBezTo>
                  <a:cubicBezTo>
                    <a:pt x="260" y="68"/>
                    <a:pt x="260" y="68"/>
                    <a:pt x="260" y="68"/>
                  </a:cubicBezTo>
                  <a:cubicBezTo>
                    <a:pt x="260" y="68"/>
                    <a:pt x="260" y="68"/>
                    <a:pt x="260" y="68"/>
                  </a:cubicBezTo>
                  <a:cubicBezTo>
                    <a:pt x="259" y="68"/>
                    <a:pt x="259" y="68"/>
                    <a:pt x="259" y="68"/>
                  </a:cubicBezTo>
                  <a:cubicBezTo>
                    <a:pt x="258" y="68"/>
                    <a:pt x="258" y="68"/>
                    <a:pt x="258" y="68"/>
                  </a:cubicBezTo>
                  <a:cubicBezTo>
                    <a:pt x="258" y="69"/>
                    <a:pt x="258" y="69"/>
                    <a:pt x="258" y="69"/>
                  </a:cubicBezTo>
                  <a:cubicBezTo>
                    <a:pt x="256" y="70"/>
                    <a:pt x="256" y="70"/>
                    <a:pt x="256" y="70"/>
                  </a:cubicBezTo>
                  <a:cubicBezTo>
                    <a:pt x="256" y="70"/>
                    <a:pt x="256" y="70"/>
                    <a:pt x="256" y="70"/>
                  </a:cubicBezTo>
                  <a:cubicBezTo>
                    <a:pt x="256" y="72"/>
                    <a:pt x="256" y="72"/>
                    <a:pt x="256" y="72"/>
                  </a:cubicBezTo>
                  <a:cubicBezTo>
                    <a:pt x="255" y="71"/>
                    <a:pt x="255" y="71"/>
                    <a:pt x="255" y="71"/>
                  </a:cubicBezTo>
                  <a:cubicBezTo>
                    <a:pt x="254" y="70"/>
                    <a:pt x="254" y="70"/>
                    <a:pt x="254" y="70"/>
                  </a:cubicBezTo>
                  <a:cubicBezTo>
                    <a:pt x="253" y="70"/>
                    <a:pt x="253" y="70"/>
                    <a:pt x="253" y="70"/>
                  </a:cubicBezTo>
                  <a:cubicBezTo>
                    <a:pt x="254" y="72"/>
                    <a:pt x="254" y="72"/>
                    <a:pt x="254" y="72"/>
                  </a:cubicBezTo>
                  <a:cubicBezTo>
                    <a:pt x="252" y="74"/>
                    <a:pt x="252" y="74"/>
                    <a:pt x="252" y="74"/>
                  </a:cubicBezTo>
                  <a:cubicBezTo>
                    <a:pt x="252" y="77"/>
                    <a:pt x="252" y="77"/>
                    <a:pt x="252" y="77"/>
                  </a:cubicBezTo>
                  <a:cubicBezTo>
                    <a:pt x="252" y="74"/>
                    <a:pt x="252" y="74"/>
                    <a:pt x="252" y="74"/>
                  </a:cubicBezTo>
                  <a:cubicBezTo>
                    <a:pt x="252" y="72"/>
                    <a:pt x="252" y="72"/>
                    <a:pt x="252" y="72"/>
                  </a:cubicBezTo>
                  <a:cubicBezTo>
                    <a:pt x="252" y="70"/>
                    <a:pt x="252" y="70"/>
                    <a:pt x="252" y="70"/>
                  </a:cubicBezTo>
                  <a:cubicBezTo>
                    <a:pt x="253" y="68"/>
                    <a:pt x="253" y="68"/>
                    <a:pt x="253" y="68"/>
                  </a:cubicBezTo>
                  <a:cubicBezTo>
                    <a:pt x="253" y="67"/>
                    <a:pt x="253" y="67"/>
                    <a:pt x="253" y="67"/>
                  </a:cubicBezTo>
                  <a:cubicBezTo>
                    <a:pt x="253" y="66"/>
                    <a:pt x="253" y="66"/>
                    <a:pt x="253" y="66"/>
                  </a:cubicBezTo>
                  <a:cubicBezTo>
                    <a:pt x="251" y="66"/>
                    <a:pt x="251" y="66"/>
                    <a:pt x="251" y="66"/>
                  </a:cubicBezTo>
                  <a:cubicBezTo>
                    <a:pt x="253" y="64"/>
                    <a:pt x="253" y="64"/>
                    <a:pt x="253" y="64"/>
                  </a:cubicBezTo>
                  <a:cubicBezTo>
                    <a:pt x="251" y="62"/>
                    <a:pt x="251" y="62"/>
                    <a:pt x="251" y="62"/>
                  </a:cubicBezTo>
                  <a:cubicBezTo>
                    <a:pt x="250" y="60"/>
                    <a:pt x="250" y="60"/>
                    <a:pt x="250" y="60"/>
                  </a:cubicBezTo>
                  <a:cubicBezTo>
                    <a:pt x="248" y="60"/>
                    <a:pt x="248" y="60"/>
                    <a:pt x="248" y="60"/>
                  </a:cubicBezTo>
                  <a:cubicBezTo>
                    <a:pt x="246" y="59"/>
                    <a:pt x="246" y="59"/>
                    <a:pt x="246" y="59"/>
                  </a:cubicBezTo>
                  <a:cubicBezTo>
                    <a:pt x="245" y="61"/>
                    <a:pt x="245" y="61"/>
                    <a:pt x="245" y="61"/>
                  </a:cubicBezTo>
                  <a:cubicBezTo>
                    <a:pt x="244" y="61"/>
                    <a:pt x="244" y="61"/>
                    <a:pt x="244" y="61"/>
                  </a:cubicBezTo>
                  <a:cubicBezTo>
                    <a:pt x="244" y="60"/>
                    <a:pt x="244" y="60"/>
                    <a:pt x="244" y="60"/>
                  </a:cubicBezTo>
                  <a:cubicBezTo>
                    <a:pt x="243" y="60"/>
                    <a:pt x="243" y="60"/>
                    <a:pt x="243" y="60"/>
                  </a:cubicBezTo>
                  <a:cubicBezTo>
                    <a:pt x="242" y="58"/>
                    <a:pt x="242" y="58"/>
                    <a:pt x="242" y="58"/>
                  </a:cubicBezTo>
                  <a:cubicBezTo>
                    <a:pt x="241" y="58"/>
                    <a:pt x="241" y="58"/>
                    <a:pt x="241" y="58"/>
                  </a:cubicBezTo>
                  <a:cubicBezTo>
                    <a:pt x="240" y="58"/>
                    <a:pt x="240" y="58"/>
                    <a:pt x="240" y="58"/>
                  </a:cubicBezTo>
                  <a:cubicBezTo>
                    <a:pt x="239" y="57"/>
                    <a:pt x="239" y="57"/>
                    <a:pt x="239" y="57"/>
                  </a:cubicBezTo>
                  <a:cubicBezTo>
                    <a:pt x="238" y="56"/>
                    <a:pt x="238" y="56"/>
                    <a:pt x="238" y="56"/>
                  </a:cubicBezTo>
                  <a:cubicBezTo>
                    <a:pt x="237" y="57"/>
                    <a:pt x="237" y="57"/>
                    <a:pt x="237" y="57"/>
                  </a:cubicBezTo>
                  <a:cubicBezTo>
                    <a:pt x="237" y="56"/>
                    <a:pt x="237" y="56"/>
                    <a:pt x="237" y="56"/>
                  </a:cubicBezTo>
                  <a:cubicBezTo>
                    <a:pt x="237" y="56"/>
                    <a:pt x="237" y="56"/>
                    <a:pt x="237" y="56"/>
                  </a:cubicBezTo>
                  <a:cubicBezTo>
                    <a:pt x="236" y="55"/>
                    <a:pt x="236" y="55"/>
                    <a:pt x="236" y="55"/>
                  </a:cubicBezTo>
                  <a:cubicBezTo>
                    <a:pt x="235" y="55"/>
                    <a:pt x="235" y="55"/>
                    <a:pt x="235" y="55"/>
                  </a:cubicBezTo>
                  <a:cubicBezTo>
                    <a:pt x="233" y="55"/>
                    <a:pt x="233" y="55"/>
                    <a:pt x="233" y="55"/>
                  </a:cubicBezTo>
                  <a:cubicBezTo>
                    <a:pt x="230" y="53"/>
                    <a:pt x="230" y="53"/>
                    <a:pt x="230" y="53"/>
                  </a:cubicBezTo>
                  <a:cubicBezTo>
                    <a:pt x="230" y="53"/>
                    <a:pt x="230" y="53"/>
                    <a:pt x="230" y="53"/>
                  </a:cubicBezTo>
                  <a:cubicBezTo>
                    <a:pt x="229" y="54"/>
                    <a:pt x="229" y="54"/>
                    <a:pt x="229" y="54"/>
                  </a:cubicBezTo>
                  <a:cubicBezTo>
                    <a:pt x="228" y="53"/>
                    <a:pt x="228" y="53"/>
                    <a:pt x="228" y="53"/>
                  </a:cubicBezTo>
                  <a:cubicBezTo>
                    <a:pt x="227" y="53"/>
                    <a:pt x="227" y="53"/>
                    <a:pt x="227" y="53"/>
                  </a:cubicBezTo>
                  <a:cubicBezTo>
                    <a:pt x="226" y="54"/>
                    <a:pt x="226" y="54"/>
                    <a:pt x="226" y="54"/>
                  </a:cubicBezTo>
                  <a:cubicBezTo>
                    <a:pt x="226" y="54"/>
                    <a:pt x="226" y="54"/>
                    <a:pt x="226" y="54"/>
                  </a:cubicBezTo>
                  <a:cubicBezTo>
                    <a:pt x="225" y="53"/>
                    <a:pt x="225" y="53"/>
                    <a:pt x="225" y="53"/>
                  </a:cubicBezTo>
                  <a:cubicBezTo>
                    <a:pt x="223" y="53"/>
                    <a:pt x="223" y="53"/>
                    <a:pt x="223" y="53"/>
                  </a:cubicBezTo>
                  <a:cubicBezTo>
                    <a:pt x="222" y="54"/>
                    <a:pt x="222" y="54"/>
                    <a:pt x="222" y="54"/>
                  </a:cubicBezTo>
                  <a:cubicBezTo>
                    <a:pt x="221" y="55"/>
                    <a:pt x="221" y="55"/>
                    <a:pt x="221" y="55"/>
                  </a:cubicBezTo>
                  <a:cubicBezTo>
                    <a:pt x="221" y="56"/>
                    <a:pt x="221" y="56"/>
                    <a:pt x="221" y="56"/>
                  </a:cubicBezTo>
                  <a:cubicBezTo>
                    <a:pt x="219" y="58"/>
                    <a:pt x="219" y="58"/>
                    <a:pt x="219" y="58"/>
                  </a:cubicBezTo>
                  <a:cubicBezTo>
                    <a:pt x="216" y="60"/>
                    <a:pt x="216" y="60"/>
                    <a:pt x="216" y="60"/>
                  </a:cubicBezTo>
                  <a:cubicBezTo>
                    <a:pt x="213" y="61"/>
                    <a:pt x="213" y="61"/>
                    <a:pt x="213" y="61"/>
                  </a:cubicBezTo>
                  <a:cubicBezTo>
                    <a:pt x="212" y="63"/>
                    <a:pt x="212" y="63"/>
                    <a:pt x="212" y="63"/>
                  </a:cubicBezTo>
                  <a:cubicBezTo>
                    <a:pt x="211" y="66"/>
                    <a:pt x="211" y="66"/>
                    <a:pt x="211" y="66"/>
                  </a:cubicBezTo>
                  <a:cubicBezTo>
                    <a:pt x="211" y="68"/>
                    <a:pt x="211" y="68"/>
                    <a:pt x="211" y="68"/>
                  </a:cubicBezTo>
                  <a:cubicBezTo>
                    <a:pt x="210" y="69"/>
                    <a:pt x="210" y="69"/>
                    <a:pt x="210" y="69"/>
                  </a:cubicBezTo>
                  <a:cubicBezTo>
                    <a:pt x="208" y="71"/>
                    <a:pt x="208" y="71"/>
                    <a:pt x="208" y="71"/>
                  </a:cubicBezTo>
                  <a:cubicBezTo>
                    <a:pt x="208" y="72"/>
                    <a:pt x="208" y="72"/>
                    <a:pt x="208" y="72"/>
                  </a:cubicBezTo>
                  <a:cubicBezTo>
                    <a:pt x="209" y="73"/>
                    <a:pt x="209" y="73"/>
                    <a:pt x="209" y="73"/>
                  </a:cubicBezTo>
                  <a:cubicBezTo>
                    <a:pt x="208" y="77"/>
                    <a:pt x="208" y="77"/>
                    <a:pt x="208" y="77"/>
                  </a:cubicBezTo>
                  <a:cubicBezTo>
                    <a:pt x="208" y="75"/>
                    <a:pt x="208" y="75"/>
                    <a:pt x="208" y="75"/>
                  </a:cubicBezTo>
                  <a:cubicBezTo>
                    <a:pt x="207" y="73"/>
                    <a:pt x="207" y="73"/>
                    <a:pt x="207" y="73"/>
                  </a:cubicBezTo>
                  <a:cubicBezTo>
                    <a:pt x="207" y="71"/>
                    <a:pt x="207" y="71"/>
                    <a:pt x="207" y="71"/>
                  </a:cubicBezTo>
                  <a:cubicBezTo>
                    <a:pt x="208" y="70"/>
                    <a:pt x="208" y="70"/>
                    <a:pt x="208" y="70"/>
                  </a:cubicBezTo>
                  <a:cubicBezTo>
                    <a:pt x="209" y="69"/>
                    <a:pt x="209" y="69"/>
                    <a:pt x="209" y="69"/>
                  </a:cubicBezTo>
                  <a:cubicBezTo>
                    <a:pt x="209" y="66"/>
                    <a:pt x="209" y="66"/>
                    <a:pt x="209" y="66"/>
                  </a:cubicBezTo>
                  <a:cubicBezTo>
                    <a:pt x="210" y="64"/>
                    <a:pt x="210" y="64"/>
                    <a:pt x="210" y="64"/>
                  </a:cubicBezTo>
                  <a:cubicBezTo>
                    <a:pt x="210" y="63"/>
                    <a:pt x="210" y="63"/>
                    <a:pt x="210" y="63"/>
                  </a:cubicBezTo>
                  <a:cubicBezTo>
                    <a:pt x="209" y="63"/>
                    <a:pt x="209" y="63"/>
                    <a:pt x="209" y="63"/>
                  </a:cubicBezTo>
                  <a:cubicBezTo>
                    <a:pt x="207" y="64"/>
                    <a:pt x="207" y="64"/>
                    <a:pt x="207" y="64"/>
                  </a:cubicBezTo>
                  <a:cubicBezTo>
                    <a:pt x="204" y="63"/>
                    <a:pt x="204" y="63"/>
                    <a:pt x="204" y="63"/>
                  </a:cubicBezTo>
                  <a:cubicBezTo>
                    <a:pt x="203" y="63"/>
                    <a:pt x="203" y="63"/>
                    <a:pt x="203" y="63"/>
                  </a:cubicBezTo>
                  <a:cubicBezTo>
                    <a:pt x="201" y="64"/>
                    <a:pt x="201" y="64"/>
                    <a:pt x="201" y="64"/>
                  </a:cubicBezTo>
                  <a:cubicBezTo>
                    <a:pt x="200" y="63"/>
                    <a:pt x="200" y="63"/>
                    <a:pt x="200" y="63"/>
                  </a:cubicBezTo>
                  <a:cubicBezTo>
                    <a:pt x="201" y="63"/>
                    <a:pt x="201" y="63"/>
                    <a:pt x="201" y="63"/>
                  </a:cubicBezTo>
                  <a:cubicBezTo>
                    <a:pt x="203" y="62"/>
                    <a:pt x="203" y="62"/>
                    <a:pt x="203" y="62"/>
                  </a:cubicBezTo>
                  <a:cubicBezTo>
                    <a:pt x="204" y="62"/>
                    <a:pt x="204" y="62"/>
                    <a:pt x="204" y="62"/>
                  </a:cubicBezTo>
                  <a:cubicBezTo>
                    <a:pt x="207" y="62"/>
                    <a:pt x="207" y="62"/>
                    <a:pt x="207" y="62"/>
                  </a:cubicBezTo>
                  <a:cubicBezTo>
                    <a:pt x="208" y="62"/>
                    <a:pt x="208" y="62"/>
                    <a:pt x="208" y="62"/>
                  </a:cubicBezTo>
                  <a:cubicBezTo>
                    <a:pt x="209" y="60"/>
                    <a:pt x="209" y="60"/>
                    <a:pt x="209" y="60"/>
                  </a:cubicBezTo>
                  <a:cubicBezTo>
                    <a:pt x="210" y="60"/>
                    <a:pt x="210" y="60"/>
                    <a:pt x="210" y="60"/>
                  </a:cubicBezTo>
                  <a:cubicBezTo>
                    <a:pt x="211" y="61"/>
                    <a:pt x="211" y="61"/>
                    <a:pt x="211" y="61"/>
                  </a:cubicBezTo>
                  <a:cubicBezTo>
                    <a:pt x="212" y="60"/>
                    <a:pt x="212" y="60"/>
                    <a:pt x="212" y="60"/>
                  </a:cubicBezTo>
                  <a:cubicBezTo>
                    <a:pt x="213" y="60"/>
                    <a:pt x="213" y="60"/>
                    <a:pt x="213" y="60"/>
                  </a:cubicBezTo>
                  <a:cubicBezTo>
                    <a:pt x="216" y="59"/>
                    <a:pt x="216" y="59"/>
                    <a:pt x="216" y="59"/>
                  </a:cubicBezTo>
                  <a:cubicBezTo>
                    <a:pt x="216" y="57"/>
                    <a:pt x="216" y="57"/>
                    <a:pt x="216" y="57"/>
                  </a:cubicBezTo>
                  <a:cubicBezTo>
                    <a:pt x="218" y="54"/>
                    <a:pt x="218" y="54"/>
                    <a:pt x="218" y="54"/>
                  </a:cubicBezTo>
                  <a:cubicBezTo>
                    <a:pt x="218" y="52"/>
                    <a:pt x="218" y="52"/>
                    <a:pt x="218" y="52"/>
                  </a:cubicBezTo>
                  <a:cubicBezTo>
                    <a:pt x="219" y="51"/>
                    <a:pt x="219" y="51"/>
                    <a:pt x="219" y="51"/>
                  </a:cubicBezTo>
                  <a:cubicBezTo>
                    <a:pt x="219" y="49"/>
                    <a:pt x="219" y="49"/>
                    <a:pt x="219" y="49"/>
                  </a:cubicBezTo>
                  <a:cubicBezTo>
                    <a:pt x="217" y="49"/>
                    <a:pt x="217" y="49"/>
                    <a:pt x="217" y="49"/>
                  </a:cubicBezTo>
                  <a:cubicBezTo>
                    <a:pt x="215" y="48"/>
                    <a:pt x="215" y="48"/>
                    <a:pt x="215" y="48"/>
                  </a:cubicBezTo>
                  <a:cubicBezTo>
                    <a:pt x="213" y="48"/>
                    <a:pt x="213" y="48"/>
                    <a:pt x="213" y="48"/>
                  </a:cubicBezTo>
                  <a:cubicBezTo>
                    <a:pt x="211" y="49"/>
                    <a:pt x="211" y="49"/>
                    <a:pt x="211" y="49"/>
                  </a:cubicBezTo>
                  <a:cubicBezTo>
                    <a:pt x="208" y="49"/>
                    <a:pt x="208" y="49"/>
                    <a:pt x="208" y="49"/>
                  </a:cubicBezTo>
                  <a:cubicBezTo>
                    <a:pt x="205" y="48"/>
                    <a:pt x="205" y="48"/>
                    <a:pt x="205" y="48"/>
                  </a:cubicBezTo>
                  <a:cubicBezTo>
                    <a:pt x="202" y="48"/>
                    <a:pt x="202" y="48"/>
                    <a:pt x="202" y="48"/>
                  </a:cubicBezTo>
                  <a:cubicBezTo>
                    <a:pt x="200" y="50"/>
                    <a:pt x="200" y="50"/>
                    <a:pt x="200" y="50"/>
                  </a:cubicBezTo>
                  <a:cubicBezTo>
                    <a:pt x="200" y="51"/>
                    <a:pt x="200" y="51"/>
                    <a:pt x="200" y="51"/>
                  </a:cubicBezTo>
                  <a:cubicBezTo>
                    <a:pt x="201" y="52"/>
                    <a:pt x="201" y="52"/>
                    <a:pt x="201" y="52"/>
                  </a:cubicBezTo>
                  <a:cubicBezTo>
                    <a:pt x="201" y="53"/>
                    <a:pt x="201" y="53"/>
                    <a:pt x="201" y="53"/>
                  </a:cubicBezTo>
                  <a:cubicBezTo>
                    <a:pt x="200" y="53"/>
                    <a:pt x="200" y="53"/>
                    <a:pt x="200" y="53"/>
                  </a:cubicBezTo>
                  <a:cubicBezTo>
                    <a:pt x="200" y="53"/>
                    <a:pt x="200" y="53"/>
                    <a:pt x="200" y="53"/>
                  </a:cubicBezTo>
                  <a:cubicBezTo>
                    <a:pt x="199" y="54"/>
                    <a:pt x="199" y="54"/>
                    <a:pt x="199" y="54"/>
                  </a:cubicBezTo>
                  <a:cubicBezTo>
                    <a:pt x="198" y="53"/>
                    <a:pt x="198" y="53"/>
                    <a:pt x="198" y="53"/>
                  </a:cubicBezTo>
                  <a:cubicBezTo>
                    <a:pt x="198" y="53"/>
                    <a:pt x="198" y="53"/>
                    <a:pt x="198" y="53"/>
                  </a:cubicBezTo>
                  <a:cubicBezTo>
                    <a:pt x="196" y="54"/>
                    <a:pt x="196" y="54"/>
                    <a:pt x="196" y="54"/>
                  </a:cubicBezTo>
                  <a:cubicBezTo>
                    <a:pt x="194" y="56"/>
                    <a:pt x="194" y="56"/>
                    <a:pt x="194" y="56"/>
                  </a:cubicBezTo>
                  <a:cubicBezTo>
                    <a:pt x="191" y="59"/>
                    <a:pt x="191" y="59"/>
                    <a:pt x="191" y="59"/>
                  </a:cubicBezTo>
                  <a:cubicBezTo>
                    <a:pt x="193" y="57"/>
                    <a:pt x="193" y="57"/>
                    <a:pt x="193" y="57"/>
                  </a:cubicBezTo>
                  <a:cubicBezTo>
                    <a:pt x="193" y="55"/>
                    <a:pt x="193" y="55"/>
                    <a:pt x="193" y="55"/>
                  </a:cubicBezTo>
                  <a:cubicBezTo>
                    <a:pt x="194" y="54"/>
                    <a:pt x="194" y="54"/>
                    <a:pt x="194" y="54"/>
                  </a:cubicBezTo>
                  <a:cubicBezTo>
                    <a:pt x="194" y="53"/>
                    <a:pt x="194" y="53"/>
                    <a:pt x="194" y="53"/>
                  </a:cubicBezTo>
                  <a:cubicBezTo>
                    <a:pt x="193" y="53"/>
                    <a:pt x="193" y="53"/>
                    <a:pt x="193" y="53"/>
                  </a:cubicBezTo>
                  <a:cubicBezTo>
                    <a:pt x="191" y="54"/>
                    <a:pt x="191" y="54"/>
                    <a:pt x="191" y="54"/>
                  </a:cubicBezTo>
                  <a:cubicBezTo>
                    <a:pt x="190" y="56"/>
                    <a:pt x="190" y="56"/>
                    <a:pt x="190" y="56"/>
                  </a:cubicBezTo>
                  <a:cubicBezTo>
                    <a:pt x="189" y="58"/>
                    <a:pt x="189" y="58"/>
                    <a:pt x="189" y="58"/>
                  </a:cubicBezTo>
                  <a:cubicBezTo>
                    <a:pt x="188" y="59"/>
                    <a:pt x="188" y="59"/>
                    <a:pt x="188" y="59"/>
                  </a:cubicBezTo>
                  <a:cubicBezTo>
                    <a:pt x="189" y="57"/>
                    <a:pt x="189" y="57"/>
                    <a:pt x="189" y="57"/>
                  </a:cubicBezTo>
                  <a:cubicBezTo>
                    <a:pt x="190" y="55"/>
                    <a:pt x="190" y="55"/>
                    <a:pt x="190" y="55"/>
                  </a:cubicBezTo>
                  <a:cubicBezTo>
                    <a:pt x="193" y="51"/>
                    <a:pt x="193" y="51"/>
                    <a:pt x="193" y="51"/>
                  </a:cubicBezTo>
                  <a:cubicBezTo>
                    <a:pt x="193" y="48"/>
                    <a:pt x="193" y="48"/>
                    <a:pt x="193" y="48"/>
                  </a:cubicBezTo>
                  <a:cubicBezTo>
                    <a:pt x="194" y="47"/>
                    <a:pt x="194" y="47"/>
                    <a:pt x="194" y="47"/>
                  </a:cubicBezTo>
                  <a:cubicBezTo>
                    <a:pt x="196" y="46"/>
                    <a:pt x="196" y="46"/>
                    <a:pt x="196" y="46"/>
                  </a:cubicBezTo>
                  <a:cubicBezTo>
                    <a:pt x="198" y="44"/>
                    <a:pt x="198" y="44"/>
                    <a:pt x="198" y="44"/>
                  </a:cubicBezTo>
                  <a:cubicBezTo>
                    <a:pt x="199" y="44"/>
                    <a:pt x="199" y="44"/>
                    <a:pt x="199" y="44"/>
                  </a:cubicBezTo>
                  <a:cubicBezTo>
                    <a:pt x="201" y="42"/>
                    <a:pt x="201" y="42"/>
                    <a:pt x="201" y="42"/>
                  </a:cubicBezTo>
                  <a:cubicBezTo>
                    <a:pt x="205" y="37"/>
                    <a:pt x="205" y="37"/>
                    <a:pt x="205" y="37"/>
                  </a:cubicBezTo>
                  <a:cubicBezTo>
                    <a:pt x="205" y="36"/>
                    <a:pt x="205" y="36"/>
                    <a:pt x="205" y="36"/>
                  </a:cubicBezTo>
                  <a:cubicBezTo>
                    <a:pt x="206" y="36"/>
                    <a:pt x="206" y="36"/>
                    <a:pt x="206" y="36"/>
                  </a:cubicBezTo>
                  <a:cubicBezTo>
                    <a:pt x="205" y="35"/>
                    <a:pt x="205" y="35"/>
                    <a:pt x="205" y="35"/>
                  </a:cubicBezTo>
                  <a:cubicBezTo>
                    <a:pt x="205" y="34"/>
                    <a:pt x="205" y="34"/>
                    <a:pt x="205" y="34"/>
                  </a:cubicBezTo>
                  <a:cubicBezTo>
                    <a:pt x="206" y="33"/>
                    <a:pt x="206" y="33"/>
                    <a:pt x="206" y="33"/>
                  </a:cubicBezTo>
                  <a:cubicBezTo>
                    <a:pt x="206" y="31"/>
                    <a:pt x="206" y="31"/>
                    <a:pt x="206" y="31"/>
                  </a:cubicBezTo>
                  <a:cubicBezTo>
                    <a:pt x="204" y="30"/>
                    <a:pt x="204" y="30"/>
                    <a:pt x="204" y="30"/>
                  </a:cubicBezTo>
                  <a:cubicBezTo>
                    <a:pt x="203" y="30"/>
                    <a:pt x="203" y="30"/>
                    <a:pt x="203" y="30"/>
                  </a:cubicBezTo>
                  <a:cubicBezTo>
                    <a:pt x="202" y="31"/>
                    <a:pt x="202" y="31"/>
                    <a:pt x="202" y="31"/>
                  </a:cubicBezTo>
                  <a:cubicBezTo>
                    <a:pt x="201" y="30"/>
                    <a:pt x="201" y="30"/>
                    <a:pt x="201" y="30"/>
                  </a:cubicBezTo>
                  <a:cubicBezTo>
                    <a:pt x="200" y="26"/>
                    <a:pt x="200" y="26"/>
                    <a:pt x="200" y="26"/>
                  </a:cubicBezTo>
                  <a:cubicBezTo>
                    <a:pt x="198" y="22"/>
                    <a:pt x="198" y="22"/>
                    <a:pt x="198" y="22"/>
                  </a:cubicBezTo>
                  <a:cubicBezTo>
                    <a:pt x="196" y="19"/>
                    <a:pt x="196" y="19"/>
                    <a:pt x="196" y="19"/>
                  </a:cubicBezTo>
                  <a:cubicBezTo>
                    <a:pt x="195" y="16"/>
                    <a:pt x="195" y="16"/>
                    <a:pt x="195" y="16"/>
                  </a:cubicBezTo>
                  <a:cubicBezTo>
                    <a:pt x="195" y="14"/>
                    <a:pt x="195" y="14"/>
                    <a:pt x="195" y="14"/>
                  </a:cubicBezTo>
                  <a:cubicBezTo>
                    <a:pt x="195" y="12"/>
                    <a:pt x="195" y="12"/>
                    <a:pt x="195" y="12"/>
                  </a:cubicBezTo>
                  <a:cubicBezTo>
                    <a:pt x="194" y="12"/>
                    <a:pt x="194" y="12"/>
                    <a:pt x="194" y="12"/>
                  </a:cubicBezTo>
                  <a:cubicBezTo>
                    <a:pt x="194" y="10"/>
                    <a:pt x="194" y="10"/>
                    <a:pt x="194" y="10"/>
                  </a:cubicBezTo>
                  <a:cubicBezTo>
                    <a:pt x="193" y="8"/>
                    <a:pt x="193" y="8"/>
                    <a:pt x="193" y="8"/>
                  </a:cubicBezTo>
                  <a:cubicBezTo>
                    <a:pt x="192" y="8"/>
                    <a:pt x="192" y="8"/>
                    <a:pt x="192" y="8"/>
                  </a:cubicBezTo>
                  <a:cubicBezTo>
                    <a:pt x="192" y="9"/>
                    <a:pt x="192" y="9"/>
                    <a:pt x="192" y="9"/>
                  </a:cubicBezTo>
                  <a:cubicBezTo>
                    <a:pt x="192" y="11"/>
                    <a:pt x="192" y="11"/>
                    <a:pt x="192" y="11"/>
                  </a:cubicBezTo>
                  <a:cubicBezTo>
                    <a:pt x="190" y="12"/>
                    <a:pt x="190" y="12"/>
                    <a:pt x="190" y="12"/>
                  </a:cubicBezTo>
                  <a:cubicBezTo>
                    <a:pt x="190" y="12"/>
                    <a:pt x="190" y="12"/>
                    <a:pt x="190" y="12"/>
                  </a:cubicBezTo>
                  <a:cubicBezTo>
                    <a:pt x="190" y="12"/>
                    <a:pt x="190" y="12"/>
                    <a:pt x="190" y="12"/>
                  </a:cubicBezTo>
                  <a:cubicBezTo>
                    <a:pt x="189" y="13"/>
                    <a:pt x="189" y="13"/>
                    <a:pt x="189" y="13"/>
                  </a:cubicBezTo>
                  <a:cubicBezTo>
                    <a:pt x="187" y="15"/>
                    <a:pt x="187" y="15"/>
                    <a:pt x="187" y="15"/>
                  </a:cubicBezTo>
                  <a:cubicBezTo>
                    <a:pt x="185" y="18"/>
                    <a:pt x="185" y="18"/>
                    <a:pt x="185" y="18"/>
                  </a:cubicBezTo>
                  <a:cubicBezTo>
                    <a:pt x="185" y="20"/>
                    <a:pt x="185" y="20"/>
                    <a:pt x="185" y="20"/>
                  </a:cubicBezTo>
                  <a:cubicBezTo>
                    <a:pt x="183" y="23"/>
                    <a:pt x="183" y="23"/>
                    <a:pt x="183" y="23"/>
                  </a:cubicBezTo>
                  <a:cubicBezTo>
                    <a:pt x="182" y="26"/>
                    <a:pt x="182" y="26"/>
                    <a:pt x="182" y="26"/>
                  </a:cubicBezTo>
                  <a:cubicBezTo>
                    <a:pt x="181" y="28"/>
                    <a:pt x="181" y="28"/>
                    <a:pt x="181" y="28"/>
                  </a:cubicBezTo>
                  <a:cubicBezTo>
                    <a:pt x="179" y="28"/>
                    <a:pt x="179" y="28"/>
                    <a:pt x="179" y="28"/>
                  </a:cubicBezTo>
                  <a:cubicBezTo>
                    <a:pt x="178" y="29"/>
                    <a:pt x="178" y="29"/>
                    <a:pt x="178" y="29"/>
                  </a:cubicBezTo>
                  <a:cubicBezTo>
                    <a:pt x="178" y="30"/>
                    <a:pt x="178" y="30"/>
                    <a:pt x="178" y="30"/>
                  </a:cubicBezTo>
                  <a:cubicBezTo>
                    <a:pt x="176" y="31"/>
                    <a:pt x="176" y="31"/>
                    <a:pt x="176" y="31"/>
                  </a:cubicBezTo>
                  <a:cubicBezTo>
                    <a:pt x="175" y="31"/>
                    <a:pt x="175" y="31"/>
                    <a:pt x="175" y="31"/>
                  </a:cubicBezTo>
                  <a:cubicBezTo>
                    <a:pt x="175" y="29"/>
                    <a:pt x="175" y="29"/>
                    <a:pt x="175" y="29"/>
                  </a:cubicBezTo>
                  <a:cubicBezTo>
                    <a:pt x="175" y="28"/>
                    <a:pt x="175" y="28"/>
                    <a:pt x="175" y="28"/>
                  </a:cubicBezTo>
                  <a:cubicBezTo>
                    <a:pt x="174" y="28"/>
                    <a:pt x="174" y="28"/>
                    <a:pt x="174" y="28"/>
                  </a:cubicBezTo>
                  <a:cubicBezTo>
                    <a:pt x="173" y="28"/>
                    <a:pt x="173" y="28"/>
                    <a:pt x="173" y="28"/>
                  </a:cubicBezTo>
                  <a:cubicBezTo>
                    <a:pt x="172" y="28"/>
                    <a:pt x="172" y="28"/>
                    <a:pt x="172" y="28"/>
                  </a:cubicBezTo>
                  <a:cubicBezTo>
                    <a:pt x="171" y="29"/>
                    <a:pt x="171" y="29"/>
                    <a:pt x="171" y="29"/>
                  </a:cubicBezTo>
                  <a:cubicBezTo>
                    <a:pt x="170" y="29"/>
                    <a:pt x="170" y="29"/>
                    <a:pt x="170" y="29"/>
                  </a:cubicBezTo>
                  <a:cubicBezTo>
                    <a:pt x="169" y="27"/>
                    <a:pt x="169" y="27"/>
                    <a:pt x="169" y="27"/>
                  </a:cubicBezTo>
                  <a:cubicBezTo>
                    <a:pt x="169" y="27"/>
                    <a:pt x="169" y="27"/>
                    <a:pt x="169" y="27"/>
                  </a:cubicBezTo>
                  <a:cubicBezTo>
                    <a:pt x="168" y="26"/>
                    <a:pt x="168" y="26"/>
                    <a:pt x="168" y="26"/>
                  </a:cubicBezTo>
                  <a:cubicBezTo>
                    <a:pt x="168" y="25"/>
                    <a:pt x="168" y="25"/>
                    <a:pt x="168" y="25"/>
                  </a:cubicBezTo>
                  <a:cubicBezTo>
                    <a:pt x="167" y="24"/>
                    <a:pt x="167" y="24"/>
                    <a:pt x="167" y="24"/>
                  </a:cubicBezTo>
                  <a:cubicBezTo>
                    <a:pt x="166" y="24"/>
                    <a:pt x="166" y="24"/>
                    <a:pt x="166" y="24"/>
                  </a:cubicBezTo>
                  <a:cubicBezTo>
                    <a:pt x="165" y="22"/>
                    <a:pt x="165" y="22"/>
                    <a:pt x="165" y="22"/>
                  </a:cubicBezTo>
                  <a:cubicBezTo>
                    <a:pt x="162" y="22"/>
                    <a:pt x="162" y="22"/>
                    <a:pt x="162" y="22"/>
                  </a:cubicBezTo>
                  <a:cubicBezTo>
                    <a:pt x="161" y="23"/>
                    <a:pt x="161" y="23"/>
                    <a:pt x="161" y="23"/>
                  </a:cubicBezTo>
                  <a:cubicBezTo>
                    <a:pt x="157" y="23"/>
                    <a:pt x="157" y="23"/>
                    <a:pt x="157" y="23"/>
                  </a:cubicBezTo>
                  <a:cubicBezTo>
                    <a:pt x="155" y="23"/>
                    <a:pt x="155" y="23"/>
                    <a:pt x="155" y="23"/>
                  </a:cubicBezTo>
                  <a:cubicBezTo>
                    <a:pt x="154" y="24"/>
                    <a:pt x="154" y="24"/>
                    <a:pt x="154" y="24"/>
                  </a:cubicBezTo>
                  <a:cubicBezTo>
                    <a:pt x="153" y="25"/>
                    <a:pt x="153" y="25"/>
                    <a:pt x="153" y="25"/>
                  </a:cubicBezTo>
                  <a:cubicBezTo>
                    <a:pt x="155" y="27"/>
                    <a:pt x="155" y="27"/>
                    <a:pt x="155" y="27"/>
                  </a:cubicBezTo>
                  <a:cubicBezTo>
                    <a:pt x="155" y="28"/>
                    <a:pt x="155" y="28"/>
                    <a:pt x="155" y="28"/>
                  </a:cubicBezTo>
                  <a:cubicBezTo>
                    <a:pt x="156" y="30"/>
                    <a:pt x="156" y="30"/>
                    <a:pt x="156" y="30"/>
                  </a:cubicBezTo>
                  <a:cubicBezTo>
                    <a:pt x="156" y="30"/>
                    <a:pt x="156" y="30"/>
                    <a:pt x="156" y="30"/>
                  </a:cubicBezTo>
                  <a:cubicBezTo>
                    <a:pt x="154" y="30"/>
                    <a:pt x="154" y="30"/>
                    <a:pt x="154" y="30"/>
                  </a:cubicBezTo>
                  <a:cubicBezTo>
                    <a:pt x="152" y="30"/>
                    <a:pt x="152" y="30"/>
                    <a:pt x="152" y="30"/>
                  </a:cubicBezTo>
                  <a:cubicBezTo>
                    <a:pt x="152" y="29"/>
                    <a:pt x="152" y="29"/>
                    <a:pt x="152" y="29"/>
                  </a:cubicBezTo>
                  <a:cubicBezTo>
                    <a:pt x="151" y="29"/>
                    <a:pt x="151" y="29"/>
                    <a:pt x="151" y="29"/>
                  </a:cubicBezTo>
                  <a:cubicBezTo>
                    <a:pt x="151" y="29"/>
                    <a:pt x="151" y="29"/>
                    <a:pt x="151" y="29"/>
                  </a:cubicBezTo>
                  <a:cubicBezTo>
                    <a:pt x="151" y="29"/>
                    <a:pt x="151" y="29"/>
                    <a:pt x="151" y="29"/>
                  </a:cubicBezTo>
                  <a:cubicBezTo>
                    <a:pt x="148" y="29"/>
                    <a:pt x="148" y="29"/>
                    <a:pt x="148" y="29"/>
                  </a:cubicBezTo>
                  <a:cubicBezTo>
                    <a:pt x="146" y="30"/>
                    <a:pt x="146" y="30"/>
                    <a:pt x="146" y="30"/>
                  </a:cubicBezTo>
                  <a:cubicBezTo>
                    <a:pt x="146" y="29"/>
                    <a:pt x="146" y="29"/>
                    <a:pt x="146" y="29"/>
                  </a:cubicBezTo>
                  <a:cubicBezTo>
                    <a:pt x="143" y="29"/>
                    <a:pt x="143" y="29"/>
                    <a:pt x="143" y="29"/>
                  </a:cubicBezTo>
                  <a:cubicBezTo>
                    <a:pt x="141" y="30"/>
                    <a:pt x="141" y="30"/>
                    <a:pt x="141" y="30"/>
                  </a:cubicBezTo>
                  <a:cubicBezTo>
                    <a:pt x="140" y="32"/>
                    <a:pt x="140" y="32"/>
                    <a:pt x="140" y="32"/>
                  </a:cubicBezTo>
                  <a:cubicBezTo>
                    <a:pt x="137" y="32"/>
                    <a:pt x="137" y="32"/>
                    <a:pt x="137" y="32"/>
                  </a:cubicBezTo>
                  <a:cubicBezTo>
                    <a:pt x="135" y="33"/>
                    <a:pt x="135" y="33"/>
                    <a:pt x="135" y="33"/>
                  </a:cubicBezTo>
                  <a:cubicBezTo>
                    <a:pt x="135" y="34"/>
                    <a:pt x="135" y="34"/>
                    <a:pt x="135" y="34"/>
                  </a:cubicBezTo>
                  <a:cubicBezTo>
                    <a:pt x="134" y="35"/>
                    <a:pt x="134" y="35"/>
                    <a:pt x="134" y="35"/>
                  </a:cubicBezTo>
                  <a:cubicBezTo>
                    <a:pt x="132" y="35"/>
                    <a:pt x="132" y="35"/>
                    <a:pt x="132" y="35"/>
                  </a:cubicBezTo>
                  <a:cubicBezTo>
                    <a:pt x="131" y="35"/>
                    <a:pt x="131" y="35"/>
                    <a:pt x="131" y="35"/>
                  </a:cubicBezTo>
                  <a:cubicBezTo>
                    <a:pt x="130" y="35"/>
                    <a:pt x="130" y="35"/>
                    <a:pt x="130" y="35"/>
                  </a:cubicBezTo>
                  <a:cubicBezTo>
                    <a:pt x="129" y="36"/>
                    <a:pt x="129" y="36"/>
                    <a:pt x="129" y="36"/>
                  </a:cubicBezTo>
                  <a:cubicBezTo>
                    <a:pt x="128" y="36"/>
                    <a:pt x="128" y="36"/>
                    <a:pt x="128" y="36"/>
                  </a:cubicBezTo>
                  <a:cubicBezTo>
                    <a:pt x="124" y="33"/>
                    <a:pt x="124" y="33"/>
                    <a:pt x="124" y="33"/>
                  </a:cubicBezTo>
                  <a:cubicBezTo>
                    <a:pt x="123" y="31"/>
                    <a:pt x="123" y="31"/>
                    <a:pt x="123" y="31"/>
                  </a:cubicBezTo>
                  <a:cubicBezTo>
                    <a:pt x="123" y="30"/>
                    <a:pt x="123" y="30"/>
                    <a:pt x="123" y="30"/>
                  </a:cubicBezTo>
                  <a:cubicBezTo>
                    <a:pt x="121" y="28"/>
                    <a:pt x="121" y="28"/>
                    <a:pt x="121" y="28"/>
                  </a:cubicBezTo>
                  <a:cubicBezTo>
                    <a:pt x="120" y="27"/>
                    <a:pt x="120" y="27"/>
                    <a:pt x="120" y="27"/>
                  </a:cubicBezTo>
                  <a:cubicBezTo>
                    <a:pt x="120" y="25"/>
                    <a:pt x="120" y="25"/>
                    <a:pt x="120" y="25"/>
                  </a:cubicBezTo>
                  <a:cubicBezTo>
                    <a:pt x="120" y="24"/>
                    <a:pt x="120" y="24"/>
                    <a:pt x="120" y="24"/>
                  </a:cubicBezTo>
                  <a:cubicBezTo>
                    <a:pt x="119" y="23"/>
                    <a:pt x="119" y="23"/>
                    <a:pt x="119" y="23"/>
                  </a:cubicBezTo>
                  <a:cubicBezTo>
                    <a:pt x="120" y="21"/>
                    <a:pt x="120" y="21"/>
                    <a:pt x="120" y="21"/>
                  </a:cubicBezTo>
                  <a:cubicBezTo>
                    <a:pt x="120" y="20"/>
                    <a:pt x="120" y="20"/>
                    <a:pt x="120" y="20"/>
                  </a:cubicBezTo>
                  <a:cubicBezTo>
                    <a:pt x="120" y="18"/>
                    <a:pt x="120" y="18"/>
                    <a:pt x="120" y="18"/>
                  </a:cubicBezTo>
                  <a:cubicBezTo>
                    <a:pt x="122" y="15"/>
                    <a:pt x="122" y="15"/>
                    <a:pt x="122" y="15"/>
                  </a:cubicBezTo>
                  <a:cubicBezTo>
                    <a:pt x="122" y="13"/>
                    <a:pt x="122" y="13"/>
                    <a:pt x="122" y="13"/>
                  </a:cubicBezTo>
                  <a:cubicBezTo>
                    <a:pt x="124" y="11"/>
                    <a:pt x="124" y="11"/>
                    <a:pt x="124" y="11"/>
                  </a:cubicBezTo>
                  <a:cubicBezTo>
                    <a:pt x="124" y="10"/>
                    <a:pt x="124" y="10"/>
                    <a:pt x="124" y="10"/>
                  </a:cubicBezTo>
                  <a:cubicBezTo>
                    <a:pt x="122" y="10"/>
                    <a:pt x="122" y="10"/>
                    <a:pt x="122" y="10"/>
                  </a:cubicBezTo>
                  <a:cubicBezTo>
                    <a:pt x="122" y="9"/>
                    <a:pt x="122" y="9"/>
                    <a:pt x="122" y="9"/>
                  </a:cubicBezTo>
                  <a:cubicBezTo>
                    <a:pt x="121" y="8"/>
                    <a:pt x="121" y="8"/>
                    <a:pt x="121" y="8"/>
                  </a:cubicBezTo>
                  <a:cubicBezTo>
                    <a:pt x="119" y="8"/>
                    <a:pt x="119" y="8"/>
                    <a:pt x="119" y="8"/>
                  </a:cubicBezTo>
                  <a:cubicBezTo>
                    <a:pt x="118" y="7"/>
                    <a:pt x="118" y="7"/>
                    <a:pt x="118" y="7"/>
                  </a:cubicBezTo>
                  <a:cubicBezTo>
                    <a:pt x="118" y="6"/>
                    <a:pt x="118" y="6"/>
                    <a:pt x="118" y="6"/>
                  </a:cubicBezTo>
                  <a:cubicBezTo>
                    <a:pt x="119" y="4"/>
                    <a:pt x="119" y="4"/>
                    <a:pt x="119" y="4"/>
                  </a:cubicBezTo>
                  <a:cubicBezTo>
                    <a:pt x="119" y="2"/>
                    <a:pt x="119" y="2"/>
                    <a:pt x="119" y="2"/>
                  </a:cubicBezTo>
                  <a:cubicBezTo>
                    <a:pt x="118" y="0"/>
                    <a:pt x="118" y="0"/>
                    <a:pt x="118" y="0"/>
                  </a:cubicBezTo>
                  <a:cubicBezTo>
                    <a:pt x="116" y="0"/>
                    <a:pt x="116" y="0"/>
                    <a:pt x="116" y="0"/>
                  </a:cubicBezTo>
                  <a:cubicBezTo>
                    <a:pt x="115" y="1"/>
                    <a:pt x="115" y="1"/>
                    <a:pt x="115" y="1"/>
                  </a:cubicBezTo>
                  <a:cubicBezTo>
                    <a:pt x="115" y="0"/>
                    <a:pt x="115" y="0"/>
                    <a:pt x="115" y="0"/>
                  </a:cubicBezTo>
                  <a:cubicBezTo>
                    <a:pt x="114" y="0"/>
                    <a:pt x="114" y="0"/>
                    <a:pt x="114" y="0"/>
                  </a:cubicBezTo>
                  <a:cubicBezTo>
                    <a:pt x="114" y="2"/>
                    <a:pt x="114" y="2"/>
                    <a:pt x="114" y="2"/>
                  </a:cubicBezTo>
                  <a:cubicBezTo>
                    <a:pt x="113" y="4"/>
                    <a:pt x="113" y="4"/>
                    <a:pt x="113" y="4"/>
                  </a:cubicBezTo>
                  <a:cubicBezTo>
                    <a:pt x="109" y="7"/>
                    <a:pt x="109" y="7"/>
                    <a:pt x="109" y="7"/>
                  </a:cubicBezTo>
                  <a:cubicBezTo>
                    <a:pt x="106" y="7"/>
                    <a:pt x="106" y="7"/>
                    <a:pt x="106" y="7"/>
                  </a:cubicBezTo>
                  <a:cubicBezTo>
                    <a:pt x="102" y="9"/>
                    <a:pt x="102" y="9"/>
                    <a:pt x="102" y="9"/>
                  </a:cubicBezTo>
                  <a:cubicBezTo>
                    <a:pt x="102" y="9"/>
                    <a:pt x="102" y="9"/>
                    <a:pt x="102" y="9"/>
                  </a:cubicBezTo>
                  <a:cubicBezTo>
                    <a:pt x="102" y="9"/>
                    <a:pt x="102" y="9"/>
                    <a:pt x="102" y="9"/>
                  </a:cubicBezTo>
                  <a:cubicBezTo>
                    <a:pt x="101" y="8"/>
                    <a:pt x="101" y="8"/>
                    <a:pt x="101" y="8"/>
                  </a:cubicBezTo>
                  <a:cubicBezTo>
                    <a:pt x="98" y="8"/>
                    <a:pt x="98" y="8"/>
                    <a:pt x="98" y="8"/>
                  </a:cubicBezTo>
                  <a:cubicBezTo>
                    <a:pt x="95" y="11"/>
                    <a:pt x="95" y="11"/>
                    <a:pt x="95" y="11"/>
                  </a:cubicBezTo>
                  <a:cubicBezTo>
                    <a:pt x="93" y="12"/>
                    <a:pt x="93" y="12"/>
                    <a:pt x="93" y="12"/>
                  </a:cubicBezTo>
                  <a:cubicBezTo>
                    <a:pt x="92" y="11"/>
                    <a:pt x="92" y="11"/>
                    <a:pt x="92" y="11"/>
                  </a:cubicBezTo>
                  <a:cubicBezTo>
                    <a:pt x="88" y="12"/>
                    <a:pt x="88" y="12"/>
                    <a:pt x="88" y="12"/>
                  </a:cubicBezTo>
                  <a:cubicBezTo>
                    <a:pt x="85" y="12"/>
                    <a:pt x="85" y="12"/>
                    <a:pt x="85" y="12"/>
                  </a:cubicBezTo>
                  <a:cubicBezTo>
                    <a:pt x="82" y="10"/>
                    <a:pt x="82" y="10"/>
                    <a:pt x="82" y="10"/>
                  </a:cubicBezTo>
                  <a:cubicBezTo>
                    <a:pt x="80" y="10"/>
                    <a:pt x="80" y="10"/>
                    <a:pt x="80" y="10"/>
                  </a:cubicBezTo>
                  <a:cubicBezTo>
                    <a:pt x="77" y="9"/>
                    <a:pt x="77" y="9"/>
                    <a:pt x="77" y="9"/>
                  </a:cubicBezTo>
                  <a:cubicBezTo>
                    <a:pt x="78" y="11"/>
                    <a:pt x="78" y="11"/>
                    <a:pt x="78" y="11"/>
                  </a:cubicBezTo>
                  <a:cubicBezTo>
                    <a:pt x="80" y="12"/>
                    <a:pt x="80" y="12"/>
                    <a:pt x="80" y="12"/>
                  </a:cubicBezTo>
                  <a:cubicBezTo>
                    <a:pt x="82" y="14"/>
                    <a:pt x="82" y="14"/>
                    <a:pt x="82" y="14"/>
                  </a:cubicBezTo>
                  <a:cubicBezTo>
                    <a:pt x="82" y="15"/>
                    <a:pt x="82" y="15"/>
                    <a:pt x="82" y="15"/>
                  </a:cubicBezTo>
                  <a:cubicBezTo>
                    <a:pt x="80" y="19"/>
                    <a:pt x="80" y="19"/>
                    <a:pt x="80" y="19"/>
                  </a:cubicBezTo>
                  <a:cubicBezTo>
                    <a:pt x="81" y="20"/>
                    <a:pt x="81" y="20"/>
                    <a:pt x="81" y="20"/>
                  </a:cubicBezTo>
                  <a:cubicBezTo>
                    <a:pt x="81" y="21"/>
                    <a:pt x="81" y="21"/>
                    <a:pt x="81" y="21"/>
                  </a:cubicBezTo>
                  <a:cubicBezTo>
                    <a:pt x="80" y="24"/>
                    <a:pt x="80" y="24"/>
                    <a:pt x="80" y="24"/>
                  </a:cubicBezTo>
                  <a:cubicBezTo>
                    <a:pt x="84" y="25"/>
                    <a:pt x="84" y="25"/>
                    <a:pt x="84" y="25"/>
                  </a:cubicBezTo>
                  <a:cubicBezTo>
                    <a:pt x="87" y="24"/>
                    <a:pt x="87" y="24"/>
                    <a:pt x="87" y="24"/>
                  </a:cubicBezTo>
                  <a:cubicBezTo>
                    <a:pt x="90" y="25"/>
                    <a:pt x="90" y="25"/>
                    <a:pt x="90" y="25"/>
                  </a:cubicBezTo>
                  <a:cubicBezTo>
                    <a:pt x="90" y="27"/>
                    <a:pt x="90" y="27"/>
                    <a:pt x="90" y="27"/>
                  </a:cubicBezTo>
                  <a:cubicBezTo>
                    <a:pt x="88" y="28"/>
                    <a:pt x="88" y="28"/>
                    <a:pt x="88" y="28"/>
                  </a:cubicBezTo>
                  <a:cubicBezTo>
                    <a:pt x="84" y="29"/>
                    <a:pt x="84" y="29"/>
                    <a:pt x="84" y="29"/>
                  </a:cubicBezTo>
                  <a:cubicBezTo>
                    <a:pt x="83" y="29"/>
                    <a:pt x="83" y="29"/>
                    <a:pt x="83" y="29"/>
                  </a:cubicBezTo>
                  <a:cubicBezTo>
                    <a:pt x="83" y="30"/>
                    <a:pt x="83" y="30"/>
                    <a:pt x="83" y="30"/>
                  </a:cubicBezTo>
                  <a:cubicBezTo>
                    <a:pt x="82" y="32"/>
                    <a:pt x="82" y="32"/>
                    <a:pt x="82" y="32"/>
                  </a:cubicBezTo>
                  <a:cubicBezTo>
                    <a:pt x="77" y="35"/>
                    <a:pt x="77" y="35"/>
                    <a:pt x="77" y="35"/>
                  </a:cubicBezTo>
                  <a:cubicBezTo>
                    <a:pt x="76" y="36"/>
                    <a:pt x="76" y="36"/>
                    <a:pt x="76" y="36"/>
                  </a:cubicBezTo>
                  <a:cubicBezTo>
                    <a:pt x="73" y="38"/>
                    <a:pt x="73" y="38"/>
                    <a:pt x="73" y="38"/>
                  </a:cubicBezTo>
                  <a:cubicBezTo>
                    <a:pt x="71" y="41"/>
                    <a:pt x="71" y="41"/>
                    <a:pt x="71" y="41"/>
                  </a:cubicBezTo>
                  <a:cubicBezTo>
                    <a:pt x="67" y="41"/>
                    <a:pt x="67" y="41"/>
                    <a:pt x="67" y="41"/>
                  </a:cubicBezTo>
                  <a:cubicBezTo>
                    <a:pt x="65" y="41"/>
                    <a:pt x="65" y="41"/>
                    <a:pt x="65" y="41"/>
                  </a:cubicBezTo>
                  <a:cubicBezTo>
                    <a:pt x="62" y="38"/>
                    <a:pt x="62" y="38"/>
                    <a:pt x="62" y="38"/>
                  </a:cubicBezTo>
                  <a:cubicBezTo>
                    <a:pt x="59" y="36"/>
                    <a:pt x="59" y="36"/>
                    <a:pt x="59" y="36"/>
                  </a:cubicBezTo>
                  <a:cubicBezTo>
                    <a:pt x="57" y="36"/>
                    <a:pt x="57" y="36"/>
                    <a:pt x="57" y="36"/>
                  </a:cubicBezTo>
                  <a:cubicBezTo>
                    <a:pt x="57" y="34"/>
                    <a:pt x="57" y="34"/>
                    <a:pt x="57" y="34"/>
                  </a:cubicBezTo>
                  <a:cubicBezTo>
                    <a:pt x="56" y="32"/>
                    <a:pt x="56" y="32"/>
                    <a:pt x="56" y="32"/>
                  </a:cubicBezTo>
                  <a:cubicBezTo>
                    <a:pt x="55" y="30"/>
                    <a:pt x="55" y="30"/>
                    <a:pt x="55" y="30"/>
                  </a:cubicBezTo>
                  <a:cubicBezTo>
                    <a:pt x="54" y="29"/>
                    <a:pt x="54" y="29"/>
                    <a:pt x="54" y="29"/>
                  </a:cubicBezTo>
                  <a:cubicBezTo>
                    <a:pt x="52" y="29"/>
                    <a:pt x="52" y="29"/>
                    <a:pt x="52" y="29"/>
                  </a:cubicBezTo>
                  <a:cubicBezTo>
                    <a:pt x="50" y="31"/>
                    <a:pt x="50" y="31"/>
                    <a:pt x="50" y="31"/>
                  </a:cubicBezTo>
                  <a:cubicBezTo>
                    <a:pt x="49" y="31"/>
                    <a:pt x="49" y="31"/>
                    <a:pt x="49" y="31"/>
                  </a:cubicBezTo>
                  <a:cubicBezTo>
                    <a:pt x="48" y="30"/>
                    <a:pt x="48" y="30"/>
                    <a:pt x="48" y="30"/>
                  </a:cubicBezTo>
                  <a:cubicBezTo>
                    <a:pt x="47" y="30"/>
                    <a:pt x="47" y="30"/>
                    <a:pt x="47" y="30"/>
                  </a:cubicBezTo>
                  <a:cubicBezTo>
                    <a:pt x="46" y="32"/>
                    <a:pt x="46" y="32"/>
                    <a:pt x="46" y="32"/>
                  </a:cubicBezTo>
                  <a:cubicBezTo>
                    <a:pt x="36" y="32"/>
                    <a:pt x="36" y="32"/>
                    <a:pt x="36" y="32"/>
                  </a:cubicBezTo>
                  <a:cubicBezTo>
                    <a:pt x="35" y="34"/>
                    <a:pt x="35" y="34"/>
                    <a:pt x="35" y="34"/>
                  </a:cubicBezTo>
                  <a:cubicBezTo>
                    <a:pt x="36" y="36"/>
                    <a:pt x="36" y="36"/>
                    <a:pt x="36" y="36"/>
                  </a:cubicBezTo>
                  <a:cubicBezTo>
                    <a:pt x="39" y="37"/>
                    <a:pt x="39" y="37"/>
                    <a:pt x="39" y="37"/>
                  </a:cubicBezTo>
                  <a:cubicBezTo>
                    <a:pt x="41" y="40"/>
                    <a:pt x="41" y="40"/>
                    <a:pt x="41" y="40"/>
                  </a:cubicBezTo>
                  <a:cubicBezTo>
                    <a:pt x="40" y="41"/>
                    <a:pt x="40" y="41"/>
                    <a:pt x="40" y="41"/>
                  </a:cubicBezTo>
                  <a:cubicBezTo>
                    <a:pt x="41" y="42"/>
                    <a:pt x="41" y="42"/>
                    <a:pt x="41" y="42"/>
                  </a:cubicBezTo>
                  <a:cubicBezTo>
                    <a:pt x="40" y="43"/>
                    <a:pt x="40" y="43"/>
                    <a:pt x="40" y="43"/>
                  </a:cubicBezTo>
                  <a:cubicBezTo>
                    <a:pt x="38" y="42"/>
                    <a:pt x="38" y="42"/>
                    <a:pt x="38" y="42"/>
                  </a:cubicBezTo>
                  <a:cubicBezTo>
                    <a:pt x="32" y="44"/>
                    <a:pt x="32" y="44"/>
                    <a:pt x="32" y="44"/>
                  </a:cubicBezTo>
                  <a:cubicBezTo>
                    <a:pt x="33" y="48"/>
                    <a:pt x="33" y="48"/>
                    <a:pt x="33" y="48"/>
                  </a:cubicBezTo>
                  <a:cubicBezTo>
                    <a:pt x="34" y="50"/>
                    <a:pt x="34" y="50"/>
                    <a:pt x="34" y="50"/>
                  </a:cubicBezTo>
                  <a:cubicBezTo>
                    <a:pt x="37" y="53"/>
                    <a:pt x="37" y="53"/>
                    <a:pt x="37" y="53"/>
                  </a:cubicBezTo>
                  <a:cubicBezTo>
                    <a:pt x="39" y="57"/>
                    <a:pt x="39" y="57"/>
                    <a:pt x="39" y="57"/>
                  </a:cubicBezTo>
                  <a:cubicBezTo>
                    <a:pt x="39" y="59"/>
                    <a:pt x="39" y="59"/>
                    <a:pt x="39" y="59"/>
                  </a:cubicBezTo>
                  <a:cubicBezTo>
                    <a:pt x="39" y="61"/>
                    <a:pt x="39" y="61"/>
                    <a:pt x="39" y="61"/>
                  </a:cubicBezTo>
                  <a:cubicBezTo>
                    <a:pt x="34" y="79"/>
                    <a:pt x="34" y="79"/>
                    <a:pt x="34" y="79"/>
                  </a:cubicBezTo>
                  <a:cubicBezTo>
                    <a:pt x="33" y="83"/>
                    <a:pt x="33" y="83"/>
                    <a:pt x="33" y="83"/>
                  </a:cubicBezTo>
                  <a:cubicBezTo>
                    <a:pt x="33" y="84"/>
                    <a:pt x="33" y="84"/>
                    <a:pt x="33" y="84"/>
                  </a:cubicBezTo>
                  <a:cubicBezTo>
                    <a:pt x="33" y="85"/>
                    <a:pt x="33" y="85"/>
                    <a:pt x="33" y="85"/>
                  </a:cubicBezTo>
                  <a:cubicBezTo>
                    <a:pt x="31" y="85"/>
                    <a:pt x="31" y="85"/>
                    <a:pt x="31" y="85"/>
                  </a:cubicBezTo>
                  <a:cubicBezTo>
                    <a:pt x="31" y="84"/>
                    <a:pt x="31" y="84"/>
                    <a:pt x="31" y="84"/>
                  </a:cubicBezTo>
                  <a:cubicBezTo>
                    <a:pt x="29" y="83"/>
                    <a:pt x="29" y="83"/>
                    <a:pt x="29" y="83"/>
                  </a:cubicBezTo>
                  <a:cubicBezTo>
                    <a:pt x="28" y="83"/>
                    <a:pt x="28" y="83"/>
                    <a:pt x="28" y="83"/>
                  </a:cubicBezTo>
                  <a:cubicBezTo>
                    <a:pt x="27" y="83"/>
                    <a:pt x="27" y="83"/>
                    <a:pt x="27" y="83"/>
                  </a:cubicBezTo>
                  <a:cubicBezTo>
                    <a:pt x="26" y="83"/>
                    <a:pt x="26" y="83"/>
                    <a:pt x="26" y="83"/>
                  </a:cubicBezTo>
                  <a:cubicBezTo>
                    <a:pt x="25" y="84"/>
                    <a:pt x="25" y="84"/>
                    <a:pt x="25" y="84"/>
                  </a:cubicBezTo>
                  <a:cubicBezTo>
                    <a:pt x="19" y="86"/>
                    <a:pt x="19" y="86"/>
                    <a:pt x="19" y="86"/>
                  </a:cubicBezTo>
                  <a:cubicBezTo>
                    <a:pt x="15" y="87"/>
                    <a:pt x="15" y="87"/>
                    <a:pt x="15" y="87"/>
                  </a:cubicBezTo>
                  <a:cubicBezTo>
                    <a:pt x="14" y="88"/>
                    <a:pt x="14" y="88"/>
                    <a:pt x="14" y="88"/>
                  </a:cubicBezTo>
                  <a:cubicBezTo>
                    <a:pt x="13" y="89"/>
                    <a:pt x="13" y="89"/>
                    <a:pt x="13" y="89"/>
                  </a:cubicBezTo>
                  <a:cubicBezTo>
                    <a:pt x="11" y="91"/>
                    <a:pt x="11" y="91"/>
                    <a:pt x="11" y="91"/>
                  </a:cubicBezTo>
                  <a:cubicBezTo>
                    <a:pt x="9" y="91"/>
                    <a:pt x="9" y="91"/>
                    <a:pt x="9" y="91"/>
                  </a:cubicBezTo>
                  <a:cubicBezTo>
                    <a:pt x="7" y="92"/>
                    <a:pt x="7" y="92"/>
                    <a:pt x="7" y="92"/>
                  </a:cubicBezTo>
                  <a:cubicBezTo>
                    <a:pt x="8" y="95"/>
                    <a:pt x="8" y="95"/>
                    <a:pt x="8" y="95"/>
                  </a:cubicBezTo>
                  <a:cubicBezTo>
                    <a:pt x="7" y="96"/>
                    <a:pt x="7" y="96"/>
                    <a:pt x="7" y="96"/>
                  </a:cubicBezTo>
                  <a:cubicBezTo>
                    <a:pt x="7" y="97"/>
                    <a:pt x="7" y="97"/>
                    <a:pt x="7" y="97"/>
                  </a:cubicBezTo>
                  <a:cubicBezTo>
                    <a:pt x="5" y="100"/>
                    <a:pt x="5" y="100"/>
                    <a:pt x="5" y="100"/>
                  </a:cubicBezTo>
                  <a:cubicBezTo>
                    <a:pt x="6" y="103"/>
                    <a:pt x="6" y="103"/>
                    <a:pt x="6" y="103"/>
                  </a:cubicBezTo>
                  <a:cubicBezTo>
                    <a:pt x="6" y="104"/>
                    <a:pt x="6" y="104"/>
                    <a:pt x="6" y="104"/>
                  </a:cubicBezTo>
                  <a:cubicBezTo>
                    <a:pt x="5" y="106"/>
                    <a:pt x="5" y="106"/>
                    <a:pt x="5" y="106"/>
                  </a:cubicBezTo>
                  <a:cubicBezTo>
                    <a:pt x="4" y="105"/>
                    <a:pt x="4" y="105"/>
                    <a:pt x="4" y="105"/>
                  </a:cubicBezTo>
                  <a:cubicBezTo>
                    <a:pt x="1" y="107"/>
                    <a:pt x="1" y="107"/>
                    <a:pt x="1" y="107"/>
                  </a:cubicBezTo>
                  <a:cubicBezTo>
                    <a:pt x="1" y="109"/>
                    <a:pt x="1" y="109"/>
                    <a:pt x="1" y="109"/>
                  </a:cubicBezTo>
                  <a:cubicBezTo>
                    <a:pt x="0" y="110"/>
                    <a:pt x="0" y="110"/>
                    <a:pt x="0" y="110"/>
                  </a:cubicBezTo>
                  <a:cubicBezTo>
                    <a:pt x="1" y="111"/>
                    <a:pt x="1" y="111"/>
                    <a:pt x="1" y="111"/>
                  </a:cubicBezTo>
                  <a:cubicBezTo>
                    <a:pt x="1" y="113"/>
                    <a:pt x="1" y="113"/>
                    <a:pt x="1" y="113"/>
                  </a:cubicBezTo>
                  <a:cubicBezTo>
                    <a:pt x="0" y="114"/>
                    <a:pt x="0" y="114"/>
                    <a:pt x="0" y="114"/>
                  </a:cubicBezTo>
                  <a:cubicBezTo>
                    <a:pt x="1" y="116"/>
                    <a:pt x="1" y="116"/>
                    <a:pt x="1" y="116"/>
                  </a:cubicBezTo>
                  <a:cubicBezTo>
                    <a:pt x="0" y="117"/>
                    <a:pt x="0" y="117"/>
                    <a:pt x="0" y="117"/>
                  </a:cubicBezTo>
                  <a:cubicBezTo>
                    <a:pt x="2" y="119"/>
                    <a:pt x="2" y="119"/>
                    <a:pt x="2" y="119"/>
                  </a:cubicBezTo>
                  <a:cubicBezTo>
                    <a:pt x="7" y="126"/>
                    <a:pt x="7" y="126"/>
                    <a:pt x="7" y="126"/>
                  </a:cubicBezTo>
                  <a:cubicBezTo>
                    <a:pt x="5" y="129"/>
                    <a:pt x="5" y="129"/>
                    <a:pt x="5" y="129"/>
                  </a:cubicBezTo>
                  <a:cubicBezTo>
                    <a:pt x="10" y="128"/>
                    <a:pt x="10" y="128"/>
                    <a:pt x="10" y="128"/>
                  </a:cubicBezTo>
                  <a:cubicBezTo>
                    <a:pt x="12" y="129"/>
                    <a:pt x="12" y="129"/>
                    <a:pt x="12" y="129"/>
                  </a:cubicBezTo>
                  <a:cubicBezTo>
                    <a:pt x="14" y="132"/>
                    <a:pt x="14" y="132"/>
                    <a:pt x="14" y="132"/>
                  </a:cubicBezTo>
                  <a:cubicBezTo>
                    <a:pt x="15" y="134"/>
                    <a:pt x="15" y="134"/>
                    <a:pt x="15" y="134"/>
                  </a:cubicBezTo>
                  <a:cubicBezTo>
                    <a:pt x="18" y="134"/>
                    <a:pt x="18" y="134"/>
                    <a:pt x="18" y="134"/>
                  </a:cubicBezTo>
                  <a:cubicBezTo>
                    <a:pt x="23" y="134"/>
                    <a:pt x="23" y="134"/>
                    <a:pt x="23" y="134"/>
                  </a:cubicBezTo>
                  <a:cubicBezTo>
                    <a:pt x="26" y="131"/>
                    <a:pt x="26" y="131"/>
                    <a:pt x="26" y="131"/>
                  </a:cubicBezTo>
                  <a:cubicBezTo>
                    <a:pt x="30" y="129"/>
                    <a:pt x="30" y="129"/>
                    <a:pt x="30" y="129"/>
                  </a:cubicBezTo>
                  <a:cubicBezTo>
                    <a:pt x="30" y="130"/>
                    <a:pt x="30" y="130"/>
                    <a:pt x="30" y="130"/>
                  </a:cubicBezTo>
                  <a:cubicBezTo>
                    <a:pt x="30" y="132"/>
                    <a:pt x="30" y="132"/>
                    <a:pt x="30" y="132"/>
                  </a:cubicBezTo>
                  <a:cubicBezTo>
                    <a:pt x="29" y="133"/>
                    <a:pt x="29" y="133"/>
                    <a:pt x="29" y="133"/>
                  </a:cubicBezTo>
                  <a:cubicBezTo>
                    <a:pt x="29" y="136"/>
                    <a:pt x="29" y="136"/>
                    <a:pt x="29" y="136"/>
                  </a:cubicBezTo>
                  <a:cubicBezTo>
                    <a:pt x="30" y="141"/>
                    <a:pt x="30" y="141"/>
                    <a:pt x="30" y="141"/>
                  </a:cubicBezTo>
                  <a:cubicBezTo>
                    <a:pt x="30" y="143"/>
                    <a:pt x="30" y="143"/>
                    <a:pt x="30" y="143"/>
                  </a:cubicBezTo>
                  <a:cubicBezTo>
                    <a:pt x="31" y="144"/>
                    <a:pt x="31" y="144"/>
                    <a:pt x="31" y="144"/>
                  </a:cubicBezTo>
                  <a:cubicBezTo>
                    <a:pt x="33" y="144"/>
                    <a:pt x="33" y="144"/>
                    <a:pt x="33" y="144"/>
                  </a:cubicBezTo>
                  <a:cubicBezTo>
                    <a:pt x="34" y="143"/>
                    <a:pt x="34" y="143"/>
                    <a:pt x="34" y="143"/>
                  </a:cubicBezTo>
                  <a:cubicBezTo>
                    <a:pt x="36" y="143"/>
                    <a:pt x="36" y="143"/>
                    <a:pt x="36" y="143"/>
                  </a:cubicBezTo>
                  <a:cubicBezTo>
                    <a:pt x="37" y="143"/>
                    <a:pt x="37" y="143"/>
                    <a:pt x="37" y="143"/>
                  </a:cubicBezTo>
                  <a:cubicBezTo>
                    <a:pt x="38" y="143"/>
                    <a:pt x="38" y="143"/>
                    <a:pt x="38" y="143"/>
                  </a:cubicBezTo>
                  <a:cubicBezTo>
                    <a:pt x="38" y="143"/>
                    <a:pt x="38" y="143"/>
                    <a:pt x="38" y="143"/>
                  </a:cubicBezTo>
                  <a:cubicBezTo>
                    <a:pt x="44" y="143"/>
                    <a:pt x="44" y="143"/>
                    <a:pt x="44" y="143"/>
                  </a:cubicBezTo>
                  <a:cubicBezTo>
                    <a:pt x="46" y="144"/>
                    <a:pt x="46" y="144"/>
                    <a:pt x="46" y="144"/>
                  </a:cubicBezTo>
                  <a:cubicBezTo>
                    <a:pt x="49" y="142"/>
                    <a:pt x="49" y="142"/>
                    <a:pt x="49" y="142"/>
                  </a:cubicBezTo>
                  <a:cubicBezTo>
                    <a:pt x="50" y="142"/>
                    <a:pt x="50" y="142"/>
                    <a:pt x="50" y="142"/>
                  </a:cubicBezTo>
                  <a:cubicBezTo>
                    <a:pt x="52" y="141"/>
                    <a:pt x="52" y="141"/>
                    <a:pt x="52" y="141"/>
                  </a:cubicBezTo>
                  <a:cubicBezTo>
                    <a:pt x="54" y="141"/>
                    <a:pt x="54" y="141"/>
                    <a:pt x="54" y="141"/>
                  </a:cubicBezTo>
                  <a:cubicBezTo>
                    <a:pt x="56" y="140"/>
                    <a:pt x="56" y="140"/>
                    <a:pt x="56" y="140"/>
                  </a:cubicBezTo>
                  <a:cubicBezTo>
                    <a:pt x="58" y="136"/>
                    <a:pt x="58" y="136"/>
                    <a:pt x="58" y="136"/>
                  </a:cubicBezTo>
                  <a:cubicBezTo>
                    <a:pt x="62" y="133"/>
                    <a:pt x="62" y="133"/>
                    <a:pt x="62" y="133"/>
                  </a:cubicBezTo>
                  <a:cubicBezTo>
                    <a:pt x="65" y="133"/>
                    <a:pt x="65" y="133"/>
                    <a:pt x="65" y="133"/>
                  </a:cubicBezTo>
                  <a:cubicBezTo>
                    <a:pt x="68" y="132"/>
                    <a:pt x="68" y="132"/>
                    <a:pt x="68" y="132"/>
                  </a:cubicBezTo>
                  <a:cubicBezTo>
                    <a:pt x="69" y="132"/>
                    <a:pt x="69" y="132"/>
                    <a:pt x="69" y="132"/>
                  </a:cubicBezTo>
                  <a:cubicBezTo>
                    <a:pt x="71" y="133"/>
                    <a:pt x="71" y="133"/>
                    <a:pt x="71" y="133"/>
                  </a:cubicBezTo>
                  <a:cubicBezTo>
                    <a:pt x="73" y="132"/>
                    <a:pt x="73" y="132"/>
                    <a:pt x="73" y="132"/>
                  </a:cubicBezTo>
                  <a:cubicBezTo>
                    <a:pt x="74" y="132"/>
                    <a:pt x="74" y="132"/>
                    <a:pt x="74" y="132"/>
                  </a:cubicBezTo>
                  <a:cubicBezTo>
                    <a:pt x="74" y="134"/>
                    <a:pt x="74" y="134"/>
                    <a:pt x="74" y="134"/>
                  </a:cubicBezTo>
                  <a:cubicBezTo>
                    <a:pt x="75" y="138"/>
                    <a:pt x="75" y="138"/>
                    <a:pt x="75" y="138"/>
                  </a:cubicBezTo>
                  <a:cubicBezTo>
                    <a:pt x="74" y="140"/>
                    <a:pt x="74" y="140"/>
                    <a:pt x="74" y="140"/>
                  </a:cubicBezTo>
                  <a:cubicBezTo>
                    <a:pt x="75" y="144"/>
                    <a:pt x="75" y="144"/>
                    <a:pt x="75" y="144"/>
                  </a:cubicBezTo>
                  <a:cubicBezTo>
                    <a:pt x="74" y="146"/>
                    <a:pt x="74" y="146"/>
                    <a:pt x="74" y="146"/>
                  </a:cubicBezTo>
                  <a:cubicBezTo>
                    <a:pt x="75" y="149"/>
                    <a:pt x="75" y="149"/>
                    <a:pt x="75" y="149"/>
                  </a:cubicBezTo>
                  <a:cubicBezTo>
                    <a:pt x="77" y="150"/>
                    <a:pt x="77" y="150"/>
                    <a:pt x="77" y="150"/>
                  </a:cubicBezTo>
                  <a:cubicBezTo>
                    <a:pt x="78" y="152"/>
                    <a:pt x="78" y="152"/>
                    <a:pt x="78" y="152"/>
                  </a:cubicBezTo>
                  <a:cubicBezTo>
                    <a:pt x="80" y="153"/>
                    <a:pt x="80" y="153"/>
                    <a:pt x="80" y="153"/>
                  </a:cubicBezTo>
                  <a:cubicBezTo>
                    <a:pt x="83" y="155"/>
                    <a:pt x="83" y="155"/>
                    <a:pt x="83" y="155"/>
                  </a:cubicBezTo>
                  <a:cubicBezTo>
                    <a:pt x="85" y="157"/>
                    <a:pt x="85" y="157"/>
                    <a:pt x="85" y="157"/>
                  </a:cubicBezTo>
                  <a:cubicBezTo>
                    <a:pt x="85" y="156"/>
                    <a:pt x="85" y="156"/>
                    <a:pt x="85" y="156"/>
                  </a:cubicBezTo>
                  <a:cubicBezTo>
                    <a:pt x="89" y="155"/>
                    <a:pt x="89" y="155"/>
                    <a:pt x="89" y="155"/>
                  </a:cubicBezTo>
                  <a:cubicBezTo>
                    <a:pt x="92" y="158"/>
                    <a:pt x="92" y="158"/>
                    <a:pt x="92" y="158"/>
                  </a:cubicBezTo>
                  <a:cubicBezTo>
                    <a:pt x="94" y="158"/>
                    <a:pt x="94" y="158"/>
                    <a:pt x="94" y="158"/>
                  </a:cubicBezTo>
                  <a:cubicBezTo>
                    <a:pt x="97" y="161"/>
                    <a:pt x="97" y="161"/>
                    <a:pt x="97" y="161"/>
                  </a:cubicBezTo>
                  <a:cubicBezTo>
                    <a:pt x="99" y="161"/>
                    <a:pt x="99" y="161"/>
                    <a:pt x="99" y="161"/>
                  </a:cubicBezTo>
                  <a:cubicBezTo>
                    <a:pt x="102" y="162"/>
                    <a:pt x="102" y="162"/>
                    <a:pt x="102" y="162"/>
                  </a:cubicBezTo>
                  <a:cubicBezTo>
                    <a:pt x="105" y="163"/>
                    <a:pt x="105" y="163"/>
                    <a:pt x="105" y="163"/>
                  </a:cubicBezTo>
                  <a:cubicBezTo>
                    <a:pt x="105" y="165"/>
                    <a:pt x="105" y="165"/>
                    <a:pt x="105" y="165"/>
                  </a:cubicBezTo>
                  <a:cubicBezTo>
                    <a:pt x="107" y="166"/>
                    <a:pt x="107" y="166"/>
                    <a:pt x="107" y="166"/>
                  </a:cubicBezTo>
                  <a:cubicBezTo>
                    <a:pt x="109" y="167"/>
                    <a:pt x="109" y="167"/>
                    <a:pt x="109" y="167"/>
                  </a:cubicBezTo>
                  <a:cubicBezTo>
                    <a:pt x="114" y="167"/>
                    <a:pt x="114" y="167"/>
                    <a:pt x="114" y="167"/>
                  </a:cubicBezTo>
                  <a:cubicBezTo>
                    <a:pt x="118" y="169"/>
                    <a:pt x="118" y="169"/>
                    <a:pt x="118" y="169"/>
                  </a:cubicBezTo>
                  <a:cubicBezTo>
                    <a:pt x="118" y="170"/>
                    <a:pt x="118" y="170"/>
                    <a:pt x="118" y="170"/>
                  </a:cubicBezTo>
                  <a:cubicBezTo>
                    <a:pt x="118" y="174"/>
                    <a:pt x="118" y="174"/>
                    <a:pt x="118" y="174"/>
                  </a:cubicBezTo>
                  <a:cubicBezTo>
                    <a:pt x="118" y="177"/>
                    <a:pt x="118" y="177"/>
                    <a:pt x="118" y="177"/>
                  </a:cubicBezTo>
                  <a:cubicBezTo>
                    <a:pt x="118" y="179"/>
                    <a:pt x="118" y="179"/>
                    <a:pt x="118" y="179"/>
                  </a:cubicBezTo>
                  <a:cubicBezTo>
                    <a:pt x="121" y="185"/>
                    <a:pt x="121" y="185"/>
                    <a:pt x="121" y="185"/>
                  </a:cubicBezTo>
                  <a:cubicBezTo>
                    <a:pt x="120" y="189"/>
                    <a:pt x="120" y="189"/>
                    <a:pt x="120" y="189"/>
                  </a:cubicBezTo>
                  <a:cubicBezTo>
                    <a:pt x="136" y="189"/>
                    <a:pt x="136" y="189"/>
                    <a:pt x="136" y="189"/>
                  </a:cubicBezTo>
                  <a:cubicBezTo>
                    <a:pt x="136" y="194"/>
                    <a:pt x="136" y="194"/>
                    <a:pt x="136" y="194"/>
                  </a:cubicBezTo>
                  <a:cubicBezTo>
                    <a:pt x="136" y="198"/>
                    <a:pt x="136" y="198"/>
                    <a:pt x="136" y="198"/>
                  </a:cubicBezTo>
                  <a:cubicBezTo>
                    <a:pt x="141" y="199"/>
                    <a:pt x="141" y="199"/>
                    <a:pt x="141" y="199"/>
                  </a:cubicBezTo>
                  <a:cubicBezTo>
                    <a:pt x="145" y="207"/>
                    <a:pt x="145" y="207"/>
                    <a:pt x="145" y="207"/>
                  </a:cubicBezTo>
                  <a:cubicBezTo>
                    <a:pt x="145" y="211"/>
                    <a:pt x="145" y="211"/>
                    <a:pt x="145" y="211"/>
                  </a:cubicBezTo>
                  <a:cubicBezTo>
                    <a:pt x="141" y="219"/>
                    <a:pt x="141" y="219"/>
                    <a:pt x="141" y="219"/>
                  </a:cubicBezTo>
                  <a:cubicBezTo>
                    <a:pt x="141" y="221"/>
                    <a:pt x="141" y="221"/>
                    <a:pt x="141" y="221"/>
                  </a:cubicBezTo>
                  <a:cubicBezTo>
                    <a:pt x="140" y="222"/>
                    <a:pt x="140" y="222"/>
                    <a:pt x="140" y="222"/>
                  </a:cubicBezTo>
                  <a:cubicBezTo>
                    <a:pt x="141" y="223"/>
                    <a:pt x="141" y="223"/>
                    <a:pt x="141" y="223"/>
                  </a:cubicBezTo>
                  <a:cubicBezTo>
                    <a:pt x="140" y="225"/>
                    <a:pt x="140" y="225"/>
                    <a:pt x="140" y="225"/>
                  </a:cubicBezTo>
                  <a:cubicBezTo>
                    <a:pt x="143" y="227"/>
                    <a:pt x="143" y="227"/>
                    <a:pt x="143" y="227"/>
                  </a:cubicBezTo>
                  <a:cubicBezTo>
                    <a:pt x="143" y="229"/>
                    <a:pt x="143" y="229"/>
                    <a:pt x="143" y="229"/>
                  </a:cubicBezTo>
                  <a:cubicBezTo>
                    <a:pt x="144" y="232"/>
                    <a:pt x="144" y="232"/>
                    <a:pt x="144" y="232"/>
                  </a:cubicBezTo>
                  <a:cubicBezTo>
                    <a:pt x="144" y="237"/>
                    <a:pt x="144" y="237"/>
                    <a:pt x="144" y="237"/>
                  </a:cubicBezTo>
                  <a:cubicBezTo>
                    <a:pt x="144" y="239"/>
                    <a:pt x="144" y="239"/>
                    <a:pt x="144" y="239"/>
                  </a:cubicBezTo>
                  <a:cubicBezTo>
                    <a:pt x="143" y="241"/>
                    <a:pt x="143" y="241"/>
                    <a:pt x="143" y="241"/>
                  </a:cubicBezTo>
                  <a:cubicBezTo>
                    <a:pt x="144" y="243"/>
                    <a:pt x="144" y="243"/>
                    <a:pt x="144" y="243"/>
                  </a:cubicBezTo>
                  <a:cubicBezTo>
                    <a:pt x="147" y="243"/>
                    <a:pt x="147" y="243"/>
                    <a:pt x="147" y="243"/>
                  </a:cubicBezTo>
                  <a:cubicBezTo>
                    <a:pt x="149" y="243"/>
                    <a:pt x="149" y="243"/>
                    <a:pt x="149" y="243"/>
                  </a:cubicBezTo>
                  <a:cubicBezTo>
                    <a:pt x="153" y="243"/>
                    <a:pt x="153" y="243"/>
                    <a:pt x="153" y="243"/>
                  </a:cubicBezTo>
                  <a:cubicBezTo>
                    <a:pt x="155" y="244"/>
                    <a:pt x="155" y="244"/>
                    <a:pt x="155" y="244"/>
                  </a:cubicBezTo>
                  <a:cubicBezTo>
                    <a:pt x="159" y="242"/>
                    <a:pt x="159" y="242"/>
                    <a:pt x="159" y="242"/>
                  </a:cubicBezTo>
                  <a:cubicBezTo>
                    <a:pt x="161" y="244"/>
                    <a:pt x="161" y="244"/>
                    <a:pt x="161" y="244"/>
                  </a:cubicBezTo>
                  <a:cubicBezTo>
                    <a:pt x="163" y="244"/>
                    <a:pt x="163" y="244"/>
                    <a:pt x="163" y="244"/>
                  </a:cubicBezTo>
                  <a:cubicBezTo>
                    <a:pt x="163" y="246"/>
                    <a:pt x="163" y="246"/>
                    <a:pt x="163" y="246"/>
                  </a:cubicBezTo>
                  <a:cubicBezTo>
                    <a:pt x="166" y="255"/>
                    <a:pt x="166" y="255"/>
                    <a:pt x="166" y="255"/>
                  </a:cubicBezTo>
                  <a:cubicBezTo>
                    <a:pt x="167" y="259"/>
                    <a:pt x="167" y="259"/>
                    <a:pt x="167" y="259"/>
                  </a:cubicBezTo>
                  <a:cubicBezTo>
                    <a:pt x="169" y="259"/>
                    <a:pt x="169" y="259"/>
                    <a:pt x="169" y="259"/>
                  </a:cubicBezTo>
                  <a:cubicBezTo>
                    <a:pt x="172" y="257"/>
                    <a:pt x="172" y="257"/>
                    <a:pt x="172" y="257"/>
                  </a:cubicBezTo>
                  <a:cubicBezTo>
                    <a:pt x="174" y="258"/>
                    <a:pt x="174" y="258"/>
                    <a:pt x="174" y="258"/>
                  </a:cubicBezTo>
                  <a:cubicBezTo>
                    <a:pt x="175" y="259"/>
                    <a:pt x="175" y="259"/>
                    <a:pt x="175" y="259"/>
                  </a:cubicBezTo>
                  <a:cubicBezTo>
                    <a:pt x="176" y="259"/>
                    <a:pt x="176" y="259"/>
                    <a:pt x="176" y="259"/>
                  </a:cubicBezTo>
                  <a:cubicBezTo>
                    <a:pt x="176" y="261"/>
                    <a:pt x="176" y="261"/>
                    <a:pt x="176" y="261"/>
                  </a:cubicBezTo>
                  <a:cubicBezTo>
                    <a:pt x="175" y="269"/>
                    <a:pt x="175" y="269"/>
                    <a:pt x="175" y="269"/>
                  </a:cubicBezTo>
                  <a:cubicBezTo>
                    <a:pt x="175" y="270"/>
                    <a:pt x="175" y="270"/>
                    <a:pt x="175" y="270"/>
                  </a:cubicBezTo>
                  <a:cubicBezTo>
                    <a:pt x="175" y="270"/>
                    <a:pt x="175" y="270"/>
                    <a:pt x="175" y="270"/>
                  </a:cubicBezTo>
                  <a:cubicBezTo>
                    <a:pt x="175" y="271"/>
                    <a:pt x="175" y="271"/>
                    <a:pt x="175" y="271"/>
                  </a:cubicBezTo>
                  <a:cubicBezTo>
                    <a:pt x="175" y="272"/>
                    <a:pt x="175" y="272"/>
                    <a:pt x="175" y="272"/>
                  </a:cubicBezTo>
                  <a:cubicBezTo>
                    <a:pt x="174" y="273"/>
                    <a:pt x="174" y="273"/>
                    <a:pt x="174" y="273"/>
                  </a:cubicBezTo>
                  <a:cubicBezTo>
                    <a:pt x="176" y="272"/>
                    <a:pt x="176" y="272"/>
                    <a:pt x="176" y="272"/>
                  </a:cubicBezTo>
                  <a:cubicBezTo>
                    <a:pt x="180" y="273"/>
                    <a:pt x="180" y="273"/>
                    <a:pt x="180" y="273"/>
                  </a:cubicBezTo>
                  <a:cubicBezTo>
                    <a:pt x="180" y="275"/>
                    <a:pt x="180" y="275"/>
                    <a:pt x="180" y="275"/>
                  </a:cubicBezTo>
                  <a:cubicBezTo>
                    <a:pt x="182" y="278"/>
                    <a:pt x="182" y="278"/>
                    <a:pt x="182" y="278"/>
                  </a:cubicBezTo>
                  <a:cubicBezTo>
                    <a:pt x="182" y="281"/>
                    <a:pt x="182" y="281"/>
                    <a:pt x="182" y="281"/>
                  </a:cubicBezTo>
                  <a:cubicBezTo>
                    <a:pt x="182" y="284"/>
                    <a:pt x="182" y="284"/>
                    <a:pt x="182" y="284"/>
                  </a:cubicBezTo>
                  <a:cubicBezTo>
                    <a:pt x="182" y="288"/>
                    <a:pt x="182" y="288"/>
                    <a:pt x="182" y="288"/>
                  </a:cubicBezTo>
                  <a:cubicBezTo>
                    <a:pt x="182" y="289"/>
                    <a:pt x="182" y="289"/>
                    <a:pt x="182" y="289"/>
                  </a:cubicBezTo>
                  <a:cubicBezTo>
                    <a:pt x="180" y="289"/>
                    <a:pt x="180" y="289"/>
                    <a:pt x="180" y="289"/>
                  </a:cubicBezTo>
                  <a:cubicBezTo>
                    <a:pt x="178" y="290"/>
                    <a:pt x="178" y="290"/>
                    <a:pt x="178" y="290"/>
                  </a:cubicBezTo>
                  <a:cubicBezTo>
                    <a:pt x="178" y="290"/>
                    <a:pt x="178" y="290"/>
                    <a:pt x="178" y="290"/>
                  </a:cubicBezTo>
                  <a:cubicBezTo>
                    <a:pt x="176" y="292"/>
                    <a:pt x="176" y="292"/>
                    <a:pt x="176" y="292"/>
                  </a:cubicBezTo>
                  <a:cubicBezTo>
                    <a:pt x="176" y="291"/>
                    <a:pt x="176" y="291"/>
                    <a:pt x="176" y="291"/>
                  </a:cubicBezTo>
                  <a:cubicBezTo>
                    <a:pt x="172" y="294"/>
                    <a:pt x="172" y="294"/>
                    <a:pt x="172" y="294"/>
                  </a:cubicBezTo>
                  <a:cubicBezTo>
                    <a:pt x="172" y="295"/>
                    <a:pt x="172" y="295"/>
                    <a:pt x="172" y="295"/>
                  </a:cubicBezTo>
                  <a:cubicBezTo>
                    <a:pt x="170" y="295"/>
                    <a:pt x="170" y="295"/>
                    <a:pt x="170" y="295"/>
                  </a:cubicBezTo>
                  <a:cubicBezTo>
                    <a:pt x="167" y="298"/>
                    <a:pt x="167" y="298"/>
                    <a:pt x="167" y="298"/>
                  </a:cubicBezTo>
                  <a:cubicBezTo>
                    <a:pt x="166" y="298"/>
                    <a:pt x="166" y="298"/>
                    <a:pt x="166" y="298"/>
                  </a:cubicBezTo>
                  <a:cubicBezTo>
                    <a:pt x="166" y="300"/>
                    <a:pt x="166" y="300"/>
                    <a:pt x="166" y="300"/>
                  </a:cubicBezTo>
                  <a:cubicBezTo>
                    <a:pt x="165" y="301"/>
                    <a:pt x="165" y="301"/>
                    <a:pt x="165" y="301"/>
                  </a:cubicBezTo>
                  <a:cubicBezTo>
                    <a:pt x="164" y="300"/>
                    <a:pt x="164" y="300"/>
                    <a:pt x="164" y="300"/>
                  </a:cubicBezTo>
                  <a:cubicBezTo>
                    <a:pt x="161" y="304"/>
                    <a:pt x="161" y="304"/>
                    <a:pt x="161" y="304"/>
                  </a:cubicBezTo>
                  <a:cubicBezTo>
                    <a:pt x="160" y="305"/>
                    <a:pt x="160" y="305"/>
                    <a:pt x="160" y="305"/>
                  </a:cubicBezTo>
                  <a:cubicBezTo>
                    <a:pt x="160" y="307"/>
                    <a:pt x="160" y="307"/>
                    <a:pt x="160" y="307"/>
                  </a:cubicBezTo>
                  <a:cubicBezTo>
                    <a:pt x="159" y="307"/>
                    <a:pt x="159" y="307"/>
                    <a:pt x="159" y="307"/>
                  </a:cubicBezTo>
                  <a:cubicBezTo>
                    <a:pt x="159" y="308"/>
                    <a:pt x="159" y="308"/>
                    <a:pt x="159" y="308"/>
                  </a:cubicBezTo>
                  <a:cubicBezTo>
                    <a:pt x="157" y="312"/>
                    <a:pt x="157" y="312"/>
                    <a:pt x="157" y="312"/>
                  </a:cubicBezTo>
                  <a:cubicBezTo>
                    <a:pt x="156" y="313"/>
                    <a:pt x="156" y="313"/>
                    <a:pt x="156" y="313"/>
                  </a:cubicBezTo>
                  <a:cubicBezTo>
                    <a:pt x="154" y="315"/>
                    <a:pt x="154" y="315"/>
                    <a:pt x="154" y="315"/>
                  </a:cubicBezTo>
                  <a:cubicBezTo>
                    <a:pt x="154" y="316"/>
                    <a:pt x="154" y="316"/>
                    <a:pt x="154" y="316"/>
                  </a:cubicBezTo>
                  <a:cubicBezTo>
                    <a:pt x="153" y="317"/>
                    <a:pt x="153" y="317"/>
                    <a:pt x="153" y="317"/>
                  </a:cubicBezTo>
                  <a:cubicBezTo>
                    <a:pt x="152" y="318"/>
                    <a:pt x="152" y="318"/>
                    <a:pt x="152" y="318"/>
                  </a:cubicBezTo>
                  <a:cubicBezTo>
                    <a:pt x="154" y="318"/>
                    <a:pt x="154" y="318"/>
                    <a:pt x="154" y="318"/>
                  </a:cubicBezTo>
                  <a:cubicBezTo>
                    <a:pt x="155" y="318"/>
                    <a:pt x="155" y="318"/>
                    <a:pt x="155" y="318"/>
                  </a:cubicBezTo>
                  <a:cubicBezTo>
                    <a:pt x="159" y="317"/>
                    <a:pt x="159" y="317"/>
                    <a:pt x="159" y="317"/>
                  </a:cubicBezTo>
                  <a:cubicBezTo>
                    <a:pt x="161" y="318"/>
                    <a:pt x="161" y="318"/>
                    <a:pt x="161" y="318"/>
                  </a:cubicBezTo>
                  <a:cubicBezTo>
                    <a:pt x="163" y="321"/>
                    <a:pt x="163" y="321"/>
                    <a:pt x="163" y="321"/>
                  </a:cubicBezTo>
                  <a:cubicBezTo>
                    <a:pt x="164" y="322"/>
                    <a:pt x="164" y="322"/>
                    <a:pt x="164" y="322"/>
                  </a:cubicBezTo>
                  <a:cubicBezTo>
                    <a:pt x="165" y="324"/>
                    <a:pt x="165" y="324"/>
                    <a:pt x="165" y="324"/>
                  </a:cubicBezTo>
                  <a:cubicBezTo>
                    <a:pt x="167" y="327"/>
                    <a:pt x="167" y="327"/>
                    <a:pt x="167" y="327"/>
                  </a:cubicBezTo>
                  <a:cubicBezTo>
                    <a:pt x="168" y="327"/>
                    <a:pt x="168" y="327"/>
                    <a:pt x="168" y="327"/>
                  </a:cubicBezTo>
                  <a:cubicBezTo>
                    <a:pt x="170" y="326"/>
                    <a:pt x="170" y="326"/>
                    <a:pt x="170" y="326"/>
                  </a:cubicBezTo>
                  <a:cubicBezTo>
                    <a:pt x="171" y="326"/>
                    <a:pt x="171" y="326"/>
                    <a:pt x="171" y="326"/>
                  </a:cubicBezTo>
                  <a:cubicBezTo>
                    <a:pt x="173" y="329"/>
                    <a:pt x="173" y="329"/>
                    <a:pt x="173" y="329"/>
                  </a:cubicBezTo>
                  <a:cubicBezTo>
                    <a:pt x="175" y="330"/>
                    <a:pt x="175" y="330"/>
                    <a:pt x="175" y="330"/>
                  </a:cubicBezTo>
                  <a:cubicBezTo>
                    <a:pt x="177" y="330"/>
                    <a:pt x="177" y="330"/>
                    <a:pt x="177" y="330"/>
                  </a:cubicBezTo>
                  <a:cubicBezTo>
                    <a:pt x="179" y="332"/>
                    <a:pt x="179" y="332"/>
                    <a:pt x="179" y="332"/>
                  </a:cubicBezTo>
                  <a:cubicBezTo>
                    <a:pt x="179" y="335"/>
                    <a:pt x="179" y="335"/>
                    <a:pt x="179" y="335"/>
                  </a:cubicBezTo>
                  <a:cubicBezTo>
                    <a:pt x="181" y="334"/>
                    <a:pt x="181" y="334"/>
                    <a:pt x="181" y="334"/>
                  </a:cubicBezTo>
                  <a:cubicBezTo>
                    <a:pt x="184" y="336"/>
                    <a:pt x="184" y="336"/>
                    <a:pt x="184" y="336"/>
                  </a:cubicBezTo>
                  <a:cubicBezTo>
                    <a:pt x="186" y="338"/>
                    <a:pt x="186" y="338"/>
                    <a:pt x="186" y="338"/>
                  </a:cubicBezTo>
                  <a:cubicBezTo>
                    <a:pt x="189" y="342"/>
                    <a:pt x="189" y="342"/>
                    <a:pt x="189" y="342"/>
                  </a:cubicBezTo>
                  <a:cubicBezTo>
                    <a:pt x="190" y="343"/>
                    <a:pt x="190" y="343"/>
                    <a:pt x="190" y="343"/>
                  </a:cubicBezTo>
                  <a:cubicBezTo>
                    <a:pt x="190" y="345"/>
                    <a:pt x="190" y="345"/>
                    <a:pt x="190" y="345"/>
                  </a:cubicBezTo>
                  <a:cubicBezTo>
                    <a:pt x="188" y="348"/>
                    <a:pt x="188" y="348"/>
                    <a:pt x="188" y="348"/>
                  </a:cubicBezTo>
                  <a:cubicBezTo>
                    <a:pt x="189" y="350"/>
                    <a:pt x="189" y="350"/>
                    <a:pt x="189" y="350"/>
                  </a:cubicBezTo>
                  <a:cubicBezTo>
                    <a:pt x="190" y="351"/>
                    <a:pt x="190" y="351"/>
                    <a:pt x="190" y="351"/>
                  </a:cubicBezTo>
                  <a:cubicBezTo>
                    <a:pt x="190" y="351"/>
                    <a:pt x="190" y="351"/>
                    <a:pt x="190" y="351"/>
                  </a:cubicBezTo>
                  <a:cubicBezTo>
                    <a:pt x="191" y="353"/>
                    <a:pt x="191" y="353"/>
                    <a:pt x="191" y="353"/>
                  </a:cubicBezTo>
                  <a:cubicBezTo>
                    <a:pt x="191" y="353"/>
                    <a:pt x="191" y="353"/>
                    <a:pt x="191" y="353"/>
                  </a:cubicBezTo>
                  <a:cubicBezTo>
                    <a:pt x="195" y="350"/>
                    <a:pt x="195" y="350"/>
                    <a:pt x="195" y="350"/>
                  </a:cubicBezTo>
                  <a:cubicBezTo>
                    <a:pt x="196" y="348"/>
                    <a:pt x="196" y="348"/>
                    <a:pt x="196" y="348"/>
                  </a:cubicBezTo>
                  <a:cubicBezTo>
                    <a:pt x="197" y="342"/>
                    <a:pt x="197" y="342"/>
                    <a:pt x="197" y="342"/>
                  </a:cubicBezTo>
                  <a:cubicBezTo>
                    <a:pt x="198" y="338"/>
                    <a:pt x="198" y="338"/>
                    <a:pt x="198" y="338"/>
                  </a:cubicBezTo>
                  <a:cubicBezTo>
                    <a:pt x="199" y="337"/>
                    <a:pt x="199" y="337"/>
                    <a:pt x="199" y="337"/>
                  </a:cubicBezTo>
                  <a:cubicBezTo>
                    <a:pt x="198" y="336"/>
                    <a:pt x="198" y="336"/>
                    <a:pt x="198" y="336"/>
                  </a:cubicBezTo>
                  <a:cubicBezTo>
                    <a:pt x="197" y="334"/>
                    <a:pt x="197" y="334"/>
                    <a:pt x="197" y="334"/>
                  </a:cubicBezTo>
                  <a:cubicBezTo>
                    <a:pt x="198" y="332"/>
                    <a:pt x="198" y="332"/>
                    <a:pt x="198" y="332"/>
                  </a:cubicBezTo>
                  <a:cubicBezTo>
                    <a:pt x="199" y="331"/>
                    <a:pt x="199" y="331"/>
                    <a:pt x="199" y="331"/>
                  </a:cubicBezTo>
                  <a:cubicBezTo>
                    <a:pt x="199" y="330"/>
                    <a:pt x="199" y="330"/>
                    <a:pt x="199" y="330"/>
                  </a:cubicBezTo>
                  <a:cubicBezTo>
                    <a:pt x="200" y="329"/>
                    <a:pt x="200" y="329"/>
                    <a:pt x="200" y="329"/>
                  </a:cubicBezTo>
                  <a:cubicBezTo>
                    <a:pt x="200" y="327"/>
                    <a:pt x="200" y="327"/>
                    <a:pt x="200" y="327"/>
                  </a:cubicBezTo>
                  <a:cubicBezTo>
                    <a:pt x="201" y="328"/>
                    <a:pt x="201" y="328"/>
                    <a:pt x="201" y="328"/>
                  </a:cubicBezTo>
                  <a:cubicBezTo>
                    <a:pt x="202" y="328"/>
                    <a:pt x="202" y="328"/>
                    <a:pt x="202" y="328"/>
                  </a:cubicBezTo>
                  <a:cubicBezTo>
                    <a:pt x="204" y="327"/>
                    <a:pt x="204" y="327"/>
                    <a:pt x="204" y="327"/>
                  </a:cubicBezTo>
                  <a:cubicBezTo>
                    <a:pt x="204" y="325"/>
                    <a:pt x="204" y="325"/>
                    <a:pt x="204" y="325"/>
                  </a:cubicBezTo>
                  <a:cubicBezTo>
                    <a:pt x="205" y="324"/>
                    <a:pt x="205" y="324"/>
                    <a:pt x="205" y="324"/>
                  </a:cubicBezTo>
                  <a:cubicBezTo>
                    <a:pt x="205" y="322"/>
                    <a:pt x="205" y="322"/>
                    <a:pt x="205" y="322"/>
                  </a:cubicBezTo>
                  <a:cubicBezTo>
                    <a:pt x="205" y="322"/>
                    <a:pt x="205" y="322"/>
                    <a:pt x="205" y="322"/>
                  </a:cubicBezTo>
                  <a:cubicBezTo>
                    <a:pt x="206" y="322"/>
                    <a:pt x="206" y="322"/>
                    <a:pt x="206" y="322"/>
                  </a:cubicBezTo>
                  <a:cubicBezTo>
                    <a:pt x="207" y="320"/>
                    <a:pt x="207" y="320"/>
                    <a:pt x="207" y="320"/>
                  </a:cubicBezTo>
                  <a:cubicBezTo>
                    <a:pt x="206" y="319"/>
                    <a:pt x="206" y="319"/>
                    <a:pt x="206" y="319"/>
                  </a:cubicBezTo>
                  <a:cubicBezTo>
                    <a:pt x="205" y="318"/>
                    <a:pt x="205" y="318"/>
                    <a:pt x="205" y="318"/>
                  </a:cubicBezTo>
                  <a:cubicBezTo>
                    <a:pt x="206" y="315"/>
                    <a:pt x="206" y="315"/>
                    <a:pt x="206" y="315"/>
                  </a:cubicBezTo>
                  <a:cubicBezTo>
                    <a:pt x="205" y="314"/>
                    <a:pt x="205" y="314"/>
                    <a:pt x="205" y="314"/>
                  </a:cubicBezTo>
                  <a:cubicBezTo>
                    <a:pt x="206" y="315"/>
                    <a:pt x="206" y="315"/>
                    <a:pt x="206" y="315"/>
                  </a:cubicBezTo>
                  <a:cubicBezTo>
                    <a:pt x="207" y="317"/>
                    <a:pt x="207" y="317"/>
                    <a:pt x="207" y="317"/>
                  </a:cubicBezTo>
                  <a:cubicBezTo>
                    <a:pt x="209" y="319"/>
                    <a:pt x="209" y="319"/>
                    <a:pt x="209" y="319"/>
                  </a:cubicBezTo>
                  <a:cubicBezTo>
                    <a:pt x="209" y="319"/>
                    <a:pt x="209" y="319"/>
                    <a:pt x="209" y="319"/>
                  </a:cubicBezTo>
                  <a:cubicBezTo>
                    <a:pt x="210" y="318"/>
                    <a:pt x="210" y="318"/>
                    <a:pt x="210" y="318"/>
                  </a:cubicBezTo>
                  <a:cubicBezTo>
                    <a:pt x="211" y="319"/>
                    <a:pt x="211" y="319"/>
                    <a:pt x="211" y="319"/>
                  </a:cubicBezTo>
                  <a:cubicBezTo>
                    <a:pt x="211" y="320"/>
                    <a:pt x="211" y="320"/>
                    <a:pt x="211" y="320"/>
                  </a:cubicBezTo>
                  <a:cubicBezTo>
                    <a:pt x="210" y="321"/>
                    <a:pt x="210" y="321"/>
                    <a:pt x="210" y="321"/>
                  </a:cubicBezTo>
                  <a:cubicBezTo>
                    <a:pt x="210" y="324"/>
                    <a:pt x="210" y="324"/>
                    <a:pt x="210" y="324"/>
                  </a:cubicBezTo>
                  <a:cubicBezTo>
                    <a:pt x="208" y="327"/>
                    <a:pt x="208" y="327"/>
                    <a:pt x="208" y="327"/>
                  </a:cubicBezTo>
                  <a:cubicBezTo>
                    <a:pt x="206" y="327"/>
                    <a:pt x="206" y="327"/>
                    <a:pt x="206" y="327"/>
                  </a:cubicBezTo>
                  <a:cubicBezTo>
                    <a:pt x="206" y="329"/>
                    <a:pt x="206" y="329"/>
                    <a:pt x="206" y="329"/>
                  </a:cubicBezTo>
                  <a:cubicBezTo>
                    <a:pt x="205" y="330"/>
                    <a:pt x="205" y="330"/>
                    <a:pt x="205" y="330"/>
                  </a:cubicBezTo>
                  <a:cubicBezTo>
                    <a:pt x="204" y="330"/>
                    <a:pt x="204" y="330"/>
                    <a:pt x="204" y="330"/>
                  </a:cubicBezTo>
                  <a:cubicBezTo>
                    <a:pt x="203" y="331"/>
                    <a:pt x="203" y="331"/>
                    <a:pt x="203" y="331"/>
                  </a:cubicBezTo>
                  <a:cubicBezTo>
                    <a:pt x="201" y="332"/>
                    <a:pt x="201" y="332"/>
                    <a:pt x="201" y="332"/>
                  </a:cubicBezTo>
                  <a:cubicBezTo>
                    <a:pt x="201" y="333"/>
                    <a:pt x="201" y="333"/>
                    <a:pt x="201" y="333"/>
                  </a:cubicBezTo>
                  <a:cubicBezTo>
                    <a:pt x="200" y="334"/>
                    <a:pt x="200" y="334"/>
                    <a:pt x="200" y="334"/>
                  </a:cubicBezTo>
                  <a:cubicBezTo>
                    <a:pt x="199" y="334"/>
                    <a:pt x="199" y="334"/>
                    <a:pt x="199" y="334"/>
                  </a:cubicBezTo>
                  <a:cubicBezTo>
                    <a:pt x="199" y="335"/>
                    <a:pt x="199" y="335"/>
                    <a:pt x="199" y="335"/>
                  </a:cubicBezTo>
                  <a:cubicBezTo>
                    <a:pt x="201" y="336"/>
                    <a:pt x="201" y="336"/>
                    <a:pt x="201" y="336"/>
                  </a:cubicBezTo>
                  <a:cubicBezTo>
                    <a:pt x="206" y="331"/>
                    <a:pt x="206" y="331"/>
                    <a:pt x="206" y="331"/>
                  </a:cubicBezTo>
                  <a:cubicBezTo>
                    <a:pt x="209" y="328"/>
                    <a:pt x="209" y="328"/>
                    <a:pt x="209" y="328"/>
                  </a:cubicBezTo>
                  <a:cubicBezTo>
                    <a:pt x="213" y="321"/>
                    <a:pt x="213" y="321"/>
                    <a:pt x="213" y="321"/>
                  </a:cubicBezTo>
                  <a:cubicBezTo>
                    <a:pt x="215" y="318"/>
                    <a:pt x="215" y="318"/>
                    <a:pt x="215" y="318"/>
                  </a:cubicBezTo>
                  <a:cubicBezTo>
                    <a:pt x="216" y="313"/>
                    <a:pt x="216" y="313"/>
                    <a:pt x="216" y="313"/>
                  </a:cubicBezTo>
                  <a:cubicBezTo>
                    <a:pt x="220" y="306"/>
                    <a:pt x="220" y="306"/>
                    <a:pt x="220" y="306"/>
                  </a:cubicBezTo>
                  <a:cubicBezTo>
                    <a:pt x="224" y="301"/>
                    <a:pt x="224" y="301"/>
                    <a:pt x="224" y="301"/>
                  </a:cubicBezTo>
                  <a:cubicBezTo>
                    <a:pt x="224" y="300"/>
                    <a:pt x="224" y="300"/>
                    <a:pt x="224" y="300"/>
                  </a:cubicBezTo>
                  <a:cubicBezTo>
                    <a:pt x="224" y="300"/>
                    <a:pt x="224" y="300"/>
                    <a:pt x="224" y="300"/>
                  </a:cubicBezTo>
                  <a:cubicBezTo>
                    <a:pt x="224" y="298"/>
                    <a:pt x="224" y="298"/>
                    <a:pt x="224" y="298"/>
                  </a:cubicBezTo>
                  <a:cubicBezTo>
                    <a:pt x="225" y="298"/>
                    <a:pt x="225" y="298"/>
                    <a:pt x="225" y="298"/>
                  </a:cubicBezTo>
                  <a:cubicBezTo>
                    <a:pt x="226" y="296"/>
                    <a:pt x="226" y="296"/>
                    <a:pt x="226" y="296"/>
                  </a:cubicBezTo>
                  <a:cubicBezTo>
                    <a:pt x="227" y="296"/>
                    <a:pt x="227" y="296"/>
                    <a:pt x="227" y="296"/>
                  </a:cubicBezTo>
                  <a:cubicBezTo>
                    <a:pt x="226" y="294"/>
                    <a:pt x="226" y="294"/>
                    <a:pt x="226" y="294"/>
                  </a:cubicBezTo>
                  <a:cubicBezTo>
                    <a:pt x="227" y="293"/>
                    <a:pt x="227" y="293"/>
                    <a:pt x="227" y="293"/>
                  </a:cubicBezTo>
                  <a:cubicBezTo>
                    <a:pt x="226" y="292"/>
                    <a:pt x="226" y="292"/>
                    <a:pt x="226" y="292"/>
                  </a:cubicBezTo>
                  <a:cubicBezTo>
                    <a:pt x="226" y="292"/>
                    <a:pt x="226" y="292"/>
                    <a:pt x="226" y="292"/>
                  </a:cubicBezTo>
                  <a:cubicBezTo>
                    <a:pt x="226" y="290"/>
                    <a:pt x="226" y="290"/>
                    <a:pt x="226" y="290"/>
                  </a:cubicBezTo>
                  <a:cubicBezTo>
                    <a:pt x="224" y="288"/>
                    <a:pt x="224" y="288"/>
                    <a:pt x="224" y="288"/>
                  </a:cubicBezTo>
                  <a:cubicBezTo>
                    <a:pt x="224" y="287"/>
                    <a:pt x="224" y="287"/>
                    <a:pt x="224" y="287"/>
                  </a:cubicBezTo>
                  <a:cubicBezTo>
                    <a:pt x="225" y="286"/>
                    <a:pt x="225" y="286"/>
                    <a:pt x="225" y="286"/>
                  </a:cubicBezTo>
                  <a:cubicBezTo>
                    <a:pt x="224" y="285"/>
                    <a:pt x="224" y="285"/>
                    <a:pt x="224" y="285"/>
                  </a:cubicBezTo>
                  <a:cubicBezTo>
                    <a:pt x="224" y="282"/>
                    <a:pt x="224" y="282"/>
                    <a:pt x="224" y="282"/>
                  </a:cubicBezTo>
                  <a:cubicBezTo>
                    <a:pt x="223" y="279"/>
                    <a:pt x="223" y="279"/>
                    <a:pt x="223" y="279"/>
                  </a:cubicBezTo>
                  <a:cubicBezTo>
                    <a:pt x="224" y="279"/>
                    <a:pt x="224" y="279"/>
                    <a:pt x="224" y="279"/>
                  </a:cubicBezTo>
                  <a:cubicBezTo>
                    <a:pt x="226" y="278"/>
                    <a:pt x="226" y="278"/>
                    <a:pt x="226" y="278"/>
                  </a:cubicBezTo>
                  <a:cubicBezTo>
                    <a:pt x="225" y="277"/>
                    <a:pt x="225" y="277"/>
                    <a:pt x="225" y="277"/>
                  </a:cubicBezTo>
                  <a:cubicBezTo>
                    <a:pt x="224" y="276"/>
                    <a:pt x="224" y="276"/>
                    <a:pt x="224" y="276"/>
                  </a:cubicBezTo>
                  <a:cubicBezTo>
                    <a:pt x="226" y="276"/>
                    <a:pt x="226" y="276"/>
                    <a:pt x="226" y="276"/>
                  </a:cubicBezTo>
                  <a:cubicBezTo>
                    <a:pt x="226" y="274"/>
                    <a:pt x="226" y="274"/>
                    <a:pt x="226" y="274"/>
                  </a:cubicBezTo>
                  <a:cubicBezTo>
                    <a:pt x="224" y="273"/>
                    <a:pt x="224" y="273"/>
                    <a:pt x="224" y="273"/>
                  </a:cubicBezTo>
                  <a:cubicBezTo>
                    <a:pt x="226" y="273"/>
                    <a:pt x="226" y="273"/>
                    <a:pt x="226" y="273"/>
                  </a:cubicBezTo>
                  <a:cubicBezTo>
                    <a:pt x="227" y="271"/>
                    <a:pt x="227" y="271"/>
                    <a:pt x="227" y="271"/>
                  </a:cubicBezTo>
                  <a:cubicBezTo>
                    <a:pt x="228" y="272"/>
                    <a:pt x="228" y="272"/>
                    <a:pt x="228" y="272"/>
                  </a:cubicBezTo>
                  <a:cubicBezTo>
                    <a:pt x="231" y="269"/>
                    <a:pt x="231" y="269"/>
                    <a:pt x="231" y="269"/>
                  </a:cubicBezTo>
                  <a:cubicBezTo>
                    <a:pt x="232" y="268"/>
                    <a:pt x="232" y="268"/>
                    <a:pt x="232" y="268"/>
                  </a:cubicBezTo>
                  <a:cubicBezTo>
                    <a:pt x="232" y="267"/>
                    <a:pt x="232" y="267"/>
                    <a:pt x="232" y="267"/>
                  </a:cubicBezTo>
                  <a:cubicBezTo>
                    <a:pt x="234" y="265"/>
                    <a:pt x="234" y="265"/>
                    <a:pt x="234" y="265"/>
                  </a:cubicBezTo>
                  <a:cubicBezTo>
                    <a:pt x="237" y="264"/>
                    <a:pt x="237" y="264"/>
                    <a:pt x="237" y="264"/>
                  </a:cubicBezTo>
                  <a:cubicBezTo>
                    <a:pt x="241" y="260"/>
                    <a:pt x="241" y="260"/>
                    <a:pt x="241" y="260"/>
                  </a:cubicBezTo>
                  <a:cubicBezTo>
                    <a:pt x="244" y="259"/>
                    <a:pt x="244" y="259"/>
                    <a:pt x="244" y="259"/>
                  </a:cubicBezTo>
                  <a:cubicBezTo>
                    <a:pt x="245" y="258"/>
                    <a:pt x="245" y="258"/>
                    <a:pt x="245" y="258"/>
                  </a:cubicBezTo>
                  <a:cubicBezTo>
                    <a:pt x="247" y="256"/>
                    <a:pt x="247" y="256"/>
                    <a:pt x="247" y="256"/>
                  </a:cubicBezTo>
                  <a:cubicBezTo>
                    <a:pt x="249" y="256"/>
                    <a:pt x="249" y="256"/>
                    <a:pt x="249" y="256"/>
                  </a:cubicBezTo>
                  <a:cubicBezTo>
                    <a:pt x="250" y="257"/>
                    <a:pt x="250" y="257"/>
                    <a:pt x="250" y="257"/>
                  </a:cubicBezTo>
                  <a:cubicBezTo>
                    <a:pt x="251" y="257"/>
                    <a:pt x="251" y="257"/>
                    <a:pt x="251" y="257"/>
                  </a:cubicBezTo>
                  <a:cubicBezTo>
                    <a:pt x="251" y="256"/>
                    <a:pt x="251" y="256"/>
                    <a:pt x="251" y="256"/>
                  </a:cubicBezTo>
                  <a:cubicBezTo>
                    <a:pt x="253" y="254"/>
                    <a:pt x="253" y="254"/>
                    <a:pt x="253" y="254"/>
                  </a:cubicBezTo>
                  <a:cubicBezTo>
                    <a:pt x="256" y="252"/>
                    <a:pt x="256" y="252"/>
                    <a:pt x="256" y="252"/>
                  </a:cubicBezTo>
                  <a:cubicBezTo>
                    <a:pt x="258" y="251"/>
                    <a:pt x="258" y="251"/>
                    <a:pt x="258" y="251"/>
                  </a:cubicBezTo>
                  <a:cubicBezTo>
                    <a:pt x="258" y="250"/>
                    <a:pt x="258" y="250"/>
                    <a:pt x="258" y="250"/>
                  </a:cubicBezTo>
                  <a:cubicBezTo>
                    <a:pt x="257" y="250"/>
                    <a:pt x="257" y="250"/>
                    <a:pt x="257" y="250"/>
                  </a:cubicBezTo>
                  <a:cubicBezTo>
                    <a:pt x="256" y="250"/>
                    <a:pt x="256" y="250"/>
                    <a:pt x="256" y="250"/>
                  </a:cubicBezTo>
                  <a:cubicBezTo>
                    <a:pt x="255" y="249"/>
                    <a:pt x="255" y="249"/>
                    <a:pt x="255" y="249"/>
                  </a:cubicBezTo>
                  <a:cubicBezTo>
                    <a:pt x="256" y="248"/>
                    <a:pt x="256" y="248"/>
                    <a:pt x="256" y="248"/>
                  </a:cubicBezTo>
                  <a:cubicBezTo>
                    <a:pt x="259" y="247"/>
                    <a:pt x="259" y="247"/>
                    <a:pt x="259" y="247"/>
                  </a:cubicBezTo>
                  <a:cubicBezTo>
                    <a:pt x="260" y="247"/>
                    <a:pt x="260" y="247"/>
                    <a:pt x="260" y="247"/>
                  </a:cubicBezTo>
                  <a:cubicBezTo>
                    <a:pt x="261" y="247"/>
                    <a:pt x="261" y="247"/>
                    <a:pt x="261" y="247"/>
                  </a:cubicBezTo>
                  <a:cubicBezTo>
                    <a:pt x="262" y="246"/>
                    <a:pt x="262" y="246"/>
                    <a:pt x="262" y="246"/>
                  </a:cubicBezTo>
                  <a:cubicBezTo>
                    <a:pt x="264" y="246"/>
                    <a:pt x="264" y="246"/>
                    <a:pt x="264" y="246"/>
                  </a:cubicBezTo>
                  <a:cubicBezTo>
                    <a:pt x="264" y="247"/>
                    <a:pt x="264" y="247"/>
                    <a:pt x="264" y="247"/>
                  </a:cubicBezTo>
                  <a:cubicBezTo>
                    <a:pt x="262" y="248"/>
                    <a:pt x="262" y="248"/>
                    <a:pt x="262" y="248"/>
                  </a:cubicBezTo>
                  <a:cubicBezTo>
                    <a:pt x="260" y="249"/>
                    <a:pt x="260" y="249"/>
                    <a:pt x="260" y="249"/>
                  </a:cubicBezTo>
                  <a:cubicBezTo>
                    <a:pt x="259" y="249"/>
                    <a:pt x="259" y="249"/>
                    <a:pt x="259" y="249"/>
                  </a:cubicBezTo>
                  <a:cubicBezTo>
                    <a:pt x="260" y="250"/>
                    <a:pt x="260" y="250"/>
                    <a:pt x="260" y="250"/>
                  </a:cubicBezTo>
                  <a:cubicBezTo>
                    <a:pt x="263" y="249"/>
                    <a:pt x="263" y="249"/>
                    <a:pt x="263" y="249"/>
                  </a:cubicBezTo>
                  <a:cubicBezTo>
                    <a:pt x="267" y="247"/>
                    <a:pt x="267" y="247"/>
                    <a:pt x="267" y="247"/>
                  </a:cubicBezTo>
                  <a:cubicBezTo>
                    <a:pt x="267" y="246"/>
                    <a:pt x="267" y="246"/>
                    <a:pt x="267" y="246"/>
                  </a:cubicBezTo>
                  <a:cubicBezTo>
                    <a:pt x="268" y="245"/>
                    <a:pt x="268" y="245"/>
                    <a:pt x="268" y="245"/>
                  </a:cubicBezTo>
                  <a:cubicBezTo>
                    <a:pt x="269" y="246"/>
                    <a:pt x="269" y="246"/>
                    <a:pt x="269" y="246"/>
                  </a:cubicBezTo>
                  <a:cubicBezTo>
                    <a:pt x="269" y="247"/>
                    <a:pt x="269" y="247"/>
                    <a:pt x="269" y="247"/>
                  </a:cubicBezTo>
                  <a:cubicBezTo>
                    <a:pt x="269" y="247"/>
                    <a:pt x="269" y="248"/>
                    <a:pt x="269" y="248"/>
                  </a:cubicBezTo>
                  <a:cubicBezTo>
                    <a:pt x="269" y="248"/>
                    <a:pt x="271" y="248"/>
                    <a:pt x="271" y="248"/>
                  </a:cubicBezTo>
                  <a:cubicBezTo>
                    <a:pt x="273" y="248"/>
                    <a:pt x="273" y="248"/>
                    <a:pt x="273" y="248"/>
                  </a:cubicBezTo>
                  <a:cubicBezTo>
                    <a:pt x="275" y="248"/>
                    <a:pt x="275" y="248"/>
                    <a:pt x="275" y="248"/>
                  </a:cubicBezTo>
                  <a:cubicBezTo>
                    <a:pt x="278" y="248"/>
                    <a:pt x="278" y="248"/>
                    <a:pt x="278" y="248"/>
                  </a:cubicBezTo>
                  <a:cubicBezTo>
                    <a:pt x="280" y="247"/>
                    <a:pt x="280" y="247"/>
                    <a:pt x="280" y="247"/>
                  </a:cubicBezTo>
                  <a:cubicBezTo>
                    <a:pt x="280" y="246"/>
                    <a:pt x="280" y="246"/>
                    <a:pt x="280" y="246"/>
                  </a:cubicBezTo>
                  <a:cubicBezTo>
                    <a:pt x="279" y="245"/>
                    <a:pt x="279" y="245"/>
                    <a:pt x="279" y="245"/>
                  </a:cubicBezTo>
                  <a:cubicBezTo>
                    <a:pt x="279" y="245"/>
                    <a:pt x="279" y="245"/>
                    <a:pt x="279" y="245"/>
                  </a:cubicBezTo>
                  <a:cubicBezTo>
                    <a:pt x="283" y="242"/>
                    <a:pt x="283" y="242"/>
                    <a:pt x="283" y="242"/>
                  </a:cubicBezTo>
                  <a:cubicBezTo>
                    <a:pt x="287" y="241"/>
                    <a:pt x="287" y="241"/>
                    <a:pt x="287" y="241"/>
                  </a:cubicBezTo>
                  <a:cubicBezTo>
                    <a:pt x="288" y="240"/>
                    <a:pt x="288" y="240"/>
                    <a:pt x="288" y="240"/>
                  </a:cubicBezTo>
                  <a:cubicBezTo>
                    <a:pt x="289" y="239"/>
                    <a:pt x="289" y="239"/>
                    <a:pt x="289" y="239"/>
                  </a:cubicBezTo>
                  <a:cubicBezTo>
                    <a:pt x="288" y="238"/>
                    <a:pt x="288" y="238"/>
                    <a:pt x="288" y="238"/>
                  </a:cubicBezTo>
                  <a:cubicBezTo>
                    <a:pt x="287" y="235"/>
                    <a:pt x="287" y="235"/>
                    <a:pt x="287" y="235"/>
                  </a:cubicBezTo>
                  <a:cubicBezTo>
                    <a:pt x="288" y="233"/>
                    <a:pt x="288" y="233"/>
                    <a:pt x="288" y="233"/>
                  </a:cubicBezTo>
                  <a:cubicBezTo>
                    <a:pt x="289" y="231"/>
                    <a:pt x="289" y="231"/>
                    <a:pt x="289" y="231"/>
                  </a:cubicBezTo>
                  <a:cubicBezTo>
                    <a:pt x="289" y="229"/>
                    <a:pt x="289" y="229"/>
                    <a:pt x="289" y="229"/>
                  </a:cubicBezTo>
                  <a:cubicBezTo>
                    <a:pt x="290" y="229"/>
                    <a:pt x="290" y="229"/>
                    <a:pt x="290" y="229"/>
                  </a:cubicBezTo>
                  <a:cubicBezTo>
                    <a:pt x="291" y="228"/>
                    <a:pt x="291" y="228"/>
                    <a:pt x="291" y="228"/>
                  </a:cubicBezTo>
                  <a:cubicBezTo>
                    <a:pt x="292" y="226"/>
                    <a:pt x="292" y="226"/>
                    <a:pt x="292" y="226"/>
                  </a:cubicBezTo>
                  <a:cubicBezTo>
                    <a:pt x="291" y="226"/>
                    <a:pt x="291" y="226"/>
                    <a:pt x="291" y="226"/>
                  </a:cubicBezTo>
                  <a:cubicBezTo>
                    <a:pt x="294" y="222"/>
                    <a:pt x="294" y="222"/>
                    <a:pt x="294" y="222"/>
                  </a:cubicBezTo>
                  <a:cubicBezTo>
                    <a:pt x="297" y="218"/>
                    <a:pt x="297" y="218"/>
                    <a:pt x="297" y="218"/>
                  </a:cubicBezTo>
                  <a:cubicBezTo>
                    <a:pt x="297" y="216"/>
                    <a:pt x="297" y="216"/>
                    <a:pt x="297" y="216"/>
                  </a:cubicBezTo>
                  <a:cubicBezTo>
                    <a:pt x="296" y="211"/>
                    <a:pt x="296" y="211"/>
                    <a:pt x="296" y="211"/>
                  </a:cubicBezTo>
                  <a:cubicBezTo>
                    <a:pt x="296" y="210"/>
                    <a:pt x="296" y="210"/>
                    <a:pt x="296" y="210"/>
                  </a:cubicBezTo>
                  <a:cubicBezTo>
                    <a:pt x="297" y="207"/>
                    <a:pt x="297" y="207"/>
                    <a:pt x="297" y="207"/>
                  </a:cubicBezTo>
                  <a:cubicBezTo>
                    <a:pt x="298" y="205"/>
                    <a:pt x="298" y="205"/>
                    <a:pt x="298" y="205"/>
                  </a:cubicBezTo>
                  <a:cubicBezTo>
                    <a:pt x="298" y="204"/>
                    <a:pt x="298" y="204"/>
                    <a:pt x="298" y="204"/>
                  </a:cubicBezTo>
                  <a:cubicBezTo>
                    <a:pt x="300" y="202"/>
                    <a:pt x="300" y="202"/>
                    <a:pt x="300" y="202"/>
                  </a:cubicBezTo>
                  <a:cubicBezTo>
                    <a:pt x="301" y="201"/>
                    <a:pt x="301" y="201"/>
                    <a:pt x="301" y="201"/>
                  </a:cubicBezTo>
                  <a:cubicBezTo>
                    <a:pt x="300" y="198"/>
                    <a:pt x="300" y="198"/>
                    <a:pt x="300" y="198"/>
                  </a:cubicBezTo>
                  <a:cubicBezTo>
                    <a:pt x="302" y="194"/>
                    <a:pt x="302" y="194"/>
                    <a:pt x="302" y="194"/>
                  </a:cubicBezTo>
                  <a:cubicBezTo>
                    <a:pt x="301" y="191"/>
                    <a:pt x="301" y="191"/>
                    <a:pt x="301" y="191"/>
                  </a:cubicBezTo>
                  <a:cubicBezTo>
                    <a:pt x="302" y="189"/>
                    <a:pt x="302" y="189"/>
                    <a:pt x="302" y="189"/>
                  </a:cubicBezTo>
                  <a:cubicBezTo>
                    <a:pt x="302" y="188"/>
                    <a:pt x="302" y="188"/>
                    <a:pt x="302" y="188"/>
                  </a:cubicBezTo>
                  <a:cubicBezTo>
                    <a:pt x="302" y="184"/>
                    <a:pt x="302" y="184"/>
                    <a:pt x="302" y="184"/>
                  </a:cubicBezTo>
                  <a:cubicBezTo>
                    <a:pt x="301" y="173"/>
                    <a:pt x="301" y="173"/>
                    <a:pt x="301" y="173"/>
                  </a:cubicBezTo>
                  <a:cubicBezTo>
                    <a:pt x="301" y="171"/>
                    <a:pt x="301" y="171"/>
                    <a:pt x="301" y="171"/>
                  </a:cubicBezTo>
                  <a:cubicBezTo>
                    <a:pt x="302" y="169"/>
                    <a:pt x="302" y="169"/>
                    <a:pt x="302" y="169"/>
                  </a:cubicBezTo>
                  <a:cubicBezTo>
                    <a:pt x="302" y="167"/>
                    <a:pt x="302" y="167"/>
                    <a:pt x="302" y="167"/>
                  </a:cubicBezTo>
                  <a:cubicBezTo>
                    <a:pt x="301" y="168"/>
                    <a:pt x="301" y="168"/>
                    <a:pt x="301" y="168"/>
                  </a:cubicBezTo>
                  <a:cubicBezTo>
                    <a:pt x="300" y="167"/>
                    <a:pt x="300" y="167"/>
                    <a:pt x="300" y="167"/>
                  </a:cubicBezTo>
                  <a:cubicBezTo>
                    <a:pt x="300" y="166"/>
                    <a:pt x="300" y="166"/>
                    <a:pt x="300" y="166"/>
                  </a:cubicBezTo>
                  <a:cubicBezTo>
                    <a:pt x="301" y="164"/>
                    <a:pt x="301" y="164"/>
                    <a:pt x="301" y="164"/>
                  </a:cubicBezTo>
                  <a:cubicBezTo>
                    <a:pt x="301" y="162"/>
                    <a:pt x="301" y="162"/>
                    <a:pt x="301" y="162"/>
                  </a:cubicBezTo>
                  <a:cubicBezTo>
                    <a:pt x="301" y="161"/>
                    <a:pt x="301" y="161"/>
                    <a:pt x="301" y="161"/>
                  </a:cubicBezTo>
                  <a:cubicBezTo>
                    <a:pt x="302" y="161"/>
                    <a:pt x="302" y="161"/>
                    <a:pt x="302" y="161"/>
                  </a:cubicBezTo>
                  <a:cubicBezTo>
                    <a:pt x="303" y="159"/>
                    <a:pt x="303" y="159"/>
                    <a:pt x="303" y="159"/>
                  </a:cubicBezTo>
                  <a:cubicBezTo>
                    <a:pt x="301" y="157"/>
                    <a:pt x="301" y="157"/>
                    <a:pt x="301" y="157"/>
                  </a:cubicBezTo>
                  <a:cubicBezTo>
                    <a:pt x="299" y="156"/>
                    <a:pt x="299" y="156"/>
                    <a:pt x="299" y="156"/>
                  </a:cubicBezTo>
                  <a:cubicBezTo>
                    <a:pt x="300" y="156"/>
                    <a:pt x="300" y="156"/>
                    <a:pt x="300" y="156"/>
                  </a:cubicBezTo>
                  <a:cubicBezTo>
                    <a:pt x="300" y="155"/>
                    <a:pt x="300" y="155"/>
                    <a:pt x="300" y="155"/>
                  </a:cubicBezTo>
                  <a:cubicBezTo>
                    <a:pt x="300" y="156"/>
                    <a:pt x="300" y="156"/>
                    <a:pt x="300" y="156"/>
                  </a:cubicBezTo>
                  <a:cubicBezTo>
                    <a:pt x="302" y="157"/>
                    <a:pt x="302" y="157"/>
                    <a:pt x="302" y="157"/>
                  </a:cubicBezTo>
                  <a:cubicBezTo>
                    <a:pt x="303" y="157"/>
                    <a:pt x="303" y="157"/>
                    <a:pt x="303" y="157"/>
                  </a:cubicBezTo>
                  <a:cubicBezTo>
                    <a:pt x="304" y="155"/>
                    <a:pt x="304" y="155"/>
                    <a:pt x="304" y="155"/>
                  </a:cubicBezTo>
                  <a:cubicBezTo>
                    <a:pt x="305" y="155"/>
                    <a:pt x="305" y="155"/>
                    <a:pt x="305" y="155"/>
                  </a:cubicBezTo>
                  <a:cubicBezTo>
                    <a:pt x="305" y="156"/>
                    <a:pt x="305" y="156"/>
                    <a:pt x="305" y="156"/>
                  </a:cubicBezTo>
                  <a:cubicBezTo>
                    <a:pt x="306" y="157"/>
                    <a:pt x="306" y="157"/>
                    <a:pt x="306" y="157"/>
                  </a:cubicBezTo>
                  <a:cubicBezTo>
                    <a:pt x="305" y="158"/>
                    <a:pt x="305" y="158"/>
                    <a:pt x="305" y="158"/>
                  </a:cubicBezTo>
                  <a:cubicBezTo>
                    <a:pt x="304" y="159"/>
                    <a:pt x="304" y="159"/>
                    <a:pt x="304" y="159"/>
                  </a:cubicBezTo>
                  <a:cubicBezTo>
                    <a:pt x="304" y="160"/>
                    <a:pt x="304" y="160"/>
                    <a:pt x="304" y="160"/>
                  </a:cubicBezTo>
                  <a:cubicBezTo>
                    <a:pt x="304" y="160"/>
                    <a:pt x="304" y="160"/>
                    <a:pt x="304" y="160"/>
                  </a:cubicBezTo>
                  <a:cubicBezTo>
                    <a:pt x="306" y="158"/>
                    <a:pt x="306" y="158"/>
                    <a:pt x="306" y="158"/>
                  </a:cubicBezTo>
                  <a:cubicBezTo>
                    <a:pt x="308" y="157"/>
                    <a:pt x="308" y="157"/>
                    <a:pt x="308" y="157"/>
                  </a:cubicBezTo>
                  <a:cubicBezTo>
                    <a:pt x="311" y="153"/>
                    <a:pt x="311" y="153"/>
                    <a:pt x="311" y="153"/>
                  </a:cubicBezTo>
                  <a:cubicBezTo>
                    <a:pt x="313" y="150"/>
                    <a:pt x="313" y="150"/>
                    <a:pt x="313" y="150"/>
                  </a:cubicBezTo>
                  <a:cubicBezTo>
                    <a:pt x="313" y="148"/>
                    <a:pt x="313" y="148"/>
                    <a:pt x="313" y="148"/>
                  </a:cubicBezTo>
                  <a:cubicBezTo>
                    <a:pt x="314" y="147"/>
                    <a:pt x="314" y="147"/>
                    <a:pt x="314" y="147"/>
                  </a:cubicBezTo>
                  <a:cubicBezTo>
                    <a:pt x="315" y="144"/>
                    <a:pt x="315" y="144"/>
                    <a:pt x="315" y="144"/>
                  </a:cubicBezTo>
                  <a:cubicBezTo>
                    <a:pt x="317" y="141"/>
                    <a:pt x="317" y="141"/>
                    <a:pt x="317" y="141"/>
                  </a:cubicBezTo>
                  <a:cubicBezTo>
                    <a:pt x="321" y="138"/>
                    <a:pt x="321" y="138"/>
                    <a:pt x="321" y="138"/>
                  </a:cubicBezTo>
                  <a:cubicBezTo>
                    <a:pt x="322" y="137"/>
                    <a:pt x="322" y="137"/>
                    <a:pt x="322" y="137"/>
                  </a:cubicBezTo>
                  <a:cubicBezTo>
                    <a:pt x="323" y="136"/>
                    <a:pt x="323" y="136"/>
                    <a:pt x="323" y="136"/>
                  </a:cubicBezTo>
                  <a:cubicBezTo>
                    <a:pt x="324" y="134"/>
                    <a:pt x="324" y="134"/>
                    <a:pt x="324" y="134"/>
                  </a:cubicBezTo>
                  <a:cubicBezTo>
                    <a:pt x="328" y="131"/>
                    <a:pt x="328" y="131"/>
                    <a:pt x="328" y="131"/>
                  </a:cubicBezTo>
                  <a:cubicBezTo>
                    <a:pt x="331" y="126"/>
                    <a:pt x="331" y="126"/>
                    <a:pt x="331" y="126"/>
                  </a:cubicBezTo>
                  <a:cubicBezTo>
                    <a:pt x="332" y="125"/>
                    <a:pt x="332" y="125"/>
                    <a:pt x="332" y="125"/>
                  </a:cubicBezTo>
                  <a:cubicBezTo>
                    <a:pt x="334" y="121"/>
                    <a:pt x="334" y="121"/>
                    <a:pt x="334" y="121"/>
                  </a:cubicBezTo>
                  <a:cubicBezTo>
                    <a:pt x="335" y="119"/>
                    <a:pt x="335" y="119"/>
                    <a:pt x="335" y="119"/>
                  </a:cubicBezTo>
                  <a:cubicBezTo>
                    <a:pt x="336" y="117"/>
                    <a:pt x="336" y="117"/>
                    <a:pt x="336" y="117"/>
                  </a:cubicBezTo>
                  <a:cubicBezTo>
                    <a:pt x="336" y="116"/>
                    <a:pt x="336" y="116"/>
                    <a:pt x="336" y="116"/>
                  </a:cubicBezTo>
                  <a:cubicBezTo>
                    <a:pt x="335" y="114"/>
                    <a:pt x="335" y="114"/>
                    <a:pt x="335" y="114"/>
                  </a:cubicBezTo>
                  <a:cubicBezTo>
                    <a:pt x="335" y="112"/>
                    <a:pt x="335" y="112"/>
                    <a:pt x="335" y="112"/>
                  </a:cubicBezTo>
                  <a:lnTo>
                    <a:pt x="336" y="1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10" name="Freeform 1417"/>
            <p:cNvSpPr>
              <a:spLocks/>
            </p:cNvSpPr>
            <p:nvPr/>
          </p:nvSpPr>
          <p:spPr bwMode="auto">
            <a:xfrm>
              <a:off x="5137145" y="4470391"/>
              <a:ext cx="9760" cy="9760"/>
            </a:xfrm>
            <a:custGeom>
              <a:avLst/>
              <a:gdLst>
                <a:gd name="T0" fmla="*/ 12 w 12"/>
                <a:gd name="T1" fmla="*/ 0 h 12"/>
                <a:gd name="T2" fmla="*/ 10 w 12"/>
                <a:gd name="T3" fmla="*/ 0 h 12"/>
                <a:gd name="T4" fmla="*/ 7 w 12"/>
                <a:gd name="T5" fmla="*/ 0 h 12"/>
                <a:gd name="T6" fmla="*/ 7 w 12"/>
                <a:gd name="T7" fmla="*/ 0 h 12"/>
                <a:gd name="T8" fmla="*/ 2 w 12"/>
                <a:gd name="T9" fmla="*/ 5 h 12"/>
                <a:gd name="T10" fmla="*/ 0 w 12"/>
                <a:gd name="T11" fmla="*/ 12 h 12"/>
                <a:gd name="T12" fmla="*/ 2 w 12"/>
                <a:gd name="T13" fmla="*/ 12 h 12"/>
                <a:gd name="T14" fmla="*/ 2 w 12"/>
                <a:gd name="T15" fmla="*/ 9 h 12"/>
                <a:gd name="T16" fmla="*/ 7 w 12"/>
                <a:gd name="T17" fmla="*/ 5 h 12"/>
                <a:gd name="T18" fmla="*/ 10 w 12"/>
                <a:gd name="T19" fmla="*/ 5 h 12"/>
                <a:gd name="T20" fmla="*/ 12 w 12"/>
                <a:gd name="T21" fmla="*/ 2 h 12"/>
                <a:gd name="T22" fmla="*/ 12 w 12"/>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2">
                  <a:moveTo>
                    <a:pt x="12" y="0"/>
                  </a:moveTo>
                  <a:lnTo>
                    <a:pt x="10" y="0"/>
                  </a:lnTo>
                  <a:lnTo>
                    <a:pt x="7" y="0"/>
                  </a:lnTo>
                  <a:lnTo>
                    <a:pt x="7" y="0"/>
                  </a:lnTo>
                  <a:lnTo>
                    <a:pt x="2" y="5"/>
                  </a:lnTo>
                  <a:lnTo>
                    <a:pt x="0" y="12"/>
                  </a:lnTo>
                  <a:lnTo>
                    <a:pt x="2" y="12"/>
                  </a:lnTo>
                  <a:lnTo>
                    <a:pt x="2" y="9"/>
                  </a:lnTo>
                  <a:lnTo>
                    <a:pt x="7" y="5"/>
                  </a:lnTo>
                  <a:lnTo>
                    <a:pt x="10" y="5"/>
                  </a:lnTo>
                  <a:lnTo>
                    <a:pt x="12" y="2"/>
                  </a:lnTo>
                  <a:lnTo>
                    <a:pt x="1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11" name="Freeform 1418"/>
            <p:cNvSpPr>
              <a:spLocks/>
            </p:cNvSpPr>
            <p:nvPr/>
          </p:nvSpPr>
          <p:spPr bwMode="auto">
            <a:xfrm>
              <a:off x="5152599" y="4464697"/>
              <a:ext cx="9760" cy="4066"/>
            </a:xfrm>
            <a:custGeom>
              <a:avLst/>
              <a:gdLst>
                <a:gd name="T0" fmla="*/ 7 w 12"/>
                <a:gd name="T1" fmla="*/ 5 h 5"/>
                <a:gd name="T2" fmla="*/ 7 w 12"/>
                <a:gd name="T3" fmla="*/ 5 h 5"/>
                <a:gd name="T4" fmla="*/ 12 w 12"/>
                <a:gd name="T5" fmla="*/ 2 h 5"/>
                <a:gd name="T6" fmla="*/ 12 w 12"/>
                <a:gd name="T7" fmla="*/ 0 h 5"/>
                <a:gd name="T8" fmla="*/ 9 w 12"/>
                <a:gd name="T9" fmla="*/ 0 h 5"/>
                <a:gd name="T10" fmla="*/ 5 w 12"/>
                <a:gd name="T11" fmla="*/ 0 h 5"/>
                <a:gd name="T12" fmla="*/ 0 w 12"/>
                <a:gd name="T13" fmla="*/ 0 h 5"/>
                <a:gd name="T14" fmla="*/ 0 w 12"/>
                <a:gd name="T15" fmla="*/ 2 h 5"/>
                <a:gd name="T16" fmla="*/ 2 w 12"/>
                <a:gd name="T17" fmla="*/ 5 h 5"/>
                <a:gd name="T18" fmla="*/ 7 w 12"/>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5">
                  <a:moveTo>
                    <a:pt x="7" y="5"/>
                  </a:moveTo>
                  <a:lnTo>
                    <a:pt x="7" y="5"/>
                  </a:lnTo>
                  <a:lnTo>
                    <a:pt x="12" y="2"/>
                  </a:lnTo>
                  <a:lnTo>
                    <a:pt x="12" y="0"/>
                  </a:lnTo>
                  <a:lnTo>
                    <a:pt x="9" y="0"/>
                  </a:lnTo>
                  <a:lnTo>
                    <a:pt x="5" y="0"/>
                  </a:lnTo>
                  <a:lnTo>
                    <a:pt x="0" y="0"/>
                  </a:lnTo>
                  <a:lnTo>
                    <a:pt x="0" y="2"/>
                  </a:lnTo>
                  <a:lnTo>
                    <a:pt x="2" y="5"/>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12" name="Freeform 1419"/>
            <p:cNvSpPr>
              <a:spLocks/>
            </p:cNvSpPr>
            <p:nvPr/>
          </p:nvSpPr>
          <p:spPr bwMode="auto">
            <a:xfrm>
              <a:off x="5162357" y="4468764"/>
              <a:ext cx="7320" cy="3253"/>
            </a:xfrm>
            <a:custGeom>
              <a:avLst/>
              <a:gdLst>
                <a:gd name="T0" fmla="*/ 7 w 9"/>
                <a:gd name="T1" fmla="*/ 2 h 4"/>
                <a:gd name="T2" fmla="*/ 9 w 9"/>
                <a:gd name="T3" fmla="*/ 0 h 4"/>
                <a:gd name="T4" fmla="*/ 7 w 9"/>
                <a:gd name="T5" fmla="*/ 0 h 4"/>
                <a:gd name="T6" fmla="*/ 2 w 9"/>
                <a:gd name="T7" fmla="*/ 0 h 4"/>
                <a:gd name="T8" fmla="*/ 2 w 9"/>
                <a:gd name="T9" fmla="*/ 2 h 4"/>
                <a:gd name="T10" fmla="*/ 0 w 9"/>
                <a:gd name="T11" fmla="*/ 2 h 4"/>
                <a:gd name="T12" fmla="*/ 2 w 9"/>
                <a:gd name="T13" fmla="*/ 4 h 4"/>
                <a:gd name="T14" fmla="*/ 7 w 9"/>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4">
                  <a:moveTo>
                    <a:pt x="7" y="2"/>
                  </a:moveTo>
                  <a:lnTo>
                    <a:pt x="9" y="0"/>
                  </a:lnTo>
                  <a:lnTo>
                    <a:pt x="7" y="0"/>
                  </a:lnTo>
                  <a:lnTo>
                    <a:pt x="2" y="0"/>
                  </a:lnTo>
                  <a:lnTo>
                    <a:pt x="2" y="2"/>
                  </a:lnTo>
                  <a:lnTo>
                    <a:pt x="0" y="2"/>
                  </a:lnTo>
                  <a:lnTo>
                    <a:pt x="2" y="4"/>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13" name="Freeform 1420"/>
            <p:cNvSpPr>
              <a:spLocks/>
            </p:cNvSpPr>
            <p:nvPr/>
          </p:nvSpPr>
          <p:spPr bwMode="auto">
            <a:xfrm>
              <a:off x="5148531" y="4428101"/>
              <a:ext cx="5693" cy="7320"/>
            </a:xfrm>
            <a:custGeom>
              <a:avLst/>
              <a:gdLst>
                <a:gd name="T0" fmla="*/ 0 w 3"/>
                <a:gd name="T1" fmla="*/ 0 h 4"/>
                <a:gd name="T2" fmla="*/ 0 w 3"/>
                <a:gd name="T3" fmla="*/ 1 h 4"/>
                <a:gd name="T4" fmla="*/ 1 w 3"/>
                <a:gd name="T5" fmla="*/ 3 h 4"/>
                <a:gd name="T6" fmla="*/ 1 w 3"/>
                <a:gd name="T7" fmla="*/ 4 h 4"/>
                <a:gd name="T8" fmla="*/ 2 w 3"/>
                <a:gd name="T9" fmla="*/ 4 h 4"/>
                <a:gd name="T10" fmla="*/ 3 w 3"/>
                <a:gd name="T11" fmla="*/ 3 h 4"/>
                <a:gd name="T12" fmla="*/ 1 w 3"/>
                <a:gd name="T13" fmla="*/ 1 h 4"/>
                <a:gd name="T14" fmla="*/ 0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0" y="0"/>
                  </a:moveTo>
                  <a:cubicBezTo>
                    <a:pt x="0" y="1"/>
                    <a:pt x="0" y="1"/>
                    <a:pt x="0" y="1"/>
                  </a:cubicBezTo>
                  <a:cubicBezTo>
                    <a:pt x="1" y="3"/>
                    <a:pt x="1" y="3"/>
                    <a:pt x="1" y="3"/>
                  </a:cubicBezTo>
                  <a:cubicBezTo>
                    <a:pt x="1" y="4"/>
                    <a:pt x="1" y="4"/>
                    <a:pt x="1" y="4"/>
                  </a:cubicBezTo>
                  <a:cubicBezTo>
                    <a:pt x="2" y="4"/>
                    <a:pt x="2" y="4"/>
                    <a:pt x="2" y="4"/>
                  </a:cubicBezTo>
                  <a:cubicBezTo>
                    <a:pt x="3" y="3"/>
                    <a:pt x="3" y="3"/>
                    <a:pt x="3" y="3"/>
                  </a:cubicBezTo>
                  <a:cubicBezTo>
                    <a:pt x="1" y="1"/>
                    <a:pt x="1" y="1"/>
                    <a:pt x="1" y="1"/>
                  </a:cubicBez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14" name="Freeform 1421"/>
            <p:cNvSpPr>
              <a:spLocks/>
            </p:cNvSpPr>
            <p:nvPr/>
          </p:nvSpPr>
          <p:spPr bwMode="auto">
            <a:xfrm>
              <a:off x="5150971" y="4456565"/>
              <a:ext cx="7320" cy="8133"/>
            </a:xfrm>
            <a:custGeom>
              <a:avLst/>
              <a:gdLst>
                <a:gd name="T0" fmla="*/ 2 w 9"/>
                <a:gd name="T1" fmla="*/ 7 h 10"/>
                <a:gd name="T2" fmla="*/ 4 w 9"/>
                <a:gd name="T3" fmla="*/ 5 h 10"/>
                <a:gd name="T4" fmla="*/ 7 w 9"/>
                <a:gd name="T5" fmla="*/ 3 h 10"/>
                <a:gd name="T6" fmla="*/ 9 w 9"/>
                <a:gd name="T7" fmla="*/ 0 h 10"/>
                <a:gd name="T8" fmla="*/ 7 w 9"/>
                <a:gd name="T9" fmla="*/ 0 h 10"/>
                <a:gd name="T10" fmla="*/ 4 w 9"/>
                <a:gd name="T11" fmla="*/ 3 h 10"/>
                <a:gd name="T12" fmla="*/ 2 w 9"/>
                <a:gd name="T13" fmla="*/ 3 h 10"/>
                <a:gd name="T14" fmla="*/ 0 w 9"/>
                <a:gd name="T15" fmla="*/ 5 h 10"/>
                <a:gd name="T16" fmla="*/ 0 w 9"/>
                <a:gd name="T17" fmla="*/ 10 h 10"/>
                <a:gd name="T18" fmla="*/ 2 w 9"/>
                <a:gd name="T19"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0">
                  <a:moveTo>
                    <a:pt x="2" y="7"/>
                  </a:moveTo>
                  <a:lnTo>
                    <a:pt x="4" y="5"/>
                  </a:lnTo>
                  <a:lnTo>
                    <a:pt x="7" y="3"/>
                  </a:lnTo>
                  <a:lnTo>
                    <a:pt x="9" y="0"/>
                  </a:lnTo>
                  <a:lnTo>
                    <a:pt x="7" y="0"/>
                  </a:lnTo>
                  <a:lnTo>
                    <a:pt x="4" y="3"/>
                  </a:lnTo>
                  <a:lnTo>
                    <a:pt x="2" y="3"/>
                  </a:lnTo>
                  <a:lnTo>
                    <a:pt x="0" y="5"/>
                  </a:lnTo>
                  <a:lnTo>
                    <a:pt x="0" y="10"/>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15" name="Freeform 1422"/>
            <p:cNvSpPr>
              <a:spLocks/>
            </p:cNvSpPr>
            <p:nvPr/>
          </p:nvSpPr>
          <p:spPr bwMode="auto">
            <a:xfrm>
              <a:off x="5148531" y="4464697"/>
              <a:ext cx="2440" cy="4066"/>
            </a:xfrm>
            <a:custGeom>
              <a:avLst/>
              <a:gdLst>
                <a:gd name="T0" fmla="*/ 0 w 3"/>
                <a:gd name="T1" fmla="*/ 2 h 5"/>
                <a:gd name="T2" fmla="*/ 0 w 3"/>
                <a:gd name="T3" fmla="*/ 5 h 5"/>
                <a:gd name="T4" fmla="*/ 3 w 3"/>
                <a:gd name="T5" fmla="*/ 5 h 5"/>
                <a:gd name="T6" fmla="*/ 3 w 3"/>
                <a:gd name="T7" fmla="*/ 5 h 5"/>
                <a:gd name="T8" fmla="*/ 3 w 3"/>
                <a:gd name="T9" fmla="*/ 2 h 5"/>
                <a:gd name="T10" fmla="*/ 0 w 3"/>
                <a:gd name="T11" fmla="*/ 0 h 5"/>
                <a:gd name="T12" fmla="*/ 0 w 3"/>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3" h="5">
                  <a:moveTo>
                    <a:pt x="0" y="2"/>
                  </a:moveTo>
                  <a:lnTo>
                    <a:pt x="0" y="5"/>
                  </a:lnTo>
                  <a:lnTo>
                    <a:pt x="3" y="5"/>
                  </a:lnTo>
                  <a:lnTo>
                    <a:pt x="3" y="5"/>
                  </a:lnTo>
                  <a:lnTo>
                    <a:pt x="3" y="2"/>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16" name="Freeform 1423"/>
            <p:cNvSpPr>
              <a:spLocks/>
            </p:cNvSpPr>
            <p:nvPr/>
          </p:nvSpPr>
          <p:spPr bwMode="auto">
            <a:xfrm>
              <a:off x="5083475" y="4371984"/>
              <a:ext cx="46357" cy="67502"/>
            </a:xfrm>
            <a:custGeom>
              <a:avLst/>
              <a:gdLst>
                <a:gd name="T0" fmla="*/ 2 w 57"/>
                <a:gd name="T1" fmla="*/ 7 h 83"/>
                <a:gd name="T2" fmla="*/ 0 w 57"/>
                <a:gd name="T3" fmla="*/ 12 h 83"/>
                <a:gd name="T4" fmla="*/ 0 w 57"/>
                <a:gd name="T5" fmla="*/ 17 h 83"/>
                <a:gd name="T6" fmla="*/ 2 w 57"/>
                <a:gd name="T7" fmla="*/ 22 h 83"/>
                <a:gd name="T8" fmla="*/ 2 w 57"/>
                <a:gd name="T9" fmla="*/ 26 h 83"/>
                <a:gd name="T10" fmla="*/ 2 w 57"/>
                <a:gd name="T11" fmla="*/ 29 h 83"/>
                <a:gd name="T12" fmla="*/ 5 w 57"/>
                <a:gd name="T13" fmla="*/ 31 h 83"/>
                <a:gd name="T14" fmla="*/ 7 w 57"/>
                <a:gd name="T15" fmla="*/ 36 h 83"/>
                <a:gd name="T16" fmla="*/ 9 w 57"/>
                <a:gd name="T17" fmla="*/ 38 h 83"/>
                <a:gd name="T18" fmla="*/ 9 w 57"/>
                <a:gd name="T19" fmla="*/ 43 h 83"/>
                <a:gd name="T20" fmla="*/ 12 w 57"/>
                <a:gd name="T21" fmla="*/ 45 h 83"/>
                <a:gd name="T22" fmla="*/ 9 w 57"/>
                <a:gd name="T23" fmla="*/ 48 h 83"/>
                <a:gd name="T24" fmla="*/ 7 w 57"/>
                <a:gd name="T25" fmla="*/ 52 h 83"/>
                <a:gd name="T26" fmla="*/ 7 w 57"/>
                <a:gd name="T27" fmla="*/ 57 h 83"/>
                <a:gd name="T28" fmla="*/ 9 w 57"/>
                <a:gd name="T29" fmla="*/ 59 h 83"/>
                <a:gd name="T30" fmla="*/ 7 w 57"/>
                <a:gd name="T31" fmla="*/ 64 h 83"/>
                <a:gd name="T32" fmla="*/ 2 w 57"/>
                <a:gd name="T33" fmla="*/ 66 h 83"/>
                <a:gd name="T34" fmla="*/ 0 w 57"/>
                <a:gd name="T35" fmla="*/ 66 h 83"/>
                <a:gd name="T36" fmla="*/ 2 w 57"/>
                <a:gd name="T37" fmla="*/ 69 h 83"/>
                <a:gd name="T38" fmla="*/ 2 w 57"/>
                <a:gd name="T39" fmla="*/ 71 h 83"/>
                <a:gd name="T40" fmla="*/ 5 w 57"/>
                <a:gd name="T41" fmla="*/ 74 h 83"/>
                <a:gd name="T42" fmla="*/ 5 w 57"/>
                <a:gd name="T43" fmla="*/ 74 h 83"/>
                <a:gd name="T44" fmla="*/ 7 w 57"/>
                <a:gd name="T45" fmla="*/ 78 h 83"/>
                <a:gd name="T46" fmla="*/ 9 w 57"/>
                <a:gd name="T47" fmla="*/ 78 h 83"/>
                <a:gd name="T48" fmla="*/ 12 w 57"/>
                <a:gd name="T49" fmla="*/ 76 h 83"/>
                <a:gd name="T50" fmla="*/ 14 w 57"/>
                <a:gd name="T51" fmla="*/ 76 h 83"/>
                <a:gd name="T52" fmla="*/ 16 w 57"/>
                <a:gd name="T53" fmla="*/ 76 h 83"/>
                <a:gd name="T54" fmla="*/ 19 w 57"/>
                <a:gd name="T55" fmla="*/ 76 h 83"/>
                <a:gd name="T56" fmla="*/ 19 w 57"/>
                <a:gd name="T57" fmla="*/ 78 h 83"/>
                <a:gd name="T58" fmla="*/ 19 w 57"/>
                <a:gd name="T59" fmla="*/ 83 h 83"/>
                <a:gd name="T60" fmla="*/ 21 w 57"/>
                <a:gd name="T61" fmla="*/ 83 h 83"/>
                <a:gd name="T62" fmla="*/ 26 w 57"/>
                <a:gd name="T63" fmla="*/ 81 h 83"/>
                <a:gd name="T64" fmla="*/ 26 w 57"/>
                <a:gd name="T65" fmla="*/ 78 h 83"/>
                <a:gd name="T66" fmla="*/ 28 w 57"/>
                <a:gd name="T67" fmla="*/ 76 h 83"/>
                <a:gd name="T68" fmla="*/ 33 w 57"/>
                <a:gd name="T69" fmla="*/ 76 h 83"/>
                <a:gd name="T70" fmla="*/ 35 w 57"/>
                <a:gd name="T71" fmla="*/ 71 h 83"/>
                <a:gd name="T72" fmla="*/ 38 w 57"/>
                <a:gd name="T73" fmla="*/ 64 h 83"/>
                <a:gd name="T74" fmla="*/ 42 w 57"/>
                <a:gd name="T75" fmla="*/ 57 h 83"/>
                <a:gd name="T76" fmla="*/ 42 w 57"/>
                <a:gd name="T77" fmla="*/ 52 h 83"/>
                <a:gd name="T78" fmla="*/ 47 w 57"/>
                <a:gd name="T79" fmla="*/ 45 h 83"/>
                <a:gd name="T80" fmla="*/ 52 w 57"/>
                <a:gd name="T81" fmla="*/ 40 h 83"/>
                <a:gd name="T82" fmla="*/ 54 w 57"/>
                <a:gd name="T83" fmla="*/ 38 h 83"/>
                <a:gd name="T84" fmla="*/ 54 w 57"/>
                <a:gd name="T85" fmla="*/ 38 h 83"/>
                <a:gd name="T86" fmla="*/ 57 w 57"/>
                <a:gd name="T87" fmla="*/ 33 h 83"/>
                <a:gd name="T88" fmla="*/ 57 w 57"/>
                <a:gd name="T89" fmla="*/ 29 h 83"/>
                <a:gd name="T90" fmla="*/ 54 w 57"/>
                <a:gd name="T91" fmla="*/ 24 h 83"/>
                <a:gd name="T92" fmla="*/ 52 w 57"/>
                <a:gd name="T93" fmla="*/ 26 h 83"/>
                <a:gd name="T94" fmla="*/ 50 w 57"/>
                <a:gd name="T95" fmla="*/ 24 h 83"/>
                <a:gd name="T96" fmla="*/ 50 w 57"/>
                <a:gd name="T97" fmla="*/ 19 h 83"/>
                <a:gd name="T98" fmla="*/ 42 w 57"/>
                <a:gd name="T99" fmla="*/ 12 h 83"/>
                <a:gd name="T100" fmla="*/ 40 w 57"/>
                <a:gd name="T101" fmla="*/ 12 h 83"/>
                <a:gd name="T102" fmla="*/ 35 w 57"/>
                <a:gd name="T103" fmla="*/ 7 h 83"/>
                <a:gd name="T104" fmla="*/ 24 w 57"/>
                <a:gd name="T105" fmla="*/ 5 h 83"/>
                <a:gd name="T106" fmla="*/ 19 w 57"/>
                <a:gd name="T107" fmla="*/ 3 h 83"/>
                <a:gd name="T108" fmla="*/ 12 w 57"/>
                <a:gd name="T109" fmla="*/ 0 h 83"/>
                <a:gd name="T110" fmla="*/ 9 w 57"/>
                <a:gd name="T111" fmla="*/ 3 h 83"/>
                <a:gd name="T112" fmla="*/ 5 w 57"/>
                <a:gd name="T113" fmla="*/ 5 h 83"/>
                <a:gd name="T114" fmla="*/ 5 w 57"/>
                <a:gd name="T115" fmla="*/ 5 h 83"/>
                <a:gd name="T116" fmla="*/ 5 w 57"/>
                <a:gd name="T117" fmla="*/ 5 h 83"/>
                <a:gd name="T118" fmla="*/ 2 w 57"/>
                <a:gd name="T119" fmla="*/ 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 h="83">
                  <a:moveTo>
                    <a:pt x="2" y="7"/>
                  </a:moveTo>
                  <a:lnTo>
                    <a:pt x="0" y="12"/>
                  </a:lnTo>
                  <a:lnTo>
                    <a:pt x="0" y="17"/>
                  </a:lnTo>
                  <a:lnTo>
                    <a:pt x="2" y="22"/>
                  </a:lnTo>
                  <a:lnTo>
                    <a:pt x="2" y="26"/>
                  </a:lnTo>
                  <a:lnTo>
                    <a:pt x="2" y="29"/>
                  </a:lnTo>
                  <a:lnTo>
                    <a:pt x="5" y="31"/>
                  </a:lnTo>
                  <a:lnTo>
                    <a:pt x="7" y="36"/>
                  </a:lnTo>
                  <a:lnTo>
                    <a:pt x="9" y="38"/>
                  </a:lnTo>
                  <a:lnTo>
                    <a:pt x="9" y="43"/>
                  </a:lnTo>
                  <a:lnTo>
                    <a:pt x="12" y="45"/>
                  </a:lnTo>
                  <a:lnTo>
                    <a:pt x="9" y="48"/>
                  </a:lnTo>
                  <a:lnTo>
                    <a:pt x="7" y="52"/>
                  </a:lnTo>
                  <a:lnTo>
                    <a:pt x="7" y="57"/>
                  </a:lnTo>
                  <a:lnTo>
                    <a:pt x="9" y="59"/>
                  </a:lnTo>
                  <a:lnTo>
                    <a:pt x="7" y="64"/>
                  </a:lnTo>
                  <a:lnTo>
                    <a:pt x="2" y="66"/>
                  </a:lnTo>
                  <a:lnTo>
                    <a:pt x="0" y="66"/>
                  </a:lnTo>
                  <a:lnTo>
                    <a:pt x="2" y="69"/>
                  </a:lnTo>
                  <a:lnTo>
                    <a:pt x="2" y="71"/>
                  </a:lnTo>
                  <a:lnTo>
                    <a:pt x="5" y="74"/>
                  </a:lnTo>
                  <a:lnTo>
                    <a:pt x="5" y="74"/>
                  </a:lnTo>
                  <a:lnTo>
                    <a:pt x="7" y="78"/>
                  </a:lnTo>
                  <a:lnTo>
                    <a:pt x="9" y="78"/>
                  </a:lnTo>
                  <a:lnTo>
                    <a:pt x="12" y="76"/>
                  </a:lnTo>
                  <a:lnTo>
                    <a:pt x="14" y="76"/>
                  </a:lnTo>
                  <a:lnTo>
                    <a:pt x="16" y="76"/>
                  </a:lnTo>
                  <a:lnTo>
                    <a:pt x="19" y="76"/>
                  </a:lnTo>
                  <a:lnTo>
                    <a:pt x="19" y="78"/>
                  </a:lnTo>
                  <a:lnTo>
                    <a:pt x="19" y="83"/>
                  </a:lnTo>
                  <a:lnTo>
                    <a:pt x="21" y="83"/>
                  </a:lnTo>
                  <a:lnTo>
                    <a:pt x="26" y="81"/>
                  </a:lnTo>
                  <a:lnTo>
                    <a:pt x="26" y="78"/>
                  </a:lnTo>
                  <a:lnTo>
                    <a:pt x="28" y="76"/>
                  </a:lnTo>
                  <a:lnTo>
                    <a:pt x="33" y="76"/>
                  </a:lnTo>
                  <a:lnTo>
                    <a:pt x="35" y="71"/>
                  </a:lnTo>
                  <a:lnTo>
                    <a:pt x="38" y="64"/>
                  </a:lnTo>
                  <a:lnTo>
                    <a:pt x="42" y="57"/>
                  </a:lnTo>
                  <a:lnTo>
                    <a:pt x="42" y="52"/>
                  </a:lnTo>
                  <a:lnTo>
                    <a:pt x="47" y="45"/>
                  </a:lnTo>
                  <a:lnTo>
                    <a:pt x="52" y="40"/>
                  </a:lnTo>
                  <a:lnTo>
                    <a:pt x="54" y="38"/>
                  </a:lnTo>
                  <a:lnTo>
                    <a:pt x="54" y="38"/>
                  </a:lnTo>
                  <a:lnTo>
                    <a:pt x="57" y="33"/>
                  </a:lnTo>
                  <a:lnTo>
                    <a:pt x="57" y="29"/>
                  </a:lnTo>
                  <a:lnTo>
                    <a:pt x="54" y="24"/>
                  </a:lnTo>
                  <a:lnTo>
                    <a:pt x="52" y="26"/>
                  </a:lnTo>
                  <a:lnTo>
                    <a:pt x="50" y="24"/>
                  </a:lnTo>
                  <a:lnTo>
                    <a:pt x="50" y="19"/>
                  </a:lnTo>
                  <a:lnTo>
                    <a:pt x="42" y="12"/>
                  </a:lnTo>
                  <a:lnTo>
                    <a:pt x="40" y="12"/>
                  </a:lnTo>
                  <a:lnTo>
                    <a:pt x="35" y="7"/>
                  </a:lnTo>
                  <a:lnTo>
                    <a:pt x="24" y="5"/>
                  </a:lnTo>
                  <a:lnTo>
                    <a:pt x="19" y="3"/>
                  </a:lnTo>
                  <a:lnTo>
                    <a:pt x="12" y="0"/>
                  </a:lnTo>
                  <a:lnTo>
                    <a:pt x="9" y="3"/>
                  </a:lnTo>
                  <a:lnTo>
                    <a:pt x="5" y="5"/>
                  </a:lnTo>
                  <a:lnTo>
                    <a:pt x="5" y="5"/>
                  </a:lnTo>
                  <a:lnTo>
                    <a:pt x="5" y="5"/>
                  </a:lnTo>
                  <a:lnTo>
                    <a:pt x="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17" name="Freeform 1424"/>
            <p:cNvSpPr>
              <a:spLocks/>
            </p:cNvSpPr>
            <p:nvPr/>
          </p:nvSpPr>
          <p:spPr bwMode="auto">
            <a:xfrm>
              <a:off x="5025732" y="4364665"/>
              <a:ext cx="67502" cy="73195"/>
            </a:xfrm>
            <a:custGeom>
              <a:avLst/>
              <a:gdLst>
                <a:gd name="T0" fmla="*/ 17 w 83"/>
                <a:gd name="T1" fmla="*/ 16 h 90"/>
                <a:gd name="T2" fmla="*/ 12 w 83"/>
                <a:gd name="T3" fmla="*/ 21 h 90"/>
                <a:gd name="T4" fmla="*/ 2 w 83"/>
                <a:gd name="T5" fmla="*/ 26 h 90"/>
                <a:gd name="T6" fmla="*/ 0 w 83"/>
                <a:gd name="T7" fmla="*/ 40 h 90"/>
                <a:gd name="T8" fmla="*/ 5 w 83"/>
                <a:gd name="T9" fmla="*/ 45 h 90"/>
                <a:gd name="T10" fmla="*/ 7 w 83"/>
                <a:gd name="T11" fmla="*/ 49 h 90"/>
                <a:gd name="T12" fmla="*/ 9 w 83"/>
                <a:gd name="T13" fmla="*/ 54 h 90"/>
                <a:gd name="T14" fmla="*/ 14 w 83"/>
                <a:gd name="T15" fmla="*/ 57 h 90"/>
                <a:gd name="T16" fmla="*/ 17 w 83"/>
                <a:gd name="T17" fmla="*/ 61 h 90"/>
                <a:gd name="T18" fmla="*/ 19 w 83"/>
                <a:gd name="T19" fmla="*/ 71 h 90"/>
                <a:gd name="T20" fmla="*/ 24 w 83"/>
                <a:gd name="T21" fmla="*/ 75 h 90"/>
                <a:gd name="T22" fmla="*/ 28 w 83"/>
                <a:gd name="T23" fmla="*/ 83 h 90"/>
                <a:gd name="T24" fmla="*/ 28 w 83"/>
                <a:gd name="T25" fmla="*/ 85 h 90"/>
                <a:gd name="T26" fmla="*/ 33 w 83"/>
                <a:gd name="T27" fmla="*/ 87 h 90"/>
                <a:gd name="T28" fmla="*/ 35 w 83"/>
                <a:gd name="T29" fmla="*/ 90 h 90"/>
                <a:gd name="T30" fmla="*/ 45 w 83"/>
                <a:gd name="T31" fmla="*/ 90 h 90"/>
                <a:gd name="T32" fmla="*/ 43 w 83"/>
                <a:gd name="T33" fmla="*/ 85 h 90"/>
                <a:gd name="T34" fmla="*/ 38 w 83"/>
                <a:gd name="T35" fmla="*/ 78 h 90"/>
                <a:gd name="T36" fmla="*/ 43 w 83"/>
                <a:gd name="T37" fmla="*/ 73 h 90"/>
                <a:gd name="T38" fmla="*/ 57 w 83"/>
                <a:gd name="T39" fmla="*/ 73 h 90"/>
                <a:gd name="T40" fmla="*/ 66 w 83"/>
                <a:gd name="T41" fmla="*/ 71 h 90"/>
                <a:gd name="T42" fmla="*/ 71 w 83"/>
                <a:gd name="T43" fmla="*/ 75 h 90"/>
                <a:gd name="T44" fmla="*/ 78 w 83"/>
                <a:gd name="T45" fmla="*/ 73 h 90"/>
                <a:gd name="T46" fmla="*/ 78 w 83"/>
                <a:gd name="T47" fmla="*/ 66 h 90"/>
                <a:gd name="T48" fmla="*/ 80 w 83"/>
                <a:gd name="T49" fmla="*/ 57 h 90"/>
                <a:gd name="T50" fmla="*/ 80 w 83"/>
                <a:gd name="T51" fmla="*/ 52 h 90"/>
                <a:gd name="T52" fmla="*/ 78 w 83"/>
                <a:gd name="T53" fmla="*/ 45 h 90"/>
                <a:gd name="T54" fmla="*/ 73 w 83"/>
                <a:gd name="T55" fmla="*/ 38 h 90"/>
                <a:gd name="T56" fmla="*/ 73 w 83"/>
                <a:gd name="T57" fmla="*/ 31 h 90"/>
                <a:gd name="T58" fmla="*/ 71 w 83"/>
                <a:gd name="T59" fmla="*/ 21 h 90"/>
                <a:gd name="T60" fmla="*/ 76 w 83"/>
                <a:gd name="T61" fmla="*/ 14 h 90"/>
                <a:gd name="T62" fmla="*/ 80 w 83"/>
                <a:gd name="T63" fmla="*/ 9 h 90"/>
                <a:gd name="T64" fmla="*/ 76 w 83"/>
                <a:gd name="T65" fmla="*/ 4 h 90"/>
                <a:gd name="T66" fmla="*/ 61 w 83"/>
                <a:gd name="T67" fmla="*/ 0 h 90"/>
                <a:gd name="T68" fmla="*/ 54 w 83"/>
                <a:gd name="T69" fmla="*/ 2 h 90"/>
                <a:gd name="T70" fmla="*/ 40 w 83"/>
                <a:gd name="T71" fmla="*/ 4 h 90"/>
                <a:gd name="T72" fmla="*/ 24 w 83"/>
                <a:gd name="T73" fmla="*/ 2 h 90"/>
                <a:gd name="T74" fmla="*/ 19 w 83"/>
                <a:gd name="T75" fmla="*/ 9 h 90"/>
                <a:gd name="T76" fmla="*/ 17 w 83"/>
                <a:gd name="T77"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3" h="90">
                  <a:moveTo>
                    <a:pt x="17" y="14"/>
                  </a:moveTo>
                  <a:lnTo>
                    <a:pt x="17" y="16"/>
                  </a:lnTo>
                  <a:lnTo>
                    <a:pt x="14" y="19"/>
                  </a:lnTo>
                  <a:lnTo>
                    <a:pt x="12" y="21"/>
                  </a:lnTo>
                  <a:lnTo>
                    <a:pt x="7" y="21"/>
                  </a:lnTo>
                  <a:lnTo>
                    <a:pt x="2" y="26"/>
                  </a:lnTo>
                  <a:lnTo>
                    <a:pt x="2" y="31"/>
                  </a:lnTo>
                  <a:lnTo>
                    <a:pt x="0" y="40"/>
                  </a:lnTo>
                  <a:lnTo>
                    <a:pt x="0" y="42"/>
                  </a:lnTo>
                  <a:lnTo>
                    <a:pt x="5" y="45"/>
                  </a:lnTo>
                  <a:lnTo>
                    <a:pt x="7" y="47"/>
                  </a:lnTo>
                  <a:lnTo>
                    <a:pt x="7" y="49"/>
                  </a:lnTo>
                  <a:lnTo>
                    <a:pt x="9" y="52"/>
                  </a:lnTo>
                  <a:lnTo>
                    <a:pt x="9" y="54"/>
                  </a:lnTo>
                  <a:lnTo>
                    <a:pt x="12" y="57"/>
                  </a:lnTo>
                  <a:lnTo>
                    <a:pt x="14" y="57"/>
                  </a:lnTo>
                  <a:lnTo>
                    <a:pt x="17" y="59"/>
                  </a:lnTo>
                  <a:lnTo>
                    <a:pt x="17" y="61"/>
                  </a:lnTo>
                  <a:lnTo>
                    <a:pt x="19" y="66"/>
                  </a:lnTo>
                  <a:lnTo>
                    <a:pt x="19" y="71"/>
                  </a:lnTo>
                  <a:lnTo>
                    <a:pt x="21" y="73"/>
                  </a:lnTo>
                  <a:lnTo>
                    <a:pt x="24" y="75"/>
                  </a:lnTo>
                  <a:lnTo>
                    <a:pt x="24" y="80"/>
                  </a:lnTo>
                  <a:lnTo>
                    <a:pt x="28" y="83"/>
                  </a:lnTo>
                  <a:lnTo>
                    <a:pt x="28" y="83"/>
                  </a:lnTo>
                  <a:lnTo>
                    <a:pt x="28" y="85"/>
                  </a:lnTo>
                  <a:lnTo>
                    <a:pt x="33" y="87"/>
                  </a:lnTo>
                  <a:lnTo>
                    <a:pt x="33" y="87"/>
                  </a:lnTo>
                  <a:lnTo>
                    <a:pt x="35" y="87"/>
                  </a:lnTo>
                  <a:lnTo>
                    <a:pt x="35" y="90"/>
                  </a:lnTo>
                  <a:lnTo>
                    <a:pt x="40" y="90"/>
                  </a:lnTo>
                  <a:lnTo>
                    <a:pt x="45" y="90"/>
                  </a:lnTo>
                  <a:lnTo>
                    <a:pt x="45" y="90"/>
                  </a:lnTo>
                  <a:lnTo>
                    <a:pt x="43" y="85"/>
                  </a:lnTo>
                  <a:lnTo>
                    <a:pt x="43" y="83"/>
                  </a:lnTo>
                  <a:lnTo>
                    <a:pt x="38" y="78"/>
                  </a:lnTo>
                  <a:lnTo>
                    <a:pt x="40" y="75"/>
                  </a:lnTo>
                  <a:lnTo>
                    <a:pt x="43" y="73"/>
                  </a:lnTo>
                  <a:lnTo>
                    <a:pt x="47" y="73"/>
                  </a:lnTo>
                  <a:lnTo>
                    <a:pt x="57" y="73"/>
                  </a:lnTo>
                  <a:lnTo>
                    <a:pt x="59" y="71"/>
                  </a:lnTo>
                  <a:lnTo>
                    <a:pt x="66" y="71"/>
                  </a:lnTo>
                  <a:lnTo>
                    <a:pt x="69" y="75"/>
                  </a:lnTo>
                  <a:lnTo>
                    <a:pt x="71" y="75"/>
                  </a:lnTo>
                  <a:lnTo>
                    <a:pt x="73" y="75"/>
                  </a:lnTo>
                  <a:lnTo>
                    <a:pt x="78" y="73"/>
                  </a:lnTo>
                  <a:lnTo>
                    <a:pt x="80" y="68"/>
                  </a:lnTo>
                  <a:lnTo>
                    <a:pt x="78" y="66"/>
                  </a:lnTo>
                  <a:lnTo>
                    <a:pt x="78" y="61"/>
                  </a:lnTo>
                  <a:lnTo>
                    <a:pt x="80" y="57"/>
                  </a:lnTo>
                  <a:lnTo>
                    <a:pt x="83" y="54"/>
                  </a:lnTo>
                  <a:lnTo>
                    <a:pt x="80" y="52"/>
                  </a:lnTo>
                  <a:lnTo>
                    <a:pt x="80" y="47"/>
                  </a:lnTo>
                  <a:lnTo>
                    <a:pt x="78" y="45"/>
                  </a:lnTo>
                  <a:lnTo>
                    <a:pt x="76" y="40"/>
                  </a:lnTo>
                  <a:lnTo>
                    <a:pt x="73" y="38"/>
                  </a:lnTo>
                  <a:lnTo>
                    <a:pt x="73" y="35"/>
                  </a:lnTo>
                  <a:lnTo>
                    <a:pt x="73" y="31"/>
                  </a:lnTo>
                  <a:lnTo>
                    <a:pt x="71" y="26"/>
                  </a:lnTo>
                  <a:lnTo>
                    <a:pt x="71" y="21"/>
                  </a:lnTo>
                  <a:lnTo>
                    <a:pt x="73" y="16"/>
                  </a:lnTo>
                  <a:lnTo>
                    <a:pt x="76" y="14"/>
                  </a:lnTo>
                  <a:lnTo>
                    <a:pt x="76" y="14"/>
                  </a:lnTo>
                  <a:lnTo>
                    <a:pt x="80" y="9"/>
                  </a:lnTo>
                  <a:lnTo>
                    <a:pt x="80" y="7"/>
                  </a:lnTo>
                  <a:lnTo>
                    <a:pt x="76" y="4"/>
                  </a:lnTo>
                  <a:lnTo>
                    <a:pt x="69" y="4"/>
                  </a:lnTo>
                  <a:lnTo>
                    <a:pt x="61" y="0"/>
                  </a:lnTo>
                  <a:lnTo>
                    <a:pt x="57" y="2"/>
                  </a:lnTo>
                  <a:lnTo>
                    <a:pt x="54" y="2"/>
                  </a:lnTo>
                  <a:lnTo>
                    <a:pt x="47" y="2"/>
                  </a:lnTo>
                  <a:lnTo>
                    <a:pt x="40" y="4"/>
                  </a:lnTo>
                  <a:lnTo>
                    <a:pt x="33" y="2"/>
                  </a:lnTo>
                  <a:lnTo>
                    <a:pt x="24" y="2"/>
                  </a:lnTo>
                  <a:lnTo>
                    <a:pt x="19" y="4"/>
                  </a:lnTo>
                  <a:lnTo>
                    <a:pt x="19" y="9"/>
                  </a:lnTo>
                  <a:lnTo>
                    <a:pt x="19" y="9"/>
                  </a:lnTo>
                  <a:lnTo>
                    <a:pt x="17" y="1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18" name="Freeform 1425"/>
            <p:cNvSpPr>
              <a:spLocks/>
            </p:cNvSpPr>
            <p:nvPr/>
          </p:nvSpPr>
          <p:spPr bwMode="auto">
            <a:xfrm>
              <a:off x="4967989" y="4324002"/>
              <a:ext cx="84580" cy="125245"/>
            </a:xfrm>
            <a:custGeom>
              <a:avLst/>
              <a:gdLst>
                <a:gd name="T0" fmla="*/ 21 w 104"/>
                <a:gd name="T1" fmla="*/ 14 h 154"/>
                <a:gd name="T2" fmla="*/ 14 w 104"/>
                <a:gd name="T3" fmla="*/ 19 h 154"/>
                <a:gd name="T4" fmla="*/ 17 w 104"/>
                <a:gd name="T5" fmla="*/ 26 h 154"/>
                <a:gd name="T6" fmla="*/ 26 w 104"/>
                <a:gd name="T7" fmla="*/ 28 h 154"/>
                <a:gd name="T8" fmla="*/ 19 w 104"/>
                <a:gd name="T9" fmla="*/ 38 h 154"/>
                <a:gd name="T10" fmla="*/ 12 w 104"/>
                <a:gd name="T11" fmla="*/ 38 h 154"/>
                <a:gd name="T12" fmla="*/ 7 w 104"/>
                <a:gd name="T13" fmla="*/ 40 h 154"/>
                <a:gd name="T14" fmla="*/ 0 w 104"/>
                <a:gd name="T15" fmla="*/ 50 h 154"/>
                <a:gd name="T16" fmla="*/ 7 w 104"/>
                <a:gd name="T17" fmla="*/ 62 h 154"/>
                <a:gd name="T18" fmla="*/ 17 w 104"/>
                <a:gd name="T19" fmla="*/ 69 h 154"/>
                <a:gd name="T20" fmla="*/ 19 w 104"/>
                <a:gd name="T21" fmla="*/ 71 h 154"/>
                <a:gd name="T22" fmla="*/ 26 w 104"/>
                <a:gd name="T23" fmla="*/ 69 h 154"/>
                <a:gd name="T24" fmla="*/ 28 w 104"/>
                <a:gd name="T25" fmla="*/ 78 h 154"/>
                <a:gd name="T26" fmla="*/ 26 w 104"/>
                <a:gd name="T27" fmla="*/ 85 h 154"/>
                <a:gd name="T28" fmla="*/ 33 w 104"/>
                <a:gd name="T29" fmla="*/ 88 h 154"/>
                <a:gd name="T30" fmla="*/ 35 w 104"/>
                <a:gd name="T31" fmla="*/ 92 h 154"/>
                <a:gd name="T32" fmla="*/ 40 w 104"/>
                <a:gd name="T33" fmla="*/ 95 h 154"/>
                <a:gd name="T34" fmla="*/ 35 w 104"/>
                <a:gd name="T35" fmla="*/ 104 h 154"/>
                <a:gd name="T36" fmla="*/ 31 w 104"/>
                <a:gd name="T37" fmla="*/ 116 h 154"/>
                <a:gd name="T38" fmla="*/ 28 w 104"/>
                <a:gd name="T39" fmla="*/ 123 h 154"/>
                <a:gd name="T40" fmla="*/ 31 w 104"/>
                <a:gd name="T41" fmla="*/ 128 h 154"/>
                <a:gd name="T42" fmla="*/ 33 w 104"/>
                <a:gd name="T43" fmla="*/ 135 h 154"/>
                <a:gd name="T44" fmla="*/ 38 w 104"/>
                <a:gd name="T45" fmla="*/ 142 h 154"/>
                <a:gd name="T46" fmla="*/ 50 w 104"/>
                <a:gd name="T47" fmla="*/ 154 h 154"/>
                <a:gd name="T48" fmla="*/ 54 w 104"/>
                <a:gd name="T49" fmla="*/ 152 h 154"/>
                <a:gd name="T50" fmla="*/ 59 w 104"/>
                <a:gd name="T51" fmla="*/ 152 h 154"/>
                <a:gd name="T52" fmla="*/ 66 w 104"/>
                <a:gd name="T53" fmla="*/ 149 h 154"/>
                <a:gd name="T54" fmla="*/ 71 w 104"/>
                <a:gd name="T55" fmla="*/ 144 h 154"/>
                <a:gd name="T56" fmla="*/ 80 w 104"/>
                <a:gd name="T57" fmla="*/ 140 h 154"/>
                <a:gd name="T58" fmla="*/ 92 w 104"/>
                <a:gd name="T59" fmla="*/ 137 h 154"/>
                <a:gd name="T60" fmla="*/ 97 w 104"/>
                <a:gd name="T61" fmla="*/ 137 h 154"/>
                <a:gd name="T62" fmla="*/ 104 w 104"/>
                <a:gd name="T63" fmla="*/ 137 h 154"/>
                <a:gd name="T64" fmla="*/ 99 w 104"/>
                <a:gd name="T65" fmla="*/ 133 h 154"/>
                <a:gd name="T66" fmla="*/ 95 w 104"/>
                <a:gd name="T67" fmla="*/ 130 h 154"/>
                <a:gd name="T68" fmla="*/ 92 w 104"/>
                <a:gd name="T69" fmla="*/ 123 h 154"/>
                <a:gd name="T70" fmla="*/ 90 w 104"/>
                <a:gd name="T71" fmla="*/ 116 h 154"/>
                <a:gd name="T72" fmla="*/ 88 w 104"/>
                <a:gd name="T73" fmla="*/ 109 h 154"/>
                <a:gd name="T74" fmla="*/ 83 w 104"/>
                <a:gd name="T75" fmla="*/ 107 h 154"/>
                <a:gd name="T76" fmla="*/ 80 w 104"/>
                <a:gd name="T77" fmla="*/ 102 h 154"/>
                <a:gd name="T78" fmla="*/ 78 w 104"/>
                <a:gd name="T79" fmla="*/ 97 h 154"/>
                <a:gd name="T80" fmla="*/ 71 w 104"/>
                <a:gd name="T81" fmla="*/ 92 h 154"/>
                <a:gd name="T82" fmla="*/ 73 w 104"/>
                <a:gd name="T83" fmla="*/ 81 h 154"/>
                <a:gd name="T84" fmla="*/ 78 w 104"/>
                <a:gd name="T85" fmla="*/ 71 h 154"/>
                <a:gd name="T86" fmla="*/ 85 w 104"/>
                <a:gd name="T87" fmla="*/ 69 h 154"/>
                <a:gd name="T88" fmla="*/ 88 w 104"/>
                <a:gd name="T89" fmla="*/ 64 h 154"/>
                <a:gd name="T90" fmla="*/ 90 w 104"/>
                <a:gd name="T91" fmla="*/ 59 h 154"/>
                <a:gd name="T92" fmla="*/ 88 w 104"/>
                <a:gd name="T93" fmla="*/ 54 h 154"/>
                <a:gd name="T94" fmla="*/ 88 w 104"/>
                <a:gd name="T95" fmla="*/ 47 h 154"/>
                <a:gd name="T96" fmla="*/ 73 w 104"/>
                <a:gd name="T97" fmla="*/ 38 h 154"/>
                <a:gd name="T98" fmla="*/ 66 w 104"/>
                <a:gd name="T99" fmla="*/ 36 h 154"/>
                <a:gd name="T100" fmla="*/ 59 w 104"/>
                <a:gd name="T101" fmla="*/ 40 h 154"/>
                <a:gd name="T102" fmla="*/ 59 w 104"/>
                <a:gd name="T103" fmla="*/ 40 h 154"/>
                <a:gd name="T104" fmla="*/ 59 w 104"/>
                <a:gd name="T105" fmla="*/ 28 h 154"/>
                <a:gd name="T106" fmla="*/ 54 w 104"/>
                <a:gd name="T107" fmla="*/ 21 h 154"/>
                <a:gd name="T108" fmla="*/ 43 w 104"/>
                <a:gd name="T109" fmla="*/ 10 h 154"/>
                <a:gd name="T110" fmla="*/ 38 w 104"/>
                <a:gd name="T111" fmla="*/ 2 h 154"/>
                <a:gd name="T112" fmla="*/ 33 w 104"/>
                <a:gd name="T113" fmla="*/ 0 h 154"/>
                <a:gd name="T114" fmla="*/ 26 w 104"/>
                <a:gd name="T115" fmla="*/ 1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4" h="154">
                  <a:moveTo>
                    <a:pt x="26" y="10"/>
                  </a:moveTo>
                  <a:lnTo>
                    <a:pt x="21" y="14"/>
                  </a:lnTo>
                  <a:lnTo>
                    <a:pt x="19" y="12"/>
                  </a:lnTo>
                  <a:lnTo>
                    <a:pt x="14" y="19"/>
                  </a:lnTo>
                  <a:lnTo>
                    <a:pt x="14" y="21"/>
                  </a:lnTo>
                  <a:lnTo>
                    <a:pt x="17" y="26"/>
                  </a:lnTo>
                  <a:lnTo>
                    <a:pt x="21" y="26"/>
                  </a:lnTo>
                  <a:lnTo>
                    <a:pt x="26" y="28"/>
                  </a:lnTo>
                  <a:lnTo>
                    <a:pt x="26" y="36"/>
                  </a:lnTo>
                  <a:lnTo>
                    <a:pt x="19" y="38"/>
                  </a:lnTo>
                  <a:lnTo>
                    <a:pt x="14" y="36"/>
                  </a:lnTo>
                  <a:lnTo>
                    <a:pt x="12" y="38"/>
                  </a:lnTo>
                  <a:lnTo>
                    <a:pt x="9" y="36"/>
                  </a:lnTo>
                  <a:lnTo>
                    <a:pt x="7" y="40"/>
                  </a:lnTo>
                  <a:lnTo>
                    <a:pt x="5" y="45"/>
                  </a:lnTo>
                  <a:lnTo>
                    <a:pt x="0" y="50"/>
                  </a:lnTo>
                  <a:lnTo>
                    <a:pt x="2" y="54"/>
                  </a:lnTo>
                  <a:lnTo>
                    <a:pt x="7" y="62"/>
                  </a:lnTo>
                  <a:lnTo>
                    <a:pt x="17" y="69"/>
                  </a:lnTo>
                  <a:lnTo>
                    <a:pt x="17" y="69"/>
                  </a:lnTo>
                  <a:lnTo>
                    <a:pt x="19" y="69"/>
                  </a:lnTo>
                  <a:lnTo>
                    <a:pt x="19" y="71"/>
                  </a:lnTo>
                  <a:lnTo>
                    <a:pt x="21" y="69"/>
                  </a:lnTo>
                  <a:lnTo>
                    <a:pt x="26" y="69"/>
                  </a:lnTo>
                  <a:lnTo>
                    <a:pt x="28" y="73"/>
                  </a:lnTo>
                  <a:lnTo>
                    <a:pt x="28" y="78"/>
                  </a:lnTo>
                  <a:lnTo>
                    <a:pt x="26" y="83"/>
                  </a:lnTo>
                  <a:lnTo>
                    <a:pt x="26" y="85"/>
                  </a:lnTo>
                  <a:lnTo>
                    <a:pt x="28" y="88"/>
                  </a:lnTo>
                  <a:lnTo>
                    <a:pt x="33" y="88"/>
                  </a:lnTo>
                  <a:lnTo>
                    <a:pt x="35" y="90"/>
                  </a:lnTo>
                  <a:lnTo>
                    <a:pt x="35" y="92"/>
                  </a:lnTo>
                  <a:lnTo>
                    <a:pt x="40" y="92"/>
                  </a:lnTo>
                  <a:lnTo>
                    <a:pt x="40" y="95"/>
                  </a:lnTo>
                  <a:lnTo>
                    <a:pt x="35" y="99"/>
                  </a:lnTo>
                  <a:lnTo>
                    <a:pt x="35" y="104"/>
                  </a:lnTo>
                  <a:lnTo>
                    <a:pt x="31" y="111"/>
                  </a:lnTo>
                  <a:lnTo>
                    <a:pt x="31" y="116"/>
                  </a:lnTo>
                  <a:lnTo>
                    <a:pt x="31" y="118"/>
                  </a:lnTo>
                  <a:lnTo>
                    <a:pt x="28" y="123"/>
                  </a:lnTo>
                  <a:lnTo>
                    <a:pt x="31" y="125"/>
                  </a:lnTo>
                  <a:lnTo>
                    <a:pt x="31" y="128"/>
                  </a:lnTo>
                  <a:lnTo>
                    <a:pt x="31" y="133"/>
                  </a:lnTo>
                  <a:lnTo>
                    <a:pt x="33" y="135"/>
                  </a:lnTo>
                  <a:lnTo>
                    <a:pt x="38" y="140"/>
                  </a:lnTo>
                  <a:lnTo>
                    <a:pt x="38" y="142"/>
                  </a:lnTo>
                  <a:lnTo>
                    <a:pt x="40" y="147"/>
                  </a:lnTo>
                  <a:lnTo>
                    <a:pt x="50" y="154"/>
                  </a:lnTo>
                  <a:lnTo>
                    <a:pt x="52" y="154"/>
                  </a:lnTo>
                  <a:lnTo>
                    <a:pt x="54" y="152"/>
                  </a:lnTo>
                  <a:lnTo>
                    <a:pt x="57" y="152"/>
                  </a:lnTo>
                  <a:lnTo>
                    <a:pt x="59" y="152"/>
                  </a:lnTo>
                  <a:lnTo>
                    <a:pt x="64" y="152"/>
                  </a:lnTo>
                  <a:lnTo>
                    <a:pt x="66" y="149"/>
                  </a:lnTo>
                  <a:lnTo>
                    <a:pt x="66" y="147"/>
                  </a:lnTo>
                  <a:lnTo>
                    <a:pt x="71" y="144"/>
                  </a:lnTo>
                  <a:lnTo>
                    <a:pt x="78" y="144"/>
                  </a:lnTo>
                  <a:lnTo>
                    <a:pt x="80" y="140"/>
                  </a:lnTo>
                  <a:lnTo>
                    <a:pt x="85" y="137"/>
                  </a:lnTo>
                  <a:lnTo>
                    <a:pt x="92" y="137"/>
                  </a:lnTo>
                  <a:lnTo>
                    <a:pt x="92" y="140"/>
                  </a:lnTo>
                  <a:lnTo>
                    <a:pt x="97" y="137"/>
                  </a:lnTo>
                  <a:lnTo>
                    <a:pt x="104" y="137"/>
                  </a:lnTo>
                  <a:lnTo>
                    <a:pt x="104" y="137"/>
                  </a:lnTo>
                  <a:lnTo>
                    <a:pt x="99" y="135"/>
                  </a:lnTo>
                  <a:lnTo>
                    <a:pt x="99" y="133"/>
                  </a:lnTo>
                  <a:lnTo>
                    <a:pt x="99" y="133"/>
                  </a:lnTo>
                  <a:lnTo>
                    <a:pt x="95" y="130"/>
                  </a:lnTo>
                  <a:lnTo>
                    <a:pt x="95" y="125"/>
                  </a:lnTo>
                  <a:lnTo>
                    <a:pt x="92" y="123"/>
                  </a:lnTo>
                  <a:lnTo>
                    <a:pt x="90" y="121"/>
                  </a:lnTo>
                  <a:lnTo>
                    <a:pt x="90" y="116"/>
                  </a:lnTo>
                  <a:lnTo>
                    <a:pt x="88" y="111"/>
                  </a:lnTo>
                  <a:lnTo>
                    <a:pt x="88" y="109"/>
                  </a:lnTo>
                  <a:lnTo>
                    <a:pt x="85" y="107"/>
                  </a:lnTo>
                  <a:lnTo>
                    <a:pt x="83" y="107"/>
                  </a:lnTo>
                  <a:lnTo>
                    <a:pt x="80" y="104"/>
                  </a:lnTo>
                  <a:lnTo>
                    <a:pt x="80" y="102"/>
                  </a:lnTo>
                  <a:lnTo>
                    <a:pt x="78" y="99"/>
                  </a:lnTo>
                  <a:lnTo>
                    <a:pt x="78" y="97"/>
                  </a:lnTo>
                  <a:lnTo>
                    <a:pt x="76" y="95"/>
                  </a:lnTo>
                  <a:lnTo>
                    <a:pt x="71" y="92"/>
                  </a:lnTo>
                  <a:lnTo>
                    <a:pt x="71" y="90"/>
                  </a:lnTo>
                  <a:lnTo>
                    <a:pt x="73" y="81"/>
                  </a:lnTo>
                  <a:lnTo>
                    <a:pt x="73" y="76"/>
                  </a:lnTo>
                  <a:lnTo>
                    <a:pt x="78" y="71"/>
                  </a:lnTo>
                  <a:lnTo>
                    <a:pt x="83" y="71"/>
                  </a:lnTo>
                  <a:lnTo>
                    <a:pt x="85" y="69"/>
                  </a:lnTo>
                  <a:lnTo>
                    <a:pt x="88" y="66"/>
                  </a:lnTo>
                  <a:lnTo>
                    <a:pt x="88" y="64"/>
                  </a:lnTo>
                  <a:lnTo>
                    <a:pt x="90" y="59"/>
                  </a:lnTo>
                  <a:lnTo>
                    <a:pt x="90" y="59"/>
                  </a:lnTo>
                  <a:lnTo>
                    <a:pt x="90" y="59"/>
                  </a:lnTo>
                  <a:lnTo>
                    <a:pt x="88" y="54"/>
                  </a:lnTo>
                  <a:lnTo>
                    <a:pt x="88" y="50"/>
                  </a:lnTo>
                  <a:lnTo>
                    <a:pt x="88" y="47"/>
                  </a:lnTo>
                  <a:lnTo>
                    <a:pt x="80" y="45"/>
                  </a:lnTo>
                  <a:lnTo>
                    <a:pt x="73" y="38"/>
                  </a:lnTo>
                  <a:lnTo>
                    <a:pt x="69" y="36"/>
                  </a:lnTo>
                  <a:lnTo>
                    <a:pt x="66" y="36"/>
                  </a:lnTo>
                  <a:lnTo>
                    <a:pt x="61" y="38"/>
                  </a:lnTo>
                  <a:lnTo>
                    <a:pt x="59" y="40"/>
                  </a:lnTo>
                  <a:lnTo>
                    <a:pt x="59" y="45"/>
                  </a:lnTo>
                  <a:lnTo>
                    <a:pt x="59" y="40"/>
                  </a:lnTo>
                  <a:lnTo>
                    <a:pt x="59" y="33"/>
                  </a:lnTo>
                  <a:lnTo>
                    <a:pt x="59" y="28"/>
                  </a:lnTo>
                  <a:lnTo>
                    <a:pt x="59" y="24"/>
                  </a:lnTo>
                  <a:lnTo>
                    <a:pt x="54" y="21"/>
                  </a:lnTo>
                  <a:lnTo>
                    <a:pt x="47" y="14"/>
                  </a:lnTo>
                  <a:lnTo>
                    <a:pt x="43" y="10"/>
                  </a:lnTo>
                  <a:lnTo>
                    <a:pt x="40" y="7"/>
                  </a:lnTo>
                  <a:lnTo>
                    <a:pt x="38" y="2"/>
                  </a:lnTo>
                  <a:lnTo>
                    <a:pt x="33" y="2"/>
                  </a:lnTo>
                  <a:lnTo>
                    <a:pt x="33" y="0"/>
                  </a:lnTo>
                  <a:lnTo>
                    <a:pt x="31" y="2"/>
                  </a:lnTo>
                  <a:lnTo>
                    <a:pt x="26"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19" name="Freeform 1426"/>
            <p:cNvSpPr>
              <a:spLocks/>
            </p:cNvSpPr>
            <p:nvPr/>
          </p:nvSpPr>
          <p:spPr bwMode="auto">
            <a:xfrm>
              <a:off x="4852504" y="4260567"/>
              <a:ext cx="8133" cy="5693"/>
            </a:xfrm>
            <a:custGeom>
              <a:avLst/>
              <a:gdLst>
                <a:gd name="T0" fmla="*/ 0 w 10"/>
                <a:gd name="T1" fmla="*/ 0 h 7"/>
                <a:gd name="T2" fmla="*/ 2 w 10"/>
                <a:gd name="T3" fmla="*/ 2 h 7"/>
                <a:gd name="T4" fmla="*/ 5 w 10"/>
                <a:gd name="T5" fmla="*/ 2 h 7"/>
                <a:gd name="T6" fmla="*/ 7 w 10"/>
                <a:gd name="T7" fmla="*/ 7 h 7"/>
                <a:gd name="T8" fmla="*/ 10 w 10"/>
                <a:gd name="T9" fmla="*/ 2 h 7"/>
                <a:gd name="T10" fmla="*/ 5 w 10"/>
                <a:gd name="T11" fmla="*/ 0 h 7"/>
                <a:gd name="T12" fmla="*/ 0 w 10"/>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0" h="7">
                  <a:moveTo>
                    <a:pt x="0" y="0"/>
                  </a:moveTo>
                  <a:lnTo>
                    <a:pt x="2" y="2"/>
                  </a:lnTo>
                  <a:lnTo>
                    <a:pt x="5" y="2"/>
                  </a:lnTo>
                  <a:lnTo>
                    <a:pt x="7" y="7"/>
                  </a:lnTo>
                  <a:lnTo>
                    <a:pt x="10" y="2"/>
                  </a:lnTo>
                  <a:lnTo>
                    <a:pt x="5"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20" name="Freeform 1427"/>
            <p:cNvSpPr>
              <a:spLocks/>
            </p:cNvSpPr>
            <p:nvPr/>
          </p:nvSpPr>
          <p:spPr bwMode="auto">
            <a:xfrm>
              <a:off x="4841118" y="4258939"/>
              <a:ext cx="7320" cy="5693"/>
            </a:xfrm>
            <a:custGeom>
              <a:avLst/>
              <a:gdLst>
                <a:gd name="T0" fmla="*/ 2 w 9"/>
                <a:gd name="T1" fmla="*/ 0 h 7"/>
                <a:gd name="T2" fmla="*/ 0 w 9"/>
                <a:gd name="T3" fmla="*/ 2 h 7"/>
                <a:gd name="T4" fmla="*/ 2 w 9"/>
                <a:gd name="T5" fmla="*/ 4 h 7"/>
                <a:gd name="T6" fmla="*/ 7 w 9"/>
                <a:gd name="T7" fmla="*/ 7 h 7"/>
                <a:gd name="T8" fmla="*/ 9 w 9"/>
                <a:gd name="T9" fmla="*/ 4 h 7"/>
                <a:gd name="T10" fmla="*/ 5 w 9"/>
                <a:gd name="T11" fmla="*/ 4 h 7"/>
                <a:gd name="T12" fmla="*/ 2 w 9"/>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9" h="7">
                  <a:moveTo>
                    <a:pt x="2" y="0"/>
                  </a:moveTo>
                  <a:lnTo>
                    <a:pt x="0" y="2"/>
                  </a:lnTo>
                  <a:lnTo>
                    <a:pt x="2" y="4"/>
                  </a:lnTo>
                  <a:lnTo>
                    <a:pt x="7" y="7"/>
                  </a:lnTo>
                  <a:lnTo>
                    <a:pt x="9" y="4"/>
                  </a:lnTo>
                  <a:lnTo>
                    <a:pt x="5" y="4"/>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21" name="Freeform 1428"/>
            <p:cNvSpPr>
              <a:spLocks/>
            </p:cNvSpPr>
            <p:nvPr/>
          </p:nvSpPr>
          <p:spPr bwMode="auto">
            <a:xfrm>
              <a:off x="4827292" y="4254873"/>
              <a:ext cx="4066" cy="4066"/>
            </a:xfrm>
            <a:custGeom>
              <a:avLst/>
              <a:gdLst>
                <a:gd name="T0" fmla="*/ 0 w 5"/>
                <a:gd name="T1" fmla="*/ 0 h 5"/>
                <a:gd name="T2" fmla="*/ 3 w 5"/>
                <a:gd name="T3" fmla="*/ 5 h 5"/>
                <a:gd name="T4" fmla="*/ 5 w 5"/>
                <a:gd name="T5" fmla="*/ 5 h 5"/>
                <a:gd name="T6" fmla="*/ 3 w 5"/>
                <a:gd name="T7" fmla="*/ 0 h 5"/>
                <a:gd name="T8" fmla="*/ 0 w 5"/>
                <a:gd name="T9" fmla="*/ 0 h 5"/>
              </a:gdLst>
              <a:ahLst/>
              <a:cxnLst>
                <a:cxn ang="0">
                  <a:pos x="T0" y="T1"/>
                </a:cxn>
                <a:cxn ang="0">
                  <a:pos x="T2" y="T3"/>
                </a:cxn>
                <a:cxn ang="0">
                  <a:pos x="T4" y="T5"/>
                </a:cxn>
                <a:cxn ang="0">
                  <a:pos x="T6" y="T7"/>
                </a:cxn>
                <a:cxn ang="0">
                  <a:pos x="T8" y="T9"/>
                </a:cxn>
              </a:cxnLst>
              <a:rect l="0" t="0" r="r" b="b"/>
              <a:pathLst>
                <a:path w="5" h="5">
                  <a:moveTo>
                    <a:pt x="0" y="0"/>
                  </a:moveTo>
                  <a:lnTo>
                    <a:pt x="3" y="5"/>
                  </a:lnTo>
                  <a:lnTo>
                    <a:pt x="5" y="5"/>
                  </a:lnTo>
                  <a:lnTo>
                    <a:pt x="3"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22" name="Freeform 1429"/>
            <p:cNvSpPr>
              <a:spLocks/>
            </p:cNvSpPr>
            <p:nvPr/>
          </p:nvSpPr>
          <p:spPr bwMode="auto">
            <a:xfrm>
              <a:off x="4773616" y="4260567"/>
              <a:ext cx="221210" cy="198439"/>
            </a:xfrm>
            <a:custGeom>
              <a:avLst/>
              <a:gdLst>
                <a:gd name="T0" fmla="*/ 21 w 272"/>
                <a:gd name="T1" fmla="*/ 24 h 244"/>
                <a:gd name="T2" fmla="*/ 5 w 272"/>
                <a:gd name="T3" fmla="*/ 43 h 244"/>
                <a:gd name="T4" fmla="*/ 0 w 272"/>
                <a:gd name="T5" fmla="*/ 64 h 244"/>
                <a:gd name="T6" fmla="*/ 14 w 272"/>
                <a:gd name="T7" fmla="*/ 80 h 244"/>
                <a:gd name="T8" fmla="*/ 17 w 272"/>
                <a:gd name="T9" fmla="*/ 97 h 244"/>
                <a:gd name="T10" fmla="*/ 26 w 272"/>
                <a:gd name="T11" fmla="*/ 106 h 244"/>
                <a:gd name="T12" fmla="*/ 38 w 272"/>
                <a:gd name="T13" fmla="*/ 109 h 244"/>
                <a:gd name="T14" fmla="*/ 50 w 272"/>
                <a:gd name="T15" fmla="*/ 109 h 244"/>
                <a:gd name="T16" fmla="*/ 81 w 272"/>
                <a:gd name="T17" fmla="*/ 125 h 244"/>
                <a:gd name="T18" fmla="*/ 92 w 272"/>
                <a:gd name="T19" fmla="*/ 125 h 244"/>
                <a:gd name="T20" fmla="*/ 109 w 272"/>
                <a:gd name="T21" fmla="*/ 125 h 244"/>
                <a:gd name="T22" fmla="*/ 118 w 272"/>
                <a:gd name="T23" fmla="*/ 135 h 244"/>
                <a:gd name="T24" fmla="*/ 111 w 272"/>
                <a:gd name="T25" fmla="*/ 144 h 244"/>
                <a:gd name="T26" fmla="*/ 109 w 272"/>
                <a:gd name="T27" fmla="*/ 163 h 244"/>
                <a:gd name="T28" fmla="*/ 116 w 272"/>
                <a:gd name="T29" fmla="*/ 187 h 244"/>
                <a:gd name="T30" fmla="*/ 114 w 272"/>
                <a:gd name="T31" fmla="*/ 201 h 244"/>
                <a:gd name="T32" fmla="*/ 118 w 272"/>
                <a:gd name="T33" fmla="*/ 208 h 244"/>
                <a:gd name="T34" fmla="*/ 126 w 272"/>
                <a:gd name="T35" fmla="*/ 232 h 244"/>
                <a:gd name="T36" fmla="*/ 144 w 272"/>
                <a:gd name="T37" fmla="*/ 244 h 244"/>
                <a:gd name="T38" fmla="*/ 168 w 272"/>
                <a:gd name="T39" fmla="*/ 230 h 244"/>
                <a:gd name="T40" fmla="*/ 185 w 272"/>
                <a:gd name="T41" fmla="*/ 215 h 244"/>
                <a:gd name="T42" fmla="*/ 192 w 272"/>
                <a:gd name="T43" fmla="*/ 203 h 244"/>
                <a:gd name="T44" fmla="*/ 178 w 272"/>
                <a:gd name="T45" fmla="*/ 194 h 244"/>
                <a:gd name="T46" fmla="*/ 175 w 272"/>
                <a:gd name="T47" fmla="*/ 175 h 244"/>
                <a:gd name="T48" fmla="*/ 180 w 272"/>
                <a:gd name="T49" fmla="*/ 170 h 244"/>
                <a:gd name="T50" fmla="*/ 206 w 272"/>
                <a:gd name="T51" fmla="*/ 175 h 244"/>
                <a:gd name="T52" fmla="*/ 227 w 272"/>
                <a:gd name="T53" fmla="*/ 168 h 244"/>
                <a:gd name="T54" fmla="*/ 253 w 272"/>
                <a:gd name="T55" fmla="*/ 156 h 244"/>
                <a:gd name="T56" fmla="*/ 246 w 272"/>
                <a:gd name="T57" fmla="*/ 140 h 244"/>
                <a:gd name="T58" fmla="*/ 246 w 272"/>
                <a:gd name="T59" fmla="*/ 118 h 244"/>
                <a:gd name="T60" fmla="*/ 258 w 272"/>
                <a:gd name="T61" fmla="*/ 116 h 244"/>
                <a:gd name="T62" fmla="*/ 256 w 272"/>
                <a:gd name="T63" fmla="*/ 104 h 244"/>
                <a:gd name="T64" fmla="*/ 260 w 272"/>
                <a:gd name="T65" fmla="*/ 92 h 244"/>
                <a:gd name="T66" fmla="*/ 270 w 272"/>
                <a:gd name="T67" fmla="*/ 78 h 244"/>
                <a:gd name="T68" fmla="*/ 253 w 272"/>
                <a:gd name="T69" fmla="*/ 76 h 244"/>
                <a:gd name="T70" fmla="*/ 237 w 272"/>
                <a:gd name="T71" fmla="*/ 78 h 244"/>
                <a:gd name="T72" fmla="*/ 244 w 272"/>
                <a:gd name="T73" fmla="*/ 73 h 244"/>
                <a:gd name="T74" fmla="*/ 248 w 272"/>
                <a:gd name="T75" fmla="*/ 64 h 244"/>
                <a:gd name="T76" fmla="*/ 234 w 272"/>
                <a:gd name="T77" fmla="*/ 54 h 244"/>
                <a:gd name="T78" fmla="*/ 225 w 272"/>
                <a:gd name="T79" fmla="*/ 50 h 244"/>
                <a:gd name="T80" fmla="*/ 215 w 272"/>
                <a:gd name="T81" fmla="*/ 47 h 244"/>
                <a:gd name="T82" fmla="*/ 211 w 272"/>
                <a:gd name="T83" fmla="*/ 38 h 244"/>
                <a:gd name="T84" fmla="*/ 230 w 272"/>
                <a:gd name="T85" fmla="*/ 31 h 244"/>
                <a:gd name="T86" fmla="*/ 204 w 272"/>
                <a:gd name="T87" fmla="*/ 31 h 244"/>
                <a:gd name="T88" fmla="*/ 182 w 272"/>
                <a:gd name="T89" fmla="*/ 38 h 244"/>
                <a:gd name="T90" fmla="*/ 166 w 272"/>
                <a:gd name="T91" fmla="*/ 45 h 244"/>
                <a:gd name="T92" fmla="*/ 149 w 272"/>
                <a:gd name="T93" fmla="*/ 35 h 244"/>
                <a:gd name="T94" fmla="*/ 109 w 272"/>
                <a:gd name="T95" fmla="*/ 38 h 244"/>
                <a:gd name="T96" fmla="*/ 107 w 272"/>
                <a:gd name="T97" fmla="*/ 31 h 244"/>
                <a:gd name="T98" fmla="*/ 88 w 272"/>
                <a:gd name="T99" fmla="*/ 21 h 244"/>
                <a:gd name="T100" fmla="*/ 73 w 272"/>
                <a:gd name="T101" fmla="*/ 14 h 244"/>
                <a:gd name="T102" fmla="*/ 64 w 272"/>
                <a:gd name="T103" fmla="*/ 2 h 244"/>
                <a:gd name="T104" fmla="*/ 66 w 272"/>
                <a:gd name="T105" fmla="*/ 14 h 244"/>
                <a:gd name="T106" fmla="*/ 69 w 272"/>
                <a:gd name="T107" fmla="*/ 21 h 244"/>
                <a:gd name="T108" fmla="*/ 62 w 272"/>
                <a:gd name="T109" fmla="*/ 21 h 244"/>
                <a:gd name="T110" fmla="*/ 38 w 272"/>
                <a:gd name="T111" fmla="*/ 31 h 244"/>
                <a:gd name="T112" fmla="*/ 40 w 272"/>
                <a:gd name="T113" fmla="*/ 52 h 244"/>
                <a:gd name="T114" fmla="*/ 29 w 272"/>
                <a:gd name="T115" fmla="*/ 66 h 244"/>
                <a:gd name="T116" fmla="*/ 26 w 272"/>
                <a:gd name="T117" fmla="*/ 50 h 244"/>
                <a:gd name="T118" fmla="*/ 33 w 272"/>
                <a:gd name="T119" fmla="*/ 28 h 244"/>
                <a:gd name="T120" fmla="*/ 29 w 272"/>
                <a:gd name="T121" fmla="*/ 19 h 244"/>
                <a:gd name="T122" fmla="*/ 43 w 272"/>
                <a:gd name="T123" fmla="*/ 7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2" h="244">
                  <a:moveTo>
                    <a:pt x="40" y="9"/>
                  </a:moveTo>
                  <a:lnTo>
                    <a:pt x="29" y="12"/>
                  </a:lnTo>
                  <a:lnTo>
                    <a:pt x="24" y="21"/>
                  </a:lnTo>
                  <a:lnTo>
                    <a:pt x="21" y="24"/>
                  </a:lnTo>
                  <a:lnTo>
                    <a:pt x="17" y="26"/>
                  </a:lnTo>
                  <a:lnTo>
                    <a:pt x="14" y="31"/>
                  </a:lnTo>
                  <a:lnTo>
                    <a:pt x="12" y="33"/>
                  </a:lnTo>
                  <a:lnTo>
                    <a:pt x="5" y="43"/>
                  </a:lnTo>
                  <a:lnTo>
                    <a:pt x="3" y="45"/>
                  </a:lnTo>
                  <a:lnTo>
                    <a:pt x="5" y="50"/>
                  </a:lnTo>
                  <a:lnTo>
                    <a:pt x="5" y="57"/>
                  </a:lnTo>
                  <a:lnTo>
                    <a:pt x="0" y="64"/>
                  </a:lnTo>
                  <a:lnTo>
                    <a:pt x="0" y="64"/>
                  </a:lnTo>
                  <a:lnTo>
                    <a:pt x="3" y="64"/>
                  </a:lnTo>
                  <a:lnTo>
                    <a:pt x="7" y="64"/>
                  </a:lnTo>
                  <a:lnTo>
                    <a:pt x="14" y="80"/>
                  </a:lnTo>
                  <a:lnTo>
                    <a:pt x="19" y="85"/>
                  </a:lnTo>
                  <a:lnTo>
                    <a:pt x="19" y="88"/>
                  </a:lnTo>
                  <a:lnTo>
                    <a:pt x="17" y="92"/>
                  </a:lnTo>
                  <a:lnTo>
                    <a:pt x="17" y="97"/>
                  </a:lnTo>
                  <a:lnTo>
                    <a:pt x="17" y="99"/>
                  </a:lnTo>
                  <a:lnTo>
                    <a:pt x="17" y="102"/>
                  </a:lnTo>
                  <a:lnTo>
                    <a:pt x="21" y="104"/>
                  </a:lnTo>
                  <a:lnTo>
                    <a:pt x="26" y="106"/>
                  </a:lnTo>
                  <a:lnTo>
                    <a:pt x="31" y="109"/>
                  </a:lnTo>
                  <a:lnTo>
                    <a:pt x="36" y="109"/>
                  </a:lnTo>
                  <a:lnTo>
                    <a:pt x="38" y="109"/>
                  </a:lnTo>
                  <a:lnTo>
                    <a:pt x="38" y="109"/>
                  </a:lnTo>
                  <a:lnTo>
                    <a:pt x="38" y="109"/>
                  </a:lnTo>
                  <a:lnTo>
                    <a:pt x="43" y="109"/>
                  </a:lnTo>
                  <a:lnTo>
                    <a:pt x="47" y="109"/>
                  </a:lnTo>
                  <a:lnTo>
                    <a:pt x="50" y="109"/>
                  </a:lnTo>
                  <a:lnTo>
                    <a:pt x="55" y="106"/>
                  </a:lnTo>
                  <a:lnTo>
                    <a:pt x="62" y="109"/>
                  </a:lnTo>
                  <a:lnTo>
                    <a:pt x="66" y="111"/>
                  </a:lnTo>
                  <a:lnTo>
                    <a:pt x="81" y="125"/>
                  </a:lnTo>
                  <a:lnTo>
                    <a:pt x="85" y="125"/>
                  </a:lnTo>
                  <a:lnTo>
                    <a:pt x="88" y="125"/>
                  </a:lnTo>
                  <a:lnTo>
                    <a:pt x="90" y="125"/>
                  </a:lnTo>
                  <a:lnTo>
                    <a:pt x="92" y="125"/>
                  </a:lnTo>
                  <a:lnTo>
                    <a:pt x="97" y="128"/>
                  </a:lnTo>
                  <a:lnTo>
                    <a:pt x="99" y="125"/>
                  </a:lnTo>
                  <a:lnTo>
                    <a:pt x="104" y="125"/>
                  </a:lnTo>
                  <a:lnTo>
                    <a:pt x="109" y="125"/>
                  </a:lnTo>
                  <a:lnTo>
                    <a:pt x="111" y="125"/>
                  </a:lnTo>
                  <a:lnTo>
                    <a:pt x="114" y="125"/>
                  </a:lnTo>
                  <a:lnTo>
                    <a:pt x="118" y="125"/>
                  </a:lnTo>
                  <a:lnTo>
                    <a:pt x="118" y="135"/>
                  </a:lnTo>
                  <a:lnTo>
                    <a:pt x="116" y="137"/>
                  </a:lnTo>
                  <a:lnTo>
                    <a:pt x="116" y="142"/>
                  </a:lnTo>
                  <a:lnTo>
                    <a:pt x="116" y="144"/>
                  </a:lnTo>
                  <a:lnTo>
                    <a:pt x="111" y="144"/>
                  </a:lnTo>
                  <a:lnTo>
                    <a:pt x="109" y="149"/>
                  </a:lnTo>
                  <a:lnTo>
                    <a:pt x="109" y="156"/>
                  </a:lnTo>
                  <a:lnTo>
                    <a:pt x="111" y="159"/>
                  </a:lnTo>
                  <a:lnTo>
                    <a:pt x="109" y="163"/>
                  </a:lnTo>
                  <a:lnTo>
                    <a:pt x="109" y="170"/>
                  </a:lnTo>
                  <a:lnTo>
                    <a:pt x="111" y="173"/>
                  </a:lnTo>
                  <a:lnTo>
                    <a:pt x="111" y="175"/>
                  </a:lnTo>
                  <a:lnTo>
                    <a:pt x="116" y="187"/>
                  </a:lnTo>
                  <a:lnTo>
                    <a:pt x="109" y="199"/>
                  </a:lnTo>
                  <a:lnTo>
                    <a:pt x="109" y="201"/>
                  </a:lnTo>
                  <a:lnTo>
                    <a:pt x="111" y="201"/>
                  </a:lnTo>
                  <a:lnTo>
                    <a:pt x="114" y="201"/>
                  </a:lnTo>
                  <a:lnTo>
                    <a:pt x="114" y="201"/>
                  </a:lnTo>
                  <a:lnTo>
                    <a:pt x="116" y="203"/>
                  </a:lnTo>
                  <a:lnTo>
                    <a:pt x="118" y="206"/>
                  </a:lnTo>
                  <a:lnTo>
                    <a:pt x="118" y="208"/>
                  </a:lnTo>
                  <a:lnTo>
                    <a:pt x="118" y="211"/>
                  </a:lnTo>
                  <a:lnTo>
                    <a:pt x="121" y="218"/>
                  </a:lnTo>
                  <a:lnTo>
                    <a:pt x="126" y="227"/>
                  </a:lnTo>
                  <a:lnTo>
                    <a:pt x="126" y="232"/>
                  </a:lnTo>
                  <a:lnTo>
                    <a:pt x="126" y="232"/>
                  </a:lnTo>
                  <a:lnTo>
                    <a:pt x="133" y="237"/>
                  </a:lnTo>
                  <a:lnTo>
                    <a:pt x="140" y="244"/>
                  </a:lnTo>
                  <a:lnTo>
                    <a:pt x="144" y="244"/>
                  </a:lnTo>
                  <a:lnTo>
                    <a:pt x="154" y="244"/>
                  </a:lnTo>
                  <a:lnTo>
                    <a:pt x="159" y="237"/>
                  </a:lnTo>
                  <a:lnTo>
                    <a:pt x="166" y="232"/>
                  </a:lnTo>
                  <a:lnTo>
                    <a:pt x="168" y="230"/>
                  </a:lnTo>
                  <a:lnTo>
                    <a:pt x="180" y="222"/>
                  </a:lnTo>
                  <a:lnTo>
                    <a:pt x="182" y="218"/>
                  </a:lnTo>
                  <a:lnTo>
                    <a:pt x="182" y="215"/>
                  </a:lnTo>
                  <a:lnTo>
                    <a:pt x="185" y="215"/>
                  </a:lnTo>
                  <a:lnTo>
                    <a:pt x="194" y="213"/>
                  </a:lnTo>
                  <a:lnTo>
                    <a:pt x="199" y="211"/>
                  </a:lnTo>
                  <a:lnTo>
                    <a:pt x="199" y="206"/>
                  </a:lnTo>
                  <a:lnTo>
                    <a:pt x="192" y="203"/>
                  </a:lnTo>
                  <a:lnTo>
                    <a:pt x="185" y="206"/>
                  </a:lnTo>
                  <a:lnTo>
                    <a:pt x="175" y="203"/>
                  </a:lnTo>
                  <a:lnTo>
                    <a:pt x="178" y="196"/>
                  </a:lnTo>
                  <a:lnTo>
                    <a:pt x="178" y="194"/>
                  </a:lnTo>
                  <a:lnTo>
                    <a:pt x="175" y="192"/>
                  </a:lnTo>
                  <a:lnTo>
                    <a:pt x="180" y="182"/>
                  </a:lnTo>
                  <a:lnTo>
                    <a:pt x="180" y="180"/>
                  </a:lnTo>
                  <a:lnTo>
                    <a:pt x="175" y="175"/>
                  </a:lnTo>
                  <a:lnTo>
                    <a:pt x="170" y="173"/>
                  </a:lnTo>
                  <a:lnTo>
                    <a:pt x="168" y="168"/>
                  </a:lnTo>
                  <a:lnTo>
                    <a:pt x="175" y="170"/>
                  </a:lnTo>
                  <a:lnTo>
                    <a:pt x="180" y="170"/>
                  </a:lnTo>
                  <a:lnTo>
                    <a:pt x="187" y="175"/>
                  </a:lnTo>
                  <a:lnTo>
                    <a:pt x="194" y="175"/>
                  </a:lnTo>
                  <a:lnTo>
                    <a:pt x="204" y="173"/>
                  </a:lnTo>
                  <a:lnTo>
                    <a:pt x="206" y="175"/>
                  </a:lnTo>
                  <a:lnTo>
                    <a:pt x="211" y="173"/>
                  </a:lnTo>
                  <a:lnTo>
                    <a:pt x="218" y="166"/>
                  </a:lnTo>
                  <a:lnTo>
                    <a:pt x="225" y="166"/>
                  </a:lnTo>
                  <a:lnTo>
                    <a:pt x="227" y="168"/>
                  </a:lnTo>
                  <a:lnTo>
                    <a:pt x="227" y="168"/>
                  </a:lnTo>
                  <a:lnTo>
                    <a:pt x="237" y="163"/>
                  </a:lnTo>
                  <a:lnTo>
                    <a:pt x="244" y="163"/>
                  </a:lnTo>
                  <a:lnTo>
                    <a:pt x="253" y="156"/>
                  </a:lnTo>
                  <a:lnTo>
                    <a:pt x="256" y="151"/>
                  </a:lnTo>
                  <a:lnTo>
                    <a:pt x="256" y="147"/>
                  </a:lnTo>
                  <a:lnTo>
                    <a:pt x="256" y="147"/>
                  </a:lnTo>
                  <a:lnTo>
                    <a:pt x="246" y="140"/>
                  </a:lnTo>
                  <a:lnTo>
                    <a:pt x="241" y="132"/>
                  </a:lnTo>
                  <a:lnTo>
                    <a:pt x="239" y="128"/>
                  </a:lnTo>
                  <a:lnTo>
                    <a:pt x="244" y="123"/>
                  </a:lnTo>
                  <a:lnTo>
                    <a:pt x="246" y="118"/>
                  </a:lnTo>
                  <a:lnTo>
                    <a:pt x="248" y="114"/>
                  </a:lnTo>
                  <a:lnTo>
                    <a:pt x="251" y="116"/>
                  </a:lnTo>
                  <a:lnTo>
                    <a:pt x="253" y="114"/>
                  </a:lnTo>
                  <a:lnTo>
                    <a:pt x="258" y="116"/>
                  </a:lnTo>
                  <a:lnTo>
                    <a:pt x="265" y="114"/>
                  </a:lnTo>
                  <a:lnTo>
                    <a:pt x="265" y="106"/>
                  </a:lnTo>
                  <a:lnTo>
                    <a:pt x="260" y="104"/>
                  </a:lnTo>
                  <a:lnTo>
                    <a:pt x="256" y="104"/>
                  </a:lnTo>
                  <a:lnTo>
                    <a:pt x="253" y="99"/>
                  </a:lnTo>
                  <a:lnTo>
                    <a:pt x="253" y="97"/>
                  </a:lnTo>
                  <a:lnTo>
                    <a:pt x="258" y="90"/>
                  </a:lnTo>
                  <a:lnTo>
                    <a:pt x="260" y="92"/>
                  </a:lnTo>
                  <a:lnTo>
                    <a:pt x="265" y="88"/>
                  </a:lnTo>
                  <a:lnTo>
                    <a:pt x="270" y="80"/>
                  </a:lnTo>
                  <a:lnTo>
                    <a:pt x="272" y="78"/>
                  </a:lnTo>
                  <a:lnTo>
                    <a:pt x="270" y="78"/>
                  </a:lnTo>
                  <a:lnTo>
                    <a:pt x="263" y="76"/>
                  </a:lnTo>
                  <a:lnTo>
                    <a:pt x="260" y="76"/>
                  </a:lnTo>
                  <a:lnTo>
                    <a:pt x="258" y="76"/>
                  </a:lnTo>
                  <a:lnTo>
                    <a:pt x="253" y="76"/>
                  </a:lnTo>
                  <a:lnTo>
                    <a:pt x="251" y="76"/>
                  </a:lnTo>
                  <a:lnTo>
                    <a:pt x="248" y="76"/>
                  </a:lnTo>
                  <a:lnTo>
                    <a:pt x="241" y="78"/>
                  </a:lnTo>
                  <a:lnTo>
                    <a:pt x="237" y="78"/>
                  </a:lnTo>
                  <a:lnTo>
                    <a:pt x="234" y="76"/>
                  </a:lnTo>
                  <a:lnTo>
                    <a:pt x="239" y="76"/>
                  </a:lnTo>
                  <a:lnTo>
                    <a:pt x="241" y="76"/>
                  </a:lnTo>
                  <a:lnTo>
                    <a:pt x="244" y="73"/>
                  </a:lnTo>
                  <a:lnTo>
                    <a:pt x="246" y="71"/>
                  </a:lnTo>
                  <a:lnTo>
                    <a:pt x="248" y="69"/>
                  </a:lnTo>
                  <a:lnTo>
                    <a:pt x="251" y="66"/>
                  </a:lnTo>
                  <a:lnTo>
                    <a:pt x="248" y="64"/>
                  </a:lnTo>
                  <a:lnTo>
                    <a:pt x="248" y="62"/>
                  </a:lnTo>
                  <a:lnTo>
                    <a:pt x="246" y="59"/>
                  </a:lnTo>
                  <a:lnTo>
                    <a:pt x="241" y="57"/>
                  </a:lnTo>
                  <a:lnTo>
                    <a:pt x="234" y="54"/>
                  </a:lnTo>
                  <a:lnTo>
                    <a:pt x="232" y="52"/>
                  </a:lnTo>
                  <a:lnTo>
                    <a:pt x="230" y="52"/>
                  </a:lnTo>
                  <a:lnTo>
                    <a:pt x="225" y="50"/>
                  </a:lnTo>
                  <a:lnTo>
                    <a:pt x="225" y="50"/>
                  </a:lnTo>
                  <a:lnTo>
                    <a:pt x="220" y="47"/>
                  </a:lnTo>
                  <a:lnTo>
                    <a:pt x="218" y="47"/>
                  </a:lnTo>
                  <a:lnTo>
                    <a:pt x="218" y="50"/>
                  </a:lnTo>
                  <a:lnTo>
                    <a:pt x="215" y="47"/>
                  </a:lnTo>
                  <a:lnTo>
                    <a:pt x="213" y="43"/>
                  </a:lnTo>
                  <a:lnTo>
                    <a:pt x="211" y="40"/>
                  </a:lnTo>
                  <a:lnTo>
                    <a:pt x="208" y="38"/>
                  </a:lnTo>
                  <a:lnTo>
                    <a:pt x="211" y="38"/>
                  </a:lnTo>
                  <a:lnTo>
                    <a:pt x="220" y="38"/>
                  </a:lnTo>
                  <a:lnTo>
                    <a:pt x="222" y="35"/>
                  </a:lnTo>
                  <a:lnTo>
                    <a:pt x="230" y="35"/>
                  </a:lnTo>
                  <a:lnTo>
                    <a:pt x="230" y="31"/>
                  </a:lnTo>
                  <a:lnTo>
                    <a:pt x="225" y="33"/>
                  </a:lnTo>
                  <a:lnTo>
                    <a:pt x="215" y="31"/>
                  </a:lnTo>
                  <a:lnTo>
                    <a:pt x="208" y="31"/>
                  </a:lnTo>
                  <a:lnTo>
                    <a:pt x="204" y="31"/>
                  </a:lnTo>
                  <a:lnTo>
                    <a:pt x="196" y="33"/>
                  </a:lnTo>
                  <a:lnTo>
                    <a:pt x="192" y="33"/>
                  </a:lnTo>
                  <a:lnTo>
                    <a:pt x="189" y="33"/>
                  </a:lnTo>
                  <a:lnTo>
                    <a:pt x="182" y="38"/>
                  </a:lnTo>
                  <a:lnTo>
                    <a:pt x="178" y="40"/>
                  </a:lnTo>
                  <a:lnTo>
                    <a:pt x="173" y="43"/>
                  </a:lnTo>
                  <a:lnTo>
                    <a:pt x="170" y="45"/>
                  </a:lnTo>
                  <a:lnTo>
                    <a:pt x="166" y="45"/>
                  </a:lnTo>
                  <a:lnTo>
                    <a:pt x="163" y="45"/>
                  </a:lnTo>
                  <a:lnTo>
                    <a:pt x="161" y="45"/>
                  </a:lnTo>
                  <a:lnTo>
                    <a:pt x="152" y="38"/>
                  </a:lnTo>
                  <a:lnTo>
                    <a:pt x="149" y="35"/>
                  </a:lnTo>
                  <a:lnTo>
                    <a:pt x="147" y="35"/>
                  </a:lnTo>
                  <a:lnTo>
                    <a:pt x="137" y="35"/>
                  </a:lnTo>
                  <a:lnTo>
                    <a:pt x="118" y="38"/>
                  </a:lnTo>
                  <a:lnTo>
                    <a:pt x="109" y="38"/>
                  </a:lnTo>
                  <a:lnTo>
                    <a:pt x="104" y="38"/>
                  </a:lnTo>
                  <a:lnTo>
                    <a:pt x="104" y="33"/>
                  </a:lnTo>
                  <a:lnTo>
                    <a:pt x="104" y="31"/>
                  </a:lnTo>
                  <a:lnTo>
                    <a:pt x="107" y="31"/>
                  </a:lnTo>
                  <a:lnTo>
                    <a:pt x="104" y="26"/>
                  </a:lnTo>
                  <a:lnTo>
                    <a:pt x="102" y="21"/>
                  </a:lnTo>
                  <a:lnTo>
                    <a:pt x="97" y="19"/>
                  </a:lnTo>
                  <a:lnTo>
                    <a:pt x="88" y="21"/>
                  </a:lnTo>
                  <a:lnTo>
                    <a:pt x="83" y="19"/>
                  </a:lnTo>
                  <a:lnTo>
                    <a:pt x="81" y="17"/>
                  </a:lnTo>
                  <a:lnTo>
                    <a:pt x="78" y="19"/>
                  </a:lnTo>
                  <a:lnTo>
                    <a:pt x="73" y="14"/>
                  </a:lnTo>
                  <a:lnTo>
                    <a:pt x="73" y="7"/>
                  </a:lnTo>
                  <a:lnTo>
                    <a:pt x="73" y="0"/>
                  </a:lnTo>
                  <a:lnTo>
                    <a:pt x="71" y="0"/>
                  </a:lnTo>
                  <a:lnTo>
                    <a:pt x="64" y="2"/>
                  </a:lnTo>
                  <a:lnTo>
                    <a:pt x="59" y="9"/>
                  </a:lnTo>
                  <a:lnTo>
                    <a:pt x="62" y="14"/>
                  </a:lnTo>
                  <a:lnTo>
                    <a:pt x="62" y="14"/>
                  </a:lnTo>
                  <a:lnTo>
                    <a:pt x="66" y="14"/>
                  </a:lnTo>
                  <a:lnTo>
                    <a:pt x="71" y="14"/>
                  </a:lnTo>
                  <a:lnTo>
                    <a:pt x="73" y="17"/>
                  </a:lnTo>
                  <a:lnTo>
                    <a:pt x="73" y="19"/>
                  </a:lnTo>
                  <a:lnTo>
                    <a:pt x="69" y="21"/>
                  </a:lnTo>
                  <a:lnTo>
                    <a:pt x="64" y="19"/>
                  </a:lnTo>
                  <a:lnTo>
                    <a:pt x="64" y="17"/>
                  </a:lnTo>
                  <a:lnTo>
                    <a:pt x="62" y="19"/>
                  </a:lnTo>
                  <a:lnTo>
                    <a:pt x="62" y="21"/>
                  </a:lnTo>
                  <a:lnTo>
                    <a:pt x="57" y="24"/>
                  </a:lnTo>
                  <a:lnTo>
                    <a:pt x="47" y="24"/>
                  </a:lnTo>
                  <a:lnTo>
                    <a:pt x="40" y="28"/>
                  </a:lnTo>
                  <a:lnTo>
                    <a:pt x="38" y="31"/>
                  </a:lnTo>
                  <a:lnTo>
                    <a:pt x="38" y="35"/>
                  </a:lnTo>
                  <a:lnTo>
                    <a:pt x="38" y="40"/>
                  </a:lnTo>
                  <a:lnTo>
                    <a:pt x="38" y="47"/>
                  </a:lnTo>
                  <a:lnTo>
                    <a:pt x="40" y="52"/>
                  </a:lnTo>
                  <a:lnTo>
                    <a:pt x="43" y="57"/>
                  </a:lnTo>
                  <a:lnTo>
                    <a:pt x="38" y="64"/>
                  </a:lnTo>
                  <a:lnTo>
                    <a:pt x="31" y="69"/>
                  </a:lnTo>
                  <a:lnTo>
                    <a:pt x="29" y="66"/>
                  </a:lnTo>
                  <a:lnTo>
                    <a:pt x="29" y="62"/>
                  </a:lnTo>
                  <a:lnTo>
                    <a:pt x="24" y="57"/>
                  </a:lnTo>
                  <a:lnTo>
                    <a:pt x="24" y="52"/>
                  </a:lnTo>
                  <a:lnTo>
                    <a:pt x="26" y="50"/>
                  </a:lnTo>
                  <a:lnTo>
                    <a:pt x="26" y="47"/>
                  </a:lnTo>
                  <a:lnTo>
                    <a:pt x="36" y="40"/>
                  </a:lnTo>
                  <a:lnTo>
                    <a:pt x="36" y="33"/>
                  </a:lnTo>
                  <a:lnTo>
                    <a:pt x="33" y="28"/>
                  </a:lnTo>
                  <a:lnTo>
                    <a:pt x="33" y="26"/>
                  </a:lnTo>
                  <a:lnTo>
                    <a:pt x="33" y="24"/>
                  </a:lnTo>
                  <a:lnTo>
                    <a:pt x="29" y="21"/>
                  </a:lnTo>
                  <a:lnTo>
                    <a:pt x="29" y="19"/>
                  </a:lnTo>
                  <a:lnTo>
                    <a:pt x="29" y="17"/>
                  </a:lnTo>
                  <a:lnTo>
                    <a:pt x="33" y="14"/>
                  </a:lnTo>
                  <a:lnTo>
                    <a:pt x="38" y="12"/>
                  </a:lnTo>
                  <a:lnTo>
                    <a:pt x="43" y="7"/>
                  </a:lnTo>
                  <a:lnTo>
                    <a:pt x="40" y="7"/>
                  </a:lnTo>
                  <a:lnTo>
                    <a:pt x="40"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23" name="Freeform 1430"/>
            <p:cNvSpPr>
              <a:spLocks/>
            </p:cNvSpPr>
            <p:nvPr/>
          </p:nvSpPr>
          <p:spPr bwMode="auto">
            <a:xfrm>
              <a:off x="4920005" y="4280085"/>
              <a:ext cx="11386" cy="3253"/>
            </a:xfrm>
            <a:custGeom>
              <a:avLst/>
              <a:gdLst>
                <a:gd name="T0" fmla="*/ 3 w 6"/>
                <a:gd name="T1" fmla="*/ 2 h 2"/>
                <a:gd name="T2" fmla="*/ 4 w 6"/>
                <a:gd name="T3" fmla="*/ 2 h 2"/>
                <a:gd name="T4" fmla="*/ 6 w 6"/>
                <a:gd name="T5" fmla="*/ 1 h 2"/>
                <a:gd name="T6" fmla="*/ 5 w 6"/>
                <a:gd name="T7" fmla="*/ 0 h 2"/>
                <a:gd name="T8" fmla="*/ 2 w 6"/>
                <a:gd name="T9" fmla="*/ 1 h 2"/>
                <a:gd name="T10" fmla="*/ 2 w 6"/>
                <a:gd name="T11" fmla="*/ 0 h 2"/>
                <a:gd name="T12" fmla="*/ 0 w 6"/>
                <a:gd name="T13" fmla="*/ 2 h 2"/>
                <a:gd name="T14" fmla="*/ 1 w 6"/>
                <a:gd name="T15" fmla="*/ 2 h 2"/>
                <a:gd name="T16" fmla="*/ 3 w 6"/>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
                  <a:moveTo>
                    <a:pt x="3" y="2"/>
                  </a:moveTo>
                  <a:cubicBezTo>
                    <a:pt x="4" y="2"/>
                    <a:pt x="4" y="2"/>
                    <a:pt x="4" y="2"/>
                  </a:cubicBezTo>
                  <a:cubicBezTo>
                    <a:pt x="6" y="1"/>
                    <a:pt x="6" y="1"/>
                    <a:pt x="6" y="1"/>
                  </a:cubicBezTo>
                  <a:cubicBezTo>
                    <a:pt x="5" y="0"/>
                    <a:pt x="5" y="0"/>
                    <a:pt x="5" y="0"/>
                  </a:cubicBezTo>
                  <a:cubicBezTo>
                    <a:pt x="2" y="1"/>
                    <a:pt x="2" y="1"/>
                    <a:pt x="2" y="1"/>
                  </a:cubicBezTo>
                  <a:cubicBezTo>
                    <a:pt x="2" y="0"/>
                    <a:pt x="2" y="0"/>
                    <a:pt x="2" y="0"/>
                  </a:cubicBezTo>
                  <a:cubicBezTo>
                    <a:pt x="0" y="2"/>
                    <a:pt x="0" y="2"/>
                    <a:pt x="0" y="2"/>
                  </a:cubicBezTo>
                  <a:cubicBezTo>
                    <a:pt x="0" y="2"/>
                    <a:pt x="1" y="2"/>
                    <a:pt x="1" y="2"/>
                  </a:cubicBez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24" name="Freeform 1431"/>
            <p:cNvSpPr>
              <a:spLocks/>
            </p:cNvSpPr>
            <p:nvPr/>
          </p:nvSpPr>
          <p:spPr bwMode="auto">
            <a:xfrm>
              <a:off x="4677650" y="4256500"/>
              <a:ext cx="198439" cy="283019"/>
            </a:xfrm>
            <a:custGeom>
              <a:avLst/>
              <a:gdLst>
                <a:gd name="T0" fmla="*/ 28 w 244"/>
                <a:gd name="T1" fmla="*/ 253 h 348"/>
                <a:gd name="T2" fmla="*/ 52 w 244"/>
                <a:gd name="T3" fmla="*/ 263 h 348"/>
                <a:gd name="T4" fmla="*/ 64 w 244"/>
                <a:gd name="T5" fmla="*/ 256 h 348"/>
                <a:gd name="T6" fmla="*/ 73 w 244"/>
                <a:gd name="T7" fmla="*/ 263 h 348"/>
                <a:gd name="T8" fmla="*/ 95 w 244"/>
                <a:gd name="T9" fmla="*/ 275 h 348"/>
                <a:gd name="T10" fmla="*/ 113 w 244"/>
                <a:gd name="T11" fmla="*/ 296 h 348"/>
                <a:gd name="T12" fmla="*/ 118 w 244"/>
                <a:gd name="T13" fmla="*/ 308 h 348"/>
                <a:gd name="T14" fmla="*/ 137 w 244"/>
                <a:gd name="T15" fmla="*/ 313 h 348"/>
                <a:gd name="T16" fmla="*/ 163 w 244"/>
                <a:gd name="T17" fmla="*/ 308 h 348"/>
                <a:gd name="T18" fmla="*/ 177 w 244"/>
                <a:gd name="T19" fmla="*/ 315 h 348"/>
                <a:gd name="T20" fmla="*/ 173 w 244"/>
                <a:gd name="T21" fmla="*/ 341 h 348"/>
                <a:gd name="T22" fmla="*/ 196 w 244"/>
                <a:gd name="T23" fmla="*/ 296 h 348"/>
                <a:gd name="T24" fmla="*/ 182 w 244"/>
                <a:gd name="T25" fmla="*/ 265 h 348"/>
                <a:gd name="T26" fmla="*/ 199 w 244"/>
                <a:gd name="T27" fmla="*/ 249 h 348"/>
                <a:gd name="T28" fmla="*/ 189 w 244"/>
                <a:gd name="T29" fmla="*/ 227 h 348"/>
                <a:gd name="T30" fmla="*/ 222 w 244"/>
                <a:gd name="T31" fmla="*/ 225 h 348"/>
                <a:gd name="T32" fmla="*/ 239 w 244"/>
                <a:gd name="T33" fmla="*/ 232 h 348"/>
                <a:gd name="T34" fmla="*/ 239 w 244"/>
                <a:gd name="T35" fmla="*/ 223 h 348"/>
                <a:gd name="T36" fmla="*/ 232 w 244"/>
                <a:gd name="T37" fmla="*/ 206 h 348"/>
                <a:gd name="T38" fmla="*/ 234 w 244"/>
                <a:gd name="T39" fmla="*/ 192 h 348"/>
                <a:gd name="T40" fmla="*/ 227 w 244"/>
                <a:gd name="T41" fmla="*/ 168 h 348"/>
                <a:gd name="T42" fmla="*/ 234 w 244"/>
                <a:gd name="T43" fmla="*/ 149 h 348"/>
                <a:gd name="T44" fmla="*/ 232 w 244"/>
                <a:gd name="T45" fmla="*/ 130 h 348"/>
                <a:gd name="T46" fmla="*/ 215 w 244"/>
                <a:gd name="T47" fmla="*/ 133 h 348"/>
                <a:gd name="T48" fmla="*/ 199 w 244"/>
                <a:gd name="T49" fmla="*/ 130 h 348"/>
                <a:gd name="T50" fmla="*/ 165 w 244"/>
                <a:gd name="T51" fmla="*/ 114 h 348"/>
                <a:gd name="T52" fmla="*/ 149 w 244"/>
                <a:gd name="T53" fmla="*/ 114 h 348"/>
                <a:gd name="T54" fmla="*/ 135 w 244"/>
                <a:gd name="T55" fmla="*/ 102 h 348"/>
                <a:gd name="T56" fmla="*/ 125 w 244"/>
                <a:gd name="T57" fmla="*/ 69 h 348"/>
                <a:gd name="T58" fmla="*/ 123 w 244"/>
                <a:gd name="T59" fmla="*/ 55 h 348"/>
                <a:gd name="T60" fmla="*/ 135 w 244"/>
                <a:gd name="T61" fmla="*/ 31 h 348"/>
                <a:gd name="T62" fmla="*/ 158 w 244"/>
                <a:gd name="T63" fmla="*/ 12 h 348"/>
                <a:gd name="T64" fmla="*/ 161 w 244"/>
                <a:gd name="T65" fmla="*/ 5 h 348"/>
                <a:gd name="T66" fmla="*/ 147 w 244"/>
                <a:gd name="T67" fmla="*/ 5 h 348"/>
                <a:gd name="T68" fmla="*/ 139 w 244"/>
                <a:gd name="T69" fmla="*/ 12 h 348"/>
                <a:gd name="T70" fmla="*/ 116 w 244"/>
                <a:gd name="T71" fmla="*/ 24 h 348"/>
                <a:gd name="T72" fmla="*/ 102 w 244"/>
                <a:gd name="T73" fmla="*/ 31 h 348"/>
                <a:gd name="T74" fmla="*/ 95 w 244"/>
                <a:gd name="T75" fmla="*/ 33 h 348"/>
                <a:gd name="T76" fmla="*/ 80 w 244"/>
                <a:gd name="T77" fmla="*/ 33 h 348"/>
                <a:gd name="T78" fmla="*/ 69 w 244"/>
                <a:gd name="T79" fmla="*/ 55 h 348"/>
                <a:gd name="T80" fmla="*/ 64 w 244"/>
                <a:gd name="T81" fmla="*/ 64 h 348"/>
                <a:gd name="T82" fmla="*/ 47 w 244"/>
                <a:gd name="T83" fmla="*/ 78 h 348"/>
                <a:gd name="T84" fmla="*/ 45 w 244"/>
                <a:gd name="T85" fmla="*/ 95 h 348"/>
                <a:gd name="T86" fmla="*/ 38 w 244"/>
                <a:gd name="T87" fmla="*/ 88 h 348"/>
                <a:gd name="T88" fmla="*/ 35 w 244"/>
                <a:gd name="T89" fmla="*/ 90 h 348"/>
                <a:gd name="T90" fmla="*/ 24 w 244"/>
                <a:gd name="T91" fmla="*/ 109 h 348"/>
                <a:gd name="T92" fmla="*/ 31 w 244"/>
                <a:gd name="T93" fmla="*/ 123 h 348"/>
                <a:gd name="T94" fmla="*/ 31 w 244"/>
                <a:gd name="T95" fmla="*/ 133 h 348"/>
                <a:gd name="T96" fmla="*/ 31 w 244"/>
                <a:gd name="T97" fmla="*/ 147 h 348"/>
                <a:gd name="T98" fmla="*/ 31 w 244"/>
                <a:gd name="T99" fmla="*/ 173 h 348"/>
                <a:gd name="T100" fmla="*/ 40 w 244"/>
                <a:gd name="T101" fmla="*/ 180 h 348"/>
                <a:gd name="T102" fmla="*/ 26 w 244"/>
                <a:gd name="T103" fmla="*/ 201 h 348"/>
                <a:gd name="T104" fmla="*/ 0 w 244"/>
                <a:gd name="T105" fmla="*/ 23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4" h="348">
                  <a:moveTo>
                    <a:pt x="12" y="239"/>
                  </a:moveTo>
                  <a:lnTo>
                    <a:pt x="21" y="244"/>
                  </a:lnTo>
                  <a:lnTo>
                    <a:pt x="24" y="246"/>
                  </a:lnTo>
                  <a:lnTo>
                    <a:pt x="28" y="251"/>
                  </a:lnTo>
                  <a:lnTo>
                    <a:pt x="28" y="253"/>
                  </a:lnTo>
                  <a:lnTo>
                    <a:pt x="31" y="256"/>
                  </a:lnTo>
                  <a:lnTo>
                    <a:pt x="35" y="256"/>
                  </a:lnTo>
                  <a:lnTo>
                    <a:pt x="43" y="261"/>
                  </a:lnTo>
                  <a:lnTo>
                    <a:pt x="45" y="261"/>
                  </a:lnTo>
                  <a:lnTo>
                    <a:pt x="52" y="263"/>
                  </a:lnTo>
                  <a:lnTo>
                    <a:pt x="54" y="261"/>
                  </a:lnTo>
                  <a:lnTo>
                    <a:pt x="54" y="256"/>
                  </a:lnTo>
                  <a:lnTo>
                    <a:pt x="57" y="253"/>
                  </a:lnTo>
                  <a:lnTo>
                    <a:pt x="59" y="253"/>
                  </a:lnTo>
                  <a:lnTo>
                    <a:pt x="64" y="256"/>
                  </a:lnTo>
                  <a:lnTo>
                    <a:pt x="69" y="258"/>
                  </a:lnTo>
                  <a:lnTo>
                    <a:pt x="69" y="261"/>
                  </a:lnTo>
                  <a:lnTo>
                    <a:pt x="71" y="263"/>
                  </a:lnTo>
                  <a:lnTo>
                    <a:pt x="71" y="263"/>
                  </a:lnTo>
                  <a:lnTo>
                    <a:pt x="73" y="263"/>
                  </a:lnTo>
                  <a:lnTo>
                    <a:pt x="76" y="265"/>
                  </a:lnTo>
                  <a:lnTo>
                    <a:pt x="83" y="268"/>
                  </a:lnTo>
                  <a:lnTo>
                    <a:pt x="87" y="268"/>
                  </a:lnTo>
                  <a:lnTo>
                    <a:pt x="90" y="270"/>
                  </a:lnTo>
                  <a:lnTo>
                    <a:pt x="95" y="275"/>
                  </a:lnTo>
                  <a:lnTo>
                    <a:pt x="95" y="279"/>
                  </a:lnTo>
                  <a:lnTo>
                    <a:pt x="97" y="287"/>
                  </a:lnTo>
                  <a:lnTo>
                    <a:pt x="99" y="287"/>
                  </a:lnTo>
                  <a:lnTo>
                    <a:pt x="109" y="289"/>
                  </a:lnTo>
                  <a:lnTo>
                    <a:pt x="113" y="296"/>
                  </a:lnTo>
                  <a:lnTo>
                    <a:pt x="113" y="301"/>
                  </a:lnTo>
                  <a:lnTo>
                    <a:pt x="116" y="301"/>
                  </a:lnTo>
                  <a:lnTo>
                    <a:pt x="118" y="301"/>
                  </a:lnTo>
                  <a:lnTo>
                    <a:pt x="121" y="308"/>
                  </a:lnTo>
                  <a:lnTo>
                    <a:pt x="118" y="308"/>
                  </a:lnTo>
                  <a:lnTo>
                    <a:pt x="121" y="313"/>
                  </a:lnTo>
                  <a:lnTo>
                    <a:pt x="123" y="313"/>
                  </a:lnTo>
                  <a:lnTo>
                    <a:pt x="128" y="313"/>
                  </a:lnTo>
                  <a:lnTo>
                    <a:pt x="132" y="313"/>
                  </a:lnTo>
                  <a:lnTo>
                    <a:pt x="137" y="313"/>
                  </a:lnTo>
                  <a:lnTo>
                    <a:pt x="139" y="310"/>
                  </a:lnTo>
                  <a:lnTo>
                    <a:pt x="144" y="308"/>
                  </a:lnTo>
                  <a:lnTo>
                    <a:pt x="151" y="310"/>
                  </a:lnTo>
                  <a:lnTo>
                    <a:pt x="156" y="313"/>
                  </a:lnTo>
                  <a:lnTo>
                    <a:pt x="163" y="308"/>
                  </a:lnTo>
                  <a:lnTo>
                    <a:pt x="165" y="308"/>
                  </a:lnTo>
                  <a:lnTo>
                    <a:pt x="168" y="310"/>
                  </a:lnTo>
                  <a:lnTo>
                    <a:pt x="170" y="310"/>
                  </a:lnTo>
                  <a:lnTo>
                    <a:pt x="175" y="313"/>
                  </a:lnTo>
                  <a:lnTo>
                    <a:pt x="177" y="315"/>
                  </a:lnTo>
                  <a:lnTo>
                    <a:pt x="180" y="315"/>
                  </a:lnTo>
                  <a:lnTo>
                    <a:pt x="182" y="317"/>
                  </a:lnTo>
                  <a:lnTo>
                    <a:pt x="168" y="339"/>
                  </a:lnTo>
                  <a:lnTo>
                    <a:pt x="168" y="341"/>
                  </a:lnTo>
                  <a:lnTo>
                    <a:pt x="173" y="341"/>
                  </a:lnTo>
                  <a:lnTo>
                    <a:pt x="177" y="341"/>
                  </a:lnTo>
                  <a:lnTo>
                    <a:pt x="182" y="346"/>
                  </a:lnTo>
                  <a:lnTo>
                    <a:pt x="182" y="348"/>
                  </a:lnTo>
                  <a:lnTo>
                    <a:pt x="184" y="339"/>
                  </a:lnTo>
                  <a:lnTo>
                    <a:pt x="196" y="296"/>
                  </a:lnTo>
                  <a:lnTo>
                    <a:pt x="196" y="291"/>
                  </a:lnTo>
                  <a:lnTo>
                    <a:pt x="196" y="287"/>
                  </a:lnTo>
                  <a:lnTo>
                    <a:pt x="191" y="277"/>
                  </a:lnTo>
                  <a:lnTo>
                    <a:pt x="184" y="270"/>
                  </a:lnTo>
                  <a:lnTo>
                    <a:pt x="182" y="265"/>
                  </a:lnTo>
                  <a:lnTo>
                    <a:pt x="180" y="256"/>
                  </a:lnTo>
                  <a:lnTo>
                    <a:pt x="194" y="251"/>
                  </a:lnTo>
                  <a:lnTo>
                    <a:pt x="199" y="253"/>
                  </a:lnTo>
                  <a:lnTo>
                    <a:pt x="201" y="251"/>
                  </a:lnTo>
                  <a:lnTo>
                    <a:pt x="199" y="249"/>
                  </a:lnTo>
                  <a:lnTo>
                    <a:pt x="201" y="246"/>
                  </a:lnTo>
                  <a:lnTo>
                    <a:pt x="196" y="239"/>
                  </a:lnTo>
                  <a:lnTo>
                    <a:pt x="189" y="237"/>
                  </a:lnTo>
                  <a:lnTo>
                    <a:pt x="187" y="232"/>
                  </a:lnTo>
                  <a:lnTo>
                    <a:pt x="189" y="227"/>
                  </a:lnTo>
                  <a:lnTo>
                    <a:pt x="213" y="227"/>
                  </a:lnTo>
                  <a:lnTo>
                    <a:pt x="215" y="223"/>
                  </a:lnTo>
                  <a:lnTo>
                    <a:pt x="217" y="223"/>
                  </a:lnTo>
                  <a:lnTo>
                    <a:pt x="220" y="225"/>
                  </a:lnTo>
                  <a:lnTo>
                    <a:pt x="222" y="225"/>
                  </a:lnTo>
                  <a:lnTo>
                    <a:pt x="227" y="220"/>
                  </a:lnTo>
                  <a:lnTo>
                    <a:pt x="232" y="220"/>
                  </a:lnTo>
                  <a:lnTo>
                    <a:pt x="234" y="223"/>
                  </a:lnTo>
                  <a:lnTo>
                    <a:pt x="236" y="227"/>
                  </a:lnTo>
                  <a:lnTo>
                    <a:pt x="239" y="232"/>
                  </a:lnTo>
                  <a:lnTo>
                    <a:pt x="239" y="237"/>
                  </a:lnTo>
                  <a:lnTo>
                    <a:pt x="244" y="237"/>
                  </a:lnTo>
                  <a:lnTo>
                    <a:pt x="244" y="237"/>
                  </a:lnTo>
                  <a:lnTo>
                    <a:pt x="244" y="232"/>
                  </a:lnTo>
                  <a:lnTo>
                    <a:pt x="239" y="223"/>
                  </a:lnTo>
                  <a:lnTo>
                    <a:pt x="236" y="216"/>
                  </a:lnTo>
                  <a:lnTo>
                    <a:pt x="236" y="213"/>
                  </a:lnTo>
                  <a:lnTo>
                    <a:pt x="236" y="211"/>
                  </a:lnTo>
                  <a:lnTo>
                    <a:pt x="234" y="208"/>
                  </a:lnTo>
                  <a:lnTo>
                    <a:pt x="232" y="206"/>
                  </a:lnTo>
                  <a:lnTo>
                    <a:pt x="232" y="206"/>
                  </a:lnTo>
                  <a:lnTo>
                    <a:pt x="229" y="206"/>
                  </a:lnTo>
                  <a:lnTo>
                    <a:pt x="227" y="206"/>
                  </a:lnTo>
                  <a:lnTo>
                    <a:pt x="227" y="204"/>
                  </a:lnTo>
                  <a:lnTo>
                    <a:pt x="234" y="192"/>
                  </a:lnTo>
                  <a:lnTo>
                    <a:pt x="229" y="180"/>
                  </a:lnTo>
                  <a:lnTo>
                    <a:pt x="229" y="178"/>
                  </a:lnTo>
                  <a:lnTo>
                    <a:pt x="227" y="175"/>
                  </a:lnTo>
                  <a:lnTo>
                    <a:pt x="227" y="168"/>
                  </a:lnTo>
                  <a:lnTo>
                    <a:pt x="227" y="168"/>
                  </a:lnTo>
                  <a:lnTo>
                    <a:pt x="229" y="164"/>
                  </a:lnTo>
                  <a:lnTo>
                    <a:pt x="227" y="161"/>
                  </a:lnTo>
                  <a:lnTo>
                    <a:pt x="227" y="154"/>
                  </a:lnTo>
                  <a:lnTo>
                    <a:pt x="229" y="149"/>
                  </a:lnTo>
                  <a:lnTo>
                    <a:pt x="234" y="149"/>
                  </a:lnTo>
                  <a:lnTo>
                    <a:pt x="234" y="147"/>
                  </a:lnTo>
                  <a:lnTo>
                    <a:pt x="234" y="142"/>
                  </a:lnTo>
                  <a:lnTo>
                    <a:pt x="236" y="140"/>
                  </a:lnTo>
                  <a:lnTo>
                    <a:pt x="236" y="130"/>
                  </a:lnTo>
                  <a:lnTo>
                    <a:pt x="232" y="130"/>
                  </a:lnTo>
                  <a:lnTo>
                    <a:pt x="229" y="130"/>
                  </a:lnTo>
                  <a:lnTo>
                    <a:pt x="227" y="130"/>
                  </a:lnTo>
                  <a:lnTo>
                    <a:pt x="222" y="130"/>
                  </a:lnTo>
                  <a:lnTo>
                    <a:pt x="217" y="130"/>
                  </a:lnTo>
                  <a:lnTo>
                    <a:pt x="215" y="133"/>
                  </a:lnTo>
                  <a:lnTo>
                    <a:pt x="210" y="130"/>
                  </a:lnTo>
                  <a:lnTo>
                    <a:pt x="208" y="130"/>
                  </a:lnTo>
                  <a:lnTo>
                    <a:pt x="206" y="130"/>
                  </a:lnTo>
                  <a:lnTo>
                    <a:pt x="203" y="130"/>
                  </a:lnTo>
                  <a:lnTo>
                    <a:pt x="199" y="130"/>
                  </a:lnTo>
                  <a:lnTo>
                    <a:pt x="184" y="116"/>
                  </a:lnTo>
                  <a:lnTo>
                    <a:pt x="180" y="114"/>
                  </a:lnTo>
                  <a:lnTo>
                    <a:pt x="173" y="111"/>
                  </a:lnTo>
                  <a:lnTo>
                    <a:pt x="168" y="114"/>
                  </a:lnTo>
                  <a:lnTo>
                    <a:pt x="165" y="114"/>
                  </a:lnTo>
                  <a:lnTo>
                    <a:pt x="161" y="114"/>
                  </a:lnTo>
                  <a:lnTo>
                    <a:pt x="156" y="114"/>
                  </a:lnTo>
                  <a:lnTo>
                    <a:pt x="156" y="114"/>
                  </a:lnTo>
                  <a:lnTo>
                    <a:pt x="154" y="114"/>
                  </a:lnTo>
                  <a:lnTo>
                    <a:pt x="149" y="114"/>
                  </a:lnTo>
                  <a:lnTo>
                    <a:pt x="144" y="111"/>
                  </a:lnTo>
                  <a:lnTo>
                    <a:pt x="139" y="109"/>
                  </a:lnTo>
                  <a:lnTo>
                    <a:pt x="135" y="107"/>
                  </a:lnTo>
                  <a:lnTo>
                    <a:pt x="135" y="104"/>
                  </a:lnTo>
                  <a:lnTo>
                    <a:pt x="135" y="102"/>
                  </a:lnTo>
                  <a:lnTo>
                    <a:pt x="135" y="97"/>
                  </a:lnTo>
                  <a:lnTo>
                    <a:pt x="137" y="93"/>
                  </a:lnTo>
                  <a:lnTo>
                    <a:pt x="137" y="90"/>
                  </a:lnTo>
                  <a:lnTo>
                    <a:pt x="132" y="85"/>
                  </a:lnTo>
                  <a:lnTo>
                    <a:pt x="125" y="69"/>
                  </a:lnTo>
                  <a:lnTo>
                    <a:pt x="121" y="69"/>
                  </a:lnTo>
                  <a:lnTo>
                    <a:pt x="118" y="69"/>
                  </a:lnTo>
                  <a:lnTo>
                    <a:pt x="118" y="69"/>
                  </a:lnTo>
                  <a:lnTo>
                    <a:pt x="123" y="62"/>
                  </a:lnTo>
                  <a:lnTo>
                    <a:pt x="123" y="55"/>
                  </a:lnTo>
                  <a:lnTo>
                    <a:pt x="121" y="50"/>
                  </a:lnTo>
                  <a:lnTo>
                    <a:pt x="123" y="48"/>
                  </a:lnTo>
                  <a:lnTo>
                    <a:pt x="130" y="38"/>
                  </a:lnTo>
                  <a:lnTo>
                    <a:pt x="132" y="36"/>
                  </a:lnTo>
                  <a:lnTo>
                    <a:pt x="135" y="31"/>
                  </a:lnTo>
                  <a:lnTo>
                    <a:pt x="139" y="29"/>
                  </a:lnTo>
                  <a:lnTo>
                    <a:pt x="142" y="26"/>
                  </a:lnTo>
                  <a:lnTo>
                    <a:pt x="147" y="17"/>
                  </a:lnTo>
                  <a:lnTo>
                    <a:pt x="158" y="14"/>
                  </a:lnTo>
                  <a:lnTo>
                    <a:pt x="158" y="12"/>
                  </a:lnTo>
                  <a:lnTo>
                    <a:pt x="161" y="12"/>
                  </a:lnTo>
                  <a:lnTo>
                    <a:pt x="161" y="12"/>
                  </a:lnTo>
                  <a:lnTo>
                    <a:pt x="163" y="10"/>
                  </a:lnTo>
                  <a:lnTo>
                    <a:pt x="163" y="7"/>
                  </a:lnTo>
                  <a:lnTo>
                    <a:pt x="161" y="5"/>
                  </a:lnTo>
                  <a:lnTo>
                    <a:pt x="154" y="0"/>
                  </a:lnTo>
                  <a:lnTo>
                    <a:pt x="151" y="0"/>
                  </a:lnTo>
                  <a:lnTo>
                    <a:pt x="151" y="3"/>
                  </a:lnTo>
                  <a:lnTo>
                    <a:pt x="151" y="5"/>
                  </a:lnTo>
                  <a:lnTo>
                    <a:pt x="147" y="5"/>
                  </a:lnTo>
                  <a:lnTo>
                    <a:pt x="147" y="7"/>
                  </a:lnTo>
                  <a:lnTo>
                    <a:pt x="142" y="5"/>
                  </a:lnTo>
                  <a:lnTo>
                    <a:pt x="139" y="7"/>
                  </a:lnTo>
                  <a:lnTo>
                    <a:pt x="137" y="10"/>
                  </a:lnTo>
                  <a:lnTo>
                    <a:pt x="139" y="12"/>
                  </a:lnTo>
                  <a:lnTo>
                    <a:pt x="137" y="12"/>
                  </a:lnTo>
                  <a:lnTo>
                    <a:pt x="132" y="14"/>
                  </a:lnTo>
                  <a:lnTo>
                    <a:pt x="125" y="19"/>
                  </a:lnTo>
                  <a:lnTo>
                    <a:pt x="121" y="24"/>
                  </a:lnTo>
                  <a:lnTo>
                    <a:pt x="116" y="24"/>
                  </a:lnTo>
                  <a:lnTo>
                    <a:pt x="109" y="24"/>
                  </a:lnTo>
                  <a:lnTo>
                    <a:pt x="104" y="24"/>
                  </a:lnTo>
                  <a:lnTo>
                    <a:pt x="99" y="26"/>
                  </a:lnTo>
                  <a:lnTo>
                    <a:pt x="99" y="29"/>
                  </a:lnTo>
                  <a:lnTo>
                    <a:pt x="102" y="31"/>
                  </a:lnTo>
                  <a:lnTo>
                    <a:pt x="99" y="36"/>
                  </a:lnTo>
                  <a:lnTo>
                    <a:pt x="97" y="38"/>
                  </a:lnTo>
                  <a:lnTo>
                    <a:pt x="95" y="38"/>
                  </a:lnTo>
                  <a:lnTo>
                    <a:pt x="97" y="33"/>
                  </a:lnTo>
                  <a:lnTo>
                    <a:pt x="95" y="33"/>
                  </a:lnTo>
                  <a:lnTo>
                    <a:pt x="99" y="31"/>
                  </a:lnTo>
                  <a:lnTo>
                    <a:pt x="95" y="31"/>
                  </a:lnTo>
                  <a:lnTo>
                    <a:pt x="90" y="29"/>
                  </a:lnTo>
                  <a:lnTo>
                    <a:pt x="87" y="29"/>
                  </a:lnTo>
                  <a:lnTo>
                    <a:pt x="80" y="33"/>
                  </a:lnTo>
                  <a:lnTo>
                    <a:pt x="78" y="36"/>
                  </a:lnTo>
                  <a:lnTo>
                    <a:pt x="73" y="40"/>
                  </a:lnTo>
                  <a:lnTo>
                    <a:pt x="69" y="52"/>
                  </a:lnTo>
                  <a:lnTo>
                    <a:pt x="69" y="55"/>
                  </a:lnTo>
                  <a:lnTo>
                    <a:pt x="69" y="55"/>
                  </a:lnTo>
                  <a:lnTo>
                    <a:pt x="71" y="55"/>
                  </a:lnTo>
                  <a:lnTo>
                    <a:pt x="71" y="59"/>
                  </a:lnTo>
                  <a:lnTo>
                    <a:pt x="71" y="62"/>
                  </a:lnTo>
                  <a:lnTo>
                    <a:pt x="66" y="64"/>
                  </a:lnTo>
                  <a:lnTo>
                    <a:pt x="64" y="64"/>
                  </a:lnTo>
                  <a:lnTo>
                    <a:pt x="59" y="67"/>
                  </a:lnTo>
                  <a:lnTo>
                    <a:pt x="54" y="71"/>
                  </a:lnTo>
                  <a:lnTo>
                    <a:pt x="52" y="71"/>
                  </a:lnTo>
                  <a:lnTo>
                    <a:pt x="50" y="78"/>
                  </a:lnTo>
                  <a:lnTo>
                    <a:pt x="47" y="78"/>
                  </a:lnTo>
                  <a:lnTo>
                    <a:pt x="43" y="78"/>
                  </a:lnTo>
                  <a:lnTo>
                    <a:pt x="45" y="83"/>
                  </a:lnTo>
                  <a:lnTo>
                    <a:pt x="47" y="85"/>
                  </a:lnTo>
                  <a:lnTo>
                    <a:pt x="47" y="90"/>
                  </a:lnTo>
                  <a:lnTo>
                    <a:pt x="45" y="95"/>
                  </a:lnTo>
                  <a:lnTo>
                    <a:pt x="43" y="95"/>
                  </a:lnTo>
                  <a:lnTo>
                    <a:pt x="40" y="93"/>
                  </a:lnTo>
                  <a:lnTo>
                    <a:pt x="40" y="90"/>
                  </a:lnTo>
                  <a:lnTo>
                    <a:pt x="43" y="88"/>
                  </a:lnTo>
                  <a:lnTo>
                    <a:pt x="38" y="88"/>
                  </a:lnTo>
                  <a:lnTo>
                    <a:pt x="38" y="83"/>
                  </a:lnTo>
                  <a:lnTo>
                    <a:pt x="33" y="78"/>
                  </a:lnTo>
                  <a:lnTo>
                    <a:pt x="33" y="83"/>
                  </a:lnTo>
                  <a:lnTo>
                    <a:pt x="33" y="85"/>
                  </a:lnTo>
                  <a:lnTo>
                    <a:pt x="35" y="90"/>
                  </a:lnTo>
                  <a:lnTo>
                    <a:pt x="31" y="95"/>
                  </a:lnTo>
                  <a:lnTo>
                    <a:pt x="31" y="102"/>
                  </a:lnTo>
                  <a:lnTo>
                    <a:pt x="28" y="102"/>
                  </a:lnTo>
                  <a:lnTo>
                    <a:pt x="26" y="102"/>
                  </a:lnTo>
                  <a:lnTo>
                    <a:pt x="24" y="109"/>
                  </a:lnTo>
                  <a:lnTo>
                    <a:pt x="24" y="109"/>
                  </a:lnTo>
                  <a:lnTo>
                    <a:pt x="24" y="114"/>
                  </a:lnTo>
                  <a:lnTo>
                    <a:pt x="26" y="119"/>
                  </a:lnTo>
                  <a:lnTo>
                    <a:pt x="28" y="123"/>
                  </a:lnTo>
                  <a:lnTo>
                    <a:pt x="31" y="123"/>
                  </a:lnTo>
                  <a:lnTo>
                    <a:pt x="33" y="123"/>
                  </a:lnTo>
                  <a:lnTo>
                    <a:pt x="33" y="126"/>
                  </a:lnTo>
                  <a:lnTo>
                    <a:pt x="33" y="130"/>
                  </a:lnTo>
                  <a:lnTo>
                    <a:pt x="31" y="133"/>
                  </a:lnTo>
                  <a:lnTo>
                    <a:pt x="31" y="133"/>
                  </a:lnTo>
                  <a:lnTo>
                    <a:pt x="33" y="137"/>
                  </a:lnTo>
                  <a:lnTo>
                    <a:pt x="33" y="142"/>
                  </a:lnTo>
                  <a:lnTo>
                    <a:pt x="31" y="145"/>
                  </a:lnTo>
                  <a:lnTo>
                    <a:pt x="31" y="147"/>
                  </a:lnTo>
                  <a:lnTo>
                    <a:pt x="31" y="147"/>
                  </a:lnTo>
                  <a:lnTo>
                    <a:pt x="33" y="152"/>
                  </a:lnTo>
                  <a:lnTo>
                    <a:pt x="33" y="159"/>
                  </a:lnTo>
                  <a:lnTo>
                    <a:pt x="33" y="168"/>
                  </a:lnTo>
                  <a:lnTo>
                    <a:pt x="31" y="171"/>
                  </a:lnTo>
                  <a:lnTo>
                    <a:pt x="31" y="173"/>
                  </a:lnTo>
                  <a:lnTo>
                    <a:pt x="33" y="178"/>
                  </a:lnTo>
                  <a:lnTo>
                    <a:pt x="35" y="175"/>
                  </a:lnTo>
                  <a:lnTo>
                    <a:pt x="35" y="178"/>
                  </a:lnTo>
                  <a:lnTo>
                    <a:pt x="38" y="180"/>
                  </a:lnTo>
                  <a:lnTo>
                    <a:pt x="40" y="180"/>
                  </a:lnTo>
                  <a:lnTo>
                    <a:pt x="40" y="182"/>
                  </a:lnTo>
                  <a:lnTo>
                    <a:pt x="38" y="185"/>
                  </a:lnTo>
                  <a:lnTo>
                    <a:pt x="35" y="190"/>
                  </a:lnTo>
                  <a:lnTo>
                    <a:pt x="28" y="197"/>
                  </a:lnTo>
                  <a:lnTo>
                    <a:pt x="26" y="201"/>
                  </a:lnTo>
                  <a:lnTo>
                    <a:pt x="21" y="208"/>
                  </a:lnTo>
                  <a:lnTo>
                    <a:pt x="12" y="208"/>
                  </a:lnTo>
                  <a:lnTo>
                    <a:pt x="7" y="213"/>
                  </a:lnTo>
                  <a:lnTo>
                    <a:pt x="2" y="223"/>
                  </a:lnTo>
                  <a:lnTo>
                    <a:pt x="0" y="230"/>
                  </a:lnTo>
                  <a:lnTo>
                    <a:pt x="0" y="232"/>
                  </a:lnTo>
                  <a:lnTo>
                    <a:pt x="5" y="235"/>
                  </a:lnTo>
                  <a:lnTo>
                    <a:pt x="12" y="23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25" name="Freeform 1432"/>
            <p:cNvSpPr>
              <a:spLocks/>
            </p:cNvSpPr>
            <p:nvPr/>
          </p:nvSpPr>
          <p:spPr bwMode="auto">
            <a:xfrm>
              <a:off x="4642679" y="4445179"/>
              <a:ext cx="98406" cy="108165"/>
            </a:xfrm>
            <a:custGeom>
              <a:avLst/>
              <a:gdLst>
                <a:gd name="T0" fmla="*/ 17 w 121"/>
                <a:gd name="T1" fmla="*/ 114 h 133"/>
                <a:gd name="T2" fmla="*/ 15 w 121"/>
                <a:gd name="T3" fmla="*/ 121 h 133"/>
                <a:gd name="T4" fmla="*/ 22 w 121"/>
                <a:gd name="T5" fmla="*/ 118 h 133"/>
                <a:gd name="T6" fmla="*/ 31 w 121"/>
                <a:gd name="T7" fmla="*/ 123 h 133"/>
                <a:gd name="T8" fmla="*/ 41 w 121"/>
                <a:gd name="T9" fmla="*/ 133 h 133"/>
                <a:gd name="T10" fmla="*/ 48 w 121"/>
                <a:gd name="T11" fmla="*/ 128 h 133"/>
                <a:gd name="T12" fmla="*/ 67 w 121"/>
                <a:gd name="T13" fmla="*/ 92 h 133"/>
                <a:gd name="T14" fmla="*/ 95 w 121"/>
                <a:gd name="T15" fmla="*/ 81 h 133"/>
                <a:gd name="T16" fmla="*/ 114 w 121"/>
                <a:gd name="T17" fmla="*/ 55 h 133"/>
                <a:gd name="T18" fmla="*/ 119 w 121"/>
                <a:gd name="T19" fmla="*/ 52 h 133"/>
                <a:gd name="T20" fmla="*/ 121 w 121"/>
                <a:gd name="T21" fmla="*/ 43 h 133"/>
                <a:gd name="T22" fmla="*/ 116 w 121"/>
                <a:gd name="T23" fmla="*/ 33 h 133"/>
                <a:gd name="T24" fmla="*/ 114 w 121"/>
                <a:gd name="T25" fmla="*/ 31 h 133"/>
                <a:gd name="T26" fmla="*/ 112 w 121"/>
                <a:gd name="T27" fmla="*/ 29 h 133"/>
                <a:gd name="T28" fmla="*/ 107 w 121"/>
                <a:gd name="T29" fmla="*/ 24 h 133"/>
                <a:gd name="T30" fmla="*/ 100 w 121"/>
                <a:gd name="T31" fmla="*/ 21 h 133"/>
                <a:gd name="T32" fmla="*/ 97 w 121"/>
                <a:gd name="T33" fmla="*/ 29 h 133"/>
                <a:gd name="T34" fmla="*/ 88 w 121"/>
                <a:gd name="T35" fmla="*/ 29 h 133"/>
                <a:gd name="T36" fmla="*/ 78 w 121"/>
                <a:gd name="T37" fmla="*/ 24 h 133"/>
                <a:gd name="T38" fmla="*/ 71 w 121"/>
                <a:gd name="T39" fmla="*/ 21 h 133"/>
                <a:gd name="T40" fmla="*/ 67 w 121"/>
                <a:gd name="T41" fmla="*/ 14 h 133"/>
                <a:gd name="T42" fmla="*/ 55 w 121"/>
                <a:gd name="T43" fmla="*/ 7 h 133"/>
                <a:gd name="T44" fmla="*/ 43 w 121"/>
                <a:gd name="T45" fmla="*/ 0 h 133"/>
                <a:gd name="T46" fmla="*/ 36 w 121"/>
                <a:gd name="T47" fmla="*/ 5 h 133"/>
                <a:gd name="T48" fmla="*/ 22 w 121"/>
                <a:gd name="T49" fmla="*/ 12 h 133"/>
                <a:gd name="T50" fmla="*/ 19 w 121"/>
                <a:gd name="T51" fmla="*/ 19 h 133"/>
                <a:gd name="T52" fmla="*/ 19 w 121"/>
                <a:gd name="T53" fmla="*/ 26 h 133"/>
                <a:gd name="T54" fmla="*/ 12 w 121"/>
                <a:gd name="T55" fmla="*/ 40 h 133"/>
                <a:gd name="T56" fmla="*/ 12 w 121"/>
                <a:gd name="T57" fmla="*/ 45 h 133"/>
                <a:gd name="T58" fmla="*/ 5 w 121"/>
                <a:gd name="T59" fmla="*/ 52 h 133"/>
                <a:gd name="T60" fmla="*/ 3 w 121"/>
                <a:gd name="T61" fmla="*/ 59 h 133"/>
                <a:gd name="T62" fmla="*/ 3 w 121"/>
                <a:gd name="T63" fmla="*/ 66 h 133"/>
                <a:gd name="T64" fmla="*/ 3 w 121"/>
                <a:gd name="T65" fmla="*/ 76 h 133"/>
                <a:gd name="T66" fmla="*/ 3 w 121"/>
                <a:gd name="T67" fmla="*/ 83 h 133"/>
                <a:gd name="T68" fmla="*/ 10 w 121"/>
                <a:gd name="T69" fmla="*/ 88 h 133"/>
                <a:gd name="T70" fmla="*/ 15 w 121"/>
                <a:gd name="T71" fmla="*/ 90 h 133"/>
                <a:gd name="T72" fmla="*/ 19 w 121"/>
                <a:gd name="T73" fmla="*/ 81 h 133"/>
                <a:gd name="T74" fmla="*/ 22 w 121"/>
                <a:gd name="T75" fmla="*/ 83 h 133"/>
                <a:gd name="T76" fmla="*/ 24 w 121"/>
                <a:gd name="T77" fmla="*/ 83 h 133"/>
                <a:gd name="T78" fmla="*/ 24 w 121"/>
                <a:gd name="T79" fmla="*/ 81 h 133"/>
                <a:gd name="T80" fmla="*/ 24 w 121"/>
                <a:gd name="T81" fmla="*/ 92 h 133"/>
                <a:gd name="T82" fmla="*/ 24 w 121"/>
                <a:gd name="T83" fmla="*/ 100 h 133"/>
                <a:gd name="T84" fmla="*/ 19 w 121"/>
                <a:gd name="T85" fmla="*/ 10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1" h="133">
                  <a:moveTo>
                    <a:pt x="22" y="111"/>
                  </a:moveTo>
                  <a:lnTo>
                    <a:pt x="17" y="114"/>
                  </a:lnTo>
                  <a:lnTo>
                    <a:pt x="15" y="116"/>
                  </a:lnTo>
                  <a:lnTo>
                    <a:pt x="15" y="121"/>
                  </a:lnTo>
                  <a:lnTo>
                    <a:pt x="19" y="121"/>
                  </a:lnTo>
                  <a:lnTo>
                    <a:pt x="22" y="118"/>
                  </a:lnTo>
                  <a:lnTo>
                    <a:pt x="24" y="121"/>
                  </a:lnTo>
                  <a:lnTo>
                    <a:pt x="31" y="123"/>
                  </a:lnTo>
                  <a:lnTo>
                    <a:pt x="33" y="126"/>
                  </a:lnTo>
                  <a:lnTo>
                    <a:pt x="41" y="133"/>
                  </a:lnTo>
                  <a:lnTo>
                    <a:pt x="43" y="133"/>
                  </a:lnTo>
                  <a:lnTo>
                    <a:pt x="48" y="128"/>
                  </a:lnTo>
                  <a:lnTo>
                    <a:pt x="62" y="97"/>
                  </a:lnTo>
                  <a:lnTo>
                    <a:pt x="67" y="92"/>
                  </a:lnTo>
                  <a:lnTo>
                    <a:pt x="86" y="88"/>
                  </a:lnTo>
                  <a:lnTo>
                    <a:pt x="95" y="81"/>
                  </a:lnTo>
                  <a:lnTo>
                    <a:pt x="109" y="66"/>
                  </a:lnTo>
                  <a:lnTo>
                    <a:pt x="114" y="55"/>
                  </a:lnTo>
                  <a:lnTo>
                    <a:pt x="119" y="55"/>
                  </a:lnTo>
                  <a:lnTo>
                    <a:pt x="119" y="52"/>
                  </a:lnTo>
                  <a:lnTo>
                    <a:pt x="121" y="47"/>
                  </a:lnTo>
                  <a:lnTo>
                    <a:pt x="121" y="43"/>
                  </a:lnTo>
                  <a:lnTo>
                    <a:pt x="116" y="36"/>
                  </a:lnTo>
                  <a:lnTo>
                    <a:pt x="116" y="33"/>
                  </a:lnTo>
                  <a:lnTo>
                    <a:pt x="114" y="31"/>
                  </a:lnTo>
                  <a:lnTo>
                    <a:pt x="114" y="31"/>
                  </a:lnTo>
                  <a:lnTo>
                    <a:pt x="114" y="31"/>
                  </a:lnTo>
                  <a:lnTo>
                    <a:pt x="112" y="29"/>
                  </a:lnTo>
                  <a:lnTo>
                    <a:pt x="112" y="26"/>
                  </a:lnTo>
                  <a:lnTo>
                    <a:pt x="107" y="24"/>
                  </a:lnTo>
                  <a:lnTo>
                    <a:pt x="102" y="21"/>
                  </a:lnTo>
                  <a:lnTo>
                    <a:pt x="100" y="21"/>
                  </a:lnTo>
                  <a:lnTo>
                    <a:pt x="97" y="24"/>
                  </a:lnTo>
                  <a:lnTo>
                    <a:pt x="97" y="29"/>
                  </a:lnTo>
                  <a:lnTo>
                    <a:pt x="95" y="31"/>
                  </a:lnTo>
                  <a:lnTo>
                    <a:pt x="88" y="29"/>
                  </a:lnTo>
                  <a:lnTo>
                    <a:pt x="86" y="29"/>
                  </a:lnTo>
                  <a:lnTo>
                    <a:pt x="78" y="24"/>
                  </a:lnTo>
                  <a:lnTo>
                    <a:pt x="74" y="24"/>
                  </a:lnTo>
                  <a:lnTo>
                    <a:pt x="71" y="21"/>
                  </a:lnTo>
                  <a:lnTo>
                    <a:pt x="71" y="19"/>
                  </a:lnTo>
                  <a:lnTo>
                    <a:pt x="67" y="14"/>
                  </a:lnTo>
                  <a:lnTo>
                    <a:pt x="64" y="12"/>
                  </a:lnTo>
                  <a:lnTo>
                    <a:pt x="55" y="7"/>
                  </a:lnTo>
                  <a:lnTo>
                    <a:pt x="48" y="3"/>
                  </a:lnTo>
                  <a:lnTo>
                    <a:pt x="43" y="0"/>
                  </a:lnTo>
                  <a:lnTo>
                    <a:pt x="41" y="5"/>
                  </a:lnTo>
                  <a:lnTo>
                    <a:pt x="36" y="5"/>
                  </a:lnTo>
                  <a:lnTo>
                    <a:pt x="26" y="12"/>
                  </a:lnTo>
                  <a:lnTo>
                    <a:pt x="22" y="12"/>
                  </a:lnTo>
                  <a:lnTo>
                    <a:pt x="15" y="14"/>
                  </a:lnTo>
                  <a:lnTo>
                    <a:pt x="19" y="19"/>
                  </a:lnTo>
                  <a:lnTo>
                    <a:pt x="19" y="24"/>
                  </a:lnTo>
                  <a:lnTo>
                    <a:pt x="19" y="26"/>
                  </a:lnTo>
                  <a:lnTo>
                    <a:pt x="19" y="31"/>
                  </a:lnTo>
                  <a:lnTo>
                    <a:pt x="12" y="40"/>
                  </a:lnTo>
                  <a:lnTo>
                    <a:pt x="10" y="43"/>
                  </a:lnTo>
                  <a:lnTo>
                    <a:pt x="12" y="45"/>
                  </a:lnTo>
                  <a:lnTo>
                    <a:pt x="10" y="50"/>
                  </a:lnTo>
                  <a:lnTo>
                    <a:pt x="5" y="52"/>
                  </a:lnTo>
                  <a:lnTo>
                    <a:pt x="0" y="57"/>
                  </a:lnTo>
                  <a:lnTo>
                    <a:pt x="3" y="59"/>
                  </a:lnTo>
                  <a:lnTo>
                    <a:pt x="3" y="64"/>
                  </a:lnTo>
                  <a:lnTo>
                    <a:pt x="3" y="66"/>
                  </a:lnTo>
                  <a:lnTo>
                    <a:pt x="5" y="74"/>
                  </a:lnTo>
                  <a:lnTo>
                    <a:pt x="3" y="76"/>
                  </a:lnTo>
                  <a:lnTo>
                    <a:pt x="0" y="78"/>
                  </a:lnTo>
                  <a:lnTo>
                    <a:pt x="3" y="83"/>
                  </a:lnTo>
                  <a:lnTo>
                    <a:pt x="7" y="83"/>
                  </a:lnTo>
                  <a:lnTo>
                    <a:pt x="10" y="88"/>
                  </a:lnTo>
                  <a:lnTo>
                    <a:pt x="15" y="90"/>
                  </a:lnTo>
                  <a:lnTo>
                    <a:pt x="15" y="90"/>
                  </a:lnTo>
                  <a:lnTo>
                    <a:pt x="17" y="83"/>
                  </a:lnTo>
                  <a:lnTo>
                    <a:pt x="19" y="81"/>
                  </a:lnTo>
                  <a:lnTo>
                    <a:pt x="22" y="78"/>
                  </a:lnTo>
                  <a:lnTo>
                    <a:pt x="22" y="83"/>
                  </a:lnTo>
                  <a:lnTo>
                    <a:pt x="22" y="85"/>
                  </a:lnTo>
                  <a:lnTo>
                    <a:pt x="24" y="83"/>
                  </a:lnTo>
                  <a:lnTo>
                    <a:pt x="22" y="81"/>
                  </a:lnTo>
                  <a:lnTo>
                    <a:pt x="24" y="81"/>
                  </a:lnTo>
                  <a:lnTo>
                    <a:pt x="26" y="85"/>
                  </a:lnTo>
                  <a:lnTo>
                    <a:pt x="24" y="92"/>
                  </a:lnTo>
                  <a:lnTo>
                    <a:pt x="24" y="95"/>
                  </a:lnTo>
                  <a:lnTo>
                    <a:pt x="24" y="100"/>
                  </a:lnTo>
                  <a:lnTo>
                    <a:pt x="17" y="104"/>
                  </a:lnTo>
                  <a:lnTo>
                    <a:pt x="19" y="104"/>
                  </a:lnTo>
                  <a:lnTo>
                    <a:pt x="22" y="1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26" name="Freeform 1433"/>
            <p:cNvSpPr>
              <a:spLocks/>
            </p:cNvSpPr>
            <p:nvPr/>
          </p:nvSpPr>
          <p:spPr bwMode="auto">
            <a:xfrm>
              <a:off x="4654879" y="4516746"/>
              <a:ext cx="3253" cy="7320"/>
            </a:xfrm>
            <a:custGeom>
              <a:avLst/>
              <a:gdLst>
                <a:gd name="T0" fmla="*/ 4 w 4"/>
                <a:gd name="T1" fmla="*/ 0 h 9"/>
                <a:gd name="T2" fmla="*/ 2 w 4"/>
                <a:gd name="T3" fmla="*/ 2 h 9"/>
                <a:gd name="T4" fmla="*/ 0 w 4"/>
                <a:gd name="T5" fmla="*/ 7 h 9"/>
                <a:gd name="T6" fmla="*/ 0 w 4"/>
                <a:gd name="T7" fmla="*/ 9 h 9"/>
                <a:gd name="T8" fmla="*/ 0 w 4"/>
                <a:gd name="T9" fmla="*/ 9 h 9"/>
                <a:gd name="T10" fmla="*/ 2 w 4"/>
                <a:gd name="T11" fmla="*/ 9 h 9"/>
                <a:gd name="T12" fmla="*/ 4 w 4"/>
                <a:gd name="T13" fmla="*/ 7 h 9"/>
                <a:gd name="T14" fmla="*/ 4 w 4"/>
                <a:gd name="T15" fmla="*/ 4 h 9"/>
                <a:gd name="T16" fmla="*/ 4 w 4"/>
                <a:gd name="T17" fmla="*/ 2 h 9"/>
                <a:gd name="T18" fmla="*/ 4 w 4"/>
                <a:gd name="T1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9">
                  <a:moveTo>
                    <a:pt x="4" y="0"/>
                  </a:moveTo>
                  <a:lnTo>
                    <a:pt x="2" y="2"/>
                  </a:lnTo>
                  <a:lnTo>
                    <a:pt x="0" y="7"/>
                  </a:lnTo>
                  <a:lnTo>
                    <a:pt x="0" y="9"/>
                  </a:lnTo>
                  <a:lnTo>
                    <a:pt x="0" y="9"/>
                  </a:lnTo>
                  <a:lnTo>
                    <a:pt x="2" y="9"/>
                  </a:lnTo>
                  <a:lnTo>
                    <a:pt x="4" y="7"/>
                  </a:lnTo>
                  <a:lnTo>
                    <a:pt x="4" y="4"/>
                  </a:lnTo>
                  <a:lnTo>
                    <a:pt x="4" y="2"/>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27" name="Freeform 1434"/>
            <p:cNvSpPr>
              <a:spLocks/>
            </p:cNvSpPr>
            <p:nvPr/>
          </p:nvSpPr>
          <p:spPr bwMode="auto">
            <a:xfrm>
              <a:off x="4636987" y="4470391"/>
              <a:ext cx="213891" cy="313924"/>
            </a:xfrm>
            <a:custGeom>
              <a:avLst/>
              <a:gdLst>
                <a:gd name="T0" fmla="*/ 253 w 263"/>
                <a:gd name="T1" fmla="*/ 376 h 386"/>
                <a:gd name="T2" fmla="*/ 256 w 263"/>
                <a:gd name="T3" fmla="*/ 367 h 386"/>
                <a:gd name="T4" fmla="*/ 253 w 263"/>
                <a:gd name="T5" fmla="*/ 355 h 386"/>
                <a:gd name="T6" fmla="*/ 256 w 263"/>
                <a:gd name="T7" fmla="*/ 327 h 386"/>
                <a:gd name="T8" fmla="*/ 256 w 263"/>
                <a:gd name="T9" fmla="*/ 312 h 386"/>
                <a:gd name="T10" fmla="*/ 258 w 263"/>
                <a:gd name="T11" fmla="*/ 284 h 386"/>
                <a:gd name="T12" fmla="*/ 263 w 263"/>
                <a:gd name="T13" fmla="*/ 256 h 386"/>
                <a:gd name="T14" fmla="*/ 241 w 263"/>
                <a:gd name="T15" fmla="*/ 227 h 386"/>
                <a:gd name="T16" fmla="*/ 227 w 263"/>
                <a:gd name="T17" fmla="*/ 229 h 386"/>
                <a:gd name="T18" fmla="*/ 223 w 263"/>
                <a:gd name="T19" fmla="*/ 203 h 386"/>
                <a:gd name="T20" fmla="*/ 215 w 263"/>
                <a:gd name="T21" fmla="*/ 199 h 386"/>
                <a:gd name="T22" fmla="*/ 187 w 263"/>
                <a:gd name="T23" fmla="*/ 201 h 386"/>
                <a:gd name="T24" fmla="*/ 171 w 263"/>
                <a:gd name="T25" fmla="*/ 187 h 386"/>
                <a:gd name="T26" fmla="*/ 154 w 263"/>
                <a:gd name="T27" fmla="*/ 158 h 386"/>
                <a:gd name="T28" fmla="*/ 156 w 263"/>
                <a:gd name="T29" fmla="*/ 147 h 386"/>
                <a:gd name="T30" fmla="*/ 168 w 263"/>
                <a:gd name="T31" fmla="*/ 135 h 386"/>
                <a:gd name="T32" fmla="*/ 171 w 263"/>
                <a:gd name="T33" fmla="*/ 116 h 386"/>
                <a:gd name="T34" fmla="*/ 180 w 263"/>
                <a:gd name="T35" fmla="*/ 104 h 386"/>
                <a:gd name="T36" fmla="*/ 199 w 263"/>
                <a:gd name="T37" fmla="*/ 92 h 386"/>
                <a:gd name="T38" fmla="*/ 220 w 263"/>
                <a:gd name="T39" fmla="*/ 85 h 386"/>
                <a:gd name="T40" fmla="*/ 232 w 263"/>
                <a:gd name="T41" fmla="*/ 90 h 386"/>
                <a:gd name="T42" fmla="*/ 223 w 263"/>
                <a:gd name="T43" fmla="*/ 78 h 386"/>
                <a:gd name="T44" fmla="*/ 230 w 263"/>
                <a:gd name="T45" fmla="*/ 52 h 386"/>
                <a:gd name="T46" fmla="*/ 218 w 263"/>
                <a:gd name="T47" fmla="*/ 47 h 386"/>
                <a:gd name="T48" fmla="*/ 201 w 263"/>
                <a:gd name="T49" fmla="*/ 47 h 386"/>
                <a:gd name="T50" fmla="*/ 182 w 263"/>
                <a:gd name="T51" fmla="*/ 50 h 386"/>
                <a:gd name="T52" fmla="*/ 168 w 263"/>
                <a:gd name="T53" fmla="*/ 45 h 386"/>
                <a:gd name="T54" fmla="*/ 163 w 263"/>
                <a:gd name="T55" fmla="*/ 38 h 386"/>
                <a:gd name="T56" fmla="*/ 147 w 263"/>
                <a:gd name="T57" fmla="*/ 24 h 386"/>
                <a:gd name="T58" fmla="*/ 137 w 263"/>
                <a:gd name="T59" fmla="*/ 5 h 386"/>
                <a:gd name="T60" fmla="*/ 121 w 263"/>
                <a:gd name="T61" fmla="*/ 0 h 386"/>
                <a:gd name="T62" fmla="*/ 128 w 263"/>
                <a:gd name="T63" fmla="*/ 12 h 386"/>
                <a:gd name="T64" fmla="*/ 121 w 263"/>
                <a:gd name="T65" fmla="*/ 24 h 386"/>
                <a:gd name="T66" fmla="*/ 74 w 263"/>
                <a:gd name="T67" fmla="*/ 61 h 386"/>
                <a:gd name="T68" fmla="*/ 48 w 263"/>
                <a:gd name="T69" fmla="*/ 102 h 386"/>
                <a:gd name="T70" fmla="*/ 29 w 263"/>
                <a:gd name="T71" fmla="*/ 87 h 386"/>
                <a:gd name="T72" fmla="*/ 24 w 263"/>
                <a:gd name="T73" fmla="*/ 83 h 386"/>
                <a:gd name="T74" fmla="*/ 24 w 263"/>
                <a:gd name="T75" fmla="*/ 73 h 386"/>
                <a:gd name="T76" fmla="*/ 3 w 263"/>
                <a:gd name="T77" fmla="*/ 92 h 386"/>
                <a:gd name="T78" fmla="*/ 5 w 263"/>
                <a:gd name="T79" fmla="*/ 104 h 386"/>
                <a:gd name="T80" fmla="*/ 10 w 263"/>
                <a:gd name="T81" fmla="*/ 118 h 386"/>
                <a:gd name="T82" fmla="*/ 0 w 263"/>
                <a:gd name="T83" fmla="*/ 125 h 386"/>
                <a:gd name="T84" fmla="*/ 19 w 263"/>
                <a:gd name="T85" fmla="*/ 137 h 386"/>
                <a:gd name="T86" fmla="*/ 38 w 263"/>
                <a:gd name="T87" fmla="*/ 154 h 386"/>
                <a:gd name="T88" fmla="*/ 52 w 263"/>
                <a:gd name="T89" fmla="*/ 173 h 386"/>
                <a:gd name="T90" fmla="*/ 59 w 263"/>
                <a:gd name="T91" fmla="*/ 194 h 386"/>
                <a:gd name="T92" fmla="*/ 66 w 263"/>
                <a:gd name="T93" fmla="*/ 208 h 386"/>
                <a:gd name="T94" fmla="*/ 78 w 263"/>
                <a:gd name="T95" fmla="*/ 232 h 386"/>
                <a:gd name="T96" fmla="*/ 90 w 263"/>
                <a:gd name="T97" fmla="*/ 246 h 386"/>
                <a:gd name="T98" fmla="*/ 100 w 263"/>
                <a:gd name="T99" fmla="*/ 260 h 386"/>
                <a:gd name="T100" fmla="*/ 114 w 263"/>
                <a:gd name="T101" fmla="*/ 289 h 386"/>
                <a:gd name="T102" fmla="*/ 109 w 263"/>
                <a:gd name="T103" fmla="*/ 293 h 386"/>
                <a:gd name="T104" fmla="*/ 116 w 263"/>
                <a:gd name="T105" fmla="*/ 300 h 386"/>
                <a:gd name="T106" fmla="*/ 128 w 263"/>
                <a:gd name="T107" fmla="*/ 312 h 386"/>
                <a:gd name="T108" fmla="*/ 137 w 263"/>
                <a:gd name="T109" fmla="*/ 322 h 386"/>
                <a:gd name="T110" fmla="*/ 147 w 263"/>
                <a:gd name="T111" fmla="*/ 324 h 386"/>
                <a:gd name="T112" fmla="*/ 161 w 263"/>
                <a:gd name="T113" fmla="*/ 338 h 386"/>
                <a:gd name="T114" fmla="*/ 173 w 263"/>
                <a:gd name="T115" fmla="*/ 341 h 386"/>
                <a:gd name="T116" fmla="*/ 192 w 263"/>
                <a:gd name="T117" fmla="*/ 350 h 386"/>
                <a:gd name="T118" fmla="*/ 206 w 263"/>
                <a:gd name="T119" fmla="*/ 362 h 386"/>
                <a:gd name="T120" fmla="*/ 211 w 263"/>
                <a:gd name="T121" fmla="*/ 371 h 386"/>
                <a:gd name="T122" fmla="*/ 230 w 263"/>
                <a:gd name="T123" fmla="*/ 386 h 386"/>
                <a:gd name="T124" fmla="*/ 244 w 263"/>
                <a:gd name="T125" fmla="*/ 381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3" h="386">
                  <a:moveTo>
                    <a:pt x="244" y="381"/>
                  </a:moveTo>
                  <a:lnTo>
                    <a:pt x="246" y="381"/>
                  </a:lnTo>
                  <a:lnTo>
                    <a:pt x="251" y="379"/>
                  </a:lnTo>
                  <a:lnTo>
                    <a:pt x="253" y="376"/>
                  </a:lnTo>
                  <a:lnTo>
                    <a:pt x="249" y="371"/>
                  </a:lnTo>
                  <a:lnTo>
                    <a:pt x="251" y="369"/>
                  </a:lnTo>
                  <a:lnTo>
                    <a:pt x="253" y="364"/>
                  </a:lnTo>
                  <a:lnTo>
                    <a:pt x="256" y="367"/>
                  </a:lnTo>
                  <a:lnTo>
                    <a:pt x="256" y="364"/>
                  </a:lnTo>
                  <a:lnTo>
                    <a:pt x="251" y="362"/>
                  </a:lnTo>
                  <a:lnTo>
                    <a:pt x="251" y="362"/>
                  </a:lnTo>
                  <a:lnTo>
                    <a:pt x="253" y="355"/>
                  </a:lnTo>
                  <a:lnTo>
                    <a:pt x="258" y="353"/>
                  </a:lnTo>
                  <a:lnTo>
                    <a:pt x="263" y="345"/>
                  </a:lnTo>
                  <a:lnTo>
                    <a:pt x="263" y="341"/>
                  </a:lnTo>
                  <a:lnTo>
                    <a:pt x="256" y="327"/>
                  </a:lnTo>
                  <a:lnTo>
                    <a:pt x="258" y="324"/>
                  </a:lnTo>
                  <a:lnTo>
                    <a:pt x="258" y="319"/>
                  </a:lnTo>
                  <a:lnTo>
                    <a:pt x="258" y="317"/>
                  </a:lnTo>
                  <a:lnTo>
                    <a:pt x="256" y="312"/>
                  </a:lnTo>
                  <a:lnTo>
                    <a:pt x="258" y="310"/>
                  </a:lnTo>
                  <a:lnTo>
                    <a:pt x="260" y="303"/>
                  </a:lnTo>
                  <a:lnTo>
                    <a:pt x="260" y="289"/>
                  </a:lnTo>
                  <a:lnTo>
                    <a:pt x="258" y="284"/>
                  </a:lnTo>
                  <a:lnTo>
                    <a:pt x="260" y="277"/>
                  </a:lnTo>
                  <a:lnTo>
                    <a:pt x="260" y="263"/>
                  </a:lnTo>
                  <a:lnTo>
                    <a:pt x="263" y="258"/>
                  </a:lnTo>
                  <a:lnTo>
                    <a:pt x="263" y="256"/>
                  </a:lnTo>
                  <a:lnTo>
                    <a:pt x="244" y="227"/>
                  </a:lnTo>
                  <a:lnTo>
                    <a:pt x="244" y="227"/>
                  </a:lnTo>
                  <a:lnTo>
                    <a:pt x="244" y="227"/>
                  </a:lnTo>
                  <a:lnTo>
                    <a:pt x="241" y="227"/>
                  </a:lnTo>
                  <a:lnTo>
                    <a:pt x="239" y="227"/>
                  </a:lnTo>
                  <a:lnTo>
                    <a:pt x="234" y="227"/>
                  </a:lnTo>
                  <a:lnTo>
                    <a:pt x="232" y="229"/>
                  </a:lnTo>
                  <a:lnTo>
                    <a:pt x="227" y="229"/>
                  </a:lnTo>
                  <a:lnTo>
                    <a:pt x="225" y="227"/>
                  </a:lnTo>
                  <a:lnTo>
                    <a:pt x="225" y="222"/>
                  </a:lnTo>
                  <a:lnTo>
                    <a:pt x="223" y="211"/>
                  </a:lnTo>
                  <a:lnTo>
                    <a:pt x="223" y="203"/>
                  </a:lnTo>
                  <a:lnTo>
                    <a:pt x="225" y="201"/>
                  </a:lnTo>
                  <a:lnTo>
                    <a:pt x="225" y="196"/>
                  </a:lnTo>
                  <a:lnTo>
                    <a:pt x="225" y="194"/>
                  </a:lnTo>
                  <a:lnTo>
                    <a:pt x="215" y="199"/>
                  </a:lnTo>
                  <a:lnTo>
                    <a:pt x="208" y="206"/>
                  </a:lnTo>
                  <a:lnTo>
                    <a:pt x="197" y="206"/>
                  </a:lnTo>
                  <a:lnTo>
                    <a:pt x="189" y="206"/>
                  </a:lnTo>
                  <a:lnTo>
                    <a:pt x="187" y="201"/>
                  </a:lnTo>
                  <a:lnTo>
                    <a:pt x="182" y="194"/>
                  </a:lnTo>
                  <a:lnTo>
                    <a:pt x="178" y="192"/>
                  </a:lnTo>
                  <a:lnTo>
                    <a:pt x="166" y="194"/>
                  </a:lnTo>
                  <a:lnTo>
                    <a:pt x="171" y="187"/>
                  </a:lnTo>
                  <a:lnTo>
                    <a:pt x="159" y="170"/>
                  </a:lnTo>
                  <a:lnTo>
                    <a:pt x="154" y="166"/>
                  </a:lnTo>
                  <a:lnTo>
                    <a:pt x="156" y="163"/>
                  </a:lnTo>
                  <a:lnTo>
                    <a:pt x="154" y="158"/>
                  </a:lnTo>
                  <a:lnTo>
                    <a:pt x="156" y="156"/>
                  </a:lnTo>
                  <a:lnTo>
                    <a:pt x="156" y="151"/>
                  </a:lnTo>
                  <a:lnTo>
                    <a:pt x="154" y="149"/>
                  </a:lnTo>
                  <a:lnTo>
                    <a:pt x="156" y="147"/>
                  </a:lnTo>
                  <a:lnTo>
                    <a:pt x="156" y="142"/>
                  </a:lnTo>
                  <a:lnTo>
                    <a:pt x="163" y="137"/>
                  </a:lnTo>
                  <a:lnTo>
                    <a:pt x="166" y="140"/>
                  </a:lnTo>
                  <a:lnTo>
                    <a:pt x="168" y="135"/>
                  </a:lnTo>
                  <a:lnTo>
                    <a:pt x="168" y="132"/>
                  </a:lnTo>
                  <a:lnTo>
                    <a:pt x="166" y="125"/>
                  </a:lnTo>
                  <a:lnTo>
                    <a:pt x="171" y="118"/>
                  </a:lnTo>
                  <a:lnTo>
                    <a:pt x="171" y="116"/>
                  </a:lnTo>
                  <a:lnTo>
                    <a:pt x="173" y="114"/>
                  </a:lnTo>
                  <a:lnTo>
                    <a:pt x="171" y="106"/>
                  </a:lnTo>
                  <a:lnTo>
                    <a:pt x="175" y="104"/>
                  </a:lnTo>
                  <a:lnTo>
                    <a:pt x="180" y="104"/>
                  </a:lnTo>
                  <a:lnTo>
                    <a:pt x="185" y="99"/>
                  </a:lnTo>
                  <a:lnTo>
                    <a:pt x="187" y="97"/>
                  </a:lnTo>
                  <a:lnTo>
                    <a:pt x="189" y="95"/>
                  </a:lnTo>
                  <a:lnTo>
                    <a:pt x="199" y="92"/>
                  </a:lnTo>
                  <a:lnTo>
                    <a:pt x="213" y="87"/>
                  </a:lnTo>
                  <a:lnTo>
                    <a:pt x="215" y="85"/>
                  </a:lnTo>
                  <a:lnTo>
                    <a:pt x="218" y="85"/>
                  </a:lnTo>
                  <a:lnTo>
                    <a:pt x="220" y="85"/>
                  </a:lnTo>
                  <a:lnTo>
                    <a:pt x="223" y="85"/>
                  </a:lnTo>
                  <a:lnTo>
                    <a:pt x="227" y="87"/>
                  </a:lnTo>
                  <a:lnTo>
                    <a:pt x="227" y="90"/>
                  </a:lnTo>
                  <a:lnTo>
                    <a:pt x="232" y="90"/>
                  </a:lnTo>
                  <a:lnTo>
                    <a:pt x="232" y="87"/>
                  </a:lnTo>
                  <a:lnTo>
                    <a:pt x="232" y="83"/>
                  </a:lnTo>
                  <a:lnTo>
                    <a:pt x="227" y="78"/>
                  </a:lnTo>
                  <a:lnTo>
                    <a:pt x="223" y="78"/>
                  </a:lnTo>
                  <a:lnTo>
                    <a:pt x="218" y="78"/>
                  </a:lnTo>
                  <a:lnTo>
                    <a:pt x="218" y="76"/>
                  </a:lnTo>
                  <a:lnTo>
                    <a:pt x="232" y="54"/>
                  </a:lnTo>
                  <a:lnTo>
                    <a:pt x="230" y="52"/>
                  </a:lnTo>
                  <a:lnTo>
                    <a:pt x="227" y="52"/>
                  </a:lnTo>
                  <a:lnTo>
                    <a:pt x="225" y="50"/>
                  </a:lnTo>
                  <a:lnTo>
                    <a:pt x="220" y="47"/>
                  </a:lnTo>
                  <a:lnTo>
                    <a:pt x="218" y="47"/>
                  </a:lnTo>
                  <a:lnTo>
                    <a:pt x="215" y="45"/>
                  </a:lnTo>
                  <a:lnTo>
                    <a:pt x="213" y="45"/>
                  </a:lnTo>
                  <a:lnTo>
                    <a:pt x="206" y="50"/>
                  </a:lnTo>
                  <a:lnTo>
                    <a:pt x="201" y="47"/>
                  </a:lnTo>
                  <a:lnTo>
                    <a:pt x="194" y="45"/>
                  </a:lnTo>
                  <a:lnTo>
                    <a:pt x="189" y="47"/>
                  </a:lnTo>
                  <a:lnTo>
                    <a:pt x="187" y="50"/>
                  </a:lnTo>
                  <a:lnTo>
                    <a:pt x="182" y="50"/>
                  </a:lnTo>
                  <a:lnTo>
                    <a:pt x="178" y="50"/>
                  </a:lnTo>
                  <a:lnTo>
                    <a:pt x="173" y="50"/>
                  </a:lnTo>
                  <a:lnTo>
                    <a:pt x="171" y="50"/>
                  </a:lnTo>
                  <a:lnTo>
                    <a:pt x="168" y="45"/>
                  </a:lnTo>
                  <a:lnTo>
                    <a:pt x="171" y="45"/>
                  </a:lnTo>
                  <a:lnTo>
                    <a:pt x="168" y="38"/>
                  </a:lnTo>
                  <a:lnTo>
                    <a:pt x="166" y="38"/>
                  </a:lnTo>
                  <a:lnTo>
                    <a:pt x="163" y="38"/>
                  </a:lnTo>
                  <a:lnTo>
                    <a:pt x="163" y="33"/>
                  </a:lnTo>
                  <a:lnTo>
                    <a:pt x="159" y="26"/>
                  </a:lnTo>
                  <a:lnTo>
                    <a:pt x="149" y="24"/>
                  </a:lnTo>
                  <a:lnTo>
                    <a:pt x="147" y="24"/>
                  </a:lnTo>
                  <a:lnTo>
                    <a:pt x="145" y="16"/>
                  </a:lnTo>
                  <a:lnTo>
                    <a:pt x="145" y="12"/>
                  </a:lnTo>
                  <a:lnTo>
                    <a:pt x="140" y="7"/>
                  </a:lnTo>
                  <a:lnTo>
                    <a:pt x="137" y="5"/>
                  </a:lnTo>
                  <a:lnTo>
                    <a:pt x="133" y="5"/>
                  </a:lnTo>
                  <a:lnTo>
                    <a:pt x="126" y="2"/>
                  </a:lnTo>
                  <a:lnTo>
                    <a:pt x="123" y="0"/>
                  </a:lnTo>
                  <a:lnTo>
                    <a:pt x="121" y="0"/>
                  </a:lnTo>
                  <a:lnTo>
                    <a:pt x="121" y="0"/>
                  </a:lnTo>
                  <a:lnTo>
                    <a:pt x="123" y="2"/>
                  </a:lnTo>
                  <a:lnTo>
                    <a:pt x="123" y="5"/>
                  </a:lnTo>
                  <a:lnTo>
                    <a:pt x="128" y="12"/>
                  </a:lnTo>
                  <a:lnTo>
                    <a:pt x="128" y="16"/>
                  </a:lnTo>
                  <a:lnTo>
                    <a:pt x="126" y="21"/>
                  </a:lnTo>
                  <a:lnTo>
                    <a:pt x="126" y="24"/>
                  </a:lnTo>
                  <a:lnTo>
                    <a:pt x="121" y="24"/>
                  </a:lnTo>
                  <a:lnTo>
                    <a:pt x="116" y="35"/>
                  </a:lnTo>
                  <a:lnTo>
                    <a:pt x="102" y="50"/>
                  </a:lnTo>
                  <a:lnTo>
                    <a:pt x="93" y="57"/>
                  </a:lnTo>
                  <a:lnTo>
                    <a:pt x="74" y="61"/>
                  </a:lnTo>
                  <a:lnTo>
                    <a:pt x="69" y="66"/>
                  </a:lnTo>
                  <a:lnTo>
                    <a:pt x="55" y="97"/>
                  </a:lnTo>
                  <a:lnTo>
                    <a:pt x="50" y="102"/>
                  </a:lnTo>
                  <a:lnTo>
                    <a:pt x="48" y="102"/>
                  </a:lnTo>
                  <a:lnTo>
                    <a:pt x="40" y="95"/>
                  </a:lnTo>
                  <a:lnTo>
                    <a:pt x="38" y="92"/>
                  </a:lnTo>
                  <a:lnTo>
                    <a:pt x="31" y="90"/>
                  </a:lnTo>
                  <a:lnTo>
                    <a:pt x="29" y="87"/>
                  </a:lnTo>
                  <a:lnTo>
                    <a:pt x="26" y="90"/>
                  </a:lnTo>
                  <a:lnTo>
                    <a:pt x="22" y="90"/>
                  </a:lnTo>
                  <a:lnTo>
                    <a:pt x="22" y="85"/>
                  </a:lnTo>
                  <a:lnTo>
                    <a:pt x="24" y="83"/>
                  </a:lnTo>
                  <a:lnTo>
                    <a:pt x="29" y="80"/>
                  </a:lnTo>
                  <a:lnTo>
                    <a:pt x="26" y="73"/>
                  </a:lnTo>
                  <a:lnTo>
                    <a:pt x="24" y="73"/>
                  </a:lnTo>
                  <a:lnTo>
                    <a:pt x="24" y="73"/>
                  </a:lnTo>
                  <a:lnTo>
                    <a:pt x="14" y="78"/>
                  </a:lnTo>
                  <a:lnTo>
                    <a:pt x="10" y="80"/>
                  </a:lnTo>
                  <a:lnTo>
                    <a:pt x="3" y="87"/>
                  </a:lnTo>
                  <a:lnTo>
                    <a:pt x="3" y="92"/>
                  </a:lnTo>
                  <a:lnTo>
                    <a:pt x="0" y="97"/>
                  </a:lnTo>
                  <a:lnTo>
                    <a:pt x="0" y="99"/>
                  </a:lnTo>
                  <a:lnTo>
                    <a:pt x="5" y="102"/>
                  </a:lnTo>
                  <a:lnTo>
                    <a:pt x="5" y="104"/>
                  </a:lnTo>
                  <a:lnTo>
                    <a:pt x="3" y="106"/>
                  </a:lnTo>
                  <a:lnTo>
                    <a:pt x="3" y="109"/>
                  </a:lnTo>
                  <a:lnTo>
                    <a:pt x="7" y="111"/>
                  </a:lnTo>
                  <a:lnTo>
                    <a:pt x="10" y="118"/>
                  </a:lnTo>
                  <a:lnTo>
                    <a:pt x="10" y="121"/>
                  </a:lnTo>
                  <a:lnTo>
                    <a:pt x="5" y="121"/>
                  </a:lnTo>
                  <a:lnTo>
                    <a:pt x="3" y="123"/>
                  </a:lnTo>
                  <a:lnTo>
                    <a:pt x="0" y="125"/>
                  </a:lnTo>
                  <a:lnTo>
                    <a:pt x="5" y="130"/>
                  </a:lnTo>
                  <a:lnTo>
                    <a:pt x="10" y="130"/>
                  </a:lnTo>
                  <a:lnTo>
                    <a:pt x="14" y="137"/>
                  </a:lnTo>
                  <a:lnTo>
                    <a:pt x="19" y="137"/>
                  </a:lnTo>
                  <a:lnTo>
                    <a:pt x="29" y="142"/>
                  </a:lnTo>
                  <a:lnTo>
                    <a:pt x="33" y="144"/>
                  </a:lnTo>
                  <a:lnTo>
                    <a:pt x="33" y="147"/>
                  </a:lnTo>
                  <a:lnTo>
                    <a:pt x="38" y="154"/>
                  </a:lnTo>
                  <a:lnTo>
                    <a:pt x="38" y="158"/>
                  </a:lnTo>
                  <a:lnTo>
                    <a:pt x="40" y="163"/>
                  </a:lnTo>
                  <a:lnTo>
                    <a:pt x="50" y="168"/>
                  </a:lnTo>
                  <a:lnTo>
                    <a:pt x="52" y="173"/>
                  </a:lnTo>
                  <a:lnTo>
                    <a:pt x="55" y="180"/>
                  </a:lnTo>
                  <a:lnTo>
                    <a:pt x="57" y="182"/>
                  </a:lnTo>
                  <a:lnTo>
                    <a:pt x="57" y="189"/>
                  </a:lnTo>
                  <a:lnTo>
                    <a:pt x="59" y="194"/>
                  </a:lnTo>
                  <a:lnTo>
                    <a:pt x="64" y="196"/>
                  </a:lnTo>
                  <a:lnTo>
                    <a:pt x="66" y="203"/>
                  </a:lnTo>
                  <a:lnTo>
                    <a:pt x="69" y="208"/>
                  </a:lnTo>
                  <a:lnTo>
                    <a:pt x="66" y="208"/>
                  </a:lnTo>
                  <a:lnTo>
                    <a:pt x="69" y="215"/>
                  </a:lnTo>
                  <a:lnTo>
                    <a:pt x="76" y="225"/>
                  </a:lnTo>
                  <a:lnTo>
                    <a:pt x="78" y="229"/>
                  </a:lnTo>
                  <a:lnTo>
                    <a:pt x="78" y="232"/>
                  </a:lnTo>
                  <a:lnTo>
                    <a:pt x="78" y="234"/>
                  </a:lnTo>
                  <a:lnTo>
                    <a:pt x="81" y="237"/>
                  </a:lnTo>
                  <a:lnTo>
                    <a:pt x="88" y="241"/>
                  </a:lnTo>
                  <a:lnTo>
                    <a:pt x="90" y="246"/>
                  </a:lnTo>
                  <a:lnTo>
                    <a:pt x="90" y="251"/>
                  </a:lnTo>
                  <a:lnTo>
                    <a:pt x="93" y="253"/>
                  </a:lnTo>
                  <a:lnTo>
                    <a:pt x="97" y="256"/>
                  </a:lnTo>
                  <a:lnTo>
                    <a:pt x="100" y="260"/>
                  </a:lnTo>
                  <a:lnTo>
                    <a:pt x="104" y="270"/>
                  </a:lnTo>
                  <a:lnTo>
                    <a:pt x="107" y="274"/>
                  </a:lnTo>
                  <a:lnTo>
                    <a:pt x="114" y="284"/>
                  </a:lnTo>
                  <a:lnTo>
                    <a:pt x="114" y="289"/>
                  </a:lnTo>
                  <a:lnTo>
                    <a:pt x="111" y="289"/>
                  </a:lnTo>
                  <a:lnTo>
                    <a:pt x="109" y="286"/>
                  </a:lnTo>
                  <a:lnTo>
                    <a:pt x="109" y="289"/>
                  </a:lnTo>
                  <a:lnTo>
                    <a:pt x="109" y="293"/>
                  </a:lnTo>
                  <a:lnTo>
                    <a:pt x="109" y="296"/>
                  </a:lnTo>
                  <a:lnTo>
                    <a:pt x="111" y="296"/>
                  </a:lnTo>
                  <a:lnTo>
                    <a:pt x="114" y="296"/>
                  </a:lnTo>
                  <a:lnTo>
                    <a:pt x="116" y="300"/>
                  </a:lnTo>
                  <a:lnTo>
                    <a:pt x="114" y="300"/>
                  </a:lnTo>
                  <a:lnTo>
                    <a:pt x="121" y="305"/>
                  </a:lnTo>
                  <a:lnTo>
                    <a:pt x="128" y="310"/>
                  </a:lnTo>
                  <a:lnTo>
                    <a:pt x="128" y="312"/>
                  </a:lnTo>
                  <a:lnTo>
                    <a:pt x="130" y="317"/>
                  </a:lnTo>
                  <a:lnTo>
                    <a:pt x="135" y="317"/>
                  </a:lnTo>
                  <a:lnTo>
                    <a:pt x="137" y="319"/>
                  </a:lnTo>
                  <a:lnTo>
                    <a:pt x="137" y="322"/>
                  </a:lnTo>
                  <a:lnTo>
                    <a:pt x="140" y="324"/>
                  </a:lnTo>
                  <a:lnTo>
                    <a:pt x="147" y="324"/>
                  </a:lnTo>
                  <a:lnTo>
                    <a:pt x="149" y="322"/>
                  </a:lnTo>
                  <a:lnTo>
                    <a:pt x="147" y="324"/>
                  </a:lnTo>
                  <a:lnTo>
                    <a:pt x="152" y="329"/>
                  </a:lnTo>
                  <a:lnTo>
                    <a:pt x="156" y="331"/>
                  </a:lnTo>
                  <a:lnTo>
                    <a:pt x="161" y="334"/>
                  </a:lnTo>
                  <a:lnTo>
                    <a:pt x="161" y="338"/>
                  </a:lnTo>
                  <a:lnTo>
                    <a:pt x="163" y="338"/>
                  </a:lnTo>
                  <a:lnTo>
                    <a:pt x="168" y="341"/>
                  </a:lnTo>
                  <a:lnTo>
                    <a:pt x="171" y="341"/>
                  </a:lnTo>
                  <a:lnTo>
                    <a:pt x="173" y="341"/>
                  </a:lnTo>
                  <a:lnTo>
                    <a:pt x="182" y="345"/>
                  </a:lnTo>
                  <a:lnTo>
                    <a:pt x="187" y="348"/>
                  </a:lnTo>
                  <a:lnTo>
                    <a:pt x="192" y="348"/>
                  </a:lnTo>
                  <a:lnTo>
                    <a:pt x="192" y="350"/>
                  </a:lnTo>
                  <a:lnTo>
                    <a:pt x="194" y="353"/>
                  </a:lnTo>
                  <a:lnTo>
                    <a:pt x="199" y="357"/>
                  </a:lnTo>
                  <a:lnTo>
                    <a:pt x="204" y="357"/>
                  </a:lnTo>
                  <a:lnTo>
                    <a:pt x="206" y="362"/>
                  </a:lnTo>
                  <a:lnTo>
                    <a:pt x="211" y="364"/>
                  </a:lnTo>
                  <a:lnTo>
                    <a:pt x="211" y="367"/>
                  </a:lnTo>
                  <a:lnTo>
                    <a:pt x="211" y="369"/>
                  </a:lnTo>
                  <a:lnTo>
                    <a:pt x="211" y="371"/>
                  </a:lnTo>
                  <a:lnTo>
                    <a:pt x="215" y="371"/>
                  </a:lnTo>
                  <a:lnTo>
                    <a:pt x="220" y="374"/>
                  </a:lnTo>
                  <a:lnTo>
                    <a:pt x="225" y="379"/>
                  </a:lnTo>
                  <a:lnTo>
                    <a:pt x="230" y="386"/>
                  </a:lnTo>
                  <a:lnTo>
                    <a:pt x="234" y="386"/>
                  </a:lnTo>
                  <a:lnTo>
                    <a:pt x="234" y="386"/>
                  </a:lnTo>
                  <a:lnTo>
                    <a:pt x="239" y="383"/>
                  </a:lnTo>
                  <a:lnTo>
                    <a:pt x="244" y="38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28" name="Freeform 1435"/>
            <p:cNvSpPr>
              <a:spLocks/>
            </p:cNvSpPr>
            <p:nvPr/>
          </p:nvSpPr>
          <p:spPr bwMode="auto">
            <a:xfrm>
              <a:off x="4835426" y="4633858"/>
              <a:ext cx="205759" cy="229342"/>
            </a:xfrm>
            <a:custGeom>
              <a:avLst/>
              <a:gdLst>
                <a:gd name="T0" fmla="*/ 16 w 253"/>
                <a:gd name="T1" fmla="*/ 62 h 282"/>
                <a:gd name="T2" fmla="*/ 16 w 253"/>
                <a:gd name="T3" fmla="*/ 88 h 282"/>
                <a:gd name="T4" fmla="*/ 12 w 253"/>
                <a:gd name="T5" fmla="*/ 111 h 282"/>
                <a:gd name="T6" fmla="*/ 14 w 253"/>
                <a:gd name="T7" fmla="*/ 123 h 282"/>
                <a:gd name="T8" fmla="*/ 19 w 253"/>
                <a:gd name="T9" fmla="*/ 144 h 282"/>
                <a:gd name="T10" fmla="*/ 7 w 253"/>
                <a:gd name="T11" fmla="*/ 161 h 282"/>
                <a:gd name="T12" fmla="*/ 12 w 253"/>
                <a:gd name="T13" fmla="*/ 166 h 282"/>
                <a:gd name="T14" fmla="*/ 16 w 253"/>
                <a:gd name="T15" fmla="*/ 173 h 282"/>
                <a:gd name="T16" fmla="*/ 19 w 253"/>
                <a:gd name="T17" fmla="*/ 185 h 282"/>
                <a:gd name="T18" fmla="*/ 23 w 253"/>
                <a:gd name="T19" fmla="*/ 196 h 282"/>
                <a:gd name="T20" fmla="*/ 31 w 253"/>
                <a:gd name="T21" fmla="*/ 213 h 282"/>
                <a:gd name="T22" fmla="*/ 31 w 253"/>
                <a:gd name="T23" fmla="*/ 232 h 282"/>
                <a:gd name="T24" fmla="*/ 61 w 253"/>
                <a:gd name="T25" fmla="*/ 282 h 282"/>
                <a:gd name="T26" fmla="*/ 66 w 253"/>
                <a:gd name="T27" fmla="*/ 279 h 282"/>
                <a:gd name="T28" fmla="*/ 80 w 253"/>
                <a:gd name="T29" fmla="*/ 260 h 282"/>
                <a:gd name="T30" fmla="*/ 97 w 253"/>
                <a:gd name="T31" fmla="*/ 263 h 282"/>
                <a:gd name="T32" fmla="*/ 111 w 253"/>
                <a:gd name="T33" fmla="*/ 260 h 282"/>
                <a:gd name="T34" fmla="*/ 118 w 253"/>
                <a:gd name="T35" fmla="*/ 275 h 282"/>
                <a:gd name="T36" fmla="*/ 120 w 253"/>
                <a:gd name="T37" fmla="*/ 272 h 282"/>
                <a:gd name="T38" fmla="*/ 128 w 253"/>
                <a:gd name="T39" fmla="*/ 260 h 282"/>
                <a:gd name="T40" fmla="*/ 154 w 253"/>
                <a:gd name="T41" fmla="*/ 263 h 282"/>
                <a:gd name="T42" fmla="*/ 161 w 253"/>
                <a:gd name="T43" fmla="*/ 239 h 282"/>
                <a:gd name="T44" fmla="*/ 163 w 253"/>
                <a:gd name="T45" fmla="*/ 223 h 282"/>
                <a:gd name="T46" fmla="*/ 172 w 253"/>
                <a:gd name="T47" fmla="*/ 208 h 282"/>
                <a:gd name="T48" fmla="*/ 236 w 253"/>
                <a:gd name="T49" fmla="*/ 211 h 282"/>
                <a:gd name="T50" fmla="*/ 243 w 253"/>
                <a:gd name="T51" fmla="*/ 211 h 282"/>
                <a:gd name="T52" fmla="*/ 253 w 253"/>
                <a:gd name="T53" fmla="*/ 178 h 282"/>
                <a:gd name="T54" fmla="*/ 232 w 253"/>
                <a:gd name="T55" fmla="*/ 147 h 282"/>
                <a:gd name="T56" fmla="*/ 196 w 253"/>
                <a:gd name="T57" fmla="*/ 126 h 282"/>
                <a:gd name="T58" fmla="*/ 189 w 253"/>
                <a:gd name="T59" fmla="*/ 99 h 282"/>
                <a:gd name="T60" fmla="*/ 180 w 253"/>
                <a:gd name="T61" fmla="*/ 83 h 282"/>
                <a:gd name="T62" fmla="*/ 158 w 253"/>
                <a:gd name="T63" fmla="*/ 78 h 282"/>
                <a:gd name="T64" fmla="*/ 144 w 253"/>
                <a:gd name="T65" fmla="*/ 69 h 282"/>
                <a:gd name="T66" fmla="*/ 128 w 253"/>
                <a:gd name="T67" fmla="*/ 62 h 282"/>
                <a:gd name="T68" fmla="*/ 111 w 253"/>
                <a:gd name="T69" fmla="*/ 59 h 282"/>
                <a:gd name="T70" fmla="*/ 94 w 253"/>
                <a:gd name="T71" fmla="*/ 47 h 282"/>
                <a:gd name="T72" fmla="*/ 85 w 253"/>
                <a:gd name="T73" fmla="*/ 33 h 282"/>
                <a:gd name="T74" fmla="*/ 87 w 253"/>
                <a:gd name="T75" fmla="*/ 14 h 282"/>
                <a:gd name="T76" fmla="*/ 83 w 253"/>
                <a:gd name="T77" fmla="*/ 0 h 282"/>
                <a:gd name="T78" fmla="*/ 71 w 253"/>
                <a:gd name="T79" fmla="*/ 0 h 282"/>
                <a:gd name="T80" fmla="*/ 47 w 253"/>
                <a:gd name="T81" fmla="*/ 10 h 282"/>
                <a:gd name="T82" fmla="*/ 33 w 253"/>
                <a:gd name="T83" fmla="*/ 21 h 282"/>
                <a:gd name="T84" fmla="*/ 19 w 253"/>
                <a:gd name="T85" fmla="*/ 28 h 282"/>
                <a:gd name="T86" fmla="*/ 0 w 253"/>
                <a:gd name="T87" fmla="*/ 26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3" h="282">
                  <a:moveTo>
                    <a:pt x="19" y="55"/>
                  </a:moveTo>
                  <a:lnTo>
                    <a:pt x="19" y="57"/>
                  </a:lnTo>
                  <a:lnTo>
                    <a:pt x="16" y="62"/>
                  </a:lnTo>
                  <a:lnTo>
                    <a:pt x="16" y="76"/>
                  </a:lnTo>
                  <a:lnTo>
                    <a:pt x="14" y="83"/>
                  </a:lnTo>
                  <a:lnTo>
                    <a:pt x="16" y="88"/>
                  </a:lnTo>
                  <a:lnTo>
                    <a:pt x="16" y="102"/>
                  </a:lnTo>
                  <a:lnTo>
                    <a:pt x="14" y="109"/>
                  </a:lnTo>
                  <a:lnTo>
                    <a:pt x="12" y="111"/>
                  </a:lnTo>
                  <a:lnTo>
                    <a:pt x="14" y="116"/>
                  </a:lnTo>
                  <a:lnTo>
                    <a:pt x="14" y="118"/>
                  </a:lnTo>
                  <a:lnTo>
                    <a:pt x="14" y="123"/>
                  </a:lnTo>
                  <a:lnTo>
                    <a:pt x="12" y="126"/>
                  </a:lnTo>
                  <a:lnTo>
                    <a:pt x="19" y="140"/>
                  </a:lnTo>
                  <a:lnTo>
                    <a:pt x="19" y="144"/>
                  </a:lnTo>
                  <a:lnTo>
                    <a:pt x="14" y="152"/>
                  </a:lnTo>
                  <a:lnTo>
                    <a:pt x="9" y="154"/>
                  </a:lnTo>
                  <a:lnTo>
                    <a:pt x="7" y="161"/>
                  </a:lnTo>
                  <a:lnTo>
                    <a:pt x="7" y="161"/>
                  </a:lnTo>
                  <a:lnTo>
                    <a:pt x="12" y="163"/>
                  </a:lnTo>
                  <a:lnTo>
                    <a:pt x="12" y="166"/>
                  </a:lnTo>
                  <a:lnTo>
                    <a:pt x="12" y="166"/>
                  </a:lnTo>
                  <a:lnTo>
                    <a:pt x="12" y="170"/>
                  </a:lnTo>
                  <a:lnTo>
                    <a:pt x="16" y="173"/>
                  </a:lnTo>
                  <a:lnTo>
                    <a:pt x="19" y="175"/>
                  </a:lnTo>
                  <a:lnTo>
                    <a:pt x="19" y="180"/>
                  </a:lnTo>
                  <a:lnTo>
                    <a:pt x="19" y="185"/>
                  </a:lnTo>
                  <a:lnTo>
                    <a:pt x="19" y="187"/>
                  </a:lnTo>
                  <a:lnTo>
                    <a:pt x="21" y="192"/>
                  </a:lnTo>
                  <a:lnTo>
                    <a:pt x="23" y="196"/>
                  </a:lnTo>
                  <a:lnTo>
                    <a:pt x="33" y="206"/>
                  </a:lnTo>
                  <a:lnTo>
                    <a:pt x="33" y="208"/>
                  </a:lnTo>
                  <a:lnTo>
                    <a:pt x="31" y="213"/>
                  </a:lnTo>
                  <a:lnTo>
                    <a:pt x="33" y="218"/>
                  </a:lnTo>
                  <a:lnTo>
                    <a:pt x="28" y="230"/>
                  </a:lnTo>
                  <a:lnTo>
                    <a:pt x="31" y="232"/>
                  </a:lnTo>
                  <a:lnTo>
                    <a:pt x="40" y="241"/>
                  </a:lnTo>
                  <a:lnTo>
                    <a:pt x="54" y="282"/>
                  </a:lnTo>
                  <a:lnTo>
                    <a:pt x="61" y="282"/>
                  </a:lnTo>
                  <a:lnTo>
                    <a:pt x="61" y="279"/>
                  </a:lnTo>
                  <a:lnTo>
                    <a:pt x="66" y="279"/>
                  </a:lnTo>
                  <a:lnTo>
                    <a:pt x="66" y="279"/>
                  </a:lnTo>
                  <a:lnTo>
                    <a:pt x="68" y="277"/>
                  </a:lnTo>
                  <a:lnTo>
                    <a:pt x="71" y="270"/>
                  </a:lnTo>
                  <a:lnTo>
                    <a:pt x="80" y="260"/>
                  </a:lnTo>
                  <a:lnTo>
                    <a:pt x="85" y="258"/>
                  </a:lnTo>
                  <a:lnTo>
                    <a:pt x="90" y="263"/>
                  </a:lnTo>
                  <a:lnTo>
                    <a:pt x="97" y="263"/>
                  </a:lnTo>
                  <a:lnTo>
                    <a:pt x="99" y="263"/>
                  </a:lnTo>
                  <a:lnTo>
                    <a:pt x="104" y="263"/>
                  </a:lnTo>
                  <a:lnTo>
                    <a:pt x="111" y="260"/>
                  </a:lnTo>
                  <a:lnTo>
                    <a:pt x="116" y="263"/>
                  </a:lnTo>
                  <a:lnTo>
                    <a:pt x="116" y="267"/>
                  </a:lnTo>
                  <a:lnTo>
                    <a:pt x="118" y="275"/>
                  </a:lnTo>
                  <a:lnTo>
                    <a:pt x="120" y="277"/>
                  </a:lnTo>
                  <a:lnTo>
                    <a:pt x="123" y="275"/>
                  </a:lnTo>
                  <a:lnTo>
                    <a:pt x="120" y="272"/>
                  </a:lnTo>
                  <a:lnTo>
                    <a:pt x="123" y="267"/>
                  </a:lnTo>
                  <a:lnTo>
                    <a:pt x="123" y="265"/>
                  </a:lnTo>
                  <a:lnTo>
                    <a:pt x="128" y="260"/>
                  </a:lnTo>
                  <a:lnTo>
                    <a:pt x="139" y="260"/>
                  </a:lnTo>
                  <a:lnTo>
                    <a:pt x="149" y="260"/>
                  </a:lnTo>
                  <a:lnTo>
                    <a:pt x="154" y="263"/>
                  </a:lnTo>
                  <a:lnTo>
                    <a:pt x="154" y="256"/>
                  </a:lnTo>
                  <a:lnTo>
                    <a:pt x="161" y="246"/>
                  </a:lnTo>
                  <a:lnTo>
                    <a:pt x="161" y="239"/>
                  </a:lnTo>
                  <a:lnTo>
                    <a:pt x="161" y="234"/>
                  </a:lnTo>
                  <a:lnTo>
                    <a:pt x="158" y="232"/>
                  </a:lnTo>
                  <a:lnTo>
                    <a:pt x="163" y="223"/>
                  </a:lnTo>
                  <a:lnTo>
                    <a:pt x="168" y="213"/>
                  </a:lnTo>
                  <a:lnTo>
                    <a:pt x="168" y="211"/>
                  </a:lnTo>
                  <a:lnTo>
                    <a:pt x="172" y="208"/>
                  </a:lnTo>
                  <a:lnTo>
                    <a:pt x="198" y="201"/>
                  </a:lnTo>
                  <a:lnTo>
                    <a:pt x="222" y="201"/>
                  </a:lnTo>
                  <a:lnTo>
                    <a:pt x="236" y="211"/>
                  </a:lnTo>
                  <a:lnTo>
                    <a:pt x="239" y="211"/>
                  </a:lnTo>
                  <a:lnTo>
                    <a:pt x="241" y="213"/>
                  </a:lnTo>
                  <a:lnTo>
                    <a:pt x="243" y="211"/>
                  </a:lnTo>
                  <a:lnTo>
                    <a:pt x="243" y="206"/>
                  </a:lnTo>
                  <a:lnTo>
                    <a:pt x="253" y="187"/>
                  </a:lnTo>
                  <a:lnTo>
                    <a:pt x="253" y="178"/>
                  </a:lnTo>
                  <a:lnTo>
                    <a:pt x="243" y="159"/>
                  </a:lnTo>
                  <a:lnTo>
                    <a:pt x="232" y="156"/>
                  </a:lnTo>
                  <a:lnTo>
                    <a:pt x="232" y="147"/>
                  </a:lnTo>
                  <a:lnTo>
                    <a:pt x="232" y="135"/>
                  </a:lnTo>
                  <a:lnTo>
                    <a:pt x="194" y="135"/>
                  </a:lnTo>
                  <a:lnTo>
                    <a:pt x="196" y="126"/>
                  </a:lnTo>
                  <a:lnTo>
                    <a:pt x="189" y="111"/>
                  </a:lnTo>
                  <a:lnTo>
                    <a:pt x="189" y="107"/>
                  </a:lnTo>
                  <a:lnTo>
                    <a:pt x="189" y="99"/>
                  </a:lnTo>
                  <a:lnTo>
                    <a:pt x="189" y="90"/>
                  </a:lnTo>
                  <a:lnTo>
                    <a:pt x="189" y="88"/>
                  </a:lnTo>
                  <a:lnTo>
                    <a:pt x="180" y="83"/>
                  </a:lnTo>
                  <a:lnTo>
                    <a:pt x="168" y="83"/>
                  </a:lnTo>
                  <a:lnTo>
                    <a:pt x="163" y="81"/>
                  </a:lnTo>
                  <a:lnTo>
                    <a:pt x="158" y="78"/>
                  </a:lnTo>
                  <a:lnTo>
                    <a:pt x="158" y="73"/>
                  </a:lnTo>
                  <a:lnTo>
                    <a:pt x="151" y="71"/>
                  </a:lnTo>
                  <a:lnTo>
                    <a:pt x="144" y="69"/>
                  </a:lnTo>
                  <a:lnTo>
                    <a:pt x="139" y="69"/>
                  </a:lnTo>
                  <a:lnTo>
                    <a:pt x="132" y="62"/>
                  </a:lnTo>
                  <a:lnTo>
                    <a:pt x="128" y="62"/>
                  </a:lnTo>
                  <a:lnTo>
                    <a:pt x="120" y="55"/>
                  </a:lnTo>
                  <a:lnTo>
                    <a:pt x="111" y="57"/>
                  </a:lnTo>
                  <a:lnTo>
                    <a:pt x="111" y="59"/>
                  </a:lnTo>
                  <a:lnTo>
                    <a:pt x="106" y="55"/>
                  </a:lnTo>
                  <a:lnTo>
                    <a:pt x="99" y="50"/>
                  </a:lnTo>
                  <a:lnTo>
                    <a:pt x="94" y="47"/>
                  </a:lnTo>
                  <a:lnTo>
                    <a:pt x="92" y="43"/>
                  </a:lnTo>
                  <a:lnTo>
                    <a:pt x="87" y="40"/>
                  </a:lnTo>
                  <a:lnTo>
                    <a:pt x="85" y="33"/>
                  </a:lnTo>
                  <a:lnTo>
                    <a:pt x="87" y="28"/>
                  </a:lnTo>
                  <a:lnTo>
                    <a:pt x="85" y="19"/>
                  </a:lnTo>
                  <a:lnTo>
                    <a:pt x="87" y="14"/>
                  </a:lnTo>
                  <a:lnTo>
                    <a:pt x="85" y="5"/>
                  </a:lnTo>
                  <a:lnTo>
                    <a:pt x="85" y="0"/>
                  </a:lnTo>
                  <a:lnTo>
                    <a:pt x="83" y="0"/>
                  </a:lnTo>
                  <a:lnTo>
                    <a:pt x="78" y="2"/>
                  </a:lnTo>
                  <a:lnTo>
                    <a:pt x="73" y="0"/>
                  </a:lnTo>
                  <a:lnTo>
                    <a:pt x="71" y="0"/>
                  </a:lnTo>
                  <a:lnTo>
                    <a:pt x="64" y="2"/>
                  </a:lnTo>
                  <a:lnTo>
                    <a:pt x="57" y="2"/>
                  </a:lnTo>
                  <a:lnTo>
                    <a:pt x="47" y="10"/>
                  </a:lnTo>
                  <a:lnTo>
                    <a:pt x="42" y="19"/>
                  </a:lnTo>
                  <a:lnTo>
                    <a:pt x="38" y="21"/>
                  </a:lnTo>
                  <a:lnTo>
                    <a:pt x="33" y="21"/>
                  </a:lnTo>
                  <a:lnTo>
                    <a:pt x="28" y="24"/>
                  </a:lnTo>
                  <a:lnTo>
                    <a:pt x="26" y="24"/>
                  </a:lnTo>
                  <a:lnTo>
                    <a:pt x="19" y="28"/>
                  </a:lnTo>
                  <a:lnTo>
                    <a:pt x="14" y="26"/>
                  </a:lnTo>
                  <a:lnTo>
                    <a:pt x="0" y="26"/>
                  </a:lnTo>
                  <a:lnTo>
                    <a:pt x="0" y="26"/>
                  </a:lnTo>
                  <a:lnTo>
                    <a:pt x="19" y="5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29" name="Freeform 1436"/>
            <p:cNvSpPr>
              <a:spLocks/>
            </p:cNvSpPr>
            <p:nvPr/>
          </p:nvSpPr>
          <p:spPr bwMode="auto">
            <a:xfrm>
              <a:off x="4960670" y="4797325"/>
              <a:ext cx="139884" cy="148016"/>
            </a:xfrm>
            <a:custGeom>
              <a:avLst/>
              <a:gdLst>
                <a:gd name="T0" fmla="*/ 68 w 172"/>
                <a:gd name="T1" fmla="*/ 0 h 182"/>
                <a:gd name="T2" fmla="*/ 18 w 172"/>
                <a:gd name="T3" fmla="*/ 7 h 182"/>
                <a:gd name="T4" fmla="*/ 14 w 172"/>
                <a:gd name="T5" fmla="*/ 12 h 182"/>
                <a:gd name="T6" fmla="*/ 4 w 172"/>
                <a:gd name="T7" fmla="*/ 31 h 182"/>
                <a:gd name="T8" fmla="*/ 7 w 172"/>
                <a:gd name="T9" fmla="*/ 38 h 182"/>
                <a:gd name="T10" fmla="*/ 0 w 172"/>
                <a:gd name="T11" fmla="*/ 55 h 182"/>
                <a:gd name="T12" fmla="*/ 0 w 172"/>
                <a:gd name="T13" fmla="*/ 64 h 182"/>
                <a:gd name="T14" fmla="*/ 9 w 172"/>
                <a:gd name="T15" fmla="*/ 69 h 182"/>
                <a:gd name="T16" fmla="*/ 26 w 172"/>
                <a:gd name="T17" fmla="*/ 90 h 182"/>
                <a:gd name="T18" fmla="*/ 35 w 172"/>
                <a:gd name="T19" fmla="*/ 95 h 182"/>
                <a:gd name="T20" fmla="*/ 52 w 172"/>
                <a:gd name="T21" fmla="*/ 104 h 182"/>
                <a:gd name="T22" fmla="*/ 63 w 172"/>
                <a:gd name="T23" fmla="*/ 109 h 182"/>
                <a:gd name="T24" fmla="*/ 80 w 172"/>
                <a:gd name="T25" fmla="*/ 121 h 182"/>
                <a:gd name="T26" fmla="*/ 97 w 172"/>
                <a:gd name="T27" fmla="*/ 128 h 182"/>
                <a:gd name="T28" fmla="*/ 106 w 172"/>
                <a:gd name="T29" fmla="*/ 137 h 182"/>
                <a:gd name="T30" fmla="*/ 101 w 172"/>
                <a:gd name="T31" fmla="*/ 147 h 182"/>
                <a:gd name="T32" fmla="*/ 97 w 172"/>
                <a:gd name="T33" fmla="*/ 154 h 182"/>
                <a:gd name="T34" fmla="*/ 94 w 172"/>
                <a:gd name="T35" fmla="*/ 166 h 182"/>
                <a:gd name="T36" fmla="*/ 87 w 172"/>
                <a:gd name="T37" fmla="*/ 175 h 182"/>
                <a:gd name="T38" fmla="*/ 104 w 172"/>
                <a:gd name="T39" fmla="*/ 173 h 182"/>
                <a:gd name="T40" fmla="*/ 125 w 172"/>
                <a:gd name="T41" fmla="*/ 182 h 182"/>
                <a:gd name="T42" fmla="*/ 132 w 172"/>
                <a:gd name="T43" fmla="*/ 180 h 182"/>
                <a:gd name="T44" fmla="*/ 139 w 172"/>
                <a:gd name="T45" fmla="*/ 178 h 182"/>
                <a:gd name="T46" fmla="*/ 146 w 172"/>
                <a:gd name="T47" fmla="*/ 178 h 182"/>
                <a:gd name="T48" fmla="*/ 151 w 172"/>
                <a:gd name="T49" fmla="*/ 168 h 182"/>
                <a:gd name="T50" fmla="*/ 160 w 172"/>
                <a:gd name="T51" fmla="*/ 156 h 182"/>
                <a:gd name="T52" fmla="*/ 167 w 172"/>
                <a:gd name="T53" fmla="*/ 149 h 182"/>
                <a:gd name="T54" fmla="*/ 167 w 172"/>
                <a:gd name="T55" fmla="*/ 140 h 182"/>
                <a:gd name="T56" fmla="*/ 167 w 172"/>
                <a:gd name="T57" fmla="*/ 133 h 182"/>
                <a:gd name="T58" fmla="*/ 170 w 172"/>
                <a:gd name="T59" fmla="*/ 128 h 182"/>
                <a:gd name="T60" fmla="*/ 170 w 172"/>
                <a:gd name="T61" fmla="*/ 126 h 182"/>
                <a:gd name="T62" fmla="*/ 172 w 172"/>
                <a:gd name="T63" fmla="*/ 104 h 182"/>
                <a:gd name="T64" fmla="*/ 170 w 172"/>
                <a:gd name="T65" fmla="*/ 100 h 182"/>
                <a:gd name="T66" fmla="*/ 163 w 172"/>
                <a:gd name="T67" fmla="*/ 95 h 182"/>
                <a:gd name="T68" fmla="*/ 151 w 172"/>
                <a:gd name="T69" fmla="*/ 100 h 182"/>
                <a:gd name="T70" fmla="*/ 141 w 172"/>
                <a:gd name="T71" fmla="*/ 69 h 182"/>
                <a:gd name="T72" fmla="*/ 137 w 172"/>
                <a:gd name="T73" fmla="*/ 64 h 182"/>
                <a:gd name="T74" fmla="*/ 123 w 172"/>
                <a:gd name="T75" fmla="*/ 64 h 182"/>
                <a:gd name="T76" fmla="*/ 108 w 172"/>
                <a:gd name="T77" fmla="*/ 62 h 182"/>
                <a:gd name="T78" fmla="*/ 97 w 172"/>
                <a:gd name="T79" fmla="*/ 62 h 182"/>
                <a:gd name="T80" fmla="*/ 97 w 172"/>
                <a:gd name="T81" fmla="*/ 52 h 182"/>
                <a:gd name="T82" fmla="*/ 97 w 172"/>
                <a:gd name="T83" fmla="*/ 36 h 182"/>
                <a:gd name="T84" fmla="*/ 94 w 172"/>
                <a:gd name="T85" fmla="*/ 24 h 182"/>
                <a:gd name="T86" fmla="*/ 89 w 172"/>
                <a:gd name="T87" fmla="*/ 14 h 182"/>
                <a:gd name="T88" fmla="*/ 82 w 172"/>
                <a:gd name="T89" fmla="*/ 1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2" h="182">
                  <a:moveTo>
                    <a:pt x="82" y="10"/>
                  </a:moveTo>
                  <a:lnTo>
                    <a:pt x="68" y="0"/>
                  </a:lnTo>
                  <a:lnTo>
                    <a:pt x="44" y="0"/>
                  </a:lnTo>
                  <a:lnTo>
                    <a:pt x="18" y="7"/>
                  </a:lnTo>
                  <a:lnTo>
                    <a:pt x="14" y="10"/>
                  </a:lnTo>
                  <a:lnTo>
                    <a:pt x="14" y="12"/>
                  </a:lnTo>
                  <a:lnTo>
                    <a:pt x="9" y="22"/>
                  </a:lnTo>
                  <a:lnTo>
                    <a:pt x="4" y="31"/>
                  </a:lnTo>
                  <a:lnTo>
                    <a:pt x="7" y="33"/>
                  </a:lnTo>
                  <a:lnTo>
                    <a:pt x="7" y="38"/>
                  </a:lnTo>
                  <a:lnTo>
                    <a:pt x="7" y="45"/>
                  </a:lnTo>
                  <a:lnTo>
                    <a:pt x="0" y="55"/>
                  </a:lnTo>
                  <a:lnTo>
                    <a:pt x="0" y="62"/>
                  </a:lnTo>
                  <a:lnTo>
                    <a:pt x="0" y="64"/>
                  </a:lnTo>
                  <a:lnTo>
                    <a:pt x="4" y="69"/>
                  </a:lnTo>
                  <a:lnTo>
                    <a:pt x="9" y="69"/>
                  </a:lnTo>
                  <a:lnTo>
                    <a:pt x="14" y="78"/>
                  </a:lnTo>
                  <a:lnTo>
                    <a:pt x="26" y="90"/>
                  </a:lnTo>
                  <a:lnTo>
                    <a:pt x="30" y="90"/>
                  </a:lnTo>
                  <a:lnTo>
                    <a:pt x="35" y="95"/>
                  </a:lnTo>
                  <a:lnTo>
                    <a:pt x="40" y="102"/>
                  </a:lnTo>
                  <a:lnTo>
                    <a:pt x="52" y="104"/>
                  </a:lnTo>
                  <a:lnTo>
                    <a:pt x="59" y="107"/>
                  </a:lnTo>
                  <a:lnTo>
                    <a:pt x="63" y="109"/>
                  </a:lnTo>
                  <a:lnTo>
                    <a:pt x="70" y="116"/>
                  </a:lnTo>
                  <a:lnTo>
                    <a:pt x="80" y="121"/>
                  </a:lnTo>
                  <a:lnTo>
                    <a:pt x="92" y="123"/>
                  </a:lnTo>
                  <a:lnTo>
                    <a:pt x="97" y="128"/>
                  </a:lnTo>
                  <a:lnTo>
                    <a:pt x="104" y="133"/>
                  </a:lnTo>
                  <a:lnTo>
                    <a:pt x="106" y="137"/>
                  </a:lnTo>
                  <a:lnTo>
                    <a:pt x="104" y="142"/>
                  </a:lnTo>
                  <a:lnTo>
                    <a:pt x="101" y="147"/>
                  </a:lnTo>
                  <a:lnTo>
                    <a:pt x="99" y="149"/>
                  </a:lnTo>
                  <a:lnTo>
                    <a:pt x="97" y="154"/>
                  </a:lnTo>
                  <a:lnTo>
                    <a:pt x="97" y="156"/>
                  </a:lnTo>
                  <a:lnTo>
                    <a:pt x="94" y="166"/>
                  </a:lnTo>
                  <a:lnTo>
                    <a:pt x="87" y="171"/>
                  </a:lnTo>
                  <a:lnTo>
                    <a:pt x="87" y="175"/>
                  </a:lnTo>
                  <a:lnTo>
                    <a:pt x="89" y="175"/>
                  </a:lnTo>
                  <a:lnTo>
                    <a:pt x="104" y="173"/>
                  </a:lnTo>
                  <a:lnTo>
                    <a:pt x="118" y="178"/>
                  </a:lnTo>
                  <a:lnTo>
                    <a:pt x="125" y="182"/>
                  </a:lnTo>
                  <a:lnTo>
                    <a:pt x="130" y="180"/>
                  </a:lnTo>
                  <a:lnTo>
                    <a:pt x="132" y="180"/>
                  </a:lnTo>
                  <a:lnTo>
                    <a:pt x="134" y="182"/>
                  </a:lnTo>
                  <a:lnTo>
                    <a:pt x="139" y="178"/>
                  </a:lnTo>
                  <a:lnTo>
                    <a:pt x="141" y="178"/>
                  </a:lnTo>
                  <a:lnTo>
                    <a:pt x="146" y="178"/>
                  </a:lnTo>
                  <a:lnTo>
                    <a:pt x="149" y="173"/>
                  </a:lnTo>
                  <a:lnTo>
                    <a:pt x="151" y="168"/>
                  </a:lnTo>
                  <a:lnTo>
                    <a:pt x="160" y="161"/>
                  </a:lnTo>
                  <a:lnTo>
                    <a:pt x="160" y="156"/>
                  </a:lnTo>
                  <a:lnTo>
                    <a:pt x="163" y="152"/>
                  </a:lnTo>
                  <a:lnTo>
                    <a:pt x="167" y="149"/>
                  </a:lnTo>
                  <a:lnTo>
                    <a:pt x="167" y="142"/>
                  </a:lnTo>
                  <a:lnTo>
                    <a:pt x="167" y="140"/>
                  </a:lnTo>
                  <a:lnTo>
                    <a:pt x="167" y="135"/>
                  </a:lnTo>
                  <a:lnTo>
                    <a:pt x="167" y="133"/>
                  </a:lnTo>
                  <a:lnTo>
                    <a:pt x="170" y="130"/>
                  </a:lnTo>
                  <a:lnTo>
                    <a:pt x="170" y="128"/>
                  </a:lnTo>
                  <a:lnTo>
                    <a:pt x="170" y="126"/>
                  </a:lnTo>
                  <a:lnTo>
                    <a:pt x="170" y="126"/>
                  </a:lnTo>
                  <a:lnTo>
                    <a:pt x="170" y="123"/>
                  </a:lnTo>
                  <a:lnTo>
                    <a:pt x="172" y="104"/>
                  </a:lnTo>
                  <a:lnTo>
                    <a:pt x="172" y="100"/>
                  </a:lnTo>
                  <a:lnTo>
                    <a:pt x="170" y="100"/>
                  </a:lnTo>
                  <a:lnTo>
                    <a:pt x="167" y="97"/>
                  </a:lnTo>
                  <a:lnTo>
                    <a:pt x="163" y="95"/>
                  </a:lnTo>
                  <a:lnTo>
                    <a:pt x="156" y="100"/>
                  </a:lnTo>
                  <a:lnTo>
                    <a:pt x="151" y="100"/>
                  </a:lnTo>
                  <a:lnTo>
                    <a:pt x="149" y="90"/>
                  </a:lnTo>
                  <a:lnTo>
                    <a:pt x="141" y="69"/>
                  </a:lnTo>
                  <a:lnTo>
                    <a:pt x="141" y="64"/>
                  </a:lnTo>
                  <a:lnTo>
                    <a:pt x="137" y="64"/>
                  </a:lnTo>
                  <a:lnTo>
                    <a:pt x="132" y="59"/>
                  </a:lnTo>
                  <a:lnTo>
                    <a:pt x="123" y="64"/>
                  </a:lnTo>
                  <a:lnTo>
                    <a:pt x="118" y="62"/>
                  </a:lnTo>
                  <a:lnTo>
                    <a:pt x="108" y="62"/>
                  </a:lnTo>
                  <a:lnTo>
                    <a:pt x="104" y="62"/>
                  </a:lnTo>
                  <a:lnTo>
                    <a:pt x="97" y="62"/>
                  </a:lnTo>
                  <a:lnTo>
                    <a:pt x="94" y="57"/>
                  </a:lnTo>
                  <a:lnTo>
                    <a:pt x="97" y="52"/>
                  </a:lnTo>
                  <a:lnTo>
                    <a:pt x="97" y="48"/>
                  </a:lnTo>
                  <a:lnTo>
                    <a:pt x="97" y="36"/>
                  </a:lnTo>
                  <a:lnTo>
                    <a:pt x="94" y="29"/>
                  </a:lnTo>
                  <a:lnTo>
                    <a:pt x="94" y="24"/>
                  </a:lnTo>
                  <a:lnTo>
                    <a:pt x="87" y="19"/>
                  </a:lnTo>
                  <a:lnTo>
                    <a:pt x="89" y="14"/>
                  </a:lnTo>
                  <a:lnTo>
                    <a:pt x="85" y="10"/>
                  </a:lnTo>
                  <a:lnTo>
                    <a:pt x="82"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30" name="Freeform 1437"/>
            <p:cNvSpPr>
              <a:spLocks/>
            </p:cNvSpPr>
            <p:nvPr/>
          </p:nvSpPr>
          <p:spPr bwMode="auto">
            <a:xfrm>
              <a:off x="5046874" y="4990071"/>
              <a:ext cx="82954" cy="94340"/>
            </a:xfrm>
            <a:custGeom>
              <a:avLst/>
              <a:gdLst>
                <a:gd name="T0" fmla="*/ 99 w 102"/>
                <a:gd name="T1" fmla="*/ 80 h 116"/>
                <a:gd name="T2" fmla="*/ 95 w 102"/>
                <a:gd name="T3" fmla="*/ 73 h 116"/>
                <a:gd name="T4" fmla="*/ 99 w 102"/>
                <a:gd name="T5" fmla="*/ 61 h 116"/>
                <a:gd name="T6" fmla="*/ 90 w 102"/>
                <a:gd name="T7" fmla="*/ 50 h 116"/>
                <a:gd name="T8" fmla="*/ 78 w 102"/>
                <a:gd name="T9" fmla="*/ 40 h 116"/>
                <a:gd name="T10" fmla="*/ 73 w 102"/>
                <a:gd name="T11" fmla="*/ 35 h 116"/>
                <a:gd name="T12" fmla="*/ 64 w 102"/>
                <a:gd name="T13" fmla="*/ 31 h 116"/>
                <a:gd name="T14" fmla="*/ 54 w 102"/>
                <a:gd name="T15" fmla="*/ 21 h 116"/>
                <a:gd name="T16" fmla="*/ 47 w 102"/>
                <a:gd name="T17" fmla="*/ 24 h 116"/>
                <a:gd name="T18" fmla="*/ 40 w 102"/>
                <a:gd name="T19" fmla="*/ 16 h 116"/>
                <a:gd name="T20" fmla="*/ 35 w 102"/>
                <a:gd name="T21" fmla="*/ 9 h 116"/>
                <a:gd name="T22" fmla="*/ 26 w 102"/>
                <a:gd name="T23" fmla="*/ 0 h 116"/>
                <a:gd name="T24" fmla="*/ 14 w 102"/>
                <a:gd name="T25" fmla="*/ 2 h 116"/>
                <a:gd name="T26" fmla="*/ 9 w 102"/>
                <a:gd name="T27" fmla="*/ 2 h 116"/>
                <a:gd name="T28" fmla="*/ 5 w 102"/>
                <a:gd name="T29" fmla="*/ 12 h 116"/>
                <a:gd name="T30" fmla="*/ 5 w 102"/>
                <a:gd name="T31" fmla="*/ 21 h 116"/>
                <a:gd name="T32" fmla="*/ 5 w 102"/>
                <a:gd name="T33" fmla="*/ 33 h 116"/>
                <a:gd name="T34" fmla="*/ 2 w 102"/>
                <a:gd name="T35" fmla="*/ 40 h 116"/>
                <a:gd name="T36" fmla="*/ 2 w 102"/>
                <a:gd name="T37" fmla="*/ 52 h 116"/>
                <a:gd name="T38" fmla="*/ 2 w 102"/>
                <a:gd name="T39" fmla="*/ 64 h 116"/>
                <a:gd name="T40" fmla="*/ 2 w 102"/>
                <a:gd name="T41" fmla="*/ 73 h 116"/>
                <a:gd name="T42" fmla="*/ 0 w 102"/>
                <a:gd name="T43" fmla="*/ 76 h 116"/>
                <a:gd name="T44" fmla="*/ 0 w 102"/>
                <a:gd name="T45" fmla="*/ 85 h 116"/>
                <a:gd name="T46" fmla="*/ 7 w 102"/>
                <a:gd name="T47" fmla="*/ 102 h 116"/>
                <a:gd name="T48" fmla="*/ 17 w 102"/>
                <a:gd name="T49" fmla="*/ 109 h 116"/>
                <a:gd name="T50" fmla="*/ 28 w 102"/>
                <a:gd name="T51" fmla="*/ 106 h 116"/>
                <a:gd name="T52" fmla="*/ 38 w 102"/>
                <a:gd name="T53" fmla="*/ 111 h 116"/>
                <a:gd name="T54" fmla="*/ 45 w 102"/>
                <a:gd name="T55" fmla="*/ 111 h 116"/>
                <a:gd name="T56" fmla="*/ 45 w 102"/>
                <a:gd name="T57" fmla="*/ 113 h 116"/>
                <a:gd name="T58" fmla="*/ 50 w 102"/>
                <a:gd name="T59" fmla="*/ 116 h 116"/>
                <a:gd name="T60" fmla="*/ 59 w 102"/>
                <a:gd name="T61" fmla="*/ 113 h 116"/>
                <a:gd name="T62" fmla="*/ 66 w 102"/>
                <a:gd name="T63" fmla="*/ 116 h 116"/>
                <a:gd name="T64" fmla="*/ 71 w 102"/>
                <a:gd name="T65" fmla="*/ 116 h 116"/>
                <a:gd name="T66" fmla="*/ 76 w 102"/>
                <a:gd name="T67" fmla="*/ 116 h 116"/>
                <a:gd name="T68" fmla="*/ 78 w 102"/>
                <a:gd name="T69" fmla="*/ 113 h 116"/>
                <a:gd name="T70" fmla="*/ 85 w 102"/>
                <a:gd name="T71" fmla="*/ 111 h 116"/>
                <a:gd name="T72" fmla="*/ 92 w 102"/>
                <a:gd name="T73" fmla="*/ 104 h 116"/>
                <a:gd name="T74" fmla="*/ 95 w 102"/>
                <a:gd name="T75" fmla="*/ 99 h 116"/>
                <a:gd name="T76" fmla="*/ 97 w 102"/>
                <a:gd name="T77" fmla="*/ 90 h 116"/>
                <a:gd name="T78" fmla="*/ 102 w 102"/>
                <a:gd name="T79" fmla="*/ 85 h 116"/>
                <a:gd name="T80" fmla="*/ 99 w 102"/>
                <a:gd name="T81" fmla="*/ 8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2" h="116">
                  <a:moveTo>
                    <a:pt x="99" y="80"/>
                  </a:moveTo>
                  <a:lnTo>
                    <a:pt x="99" y="80"/>
                  </a:lnTo>
                  <a:lnTo>
                    <a:pt x="97" y="78"/>
                  </a:lnTo>
                  <a:lnTo>
                    <a:pt x="95" y="73"/>
                  </a:lnTo>
                  <a:lnTo>
                    <a:pt x="99" y="66"/>
                  </a:lnTo>
                  <a:lnTo>
                    <a:pt x="99" y="61"/>
                  </a:lnTo>
                  <a:lnTo>
                    <a:pt x="97" y="59"/>
                  </a:lnTo>
                  <a:lnTo>
                    <a:pt x="90" y="50"/>
                  </a:lnTo>
                  <a:lnTo>
                    <a:pt x="85" y="45"/>
                  </a:lnTo>
                  <a:lnTo>
                    <a:pt x="78" y="40"/>
                  </a:lnTo>
                  <a:lnTo>
                    <a:pt x="73" y="42"/>
                  </a:lnTo>
                  <a:lnTo>
                    <a:pt x="73" y="35"/>
                  </a:lnTo>
                  <a:lnTo>
                    <a:pt x="69" y="31"/>
                  </a:lnTo>
                  <a:lnTo>
                    <a:pt x="64" y="31"/>
                  </a:lnTo>
                  <a:lnTo>
                    <a:pt x="59" y="28"/>
                  </a:lnTo>
                  <a:lnTo>
                    <a:pt x="54" y="21"/>
                  </a:lnTo>
                  <a:lnTo>
                    <a:pt x="52" y="21"/>
                  </a:lnTo>
                  <a:lnTo>
                    <a:pt x="47" y="24"/>
                  </a:lnTo>
                  <a:lnTo>
                    <a:pt x="45" y="24"/>
                  </a:lnTo>
                  <a:lnTo>
                    <a:pt x="40" y="16"/>
                  </a:lnTo>
                  <a:lnTo>
                    <a:pt x="38" y="12"/>
                  </a:lnTo>
                  <a:lnTo>
                    <a:pt x="35" y="9"/>
                  </a:lnTo>
                  <a:lnTo>
                    <a:pt x="31" y="2"/>
                  </a:lnTo>
                  <a:lnTo>
                    <a:pt x="26" y="0"/>
                  </a:lnTo>
                  <a:lnTo>
                    <a:pt x="17" y="2"/>
                  </a:lnTo>
                  <a:lnTo>
                    <a:pt x="14" y="2"/>
                  </a:lnTo>
                  <a:lnTo>
                    <a:pt x="9" y="2"/>
                  </a:lnTo>
                  <a:lnTo>
                    <a:pt x="9" y="2"/>
                  </a:lnTo>
                  <a:lnTo>
                    <a:pt x="7" y="7"/>
                  </a:lnTo>
                  <a:lnTo>
                    <a:pt x="5" y="12"/>
                  </a:lnTo>
                  <a:lnTo>
                    <a:pt x="5" y="19"/>
                  </a:lnTo>
                  <a:lnTo>
                    <a:pt x="5" y="21"/>
                  </a:lnTo>
                  <a:lnTo>
                    <a:pt x="5" y="26"/>
                  </a:lnTo>
                  <a:lnTo>
                    <a:pt x="5" y="33"/>
                  </a:lnTo>
                  <a:lnTo>
                    <a:pt x="2" y="38"/>
                  </a:lnTo>
                  <a:lnTo>
                    <a:pt x="2" y="40"/>
                  </a:lnTo>
                  <a:lnTo>
                    <a:pt x="0" y="45"/>
                  </a:lnTo>
                  <a:lnTo>
                    <a:pt x="2" y="52"/>
                  </a:lnTo>
                  <a:lnTo>
                    <a:pt x="2" y="54"/>
                  </a:lnTo>
                  <a:lnTo>
                    <a:pt x="2" y="64"/>
                  </a:lnTo>
                  <a:lnTo>
                    <a:pt x="5" y="69"/>
                  </a:lnTo>
                  <a:lnTo>
                    <a:pt x="2" y="73"/>
                  </a:lnTo>
                  <a:lnTo>
                    <a:pt x="0" y="76"/>
                  </a:lnTo>
                  <a:lnTo>
                    <a:pt x="0" y="76"/>
                  </a:lnTo>
                  <a:lnTo>
                    <a:pt x="0" y="78"/>
                  </a:lnTo>
                  <a:lnTo>
                    <a:pt x="0" y="85"/>
                  </a:lnTo>
                  <a:lnTo>
                    <a:pt x="2" y="92"/>
                  </a:lnTo>
                  <a:lnTo>
                    <a:pt x="7" y="102"/>
                  </a:lnTo>
                  <a:lnTo>
                    <a:pt x="9" y="102"/>
                  </a:lnTo>
                  <a:lnTo>
                    <a:pt x="17" y="109"/>
                  </a:lnTo>
                  <a:lnTo>
                    <a:pt x="19" y="109"/>
                  </a:lnTo>
                  <a:lnTo>
                    <a:pt x="28" y="106"/>
                  </a:lnTo>
                  <a:lnTo>
                    <a:pt x="33" y="109"/>
                  </a:lnTo>
                  <a:lnTo>
                    <a:pt x="38" y="111"/>
                  </a:lnTo>
                  <a:lnTo>
                    <a:pt x="40" y="111"/>
                  </a:lnTo>
                  <a:lnTo>
                    <a:pt x="45" y="111"/>
                  </a:lnTo>
                  <a:lnTo>
                    <a:pt x="45" y="113"/>
                  </a:lnTo>
                  <a:lnTo>
                    <a:pt x="45" y="113"/>
                  </a:lnTo>
                  <a:lnTo>
                    <a:pt x="45" y="116"/>
                  </a:lnTo>
                  <a:lnTo>
                    <a:pt x="50" y="116"/>
                  </a:lnTo>
                  <a:lnTo>
                    <a:pt x="52" y="113"/>
                  </a:lnTo>
                  <a:lnTo>
                    <a:pt x="59" y="113"/>
                  </a:lnTo>
                  <a:lnTo>
                    <a:pt x="61" y="113"/>
                  </a:lnTo>
                  <a:lnTo>
                    <a:pt x="66" y="116"/>
                  </a:lnTo>
                  <a:lnTo>
                    <a:pt x="66" y="116"/>
                  </a:lnTo>
                  <a:lnTo>
                    <a:pt x="71" y="116"/>
                  </a:lnTo>
                  <a:lnTo>
                    <a:pt x="73" y="116"/>
                  </a:lnTo>
                  <a:lnTo>
                    <a:pt x="76" y="116"/>
                  </a:lnTo>
                  <a:lnTo>
                    <a:pt x="76" y="113"/>
                  </a:lnTo>
                  <a:lnTo>
                    <a:pt x="78" y="113"/>
                  </a:lnTo>
                  <a:lnTo>
                    <a:pt x="78" y="113"/>
                  </a:lnTo>
                  <a:lnTo>
                    <a:pt x="85" y="111"/>
                  </a:lnTo>
                  <a:lnTo>
                    <a:pt x="90" y="106"/>
                  </a:lnTo>
                  <a:lnTo>
                    <a:pt x="92" y="104"/>
                  </a:lnTo>
                  <a:lnTo>
                    <a:pt x="92" y="102"/>
                  </a:lnTo>
                  <a:lnTo>
                    <a:pt x="95" y="99"/>
                  </a:lnTo>
                  <a:lnTo>
                    <a:pt x="97" y="97"/>
                  </a:lnTo>
                  <a:lnTo>
                    <a:pt x="97" y="90"/>
                  </a:lnTo>
                  <a:lnTo>
                    <a:pt x="102" y="87"/>
                  </a:lnTo>
                  <a:lnTo>
                    <a:pt x="102" y="85"/>
                  </a:lnTo>
                  <a:lnTo>
                    <a:pt x="102" y="85"/>
                  </a:lnTo>
                  <a:lnTo>
                    <a:pt x="99" y="8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31" name="Freeform 1438"/>
            <p:cNvSpPr>
              <a:spLocks/>
            </p:cNvSpPr>
            <p:nvPr/>
          </p:nvSpPr>
          <p:spPr bwMode="auto">
            <a:xfrm>
              <a:off x="5024102" y="5517072"/>
              <a:ext cx="13013" cy="5693"/>
            </a:xfrm>
            <a:custGeom>
              <a:avLst/>
              <a:gdLst>
                <a:gd name="T0" fmla="*/ 9 w 16"/>
                <a:gd name="T1" fmla="*/ 3 h 7"/>
                <a:gd name="T2" fmla="*/ 2 w 16"/>
                <a:gd name="T3" fmla="*/ 3 h 7"/>
                <a:gd name="T4" fmla="*/ 0 w 16"/>
                <a:gd name="T5" fmla="*/ 5 h 7"/>
                <a:gd name="T6" fmla="*/ 4 w 16"/>
                <a:gd name="T7" fmla="*/ 7 h 7"/>
                <a:gd name="T8" fmla="*/ 9 w 16"/>
                <a:gd name="T9" fmla="*/ 5 h 7"/>
                <a:gd name="T10" fmla="*/ 11 w 16"/>
                <a:gd name="T11" fmla="*/ 5 h 7"/>
                <a:gd name="T12" fmla="*/ 16 w 16"/>
                <a:gd name="T13" fmla="*/ 0 h 7"/>
                <a:gd name="T14" fmla="*/ 11 w 16"/>
                <a:gd name="T15" fmla="*/ 0 h 7"/>
                <a:gd name="T16" fmla="*/ 9 w 16"/>
                <a:gd name="T1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7">
                  <a:moveTo>
                    <a:pt x="9" y="3"/>
                  </a:moveTo>
                  <a:lnTo>
                    <a:pt x="2" y="3"/>
                  </a:lnTo>
                  <a:lnTo>
                    <a:pt x="0" y="5"/>
                  </a:lnTo>
                  <a:lnTo>
                    <a:pt x="4" y="7"/>
                  </a:lnTo>
                  <a:lnTo>
                    <a:pt x="9" y="5"/>
                  </a:lnTo>
                  <a:lnTo>
                    <a:pt x="11" y="5"/>
                  </a:lnTo>
                  <a:lnTo>
                    <a:pt x="16" y="0"/>
                  </a:lnTo>
                  <a:lnTo>
                    <a:pt x="11" y="0"/>
                  </a:lnTo>
                  <a:lnTo>
                    <a:pt x="9"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32" name="Freeform 1439"/>
            <p:cNvSpPr>
              <a:spLocks/>
            </p:cNvSpPr>
            <p:nvPr/>
          </p:nvSpPr>
          <p:spPr bwMode="auto">
            <a:xfrm>
              <a:off x="4954160" y="5488608"/>
              <a:ext cx="61809" cy="40663"/>
            </a:xfrm>
            <a:custGeom>
              <a:avLst/>
              <a:gdLst>
                <a:gd name="T0" fmla="*/ 71 w 76"/>
                <a:gd name="T1" fmla="*/ 35 h 50"/>
                <a:gd name="T2" fmla="*/ 64 w 76"/>
                <a:gd name="T3" fmla="*/ 35 h 50"/>
                <a:gd name="T4" fmla="*/ 60 w 76"/>
                <a:gd name="T5" fmla="*/ 35 h 50"/>
                <a:gd name="T6" fmla="*/ 55 w 76"/>
                <a:gd name="T7" fmla="*/ 31 h 50"/>
                <a:gd name="T8" fmla="*/ 48 w 76"/>
                <a:gd name="T9" fmla="*/ 31 h 50"/>
                <a:gd name="T10" fmla="*/ 45 w 76"/>
                <a:gd name="T11" fmla="*/ 28 h 50"/>
                <a:gd name="T12" fmla="*/ 31 w 76"/>
                <a:gd name="T13" fmla="*/ 21 h 50"/>
                <a:gd name="T14" fmla="*/ 26 w 76"/>
                <a:gd name="T15" fmla="*/ 21 h 50"/>
                <a:gd name="T16" fmla="*/ 26 w 76"/>
                <a:gd name="T17" fmla="*/ 16 h 50"/>
                <a:gd name="T18" fmla="*/ 22 w 76"/>
                <a:gd name="T19" fmla="*/ 12 h 50"/>
                <a:gd name="T20" fmla="*/ 15 w 76"/>
                <a:gd name="T21" fmla="*/ 12 h 50"/>
                <a:gd name="T22" fmla="*/ 12 w 76"/>
                <a:gd name="T23" fmla="*/ 5 h 50"/>
                <a:gd name="T24" fmla="*/ 10 w 76"/>
                <a:gd name="T25" fmla="*/ 0 h 50"/>
                <a:gd name="T26" fmla="*/ 5 w 76"/>
                <a:gd name="T27" fmla="*/ 2 h 50"/>
                <a:gd name="T28" fmla="*/ 0 w 76"/>
                <a:gd name="T29" fmla="*/ 0 h 50"/>
                <a:gd name="T30" fmla="*/ 10 w 76"/>
                <a:gd name="T31" fmla="*/ 38 h 50"/>
                <a:gd name="T32" fmla="*/ 12 w 76"/>
                <a:gd name="T33" fmla="*/ 38 h 50"/>
                <a:gd name="T34" fmla="*/ 19 w 76"/>
                <a:gd name="T35" fmla="*/ 35 h 50"/>
                <a:gd name="T36" fmla="*/ 24 w 76"/>
                <a:gd name="T37" fmla="*/ 35 h 50"/>
                <a:gd name="T38" fmla="*/ 31 w 76"/>
                <a:gd name="T39" fmla="*/ 35 h 50"/>
                <a:gd name="T40" fmla="*/ 31 w 76"/>
                <a:gd name="T41" fmla="*/ 38 h 50"/>
                <a:gd name="T42" fmla="*/ 26 w 76"/>
                <a:gd name="T43" fmla="*/ 38 h 50"/>
                <a:gd name="T44" fmla="*/ 22 w 76"/>
                <a:gd name="T45" fmla="*/ 40 h 50"/>
                <a:gd name="T46" fmla="*/ 12 w 76"/>
                <a:gd name="T47" fmla="*/ 40 h 50"/>
                <a:gd name="T48" fmla="*/ 15 w 76"/>
                <a:gd name="T49" fmla="*/ 47 h 50"/>
                <a:gd name="T50" fmla="*/ 15 w 76"/>
                <a:gd name="T51" fmla="*/ 47 h 50"/>
                <a:gd name="T52" fmla="*/ 22 w 76"/>
                <a:gd name="T53" fmla="*/ 45 h 50"/>
                <a:gd name="T54" fmla="*/ 31 w 76"/>
                <a:gd name="T55" fmla="*/ 45 h 50"/>
                <a:gd name="T56" fmla="*/ 36 w 76"/>
                <a:gd name="T57" fmla="*/ 45 h 50"/>
                <a:gd name="T58" fmla="*/ 45 w 76"/>
                <a:gd name="T59" fmla="*/ 47 h 50"/>
                <a:gd name="T60" fmla="*/ 50 w 76"/>
                <a:gd name="T61" fmla="*/ 50 h 50"/>
                <a:gd name="T62" fmla="*/ 55 w 76"/>
                <a:gd name="T63" fmla="*/ 50 h 50"/>
                <a:gd name="T64" fmla="*/ 60 w 76"/>
                <a:gd name="T65" fmla="*/ 50 h 50"/>
                <a:gd name="T66" fmla="*/ 62 w 76"/>
                <a:gd name="T67" fmla="*/ 45 h 50"/>
                <a:gd name="T68" fmla="*/ 64 w 76"/>
                <a:gd name="T69" fmla="*/ 42 h 50"/>
                <a:gd name="T70" fmla="*/ 69 w 76"/>
                <a:gd name="T71" fmla="*/ 40 h 50"/>
                <a:gd name="T72" fmla="*/ 69 w 76"/>
                <a:gd name="T73" fmla="*/ 42 h 50"/>
                <a:gd name="T74" fmla="*/ 76 w 76"/>
                <a:gd name="T75" fmla="*/ 40 h 50"/>
                <a:gd name="T76" fmla="*/ 74 w 76"/>
                <a:gd name="T77" fmla="*/ 35 h 50"/>
                <a:gd name="T78" fmla="*/ 71 w 76"/>
                <a:gd name="T79" fmla="*/ 3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6" h="50">
                  <a:moveTo>
                    <a:pt x="71" y="35"/>
                  </a:moveTo>
                  <a:lnTo>
                    <a:pt x="64" y="35"/>
                  </a:lnTo>
                  <a:lnTo>
                    <a:pt x="60" y="35"/>
                  </a:lnTo>
                  <a:lnTo>
                    <a:pt x="55" y="31"/>
                  </a:lnTo>
                  <a:lnTo>
                    <a:pt x="48" y="31"/>
                  </a:lnTo>
                  <a:lnTo>
                    <a:pt x="45" y="28"/>
                  </a:lnTo>
                  <a:lnTo>
                    <a:pt x="31" y="21"/>
                  </a:lnTo>
                  <a:lnTo>
                    <a:pt x="26" y="21"/>
                  </a:lnTo>
                  <a:lnTo>
                    <a:pt x="26" y="16"/>
                  </a:lnTo>
                  <a:lnTo>
                    <a:pt x="22" y="12"/>
                  </a:lnTo>
                  <a:lnTo>
                    <a:pt x="15" y="12"/>
                  </a:lnTo>
                  <a:lnTo>
                    <a:pt x="12" y="5"/>
                  </a:lnTo>
                  <a:lnTo>
                    <a:pt x="10" y="0"/>
                  </a:lnTo>
                  <a:lnTo>
                    <a:pt x="5" y="2"/>
                  </a:lnTo>
                  <a:lnTo>
                    <a:pt x="0" y="0"/>
                  </a:lnTo>
                  <a:lnTo>
                    <a:pt x="10" y="38"/>
                  </a:lnTo>
                  <a:lnTo>
                    <a:pt x="12" y="38"/>
                  </a:lnTo>
                  <a:lnTo>
                    <a:pt x="19" y="35"/>
                  </a:lnTo>
                  <a:lnTo>
                    <a:pt x="24" y="35"/>
                  </a:lnTo>
                  <a:lnTo>
                    <a:pt x="31" y="35"/>
                  </a:lnTo>
                  <a:lnTo>
                    <a:pt x="31" y="38"/>
                  </a:lnTo>
                  <a:lnTo>
                    <a:pt x="26" y="38"/>
                  </a:lnTo>
                  <a:lnTo>
                    <a:pt x="22" y="40"/>
                  </a:lnTo>
                  <a:lnTo>
                    <a:pt x="12" y="40"/>
                  </a:lnTo>
                  <a:lnTo>
                    <a:pt x="15" y="47"/>
                  </a:lnTo>
                  <a:lnTo>
                    <a:pt x="15" y="47"/>
                  </a:lnTo>
                  <a:lnTo>
                    <a:pt x="22" y="45"/>
                  </a:lnTo>
                  <a:lnTo>
                    <a:pt x="31" y="45"/>
                  </a:lnTo>
                  <a:lnTo>
                    <a:pt x="36" y="45"/>
                  </a:lnTo>
                  <a:lnTo>
                    <a:pt x="45" y="47"/>
                  </a:lnTo>
                  <a:lnTo>
                    <a:pt x="50" y="50"/>
                  </a:lnTo>
                  <a:lnTo>
                    <a:pt x="55" y="50"/>
                  </a:lnTo>
                  <a:lnTo>
                    <a:pt x="60" y="50"/>
                  </a:lnTo>
                  <a:lnTo>
                    <a:pt x="62" y="45"/>
                  </a:lnTo>
                  <a:lnTo>
                    <a:pt x="64" y="42"/>
                  </a:lnTo>
                  <a:lnTo>
                    <a:pt x="69" y="40"/>
                  </a:lnTo>
                  <a:lnTo>
                    <a:pt x="69" y="42"/>
                  </a:lnTo>
                  <a:lnTo>
                    <a:pt x="76" y="40"/>
                  </a:lnTo>
                  <a:lnTo>
                    <a:pt x="74" y="35"/>
                  </a:lnTo>
                  <a:lnTo>
                    <a:pt x="71" y="3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33" name="Freeform 1440"/>
            <p:cNvSpPr>
              <a:spLocks/>
            </p:cNvSpPr>
            <p:nvPr/>
          </p:nvSpPr>
          <p:spPr bwMode="auto">
            <a:xfrm>
              <a:off x="4950908" y="5469089"/>
              <a:ext cx="9760" cy="17079"/>
            </a:xfrm>
            <a:custGeom>
              <a:avLst/>
              <a:gdLst>
                <a:gd name="T0" fmla="*/ 7 w 12"/>
                <a:gd name="T1" fmla="*/ 19 h 21"/>
                <a:gd name="T2" fmla="*/ 9 w 12"/>
                <a:gd name="T3" fmla="*/ 19 h 21"/>
                <a:gd name="T4" fmla="*/ 12 w 12"/>
                <a:gd name="T5" fmla="*/ 19 h 21"/>
                <a:gd name="T6" fmla="*/ 9 w 12"/>
                <a:gd name="T7" fmla="*/ 10 h 21"/>
                <a:gd name="T8" fmla="*/ 4 w 12"/>
                <a:gd name="T9" fmla="*/ 3 h 21"/>
                <a:gd name="T10" fmla="*/ 0 w 12"/>
                <a:gd name="T11" fmla="*/ 0 h 21"/>
                <a:gd name="T12" fmla="*/ 0 w 12"/>
                <a:gd name="T13" fmla="*/ 0 h 21"/>
                <a:gd name="T14" fmla="*/ 4 w 12"/>
                <a:gd name="T15" fmla="*/ 21 h 21"/>
                <a:gd name="T16" fmla="*/ 7 w 12"/>
                <a:gd name="T17"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21">
                  <a:moveTo>
                    <a:pt x="7" y="19"/>
                  </a:moveTo>
                  <a:lnTo>
                    <a:pt x="9" y="19"/>
                  </a:lnTo>
                  <a:lnTo>
                    <a:pt x="12" y="19"/>
                  </a:lnTo>
                  <a:lnTo>
                    <a:pt x="9" y="10"/>
                  </a:lnTo>
                  <a:lnTo>
                    <a:pt x="4" y="3"/>
                  </a:lnTo>
                  <a:lnTo>
                    <a:pt x="0" y="0"/>
                  </a:lnTo>
                  <a:lnTo>
                    <a:pt x="0" y="0"/>
                  </a:lnTo>
                  <a:lnTo>
                    <a:pt x="4" y="21"/>
                  </a:lnTo>
                  <a:lnTo>
                    <a:pt x="7"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34" name="Freeform 1441"/>
            <p:cNvSpPr>
              <a:spLocks/>
            </p:cNvSpPr>
            <p:nvPr/>
          </p:nvSpPr>
          <p:spPr bwMode="auto">
            <a:xfrm>
              <a:off x="4848435" y="4843682"/>
              <a:ext cx="263500" cy="621340"/>
            </a:xfrm>
            <a:custGeom>
              <a:avLst/>
              <a:gdLst>
                <a:gd name="T0" fmla="*/ 246 w 324"/>
                <a:gd name="T1" fmla="*/ 220 h 764"/>
                <a:gd name="T2" fmla="*/ 253 w 324"/>
                <a:gd name="T3" fmla="*/ 182 h 764"/>
                <a:gd name="T4" fmla="*/ 270 w 324"/>
                <a:gd name="T5" fmla="*/ 156 h 764"/>
                <a:gd name="T6" fmla="*/ 289 w 324"/>
                <a:gd name="T7" fmla="*/ 135 h 764"/>
                <a:gd name="T8" fmla="*/ 320 w 324"/>
                <a:gd name="T9" fmla="*/ 114 h 764"/>
                <a:gd name="T10" fmla="*/ 310 w 324"/>
                <a:gd name="T11" fmla="*/ 73 h 764"/>
                <a:gd name="T12" fmla="*/ 298 w 324"/>
                <a:gd name="T13" fmla="*/ 104 h 764"/>
                <a:gd name="T14" fmla="*/ 268 w 324"/>
                <a:gd name="T15" fmla="*/ 123 h 764"/>
                <a:gd name="T16" fmla="*/ 235 w 324"/>
                <a:gd name="T17" fmla="*/ 99 h 764"/>
                <a:gd name="T18" fmla="*/ 230 w 324"/>
                <a:gd name="T19" fmla="*/ 66 h 764"/>
                <a:gd name="T20" fmla="*/ 168 w 324"/>
                <a:gd name="T21" fmla="*/ 33 h 764"/>
                <a:gd name="T22" fmla="*/ 123 w 324"/>
                <a:gd name="T23" fmla="*/ 2 h 764"/>
                <a:gd name="T24" fmla="*/ 100 w 324"/>
                <a:gd name="T25" fmla="*/ 9 h 764"/>
                <a:gd name="T26" fmla="*/ 64 w 324"/>
                <a:gd name="T27" fmla="*/ 2 h 764"/>
                <a:gd name="T28" fmla="*/ 26 w 324"/>
                <a:gd name="T29" fmla="*/ 71 h 764"/>
                <a:gd name="T30" fmla="*/ 26 w 324"/>
                <a:gd name="T31" fmla="*/ 107 h 764"/>
                <a:gd name="T32" fmla="*/ 10 w 324"/>
                <a:gd name="T33" fmla="*/ 147 h 764"/>
                <a:gd name="T34" fmla="*/ 0 w 324"/>
                <a:gd name="T35" fmla="*/ 211 h 764"/>
                <a:gd name="T36" fmla="*/ 19 w 324"/>
                <a:gd name="T37" fmla="*/ 265 h 764"/>
                <a:gd name="T38" fmla="*/ 15 w 324"/>
                <a:gd name="T39" fmla="*/ 324 h 764"/>
                <a:gd name="T40" fmla="*/ 15 w 324"/>
                <a:gd name="T41" fmla="*/ 400 h 764"/>
                <a:gd name="T42" fmla="*/ 7 w 324"/>
                <a:gd name="T43" fmla="*/ 473 h 764"/>
                <a:gd name="T44" fmla="*/ 17 w 324"/>
                <a:gd name="T45" fmla="*/ 518 h 764"/>
                <a:gd name="T46" fmla="*/ 29 w 324"/>
                <a:gd name="T47" fmla="*/ 551 h 764"/>
                <a:gd name="T48" fmla="*/ 36 w 324"/>
                <a:gd name="T49" fmla="*/ 573 h 764"/>
                <a:gd name="T50" fmla="*/ 38 w 324"/>
                <a:gd name="T51" fmla="*/ 625 h 764"/>
                <a:gd name="T52" fmla="*/ 19 w 324"/>
                <a:gd name="T53" fmla="*/ 701 h 764"/>
                <a:gd name="T54" fmla="*/ 50 w 324"/>
                <a:gd name="T55" fmla="*/ 734 h 764"/>
                <a:gd name="T56" fmla="*/ 116 w 324"/>
                <a:gd name="T57" fmla="*/ 755 h 764"/>
                <a:gd name="T58" fmla="*/ 119 w 324"/>
                <a:gd name="T59" fmla="*/ 748 h 764"/>
                <a:gd name="T60" fmla="*/ 112 w 324"/>
                <a:gd name="T61" fmla="*/ 727 h 764"/>
                <a:gd name="T62" fmla="*/ 112 w 324"/>
                <a:gd name="T63" fmla="*/ 693 h 764"/>
                <a:gd name="T64" fmla="*/ 128 w 324"/>
                <a:gd name="T65" fmla="*/ 677 h 764"/>
                <a:gd name="T66" fmla="*/ 138 w 324"/>
                <a:gd name="T67" fmla="*/ 658 h 764"/>
                <a:gd name="T68" fmla="*/ 152 w 324"/>
                <a:gd name="T69" fmla="*/ 637 h 764"/>
                <a:gd name="T70" fmla="*/ 152 w 324"/>
                <a:gd name="T71" fmla="*/ 615 h 764"/>
                <a:gd name="T72" fmla="*/ 119 w 324"/>
                <a:gd name="T73" fmla="*/ 601 h 764"/>
                <a:gd name="T74" fmla="*/ 116 w 324"/>
                <a:gd name="T75" fmla="*/ 568 h 764"/>
                <a:gd name="T76" fmla="*/ 145 w 324"/>
                <a:gd name="T77" fmla="*/ 556 h 764"/>
                <a:gd name="T78" fmla="*/ 147 w 324"/>
                <a:gd name="T79" fmla="*/ 540 h 764"/>
                <a:gd name="T80" fmla="*/ 145 w 324"/>
                <a:gd name="T81" fmla="*/ 511 h 764"/>
                <a:gd name="T82" fmla="*/ 147 w 324"/>
                <a:gd name="T83" fmla="*/ 495 h 764"/>
                <a:gd name="T84" fmla="*/ 171 w 324"/>
                <a:gd name="T85" fmla="*/ 497 h 764"/>
                <a:gd name="T86" fmla="*/ 161 w 324"/>
                <a:gd name="T87" fmla="*/ 478 h 764"/>
                <a:gd name="T88" fmla="*/ 152 w 324"/>
                <a:gd name="T89" fmla="*/ 483 h 764"/>
                <a:gd name="T90" fmla="*/ 135 w 324"/>
                <a:gd name="T91" fmla="*/ 454 h 764"/>
                <a:gd name="T92" fmla="*/ 161 w 324"/>
                <a:gd name="T93" fmla="*/ 454 h 764"/>
                <a:gd name="T94" fmla="*/ 190 w 324"/>
                <a:gd name="T95" fmla="*/ 435 h 764"/>
                <a:gd name="T96" fmla="*/ 190 w 324"/>
                <a:gd name="T97" fmla="*/ 414 h 764"/>
                <a:gd name="T98" fmla="*/ 185 w 324"/>
                <a:gd name="T99" fmla="*/ 393 h 764"/>
                <a:gd name="T100" fmla="*/ 211 w 324"/>
                <a:gd name="T101" fmla="*/ 395 h 764"/>
                <a:gd name="T102" fmla="*/ 275 w 324"/>
                <a:gd name="T103" fmla="*/ 376 h 764"/>
                <a:gd name="T104" fmla="*/ 287 w 324"/>
                <a:gd name="T105" fmla="*/ 348 h 764"/>
                <a:gd name="T106" fmla="*/ 270 w 324"/>
                <a:gd name="T107" fmla="*/ 324 h 764"/>
                <a:gd name="T108" fmla="*/ 244 w 324"/>
                <a:gd name="T109" fmla="*/ 282 h 764"/>
                <a:gd name="T110" fmla="*/ 244 w 324"/>
                <a:gd name="T111" fmla="*/ 256 h 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4" h="764">
                  <a:moveTo>
                    <a:pt x="244" y="256"/>
                  </a:moveTo>
                  <a:lnTo>
                    <a:pt x="246" y="253"/>
                  </a:lnTo>
                  <a:lnTo>
                    <a:pt x="249" y="249"/>
                  </a:lnTo>
                  <a:lnTo>
                    <a:pt x="246" y="244"/>
                  </a:lnTo>
                  <a:lnTo>
                    <a:pt x="246" y="234"/>
                  </a:lnTo>
                  <a:lnTo>
                    <a:pt x="246" y="232"/>
                  </a:lnTo>
                  <a:lnTo>
                    <a:pt x="244" y="225"/>
                  </a:lnTo>
                  <a:lnTo>
                    <a:pt x="246" y="220"/>
                  </a:lnTo>
                  <a:lnTo>
                    <a:pt x="246" y="218"/>
                  </a:lnTo>
                  <a:lnTo>
                    <a:pt x="249" y="213"/>
                  </a:lnTo>
                  <a:lnTo>
                    <a:pt x="249" y="206"/>
                  </a:lnTo>
                  <a:lnTo>
                    <a:pt x="249" y="201"/>
                  </a:lnTo>
                  <a:lnTo>
                    <a:pt x="249" y="199"/>
                  </a:lnTo>
                  <a:lnTo>
                    <a:pt x="249" y="192"/>
                  </a:lnTo>
                  <a:lnTo>
                    <a:pt x="251" y="187"/>
                  </a:lnTo>
                  <a:lnTo>
                    <a:pt x="253" y="182"/>
                  </a:lnTo>
                  <a:lnTo>
                    <a:pt x="253" y="182"/>
                  </a:lnTo>
                  <a:lnTo>
                    <a:pt x="256" y="180"/>
                  </a:lnTo>
                  <a:lnTo>
                    <a:pt x="258" y="178"/>
                  </a:lnTo>
                  <a:lnTo>
                    <a:pt x="258" y="175"/>
                  </a:lnTo>
                  <a:lnTo>
                    <a:pt x="263" y="170"/>
                  </a:lnTo>
                  <a:lnTo>
                    <a:pt x="265" y="168"/>
                  </a:lnTo>
                  <a:lnTo>
                    <a:pt x="270" y="159"/>
                  </a:lnTo>
                  <a:lnTo>
                    <a:pt x="270" y="156"/>
                  </a:lnTo>
                  <a:lnTo>
                    <a:pt x="272" y="156"/>
                  </a:lnTo>
                  <a:lnTo>
                    <a:pt x="272" y="151"/>
                  </a:lnTo>
                  <a:lnTo>
                    <a:pt x="275" y="149"/>
                  </a:lnTo>
                  <a:lnTo>
                    <a:pt x="282" y="140"/>
                  </a:lnTo>
                  <a:lnTo>
                    <a:pt x="284" y="142"/>
                  </a:lnTo>
                  <a:lnTo>
                    <a:pt x="287" y="140"/>
                  </a:lnTo>
                  <a:lnTo>
                    <a:pt x="287" y="135"/>
                  </a:lnTo>
                  <a:lnTo>
                    <a:pt x="289" y="135"/>
                  </a:lnTo>
                  <a:lnTo>
                    <a:pt x="296" y="128"/>
                  </a:lnTo>
                  <a:lnTo>
                    <a:pt x="301" y="128"/>
                  </a:lnTo>
                  <a:lnTo>
                    <a:pt x="301" y="125"/>
                  </a:lnTo>
                  <a:lnTo>
                    <a:pt x="310" y="118"/>
                  </a:lnTo>
                  <a:lnTo>
                    <a:pt x="310" y="121"/>
                  </a:lnTo>
                  <a:lnTo>
                    <a:pt x="315" y="116"/>
                  </a:lnTo>
                  <a:lnTo>
                    <a:pt x="315" y="116"/>
                  </a:lnTo>
                  <a:lnTo>
                    <a:pt x="320" y="114"/>
                  </a:lnTo>
                  <a:lnTo>
                    <a:pt x="324" y="114"/>
                  </a:lnTo>
                  <a:lnTo>
                    <a:pt x="324" y="111"/>
                  </a:lnTo>
                  <a:lnTo>
                    <a:pt x="324" y="102"/>
                  </a:lnTo>
                  <a:lnTo>
                    <a:pt x="324" y="95"/>
                  </a:lnTo>
                  <a:lnTo>
                    <a:pt x="324" y="88"/>
                  </a:lnTo>
                  <a:lnTo>
                    <a:pt x="320" y="80"/>
                  </a:lnTo>
                  <a:lnTo>
                    <a:pt x="320" y="76"/>
                  </a:lnTo>
                  <a:lnTo>
                    <a:pt x="310" y="73"/>
                  </a:lnTo>
                  <a:lnTo>
                    <a:pt x="305" y="76"/>
                  </a:lnTo>
                  <a:lnTo>
                    <a:pt x="305" y="78"/>
                  </a:lnTo>
                  <a:lnTo>
                    <a:pt x="305" y="83"/>
                  </a:lnTo>
                  <a:lnTo>
                    <a:pt x="305" y="85"/>
                  </a:lnTo>
                  <a:lnTo>
                    <a:pt x="305" y="92"/>
                  </a:lnTo>
                  <a:lnTo>
                    <a:pt x="301" y="95"/>
                  </a:lnTo>
                  <a:lnTo>
                    <a:pt x="298" y="99"/>
                  </a:lnTo>
                  <a:lnTo>
                    <a:pt x="298" y="104"/>
                  </a:lnTo>
                  <a:lnTo>
                    <a:pt x="289" y="111"/>
                  </a:lnTo>
                  <a:lnTo>
                    <a:pt x="287" y="116"/>
                  </a:lnTo>
                  <a:lnTo>
                    <a:pt x="284" y="121"/>
                  </a:lnTo>
                  <a:lnTo>
                    <a:pt x="279" y="121"/>
                  </a:lnTo>
                  <a:lnTo>
                    <a:pt x="277" y="121"/>
                  </a:lnTo>
                  <a:lnTo>
                    <a:pt x="272" y="125"/>
                  </a:lnTo>
                  <a:lnTo>
                    <a:pt x="270" y="123"/>
                  </a:lnTo>
                  <a:lnTo>
                    <a:pt x="268" y="123"/>
                  </a:lnTo>
                  <a:lnTo>
                    <a:pt x="263" y="125"/>
                  </a:lnTo>
                  <a:lnTo>
                    <a:pt x="256" y="121"/>
                  </a:lnTo>
                  <a:lnTo>
                    <a:pt x="242" y="116"/>
                  </a:lnTo>
                  <a:lnTo>
                    <a:pt x="227" y="118"/>
                  </a:lnTo>
                  <a:lnTo>
                    <a:pt x="225" y="118"/>
                  </a:lnTo>
                  <a:lnTo>
                    <a:pt x="225" y="114"/>
                  </a:lnTo>
                  <a:lnTo>
                    <a:pt x="232" y="109"/>
                  </a:lnTo>
                  <a:lnTo>
                    <a:pt x="235" y="99"/>
                  </a:lnTo>
                  <a:lnTo>
                    <a:pt x="235" y="97"/>
                  </a:lnTo>
                  <a:lnTo>
                    <a:pt x="237" y="92"/>
                  </a:lnTo>
                  <a:lnTo>
                    <a:pt x="239" y="90"/>
                  </a:lnTo>
                  <a:lnTo>
                    <a:pt x="242" y="85"/>
                  </a:lnTo>
                  <a:lnTo>
                    <a:pt x="244" y="80"/>
                  </a:lnTo>
                  <a:lnTo>
                    <a:pt x="242" y="76"/>
                  </a:lnTo>
                  <a:lnTo>
                    <a:pt x="235" y="71"/>
                  </a:lnTo>
                  <a:lnTo>
                    <a:pt x="230" y="66"/>
                  </a:lnTo>
                  <a:lnTo>
                    <a:pt x="218" y="64"/>
                  </a:lnTo>
                  <a:lnTo>
                    <a:pt x="208" y="59"/>
                  </a:lnTo>
                  <a:lnTo>
                    <a:pt x="201" y="52"/>
                  </a:lnTo>
                  <a:lnTo>
                    <a:pt x="197" y="50"/>
                  </a:lnTo>
                  <a:lnTo>
                    <a:pt x="190" y="47"/>
                  </a:lnTo>
                  <a:lnTo>
                    <a:pt x="178" y="45"/>
                  </a:lnTo>
                  <a:lnTo>
                    <a:pt x="173" y="38"/>
                  </a:lnTo>
                  <a:lnTo>
                    <a:pt x="168" y="33"/>
                  </a:lnTo>
                  <a:lnTo>
                    <a:pt x="164" y="33"/>
                  </a:lnTo>
                  <a:lnTo>
                    <a:pt x="152" y="21"/>
                  </a:lnTo>
                  <a:lnTo>
                    <a:pt x="147" y="12"/>
                  </a:lnTo>
                  <a:lnTo>
                    <a:pt x="142" y="12"/>
                  </a:lnTo>
                  <a:lnTo>
                    <a:pt x="138" y="7"/>
                  </a:lnTo>
                  <a:lnTo>
                    <a:pt x="138" y="5"/>
                  </a:lnTo>
                  <a:lnTo>
                    <a:pt x="133" y="2"/>
                  </a:lnTo>
                  <a:lnTo>
                    <a:pt x="123" y="2"/>
                  </a:lnTo>
                  <a:lnTo>
                    <a:pt x="112" y="2"/>
                  </a:lnTo>
                  <a:lnTo>
                    <a:pt x="107" y="7"/>
                  </a:lnTo>
                  <a:lnTo>
                    <a:pt x="107" y="9"/>
                  </a:lnTo>
                  <a:lnTo>
                    <a:pt x="104" y="14"/>
                  </a:lnTo>
                  <a:lnTo>
                    <a:pt x="107" y="17"/>
                  </a:lnTo>
                  <a:lnTo>
                    <a:pt x="104" y="19"/>
                  </a:lnTo>
                  <a:lnTo>
                    <a:pt x="102" y="17"/>
                  </a:lnTo>
                  <a:lnTo>
                    <a:pt x="100" y="9"/>
                  </a:lnTo>
                  <a:lnTo>
                    <a:pt x="100" y="5"/>
                  </a:lnTo>
                  <a:lnTo>
                    <a:pt x="95" y="2"/>
                  </a:lnTo>
                  <a:lnTo>
                    <a:pt x="88" y="5"/>
                  </a:lnTo>
                  <a:lnTo>
                    <a:pt x="83" y="5"/>
                  </a:lnTo>
                  <a:lnTo>
                    <a:pt x="81" y="5"/>
                  </a:lnTo>
                  <a:lnTo>
                    <a:pt x="74" y="5"/>
                  </a:lnTo>
                  <a:lnTo>
                    <a:pt x="69" y="0"/>
                  </a:lnTo>
                  <a:lnTo>
                    <a:pt x="64" y="2"/>
                  </a:lnTo>
                  <a:lnTo>
                    <a:pt x="55" y="12"/>
                  </a:lnTo>
                  <a:lnTo>
                    <a:pt x="52" y="19"/>
                  </a:lnTo>
                  <a:lnTo>
                    <a:pt x="50" y="21"/>
                  </a:lnTo>
                  <a:lnTo>
                    <a:pt x="52" y="26"/>
                  </a:lnTo>
                  <a:lnTo>
                    <a:pt x="48" y="50"/>
                  </a:lnTo>
                  <a:lnTo>
                    <a:pt x="22" y="62"/>
                  </a:lnTo>
                  <a:lnTo>
                    <a:pt x="22" y="69"/>
                  </a:lnTo>
                  <a:lnTo>
                    <a:pt x="26" y="71"/>
                  </a:lnTo>
                  <a:lnTo>
                    <a:pt x="26" y="76"/>
                  </a:lnTo>
                  <a:lnTo>
                    <a:pt x="24" y="80"/>
                  </a:lnTo>
                  <a:lnTo>
                    <a:pt x="24" y="85"/>
                  </a:lnTo>
                  <a:lnTo>
                    <a:pt x="29" y="92"/>
                  </a:lnTo>
                  <a:lnTo>
                    <a:pt x="29" y="97"/>
                  </a:lnTo>
                  <a:lnTo>
                    <a:pt x="26" y="99"/>
                  </a:lnTo>
                  <a:lnTo>
                    <a:pt x="24" y="104"/>
                  </a:lnTo>
                  <a:lnTo>
                    <a:pt x="26" y="107"/>
                  </a:lnTo>
                  <a:lnTo>
                    <a:pt x="29" y="109"/>
                  </a:lnTo>
                  <a:lnTo>
                    <a:pt x="29" y="114"/>
                  </a:lnTo>
                  <a:lnTo>
                    <a:pt x="31" y="116"/>
                  </a:lnTo>
                  <a:lnTo>
                    <a:pt x="29" y="121"/>
                  </a:lnTo>
                  <a:lnTo>
                    <a:pt x="24" y="123"/>
                  </a:lnTo>
                  <a:lnTo>
                    <a:pt x="19" y="128"/>
                  </a:lnTo>
                  <a:lnTo>
                    <a:pt x="15" y="142"/>
                  </a:lnTo>
                  <a:lnTo>
                    <a:pt x="10" y="147"/>
                  </a:lnTo>
                  <a:lnTo>
                    <a:pt x="7" y="161"/>
                  </a:lnTo>
                  <a:lnTo>
                    <a:pt x="5" y="163"/>
                  </a:lnTo>
                  <a:lnTo>
                    <a:pt x="5" y="178"/>
                  </a:lnTo>
                  <a:lnTo>
                    <a:pt x="10" y="185"/>
                  </a:lnTo>
                  <a:lnTo>
                    <a:pt x="10" y="192"/>
                  </a:lnTo>
                  <a:lnTo>
                    <a:pt x="5" y="196"/>
                  </a:lnTo>
                  <a:lnTo>
                    <a:pt x="5" y="206"/>
                  </a:lnTo>
                  <a:lnTo>
                    <a:pt x="0" y="211"/>
                  </a:lnTo>
                  <a:lnTo>
                    <a:pt x="0" y="218"/>
                  </a:lnTo>
                  <a:lnTo>
                    <a:pt x="0" y="227"/>
                  </a:lnTo>
                  <a:lnTo>
                    <a:pt x="5" y="232"/>
                  </a:lnTo>
                  <a:lnTo>
                    <a:pt x="5" y="237"/>
                  </a:lnTo>
                  <a:lnTo>
                    <a:pt x="10" y="244"/>
                  </a:lnTo>
                  <a:lnTo>
                    <a:pt x="15" y="249"/>
                  </a:lnTo>
                  <a:lnTo>
                    <a:pt x="17" y="260"/>
                  </a:lnTo>
                  <a:lnTo>
                    <a:pt x="19" y="265"/>
                  </a:lnTo>
                  <a:lnTo>
                    <a:pt x="22" y="279"/>
                  </a:lnTo>
                  <a:lnTo>
                    <a:pt x="19" y="289"/>
                  </a:lnTo>
                  <a:lnTo>
                    <a:pt x="15" y="291"/>
                  </a:lnTo>
                  <a:lnTo>
                    <a:pt x="12" y="298"/>
                  </a:lnTo>
                  <a:lnTo>
                    <a:pt x="15" y="308"/>
                  </a:lnTo>
                  <a:lnTo>
                    <a:pt x="10" y="315"/>
                  </a:lnTo>
                  <a:lnTo>
                    <a:pt x="12" y="317"/>
                  </a:lnTo>
                  <a:lnTo>
                    <a:pt x="15" y="324"/>
                  </a:lnTo>
                  <a:lnTo>
                    <a:pt x="17" y="331"/>
                  </a:lnTo>
                  <a:lnTo>
                    <a:pt x="12" y="336"/>
                  </a:lnTo>
                  <a:lnTo>
                    <a:pt x="7" y="343"/>
                  </a:lnTo>
                  <a:lnTo>
                    <a:pt x="7" y="357"/>
                  </a:lnTo>
                  <a:lnTo>
                    <a:pt x="7" y="364"/>
                  </a:lnTo>
                  <a:lnTo>
                    <a:pt x="7" y="372"/>
                  </a:lnTo>
                  <a:lnTo>
                    <a:pt x="19" y="395"/>
                  </a:lnTo>
                  <a:lnTo>
                    <a:pt x="15" y="400"/>
                  </a:lnTo>
                  <a:lnTo>
                    <a:pt x="10" y="402"/>
                  </a:lnTo>
                  <a:lnTo>
                    <a:pt x="10" y="414"/>
                  </a:lnTo>
                  <a:lnTo>
                    <a:pt x="0" y="424"/>
                  </a:lnTo>
                  <a:lnTo>
                    <a:pt x="3" y="431"/>
                  </a:lnTo>
                  <a:lnTo>
                    <a:pt x="5" y="435"/>
                  </a:lnTo>
                  <a:lnTo>
                    <a:pt x="5" y="452"/>
                  </a:lnTo>
                  <a:lnTo>
                    <a:pt x="5" y="464"/>
                  </a:lnTo>
                  <a:lnTo>
                    <a:pt x="7" y="473"/>
                  </a:lnTo>
                  <a:lnTo>
                    <a:pt x="12" y="476"/>
                  </a:lnTo>
                  <a:lnTo>
                    <a:pt x="15" y="480"/>
                  </a:lnTo>
                  <a:lnTo>
                    <a:pt x="12" y="485"/>
                  </a:lnTo>
                  <a:lnTo>
                    <a:pt x="7" y="488"/>
                  </a:lnTo>
                  <a:lnTo>
                    <a:pt x="7" y="504"/>
                  </a:lnTo>
                  <a:lnTo>
                    <a:pt x="10" y="511"/>
                  </a:lnTo>
                  <a:lnTo>
                    <a:pt x="17" y="511"/>
                  </a:lnTo>
                  <a:lnTo>
                    <a:pt x="17" y="518"/>
                  </a:lnTo>
                  <a:lnTo>
                    <a:pt x="17" y="525"/>
                  </a:lnTo>
                  <a:lnTo>
                    <a:pt x="22" y="532"/>
                  </a:lnTo>
                  <a:lnTo>
                    <a:pt x="22" y="542"/>
                  </a:lnTo>
                  <a:lnTo>
                    <a:pt x="26" y="544"/>
                  </a:lnTo>
                  <a:lnTo>
                    <a:pt x="29" y="542"/>
                  </a:lnTo>
                  <a:lnTo>
                    <a:pt x="31" y="542"/>
                  </a:lnTo>
                  <a:lnTo>
                    <a:pt x="34" y="547"/>
                  </a:lnTo>
                  <a:lnTo>
                    <a:pt x="29" y="551"/>
                  </a:lnTo>
                  <a:lnTo>
                    <a:pt x="19" y="551"/>
                  </a:lnTo>
                  <a:lnTo>
                    <a:pt x="17" y="556"/>
                  </a:lnTo>
                  <a:lnTo>
                    <a:pt x="19" y="559"/>
                  </a:lnTo>
                  <a:lnTo>
                    <a:pt x="22" y="556"/>
                  </a:lnTo>
                  <a:lnTo>
                    <a:pt x="26" y="556"/>
                  </a:lnTo>
                  <a:lnTo>
                    <a:pt x="31" y="561"/>
                  </a:lnTo>
                  <a:lnTo>
                    <a:pt x="36" y="570"/>
                  </a:lnTo>
                  <a:lnTo>
                    <a:pt x="36" y="573"/>
                  </a:lnTo>
                  <a:lnTo>
                    <a:pt x="31" y="577"/>
                  </a:lnTo>
                  <a:lnTo>
                    <a:pt x="31" y="582"/>
                  </a:lnTo>
                  <a:lnTo>
                    <a:pt x="34" y="587"/>
                  </a:lnTo>
                  <a:lnTo>
                    <a:pt x="36" y="599"/>
                  </a:lnTo>
                  <a:lnTo>
                    <a:pt x="38" y="608"/>
                  </a:lnTo>
                  <a:lnTo>
                    <a:pt x="34" y="611"/>
                  </a:lnTo>
                  <a:lnTo>
                    <a:pt x="34" y="615"/>
                  </a:lnTo>
                  <a:lnTo>
                    <a:pt x="38" y="625"/>
                  </a:lnTo>
                  <a:lnTo>
                    <a:pt x="34" y="630"/>
                  </a:lnTo>
                  <a:lnTo>
                    <a:pt x="31" y="639"/>
                  </a:lnTo>
                  <a:lnTo>
                    <a:pt x="34" y="648"/>
                  </a:lnTo>
                  <a:lnTo>
                    <a:pt x="36" y="658"/>
                  </a:lnTo>
                  <a:lnTo>
                    <a:pt x="34" y="670"/>
                  </a:lnTo>
                  <a:lnTo>
                    <a:pt x="26" y="677"/>
                  </a:lnTo>
                  <a:lnTo>
                    <a:pt x="22" y="682"/>
                  </a:lnTo>
                  <a:lnTo>
                    <a:pt x="19" y="701"/>
                  </a:lnTo>
                  <a:lnTo>
                    <a:pt x="22" y="708"/>
                  </a:lnTo>
                  <a:lnTo>
                    <a:pt x="31" y="724"/>
                  </a:lnTo>
                  <a:lnTo>
                    <a:pt x="34" y="724"/>
                  </a:lnTo>
                  <a:lnTo>
                    <a:pt x="38" y="722"/>
                  </a:lnTo>
                  <a:lnTo>
                    <a:pt x="45" y="717"/>
                  </a:lnTo>
                  <a:lnTo>
                    <a:pt x="48" y="717"/>
                  </a:lnTo>
                  <a:lnTo>
                    <a:pt x="48" y="722"/>
                  </a:lnTo>
                  <a:lnTo>
                    <a:pt x="50" y="734"/>
                  </a:lnTo>
                  <a:lnTo>
                    <a:pt x="55" y="738"/>
                  </a:lnTo>
                  <a:lnTo>
                    <a:pt x="57" y="745"/>
                  </a:lnTo>
                  <a:lnTo>
                    <a:pt x="60" y="755"/>
                  </a:lnTo>
                  <a:lnTo>
                    <a:pt x="69" y="755"/>
                  </a:lnTo>
                  <a:lnTo>
                    <a:pt x="74" y="757"/>
                  </a:lnTo>
                  <a:lnTo>
                    <a:pt x="88" y="755"/>
                  </a:lnTo>
                  <a:lnTo>
                    <a:pt x="114" y="755"/>
                  </a:lnTo>
                  <a:lnTo>
                    <a:pt x="116" y="755"/>
                  </a:lnTo>
                  <a:lnTo>
                    <a:pt x="119" y="757"/>
                  </a:lnTo>
                  <a:lnTo>
                    <a:pt x="126" y="762"/>
                  </a:lnTo>
                  <a:lnTo>
                    <a:pt x="130" y="764"/>
                  </a:lnTo>
                  <a:lnTo>
                    <a:pt x="130" y="764"/>
                  </a:lnTo>
                  <a:lnTo>
                    <a:pt x="130" y="760"/>
                  </a:lnTo>
                  <a:lnTo>
                    <a:pt x="128" y="757"/>
                  </a:lnTo>
                  <a:lnTo>
                    <a:pt x="121" y="753"/>
                  </a:lnTo>
                  <a:lnTo>
                    <a:pt x="119" y="748"/>
                  </a:lnTo>
                  <a:lnTo>
                    <a:pt x="116" y="745"/>
                  </a:lnTo>
                  <a:lnTo>
                    <a:pt x="114" y="745"/>
                  </a:lnTo>
                  <a:lnTo>
                    <a:pt x="112" y="743"/>
                  </a:lnTo>
                  <a:lnTo>
                    <a:pt x="114" y="743"/>
                  </a:lnTo>
                  <a:lnTo>
                    <a:pt x="116" y="741"/>
                  </a:lnTo>
                  <a:lnTo>
                    <a:pt x="114" y="738"/>
                  </a:lnTo>
                  <a:lnTo>
                    <a:pt x="114" y="736"/>
                  </a:lnTo>
                  <a:lnTo>
                    <a:pt x="112" y="727"/>
                  </a:lnTo>
                  <a:lnTo>
                    <a:pt x="107" y="719"/>
                  </a:lnTo>
                  <a:lnTo>
                    <a:pt x="107" y="715"/>
                  </a:lnTo>
                  <a:lnTo>
                    <a:pt x="109" y="708"/>
                  </a:lnTo>
                  <a:lnTo>
                    <a:pt x="114" y="703"/>
                  </a:lnTo>
                  <a:lnTo>
                    <a:pt x="114" y="701"/>
                  </a:lnTo>
                  <a:lnTo>
                    <a:pt x="114" y="698"/>
                  </a:lnTo>
                  <a:lnTo>
                    <a:pt x="114" y="696"/>
                  </a:lnTo>
                  <a:lnTo>
                    <a:pt x="112" y="693"/>
                  </a:lnTo>
                  <a:lnTo>
                    <a:pt x="114" y="693"/>
                  </a:lnTo>
                  <a:lnTo>
                    <a:pt x="116" y="698"/>
                  </a:lnTo>
                  <a:lnTo>
                    <a:pt x="121" y="698"/>
                  </a:lnTo>
                  <a:lnTo>
                    <a:pt x="123" y="696"/>
                  </a:lnTo>
                  <a:lnTo>
                    <a:pt x="126" y="691"/>
                  </a:lnTo>
                  <a:lnTo>
                    <a:pt x="128" y="686"/>
                  </a:lnTo>
                  <a:lnTo>
                    <a:pt x="130" y="684"/>
                  </a:lnTo>
                  <a:lnTo>
                    <a:pt x="128" y="677"/>
                  </a:lnTo>
                  <a:lnTo>
                    <a:pt x="126" y="677"/>
                  </a:lnTo>
                  <a:lnTo>
                    <a:pt x="123" y="679"/>
                  </a:lnTo>
                  <a:lnTo>
                    <a:pt x="123" y="677"/>
                  </a:lnTo>
                  <a:lnTo>
                    <a:pt x="128" y="672"/>
                  </a:lnTo>
                  <a:lnTo>
                    <a:pt x="128" y="667"/>
                  </a:lnTo>
                  <a:lnTo>
                    <a:pt x="130" y="663"/>
                  </a:lnTo>
                  <a:lnTo>
                    <a:pt x="135" y="658"/>
                  </a:lnTo>
                  <a:lnTo>
                    <a:pt x="138" y="658"/>
                  </a:lnTo>
                  <a:lnTo>
                    <a:pt x="140" y="653"/>
                  </a:lnTo>
                  <a:lnTo>
                    <a:pt x="142" y="651"/>
                  </a:lnTo>
                  <a:lnTo>
                    <a:pt x="145" y="648"/>
                  </a:lnTo>
                  <a:lnTo>
                    <a:pt x="147" y="646"/>
                  </a:lnTo>
                  <a:lnTo>
                    <a:pt x="149" y="644"/>
                  </a:lnTo>
                  <a:lnTo>
                    <a:pt x="152" y="641"/>
                  </a:lnTo>
                  <a:lnTo>
                    <a:pt x="152" y="639"/>
                  </a:lnTo>
                  <a:lnTo>
                    <a:pt x="152" y="637"/>
                  </a:lnTo>
                  <a:lnTo>
                    <a:pt x="154" y="634"/>
                  </a:lnTo>
                  <a:lnTo>
                    <a:pt x="152" y="632"/>
                  </a:lnTo>
                  <a:lnTo>
                    <a:pt x="149" y="632"/>
                  </a:lnTo>
                  <a:lnTo>
                    <a:pt x="152" y="630"/>
                  </a:lnTo>
                  <a:lnTo>
                    <a:pt x="152" y="625"/>
                  </a:lnTo>
                  <a:lnTo>
                    <a:pt x="149" y="620"/>
                  </a:lnTo>
                  <a:lnTo>
                    <a:pt x="149" y="618"/>
                  </a:lnTo>
                  <a:lnTo>
                    <a:pt x="152" y="615"/>
                  </a:lnTo>
                  <a:lnTo>
                    <a:pt x="149" y="615"/>
                  </a:lnTo>
                  <a:lnTo>
                    <a:pt x="147" y="613"/>
                  </a:lnTo>
                  <a:lnTo>
                    <a:pt x="145" y="615"/>
                  </a:lnTo>
                  <a:lnTo>
                    <a:pt x="142" y="613"/>
                  </a:lnTo>
                  <a:lnTo>
                    <a:pt x="135" y="615"/>
                  </a:lnTo>
                  <a:lnTo>
                    <a:pt x="126" y="608"/>
                  </a:lnTo>
                  <a:lnTo>
                    <a:pt x="121" y="603"/>
                  </a:lnTo>
                  <a:lnTo>
                    <a:pt x="119" y="601"/>
                  </a:lnTo>
                  <a:lnTo>
                    <a:pt x="114" y="599"/>
                  </a:lnTo>
                  <a:lnTo>
                    <a:pt x="109" y="592"/>
                  </a:lnTo>
                  <a:lnTo>
                    <a:pt x="109" y="587"/>
                  </a:lnTo>
                  <a:lnTo>
                    <a:pt x="107" y="582"/>
                  </a:lnTo>
                  <a:lnTo>
                    <a:pt x="107" y="580"/>
                  </a:lnTo>
                  <a:lnTo>
                    <a:pt x="112" y="577"/>
                  </a:lnTo>
                  <a:lnTo>
                    <a:pt x="114" y="573"/>
                  </a:lnTo>
                  <a:lnTo>
                    <a:pt x="116" y="568"/>
                  </a:lnTo>
                  <a:lnTo>
                    <a:pt x="119" y="568"/>
                  </a:lnTo>
                  <a:lnTo>
                    <a:pt x="121" y="566"/>
                  </a:lnTo>
                  <a:lnTo>
                    <a:pt x="126" y="563"/>
                  </a:lnTo>
                  <a:lnTo>
                    <a:pt x="130" y="561"/>
                  </a:lnTo>
                  <a:lnTo>
                    <a:pt x="135" y="559"/>
                  </a:lnTo>
                  <a:lnTo>
                    <a:pt x="140" y="559"/>
                  </a:lnTo>
                  <a:lnTo>
                    <a:pt x="145" y="559"/>
                  </a:lnTo>
                  <a:lnTo>
                    <a:pt x="145" y="556"/>
                  </a:lnTo>
                  <a:lnTo>
                    <a:pt x="145" y="554"/>
                  </a:lnTo>
                  <a:lnTo>
                    <a:pt x="140" y="554"/>
                  </a:lnTo>
                  <a:lnTo>
                    <a:pt x="140" y="551"/>
                  </a:lnTo>
                  <a:lnTo>
                    <a:pt x="142" y="549"/>
                  </a:lnTo>
                  <a:lnTo>
                    <a:pt x="147" y="544"/>
                  </a:lnTo>
                  <a:lnTo>
                    <a:pt x="145" y="544"/>
                  </a:lnTo>
                  <a:lnTo>
                    <a:pt x="147" y="540"/>
                  </a:lnTo>
                  <a:lnTo>
                    <a:pt x="147" y="540"/>
                  </a:lnTo>
                  <a:lnTo>
                    <a:pt x="142" y="532"/>
                  </a:lnTo>
                  <a:lnTo>
                    <a:pt x="145" y="530"/>
                  </a:lnTo>
                  <a:lnTo>
                    <a:pt x="145" y="528"/>
                  </a:lnTo>
                  <a:lnTo>
                    <a:pt x="142" y="525"/>
                  </a:lnTo>
                  <a:lnTo>
                    <a:pt x="140" y="521"/>
                  </a:lnTo>
                  <a:lnTo>
                    <a:pt x="145" y="518"/>
                  </a:lnTo>
                  <a:lnTo>
                    <a:pt x="145" y="514"/>
                  </a:lnTo>
                  <a:lnTo>
                    <a:pt x="145" y="511"/>
                  </a:lnTo>
                  <a:lnTo>
                    <a:pt x="147" y="509"/>
                  </a:lnTo>
                  <a:lnTo>
                    <a:pt x="152" y="506"/>
                  </a:lnTo>
                  <a:lnTo>
                    <a:pt x="156" y="504"/>
                  </a:lnTo>
                  <a:lnTo>
                    <a:pt x="156" y="502"/>
                  </a:lnTo>
                  <a:lnTo>
                    <a:pt x="152" y="499"/>
                  </a:lnTo>
                  <a:lnTo>
                    <a:pt x="147" y="499"/>
                  </a:lnTo>
                  <a:lnTo>
                    <a:pt x="145" y="497"/>
                  </a:lnTo>
                  <a:lnTo>
                    <a:pt x="147" y="495"/>
                  </a:lnTo>
                  <a:lnTo>
                    <a:pt x="149" y="492"/>
                  </a:lnTo>
                  <a:lnTo>
                    <a:pt x="154" y="490"/>
                  </a:lnTo>
                  <a:lnTo>
                    <a:pt x="161" y="492"/>
                  </a:lnTo>
                  <a:lnTo>
                    <a:pt x="161" y="495"/>
                  </a:lnTo>
                  <a:lnTo>
                    <a:pt x="159" y="497"/>
                  </a:lnTo>
                  <a:lnTo>
                    <a:pt x="161" y="499"/>
                  </a:lnTo>
                  <a:lnTo>
                    <a:pt x="164" y="502"/>
                  </a:lnTo>
                  <a:lnTo>
                    <a:pt x="171" y="497"/>
                  </a:lnTo>
                  <a:lnTo>
                    <a:pt x="173" y="492"/>
                  </a:lnTo>
                  <a:lnTo>
                    <a:pt x="171" y="488"/>
                  </a:lnTo>
                  <a:lnTo>
                    <a:pt x="168" y="485"/>
                  </a:lnTo>
                  <a:lnTo>
                    <a:pt x="171" y="485"/>
                  </a:lnTo>
                  <a:lnTo>
                    <a:pt x="171" y="480"/>
                  </a:lnTo>
                  <a:lnTo>
                    <a:pt x="168" y="476"/>
                  </a:lnTo>
                  <a:lnTo>
                    <a:pt x="166" y="476"/>
                  </a:lnTo>
                  <a:lnTo>
                    <a:pt x="161" y="478"/>
                  </a:lnTo>
                  <a:lnTo>
                    <a:pt x="159" y="478"/>
                  </a:lnTo>
                  <a:lnTo>
                    <a:pt x="156" y="480"/>
                  </a:lnTo>
                  <a:lnTo>
                    <a:pt x="156" y="480"/>
                  </a:lnTo>
                  <a:lnTo>
                    <a:pt x="161" y="483"/>
                  </a:lnTo>
                  <a:lnTo>
                    <a:pt x="161" y="483"/>
                  </a:lnTo>
                  <a:lnTo>
                    <a:pt x="154" y="485"/>
                  </a:lnTo>
                  <a:lnTo>
                    <a:pt x="149" y="485"/>
                  </a:lnTo>
                  <a:lnTo>
                    <a:pt x="152" y="483"/>
                  </a:lnTo>
                  <a:lnTo>
                    <a:pt x="154" y="480"/>
                  </a:lnTo>
                  <a:lnTo>
                    <a:pt x="152" y="480"/>
                  </a:lnTo>
                  <a:lnTo>
                    <a:pt x="147" y="480"/>
                  </a:lnTo>
                  <a:lnTo>
                    <a:pt x="142" y="478"/>
                  </a:lnTo>
                  <a:lnTo>
                    <a:pt x="140" y="473"/>
                  </a:lnTo>
                  <a:lnTo>
                    <a:pt x="140" y="464"/>
                  </a:lnTo>
                  <a:lnTo>
                    <a:pt x="140" y="457"/>
                  </a:lnTo>
                  <a:lnTo>
                    <a:pt x="135" y="454"/>
                  </a:lnTo>
                  <a:lnTo>
                    <a:pt x="135" y="447"/>
                  </a:lnTo>
                  <a:lnTo>
                    <a:pt x="138" y="443"/>
                  </a:lnTo>
                  <a:lnTo>
                    <a:pt x="142" y="443"/>
                  </a:lnTo>
                  <a:lnTo>
                    <a:pt x="140" y="445"/>
                  </a:lnTo>
                  <a:lnTo>
                    <a:pt x="142" y="445"/>
                  </a:lnTo>
                  <a:lnTo>
                    <a:pt x="147" y="445"/>
                  </a:lnTo>
                  <a:lnTo>
                    <a:pt x="154" y="447"/>
                  </a:lnTo>
                  <a:lnTo>
                    <a:pt x="161" y="454"/>
                  </a:lnTo>
                  <a:lnTo>
                    <a:pt x="168" y="454"/>
                  </a:lnTo>
                  <a:lnTo>
                    <a:pt x="178" y="454"/>
                  </a:lnTo>
                  <a:lnTo>
                    <a:pt x="185" y="450"/>
                  </a:lnTo>
                  <a:lnTo>
                    <a:pt x="185" y="450"/>
                  </a:lnTo>
                  <a:lnTo>
                    <a:pt x="190" y="445"/>
                  </a:lnTo>
                  <a:lnTo>
                    <a:pt x="190" y="440"/>
                  </a:lnTo>
                  <a:lnTo>
                    <a:pt x="190" y="438"/>
                  </a:lnTo>
                  <a:lnTo>
                    <a:pt x="190" y="435"/>
                  </a:lnTo>
                  <a:lnTo>
                    <a:pt x="192" y="433"/>
                  </a:lnTo>
                  <a:lnTo>
                    <a:pt x="187" y="431"/>
                  </a:lnTo>
                  <a:lnTo>
                    <a:pt x="185" y="428"/>
                  </a:lnTo>
                  <a:lnTo>
                    <a:pt x="185" y="424"/>
                  </a:lnTo>
                  <a:lnTo>
                    <a:pt x="187" y="421"/>
                  </a:lnTo>
                  <a:lnTo>
                    <a:pt x="187" y="419"/>
                  </a:lnTo>
                  <a:lnTo>
                    <a:pt x="190" y="417"/>
                  </a:lnTo>
                  <a:lnTo>
                    <a:pt x="190" y="414"/>
                  </a:lnTo>
                  <a:lnTo>
                    <a:pt x="192" y="414"/>
                  </a:lnTo>
                  <a:lnTo>
                    <a:pt x="192" y="412"/>
                  </a:lnTo>
                  <a:lnTo>
                    <a:pt x="192" y="407"/>
                  </a:lnTo>
                  <a:lnTo>
                    <a:pt x="187" y="407"/>
                  </a:lnTo>
                  <a:lnTo>
                    <a:pt x="187" y="405"/>
                  </a:lnTo>
                  <a:lnTo>
                    <a:pt x="187" y="402"/>
                  </a:lnTo>
                  <a:lnTo>
                    <a:pt x="187" y="395"/>
                  </a:lnTo>
                  <a:lnTo>
                    <a:pt x="185" y="393"/>
                  </a:lnTo>
                  <a:lnTo>
                    <a:pt x="185" y="391"/>
                  </a:lnTo>
                  <a:lnTo>
                    <a:pt x="187" y="388"/>
                  </a:lnTo>
                  <a:lnTo>
                    <a:pt x="190" y="391"/>
                  </a:lnTo>
                  <a:lnTo>
                    <a:pt x="192" y="391"/>
                  </a:lnTo>
                  <a:lnTo>
                    <a:pt x="197" y="393"/>
                  </a:lnTo>
                  <a:lnTo>
                    <a:pt x="201" y="395"/>
                  </a:lnTo>
                  <a:lnTo>
                    <a:pt x="206" y="395"/>
                  </a:lnTo>
                  <a:lnTo>
                    <a:pt x="211" y="395"/>
                  </a:lnTo>
                  <a:lnTo>
                    <a:pt x="218" y="395"/>
                  </a:lnTo>
                  <a:lnTo>
                    <a:pt x="227" y="395"/>
                  </a:lnTo>
                  <a:lnTo>
                    <a:pt x="242" y="391"/>
                  </a:lnTo>
                  <a:lnTo>
                    <a:pt x="253" y="386"/>
                  </a:lnTo>
                  <a:lnTo>
                    <a:pt x="253" y="383"/>
                  </a:lnTo>
                  <a:lnTo>
                    <a:pt x="256" y="386"/>
                  </a:lnTo>
                  <a:lnTo>
                    <a:pt x="265" y="383"/>
                  </a:lnTo>
                  <a:lnTo>
                    <a:pt x="275" y="376"/>
                  </a:lnTo>
                  <a:lnTo>
                    <a:pt x="277" y="372"/>
                  </a:lnTo>
                  <a:lnTo>
                    <a:pt x="277" y="367"/>
                  </a:lnTo>
                  <a:lnTo>
                    <a:pt x="277" y="360"/>
                  </a:lnTo>
                  <a:lnTo>
                    <a:pt x="279" y="360"/>
                  </a:lnTo>
                  <a:lnTo>
                    <a:pt x="279" y="362"/>
                  </a:lnTo>
                  <a:lnTo>
                    <a:pt x="282" y="360"/>
                  </a:lnTo>
                  <a:lnTo>
                    <a:pt x="282" y="353"/>
                  </a:lnTo>
                  <a:lnTo>
                    <a:pt x="287" y="348"/>
                  </a:lnTo>
                  <a:lnTo>
                    <a:pt x="289" y="343"/>
                  </a:lnTo>
                  <a:lnTo>
                    <a:pt x="289" y="334"/>
                  </a:lnTo>
                  <a:lnTo>
                    <a:pt x="287" y="331"/>
                  </a:lnTo>
                  <a:lnTo>
                    <a:pt x="287" y="331"/>
                  </a:lnTo>
                  <a:lnTo>
                    <a:pt x="284" y="334"/>
                  </a:lnTo>
                  <a:lnTo>
                    <a:pt x="279" y="334"/>
                  </a:lnTo>
                  <a:lnTo>
                    <a:pt x="275" y="329"/>
                  </a:lnTo>
                  <a:lnTo>
                    <a:pt x="270" y="324"/>
                  </a:lnTo>
                  <a:lnTo>
                    <a:pt x="270" y="322"/>
                  </a:lnTo>
                  <a:lnTo>
                    <a:pt x="275" y="310"/>
                  </a:lnTo>
                  <a:lnTo>
                    <a:pt x="277" y="308"/>
                  </a:lnTo>
                  <a:lnTo>
                    <a:pt x="275" y="303"/>
                  </a:lnTo>
                  <a:lnTo>
                    <a:pt x="263" y="296"/>
                  </a:lnTo>
                  <a:lnTo>
                    <a:pt x="256" y="293"/>
                  </a:lnTo>
                  <a:lnTo>
                    <a:pt x="246" y="286"/>
                  </a:lnTo>
                  <a:lnTo>
                    <a:pt x="244" y="282"/>
                  </a:lnTo>
                  <a:lnTo>
                    <a:pt x="246" y="282"/>
                  </a:lnTo>
                  <a:lnTo>
                    <a:pt x="246" y="277"/>
                  </a:lnTo>
                  <a:lnTo>
                    <a:pt x="244" y="275"/>
                  </a:lnTo>
                  <a:lnTo>
                    <a:pt x="244" y="272"/>
                  </a:lnTo>
                  <a:lnTo>
                    <a:pt x="242" y="265"/>
                  </a:lnTo>
                  <a:lnTo>
                    <a:pt x="244" y="258"/>
                  </a:lnTo>
                  <a:lnTo>
                    <a:pt x="244" y="258"/>
                  </a:lnTo>
                  <a:lnTo>
                    <a:pt x="244" y="256"/>
                  </a:lnTo>
                  <a:lnTo>
                    <a:pt x="244" y="256"/>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35" name="Freeform 1442"/>
            <p:cNvSpPr>
              <a:spLocks/>
            </p:cNvSpPr>
            <p:nvPr/>
          </p:nvSpPr>
          <p:spPr bwMode="auto">
            <a:xfrm>
              <a:off x="4829730" y="5364990"/>
              <a:ext cx="13013" cy="17892"/>
            </a:xfrm>
            <a:custGeom>
              <a:avLst/>
              <a:gdLst>
                <a:gd name="T0" fmla="*/ 9 w 16"/>
                <a:gd name="T1" fmla="*/ 22 h 22"/>
                <a:gd name="T2" fmla="*/ 12 w 16"/>
                <a:gd name="T3" fmla="*/ 22 h 22"/>
                <a:gd name="T4" fmla="*/ 16 w 16"/>
                <a:gd name="T5" fmla="*/ 22 h 22"/>
                <a:gd name="T6" fmla="*/ 14 w 16"/>
                <a:gd name="T7" fmla="*/ 17 h 22"/>
                <a:gd name="T8" fmla="*/ 12 w 16"/>
                <a:gd name="T9" fmla="*/ 12 h 22"/>
                <a:gd name="T10" fmla="*/ 12 w 16"/>
                <a:gd name="T11" fmla="*/ 7 h 22"/>
                <a:gd name="T12" fmla="*/ 7 w 16"/>
                <a:gd name="T13" fmla="*/ 7 h 22"/>
                <a:gd name="T14" fmla="*/ 7 w 16"/>
                <a:gd name="T15" fmla="*/ 0 h 22"/>
                <a:gd name="T16" fmla="*/ 4 w 16"/>
                <a:gd name="T17" fmla="*/ 3 h 22"/>
                <a:gd name="T18" fmla="*/ 0 w 16"/>
                <a:gd name="T19" fmla="*/ 3 h 22"/>
                <a:gd name="T20" fmla="*/ 0 w 16"/>
                <a:gd name="T21" fmla="*/ 5 h 22"/>
                <a:gd name="T22" fmla="*/ 2 w 16"/>
                <a:gd name="T23" fmla="*/ 7 h 22"/>
                <a:gd name="T24" fmla="*/ 7 w 16"/>
                <a:gd name="T25" fmla="*/ 15 h 22"/>
                <a:gd name="T26" fmla="*/ 9 w 16"/>
                <a:gd name="T27" fmla="*/ 15 h 22"/>
                <a:gd name="T28" fmla="*/ 9 w 16"/>
                <a:gd name="T29" fmla="*/ 17 h 22"/>
                <a:gd name="T30" fmla="*/ 7 w 16"/>
                <a:gd name="T31" fmla="*/ 17 h 22"/>
                <a:gd name="T32" fmla="*/ 9 w 16"/>
                <a:gd name="T33"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 h="22">
                  <a:moveTo>
                    <a:pt x="9" y="22"/>
                  </a:moveTo>
                  <a:lnTo>
                    <a:pt x="12" y="22"/>
                  </a:lnTo>
                  <a:lnTo>
                    <a:pt x="16" y="22"/>
                  </a:lnTo>
                  <a:lnTo>
                    <a:pt x="14" y="17"/>
                  </a:lnTo>
                  <a:lnTo>
                    <a:pt x="12" y="12"/>
                  </a:lnTo>
                  <a:lnTo>
                    <a:pt x="12" y="7"/>
                  </a:lnTo>
                  <a:lnTo>
                    <a:pt x="7" y="7"/>
                  </a:lnTo>
                  <a:lnTo>
                    <a:pt x="7" y="0"/>
                  </a:lnTo>
                  <a:lnTo>
                    <a:pt x="4" y="3"/>
                  </a:lnTo>
                  <a:lnTo>
                    <a:pt x="0" y="3"/>
                  </a:lnTo>
                  <a:lnTo>
                    <a:pt x="0" y="5"/>
                  </a:lnTo>
                  <a:lnTo>
                    <a:pt x="2" y="7"/>
                  </a:lnTo>
                  <a:lnTo>
                    <a:pt x="7" y="15"/>
                  </a:lnTo>
                  <a:lnTo>
                    <a:pt x="9" y="15"/>
                  </a:lnTo>
                  <a:lnTo>
                    <a:pt x="9" y="17"/>
                  </a:lnTo>
                  <a:lnTo>
                    <a:pt x="7" y="17"/>
                  </a:lnTo>
                  <a:lnTo>
                    <a:pt x="9" y="2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36" name="Freeform 1443"/>
            <p:cNvSpPr>
              <a:spLocks/>
            </p:cNvSpPr>
            <p:nvPr/>
          </p:nvSpPr>
          <p:spPr bwMode="auto">
            <a:xfrm>
              <a:off x="4924069" y="5529272"/>
              <a:ext cx="1626" cy="3253"/>
            </a:xfrm>
            <a:custGeom>
              <a:avLst/>
              <a:gdLst>
                <a:gd name="T0" fmla="*/ 2 w 2"/>
                <a:gd name="T1" fmla="*/ 2 h 4"/>
                <a:gd name="T2" fmla="*/ 0 w 2"/>
                <a:gd name="T3" fmla="*/ 0 h 4"/>
                <a:gd name="T4" fmla="*/ 0 w 2"/>
                <a:gd name="T5" fmla="*/ 2 h 4"/>
                <a:gd name="T6" fmla="*/ 0 w 2"/>
                <a:gd name="T7" fmla="*/ 4 h 4"/>
                <a:gd name="T8" fmla="*/ 2 w 2"/>
                <a:gd name="T9" fmla="*/ 4 h 4"/>
                <a:gd name="T10" fmla="*/ 2 w 2"/>
                <a:gd name="T11" fmla="*/ 2 h 4"/>
              </a:gdLst>
              <a:ahLst/>
              <a:cxnLst>
                <a:cxn ang="0">
                  <a:pos x="T0" y="T1"/>
                </a:cxn>
                <a:cxn ang="0">
                  <a:pos x="T2" y="T3"/>
                </a:cxn>
                <a:cxn ang="0">
                  <a:pos x="T4" y="T5"/>
                </a:cxn>
                <a:cxn ang="0">
                  <a:pos x="T6" y="T7"/>
                </a:cxn>
                <a:cxn ang="0">
                  <a:pos x="T8" y="T9"/>
                </a:cxn>
                <a:cxn ang="0">
                  <a:pos x="T10" y="T11"/>
                </a:cxn>
              </a:cxnLst>
              <a:rect l="0" t="0" r="r" b="b"/>
              <a:pathLst>
                <a:path w="2" h="4">
                  <a:moveTo>
                    <a:pt x="2" y="2"/>
                  </a:moveTo>
                  <a:lnTo>
                    <a:pt x="0" y="0"/>
                  </a:lnTo>
                  <a:lnTo>
                    <a:pt x="0" y="2"/>
                  </a:lnTo>
                  <a:lnTo>
                    <a:pt x="0" y="4"/>
                  </a:lnTo>
                  <a:lnTo>
                    <a:pt x="2" y="4"/>
                  </a:lnTo>
                  <a:lnTo>
                    <a:pt x="2"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37" name="Freeform 1444"/>
            <p:cNvSpPr>
              <a:spLocks/>
            </p:cNvSpPr>
            <p:nvPr/>
          </p:nvSpPr>
          <p:spPr bwMode="auto">
            <a:xfrm>
              <a:off x="4841116" y="5288543"/>
              <a:ext cx="9760" cy="11386"/>
            </a:xfrm>
            <a:custGeom>
              <a:avLst/>
              <a:gdLst>
                <a:gd name="T0" fmla="*/ 0 w 12"/>
                <a:gd name="T1" fmla="*/ 12 h 14"/>
                <a:gd name="T2" fmla="*/ 0 w 12"/>
                <a:gd name="T3" fmla="*/ 14 h 14"/>
                <a:gd name="T4" fmla="*/ 2 w 12"/>
                <a:gd name="T5" fmla="*/ 12 h 14"/>
                <a:gd name="T6" fmla="*/ 5 w 12"/>
                <a:gd name="T7" fmla="*/ 12 h 14"/>
                <a:gd name="T8" fmla="*/ 7 w 12"/>
                <a:gd name="T9" fmla="*/ 14 h 14"/>
                <a:gd name="T10" fmla="*/ 9 w 12"/>
                <a:gd name="T11" fmla="*/ 14 h 14"/>
                <a:gd name="T12" fmla="*/ 12 w 12"/>
                <a:gd name="T13" fmla="*/ 9 h 14"/>
                <a:gd name="T14" fmla="*/ 12 w 12"/>
                <a:gd name="T15" fmla="*/ 7 h 14"/>
                <a:gd name="T16" fmla="*/ 9 w 12"/>
                <a:gd name="T17" fmla="*/ 4 h 14"/>
                <a:gd name="T18" fmla="*/ 9 w 12"/>
                <a:gd name="T19" fmla="*/ 0 h 14"/>
                <a:gd name="T20" fmla="*/ 5 w 12"/>
                <a:gd name="T21" fmla="*/ 0 h 14"/>
                <a:gd name="T22" fmla="*/ 0 w 12"/>
                <a:gd name="T23" fmla="*/ 2 h 14"/>
                <a:gd name="T24" fmla="*/ 0 w 12"/>
                <a:gd name="T25" fmla="*/ 7 h 14"/>
                <a:gd name="T26" fmla="*/ 0 w 12"/>
                <a:gd name="T27"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14">
                  <a:moveTo>
                    <a:pt x="0" y="12"/>
                  </a:moveTo>
                  <a:lnTo>
                    <a:pt x="0" y="14"/>
                  </a:lnTo>
                  <a:lnTo>
                    <a:pt x="2" y="12"/>
                  </a:lnTo>
                  <a:lnTo>
                    <a:pt x="5" y="12"/>
                  </a:lnTo>
                  <a:lnTo>
                    <a:pt x="7" y="14"/>
                  </a:lnTo>
                  <a:lnTo>
                    <a:pt x="9" y="14"/>
                  </a:lnTo>
                  <a:lnTo>
                    <a:pt x="12" y="9"/>
                  </a:lnTo>
                  <a:lnTo>
                    <a:pt x="12" y="7"/>
                  </a:lnTo>
                  <a:lnTo>
                    <a:pt x="9" y="4"/>
                  </a:lnTo>
                  <a:lnTo>
                    <a:pt x="9" y="0"/>
                  </a:lnTo>
                  <a:lnTo>
                    <a:pt x="5" y="0"/>
                  </a:lnTo>
                  <a:lnTo>
                    <a:pt x="0" y="2"/>
                  </a:lnTo>
                  <a:lnTo>
                    <a:pt x="0" y="7"/>
                  </a:lnTo>
                  <a:lnTo>
                    <a:pt x="0"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38" name="Freeform 1445"/>
            <p:cNvSpPr>
              <a:spLocks/>
            </p:cNvSpPr>
            <p:nvPr/>
          </p:nvSpPr>
          <p:spPr bwMode="auto">
            <a:xfrm>
              <a:off x="4839490" y="5284476"/>
              <a:ext cx="3253" cy="1627"/>
            </a:xfrm>
            <a:custGeom>
              <a:avLst/>
              <a:gdLst>
                <a:gd name="T0" fmla="*/ 0 w 4"/>
                <a:gd name="T1" fmla="*/ 2 h 2"/>
                <a:gd name="T2" fmla="*/ 2 w 4"/>
                <a:gd name="T3" fmla="*/ 2 h 2"/>
                <a:gd name="T4" fmla="*/ 4 w 4"/>
                <a:gd name="T5" fmla="*/ 2 h 2"/>
                <a:gd name="T6" fmla="*/ 2 w 4"/>
                <a:gd name="T7" fmla="*/ 0 h 2"/>
                <a:gd name="T8" fmla="*/ 0 w 4"/>
                <a:gd name="T9" fmla="*/ 2 h 2"/>
              </a:gdLst>
              <a:ahLst/>
              <a:cxnLst>
                <a:cxn ang="0">
                  <a:pos x="T0" y="T1"/>
                </a:cxn>
                <a:cxn ang="0">
                  <a:pos x="T2" y="T3"/>
                </a:cxn>
                <a:cxn ang="0">
                  <a:pos x="T4" y="T5"/>
                </a:cxn>
                <a:cxn ang="0">
                  <a:pos x="T6" y="T7"/>
                </a:cxn>
                <a:cxn ang="0">
                  <a:pos x="T8" y="T9"/>
                </a:cxn>
              </a:cxnLst>
              <a:rect l="0" t="0" r="r" b="b"/>
              <a:pathLst>
                <a:path w="4" h="2">
                  <a:moveTo>
                    <a:pt x="0" y="2"/>
                  </a:moveTo>
                  <a:lnTo>
                    <a:pt x="2" y="2"/>
                  </a:lnTo>
                  <a:lnTo>
                    <a:pt x="4" y="2"/>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39" name="Freeform 1446"/>
            <p:cNvSpPr>
              <a:spLocks/>
            </p:cNvSpPr>
            <p:nvPr/>
          </p:nvSpPr>
          <p:spPr bwMode="auto">
            <a:xfrm>
              <a:off x="4824038" y="5370684"/>
              <a:ext cx="11386" cy="15452"/>
            </a:xfrm>
            <a:custGeom>
              <a:avLst/>
              <a:gdLst>
                <a:gd name="T0" fmla="*/ 2 w 14"/>
                <a:gd name="T1" fmla="*/ 0 h 19"/>
                <a:gd name="T2" fmla="*/ 0 w 14"/>
                <a:gd name="T3" fmla="*/ 0 h 19"/>
                <a:gd name="T4" fmla="*/ 0 w 14"/>
                <a:gd name="T5" fmla="*/ 3 h 19"/>
                <a:gd name="T6" fmla="*/ 0 w 14"/>
                <a:gd name="T7" fmla="*/ 8 h 19"/>
                <a:gd name="T8" fmla="*/ 4 w 14"/>
                <a:gd name="T9" fmla="*/ 10 h 19"/>
                <a:gd name="T10" fmla="*/ 7 w 14"/>
                <a:gd name="T11" fmla="*/ 10 h 19"/>
                <a:gd name="T12" fmla="*/ 7 w 14"/>
                <a:gd name="T13" fmla="*/ 12 h 19"/>
                <a:gd name="T14" fmla="*/ 9 w 14"/>
                <a:gd name="T15" fmla="*/ 19 h 19"/>
                <a:gd name="T16" fmla="*/ 11 w 14"/>
                <a:gd name="T17" fmla="*/ 19 h 19"/>
                <a:gd name="T18" fmla="*/ 14 w 14"/>
                <a:gd name="T19" fmla="*/ 17 h 19"/>
                <a:gd name="T20" fmla="*/ 14 w 14"/>
                <a:gd name="T21" fmla="*/ 15 h 19"/>
                <a:gd name="T22" fmla="*/ 9 w 14"/>
                <a:gd name="T23" fmla="*/ 8 h 19"/>
                <a:gd name="T24" fmla="*/ 4 w 14"/>
                <a:gd name="T25" fmla="*/ 0 h 19"/>
                <a:gd name="T26" fmla="*/ 2 w 14"/>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9">
                  <a:moveTo>
                    <a:pt x="2" y="0"/>
                  </a:moveTo>
                  <a:lnTo>
                    <a:pt x="0" y="0"/>
                  </a:lnTo>
                  <a:lnTo>
                    <a:pt x="0" y="3"/>
                  </a:lnTo>
                  <a:lnTo>
                    <a:pt x="0" y="8"/>
                  </a:lnTo>
                  <a:lnTo>
                    <a:pt x="4" y="10"/>
                  </a:lnTo>
                  <a:lnTo>
                    <a:pt x="7" y="10"/>
                  </a:lnTo>
                  <a:lnTo>
                    <a:pt x="7" y="12"/>
                  </a:lnTo>
                  <a:lnTo>
                    <a:pt x="9" y="19"/>
                  </a:lnTo>
                  <a:lnTo>
                    <a:pt x="11" y="19"/>
                  </a:lnTo>
                  <a:lnTo>
                    <a:pt x="14" y="17"/>
                  </a:lnTo>
                  <a:lnTo>
                    <a:pt x="14" y="15"/>
                  </a:lnTo>
                  <a:lnTo>
                    <a:pt x="9" y="8"/>
                  </a:lnTo>
                  <a:lnTo>
                    <a:pt x="4"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40" name="Freeform 1447"/>
            <p:cNvSpPr>
              <a:spLocks/>
            </p:cNvSpPr>
            <p:nvPr/>
          </p:nvSpPr>
          <p:spPr bwMode="auto">
            <a:xfrm>
              <a:off x="4811841" y="4766422"/>
              <a:ext cx="139070" cy="740891"/>
            </a:xfrm>
            <a:custGeom>
              <a:avLst/>
              <a:gdLst>
                <a:gd name="T0" fmla="*/ 93 w 171"/>
                <a:gd name="T1" fmla="*/ 817 h 911"/>
                <a:gd name="T2" fmla="*/ 79 w 171"/>
                <a:gd name="T3" fmla="*/ 765 h 911"/>
                <a:gd name="T4" fmla="*/ 79 w 171"/>
                <a:gd name="T5" fmla="*/ 682 h 911"/>
                <a:gd name="T6" fmla="*/ 64 w 171"/>
                <a:gd name="T7" fmla="*/ 646 h 911"/>
                <a:gd name="T8" fmla="*/ 62 w 171"/>
                <a:gd name="T9" fmla="*/ 606 h 911"/>
                <a:gd name="T10" fmla="*/ 50 w 171"/>
                <a:gd name="T11" fmla="*/ 530 h 911"/>
                <a:gd name="T12" fmla="*/ 52 w 171"/>
                <a:gd name="T13" fmla="*/ 438 h 911"/>
                <a:gd name="T14" fmla="*/ 67 w 171"/>
                <a:gd name="T15" fmla="*/ 374 h 911"/>
                <a:gd name="T16" fmla="*/ 50 w 171"/>
                <a:gd name="T17" fmla="*/ 301 h 911"/>
                <a:gd name="T18" fmla="*/ 69 w 171"/>
                <a:gd name="T19" fmla="*/ 218 h 911"/>
                <a:gd name="T20" fmla="*/ 69 w 171"/>
                <a:gd name="T21" fmla="*/ 180 h 911"/>
                <a:gd name="T22" fmla="*/ 90 w 171"/>
                <a:gd name="T23" fmla="*/ 119 h 911"/>
                <a:gd name="T24" fmla="*/ 50 w 171"/>
                <a:gd name="T25" fmla="*/ 29 h 911"/>
                <a:gd name="T26" fmla="*/ 36 w 171"/>
                <a:gd name="T27" fmla="*/ 5 h 911"/>
                <a:gd name="T28" fmla="*/ 22 w 171"/>
                <a:gd name="T29" fmla="*/ 33 h 911"/>
                <a:gd name="T30" fmla="*/ 29 w 171"/>
                <a:gd name="T31" fmla="*/ 102 h 911"/>
                <a:gd name="T32" fmla="*/ 26 w 171"/>
                <a:gd name="T33" fmla="*/ 138 h 911"/>
                <a:gd name="T34" fmla="*/ 26 w 171"/>
                <a:gd name="T35" fmla="*/ 213 h 911"/>
                <a:gd name="T36" fmla="*/ 17 w 171"/>
                <a:gd name="T37" fmla="*/ 258 h 911"/>
                <a:gd name="T38" fmla="*/ 17 w 171"/>
                <a:gd name="T39" fmla="*/ 299 h 911"/>
                <a:gd name="T40" fmla="*/ 26 w 171"/>
                <a:gd name="T41" fmla="*/ 353 h 911"/>
                <a:gd name="T42" fmla="*/ 24 w 171"/>
                <a:gd name="T43" fmla="*/ 386 h 911"/>
                <a:gd name="T44" fmla="*/ 15 w 171"/>
                <a:gd name="T45" fmla="*/ 422 h 911"/>
                <a:gd name="T46" fmla="*/ 10 w 171"/>
                <a:gd name="T47" fmla="*/ 455 h 911"/>
                <a:gd name="T48" fmla="*/ 8 w 171"/>
                <a:gd name="T49" fmla="*/ 481 h 911"/>
                <a:gd name="T50" fmla="*/ 12 w 171"/>
                <a:gd name="T51" fmla="*/ 526 h 911"/>
                <a:gd name="T52" fmla="*/ 10 w 171"/>
                <a:gd name="T53" fmla="*/ 554 h 911"/>
                <a:gd name="T54" fmla="*/ 41 w 171"/>
                <a:gd name="T55" fmla="*/ 571 h 911"/>
                <a:gd name="T56" fmla="*/ 45 w 171"/>
                <a:gd name="T57" fmla="*/ 590 h 911"/>
                <a:gd name="T58" fmla="*/ 38 w 171"/>
                <a:gd name="T59" fmla="*/ 597 h 911"/>
                <a:gd name="T60" fmla="*/ 41 w 171"/>
                <a:gd name="T61" fmla="*/ 630 h 911"/>
                <a:gd name="T62" fmla="*/ 48 w 171"/>
                <a:gd name="T63" fmla="*/ 656 h 911"/>
                <a:gd name="T64" fmla="*/ 36 w 171"/>
                <a:gd name="T65" fmla="*/ 687 h 911"/>
                <a:gd name="T66" fmla="*/ 36 w 171"/>
                <a:gd name="T67" fmla="*/ 689 h 911"/>
                <a:gd name="T68" fmla="*/ 22 w 171"/>
                <a:gd name="T69" fmla="*/ 682 h 911"/>
                <a:gd name="T70" fmla="*/ 8 w 171"/>
                <a:gd name="T71" fmla="*/ 698 h 911"/>
                <a:gd name="T72" fmla="*/ 10 w 171"/>
                <a:gd name="T73" fmla="*/ 703 h 911"/>
                <a:gd name="T74" fmla="*/ 38 w 171"/>
                <a:gd name="T75" fmla="*/ 715 h 911"/>
                <a:gd name="T76" fmla="*/ 31 w 171"/>
                <a:gd name="T77" fmla="*/ 727 h 911"/>
                <a:gd name="T78" fmla="*/ 50 w 171"/>
                <a:gd name="T79" fmla="*/ 736 h 911"/>
                <a:gd name="T80" fmla="*/ 41 w 171"/>
                <a:gd name="T81" fmla="*/ 751 h 911"/>
                <a:gd name="T82" fmla="*/ 43 w 171"/>
                <a:gd name="T83" fmla="*/ 774 h 911"/>
                <a:gd name="T84" fmla="*/ 52 w 171"/>
                <a:gd name="T85" fmla="*/ 781 h 911"/>
                <a:gd name="T86" fmla="*/ 48 w 171"/>
                <a:gd name="T87" fmla="*/ 800 h 911"/>
                <a:gd name="T88" fmla="*/ 64 w 171"/>
                <a:gd name="T89" fmla="*/ 819 h 911"/>
                <a:gd name="T90" fmla="*/ 71 w 171"/>
                <a:gd name="T91" fmla="*/ 833 h 911"/>
                <a:gd name="T92" fmla="*/ 74 w 171"/>
                <a:gd name="T93" fmla="*/ 855 h 911"/>
                <a:gd name="T94" fmla="*/ 88 w 171"/>
                <a:gd name="T95" fmla="*/ 848 h 911"/>
                <a:gd name="T96" fmla="*/ 90 w 171"/>
                <a:gd name="T97" fmla="*/ 840 h 911"/>
                <a:gd name="T98" fmla="*/ 97 w 171"/>
                <a:gd name="T99" fmla="*/ 862 h 911"/>
                <a:gd name="T100" fmla="*/ 88 w 171"/>
                <a:gd name="T101" fmla="*/ 857 h 911"/>
                <a:gd name="T102" fmla="*/ 79 w 171"/>
                <a:gd name="T103" fmla="*/ 878 h 911"/>
                <a:gd name="T104" fmla="*/ 93 w 171"/>
                <a:gd name="T105" fmla="*/ 888 h 911"/>
                <a:gd name="T106" fmla="*/ 95 w 171"/>
                <a:gd name="T107" fmla="*/ 869 h 911"/>
                <a:gd name="T108" fmla="*/ 121 w 171"/>
                <a:gd name="T109" fmla="*/ 871 h 911"/>
                <a:gd name="T110" fmla="*/ 97 w 171"/>
                <a:gd name="T111" fmla="*/ 881 h 911"/>
                <a:gd name="T112" fmla="*/ 107 w 171"/>
                <a:gd name="T113" fmla="*/ 900 h 911"/>
                <a:gd name="T114" fmla="*/ 126 w 171"/>
                <a:gd name="T115" fmla="*/ 876 h 911"/>
                <a:gd name="T116" fmla="*/ 123 w 171"/>
                <a:gd name="T117" fmla="*/ 897 h 911"/>
                <a:gd name="T118" fmla="*/ 112 w 171"/>
                <a:gd name="T119" fmla="*/ 895 h 911"/>
                <a:gd name="T120" fmla="*/ 135 w 171"/>
                <a:gd name="T121" fmla="*/ 900 h 911"/>
                <a:gd name="T122" fmla="*/ 154 w 171"/>
                <a:gd name="T123" fmla="*/ 864 h 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1" h="911">
                  <a:moveTo>
                    <a:pt x="161" y="850"/>
                  </a:moveTo>
                  <a:lnTo>
                    <a:pt x="159" y="850"/>
                  </a:lnTo>
                  <a:lnTo>
                    <a:pt x="133" y="850"/>
                  </a:lnTo>
                  <a:lnTo>
                    <a:pt x="119" y="852"/>
                  </a:lnTo>
                  <a:lnTo>
                    <a:pt x="114" y="850"/>
                  </a:lnTo>
                  <a:lnTo>
                    <a:pt x="105" y="850"/>
                  </a:lnTo>
                  <a:lnTo>
                    <a:pt x="102" y="840"/>
                  </a:lnTo>
                  <a:lnTo>
                    <a:pt x="100" y="833"/>
                  </a:lnTo>
                  <a:lnTo>
                    <a:pt x="95" y="829"/>
                  </a:lnTo>
                  <a:lnTo>
                    <a:pt x="93" y="817"/>
                  </a:lnTo>
                  <a:lnTo>
                    <a:pt x="93" y="812"/>
                  </a:lnTo>
                  <a:lnTo>
                    <a:pt x="90" y="812"/>
                  </a:lnTo>
                  <a:lnTo>
                    <a:pt x="83" y="817"/>
                  </a:lnTo>
                  <a:lnTo>
                    <a:pt x="79" y="819"/>
                  </a:lnTo>
                  <a:lnTo>
                    <a:pt x="76" y="819"/>
                  </a:lnTo>
                  <a:lnTo>
                    <a:pt x="67" y="803"/>
                  </a:lnTo>
                  <a:lnTo>
                    <a:pt x="64" y="796"/>
                  </a:lnTo>
                  <a:lnTo>
                    <a:pt x="67" y="777"/>
                  </a:lnTo>
                  <a:lnTo>
                    <a:pt x="71" y="772"/>
                  </a:lnTo>
                  <a:lnTo>
                    <a:pt x="79" y="765"/>
                  </a:lnTo>
                  <a:lnTo>
                    <a:pt x="81" y="753"/>
                  </a:lnTo>
                  <a:lnTo>
                    <a:pt x="79" y="743"/>
                  </a:lnTo>
                  <a:lnTo>
                    <a:pt x="76" y="734"/>
                  </a:lnTo>
                  <a:lnTo>
                    <a:pt x="79" y="725"/>
                  </a:lnTo>
                  <a:lnTo>
                    <a:pt x="83" y="720"/>
                  </a:lnTo>
                  <a:lnTo>
                    <a:pt x="79" y="710"/>
                  </a:lnTo>
                  <a:lnTo>
                    <a:pt x="79" y="706"/>
                  </a:lnTo>
                  <a:lnTo>
                    <a:pt x="83" y="703"/>
                  </a:lnTo>
                  <a:lnTo>
                    <a:pt x="81" y="694"/>
                  </a:lnTo>
                  <a:lnTo>
                    <a:pt x="79" y="682"/>
                  </a:lnTo>
                  <a:lnTo>
                    <a:pt x="76" y="677"/>
                  </a:lnTo>
                  <a:lnTo>
                    <a:pt x="76" y="672"/>
                  </a:lnTo>
                  <a:lnTo>
                    <a:pt x="81" y="668"/>
                  </a:lnTo>
                  <a:lnTo>
                    <a:pt x="81" y="665"/>
                  </a:lnTo>
                  <a:lnTo>
                    <a:pt x="76" y="656"/>
                  </a:lnTo>
                  <a:lnTo>
                    <a:pt x="71" y="651"/>
                  </a:lnTo>
                  <a:lnTo>
                    <a:pt x="67" y="651"/>
                  </a:lnTo>
                  <a:lnTo>
                    <a:pt x="64" y="654"/>
                  </a:lnTo>
                  <a:lnTo>
                    <a:pt x="62" y="651"/>
                  </a:lnTo>
                  <a:lnTo>
                    <a:pt x="64" y="646"/>
                  </a:lnTo>
                  <a:lnTo>
                    <a:pt x="74" y="646"/>
                  </a:lnTo>
                  <a:lnTo>
                    <a:pt x="79" y="642"/>
                  </a:lnTo>
                  <a:lnTo>
                    <a:pt x="76" y="637"/>
                  </a:lnTo>
                  <a:lnTo>
                    <a:pt x="74" y="637"/>
                  </a:lnTo>
                  <a:lnTo>
                    <a:pt x="71" y="639"/>
                  </a:lnTo>
                  <a:lnTo>
                    <a:pt x="67" y="637"/>
                  </a:lnTo>
                  <a:lnTo>
                    <a:pt x="67" y="627"/>
                  </a:lnTo>
                  <a:lnTo>
                    <a:pt x="62" y="620"/>
                  </a:lnTo>
                  <a:lnTo>
                    <a:pt x="62" y="613"/>
                  </a:lnTo>
                  <a:lnTo>
                    <a:pt x="62" y="606"/>
                  </a:lnTo>
                  <a:lnTo>
                    <a:pt x="55" y="606"/>
                  </a:lnTo>
                  <a:lnTo>
                    <a:pt x="52" y="599"/>
                  </a:lnTo>
                  <a:lnTo>
                    <a:pt x="52" y="583"/>
                  </a:lnTo>
                  <a:lnTo>
                    <a:pt x="57" y="580"/>
                  </a:lnTo>
                  <a:lnTo>
                    <a:pt x="60" y="575"/>
                  </a:lnTo>
                  <a:lnTo>
                    <a:pt x="57" y="571"/>
                  </a:lnTo>
                  <a:lnTo>
                    <a:pt x="52" y="568"/>
                  </a:lnTo>
                  <a:lnTo>
                    <a:pt x="50" y="559"/>
                  </a:lnTo>
                  <a:lnTo>
                    <a:pt x="50" y="547"/>
                  </a:lnTo>
                  <a:lnTo>
                    <a:pt x="50" y="530"/>
                  </a:lnTo>
                  <a:lnTo>
                    <a:pt x="48" y="526"/>
                  </a:lnTo>
                  <a:lnTo>
                    <a:pt x="45" y="519"/>
                  </a:lnTo>
                  <a:lnTo>
                    <a:pt x="55" y="509"/>
                  </a:lnTo>
                  <a:lnTo>
                    <a:pt x="55" y="497"/>
                  </a:lnTo>
                  <a:lnTo>
                    <a:pt x="60" y="495"/>
                  </a:lnTo>
                  <a:lnTo>
                    <a:pt x="64" y="490"/>
                  </a:lnTo>
                  <a:lnTo>
                    <a:pt x="52" y="467"/>
                  </a:lnTo>
                  <a:lnTo>
                    <a:pt x="52" y="459"/>
                  </a:lnTo>
                  <a:lnTo>
                    <a:pt x="52" y="452"/>
                  </a:lnTo>
                  <a:lnTo>
                    <a:pt x="52" y="438"/>
                  </a:lnTo>
                  <a:lnTo>
                    <a:pt x="57" y="431"/>
                  </a:lnTo>
                  <a:lnTo>
                    <a:pt x="62" y="426"/>
                  </a:lnTo>
                  <a:lnTo>
                    <a:pt x="60" y="419"/>
                  </a:lnTo>
                  <a:lnTo>
                    <a:pt x="57" y="412"/>
                  </a:lnTo>
                  <a:lnTo>
                    <a:pt x="55" y="410"/>
                  </a:lnTo>
                  <a:lnTo>
                    <a:pt x="60" y="403"/>
                  </a:lnTo>
                  <a:lnTo>
                    <a:pt x="57" y="393"/>
                  </a:lnTo>
                  <a:lnTo>
                    <a:pt x="60" y="386"/>
                  </a:lnTo>
                  <a:lnTo>
                    <a:pt x="64" y="384"/>
                  </a:lnTo>
                  <a:lnTo>
                    <a:pt x="67" y="374"/>
                  </a:lnTo>
                  <a:lnTo>
                    <a:pt x="64" y="360"/>
                  </a:lnTo>
                  <a:lnTo>
                    <a:pt x="62" y="355"/>
                  </a:lnTo>
                  <a:lnTo>
                    <a:pt x="60" y="344"/>
                  </a:lnTo>
                  <a:lnTo>
                    <a:pt x="55" y="339"/>
                  </a:lnTo>
                  <a:lnTo>
                    <a:pt x="50" y="332"/>
                  </a:lnTo>
                  <a:lnTo>
                    <a:pt x="50" y="327"/>
                  </a:lnTo>
                  <a:lnTo>
                    <a:pt x="45" y="322"/>
                  </a:lnTo>
                  <a:lnTo>
                    <a:pt x="45" y="313"/>
                  </a:lnTo>
                  <a:lnTo>
                    <a:pt x="45" y="306"/>
                  </a:lnTo>
                  <a:lnTo>
                    <a:pt x="50" y="301"/>
                  </a:lnTo>
                  <a:lnTo>
                    <a:pt x="50" y="291"/>
                  </a:lnTo>
                  <a:lnTo>
                    <a:pt x="55" y="287"/>
                  </a:lnTo>
                  <a:lnTo>
                    <a:pt x="55" y="280"/>
                  </a:lnTo>
                  <a:lnTo>
                    <a:pt x="50" y="273"/>
                  </a:lnTo>
                  <a:lnTo>
                    <a:pt x="50" y="258"/>
                  </a:lnTo>
                  <a:lnTo>
                    <a:pt x="52" y="256"/>
                  </a:lnTo>
                  <a:lnTo>
                    <a:pt x="55" y="242"/>
                  </a:lnTo>
                  <a:lnTo>
                    <a:pt x="60" y="237"/>
                  </a:lnTo>
                  <a:lnTo>
                    <a:pt x="64" y="223"/>
                  </a:lnTo>
                  <a:lnTo>
                    <a:pt x="69" y="218"/>
                  </a:lnTo>
                  <a:lnTo>
                    <a:pt x="74" y="216"/>
                  </a:lnTo>
                  <a:lnTo>
                    <a:pt x="76" y="211"/>
                  </a:lnTo>
                  <a:lnTo>
                    <a:pt x="74" y="209"/>
                  </a:lnTo>
                  <a:lnTo>
                    <a:pt x="74" y="204"/>
                  </a:lnTo>
                  <a:lnTo>
                    <a:pt x="71" y="202"/>
                  </a:lnTo>
                  <a:lnTo>
                    <a:pt x="69" y="199"/>
                  </a:lnTo>
                  <a:lnTo>
                    <a:pt x="71" y="194"/>
                  </a:lnTo>
                  <a:lnTo>
                    <a:pt x="74" y="192"/>
                  </a:lnTo>
                  <a:lnTo>
                    <a:pt x="74" y="187"/>
                  </a:lnTo>
                  <a:lnTo>
                    <a:pt x="69" y="180"/>
                  </a:lnTo>
                  <a:lnTo>
                    <a:pt x="69" y="175"/>
                  </a:lnTo>
                  <a:lnTo>
                    <a:pt x="71" y="171"/>
                  </a:lnTo>
                  <a:lnTo>
                    <a:pt x="71" y="166"/>
                  </a:lnTo>
                  <a:lnTo>
                    <a:pt x="67" y="164"/>
                  </a:lnTo>
                  <a:lnTo>
                    <a:pt x="67" y="157"/>
                  </a:lnTo>
                  <a:lnTo>
                    <a:pt x="93" y="145"/>
                  </a:lnTo>
                  <a:lnTo>
                    <a:pt x="97" y="121"/>
                  </a:lnTo>
                  <a:lnTo>
                    <a:pt x="95" y="116"/>
                  </a:lnTo>
                  <a:lnTo>
                    <a:pt x="90" y="116"/>
                  </a:lnTo>
                  <a:lnTo>
                    <a:pt x="90" y="119"/>
                  </a:lnTo>
                  <a:lnTo>
                    <a:pt x="83" y="119"/>
                  </a:lnTo>
                  <a:lnTo>
                    <a:pt x="69" y="78"/>
                  </a:lnTo>
                  <a:lnTo>
                    <a:pt x="60" y="69"/>
                  </a:lnTo>
                  <a:lnTo>
                    <a:pt x="57" y="67"/>
                  </a:lnTo>
                  <a:lnTo>
                    <a:pt x="62" y="55"/>
                  </a:lnTo>
                  <a:lnTo>
                    <a:pt x="60" y="50"/>
                  </a:lnTo>
                  <a:lnTo>
                    <a:pt x="62" y="45"/>
                  </a:lnTo>
                  <a:lnTo>
                    <a:pt x="62" y="43"/>
                  </a:lnTo>
                  <a:lnTo>
                    <a:pt x="52" y="33"/>
                  </a:lnTo>
                  <a:lnTo>
                    <a:pt x="50" y="29"/>
                  </a:lnTo>
                  <a:lnTo>
                    <a:pt x="48" y="24"/>
                  </a:lnTo>
                  <a:lnTo>
                    <a:pt x="48" y="22"/>
                  </a:lnTo>
                  <a:lnTo>
                    <a:pt x="48" y="17"/>
                  </a:lnTo>
                  <a:lnTo>
                    <a:pt x="48" y="12"/>
                  </a:lnTo>
                  <a:lnTo>
                    <a:pt x="45" y="10"/>
                  </a:lnTo>
                  <a:lnTo>
                    <a:pt x="41" y="7"/>
                  </a:lnTo>
                  <a:lnTo>
                    <a:pt x="41" y="3"/>
                  </a:lnTo>
                  <a:lnTo>
                    <a:pt x="41" y="3"/>
                  </a:lnTo>
                  <a:lnTo>
                    <a:pt x="38" y="0"/>
                  </a:lnTo>
                  <a:lnTo>
                    <a:pt x="36" y="5"/>
                  </a:lnTo>
                  <a:lnTo>
                    <a:pt x="34" y="7"/>
                  </a:lnTo>
                  <a:lnTo>
                    <a:pt x="38" y="12"/>
                  </a:lnTo>
                  <a:lnTo>
                    <a:pt x="36" y="15"/>
                  </a:lnTo>
                  <a:lnTo>
                    <a:pt x="31" y="17"/>
                  </a:lnTo>
                  <a:lnTo>
                    <a:pt x="29" y="17"/>
                  </a:lnTo>
                  <a:lnTo>
                    <a:pt x="24" y="19"/>
                  </a:lnTo>
                  <a:lnTo>
                    <a:pt x="19" y="22"/>
                  </a:lnTo>
                  <a:lnTo>
                    <a:pt x="22" y="24"/>
                  </a:lnTo>
                  <a:lnTo>
                    <a:pt x="22" y="29"/>
                  </a:lnTo>
                  <a:lnTo>
                    <a:pt x="22" y="33"/>
                  </a:lnTo>
                  <a:lnTo>
                    <a:pt x="22" y="41"/>
                  </a:lnTo>
                  <a:lnTo>
                    <a:pt x="26" y="55"/>
                  </a:lnTo>
                  <a:lnTo>
                    <a:pt x="26" y="60"/>
                  </a:lnTo>
                  <a:lnTo>
                    <a:pt x="24" y="64"/>
                  </a:lnTo>
                  <a:lnTo>
                    <a:pt x="22" y="67"/>
                  </a:lnTo>
                  <a:lnTo>
                    <a:pt x="24" y="74"/>
                  </a:lnTo>
                  <a:lnTo>
                    <a:pt x="26" y="83"/>
                  </a:lnTo>
                  <a:lnTo>
                    <a:pt x="29" y="88"/>
                  </a:lnTo>
                  <a:lnTo>
                    <a:pt x="29" y="100"/>
                  </a:lnTo>
                  <a:lnTo>
                    <a:pt x="29" y="102"/>
                  </a:lnTo>
                  <a:lnTo>
                    <a:pt x="26" y="104"/>
                  </a:lnTo>
                  <a:lnTo>
                    <a:pt x="29" y="119"/>
                  </a:lnTo>
                  <a:lnTo>
                    <a:pt x="29" y="121"/>
                  </a:lnTo>
                  <a:lnTo>
                    <a:pt x="24" y="123"/>
                  </a:lnTo>
                  <a:lnTo>
                    <a:pt x="22" y="126"/>
                  </a:lnTo>
                  <a:lnTo>
                    <a:pt x="22" y="133"/>
                  </a:lnTo>
                  <a:lnTo>
                    <a:pt x="24" y="135"/>
                  </a:lnTo>
                  <a:lnTo>
                    <a:pt x="26" y="133"/>
                  </a:lnTo>
                  <a:lnTo>
                    <a:pt x="29" y="135"/>
                  </a:lnTo>
                  <a:lnTo>
                    <a:pt x="26" y="138"/>
                  </a:lnTo>
                  <a:lnTo>
                    <a:pt x="26" y="159"/>
                  </a:lnTo>
                  <a:lnTo>
                    <a:pt x="29" y="166"/>
                  </a:lnTo>
                  <a:lnTo>
                    <a:pt x="29" y="173"/>
                  </a:lnTo>
                  <a:lnTo>
                    <a:pt x="29" y="178"/>
                  </a:lnTo>
                  <a:lnTo>
                    <a:pt x="24" y="185"/>
                  </a:lnTo>
                  <a:lnTo>
                    <a:pt x="24" y="190"/>
                  </a:lnTo>
                  <a:lnTo>
                    <a:pt x="29" y="197"/>
                  </a:lnTo>
                  <a:lnTo>
                    <a:pt x="29" y="202"/>
                  </a:lnTo>
                  <a:lnTo>
                    <a:pt x="29" y="211"/>
                  </a:lnTo>
                  <a:lnTo>
                    <a:pt x="26" y="213"/>
                  </a:lnTo>
                  <a:lnTo>
                    <a:pt x="26" y="220"/>
                  </a:lnTo>
                  <a:lnTo>
                    <a:pt x="26" y="223"/>
                  </a:lnTo>
                  <a:lnTo>
                    <a:pt x="26" y="225"/>
                  </a:lnTo>
                  <a:lnTo>
                    <a:pt x="24" y="230"/>
                  </a:lnTo>
                  <a:lnTo>
                    <a:pt x="22" y="235"/>
                  </a:lnTo>
                  <a:lnTo>
                    <a:pt x="22" y="239"/>
                  </a:lnTo>
                  <a:lnTo>
                    <a:pt x="22" y="246"/>
                  </a:lnTo>
                  <a:lnTo>
                    <a:pt x="22" y="249"/>
                  </a:lnTo>
                  <a:lnTo>
                    <a:pt x="17" y="256"/>
                  </a:lnTo>
                  <a:lnTo>
                    <a:pt x="17" y="258"/>
                  </a:lnTo>
                  <a:lnTo>
                    <a:pt x="22" y="265"/>
                  </a:lnTo>
                  <a:lnTo>
                    <a:pt x="22" y="270"/>
                  </a:lnTo>
                  <a:lnTo>
                    <a:pt x="24" y="275"/>
                  </a:lnTo>
                  <a:lnTo>
                    <a:pt x="22" y="277"/>
                  </a:lnTo>
                  <a:lnTo>
                    <a:pt x="19" y="282"/>
                  </a:lnTo>
                  <a:lnTo>
                    <a:pt x="22" y="284"/>
                  </a:lnTo>
                  <a:lnTo>
                    <a:pt x="19" y="289"/>
                  </a:lnTo>
                  <a:lnTo>
                    <a:pt x="17" y="289"/>
                  </a:lnTo>
                  <a:lnTo>
                    <a:pt x="17" y="294"/>
                  </a:lnTo>
                  <a:lnTo>
                    <a:pt x="17" y="299"/>
                  </a:lnTo>
                  <a:lnTo>
                    <a:pt x="19" y="303"/>
                  </a:lnTo>
                  <a:lnTo>
                    <a:pt x="22" y="315"/>
                  </a:lnTo>
                  <a:lnTo>
                    <a:pt x="22" y="322"/>
                  </a:lnTo>
                  <a:lnTo>
                    <a:pt x="22" y="325"/>
                  </a:lnTo>
                  <a:lnTo>
                    <a:pt x="22" y="327"/>
                  </a:lnTo>
                  <a:lnTo>
                    <a:pt x="26" y="334"/>
                  </a:lnTo>
                  <a:lnTo>
                    <a:pt x="26" y="341"/>
                  </a:lnTo>
                  <a:lnTo>
                    <a:pt x="24" y="346"/>
                  </a:lnTo>
                  <a:lnTo>
                    <a:pt x="24" y="348"/>
                  </a:lnTo>
                  <a:lnTo>
                    <a:pt x="26" y="353"/>
                  </a:lnTo>
                  <a:lnTo>
                    <a:pt x="24" y="355"/>
                  </a:lnTo>
                  <a:lnTo>
                    <a:pt x="24" y="358"/>
                  </a:lnTo>
                  <a:lnTo>
                    <a:pt x="26" y="360"/>
                  </a:lnTo>
                  <a:lnTo>
                    <a:pt x="29" y="367"/>
                  </a:lnTo>
                  <a:lnTo>
                    <a:pt x="31" y="370"/>
                  </a:lnTo>
                  <a:lnTo>
                    <a:pt x="29" y="374"/>
                  </a:lnTo>
                  <a:lnTo>
                    <a:pt x="24" y="377"/>
                  </a:lnTo>
                  <a:lnTo>
                    <a:pt x="22" y="381"/>
                  </a:lnTo>
                  <a:lnTo>
                    <a:pt x="22" y="384"/>
                  </a:lnTo>
                  <a:lnTo>
                    <a:pt x="24" y="386"/>
                  </a:lnTo>
                  <a:lnTo>
                    <a:pt x="22" y="391"/>
                  </a:lnTo>
                  <a:lnTo>
                    <a:pt x="19" y="393"/>
                  </a:lnTo>
                  <a:lnTo>
                    <a:pt x="19" y="396"/>
                  </a:lnTo>
                  <a:lnTo>
                    <a:pt x="19" y="403"/>
                  </a:lnTo>
                  <a:lnTo>
                    <a:pt x="17" y="405"/>
                  </a:lnTo>
                  <a:lnTo>
                    <a:pt x="19" y="410"/>
                  </a:lnTo>
                  <a:lnTo>
                    <a:pt x="17" y="410"/>
                  </a:lnTo>
                  <a:lnTo>
                    <a:pt x="17" y="417"/>
                  </a:lnTo>
                  <a:lnTo>
                    <a:pt x="15" y="419"/>
                  </a:lnTo>
                  <a:lnTo>
                    <a:pt x="15" y="422"/>
                  </a:lnTo>
                  <a:lnTo>
                    <a:pt x="17" y="424"/>
                  </a:lnTo>
                  <a:lnTo>
                    <a:pt x="15" y="426"/>
                  </a:lnTo>
                  <a:lnTo>
                    <a:pt x="15" y="431"/>
                  </a:lnTo>
                  <a:lnTo>
                    <a:pt x="12" y="436"/>
                  </a:lnTo>
                  <a:lnTo>
                    <a:pt x="10" y="438"/>
                  </a:lnTo>
                  <a:lnTo>
                    <a:pt x="10" y="441"/>
                  </a:lnTo>
                  <a:lnTo>
                    <a:pt x="10" y="443"/>
                  </a:lnTo>
                  <a:lnTo>
                    <a:pt x="8" y="448"/>
                  </a:lnTo>
                  <a:lnTo>
                    <a:pt x="10" y="450"/>
                  </a:lnTo>
                  <a:lnTo>
                    <a:pt x="10" y="455"/>
                  </a:lnTo>
                  <a:lnTo>
                    <a:pt x="8" y="457"/>
                  </a:lnTo>
                  <a:lnTo>
                    <a:pt x="5" y="457"/>
                  </a:lnTo>
                  <a:lnTo>
                    <a:pt x="3" y="455"/>
                  </a:lnTo>
                  <a:lnTo>
                    <a:pt x="0" y="457"/>
                  </a:lnTo>
                  <a:lnTo>
                    <a:pt x="0" y="459"/>
                  </a:lnTo>
                  <a:lnTo>
                    <a:pt x="0" y="464"/>
                  </a:lnTo>
                  <a:lnTo>
                    <a:pt x="0" y="469"/>
                  </a:lnTo>
                  <a:lnTo>
                    <a:pt x="3" y="474"/>
                  </a:lnTo>
                  <a:lnTo>
                    <a:pt x="8" y="478"/>
                  </a:lnTo>
                  <a:lnTo>
                    <a:pt x="8" y="481"/>
                  </a:lnTo>
                  <a:lnTo>
                    <a:pt x="8" y="488"/>
                  </a:lnTo>
                  <a:lnTo>
                    <a:pt x="15" y="497"/>
                  </a:lnTo>
                  <a:lnTo>
                    <a:pt x="15" y="500"/>
                  </a:lnTo>
                  <a:lnTo>
                    <a:pt x="17" y="502"/>
                  </a:lnTo>
                  <a:lnTo>
                    <a:pt x="17" y="509"/>
                  </a:lnTo>
                  <a:lnTo>
                    <a:pt x="15" y="519"/>
                  </a:lnTo>
                  <a:lnTo>
                    <a:pt x="15" y="521"/>
                  </a:lnTo>
                  <a:lnTo>
                    <a:pt x="15" y="523"/>
                  </a:lnTo>
                  <a:lnTo>
                    <a:pt x="15" y="526"/>
                  </a:lnTo>
                  <a:lnTo>
                    <a:pt x="12" y="526"/>
                  </a:lnTo>
                  <a:lnTo>
                    <a:pt x="10" y="526"/>
                  </a:lnTo>
                  <a:lnTo>
                    <a:pt x="10" y="528"/>
                  </a:lnTo>
                  <a:lnTo>
                    <a:pt x="10" y="533"/>
                  </a:lnTo>
                  <a:lnTo>
                    <a:pt x="12" y="535"/>
                  </a:lnTo>
                  <a:lnTo>
                    <a:pt x="10" y="542"/>
                  </a:lnTo>
                  <a:lnTo>
                    <a:pt x="12" y="547"/>
                  </a:lnTo>
                  <a:lnTo>
                    <a:pt x="10" y="549"/>
                  </a:lnTo>
                  <a:lnTo>
                    <a:pt x="12" y="552"/>
                  </a:lnTo>
                  <a:lnTo>
                    <a:pt x="10" y="554"/>
                  </a:lnTo>
                  <a:lnTo>
                    <a:pt x="10" y="554"/>
                  </a:lnTo>
                  <a:lnTo>
                    <a:pt x="10" y="557"/>
                  </a:lnTo>
                  <a:lnTo>
                    <a:pt x="17" y="566"/>
                  </a:lnTo>
                  <a:lnTo>
                    <a:pt x="19" y="568"/>
                  </a:lnTo>
                  <a:lnTo>
                    <a:pt x="22" y="571"/>
                  </a:lnTo>
                  <a:lnTo>
                    <a:pt x="26" y="575"/>
                  </a:lnTo>
                  <a:lnTo>
                    <a:pt x="31" y="573"/>
                  </a:lnTo>
                  <a:lnTo>
                    <a:pt x="34" y="566"/>
                  </a:lnTo>
                  <a:lnTo>
                    <a:pt x="34" y="566"/>
                  </a:lnTo>
                  <a:lnTo>
                    <a:pt x="36" y="566"/>
                  </a:lnTo>
                  <a:lnTo>
                    <a:pt x="41" y="571"/>
                  </a:lnTo>
                  <a:lnTo>
                    <a:pt x="41" y="568"/>
                  </a:lnTo>
                  <a:lnTo>
                    <a:pt x="43" y="568"/>
                  </a:lnTo>
                  <a:lnTo>
                    <a:pt x="43" y="571"/>
                  </a:lnTo>
                  <a:lnTo>
                    <a:pt x="38" y="575"/>
                  </a:lnTo>
                  <a:lnTo>
                    <a:pt x="38" y="578"/>
                  </a:lnTo>
                  <a:lnTo>
                    <a:pt x="41" y="580"/>
                  </a:lnTo>
                  <a:lnTo>
                    <a:pt x="43" y="578"/>
                  </a:lnTo>
                  <a:lnTo>
                    <a:pt x="43" y="580"/>
                  </a:lnTo>
                  <a:lnTo>
                    <a:pt x="45" y="587"/>
                  </a:lnTo>
                  <a:lnTo>
                    <a:pt x="45" y="590"/>
                  </a:lnTo>
                  <a:lnTo>
                    <a:pt x="45" y="592"/>
                  </a:lnTo>
                  <a:lnTo>
                    <a:pt x="43" y="590"/>
                  </a:lnTo>
                  <a:lnTo>
                    <a:pt x="41" y="587"/>
                  </a:lnTo>
                  <a:lnTo>
                    <a:pt x="38" y="585"/>
                  </a:lnTo>
                  <a:lnTo>
                    <a:pt x="38" y="587"/>
                  </a:lnTo>
                  <a:lnTo>
                    <a:pt x="38" y="590"/>
                  </a:lnTo>
                  <a:lnTo>
                    <a:pt x="43" y="592"/>
                  </a:lnTo>
                  <a:lnTo>
                    <a:pt x="43" y="594"/>
                  </a:lnTo>
                  <a:lnTo>
                    <a:pt x="41" y="594"/>
                  </a:lnTo>
                  <a:lnTo>
                    <a:pt x="38" y="597"/>
                  </a:lnTo>
                  <a:lnTo>
                    <a:pt x="38" y="601"/>
                  </a:lnTo>
                  <a:lnTo>
                    <a:pt x="43" y="604"/>
                  </a:lnTo>
                  <a:lnTo>
                    <a:pt x="38" y="609"/>
                  </a:lnTo>
                  <a:lnTo>
                    <a:pt x="38" y="611"/>
                  </a:lnTo>
                  <a:lnTo>
                    <a:pt x="41" y="611"/>
                  </a:lnTo>
                  <a:lnTo>
                    <a:pt x="36" y="616"/>
                  </a:lnTo>
                  <a:lnTo>
                    <a:pt x="38" y="618"/>
                  </a:lnTo>
                  <a:lnTo>
                    <a:pt x="43" y="620"/>
                  </a:lnTo>
                  <a:lnTo>
                    <a:pt x="41" y="625"/>
                  </a:lnTo>
                  <a:lnTo>
                    <a:pt x="41" y="630"/>
                  </a:lnTo>
                  <a:lnTo>
                    <a:pt x="38" y="632"/>
                  </a:lnTo>
                  <a:lnTo>
                    <a:pt x="38" y="635"/>
                  </a:lnTo>
                  <a:lnTo>
                    <a:pt x="38" y="637"/>
                  </a:lnTo>
                  <a:lnTo>
                    <a:pt x="43" y="637"/>
                  </a:lnTo>
                  <a:lnTo>
                    <a:pt x="45" y="639"/>
                  </a:lnTo>
                  <a:lnTo>
                    <a:pt x="45" y="642"/>
                  </a:lnTo>
                  <a:lnTo>
                    <a:pt x="50" y="644"/>
                  </a:lnTo>
                  <a:lnTo>
                    <a:pt x="52" y="646"/>
                  </a:lnTo>
                  <a:lnTo>
                    <a:pt x="50" y="651"/>
                  </a:lnTo>
                  <a:lnTo>
                    <a:pt x="48" y="656"/>
                  </a:lnTo>
                  <a:lnTo>
                    <a:pt x="43" y="661"/>
                  </a:lnTo>
                  <a:lnTo>
                    <a:pt x="41" y="661"/>
                  </a:lnTo>
                  <a:lnTo>
                    <a:pt x="41" y="663"/>
                  </a:lnTo>
                  <a:lnTo>
                    <a:pt x="41" y="668"/>
                  </a:lnTo>
                  <a:lnTo>
                    <a:pt x="41" y="670"/>
                  </a:lnTo>
                  <a:lnTo>
                    <a:pt x="41" y="672"/>
                  </a:lnTo>
                  <a:lnTo>
                    <a:pt x="43" y="672"/>
                  </a:lnTo>
                  <a:lnTo>
                    <a:pt x="38" y="677"/>
                  </a:lnTo>
                  <a:lnTo>
                    <a:pt x="36" y="682"/>
                  </a:lnTo>
                  <a:lnTo>
                    <a:pt x="36" y="687"/>
                  </a:lnTo>
                  <a:lnTo>
                    <a:pt x="38" y="689"/>
                  </a:lnTo>
                  <a:lnTo>
                    <a:pt x="38" y="691"/>
                  </a:lnTo>
                  <a:lnTo>
                    <a:pt x="38" y="698"/>
                  </a:lnTo>
                  <a:lnTo>
                    <a:pt x="36" y="701"/>
                  </a:lnTo>
                  <a:lnTo>
                    <a:pt x="34" y="703"/>
                  </a:lnTo>
                  <a:lnTo>
                    <a:pt x="34" y="701"/>
                  </a:lnTo>
                  <a:lnTo>
                    <a:pt x="34" y="701"/>
                  </a:lnTo>
                  <a:lnTo>
                    <a:pt x="36" y="694"/>
                  </a:lnTo>
                  <a:lnTo>
                    <a:pt x="34" y="689"/>
                  </a:lnTo>
                  <a:lnTo>
                    <a:pt x="36" y="689"/>
                  </a:lnTo>
                  <a:lnTo>
                    <a:pt x="34" y="687"/>
                  </a:lnTo>
                  <a:lnTo>
                    <a:pt x="29" y="689"/>
                  </a:lnTo>
                  <a:lnTo>
                    <a:pt x="24" y="691"/>
                  </a:lnTo>
                  <a:lnTo>
                    <a:pt x="22" y="691"/>
                  </a:lnTo>
                  <a:lnTo>
                    <a:pt x="22" y="689"/>
                  </a:lnTo>
                  <a:lnTo>
                    <a:pt x="26" y="689"/>
                  </a:lnTo>
                  <a:lnTo>
                    <a:pt x="29" y="687"/>
                  </a:lnTo>
                  <a:lnTo>
                    <a:pt x="29" y="682"/>
                  </a:lnTo>
                  <a:lnTo>
                    <a:pt x="26" y="680"/>
                  </a:lnTo>
                  <a:lnTo>
                    <a:pt x="22" y="682"/>
                  </a:lnTo>
                  <a:lnTo>
                    <a:pt x="15" y="682"/>
                  </a:lnTo>
                  <a:lnTo>
                    <a:pt x="12" y="682"/>
                  </a:lnTo>
                  <a:lnTo>
                    <a:pt x="10" y="682"/>
                  </a:lnTo>
                  <a:lnTo>
                    <a:pt x="10" y="684"/>
                  </a:lnTo>
                  <a:lnTo>
                    <a:pt x="12" y="689"/>
                  </a:lnTo>
                  <a:lnTo>
                    <a:pt x="15" y="689"/>
                  </a:lnTo>
                  <a:lnTo>
                    <a:pt x="15" y="691"/>
                  </a:lnTo>
                  <a:lnTo>
                    <a:pt x="12" y="691"/>
                  </a:lnTo>
                  <a:lnTo>
                    <a:pt x="10" y="696"/>
                  </a:lnTo>
                  <a:lnTo>
                    <a:pt x="8" y="698"/>
                  </a:lnTo>
                  <a:lnTo>
                    <a:pt x="8" y="701"/>
                  </a:lnTo>
                  <a:lnTo>
                    <a:pt x="0" y="703"/>
                  </a:lnTo>
                  <a:lnTo>
                    <a:pt x="0" y="708"/>
                  </a:lnTo>
                  <a:lnTo>
                    <a:pt x="8" y="713"/>
                  </a:lnTo>
                  <a:lnTo>
                    <a:pt x="10" y="715"/>
                  </a:lnTo>
                  <a:lnTo>
                    <a:pt x="12" y="713"/>
                  </a:lnTo>
                  <a:lnTo>
                    <a:pt x="12" y="710"/>
                  </a:lnTo>
                  <a:lnTo>
                    <a:pt x="8" y="708"/>
                  </a:lnTo>
                  <a:lnTo>
                    <a:pt x="8" y="706"/>
                  </a:lnTo>
                  <a:lnTo>
                    <a:pt x="10" y="703"/>
                  </a:lnTo>
                  <a:lnTo>
                    <a:pt x="15" y="703"/>
                  </a:lnTo>
                  <a:lnTo>
                    <a:pt x="15" y="701"/>
                  </a:lnTo>
                  <a:lnTo>
                    <a:pt x="17" y="706"/>
                  </a:lnTo>
                  <a:lnTo>
                    <a:pt x="19" y="708"/>
                  </a:lnTo>
                  <a:lnTo>
                    <a:pt x="24" y="708"/>
                  </a:lnTo>
                  <a:lnTo>
                    <a:pt x="26" y="706"/>
                  </a:lnTo>
                  <a:lnTo>
                    <a:pt x="29" y="708"/>
                  </a:lnTo>
                  <a:lnTo>
                    <a:pt x="31" y="710"/>
                  </a:lnTo>
                  <a:lnTo>
                    <a:pt x="36" y="713"/>
                  </a:lnTo>
                  <a:lnTo>
                    <a:pt x="38" y="715"/>
                  </a:lnTo>
                  <a:lnTo>
                    <a:pt x="36" y="715"/>
                  </a:lnTo>
                  <a:lnTo>
                    <a:pt x="34" y="717"/>
                  </a:lnTo>
                  <a:lnTo>
                    <a:pt x="36" y="720"/>
                  </a:lnTo>
                  <a:lnTo>
                    <a:pt x="34" y="720"/>
                  </a:lnTo>
                  <a:lnTo>
                    <a:pt x="31" y="725"/>
                  </a:lnTo>
                  <a:lnTo>
                    <a:pt x="34" y="727"/>
                  </a:lnTo>
                  <a:lnTo>
                    <a:pt x="38" y="729"/>
                  </a:lnTo>
                  <a:lnTo>
                    <a:pt x="36" y="729"/>
                  </a:lnTo>
                  <a:lnTo>
                    <a:pt x="34" y="727"/>
                  </a:lnTo>
                  <a:lnTo>
                    <a:pt x="31" y="727"/>
                  </a:lnTo>
                  <a:lnTo>
                    <a:pt x="29" y="727"/>
                  </a:lnTo>
                  <a:lnTo>
                    <a:pt x="29" y="729"/>
                  </a:lnTo>
                  <a:lnTo>
                    <a:pt x="34" y="732"/>
                  </a:lnTo>
                  <a:lnTo>
                    <a:pt x="34" y="734"/>
                  </a:lnTo>
                  <a:lnTo>
                    <a:pt x="38" y="736"/>
                  </a:lnTo>
                  <a:lnTo>
                    <a:pt x="45" y="734"/>
                  </a:lnTo>
                  <a:lnTo>
                    <a:pt x="48" y="736"/>
                  </a:lnTo>
                  <a:lnTo>
                    <a:pt x="50" y="734"/>
                  </a:lnTo>
                  <a:lnTo>
                    <a:pt x="52" y="734"/>
                  </a:lnTo>
                  <a:lnTo>
                    <a:pt x="50" y="736"/>
                  </a:lnTo>
                  <a:lnTo>
                    <a:pt x="52" y="739"/>
                  </a:lnTo>
                  <a:lnTo>
                    <a:pt x="50" y="739"/>
                  </a:lnTo>
                  <a:lnTo>
                    <a:pt x="48" y="739"/>
                  </a:lnTo>
                  <a:lnTo>
                    <a:pt x="45" y="741"/>
                  </a:lnTo>
                  <a:lnTo>
                    <a:pt x="43" y="739"/>
                  </a:lnTo>
                  <a:lnTo>
                    <a:pt x="36" y="739"/>
                  </a:lnTo>
                  <a:lnTo>
                    <a:pt x="36" y="743"/>
                  </a:lnTo>
                  <a:lnTo>
                    <a:pt x="36" y="743"/>
                  </a:lnTo>
                  <a:lnTo>
                    <a:pt x="41" y="748"/>
                  </a:lnTo>
                  <a:lnTo>
                    <a:pt x="41" y="751"/>
                  </a:lnTo>
                  <a:lnTo>
                    <a:pt x="43" y="751"/>
                  </a:lnTo>
                  <a:lnTo>
                    <a:pt x="48" y="751"/>
                  </a:lnTo>
                  <a:lnTo>
                    <a:pt x="48" y="753"/>
                  </a:lnTo>
                  <a:lnTo>
                    <a:pt x="43" y="755"/>
                  </a:lnTo>
                  <a:lnTo>
                    <a:pt x="43" y="758"/>
                  </a:lnTo>
                  <a:lnTo>
                    <a:pt x="45" y="758"/>
                  </a:lnTo>
                  <a:lnTo>
                    <a:pt x="43" y="760"/>
                  </a:lnTo>
                  <a:lnTo>
                    <a:pt x="41" y="760"/>
                  </a:lnTo>
                  <a:lnTo>
                    <a:pt x="41" y="765"/>
                  </a:lnTo>
                  <a:lnTo>
                    <a:pt x="43" y="774"/>
                  </a:lnTo>
                  <a:lnTo>
                    <a:pt x="45" y="777"/>
                  </a:lnTo>
                  <a:lnTo>
                    <a:pt x="45" y="781"/>
                  </a:lnTo>
                  <a:lnTo>
                    <a:pt x="48" y="784"/>
                  </a:lnTo>
                  <a:lnTo>
                    <a:pt x="50" y="786"/>
                  </a:lnTo>
                  <a:lnTo>
                    <a:pt x="50" y="779"/>
                  </a:lnTo>
                  <a:lnTo>
                    <a:pt x="52" y="772"/>
                  </a:lnTo>
                  <a:lnTo>
                    <a:pt x="55" y="769"/>
                  </a:lnTo>
                  <a:lnTo>
                    <a:pt x="57" y="772"/>
                  </a:lnTo>
                  <a:lnTo>
                    <a:pt x="55" y="772"/>
                  </a:lnTo>
                  <a:lnTo>
                    <a:pt x="52" y="781"/>
                  </a:lnTo>
                  <a:lnTo>
                    <a:pt x="52" y="781"/>
                  </a:lnTo>
                  <a:lnTo>
                    <a:pt x="55" y="784"/>
                  </a:lnTo>
                  <a:lnTo>
                    <a:pt x="57" y="784"/>
                  </a:lnTo>
                  <a:lnTo>
                    <a:pt x="57" y="786"/>
                  </a:lnTo>
                  <a:lnTo>
                    <a:pt x="52" y="786"/>
                  </a:lnTo>
                  <a:lnTo>
                    <a:pt x="50" y="791"/>
                  </a:lnTo>
                  <a:lnTo>
                    <a:pt x="50" y="791"/>
                  </a:lnTo>
                  <a:lnTo>
                    <a:pt x="48" y="796"/>
                  </a:lnTo>
                  <a:lnTo>
                    <a:pt x="48" y="798"/>
                  </a:lnTo>
                  <a:lnTo>
                    <a:pt x="48" y="800"/>
                  </a:lnTo>
                  <a:lnTo>
                    <a:pt x="45" y="805"/>
                  </a:lnTo>
                  <a:lnTo>
                    <a:pt x="45" y="807"/>
                  </a:lnTo>
                  <a:lnTo>
                    <a:pt x="50" y="810"/>
                  </a:lnTo>
                  <a:lnTo>
                    <a:pt x="60" y="812"/>
                  </a:lnTo>
                  <a:lnTo>
                    <a:pt x="62" y="814"/>
                  </a:lnTo>
                  <a:lnTo>
                    <a:pt x="62" y="817"/>
                  </a:lnTo>
                  <a:lnTo>
                    <a:pt x="60" y="817"/>
                  </a:lnTo>
                  <a:lnTo>
                    <a:pt x="60" y="822"/>
                  </a:lnTo>
                  <a:lnTo>
                    <a:pt x="62" y="822"/>
                  </a:lnTo>
                  <a:lnTo>
                    <a:pt x="64" y="819"/>
                  </a:lnTo>
                  <a:lnTo>
                    <a:pt x="64" y="822"/>
                  </a:lnTo>
                  <a:lnTo>
                    <a:pt x="64" y="824"/>
                  </a:lnTo>
                  <a:lnTo>
                    <a:pt x="62" y="826"/>
                  </a:lnTo>
                  <a:lnTo>
                    <a:pt x="60" y="829"/>
                  </a:lnTo>
                  <a:lnTo>
                    <a:pt x="60" y="831"/>
                  </a:lnTo>
                  <a:lnTo>
                    <a:pt x="64" y="831"/>
                  </a:lnTo>
                  <a:lnTo>
                    <a:pt x="64" y="833"/>
                  </a:lnTo>
                  <a:lnTo>
                    <a:pt x="67" y="836"/>
                  </a:lnTo>
                  <a:lnTo>
                    <a:pt x="69" y="836"/>
                  </a:lnTo>
                  <a:lnTo>
                    <a:pt x="71" y="833"/>
                  </a:lnTo>
                  <a:lnTo>
                    <a:pt x="71" y="838"/>
                  </a:lnTo>
                  <a:lnTo>
                    <a:pt x="71" y="840"/>
                  </a:lnTo>
                  <a:lnTo>
                    <a:pt x="69" y="840"/>
                  </a:lnTo>
                  <a:lnTo>
                    <a:pt x="69" y="840"/>
                  </a:lnTo>
                  <a:lnTo>
                    <a:pt x="67" y="840"/>
                  </a:lnTo>
                  <a:lnTo>
                    <a:pt x="64" y="843"/>
                  </a:lnTo>
                  <a:lnTo>
                    <a:pt x="69" y="848"/>
                  </a:lnTo>
                  <a:lnTo>
                    <a:pt x="69" y="848"/>
                  </a:lnTo>
                  <a:lnTo>
                    <a:pt x="71" y="852"/>
                  </a:lnTo>
                  <a:lnTo>
                    <a:pt x="74" y="855"/>
                  </a:lnTo>
                  <a:lnTo>
                    <a:pt x="76" y="857"/>
                  </a:lnTo>
                  <a:lnTo>
                    <a:pt x="79" y="857"/>
                  </a:lnTo>
                  <a:lnTo>
                    <a:pt x="79" y="852"/>
                  </a:lnTo>
                  <a:lnTo>
                    <a:pt x="79" y="850"/>
                  </a:lnTo>
                  <a:lnTo>
                    <a:pt x="79" y="845"/>
                  </a:lnTo>
                  <a:lnTo>
                    <a:pt x="81" y="848"/>
                  </a:lnTo>
                  <a:lnTo>
                    <a:pt x="81" y="852"/>
                  </a:lnTo>
                  <a:lnTo>
                    <a:pt x="83" y="855"/>
                  </a:lnTo>
                  <a:lnTo>
                    <a:pt x="86" y="850"/>
                  </a:lnTo>
                  <a:lnTo>
                    <a:pt x="88" y="848"/>
                  </a:lnTo>
                  <a:lnTo>
                    <a:pt x="88" y="845"/>
                  </a:lnTo>
                  <a:lnTo>
                    <a:pt x="86" y="845"/>
                  </a:lnTo>
                  <a:lnTo>
                    <a:pt x="81" y="845"/>
                  </a:lnTo>
                  <a:lnTo>
                    <a:pt x="81" y="843"/>
                  </a:lnTo>
                  <a:lnTo>
                    <a:pt x="83" y="843"/>
                  </a:lnTo>
                  <a:lnTo>
                    <a:pt x="90" y="845"/>
                  </a:lnTo>
                  <a:lnTo>
                    <a:pt x="90" y="845"/>
                  </a:lnTo>
                  <a:lnTo>
                    <a:pt x="95" y="845"/>
                  </a:lnTo>
                  <a:lnTo>
                    <a:pt x="93" y="843"/>
                  </a:lnTo>
                  <a:lnTo>
                    <a:pt x="90" y="840"/>
                  </a:lnTo>
                  <a:lnTo>
                    <a:pt x="83" y="840"/>
                  </a:lnTo>
                  <a:lnTo>
                    <a:pt x="83" y="838"/>
                  </a:lnTo>
                  <a:lnTo>
                    <a:pt x="86" y="838"/>
                  </a:lnTo>
                  <a:lnTo>
                    <a:pt x="90" y="840"/>
                  </a:lnTo>
                  <a:lnTo>
                    <a:pt x="97" y="843"/>
                  </a:lnTo>
                  <a:lnTo>
                    <a:pt x="97" y="848"/>
                  </a:lnTo>
                  <a:lnTo>
                    <a:pt x="95" y="852"/>
                  </a:lnTo>
                  <a:lnTo>
                    <a:pt x="95" y="855"/>
                  </a:lnTo>
                  <a:lnTo>
                    <a:pt x="97" y="859"/>
                  </a:lnTo>
                  <a:lnTo>
                    <a:pt x="97" y="862"/>
                  </a:lnTo>
                  <a:lnTo>
                    <a:pt x="95" y="864"/>
                  </a:lnTo>
                  <a:lnTo>
                    <a:pt x="97" y="859"/>
                  </a:lnTo>
                  <a:lnTo>
                    <a:pt x="93" y="855"/>
                  </a:lnTo>
                  <a:lnTo>
                    <a:pt x="90" y="852"/>
                  </a:lnTo>
                  <a:lnTo>
                    <a:pt x="90" y="855"/>
                  </a:lnTo>
                  <a:lnTo>
                    <a:pt x="88" y="857"/>
                  </a:lnTo>
                  <a:lnTo>
                    <a:pt x="90" y="859"/>
                  </a:lnTo>
                  <a:lnTo>
                    <a:pt x="88" y="862"/>
                  </a:lnTo>
                  <a:lnTo>
                    <a:pt x="88" y="862"/>
                  </a:lnTo>
                  <a:lnTo>
                    <a:pt x="88" y="857"/>
                  </a:lnTo>
                  <a:lnTo>
                    <a:pt x="86" y="857"/>
                  </a:lnTo>
                  <a:lnTo>
                    <a:pt x="81" y="859"/>
                  </a:lnTo>
                  <a:lnTo>
                    <a:pt x="76" y="859"/>
                  </a:lnTo>
                  <a:lnTo>
                    <a:pt x="74" y="862"/>
                  </a:lnTo>
                  <a:lnTo>
                    <a:pt x="76" y="864"/>
                  </a:lnTo>
                  <a:lnTo>
                    <a:pt x="76" y="869"/>
                  </a:lnTo>
                  <a:lnTo>
                    <a:pt x="79" y="871"/>
                  </a:lnTo>
                  <a:lnTo>
                    <a:pt x="79" y="874"/>
                  </a:lnTo>
                  <a:lnTo>
                    <a:pt x="79" y="876"/>
                  </a:lnTo>
                  <a:lnTo>
                    <a:pt x="79" y="878"/>
                  </a:lnTo>
                  <a:lnTo>
                    <a:pt x="81" y="878"/>
                  </a:lnTo>
                  <a:lnTo>
                    <a:pt x="83" y="876"/>
                  </a:lnTo>
                  <a:lnTo>
                    <a:pt x="86" y="876"/>
                  </a:lnTo>
                  <a:lnTo>
                    <a:pt x="88" y="878"/>
                  </a:lnTo>
                  <a:lnTo>
                    <a:pt x="88" y="878"/>
                  </a:lnTo>
                  <a:lnTo>
                    <a:pt x="86" y="881"/>
                  </a:lnTo>
                  <a:lnTo>
                    <a:pt x="83" y="883"/>
                  </a:lnTo>
                  <a:lnTo>
                    <a:pt x="83" y="885"/>
                  </a:lnTo>
                  <a:lnTo>
                    <a:pt x="88" y="885"/>
                  </a:lnTo>
                  <a:lnTo>
                    <a:pt x="93" y="888"/>
                  </a:lnTo>
                  <a:lnTo>
                    <a:pt x="95" y="888"/>
                  </a:lnTo>
                  <a:lnTo>
                    <a:pt x="97" y="885"/>
                  </a:lnTo>
                  <a:lnTo>
                    <a:pt x="95" y="881"/>
                  </a:lnTo>
                  <a:lnTo>
                    <a:pt x="97" y="878"/>
                  </a:lnTo>
                  <a:lnTo>
                    <a:pt x="95" y="874"/>
                  </a:lnTo>
                  <a:lnTo>
                    <a:pt x="93" y="876"/>
                  </a:lnTo>
                  <a:lnTo>
                    <a:pt x="90" y="874"/>
                  </a:lnTo>
                  <a:lnTo>
                    <a:pt x="93" y="874"/>
                  </a:lnTo>
                  <a:lnTo>
                    <a:pt x="95" y="871"/>
                  </a:lnTo>
                  <a:lnTo>
                    <a:pt x="95" y="869"/>
                  </a:lnTo>
                  <a:lnTo>
                    <a:pt x="95" y="869"/>
                  </a:lnTo>
                  <a:lnTo>
                    <a:pt x="100" y="871"/>
                  </a:lnTo>
                  <a:lnTo>
                    <a:pt x="102" y="869"/>
                  </a:lnTo>
                  <a:lnTo>
                    <a:pt x="102" y="871"/>
                  </a:lnTo>
                  <a:lnTo>
                    <a:pt x="105" y="871"/>
                  </a:lnTo>
                  <a:lnTo>
                    <a:pt x="107" y="869"/>
                  </a:lnTo>
                  <a:lnTo>
                    <a:pt x="109" y="869"/>
                  </a:lnTo>
                  <a:lnTo>
                    <a:pt x="114" y="871"/>
                  </a:lnTo>
                  <a:lnTo>
                    <a:pt x="119" y="869"/>
                  </a:lnTo>
                  <a:lnTo>
                    <a:pt x="121" y="871"/>
                  </a:lnTo>
                  <a:lnTo>
                    <a:pt x="121" y="871"/>
                  </a:lnTo>
                  <a:lnTo>
                    <a:pt x="119" y="874"/>
                  </a:lnTo>
                  <a:lnTo>
                    <a:pt x="116" y="876"/>
                  </a:lnTo>
                  <a:lnTo>
                    <a:pt x="114" y="874"/>
                  </a:lnTo>
                  <a:lnTo>
                    <a:pt x="112" y="874"/>
                  </a:lnTo>
                  <a:lnTo>
                    <a:pt x="109" y="874"/>
                  </a:lnTo>
                  <a:lnTo>
                    <a:pt x="105" y="878"/>
                  </a:lnTo>
                  <a:lnTo>
                    <a:pt x="102" y="878"/>
                  </a:lnTo>
                  <a:lnTo>
                    <a:pt x="100" y="878"/>
                  </a:lnTo>
                  <a:lnTo>
                    <a:pt x="97" y="881"/>
                  </a:lnTo>
                  <a:lnTo>
                    <a:pt x="97" y="883"/>
                  </a:lnTo>
                  <a:lnTo>
                    <a:pt x="97" y="885"/>
                  </a:lnTo>
                  <a:lnTo>
                    <a:pt x="95" y="888"/>
                  </a:lnTo>
                  <a:lnTo>
                    <a:pt x="95" y="890"/>
                  </a:lnTo>
                  <a:lnTo>
                    <a:pt x="97" y="890"/>
                  </a:lnTo>
                  <a:lnTo>
                    <a:pt x="97" y="893"/>
                  </a:lnTo>
                  <a:lnTo>
                    <a:pt x="97" y="895"/>
                  </a:lnTo>
                  <a:lnTo>
                    <a:pt x="102" y="897"/>
                  </a:lnTo>
                  <a:lnTo>
                    <a:pt x="107" y="900"/>
                  </a:lnTo>
                  <a:lnTo>
                    <a:pt x="107" y="900"/>
                  </a:lnTo>
                  <a:lnTo>
                    <a:pt x="109" y="897"/>
                  </a:lnTo>
                  <a:lnTo>
                    <a:pt x="107" y="895"/>
                  </a:lnTo>
                  <a:lnTo>
                    <a:pt x="109" y="893"/>
                  </a:lnTo>
                  <a:lnTo>
                    <a:pt x="114" y="893"/>
                  </a:lnTo>
                  <a:lnTo>
                    <a:pt x="114" y="890"/>
                  </a:lnTo>
                  <a:lnTo>
                    <a:pt x="109" y="885"/>
                  </a:lnTo>
                  <a:lnTo>
                    <a:pt x="116" y="885"/>
                  </a:lnTo>
                  <a:lnTo>
                    <a:pt x="119" y="883"/>
                  </a:lnTo>
                  <a:lnTo>
                    <a:pt x="121" y="878"/>
                  </a:lnTo>
                  <a:lnTo>
                    <a:pt x="126" y="876"/>
                  </a:lnTo>
                  <a:lnTo>
                    <a:pt x="126" y="876"/>
                  </a:lnTo>
                  <a:lnTo>
                    <a:pt x="128" y="878"/>
                  </a:lnTo>
                  <a:lnTo>
                    <a:pt x="131" y="878"/>
                  </a:lnTo>
                  <a:lnTo>
                    <a:pt x="131" y="878"/>
                  </a:lnTo>
                  <a:lnTo>
                    <a:pt x="128" y="881"/>
                  </a:lnTo>
                  <a:lnTo>
                    <a:pt x="126" y="883"/>
                  </a:lnTo>
                  <a:lnTo>
                    <a:pt x="126" y="885"/>
                  </a:lnTo>
                  <a:lnTo>
                    <a:pt x="121" y="890"/>
                  </a:lnTo>
                  <a:lnTo>
                    <a:pt x="121" y="895"/>
                  </a:lnTo>
                  <a:lnTo>
                    <a:pt x="123" y="897"/>
                  </a:lnTo>
                  <a:lnTo>
                    <a:pt x="121" y="900"/>
                  </a:lnTo>
                  <a:lnTo>
                    <a:pt x="119" y="900"/>
                  </a:lnTo>
                  <a:lnTo>
                    <a:pt x="119" y="900"/>
                  </a:lnTo>
                  <a:lnTo>
                    <a:pt x="119" y="897"/>
                  </a:lnTo>
                  <a:lnTo>
                    <a:pt x="119" y="893"/>
                  </a:lnTo>
                  <a:lnTo>
                    <a:pt x="119" y="893"/>
                  </a:lnTo>
                  <a:lnTo>
                    <a:pt x="116" y="893"/>
                  </a:lnTo>
                  <a:lnTo>
                    <a:pt x="116" y="895"/>
                  </a:lnTo>
                  <a:lnTo>
                    <a:pt x="114" y="895"/>
                  </a:lnTo>
                  <a:lnTo>
                    <a:pt x="112" y="895"/>
                  </a:lnTo>
                  <a:lnTo>
                    <a:pt x="112" y="897"/>
                  </a:lnTo>
                  <a:lnTo>
                    <a:pt x="112" y="900"/>
                  </a:lnTo>
                  <a:lnTo>
                    <a:pt x="119" y="907"/>
                  </a:lnTo>
                  <a:lnTo>
                    <a:pt x="126" y="907"/>
                  </a:lnTo>
                  <a:lnTo>
                    <a:pt x="128" y="909"/>
                  </a:lnTo>
                  <a:lnTo>
                    <a:pt x="131" y="909"/>
                  </a:lnTo>
                  <a:lnTo>
                    <a:pt x="133" y="911"/>
                  </a:lnTo>
                  <a:lnTo>
                    <a:pt x="135" y="909"/>
                  </a:lnTo>
                  <a:lnTo>
                    <a:pt x="138" y="904"/>
                  </a:lnTo>
                  <a:lnTo>
                    <a:pt x="135" y="900"/>
                  </a:lnTo>
                  <a:lnTo>
                    <a:pt x="138" y="895"/>
                  </a:lnTo>
                  <a:lnTo>
                    <a:pt x="135" y="893"/>
                  </a:lnTo>
                  <a:lnTo>
                    <a:pt x="138" y="888"/>
                  </a:lnTo>
                  <a:lnTo>
                    <a:pt x="138" y="881"/>
                  </a:lnTo>
                  <a:lnTo>
                    <a:pt x="138" y="878"/>
                  </a:lnTo>
                  <a:lnTo>
                    <a:pt x="138" y="874"/>
                  </a:lnTo>
                  <a:lnTo>
                    <a:pt x="142" y="871"/>
                  </a:lnTo>
                  <a:lnTo>
                    <a:pt x="147" y="867"/>
                  </a:lnTo>
                  <a:lnTo>
                    <a:pt x="149" y="864"/>
                  </a:lnTo>
                  <a:lnTo>
                    <a:pt x="154" y="864"/>
                  </a:lnTo>
                  <a:lnTo>
                    <a:pt x="154" y="864"/>
                  </a:lnTo>
                  <a:lnTo>
                    <a:pt x="154" y="857"/>
                  </a:lnTo>
                  <a:lnTo>
                    <a:pt x="157" y="857"/>
                  </a:lnTo>
                  <a:lnTo>
                    <a:pt x="161" y="855"/>
                  </a:lnTo>
                  <a:lnTo>
                    <a:pt x="166" y="857"/>
                  </a:lnTo>
                  <a:lnTo>
                    <a:pt x="168" y="857"/>
                  </a:lnTo>
                  <a:lnTo>
                    <a:pt x="171" y="857"/>
                  </a:lnTo>
                  <a:lnTo>
                    <a:pt x="164" y="852"/>
                  </a:lnTo>
                  <a:lnTo>
                    <a:pt x="161" y="85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41" name="Freeform 1448"/>
            <p:cNvSpPr>
              <a:spLocks/>
            </p:cNvSpPr>
            <p:nvPr/>
          </p:nvSpPr>
          <p:spPr bwMode="auto">
            <a:xfrm>
              <a:off x="4818347" y="5232427"/>
              <a:ext cx="17080" cy="34971"/>
            </a:xfrm>
            <a:custGeom>
              <a:avLst/>
              <a:gdLst>
                <a:gd name="T0" fmla="*/ 0 w 21"/>
                <a:gd name="T1" fmla="*/ 12 h 43"/>
                <a:gd name="T2" fmla="*/ 0 w 21"/>
                <a:gd name="T3" fmla="*/ 14 h 43"/>
                <a:gd name="T4" fmla="*/ 2 w 21"/>
                <a:gd name="T5" fmla="*/ 17 h 43"/>
                <a:gd name="T6" fmla="*/ 2 w 21"/>
                <a:gd name="T7" fmla="*/ 19 h 43"/>
                <a:gd name="T8" fmla="*/ 4 w 21"/>
                <a:gd name="T9" fmla="*/ 24 h 43"/>
                <a:gd name="T10" fmla="*/ 4 w 21"/>
                <a:gd name="T11" fmla="*/ 36 h 43"/>
                <a:gd name="T12" fmla="*/ 2 w 21"/>
                <a:gd name="T13" fmla="*/ 40 h 43"/>
                <a:gd name="T14" fmla="*/ 7 w 21"/>
                <a:gd name="T15" fmla="*/ 43 h 43"/>
                <a:gd name="T16" fmla="*/ 14 w 21"/>
                <a:gd name="T17" fmla="*/ 43 h 43"/>
                <a:gd name="T18" fmla="*/ 14 w 21"/>
                <a:gd name="T19" fmla="*/ 40 h 43"/>
                <a:gd name="T20" fmla="*/ 14 w 21"/>
                <a:gd name="T21" fmla="*/ 36 h 43"/>
                <a:gd name="T22" fmla="*/ 16 w 21"/>
                <a:gd name="T23" fmla="*/ 33 h 43"/>
                <a:gd name="T24" fmla="*/ 18 w 21"/>
                <a:gd name="T25" fmla="*/ 36 h 43"/>
                <a:gd name="T26" fmla="*/ 21 w 21"/>
                <a:gd name="T27" fmla="*/ 33 h 43"/>
                <a:gd name="T28" fmla="*/ 16 w 21"/>
                <a:gd name="T29" fmla="*/ 28 h 43"/>
                <a:gd name="T30" fmla="*/ 18 w 21"/>
                <a:gd name="T31" fmla="*/ 28 h 43"/>
                <a:gd name="T32" fmla="*/ 14 w 21"/>
                <a:gd name="T33" fmla="*/ 24 h 43"/>
                <a:gd name="T34" fmla="*/ 14 w 21"/>
                <a:gd name="T35" fmla="*/ 21 h 43"/>
                <a:gd name="T36" fmla="*/ 14 w 21"/>
                <a:gd name="T37" fmla="*/ 21 h 43"/>
                <a:gd name="T38" fmla="*/ 18 w 21"/>
                <a:gd name="T39" fmla="*/ 24 h 43"/>
                <a:gd name="T40" fmla="*/ 18 w 21"/>
                <a:gd name="T41" fmla="*/ 21 h 43"/>
                <a:gd name="T42" fmla="*/ 18 w 21"/>
                <a:gd name="T43" fmla="*/ 19 h 43"/>
                <a:gd name="T44" fmla="*/ 14 w 21"/>
                <a:gd name="T45" fmla="*/ 17 h 43"/>
                <a:gd name="T46" fmla="*/ 16 w 21"/>
                <a:gd name="T47" fmla="*/ 19 h 43"/>
                <a:gd name="T48" fmla="*/ 16 w 21"/>
                <a:gd name="T49" fmla="*/ 14 h 43"/>
                <a:gd name="T50" fmla="*/ 16 w 21"/>
                <a:gd name="T51" fmla="*/ 12 h 43"/>
                <a:gd name="T52" fmla="*/ 16 w 21"/>
                <a:gd name="T53" fmla="*/ 7 h 43"/>
                <a:gd name="T54" fmla="*/ 14 w 21"/>
                <a:gd name="T55" fmla="*/ 2 h 43"/>
                <a:gd name="T56" fmla="*/ 9 w 21"/>
                <a:gd name="T57" fmla="*/ 0 h 43"/>
                <a:gd name="T58" fmla="*/ 4 w 21"/>
                <a:gd name="T59" fmla="*/ 0 h 43"/>
                <a:gd name="T60" fmla="*/ 2 w 21"/>
                <a:gd name="T61" fmla="*/ 2 h 43"/>
                <a:gd name="T62" fmla="*/ 2 w 21"/>
                <a:gd name="T63" fmla="*/ 5 h 43"/>
                <a:gd name="T64" fmla="*/ 4 w 21"/>
                <a:gd name="T65" fmla="*/ 7 h 43"/>
                <a:gd name="T66" fmla="*/ 2 w 21"/>
                <a:gd name="T67" fmla="*/ 10 h 43"/>
                <a:gd name="T68" fmla="*/ 0 w 21"/>
                <a:gd name="T69" fmla="*/ 1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 h="43">
                  <a:moveTo>
                    <a:pt x="0" y="12"/>
                  </a:moveTo>
                  <a:lnTo>
                    <a:pt x="0" y="14"/>
                  </a:lnTo>
                  <a:lnTo>
                    <a:pt x="2" y="17"/>
                  </a:lnTo>
                  <a:lnTo>
                    <a:pt x="2" y="19"/>
                  </a:lnTo>
                  <a:lnTo>
                    <a:pt x="4" y="24"/>
                  </a:lnTo>
                  <a:lnTo>
                    <a:pt x="4" y="36"/>
                  </a:lnTo>
                  <a:lnTo>
                    <a:pt x="2" y="40"/>
                  </a:lnTo>
                  <a:lnTo>
                    <a:pt x="7" y="43"/>
                  </a:lnTo>
                  <a:lnTo>
                    <a:pt x="14" y="43"/>
                  </a:lnTo>
                  <a:lnTo>
                    <a:pt x="14" y="40"/>
                  </a:lnTo>
                  <a:lnTo>
                    <a:pt x="14" y="36"/>
                  </a:lnTo>
                  <a:lnTo>
                    <a:pt x="16" y="33"/>
                  </a:lnTo>
                  <a:lnTo>
                    <a:pt x="18" y="36"/>
                  </a:lnTo>
                  <a:lnTo>
                    <a:pt x="21" y="33"/>
                  </a:lnTo>
                  <a:lnTo>
                    <a:pt x="16" y="28"/>
                  </a:lnTo>
                  <a:lnTo>
                    <a:pt x="18" y="28"/>
                  </a:lnTo>
                  <a:lnTo>
                    <a:pt x="14" y="24"/>
                  </a:lnTo>
                  <a:lnTo>
                    <a:pt x="14" y="21"/>
                  </a:lnTo>
                  <a:lnTo>
                    <a:pt x="14" y="21"/>
                  </a:lnTo>
                  <a:lnTo>
                    <a:pt x="18" y="24"/>
                  </a:lnTo>
                  <a:lnTo>
                    <a:pt x="18" y="21"/>
                  </a:lnTo>
                  <a:lnTo>
                    <a:pt x="18" y="19"/>
                  </a:lnTo>
                  <a:lnTo>
                    <a:pt x="14" y="17"/>
                  </a:lnTo>
                  <a:lnTo>
                    <a:pt x="16" y="19"/>
                  </a:lnTo>
                  <a:lnTo>
                    <a:pt x="16" y="14"/>
                  </a:lnTo>
                  <a:lnTo>
                    <a:pt x="16" y="12"/>
                  </a:lnTo>
                  <a:lnTo>
                    <a:pt x="16" y="7"/>
                  </a:lnTo>
                  <a:lnTo>
                    <a:pt x="14" y="2"/>
                  </a:lnTo>
                  <a:lnTo>
                    <a:pt x="9" y="0"/>
                  </a:lnTo>
                  <a:lnTo>
                    <a:pt x="4" y="0"/>
                  </a:lnTo>
                  <a:lnTo>
                    <a:pt x="2" y="2"/>
                  </a:lnTo>
                  <a:lnTo>
                    <a:pt x="2" y="5"/>
                  </a:lnTo>
                  <a:lnTo>
                    <a:pt x="4" y="7"/>
                  </a:lnTo>
                  <a:lnTo>
                    <a:pt x="2" y="10"/>
                  </a:lnTo>
                  <a:lnTo>
                    <a:pt x="0"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42" name="Freeform 1449"/>
            <p:cNvSpPr>
              <a:spLocks/>
            </p:cNvSpPr>
            <p:nvPr/>
          </p:nvSpPr>
          <p:spPr bwMode="auto">
            <a:xfrm>
              <a:off x="4814284" y="5295862"/>
              <a:ext cx="4066" cy="4066"/>
            </a:xfrm>
            <a:custGeom>
              <a:avLst/>
              <a:gdLst>
                <a:gd name="T0" fmla="*/ 0 w 5"/>
                <a:gd name="T1" fmla="*/ 3 h 5"/>
                <a:gd name="T2" fmla="*/ 5 w 5"/>
                <a:gd name="T3" fmla="*/ 5 h 5"/>
                <a:gd name="T4" fmla="*/ 5 w 5"/>
                <a:gd name="T5" fmla="*/ 3 h 5"/>
                <a:gd name="T6" fmla="*/ 5 w 5"/>
                <a:gd name="T7" fmla="*/ 0 h 5"/>
                <a:gd name="T8" fmla="*/ 0 w 5"/>
                <a:gd name="T9" fmla="*/ 0 h 5"/>
                <a:gd name="T10" fmla="*/ 0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0" y="3"/>
                  </a:moveTo>
                  <a:lnTo>
                    <a:pt x="5" y="5"/>
                  </a:lnTo>
                  <a:lnTo>
                    <a:pt x="5" y="3"/>
                  </a:lnTo>
                  <a:lnTo>
                    <a:pt x="5" y="0"/>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43" name="Freeform 1450"/>
            <p:cNvSpPr>
              <a:spLocks/>
            </p:cNvSpPr>
            <p:nvPr/>
          </p:nvSpPr>
          <p:spPr bwMode="auto">
            <a:xfrm>
              <a:off x="4839495" y="5274716"/>
              <a:ext cx="3253" cy="4066"/>
            </a:xfrm>
            <a:custGeom>
              <a:avLst/>
              <a:gdLst>
                <a:gd name="T0" fmla="*/ 4 w 4"/>
                <a:gd name="T1" fmla="*/ 0 h 5"/>
                <a:gd name="T2" fmla="*/ 0 w 4"/>
                <a:gd name="T3" fmla="*/ 2 h 5"/>
                <a:gd name="T4" fmla="*/ 2 w 4"/>
                <a:gd name="T5" fmla="*/ 5 h 5"/>
                <a:gd name="T6" fmla="*/ 4 w 4"/>
                <a:gd name="T7" fmla="*/ 5 h 5"/>
                <a:gd name="T8" fmla="*/ 4 w 4"/>
                <a:gd name="T9" fmla="*/ 0 h 5"/>
              </a:gdLst>
              <a:ahLst/>
              <a:cxnLst>
                <a:cxn ang="0">
                  <a:pos x="T0" y="T1"/>
                </a:cxn>
                <a:cxn ang="0">
                  <a:pos x="T2" y="T3"/>
                </a:cxn>
                <a:cxn ang="0">
                  <a:pos x="T4" y="T5"/>
                </a:cxn>
                <a:cxn ang="0">
                  <a:pos x="T6" y="T7"/>
                </a:cxn>
                <a:cxn ang="0">
                  <a:pos x="T8" y="T9"/>
                </a:cxn>
              </a:cxnLst>
              <a:rect l="0" t="0" r="r" b="b"/>
              <a:pathLst>
                <a:path w="4" h="5">
                  <a:moveTo>
                    <a:pt x="4" y="0"/>
                  </a:moveTo>
                  <a:lnTo>
                    <a:pt x="0" y="2"/>
                  </a:lnTo>
                  <a:lnTo>
                    <a:pt x="2" y="5"/>
                  </a:lnTo>
                  <a:lnTo>
                    <a:pt x="4" y="5"/>
                  </a:lnTo>
                  <a:lnTo>
                    <a:pt x="4"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44" name="Freeform 1451"/>
            <p:cNvSpPr>
              <a:spLocks/>
            </p:cNvSpPr>
            <p:nvPr/>
          </p:nvSpPr>
          <p:spPr bwMode="auto">
            <a:xfrm>
              <a:off x="4906184" y="5513819"/>
              <a:ext cx="4066" cy="5693"/>
            </a:xfrm>
            <a:custGeom>
              <a:avLst/>
              <a:gdLst>
                <a:gd name="T0" fmla="*/ 3 w 5"/>
                <a:gd name="T1" fmla="*/ 0 h 7"/>
                <a:gd name="T2" fmla="*/ 0 w 5"/>
                <a:gd name="T3" fmla="*/ 4 h 7"/>
                <a:gd name="T4" fmla="*/ 0 w 5"/>
                <a:gd name="T5" fmla="*/ 7 h 7"/>
                <a:gd name="T6" fmla="*/ 3 w 5"/>
                <a:gd name="T7" fmla="*/ 4 h 7"/>
                <a:gd name="T8" fmla="*/ 5 w 5"/>
                <a:gd name="T9" fmla="*/ 2 h 7"/>
                <a:gd name="T10" fmla="*/ 5 w 5"/>
                <a:gd name="T11" fmla="*/ 2 h 7"/>
                <a:gd name="T12" fmla="*/ 3 w 5"/>
                <a:gd name="T13" fmla="*/ 0 h 7"/>
                <a:gd name="T14" fmla="*/ 3 w 5"/>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3" y="0"/>
                  </a:moveTo>
                  <a:lnTo>
                    <a:pt x="0" y="4"/>
                  </a:lnTo>
                  <a:lnTo>
                    <a:pt x="0" y="7"/>
                  </a:lnTo>
                  <a:lnTo>
                    <a:pt x="3" y="4"/>
                  </a:lnTo>
                  <a:lnTo>
                    <a:pt x="5" y="2"/>
                  </a:lnTo>
                  <a:lnTo>
                    <a:pt x="5" y="2"/>
                  </a:lnTo>
                  <a:lnTo>
                    <a:pt x="3"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45" name="Freeform 1452"/>
            <p:cNvSpPr>
              <a:spLocks/>
            </p:cNvSpPr>
            <p:nvPr/>
          </p:nvSpPr>
          <p:spPr bwMode="auto">
            <a:xfrm>
              <a:off x="4987512" y="5542284"/>
              <a:ext cx="3253" cy="8133"/>
            </a:xfrm>
            <a:custGeom>
              <a:avLst/>
              <a:gdLst>
                <a:gd name="T0" fmla="*/ 2 w 4"/>
                <a:gd name="T1" fmla="*/ 0 h 10"/>
                <a:gd name="T2" fmla="*/ 2 w 4"/>
                <a:gd name="T3" fmla="*/ 2 h 10"/>
                <a:gd name="T4" fmla="*/ 0 w 4"/>
                <a:gd name="T5" fmla="*/ 7 h 10"/>
                <a:gd name="T6" fmla="*/ 2 w 4"/>
                <a:gd name="T7" fmla="*/ 10 h 10"/>
                <a:gd name="T8" fmla="*/ 4 w 4"/>
                <a:gd name="T9" fmla="*/ 10 h 10"/>
                <a:gd name="T10" fmla="*/ 4 w 4"/>
                <a:gd name="T11" fmla="*/ 5 h 10"/>
                <a:gd name="T12" fmla="*/ 4 w 4"/>
                <a:gd name="T13" fmla="*/ 2 h 10"/>
                <a:gd name="T14" fmla="*/ 2 w 4"/>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10">
                  <a:moveTo>
                    <a:pt x="2" y="0"/>
                  </a:moveTo>
                  <a:lnTo>
                    <a:pt x="2" y="2"/>
                  </a:lnTo>
                  <a:lnTo>
                    <a:pt x="0" y="7"/>
                  </a:lnTo>
                  <a:lnTo>
                    <a:pt x="2" y="10"/>
                  </a:lnTo>
                  <a:lnTo>
                    <a:pt x="4" y="10"/>
                  </a:lnTo>
                  <a:lnTo>
                    <a:pt x="4" y="5"/>
                  </a:lnTo>
                  <a:lnTo>
                    <a:pt x="4"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46" name="Freeform 1453"/>
            <p:cNvSpPr>
              <a:spLocks/>
            </p:cNvSpPr>
            <p:nvPr/>
          </p:nvSpPr>
          <p:spPr bwMode="auto">
            <a:xfrm>
              <a:off x="4946849" y="5529272"/>
              <a:ext cx="42290" cy="17079"/>
            </a:xfrm>
            <a:custGeom>
              <a:avLst/>
              <a:gdLst>
                <a:gd name="T0" fmla="*/ 47 w 52"/>
                <a:gd name="T1" fmla="*/ 9 h 21"/>
                <a:gd name="T2" fmla="*/ 52 w 52"/>
                <a:gd name="T3" fmla="*/ 7 h 21"/>
                <a:gd name="T4" fmla="*/ 52 w 52"/>
                <a:gd name="T5" fmla="*/ 4 h 21"/>
                <a:gd name="T6" fmla="*/ 52 w 52"/>
                <a:gd name="T7" fmla="*/ 2 h 21"/>
                <a:gd name="T8" fmla="*/ 50 w 52"/>
                <a:gd name="T9" fmla="*/ 0 h 21"/>
                <a:gd name="T10" fmla="*/ 47 w 52"/>
                <a:gd name="T11" fmla="*/ 0 h 21"/>
                <a:gd name="T12" fmla="*/ 40 w 52"/>
                <a:gd name="T13" fmla="*/ 0 h 21"/>
                <a:gd name="T14" fmla="*/ 35 w 52"/>
                <a:gd name="T15" fmla="*/ 0 h 21"/>
                <a:gd name="T16" fmla="*/ 28 w 52"/>
                <a:gd name="T17" fmla="*/ 0 h 21"/>
                <a:gd name="T18" fmla="*/ 24 w 52"/>
                <a:gd name="T19" fmla="*/ 2 h 21"/>
                <a:gd name="T20" fmla="*/ 14 w 52"/>
                <a:gd name="T21" fmla="*/ 2 h 21"/>
                <a:gd name="T22" fmla="*/ 9 w 52"/>
                <a:gd name="T23" fmla="*/ 2 h 21"/>
                <a:gd name="T24" fmla="*/ 7 w 52"/>
                <a:gd name="T25" fmla="*/ 2 h 21"/>
                <a:gd name="T26" fmla="*/ 5 w 52"/>
                <a:gd name="T27" fmla="*/ 2 h 21"/>
                <a:gd name="T28" fmla="*/ 2 w 52"/>
                <a:gd name="T29" fmla="*/ 4 h 21"/>
                <a:gd name="T30" fmla="*/ 5 w 52"/>
                <a:gd name="T31" fmla="*/ 7 h 21"/>
                <a:gd name="T32" fmla="*/ 7 w 52"/>
                <a:gd name="T33" fmla="*/ 4 h 21"/>
                <a:gd name="T34" fmla="*/ 9 w 52"/>
                <a:gd name="T35" fmla="*/ 7 h 21"/>
                <a:gd name="T36" fmla="*/ 2 w 52"/>
                <a:gd name="T37" fmla="*/ 9 h 21"/>
                <a:gd name="T38" fmla="*/ 0 w 52"/>
                <a:gd name="T39" fmla="*/ 11 h 21"/>
                <a:gd name="T40" fmla="*/ 0 w 52"/>
                <a:gd name="T41" fmla="*/ 11 h 21"/>
                <a:gd name="T42" fmla="*/ 2 w 52"/>
                <a:gd name="T43" fmla="*/ 14 h 21"/>
                <a:gd name="T44" fmla="*/ 7 w 52"/>
                <a:gd name="T45" fmla="*/ 11 h 21"/>
                <a:gd name="T46" fmla="*/ 5 w 52"/>
                <a:gd name="T47" fmla="*/ 16 h 21"/>
                <a:gd name="T48" fmla="*/ 7 w 52"/>
                <a:gd name="T49" fmla="*/ 16 h 21"/>
                <a:gd name="T50" fmla="*/ 9 w 52"/>
                <a:gd name="T51" fmla="*/ 18 h 21"/>
                <a:gd name="T52" fmla="*/ 12 w 52"/>
                <a:gd name="T53" fmla="*/ 16 h 21"/>
                <a:gd name="T54" fmla="*/ 17 w 52"/>
                <a:gd name="T55" fmla="*/ 18 h 21"/>
                <a:gd name="T56" fmla="*/ 19 w 52"/>
                <a:gd name="T57" fmla="*/ 18 h 21"/>
                <a:gd name="T58" fmla="*/ 19 w 52"/>
                <a:gd name="T59" fmla="*/ 16 h 21"/>
                <a:gd name="T60" fmla="*/ 14 w 52"/>
                <a:gd name="T61" fmla="*/ 14 h 21"/>
                <a:gd name="T62" fmla="*/ 17 w 52"/>
                <a:gd name="T63" fmla="*/ 11 h 21"/>
                <a:gd name="T64" fmla="*/ 19 w 52"/>
                <a:gd name="T65" fmla="*/ 11 h 21"/>
                <a:gd name="T66" fmla="*/ 21 w 52"/>
                <a:gd name="T67" fmla="*/ 16 h 21"/>
                <a:gd name="T68" fmla="*/ 24 w 52"/>
                <a:gd name="T69" fmla="*/ 18 h 21"/>
                <a:gd name="T70" fmla="*/ 28 w 52"/>
                <a:gd name="T71" fmla="*/ 16 h 21"/>
                <a:gd name="T72" fmla="*/ 31 w 52"/>
                <a:gd name="T73" fmla="*/ 16 h 21"/>
                <a:gd name="T74" fmla="*/ 35 w 52"/>
                <a:gd name="T75" fmla="*/ 21 h 21"/>
                <a:gd name="T76" fmla="*/ 35 w 52"/>
                <a:gd name="T77" fmla="*/ 21 h 21"/>
                <a:gd name="T78" fmla="*/ 35 w 52"/>
                <a:gd name="T79" fmla="*/ 18 h 21"/>
                <a:gd name="T80" fmla="*/ 33 w 52"/>
                <a:gd name="T81" fmla="*/ 14 h 21"/>
                <a:gd name="T82" fmla="*/ 28 w 52"/>
                <a:gd name="T83" fmla="*/ 14 h 21"/>
                <a:gd name="T84" fmla="*/ 31 w 52"/>
                <a:gd name="T85" fmla="*/ 11 h 21"/>
                <a:gd name="T86" fmla="*/ 28 w 52"/>
                <a:gd name="T87" fmla="*/ 9 h 21"/>
                <a:gd name="T88" fmla="*/ 24 w 52"/>
                <a:gd name="T89" fmla="*/ 9 h 21"/>
                <a:gd name="T90" fmla="*/ 21 w 52"/>
                <a:gd name="T91" fmla="*/ 9 h 21"/>
                <a:gd name="T92" fmla="*/ 19 w 52"/>
                <a:gd name="T93" fmla="*/ 7 h 21"/>
                <a:gd name="T94" fmla="*/ 24 w 52"/>
                <a:gd name="T95" fmla="*/ 4 h 21"/>
                <a:gd name="T96" fmla="*/ 26 w 52"/>
                <a:gd name="T97" fmla="*/ 4 h 21"/>
                <a:gd name="T98" fmla="*/ 28 w 52"/>
                <a:gd name="T99" fmla="*/ 2 h 21"/>
                <a:gd name="T100" fmla="*/ 31 w 52"/>
                <a:gd name="T101" fmla="*/ 2 h 21"/>
                <a:gd name="T102" fmla="*/ 33 w 52"/>
                <a:gd name="T103" fmla="*/ 7 h 21"/>
                <a:gd name="T104" fmla="*/ 35 w 52"/>
                <a:gd name="T105" fmla="*/ 9 h 21"/>
                <a:gd name="T106" fmla="*/ 40 w 52"/>
                <a:gd name="T107" fmla="*/ 9 h 21"/>
                <a:gd name="T108" fmla="*/ 45 w 52"/>
                <a:gd name="T109" fmla="*/ 7 h 21"/>
                <a:gd name="T110" fmla="*/ 45 w 52"/>
                <a:gd name="T111" fmla="*/ 7 h 21"/>
                <a:gd name="T112" fmla="*/ 47 w 52"/>
                <a:gd name="T11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2" h="21">
                  <a:moveTo>
                    <a:pt x="47" y="9"/>
                  </a:moveTo>
                  <a:lnTo>
                    <a:pt x="52" y="7"/>
                  </a:lnTo>
                  <a:lnTo>
                    <a:pt x="52" y="4"/>
                  </a:lnTo>
                  <a:lnTo>
                    <a:pt x="52" y="2"/>
                  </a:lnTo>
                  <a:lnTo>
                    <a:pt x="50" y="0"/>
                  </a:lnTo>
                  <a:lnTo>
                    <a:pt x="47" y="0"/>
                  </a:lnTo>
                  <a:lnTo>
                    <a:pt x="40" y="0"/>
                  </a:lnTo>
                  <a:lnTo>
                    <a:pt x="35" y="0"/>
                  </a:lnTo>
                  <a:lnTo>
                    <a:pt x="28" y="0"/>
                  </a:lnTo>
                  <a:lnTo>
                    <a:pt x="24" y="2"/>
                  </a:lnTo>
                  <a:lnTo>
                    <a:pt x="14" y="2"/>
                  </a:lnTo>
                  <a:lnTo>
                    <a:pt x="9" y="2"/>
                  </a:lnTo>
                  <a:lnTo>
                    <a:pt x="7" y="2"/>
                  </a:lnTo>
                  <a:lnTo>
                    <a:pt x="5" y="2"/>
                  </a:lnTo>
                  <a:lnTo>
                    <a:pt x="2" y="4"/>
                  </a:lnTo>
                  <a:lnTo>
                    <a:pt x="5" y="7"/>
                  </a:lnTo>
                  <a:lnTo>
                    <a:pt x="7" y="4"/>
                  </a:lnTo>
                  <a:lnTo>
                    <a:pt x="9" y="7"/>
                  </a:lnTo>
                  <a:lnTo>
                    <a:pt x="2" y="9"/>
                  </a:lnTo>
                  <a:lnTo>
                    <a:pt x="0" y="11"/>
                  </a:lnTo>
                  <a:lnTo>
                    <a:pt x="0" y="11"/>
                  </a:lnTo>
                  <a:lnTo>
                    <a:pt x="2" y="14"/>
                  </a:lnTo>
                  <a:lnTo>
                    <a:pt x="7" y="11"/>
                  </a:lnTo>
                  <a:lnTo>
                    <a:pt x="5" y="16"/>
                  </a:lnTo>
                  <a:lnTo>
                    <a:pt x="7" y="16"/>
                  </a:lnTo>
                  <a:lnTo>
                    <a:pt x="9" y="18"/>
                  </a:lnTo>
                  <a:lnTo>
                    <a:pt x="12" y="16"/>
                  </a:lnTo>
                  <a:lnTo>
                    <a:pt x="17" y="18"/>
                  </a:lnTo>
                  <a:lnTo>
                    <a:pt x="19" y="18"/>
                  </a:lnTo>
                  <a:lnTo>
                    <a:pt x="19" y="16"/>
                  </a:lnTo>
                  <a:lnTo>
                    <a:pt x="14" y="14"/>
                  </a:lnTo>
                  <a:lnTo>
                    <a:pt x="17" y="11"/>
                  </a:lnTo>
                  <a:lnTo>
                    <a:pt x="19" y="11"/>
                  </a:lnTo>
                  <a:lnTo>
                    <a:pt x="21" y="16"/>
                  </a:lnTo>
                  <a:lnTo>
                    <a:pt x="24" y="18"/>
                  </a:lnTo>
                  <a:lnTo>
                    <a:pt x="28" y="16"/>
                  </a:lnTo>
                  <a:lnTo>
                    <a:pt x="31" y="16"/>
                  </a:lnTo>
                  <a:lnTo>
                    <a:pt x="35" y="21"/>
                  </a:lnTo>
                  <a:lnTo>
                    <a:pt x="35" y="21"/>
                  </a:lnTo>
                  <a:lnTo>
                    <a:pt x="35" y="18"/>
                  </a:lnTo>
                  <a:lnTo>
                    <a:pt x="33" y="14"/>
                  </a:lnTo>
                  <a:lnTo>
                    <a:pt x="28" y="14"/>
                  </a:lnTo>
                  <a:lnTo>
                    <a:pt x="31" y="11"/>
                  </a:lnTo>
                  <a:lnTo>
                    <a:pt x="28" y="9"/>
                  </a:lnTo>
                  <a:lnTo>
                    <a:pt x="24" y="9"/>
                  </a:lnTo>
                  <a:lnTo>
                    <a:pt x="21" y="9"/>
                  </a:lnTo>
                  <a:lnTo>
                    <a:pt x="19" y="7"/>
                  </a:lnTo>
                  <a:lnTo>
                    <a:pt x="24" y="4"/>
                  </a:lnTo>
                  <a:lnTo>
                    <a:pt x="26" y="4"/>
                  </a:lnTo>
                  <a:lnTo>
                    <a:pt x="28" y="2"/>
                  </a:lnTo>
                  <a:lnTo>
                    <a:pt x="31" y="2"/>
                  </a:lnTo>
                  <a:lnTo>
                    <a:pt x="33" y="7"/>
                  </a:lnTo>
                  <a:lnTo>
                    <a:pt x="35" y="9"/>
                  </a:lnTo>
                  <a:lnTo>
                    <a:pt x="40" y="9"/>
                  </a:lnTo>
                  <a:lnTo>
                    <a:pt x="45" y="7"/>
                  </a:lnTo>
                  <a:lnTo>
                    <a:pt x="45" y="7"/>
                  </a:lnTo>
                  <a:lnTo>
                    <a:pt x="47"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47" name="Freeform 1454"/>
            <p:cNvSpPr>
              <a:spLocks/>
            </p:cNvSpPr>
            <p:nvPr/>
          </p:nvSpPr>
          <p:spPr bwMode="auto">
            <a:xfrm>
              <a:off x="4924075" y="5532524"/>
              <a:ext cx="3253" cy="4066"/>
            </a:xfrm>
            <a:custGeom>
              <a:avLst/>
              <a:gdLst>
                <a:gd name="T0" fmla="*/ 0 w 4"/>
                <a:gd name="T1" fmla="*/ 3 h 5"/>
                <a:gd name="T2" fmla="*/ 2 w 4"/>
                <a:gd name="T3" fmla="*/ 5 h 5"/>
                <a:gd name="T4" fmla="*/ 4 w 4"/>
                <a:gd name="T5" fmla="*/ 3 h 5"/>
                <a:gd name="T6" fmla="*/ 2 w 4"/>
                <a:gd name="T7" fmla="*/ 0 h 5"/>
                <a:gd name="T8" fmla="*/ 0 w 4"/>
                <a:gd name="T9" fmla="*/ 3 h 5"/>
              </a:gdLst>
              <a:ahLst/>
              <a:cxnLst>
                <a:cxn ang="0">
                  <a:pos x="T0" y="T1"/>
                </a:cxn>
                <a:cxn ang="0">
                  <a:pos x="T2" y="T3"/>
                </a:cxn>
                <a:cxn ang="0">
                  <a:pos x="T4" y="T5"/>
                </a:cxn>
                <a:cxn ang="0">
                  <a:pos x="T6" y="T7"/>
                </a:cxn>
                <a:cxn ang="0">
                  <a:pos x="T8" y="T9"/>
                </a:cxn>
              </a:cxnLst>
              <a:rect l="0" t="0" r="r" b="b"/>
              <a:pathLst>
                <a:path w="4" h="5">
                  <a:moveTo>
                    <a:pt x="0" y="3"/>
                  </a:moveTo>
                  <a:lnTo>
                    <a:pt x="2" y="5"/>
                  </a:lnTo>
                  <a:lnTo>
                    <a:pt x="4" y="3"/>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48" name="Freeform 1455"/>
            <p:cNvSpPr>
              <a:spLocks/>
            </p:cNvSpPr>
            <p:nvPr/>
          </p:nvSpPr>
          <p:spPr bwMode="auto">
            <a:xfrm>
              <a:off x="4908624" y="5507313"/>
              <a:ext cx="17080" cy="9760"/>
            </a:xfrm>
            <a:custGeom>
              <a:avLst/>
              <a:gdLst>
                <a:gd name="T0" fmla="*/ 12 w 21"/>
                <a:gd name="T1" fmla="*/ 10 h 12"/>
                <a:gd name="T2" fmla="*/ 14 w 21"/>
                <a:gd name="T3" fmla="*/ 10 h 12"/>
                <a:gd name="T4" fmla="*/ 16 w 21"/>
                <a:gd name="T5" fmla="*/ 12 h 12"/>
                <a:gd name="T6" fmla="*/ 19 w 21"/>
                <a:gd name="T7" fmla="*/ 12 h 12"/>
                <a:gd name="T8" fmla="*/ 21 w 21"/>
                <a:gd name="T9" fmla="*/ 10 h 12"/>
                <a:gd name="T10" fmla="*/ 21 w 21"/>
                <a:gd name="T11" fmla="*/ 8 h 12"/>
                <a:gd name="T12" fmla="*/ 21 w 21"/>
                <a:gd name="T13" fmla="*/ 5 h 12"/>
                <a:gd name="T14" fmla="*/ 21 w 21"/>
                <a:gd name="T15" fmla="*/ 3 h 12"/>
                <a:gd name="T16" fmla="*/ 19 w 21"/>
                <a:gd name="T17" fmla="*/ 5 h 12"/>
                <a:gd name="T18" fmla="*/ 16 w 21"/>
                <a:gd name="T19" fmla="*/ 5 h 12"/>
                <a:gd name="T20" fmla="*/ 14 w 21"/>
                <a:gd name="T21" fmla="*/ 3 h 12"/>
                <a:gd name="T22" fmla="*/ 7 w 21"/>
                <a:gd name="T23" fmla="*/ 0 h 12"/>
                <a:gd name="T24" fmla="*/ 7 w 21"/>
                <a:gd name="T25" fmla="*/ 3 h 12"/>
                <a:gd name="T26" fmla="*/ 0 w 21"/>
                <a:gd name="T27" fmla="*/ 3 h 12"/>
                <a:gd name="T28" fmla="*/ 0 w 21"/>
                <a:gd name="T29" fmla="*/ 5 h 12"/>
                <a:gd name="T30" fmla="*/ 2 w 21"/>
                <a:gd name="T31" fmla="*/ 8 h 12"/>
                <a:gd name="T32" fmla="*/ 4 w 21"/>
                <a:gd name="T33" fmla="*/ 10 h 12"/>
                <a:gd name="T34" fmla="*/ 7 w 21"/>
                <a:gd name="T35" fmla="*/ 8 h 12"/>
                <a:gd name="T36" fmla="*/ 9 w 21"/>
                <a:gd name="T37" fmla="*/ 8 h 12"/>
                <a:gd name="T38" fmla="*/ 12 w 21"/>
                <a:gd name="T3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12">
                  <a:moveTo>
                    <a:pt x="12" y="10"/>
                  </a:moveTo>
                  <a:lnTo>
                    <a:pt x="14" y="10"/>
                  </a:lnTo>
                  <a:lnTo>
                    <a:pt x="16" y="12"/>
                  </a:lnTo>
                  <a:lnTo>
                    <a:pt x="19" y="12"/>
                  </a:lnTo>
                  <a:lnTo>
                    <a:pt x="21" y="10"/>
                  </a:lnTo>
                  <a:lnTo>
                    <a:pt x="21" y="8"/>
                  </a:lnTo>
                  <a:lnTo>
                    <a:pt x="21" y="5"/>
                  </a:lnTo>
                  <a:lnTo>
                    <a:pt x="21" y="3"/>
                  </a:lnTo>
                  <a:lnTo>
                    <a:pt x="19" y="5"/>
                  </a:lnTo>
                  <a:lnTo>
                    <a:pt x="16" y="5"/>
                  </a:lnTo>
                  <a:lnTo>
                    <a:pt x="14" y="3"/>
                  </a:lnTo>
                  <a:lnTo>
                    <a:pt x="7" y="0"/>
                  </a:lnTo>
                  <a:lnTo>
                    <a:pt x="7" y="3"/>
                  </a:lnTo>
                  <a:lnTo>
                    <a:pt x="0" y="3"/>
                  </a:lnTo>
                  <a:lnTo>
                    <a:pt x="0" y="5"/>
                  </a:lnTo>
                  <a:lnTo>
                    <a:pt x="2" y="8"/>
                  </a:lnTo>
                  <a:lnTo>
                    <a:pt x="4" y="10"/>
                  </a:lnTo>
                  <a:lnTo>
                    <a:pt x="7" y="8"/>
                  </a:lnTo>
                  <a:lnTo>
                    <a:pt x="9" y="8"/>
                  </a:lnTo>
                  <a:lnTo>
                    <a:pt x="12" y="1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49" name="Freeform 1456"/>
            <p:cNvSpPr>
              <a:spLocks/>
            </p:cNvSpPr>
            <p:nvPr/>
          </p:nvSpPr>
          <p:spPr bwMode="auto">
            <a:xfrm>
              <a:off x="4983445" y="5550417"/>
              <a:ext cx="4066" cy="1627"/>
            </a:xfrm>
            <a:custGeom>
              <a:avLst/>
              <a:gdLst>
                <a:gd name="T0" fmla="*/ 0 w 2"/>
                <a:gd name="T1" fmla="*/ 0 h 1"/>
                <a:gd name="T2" fmla="*/ 1 w 2"/>
                <a:gd name="T3" fmla="*/ 1 h 1"/>
                <a:gd name="T4" fmla="*/ 2 w 2"/>
                <a:gd name="T5" fmla="*/ 0 h 1"/>
                <a:gd name="T6" fmla="*/ 1 w 2"/>
                <a:gd name="T7" fmla="*/ 0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cubicBezTo>
                    <a:pt x="1" y="1"/>
                    <a:pt x="1" y="1"/>
                    <a:pt x="1" y="1"/>
                  </a:cubicBezTo>
                  <a:cubicBezTo>
                    <a:pt x="2" y="0"/>
                    <a:pt x="2" y="0"/>
                    <a:pt x="2" y="0"/>
                  </a:cubicBezTo>
                  <a:cubicBezTo>
                    <a:pt x="1" y="0"/>
                    <a:pt x="1" y="0"/>
                    <a:pt x="1" y="0"/>
                  </a:cubicBezTo>
                  <a:cubicBezTo>
                    <a:pt x="1" y="0"/>
                    <a:pt x="0" y="1"/>
                    <a:pt x="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50" name="Freeform 1457"/>
            <p:cNvSpPr>
              <a:spLocks/>
            </p:cNvSpPr>
            <p:nvPr/>
          </p:nvSpPr>
          <p:spPr bwMode="auto">
            <a:xfrm>
              <a:off x="4915944" y="5511379"/>
              <a:ext cx="50423" cy="29279"/>
            </a:xfrm>
            <a:custGeom>
              <a:avLst/>
              <a:gdLst>
                <a:gd name="T0" fmla="*/ 52 w 62"/>
                <a:gd name="T1" fmla="*/ 10 h 36"/>
                <a:gd name="T2" fmla="*/ 36 w 62"/>
                <a:gd name="T3" fmla="*/ 3 h 36"/>
                <a:gd name="T4" fmla="*/ 31 w 62"/>
                <a:gd name="T5" fmla="*/ 3 h 36"/>
                <a:gd name="T6" fmla="*/ 31 w 62"/>
                <a:gd name="T7" fmla="*/ 7 h 36"/>
                <a:gd name="T8" fmla="*/ 21 w 62"/>
                <a:gd name="T9" fmla="*/ 3 h 36"/>
                <a:gd name="T10" fmla="*/ 17 w 62"/>
                <a:gd name="T11" fmla="*/ 3 h 36"/>
                <a:gd name="T12" fmla="*/ 26 w 62"/>
                <a:gd name="T13" fmla="*/ 7 h 36"/>
                <a:gd name="T14" fmla="*/ 26 w 62"/>
                <a:gd name="T15" fmla="*/ 10 h 36"/>
                <a:gd name="T16" fmla="*/ 24 w 62"/>
                <a:gd name="T17" fmla="*/ 12 h 36"/>
                <a:gd name="T18" fmla="*/ 21 w 62"/>
                <a:gd name="T19" fmla="*/ 10 h 36"/>
                <a:gd name="T20" fmla="*/ 17 w 62"/>
                <a:gd name="T21" fmla="*/ 7 h 36"/>
                <a:gd name="T22" fmla="*/ 14 w 62"/>
                <a:gd name="T23" fmla="*/ 12 h 36"/>
                <a:gd name="T24" fmla="*/ 5 w 62"/>
                <a:gd name="T25" fmla="*/ 12 h 36"/>
                <a:gd name="T26" fmla="*/ 7 w 62"/>
                <a:gd name="T27" fmla="*/ 14 h 36"/>
                <a:gd name="T28" fmla="*/ 0 w 62"/>
                <a:gd name="T29" fmla="*/ 14 h 36"/>
                <a:gd name="T30" fmla="*/ 5 w 62"/>
                <a:gd name="T31" fmla="*/ 19 h 36"/>
                <a:gd name="T32" fmla="*/ 10 w 62"/>
                <a:gd name="T33" fmla="*/ 17 h 36"/>
                <a:gd name="T34" fmla="*/ 12 w 62"/>
                <a:gd name="T35" fmla="*/ 17 h 36"/>
                <a:gd name="T36" fmla="*/ 19 w 62"/>
                <a:gd name="T37" fmla="*/ 19 h 36"/>
                <a:gd name="T38" fmla="*/ 19 w 62"/>
                <a:gd name="T39" fmla="*/ 22 h 36"/>
                <a:gd name="T40" fmla="*/ 19 w 62"/>
                <a:gd name="T41" fmla="*/ 26 h 36"/>
                <a:gd name="T42" fmla="*/ 19 w 62"/>
                <a:gd name="T43" fmla="*/ 31 h 36"/>
                <a:gd name="T44" fmla="*/ 24 w 62"/>
                <a:gd name="T45" fmla="*/ 33 h 36"/>
                <a:gd name="T46" fmla="*/ 31 w 62"/>
                <a:gd name="T47" fmla="*/ 36 h 36"/>
                <a:gd name="T48" fmla="*/ 29 w 62"/>
                <a:gd name="T49" fmla="*/ 33 h 36"/>
                <a:gd name="T50" fmla="*/ 24 w 62"/>
                <a:gd name="T51" fmla="*/ 29 h 36"/>
                <a:gd name="T52" fmla="*/ 29 w 62"/>
                <a:gd name="T53" fmla="*/ 29 h 36"/>
                <a:gd name="T54" fmla="*/ 31 w 62"/>
                <a:gd name="T55" fmla="*/ 26 h 36"/>
                <a:gd name="T56" fmla="*/ 26 w 62"/>
                <a:gd name="T57" fmla="*/ 24 h 36"/>
                <a:gd name="T58" fmla="*/ 38 w 62"/>
                <a:gd name="T59" fmla="*/ 19 h 36"/>
                <a:gd name="T60" fmla="*/ 57 w 62"/>
                <a:gd name="T61" fmla="*/ 22 h 36"/>
                <a:gd name="T62" fmla="*/ 62 w 62"/>
                <a:gd name="T63" fmla="*/ 19 h 36"/>
                <a:gd name="T64" fmla="*/ 57 w 62"/>
                <a:gd name="T65" fmla="*/ 1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2" h="36">
                  <a:moveTo>
                    <a:pt x="57" y="12"/>
                  </a:moveTo>
                  <a:lnTo>
                    <a:pt x="52" y="10"/>
                  </a:lnTo>
                  <a:lnTo>
                    <a:pt x="45" y="7"/>
                  </a:lnTo>
                  <a:lnTo>
                    <a:pt x="36" y="3"/>
                  </a:lnTo>
                  <a:lnTo>
                    <a:pt x="31" y="3"/>
                  </a:lnTo>
                  <a:lnTo>
                    <a:pt x="31" y="3"/>
                  </a:lnTo>
                  <a:lnTo>
                    <a:pt x="31" y="5"/>
                  </a:lnTo>
                  <a:lnTo>
                    <a:pt x="31" y="7"/>
                  </a:lnTo>
                  <a:lnTo>
                    <a:pt x="29" y="5"/>
                  </a:lnTo>
                  <a:lnTo>
                    <a:pt x="21" y="3"/>
                  </a:lnTo>
                  <a:lnTo>
                    <a:pt x="17" y="0"/>
                  </a:lnTo>
                  <a:lnTo>
                    <a:pt x="17" y="3"/>
                  </a:lnTo>
                  <a:lnTo>
                    <a:pt x="19" y="5"/>
                  </a:lnTo>
                  <a:lnTo>
                    <a:pt x="26" y="7"/>
                  </a:lnTo>
                  <a:lnTo>
                    <a:pt x="29" y="10"/>
                  </a:lnTo>
                  <a:lnTo>
                    <a:pt x="26" y="10"/>
                  </a:lnTo>
                  <a:lnTo>
                    <a:pt x="24" y="10"/>
                  </a:lnTo>
                  <a:lnTo>
                    <a:pt x="24" y="12"/>
                  </a:lnTo>
                  <a:lnTo>
                    <a:pt x="21" y="12"/>
                  </a:lnTo>
                  <a:lnTo>
                    <a:pt x="21" y="10"/>
                  </a:lnTo>
                  <a:lnTo>
                    <a:pt x="17" y="7"/>
                  </a:lnTo>
                  <a:lnTo>
                    <a:pt x="17" y="7"/>
                  </a:lnTo>
                  <a:lnTo>
                    <a:pt x="17" y="10"/>
                  </a:lnTo>
                  <a:lnTo>
                    <a:pt x="14" y="12"/>
                  </a:lnTo>
                  <a:lnTo>
                    <a:pt x="7" y="12"/>
                  </a:lnTo>
                  <a:lnTo>
                    <a:pt x="5" y="12"/>
                  </a:lnTo>
                  <a:lnTo>
                    <a:pt x="7" y="14"/>
                  </a:lnTo>
                  <a:lnTo>
                    <a:pt x="7" y="14"/>
                  </a:lnTo>
                  <a:lnTo>
                    <a:pt x="3" y="14"/>
                  </a:lnTo>
                  <a:lnTo>
                    <a:pt x="0" y="14"/>
                  </a:lnTo>
                  <a:lnTo>
                    <a:pt x="0" y="17"/>
                  </a:lnTo>
                  <a:lnTo>
                    <a:pt x="5" y="19"/>
                  </a:lnTo>
                  <a:lnTo>
                    <a:pt x="7" y="19"/>
                  </a:lnTo>
                  <a:lnTo>
                    <a:pt x="10" y="17"/>
                  </a:lnTo>
                  <a:lnTo>
                    <a:pt x="10" y="17"/>
                  </a:lnTo>
                  <a:lnTo>
                    <a:pt x="12" y="17"/>
                  </a:lnTo>
                  <a:lnTo>
                    <a:pt x="17" y="19"/>
                  </a:lnTo>
                  <a:lnTo>
                    <a:pt x="19" y="19"/>
                  </a:lnTo>
                  <a:lnTo>
                    <a:pt x="19" y="19"/>
                  </a:lnTo>
                  <a:lnTo>
                    <a:pt x="19" y="22"/>
                  </a:lnTo>
                  <a:lnTo>
                    <a:pt x="21" y="24"/>
                  </a:lnTo>
                  <a:lnTo>
                    <a:pt x="19" y="26"/>
                  </a:lnTo>
                  <a:lnTo>
                    <a:pt x="17" y="29"/>
                  </a:lnTo>
                  <a:lnTo>
                    <a:pt x="19" y="31"/>
                  </a:lnTo>
                  <a:lnTo>
                    <a:pt x="21" y="31"/>
                  </a:lnTo>
                  <a:lnTo>
                    <a:pt x="24" y="33"/>
                  </a:lnTo>
                  <a:lnTo>
                    <a:pt x="29" y="36"/>
                  </a:lnTo>
                  <a:lnTo>
                    <a:pt x="31" y="36"/>
                  </a:lnTo>
                  <a:lnTo>
                    <a:pt x="31" y="36"/>
                  </a:lnTo>
                  <a:lnTo>
                    <a:pt x="29" y="33"/>
                  </a:lnTo>
                  <a:lnTo>
                    <a:pt x="24" y="31"/>
                  </a:lnTo>
                  <a:lnTo>
                    <a:pt x="24" y="29"/>
                  </a:lnTo>
                  <a:lnTo>
                    <a:pt x="26" y="29"/>
                  </a:lnTo>
                  <a:lnTo>
                    <a:pt x="29" y="29"/>
                  </a:lnTo>
                  <a:lnTo>
                    <a:pt x="31" y="29"/>
                  </a:lnTo>
                  <a:lnTo>
                    <a:pt x="31" y="26"/>
                  </a:lnTo>
                  <a:lnTo>
                    <a:pt x="29" y="26"/>
                  </a:lnTo>
                  <a:lnTo>
                    <a:pt x="26" y="24"/>
                  </a:lnTo>
                  <a:lnTo>
                    <a:pt x="36" y="22"/>
                  </a:lnTo>
                  <a:lnTo>
                    <a:pt x="38" y="19"/>
                  </a:lnTo>
                  <a:lnTo>
                    <a:pt x="55" y="24"/>
                  </a:lnTo>
                  <a:lnTo>
                    <a:pt x="57" y="22"/>
                  </a:lnTo>
                  <a:lnTo>
                    <a:pt x="57" y="19"/>
                  </a:lnTo>
                  <a:lnTo>
                    <a:pt x="62" y="19"/>
                  </a:lnTo>
                  <a:lnTo>
                    <a:pt x="59" y="12"/>
                  </a:lnTo>
                  <a:lnTo>
                    <a:pt x="57"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51" name="Freeform 1458"/>
            <p:cNvSpPr>
              <a:spLocks/>
            </p:cNvSpPr>
            <p:nvPr/>
          </p:nvSpPr>
          <p:spPr bwMode="auto">
            <a:xfrm>
              <a:off x="4819977" y="5291795"/>
              <a:ext cx="4066" cy="4066"/>
            </a:xfrm>
            <a:custGeom>
              <a:avLst/>
              <a:gdLst>
                <a:gd name="T0" fmla="*/ 0 w 5"/>
                <a:gd name="T1" fmla="*/ 3 h 5"/>
                <a:gd name="T2" fmla="*/ 0 w 5"/>
                <a:gd name="T3" fmla="*/ 5 h 5"/>
                <a:gd name="T4" fmla="*/ 5 w 5"/>
                <a:gd name="T5" fmla="*/ 3 h 5"/>
                <a:gd name="T6" fmla="*/ 2 w 5"/>
                <a:gd name="T7" fmla="*/ 0 h 5"/>
                <a:gd name="T8" fmla="*/ 0 w 5"/>
                <a:gd name="T9" fmla="*/ 3 h 5"/>
              </a:gdLst>
              <a:ahLst/>
              <a:cxnLst>
                <a:cxn ang="0">
                  <a:pos x="T0" y="T1"/>
                </a:cxn>
                <a:cxn ang="0">
                  <a:pos x="T2" y="T3"/>
                </a:cxn>
                <a:cxn ang="0">
                  <a:pos x="T4" y="T5"/>
                </a:cxn>
                <a:cxn ang="0">
                  <a:pos x="T6" y="T7"/>
                </a:cxn>
                <a:cxn ang="0">
                  <a:pos x="T8" y="T9"/>
                </a:cxn>
              </a:cxnLst>
              <a:rect l="0" t="0" r="r" b="b"/>
              <a:pathLst>
                <a:path w="5" h="5">
                  <a:moveTo>
                    <a:pt x="0" y="3"/>
                  </a:moveTo>
                  <a:lnTo>
                    <a:pt x="0" y="5"/>
                  </a:lnTo>
                  <a:lnTo>
                    <a:pt x="5" y="3"/>
                  </a:lnTo>
                  <a:lnTo>
                    <a:pt x="2"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52" name="Freeform 1459"/>
            <p:cNvSpPr>
              <a:spLocks/>
            </p:cNvSpPr>
            <p:nvPr/>
          </p:nvSpPr>
          <p:spPr bwMode="auto">
            <a:xfrm>
              <a:off x="4927329" y="5469089"/>
              <a:ext cx="34971" cy="50423"/>
            </a:xfrm>
            <a:custGeom>
              <a:avLst/>
              <a:gdLst>
                <a:gd name="T0" fmla="*/ 33 w 43"/>
                <a:gd name="T1" fmla="*/ 24 h 62"/>
                <a:gd name="T2" fmla="*/ 33 w 43"/>
                <a:gd name="T3" fmla="*/ 21 h 62"/>
                <a:gd name="T4" fmla="*/ 29 w 43"/>
                <a:gd name="T5" fmla="*/ 0 h 62"/>
                <a:gd name="T6" fmla="*/ 24 w 43"/>
                <a:gd name="T7" fmla="*/ 3 h 62"/>
                <a:gd name="T8" fmla="*/ 22 w 43"/>
                <a:gd name="T9" fmla="*/ 3 h 62"/>
                <a:gd name="T10" fmla="*/ 19 w 43"/>
                <a:gd name="T11" fmla="*/ 0 h 62"/>
                <a:gd name="T12" fmla="*/ 15 w 43"/>
                <a:gd name="T13" fmla="*/ 0 h 62"/>
                <a:gd name="T14" fmla="*/ 15 w 43"/>
                <a:gd name="T15" fmla="*/ 3 h 62"/>
                <a:gd name="T16" fmla="*/ 15 w 43"/>
                <a:gd name="T17" fmla="*/ 5 h 62"/>
                <a:gd name="T18" fmla="*/ 15 w 43"/>
                <a:gd name="T19" fmla="*/ 10 h 62"/>
                <a:gd name="T20" fmla="*/ 10 w 43"/>
                <a:gd name="T21" fmla="*/ 12 h 62"/>
                <a:gd name="T22" fmla="*/ 10 w 43"/>
                <a:gd name="T23" fmla="*/ 14 h 62"/>
                <a:gd name="T24" fmla="*/ 5 w 43"/>
                <a:gd name="T25" fmla="*/ 12 h 62"/>
                <a:gd name="T26" fmla="*/ 3 w 43"/>
                <a:gd name="T27" fmla="*/ 10 h 62"/>
                <a:gd name="T28" fmla="*/ 0 w 43"/>
                <a:gd name="T29" fmla="*/ 14 h 62"/>
                <a:gd name="T30" fmla="*/ 3 w 43"/>
                <a:gd name="T31" fmla="*/ 17 h 62"/>
                <a:gd name="T32" fmla="*/ 5 w 43"/>
                <a:gd name="T33" fmla="*/ 17 h 62"/>
                <a:gd name="T34" fmla="*/ 5 w 43"/>
                <a:gd name="T35" fmla="*/ 19 h 62"/>
                <a:gd name="T36" fmla="*/ 3 w 43"/>
                <a:gd name="T37" fmla="*/ 21 h 62"/>
                <a:gd name="T38" fmla="*/ 3 w 43"/>
                <a:gd name="T39" fmla="*/ 24 h 62"/>
                <a:gd name="T40" fmla="*/ 3 w 43"/>
                <a:gd name="T41" fmla="*/ 29 h 62"/>
                <a:gd name="T42" fmla="*/ 7 w 43"/>
                <a:gd name="T43" fmla="*/ 33 h 62"/>
                <a:gd name="T44" fmla="*/ 10 w 43"/>
                <a:gd name="T45" fmla="*/ 33 h 62"/>
                <a:gd name="T46" fmla="*/ 12 w 43"/>
                <a:gd name="T47" fmla="*/ 31 h 62"/>
                <a:gd name="T48" fmla="*/ 19 w 43"/>
                <a:gd name="T49" fmla="*/ 26 h 62"/>
                <a:gd name="T50" fmla="*/ 24 w 43"/>
                <a:gd name="T51" fmla="*/ 29 h 62"/>
                <a:gd name="T52" fmla="*/ 24 w 43"/>
                <a:gd name="T53" fmla="*/ 31 h 62"/>
                <a:gd name="T54" fmla="*/ 22 w 43"/>
                <a:gd name="T55" fmla="*/ 36 h 62"/>
                <a:gd name="T56" fmla="*/ 17 w 43"/>
                <a:gd name="T57" fmla="*/ 36 h 62"/>
                <a:gd name="T58" fmla="*/ 17 w 43"/>
                <a:gd name="T59" fmla="*/ 38 h 62"/>
                <a:gd name="T60" fmla="*/ 10 w 43"/>
                <a:gd name="T61" fmla="*/ 43 h 62"/>
                <a:gd name="T62" fmla="*/ 10 w 43"/>
                <a:gd name="T63" fmla="*/ 43 h 62"/>
                <a:gd name="T64" fmla="*/ 12 w 43"/>
                <a:gd name="T65" fmla="*/ 45 h 62"/>
                <a:gd name="T66" fmla="*/ 15 w 43"/>
                <a:gd name="T67" fmla="*/ 50 h 62"/>
                <a:gd name="T68" fmla="*/ 19 w 43"/>
                <a:gd name="T69" fmla="*/ 52 h 62"/>
                <a:gd name="T70" fmla="*/ 24 w 43"/>
                <a:gd name="T71" fmla="*/ 52 h 62"/>
                <a:gd name="T72" fmla="*/ 29 w 43"/>
                <a:gd name="T73" fmla="*/ 55 h 62"/>
                <a:gd name="T74" fmla="*/ 41 w 43"/>
                <a:gd name="T75" fmla="*/ 59 h 62"/>
                <a:gd name="T76" fmla="*/ 43 w 43"/>
                <a:gd name="T77" fmla="*/ 62 h 62"/>
                <a:gd name="T78" fmla="*/ 33 w 43"/>
                <a:gd name="T79" fmla="*/ 24 h 62"/>
                <a:gd name="T80" fmla="*/ 33 w 43"/>
                <a:gd name="T81" fmla="*/ 2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3" h="62">
                  <a:moveTo>
                    <a:pt x="33" y="24"/>
                  </a:moveTo>
                  <a:lnTo>
                    <a:pt x="33" y="21"/>
                  </a:lnTo>
                  <a:lnTo>
                    <a:pt x="29" y="0"/>
                  </a:lnTo>
                  <a:lnTo>
                    <a:pt x="24" y="3"/>
                  </a:lnTo>
                  <a:lnTo>
                    <a:pt x="22" y="3"/>
                  </a:lnTo>
                  <a:lnTo>
                    <a:pt x="19" y="0"/>
                  </a:lnTo>
                  <a:lnTo>
                    <a:pt x="15" y="0"/>
                  </a:lnTo>
                  <a:lnTo>
                    <a:pt x="15" y="3"/>
                  </a:lnTo>
                  <a:lnTo>
                    <a:pt x="15" y="5"/>
                  </a:lnTo>
                  <a:lnTo>
                    <a:pt x="15" y="10"/>
                  </a:lnTo>
                  <a:lnTo>
                    <a:pt x="10" y="12"/>
                  </a:lnTo>
                  <a:lnTo>
                    <a:pt x="10" y="14"/>
                  </a:lnTo>
                  <a:lnTo>
                    <a:pt x="5" y="12"/>
                  </a:lnTo>
                  <a:lnTo>
                    <a:pt x="3" y="10"/>
                  </a:lnTo>
                  <a:lnTo>
                    <a:pt x="0" y="14"/>
                  </a:lnTo>
                  <a:lnTo>
                    <a:pt x="3" y="17"/>
                  </a:lnTo>
                  <a:lnTo>
                    <a:pt x="5" y="17"/>
                  </a:lnTo>
                  <a:lnTo>
                    <a:pt x="5" y="19"/>
                  </a:lnTo>
                  <a:lnTo>
                    <a:pt x="3" y="21"/>
                  </a:lnTo>
                  <a:lnTo>
                    <a:pt x="3" y="24"/>
                  </a:lnTo>
                  <a:lnTo>
                    <a:pt x="3" y="29"/>
                  </a:lnTo>
                  <a:lnTo>
                    <a:pt x="7" y="33"/>
                  </a:lnTo>
                  <a:lnTo>
                    <a:pt x="10" y="33"/>
                  </a:lnTo>
                  <a:lnTo>
                    <a:pt x="12" y="31"/>
                  </a:lnTo>
                  <a:lnTo>
                    <a:pt x="19" y="26"/>
                  </a:lnTo>
                  <a:lnTo>
                    <a:pt x="24" y="29"/>
                  </a:lnTo>
                  <a:lnTo>
                    <a:pt x="24" y="31"/>
                  </a:lnTo>
                  <a:lnTo>
                    <a:pt x="22" y="36"/>
                  </a:lnTo>
                  <a:lnTo>
                    <a:pt x="17" y="36"/>
                  </a:lnTo>
                  <a:lnTo>
                    <a:pt x="17" y="38"/>
                  </a:lnTo>
                  <a:lnTo>
                    <a:pt x="10" y="43"/>
                  </a:lnTo>
                  <a:lnTo>
                    <a:pt x="10" y="43"/>
                  </a:lnTo>
                  <a:lnTo>
                    <a:pt x="12" y="45"/>
                  </a:lnTo>
                  <a:lnTo>
                    <a:pt x="15" y="50"/>
                  </a:lnTo>
                  <a:lnTo>
                    <a:pt x="19" y="52"/>
                  </a:lnTo>
                  <a:lnTo>
                    <a:pt x="24" y="52"/>
                  </a:lnTo>
                  <a:lnTo>
                    <a:pt x="29" y="55"/>
                  </a:lnTo>
                  <a:lnTo>
                    <a:pt x="41" y="59"/>
                  </a:lnTo>
                  <a:lnTo>
                    <a:pt x="43" y="62"/>
                  </a:lnTo>
                  <a:lnTo>
                    <a:pt x="33" y="24"/>
                  </a:lnTo>
                  <a:lnTo>
                    <a:pt x="33" y="2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53" name="Freeform 1460"/>
            <p:cNvSpPr>
              <a:spLocks/>
            </p:cNvSpPr>
            <p:nvPr/>
          </p:nvSpPr>
          <p:spPr bwMode="auto">
            <a:xfrm>
              <a:off x="4835430" y="5242186"/>
              <a:ext cx="4066" cy="4066"/>
            </a:xfrm>
            <a:custGeom>
              <a:avLst/>
              <a:gdLst>
                <a:gd name="T0" fmla="*/ 0 w 5"/>
                <a:gd name="T1" fmla="*/ 0 h 5"/>
                <a:gd name="T2" fmla="*/ 5 w 5"/>
                <a:gd name="T3" fmla="*/ 5 h 5"/>
                <a:gd name="T4" fmla="*/ 5 w 5"/>
                <a:gd name="T5" fmla="*/ 2 h 5"/>
                <a:gd name="T6" fmla="*/ 5 w 5"/>
                <a:gd name="T7" fmla="*/ 0 h 5"/>
                <a:gd name="T8" fmla="*/ 0 w 5"/>
                <a:gd name="T9" fmla="*/ 0 h 5"/>
              </a:gdLst>
              <a:ahLst/>
              <a:cxnLst>
                <a:cxn ang="0">
                  <a:pos x="T0" y="T1"/>
                </a:cxn>
                <a:cxn ang="0">
                  <a:pos x="T2" y="T3"/>
                </a:cxn>
                <a:cxn ang="0">
                  <a:pos x="T4" y="T5"/>
                </a:cxn>
                <a:cxn ang="0">
                  <a:pos x="T6" y="T7"/>
                </a:cxn>
                <a:cxn ang="0">
                  <a:pos x="T8" y="T9"/>
                </a:cxn>
              </a:cxnLst>
              <a:rect l="0" t="0" r="r" b="b"/>
              <a:pathLst>
                <a:path w="5" h="5">
                  <a:moveTo>
                    <a:pt x="0" y="0"/>
                  </a:moveTo>
                  <a:lnTo>
                    <a:pt x="5" y="5"/>
                  </a:lnTo>
                  <a:lnTo>
                    <a:pt x="5" y="2"/>
                  </a:lnTo>
                  <a:lnTo>
                    <a:pt x="5"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54" name="Freeform 1461"/>
            <p:cNvSpPr>
              <a:spLocks/>
            </p:cNvSpPr>
            <p:nvPr/>
          </p:nvSpPr>
          <p:spPr bwMode="auto">
            <a:xfrm>
              <a:off x="4831363" y="5305620"/>
              <a:ext cx="8133" cy="7320"/>
            </a:xfrm>
            <a:custGeom>
              <a:avLst/>
              <a:gdLst>
                <a:gd name="T0" fmla="*/ 10 w 10"/>
                <a:gd name="T1" fmla="*/ 0 h 9"/>
                <a:gd name="T2" fmla="*/ 5 w 10"/>
                <a:gd name="T3" fmla="*/ 0 h 9"/>
                <a:gd name="T4" fmla="*/ 0 w 10"/>
                <a:gd name="T5" fmla="*/ 2 h 9"/>
                <a:gd name="T6" fmla="*/ 2 w 10"/>
                <a:gd name="T7" fmla="*/ 2 h 9"/>
                <a:gd name="T8" fmla="*/ 5 w 10"/>
                <a:gd name="T9" fmla="*/ 7 h 9"/>
                <a:gd name="T10" fmla="*/ 7 w 10"/>
                <a:gd name="T11" fmla="*/ 9 h 9"/>
                <a:gd name="T12" fmla="*/ 10 w 10"/>
                <a:gd name="T13" fmla="*/ 5 h 9"/>
                <a:gd name="T14" fmla="*/ 10 w 10"/>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9">
                  <a:moveTo>
                    <a:pt x="10" y="0"/>
                  </a:moveTo>
                  <a:lnTo>
                    <a:pt x="5" y="0"/>
                  </a:lnTo>
                  <a:lnTo>
                    <a:pt x="0" y="2"/>
                  </a:lnTo>
                  <a:lnTo>
                    <a:pt x="2" y="2"/>
                  </a:lnTo>
                  <a:lnTo>
                    <a:pt x="5" y="7"/>
                  </a:lnTo>
                  <a:lnTo>
                    <a:pt x="7" y="9"/>
                  </a:lnTo>
                  <a:lnTo>
                    <a:pt x="10" y="5"/>
                  </a:lnTo>
                  <a:lnTo>
                    <a:pt x="1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55" name="Freeform 1462"/>
            <p:cNvSpPr>
              <a:spLocks/>
            </p:cNvSpPr>
            <p:nvPr/>
          </p:nvSpPr>
          <p:spPr bwMode="auto">
            <a:xfrm>
              <a:off x="4832989" y="5315381"/>
              <a:ext cx="4066" cy="1627"/>
            </a:xfrm>
            <a:custGeom>
              <a:avLst/>
              <a:gdLst>
                <a:gd name="T0" fmla="*/ 3 w 5"/>
                <a:gd name="T1" fmla="*/ 2 h 2"/>
                <a:gd name="T2" fmla="*/ 5 w 5"/>
                <a:gd name="T3" fmla="*/ 0 h 2"/>
                <a:gd name="T4" fmla="*/ 0 w 5"/>
                <a:gd name="T5" fmla="*/ 0 h 2"/>
                <a:gd name="T6" fmla="*/ 3 w 5"/>
                <a:gd name="T7" fmla="*/ 2 h 2"/>
              </a:gdLst>
              <a:ahLst/>
              <a:cxnLst>
                <a:cxn ang="0">
                  <a:pos x="T0" y="T1"/>
                </a:cxn>
                <a:cxn ang="0">
                  <a:pos x="T2" y="T3"/>
                </a:cxn>
                <a:cxn ang="0">
                  <a:pos x="T4" y="T5"/>
                </a:cxn>
                <a:cxn ang="0">
                  <a:pos x="T6" y="T7"/>
                </a:cxn>
              </a:cxnLst>
              <a:rect l="0" t="0" r="r" b="b"/>
              <a:pathLst>
                <a:path w="5" h="2">
                  <a:moveTo>
                    <a:pt x="3" y="2"/>
                  </a:moveTo>
                  <a:lnTo>
                    <a:pt x="5" y="0"/>
                  </a:lnTo>
                  <a:lnTo>
                    <a:pt x="0" y="0"/>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56" name="Freeform 1463"/>
            <p:cNvSpPr>
              <a:spLocks/>
            </p:cNvSpPr>
            <p:nvPr/>
          </p:nvSpPr>
          <p:spPr bwMode="auto">
            <a:xfrm>
              <a:off x="4831363" y="5288543"/>
              <a:ext cx="4066" cy="3253"/>
            </a:xfrm>
            <a:custGeom>
              <a:avLst/>
              <a:gdLst>
                <a:gd name="T0" fmla="*/ 5 w 5"/>
                <a:gd name="T1" fmla="*/ 4 h 4"/>
                <a:gd name="T2" fmla="*/ 5 w 5"/>
                <a:gd name="T3" fmla="*/ 0 h 4"/>
                <a:gd name="T4" fmla="*/ 0 w 5"/>
                <a:gd name="T5" fmla="*/ 2 h 4"/>
                <a:gd name="T6" fmla="*/ 5 w 5"/>
                <a:gd name="T7" fmla="*/ 4 h 4"/>
              </a:gdLst>
              <a:ahLst/>
              <a:cxnLst>
                <a:cxn ang="0">
                  <a:pos x="T0" y="T1"/>
                </a:cxn>
                <a:cxn ang="0">
                  <a:pos x="T2" y="T3"/>
                </a:cxn>
                <a:cxn ang="0">
                  <a:pos x="T4" y="T5"/>
                </a:cxn>
                <a:cxn ang="0">
                  <a:pos x="T6" y="T7"/>
                </a:cxn>
              </a:cxnLst>
              <a:rect l="0" t="0" r="r" b="b"/>
              <a:pathLst>
                <a:path w="5" h="4">
                  <a:moveTo>
                    <a:pt x="5" y="4"/>
                  </a:moveTo>
                  <a:lnTo>
                    <a:pt x="5" y="0"/>
                  </a:lnTo>
                  <a:lnTo>
                    <a:pt x="0" y="2"/>
                  </a:lnTo>
                  <a:lnTo>
                    <a:pt x="5"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57" name="Freeform 1464"/>
            <p:cNvSpPr>
              <a:spLocks/>
            </p:cNvSpPr>
            <p:nvPr/>
          </p:nvSpPr>
          <p:spPr bwMode="auto">
            <a:xfrm>
              <a:off x="4829737" y="5309687"/>
              <a:ext cx="1626" cy="3253"/>
            </a:xfrm>
            <a:custGeom>
              <a:avLst/>
              <a:gdLst>
                <a:gd name="T0" fmla="*/ 2 w 2"/>
                <a:gd name="T1" fmla="*/ 0 h 4"/>
                <a:gd name="T2" fmla="*/ 0 w 2"/>
                <a:gd name="T3" fmla="*/ 2 h 4"/>
                <a:gd name="T4" fmla="*/ 2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2"/>
                  </a:lnTo>
                  <a:lnTo>
                    <a:pt x="2" y="4"/>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58" name="Freeform 1465"/>
            <p:cNvSpPr>
              <a:spLocks/>
            </p:cNvSpPr>
            <p:nvPr/>
          </p:nvSpPr>
          <p:spPr bwMode="auto">
            <a:xfrm>
              <a:off x="4829737" y="5301554"/>
              <a:ext cx="5693" cy="2439"/>
            </a:xfrm>
            <a:custGeom>
              <a:avLst/>
              <a:gdLst>
                <a:gd name="T0" fmla="*/ 7 w 7"/>
                <a:gd name="T1" fmla="*/ 0 h 3"/>
                <a:gd name="T2" fmla="*/ 4 w 7"/>
                <a:gd name="T3" fmla="*/ 0 h 3"/>
                <a:gd name="T4" fmla="*/ 0 w 7"/>
                <a:gd name="T5" fmla="*/ 3 h 3"/>
                <a:gd name="T6" fmla="*/ 0 w 7"/>
                <a:gd name="T7" fmla="*/ 3 h 3"/>
                <a:gd name="T8" fmla="*/ 7 w 7"/>
                <a:gd name="T9" fmla="*/ 3 h 3"/>
                <a:gd name="T10" fmla="*/ 7 w 7"/>
                <a:gd name="T11" fmla="*/ 0 h 3"/>
              </a:gdLst>
              <a:ahLst/>
              <a:cxnLst>
                <a:cxn ang="0">
                  <a:pos x="T0" y="T1"/>
                </a:cxn>
                <a:cxn ang="0">
                  <a:pos x="T2" y="T3"/>
                </a:cxn>
                <a:cxn ang="0">
                  <a:pos x="T4" y="T5"/>
                </a:cxn>
                <a:cxn ang="0">
                  <a:pos x="T6" y="T7"/>
                </a:cxn>
                <a:cxn ang="0">
                  <a:pos x="T8" y="T9"/>
                </a:cxn>
                <a:cxn ang="0">
                  <a:pos x="T10" y="T11"/>
                </a:cxn>
              </a:cxnLst>
              <a:rect l="0" t="0" r="r" b="b"/>
              <a:pathLst>
                <a:path w="7" h="3">
                  <a:moveTo>
                    <a:pt x="7" y="0"/>
                  </a:moveTo>
                  <a:lnTo>
                    <a:pt x="4" y="0"/>
                  </a:lnTo>
                  <a:lnTo>
                    <a:pt x="0" y="3"/>
                  </a:lnTo>
                  <a:lnTo>
                    <a:pt x="0" y="3"/>
                  </a:lnTo>
                  <a:lnTo>
                    <a:pt x="7" y="3"/>
                  </a:lnTo>
                  <a:lnTo>
                    <a:pt x="7"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59" name="Rectangle 1466"/>
            <p:cNvSpPr>
              <a:spLocks noChangeArrowheads="1"/>
            </p:cNvSpPr>
            <p:nvPr/>
          </p:nvSpPr>
          <p:spPr bwMode="auto">
            <a:xfrm>
              <a:off x="4824044" y="5315381"/>
              <a:ext cx="1626" cy="4066"/>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60" name="Freeform 1467"/>
            <p:cNvSpPr>
              <a:spLocks/>
            </p:cNvSpPr>
            <p:nvPr/>
          </p:nvSpPr>
          <p:spPr bwMode="auto">
            <a:xfrm>
              <a:off x="4824044" y="5290170"/>
              <a:ext cx="5693" cy="4066"/>
            </a:xfrm>
            <a:custGeom>
              <a:avLst/>
              <a:gdLst>
                <a:gd name="T0" fmla="*/ 7 w 7"/>
                <a:gd name="T1" fmla="*/ 2 h 5"/>
                <a:gd name="T2" fmla="*/ 4 w 7"/>
                <a:gd name="T3" fmla="*/ 0 h 5"/>
                <a:gd name="T4" fmla="*/ 0 w 7"/>
                <a:gd name="T5" fmla="*/ 0 h 5"/>
                <a:gd name="T6" fmla="*/ 2 w 7"/>
                <a:gd name="T7" fmla="*/ 2 h 5"/>
                <a:gd name="T8" fmla="*/ 0 w 7"/>
                <a:gd name="T9" fmla="*/ 5 h 5"/>
                <a:gd name="T10" fmla="*/ 2 w 7"/>
                <a:gd name="T11" fmla="*/ 5 h 5"/>
                <a:gd name="T12" fmla="*/ 7 w 7"/>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2"/>
                  </a:moveTo>
                  <a:lnTo>
                    <a:pt x="4" y="0"/>
                  </a:lnTo>
                  <a:lnTo>
                    <a:pt x="0" y="0"/>
                  </a:lnTo>
                  <a:lnTo>
                    <a:pt x="2" y="2"/>
                  </a:lnTo>
                  <a:lnTo>
                    <a:pt x="0" y="5"/>
                  </a:lnTo>
                  <a:lnTo>
                    <a:pt x="2" y="5"/>
                  </a:lnTo>
                  <a:lnTo>
                    <a:pt x="7"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61" name="Freeform 1468"/>
            <p:cNvSpPr>
              <a:spLocks/>
            </p:cNvSpPr>
            <p:nvPr/>
          </p:nvSpPr>
          <p:spPr bwMode="auto">
            <a:xfrm>
              <a:off x="4827296" y="5295862"/>
              <a:ext cx="8133" cy="4066"/>
            </a:xfrm>
            <a:custGeom>
              <a:avLst/>
              <a:gdLst>
                <a:gd name="T0" fmla="*/ 0 w 4"/>
                <a:gd name="T1" fmla="*/ 2 h 2"/>
                <a:gd name="T2" fmla="*/ 1 w 4"/>
                <a:gd name="T3" fmla="*/ 1 h 2"/>
                <a:gd name="T4" fmla="*/ 3 w 4"/>
                <a:gd name="T5" fmla="*/ 1 h 2"/>
                <a:gd name="T6" fmla="*/ 4 w 4"/>
                <a:gd name="T7" fmla="*/ 0 h 2"/>
                <a:gd name="T8" fmla="*/ 0 w 4"/>
                <a:gd name="T9" fmla="*/ 0 h 2"/>
                <a:gd name="T10" fmla="*/ 0 w 4"/>
                <a:gd name="T11" fmla="*/ 1 h 2"/>
                <a:gd name="T12" fmla="*/ 0 w 4"/>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0" y="2"/>
                  </a:moveTo>
                  <a:cubicBezTo>
                    <a:pt x="1" y="1"/>
                    <a:pt x="1" y="1"/>
                    <a:pt x="1" y="1"/>
                  </a:cubicBezTo>
                  <a:cubicBezTo>
                    <a:pt x="3" y="1"/>
                    <a:pt x="3" y="1"/>
                    <a:pt x="3" y="1"/>
                  </a:cubicBezTo>
                  <a:cubicBezTo>
                    <a:pt x="4" y="0"/>
                    <a:pt x="4" y="0"/>
                    <a:pt x="4" y="0"/>
                  </a:cubicBezTo>
                  <a:cubicBezTo>
                    <a:pt x="0" y="0"/>
                    <a:pt x="0" y="0"/>
                    <a:pt x="0" y="0"/>
                  </a:cubicBezTo>
                  <a:cubicBezTo>
                    <a:pt x="0" y="1"/>
                    <a:pt x="0" y="1"/>
                    <a:pt x="0" y="1"/>
                  </a:cubicBezTo>
                  <a:cubicBezTo>
                    <a:pt x="0" y="1"/>
                    <a:pt x="0" y="2"/>
                    <a:pt x="0" y="2"/>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62" name="Freeform 1469"/>
            <p:cNvSpPr>
              <a:spLocks/>
            </p:cNvSpPr>
            <p:nvPr/>
          </p:nvSpPr>
          <p:spPr bwMode="auto">
            <a:xfrm>
              <a:off x="4835430" y="5290170"/>
              <a:ext cx="1626" cy="4066"/>
            </a:xfrm>
            <a:custGeom>
              <a:avLst/>
              <a:gdLst>
                <a:gd name="T0" fmla="*/ 0 w 2"/>
                <a:gd name="T1" fmla="*/ 5 h 5"/>
                <a:gd name="T2" fmla="*/ 2 w 2"/>
                <a:gd name="T3" fmla="*/ 5 h 5"/>
                <a:gd name="T4" fmla="*/ 2 w 2"/>
                <a:gd name="T5" fmla="*/ 0 h 5"/>
                <a:gd name="T6" fmla="*/ 0 w 2"/>
                <a:gd name="T7" fmla="*/ 5 h 5"/>
              </a:gdLst>
              <a:ahLst/>
              <a:cxnLst>
                <a:cxn ang="0">
                  <a:pos x="T0" y="T1"/>
                </a:cxn>
                <a:cxn ang="0">
                  <a:pos x="T2" y="T3"/>
                </a:cxn>
                <a:cxn ang="0">
                  <a:pos x="T4" y="T5"/>
                </a:cxn>
                <a:cxn ang="0">
                  <a:pos x="T6" y="T7"/>
                </a:cxn>
              </a:cxnLst>
              <a:rect l="0" t="0" r="r" b="b"/>
              <a:pathLst>
                <a:path w="2" h="5">
                  <a:moveTo>
                    <a:pt x="0" y="5"/>
                  </a:moveTo>
                  <a:lnTo>
                    <a:pt x="2" y="5"/>
                  </a:lnTo>
                  <a:lnTo>
                    <a:pt x="2"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63" name="Freeform 1470"/>
            <p:cNvSpPr>
              <a:spLocks/>
            </p:cNvSpPr>
            <p:nvPr/>
          </p:nvSpPr>
          <p:spPr bwMode="auto">
            <a:xfrm>
              <a:off x="4827296" y="5312941"/>
              <a:ext cx="5693" cy="6506"/>
            </a:xfrm>
            <a:custGeom>
              <a:avLst/>
              <a:gdLst>
                <a:gd name="T0" fmla="*/ 7 w 7"/>
                <a:gd name="T1" fmla="*/ 8 h 8"/>
                <a:gd name="T2" fmla="*/ 5 w 7"/>
                <a:gd name="T3" fmla="*/ 3 h 8"/>
                <a:gd name="T4" fmla="*/ 3 w 7"/>
                <a:gd name="T5" fmla="*/ 3 h 8"/>
                <a:gd name="T6" fmla="*/ 0 w 7"/>
                <a:gd name="T7" fmla="*/ 0 h 8"/>
                <a:gd name="T8" fmla="*/ 0 w 7"/>
                <a:gd name="T9" fmla="*/ 3 h 8"/>
                <a:gd name="T10" fmla="*/ 3 w 7"/>
                <a:gd name="T11" fmla="*/ 8 h 8"/>
                <a:gd name="T12" fmla="*/ 7 w 7"/>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7" y="8"/>
                  </a:moveTo>
                  <a:lnTo>
                    <a:pt x="5" y="3"/>
                  </a:lnTo>
                  <a:lnTo>
                    <a:pt x="3" y="3"/>
                  </a:lnTo>
                  <a:lnTo>
                    <a:pt x="0" y="0"/>
                  </a:lnTo>
                  <a:lnTo>
                    <a:pt x="0" y="3"/>
                  </a:lnTo>
                  <a:lnTo>
                    <a:pt x="3" y="8"/>
                  </a:lnTo>
                  <a:lnTo>
                    <a:pt x="7"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64" name="Freeform 1471"/>
            <p:cNvSpPr>
              <a:spLocks/>
            </p:cNvSpPr>
            <p:nvPr/>
          </p:nvSpPr>
          <p:spPr bwMode="auto">
            <a:xfrm>
              <a:off x="4832989" y="5276343"/>
              <a:ext cx="4066" cy="6506"/>
            </a:xfrm>
            <a:custGeom>
              <a:avLst/>
              <a:gdLst>
                <a:gd name="T0" fmla="*/ 0 w 5"/>
                <a:gd name="T1" fmla="*/ 3 h 8"/>
                <a:gd name="T2" fmla="*/ 3 w 5"/>
                <a:gd name="T3" fmla="*/ 5 h 8"/>
                <a:gd name="T4" fmla="*/ 3 w 5"/>
                <a:gd name="T5" fmla="*/ 8 h 8"/>
                <a:gd name="T6" fmla="*/ 5 w 5"/>
                <a:gd name="T7" fmla="*/ 5 h 8"/>
                <a:gd name="T8" fmla="*/ 5 w 5"/>
                <a:gd name="T9" fmla="*/ 3 h 8"/>
                <a:gd name="T10" fmla="*/ 3 w 5"/>
                <a:gd name="T11" fmla="*/ 0 h 8"/>
                <a:gd name="T12" fmla="*/ 0 w 5"/>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0" y="3"/>
                  </a:moveTo>
                  <a:lnTo>
                    <a:pt x="3" y="5"/>
                  </a:lnTo>
                  <a:lnTo>
                    <a:pt x="3" y="8"/>
                  </a:lnTo>
                  <a:lnTo>
                    <a:pt x="5" y="5"/>
                  </a:lnTo>
                  <a:lnTo>
                    <a:pt x="5" y="3"/>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65" name="Freeform 1472"/>
            <p:cNvSpPr>
              <a:spLocks/>
            </p:cNvSpPr>
            <p:nvPr/>
          </p:nvSpPr>
          <p:spPr bwMode="auto">
            <a:xfrm>
              <a:off x="4827296" y="5282849"/>
              <a:ext cx="2440" cy="1627"/>
            </a:xfrm>
            <a:custGeom>
              <a:avLst/>
              <a:gdLst>
                <a:gd name="T0" fmla="*/ 3 w 3"/>
                <a:gd name="T1" fmla="*/ 2 h 2"/>
                <a:gd name="T2" fmla="*/ 3 w 3"/>
                <a:gd name="T3" fmla="*/ 0 h 2"/>
                <a:gd name="T4" fmla="*/ 3 w 3"/>
                <a:gd name="T5" fmla="*/ 0 h 2"/>
                <a:gd name="T6" fmla="*/ 0 w 3"/>
                <a:gd name="T7" fmla="*/ 0 h 2"/>
                <a:gd name="T8" fmla="*/ 3 w 3"/>
                <a:gd name="T9" fmla="*/ 2 h 2"/>
              </a:gdLst>
              <a:ahLst/>
              <a:cxnLst>
                <a:cxn ang="0">
                  <a:pos x="T0" y="T1"/>
                </a:cxn>
                <a:cxn ang="0">
                  <a:pos x="T2" y="T3"/>
                </a:cxn>
                <a:cxn ang="0">
                  <a:pos x="T4" y="T5"/>
                </a:cxn>
                <a:cxn ang="0">
                  <a:pos x="T6" y="T7"/>
                </a:cxn>
                <a:cxn ang="0">
                  <a:pos x="T8" y="T9"/>
                </a:cxn>
              </a:cxnLst>
              <a:rect l="0" t="0" r="r" b="b"/>
              <a:pathLst>
                <a:path w="3" h="2">
                  <a:moveTo>
                    <a:pt x="3" y="2"/>
                  </a:moveTo>
                  <a:lnTo>
                    <a:pt x="3" y="0"/>
                  </a:lnTo>
                  <a:lnTo>
                    <a:pt x="3" y="0"/>
                  </a:lnTo>
                  <a:lnTo>
                    <a:pt x="0" y="0"/>
                  </a:lnTo>
                  <a:lnTo>
                    <a:pt x="3"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66" name="Freeform 1473"/>
            <p:cNvSpPr>
              <a:spLocks/>
            </p:cNvSpPr>
            <p:nvPr/>
          </p:nvSpPr>
          <p:spPr bwMode="auto">
            <a:xfrm>
              <a:off x="4827296" y="5274716"/>
              <a:ext cx="4066" cy="4066"/>
            </a:xfrm>
            <a:custGeom>
              <a:avLst/>
              <a:gdLst>
                <a:gd name="T0" fmla="*/ 0 w 5"/>
                <a:gd name="T1" fmla="*/ 2 h 5"/>
                <a:gd name="T2" fmla="*/ 3 w 5"/>
                <a:gd name="T3" fmla="*/ 5 h 5"/>
                <a:gd name="T4" fmla="*/ 5 w 5"/>
                <a:gd name="T5" fmla="*/ 2 h 5"/>
                <a:gd name="T6" fmla="*/ 0 w 5"/>
                <a:gd name="T7" fmla="*/ 0 h 5"/>
                <a:gd name="T8" fmla="*/ 0 w 5"/>
                <a:gd name="T9" fmla="*/ 2 h 5"/>
              </a:gdLst>
              <a:ahLst/>
              <a:cxnLst>
                <a:cxn ang="0">
                  <a:pos x="T0" y="T1"/>
                </a:cxn>
                <a:cxn ang="0">
                  <a:pos x="T2" y="T3"/>
                </a:cxn>
                <a:cxn ang="0">
                  <a:pos x="T4" y="T5"/>
                </a:cxn>
                <a:cxn ang="0">
                  <a:pos x="T6" y="T7"/>
                </a:cxn>
                <a:cxn ang="0">
                  <a:pos x="T8" y="T9"/>
                </a:cxn>
              </a:cxnLst>
              <a:rect l="0" t="0" r="r" b="b"/>
              <a:pathLst>
                <a:path w="5" h="5">
                  <a:moveTo>
                    <a:pt x="0" y="2"/>
                  </a:moveTo>
                  <a:lnTo>
                    <a:pt x="3" y="5"/>
                  </a:lnTo>
                  <a:lnTo>
                    <a:pt x="5" y="2"/>
                  </a:lnTo>
                  <a:lnTo>
                    <a:pt x="0"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67" name="Freeform 1474"/>
            <p:cNvSpPr>
              <a:spLocks/>
            </p:cNvSpPr>
            <p:nvPr/>
          </p:nvSpPr>
          <p:spPr bwMode="auto">
            <a:xfrm>
              <a:off x="4824044" y="5284476"/>
              <a:ext cx="5693" cy="4066"/>
            </a:xfrm>
            <a:custGeom>
              <a:avLst/>
              <a:gdLst>
                <a:gd name="T0" fmla="*/ 0 w 7"/>
                <a:gd name="T1" fmla="*/ 2 h 5"/>
                <a:gd name="T2" fmla="*/ 0 w 7"/>
                <a:gd name="T3" fmla="*/ 5 h 5"/>
                <a:gd name="T4" fmla="*/ 2 w 7"/>
                <a:gd name="T5" fmla="*/ 5 h 5"/>
                <a:gd name="T6" fmla="*/ 7 w 7"/>
                <a:gd name="T7" fmla="*/ 5 h 5"/>
                <a:gd name="T8" fmla="*/ 7 w 7"/>
                <a:gd name="T9" fmla="*/ 2 h 5"/>
                <a:gd name="T10" fmla="*/ 4 w 7"/>
                <a:gd name="T11" fmla="*/ 0 h 5"/>
                <a:gd name="T12" fmla="*/ 2 w 7"/>
                <a:gd name="T13" fmla="*/ 0 h 5"/>
                <a:gd name="T14" fmla="*/ 0 w 7"/>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5">
                  <a:moveTo>
                    <a:pt x="0" y="2"/>
                  </a:moveTo>
                  <a:lnTo>
                    <a:pt x="0" y="5"/>
                  </a:lnTo>
                  <a:lnTo>
                    <a:pt x="2" y="5"/>
                  </a:lnTo>
                  <a:lnTo>
                    <a:pt x="7" y="5"/>
                  </a:lnTo>
                  <a:lnTo>
                    <a:pt x="7" y="2"/>
                  </a:lnTo>
                  <a:lnTo>
                    <a:pt x="4" y="0"/>
                  </a:lnTo>
                  <a:lnTo>
                    <a:pt x="2"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68" name="Freeform 1475"/>
            <p:cNvSpPr>
              <a:spLocks/>
            </p:cNvSpPr>
            <p:nvPr/>
          </p:nvSpPr>
          <p:spPr bwMode="auto">
            <a:xfrm>
              <a:off x="4815915" y="5273090"/>
              <a:ext cx="5693" cy="1627"/>
            </a:xfrm>
            <a:custGeom>
              <a:avLst/>
              <a:gdLst>
                <a:gd name="T0" fmla="*/ 0 w 7"/>
                <a:gd name="T1" fmla="*/ 2 h 2"/>
                <a:gd name="T2" fmla="*/ 3 w 7"/>
                <a:gd name="T3" fmla="*/ 2 h 2"/>
                <a:gd name="T4" fmla="*/ 7 w 7"/>
                <a:gd name="T5" fmla="*/ 2 h 2"/>
                <a:gd name="T6" fmla="*/ 5 w 7"/>
                <a:gd name="T7" fmla="*/ 0 h 2"/>
                <a:gd name="T8" fmla="*/ 3 w 7"/>
                <a:gd name="T9" fmla="*/ 0 h 2"/>
                <a:gd name="T10" fmla="*/ 0 w 7"/>
                <a:gd name="T11" fmla="*/ 2 h 2"/>
              </a:gdLst>
              <a:ahLst/>
              <a:cxnLst>
                <a:cxn ang="0">
                  <a:pos x="T0" y="T1"/>
                </a:cxn>
                <a:cxn ang="0">
                  <a:pos x="T2" y="T3"/>
                </a:cxn>
                <a:cxn ang="0">
                  <a:pos x="T4" y="T5"/>
                </a:cxn>
                <a:cxn ang="0">
                  <a:pos x="T6" y="T7"/>
                </a:cxn>
                <a:cxn ang="0">
                  <a:pos x="T8" y="T9"/>
                </a:cxn>
                <a:cxn ang="0">
                  <a:pos x="T10" y="T11"/>
                </a:cxn>
              </a:cxnLst>
              <a:rect l="0" t="0" r="r" b="b"/>
              <a:pathLst>
                <a:path w="7" h="2">
                  <a:moveTo>
                    <a:pt x="0" y="2"/>
                  </a:moveTo>
                  <a:lnTo>
                    <a:pt x="3" y="2"/>
                  </a:lnTo>
                  <a:lnTo>
                    <a:pt x="7" y="2"/>
                  </a:lnTo>
                  <a:lnTo>
                    <a:pt x="5" y="0"/>
                  </a:lnTo>
                  <a:lnTo>
                    <a:pt x="3"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69" name="Freeform 1476"/>
            <p:cNvSpPr>
              <a:spLocks/>
            </p:cNvSpPr>
            <p:nvPr/>
          </p:nvSpPr>
          <p:spPr bwMode="auto">
            <a:xfrm>
              <a:off x="4927332" y="5494299"/>
              <a:ext cx="8133" cy="17079"/>
            </a:xfrm>
            <a:custGeom>
              <a:avLst/>
              <a:gdLst>
                <a:gd name="T0" fmla="*/ 5 w 10"/>
                <a:gd name="T1" fmla="*/ 7 h 21"/>
                <a:gd name="T2" fmla="*/ 3 w 10"/>
                <a:gd name="T3" fmla="*/ 2 h 21"/>
                <a:gd name="T4" fmla="*/ 0 w 10"/>
                <a:gd name="T5" fmla="*/ 0 h 21"/>
                <a:gd name="T6" fmla="*/ 0 w 10"/>
                <a:gd name="T7" fmla="*/ 5 h 21"/>
                <a:gd name="T8" fmla="*/ 0 w 10"/>
                <a:gd name="T9" fmla="*/ 9 h 21"/>
                <a:gd name="T10" fmla="*/ 0 w 10"/>
                <a:gd name="T11" fmla="*/ 12 h 21"/>
                <a:gd name="T12" fmla="*/ 0 w 10"/>
                <a:gd name="T13" fmla="*/ 14 h 21"/>
                <a:gd name="T14" fmla="*/ 0 w 10"/>
                <a:gd name="T15" fmla="*/ 16 h 21"/>
                <a:gd name="T16" fmla="*/ 3 w 10"/>
                <a:gd name="T17" fmla="*/ 19 h 21"/>
                <a:gd name="T18" fmla="*/ 7 w 10"/>
                <a:gd name="T19" fmla="*/ 21 h 21"/>
                <a:gd name="T20" fmla="*/ 10 w 10"/>
                <a:gd name="T21" fmla="*/ 21 h 21"/>
                <a:gd name="T22" fmla="*/ 10 w 10"/>
                <a:gd name="T23" fmla="*/ 19 h 21"/>
                <a:gd name="T24" fmla="*/ 5 w 10"/>
                <a:gd name="T25" fmla="*/ 16 h 21"/>
                <a:gd name="T26" fmla="*/ 7 w 10"/>
                <a:gd name="T27" fmla="*/ 14 h 21"/>
                <a:gd name="T28" fmla="*/ 7 w 10"/>
                <a:gd name="T29" fmla="*/ 12 h 21"/>
                <a:gd name="T30" fmla="*/ 7 w 10"/>
                <a:gd name="T31" fmla="*/ 9 h 21"/>
                <a:gd name="T32" fmla="*/ 5 w 10"/>
                <a:gd name="T33"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 h="21">
                  <a:moveTo>
                    <a:pt x="5" y="7"/>
                  </a:moveTo>
                  <a:lnTo>
                    <a:pt x="3" y="2"/>
                  </a:lnTo>
                  <a:lnTo>
                    <a:pt x="0" y="0"/>
                  </a:lnTo>
                  <a:lnTo>
                    <a:pt x="0" y="5"/>
                  </a:lnTo>
                  <a:lnTo>
                    <a:pt x="0" y="9"/>
                  </a:lnTo>
                  <a:lnTo>
                    <a:pt x="0" y="12"/>
                  </a:lnTo>
                  <a:lnTo>
                    <a:pt x="0" y="14"/>
                  </a:lnTo>
                  <a:lnTo>
                    <a:pt x="0" y="16"/>
                  </a:lnTo>
                  <a:lnTo>
                    <a:pt x="3" y="19"/>
                  </a:lnTo>
                  <a:lnTo>
                    <a:pt x="7" y="21"/>
                  </a:lnTo>
                  <a:lnTo>
                    <a:pt x="10" y="21"/>
                  </a:lnTo>
                  <a:lnTo>
                    <a:pt x="10" y="19"/>
                  </a:lnTo>
                  <a:lnTo>
                    <a:pt x="5" y="16"/>
                  </a:lnTo>
                  <a:lnTo>
                    <a:pt x="7" y="14"/>
                  </a:lnTo>
                  <a:lnTo>
                    <a:pt x="7" y="12"/>
                  </a:lnTo>
                  <a:lnTo>
                    <a:pt x="7" y="9"/>
                  </a:lnTo>
                  <a:lnTo>
                    <a:pt x="5"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70" name="Freeform 1477"/>
            <p:cNvSpPr>
              <a:spLocks/>
            </p:cNvSpPr>
            <p:nvPr/>
          </p:nvSpPr>
          <p:spPr bwMode="auto">
            <a:xfrm>
              <a:off x="4850885" y="5453636"/>
              <a:ext cx="3253" cy="9760"/>
            </a:xfrm>
            <a:custGeom>
              <a:avLst/>
              <a:gdLst>
                <a:gd name="T0" fmla="*/ 0 w 4"/>
                <a:gd name="T1" fmla="*/ 0 h 12"/>
                <a:gd name="T2" fmla="*/ 0 w 4"/>
                <a:gd name="T3" fmla="*/ 3 h 12"/>
                <a:gd name="T4" fmla="*/ 2 w 4"/>
                <a:gd name="T5" fmla="*/ 3 h 12"/>
                <a:gd name="T6" fmla="*/ 0 w 4"/>
                <a:gd name="T7" fmla="*/ 5 h 12"/>
                <a:gd name="T8" fmla="*/ 0 w 4"/>
                <a:gd name="T9" fmla="*/ 7 h 12"/>
                <a:gd name="T10" fmla="*/ 0 w 4"/>
                <a:gd name="T11" fmla="*/ 10 h 12"/>
                <a:gd name="T12" fmla="*/ 2 w 4"/>
                <a:gd name="T13" fmla="*/ 12 h 12"/>
                <a:gd name="T14" fmla="*/ 4 w 4"/>
                <a:gd name="T15" fmla="*/ 12 h 12"/>
                <a:gd name="T16" fmla="*/ 2 w 4"/>
                <a:gd name="T17" fmla="*/ 10 h 12"/>
                <a:gd name="T18" fmla="*/ 4 w 4"/>
                <a:gd name="T19" fmla="*/ 7 h 12"/>
                <a:gd name="T20" fmla="*/ 4 w 4"/>
                <a:gd name="T21" fmla="*/ 3 h 12"/>
                <a:gd name="T22" fmla="*/ 2 w 4"/>
                <a:gd name="T23" fmla="*/ 0 h 12"/>
                <a:gd name="T24" fmla="*/ 0 w 4"/>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12">
                  <a:moveTo>
                    <a:pt x="0" y="0"/>
                  </a:moveTo>
                  <a:lnTo>
                    <a:pt x="0" y="3"/>
                  </a:lnTo>
                  <a:lnTo>
                    <a:pt x="2" y="3"/>
                  </a:lnTo>
                  <a:lnTo>
                    <a:pt x="0" y="5"/>
                  </a:lnTo>
                  <a:lnTo>
                    <a:pt x="0" y="7"/>
                  </a:lnTo>
                  <a:lnTo>
                    <a:pt x="0" y="10"/>
                  </a:lnTo>
                  <a:lnTo>
                    <a:pt x="2" y="12"/>
                  </a:lnTo>
                  <a:lnTo>
                    <a:pt x="4" y="12"/>
                  </a:lnTo>
                  <a:lnTo>
                    <a:pt x="2" y="10"/>
                  </a:lnTo>
                  <a:lnTo>
                    <a:pt x="4" y="7"/>
                  </a:lnTo>
                  <a:lnTo>
                    <a:pt x="4" y="3"/>
                  </a:lnTo>
                  <a:lnTo>
                    <a:pt x="2" y="0"/>
                  </a:lnTo>
                  <a:lnTo>
                    <a:pt x="0"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71" name="Freeform 1478"/>
            <p:cNvSpPr>
              <a:spLocks/>
            </p:cNvSpPr>
            <p:nvPr/>
          </p:nvSpPr>
          <p:spPr bwMode="auto">
            <a:xfrm>
              <a:off x="4866337" y="5463395"/>
              <a:ext cx="3253" cy="4066"/>
            </a:xfrm>
            <a:custGeom>
              <a:avLst/>
              <a:gdLst>
                <a:gd name="T0" fmla="*/ 4 w 4"/>
                <a:gd name="T1" fmla="*/ 5 h 5"/>
                <a:gd name="T2" fmla="*/ 4 w 4"/>
                <a:gd name="T3" fmla="*/ 0 h 5"/>
                <a:gd name="T4" fmla="*/ 0 w 4"/>
                <a:gd name="T5" fmla="*/ 0 h 5"/>
                <a:gd name="T6" fmla="*/ 0 w 4"/>
                <a:gd name="T7" fmla="*/ 0 h 5"/>
                <a:gd name="T8" fmla="*/ 2 w 4"/>
                <a:gd name="T9" fmla="*/ 5 h 5"/>
                <a:gd name="T10" fmla="*/ 4 w 4"/>
                <a:gd name="T11" fmla="*/ 5 h 5"/>
              </a:gdLst>
              <a:ahLst/>
              <a:cxnLst>
                <a:cxn ang="0">
                  <a:pos x="T0" y="T1"/>
                </a:cxn>
                <a:cxn ang="0">
                  <a:pos x="T2" y="T3"/>
                </a:cxn>
                <a:cxn ang="0">
                  <a:pos x="T4" y="T5"/>
                </a:cxn>
                <a:cxn ang="0">
                  <a:pos x="T6" y="T7"/>
                </a:cxn>
                <a:cxn ang="0">
                  <a:pos x="T8" y="T9"/>
                </a:cxn>
                <a:cxn ang="0">
                  <a:pos x="T10" y="T11"/>
                </a:cxn>
              </a:cxnLst>
              <a:rect l="0" t="0" r="r" b="b"/>
              <a:pathLst>
                <a:path w="4" h="5">
                  <a:moveTo>
                    <a:pt x="4" y="5"/>
                  </a:moveTo>
                  <a:lnTo>
                    <a:pt x="4" y="0"/>
                  </a:lnTo>
                  <a:lnTo>
                    <a:pt x="0" y="0"/>
                  </a:lnTo>
                  <a:lnTo>
                    <a:pt x="0" y="0"/>
                  </a:lnTo>
                  <a:lnTo>
                    <a:pt x="2" y="5"/>
                  </a:lnTo>
                  <a:lnTo>
                    <a:pt x="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72" name="Freeform 1479"/>
            <p:cNvSpPr>
              <a:spLocks/>
            </p:cNvSpPr>
            <p:nvPr/>
          </p:nvSpPr>
          <p:spPr bwMode="auto">
            <a:xfrm>
              <a:off x="4872030" y="5498366"/>
              <a:ext cx="4066" cy="1627"/>
            </a:xfrm>
            <a:custGeom>
              <a:avLst/>
              <a:gdLst>
                <a:gd name="T0" fmla="*/ 0 w 2"/>
                <a:gd name="T1" fmla="*/ 0 h 1"/>
                <a:gd name="T2" fmla="*/ 0 w 2"/>
                <a:gd name="T3" fmla="*/ 1 h 1"/>
                <a:gd name="T4" fmla="*/ 2 w 2"/>
                <a:gd name="T5" fmla="*/ 1 h 1"/>
                <a:gd name="T6" fmla="*/ 0 w 2"/>
                <a:gd name="T7" fmla="*/ 0 h 1"/>
              </a:gdLst>
              <a:ahLst/>
              <a:cxnLst>
                <a:cxn ang="0">
                  <a:pos x="T0" y="T1"/>
                </a:cxn>
                <a:cxn ang="0">
                  <a:pos x="T2" y="T3"/>
                </a:cxn>
                <a:cxn ang="0">
                  <a:pos x="T4" y="T5"/>
                </a:cxn>
                <a:cxn ang="0">
                  <a:pos x="T6" y="T7"/>
                </a:cxn>
              </a:cxnLst>
              <a:rect l="0" t="0" r="r" b="b"/>
              <a:pathLst>
                <a:path w="2" h="1">
                  <a:moveTo>
                    <a:pt x="0" y="0"/>
                  </a:moveTo>
                  <a:cubicBezTo>
                    <a:pt x="0" y="1"/>
                    <a:pt x="0" y="1"/>
                    <a:pt x="0" y="1"/>
                  </a:cubicBezTo>
                  <a:cubicBezTo>
                    <a:pt x="2" y="1"/>
                    <a:pt x="2" y="1"/>
                    <a:pt x="2" y="1"/>
                  </a:cubicBezTo>
                  <a:cubicBezTo>
                    <a:pt x="2" y="1"/>
                    <a:pt x="0" y="0"/>
                    <a:pt x="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73" name="Freeform 1480"/>
            <p:cNvSpPr>
              <a:spLocks/>
            </p:cNvSpPr>
            <p:nvPr/>
          </p:nvSpPr>
          <p:spPr bwMode="auto">
            <a:xfrm>
              <a:off x="4854138" y="5456076"/>
              <a:ext cx="6506" cy="7320"/>
            </a:xfrm>
            <a:custGeom>
              <a:avLst/>
              <a:gdLst>
                <a:gd name="T0" fmla="*/ 8 w 8"/>
                <a:gd name="T1" fmla="*/ 7 h 9"/>
                <a:gd name="T2" fmla="*/ 8 w 8"/>
                <a:gd name="T3" fmla="*/ 4 h 9"/>
                <a:gd name="T4" fmla="*/ 5 w 8"/>
                <a:gd name="T5" fmla="*/ 2 h 9"/>
                <a:gd name="T6" fmla="*/ 3 w 8"/>
                <a:gd name="T7" fmla="*/ 0 h 9"/>
                <a:gd name="T8" fmla="*/ 3 w 8"/>
                <a:gd name="T9" fmla="*/ 0 h 9"/>
                <a:gd name="T10" fmla="*/ 0 w 8"/>
                <a:gd name="T11" fmla="*/ 2 h 9"/>
                <a:gd name="T12" fmla="*/ 3 w 8"/>
                <a:gd name="T13" fmla="*/ 4 h 9"/>
                <a:gd name="T14" fmla="*/ 3 w 8"/>
                <a:gd name="T15" fmla="*/ 7 h 9"/>
                <a:gd name="T16" fmla="*/ 3 w 8"/>
                <a:gd name="T17" fmla="*/ 9 h 9"/>
                <a:gd name="T18" fmla="*/ 5 w 8"/>
                <a:gd name="T19" fmla="*/ 9 h 9"/>
                <a:gd name="T20" fmla="*/ 8 w 8"/>
                <a:gd name="T21"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9">
                  <a:moveTo>
                    <a:pt x="8" y="7"/>
                  </a:moveTo>
                  <a:lnTo>
                    <a:pt x="8" y="4"/>
                  </a:lnTo>
                  <a:lnTo>
                    <a:pt x="5" y="2"/>
                  </a:lnTo>
                  <a:lnTo>
                    <a:pt x="3" y="0"/>
                  </a:lnTo>
                  <a:lnTo>
                    <a:pt x="3" y="0"/>
                  </a:lnTo>
                  <a:lnTo>
                    <a:pt x="0" y="2"/>
                  </a:lnTo>
                  <a:lnTo>
                    <a:pt x="3" y="4"/>
                  </a:lnTo>
                  <a:lnTo>
                    <a:pt x="3" y="7"/>
                  </a:lnTo>
                  <a:lnTo>
                    <a:pt x="3" y="9"/>
                  </a:lnTo>
                  <a:lnTo>
                    <a:pt x="5" y="9"/>
                  </a:lnTo>
                  <a:lnTo>
                    <a:pt x="8"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74" name="Freeform 1481"/>
            <p:cNvSpPr>
              <a:spLocks/>
            </p:cNvSpPr>
            <p:nvPr/>
          </p:nvSpPr>
          <p:spPr bwMode="auto">
            <a:xfrm>
              <a:off x="4862270" y="5482914"/>
              <a:ext cx="28464" cy="15452"/>
            </a:xfrm>
            <a:custGeom>
              <a:avLst/>
              <a:gdLst>
                <a:gd name="T0" fmla="*/ 31 w 35"/>
                <a:gd name="T1" fmla="*/ 19 h 19"/>
                <a:gd name="T2" fmla="*/ 33 w 35"/>
                <a:gd name="T3" fmla="*/ 19 h 19"/>
                <a:gd name="T4" fmla="*/ 35 w 35"/>
                <a:gd name="T5" fmla="*/ 19 h 19"/>
                <a:gd name="T6" fmla="*/ 33 w 35"/>
                <a:gd name="T7" fmla="*/ 16 h 19"/>
                <a:gd name="T8" fmla="*/ 31 w 35"/>
                <a:gd name="T9" fmla="*/ 16 h 19"/>
                <a:gd name="T10" fmla="*/ 28 w 35"/>
                <a:gd name="T11" fmla="*/ 14 h 19"/>
                <a:gd name="T12" fmla="*/ 26 w 35"/>
                <a:gd name="T13" fmla="*/ 12 h 19"/>
                <a:gd name="T14" fmla="*/ 21 w 35"/>
                <a:gd name="T15" fmla="*/ 12 h 19"/>
                <a:gd name="T16" fmla="*/ 19 w 35"/>
                <a:gd name="T17" fmla="*/ 9 h 19"/>
                <a:gd name="T18" fmla="*/ 14 w 35"/>
                <a:gd name="T19" fmla="*/ 9 h 19"/>
                <a:gd name="T20" fmla="*/ 12 w 35"/>
                <a:gd name="T21" fmla="*/ 9 h 19"/>
                <a:gd name="T22" fmla="*/ 9 w 35"/>
                <a:gd name="T23" fmla="*/ 7 h 19"/>
                <a:gd name="T24" fmla="*/ 5 w 35"/>
                <a:gd name="T25" fmla="*/ 2 h 19"/>
                <a:gd name="T26" fmla="*/ 2 w 35"/>
                <a:gd name="T27" fmla="*/ 0 h 19"/>
                <a:gd name="T28" fmla="*/ 0 w 35"/>
                <a:gd name="T29" fmla="*/ 2 h 19"/>
                <a:gd name="T30" fmla="*/ 2 w 35"/>
                <a:gd name="T31" fmla="*/ 7 h 19"/>
                <a:gd name="T32" fmla="*/ 5 w 35"/>
                <a:gd name="T33" fmla="*/ 12 h 19"/>
                <a:gd name="T34" fmla="*/ 9 w 35"/>
                <a:gd name="T35" fmla="*/ 12 h 19"/>
                <a:gd name="T36" fmla="*/ 14 w 35"/>
                <a:gd name="T37" fmla="*/ 14 h 19"/>
                <a:gd name="T38" fmla="*/ 17 w 35"/>
                <a:gd name="T39" fmla="*/ 16 h 19"/>
                <a:gd name="T40" fmla="*/ 19 w 35"/>
                <a:gd name="T41" fmla="*/ 16 h 19"/>
                <a:gd name="T42" fmla="*/ 21 w 35"/>
                <a:gd name="T43" fmla="*/ 16 h 19"/>
                <a:gd name="T44" fmla="*/ 26 w 35"/>
                <a:gd name="T45" fmla="*/ 19 h 19"/>
                <a:gd name="T46" fmla="*/ 31 w 35"/>
                <a:gd name="T4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 h="19">
                  <a:moveTo>
                    <a:pt x="31" y="19"/>
                  </a:moveTo>
                  <a:lnTo>
                    <a:pt x="33" y="19"/>
                  </a:lnTo>
                  <a:lnTo>
                    <a:pt x="35" y="19"/>
                  </a:lnTo>
                  <a:lnTo>
                    <a:pt x="33" y="16"/>
                  </a:lnTo>
                  <a:lnTo>
                    <a:pt x="31" y="16"/>
                  </a:lnTo>
                  <a:lnTo>
                    <a:pt x="28" y="14"/>
                  </a:lnTo>
                  <a:lnTo>
                    <a:pt x="26" y="12"/>
                  </a:lnTo>
                  <a:lnTo>
                    <a:pt x="21" y="12"/>
                  </a:lnTo>
                  <a:lnTo>
                    <a:pt x="19" y="9"/>
                  </a:lnTo>
                  <a:lnTo>
                    <a:pt x="14" y="9"/>
                  </a:lnTo>
                  <a:lnTo>
                    <a:pt x="12" y="9"/>
                  </a:lnTo>
                  <a:lnTo>
                    <a:pt x="9" y="7"/>
                  </a:lnTo>
                  <a:lnTo>
                    <a:pt x="5" y="2"/>
                  </a:lnTo>
                  <a:lnTo>
                    <a:pt x="2" y="0"/>
                  </a:lnTo>
                  <a:lnTo>
                    <a:pt x="0" y="2"/>
                  </a:lnTo>
                  <a:lnTo>
                    <a:pt x="2" y="7"/>
                  </a:lnTo>
                  <a:lnTo>
                    <a:pt x="5" y="12"/>
                  </a:lnTo>
                  <a:lnTo>
                    <a:pt x="9" y="12"/>
                  </a:lnTo>
                  <a:lnTo>
                    <a:pt x="14" y="14"/>
                  </a:lnTo>
                  <a:lnTo>
                    <a:pt x="17" y="16"/>
                  </a:lnTo>
                  <a:lnTo>
                    <a:pt x="19" y="16"/>
                  </a:lnTo>
                  <a:lnTo>
                    <a:pt x="21" y="16"/>
                  </a:lnTo>
                  <a:lnTo>
                    <a:pt x="26" y="19"/>
                  </a:lnTo>
                  <a:lnTo>
                    <a:pt x="31" y="1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75" name="Freeform 1482"/>
            <p:cNvSpPr>
              <a:spLocks/>
            </p:cNvSpPr>
            <p:nvPr/>
          </p:nvSpPr>
          <p:spPr bwMode="auto">
            <a:xfrm>
              <a:off x="4894801" y="5511379"/>
              <a:ext cx="4066" cy="4066"/>
            </a:xfrm>
            <a:custGeom>
              <a:avLst/>
              <a:gdLst>
                <a:gd name="T0" fmla="*/ 0 w 5"/>
                <a:gd name="T1" fmla="*/ 3 h 5"/>
                <a:gd name="T2" fmla="*/ 0 w 5"/>
                <a:gd name="T3" fmla="*/ 3 h 5"/>
                <a:gd name="T4" fmla="*/ 3 w 5"/>
                <a:gd name="T5" fmla="*/ 5 h 5"/>
                <a:gd name="T6" fmla="*/ 5 w 5"/>
                <a:gd name="T7" fmla="*/ 3 h 5"/>
                <a:gd name="T8" fmla="*/ 3 w 5"/>
                <a:gd name="T9" fmla="*/ 0 h 5"/>
                <a:gd name="T10" fmla="*/ 0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0" y="3"/>
                  </a:moveTo>
                  <a:lnTo>
                    <a:pt x="0" y="3"/>
                  </a:lnTo>
                  <a:lnTo>
                    <a:pt x="3" y="5"/>
                  </a:lnTo>
                  <a:lnTo>
                    <a:pt x="5" y="3"/>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76" name="Freeform 1483"/>
            <p:cNvSpPr>
              <a:spLocks/>
            </p:cNvSpPr>
            <p:nvPr/>
          </p:nvSpPr>
          <p:spPr bwMode="auto">
            <a:xfrm>
              <a:off x="4862270" y="5453636"/>
              <a:ext cx="7320" cy="8133"/>
            </a:xfrm>
            <a:custGeom>
              <a:avLst/>
              <a:gdLst>
                <a:gd name="T0" fmla="*/ 5 w 9"/>
                <a:gd name="T1" fmla="*/ 5 h 10"/>
                <a:gd name="T2" fmla="*/ 2 w 9"/>
                <a:gd name="T3" fmla="*/ 0 h 10"/>
                <a:gd name="T4" fmla="*/ 0 w 9"/>
                <a:gd name="T5" fmla="*/ 0 h 10"/>
                <a:gd name="T6" fmla="*/ 0 w 9"/>
                <a:gd name="T7" fmla="*/ 5 h 10"/>
                <a:gd name="T8" fmla="*/ 2 w 9"/>
                <a:gd name="T9" fmla="*/ 7 h 10"/>
                <a:gd name="T10" fmla="*/ 7 w 9"/>
                <a:gd name="T11" fmla="*/ 10 h 10"/>
                <a:gd name="T12" fmla="*/ 9 w 9"/>
                <a:gd name="T13" fmla="*/ 10 h 10"/>
                <a:gd name="T14" fmla="*/ 9 w 9"/>
                <a:gd name="T15" fmla="*/ 7 h 10"/>
                <a:gd name="T16" fmla="*/ 5 w 9"/>
                <a:gd name="T17"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5" y="5"/>
                  </a:moveTo>
                  <a:lnTo>
                    <a:pt x="2" y="0"/>
                  </a:lnTo>
                  <a:lnTo>
                    <a:pt x="0" y="0"/>
                  </a:lnTo>
                  <a:lnTo>
                    <a:pt x="0" y="5"/>
                  </a:lnTo>
                  <a:lnTo>
                    <a:pt x="2" y="7"/>
                  </a:lnTo>
                  <a:lnTo>
                    <a:pt x="7" y="10"/>
                  </a:lnTo>
                  <a:lnTo>
                    <a:pt x="9" y="10"/>
                  </a:lnTo>
                  <a:lnTo>
                    <a:pt x="9" y="7"/>
                  </a:lnTo>
                  <a:lnTo>
                    <a:pt x="5"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77" name="Freeform 1484"/>
            <p:cNvSpPr>
              <a:spLocks/>
            </p:cNvSpPr>
            <p:nvPr/>
          </p:nvSpPr>
          <p:spPr bwMode="auto">
            <a:xfrm>
              <a:off x="4863897" y="5465022"/>
              <a:ext cx="8133" cy="8133"/>
            </a:xfrm>
            <a:custGeom>
              <a:avLst/>
              <a:gdLst>
                <a:gd name="T0" fmla="*/ 0 w 10"/>
                <a:gd name="T1" fmla="*/ 3 h 10"/>
                <a:gd name="T2" fmla="*/ 3 w 10"/>
                <a:gd name="T3" fmla="*/ 5 h 10"/>
                <a:gd name="T4" fmla="*/ 7 w 10"/>
                <a:gd name="T5" fmla="*/ 10 h 10"/>
                <a:gd name="T6" fmla="*/ 10 w 10"/>
                <a:gd name="T7" fmla="*/ 10 h 10"/>
                <a:gd name="T8" fmla="*/ 10 w 10"/>
                <a:gd name="T9" fmla="*/ 8 h 10"/>
                <a:gd name="T10" fmla="*/ 3 w 10"/>
                <a:gd name="T11" fmla="*/ 0 h 10"/>
                <a:gd name="T12" fmla="*/ 0 w 10"/>
                <a:gd name="T13" fmla="*/ 3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0" y="3"/>
                  </a:moveTo>
                  <a:lnTo>
                    <a:pt x="3" y="5"/>
                  </a:lnTo>
                  <a:lnTo>
                    <a:pt x="7" y="10"/>
                  </a:lnTo>
                  <a:lnTo>
                    <a:pt x="10" y="10"/>
                  </a:lnTo>
                  <a:lnTo>
                    <a:pt x="10" y="8"/>
                  </a:lnTo>
                  <a:lnTo>
                    <a:pt x="3"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78" name="Freeform 1485"/>
            <p:cNvSpPr>
              <a:spLocks/>
            </p:cNvSpPr>
            <p:nvPr/>
          </p:nvSpPr>
          <p:spPr bwMode="auto">
            <a:xfrm>
              <a:off x="4881789" y="5498368"/>
              <a:ext cx="26839" cy="17079"/>
            </a:xfrm>
            <a:custGeom>
              <a:avLst/>
              <a:gdLst>
                <a:gd name="T0" fmla="*/ 33 w 33"/>
                <a:gd name="T1" fmla="*/ 11 h 21"/>
                <a:gd name="T2" fmla="*/ 30 w 33"/>
                <a:gd name="T3" fmla="*/ 9 h 21"/>
                <a:gd name="T4" fmla="*/ 28 w 33"/>
                <a:gd name="T5" fmla="*/ 7 h 21"/>
                <a:gd name="T6" fmla="*/ 23 w 33"/>
                <a:gd name="T7" fmla="*/ 9 h 21"/>
                <a:gd name="T8" fmla="*/ 23 w 33"/>
                <a:gd name="T9" fmla="*/ 7 h 21"/>
                <a:gd name="T10" fmla="*/ 21 w 33"/>
                <a:gd name="T11" fmla="*/ 7 h 21"/>
                <a:gd name="T12" fmla="*/ 14 w 33"/>
                <a:gd name="T13" fmla="*/ 2 h 21"/>
                <a:gd name="T14" fmla="*/ 11 w 33"/>
                <a:gd name="T15" fmla="*/ 2 h 21"/>
                <a:gd name="T16" fmla="*/ 7 w 33"/>
                <a:gd name="T17" fmla="*/ 4 h 21"/>
                <a:gd name="T18" fmla="*/ 4 w 33"/>
                <a:gd name="T19" fmla="*/ 2 h 21"/>
                <a:gd name="T20" fmla="*/ 2 w 33"/>
                <a:gd name="T21" fmla="*/ 0 h 21"/>
                <a:gd name="T22" fmla="*/ 0 w 33"/>
                <a:gd name="T23" fmla="*/ 0 h 21"/>
                <a:gd name="T24" fmla="*/ 0 w 33"/>
                <a:gd name="T25" fmla="*/ 2 h 21"/>
                <a:gd name="T26" fmla="*/ 0 w 33"/>
                <a:gd name="T27" fmla="*/ 4 h 21"/>
                <a:gd name="T28" fmla="*/ 2 w 33"/>
                <a:gd name="T29" fmla="*/ 7 h 21"/>
                <a:gd name="T30" fmla="*/ 4 w 33"/>
                <a:gd name="T31" fmla="*/ 9 h 21"/>
                <a:gd name="T32" fmla="*/ 7 w 33"/>
                <a:gd name="T33" fmla="*/ 11 h 21"/>
                <a:gd name="T34" fmla="*/ 11 w 33"/>
                <a:gd name="T35" fmla="*/ 16 h 21"/>
                <a:gd name="T36" fmla="*/ 14 w 33"/>
                <a:gd name="T37" fmla="*/ 16 h 21"/>
                <a:gd name="T38" fmla="*/ 19 w 33"/>
                <a:gd name="T39" fmla="*/ 16 h 21"/>
                <a:gd name="T40" fmla="*/ 21 w 33"/>
                <a:gd name="T41" fmla="*/ 16 h 21"/>
                <a:gd name="T42" fmla="*/ 21 w 33"/>
                <a:gd name="T43" fmla="*/ 19 h 21"/>
                <a:gd name="T44" fmla="*/ 23 w 33"/>
                <a:gd name="T45" fmla="*/ 21 h 21"/>
                <a:gd name="T46" fmla="*/ 28 w 33"/>
                <a:gd name="T47" fmla="*/ 21 h 21"/>
                <a:gd name="T48" fmla="*/ 26 w 33"/>
                <a:gd name="T49" fmla="*/ 19 h 21"/>
                <a:gd name="T50" fmla="*/ 30 w 33"/>
                <a:gd name="T51" fmla="*/ 16 h 21"/>
                <a:gd name="T52" fmla="*/ 28 w 33"/>
                <a:gd name="T53" fmla="*/ 14 h 21"/>
                <a:gd name="T54" fmla="*/ 28 w 33"/>
                <a:gd name="T55" fmla="*/ 11 h 21"/>
                <a:gd name="T56" fmla="*/ 30 w 33"/>
                <a:gd name="T57" fmla="*/ 11 h 21"/>
                <a:gd name="T58" fmla="*/ 33 w 33"/>
                <a:gd name="T5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 h="21">
                  <a:moveTo>
                    <a:pt x="33" y="11"/>
                  </a:moveTo>
                  <a:lnTo>
                    <a:pt x="30" y="9"/>
                  </a:lnTo>
                  <a:lnTo>
                    <a:pt x="28" y="7"/>
                  </a:lnTo>
                  <a:lnTo>
                    <a:pt x="23" y="9"/>
                  </a:lnTo>
                  <a:lnTo>
                    <a:pt x="23" y="7"/>
                  </a:lnTo>
                  <a:lnTo>
                    <a:pt x="21" y="7"/>
                  </a:lnTo>
                  <a:lnTo>
                    <a:pt x="14" y="2"/>
                  </a:lnTo>
                  <a:lnTo>
                    <a:pt x="11" y="2"/>
                  </a:lnTo>
                  <a:lnTo>
                    <a:pt x="7" y="4"/>
                  </a:lnTo>
                  <a:lnTo>
                    <a:pt x="4" y="2"/>
                  </a:lnTo>
                  <a:lnTo>
                    <a:pt x="2" y="0"/>
                  </a:lnTo>
                  <a:lnTo>
                    <a:pt x="0" y="0"/>
                  </a:lnTo>
                  <a:lnTo>
                    <a:pt x="0" y="2"/>
                  </a:lnTo>
                  <a:lnTo>
                    <a:pt x="0" y="4"/>
                  </a:lnTo>
                  <a:lnTo>
                    <a:pt x="2" y="7"/>
                  </a:lnTo>
                  <a:lnTo>
                    <a:pt x="4" y="9"/>
                  </a:lnTo>
                  <a:lnTo>
                    <a:pt x="7" y="11"/>
                  </a:lnTo>
                  <a:lnTo>
                    <a:pt x="11" y="16"/>
                  </a:lnTo>
                  <a:lnTo>
                    <a:pt x="14" y="16"/>
                  </a:lnTo>
                  <a:lnTo>
                    <a:pt x="19" y="16"/>
                  </a:lnTo>
                  <a:lnTo>
                    <a:pt x="21" y="16"/>
                  </a:lnTo>
                  <a:lnTo>
                    <a:pt x="21" y="19"/>
                  </a:lnTo>
                  <a:lnTo>
                    <a:pt x="23" y="21"/>
                  </a:lnTo>
                  <a:lnTo>
                    <a:pt x="28" y="21"/>
                  </a:lnTo>
                  <a:lnTo>
                    <a:pt x="26" y="19"/>
                  </a:lnTo>
                  <a:lnTo>
                    <a:pt x="30" y="16"/>
                  </a:lnTo>
                  <a:lnTo>
                    <a:pt x="28" y="14"/>
                  </a:lnTo>
                  <a:lnTo>
                    <a:pt x="28" y="11"/>
                  </a:lnTo>
                  <a:lnTo>
                    <a:pt x="30" y="11"/>
                  </a:lnTo>
                  <a:lnTo>
                    <a:pt x="33" y="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79" name="Freeform 1486"/>
            <p:cNvSpPr>
              <a:spLocks/>
            </p:cNvSpPr>
            <p:nvPr/>
          </p:nvSpPr>
          <p:spPr bwMode="auto">
            <a:xfrm>
              <a:off x="4856578" y="5465023"/>
              <a:ext cx="4066" cy="6506"/>
            </a:xfrm>
            <a:custGeom>
              <a:avLst/>
              <a:gdLst>
                <a:gd name="T0" fmla="*/ 2 w 5"/>
                <a:gd name="T1" fmla="*/ 0 h 8"/>
                <a:gd name="T2" fmla="*/ 2 w 5"/>
                <a:gd name="T3" fmla="*/ 5 h 8"/>
                <a:gd name="T4" fmla="*/ 0 w 5"/>
                <a:gd name="T5" fmla="*/ 5 h 8"/>
                <a:gd name="T6" fmla="*/ 2 w 5"/>
                <a:gd name="T7" fmla="*/ 8 h 8"/>
                <a:gd name="T8" fmla="*/ 5 w 5"/>
                <a:gd name="T9" fmla="*/ 8 h 8"/>
                <a:gd name="T10" fmla="*/ 5 w 5"/>
                <a:gd name="T11" fmla="*/ 3 h 8"/>
                <a:gd name="T12" fmla="*/ 5 w 5"/>
                <a:gd name="T13" fmla="*/ 0 h 8"/>
                <a:gd name="T14" fmla="*/ 2 w 5"/>
                <a:gd name="T15" fmla="*/ 0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8">
                  <a:moveTo>
                    <a:pt x="2" y="0"/>
                  </a:moveTo>
                  <a:lnTo>
                    <a:pt x="2" y="5"/>
                  </a:lnTo>
                  <a:lnTo>
                    <a:pt x="0" y="5"/>
                  </a:lnTo>
                  <a:lnTo>
                    <a:pt x="2" y="8"/>
                  </a:lnTo>
                  <a:lnTo>
                    <a:pt x="5" y="8"/>
                  </a:lnTo>
                  <a:lnTo>
                    <a:pt x="5" y="3"/>
                  </a:lnTo>
                  <a:lnTo>
                    <a:pt x="5"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80" name="Freeform 1487"/>
            <p:cNvSpPr>
              <a:spLocks/>
            </p:cNvSpPr>
            <p:nvPr/>
          </p:nvSpPr>
          <p:spPr bwMode="auto">
            <a:xfrm>
              <a:off x="4860644" y="5459330"/>
              <a:ext cx="3253" cy="4066"/>
            </a:xfrm>
            <a:custGeom>
              <a:avLst/>
              <a:gdLst>
                <a:gd name="T0" fmla="*/ 4 w 4"/>
                <a:gd name="T1" fmla="*/ 5 h 5"/>
                <a:gd name="T2" fmla="*/ 4 w 4"/>
                <a:gd name="T3" fmla="*/ 3 h 5"/>
                <a:gd name="T4" fmla="*/ 0 w 4"/>
                <a:gd name="T5" fmla="*/ 0 h 5"/>
                <a:gd name="T6" fmla="*/ 2 w 4"/>
                <a:gd name="T7" fmla="*/ 3 h 5"/>
                <a:gd name="T8" fmla="*/ 4 w 4"/>
                <a:gd name="T9" fmla="*/ 5 h 5"/>
                <a:gd name="T10" fmla="*/ 4 w 4"/>
                <a:gd name="T11" fmla="*/ 5 h 5"/>
              </a:gdLst>
              <a:ahLst/>
              <a:cxnLst>
                <a:cxn ang="0">
                  <a:pos x="T0" y="T1"/>
                </a:cxn>
                <a:cxn ang="0">
                  <a:pos x="T2" y="T3"/>
                </a:cxn>
                <a:cxn ang="0">
                  <a:pos x="T4" y="T5"/>
                </a:cxn>
                <a:cxn ang="0">
                  <a:pos x="T6" y="T7"/>
                </a:cxn>
                <a:cxn ang="0">
                  <a:pos x="T8" y="T9"/>
                </a:cxn>
                <a:cxn ang="0">
                  <a:pos x="T10" y="T11"/>
                </a:cxn>
              </a:cxnLst>
              <a:rect l="0" t="0" r="r" b="b"/>
              <a:pathLst>
                <a:path w="4" h="5">
                  <a:moveTo>
                    <a:pt x="4" y="5"/>
                  </a:moveTo>
                  <a:lnTo>
                    <a:pt x="4" y="3"/>
                  </a:lnTo>
                  <a:lnTo>
                    <a:pt x="0" y="0"/>
                  </a:lnTo>
                  <a:lnTo>
                    <a:pt x="2" y="3"/>
                  </a:lnTo>
                  <a:lnTo>
                    <a:pt x="4" y="5"/>
                  </a:lnTo>
                  <a:lnTo>
                    <a:pt x="4"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81" name="Freeform 1488"/>
            <p:cNvSpPr>
              <a:spLocks/>
            </p:cNvSpPr>
            <p:nvPr/>
          </p:nvSpPr>
          <p:spPr bwMode="auto">
            <a:xfrm>
              <a:off x="4845192" y="5440625"/>
              <a:ext cx="11386" cy="8947"/>
            </a:xfrm>
            <a:custGeom>
              <a:avLst/>
              <a:gdLst>
                <a:gd name="T0" fmla="*/ 11 w 14"/>
                <a:gd name="T1" fmla="*/ 11 h 11"/>
                <a:gd name="T2" fmla="*/ 11 w 14"/>
                <a:gd name="T3" fmla="*/ 9 h 11"/>
                <a:gd name="T4" fmla="*/ 14 w 14"/>
                <a:gd name="T5" fmla="*/ 9 h 11"/>
                <a:gd name="T6" fmla="*/ 14 w 14"/>
                <a:gd name="T7" fmla="*/ 7 h 11"/>
                <a:gd name="T8" fmla="*/ 9 w 14"/>
                <a:gd name="T9" fmla="*/ 2 h 11"/>
                <a:gd name="T10" fmla="*/ 7 w 14"/>
                <a:gd name="T11" fmla="*/ 4 h 11"/>
                <a:gd name="T12" fmla="*/ 4 w 14"/>
                <a:gd name="T13" fmla="*/ 0 h 11"/>
                <a:gd name="T14" fmla="*/ 0 w 14"/>
                <a:gd name="T15" fmla="*/ 2 h 11"/>
                <a:gd name="T16" fmla="*/ 2 w 14"/>
                <a:gd name="T17" fmla="*/ 4 h 11"/>
                <a:gd name="T18" fmla="*/ 2 w 14"/>
                <a:gd name="T19" fmla="*/ 9 h 11"/>
                <a:gd name="T20" fmla="*/ 0 w 14"/>
                <a:gd name="T21" fmla="*/ 11 h 11"/>
                <a:gd name="T22" fmla="*/ 2 w 14"/>
                <a:gd name="T23" fmla="*/ 11 h 11"/>
                <a:gd name="T24" fmla="*/ 7 w 14"/>
                <a:gd name="T25" fmla="*/ 11 h 11"/>
                <a:gd name="T26" fmla="*/ 11 w 14"/>
                <a:gd name="T2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1">
                  <a:moveTo>
                    <a:pt x="11" y="11"/>
                  </a:moveTo>
                  <a:lnTo>
                    <a:pt x="11" y="9"/>
                  </a:lnTo>
                  <a:lnTo>
                    <a:pt x="14" y="9"/>
                  </a:lnTo>
                  <a:lnTo>
                    <a:pt x="14" y="7"/>
                  </a:lnTo>
                  <a:lnTo>
                    <a:pt x="9" y="2"/>
                  </a:lnTo>
                  <a:lnTo>
                    <a:pt x="7" y="4"/>
                  </a:lnTo>
                  <a:lnTo>
                    <a:pt x="4" y="0"/>
                  </a:lnTo>
                  <a:lnTo>
                    <a:pt x="0" y="2"/>
                  </a:lnTo>
                  <a:lnTo>
                    <a:pt x="2" y="4"/>
                  </a:lnTo>
                  <a:lnTo>
                    <a:pt x="2" y="9"/>
                  </a:lnTo>
                  <a:lnTo>
                    <a:pt x="0" y="11"/>
                  </a:lnTo>
                  <a:lnTo>
                    <a:pt x="2" y="11"/>
                  </a:lnTo>
                  <a:lnTo>
                    <a:pt x="7" y="11"/>
                  </a:lnTo>
                  <a:lnTo>
                    <a:pt x="11" y="11"/>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82" name="Freeform 1489"/>
            <p:cNvSpPr>
              <a:spLocks/>
            </p:cNvSpPr>
            <p:nvPr/>
          </p:nvSpPr>
          <p:spPr bwMode="auto">
            <a:xfrm>
              <a:off x="4837058" y="5417041"/>
              <a:ext cx="8133" cy="9760"/>
            </a:xfrm>
            <a:custGeom>
              <a:avLst/>
              <a:gdLst>
                <a:gd name="T0" fmla="*/ 10 w 10"/>
                <a:gd name="T1" fmla="*/ 3 h 12"/>
                <a:gd name="T2" fmla="*/ 5 w 10"/>
                <a:gd name="T3" fmla="*/ 3 h 12"/>
                <a:gd name="T4" fmla="*/ 3 w 10"/>
                <a:gd name="T5" fmla="*/ 0 h 12"/>
                <a:gd name="T6" fmla="*/ 3 w 10"/>
                <a:gd name="T7" fmla="*/ 3 h 12"/>
                <a:gd name="T8" fmla="*/ 3 w 10"/>
                <a:gd name="T9" fmla="*/ 5 h 12"/>
                <a:gd name="T10" fmla="*/ 0 w 10"/>
                <a:gd name="T11" fmla="*/ 7 h 12"/>
                <a:gd name="T12" fmla="*/ 3 w 10"/>
                <a:gd name="T13" fmla="*/ 7 h 12"/>
                <a:gd name="T14" fmla="*/ 5 w 10"/>
                <a:gd name="T15" fmla="*/ 12 h 12"/>
                <a:gd name="T16" fmla="*/ 5 w 10"/>
                <a:gd name="T17" fmla="*/ 12 h 12"/>
                <a:gd name="T18" fmla="*/ 7 w 10"/>
                <a:gd name="T19" fmla="*/ 10 h 12"/>
                <a:gd name="T20" fmla="*/ 7 w 10"/>
                <a:gd name="T21" fmla="*/ 5 h 12"/>
                <a:gd name="T22" fmla="*/ 10 w 10"/>
                <a:gd name="T2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2">
                  <a:moveTo>
                    <a:pt x="10" y="3"/>
                  </a:moveTo>
                  <a:lnTo>
                    <a:pt x="5" y="3"/>
                  </a:lnTo>
                  <a:lnTo>
                    <a:pt x="3" y="0"/>
                  </a:lnTo>
                  <a:lnTo>
                    <a:pt x="3" y="3"/>
                  </a:lnTo>
                  <a:lnTo>
                    <a:pt x="3" y="5"/>
                  </a:lnTo>
                  <a:lnTo>
                    <a:pt x="0" y="7"/>
                  </a:lnTo>
                  <a:lnTo>
                    <a:pt x="3" y="7"/>
                  </a:lnTo>
                  <a:lnTo>
                    <a:pt x="5" y="12"/>
                  </a:lnTo>
                  <a:lnTo>
                    <a:pt x="5" y="12"/>
                  </a:lnTo>
                  <a:lnTo>
                    <a:pt x="7" y="10"/>
                  </a:lnTo>
                  <a:lnTo>
                    <a:pt x="7" y="5"/>
                  </a:lnTo>
                  <a:lnTo>
                    <a:pt x="1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83" name="Freeform 1490"/>
            <p:cNvSpPr>
              <a:spLocks/>
            </p:cNvSpPr>
            <p:nvPr/>
          </p:nvSpPr>
          <p:spPr bwMode="auto">
            <a:xfrm>
              <a:off x="4829740" y="5405655"/>
              <a:ext cx="5693" cy="5693"/>
            </a:xfrm>
            <a:custGeom>
              <a:avLst/>
              <a:gdLst>
                <a:gd name="T0" fmla="*/ 0 w 7"/>
                <a:gd name="T1" fmla="*/ 2 h 7"/>
                <a:gd name="T2" fmla="*/ 2 w 7"/>
                <a:gd name="T3" fmla="*/ 5 h 7"/>
                <a:gd name="T4" fmla="*/ 2 w 7"/>
                <a:gd name="T5" fmla="*/ 7 h 7"/>
                <a:gd name="T6" fmla="*/ 4 w 7"/>
                <a:gd name="T7" fmla="*/ 7 h 7"/>
                <a:gd name="T8" fmla="*/ 7 w 7"/>
                <a:gd name="T9" fmla="*/ 7 h 7"/>
                <a:gd name="T10" fmla="*/ 7 w 7"/>
                <a:gd name="T11" fmla="*/ 2 h 7"/>
                <a:gd name="T12" fmla="*/ 4 w 7"/>
                <a:gd name="T13" fmla="*/ 0 h 7"/>
                <a:gd name="T14" fmla="*/ 0 w 7"/>
                <a:gd name="T15" fmla="*/ 2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7">
                  <a:moveTo>
                    <a:pt x="0" y="2"/>
                  </a:moveTo>
                  <a:lnTo>
                    <a:pt x="2" y="5"/>
                  </a:lnTo>
                  <a:lnTo>
                    <a:pt x="2" y="7"/>
                  </a:lnTo>
                  <a:lnTo>
                    <a:pt x="4" y="7"/>
                  </a:lnTo>
                  <a:lnTo>
                    <a:pt x="7" y="7"/>
                  </a:lnTo>
                  <a:lnTo>
                    <a:pt x="7" y="2"/>
                  </a:lnTo>
                  <a:lnTo>
                    <a:pt x="4"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84" name="Freeform 1491"/>
            <p:cNvSpPr>
              <a:spLocks/>
            </p:cNvSpPr>
            <p:nvPr/>
          </p:nvSpPr>
          <p:spPr bwMode="auto">
            <a:xfrm>
              <a:off x="4832993" y="5386136"/>
              <a:ext cx="15452" cy="30904"/>
            </a:xfrm>
            <a:custGeom>
              <a:avLst/>
              <a:gdLst>
                <a:gd name="T0" fmla="*/ 10 w 19"/>
                <a:gd name="T1" fmla="*/ 34 h 38"/>
                <a:gd name="T2" fmla="*/ 12 w 19"/>
                <a:gd name="T3" fmla="*/ 34 h 38"/>
                <a:gd name="T4" fmla="*/ 12 w 19"/>
                <a:gd name="T5" fmla="*/ 29 h 38"/>
                <a:gd name="T6" fmla="*/ 15 w 19"/>
                <a:gd name="T7" fmla="*/ 31 h 38"/>
                <a:gd name="T8" fmla="*/ 15 w 19"/>
                <a:gd name="T9" fmla="*/ 36 h 38"/>
                <a:gd name="T10" fmla="*/ 17 w 19"/>
                <a:gd name="T11" fmla="*/ 38 h 38"/>
                <a:gd name="T12" fmla="*/ 19 w 19"/>
                <a:gd name="T13" fmla="*/ 36 h 38"/>
                <a:gd name="T14" fmla="*/ 19 w 19"/>
                <a:gd name="T15" fmla="*/ 29 h 38"/>
                <a:gd name="T16" fmla="*/ 17 w 19"/>
                <a:gd name="T17" fmla="*/ 24 h 38"/>
                <a:gd name="T18" fmla="*/ 17 w 19"/>
                <a:gd name="T19" fmla="*/ 22 h 38"/>
                <a:gd name="T20" fmla="*/ 17 w 19"/>
                <a:gd name="T21" fmla="*/ 15 h 38"/>
                <a:gd name="T22" fmla="*/ 15 w 19"/>
                <a:gd name="T23" fmla="*/ 10 h 38"/>
                <a:gd name="T24" fmla="*/ 12 w 19"/>
                <a:gd name="T25" fmla="*/ 3 h 38"/>
                <a:gd name="T26" fmla="*/ 10 w 19"/>
                <a:gd name="T27" fmla="*/ 0 h 38"/>
                <a:gd name="T28" fmla="*/ 5 w 19"/>
                <a:gd name="T29" fmla="*/ 0 h 38"/>
                <a:gd name="T30" fmla="*/ 3 w 19"/>
                <a:gd name="T31" fmla="*/ 3 h 38"/>
                <a:gd name="T32" fmla="*/ 3 w 19"/>
                <a:gd name="T33" fmla="*/ 5 h 38"/>
                <a:gd name="T34" fmla="*/ 5 w 19"/>
                <a:gd name="T35" fmla="*/ 7 h 38"/>
                <a:gd name="T36" fmla="*/ 3 w 19"/>
                <a:gd name="T37" fmla="*/ 12 h 38"/>
                <a:gd name="T38" fmla="*/ 5 w 19"/>
                <a:gd name="T39" fmla="*/ 15 h 38"/>
                <a:gd name="T40" fmla="*/ 5 w 19"/>
                <a:gd name="T41" fmla="*/ 15 h 38"/>
                <a:gd name="T42" fmla="*/ 8 w 19"/>
                <a:gd name="T43" fmla="*/ 12 h 38"/>
                <a:gd name="T44" fmla="*/ 8 w 19"/>
                <a:gd name="T45" fmla="*/ 15 h 38"/>
                <a:gd name="T46" fmla="*/ 5 w 19"/>
                <a:gd name="T47" fmla="*/ 17 h 38"/>
                <a:gd name="T48" fmla="*/ 0 w 19"/>
                <a:gd name="T49" fmla="*/ 17 h 38"/>
                <a:gd name="T50" fmla="*/ 5 w 19"/>
                <a:gd name="T51" fmla="*/ 26 h 38"/>
                <a:gd name="T52" fmla="*/ 5 w 19"/>
                <a:gd name="T53" fmla="*/ 31 h 38"/>
                <a:gd name="T54" fmla="*/ 10 w 19"/>
                <a:gd name="T55" fmla="*/ 3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 h="38">
                  <a:moveTo>
                    <a:pt x="10" y="34"/>
                  </a:moveTo>
                  <a:lnTo>
                    <a:pt x="12" y="34"/>
                  </a:lnTo>
                  <a:lnTo>
                    <a:pt x="12" y="29"/>
                  </a:lnTo>
                  <a:lnTo>
                    <a:pt x="15" y="31"/>
                  </a:lnTo>
                  <a:lnTo>
                    <a:pt x="15" y="36"/>
                  </a:lnTo>
                  <a:lnTo>
                    <a:pt x="17" y="38"/>
                  </a:lnTo>
                  <a:lnTo>
                    <a:pt x="19" y="36"/>
                  </a:lnTo>
                  <a:lnTo>
                    <a:pt x="19" y="29"/>
                  </a:lnTo>
                  <a:lnTo>
                    <a:pt x="17" y="24"/>
                  </a:lnTo>
                  <a:lnTo>
                    <a:pt x="17" y="22"/>
                  </a:lnTo>
                  <a:lnTo>
                    <a:pt x="17" y="15"/>
                  </a:lnTo>
                  <a:lnTo>
                    <a:pt x="15" y="10"/>
                  </a:lnTo>
                  <a:lnTo>
                    <a:pt x="12" y="3"/>
                  </a:lnTo>
                  <a:lnTo>
                    <a:pt x="10" y="0"/>
                  </a:lnTo>
                  <a:lnTo>
                    <a:pt x="5" y="0"/>
                  </a:lnTo>
                  <a:lnTo>
                    <a:pt x="3" y="3"/>
                  </a:lnTo>
                  <a:lnTo>
                    <a:pt x="3" y="5"/>
                  </a:lnTo>
                  <a:lnTo>
                    <a:pt x="5" y="7"/>
                  </a:lnTo>
                  <a:lnTo>
                    <a:pt x="3" y="12"/>
                  </a:lnTo>
                  <a:lnTo>
                    <a:pt x="5" y="15"/>
                  </a:lnTo>
                  <a:lnTo>
                    <a:pt x="5" y="15"/>
                  </a:lnTo>
                  <a:lnTo>
                    <a:pt x="8" y="12"/>
                  </a:lnTo>
                  <a:lnTo>
                    <a:pt x="8" y="15"/>
                  </a:lnTo>
                  <a:lnTo>
                    <a:pt x="5" y="17"/>
                  </a:lnTo>
                  <a:lnTo>
                    <a:pt x="0" y="17"/>
                  </a:lnTo>
                  <a:lnTo>
                    <a:pt x="5" y="26"/>
                  </a:lnTo>
                  <a:lnTo>
                    <a:pt x="5" y="31"/>
                  </a:lnTo>
                  <a:lnTo>
                    <a:pt x="10" y="3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85" name="Freeform 1492"/>
            <p:cNvSpPr>
              <a:spLocks/>
            </p:cNvSpPr>
            <p:nvPr/>
          </p:nvSpPr>
          <p:spPr bwMode="auto">
            <a:xfrm>
              <a:off x="4824050" y="5378816"/>
              <a:ext cx="5693" cy="7320"/>
            </a:xfrm>
            <a:custGeom>
              <a:avLst/>
              <a:gdLst>
                <a:gd name="T0" fmla="*/ 7 w 7"/>
                <a:gd name="T1" fmla="*/ 5 h 9"/>
                <a:gd name="T2" fmla="*/ 4 w 7"/>
                <a:gd name="T3" fmla="*/ 2 h 9"/>
                <a:gd name="T4" fmla="*/ 2 w 7"/>
                <a:gd name="T5" fmla="*/ 0 h 9"/>
                <a:gd name="T6" fmla="*/ 0 w 7"/>
                <a:gd name="T7" fmla="*/ 0 h 9"/>
                <a:gd name="T8" fmla="*/ 0 w 7"/>
                <a:gd name="T9" fmla="*/ 5 h 9"/>
                <a:gd name="T10" fmla="*/ 2 w 7"/>
                <a:gd name="T11" fmla="*/ 7 h 9"/>
                <a:gd name="T12" fmla="*/ 2 w 7"/>
                <a:gd name="T13" fmla="*/ 9 h 9"/>
                <a:gd name="T14" fmla="*/ 4 w 7"/>
                <a:gd name="T15" fmla="*/ 9 h 9"/>
                <a:gd name="T16" fmla="*/ 7 w 7"/>
                <a:gd name="T1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9">
                  <a:moveTo>
                    <a:pt x="7" y="5"/>
                  </a:moveTo>
                  <a:lnTo>
                    <a:pt x="4" y="2"/>
                  </a:lnTo>
                  <a:lnTo>
                    <a:pt x="2" y="0"/>
                  </a:lnTo>
                  <a:lnTo>
                    <a:pt x="0" y="0"/>
                  </a:lnTo>
                  <a:lnTo>
                    <a:pt x="0" y="5"/>
                  </a:lnTo>
                  <a:lnTo>
                    <a:pt x="2" y="7"/>
                  </a:lnTo>
                  <a:lnTo>
                    <a:pt x="2" y="9"/>
                  </a:lnTo>
                  <a:lnTo>
                    <a:pt x="4" y="9"/>
                  </a:lnTo>
                  <a:lnTo>
                    <a:pt x="7"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86" name="Freeform 1493"/>
            <p:cNvSpPr>
              <a:spLocks/>
            </p:cNvSpPr>
            <p:nvPr/>
          </p:nvSpPr>
          <p:spPr bwMode="auto">
            <a:xfrm>
              <a:off x="4846823" y="5426800"/>
              <a:ext cx="9760" cy="9760"/>
            </a:xfrm>
            <a:custGeom>
              <a:avLst/>
              <a:gdLst>
                <a:gd name="T0" fmla="*/ 12 w 12"/>
                <a:gd name="T1" fmla="*/ 7 h 12"/>
                <a:gd name="T2" fmla="*/ 7 w 12"/>
                <a:gd name="T3" fmla="*/ 2 h 12"/>
                <a:gd name="T4" fmla="*/ 5 w 12"/>
                <a:gd name="T5" fmla="*/ 2 h 12"/>
                <a:gd name="T6" fmla="*/ 2 w 12"/>
                <a:gd name="T7" fmla="*/ 0 h 12"/>
                <a:gd name="T8" fmla="*/ 0 w 12"/>
                <a:gd name="T9" fmla="*/ 0 h 12"/>
                <a:gd name="T10" fmla="*/ 0 w 12"/>
                <a:gd name="T11" fmla="*/ 0 h 12"/>
                <a:gd name="T12" fmla="*/ 5 w 12"/>
                <a:gd name="T13" fmla="*/ 5 h 12"/>
                <a:gd name="T14" fmla="*/ 7 w 12"/>
                <a:gd name="T15" fmla="*/ 7 h 12"/>
                <a:gd name="T16" fmla="*/ 12 w 12"/>
                <a:gd name="T17" fmla="*/ 12 h 12"/>
                <a:gd name="T18" fmla="*/ 12 w 12"/>
                <a:gd name="T19"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12" y="7"/>
                  </a:moveTo>
                  <a:lnTo>
                    <a:pt x="7" y="2"/>
                  </a:lnTo>
                  <a:lnTo>
                    <a:pt x="5" y="2"/>
                  </a:lnTo>
                  <a:lnTo>
                    <a:pt x="2" y="0"/>
                  </a:lnTo>
                  <a:lnTo>
                    <a:pt x="0" y="0"/>
                  </a:lnTo>
                  <a:lnTo>
                    <a:pt x="0" y="0"/>
                  </a:lnTo>
                  <a:lnTo>
                    <a:pt x="5" y="5"/>
                  </a:lnTo>
                  <a:lnTo>
                    <a:pt x="7" y="7"/>
                  </a:lnTo>
                  <a:lnTo>
                    <a:pt x="12" y="12"/>
                  </a:lnTo>
                  <a:lnTo>
                    <a:pt x="12" y="7"/>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87" name="Freeform 1494"/>
            <p:cNvSpPr>
              <a:spLocks/>
            </p:cNvSpPr>
            <p:nvPr/>
          </p:nvSpPr>
          <p:spPr bwMode="auto">
            <a:xfrm>
              <a:off x="4827307" y="5388576"/>
              <a:ext cx="8133" cy="9760"/>
            </a:xfrm>
            <a:custGeom>
              <a:avLst/>
              <a:gdLst>
                <a:gd name="T0" fmla="*/ 3 w 10"/>
                <a:gd name="T1" fmla="*/ 12 h 12"/>
                <a:gd name="T2" fmla="*/ 7 w 10"/>
                <a:gd name="T3" fmla="*/ 7 h 12"/>
                <a:gd name="T4" fmla="*/ 10 w 10"/>
                <a:gd name="T5" fmla="*/ 7 h 12"/>
                <a:gd name="T6" fmla="*/ 7 w 10"/>
                <a:gd name="T7" fmla="*/ 2 h 12"/>
                <a:gd name="T8" fmla="*/ 3 w 10"/>
                <a:gd name="T9" fmla="*/ 0 h 12"/>
                <a:gd name="T10" fmla="*/ 3 w 10"/>
                <a:gd name="T11" fmla="*/ 0 h 12"/>
                <a:gd name="T12" fmla="*/ 0 w 10"/>
                <a:gd name="T13" fmla="*/ 2 h 12"/>
                <a:gd name="T14" fmla="*/ 3 w 10"/>
                <a:gd name="T15" fmla="*/ 9 h 12"/>
                <a:gd name="T16" fmla="*/ 3 w 10"/>
                <a:gd name="T17" fmla="*/ 12 h 12"/>
                <a:gd name="T18" fmla="*/ 3 w 10"/>
                <a:gd name="T1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2">
                  <a:moveTo>
                    <a:pt x="3" y="12"/>
                  </a:moveTo>
                  <a:lnTo>
                    <a:pt x="7" y="7"/>
                  </a:lnTo>
                  <a:lnTo>
                    <a:pt x="10" y="7"/>
                  </a:lnTo>
                  <a:lnTo>
                    <a:pt x="7" y="2"/>
                  </a:lnTo>
                  <a:lnTo>
                    <a:pt x="3" y="0"/>
                  </a:lnTo>
                  <a:lnTo>
                    <a:pt x="3" y="0"/>
                  </a:lnTo>
                  <a:lnTo>
                    <a:pt x="0" y="2"/>
                  </a:lnTo>
                  <a:lnTo>
                    <a:pt x="3" y="9"/>
                  </a:lnTo>
                  <a:lnTo>
                    <a:pt x="3" y="12"/>
                  </a:lnTo>
                  <a:lnTo>
                    <a:pt x="3" y="1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88" name="Freeform 1495"/>
            <p:cNvSpPr>
              <a:spLocks/>
            </p:cNvSpPr>
            <p:nvPr/>
          </p:nvSpPr>
          <p:spPr bwMode="auto">
            <a:xfrm>
              <a:off x="4846825" y="5432493"/>
              <a:ext cx="9760" cy="9760"/>
            </a:xfrm>
            <a:custGeom>
              <a:avLst/>
              <a:gdLst>
                <a:gd name="T0" fmla="*/ 2 w 12"/>
                <a:gd name="T1" fmla="*/ 0 h 12"/>
                <a:gd name="T2" fmla="*/ 0 w 12"/>
                <a:gd name="T3" fmla="*/ 0 h 12"/>
                <a:gd name="T4" fmla="*/ 2 w 12"/>
                <a:gd name="T5" fmla="*/ 5 h 12"/>
                <a:gd name="T6" fmla="*/ 7 w 12"/>
                <a:gd name="T7" fmla="*/ 12 h 12"/>
                <a:gd name="T8" fmla="*/ 9 w 12"/>
                <a:gd name="T9" fmla="*/ 12 h 12"/>
                <a:gd name="T10" fmla="*/ 12 w 12"/>
                <a:gd name="T11" fmla="*/ 10 h 12"/>
                <a:gd name="T12" fmla="*/ 7 w 12"/>
                <a:gd name="T13" fmla="*/ 3 h 12"/>
                <a:gd name="T14" fmla="*/ 2 w 12"/>
                <a:gd name="T15" fmla="*/ 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2">
                  <a:moveTo>
                    <a:pt x="2" y="0"/>
                  </a:moveTo>
                  <a:lnTo>
                    <a:pt x="0" y="0"/>
                  </a:lnTo>
                  <a:lnTo>
                    <a:pt x="2" y="5"/>
                  </a:lnTo>
                  <a:lnTo>
                    <a:pt x="7" y="12"/>
                  </a:lnTo>
                  <a:lnTo>
                    <a:pt x="9" y="12"/>
                  </a:lnTo>
                  <a:lnTo>
                    <a:pt x="12" y="10"/>
                  </a:lnTo>
                  <a:lnTo>
                    <a:pt x="7" y="3"/>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89" name="Freeform 1496"/>
            <p:cNvSpPr>
              <a:spLocks/>
            </p:cNvSpPr>
            <p:nvPr/>
          </p:nvSpPr>
          <p:spPr bwMode="auto">
            <a:xfrm>
              <a:off x="4839510" y="5428427"/>
              <a:ext cx="3253" cy="2439"/>
            </a:xfrm>
            <a:custGeom>
              <a:avLst/>
              <a:gdLst>
                <a:gd name="T0" fmla="*/ 0 w 4"/>
                <a:gd name="T1" fmla="*/ 3 h 3"/>
                <a:gd name="T2" fmla="*/ 2 w 4"/>
                <a:gd name="T3" fmla="*/ 3 h 3"/>
                <a:gd name="T4" fmla="*/ 4 w 4"/>
                <a:gd name="T5" fmla="*/ 0 h 3"/>
                <a:gd name="T6" fmla="*/ 0 w 4"/>
                <a:gd name="T7" fmla="*/ 0 h 3"/>
                <a:gd name="T8" fmla="*/ 0 w 4"/>
                <a:gd name="T9" fmla="*/ 3 h 3"/>
              </a:gdLst>
              <a:ahLst/>
              <a:cxnLst>
                <a:cxn ang="0">
                  <a:pos x="T0" y="T1"/>
                </a:cxn>
                <a:cxn ang="0">
                  <a:pos x="T2" y="T3"/>
                </a:cxn>
                <a:cxn ang="0">
                  <a:pos x="T4" y="T5"/>
                </a:cxn>
                <a:cxn ang="0">
                  <a:pos x="T6" y="T7"/>
                </a:cxn>
                <a:cxn ang="0">
                  <a:pos x="T8" y="T9"/>
                </a:cxn>
              </a:cxnLst>
              <a:rect l="0" t="0" r="r" b="b"/>
              <a:pathLst>
                <a:path w="4" h="3">
                  <a:moveTo>
                    <a:pt x="0" y="3"/>
                  </a:moveTo>
                  <a:lnTo>
                    <a:pt x="2" y="3"/>
                  </a:lnTo>
                  <a:lnTo>
                    <a:pt x="4" y="0"/>
                  </a:lnTo>
                  <a:lnTo>
                    <a:pt x="0" y="0"/>
                  </a:lnTo>
                  <a:lnTo>
                    <a:pt x="0" y="3"/>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90" name="Freeform 1497"/>
            <p:cNvSpPr>
              <a:spLocks/>
            </p:cNvSpPr>
            <p:nvPr/>
          </p:nvSpPr>
          <p:spPr bwMode="auto">
            <a:xfrm>
              <a:off x="4845205" y="5428427"/>
              <a:ext cx="1627" cy="6506"/>
            </a:xfrm>
            <a:custGeom>
              <a:avLst/>
              <a:gdLst>
                <a:gd name="T0" fmla="*/ 2 w 2"/>
                <a:gd name="T1" fmla="*/ 8 h 8"/>
                <a:gd name="T2" fmla="*/ 2 w 2"/>
                <a:gd name="T3" fmla="*/ 3 h 8"/>
                <a:gd name="T4" fmla="*/ 0 w 2"/>
                <a:gd name="T5" fmla="*/ 0 h 8"/>
                <a:gd name="T6" fmla="*/ 0 w 2"/>
                <a:gd name="T7" fmla="*/ 3 h 8"/>
                <a:gd name="T8" fmla="*/ 0 w 2"/>
                <a:gd name="T9" fmla="*/ 8 h 8"/>
                <a:gd name="T10" fmla="*/ 2 w 2"/>
                <a:gd name="T11" fmla="*/ 8 h 8"/>
              </a:gdLst>
              <a:ahLst/>
              <a:cxnLst>
                <a:cxn ang="0">
                  <a:pos x="T0" y="T1"/>
                </a:cxn>
                <a:cxn ang="0">
                  <a:pos x="T2" y="T3"/>
                </a:cxn>
                <a:cxn ang="0">
                  <a:pos x="T4" y="T5"/>
                </a:cxn>
                <a:cxn ang="0">
                  <a:pos x="T6" y="T7"/>
                </a:cxn>
                <a:cxn ang="0">
                  <a:pos x="T8" y="T9"/>
                </a:cxn>
                <a:cxn ang="0">
                  <a:pos x="T10" y="T11"/>
                </a:cxn>
              </a:cxnLst>
              <a:rect l="0" t="0" r="r" b="b"/>
              <a:pathLst>
                <a:path w="2" h="8">
                  <a:moveTo>
                    <a:pt x="2" y="8"/>
                  </a:moveTo>
                  <a:lnTo>
                    <a:pt x="2" y="3"/>
                  </a:lnTo>
                  <a:lnTo>
                    <a:pt x="0" y="0"/>
                  </a:lnTo>
                  <a:lnTo>
                    <a:pt x="0" y="3"/>
                  </a:lnTo>
                  <a:lnTo>
                    <a:pt x="0" y="8"/>
                  </a:lnTo>
                  <a:lnTo>
                    <a:pt x="2" y="8"/>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91" name="Freeform 1498"/>
            <p:cNvSpPr>
              <a:spLocks/>
            </p:cNvSpPr>
            <p:nvPr/>
          </p:nvSpPr>
          <p:spPr bwMode="auto">
            <a:xfrm>
              <a:off x="4866358" y="5474784"/>
              <a:ext cx="9760" cy="5693"/>
            </a:xfrm>
            <a:custGeom>
              <a:avLst/>
              <a:gdLst>
                <a:gd name="T0" fmla="*/ 2 w 12"/>
                <a:gd name="T1" fmla="*/ 0 h 7"/>
                <a:gd name="T2" fmla="*/ 0 w 12"/>
                <a:gd name="T3" fmla="*/ 3 h 7"/>
                <a:gd name="T4" fmla="*/ 0 w 12"/>
                <a:gd name="T5" fmla="*/ 3 h 7"/>
                <a:gd name="T6" fmla="*/ 4 w 12"/>
                <a:gd name="T7" fmla="*/ 3 h 7"/>
                <a:gd name="T8" fmla="*/ 4 w 12"/>
                <a:gd name="T9" fmla="*/ 5 h 7"/>
                <a:gd name="T10" fmla="*/ 7 w 12"/>
                <a:gd name="T11" fmla="*/ 7 h 7"/>
                <a:gd name="T12" fmla="*/ 9 w 12"/>
                <a:gd name="T13" fmla="*/ 7 h 7"/>
                <a:gd name="T14" fmla="*/ 12 w 12"/>
                <a:gd name="T15" fmla="*/ 5 h 7"/>
                <a:gd name="T16" fmla="*/ 9 w 12"/>
                <a:gd name="T17" fmla="*/ 0 h 7"/>
                <a:gd name="T18" fmla="*/ 4 w 12"/>
                <a:gd name="T19" fmla="*/ 0 h 7"/>
                <a:gd name="T20" fmla="*/ 2 w 12"/>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7">
                  <a:moveTo>
                    <a:pt x="2" y="0"/>
                  </a:moveTo>
                  <a:lnTo>
                    <a:pt x="0" y="3"/>
                  </a:lnTo>
                  <a:lnTo>
                    <a:pt x="0" y="3"/>
                  </a:lnTo>
                  <a:lnTo>
                    <a:pt x="4" y="3"/>
                  </a:lnTo>
                  <a:lnTo>
                    <a:pt x="4" y="5"/>
                  </a:lnTo>
                  <a:lnTo>
                    <a:pt x="7" y="7"/>
                  </a:lnTo>
                  <a:lnTo>
                    <a:pt x="9" y="7"/>
                  </a:lnTo>
                  <a:lnTo>
                    <a:pt x="12" y="5"/>
                  </a:lnTo>
                  <a:lnTo>
                    <a:pt x="9" y="0"/>
                  </a:lnTo>
                  <a:lnTo>
                    <a:pt x="4" y="0"/>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92" name="Freeform 1499"/>
            <p:cNvSpPr>
              <a:spLocks/>
            </p:cNvSpPr>
            <p:nvPr/>
          </p:nvSpPr>
          <p:spPr bwMode="auto">
            <a:xfrm>
              <a:off x="4958239" y="4181669"/>
              <a:ext cx="2440" cy="4066"/>
            </a:xfrm>
            <a:custGeom>
              <a:avLst/>
              <a:gdLst>
                <a:gd name="T0" fmla="*/ 0 w 3"/>
                <a:gd name="T1" fmla="*/ 5 h 5"/>
                <a:gd name="T2" fmla="*/ 3 w 3"/>
                <a:gd name="T3" fmla="*/ 2 h 5"/>
                <a:gd name="T4" fmla="*/ 0 w 3"/>
                <a:gd name="T5" fmla="*/ 0 h 5"/>
                <a:gd name="T6" fmla="*/ 0 w 3"/>
                <a:gd name="T7" fmla="*/ 5 h 5"/>
              </a:gdLst>
              <a:ahLst/>
              <a:cxnLst>
                <a:cxn ang="0">
                  <a:pos x="T0" y="T1"/>
                </a:cxn>
                <a:cxn ang="0">
                  <a:pos x="T2" y="T3"/>
                </a:cxn>
                <a:cxn ang="0">
                  <a:pos x="T4" y="T5"/>
                </a:cxn>
                <a:cxn ang="0">
                  <a:pos x="T6" y="T7"/>
                </a:cxn>
              </a:cxnLst>
              <a:rect l="0" t="0" r="r" b="b"/>
              <a:pathLst>
                <a:path w="3" h="5">
                  <a:moveTo>
                    <a:pt x="0" y="5"/>
                  </a:moveTo>
                  <a:lnTo>
                    <a:pt x="3" y="2"/>
                  </a:lnTo>
                  <a:lnTo>
                    <a:pt x="0"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93" name="Freeform 1500"/>
            <p:cNvSpPr>
              <a:spLocks/>
            </p:cNvSpPr>
            <p:nvPr/>
          </p:nvSpPr>
          <p:spPr bwMode="auto">
            <a:xfrm>
              <a:off x="4973692" y="4197122"/>
              <a:ext cx="1626" cy="1627"/>
            </a:xfrm>
            <a:custGeom>
              <a:avLst/>
              <a:gdLst>
                <a:gd name="T0" fmla="*/ 2 w 2"/>
                <a:gd name="T1" fmla="*/ 0 h 2"/>
                <a:gd name="T2" fmla="*/ 0 w 2"/>
                <a:gd name="T3" fmla="*/ 2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2"/>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94" name="Freeform 1501"/>
            <p:cNvSpPr>
              <a:spLocks/>
            </p:cNvSpPr>
            <p:nvPr/>
          </p:nvSpPr>
          <p:spPr bwMode="auto">
            <a:xfrm>
              <a:off x="4963933" y="4188989"/>
              <a:ext cx="8133" cy="9760"/>
            </a:xfrm>
            <a:custGeom>
              <a:avLst/>
              <a:gdLst>
                <a:gd name="T0" fmla="*/ 3 w 10"/>
                <a:gd name="T1" fmla="*/ 0 h 12"/>
                <a:gd name="T2" fmla="*/ 0 w 10"/>
                <a:gd name="T3" fmla="*/ 3 h 12"/>
                <a:gd name="T4" fmla="*/ 7 w 10"/>
                <a:gd name="T5" fmla="*/ 12 h 12"/>
                <a:gd name="T6" fmla="*/ 10 w 10"/>
                <a:gd name="T7" fmla="*/ 5 h 12"/>
                <a:gd name="T8" fmla="*/ 5 w 10"/>
                <a:gd name="T9" fmla="*/ 0 h 12"/>
                <a:gd name="T10" fmla="*/ 3 w 10"/>
                <a:gd name="T11" fmla="*/ 0 h 12"/>
              </a:gdLst>
              <a:ahLst/>
              <a:cxnLst>
                <a:cxn ang="0">
                  <a:pos x="T0" y="T1"/>
                </a:cxn>
                <a:cxn ang="0">
                  <a:pos x="T2" y="T3"/>
                </a:cxn>
                <a:cxn ang="0">
                  <a:pos x="T4" y="T5"/>
                </a:cxn>
                <a:cxn ang="0">
                  <a:pos x="T6" y="T7"/>
                </a:cxn>
                <a:cxn ang="0">
                  <a:pos x="T8" y="T9"/>
                </a:cxn>
                <a:cxn ang="0">
                  <a:pos x="T10" y="T11"/>
                </a:cxn>
              </a:cxnLst>
              <a:rect l="0" t="0" r="r" b="b"/>
              <a:pathLst>
                <a:path w="10" h="12">
                  <a:moveTo>
                    <a:pt x="3" y="0"/>
                  </a:moveTo>
                  <a:lnTo>
                    <a:pt x="0" y="3"/>
                  </a:lnTo>
                  <a:lnTo>
                    <a:pt x="7" y="12"/>
                  </a:lnTo>
                  <a:lnTo>
                    <a:pt x="10" y="5"/>
                  </a:lnTo>
                  <a:lnTo>
                    <a:pt x="5" y="0"/>
                  </a:lnTo>
                  <a:lnTo>
                    <a:pt x="3"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95" name="Freeform 1502"/>
            <p:cNvSpPr>
              <a:spLocks/>
            </p:cNvSpPr>
            <p:nvPr/>
          </p:nvSpPr>
          <p:spPr bwMode="auto">
            <a:xfrm>
              <a:off x="4972065" y="4185727"/>
              <a:ext cx="5693" cy="7319"/>
            </a:xfrm>
            <a:custGeom>
              <a:avLst/>
              <a:gdLst>
                <a:gd name="T0" fmla="*/ 0 w 7"/>
                <a:gd name="T1" fmla="*/ 4 h 9"/>
                <a:gd name="T2" fmla="*/ 2 w 7"/>
                <a:gd name="T3" fmla="*/ 7 h 9"/>
                <a:gd name="T4" fmla="*/ 7 w 7"/>
                <a:gd name="T5" fmla="*/ 9 h 9"/>
                <a:gd name="T6" fmla="*/ 2 w 7"/>
                <a:gd name="T7" fmla="*/ 0 h 9"/>
                <a:gd name="T8" fmla="*/ 0 w 7"/>
                <a:gd name="T9" fmla="*/ 4 h 9"/>
              </a:gdLst>
              <a:ahLst/>
              <a:cxnLst>
                <a:cxn ang="0">
                  <a:pos x="T0" y="T1"/>
                </a:cxn>
                <a:cxn ang="0">
                  <a:pos x="T2" y="T3"/>
                </a:cxn>
                <a:cxn ang="0">
                  <a:pos x="T4" y="T5"/>
                </a:cxn>
                <a:cxn ang="0">
                  <a:pos x="T6" y="T7"/>
                </a:cxn>
                <a:cxn ang="0">
                  <a:pos x="T8" y="T9"/>
                </a:cxn>
              </a:cxnLst>
              <a:rect l="0" t="0" r="r" b="b"/>
              <a:pathLst>
                <a:path w="7" h="9">
                  <a:moveTo>
                    <a:pt x="0" y="4"/>
                  </a:moveTo>
                  <a:lnTo>
                    <a:pt x="2" y="7"/>
                  </a:lnTo>
                  <a:lnTo>
                    <a:pt x="7" y="9"/>
                  </a:lnTo>
                  <a:lnTo>
                    <a:pt x="2" y="0"/>
                  </a:lnTo>
                  <a:lnTo>
                    <a:pt x="0" y="4"/>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96" name="Freeform 1503"/>
            <p:cNvSpPr>
              <a:spLocks/>
            </p:cNvSpPr>
            <p:nvPr/>
          </p:nvSpPr>
          <p:spPr bwMode="auto">
            <a:xfrm>
              <a:off x="4969625" y="4202807"/>
              <a:ext cx="4066" cy="7319"/>
            </a:xfrm>
            <a:custGeom>
              <a:avLst/>
              <a:gdLst>
                <a:gd name="T0" fmla="*/ 0 w 2"/>
                <a:gd name="T1" fmla="*/ 2 h 4"/>
                <a:gd name="T2" fmla="*/ 1 w 2"/>
                <a:gd name="T3" fmla="*/ 4 h 4"/>
                <a:gd name="T4" fmla="*/ 2 w 2"/>
                <a:gd name="T5" fmla="*/ 4 h 4"/>
                <a:gd name="T6" fmla="*/ 2 w 2"/>
                <a:gd name="T7" fmla="*/ 1 h 4"/>
                <a:gd name="T8" fmla="*/ 1 w 2"/>
                <a:gd name="T9" fmla="*/ 0 h 4"/>
                <a:gd name="T10" fmla="*/ 0 w 2"/>
                <a:gd name="T11" fmla="*/ 2 h 4"/>
              </a:gdLst>
              <a:ahLst/>
              <a:cxnLst>
                <a:cxn ang="0">
                  <a:pos x="T0" y="T1"/>
                </a:cxn>
                <a:cxn ang="0">
                  <a:pos x="T2" y="T3"/>
                </a:cxn>
                <a:cxn ang="0">
                  <a:pos x="T4" y="T5"/>
                </a:cxn>
                <a:cxn ang="0">
                  <a:pos x="T6" y="T7"/>
                </a:cxn>
                <a:cxn ang="0">
                  <a:pos x="T8" y="T9"/>
                </a:cxn>
                <a:cxn ang="0">
                  <a:pos x="T10" y="T11"/>
                </a:cxn>
              </a:cxnLst>
              <a:rect l="0" t="0" r="r" b="b"/>
              <a:pathLst>
                <a:path w="2" h="4">
                  <a:moveTo>
                    <a:pt x="0" y="2"/>
                  </a:moveTo>
                  <a:cubicBezTo>
                    <a:pt x="1" y="4"/>
                    <a:pt x="1" y="4"/>
                    <a:pt x="1" y="4"/>
                  </a:cubicBezTo>
                  <a:cubicBezTo>
                    <a:pt x="2" y="4"/>
                    <a:pt x="2" y="4"/>
                    <a:pt x="2" y="4"/>
                  </a:cubicBezTo>
                  <a:cubicBezTo>
                    <a:pt x="2" y="1"/>
                    <a:pt x="2" y="1"/>
                    <a:pt x="2" y="1"/>
                  </a:cubicBezTo>
                  <a:cubicBezTo>
                    <a:pt x="1" y="0"/>
                    <a:pt x="1" y="0"/>
                    <a:pt x="1" y="0"/>
                  </a:cubicBezTo>
                  <a:cubicBezTo>
                    <a:pt x="1" y="0"/>
                    <a:pt x="0" y="2"/>
                    <a:pt x="0" y="2"/>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97" name="Freeform 1504"/>
            <p:cNvSpPr>
              <a:spLocks/>
            </p:cNvSpPr>
            <p:nvPr/>
          </p:nvSpPr>
          <p:spPr bwMode="auto">
            <a:xfrm>
              <a:off x="4972065" y="4216623"/>
              <a:ext cx="7320" cy="8946"/>
            </a:xfrm>
            <a:custGeom>
              <a:avLst/>
              <a:gdLst>
                <a:gd name="T0" fmla="*/ 7 w 9"/>
                <a:gd name="T1" fmla="*/ 9 h 11"/>
                <a:gd name="T2" fmla="*/ 9 w 9"/>
                <a:gd name="T3" fmla="*/ 11 h 11"/>
                <a:gd name="T4" fmla="*/ 9 w 9"/>
                <a:gd name="T5" fmla="*/ 9 h 11"/>
                <a:gd name="T6" fmla="*/ 7 w 9"/>
                <a:gd name="T7" fmla="*/ 0 h 11"/>
                <a:gd name="T8" fmla="*/ 0 w 9"/>
                <a:gd name="T9" fmla="*/ 0 h 11"/>
                <a:gd name="T10" fmla="*/ 0 w 9"/>
                <a:gd name="T11" fmla="*/ 2 h 11"/>
                <a:gd name="T12" fmla="*/ 4 w 9"/>
                <a:gd name="T13" fmla="*/ 7 h 11"/>
                <a:gd name="T14" fmla="*/ 4 w 9"/>
                <a:gd name="T15" fmla="*/ 9 h 11"/>
                <a:gd name="T16" fmla="*/ 7 w 9"/>
                <a:gd name="T17"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1">
                  <a:moveTo>
                    <a:pt x="7" y="9"/>
                  </a:moveTo>
                  <a:lnTo>
                    <a:pt x="9" y="11"/>
                  </a:lnTo>
                  <a:lnTo>
                    <a:pt x="9" y="9"/>
                  </a:lnTo>
                  <a:lnTo>
                    <a:pt x="7" y="0"/>
                  </a:lnTo>
                  <a:lnTo>
                    <a:pt x="0" y="0"/>
                  </a:lnTo>
                  <a:lnTo>
                    <a:pt x="0" y="2"/>
                  </a:lnTo>
                  <a:lnTo>
                    <a:pt x="4" y="7"/>
                  </a:lnTo>
                  <a:lnTo>
                    <a:pt x="4" y="9"/>
                  </a:lnTo>
                  <a:lnTo>
                    <a:pt x="7" y="9"/>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98" name="Freeform 1505"/>
            <p:cNvSpPr>
              <a:spLocks/>
            </p:cNvSpPr>
            <p:nvPr/>
          </p:nvSpPr>
          <p:spPr bwMode="auto">
            <a:xfrm>
              <a:off x="4973692" y="4229636"/>
              <a:ext cx="5693" cy="9760"/>
            </a:xfrm>
            <a:custGeom>
              <a:avLst/>
              <a:gdLst>
                <a:gd name="T0" fmla="*/ 5 w 7"/>
                <a:gd name="T1" fmla="*/ 0 h 12"/>
                <a:gd name="T2" fmla="*/ 0 w 7"/>
                <a:gd name="T3" fmla="*/ 7 h 12"/>
                <a:gd name="T4" fmla="*/ 2 w 7"/>
                <a:gd name="T5" fmla="*/ 10 h 12"/>
                <a:gd name="T6" fmla="*/ 5 w 7"/>
                <a:gd name="T7" fmla="*/ 12 h 12"/>
                <a:gd name="T8" fmla="*/ 7 w 7"/>
                <a:gd name="T9" fmla="*/ 7 h 12"/>
                <a:gd name="T10" fmla="*/ 5 w 7"/>
                <a:gd name="T11" fmla="*/ 0 h 12"/>
              </a:gdLst>
              <a:ahLst/>
              <a:cxnLst>
                <a:cxn ang="0">
                  <a:pos x="T0" y="T1"/>
                </a:cxn>
                <a:cxn ang="0">
                  <a:pos x="T2" y="T3"/>
                </a:cxn>
                <a:cxn ang="0">
                  <a:pos x="T4" y="T5"/>
                </a:cxn>
                <a:cxn ang="0">
                  <a:pos x="T6" y="T7"/>
                </a:cxn>
                <a:cxn ang="0">
                  <a:pos x="T8" y="T9"/>
                </a:cxn>
                <a:cxn ang="0">
                  <a:pos x="T10" y="T11"/>
                </a:cxn>
              </a:cxnLst>
              <a:rect l="0" t="0" r="r" b="b"/>
              <a:pathLst>
                <a:path w="7" h="12">
                  <a:moveTo>
                    <a:pt x="5" y="0"/>
                  </a:moveTo>
                  <a:lnTo>
                    <a:pt x="0" y="7"/>
                  </a:lnTo>
                  <a:lnTo>
                    <a:pt x="2" y="10"/>
                  </a:lnTo>
                  <a:lnTo>
                    <a:pt x="5" y="12"/>
                  </a:lnTo>
                  <a:lnTo>
                    <a:pt x="7" y="7"/>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99" name="Freeform 1506"/>
            <p:cNvSpPr>
              <a:spLocks/>
            </p:cNvSpPr>
            <p:nvPr/>
          </p:nvSpPr>
          <p:spPr bwMode="auto">
            <a:xfrm>
              <a:off x="4998931" y="4241021"/>
              <a:ext cx="7320" cy="8133"/>
            </a:xfrm>
            <a:custGeom>
              <a:avLst/>
              <a:gdLst>
                <a:gd name="T0" fmla="*/ 0 w 9"/>
                <a:gd name="T1" fmla="*/ 5 h 10"/>
                <a:gd name="T2" fmla="*/ 2 w 9"/>
                <a:gd name="T3" fmla="*/ 10 h 10"/>
                <a:gd name="T4" fmla="*/ 9 w 9"/>
                <a:gd name="T5" fmla="*/ 10 h 10"/>
                <a:gd name="T6" fmla="*/ 7 w 9"/>
                <a:gd name="T7" fmla="*/ 5 h 10"/>
                <a:gd name="T8" fmla="*/ 5 w 9"/>
                <a:gd name="T9" fmla="*/ 0 h 10"/>
                <a:gd name="T10" fmla="*/ 0 w 9"/>
                <a:gd name="T11" fmla="*/ 5 h 10"/>
              </a:gdLst>
              <a:ahLst/>
              <a:cxnLst>
                <a:cxn ang="0">
                  <a:pos x="T0" y="T1"/>
                </a:cxn>
                <a:cxn ang="0">
                  <a:pos x="T2" y="T3"/>
                </a:cxn>
                <a:cxn ang="0">
                  <a:pos x="T4" y="T5"/>
                </a:cxn>
                <a:cxn ang="0">
                  <a:pos x="T6" y="T7"/>
                </a:cxn>
                <a:cxn ang="0">
                  <a:pos x="T8" y="T9"/>
                </a:cxn>
                <a:cxn ang="0">
                  <a:pos x="T10" y="T11"/>
                </a:cxn>
              </a:cxnLst>
              <a:rect l="0" t="0" r="r" b="b"/>
              <a:pathLst>
                <a:path w="9" h="10">
                  <a:moveTo>
                    <a:pt x="0" y="5"/>
                  </a:moveTo>
                  <a:lnTo>
                    <a:pt x="2" y="10"/>
                  </a:lnTo>
                  <a:lnTo>
                    <a:pt x="9" y="10"/>
                  </a:lnTo>
                  <a:lnTo>
                    <a:pt x="7" y="5"/>
                  </a:lnTo>
                  <a:lnTo>
                    <a:pt x="5" y="0"/>
                  </a:lnTo>
                  <a:lnTo>
                    <a:pt x="0" y="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00" name="Freeform 1507"/>
            <p:cNvSpPr>
              <a:spLocks/>
            </p:cNvSpPr>
            <p:nvPr/>
          </p:nvSpPr>
          <p:spPr bwMode="auto">
            <a:xfrm>
              <a:off x="4963959" y="4260540"/>
              <a:ext cx="5693" cy="5693"/>
            </a:xfrm>
            <a:custGeom>
              <a:avLst/>
              <a:gdLst>
                <a:gd name="T0" fmla="*/ 0 w 7"/>
                <a:gd name="T1" fmla="*/ 2 h 7"/>
                <a:gd name="T2" fmla="*/ 0 w 7"/>
                <a:gd name="T3" fmla="*/ 7 h 7"/>
                <a:gd name="T4" fmla="*/ 5 w 7"/>
                <a:gd name="T5" fmla="*/ 7 h 7"/>
                <a:gd name="T6" fmla="*/ 7 w 7"/>
                <a:gd name="T7" fmla="*/ 2 h 7"/>
                <a:gd name="T8" fmla="*/ 5 w 7"/>
                <a:gd name="T9" fmla="*/ 0 h 7"/>
                <a:gd name="T10" fmla="*/ 0 w 7"/>
                <a:gd name="T11" fmla="*/ 2 h 7"/>
              </a:gdLst>
              <a:ahLst/>
              <a:cxnLst>
                <a:cxn ang="0">
                  <a:pos x="T0" y="T1"/>
                </a:cxn>
                <a:cxn ang="0">
                  <a:pos x="T2" y="T3"/>
                </a:cxn>
                <a:cxn ang="0">
                  <a:pos x="T4" y="T5"/>
                </a:cxn>
                <a:cxn ang="0">
                  <a:pos x="T6" y="T7"/>
                </a:cxn>
                <a:cxn ang="0">
                  <a:pos x="T8" y="T9"/>
                </a:cxn>
                <a:cxn ang="0">
                  <a:pos x="T10" y="T11"/>
                </a:cxn>
              </a:cxnLst>
              <a:rect l="0" t="0" r="r" b="b"/>
              <a:pathLst>
                <a:path w="7" h="7">
                  <a:moveTo>
                    <a:pt x="0" y="2"/>
                  </a:moveTo>
                  <a:lnTo>
                    <a:pt x="0" y="7"/>
                  </a:lnTo>
                  <a:lnTo>
                    <a:pt x="5" y="7"/>
                  </a:lnTo>
                  <a:lnTo>
                    <a:pt x="7" y="2"/>
                  </a:lnTo>
                  <a:lnTo>
                    <a:pt x="5" y="0"/>
                  </a:lnTo>
                  <a:lnTo>
                    <a:pt x="0"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01" name="Freeform 1508"/>
            <p:cNvSpPr>
              <a:spLocks/>
            </p:cNvSpPr>
            <p:nvPr/>
          </p:nvSpPr>
          <p:spPr bwMode="auto">
            <a:xfrm>
              <a:off x="4969652" y="4254846"/>
              <a:ext cx="2440" cy="4066"/>
            </a:xfrm>
            <a:custGeom>
              <a:avLst/>
              <a:gdLst>
                <a:gd name="T0" fmla="*/ 1 w 1"/>
                <a:gd name="T1" fmla="*/ 2 h 2"/>
                <a:gd name="T2" fmla="*/ 1 w 1"/>
                <a:gd name="T3" fmla="*/ 1 h 2"/>
                <a:gd name="T4" fmla="*/ 0 w 1"/>
                <a:gd name="T5" fmla="*/ 2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0"/>
                    <a:pt x="0" y="2"/>
                    <a:pt x="0" y="2"/>
                  </a:cubicBezTo>
                  <a:lnTo>
                    <a:pt x="1" y="2"/>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02" name="Freeform 1509"/>
            <p:cNvSpPr>
              <a:spLocks/>
            </p:cNvSpPr>
            <p:nvPr/>
          </p:nvSpPr>
          <p:spPr bwMode="auto">
            <a:xfrm>
              <a:off x="4972092" y="4241007"/>
              <a:ext cx="3253" cy="8133"/>
            </a:xfrm>
            <a:custGeom>
              <a:avLst/>
              <a:gdLst>
                <a:gd name="T0" fmla="*/ 2 w 4"/>
                <a:gd name="T1" fmla="*/ 0 h 10"/>
                <a:gd name="T2" fmla="*/ 0 w 4"/>
                <a:gd name="T3" fmla="*/ 10 h 10"/>
                <a:gd name="T4" fmla="*/ 4 w 4"/>
                <a:gd name="T5" fmla="*/ 5 h 10"/>
                <a:gd name="T6" fmla="*/ 2 w 4"/>
                <a:gd name="T7" fmla="*/ 0 h 10"/>
              </a:gdLst>
              <a:ahLst/>
              <a:cxnLst>
                <a:cxn ang="0">
                  <a:pos x="T0" y="T1"/>
                </a:cxn>
                <a:cxn ang="0">
                  <a:pos x="T2" y="T3"/>
                </a:cxn>
                <a:cxn ang="0">
                  <a:pos x="T4" y="T5"/>
                </a:cxn>
                <a:cxn ang="0">
                  <a:pos x="T6" y="T7"/>
                </a:cxn>
              </a:cxnLst>
              <a:rect l="0" t="0" r="r" b="b"/>
              <a:pathLst>
                <a:path w="4" h="10">
                  <a:moveTo>
                    <a:pt x="2" y="0"/>
                  </a:moveTo>
                  <a:lnTo>
                    <a:pt x="0" y="10"/>
                  </a:lnTo>
                  <a:lnTo>
                    <a:pt x="4" y="5"/>
                  </a:lnTo>
                  <a:lnTo>
                    <a:pt x="2"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03" name="Freeform 1510"/>
            <p:cNvSpPr>
              <a:spLocks/>
            </p:cNvSpPr>
            <p:nvPr/>
          </p:nvSpPr>
          <p:spPr bwMode="auto">
            <a:xfrm>
              <a:off x="4960683" y="4283246"/>
              <a:ext cx="17079" cy="15452"/>
            </a:xfrm>
            <a:custGeom>
              <a:avLst/>
              <a:gdLst>
                <a:gd name="T0" fmla="*/ 21 w 21"/>
                <a:gd name="T1" fmla="*/ 0 h 19"/>
                <a:gd name="T2" fmla="*/ 14 w 21"/>
                <a:gd name="T3" fmla="*/ 5 h 19"/>
                <a:gd name="T4" fmla="*/ 9 w 21"/>
                <a:gd name="T5" fmla="*/ 3 h 19"/>
                <a:gd name="T6" fmla="*/ 7 w 21"/>
                <a:gd name="T7" fmla="*/ 3 h 19"/>
                <a:gd name="T8" fmla="*/ 4 w 21"/>
                <a:gd name="T9" fmla="*/ 5 h 19"/>
                <a:gd name="T10" fmla="*/ 9 w 21"/>
                <a:gd name="T11" fmla="*/ 10 h 19"/>
                <a:gd name="T12" fmla="*/ 9 w 21"/>
                <a:gd name="T13" fmla="*/ 12 h 19"/>
                <a:gd name="T14" fmla="*/ 4 w 21"/>
                <a:gd name="T15" fmla="*/ 17 h 19"/>
                <a:gd name="T16" fmla="*/ 0 w 21"/>
                <a:gd name="T17" fmla="*/ 19 h 19"/>
                <a:gd name="T18" fmla="*/ 4 w 21"/>
                <a:gd name="T19" fmla="*/ 19 h 19"/>
                <a:gd name="T20" fmla="*/ 14 w 21"/>
                <a:gd name="T21" fmla="*/ 19 h 19"/>
                <a:gd name="T22" fmla="*/ 18 w 21"/>
                <a:gd name="T23" fmla="*/ 15 h 19"/>
                <a:gd name="T24" fmla="*/ 18 w 21"/>
                <a:gd name="T25" fmla="*/ 10 h 19"/>
                <a:gd name="T26" fmla="*/ 16 w 21"/>
                <a:gd name="T27" fmla="*/ 7 h 19"/>
                <a:gd name="T28" fmla="*/ 21 w 21"/>
                <a:gd name="T29" fmla="*/ 3 h 19"/>
                <a:gd name="T30" fmla="*/ 21 w 21"/>
                <a:gd name="T31"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 h="19">
                  <a:moveTo>
                    <a:pt x="21" y="0"/>
                  </a:moveTo>
                  <a:lnTo>
                    <a:pt x="14" y="5"/>
                  </a:lnTo>
                  <a:lnTo>
                    <a:pt x="9" y="3"/>
                  </a:lnTo>
                  <a:lnTo>
                    <a:pt x="7" y="3"/>
                  </a:lnTo>
                  <a:lnTo>
                    <a:pt x="4" y="5"/>
                  </a:lnTo>
                  <a:lnTo>
                    <a:pt x="9" y="10"/>
                  </a:lnTo>
                  <a:lnTo>
                    <a:pt x="9" y="12"/>
                  </a:lnTo>
                  <a:lnTo>
                    <a:pt x="4" y="17"/>
                  </a:lnTo>
                  <a:lnTo>
                    <a:pt x="0" y="19"/>
                  </a:lnTo>
                  <a:lnTo>
                    <a:pt x="4" y="19"/>
                  </a:lnTo>
                  <a:lnTo>
                    <a:pt x="14" y="19"/>
                  </a:lnTo>
                  <a:lnTo>
                    <a:pt x="18" y="15"/>
                  </a:lnTo>
                  <a:lnTo>
                    <a:pt x="18" y="10"/>
                  </a:lnTo>
                  <a:lnTo>
                    <a:pt x="16" y="7"/>
                  </a:lnTo>
                  <a:lnTo>
                    <a:pt x="21" y="3"/>
                  </a:lnTo>
                  <a:lnTo>
                    <a:pt x="21"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04" name="Freeform 1511"/>
            <p:cNvSpPr>
              <a:spLocks/>
            </p:cNvSpPr>
            <p:nvPr/>
          </p:nvSpPr>
          <p:spPr bwMode="auto">
            <a:xfrm>
              <a:off x="4979654" y="4279231"/>
              <a:ext cx="4066" cy="1627"/>
            </a:xfrm>
            <a:custGeom>
              <a:avLst/>
              <a:gdLst>
                <a:gd name="T0" fmla="*/ 5 w 5"/>
                <a:gd name="T1" fmla="*/ 0 h 2"/>
                <a:gd name="T2" fmla="*/ 0 w 5"/>
                <a:gd name="T3" fmla="*/ 2 h 2"/>
                <a:gd name="T4" fmla="*/ 3 w 5"/>
                <a:gd name="T5" fmla="*/ 2 h 2"/>
                <a:gd name="T6" fmla="*/ 5 w 5"/>
                <a:gd name="T7" fmla="*/ 0 h 2"/>
              </a:gdLst>
              <a:ahLst/>
              <a:cxnLst>
                <a:cxn ang="0">
                  <a:pos x="T0" y="T1"/>
                </a:cxn>
                <a:cxn ang="0">
                  <a:pos x="T2" y="T3"/>
                </a:cxn>
                <a:cxn ang="0">
                  <a:pos x="T4" y="T5"/>
                </a:cxn>
                <a:cxn ang="0">
                  <a:pos x="T6" y="T7"/>
                </a:cxn>
              </a:cxnLst>
              <a:rect l="0" t="0" r="r" b="b"/>
              <a:pathLst>
                <a:path w="5" h="2">
                  <a:moveTo>
                    <a:pt x="5" y="0"/>
                  </a:moveTo>
                  <a:lnTo>
                    <a:pt x="0" y="2"/>
                  </a:lnTo>
                  <a:lnTo>
                    <a:pt x="3" y="2"/>
                  </a:lnTo>
                  <a:lnTo>
                    <a:pt x="5" y="0"/>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grpSp>
      <p:sp>
        <p:nvSpPr>
          <p:cNvPr id="1515" name="Freeform 1514"/>
          <p:cNvSpPr/>
          <p:nvPr/>
        </p:nvSpPr>
        <p:spPr>
          <a:xfrm rot="10800000">
            <a:off x="967401" y="2356503"/>
            <a:ext cx="1727616" cy="1727616"/>
          </a:xfrm>
          <a:custGeom>
            <a:avLst/>
            <a:gdLst>
              <a:gd name="connsiteX0" fmla="*/ 863808 w 1727616"/>
              <a:gd name="connsiteY0" fmla="*/ 1727616 h 1727616"/>
              <a:gd name="connsiteX1" fmla="*/ 462099 w 1727616"/>
              <a:gd name="connsiteY1" fmla="*/ 1628787 h 1727616"/>
              <a:gd name="connsiteX2" fmla="*/ 403607 w 1727616"/>
              <a:gd name="connsiteY2" fmla="*/ 1594222 h 1727616"/>
              <a:gd name="connsiteX3" fmla="*/ 133396 w 1727616"/>
              <a:gd name="connsiteY3" fmla="*/ 1594222 h 1727616"/>
              <a:gd name="connsiteX4" fmla="*/ 133396 w 1727616"/>
              <a:gd name="connsiteY4" fmla="*/ 1324013 h 1727616"/>
              <a:gd name="connsiteX5" fmla="*/ 98829 w 1727616"/>
              <a:gd name="connsiteY5" fmla="*/ 1265517 h 1727616"/>
              <a:gd name="connsiteX6" fmla="*/ 253004 w 1727616"/>
              <a:gd name="connsiteY6" fmla="*/ 253003 h 1727616"/>
              <a:gd name="connsiteX7" fmla="*/ 1474613 w 1727616"/>
              <a:gd name="connsiteY7" fmla="*/ 253003 h 1727616"/>
              <a:gd name="connsiteX8" fmla="*/ 1474613 w 1727616"/>
              <a:gd name="connsiteY8" fmla="*/ 1474613 h 1727616"/>
              <a:gd name="connsiteX9" fmla="*/ 863808 w 1727616"/>
              <a:gd name="connsiteY9" fmla="*/ 1727616 h 172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27616" h="1727616">
                <a:moveTo>
                  <a:pt x="863808" y="1727616"/>
                </a:moveTo>
                <a:cubicBezTo>
                  <a:pt x="725641" y="1727616"/>
                  <a:pt x="587473" y="1694673"/>
                  <a:pt x="462099" y="1628787"/>
                </a:cubicBezTo>
                <a:lnTo>
                  <a:pt x="403607" y="1594222"/>
                </a:lnTo>
                <a:lnTo>
                  <a:pt x="133396" y="1594222"/>
                </a:lnTo>
                <a:lnTo>
                  <a:pt x="133396" y="1324013"/>
                </a:lnTo>
                <a:lnTo>
                  <a:pt x="98829" y="1265517"/>
                </a:lnTo>
                <a:cubicBezTo>
                  <a:pt x="-72475" y="939543"/>
                  <a:pt x="-21084" y="527090"/>
                  <a:pt x="253004" y="253003"/>
                </a:cubicBezTo>
                <a:cubicBezTo>
                  <a:pt x="590342" y="-84335"/>
                  <a:pt x="1137275" y="-84335"/>
                  <a:pt x="1474613" y="253003"/>
                </a:cubicBezTo>
                <a:cubicBezTo>
                  <a:pt x="1811951" y="590341"/>
                  <a:pt x="1811951" y="1137275"/>
                  <a:pt x="1474613" y="1474613"/>
                </a:cubicBezTo>
                <a:cubicBezTo>
                  <a:pt x="1305944" y="1643282"/>
                  <a:pt x="1084876" y="1727616"/>
                  <a:pt x="863808" y="1727616"/>
                </a:cubicBezTo>
                <a:close/>
              </a:path>
            </a:pathLst>
          </a:custGeom>
          <a:solidFill>
            <a:schemeClr val="accent2">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6" name="Freeform 1515"/>
          <p:cNvSpPr/>
          <p:nvPr/>
        </p:nvSpPr>
        <p:spPr>
          <a:xfrm rot="4500000">
            <a:off x="10156835" y="1492694"/>
            <a:ext cx="1727616" cy="1727616"/>
          </a:xfrm>
          <a:custGeom>
            <a:avLst/>
            <a:gdLst>
              <a:gd name="connsiteX0" fmla="*/ 863808 w 1727616"/>
              <a:gd name="connsiteY0" fmla="*/ 1727616 h 1727616"/>
              <a:gd name="connsiteX1" fmla="*/ 462099 w 1727616"/>
              <a:gd name="connsiteY1" fmla="*/ 1628787 h 1727616"/>
              <a:gd name="connsiteX2" fmla="*/ 403607 w 1727616"/>
              <a:gd name="connsiteY2" fmla="*/ 1594222 h 1727616"/>
              <a:gd name="connsiteX3" fmla="*/ 133396 w 1727616"/>
              <a:gd name="connsiteY3" fmla="*/ 1594222 h 1727616"/>
              <a:gd name="connsiteX4" fmla="*/ 133396 w 1727616"/>
              <a:gd name="connsiteY4" fmla="*/ 1324013 h 1727616"/>
              <a:gd name="connsiteX5" fmla="*/ 98829 w 1727616"/>
              <a:gd name="connsiteY5" fmla="*/ 1265517 h 1727616"/>
              <a:gd name="connsiteX6" fmla="*/ 253004 w 1727616"/>
              <a:gd name="connsiteY6" fmla="*/ 253003 h 1727616"/>
              <a:gd name="connsiteX7" fmla="*/ 1474613 w 1727616"/>
              <a:gd name="connsiteY7" fmla="*/ 253003 h 1727616"/>
              <a:gd name="connsiteX8" fmla="*/ 1474613 w 1727616"/>
              <a:gd name="connsiteY8" fmla="*/ 1474613 h 1727616"/>
              <a:gd name="connsiteX9" fmla="*/ 863808 w 1727616"/>
              <a:gd name="connsiteY9" fmla="*/ 1727616 h 172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27616" h="1727616">
                <a:moveTo>
                  <a:pt x="863808" y="1727616"/>
                </a:moveTo>
                <a:cubicBezTo>
                  <a:pt x="725641" y="1727616"/>
                  <a:pt x="587473" y="1694673"/>
                  <a:pt x="462099" y="1628787"/>
                </a:cubicBezTo>
                <a:lnTo>
                  <a:pt x="403607" y="1594222"/>
                </a:lnTo>
                <a:lnTo>
                  <a:pt x="133396" y="1594222"/>
                </a:lnTo>
                <a:lnTo>
                  <a:pt x="133396" y="1324013"/>
                </a:lnTo>
                <a:lnTo>
                  <a:pt x="98829" y="1265517"/>
                </a:lnTo>
                <a:cubicBezTo>
                  <a:pt x="-72475" y="939543"/>
                  <a:pt x="-21084" y="527090"/>
                  <a:pt x="253004" y="253003"/>
                </a:cubicBezTo>
                <a:cubicBezTo>
                  <a:pt x="590342" y="-84335"/>
                  <a:pt x="1137275" y="-84335"/>
                  <a:pt x="1474613" y="253003"/>
                </a:cubicBezTo>
                <a:cubicBezTo>
                  <a:pt x="1811951" y="590341"/>
                  <a:pt x="1811951" y="1137275"/>
                  <a:pt x="1474613" y="1474613"/>
                </a:cubicBezTo>
                <a:cubicBezTo>
                  <a:pt x="1305944" y="1643282"/>
                  <a:pt x="1084876" y="1727616"/>
                  <a:pt x="863808" y="1727616"/>
                </a:cubicBezTo>
                <a:close/>
              </a:path>
            </a:pathLst>
          </a:custGeom>
          <a:solidFill>
            <a:schemeClr val="accent1">
              <a:lumMod val="40000"/>
              <a:lumOff val="6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7" name="Rectangle 1516"/>
          <p:cNvSpPr/>
          <p:nvPr/>
        </p:nvSpPr>
        <p:spPr>
          <a:xfrm>
            <a:off x="997381" y="2653723"/>
            <a:ext cx="1672617"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3600" b="1" dirty="0">
                <a:solidFill>
                  <a:schemeClr val="accent2"/>
                </a:solidFill>
                <a:latin typeface="+mj-lt"/>
                <a:ea typeface="Open Sans Extrabold" panose="020B0906030804020204" pitchFamily="34" charset="0"/>
                <a:cs typeface="Open Sans Extrabold" panose="020B0906030804020204" pitchFamily="34" charset="0"/>
              </a:rPr>
              <a:t>100 K</a:t>
            </a:r>
          </a:p>
          <a:p>
            <a:pPr algn="ctr" defTabSz="0"/>
            <a:r>
              <a:rPr lang="en-US" sz="3600" b="1" dirty="0">
                <a:solidFill>
                  <a:schemeClr val="accent2"/>
                </a:solidFill>
                <a:latin typeface="+mj-lt"/>
                <a:ea typeface="Open Sans Extrabold" panose="020B0906030804020204" pitchFamily="34" charset="0"/>
                <a:cs typeface="Open Sans Extrabold" panose="020B0906030804020204" pitchFamily="34" charset="0"/>
              </a:rPr>
              <a:t>LIKES</a:t>
            </a:r>
            <a:endParaRPr lang="en-US" sz="3600" dirty="0">
              <a:solidFill>
                <a:schemeClr val="accent2"/>
              </a:solidFill>
              <a:latin typeface="+mj-lt"/>
            </a:endParaRPr>
          </a:p>
        </p:txBody>
      </p:sp>
      <p:sp>
        <p:nvSpPr>
          <p:cNvPr id="1518" name="Rectangle 1517"/>
          <p:cNvSpPr/>
          <p:nvPr/>
        </p:nvSpPr>
        <p:spPr>
          <a:xfrm>
            <a:off x="10184334" y="1805813"/>
            <a:ext cx="1672617"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3600" b="1" dirty="0">
                <a:solidFill>
                  <a:schemeClr val="accent1"/>
                </a:solidFill>
                <a:latin typeface="+mj-lt"/>
                <a:ea typeface="Open Sans Extrabold" panose="020B0906030804020204" pitchFamily="34" charset="0"/>
                <a:cs typeface="Open Sans Extrabold" panose="020B0906030804020204" pitchFamily="34" charset="0"/>
              </a:rPr>
              <a:t>10 K</a:t>
            </a:r>
          </a:p>
          <a:p>
            <a:pPr algn="ctr" defTabSz="0"/>
            <a:r>
              <a:rPr lang="en-US" sz="3600" b="1" dirty="0">
                <a:solidFill>
                  <a:schemeClr val="accent1"/>
                </a:solidFill>
                <a:latin typeface="+mj-lt"/>
                <a:ea typeface="Open Sans Extrabold" panose="020B0906030804020204" pitchFamily="34" charset="0"/>
                <a:cs typeface="Open Sans Extrabold" panose="020B0906030804020204" pitchFamily="34" charset="0"/>
              </a:rPr>
              <a:t>LIKES</a:t>
            </a:r>
            <a:endParaRPr lang="en-US" sz="3600" dirty="0">
              <a:solidFill>
                <a:schemeClr val="accent1"/>
              </a:solidFill>
              <a:latin typeface="+mj-lt"/>
            </a:endParaRPr>
          </a:p>
        </p:txBody>
      </p:sp>
    </p:spTree>
    <p:extLst>
      <p:ext uri="{BB962C8B-B14F-4D97-AF65-F5344CB8AC3E}">
        <p14:creationId xmlns:p14="http://schemas.microsoft.com/office/powerpoint/2010/main" val="31010818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15"/>
                                        </p:tgtEl>
                                        <p:attrNameLst>
                                          <p:attrName>style.visibility</p:attrName>
                                        </p:attrNameLst>
                                      </p:cBhvr>
                                      <p:to>
                                        <p:strVal val="visible"/>
                                      </p:to>
                                    </p:set>
                                    <p:animEffect transition="in" filter="fade">
                                      <p:cBhvr>
                                        <p:cTn id="11" dur="500"/>
                                        <p:tgtEl>
                                          <p:spTgt spid="151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517"/>
                                        </p:tgtEl>
                                        <p:attrNameLst>
                                          <p:attrName>style.visibility</p:attrName>
                                        </p:attrNameLst>
                                      </p:cBhvr>
                                      <p:to>
                                        <p:strVal val="visible"/>
                                      </p:to>
                                    </p:set>
                                    <p:animEffect transition="in" filter="fade">
                                      <p:cBhvr>
                                        <p:cTn id="14" dur="500"/>
                                        <p:tgtEl>
                                          <p:spTgt spid="1517"/>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516"/>
                                        </p:tgtEl>
                                        <p:attrNameLst>
                                          <p:attrName>style.visibility</p:attrName>
                                        </p:attrNameLst>
                                      </p:cBhvr>
                                      <p:to>
                                        <p:strVal val="visible"/>
                                      </p:to>
                                    </p:set>
                                    <p:animEffect transition="in" filter="fade">
                                      <p:cBhvr>
                                        <p:cTn id="18" dur="500"/>
                                        <p:tgtEl>
                                          <p:spTgt spid="151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18"/>
                                        </p:tgtEl>
                                        <p:attrNameLst>
                                          <p:attrName>style.visibility</p:attrName>
                                        </p:attrNameLst>
                                      </p:cBhvr>
                                      <p:to>
                                        <p:strVal val="visible"/>
                                      </p:to>
                                    </p:set>
                                    <p:animEffect transition="in" filter="fade">
                                      <p:cBhvr>
                                        <p:cTn id="21" dur="500"/>
                                        <p:tgtEl>
                                          <p:spTgt spid="15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5" grpId="0" animBg="1"/>
      <p:bldP spid="1516" grpId="0" animBg="1"/>
      <p:bldP spid="1517" grpId="0"/>
      <p:bldP spid="1518"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Group 76"/>
          <p:cNvGrpSpPr/>
          <p:nvPr/>
        </p:nvGrpSpPr>
        <p:grpSpPr>
          <a:xfrm>
            <a:off x="6565067" y="1366044"/>
            <a:ext cx="4897436" cy="4125912"/>
            <a:chOff x="6536931" y="1354252"/>
            <a:chExt cx="4897436" cy="4125912"/>
          </a:xfrm>
          <a:solidFill>
            <a:schemeClr val="bg2">
              <a:lumMod val="95000"/>
            </a:schemeClr>
          </a:solidFill>
        </p:grpSpPr>
        <p:sp>
          <p:nvSpPr>
            <p:cNvPr id="74" name="Freeform 34"/>
            <p:cNvSpPr>
              <a:spLocks/>
            </p:cNvSpPr>
            <p:nvPr/>
          </p:nvSpPr>
          <p:spPr bwMode="auto">
            <a:xfrm>
              <a:off x="9163700" y="3179817"/>
              <a:ext cx="319630" cy="580234"/>
            </a:xfrm>
            <a:custGeom>
              <a:avLst/>
              <a:gdLst>
                <a:gd name="T0" fmla="*/ 11 w 118"/>
                <a:gd name="T1" fmla="*/ 118 h 218"/>
                <a:gd name="T2" fmla="*/ 29 w 118"/>
                <a:gd name="T3" fmla="*/ 139 h 218"/>
                <a:gd name="T4" fmla="*/ 31 w 118"/>
                <a:gd name="T5" fmla="*/ 152 h 218"/>
                <a:gd name="T6" fmla="*/ 35 w 118"/>
                <a:gd name="T7" fmla="*/ 174 h 218"/>
                <a:gd name="T8" fmla="*/ 37 w 118"/>
                <a:gd name="T9" fmla="*/ 192 h 218"/>
                <a:gd name="T10" fmla="*/ 59 w 118"/>
                <a:gd name="T11" fmla="*/ 206 h 218"/>
                <a:gd name="T12" fmla="*/ 74 w 118"/>
                <a:gd name="T13" fmla="*/ 215 h 218"/>
                <a:gd name="T14" fmla="*/ 79 w 118"/>
                <a:gd name="T15" fmla="*/ 193 h 218"/>
                <a:gd name="T16" fmla="*/ 95 w 118"/>
                <a:gd name="T17" fmla="*/ 186 h 218"/>
                <a:gd name="T18" fmla="*/ 91 w 118"/>
                <a:gd name="T19" fmla="*/ 166 h 218"/>
                <a:gd name="T20" fmla="*/ 76 w 118"/>
                <a:gd name="T21" fmla="*/ 154 h 218"/>
                <a:gd name="T22" fmla="*/ 82 w 118"/>
                <a:gd name="T23" fmla="*/ 119 h 218"/>
                <a:gd name="T24" fmla="*/ 94 w 118"/>
                <a:gd name="T25" fmla="*/ 118 h 218"/>
                <a:gd name="T26" fmla="*/ 109 w 118"/>
                <a:gd name="T27" fmla="*/ 114 h 218"/>
                <a:gd name="T28" fmla="*/ 118 w 118"/>
                <a:gd name="T29" fmla="*/ 77 h 218"/>
                <a:gd name="T30" fmla="*/ 107 w 118"/>
                <a:gd name="T31" fmla="*/ 71 h 218"/>
                <a:gd name="T32" fmla="*/ 73 w 118"/>
                <a:gd name="T33" fmla="*/ 56 h 218"/>
                <a:gd name="T34" fmla="*/ 83 w 118"/>
                <a:gd name="T35" fmla="*/ 39 h 218"/>
                <a:gd name="T36" fmla="*/ 90 w 118"/>
                <a:gd name="T37" fmla="*/ 20 h 218"/>
                <a:gd name="T38" fmla="*/ 81 w 118"/>
                <a:gd name="T39" fmla="*/ 2 h 218"/>
                <a:gd name="T40" fmla="*/ 65 w 118"/>
                <a:gd name="T41" fmla="*/ 6 h 218"/>
                <a:gd name="T42" fmla="*/ 57 w 118"/>
                <a:gd name="T43" fmla="*/ 16 h 218"/>
                <a:gd name="T44" fmla="*/ 45 w 118"/>
                <a:gd name="T45" fmla="*/ 46 h 218"/>
                <a:gd name="T46" fmla="*/ 49 w 118"/>
                <a:gd name="T47" fmla="*/ 76 h 218"/>
                <a:gd name="T48" fmla="*/ 48 w 118"/>
                <a:gd name="T49" fmla="*/ 88 h 218"/>
                <a:gd name="T50" fmla="*/ 25 w 118"/>
                <a:gd name="T51" fmla="*/ 90 h 218"/>
                <a:gd name="T52" fmla="*/ 11 w 118"/>
                <a:gd name="T53" fmla="*/ 100 h 218"/>
                <a:gd name="T54" fmla="*/ 0 w 118"/>
                <a:gd name="T55" fmla="*/ 104 h 218"/>
                <a:gd name="T56" fmla="*/ 11 w 118"/>
                <a:gd name="T57" fmla="*/ 118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8" h="218">
                  <a:moveTo>
                    <a:pt x="11" y="118"/>
                  </a:moveTo>
                  <a:cubicBezTo>
                    <a:pt x="19" y="124"/>
                    <a:pt x="31" y="136"/>
                    <a:pt x="29" y="139"/>
                  </a:cubicBezTo>
                  <a:cubicBezTo>
                    <a:pt x="27" y="142"/>
                    <a:pt x="29" y="146"/>
                    <a:pt x="31" y="152"/>
                  </a:cubicBezTo>
                  <a:cubicBezTo>
                    <a:pt x="34" y="159"/>
                    <a:pt x="41" y="166"/>
                    <a:pt x="35" y="174"/>
                  </a:cubicBezTo>
                  <a:cubicBezTo>
                    <a:pt x="30" y="182"/>
                    <a:pt x="32" y="186"/>
                    <a:pt x="37" y="192"/>
                  </a:cubicBezTo>
                  <a:cubicBezTo>
                    <a:pt x="43" y="199"/>
                    <a:pt x="53" y="201"/>
                    <a:pt x="59" y="206"/>
                  </a:cubicBezTo>
                  <a:cubicBezTo>
                    <a:pt x="65" y="210"/>
                    <a:pt x="70" y="218"/>
                    <a:pt x="74" y="215"/>
                  </a:cubicBezTo>
                  <a:cubicBezTo>
                    <a:pt x="78" y="212"/>
                    <a:pt x="73" y="193"/>
                    <a:pt x="79" y="193"/>
                  </a:cubicBezTo>
                  <a:cubicBezTo>
                    <a:pt x="85" y="193"/>
                    <a:pt x="95" y="193"/>
                    <a:pt x="95" y="186"/>
                  </a:cubicBezTo>
                  <a:cubicBezTo>
                    <a:pt x="95" y="180"/>
                    <a:pt x="94" y="169"/>
                    <a:pt x="91" y="166"/>
                  </a:cubicBezTo>
                  <a:cubicBezTo>
                    <a:pt x="89" y="164"/>
                    <a:pt x="75" y="161"/>
                    <a:pt x="76" y="154"/>
                  </a:cubicBezTo>
                  <a:cubicBezTo>
                    <a:pt x="77" y="146"/>
                    <a:pt x="79" y="127"/>
                    <a:pt x="82" y="119"/>
                  </a:cubicBezTo>
                  <a:cubicBezTo>
                    <a:pt x="85" y="111"/>
                    <a:pt x="87" y="118"/>
                    <a:pt x="94" y="118"/>
                  </a:cubicBezTo>
                  <a:cubicBezTo>
                    <a:pt x="101" y="118"/>
                    <a:pt x="110" y="120"/>
                    <a:pt x="109" y="114"/>
                  </a:cubicBezTo>
                  <a:cubicBezTo>
                    <a:pt x="109" y="109"/>
                    <a:pt x="104" y="92"/>
                    <a:pt x="118" y="77"/>
                  </a:cubicBezTo>
                  <a:cubicBezTo>
                    <a:pt x="114" y="76"/>
                    <a:pt x="112" y="74"/>
                    <a:pt x="107" y="71"/>
                  </a:cubicBezTo>
                  <a:cubicBezTo>
                    <a:pt x="99" y="66"/>
                    <a:pt x="75" y="61"/>
                    <a:pt x="73" y="56"/>
                  </a:cubicBezTo>
                  <a:cubicBezTo>
                    <a:pt x="72" y="52"/>
                    <a:pt x="79" y="45"/>
                    <a:pt x="83" y="39"/>
                  </a:cubicBezTo>
                  <a:cubicBezTo>
                    <a:pt x="87" y="33"/>
                    <a:pt x="92" y="26"/>
                    <a:pt x="90" y="20"/>
                  </a:cubicBezTo>
                  <a:cubicBezTo>
                    <a:pt x="88" y="13"/>
                    <a:pt x="85" y="0"/>
                    <a:pt x="81" y="2"/>
                  </a:cubicBezTo>
                  <a:cubicBezTo>
                    <a:pt x="76" y="3"/>
                    <a:pt x="67" y="6"/>
                    <a:pt x="65" y="6"/>
                  </a:cubicBezTo>
                  <a:cubicBezTo>
                    <a:pt x="63" y="6"/>
                    <a:pt x="61" y="12"/>
                    <a:pt x="57" y="16"/>
                  </a:cubicBezTo>
                  <a:cubicBezTo>
                    <a:pt x="53" y="20"/>
                    <a:pt x="45" y="38"/>
                    <a:pt x="45" y="46"/>
                  </a:cubicBezTo>
                  <a:cubicBezTo>
                    <a:pt x="45" y="54"/>
                    <a:pt x="45" y="70"/>
                    <a:pt x="49" y="76"/>
                  </a:cubicBezTo>
                  <a:cubicBezTo>
                    <a:pt x="53" y="81"/>
                    <a:pt x="53" y="88"/>
                    <a:pt x="48" y="88"/>
                  </a:cubicBezTo>
                  <a:cubicBezTo>
                    <a:pt x="43" y="88"/>
                    <a:pt x="31" y="84"/>
                    <a:pt x="25" y="90"/>
                  </a:cubicBezTo>
                  <a:cubicBezTo>
                    <a:pt x="19" y="96"/>
                    <a:pt x="17" y="100"/>
                    <a:pt x="11" y="100"/>
                  </a:cubicBezTo>
                  <a:cubicBezTo>
                    <a:pt x="8" y="101"/>
                    <a:pt x="4" y="102"/>
                    <a:pt x="0" y="104"/>
                  </a:cubicBezTo>
                  <a:cubicBezTo>
                    <a:pt x="3" y="109"/>
                    <a:pt x="7" y="115"/>
                    <a:pt x="11" y="11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4" name="Freeform 5"/>
            <p:cNvSpPr>
              <a:spLocks/>
            </p:cNvSpPr>
            <p:nvPr/>
          </p:nvSpPr>
          <p:spPr bwMode="auto">
            <a:xfrm>
              <a:off x="6770293" y="3483089"/>
              <a:ext cx="1895475" cy="1082675"/>
            </a:xfrm>
            <a:custGeom>
              <a:avLst/>
              <a:gdLst>
                <a:gd name="T0" fmla="*/ 335 w 842"/>
                <a:gd name="T1" fmla="*/ 23 h 481"/>
                <a:gd name="T2" fmla="*/ 253 w 842"/>
                <a:gd name="T3" fmla="*/ 33 h 481"/>
                <a:gd name="T4" fmla="*/ 183 w 842"/>
                <a:gd name="T5" fmla="*/ 12 h 481"/>
                <a:gd name="T6" fmla="*/ 98 w 842"/>
                <a:gd name="T7" fmla="*/ 11 h 481"/>
                <a:gd name="T8" fmla="*/ 39 w 842"/>
                <a:gd name="T9" fmla="*/ 44 h 481"/>
                <a:gd name="T10" fmla="*/ 35 w 842"/>
                <a:gd name="T11" fmla="*/ 61 h 481"/>
                <a:gd name="T12" fmla="*/ 32 w 842"/>
                <a:gd name="T13" fmla="*/ 78 h 481"/>
                <a:gd name="T14" fmla="*/ 46 w 842"/>
                <a:gd name="T15" fmla="*/ 107 h 481"/>
                <a:gd name="T16" fmla="*/ 34 w 842"/>
                <a:gd name="T17" fmla="*/ 141 h 481"/>
                <a:gd name="T18" fmla="*/ 2 w 842"/>
                <a:gd name="T19" fmla="*/ 131 h 481"/>
                <a:gd name="T20" fmla="*/ 3 w 842"/>
                <a:gd name="T21" fmla="*/ 182 h 481"/>
                <a:gd name="T22" fmla="*/ 27 w 842"/>
                <a:gd name="T23" fmla="*/ 219 h 481"/>
                <a:gd name="T24" fmla="*/ 60 w 842"/>
                <a:gd name="T25" fmla="*/ 252 h 481"/>
                <a:gd name="T26" fmla="*/ 101 w 842"/>
                <a:gd name="T27" fmla="*/ 273 h 481"/>
                <a:gd name="T28" fmla="*/ 135 w 842"/>
                <a:gd name="T29" fmla="*/ 298 h 481"/>
                <a:gd name="T30" fmla="*/ 180 w 842"/>
                <a:gd name="T31" fmla="*/ 349 h 481"/>
                <a:gd name="T32" fmla="*/ 222 w 842"/>
                <a:gd name="T33" fmla="*/ 388 h 481"/>
                <a:gd name="T34" fmla="*/ 241 w 842"/>
                <a:gd name="T35" fmla="*/ 409 h 481"/>
                <a:gd name="T36" fmla="*/ 274 w 842"/>
                <a:gd name="T37" fmla="*/ 430 h 481"/>
                <a:gd name="T38" fmla="*/ 298 w 842"/>
                <a:gd name="T39" fmla="*/ 429 h 481"/>
                <a:gd name="T40" fmla="*/ 362 w 842"/>
                <a:gd name="T41" fmla="*/ 448 h 481"/>
                <a:gd name="T42" fmla="*/ 397 w 842"/>
                <a:gd name="T43" fmla="*/ 456 h 481"/>
                <a:gd name="T44" fmla="*/ 414 w 842"/>
                <a:gd name="T45" fmla="*/ 459 h 481"/>
                <a:gd name="T46" fmla="*/ 453 w 842"/>
                <a:gd name="T47" fmla="*/ 441 h 481"/>
                <a:gd name="T48" fmla="*/ 496 w 842"/>
                <a:gd name="T49" fmla="*/ 462 h 481"/>
                <a:gd name="T50" fmla="*/ 521 w 842"/>
                <a:gd name="T51" fmla="*/ 477 h 481"/>
                <a:gd name="T52" fmla="*/ 562 w 842"/>
                <a:gd name="T53" fmla="*/ 468 h 481"/>
                <a:gd name="T54" fmla="*/ 594 w 842"/>
                <a:gd name="T55" fmla="*/ 437 h 481"/>
                <a:gd name="T56" fmla="*/ 639 w 842"/>
                <a:gd name="T57" fmla="*/ 414 h 481"/>
                <a:gd name="T58" fmla="*/ 672 w 842"/>
                <a:gd name="T59" fmla="*/ 417 h 481"/>
                <a:gd name="T60" fmla="*/ 711 w 842"/>
                <a:gd name="T61" fmla="*/ 404 h 481"/>
                <a:gd name="T62" fmla="*/ 724 w 842"/>
                <a:gd name="T63" fmla="*/ 425 h 481"/>
                <a:gd name="T64" fmla="*/ 734 w 842"/>
                <a:gd name="T65" fmla="*/ 447 h 481"/>
                <a:gd name="T66" fmla="*/ 736 w 842"/>
                <a:gd name="T67" fmla="*/ 459 h 481"/>
                <a:gd name="T68" fmla="*/ 766 w 842"/>
                <a:gd name="T69" fmla="*/ 470 h 481"/>
                <a:gd name="T70" fmla="*/ 790 w 842"/>
                <a:gd name="T71" fmla="*/ 469 h 481"/>
                <a:gd name="T72" fmla="*/ 822 w 842"/>
                <a:gd name="T73" fmla="*/ 469 h 481"/>
                <a:gd name="T74" fmla="*/ 841 w 842"/>
                <a:gd name="T75" fmla="*/ 429 h 481"/>
                <a:gd name="T76" fmla="*/ 835 w 842"/>
                <a:gd name="T77" fmla="*/ 342 h 481"/>
                <a:gd name="T78" fmla="*/ 815 w 842"/>
                <a:gd name="T79" fmla="*/ 273 h 481"/>
                <a:gd name="T80" fmla="*/ 753 w 842"/>
                <a:gd name="T81" fmla="*/ 275 h 481"/>
                <a:gd name="T82" fmla="*/ 725 w 842"/>
                <a:gd name="T83" fmla="*/ 286 h 481"/>
                <a:gd name="T84" fmla="*/ 683 w 842"/>
                <a:gd name="T85" fmla="*/ 257 h 481"/>
                <a:gd name="T86" fmla="*/ 607 w 842"/>
                <a:gd name="T87" fmla="*/ 231 h 481"/>
                <a:gd name="T88" fmla="*/ 505 w 842"/>
                <a:gd name="T89" fmla="*/ 190 h 481"/>
                <a:gd name="T90" fmla="*/ 474 w 842"/>
                <a:gd name="T91" fmla="*/ 121 h 481"/>
                <a:gd name="T92" fmla="*/ 479 w 842"/>
                <a:gd name="T93" fmla="*/ 54 h 481"/>
                <a:gd name="T94" fmla="*/ 473 w 842"/>
                <a:gd name="T95" fmla="*/ 33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42" h="481">
                  <a:moveTo>
                    <a:pt x="401" y="8"/>
                  </a:moveTo>
                  <a:cubicBezTo>
                    <a:pt x="389" y="11"/>
                    <a:pt x="369" y="3"/>
                    <a:pt x="356" y="6"/>
                  </a:cubicBezTo>
                  <a:cubicBezTo>
                    <a:pt x="343" y="9"/>
                    <a:pt x="342" y="15"/>
                    <a:pt x="335" y="23"/>
                  </a:cubicBezTo>
                  <a:cubicBezTo>
                    <a:pt x="327" y="31"/>
                    <a:pt x="321" y="27"/>
                    <a:pt x="315" y="25"/>
                  </a:cubicBezTo>
                  <a:cubicBezTo>
                    <a:pt x="309" y="24"/>
                    <a:pt x="301" y="21"/>
                    <a:pt x="288" y="24"/>
                  </a:cubicBezTo>
                  <a:cubicBezTo>
                    <a:pt x="275" y="27"/>
                    <a:pt x="269" y="29"/>
                    <a:pt x="253" y="33"/>
                  </a:cubicBezTo>
                  <a:cubicBezTo>
                    <a:pt x="238" y="37"/>
                    <a:pt x="213" y="21"/>
                    <a:pt x="211" y="15"/>
                  </a:cubicBezTo>
                  <a:cubicBezTo>
                    <a:pt x="209" y="9"/>
                    <a:pt x="207" y="11"/>
                    <a:pt x="197" y="5"/>
                  </a:cubicBezTo>
                  <a:cubicBezTo>
                    <a:pt x="187" y="0"/>
                    <a:pt x="192" y="6"/>
                    <a:pt x="183" y="12"/>
                  </a:cubicBezTo>
                  <a:cubicBezTo>
                    <a:pt x="175" y="18"/>
                    <a:pt x="162" y="21"/>
                    <a:pt x="154" y="18"/>
                  </a:cubicBezTo>
                  <a:cubicBezTo>
                    <a:pt x="146" y="15"/>
                    <a:pt x="123" y="5"/>
                    <a:pt x="113" y="3"/>
                  </a:cubicBezTo>
                  <a:cubicBezTo>
                    <a:pt x="104" y="0"/>
                    <a:pt x="101" y="3"/>
                    <a:pt x="98" y="11"/>
                  </a:cubicBezTo>
                  <a:cubicBezTo>
                    <a:pt x="95" y="18"/>
                    <a:pt x="92" y="31"/>
                    <a:pt x="78" y="40"/>
                  </a:cubicBezTo>
                  <a:cubicBezTo>
                    <a:pt x="64" y="49"/>
                    <a:pt x="60" y="41"/>
                    <a:pt x="51" y="41"/>
                  </a:cubicBezTo>
                  <a:cubicBezTo>
                    <a:pt x="46" y="42"/>
                    <a:pt x="43" y="43"/>
                    <a:pt x="39" y="44"/>
                  </a:cubicBezTo>
                  <a:cubicBezTo>
                    <a:pt x="39" y="44"/>
                    <a:pt x="40" y="45"/>
                    <a:pt x="40" y="45"/>
                  </a:cubicBezTo>
                  <a:cubicBezTo>
                    <a:pt x="40" y="51"/>
                    <a:pt x="38" y="52"/>
                    <a:pt x="37" y="54"/>
                  </a:cubicBezTo>
                  <a:cubicBezTo>
                    <a:pt x="35" y="56"/>
                    <a:pt x="35" y="58"/>
                    <a:pt x="35" y="61"/>
                  </a:cubicBezTo>
                  <a:cubicBezTo>
                    <a:pt x="35" y="64"/>
                    <a:pt x="28" y="55"/>
                    <a:pt x="28" y="59"/>
                  </a:cubicBezTo>
                  <a:cubicBezTo>
                    <a:pt x="28" y="62"/>
                    <a:pt x="25" y="65"/>
                    <a:pt x="29" y="68"/>
                  </a:cubicBezTo>
                  <a:cubicBezTo>
                    <a:pt x="34" y="71"/>
                    <a:pt x="35" y="73"/>
                    <a:pt x="32" y="78"/>
                  </a:cubicBezTo>
                  <a:cubicBezTo>
                    <a:pt x="29" y="82"/>
                    <a:pt x="27" y="79"/>
                    <a:pt x="29" y="85"/>
                  </a:cubicBezTo>
                  <a:cubicBezTo>
                    <a:pt x="30" y="91"/>
                    <a:pt x="30" y="93"/>
                    <a:pt x="35" y="97"/>
                  </a:cubicBezTo>
                  <a:cubicBezTo>
                    <a:pt x="39" y="101"/>
                    <a:pt x="50" y="102"/>
                    <a:pt x="46" y="107"/>
                  </a:cubicBezTo>
                  <a:cubicBezTo>
                    <a:pt x="42" y="112"/>
                    <a:pt x="39" y="112"/>
                    <a:pt x="41" y="117"/>
                  </a:cubicBezTo>
                  <a:cubicBezTo>
                    <a:pt x="43" y="123"/>
                    <a:pt x="47" y="131"/>
                    <a:pt x="45" y="135"/>
                  </a:cubicBezTo>
                  <a:cubicBezTo>
                    <a:pt x="43" y="138"/>
                    <a:pt x="37" y="141"/>
                    <a:pt x="34" y="141"/>
                  </a:cubicBezTo>
                  <a:cubicBezTo>
                    <a:pt x="30" y="141"/>
                    <a:pt x="26" y="143"/>
                    <a:pt x="23" y="145"/>
                  </a:cubicBezTo>
                  <a:cubicBezTo>
                    <a:pt x="19" y="146"/>
                    <a:pt x="15" y="144"/>
                    <a:pt x="13" y="140"/>
                  </a:cubicBezTo>
                  <a:cubicBezTo>
                    <a:pt x="10" y="135"/>
                    <a:pt x="5" y="130"/>
                    <a:pt x="2" y="131"/>
                  </a:cubicBezTo>
                  <a:cubicBezTo>
                    <a:pt x="0" y="133"/>
                    <a:pt x="0" y="144"/>
                    <a:pt x="2" y="149"/>
                  </a:cubicBezTo>
                  <a:cubicBezTo>
                    <a:pt x="3" y="153"/>
                    <a:pt x="8" y="163"/>
                    <a:pt x="6" y="168"/>
                  </a:cubicBezTo>
                  <a:cubicBezTo>
                    <a:pt x="4" y="172"/>
                    <a:pt x="4" y="179"/>
                    <a:pt x="3" y="182"/>
                  </a:cubicBezTo>
                  <a:cubicBezTo>
                    <a:pt x="2" y="185"/>
                    <a:pt x="1" y="200"/>
                    <a:pt x="4" y="198"/>
                  </a:cubicBezTo>
                  <a:cubicBezTo>
                    <a:pt x="8" y="196"/>
                    <a:pt x="14" y="190"/>
                    <a:pt x="16" y="196"/>
                  </a:cubicBezTo>
                  <a:cubicBezTo>
                    <a:pt x="18" y="202"/>
                    <a:pt x="23" y="215"/>
                    <a:pt x="27" y="219"/>
                  </a:cubicBezTo>
                  <a:cubicBezTo>
                    <a:pt x="30" y="223"/>
                    <a:pt x="33" y="221"/>
                    <a:pt x="39" y="226"/>
                  </a:cubicBezTo>
                  <a:cubicBezTo>
                    <a:pt x="46" y="231"/>
                    <a:pt x="53" y="238"/>
                    <a:pt x="53" y="241"/>
                  </a:cubicBezTo>
                  <a:cubicBezTo>
                    <a:pt x="53" y="244"/>
                    <a:pt x="51" y="244"/>
                    <a:pt x="60" y="252"/>
                  </a:cubicBezTo>
                  <a:cubicBezTo>
                    <a:pt x="69" y="261"/>
                    <a:pt x="76" y="269"/>
                    <a:pt x="78" y="274"/>
                  </a:cubicBezTo>
                  <a:cubicBezTo>
                    <a:pt x="79" y="278"/>
                    <a:pt x="84" y="288"/>
                    <a:pt x="86" y="287"/>
                  </a:cubicBezTo>
                  <a:cubicBezTo>
                    <a:pt x="89" y="287"/>
                    <a:pt x="97" y="275"/>
                    <a:pt x="101" y="273"/>
                  </a:cubicBezTo>
                  <a:cubicBezTo>
                    <a:pt x="105" y="270"/>
                    <a:pt x="112" y="271"/>
                    <a:pt x="115" y="273"/>
                  </a:cubicBezTo>
                  <a:cubicBezTo>
                    <a:pt x="118" y="275"/>
                    <a:pt x="128" y="280"/>
                    <a:pt x="129" y="286"/>
                  </a:cubicBezTo>
                  <a:cubicBezTo>
                    <a:pt x="129" y="291"/>
                    <a:pt x="129" y="295"/>
                    <a:pt x="135" y="298"/>
                  </a:cubicBezTo>
                  <a:cubicBezTo>
                    <a:pt x="140" y="302"/>
                    <a:pt x="149" y="316"/>
                    <a:pt x="151" y="318"/>
                  </a:cubicBezTo>
                  <a:cubicBezTo>
                    <a:pt x="153" y="320"/>
                    <a:pt x="166" y="324"/>
                    <a:pt x="171" y="331"/>
                  </a:cubicBezTo>
                  <a:cubicBezTo>
                    <a:pt x="176" y="339"/>
                    <a:pt x="176" y="348"/>
                    <a:pt x="180" y="349"/>
                  </a:cubicBezTo>
                  <a:cubicBezTo>
                    <a:pt x="184" y="350"/>
                    <a:pt x="194" y="347"/>
                    <a:pt x="196" y="349"/>
                  </a:cubicBezTo>
                  <a:cubicBezTo>
                    <a:pt x="199" y="351"/>
                    <a:pt x="203" y="365"/>
                    <a:pt x="204" y="370"/>
                  </a:cubicBezTo>
                  <a:cubicBezTo>
                    <a:pt x="204" y="374"/>
                    <a:pt x="217" y="383"/>
                    <a:pt x="222" y="388"/>
                  </a:cubicBezTo>
                  <a:cubicBezTo>
                    <a:pt x="227" y="394"/>
                    <a:pt x="231" y="392"/>
                    <a:pt x="234" y="392"/>
                  </a:cubicBezTo>
                  <a:cubicBezTo>
                    <a:pt x="236" y="391"/>
                    <a:pt x="242" y="398"/>
                    <a:pt x="240" y="399"/>
                  </a:cubicBezTo>
                  <a:cubicBezTo>
                    <a:pt x="238" y="401"/>
                    <a:pt x="236" y="407"/>
                    <a:pt x="241" y="409"/>
                  </a:cubicBezTo>
                  <a:cubicBezTo>
                    <a:pt x="246" y="411"/>
                    <a:pt x="252" y="411"/>
                    <a:pt x="258" y="411"/>
                  </a:cubicBezTo>
                  <a:cubicBezTo>
                    <a:pt x="264" y="412"/>
                    <a:pt x="263" y="414"/>
                    <a:pt x="265" y="419"/>
                  </a:cubicBezTo>
                  <a:cubicBezTo>
                    <a:pt x="268" y="423"/>
                    <a:pt x="272" y="431"/>
                    <a:pt x="274" y="430"/>
                  </a:cubicBezTo>
                  <a:cubicBezTo>
                    <a:pt x="276" y="429"/>
                    <a:pt x="276" y="422"/>
                    <a:pt x="280" y="425"/>
                  </a:cubicBezTo>
                  <a:cubicBezTo>
                    <a:pt x="283" y="428"/>
                    <a:pt x="284" y="436"/>
                    <a:pt x="288" y="437"/>
                  </a:cubicBezTo>
                  <a:cubicBezTo>
                    <a:pt x="292" y="437"/>
                    <a:pt x="293" y="429"/>
                    <a:pt x="298" y="429"/>
                  </a:cubicBezTo>
                  <a:cubicBezTo>
                    <a:pt x="303" y="430"/>
                    <a:pt x="320" y="443"/>
                    <a:pt x="324" y="446"/>
                  </a:cubicBezTo>
                  <a:cubicBezTo>
                    <a:pt x="328" y="449"/>
                    <a:pt x="344" y="453"/>
                    <a:pt x="349" y="451"/>
                  </a:cubicBezTo>
                  <a:cubicBezTo>
                    <a:pt x="354" y="449"/>
                    <a:pt x="357" y="448"/>
                    <a:pt x="362" y="448"/>
                  </a:cubicBezTo>
                  <a:cubicBezTo>
                    <a:pt x="367" y="448"/>
                    <a:pt x="367" y="450"/>
                    <a:pt x="373" y="448"/>
                  </a:cubicBezTo>
                  <a:cubicBezTo>
                    <a:pt x="379" y="446"/>
                    <a:pt x="380" y="442"/>
                    <a:pt x="385" y="444"/>
                  </a:cubicBezTo>
                  <a:cubicBezTo>
                    <a:pt x="390" y="446"/>
                    <a:pt x="398" y="451"/>
                    <a:pt x="397" y="456"/>
                  </a:cubicBezTo>
                  <a:cubicBezTo>
                    <a:pt x="395" y="461"/>
                    <a:pt x="388" y="468"/>
                    <a:pt x="389" y="475"/>
                  </a:cubicBezTo>
                  <a:cubicBezTo>
                    <a:pt x="391" y="481"/>
                    <a:pt x="393" y="481"/>
                    <a:pt x="399" y="476"/>
                  </a:cubicBezTo>
                  <a:cubicBezTo>
                    <a:pt x="405" y="470"/>
                    <a:pt x="410" y="463"/>
                    <a:pt x="414" y="459"/>
                  </a:cubicBezTo>
                  <a:cubicBezTo>
                    <a:pt x="419" y="455"/>
                    <a:pt x="423" y="448"/>
                    <a:pt x="426" y="447"/>
                  </a:cubicBezTo>
                  <a:cubicBezTo>
                    <a:pt x="430" y="447"/>
                    <a:pt x="437" y="444"/>
                    <a:pt x="438" y="442"/>
                  </a:cubicBezTo>
                  <a:cubicBezTo>
                    <a:pt x="440" y="441"/>
                    <a:pt x="446" y="440"/>
                    <a:pt x="453" y="441"/>
                  </a:cubicBezTo>
                  <a:cubicBezTo>
                    <a:pt x="459" y="443"/>
                    <a:pt x="462" y="450"/>
                    <a:pt x="465" y="453"/>
                  </a:cubicBezTo>
                  <a:cubicBezTo>
                    <a:pt x="467" y="456"/>
                    <a:pt x="477" y="457"/>
                    <a:pt x="482" y="458"/>
                  </a:cubicBezTo>
                  <a:cubicBezTo>
                    <a:pt x="488" y="459"/>
                    <a:pt x="493" y="464"/>
                    <a:pt x="496" y="462"/>
                  </a:cubicBezTo>
                  <a:cubicBezTo>
                    <a:pt x="499" y="459"/>
                    <a:pt x="499" y="456"/>
                    <a:pt x="504" y="460"/>
                  </a:cubicBezTo>
                  <a:cubicBezTo>
                    <a:pt x="508" y="463"/>
                    <a:pt x="514" y="466"/>
                    <a:pt x="517" y="469"/>
                  </a:cubicBezTo>
                  <a:cubicBezTo>
                    <a:pt x="519" y="471"/>
                    <a:pt x="516" y="475"/>
                    <a:pt x="521" y="477"/>
                  </a:cubicBezTo>
                  <a:cubicBezTo>
                    <a:pt x="525" y="480"/>
                    <a:pt x="532" y="480"/>
                    <a:pt x="537" y="478"/>
                  </a:cubicBezTo>
                  <a:cubicBezTo>
                    <a:pt x="541" y="475"/>
                    <a:pt x="544" y="477"/>
                    <a:pt x="550" y="476"/>
                  </a:cubicBezTo>
                  <a:cubicBezTo>
                    <a:pt x="555" y="475"/>
                    <a:pt x="563" y="474"/>
                    <a:pt x="562" y="468"/>
                  </a:cubicBezTo>
                  <a:cubicBezTo>
                    <a:pt x="562" y="462"/>
                    <a:pt x="566" y="460"/>
                    <a:pt x="571" y="459"/>
                  </a:cubicBezTo>
                  <a:cubicBezTo>
                    <a:pt x="575" y="457"/>
                    <a:pt x="582" y="451"/>
                    <a:pt x="585" y="446"/>
                  </a:cubicBezTo>
                  <a:cubicBezTo>
                    <a:pt x="588" y="441"/>
                    <a:pt x="591" y="438"/>
                    <a:pt x="594" y="437"/>
                  </a:cubicBezTo>
                  <a:cubicBezTo>
                    <a:pt x="597" y="437"/>
                    <a:pt x="604" y="439"/>
                    <a:pt x="611" y="435"/>
                  </a:cubicBezTo>
                  <a:cubicBezTo>
                    <a:pt x="617" y="431"/>
                    <a:pt x="624" y="423"/>
                    <a:pt x="628" y="420"/>
                  </a:cubicBezTo>
                  <a:cubicBezTo>
                    <a:pt x="633" y="418"/>
                    <a:pt x="635" y="415"/>
                    <a:pt x="639" y="414"/>
                  </a:cubicBezTo>
                  <a:cubicBezTo>
                    <a:pt x="644" y="413"/>
                    <a:pt x="648" y="409"/>
                    <a:pt x="650" y="407"/>
                  </a:cubicBezTo>
                  <a:cubicBezTo>
                    <a:pt x="651" y="405"/>
                    <a:pt x="658" y="409"/>
                    <a:pt x="661" y="412"/>
                  </a:cubicBezTo>
                  <a:cubicBezTo>
                    <a:pt x="663" y="414"/>
                    <a:pt x="668" y="415"/>
                    <a:pt x="672" y="417"/>
                  </a:cubicBezTo>
                  <a:cubicBezTo>
                    <a:pt x="675" y="419"/>
                    <a:pt x="679" y="425"/>
                    <a:pt x="683" y="424"/>
                  </a:cubicBezTo>
                  <a:cubicBezTo>
                    <a:pt x="686" y="422"/>
                    <a:pt x="688" y="417"/>
                    <a:pt x="693" y="414"/>
                  </a:cubicBezTo>
                  <a:cubicBezTo>
                    <a:pt x="699" y="412"/>
                    <a:pt x="709" y="403"/>
                    <a:pt x="711" y="404"/>
                  </a:cubicBezTo>
                  <a:cubicBezTo>
                    <a:pt x="714" y="405"/>
                    <a:pt x="719" y="414"/>
                    <a:pt x="722" y="414"/>
                  </a:cubicBezTo>
                  <a:cubicBezTo>
                    <a:pt x="724" y="414"/>
                    <a:pt x="728" y="415"/>
                    <a:pt x="728" y="417"/>
                  </a:cubicBezTo>
                  <a:cubicBezTo>
                    <a:pt x="727" y="419"/>
                    <a:pt x="722" y="421"/>
                    <a:pt x="724" y="425"/>
                  </a:cubicBezTo>
                  <a:cubicBezTo>
                    <a:pt x="726" y="428"/>
                    <a:pt x="735" y="427"/>
                    <a:pt x="734" y="430"/>
                  </a:cubicBezTo>
                  <a:cubicBezTo>
                    <a:pt x="734" y="433"/>
                    <a:pt x="732" y="437"/>
                    <a:pt x="734" y="440"/>
                  </a:cubicBezTo>
                  <a:cubicBezTo>
                    <a:pt x="736" y="443"/>
                    <a:pt x="738" y="444"/>
                    <a:pt x="734" y="447"/>
                  </a:cubicBezTo>
                  <a:cubicBezTo>
                    <a:pt x="730" y="450"/>
                    <a:pt x="723" y="454"/>
                    <a:pt x="723" y="457"/>
                  </a:cubicBezTo>
                  <a:cubicBezTo>
                    <a:pt x="723" y="460"/>
                    <a:pt x="726" y="464"/>
                    <a:pt x="729" y="462"/>
                  </a:cubicBezTo>
                  <a:cubicBezTo>
                    <a:pt x="733" y="459"/>
                    <a:pt x="730" y="457"/>
                    <a:pt x="736" y="459"/>
                  </a:cubicBezTo>
                  <a:cubicBezTo>
                    <a:pt x="742" y="462"/>
                    <a:pt x="744" y="466"/>
                    <a:pt x="749" y="466"/>
                  </a:cubicBezTo>
                  <a:cubicBezTo>
                    <a:pt x="754" y="465"/>
                    <a:pt x="755" y="463"/>
                    <a:pt x="758" y="465"/>
                  </a:cubicBezTo>
                  <a:cubicBezTo>
                    <a:pt x="761" y="467"/>
                    <a:pt x="762" y="472"/>
                    <a:pt x="766" y="470"/>
                  </a:cubicBezTo>
                  <a:cubicBezTo>
                    <a:pt x="770" y="468"/>
                    <a:pt x="770" y="462"/>
                    <a:pt x="773" y="460"/>
                  </a:cubicBezTo>
                  <a:cubicBezTo>
                    <a:pt x="777" y="458"/>
                    <a:pt x="779" y="457"/>
                    <a:pt x="782" y="459"/>
                  </a:cubicBezTo>
                  <a:cubicBezTo>
                    <a:pt x="784" y="461"/>
                    <a:pt x="788" y="469"/>
                    <a:pt x="790" y="469"/>
                  </a:cubicBezTo>
                  <a:cubicBezTo>
                    <a:pt x="793" y="470"/>
                    <a:pt x="797" y="476"/>
                    <a:pt x="799" y="477"/>
                  </a:cubicBezTo>
                  <a:cubicBezTo>
                    <a:pt x="803" y="472"/>
                    <a:pt x="807" y="466"/>
                    <a:pt x="807" y="468"/>
                  </a:cubicBezTo>
                  <a:cubicBezTo>
                    <a:pt x="807" y="471"/>
                    <a:pt x="818" y="473"/>
                    <a:pt x="822" y="469"/>
                  </a:cubicBezTo>
                  <a:cubicBezTo>
                    <a:pt x="826" y="465"/>
                    <a:pt x="823" y="442"/>
                    <a:pt x="824" y="436"/>
                  </a:cubicBezTo>
                  <a:cubicBezTo>
                    <a:pt x="825" y="430"/>
                    <a:pt x="829" y="438"/>
                    <a:pt x="833" y="444"/>
                  </a:cubicBezTo>
                  <a:cubicBezTo>
                    <a:pt x="838" y="450"/>
                    <a:pt x="841" y="432"/>
                    <a:pt x="841" y="429"/>
                  </a:cubicBezTo>
                  <a:cubicBezTo>
                    <a:pt x="841" y="428"/>
                    <a:pt x="842" y="428"/>
                    <a:pt x="842" y="428"/>
                  </a:cubicBezTo>
                  <a:cubicBezTo>
                    <a:pt x="842" y="418"/>
                    <a:pt x="841" y="408"/>
                    <a:pt x="841" y="401"/>
                  </a:cubicBezTo>
                  <a:cubicBezTo>
                    <a:pt x="841" y="386"/>
                    <a:pt x="837" y="349"/>
                    <a:pt x="835" y="342"/>
                  </a:cubicBezTo>
                  <a:cubicBezTo>
                    <a:pt x="834" y="335"/>
                    <a:pt x="825" y="319"/>
                    <a:pt x="827" y="317"/>
                  </a:cubicBezTo>
                  <a:cubicBezTo>
                    <a:pt x="829" y="315"/>
                    <a:pt x="840" y="322"/>
                    <a:pt x="835" y="312"/>
                  </a:cubicBezTo>
                  <a:cubicBezTo>
                    <a:pt x="831" y="302"/>
                    <a:pt x="819" y="284"/>
                    <a:pt x="815" y="273"/>
                  </a:cubicBezTo>
                  <a:cubicBezTo>
                    <a:pt x="811" y="263"/>
                    <a:pt x="803" y="253"/>
                    <a:pt x="795" y="247"/>
                  </a:cubicBezTo>
                  <a:cubicBezTo>
                    <a:pt x="786" y="249"/>
                    <a:pt x="777" y="254"/>
                    <a:pt x="777" y="258"/>
                  </a:cubicBezTo>
                  <a:cubicBezTo>
                    <a:pt x="776" y="265"/>
                    <a:pt x="763" y="273"/>
                    <a:pt x="753" y="275"/>
                  </a:cubicBezTo>
                  <a:cubicBezTo>
                    <a:pt x="743" y="277"/>
                    <a:pt x="753" y="285"/>
                    <a:pt x="753" y="291"/>
                  </a:cubicBezTo>
                  <a:cubicBezTo>
                    <a:pt x="753" y="297"/>
                    <a:pt x="742" y="290"/>
                    <a:pt x="734" y="283"/>
                  </a:cubicBezTo>
                  <a:cubicBezTo>
                    <a:pt x="726" y="275"/>
                    <a:pt x="730" y="279"/>
                    <a:pt x="725" y="286"/>
                  </a:cubicBezTo>
                  <a:cubicBezTo>
                    <a:pt x="719" y="293"/>
                    <a:pt x="711" y="283"/>
                    <a:pt x="704" y="283"/>
                  </a:cubicBezTo>
                  <a:cubicBezTo>
                    <a:pt x="697" y="283"/>
                    <a:pt x="693" y="275"/>
                    <a:pt x="693" y="270"/>
                  </a:cubicBezTo>
                  <a:cubicBezTo>
                    <a:pt x="693" y="265"/>
                    <a:pt x="690" y="259"/>
                    <a:pt x="683" y="257"/>
                  </a:cubicBezTo>
                  <a:cubicBezTo>
                    <a:pt x="677" y="255"/>
                    <a:pt x="665" y="236"/>
                    <a:pt x="662" y="233"/>
                  </a:cubicBezTo>
                  <a:cubicBezTo>
                    <a:pt x="659" y="229"/>
                    <a:pt x="649" y="240"/>
                    <a:pt x="639" y="240"/>
                  </a:cubicBezTo>
                  <a:cubicBezTo>
                    <a:pt x="629" y="240"/>
                    <a:pt x="613" y="235"/>
                    <a:pt x="607" y="231"/>
                  </a:cubicBezTo>
                  <a:cubicBezTo>
                    <a:pt x="600" y="227"/>
                    <a:pt x="583" y="221"/>
                    <a:pt x="571" y="217"/>
                  </a:cubicBezTo>
                  <a:cubicBezTo>
                    <a:pt x="559" y="214"/>
                    <a:pt x="535" y="193"/>
                    <a:pt x="530" y="189"/>
                  </a:cubicBezTo>
                  <a:cubicBezTo>
                    <a:pt x="525" y="185"/>
                    <a:pt x="511" y="190"/>
                    <a:pt x="505" y="190"/>
                  </a:cubicBezTo>
                  <a:cubicBezTo>
                    <a:pt x="499" y="190"/>
                    <a:pt x="485" y="180"/>
                    <a:pt x="484" y="173"/>
                  </a:cubicBezTo>
                  <a:cubicBezTo>
                    <a:pt x="483" y="167"/>
                    <a:pt x="469" y="151"/>
                    <a:pt x="468" y="147"/>
                  </a:cubicBezTo>
                  <a:cubicBezTo>
                    <a:pt x="467" y="143"/>
                    <a:pt x="473" y="131"/>
                    <a:pt x="474" y="121"/>
                  </a:cubicBezTo>
                  <a:cubicBezTo>
                    <a:pt x="475" y="112"/>
                    <a:pt x="476" y="99"/>
                    <a:pt x="473" y="97"/>
                  </a:cubicBezTo>
                  <a:cubicBezTo>
                    <a:pt x="469" y="95"/>
                    <a:pt x="464" y="81"/>
                    <a:pt x="465" y="75"/>
                  </a:cubicBezTo>
                  <a:cubicBezTo>
                    <a:pt x="467" y="69"/>
                    <a:pt x="477" y="61"/>
                    <a:pt x="479" y="54"/>
                  </a:cubicBezTo>
                  <a:cubicBezTo>
                    <a:pt x="482" y="47"/>
                    <a:pt x="477" y="45"/>
                    <a:pt x="473" y="43"/>
                  </a:cubicBezTo>
                  <a:cubicBezTo>
                    <a:pt x="468" y="40"/>
                    <a:pt x="468" y="37"/>
                    <a:pt x="472" y="33"/>
                  </a:cubicBezTo>
                  <a:cubicBezTo>
                    <a:pt x="472" y="33"/>
                    <a:pt x="472" y="33"/>
                    <a:pt x="473" y="33"/>
                  </a:cubicBezTo>
                  <a:cubicBezTo>
                    <a:pt x="461" y="23"/>
                    <a:pt x="446" y="9"/>
                    <a:pt x="441" y="8"/>
                  </a:cubicBezTo>
                  <a:cubicBezTo>
                    <a:pt x="435" y="6"/>
                    <a:pt x="414" y="5"/>
                    <a:pt x="401" y="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
            <p:cNvSpPr>
              <a:spLocks/>
            </p:cNvSpPr>
            <p:nvPr/>
          </p:nvSpPr>
          <p:spPr bwMode="auto">
            <a:xfrm>
              <a:off x="9286480" y="3165589"/>
              <a:ext cx="506412" cy="957262"/>
            </a:xfrm>
            <a:custGeom>
              <a:avLst/>
              <a:gdLst>
                <a:gd name="T0" fmla="*/ 217 w 225"/>
                <a:gd name="T1" fmla="*/ 321 h 425"/>
                <a:gd name="T2" fmla="*/ 204 w 225"/>
                <a:gd name="T3" fmla="*/ 309 h 425"/>
                <a:gd name="T4" fmla="*/ 194 w 225"/>
                <a:gd name="T5" fmla="*/ 277 h 425"/>
                <a:gd name="T6" fmla="*/ 187 w 225"/>
                <a:gd name="T7" fmla="*/ 246 h 425"/>
                <a:gd name="T8" fmla="*/ 198 w 225"/>
                <a:gd name="T9" fmla="*/ 212 h 425"/>
                <a:gd name="T10" fmla="*/ 187 w 225"/>
                <a:gd name="T11" fmla="*/ 174 h 425"/>
                <a:gd name="T12" fmla="*/ 184 w 225"/>
                <a:gd name="T13" fmla="*/ 142 h 425"/>
                <a:gd name="T14" fmla="*/ 190 w 225"/>
                <a:gd name="T15" fmla="*/ 115 h 425"/>
                <a:gd name="T16" fmla="*/ 180 w 225"/>
                <a:gd name="T17" fmla="*/ 82 h 425"/>
                <a:gd name="T18" fmla="*/ 195 w 225"/>
                <a:gd name="T19" fmla="*/ 54 h 425"/>
                <a:gd name="T20" fmla="*/ 206 w 225"/>
                <a:gd name="T21" fmla="*/ 11 h 425"/>
                <a:gd name="T22" fmla="*/ 197 w 225"/>
                <a:gd name="T23" fmla="*/ 15 h 425"/>
                <a:gd name="T24" fmla="*/ 194 w 225"/>
                <a:gd name="T25" fmla="*/ 8 h 425"/>
                <a:gd name="T26" fmla="*/ 181 w 225"/>
                <a:gd name="T27" fmla="*/ 21 h 425"/>
                <a:gd name="T28" fmla="*/ 164 w 225"/>
                <a:gd name="T29" fmla="*/ 20 h 425"/>
                <a:gd name="T30" fmla="*/ 136 w 225"/>
                <a:gd name="T31" fmla="*/ 50 h 425"/>
                <a:gd name="T32" fmla="*/ 121 w 225"/>
                <a:gd name="T33" fmla="*/ 86 h 425"/>
                <a:gd name="T34" fmla="*/ 122 w 225"/>
                <a:gd name="T35" fmla="*/ 101 h 425"/>
                <a:gd name="T36" fmla="*/ 104 w 225"/>
                <a:gd name="T37" fmla="*/ 112 h 425"/>
                <a:gd name="T38" fmla="*/ 77 w 225"/>
                <a:gd name="T39" fmla="*/ 108 h 425"/>
                <a:gd name="T40" fmla="*/ 70 w 225"/>
                <a:gd name="T41" fmla="*/ 105 h 425"/>
                <a:gd name="T42" fmla="*/ 61 w 225"/>
                <a:gd name="T43" fmla="*/ 142 h 425"/>
                <a:gd name="T44" fmla="*/ 60 w 225"/>
                <a:gd name="T45" fmla="*/ 145 h 425"/>
                <a:gd name="T46" fmla="*/ 63 w 225"/>
                <a:gd name="T47" fmla="*/ 156 h 425"/>
                <a:gd name="T48" fmla="*/ 88 w 225"/>
                <a:gd name="T49" fmla="*/ 172 h 425"/>
                <a:gd name="T50" fmla="*/ 113 w 225"/>
                <a:gd name="T51" fmla="*/ 180 h 425"/>
                <a:gd name="T52" fmla="*/ 115 w 225"/>
                <a:gd name="T53" fmla="*/ 202 h 425"/>
                <a:gd name="T54" fmla="*/ 111 w 225"/>
                <a:gd name="T55" fmla="*/ 224 h 425"/>
                <a:gd name="T56" fmla="*/ 115 w 225"/>
                <a:gd name="T57" fmla="*/ 236 h 425"/>
                <a:gd name="T58" fmla="*/ 87 w 225"/>
                <a:gd name="T59" fmla="*/ 241 h 425"/>
                <a:gd name="T60" fmla="*/ 81 w 225"/>
                <a:gd name="T61" fmla="*/ 247 h 425"/>
                <a:gd name="T62" fmla="*/ 81 w 225"/>
                <a:gd name="T63" fmla="*/ 258 h 425"/>
                <a:gd name="T64" fmla="*/ 57 w 225"/>
                <a:gd name="T65" fmla="*/ 257 h 425"/>
                <a:gd name="T66" fmla="*/ 37 w 225"/>
                <a:gd name="T67" fmla="*/ 255 h 425"/>
                <a:gd name="T68" fmla="*/ 33 w 225"/>
                <a:gd name="T69" fmla="*/ 272 h 425"/>
                <a:gd name="T70" fmla="*/ 33 w 225"/>
                <a:gd name="T71" fmla="*/ 290 h 425"/>
                <a:gd name="T72" fmla="*/ 35 w 225"/>
                <a:gd name="T73" fmla="*/ 311 h 425"/>
                <a:gd name="T74" fmla="*/ 37 w 225"/>
                <a:gd name="T75" fmla="*/ 330 h 425"/>
                <a:gd name="T76" fmla="*/ 13 w 225"/>
                <a:gd name="T77" fmla="*/ 335 h 425"/>
                <a:gd name="T78" fmla="*/ 5 w 225"/>
                <a:gd name="T79" fmla="*/ 348 h 425"/>
                <a:gd name="T80" fmla="*/ 16 w 225"/>
                <a:gd name="T81" fmla="*/ 371 h 425"/>
                <a:gd name="T82" fmla="*/ 22 w 225"/>
                <a:gd name="T83" fmla="*/ 372 h 425"/>
                <a:gd name="T84" fmla="*/ 36 w 225"/>
                <a:gd name="T85" fmla="*/ 382 h 425"/>
                <a:gd name="T86" fmla="*/ 59 w 225"/>
                <a:gd name="T87" fmla="*/ 378 h 425"/>
                <a:gd name="T88" fmla="*/ 69 w 225"/>
                <a:gd name="T89" fmla="*/ 390 h 425"/>
                <a:gd name="T90" fmla="*/ 95 w 225"/>
                <a:gd name="T91" fmla="*/ 398 h 425"/>
                <a:gd name="T92" fmla="*/ 105 w 225"/>
                <a:gd name="T93" fmla="*/ 401 h 425"/>
                <a:gd name="T94" fmla="*/ 125 w 225"/>
                <a:gd name="T95" fmla="*/ 400 h 425"/>
                <a:gd name="T96" fmla="*/ 157 w 225"/>
                <a:gd name="T97" fmla="*/ 423 h 425"/>
                <a:gd name="T98" fmla="*/ 167 w 225"/>
                <a:gd name="T99" fmla="*/ 420 h 425"/>
                <a:gd name="T100" fmla="*/ 168 w 225"/>
                <a:gd name="T101" fmla="*/ 400 h 425"/>
                <a:gd name="T102" fmla="*/ 164 w 225"/>
                <a:gd name="T103" fmla="*/ 387 h 425"/>
                <a:gd name="T104" fmla="*/ 172 w 225"/>
                <a:gd name="T105" fmla="*/ 377 h 425"/>
                <a:gd name="T106" fmla="*/ 193 w 225"/>
                <a:gd name="T107" fmla="*/ 374 h 425"/>
                <a:gd name="T108" fmla="*/ 175 w 225"/>
                <a:gd name="T109" fmla="*/ 359 h 425"/>
                <a:gd name="T110" fmla="*/ 172 w 225"/>
                <a:gd name="T111" fmla="*/ 349 h 425"/>
                <a:gd name="T112" fmla="*/ 163 w 225"/>
                <a:gd name="T113" fmla="*/ 342 h 425"/>
                <a:gd name="T114" fmla="*/ 186 w 225"/>
                <a:gd name="T115" fmla="*/ 344 h 425"/>
                <a:gd name="T116" fmla="*/ 201 w 225"/>
                <a:gd name="T117" fmla="*/ 339 h 425"/>
                <a:gd name="T118" fmla="*/ 213 w 225"/>
                <a:gd name="T119" fmla="*/ 346 h 425"/>
                <a:gd name="T120" fmla="*/ 220 w 225"/>
                <a:gd name="T121" fmla="*/ 336 h 425"/>
                <a:gd name="T122" fmla="*/ 217 w 225"/>
                <a:gd name="T123" fmla="*/ 321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5" h="425">
                  <a:moveTo>
                    <a:pt x="217" y="321"/>
                  </a:moveTo>
                  <a:cubicBezTo>
                    <a:pt x="209" y="315"/>
                    <a:pt x="209" y="317"/>
                    <a:pt x="204" y="309"/>
                  </a:cubicBezTo>
                  <a:cubicBezTo>
                    <a:pt x="199" y="301"/>
                    <a:pt x="197" y="285"/>
                    <a:pt x="194" y="277"/>
                  </a:cubicBezTo>
                  <a:cubicBezTo>
                    <a:pt x="191" y="269"/>
                    <a:pt x="184" y="256"/>
                    <a:pt x="187" y="246"/>
                  </a:cubicBezTo>
                  <a:cubicBezTo>
                    <a:pt x="191" y="236"/>
                    <a:pt x="198" y="220"/>
                    <a:pt x="198" y="212"/>
                  </a:cubicBezTo>
                  <a:cubicBezTo>
                    <a:pt x="198" y="204"/>
                    <a:pt x="187" y="188"/>
                    <a:pt x="187" y="174"/>
                  </a:cubicBezTo>
                  <a:cubicBezTo>
                    <a:pt x="188" y="161"/>
                    <a:pt x="178" y="152"/>
                    <a:pt x="184" y="142"/>
                  </a:cubicBezTo>
                  <a:cubicBezTo>
                    <a:pt x="190" y="132"/>
                    <a:pt x="191" y="124"/>
                    <a:pt x="190" y="115"/>
                  </a:cubicBezTo>
                  <a:cubicBezTo>
                    <a:pt x="189" y="106"/>
                    <a:pt x="175" y="90"/>
                    <a:pt x="180" y="82"/>
                  </a:cubicBezTo>
                  <a:cubicBezTo>
                    <a:pt x="185" y="73"/>
                    <a:pt x="191" y="72"/>
                    <a:pt x="195" y="54"/>
                  </a:cubicBezTo>
                  <a:cubicBezTo>
                    <a:pt x="197" y="42"/>
                    <a:pt x="202" y="24"/>
                    <a:pt x="206" y="11"/>
                  </a:cubicBezTo>
                  <a:cubicBezTo>
                    <a:pt x="202" y="14"/>
                    <a:pt x="198" y="16"/>
                    <a:pt x="197" y="15"/>
                  </a:cubicBezTo>
                  <a:cubicBezTo>
                    <a:pt x="195" y="12"/>
                    <a:pt x="200" y="0"/>
                    <a:pt x="194" y="8"/>
                  </a:cubicBezTo>
                  <a:cubicBezTo>
                    <a:pt x="188" y="15"/>
                    <a:pt x="187" y="24"/>
                    <a:pt x="181" y="21"/>
                  </a:cubicBezTo>
                  <a:cubicBezTo>
                    <a:pt x="175" y="18"/>
                    <a:pt x="173" y="13"/>
                    <a:pt x="164" y="20"/>
                  </a:cubicBezTo>
                  <a:cubicBezTo>
                    <a:pt x="155" y="28"/>
                    <a:pt x="139" y="46"/>
                    <a:pt x="136" y="50"/>
                  </a:cubicBezTo>
                  <a:cubicBezTo>
                    <a:pt x="133" y="54"/>
                    <a:pt x="119" y="80"/>
                    <a:pt x="121" y="86"/>
                  </a:cubicBezTo>
                  <a:cubicBezTo>
                    <a:pt x="122" y="91"/>
                    <a:pt x="127" y="99"/>
                    <a:pt x="122" y="101"/>
                  </a:cubicBezTo>
                  <a:cubicBezTo>
                    <a:pt x="117" y="103"/>
                    <a:pt x="114" y="114"/>
                    <a:pt x="104" y="112"/>
                  </a:cubicBezTo>
                  <a:cubicBezTo>
                    <a:pt x="94" y="111"/>
                    <a:pt x="85" y="110"/>
                    <a:pt x="77" y="108"/>
                  </a:cubicBezTo>
                  <a:cubicBezTo>
                    <a:pt x="74" y="107"/>
                    <a:pt x="72" y="106"/>
                    <a:pt x="70" y="105"/>
                  </a:cubicBezTo>
                  <a:cubicBezTo>
                    <a:pt x="56" y="120"/>
                    <a:pt x="61" y="137"/>
                    <a:pt x="61" y="142"/>
                  </a:cubicBezTo>
                  <a:cubicBezTo>
                    <a:pt x="62" y="143"/>
                    <a:pt x="61" y="144"/>
                    <a:pt x="60" y="145"/>
                  </a:cubicBezTo>
                  <a:cubicBezTo>
                    <a:pt x="61" y="148"/>
                    <a:pt x="63" y="152"/>
                    <a:pt x="63" y="156"/>
                  </a:cubicBezTo>
                  <a:cubicBezTo>
                    <a:pt x="65" y="165"/>
                    <a:pt x="79" y="168"/>
                    <a:pt x="88" y="172"/>
                  </a:cubicBezTo>
                  <a:cubicBezTo>
                    <a:pt x="97" y="176"/>
                    <a:pt x="113" y="172"/>
                    <a:pt x="113" y="180"/>
                  </a:cubicBezTo>
                  <a:cubicBezTo>
                    <a:pt x="114" y="187"/>
                    <a:pt x="118" y="193"/>
                    <a:pt x="115" y="202"/>
                  </a:cubicBezTo>
                  <a:cubicBezTo>
                    <a:pt x="111" y="212"/>
                    <a:pt x="107" y="218"/>
                    <a:pt x="111" y="224"/>
                  </a:cubicBezTo>
                  <a:cubicBezTo>
                    <a:pt x="116" y="229"/>
                    <a:pt x="120" y="234"/>
                    <a:pt x="115" y="236"/>
                  </a:cubicBezTo>
                  <a:cubicBezTo>
                    <a:pt x="109" y="237"/>
                    <a:pt x="94" y="246"/>
                    <a:pt x="87" y="241"/>
                  </a:cubicBezTo>
                  <a:cubicBezTo>
                    <a:pt x="79" y="236"/>
                    <a:pt x="80" y="242"/>
                    <a:pt x="81" y="247"/>
                  </a:cubicBezTo>
                  <a:cubicBezTo>
                    <a:pt x="83" y="252"/>
                    <a:pt x="87" y="258"/>
                    <a:pt x="81" y="258"/>
                  </a:cubicBezTo>
                  <a:cubicBezTo>
                    <a:pt x="76" y="258"/>
                    <a:pt x="67" y="262"/>
                    <a:pt x="57" y="257"/>
                  </a:cubicBezTo>
                  <a:cubicBezTo>
                    <a:pt x="47" y="252"/>
                    <a:pt x="43" y="252"/>
                    <a:pt x="37" y="255"/>
                  </a:cubicBezTo>
                  <a:cubicBezTo>
                    <a:pt x="31" y="258"/>
                    <a:pt x="39" y="265"/>
                    <a:pt x="33" y="272"/>
                  </a:cubicBezTo>
                  <a:cubicBezTo>
                    <a:pt x="27" y="278"/>
                    <a:pt x="32" y="283"/>
                    <a:pt x="33" y="290"/>
                  </a:cubicBezTo>
                  <a:cubicBezTo>
                    <a:pt x="35" y="298"/>
                    <a:pt x="37" y="307"/>
                    <a:pt x="35" y="311"/>
                  </a:cubicBezTo>
                  <a:cubicBezTo>
                    <a:pt x="33" y="315"/>
                    <a:pt x="45" y="330"/>
                    <a:pt x="37" y="330"/>
                  </a:cubicBezTo>
                  <a:cubicBezTo>
                    <a:pt x="30" y="331"/>
                    <a:pt x="17" y="329"/>
                    <a:pt x="13" y="335"/>
                  </a:cubicBezTo>
                  <a:cubicBezTo>
                    <a:pt x="9" y="341"/>
                    <a:pt x="0" y="342"/>
                    <a:pt x="5" y="348"/>
                  </a:cubicBezTo>
                  <a:cubicBezTo>
                    <a:pt x="7" y="352"/>
                    <a:pt x="11" y="361"/>
                    <a:pt x="16" y="371"/>
                  </a:cubicBezTo>
                  <a:cubicBezTo>
                    <a:pt x="17" y="369"/>
                    <a:pt x="18" y="369"/>
                    <a:pt x="22" y="372"/>
                  </a:cubicBezTo>
                  <a:cubicBezTo>
                    <a:pt x="29" y="379"/>
                    <a:pt x="26" y="384"/>
                    <a:pt x="36" y="382"/>
                  </a:cubicBezTo>
                  <a:cubicBezTo>
                    <a:pt x="46" y="379"/>
                    <a:pt x="51" y="374"/>
                    <a:pt x="59" y="378"/>
                  </a:cubicBezTo>
                  <a:cubicBezTo>
                    <a:pt x="66" y="383"/>
                    <a:pt x="62" y="390"/>
                    <a:pt x="69" y="390"/>
                  </a:cubicBezTo>
                  <a:cubicBezTo>
                    <a:pt x="77" y="391"/>
                    <a:pt x="88" y="392"/>
                    <a:pt x="95" y="398"/>
                  </a:cubicBezTo>
                  <a:cubicBezTo>
                    <a:pt x="101" y="405"/>
                    <a:pt x="101" y="402"/>
                    <a:pt x="105" y="401"/>
                  </a:cubicBezTo>
                  <a:cubicBezTo>
                    <a:pt x="110" y="400"/>
                    <a:pt x="121" y="396"/>
                    <a:pt x="125" y="400"/>
                  </a:cubicBezTo>
                  <a:cubicBezTo>
                    <a:pt x="129" y="405"/>
                    <a:pt x="151" y="421"/>
                    <a:pt x="157" y="423"/>
                  </a:cubicBezTo>
                  <a:cubicBezTo>
                    <a:pt x="161" y="425"/>
                    <a:pt x="164" y="419"/>
                    <a:pt x="167" y="420"/>
                  </a:cubicBezTo>
                  <a:cubicBezTo>
                    <a:pt x="168" y="411"/>
                    <a:pt x="169" y="404"/>
                    <a:pt x="168" y="400"/>
                  </a:cubicBezTo>
                  <a:cubicBezTo>
                    <a:pt x="166" y="395"/>
                    <a:pt x="163" y="390"/>
                    <a:pt x="164" y="387"/>
                  </a:cubicBezTo>
                  <a:cubicBezTo>
                    <a:pt x="165" y="384"/>
                    <a:pt x="163" y="380"/>
                    <a:pt x="172" y="377"/>
                  </a:cubicBezTo>
                  <a:cubicBezTo>
                    <a:pt x="181" y="374"/>
                    <a:pt x="193" y="377"/>
                    <a:pt x="193" y="374"/>
                  </a:cubicBezTo>
                  <a:cubicBezTo>
                    <a:pt x="193" y="370"/>
                    <a:pt x="177" y="363"/>
                    <a:pt x="175" y="359"/>
                  </a:cubicBezTo>
                  <a:cubicBezTo>
                    <a:pt x="173" y="355"/>
                    <a:pt x="178" y="353"/>
                    <a:pt x="172" y="349"/>
                  </a:cubicBezTo>
                  <a:cubicBezTo>
                    <a:pt x="166" y="345"/>
                    <a:pt x="157" y="346"/>
                    <a:pt x="163" y="342"/>
                  </a:cubicBezTo>
                  <a:cubicBezTo>
                    <a:pt x="169" y="338"/>
                    <a:pt x="181" y="344"/>
                    <a:pt x="186" y="344"/>
                  </a:cubicBezTo>
                  <a:cubicBezTo>
                    <a:pt x="191" y="344"/>
                    <a:pt x="197" y="338"/>
                    <a:pt x="201" y="339"/>
                  </a:cubicBezTo>
                  <a:cubicBezTo>
                    <a:pt x="205" y="340"/>
                    <a:pt x="209" y="348"/>
                    <a:pt x="213" y="346"/>
                  </a:cubicBezTo>
                  <a:cubicBezTo>
                    <a:pt x="216" y="343"/>
                    <a:pt x="219" y="342"/>
                    <a:pt x="220" y="336"/>
                  </a:cubicBezTo>
                  <a:cubicBezTo>
                    <a:pt x="221" y="331"/>
                    <a:pt x="225" y="327"/>
                    <a:pt x="217" y="32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7"/>
            <p:cNvSpPr>
              <a:spLocks/>
            </p:cNvSpPr>
            <p:nvPr/>
          </p:nvSpPr>
          <p:spPr bwMode="auto">
            <a:xfrm>
              <a:off x="6536931" y="1973377"/>
              <a:ext cx="1952625" cy="1620837"/>
            </a:xfrm>
            <a:custGeom>
              <a:avLst/>
              <a:gdLst>
                <a:gd name="T0" fmla="*/ 742 w 868"/>
                <a:gd name="T1" fmla="*/ 489 h 720"/>
                <a:gd name="T2" fmla="*/ 837 w 868"/>
                <a:gd name="T3" fmla="*/ 424 h 720"/>
                <a:gd name="T4" fmla="*/ 868 w 868"/>
                <a:gd name="T5" fmla="*/ 376 h 720"/>
                <a:gd name="T6" fmla="*/ 845 w 868"/>
                <a:gd name="T7" fmla="*/ 318 h 720"/>
                <a:gd name="T8" fmla="*/ 837 w 868"/>
                <a:gd name="T9" fmla="*/ 296 h 720"/>
                <a:gd name="T10" fmla="*/ 799 w 868"/>
                <a:gd name="T11" fmla="*/ 275 h 720"/>
                <a:gd name="T12" fmla="*/ 773 w 868"/>
                <a:gd name="T13" fmla="*/ 250 h 720"/>
                <a:gd name="T14" fmla="*/ 694 w 868"/>
                <a:gd name="T15" fmla="*/ 234 h 720"/>
                <a:gd name="T16" fmla="*/ 690 w 868"/>
                <a:gd name="T17" fmla="*/ 185 h 720"/>
                <a:gd name="T18" fmla="*/ 696 w 868"/>
                <a:gd name="T19" fmla="*/ 146 h 720"/>
                <a:gd name="T20" fmla="*/ 676 w 868"/>
                <a:gd name="T21" fmla="*/ 96 h 720"/>
                <a:gd name="T22" fmla="*/ 658 w 868"/>
                <a:gd name="T23" fmla="*/ 85 h 720"/>
                <a:gd name="T24" fmla="*/ 620 w 868"/>
                <a:gd name="T25" fmla="*/ 58 h 720"/>
                <a:gd name="T26" fmla="*/ 608 w 868"/>
                <a:gd name="T27" fmla="*/ 27 h 720"/>
                <a:gd name="T28" fmla="*/ 599 w 868"/>
                <a:gd name="T29" fmla="*/ 1 h 720"/>
                <a:gd name="T30" fmla="*/ 569 w 868"/>
                <a:gd name="T31" fmla="*/ 2 h 720"/>
                <a:gd name="T32" fmla="*/ 548 w 868"/>
                <a:gd name="T33" fmla="*/ 33 h 720"/>
                <a:gd name="T34" fmla="*/ 516 w 868"/>
                <a:gd name="T35" fmla="*/ 61 h 720"/>
                <a:gd name="T36" fmla="*/ 509 w 868"/>
                <a:gd name="T37" fmla="*/ 102 h 720"/>
                <a:gd name="T38" fmla="*/ 480 w 868"/>
                <a:gd name="T39" fmla="*/ 101 h 720"/>
                <a:gd name="T40" fmla="*/ 436 w 868"/>
                <a:gd name="T41" fmla="*/ 86 h 720"/>
                <a:gd name="T42" fmla="*/ 413 w 868"/>
                <a:gd name="T43" fmla="*/ 107 h 720"/>
                <a:gd name="T44" fmla="*/ 393 w 868"/>
                <a:gd name="T45" fmla="*/ 144 h 720"/>
                <a:gd name="T46" fmla="*/ 396 w 868"/>
                <a:gd name="T47" fmla="*/ 169 h 720"/>
                <a:gd name="T48" fmla="*/ 373 w 868"/>
                <a:gd name="T49" fmla="*/ 180 h 720"/>
                <a:gd name="T50" fmla="*/ 333 w 868"/>
                <a:gd name="T51" fmla="*/ 174 h 720"/>
                <a:gd name="T52" fmla="*/ 298 w 868"/>
                <a:gd name="T53" fmla="*/ 175 h 720"/>
                <a:gd name="T54" fmla="*/ 304 w 868"/>
                <a:gd name="T55" fmla="*/ 206 h 720"/>
                <a:gd name="T56" fmla="*/ 307 w 868"/>
                <a:gd name="T57" fmla="*/ 240 h 720"/>
                <a:gd name="T58" fmla="*/ 308 w 868"/>
                <a:gd name="T59" fmla="*/ 266 h 720"/>
                <a:gd name="T60" fmla="*/ 293 w 868"/>
                <a:gd name="T61" fmla="*/ 280 h 720"/>
                <a:gd name="T62" fmla="*/ 279 w 868"/>
                <a:gd name="T63" fmla="*/ 306 h 720"/>
                <a:gd name="T64" fmla="*/ 265 w 868"/>
                <a:gd name="T65" fmla="*/ 326 h 720"/>
                <a:gd name="T66" fmla="*/ 218 w 868"/>
                <a:gd name="T67" fmla="*/ 341 h 720"/>
                <a:gd name="T68" fmla="*/ 179 w 868"/>
                <a:gd name="T69" fmla="*/ 359 h 720"/>
                <a:gd name="T70" fmla="*/ 129 w 868"/>
                <a:gd name="T71" fmla="*/ 371 h 720"/>
                <a:gd name="T72" fmla="*/ 95 w 868"/>
                <a:gd name="T73" fmla="*/ 378 h 720"/>
                <a:gd name="T74" fmla="*/ 63 w 868"/>
                <a:gd name="T75" fmla="*/ 359 h 720"/>
                <a:gd name="T76" fmla="*/ 40 w 868"/>
                <a:gd name="T77" fmla="*/ 374 h 720"/>
                <a:gd name="T78" fmla="*/ 15 w 868"/>
                <a:gd name="T79" fmla="*/ 393 h 720"/>
                <a:gd name="T80" fmla="*/ 3 w 868"/>
                <a:gd name="T81" fmla="*/ 419 h 720"/>
                <a:gd name="T82" fmla="*/ 7 w 868"/>
                <a:gd name="T83" fmla="*/ 446 h 720"/>
                <a:gd name="T84" fmla="*/ 33 w 868"/>
                <a:gd name="T85" fmla="*/ 468 h 720"/>
                <a:gd name="T86" fmla="*/ 30 w 868"/>
                <a:gd name="T87" fmla="*/ 505 h 720"/>
                <a:gd name="T88" fmla="*/ 16 w 868"/>
                <a:gd name="T89" fmla="*/ 518 h 720"/>
                <a:gd name="T90" fmla="*/ 3 w 868"/>
                <a:gd name="T91" fmla="*/ 528 h 720"/>
                <a:gd name="T92" fmla="*/ 38 w 868"/>
                <a:gd name="T93" fmla="*/ 547 h 720"/>
                <a:gd name="T94" fmla="*/ 49 w 868"/>
                <a:gd name="T95" fmla="*/ 593 h 720"/>
                <a:gd name="T96" fmla="*/ 67 w 868"/>
                <a:gd name="T97" fmla="*/ 612 h 720"/>
                <a:gd name="T98" fmla="*/ 121 w 868"/>
                <a:gd name="T99" fmla="*/ 645 h 720"/>
                <a:gd name="T100" fmla="*/ 143 w 868"/>
                <a:gd name="T101" fmla="*/ 715 h 720"/>
                <a:gd name="T102" fmla="*/ 202 w 868"/>
                <a:gd name="T103" fmla="*/ 682 h 720"/>
                <a:gd name="T104" fmla="*/ 287 w 868"/>
                <a:gd name="T105" fmla="*/ 683 h 720"/>
                <a:gd name="T106" fmla="*/ 357 w 868"/>
                <a:gd name="T107" fmla="*/ 704 h 720"/>
                <a:gd name="T108" fmla="*/ 439 w 868"/>
                <a:gd name="T109" fmla="*/ 694 h 720"/>
                <a:gd name="T110" fmla="*/ 545 w 868"/>
                <a:gd name="T111" fmla="*/ 679 h 720"/>
                <a:gd name="T112" fmla="*/ 624 w 868"/>
                <a:gd name="T113" fmla="*/ 712 h 720"/>
                <a:gd name="T114" fmla="*/ 628 w 868"/>
                <a:gd name="T115" fmla="*/ 668 h 720"/>
                <a:gd name="T116" fmla="*/ 625 w 868"/>
                <a:gd name="T117" fmla="*/ 618 h 720"/>
                <a:gd name="T118" fmla="*/ 639 w 868"/>
                <a:gd name="T119" fmla="*/ 572 h 720"/>
                <a:gd name="T120" fmla="*/ 725 w 868"/>
                <a:gd name="T121" fmla="*/ 532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68" h="720">
                  <a:moveTo>
                    <a:pt x="723" y="518"/>
                  </a:moveTo>
                  <a:cubicBezTo>
                    <a:pt x="725" y="514"/>
                    <a:pt x="731" y="498"/>
                    <a:pt x="731" y="492"/>
                  </a:cubicBezTo>
                  <a:cubicBezTo>
                    <a:pt x="732" y="485"/>
                    <a:pt x="731" y="490"/>
                    <a:pt x="742" y="489"/>
                  </a:cubicBezTo>
                  <a:cubicBezTo>
                    <a:pt x="753" y="488"/>
                    <a:pt x="756" y="482"/>
                    <a:pt x="762" y="473"/>
                  </a:cubicBezTo>
                  <a:cubicBezTo>
                    <a:pt x="768" y="464"/>
                    <a:pt x="785" y="443"/>
                    <a:pt x="799" y="435"/>
                  </a:cubicBezTo>
                  <a:cubicBezTo>
                    <a:pt x="812" y="427"/>
                    <a:pt x="827" y="423"/>
                    <a:pt x="837" y="424"/>
                  </a:cubicBezTo>
                  <a:cubicBezTo>
                    <a:pt x="846" y="426"/>
                    <a:pt x="854" y="429"/>
                    <a:pt x="854" y="416"/>
                  </a:cubicBezTo>
                  <a:cubicBezTo>
                    <a:pt x="854" y="404"/>
                    <a:pt x="856" y="387"/>
                    <a:pt x="856" y="385"/>
                  </a:cubicBezTo>
                  <a:cubicBezTo>
                    <a:pt x="856" y="384"/>
                    <a:pt x="862" y="380"/>
                    <a:pt x="868" y="376"/>
                  </a:cubicBezTo>
                  <a:cubicBezTo>
                    <a:pt x="867" y="373"/>
                    <a:pt x="867" y="369"/>
                    <a:pt x="866" y="367"/>
                  </a:cubicBezTo>
                  <a:cubicBezTo>
                    <a:pt x="865" y="364"/>
                    <a:pt x="851" y="350"/>
                    <a:pt x="850" y="345"/>
                  </a:cubicBezTo>
                  <a:cubicBezTo>
                    <a:pt x="849" y="340"/>
                    <a:pt x="845" y="323"/>
                    <a:pt x="845" y="318"/>
                  </a:cubicBezTo>
                  <a:cubicBezTo>
                    <a:pt x="845" y="313"/>
                    <a:pt x="842" y="308"/>
                    <a:pt x="840" y="308"/>
                  </a:cubicBezTo>
                  <a:cubicBezTo>
                    <a:pt x="838" y="308"/>
                    <a:pt x="830" y="311"/>
                    <a:pt x="832" y="307"/>
                  </a:cubicBezTo>
                  <a:cubicBezTo>
                    <a:pt x="834" y="303"/>
                    <a:pt x="839" y="300"/>
                    <a:pt x="837" y="296"/>
                  </a:cubicBezTo>
                  <a:cubicBezTo>
                    <a:pt x="834" y="292"/>
                    <a:pt x="832" y="293"/>
                    <a:pt x="827" y="293"/>
                  </a:cubicBezTo>
                  <a:cubicBezTo>
                    <a:pt x="822" y="293"/>
                    <a:pt x="815" y="289"/>
                    <a:pt x="812" y="287"/>
                  </a:cubicBezTo>
                  <a:cubicBezTo>
                    <a:pt x="810" y="285"/>
                    <a:pt x="800" y="278"/>
                    <a:pt x="799" y="275"/>
                  </a:cubicBezTo>
                  <a:cubicBezTo>
                    <a:pt x="798" y="271"/>
                    <a:pt x="799" y="269"/>
                    <a:pt x="795" y="269"/>
                  </a:cubicBezTo>
                  <a:cubicBezTo>
                    <a:pt x="791" y="270"/>
                    <a:pt x="789" y="273"/>
                    <a:pt x="787" y="269"/>
                  </a:cubicBezTo>
                  <a:cubicBezTo>
                    <a:pt x="784" y="265"/>
                    <a:pt x="777" y="252"/>
                    <a:pt x="773" y="250"/>
                  </a:cubicBezTo>
                  <a:cubicBezTo>
                    <a:pt x="769" y="247"/>
                    <a:pt x="754" y="247"/>
                    <a:pt x="748" y="247"/>
                  </a:cubicBezTo>
                  <a:cubicBezTo>
                    <a:pt x="743" y="247"/>
                    <a:pt x="736" y="245"/>
                    <a:pt x="728" y="243"/>
                  </a:cubicBezTo>
                  <a:cubicBezTo>
                    <a:pt x="720" y="241"/>
                    <a:pt x="700" y="236"/>
                    <a:pt x="694" y="234"/>
                  </a:cubicBezTo>
                  <a:cubicBezTo>
                    <a:pt x="688" y="231"/>
                    <a:pt x="680" y="221"/>
                    <a:pt x="678" y="217"/>
                  </a:cubicBezTo>
                  <a:cubicBezTo>
                    <a:pt x="676" y="213"/>
                    <a:pt x="675" y="202"/>
                    <a:pt x="680" y="198"/>
                  </a:cubicBezTo>
                  <a:cubicBezTo>
                    <a:pt x="684" y="195"/>
                    <a:pt x="689" y="190"/>
                    <a:pt x="690" y="185"/>
                  </a:cubicBezTo>
                  <a:cubicBezTo>
                    <a:pt x="691" y="179"/>
                    <a:pt x="687" y="178"/>
                    <a:pt x="688" y="174"/>
                  </a:cubicBezTo>
                  <a:cubicBezTo>
                    <a:pt x="688" y="169"/>
                    <a:pt x="695" y="164"/>
                    <a:pt x="695" y="159"/>
                  </a:cubicBezTo>
                  <a:cubicBezTo>
                    <a:pt x="695" y="153"/>
                    <a:pt x="698" y="151"/>
                    <a:pt x="696" y="146"/>
                  </a:cubicBezTo>
                  <a:cubicBezTo>
                    <a:pt x="694" y="141"/>
                    <a:pt x="687" y="131"/>
                    <a:pt x="684" y="125"/>
                  </a:cubicBezTo>
                  <a:cubicBezTo>
                    <a:pt x="681" y="119"/>
                    <a:pt x="677" y="115"/>
                    <a:pt x="678" y="110"/>
                  </a:cubicBezTo>
                  <a:cubicBezTo>
                    <a:pt x="679" y="105"/>
                    <a:pt x="678" y="101"/>
                    <a:pt x="676" y="96"/>
                  </a:cubicBezTo>
                  <a:cubicBezTo>
                    <a:pt x="673" y="92"/>
                    <a:pt x="670" y="91"/>
                    <a:pt x="670" y="87"/>
                  </a:cubicBezTo>
                  <a:cubicBezTo>
                    <a:pt x="670" y="84"/>
                    <a:pt x="669" y="79"/>
                    <a:pt x="666" y="80"/>
                  </a:cubicBezTo>
                  <a:cubicBezTo>
                    <a:pt x="664" y="81"/>
                    <a:pt x="661" y="86"/>
                    <a:pt x="658" y="85"/>
                  </a:cubicBezTo>
                  <a:cubicBezTo>
                    <a:pt x="655" y="84"/>
                    <a:pt x="656" y="70"/>
                    <a:pt x="650" y="71"/>
                  </a:cubicBezTo>
                  <a:cubicBezTo>
                    <a:pt x="644" y="72"/>
                    <a:pt x="641" y="75"/>
                    <a:pt x="638" y="74"/>
                  </a:cubicBezTo>
                  <a:cubicBezTo>
                    <a:pt x="635" y="73"/>
                    <a:pt x="621" y="63"/>
                    <a:pt x="620" y="58"/>
                  </a:cubicBezTo>
                  <a:cubicBezTo>
                    <a:pt x="619" y="53"/>
                    <a:pt x="622" y="52"/>
                    <a:pt x="620" y="48"/>
                  </a:cubicBezTo>
                  <a:cubicBezTo>
                    <a:pt x="618" y="44"/>
                    <a:pt x="605" y="38"/>
                    <a:pt x="605" y="35"/>
                  </a:cubicBezTo>
                  <a:cubicBezTo>
                    <a:pt x="605" y="31"/>
                    <a:pt x="609" y="30"/>
                    <a:pt x="608" y="27"/>
                  </a:cubicBezTo>
                  <a:cubicBezTo>
                    <a:pt x="606" y="25"/>
                    <a:pt x="591" y="24"/>
                    <a:pt x="596" y="18"/>
                  </a:cubicBezTo>
                  <a:cubicBezTo>
                    <a:pt x="601" y="13"/>
                    <a:pt x="601" y="14"/>
                    <a:pt x="602" y="10"/>
                  </a:cubicBezTo>
                  <a:cubicBezTo>
                    <a:pt x="603" y="7"/>
                    <a:pt x="602" y="1"/>
                    <a:pt x="599" y="1"/>
                  </a:cubicBezTo>
                  <a:cubicBezTo>
                    <a:pt x="595" y="1"/>
                    <a:pt x="593" y="3"/>
                    <a:pt x="590" y="4"/>
                  </a:cubicBezTo>
                  <a:cubicBezTo>
                    <a:pt x="586" y="5"/>
                    <a:pt x="582" y="2"/>
                    <a:pt x="580" y="1"/>
                  </a:cubicBezTo>
                  <a:cubicBezTo>
                    <a:pt x="577" y="0"/>
                    <a:pt x="571" y="1"/>
                    <a:pt x="569" y="2"/>
                  </a:cubicBezTo>
                  <a:cubicBezTo>
                    <a:pt x="567" y="2"/>
                    <a:pt x="564" y="6"/>
                    <a:pt x="564" y="8"/>
                  </a:cubicBezTo>
                  <a:cubicBezTo>
                    <a:pt x="564" y="11"/>
                    <a:pt x="566" y="13"/>
                    <a:pt x="565" y="16"/>
                  </a:cubicBezTo>
                  <a:cubicBezTo>
                    <a:pt x="564" y="18"/>
                    <a:pt x="553" y="32"/>
                    <a:pt x="548" y="33"/>
                  </a:cubicBezTo>
                  <a:cubicBezTo>
                    <a:pt x="543" y="33"/>
                    <a:pt x="535" y="32"/>
                    <a:pt x="531" y="32"/>
                  </a:cubicBezTo>
                  <a:cubicBezTo>
                    <a:pt x="528" y="32"/>
                    <a:pt x="526" y="34"/>
                    <a:pt x="525" y="36"/>
                  </a:cubicBezTo>
                  <a:cubicBezTo>
                    <a:pt x="523" y="39"/>
                    <a:pt x="516" y="57"/>
                    <a:pt x="516" y="61"/>
                  </a:cubicBezTo>
                  <a:cubicBezTo>
                    <a:pt x="516" y="66"/>
                    <a:pt x="517" y="73"/>
                    <a:pt x="516" y="74"/>
                  </a:cubicBezTo>
                  <a:cubicBezTo>
                    <a:pt x="514" y="76"/>
                    <a:pt x="518" y="82"/>
                    <a:pt x="517" y="87"/>
                  </a:cubicBezTo>
                  <a:cubicBezTo>
                    <a:pt x="516" y="93"/>
                    <a:pt x="513" y="101"/>
                    <a:pt x="509" y="102"/>
                  </a:cubicBezTo>
                  <a:cubicBezTo>
                    <a:pt x="506" y="102"/>
                    <a:pt x="502" y="102"/>
                    <a:pt x="498" y="104"/>
                  </a:cubicBezTo>
                  <a:cubicBezTo>
                    <a:pt x="494" y="107"/>
                    <a:pt x="486" y="110"/>
                    <a:pt x="483" y="109"/>
                  </a:cubicBezTo>
                  <a:cubicBezTo>
                    <a:pt x="480" y="107"/>
                    <a:pt x="482" y="102"/>
                    <a:pt x="480" y="101"/>
                  </a:cubicBezTo>
                  <a:cubicBezTo>
                    <a:pt x="478" y="100"/>
                    <a:pt x="467" y="96"/>
                    <a:pt x="465" y="97"/>
                  </a:cubicBezTo>
                  <a:cubicBezTo>
                    <a:pt x="463" y="97"/>
                    <a:pt x="460" y="99"/>
                    <a:pt x="457" y="99"/>
                  </a:cubicBezTo>
                  <a:cubicBezTo>
                    <a:pt x="454" y="98"/>
                    <a:pt x="440" y="91"/>
                    <a:pt x="436" y="86"/>
                  </a:cubicBezTo>
                  <a:cubicBezTo>
                    <a:pt x="432" y="82"/>
                    <a:pt x="429" y="79"/>
                    <a:pt x="427" y="80"/>
                  </a:cubicBezTo>
                  <a:cubicBezTo>
                    <a:pt x="425" y="81"/>
                    <a:pt x="424" y="92"/>
                    <a:pt x="423" y="95"/>
                  </a:cubicBezTo>
                  <a:cubicBezTo>
                    <a:pt x="422" y="97"/>
                    <a:pt x="416" y="103"/>
                    <a:pt x="413" y="107"/>
                  </a:cubicBezTo>
                  <a:cubicBezTo>
                    <a:pt x="411" y="111"/>
                    <a:pt x="410" y="119"/>
                    <a:pt x="407" y="122"/>
                  </a:cubicBezTo>
                  <a:cubicBezTo>
                    <a:pt x="405" y="125"/>
                    <a:pt x="402" y="128"/>
                    <a:pt x="400" y="130"/>
                  </a:cubicBezTo>
                  <a:cubicBezTo>
                    <a:pt x="399" y="133"/>
                    <a:pt x="394" y="142"/>
                    <a:pt x="393" y="144"/>
                  </a:cubicBezTo>
                  <a:cubicBezTo>
                    <a:pt x="392" y="147"/>
                    <a:pt x="389" y="150"/>
                    <a:pt x="387" y="153"/>
                  </a:cubicBezTo>
                  <a:cubicBezTo>
                    <a:pt x="385" y="157"/>
                    <a:pt x="383" y="161"/>
                    <a:pt x="386" y="163"/>
                  </a:cubicBezTo>
                  <a:cubicBezTo>
                    <a:pt x="390" y="166"/>
                    <a:pt x="394" y="166"/>
                    <a:pt x="396" y="169"/>
                  </a:cubicBezTo>
                  <a:cubicBezTo>
                    <a:pt x="397" y="173"/>
                    <a:pt x="393" y="188"/>
                    <a:pt x="390" y="187"/>
                  </a:cubicBezTo>
                  <a:cubicBezTo>
                    <a:pt x="386" y="186"/>
                    <a:pt x="383" y="180"/>
                    <a:pt x="381" y="178"/>
                  </a:cubicBezTo>
                  <a:cubicBezTo>
                    <a:pt x="379" y="176"/>
                    <a:pt x="376" y="179"/>
                    <a:pt x="373" y="180"/>
                  </a:cubicBezTo>
                  <a:cubicBezTo>
                    <a:pt x="370" y="182"/>
                    <a:pt x="366" y="166"/>
                    <a:pt x="360" y="167"/>
                  </a:cubicBezTo>
                  <a:cubicBezTo>
                    <a:pt x="354" y="168"/>
                    <a:pt x="344" y="169"/>
                    <a:pt x="341" y="170"/>
                  </a:cubicBezTo>
                  <a:cubicBezTo>
                    <a:pt x="338" y="171"/>
                    <a:pt x="337" y="175"/>
                    <a:pt x="333" y="174"/>
                  </a:cubicBezTo>
                  <a:cubicBezTo>
                    <a:pt x="328" y="173"/>
                    <a:pt x="325" y="171"/>
                    <a:pt x="321" y="172"/>
                  </a:cubicBezTo>
                  <a:cubicBezTo>
                    <a:pt x="317" y="173"/>
                    <a:pt x="314" y="172"/>
                    <a:pt x="309" y="173"/>
                  </a:cubicBezTo>
                  <a:cubicBezTo>
                    <a:pt x="304" y="174"/>
                    <a:pt x="299" y="172"/>
                    <a:pt x="298" y="175"/>
                  </a:cubicBezTo>
                  <a:cubicBezTo>
                    <a:pt x="297" y="177"/>
                    <a:pt x="296" y="183"/>
                    <a:pt x="302" y="183"/>
                  </a:cubicBezTo>
                  <a:cubicBezTo>
                    <a:pt x="307" y="183"/>
                    <a:pt x="311" y="189"/>
                    <a:pt x="312" y="191"/>
                  </a:cubicBezTo>
                  <a:cubicBezTo>
                    <a:pt x="312" y="193"/>
                    <a:pt x="304" y="202"/>
                    <a:pt x="304" y="206"/>
                  </a:cubicBezTo>
                  <a:cubicBezTo>
                    <a:pt x="304" y="210"/>
                    <a:pt x="306" y="217"/>
                    <a:pt x="305" y="218"/>
                  </a:cubicBezTo>
                  <a:cubicBezTo>
                    <a:pt x="303" y="219"/>
                    <a:pt x="301" y="228"/>
                    <a:pt x="303" y="231"/>
                  </a:cubicBezTo>
                  <a:cubicBezTo>
                    <a:pt x="305" y="234"/>
                    <a:pt x="307" y="237"/>
                    <a:pt x="307" y="240"/>
                  </a:cubicBezTo>
                  <a:cubicBezTo>
                    <a:pt x="307" y="243"/>
                    <a:pt x="305" y="244"/>
                    <a:pt x="307" y="247"/>
                  </a:cubicBezTo>
                  <a:cubicBezTo>
                    <a:pt x="308" y="249"/>
                    <a:pt x="309" y="251"/>
                    <a:pt x="309" y="254"/>
                  </a:cubicBezTo>
                  <a:cubicBezTo>
                    <a:pt x="309" y="257"/>
                    <a:pt x="307" y="263"/>
                    <a:pt x="308" y="266"/>
                  </a:cubicBezTo>
                  <a:cubicBezTo>
                    <a:pt x="309" y="270"/>
                    <a:pt x="311" y="270"/>
                    <a:pt x="310" y="273"/>
                  </a:cubicBezTo>
                  <a:cubicBezTo>
                    <a:pt x="308" y="276"/>
                    <a:pt x="306" y="275"/>
                    <a:pt x="302" y="275"/>
                  </a:cubicBezTo>
                  <a:cubicBezTo>
                    <a:pt x="299" y="275"/>
                    <a:pt x="293" y="276"/>
                    <a:pt x="293" y="280"/>
                  </a:cubicBezTo>
                  <a:cubicBezTo>
                    <a:pt x="293" y="284"/>
                    <a:pt x="297" y="286"/>
                    <a:pt x="294" y="287"/>
                  </a:cubicBezTo>
                  <a:cubicBezTo>
                    <a:pt x="292" y="289"/>
                    <a:pt x="288" y="287"/>
                    <a:pt x="285" y="291"/>
                  </a:cubicBezTo>
                  <a:cubicBezTo>
                    <a:pt x="281" y="294"/>
                    <a:pt x="277" y="301"/>
                    <a:pt x="279" y="306"/>
                  </a:cubicBezTo>
                  <a:cubicBezTo>
                    <a:pt x="281" y="311"/>
                    <a:pt x="279" y="322"/>
                    <a:pt x="278" y="325"/>
                  </a:cubicBezTo>
                  <a:cubicBezTo>
                    <a:pt x="278" y="329"/>
                    <a:pt x="274" y="331"/>
                    <a:pt x="272" y="329"/>
                  </a:cubicBezTo>
                  <a:cubicBezTo>
                    <a:pt x="270" y="328"/>
                    <a:pt x="268" y="325"/>
                    <a:pt x="265" y="326"/>
                  </a:cubicBezTo>
                  <a:cubicBezTo>
                    <a:pt x="262" y="328"/>
                    <a:pt x="255" y="332"/>
                    <a:pt x="251" y="333"/>
                  </a:cubicBezTo>
                  <a:cubicBezTo>
                    <a:pt x="247" y="334"/>
                    <a:pt x="243" y="332"/>
                    <a:pt x="238" y="335"/>
                  </a:cubicBezTo>
                  <a:cubicBezTo>
                    <a:pt x="232" y="337"/>
                    <a:pt x="220" y="340"/>
                    <a:pt x="218" y="341"/>
                  </a:cubicBezTo>
                  <a:cubicBezTo>
                    <a:pt x="215" y="341"/>
                    <a:pt x="207" y="342"/>
                    <a:pt x="204" y="346"/>
                  </a:cubicBezTo>
                  <a:cubicBezTo>
                    <a:pt x="201" y="349"/>
                    <a:pt x="196" y="358"/>
                    <a:pt x="191" y="359"/>
                  </a:cubicBezTo>
                  <a:cubicBezTo>
                    <a:pt x="186" y="360"/>
                    <a:pt x="182" y="359"/>
                    <a:pt x="179" y="359"/>
                  </a:cubicBezTo>
                  <a:cubicBezTo>
                    <a:pt x="175" y="359"/>
                    <a:pt x="171" y="362"/>
                    <a:pt x="168" y="361"/>
                  </a:cubicBezTo>
                  <a:cubicBezTo>
                    <a:pt x="166" y="359"/>
                    <a:pt x="151" y="350"/>
                    <a:pt x="147" y="350"/>
                  </a:cubicBezTo>
                  <a:cubicBezTo>
                    <a:pt x="144" y="351"/>
                    <a:pt x="132" y="367"/>
                    <a:pt x="129" y="371"/>
                  </a:cubicBezTo>
                  <a:cubicBezTo>
                    <a:pt x="126" y="375"/>
                    <a:pt x="121" y="381"/>
                    <a:pt x="116" y="379"/>
                  </a:cubicBezTo>
                  <a:cubicBezTo>
                    <a:pt x="111" y="376"/>
                    <a:pt x="108" y="374"/>
                    <a:pt x="105" y="374"/>
                  </a:cubicBezTo>
                  <a:cubicBezTo>
                    <a:pt x="102" y="375"/>
                    <a:pt x="98" y="381"/>
                    <a:pt x="95" y="378"/>
                  </a:cubicBezTo>
                  <a:cubicBezTo>
                    <a:pt x="93" y="374"/>
                    <a:pt x="94" y="360"/>
                    <a:pt x="90" y="360"/>
                  </a:cubicBezTo>
                  <a:cubicBezTo>
                    <a:pt x="86" y="359"/>
                    <a:pt x="81" y="363"/>
                    <a:pt x="76" y="363"/>
                  </a:cubicBezTo>
                  <a:cubicBezTo>
                    <a:pt x="72" y="363"/>
                    <a:pt x="67" y="356"/>
                    <a:pt x="63" y="359"/>
                  </a:cubicBezTo>
                  <a:cubicBezTo>
                    <a:pt x="60" y="362"/>
                    <a:pt x="60" y="367"/>
                    <a:pt x="58" y="367"/>
                  </a:cubicBezTo>
                  <a:cubicBezTo>
                    <a:pt x="55" y="367"/>
                    <a:pt x="52" y="364"/>
                    <a:pt x="49" y="367"/>
                  </a:cubicBezTo>
                  <a:cubicBezTo>
                    <a:pt x="46" y="370"/>
                    <a:pt x="43" y="376"/>
                    <a:pt x="40" y="374"/>
                  </a:cubicBezTo>
                  <a:cubicBezTo>
                    <a:pt x="38" y="372"/>
                    <a:pt x="29" y="373"/>
                    <a:pt x="26" y="373"/>
                  </a:cubicBezTo>
                  <a:cubicBezTo>
                    <a:pt x="24" y="374"/>
                    <a:pt x="17" y="382"/>
                    <a:pt x="17" y="385"/>
                  </a:cubicBezTo>
                  <a:cubicBezTo>
                    <a:pt x="17" y="387"/>
                    <a:pt x="18" y="390"/>
                    <a:pt x="15" y="393"/>
                  </a:cubicBezTo>
                  <a:cubicBezTo>
                    <a:pt x="13" y="396"/>
                    <a:pt x="10" y="396"/>
                    <a:pt x="7" y="397"/>
                  </a:cubicBezTo>
                  <a:cubicBezTo>
                    <a:pt x="5" y="398"/>
                    <a:pt x="3" y="410"/>
                    <a:pt x="3" y="411"/>
                  </a:cubicBezTo>
                  <a:cubicBezTo>
                    <a:pt x="3" y="413"/>
                    <a:pt x="3" y="416"/>
                    <a:pt x="3" y="419"/>
                  </a:cubicBezTo>
                  <a:cubicBezTo>
                    <a:pt x="4" y="422"/>
                    <a:pt x="3" y="424"/>
                    <a:pt x="1" y="425"/>
                  </a:cubicBezTo>
                  <a:cubicBezTo>
                    <a:pt x="0" y="426"/>
                    <a:pt x="1" y="440"/>
                    <a:pt x="2" y="443"/>
                  </a:cubicBezTo>
                  <a:cubicBezTo>
                    <a:pt x="3" y="446"/>
                    <a:pt x="4" y="449"/>
                    <a:pt x="7" y="446"/>
                  </a:cubicBezTo>
                  <a:cubicBezTo>
                    <a:pt x="10" y="444"/>
                    <a:pt x="9" y="441"/>
                    <a:pt x="12" y="443"/>
                  </a:cubicBezTo>
                  <a:cubicBezTo>
                    <a:pt x="16" y="444"/>
                    <a:pt x="33" y="453"/>
                    <a:pt x="34" y="457"/>
                  </a:cubicBezTo>
                  <a:cubicBezTo>
                    <a:pt x="35" y="461"/>
                    <a:pt x="36" y="464"/>
                    <a:pt x="33" y="468"/>
                  </a:cubicBezTo>
                  <a:cubicBezTo>
                    <a:pt x="31" y="471"/>
                    <a:pt x="28" y="474"/>
                    <a:pt x="31" y="479"/>
                  </a:cubicBezTo>
                  <a:cubicBezTo>
                    <a:pt x="33" y="484"/>
                    <a:pt x="35" y="483"/>
                    <a:pt x="32" y="491"/>
                  </a:cubicBezTo>
                  <a:cubicBezTo>
                    <a:pt x="29" y="499"/>
                    <a:pt x="29" y="499"/>
                    <a:pt x="30" y="505"/>
                  </a:cubicBezTo>
                  <a:cubicBezTo>
                    <a:pt x="31" y="510"/>
                    <a:pt x="35" y="512"/>
                    <a:pt x="32" y="517"/>
                  </a:cubicBezTo>
                  <a:cubicBezTo>
                    <a:pt x="29" y="522"/>
                    <a:pt x="29" y="524"/>
                    <a:pt x="25" y="523"/>
                  </a:cubicBezTo>
                  <a:cubicBezTo>
                    <a:pt x="22" y="522"/>
                    <a:pt x="20" y="522"/>
                    <a:pt x="16" y="518"/>
                  </a:cubicBezTo>
                  <a:cubicBezTo>
                    <a:pt x="12" y="515"/>
                    <a:pt x="9" y="510"/>
                    <a:pt x="9" y="513"/>
                  </a:cubicBezTo>
                  <a:cubicBezTo>
                    <a:pt x="9" y="516"/>
                    <a:pt x="11" y="518"/>
                    <a:pt x="10" y="519"/>
                  </a:cubicBezTo>
                  <a:cubicBezTo>
                    <a:pt x="9" y="521"/>
                    <a:pt x="0" y="525"/>
                    <a:pt x="3" y="528"/>
                  </a:cubicBezTo>
                  <a:cubicBezTo>
                    <a:pt x="5" y="532"/>
                    <a:pt x="10" y="529"/>
                    <a:pt x="14" y="532"/>
                  </a:cubicBezTo>
                  <a:cubicBezTo>
                    <a:pt x="18" y="536"/>
                    <a:pt x="18" y="540"/>
                    <a:pt x="24" y="540"/>
                  </a:cubicBezTo>
                  <a:cubicBezTo>
                    <a:pt x="29" y="540"/>
                    <a:pt x="36" y="543"/>
                    <a:pt x="38" y="547"/>
                  </a:cubicBezTo>
                  <a:cubicBezTo>
                    <a:pt x="39" y="551"/>
                    <a:pt x="42" y="554"/>
                    <a:pt x="46" y="556"/>
                  </a:cubicBezTo>
                  <a:cubicBezTo>
                    <a:pt x="50" y="558"/>
                    <a:pt x="54" y="571"/>
                    <a:pt x="54" y="577"/>
                  </a:cubicBezTo>
                  <a:cubicBezTo>
                    <a:pt x="54" y="583"/>
                    <a:pt x="50" y="591"/>
                    <a:pt x="49" y="593"/>
                  </a:cubicBezTo>
                  <a:cubicBezTo>
                    <a:pt x="48" y="595"/>
                    <a:pt x="52" y="599"/>
                    <a:pt x="53" y="601"/>
                  </a:cubicBezTo>
                  <a:cubicBezTo>
                    <a:pt x="53" y="604"/>
                    <a:pt x="52" y="607"/>
                    <a:pt x="56" y="610"/>
                  </a:cubicBezTo>
                  <a:cubicBezTo>
                    <a:pt x="59" y="613"/>
                    <a:pt x="63" y="607"/>
                    <a:pt x="67" y="612"/>
                  </a:cubicBezTo>
                  <a:cubicBezTo>
                    <a:pt x="71" y="616"/>
                    <a:pt x="70" y="619"/>
                    <a:pt x="76" y="623"/>
                  </a:cubicBezTo>
                  <a:cubicBezTo>
                    <a:pt x="82" y="628"/>
                    <a:pt x="106" y="644"/>
                    <a:pt x="112" y="644"/>
                  </a:cubicBezTo>
                  <a:cubicBezTo>
                    <a:pt x="117" y="644"/>
                    <a:pt x="121" y="644"/>
                    <a:pt x="121" y="645"/>
                  </a:cubicBezTo>
                  <a:cubicBezTo>
                    <a:pt x="121" y="647"/>
                    <a:pt x="119" y="664"/>
                    <a:pt x="119" y="668"/>
                  </a:cubicBezTo>
                  <a:cubicBezTo>
                    <a:pt x="119" y="673"/>
                    <a:pt x="120" y="685"/>
                    <a:pt x="125" y="691"/>
                  </a:cubicBezTo>
                  <a:cubicBezTo>
                    <a:pt x="129" y="697"/>
                    <a:pt x="141" y="708"/>
                    <a:pt x="143" y="715"/>
                  </a:cubicBezTo>
                  <a:cubicBezTo>
                    <a:pt x="147" y="714"/>
                    <a:pt x="150" y="713"/>
                    <a:pt x="155" y="712"/>
                  </a:cubicBezTo>
                  <a:cubicBezTo>
                    <a:pt x="164" y="712"/>
                    <a:pt x="168" y="720"/>
                    <a:pt x="182" y="711"/>
                  </a:cubicBezTo>
                  <a:cubicBezTo>
                    <a:pt x="196" y="702"/>
                    <a:pt x="199" y="689"/>
                    <a:pt x="202" y="682"/>
                  </a:cubicBezTo>
                  <a:cubicBezTo>
                    <a:pt x="205" y="674"/>
                    <a:pt x="208" y="671"/>
                    <a:pt x="217" y="674"/>
                  </a:cubicBezTo>
                  <a:cubicBezTo>
                    <a:pt x="227" y="676"/>
                    <a:pt x="250" y="686"/>
                    <a:pt x="258" y="689"/>
                  </a:cubicBezTo>
                  <a:cubicBezTo>
                    <a:pt x="266" y="692"/>
                    <a:pt x="279" y="689"/>
                    <a:pt x="287" y="683"/>
                  </a:cubicBezTo>
                  <a:cubicBezTo>
                    <a:pt x="296" y="677"/>
                    <a:pt x="291" y="671"/>
                    <a:pt x="301" y="676"/>
                  </a:cubicBezTo>
                  <a:cubicBezTo>
                    <a:pt x="311" y="682"/>
                    <a:pt x="313" y="680"/>
                    <a:pt x="315" y="686"/>
                  </a:cubicBezTo>
                  <a:cubicBezTo>
                    <a:pt x="317" y="692"/>
                    <a:pt x="342" y="708"/>
                    <a:pt x="357" y="704"/>
                  </a:cubicBezTo>
                  <a:cubicBezTo>
                    <a:pt x="373" y="700"/>
                    <a:pt x="379" y="698"/>
                    <a:pt x="392" y="695"/>
                  </a:cubicBezTo>
                  <a:cubicBezTo>
                    <a:pt x="405" y="692"/>
                    <a:pt x="413" y="695"/>
                    <a:pt x="419" y="696"/>
                  </a:cubicBezTo>
                  <a:cubicBezTo>
                    <a:pt x="425" y="698"/>
                    <a:pt x="431" y="702"/>
                    <a:pt x="439" y="694"/>
                  </a:cubicBezTo>
                  <a:cubicBezTo>
                    <a:pt x="446" y="686"/>
                    <a:pt x="447" y="680"/>
                    <a:pt x="460" y="677"/>
                  </a:cubicBezTo>
                  <a:cubicBezTo>
                    <a:pt x="473" y="674"/>
                    <a:pt x="493" y="682"/>
                    <a:pt x="505" y="679"/>
                  </a:cubicBezTo>
                  <a:cubicBezTo>
                    <a:pt x="518" y="676"/>
                    <a:pt x="539" y="677"/>
                    <a:pt x="545" y="679"/>
                  </a:cubicBezTo>
                  <a:cubicBezTo>
                    <a:pt x="550" y="680"/>
                    <a:pt x="565" y="694"/>
                    <a:pt x="577" y="704"/>
                  </a:cubicBezTo>
                  <a:cubicBezTo>
                    <a:pt x="582" y="701"/>
                    <a:pt x="603" y="706"/>
                    <a:pt x="610" y="706"/>
                  </a:cubicBezTo>
                  <a:cubicBezTo>
                    <a:pt x="617" y="707"/>
                    <a:pt x="616" y="708"/>
                    <a:pt x="624" y="712"/>
                  </a:cubicBezTo>
                  <a:cubicBezTo>
                    <a:pt x="632" y="717"/>
                    <a:pt x="633" y="712"/>
                    <a:pt x="639" y="710"/>
                  </a:cubicBezTo>
                  <a:cubicBezTo>
                    <a:pt x="646" y="707"/>
                    <a:pt x="632" y="691"/>
                    <a:pt x="628" y="685"/>
                  </a:cubicBezTo>
                  <a:cubicBezTo>
                    <a:pt x="624" y="679"/>
                    <a:pt x="627" y="671"/>
                    <a:pt x="628" y="668"/>
                  </a:cubicBezTo>
                  <a:cubicBezTo>
                    <a:pt x="629" y="664"/>
                    <a:pt x="643" y="665"/>
                    <a:pt x="649" y="665"/>
                  </a:cubicBezTo>
                  <a:cubicBezTo>
                    <a:pt x="656" y="665"/>
                    <a:pt x="647" y="645"/>
                    <a:pt x="646" y="640"/>
                  </a:cubicBezTo>
                  <a:cubicBezTo>
                    <a:pt x="645" y="634"/>
                    <a:pt x="629" y="621"/>
                    <a:pt x="625" y="618"/>
                  </a:cubicBezTo>
                  <a:cubicBezTo>
                    <a:pt x="622" y="616"/>
                    <a:pt x="625" y="610"/>
                    <a:pt x="623" y="600"/>
                  </a:cubicBezTo>
                  <a:cubicBezTo>
                    <a:pt x="621" y="591"/>
                    <a:pt x="617" y="586"/>
                    <a:pt x="623" y="582"/>
                  </a:cubicBezTo>
                  <a:cubicBezTo>
                    <a:pt x="628" y="577"/>
                    <a:pt x="635" y="573"/>
                    <a:pt x="639" y="572"/>
                  </a:cubicBezTo>
                  <a:cubicBezTo>
                    <a:pt x="643" y="570"/>
                    <a:pt x="666" y="567"/>
                    <a:pt x="683" y="566"/>
                  </a:cubicBezTo>
                  <a:cubicBezTo>
                    <a:pt x="698" y="566"/>
                    <a:pt x="716" y="558"/>
                    <a:pt x="727" y="557"/>
                  </a:cubicBezTo>
                  <a:cubicBezTo>
                    <a:pt x="726" y="549"/>
                    <a:pt x="727" y="536"/>
                    <a:pt x="725" y="532"/>
                  </a:cubicBezTo>
                  <a:cubicBezTo>
                    <a:pt x="723" y="528"/>
                    <a:pt x="720" y="522"/>
                    <a:pt x="723" y="518"/>
                  </a:cubicBezTo>
                  <a:close/>
                </a:path>
              </a:pathLst>
            </a:custGeom>
            <a:solidFill>
              <a:schemeClr val="accent1">
                <a:lumMod val="40000"/>
                <a:lumOff val="60000"/>
              </a:schemeClr>
            </a:solid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8"/>
            <p:cNvSpPr>
              <a:spLocks/>
            </p:cNvSpPr>
            <p:nvPr/>
          </p:nvSpPr>
          <p:spPr bwMode="auto">
            <a:xfrm>
              <a:off x="8156180" y="2819514"/>
              <a:ext cx="1400175" cy="1228725"/>
            </a:xfrm>
            <a:custGeom>
              <a:avLst/>
              <a:gdLst>
                <a:gd name="T0" fmla="*/ 539 w 622"/>
                <a:gd name="T1" fmla="*/ 484 h 546"/>
                <a:gd name="T2" fmla="*/ 535 w 622"/>
                <a:gd name="T3" fmla="*/ 444 h 546"/>
                <a:gd name="T4" fmla="*/ 539 w 622"/>
                <a:gd name="T5" fmla="*/ 409 h 546"/>
                <a:gd name="T6" fmla="*/ 583 w 622"/>
                <a:gd name="T7" fmla="*/ 412 h 546"/>
                <a:gd name="T8" fmla="*/ 589 w 622"/>
                <a:gd name="T9" fmla="*/ 395 h 546"/>
                <a:gd name="T10" fmla="*/ 613 w 622"/>
                <a:gd name="T11" fmla="*/ 378 h 546"/>
                <a:gd name="T12" fmla="*/ 615 w 622"/>
                <a:gd name="T13" fmla="*/ 334 h 546"/>
                <a:gd name="T14" fmla="*/ 565 w 622"/>
                <a:gd name="T15" fmla="*/ 310 h 546"/>
                <a:gd name="T16" fmla="*/ 548 w 622"/>
                <a:gd name="T17" fmla="*/ 300 h 546"/>
                <a:gd name="T18" fmla="*/ 530 w 622"/>
                <a:gd name="T19" fmla="*/ 336 h 546"/>
                <a:gd name="T20" fmla="*/ 549 w 622"/>
                <a:gd name="T21" fmla="*/ 368 h 546"/>
                <a:gd name="T22" fmla="*/ 528 w 622"/>
                <a:gd name="T23" fmla="*/ 397 h 546"/>
                <a:gd name="T24" fmla="*/ 491 w 622"/>
                <a:gd name="T25" fmla="*/ 374 h 546"/>
                <a:gd name="T26" fmla="*/ 485 w 622"/>
                <a:gd name="T27" fmla="*/ 334 h 546"/>
                <a:gd name="T28" fmla="*/ 465 w 622"/>
                <a:gd name="T29" fmla="*/ 300 h 546"/>
                <a:gd name="T30" fmla="*/ 441 w 622"/>
                <a:gd name="T31" fmla="*/ 287 h 546"/>
                <a:gd name="T32" fmla="*/ 405 w 622"/>
                <a:gd name="T33" fmla="*/ 256 h 546"/>
                <a:gd name="T34" fmla="*/ 431 w 622"/>
                <a:gd name="T35" fmla="*/ 221 h 546"/>
                <a:gd name="T36" fmla="*/ 428 w 622"/>
                <a:gd name="T37" fmla="*/ 181 h 546"/>
                <a:gd name="T38" fmla="*/ 365 w 622"/>
                <a:gd name="T39" fmla="*/ 194 h 546"/>
                <a:gd name="T40" fmla="*/ 346 w 622"/>
                <a:gd name="T41" fmla="*/ 218 h 546"/>
                <a:gd name="T42" fmla="*/ 309 w 622"/>
                <a:gd name="T43" fmla="*/ 189 h 546"/>
                <a:gd name="T44" fmla="*/ 258 w 622"/>
                <a:gd name="T45" fmla="*/ 152 h 546"/>
                <a:gd name="T46" fmla="*/ 285 w 622"/>
                <a:gd name="T47" fmla="*/ 116 h 546"/>
                <a:gd name="T48" fmla="*/ 252 w 622"/>
                <a:gd name="T49" fmla="*/ 107 h 546"/>
                <a:gd name="T50" fmla="*/ 214 w 622"/>
                <a:gd name="T51" fmla="*/ 117 h 546"/>
                <a:gd name="T52" fmla="*/ 193 w 622"/>
                <a:gd name="T53" fmla="*/ 66 h 546"/>
                <a:gd name="T54" fmla="*/ 174 w 622"/>
                <a:gd name="T55" fmla="*/ 3 h 546"/>
                <a:gd name="T56" fmla="*/ 148 w 622"/>
                <a:gd name="T57" fmla="*/ 0 h 546"/>
                <a:gd name="T58" fmla="*/ 134 w 622"/>
                <a:gd name="T59" fmla="*/ 40 h 546"/>
                <a:gd name="T60" fmla="*/ 79 w 622"/>
                <a:gd name="T61" fmla="*/ 59 h 546"/>
                <a:gd name="T62" fmla="*/ 22 w 622"/>
                <a:gd name="T63" fmla="*/ 113 h 546"/>
                <a:gd name="T64" fmla="*/ 3 w 622"/>
                <a:gd name="T65" fmla="*/ 142 h 546"/>
                <a:gd name="T66" fmla="*/ 7 w 622"/>
                <a:gd name="T67" fmla="*/ 181 h 546"/>
                <a:gd name="T68" fmla="*/ 56 w 622"/>
                <a:gd name="T69" fmla="*/ 177 h 546"/>
                <a:gd name="T70" fmla="*/ 131 w 622"/>
                <a:gd name="T71" fmla="*/ 218 h 546"/>
                <a:gd name="T72" fmla="*/ 167 w 622"/>
                <a:gd name="T73" fmla="*/ 190 h 546"/>
                <a:gd name="T74" fmla="*/ 222 w 622"/>
                <a:gd name="T75" fmla="*/ 203 h 546"/>
                <a:gd name="T76" fmla="*/ 262 w 622"/>
                <a:gd name="T77" fmla="*/ 232 h 546"/>
                <a:gd name="T78" fmla="*/ 280 w 622"/>
                <a:gd name="T79" fmla="*/ 232 h 546"/>
                <a:gd name="T80" fmla="*/ 313 w 622"/>
                <a:gd name="T81" fmla="*/ 258 h 546"/>
                <a:gd name="T82" fmla="*/ 350 w 622"/>
                <a:gd name="T83" fmla="*/ 276 h 546"/>
                <a:gd name="T84" fmla="*/ 372 w 622"/>
                <a:gd name="T85" fmla="*/ 303 h 546"/>
                <a:gd name="T86" fmla="*/ 385 w 622"/>
                <a:gd name="T87" fmla="*/ 345 h 546"/>
                <a:gd name="T88" fmla="*/ 383 w 622"/>
                <a:gd name="T89" fmla="*/ 373 h 546"/>
                <a:gd name="T90" fmla="*/ 367 w 622"/>
                <a:gd name="T91" fmla="*/ 392 h 546"/>
                <a:gd name="T92" fmla="*/ 348 w 622"/>
                <a:gd name="T93" fmla="*/ 434 h 546"/>
                <a:gd name="T94" fmla="*/ 347 w 622"/>
                <a:gd name="T95" fmla="*/ 463 h 546"/>
                <a:gd name="T96" fmla="*/ 306 w 622"/>
                <a:gd name="T97" fmla="*/ 452 h 546"/>
                <a:gd name="T98" fmla="*/ 321 w 622"/>
                <a:gd name="T99" fmla="*/ 488 h 546"/>
                <a:gd name="T100" fmla="*/ 347 w 622"/>
                <a:gd name="T101" fmla="*/ 500 h 546"/>
                <a:gd name="T102" fmla="*/ 345 w 622"/>
                <a:gd name="T103" fmla="*/ 513 h 546"/>
                <a:gd name="T104" fmla="*/ 369 w 622"/>
                <a:gd name="T105" fmla="*/ 492 h 546"/>
                <a:gd name="T106" fmla="*/ 390 w 622"/>
                <a:gd name="T107" fmla="*/ 454 h 546"/>
                <a:gd name="T108" fmla="*/ 411 w 622"/>
                <a:gd name="T109" fmla="*/ 482 h 546"/>
                <a:gd name="T110" fmla="*/ 445 w 622"/>
                <a:gd name="T111" fmla="*/ 498 h 546"/>
                <a:gd name="T112" fmla="*/ 453 w 622"/>
                <a:gd name="T113" fmla="*/ 532 h 546"/>
                <a:gd name="T114" fmla="*/ 501 w 622"/>
                <a:gd name="T115" fmla="*/ 528 h 546"/>
                <a:gd name="T116" fmla="*/ 518 w 622"/>
                <a:gd name="T117" fmla="*/ 525 h 546"/>
                <a:gd name="T118" fmla="*/ 515 w 622"/>
                <a:gd name="T119" fmla="*/ 489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2" h="546">
                  <a:moveTo>
                    <a:pt x="515" y="489"/>
                  </a:moveTo>
                  <a:cubicBezTo>
                    <a:pt x="519" y="483"/>
                    <a:pt x="532" y="485"/>
                    <a:pt x="539" y="484"/>
                  </a:cubicBezTo>
                  <a:cubicBezTo>
                    <a:pt x="547" y="484"/>
                    <a:pt x="535" y="469"/>
                    <a:pt x="537" y="465"/>
                  </a:cubicBezTo>
                  <a:cubicBezTo>
                    <a:pt x="539" y="461"/>
                    <a:pt x="537" y="452"/>
                    <a:pt x="535" y="444"/>
                  </a:cubicBezTo>
                  <a:cubicBezTo>
                    <a:pt x="534" y="437"/>
                    <a:pt x="529" y="432"/>
                    <a:pt x="535" y="426"/>
                  </a:cubicBezTo>
                  <a:cubicBezTo>
                    <a:pt x="541" y="419"/>
                    <a:pt x="533" y="412"/>
                    <a:pt x="539" y="409"/>
                  </a:cubicBezTo>
                  <a:cubicBezTo>
                    <a:pt x="545" y="406"/>
                    <a:pt x="549" y="406"/>
                    <a:pt x="559" y="411"/>
                  </a:cubicBezTo>
                  <a:cubicBezTo>
                    <a:pt x="569" y="416"/>
                    <a:pt x="578" y="412"/>
                    <a:pt x="583" y="412"/>
                  </a:cubicBezTo>
                  <a:cubicBezTo>
                    <a:pt x="589" y="412"/>
                    <a:pt x="585" y="406"/>
                    <a:pt x="583" y="401"/>
                  </a:cubicBezTo>
                  <a:cubicBezTo>
                    <a:pt x="582" y="396"/>
                    <a:pt x="581" y="390"/>
                    <a:pt x="589" y="395"/>
                  </a:cubicBezTo>
                  <a:cubicBezTo>
                    <a:pt x="596" y="400"/>
                    <a:pt x="611" y="391"/>
                    <a:pt x="617" y="390"/>
                  </a:cubicBezTo>
                  <a:cubicBezTo>
                    <a:pt x="622" y="388"/>
                    <a:pt x="618" y="383"/>
                    <a:pt x="613" y="378"/>
                  </a:cubicBezTo>
                  <a:cubicBezTo>
                    <a:pt x="609" y="372"/>
                    <a:pt x="613" y="366"/>
                    <a:pt x="617" y="356"/>
                  </a:cubicBezTo>
                  <a:cubicBezTo>
                    <a:pt x="620" y="347"/>
                    <a:pt x="616" y="341"/>
                    <a:pt x="615" y="334"/>
                  </a:cubicBezTo>
                  <a:cubicBezTo>
                    <a:pt x="615" y="326"/>
                    <a:pt x="599" y="330"/>
                    <a:pt x="590" y="326"/>
                  </a:cubicBezTo>
                  <a:cubicBezTo>
                    <a:pt x="581" y="322"/>
                    <a:pt x="567" y="319"/>
                    <a:pt x="565" y="310"/>
                  </a:cubicBezTo>
                  <a:cubicBezTo>
                    <a:pt x="565" y="306"/>
                    <a:pt x="563" y="302"/>
                    <a:pt x="562" y="299"/>
                  </a:cubicBezTo>
                  <a:cubicBezTo>
                    <a:pt x="559" y="301"/>
                    <a:pt x="553" y="300"/>
                    <a:pt x="548" y="300"/>
                  </a:cubicBezTo>
                  <a:cubicBezTo>
                    <a:pt x="541" y="300"/>
                    <a:pt x="539" y="293"/>
                    <a:pt x="536" y="301"/>
                  </a:cubicBezTo>
                  <a:cubicBezTo>
                    <a:pt x="533" y="309"/>
                    <a:pt x="531" y="328"/>
                    <a:pt x="530" y="336"/>
                  </a:cubicBezTo>
                  <a:cubicBezTo>
                    <a:pt x="529" y="343"/>
                    <a:pt x="543" y="346"/>
                    <a:pt x="545" y="348"/>
                  </a:cubicBezTo>
                  <a:cubicBezTo>
                    <a:pt x="548" y="351"/>
                    <a:pt x="549" y="362"/>
                    <a:pt x="549" y="368"/>
                  </a:cubicBezTo>
                  <a:cubicBezTo>
                    <a:pt x="549" y="375"/>
                    <a:pt x="539" y="375"/>
                    <a:pt x="533" y="375"/>
                  </a:cubicBezTo>
                  <a:cubicBezTo>
                    <a:pt x="527" y="375"/>
                    <a:pt x="532" y="394"/>
                    <a:pt x="528" y="397"/>
                  </a:cubicBezTo>
                  <a:cubicBezTo>
                    <a:pt x="524" y="400"/>
                    <a:pt x="519" y="392"/>
                    <a:pt x="513" y="388"/>
                  </a:cubicBezTo>
                  <a:cubicBezTo>
                    <a:pt x="507" y="383"/>
                    <a:pt x="497" y="381"/>
                    <a:pt x="491" y="374"/>
                  </a:cubicBezTo>
                  <a:cubicBezTo>
                    <a:pt x="486" y="368"/>
                    <a:pt x="484" y="364"/>
                    <a:pt x="489" y="356"/>
                  </a:cubicBezTo>
                  <a:cubicBezTo>
                    <a:pt x="495" y="348"/>
                    <a:pt x="488" y="341"/>
                    <a:pt x="485" y="334"/>
                  </a:cubicBezTo>
                  <a:cubicBezTo>
                    <a:pt x="483" y="328"/>
                    <a:pt x="481" y="324"/>
                    <a:pt x="483" y="321"/>
                  </a:cubicBezTo>
                  <a:cubicBezTo>
                    <a:pt x="485" y="318"/>
                    <a:pt x="473" y="306"/>
                    <a:pt x="465" y="300"/>
                  </a:cubicBezTo>
                  <a:cubicBezTo>
                    <a:pt x="461" y="297"/>
                    <a:pt x="457" y="291"/>
                    <a:pt x="454" y="286"/>
                  </a:cubicBezTo>
                  <a:cubicBezTo>
                    <a:pt x="449" y="287"/>
                    <a:pt x="445" y="288"/>
                    <a:pt x="441" y="287"/>
                  </a:cubicBezTo>
                  <a:cubicBezTo>
                    <a:pt x="434" y="284"/>
                    <a:pt x="429" y="278"/>
                    <a:pt x="419" y="272"/>
                  </a:cubicBezTo>
                  <a:cubicBezTo>
                    <a:pt x="409" y="265"/>
                    <a:pt x="399" y="261"/>
                    <a:pt x="405" y="256"/>
                  </a:cubicBezTo>
                  <a:cubicBezTo>
                    <a:pt x="411" y="252"/>
                    <a:pt x="404" y="246"/>
                    <a:pt x="410" y="238"/>
                  </a:cubicBezTo>
                  <a:cubicBezTo>
                    <a:pt x="416" y="230"/>
                    <a:pt x="427" y="230"/>
                    <a:pt x="431" y="221"/>
                  </a:cubicBezTo>
                  <a:cubicBezTo>
                    <a:pt x="435" y="212"/>
                    <a:pt x="442" y="209"/>
                    <a:pt x="439" y="201"/>
                  </a:cubicBezTo>
                  <a:cubicBezTo>
                    <a:pt x="437" y="193"/>
                    <a:pt x="434" y="180"/>
                    <a:pt x="428" y="181"/>
                  </a:cubicBezTo>
                  <a:cubicBezTo>
                    <a:pt x="422" y="182"/>
                    <a:pt x="405" y="196"/>
                    <a:pt x="395" y="197"/>
                  </a:cubicBezTo>
                  <a:cubicBezTo>
                    <a:pt x="385" y="198"/>
                    <a:pt x="371" y="192"/>
                    <a:pt x="365" y="194"/>
                  </a:cubicBezTo>
                  <a:cubicBezTo>
                    <a:pt x="359" y="196"/>
                    <a:pt x="351" y="198"/>
                    <a:pt x="349" y="204"/>
                  </a:cubicBezTo>
                  <a:cubicBezTo>
                    <a:pt x="348" y="209"/>
                    <a:pt x="353" y="217"/>
                    <a:pt x="346" y="218"/>
                  </a:cubicBezTo>
                  <a:cubicBezTo>
                    <a:pt x="339" y="220"/>
                    <a:pt x="325" y="215"/>
                    <a:pt x="322" y="211"/>
                  </a:cubicBezTo>
                  <a:cubicBezTo>
                    <a:pt x="319" y="207"/>
                    <a:pt x="309" y="195"/>
                    <a:pt x="309" y="189"/>
                  </a:cubicBezTo>
                  <a:cubicBezTo>
                    <a:pt x="309" y="183"/>
                    <a:pt x="288" y="176"/>
                    <a:pt x="284" y="171"/>
                  </a:cubicBezTo>
                  <a:cubicBezTo>
                    <a:pt x="280" y="166"/>
                    <a:pt x="253" y="156"/>
                    <a:pt x="258" y="152"/>
                  </a:cubicBezTo>
                  <a:cubicBezTo>
                    <a:pt x="263" y="148"/>
                    <a:pt x="275" y="142"/>
                    <a:pt x="276" y="135"/>
                  </a:cubicBezTo>
                  <a:cubicBezTo>
                    <a:pt x="277" y="128"/>
                    <a:pt x="287" y="122"/>
                    <a:pt x="285" y="116"/>
                  </a:cubicBezTo>
                  <a:cubicBezTo>
                    <a:pt x="282" y="111"/>
                    <a:pt x="279" y="102"/>
                    <a:pt x="272" y="103"/>
                  </a:cubicBezTo>
                  <a:cubicBezTo>
                    <a:pt x="265" y="104"/>
                    <a:pt x="258" y="108"/>
                    <a:pt x="252" y="107"/>
                  </a:cubicBezTo>
                  <a:cubicBezTo>
                    <a:pt x="246" y="106"/>
                    <a:pt x="238" y="110"/>
                    <a:pt x="230" y="116"/>
                  </a:cubicBezTo>
                  <a:cubicBezTo>
                    <a:pt x="222" y="123"/>
                    <a:pt x="215" y="126"/>
                    <a:pt x="214" y="117"/>
                  </a:cubicBezTo>
                  <a:cubicBezTo>
                    <a:pt x="213" y="108"/>
                    <a:pt x="213" y="108"/>
                    <a:pt x="206" y="98"/>
                  </a:cubicBezTo>
                  <a:cubicBezTo>
                    <a:pt x="199" y="87"/>
                    <a:pt x="193" y="72"/>
                    <a:pt x="193" y="66"/>
                  </a:cubicBezTo>
                  <a:cubicBezTo>
                    <a:pt x="193" y="60"/>
                    <a:pt x="186" y="24"/>
                    <a:pt x="178" y="2"/>
                  </a:cubicBezTo>
                  <a:cubicBezTo>
                    <a:pt x="177" y="3"/>
                    <a:pt x="175" y="3"/>
                    <a:pt x="174" y="3"/>
                  </a:cubicBezTo>
                  <a:cubicBezTo>
                    <a:pt x="169" y="3"/>
                    <a:pt x="152" y="6"/>
                    <a:pt x="150" y="3"/>
                  </a:cubicBezTo>
                  <a:cubicBezTo>
                    <a:pt x="149" y="2"/>
                    <a:pt x="149" y="1"/>
                    <a:pt x="148" y="0"/>
                  </a:cubicBezTo>
                  <a:cubicBezTo>
                    <a:pt x="142" y="4"/>
                    <a:pt x="136" y="8"/>
                    <a:pt x="136" y="9"/>
                  </a:cubicBezTo>
                  <a:cubicBezTo>
                    <a:pt x="136" y="11"/>
                    <a:pt x="134" y="28"/>
                    <a:pt x="134" y="40"/>
                  </a:cubicBezTo>
                  <a:cubicBezTo>
                    <a:pt x="134" y="53"/>
                    <a:pt x="126" y="50"/>
                    <a:pt x="117" y="48"/>
                  </a:cubicBezTo>
                  <a:cubicBezTo>
                    <a:pt x="107" y="47"/>
                    <a:pt x="92" y="51"/>
                    <a:pt x="79" y="59"/>
                  </a:cubicBezTo>
                  <a:cubicBezTo>
                    <a:pt x="65" y="67"/>
                    <a:pt x="48" y="88"/>
                    <a:pt x="42" y="97"/>
                  </a:cubicBezTo>
                  <a:cubicBezTo>
                    <a:pt x="36" y="106"/>
                    <a:pt x="33" y="112"/>
                    <a:pt x="22" y="113"/>
                  </a:cubicBezTo>
                  <a:cubicBezTo>
                    <a:pt x="11" y="114"/>
                    <a:pt x="12" y="109"/>
                    <a:pt x="11" y="116"/>
                  </a:cubicBezTo>
                  <a:cubicBezTo>
                    <a:pt x="11" y="122"/>
                    <a:pt x="5" y="138"/>
                    <a:pt x="3" y="142"/>
                  </a:cubicBezTo>
                  <a:cubicBezTo>
                    <a:pt x="0" y="146"/>
                    <a:pt x="3" y="152"/>
                    <a:pt x="5" y="156"/>
                  </a:cubicBezTo>
                  <a:cubicBezTo>
                    <a:pt x="7" y="160"/>
                    <a:pt x="6" y="173"/>
                    <a:pt x="7" y="181"/>
                  </a:cubicBezTo>
                  <a:cubicBezTo>
                    <a:pt x="8" y="181"/>
                    <a:pt x="9" y="180"/>
                    <a:pt x="9" y="180"/>
                  </a:cubicBezTo>
                  <a:cubicBezTo>
                    <a:pt x="20" y="180"/>
                    <a:pt x="43" y="177"/>
                    <a:pt x="56" y="177"/>
                  </a:cubicBezTo>
                  <a:cubicBezTo>
                    <a:pt x="69" y="177"/>
                    <a:pt x="90" y="186"/>
                    <a:pt x="97" y="188"/>
                  </a:cubicBezTo>
                  <a:cubicBezTo>
                    <a:pt x="103" y="190"/>
                    <a:pt x="119" y="213"/>
                    <a:pt x="131" y="218"/>
                  </a:cubicBezTo>
                  <a:cubicBezTo>
                    <a:pt x="143" y="224"/>
                    <a:pt x="153" y="233"/>
                    <a:pt x="158" y="233"/>
                  </a:cubicBezTo>
                  <a:cubicBezTo>
                    <a:pt x="163" y="233"/>
                    <a:pt x="162" y="192"/>
                    <a:pt x="167" y="190"/>
                  </a:cubicBezTo>
                  <a:cubicBezTo>
                    <a:pt x="171" y="188"/>
                    <a:pt x="197" y="206"/>
                    <a:pt x="203" y="211"/>
                  </a:cubicBezTo>
                  <a:cubicBezTo>
                    <a:pt x="209" y="216"/>
                    <a:pt x="218" y="201"/>
                    <a:pt x="222" y="203"/>
                  </a:cubicBezTo>
                  <a:cubicBezTo>
                    <a:pt x="226" y="205"/>
                    <a:pt x="226" y="197"/>
                    <a:pt x="236" y="202"/>
                  </a:cubicBezTo>
                  <a:cubicBezTo>
                    <a:pt x="246" y="206"/>
                    <a:pt x="258" y="228"/>
                    <a:pt x="262" y="232"/>
                  </a:cubicBezTo>
                  <a:cubicBezTo>
                    <a:pt x="266" y="237"/>
                    <a:pt x="276" y="242"/>
                    <a:pt x="282" y="245"/>
                  </a:cubicBezTo>
                  <a:cubicBezTo>
                    <a:pt x="288" y="248"/>
                    <a:pt x="280" y="236"/>
                    <a:pt x="280" y="232"/>
                  </a:cubicBezTo>
                  <a:cubicBezTo>
                    <a:pt x="280" y="229"/>
                    <a:pt x="289" y="238"/>
                    <a:pt x="297" y="248"/>
                  </a:cubicBezTo>
                  <a:cubicBezTo>
                    <a:pt x="304" y="259"/>
                    <a:pt x="307" y="256"/>
                    <a:pt x="313" y="258"/>
                  </a:cubicBezTo>
                  <a:cubicBezTo>
                    <a:pt x="319" y="259"/>
                    <a:pt x="325" y="266"/>
                    <a:pt x="334" y="272"/>
                  </a:cubicBezTo>
                  <a:cubicBezTo>
                    <a:pt x="343" y="279"/>
                    <a:pt x="347" y="278"/>
                    <a:pt x="350" y="276"/>
                  </a:cubicBezTo>
                  <a:cubicBezTo>
                    <a:pt x="353" y="274"/>
                    <a:pt x="354" y="278"/>
                    <a:pt x="353" y="286"/>
                  </a:cubicBezTo>
                  <a:cubicBezTo>
                    <a:pt x="353" y="294"/>
                    <a:pt x="372" y="298"/>
                    <a:pt x="372" y="303"/>
                  </a:cubicBezTo>
                  <a:cubicBezTo>
                    <a:pt x="372" y="308"/>
                    <a:pt x="371" y="312"/>
                    <a:pt x="375" y="320"/>
                  </a:cubicBezTo>
                  <a:cubicBezTo>
                    <a:pt x="379" y="328"/>
                    <a:pt x="380" y="338"/>
                    <a:pt x="385" y="345"/>
                  </a:cubicBezTo>
                  <a:cubicBezTo>
                    <a:pt x="389" y="352"/>
                    <a:pt x="393" y="356"/>
                    <a:pt x="393" y="364"/>
                  </a:cubicBezTo>
                  <a:cubicBezTo>
                    <a:pt x="393" y="371"/>
                    <a:pt x="389" y="369"/>
                    <a:pt x="383" y="373"/>
                  </a:cubicBezTo>
                  <a:cubicBezTo>
                    <a:pt x="377" y="377"/>
                    <a:pt x="383" y="382"/>
                    <a:pt x="380" y="387"/>
                  </a:cubicBezTo>
                  <a:cubicBezTo>
                    <a:pt x="377" y="392"/>
                    <a:pt x="373" y="387"/>
                    <a:pt x="367" y="392"/>
                  </a:cubicBezTo>
                  <a:cubicBezTo>
                    <a:pt x="361" y="396"/>
                    <a:pt x="367" y="398"/>
                    <a:pt x="366" y="409"/>
                  </a:cubicBezTo>
                  <a:cubicBezTo>
                    <a:pt x="365" y="420"/>
                    <a:pt x="352" y="428"/>
                    <a:pt x="348" y="434"/>
                  </a:cubicBezTo>
                  <a:cubicBezTo>
                    <a:pt x="344" y="440"/>
                    <a:pt x="353" y="438"/>
                    <a:pt x="358" y="449"/>
                  </a:cubicBezTo>
                  <a:cubicBezTo>
                    <a:pt x="363" y="460"/>
                    <a:pt x="354" y="457"/>
                    <a:pt x="347" y="463"/>
                  </a:cubicBezTo>
                  <a:cubicBezTo>
                    <a:pt x="339" y="469"/>
                    <a:pt x="336" y="460"/>
                    <a:pt x="324" y="458"/>
                  </a:cubicBezTo>
                  <a:cubicBezTo>
                    <a:pt x="312" y="455"/>
                    <a:pt x="313" y="452"/>
                    <a:pt x="306" y="452"/>
                  </a:cubicBezTo>
                  <a:cubicBezTo>
                    <a:pt x="299" y="452"/>
                    <a:pt x="309" y="467"/>
                    <a:pt x="311" y="471"/>
                  </a:cubicBezTo>
                  <a:cubicBezTo>
                    <a:pt x="314" y="475"/>
                    <a:pt x="318" y="479"/>
                    <a:pt x="321" y="488"/>
                  </a:cubicBezTo>
                  <a:cubicBezTo>
                    <a:pt x="323" y="498"/>
                    <a:pt x="327" y="490"/>
                    <a:pt x="336" y="488"/>
                  </a:cubicBezTo>
                  <a:cubicBezTo>
                    <a:pt x="345" y="487"/>
                    <a:pt x="343" y="492"/>
                    <a:pt x="347" y="500"/>
                  </a:cubicBezTo>
                  <a:cubicBezTo>
                    <a:pt x="349" y="506"/>
                    <a:pt x="346" y="509"/>
                    <a:pt x="342" y="513"/>
                  </a:cubicBezTo>
                  <a:cubicBezTo>
                    <a:pt x="343" y="513"/>
                    <a:pt x="344" y="513"/>
                    <a:pt x="345" y="513"/>
                  </a:cubicBezTo>
                  <a:cubicBezTo>
                    <a:pt x="354" y="514"/>
                    <a:pt x="353" y="511"/>
                    <a:pt x="360" y="506"/>
                  </a:cubicBezTo>
                  <a:cubicBezTo>
                    <a:pt x="367" y="500"/>
                    <a:pt x="373" y="503"/>
                    <a:pt x="369" y="492"/>
                  </a:cubicBezTo>
                  <a:cubicBezTo>
                    <a:pt x="364" y="482"/>
                    <a:pt x="359" y="474"/>
                    <a:pt x="362" y="470"/>
                  </a:cubicBezTo>
                  <a:cubicBezTo>
                    <a:pt x="365" y="466"/>
                    <a:pt x="386" y="456"/>
                    <a:pt x="390" y="454"/>
                  </a:cubicBezTo>
                  <a:cubicBezTo>
                    <a:pt x="394" y="451"/>
                    <a:pt x="401" y="458"/>
                    <a:pt x="401" y="464"/>
                  </a:cubicBezTo>
                  <a:cubicBezTo>
                    <a:pt x="401" y="471"/>
                    <a:pt x="406" y="486"/>
                    <a:pt x="411" y="482"/>
                  </a:cubicBezTo>
                  <a:cubicBezTo>
                    <a:pt x="415" y="478"/>
                    <a:pt x="418" y="485"/>
                    <a:pt x="431" y="486"/>
                  </a:cubicBezTo>
                  <a:cubicBezTo>
                    <a:pt x="443" y="488"/>
                    <a:pt x="440" y="490"/>
                    <a:pt x="445" y="498"/>
                  </a:cubicBezTo>
                  <a:cubicBezTo>
                    <a:pt x="449" y="506"/>
                    <a:pt x="457" y="517"/>
                    <a:pt x="453" y="520"/>
                  </a:cubicBezTo>
                  <a:cubicBezTo>
                    <a:pt x="449" y="524"/>
                    <a:pt x="443" y="527"/>
                    <a:pt x="453" y="532"/>
                  </a:cubicBezTo>
                  <a:cubicBezTo>
                    <a:pt x="463" y="538"/>
                    <a:pt x="477" y="546"/>
                    <a:pt x="485" y="540"/>
                  </a:cubicBezTo>
                  <a:cubicBezTo>
                    <a:pt x="493" y="535"/>
                    <a:pt x="497" y="526"/>
                    <a:pt x="501" y="528"/>
                  </a:cubicBezTo>
                  <a:cubicBezTo>
                    <a:pt x="506" y="531"/>
                    <a:pt x="509" y="533"/>
                    <a:pt x="513" y="530"/>
                  </a:cubicBezTo>
                  <a:cubicBezTo>
                    <a:pt x="515" y="528"/>
                    <a:pt x="516" y="526"/>
                    <a:pt x="518" y="525"/>
                  </a:cubicBezTo>
                  <a:cubicBezTo>
                    <a:pt x="513" y="515"/>
                    <a:pt x="509" y="506"/>
                    <a:pt x="507" y="502"/>
                  </a:cubicBezTo>
                  <a:cubicBezTo>
                    <a:pt x="502" y="496"/>
                    <a:pt x="511" y="495"/>
                    <a:pt x="515" y="48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9"/>
            <p:cNvSpPr>
              <a:spLocks/>
            </p:cNvSpPr>
            <p:nvPr/>
          </p:nvSpPr>
          <p:spPr bwMode="auto">
            <a:xfrm>
              <a:off x="7814868" y="3217977"/>
              <a:ext cx="1225550" cy="933450"/>
            </a:xfrm>
            <a:custGeom>
              <a:avLst/>
              <a:gdLst>
                <a:gd name="T0" fmla="*/ 488 w 545"/>
                <a:gd name="T1" fmla="*/ 311 h 415"/>
                <a:gd name="T2" fmla="*/ 463 w 545"/>
                <a:gd name="T3" fmla="*/ 294 h 415"/>
                <a:gd name="T4" fmla="*/ 476 w 545"/>
                <a:gd name="T5" fmla="*/ 281 h 415"/>
                <a:gd name="T6" fmla="*/ 510 w 545"/>
                <a:gd name="T7" fmla="*/ 272 h 415"/>
                <a:gd name="T8" fmla="*/ 518 w 545"/>
                <a:gd name="T9" fmla="*/ 232 h 415"/>
                <a:gd name="T10" fmla="*/ 532 w 545"/>
                <a:gd name="T11" fmla="*/ 210 h 415"/>
                <a:gd name="T12" fmla="*/ 545 w 545"/>
                <a:gd name="T13" fmla="*/ 187 h 415"/>
                <a:gd name="T14" fmla="*/ 527 w 545"/>
                <a:gd name="T15" fmla="*/ 143 h 415"/>
                <a:gd name="T16" fmla="*/ 505 w 545"/>
                <a:gd name="T17" fmla="*/ 109 h 415"/>
                <a:gd name="T18" fmla="*/ 486 w 545"/>
                <a:gd name="T19" fmla="*/ 95 h 415"/>
                <a:gd name="T20" fmla="*/ 449 w 545"/>
                <a:gd name="T21" fmla="*/ 71 h 415"/>
                <a:gd name="T22" fmla="*/ 434 w 545"/>
                <a:gd name="T23" fmla="*/ 68 h 415"/>
                <a:gd name="T24" fmla="*/ 388 w 545"/>
                <a:gd name="T25" fmla="*/ 25 h 415"/>
                <a:gd name="T26" fmla="*/ 355 w 545"/>
                <a:gd name="T27" fmla="*/ 34 h 415"/>
                <a:gd name="T28" fmla="*/ 310 w 545"/>
                <a:gd name="T29" fmla="*/ 56 h 415"/>
                <a:gd name="T30" fmla="*/ 249 w 545"/>
                <a:gd name="T31" fmla="*/ 11 h 415"/>
                <a:gd name="T32" fmla="*/ 161 w 545"/>
                <a:gd name="T33" fmla="*/ 3 h 415"/>
                <a:gd name="T34" fmla="*/ 71 w 545"/>
                <a:gd name="T35" fmla="*/ 19 h 415"/>
                <a:gd name="T36" fmla="*/ 55 w 545"/>
                <a:gd name="T37" fmla="*/ 47 h 415"/>
                <a:gd name="T38" fmla="*/ 78 w 545"/>
                <a:gd name="T39" fmla="*/ 87 h 415"/>
                <a:gd name="T40" fmla="*/ 60 w 545"/>
                <a:gd name="T41" fmla="*/ 115 h 415"/>
                <a:gd name="T42" fmla="*/ 71 w 545"/>
                <a:gd name="T43" fmla="*/ 157 h 415"/>
                <a:gd name="T44" fmla="*/ 42 w 545"/>
                <a:gd name="T45" fmla="*/ 153 h 415"/>
                <a:gd name="T46" fmla="*/ 9 w 545"/>
                <a:gd name="T47" fmla="*/ 161 h 415"/>
                <a:gd name="T48" fmla="*/ 1 w 545"/>
                <a:gd name="T49" fmla="*/ 193 h 415"/>
                <a:gd name="T50" fmla="*/ 10 w 545"/>
                <a:gd name="T51" fmla="*/ 239 h 415"/>
                <a:gd name="T52" fmla="*/ 20 w 545"/>
                <a:gd name="T53" fmla="*/ 291 h 415"/>
                <a:gd name="T54" fmla="*/ 66 w 545"/>
                <a:gd name="T55" fmla="*/ 307 h 415"/>
                <a:gd name="T56" fmla="*/ 143 w 545"/>
                <a:gd name="T57" fmla="*/ 349 h 415"/>
                <a:gd name="T58" fmla="*/ 198 w 545"/>
                <a:gd name="T59" fmla="*/ 351 h 415"/>
                <a:gd name="T60" fmla="*/ 229 w 545"/>
                <a:gd name="T61" fmla="*/ 388 h 415"/>
                <a:gd name="T62" fmla="*/ 261 w 545"/>
                <a:gd name="T63" fmla="*/ 404 h 415"/>
                <a:gd name="T64" fmla="*/ 289 w 545"/>
                <a:gd name="T65" fmla="*/ 409 h 415"/>
                <a:gd name="T66" fmla="*/ 313 w 545"/>
                <a:gd name="T67" fmla="*/ 376 h 415"/>
                <a:gd name="T68" fmla="*/ 331 w 545"/>
                <a:gd name="T69" fmla="*/ 365 h 415"/>
                <a:gd name="T70" fmla="*/ 326 w 545"/>
                <a:gd name="T71" fmla="*/ 325 h 415"/>
                <a:gd name="T72" fmla="*/ 325 w 545"/>
                <a:gd name="T73" fmla="*/ 291 h 415"/>
                <a:gd name="T74" fmla="*/ 371 w 545"/>
                <a:gd name="T75" fmla="*/ 313 h 415"/>
                <a:gd name="T76" fmla="*/ 408 w 545"/>
                <a:gd name="T77" fmla="*/ 357 h 415"/>
                <a:gd name="T78" fmla="*/ 430 w 545"/>
                <a:gd name="T79" fmla="*/ 362 h 415"/>
                <a:gd name="T80" fmla="*/ 444 w 545"/>
                <a:gd name="T81" fmla="*/ 372 h 415"/>
                <a:gd name="T82" fmla="*/ 476 w 545"/>
                <a:gd name="T83" fmla="*/ 356 h 415"/>
                <a:gd name="T84" fmla="*/ 494 w 545"/>
                <a:gd name="T85" fmla="*/ 336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45" h="415">
                  <a:moveTo>
                    <a:pt x="499" y="323"/>
                  </a:moveTo>
                  <a:cubicBezTo>
                    <a:pt x="495" y="315"/>
                    <a:pt x="497" y="310"/>
                    <a:pt x="488" y="311"/>
                  </a:cubicBezTo>
                  <a:cubicBezTo>
                    <a:pt x="479" y="313"/>
                    <a:pt x="475" y="321"/>
                    <a:pt x="473" y="311"/>
                  </a:cubicBezTo>
                  <a:cubicBezTo>
                    <a:pt x="470" y="302"/>
                    <a:pt x="466" y="298"/>
                    <a:pt x="463" y="294"/>
                  </a:cubicBezTo>
                  <a:cubicBezTo>
                    <a:pt x="461" y="290"/>
                    <a:pt x="451" y="275"/>
                    <a:pt x="458" y="275"/>
                  </a:cubicBezTo>
                  <a:cubicBezTo>
                    <a:pt x="465" y="275"/>
                    <a:pt x="464" y="278"/>
                    <a:pt x="476" y="281"/>
                  </a:cubicBezTo>
                  <a:cubicBezTo>
                    <a:pt x="488" y="283"/>
                    <a:pt x="491" y="292"/>
                    <a:pt x="499" y="286"/>
                  </a:cubicBezTo>
                  <a:cubicBezTo>
                    <a:pt x="506" y="280"/>
                    <a:pt x="515" y="283"/>
                    <a:pt x="510" y="272"/>
                  </a:cubicBezTo>
                  <a:cubicBezTo>
                    <a:pt x="505" y="261"/>
                    <a:pt x="496" y="263"/>
                    <a:pt x="500" y="257"/>
                  </a:cubicBezTo>
                  <a:cubicBezTo>
                    <a:pt x="504" y="251"/>
                    <a:pt x="517" y="243"/>
                    <a:pt x="518" y="232"/>
                  </a:cubicBezTo>
                  <a:cubicBezTo>
                    <a:pt x="519" y="221"/>
                    <a:pt x="513" y="219"/>
                    <a:pt x="519" y="215"/>
                  </a:cubicBezTo>
                  <a:cubicBezTo>
                    <a:pt x="525" y="210"/>
                    <a:pt x="529" y="215"/>
                    <a:pt x="532" y="210"/>
                  </a:cubicBezTo>
                  <a:cubicBezTo>
                    <a:pt x="535" y="205"/>
                    <a:pt x="529" y="200"/>
                    <a:pt x="535" y="196"/>
                  </a:cubicBezTo>
                  <a:cubicBezTo>
                    <a:pt x="541" y="192"/>
                    <a:pt x="545" y="194"/>
                    <a:pt x="545" y="187"/>
                  </a:cubicBezTo>
                  <a:cubicBezTo>
                    <a:pt x="545" y="179"/>
                    <a:pt x="541" y="175"/>
                    <a:pt x="537" y="168"/>
                  </a:cubicBezTo>
                  <a:cubicBezTo>
                    <a:pt x="532" y="161"/>
                    <a:pt x="531" y="151"/>
                    <a:pt x="527" y="143"/>
                  </a:cubicBezTo>
                  <a:cubicBezTo>
                    <a:pt x="523" y="135"/>
                    <a:pt x="524" y="131"/>
                    <a:pt x="524" y="126"/>
                  </a:cubicBezTo>
                  <a:cubicBezTo>
                    <a:pt x="524" y="121"/>
                    <a:pt x="505" y="117"/>
                    <a:pt x="505" y="109"/>
                  </a:cubicBezTo>
                  <a:cubicBezTo>
                    <a:pt x="506" y="101"/>
                    <a:pt x="505" y="97"/>
                    <a:pt x="502" y="99"/>
                  </a:cubicBezTo>
                  <a:cubicBezTo>
                    <a:pt x="499" y="101"/>
                    <a:pt x="495" y="102"/>
                    <a:pt x="486" y="95"/>
                  </a:cubicBezTo>
                  <a:cubicBezTo>
                    <a:pt x="477" y="89"/>
                    <a:pt x="471" y="82"/>
                    <a:pt x="465" y="81"/>
                  </a:cubicBezTo>
                  <a:cubicBezTo>
                    <a:pt x="459" y="79"/>
                    <a:pt x="456" y="82"/>
                    <a:pt x="449" y="71"/>
                  </a:cubicBezTo>
                  <a:cubicBezTo>
                    <a:pt x="441" y="61"/>
                    <a:pt x="432" y="52"/>
                    <a:pt x="432" y="55"/>
                  </a:cubicBezTo>
                  <a:cubicBezTo>
                    <a:pt x="432" y="59"/>
                    <a:pt x="440" y="71"/>
                    <a:pt x="434" y="68"/>
                  </a:cubicBezTo>
                  <a:cubicBezTo>
                    <a:pt x="428" y="65"/>
                    <a:pt x="418" y="60"/>
                    <a:pt x="414" y="55"/>
                  </a:cubicBezTo>
                  <a:cubicBezTo>
                    <a:pt x="410" y="51"/>
                    <a:pt x="398" y="29"/>
                    <a:pt x="388" y="25"/>
                  </a:cubicBezTo>
                  <a:cubicBezTo>
                    <a:pt x="378" y="20"/>
                    <a:pt x="378" y="28"/>
                    <a:pt x="374" y="26"/>
                  </a:cubicBezTo>
                  <a:cubicBezTo>
                    <a:pt x="370" y="24"/>
                    <a:pt x="361" y="39"/>
                    <a:pt x="355" y="34"/>
                  </a:cubicBezTo>
                  <a:cubicBezTo>
                    <a:pt x="349" y="29"/>
                    <a:pt x="323" y="11"/>
                    <a:pt x="319" y="13"/>
                  </a:cubicBezTo>
                  <a:cubicBezTo>
                    <a:pt x="314" y="15"/>
                    <a:pt x="315" y="56"/>
                    <a:pt x="310" y="56"/>
                  </a:cubicBezTo>
                  <a:cubicBezTo>
                    <a:pt x="305" y="56"/>
                    <a:pt x="295" y="47"/>
                    <a:pt x="283" y="41"/>
                  </a:cubicBezTo>
                  <a:cubicBezTo>
                    <a:pt x="271" y="36"/>
                    <a:pt x="255" y="13"/>
                    <a:pt x="249" y="11"/>
                  </a:cubicBezTo>
                  <a:cubicBezTo>
                    <a:pt x="242" y="9"/>
                    <a:pt x="221" y="0"/>
                    <a:pt x="208" y="0"/>
                  </a:cubicBezTo>
                  <a:cubicBezTo>
                    <a:pt x="195" y="0"/>
                    <a:pt x="172" y="3"/>
                    <a:pt x="161" y="3"/>
                  </a:cubicBezTo>
                  <a:cubicBezTo>
                    <a:pt x="151" y="4"/>
                    <a:pt x="131" y="13"/>
                    <a:pt x="115" y="13"/>
                  </a:cubicBezTo>
                  <a:cubicBezTo>
                    <a:pt x="98" y="14"/>
                    <a:pt x="75" y="17"/>
                    <a:pt x="71" y="19"/>
                  </a:cubicBezTo>
                  <a:cubicBezTo>
                    <a:pt x="67" y="20"/>
                    <a:pt x="60" y="24"/>
                    <a:pt x="55" y="29"/>
                  </a:cubicBezTo>
                  <a:cubicBezTo>
                    <a:pt x="49" y="33"/>
                    <a:pt x="53" y="38"/>
                    <a:pt x="55" y="47"/>
                  </a:cubicBezTo>
                  <a:cubicBezTo>
                    <a:pt x="57" y="57"/>
                    <a:pt x="54" y="63"/>
                    <a:pt x="57" y="65"/>
                  </a:cubicBezTo>
                  <a:cubicBezTo>
                    <a:pt x="61" y="68"/>
                    <a:pt x="77" y="81"/>
                    <a:pt x="78" y="87"/>
                  </a:cubicBezTo>
                  <a:cubicBezTo>
                    <a:pt x="79" y="92"/>
                    <a:pt x="88" y="112"/>
                    <a:pt x="81" y="112"/>
                  </a:cubicBezTo>
                  <a:cubicBezTo>
                    <a:pt x="75" y="112"/>
                    <a:pt x="61" y="111"/>
                    <a:pt x="60" y="115"/>
                  </a:cubicBezTo>
                  <a:cubicBezTo>
                    <a:pt x="59" y="118"/>
                    <a:pt x="56" y="126"/>
                    <a:pt x="60" y="132"/>
                  </a:cubicBezTo>
                  <a:cubicBezTo>
                    <a:pt x="64" y="138"/>
                    <a:pt x="78" y="154"/>
                    <a:pt x="71" y="157"/>
                  </a:cubicBezTo>
                  <a:cubicBezTo>
                    <a:pt x="65" y="159"/>
                    <a:pt x="64" y="164"/>
                    <a:pt x="56" y="159"/>
                  </a:cubicBezTo>
                  <a:cubicBezTo>
                    <a:pt x="48" y="155"/>
                    <a:pt x="49" y="154"/>
                    <a:pt x="42" y="153"/>
                  </a:cubicBezTo>
                  <a:cubicBezTo>
                    <a:pt x="35" y="153"/>
                    <a:pt x="12" y="148"/>
                    <a:pt x="8" y="151"/>
                  </a:cubicBezTo>
                  <a:cubicBezTo>
                    <a:pt x="4" y="155"/>
                    <a:pt x="4" y="158"/>
                    <a:pt x="9" y="161"/>
                  </a:cubicBezTo>
                  <a:cubicBezTo>
                    <a:pt x="13" y="163"/>
                    <a:pt x="18" y="165"/>
                    <a:pt x="15" y="172"/>
                  </a:cubicBezTo>
                  <a:cubicBezTo>
                    <a:pt x="13" y="179"/>
                    <a:pt x="3" y="187"/>
                    <a:pt x="1" y="193"/>
                  </a:cubicBezTo>
                  <a:cubicBezTo>
                    <a:pt x="0" y="199"/>
                    <a:pt x="5" y="213"/>
                    <a:pt x="9" y="215"/>
                  </a:cubicBezTo>
                  <a:cubicBezTo>
                    <a:pt x="12" y="217"/>
                    <a:pt x="11" y="230"/>
                    <a:pt x="10" y="239"/>
                  </a:cubicBezTo>
                  <a:cubicBezTo>
                    <a:pt x="9" y="249"/>
                    <a:pt x="3" y="261"/>
                    <a:pt x="4" y="265"/>
                  </a:cubicBezTo>
                  <a:cubicBezTo>
                    <a:pt x="5" y="269"/>
                    <a:pt x="19" y="285"/>
                    <a:pt x="20" y="291"/>
                  </a:cubicBezTo>
                  <a:cubicBezTo>
                    <a:pt x="21" y="298"/>
                    <a:pt x="35" y="308"/>
                    <a:pt x="41" y="308"/>
                  </a:cubicBezTo>
                  <a:cubicBezTo>
                    <a:pt x="47" y="308"/>
                    <a:pt x="61" y="303"/>
                    <a:pt x="66" y="307"/>
                  </a:cubicBezTo>
                  <a:cubicBezTo>
                    <a:pt x="71" y="311"/>
                    <a:pt x="95" y="332"/>
                    <a:pt x="107" y="335"/>
                  </a:cubicBezTo>
                  <a:cubicBezTo>
                    <a:pt x="119" y="339"/>
                    <a:pt x="136" y="345"/>
                    <a:pt x="143" y="349"/>
                  </a:cubicBezTo>
                  <a:cubicBezTo>
                    <a:pt x="149" y="353"/>
                    <a:pt x="165" y="358"/>
                    <a:pt x="175" y="358"/>
                  </a:cubicBezTo>
                  <a:cubicBezTo>
                    <a:pt x="185" y="358"/>
                    <a:pt x="195" y="347"/>
                    <a:pt x="198" y="351"/>
                  </a:cubicBezTo>
                  <a:cubicBezTo>
                    <a:pt x="201" y="354"/>
                    <a:pt x="213" y="373"/>
                    <a:pt x="219" y="375"/>
                  </a:cubicBezTo>
                  <a:cubicBezTo>
                    <a:pt x="226" y="377"/>
                    <a:pt x="229" y="383"/>
                    <a:pt x="229" y="388"/>
                  </a:cubicBezTo>
                  <a:cubicBezTo>
                    <a:pt x="229" y="393"/>
                    <a:pt x="233" y="401"/>
                    <a:pt x="240" y="401"/>
                  </a:cubicBezTo>
                  <a:cubicBezTo>
                    <a:pt x="247" y="401"/>
                    <a:pt x="255" y="411"/>
                    <a:pt x="261" y="404"/>
                  </a:cubicBezTo>
                  <a:cubicBezTo>
                    <a:pt x="266" y="397"/>
                    <a:pt x="262" y="393"/>
                    <a:pt x="270" y="401"/>
                  </a:cubicBezTo>
                  <a:cubicBezTo>
                    <a:pt x="278" y="408"/>
                    <a:pt x="289" y="415"/>
                    <a:pt x="289" y="409"/>
                  </a:cubicBezTo>
                  <a:cubicBezTo>
                    <a:pt x="289" y="403"/>
                    <a:pt x="279" y="395"/>
                    <a:pt x="289" y="393"/>
                  </a:cubicBezTo>
                  <a:cubicBezTo>
                    <a:pt x="299" y="391"/>
                    <a:pt x="312" y="383"/>
                    <a:pt x="313" y="376"/>
                  </a:cubicBezTo>
                  <a:cubicBezTo>
                    <a:pt x="313" y="372"/>
                    <a:pt x="322" y="367"/>
                    <a:pt x="331" y="365"/>
                  </a:cubicBezTo>
                  <a:cubicBezTo>
                    <a:pt x="331" y="365"/>
                    <a:pt x="331" y="365"/>
                    <a:pt x="331" y="365"/>
                  </a:cubicBezTo>
                  <a:cubicBezTo>
                    <a:pt x="322" y="358"/>
                    <a:pt x="316" y="360"/>
                    <a:pt x="315" y="349"/>
                  </a:cubicBezTo>
                  <a:cubicBezTo>
                    <a:pt x="315" y="339"/>
                    <a:pt x="325" y="333"/>
                    <a:pt x="326" y="325"/>
                  </a:cubicBezTo>
                  <a:cubicBezTo>
                    <a:pt x="327" y="318"/>
                    <a:pt x="320" y="313"/>
                    <a:pt x="317" y="307"/>
                  </a:cubicBezTo>
                  <a:cubicBezTo>
                    <a:pt x="313" y="300"/>
                    <a:pt x="317" y="289"/>
                    <a:pt x="325" y="291"/>
                  </a:cubicBezTo>
                  <a:cubicBezTo>
                    <a:pt x="333" y="292"/>
                    <a:pt x="343" y="295"/>
                    <a:pt x="351" y="297"/>
                  </a:cubicBezTo>
                  <a:cubicBezTo>
                    <a:pt x="359" y="298"/>
                    <a:pt x="366" y="300"/>
                    <a:pt x="371" y="313"/>
                  </a:cubicBezTo>
                  <a:cubicBezTo>
                    <a:pt x="375" y="325"/>
                    <a:pt x="383" y="341"/>
                    <a:pt x="389" y="347"/>
                  </a:cubicBezTo>
                  <a:cubicBezTo>
                    <a:pt x="396" y="353"/>
                    <a:pt x="405" y="363"/>
                    <a:pt x="408" y="357"/>
                  </a:cubicBezTo>
                  <a:cubicBezTo>
                    <a:pt x="411" y="351"/>
                    <a:pt x="417" y="341"/>
                    <a:pt x="421" y="344"/>
                  </a:cubicBezTo>
                  <a:cubicBezTo>
                    <a:pt x="425" y="347"/>
                    <a:pt x="421" y="364"/>
                    <a:pt x="430" y="362"/>
                  </a:cubicBezTo>
                  <a:cubicBezTo>
                    <a:pt x="439" y="360"/>
                    <a:pt x="442" y="355"/>
                    <a:pt x="443" y="360"/>
                  </a:cubicBezTo>
                  <a:cubicBezTo>
                    <a:pt x="443" y="365"/>
                    <a:pt x="442" y="375"/>
                    <a:pt x="444" y="372"/>
                  </a:cubicBezTo>
                  <a:cubicBezTo>
                    <a:pt x="446" y="369"/>
                    <a:pt x="452" y="359"/>
                    <a:pt x="458" y="359"/>
                  </a:cubicBezTo>
                  <a:cubicBezTo>
                    <a:pt x="464" y="359"/>
                    <a:pt x="479" y="363"/>
                    <a:pt x="476" y="356"/>
                  </a:cubicBezTo>
                  <a:cubicBezTo>
                    <a:pt x="473" y="349"/>
                    <a:pt x="462" y="343"/>
                    <a:pt x="471" y="337"/>
                  </a:cubicBezTo>
                  <a:cubicBezTo>
                    <a:pt x="478" y="333"/>
                    <a:pt x="486" y="334"/>
                    <a:pt x="494" y="336"/>
                  </a:cubicBezTo>
                  <a:cubicBezTo>
                    <a:pt x="498" y="332"/>
                    <a:pt x="501" y="329"/>
                    <a:pt x="499" y="32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10"/>
            <p:cNvSpPr>
              <a:spLocks/>
            </p:cNvSpPr>
            <p:nvPr/>
          </p:nvSpPr>
          <p:spPr bwMode="auto">
            <a:xfrm>
              <a:off x="9103918" y="4426064"/>
              <a:ext cx="598487" cy="563562"/>
            </a:xfrm>
            <a:custGeom>
              <a:avLst/>
              <a:gdLst>
                <a:gd name="T0" fmla="*/ 240 w 266"/>
                <a:gd name="T1" fmla="*/ 40 h 250"/>
                <a:gd name="T2" fmla="*/ 238 w 266"/>
                <a:gd name="T3" fmla="*/ 50 h 250"/>
                <a:gd name="T4" fmla="*/ 222 w 266"/>
                <a:gd name="T5" fmla="*/ 46 h 250"/>
                <a:gd name="T6" fmla="*/ 221 w 266"/>
                <a:gd name="T7" fmla="*/ 34 h 250"/>
                <a:gd name="T8" fmla="*/ 210 w 266"/>
                <a:gd name="T9" fmla="*/ 27 h 250"/>
                <a:gd name="T10" fmla="*/ 204 w 266"/>
                <a:gd name="T11" fmla="*/ 14 h 250"/>
                <a:gd name="T12" fmla="*/ 194 w 266"/>
                <a:gd name="T13" fmla="*/ 6 h 250"/>
                <a:gd name="T14" fmla="*/ 182 w 266"/>
                <a:gd name="T15" fmla="*/ 4 h 250"/>
                <a:gd name="T16" fmla="*/ 168 w 266"/>
                <a:gd name="T17" fmla="*/ 2 h 250"/>
                <a:gd name="T18" fmla="*/ 166 w 266"/>
                <a:gd name="T19" fmla="*/ 18 h 250"/>
                <a:gd name="T20" fmla="*/ 154 w 266"/>
                <a:gd name="T21" fmla="*/ 20 h 250"/>
                <a:gd name="T22" fmla="*/ 142 w 266"/>
                <a:gd name="T23" fmla="*/ 25 h 250"/>
                <a:gd name="T24" fmla="*/ 133 w 266"/>
                <a:gd name="T25" fmla="*/ 38 h 250"/>
                <a:gd name="T26" fmla="*/ 116 w 266"/>
                <a:gd name="T27" fmla="*/ 36 h 250"/>
                <a:gd name="T28" fmla="*/ 100 w 266"/>
                <a:gd name="T29" fmla="*/ 34 h 250"/>
                <a:gd name="T30" fmla="*/ 92 w 266"/>
                <a:gd name="T31" fmla="*/ 46 h 250"/>
                <a:gd name="T32" fmla="*/ 112 w 266"/>
                <a:gd name="T33" fmla="*/ 60 h 250"/>
                <a:gd name="T34" fmla="*/ 120 w 266"/>
                <a:gd name="T35" fmla="*/ 75 h 250"/>
                <a:gd name="T36" fmla="*/ 97 w 266"/>
                <a:gd name="T37" fmla="*/ 84 h 250"/>
                <a:gd name="T38" fmla="*/ 76 w 266"/>
                <a:gd name="T39" fmla="*/ 80 h 250"/>
                <a:gd name="T40" fmla="*/ 76 w 266"/>
                <a:gd name="T41" fmla="*/ 80 h 250"/>
                <a:gd name="T42" fmla="*/ 58 w 266"/>
                <a:gd name="T43" fmla="*/ 105 h 250"/>
                <a:gd name="T44" fmla="*/ 37 w 266"/>
                <a:gd name="T45" fmla="*/ 99 h 250"/>
                <a:gd name="T46" fmla="*/ 28 w 266"/>
                <a:gd name="T47" fmla="*/ 108 h 250"/>
                <a:gd name="T48" fmla="*/ 19 w 266"/>
                <a:gd name="T49" fmla="*/ 106 h 250"/>
                <a:gd name="T50" fmla="*/ 5 w 266"/>
                <a:gd name="T51" fmla="*/ 118 h 250"/>
                <a:gd name="T52" fmla="*/ 12 w 266"/>
                <a:gd name="T53" fmla="*/ 125 h 250"/>
                <a:gd name="T54" fmla="*/ 10 w 266"/>
                <a:gd name="T55" fmla="*/ 135 h 250"/>
                <a:gd name="T56" fmla="*/ 14 w 266"/>
                <a:gd name="T57" fmla="*/ 147 h 250"/>
                <a:gd name="T58" fmla="*/ 27 w 266"/>
                <a:gd name="T59" fmla="*/ 144 h 250"/>
                <a:gd name="T60" fmla="*/ 39 w 266"/>
                <a:gd name="T61" fmla="*/ 142 h 250"/>
                <a:gd name="T62" fmla="*/ 51 w 266"/>
                <a:gd name="T63" fmla="*/ 153 h 250"/>
                <a:gd name="T64" fmla="*/ 47 w 266"/>
                <a:gd name="T65" fmla="*/ 164 h 250"/>
                <a:gd name="T66" fmla="*/ 37 w 266"/>
                <a:gd name="T67" fmla="*/ 192 h 250"/>
                <a:gd name="T68" fmla="*/ 53 w 266"/>
                <a:gd name="T69" fmla="*/ 219 h 250"/>
                <a:gd name="T70" fmla="*/ 44 w 266"/>
                <a:gd name="T71" fmla="*/ 242 h 250"/>
                <a:gd name="T72" fmla="*/ 54 w 266"/>
                <a:gd name="T73" fmla="*/ 247 h 250"/>
                <a:gd name="T74" fmla="*/ 68 w 266"/>
                <a:gd name="T75" fmla="*/ 234 h 250"/>
                <a:gd name="T76" fmla="*/ 82 w 266"/>
                <a:gd name="T77" fmla="*/ 232 h 250"/>
                <a:gd name="T78" fmla="*/ 101 w 266"/>
                <a:gd name="T79" fmla="*/ 242 h 250"/>
                <a:gd name="T80" fmla="*/ 114 w 266"/>
                <a:gd name="T81" fmla="*/ 242 h 250"/>
                <a:gd name="T82" fmla="*/ 120 w 266"/>
                <a:gd name="T83" fmla="*/ 227 h 250"/>
                <a:gd name="T84" fmla="*/ 149 w 266"/>
                <a:gd name="T85" fmla="*/ 216 h 250"/>
                <a:gd name="T86" fmla="*/ 158 w 266"/>
                <a:gd name="T87" fmla="*/ 206 h 250"/>
                <a:gd name="T88" fmla="*/ 164 w 266"/>
                <a:gd name="T89" fmla="*/ 198 h 250"/>
                <a:gd name="T90" fmla="*/ 176 w 266"/>
                <a:gd name="T91" fmla="*/ 208 h 250"/>
                <a:gd name="T92" fmla="*/ 190 w 266"/>
                <a:gd name="T93" fmla="*/ 212 h 250"/>
                <a:gd name="T94" fmla="*/ 204 w 266"/>
                <a:gd name="T95" fmla="*/ 212 h 250"/>
                <a:gd name="T96" fmla="*/ 212 w 266"/>
                <a:gd name="T97" fmla="*/ 196 h 250"/>
                <a:gd name="T98" fmla="*/ 220 w 266"/>
                <a:gd name="T99" fmla="*/ 200 h 250"/>
                <a:gd name="T100" fmla="*/ 229 w 266"/>
                <a:gd name="T101" fmla="*/ 192 h 250"/>
                <a:gd name="T102" fmla="*/ 242 w 266"/>
                <a:gd name="T103" fmla="*/ 191 h 250"/>
                <a:gd name="T104" fmla="*/ 246 w 266"/>
                <a:gd name="T105" fmla="*/ 181 h 250"/>
                <a:gd name="T106" fmla="*/ 256 w 266"/>
                <a:gd name="T107" fmla="*/ 180 h 250"/>
                <a:gd name="T108" fmla="*/ 263 w 266"/>
                <a:gd name="T109" fmla="*/ 164 h 250"/>
                <a:gd name="T110" fmla="*/ 256 w 266"/>
                <a:gd name="T111" fmla="*/ 149 h 250"/>
                <a:gd name="T112" fmla="*/ 262 w 266"/>
                <a:gd name="T113" fmla="*/ 116 h 250"/>
                <a:gd name="T114" fmla="*/ 259 w 266"/>
                <a:gd name="T115" fmla="*/ 105 h 250"/>
                <a:gd name="T116" fmla="*/ 242 w 266"/>
                <a:gd name="T117" fmla="*/ 104 h 250"/>
                <a:gd name="T118" fmla="*/ 252 w 266"/>
                <a:gd name="T119" fmla="*/ 86 h 250"/>
                <a:gd name="T120" fmla="*/ 256 w 266"/>
                <a:gd name="T121" fmla="*/ 76 h 250"/>
                <a:gd name="T122" fmla="*/ 247 w 266"/>
                <a:gd name="T123" fmla="*/ 41 h 250"/>
                <a:gd name="T124" fmla="*/ 240 w 266"/>
                <a:gd name="T125" fmla="*/ 4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6" h="250">
                  <a:moveTo>
                    <a:pt x="240" y="40"/>
                  </a:moveTo>
                  <a:cubicBezTo>
                    <a:pt x="240" y="44"/>
                    <a:pt x="249" y="53"/>
                    <a:pt x="238" y="50"/>
                  </a:cubicBezTo>
                  <a:cubicBezTo>
                    <a:pt x="226" y="48"/>
                    <a:pt x="222" y="52"/>
                    <a:pt x="222" y="46"/>
                  </a:cubicBezTo>
                  <a:cubicBezTo>
                    <a:pt x="222" y="39"/>
                    <a:pt x="225" y="37"/>
                    <a:pt x="221" y="34"/>
                  </a:cubicBezTo>
                  <a:cubicBezTo>
                    <a:pt x="217" y="32"/>
                    <a:pt x="217" y="28"/>
                    <a:pt x="210" y="27"/>
                  </a:cubicBezTo>
                  <a:cubicBezTo>
                    <a:pt x="204" y="26"/>
                    <a:pt x="206" y="19"/>
                    <a:pt x="204" y="14"/>
                  </a:cubicBezTo>
                  <a:cubicBezTo>
                    <a:pt x="202" y="8"/>
                    <a:pt x="202" y="6"/>
                    <a:pt x="194" y="6"/>
                  </a:cubicBezTo>
                  <a:cubicBezTo>
                    <a:pt x="186" y="6"/>
                    <a:pt x="188" y="8"/>
                    <a:pt x="182" y="4"/>
                  </a:cubicBezTo>
                  <a:cubicBezTo>
                    <a:pt x="176" y="0"/>
                    <a:pt x="168" y="0"/>
                    <a:pt x="168" y="2"/>
                  </a:cubicBezTo>
                  <a:cubicBezTo>
                    <a:pt x="168" y="4"/>
                    <a:pt x="171" y="16"/>
                    <a:pt x="166" y="18"/>
                  </a:cubicBezTo>
                  <a:cubicBezTo>
                    <a:pt x="162" y="21"/>
                    <a:pt x="159" y="22"/>
                    <a:pt x="154" y="20"/>
                  </a:cubicBezTo>
                  <a:cubicBezTo>
                    <a:pt x="148" y="19"/>
                    <a:pt x="145" y="20"/>
                    <a:pt x="142" y="25"/>
                  </a:cubicBezTo>
                  <a:cubicBezTo>
                    <a:pt x="140" y="30"/>
                    <a:pt x="140" y="41"/>
                    <a:pt x="133" y="38"/>
                  </a:cubicBezTo>
                  <a:cubicBezTo>
                    <a:pt x="126" y="36"/>
                    <a:pt x="121" y="37"/>
                    <a:pt x="116" y="36"/>
                  </a:cubicBezTo>
                  <a:cubicBezTo>
                    <a:pt x="110" y="36"/>
                    <a:pt x="106" y="32"/>
                    <a:pt x="100" y="34"/>
                  </a:cubicBezTo>
                  <a:cubicBezTo>
                    <a:pt x="95" y="36"/>
                    <a:pt x="88" y="39"/>
                    <a:pt x="92" y="46"/>
                  </a:cubicBezTo>
                  <a:cubicBezTo>
                    <a:pt x="95" y="52"/>
                    <a:pt x="105" y="58"/>
                    <a:pt x="112" y="60"/>
                  </a:cubicBezTo>
                  <a:cubicBezTo>
                    <a:pt x="120" y="61"/>
                    <a:pt x="124" y="71"/>
                    <a:pt x="120" y="75"/>
                  </a:cubicBezTo>
                  <a:cubicBezTo>
                    <a:pt x="116" y="79"/>
                    <a:pt x="108" y="84"/>
                    <a:pt x="97" y="84"/>
                  </a:cubicBezTo>
                  <a:cubicBezTo>
                    <a:pt x="90" y="85"/>
                    <a:pt x="83" y="81"/>
                    <a:pt x="76" y="80"/>
                  </a:cubicBezTo>
                  <a:cubicBezTo>
                    <a:pt x="76" y="80"/>
                    <a:pt x="76" y="80"/>
                    <a:pt x="76" y="80"/>
                  </a:cubicBezTo>
                  <a:cubicBezTo>
                    <a:pt x="77" y="90"/>
                    <a:pt x="64" y="104"/>
                    <a:pt x="58" y="105"/>
                  </a:cubicBezTo>
                  <a:cubicBezTo>
                    <a:pt x="51" y="106"/>
                    <a:pt x="41" y="102"/>
                    <a:pt x="37" y="99"/>
                  </a:cubicBezTo>
                  <a:cubicBezTo>
                    <a:pt x="33" y="96"/>
                    <a:pt x="32" y="104"/>
                    <a:pt x="28" y="108"/>
                  </a:cubicBezTo>
                  <a:cubicBezTo>
                    <a:pt x="24" y="113"/>
                    <a:pt x="24" y="104"/>
                    <a:pt x="19" y="106"/>
                  </a:cubicBezTo>
                  <a:cubicBezTo>
                    <a:pt x="14" y="108"/>
                    <a:pt x="10" y="110"/>
                    <a:pt x="5" y="118"/>
                  </a:cubicBezTo>
                  <a:cubicBezTo>
                    <a:pt x="0" y="127"/>
                    <a:pt x="6" y="121"/>
                    <a:pt x="12" y="125"/>
                  </a:cubicBezTo>
                  <a:cubicBezTo>
                    <a:pt x="17" y="129"/>
                    <a:pt x="11" y="128"/>
                    <a:pt x="10" y="135"/>
                  </a:cubicBezTo>
                  <a:cubicBezTo>
                    <a:pt x="8" y="142"/>
                    <a:pt x="10" y="143"/>
                    <a:pt x="14" y="147"/>
                  </a:cubicBezTo>
                  <a:cubicBezTo>
                    <a:pt x="17" y="151"/>
                    <a:pt x="22" y="146"/>
                    <a:pt x="27" y="144"/>
                  </a:cubicBezTo>
                  <a:cubicBezTo>
                    <a:pt x="32" y="142"/>
                    <a:pt x="36" y="142"/>
                    <a:pt x="39" y="142"/>
                  </a:cubicBezTo>
                  <a:cubicBezTo>
                    <a:pt x="42" y="142"/>
                    <a:pt x="49" y="151"/>
                    <a:pt x="51" y="153"/>
                  </a:cubicBezTo>
                  <a:cubicBezTo>
                    <a:pt x="53" y="155"/>
                    <a:pt x="50" y="159"/>
                    <a:pt x="47" y="164"/>
                  </a:cubicBezTo>
                  <a:cubicBezTo>
                    <a:pt x="44" y="170"/>
                    <a:pt x="39" y="187"/>
                    <a:pt x="37" y="192"/>
                  </a:cubicBezTo>
                  <a:cubicBezTo>
                    <a:pt x="35" y="196"/>
                    <a:pt x="48" y="206"/>
                    <a:pt x="53" y="219"/>
                  </a:cubicBezTo>
                  <a:cubicBezTo>
                    <a:pt x="57" y="231"/>
                    <a:pt x="48" y="237"/>
                    <a:pt x="44" y="242"/>
                  </a:cubicBezTo>
                  <a:cubicBezTo>
                    <a:pt x="48" y="245"/>
                    <a:pt x="51" y="247"/>
                    <a:pt x="54" y="247"/>
                  </a:cubicBezTo>
                  <a:cubicBezTo>
                    <a:pt x="58" y="247"/>
                    <a:pt x="66" y="238"/>
                    <a:pt x="68" y="234"/>
                  </a:cubicBezTo>
                  <a:cubicBezTo>
                    <a:pt x="71" y="231"/>
                    <a:pt x="75" y="232"/>
                    <a:pt x="82" y="232"/>
                  </a:cubicBezTo>
                  <a:cubicBezTo>
                    <a:pt x="90" y="231"/>
                    <a:pt x="88" y="234"/>
                    <a:pt x="101" y="242"/>
                  </a:cubicBezTo>
                  <a:cubicBezTo>
                    <a:pt x="114" y="250"/>
                    <a:pt x="108" y="248"/>
                    <a:pt x="114" y="242"/>
                  </a:cubicBezTo>
                  <a:cubicBezTo>
                    <a:pt x="119" y="236"/>
                    <a:pt x="118" y="233"/>
                    <a:pt x="120" y="227"/>
                  </a:cubicBezTo>
                  <a:cubicBezTo>
                    <a:pt x="122" y="221"/>
                    <a:pt x="144" y="218"/>
                    <a:pt x="149" y="216"/>
                  </a:cubicBezTo>
                  <a:cubicBezTo>
                    <a:pt x="154" y="215"/>
                    <a:pt x="158" y="210"/>
                    <a:pt x="158" y="206"/>
                  </a:cubicBezTo>
                  <a:cubicBezTo>
                    <a:pt x="158" y="202"/>
                    <a:pt x="159" y="198"/>
                    <a:pt x="164" y="198"/>
                  </a:cubicBezTo>
                  <a:cubicBezTo>
                    <a:pt x="168" y="197"/>
                    <a:pt x="170" y="202"/>
                    <a:pt x="176" y="208"/>
                  </a:cubicBezTo>
                  <a:cubicBezTo>
                    <a:pt x="183" y="214"/>
                    <a:pt x="184" y="207"/>
                    <a:pt x="190" y="212"/>
                  </a:cubicBezTo>
                  <a:cubicBezTo>
                    <a:pt x="195" y="218"/>
                    <a:pt x="200" y="213"/>
                    <a:pt x="204" y="212"/>
                  </a:cubicBezTo>
                  <a:cubicBezTo>
                    <a:pt x="208" y="212"/>
                    <a:pt x="210" y="200"/>
                    <a:pt x="212" y="196"/>
                  </a:cubicBezTo>
                  <a:cubicBezTo>
                    <a:pt x="214" y="191"/>
                    <a:pt x="217" y="197"/>
                    <a:pt x="220" y="200"/>
                  </a:cubicBezTo>
                  <a:cubicBezTo>
                    <a:pt x="222" y="202"/>
                    <a:pt x="227" y="197"/>
                    <a:pt x="229" y="192"/>
                  </a:cubicBezTo>
                  <a:cubicBezTo>
                    <a:pt x="231" y="188"/>
                    <a:pt x="235" y="190"/>
                    <a:pt x="242" y="191"/>
                  </a:cubicBezTo>
                  <a:cubicBezTo>
                    <a:pt x="250" y="192"/>
                    <a:pt x="247" y="188"/>
                    <a:pt x="246" y="181"/>
                  </a:cubicBezTo>
                  <a:cubicBezTo>
                    <a:pt x="246" y="174"/>
                    <a:pt x="252" y="179"/>
                    <a:pt x="256" y="180"/>
                  </a:cubicBezTo>
                  <a:cubicBezTo>
                    <a:pt x="259" y="180"/>
                    <a:pt x="262" y="167"/>
                    <a:pt x="263" y="164"/>
                  </a:cubicBezTo>
                  <a:cubicBezTo>
                    <a:pt x="260" y="158"/>
                    <a:pt x="258" y="151"/>
                    <a:pt x="256" y="149"/>
                  </a:cubicBezTo>
                  <a:cubicBezTo>
                    <a:pt x="254" y="146"/>
                    <a:pt x="262" y="123"/>
                    <a:pt x="262" y="116"/>
                  </a:cubicBezTo>
                  <a:cubicBezTo>
                    <a:pt x="262" y="108"/>
                    <a:pt x="266" y="105"/>
                    <a:pt x="259" y="105"/>
                  </a:cubicBezTo>
                  <a:cubicBezTo>
                    <a:pt x="252" y="105"/>
                    <a:pt x="241" y="112"/>
                    <a:pt x="242" y="104"/>
                  </a:cubicBezTo>
                  <a:cubicBezTo>
                    <a:pt x="244" y="96"/>
                    <a:pt x="248" y="92"/>
                    <a:pt x="252" y="86"/>
                  </a:cubicBezTo>
                  <a:cubicBezTo>
                    <a:pt x="255" y="81"/>
                    <a:pt x="259" y="82"/>
                    <a:pt x="256" y="76"/>
                  </a:cubicBezTo>
                  <a:cubicBezTo>
                    <a:pt x="254" y="70"/>
                    <a:pt x="248" y="53"/>
                    <a:pt x="247" y="41"/>
                  </a:cubicBezTo>
                  <a:cubicBezTo>
                    <a:pt x="243" y="38"/>
                    <a:pt x="240" y="37"/>
                    <a:pt x="240" y="4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11"/>
            <p:cNvSpPr>
              <a:spLocks/>
            </p:cNvSpPr>
            <p:nvPr/>
          </p:nvSpPr>
          <p:spPr bwMode="auto">
            <a:xfrm>
              <a:off x="9646843" y="4300652"/>
              <a:ext cx="520700" cy="644525"/>
            </a:xfrm>
            <a:custGeom>
              <a:avLst/>
              <a:gdLst>
                <a:gd name="T0" fmla="*/ 193 w 232"/>
                <a:gd name="T1" fmla="*/ 31 h 286"/>
                <a:gd name="T2" fmla="*/ 189 w 232"/>
                <a:gd name="T3" fmla="*/ 9 h 286"/>
                <a:gd name="T4" fmla="*/ 169 w 232"/>
                <a:gd name="T5" fmla="*/ 22 h 286"/>
                <a:gd name="T6" fmla="*/ 155 w 232"/>
                <a:gd name="T7" fmla="*/ 10 h 286"/>
                <a:gd name="T8" fmla="*/ 135 w 232"/>
                <a:gd name="T9" fmla="*/ 20 h 286"/>
                <a:gd name="T10" fmla="*/ 115 w 232"/>
                <a:gd name="T11" fmla="*/ 8 h 286"/>
                <a:gd name="T12" fmla="*/ 86 w 232"/>
                <a:gd name="T13" fmla="*/ 2 h 286"/>
                <a:gd name="T14" fmla="*/ 53 w 232"/>
                <a:gd name="T15" fmla="*/ 4 h 286"/>
                <a:gd name="T16" fmla="*/ 59 w 232"/>
                <a:gd name="T17" fmla="*/ 18 h 286"/>
                <a:gd name="T18" fmla="*/ 43 w 232"/>
                <a:gd name="T19" fmla="*/ 21 h 286"/>
                <a:gd name="T20" fmla="*/ 21 w 232"/>
                <a:gd name="T21" fmla="*/ 26 h 286"/>
                <a:gd name="T22" fmla="*/ 6 w 232"/>
                <a:gd name="T23" fmla="*/ 52 h 286"/>
                <a:gd name="T24" fmla="*/ 5 w 232"/>
                <a:gd name="T25" fmla="*/ 92 h 286"/>
                <a:gd name="T26" fmla="*/ 15 w 232"/>
                <a:gd name="T27" fmla="*/ 132 h 286"/>
                <a:gd name="T28" fmla="*/ 11 w 232"/>
                <a:gd name="T29" fmla="*/ 142 h 286"/>
                <a:gd name="T30" fmla="*/ 1 w 232"/>
                <a:gd name="T31" fmla="*/ 160 h 286"/>
                <a:gd name="T32" fmla="*/ 18 w 232"/>
                <a:gd name="T33" fmla="*/ 161 h 286"/>
                <a:gd name="T34" fmla="*/ 21 w 232"/>
                <a:gd name="T35" fmla="*/ 172 h 286"/>
                <a:gd name="T36" fmla="*/ 15 w 232"/>
                <a:gd name="T37" fmla="*/ 205 h 286"/>
                <a:gd name="T38" fmla="*/ 22 w 232"/>
                <a:gd name="T39" fmla="*/ 220 h 286"/>
                <a:gd name="T40" fmla="*/ 22 w 232"/>
                <a:gd name="T41" fmla="*/ 219 h 286"/>
                <a:gd name="T42" fmla="*/ 34 w 232"/>
                <a:gd name="T43" fmla="*/ 225 h 286"/>
                <a:gd name="T44" fmla="*/ 43 w 232"/>
                <a:gd name="T45" fmla="*/ 209 h 286"/>
                <a:gd name="T46" fmla="*/ 61 w 232"/>
                <a:gd name="T47" fmla="*/ 220 h 286"/>
                <a:gd name="T48" fmla="*/ 70 w 232"/>
                <a:gd name="T49" fmla="*/ 208 h 286"/>
                <a:gd name="T50" fmla="*/ 71 w 232"/>
                <a:gd name="T51" fmla="*/ 196 h 286"/>
                <a:gd name="T52" fmla="*/ 80 w 232"/>
                <a:gd name="T53" fmla="*/ 201 h 286"/>
                <a:gd name="T54" fmla="*/ 89 w 232"/>
                <a:gd name="T55" fmla="*/ 198 h 286"/>
                <a:gd name="T56" fmla="*/ 102 w 232"/>
                <a:gd name="T57" fmla="*/ 200 h 286"/>
                <a:gd name="T58" fmla="*/ 99 w 232"/>
                <a:gd name="T59" fmla="*/ 212 h 286"/>
                <a:gd name="T60" fmla="*/ 115 w 232"/>
                <a:gd name="T61" fmla="*/ 215 h 286"/>
                <a:gd name="T62" fmla="*/ 111 w 232"/>
                <a:gd name="T63" fmla="*/ 238 h 286"/>
                <a:gd name="T64" fmla="*/ 95 w 232"/>
                <a:gd name="T65" fmla="*/ 264 h 286"/>
                <a:gd name="T66" fmla="*/ 113 w 232"/>
                <a:gd name="T67" fmla="*/ 260 h 286"/>
                <a:gd name="T68" fmla="*/ 117 w 232"/>
                <a:gd name="T69" fmla="*/ 282 h 286"/>
                <a:gd name="T70" fmla="*/ 133 w 232"/>
                <a:gd name="T71" fmla="*/ 277 h 286"/>
                <a:gd name="T72" fmla="*/ 144 w 232"/>
                <a:gd name="T73" fmla="*/ 279 h 286"/>
                <a:gd name="T74" fmla="*/ 145 w 232"/>
                <a:gd name="T75" fmla="*/ 276 h 286"/>
                <a:gd name="T76" fmla="*/ 148 w 232"/>
                <a:gd name="T77" fmla="*/ 256 h 286"/>
                <a:gd name="T78" fmla="*/ 163 w 232"/>
                <a:gd name="T79" fmla="*/ 252 h 286"/>
                <a:gd name="T80" fmla="*/ 181 w 232"/>
                <a:gd name="T81" fmla="*/ 260 h 286"/>
                <a:gd name="T82" fmla="*/ 183 w 232"/>
                <a:gd name="T83" fmla="*/ 246 h 286"/>
                <a:gd name="T84" fmla="*/ 195 w 232"/>
                <a:gd name="T85" fmla="*/ 230 h 286"/>
                <a:gd name="T86" fmla="*/ 216 w 232"/>
                <a:gd name="T87" fmla="*/ 237 h 286"/>
                <a:gd name="T88" fmla="*/ 232 w 232"/>
                <a:gd name="T89" fmla="*/ 234 h 286"/>
                <a:gd name="T90" fmla="*/ 224 w 232"/>
                <a:gd name="T91" fmla="*/ 215 h 286"/>
                <a:gd name="T92" fmla="*/ 229 w 232"/>
                <a:gd name="T93" fmla="*/ 184 h 286"/>
                <a:gd name="T94" fmla="*/ 217 w 232"/>
                <a:gd name="T95" fmla="*/ 168 h 286"/>
                <a:gd name="T96" fmla="*/ 212 w 232"/>
                <a:gd name="T97" fmla="*/ 144 h 286"/>
                <a:gd name="T98" fmla="*/ 199 w 232"/>
                <a:gd name="T99" fmla="*/ 128 h 286"/>
                <a:gd name="T100" fmla="*/ 198 w 232"/>
                <a:gd name="T101" fmla="*/ 104 h 286"/>
                <a:gd name="T102" fmla="*/ 219 w 232"/>
                <a:gd name="T103" fmla="*/ 82 h 286"/>
                <a:gd name="T104" fmla="*/ 216 w 232"/>
                <a:gd name="T105" fmla="*/ 59 h 286"/>
                <a:gd name="T106" fmla="*/ 202 w 232"/>
                <a:gd name="T107" fmla="*/ 40 h 286"/>
                <a:gd name="T108" fmla="*/ 201 w 232"/>
                <a:gd name="T109" fmla="*/ 39 h 286"/>
                <a:gd name="T110" fmla="*/ 193 w 232"/>
                <a:gd name="T111" fmla="*/ 3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2" h="286">
                  <a:moveTo>
                    <a:pt x="193" y="31"/>
                  </a:moveTo>
                  <a:cubicBezTo>
                    <a:pt x="191" y="26"/>
                    <a:pt x="195" y="15"/>
                    <a:pt x="189" y="9"/>
                  </a:cubicBezTo>
                  <a:cubicBezTo>
                    <a:pt x="184" y="3"/>
                    <a:pt x="177" y="17"/>
                    <a:pt x="169" y="22"/>
                  </a:cubicBezTo>
                  <a:cubicBezTo>
                    <a:pt x="162" y="28"/>
                    <a:pt x="157" y="16"/>
                    <a:pt x="155" y="10"/>
                  </a:cubicBezTo>
                  <a:cubicBezTo>
                    <a:pt x="153" y="5"/>
                    <a:pt x="141" y="17"/>
                    <a:pt x="135" y="20"/>
                  </a:cubicBezTo>
                  <a:cubicBezTo>
                    <a:pt x="129" y="22"/>
                    <a:pt x="124" y="11"/>
                    <a:pt x="115" y="8"/>
                  </a:cubicBezTo>
                  <a:cubicBezTo>
                    <a:pt x="107" y="4"/>
                    <a:pt x="95" y="5"/>
                    <a:pt x="86" y="2"/>
                  </a:cubicBezTo>
                  <a:cubicBezTo>
                    <a:pt x="77" y="0"/>
                    <a:pt x="63" y="2"/>
                    <a:pt x="53" y="4"/>
                  </a:cubicBezTo>
                  <a:cubicBezTo>
                    <a:pt x="44" y="7"/>
                    <a:pt x="57" y="12"/>
                    <a:pt x="59" y="18"/>
                  </a:cubicBezTo>
                  <a:cubicBezTo>
                    <a:pt x="61" y="24"/>
                    <a:pt x="52" y="24"/>
                    <a:pt x="43" y="21"/>
                  </a:cubicBezTo>
                  <a:cubicBezTo>
                    <a:pt x="33" y="18"/>
                    <a:pt x="33" y="21"/>
                    <a:pt x="21" y="26"/>
                  </a:cubicBezTo>
                  <a:cubicBezTo>
                    <a:pt x="9" y="32"/>
                    <a:pt x="9" y="42"/>
                    <a:pt x="6" y="52"/>
                  </a:cubicBezTo>
                  <a:cubicBezTo>
                    <a:pt x="3" y="61"/>
                    <a:pt x="5" y="80"/>
                    <a:pt x="5" y="92"/>
                  </a:cubicBezTo>
                  <a:cubicBezTo>
                    <a:pt x="5" y="105"/>
                    <a:pt x="13" y="126"/>
                    <a:pt x="15" y="132"/>
                  </a:cubicBezTo>
                  <a:cubicBezTo>
                    <a:pt x="18" y="138"/>
                    <a:pt x="14" y="137"/>
                    <a:pt x="11" y="142"/>
                  </a:cubicBezTo>
                  <a:cubicBezTo>
                    <a:pt x="7" y="148"/>
                    <a:pt x="3" y="152"/>
                    <a:pt x="1" y="160"/>
                  </a:cubicBezTo>
                  <a:cubicBezTo>
                    <a:pt x="0" y="168"/>
                    <a:pt x="11" y="161"/>
                    <a:pt x="18" y="161"/>
                  </a:cubicBezTo>
                  <a:cubicBezTo>
                    <a:pt x="25" y="161"/>
                    <a:pt x="21" y="164"/>
                    <a:pt x="21" y="172"/>
                  </a:cubicBezTo>
                  <a:cubicBezTo>
                    <a:pt x="21" y="179"/>
                    <a:pt x="13" y="202"/>
                    <a:pt x="15" y="205"/>
                  </a:cubicBezTo>
                  <a:cubicBezTo>
                    <a:pt x="17" y="207"/>
                    <a:pt x="19" y="214"/>
                    <a:pt x="22" y="220"/>
                  </a:cubicBezTo>
                  <a:cubicBezTo>
                    <a:pt x="22" y="219"/>
                    <a:pt x="22" y="219"/>
                    <a:pt x="22" y="219"/>
                  </a:cubicBezTo>
                  <a:cubicBezTo>
                    <a:pt x="23" y="217"/>
                    <a:pt x="27" y="222"/>
                    <a:pt x="34" y="225"/>
                  </a:cubicBezTo>
                  <a:cubicBezTo>
                    <a:pt x="41" y="228"/>
                    <a:pt x="39" y="214"/>
                    <a:pt x="43" y="209"/>
                  </a:cubicBezTo>
                  <a:cubicBezTo>
                    <a:pt x="46" y="204"/>
                    <a:pt x="52" y="215"/>
                    <a:pt x="61" y="220"/>
                  </a:cubicBezTo>
                  <a:cubicBezTo>
                    <a:pt x="69" y="224"/>
                    <a:pt x="64" y="208"/>
                    <a:pt x="70" y="208"/>
                  </a:cubicBezTo>
                  <a:cubicBezTo>
                    <a:pt x="76" y="208"/>
                    <a:pt x="71" y="200"/>
                    <a:pt x="71" y="196"/>
                  </a:cubicBezTo>
                  <a:cubicBezTo>
                    <a:pt x="71" y="192"/>
                    <a:pt x="76" y="198"/>
                    <a:pt x="80" y="201"/>
                  </a:cubicBezTo>
                  <a:cubicBezTo>
                    <a:pt x="84" y="204"/>
                    <a:pt x="87" y="200"/>
                    <a:pt x="89" y="198"/>
                  </a:cubicBezTo>
                  <a:cubicBezTo>
                    <a:pt x="92" y="195"/>
                    <a:pt x="97" y="198"/>
                    <a:pt x="102" y="200"/>
                  </a:cubicBezTo>
                  <a:cubicBezTo>
                    <a:pt x="107" y="203"/>
                    <a:pt x="102" y="204"/>
                    <a:pt x="99" y="212"/>
                  </a:cubicBezTo>
                  <a:cubicBezTo>
                    <a:pt x="95" y="219"/>
                    <a:pt x="110" y="215"/>
                    <a:pt x="115" y="215"/>
                  </a:cubicBezTo>
                  <a:cubicBezTo>
                    <a:pt x="121" y="215"/>
                    <a:pt x="110" y="229"/>
                    <a:pt x="111" y="238"/>
                  </a:cubicBezTo>
                  <a:cubicBezTo>
                    <a:pt x="111" y="248"/>
                    <a:pt x="96" y="259"/>
                    <a:pt x="95" y="264"/>
                  </a:cubicBezTo>
                  <a:cubicBezTo>
                    <a:pt x="93" y="270"/>
                    <a:pt x="106" y="263"/>
                    <a:pt x="113" y="260"/>
                  </a:cubicBezTo>
                  <a:cubicBezTo>
                    <a:pt x="119" y="258"/>
                    <a:pt x="114" y="277"/>
                    <a:pt x="117" y="282"/>
                  </a:cubicBezTo>
                  <a:cubicBezTo>
                    <a:pt x="119" y="286"/>
                    <a:pt x="128" y="280"/>
                    <a:pt x="133" y="277"/>
                  </a:cubicBezTo>
                  <a:cubicBezTo>
                    <a:pt x="136" y="275"/>
                    <a:pt x="139" y="276"/>
                    <a:pt x="144" y="279"/>
                  </a:cubicBezTo>
                  <a:cubicBezTo>
                    <a:pt x="145" y="278"/>
                    <a:pt x="145" y="277"/>
                    <a:pt x="145" y="276"/>
                  </a:cubicBezTo>
                  <a:cubicBezTo>
                    <a:pt x="148" y="270"/>
                    <a:pt x="148" y="262"/>
                    <a:pt x="148" y="256"/>
                  </a:cubicBezTo>
                  <a:cubicBezTo>
                    <a:pt x="148" y="251"/>
                    <a:pt x="157" y="252"/>
                    <a:pt x="163" y="252"/>
                  </a:cubicBezTo>
                  <a:cubicBezTo>
                    <a:pt x="170" y="252"/>
                    <a:pt x="176" y="262"/>
                    <a:pt x="181" y="260"/>
                  </a:cubicBezTo>
                  <a:cubicBezTo>
                    <a:pt x="185" y="257"/>
                    <a:pt x="183" y="251"/>
                    <a:pt x="183" y="246"/>
                  </a:cubicBezTo>
                  <a:cubicBezTo>
                    <a:pt x="183" y="240"/>
                    <a:pt x="191" y="229"/>
                    <a:pt x="195" y="230"/>
                  </a:cubicBezTo>
                  <a:cubicBezTo>
                    <a:pt x="200" y="230"/>
                    <a:pt x="207" y="237"/>
                    <a:pt x="216" y="237"/>
                  </a:cubicBezTo>
                  <a:cubicBezTo>
                    <a:pt x="221" y="237"/>
                    <a:pt x="227" y="236"/>
                    <a:pt x="232" y="234"/>
                  </a:cubicBezTo>
                  <a:cubicBezTo>
                    <a:pt x="228" y="231"/>
                    <a:pt x="226" y="222"/>
                    <a:pt x="224" y="215"/>
                  </a:cubicBezTo>
                  <a:cubicBezTo>
                    <a:pt x="221" y="206"/>
                    <a:pt x="229" y="189"/>
                    <a:pt x="229" y="184"/>
                  </a:cubicBezTo>
                  <a:cubicBezTo>
                    <a:pt x="228" y="178"/>
                    <a:pt x="220" y="170"/>
                    <a:pt x="217" y="168"/>
                  </a:cubicBezTo>
                  <a:cubicBezTo>
                    <a:pt x="213" y="166"/>
                    <a:pt x="213" y="150"/>
                    <a:pt x="212" y="144"/>
                  </a:cubicBezTo>
                  <a:cubicBezTo>
                    <a:pt x="211" y="138"/>
                    <a:pt x="205" y="134"/>
                    <a:pt x="199" y="128"/>
                  </a:cubicBezTo>
                  <a:cubicBezTo>
                    <a:pt x="193" y="122"/>
                    <a:pt x="196" y="110"/>
                    <a:pt x="198" y="104"/>
                  </a:cubicBezTo>
                  <a:cubicBezTo>
                    <a:pt x="200" y="97"/>
                    <a:pt x="213" y="90"/>
                    <a:pt x="219" y="82"/>
                  </a:cubicBezTo>
                  <a:cubicBezTo>
                    <a:pt x="225" y="75"/>
                    <a:pt x="216" y="66"/>
                    <a:pt x="216" y="59"/>
                  </a:cubicBezTo>
                  <a:cubicBezTo>
                    <a:pt x="216" y="52"/>
                    <a:pt x="207" y="44"/>
                    <a:pt x="202" y="40"/>
                  </a:cubicBezTo>
                  <a:cubicBezTo>
                    <a:pt x="201" y="40"/>
                    <a:pt x="201" y="39"/>
                    <a:pt x="201" y="39"/>
                  </a:cubicBezTo>
                  <a:cubicBezTo>
                    <a:pt x="195" y="38"/>
                    <a:pt x="194" y="34"/>
                    <a:pt x="193" y="3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12"/>
            <p:cNvSpPr>
              <a:spLocks/>
            </p:cNvSpPr>
            <p:nvPr/>
          </p:nvSpPr>
          <p:spPr bwMode="auto">
            <a:xfrm>
              <a:off x="8556230" y="1406639"/>
              <a:ext cx="2160587" cy="2065337"/>
            </a:xfrm>
            <a:custGeom>
              <a:avLst/>
              <a:gdLst>
                <a:gd name="T0" fmla="*/ 946 w 960"/>
                <a:gd name="T1" fmla="*/ 489 h 918"/>
                <a:gd name="T2" fmla="*/ 884 w 960"/>
                <a:gd name="T3" fmla="*/ 422 h 918"/>
                <a:gd name="T4" fmla="*/ 899 w 960"/>
                <a:gd name="T5" fmla="*/ 398 h 918"/>
                <a:gd name="T6" fmla="*/ 916 w 960"/>
                <a:gd name="T7" fmla="*/ 347 h 918"/>
                <a:gd name="T8" fmla="*/ 900 w 960"/>
                <a:gd name="T9" fmla="*/ 276 h 918"/>
                <a:gd name="T10" fmla="*/ 945 w 960"/>
                <a:gd name="T11" fmla="*/ 189 h 918"/>
                <a:gd name="T12" fmla="*/ 918 w 960"/>
                <a:gd name="T13" fmla="*/ 64 h 918"/>
                <a:gd name="T14" fmla="*/ 845 w 960"/>
                <a:gd name="T15" fmla="*/ 93 h 918"/>
                <a:gd name="T16" fmla="*/ 784 w 960"/>
                <a:gd name="T17" fmla="*/ 40 h 918"/>
                <a:gd name="T18" fmla="*/ 759 w 960"/>
                <a:gd name="T19" fmla="*/ 23 h 918"/>
                <a:gd name="T20" fmla="*/ 770 w 960"/>
                <a:gd name="T21" fmla="*/ 59 h 918"/>
                <a:gd name="T22" fmla="*/ 750 w 960"/>
                <a:gd name="T23" fmla="*/ 140 h 918"/>
                <a:gd name="T24" fmla="*/ 745 w 960"/>
                <a:gd name="T25" fmla="*/ 186 h 918"/>
                <a:gd name="T26" fmla="*/ 692 w 960"/>
                <a:gd name="T27" fmla="*/ 223 h 918"/>
                <a:gd name="T28" fmla="*/ 662 w 960"/>
                <a:gd name="T29" fmla="*/ 220 h 918"/>
                <a:gd name="T30" fmla="*/ 641 w 960"/>
                <a:gd name="T31" fmla="*/ 287 h 918"/>
                <a:gd name="T32" fmla="*/ 660 w 960"/>
                <a:gd name="T33" fmla="*/ 324 h 918"/>
                <a:gd name="T34" fmla="*/ 714 w 960"/>
                <a:gd name="T35" fmla="*/ 307 h 918"/>
                <a:gd name="T36" fmla="*/ 768 w 960"/>
                <a:gd name="T37" fmla="*/ 329 h 918"/>
                <a:gd name="T38" fmla="*/ 778 w 960"/>
                <a:gd name="T39" fmla="*/ 372 h 918"/>
                <a:gd name="T40" fmla="*/ 735 w 960"/>
                <a:gd name="T41" fmla="*/ 377 h 918"/>
                <a:gd name="T42" fmla="*/ 687 w 960"/>
                <a:gd name="T43" fmla="*/ 406 h 918"/>
                <a:gd name="T44" fmla="*/ 638 w 960"/>
                <a:gd name="T45" fmla="*/ 462 h 918"/>
                <a:gd name="T46" fmla="*/ 590 w 960"/>
                <a:gd name="T47" fmla="*/ 500 h 918"/>
                <a:gd name="T48" fmla="*/ 527 w 960"/>
                <a:gd name="T49" fmla="*/ 493 h 918"/>
                <a:gd name="T50" fmla="*/ 536 w 960"/>
                <a:gd name="T51" fmla="*/ 561 h 918"/>
                <a:gd name="T52" fmla="*/ 472 w 960"/>
                <a:gd name="T53" fmla="*/ 626 h 918"/>
                <a:gd name="T54" fmla="*/ 361 w 960"/>
                <a:gd name="T55" fmla="*/ 654 h 918"/>
                <a:gd name="T56" fmla="*/ 269 w 960"/>
                <a:gd name="T57" fmla="*/ 679 h 918"/>
                <a:gd name="T58" fmla="*/ 161 w 960"/>
                <a:gd name="T59" fmla="*/ 646 h 918"/>
                <a:gd name="T60" fmla="*/ 8 w 960"/>
                <a:gd name="T61" fmla="*/ 629 h 918"/>
                <a:gd name="T62" fmla="*/ 36 w 960"/>
                <a:gd name="T63" fmla="*/ 745 h 918"/>
                <a:gd name="T64" fmla="*/ 107 w 960"/>
                <a:gd name="T65" fmla="*/ 744 h 918"/>
                <a:gd name="T66" fmla="*/ 131 w 960"/>
                <a:gd name="T67" fmla="*/ 817 h 918"/>
                <a:gd name="T68" fmla="*/ 187 w 960"/>
                <a:gd name="T69" fmla="*/ 822 h 918"/>
                <a:gd name="T70" fmla="*/ 253 w 960"/>
                <a:gd name="T71" fmla="*/ 849 h 918"/>
                <a:gd name="T72" fmla="*/ 263 w 960"/>
                <a:gd name="T73" fmla="*/ 915 h 918"/>
                <a:gd name="T74" fmla="*/ 325 w 960"/>
                <a:gd name="T75" fmla="*/ 886 h 918"/>
                <a:gd name="T76" fmla="*/ 357 w 960"/>
                <a:gd name="T77" fmla="*/ 812 h 918"/>
                <a:gd name="T78" fmla="*/ 383 w 960"/>
                <a:gd name="T79" fmla="*/ 881 h 918"/>
                <a:gd name="T80" fmla="*/ 445 w 960"/>
                <a:gd name="T81" fmla="*/ 868 h 918"/>
                <a:gd name="T82" fmla="*/ 518 w 960"/>
                <a:gd name="T83" fmla="*/ 790 h 918"/>
                <a:gd name="T84" fmla="*/ 580 w 960"/>
                <a:gd name="T85" fmla="*/ 752 h 918"/>
                <a:gd name="T86" fmla="*/ 636 w 960"/>
                <a:gd name="T87" fmla="*/ 718 h 918"/>
                <a:gd name="T88" fmla="*/ 635 w 960"/>
                <a:gd name="T89" fmla="*/ 645 h 918"/>
                <a:gd name="T90" fmla="*/ 685 w 960"/>
                <a:gd name="T91" fmla="*/ 644 h 918"/>
                <a:gd name="T92" fmla="*/ 723 w 960"/>
                <a:gd name="T93" fmla="*/ 611 h 918"/>
                <a:gd name="T94" fmla="*/ 769 w 960"/>
                <a:gd name="T95" fmla="*/ 618 h 918"/>
                <a:gd name="T96" fmla="*/ 800 w 960"/>
                <a:gd name="T97" fmla="*/ 656 h 918"/>
                <a:gd name="T98" fmla="*/ 820 w 960"/>
                <a:gd name="T99" fmla="*/ 595 h 918"/>
                <a:gd name="T100" fmla="*/ 882 w 960"/>
                <a:gd name="T101" fmla="*/ 580 h 918"/>
                <a:gd name="T102" fmla="*/ 920 w 960"/>
                <a:gd name="T103" fmla="*/ 553 h 918"/>
                <a:gd name="T104" fmla="*/ 957 w 960"/>
                <a:gd name="T105" fmla="*/ 510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60" h="918">
                  <a:moveTo>
                    <a:pt x="957" y="510"/>
                  </a:moveTo>
                  <a:cubicBezTo>
                    <a:pt x="957" y="510"/>
                    <a:pt x="956" y="511"/>
                    <a:pt x="956" y="511"/>
                  </a:cubicBezTo>
                  <a:cubicBezTo>
                    <a:pt x="954" y="516"/>
                    <a:pt x="945" y="512"/>
                    <a:pt x="945" y="509"/>
                  </a:cubicBezTo>
                  <a:cubicBezTo>
                    <a:pt x="945" y="507"/>
                    <a:pt x="948" y="495"/>
                    <a:pt x="946" y="489"/>
                  </a:cubicBezTo>
                  <a:cubicBezTo>
                    <a:pt x="944" y="483"/>
                    <a:pt x="928" y="458"/>
                    <a:pt x="924" y="462"/>
                  </a:cubicBezTo>
                  <a:cubicBezTo>
                    <a:pt x="920" y="466"/>
                    <a:pt x="901" y="479"/>
                    <a:pt x="898" y="474"/>
                  </a:cubicBezTo>
                  <a:cubicBezTo>
                    <a:pt x="895" y="470"/>
                    <a:pt x="882" y="441"/>
                    <a:pt x="883" y="435"/>
                  </a:cubicBezTo>
                  <a:cubicBezTo>
                    <a:pt x="884" y="430"/>
                    <a:pt x="885" y="427"/>
                    <a:pt x="884" y="422"/>
                  </a:cubicBezTo>
                  <a:cubicBezTo>
                    <a:pt x="883" y="417"/>
                    <a:pt x="862" y="403"/>
                    <a:pt x="862" y="403"/>
                  </a:cubicBezTo>
                  <a:cubicBezTo>
                    <a:pt x="862" y="403"/>
                    <a:pt x="863" y="391"/>
                    <a:pt x="869" y="392"/>
                  </a:cubicBezTo>
                  <a:cubicBezTo>
                    <a:pt x="875" y="393"/>
                    <a:pt x="886" y="394"/>
                    <a:pt x="893" y="394"/>
                  </a:cubicBezTo>
                  <a:cubicBezTo>
                    <a:pt x="899" y="394"/>
                    <a:pt x="895" y="405"/>
                    <a:pt x="899" y="398"/>
                  </a:cubicBezTo>
                  <a:cubicBezTo>
                    <a:pt x="903" y="392"/>
                    <a:pt x="897" y="383"/>
                    <a:pt x="901" y="379"/>
                  </a:cubicBezTo>
                  <a:cubicBezTo>
                    <a:pt x="905" y="375"/>
                    <a:pt x="913" y="381"/>
                    <a:pt x="911" y="372"/>
                  </a:cubicBezTo>
                  <a:cubicBezTo>
                    <a:pt x="909" y="363"/>
                    <a:pt x="893" y="357"/>
                    <a:pt x="902" y="353"/>
                  </a:cubicBezTo>
                  <a:cubicBezTo>
                    <a:pt x="912" y="349"/>
                    <a:pt x="908" y="352"/>
                    <a:pt x="916" y="347"/>
                  </a:cubicBezTo>
                  <a:cubicBezTo>
                    <a:pt x="924" y="342"/>
                    <a:pt x="923" y="329"/>
                    <a:pt x="919" y="332"/>
                  </a:cubicBezTo>
                  <a:cubicBezTo>
                    <a:pt x="915" y="335"/>
                    <a:pt x="903" y="339"/>
                    <a:pt x="898" y="335"/>
                  </a:cubicBezTo>
                  <a:cubicBezTo>
                    <a:pt x="894" y="331"/>
                    <a:pt x="874" y="320"/>
                    <a:pt x="872" y="313"/>
                  </a:cubicBezTo>
                  <a:cubicBezTo>
                    <a:pt x="870" y="306"/>
                    <a:pt x="891" y="287"/>
                    <a:pt x="900" y="276"/>
                  </a:cubicBezTo>
                  <a:cubicBezTo>
                    <a:pt x="910" y="264"/>
                    <a:pt x="918" y="232"/>
                    <a:pt x="922" y="238"/>
                  </a:cubicBezTo>
                  <a:cubicBezTo>
                    <a:pt x="926" y="244"/>
                    <a:pt x="936" y="267"/>
                    <a:pt x="936" y="258"/>
                  </a:cubicBezTo>
                  <a:cubicBezTo>
                    <a:pt x="936" y="249"/>
                    <a:pt x="932" y="207"/>
                    <a:pt x="934" y="204"/>
                  </a:cubicBezTo>
                  <a:cubicBezTo>
                    <a:pt x="936" y="200"/>
                    <a:pt x="945" y="195"/>
                    <a:pt x="945" y="189"/>
                  </a:cubicBezTo>
                  <a:cubicBezTo>
                    <a:pt x="945" y="183"/>
                    <a:pt x="936" y="165"/>
                    <a:pt x="937" y="158"/>
                  </a:cubicBezTo>
                  <a:cubicBezTo>
                    <a:pt x="938" y="151"/>
                    <a:pt x="941" y="131"/>
                    <a:pt x="945" y="121"/>
                  </a:cubicBezTo>
                  <a:cubicBezTo>
                    <a:pt x="949" y="111"/>
                    <a:pt x="952" y="98"/>
                    <a:pt x="949" y="91"/>
                  </a:cubicBezTo>
                  <a:cubicBezTo>
                    <a:pt x="946" y="83"/>
                    <a:pt x="925" y="62"/>
                    <a:pt x="918" y="64"/>
                  </a:cubicBezTo>
                  <a:cubicBezTo>
                    <a:pt x="911" y="66"/>
                    <a:pt x="911" y="80"/>
                    <a:pt x="907" y="82"/>
                  </a:cubicBezTo>
                  <a:cubicBezTo>
                    <a:pt x="903" y="84"/>
                    <a:pt x="882" y="88"/>
                    <a:pt x="878" y="92"/>
                  </a:cubicBezTo>
                  <a:cubicBezTo>
                    <a:pt x="874" y="95"/>
                    <a:pt x="876" y="97"/>
                    <a:pt x="867" y="97"/>
                  </a:cubicBezTo>
                  <a:cubicBezTo>
                    <a:pt x="858" y="97"/>
                    <a:pt x="848" y="101"/>
                    <a:pt x="845" y="93"/>
                  </a:cubicBezTo>
                  <a:cubicBezTo>
                    <a:pt x="842" y="84"/>
                    <a:pt x="831" y="58"/>
                    <a:pt x="832" y="54"/>
                  </a:cubicBezTo>
                  <a:cubicBezTo>
                    <a:pt x="833" y="49"/>
                    <a:pt x="817" y="38"/>
                    <a:pt x="814" y="42"/>
                  </a:cubicBezTo>
                  <a:cubicBezTo>
                    <a:pt x="811" y="46"/>
                    <a:pt x="811" y="57"/>
                    <a:pt x="804" y="53"/>
                  </a:cubicBezTo>
                  <a:cubicBezTo>
                    <a:pt x="797" y="48"/>
                    <a:pt x="780" y="45"/>
                    <a:pt x="784" y="40"/>
                  </a:cubicBezTo>
                  <a:cubicBezTo>
                    <a:pt x="789" y="35"/>
                    <a:pt x="794" y="27"/>
                    <a:pt x="794" y="18"/>
                  </a:cubicBezTo>
                  <a:cubicBezTo>
                    <a:pt x="794" y="14"/>
                    <a:pt x="789" y="7"/>
                    <a:pt x="784" y="0"/>
                  </a:cubicBezTo>
                  <a:cubicBezTo>
                    <a:pt x="780" y="1"/>
                    <a:pt x="775" y="5"/>
                    <a:pt x="772" y="5"/>
                  </a:cubicBezTo>
                  <a:cubicBezTo>
                    <a:pt x="768" y="5"/>
                    <a:pt x="761" y="20"/>
                    <a:pt x="759" y="23"/>
                  </a:cubicBezTo>
                  <a:cubicBezTo>
                    <a:pt x="756" y="25"/>
                    <a:pt x="753" y="31"/>
                    <a:pt x="750" y="35"/>
                  </a:cubicBezTo>
                  <a:cubicBezTo>
                    <a:pt x="747" y="39"/>
                    <a:pt x="747" y="46"/>
                    <a:pt x="751" y="42"/>
                  </a:cubicBezTo>
                  <a:cubicBezTo>
                    <a:pt x="756" y="38"/>
                    <a:pt x="764" y="39"/>
                    <a:pt x="767" y="44"/>
                  </a:cubicBezTo>
                  <a:cubicBezTo>
                    <a:pt x="770" y="48"/>
                    <a:pt x="767" y="56"/>
                    <a:pt x="770" y="59"/>
                  </a:cubicBezTo>
                  <a:cubicBezTo>
                    <a:pt x="773" y="62"/>
                    <a:pt x="778" y="67"/>
                    <a:pt x="775" y="75"/>
                  </a:cubicBezTo>
                  <a:cubicBezTo>
                    <a:pt x="772" y="82"/>
                    <a:pt x="769" y="87"/>
                    <a:pt x="763" y="94"/>
                  </a:cubicBezTo>
                  <a:cubicBezTo>
                    <a:pt x="758" y="101"/>
                    <a:pt x="757" y="110"/>
                    <a:pt x="756" y="117"/>
                  </a:cubicBezTo>
                  <a:cubicBezTo>
                    <a:pt x="755" y="123"/>
                    <a:pt x="752" y="135"/>
                    <a:pt x="750" y="140"/>
                  </a:cubicBezTo>
                  <a:cubicBezTo>
                    <a:pt x="747" y="145"/>
                    <a:pt x="747" y="145"/>
                    <a:pt x="747" y="150"/>
                  </a:cubicBezTo>
                  <a:cubicBezTo>
                    <a:pt x="747" y="155"/>
                    <a:pt x="743" y="157"/>
                    <a:pt x="742" y="162"/>
                  </a:cubicBezTo>
                  <a:cubicBezTo>
                    <a:pt x="742" y="167"/>
                    <a:pt x="740" y="171"/>
                    <a:pt x="743" y="174"/>
                  </a:cubicBezTo>
                  <a:cubicBezTo>
                    <a:pt x="745" y="177"/>
                    <a:pt x="747" y="181"/>
                    <a:pt x="745" y="186"/>
                  </a:cubicBezTo>
                  <a:cubicBezTo>
                    <a:pt x="744" y="191"/>
                    <a:pt x="743" y="196"/>
                    <a:pt x="734" y="198"/>
                  </a:cubicBezTo>
                  <a:cubicBezTo>
                    <a:pt x="726" y="201"/>
                    <a:pt x="724" y="199"/>
                    <a:pt x="721" y="205"/>
                  </a:cubicBezTo>
                  <a:cubicBezTo>
                    <a:pt x="718" y="212"/>
                    <a:pt x="705" y="227"/>
                    <a:pt x="701" y="227"/>
                  </a:cubicBezTo>
                  <a:cubicBezTo>
                    <a:pt x="698" y="227"/>
                    <a:pt x="694" y="224"/>
                    <a:pt x="692" y="223"/>
                  </a:cubicBezTo>
                  <a:cubicBezTo>
                    <a:pt x="689" y="223"/>
                    <a:pt x="682" y="223"/>
                    <a:pt x="678" y="221"/>
                  </a:cubicBezTo>
                  <a:cubicBezTo>
                    <a:pt x="677" y="221"/>
                    <a:pt x="675" y="221"/>
                    <a:pt x="674" y="221"/>
                  </a:cubicBezTo>
                  <a:cubicBezTo>
                    <a:pt x="673" y="220"/>
                    <a:pt x="665" y="217"/>
                    <a:pt x="664" y="216"/>
                  </a:cubicBezTo>
                  <a:cubicBezTo>
                    <a:pt x="664" y="216"/>
                    <a:pt x="662" y="219"/>
                    <a:pt x="662" y="220"/>
                  </a:cubicBezTo>
                  <a:cubicBezTo>
                    <a:pt x="662" y="222"/>
                    <a:pt x="660" y="227"/>
                    <a:pt x="660" y="228"/>
                  </a:cubicBezTo>
                  <a:cubicBezTo>
                    <a:pt x="658" y="233"/>
                    <a:pt x="650" y="259"/>
                    <a:pt x="649" y="262"/>
                  </a:cubicBezTo>
                  <a:cubicBezTo>
                    <a:pt x="649" y="265"/>
                    <a:pt x="647" y="277"/>
                    <a:pt x="646" y="280"/>
                  </a:cubicBezTo>
                  <a:cubicBezTo>
                    <a:pt x="645" y="283"/>
                    <a:pt x="641" y="282"/>
                    <a:pt x="641" y="287"/>
                  </a:cubicBezTo>
                  <a:cubicBezTo>
                    <a:pt x="640" y="292"/>
                    <a:pt x="646" y="299"/>
                    <a:pt x="645" y="303"/>
                  </a:cubicBezTo>
                  <a:cubicBezTo>
                    <a:pt x="644" y="306"/>
                    <a:pt x="635" y="309"/>
                    <a:pt x="635" y="314"/>
                  </a:cubicBezTo>
                  <a:cubicBezTo>
                    <a:pt x="635" y="320"/>
                    <a:pt x="649" y="337"/>
                    <a:pt x="651" y="335"/>
                  </a:cubicBezTo>
                  <a:cubicBezTo>
                    <a:pt x="654" y="332"/>
                    <a:pt x="652" y="324"/>
                    <a:pt x="660" y="324"/>
                  </a:cubicBezTo>
                  <a:cubicBezTo>
                    <a:pt x="668" y="324"/>
                    <a:pt x="669" y="324"/>
                    <a:pt x="674" y="322"/>
                  </a:cubicBezTo>
                  <a:cubicBezTo>
                    <a:pt x="679" y="319"/>
                    <a:pt x="681" y="317"/>
                    <a:pt x="685" y="319"/>
                  </a:cubicBezTo>
                  <a:cubicBezTo>
                    <a:pt x="689" y="322"/>
                    <a:pt x="696" y="329"/>
                    <a:pt x="698" y="328"/>
                  </a:cubicBezTo>
                  <a:cubicBezTo>
                    <a:pt x="700" y="327"/>
                    <a:pt x="711" y="310"/>
                    <a:pt x="714" y="307"/>
                  </a:cubicBezTo>
                  <a:cubicBezTo>
                    <a:pt x="718" y="305"/>
                    <a:pt x="725" y="301"/>
                    <a:pt x="733" y="304"/>
                  </a:cubicBezTo>
                  <a:cubicBezTo>
                    <a:pt x="740" y="306"/>
                    <a:pt x="746" y="313"/>
                    <a:pt x="750" y="315"/>
                  </a:cubicBezTo>
                  <a:cubicBezTo>
                    <a:pt x="755" y="318"/>
                    <a:pt x="755" y="315"/>
                    <a:pt x="759" y="319"/>
                  </a:cubicBezTo>
                  <a:cubicBezTo>
                    <a:pt x="763" y="323"/>
                    <a:pt x="766" y="326"/>
                    <a:pt x="768" y="329"/>
                  </a:cubicBezTo>
                  <a:cubicBezTo>
                    <a:pt x="770" y="332"/>
                    <a:pt x="773" y="333"/>
                    <a:pt x="779" y="337"/>
                  </a:cubicBezTo>
                  <a:cubicBezTo>
                    <a:pt x="785" y="340"/>
                    <a:pt x="792" y="353"/>
                    <a:pt x="793" y="355"/>
                  </a:cubicBezTo>
                  <a:cubicBezTo>
                    <a:pt x="794" y="358"/>
                    <a:pt x="793" y="370"/>
                    <a:pt x="789" y="370"/>
                  </a:cubicBezTo>
                  <a:cubicBezTo>
                    <a:pt x="786" y="371"/>
                    <a:pt x="780" y="370"/>
                    <a:pt x="778" y="372"/>
                  </a:cubicBezTo>
                  <a:cubicBezTo>
                    <a:pt x="776" y="374"/>
                    <a:pt x="773" y="375"/>
                    <a:pt x="770" y="374"/>
                  </a:cubicBezTo>
                  <a:cubicBezTo>
                    <a:pt x="767" y="373"/>
                    <a:pt x="765" y="368"/>
                    <a:pt x="760" y="370"/>
                  </a:cubicBezTo>
                  <a:cubicBezTo>
                    <a:pt x="755" y="371"/>
                    <a:pt x="749" y="376"/>
                    <a:pt x="746" y="375"/>
                  </a:cubicBezTo>
                  <a:cubicBezTo>
                    <a:pt x="743" y="375"/>
                    <a:pt x="739" y="373"/>
                    <a:pt x="735" y="377"/>
                  </a:cubicBezTo>
                  <a:cubicBezTo>
                    <a:pt x="732" y="381"/>
                    <a:pt x="722" y="389"/>
                    <a:pt x="718" y="388"/>
                  </a:cubicBezTo>
                  <a:cubicBezTo>
                    <a:pt x="714" y="387"/>
                    <a:pt x="711" y="382"/>
                    <a:pt x="710" y="385"/>
                  </a:cubicBezTo>
                  <a:cubicBezTo>
                    <a:pt x="709" y="388"/>
                    <a:pt x="711" y="398"/>
                    <a:pt x="706" y="399"/>
                  </a:cubicBezTo>
                  <a:cubicBezTo>
                    <a:pt x="702" y="399"/>
                    <a:pt x="689" y="404"/>
                    <a:pt x="687" y="406"/>
                  </a:cubicBezTo>
                  <a:cubicBezTo>
                    <a:pt x="685" y="409"/>
                    <a:pt x="674" y="423"/>
                    <a:pt x="674" y="428"/>
                  </a:cubicBezTo>
                  <a:cubicBezTo>
                    <a:pt x="674" y="432"/>
                    <a:pt x="676" y="437"/>
                    <a:pt x="674" y="438"/>
                  </a:cubicBezTo>
                  <a:cubicBezTo>
                    <a:pt x="672" y="440"/>
                    <a:pt x="660" y="453"/>
                    <a:pt x="656" y="455"/>
                  </a:cubicBezTo>
                  <a:cubicBezTo>
                    <a:pt x="653" y="458"/>
                    <a:pt x="642" y="461"/>
                    <a:pt x="638" y="462"/>
                  </a:cubicBezTo>
                  <a:cubicBezTo>
                    <a:pt x="634" y="462"/>
                    <a:pt x="628" y="457"/>
                    <a:pt x="626" y="459"/>
                  </a:cubicBezTo>
                  <a:cubicBezTo>
                    <a:pt x="624" y="460"/>
                    <a:pt x="614" y="476"/>
                    <a:pt x="611" y="479"/>
                  </a:cubicBezTo>
                  <a:cubicBezTo>
                    <a:pt x="609" y="483"/>
                    <a:pt x="608" y="488"/>
                    <a:pt x="603" y="490"/>
                  </a:cubicBezTo>
                  <a:cubicBezTo>
                    <a:pt x="599" y="492"/>
                    <a:pt x="593" y="498"/>
                    <a:pt x="590" y="500"/>
                  </a:cubicBezTo>
                  <a:cubicBezTo>
                    <a:pt x="586" y="503"/>
                    <a:pt x="571" y="504"/>
                    <a:pt x="562" y="500"/>
                  </a:cubicBezTo>
                  <a:cubicBezTo>
                    <a:pt x="554" y="496"/>
                    <a:pt x="551" y="491"/>
                    <a:pt x="546" y="491"/>
                  </a:cubicBezTo>
                  <a:cubicBezTo>
                    <a:pt x="541" y="491"/>
                    <a:pt x="538" y="492"/>
                    <a:pt x="535" y="492"/>
                  </a:cubicBezTo>
                  <a:cubicBezTo>
                    <a:pt x="532" y="492"/>
                    <a:pt x="531" y="487"/>
                    <a:pt x="527" y="493"/>
                  </a:cubicBezTo>
                  <a:cubicBezTo>
                    <a:pt x="523" y="499"/>
                    <a:pt x="518" y="516"/>
                    <a:pt x="517" y="520"/>
                  </a:cubicBezTo>
                  <a:cubicBezTo>
                    <a:pt x="517" y="525"/>
                    <a:pt x="514" y="526"/>
                    <a:pt x="515" y="530"/>
                  </a:cubicBezTo>
                  <a:cubicBezTo>
                    <a:pt x="516" y="534"/>
                    <a:pt x="526" y="544"/>
                    <a:pt x="531" y="549"/>
                  </a:cubicBezTo>
                  <a:cubicBezTo>
                    <a:pt x="536" y="554"/>
                    <a:pt x="538" y="558"/>
                    <a:pt x="536" y="561"/>
                  </a:cubicBezTo>
                  <a:cubicBezTo>
                    <a:pt x="533" y="563"/>
                    <a:pt x="523" y="576"/>
                    <a:pt x="520" y="578"/>
                  </a:cubicBezTo>
                  <a:cubicBezTo>
                    <a:pt x="518" y="581"/>
                    <a:pt x="509" y="585"/>
                    <a:pt x="506" y="588"/>
                  </a:cubicBezTo>
                  <a:cubicBezTo>
                    <a:pt x="502" y="590"/>
                    <a:pt x="490" y="608"/>
                    <a:pt x="487" y="613"/>
                  </a:cubicBezTo>
                  <a:cubicBezTo>
                    <a:pt x="485" y="618"/>
                    <a:pt x="479" y="623"/>
                    <a:pt x="472" y="626"/>
                  </a:cubicBezTo>
                  <a:cubicBezTo>
                    <a:pt x="465" y="628"/>
                    <a:pt x="458" y="639"/>
                    <a:pt x="451" y="641"/>
                  </a:cubicBezTo>
                  <a:cubicBezTo>
                    <a:pt x="445" y="643"/>
                    <a:pt x="434" y="641"/>
                    <a:pt x="429" y="642"/>
                  </a:cubicBezTo>
                  <a:cubicBezTo>
                    <a:pt x="424" y="644"/>
                    <a:pt x="418" y="643"/>
                    <a:pt x="413" y="643"/>
                  </a:cubicBezTo>
                  <a:cubicBezTo>
                    <a:pt x="408" y="643"/>
                    <a:pt x="369" y="650"/>
                    <a:pt x="361" y="654"/>
                  </a:cubicBezTo>
                  <a:cubicBezTo>
                    <a:pt x="353" y="657"/>
                    <a:pt x="317" y="676"/>
                    <a:pt x="310" y="680"/>
                  </a:cubicBezTo>
                  <a:cubicBezTo>
                    <a:pt x="303" y="684"/>
                    <a:pt x="291" y="692"/>
                    <a:pt x="289" y="692"/>
                  </a:cubicBezTo>
                  <a:cubicBezTo>
                    <a:pt x="286" y="692"/>
                    <a:pt x="274" y="691"/>
                    <a:pt x="272" y="689"/>
                  </a:cubicBezTo>
                  <a:cubicBezTo>
                    <a:pt x="270" y="687"/>
                    <a:pt x="274" y="679"/>
                    <a:pt x="269" y="679"/>
                  </a:cubicBezTo>
                  <a:cubicBezTo>
                    <a:pt x="264" y="680"/>
                    <a:pt x="245" y="688"/>
                    <a:pt x="241" y="686"/>
                  </a:cubicBezTo>
                  <a:cubicBezTo>
                    <a:pt x="236" y="684"/>
                    <a:pt x="218" y="677"/>
                    <a:pt x="212" y="675"/>
                  </a:cubicBezTo>
                  <a:cubicBezTo>
                    <a:pt x="205" y="673"/>
                    <a:pt x="175" y="669"/>
                    <a:pt x="173" y="662"/>
                  </a:cubicBezTo>
                  <a:cubicBezTo>
                    <a:pt x="170" y="656"/>
                    <a:pt x="169" y="647"/>
                    <a:pt x="161" y="646"/>
                  </a:cubicBezTo>
                  <a:cubicBezTo>
                    <a:pt x="152" y="645"/>
                    <a:pt x="106" y="636"/>
                    <a:pt x="102" y="638"/>
                  </a:cubicBezTo>
                  <a:cubicBezTo>
                    <a:pt x="98" y="640"/>
                    <a:pt x="87" y="644"/>
                    <a:pt x="81" y="644"/>
                  </a:cubicBezTo>
                  <a:cubicBezTo>
                    <a:pt x="76" y="644"/>
                    <a:pt x="53" y="639"/>
                    <a:pt x="42" y="639"/>
                  </a:cubicBezTo>
                  <a:cubicBezTo>
                    <a:pt x="31" y="638"/>
                    <a:pt x="13" y="630"/>
                    <a:pt x="8" y="629"/>
                  </a:cubicBezTo>
                  <a:cubicBezTo>
                    <a:pt x="4" y="628"/>
                    <a:pt x="2" y="629"/>
                    <a:pt x="0" y="630"/>
                  </a:cubicBezTo>
                  <a:cubicBezTo>
                    <a:pt x="8" y="652"/>
                    <a:pt x="15" y="688"/>
                    <a:pt x="15" y="694"/>
                  </a:cubicBezTo>
                  <a:cubicBezTo>
                    <a:pt x="15" y="700"/>
                    <a:pt x="21" y="715"/>
                    <a:pt x="28" y="726"/>
                  </a:cubicBezTo>
                  <a:cubicBezTo>
                    <a:pt x="35" y="736"/>
                    <a:pt x="35" y="736"/>
                    <a:pt x="36" y="745"/>
                  </a:cubicBezTo>
                  <a:cubicBezTo>
                    <a:pt x="37" y="754"/>
                    <a:pt x="44" y="751"/>
                    <a:pt x="52" y="744"/>
                  </a:cubicBezTo>
                  <a:cubicBezTo>
                    <a:pt x="60" y="738"/>
                    <a:pt x="68" y="734"/>
                    <a:pt x="74" y="735"/>
                  </a:cubicBezTo>
                  <a:cubicBezTo>
                    <a:pt x="80" y="736"/>
                    <a:pt x="87" y="732"/>
                    <a:pt x="94" y="731"/>
                  </a:cubicBezTo>
                  <a:cubicBezTo>
                    <a:pt x="101" y="730"/>
                    <a:pt x="104" y="739"/>
                    <a:pt x="107" y="744"/>
                  </a:cubicBezTo>
                  <a:cubicBezTo>
                    <a:pt x="109" y="750"/>
                    <a:pt x="99" y="756"/>
                    <a:pt x="98" y="763"/>
                  </a:cubicBezTo>
                  <a:cubicBezTo>
                    <a:pt x="97" y="770"/>
                    <a:pt x="85" y="776"/>
                    <a:pt x="80" y="780"/>
                  </a:cubicBezTo>
                  <a:cubicBezTo>
                    <a:pt x="75" y="784"/>
                    <a:pt x="102" y="794"/>
                    <a:pt x="106" y="799"/>
                  </a:cubicBezTo>
                  <a:cubicBezTo>
                    <a:pt x="110" y="804"/>
                    <a:pt x="131" y="811"/>
                    <a:pt x="131" y="817"/>
                  </a:cubicBezTo>
                  <a:cubicBezTo>
                    <a:pt x="131" y="823"/>
                    <a:pt x="141" y="835"/>
                    <a:pt x="144" y="839"/>
                  </a:cubicBezTo>
                  <a:cubicBezTo>
                    <a:pt x="147" y="843"/>
                    <a:pt x="161" y="848"/>
                    <a:pt x="168" y="846"/>
                  </a:cubicBezTo>
                  <a:cubicBezTo>
                    <a:pt x="175" y="845"/>
                    <a:pt x="170" y="837"/>
                    <a:pt x="171" y="832"/>
                  </a:cubicBezTo>
                  <a:cubicBezTo>
                    <a:pt x="173" y="826"/>
                    <a:pt x="181" y="824"/>
                    <a:pt x="187" y="822"/>
                  </a:cubicBezTo>
                  <a:cubicBezTo>
                    <a:pt x="193" y="820"/>
                    <a:pt x="207" y="826"/>
                    <a:pt x="217" y="825"/>
                  </a:cubicBezTo>
                  <a:cubicBezTo>
                    <a:pt x="227" y="824"/>
                    <a:pt x="244" y="810"/>
                    <a:pt x="250" y="809"/>
                  </a:cubicBezTo>
                  <a:cubicBezTo>
                    <a:pt x="256" y="808"/>
                    <a:pt x="259" y="821"/>
                    <a:pt x="261" y="829"/>
                  </a:cubicBezTo>
                  <a:cubicBezTo>
                    <a:pt x="264" y="837"/>
                    <a:pt x="257" y="840"/>
                    <a:pt x="253" y="849"/>
                  </a:cubicBezTo>
                  <a:cubicBezTo>
                    <a:pt x="249" y="858"/>
                    <a:pt x="238" y="858"/>
                    <a:pt x="232" y="866"/>
                  </a:cubicBezTo>
                  <a:cubicBezTo>
                    <a:pt x="226" y="874"/>
                    <a:pt x="233" y="880"/>
                    <a:pt x="227" y="884"/>
                  </a:cubicBezTo>
                  <a:cubicBezTo>
                    <a:pt x="221" y="889"/>
                    <a:pt x="231" y="893"/>
                    <a:pt x="241" y="900"/>
                  </a:cubicBezTo>
                  <a:cubicBezTo>
                    <a:pt x="251" y="906"/>
                    <a:pt x="256" y="912"/>
                    <a:pt x="263" y="915"/>
                  </a:cubicBezTo>
                  <a:cubicBezTo>
                    <a:pt x="271" y="918"/>
                    <a:pt x="281" y="911"/>
                    <a:pt x="287" y="910"/>
                  </a:cubicBezTo>
                  <a:cubicBezTo>
                    <a:pt x="293" y="910"/>
                    <a:pt x="295" y="906"/>
                    <a:pt x="301" y="900"/>
                  </a:cubicBezTo>
                  <a:cubicBezTo>
                    <a:pt x="307" y="894"/>
                    <a:pt x="319" y="898"/>
                    <a:pt x="324" y="898"/>
                  </a:cubicBezTo>
                  <a:cubicBezTo>
                    <a:pt x="329" y="898"/>
                    <a:pt x="329" y="891"/>
                    <a:pt x="325" y="886"/>
                  </a:cubicBezTo>
                  <a:cubicBezTo>
                    <a:pt x="321" y="880"/>
                    <a:pt x="321" y="864"/>
                    <a:pt x="321" y="856"/>
                  </a:cubicBezTo>
                  <a:cubicBezTo>
                    <a:pt x="321" y="848"/>
                    <a:pt x="329" y="830"/>
                    <a:pt x="333" y="826"/>
                  </a:cubicBezTo>
                  <a:cubicBezTo>
                    <a:pt x="337" y="822"/>
                    <a:pt x="339" y="816"/>
                    <a:pt x="341" y="816"/>
                  </a:cubicBezTo>
                  <a:cubicBezTo>
                    <a:pt x="343" y="816"/>
                    <a:pt x="352" y="813"/>
                    <a:pt x="357" y="812"/>
                  </a:cubicBezTo>
                  <a:cubicBezTo>
                    <a:pt x="361" y="810"/>
                    <a:pt x="364" y="823"/>
                    <a:pt x="366" y="830"/>
                  </a:cubicBezTo>
                  <a:cubicBezTo>
                    <a:pt x="368" y="836"/>
                    <a:pt x="363" y="843"/>
                    <a:pt x="359" y="849"/>
                  </a:cubicBezTo>
                  <a:cubicBezTo>
                    <a:pt x="355" y="855"/>
                    <a:pt x="348" y="862"/>
                    <a:pt x="349" y="866"/>
                  </a:cubicBezTo>
                  <a:cubicBezTo>
                    <a:pt x="351" y="871"/>
                    <a:pt x="375" y="876"/>
                    <a:pt x="383" y="881"/>
                  </a:cubicBezTo>
                  <a:cubicBezTo>
                    <a:pt x="391" y="886"/>
                    <a:pt x="393" y="887"/>
                    <a:pt x="401" y="890"/>
                  </a:cubicBezTo>
                  <a:cubicBezTo>
                    <a:pt x="409" y="892"/>
                    <a:pt x="418" y="893"/>
                    <a:pt x="428" y="894"/>
                  </a:cubicBezTo>
                  <a:cubicBezTo>
                    <a:pt x="438" y="896"/>
                    <a:pt x="441" y="885"/>
                    <a:pt x="446" y="883"/>
                  </a:cubicBezTo>
                  <a:cubicBezTo>
                    <a:pt x="451" y="881"/>
                    <a:pt x="446" y="873"/>
                    <a:pt x="445" y="868"/>
                  </a:cubicBezTo>
                  <a:cubicBezTo>
                    <a:pt x="443" y="862"/>
                    <a:pt x="457" y="836"/>
                    <a:pt x="460" y="832"/>
                  </a:cubicBezTo>
                  <a:cubicBezTo>
                    <a:pt x="463" y="828"/>
                    <a:pt x="479" y="810"/>
                    <a:pt x="488" y="802"/>
                  </a:cubicBezTo>
                  <a:cubicBezTo>
                    <a:pt x="497" y="795"/>
                    <a:pt x="499" y="800"/>
                    <a:pt x="505" y="803"/>
                  </a:cubicBezTo>
                  <a:cubicBezTo>
                    <a:pt x="511" y="806"/>
                    <a:pt x="512" y="797"/>
                    <a:pt x="518" y="790"/>
                  </a:cubicBezTo>
                  <a:cubicBezTo>
                    <a:pt x="524" y="782"/>
                    <a:pt x="519" y="794"/>
                    <a:pt x="521" y="797"/>
                  </a:cubicBezTo>
                  <a:cubicBezTo>
                    <a:pt x="523" y="800"/>
                    <a:pt x="542" y="782"/>
                    <a:pt x="547" y="780"/>
                  </a:cubicBezTo>
                  <a:cubicBezTo>
                    <a:pt x="551" y="778"/>
                    <a:pt x="563" y="754"/>
                    <a:pt x="565" y="750"/>
                  </a:cubicBezTo>
                  <a:cubicBezTo>
                    <a:pt x="568" y="746"/>
                    <a:pt x="573" y="750"/>
                    <a:pt x="580" y="752"/>
                  </a:cubicBezTo>
                  <a:cubicBezTo>
                    <a:pt x="587" y="753"/>
                    <a:pt x="594" y="738"/>
                    <a:pt x="598" y="738"/>
                  </a:cubicBezTo>
                  <a:cubicBezTo>
                    <a:pt x="602" y="737"/>
                    <a:pt x="601" y="742"/>
                    <a:pt x="605" y="747"/>
                  </a:cubicBezTo>
                  <a:cubicBezTo>
                    <a:pt x="610" y="752"/>
                    <a:pt x="618" y="733"/>
                    <a:pt x="623" y="728"/>
                  </a:cubicBezTo>
                  <a:cubicBezTo>
                    <a:pt x="627" y="724"/>
                    <a:pt x="631" y="721"/>
                    <a:pt x="636" y="718"/>
                  </a:cubicBezTo>
                  <a:cubicBezTo>
                    <a:pt x="634" y="716"/>
                    <a:pt x="631" y="713"/>
                    <a:pt x="630" y="711"/>
                  </a:cubicBezTo>
                  <a:cubicBezTo>
                    <a:pt x="626" y="705"/>
                    <a:pt x="620" y="694"/>
                    <a:pt x="619" y="688"/>
                  </a:cubicBezTo>
                  <a:cubicBezTo>
                    <a:pt x="619" y="681"/>
                    <a:pt x="626" y="670"/>
                    <a:pt x="626" y="666"/>
                  </a:cubicBezTo>
                  <a:cubicBezTo>
                    <a:pt x="626" y="662"/>
                    <a:pt x="631" y="650"/>
                    <a:pt x="635" y="645"/>
                  </a:cubicBezTo>
                  <a:cubicBezTo>
                    <a:pt x="640" y="640"/>
                    <a:pt x="639" y="638"/>
                    <a:pt x="646" y="635"/>
                  </a:cubicBezTo>
                  <a:cubicBezTo>
                    <a:pt x="653" y="632"/>
                    <a:pt x="653" y="652"/>
                    <a:pt x="653" y="660"/>
                  </a:cubicBezTo>
                  <a:cubicBezTo>
                    <a:pt x="653" y="667"/>
                    <a:pt x="665" y="662"/>
                    <a:pt x="668" y="661"/>
                  </a:cubicBezTo>
                  <a:cubicBezTo>
                    <a:pt x="671" y="660"/>
                    <a:pt x="679" y="651"/>
                    <a:pt x="685" y="644"/>
                  </a:cubicBezTo>
                  <a:cubicBezTo>
                    <a:pt x="692" y="636"/>
                    <a:pt x="690" y="643"/>
                    <a:pt x="695" y="648"/>
                  </a:cubicBezTo>
                  <a:cubicBezTo>
                    <a:pt x="701" y="652"/>
                    <a:pt x="703" y="642"/>
                    <a:pt x="703" y="638"/>
                  </a:cubicBezTo>
                  <a:cubicBezTo>
                    <a:pt x="703" y="634"/>
                    <a:pt x="705" y="638"/>
                    <a:pt x="717" y="636"/>
                  </a:cubicBezTo>
                  <a:cubicBezTo>
                    <a:pt x="729" y="634"/>
                    <a:pt x="723" y="617"/>
                    <a:pt x="723" y="611"/>
                  </a:cubicBezTo>
                  <a:cubicBezTo>
                    <a:pt x="723" y="605"/>
                    <a:pt x="729" y="607"/>
                    <a:pt x="737" y="607"/>
                  </a:cubicBezTo>
                  <a:cubicBezTo>
                    <a:pt x="745" y="607"/>
                    <a:pt x="737" y="602"/>
                    <a:pt x="743" y="596"/>
                  </a:cubicBezTo>
                  <a:cubicBezTo>
                    <a:pt x="748" y="591"/>
                    <a:pt x="751" y="599"/>
                    <a:pt x="760" y="606"/>
                  </a:cubicBezTo>
                  <a:cubicBezTo>
                    <a:pt x="769" y="612"/>
                    <a:pt x="765" y="618"/>
                    <a:pt x="769" y="618"/>
                  </a:cubicBezTo>
                  <a:cubicBezTo>
                    <a:pt x="773" y="618"/>
                    <a:pt x="774" y="624"/>
                    <a:pt x="777" y="632"/>
                  </a:cubicBezTo>
                  <a:cubicBezTo>
                    <a:pt x="781" y="640"/>
                    <a:pt x="775" y="638"/>
                    <a:pt x="774" y="643"/>
                  </a:cubicBezTo>
                  <a:cubicBezTo>
                    <a:pt x="773" y="648"/>
                    <a:pt x="777" y="652"/>
                    <a:pt x="781" y="658"/>
                  </a:cubicBezTo>
                  <a:cubicBezTo>
                    <a:pt x="786" y="665"/>
                    <a:pt x="792" y="658"/>
                    <a:pt x="800" y="656"/>
                  </a:cubicBezTo>
                  <a:cubicBezTo>
                    <a:pt x="805" y="655"/>
                    <a:pt x="813" y="655"/>
                    <a:pt x="820" y="656"/>
                  </a:cubicBezTo>
                  <a:cubicBezTo>
                    <a:pt x="821" y="653"/>
                    <a:pt x="822" y="651"/>
                    <a:pt x="822" y="649"/>
                  </a:cubicBezTo>
                  <a:cubicBezTo>
                    <a:pt x="824" y="639"/>
                    <a:pt x="817" y="624"/>
                    <a:pt x="815" y="615"/>
                  </a:cubicBezTo>
                  <a:cubicBezTo>
                    <a:pt x="813" y="605"/>
                    <a:pt x="817" y="597"/>
                    <a:pt x="820" y="595"/>
                  </a:cubicBezTo>
                  <a:cubicBezTo>
                    <a:pt x="824" y="593"/>
                    <a:pt x="824" y="596"/>
                    <a:pt x="830" y="602"/>
                  </a:cubicBezTo>
                  <a:cubicBezTo>
                    <a:pt x="836" y="608"/>
                    <a:pt x="840" y="630"/>
                    <a:pt x="844" y="625"/>
                  </a:cubicBezTo>
                  <a:cubicBezTo>
                    <a:pt x="848" y="621"/>
                    <a:pt x="860" y="596"/>
                    <a:pt x="870" y="593"/>
                  </a:cubicBezTo>
                  <a:cubicBezTo>
                    <a:pt x="880" y="590"/>
                    <a:pt x="868" y="585"/>
                    <a:pt x="882" y="580"/>
                  </a:cubicBezTo>
                  <a:cubicBezTo>
                    <a:pt x="895" y="575"/>
                    <a:pt x="905" y="575"/>
                    <a:pt x="906" y="570"/>
                  </a:cubicBezTo>
                  <a:cubicBezTo>
                    <a:pt x="907" y="565"/>
                    <a:pt x="902" y="558"/>
                    <a:pt x="910" y="561"/>
                  </a:cubicBezTo>
                  <a:cubicBezTo>
                    <a:pt x="918" y="564"/>
                    <a:pt x="923" y="567"/>
                    <a:pt x="923" y="562"/>
                  </a:cubicBezTo>
                  <a:cubicBezTo>
                    <a:pt x="923" y="557"/>
                    <a:pt x="911" y="552"/>
                    <a:pt x="920" y="553"/>
                  </a:cubicBezTo>
                  <a:cubicBezTo>
                    <a:pt x="929" y="554"/>
                    <a:pt x="928" y="553"/>
                    <a:pt x="938" y="549"/>
                  </a:cubicBezTo>
                  <a:cubicBezTo>
                    <a:pt x="949" y="546"/>
                    <a:pt x="943" y="540"/>
                    <a:pt x="951" y="535"/>
                  </a:cubicBezTo>
                  <a:cubicBezTo>
                    <a:pt x="959" y="530"/>
                    <a:pt x="960" y="535"/>
                    <a:pt x="960" y="525"/>
                  </a:cubicBezTo>
                  <a:cubicBezTo>
                    <a:pt x="960" y="520"/>
                    <a:pt x="959" y="514"/>
                    <a:pt x="957" y="51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13"/>
            <p:cNvSpPr>
              <a:spLocks/>
            </p:cNvSpPr>
            <p:nvPr/>
          </p:nvSpPr>
          <p:spPr bwMode="auto">
            <a:xfrm>
              <a:off x="9195993" y="4732452"/>
              <a:ext cx="781050" cy="617537"/>
            </a:xfrm>
            <a:custGeom>
              <a:avLst/>
              <a:gdLst>
                <a:gd name="T0" fmla="*/ 317 w 347"/>
                <a:gd name="T1" fmla="*/ 90 h 274"/>
                <a:gd name="T2" fmla="*/ 295 w 347"/>
                <a:gd name="T3" fmla="*/ 72 h 274"/>
                <a:gd name="T4" fmla="*/ 315 w 347"/>
                <a:gd name="T5" fmla="*/ 23 h 274"/>
                <a:gd name="T6" fmla="*/ 302 w 347"/>
                <a:gd name="T7" fmla="*/ 8 h 274"/>
                <a:gd name="T8" fmla="*/ 280 w 347"/>
                <a:gd name="T9" fmla="*/ 9 h 274"/>
                <a:gd name="T10" fmla="*/ 270 w 347"/>
                <a:gd name="T11" fmla="*/ 16 h 274"/>
                <a:gd name="T12" fmla="*/ 243 w 347"/>
                <a:gd name="T13" fmla="*/ 17 h 274"/>
                <a:gd name="T14" fmla="*/ 222 w 347"/>
                <a:gd name="T15" fmla="*/ 27 h 274"/>
                <a:gd name="T16" fmla="*/ 205 w 347"/>
                <a:gd name="T17" fmla="*/ 45 h 274"/>
                <a:gd name="T18" fmla="*/ 188 w 347"/>
                <a:gd name="T19" fmla="*/ 56 h 274"/>
                <a:gd name="T20" fmla="*/ 171 w 347"/>
                <a:gd name="T21" fmla="*/ 60 h 274"/>
                <a:gd name="T22" fmla="*/ 149 w 347"/>
                <a:gd name="T23" fmla="*/ 76 h 274"/>
                <a:gd name="T24" fmla="*/ 123 w 347"/>
                <a:gd name="T25" fmla="*/ 62 h 274"/>
                <a:gd name="T26" fmla="*/ 108 w 347"/>
                <a:gd name="T27" fmla="*/ 80 h 274"/>
                <a:gd name="T28" fmla="*/ 73 w 347"/>
                <a:gd name="T29" fmla="*/ 106 h 274"/>
                <a:gd name="T30" fmla="*/ 41 w 347"/>
                <a:gd name="T31" fmla="*/ 96 h 274"/>
                <a:gd name="T32" fmla="*/ 13 w 347"/>
                <a:gd name="T33" fmla="*/ 111 h 274"/>
                <a:gd name="T34" fmla="*/ 3 w 347"/>
                <a:gd name="T35" fmla="*/ 107 h 274"/>
                <a:gd name="T36" fmla="*/ 15 w 347"/>
                <a:gd name="T37" fmla="*/ 124 h 274"/>
                <a:gd name="T38" fmla="*/ 39 w 347"/>
                <a:gd name="T39" fmla="*/ 142 h 274"/>
                <a:gd name="T40" fmla="*/ 65 w 347"/>
                <a:gd name="T41" fmla="*/ 143 h 274"/>
                <a:gd name="T42" fmla="*/ 80 w 347"/>
                <a:gd name="T43" fmla="*/ 152 h 274"/>
                <a:gd name="T44" fmla="*/ 59 w 347"/>
                <a:gd name="T45" fmla="*/ 178 h 274"/>
                <a:gd name="T46" fmla="*/ 56 w 347"/>
                <a:gd name="T47" fmla="*/ 195 h 274"/>
                <a:gd name="T48" fmla="*/ 72 w 347"/>
                <a:gd name="T49" fmla="*/ 201 h 274"/>
                <a:gd name="T50" fmla="*/ 94 w 347"/>
                <a:gd name="T51" fmla="*/ 206 h 274"/>
                <a:gd name="T52" fmla="*/ 113 w 347"/>
                <a:gd name="T53" fmla="*/ 207 h 274"/>
                <a:gd name="T54" fmla="*/ 103 w 347"/>
                <a:gd name="T55" fmla="*/ 225 h 274"/>
                <a:gd name="T56" fmla="*/ 117 w 347"/>
                <a:gd name="T57" fmla="*/ 251 h 274"/>
                <a:gd name="T58" fmla="*/ 139 w 347"/>
                <a:gd name="T59" fmla="*/ 265 h 274"/>
                <a:gd name="T60" fmla="*/ 157 w 347"/>
                <a:gd name="T61" fmla="*/ 265 h 274"/>
                <a:gd name="T62" fmla="*/ 174 w 347"/>
                <a:gd name="T63" fmla="*/ 271 h 274"/>
                <a:gd name="T64" fmla="*/ 186 w 347"/>
                <a:gd name="T65" fmla="*/ 266 h 274"/>
                <a:gd name="T66" fmla="*/ 196 w 347"/>
                <a:gd name="T67" fmla="*/ 268 h 274"/>
                <a:gd name="T68" fmla="*/ 195 w 347"/>
                <a:gd name="T69" fmla="*/ 251 h 274"/>
                <a:gd name="T70" fmla="*/ 209 w 347"/>
                <a:gd name="T71" fmla="*/ 261 h 274"/>
                <a:gd name="T72" fmla="*/ 215 w 347"/>
                <a:gd name="T73" fmla="*/ 266 h 274"/>
                <a:gd name="T74" fmla="*/ 224 w 347"/>
                <a:gd name="T75" fmla="*/ 268 h 274"/>
                <a:gd name="T76" fmla="*/ 236 w 347"/>
                <a:gd name="T77" fmla="*/ 271 h 274"/>
                <a:gd name="T78" fmla="*/ 251 w 347"/>
                <a:gd name="T79" fmla="*/ 268 h 274"/>
                <a:gd name="T80" fmla="*/ 257 w 347"/>
                <a:gd name="T81" fmla="*/ 264 h 274"/>
                <a:gd name="T82" fmla="*/ 282 w 347"/>
                <a:gd name="T83" fmla="*/ 241 h 274"/>
                <a:gd name="T84" fmla="*/ 300 w 347"/>
                <a:gd name="T85" fmla="*/ 223 h 274"/>
                <a:gd name="T86" fmla="*/ 321 w 347"/>
                <a:gd name="T87" fmla="*/ 182 h 274"/>
                <a:gd name="T88" fmla="*/ 341 w 347"/>
                <a:gd name="T89" fmla="*/ 129 h 274"/>
                <a:gd name="T90" fmla="*/ 346 w 347"/>
                <a:gd name="T91" fmla="*/ 104 h 274"/>
                <a:gd name="T92" fmla="*/ 333 w 347"/>
                <a:gd name="T93" fmla="*/ 85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7" h="274">
                  <a:moveTo>
                    <a:pt x="333" y="85"/>
                  </a:moveTo>
                  <a:cubicBezTo>
                    <a:pt x="328" y="88"/>
                    <a:pt x="319" y="94"/>
                    <a:pt x="317" y="90"/>
                  </a:cubicBezTo>
                  <a:cubicBezTo>
                    <a:pt x="314" y="85"/>
                    <a:pt x="319" y="66"/>
                    <a:pt x="313" y="68"/>
                  </a:cubicBezTo>
                  <a:cubicBezTo>
                    <a:pt x="306" y="71"/>
                    <a:pt x="293" y="78"/>
                    <a:pt x="295" y="72"/>
                  </a:cubicBezTo>
                  <a:cubicBezTo>
                    <a:pt x="296" y="67"/>
                    <a:pt x="311" y="56"/>
                    <a:pt x="311" y="46"/>
                  </a:cubicBezTo>
                  <a:cubicBezTo>
                    <a:pt x="310" y="37"/>
                    <a:pt x="321" y="23"/>
                    <a:pt x="315" y="23"/>
                  </a:cubicBezTo>
                  <a:cubicBezTo>
                    <a:pt x="310" y="23"/>
                    <a:pt x="295" y="27"/>
                    <a:pt x="299" y="20"/>
                  </a:cubicBezTo>
                  <a:cubicBezTo>
                    <a:pt x="302" y="12"/>
                    <a:pt x="307" y="11"/>
                    <a:pt x="302" y="8"/>
                  </a:cubicBezTo>
                  <a:cubicBezTo>
                    <a:pt x="297" y="6"/>
                    <a:pt x="292" y="3"/>
                    <a:pt x="289" y="6"/>
                  </a:cubicBezTo>
                  <a:cubicBezTo>
                    <a:pt x="287" y="8"/>
                    <a:pt x="284" y="12"/>
                    <a:pt x="280" y="9"/>
                  </a:cubicBezTo>
                  <a:cubicBezTo>
                    <a:pt x="276" y="6"/>
                    <a:pt x="271" y="0"/>
                    <a:pt x="271" y="4"/>
                  </a:cubicBezTo>
                  <a:cubicBezTo>
                    <a:pt x="271" y="8"/>
                    <a:pt x="276" y="16"/>
                    <a:pt x="270" y="16"/>
                  </a:cubicBezTo>
                  <a:cubicBezTo>
                    <a:pt x="264" y="16"/>
                    <a:pt x="269" y="32"/>
                    <a:pt x="261" y="28"/>
                  </a:cubicBezTo>
                  <a:cubicBezTo>
                    <a:pt x="252" y="23"/>
                    <a:pt x="246" y="12"/>
                    <a:pt x="243" y="17"/>
                  </a:cubicBezTo>
                  <a:cubicBezTo>
                    <a:pt x="239" y="22"/>
                    <a:pt x="241" y="36"/>
                    <a:pt x="234" y="33"/>
                  </a:cubicBezTo>
                  <a:cubicBezTo>
                    <a:pt x="227" y="30"/>
                    <a:pt x="223" y="25"/>
                    <a:pt x="222" y="27"/>
                  </a:cubicBezTo>
                  <a:cubicBezTo>
                    <a:pt x="221" y="29"/>
                    <a:pt x="218" y="44"/>
                    <a:pt x="215" y="44"/>
                  </a:cubicBezTo>
                  <a:cubicBezTo>
                    <a:pt x="211" y="43"/>
                    <a:pt x="205" y="38"/>
                    <a:pt x="205" y="45"/>
                  </a:cubicBezTo>
                  <a:cubicBezTo>
                    <a:pt x="206" y="52"/>
                    <a:pt x="209" y="56"/>
                    <a:pt x="201" y="55"/>
                  </a:cubicBezTo>
                  <a:cubicBezTo>
                    <a:pt x="194" y="54"/>
                    <a:pt x="190" y="52"/>
                    <a:pt x="188" y="56"/>
                  </a:cubicBezTo>
                  <a:cubicBezTo>
                    <a:pt x="186" y="61"/>
                    <a:pt x="181" y="66"/>
                    <a:pt x="179" y="64"/>
                  </a:cubicBezTo>
                  <a:cubicBezTo>
                    <a:pt x="176" y="61"/>
                    <a:pt x="173" y="55"/>
                    <a:pt x="171" y="60"/>
                  </a:cubicBezTo>
                  <a:cubicBezTo>
                    <a:pt x="169" y="64"/>
                    <a:pt x="167" y="76"/>
                    <a:pt x="163" y="76"/>
                  </a:cubicBezTo>
                  <a:cubicBezTo>
                    <a:pt x="159" y="77"/>
                    <a:pt x="154" y="82"/>
                    <a:pt x="149" y="76"/>
                  </a:cubicBezTo>
                  <a:cubicBezTo>
                    <a:pt x="143" y="71"/>
                    <a:pt x="142" y="78"/>
                    <a:pt x="135" y="72"/>
                  </a:cubicBezTo>
                  <a:cubicBezTo>
                    <a:pt x="129" y="66"/>
                    <a:pt x="127" y="61"/>
                    <a:pt x="123" y="62"/>
                  </a:cubicBezTo>
                  <a:cubicBezTo>
                    <a:pt x="118" y="62"/>
                    <a:pt x="117" y="66"/>
                    <a:pt x="117" y="70"/>
                  </a:cubicBezTo>
                  <a:cubicBezTo>
                    <a:pt x="117" y="74"/>
                    <a:pt x="113" y="79"/>
                    <a:pt x="108" y="80"/>
                  </a:cubicBezTo>
                  <a:cubicBezTo>
                    <a:pt x="103" y="82"/>
                    <a:pt x="81" y="85"/>
                    <a:pt x="79" y="91"/>
                  </a:cubicBezTo>
                  <a:cubicBezTo>
                    <a:pt x="77" y="97"/>
                    <a:pt x="78" y="100"/>
                    <a:pt x="73" y="106"/>
                  </a:cubicBezTo>
                  <a:cubicBezTo>
                    <a:pt x="67" y="112"/>
                    <a:pt x="73" y="114"/>
                    <a:pt x="60" y="106"/>
                  </a:cubicBezTo>
                  <a:cubicBezTo>
                    <a:pt x="47" y="98"/>
                    <a:pt x="49" y="95"/>
                    <a:pt x="41" y="96"/>
                  </a:cubicBezTo>
                  <a:cubicBezTo>
                    <a:pt x="34" y="96"/>
                    <a:pt x="30" y="95"/>
                    <a:pt x="27" y="98"/>
                  </a:cubicBezTo>
                  <a:cubicBezTo>
                    <a:pt x="25" y="102"/>
                    <a:pt x="17" y="111"/>
                    <a:pt x="13" y="111"/>
                  </a:cubicBezTo>
                  <a:cubicBezTo>
                    <a:pt x="10" y="111"/>
                    <a:pt x="7" y="109"/>
                    <a:pt x="3" y="106"/>
                  </a:cubicBezTo>
                  <a:cubicBezTo>
                    <a:pt x="3" y="106"/>
                    <a:pt x="3" y="107"/>
                    <a:pt x="3" y="107"/>
                  </a:cubicBezTo>
                  <a:cubicBezTo>
                    <a:pt x="0" y="112"/>
                    <a:pt x="7" y="125"/>
                    <a:pt x="11" y="129"/>
                  </a:cubicBezTo>
                  <a:cubicBezTo>
                    <a:pt x="16" y="133"/>
                    <a:pt x="15" y="126"/>
                    <a:pt x="15" y="124"/>
                  </a:cubicBezTo>
                  <a:cubicBezTo>
                    <a:pt x="15" y="121"/>
                    <a:pt x="25" y="124"/>
                    <a:pt x="28" y="125"/>
                  </a:cubicBezTo>
                  <a:cubicBezTo>
                    <a:pt x="31" y="126"/>
                    <a:pt x="35" y="139"/>
                    <a:pt x="39" y="142"/>
                  </a:cubicBezTo>
                  <a:cubicBezTo>
                    <a:pt x="43" y="146"/>
                    <a:pt x="54" y="139"/>
                    <a:pt x="54" y="139"/>
                  </a:cubicBezTo>
                  <a:cubicBezTo>
                    <a:pt x="54" y="139"/>
                    <a:pt x="61" y="140"/>
                    <a:pt x="65" y="143"/>
                  </a:cubicBezTo>
                  <a:cubicBezTo>
                    <a:pt x="69" y="146"/>
                    <a:pt x="69" y="140"/>
                    <a:pt x="73" y="137"/>
                  </a:cubicBezTo>
                  <a:cubicBezTo>
                    <a:pt x="77" y="134"/>
                    <a:pt x="78" y="144"/>
                    <a:pt x="80" y="152"/>
                  </a:cubicBezTo>
                  <a:cubicBezTo>
                    <a:pt x="82" y="161"/>
                    <a:pt x="81" y="166"/>
                    <a:pt x="78" y="170"/>
                  </a:cubicBezTo>
                  <a:cubicBezTo>
                    <a:pt x="75" y="174"/>
                    <a:pt x="67" y="171"/>
                    <a:pt x="59" y="178"/>
                  </a:cubicBezTo>
                  <a:cubicBezTo>
                    <a:pt x="54" y="182"/>
                    <a:pt x="54" y="188"/>
                    <a:pt x="55" y="194"/>
                  </a:cubicBezTo>
                  <a:cubicBezTo>
                    <a:pt x="55" y="195"/>
                    <a:pt x="56" y="195"/>
                    <a:pt x="56" y="195"/>
                  </a:cubicBezTo>
                  <a:cubicBezTo>
                    <a:pt x="59" y="195"/>
                    <a:pt x="63" y="195"/>
                    <a:pt x="65" y="197"/>
                  </a:cubicBezTo>
                  <a:cubicBezTo>
                    <a:pt x="66" y="200"/>
                    <a:pt x="67" y="203"/>
                    <a:pt x="72" y="201"/>
                  </a:cubicBezTo>
                  <a:cubicBezTo>
                    <a:pt x="76" y="200"/>
                    <a:pt x="74" y="195"/>
                    <a:pt x="79" y="197"/>
                  </a:cubicBezTo>
                  <a:cubicBezTo>
                    <a:pt x="84" y="200"/>
                    <a:pt x="90" y="208"/>
                    <a:pt x="94" y="206"/>
                  </a:cubicBezTo>
                  <a:cubicBezTo>
                    <a:pt x="97" y="203"/>
                    <a:pt x="100" y="200"/>
                    <a:pt x="102" y="200"/>
                  </a:cubicBezTo>
                  <a:cubicBezTo>
                    <a:pt x="105" y="201"/>
                    <a:pt x="115" y="203"/>
                    <a:pt x="113" y="207"/>
                  </a:cubicBezTo>
                  <a:cubicBezTo>
                    <a:pt x="112" y="211"/>
                    <a:pt x="111" y="217"/>
                    <a:pt x="108" y="219"/>
                  </a:cubicBezTo>
                  <a:cubicBezTo>
                    <a:pt x="104" y="221"/>
                    <a:pt x="102" y="222"/>
                    <a:pt x="103" y="225"/>
                  </a:cubicBezTo>
                  <a:cubicBezTo>
                    <a:pt x="103" y="228"/>
                    <a:pt x="108" y="236"/>
                    <a:pt x="110" y="239"/>
                  </a:cubicBezTo>
                  <a:cubicBezTo>
                    <a:pt x="112" y="241"/>
                    <a:pt x="113" y="249"/>
                    <a:pt x="117" y="251"/>
                  </a:cubicBezTo>
                  <a:cubicBezTo>
                    <a:pt x="120" y="254"/>
                    <a:pt x="127" y="257"/>
                    <a:pt x="127" y="259"/>
                  </a:cubicBezTo>
                  <a:cubicBezTo>
                    <a:pt x="128" y="261"/>
                    <a:pt x="136" y="264"/>
                    <a:pt x="139" y="265"/>
                  </a:cubicBezTo>
                  <a:cubicBezTo>
                    <a:pt x="142" y="267"/>
                    <a:pt x="146" y="269"/>
                    <a:pt x="148" y="269"/>
                  </a:cubicBezTo>
                  <a:cubicBezTo>
                    <a:pt x="151" y="269"/>
                    <a:pt x="153" y="266"/>
                    <a:pt x="157" y="265"/>
                  </a:cubicBezTo>
                  <a:cubicBezTo>
                    <a:pt x="160" y="265"/>
                    <a:pt x="164" y="265"/>
                    <a:pt x="166" y="266"/>
                  </a:cubicBezTo>
                  <a:cubicBezTo>
                    <a:pt x="167" y="267"/>
                    <a:pt x="171" y="269"/>
                    <a:pt x="174" y="271"/>
                  </a:cubicBezTo>
                  <a:cubicBezTo>
                    <a:pt x="176" y="268"/>
                    <a:pt x="179" y="267"/>
                    <a:pt x="182" y="271"/>
                  </a:cubicBezTo>
                  <a:cubicBezTo>
                    <a:pt x="186" y="274"/>
                    <a:pt x="186" y="270"/>
                    <a:pt x="186" y="266"/>
                  </a:cubicBezTo>
                  <a:cubicBezTo>
                    <a:pt x="186" y="263"/>
                    <a:pt x="188" y="263"/>
                    <a:pt x="191" y="263"/>
                  </a:cubicBezTo>
                  <a:cubicBezTo>
                    <a:pt x="194" y="264"/>
                    <a:pt x="192" y="265"/>
                    <a:pt x="196" y="268"/>
                  </a:cubicBezTo>
                  <a:cubicBezTo>
                    <a:pt x="200" y="271"/>
                    <a:pt x="196" y="263"/>
                    <a:pt x="196" y="260"/>
                  </a:cubicBezTo>
                  <a:cubicBezTo>
                    <a:pt x="196" y="256"/>
                    <a:pt x="195" y="255"/>
                    <a:pt x="195" y="251"/>
                  </a:cubicBezTo>
                  <a:cubicBezTo>
                    <a:pt x="194" y="248"/>
                    <a:pt x="201" y="254"/>
                    <a:pt x="204" y="258"/>
                  </a:cubicBezTo>
                  <a:cubicBezTo>
                    <a:pt x="207" y="262"/>
                    <a:pt x="206" y="264"/>
                    <a:pt x="209" y="261"/>
                  </a:cubicBezTo>
                  <a:cubicBezTo>
                    <a:pt x="212" y="258"/>
                    <a:pt x="210" y="259"/>
                    <a:pt x="215" y="258"/>
                  </a:cubicBezTo>
                  <a:cubicBezTo>
                    <a:pt x="219" y="257"/>
                    <a:pt x="213" y="261"/>
                    <a:pt x="215" y="266"/>
                  </a:cubicBezTo>
                  <a:cubicBezTo>
                    <a:pt x="217" y="270"/>
                    <a:pt x="219" y="264"/>
                    <a:pt x="221" y="263"/>
                  </a:cubicBezTo>
                  <a:cubicBezTo>
                    <a:pt x="224" y="262"/>
                    <a:pt x="224" y="265"/>
                    <a:pt x="224" y="268"/>
                  </a:cubicBezTo>
                  <a:cubicBezTo>
                    <a:pt x="224" y="272"/>
                    <a:pt x="222" y="274"/>
                    <a:pt x="226" y="274"/>
                  </a:cubicBezTo>
                  <a:cubicBezTo>
                    <a:pt x="230" y="274"/>
                    <a:pt x="232" y="271"/>
                    <a:pt x="236" y="271"/>
                  </a:cubicBezTo>
                  <a:cubicBezTo>
                    <a:pt x="240" y="272"/>
                    <a:pt x="244" y="267"/>
                    <a:pt x="247" y="263"/>
                  </a:cubicBezTo>
                  <a:cubicBezTo>
                    <a:pt x="249" y="260"/>
                    <a:pt x="249" y="266"/>
                    <a:pt x="251" y="268"/>
                  </a:cubicBezTo>
                  <a:cubicBezTo>
                    <a:pt x="254" y="271"/>
                    <a:pt x="255" y="263"/>
                    <a:pt x="255" y="261"/>
                  </a:cubicBezTo>
                  <a:cubicBezTo>
                    <a:pt x="255" y="260"/>
                    <a:pt x="256" y="262"/>
                    <a:pt x="257" y="264"/>
                  </a:cubicBezTo>
                  <a:cubicBezTo>
                    <a:pt x="258" y="258"/>
                    <a:pt x="261" y="253"/>
                    <a:pt x="264" y="250"/>
                  </a:cubicBezTo>
                  <a:cubicBezTo>
                    <a:pt x="269" y="244"/>
                    <a:pt x="282" y="247"/>
                    <a:pt x="282" y="241"/>
                  </a:cubicBezTo>
                  <a:cubicBezTo>
                    <a:pt x="282" y="235"/>
                    <a:pt x="278" y="230"/>
                    <a:pt x="282" y="228"/>
                  </a:cubicBezTo>
                  <a:cubicBezTo>
                    <a:pt x="286" y="225"/>
                    <a:pt x="300" y="229"/>
                    <a:pt x="300" y="223"/>
                  </a:cubicBezTo>
                  <a:cubicBezTo>
                    <a:pt x="300" y="217"/>
                    <a:pt x="295" y="208"/>
                    <a:pt x="299" y="206"/>
                  </a:cubicBezTo>
                  <a:cubicBezTo>
                    <a:pt x="303" y="204"/>
                    <a:pt x="318" y="190"/>
                    <a:pt x="321" y="182"/>
                  </a:cubicBezTo>
                  <a:cubicBezTo>
                    <a:pt x="323" y="174"/>
                    <a:pt x="320" y="154"/>
                    <a:pt x="324" y="147"/>
                  </a:cubicBezTo>
                  <a:cubicBezTo>
                    <a:pt x="328" y="140"/>
                    <a:pt x="341" y="133"/>
                    <a:pt x="341" y="129"/>
                  </a:cubicBezTo>
                  <a:cubicBezTo>
                    <a:pt x="341" y="125"/>
                    <a:pt x="341" y="117"/>
                    <a:pt x="343" y="114"/>
                  </a:cubicBezTo>
                  <a:cubicBezTo>
                    <a:pt x="344" y="112"/>
                    <a:pt x="347" y="111"/>
                    <a:pt x="346" y="104"/>
                  </a:cubicBezTo>
                  <a:cubicBezTo>
                    <a:pt x="345" y="99"/>
                    <a:pt x="343" y="92"/>
                    <a:pt x="344" y="87"/>
                  </a:cubicBezTo>
                  <a:cubicBezTo>
                    <a:pt x="339" y="84"/>
                    <a:pt x="336" y="83"/>
                    <a:pt x="333" y="8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4"/>
            <p:cNvSpPr>
              <a:spLocks/>
            </p:cNvSpPr>
            <p:nvPr/>
          </p:nvSpPr>
          <p:spPr bwMode="auto">
            <a:xfrm>
              <a:off x="9950055" y="2736964"/>
              <a:ext cx="522287" cy="827087"/>
            </a:xfrm>
            <a:custGeom>
              <a:avLst/>
              <a:gdLst>
                <a:gd name="T0" fmla="*/ 162 w 232"/>
                <a:gd name="T1" fmla="*/ 67 h 368"/>
                <a:gd name="T2" fmla="*/ 158 w 232"/>
                <a:gd name="T3" fmla="*/ 41 h 368"/>
                <a:gd name="T4" fmla="*/ 141 w 232"/>
                <a:gd name="T5" fmla="*/ 15 h 368"/>
                <a:gd name="T6" fmla="*/ 118 w 232"/>
                <a:gd name="T7" fmla="*/ 16 h 368"/>
                <a:gd name="T8" fmla="*/ 98 w 232"/>
                <a:gd name="T9" fmla="*/ 45 h 368"/>
                <a:gd name="T10" fmla="*/ 76 w 232"/>
                <a:gd name="T11" fmla="*/ 57 h 368"/>
                <a:gd name="T12" fmla="*/ 49 w 232"/>
                <a:gd name="T13" fmla="*/ 70 h 368"/>
                <a:gd name="T14" fmla="*/ 27 w 232"/>
                <a:gd name="T15" fmla="*/ 44 h 368"/>
                <a:gd name="T16" fmla="*/ 7 w 232"/>
                <a:gd name="T17" fmla="*/ 75 h 368"/>
                <a:gd name="T18" fmla="*/ 11 w 232"/>
                <a:gd name="T19" fmla="*/ 120 h 368"/>
                <a:gd name="T20" fmla="*/ 18 w 232"/>
                <a:gd name="T21" fmla="*/ 145 h 368"/>
                <a:gd name="T22" fmla="*/ 26 w 232"/>
                <a:gd name="T23" fmla="*/ 171 h 368"/>
                <a:gd name="T24" fmla="*/ 11 w 232"/>
                <a:gd name="T25" fmla="*/ 213 h 368"/>
                <a:gd name="T26" fmla="*/ 6 w 232"/>
                <a:gd name="T27" fmla="*/ 255 h 368"/>
                <a:gd name="T28" fmla="*/ 20 w 232"/>
                <a:gd name="T29" fmla="*/ 313 h 368"/>
                <a:gd name="T30" fmla="*/ 12 w 232"/>
                <a:gd name="T31" fmla="*/ 343 h 368"/>
                <a:gd name="T32" fmla="*/ 66 w 232"/>
                <a:gd name="T33" fmla="*/ 361 h 368"/>
                <a:gd name="T34" fmla="*/ 82 w 232"/>
                <a:gd name="T35" fmla="*/ 358 h 368"/>
                <a:gd name="T36" fmla="*/ 93 w 232"/>
                <a:gd name="T37" fmla="*/ 354 h 368"/>
                <a:gd name="T38" fmla="*/ 99 w 232"/>
                <a:gd name="T39" fmla="*/ 317 h 368"/>
                <a:gd name="T40" fmla="*/ 119 w 232"/>
                <a:gd name="T41" fmla="*/ 271 h 368"/>
                <a:gd name="T42" fmla="*/ 157 w 232"/>
                <a:gd name="T43" fmla="*/ 253 h 368"/>
                <a:gd name="T44" fmla="*/ 169 w 232"/>
                <a:gd name="T45" fmla="*/ 230 h 368"/>
                <a:gd name="T46" fmla="*/ 161 w 232"/>
                <a:gd name="T47" fmla="*/ 221 h 368"/>
                <a:gd name="T48" fmla="*/ 123 w 232"/>
                <a:gd name="T49" fmla="*/ 208 h 368"/>
                <a:gd name="T50" fmla="*/ 117 w 232"/>
                <a:gd name="T51" fmla="*/ 170 h 368"/>
                <a:gd name="T52" fmla="*/ 95 w 232"/>
                <a:gd name="T53" fmla="*/ 174 h 368"/>
                <a:gd name="T54" fmla="*/ 70 w 232"/>
                <a:gd name="T55" fmla="*/ 172 h 368"/>
                <a:gd name="T56" fmla="*/ 81 w 232"/>
                <a:gd name="T57" fmla="*/ 141 h 368"/>
                <a:gd name="T58" fmla="*/ 97 w 232"/>
                <a:gd name="T59" fmla="*/ 119 h 368"/>
                <a:gd name="T60" fmla="*/ 104 w 232"/>
                <a:gd name="T61" fmla="*/ 92 h 368"/>
                <a:gd name="T62" fmla="*/ 132 w 232"/>
                <a:gd name="T63" fmla="*/ 107 h 368"/>
                <a:gd name="T64" fmla="*/ 134 w 232"/>
                <a:gd name="T65" fmla="*/ 135 h 368"/>
                <a:gd name="T66" fmla="*/ 158 w 232"/>
                <a:gd name="T67" fmla="*/ 163 h 368"/>
                <a:gd name="T68" fmla="*/ 169 w 232"/>
                <a:gd name="T69" fmla="*/ 179 h 368"/>
                <a:gd name="T70" fmla="*/ 191 w 232"/>
                <a:gd name="T71" fmla="*/ 179 h 368"/>
                <a:gd name="T72" fmla="*/ 212 w 232"/>
                <a:gd name="T73" fmla="*/ 166 h 368"/>
                <a:gd name="T74" fmla="*/ 214 w 232"/>
                <a:gd name="T75" fmla="*/ 145 h 368"/>
                <a:gd name="T76" fmla="*/ 232 w 232"/>
                <a:gd name="T77" fmla="*/ 127 h 368"/>
                <a:gd name="T78" fmla="*/ 215 w 232"/>
                <a:gd name="T79" fmla="*/ 99 h 368"/>
                <a:gd name="T80" fmla="*/ 201 w 232"/>
                <a:gd name="T81" fmla="*/ 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2" h="368">
                  <a:moveTo>
                    <a:pt x="181" y="65"/>
                  </a:moveTo>
                  <a:cubicBezTo>
                    <a:pt x="173" y="67"/>
                    <a:pt x="167" y="74"/>
                    <a:pt x="162" y="67"/>
                  </a:cubicBezTo>
                  <a:cubicBezTo>
                    <a:pt x="158" y="61"/>
                    <a:pt x="154" y="57"/>
                    <a:pt x="155" y="52"/>
                  </a:cubicBezTo>
                  <a:cubicBezTo>
                    <a:pt x="156" y="47"/>
                    <a:pt x="162" y="49"/>
                    <a:pt x="158" y="41"/>
                  </a:cubicBezTo>
                  <a:cubicBezTo>
                    <a:pt x="155" y="33"/>
                    <a:pt x="154" y="27"/>
                    <a:pt x="150" y="27"/>
                  </a:cubicBezTo>
                  <a:cubicBezTo>
                    <a:pt x="146" y="27"/>
                    <a:pt x="150" y="21"/>
                    <a:pt x="141" y="15"/>
                  </a:cubicBezTo>
                  <a:cubicBezTo>
                    <a:pt x="132" y="8"/>
                    <a:pt x="129" y="0"/>
                    <a:pt x="124" y="5"/>
                  </a:cubicBezTo>
                  <a:cubicBezTo>
                    <a:pt x="118" y="11"/>
                    <a:pt x="126" y="16"/>
                    <a:pt x="118" y="16"/>
                  </a:cubicBezTo>
                  <a:cubicBezTo>
                    <a:pt x="110" y="16"/>
                    <a:pt x="104" y="14"/>
                    <a:pt x="104" y="20"/>
                  </a:cubicBezTo>
                  <a:cubicBezTo>
                    <a:pt x="104" y="26"/>
                    <a:pt x="110" y="43"/>
                    <a:pt x="98" y="45"/>
                  </a:cubicBezTo>
                  <a:cubicBezTo>
                    <a:pt x="86" y="47"/>
                    <a:pt x="84" y="43"/>
                    <a:pt x="84" y="47"/>
                  </a:cubicBezTo>
                  <a:cubicBezTo>
                    <a:pt x="84" y="51"/>
                    <a:pt x="82" y="61"/>
                    <a:pt x="76" y="57"/>
                  </a:cubicBezTo>
                  <a:cubicBezTo>
                    <a:pt x="71" y="52"/>
                    <a:pt x="73" y="45"/>
                    <a:pt x="66" y="53"/>
                  </a:cubicBezTo>
                  <a:cubicBezTo>
                    <a:pt x="60" y="60"/>
                    <a:pt x="52" y="69"/>
                    <a:pt x="49" y="70"/>
                  </a:cubicBezTo>
                  <a:cubicBezTo>
                    <a:pt x="46" y="71"/>
                    <a:pt x="34" y="76"/>
                    <a:pt x="34" y="69"/>
                  </a:cubicBezTo>
                  <a:cubicBezTo>
                    <a:pt x="34" y="61"/>
                    <a:pt x="34" y="41"/>
                    <a:pt x="27" y="44"/>
                  </a:cubicBezTo>
                  <a:cubicBezTo>
                    <a:pt x="20" y="47"/>
                    <a:pt x="21" y="49"/>
                    <a:pt x="16" y="54"/>
                  </a:cubicBezTo>
                  <a:cubicBezTo>
                    <a:pt x="12" y="59"/>
                    <a:pt x="7" y="71"/>
                    <a:pt x="7" y="75"/>
                  </a:cubicBezTo>
                  <a:cubicBezTo>
                    <a:pt x="7" y="79"/>
                    <a:pt x="0" y="90"/>
                    <a:pt x="0" y="97"/>
                  </a:cubicBezTo>
                  <a:cubicBezTo>
                    <a:pt x="1" y="103"/>
                    <a:pt x="7" y="114"/>
                    <a:pt x="11" y="120"/>
                  </a:cubicBezTo>
                  <a:cubicBezTo>
                    <a:pt x="15" y="126"/>
                    <a:pt x="26" y="135"/>
                    <a:pt x="26" y="138"/>
                  </a:cubicBezTo>
                  <a:cubicBezTo>
                    <a:pt x="26" y="141"/>
                    <a:pt x="22" y="143"/>
                    <a:pt x="18" y="145"/>
                  </a:cubicBezTo>
                  <a:cubicBezTo>
                    <a:pt x="15" y="147"/>
                    <a:pt x="10" y="156"/>
                    <a:pt x="14" y="161"/>
                  </a:cubicBezTo>
                  <a:cubicBezTo>
                    <a:pt x="17" y="165"/>
                    <a:pt x="26" y="167"/>
                    <a:pt x="26" y="171"/>
                  </a:cubicBezTo>
                  <a:cubicBezTo>
                    <a:pt x="27" y="174"/>
                    <a:pt x="32" y="196"/>
                    <a:pt x="30" y="201"/>
                  </a:cubicBezTo>
                  <a:cubicBezTo>
                    <a:pt x="27" y="205"/>
                    <a:pt x="14" y="208"/>
                    <a:pt x="11" y="213"/>
                  </a:cubicBezTo>
                  <a:cubicBezTo>
                    <a:pt x="8" y="219"/>
                    <a:pt x="14" y="224"/>
                    <a:pt x="10" y="231"/>
                  </a:cubicBezTo>
                  <a:cubicBezTo>
                    <a:pt x="7" y="237"/>
                    <a:pt x="0" y="250"/>
                    <a:pt x="6" y="255"/>
                  </a:cubicBezTo>
                  <a:cubicBezTo>
                    <a:pt x="12" y="261"/>
                    <a:pt x="28" y="276"/>
                    <a:pt x="27" y="283"/>
                  </a:cubicBezTo>
                  <a:cubicBezTo>
                    <a:pt x="26" y="289"/>
                    <a:pt x="21" y="305"/>
                    <a:pt x="20" y="313"/>
                  </a:cubicBezTo>
                  <a:cubicBezTo>
                    <a:pt x="18" y="322"/>
                    <a:pt x="22" y="327"/>
                    <a:pt x="15" y="331"/>
                  </a:cubicBezTo>
                  <a:cubicBezTo>
                    <a:pt x="8" y="335"/>
                    <a:pt x="8" y="337"/>
                    <a:pt x="12" y="343"/>
                  </a:cubicBezTo>
                  <a:cubicBezTo>
                    <a:pt x="16" y="349"/>
                    <a:pt x="24" y="357"/>
                    <a:pt x="37" y="359"/>
                  </a:cubicBezTo>
                  <a:cubicBezTo>
                    <a:pt x="50" y="360"/>
                    <a:pt x="59" y="362"/>
                    <a:pt x="66" y="361"/>
                  </a:cubicBezTo>
                  <a:cubicBezTo>
                    <a:pt x="74" y="359"/>
                    <a:pt x="71" y="368"/>
                    <a:pt x="74" y="364"/>
                  </a:cubicBezTo>
                  <a:cubicBezTo>
                    <a:pt x="78" y="360"/>
                    <a:pt x="75" y="353"/>
                    <a:pt x="82" y="358"/>
                  </a:cubicBezTo>
                  <a:cubicBezTo>
                    <a:pt x="86" y="361"/>
                    <a:pt x="90" y="363"/>
                    <a:pt x="93" y="363"/>
                  </a:cubicBezTo>
                  <a:cubicBezTo>
                    <a:pt x="93" y="360"/>
                    <a:pt x="93" y="357"/>
                    <a:pt x="93" y="354"/>
                  </a:cubicBezTo>
                  <a:cubicBezTo>
                    <a:pt x="93" y="346"/>
                    <a:pt x="87" y="342"/>
                    <a:pt x="84" y="336"/>
                  </a:cubicBezTo>
                  <a:cubicBezTo>
                    <a:pt x="81" y="330"/>
                    <a:pt x="93" y="320"/>
                    <a:pt x="99" y="317"/>
                  </a:cubicBezTo>
                  <a:cubicBezTo>
                    <a:pt x="104" y="315"/>
                    <a:pt x="101" y="298"/>
                    <a:pt x="109" y="288"/>
                  </a:cubicBezTo>
                  <a:cubicBezTo>
                    <a:pt x="116" y="278"/>
                    <a:pt x="119" y="274"/>
                    <a:pt x="119" y="271"/>
                  </a:cubicBezTo>
                  <a:cubicBezTo>
                    <a:pt x="120" y="269"/>
                    <a:pt x="129" y="264"/>
                    <a:pt x="133" y="261"/>
                  </a:cubicBezTo>
                  <a:cubicBezTo>
                    <a:pt x="137" y="259"/>
                    <a:pt x="154" y="256"/>
                    <a:pt x="157" y="253"/>
                  </a:cubicBezTo>
                  <a:cubicBezTo>
                    <a:pt x="161" y="250"/>
                    <a:pt x="165" y="243"/>
                    <a:pt x="166" y="240"/>
                  </a:cubicBezTo>
                  <a:cubicBezTo>
                    <a:pt x="167" y="239"/>
                    <a:pt x="168" y="234"/>
                    <a:pt x="169" y="230"/>
                  </a:cubicBezTo>
                  <a:cubicBezTo>
                    <a:pt x="166" y="228"/>
                    <a:pt x="164" y="226"/>
                    <a:pt x="162" y="225"/>
                  </a:cubicBezTo>
                  <a:cubicBezTo>
                    <a:pt x="161" y="224"/>
                    <a:pt x="161" y="222"/>
                    <a:pt x="161" y="221"/>
                  </a:cubicBezTo>
                  <a:cubicBezTo>
                    <a:pt x="155" y="220"/>
                    <a:pt x="148" y="219"/>
                    <a:pt x="143" y="219"/>
                  </a:cubicBezTo>
                  <a:cubicBezTo>
                    <a:pt x="132" y="217"/>
                    <a:pt x="126" y="212"/>
                    <a:pt x="123" y="208"/>
                  </a:cubicBezTo>
                  <a:cubicBezTo>
                    <a:pt x="119" y="204"/>
                    <a:pt x="122" y="193"/>
                    <a:pt x="124" y="190"/>
                  </a:cubicBezTo>
                  <a:cubicBezTo>
                    <a:pt x="126" y="188"/>
                    <a:pt x="122" y="175"/>
                    <a:pt x="117" y="170"/>
                  </a:cubicBezTo>
                  <a:cubicBezTo>
                    <a:pt x="113" y="165"/>
                    <a:pt x="111" y="176"/>
                    <a:pt x="107" y="179"/>
                  </a:cubicBezTo>
                  <a:cubicBezTo>
                    <a:pt x="103" y="182"/>
                    <a:pt x="102" y="179"/>
                    <a:pt x="95" y="174"/>
                  </a:cubicBezTo>
                  <a:cubicBezTo>
                    <a:pt x="88" y="170"/>
                    <a:pt x="88" y="175"/>
                    <a:pt x="84" y="177"/>
                  </a:cubicBezTo>
                  <a:cubicBezTo>
                    <a:pt x="81" y="178"/>
                    <a:pt x="71" y="174"/>
                    <a:pt x="70" y="172"/>
                  </a:cubicBezTo>
                  <a:cubicBezTo>
                    <a:pt x="69" y="170"/>
                    <a:pt x="68" y="153"/>
                    <a:pt x="69" y="150"/>
                  </a:cubicBezTo>
                  <a:cubicBezTo>
                    <a:pt x="70" y="146"/>
                    <a:pt x="80" y="143"/>
                    <a:pt x="81" y="141"/>
                  </a:cubicBezTo>
                  <a:cubicBezTo>
                    <a:pt x="83" y="138"/>
                    <a:pt x="83" y="122"/>
                    <a:pt x="84" y="119"/>
                  </a:cubicBezTo>
                  <a:cubicBezTo>
                    <a:pt x="86" y="117"/>
                    <a:pt x="95" y="119"/>
                    <a:pt x="97" y="119"/>
                  </a:cubicBezTo>
                  <a:cubicBezTo>
                    <a:pt x="99" y="119"/>
                    <a:pt x="94" y="108"/>
                    <a:pt x="97" y="104"/>
                  </a:cubicBezTo>
                  <a:cubicBezTo>
                    <a:pt x="100" y="100"/>
                    <a:pt x="101" y="95"/>
                    <a:pt x="104" y="92"/>
                  </a:cubicBezTo>
                  <a:cubicBezTo>
                    <a:pt x="106" y="89"/>
                    <a:pt x="111" y="101"/>
                    <a:pt x="114" y="105"/>
                  </a:cubicBezTo>
                  <a:cubicBezTo>
                    <a:pt x="118" y="109"/>
                    <a:pt x="126" y="107"/>
                    <a:pt x="132" y="107"/>
                  </a:cubicBezTo>
                  <a:cubicBezTo>
                    <a:pt x="138" y="107"/>
                    <a:pt x="133" y="113"/>
                    <a:pt x="131" y="116"/>
                  </a:cubicBezTo>
                  <a:cubicBezTo>
                    <a:pt x="129" y="119"/>
                    <a:pt x="131" y="129"/>
                    <a:pt x="134" y="135"/>
                  </a:cubicBezTo>
                  <a:cubicBezTo>
                    <a:pt x="138" y="140"/>
                    <a:pt x="146" y="154"/>
                    <a:pt x="148" y="161"/>
                  </a:cubicBezTo>
                  <a:cubicBezTo>
                    <a:pt x="150" y="167"/>
                    <a:pt x="156" y="165"/>
                    <a:pt x="158" y="163"/>
                  </a:cubicBezTo>
                  <a:cubicBezTo>
                    <a:pt x="161" y="162"/>
                    <a:pt x="165" y="167"/>
                    <a:pt x="167" y="171"/>
                  </a:cubicBezTo>
                  <a:cubicBezTo>
                    <a:pt x="168" y="175"/>
                    <a:pt x="168" y="177"/>
                    <a:pt x="169" y="179"/>
                  </a:cubicBezTo>
                  <a:cubicBezTo>
                    <a:pt x="171" y="179"/>
                    <a:pt x="179" y="186"/>
                    <a:pt x="181" y="187"/>
                  </a:cubicBezTo>
                  <a:cubicBezTo>
                    <a:pt x="183" y="188"/>
                    <a:pt x="189" y="181"/>
                    <a:pt x="191" y="179"/>
                  </a:cubicBezTo>
                  <a:cubicBezTo>
                    <a:pt x="194" y="176"/>
                    <a:pt x="199" y="178"/>
                    <a:pt x="202" y="177"/>
                  </a:cubicBezTo>
                  <a:cubicBezTo>
                    <a:pt x="206" y="176"/>
                    <a:pt x="210" y="168"/>
                    <a:pt x="212" y="166"/>
                  </a:cubicBezTo>
                  <a:cubicBezTo>
                    <a:pt x="214" y="164"/>
                    <a:pt x="214" y="161"/>
                    <a:pt x="214" y="157"/>
                  </a:cubicBezTo>
                  <a:cubicBezTo>
                    <a:pt x="213" y="153"/>
                    <a:pt x="213" y="149"/>
                    <a:pt x="214" y="145"/>
                  </a:cubicBezTo>
                  <a:cubicBezTo>
                    <a:pt x="215" y="141"/>
                    <a:pt x="219" y="141"/>
                    <a:pt x="220" y="138"/>
                  </a:cubicBezTo>
                  <a:cubicBezTo>
                    <a:pt x="221" y="136"/>
                    <a:pt x="227" y="131"/>
                    <a:pt x="232" y="127"/>
                  </a:cubicBezTo>
                  <a:cubicBezTo>
                    <a:pt x="228" y="123"/>
                    <a:pt x="223" y="118"/>
                    <a:pt x="221" y="111"/>
                  </a:cubicBezTo>
                  <a:cubicBezTo>
                    <a:pt x="218" y="103"/>
                    <a:pt x="219" y="99"/>
                    <a:pt x="215" y="99"/>
                  </a:cubicBezTo>
                  <a:cubicBezTo>
                    <a:pt x="211" y="99"/>
                    <a:pt x="199" y="102"/>
                    <a:pt x="193" y="95"/>
                  </a:cubicBezTo>
                  <a:cubicBezTo>
                    <a:pt x="188" y="89"/>
                    <a:pt x="196" y="75"/>
                    <a:pt x="201" y="65"/>
                  </a:cubicBezTo>
                  <a:cubicBezTo>
                    <a:pt x="194" y="64"/>
                    <a:pt x="186" y="64"/>
                    <a:pt x="181" y="6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5"/>
            <p:cNvSpPr>
              <a:spLocks/>
            </p:cNvSpPr>
            <p:nvPr/>
          </p:nvSpPr>
          <p:spPr bwMode="auto">
            <a:xfrm>
              <a:off x="9762730" y="4810239"/>
              <a:ext cx="744537" cy="669925"/>
            </a:xfrm>
            <a:custGeom>
              <a:avLst/>
              <a:gdLst>
                <a:gd name="T0" fmla="*/ 131 w 331"/>
                <a:gd name="T1" fmla="*/ 20 h 298"/>
                <a:gd name="T2" fmla="*/ 111 w 331"/>
                <a:gd name="T3" fmla="*/ 26 h 298"/>
                <a:gd name="T4" fmla="*/ 93 w 331"/>
                <a:gd name="T5" fmla="*/ 50 h 298"/>
                <a:gd name="T6" fmla="*/ 91 w 331"/>
                <a:gd name="T7" fmla="*/ 80 h 298"/>
                <a:gd name="T8" fmla="*/ 72 w 331"/>
                <a:gd name="T9" fmla="*/ 113 h 298"/>
                <a:gd name="T10" fmla="*/ 47 w 331"/>
                <a:gd name="T11" fmla="*/ 172 h 298"/>
                <a:gd name="T12" fmla="*/ 30 w 331"/>
                <a:gd name="T13" fmla="*/ 194 h 298"/>
                <a:gd name="T14" fmla="*/ 12 w 331"/>
                <a:gd name="T15" fmla="*/ 216 h 298"/>
                <a:gd name="T16" fmla="*/ 7 w 331"/>
                <a:gd name="T17" fmla="*/ 233 h 298"/>
                <a:gd name="T18" fmla="*/ 3 w 331"/>
                <a:gd name="T19" fmla="*/ 247 h 298"/>
                <a:gd name="T20" fmla="*/ 7 w 331"/>
                <a:gd name="T21" fmla="*/ 274 h 298"/>
                <a:gd name="T22" fmla="*/ 18 w 331"/>
                <a:gd name="T23" fmla="*/ 289 h 298"/>
                <a:gd name="T24" fmla="*/ 24 w 331"/>
                <a:gd name="T25" fmla="*/ 297 h 298"/>
                <a:gd name="T26" fmla="*/ 40 w 331"/>
                <a:gd name="T27" fmla="*/ 288 h 298"/>
                <a:gd name="T28" fmla="*/ 33 w 331"/>
                <a:gd name="T29" fmla="*/ 272 h 298"/>
                <a:gd name="T30" fmla="*/ 24 w 331"/>
                <a:gd name="T31" fmla="*/ 268 h 298"/>
                <a:gd name="T32" fmla="*/ 33 w 331"/>
                <a:gd name="T33" fmla="*/ 255 h 298"/>
                <a:gd name="T34" fmla="*/ 41 w 331"/>
                <a:gd name="T35" fmla="*/ 245 h 298"/>
                <a:gd name="T36" fmla="*/ 62 w 331"/>
                <a:gd name="T37" fmla="*/ 229 h 298"/>
                <a:gd name="T38" fmla="*/ 81 w 331"/>
                <a:gd name="T39" fmla="*/ 220 h 298"/>
                <a:gd name="T40" fmla="*/ 92 w 331"/>
                <a:gd name="T41" fmla="*/ 220 h 298"/>
                <a:gd name="T42" fmla="*/ 101 w 331"/>
                <a:gd name="T43" fmla="*/ 214 h 298"/>
                <a:gd name="T44" fmla="*/ 107 w 331"/>
                <a:gd name="T45" fmla="*/ 206 h 298"/>
                <a:gd name="T46" fmla="*/ 123 w 331"/>
                <a:gd name="T47" fmla="*/ 202 h 298"/>
                <a:gd name="T48" fmla="*/ 134 w 331"/>
                <a:gd name="T49" fmla="*/ 205 h 298"/>
                <a:gd name="T50" fmla="*/ 147 w 331"/>
                <a:gd name="T51" fmla="*/ 200 h 298"/>
                <a:gd name="T52" fmla="*/ 156 w 331"/>
                <a:gd name="T53" fmla="*/ 184 h 298"/>
                <a:gd name="T54" fmla="*/ 169 w 331"/>
                <a:gd name="T55" fmla="*/ 178 h 298"/>
                <a:gd name="T56" fmla="*/ 175 w 331"/>
                <a:gd name="T57" fmla="*/ 168 h 298"/>
                <a:gd name="T58" fmla="*/ 163 w 331"/>
                <a:gd name="T59" fmla="*/ 141 h 298"/>
                <a:gd name="T60" fmla="*/ 175 w 331"/>
                <a:gd name="T61" fmla="*/ 137 h 298"/>
                <a:gd name="T62" fmla="*/ 212 w 331"/>
                <a:gd name="T63" fmla="*/ 151 h 298"/>
                <a:gd name="T64" fmla="*/ 217 w 331"/>
                <a:gd name="T65" fmla="*/ 145 h 298"/>
                <a:gd name="T66" fmla="*/ 234 w 331"/>
                <a:gd name="T67" fmla="*/ 150 h 298"/>
                <a:gd name="T68" fmla="*/ 251 w 331"/>
                <a:gd name="T69" fmla="*/ 134 h 298"/>
                <a:gd name="T70" fmla="*/ 260 w 331"/>
                <a:gd name="T71" fmla="*/ 130 h 298"/>
                <a:gd name="T72" fmla="*/ 277 w 331"/>
                <a:gd name="T73" fmla="*/ 134 h 298"/>
                <a:gd name="T74" fmla="*/ 290 w 331"/>
                <a:gd name="T75" fmla="*/ 127 h 298"/>
                <a:gd name="T76" fmla="*/ 298 w 331"/>
                <a:gd name="T77" fmla="*/ 121 h 298"/>
                <a:gd name="T78" fmla="*/ 308 w 331"/>
                <a:gd name="T79" fmla="*/ 109 h 298"/>
                <a:gd name="T80" fmla="*/ 315 w 331"/>
                <a:gd name="T81" fmla="*/ 99 h 298"/>
                <a:gd name="T82" fmla="*/ 318 w 331"/>
                <a:gd name="T83" fmla="*/ 95 h 298"/>
                <a:gd name="T84" fmla="*/ 331 w 331"/>
                <a:gd name="T85" fmla="*/ 79 h 298"/>
                <a:gd name="T86" fmla="*/ 311 w 331"/>
                <a:gd name="T87" fmla="*/ 38 h 298"/>
                <a:gd name="T88" fmla="*/ 266 w 331"/>
                <a:gd name="T89" fmla="*/ 24 h 298"/>
                <a:gd name="T90" fmla="*/ 250 w 331"/>
                <a:gd name="T91" fmla="*/ 34 h 298"/>
                <a:gd name="T92" fmla="*/ 207 w 331"/>
                <a:gd name="T93" fmla="*/ 50 h 298"/>
                <a:gd name="T94" fmla="*/ 201 w 331"/>
                <a:gd name="T95" fmla="*/ 27 h 298"/>
                <a:gd name="T96" fmla="*/ 197 w 331"/>
                <a:gd name="T97" fmla="*/ 2 h 298"/>
                <a:gd name="T98" fmla="*/ 180 w 331"/>
                <a:gd name="T99" fmla="*/ 8 h 298"/>
                <a:gd name="T100" fmla="*/ 143 w 331"/>
                <a:gd name="T101" fmla="*/ 4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1" h="298">
                  <a:moveTo>
                    <a:pt x="143" y="4"/>
                  </a:moveTo>
                  <a:cubicBezTo>
                    <a:pt x="139" y="3"/>
                    <a:pt x="131" y="14"/>
                    <a:pt x="131" y="20"/>
                  </a:cubicBezTo>
                  <a:cubicBezTo>
                    <a:pt x="131" y="25"/>
                    <a:pt x="133" y="31"/>
                    <a:pt x="129" y="34"/>
                  </a:cubicBezTo>
                  <a:cubicBezTo>
                    <a:pt x="124" y="36"/>
                    <a:pt x="118" y="26"/>
                    <a:pt x="111" y="26"/>
                  </a:cubicBezTo>
                  <a:cubicBezTo>
                    <a:pt x="105" y="26"/>
                    <a:pt x="96" y="25"/>
                    <a:pt x="96" y="30"/>
                  </a:cubicBezTo>
                  <a:cubicBezTo>
                    <a:pt x="96" y="36"/>
                    <a:pt x="96" y="44"/>
                    <a:pt x="93" y="50"/>
                  </a:cubicBezTo>
                  <a:cubicBezTo>
                    <a:pt x="91" y="55"/>
                    <a:pt x="93" y="64"/>
                    <a:pt x="94" y="70"/>
                  </a:cubicBezTo>
                  <a:cubicBezTo>
                    <a:pt x="95" y="77"/>
                    <a:pt x="92" y="78"/>
                    <a:pt x="91" y="80"/>
                  </a:cubicBezTo>
                  <a:cubicBezTo>
                    <a:pt x="89" y="83"/>
                    <a:pt x="89" y="91"/>
                    <a:pt x="89" y="95"/>
                  </a:cubicBezTo>
                  <a:cubicBezTo>
                    <a:pt x="89" y="99"/>
                    <a:pt x="76" y="106"/>
                    <a:pt x="72" y="113"/>
                  </a:cubicBezTo>
                  <a:cubicBezTo>
                    <a:pt x="68" y="120"/>
                    <a:pt x="71" y="140"/>
                    <a:pt x="69" y="148"/>
                  </a:cubicBezTo>
                  <a:cubicBezTo>
                    <a:pt x="66" y="156"/>
                    <a:pt x="51" y="170"/>
                    <a:pt x="47" y="172"/>
                  </a:cubicBezTo>
                  <a:cubicBezTo>
                    <a:pt x="43" y="174"/>
                    <a:pt x="48" y="183"/>
                    <a:pt x="48" y="189"/>
                  </a:cubicBezTo>
                  <a:cubicBezTo>
                    <a:pt x="48" y="195"/>
                    <a:pt x="34" y="191"/>
                    <a:pt x="30" y="194"/>
                  </a:cubicBezTo>
                  <a:cubicBezTo>
                    <a:pt x="26" y="196"/>
                    <a:pt x="30" y="201"/>
                    <a:pt x="30" y="207"/>
                  </a:cubicBezTo>
                  <a:cubicBezTo>
                    <a:pt x="30" y="213"/>
                    <a:pt x="17" y="210"/>
                    <a:pt x="12" y="216"/>
                  </a:cubicBezTo>
                  <a:cubicBezTo>
                    <a:pt x="9" y="219"/>
                    <a:pt x="6" y="224"/>
                    <a:pt x="5" y="230"/>
                  </a:cubicBezTo>
                  <a:cubicBezTo>
                    <a:pt x="6" y="231"/>
                    <a:pt x="6" y="232"/>
                    <a:pt x="7" y="233"/>
                  </a:cubicBezTo>
                  <a:cubicBezTo>
                    <a:pt x="8" y="236"/>
                    <a:pt x="11" y="233"/>
                    <a:pt x="12" y="236"/>
                  </a:cubicBezTo>
                  <a:cubicBezTo>
                    <a:pt x="14" y="239"/>
                    <a:pt x="6" y="242"/>
                    <a:pt x="3" y="247"/>
                  </a:cubicBezTo>
                  <a:cubicBezTo>
                    <a:pt x="1" y="252"/>
                    <a:pt x="1" y="262"/>
                    <a:pt x="0" y="266"/>
                  </a:cubicBezTo>
                  <a:cubicBezTo>
                    <a:pt x="0" y="269"/>
                    <a:pt x="5" y="270"/>
                    <a:pt x="7" y="274"/>
                  </a:cubicBezTo>
                  <a:cubicBezTo>
                    <a:pt x="10" y="277"/>
                    <a:pt x="7" y="279"/>
                    <a:pt x="9" y="283"/>
                  </a:cubicBezTo>
                  <a:cubicBezTo>
                    <a:pt x="11" y="287"/>
                    <a:pt x="14" y="286"/>
                    <a:pt x="18" y="289"/>
                  </a:cubicBezTo>
                  <a:cubicBezTo>
                    <a:pt x="22" y="292"/>
                    <a:pt x="16" y="292"/>
                    <a:pt x="14" y="295"/>
                  </a:cubicBezTo>
                  <a:cubicBezTo>
                    <a:pt x="12" y="298"/>
                    <a:pt x="19" y="297"/>
                    <a:pt x="24" y="297"/>
                  </a:cubicBezTo>
                  <a:cubicBezTo>
                    <a:pt x="29" y="297"/>
                    <a:pt x="34" y="296"/>
                    <a:pt x="36" y="295"/>
                  </a:cubicBezTo>
                  <a:cubicBezTo>
                    <a:pt x="37" y="294"/>
                    <a:pt x="40" y="291"/>
                    <a:pt x="40" y="288"/>
                  </a:cubicBezTo>
                  <a:cubicBezTo>
                    <a:pt x="40" y="285"/>
                    <a:pt x="40" y="283"/>
                    <a:pt x="36" y="282"/>
                  </a:cubicBezTo>
                  <a:cubicBezTo>
                    <a:pt x="33" y="282"/>
                    <a:pt x="31" y="275"/>
                    <a:pt x="33" y="272"/>
                  </a:cubicBezTo>
                  <a:cubicBezTo>
                    <a:pt x="35" y="269"/>
                    <a:pt x="34" y="268"/>
                    <a:pt x="31" y="267"/>
                  </a:cubicBezTo>
                  <a:cubicBezTo>
                    <a:pt x="29" y="266"/>
                    <a:pt x="29" y="270"/>
                    <a:pt x="24" y="268"/>
                  </a:cubicBezTo>
                  <a:cubicBezTo>
                    <a:pt x="19" y="266"/>
                    <a:pt x="23" y="259"/>
                    <a:pt x="25" y="257"/>
                  </a:cubicBezTo>
                  <a:cubicBezTo>
                    <a:pt x="27" y="254"/>
                    <a:pt x="29" y="253"/>
                    <a:pt x="33" y="255"/>
                  </a:cubicBezTo>
                  <a:cubicBezTo>
                    <a:pt x="37" y="257"/>
                    <a:pt x="39" y="258"/>
                    <a:pt x="41" y="256"/>
                  </a:cubicBezTo>
                  <a:cubicBezTo>
                    <a:pt x="43" y="255"/>
                    <a:pt x="41" y="248"/>
                    <a:pt x="41" y="245"/>
                  </a:cubicBezTo>
                  <a:cubicBezTo>
                    <a:pt x="41" y="241"/>
                    <a:pt x="45" y="241"/>
                    <a:pt x="46" y="238"/>
                  </a:cubicBezTo>
                  <a:cubicBezTo>
                    <a:pt x="47" y="235"/>
                    <a:pt x="59" y="230"/>
                    <a:pt x="62" y="229"/>
                  </a:cubicBezTo>
                  <a:cubicBezTo>
                    <a:pt x="64" y="227"/>
                    <a:pt x="66" y="229"/>
                    <a:pt x="72" y="228"/>
                  </a:cubicBezTo>
                  <a:cubicBezTo>
                    <a:pt x="77" y="227"/>
                    <a:pt x="79" y="222"/>
                    <a:pt x="81" y="220"/>
                  </a:cubicBezTo>
                  <a:cubicBezTo>
                    <a:pt x="83" y="218"/>
                    <a:pt x="82" y="222"/>
                    <a:pt x="86" y="225"/>
                  </a:cubicBezTo>
                  <a:cubicBezTo>
                    <a:pt x="90" y="228"/>
                    <a:pt x="89" y="223"/>
                    <a:pt x="92" y="220"/>
                  </a:cubicBezTo>
                  <a:cubicBezTo>
                    <a:pt x="95" y="217"/>
                    <a:pt x="94" y="216"/>
                    <a:pt x="94" y="213"/>
                  </a:cubicBezTo>
                  <a:cubicBezTo>
                    <a:pt x="94" y="211"/>
                    <a:pt x="97" y="213"/>
                    <a:pt x="101" y="214"/>
                  </a:cubicBezTo>
                  <a:cubicBezTo>
                    <a:pt x="104" y="215"/>
                    <a:pt x="105" y="213"/>
                    <a:pt x="105" y="210"/>
                  </a:cubicBezTo>
                  <a:cubicBezTo>
                    <a:pt x="104" y="208"/>
                    <a:pt x="105" y="207"/>
                    <a:pt x="107" y="206"/>
                  </a:cubicBezTo>
                  <a:cubicBezTo>
                    <a:pt x="109" y="206"/>
                    <a:pt x="113" y="208"/>
                    <a:pt x="118" y="211"/>
                  </a:cubicBezTo>
                  <a:cubicBezTo>
                    <a:pt x="123" y="214"/>
                    <a:pt x="123" y="208"/>
                    <a:pt x="123" y="202"/>
                  </a:cubicBezTo>
                  <a:cubicBezTo>
                    <a:pt x="123" y="196"/>
                    <a:pt x="123" y="197"/>
                    <a:pt x="123" y="196"/>
                  </a:cubicBezTo>
                  <a:cubicBezTo>
                    <a:pt x="123" y="194"/>
                    <a:pt x="129" y="204"/>
                    <a:pt x="134" y="205"/>
                  </a:cubicBezTo>
                  <a:cubicBezTo>
                    <a:pt x="138" y="206"/>
                    <a:pt x="139" y="201"/>
                    <a:pt x="141" y="197"/>
                  </a:cubicBezTo>
                  <a:cubicBezTo>
                    <a:pt x="143" y="194"/>
                    <a:pt x="145" y="198"/>
                    <a:pt x="147" y="200"/>
                  </a:cubicBezTo>
                  <a:cubicBezTo>
                    <a:pt x="149" y="202"/>
                    <a:pt x="150" y="195"/>
                    <a:pt x="151" y="189"/>
                  </a:cubicBezTo>
                  <a:cubicBezTo>
                    <a:pt x="152" y="184"/>
                    <a:pt x="153" y="182"/>
                    <a:pt x="156" y="184"/>
                  </a:cubicBezTo>
                  <a:cubicBezTo>
                    <a:pt x="160" y="185"/>
                    <a:pt x="160" y="187"/>
                    <a:pt x="163" y="186"/>
                  </a:cubicBezTo>
                  <a:cubicBezTo>
                    <a:pt x="166" y="185"/>
                    <a:pt x="167" y="179"/>
                    <a:pt x="169" y="178"/>
                  </a:cubicBezTo>
                  <a:cubicBezTo>
                    <a:pt x="171" y="177"/>
                    <a:pt x="174" y="177"/>
                    <a:pt x="178" y="176"/>
                  </a:cubicBezTo>
                  <a:cubicBezTo>
                    <a:pt x="181" y="175"/>
                    <a:pt x="177" y="172"/>
                    <a:pt x="175" y="168"/>
                  </a:cubicBezTo>
                  <a:cubicBezTo>
                    <a:pt x="173" y="164"/>
                    <a:pt x="174" y="162"/>
                    <a:pt x="174" y="159"/>
                  </a:cubicBezTo>
                  <a:cubicBezTo>
                    <a:pt x="174" y="156"/>
                    <a:pt x="165" y="144"/>
                    <a:pt x="163" y="141"/>
                  </a:cubicBezTo>
                  <a:cubicBezTo>
                    <a:pt x="161" y="138"/>
                    <a:pt x="167" y="134"/>
                    <a:pt x="169" y="134"/>
                  </a:cubicBezTo>
                  <a:cubicBezTo>
                    <a:pt x="171" y="133"/>
                    <a:pt x="174" y="135"/>
                    <a:pt x="175" y="137"/>
                  </a:cubicBezTo>
                  <a:cubicBezTo>
                    <a:pt x="175" y="139"/>
                    <a:pt x="191" y="159"/>
                    <a:pt x="194" y="159"/>
                  </a:cubicBezTo>
                  <a:cubicBezTo>
                    <a:pt x="197" y="159"/>
                    <a:pt x="209" y="152"/>
                    <a:pt x="212" y="151"/>
                  </a:cubicBezTo>
                  <a:cubicBezTo>
                    <a:pt x="215" y="150"/>
                    <a:pt x="217" y="156"/>
                    <a:pt x="220" y="158"/>
                  </a:cubicBezTo>
                  <a:cubicBezTo>
                    <a:pt x="223" y="160"/>
                    <a:pt x="219" y="148"/>
                    <a:pt x="217" y="145"/>
                  </a:cubicBezTo>
                  <a:cubicBezTo>
                    <a:pt x="215" y="143"/>
                    <a:pt x="222" y="144"/>
                    <a:pt x="225" y="144"/>
                  </a:cubicBezTo>
                  <a:cubicBezTo>
                    <a:pt x="227" y="143"/>
                    <a:pt x="230" y="150"/>
                    <a:pt x="234" y="150"/>
                  </a:cubicBezTo>
                  <a:cubicBezTo>
                    <a:pt x="238" y="151"/>
                    <a:pt x="237" y="143"/>
                    <a:pt x="239" y="142"/>
                  </a:cubicBezTo>
                  <a:cubicBezTo>
                    <a:pt x="241" y="140"/>
                    <a:pt x="247" y="129"/>
                    <a:pt x="251" y="134"/>
                  </a:cubicBezTo>
                  <a:cubicBezTo>
                    <a:pt x="256" y="139"/>
                    <a:pt x="264" y="141"/>
                    <a:pt x="267" y="141"/>
                  </a:cubicBezTo>
                  <a:cubicBezTo>
                    <a:pt x="270" y="141"/>
                    <a:pt x="260" y="132"/>
                    <a:pt x="260" y="130"/>
                  </a:cubicBezTo>
                  <a:cubicBezTo>
                    <a:pt x="259" y="128"/>
                    <a:pt x="268" y="129"/>
                    <a:pt x="270" y="129"/>
                  </a:cubicBezTo>
                  <a:cubicBezTo>
                    <a:pt x="272" y="129"/>
                    <a:pt x="274" y="132"/>
                    <a:pt x="277" y="134"/>
                  </a:cubicBezTo>
                  <a:cubicBezTo>
                    <a:pt x="281" y="137"/>
                    <a:pt x="283" y="129"/>
                    <a:pt x="284" y="126"/>
                  </a:cubicBezTo>
                  <a:cubicBezTo>
                    <a:pt x="286" y="123"/>
                    <a:pt x="286" y="127"/>
                    <a:pt x="290" y="127"/>
                  </a:cubicBezTo>
                  <a:cubicBezTo>
                    <a:pt x="294" y="128"/>
                    <a:pt x="293" y="123"/>
                    <a:pt x="295" y="120"/>
                  </a:cubicBezTo>
                  <a:cubicBezTo>
                    <a:pt x="297" y="117"/>
                    <a:pt x="298" y="118"/>
                    <a:pt x="298" y="121"/>
                  </a:cubicBezTo>
                  <a:cubicBezTo>
                    <a:pt x="297" y="125"/>
                    <a:pt x="305" y="121"/>
                    <a:pt x="308" y="118"/>
                  </a:cubicBezTo>
                  <a:cubicBezTo>
                    <a:pt x="311" y="116"/>
                    <a:pt x="307" y="113"/>
                    <a:pt x="308" y="109"/>
                  </a:cubicBezTo>
                  <a:cubicBezTo>
                    <a:pt x="309" y="105"/>
                    <a:pt x="311" y="108"/>
                    <a:pt x="316" y="105"/>
                  </a:cubicBezTo>
                  <a:cubicBezTo>
                    <a:pt x="321" y="103"/>
                    <a:pt x="318" y="101"/>
                    <a:pt x="315" y="99"/>
                  </a:cubicBezTo>
                  <a:cubicBezTo>
                    <a:pt x="312" y="98"/>
                    <a:pt x="313" y="101"/>
                    <a:pt x="310" y="98"/>
                  </a:cubicBezTo>
                  <a:cubicBezTo>
                    <a:pt x="308" y="96"/>
                    <a:pt x="316" y="97"/>
                    <a:pt x="318" y="95"/>
                  </a:cubicBezTo>
                  <a:cubicBezTo>
                    <a:pt x="320" y="93"/>
                    <a:pt x="320" y="85"/>
                    <a:pt x="322" y="82"/>
                  </a:cubicBezTo>
                  <a:cubicBezTo>
                    <a:pt x="323" y="80"/>
                    <a:pt x="326" y="80"/>
                    <a:pt x="331" y="79"/>
                  </a:cubicBezTo>
                  <a:cubicBezTo>
                    <a:pt x="327" y="74"/>
                    <a:pt x="323" y="69"/>
                    <a:pt x="321" y="66"/>
                  </a:cubicBezTo>
                  <a:cubicBezTo>
                    <a:pt x="317" y="59"/>
                    <a:pt x="315" y="43"/>
                    <a:pt x="311" y="38"/>
                  </a:cubicBezTo>
                  <a:cubicBezTo>
                    <a:pt x="307" y="32"/>
                    <a:pt x="296" y="33"/>
                    <a:pt x="293" y="28"/>
                  </a:cubicBezTo>
                  <a:cubicBezTo>
                    <a:pt x="291" y="24"/>
                    <a:pt x="274" y="24"/>
                    <a:pt x="266" y="24"/>
                  </a:cubicBezTo>
                  <a:cubicBezTo>
                    <a:pt x="258" y="25"/>
                    <a:pt x="261" y="28"/>
                    <a:pt x="261" y="36"/>
                  </a:cubicBezTo>
                  <a:cubicBezTo>
                    <a:pt x="260" y="44"/>
                    <a:pt x="253" y="36"/>
                    <a:pt x="250" y="34"/>
                  </a:cubicBezTo>
                  <a:cubicBezTo>
                    <a:pt x="247" y="31"/>
                    <a:pt x="243" y="32"/>
                    <a:pt x="235" y="36"/>
                  </a:cubicBezTo>
                  <a:cubicBezTo>
                    <a:pt x="227" y="41"/>
                    <a:pt x="215" y="44"/>
                    <a:pt x="207" y="50"/>
                  </a:cubicBezTo>
                  <a:cubicBezTo>
                    <a:pt x="199" y="55"/>
                    <a:pt x="197" y="48"/>
                    <a:pt x="193" y="47"/>
                  </a:cubicBezTo>
                  <a:cubicBezTo>
                    <a:pt x="189" y="46"/>
                    <a:pt x="195" y="33"/>
                    <a:pt x="201" y="27"/>
                  </a:cubicBezTo>
                  <a:cubicBezTo>
                    <a:pt x="207" y="21"/>
                    <a:pt x="207" y="20"/>
                    <a:pt x="210" y="13"/>
                  </a:cubicBezTo>
                  <a:cubicBezTo>
                    <a:pt x="213" y="6"/>
                    <a:pt x="202" y="0"/>
                    <a:pt x="197" y="2"/>
                  </a:cubicBezTo>
                  <a:cubicBezTo>
                    <a:pt x="193" y="4"/>
                    <a:pt x="187" y="11"/>
                    <a:pt x="182" y="10"/>
                  </a:cubicBezTo>
                  <a:cubicBezTo>
                    <a:pt x="181" y="9"/>
                    <a:pt x="180" y="9"/>
                    <a:pt x="180" y="8"/>
                  </a:cubicBezTo>
                  <a:cubicBezTo>
                    <a:pt x="175" y="10"/>
                    <a:pt x="169" y="11"/>
                    <a:pt x="164" y="11"/>
                  </a:cubicBezTo>
                  <a:cubicBezTo>
                    <a:pt x="155" y="11"/>
                    <a:pt x="148" y="4"/>
                    <a:pt x="143" y="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6"/>
            <p:cNvSpPr>
              <a:spLocks/>
            </p:cNvSpPr>
            <p:nvPr/>
          </p:nvSpPr>
          <p:spPr bwMode="auto">
            <a:xfrm>
              <a:off x="8495905" y="4440352"/>
              <a:ext cx="884237" cy="965200"/>
            </a:xfrm>
            <a:custGeom>
              <a:avLst/>
              <a:gdLst>
                <a:gd name="T0" fmla="*/ 391 w 393"/>
                <a:gd name="T1" fmla="*/ 282 h 429"/>
                <a:gd name="T2" fmla="*/ 365 w 393"/>
                <a:gd name="T3" fmla="*/ 269 h 429"/>
                <a:gd name="T4" fmla="*/ 326 w 393"/>
                <a:gd name="T5" fmla="*/ 254 h 429"/>
                <a:gd name="T6" fmla="*/ 323 w 393"/>
                <a:gd name="T7" fmla="*/ 213 h 429"/>
                <a:gd name="T8" fmla="*/ 321 w 393"/>
                <a:gd name="T9" fmla="*/ 147 h 429"/>
                <a:gd name="T10" fmla="*/ 284 w 393"/>
                <a:gd name="T11" fmla="*/ 141 h 429"/>
                <a:gd name="T12" fmla="*/ 275 w 393"/>
                <a:gd name="T13" fmla="*/ 112 h 429"/>
                <a:gd name="T14" fmla="*/ 307 w 393"/>
                <a:gd name="T15" fmla="*/ 93 h 429"/>
                <a:gd name="T16" fmla="*/ 332 w 393"/>
                <a:gd name="T17" fmla="*/ 58 h 429"/>
                <a:gd name="T18" fmla="*/ 308 w 393"/>
                <a:gd name="T19" fmla="*/ 49 h 429"/>
                <a:gd name="T20" fmla="*/ 280 w 393"/>
                <a:gd name="T21" fmla="*/ 34 h 429"/>
                <a:gd name="T22" fmla="*/ 268 w 393"/>
                <a:gd name="T23" fmla="*/ 73 h 429"/>
                <a:gd name="T24" fmla="*/ 246 w 393"/>
                <a:gd name="T25" fmla="*/ 150 h 429"/>
                <a:gd name="T26" fmla="*/ 192 w 393"/>
                <a:gd name="T27" fmla="*/ 169 h 429"/>
                <a:gd name="T28" fmla="*/ 142 w 393"/>
                <a:gd name="T29" fmla="*/ 73 h 429"/>
                <a:gd name="T30" fmla="*/ 108 w 393"/>
                <a:gd name="T31" fmla="*/ 27 h 429"/>
                <a:gd name="T32" fmla="*/ 76 w 393"/>
                <a:gd name="T33" fmla="*/ 19 h 429"/>
                <a:gd name="T34" fmla="*/ 57 w 393"/>
                <a:gd name="T35" fmla="*/ 11 h 429"/>
                <a:gd name="T36" fmla="*/ 32 w 393"/>
                <a:gd name="T37" fmla="*/ 52 h 429"/>
                <a:gd name="T38" fmla="*/ 43 w 393"/>
                <a:gd name="T39" fmla="*/ 83 h 429"/>
                <a:gd name="T40" fmla="*/ 58 w 393"/>
                <a:gd name="T41" fmla="*/ 111 h 429"/>
                <a:gd name="T42" fmla="*/ 50 w 393"/>
                <a:gd name="T43" fmla="*/ 168 h 429"/>
                <a:gd name="T44" fmla="*/ 37 w 393"/>
                <a:gd name="T45" fmla="*/ 191 h 429"/>
                <a:gd name="T46" fmla="*/ 19 w 393"/>
                <a:gd name="T47" fmla="*/ 211 h 429"/>
                <a:gd name="T48" fmla="*/ 3 w 393"/>
                <a:gd name="T49" fmla="*/ 233 h 429"/>
                <a:gd name="T50" fmla="*/ 0 w 393"/>
                <a:gd name="T51" fmla="*/ 274 h 429"/>
                <a:gd name="T52" fmla="*/ 42 w 393"/>
                <a:gd name="T53" fmla="*/ 269 h 429"/>
                <a:gd name="T54" fmla="*/ 60 w 393"/>
                <a:gd name="T55" fmla="*/ 297 h 429"/>
                <a:gd name="T56" fmla="*/ 84 w 393"/>
                <a:gd name="T57" fmla="*/ 327 h 429"/>
                <a:gd name="T58" fmla="*/ 79 w 393"/>
                <a:gd name="T59" fmla="*/ 359 h 429"/>
                <a:gd name="T60" fmla="*/ 94 w 393"/>
                <a:gd name="T61" fmla="*/ 381 h 429"/>
                <a:gd name="T62" fmla="*/ 112 w 393"/>
                <a:gd name="T63" fmla="*/ 401 h 429"/>
                <a:gd name="T64" fmla="*/ 136 w 393"/>
                <a:gd name="T65" fmla="*/ 415 h 429"/>
                <a:gd name="T66" fmla="*/ 169 w 393"/>
                <a:gd name="T67" fmla="*/ 428 h 429"/>
                <a:gd name="T68" fmla="*/ 190 w 393"/>
                <a:gd name="T69" fmla="*/ 422 h 429"/>
                <a:gd name="T70" fmla="*/ 184 w 393"/>
                <a:gd name="T71" fmla="*/ 392 h 429"/>
                <a:gd name="T72" fmla="*/ 191 w 393"/>
                <a:gd name="T73" fmla="*/ 357 h 429"/>
                <a:gd name="T74" fmla="*/ 225 w 393"/>
                <a:gd name="T75" fmla="*/ 341 h 429"/>
                <a:gd name="T76" fmla="*/ 256 w 393"/>
                <a:gd name="T77" fmla="*/ 352 h 429"/>
                <a:gd name="T78" fmla="*/ 279 w 393"/>
                <a:gd name="T79" fmla="*/ 343 h 429"/>
                <a:gd name="T80" fmla="*/ 306 w 393"/>
                <a:gd name="T81" fmla="*/ 340 h 429"/>
                <a:gd name="T82" fmla="*/ 330 w 393"/>
                <a:gd name="T83" fmla="*/ 335 h 429"/>
                <a:gd name="T84" fmla="*/ 355 w 393"/>
                <a:gd name="T85" fmla="*/ 309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3" h="429">
                  <a:moveTo>
                    <a:pt x="370" y="308"/>
                  </a:moveTo>
                  <a:cubicBezTo>
                    <a:pt x="378" y="301"/>
                    <a:pt x="386" y="304"/>
                    <a:pt x="389" y="300"/>
                  </a:cubicBezTo>
                  <a:cubicBezTo>
                    <a:pt x="392" y="296"/>
                    <a:pt x="393" y="291"/>
                    <a:pt x="391" y="282"/>
                  </a:cubicBezTo>
                  <a:cubicBezTo>
                    <a:pt x="389" y="274"/>
                    <a:pt x="388" y="264"/>
                    <a:pt x="384" y="267"/>
                  </a:cubicBezTo>
                  <a:cubicBezTo>
                    <a:pt x="380" y="270"/>
                    <a:pt x="380" y="276"/>
                    <a:pt x="376" y="273"/>
                  </a:cubicBezTo>
                  <a:cubicBezTo>
                    <a:pt x="372" y="270"/>
                    <a:pt x="365" y="269"/>
                    <a:pt x="365" y="269"/>
                  </a:cubicBezTo>
                  <a:cubicBezTo>
                    <a:pt x="365" y="269"/>
                    <a:pt x="354" y="276"/>
                    <a:pt x="350" y="272"/>
                  </a:cubicBezTo>
                  <a:cubicBezTo>
                    <a:pt x="346" y="269"/>
                    <a:pt x="342" y="256"/>
                    <a:pt x="339" y="255"/>
                  </a:cubicBezTo>
                  <a:cubicBezTo>
                    <a:pt x="336" y="254"/>
                    <a:pt x="326" y="251"/>
                    <a:pt x="326" y="254"/>
                  </a:cubicBezTo>
                  <a:cubicBezTo>
                    <a:pt x="326" y="256"/>
                    <a:pt x="327" y="263"/>
                    <a:pt x="322" y="259"/>
                  </a:cubicBezTo>
                  <a:cubicBezTo>
                    <a:pt x="318" y="255"/>
                    <a:pt x="311" y="242"/>
                    <a:pt x="314" y="237"/>
                  </a:cubicBezTo>
                  <a:cubicBezTo>
                    <a:pt x="316" y="232"/>
                    <a:pt x="328" y="226"/>
                    <a:pt x="323" y="213"/>
                  </a:cubicBezTo>
                  <a:cubicBezTo>
                    <a:pt x="318" y="200"/>
                    <a:pt x="305" y="190"/>
                    <a:pt x="307" y="186"/>
                  </a:cubicBezTo>
                  <a:cubicBezTo>
                    <a:pt x="309" y="181"/>
                    <a:pt x="314" y="164"/>
                    <a:pt x="317" y="158"/>
                  </a:cubicBezTo>
                  <a:cubicBezTo>
                    <a:pt x="320" y="153"/>
                    <a:pt x="323" y="149"/>
                    <a:pt x="321" y="147"/>
                  </a:cubicBezTo>
                  <a:cubicBezTo>
                    <a:pt x="319" y="145"/>
                    <a:pt x="312" y="136"/>
                    <a:pt x="309" y="136"/>
                  </a:cubicBezTo>
                  <a:cubicBezTo>
                    <a:pt x="306" y="136"/>
                    <a:pt x="302" y="136"/>
                    <a:pt x="297" y="138"/>
                  </a:cubicBezTo>
                  <a:cubicBezTo>
                    <a:pt x="292" y="140"/>
                    <a:pt x="287" y="145"/>
                    <a:pt x="284" y="141"/>
                  </a:cubicBezTo>
                  <a:cubicBezTo>
                    <a:pt x="280" y="137"/>
                    <a:pt x="278" y="136"/>
                    <a:pt x="280" y="129"/>
                  </a:cubicBezTo>
                  <a:cubicBezTo>
                    <a:pt x="281" y="122"/>
                    <a:pt x="287" y="123"/>
                    <a:pt x="282" y="119"/>
                  </a:cubicBezTo>
                  <a:cubicBezTo>
                    <a:pt x="276" y="115"/>
                    <a:pt x="270" y="121"/>
                    <a:pt x="275" y="112"/>
                  </a:cubicBezTo>
                  <a:cubicBezTo>
                    <a:pt x="280" y="104"/>
                    <a:pt x="284" y="102"/>
                    <a:pt x="289" y="100"/>
                  </a:cubicBezTo>
                  <a:cubicBezTo>
                    <a:pt x="294" y="98"/>
                    <a:pt x="294" y="107"/>
                    <a:pt x="298" y="102"/>
                  </a:cubicBezTo>
                  <a:cubicBezTo>
                    <a:pt x="302" y="98"/>
                    <a:pt x="303" y="90"/>
                    <a:pt x="307" y="93"/>
                  </a:cubicBezTo>
                  <a:cubicBezTo>
                    <a:pt x="311" y="96"/>
                    <a:pt x="321" y="100"/>
                    <a:pt x="328" y="99"/>
                  </a:cubicBezTo>
                  <a:cubicBezTo>
                    <a:pt x="334" y="98"/>
                    <a:pt x="347" y="84"/>
                    <a:pt x="346" y="74"/>
                  </a:cubicBezTo>
                  <a:cubicBezTo>
                    <a:pt x="346" y="65"/>
                    <a:pt x="336" y="56"/>
                    <a:pt x="332" y="58"/>
                  </a:cubicBezTo>
                  <a:cubicBezTo>
                    <a:pt x="329" y="60"/>
                    <a:pt x="330" y="72"/>
                    <a:pt x="316" y="70"/>
                  </a:cubicBezTo>
                  <a:cubicBezTo>
                    <a:pt x="302" y="68"/>
                    <a:pt x="298" y="65"/>
                    <a:pt x="304" y="60"/>
                  </a:cubicBezTo>
                  <a:cubicBezTo>
                    <a:pt x="309" y="56"/>
                    <a:pt x="312" y="52"/>
                    <a:pt x="308" y="49"/>
                  </a:cubicBezTo>
                  <a:cubicBezTo>
                    <a:pt x="303" y="46"/>
                    <a:pt x="298" y="44"/>
                    <a:pt x="302" y="40"/>
                  </a:cubicBezTo>
                  <a:cubicBezTo>
                    <a:pt x="306" y="35"/>
                    <a:pt x="301" y="32"/>
                    <a:pt x="294" y="32"/>
                  </a:cubicBezTo>
                  <a:cubicBezTo>
                    <a:pt x="286" y="32"/>
                    <a:pt x="280" y="30"/>
                    <a:pt x="280" y="34"/>
                  </a:cubicBezTo>
                  <a:cubicBezTo>
                    <a:pt x="280" y="39"/>
                    <a:pt x="285" y="44"/>
                    <a:pt x="278" y="48"/>
                  </a:cubicBezTo>
                  <a:cubicBezTo>
                    <a:pt x="272" y="53"/>
                    <a:pt x="266" y="51"/>
                    <a:pt x="266" y="56"/>
                  </a:cubicBezTo>
                  <a:cubicBezTo>
                    <a:pt x="266" y="62"/>
                    <a:pt x="273" y="66"/>
                    <a:pt x="268" y="73"/>
                  </a:cubicBezTo>
                  <a:cubicBezTo>
                    <a:pt x="262" y="80"/>
                    <a:pt x="252" y="94"/>
                    <a:pt x="246" y="94"/>
                  </a:cubicBezTo>
                  <a:cubicBezTo>
                    <a:pt x="241" y="95"/>
                    <a:pt x="238" y="104"/>
                    <a:pt x="240" y="114"/>
                  </a:cubicBezTo>
                  <a:cubicBezTo>
                    <a:pt x="242" y="125"/>
                    <a:pt x="251" y="145"/>
                    <a:pt x="246" y="150"/>
                  </a:cubicBezTo>
                  <a:cubicBezTo>
                    <a:pt x="242" y="154"/>
                    <a:pt x="234" y="161"/>
                    <a:pt x="230" y="158"/>
                  </a:cubicBezTo>
                  <a:cubicBezTo>
                    <a:pt x="227" y="156"/>
                    <a:pt x="226" y="151"/>
                    <a:pt x="223" y="154"/>
                  </a:cubicBezTo>
                  <a:cubicBezTo>
                    <a:pt x="220" y="156"/>
                    <a:pt x="197" y="173"/>
                    <a:pt x="192" y="169"/>
                  </a:cubicBezTo>
                  <a:cubicBezTo>
                    <a:pt x="186" y="165"/>
                    <a:pt x="182" y="160"/>
                    <a:pt x="183" y="153"/>
                  </a:cubicBezTo>
                  <a:cubicBezTo>
                    <a:pt x="184" y="146"/>
                    <a:pt x="168" y="122"/>
                    <a:pt x="164" y="114"/>
                  </a:cubicBezTo>
                  <a:cubicBezTo>
                    <a:pt x="159" y="105"/>
                    <a:pt x="152" y="72"/>
                    <a:pt x="142" y="73"/>
                  </a:cubicBezTo>
                  <a:cubicBezTo>
                    <a:pt x="133" y="74"/>
                    <a:pt x="132" y="80"/>
                    <a:pt x="127" y="76"/>
                  </a:cubicBezTo>
                  <a:cubicBezTo>
                    <a:pt x="122" y="72"/>
                    <a:pt x="116" y="63"/>
                    <a:pt x="119" y="58"/>
                  </a:cubicBezTo>
                  <a:cubicBezTo>
                    <a:pt x="122" y="52"/>
                    <a:pt x="114" y="34"/>
                    <a:pt x="108" y="27"/>
                  </a:cubicBezTo>
                  <a:cubicBezTo>
                    <a:pt x="101" y="20"/>
                    <a:pt x="96" y="26"/>
                    <a:pt x="92" y="30"/>
                  </a:cubicBezTo>
                  <a:cubicBezTo>
                    <a:pt x="87" y="34"/>
                    <a:pt x="87" y="54"/>
                    <a:pt x="84" y="52"/>
                  </a:cubicBezTo>
                  <a:cubicBezTo>
                    <a:pt x="80" y="49"/>
                    <a:pt x="77" y="30"/>
                    <a:pt x="76" y="19"/>
                  </a:cubicBezTo>
                  <a:cubicBezTo>
                    <a:pt x="76" y="8"/>
                    <a:pt x="75" y="0"/>
                    <a:pt x="74" y="4"/>
                  </a:cubicBezTo>
                  <a:cubicBezTo>
                    <a:pt x="74" y="7"/>
                    <a:pt x="71" y="25"/>
                    <a:pt x="66" y="19"/>
                  </a:cubicBezTo>
                  <a:cubicBezTo>
                    <a:pt x="62" y="13"/>
                    <a:pt x="58" y="5"/>
                    <a:pt x="57" y="11"/>
                  </a:cubicBezTo>
                  <a:cubicBezTo>
                    <a:pt x="56" y="17"/>
                    <a:pt x="59" y="40"/>
                    <a:pt x="55" y="44"/>
                  </a:cubicBezTo>
                  <a:cubicBezTo>
                    <a:pt x="51" y="48"/>
                    <a:pt x="40" y="46"/>
                    <a:pt x="40" y="43"/>
                  </a:cubicBezTo>
                  <a:cubicBezTo>
                    <a:pt x="40" y="41"/>
                    <a:pt x="36" y="47"/>
                    <a:pt x="32" y="52"/>
                  </a:cubicBezTo>
                  <a:cubicBezTo>
                    <a:pt x="32" y="52"/>
                    <a:pt x="32" y="52"/>
                    <a:pt x="32" y="52"/>
                  </a:cubicBezTo>
                  <a:cubicBezTo>
                    <a:pt x="34" y="52"/>
                    <a:pt x="34" y="63"/>
                    <a:pt x="36" y="69"/>
                  </a:cubicBezTo>
                  <a:cubicBezTo>
                    <a:pt x="37" y="74"/>
                    <a:pt x="38" y="84"/>
                    <a:pt x="43" y="83"/>
                  </a:cubicBezTo>
                  <a:cubicBezTo>
                    <a:pt x="47" y="81"/>
                    <a:pt x="46" y="74"/>
                    <a:pt x="50" y="79"/>
                  </a:cubicBezTo>
                  <a:cubicBezTo>
                    <a:pt x="53" y="84"/>
                    <a:pt x="59" y="99"/>
                    <a:pt x="57" y="100"/>
                  </a:cubicBezTo>
                  <a:cubicBezTo>
                    <a:pt x="55" y="101"/>
                    <a:pt x="56" y="107"/>
                    <a:pt x="58" y="111"/>
                  </a:cubicBezTo>
                  <a:cubicBezTo>
                    <a:pt x="59" y="115"/>
                    <a:pt x="60" y="139"/>
                    <a:pt x="56" y="145"/>
                  </a:cubicBezTo>
                  <a:cubicBezTo>
                    <a:pt x="53" y="150"/>
                    <a:pt x="53" y="157"/>
                    <a:pt x="51" y="160"/>
                  </a:cubicBezTo>
                  <a:cubicBezTo>
                    <a:pt x="50" y="163"/>
                    <a:pt x="49" y="166"/>
                    <a:pt x="50" y="168"/>
                  </a:cubicBezTo>
                  <a:cubicBezTo>
                    <a:pt x="52" y="170"/>
                    <a:pt x="54" y="169"/>
                    <a:pt x="52" y="174"/>
                  </a:cubicBezTo>
                  <a:cubicBezTo>
                    <a:pt x="50" y="178"/>
                    <a:pt x="47" y="175"/>
                    <a:pt x="45" y="179"/>
                  </a:cubicBezTo>
                  <a:cubicBezTo>
                    <a:pt x="42" y="182"/>
                    <a:pt x="39" y="189"/>
                    <a:pt x="37" y="191"/>
                  </a:cubicBezTo>
                  <a:cubicBezTo>
                    <a:pt x="35" y="193"/>
                    <a:pt x="33" y="189"/>
                    <a:pt x="31" y="190"/>
                  </a:cubicBezTo>
                  <a:cubicBezTo>
                    <a:pt x="28" y="191"/>
                    <a:pt x="31" y="193"/>
                    <a:pt x="28" y="199"/>
                  </a:cubicBezTo>
                  <a:cubicBezTo>
                    <a:pt x="25" y="204"/>
                    <a:pt x="23" y="211"/>
                    <a:pt x="19" y="211"/>
                  </a:cubicBezTo>
                  <a:cubicBezTo>
                    <a:pt x="14" y="211"/>
                    <a:pt x="11" y="209"/>
                    <a:pt x="10" y="212"/>
                  </a:cubicBezTo>
                  <a:cubicBezTo>
                    <a:pt x="9" y="214"/>
                    <a:pt x="12" y="228"/>
                    <a:pt x="10" y="230"/>
                  </a:cubicBezTo>
                  <a:cubicBezTo>
                    <a:pt x="7" y="231"/>
                    <a:pt x="6" y="230"/>
                    <a:pt x="3" y="233"/>
                  </a:cubicBezTo>
                  <a:cubicBezTo>
                    <a:pt x="0" y="236"/>
                    <a:pt x="0" y="249"/>
                    <a:pt x="2" y="250"/>
                  </a:cubicBezTo>
                  <a:cubicBezTo>
                    <a:pt x="4" y="252"/>
                    <a:pt x="5" y="250"/>
                    <a:pt x="7" y="258"/>
                  </a:cubicBezTo>
                  <a:cubicBezTo>
                    <a:pt x="8" y="265"/>
                    <a:pt x="0" y="270"/>
                    <a:pt x="0" y="274"/>
                  </a:cubicBezTo>
                  <a:cubicBezTo>
                    <a:pt x="1" y="278"/>
                    <a:pt x="5" y="282"/>
                    <a:pt x="8" y="279"/>
                  </a:cubicBezTo>
                  <a:cubicBezTo>
                    <a:pt x="11" y="277"/>
                    <a:pt x="13" y="268"/>
                    <a:pt x="21" y="268"/>
                  </a:cubicBezTo>
                  <a:cubicBezTo>
                    <a:pt x="29" y="269"/>
                    <a:pt x="37" y="270"/>
                    <a:pt x="42" y="269"/>
                  </a:cubicBezTo>
                  <a:cubicBezTo>
                    <a:pt x="46" y="268"/>
                    <a:pt x="58" y="263"/>
                    <a:pt x="59" y="267"/>
                  </a:cubicBezTo>
                  <a:cubicBezTo>
                    <a:pt x="59" y="271"/>
                    <a:pt x="51" y="271"/>
                    <a:pt x="51" y="279"/>
                  </a:cubicBezTo>
                  <a:cubicBezTo>
                    <a:pt x="52" y="286"/>
                    <a:pt x="60" y="291"/>
                    <a:pt x="60" y="297"/>
                  </a:cubicBezTo>
                  <a:cubicBezTo>
                    <a:pt x="60" y="302"/>
                    <a:pt x="59" y="318"/>
                    <a:pt x="63" y="320"/>
                  </a:cubicBezTo>
                  <a:cubicBezTo>
                    <a:pt x="67" y="323"/>
                    <a:pt x="72" y="323"/>
                    <a:pt x="75" y="323"/>
                  </a:cubicBezTo>
                  <a:cubicBezTo>
                    <a:pt x="78" y="323"/>
                    <a:pt x="81" y="322"/>
                    <a:pt x="84" y="327"/>
                  </a:cubicBezTo>
                  <a:cubicBezTo>
                    <a:pt x="87" y="332"/>
                    <a:pt x="86" y="333"/>
                    <a:pt x="84" y="336"/>
                  </a:cubicBezTo>
                  <a:cubicBezTo>
                    <a:pt x="82" y="339"/>
                    <a:pt x="77" y="338"/>
                    <a:pt x="78" y="343"/>
                  </a:cubicBezTo>
                  <a:cubicBezTo>
                    <a:pt x="78" y="349"/>
                    <a:pt x="81" y="356"/>
                    <a:pt x="79" y="359"/>
                  </a:cubicBezTo>
                  <a:cubicBezTo>
                    <a:pt x="76" y="363"/>
                    <a:pt x="71" y="368"/>
                    <a:pt x="70" y="371"/>
                  </a:cubicBezTo>
                  <a:cubicBezTo>
                    <a:pt x="70" y="375"/>
                    <a:pt x="73" y="380"/>
                    <a:pt x="76" y="379"/>
                  </a:cubicBezTo>
                  <a:cubicBezTo>
                    <a:pt x="79" y="379"/>
                    <a:pt x="89" y="381"/>
                    <a:pt x="94" y="381"/>
                  </a:cubicBezTo>
                  <a:cubicBezTo>
                    <a:pt x="99" y="381"/>
                    <a:pt x="104" y="380"/>
                    <a:pt x="104" y="383"/>
                  </a:cubicBezTo>
                  <a:cubicBezTo>
                    <a:pt x="104" y="386"/>
                    <a:pt x="105" y="390"/>
                    <a:pt x="106" y="394"/>
                  </a:cubicBezTo>
                  <a:cubicBezTo>
                    <a:pt x="107" y="398"/>
                    <a:pt x="112" y="397"/>
                    <a:pt x="112" y="401"/>
                  </a:cubicBezTo>
                  <a:cubicBezTo>
                    <a:pt x="112" y="405"/>
                    <a:pt x="111" y="412"/>
                    <a:pt x="114" y="414"/>
                  </a:cubicBezTo>
                  <a:cubicBezTo>
                    <a:pt x="117" y="415"/>
                    <a:pt x="117" y="410"/>
                    <a:pt x="123" y="411"/>
                  </a:cubicBezTo>
                  <a:cubicBezTo>
                    <a:pt x="130" y="412"/>
                    <a:pt x="133" y="416"/>
                    <a:pt x="136" y="415"/>
                  </a:cubicBezTo>
                  <a:cubicBezTo>
                    <a:pt x="140" y="413"/>
                    <a:pt x="147" y="400"/>
                    <a:pt x="153" y="401"/>
                  </a:cubicBezTo>
                  <a:cubicBezTo>
                    <a:pt x="159" y="402"/>
                    <a:pt x="165" y="409"/>
                    <a:pt x="165" y="411"/>
                  </a:cubicBezTo>
                  <a:cubicBezTo>
                    <a:pt x="165" y="414"/>
                    <a:pt x="167" y="428"/>
                    <a:pt x="169" y="428"/>
                  </a:cubicBezTo>
                  <a:cubicBezTo>
                    <a:pt x="172" y="428"/>
                    <a:pt x="173" y="423"/>
                    <a:pt x="177" y="425"/>
                  </a:cubicBezTo>
                  <a:cubicBezTo>
                    <a:pt x="181" y="426"/>
                    <a:pt x="184" y="429"/>
                    <a:pt x="187" y="429"/>
                  </a:cubicBezTo>
                  <a:cubicBezTo>
                    <a:pt x="190" y="428"/>
                    <a:pt x="192" y="427"/>
                    <a:pt x="190" y="422"/>
                  </a:cubicBezTo>
                  <a:cubicBezTo>
                    <a:pt x="187" y="418"/>
                    <a:pt x="185" y="414"/>
                    <a:pt x="188" y="411"/>
                  </a:cubicBezTo>
                  <a:cubicBezTo>
                    <a:pt x="190" y="408"/>
                    <a:pt x="191" y="404"/>
                    <a:pt x="190" y="401"/>
                  </a:cubicBezTo>
                  <a:cubicBezTo>
                    <a:pt x="190" y="398"/>
                    <a:pt x="187" y="394"/>
                    <a:pt x="184" y="392"/>
                  </a:cubicBezTo>
                  <a:cubicBezTo>
                    <a:pt x="181" y="389"/>
                    <a:pt x="177" y="376"/>
                    <a:pt x="179" y="373"/>
                  </a:cubicBezTo>
                  <a:cubicBezTo>
                    <a:pt x="182" y="370"/>
                    <a:pt x="184" y="364"/>
                    <a:pt x="184" y="362"/>
                  </a:cubicBezTo>
                  <a:cubicBezTo>
                    <a:pt x="185" y="359"/>
                    <a:pt x="188" y="355"/>
                    <a:pt x="191" y="357"/>
                  </a:cubicBezTo>
                  <a:cubicBezTo>
                    <a:pt x="194" y="359"/>
                    <a:pt x="198" y="360"/>
                    <a:pt x="202" y="360"/>
                  </a:cubicBezTo>
                  <a:cubicBezTo>
                    <a:pt x="206" y="360"/>
                    <a:pt x="209" y="360"/>
                    <a:pt x="212" y="356"/>
                  </a:cubicBezTo>
                  <a:cubicBezTo>
                    <a:pt x="216" y="353"/>
                    <a:pt x="221" y="341"/>
                    <a:pt x="225" y="341"/>
                  </a:cubicBezTo>
                  <a:cubicBezTo>
                    <a:pt x="229" y="342"/>
                    <a:pt x="234" y="347"/>
                    <a:pt x="238" y="348"/>
                  </a:cubicBezTo>
                  <a:cubicBezTo>
                    <a:pt x="242" y="350"/>
                    <a:pt x="244" y="358"/>
                    <a:pt x="246" y="359"/>
                  </a:cubicBezTo>
                  <a:cubicBezTo>
                    <a:pt x="249" y="360"/>
                    <a:pt x="252" y="356"/>
                    <a:pt x="256" y="352"/>
                  </a:cubicBezTo>
                  <a:cubicBezTo>
                    <a:pt x="259" y="348"/>
                    <a:pt x="262" y="343"/>
                    <a:pt x="264" y="344"/>
                  </a:cubicBezTo>
                  <a:cubicBezTo>
                    <a:pt x="267" y="345"/>
                    <a:pt x="269" y="351"/>
                    <a:pt x="272" y="349"/>
                  </a:cubicBezTo>
                  <a:cubicBezTo>
                    <a:pt x="276" y="348"/>
                    <a:pt x="276" y="341"/>
                    <a:pt x="279" y="343"/>
                  </a:cubicBezTo>
                  <a:cubicBezTo>
                    <a:pt x="281" y="344"/>
                    <a:pt x="288" y="352"/>
                    <a:pt x="290" y="352"/>
                  </a:cubicBezTo>
                  <a:cubicBezTo>
                    <a:pt x="293" y="352"/>
                    <a:pt x="295" y="345"/>
                    <a:pt x="298" y="342"/>
                  </a:cubicBezTo>
                  <a:cubicBezTo>
                    <a:pt x="300" y="339"/>
                    <a:pt x="305" y="337"/>
                    <a:pt x="306" y="340"/>
                  </a:cubicBezTo>
                  <a:cubicBezTo>
                    <a:pt x="307" y="342"/>
                    <a:pt x="306" y="346"/>
                    <a:pt x="310" y="345"/>
                  </a:cubicBezTo>
                  <a:cubicBezTo>
                    <a:pt x="313" y="345"/>
                    <a:pt x="312" y="341"/>
                    <a:pt x="318" y="340"/>
                  </a:cubicBezTo>
                  <a:cubicBezTo>
                    <a:pt x="324" y="338"/>
                    <a:pt x="330" y="340"/>
                    <a:pt x="330" y="335"/>
                  </a:cubicBezTo>
                  <a:cubicBezTo>
                    <a:pt x="330" y="330"/>
                    <a:pt x="328" y="326"/>
                    <a:pt x="332" y="323"/>
                  </a:cubicBezTo>
                  <a:cubicBezTo>
                    <a:pt x="335" y="319"/>
                    <a:pt x="343" y="318"/>
                    <a:pt x="345" y="316"/>
                  </a:cubicBezTo>
                  <a:cubicBezTo>
                    <a:pt x="347" y="314"/>
                    <a:pt x="352" y="308"/>
                    <a:pt x="355" y="309"/>
                  </a:cubicBezTo>
                  <a:cubicBezTo>
                    <a:pt x="358" y="311"/>
                    <a:pt x="363" y="322"/>
                    <a:pt x="366" y="324"/>
                  </a:cubicBezTo>
                  <a:cubicBezTo>
                    <a:pt x="365" y="318"/>
                    <a:pt x="365" y="312"/>
                    <a:pt x="370" y="30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7"/>
            <p:cNvSpPr>
              <a:spLocks/>
            </p:cNvSpPr>
            <p:nvPr/>
          </p:nvSpPr>
          <p:spPr bwMode="auto">
            <a:xfrm>
              <a:off x="10118330" y="3244964"/>
              <a:ext cx="650875" cy="474662"/>
            </a:xfrm>
            <a:custGeom>
              <a:avLst/>
              <a:gdLst>
                <a:gd name="T0" fmla="*/ 85 w 289"/>
                <a:gd name="T1" fmla="*/ 189 h 211"/>
                <a:gd name="T2" fmla="*/ 115 w 289"/>
                <a:gd name="T3" fmla="*/ 197 h 211"/>
                <a:gd name="T4" fmla="*/ 141 w 289"/>
                <a:gd name="T5" fmla="*/ 200 h 211"/>
                <a:gd name="T6" fmla="*/ 159 w 289"/>
                <a:gd name="T7" fmla="*/ 179 h 211"/>
                <a:gd name="T8" fmla="*/ 176 w 289"/>
                <a:gd name="T9" fmla="*/ 161 h 211"/>
                <a:gd name="T10" fmla="*/ 183 w 289"/>
                <a:gd name="T11" fmla="*/ 146 h 211"/>
                <a:gd name="T12" fmla="*/ 190 w 289"/>
                <a:gd name="T13" fmla="*/ 132 h 211"/>
                <a:gd name="T14" fmla="*/ 206 w 289"/>
                <a:gd name="T15" fmla="*/ 109 h 211"/>
                <a:gd name="T16" fmla="*/ 220 w 289"/>
                <a:gd name="T17" fmla="*/ 102 h 211"/>
                <a:gd name="T18" fmla="*/ 219 w 289"/>
                <a:gd name="T19" fmla="*/ 93 h 211"/>
                <a:gd name="T20" fmla="*/ 223 w 289"/>
                <a:gd name="T21" fmla="*/ 79 h 211"/>
                <a:gd name="T22" fmla="*/ 221 w 289"/>
                <a:gd name="T23" fmla="*/ 73 h 211"/>
                <a:gd name="T24" fmla="*/ 230 w 289"/>
                <a:gd name="T25" fmla="*/ 68 h 211"/>
                <a:gd name="T26" fmla="*/ 256 w 289"/>
                <a:gd name="T27" fmla="*/ 50 h 211"/>
                <a:gd name="T28" fmla="*/ 269 w 289"/>
                <a:gd name="T29" fmla="*/ 46 h 211"/>
                <a:gd name="T30" fmla="*/ 276 w 289"/>
                <a:gd name="T31" fmla="*/ 48 h 211"/>
                <a:gd name="T32" fmla="*/ 281 w 289"/>
                <a:gd name="T33" fmla="*/ 32 h 211"/>
                <a:gd name="T34" fmla="*/ 284 w 289"/>
                <a:gd name="T35" fmla="*/ 19 h 211"/>
                <a:gd name="T36" fmla="*/ 275 w 289"/>
                <a:gd name="T37" fmla="*/ 16 h 211"/>
                <a:gd name="T38" fmla="*/ 258 w 289"/>
                <a:gd name="T39" fmla="*/ 18 h 211"/>
                <a:gd name="T40" fmla="*/ 235 w 289"/>
                <a:gd name="T41" fmla="*/ 16 h 211"/>
                <a:gd name="T42" fmla="*/ 213 w 289"/>
                <a:gd name="T43" fmla="*/ 9 h 211"/>
                <a:gd name="T44" fmla="*/ 191 w 289"/>
                <a:gd name="T45" fmla="*/ 26 h 211"/>
                <a:gd name="T46" fmla="*/ 176 w 289"/>
                <a:gd name="T47" fmla="*/ 50 h 211"/>
                <a:gd name="T48" fmla="*/ 143 w 289"/>
                <a:gd name="T49" fmla="*/ 38 h 211"/>
                <a:gd name="T50" fmla="*/ 141 w 289"/>
                <a:gd name="T51" fmla="*/ 15 h 211"/>
                <a:gd name="T52" fmla="*/ 127 w 289"/>
                <a:gd name="T53" fmla="*/ 7 h 211"/>
                <a:gd name="T54" fmla="*/ 120 w 289"/>
                <a:gd name="T55" fmla="*/ 8 h 211"/>
                <a:gd name="T56" fmla="*/ 111 w 289"/>
                <a:gd name="T57" fmla="*/ 9 h 211"/>
                <a:gd name="T58" fmla="*/ 94 w 289"/>
                <a:gd name="T59" fmla="*/ 4 h 211"/>
                <a:gd name="T60" fmla="*/ 82 w 289"/>
                <a:gd name="T61" fmla="*/ 27 h 211"/>
                <a:gd name="T62" fmla="*/ 44 w 289"/>
                <a:gd name="T63" fmla="*/ 45 h 211"/>
                <a:gd name="T64" fmla="*/ 24 w 289"/>
                <a:gd name="T65" fmla="*/ 91 h 211"/>
                <a:gd name="T66" fmla="*/ 18 w 289"/>
                <a:gd name="T67" fmla="*/ 128 h 211"/>
                <a:gd name="T68" fmla="*/ 31 w 289"/>
                <a:gd name="T69" fmla="*/ 135 h 211"/>
                <a:gd name="T70" fmla="*/ 0 w 289"/>
                <a:gd name="T71" fmla="*/ 185 h 211"/>
                <a:gd name="T72" fmla="*/ 37 w 289"/>
                <a:gd name="T73" fmla="*/ 210 h 211"/>
                <a:gd name="T74" fmla="*/ 73 w 289"/>
                <a:gd name="T75"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211">
                  <a:moveTo>
                    <a:pt x="63" y="189"/>
                  </a:moveTo>
                  <a:cubicBezTo>
                    <a:pt x="69" y="184"/>
                    <a:pt x="84" y="183"/>
                    <a:pt x="85" y="189"/>
                  </a:cubicBezTo>
                  <a:cubicBezTo>
                    <a:pt x="87" y="194"/>
                    <a:pt x="91" y="203"/>
                    <a:pt x="100" y="203"/>
                  </a:cubicBezTo>
                  <a:cubicBezTo>
                    <a:pt x="109" y="203"/>
                    <a:pt x="112" y="203"/>
                    <a:pt x="115" y="197"/>
                  </a:cubicBezTo>
                  <a:cubicBezTo>
                    <a:pt x="119" y="192"/>
                    <a:pt x="123" y="187"/>
                    <a:pt x="129" y="191"/>
                  </a:cubicBezTo>
                  <a:cubicBezTo>
                    <a:pt x="135" y="195"/>
                    <a:pt x="134" y="206"/>
                    <a:pt x="141" y="200"/>
                  </a:cubicBezTo>
                  <a:cubicBezTo>
                    <a:pt x="147" y="194"/>
                    <a:pt x="141" y="184"/>
                    <a:pt x="147" y="184"/>
                  </a:cubicBezTo>
                  <a:cubicBezTo>
                    <a:pt x="153" y="184"/>
                    <a:pt x="158" y="187"/>
                    <a:pt x="159" y="179"/>
                  </a:cubicBezTo>
                  <a:cubicBezTo>
                    <a:pt x="159" y="171"/>
                    <a:pt x="155" y="162"/>
                    <a:pt x="161" y="162"/>
                  </a:cubicBezTo>
                  <a:cubicBezTo>
                    <a:pt x="164" y="162"/>
                    <a:pt x="170" y="162"/>
                    <a:pt x="176" y="161"/>
                  </a:cubicBezTo>
                  <a:cubicBezTo>
                    <a:pt x="177" y="159"/>
                    <a:pt x="179" y="156"/>
                    <a:pt x="179" y="153"/>
                  </a:cubicBezTo>
                  <a:cubicBezTo>
                    <a:pt x="179" y="150"/>
                    <a:pt x="181" y="148"/>
                    <a:pt x="183" y="146"/>
                  </a:cubicBezTo>
                  <a:cubicBezTo>
                    <a:pt x="184" y="144"/>
                    <a:pt x="187" y="143"/>
                    <a:pt x="188" y="141"/>
                  </a:cubicBezTo>
                  <a:cubicBezTo>
                    <a:pt x="190" y="140"/>
                    <a:pt x="189" y="134"/>
                    <a:pt x="190" y="132"/>
                  </a:cubicBezTo>
                  <a:cubicBezTo>
                    <a:pt x="191" y="130"/>
                    <a:pt x="198" y="119"/>
                    <a:pt x="199" y="116"/>
                  </a:cubicBezTo>
                  <a:cubicBezTo>
                    <a:pt x="199" y="113"/>
                    <a:pt x="204" y="112"/>
                    <a:pt x="206" y="109"/>
                  </a:cubicBezTo>
                  <a:cubicBezTo>
                    <a:pt x="209" y="107"/>
                    <a:pt x="211" y="105"/>
                    <a:pt x="213" y="104"/>
                  </a:cubicBezTo>
                  <a:cubicBezTo>
                    <a:pt x="215" y="103"/>
                    <a:pt x="218" y="104"/>
                    <a:pt x="220" y="102"/>
                  </a:cubicBezTo>
                  <a:cubicBezTo>
                    <a:pt x="221" y="100"/>
                    <a:pt x="217" y="99"/>
                    <a:pt x="219" y="98"/>
                  </a:cubicBezTo>
                  <a:cubicBezTo>
                    <a:pt x="222" y="98"/>
                    <a:pt x="222" y="94"/>
                    <a:pt x="219" y="93"/>
                  </a:cubicBezTo>
                  <a:cubicBezTo>
                    <a:pt x="217" y="92"/>
                    <a:pt x="218" y="87"/>
                    <a:pt x="218" y="84"/>
                  </a:cubicBezTo>
                  <a:cubicBezTo>
                    <a:pt x="219" y="81"/>
                    <a:pt x="222" y="78"/>
                    <a:pt x="223" y="79"/>
                  </a:cubicBezTo>
                  <a:cubicBezTo>
                    <a:pt x="225" y="81"/>
                    <a:pt x="225" y="78"/>
                    <a:pt x="227" y="76"/>
                  </a:cubicBezTo>
                  <a:cubicBezTo>
                    <a:pt x="228" y="74"/>
                    <a:pt x="224" y="72"/>
                    <a:pt x="221" y="73"/>
                  </a:cubicBezTo>
                  <a:cubicBezTo>
                    <a:pt x="218" y="74"/>
                    <a:pt x="222" y="70"/>
                    <a:pt x="223" y="68"/>
                  </a:cubicBezTo>
                  <a:cubicBezTo>
                    <a:pt x="224" y="67"/>
                    <a:pt x="226" y="68"/>
                    <a:pt x="230" y="68"/>
                  </a:cubicBezTo>
                  <a:cubicBezTo>
                    <a:pt x="235" y="67"/>
                    <a:pt x="246" y="59"/>
                    <a:pt x="249" y="56"/>
                  </a:cubicBezTo>
                  <a:cubicBezTo>
                    <a:pt x="251" y="53"/>
                    <a:pt x="254" y="53"/>
                    <a:pt x="256" y="50"/>
                  </a:cubicBezTo>
                  <a:cubicBezTo>
                    <a:pt x="259" y="48"/>
                    <a:pt x="261" y="43"/>
                    <a:pt x="263" y="41"/>
                  </a:cubicBezTo>
                  <a:cubicBezTo>
                    <a:pt x="265" y="40"/>
                    <a:pt x="266" y="44"/>
                    <a:pt x="269" y="46"/>
                  </a:cubicBezTo>
                  <a:cubicBezTo>
                    <a:pt x="272" y="48"/>
                    <a:pt x="271" y="39"/>
                    <a:pt x="272" y="38"/>
                  </a:cubicBezTo>
                  <a:cubicBezTo>
                    <a:pt x="273" y="37"/>
                    <a:pt x="275" y="49"/>
                    <a:pt x="276" y="48"/>
                  </a:cubicBezTo>
                  <a:cubicBezTo>
                    <a:pt x="277" y="46"/>
                    <a:pt x="285" y="42"/>
                    <a:pt x="287" y="39"/>
                  </a:cubicBezTo>
                  <a:cubicBezTo>
                    <a:pt x="289" y="36"/>
                    <a:pt x="282" y="35"/>
                    <a:pt x="281" y="32"/>
                  </a:cubicBezTo>
                  <a:cubicBezTo>
                    <a:pt x="280" y="30"/>
                    <a:pt x="285" y="29"/>
                    <a:pt x="285" y="26"/>
                  </a:cubicBezTo>
                  <a:cubicBezTo>
                    <a:pt x="285" y="24"/>
                    <a:pt x="285" y="21"/>
                    <a:pt x="284" y="19"/>
                  </a:cubicBezTo>
                  <a:cubicBezTo>
                    <a:pt x="283" y="16"/>
                    <a:pt x="286" y="18"/>
                    <a:pt x="286" y="16"/>
                  </a:cubicBezTo>
                  <a:cubicBezTo>
                    <a:pt x="286" y="13"/>
                    <a:pt x="282" y="16"/>
                    <a:pt x="275" y="16"/>
                  </a:cubicBezTo>
                  <a:cubicBezTo>
                    <a:pt x="267" y="16"/>
                    <a:pt x="269" y="15"/>
                    <a:pt x="265" y="13"/>
                  </a:cubicBezTo>
                  <a:cubicBezTo>
                    <a:pt x="261" y="11"/>
                    <a:pt x="261" y="16"/>
                    <a:pt x="258" y="18"/>
                  </a:cubicBezTo>
                  <a:cubicBezTo>
                    <a:pt x="256" y="21"/>
                    <a:pt x="246" y="21"/>
                    <a:pt x="244" y="21"/>
                  </a:cubicBezTo>
                  <a:cubicBezTo>
                    <a:pt x="241" y="21"/>
                    <a:pt x="238" y="17"/>
                    <a:pt x="235" y="16"/>
                  </a:cubicBezTo>
                  <a:cubicBezTo>
                    <a:pt x="232" y="16"/>
                    <a:pt x="231" y="20"/>
                    <a:pt x="227" y="17"/>
                  </a:cubicBezTo>
                  <a:cubicBezTo>
                    <a:pt x="222" y="15"/>
                    <a:pt x="217" y="9"/>
                    <a:pt x="213" y="9"/>
                  </a:cubicBezTo>
                  <a:cubicBezTo>
                    <a:pt x="208" y="10"/>
                    <a:pt x="201" y="12"/>
                    <a:pt x="198" y="14"/>
                  </a:cubicBezTo>
                  <a:cubicBezTo>
                    <a:pt x="196" y="16"/>
                    <a:pt x="194" y="21"/>
                    <a:pt x="191" y="26"/>
                  </a:cubicBezTo>
                  <a:cubicBezTo>
                    <a:pt x="188" y="31"/>
                    <a:pt x="185" y="36"/>
                    <a:pt x="182" y="39"/>
                  </a:cubicBezTo>
                  <a:cubicBezTo>
                    <a:pt x="178" y="42"/>
                    <a:pt x="180" y="47"/>
                    <a:pt x="176" y="50"/>
                  </a:cubicBezTo>
                  <a:cubicBezTo>
                    <a:pt x="172" y="54"/>
                    <a:pt x="158" y="54"/>
                    <a:pt x="153" y="53"/>
                  </a:cubicBezTo>
                  <a:cubicBezTo>
                    <a:pt x="148" y="51"/>
                    <a:pt x="144" y="45"/>
                    <a:pt x="143" y="38"/>
                  </a:cubicBezTo>
                  <a:cubicBezTo>
                    <a:pt x="143" y="32"/>
                    <a:pt x="144" y="29"/>
                    <a:pt x="146" y="26"/>
                  </a:cubicBezTo>
                  <a:cubicBezTo>
                    <a:pt x="147" y="24"/>
                    <a:pt x="145" y="19"/>
                    <a:pt x="141" y="15"/>
                  </a:cubicBezTo>
                  <a:cubicBezTo>
                    <a:pt x="137" y="12"/>
                    <a:pt x="140" y="8"/>
                    <a:pt x="136" y="4"/>
                  </a:cubicBezTo>
                  <a:cubicBezTo>
                    <a:pt x="131" y="0"/>
                    <a:pt x="130" y="4"/>
                    <a:pt x="127" y="7"/>
                  </a:cubicBezTo>
                  <a:cubicBezTo>
                    <a:pt x="124" y="10"/>
                    <a:pt x="127" y="11"/>
                    <a:pt x="125" y="13"/>
                  </a:cubicBezTo>
                  <a:cubicBezTo>
                    <a:pt x="122" y="16"/>
                    <a:pt x="121" y="11"/>
                    <a:pt x="120" y="8"/>
                  </a:cubicBezTo>
                  <a:cubicBezTo>
                    <a:pt x="118" y="6"/>
                    <a:pt x="118" y="11"/>
                    <a:pt x="116" y="12"/>
                  </a:cubicBezTo>
                  <a:cubicBezTo>
                    <a:pt x="113" y="12"/>
                    <a:pt x="113" y="11"/>
                    <a:pt x="111" y="9"/>
                  </a:cubicBezTo>
                  <a:cubicBezTo>
                    <a:pt x="109" y="6"/>
                    <a:pt x="107" y="9"/>
                    <a:pt x="104" y="10"/>
                  </a:cubicBezTo>
                  <a:cubicBezTo>
                    <a:pt x="103" y="10"/>
                    <a:pt x="98" y="7"/>
                    <a:pt x="94" y="4"/>
                  </a:cubicBezTo>
                  <a:cubicBezTo>
                    <a:pt x="93" y="8"/>
                    <a:pt x="92" y="13"/>
                    <a:pt x="91" y="14"/>
                  </a:cubicBezTo>
                  <a:cubicBezTo>
                    <a:pt x="90" y="17"/>
                    <a:pt x="86" y="24"/>
                    <a:pt x="82" y="27"/>
                  </a:cubicBezTo>
                  <a:cubicBezTo>
                    <a:pt x="79" y="30"/>
                    <a:pt x="62" y="33"/>
                    <a:pt x="58" y="35"/>
                  </a:cubicBezTo>
                  <a:cubicBezTo>
                    <a:pt x="54" y="38"/>
                    <a:pt x="45" y="43"/>
                    <a:pt x="44" y="45"/>
                  </a:cubicBezTo>
                  <a:cubicBezTo>
                    <a:pt x="44" y="48"/>
                    <a:pt x="41" y="52"/>
                    <a:pt x="34" y="62"/>
                  </a:cubicBezTo>
                  <a:cubicBezTo>
                    <a:pt x="26" y="72"/>
                    <a:pt x="29" y="89"/>
                    <a:pt x="24" y="91"/>
                  </a:cubicBezTo>
                  <a:cubicBezTo>
                    <a:pt x="18" y="94"/>
                    <a:pt x="6" y="104"/>
                    <a:pt x="9" y="110"/>
                  </a:cubicBezTo>
                  <a:cubicBezTo>
                    <a:pt x="12" y="116"/>
                    <a:pt x="18" y="120"/>
                    <a:pt x="18" y="128"/>
                  </a:cubicBezTo>
                  <a:cubicBezTo>
                    <a:pt x="18" y="136"/>
                    <a:pt x="17" y="145"/>
                    <a:pt x="17" y="145"/>
                  </a:cubicBezTo>
                  <a:cubicBezTo>
                    <a:pt x="17" y="145"/>
                    <a:pt x="31" y="131"/>
                    <a:pt x="31" y="135"/>
                  </a:cubicBezTo>
                  <a:cubicBezTo>
                    <a:pt x="31" y="139"/>
                    <a:pt x="20" y="160"/>
                    <a:pt x="14" y="164"/>
                  </a:cubicBezTo>
                  <a:cubicBezTo>
                    <a:pt x="8" y="168"/>
                    <a:pt x="0" y="181"/>
                    <a:pt x="0" y="185"/>
                  </a:cubicBezTo>
                  <a:cubicBezTo>
                    <a:pt x="0" y="189"/>
                    <a:pt x="2" y="188"/>
                    <a:pt x="10" y="193"/>
                  </a:cubicBezTo>
                  <a:cubicBezTo>
                    <a:pt x="18" y="198"/>
                    <a:pt x="33" y="210"/>
                    <a:pt x="37" y="210"/>
                  </a:cubicBezTo>
                  <a:cubicBezTo>
                    <a:pt x="40" y="210"/>
                    <a:pt x="49" y="211"/>
                    <a:pt x="53" y="211"/>
                  </a:cubicBezTo>
                  <a:cubicBezTo>
                    <a:pt x="59" y="208"/>
                    <a:pt x="67" y="206"/>
                    <a:pt x="73" y="205"/>
                  </a:cubicBezTo>
                  <a:cubicBezTo>
                    <a:pt x="65" y="199"/>
                    <a:pt x="58" y="193"/>
                    <a:pt x="63" y="18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18"/>
            <p:cNvSpPr>
              <a:spLocks/>
            </p:cNvSpPr>
            <p:nvPr/>
          </p:nvSpPr>
          <p:spPr bwMode="auto">
            <a:xfrm>
              <a:off x="10143730" y="3706927"/>
              <a:ext cx="479425" cy="587375"/>
            </a:xfrm>
            <a:custGeom>
              <a:avLst/>
              <a:gdLst>
                <a:gd name="T0" fmla="*/ 75 w 213"/>
                <a:gd name="T1" fmla="*/ 253 h 261"/>
                <a:gd name="T2" fmla="*/ 100 w 213"/>
                <a:gd name="T3" fmla="*/ 234 h 261"/>
                <a:gd name="T4" fmla="*/ 105 w 213"/>
                <a:gd name="T5" fmla="*/ 246 h 261"/>
                <a:gd name="T6" fmla="*/ 100 w 213"/>
                <a:gd name="T7" fmla="*/ 256 h 261"/>
                <a:gd name="T8" fmla="*/ 109 w 213"/>
                <a:gd name="T9" fmla="*/ 254 h 261"/>
                <a:gd name="T10" fmla="*/ 120 w 213"/>
                <a:gd name="T11" fmla="*/ 240 h 261"/>
                <a:gd name="T12" fmla="*/ 140 w 213"/>
                <a:gd name="T13" fmla="*/ 250 h 261"/>
                <a:gd name="T14" fmla="*/ 164 w 213"/>
                <a:gd name="T15" fmla="*/ 261 h 261"/>
                <a:gd name="T16" fmla="*/ 170 w 213"/>
                <a:gd name="T17" fmla="*/ 256 h 261"/>
                <a:gd name="T18" fmla="*/ 185 w 213"/>
                <a:gd name="T19" fmla="*/ 232 h 261"/>
                <a:gd name="T20" fmla="*/ 189 w 213"/>
                <a:gd name="T21" fmla="*/ 213 h 261"/>
                <a:gd name="T22" fmla="*/ 208 w 213"/>
                <a:gd name="T23" fmla="*/ 202 h 261"/>
                <a:gd name="T24" fmla="*/ 201 w 213"/>
                <a:gd name="T25" fmla="*/ 187 h 261"/>
                <a:gd name="T26" fmla="*/ 213 w 213"/>
                <a:gd name="T27" fmla="*/ 173 h 261"/>
                <a:gd name="T28" fmla="*/ 201 w 213"/>
                <a:gd name="T29" fmla="*/ 155 h 261"/>
                <a:gd name="T30" fmla="*/ 180 w 213"/>
                <a:gd name="T31" fmla="*/ 158 h 261"/>
                <a:gd name="T32" fmla="*/ 181 w 213"/>
                <a:gd name="T33" fmla="*/ 142 h 261"/>
                <a:gd name="T34" fmla="*/ 150 w 213"/>
                <a:gd name="T35" fmla="*/ 120 h 261"/>
                <a:gd name="T36" fmla="*/ 164 w 213"/>
                <a:gd name="T37" fmla="*/ 105 h 261"/>
                <a:gd name="T38" fmla="*/ 159 w 213"/>
                <a:gd name="T39" fmla="*/ 92 h 261"/>
                <a:gd name="T40" fmla="*/ 175 w 213"/>
                <a:gd name="T41" fmla="*/ 91 h 261"/>
                <a:gd name="T42" fmla="*/ 178 w 213"/>
                <a:gd name="T43" fmla="*/ 77 h 261"/>
                <a:gd name="T44" fmla="*/ 163 w 213"/>
                <a:gd name="T45" fmla="*/ 71 h 261"/>
                <a:gd name="T46" fmla="*/ 152 w 213"/>
                <a:gd name="T47" fmla="*/ 80 h 261"/>
                <a:gd name="T48" fmla="*/ 139 w 213"/>
                <a:gd name="T49" fmla="*/ 77 h 261"/>
                <a:gd name="T50" fmla="*/ 132 w 213"/>
                <a:gd name="T51" fmla="*/ 63 h 261"/>
                <a:gd name="T52" fmla="*/ 129 w 213"/>
                <a:gd name="T53" fmla="*/ 50 h 261"/>
                <a:gd name="T54" fmla="*/ 130 w 213"/>
                <a:gd name="T55" fmla="*/ 34 h 261"/>
                <a:gd name="T56" fmla="*/ 114 w 213"/>
                <a:gd name="T57" fmla="*/ 36 h 261"/>
                <a:gd name="T58" fmla="*/ 102 w 213"/>
                <a:gd name="T59" fmla="*/ 21 h 261"/>
                <a:gd name="T60" fmla="*/ 80 w 213"/>
                <a:gd name="T61" fmla="*/ 19 h 261"/>
                <a:gd name="T62" fmla="*/ 74 w 213"/>
                <a:gd name="T63" fmla="*/ 7 h 261"/>
                <a:gd name="T64" fmla="*/ 62 w 213"/>
                <a:gd name="T65" fmla="*/ 0 h 261"/>
                <a:gd name="T66" fmla="*/ 42 w 213"/>
                <a:gd name="T67" fmla="*/ 6 h 261"/>
                <a:gd name="T68" fmla="*/ 44 w 213"/>
                <a:gd name="T69" fmla="*/ 6 h 261"/>
                <a:gd name="T70" fmla="*/ 56 w 213"/>
                <a:gd name="T71" fmla="*/ 18 h 261"/>
                <a:gd name="T72" fmla="*/ 64 w 213"/>
                <a:gd name="T73" fmla="*/ 32 h 261"/>
                <a:gd name="T74" fmla="*/ 51 w 213"/>
                <a:gd name="T75" fmla="*/ 42 h 261"/>
                <a:gd name="T76" fmla="*/ 37 w 213"/>
                <a:gd name="T77" fmla="*/ 36 h 261"/>
                <a:gd name="T78" fmla="*/ 25 w 213"/>
                <a:gd name="T79" fmla="*/ 40 h 261"/>
                <a:gd name="T80" fmla="*/ 21 w 213"/>
                <a:gd name="T81" fmla="*/ 61 h 261"/>
                <a:gd name="T82" fmla="*/ 14 w 213"/>
                <a:gd name="T83" fmla="*/ 87 h 261"/>
                <a:gd name="T84" fmla="*/ 6 w 213"/>
                <a:gd name="T85" fmla="*/ 96 h 261"/>
                <a:gd name="T86" fmla="*/ 24 w 213"/>
                <a:gd name="T87" fmla="*/ 112 h 261"/>
                <a:gd name="T88" fmla="*/ 42 w 213"/>
                <a:gd name="T89" fmla="*/ 115 h 261"/>
                <a:gd name="T90" fmla="*/ 51 w 213"/>
                <a:gd name="T91" fmla="*/ 121 h 261"/>
                <a:gd name="T92" fmla="*/ 48 w 213"/>
                <a:gd name="T93" fmla="*/ 151 h 261"/>
                <a:gd name="T94" fmla="*/ 32 w 213"/>
                <a:gd name="T95" fmla="*/ 176 h 261"/>
                <a:gd name="T96" fmla="*/ 59 w 213"/>
                <a:gd name="T97" fmla="*/ 188 h 261"/>
                <a:gd name="T98" fmla="*/ 56 w 213"/>
                <a:gd name="T99" fmla="*/ 199 h 261"/>
                <a:gd name="T100" fmla="*/ 60 w 213"/>
                <a:gd name="T101" fmla="*/ 218 h 261"/>
                <a:gd name="T102" fmla="*/ 67 w 213"/>
                <a:gd name="T103" fmla="*/ 242 h 261"/>
                <a:gd name="T104" fmla="*/ 65 w 213"/>
                <a:gd name="T105" fmla="*/ 252 h 261"/>
                <a:gd name="T106" fmla="*/ 75 w 213"/>
                <a:gd name="T107" fmla="*/ 253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3" h="261">
                  <a:moveTo>
                    <a:pt x="75" y="253"/>
                  </a:moveTo>
                  <a:cubicBezTo>
                    <a:pt x="82" y="250"/>
                    <a:pt x="94" y="231"/>
                    <a:pt x="100" y="234"/>
                  </a:cubicBezTo>
                  <a:cubicBezTo>
                    <a:pt x="107" y="238"/>
                    <a:pt x="110" y="242"/>
                    <a:pt x="105" y="246"/>
                  </a:cubicBezTo>
                  <a:cubicBezTo>
                    <a:pt x="100" y="250"/>
                    <a:pt x="96" y="254"/>
                    <a:pt x="100" y="256"/>
                  </a:cubicBezTo>
                  <a:cubicBezTo>
                    <a:pt x="103" y="258"/>
                    <a:pt x="107" y="260"/>
                    <a:pt x="109" y="254"/>
                  </a:cubicBezTo>
                  <a:cubicBezTo>
                    <a:pt x="111" y="249"/>
                    <a:pt x="116" y="238"/>
                    <a:pt x="120" y="240"/>
                  </a:cubicBezTo>
                  <a:cubicBezTo>
                    <a:pt x="124" y="242"/>
                    <a:pt x="128" y="250"/>
                    <a:pt x="140" y="250"/>
                  </a:cubicBezTo>
                  <a:cubicBezTo>
                    <a:pt x="150" y="250"/>
                    <a:pt x="158" y="256"/>
                    <a:pt x="164" y="261"/>
                  </a:cubicBezTo>
                  <a:cubicBezTo>
                    <a:pt x="165" y="260"/>
                    <a:pt x="167" y="258"/>
                    <a:pt x="170" y="256"/>
                  </a:cubicBezTo>
                  <a:cubicBezTo>
                    <a:pt x="181" y="246"/>
                    <a:pt x="184" y="237"/>
                    <a:pt x="185" y="232"/>
                  </a:cubicBezTo>
                  <a:cubicBezTo>
                    <a:pt x="186" y="228"/>
                    <a:pt x="190" y="221"/>
                    <a:pt x="189" y="213"/>
                  </a:cubicBezTo>
                  <a:cubicBezTo>
                    <a:pt x="188" y="205"/>
                    <a:pt x="208" y="204"/>
                    <a:pt x="208" y="202"/>
                  </a:cubicBezTo>
                  <a:cubicBezTo>
                    <a:pt x="209" y="199"/>
                    <a:pt x="197" y="191"/>
                    <a:pt x="201" y="187"/>
                  </a:cubicBezTo>
                  <a:cubicBezTo>
                    <a:pt x="205" y="183"/>
                    <a:pt x="213" y="182"/>
                    <a:pt x="213" y="173"/>
                  </a:cubicBezTo>
                  <a:cubicBezTo>
                    <a:pt x="213" y="164"/>
                    <a:pt x="210" y="155"/>
                    <a:pt x="201" y="155"/>
                  </a:cubicBezTo>
                  <a:cubicBezTo>
                    <a:pt x="192" y="155"/>
                    <a:pt x="187" y="162"/>
                    <a:pt x="180" y="158"/>
                  </a:cubicBezTo>
                  <a:cubicBezTo>
                    <a:pt x="172" y="154"/>
                    <a:pt x="184" y="143"/>
                    <a:pt x="181" y="142"/>
                  </a:cubicBezTo>
                  <a:cubicBezTo>
                    <a:pt x="178" y="140"/>
                    <a:pt x="146" y="130"/>
                    <a:pt x="150" y="120"/>
                  </a:cubicBezTo>
                  <a:cubicBezTo>
                    <a:pt x="155" y="109"/>
                    <a:pt x="164" y="111"/>
                    <a:pt x="164" y="105"/>
                  </a:cubicBezTo>
                  <a:cubicBezTo>
                    <a:pt x="164" y="99"/>
                    <a:pt x="152" y="94"/>
                    <a:pt x="159" y="92"/>
                  </a:cubicBezTo>
                  <a:cubicBezTo>
                    <a:pt x="166" y="90"/>
                    <a:pt x="170" y="94"/>
                    <a:pt x="175" y="91"/>
                  </a:cubicBezTo>
                  <a:cubicBezTo>
                    <a:pt x="180" y="88"/>
                    <a:pt x="184" y="82"/>
                    <a:pt x="178" y="77"/>
                  </a:cubicBezTo>
                  <a:cubicBezTo>
                    <a:pt x="171" y="72"/>
                    <a:pt x="166" y="66"/>
                    <a:pt x="163" y="71"/>
                  </a:cubicBezTo>
                  <a:cubicBezTo>
                    <a:pt x="160" y="76"/>
                    <a:pt x="157" y="79"/>
                    <a:pt x="152" y="80"/>
                  </a:cubicBezTo>
                  <a:cubicBezTo>
                    <a:pt x="148" y="82"/>
                    <a:pt x="139" y="82"/>
                    <a:pt x="139" y="77"/>
                  </a:cubicBezTo>
                  <a:cubicBezTo>
                    <a:pt x="139" y="72"/>
                    <a:pt x="137" y="66"/>
                    <a:pt x="132" y="63"/>
                  </a:cubicBezTo>
                  <a:cubicBezTo>
                    <a:pt x="126" y="60"/>
                    <a:pt x="124" y="58"/>
                    <a:pt x="129" y="50"/>
                  </a:cubicBezTo>
                  <a:cubicBezTo>
                    <a:pt x="134" y="41"/>
                    <a:pt x="136" y="34"/>
                    <a:pt x="130" y="34"/>
                  </a:cubicBezTo>
                  <a:cubicBezTo>
                    <a:pt x="124" y="34"/>
                    <a:pt x="117" y="44"/>
                    <a:pt x="114" y="36"/>
                  </a:cubicBezTo>
                  <a:cubicBezTo>
                    <a:pt x="112" y="27"/>
                    <a:pt x="112" y="23"/>
                    <a:pt x="102" y="21"/>
                  </a:cubicBezTo>
                  <a:cubicBezTo>
                    <a:pt x="93" y="19"/>
                    <a:pt x="82" y="28"/>
                    <a:pt x="80" y="19"/>
                  </a:cubicBezTo>
                  <a:cubicBezTo>
                    <a:pt x="78" y="10"/>
                    <a:pt x="84" y="13"/>
                    <a:pt x="74" y="7"/>
                  </a:cubicBezTo>
                  <a:cubicBezTo>
                    <a:pt x="70" y="5"/>
                    <a:pt x="66" y="2"/>
                    <a:pt x="62" y="0"/>
                  </a:cubicBezTo>
                  <a:cubicBezTo>
                    <a:pt x="56" y="1"/>
                    <a:pt x="48" y="3"/>
                    <a:pt x="42" y="6"/>
                  </a:cubicBezTo>
                  <a:cubicBezTo>
                    <a:pt x="43" y="6"/>
                    <a:pt x="44" y="6"/>
                    <a:pt x="44" y="6"/>
                  </a:cubicBezTo>
                  <a:cubicBezTo>
                    <a:pt x="44" y="6"/>
                    <a:pt x="50" y="16"/>
                    <a:pt x="56" y="18"/>
                  </a:cubicBezTo>
                  <a:cubicBezTo>
                    <a:pt x="62" y="20"/>
                    <a:pt x="64" y="29"/>
                    <a:pt x="64" y="32"/>
                  </a:cubicBezTo>
                  <a:cubicBezTo>
                    <a:pt x="64" y="35"/>
                    <a:pt x="54" y="42"/>
                    <a:pt x="51" y="42"/>
                  </a:cubicBezTo>
                  <a:cubicBezTo>
                    <a:pt x="48" y="42"/>
                    <a:pt x="37" y="36"/>
                    <a:pt x="37" y="36"/>
                  </a:cubicBezTo>
                  <a:cubicBezTo>
                    <a:pt x="37" y="36"/>
                    <a:pt x="26" y="35"/>
                    <a:pt x="25" y="40"/>
                  </a:cubicBezTo>
                  <a:cubicBezTo>
                    <a:pt x="24" y="45"/>
                    <a:pt x="25" y="59"/>
                    <a:pt x="21" y="61"/>
                  </a:cubicBezTo>
                  <a:cubicBezTo>
                    <a:pt x="17" y="63"/>
                    <a:pt x="21" y="87"/>
                    <a:pt x="14" y="87"/>
                  </a:cubicBezTo>
                  <a:cubicBezTo>
                    <a:pt x="7" y="87"/>
                    <a:pt x="0" y="93"/>
                    <a:pt x="6" y="96"/>
                  </a:cubicBezTo>
                  <a:cubicBezTo>
                    <a:pt x="12" y="99"/>
                    <a:pt x="20" y="110"/>
                    <a:pt x="24" y="112"/>
                  </a:cubicBezTo>
                  <a:cubicBezTo>
                    <a:pt x="28" y="114"/>
                    <a:pt x="37" y="119"/>
                    <a:pt x="42" y="115"/>
                  </a:cubicBezTo>
                  <a:cubicBezTo>
                    <a:pt x="47" y="111"/>
                    <a:pt x="51" y="115"/>
                    <a:pt x="51" y="121"/>
                  </a:cubicBezTo>
                  <a:cubicBezTo>
                    <a:pt x="51" y="127"/>
                    <a:pt x="52" y="151"/>
                    <a:pt x="48" y="151"/>
                  </a:cubicBezTo>
                  <a:cubicBezTo>
                    <a:pt x="44" y="151"/>
                    <a:pt x="33" y="154"/>
                    <a:pt x="32" y="176"/>
                  </a:cubicBezTo>
                  <a:cubicBezTo>
                    <a:pt x="32" y="176"/>
                    <a:pt x="49" y="188"/>
                    <a:pt x="59" y="188"/>
                  </a:cubicBezTo>
                  <a:cubicBezTo>
                    <a:pt x="69" y="188"/>
                    <a:pt x="57" y="193"/>
                    <a:pt x="56" y="199"/>
                  </a:cubicBezTo>
                  <a:cubicBezTo>
                    <a:pt x="55" y="205"/>
                    <a:pt x="59" y="213"/>
                    <a:pt x="60" y="218"/>
                  </a:cubicBezTo>
                  <a:cubicBezTo>
                    <a:pt x="61" y="223"/>
                    <a:pt x="67" y="233"/>
                    <a:pt x="67" y="242"/>
                  </a:cubicBezTo>
                  <a:cubicBezTo>
                    <a:pt x="67" y="246"/>
                    <a:pt x="66" y="249"/>
                    <a:pt x="65" y="252"/>
                  </a:cubicBezTo>
                  <a:cubicBezTo>
                    <a:pt x="68" y="253"/>
                    <a:pt x="72" y="254"/>
                    <a:pt x="75" y="25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19"/>
            <p:cNvSpPr>
              <a:spLocks/>
            </p:cNvSpPr>
            <p:nvPr/>
          </p:nvSpPr>
          <p:spPr bwMode="auto">
            <a:xfrm>
              <a:off x="10080230" y="4226039"/>
              <a:ext cx="477837" cy="706437"/>
            </a:xfrm>
            <a:custGeom>
              <a:avLst/>
              <a:gdLst>
                <a:gd name="T0" fmla="*/ 122 w 212"/>
                <a:gd name="T1" fmla="*/ 263 h 314"/>
                <a:gd name="T2" fmla="*/ 134 w 212"/>
                <a:gd name="T3" fmla="*/ 227 h 314"/>
                <a:gd name="T4" fmla="*/ 142 w 212"/>
                <a:gd name="T5" fmla="*/ 205 h 314"/>
                <a:gd name="T6" fmla="*/ 148 w 212"/>
                <a:gd name="T7" fmla="*/ 197 h 314"/>
                <a:gd name="T8" fmla="*/ 141 w 212"/>
                <a:gd name="T9" fmla="*/ 167 h 314"/>
                <a:gd name="T10" fmla="*/ 165 w 212"/>
                <a:gd name="T11" fmla="*/ 147 h 314"/>
                <a:gd name="T12" fmla="*/ 163 w 212"/>
                <a:gd name="T13" fmla="*/ 123 h 314"/>
                <a:gd name="T14" fmla="*/ 183 w 212"/>
                <a:gd name="T15" fmla="*/ 111 h 314"/>
                <a:gd name="T16" fmla="*/ 208 w 212"/>
                <a:gd name="T17" fmla="*/ 91 h 314"/>
                <a:gd name="T18" fmla="*/ 210 w 212"/>
                <a:gd name="T19" fmla="*/ 81 h 314"/>
                <a:gd name="T20" fmla="*/ 210 w 212"/>
                <a:gd name="T21" fmla="*/ 81 h 314"/>
                <a:gd name="T22" fmla="*/ 205 w 212"/>
                <a:gd name="T23" fmla="*/ 61 h 314"/>
                <a:gd name="T24" fmla="*/ 188 w 212"/>
                <a:gd name="T25" fmla="*/ 43 h 314"/>
                <a:gd name="T26" fmla="*/ 192 w 212"/>
                <a:gd name="T27" fmla="*/ 30 h 314"/>
                <a:gd name="T28" fmla="*/ 168 w 212"/>
                <a:gd name="T29" fmla="*/ 19 h 314"/>
                <a:gd name="T30" fmla="*/ 148 w 212"/>
                <a:gd name="T31" fmla="*/ 9 h 314"/>
                <a:gd name="T32" fmla="*/ 137 w 212"/>
                <a:gd name="T33" fmla="*/ 23 h 314"/>
                <a:gd name="T34" fmla="*/ 128 w 212"/>
                <a:gd name="T35" fmla="*/ 25 h 314"/>
                <a:gd name="T36" fmla="*/ 133 w 212"/>
                <a:gd name="T37" fmla="*/ 15 h 314"/>
                <a:gd name="T38" fmla="*/ 128 w 212"/>
                <a:gd name="T39" fmla="*/ 3 h 314"/>
                <a:gd name="T40" fmla="*/ 103 w 212"/>
                <a:gd name="T41" fmla="*/ 22 h 314"/>
                <a:gd name="T42" fmla="*/ 93 w 212"/>
                <a:gd name="T43" fmla="*/ 21 h 314"/>
                <a:gd name="T44" fmla="*/ 83 w 212"/>
                <a:gd name="T45" fmla="*/ 25 h 314"/>
                <a:gd name="T46" fmla="*/ 66 w 212"/>
                <a:gd name="T47" fmla="*/ 37 h 314"/>
                <a:gd name="T48" fmla="*/ 45 w 212"/>
                <a:gd name="T49" fmla="*/ 48 h 314"/>
                <a:gd name="T50" fmla="*/ 26 w 212"/>
                <a:gd name="T51" fmla="*/ 57 h 314"/>
                <a:gd name="T52" fmla="*/ 9 w 212"/>
                <a:gd name="T53" fmla="*/ 73 h 314"/>
                <a:gd name="T54" fmla="*/ 23 w 212"/>
                <a:gd name="T55" fmla="*/ 92 h 314"/>
                <a:gd name="T56" fmla="*/ 26 w 212"/>
                <a:gd name="T57" fmla="*/ 115 h 314"/>
                <a:gd name="T58" fmla="*/ 5 w 212"/>
                <a:gd name="T59" fmla="*/ 137 h 314"/>
                <a:gd name="T60" fmla="*/ 6 w 212"/>
                <a:gd name="T61" fmla="*/ 161 h 314"/>
                <a:gd name="T62" fmla="*/ 19 w 212"/>
                <a:gd name="T63" fmla="*/ 177 h 314"/>
                <a:gd name="T64" fmla="*/ 24 w 212"/>
                <a:gd name="T65" fmla="*/ 201 h 314"/>
                <a:gd name="T66" fmla="*/ 36 w 212"/>
                <a:gd name="T67" fmla="*/ 217 h 314"/>
                <a:gd name="T68" fmla="*/ 31 w 212"/>
                <a:gd name="T69" fmla="*/ 248 h 314"/>
                <a:gd name="T70" fmla="*/ 41 w 212"/>
                <a:gd name="T71" fmla="*/ 269 h 314"/>
                <a:gd name="T72" fmla="*/ 56 w 212"/>
                <a:gd name="T73" fmla="*/ 261 h 314"/>
                <a:gd name="T74" fmla="*/ 69 w 212"/>
                <a:gd name="T75" fmla="*/ 272 h 314"/>
                <a:gd name="T76" fmla="*/ 60 w 212"/>
                <a:gd name="T77" fmla="*/ 286 h 314"/>
                <a:gd name="T78" fmla="*/ 52 w 212"/>
                <a:gd name="T79" fmla="*/ 306 h 314"/>
                <a:gd name="T80" fmla="*/ 66 w 212"/>
                <a:gd name="T81" fmla="*/ 309 h 314"/>
                <a:gd name="T82" fmla="*/ 94 w 212"/>
                <a:gd name="T83" fmla="*/ 295 h 314"/>
                <a:gd name="T84" fmla="*/ 109 w 212"/>
                <a:gd name="T85" fmla="*/ 293 h 314"/>
                <a:gd name="T86" fmla="*/ 120 w 212"/>
                <a:gd name="T87" fmla="*/ 295 h 314"/>
                <a:gd name="T88" fmla="*/ 122 w 212"/>
                <a:gd name="T89" fmla="*/ 284 h 314"/>
                <a:gd name="T90" fmla="*/ 122 w 212"/>
                <a:gd name="T91" fmla="*/ 263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2" h="314">
                  <a:moveTo>
                    <a:pt x="122" y="263"/>
                  </a:moveTo>
                  <a:cubicBezTo>
                    <a:pt x="128" y="255"/>
                    <a:pt x="130" y="234"/>
                    <a:pt x="134" y="227"/>
                  </a:cubicBezTo>
                  <a:cubicBezTo>
                    <a:pt x="137" y="221"/>
                    <a:pt x="137" y="211"/>
                    <a:pt x="142" y="205"/>
                  </a:cubicBezTo>
                  <a:cubicBezTo>
                    <a:pt x="146" y="199"/>
                    <a:pt x="151" y="206"/>
                    <a:pt x="148" y="197"/>
                  </a:cubicBezTo>
                  <a:cubicBezTo>
                    <a:pt x="144" y="187"/>
                    <a:pt x="134" y="173"/>
                    <a:pt x="141" y="167"/>
                  </a:cubicBezTo>
                  <a:cubicBezTo>
                    <a:pt x="148" y="161"/>
                    <a:pt x="168" y="155"/>
                    <a:pt x="165" y="147"/>
                  </a:cubicBezTo>
                  <a:cubicBezTo>
                    <a:pt x="162" y="139"/>
                    <a:pt x="157" y="129"/>
                    <a:pt x="163" y="123"/>
                  </a:cubicBezTo>
                  <a:cubicBezTo>
                    <a:pt x="169" y="117"/>
                    <a:pt x="172" y="113"/>
                    <a:pt x="183" y="111"/>
                  </a:cubicBezTo>
                  <a:cubicBezTo>
                    <a:pt x="194" y="110"/>
                    <a:pt x="206" y="99"/>
                    <a:pt x="208" y="91"/>
                  </a:cubicBezTo>
                  <a:cubicBezTo>
                    <a:pt x="210" y="87"/>
                    <a:pt x="210" y="84"/>
                    <a:pt x="210" y="81"/>
                  </a:cubicBezTo>
                  <a:cubicBezTo>
                    <a:pt x="210" y="81"/>
                    <a:pt x="210" y="81"/>
                    <a:pt x="210" y="81"/>
                  </a:cubicBezTo>
                  <a:cubicBezTo>
                    <a:pt x="210" y="81"/>
                    <a:pt x="212" y="67"/>
                    <a:pt x="205" y="61"/>
                  </a:cubicBezTo>
                  <a:cubicBezTo>
                    <a:pt x="195" y="52"/>
                    <a:pt x="186" y="49"/>
                    <a:pt x="188" y="43"/>
                  </a:cubicBezTo>
                  <a:cubicBezTo>
                    <a:pt x="189" y="38"/>
                    <a:pt x="188" y="35"/>
                    <a:pt x="192" y="30"/>
                  </a:cubicBezTo>
                  <a:cubicBezTo>
                    <a:pt x="186" y="25"/>
                    <a:pt x="178" y="19"/>
                    <a:pt x="168" y="19"/>
                  </a:cubicBezTo>
                  <a:cubicBezTo>
                    <a:pt x="156" y="19"/>
                    <a:pt x="152" y="11"/>
                    <a:pt x="148" y="9"/>
                  </a:cubicBezTo>
                  <a:cubicBezTo>
                    <a:pt x="144" y="7"/>
                    <a:pt x="139" y="18"/>
                    <a:pt x="137" y="23"/>
                  </a:cubicBezTo>
                  <a:cubicBezTo>
                    <a:pt x="135" y="29"/>
                    <a:pt x="131" y="27"/>
                    <a:pt x="128" y="25"/>
                  </a:cubicBezTo>
                  <a:cubicBezTo>
                    <a:pt x="124" y="23"/>
                    <a:pt x="128" y="19"/>
                    <a:pt x="133" y="15"/>
                  </a:cubicBezTo>
                  <a:cubicBezTo>
                    <a:pt x="138" y="11"/>
                    <a:pt x="135" y="7"/>
                    <a:pt x="128" y="3"/>
                  </a:cubicBezTo>
                  <a:cubicBezTo>
                    <a:pt x="122" y="0"/>
                    <a:pt x="110" y="19"/>
                    <a:pt x="103" y="22"/>
                  </a:cubicBezTo>
                  <a:cubicBezTo>
                    <a:pt x="100" y="23"/>
                    <a:pt x="96" y="22"/>
                    <a:pt x="93" y="21"/>
                  </a:cubicBezTo>
                  <a:cubicBezTo>
                    <a:pt x="91" y="24"/>
                    <a:pt x="87" y="26"/>
                    <a:pt x="83" y="25"/>
                  </a:cubicBezTo>
                  <a:cubicBezTo>
                    <a:pt x="76" y="23"/>
                    <a:pt x="69" y="36"/>
                    <a:pt x="66" y="37"/>
                  </a:cubicBezTo>
                  <a:cubicBezTo>
                    <a:pt x="62" y="37"/>
                    <a:pt x="51" y="43"/>
                    <a:pt x="45" y="48"/>
                  </a:cubicBezTo>
                  <a:cubicBezTo>
                    <a:pt x="39" y="53"/>
                    <a:pt x="28" y="55"/>
                    <a:pt x="26" y="57"/>
                  </a:cubicBezTo>
                  <a:cubicBezTo>
                    <a:pt x="24" y="59"/>
                    <a:pt x="4" y="70"/>
                    <a:pt x="9" y="73"/>
                  </a:cubicBezTo>
                  <a:cubicBezTo>
                    <a:pt x="14" y="77"/>
                    <a:pt x="23" y="85"/>
                    <a:pt x="23" y="92"/>
                  </a:cubicBezTo>
                  <a:cubicBezTo>
                    <a:pt x="23" y="99"/>
                    <a:pt x="32" y="108"/>
                    <a:pt x="26" y="115"/>
                  </a:cubicBezTo>
                  <a:cubicBezTo>
                    <a:pt x="20" y="123"/>
                    <a:pt x="7" y="130"/>
                    <a:pt x="5" y="137"/>
                  </a:cubicBezTo>
                  <a:cubicBezTo>
                    <a:pt x="3" y="143"/>
                    <a:pt x="0" y="155"/>
                    <a:pt x="6" y="161"/>
                  </a:cubicBezTo>
                  <a:cubicBezTo>
                    <a:pt x="12" y="167"/>
                    <a:pt x="18" y="171"/>
                    <a:pt x="19" y="177"/>
                  </a:cubicBezTo>
                  <a:cubicBezTo>
                    <a:pt x="20" y="183"/>
                    <a:pt x="20" y="199"/>
                    <a:pt x="24" y="201"/>
                  </a:cubicBezTo>
                  <a:cubicBezTo>
                    <a:pt x="27" y="203"/>
                    <a:pt x="35" y="211"/>
                    <a:pt x="36" y="217"/>
                  </a:cubicBezTo>
                  <a:cubicBezTo>
                    <a:pt x="36" y="222"/>
                    <a:pt x="28" y="239"/>
                    <a:pt x="31" y="248"/>
                  </a:cubicBezTo>
                  <a:cubicBezTo>
                    <a:pt x="34" y="257"/>
                    <a:pt x="36" y="267"/>
                    <a:pt x="41" y="269"/>
                  </a:cubicBezTo>
                  <a:cubicBezTo>
                    <a:pt x="46" y="270"/>
                    <a:pt x="52" y="263"/>
                    <a:pt x="56" y="261"/>
                  </a:cubicBezTo>
                  <a:cubicBezTo>
                    <a:pt x="61" y="259"/>
                    <a:pt x="72" y="265"/>
                    <a:pt x="69" y="272"/>
                  </a:cubicBezTo>
                  <a:cubicBezTo>
                    <a:pt x="66" y="279"/>
                    <a:pt x="66" y="280"/>
                    <a:pt x="60" y="286"/>
                  </a:cubicBezTo>
                  <a:cubicBezTo>
                    <a:pt x="54" y="292"/>
                    <a:pt x="48" y="305"/>
                    <a:pt x="52" y="306"/>
                  </a:cubicBezTo>
                  <a:cubicBezTo>
                    <a:pt x="56" y="307"/>
                    <a:pt x="58" y="314"/>
                    <a:pt x="66" y="309"/>
                  </a:cubicBezTo>
                  <a:cubicBezTo>
                    <a:pt x="74" y="303"/>
                    <a:pt x="86" y="300"/>
                    <a:pt x="94" y="295"/>
                  </a:cubicBezTo>
                  <a:cubicBezTo>
                    <a:pt x="102" y="291"/>
                    <a:pt x="106" y="290"/>
                    <a:pt x="109" y="293"/>
                  </a:cubicBezTo>
                  <a:cubicBezTo>
                    <a:pt x="112" y="295"/>
                    <a:pt x="119" y="303"/>
                    <a:pt x="120" y="295"/>
                  </a:cubicBezTo>
                  <a:cubicBezTo>
                    <a:pt x="120" y="289"/>
                    <a:pt x="118" y="285"/>
                    <a:pt x="122" y="284"/>
                  </a:cubicBezTo>
                  <a:cubicBezTo>
                    <a:pt x="120" y="275"/>
                    <a:pt x="118" y="268"/>
                    <a:pt x="122" y="26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0"/>
            <p:cNvSpPr>
              <a:spLocks/>
            </p:cNvSpPr>
            <p:nvPr/>
          </p:nvSpPr>
          <p:spPr bwMode="auto">
            <a:xfrm>
              <a:off x="10345343" y="4403839"/>
              <a:ext cx="430212" cy="584200"/>
            </a:xfrm>
            <a:custGeom>
              <a:avLst/>
              <a:gdLst>
                <a:gd name="T0" fmla="*/ 161 w 191"/>
                <a:gd name="T1" fmla="*/ 44 h 259"/>
                <a:gd name="T2" fmla="*/ 135 w 191"/>
                <a:gd name="T3" fmla="*/ 44 h 259"/>
                <a:gd name="T4" fmla="*/ 105 w 191"/>
                <a:gd name="T5" fmla="*/ 1 h 259"/>
                <a:gd name="T6" fmla="*/ 90 w 191"/>
                <a:gd name="T7" fmla="*/ 12 h 259"/>
                <a:gd name="T8" fmla="*/ 45 w 191"/>
                <a:gd name="T9" fmla="*/ 44 h 259"/>
                <a:gd name="T10" fmla="*/ 23 w 191"/>
                <a:gd name="T11" fmla="*/ 88 h 259"/>
                <a:gd name="T12" fmla="*/ 24 w 191"/>
                <a:gd name="T13" fmla="*/ 126 h 259"/>
                <a:gd name="T14" fmla="*/ 4 w 191"/>
                <a:gd name="T15" fmla="*/ 184 h 259"/>
                <a:gd name="T16" fmla="*/ 7 w 191"/>
                <a:gd name="T17" fmla="*/ 204 h 259"/>
                <a:gd name="T18" fmla="*/ 52 w 191"/>
                <a:gd name="T19" fmla="*/ 218 h 259"/>
                <a:gd name="T20" fmla="*/ 72 w 191"/>
                <a:gd name="T21" fmla="*/ 259 h 259"/>
                <a:gd name="T22" fmla="*/ 79 w 191"/>
                <a:gd name="T23" fmla="*/ 252 h 259"/>
                <a:gd name="T24" fmla="*/ 94 w 191"/>
                <a:gd name="T25" fmla="*/ 239 h 259"/>
                <a:gd name="T26" fmla="*/ 103 w 191"/>
                <a:gd name="T27" fmla="*/ 230 h 259"/>
                <a:gd name="T28" fmla="*/ 113 w 191"/>
                <a:gd name="T29" fmla="*/ 216 h 259"/>
                <a:gd name="T30" fmla="*/ 116 w 191"/>
                <a:gd name="T31" fmla="*/ 204 h 259"/>
                <a:gd name="T32" fmla="*/ 124 w 191"/>
                <a:gd name="T33" fmla="*/ 198 h 259"/>
                <a:gd name="T34" fmla="*/ 132 w 191"/>
                <a:gd name="T35" fmla="*/ 201 h 259"/>
                <a:gd name="T36" fmla="*/ 135 w 191"/>
                <a:gd name="T37" fmla="*/ 188 h 259"/>
                <a:gd name="T38" fmla="*/ 138 w 191"/>
                <a:gd name="T39" fmla="*/ 181 h 259"/>
                <a:gd name="T40" fmla="*/ 144 w 191"/>
                <a:gd name="T41" fmla="*/ 174 h 259"/>
                <a:gd name="T42" fmla="*/ 143 w 191"/>
                <a:gd name="T43" fmla="*/ 159 h 259"/>
                <a:gd name="T44" fmla="*/ 155 w 191"/>
                <a:gd name="T45" fmla="*/ 160 h 259"/>
                <a:gd name="T46" fmla="*/ 153 w 191"/>
                <a:gd name="T47" fmla="*/ 146 h 259"/>
                <a:gd name="T48" fmla="*/ 163 w 191"/>
                <a:gd name="T49" fmla="*/ 146 h 259"/>
                <a:gd name="T50" fmla="*/ 165 w 191"/>
                <a:gd name="T51" fmla="*/ 141 h 259"/>
                <a:gd name="T52" fmla="*/ 166 w 191"/>
                <a:gd name="T53" fmla="*/ 129 h 259"/>
                <a:gd name="T54" fmla="*/ 169 w 191"/>
                <a:gd name="T55" fmla="*/ 117 h 259"/>
                <a:gd name="T56" fmla="*/ 167 w 191"/>
                <a:gd name="T57" fmla="*/ 94 h 259"/>
                <a:gd name="T58" fmla="*/ 158 w 191"/>
                <a:gd name="T59" fmla="*/ 84 h 259"/>
                <a:gd name="T60" fmla="*/ 165 w 191"/>
                <a:gd name="T61" fmla="*/ 73 h 259"/>
                <a:gd name="T62" fmla="*/ 175 w 191"/>
                <a:gd name="T63" fmla="*/ 70 h 259"/>
                <a:gd name="T64" fmla="*/ 184 w 191"/>
                <a:gd name="T65" fmla="*/ 52 h 259"/>
                <a:gd name="T66" fmla="*/ 191 w 191"/>
                <a:gd name="T67" fmla="*/ 4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1" h="259">
                  <a:moveTo>
                    <a:pt x="185" y="40"/>
                  </a:moveTo>
                  <a:cubicBezTo>
                    <a:pt x="178" y="38"/>
                    <a:pt x="167" y="50"/>
                    <a:pt x="161" y="44"/>
                  </a:cubicBezTo>
                  <a:cubicBezTo>
                    <a:pt x="155" y="38"/>
                    <a:pt x="152" y="25"/>
                    <a:pt x="148" y="29"/>
                  </a:cubicBezTo>
                  <a:cubicBezTo>
                    <a:pt x="144" y="33"/>
                    <a:pt x="140" y="46"/>
                    <a:pt x="135" y="44"/>
                  </a:cubicBezTo>
                  <a:cubicBezTo>
                    <a:pt x="130" y="42"/>
                    <a:pt x="124" y="46"/>
                    <a:pt x="120" y="38"/>
                  </a:cubicBezTo>
                  <a:cubicBezTo>
                    <a:pt x="116" y="30"/>
                    <a:pt x="110" y="0"/>
                    <a:pt x="105" y="1"/>
                  </a:cubicBezTo>
                  <a:cubicBezTo>
                    <a:pt x="100" y="2"/>
                    <a:pt x="94" y="2"/>
                    <a:pt x="92" y="2"/>
                  </a:cubicBezTo>
                  <a:cubicBezTo>
                    <a:pt x="92" y="5"/>
                    <a:pt x="92" y="8"/>
                    <a:pt x="90" y="12"/>
                  </a:cubicBezTo>
                  <a:cubicBezTo>
                    <a:pt x="88" y="20"/>
                    <a:pt x="76" y="31"/>
                    <a:pt x="65" y="32"/>
                  </a:cubicBezTo>
                  <a:cubicBezTo>
                    <a:pt x="54" y="34"/>
                    <a:pt x="51" y="38"/>
                    <a:pt x="45" y="44"/>
                  </a:cubicBezTo>
                  <a:cubicBezTo>
                    <a:pt x="39" y="50"/>
                    <a:pt x="44" y="60"/>
                    <a:pt x="47" y="68"/>
                  </a:cubicBezTo>
                  <a:cubicBezTo>
                    <a:pt x="50" y="76"/>
                    <a:pt x="30" y="82"/>
                    <a:pt x="23" y="88"/>
                  </a:cubicBezTo>
                  <a:cubicBezTo>
                    <a:pt x="16" y="94"/>
                    <a:pt x="26" y="108"/>
                    <a:pt x="30" y="118"/>
                  </a:cubicBezTo>
                  <a:cubicBezTo>
                    <a:pt x="33" y="127"/>
                    <a:pt x="28" y="120"/>
                    <a:pt x="24" y="126"/>
                  </a:cubicBezTo>
                  <a:cubicBezTo>
                    <a:pt x="19" y="132"/>
                    <a:pt x="19" y="142"/>
                    <a:pt x="16" y="148"/>
                  </a:cubicBezTo>
                  <a:cubicBezTo>
                    <a:pt x="12" y="155"/>
                    <a:pt x="10" y="176"/>
                    <a:pt x="4" y="184"/>
                  </a:cubicBezTo>
                  <a:cubicBezTo>
                    <a:pt x="0" y="189"/>
                    <a:pt x="2" y="196"/>
                    <a:pt x="4" y="205"/>
                  </a:cubicBezTo>
                  <a:cubicBezTo>
                    <a:pt x="4" y="205"/>
                    <a:pt x="6" y="204"/>
                    <a:pt x="7" y="204"/>
                  </a:cubicBezTo>
                  <a:cubicBezTo>
                    <a:pt x="15" y="204"/>
                    <a:pt x="32" y="204"/>
                    <a:pt x="34" y="208"/>
                  </a:cubicBezTo>
                  <a:cubicBezTo>
                    <a:pt x="37" y="213"/>
                    <a:pt x="48" y="212"/>
                    <a:pt x="52" y="218"/>
                  </a:cubicBezTo>
                  <a:cubicBezTo>
                    <a:pt x="56" y="223"/>
                    <a:pt x="58" y="239"/>
                    <a:pt x="62" y="246"/>
                  </a:cubicBezTo>
                  <a:cubicBezTo>
                    <a:pt x="64" y="249"/>
                    <a:pt x="68" y="254"/>
                    <a:pt x="72" y="259"/>
                  </a:cubicBezTo>
                  <a:cubicBezTo>
                    <a:pt x="73" y="259"/>
                    <a:pt x="74" y="259"/>
                    <a:pt x="75" y="259"/>
                  </a:cubicBezTo>
                  <a:cubicBezTo>
                    <a:pt x="82" y="258"/>
                    <a:pt x="77" y="255"/>
                    <a:pt x="79" y="252"/>
                  </a:cubicBezTo>
                  <a:cubicBezTo>
                    <a:pt x="81" y="248"/>
                    <a:pt x="86" y="246"/>
                    <a:pt x="88" y="242"/>
                  </a:cubicBezTo>
                  <a:cubicBezTo>
                    <a:pt x="90" y="239"/>
                    <a:pt x="92" y="241"/>
                    <a:pt x="94" y="239"/>
                  </a:cubicBezTo>
                  <a:cubicBezTo>
                    <a:pt x="96" y="237"/>
                    <a:pt x="94" y="235"/>
                    <a:pt x="95" y="233"/>
                  </a:cubicBezTo>
                  <a:cubicBezTo>
                    <a:pt x="96" y="231"/>
                    <a:pt x="100" y="235"/>
                    <a:pt x="103" y="230"/>
                  </a:cubicBezTo>
                  <a:cubicBezTo>
                    <a:pt x="107" y="224"/>
                    <a:pt x="106" y="224"/>
                    <a:pt x="108" y="222"/>
                  </a:cubicBezTo>
                  <a:cubicBezTo>
                    <a:pt x="110" y="221"/>
                    <a:pt x="113" y="218"/>
                    <a:pt x="113" y="216"/>
                  </a:cubicBezTo>
                  <a:cubicBezTo>
                    <a:pt x="113" y="215"/>
                    <a:pt x="116" y="212"/>
                    <a:pt x="116" y="210"/>
                  </a:cubicBezTo>
                  <a:cubicBezTo>
                    <a:pt x="116" y="207"/>
                    <a:pt x="115" y="206"/>
                    <a:pt x="116" y="204"/>
                  </a:cubicBezTo>
                  <a:cubicBezTo>
                    <a:pt x="116" y="202"/>
                    <a:pt x="117" y="202"/>
                    <a:pt x="119" y="202"/>
                  </a:cubicBezTo>
                  <a:cubicBezTo>
                    <a:pt x="121" y="202"/>
                    <a:pt x="124" y="200"/>
                    <a:pt x="124" y="198"/>
                  </a:cubicBezTo>
                  <a:cubicBezTo>
                    <a:pt x="124" y="195"/>
                    <a:pt x="127" y="197"/>
                    <a:pt x="127" y="197"/>
                  </a:cubicBezTo>
                  <a:cubicBezTo>
                    <a:pt x="127" y="197"/>
                    <a:pt x="129" y="199"/>
                    <a:pt x="132" y="201"/>
                  </a:cubicBezTo>
                  <a:cubicBezTo>
                    <a:pt x="135" y="202"/>
                    <a:pt x="134" y="196"/>
                    <a:pt x="136" y="193"/>
                  </a:cubicBezTo>
                  <a:cubicBezTo>
                    <a:pt x="137" y="190"/>
                    <a:pt x="136" y="189"/>
                    <a:pt x="135" y="188"/>
                  </a:cubicBezTo>
                  <a:cubicBezTo>
                    <a:pt x="134" y="187"/>
                    <a:pt x="134" y="185"/>
                    <a:pt x="134" y="183"/>
                  </a:cubicBezTo>
                  <a:cubicBezTo>
                    <a:pt x="133" y="181"/>
                    <a:pt x="137" y="182"/>
                    <a:pt x="138" y="181"/>
                  </a:cubicBezTo>
                  <a:cubicBezTo>
                    <a:pt x="139" y="180"/>
                    <a:pt x="141" y="180"/>
                    <a:pt x="143" y="180"/>
                  </a:cubicBezTo>
                  <a:cubicBezTo>
                    <a:pt x="145" y="179"/>
                    <a:pt x="145" y="176"/>
                    <a:pt x="144" y="174"/>
                  </a:cubicBezTo>
                  <a:cubicBezTo>
                    <a:pt x="143" y="172"/>
                    <a:pt x="140" y="171"/>
                    <a:pt x="140" y="169"/>
                  </a:cubicBezTo>
                  <a:cubicBezTo>
                    <a:pt x="139" y="167"/>
                    <a:pt x="141" y="160"/>
                    <a:pt x="143" y="159"/>
                  </a:cubicBezTo>
                  <a:cubicBezTo>
                    <a:pt x="146" y="157"/>
                    <a:pt x="146" y="162"/>
                    <a:pt x="149" y="163"/>
                  </a:cubicBezTo>
                  <a:cubicBezTo>
                    <a:pt x="151" y="164"/>
                    <a:pt x="152" y="163"/>
                    <a:pt x="155" y="160"/>
                  </a:cubicBezTo>
                  <a:cubicBezTo>
                    <a:pt x="158" y="157"/>
                    <a:pt x="155" y="156"/>
                    <a:pt x="153" y="155"/>
                  </a:cubicBezTo>
                  <a:cubicBezTo>
                    <a:pt x="151" y="154"/>
                    <a:pt x="152" y="150"/>
                    <a:pt x="153" y="146"/>
                  </a:cubicBezTo>
                  <a:cubicBezTo>
                    <a:pt x="153" y="143"/>
                    <a:pt x="157" y="143"/>
                    <a:pt x="159" y="142"/>
                  </a:cubicBezTo>
                  <a:cubicBezTo>
                    <a:pt x="161" y="141"/>
                    <a:pt x="163" y="144"/>
                    <a:pt x="163" y="146"/>
                  </a:cubicBezTo>
                  <a:cubicBezTo>
                    <a:pt x="163" y="149"/>
                    <a:pt x="166" y="148"/>
                    <a:pt x="168" y="147"/>
                  </a:cubicBezTo>
                  <a:cubicBezTo>
                    <a:pt x="170" y="146"/>
                    <a:pt x="165" y="141"/>
                    <a:pt x="165" y="141"/>
                  </a:cubicBezTo>
                  <a:cubicBezTo>
                    <a:pt x="165" y="141"/>
                    <a:pt x="162" y="137"/>
                    <a:pt x="162" y="135"/>
                  </a:cubicBezTo>
                  <a:cubicBezTo>
                    <a:pt x="162" y="133"/>
                    <a:pt x="165" y="130"/>
                    <a:pt x="166" y="129"/>
                  </a:cubicBezTo>
                  <a:cubicBezTo>
                    <a:pt x="167" y="128"/>
                    <a:pt x="166" y="126"/>
                    <a:pt x="164" y="124"/>
                  </a:cubicBezTo>
                  <a:cubicBezTo>
                    <a:pt x="162" y="121"/>
                    <a:pt x="168" y="119"/>
                    <a:pt x="169" y="117"/>
                  </a:cubicBezTo>
                  <a:cubicBezTo>
                    <a:pt x="170" y="114"/>
                    <a:pt x="168" y="108"/>
                    <a:pt x="166" y="106"/>
                  </a:cubicBezTo>
                  <a:cubicBezTo>
                    <a:pt x="164" y="104"/>
                    <a:pt x="168" y="98"/>
                    <a:pt x="167" y="94"/>
                  </a:cubicBezTo>
                  <a:cubicBezTo>
                    <a:pt x="167" y="89"/>
                    <a:pt x="168" y="87"/>
                    <a:pt x="165" y="85"/>
                  </a:cubicBezTo>
                  <a:cubicBezTo>
                    <a:pt x="163" y="82"/>
                    <a:pt x="161" y="83"/>
                    <a:pt x="158" y="84"/>
                  </a:cubicBezTo>
                  <a:cubicBezTo>
                    <a:pt x="155" y="86"/>
                    <a:pt x="155" y="79"/>
                    <a:pt x="158" y="75"/>
                  </a:cubicBezTo>
                  <a:cubicBezTo>
                    <a:pt x="160" y="71"/>
                    <a:pt x="161" y="72"/>
                    <a:pt x="165" y="73"/>
                  </a:cubicBezTo>
                  <a:cubicBezTo>
                    <a:pt x="168" y="73"/>
                    <a:pt x="167" y="79"/>
                    <a:pt x="171" y="79"/>
                  </a:cubicBezTo>
                  <a:cubicBezTo>
                    <a:pt x="175" y="79"/>
                    <a:pt x="176" y="75"/>
                    <a:pt x="175" y="70"/>
                  </a:cubicBezTo>
                  <a:cubicBezTo>
                    <a:pt x="175" y="64"/>
                    <a:pt x="181" y="64"/>
                    <a:pt x="181" y="61"/>
                  </a:cubicBezTo>
                  <a:cubicBezTo>
                    <a:pt x="181" y="58"/>
                    <a:pt x="181" y="54"/>
                    <a:pt x="184" y="52"/>
                  </a:cubicBezTo>
                  <a:cubicBezTo>
                    <a:pt x="186" y="51"/>
                    <a:pt x="187" y="49"/>
                    <a:pt x="189" y="47"/>
                  </a:cubicBezTo>
                  <a:cubicBezTo>
                    <a:pt x="190" y="47"/>
                    <a:pt x="191" y="46"/>
                    <a:pt x="191" y="45"/>
                  </a:cubicBezTo>
                  <a:cubicBezTo>
                    <a:pt x="190" y="42"/>
                    <a:pt x="188" y="40"/>
                    <a:pt x="185" y="4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1"/>
            <p:cNvSpPr>
              <a:spLocks/>
            </p:cNvSpPr>
            <p:nvPr/>
          </p:nvSpPr>
          <p:spPr bwMode="auto">
            <a:xfrm>
              <a:off x="10245330" y="3606914"/>
              <a:ext cx="573087" cy="488950"/>
            </a:xfrm>
            <a:custGeom>
              <a:avLst/>
              <a:gdLst>
                <a:gd name="T0" fmla="*/ 177 w 255"/>
                <a:gd name="T1" fmla="*/ 202 h 217"/>
                <a:gd name="T2" fmla="*/ 201 w 255"/>
                <a:gd name="T3" fmla="*/ 209 h 217"/>
                <a:gd name="T4" fmla="*/ 216 w 255"/>
                <a:gd name="T5" fmla="*/ 213 h 217"/>
                <a:gd name="T6" fmla="*/ 224 w 255"/>
                <a:gd name="T7" fmla="*/ 200 h 217"/>
                <a:gd name="T8" fmla="*/ 217 w 255"/>
                <a:gd name="T9" fmla="*/ 192 h 217"/>
                <a:gd name="T10" fmla="*/ 229 w 255"/>
                <a:gd name="T11" fmla="*/ 176 h 217"/>
                <a:gd name="T12" fmla="*/ 233 w 255"/>
                <a:gd name="T13" fmla="*/ 167 h 217"/>
                <a:gd name="T14" fmla="*/ 217 w 255"/>
                <a:gd name="T15" fmla="*/ 160 h 217"/>
                <a:gd name="T16" fmla="*/ 213 w 255"/>
                <a:gd name="T17" fmla="*/ 153 h 217"/>
                <a:gd name="T18" fmla="*/ 222 w 255"/>
                <a:gd name="T19" fmla="*/ 153 h 217"/>
                <a:gd name="T20" fmla="*/ 232 w 255"/>
                <a:gd name="T21" fmla="*/ 150 h 217"/>
                <a:gd name="T22" fmla="*/ 244 w 255"/>
                <a:gd name="T23" fmla="*/ 153 h 217"/>
                <a:gd name="T24" fmla="*/ 254 w 255"/>
                <a:gd name="T25" fmla="*/ 153 h 217"/>
                <a:gd name="T26" fmla="*/ 249 w 255"/>
                <a:gd name="T27" fmla="*/ 142 h 217"/>
                <a:gd name="T28" fmla="*/ 233 w 255"/>
                <a:gd name="T29" fmla="*/ 136 h 217"/>
                <a:gd name="T30" fmla="*/ 229 w 255"/>
                <a:gd name="T31" fmla="*/ 125 h 217"/>
                <a:gd name="T32" fmla="*/ 214 w 255"/>
                <a:gd name="T33" fmla="*/ 119 h 217"/>
                <a:gd name="T34" fmla="*/ 202 w 255"/>
                <a:gd name="T35" fmla="*/ 113 h 217"/>
                <a:gd name="T36" fmla="*/ 203 w 255"/>
                <a:gd name="T37" fmla="*/ 106 h 217"/>
                <a:gd name="T38" fmla="*/ 200 w 255"/>
                <a:gd name="T39" fmla="*/ 95 h 217"/>
                <a:gd name="T40" fmla="*/ 190 w 255"/>
                <a:gd name="T41" fmla="*/ 79 h 217"/>
                <a:gd name="T42" fmla="*/ 181 w 255"/>
                <a:gd name="T43" fmla="*/ 67 h 217"/>
                <a:gd name="T44" fmla="*/ 176 w 255"/>
                <a:gd name="T45" fmla="*/ 57 h 217"/>
                <a:gd name="T46" fmla="*/ 170 w 255"/>
                <a:gd name="T47" fmla="*/ 44 h 217"/>
                <a:gd name="T48" fmla="*/ 159 w 255"/>
                <a:gd name="T49" fmla="*/ 30 h 217"/>
                <a:gd name="T50" fmla="*/ 146 w 255"/>
                <a:gd name="T51" fmla="*/ 29 h 217"/>
                <a:gd name="T52" fmla="*/ 135 w 255"/>
                <a:gd name="T53" fmla="*/ 24 h 217"/>
                <a:gd name="T54" fmla="*/ 123 w 255"/>
                <a:gd name="T55" fmla="*/ 17 h 217"/>
                <a:gd name="T56" fmla="*/ 118 w 255"/>
                <a:gd name="T57" fmla="*/ 11 h 217"/>
                <a:gd name="T58" fmla="*/ 119 w 255"/>
                <a:gd name="T59" fmla="*/ 2 h 217"/>
                <a:gd name="T60" fmla="*/ 120 w 255"/>
                <a:gd name="T61" fmla="*/ 0 h 217"/>
                <a:gd name="T62" fmla="*/ 105 w 255"/>
                <a:gd name="T63" fmla="*/ 1 h 217"/>
                <a:gd name="T64" fmla="*/ 103 w 255"/>
                <a:gd name="T65" fmla="*/ 18 h 217"/>
                <a:gd name="T66" fmla="*/ 91 w 255"/>
                <a:gd name="T67" fmla="*/ 23 h 217"/>
                <a:gd name="T68" fmla="*/ 85 w 255"/>
                <a:gd name="T69" fmla="*/ 39 h 217"/>
                <a:gd name="T70" fmla="*/ 73 w 255"/>
                <a:gd name="T71" fmla="*/ 30 h 217"/>
                <a:gd name="T72" fmla="*/ 59 w 255"/>
                <a:gd name="T73" fmla="*/ 36 h 217"/>
                <a:gd name="T74" fmla="*/ 44 w 255"/>
                <a:gd name="T75" fmla="*/ 42 h 217"/>
                <a:gd name="T76" fmla="*/ 29 w 255"/>
                <a:gd name="T77" fmla="*/ 28 h 217"/>
                <a:gd name="T78" fmla="*/ 7 w 255"/>
                <a:gd name="T79" fmla="*/ 28 h 217"/>
                <a:gd name="T80" fmla="*/ 29 w 255"/>
                <a:gd name="T81" fmla="*/ 51 h 217"/>
                <a:gd name="T82" fmla="*/ 35 w 255"/>
                <a:gd name="T83" fmla="*/ 63 h 217"/>
                <a:gd name="T84" fmla="*/ 57 w 255"/>
                <a:gd name="T85" fmla="*/ 65 h 217"/>
                <a:gd name="T86" fmla="*/ 69 w 255"/>
                <a:gd name="T87" fmla="*/ 80 h 217"/>
                <a:gd name="T88" fmla="*/ 85 w 255"/>
                <a:gd name="T89" fmla="*/ 78 h 217"/>
                <a:gd name="T90" fmla="*/ 84 w 255"/>
                <a:gd name="T91" fmla="*/ 94 h 217"/>
                <a:gd name="T92" fmla="*/ 87 w 255"/>
                <a:gd name="T93" fmla="*/ 107 h 217"/>
                <a:gd name="T94" fmla="*/ 94 w 255"/>
                <a:gd name="T95" fmla="*/ 121 h 217"/>
                <a:gd name="T96" fmla="*/ 107 w 255"/>
                <a:gd name="T97" fmla="*/ 124 h 217"/>
                <a:gd name="T98" fmla="*/ 118 w 255"/>
                <a:gd name="T99" fmla="*/ 115 h 217"/>
                <a:gd name="T100" fmla="*/ 133 w 255"/>
                <a:gd name="T101" fmla="*/ 121 h 217"/>
                <a:gd name="T102" fmla="*/ 130 w 255"/>
                <a:gd name="T103" fmla="*/ 135 h 217"/>
                <a:gd name="T104" fmla="*/ 114 w 255"/>
                <a:gd name="T105" fmla="*/ 136 h 217"/>
                <a:gd name="T106" fmla="*/ 119 w 255"/>
                <a:gd name="T107" fmla="*/ 149 h 217"/>
                <a:gd name="T108" fmla="*/ 105 w 255"/>
                <a:gd name="T109" fmla="*/ 164 h 217"/>
                <a:gd name="T110" fmla="*/ 136 w 255"/>
                <a:gd name="T111" fmla="*/ 186 h 217"/>
                <a:gd name="T112" fmla="*/ 135 w 255"/>
                <a:gd name="T113" fmla="*/ 202 h 217"/>
                <a:gd name="T114" fmla="*/ 156 w 255"/>
                <a:gd name="T115" fmla="*/ 199 h 217"/>
                <a:gd name="T116" fmla="*/ 165 w 255"/>
                <a:gd name="T117" fmla="*/ 203 h 217"/>
                <a:gd name="T118" fmla="*/ 177 w 255"/>
                <a:gd name="T119" fmla="*/ 20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5" h="217">
                  <a:moveTo>
                    <a:pt x="177" y="202"/>
                  </a:moveTo>
                  <a:cubicBezTo>
                    <a:pt x="185" y="204"/>
                    <a:pt x="193" y="210"/>
                    <a:pt x="201" y="209"/>
                  </a:cubicBezTo>
                  <a:cubicBezTo>
                    <a:pt x="209" y="208"/>
                    <a:pt x="211" y="217"/>
                    <a:pt x="216" y="213"/>
                  </a:cubicBezTo>
                  <a:cubicBezTo>
                    <a:pt x="219" y="211"/>
                    <a:pt x="222" y="205"/>
                    <a:pt x="224" y="200"/>
                  </a:cubicBezTo>
                  <a:cubicBezTo>
                    <a:pt x="218" y="198"/>
                    <a:pt x="213" y="195"/>
                    <a:pt x="217" y="192"/>
                  </a:cubicBezTo>
                  <a:cubicBezTo>
                    <a:pt x="224" y="186"/>
                    <a:pt x="225" y="182"/>
                    <a:pt x="229" y="176"/>
                  </a:cubicBezTo>
                  <a:cubicBezTo>
                    <a:pt x="232" y="170"/>
                    <a:pt x="230" y="169"/>
                    <a:pt x="233" y="167"/>
                  </a:cubicBezTo>
                  <a:cubicBezTo>
                    <a:pt x="228" y="161"/>
                    <a:pt x="219" y="161"/>
                    <a:pt x="217" y="160"/>
                  </a:cubicBezTo>
                  <a:cubicBezTo>
                    <a:pt x="215" y="159"/>
                    <a:pt x="212" y="151"/>
                    <a:pt x="213" y="153"/>
                  </a:cubicBezTo>
                  <a:cubicBezTo>
                    <a:pt x="215" y="155"/>
                    <a:pt x="219" y="153"/>
                    <a:pt x="222" y="153"/>
                  </a:cubicBezTo>
                  <a:cubicBezTo>
                    <a:pt x="225" y="153"/>
                    <a:pt x="230" y="151"/>
                    <a:pt x="232" y="150"/>
                  </a:cubicBezTo>
                  <a:cubicBezTo>
                    <a:pt x="234" y="150"/>
                    <a:pt x="240" y="152"/>
                    <a:pt x="244" y="153"/>
                  </a:cubicBezTo>
                  <a:cubicBezTo>
                    <a:pt x="248" y="154"/>
                    <a:pt x="253" y="154"/>
                    <a:pt x="254" y="153"/>
                  </a:cubicBezTo>
                  <a:cubicBezTo>
                    <a:pt x="255" y="152"/>
                    <a:pt x="251" y="145"/>
                    <a:pt x="249" y="142"/>
                  </a:cubicBezTo>
                  <a:cubicBezTo>
                    <a:pt x="246" y="139"/>
                    <a:pt x="237" y="137"/>
                    <a:pt x="233" y="136"/>
                  </a:cubicBezTo>
                  <a:cubicBezTo>
                    <a:pt x="229" y="136"/>
                    <a:pt x="230" y="128"/>
                    <a:pt x="229" y="125"/>
                  </a:cubicBezTo>
                  <a:cubicBezTo>
                    <a:pt x="227" y="122"/>
                    <a:pt x="218" y="120"/>
                    <a:pt x="214" y="119"/>
                  </a:cubicBezTo>
                  <a:cubicBezTo>
                    <a:pt x="209" y="117"/>
                    <a:pt x="204" y="117"/>
                    <a:pt x="202" y="113"/>
                  </a:cubicBezTo>
                  <a:cubicBezTo>
                    <a:pt x="200" y="109"/>
                    <a:pt x="202" y="108"/>
                    <a:pt x="203" y="106"/>
                  </a:cubicBezTo>
                  <a:cubicBezTo>
                    <a:pt x="205" y="104"/>
                    <a:pt x="203" y="98"/>
                    <a:pt x="200" y="95"/>
                  </a:cubicBezTo>
                  <a:cubicBezTo>
                    <a:pt x="198" y="92"/>
                    <a:pt x="193" y="84"/>
                    <a:pt x="190" y="79"/>
                  </a:cubicBezTo>
                  <a:cubicBezTo>
                    <a:pt x="188" y="75"/>
                    <a:pt x="183" y="71"/>
                    <a:pt x="181" y="67"/>
                  </a:cubicBezTo>
                  <a:cubicBezTo>
                    <a:pt x="180" y="63"/>
                    <a:pt x="179" y="61"/>
                    <a:pt x="176" y="57"/>
                  </a:cubicBezTo>
                  <a:cubicBezTo>
                    <a:pt x="172" y="53"/>
                    <a:pt x="171" y="48"/>
                    <a:pt x="170" y="44"/>
                  </a:cubicBezTo>
                  <a:cubicBezTo>
                    <a:pt x="169" y="41"/>
                    <a:pt x="162" y="33"/>
                    <a:pt x="159" y="30"/>
                  </a:cubicBezTo>
                  <a:cubicBezTo>
                    <a:pt x="156" y="28"/>
                    <a:pt x="151" y="29"/>
                    <a:pt x="146" y="29"/>
                  </a:cubicBezTo>
                  <a:cubicBezTo>
                    <a:pt x="141" y="29"/>
                    <a:pt x="139" y="27"/>
                    <a:pt x="135" y="24"/>
                  </a:cubicBezTo>
                  <a:cubicBezTo>
                    <a:pt x="132" y="20"/>
                    <a:pt x="128" y="18"/>
                    <a:pt x="123" y="17"/>
                  </a:cubicBezTo>
                  <a:cubicBezTo>
                    <a:pt x="118" y="15"/>
                    <a:pt x="118" y="15"/>
                    <a:pt x="118" y="11"/>
                  </a:cubicBezTo>
                  <a:cubicBezTo>
                    <a:pt x="117" y="8"/>
                    <a:pt x="118" y="5"/>
                    <a:pt x="119" y="2"/>
                  </a:cubicBezTo>
                  <a:cubicBezTo>
                    <a:pt x="119" y="2"/>
                    <a:pt x="119" y="1"/>
                    <a:pt x="120" y="0"/>
                  </a:cubicBezTo>
                  <a:cubicBezTo>
                    <a:pt x="114" y="1"/>
                    <a:pt x="108" y="1"/>
                    <a:pt x="105" y="1"/>
                  </a:cubicBezTo>
                  <a:cubicBezTo>
                    <a:pt x="99" y="1"/>
                    <a:pt x="103" y="10"/>
                    <a:pt x="103" y="18"/>
                  </a:cubicBezTo>
                  <a:cubicBezTo>
                    <a:pt x="102" y="26"/>
                    <a:pt x="97" y="23"/>
                    <a:pt x="91" y="23"/>
                  </a:cubicBezTo>
                  <a:cubicBezTo>
                    <a:pt x="85" y="23"/>
                    <a:pt x="91" y="33"/>
                    <a:pt x="85" y="39"/>
                  </a:cubicBezTo>
                  <a:cubicBezTo>
                    <a:pt x="78" y="45"/>
                    <a:pt x="79" y="34"/>
                    <a:pt x="73" y="30"/>
                  </a:cubicBezTo>
                  <a:cubicBezTo>
                    <a:pt x="67" y="26"/>
                    <a:pt x="63" y="31"/>
                    <a:pt x="59" y="36"/>
                  </a:cubicBezTo>
                  <a:cubicBezTo>
                    <a:pt x="56" y="42"/>
                    <a:pt x="53" y="42"/>
                    <a:pt x="44" y="42"/>
                  </a:cubicBezTo>
                  <a:cubicBezTo>
                    <a:pt x="35" y="42"/>
                    <a:pt x="31" y="33"/>
                    <a:pt x="29" y="28"/>
                  </a:cubicBezTo>
                  <a:cubicBezTo>
                    <a:pt x="28" y="22"/>
                    <a:pt x="13" y="23"/>
                    <a:pt x="7" y="28"/>
                  </a:cubicBezTo>
                  <a:cubicBezTo>
                    <a:pt x="0" y="34"/>
                    <a:pt x="19" y="45"/>
                    <a:pt x="29" y="51"/>
                  </a:cubicBezTo>
                  <a:cubicBezTo>
                    <a:pt x="39" y="57"/>
                    <a:pt x="33" y="54"/>
                    <a:pt x="35" y="63"/>
                  </a:cubicBezTo>
                  <a:cubicBezTo>
                    <a:pt x="37" y="72"/>
                    <a:pt x="48" y="63"/>
                    <a:pt x="57" y="65"/>
                  </a:cubicBezTo>
                  <a:cubicBezTo>
                    <a:pt x="67" y="67"/>
                    <a:pt x="67" y="71"/>
                    <a:pt x="69" y="80"/>
                  </a:cubicBezTo>
                  <a:cubicBezTo>
                    <a:pt x="72" y="88"/>
                    <a:pt x="79" y="78"/>
                    <a:pt x="85" y="78"/>
                  </a:cubicBezTo>
                  <a:cubicBezTo>
                    <a:pt x="91" y="78"/>
                    <a:pt x="89" y="85"/>
                    <a:pt x="84" y="94"/>
                  </a:cubicBezTo>
                  <a:cubicBezTo>
                    <a:pt x="79" y="102"/>
                    <a:pt x="81" y="104"/>
                    <a:pt x="87" y="107"/>
                  </a:cubicBezTo>
                  <a:cubicBezTo>
                    <a:pt x="92" y="110"/>
                    <a:pt x="94" y="116"/>
                    <a:pt x="94" y="121"/>
                  </a:cubicBezTo>
                  <a:cubicBezTo>
                    <a:pt x="94" y="126"/>
                    <a:pt x="103" y="126"/>
                    <a:pt x="107" y="124"/>
                  </a:cubicBezTo>
                  <a:cubicBezTo>
                    <a:pt x="112" y="123"/>
                    <a:pt x="115" y="120"/>
                    <a:pt x="118" y="115"/>
                  </a:cubicBezTo>
                  <a:cubicBezTo>
                    <a:pt x="121" y="110"/>
                    <a:pt x="126" y="116"/>
                    <a:pt x="133" y="121"/>
                  </a:cubicBezTo>
                  <a:cubicBezTo>
                    <a:pt x="139" y="126"/>
                    <a:pt x="135" y="132"/>
                    <a:pt x="130" y="135"/>
                  </a:cubicBezTo>
                  <a:cubicBezTo>
                    <a:pt x="125" y="138"/>
                    <a:pt x="121" y="134"/>
                    <a:pt x="114" y="136"/>
                  </a:cubicBezTo>
                  <a:cubicBezTo>
                    <a:pt x="107" y="138"/>
                    <a:pt x="119" y="143"/>
                    <a:pt x="119" y="149"/>
                  </a:cubicBezTo>
                  <a:cubicBezTo>
                    <a:pt x="119" y="155"/>
                    <a:pt x="110" y="153"/>
                    <a:pt x="105" y="164"/>
                  </a:cubicBezTo>
                  <a:cubicBezTo>
                    <a:pt x="101" y="174"/>
                    <a:pt x="133" y="184"/>
                    <a:pt x="136" y="186"/>
                  </a:cubicBezTo>
                  <a:cubicBezTo>
                    <a:pt x="139" y="187"/>
                    <a:pt x="127" y="198"/>
                    <a:pt x="135" y="202"/>
                  </a:cubicBezTo>
                  <a:cubicBezTo>
                    <a:pt x="142" y="206"/>
                    <a:pt x="147" y="199"/>
                    <a:pt x="156" y="199"/>
                  </a:cubicBezTo>
                  <a:cubicBezTo>
                    <a:pt x="160" y="199"/>
                    <a:pt x="163" y="201"/>
                    <a:pt x="165" y="203"/>
                  </a:cubicBezTo>
                  <a:cubicBezTo>
                    <a:pt x="168" y="202"/>
                    <a:pt x="173" y="202"/>
                    <a:pt x="177" y="20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2"/>
            <p:cNvSpPr>
              <a:spLocks/>
            </p:cNvSpPr>
            <p:nvPr/>
          </p:nvSpPr>
          <p:spPr bwMode="auto">
            <a:xfrm>
              <a:off x="10499330" y="4057764"/>
              <a:ext cx="387350" cy="458787"/>
            </a:xfrm>
            <a:custGeom>
              <a:avLst/>
              <a:gdLst>
                <a:gd name="T0" fmla="*/ 168 w 172"/>
                <a:gd name="T1" fmla="*/ 80 h 204"/>
                <a:gd name="T2" fmla="*/ 167 w 172"/>
                <a:gd name="T3" fmla="*/ 72 h 204"/>
                <a:gd name="T4" fmla="*/ 161 w 172"/>
                <a:gd name="T5" fmla="*/ 61 h 204"/>
                <a:gd name="T6" fmla="*/ 160 w 172"/>
                <a:gd name="T7" fmla="*/ 55 h 204"/>
                <a:gd name="T8" fmla="*/ 165 w 172"/>
                <a:gd name="T9" fmla="*/ 49 h 204"/>
                <a:gd name="T10" fmla="*/ 157 w 172"/>
                <a:gd name="T11" fmla="*/ 45 h 204"/>
                <a:gd name="T12" fmla="*/ 146 w 172"/>
                <a:gd name="T13" fmla="*/ 45 h 204"/>
                <a:gd name="T14" fmla="*/ 137 w 172"/>
                <a:gd name="T15" fmla="*/ 36 h 204"/>
                <a:gd name="T16" fmla="*/ 122 w 172"/>
                <a:gd name="T17" fmla="*/ 37 h 204"/>
                <a:gd name="T18" fmla="*/ 109 w 172"/>
                <a:gd name="T19" fmla="*/ 48 h 204"/>
                <a:gd name="T20" fmla="*/ 106 w 172"/>
                <a:gd name="T21" fmla="*/ 44 h 204"/>
                <a:gd name="T22" fmla="*/ 98 w 172"/>
                <a:gd name="T23" fmla="*/ 36 h 204"/>
                <a:gd name="T24" fmla="*/ 99 w 172"/>
                <a:gd name="T25" fmla="*/ 34 h 204"/>
                <a:gd name="T26" fmla="*/ 110 w 172"/>
                <a:gd name="T27" fmla="*/ 33 h 204"/>
                <a:gd name="T28" fmla="*/ 114 w 172"/>
                <a:gd name="T29" fmla="*/ 27 h 204"/>
                <a:gd name="T30" fmla="*/ 120 w 172"/>
                <a:gd name="T31" fmla="*/ 18 h 204"/>
                <a:gd name="T32" fmla="*/ 127 w 172"/>
                <a:gd name="T33" fmla="*/ 10 h 204"/>
                <a:gd name="T34" fmla="*/ 119 w 172"/>
                <a:gd name="T35" fmla="*/ 4 h 204"/>
                <a:gd name="T36" fmla="*/ 111 w 172"/>
                <a:gd name="T37" fmla="*/ 0 h 204"/>
                <a:gd name="T38" fmla="*/ 103 w 172"/>
                <a:gd name="T39" fmla="*/ 13 h 204"/>
                <a:gd name="T40" fmla="*/ 88 w 172"/>
                <a:gd name="T41" fmla="*/ 9 h 204"/>
                <a:gd name="T42" fmla="*/ 64 w 172"/>
                <a:gd name="T43" fmla="*/ 2 h 204"/>
                <a:gd name="T44" fmla="*/ 52 w 172"/>
                <a:gd name="T45" fmla="*/ 3 h 204"/>
                <a:gd name="T46" fmla="*/ 55 w 172"/>
                <a:gd name="T47" fmla="*/ 17 h 204"/>
                <a:gd name="T48" fmla="*/ 43 w 172"/>
                <a:gd name="T49" fmla="*/ 31 h 204"/>
                <a:gd name="T50" fmla="*/ 50 w 172"/>
                <a:gd name="T51" fmla="*/ 46 h 204"/>
                <a:gd name="T52" fmla="*/ 31 w 172"/>
                <a:gd name="T53" fmla="*/ 57 h 204"/>
                <a:gd name="T54" fmla="*/ 27 w 172"/>
                <a:gd name="T55" fmla="*/ 76 h 204"/>
                <a:gd name="T56" fmla="*/ 12 w 172"/>
                <a:gd name="T57" fmla="*/ 100 h 204"/>
                <a:gd name="T58" fmla="*/ 2 w 172"/>
                <a:gd name="T59" fmla="*/ 118 h 204"/>
                <a:gd name="T60" fmla="*/ 19 w 172"/>
                <a:gd name="T61" fmla="*/ 136 h 204"/>
                <a:gd name="T62" fmla="*/ 24 w 172"/>
                <a:gd name="T63" fmla="*/ 156 h 204"/>
                <a:gd name="T64" fmla="*/ 37 w 172"/>
                <a:gd name="T65" fmla="*/ 155 h 204"/>
                <a:gd name="T66" fmla="*/ 52 w 172"/>
                <a:gd name="T67" fmla="*/ 192 h 204"/>
                <a:gd name="T68" fmla="*/ 67 w 172"/>
                <a:gd name="T69" fmla="*/ 198 h 204"/>
                <a:gd name="T70" fmla="*/ 80 w 172"/>
                <a:gd name="T71" fmla="*/ 183 h 204"/>
                <a:gd name="T72" fmla="*/ 93 w 172"/>
                <a:gd name="T73" fmla="*/ 198 h 204"/>
                <a:gd name="T74" fmla="*/ 117 w 172"/>
                <a:gd name="T75" fmla="*/ 194 h 204"/>
                <a:gd name="T76" fmla="*/ 123 w 172"/>
                <a:gd name="T77" fmla="*/ 199 h 204"/>
                <a:gd name="T78" fmla="*/ 125 w 172"/>
                <a:gd name="T79" fmla="*/ 193 h 204"/>
                <a:gd name="T80" fmla="*/ 129 w 172"/>
                <a:gd name="T81" fmla="*/ 185 h 204"/>
                <a:gd name="T82" fmla="*/ 127 w 172"/>
                <a:gd name="T83" fmla="*/ 178 h 204"/>
                <a:gd name="T84" fmla="*/ 133 w 172"/>
                <a:gd name="T85" fmla="*/ 167 h 204"/>
                <a:gd name="T86" fmla="*/ 132 w 172"/>
                <a:gd name="T87" fmla="*/ 158 h 204"/>
                <a:gd name="T88" fmla="*/ 137 w 172"/>
                <a:gd name="T89" fmla="*/ 152 h 204"/>
                <a:gd name="T90" fmla="*/ 142 w 172"/>
                <a:gd name="T91" fmla="*/ 144 h 204"/>
                <a:gd name="T92" fmla="*/ 144 w 172"/>
                <a:gd name="T93" fmla="*/ 133 h 204"/>
                <a:gd name="T94" fmla="*/ 152 w 172"/>
                <a:gd name="T95" fmla="*/ 143 h 204"/>
                <a:gd name="T96" fmla="*/ 157 w 172"/>
                <a:gd name="T97" fmla="*/ 134 h 204"/>
                <a:gd name="T98" fmla="*/ 160 w 172"/>
                <a:gd name="T99" fmla="*/ 129 h 204"/>
                <a:gd name="T100" fmla="*/ 156 w 172"/>
                <a:gd name="T101" fmla="*/ 118 h 204"/>
                <a:gd name="T102" fmla="*/ 154 w 172"/>
                <a:gd name="T103" fmla="*/ 114 h 204"/>
                <a:gd name="T104" fmla="*/ 160 w 172"/>
                <a:gd name="T105" fmla="*/ 105 h 204"/>
                <a:gd name="T106" fmla="*/ 155 w 172"/>
                <a:gd name="T107" fmla="*/ 101 h 204"/>
                <a:gd name="T108" fmla="*/ 151 w 172"/>
                <a:gd name="T109" fmla="*/ 93 h 204"/>
                <a:gd name="T110" fmla="*/ 146 w 172"/>
                <a:gd name="T111" fmla="*/ 93 h 204"/>
                <a:gd name="T112" fmla="*/ 154 w 172"/>
                <a:gd name="T113" fmla="*/ 83 h 204"/>
                <a:gd name="T114" fmla="*/ 158 w 172"/>
                <a:gd name="T115" fmla="*/ 86 h 204"/>
                <a:gd name="T116" fmla="*/ 160 w 172"/>
                <a:gd name="T117" fmla="*/ 79 h 204"/>
                <a:gd name="T118" fmla="*/ 164 w 172"/>
                <a:gd name="T119" fmla="*/ 85 h 204"/>
                <a:gd name="T120" fmla="*/ 169 w 172"/>
                <a:gd name="T121" fmla="*/ 89 h 204"/>
                <a:gd name="T122" fmla="*/ 168 w 172"/>
                <a:gd name="T123" fmla="*/ 8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2" h="204">
                  <a:moveTo>
                    <a:pt x="168" y="80"/>
                  </a:moveTo>
                  <a:cubicBezTo>
                    <a:pt x="166" y="78"/>
                    <a:pt x="167" y="76"/>
                    <a:pt x="167" y="72"/>
                  </a:cubicBezTo>
                  <a:cubicBezTo>
                    <a:pt x="167" y="68"/>
                    <a:pt x="165" y="62"/>
                    <a:pt x="161" y="61"/>
                  </a:cubicBezTo>
                  <a:cubicBezTo>
                    <a:pt x="157" y="60"/>
                    <a:pt x="159" y="58"/>
                    <a:pt x="160" y="55"/>
                  </a:cubicBezTo>
                  <a:cubicBezTo>
                    <a:pt x="160" y="53"/>
                    <a:pt x="165" y="51"/>
                    <a:pt x="165" y="49"/>
                  </a:cubicBezTo>
                  <a:cubicBezTo>
                    <a:pt x="164" y="48"/>
                    <a:pt x="162" y="48"/>
                    <a:pt x="157" y="45"/>
                  </a:cubicBezTo>
                  <a:cubicBezTo>
                    <a:pt x="153" y="41"/>
                    <a:pt x="149" y="47"/>
                    <a:pt x="146" y="45"/>
                  </a:cubicBezTo>
                  <a:cubicBezTo>
                    <a:pt x="143" y="43"/>
                    <a:pt x="141" y="40"/>
                    <a:pt x="137" y="36"/>
                  </a:cubicBezTo>
                  <a:cubicBezTo>
                    <a:pt x="132" y="32"/>
                    <a:pt x="127" y="34"/>
                    <a:pt x="122" y="37"/>
                  </a:cubicBezTo>
                  <a:cubicBezTo>
                    <a:pt x="118" y="39"/>
                    <a:pt x="113" y="45"/>
                    <a:pt x="109" y="48"/>
                  </a:cubicBezTo>
                  <a:cubicBezTo>
                    <a:pt x="106" y="50"/>
                    <a:pt x="107" y="46"/>
                    <a:pt x="106" y="44"/>
                  </a:cubicBezTo>
                  <a:cubicBezTo>
                    <a:pt x="106" y="42"/>
                    <a:pt x="102" y="37"/>
                    <a:pt x="98" y="36"/>
                  </a:cubicBezTo>
                  <a:cubicBezTo>
                    <a:pt x="95" y="35"/>
                    <a:pt x="96" y="35"/>
                    <a:pt x="99" y="34"/>
                  </a:cubicBezTo>
                  <a:cubicBezTo>
                    <a:pt x="101" y="33"/>
                    <a:pt x="109" y="34"/>
                    <a:pt x="110" y="33"/>
                  </a:cubicBezTo>
                  <a:cubicBezTo>
                    <a:pt x="112" y="32"/>
                    <a:pt x="114" y="29"/>
                    <a:pt x="114" y="27"/>
                  </a:cubicBezTo>
                  <a:cubicBezTo>
                    <a:pt x="114" y="25"/>
                    <a:pt x="118" y="21"/>
                    <a:pt x="120" y="18"/>
                  </a:cubicBezTo>
                  <a:cubicBezTo>
                    <a:pt x="122" y="16"/>
                    <a:pt x="124" y="13"/>
                    <a:pt x="127" y="10"/>
                  </a:cubicBezTo>
                  <a:cubicBezTo>
                    <a:pt x="125" y="7"/>
                    <a:pt x="122" y="5"/>
                    <a:pt x="119" y="4"/>
                  </a:cubicBezTo>
                  <a:cubicBezTo>
                    <a:pt x="117" y="2"/>
                    <a:pt x="114" y="1"/>
                    <a:pt x="111" y="0"/>
                  </a:cubicBezTo>
                  <a:cubicBezTo>
                    <a:pt x="109" y="5"/>
                    <a:pt x="106" y="11"/>
                    <a:pt x="103" y="13"/>
                  </a:cubicBezTo>
                  <a:cubicBezTo>
                    <a:pt x="98" y="17"/>
                    <a:pt x="96" y="8"/>
                    <a:pt x="88" y="9"/>
                  </a:cubicBezTo>
                  <a:cubicBezTo>
                    <a:pt x="80" y="10"/>
                    <a:pt x="72" y="4"/>
                    <a:pt x="64" y="2"/>
                  </a:cubicBezTo>
                  <a:cubicBezTo>
                    <a:pt x="60" y="2"/>
                    <a:pt x="55" y="2"/>
                    <a:pt x="52" y="3"/>
                  </a:cubicBezTo>
                  <a:cubicBezTo>
                    <a:pt x="54" y="7"/>
                    <a:pt x="55" y="12"/>
                    <a:pt x="55" y="17"/>
                  </a:cubicBezTo>
                  <a:cubicBezTo>
                    <a:pt x="55" y="26"/>
                    <a:pt x="47" y="27"/>
                    <a:pt x="43" y="31"/>
                  </a:cubicBezTo>
                  <a:cubicBezTo>
                    <a:pt x="39" y="35"/>
                    <a:pt x="51" y="43"/>
                    <a:pt x="50" y="46"/>
                  </a:cubicBezTo>
                  <a:cubicBezTo>
                    <a:pt x="50" y="48"/>
                    <a:pt x="30" y="49"/>
                    <a:pt x="31" y="57"/>
                  </a:cubicBezTo>
                  <a:cubicBezTo>
                    <a:pt x="32" y="65"/>
                    <a:pt x="28" y="72"/>
                    <a:pt x="27" y="76"/>
                  </a:cubicBezTo>
                  <a:cubicBezTo>
                    <a:pt x="26" y="81"/>
                    <a:pt x="23" y="90"/>
                    <a:pt x="12" y="100"/>
                  </a:cubicBezTo>
                  <a:cubicBezTo>
                    <a:pt x="0" y="109"/>
                    <a:pt x="4" y="111"/>
                    <a:pt x="2" y="118"/>
                  </a:cubicBezTo>
                  <a:cubicBezTo>
                    <a:pt x="0" y="124"/>
                    <a:pt x="9" y="127"/>
                    <a:pt x="19" y="136"/>
                  </a:cubicBezTo>
                  <a:cubicBezTo>
                    <a:pt x="26" y="142"/>
                    <a:pt x="24" y="156"/>
                    <a:pt x="24" y="156"/>
                  </a:cubicBezTo>
                  <a:cubicBezTo>
                    <a:pt x="24" y="156"/>
                    <a:pt x="32" y="156"/>
                    <a:pt x="37" y="155"/>
                  </a:cubicBezTo>
                  <a:cubicBezTo>
                    <a:pt x="42" y="154"/>
                    <a:pt x="48" y="184"/>
                    <a:pt x="52" y="192"/>
                  </a:cubicBezTo>
                  <a:cubicBezTo>
                    <a:pt x="56" y="200"/>
                    <a:pt x="62" y="196"/>
                    <a:pt x="67" y="198"/>
                  </a:cubicBezTo>
                  <a:cubicBezTo>
                    <a:pt x="72" y="200"/>
                    <a:pt x="76" y="187"/>
                    <a:pt x="80" y="183"/>
                  </a:cubicBezTo>
                  <a:cubicBezTo>
                    <a:pt x="84" y="179"/>
                    <a:pt x="87" y="192"/>
                    <a:pt x="93" y="198"/>
                  </a:cubicBezTo>
                  <a:cubicBezTo>
                    <a:pt x="99" y="204"/>
                    <a:pt x="110" y="192"/>
                    <a:pt x="117" y="194"/>
                  </a:cubicBezTo>
                  <a:cubicBezTo>
                    <a:pt x="120" y="194"/>
                    <a:pt x="122" y="196"/>
                    <a:pt x="123" y="199"/>
                  </a:cubicBezTo>
                  <a:cubicBezTo>
                    <a:pt x="124" y="197"/>
                    <a:pt x="124" y="195"/>
                    <a:pt x="125" y="193"/>
                  </a:cubicBezTo>
                  <a:cubicBezTo>
                    <a:pt x="125" y="190"/>
                    <a:pt x="128" y="190"/>
                    <a:pt x="129" y="185"/>
                  </a:cubicBezTo>
                  <a:cubicBezTo>
                    <a:pt x="129" y="181"/>
                    <a:pt x="127" y="182"/>
                    <a:pt x="127" y="178"/>
                  </a:cubicBezTo>
                  <a:cubicBezTo>
                    <a:pt x="128" y="175"/>
                    <a:pt x="131" y="168"/>
                    <a:pt x="133" y="167"/>
                  </a:cubicBezTo>
                  <a:cubicBezTo>
                    <a:pt x="135" y="166"/>
                    <a:pt x="132" y="160"/>
                    <a:pt x="132" y="158"/>
                  </a:cubicBezTo>
                  <a:cubicBezTo>
                    <a:pt x="131" y="157"/>
                    <a:pt x="135" y="155"/>
                    <a:pt x="137" y="152"/>
                  </a:cubicBezTo>
                  <a:cubicBezTo>
                    <a:pt x="138" y="149"/>
                    <a:pt x="141" y="147"/>
                    <a:pt x="142" y="144"/>
                  </a:cubicBezTo>
                  <a:cubicBezTo>
                    <a:pt x="143" y="140"/>
                    <a:pt x="143" y="134"/>
                    <a:pt x="144" y="133"/>
                  </a:cubicBezTo>
                  <a:cubicBezTo>
                    <a:pt x="146" y="131"/>
                    <a:pt x="149" y="142"/>
                    <a:pt x="152" y="143"/>
                  </a:cubicBezTo>
                  <a:cubicBezTo>
                    <a:pt x="155" y="145"/>
                    <a:pt x="154" y="137"/>
                    <a:pt x="157" y="134"/>
                  </a:cubicBezTo>
                  <a:cubicBezTo>
                    <a:pt x="160" y="131"/>
                    <a:pt x="161" y="135"/>
                    <a:pt x="160" y="129"/>
                  </a:cubicBezTo>
                  <a:cubicBezTo>
                    <a:pt x="159" y="124"/>
                    <a:pt x="156" y="121"/>
                    <a:pt x="156" y="118"/>
                  </a:cubicBezTo>
                  <a:cubicBezTo>
                    <a:pt x="155" y="116"/>
                    <a:pt x="153" y="115"/>
                    <a:pt x="154" y="114"/>
                  </a:cubicBezTo>
                  <a:cubicBezTo>
                    <a:pt x="156" y="114"/>
                    <a:pt x="160" y="109"/>
                    <a:pt x="160" y="105"/>
                  </a:cubicBezTo>
                  <a:cubicBezTo>
                    <a:pt x="160" y="102"/>
                    <a:pt x="156" y="104"/>
                    <a:pt x="155" y="101"/>
                  </a:cubicBezTo>
                  <a:cubicBezTo>
                    <a:pt x="154" y="98"/>
                    <a:pt x="154" y="94"/>
                    <a:pt x="151" y="93"/>
                  </a:cubicBezTo>
                  <a:cubicBezTo>
                    <a:pt x="148" y="91"/>
                    <a:pt x="149" y="93"/>
                    <a:pt x="146" y="93"/>
                  </a:cubicBezTo>
                  <a:cubicBezTo>
                    <a:pt x="143" y="92"/>
                    <a:pt x="151" y="85"/>
                    <a:pt x="154" y="83"/>
                  </a:cubicBezTo>
                  <a:cubicBezTo>
                    <a:pt x="157" y="81"/>
                    <a:pt x="155" y="86"/>
                    <a:pt x="158" y="86"/>
                  </a:cubicBezTo>
                  <a:cubicBezTo>
                    <a:pt x="161" y="87"/>
                    <a:pt x="159" y="81"/>
                    <a:pt x="160" y="79"/>
                  </a:cubicBezTo>
                  <a:cubicBezTo>
                    <a:pt x="161" y="77"/>
                    <a:pt x="163" y="82"/>
                    <a:pt x="164" y="85"/>
                  </a:cubicBezTo>
                  <a:cubicBezTo>
                    <a:pt x="165" y="88"/>
                    <a:pt x="166" y="88"/>
                    <a:pt x="169" y="89"/>
                  </a:cubicBezTo>
                  <a:cubicBezTo>
                    <a:pt x="172" y="90"/>
                    <a:pt x="171" y="83"/>
                    <a:pt x="168" y="8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3"/>
            <p:cNvSpPr>
              <a:spLocks/>
            </p:cNvSpPr>
            <p:nvPr/>
          </p:nvSpPr>
          <p:spPr bwMode="auto">
            <a:xfrm>
              <a:off x="10496155" y="2219439"/>
              <a:ext cx="827087" cy="593725"/>
            </a:xfrm>
            <a:custGeom>
              <a:avLst/>
              <a:gdLst>
                <a:gd name="T0" fmla="*/ 324 w 367"/>
                <a:gd name="T1" fmla="*/ 55 h 264"/>
                <a:gd name="T2" fmla="*/ 309 w 367"/>
                <a:gd name="T3" fmla="*/ 62 h 264"/>
                <a:gd name="T4" fmla="*/ 286 w 367"/>
                <a:gd name="T5" fmla="*/ 88 h 264"/>
                <a:gd name="T6" fmla="*/ 249 w 367"/>
                <a:gd name="T7" fmla="*/ 55 h 264"/>
                <a:gd name="T8" fmla="*/ 229 w 367"/>
                <a:gd name="T9" fmla="*/ 76 h 264"/>
                <a:gd name="T10" fmla="*/ 201 w 367"/>
                <a:gd name="T11" fmla="*/ 58 h 264"/>
                <a:gd name="T12" fmla="*/ 166 w 367"/>
                <a:gd name="T13" fmla="*/ 38 h 264"/>
                <a:gd name="T14" fmla="*/ 129 w 367"/>
                <a:gd name="T15" fmla="*/ 31 h 264"/>
                <a:gd name="T16" fmla="*/ 86 w 367"/>
                <a:gd name="T17" fmla="*/ 28 h 264"/>
                <a:gd name="T18" fmla="*/ 46 w 367"/>
                <a:gd name="T19" fmla="*/ 5 h 264"/>
                <a:gd name="T20" fmla="*/ 39 w 367"/>
                <a:gd name="T21" fmla="*/ 18 h 264"/>
                <a:gd name="T22" fmla="*/ 31 w 367"/>
                <a:gd name="T23" fmla="*/ 33 h 264"/>
                <a:gd name="T24" fmla="*/ 0 w 367"/>
                <a:gd name="T25" fmla="*/ 42 h 264"/>
                <a:gd name="T26" fmla="*/ 21 w 367"/>
                <a:gd name="T27" fmla="*/ 74 h 264"/>
                <a:gd name="T28" fmla="*/ 62 w 367"/>
                <a:gd name="T29" fmla="*/ 101 h 264"/>
                <a:gd name="T30" fmla="*/ 83 w 367"/>
                <a:gd name="T31" fmla="*/ 148 h 264"/>
                <a:gd name="T32" fmla="*/ 115 w 367"/>
                <a:gd name="T33" fmla="*/ 157 h 264"/>
                <a:gd name="T34" fmla="*/ 136 w 367"/>
                <a:gd name="T35" fmla="*/ 156 h 264"/>
                <a:gd name="T36" fmla="*/ 166 w 367"/>
                <a:gd name="T37" fmla="*/ 194 h 264"/>
                <a:gd name="T38" fmla="*/ 194 w 367"/>
                <a:gd name="T39" fmla="*/ 252 h 264"/>
                <a:gd name="T40" fmla="*/ 195 w 367"/>
                <a:gd name="T41" fmla="*/ 264 h 264"/>
                <a:gd name="T42" fmla="*/ 215 w 367"/>
                <a:gd name="T43" fmla="*/ 241 h 264"/>
                <a:gd name="T44" fmla="*/ 223 w 367"/>
                <a:gd name="T45" fmla="*/ 213 h 264"/>
                <a:gd name="T46" fmla="*/ 240 w 367"/>
                <a:gd name="T47" fmla="*/ 213 h 264"/>
                <a:gd name="T48" fmla="*/ 269 w 367"/>
                <a:gd name="T49" fmla="*/ 213 h 264"/>
                <a:gd name="T50" fmla="*/ 280 w 367"/>
                <a:gd name="T51" fmla="*/ 211 h 264"/>
                <a:gd name="T52" fmla="*/ 272 w 367"/>
                <a:gd name="T53" fmla="*/ 192 h 264"/>
                <a:gd name="T54" fmla="*/ 280 w 367"/>
                <a:gd name="T55" fmla="*/ 179 h 264"/>
                <a:gd name="T56" fmla="*/ 304 w 367"/>
                <a:gd name="T57" fmla="*/ 165 h 264"/>
                <a:gd name="T58" fmla="*/ 307 w 367"/>
                <a:gd name="T59" fmla="*/ 150 h 264"/>
                <a:gd name="T60" fmla="*/ 320 w 367"/>
                <a:gd name="T61" fmla="*/ 145 h 264"/>
                <a:gd name="T62" fmla="*/ 319 w 367"/>
                <a:gd name="T63" fmla="*/ 130 h 264"/>
                <a:gd name="T64" fmla="*/ 330 w 367"/>
                <a:gd name="T65" fmla="*/ 111 h 264"/>
                <a:gd name="T66" fmla="*/ 336 w 367"/>
                <a:gd name="T67" fmla="*/ 120 h 264"/>
                <a:gd name="T68" fmla="*/ 345 w 367"/>
                <a:gd name="T69" fmla="*/ 116 h 264"/>
                <a:gd name="T70" fmla="*/ 365 w 367"/>
                <a:gd name="T71" fmla="*/ 99 h 264"/>
                <a:gd name="T72" fmla="*/ 365 w 367"/>
                <a:gd name="T73" fmla="*/ 85 h 264"/>
                <a:gd name="T74" fmla="*/ 365 w 367"/>
                <a:gd name="T75" fmla="*/ 7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7" h="264">
                  <a:moveTo>
                    <a:pt x="340" y="76"/>
                  </a:moveTo>
                  <a:cubicBezTo>
                    <a:pt x="332" y="74"/>
                    <a:pt x="327" y="61"/>
                    <a:pt x="324" y="55"/>
                  </a:cubicBezTo>
                  <a:cubicBezTo>
                    <a:pt x="321" y="49"/>
                    <a:pt x="324" y="62"/>
                    <a:pt x="325" y="68"/>
                  </a:cubicBezTo>
                  <a:cubicBezTo>
                    <a:pt x="326" y="73"/>
                    <a:pt x="317" y="67"/>
                    <a:pt x="309" y="62"/>
                  </a:cubicBezTo>
                  <a:cubicBezTo>
                    <a:pt x="301" y="57"/>
                    <a:pt x="305" y="69"/>
                    <a:pt x="299" y="73"/>
                  </a:cubicBezTo>
                  <a:cubicBezTo>
                    <a:pt x="294" y="76"/>
                    <a:pt x="292" y="78"/>
                    <a:pt x="286" y="88"/>
                  </a:cubicBezTo>
                  <a:cubicBezTo>
                    <a:pt x="280" y="98"/>
                    <a:pt x="279" y="94"/>
                    <a:pt x="269" y="86"/>
                  </a:cubicBezTo>
                  <a:cubicBezTo>
                    <a:pt x="259" y="78"/>
                    <a:pt x="253" y="64"/>
                    <a:pt x="249" y="55"/>
                  </a:cubicBezTo>
                  <a:cubicBezTo>
                    <a:pt x="245" y="46"/>
                    <a:pt x="241" y="62"/>
                    <a:pt x="241" y="70"/>
                  </a:cubicBezTo>
                  <a:cubicBezTo>
                    <a:pt x="241" y="77"/>
                    <a:pt x="240" y="82"/>
                    <a:pt x="229" y="76"/>
                  </a:cubicBezTo>
                  <a:cubicBezTo>
                    <a:pt x="219" y="71"/>
                    <a:pt x="221" y="65"/>
                    <a:pt x="221" y="56"/>
                  </a:cubicBezTo>
                  <a:cubicBezTo>
                    <a:pt x="221" y="47"/>
                    <a:pt x="207" y="56"/>
                    <a:pt x="201" y="58"/>
                  </a:cubicBezTo>
                  <a:cubicBezTo>
                    <a:pt x="195" y="60"/>
                    <a:pt x="195" y="40"/>
                    <a:pt x="189" y="35"/>
                  </a:cubicBezTo>
                  <a:cubicBezTo>
                    <a:pt x="184" y="29"/>
                    <a:pt x="174" y="35"/>
                    <a:pt x="166" y="38"/>
                  </a:cubicBezTo>
                  <a:cubicBezTo>
                    <a:pt x="158" y="41"/>
                    <a:pt x="146" y="33"/>
                    <a:pt x="144" y="26"/>
                  </a:cubicBezTo>
                  <a:cubicBezTo>
                    <a:pt x="141" y="19"/>
                    <a:pt x="144" y="26"/>
                    <a:pt x="129" y="31"/>
                  </a:cubicBezTo>
                  <a:cubicBezTo>
                    <a:pt x="114" y="35"/>
                    <a:pt x="118" y="28"/>
                    <a:pt x="112" y="33"/>
                  </a:cubicBezTo>
                  <a:cubicBezTo>
                    <a:pt x="107" y="37"/>
                    <a:pt x="93" y="34"/>
                    <a:pt x="86" y="28"/>
                  </a:cubicBezTo>
                  <a:cubicBezTo>
                    <a:pt x="79" y="22"/>
                    <a:pt x="77" y="1"/>
                    <a:pt x="71" y="0"/>
                  </a:cubicBezTo>
                  <a:cubicBezTo>
                    <a:pt x="68" y="0"/>
                    <a:pt x="57" y="3"/>
                    <a:pt x="46" y="5"/>
                  </a:cubicBezTo>
                  <a:cubicBezTo>
                    <a:pt x="47" y="7"/>
                    <a:pt x="49" y="9"/>
                    <a:pt x="49" y="11"/>
                  </a:cubicBezTo>
                  <a:cubicBezTo>
                    <a:pt x="51" y="20"/>
                    <a:pt x="43" y="14"/>
                    <a:pt x="39" y="18"/>
                  </a:cubicBezTo>
                  <a:cubicBezTo>
                    <a:pt x="35" y="22"/>
                    <a:pt x="41" y="31"/>
                    <a:pt x="37" y="37"/>
                  </a:cubicBezTo>
                  <a:cubicBezTo>
                    <a:pt x="33" y="44"/>
                    <a:pt x="37" y="33"/>
                    <a:pt x="31" y="33"/>
                  </a:cubicBezTo>
                  <a:cubicBezTo>
                    <a:pt x="24" y="33"/>
                    <a:pt x="13" y="32"/>
                    <a:pt x="7" y="31"/>
                  </a:cubicBezTo>
                  <a:cubicBezTo>
                    <a:pt x="1" y="30"/>
                    <a:pt x="0" y="42"/>
                    <a:pt x="0" y="42"/>
                  </a:cubicBezTo>
                  <a:cubicBezTo>
                    <a:pt x="0" y="42"/>
                    <a:pt x="21" y="56"/>
                    <a:pt x="22" y="61"/>
                  </a:cubicBezTo>
                  <a:cubicBezTo>
                    <a:pt x="23" y="66"/>
                    <a:pt x="22" y="69"/>
                    <a:pt x="21" y="74"/>
                  </a:cubicBezTo>
                  <a:cubicBezTo>
                    <a:pt x="20" y="80"/>
                    <a:pt x="33" y="109"/>
                    <a:pt x="36" y="113"/>
                  </a:cubicBezTo>
                  <a:cubicBezTo>
                    <a:pt x="39" y="118"/>
                    <a:pt x="58" y="105"/>
                    <a:pt x="62" y="101"/>
                  </a:cubicBezTo>
                  <a:cubicBezTo>
                    <a:pt x="66" y="97"/>
                    <a:pt x="82" y="122"/>
                    <a:pt x="84" y="128"/>
                  </a:cubicBezTo>
                  <a:cubicBezTo>
                    <a:pt x="86" y="134"/>
                    <a:pt x="83" y="146"/>
                    <a:pt x="83" y="148"/>
                  </a:cubicBezTo>
                  <a:cubicBezTo>
                    <a:pt x="83" y="151"/>
                    <a:pt x="92" y="155"/>
                    <a:pt x="94" y="150"/>
                  </a:cubicBezTo>
                  <a:cubicBezTo>
                    <a:pt x="96" y="146"/>
                    <a:pt x="109" y="150"/>
                    <a:pt x="115" y="157"/>
                  </a:cubicBezTo>
                  <a:cubicBezTo>
                    <a:pt x="121" y="164"/>
                    <a:pt x="120" y="165"/>
                    <a:pt x="125" y="174"/>
                  </a:cubicBezTo>
                  <a:cubicBezTo>
                    <a:pt x="130" y="183"/>
                    <a:pt x="134" y="159"/>
                    <a:pt x="136" y="156"/>
                  </a:cubicBezTo>
                  <a:cubicBezTo>
                    <a:pt x="138" y="153"/>
                    <a:pt x="142" y="161"/>
                    <a:pt x="142" y="168"/>
                  </a:cubicBezTo>
                  <a:cubicBezTo>
                    <a:pt x="142" y="175"/>
                    <a:pt x="147" y="177"/>
                    <a:pt x="166" y="194"/>
                  </a:cubicBezTo>
                  <a:cubicBezTo>
                    <a:pt x="184" y="212"/>
                    <a:pt x="173" y="211"/>
                    <a:pt x="170" y="218"/>
                  </a:cubicBezTo>
                  <a:cubicBezTo>
                    <a:pt x="167" y="224"/>
                    <a:pt x="193" y="243"/>
                    <a:pt x="194" y="252"/>
                  </a:cubicBezTo>
                  <a:cubicBezTo>
                    <a:pt x="195" y="256"/>
                    <a:pt x="195" y="260"/>
                    <a:pt x="195" y="264"/>
                  </a:cubicBezTo>
                  <a:cubicBezTo>
                    <a:pt x="195" y="264"/>
                    <a:pt x="195" y="264"/>
                    <a:pt x="195" y="264"/>
                  </a:cubicBezTo>
                  <a:cubicBezTo>
                    <a:pt x="199" y="264"/>
                    <a:pt x="203" y="261"/>
                    <a:pt x="204" y="259"/>
                  </a:cubicBezTo>
                  <a:cubicBezTo>
                    <a:pt x="206" y="256"/>
                    <a:pt x="211" y="249"/>
                    <a:pt x="215" y="241"/>
                  </a:cubicBezTo>
                  <a:cubicBezTo>
                    <a:pt x="218" y="234"/>
                    <a:pt x="221" y="228"/>
                    <a:pt x="221" y="222"/>
                  </a:cubicBezTo>
                  <a:cubicBezTo>
                    <a:pt x="221" y="216"/>
                    <a:pt x="219" y="217"/>
                    <a:pt x="223" y="213"/>
                  </a:cubicBezTo>
                  <a:cubicBezTo>
                    <a:pt x="226" y="208"/>
                    <a:pt x="228" y="206"/>
                    <a:pt x="229" y="206"/>
                  </a:cubicBezTo>
                  <a:cubicBezTo>
                    <a:pt x="230" y="206"/>
                    <a:pt x="235" y="210"/>
                    <a:pt x="240" y="213"/>
                  </a:cubicBezTo>
                  <a:cubicBezTo>
                    <a:pt x="245" y="216"/>
                    <a:pt x="252" y="218"/>
                    <a:pt x="256" y="216"/>
                  </a:cubicBezTo>
                  <a:cubicBezTo>
                    <a:pt x="261" y="214"/>
                    <a:pt x="267" y="215"/>
                    <a:pt x="269" y="213"/>
                  </a:cubicBezTo>
                  <a:cubicBezTo>
                    <a:pt x="271" y="211"/>
                    <a:pt x="271" y="210"/>
                    <a:pt x="274" y="210"/>
                  </a:cubicBezTo>
                  <a:cubicBezTo>
                    <a:pt x="276" y="211"/>
                    <a:pt x="278" y="214"/>
                    <a:pt x="280" y="211"/>
                  </a:cubicBezTo>
                  <a:cubicBezTo>
                    <a:pt x="281" y="209"/>
                    <a:pt x="283" y="203"/>
                    <a:pt x="279" y="200"/>
                  </a:cubicBezTo>
                  <a:cubicBezTo>
                    <a:pt x="275" y="196"/>
                    <a:pt x="273" y="194"/>
                    <a:pt x="272" y="192"/>
                  </a:cubicBezTo>
                  <a:cubicBezTo>
                    <a:pt x="271" y="190"/>
                    <a:pt x="267" y="188"/>
                    <a:pt x="270" y="184"/>
                  </a:cubicBezTo>
                  <a:cubicBezTo>
                    <a:pt x="272" y="181"/>
                    <a:pt x="275" y="180"/>
                    <a:pt x="280" y="179"/>
                  </a:cubicBezTo>
                  <a:cubicBezTo>
                    <a:pt x="286" y="178"/>
                    <a:pt x="288" y="176"/>
                    <a:pt x="293" y="173"/>
                  </a:cubicBezTo>
                  <a:cubicBezTo>
                    <a:pt x="297" y="171"/>
                    <a:pt x="303" y="168"/>
                    <a:pt x="304" y="165"/>
                  </a:cubicBezTo>
                  <a:cubicBezTo>
                    <a:pt x="306" y="162"/>
                    <a:pt x="308" y="162"/>
                    <a:pt x="307" y="158"/>
                  </a:cubicBezTo>
                  <a:cubicBezTo>
                    <a:pt x="306" y="154"/>
                    <a:pt x="305" y="152"/>
                    <a:pt x="307" y="150"/>
                  </a:cubicBezTo>
                  <a:cubicBezTo>
                    <a:pt x="308" y="147"/>
                    <a:pt x="309" y="146"/>
                    <a:pt x="312" y="146"/>
                  </a:cubicBezTo>
                  <a:cubicBezTo>
                    <a:pt x="315" y="146"/>
                    <a:pt x="319" y="146"/>
                    <a:pt x="320" y="145"/>
                  </a:cubicBezTo>
                  <a:cubicBezTo>
                    <a:pt x="320" y="144"/>
                    <a:pt x="322" y="142"/>
                    <a:pt x="320" y="140"/>
                  </a:cubicBezTo>
                  <a:cubicBezTo>
                    <a:pt x="319" y="137"/>
                    <a:pt x="319" y="133"/>
                    <a:pt x="319" y="130"/>
                  </a:cubicBezTo>
                  <a:cubicBezTo>
                    <a:pt x="319" y="127"/>
                    <a:pt x="318" y="118"/>
                    <a:pt x="320" y="116"/>
                  </a:cubicBezTo>
                  <a:cubicBezTo>
                    <a:pt x="323" y="113"/>
                    <a:pt x="327" y="110"/>
                    <a:pt x="330" y="111"/>
                  </a:cubicBezTo>
                  <a:cubicBezTo>
                    <a:pt x="333" y="112"/>
                    <a:pt x="334" y="111"/>
                    <a:pt x="334" y="114"/>
                  </a:cubicBezTo>
                  <a:cubicBezTo>
                    <a:pt x="334" y="117"/>
                    <a:pt x="335" y="119"/>
                    <a:pt x="336" y="120"/>
                  </a:cubicBezTo>
                  <a:cubicBezTo>
                    <a:pt x="337" y="122"/>
                    <a:pt x="340" y="126"/>
                    <a:pt x="343" y="127"/>
                  </a:cubicBezTo>
                  <a:cubicBezTo>
                    <a:pt x="343" y="123"/>
                    <a:pt x="343" y="118"/>
                    <a:pt x="345" y="116"/>
                  </a:cubicBezTo>
                  <a:cubicBezTo>
                    <a:pt x="347" y="114"/>
                    <a:pt x="352" y="110"/>
                    <a:pt x="356" y="108"/>
                  </a:cubicBezTo>
                  <a:cubicBezTo>
                    <a:pt x="360" y="106"/>
                    <a:pt x="365" y="103"/>
                    <a:pt x="365" y="99"/>
                  </a:cubicBezTo>
                  <a:cubicBezTo>
                    <a:pt x="365" y="96"/>
                    <a:pt x="361" y="96"/>
                    <a:pt x="363" y="93"/>
                  </a:cubicBezTo>
                  <a:cubicBezTo>
                    <a:pt x="365" y="90"/>
                    <a:pt x="363" y="88"/>
                    <a:pt x="365" y="85"/>
                  </a:cubicBezTo>
                  <a:cubicBezTo>
                    <a:pt x="366" y="82"/>
                    <a:pt x="367" y="78"/>
                    <a:pt x="365" y="75"/>
                  </a:cubicBezTo>
                  <a:cubicBezTo>
                    <a:pt x="365" y="75"/>
                    <a:pt x="365" y="75"/>
                    <a:pt x="365" y="75"/>
                  </a:cubicBezTo>
                  <a:cubicBezTo>
                    <a:pt x="356" y="79"/>
                    <a:pt x="346" y="78"/>
                    <a:pt x="340" y="7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4"/>
            <p:cNvSpPr>
              <a:spLocks/>
            </p:cNvSpPr>
            <p:nvPr/>
          </p:nvSpPr>
          <p:spPr bwMode="auto">
            <a:xfrm>
              <a:off x="10312005" y="1354252"/>
              <a:ext cx="1122362" cy="1084262"/>
            </a:xfrm>
            <a:custGeom>
              <a:avLst/>
              <a:gdLst>
                <a:gd name="T0" fmla="*/ 494 w 499"/>
                <a:gd name="T1" fmla="*/ 213 h 482"/>
                <a:gd name="T2" fmla="*/ 486 w 499"/>
                <a:gd name="T3" fmla="*/ 187 h 482"/>
                <a:gd name="T4" fmla="*/ 468 w 499"/>
                <a:gd name="T5" fmla="*/ 179 h 482"/>
                <a:gd name="T6" fmla="*/ 449 w 499"/>
                <a:gd name="T7" fmla="*/ 200 h 482"/>
                <a:gd name="T8" fmla="*/ 426 w 499"/>
                <a:gd name="T9" fmla="*/ 227 h 482"/>
                <a:gd name="T10" fmla="*/ 397 w 499"/>
                <a:gd name="T11" fmla="*/ 238 h 482"/>
                <a:gd name="T12" fmla="*/ 376 w 499"/>
                <a:gd name="T13" fmla="*/ 244 h 482"/>
                <a:gd name="T14" fmla="*/ 358 w 499"/>
                <a:gd name="T15" fmla="*/ 222 h 482"/>
                <a:gd name="T16" fmla="*/ 346 w 499"/>
                <a:gd name="T17" fmla="*/ 201 h 482"/>
                <a:gd name="T18" fmla="*/ 337 w 499"/>
                <a:gd name="T19" fmla="*/ 191 h 482"/>
                <a:gd name="T20" fmla="*/ 299 w 499"/>
                <a:gd name="T21" fmla="*/ 175 h 482"/>
                <a:gd name="T22" fmla="*/ 271 w 499"/>
                <a:gd name="T23" fmla="*/ 171 h 482"/>
                <a:gd name="T24" fmla="*/ 229 w 499"/>
                <a:gd name="T25" fmla="*/ 162 h 482"/>
                <a:gd name="T26" fmla="*/ 219 w 499"/>
                <a:gd name="T27" fmla="*/ 137 h 482"/>
                <a:gd name="T28" fmla="*/ 195 w 499"/>
                <a:gd name="T29" fmla="*/ 100 h 482"/>
                <a:gd name="T30" fmla="*/ 175 w 499"/>
                <a:gd name="T31" fmla="*/ 63 h 482"/>
                <a:gd name="T32" fmla="*/ 164 w 499"/>
                <a:gd name="T33" fmla="*/ 46 h 482"/>
                <a:gd name="T34" fmla="*/ 148 w 499"/>
                <a:gd name="T35" fmla="*/ 27 h 482"/>
                <a:gd name="T36" fmla="*/ 128 w 499"/>
                <a:gd name="T37" fmla="*/ 9 h 482"/>
                <a:gd name="T38" fmla="*/ 105 w 499"/>
                <a:gd name="T39" fmla="*/ 10 h 482"/>
                <a:gd name="T40" fmla="*/ 83 w 499"/>
                <a:gd name="T41" fmla="*/ 4 h 482"/>
                <a:gd name="T42" fmla="*/ 39 w 499"/>
                <a:gd name="T43" fmla="*/ 9 h 482"/>
                <a:gd name="T44" fmla="*/ 5 w 499"/>
                <a:gd name="T45" fmla="*/ 23 h 482"/>
                <a:gd name="T46" fmla="*/ 14 w 499"/>
                <a:gd name="T47" fmla="*/ 41 h 482"/>
                <a:gd name="T48" fmla="*/ 24 w 499"/>
                <a:gd name="T49" fmla="*/ 76 h 482"/>
                <a:gd name="T50" fmla="*/ 52 w 499"/>
                <a:gd name="T51" fmla="*/ 77 h 482"/>
                <a:gd name="T52" fmla="*/ 87 w 499"/>
                <a:gd name="T53" fmla="*/ 120 h 482"/>
                <a:gd name="T54" fmla="*/ 127 w 499"/>
                <a:gd name="T55" fmla="*/ 105 h 482"/>
                <a:gd name="T56" fmla="*/ 169 w 499"/>
                <a:gd name="T57" fmla="*/ 114 h 482"/>
                <a:gd name="T58" fmla="*/ 157 w 499"/>
                <a:gd name="T59" fmla="*/ 181 h 482"/>
                <a:gd name="T60" fmla="*/ 154 w 499"/>
                <a:gd name="T61" fmla="*/ 227 h 482"/>
                <a:gd name="T62" fmla="*/ 142 w 499"/>
                <a:gd name="T63" fmla="*/ 261 h 482"/>
                <a:gd name="T64" fmla="*/ 92 w 499"/>
                <a:gd name="T65" fmla="*/ 336 h 482"/>
                <a:gd name="T66" fmla="*/ 139 w 499"/>
                <a:gd name="T67" fmla="*/ 355 h 482"/>
                <a:gd name="T68" fmla="*/ 122 w 499"/>
                <a:gd name="T69" fmla="*/ 376 h 482"/>
                <a:gd name="T70" fmla="*/ 153 w 499"/>
                <a:gd name="T71" fmla="*/ 384 h 482"/>
                <a:gd name="T72" fmla="*/ 194 w 499"/>
                <a:gd name="T73" fmla="*/ 417 h 482"/>
                <a:gd name="T74" fmla="*/ 226 w 499"/>
                <a:gd name="T75" fmla="*/ 410 h 482"/>
                <a:gd name="T76" fmla="*/ 271 w 499"/>
                <a:gd name="T77" fmla="*/ 419 h 482"/>
                <a:gd name="T78" fmla="*/ 303 w 499"/>
                <a:gd name="T79" fmla="*/ 440 h 482"/>
                <a:gd name="T80" fmla="*/ 323 w 499"/>
                <a:gd name="T81" fmla="*/ 454 h 482"/>
                <a:gd name="T82" fmla="*/ 351 w 499"/>
                <a:gd name="T83" fmla="*/ 470 h 482"/>
                <a:gd name="T84" fmla="*/ 381 w 499"/>
                <a:gd name="T85" fmla="*/ 457 h 482"/>
                <a:gd name="T86" fmla="*/ 407 w 499"/>
                <a:gd name="T87" fmla="*/ 452 h 482"/>
                <a:gd name="T88" fmla="*/ 422 w 499"/>
                <a:gd name="T89" fmla="*/ 460 h 482"/>
                <a:gd name="T90" fmla="*/ 438 w 499"/>
                <a:gd name="T91" fmla="*/ 445 h 482"/>
                <a:gd name="T92" fmla="*/ 434 w 499"/>
                <a:gd name="T93" fmla="*/ 420 h 482"/>
                <a:gd name="T94" fmla="*/ 423 w 499"/>
                <a:gd name="T95" fmla="*/ 400 h 482"/>
                <a:gd name="T96" fmla="*/ 426 w 499"/>
                <a:gd name="T97" fmla="*/ 380 h 482"/>
                <a:gd name="T98" fmla="*/ 433 w 499"/>
                <a:gd name="T99" fmla="*/ 363 h 482"/>
                <a:gd name="T100" fmla="*/ 448 w 499"/>
                <a:gd name="T101" fmla="*/ 359 h 482"/>
                <a:gd name="T102" fmla="*/ 485 w 499"/>
                <a:gd name="T103" fmla="*/ 353 h 482"/>
                <a:gd name="T104" fmla="*/ 485 w 499"/>
                <a:gd name="T105" fmla="*/ 327 h 482"/>
                <a:gd name="T106" fmla="*/ 492 w 499"/>
                <a:gd name="T107" fmla="*/ 301 h 482"/>
                <a:gd name="T108" fmla="*/ 492 w 499"/>
                <a:gd name="T109" fmla="*/ 286 h 482"/>
                <a:gd name="T110" fmla="*/ 493 w 499"/>
                <a:gd name="T111" fmla="*/ 260 h 482"/>
                <a:gd name="T112" fmla="*/ 488 w 499"/>
                <a:gd name="T113" fmla="*/ 241 h 482"/>
                <a:gd name="T114" fmla="*/ 486 w 499"/>
                <a:gd name="T115" fmla="*/ 222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9" h="482">
                  <a:moveTo>
                    <a:pt x="486" y="222"/>
                  </a:moveTo>
                  <a:cubicBezTo>
                    <a:pt x="491" y="219"/>
                    <a:pt x="491" y="217"/>
                    <a:pt x="494" y="213"/>
                  </a:cubicBezTo>
                  <a:cubicBezTo>
                    <a:pt x="497" y="209"/>
                    <a:pt x="499" y="204"/>
                    <a:pt x="497" y="200"/>
                  </a:cubicBezTo>
                  <a:cubicBezTo>
                    <a:pt x="495" y="197"/>
                    <a:pt x="485" y="190"/>
                    <a:pt x="486" y="187"/>
                  </a:cubicBezTo>
                  <a:cubicBezTo>
                    <a:pt x="487" y="183"/>
                    <a:pt x="486" y="172"/>
                    <a:pt x="483" y="172"/>
                  </a:cubicBezTo>
                  <a:cubicBezTo>
                    <a:pt x="480" y="172"/>
                    <a:pt x="473" y="174"/>
                    <a:pt x="468" y="179"/>
                  </a:cubicBezTo>
                  <a:cubicBezTo>
                    <a:pt x="463" y="185"/>
                    <a:pt x="453" y="191"/>
                    <a:pt x="453" y="195"/>
                  </a:cubicBezTo>
                  <a:cubicBezTo>
                    <a:pt x="453" y="198"/>
                    <a:pt x="453" y="199"/>
                    <a:pt x="449" y="200"/>
                  </a:cubicBezTo>
                  <a:cubicBezTo>
                    <a:pt x="444" y="201"/>
                    <a:pt x="438" y="204"/>
                    <a:pt x="432" y="213"/>
                  </a:cubicBezTo>
                  <a:cubicBezTo>
                    <a:pt x="427" y="222"/>
                    <a:pt x="428" y="224"/>
                    <a:pt x="426" y="227"/>
                  </a:cubicBezTo>
                  <a:cubicBezTo>
                    <a:pt x="424" y="229"/>
                    <a:pt x="416" y="232"/>
                    <a:pt x="411" y="233"/>
                  </a:cubicBezTo>
                  <a:cubicBezTo>
                    <a:pt x="406" y="234"/>
                    <a:pt x="400" y="238"/>
                    <a:pt x="397" y="238"/>
                  </a:cubicBezTo>
                  <a:cubicBezTo>
                    <a:pt x="394" y="238"/>
                    <a:pt x="391" y="237"/>
                    <a:pt x="387" y="238"/>
                  </a:cubicBezTo>
                  <a:cubicBezTo>
                    <a:pt x="384" y="239"/>
                    <a:pt x="379" y="245"/>
                    <a:pt x="376" y="244"/>
                  </a:cubicBezTo>
                  <a:cubicBezTo>
                    <a:pt x="373" y="243"/>
                    <a:pt x="367" y="233"/>
                    <a:pt x="362" y="230"/>
                  </a:cubicBezTo>
                  <a:cubicBezTo>
                    <a:pt x="358" y="226"/>
                    <a:pt x="356" y="226"/>
                    <a:pt x="358" y="222"/>
                  </a:cubicBezTo>
                  <a:cubicBezTo>
                    <a:pt x="359" y="219"/>
                    <a:pt x="363" y="217"/>
                    <a:pt x="360" y="215"/>
                  </a:cubicBezTo>
                  <a:cubicBezTo>
                    <a:pt x="357" y="212"/>
                    <a:pt x="346" y="205"/>
                    <a:pt x="346" y="201"/>
                  </a:cubicBezTo>
                  <a:cubicBezTo>
                    <a:pt x="347" y="196"/>
                    <a:pt x="351" y="190"/>
                    <a:pt x="348" y="189"/>
                  </a:cubicBezTo>
                  <a:cubicBezTo>
                    <a:pt x="345" y="188"/>
                    <a:pt x="343" y="189"/>
                    <a:pt x="337" y="191"/>
                  </a:cubicBezTo>
                  <a:cubicBezTo>
                    <a:pt x="332" y="193"/>
                    <a:pt x="324" y="190"/>
                    <a:pt x="319" y="186"/>
                  </a:cubicBezTo>
                  <a:cubicBezTo>
                    <a:pt x="313" y="182"/>
                    <a:pt x="303" y="174"/>
                    <a:pt x="299" y="175"/>
                  </a:cubicBezTo>
                  <a:cubicBezTo>
                    <a:pt x="295" y="176"/>
                    <a:pt x="294" y="179"/>
                    <a:pt x="287" y="177"/>
                  </a:cubicBezTo>
                  <a:cubicBezTo>
                    <a:pt x="281" y="176"/>
                    <a:pt x="275" y="170"/>
                    <a:pt x="271" y="171"/>
                  </a:cubicBezTo>
                  <a:cubicBezTo>
                    <a:pt x="267" y="172"/>
                    <a:pt x="260" y="177"/>
                    <a:pt x="251" y="177"/>
                  </a:cubicBezTo>
                  <a:cubicBezTo>
                    <a:pt x="243" y="177"/>
                    <a:pt x="230" y="167"/>
                    <a:pt x="229" y="162"/>
                  </a:cubicBezTo>
                  <a:cubicBezTo>
                    <a:pt x="227" y="156"/>
                    <a:pt x="226" y="155"/>
                    <a:pt x="226" y="149"/>
                  </a:cubicBezTo>
                  <a:cubicBezTo>
                    <a:pt x="226" y="143"/>
                    <a:pt x="222" y="142"/>
                    <a:pt x="219" y="137"/>
                  </a:cubicBezTo>
                  <a:cubicBezTo>
                    <a:pt x="217" y="132"/>
                    <a:pt x="217" y="126"/>
                    <a:pt x="212" y="121"/>
                  </a:cubicBezTo>
                  <a:cubicBezTo>
                    <a:pt x="207" y="116"/>
                    <a:pt x="198" y="107"/>
                    <a:pt x="195" y="100"/>
                  </a:cubicBezTo>
                  <a:cubicBezTo>
                    <a:pt x="193" y="93"/>
                    <a:pt x="191" y="91"/>
                    <a:pt x="188" y="85"/>
                  </a:cubicBezTo>
                  <a:cubicBezTo>
                    <a:pt x="185" y="79"/>
                    <a:pt x="179" y="70"/>
                    <a:pt x="175" y="63"/>
                  </a:cubicBezTo>
                  <a:cubicBezTo>
                    <a:pt x="170" y="56"/>
                    <a:pt x="173" y="49"/>
                    <a:pt x="170" y="50"/>
                  </a:cubicBezTo>
                  <a:cubicBezTo>
                    <a:pt x="168" y="51"/>
                    <a:pt x="166" y="49"/>
                    <a:pt x="164" y="46"/>
                  </a:cubicBezTo>
                  <a:cubicBezTo>
                    <a:pt x="163" y="42"/>
                    <a:pt x="160" y="37"/>
                    <a:pt x="157" y="35"/>
                  </a:cubicBezTo>
                  <a:cubicBezTo>
                    <a:pt x="155" y="32"/>
                    <a:pt x="148" y="32"/>
                    <a:pt x="148" y="27"/>
                  </a:cubicBezTo>
                  <a:cubicBezTo>
                    <a:pt x="148" y="22"/>
                    <a:pt x="148" y="23"/>
                    <a:pt x="141" y="19"/>
                  </a:cubicBezTo>
                  <a:cubicBezTo>
                    <a:pt x="134" y="15"/>
                    <a:pt x="133" y="9"/>
                    <a:pt x="128" y="9"/>
                  </a:cubicBezTo>
                  <a:cubicBezTo>
                    <a:pt x="123" y="10"/>
                    <a:pt x="120" y="6"/>
                    <a:pt x="116" y="7"/>
                  </a:cubicBezTo>
                  <a:cubicBezTo>
                    <a:pt x="111" y="8"/>
                    <a:pt x="110" y="10"/>
                    <a:pt x="105" y="10"/>
                  </a:cubicBezTo>
                  <a:cubicBezTo>
                    <a:pt x="100" y="10"/>
                    <a:pt x="97" y="10"/>
                    <a:pt x="93" y="8"/>
                  </a:cubicBezTo>
                  <a:cubicBezTo>
                    <a:pt x="89" y="6"/>
                    <a:pt x="86" y="4"/>
                    <a:pt x="83" y="4"/>
                  </a:cubicBezTo>
                  <a:cubicBezTo>
                    <a:pt x="80" y="4"/>
                    <a:pt x="74" y="0"/>
                    <a:pt x="67" y="0"/>
                  </a:cubicBezTo>
                  <a:cubicBezTo>
                    <a:pt x="58" y="0"/>
                    <a:pt x="44" y="8"/>
                    <a:pt x="39" y="9"/>
                  </a:cubicBezTo>
                  <a:cubicBezTo>
                    <a:pt x="34" y="9"/>
                    <a:pt x="27" y="10"/>
                    <a:pt x="24" y="12"/>
                  </a:cubicBezTo>
                  <a:cubicBezTo>
                    <a:pt x="22" y="14"/>
                    <a:pt x="8" y="21"/>
                    <a:pt x="5" y="23"/>
                  </a:cubicBezTo>
                  <a:cubicBezTo>
                    <a:pt x="4" y="23"/>
                    <a:pt x="4" y="23"/>
                    <a:pt x="4" y="23"/>
                  </a:cubicBezTo>
                  <a:cubicBezTo>
                    <a:pt x="9" y="30"/>
                    <a:pt x="14" y="37"/>
                    <a:pt x="14" y="41"/>
                  </a:cubicBezTo>
                  <a:cubicBezTo>
                    <a:pt x="14" y="50"/>
                    <a:pt x="9" y="58"/>
                    <a:pt x="4" y="63"/>
                  </a:cubicBezTo>
                  <a:cubicBezTo>
                    <a:pt x="0" y="68"/>
                    <a:pt x="17" y="71"/>
                    <a:pt x="24" y="76"/>
                  </a:cubicBezTo>
                  <a:cubicBezTo>
                    <a:pt x="31" y="80"/>
                    <a:pt x="31" y="69"/>
                    <a:pt x="34" y="65"/>
                  </a:cubicBezTo>
                  <a:cubicBezTo>
                    <a:pt x="37" y="61"/>
                    <a:pt x="53" y="72"/>
                    <a:pt x="52" y="77"/>
                  </a:cubicBezTo>
                  <a:cubicBezTo>
                    <a:pt x="51" y="81"/>
                    <a:pt x="62" y="107"/>
                    <a:pt x="65" y="116"/>
                  </a:cubicBezTo>
                  <a:cubicBezTo>
                    <a:pt x="68" y="124"/>
                    <a:pt x="78" y="120"/>
                    <a:pt x="87" y="120"/>
                  </a:cubicBezTo>
                  <a:cubicBezTo>
                    <a:pt x="96" y="120"/>
                    <a:pt x="94" y="118"/>
                    <a:pt x="98" y="115"/>
                  </a:cubicBezTo>
                  <a:cubicBezTo>
                    <a:pt x="102" y="111"/>
                    <a:pt x="123" y="107"/>
                    <a:pt x="127" y="105"/>
                  </a:cubicBezTo>
                  <a:cubicBezTo>
                    <a:pt x="131" y="103"/>
                    <a:pt x="131" y="89"/>
                    <a:pt x="138" y="87"/>
                  </a:cubicBezTo>
                  <a:cubicBezTo>
                    <a:pt x="145" y="85"/>
                    <a:pt x="166" y="106"/>
                    <a:pt x="169" y="114"/>
                  </a:cubicBezTo>
                  <a:cubicBezTo>
                    <a:pt x="172" y="121"/>
                    <a:pt x="169" y="134"/>
                    <a:pt x="165" y="144"/>
                  </a:cubicBezTo>
                  <a:cubicBezTo>
                    <a:pt x="161" y="154"/>
                    <a:pt x="158" y="174"/>
                    <a:pt x="157" y="181"/>
                  </a:cubicBezTo>
                  <a:cubicBezTo>
                    <a:pt x="156" y="188"/>
                    <a:pt x="165" y="206"/>
                    <a:pt x="165" y="212"/>
                  </a:cubicBezTo>
                  <a:cubicBezTo>
                    <a:pt x="165" y="218"/>
                    <a:pt x="156" y="223"/>
                    <a:pt x="154" y="227"/>
                  </a:cubicBezTo>
                  <a:cubicBezTo>
                    <a:pt x="152" y="230"/>
                    <a:pt x="156" y="272"/>
                    <a:pt x="156" y="281"/>
                  </a:cubicBezTo>
                  <a:cubicBezTo>
                    <a:pt x="156" y="290"/>
                    <a:pt x="146" y="267"/>
                    <a:pt x="142" y="261"/>
                  </a:cubicBezTo>
                  <a:cubicBezTo>
                    <a:pt x="138" y="255"/>
                    <a:pt x="130" y="287"/>
                    <a:pt x="120" y="299"/>
                  </a:cubicBezTo>
                  <a:cubicBezTo>
                    <a:pt x="111" y="310"/>
                    <a:pt x="90" y="329"/>
                    <a:pt x="92" y="336"/>
                  </a:cubicBezTo>
                  <a:cubicBezTo>
                    <a:pt x="94" y="343"/>
                    <a:pt x="114" y="354"/>
                    <a:pt x="118" y="358"/>
                  </a:cubicBezTo>
                  <a:cubicBezTo>
                    <a:pt x="123" y="362"/>
                    <a:pt x="135" y="358"/>
                    <a:pt x="139" y="355"/>
                  </a:cubicBezTo>
                  <a:cubicBezTo>
                    <a:pt x="143" y="352"/>
                    <a:pt x="144" y="365"/>
                    <a:pt x="136" y="370"/>
                  </a:cubicBezTo>
                  <a:cubicBezTo>
                    <a:pt x="128" y="375"/>
                    <a:pt x="132" y="372"/>
                    <a:pt x="122" y="376"/>
                  </a:cubicBezTo>
                  <a:cubicBezTo>
                    <a:pt x="115" y="379"/>
                    <a:pt x="123" y="383"/>
                    <a:pt x="128" y="389"/>
                  </a:cubicBezTo>
                  <a:cubicBezTo>
                    <a:pt x="139" y="387"/>
                    <a:pt x="150" y="384"/>
                    <a:pt x="153" y="384"/>
                  </a:cubicBezTo>
                  <a:cubicBezTo>
                    <a:pt x="159" y="385"/>
                    <a:pt x="161" y="406"/>
                    <a:pt x="168" y="412"/>
                  </a:cubicBezTo>
                  <a:cubicBezTo>
                    <a:pt x="175" y="418"/>
                    <a:pt x="189" y="421"/>
                    <a:pt x="194" y="417"/>
                  </a:cubicBezTo>
                  <a:cubicBezTo>
                    <a:pt x="200" y="412"/>
                    <a:pt x="196" y="419"/>
                    <a:pt x="211" y="415"/>
                  </a:cubicBezTo>
                  <a:cubicBezTo>
                    <a:pt x="226" y="410"/>
                    <a:pt x="223" y="403"/>
                    <a:pt x="226" y="410"/>
                  </a:cubicBezTo>
                  <a:cubicBezTo>
                    <a:pt x="228" y="417"/>
                    <a:pt x="240" y="425"/>
                    <a:pt x="248" y="422"/>
                  </a:cubicBezTo>
                  <a:cubicBezTo>
                    <a:pt x="256" y="419"/>
                    <a:pt x="266" y="413"/>
                    <a:pt x="271" y="419"/>
                  </a:cubicBezTo>
                  <a:cubicBezTo>
                    <a:pt x="277" y="424"/>
                    <a:pt x="277" y="444"/>
                    <a:pt x="283" y="442"/>
                  </a:cubicBezTo>
                  <a:cubicBezTo>
                    <a:pt x="289" y="440"/>
                    <a:pt x="303" y="431"/>
                    <a:pt x="303" y="440"/>
                  </a:cubicBezTo>
                  <a:cubicBezTo>
                    <a:pt x="303" y="449"/>
                    <a:pt x="301" y="455"/>
                    <a:pt x="311" y="460"/>
                  </a:cubicBezTo>
                  <a:cubicBezTo>
                    <a:pt x="322" y="466"/>
                    <a:pt x="323" y="461"/>
                    <a:pt x="323" y="454"/>
                  </a:cubicBezTo>
                  <a:cubicBezTo>
                    <a:pt x="323" y="446"/>
                    <a:pt x="327" y="430"/>
                    <a:pt x="331" y="439"/>
                  </a:cubicBezTo>
                  <a:cubicBezTo>
                    <a:pt x="335" y="448"/>
                    <a:pt x="341" y="462"/>
                    <a:pt x="351" y="470"/>
                  </a:cubicBezTo>
                  <a:cubicBezTo>
                    <a:pt x="361" y="478"/>
                    <a:pt x="362" y="482"/>
                    <a:pt x="368" y="472"/>
                  </a:cubicBezTo>
                  <a:cubicBezTo>
                    <a:pt x="374" y="462"/>
                    <a:pt x="376" y="460"/>
                    <a:pt x="381" y="457"/>
                  </a:cubicBezTo>
                  <a:cubicBezTo>
                    <a:pt x="387" y="453"/>
                    <a:pt x="383" y="441"/>
                    <a:pt x="391" y="446"/>
                  </a:cubicBezTo>
                  <a:cubicBezTo>
                    <a:pt x="399" y="451"/>
                    <a:pt x="408" y="457"/>
                    <a:pt x="407" y="452"/>
                  </a:cubicBezTo>
                  <a:cubicBezTo>
                    <a:pt x="406" y="446"/>
                    <a:pt x="403" y="433"/>
                    <a:pt x="406" y="439"/>
                  </a:cubicBezTo>
                  <a:cubicBezTo>
                    <a:pt x="409" y="445"/>
                    <a:pt x="414" y="458"/>
                    <a:pt x="422" y="460"/>
                  </a:cubicBezTo>
                  <a:cubicBezTo>
                    <a:pt x="428" y="462"/>
                    <a:pt x="438" y="463"/>
                    <a:pt x="447" y="459"/>
                  </a:cubicBezTo>
                  <a:cubicBezTo>
                    <a:pt x="445" y="456"/>
                    <a:pt x="440" y="451"/>
                    <a:pt x="438" y="445"/>
                  </a:cubicBezTo>
                  <a:cubicBezTo>
                    <a:pt x="437" y="440"/>
                    <a:pt x="435" y="436"/>
                    <a:pt x="436" y="431"/>
                  </a:cubicBezTo>
                  <a:cubicBezTo>
                    <a:pt x="437" y="425"/>
                    <a:pt x="437" y="423"/>
                    <a:pt x="434" y="420"/>
                  </a:cubicBezTo>
                  <a:cubicBezTo>
                    <a:pt x="432" y="416"/>
                    <a:pt x="430" y="411"/>
                    <a:pt x="429" y="408"/>
                  </a:cubicBezTo>
                  <a:cubicBezTo>
                    <a:pt x="427" y="405"/>
                    <a:pt x="429" y="407"/>
                    <a:pt x="423" y="400"/>
                  </a:cubicBezTo>
                  <a:cubicBezTo>
                    <a:pt x="418" y="394"/>
                    <a:pt x="415" y="395"/>
                    <a:pt x="416" y="392"/>
                  </a:cubicBezTo>
                  <a:cubicBezTo>
                    <a:pt x="416" y="388"/>
                    <a:pt x="423" y="384"/>
                    <a:pt x="426" y="380"/>
                  </a:cubicBezTo>
                  <a:cubicBezTo>
                    <a:pt x="430" y="377"/>
                    <a:pt x="433" y="376"/>
                    <a:pt x="433" y="371"/>
                  </a:cubicBezTo>
                  <a:cubicBezTo>
                    <a:pt x="433" y="367"/>
                    <a:pt x="429" y="367"/>
                    <a:pt x="433" y="363"/>
                  </a:cubicBezTo>
                  <a:cubicBezTo>
                    <a:pt x="437" y="359"/>
                    <a:pt x="438" y="353"/>
                    <a:pt x="441" y="356"/>
                  </a:cubicBezTo>
                  <a:cubicBezTo>
                    <a:pt x="444" y="358"/>
                    <a:pt x="443" y="359"/>
                    <a:pt x="448" y="359"/>
                  </a:cubicBezTo>
                  <a:cubicBezTo>
                    <a:pt x="454" y="359"/>
                    <a:pt x="467" y="358"/>
                    <a:pt x="473" y="358"/>
                  </a:cubicBezTo>
                  <a:cubicBezTo>
                    <a:pt x="479" y="359"/>
                    <a:pt x="485" y="357"/>
                    <a:pt x="485" y="353"/>
                  </a:cubicBezTo>
                  <a:cubicBezTo>
                    <a:pt x="485" y="349"/>
                    <a:pt x="477" y="344"/>
                    <a:pt x="479" y="338"/>
                  </a:cubicBezTo>
                  <a:cubicBezTo>
                    <a:pt x="481" y="333"/>
                    <a:pt x="484" y="329"/>
                    <a:pt x="485" y="327"/>
                  </a:cubicBezTo>
                  <a:cubicBezTo>
                    <a:pt x="485" y="324"/>
                    <a:pt x="484" y="311"/>
                    <a:pt x="486" y="309"/>
                  </a:cubicBezTo>
                  <a:cubicBezTo>
                    <a:pt x="487" y="306"/>
                    <a:pt x="493" y="302"/>
                    <a:pt x="492" y="301"/>
                  </a:cubicBezTo>
                  <a:cubicBezTo>
                    <a:pt x="491" y="299"/>
                    <a:pt x="485" y="297"/>
                    <a:pt x="487" y="294"/>
                  </a:cubicBezTo>
                  <a:cubicBezTo>
                    <a:pt x="489" y="291"/>
                    <a:pt x="493" y="289"/>
                    <a:pt x="492" y="286"/>
                  </a:cubicBezTo>
                  <a:cubicBezTo>
                    <a:pt x="491" y="284"/>
                    <a:pt x="485" y="276"/>
                    <a:pt x="487" y="272"/>
                  </a:cubicBezTo>
                  <a:cubicBezTo>
                    <a:pt x="488" y="268"/>
                    <a:pt x="494" y="263"/>
                    <a:pt x="493" y="260"/>
                  </a:cubicBezTo>
                  <a:cubicBezTo>
                    <a:pt x="492" y="258"/>
                    <a:pt x="487" y="254"/>
                    <a:pt x="487" y="251"/>
                  </a:cubicBezTo>
                  <a:cubicBezTo>
                    <a:pt x="487" y="247"/>
                    <a:pt x="487" y="243"/>
                    <a:pt x="488" y="241"/>
                  </a:cubicBezTo>
                  <a:cubicBezTo>
                    <a:pt x="490" y="239"/>
                    <a:pt x="489" y="236"/>
                    <a:pt x="486" y="233"/>
                  </a:cubicBezTo>
                  <a:cubicBezTo>
                    <a:pt x="483" y="229"/>
                    <a:pt x="481" y="226"/>
                    <a:pt x="486" y="22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5"/>
            <p:cNvSpPr>
              <a:spLocks/>
            </p:cNvSpPr>
            <p:nvPr/>
          </p:nvSpPr>
          <p:spPr bwMode="auto">
            <a:xfrm>
              <a:off x="10370743" y="2549639"/>
              <a:ext cx="565150" cy="581025"/>
            </a:xfrm>
            <a:custGeom>
              <a:avLst/>
              <a:gdLst>
                <a:gd name="T0" fmla="*/ 250 w 251"/>
                <a:gd name="T1" fmla="*/ 105 h 258"/>
                <a:gd name="T2" fmla="*/ 222 w 251"/>
                <a:gd name="T3" fmla="*/ 47 h 258"/>
                <a:gd name="T4" fmla="*/ 192 w 251"/>
                <a:gd name="T5" fmla="*/ 9 h 258"/>
                <a:gd name="T6" fmla="*/ 171 w 251"/>
                <a:gd name="T7" fmla="*/ 10 h 258"/>
                <a:gd name="T8" fmla="*/ 154 w 251"/>
                <a:gd name="T9" fmla="*/ 17 h 258"/>
                <a:gd name="T10" fmla="*/ 132 w 251"/>
                <a:gd name="T11" fmla="*/ 41 h 258"/>
                <a:gd name="T12" fmla="*/ 117 w 251"/>
                <a:gd name="T13" fmla="*/ 54 h 258"/>
                <a:gd name="T14" fmla="*/ 100 w 251"/>
                <a:gd name="T15" fmla="*/ 62 h 258"/>
                <a:gd name="T16" fmla="*/ 64 w 251"/>
                <a:gd name="T17" fmla="*/ 85 h 258"/>
                <a:gd name="T18" fmla="*/ 24 w 251"/>
                <a:gd name="T19" fmla="*/ 94 h 258"/>
                <a:gd name="T20" fmla="*/ 9 w 251"/>
                <a:gd name="T21" fmla="*/ 107 h 258"/>
                <a:gd name="T22" fmla="*/ 6 w 251"/>
                <a:gd name="T23" fmla="*/ 178 h 258"/>
                <a:gd name="T24" fmla="*/ 34 w 251"/>
                <a:gd name="T25" fmla="*/ 194 h 258"/>
                <a:gd name="T26" fmla="*/ 51 w 251"/>
                <a:gd name="T27" fmla="*/ 205 h 258"/>
                <a:gd name="T28" fmla="*/ 68 w 251"/>
                <a:gd name="T29" fmla="*/ 184 h 258"/>
                <a:gd name="T30" fmla="*/ 80 w 251"/>
                <a:gd name="T31" fmla="*/ 165 h 258"/>
                <a:gd name="T32" fmla="*/ 82 w 251"/>
                <a:gd name="T33" fmla="*/ 153 h 258"/>
                <a:gd name="T34" fmla="*/ 102 w 251"/>
                <a:gd name="T35" fmla="*/ 152 h 258"/>
                <a:gd name="T36" fmla="*/ 110 w 251"/>
                <a:gd name="T37" fmla="*/ 147 h 258"/>
                <a:gd name="T38" fmla="*/ 123 w 251"/>
                <a:gd name="T39" fmla="*/ 157 h 258"/>
                <a:gd name="T40" fmla="*/ 121 w 251"/>
                <a:gd name="T41" fmla="*/ 183 h 258"/>
                <a:gd name="T42" fmla="*/ 108 w 251"/>
                <a:gd name="T43" fmla="*/ 207 h 258"/>
                <a:gd name="T44" fmla="*/ 101 w 251"/>
                <a:gd name="T45" fmla="*/ 224 h 258"/>
                <a:gd name="T46" fmla="*/ 114 w 251"/>
                <a:gd name="T47" fmla="*/ 232 h 258"/>
                <a:gd name="T48" fmla="*/ 120 w 251"/>
                <a:gd name="T49" fmla="*/ 235 h 258"/>
                <a:gd name="T50" fmla="*/ 117 w 251"/>
                <a:gd name="T51" fmla="*/ 245 h 258"/>
                <a:gd name="T52" fmla="*/ 120 w 251"/>
                <a:gd name="T53" fmla="*/ 255 h 258"/>
                <a:gd name="T54" fmla="*/ 130 w 251"/>
                <a:gd name="T55" fmla="*/ 247 h 258"/>
                <a:gd name="T56" fmla="*/ 142 w 251"/>
                <a:gd name="T57" fmla="*/ 225 h 258"/>
                <a:gd name="T58" fmla="*/ 168 w 251"/>
                <a:gd name="T59" fmla="*/ 203 h 258"/>
                <a:gd name="T60" fmla="*/ 180 w 251"/>
                <a:gd name="T61" fmla="*/ 197 h 258"/>
                <a:gd name="T62" fmla="*/ 199 w 251"/>
                <a:gd name="T63" fmla="*/ 187 h 258"/>
                <a:gd name="T64" fmla="*/ 209 w 251"/>
                <a:gd name="T65" fmla="*/ 176 h 258"/>
                <a:gd name="T66" fmla="*/ 225 w 251"/>
                <a:gd name="T67" fmla="*/ 147 h 258"/>
                <a:gd name="T68" fmla="*/ 250 w 251"/>
                <a:gd name="T69" fmla="*/ 121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1" h="258">
                  <a:moveTo>
                    <a:pt x="251" y="117"/>
                  </a:moveTo>
                  <a:cubicBezTo>
                    <a:pt x="251" y="113"/>
                    <a:pt x="251" y="109"/>
                    <a:pt x="250" y="105"/>
                  </a:cubicBezTo>
                  <a:cubicBezTo>
                    <a:pt x="249" y="96"/>
                    <a:pt x="223" y="77"/>
                    <a:pt x="226" y="71"/>
                  </a:cubicBezTo>
                  <a:cubicBezTo>
                    <a:pt x="229" y="64"/>
                    <a:pt x="240" y="65"/>
                    <a:pt x="222" y="47"/>
                  </a:cubicBezTo>
                  <a:cubicBezTo>
                    <a:pt x="203" y="30"/>
                    <a:pt x="198" y="28"/>
                    <a:pt x="198" y="21"/>
                  </a:cubicBezTo>
                  <a:cubicBezTo>
                    <a:pt x="198" y="14"/>
                    <a:pt x="194" y="6"/>
                    <a:pt x="192" y="9"/>
                  </a:cubicBezTo>
                  <a:cubicBezTo>
                    <a:pt x="190" y="12"/>
                    <a:pt x="186" y="36"/>
                    <a:pt x="181" y="27"/>
                  </a:cubicBezTo>
                  <a:cubicBezTo>
                    <a:pt x="176" y="18"/>
                    <a:pt x="177" y="17"/>
                    <a:pt x="171" y="10"/>
                  </a:cubicBezTo>
                  <a:cubicBezTo>
                    <a:pt x="166" y="4"/>
                    <a:pt x="155" y="0"/>
                    <a:pt x="151" y="2"/>
                  </a:cubicBezTo>
                  <a:cubicBezTo>
                    <a:pt x="153" y="6"/>
                    <a:pt x="154" y="12"/>
                    <a:pt x="154" y="17"/>
                  </a:cubicBezTo>
                  <a:cubicBezTo>
                    <a:pt x="154" y="27"/>
                    <a:pt x="153" y="22"/>
                    <a:pt x="145" y="27"/>
                  </a:cubicBezTo>
                  <a:cubicBezTo>
                    <a:pt x="137" y="32"/>
                    <a:pt x="143" y="38"/>
                    <a:pt x="132" y="41"/>
                  </a:cubicBezTo>
                  <a:cubicBezTo>
                    <a:pt x="122" y="45"/>
                    <a:pt x="123" y="46"/>
                    <a:pt x="114" y="45"/>
                  </a:cubicBezTo>
                  <a:cubicBezTo>
                    <a:pt x="105" y="44"/>
                    <a:pt x="117" y="49"/>
                    <a:pt x="117" y="54"/>
                  </a:cubicBezTo>
                  <a:cubicBezTo>
                    <a:pt x="117" y="59"/>
                    <a:pt x="112" y="56"/>
                    <a:pt x="104" y="53"/>
                  </a:cubicBezTo>
                  <a:cubicBezTo>
                    <a:pt x="96" y="50"/>
                    <a:pt x="101" y="57"/>
                    <a:pt x="100" y="62"/>
                  </a:cubicBezTo>
                  <a:cubicBezTo>
                    <a:pt x="99" y="67"/>
                    <a:pt x="89" y="67"/>
                    <a:pt x="76" y="72"/>
                  </a:cubicBezTo>
                  <a:cubicBezTo>
                    <a:pt x="62" y="77"/>
                    <a:pt x="74" y="82"/>
                    <a:pt x="64" y="85"/>
                  </a:cubicBezTo>
                  <a:cubicBezTo>
                    <a:pt x="54" y="88"/>
                    <a:pt x="42" y="113"/>
                    <a:pt x="38" y="117"/>
                  </a:cubicBezTo>
                  <a:cubicBezTo>
                    <a:pt x="34" y="122"/>
                    <a:pt x="30" y="100"/>
                    <a:pt x="24" y="94"/>
                  </a:cubicBezTo>
                  <a:cubicBezTo>
                    <a:pt x="18" y="88"/>
                    <a:pt x="18" y="85"/>
                    <a:pt x="14" y="87"/>
                  </a:cubicBezTo>
                  <a:cubicBezTo>
                    <a:pt x="11" y="89"/>
                    <a:pt x="7" y="97"/>
                    <a:pt x="9" y="107"/>
                  </a:cubicBezTo>
                  <a:cubicBezTo>
                    <a:pt x="11" y="116"/>
                    <a:pt x="18" y="131"/>
                    <a:pt x="16" y="141"/>
                  </a:cubicBezTo>
                  <a:cubicBezTo>
                    <a:pt x="14" y="151"/>
                    <a:pt x="0" y="171"/>
                    <a:pt x="6" y="178"/>
                  </a:cubicBezTo>
                  <a:cubicBezTo>
                    <a:pt x="12" y="185"/>
                    <a:pt x="24" y="182"/>
                    <a:pt x="28" y="182"/>
                  </a:cubicBezTo>
                  <a:cubicBezTo>
                    <a:pt x="32" y="182"/>
                    <a:pt x="31" y="186"/>
                    <a:pt x="34" y="194"/>
                  </a:cubicBezTo>
                  <a:cubicBezTo>
                    <a:pt x="36" y="201"/>
                    <a:pt x="41" y="206"/>
                    <a:pt x="45" y="210"/>
                  </a:cubicBezTo>
                  <a:cubicBezTo>
                    <a:pt x="48" y="207"/>
                    <a:pt x="51" y="205"/>
                    <a:pt x="51" y="205"/>
                  </a:cubicBezTo>
                  <a:cubicBezTo>
                    <a:pt x="53" y="204"/>
                    <a:pt x="60" y="198"/>
                    <a:pt x="63" y="196"/>
                  </a:cubicBezTo>
                  <a:cubicBezTo>
                    <a:pt x="65" y="194"/>
                    <a:pt x="66" y="188"/>
                    <a:pt x="68" y="184"/>
                  </a:cubicBezTo>
                  <a:cubicBezTo>
                    <a:pt x="70" y="180"/>
                    <a:pt x="76" y="170"/>
                    <a:pt x="77" y="169"/>
                  </a:cubicBezTo>
                  <a:cubicBezTo>
                    <a:pt x="79" y="167"/>
                    <a:pt x="81" y="166"/>
                    <a:pt x="80" y="165"/>
                  </a:cubicBezTo>
                  <a:cubicBezTo>
                    <a:pt x="79" y="163"/>
                    <a:pt x="77" y="161"/>
                    <a:pt x="77" y="159"/>
                  </a:cubicBezTo>
                  <a:cubicBezTo>
                    <a:pt x="77" y="157"/>
                    <a:pt x="79" y="155"/>
                    <a:pt x="82" y="153"/>
                  </a:cubicBezTo>
                  <a:cubicBezTo>
                    <a:pt x="86" y="152"/>
                    <a:pt x="90" y="154"/>
                    <a:pt x="93" y="152"/>
                  </a:cubicBezTo>
                  <a:cubicBezTo>
                    <a:pt x="97" y="150"/>
                    <a:pt x="97" y="152"/>
                    <a:pt x="102" y="152"/>
                  </a:cubicBezTo>
                  <a:cubicBezTo>
                    <a:pt x="106" y="152"/>
                    <a:pt x="106" y="150"/>
                    <a:pt x="107" y="149"/>
                  </a:cubicBezTo>
                  <a:cubicBezTo>
                    <a:pt x="109" y="148"/>
                    <a:pt x="110" y="144"/>
                    <a:pt x="110" y="147"/>
                  </a:cubicBezTo>
                  <a:cubicBezTo>
                    <a:pt x="110" y="150"/>
                    <a:pt x="111" y="151"/>
                    <a:pt x="113" y="154"/>
                  </a:cubicBezTo>
                  <a:cubicBezTo>
                    <a:pt x="115" y="156"/>
                    <a:pt x="120" y="155"/>
                    <a:pt x="123" y="157"/>
                  </a:cubicBezTo>
                  <a:cubicBezTo>
                    <a:pt x="126" y="160"/>
                    <a:pt x="130" y="165"/>
                    <a:pt x="130" y="169"/>
                  </a:cubicBezTo>
                  <a:cubicBezTo>
                    <a:pt x="130" y="172"/>
                    <a:pt x="124" y="180"/>
                    <a:pt x="121" y="183"/>
                  </a:cubicBezTo>
                  <a:cubicBezTo>
                    <a:pt x="119" y="186"/>
                    <a:pt x="121" y="189"/>
                    <a:pt x="121" y="192"/>
                  </a:cubicBezTo>
                  <a:cubicBezTo>
                    <a:pt x="121" y="195"/>
                    <a:pt x="111" y="205"/>
                    <a:pt x="108" y="207"/>
                  </a:cubicBezTo>
                  <a:cubicBezTo>
                    <a:pt x="105" y="209"/>
                    <a:pt x="107" y="214"/>
                    <a:pt x="107" y="217"/>
                  </a:cubicBezTo>
                  <a:cubicBezTo>
                    <a:pt x="107" y="221"/>
                    <a:pt x="104" y="221"/>
                    <a:pt x="101" y="224"/>
                  </a:cubicBezTo>
                  <a:cubicBezTo>
                    <a:pt x="99" y="226"/>
                    <a:pt x="105" y="224"/>
                    <a:pt x="109" y="226"/>
                  </a:cubicBezTo>
                  <a:cubicBezTo>
                    <a:pt x="112" y="228"/>
                    <a:pt x="113" y="230"/>
                    <a:pt x="114" y="232"/>
                  </a:cubicBezTo>
                  <a:cubicBezTo>
                    <a:pt x="115" y="233"/>
                    <a:pt x="122" y="229"/>
                    <a:pt x="125" y="227"/>
                  </a:cubicBezTo>
                  <a:cubicBezTo>
                    <a:pt x="129" y="226"/>
                    <a:pt x="122" y="234"/>
                    <a:pt x="120" y="235"/>
                  </a:cubicBezTo>
                  <a:cubicBezTo>
                    <a:pt x="118" y="236"/>
                    <a:pt x="116" y="236"/>
                    <a:pt x="118" y="238"/>
                  </a:cubicBezTo>
                  <a:cubicBezTo>
                    <a:pt x="119" y="240"/>
                    <a:pt x="119" y="242"/>
                    <a:pt x="117" y="245"/>
                  </a:cubicBezTo>
                  <a:cubicBezTo>
                    <a:pt x="115" y="248"/>
                    <a:pt x="117" y="249"/>
                    <a:pt x="117" y="249"/>
                  </a:cubicBezTo>
                  <a:cubicBezTo>
                    <a:pt x="117" y="249"/>
                    <a:pt x="119" y="251"/>
                    <a:pt x="120" y="255"/>
                  </a:cubicBezTo>
                  <a:cubicBezTo>
                    <a:pt x="120" y="258"/>
                    <a:pt x="124" y="256"/>
                    <a:pt x="125" y="256"/>
                  </a:cubicBezTo>
                  <a:cubicBezTo>
                    <a:pt x="126" y="255"/>
                    <a:pt x="128" y="249"/>
                    <a:pt x="130" y="247"/>
                  </a:cubicBezTo>
                  <a:cubicBezTo>
                    <a:pt x="132" y="245"/>
                    <a:pt x="136" y="243"/>
                    <a:pt x="137" y="241"/>
                  </a:cubicBezTo>
                  <a:cubicBezTo>
                    <a:pt x="137" y="239"/>
                    <a:pt x="138" y="231"/>
                    <a:pt x="142" y="225"/>
                  </a:cubicBezTo>
                  <a:cubicBezTo>
                    <a:pt x="146" y="220"/>
                    <a:pt x="151" y="217"/>
                    <a:pt x="153" y="215"/>
                  </a:cubicBezTo>
                  <a:cubicBezTo>
                    <a:pt x="156" y="212"/>
                    <a:pt x="163" y="203"/>
                    <a:pt x="168" y="203"/>
                  </a:cubicBezTo>
                  <a:cubicBezTo>
                    <a:pt x="174" y="203"/>
                    <a:pt x="172" y="201"/>
                    <a:pt x="173" y="198"/>
                  </a:cubicBezTo>
                  <a:cubicBezTo>
                    <a:pt x="173" y="196"/>
                    <a:pt x="175" y="197"/>
                    <a:pt x="180" y="197"/>
                  </a:cubicBezTo>
                  <a:cubicBezTo>
                    <a:pt x="184" y="197"/>
                    <a:pt x="182" y="195"/>
                    <a:pt x="186" y="190"/>
                  </a:cubicBezTo>
                  <a:cubicBezTo>
                    <a:pt x="189" y="186"/>
                    <a:pt x="190" y="190"/>
                    <a:pt x="199" y="187"/>
                  </a:cubicBezTo>
                  <a:cubicBezTo>
                    <a:pt x="200" y="187"/>
                    <a:pt x="202" y="187"/>
                    <a:pt x="204" y="186"/>
                  </a:cubicBezTo>
                  <a:cubicBezTo>
                    <a:pt x="206" y="183"/>
                    <a:pt x="207" y="179"/>
                    <a:pt x="209" y="176"/>
                  </a:cubicBezTo>
                  <a:cubicBezTo>
                    <a:pt x="212" y="172"/>
                    <a:pt x="217" y="161"/>
                    <a:pt x="219" y="157"/>
                  </a:cubicBezTo>
                  <a:cubicBezTo>
                    <a:pt x="220" y="153"/>
                    <a:pt x="220" y="151"/>
                    <a:pt x="225" y="147"/>
                  </a:cubicBezTo>
                  <a:cubicBezTo>
                    <a:pt x="229" y="144"/>
                    <a:pt x="231" y="141"/>
                    <a:pt x="236" y="136"/>
                  </a:cubicBezTo>
                  <a:cubicBezTo>
                    <a:pt x="241" y="131"/>
                    <a:pt x="249" y="125"/>
                    <a:pt x="250" y="121"/>
                  </a:cubicBezTo>
                  <a:cubicBezTo>
                    <a:pt x="250" y="117"/>
                    <a:pt x="247" y="117"/>
                    <a:pt x="251" y="11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
            <p:cNvSpPr>
              <a:spLocks/>
            </p:cNvSpPr>
            <p:nvPr/>
          </p:nvSpPr>
          <p:spPr bwMode="auto">
            <a:xfrm>
              <a:off x="8518130" y="3835514"/>
              <a:ext cx="1066800" cy="993775"/>
            </a:xfrm>
            <a:custGeom>
              <a:avLst/>
              <a:gdLst>
                <a:gd name="T0" fmla="*/ 353 w 474"/>
                <a:gd name="T1" fmla="*/ 279 h 442"/>
                <a:gd name="T2" fmla="*/ 334 w 474"/>
                <a:gd name="T3" fmla="*/ 252 h 442"/>
                <a:gd name="T4" fmla="*/ 348 w 474"/>
                <a:gd name="T5" fmla="*/ 216 h 442"/>
                <a:gd name="T6" fmla="*/ 386 w 474"/>
                <a:gd name="T7" fmla="*/ 215 h 442"/>
                <a:gd name="T8" fmla="*/ 424 w 474"/>
                <a:gd name="T9" fmla="*/ 189 h 442"/>
                <a:gd name="T10" fmla="*/ 460 w 474"/>
                <a:gd name="T11" fmla="*/ 137 h 442"/>
                <a:gd name="T12" fmla="*/ 441 w 474"/>
                <a:gd name="T13" fmla="*/ 105 h 442"/>
                <a:gd name="T14" fmla="*/ 410 w 474"/>
                <a:gd name="T15" fmla="*/ 93 h 442"/>
                <a:gd name="T16" fmla="*/ 377 w 474"/>
                <a:gd name="T17" fmla="*/ 85 h 442"/>
                <a:gd name="T18" fmla="*/ 352 w 474"/>
                <a:gd name="T19" fmla="*/ 79 h 442"/>
                <a:gd name="T20" fmla="*/ 324 w 474"/>
                <a:gd name="T21" fmla="*/ 89 h 442"/>
                <a:gd name="T22" fmla="*/ 292 w 474"/>
                <a:gd name="T23" fmla="*/ 69 h 442"/>
                <a:gd name="T24" fmla="*/ 270 w 474"/>
                <a:gd name="T25" fmla="*/ 35 h 442"/>
                <a:gd name="T26" fmla="*/ 240 w 474"/>
                <a:gd name="T27" fmla="*/ 13 h 442"/>
                <a:gd name="T28" fmla="*/ 201 w 474"/>
                <a:gd name="T29" fmla="*/ 19 h 442"/>
                <a:gd name="T30" fmla="*/ 199 w 474"/>
                <a:gd name="T31" fmla="*/ 55 h 442"/>
                <a:gd name="T32" fmla="*/ 158 w 474"/>
                <a:gd name="T33" fmla="*/ 63 h 442"/>
                <a:gd name="T34" fmla="*/ 145 w 474"/>
                <a:gd name="T35" fmla="*/ 85 h 442"/>
                <a:gd name="T36" fmla="*/ 130 w 474"/>
                <a:gd name="T37" fmla="*/ 86 h 442"/>
                <a:gd name="T38" fmla="*/ 108 w 474"/>
                <a:gd name="T39" fmla="*/ 70 h 442"/>
                <a:gd name="T40" fmla="*/ 76 w 474"/>
                <a:gd name="T41" fmla="*/ 73 h 442"/>
                <a:gd name="T42" fmla="*/ 38 w 474"/>
                <a:gd name="T43" fmla="*/ 23 h 442"/>
                <a:gd name="T44" fmla="*/ 4 w 474"/>
                <a:gd name="T45" fmla="*/ 33 h 442"/>
                <a:gd name="T46" fmla="*/ 2 w 474"/>
                <a:gd name="T47" fmla="*/ 75 h 442"/>
                <a:gd name="T48" fmla="*/ 38 w 474"/>
                <a:gd name="T49" fmla="*/ 117 h 442"/>
                <a:gd name="T50" fmla="*/ 50 w 474"/>
                <a:gd name="T51" fmla="*/ 161 h 442"/>
                <a:gd name="T52" fmla="*/ 64 w 474"/>
                <a:gd name="T53" fmla="*/ 245 h 442"/>
                <a:gd name="T54" fmla="*/ 66 w 474"/>
                <a:gd name="T55" fmla="*/ 288 h 442"/>
                <a:gd name="T56" fmla="*/ 82 w 474"/>
                <a:gd name="T57" fmla="*/ 299 h 442"/>
                <a:gd name="T58" fmla="*/ 109 w 474"/>
                <a:gd name="T59" fmla="*/ 327 h 442"/>
                <a:gd name="T60" fmla="*/ 132 w 474"/>
                <a:gd name="T61" fmla="*/ 342 h 442"/>
                <a:gd name="T62" fmla="*/ 173 w 474"/>
                <a:gd name="T63" fmla="*/ 422 h 442"/>
                <a:gd name="T64" fmla="*/ 213 w 474"/>
                <a:gd name="T65" fmla="*/ 423 h 442"/>
                <a:gd name="T66" fmla="*/ 236 w 474"/>
                <a:gd name="T67" fmla="*/ 419 h 442"/>
                <a:gd name="T68" fmla="*/ 236 w 474"/>
                <a:gd name="T69" fmla="*/ 363 h 442"/>
                <a:gd name="T70" fmla="*/ 256 w 474"/>
                <a:gd name="T71" fmla="*/ 325 h 442"/>
                <a:gd name="T72" fmla="*/ 270 w 474"/>
                <a:gd name="T73" fmla="*/ 303 h 442"/>
                <a:gd name="T74" fmla="*/ 292 w 474"/>
                <a:gd name="T75" fmla="*/ 309 h 442"/>
                <a:gd name="T76" fmla="*/ 294 w 474"/>
                <a:gd name="T77" fmla="*/ 329 h 442"/>
                <a:gd name="T78" fmla="*/ 322 w 474"/>
                <a:gd name="T79" fmla="*/ 327 h 442"/>
                <a:gd name="T80" fmla="*/ 357 w 474"/>
                <a:gd name="T81" fmla="*/ 347 h 442"/>
                <a:gd name="T82" fmla="*/ 372 w 474"/>
                <a:gd name="T83" fmla="*/ 323 h 442"/>
                <a:gd name="T84" fmla="*/ 360 w 474"/>
                <a:gd name="T85" fmla="*/ 297 h 442"/>
                <a:gd name="T86" fmla="*/ 379 w 474"/>
                <a:gd name="T87" fmla="*/ 300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4" h="442">
                  <a:moveTo>
                    <a:pt x="376" y="284"/>
                  </a:moveTo>
                  <a:cubicBezTo>
                    <a:pt x="367" y="280"/>
                    <a:pt x="356" y="287"/>
                    <a:pt x="353" y="279"/>
                  </a:cubicBezTo>
                  <a:cubicBezTo>
                    <a:pt x="350" y="272"/>
                    <a:pt x="353" y="267"/>
                    <a:pt x="348" y="263"/>
                  </a:cubicBezTo>
                  <a:cubicBezTo>
                    <a:pt x="342" y="260"/>
                    <a:pt x="333" y="263"/>
                    <a:pt x="334" y="252"/>
                  </a:cubicBezTo>
                  <a:cubicBezTo>
                    <a:pt x="334" y="241"/>
                    <a:pt x="346" y="237"/>
                    <a:pt x="350" y="232"/>
                  </a:cubicBezTo>
                  <a:cubicBezTo>
                    <a:pt x="353" y="227"/>
                    <a:pt x="346" y="223"/>
                    <a:pt x="348" y="216"/>
                  </a:cubicBezTo>
                  <a:cubicBezTo>
                    <a:pt x="350" y="209"/>
                    <a:pt x="348" y="202"/>
                    <a:pt x="356" y="204"/>
                  </a:cubicBezTo>
                  <a:cubicBezTo>
                    <a:pt x="365" y="206"/>
                    <a:pt x="380" y="215"/>
                    <a:pt x="386" y="215"/>
                  </a:cubicBezTo>
                  <a:cubicBezTo>
                    <a:pt x="393" y="215"/>
                    <a:pt x="400" y="229"/>
                    <a:pt x="408" y="218"/>
                  </a:cubicBezTo>
                  <a:cubicBezTo>
                    <a:pt x="416" y="207"/>
                    <a:pt x="419" y="203"/>
                    <a:pt x="424" y="189"/>
                  </a:cubicBezTo>
                  <a:cubicBezTo>
                    <a:pt x="428" y="175"/>
                    <a:pt x="429" y="180"/>
                    <a:pt x="440" y="174"/>
                  </a:cubicBezTo>
                  <a:cubicBezTo>
                    <a:pt x="450" y="168"/>
                    <a:pt x="454" y="144"/>
                    <a:pt x="460" y="137"/>
                  </a:cubicBezTo>
                  <a:cubicBezTo>
                    <a:pt x="466" y="131"/>
                    <a:pt x="474" y="131"/>
                    <a:pt x="466" y="125"/>
                  </a:cubicBezTo>
                  <a:cubicBezTo>
                    <a:pt x="461" y="121"/>
                    <a:pt x="448" y="115"/>
                    <a:pt x="441" y="105"/>
                  </a:cubicBezTo>
                  <a:cubicBezTo>
                    <a:pt x="440" y="105"/>
                    <a:pt x="438" y="104"/>
                    <a:pt x="436" y="101"/>
                  </a:cubicBezTo>
                  <a:cubicBezTo>
                    <a:pt x="429" y="95"/>
                    <a:pt x="418" y="94"/>
                    <a:pt x="410" y="93"/>
                  </a:cubicBezTo>
                  <a:cubicBezTo>
                    <a:pt x="403" y="93"/>
                    <a:pt x="407" y="86"/>
                    <a:pt x="400" y="81"/>
                  </a:cubicBezTo>
                  <a:cubicBezTo>
                    <a:pt x="392" y="77"/>
                    <a:pt x="387" y="82"/>
                    <a:pt x="377" y="85"/>
                  </a:cubicBezTo>
                  <a:cubicBezTo>
                    <a:pt x="367" y="87"/>
                    <a:pt x="370" y="82"/>
                    <a:pt x="363" y="75"/>
                  </a:cubicBezTo>
                  <a:cubicBezTo>
                    <a:pt x="356" y="69"/>
                    <a:pt x="357" y="75"/>
                    <a:pt x="352" y="79"/>
                  </a:cubicBezTo>
                  <a:cubicBezTo>
                    <a:pt x="348" y="82"/>
                    <a:pt x="345" y="80"/>
                    <a:pt x="340" y="77"/>
                  </a:cubicBezTo>
                  <a:cubicBezTo>
                    <a:pt x="336" y="75"/>
                    <a:pt x="332" y="84"/>
                    <a:pt x="324" y="89"/>
                  </a:cubicBezTo>
                  <a:cubicBezTo>
                    <a:pt x="316" y="95"/>
                    <a:pt x="302" y="87"/>
                    <a:pt x="292" y="81"/>
                  </a:cubicBezTo>
                  <a:cubicBezTo>
                    <a:pt x="282" y="76"/>
                    <a:pt x="288" y="73"/>
                    <a:pt x="292" y="69"/>
                  </a:cubicBezTo>
                  <a:cubicBezTo>
                    <a:pt x="296" y="66"/>
                    <a:pt x="288" y="55"/>
                    <a:pt x="284" y="47"/>
                  </a:cubicBezTo>
                  <a:cubicBezTo>
                    <a:pt x="279" y="39"/>
                    <a:pt x="282" y="37"/>
                    <a:pt x="270" y="35"/>
                  </a:cubicBezTo>
                  <a:cubicBezTo>
                    <a:pt x="257" y="34"/>
                    <a:pt x="254" y="27"/>
                    <a:pt x="250" y="31"/>
                  </a:cubicBezTo>
                  <a:cubicBezTo>
                    <a:pt x="245" y="35"/>
                    <a:pt x="240" y="20"/>
                    <a:pt x="240" y="13"/>
                  </a:cubicBezTo>
                  <a:cubicBezTo>
                    <a:pt x="240" y="7"/>
                    <a:pt x="233" y="0"/>
                    <a:pt x="229" y="3"/>
                  </a:cubicBezTo>
                  <a:cubicBezTo>
                    <a:pt x="225" y="5"/>
                    <a:pt x="204" y="15"/>
                    <a:pt x="201" y="19"/>
                  </a:cubicBezTo>
                  <a:cubicBezTo>
                    <a:pt x="198" y="23"/>
                    <a:pt x="203" y="31"/>
                    <a:pt x="208" y="41"/>
                  </a:cubicBezTo>
                  <a:cubicBezTo>
                    <a:pt x="212" y="52"/>
                    <a:pt x="206" y="49"/>
                    <a:pt x="199" y="55"/>
                  </a:cubicBezTo>
                  <a:cubicBezTo>
                    <a:pt x="192" y="60"/>
                    <a:pt x="193" y="63"/>
                    <a:pt x="184" y="62"/>
                  </a:cubicBezTo>
                  <a:cubicBezTo>
                    <a:pt x="174" y="61"/>
                    <a:pt x="166" y="58"/>
                    <a:pt x="158" y="63"/>
                  </a:cubicBezTo>
                  <a:cubicBezTo>
                    <a:pt x="149" y="69"/>
                    <a:pt x="160" y="75"/>
                    <a:pt x="163" y="82"/>
                  </a:cubicBezTo>
                  <a:cubicBezTo>
                    <a:pt x="166" y="89"/>
                    <a:pt x="151" y="85"/>
                    <a:pt x="145" y="85"/>
                  </a:cubicBezTo>
                  <a:cubicBezTo>
                    <a:pt x="139" y="85"/>
                    <a:pt x="133" y="95"/>
                    <a:pt x="131" y="98"/>
                  </a:cubicBezTo>
                  <a:cubicBezTo>
                    <a:pt x="129" y="101"/>
                    <a:pt x="130" y="91"/>
                    <a:pt x="130" y="86"/>
                  </a:cubicBezTo>
                  <a:cubicBezTo>
                    <a:pt x="129" y="81"/>
                    <a:pt x="126" y="86"/>
                    <a:pt x="117" y="88"/>
                  </a:cubicBezTo>
                  <a:cubicBezTo>
                    <a:pt x="108" y="90"/>
                    <a:pt x="112" y="73"/>
                    <a:pt x="108" y="70"/>
                  </a:cubicBezTo>
                  <a:cubicBezTo>
                    <a:pt x="104" y="67"/>
                    <a:pt x="98" y="77"/>
                    <a:pt x="95" y="83"/>
                  </a:cubicBezTo>
                  <a:cubicBezTo>
                    <a:pt x="92" y="89"/>
                    <a:pt x="83" y="79"/>
                    <a:pt x="76" y="73"/>
                  </a:cubicBezTo>
                  <a:cubicBezTo>
                    <a:pt x="70" y="67"/>
                    <a:pt x="62" y="51"/>
                    <a:pt x="58" y="39"/>
                  </a:cubicBezTo>
                  <a:cubicBezTo>
                    <a:pt x="53" y="26"/>
                    <a:pt x="46" y="24"/>
                    <a:pt x="38" y="23"/>
                  </a:cubicBezTo>
                  <a:cubicBezTo>
                    <a:pt x="30" y="21"/>
                    <a:pt x="20" y="18"/>
                    <a:pt x="12" y="17"/>
                  </a:cubicBezTo>
                  <a:cubicBezTo>
                    <a:pt x="4" y="15"/>
                    <a:pt x="0" y="26"/>
                    <a:pt x="4" y="33"/>
                  </a:cubicBezTo>
                  <a:cubicBezTo>
                    <a:pt x="7" y="39"/>
                    <a:pt x="14" y="44"/>
                    <a:pt x="13" y="51"/>
                  </a:cubicBezTo>
                  <a:cubicBezTo>
                    <a:pt x="12" y="59"/>
                    <a:pt x="2" y="65"/>
                    <a:pt x="2" y="75"/>
                  </a:cubicBezTo>
                  <a:cubicBezTo>
                    <a:pt x="3" y="86"/>
                    <a:pt x="9" y="84"/>
                    <a:pt x="18" y="91"/>
                  </a:cubicBezTo>
                  <a:cubicBezTo>
                    <a:pt x="26" y="97"/>
                    <a:pt x="34" y="107"/>
                    <a:pt x="38" y="117"/>
                  </a:cubicBezTo>
                  <a:cubicBezTo>
                    <a:pt x="42" y="128"/>
                    <a:pt x="54" y="146"/>
                    <a:pt x="58" y="156"/>
                  </a:cubicBezTo>
                  <a:cubicBezTo>
                    <a:pt x="63" y="166"/>
                    <a:pt x="52" y="159"/>
                    <a:pt x="50" y="161"/>
                  </a:cubicBezTo>
                  <a:cubicBezTo>
                    <a:pt x="48" y="163"/>
                    <a:pt x="57" y="179"/>
                    <a:pt x="58" y="186"/>
                  </a:cubicBezTo>
                  <a:cubicBezTo>
                    <a:pt x="60" y="193"/>
                    <a:pt x="64" y="230"/>
                    <a:pt x="64" y="245"/>
                  </a:cubicBezTo>
                  <a:cubicBezTo>
                    <a:pt x="64" y="252"/>
                    <a:pt x="65" y="262"/>
                    <a:pt x="65" y="272"/>
                  </a:cubicBezTo>
                  <a:cubicBezTo>
                    <a:pt x="65" y="272"/>
                    <a:pt x="66" y="278"/>
                    <a:pt x="66" y="288"/>
                  </a:cubicBezTo>
                  <a:cubicBezTo>
                    <a:pt x="67" y="299"/>
                    <a:pt x="70" y="318"/>
                    <a:pt x="74" y="321"/>
                  </a:cubicBezTo>
                  <a:cubicBezTo>
                    <a:pt x="77" y="323"/>
                    <a:pt x="77" y="303"/>
                    <a:pt x="82" y="299"/>
                  </a:cubicBezTo>
                  <a:cubicBezTo>
                    <a:pt x="86" y="295"/>
                    <a:pt x="91" y="289"/>
                    <a:pt x="98" y="296"/>
                  </a:cubicBezTo>
                  <a:cubicBezTo>
                    <a:pt x="104" y="303"/>
                    <a:pt x="112" y="321"/>
                    <a:pt x="109" y="327"/>
                  </a:cubicBezTo>
                  <a:cubicBezTo>
                    <a:pt x="106" y="332"/>
                    <a:pt x="112" y="341"/>
                    <a:pt x="117" y="345"/>
                  </a:cubicBezTo>
                  <a:cubicBezTo>
                    <a:pt x="122" y="349"/>
                    <a:pt x="123" y="343"/>
                    <a:pt x="132" y="342"/>
                  </a:cubicBezTo>
                  <a:cubicBezTo>
                    <a:pt x="142" y="341"/>
                    <a:pt x="149" y="374"/>
                    <a:pt x="154" y="383"/>
                  </a:cubicBezTo>
                  <a:cubicBezTo>
                    <a:pt x="158" y="391"/>
                    <a:pt x="174" y="415"/>
                    <a:pt x="173" y="422"/>
                  </a:cubicBezTo>
                  <a:cubicBezTo>
                    <a:pt x="172" y="429"/>
                    <a:pt x="176" y="434"/>
                    <a:pt x="182" y="438"/>
                  </a:cubicBezTo>
                  <a:cubicBezTo>
                    <a:pt x="187" y="442"/>
                    <a:pt x="210" y="425"/>
                    <a:pt x="213" y="423"/>
                  </a:cubicBezTo>
                  <a:cubicBezTo>
                    <a:pt x="216" y="420"/>
                    <a:pt x="217" y="425"/>
                    <a:pt x="220" y="427"/>
                  </a:cubicBezTo>
                  <a:cubicBezTo>
                    <a:pt x="224" y="430"/>
                    <a:pt x="232" y="423"/>
                    <a:pt x="236" y="419"/>
                  </a:cubicBezTo>
                  <a:cubicBezTo>
                    <a:pt x="241" y="414"/>
                    <a:pt x="232" y="394"/>
                    <a:pt x="230" y="383"/>
                  </a:cubicBezTo>
                  <a:cubicBezTo>
                    <a:pt x="228" y="373"/>
                    <a:pt x="231" y="364"/>
                    <a:pt x="236" y="363"/>
                  </a:cubicBezTo>
                  <a:cubicBezTo>
                    <a:pt x="242" y="363"/>
                    <a:pt x="252" y="349"/>
                    <a:pt x="258" y="342"/>
                  </a:cubicBezTo>
                  <a:cubicBezTo>
                    <a:pt x="263" y="335"/>
                    <a:pt x="256" y="331"/>
                    <a:pt x="256" y="325"/>
                  </a:cubicBezTo>
                  <a:cubicBezTo>
                    <a:pt x="256" y="320"/>
                    <a:pt x="262" y="322"/>
                    <a:pt x="268" y="317"/>
                  </a:cubicBezTo>
                  <a:cubicBezTo>
                    <a:pt x="275" y="313"/>
                    <a:pt x="270" y="308"/>
                    <a:pt x="270" y="303"/>
                  </a:cubicBezTo>
                  <a:cubicBezTo>
                    <a:pt x="270" y="299"/>
                    <a:pt x="276" y="301"/>
                    <a:pt x="284" y="301"/>
                  </a:cubicBezTo>
                  <a:cubicBezTo>
                    <a:pt x="291" y="301"/>
                    <a:pt x="296" y="304"/>
                    <a:pt x="292" y="309"/>
                  </a:cubicBezTo>
                  <a:cubicBezTo>
                    <a:pt x="288" y="313"/>
                    <a:pt x="293" y="315"/>
                    <a:pt x="298" y="318"/>
                  </a:cubicBezTo>
                  <a:cubicBezTo>
                    <a:pt x="302" y="321"/>
                    <a:pt x="299" y="325"/>
                    <a:pt x="294" y="329"/>
                  </a:cubicBezTo>
                  <a:cubicBezTo>
                    <a:pt x="288" y="334"/>
                    <a:pt x="292" y="337"/>
                    <a:pt x="306" y="339"/>
                  </a:cubicBezTo>
                  <a:cubicBezTo>
                    <a:pt x="320" y="341"/>
                    <a:pt x="319" y="329"/>
                    <a:pt x="322" y="327"/>
                  </a:cubicBezTo>
                  <a:cubicBezTo>
                    <a:pt x="326" y="325"/>
                    <a:pt x="335" y="334"/>
                    <a:pt x="336" y="343"/>
                  </a:cubicBezTo>
                  <a:cubicBezTo>
                    <a:pt x="343" y="344"/>
                    <a:pt x="350" y="348"/>
                    <a:pt x="357" y="347"/>
                  </a:cubicBezTo>
                  <a:cubicBezTo>
                    <a:pt x="368" y="347"/>
                    <a:pt x="376" y="342"/>
                    <a:pt x="380" y="338"/>
                  </a:cubicBezTo>
                  <a:cubicBezTo>
                    <a:pt x="384" y="334"/>
                    <a:pt x="380" y="324"/>
                    <a:pt x="372" y="323"/>
                  </a:cubicBezTo>
                  <a:cubicBezTo>
                    <a:pt x="365" y="321"/>
                    <a:pt x="355" y="315"/>
                    <a:pt x="352" y="309"/>
                  </a:cubicBezTo>
                  <a:cubicBezTo>
                    <a:pt x="348" y="302"/>
                    <a:pt x="355" y="299"/>
                    <a:pt x="360" y="297"/>
                  </a:cubicBezTo>
                  <a:cubicBezTo>
                    <a:pt x="366" y="295"/>
                    <a:pt x="370" y="299"/>
                    <a:pt x="376" y="299"/>
                  </a:cubicBezTo>
                  <a:cubicBezTo>
                    <a:pt x="377" y="299"/>
                    <a:pt x="378" y="300"/>
                    <a:pt x="379" y="300"/>
                  </a:cubicBezTo>
                  <a:cubicBezTo>
                    <a:pt x="380" y="292"/>
                    <a:pt x="382" y="287"/>
                    <a:pt x="376" y="284"/>
                  </a:cubicBezTo>
                  <a:close/>
                </a:path>
              </a:pathLst>
            </a:custGeom>
            <a:solidFill>
              <a:schemeClr val="accent2">
                <a:lumMod val="25000"/>
                <a:lumOff val="75000"/>
              </a:schemeClr>
            </a:solid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7"/>
            <p:cNvSpPr>
              <a:spLocks/>
            </p:cNvSpPr>
            <p:nvPr/>
          </p:nvSpPr>
          <p:spPr bwMode="auto">
            <a:xfrm>
              <a:off x="9267430" y="4057764"/>
              <a:ext cx="460375" cy="488950"/>
            </a:xfrm>
            <a:custGeom>
              <a:avLst/>
              <a:gdLst>
                <a:gd name="T0" fmla="*/ 203 w 204"/>
                <a:gd name="T1" fmla="*/ 51 h 217"/>
                <a:gd name="T2" fmla="*/ 192 w 204"/>
                <a:gd name="T3" fmla="*/ 36 h 217"/>
                <a:gd name="T4" fmla="*/ 179 w 204"/>
                <a:gd name="T5" fmla="*/ 25 h 217"/>
                <a:gd name="T6" fmla="*/ 165 w 204"/>
                <a:gd name="T7" fmla="*/ 27 h 217"/>
                <a:gd name="T8" fmla="*/ 133 w 204"/>
                <a:gd name="T9" fmla="*/ 4 h 217"/>
                <a:gd name="T10" fmla="*/ 113 w 204"/>
                <a:gd name="T11" fmla="*/ 5 h 217"/>
                <a:gd name="T12" fmla="*/ 108 w 204"/>
                <a:gd name="T13" fmla="*/ 6 h 217"/>
                <a:gd name="T14" fmla="*/ 133 w 204"/>
                <a:gd name="T15" fmla="*/ 26 h 217"/>
                <a:gd name="T16" fmla="*/ 127 w 204"/>
                <a:gd name="T17" fmla="*/ 38 h 217"/>
                <a:gd name="T18" fmla="*/ 107 w 204"/>
                <a:gd name="T19" fmla="*/ 75 h 217"/>
                <a:gd name="T20" fmla="*/ 91 w 204"/>
                <a:gd name="T21" fmla="*/ 90 h 217"/>
                <a:gd name="T22" fmla="*/ 75 w 204"/>
                <a:gd name="T23" fmla="*/ 119 h 217"/>
                <a:gd name="T24" fmla="*/ 53 w 204"/>
                <a:gd name="T25" fmla="*/ 116 h 217"/>
                <a:gd name="T26" fmla="*/ 23 w 204"/>
                <a:gd name="T27" fmla="*/ 105 h 217"/>
                <a:gd name="T28" fmla="*/ 15 w 204"/>
                <a:gd name="T29" fmla="*/ 117 h 217"/>
                <a:gd name="T30" fmla="*/ 17 w 204"/>
                <a:gd name="T31" fmla="*/ 133 h 217"/>
                <a:gd name="T32" fmla="*/ 1 w 204"/>
                <a:gd name="T33" fmla="*/ 153 h 217"/>
                <a:gd name="T34" fmla="*/ 15 w 204"/>
                <a:gd name="T35" fmla="*/ 164 h 217"/>
                <a:gd name="T36" fmla="*/ 20 w 204"/>
                <a:gd name="T37" fmla="*/ 180 h 217"/>
                <a:gd name="T38" fmla="*/ 43 w 204"/>
                <a:gd name="T39" fmla="*/ 185 h 217"/>
                <a:gd name="T40" fmla="*/ 46 w 204"/>
                <a:gd name="T41" fmla="*/ 201 h 217"/>
                <a:gd name="T42" fmla="*/ 60 w 204"/>
                <a:gd name="T43" fmla="*/ 202 h 217"/>
                <a:gd name="T44" fmla="*/ 69 w 204"/>
                <a:gd name="T45" fmla="*/ 189 h 217"/>
                <a:gd name="T46" fmla="*/ 81 w 204"/>
                <a:gd name="T47" fmla="*/ 184 h 217"/>
                <a:gd name="T48" fmla="*/ 93 w 204"/>
                <a:gd name="T49" fmla="*/ 182 h 217"/>
                <a:gd name="T50" fmla="*/ 95 w 204"/>
                <a:gd name="T51" fmla="*/ 166 h 217"/>
                <a:gd name="T52" fmla="*/ 109 w 204"/>
                <a:gd name="T53" fmla="*/ 168 h 217"/>
                <a:gd name="T54" fmla="*/ 121 w 204"/>
                <a:gd name="T55" fmla="*/ 170 h 217"/>
                <a:gd name="T56" fmla="*/ 131 w 204"/>
                <a:gd name="T57" fmla="*/ 178 h 217"/>
                <a:gd name="T58" fmla="*/ 137 w 204"/>
                <a:gd name="T59" fmla="*/ 191 h 217"/>
                <a:gd name="T60" fmla="*/ 148 w 204"/>
                <a:gd name="T61" fmla="*/ 198 h 217"/>
                <a:gd name="T62" fmla="*/ 149 w 204"/>
                <a:gd name="T63" fmla="*/ 210 h 217"/>
                <a:gd name="T64" fmla="*/ 165 w 204"/>
                <a:gd name="T65" fmla="*/ 214 h 217"/>
                <a:gd name="T66" fmla="*/ 167 w 204"/>
                <a:gd name="T67" fmla="*/ 204 h 217"/>
                <a:gd name="T68" fmla="*/ 174 w 204"/>
                <a:gd name="T69" fmla="*/ 205 h 217"/>
                <a:gd name="T70" fmla="*/ 173 w 204"/>
                <a:gd name="T71" fmla="*/ 200 h 217"/>
                <a:gd name="T72" fmla="*/ 173 w 204"/>
                <a:gd name="T73" fmla="*/ 165 h 217"/>
                <a:gd name="T74" fmla="*/ 163 w 204"/>
                <a:gd name="T75" fmla="*/ 158 h 217"/>
                <a:gd name="T76" fmla="*/ 151 w 204"/>
                <a:gd name="T77" fmla="*/ 138 h 217"/>
                <a:gd name="T78" fmla="*/ 139 w 204"/>
                <a:gd name="T79" fmla="*/ 104 h 217"/>
                <a:gd name="T80" fmla="*/ 139 w 204"/>
                <a:gd name="T81" fmla="*/ 92 h 217"/>
                <a:gd name="T82" fmla="*/ 169 w 204"/>
                <a:gd name="T83" fmla="*/ 86 h 217"/>
                <a:gd name="T84" fmla="*/ 186 w 204"/>
                <a:gd name="T85" fmla="*/ 72 h 217"/>
                <a:gd name="T86" fmla="*/ 197 w 204"/>
                <a:gd name="T87" fmla="*/ 74 h 217"/>
                <a:gd name="T88" fmla="*/ 203 w 204"/>
                <a:gd name="T89" fmla="*/ 51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4" h="217">
                  <a:moveTo>
                    <a:pt x="203" y="51"/>
                  </a:moveTo>
                  <a:cubicBezTo>
                    <a:pt x="203" y="40"/>
                    <a:pt x="199" y="38"/>
                    <a:pt x="192" y="36"/>
                  </a:cubicBezTo>
                  <a:cubicBezTo>
                    <a:pt x="185" y="33"/>
                    <a:pt x="185" y="30"/>
                    <a:pt x="179" y="25"/>
                  </a:cubicBezTo>
                  <a:cubicBezTo>
                    <a:pt x="173" y="20"/>
                    <a:pt x="171" y="29"/>
                    <a:pt x="165" y="27"/>
                  </a:cubicBezTo>
                  <a:cubicBezTo>
                    <a:pt x="159" y="25"/>
                    <a:pt x="137" y="9"/>
                    <a:pt x="133" y="4"/>
                  </a:cubicBezTo>
                  <a:cubicBezTo>
                    <a:pt x="129" y="0"/>
                    <a:pt x="118" y="4"/>
                    <a:pt x="113" y="5"/>
                  </a:cubicBezTo>
                  <a:cubicBezTo>
                    <a:pt x="110" y="6"/>
                    <a:pt x="110" y="7"/>
                    <a:pt x="108" y="6"/>
                  </a:cubicBezTo>
                  <a:cubicBezTo>
                    <a:pt x="115" y="16"/>
                    <a:pt x="128" y="22"/>
                    <a:pt x="133" y="26"/>
                  </a:cubicBezTo>
                  <a:cubicBezTo>
                    <a:pt x="141" y="32"/>
                    <a:pt x="133" y="32"/>
                    <a:pt x="127" y="38"/>
                  </a:cubicBezTo>
                  <a:cubicBezTo>
                    <a:pt x="121" y="45"/>
                    <a:pt x="117" y="69"/>
                    <a:pt x="107" y="75"/>
                  </a:cubicBezTo>
                  <a:cubicBezTo>
                    <a:pt x="96" y="81"/>
                    <a:pt x="95" y="76"/>
                    <a:pt x="91" y="90"/>
                  </a:cubicBezTo>
                  <a:cubicBezTo>
                    <a:pt x="86" y="104"/>
                    <a:pt x="83" y="108"/>
                    <a:pt x="75" y="119"/>
                  </a:cubicBezTo>
                  <a:cubicBezTo>
                    <a:pt x="67" y="130"/>
                    <a:pt x="60" y="116"/>
                    <a:pt x="53" y="116"/>
                  </a:cubicBezTo>
                  <a:cubicBezTo>
                    <a:pt x="47" y="116"/>
                    <a:pt x="32" y="107"/>
                    <a:pt x="23" y="105"/>
                  </a:cubicBezTo>
                  <a:cubicBezTo>
                    <a:pt x="15" y="103"/>
                    <a:pt x="17" y="110"/>
                    <a:pt x="15" y="117"/>
                  </a:cubicBezTo>
                  <a:cubicBezTo>
                    <a:pt x="13" y="124"/>
                    <a:pt x="20" y="128"/>
                    <a:pt x="17" y="133"/>
                  </a:cubicBezTo>
                  <a:cubicBezTo>
                    <a:pt x="13" y="138"/>
                    <a:pt x="1" y="142"/>
                    <a:pt x="1" y="153"/>
                  </a:cubicBezTo>
                  <a:cubicBezTo>
                    <a:pt x="0" y="164"/>
                    <a:pt x="9" y="161"/>
                    <a:pt x="15" y="164"/>
                  </a:cubicBezTo>
                  <a:cubicBezTo>
                    <a:pt x="20" y="168"/>
                    <a:pt x="17" y="173"/>
                    <a:pt x="20" y="180"/>
                  </a:cubicBezTo>
                  <a:cubicBezTo>
                    <a:pt x="23" y="188"/>
                    <a:pt x="34" y="181"/>
                    <a:pt x="43" y="185"/>
                  </a:cubicBezTo>
                  <a:cubicBezTo>
                    <a:pt x="49" y="188"/>
                    <a:pt x="47" y="193"/>
                    <a:pt x="46" y="201"/>
                  </a:cubicBezTo>
                  <a:cubicBezTo>
                    <a:pt x="50" y="201"/>
                    <a:pt x="54" y="200"/>
                    <a:pt x="60" y="202"/>
                  </a:cubicBezTo>
                  <a:cubicBezTo>
                    <a:pt x="67" y="205"/>
                    <a:pt x="67" y="194"/>
                    <a:pt x="69" y="189"/>
                  </a:cubicBezTo>
                  <a:cubicBezTo>
                    <a:pt x="72" y="184"/>
                    <a:pt x="75" y="183"/>
                    <a:pt x="81" y="184"/>
                  </a:cubicBezTo>
                  <a:cubicBezTo>
                    <a:pt x="86" y="186"/>
                    <a:pt x="89" y="185"/>
                    <a:pt x="93" y="182"/>
                  </a:cubicBezTo>
                  <a:cubicBezTo>
                    <a:pt x="98" y="180"/>
                    <a:pt x="95" y="168"/>
                    <a:pt x="95" y="166"/>
                  </a:cubicBezTo>
                  <a:cubicBezTo>
                    <a:pt x="95" y="164"/>
                    <a:pt x="103" y="164"/>
                    <a:pt x="109" y="168"/>
                  </a:cubicBezTo>
                  <a:cubicBezTo>
                    <a:pt x="115" y="172"/>
                    <a:pt x="113" y="170"/>
                    <a:pt x="121" y="170"/>
                  </a:cubicBezTo>
                  <a:cubicBezTo>
                    <a:pt x="129" y="170"/>
                    <a:pt x="129" y="172"/>
                    <a:pt x="131" y="178"/>
                  </a:cubicBezTo>
                  <a:cubicBezTo>
                    <a:pt x="133" y="183"/>
                    <a:pt x="131" y="190"/>
                    <a:pt x="137" y="191"/>
                  </a:cubicBezTo>
                  <a:cubicBezTo>
                    <a:pt x="144" y="192"/>
                    <a:pt x="144" y="196"/>
                    <a:pt x="148" y="198"/>
                  </a:cubicBezTo>
                  <a:cubicBezTo>
                    <a:pt x="152" y="201"/>
                    <a:pt x="149" y="203"/>
                    <a:pt x="149" y="210"/>
                  </a:cubicBezTo>
                  <a:cubicBezTo>
                    <a:pt x="149" y="216"/>
                    <a:pt x="153" y="212"/>
                    <a:pt x="165" y="214"/>
                  </a:cubicBezTo>
                  <a:cubicBezTo>
                    <a:pt x="176" y="217"/>
                    <a:pt x="167" y="208"/>
                    <a:pt x="167" y="204"/>
                  </a:cubicBezTo>
                  <a:cubicBezTo>
                    <a:pt x="167" y="201"/>
                    <a:pt x="170" y="202"/>
                    <a:pt x="174" y="205"/>
                  </a:cubicBezTo>
                  <a:cubicBezTo>
                    <a:pt x="173" y="203"/>
                    <a:pt x="173" y="202"/>
                    <a:pt x="173" y="200"/>
                  </a:cubicBezTo>
                  <a:cubicBezTo>
                    <a:pt x="173" y="190"/>
                    <a:pt x="172" y="175"/>
                    <a:pt x="173" y="165"/>
                  </a:cubicBezTo>
                  <a:cubicBezTo>
                    <a:pt x="168" y="162"/>
                    <a:pt x="164" y="160"/>
                    <a:pt x="163" y="158"/>
                  </a:cubicBezTo>
                  <a:cubicBezTo>
                    <a:pt x="160" y="156"/>
                    <a:pt x="159" y="142"/>
                    <a:pt x="151" y="138"/>
                  </a:cubicBezTo>
                  <a:cubicBezTo>
                    <a:pt x="144" y="134"/>
                    <a:pt x="143" y="110"/>
                    <a:pt x="139" y="104"/>
                  </a:cubicBezTo>
                  <a:cubicBezTo>
                    <a:pt x="135" y="98"/>
                    <a:pt x="133" y="98"/>
                    <a:pt x="139" y="92"/>
                  </a:cubicBezTo>
                  <a:cubicBezTo>
                    <a:pt x="145" y="86"/>
                    <a:pt x="159" y="86"/>
                    <a:pt x="169" y="86"/>
                  </a:cubicBezTo>
                  <a:cubicBezTo>
                    <a:pt x="179" y="86"/>
                    <a:pt x="181" y="78"/>
                    <a:pt x="186" y="72"/>
                  </a:cubicBezTo>
                  <a:cubicBezTo>
                    <a:pt x="191" y="66"/>
                    <a:pt x="189" y="70"/>
                    <a:pt x="197" y="74"/>
                  </a:cubicBezTo>
                  <a:cubicBezTo>
                    <a:pt x="204" y="79"/>
                    <a:pt x="204" y="62"/>
                    <a:pt x="203" y="5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8"/>
            <p:cNvSpPr>
              <a:spLocks/>
            </p:cNvSpPr>
            <p:nvPr/>
          </p:nvSpPr>
          <p:spPr bwMode="auto">
            <a:xfrm>
              <a:off x="9680180" y="3022714"/>
              <a:ext cx="341312" cy="755650"/>
            </a:xfrm>
            <a:custGeom>
              <a:avLst/>
              <a:gdLst>
                <a:gd name="T0" fmla="*/ 62 w 152"/>
                <a:gd name="T1" fmla="*/ 310 h 336"/>
                <a:gd name="T2" fmla="*/ 77 w 152"/>
                <a:gd name="T3" fmla="*/ 302 h 336"/>
                <a:gd name="T4" fmla="*/ 82 w 152"/>
                <a:gd name="T5" fmla="*/ 294 h 336"/>
                <a:gd name="T6" fmla="*/ 110 w 152"/>
                <a:gd name="T7" fmla="*/ 288 h 336"/>
                <a:gd name="T8" fmla="*/ 138 w 152"/>
                <a:gd name="T9" fmla="*/ 264 h 336"/>
                <a:gd name="T10" fmla="*/ 143 w 152"/>
                <a:gd name="T11" fmla="*/ 227 h 336"/>
                <a:gd name="T12" fmla="*/ 132 w 152"/>
                <a:gd name="T13" fmla="*/ 216 h 336"/>
                <a:gd name="T14" fmla="*/ 135 w 152"/>
                <a:gd name="T15" fmla="*/ 204 h 336"/>
                <a:gd name="T16" fmla="*/ 140 w 152"/>
                <a:gd name="T17" fmla="*/ 186 h 336"/>
                <a:gd name="T18" fmla="*/ 147 w 152"/>
                <a:gd name="T19" fmla="*/ 156 h 336"/>
                <a:gd name="T20" fmla="*/ 126 w 152"/>
                <a:gd name="T21" fmla="*/ 128 h 336"/>
                <a:gd name="T22" fmla="*/ 130 w 152"/>
                <a:gd name="T23" fmla="*/ 104 h 336"/>
                <a:gd name="T24" fmla="*/ 131 w 152"/>
                <a:gd name="T25" fmla="*/ 86 h 336"/>
                <a:gd name="T26" fmla="*/ 150 w 152"/>
                <a:gd name="T27" fmla="*/ 74 h 336"/>
                <a:gd name="T28" fmla="*/ 146 w 152"/>
                <a:gd name="T29" fmla="*/ 44 h 336"/>
                <a:gd name="T30" fmla="*/ 134 w 152"/>
                <a:gd name="T31" fmla="*/ 34 h 336"/>
                <a:gd name="T32" fmla="*/ 138 w 152"/>
                <a:gd name="T33" fmla="*/ 18 h 336"/>
                <a:gd name="T34" fmla="*/ 146 w 152"/>
                <a:gd name="T35" fmla="*/ 11 h 336"/>
                <a:gd name="T36" fmla="*/ 137 w 152"/>
                <a:gd name="T37" fmla="*/ 0 h 336"/>
                <a:gd name="T38" fmla="*/ 124 w 152"/>
                <a:gd name="T39" fmla="*/ 10 h 336"/>
                <a:gd name="T40" fmla="*/ 106 w 152"/>
                <a:gd name="T41" fmla="*/ 29 h 336"/>
                <a:gd name="T42" fmla="*/ 99 w 152"/>
                <a:gd name="T43" fmla="*/ 20 h 336"/>
                <a:gd name="T44" fmla="*/ 81 w 152"/>
                <a:gd name="T45" fmla="*/ 34 h 336"/>
                <a:gd name="T46" fmla="*/ 66 w 152"/>
                <a:gd name="T47" fmla="*/ 32 h 336"/>
                <a:gd name="T48" fmla="*/ 48 w 152"/>
                <a:gd name="T49" fmla="*/ 62 h 336"/>
                <a:gd name="T50" fmla="*/ 31 w 152"/>
                <a:gd name="T51" fmla="*/ 75 h 336"/>
                <a:gd name="T52" fmla="*/ 20 w 152"/>
                <a:gd name="T53" fmla="*/ 118 h 336"/>
                <a:gd name="T54" fmla="*/ 5 w 152"/>
                <a:gd name="T55" fmla="*/ 146 h 336"/>
                <a:gd name="T56" fmla="*/ 15 w 152"/>
                <a:gd name="T57" fmla="*/ 179 h 336"/>
                <a:gd name="T58" fmla="*/ 9 w 152"/>
                <a:gd name="T59" fmla="*/ 206 h 336"/>
                <a:gd name="T60" fmla="*/ 12 w 152"/>
                <a:gd name="T61" fmla="*/ 238 h 336"/>
                <a:gd name="T62" fmla="*/ 23 w 152"/>
                <a:gd name="T63" fmla="*/ 276 h 336"/>
                <a:gd name="T64" fmla="*/ 12 w 152"/>
                <a:gd name="T65" fmla="*/ 310 h 336"/>
                <a:gd name="T66" fmla="*/ 17 w 152"/>
                <a:gd name="T67" fmla="*/ 336 h 336"/>
                <a:gd name="T68" fmla="*/ 41 w 152"/>
                <a:gd name="T69" fmla="*/ 321 h 336"/>
                <a:gd name="T70" fmla="*/ 62 w 152"/>
                <a:gd name="T71" fmla="*/ 31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2" h="336">
                  <a:moveTo>
                    <a:pt x="62" y="310"/>
                  </a:moveTo>
                  <a:cubicBezTo>
                    <a:pt x="66" y="308"/>
                    <a:pt x="74" y="302"/>
                    <a:pt x="77" y="302"/>
                  </a:cubicBezTo>
                  <a:cubicBezTo>
                    <a:pt x="80" y="302"/>
                    <a:pt x="80" y="298"/>
                    <a:pt x="82" y="294"/>
                  </a:cubicBezTo>
                  <a:cubicBezTo>
                    <a:pt x="83" y="291"/>
                    <a:pt x="103" y="290"/>
                    <a:pt x="110" y="288"/>
                  </a:cubicBezTo>
                  <a:cubicBezTo>
                    <a:pt x="118" y="286"/>
                    <a:pt x="133" y="270"/>
                    <a:pt x="138" y="264"/>
                  </a:cubicBezTo>
                  <a:cubicBezTo>
                    <a:pt x="141" y="259"/>
                    <a:pt x="142" y="238"/>
                    <a:pt x="143" y="227"/>
                  </a:cubicBezTo>
                  <a:cubicBezTo>
                    <a:pt x="138" y="224"/>
                    <a:pt x="134" y="220"/>
                    <a:pt x="132" y="216"/>
                  </a:cubicBezTo>
                  <a:cubicBezTo>
                    <a:pt x="128" y="210"/>
                    <a:pt x="128" y="208"/>
                    <a:pt x="135" y="204"/>
                  </a:cubicBezTo>
                  <a:cubicBezTo>
                    <a:pt x="142" y="200"/>
                    <a:pt x="138" y="195"/>
                    <a:pt x="140" y="186"/>
                  </a:cubicBezTo>
                  <a:cubicBezTo>
                    <a:pt x="141" y="178"/>
                    <a:pt x="146" y="162"/>
                    <a:pt x="147" y="156"/>
                  </a:cubicBezTo>
                  <a:cubicBezTo>
                    <a:pt x="148" y="149"/>
                    <a:pt x="132" y="134"/>
                    <a:pt x="126" y="128"/>
                  </a:cubicBezTo>
                  <a:cubicBezTo>
                    <a:pt x="120" y="123"/>
                    <a:pt x="127" y="110"/>
                    <a:pt x="130" y="104"/>
                  </a:cubicBezTo>
                  <a:cubicBezTo>
                    <a:pt x="134" y="97"/>
                    <a:pt x="128" y="92"/>
                    <a:pt x="131" y="86"/>
                  </a:cubicBezTo>
                  <a:cubicBezTo>
                    <a:pt x="134" y="81"/>
                    <a:pt x="147" y="78"/>
                    <a:pt x="150" y="74"/>
                  </a:cubicBezTo>
                  <a:cubicBezTo>
                    <a:pt x="152" y="69"/>
                    <a:pt x="147" y="47"/>
                    <a:pt x="146" y="44"/>
                  </a:cubicBezTo>
                  <a:cubicBezTo>
                    <a:pt x="146" y="40"/>
                    <a:pt x="137" y="38"/>
                    <a:pt x="134" y="34"/>
                  </a:cubicBezTo>
                  <a:cubicBezTo>
                    <a:pt x="130" y="29"/>
                    <a:pt x="135" y="20"/>
                    <a:pt x="138" y="18"/>
                  </a:cubicBezTo>
                  <a:cubicBezTo>
                    <a:pt x="142" y="16"/>
                    <a:pt x="146" y="14"/>
                    <a:pt x="146" y="11"/>
                  </a:cubicBezTo>
                  <a:cubicBezTo>
                    <a:pt x="146" y="9"/>
                    <a:pt x="141" y="5"/>
                    <a:pt x="137" y="0"/>
                  </a:cubicBezTo>
                  <a:cubicBezTo>
                    <a:pt x="132" y="3"/>
                    <a:pt x="128" y="6"/>
                    <a:pt x="124" y="10"/>
                  </a:cubicBezTo>
                  <a:cubicBezTo>
                    <a:pt x="119" y="15"/>
                    <a:pt x="111" y="34"/>
                    <a:pt x="106" y="29"/>
                  </a:cubicBezTo>
                  <a:cubicBezTo>
                    <a:pt x="102" y="24"/>
                    <a:pt x="103" y="19"/>
                    <a:pt x="99" y="20"/>
                  </a:cubicBezTo>
                  <a:cubicBezTo>
                    <a:pt x="95" y="20"/>
                    <a:pt x="88" y="35"/>
                    <a:pt x="81" y="34"/>
                  </a:cubicBezTo>
                  <a:cubicBezTo>
                    <a:pt x="74" y="32"/>
                    <a:pt x="69" y="28"/>
                    <a:pt x="66" y="32"/>
                  </a:cubicBezTo>
                  <a:cubicBezTo>
                    <a:pt x="64" y="36"/>
                    <a:pt x="52" y="60"/>
                    <a:pt x="48" y="62"/>
                  </a:cubicBezTo>
                  <a:cubicBezTo>
                    <a:pt x="45" y="63"/>
                    <a:pt x="37" y="70"/>
                    <a:pt x="31" y="75"/>
                  </a:cubicBezTo>
                  <a:cubicBezTo>
                    <a:pt x="27" y="88"/>
                    <a:pt x="22" y="106"/>
                    <a:pt x="20" y="118"/>
                  </a:cubicBezTo>
                  <a:cubicBezTo>
                    <a:pt x="16" y="136"/>
                    <a:pt x="10" y="137"/>
                    <a:pt x="5" y="146"/>
                  </a:cubicBezTo>
                  <a:cubicBezTo>
                    <a:pt x="0" y="154"/>
                    <a:pt x="14" y="170"/>
                    <a:pt x="15" y="179"/>
                  </a:cubicBezTo>
                  <a:cubicBezTo>
                    <a:pt x="16" y="188"/>
                    <a:pt x="15" y="196"/>
                    <a:pt x="9" y="206"/>
                  </a:cubicBezTo>
                  <a:cubicBezTo>
                    <a:pt x="3" y="216"/>
                    <a:pt x="13" y="225"/>
                    <a:pt x="12" y="238"/>
                  </a:cubicBezTo>
                  <a:cubicBezTo>
                    <a:pt x="12" y="252"/>
                    <a:pt x="23" y="268"/>
                    <a:pt x="23" y="276"/>
                  </a:cubicBezTo>
                  <a:cubicBezTo>
                    <a:pt x="23" y="284"/>
                    <a:pt x="16" y="300"/>
                    <a:pt x="12" y="310"/>
                  </a:cubicBezTo>
                  <a:cubicBezTo>
                    <a:pt x="10" y="318"/>
                    <a:pt x="13" y="328"/>
                    <a:pt x="17" y="336"/>
                  </a:cubicBezTo>
                  <a:cubicBezTo>
                    <a:pt x="25" y="332"/>
                    <a:pt x="36" y="325"/>
                    <a:pt x="41" y="321"/>
                  </a:cubicBezTo>
                  <a:cubicBezTo>
                    <a:pt x="49" y="315"/>
                    <a:pt x="57" y="313"/>
                    <a:pt x="62" y="31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9"/>
            <p:cNvSpPr>
              <a:spLocks/>
            </p:cNvSpPr>
            <p:nvPr/>
          </p:nvSpPr>
          <p:spPr bwMode="auto">
            <a:xfrm>
              <a:off x="9567468" y="3918064"/>
              <a:ext cx="731837" cy="511175"/>
            </a:xfrm>
            <a:custGeom>
              <a:avLst/>
              <a:gdLst>
                <a:gd name="T0" fmla="*/ 316 w 325"/>
                <a:gd name="T1" fmla="*/ 124 h 227"/>
                <a:gd name="T2" fmla="*/ 312 w 325"/>
                <a:gd name="T3" fmla="*/ 105 h 227"/>
                <a:gd name="T4" fmla="*/ 315 w 325"/>
                <a:gd name="T5" fmla="*/ 94 h 227"/>
                <a:gd name="T6" fmla="*/ 288 w 325"/>
                <a:gd name="T7" fmla="*/ 82 h 227"/>
                <a:gd name="T8" fmla="*/ 288 w 325"/>
                <a:gd name="T9" fmla="*/ 79 h 227"/>
                <a:gd name="T10" fmla="*/ 281 w 325"/>
                <a:gd name="T11" fmla="*/ 77 h 227"/>
                <a:gd name="T12" fmla="*/ 278 w 325"/>
                <a:gd name="T13" fmla="*/ 72 h 227"/>
                <a:gd name="T14" fmla="*/ 261 w 325"/>
                <a:gd name="T15" fmla="*/ 78 h 227"/>
                <a:gd name="T16" fmla="*/ 239 w 325"/>
                <a:gd name="T17" fmla="*/ 63 h 227"/>
                <a:gd name="T18" fmla="*/ 219 w 325"/>
                <a:gd name="T19" fmla="*/ 59 h 227"/>
                <a:gd name="T20" fmla="*/ 213 w 325"/>
                <a:gd name="T21" fmla="*/ 37 h 227"/>
                <a:gd name="T22" fmla="*/ 194 w 325"/>
                <a:gd name="T23" fmla="*/ 42 h 227"/>
                <a:gd name="T24" fmla="*/ 178 w 325"/>
                <a:gd name="T25" fmla="*/ 38 h 227"/>
                <a:gd name="T26" fmla="*/ 144 w 325"/>
                <a:gd name="T27" fmla="*/ 44 h 227"/>
                <a:gd name="T28" fmla="*/ 118 w 325"/>
                <a:gd name="T29" fmla="*/ 30 h 227"/>
                <a:gd name="T30" fmla="*/ 95 w 325"/>
                <a:gd name="T31" fmla="*/ 0 h 227"/>
                <a:gd name="T32" fmla="*/ 95 w 325"/>
                <a:gd name="T33" fmla="*/ 2 h 227"/>
                <a:gd name="T34" fmla="*/ 88 w 325"/>
                <a:gd name="T35" fmla="*/ 12 h 227"/>
                <a:gd name="T36" fmla="*/ 76 w 325"/>
                <a:gd name="T37" fmla="*/ 5 h 227"/>
                <a:gd name="T38" fmla="*/ 61 w 325"/>
                <a:gd name="T39" fmla="*/ 10 h 227"/>
                <a:gd name="T40" fmla="*/ 38 w 325"/>
                <a:gd name="T41" fmla="*/ 8 h 227"/>
                <a:gd name="T42" fmla="*/ 47 w 325"/>
                <a:gd name="T43" fmla="*/ 15 h 227"/>
                <a:gd name="T44" fmla="*/ 50 w 325"/>
                <a:gd name="T45" fmla="*/ 25 h 227"/>
                <a:gd name="T46" fmla="*/ 68 w 325"/>
                <a:gd name="T47" fmla="*/ 40 h 227"/>
                <a:gd name="T48" fmla="*/ 47 w 325"/>
                <a:gd name="T49" fmla="*/ 43 h 227"/>
                <a:gd name="T50" fmla="*/ 39 w 325"/>
                <a:gd name="T51" fmla="*/ 53 h 227"/>
                <a:gd name="T52" fmla="*/ 43 w 325"/>
                <a:gd name="T53" fmla="*/ 66 h 227"/>
                <a:gd name="T54" fmla="*/ 42 w 325"/>
                <a:gd name="T55" fmla="*/ 86 h 227"/>
                <a:gd name="T56" fmla="*/ 46 w 325"/>
                <a:gd name="T57" fmla="*/ 87 h 227"/>
                <a:gd name="T58" fmla="*/ 59 w 325"/>
                <a:gd name="T59" fmla="*/ 98 h 227"/>
                <a:gd name="T60" fmla="*/ 70 w 325"/>
                <a:gd name="T61" fmla="*/ 113 h 227"/>
                <a:gd name="T62" fmla="*/ 64 w 325"/>
                <a:gd name="T63" fmla="*/ 136 h 227"/>
                <a:gd name="T64" fmla="*/ 53 w 325"/>
                <a:gd name="T65" fmla="*/ 134 h 227"/>
                <a:gd name="T66" fmla="*/ 36 w 325"/>
                <a:gd name="T67" fmla="*/ 148 h 227"/>
                <a:gd name="T68" fmla="*/ 6 w 325"/>
                <a:gd name="T69" fmla="*/ 154 h 227"/>
                <a:gd name="T70" fmla="*/ 6 w 325"/>
                <a:gd name="T71" fmla="*/ 166 h 227"/>
                <a:gd name="T72" fmla="*/ 18 w 325"/>
                <a:gd name="T73" fmla="*/ 200 h 227"/>
                <a:gd name="T74" fmla="*/ 30 w 325"/>
                <a:gd name="T75" fmla="*/ 220 h 227"/>
                <a:gd name="T76" fmla="*/ 40 w 325"/>
                <a:gd name="T77" fmla="*/ 227 h 227"/>
                <a:gd name="T78" fmla="*/ 41 w 325"/>
                <a:gd name="T79" fmla="*/ 222 h 227"/>
                <a:gd name="T80" fmla="*/ 56 w 325"/>
                <a:gd name="T81" fmla="*/ 196 h 227"/>
                <a:gd name="T82" fmla="*/ 78 w 325"/>
                <a:gd name="T83" fmla="*/ 191 h 227"/>
                <a:gd name="T84" fmla="*/ 94 w 325"/>
                <a:gd name="T85" fmla="*/ 188 h 227"/>
                <a:gd name="T86" fmla="*/ 88 w 325"/>
                <a:gd name="T87" fmla="*/ 174 h 227"/>
                <a:gd name="T88" fmla="*/ 121 w 325"/>
                <a:gd name="T89" fmla="*/ 172 h 227"/>
                <a:gd name="T90" fmla="*/ 150 w 325"/>
                <a:gd name="T91" fmla="*/ 178 h 227"/>
                <a:gd name="T92" fmla="*/ 170 w 325"/>
                <a:gd name="T93" fmla="*/ 190 h 227"/>
                <a:gd name="T94" fmla="*/ 190 w 325"/>
                <a:gd name="T95" fmla="*/ 180 h 227"/>
                <a:gd name="T96" fmla="*/ 204 w 325"/>
                <a:gd name="T97" fmla="*/ 192 h 227"/>
                <a:gd name="T98" fmla="*/ 224 w 325"/>
                <a:gd name="T99" fmla="*/ 179 h 227"/>
                <a:gd name="T100" fmla="*/ 228 w 325"/>
                <a:gd name="T101" fmla="*/ 201 h 227"/>
                <a:gd name="T102" fmla="*/ 236 w 325"/>
                <a:gd name="T103" fmla="*/ 209 h 227"/>
                <a:gd name="T104" fmla="*/ 254 w 325"/>
                <a:gd name="T105" fmla="*/ 194 h 227"/>
                <a:gd name="T106" fmla="*/ 273 w 325"/>
                <a:gd name="T107" fmla="*/ 185 h 227"/>
                <a:gd name="T108" fmla="*/ 294 w 325"/>
                <a:gd name="T109" fmla="*/ 174 h 227"/>
                <a:gd name="T110" fmla="*/ 311 w 325"/>
                <a:gd name="T111" fmla="*/ 162 h 227"/>
                <a:gd name="T112" fmla="*/ 323 w 325"/>
                <a:gd name="T113" fmla="*/ 148 h 227"/>
                <a:gd name="T114" fmla="*/ 316 w 325"/>
                <a:gd name="T115" fmla="*/ 12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 h="227">
                  <a:moveTo>
                    <a:pt x="316" y="124"/>
                  </a:moveTo>
                  <a:cubicBezTo>
                    <a:pt x="315" y="119"/>
                    <a:pt x="311" y="111"/>
                    <a:pt x="312" y="105"/>
                  </a:cubicBezTo>
                  <a:cubicBezTo>
                    <a:pt x="313" y="99"/>
                    <a:pt x="325" y="94"/>
                    <a:pt x="315" y="94"/>
                  </a:cubicBezTo>
                  <a:cubicBezTo>
                    <a:pt x="305" y="94"/>
                    <a:pt x="288" y="82"/>
                    <a:pt x="288" y="82"/>
                  </a:cubicBezTo>
                  <a:cubicBezTo>
                    <a:pt x="288" y="81"/>
                    <a:pt x="288" y="80"/>
                    <a:pt x="288" y="79"/>
                  </a:cubicBezTo>
                  <a:cubicBezTo>
                    <a:pt x="285" y="79"/>
                    <a:pt x="282" y="78"/>
                    <a:pt x="281" y="77"/>
                  </a:cubicBezTo>
                  <a:cubicBezTo>
                    <a:pt x="280" y="74"/>
                    <a:pt x="283" y="67"/>
                    <a:pt x="278" y="72"/>
                  </a:cubicBezTo>
                  <a:cubicBezTo>
                    <a:pt x="274" y="76"/>
                    <a:pt x="270" y="84"/>
                    <a:pt x="261" y="78"/>
                  </a:cubicBezTo>
                  <a:cubicBezTo>
                    <a:pt x="252" y="72"/>
                    <a:pt x="244" y="63"/>
                    <a:pt x="239" y="63"/>
                  </a:cubicBezTo>
                  <a:cubicBezTo>
                    <a:pt x="234" y="63"/>
                    <a:pt x="222" y="64"/>
                    <a:pt x="219" y="59"/>
                  </a:cubicBezTo>
                  <a:cubicBezTo>
                    <a:pt x="216" y="54"/>
                    <a:pt x="221" y="34"/>
                    <a:pt x="213" y="37"/>
                  </a:cubicBezTo>
                  <a:cubicBezTo>
                    <a:pt x="205" y="40"/>
                    <a:pt x="200" y="46"/>
                    <a:pt x="194" y="42"/>
                  </a:cubicBezTo>
                  <a:cubicBezTo>
                    <a:pt x="188" y="39"/>
                    <a:pt x="186" y="36"/>
                    <a:pt x="178" y="38"/>
                  </a:cubicBezTo>
                  <a:cubicBezTo>
                    <a:pt x="170" y="40"/>
                    <a:pt x="151" y="48"/>
                    <a:pt x="144" y="44"/>
                  </a:cubicBezTo>
                  <a:cubicBezTo>
                    <a:pt x="136" y="40"/>
                    <a:pt x="125" y="39"/>
                    <a:pt x="118" y="30"/>
                  </a:cubicBezTo>
                  <a:cubicBezTo>
                    <a:pt x="114" y="24"/>
                    <a:pt x="104" y="10"/>
                    <a:pt x="95" y="0"/>
                  </a:cubicBezTo>
                  <a:cubicBezTo>
                    <a:pt x="95" y="1"/>
                    <a:pt x="95" y="2"/>
                    <a:pt x="95" y="2"/>
                  </a:cubicBezTo>
                  <a:cubicBezTo>
                    <a:pt x="94" y="8"/>
                    <a:pt x="91" y="9"/>
                    <a:pt x="88" y="12"/>
                  </a:cubicBezTo>
                  <a:cubicBezTo>
                    <a:pt x="84" y="14"/>
                    <a:pt x="80" y="6"/>
                    <a:pt x="76" y="5"/>
                  </a:cubicBezTo>
                  <a:cubicBezTo>
                    <a:pt x="72" y="4"/>
                    <a:pt x="66" y="10"/>
                    <a:pt x="61" y="10"/>
                  </a:cubicBezTo>
                  <a:cubicBezTo>
                    <a:pt x="56" y="10"/>
                    <a:pt x="44" y="4"/>
                    <a:pt x="38" y="8"/>
                  </a:cubicBezTo>
                  <a:cubicBezTo>
                    <a:pt x="32" y="12"/>
                    <a:pt x="41" y="11"/>
                    <a:pt x="47" y="15"/>
                  </a:cubicBezTo>
                  <a:cubicBezTo>
                    <a:pt x="53" y="19"/>
                    <a:pt x="48" y="21"/>
                    <a:pt x="50" y="25"/>
                  </a:cubicBezTo>
                  <a:cubicBezTo>
                    <a:pt x="52" y="29"/>
                    <a:pt x="68" y="36"/>
                    <a:pt x="68" y="40"/>
                  </a:cubicBezTo>
                  <a:cubicBezTo>
                    <a:pt x="68" y="43"/>
                    <a:pt x="56" y="40"/>
                    <a:pt x="47" y="43"/>
                  </a:cubicBezTo>
                  <a:cubicBezTo>
                    <a:pt x="38" y="46"/>
                    <a:pt x="40" y="50"/>
                    <a:pt x="39" y="53"/>
                  </a:cubicBezTo>
                  <a:cubicBezTo>
                    <a:pt x="38" y="56"/>
                    <a:pt x="41" y="61"/>
                    <a:pt x="43" y="66"/>
                  </a:cubicBezTo>
                  <a:cubicBezTo>
                    <a:pt x="44" y="70"/>
                    <a:pt x="43" y="77"/>
                    <a:pt x="42" y="86"/>
                  </a:cubicBezTo>
                  <a:cubicBezTo>
                    <a:pt x="43" y="86"/>
                    <a:pt x="44" y="86"/>
                    <a:pt x="46" y="87"/>
                  </a:cubicBezTo>
                  <a:cubicBezTo>
                    <a:pt x="52" y="92"/>
                    <a:pt x="52" y="95"/>
                    <a:pt x="59" y="98"/>
                  </a:cubicBezTo>
                  <a:cubicBezTo>
                    <a:pt x="66" y="100"/>
                    <a:pt x="70" y="102"/>
                    <a:pt x="70" y="113"/>
                  </a:cubicBezTo>
                  <a:cubicBezTo>
                    <a:pt x="71" y="124"/>
                    <a:pt x="71" y="141"/>
                    <a:pt x="64" y="136"/>
                  </a:cubicBezTo>
                  <a:cubicBezTo>
                    <a:pt x="56" y="132"/>
                    <a:pt x="58" y="128"/>
                    <a:pt x="53" y="134"/>
                  </a:cubicBezTo>
                  <a:cubicBezTo>
                    <a:pt x="48" y="140"/>
                    <a:pt x="46" y="148"/>
                    <a:pt x="36" y="148"/>
                  </a:cubicBezTo>
                  <a:cubicBezTo>
                    <a:pt x="26" y="148"/>
                    <a:pt x="12" y="148"/>
                    <a:pt x="6" y="154"/>
                  </a:cubicBezTo>
                  <a:cubicBezTo>
                    <a:pt x="0" y="160"/>
                    <a:pt x="2" y="160"/>
                    <a:pt x="6" y="166"/>
                  </a:cubicBezTo>
                  <a:cubicBezTo>
                    <a:pt x="10" y="172"/>
                    <a:pt x="11" y="196"/>
                    <a:pt x="18" y="200"/>
                  </a:cubicBezTo>
                  <a:cubicBezTo>
                    <a:pt x="26" y="204"/>
                    <a:pt x="27" y="218"/>
                    <a:pt x="30" y="220"/>
                  </a:cubicBezTo>
                  <a:cubicBezTo>
                    <a:pt x="31" y="222"/>
                    <a:pt x="35" y="224"/>
                    <a:pt x="40" y="227"/>
                  </a:cubicBezTo>
                  <a:cubicBezTo>
                    <a:pt x="40" y="225"/>
                    <a:pt x="41" y="223"/>
                    <a:pt x="41" y="222"/>
                  </a:cubicBezTo>
                  <a:cubicBezTo>
                    <a:pt x="44" y="212"/>
                    <a:pt x="44" y="202"/>
                    <a:pt x="56" y="196"/>
                  </a:cubicBezTo>
                  <a:cubicBezTo>
                    <a:pt x="68" y="191"/>
                    <a:pt x="68" y="188"/>
                    <a:pt x="78" y="191"/>
                  </a:cubicBezTo>
                  <a:cubicBezTo>
                    <a:pt x="87" y="194"/>
                    <a:pt x="96" y="194"/>
                    <a:pt x="94" y="188"/>
                  </a:cubicBezTo>
                  <a:cubicBezTo>
                    <a:pt x="92" y="182"/>
                    <a:pt x="79" y="177"/>
                    <a:pt x="88" y="174"/>
                  </a:cubicBezTo>
                  <a:cubicBezTo>
                    <a:pt x="98" y="172"/>
                    <a:pt x="112" y="170"/>
                    <a:pt x="121" y="172"/>
                  </a:cubicBezTo>
                  <a:cubicBezTo>
                    <a:pt x="130" y="175"/>
                    <a:pt x="142" y="174"/>
                    <a:pt x="150" y="178"/>
                  </a:cubicBezTo>
                  <a:cubicBezTo>
                    <a:pt x="159" y="181"/>
                    <a:pt x="164" y="192"/>
                    <a:pt x="170" y="190"/>
                  </a:cubicBezTo>
                  <a:cubicBezTo>
                    <a:pt x="176" y="187"/>
                    <a:pt x="188" y="175"/>
                    <a:pt x="190" y="180"/>
                  </a:cubicBezTo>
                  <a:cubicBezTo>
                    <a:pt x="192" y="186"/>
                    <a:pt x="197" y="198"/>
                    <a:pt x="204" y="192"/>
                  </a:cubicBezTo>
                  <a:cubicBezTo>
                    <a:pt x="212" y="187"/>
                    <a:pt x="219" y="173"/>
                    <a:pt x="224" y="179"/>
                  </a:cubicBezTo>
                  <a:cubicBezTo>
                    <a:pt x="230" y="185"/>
                    <a:pt x="226" y="196"/>
                    <a:pt x="228" y="201"/>
                  </a:cubicBezTo>
                  <a:cubicBezTo>
                    <a:pt x="229" y="204"/>
                    <a:pt x="230" y="208"/>
                    <a:pt x="236" y="209"/>
                  </a:cubicBezTo>
                  <a:cubicBezTo>
                    <a:pt x="237" y="204"/>
                    <a:pt x="253" y="195"/>
                    <a:pt x="254" y="194"/>
                  </a:cubicBezTo>
                  <a:cubicBezTo>
                    <a:pt x="256" y="192"/>
                    <a:pt x="267" y="190"/>
                    <a:pt x="273" y="185"/>
                  </a:cubicBezTo>
                  <a:cubicBezTo>
                    <a:pt x="279" y="180"/>
                    <a:pt x="290" y="174"/>
                    <a:pt x="294" y="174"/>
                  </a:cubicBezTo>
                  <a:cubicBezTo>
                    <a:pt x="297" y="173"/>
                    <a:pt x="304" y="160"/>
                    <a:pt x="311" y="162"/>
                  </a:cubicBezTo>
                  <a:cubicBezTo>
                    <a:pt x="318" y="164"/>
                    <a:pt x="323" y="157"/>
                    <a:pt x="323" y="148"/>
                  </a:cubicBezTo>
                  <a:cubicBezTo>
                    <a:pt x="323" y="139"/>
                    <a:pt x="317" y="129"/>
                    <a:pt x="316" y="12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30"/>
            <p:cNvSpPr>
              <a:spLocks/>
            </p:cNvSpPr>
            <p:nvPr/>
          </p:nvSpPr>
          <p:spPr bwMode="auto">
            <a:xfrm>
              <a:off x="9718280" y="3530714"/>
              <a:ext cx="569912" cy="576262"/>
            </a:xfrm>
            <a:custGeom>
              <a:avLst/>
              <a:gdLst>
                <a:gd name="T0" fmla="*/ 77 w 253"/>
                <a:gd name="T1" fmla="*/ 216 h 256"/>
                <a:gd name="T2" fmla="*/ 111 w 253"/>
                <a:gd name="T3" fmla="*/ 210 h 256"/>
                <a:gd name="T4" fmla="*/ 127 w 253"/>
                <a:gd name="T5" fmla="*/ 214 h 256"/>
                <a:gd name="T6" fmla="*/ 146 w 253"/>
                <a:gd name="T7" fmla="*/ 209 h 256"/>
                <a:gd name="T8" fmla="*/ 152 w 253"/>
                <a:gd name="T9" fmla="*/ 231 h 256"/>
                <a:gd name="T10" fmla="*/ 172 w 253"/>
                <a:gd name="T11" fmla="*/ 235 h 256"/>
                <a:gd name="T12" fmla="*/ 194 w 253"/>
                <a:gd name="T13" fmla="*/ 250 h 256"/>
                <a:gd name="T14" fmla="*/ 211 w 253"/>
                <a:gd name="T15" fmla="*/ 244 h 256"/>
                <a:gd name="T16" fmla="*/ 214 w 253"/>
                <a:gd name="T17" fmla="*/ 249 h 256"/>
                <a:gd name="T18" fmla="*/ 221 w 253"/>
                <a:gd name="T19" fmla="*/ 251 h 256"/>
                <a:gd name="T20" fmla="*/ 237 w 253"/>
                <a:gd name="T21" fmla="*/ 229 h 256"/>
                <a:gd name="T22" fmla="*/ 240 w 253"/>
                <a:gd name="T23" fmla="*/ 199 h 256"/>
                <a:gd name="T24" fmla="*/ 231 w 253"/>
                <a:gd name="T25" fmla="*/ 193 h 256"/>
                <a:gd name="T26" fmla="*/ 213 w 253"/>
                <a:gd name="T27" fmla="*/ 190 h 256"/>
                <a:gd name="T28" fmla="*/ 195 w 253"/>
                <a:gd name="T29" fmla="*/ 174 h 256"/>
                <a:gd name="T30" fmla="*/ 203 w 253"/>
                <a:gd name="T31" fmla="*/ 165 h 256"/>
                <a:gd name="T32" fmla="*/ 210 w 253"/>
                <a:gd name="T33" fmla="*/ 139 h 256"/>
                <a:gd name="T34" fmla="*/ 214 w 253"/>
                <a:gd name="T35" fmla="*/ 118 h 256"/>
                <a:gd name="T36" fmla="*/ 226 w 253"/>
                <a:gd name="T37" fmla="*/ 114 h 256"/>
                <a:gd name="T38" fmla="*/ 240 w 253"/>
                <a:gd name="T39" fmla="*/ 120 h 256"/>
                <a:gd name="T40" fmla="*/ 253 w 253"/>
                <a:gd name="T41" fmla="*/ 110 h 256"/>
                <a:gd name="T42" fmla="*/ 245 w 253"/>
                <a:gd name="T43" fmla="*/ 96 h 256"/>
                <a:gd name="T44" fmla="*/ 233 w 253"/>
                <a:gd name="T45" fmla="*/ 84 h 256"/>
                <a:gd name="T46" fmla="*/ 215 w 253"/>
                <a:gd name="T47" fmla="*/ 83 h 256"/>
                <a:gd name="T48" fmla="*/ 188 w 253"/>
                <a:gd name="T49" fmla="*/ 66 h 256"/>
                <a:gd name="T50" fmla="*/ 178 w 253"/>
                <a:gd name="T51" fmla="*/ 58 h 256"/>
                <a:gd name="T52" fmla="*/ 192 w 253"/>
                <a:gd name="T53" fmla="*/ 37 h 256"/>
                <a:gd name="T54" fmla="*/ 209 w 253"/>
                <a:gd name="T55" fmla="*/ 8 h 256"/>
                <a:gd name="T56" fmla="*/ 195 w 253"/>
                <a:gd name="T57" fmla="*/ 18 h 256"/>
                <a:gd name="T58" fmla="*/ 196 w 253"/>
                <a:gd name="T59" fmla="*/ 10 h 256"/>
                <a:gd name="T60" fmla="*/ 185 w 253"/>
                <a:gd name="T61" fmla="*/ 5 h 256"/>
                <a:gd name="T62" fmla="*/ 177 w 253"/>
                <a:gd name="T63" fmla="*/ 11 h 256"/>
                <a:gd name="T64" fmla="*/ 169 w 253"/>
                <a:gd name="T65" fmla="*/ 8 h 256"/>
                <a:gd name="T66" fmla="*/ 140 w 253"/>
                <a:gd name="T67" fmla="*/ 6 h 256"/>
                <a:gd name="T68" fmla="*/ 126 w 253"/>
                <a:gd name="T69" fmla="*/ 1 h 256"/>
                <a:gd name="T70" fmla="*/ 121 w 253"/>
                <a:gd name="T71" fmla="*/ 38 h 256"/>
                <a:gd name="T72" fmla="*/ 93 w 253"/>
                <a:gd name="T73" fmla="*/ 62 h 256"/>
                <a:gd name="T74" fmla="*/ 65 w 253"/>
                <a:gd name="T75" fmla="*/ 68 h 256"/>
                <a:gd name="T76" fmla="*/ 60 w 253"/>
                <a:gd name="T77" fmla="*/ 76 h 256"/>
                <a:gd name="T78" fmla="*/ 45 w 253"/>
                <a:gd name="T79" fmla="*/ 84 h 256"/>
                <a:gd name="T80" fmla="*/ 24 w 253"/>
                <a:gd name="T81" fmla="*/ 95 h 256"/>
                <a:gd name="T82" fmla="*/ 0 w 253"/>
                <a:gd name="T83" fmla="*/ 110 h 256"/>
                <a:gd name="T84" fmla="*/ 2 w 253"/>
                <a:gd name="T85" fmla="*/ 115 h 256"/>
                <a:gd name="T86" fmla="*/ 12 w 253"/>
                <a:gd name="T87" fmla="*/ 147 h 256"/>
                <a:gd name="T88" fmla="*/ 25 w 253"/>
                <a:gd name="T89" fmla="*/ 159 h 256"/>
                <a:gd name="T90" fmla="*/ 28 w 253"/>
                <a:gd name="T91" fmla="*/ 172 h 256"/>
                <a:gd name="T92" fmla="*/ 51 w 253"/>
                <a:gd name="T93" fmla="*/ 202 h 256"/>
                <a:gd name="T94" fmla="*/ 77 w 253"/>
                <a:gd name="T95" fmla="*/ 21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3" h="256">
                  <a:moveTo>
                    <a:pt x="77" y="216"/>
                  </a:moveTo>
                  <a:cubicBezTo>
                    <a:pt x="84" y="220"/>
                    <a:pt x="103" y="212"/>
                    <a:pt x="111" y="210"/>
                  </a:cubicBezTo>
                  <a:cubicBezTo>
                    <a:pt x="119" y="208"/>
                    <a:pt x="121" y="211"/>
                    <a:pt x="127" y="214"/>
                  </a:cubicBezTo>
                  <a:cubicBezTo>
                    <a:pt x="133" y="218"/>
                    <a:pt x="138" y="212"/>
                    <a:pt x="146" y="209"/>
                  </a:cubicBezTo>
                  <a:cubicBezTo>
                    <a:pt x="154" y="206"/>
                    <a:pt x="149" y="226"/>
                    <a:pt x="152" y="231"/>
                  </a:cubicBezTo>
                  <a:cubicBezTo>
                    <a:pt x="155" y="236"/>
                    <a:pt x="167" y="235"/>
                    <a:pt x="172" y="235"/>
                  </a:cubicBezTo>
                  <a:cubicBezTo>
                    <a:pt x="177" y="235"/>
                    <a:pt x="185" y="244"/>
                    <a:pt x="194" y="250"/>
                  </a:cubicBezTo>
                  <a:cubicBezTo>
                    <a:pt x="203" y="256"/>
                    <a:pt x="207" y="248"/>
                    <a:pt x="211" y="244"/>
                  </a:cubicBezTo>
                  <a:cubicBezTo>
                    <a:pt x="216" y="239"/>
                    <a:pt x="213" y="246"/>
                    <a:pt x="214" y="249"/>
                  </a:cubicBezTo>
                  <a:cubicBezTo>
                    <a:pt x="215" y="250"/>
                    <a:pt x="218" y="251"/>
                    <a:pt x="221" y="251"/>
                  </a:cubicBezTo>
                  <a:cubicBezTo>
                    <a:pt x="223" y="232"/>
                    <a:pt x="233" y="229"/>
                    <a:pt x="237" y="229"/>
                  </a:cubicBezTo>
                  <a:cubicBezTo>
                    <a:pt x="241" y="229"/>
                    <a:pt x="240" y="205"/>
                    <a:pt x="240" y="199"/>
                  </a:cubicBezTo>
                  <a:cubicBezTo>
                    <a:pt x="240" y="193"/>
                    <a:pt x="236" y="189"/>
                    <a:pt x="231" y="193"/>
                  </a:cubicBezTo>
                  <a:cubicBezTo>
                    <a:pt x="226" y="197"/>
                    <a:pt x="217" y="192"/>
                    <a:pt x="213" y="190"/>
                  </a:cubicBezTo>
                  <a:cubicBezTo>
                    <a:pt x="209" y="188"/>
                    <a:pt x="201" y="177"/>
                    <a:pt x="195" y="174"/>
                  </a:cubicBezTo>
                  <a:cubicBezTo>
                    <a:pt x="189" y="171"/>
                    <a:pt x="196" y="165"/>
                    <a:pt x="203" y="165"/>
                  </a:cubicBezTo>
                  <a:cubicBezTo>
                    <a:pt x="210" y="165"/>
                    <a:pt x="206" y="141"/>
                    <a:pt x="210" y="139"/>
                  </a:cubicBezTo>
                  <a:cubicBezTo>
                    <a:pt x="214" y="137"/>
                    <a:pt x="213" y="123"/>
                    <a:pt x="214" y="118"/>
                  </a:cubicBezTo>
                  <a:cubicBezTo>
                    <a:pt x="215" y="113"/>
                    <a:pt x="226" y="114"/>
                    <a:pt x="226" y="114"/>
                  </a:cubicBezTo>
                  <a:cubicBezTo>
                    <a:pt x="226" y="114"/>
                    <a:pt x="237" y="120"/>
                    <a:pt x="240" y="120"/>
                  </a:cubicBezTo>
                  <a:cubicBezTo>
                    <a:pt x="243" y="120"/>
                    <a:pt x="253" y="113"/>
                    <a:pt x="253" y="110"/>
                  </a:cubicBezTo>
                  <a:cubicBezTo>
                    <a:pt x="253" y="107"/>
                    <a:pt x="251" y="98"/>
                    <a:pt x="245" y="96"/>
                  </a:cubicBezTo>
                  <a:cubicBezTo>
                    <a:pt x="239" y="94"/>
                    <a:pt x="233" y="84"/>
                    <a:pt x="233" y="84"/>
                  </a:cubicBezTo>
                  <a:cubicBezTo>
                    <a:pt x="233" y="84"/>
                    <a:pt x="219" y="83"/>
                    <a:pt x="215" y="83"/>
                  </a:cubicBezTo>
                  <a:cubicBezTo>
                    <a:pt x="211" y="83"/>
                    <a:pt x="196" y="71"/>
                    <a:pt x="188" y="66"/>
                  </a:cubicBezTo>
                  <a:cubicBezTo>
                    <a:pt x="180" y="61"/>
                    <a:pt x="178" y="62"/>
                    <a:pt x="178" y="58"/>
                  </a:cubicBezTo>
                  <a:cubicBezTo>
                    <a:pt x="178" y="54"/>
                    <a:pt x="186" y="41"/>
                    <a:pt x="192" y="37"/>
                  </a:cubicBezTo>
                  <a:cubicBezTo>
                    <a:pt x="198" y="33"/>
                    <a:pt x="209" y="12"/>
                    <a:pt x="209" y="8"/>
                  </a:cubicBezTo>
                  <a:cubicBezTo>
                    <a:pt x="209" y="4"/>
                    <a:pt x="195" y="18"/>
                    <a:pt x="195" y="18"/>
                  </a:cubicBezTo>
                  <a:cubicBezTo>
                    <a:pt x="195" y="18"/>
                    <a:pt x="195" y="14"/>
                    <a:pt x="196" y="10"/>
                  </a:cubicBezTo>
                  <a:cubicBezTo>
                    <a:pt x="193" y="10"/>
                    <a:pt x="189" y="8"/>
                    <a:pt x="185" y="5"/>
                  </a:cubicBezTo>
                  <a:cubicBezTo>
                    <a:pt x="178" y="0"/>
                    <a:pt x="181" y="7"/>
                    <a:pt x="177" y="11"/>
                  </a:cubicBezTo>
                  <a:cubicBezTo>
                    <a:pt x="174" y="15"/>
                    <a:pt x="177" y="6"/>
                    <a:pt x="169" y="8"/>
                  </a:cubicBezTo>
                  <a:cubicBezTo>
                    <a:pt x="162" y="9"/>
                    <a:pt x="153" y="7"/>
                    <a:pt x="140" y="6"/>
                  </a:cubicBezTo>
                  <a:cubicBezTo>
                    <a:pt x="134" y="5"/>
                    <a:pt x="130" y="3"/>
                    <a:pt x="126" y="1"/>
                  </a:cubicBezTo>
                  <a:cubicBezTo>
                    <a:pt x="125" y="12"/>
                    <a:pt x="124" y="33"/>
                    <a:pt x="121" y="38"/>
                  </a:cubicBezTo>
                  <a:cubicBezTo>
                    <a:pt x="116" y="44"/>
                    <a:pt x="101" y="60"/>
                    <a:pt x="93" y="62"/>
                  </a:cubicBezTo>
                  <a:cubicBezTo>
                    <a:pt x="86" y="64"/>
                    <a:pt x="66" y="65"/>
                    <a:pt x="65" y="68"/>
                  </a:cubicBezTo>
                  <a:cubicBezTo>
                    <a:pt x="63" y="72"/>
                    <a:pt x="63" y="76"/>
                    <a:pt x="60" y="76"/>
                  </a:cubicBezTo>
                  <a:cubicBezTo>
                    <a:pt x="57" y="76"/>
                    <a:pt x="49" y="82"/>
                    <a:pt x="45" y="84"/>
                  </a:cubicBezTo>
                  <a:cubicBezTo>
                    <a:pt x="40" y="87"/>
                    <a:pt x="32" y="89"/>
                    <a:pt x="24" y="95"/>
                  </a:cubicBezTo>
                  <a:cubicBezTo>
                    <a:pt x="19" y="99"/>
                    <a:pt x="8" y="106"/>
                    <a:pt x="0" y="110"/>
                  </a:cubicBezTo>
                  <a:cubicBezTo>
                    <a:pt x="1" y="112"/>
                    <a:pt x="1" y="113"/>
                    <a:pt x="2" y="115"/>
                  </a:cubicBezTo>
                  <a:cubicBezTo>
                    <a:pt x="5" y="123"/>
                    <a:pt x="7" y="139"/>
                    <a:pt x="12" y="147"/>
                  </a:cubicBezTo>
                  <a:cubicBezTo>
                    <a:pt x="17" y="155"/>
                    <a:pt x="17" y="153"/>
                    <a:pt x="25" y="159"/>
                  </a:cubicBezTo>
                  <a:cubicBezTo>
                    <a:pt x="32" y="164"/>
                    <a:pt x="30" y="168"/>
                    <a:pt x="28" y="172"/>
                  </a:cubicBezTo>
                  <a:cubicBezTo>
                    <a:pt x="37" y="182"/>
                    <a:pt x="47" y="196"/>
                    <a:pt x="51" y="202"/>
                  </a:cubicBezTo>
                  <a:cubicBezTo>
                    <a:pt x="58" y="211"/>
                    <a:pt x="69" y="212"/>
                    <a:pt x="77" y="21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5" name="Rectangle 34"/>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38" name="Rectangle 37"/>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CHINA MAP</a:t>
            </a:r>
          </a:p>
        </p:txBody>
      </p:sp>
      <p:sp>
        <p:nvSpPr>
          <p:cNvPr id="39" name="Rectangle 38"/>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34964403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8"/>
                                        </p:tgtEl>
                                        <p:attrNameLst>
                                          <p:attrName>style.visibility</p:attrName>
                                        </p:attrNameLst>
                                      </p:cBhvr>
                                      <p:to>
                                        <p:strVal val="visible"/>
                                      </p:to>
                                    </p:set>
                                    <p:animEffect transition="in" filter="fade">
                                      <p:cBhvr>
                                        <p:cTn id="14" dur="500"/>
                                        <p:tgtEl>
                                          <p:spTgt spid="3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9"/>
                                        </p:tgtEl>
                                        <p:attrNameLst>
                                          <p:attrName>style.visibility</p:attrName>
                                        </p:attrNameLst>
                                      </p:cBhvr>
                                      <p:to>
                                        <p:strVal val="visible"/>
                                      </p:to>
                                    </p:set>
                                    <p:animEffect transition="in" filter="fade">
                                      <p:cBhvr>
                                        <p:cTn id="1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8" grpId="0"/>
      <p:bldP spid="39" grpId="0"/>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6649884" y="935138"/>
            <a:ext cx="4662860" cy="4987725"/>
            <a:chOff x="4555437" y="2522482"/>
            <a:chExt cx="3081127" cy="3295791"/>
          </a:xfrm>
          <a:solidFill>
            <a:schemeClr val="bg2">
              <a:lumMod val="95000"/>
            </a:schemeClr>
          </a:solidFill>
        </p:grpSpPr>
        <p:sp>
          <p:nvSpPr>
            <p:cNvPr id="4" name="Freeform 5"/>
            <p:cNvSpPr>
              <a:spLocks/>
            </p:cNvSpPr>
            <p:nvPr/>
          </p:nvSpPr>
          <p:spPr bwMode="auto">
            <a:xfrm>
              <a:off x="7222376" y="4796705"/>
              <a:ext cx="352309" cy="635165"/>
            </a:xfrm>
            <a:custGeom>
              <a:avLst/>
              <a:gdLst>
                <a:gd name="T0" fmla="*/ 8 w 203"/>
                <a:gd name="T1" fmla="*/ 259 h 366"/>
                <a:gd name="T2" fmla="*/ 18 w 203"/>
                <a:gd name="T3" fmla="*/ 248 h 366"/>
                <a:gd name="T4" fmla="*/ 37 w 203"/>
                <a:gd name="T5" fmla="*/ 210 h 366"/>
                <a:gd name="T6" fmla="*/ 36 w 203"/>
                <a:gd name="T7" fmla="*/ 181 h 366"/>
                <a:gd name="T8" fmla="*/ 32 w 203"/>
                <a:gd name="T9" fmla="*/ 161 h 366"/>
                <a:gd name="T10" fmla="*/ 47 w 203"/>
                <a:gd name="T11" fmla="*/ 127 h 366"/>
                <a:gd name="T12" fmla="*/ 69 w 203"/>
                <a:gd name="T13" fmla="*/ 107 h 366"/>
                <a:gd name="T14" fmla="*/ 77 w 203"/>
                <a:gd name="T15" fmla="*/ 108 h 366"/>
                <a:gd name="T16" fmla="*/ 83 w 203"/>
                <a:gd name="T17" fmla="*/ 105 h 366"/>
                <a:gd name="T18" fmla="*/ 90 w 203"/>
                <a:gd name="T19" fmla="*/ 104 h 366"/>
                <a:gd name="T20" fmla="*/ 95 w 203"/>
                <a:gd name="T21" fmla="*/ 102 h 366"/>
                <a:gd name="T22" fmla="*/ 98 w 203"/>
                <a:gd name="T23" fmla="*/ 109 h 366"/>
                <a:gd name="T24" fmla="*/ 97 w 203"/>
                <a:gd name="T25" fmla="*/ 101 h 366"/>
                <a:gd name="T26" fmla="*/ 114 w 203"/>
                <a:gd name="T27" fmla="*/ 95 h 366"/>
                <a:gd name="T28" fmla="*/ 120 w 203"/>
                <a:gd name="T29" fmla="*/ 96 h 366"/>
                <a:gd name="T30" fmla="*/ 125 w 203"/>
                <a:gd name="T31" fmla="*/ 79 h 366"/>
                <a:gd name="T32" fmla="*/ 128 w 203"/>
                <a:gd name="T33" fmla="*/ 75 h 366"/>
                <a:gd name="T34" fmla="*/ 126 w 203"/>
                <a:gd name="T35" fmla="*/ 87 h 366"/>
                <a:gd name="T36" fmla="*/ 139 w 203"/>
                <a:gd name="T37" fmla="*/ 76 h 366"/>
                <a:gd name="T38" fmla="*/ 140 w 203"/>
                <a:gd name="T39" fmla="*/ 72 h 366"/>
                <a:gd name="T40" fmla="*/ 135 w 203"/>
                <a:gd name="T41" fmla="*/ 73 h 366"/>
                <a:gd name="T42" fmla="*/ 141 w 203"/>
                <a:gd name="T43" fmla="*/ 59 h 366"/>
                <a:gd name="T44" fmla="*/ 141 w 203"/>
                <a:gd name="T45" fmla="*/ 57 h 366"/>
                <a:gd name="T46" fmla="*/ 141 w 203"/>
                <a:gd name="T47" fmla="*/ 48 h 366"/>
                <a:gd name="T48" fmla="*/ 144 w 203"/>
                <a:gd name="T49" fmla="*/ 45 h 366"/>
                <a:gd name="T50" fmla="*/ 153 w 203"/>
                <a:gd name="T51" fmla="*/ 44 h 366"/>
                <a:gd name="T52" fmla="*/ 158 w 203"/>
                <a:gd name="T53" fmla="*/ 41 h 366"/>
                <a:gd name="T54" fmla="*/ 170 w 203"/>
                <a:gd name="T55" fmla="*/ 25 h 366"/>
                <a:gd name="T56" fmla="*/ 170 w 203"/>
                <a:gd name="T57" fmla="*/ 17 h 366"/>
                <a:gd name="T58" fmla="*/ 176 w 203"/>
                <a:gd name="T59" fmla="*/ 8 h 366"/>
                <a:gd name="T60" fmla="*/ 179 w 203"/>
                <a:gd name="T61" fmla="*/ 6 h 366"/>
                <a:gd name="T62" fmla="*/ 179 w 203"/>
                <a:gd name="T63" fmla="*/ 8 h 366"/>
                <a:gd name="T64" fmla="*/ 184 w 203"/>
                <a:gd name="T65" fmla="*/ 13 h 366"/>
                <a:gd name="T66" fmla="*/ 188 w 203"/>
                <a:gd name="T67" fmla="*/ 25 h 366"/>
                <a:gd name="T68" fmla="*/ 193 w 203"/>
                <a:gd name="T69" fmla="*/ 28 h 366"/>
                <a:gd name="T70" fmla="*/ 198 w 203"/>
                <a:gd name="T71" fmla="*/ 79 h 366"/>
                <a:gd name="T72" fmla="*/ 192 w 203"/>
                <a:gd name="T73" fmla="*/ 112 h 366"/>
                <a:gd name="T74" fmla="*/ 187 w 203"/>
                <a:gd name="T75" fmla="*/ 101 h 366"/>
                <a:gd name="T76" fmla="*/ 184 w 203"/>
                <a:gd name="T77" fmla="*/ 119 h 366"/>
                <a:gd name="T78" fmla="*/ 169 w 203"/>
                <a:gd name="T79" fmla="*/ 150 h 366"/>
                <a:gd name="T80" fmla="*/ 115 w 203"/>
                <a:gd name="T81" fmla="*/ 286 h 366"/>
                <a:gd name="T82" fmla="*/ 93 w 203"/>
                <a:gd name="T83" fmla="*/ 334 h 366"/>
                <a:gd name="T84" fmla="*/ 62 w 203"/>
                <a:gd name="T85" fmla="*/ 358 h 366"/>
                <a:gd name="T86" fmla="*/ 32 w 203"/>
                <a:gd name="T87" fmla="*/ 362 h 366"/>
                <a:gd name="T88" fmla="*/ 19 w 203"/>
                <a:gd name="T89" fmla="*/ 355 h 366"/>
                <a:gd name="T90" fmla="*/ 10 w 203"/>
                <a:gd name="T91" fmla="*/ 339 h 366"/>
                <a:gd name="T92" fmla="*/ 8 w 203"/>
                <a:gd name="T93" fmla="*/ 311 h 366"/>
                <a:gd name="T94" fmla="*/ 7 w 203"/>
                <a:gd name="T95" fmla="*/ 305 h 366"/>
                <a:gd name="T96" fmla="*/ 0 w 203"/>
                <a:gd name="T97" fmla="*/ 276 h 366"/>
                <a:gd name="T98" fmla="*/ 4 w 203"/>
                <a:gd name="T99" fmla="*/ 265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3" h="366">
                  <a:moveTo>
                    <a:pt x="4" y="265"/>
                  </a:moveTo>
                  <a:cubicBezTo>
                    <a:pt x="4" y="268"/>
                    <a:pt x="5" y="262"/>
                    <a:pt x="9" y="260"/>
                  </a:cubicBezTo>
                  <a:cubicBezTo>
                    <a:pt x="9" y="260"/>
                    <a:pt x="8" y="260"/>
                    <a:pt x="8" y="259"/>
                  </a:cubicBezTo>
                  <a:cubicBezTo>
                    <a:pt x="8" y="259"/>
                    <a:pt x="8" y="258"/>
                    <a:pt x="9" y="258"/>
                  </a:cubicBezTo>
                  <a:cubicBezTo>
                    <a:pt x="9" y="255"/>
                    <a:pt x="9" y="253"/>
                    <a:pt x="10" y="250"/>
                  </a:cubicBezTo>
                  <a:cubicBezTo>
                    <a:pt x="11" y="249"/>
                    <a:pt x="16" y="251"/>
                    <a:pt x="18" y="248"/>
                  </a:cubicBezTo>
                  <a:cubicBezTo>
                    <a:pt x="20" y="245"/>
                    <a:pt x="20" y="241"/>
                    <a:pt x="22" y="238"/>
                  </a:cubicBezTo>
                  <a:cubicBezTo>
                    <a:pt x="26" y="230"/>
                    <a:pt x="36" y="224"/>
                    <a:pt x="39" y="215"/>
                  </a:cubicBezTo>
                  <a:cubicBezTo>
                    <a:pt x="40" y="212"/>
                    <a:pt x="37" y="211"/>
                    <a:pt x="37" y="210"/>
                  </a:cubicBezTo>
                  <a:cubicBezTo>
                    <a:pt x="38" y="208"/>
                    <a:pt x="39" y="205"/>
                    <a:pt x="40" y="204"/>
                  </a:cubicBezTo>
                  <a:cubicBezTo>
                    <a:pt x="42" y="201"/>
                    <a:pt x="36" y="194"/>
                    <a:pt x="35" y="191"/>
                  </a:cubicBezTo>
                  <a:cubicBezTo>
                    <a:pt x="35" y="187"/>
                    <a:pt x="37" y="185"/>
                    <a:pt x="36" y="181"/>
                  </a:cubicBezTo>
                  <a:cubicBezTo>
                    <a:pt x="36" y="178"/>
                    <a:pt x="33" y="175"/>
                    <a:pt x="33" y="172"/>
                  </a:cubicBezTo>
                  <a:cubicBezTo>
                    <a:pt x="33" y="170"/>
                    <a:pt x="33" y="168"/>
                    <a:pt x="33" y="166"/>
                  </a:cubicBezTo>
                  <a:cubicBezTo>
                    <a:pt x="33" y="164"/>
                    <a:pt x="32" y="162"/>
                    <a:pt x="32" y="161"/>
                  </a:cubicBezTo>
                  <a:cubicBezTo>
                    <a:pt x="33" y="159"/>
                    <a:pt x="35" y="157"/>
                    <a:pt x="34" y="155"/>
                  </a:cubicBezTo>
                  <a:cubicBezTo>
                    <a:pt x="33" y="153"/>
                    <a:pt x="31" y="151"/>
                    <a:pt x="32" y="148"/>
                  </a:cubicBezTo>
                  <a:cubicBezTo>
                    <a:pt x="35" y="141"/>
                    <a:pt x="43" y="135"/>
                    <a:pt x="47" y="127"/>
                  </a:cubicBezTo>
                  <a:cubicBezTo>
                    <a:pt x="48" y="123"/>
                    <a:pt x="45" y="117"/>
                    <a:pt x="48" y="113"/>
                  </a:cubicBezTo>
                  <a:cubicBezTo>
                    <a:pt x="49" y="113"/>
                    <a:pt x="58" y="115"/>
                    <a:pt x="61" y="114"/>
                  </a:cubicBezTo>
                  <a:cubicBezTo>
                    <a:pt x="63" y="113"/>
                    <a:pt x="68" y="106"/>
                    <a:pt x="69" y="107"/>
                  </a:cubicBezTo>
                  <a:cubicBezTo>
                    <a:pt x="70" y="108"/>
                    <a:pt x="69" y="112"/>
                    <a:pt x="70" y="112"/>
                  </a:cubicBezTo>
                  <a:cubicBezTo>
                    <a:pt x="72" y="112"/>
                    <a:pt x="72" y="109"/>
                    <a:pt x="74" y="108"/>
                  </a:cubicBezTo>
                  <a:cubicBezTo>
                    <a:pt x="77" y="108"/>
                    <a:pt x="77" y="108"/>
                    <a:pt x="77" y="108"/>
                  </a:cubicBezTo>
                  <a:cubicBezTo>
                    <a:pt x="77" y="108"/>
                    <a:pt x="77" y="111"/>
                    <a:pt x="78" y="111"/>
                  </a:cubicBezTo>
                  <a:cubicBezTo>
                    <a:pt x="79" y="109"/>
                    <a:pt x="77" y="104"/>
                    <a:pt x="80" y="103"/>
                  </a:cubicBezTo>
                  <a:cubicBezTo>
                    <a:pt x="85" y="103"/>
                    <a:pt x="80" y="104"/>
                    <a:pt x="83" y="105"/>
                  </a:cubicBezTo>
                  <a:cubicBezTo>
                    <a:pt x="85" y="104"/>
                    <a:pt x="85" y="104"/>
                    <a:pt x="85" y="104"/>
                  </a:cubicBezTo>
                  <a:cubicBezTo>
                    <a:pt x="87" y="103"/>
                    <a:pt x="87" y="105"/>
                    <a:pt x="89" y="106"/>
                  </a:cubicBezTo>
                  <a:cubicBezTo>
                    <a:pt x="90" y="106"/>
                    <a:pt x="92" y="106"/>
                    <a:pt x="90" y="104"/>
                  </a:cubicBezTo>
                  <a:cubicBezTo>
                    <a:pt x="90" y="104"/>
                    <a:pt x="89" y="105"/>
                    <a:pt x="88" y="105"/>
                  </a:cubicBezTo>
                  <a:cubicBezTo>
                    <a:pt x="88" y="104"/>
                    <a:pt x="89" y="104"/>
                    <a:pt x="89" y="104"/>
                  </a:cubicBezTo>
                  <a:cubicBezTo>
                    <a:pt x="91" y="103"/>
                    <a:pt x="93" y="101"/>
                    <a:pt x="95" y="102"/>
                  </a:cubicBezTo>
                  <a:cubicBezTo>
                    <a:pt x="96" y="103"/>
                    <a:pt x="94" y="104"/>
                    <a:pt x="94" y="105"/>
                  </a:cubicBezTo>
                  <a:cubicBezTo>
                    <a:pt x="94" y="106"/>
                    <a:pt x="95" y="107"/>
                    <a:pt x="96" y="108"/>
                  </a:cubicBezTo>
                  <a:cubicBezTo>
                    <a:pt x="96" y="109"/>
                    <a:pt x="97" y="111"/>
                    <a:pt x="98" y="109"/>
                  </a:cubicBezTo>
                  <a:cubicBezTo>
                    <a:pt x="99" y="106"/>
                    <a:pt x="97" y="108"/>
                    <a:pt x="100" y="109"/>
                  </a:cubicBezTo>
                  <a:cubicBezTo>
                    <a:pt x="101" y="109"/>
                    <a:pt x="99" y="106"/>
                    <a:pt x="98" y="106"/>
                  </a:cubicBezTo>
                  <a:cubicBezTo>
                    <a:pt x="96" y="104"/>
                    <a:pt x="97" y="105"/>
                    <a:pt x="97" y="101"/>
                  </a:cubicBezTo>
                  <a:cubicBezTo>
                    <a:pt x="97" y="101"/>
                    <a:pt x="111" y="89"/>
                    <a:pt x="114" y="89"/>
                  </a:cubicBezTo>
                  <a:cubicBezTo>
                    <a:pt x="114" y="89"/>
                    <a:pt x="114" y="90"/>
                    <a:pt x="114" y="91"/>
                  </a:cubicBezTo>
                  <a:cubicBezTo>
                    <a:pt x="118" y="98"/>
                    <a:pt x="117" y="88"/>
                    <a:pt x="114" y="95"/>
                  </a:cubicBezTo>
                  <a:cubicBezTo>
                    <a:pt x="113" y="96"/>
                    <a:pt x="112" y="98"/>
                    <a:pt x="113" y="98"/>
                  </a:cubicBezTo>
                  <a:cubicBezTo>
                    <a:pt x="113" y="98"/>
                    <a:pt x="117" y="96"/>
                    <a:pt x="118" y="96"/>
                  </a:cubicBezTo>
                  <a:cubicBezTo>
                    <a:pt x="119" y="95"/>
                    <a:pt x="119" y="97"/>
                    <a:pt x="120" y="96"/>
                  </a:cubicBezTo>
                  <a:cubicBezTo>
                    <a:pt x="122" y="94"/>
                    <a:pt x="115" y="91"/>
                    <a:pt x="117" y="88"/>
                  </a:cubicBezTo>
                  <a:cubicBezTo>
                    <a:pt x="117" y="87"/>
                    <a:pt x="121" y="82"/>
                    <a:pt x="122" y="82"/>
                  </a:cubicBezTo>
                  <a:cubicBezTo>
                    <a:pt x="123" y="81"/>
                    <a:pt x="126" y="80"/>
                    <a:pt x="125" y="79"/>
                  </a:cubicBezTo>
                  <a:cubicBezTo>
                    <a:pt x="125" y="79"/>
                    <a:pt x="124" y="80"/>
                    <a:pt x="124" y="80"/>
                  </a:cubicBezTo>
                  <a:cubicBezTo>
                    <a:pt x="121" y="80"/>
                    <a:pt x="126" y="76"/>
                    <a:pt x="126" y="76"/>
                  </a:cubicBezTo>
                  <a:cubicBezTo>
                    <a:pt x="127" y="75"/>
                    <a:pt x="127" y="74"/>
                    <a:pt x="128" y="75"/>
                  </a:cubicBezTo>
                  <a:cubicBezTo>
                    <a:pt x="131" y="78"/>
                    <a:pt x="126" y="80"/>
                    <a:pt x="126" y="84"/>
                  </a:cubicBezTo>
                  <a:cubicBezTo>
                    <a:pt x="126" y="85"/>
                    <a:pt x="126" y="85"/>
                    <a:pt x="126" y="86"/>
                  </a:cubicBezTo>
                  <a:cubicBezTo>
                    <a:pt x="126" y="86"/>
                    <a:pt x="125" y="87"/>
                    <a:pt x="126" y="87"/>
                  </a:cubicBezTo>
                  <a:cubicBezTo>
                    <a:pt x="129" y="87"/>
                    <a:pt x="135" y="72"/>
                    <a:pt x="137" y="72"/>
                  </a:cubicBezTo>
                  <a:cubicBezTo>
                    <a:pt x="138" y="72"/>
                    <a:pt x="139" y="74"/>
                    <a:pt x="139" y="75"/>
                  </a:cubicBezTo>
                  <a:cubicBezTo>
                    <a:pt x="140" y="75"/>
                    <a:pt x="139" y="76"/>
                    <a:pt x="139" y="76"/>
                  </a:cubicBezTo>
                  <a:cubicBezTo>
                    <a:pt x="141" y="76"/>
                    <a:pt x="138" y="72"/>
                    <a:pt x="141" y="74"/>
                  </a:cubicBezTo>
                  <a:cubicBezTo>
                    <a:pt x="142" y="75"/>
                    <a:pt x="141" y="78"/>
                    <a:pt x="141" y="78"/>
                  </a:cubicBezTo>
                  <a:cubicBezTo>
                    <a:pt x="142" y="76"/>
                    <a:pt x="142" y="73"/>
                    <a:pt x="140" y="72"/>
                  </a:cubicBezTo>
                  <a:cubicBezTo>
                    <a:pt x="139" y="72"/>
                    <a:pt x="138" y="74"/>
                    <a:pt x="137" y="73"/>
                  </a:cubicBezTo>
                  <a:cubicBezTo>
                    <a:pt x="137" y="73"/>
                    <a:pt x="137" y="72"/>
                    <a:pt x="137" y="72"/>
                  </a:cubicBezTo>
                  <a:cubicBezTo>
                    <a:pt x="136" y="72"/>
                    <a:pt x="136" y="73"/>
                    <a:pt x="135" y="73"/>
                  </a:cubicBezTo>
                  <a:cubicBezTo>
                    <a:pt x="133" y="73"/>
                    <a:pt x="136" y="65"/>
                    <a:pt x="137" y="63"/>
                  </a:cubicBezTo>
                  <a:cubicBezTo>
                    <a:pt x="137" y="62"/>
                    <a:pt x="141" y="64"/>
                    <a:pt x="141" y="64"/>
                  </a:cubicBezTo>
                  <a:cubicBezTo>
                    <a:pt x="142" y="62"/>
                    <a:pt x="140" y="59"/>
                    <a:pt x="141" y="59"/>
                  </a:cubicBezTo>
                  <a:cubicBezTo>
                    <a:pt x="144" y="59"/>
                    <a:pt x="142" y="62"/>
                    <a:pt x="142" y="64"/>
                  </a:cubicBezTo>
                  <a:cubicBezTo>
                    <a:pt x="142" y="64"/>
                    <a:pt x="142" y="66"/>
                    <a:pt x="142" y="65"/>
                  </a:cubicBezTo>
                  <a:cubicBezTo>
                    <a:pt x="147" y="58"/>
                    <a:pt x="142" y="60"/>
                    <a:pt x="141" y="57"/>
                  </a:cubicBezTo>
                  <a:cubicBezTo>
                    <a:pt x="141" y="56"/>
                    <a:pt x="144" y="57"/>
                    <a:pt x="144" y="56"/>
                  </a:cubicBezTo>
                  <a:cubicBezTo>
                    <a:pt x="143" y="54"/>
                    <a:pt x="140" y="54"/>
                    <a:pt x="140" y="51"/>
                  </a:cubicBezTo>
                  <a:cubicBezTo>
                    <a:pt x="140" y="46"/>
                    <a:pt x="142" y="52"/>
                    <a:pt x="141" y="48"/>
                  </a:cubicBezTo>
                  <a:cubicBezTo>
                    <a:pt x="140" y="46"/>
                    <a:pt x="143" y="46"/>
                    <a:pt x="143" y="45"/>
                  </a:cubicBezTo>
                  <a:cubicBezTo>
                    <a:pt x="144" y="45"/>
                    <a:pt x="143" y="43"/>
                    <a:pt x="144" y="43"/>
                  </a:cubicBezTo>
                  <a:cubicBezTo>
                    <a:pt x="145" y="44"/>
                    <a:pt x="143" y="45"/>
                    <a:pt x="144" y="45"/>
                  </a:cubicBezTo>
                  <a:cubicBezTo>
                    <a:pt x="147" y="46"/>
                    <a:pt x="144" y="41"/>
                    <a:pt x="148" y="46"/>
                  </a:cubicBezTo>
                  <a:cubicBezTo>
                    <a:pt x="148" y="47"/>
                    <a:pt x="148" y="53"/>
                    <a:pt x="151" y="52"/>
                  </a:cubicBezTo>
                  <a:cubicBezTo>
                    <a:pt x="154" y="51"/>
                    <a:pt x="151" y="45"/>
                    <a:pt x="153" y="44"/>
                  </a:cubicBezTo>
                  <a:cubicBezTo>
                    <a:pt x="154" y="44"/>
                    <a:pt x="157" y="45"/>
                    <a:pt x="158" y="45"/>
                  </a:cubicBezTo>
                  <a:cubicBezTo>
                    <a:pt x="159" y="44"/>
                    <a:pt x="156" y="40"/>
                    <a:pt x="157" y="40"/>
                  </a:cubicBezTo>
                  <a:cubicBezTo>
                    <a:pt x="157" y="40"/>
                    <a:pt x="157" y="41"/>
                    <a:pt x="158" y="41"/>
                  </a:cubicBezTo>
                  <a:cubicBezTo>
                    <a:pt x="159" y="43"/>
                    <a:pt x="162" y="42"/>
                    <a:pt x="164" y="41"/>
                  </a:cubicBezTo>
                  <a:cubicBezTo>
                    <a:pt x="167" y="39"/>
                    <a:pt x="165" y="36"/>
                    <a:pt x="166" y="33"/>
                  </a:cubicBezTo>
                  <a:cubicBezTo>
                    <a:pt x="166" y="32"/>
                    <a:pt x="171" y="27"/>
                    <a:pt x="170" y="25"/>
                  </a:cubicBezTo>
                  <a:cubicBezTo>
                    <a:pt x="169" y="22"/>
                    <a:pt x="170" y="19"/>
                    <a:pt x="169" y="18"/>
                  </a:cubicBezTo>
                  <a:cubicBezTo>
                    <a:pt x="168" y="17"/>
                    <a:pt x="165" y="15"/>
                    <a:pt x="165" y="15"/>
                  </a:cubicBezTo>
                  <a:cubicBezTo>
                    <a:pt x="166" y="11"/>
                    <a:pt x="169" y="16"/>
                    <a:pt x="170" y="17"/>
                  </a:cubicBezTo>
                  <a:cubicBezTo>
                    <a:pt x="171" y="17"/>
                    <a:pt x="172" y="12"/>
                    <a:pt x="172" y="12"/>
                  </a:cubicBezTo>
                  <a:cubicBezTo>
                    <a:pt x="174" y="11"/>
                    <a:pt x="175" y="11"/>
                    <a:pt x="177" y="9"/>
                  </a:cubicBezTo>
                  <a:cubicBezTo>
                    <a:pt x="177" y="9"/>
                    <a:pt x="176" y="8"/>
                    <a:pt x="176" y="8"/>
                  </a:cubicBezTo>
                  <a:cubicBezTo>
                    <a:pt x="177" y="8"/>
                    <a:pt x="178" y="8"/>
                    <a:pt x="178" y="7"/>
                  </a:cubicBezTo>
                  <a:cubicBezTo>
                    <a:pt x="178" y="6"/>
                    <a:pt x="173" y="3"/>
                    <a:pt x="178" y="6"/>
                  </a:cubicBezTo>
                  <a:cubicBezTo>
                    <a:pt x="178" y="6"/>
                    <a:pt x="179" y="6"/>
                    <a:pt x="179" y="6"/>
                  </a:cubicBezTo>
                  <a:cubicBezTo>
                    <a:pt x="179" y="4"/>
                    <a:pt x="178" y="0"/>
                    <a:pt x="180" y="2"/>
                  </a:cubicBezTo>
                  <a:cubicBezTo>
                    <a:pt x="182" y="3"/>
                    <a:pt x="183" y="8"/>
                    <a:pt x="183" y="9"/>
                  </a:cubicBezTo>
                  <a:cubicBezTo>
                    <a:pt x="183" y="12"/>
                    <a:pt x="180" y="5"/>
                    <a:pt x="179" y="8"/>
                  </a:cubicBezTo>
                  <a:cubicBezTo>
                    <a:pt x="178" y="9"/>
                    <a:pt x="180" y="11"/>
                    <a:pt x="180" y="11"/>
                  </a:cubicBezTo>
                  <a:cubicBezTo>
                    <a:pt x="182" y="13"/>
                    <a:pt x="181" y="9"/>
                    <a:pt x="182" y="10"/>
                  </a:cubicBezTo>
                  <a:cubicBezTo>
                    <a:pt x="183" y="10"/>
                    <a:pt x="183" y="13"/>
                    <a:pt x="184" y="13"/>
                  </a:cubicBezTo>
                  <a:cubicBezTo>
                    <a:pt x="189" y="13"/>
                    <a:pt x="186" y="19"/>
                    <a:pt x="186" y="21"/>
                  </a:cubicBezTo>
                  <a:cubicBezTo>
                    <a:pt x="186" y="23"/>
                    <a:pt x="189" y="22"/>
                    <a:pt x="189" y="24"/>
                  </a:cubicBezTo>
                  <a:cubicBezTo>
                    <a:pt x="189" y="25"/>
                    <a:pt x="188" y="25"/>
                    <a:pt x="188" y="25"/>
                  </a:cubicBezTo>
                  <a:cubicBezTo>
                    <a:pt x="188" y="26"/>
                    <a:pt x="189" y="24"/>
                    <a:pt x="190" y="24"/>
                  </a:cubicBezTo>
                  <a:cubicBezTo>
                    <a:pt x="190" y="23"/>
                    <a:pt x="190" y="24"/>
                    <a:pt x="190" y="25"/>
                  </a:cubicBezTo>
                  <a:cubicBezTo>
                    <a:pt x="191" y="26"/>
                    <a:pt x="192" y="27"/>
                    <a:pt x="193" y="28"/>
                  </a:cubicBezTo>
                  <a:cubicBezTo>
                    <a:pt x="194" y="32"/>
                    <a:pt x="197" y="45"/>
                    <a:pt x="197" y="50"/>
                  </a:cubicBezTo>
                  <a:cubicBezTo>
                    <a:pt x="197" y="56"/>
                    <a:pt x="198" y="62"/>
                    <a:pt x="198" y="67"/>
                  </a:cubicBezTo>
                  <a:cubicBezTo>
                    <a:pt x="198" y="71"/>
                    <a:pt x="196" y="75"/>
                    <a:pt x="198" y="79"/>
                  </a:cubicBezTo>
                  <a:cubicBezTo>
                    <a:pt x="199" y="84"/>
                    <a:pt x="203" y="90"/>
                    <a:pt x="203" y="95"/>
                  </a:cubicBezTo>
                  <a:cubicBezTo>
                    <a:pt x="202" y="101"/>
                    <a:pt x="198" y="109"/>
                    <a:pt x="194" y="113"/>
                  </a:cubicBezTo>
                  <a:cubicBezTo>
                    <a:pt x="192" y="114"/>
                    <a:pt x="192" y="112"/>
                    <a:pt x="192" y="112"/>
                  </a:cubicBezTo>
                  <a:cubicBezTo>
                    <a:pt x="189" y="108"/>
                    <a:pt x="193" y="116"/>
                    <a:pt x="189" y="110"/>
                  </a:cubicBezTo>
                  <a:cubicBezTo>
                    <a:pt x="188" y="108"/>
                    <a:pt x="189" y="105"/>
                    <a:pt x="189" y="103"/>
                  </a:cubicBezTo>
                  <a:cubicBezTo>
                    <a:pt x="189" y="101"/>
                    <a:pt x="187" y="103"/>
                    <a:pt x="187" y="101"/>
                  </a:cubicBezTo>
                  <a:cubicBezTo>
                    <a:pt x="186" y="98"/>
                    <a:pt x="189" y="96"/>
                    <a:pt x="183" y="98"/>
                  </a:cubicBezTo>
                  <a:cubicBezTo>
                    <a:pt x="179" y="99"/>
                    <a:pt x="181" y="116"/>
                    <a:pt x="181" y="116"/>
                  </a:cubicBezTo>
                  <a:cubicBezTo>
                    <a:pt x="182" y="117"/>
                    <a:pt x="184" y="117"/>
                    <a:pt x="184" y="119"/>
                  </a:cubicBezTo>
                  <a:cubicBezTo>
                    <a:pt x="184" y="126"/>
                    <a:pt x="177" y="133"/>
                    <a:pt x="182" y="136"/>
                  </a:cubicBezTo>
                  <a:cubicBezTo>
                    <a:pt x="182" y="136"/>
                    <a:pt x="177" y="136"/>
                    <a:pt x="175" y="138"/>
                  </a:cubicBezTo>
                  <a:cubicBezTo>
                    <a:pt x="174" y="139"/>
                    <a:pt x="169" y="148"/>
                    <a:pt x="169" y="150"/>
                  </a:cubicBezTo>
                  <a:cubicBezTo>
                    <a:pt x="170" y="153"/>
                    <a:pt x="171" y="155"/>
                    <a:pt x="171" y="159"/>
                  </a:cubicBezTo>
                  <a:cubicBezTo>
                    <a:pt x="172" y="162"/>
                    <a:pt x="161" y="185"/>
                    <a:pt x="159" y="190"/>
                  </a:cubicBezTo>
                  <a:cubicBezTo>
                    <a:pt x="143" y="223"/>
                    <a:pt x="132" y="252"/>
                    <a:pt x="115" y="286"/>
                  </a:cubicBezTo>
                  <a:cubicBezTo>
                    <a:pt x="112" y="291"/>
                    <a:pt x="112" y="296"/>
                    <a:pt x="110" y="301"/>
                  </a:cubicBezTo>
                  <a:cubicBezTo>
                    <a:pt x="107" y="308"/>
                    <a:pt x="104" y="315"/>
                    <a:pt x="101" y="323"/>
                  </a:cubicBezTo>
                  <a:cubicBezTo>
                    <a:pt x="99" y="327"/>
                    <a:pt x="96" y="330"/>
                    <a:pt x="93" y="334"/>
                  </a:cubicBezTo>
                  <a:cubicBezTo>
                    <a:pt x="90" y="339"/>
                    <a:pt x="89" y="347"/>
                    <a:pt x="85" y="352"/>
                  </a:cubicBezTo>
                  <a:cubicBezTo>
                    <a:pt x="85" y="352"/>
                    <a:pt x="73" y="357"/>
                    <a:pt x="73" y="357"/>
                  </a:cubicBezTo>
                  <a:cubicBezTo>
                    <a:pt x="69" y="357"/>
                    <a:pt x="66" y="356"/>
                    <a:pt x="62" y="358"/>
                  </a:cubicBezTo>
                  <a:cubicBezTo>
                    <a:pt x="54" y="360"/>
                    <a:pt x="48" y="365"/>
                    <a:pt x="39" y="366"/>
                  </a:cubicBezTo>
                  <a:cubicBezTo>
                    <a:pt x="39" y="366"/>
                    <a:pt x="36" y="366"/>
                    <a:pt x="36" y="366"/>
                  </a:cubicBezTo>
                  <a:cubicBezTo>
                    <a:pt x="35" y="363"/>
                    <a:pt x="34" y="364"/>
                    <a:pt x="32" y="362"/>
                  </a:cubicBezTo>
                  <a:cubicBezTo>
                    <a:pt x="26" y="357"/>
                    <a:pt x="21" y="359"/>
                    <a:pt x="18" y="356"/>
                  </a:cubicBezTo>
                  <a:cubicBezTo>
                    <a:pt x="17" y="356"/>
                    <a:pt x="16" y="351"/>
                    <a:pt x="18" y="356"/>
                  </a:cubicBezTo>
                  <a:cubicBezTo>
                    <a:pt x="19" y="356"/>
                    <a:pt x="19" y="355"/>
                    <a:pt x="19" y="355"/>
                  </a:cubicBezTo>
                  <a:cubicBezTo>
                    <a:pt x="19" y="352"/>
                    <a:pt x="14" y="352"/>
                    <a:pt x="13" y="351"/>
                  </a:cubicBezTo>
                  <a:cubicBezTo>
                    <a:pt x="12" y="350"/>
                    <a:pt x="9" y="343"/>
                    <a:pt x="9" y="342"/>
                  </a:cubicBezTo>
                  <a:cubicBezTo>
                    <a:pt x="10" y="340"/>
                    <a:pt x="11" y="341"/>
                    <a:pt x="10" y="339"/>
                  </a:cubicBezTo>
                  <a:cubicBezTo>
                    <a:pt x="9" y="336"/>
                    <a:pt x="5" y="334"/>
                    <a:pt x="5" y="331"/>
                  </a:cubicBezTo>
                  <a:cubicBezTo>
                    <a:pt x="4" y="329"/>
                    <a:pt x="6" y="315"/>
                    <a:pt x="6" y="313"/>
                  </a:cubicBezTo>
                  <a:cubicBezTo>
                    <a:pt x="7" y="311"/>
                    <a:pt x="6" y="312"/>
                    <a:pt x="8" y="311"/>
                  </a:cubicBezTo>
                  <a:cubicBezTo>
                    <a:pt x="9" y="311"/>
                    <a:pt x="10" y="311"/>
                    <a:pt x="10" y="311"/>
                  </a:cubicBezTo>
                  <a:cubicBezTo>
                    <a:pt x="8" y="308"/>
                    <a:pt x="10" y="311"/>
                    <a:pt x="9" y="308"/>
                  </a:cubicBezTo>
                  <a:cubicBezTo>
                    <a:pt x="9" y="306"/>
                    <a:pt x="7" y="306"/>
                    <a:pt x="7" y="305"/>
                  </a:cubicBezTo>
                  <a:cubicBezTo>
                    <a:pt x="6" y="305"/>
                    <a:pt x="8" y="299"/>
                    <a:pt x="7" y="298"/>
                  </a:cubicBezTo>
                  <a:cubicBezTo>
                    <a:pt x="6" y="296"/>
                    <a:pt x="4" y="294"/>
                    <a:pt x="2" y="292"/>
                  </a:cubicBezTo>
                  <a:cubicBezTo>
                    <a:pt x="2" y="291"/>
                    <a:pt x="0" y="277"/>
                    <a:pt x="0" y="276"/>
                  </a:cubicBezTo>
                  <a:cubicBezTo>
                    <a:pt x="0" y="274"/>
                    <a:pt x="3" y="274"/>
                    <a:pt x="3" y="273"/>
                  </a:cubicBezTo>
                  <a:cubicBezTo>
                    <a:pt x="3" y="272"/>
                    <a:pt x="1" y="273"/>
                    <a:pt x="1" y="272"/>
                  </a:cubicBezTo>
                  <a:cubicBezTo>
                    <a:pt x="0" y="271"/>
                    <a:pt x="3" y="266"/>
                    <a:pt x="4" y="265"/>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 name="Freeform 6"/>
            <p:cNvSpPr>
              <a:spLocks/>
            </p:cNvSpPr>
            <p:nvPr/>
          </p:nvSpPr>
          <p:spPr bwMode="auto">
            <a:xfrm>
              <a:off x="6886484" y="5222253"/>
              <a:ext cx="7576" cy="27781"/>
            </a:xfrm>
            <a:custGeom>
              <a:avLst/>
              <a:gdLst>
                <a:gd name="T0" fmla="*/ 3 w 4"/>
                <a:gd name="T1" fmla="*/ 9 h 16"/>
                <a:gd name="T2" fmla="*/ 4 w 4"/>
                <a:gd name="T3" fmla="*/ 6 h 16"/>
                <a:gd name="T4" fmla="*/ 3 w 4"/>
                <a:gd name="T5" fmla="*/ 9 h 16"/>
              </a:gdLst>
              <a:ahLst/>
              <a:cxnLst>
                <a:cxn ang="0">
                  <a:pos x="T0" y="T1"/>
                </a:cxn>
                <a:cxn ang="0">
                  <a:pos x="T2" y="T3"/>
                </a:cxn>
                <a:cxn ang="0">
                  <a:pos x="T4" y="T5"/>
                </a:cxn>
              </a:cxnLst>
              <a:rect l="0" t="0" r="r" b="b"/>
              <a:pathLst>
                <a:path w="4" h="16">
                  <a:moveTo>
                    <a:pt x="3" y="9"/>
                  </a:moveTo>
                  <a:cubicBezTo>
                    <a:pt x="0" y="16"/>
                    <a:pt x="3" y="0"/>
                    <a:pt x="4" y="6"/>
                  </a:cubicBezTo>
                  <a:cubicBezTo>
                    <a:pt x="4" y="6"/>
                    <a:pt x="3" y="9"/>
                    <a:pt x="3" y="9"/>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7"/>
            <p:cNvSpPr>
              <a:spLocks/>
            </p:cNvSpPr>
            <p:nvPr/>
          </p:nvSpPr>
          <p:spPr bwMode="auto">
            <a:xfrm>
              <a:off x="7178180" y="4325697"/>
              <a:ext cx="16416" cy="8840"/>
            </a:xfrm>
            <a:custGeom>
              <a:avLst/>
              <a:gdLst>
                <a:gd name="T0" fmla="*/ 5 w 10"/>
                <a:gd name="T1" fmla="*/ 5 h 5"/>
                <a:gd name="T2" fmla="*/ 10 w 10"/>
                <a:gd name="T3" fmla="*/ 2 h 5"/>
                <a:gd name="T4" fmla="*/ 5 w 10"/>
                <a:gd name="T5" fmla="*/ 5 h 5"/>
              </a:gdLst>
              <a:ahLst/>
              <a:cxnLst>
                <a:cxn ang="0">
                  <a:pos x="T0" y="T1"/>
                </a:cxn>
                <a:cxn ang="0">
                  <a:pos x="T2" y="T3"/>
                </a:cxn>
                <a:cxn ang="0">
                  <a:pos x="T4" y="T5"/>
                </a:cxn>
              </a:cxnLst>
              <a:rect l="0" t="0" r="r" b="b"/>
              <a:pathLst>
                <a:path w="10" h="5">
                  <a:moveTo>
                    <a:pt x="5" y="5"/>
                  </a:moveTo>
                  <a:cubicBezTo>
                    <a:pt x="0" y="2"/>
                    <a:pt x="10" y="0"/>
                    <a:pt x="10" y="2"/>
                  </a:cubicBezTo>
                  <a:cubicBezTo>
                    <a:pt x="9" y="5"/>
                    <a:pt x="5" y="2"/>
                    <a:pt x="5" y="5"/>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8"/>
            <p:cNvSpPr>
              <a:spLocks/>
            </p:cNvSpPr>
            <p:nvPr/>
          </p:nvSpPr>
          <p:spPr bwMode="auto">
            <a:xfrm>
              <a:off x="5694443" y="4254982"/>
              <a:ext cx="0" cy="3789"/>
            </a:xfrm>
            <a:custGeom>
              <a:avLst/>
              <a:gdLst>
                <a:gd name="T0" fmla="*/ 2 h 2"/>
                <a:gd name="T1" fmla="*/ 2 h 2"/>
                <a:gd name="T2" fmla="*/ 1 h 2"/>
                <a:gd name="T3" fmla="*/ 2 h 2"/>
              </a:gdLst>
              <a:ahLst/>
              <a:cxnLst>
                <a:cxn ang="0">
                  <a:pos x="0" y="T0"/>
                </a:cxn>
                <a:cxn ang="0">
                  <a:pos x="0" y="T1"/>
                </a:cxn>
                <a:cxn ang="0">
                  <a:pos x="0" y="T2"/>
                </a:cxn>
                <a:cxn ang="0">
                  <a:pos x="0" y="T3"/>
                </a:cxn>
              </a:cxnLst>
              <a:rect l="0" t="0" r="r" b="b"/>
              <a:pathLst>
                <a:path h="2">
                  <a:moveTo>
                    <a:pt x="0" y="2"/>
                  </a:moveTo>
                  <a:cubicBezTo>
                    <a:pt x="0" y="2"/>
                    <a:pt x="0" y="2"/>
                    <a:pt x="0" y="2"/>
                  </a:cubicBezTo>
                  <a:cubicBezTo>
                    <a:pt x="0" y="2"/>
                    <a:pt x="0" y="1"/>
                    <a:pt x="0" y="1"/>
                  </a:cubicBezTo>
                  <a:cubicBezTo>
                    <a:pt x="0" y="0"/>
                    <a:pt x="0" y="2"/>
                    <a:pt x="0" y="2"/>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9"/>
            <p:cNvSpPr>
              <a:spLocks/>
            </p:cNvSpPr>
            <p:nvPr/>
          </p:nvSpPr>
          <p:spPr bwMode="auto">
            <a:xfrm>
              <a:off x="5531548" y="3958236"/>
              <a:ext cx="0" cy="1263"/>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0"/>
                    <a:pt x="0" y="0"/>
                    <a:pt x="0" y="1"/>
                  </a:cubicBezTo>
                  <a:cubicBezTo>
                    <a:pt x="0" y="1"/>
                    <a:pt x="0" y="0"/>
                    <a:pt x="0" y="0"/>
                  </a:cubicBezTo>
                  <a:cubicBezTo>
                    <a:pt x="0" y="0"/>
                    <a:pt x="0" y="0"/>
                    <a:pt x="0"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10"/>
            <p:cNvSpPr>
              <a:spLocks/>
            </p:cNvSpPr>
            <p:nvPr/>
          </p:nvSpPr>
          <p:spPr bwMode="auto">
            <a:xfrm>
              <a:off x="5550488" y="3972125"/>
              <a:ext cx="2525" cy="1263"/>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0"/>
                    <a:pt x="2" y="0"/>
                  </a:cubicBezTo>
                  <a:cubicBezTo>
                    <a:pt x="2" y="0"/>
                    <a:pt x="1" y="0"/>
                    <a:pt x="0" y="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1"/>
            <p:cNvSpPr>
              <a:spLocks/>
            </p:cNvSpPr>
            <p:nvPr/>
          </p:nvSpPr>
          <p:spPr bwMode="auto">
            <a:xfrm>
              <a:off x="5820718" y="2528796"/>
              <a:ext cx="1263" cy="12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2"/>
            <p:cNvSpPr>
              <a:spLocks/>
            </p:cNvSpPr>
            <p:nvPr/>
          </p:nvSpPr>
          <p:spPr bwMode="auto">
            <a:xfrm>
              <a:off x="5741165" y="4344638"/>
              <a:ext cx="1263"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1" y="0"/>
                    <a:pt x="0" y="0"/>
                    <a:pt x="0"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3"/>
            <p:cNvSpPr>
              <a:spLocks/>
            </p:cNvSpPr>
            <p:nvPr/>
          </p:nvSpPr>
          <p:spPr bwMode="auto">
            <a:xfrm>
              <a:off x="5736115" y="4180480"/>
              <a:ext cx="1263" cy="1263"/>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0"/>
                    <a:pt x="0" y="1"/>
                  </a:cubicBezTo>
                  <a:cubicBezTo>
                    <a:pt x="1" y="1"/>
                    <a:pt x="1" y="0"/>
                    <a:pt x="1"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4"/>
            <p:cNvSpPr>
              <a:spLocks/>
            </p:cNvSpPr>
            <p:nvPr/>
          </p:nvSpPr>
          <p:spPr bwMode="auto">
            <a:xfrm>
              <a:off x="5743690" y="4343375"/>
              <a:ext cx="3789" cy="3789"/>
            </a:xfrm>
            <a:custGeom>
              <a:avLst/>
              <a:gdLst>
                <a:gd name="T0" fmla="*/ 1 w 2"/>
                <a:gd name="T1" fmla="*/ 2 h 2"/>
                <a:gd name="T2" fmla="*/ 1 w 2"/>
                <a:gd name="T3" fmla="*/ 2 h 2"/>
              </a:gdLst>
              <a:ahLst/>
              <a:cxnLst>
                <a:cxn ang="0">
                  <a:pos x="T0" y="T1"/>
                </a:cxn>
                <a:cxn ang="0">
                  <a:pos x="T2" y="T3"/>
                </a:cxn>
              </a:cxnLst>
              <a:rect l="0" t="0" r="r" b="b"/>
              <a:pathLst>
                <a:path w="2" h="2">
                  <a:moveTo>
                    <a:pt x="1" y="2"/>
                  </a:moveTo>
                  <a:cubicBezTo>
                    <a:pt x="2" y="1"/>
                    <a:pt x="0" y="0"/>
                    <a:pt x="1" y="2"/>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5"/>
            <p:cNvSpPr>
              <a:spLocks/>
            </p:cNvSpPr>
            <p:nvPr/>
          </p:nvSpPr>
          <p:spPr bwMode="auto">
            <a:xfrm>
              <a:off x="7180706" y="4320646"/>
              <a:ext cx="2525" cy="3789"/>
            </a:xfrm>
            <a:custGeom>
              <a:avLst/>
              <a:gdLst>
                <a:gd name="T0" fmla="*/ 1 w 1"/>
                <a:gd name="T1" fmla="*/ 0 h 2"/>
                <a:gd name="T2" fmla="*/ 0 w 1"/>
                <a:gd name="T3" fmla="*/ 2 h 2"/>
              </a:gdLst>
              <a:ahLst/>
              <a:cxnLst>
                <a:cxn ang="0">
                  <a:pos x="T0" y="T1"/>
                </a:cxn>
                <a:cxn ang="0">
                  <a:pos x="T2" y="T3"/>
                </a:cxn>
              </a:cxnLst>
              <a:rect l="0" t="0" r="r" b="b"/>
              <a:pathLst>
                <a:path w="1" h="2">
                  <a:moveTo>
                    <a:pt x="1" y="0"/>
                  </a:moveTo>
                  <a:cubicBezTo>
                    <a:pt x="1" y="1"/>
                    <a:pt x="1" y="1"/>
                    <a:pt x="0" y="2"/>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6"/>
            <p:cNvSpPr>
              <a:spLocks/>
            </p:cNvSpPr>
            <p:nvPr/>
          </p:nvSpPr>
          <p:spPr bwMode="auto">
            <a:xfrm>
              <a:off x="7219851" y="4041577"/>
              <a:ext cx="1263" cy="1263"/>
            </a:xfrm>
            <a:custGeom>
              <a:avLst/>
              <a:gdLst>
                <a:gd name="T0" fmla="*/ 0 w 1"/>
                <a:gd name="T1" fmla="*/ 1 h 1"/>
                <a:gd name="T2" fmla="*/ 1 w 1"/>
                <a:gd name="T3" fmla="*/ 0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1" y="1"/>
                    <a:pt x="1" y="0"/>
                  </a:cubicBezTo>
                  <a:cubicBezTo>
                    <a:pt x="1" y="0"/>
                    <a:pt x="1" y="0"/>
                    <a:pt x="1" y="0"/>
                  </a:cubicBezTo>
                  <a:cubicBezTo>
                    <a:pt x="0" y="1"/>
                    <a:pt x="0" y="1"/>
                    <a:pt x="0" y="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7"/>
            <p:cNvSpPr>
              <a:spLocks/>
            </p:cNvSpPr>
            <p:nvPr/>
          </p:nvSpPr>
          <p:spPr bwMode="auto">
            <a:xfrm>
              <a:off x="5820718" y="253005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auto">
            <a:xfrm>
              <a:off x="7180706" y="3655174"/>
              <a:ext cx="455855" cy="652846"/>
            </a:xfrm>
            <a:custGeom>
              <a:avLst/>
              <a:gdLst>
                <a:gd name="T0" fmla="*/ 256 w 263"/>
                <a:gd name="T1" fmla="*/ 40 h 377"/>
                <a:gd name="T2" fmla="*/ 254 w 263"/>
                <a:gd name="T3" fmla="*/ 43 h 377"/>
                <a:gd name="T4" fmla="*/ 255 w 263"/>
                <a:gd name="T5" fmla="*/ 38 h 377"/>
                <a:gd name="T6" fmla="*/ 253 w 263"/>
                <a:gd name="T7" fmla="*/ 26 h 377"/>
                <a:gd name="T8" fmla="*/ 251 w 263"/>
                <a:gd name="T9" fmla="*/ 18 h 377"/>
                <a:gd name="T10" fmla="*/ 239 w 263"/>
                <a:gd name="T11" fmla="*/ 1 h 377"/>
                <a:gd name="T12" fmla="*/ 213 w 263"/>
                <a:gd name="T13" fmla="*/ 16 h 377"/>
                <a:gd name="T14" fmla="*/ 186 w 263"/>
                <a:gd name="T15" fmla="*/ 20 h 377"/>
                <a:gd name="T16" fmla="*/ 158 w 263"/>
                <a:gd name="T17" fmla="*/ 24 h 377"/>
                <a:gd name="T18" fmla="*/ 129 w 263"/>
                <a:gd name="T19" fmla="*/ 36 h 377"/>
                <a:gd name="T20" fmla="*/ 120 w 263"/>
                <a:gd name="T21" fmla="*/ 35 h 377"/>
                <a:gd name="T22" fmla="*/ 117 w 263"/>
                <a:gd name="T23" fmla="*/ 34 h 377"/>
                <a:gd name="T24" fmla="*/ 108 w 263"/>
                <a:gd name="T25" fmla="*/ 40 h 377"/>
                <a:gd name="T26" fmla="*/ 102 w 263"/>
                <a:gd name="T27" fmla="*/ 44 h 377"/>
                <a:gd name="T28" fmla="*/ 82 w 263"/>
                <a:gd name="T29" fmla="*/ 47 h 377"/>
                <a:gd name="T30" fmla="*/ 57 w 263"/>
                <a:gd name="T31" fmla="*/ 21 h 377"/>
                <a:gd name="T32" fmla="*/ 51 w 263"/>
                <a:gd name="T33" fmla="*/ 19 h 377"/>
                <a:gd name="T34" fmla="*/ 37 w 263"/>
                <a:gd name="T35" fmla="*/ 43 h 377"/>
                <a:gd name="T36" fmla="*/ 52 w 263"/>
                <a:gd name="T37" fmla="*/ 62 h 377"/>
                <a:gd name="T38" fmla="*/ 64 w 263"/>
                <a:gd name="T39" fmla="*/ 77 h 377"/>
                <a:gd name="T40" fmla="*/ 111 w 263"/>
                <a:gd name="T41" fmla="*/ 98 h 377"/>
                <a:gd name="T42" fmla="*/ 177 w 263"/>
                <a:gd name="T43" fmla="*/ 113 h 377"/>
                <a:gd name="T44" fmla="*/ 114 w 263"/>
                <a:gd name="T45" fmla="*/ 184 h 377"/>
                <a:gd name="T46" fmla="*/ 72 w 263"/>
                <a:gd name="T47" fmla="*/ 198 h 377"/>
                <a:gd name="T48" fmla="*/ 48 w 263"/>
                <a:gd name="T49" fmla="*/ 214 h 377"/>
                <a:gd name="T50" fmla="*/ 23 w 263"/>
                <a:gd name="T51" fmla="*/ 223 h 377"/>
                <a:gd name="T52" fmla="*/ 0 w 263"/>
                <a:gd name="T53" fmla="*/ 254 h 377"/>
                <a:gd name="T54" fmla="*/ 0 w 263"/>
                <a:gd name="T55" fmla="*/ 257 h 377"/>
                <a:gd name="T56" fmla="*/ 1 w 263"/>
                <a:gd name="T57" fmla="*/ 342 h 377"/>
                <a:gd name="T58" fmla="*/ 16 w 263"/>
                <a:gd name="T59" fmla="*/ 377 h 377"/>
                <a:gd name="T60" fmla="*/ 18 w 263"/>
                <a:gd name="T61" fmla="*/ 374 h 377"/>
                <a:gd name="T62" fmla="*/ 23 w 263"/>
                <a:gd name="T63" fmla="*/ 363 h 377"/>
                <a:gd name="T64" fmla="*/ 26 w 263"/>
                <a:gd name="T65" fmla="*/ 357 h 377"/>
                <a:gd name="T66" fmla="*/ 27 w 263"/>
                <a:gd name="T67" fmla="*/ 359 h 377"/>
                <a:gd name="T68" fmla="*/ 29 w 263"/>
                <a:gd name="T69" fmla="*/ 354 h 377"/>
                <a:gd name="T70" fmla="*/ 36 w 263"/>
                <a:gd name="T71" fmla="*/ 348 h 377"/>
                <a:gd name="T72" fmla="*/ 81 w 263"/>
                <a:gd name="T73" fmla="*/ 302 h 377"/>
                <a:gd name="T74" fmla="*/ 107 w 263"/>
                <a:gd name="T75" fmla="*/ 279 h 377"/>
                <a:gd name="T76" fmla="*/ 182 w 263"/>
                <a:gd name="T77" fmla="*/ 207 h 377"/>
                <a:gd name="T78" fmla="*/ 208 w 263"/>
                <a:gd name="T79" fmla="*/ 162 h 377"/>
                <a:gd name="T80" fmla="*/ 226 w 263"/>
                <a:gd name="T81" fmla="*/ 118 h 377"/>
                <a:gd name="T82" fmla="*/ 233 w 263"/>
                <a:gd name="T83" fmla="*/ 105 h 377"/>
                <a:gd name="T84" fmla="*/ 244 w 263"/>
                <a:gd name="T85" fmla="*/ 81 h 377"/>
                <a:gd name="T86" fmla="*/ 249 w 263"/>
                <a:gd name="T87" fmla="*/ 70 h 377"/>
                <a:gd name="T88" fmla="*/ 249 w 263"/>
                <a:gd name="T89" fmla="*/ 55 h 377"/>
                <a:gd name="T90" fmla="*/ 249 w 263"/>
                <a:gd name="T91" fmla="*/ 4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3" h="377">
                  <a:moveTo>
                    <a:pt x="262" y="42"/>
                  </a:moveTo>
                  <a:cubicBezTo>
                    <a:pt x="262" y="42"/>
                    <a:pt x="256" y="40"/>
                    <a:pt x="256" y="40"/>
                  </a:cubicBezTo>
                  <a:cubicBezTo>
                    <a:pt x="256" y="40"/>
                    <a:pt x="256" y="41"/>
                    <a:pt x="256" y="41"/>
                  </a:cubicBezTo>
                  <a:cubicBezTo>
                    <a:pt x="256" y="44"/>
                    <a:pt x="257" y="42"/>
                    <a:pt x="254" y="43"/>
                  </a:cubicBezTo>
                  <a:cubicBezTo>
                    <a:pt x="253" y="43"/>
                    <a:pt x="252" y="43"/>
                    <a:pt x="252" y="43"/>
                  </a:cubicBezTo>
                  <a:cubicBezTo>
                    <a:pt x="251" y="42"/>
                    <a:pt x="255" y="39"/>
                    <a:pt x="255" y="38"/>
                  </a:cubicBezTo>
                  <a:cubicBezTo>
                    <a:pt x="255" y="38"/>
                    <a:pt x="254" y="35"/>
                    <a:pt x="254" y="35"/>
                  </a:cubicBezTo>
                  <a:cubicBezTo>
                    <a:pt x="253" y="32"/>
                    <a:pt x="253" y="29"/>
                    <a:pt x="253" y="26"/>
                  </a:cubicBezTo>
                  <a:cubicBezTo>
                    <a:pt x="254" y="23"/>
                    <a:pt x="254" y="23"/>
                    <a:pt x="254" y="23"/>
                  </a:cubicBezTo>
                  <a:cubicBezTo>
                    <a:pt x="252" y="21"/>
                    <a:pt x="252" y="22"/>
                    <a:pt x="251" y="18"/>
                  </a:cubicBezTo>
                  <a:cubicBezTo>
                    <a:pt x="251" y="15"/>
                    <a:pt x="256" y="5"/>
                    <a:pt x="255" y="4"/>
                  </a:cubicBezTo>
                  <a:cubicBezTo>
                    <a:pt x="255" y="3"/>
                    <a:pt x="241" y="0"/>
                    <a:pt x="239" y="1"/>
                  </a:cubicBezTo>
                  <a:cubicBezTo>
                    <a:pt x="235" y="3"/>
                    <a:pt x="235" y="9"/>
                    <a:pt x="230" y="12"/>
                  </a:cubicBezTo>
                  <a:cubicBezTo>
                    <a:pt x="227" y="13"/>
                    <a:pt x="213" y="16"/>
                    <a:pt x="213" y="16"/>
                  </a:cubicBezTo>
                  <a:cubicBezTo>
                    <a:pt x="208" y="19"/>
                    <a:pt x="204" y="20"/>
                    <a:pt x="198" y="22"/>
                  </a:cubicBezTo>
                  <a:cubicBezTo>
                    <a:pt x="194" y="22"/>
                    <a:pt x="190" y="18"/>
                    <a:pt x="186" y="20"/>
                  </a:cubicBezTo>
                  <a:cubicBezTo>
                    <a:pt x="179" y="23"/>
                    <a:pt x="174" y="26"/>
                    <a:pt x="166" y="27"/>
                  </a:cubicBezTo>
                  <a:cubicBezTo>
                    <a:pt x="163" y="27"/>
                    <a:pt x="161" y="23"/>
                    <a:pt x="158" y="24"/>
                  </a:cubicBezTo>
                  <a:cubicBezTo>
                    <a:pt x="149" y="27"/>
                    <a:pt x="144" y="37"/>
                    <a:pt x="134" y="39"/>
                  </a:cubicBezTo>
                  <a:cubicBezTo>
                    <a:pt x="132" y="39"/>
                    <a:pt x="131" y="37"/>
                    <a:pt x="129" y="36"/>
                  </a:cubicBezTo>
                  <a:cubicBezTo>
                    <a:pt x="127" y="36"/>
                    <a:pt x="125" y="37"/>
                    <a:pt x="122" y="36"/>
                  </a:cubicBezTo>
                  <a:cubicBezTo>
                    <a:pt x="120" y="35"/>
                    <a:pt x="120" y="35"/>
                    <a:pt x="120" y="35"/>
                  </a:cubicBezTo>
                  <a:cubicBezTo>
                    <a:pt x="120" y="35"/>
                    <a:pt x="119" y="36"/>
                    <a:pt x="119" y="35"/>
                  </a:cubicBezTo>
                  <a:cubicBezTo>
                    <a:pt x="118" y="35"/>
                    <a:pt x="118" y="33"/>
                    <a:pt x="117" y="34"/>
                  </a:cubicBezTo>
                  <a:cubicBezTo>
                    <a:pt x="114" y="35"/>
                    <a:pt x="112" y="39"/>
                    <a:pt x="109" y="40"/>
                  </a:cubicBezTo>
                  <a:cubicBezTo>
                    <a:pt x="109" y="40"/>
                    <a:pt x="108" y="40"/>
                    <a:pt x="108" y="40"/>
                  </a:cubicBezTo>
                  <a:cubicBezTo>
                    <a:pt x="107" y="40"/>
                    <a:pt x="106" y="40"/>
                    <a:pt x="106" y="40"/>
                  </a:cubicBezTo>
                  <a:cubicBezTo>
                    <a:pt x="105" y="40"/>
                    <a:pt x="103" y="43"/>
                    <a:pt x="102" y="44"/>
                  </a:cubicBezTo>
                  <a:cubicBezTo>
                    <a:pt x="96" y="47"/>
                    <a:pt x="97" y="45"/>
                    <a:pt x="91" y="46"/>
                  </a:cubicBezTo>
                  <a:cubicBezTo>
                    <a:pt x="88" y="46"/>
                    <a:pt x="85" y="47"/>
                    <a:pt x="82" y="47"/>
                  </a:cubicBezTo>
                  <a:cubicBezTo>
                    <a:pt x="75" y="47"/>
                    <a:pt x="61" y="30"/>
                    <a:pt x="58" y="25"/>
                  </a:cubicBezTo>
                  <a:cubicBezTo>
                    <a:pt x="57" y="24"/>
                    <a:pt x="58" y="23"/>
                    <a:pt x="57" y="21"/>
                  </a:cubicBezTo>
                  <a:cubicBezTo>
                    <a:pt x="57" y="21"/>
                    <a:pt x="52" y="19"/>
                    <a:pt x="52" y="19"/>
                  </a:cubicBezTo>
                  <a:cubicBezTo>
                    <a:pt x="52" y="19"/>
                    <a:pt x="51" y="19"/>
                    <a:pt x="51" y="19"/>
                  </a:cubicBezTo>
                  <a:cubicBezTo>
                    <a:pt x="49" y="23"/>
                    <a:pt x="45" y="29"/>
                    <a:pt x="43" y="33"/>
                  </a:cubicBezTo>
                  <a:cubicBezTo>
                    <a:pt x="43" y="36"/>
                    <a:pt x="37" y="41"/>
                    <a:pt x="37" y="43"/>
                  </a:cubicBezTo>
                  <a:cubicBezTo>
                    <a:pt x="37" y="43"/>
                    <a:pt x="48" y="60"/>
                    <a:pt x="49" y="61"/>
                  </a:cubicBezTo>
                  <a:cubicBezTo>
                    <a:pt x="52" y="62"/>
                    <a:pt x="52" y="62"/>
                    <a:pt x="52" y="62"/>
                  </a:cubicBezTo>
                  <a:cubicBezTo>
                    <a:pt x="55" y="64"/>
                    <a:pt x="56" y="71"/>
                    <a:pt x="59" y="74"/>
                  </a:cubicBezTo>
                  <a:cubicBezTo>
                    <a:pt x="60" y="76"/>
                    <a:pt x="62" y="76"/>
                    <a:pt x="64" y="77"/>
                  </a:cubicBezTo>
                  <a:cubicBezTo>
                    <a:pt x="68" y="78"/>
                    <a:pt x="71" y="84"/>
                    <a:pt x="74" y="86"/>
                  </a:cubicBezTo>
                  <a:cubicBezTo>
                    <a:pt x="84" y="91"/>
                    <a:pt x="100" y="94"/>
                    <a:pt x="111" y="98"/>
                  </a:cubicBezTo>
                  <a:cubicBezTo>
                    <a:pt x="125" y="102"/>
                    <a:pt x="139" y="110"/>
                    <a:pt x="153" y="112"/>
                  </a:cubicBezTo>
                  <a:cubicBezTo>
                    <a:pt x="157" y="112"/>
                    <a:pt x="177" y="110"/>
                    <a:pt x="177" y="113"/>
                  </a:cubicBezTo>
                  <a:cubicBezTo>
                    <a:pt x="176" y="116"/>
                    <a:pt x="149" y="144"/>
                    <a:pt x="143" y="150"/>
                  </a:cubicBezTo>
                  <a:cubicBezTo>
                    <a:pt x="133" y="161"/>
                    <a:pt x="124" y="173"/>
                    <a:pt x="114" y="184"/>
                  </a:cubicBezTo>
                  <a:cubicBezTo>
                    <a:pt x="111" y="187"/>
                    <a:pt x="107" y="196"/>
                    <a:pt x="103" y="197"/>
                  </a:cubicBezTo>
                  <a:cubicBezTo>
                    <a:pt x="98" y="200"/>
                    <a:pt x="81" y="195"/>
                    <a:pt x="72" y="198"/>
                  </a:cubicBezTo>
                  <a:cubicBezTo>
                    <a:pt x="66" y="199"/>
                    <a:pt x="55" y="203"/>
                    <a:pt x="51" y="208"/>
                  </a:cubicBezTo>
                  <a:cubicBezTo>
                    <a:pt x="50" y="211"/>
                    <a:pt x="51" y="213"/>
                    <a:pt x="48" y="214"/>
                  </a:cubicBezTo>
                  <a:cubicBezTo>
                    <a:pt x="42" y="216"/>
                    <a:pt x="36" y="215"/>
                    <a:pt x="30" y="217"/>
                  </a:cubicBezTo>
                  <a:cubicBezTo>
                    <a:pt x="27" y="218"/>
                    <a:pt x="25" y="222"/>
                    <a:pt x="23" y="223"/>
                  </a:cubicBezTo>
                  <a:cubicBezTo>
                    <a:pt x="18" y="231"/>
                    <a:pt x="15" y="239"/>
                    <a:pt x="9" y="245"/>
                  </a:cubicBezTo>
                  <a:cubicBezTo>
                    <a:pt x="7" y="249"/>
                    <a:pt x="3" y="251"/>
                    <a:pt x="0" y="254"/>
                  </a:cubicBezTo>
                  <a:cubicBezTo>
                    <a:pt x="0" y="255"/>
                    <a:pt x="0" y="255"/>
                    <a:pt x="0" y="255"/>
                  </a:cubicBezTo>
                  <a:cubicBezTo>
                    <a:pt x="0" y="256"/>
                    <a:pt x="0" y="256"/>
                    <a:pt x="0" y="257"/>
                  </a:cubicBezTo>
                  <a:cubicBezTo>
                    <a:pt x="0" y="264"/>
                    <a:pt x="1" y="271"/>
                    <a:pt x="1" y="278"/>
                  </a:cubicBezTo>
                  <a:cubicBezTo>
                    <a:pt x="1" y="299"/>
                    <a:pt x="0" y="321"/>
                    <a:pt x="1" y="342"/>
                  </a:cubicBezTo>
                  <a:cubicBezTo>
                    <a:pt x="2" y="346"/>
                    <a:pt x="1" y="352"/>
                    <a:pt x="2" y="356"/>
                  </a:cubicBezTo>
                  <a:cubicBezTo>
                    <a:pt x="5" y="363"/>
                    <a:pt x="16" y="369"/>
                    <a:pt x="16" y="377"/>
                  </a:cubicBezTo>
                  <a:cubicBezTo>
                    <a:pt x="16" y="377"/>
                    <a:pt x="16" y="377"/>
                    <a:pt x="16" y="377"/>
                  </a:cubicBezTo>
                  <a:cubicBezTo>
                    <a:pt x="17" y="376"/>
                    <a:pt x="18" y="375"/>
                    <a:pt x="18" y="374"/>
                  </a:cubicBezTo>
                  <a:cubicBezTo>
                    <a:pt x="20" y="372"/>
                    <a:pt x="24" y="367"/>
                    <a:pt x="23" y="364"/>
                  </a:cubicBezTo>
                  <a:cubicBezTo>
                    <a:pt x="23" y="364"/>
                    <a:pt x="23" y="363"/>
                    <a:pt x="23" y="363"/>
                  </a:cubicBezTo>
                  <a:cubicBezTo>
                    <a:pt x="24" y="363"/>
                    <a:pt x="24" y="364"/>
                    <a:pt x="24" y="364"/>
                  </a:cubicBezTo>
                  <a:cubicBezTo>
                    <a:pt x="24" y="361"/>
                    <a:pt x="27" y="361"/>
                    <a:pt x="26" y="357"/>
                  </a:cubicBezTo>
                  <a:cubicBezTo>
                    <a:pt x="26" y="357"/>
                    <a:pt x="26" y="356"/>
                    <a:pt x="26" y="356"/>
                  </a:cubicBezTo>
                  <a:cubicBezTo>
                    <a:pt x="26" y="356"/>
                    <a:pt x="27" y="359"/>
                    <a:pt x="27" y="359"/>
                  </a:cubicBezTo>
                  <a:cubicBezTo>
                    <a:pt x="27" y="359"/>
                    <a:pt x="28" y="358"/>
                    <a:pt x="28" y="358"/>
                  </a:cubicBezTo>
                  <a:cubicBezTo>
                    <a:pt x="29" y="357"/>
                    <a:pt x="28" y="355"/>
                    <a:pt x="29" y="354"/>
                  </a:cubicBezTo>
                  <a:cubicBezTo>
                    <a:pt x="30" y="354"/>
                    <a:pt x="32" y="354"/>
                    <a:pt x="32" y="353"/>
                  </a:cubicBezTo>
                  <a:cubicBezTo>
                    <a:pt x="33" y="353"/>
                    <a:pt x="35" y="349"/>
                    <a:pt x="36" y="348"/>
                  </a:cubicBezTo>
                  <a:cubicBezTo>
                    <a:pt x="45" y="338"/>
                    <a:pt x="56" y="325"/>
                    <a:pt x="66" y="314"/>
                  </a:cubicBezTo>
                  <a:cubicBezTo>
                    <a:pt x="70" y="310"/>
                    <a:pt x="76" y="304"/>
                    <a:pt x="81" y="302"/>
                  </a:cubicBezTo>
                  <a:cubicBezTo>
                    <a:pt x="82" y="301"/>
                    <a:pt x="83" y="299"/>
                    <a:pt x="84" y="298"/>
                  </a:cubicBezTo>
                  <a:cubicBezTo>
                    <a:pt x="90" y="291"/>
                    <a:pt x="99" y="284"/>
                    <a:pt x="107" y="279"/>
                  </a:cubicBezTo>
                  <a:cubicBezTo>
                    <a:pt x="123" y="271"/>
                    <a:pt x="136" y="262"/>
                    <a:pt x="147" y="249"/>
                  </a:cubicBezTo>
                  <a:cubicBezTo>
                    <a:pt x="157" y="239"/>
                    <a:pt x="176" y="218"/>
                    <a:pt x="182" y="207"/>
                  </a:cubicBezTo>
                  <a:cubicBezTo>
                    <a:pt x="185" y="202"/>
                    <a:pt x="187" y="197"/>
                    <a:pt x="190" y="192"/>
                  </a:cubicBezTo>
                  <a:cubicBezTo>
                    <a:pt x="196" y="183"/>
                    <a:pt x="204" y="173"/>
                    <a:pt x="208" y="162"/>
                  </a:cubicBezTo>
                  <a:cubicBezTo>
                    <a:pt x="209" y="159"/>
                    <a:pt x="208" y="157"/>
                    <a:pt x="208" y="154"/>
                  </a:cubicBezTo>
                  <a:cubicBezTo>
                    <a:pt x="209" y="142"/>
                    <a:pt x="221" y="130"/>
                    <a:pt x="226" y="118"/>
                  </a:cubicBezTo>
                  <a:cubicBezTo>
                    <a:pt x="226" y="116"/>
                    <a:pt x="224" y="115"/>
                    <a:pt x="226" y="112"/>
                  </a:cubicBezTo>
                  <a:cubicBezTo>
                    <a:pt x="227" y="109"/>
                    <a:pt x="231" y="108"/>
                    <a:pt x="233" y="105"/>
                  </a:cubicBezTo>
                  <a:cubicBezTo>
                    <a:pt x="235" y="99"/>
                    <a:pt x="237" y="93"/>
                    <a:pt x="240" y="86"/>
                  </a:cubicBezTo>
                  <a:cubicBezTo>
                    <a:pt x="240" y="84"/>
                    <a:pt x="243" y="83"/>
                    <a:pt x="244" y="81"/>
                  </a:cubicBezTo>
                  <a:cubicBezTo>
                    <a:pt x="245" y="79"/>
                    <a:pt x="244" y="78"/>
                    <a:pt x="244" y="76"/>
                  </a:cubicBezTo>
                  <a:cubicBezTo>
                    <a:pt x="245" y="74"/>
                    <a:pt x="250" y="73"/>
                    <a:pt x="249" y="70"/>
                  </a:cubicBezTo>
                  <a:cubicBezTo>
                    <a:pt x="249" y="69"/>
                    <a:pt x="248" y="68"/>
                    <a:pt x="248" y="67"/>
                  </a:cubicBezTo>
                  <a:cubicBezTo>
                    <a:pt x="247" y="63"/>
                    <a:pt x="249" y="59"/>
                    <a:pt x="249" y="55"/>
                  </a:cubicBezTo>
                  <a:cubicBezTo>
                    <a:pt x="249" y="53"/>
                    <a:pt x="249" y="50"/>
                    <a:pt x="249" y="48"/>
                  </a:cubicBezTo>
                  <a:cubicBezTo>
                    <a:pt x="249" y="47"/>
                    <a:pt x="249" y="47"/>
                    <a:pt x="249" y="46"/>
                  </a:cubicBezTo>
                  <a:cubicBezTo>
                    <a:pt x="251" y="40"/>
                    <a:pt x="263" y="46"/>
                    <a:pt x="262" y="42"/>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9"/>
            <p:cNvSpPr>
              <a:spLocks/>
            </p:cNvSpPr>
            <p:nvPr/>
          </p:nvSpPr>
          <p:spPr bwMode="auto">
            <a:xfrm>
              <a:off x="7202172" y="3628655"/>
              <a:ext cx="78291" cy="85867"/>
            </a:xfrm>
            <a:custGeom>
              <a:avLst/>
              <a:gdLst>
                <a:gd name="T0" fmla="*/ 23 w 45"/>
                <a:gd name="T1" fmla="*/ 10 h 49"/>
                <a:gd name="T2" fmla="*/ 18 w 45"/>
                <a:gd name="T3" fmla="*/ 6 h 49"/>
                <a:gd name="T4" fmla="*/ 10 w 45"/>
                <a:gd name="T5" fmla="*/ 17 h 49"/>
                <a:gd name="T6" fmla="*/ 1 w 45"/>
                <a:gd name="T7" fmla="*/ 34 h 49"/>
                <a:gd name="T8" fmla="*/ 2 w 45"/>
                <a:gd name="T9" fmla="*/ 41 h 49"/>
                <a:gd name="T10" fmla="*/ 2 w 45"/>
                <a:gd name="T11" fmla="*/ 46 h 49"/>
                <a:gd name="T12" fmla="*/ 2 w 45"/>
                <a:gd name="T13" fmla="*/ 48 h 49"/>
                <a:gd name="T14" fmla="*/ 11 w 45"/>
                <a:gd name="T15" fmla="*/ 48 h 49"/>
                <a:gd name="T16" fmla="*/ 30 w 45"/>
                <a:gd name="T17" fmla="*/ 47 h 49"/>
                <a:gd name="T18" fmla="*/ 31 w 45"/>
                <a:gd name="T19" fmla="*/ 48 h 49"/>
                <a:gd name="T20" fmla="*/ 39 w 45"/>
                <a:gd name="T21" fmla="*/ 34 h 49"/>
                <a:gd name="T22" fmla="*/ 36 w 45"/>
                <a:gd name="T23" fmla="*/ 31 h 49"/>
                <a:gd name="T24" fmla="*/ 36 w 45"/>
                <a:gd name="T25" fmla="*/ 30 h 49"/>
                <a:gd name="T26" fmla="*/ 27 w 45"/>
                <a:gd name="T27" fmla="*/ 31 h 49"/>
                <a:gd name="T28" fmla="*/ 20 w 45"/>
                <a:gd name="T29" fmla="*/ 33 h 49"/>
                <a:gd name="T30" fmla="*/ 24 w 45"/>
                <a:gd name="T31" fmla="*/ 31 h 49"/>
                <a:gd name="T32" fmla="*/ 26 w 45"/>
                <a:gd name="T33" fmla="*/ 27 h 49"/>
                <a:gd name="T34" fmla="*/ 33 w 45"/>
                <a:gd name="T35" fmla="*/ 25 h 49"/>
                <a:gd name="T36" fmla="*/ 36 w 45"/>
                <a:gd name="T37" fmla="*/ 21 h 49"/>
                <a:gd name="T38" fmla="*/ 42 w 45"/>
                <a:gd name="T39" fmla="*/ 13 h 49"/>
                <a:gd name="T40" fmla="*/ 34 w 45"/>
                <a:gd name="T41" fmla="*/ 0 h 49"/>
                <a:gd name="T42" fmla="*/ 34 w 45"/>
                <a:gd name="T43" fmla="*/ 0 h 49"/>
                <a:gd name="T44" fmla="*/ 23 w 45"/>
                <a:gd name="T45" fmla="*/ 1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 h="49">
                  <a:moveTo>
                    <a:pt x="23" y="10"/>
                  </a:moveTo>
                  <a:cubicBezTo>
                    <a:pt x="21" y="10"/>
                    <a:pt x="20" y="6"/>
                    <a:pt x="18" y="6"/>
                  </a:cubicBezTo>
                  <a:cubicBezTo>
                    <a:pt x="14" y="7"/>
                    <a:pt x="11" y="14"/>
                    <a:pt x="10" y="17"/>
                  </a:cubicBezTo>
                  <a:cubicBezTo>
                    <a:pt x="7" y="22"/>
                    <a:pt x="0" y="28"/>
                    <a:pt x="1" y="34"/>
                  </a:cubicBezTo>
                  <a:cubicBezTo>
                    <a:pt x="1" y="36"/>
                    <a:pt x="2" y="39"/>
                    <a:pt x="2" y="41"/>
                  </a:cubicBezTo>
                  <a:cubicBezTo>
                    <a:pt x="2" y="43"/>
                    <a:pt x="2" y="45"/>
                    <a:pt x="2" y="46"/>
                  </a:cubicBezTo>
                  <a:cubicBezTo>
                    <a:pt x="2" y="47"/>
                    <a:pt x="1" y="48"/>
                    <a:pt x="2" y="48"/>
                  </a:cubicBezTo>
                  <a:cubicBezTo>
                    <a:pt x="2" y="49"/>
                    <a:pt x="9" y="48"/>
                    <a:pt x="11" y="48"/>
                  </a:cubicBezTo>
                  <a:cubicBezTo>
                    <a:pt x="20" y="47"/>
                    <a:pt x="22" y="43"/>
                    <a:pt x="30" y="47"/>
                  </a:cubicBezTo>
                  <a:cubicBezTo>
                    <a:pt x="31" y="48"/>
                    <a:pt x="31" y="48"/>
                    <a:pt x="31" y="48"/>
                  </a:cubicBezTo>
                  <a:cubicBezTo>
                    <a:pt x="33" y="44"/>
                    <a:pt x="37" y="38"/>
                    <a:pt x="39" y="34"/>
                  </a:cubicBezTo>
                  <a:cubicBezTo>
                    <a:pt x="39" y="34"/>
                    <a:pt x="36" y="31"/>
                    <a:pt x="36" y="31"/>
                  </a:cubicBezTo>
                  <a:cubicBezTo>
                    <a:pt x="36" y="31"/>
                    <a:pt x="36" y="29"/>
                    <a:pt x="36" y="30"/>
                  </a:cubicBezTo>
                  <a:cubicBezTo>
                    <a:pt x="33" y="31"/>
                    <a:pt x="31" y="30"/>
                    <a:pt x="27" y="31"/>
                  </a:cubicBezTo>
                  <a:cubicBezTo>
                    <a:pt x="25" y="31"/>
                    <a:pt x="22" y="37"/>
                    <a:pt x="20" y="33"/>
                  </a:cubicBezTo>
                  <a:cubicBezTo>
                    <a:pt x="19" y="30"/>
                    <a:pt x="22" y="32"/>
                    <a:pt x="24" y="31"/>
                  </a:cubicBezTo>
                  <a:cubicBezTo>
                    <a:pt x="25" y="31"/>
                    <a:pt x="25" y="27"/>
                    <a:pt x="26" y="27"/>
                  </a:cubicBezTo>
                  <a:cubicBezTo>
                    <a:pt x="28" y="26"/>
                    <a:pt x="31" y="26"/>
                    <a:pt x="33" y="25"/>
                  </a:cubicBezTo>
                  <a:cubicBezTo>
                    <a:pt x="35" y="24"/>
                    <a:pt x="35" y="22"/>
                    <a:pt x="36" y="21"/>
                  </a:cubicBezTo>
                  <a:cubicBezTo>
                    <a:pt x="39" y="19"/>
                    <a:pt x="45" y="20"/>
                    <a:pt x="42" y="13"/>
                  </a:cubicBezTo>
                  <a:cubicBezTo>
                    <a:pt x="40" y="11"/>
                    <a:pt x="37" y="4"/>
                    <a:pt x="34" y="0"/>
                  </a:cubicBezTo>
                  <a:cubicBezTo>
                    <a:pt x="34" y="0"/>
                    <a:pt x="34" y="0"/>
                    <a:pt x="34" y="0"/>
                  </a:cubicBezTo>
                  <a:cubicBezTo>
                    <a:pt x="21" y="5"/>
                    <a:pt x="28" y="11"/>
                    <a:pt x="23" y="1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0"/>
            <p:cNvSpPr>
              <a:spLocks/>
            </p:cNvSpPr>
            <p:nvPr/>
          </p:nvSpPr>
          <p:spPr bwMode="auto">
            <a:xfrm>
              <a:off x="6952146" y="3387470"/>
              <a:ext cx="309376" cy="260127"/>
            </a:xfrm>
            <a:custGeom>
              <a:avLst/>
              <a:gdLst>
                <a:gd name="T0" fmla="*/ 43 w 178"/>
                <a:gd name="T1" fmla="*/ 13 h 150"/>
                <a:gd name="T2" fmla="*/ 39 w 178"/>
                <a:gd name="T3" fmla="*/ 13 h 150"/>
                <a:gd name="T4" fmla="*/ 32 w 178"/>
                <a:gd name="T5" fmla="*/ 15 h 150"/>
                <a:gd name="T6" fmla="*/ 25 w 178"/>
                <a:gd name="T7" fmla="*/ 19 h 150"/>
                <a:gd name="T8" fmla="*/ 14 w 178"/>
                <a:gd name="T9" fmla="*/ 26 h 150"/>
                <a:gd name="T10" fmla="*/ 13 w 178"/>
                <a:gd name="T11" fmla="*/ 32 h 150"/>
                <a:gd name="T12" fmla="*/ 13 w 178"/>
                <a:gd name="T13" fmla="*/ 48 h 150"/>
                <a:gd name="T14" fmla="*/ 2 w 178"/>
                <a:gd name="T15" fmla="*/ 78 h 150"/>
                <a:gd name="T16" fmla="*/ 11 w 178"/>
                <a:gd name="T17" fmla="*/ 99 h 150"/>
                <a:gd name="T18" fmla="*/ 25 w 178"/>
                <a:gd name="T19" fmla="*/ 96 h 150"/>
                <a:gd name="T20" fmla="*/ 41 w 178"/>
                <a:gd name="T21" fmla="*/ 85 h 150"/>
                <a:gd name="T22" fmla="*/ 49 w 178"/>
                <a:gd name="T23" fmla="*/ 89 h 150"/>
                <a:gd name="T24" fmla="*/ 69 w 178"/>
                <a:gd name="T25" fmla="*/ 92 h 150"/>
                <a:gd name="T26" fmla="*/ 75 w 178"/>
                <a:gd name="T27" fmla="*/ 95 h 150"/>
                <a:gd name="T28" fmla="*/ 79 w 178"/>
                <a:gd name="T29" fmla="*/ 94 h 150"/>
                <a:gd name="T30" fmla="*/ 92 w 178"/>
                <a:gd name="T31" fmla="*/ 95 h 150"/>
                <a:gd name="T32" fmla="*/ 107 w 178"/>
                <a:gd name="T33" fmla="*/ 100 h 150"/>
                <a:gd name="T34" fmla="*/ 127 w 178"/>
                <a:gd name="T35" fmla="*/ 117 h 150"/>
                <a:gd name="T36" fmla="*/ 148 w 178"/>
                <a:gd name="T37" fmla="*/ 137 h 150"/>
                <a:gd name="T38" fmla="*/ 159 w 178"/>
                <a:gd name="T39" fmla="*/ 146 h 150"/>
                <a:gd name="T40" fmla="*/ 167 w 178"/>
                <a:gd name="T41" fmla="*/ 149 h 150"/>
                <a:gd name="T42" fmla="*/ 178 w 178"/>
                <a:gd name="T43" fmla="*/ 139 h 150"/>
                <a:gd name="T44" fmla="*/ 172 w 178"/>
                <a:gd name="T45" fmla="*/ 138 h 150"/>
                <a:gd name="T46" fmla="*/ 167 w 178"/>
                <a:gd name="T47" fmla="*/ 131 h 150"/>
                <a:gd name="T48" fmla="*/ 161 w 178"/>
                <a:gd name="T49" fmla="*/ 126 h 150"/>
                <a:gd name="T50" fmla="*/ 145 w 178"/>
                <a:gd name="T51" fmla="*/ 109 h 150"/>
                <a:gd name="T52" fmla="*/ 127 w 178"/>
                <a:gd name="T53" fmla="*/ 93 h 150"/>
                <a:gd name="T54" fmla="*/ 112 w 178"/>
                <a:gd name="T55" fmla="*/ 86 h 150"/>
                <a:gd name="T56" fmla="*/ 112 w 178"/>
                <a:gd name="T57" fmla="*/ 84 h 150"/>
                <a:gd name="T58" fmla="*/ 106 w 178"/>
                <a:gd name="T59" fmla="*/ 79 h 150"/>
                <a:gd name="T60" fmla="*/ 93 w 178"/>
                <a:gd name="T61" fmla="*/ 73 h 150"/>
                <a:gd name="T62" fmla="*/ 92 w 178"/>
                <a:gd name="T63" fmla="*/ 69 h 150"/>
                <a:gd name="T64" fmla="*/ 88 w 178"/>
                <a:gd name="T65" fmla="*/ 67 h 150"/>
                <a:gd name="T66" fmla="*/ 87 w 178"/>
                <a:gd name="T67" fmla="*/ 78 h 150"/>
                <a:gd name="T68" fmla="*/ 82 w 178"/>
                <a:gd name="T69" fmla="*/ 67 h 150"/>
                <a:gd name="T70" fmla="*/ 78 w 178"/>
                <a:gd name="T71" fmla="*/ 60 h 150"/>
                <a:gd name="T72" fmla="*/ 69 w 178"/>
                <a:gd name="T73" fmla="*/ 40 h 150"/>
                <a:gd name="T74" fmla="*/ 69 w 178"/>
                <a:gd name="T75" fmla="*/ 37 h 150"/>
                <a:gd name="T76" fmla="*/ 52 w 178"/>
                <a:gd name="T77" fmla="*/ 0 h 150"/>
                <a:gd name="T78" fmla="*/ 44 w 178"/>
                <a:gd name="T79" fmla="*/ 1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8" h="150">
                  <a:moveTo>
                    <a:pt x="44" y="13"/>
                  </a:moveTo>
                  <a:cubicBezTo>
                    <a:pt x="44" y="13"/>
                    <a:pt x="44" y="13"/>
                    <a:pt x="43" y="13"/>
                  </a:cubicBezTo>
                  <a:cubicBezTo>
                    <a:pt x="40" y="12"/>
                    <a:pt x="42" y="12"/>
                    <a:pt x="40" y="14"/>
                  </a:cubicBezTo>
                  <a:cubicBezTo>
                    <a:pt x="40" y="15"/>
                    <a:pt x="41" y="12"/>
                    <a:pt x="39" y="13"/>
                  </a:cubicBezTo>
                  <a:cubicBezTo>
                    <a:pt x="36" y="14"/>
                    <a:pt x="38" y="14"/>
                    <a:pt x="35" y="15"/>
                  </a:cubicBezTo>
                  <a:cubicBezTo>
                    <a:pt x="33" y="16"/>
                    <a:pt x="34" y="13"/>
                    <a:pt x="32" y="15"/>
                  </a:cubicBezTo>
                  <a:cubicBezTo>
                    <a:pt x="30" y="17"/>
                    <a:pt x="30" y="18"/>
                    <a:pt x="27" y="19"/>
                  </a:cubicBezTo>
                  <a:cubicBezTo>
                    <a:pt x="26" y="19"/>
                    <a:pt x="25" y="19"/>
                    <a:pt x="25" y="19"/>
                  </a:cubicBezTo>
                  <a:cubicBezTo>
                    <a:pt x="24" y="21"/>
                    <a:pt x="26" y="25"/>
                    <a:pt x="23" y="27"/>
                  </a:cubicBezTo>
                  <a:cubicBezTo>
                    <a:pt x="21" y="28"/>
                    <a:pt x="16" y="27"/>
                    <a:pt x="14" y="26"/>
                  </a:cubicBezTo>
                  <a:cubicBezTo>
                    <a:pt x="13" y="26"/>
                    <a:pt x="12" y="26"/>
                    <a:pt x="12" y="26"/>
                  </a:cubicBezTo>
                  <a:cubicBezTo>
                    <a:pt x="12" y="27"/>
                    <a:pt x="14" y="30"/>
                    <a:pt x="13" y="32"/>
                  </a:cubicBezTo>
                  <a:cubicBezTo>
                    <a:pt x="13" y="35"/>
                    <a:pt x="10" y="38"/>
                    <a:pt x="11" y="41"/>
                  </a:cubicBezTo>
                  <a:cubicBezTo>
                    <a:pt x="12" y="43"/>
                    <a:pt x="14" y="45"/>
                    <a:pt x="13" y="48"/>
                  </a:cubicBezTo>
                  <a:cubicBezTo>
                    <a:pt x="11" y="55"/>
                    <a:pt x="8" y="69"/>
                    <a:pt x="4" y="75"/>
                  </a:cubicBezTo>
                  <a:cubicBezTo>
                    <a:pt x="4" y="76"/>
                    <a:pt x="2" y="77"/>
                    <a:pt x="2" y="78"/>
                  </a:cubicBezTo>
                  <a:cubicBezTo>
                    <a:pt x="0" y="83"/>
                    <a:pt x="6" y="95"/>
                    <a:pt x="6" y="101"/>
                  </a:cubicBezTo>
                  <a:cubicBezTo>
                    <a:pt x="7" y="101"/>
                    <a:pt x="9" y="100"/>
                    <a:pt x="11" y="99"/>
                  </a:cubicBezTo>
                  <a:cubicBezTo>
                    <a:pt x="13" y="99"/>
                    <a:pt x="17" y="103"/>
                    <a:pt x="19" y="101"/>
                  </a:cubicBezTo>
                  <a:cubicBezTo>
                    <a:pt x="21" y="99"/>
                    <a:pt x="21" y="93"/>
                    <a:pt x="25" y="96"/>
                  </a:cubicBezTo>
                  <a:cubicBezTo>
                    <a:pt x="27" y="97"/>
                    <a:pt x="31" y="106"/>
                    <a:pt x="32" y="106"/>
                  </a:cubicBezTo>
                  <a:cubicBezTo>
                    <a:pt x="34" y="105"/>
                    <a:pt x="38" y="85"/>
                    <a:pt x="41" y="85"/>
                  </a:cubicBezTo>
                  <a:cubicBezTo>
                    <a:pt x="43" y="88"/>
                    <a:pt x="43" y="88"/>
                    <a:pt x="43" y="88"/>
                  </a:cubicBezTo>
                  <a:cubicBezTo>
                    <a:pt x="44" y="89"/>
                    <a:pt x="48" y="88"/>
                    <a:pt x="49" y="89"/>
                  </a:cubicBezTo>
                  <a:cubicBezTo>
                    <a:pt x="52" y="91"/>
                    <a:pt x="51" y="96"/>
                    <a:pt x="56" y="96"/>
                  </a:cubicBezTo>
                  <a:cubicBezTo>
                    <a:pt x="58" y="97"/>
                    <a:pt x="67" y="94"/>
                    <a:pt x="69" y="92"/>
                  </a:cubicBezTo>
                  <a:cubicBezTo>
                    <a:pt x="69" y="91"/>
                    <a:pt x="68" y="90"/>
                    <a:pt x="69" y="90"/>
                  </a:cubicBezTo>
                  <a:cubicBezTo>
                    <a:pt x="71" y="87"/>
                    <a:pt x="74" y="95"/>
                    <a:pt x="75" y="95"/>
                  </a:cubicBezTo>
                  <a:cubicBezTo>
                    <a:pt x="76" y="94"/>
                    <a:pt x="76" y="94"/>
                    <a:pt x="76" y="94"/>
                  </a:cubicBezTo>
                  <a:cubicBezTo>
                    <a:pt x="77" y="93"/>
                    <a:pt x="78" y="94"/>
                    <a:pt x="79" y="94"/>
                  </a:cubicBezTo>
                  <a:cubicBezTo>
                    <a:pt x="80" y="94"/>
                    <a:pt x="81" y="92"/>
                    <a:pt x="82" y="92"/>
                  </a:cubicBezTo>
                  <a:cubicBezTo>
                    <a:pt x="84" y="91"/>
                    <a:pt x="90" y="95"/>
                    <a:pt x="92" y="95"/>
                  </a:cubicBezTo>
                  <a:cubicBezTo>
                    <a:pt x="94" y="95"/>
                    <a:pt x="95" y="94"/>
                    <a:pt x="98" y="94"/>
                  </a:cubicBezTo>
                  <a:cubicBezTo>
                    <a:pt x="101" y="95"/>
                    <a:pt x="104" y="98"/>
                    <a:pt x="107" y="100"/>
                  </a:cubicBezTo>
                  <a:cubicBezTo>
                    <a:pt x="110" y="101"/>
                    <a:pt x="113" y="101"/>
                    <a:pt x="116" y="102"/>
                  </a:cubicBezTo>
                  <a:cubicBezTo>
                    <a:pt x="121" y="105"/>
                    <a:pt x="123" y="113"/>
                    <a:pt x="127" y="117"/>
                  </a:cubicBezTo>
                  <a:cubicBezTo>
                    <a:pt x="132" y="121"/>
                    <a:pt x="138" y="122"/>
                    <a:pt x="142" y="127"/>
                  </a:cubicBezTo>
                  <a:cubicBezTo>
                    <a:pt x="145" y="129"/>
                    <a:pt x="145" y="134"/>
                    <a:pt x="148" y="137"/>
                  </a:cubicBezTo>
                  <a:cubicBezTo>
                    <a:pt x="151" y="140"/>
                    <a:pt x="156" y="143"/>
                    <a:pt x="159" y="146"/>
                  </a:cubicBezTo>
                  <a:cubicBezTo>
                    <a:pt x="159" y="146"/>
                    <a:pt x="159" y="146"/>
                    <a:pt x="159" y="146"/>
                  </a:cubicBezTo>
                  <a:cubicBezTo>
                    <a:pt x="160" y="146"/>
                    <a:pt x="161" y="145"/>
                    <a:pt x="162" y="145"/>
                  </a:cubicBezTo>
                  <a:cubicBezTo>
                    <a:pt x="164" y="145"/>
                    <a:pt x="165" y="149"/>
                    <a:pt x="167" y="149"/>
                  </a:cubicBezTo>
                  <a:cubicBezTo>
                    <a:pt x="172" y="150"/>
                    <a:pt x="165" y="144"/>
                    <a:pt x="178" y="139"/>
                  </a:cubicBezTo>
                  <a:cubicBezTo>
                    <a:pt x="178" y="139"/>
                    <a:pt x="178" y="139"/>
                    <a:pt x="178" y="139"/>
                  </a:cubicBezTo>
                  <a:cubicBezTo>
                    <a:pt x="176" y="137"/>
                    <a:pt x="175" y="135"/>
                    <a:pt x="174" y="135"/>
                  </a:cubicBezTo>
                  <a:cubicBezTo>
                    <a:pt x="173" y="134"/>
                    <a:pt x="174" y="138"/>
                    <a:pt x="172" y="138"/>
                  </a:cubicBezTo>
                  <a:cubicBezTo>
                    <a:pt x="170" y="138"/>
                    <a:pt x="171" y="136"/>
                    <a:pt x="169" y="136"/>
                  </a:cubicBezTo>
                  <a:cubicBezTo>
                    <a:pt x="168" y="136"/>
                    <a:pt x="167" y="132"/>
                    <a:pt x="167" y="131"/>
                  </a:cubicBezTo>
                  <a:cubicBezTo>
                    <a:pt x="166" y="130"/>
                    <a:pt x="162" y="128"/>
                    <a:pt x="161" y="127"/>
                  </a:cubicBezTo>
                  <a:cubicBezTo>
                    <a:pt x="161" y="126"/>
                    <a:pt x="162" y="126"/>
                    <a:pt x="161" y="126"/>
                  </a:cubicBezTo>
                  <a:cubicBezTo>
                    <a:pt x="153" y="129"/>
                    <a:pt x="157" y="116"/>
                    <a:pt x="154" y="117"/>
                  </a:cubicBezTo>
                  <a:cubicBezTo>
                    <a:pt x="148" y="117"/>
                    <a:pt x="149" y="111"/>
                    <a:pt x="145" y="109"/>
                  </a:cubicBezTo>
                  <a:cubicBezTo>
                    <a:pt x="144" y="108"/>
                    <a:pt x="139" y="108"/>
                    <a:pt x="138" y="107"/>
                  </a:cubicBezTo>
                  <a:cubicBezTo>
                    <a:pt x="134" y="103"/>
                    <a:pt x="131" y="98"/>
                    <a:pt x="127" y="93"/>
                  </a:cubicBezTo>
                  <a:cubicBezTo>
                    <a:pt x="124" y="88"/>
                    <a:pt x="119" y="87"/>
                    <a:pt x="113" y="87"/>
                  </a:cubicBezTo>
                  <a:cubicBezTo>
                    <a:pt x="113" y="87"/>
                    <a:pt x="113" y="87"/>
                    <a:pt x="112" y="86"/>
                  </a:cubicBezTo>
                  <a:cubicBezTo>
                    <a:pt x="112" y="86"/>
                    <a:pt x="112" y="86"/>
                    <a:pt x="112" y="86"/>
                  </a:cubicBezTo>
                  <a:cubicBezTo>
                    <a:pt x="112" y="85"/>
                    <a:pt x="112" y="85"/>
                    <a:pt x="112" y="84"/>
                  </a:cubicBezTo>
                  <a:cubicBezTo>
                    <a:pt x="112" y="84"/>
                    <a:pt x="111" y="84"/>
                    <a:pt x="110" y="83"/>
                  </a:cubicBezTo>
                  <a:cubicBezTo>
                    <a:pt x="108" y="80"/>
                    <a:pt x="107" y="79"/>
                    <a:pt x="106" y="79"/>
                  </a:cubicBezTo>
                  <a:cubicBezTo>
                    <a:pt x="105" y="80"/>
                    <a:pt x="101" y="82"/>
                    <a:pt x="97" y="81"/>
                  </a:cubicBezTo>
                  <a:cubicBezTo>
                    <a:pt x="97" y="80"/>
                    <a:pt x="93" y="74"/>
                    <a:pt x="93" y="73"/>
                  </a:cubicBezTo>
                  <a:cubicBezTo>
                    <a:pt x="93" y="73"/>
                    <a:pt x="95" y="72"/>
                    <a:pt x="95" y="71"/>
                  </a:cubicBezTo>
                  <a:cubicBezTo>
                    <a:pt x="95" y="70"/>
                    <a:pt x="93" y="70"/>
                    <a:pt x="92" y="69"/>
                  </a:cubicBezTo>
                  <a:cubicBezTo>
                    <a:pt x="92" y="69"/>
                    <a:pt x="90" y="66"/>
                    <a:pt x="89" y="66"/>
                  </a:cubicBezTo>
                  <a:cubicBezTo>
                    <a:pt x="89" y="66"/>
                    <a:pt x="89" y="67"/>
                    <a:pt x="88" y="67"/>
                  </a:cubicBezTo>
                  <a:cubicBezTo>
                    <a:pt x="87" y="68"/>
                    <a:pt x="87" y="67"/>
                    <a:pt x="86" y="70"/>
                  </a:cubicBezTo>
                  <a:cubicBezTo>
                    <a:pt x="86" y="70"/>
                    <a:pt x="92" y="79"/>
                    <a:pt x="87" y="78"/>
                  </a:cubicBezTo>
                  <a:cubicBezTo>
                    <a:pt x="86" y="78"/>
                    <a:pt x="86" y="78"/>
                    <a:pt x="86" y="78"/>
                  </a:cubicBezTo>
                  <a:cubicBezTo>
                    <a:pt x="86" y="77"/>
                    <a:pt x="83" y="69"/>
                    <a:pt x="82" y="67"/>
                  </a:cubicBezTo>
                  <a:cubicBezTo>
                    <a:pt x="81" y="65"/>
                    <a:pt x="80" y="67"/>
                    <a:pt x="79" y="66"/>
                  </a:cubicBezTo>
                  <a:cubicBezTo>
                    <a:pt x="77" y="66"/>
                    <a:pt x="79" y="62"/>
                    <a:pt x="78" y="60"/>
                  </a:cubicBezTo>
                  <a:cubicBezTo>
                    <a:pt x="77" y="58"/>
                    <a:pt x="74" y="57"/>
                    <a:pt x="73" y="54"/>
                  </a:cubicBezTo>
                  <a:cubicBezTo>
                    <a:pt x="71" y="49"/>
                    <a:pt x="71" y="44"/>
                    <a:pt x="69" y="40"/>
                  </a:cubicBezTo>
                  <a:cubicBezTo>
                    <a:pt x="69" y="38"/>
                    <a:pt x="67" y="41"/>
                    <a:pt x="68" y="37"/>
                  </a:cubicBezTo>
                  <a:cubicBezTo>
                    <a:pt x="68" y="37"/>
                    <a:pt x="69" y="37"/>
                    <a:pt x="69" y="37"/>
                  </a:cubicBezTo>
                  <a:cubicBezTo>
                    <a:pt x="69" y="36"/>
                    <a:pt x="69" y="36"/>
                    <a:pt x="69" y="35"/>
                  </a:cubicBezTo>
                  <a:cubicBezTo>
                    <a:pt x="64" y="24"/>
                    <a:pt x="59" y="11"/>
                    <a:pt x="52" y="0"/>
                  </a:cubicBezTo>
                  <a:cubicBezTo>
                    <a:pt x="52" y="0"/>
                    <a:pt x="52" y="0"/>
                    <a:pt x="52" y="0"/>
                  </a:cubicBezTo>
                  <a:cubicBezTo>
                    <a:pt x="49" y="4"/>
                    <a:pt x="46" y="9"/>
                    <a:pt x="44" y="13"/>
                  </a:cubicBezTo>
                </a:path>
              </a:pathLst>
            </a:custGeom>
            <a:no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1"/>
            <p:cNvSpPr>
              <a:spLocks/>
            </p:cNvSpPr>
            <p:nvPr/>
          </p:nvSpPr>
          <p:spPr bwMode="auto">
            <a:xfrm>
              <a:off x="6810718" y="3535212"/>
              <a:ext cx="676837" cy="535408"/>
            </a:xfrm>
            <a:custGeom>
              <a:avLst/>
              <a:gdLst>
                <a:gd name="T0" fmla="*/ 325 w 391"/>
                <a:gd name="T1" fmla="*/ 167 h 309"/>
                <a:gd name="T2" fmla="*/ 278 w 391"/>
                <a:gd name="T3" fmla="*/ 146 h 309"/>
                <a:gd name="T4" fmla="*/ 266 w 391"/>
                <a:gd name="T5" fmla="*/ 131 h 309"/>
                <a:gd name="T6" fmla="*/ 251 w 391"/>
                <a:gd name="T7" fmla="*/ 112 h 309"/>
                <a:gd name="T8" fmla="*/ 257 w 391"/>
                <a:gd name="T9" fmla="*/ 102 h 309"/>
                <a:gd name="T10" fmla="*/ 237 w 391"/>
                <a:gd name="T11" fmla="*/ 102 h 309"/>
                <a:gd name="T12" fmla="*/ 228 w 391"/>
                <a:gd name="T13" fmla="*/ 100 h 309"/>
                <a:gd name="T14" fmla="*/ 227 w 391"/>
                <a:gd name="T15" fmla="*/ 88 h 309"/>
                <a:gd name="T16" fmla="*/ 241 w 391"/>
                <a:gd name="T17" fmla="*/ 61 h 309"/>
                <a:gd name="T18" fmla="*/ 230 w 391"/>
                <a:gd name="T19" fmla="*/ 52 h 309"/>
                <a:gd name="T20" fmla="*/ 209 w 391"/>
                <a:gd name="T21" fmla="*/ 32 h 309"/>
                <a:gd name="T22" fmla="*/ 189 w 391"/>
                <a:gd name="T23" fmla="*/ 15 h 309"/>
                <a:gd name="T24" fmla="*/ 174 w 391"/>
                <a:gd name="T25" fmla="*/ 10 h 309"/>
                <a:gd name="T26" fmla="*/ 161 w 391"/>
                <a:gd name="T27" fmla="*/ 9 h 309"/>
                <a:gd name="T28" fmla="*/ 157 w 391"/>
                <a:gd name="T29" fmla="*/ 10 h 309"/>
                <a:gd name="T30" fmla="*/ 151 w 391"/>
                <a:gd name="T31" fmla="*/ 7 h 309"/>
                <a:gd name="T32" fmla="*/ 131 w 391"/>
                <a:gd name="T33" fmla="*/ 4 h 309"/>
                <a:gd name="T34" fmla="*/ 123 w 391"/>
                <a:gd name="T35" fmla="*/ 0 h 309"/>
                <a:gd name="T36" fmla="*/ 107 w 391"/>
                <a:gd name="T37" fmla="*/ 11 h 309"/>
                <a:gd name="T38" fmla="*/ 93 w 391"/>
                <a:gd name="T39" fmla="*/ 14 h 309"/>
                <a:gd name="T40" fmla="*/ 86 w 391"/>
                <a:gd name="T41" fmla="*/ 25 h 309"/>
                <a:gd name="T42" fmla="*/ 79 w 391"/>
                <a:gd name="T43" fmla="*/ 56 h 309"/>
                <a:gd name="T44" fmla="*/ 59 w 391"/>
                <a:gd name="T45" fmla="*/ 77 h 309"/>
                <a:gd name="T46" fmla="*/ 53 w 391"/>
                <a:gd name="T47" fmla="*/ 90 h 309"/>
                <a:gd name="T48" fmla="*/ 51 w 391"/>
                <a:gd name="T49" fmla="*/ 108 h 309"/>
                <a:gd name="T50" fmla="*/ 33 w 391"/>
                <a:gd name="T51" fmla="*/ 117 h 309"/>
                <a:gd name="T52" fmla="*/ 29 w 391"/>
                <a:gd name="T53" fmla="*/ 144 h 309"/>
                <a:gd name="T54" fmla="*/ 6 w 391"/>
                <a:gd name="T55" fmla="*/ 174 h 309"/>
                <a:gd name="T56" fmla="*/ 1 w 391"/>
                <a:gd name="T57" fmla="*/ 187 h 309"/>
                <a:gd name="T58" fmla="*/ 29 w 391"/>
                <a:gd name="T59" fmla="*/ 202 h 309"/>
                <a:gd name="T60" fmla="*/ 29 w 391"/>
                <a:gd name="T61" fmla="*/ 206 h 309"/>
                <a:gd name="T62" fmla="*/ 34 w 391"/>
                <a:gd name="T63" fmla="*/ 211 h 309"/>
                <a:gd name="T64" fmla="*/ 42 w 391"/>
                <a:gd name="T65" fmla="*/ 217 h 309"/>
                <a:gd name="T66" fmla="*/ 58 w 391"/>
                <a:gd name="T67" fmla="*/ 249 h 309"/>
                <a:gd name="T68" fmla="*/ 64 w 391"/>
                <a:gd name="T69" fmla="*/ 256 h 309"/>
                <a:gd name="T70" fmla="*/ 78 w 391"/>
                <a:gd name="T71" fmla="*/ 257 h 309"/>
                <a:gd name="T72" fmla="*/ 81 w 391"/>
                <a:gd name="T73" fmla="*/ 279 h 309"/>
                <a:gd name="T74" fmla="*/ 136 w 391"/>
                <a:gd name="T75" fmla="*/ 299 h 309"/>
                <a:gd name="T76" fmla="*/ 149 w 391"/>
                <a:gd name="T77" fmla="*/ 301 h 309"/>
                <a:gd name="T78" fmla="*/ 160 w 391"/>
                <a:gd name="T79" fmla="*/ 305 h 309"/>
                <a:gd name="T80" fmla="*/ 175 w 391"/>
                <a:gd name="T81" fmla="*/ 306 h 309"/>
                <a:gd name="T82" fmla="*/ 185 w 391"/>
                <a:gd name="T83" fmla="*/ 296 h 309"/>
                <a:gd name="T84" fmla="*/ 223 w 391"/>
                <a:gd name="T85" fmla="*/ 293 h 309"/>
                <a:gd name="T86" fmla="*/ 237 w 391"/>
                <a:gd name="T87" fmla="*/ 292 h 309"/>
                <a:gd name="T88" fmla="*/ 244 w 391"/>
                <a:gd name="T89" fmla="*/ 286 h 309"/>
                <a:gd name="T90" fmla="*/ 265 w 391"/>
                <a:gd name="T91" fmla="*/ 277 h 309"/>
                <a:gd name="T92" fmla="*/ 317 w 391"/>
                <a:gd name="T93" fmla="*/ 266 h 309"/>
                <a:gd name="T94" fmla="*/ 357 w 391"/>
                <a:gd name="T95" fmla="*/ 219 h 309"/>
                <a:gd name="T96" fmla="*/ 367 w 391"/>
                <a:gd name="T97" fmla="*/ 18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1" h="309">
                  <a:moveTo>
                    <a:pt x="367" y="181"/>
                  </a:moveTo>
                  <a:cubicBezTo>
                    <a:pt x="353" y="179"/>
                    <a:pt x="339" y="171"/>
                    <a:pt x="325" y="167"/>
                  </a:cubicBezTo>
                  <a:cubicBezTo>
                    <a:pt x="314" y="163"/>
                    <a:pt x="298" y="160"/>
                    <a:pt x="288" y="155"/>
                  </a:cubicBezTo>
                  <a:cubicBezTo>
                    <a:pt x="285" y="153"/>
                    <a:pt x="282" y="147"/>
                    <a:pt x="278" y="146"/>
                  </a:cubicBezTo>
                  <a:cubicBezTo>
                    <a:pt x="276" y="145"/>
                    <a:pt x="274" y="145"/>
                    <a:pt x="273" y="143"/>
                  </a:cubicBezTo>
                  <a:cubicBezTo>
                    <a:pt x="270" y="140"/>
                    <a:pt x="269" y="133"/>
                    <a:pt x="266" y="131"/>
                  </a:cubicBezTo>
                  <a:cubicBezTo>
                    <a:pt x="263" y="130"/>
                    <a:pt x="263" y="130"/>
                    <a:pt x="263" y="130"/>
                  </a:cubicBezTo>
                  <a:cubicBezTo>
                    <a:pt x="262" y="129"/>
                    <a:pt x="251" y="112"/>
                    <a:pt x="251" y="112"/>
                  </a:cubicBezTo>
                  <a:cubicBezTo>
                    <a:pt x="251" y="110"/>
                    <a:pt x="257" y="105"/>
                    <a:pt x="257" y="102"/>
                  </a:cubicBezTo>
                  <a:cubicBezTo>
                    <a:pt x="257" y="102"/>
                    <a:pt x="257" y="102"/>
                    <a:pt x="257" y="102"/>
                  </a:cubicBezTo>
                  <a:cubicBezTo>
                    <a:pt x="256" y="101"/>
                    <a:pt x="256" y="101"/>
                    <a:pt x="256" y="101"/>
                  </a:cubicBezTo>
                  <a:cubicBezTo>
                    <a:pt x="248" y="97"/>
                    <a:pt x="246" y="101"/>
                    <a:pt x="237" y="102"/>
                  </a:cubicBezTo>
                  <a:cubicBezTo>
                    <a:pt x="235" y="102"/>
                    <a:pt x="228" y="103"/>
                    <a:pt x="228" y="102"/>
                  </a:cubicBezTo>
                  <a:cubicBezTo>
                    <a:pt x="227" y="102"/>
                    <a:pt x="228" y="101"/>
                    <a:pt x="228" y="100"/>
                  </a:cubicBezTo>
                  <a:cubicBezTo>
                    <a:pt x="228" y="99"/>
                    <a:pt x="228" y="97"/>
                    <a:pt x="228" y="95"/>
                  </a:cubicBezTo>
                  <a:cubicBezTo>
                    <a:pt x="228" y="93"/>
                    <a:pt x="227" y="90"/>
                    <a:pt x="227" y="88"/>
                  </a:cubicBezTo>
                  <a:cubicBezTo>
                    <a:pt x="226" y="82"/>
                    <a:pt x="233" y="76"/>
                    <a:pt x="236" y="71"/>
                  </a:cubicBezTo>
                  <a:cubicBezTo>
                    <a:pt x="237" y="68"/>
                    <a:pt x="239" y="63"/>
                    <a:pt x="241" y="61"/>
                  </a:cubicBezTo>
                  <a:cubicBezTo>
                    <a:pt x="241" y="61"/>
                    <a:pt x="241" y="61"/>
                    <a:pt x="241" y="61"/>
                  </a:cubicBezTo>
                  <a:cubicBezTo>
                    <a:pt x="238" y="58"/>
                    <a:pt x="233" y="55"/>
                    <a:pt x="230" y="52"/>
                  </a:cubicBezTo>
                  <a:cubicBezTo>
                    <a:pt x="227" y="49"/>
                    <a:pt x="227" y="44"/>
                    <a:pt x="224" y="42"/>
                  </a:cubicBezTo>
                  <a:cubicBezTo>
                    <a:pt x="220" y="37"/>
                    <a:pt x="214" y="36"/>
                    <a:pt x="209" y="32"/>
                  </a:cubicBezTo>
                  <a:cubicBezTo>
                    <a:pt x="205" y="28"/>
                    <a:pt x="203" y="20"/>
                    <a:pt x="198" y="17"/>
                  </a:cubicBezTo>
                  <a:cubicBezTo>
                    <a:pt x="195" y="16"/>
                    <a:pt x="192" y="16"/>
                    <a:pt x="189" y="15"/>
                  </a:cubicBezTo>
                  <a:cubicBezTo>
                    <a:pt x="186" y="13"/>
                    <a:pt x="183" y="10"/>
                    <a:pt x="180" y="9"/>
                  </a:cubicBezTo>
                  <a:cubicBezTo>
                    <a:pt x="177" y="9"/>
                    <a:pt x="176" y="10"/>
                    <a:pt x="174" y="10"/>
                  </a:cubicBezTo>
                  <a:cubicBezTo>
                    <a:pt x="172" y="10"/>
                    <a:pt x="166" y="6"/>
                    <a:pt x="164" y="7"/>
                  </a:cubicBezTo>
                  <a:cubicBezTo>
                    <a:pt x="163" y="7"/>
                    <a:pt x="162" y="9"/>
                    <a:pt x="161" y="9"/>
                  </a:cubicBezTo>
                  <a:cubicBezTo>
                    <a:pt x="160" y="9"/>
                    <a:pt x="159" y="8"/>
                    <a:pt x="158" y="9"/>
                  </a:cubicBezTo>
                  <a:cubicBezTo>
                    <a:pt x="157" y="10"/>
                    <a:pt x="157" y="10"/>
                    <a:pt x="157" y="10"/>
                  </a:cubicBezTo>
                  <a:cubicBezTo>
                    <a:pt x="156" y="10"/>
                    <a:pt x="153" y="2"/>
                    <a:pt x="151" y="5"/>
                  </a:cubicBezTo>
                  <a:cubicBezTo>
                    <a:pt x="150" y="5"/>
                    <a:pt x="151" y="6"/>
                    <a:pt x="151" y="7"/>
                  </a:cubicBezTo>
                  <a:cubicBezTo>
                    <a:pt x="149" y="9"/>
                    <a:pt x="140" y="12"/>
                    <a:pt x="138" y="11"/>
                  </a:cubicBezTo>
                  <a:cubicBezTo>
                    <a:pt x="133" y="11"/>
                    <a:pt x="134" y="6"/>
                    <a:pt x="131" y="4"/>
                  </a:cubicBezTo>
                  <a:cubicBezTo>
                    <a:pt x="130" y="3"/>
                    <a:pt x="126" y="4"/>
                    <a:pt x="125" y="3"/>
                  </a:cubicBezTo>
                  <a:cubicBezTo>
                    <a:pt x="123" y="0"/>
                    <a:pt x="123" y="0"/>
                    <a:pt x="123" y="0"/>
                  </a:cubicBezTo>
                  <a:cubicBezTo>
                    <a:pt x="120" y="0"/>
                    <a:pt x="116" y="20"/>
                    <a:pt x="114" y="21"/>
                  </a:cubicBezTo>
                  <a:cubicBezTo>
                    <a:pt x="113" y="21"/>
                    <a:pt x="109" y="12"/>
                    <a:pt x="107" y="11"/>
                  </a:cubicBezTo>
                  <a:cubicBezTo>
                    <a:pt x="103" y="8"/>
                    <a:pt x="103" y="14"/>
                    <a:pt x="101" y="16"/>
                  </a:cubicBezTo>
                  <a:cubicBezTo>
                    <a:pt x="99" y="18"/>
                    <a:pt x="95" y="14"/>
                    <a:pt x="93" y="14"/>
                  </a:cubicBezTo>
                  <a:cubicBezTo>
                    <a:pt x="91" y="15"/>
                    <a:pt x="89" y="16"/>
                    <a:pt x="88" y="16"/>
                  </a:cubicBezTo>
                  <a:cubicBezTo>
                    <a:pt x="88" y="19"/>
                    <a:pt x="86" y="22"/>
                    <a:pt x="86" y="25"/>
                  </a:cubicBezTo>
                  <a:cubicBezTo>
                    <a:pt x="85" y="36"/>
                    <a:pt x="85" y="31"/>
                    <a:pt x="81" y="41"/>
                  </a:cubicBezTo>
                  <a:cubicBezTo>
                    <a:pt x="79" y="46"/>
                    <a:pt x="80" y="51"/>
                    <a:pt x="79" y="56"/>
                  </a:cubicBezTo>
                  <a:cubicBezTo>
                    <a:pt x="78" y="60"/>
                    <a:pt x="71" y="57"/>
                    <a:pt x="68" y="60"/>
                  </a:cubicBezTo>
                  <a:cubicBezTo>
                    <a:pt x="63" y="63"/>
                    <a:pt x="62" y="73"/>
                    <a:pt x="59" y="77"/>
                  </a:cubicBezTo>
                  <a:cubicBezTo>
                    <a:pt x="58" y="79"/>
                    <a:pt x="55" y="80"/>
                    <a:pt x="53" y="82"/>
                  </a:cubicBezTo>
                  <a:cubicBezTo>
                    <a:pt x="51" y="85"/>
                    <a:pt x="53" y="88"/>
                    <a:pt x="53" y="90"/>
                  </a:cubicBezTo>
                  <a:cubicBezTo>
                    <a:pt x="52" y="96"/>
                    <a:pt x="49" y="100"/>
                    <a:pt x="50" y="106"/>
                  </a:cubicBezTo>
                  <a:cubicBezTo>
                    <a:pt x="51" y="108"/>
                    <a:pt x="51" y="108"/>
                    <a:pt x="51" y="108"/>
                  </a:cubicBezTo>
                  <a:cubicBezTo>
                    <a:pt x="49" y="116"/>
                    <a:pt x="43" y="108"/>
                    <a:pt x="41" y="108"/>
                  </a:cubicBezTo>
                  <a:cubicBezTo>
                    <a:pt x="38" y="107"/>
                    <a:pt x="33" y="114"/>
                    <a:pt x="33" y="117"/>
                  </a:cubicBezTo>
                  <a:cubicBezTo>
                    <a:pt x="33" y="119"/>
                    <a:pt x="35" y="122"/>
                    <a:pt x="35" y="125"/>
                  </a:cubicBezTo>
                  <a:cubicBezTo>
                    <a:pt x="35" y="128"/>
                    <a:pt x="29" y="138"/>
                    <a:pt x="29" y="144"/>
                  </a:cubicBezTo>
                  <a:cubicBezTo>
                    <a:pt x="28" y="152"/>
                    <a:pt x="33" y="162"/>
                    <a:pt x="30" y="170"/>
                  </a:cubicBezTo>
                  <a:cubicBezTo>
                    <a:pt x="26" y="180"/>
                    <a:pt x="13" y="170"/>
                    <a:pt x="6" y="174"/>
                  </a:cubicBezTo>
                  <a:cubicBezTo>
                    <a:pt x="4" y="175"/>
                    <a:pt x="7" y="180"/>
                    <a:pt x="6" y="182"/>
                  </a:cubicBezTo>
                  <a:cubicBezTo>
                    <a:pt x="5" y="183"/>
                    <a:pt x="2" y="185"/>
                    <a:pt x="1" y="187"/>
                  </a:cubicBezTo>
                  <a:cubicBezTo>
                    <a:pt x="0" y="193"/>
                    <a:pt x="16" y="192"/>
                    <a:pt x="19" y="194"/>
                  </a:cubicBezTo>
                  <a:cubicBezTo>
                    <a:pt x="21" y="195"/>
                    <a:pt x="28" y="200"/>
                    <a:pt x="29" y="202"/>
                  </a:cubicBezTo>
                  <a:cubicBezTo>
                    <a:pt x="29" y="202"/>
                    <a:pt x="29" y="203"/>
                    <a:pt x="29" y="204"/>
                  </a:cubicBezTo>
                  <a:cubicBezTo>
                    <a:pt x="29" y="205"/>
                    <a:pt x="29" y="205"/>
                    <a:pt x="29" y="206"/>
                  </a:cubicBezTo>
                  <a:cubicBezTo>
                    <a:pt x="30" y="207"/>
                    <a:pt x="32" y="207"/>
                    <a:pt x="33" y="208"/>
                  </a:cubicBezTo>
                  <a:cubicBezTo>
                    <a:pt x="33" y="208"/>
                    <a:pt x="34" y="211"/>
                    <a:pt x="34" y="211"/>
                  </a:cubicBezTo>
                  <a:cubicBezTo>
                    <a:pt x="35" y="213"/>
                    <a:pt x="39" y="212"/>
                    <a:pt x="41" y="214"/>
                  </a:cubicBezTo>
                  <a:cubicBezTo>
                    <a:pt x="41" y="214"/>
                    <a:pt x="42" y="217"/>
                    <a:pt x="42" y="217"/>
                  </a:cubicBezTo>
                  <a:cubicBezTo>
                    <a:pt x="43" y="220"/>
                    <a:pt x="47" y="220"/>
                    <a:pt x="49" y="222"/>
                  </a:cubicBezTo>
                  <a:cubicBezTo>
                    <a:pt x="53" y="230"/>
                    <a:pt x="54" y="241"/>
                    <a:pt x="58" y="249"/>
                  </a:cubicBezTo>
                  <a:cubicBezTo>
                    <a:pt x="59" y="250"/>
                    <a:pt x="62" y="251"/>
                    <a:pt x="63" y="252"/>
                  </a:cubicBezTo>
                  <a:cubicBezTo>
                    <a:pt x="64" y="254"/>
                    <a:pt x="62" y="255"/>
                    <a:pt x="64" y="256"/>
                  </a:cubicBezTo>
                  <a:cubicBezTo>
                    <a:pt x="66" y="257"/>
                    <a:pt x="66" y="255"/>
                    <a:pt x="67" y="254"/>
                  </a:cubicBezTo>
                  <a:cubicBezTo>
                    <a:pt x="68" y="254"/>
                    <a:pt x="77" y="256"/>
                    <a:pt x="78" y="257"/>
                  </a:cubicBezTo>
                  <a:cubicBezTo>
                    <a:pt x="78" y="258"/>
                    <a:pt x="76" y="264"/>
                    <a:pt x="76" y="265"/>
                  </a:cubicBezTo>
                  <a:cubicBezTo>
                    <a:pt x="76" y="271"/>
                    <a:pt x="78" y="274"/>
                    <a:pt x="81" y="279"/>
                  </a:cubicBezTo>
                  <a:cubicBezTo>
                    <a:pt x="83" y="282"/>
                    <a:pt x="99" y="278"/>
                    <a:pt x="104" y="279"/>
                  </a:cubicBezTo>
                  <a:cubicBezTo>
                    <a:pt x="109" y="281"/>
                    <a:pt x="130" y="295"/>
                    <a:pt x="136" y="299"/>
                  </a:cubicBezTo>
                  <a:cubicBezTo>
                    <a:pt x="137" y="300"/>
                    <a:pt x="137" y="302"/>
                    <a:pt x="138" y="302"/>
                  </a:cubicBezTo>
                  <a:cubicBezTo>
                    <a:pt x="141" y="303"/>
                    <a:pt x="146" y="302"/>
                    <a:pt x="149" y="301"/>
                  </a:cubicBezTo>
                  <a:cubicBezTo>
                    <a:pt x="151" y="302"/>
                    <a:pt x="151" y="302"/>
                    <a:pt x="151" y="302"/>
                  </a:cubicBezTo>
                  <a:cubicBezTo>
                    <a:pt x="154" y="302"/>
                    <a:pt x="156" y="304"/>
                    <a:pt x="160" y="305"/>
                  </a:cubicBezTo>
                  <a:cubicBezTo>
                    <a:pt x="162" y="305"/>
                    <a:pt x="165" y="305"/>
                    <a:pt x="167" y="305"/>
                  </a:cubicBezTo>
                  <a:cubicBezTo>
                    <a:pt x="169" y="305"/>
                    <a:pt x="174" y="305"/>
                    <a:pt x="175" y="306"/>
                  </a:cubicBezTo>
                  <a:cubicBezTo>
                    <a:pt x="175" y="306"/>
                    <a:pt x="175" y="309"/>
                    <a:pt x="177" y="307"/>
                  </a:cubicBezTo>
                  <a:cubicBezTo>
                    <a:pt x="181" y="305"/>
                    <a:pt x="182" y="299"/>
                    <a:pt x="185" y="296"/>
                  </a:cubicBezTo>
                  <a:cubicBezTo>
                    <a:pt x="186" y="294"/>
                    <a:pt x="206" y="284"/>
                    <a:pt x="208" y="284"/>
                  </a:cubicBezTo>
                  <a:cubicBezTo>
                    <a:pt x="214" y="285"/>
                    <a:pt x="214" y="293"/>
                    <a:pt x="223" y="293"/>
                  </a:cubicBezTo>
                  <a:cubicBezTo>
                    <a:pt x="227" y="293"/>
                    <a:pt x="232" y="293"/>
                    <a:pt x="236" y="293"/>
                  </a:cubicBezTo>
                  <a:cubicBezTo>
                    <a:pt x="237" y="292"/>
                    <a:pt x="237" y="292"/>
                    <a:pt x="237" y="292"/>
                  </a:cubicBezTo>
                  <a:cubicBezTo>
                    <a:pt x="237" y="292"/>
                    <a:pt x="237" y="292"/>
                    <a:pt x="237" y="292"/>
                  </a:cubicBezTo>
                  <a:cubicBezTo>
                    <a:pt x="239" y="291"/>
                    <a:pt x="241" y="287"/>
                    <a:pt x="244" y="286"/>
                  </a:cubicBezTo>
                  <a:cubicBezTo>
                    <a:pt x="250" y="284"/>
                    <a:pt x="256" y="285"/>
                    <a:pt x="262" y="283"/>
                  </a:cubicBezTo>
                  <a:cubicBezTo>
                    <a:pt x="265" y="282"/>
                    <a:pt x="264" y="280"/>
                    <a:pt x="265" y="277"/>
                  </a:cubicBezTo>
                  <a:cubicBezTo>
                    <a:pt x="269" y="272"/>
                    <a:pt x="280" y="268"/>
                    <a:pt x="286" y="267"/>
                  </a:cubicBezTo>
                  <a:cubicBezTo>
                    <a:pt x="295" y="264"/>
                    <a:pt x="312" y="269"/>
                    <a:pt x="317" y="266"/>
                  </a:cubicBezTo>
                  <a:cubicBezTo>
                    <a:pt x="321" y="265"/>
                    <a:pt x="325" y="256"/>
                    <a:pt x="328" y="253"/>
                  </a:cubicBezTo>
                  <a:cubicBezTo>
                    <a:pt x="338" y="242"/>
                    <a:pt x="347" y="230"/>
                    <a:pt x="357" y="219"/>
                  </a:cubicBezTo>
                  <a:cubicBezTo>
                    <a:pt x="363" y="213"/>
                    <a:pt x="390" y="185"/>
                    <a:pt x="391" y="182"/>
                  </a:cubicBezTo>
                  <a:cubicBezTo>
                    <a:pt x="391" y="179"/>
                    <a:pt x="371" y="181"/>
                    <a:pt x="367" y="18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
            <p:cNvSpPr>
              <a:spLocks/>
            </p:cNvSpPr>
            <p:nvPr/>
          </p:nvSpPr>
          <p:spPr bwMode="auto">
            <a:xfrm>
              <a:off x="6858703" y="4013797"/>
              <a:ext cx="362412" cy="435651"/>
            </a:xfrm>
            <a:custGeom>
              <a:avLst/>
              <a:gdLst>
                <a:gd name="T0" fmla="*/ 187 w 209"/>
                <a:gd name="T1" fmla="*/ 135 h 251"/>
                <a:gd name="T2" fmla="*/ 186 w 209"/>
                <a:gd name="T3" fmla="*/ 50 h 251"/>
                <a:gd name="T4" fmla="*/ 186 w 209"/>
                <a:gd name="T5" fmla="*/ 47 h 251"/>
                <a:gd name="T6" fmla="*/ 209 w 209"/>
                <a:gd name="T7" fmla="*/ 16 h 251"/>
                <a:gd name="T8" fmla="*/ 195 w 209"/>
                <a:gd name="T9" fmla="*/ 17 h 251"/>
                <a:gd name="T10" fmla="*/ 157 w 209"/>
                <a:gd name="T11" fmla="*/ 20 h 251"/>
                <a:gd name="T12" fmla="*/ 147 w 209"/>
                <a:gd name="T13" fmla="*/ 30 h 251"/>
                <a:gd name="T14" fmla="*/ 132 w 209"/>
                <a:gd name="T15" fmla="*/ 29 h 251"/>
                <a:gd name="T16" fmla="*/ 121 w 209"/>
                <a:gd name="T17" fmla="*/ 25 h 251"/>
                <a:gd name="T18" fmla="*/ 108 w 209"/>
                <a:gd name="T19" fmla="*/ 23 h 251"/>
                <a:gd name="T20" fmla="*/ 53 w 209"/>
                <a:gd name="T21" fmla="*/ 3 h 251"/>
                <a:gd name="T22" fmla="*/ 20 w 209"/>
                <a:gd name="T23" fmla="*/ 0 h 251"/>
                <a:gd name="T24" fmla="*/ 12 w 209"/>
                <a:gd name="T25" fmla="*/ 0 h 251"/>
                <a:gd name="T26" fmla="*/ 2 w 209"/>
                <a:gd name="T27" fmla="*/ 11 h 251"/>
                <a:gd name="T28" fmla="*/ 8 w 209"/>
                <a:gd name="T29" fmla="*/ 20 h 251"/>
                <a:gd name="T30" fmla="*/ 14 w 209"/>
                <a:gd name="T31" fmla="*/ 26 h 251"/>
                <a:gd name="T32" fmla="*/ 17 w 209"/>
                <a:gd name="T33" fmla="*/ 41 h 251"/>
                <a:gd name="T34" fmla="*/ 22 w 209"/>
                <a:gd name="T35" fmla="*/ 48 h 251"/>
                <a:gd name="T36" fmla="*/ 24 w 209"/>
                <a:gd name="T37" fmla="*/ 87 h 251"/>
                <a:gd name="T38" fmla="*/ 17 w 209"/>
                <a:gd name="T39" fmla="*/ 94 h 251"/>
                <a:gd name="T40" fmla="*/ 7 w 209"/>
                <a:gd name="T41" fmla="*/ 108 h 251"/>
                <a:gd name="T42" fmla="*/ 0 w 209"/>
                <a:gd name="T43" fmla="*/ 122 h 251"/>
                <a:gd name="T44" fmla="*/ 0 w 209"/>
                <a:gd name="T45" fmla="*/ 145 h 251"/>
                <a:gd name="T46" fmla="*/ 0 w 209"/>
                <a:gd name="T47" fmla="*/ 151 h 251"/>
                <a:gd name="T48" fmla="*/ 83 w 209"/>
                <a:gd name="T49" fmla="*/ 198 h 251"/>
                <a:gd name="T50" fmla="*/ 97 w 209"/>
                <a:gd name="T51" fmla="*/ 219 h 251"/>
                <a:gd name="T52" fmla="*/ 102 w 209"/>
                <a:gd name="T53" fmla="*/ 223 h 251"/>
                <a:gd name="T54" fmla="*/ 139 w 209"/>
                <a:gd name="T55" fmla="*/ 251 h 251"/>
                <a:gd name="T56" fmla="*/ 144 w 209"/>
                <a:gd name="T57" fmla="*/ 250 h 251"/>
                <a:gd name="T58" fmla="*/ 147 w 209"/>
                <a:gd name="T59" fmla="*/ 245 h 251"/>
                <a:gd name="T60" fmla="*/ 148 w 209"/>
                <a:gd name="T61" fmla="*/ 234 h 251"/>
                <a:gd name="T62" fmla="*/ 156 w 209"/>
                <a:gd name="T63" fmla="*/ 226 h 251"/>
                <a:gd name="T64" fmla="*/ 157 w 209"/>
                <a:gd name="T65" fmla="*/ 223 h 251"/>
                <a:gd name="T66" fmla="*/ 159 w 209"/>
                <a:gd name="T67" fmla="*/ 215 h 251"/>
                <a:gd name="T68" fmla="*/ 165 w 209"/>
                <a:gd name="T69" fmla="*/ 207 h 251"/>
                <a:gd name="T70" fmla="*/ 164 w 209"/>
                <a:gd name="T71" fmla="*/ 207 h 251"/>
                <a:gd name="T72" fmla="*/ 165 w 209"/>
                <a:gd name="T73" fmla="*/ 199 h 251"/>
                <a:gd name="T74" fmla="*/ 172 w 209"/>
                <a:gd name="T75" fmla="*/ 194 h 251"/>
                <a:gd name="T76" fmla="*/ 184 w 209"/>
                <a:gd name="T77" fmla="*/ 185 h 251"/>
                <a:gd name="T78" fmla="*/ 187 w 209"/>
                <a:gd name="T79" fmla="*/ 186 h 251"/>
                <a:gd name="T80" fmla="*/ 184 w 209"/>
                <a:gd name="T81" fmla="*/ 180 h 251"/>
                <a:gd name="T82" fmla="*/ 186 w 209"/>
                <a:gd name="T83" fmla="*/ 181 h 251"/>
                <a:gd name="T84" fmla="*/ 187 w 209"/>
                <a:gd name="T85" fmla="*/ 177 h 251"/>
                <a:gd name="T86" fmla="*/ 187 w 209"/>
                <a:gd name="T87" fmla="*/ 177 h 251"/>
                <a:gd name="T88" fmla="*/ 187 w 209"/>
                <a:gd name="T89" fmla="*/ 180 h 251"/>
                <a:gd name="T90" fmla="*/ 195 w 209"/>
                <a:gd name="T91" fmla="*/ 178 h 251"/>
                <a:gd name="T92" fmla="*/ 202 w 209"/>
                <a:gd name="T93" fmla="*/ 17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9" h="251">
                  <a:moveTo>
                    <a:pt x="188" y="149"/>
                  </a:moveTo>
                  <a:cubicBezTo>
                    <a:pt x="187" y="145"/>
                    <a:pt x="188" y="139"/>
                    <a:pt x="187" y="135"/>
                  </a:cubicBezTo>
                  <a:cubicBezTo>
                    <a:pt x="186" y="114"/>
                    <a:pt x="187" y="92"/>
                    <a:pt x="187" y="71"/>
                  </a:cubicBezTo>
                  <a:cubicBezTo>
                    <a:pt x="187" y="64"/>
                    <a:pt x="186" y="57"/>
                    <a:pt x="186" y="50"/>
                  </a:cubicBezTo>
                  <a:cubicBezTo>
                    <a:pt x="186" y="49"/>
                    <a:pt x="186" y="49"/>
                    <a:pt x="186" y="48"/>
                  </a:cubicBezTo>
                  <a:cubicBezTo>
                    <a:pt x="186" y="48"/>
                    <a:pt x="186" y="48"/>
                    <a:pt x="186" y="47"/>
                  </a:cubicBezTo>
                  <a:cubicBezTo>
                    <a:pt x="189" y="44"/>
                    <a:pt x="193" y="42"/>
                    <a:pt x="195" y="38"/>
                  </a:cubicBezTo>
                  <a:cubicBezTo>
                    <a:pt x="201" y="32"/>
                    <a:pt x="204" y="24"/>
                    <a:pt x="209" y="16"/>
                  </a:cubicBezTo>
                  <a:cubicBezTo>
                    <a:pt x="209" y="17"/>
                    <a:pt x="208" y="17"/>
                    <a:pt x="208" y="17"/>
                  </a:cubicBezTo>
                  <a:cubicBezTo>
                    <a:pt x="204" y="17"/>
                    <a:pt x="199" y="17"/>
                    <a:pt x="195" y="17"/>
                  </a:cubicBezTo>
                  <a:cubicBezTo>
                    <a:pt x="186" y="17"/>
                    <a:pt x="186" y="9"/>
                    <a:pt x="180" y="8"/>
                  </a:cubicBezTo>
                  <a:cubicBezTo>
                    <a:pt x="178" y="8"/>
                    <a:pt x="158" y="18"/>
                    <a:pt x="157" y="20"/>
                  </a:cubicBezTo>
                  <a:cubicBezTo>
                    <a:pt x="154" y="23"/>
                    <a:pt x="153" y="29"/>
                    <a:pt x="149" y="31"/>
                  </a:cubicBezTo>
                  <a:cubicBezTo>
                    <a:pt x="147" y="33"/>
                    <a:pt x="147" y="30"/>
                    <a:pt x="147" y="30"/>
                  </a:cubicBezTo>
                  <a:cubicBezTo>
                    <a:pt x="146" y="29"/>
                    <a:pt x="141" y="29"/>
                    <a:pt x="139" y="29"/>
                  </a:cubicBezTo>
                  <a:cubicBezTo>
                    <a:pt x="137" y="29"/>
                    <a:pt x="134" y="29"/>
                    <a:pt x="132" y="29"/>
                  </a:cubicBezTo>
                  <a:cubicBezTo>
                    <a:pt x="128" y="28"/>
                    <a:pt x="126" y="26"/>
                    <a:pt x="123" y="26"/>
                  </a:cubicBezTo>
                  <a:cubicBezTo>
                    <a:pt x="121" y="25"/>
                    <a:pt x="121" y="25"/>
                    <a:pt x="121" y="25"/>
                  </a:cubicBezTo>
                  <a:cubicBezTo>
                    <a:pt x="118" y="26"/>
                    <a:pt x="113" y="27"/>
                    <a:pt x="110" y="26"/>
                  </a:cubicBezTo>
                  <a:cubicBezTo>
                    <a:pt x="109" y="26"/>
                    <a:pt x="109" y="24"/>
                    <a:pt x="108" y="23"/>
                  </a:cubicBezTo>
                  <a:cubicBezTo>
                    <a:pt x="102" y="19"/>
                    <a:pt x="81" y="5"/>
                    <a:pt x="76" y="3"/>
                  </a:cubicBezTo>
                  <a:cubicBezTo>
                    <a:pt x="71" y="2"/>
                    <a:pt x="55" y="6"/>
                    <a:pt x="53" y="3"/>
                  </a:cubicBezTo>
                  <a:cubicBezTo>
                    <a:pt x="52" y="2"/>
                    <a:pt x="52" y="1"/>
                    <a:pt x="51" y="0"/>
                  </a:cubicBezTo>
                  <a:cubicBezTo>
                    <a:pt x="41" y="0"/>
                    <a:pt x="31" y="0"/>
                    <a:pt x="20" y="0"/>
                  </a:cubicBezTo>
                  <a:cubicBezTo>
                    <a:pt x="18" y="0"/>
                    <a:pt x="16" y="0"/>
                    <a:pt x="14" y="0"/>
                  </a:cubicBezTo>
                  <a:cubicBezTo>
                    <a:pt x="13" y="0"/>
                    <a:pt x="12" y="0"/>
                    <a:pt x="12" y="0"/>
                  </a:cubicBezTo>
                  <a:cubicBezTo>
                    <a:pt x="9" y="1"/>
                    <a:pt x="5" y="6"/>
                    <a:pt x="1" y="11"/>
                  </a:cubicBezTo>
                  <a:cubicBezTo>
                    <a:pt x="2" y="11"/>
                    <a:pt x="2" y="11"/>
                    <a:pt x="2" y="11"/>
                  </a:cubicBezTo>
                  <a:cubicBezTo>
                    <a:pt x="6" y="14"/>
                    <a:pt x="4" y="18"/>
                    <a:pt x="4" y="20"/>
                  </a:cubicBezTo>
                  <a:cubicBezTo>
                    <a:pt x="8" y="20"/>
                    <a:pt x="8" y="20"/>
                    <a:pt x="8" y="20"/>
                  </a:cubicBezTo>
                  <a:cubicBezTo>
                    <a:pt x="10" y="22"/>
                    <a:pt x="4" y="21"/>
                    <a:pt x="7" y="23"/>
                  </a:cubicBezTo>
                  <a:cubicBezTo>
                    <a:pt x="8" y="23"/>
                    <a:pt x="14" y="25"/>
                    <a:pt x="14" y="26"/>
                  </a:cubicBezTo>
                  <a:cubicBezTo>
                    <a:pt x="16" y="30"/>
                    <a:pt x="11" y="34"/>
                    <a:pt x="14" y="39"/>
                  </a:cubicBezTo>
                  <a:cubicBezTo>
                    <a:pt x="14" y="39"/>
                    <a:pt x="17" y="41"/>
                    <a:pt x="17" y="41"/>
                  </a:cubicBezTo>
                  <a:cubicBezTo>
                    <a:pt x="18" y="42"/>
                    <a:pt x="17" y="44"/>
                    <a:pt x="18" y="45"/>
                  </a:cubicBezTo>
                  <a:cubicBezTo>
                    <a:pt x="18" y="47"/>
                    <a:pt x="21" y="47"/>
                    <a:pt x="22" y="48"/>
                  </a:cubicBezTo>
                  <a:cubicBezTo>
                    <a:pt x="25" y="52"/>
                    <a:pt x="31" y="74"/>
                    <a:pt x="29" y="80"/>
                  </a:cubicBezTo>
                  <a:cubicBezTo>
                    <a:pt x="28" y="82"/>
                    <a:pt x="24" y="84"/>
                    <a:pt x="24" y="87"/>
                  </a:cubicBezTo>
                  <a:cubicBezTo>
                    <a:pt x="23" y="88"/>
                    <a:pt x="26" y="90"/>
                    <a:pt x="24" y="91"/>
                  </a:cubicBezTo>
                  <a:cubicBezTo>
                    <a:pt x="22" y="93"/>
                    <a:pt x="18" y="94"/>
                    <a:pt x="17" y="94"/>
                  </a:cubicBezTo>
                  <a:cubicBezTo>
                    <a:pt x="15" y="96"/>
                    <a:pt x="15" y="101"/>
                    <a:pt x="13" y="102"/>
                  </a:cubicBezTo>
                  <a:cubicBezTo>
                    <a:pt x="12" y="105"/>
                    <a:pt x="8" y="107"/>
                    <a:pt x="7" y="108"/>
                  </a:cubicBezTo>
                  <a:cubicBezTo>
                    <a:pt x="6" y="110"/>
                    <a:pt x="6" y="113"/>
                    <a:pt x="5" y="115"/>
                  </a:cubicBezTo>
                  <a:cubicBezTo>
                    <a:pt x="4" y="117"/>
                    <a:pt x="0" y="120"/>
                    <a:pt x="0" y="122"/>
                  </a:cubicBezTo>
                  <a:cubicBezTo>
                    <a:pt x="0" y="124"/>
                    <a:pt x="2" y="126"/>
                    <a:pt x="2" y="128"/>
                  </a:cubicBezTo>
                  <a:cubicBezTo>
                    <a:pt x="2" y="133"/>
                    <a:pt x="0" y="139"/>
                    <a:pt x="0" y="145"/>
                  </a:cubicBezTo>
                  <a:cubicBezTo>
                    <a:pt x="0" y="146"/>
                    <a:pt x="0" y="148"/>
                    <a:pt x="0" y="149"/>
                  </a:cubicBezTo>
                  <a:cubicBezTo>
                    <a:pt x="0" y="150"/>
                    <a:pt x="1" y="151"/>
                    <a:pt x="0" y="151"/>
                  </a:cubicBezTo>
                  <a:cubicBezTo>
                    <a:pt x="6" y="151"/>
                    <a:pt x="32" y="168"/>
                    <a:pt x="39" y="172"/>
                  </a:cubicBezTo>
                  <a:cubicBezTo>
                    <a:pt x="54" y="181"/>
                    <a:pt x="69" y="189"/>
                    <a:pt x="83" y="198"/>
                  </a:cubicBezTo>
                  <a:cubicBezTo>
                    <a:pt x="86" y="199"/>
                    <a:pt x="98" y="205"/>
                    <a:pt x="99" y="207"/>
                  </a:cubicBezTo>
                  <a:cubicBezTo>
                    <a:pt x="102" y="212"/>
                    <a:pt x="96" y="218"/>
                    <a:pt x="97" y="219"/>
                  </a:cubicBezTo>
                  <a:cubicBezTo>
                    <a:pt x="98" y="219"/>
                    <a:pt x="101" y="220"/>
                    <a:pt x="101" y="220"/>
                  </a:cubicBezTo>
                  <a:cubicBezTo>
                    <a:pt x="102" y="223"/>
                    <a:pt x="102" y="223"/>
                    <a:pt x="102" y="223"/>
                  </a:cubicBezTo>
                  <a:cubicBezTo>
                    <a:pt x="107" y="229"/>
                    <a:pt x="131" y="246"/>
                    <a:pt x="139" y="251"/>
                  </a:cubicBezTo>
                  <a:cubicBezTo>
                    <a:pt x="139" y="251"/>
                    <a:pt x="139" y="251"/>
                    <a:pt x="139" y="251"/>
                  </a:cubicBezTo>
                  <a:cubicBezTo>
                    <a:pt x="139" y="251"/>
                    <a:pt x="139" y="250"/>
                    <a:pt x="140" y="250"/>
                  </a:cubicBezTo>
                  <a:cubicBezTo>
                    <a:pt x="141" y="249"/>
                    <a:pt x="143" y="251"/>
                    <a:pt x="144" y="250"/>
                  </a:cubicBezTo>
                  <a:cubicBezTo>
                    <a:pt x="145" y="249"/>
                    <a:pt x="145" y="249"/>
                    <a:pt x="145" y="249"/>
                  </a:cubicBezTo>
                  <a:cubicBezTo>
                    <a:pt x="146" y="248"/>
                    <a:pt x="146" y="245"/>
                    <a:pt x="147" y="245"/>
                  </a:cubicBezTo>
                  <a:cubicBezTo>
                    <a:pt x="147" y="244"/>
                    <a:pt x="152" y="237"/>
                    <a:pt x="151" y="236"/>
                  </a:cubicBezTo>
                  <a:cubicBezTo>
                    <a:pt x="151" y="235"/>
                    <a:pt x="147" y="235"/>
                    <a:pt x="148" y="234"/>
                  </a:cubicBezTo>
                  <a:cubicBezTo>
                    <a:pt x="152" y="231"/>
                    <a:pt x="151" y="235"/>
                    <a:pt x="153" y="234"/>
                  </a:cubicBezTo>
                  <a:cubicBezTo>
                    <a:pt x="155" y="230"/>
                    <a:pt x="156" y="227"/>
                    <a:pt x="156" y="226"/>
                  </a:cubicBezTo>
                  <a:cubicBezTo>
                    <a:pt x="156" y="225"/>
                    <a:pt x="157" y="225"/>
                    <a:pt x="157" y="224"/>
                  </a:cubicBezTo>
                  <a:cubicBezTo>
                    <a:pt x="157" y="224"/>
                    <a:pt x="157" y="224"/>
                    <a:pt x="157" y="223"/>
                  </a:cubicBezTo>
                  <a:cubicBezTo>
                    <a:pt x="156" y="223"/>
                    <a:pt x="154" y="222"/>
                    <a:pt x="155" y="222"/>
                  </a:cubicBezTo>
                  <a:cubicBezTo>
                    <a:pt x="160" y="222"/>
                    <a:pt x="158" y="215"/>
                    <a:pt x="159" y="215"/>
                  </a:cubicBezTo>
                  <a:cubicBezTo>
                    <a:pt x="160" y="214"/>
                    <a:pt x="161" y="215"/>
                    <a:pt x="163" y="213"/>
                  </a:cubicBezTo>
                  <a:cubicBezTo>
                    <a:pt x="165" y="212"/>
                    <a:pt x="164" y="208"/>
                    <a:pt x="165" y="207"/>
                  </a:cubicBezTo>
                  <a:cubicBezTo>
                    <a:pt x="166" y="206"/>
                    <a:pt x="167" y="206"/>
                    <a:pt x="167" y="205"/>
                  </a:cubicBezTo>
                  <a:cubicBezTo>
                    <a:pt x="167" y="204"/>
                    <a:pt x="165" y="207"/>
                    <a:pt x="164" y="207"/>
                  </a:cubicBezTo>
                  <a:cubicBezTo>
                    <a:pt x="163" y="206"/>
                    <a:pt x="164" y="204"/>
                    <a:pt x="164" y="203"/>
                  </a:cubicBezTo>
                  <a:cubicBezTo>
                    <a:pt x="164" y="202"/>
                    <a:pt x="164" y="200"/>
                    <a:pt x="165" y="199"/>
                  </a:cubicBezTo>
                  <a:cubicBezTo>
                    <a:pt x="165" y="198"/>
                    <a:pt x="165" y="197"/>
                    <a:pt x="165" y="197"/>
                  </a:cubicBezTo>
                  <a:cubicBezTo>
                    <a:pt x="167" y="199"/>
                    <a:pt x="169" y="195"/>
                    <a:pt x="172" y="194"/>
                  </a:cubicBezTo>
                  <a:cubicBezTo>
                    <a:pt x="172" y="193"/>
                    <a:pt x="184" y="193"/>
                    <a:pt x="182" y="189"/>
                  </a:cubicBezTo>
                  <a:cubicBezTo>
                    <a:pt x="181" y="187"/>
                    <a:pt x="181" y="183"/>
                    <a:pt x="184" y="185"/>
                  </a:cubicBezTo>
                  <a:cubicBezTo>
                    <a:pt x="186" y="186"/>
                    <a:pt x="184" y="188"/>
                    <a:pt x="186" y="187"/>
                  </a:cubicBezTo>
                  <a:cubicBezTo>
                    <a:pt x="186" y="187"/>
                    <a:pt x="187" y="186"/>
                    <a:pt x="187" y="186"/>
                  </a:cubicBezTo>
                  <a:cubicBezTo>
                    <a:pt x="186" y="185"/>
                    <a:pt x="185" y="185"/>
                    <a:pt x="185" y="185"/>
                  </a:cubicBezTo>
                  <a:cubicBezTo>
                    <a:pt x="184" y="184"/>
                    <a:pt x="185" y="180"/>
                    <a:pt x="184" y="180"/>
                  </a:cubicBezTo>
                  <a:cubicBezTo>
                    <a:pt x="184" y="179"/>
                    <a:pt x="183" y="178"/>
                    <a:pt x="184" y="178"/>
                  </a:cubicBezTo>
                  <a:cubicBezTo>
                    <a:pt x="184" y="178"/>
                    <a:pt x="185" y="181"/>
                    <a:pt x="186" y="181"/>
                  </a:cubicBezTo>
                  <a:cubicBezTo>
                    <a:pt x="186" y="181"/>
                    <a:pt x="186" y="180"/>
                    <a:pt x="186" y="179"/>
                  </a:cubicBezTo>
                  <a:cubicBezTo>
                    <a:pt x="187" y="178"/>
                    <a:pt x="187" y="178"/>
                    <a:pt x="187" y="177"/>
                  </a:cubicBezTo>
                  <a:cubicBezTo>
                    <a:pt x="187" y="176"/>
                    <a:pt x="187" y="176"/>
                    <a:pt x="187" y="176"/>
                  </a:cubicBezTo>
                  <a:cubicBezTo>
                    <a:pt x="187" y="176"/>
                    <a:pt x="187" y="177"/>
                    <a:pt x="187" y="177"/>
                  </a:cubicBezTo>
                  <a:cubicBezTo>
                    <a:pt x="187" y="178"/>
                    <a:pt x="187" y="178"/>
                    <a:pt x="186" y="179"/>
                  </a:cubicBezTo>
                  <a:cubicBezTo>
                    <a:pt x="186" y="179"/>
                    <a:pt x="186" y="180"/>
                    <a:pt x="187" y="180"/>
                  </a:cubicBezTo>
                  <a:cubicBezTo>
                    <a:pt x="190" y="178"/>
                    <a:pt x="190" y="178"/>
                    <a:pt x="190" y="178"/>
                  </a:cubicBezTo>
                  <a:cubicBezTo>
                    <a:pt x="190" y="178"/>
                    <a:pt x="195" y="178"/>
                    <a:pt x="195" y="178"/>
                  </a:cubicBezTo>
                  <a:cubicBezTo>
                    <a:pt x="197" y="177"/>
                    <a:pt x="200" y="173"/>
                    <a:pt x="202" y="170"/>
                  </a:cubicBezTo>
                  <a:cubicBezTo>
                    <a:pt x="202" y="170"/>
                    <a:pt x="202" y="170"/>
                    <a:pt x="202" y="170"/>
                  </a:cubicBezTo>
                  <a:cubicBezTo>
                    <a:pt x="202" y="162"/>
                    <a:pt x="191" y="156"/>
                    <a:pt x="188" y="149"/>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3"/>
            <p:cNvSpPr>
              <a:spLocks/>
            </p:cNvSpPr>
            <p:nvPr/>
          </p:nvSpPr>
          <p:spPr bwMode="auto">
            <a:xfrm>
              <a:off x="6716011" y="4064308"/>
              <a:ext cx="2525" cy="3789"/>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0" y="0"/>
                    <a:pt x="0" y="0"/>
                    <a:pt x="0" y="0"/>
                  </a:cubicBezTo>
                  <a:cubicBezTo>
                    <a:pt x="0" y="1"/>
                    <a:pt x="1" y="1"/>
                    <a:pt x="1" y="2"/>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4"/>
            <p:cNvSpPr>
              <a:spLocks/>
            </p:cNvSpPr>
            <p:nvPr/>
          </p:nvSpPr>
          <p:spPr bwMode="auto">
            <a:xfrm>
              <a:off x="6657925" y="4032737"/>
              <a:ext cx="255077" cy="265179"/>
            </a:xfrm>
            <a:custGeom>
              <a:avLst/>
              <a:gdLst>
                <a:gd name="T0" fmla="*/ 105 w 147"/>
                <a:gd name="T1" fmla="*/ 13 h 153"/>
                <a:gd name="T2" fmla="*/ 92 w 147"/>
                <a:gd name="T3" fmla="*/ 9 h 153"/>
                <a:gd name="T4" fmla="*/ 84 w 147"/>
                <a:gd name="T5" fmla="*/ 13 h 153"/>
                <a:gd name="T6" fmla="*/ 82 w 147"/>
                <a:gd name="T7" fmla="*/ 13 h 153"/>
                <a:gd name="T8" fmla="*/ 78 w 147"/>
                <a:gd name="T9" fmla="*/ 13 h 153"/>
                <a:gd name="T10" fmla="*/ 75 w 147"/>
                <a:gd name="T11" fmla="*/ 13 h 153"/>
                <a:gd name="T12" fmla="*/ 70 w 147"/>
                <a:gd name="T13" fmla="*/ 16 h 153"/>
                <a:gd name="T14" fmla="*/ 70 w 147"/>
                <a:gd name="T15" fmla="*/ 19 h 153"/>
                <a:gd name="T16" fmla="*/ 64 w 147"/>
                <a:gd name="T17" fmla="*/ 17 h 153"/>
                <a:gd name="T18" fmla="*/ 60 w 147"/>
                <a:gd name="T19" fmla="*/ 11 h 153"/>
                <a:gd name="T20" fmla="*/ 52 w 147"/>
                <a:gd name="T21" fmla="*/ 15 h 153"/>
                <a:gd name="T22" fmla="*/ 43 w 147"/>
                <a:gd name="T23" fmla="*/ 11 h 153"/>
                <a:gd name="T24" fmla="*/ 37 w 147"/>
                <a:gd name="T25" fmla="*/ 15 h 153"/>
                <a:gd name="T26" fmla="*/ 35 w 147"/>
                <a:gd name="T27" fmla="*/ 20 h 153"/>
                <a:gd name="T28" fmla="*/ 32 w 147"/>
                <a:gd name="T29" fmla="*/ 31 h 153"/>
                <a:gd name="T30" fmla="*/ 35 w 147"/>
                <a:gd name="T31" fmla="*/ 39 h 153"/>
                <a:gd name="T32" fmla="*/ 31 w 147"/>
                <a:gd name="T33" fmla="*/ 48 h 153"/>
                <a:gd name="T34" fmla="*/ 34 w 147"/>
                <a:gd name="T35" fmla="*/ 48 h 153"/>
                <a:gd name="T36" fmla="*/ 36 w 147"/>
                <a:gd name="T37" fmla="*/ 51 h 153"/>
                <a:gd name="T38" fmla="*/ 37 w 147"/>
                <a:gd name="T39" fmla="*/ 49 h 153"/>
                <a:gd name="T40" fmla="*/ 40 w 147"/>
                <a:gd name="T41" fmla="*/ 52 h 153"/>
                <a:gd name="T42" fmla="*/ 44 w 147"/>
                <a:gd name="T43" fmla="*/ 54 h 153"/>
                <a:gd name="T44" fmla="*/ 47 w 147"/>
                <a:gd name="T45" fmla="*/ 57 h 153"/>
                <a:gd name="T46" fmla="*/ 25 w 147"/>
                <a:gd name="T47" fmla="*/ 80 h 153"/>
                <a:gd name="T48" fmla="*/ 18 w 147"/>
                <a:gd name="T49" fmla="*/ 83 h 153"/>
                <a:gd name="T50" fmla="*/ 18 w 147"/>
                <a:gd name="T51" fmla="*/ 87 h 153"/>
                <a:gd name="T52" fmla="*/ 11 w 147"/>
                <a:gd name="T53" fmla="*/ 91 h 153"/>
                <a:gd name="T54" fmla="*/ 11 w 147"/>
                <a:gd name="T55" fmla="*/ 100 h 153"/>
                <a:gd name="T56" fmla="*/ 5 w 147"/>
                <a:gd name="T57" fmla="*/ 112 h 153"/>
                <a:gd name="T58" fmla="*/ 3 w 147"/>
                <a:gd name="T59" fmla="*/ 129 h 153"/>
                <a:gd name="T60" fmla="*/ 1 w 147"/>
                <a:gd name="T61" fmla="*/ 151 h 153"/>
                <a:gd name="T62" fmla="*/ 8 w 147"/>
                <a:gd name="T63" fmla="*/ 149 h 153"/>
                <a:gd name="T64" fmla="*/ 11 w 147"/>
                <a:gd name="T65" fmla="*/ 153 h 153"/>
                <a:gd name="T66" fmla="*/ 21 w 147"/>
                <a:gd name="T67" fmla="*/ 142 h 153"/>
                <a:gd name="T68" fmla="*/ 38 w 147"/>
                <a:gd name="T69" fmla="*/ 140 h 153"/>
                <a:gd name="T70" fmla="*/ 97 w 147"/>
                <a:gd name="T71" fmla="*/ 140 h 153"/>
                <a:gd name="T72" fmla="*/ 110 w 147"/>
                <a:gd name="T73" fmla="*/ 140 h 153"/>
                <a:gd name="T74" fmla="*/ 114 w 147"/>
                <a:gd name="T75" fmla="*/ 140 h 153"/>
                <a:gd name="T76" fmla="*/ 116 w 147"/>
                <a:gd name="T77" fmla="*/ 140 h 153"/>
                <a:gd name="T78" fmla="*/ 116 w 147"/>
                <a:gd name="T79" fmla="*/ 138 h 153"/>
                <a:gd name="T80" fmla="*/ 116 w 147"/>
                <a:gd name="T81" fmla="*/ 134 h 153"/>
                <a:gd name="T82" fmla="*/ 118 w 147"/>
                <a:gd name="T83" fmla="*/ 117 h 153"/>
                <a:gd name="T84" fmla="*/ 116 w 147"/>
                <a:gd name="T85" fmla="*/ 111 h 153"/>
                <a:gd name="T86" fmla="*/ 121 w 147"/>
                <a:gd name="T87" fmla="*/ 104 h 153"/>
                <a:gd name="T88" fmla="*/ 123 w 147"/>
                <a:gd name="T89" fmla="*/ 97 h 153"/>
                <a:gd name="T90" fmla="*/ 129 w 147"/>
                <a:gd name="T91" fmla="*/ 91 h 153"/>
                <a:gd name="T92" fmla="*/ 133 w 147"/>
                <a:gd name="T93" fmla="*/ 83 h 153"/>
                <a:gd name="T94" fmla="*/ 140 w 147"/>
                <a:gd name="T95" fmla="*/ 80 h 153"/>
                <a:gd name="T96" fmla="*/ 140 w 147"/>
                <a:gd name="T97" fmla="*/ 76 h 153"/>
                <a:gd name="T98" fmla="*/ 145 w 147"/>
                <a:gd name="T99" fmla="*/ 69 h 153"/>
                <a:gd name="T100" fmla="*/ 138 w 147"/>
                <a:gd name="T101" fmla="*/ 37 h 153"/>
                <a:gd name="T102" fmla="*/ 134 w 147"/>
                <a:gd name="T103" fmla="*/ 34 h 153"/>
                <a:gd name="T104" fmla="*/ 133 w 147"/>
                <a:gd name="T105" fmla="*/ 30 h 153"/>
                <a:gd name="T106" fmla="*/ 130 w 147"/>
                <a:gd name="T107" fmla="*/ 28 h 153"/>
                <a:gd name="T108" fmla="*/ 130 w 147"/>
                <a:gd name="T109" fmla="*/ 15 h 153"/>
                <a:gd name="T110" fmla="*/ 123 w 147"/>
                <a:gd name="T111" fmla="*/ 12 h 153"/>
                <a:gd name="T112" fmla="*/ 124 w 147"/>
                <a:gd name="T113" fmla="*/ 9 h 153"/>
                <a:gd name="T114" fmla="*/ 120 w 147"/>
                <a:gd name="T115" fmla="*/ 9 h 153"/>
                <a:gd name="T116" fmla="*/ 118 w 147"/>
                <a:gd name="T117" fmla="*/ 0 h 153"/>
                <a:gd name="T118" fmla="*/ 117 w 147"/>
                <a:gd name="T119" fmla="*/ 0 h 153"/>
                <a:gd name="T120" fmla="*/ 105 w 147"/>
                <a:gd name="T121" fmla="*/ 1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7" h="153">
                  <a:moveTo>
                    <a:pt x="105" y="13"/>
                  </a:moveTo>
                  <a:cubicBezTo>
                    <a:pt x="99" y="15"/>
                    <a:pt x="94" y="9"/>
                    <a:pt x="92" y="9"/>
                  </a:cubicBezTo>
                  <a:cubicBezTo>
                    <a:pt x="89" y="9"/>
                    <a:pt x="86" y="12"/>
                    <a:pt x="84" y="13"/>
                  </a:cubicBezTo>
                  <a:cubicBezTo>
                    <a:pt x="83" y="13"/>
                    <a:pt x="82" y="13"/>
                    <a:pt x="82" y="13"/>
                  </a:cubicBezTo>
                  <a:cubicBezTo>
                    <a:pt x="80" y="13"/>
                    <a:pt x="79" y="13"/>
                    <a:pt x="78" y="13"/>
                  </a:cubicBezTo>
                  <a:cubicBezTo>
                    <a:pt x="77" y="13"/>
                    <a:pt x="76" y="12"/>
                    <a:pt x="75" y="13"/>
                  </a:cubicBezTo>
                  <a:cubicBezTo>
                    <a:pt x="74" y="13"/>
                    <a:pt x="71" y="15"/>
                    <a:pt x="70" y="16"/>
                  </a:cubicBezTo>
                  <a:cubicBezTo>
                    <a:pt x="70" y="19"/>
                    <a:pt x="70" y="19"/>
                    <a:pt x="70" y="19"/>
                  </a:cubicBezTo>
                  <a:cubicBezTo>
                    <a:pt x="70" y="19"/>
                    <a:pt x="64" y="17"/>
                    <a:pt x="64" y="17"/>
                  </a:cubicBezTo>
                  <a:cubicBezTo>
                    <a:pt x="63" y="16"/>
                    <a:pt x="62" y="11"/>
                    <a:pt x="60" y="11"/>
                  </a:cubicBezTo>
                  <a:cubicBezTo>
                    <a:pt x="57" y="11"/>
                    <a:pt x="56" y="16"/>
                    <a:pt x="52" y="15"/>
                  </a:cubicBezTo>
                  <a:cubicBezTo>
                    <a:pt x="49" y="15"/>
                    <a:pt x="47" y="10"/>
                    <a:pt x="43" y="11"/>
                  </a:cubicBezTo>
                  <a:cubicBezTo>
                    <a:pt x="42" y="12"/>
                    <a:pt x="38" y="14"/>
                    <a:pt x="37" y="15"/>
                  </a:cubicBezTo>
                  <a:cubicBezTo>
                    <a:pt x="37" y="15"/>
                    <a:pt x="35" y="20"/>
                    <a:pt x="35" y="20"/>
                  </a:cubicBezTo>
                  <a:cubicBezTo>
                    <a:pt x="41" y="15"/>
                    <a:pt x="32" y="31"/>
                    <a:pt x="32" y="31"/>
                  </a:cubicBezTo>
                  <a:cubicBezTo>
                    <a:pt x="32" y="35"/>
                    <a:pt x="36" y="34"/>
                    <a:pt x="35" y="39"/>
                  </a:cubicBezTo>
                  <a:cubicBezTo>
                    <a:pt x="34" y="41"/>
                    <a:pt x="30" y="46"/>
                    <a:pt x="31" y="48"/>
                  </a:cubicBezTo>
                  <a:cubicBezTo>
                    <a:pt x="34" y="48"/>
                    <a:pt x="34" y="48"/>
                    <a:pt x="34" y="48"/>
                  </a:cubicBezTo>
                  <a:cubicBezTo>
                    <a:pt x="35" y="48"/>
                    <a:pt x="35" y="51"/>
                    <a:pt x="36" y="51"/>
                  </a:cubicBezTo>
                  <a:cubicBezTo>
                    <a:pt x="37" y="49"/>
                    <a:pt x="37" y="49"/>
                    <a:pt x="37" y="49"/>
                  </a:cubicBezTo>
                  <a:cubicBezTo>
                    <a:pt x="39" y="47"/>
                    <a:pt x="39" y="51"/>
                    <a:pt x="40" y="52"/>
                  </a:cubicBezTo>
                  <a:cubicBezTo>
                    <a:pt x="43" y="54"/>
                    <a:pt x="42" y="50"/>
                    <a:pt x="44" y="54"/>
                  </a:cubicBezTo>
                  <a:cubicBezTo>
                    <a:pt x="45" y="55"/>
                    <a:pt x="47" y="54"/>
                    <a:pt x="47" y="57"/>
                  </a:cubicBezTo>
                  <a:cubicBezTo>
                    <a:pt x="46" y="58"/>
                    <a:pt x="27" y="79"/>
                    <a:pt x="25" y="80"/>
                  </a:cubicBezTo>
                  <a:cubicBezTo>
                    <a:pt x="23" y="82"/>
                    <a:pt x="19" y="81"/>
                    <a:pt x="18" y="83"/>
                  </a:cubicBezTo>
                  <a:cubicBezTo>
                    <a:pt x="18" y="83"/>
                    <a:pt x="18" y="87"/>
                    <a:pt x="18" y="87"/>
                  </a:cubicBezTo>
                  <a:cubicBezTo>
                    <a:pt x="17" y="89"/>
                    <a:pt x="13" y="89"/>
                    <a:pt x="11" y="91"/>
                  </a:cubicBezTo>
                  <a:cubicBezTo>
                    <a:pt x="10" y="94"/>
                    <a:pt x="12" y="98"/>
                    <a:pt x="11" y="100"/>
                  </a:cubicBezTo>
                  <a:cubicBezTo>
                    <a:pt x="10" y="103"/>
                    <a:pt x="5" y="110"/>
                    <a:pt x="5" y="112"/>
                  </a:cubicBezTo>
                  <a:cubicBezTo>
                    <a:pt x="3" y="117"/>
                    <a:pt x="4" y="123"/>
                    <a:pt x="3" y="129"/>
                  </a:cubicBezTo>
                  <a:cubicBezTo>
                    <a:pt x="3" y="131"/>
                    <a:pt x="0" y="149"/>
                    <a:pt x="1" y="151"/>
                  </a:cubicBezTo>
                  <a:cubicBezTo>
                    <a:pt x="2" y="151"/>
                    <a:pt x="6" y="149"/>
                    <a:pt x="8" y="149"/>
                  </a:cubicBezTo>
                  <a:cubicBezTo>
                    <a:pt x="10" y="149"/>
                    <a:pt x="8" y="153"/>
                    <a:pt x="11" y="153"/>
                  </a:cubicBezTo>
                  <a:cubicBezTo>
                    <a:pt x="16" y="152"/>
                    <a:pt x="19" y="144"/>
                    <a:pt x="21" y="142"/>
                  </a:cubicBezTo>
                  <a:cubicBezTo>
                    <a:pt x="22" y="142"/>
                    <a:pt x="37" y="140"/>
                    <a:pt x="38" y="140"/>
                  </a:cubicBezTo>
                  <a:cubicBezTo>
                    <a:pt x="58" y="140"/>
                    <a:pt x="77" y="140"/>
                    <a:pt x="97" y="140"/>
                  </a:cubicBezTo>
                  <a:cubicBezTo>
                    <a:pt x="101" y="140"/>
                    <a:pt x="105" y="140"/>
                    <a:pt x="110" y="140"/>
                  </a:cubicBezTo>
                  <a:cubicBezTo>
                    <a:pt x="111" y="140"/>
                    <a:pt x="113" y="140"/>
                    <a:pt x="114" y="140"/>
                  </a:cubicBezTo>
                  <a:cubicBezTo>
                    <a:pt x="115" y="140"/>
                    <a:pt x="116" y="141"/>
                    <a:pt x="116" y="140"/>
                  </a:cubicBezTo>
                  <a:cubicBezTo>
                    <a:pt x="117" y="140"/>
                    <a:pt x="116" y="139"/>
                    <a:pt x="116" y="138"/>
                  </a:cubicBezTo>
                  <a:cubicBezTo>
                    <a:pt x="116" y="137"/>
                    <a:pt x="116" y="135"/>
                    <a:pt x="116" y="134"/>
                  </a:cubicBezTo>
                  <a:cubicBezTo>
                    <a:pt x="116" y="128"/>
                    <a:pt x="118" y="122"/>
                    <a:pt x="118" y="117"/>
                  </a:cubicBezTo>
                  <a:cubicBezTo>
                    <a:pt x="118" y="115"/>
                    <a:pt x="116" y="113"/>
                    <a:pt x="116" y="111"/>
                  </a:cubicBezTo>
                  <a:cubicBezTo>
                    <a:pt x="116" y="109"/>
                    <a:pt x="120" y="106"/>
                    <a:pt x="121" y="104"/>
                  </a:cubicBezTo>
                  <a:cubicBezTo>
                    <a:pt x="122" y="102"/>
                    <a:pt x="122" y="99"/>
                    <a:pt x="123" y="97"/>
                  </a:cubicBezTo>
                  <a:cubicBezTo>
                    <a:pt x="124" y="96"/>
                    <a:pt x="128" y="94"/>
                    <a:pt x="129" y="91"/>
                  </a:cubicBezTo>
                  <a:cubicBezTo>
                    <a:pt x="131" y="90"/>
                    <a:pt x="131" y="85"/>
                    <a:pt x="133" y="83"/>
                  </a:cubicBezTo>
                  <a:cubicBezTo>
                    <a:pt x="134" y="83"/>
                    <a:pt x="138" y="82"/>
                    <a:pt x="140" y="80"/>
                  </a:cubicBezTo>
                  <a:cubicBezTo>
                    <a:pt x="142" y="79"/>
                    <a:pt x="139" y="77"/>
                    <a:pt x="140" y="76"/>
                  </a:cubicBezTo>
                  <a:cubicBezTo>
                    <a:pt x="140" y="73"/>
                    <a:pt x="144" y="71"/>
                    <a:pt x="145" y="69"/>
                  </a:cubicBezTo>
                  <a:cubicBezTo>
                    <a:pt x="147" y="63"/>
                    <a:pt x="141" y="41"/>
                    <a:pt x="138" y="37"/>
                  </a:cubicBezTo>
                  <a:cubicBezTo>
                    <a:pt x="137" y="36"/>
                    <a:pt x="134" y="36"/>
                    <a:pt x="134" y="34"/>
                  </a:cubicBezTo>
                  <a:cubicBezTo>
                    <a:pt x="133" y="33"/>
                    <a:pt x="134" y="31"/>
                    <a:pt x="133" y="30"/>
                  </a:cubicBezTo>
                  <a:cubicBezTo>
                    <a:pt x="133" y="30"/>
                    <a:pt x="130" y="28"/>
                    <a:pt x="130" y="28"/>
                  </a:cubicBezTo>
                  <a:cubicBezTo>
                    <a:pt x="127" y="23"/>
                    <a:pt x="132" y="19"/>
                    <a:pt x="130" y="15"/>
                  </a:cubicBezTo>
                  <a:cubicBezTo>
                    <a:pt x="130" y="14"/>
                    <a:pt x="124" y="12"/>
                    <a:pt x="123" y="12"/>
                  </a:cubicBezTo>
                  <a:cubicBezTo>
                    <a:pt x="120" y="10"/>
                    <a:pt x="126" y="11"/>
                    <a:pt x="124" y="9"/>
                  </a:cubicBezTo>
                  <a:cubicBezTo>
                    <a:pt x="120" y="9"/>
                    <a:pt x="120" y="9"/>
                    <a:pt x="120" y="9"/>
                  </a:cubicBezTo>
                  <a:cubicBezTo>
                    <a:pt x="120" y="7"/>
                    <a:pt x="122" y="3"/>
                    <a:pt x="118" y="0"/>
                  </a:cubicBezTo>
                  <a:cubicBezTo>
                    <a:pt x="117" y="0"/>
                    <a:pt x="117" y="0"/>
                    <a:pt x="117" y="0"/>
                  </a:cubicBezTo>
                  <a:cubicBezTo>
                    <a:pt x="113" y="5"/>
                    <a:pt x="108" y="11"/>
                    <a:pt x="105" y="1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5"/>
            <p:cNvSpPr>
              <a:spLocks/>
            </p:cNvSpPr>
            <p:nvPr/>
          </p:nvSpPr>
          <p:spPr bwMode="auto">
            <a:xfrm>
              <a:off x="6737478" y="2795237"/>
              <a:ext cx="10102" cy="5051"/>
            </a:xfrm>
            <a:custGeom>
              <a:avLst/>
              <a:gdLst>
                <a:gd name="T0" fmla="*/ 2 w 6"/>
                <a:gd name="T1" fmla="*/ 3 h 3"/>
                <a:gd name="T2" fmla="*/ 6 w 6"/>
                <a:gd name="T3" fmla="*/ 0 h 3"/>
                <a:gd name="T4" fmla="*/ 4 w 6"/>
                <a:gd name="T5" fmla="*/ 1 h 3"/>
                <a:gd name="T6" fmla="*/ 0 w 6"/>
                <a:gd name="T7" fmla="*/ 3 h 3"/>
                <a:gd name="T8" fmla="*/ 2 w 6"/>
                <a:gd name="T9" fmla="*/ 3 h 3"/>
              </a:gdLst>
              <a:ahLst/>
              <a:cxnLst>
                <a:cxn ang="0">
                  <a:pos x="T0" y="T1"/>
                </a:cxn>
                <a:cxn ang="0">
                  <a:pos x="T2" y="T3"/>
                </a:cxn>
                <a:cxn ang="0">
                  <a:pos x="T4" y="T5"/>
                </a:cxn>
                <a:cxn ang="0">
                  <a:pos x="T6" y="T7"/>
                </a:cxn>
                <a:cxn ang="0">
                  <a:pos x="T8" y="T9"/>
                </a:cxn>
              </a:cxnLst>
              <a:rect l="0" t="0" r="r" b="b"/>
              <a:pathLst>
                <a:path w="6" h="3">
                  <a:moveTo>
                    <a:pt x="2" y="3"/>
                  </a:moveTo>
                  <a:cubicBezTo>
                    <a:pt x="2" y="3"/>
                    <a:pt x="6" y="1"/>
                    <a:pt x="6" y="0"/>
                  </a:cubicBezTo>
                  <a:cubicBezTo>
                    <a:pt x="6" y="0"/>
                    <a:pt x="5" y="1"/>
                    <a:pt x="4" y="1"/>
                  </a:cubicBezTo>
                  <a:cubicBezTo>
                    <a:pt x="3" y="2"/>
                    <a:pt x="2" y="3"/>
                    <a:pt x="0" y="3"/>
                  </a:cubicBezTo>
                  <a:cubicBezTo>
                    <a:pt x="1" y="3"/>
                    <a:pt x="1" y="3"/>
                    <a:pt x="2" y="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6"/>
            <p:cNvSpPr>
              <a:spLocks/>
            </p:cNvSpPr>
            <p:nvPr/>
          </p:nvSpPr>
          <p:spPr bwMode="auto">
            <a:xfrm>
              <a:off x="6703384" y="2780084"/>
              <a:ext cx="1263" cy="1263"/>
            </a:xfrm>
            <a:custGeom>
              <a:avLst/>
              <a:gdLst>
                <a:gd name="T0" fmla="*/ 0 w 1"/>
                <a:gd name="T1" fmla="*/ 0 h 1"/>
                <a:gd name="T2" fmla="*/ 1 w 1"/>
                <a:gd name="T3" fmla="*/ 1 h 1"/>
              </a:gdLst>
              <a:ahLst/>
              <a:cxnLst>
                <a:cxn ang="0">
                  <a:pos x="T0" y="T1"/>
                </a:cxn>
                <a:cxn ang="0">
                  <a:pos x="T2" y="T3"/>
                </a:cxn>
              </a:cxnLst>
              <a:rect l="0" t="0" r="r" b="b"/>
              <a:pathLst>
                <a:path w="1" h="1">
                  <a:moveTo>
                    <a:pt x="0" y="0"/>
                  </a:moveTo>
                  <a:cubicBezTo>
                    <a:pt x="1" y="0"/>
                    <a:pt x="1" y="1"/>
                    <a:pt x="1" y="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7"/>
            <p:cNvSpPr>
              <a:spLocks/>
            </p:cNvSpPr>
            <p:nvPr/>
          </p:nvSpPr>
          <p:spPr bwMode="auto">
            <a:xfrm>
              <a:off x="6709698" y="2786398"/>
              <a:ext cx="6314" cy="5051"/>
            </a:xfrm>
            <a:custGeom>
              <a:avLst/>
              <a:gdLst>
                <a:gd name="T0" fmla="*/ 4 w 4"/>
                <a:gd name="T1" fmla="*/ 3 h 3"/>
                <a:gd name="T2" fmla="*/ 3 w 4"/>
                <a:gd name="T3" fmla="*/ 2 h 3"/>
                <a:gd name="T4" fmla="*/ 0 w 4"/>
                <a:gd name="T5" fmla="*/ 0 h 3"/>
                <a:gd name="T6" fmla="*/ 4 w 4"/>
                <a:gd name="T7" fmla="*/ 3 h 3"/>
              </a:gdLst>
              <a:ahLst/>
              <a:cxnLst>
                <a:cxn ang="0">
                  <a:pos x="T0" y="T1"/>
                </a:cxn>
                <a:cxn ang="0">
                  <a:pos x="T2" y="T3"/>
                </a:cxn>
                <a:cxn ang="0">
                  <a:pos x="T4" y="T5"/>
                </a:cxn>
                <a:cxn ang="0">
                  <a:pos x="T6" y="T7"/>
                </a:cxn>
              </a:cxnLst>
              <a:rect l="0" t="0" r="r" b="b"/>
              <a:pathLst>
                <a:path w="4" h="3">
                  <a:moveTo>
                    <a:pt x="4" y="3"/>
                  </a:moveTo>
                  <a:cubicBezTo>
                    <a:pt x="4" y="3"/>
                    <a:pt x="3" y="2"/>
                    <a:pt x="3" y="2"/>
                  </a:cubicBezTo>
                  <a:cubicBezTo>
                    <a:pt x="2" y="1"/>
                    <a:pt x="1" y="1"/>
                    <a:pt x="0" y="0"/>
                  </a:cubicBezTo>
                  <a:cubicBezTo>
                    <a:pt x="1" y="2"/>
                    <a:pt x="2" y="3"/>
                    <a:pt x="4" y="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8"/>
            <p:cNvSpPr>
              <a:spLocks/>
            </p:cNvSpPr>
            <p:nvPr/>
          </p:nvSpPr>
          <p:spPr bwMode="auto">
            <a:xfrm>
              <a:off x="6704646" y="2781348"/>
              <a:ext cx="5051" cy="5051"/>
            </a:xfrm>
            <a:custGeom>
              <a:avLst/>
              <a:gdLst>
                <a:gd name="T0" fmla="*/ 2 w 3"/>
                <a:gd name="T1" fmla="*/ 3 h 3"/>
                <a:gd name="T2" fmla="*/ 3 w 3"/>
                <a:gd name="T3" fmla="*/ 3 h 3"/>
                <a:gd name="T4" fmla="*/ 0 w 3"/>
                <a:gd name="T5" fmla="*/ 0 h 3"/>
                <a:gd name="T6" fmla="*/ 2 w 3"/>
                <a:gd name="T7" fmla="*/ 3 h 3"/>
              </a:gdLst>
              <a:ahLst/>
              <a:cxnLst>
                <a:cxn ang="0">
                  <a:pos x="T0" y="T1"/>
                </a:cxn>
                <a:cxn ang="0">
                  <a:pos x="T2" y="T3"/>
                </a:cxn>
                <a:cxn ang="0">
                  <a:pos x="T4" y="T5"/>
                </a:cxn>
                <a:cxn ang="0">
                  <a:pos x="T6" y="T7"/>
                </a:cxn>
              </a:cxnLst>
              <a:rect l="0" t="0" r="r" b="b"/>
              <a:pathLst>
                <a:path w="3" h="3">
                  <a:moveTo>
                    <a:pt x="2" y="3"/>
                  </a:moveTo>
                  <a:cubicBezTo>
                    <a:pt x="2" y="3"/>
                    <a:pt x="3" y="3"/>
                    <a:pt x="3" y="3"/>
                  </a:cubicBezTo>
                  <a:cubicBezTo>
                    <a:pt x="2" y="2"/>
                    <a:pt x="1" y="1"/>
                    <a:pt x="0" y="0"/>
                  </a:cubicBezTo>
                  <a:cubicBezTo>
                    <a:pt x="1" y="1"/>
                    <a:pt x="1" y="2"/>
                    <a:pt x="2" y="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9"/>
            <p:cNvSpPr>
              <a:spLocks/>
            </p:cNvSpPr>
            <p:nvPr/>
          </p:nvSpPr>
          <p:spPr bwMode="auto">
            <a:xfrm>
              <a:off x="6737478" y="28002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30"/>
            <p:cNvSpPr>
              <a:spLocks/>
            </p:cNvSpPr>
            <p:nvPr/>
          </p:nvSpPr>
          <p:spPr bwMode="auto">
            <a:xfrm>
              <a:off x="6752631" y="2793975"/>
              <a:ext cx="3789" cy="1263"/>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1" y="1"/>
                    <a:pt x="2" y="0"/>
                    <a:pt x="1"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31"/>
            <p:cNvSpPr>
              <a:spLocks/>
            </p:cNvSpPr>
            <p:nvPr/>
          </p:nvSpPr>
          <p:spPr bwMode="auto">
            <a:xfrm>
              <a:off x="6747581" y="2799026"/>
              <a:ext cx="2525"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0" y="0"/>
                    <a:pt x="1"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2"/>
            <p:cNvSpPr>
              <a:spLocks/>
            </p:cNvSpPr>
            <p:nvPr/>
          </p:nvSpPr>
          <p:spPr bwMode="auto">
            <a:xfrm>
              <a:off x="6737478" y="2847010"/>
              <a:ext cx="0" cy="3789"/>
            </a:xfrm>
            <a:custGeom>
              <a:avLst/>
              <a:gdLst>
                <a:gd name="T0" fmla="*/ 1 h 2"/>
                <a:gd name="T1" fmla="*/ 2 h 2"/>
                <a:gd name="T2" fmla="*/ 1 h 2"/>
              </a:gdLst>
              <a:ahLst/>
              <a:cxnLst>
                <a:cxn ang="0">
                  <a:pos x="0" y="T0"/>
                </a:cxn>
                <a:cxn ang="0">
                  <a:pos x="0" y="T1"/>
                </a:cxn>
                <a:cxn ang="0">
                  <a:pos x="0" y="T2"/>
                </a:cxn>
              </a:cxnLst>
              <a:rect l="0" t="0" r="r" b="b"/>
              <a:pathLst>
                <a:path h="2">
                  <a:moveTo>
                    <a:pt x="0" y="1"/>
                  </a:moveTo>
                  <a:cubicBezTo>
                    <a:pt x="0" y="0"/>
                    <a:pt x="0" y="1"/>
                    <a:pt x="0" y="2"/>
                  </a:cubicBezTo>
                  <a:cubicBezTo>
                    <a:pt x="0" y="2"/>
                    <a:pt x="0" y="2"/>
                    <a:pt x="0" y="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3"/>
            <p:cNvSpPr>
              <a:spLocks/>
            </p:cNvSpPr>
            <p:nvPr/>
          </p:nvSpPr>
          <p:spPr bwMode="auto">
            <a:xfrm>
              <a:off x="6404111" y="2776296"/>
              <a:ext cx="494999" cy="448278"/>
            </a:xfrm>
            <a:custGeom>
              <a:avLst/>
              <a:gdLst>
                <a:gd name="T0" fmla="*/ 267 w 285"/>
                <a:gd name="T1" fmla="*/ 181 h 259"/>
                <a:gd name="T2" fmla="*/ 234 w 285"/>
                <a:gd name="T3" fmla="*/ 129 h 259"/>
                <a:gd name="T4" fmla="*/ 231 w 285"/>
                <a:gd name="T5" fmla="*/ 117 h 259"/>
                <a:gd name="T6" fmla="*/ 218 w 285"/>
                <a:gd name="T7" fmla="*/ 97 h 259"/>
                <a:gd name="T8" fmla="*/ 202 w 285"/>
                <a:gd name="T9" fmla="*/ 79 h 259"/>
                <a:gd name="T10" fmla="*/ 194 w 285"/>
                <a:gd name="T11" fmla="*/ 59 h 259"/>
                <a:gd name="T12" fmla="*/ 189 w 285"/>
                <a:gd name="T13" fmla="*/ 43 h 259"/>
                <a:gd name="T14" fmla="*/ 192 w 285"/>
                <a:gd name="T15" fmla="*/ 43 h 259"/>
                <a:gd name="T16" fmla="*/ 195 w 285"/>
                <a:gd name="T17" fmla="*/ 52 h 259"/>
                <a:gd name="T18" fmla="*/ 211 w 285"/>
                <a:gd name="T19" fmla="*/ 79 h 259"/>
                <a:gd name="T20" fmla="*/ 238 w 285"/>
                <a:gd name="T21" fmla="*/ 98 h 259"/>
                <a:gd name="T22" fmla="*/ 240 w 285"/>
                <a:gd name="T23" fmla="*/ 84 h 259"/>
                <a:gd name="T24" fmla="*/ 248 w 285"/>
                <a:gd name="T25" fmla="*/ 52 h 259"/>
                <a:gd name="T26" fmla="*/ 209 w 285"/>
                <a:gd name="T27" fmla="*/ 11 h 259"/>
                <a:gd name="T28" fmla="*/ 198 w 285"/>
                <a:gd name="T29" fmla="*/ 13 h 259"/>
                <a:gd name="T30" fmla="*/ 199 w 285"/>
                <a:gd name="T31" fmla="*/ 13 h 259"/>
                <a:gd name="T32" fmla="*/ 198 w 285"/>
                <a:gd name="T33" fmla="*/ 13 h 259"/>
                <a:gd name="T34" fmla="*/ 192 w 285"/>
                <a:gd name="T35" fmla="*/ 14 h 259"/>
                <a:gd name="T36" fmla="*/ 182 w 285"/>
                <a:gd name="T37" fmla="*/ 11 h 259"/>
                <a:gd name="T38" fmla="*/ 182 w 285"/>
                <a:gd name="T39" fmla="*/ 13 h 259"/>
                <a:gd name="T40" fmla="*/ 176 w 285"/>
                <a:gd name="T41" fmla="*/ 10 h 259"/>
                <a:gd name="T42" fmla="*/ 173 w 285"/>
                <a:gd name="T43" fmla="*/ 10 h 259"/>
                <a:gd name="T44" fmla="*/ 172 w 285"/>
                <a:gd name="T45" fmla="*/ 2 h 259"/>
                <a:gd name="T46" fmla="*/ 152 w 285"/>
                <a:gd name="T47" fmla="*/ 1 h 259"/>
                <a:gd name="T48" fmla="*/ 154 w 285"/>
                <a:gd name="T49" fmla="*/ 4 h 259"/>
                <a:gd name="T50" fmla="*/ 143 w 285"/>
                <a:gd name="T51" fmla="*/ 6 h 259"/>
                <a:gd name="T52" fmla="*/ 140 w 285"/>
                <a:gd name="T53" fmla="*/ 5 h 259"/>
                <a:gd name="T54" fmla="*/ 132 w 285"/>
                <a:gd name="T55" fmla="*/ 10 h 259"/>
                <a:gd name="T56" fmla="*/ 135 w 285"/>
                <a:gd name="T57" fmla="*/ 10 h 259"/>
                <a:gd name="T58" fmla="*/ 105 w 285"/>
                <a:gd name="T59" fmla="*/ 22 h 259"/>
                <a:gd name="T60" fmla="*/ 77 w 285"/>
                <a:gd name="T61" fmla="*/ 12 h 259"/>
                <a:gd name="T62" fmla="*/ 35 w 285"/>
                <a:gd name="T63" fmla="*/ 4 h 259"/>
                <a:gd name="T64" fmla="*/ 12 w 285"/>
                <a:gd name="T65" fmla="*/ 3 h 259"/>
                <a:gd name="T66" fmla="*/ 7 w 285"/>
                <a:gd name="T67" fmla="*/ 48 h 259"/>
                <a:gd name="T68" fmla="*/ 13 w 285"/>
                <a:gd name="T69" fmla="*/ 108 h 259"/>
                <a:gd name="T70" fmla="*/ 17 w 285"/>
                <a:gd name="T71" fmla="*/ 254 h 259"/>
                <a:gd name="T72" fmla="*/ 153 w 285"/>
                <a:gd name="T73" fmla="*/ 252 h 259"/>
                <a:gd name="T74" fmla="*/ 180 w 285"/>
                <a:gd name="T75" fmla="*/ 251 h 259"/>
                <a:gd name="T76" fmla="*/ 221 w 285"/>
                <a:gd name="T77" fmla="*/ 251 h 259"/>
                <a:gd name="T78" fmla="*/ 245 w 285"/>
                <a:gd name="T79" fmla="*/ 256 h 259"/>
                <a:gd name="T80" fmla="*/ 266 w 285"/>
                <a:gd name="T81" fmla="*/ 227 h 259"/>
                <a:gd name="T82" fmla="*/ 282 w 285"/>
                <a:gd name="T83" fmla="*/ 219 h 259"/>
                <a:gd name="T84" fmla="*/ 276 w 285"/>
                <a:gd name="T85" fmla="*/ 198 h 259"/>
                <a:gd name="T86" fmla="*/ 280 w 285"/>
                <a:gd name="T87" fmla="*/ 196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5" h="259">
                  <a:moveTo>
                    <a:pt x="280" y="196"/>
                  </a:moveTo>
                  <a:cubicBezTo>
                    <a:pt x="279" y="196"/>
                    <a:pt x="267" y="185"/>
                    <a:pt x="267" y="183"/>
                  </a:cubicBezTo>
                  <a:cubicBezTo>
                    <a:pt x="266" y="182"/>
                    <a:pt x="267" y="182"/>
                    <a:pt x="267" y="181"/>
                  </a:cubicBezTo>
                  <a:cubicBezTo>
                    <a:pt x="267" y="179"/>
                    <a:pt x="264" y="177"/>
                    <a:pt x="263" y="175"/>
                  </a:cubicBezTo>
                  <a:cubicBezTo>
                    <a:pt x="255" y="162"/>
                    <a:pt x="247" y="149"/>
                    <a:pt x="239" y="136"/>
                  </a:cubicBezTo>
                  <a:cubicBezTo>
                    <a:pt x="238" y="134"/>
                    <a:pt x="236" y="130"/>
                    <a:pt x="234" y="129"/>
                  </a:cubicBezTo>
                  <a:cubicBezTo>
                    <a:pt x="232" y="128"/>
                    <a:pt x="232" y="128"/>
                    <a:pt x="232" y="128"/>
                  </a:cubicBezTo>
                  <a:cubicBezTo>
                    <a:pt x="231" y="125"/>
                    <a:pt x="234" y="123"/>
                    <a:pt x="233" y="121"/>
                  </a:cubicBezTo>
                  <a:cubicBezTo>
                    <a:pt x="232" y="119"/>
                    <a:pt x="231" y="119"/>
                    <a:pt x="231" y="117"/>
                  </a:cubicBezTo>
                  <a:cubicBezTo>
                    <a:pt x="231" y="115"/>
                    <a:pt x="220" y="105"/>
                    <a:pt x="219" y="102"/>
                  </a:cubicBezTo>
                  <a:cubicBezTo>
                    <a:pt x="219" y="101"/>
                    <a:pt x="222" y="103"/>
                    <a:pt x="222" y="102"/>
                  </a:cubicBezTo>
                  <a:cubicBezTo>
                    <a:pt x="222" y="100"/>
                    <a:pt x="217" y="98"/>
                    <a:pt x="218" y="97"/>
                  </a:cubicBezTo>
                  <a:cubicBezTo>
                    <a:pt x="220" y="97"/>
                    <a:pt x="221" y="100"/>
                    <a:pt x="221" y="97"/>
                  </a:cubicBezTo>
                  <a:cubicBezTo>
                    <a:pt x="221" y="94"/>
                    <a:pt x="214" y="91"/>
                    <a:pt x="212" y="89"/>
                  </a:cubicBezTo>
                  <a:cubicBezTo>
                    <a:pt x="209" y="86"/>
                    <a:pt x="206" y="80"/>
                    <a:pt x="202" y="79"/>
                  </a:cubicBezTo>
                  <a:cubicBezTo>
                    <a:pt x="202" y="78"/>
                    <a:pt x="201" y="75"/>
                    <a:pt x="201" y="74"/>
                  </a:cubicBezTo>
                  <a:cubicBezTo>
                    <a:pt x="200" y="72"/>
                    <a:pt x="197" y="71"/>
                    <a:pt x="195" y="68"/>
                  </a:cubicBezTo>
                  <a:cubicBezTo>
                    <a:pt x="195" y="68"/>
                    <a:pt x="196" y="62"/>
                    <a:pt x="194" y="59"/>
                  </a:cubicBezTo>
                  <a:cubicBezTo>
                    <a:pt x="193" y="56"/>
                    <a:pt x="187" y="55"/>
                    <a:pt x="187" y="52"/>
                  </a:cubicBezTo>
                  <a:cubicBezTo>
                    <a:pt x="187" y="50"/>
                    <a:pt x="191" y="47"/>
                    <a:pt x="191" y="45"/>
                  </a:cubicBezTo>
                  <a:cubicBezTo>
                    <a:pt x="191" y="45"/>
                    <a:pt x="189" y="44"/>
                    <a:pt x="189" y="43"/>
                  </a:cubicBezTo>
                  <a:cubicBezTo>
                    <a:pt x="190" y="42"/>
                    <a:pt x="191" y="43"/>
                    <a:pt x="192" y="43"/>
                  </a:cubicBezTo>
                  <a:cubicBezTo>
                    <a:pt x="192" y="42"/>
                    <a:pt x="192" y="41"/>
                    <a:pt x="192" y="42"/>
                  </a:cubicBezTo>
                  <a:cubicBezTo>
                    <a:pt x="192" y="43"/>
                    <a:pt x="192" y="43"/>
                    <a:pt x="192" y="43"/>
                  </a:cubicBezTo>
                  <a:cubicBezTo>
                    <a:pt x="192" y="43"/>
                    <a:pt x="192" y="43"/>
                    <a:pt x="192" y="43"/>
                  </a:cubicBezTo>
                  <a:cubicBezTo>
                    <a:pt x="193" y="45"/>
                    <a:pt x="194" y="46"/>
                    <a:pt x="195" y="48"/>
                  </a:cubicBezTo>
                  <a:cubicBezTo>
                    <a:pt x="195" y="48"/>
                    <a:pt x="195" y="52"/>
                    <a:pt x="195" y="52"/>
                  </a:cubicBezTo>
                  <a:cubicBezTo>
                    <a:pt x="197" y="55"/>
                    <a:pt x="198" y="58"/>
                    <a:pt x="201" y="61"/>
                  </a:cubicBezTo>
                  <a:cubicBezTo>
                    <a:pt x="203" y="63"/>
                    <a:pt x="207" y="65"/>
                    <a:pt x="208" y="67"/>
                  </a:cubicBezTo>
                  <a:cubicBezTo>
                    <a:pt x="210" y="70"/>
                    <a:pt x="208" y="77"/>
                    <a:pt x="211" y="79"/>
                  </a:cubicBezTo>
                  <a:cubicBezTo>
                    <a:pt x="211" y="79"/>
                    <a:pt x="217" y="83"/>
                    <a:pt x="220" y="85"/>
                  </a:cubicBezTo>
                  <a:cubicBezTo>
                    <a:pt x="225" y="90"/>
                    <a:pt x="229" y="97"/>
                    <a:pt x="237" y="99"/>
                  </a:cubicBezTo>
                  <a:cubicBezTo>
                    <a:pt x="238" y="99"/>
                    <a:pt x="237" y="99"/>
                    <a:pt x="238" y="98"/>
                  </a:cubicBezTo>
                  <a:cubicBezTo>
                    <a:pt x="238" y="98"/>
                    <a:pt x="238" y="97"/>
                    <a:pt x="238" y="96"/>
                  </a:cubicBezTo>
                  <a:cubicBezTo>
                    <a:pt x="240" y="93"/>
                    <a:pt x="242" y="93"/>
                    <a:pt x="241" y="88"/>
                  </a:cubicBezTo>
                  <a:cubicBezTo>
                    <a:pt x="241" y="87"/>
                    <a:pt x="239" y="85"/>
                    <a:pt x="240" y="84"/>
                  </a:cubicBezTo>
                  <a:cubicBezTo>
                    <a:pt x="241" y="80"/>
                    <a:pt x="243" y="77"/>
                    <a:pt x="244" y="73"/>
                  </a:cubicBezTo>
                  <a:cubicBezTo>
                    <a:pt x="245" y="68"/>
                    <a:pt x="243" y="58"/>
                    <a:pt x="248" y="53"/>
                  </a:cubicBezTo>
                  <a:cubicBezTo>
                    <a:pt x="248" y="53"/>
                    <a:pt x="248" y="53"/>
                    <a:pt x="248" y="52"/>
                  </a:cubicBezTo>
                  <a:cubicBezTo>
                    <a:pt x="242" y="37"/>
                    <a:pt x="234" y="21"/>
                    <a:pt x="227" y="6"/>
                  </a:cubicBezTo>
                  <a:cubicBezTo>
                    <a:pt x="226" y="7"/>
                    <a:pt x="224" y="9"/>
                    <a:pt x="222" y="9"/>
                  </a:cubicBezTo>
                  <a:cubicBezTo>
                    <a:pt x="217" y="11"/>
                    <a:pt x="214" y="11"/>
                    <a:pt x="209" y="11"/>
                  </a:cubicBezTo>
                  <a:cubicBezTo>
                    <a:pt x="206" y="11"/>
                    <a:pt x="207" y="13"/>
                    <a:pt x="204" y="14"/>
                  </a:cubicBezTo>
                  <a:cubicBezTo>
                    <a:pt x="204" y="14"/>
                    <a:pt x="201" y="12"/>
                    <a:pt x="201" y="11"/>
                  </a:cubicBezTo>
                  <a:cubicBezTo>
                    <a:pt x="200" y="11"/>
                    <a:pt x="198" y="12"/>
                    <a:pt x="198" y="13"/>
                  </a:cubicBezTo>
                  <a:cubicBezTo>
                    <a:pt x="198" y="13"/>
                    <a:pt x="198" y="13"/>
                    <a:pt x="199" y="13"/>
                  </a:cubicBezTo>
                  <a:cubicBezTo>
                    <a:pt x="199" y="13"/>
                    <a:pt x="200" y="12"/>
                    <a:pt x="201" y="12"/>
                  </a:cubicBezTo>
                  <a:cubicBezTo>
                    <a:pt x="201" y="12"/>
                    <a:pt x="199" y="14"/>
                    <a:pt x="199" y="13"/>
                  </a:cubicBezTo>
                  <a:cubicBezTo>
                    <a:pt x="199" y="13"/>
                    <a:pt x="199" y="13"/>
                    <a:pt x="199" y="13"/>
                  </a:cubicBezTo>
                  <a:cubicBezTo>
                    <a:pt x="198" y="13"/>
                    <a:pt x="198" y="13"/>
                    <a:pt x="198" y="13"/>
                  </a:cubicBezTo>
                  <a:cubicBezTo>
                    <a:pt x="198" y="13"/>
                    <a:pt x="198" y="13"/>
                    <a:pt x="198" y="13"/>
                  </a:cubicBezTo>
                  <a:cubicBezTo>
                    <a:pt x="196" y="12"/>
                    <a:pt x="195" y="15"/>
                    <a:pt x="193" y="15"/>
                  </a:cubicBezTo>
                  <a:cubicBezTo>
                    <a:pt x="192" y="15"/>
                    <a:pt x="192" y="15"/>
                    <a:pt x="191" y="14"/>
                  </a:cubicBezTo>
                  <a:cubicBezTo>
                    <a:pt x="191" y="14"/>
                    <a:pt x="192" y="14"/>
                    <a:pt x="192" y="14"/>
                  </a:cubicBezTo>
                  <a:cubicBezTo>
                    <a:pt x="188" y="14"/>
                    <a:pt x="186" y="11"/>
                    <a:pt x="183" y="9"/>
                  </a:cubicBezTo>
                  <a:cubicBezTo>
                    <a:pt x="183" y="9"/>
                    <a:pt x="183" y="9"/>
                    <a:pt x="183" y="9"/>
                  </a:cubicBezTo>
                  <a:cubicBezTo>
                    <a:pt x="183" y="9"/>
                    <a:pt x="183" y="11"/>
                    <a:pt x="182" y="11"/>
                  </a:cubicBezTo>
                  <a:cubicBezTo>
                    <a:pt x="181" y="11"/>
                    <a:pt x="184" y="8"/>
                    <a:pt x="182" y="9"/>
                  </a:cubicBezTo>
                  <a:cubicBezTo>
                    <a:pt x="181" y="9"/>
                    <a:pt x="182" y="11"/>
                    <a:pt x="182" y="12"/>
                  </a:cubicBezTo>
                  <a:cubicBezTo>
                    <a:pt x="182" y="12"/>
                    <a:pt x="183" y="12"/>
                    <a:pt x="182" y="13"/>
                  </a:cubicBezTo>
                  <a:cubicBezTo>
                    <a:pt x="181" y="16"/>
                    <a:pt x="179" y="11"/>
                    <a:pt x="179" y="15"/>
                  </a:cubicBezTo>
                  <a:cubicBezTo>
                    <a:pt x="179" y="15"/>
                    <a:pt x="177" y="14"/>
                    <a:pt x="177" y="14"/>
                  </a:cubicBezTo>
                  <a:cubicBezTo>
                    <a:pt x="176" y="13"/>
                    <a:pt x="177" y="11"/>
                    <a:pt x="176" y="10"/>
                  </a:cubicBezTo>
                  <a:cubicBezTo>
                    <a:pt x="176" y="10"/>
                    <a:pt x="175" y="10"/>
                    <a:pt x="175" y="10"/>
                  </a:cubicBezTo>
                  <a:cubicBezTo>
                    <a:pt x="174" y="11"/>
                    <a:pt x="174" y="12"/>
                    <a:pt x="174" y="11"/>
                  </a:cubicBezTo>
                  <a:cubicBezTo>
                    <a:pt x="173" y="11"/>
                    <a:pt x="173" y="10"/>
                    <a:pt x="173" y="10"/>
                  </a:cubicBezTo>
                  <a:cubicBezTo>
                    <a:pt x="171" y="8"/>
                    <a:pt x="169" y="10"/>
                    <a:pt x="170" y="8"/>
                  </a:cubicBezTo>
                  <a:cubicBezTo>
                    <a:pt x="170" y="8"/>
                    <a:pt x="172" y="6"/>
                    <a:pt x="172" y="5"/>
                  </a:cubicBezTo>
                  <a:cubicBezTo>
                    <a:pt x="172" y="5"/>
                    <a:pt x="171" y="3"/>
                    <a:pt x="172" y="2"/>
                  </a:cubicBezTo>
                  <a:cubicBezTo>
                    <a:pt x="172" y="2"/>
                    <a:pt x="172" y="2"/>
                    <a:pt x="172" y="2"/>
                  </a:cubicBezTo>
                  <a:cubicBezTo>
                    <a:pt x="169" y="1"/>
                    <a:pt x="166" y="6"/>
                    <a:pt x="162" y="4"/>
                  </a:cubicBezTo>
                  <a:cubicBezTo>
                    <a:pt x="159" y="3"/>
                    <a:pt x="155" y="1"/>
                    <a:pt x="152" y="1"/>
                  </a:cubicBezTo>
                  <a:cubicBezTo>
                    <a:pt x="151" y="1"/>
                    <a:pt x="150" y="1"/>
                    <a:pt x="151" y="2"/>
                  </a:cubicBezTo>
                  <a:cubicBezTo>
                    <a:pt x="152" y="3"/>
                    <a:pt x="153" y="0"/>
                    <a:pt x="154" y="3"/>
                  </a:cubicBezTo>
                  <a:cubicBezTo>
                    <a:pt x="154" y="4"/>
                    <a:pt x="154" y="4"/>
                    <a:pt x="154" y="4"/>
                  </a:cubicBezTo>
                  <a:cubicBezTo>
                    <a:pt x="151" y="4"/>
                    <a:pt x="150" y="5"/>
                    <a:pt x="147" y="5"/>
                  </a:cubicBezTo>
                  <a:cubicBezTo>
                    <a:pt x="146" y="5"/>
                    <a:pt x="142" y="8"/>
                    <a:pt x="141" y="7"/>
                  </a:cubicBezTo>
                  <a:cubicBezTo>
                    <a:pt x="140" y="6"/>
                    <a:pt x="142" y="6"/>
                    <a:pt x="143" y="6"/>
                  </a:cubicBezTo>
                  <a:cubicBezTo>
                    <a:pt x="145" y="5"/>
                    <a:pt x="146" y="4"/>
                    <a:pt x="148" y="3"/>
                  </a:cubicBezTo>
                  <a:cubicBezTo>
                    <a:pt x="148" y="3"/>
                    <a:pt x="151" y="2"/>
                    <a:pt x="150" y="2"/>
                  </a:cubicBezTo>
                  <a:cubicBezTo>
                    <a:pt x="147" y="1"/>
                    <a:pt x="143" y="5"/>
                    <a:pt x="140" y="5"/>
                  </a:cubicBezTo>
                  <a:cubicBezTo>
                    <a:pt x="134" y="6"/>
                    <a:pt x="140" y="4"/>
                    <a:pt x="136" y="4"/>
                  </a:cubicBezTo>
                  <a:cubicBezTo>
                    <a:pt x="135" y="4"/>
                    <a:pt x="136" y="7"/>
                    <a:pt x="135" y="8"/>
                  </a:cubicBezTo>
                  <a:cubicBezTo>
                    <a:pt x="135" y="9"/>
                    <a:pt x="132" y="9"/>
                    <a:pt x="132" y="10"/>
                  </a:cubicBezTo>
                  <a:cubicBezTo>
                    <a:pt x="133" y="11"/>
                    <a:pt x="133" y="10"/>
                    <a:pt x="134" y="10"/>
                  </a:cubicBezTo>
                  <a:cubicBezTo>
                    <a:pt x="134" y="10"/>
                    <a:pt x="134" y="10"/>
                    <a:pt x="134" y="10"/>
                  </a:cubicBezTo>
                  <a:cubicBezTo>
                    <a:pt x="135" y="10"/>
                    <a:pt x="135" y="10"/>
                    <a:pt x="135" y="10"/>
                  </a:cubicBezTo>
                  <a:cubicBezTo>
                    <a:pt x="135" y="10"/>
                    <a:pt x="133" y="13"/>
                    <a:pt x="132" y="11"/>
                  </a:cubicBezTo>
                  <a:cubicBezTo>
                    <a:pt x="131" y="10"/>
                    <a:pt x="131" y="9"/>
                    <a:pt x="130" y="9"/>
                  </a:cubicBezTo>
                  <a:cubicBezTo>
                    <a:pt x="128" y="8"/>
                    <a:pt x="115" y="25"/>
                    <a:pt x="105" y="22"/>
                  </a:cubicBezTo>
                  <a:cubicBezTo>
                    <a:pt x="101" y="21"/>
                    <a:pt x="98" y="18"/>
                    <a:pt x="94" y="17"/>
                  </a:cubicBezTo>
                  <a:cubicBezTo>
                    <a:pt x="90" y="16"/>
                    <a:pt x="83" y="18"/>
                    <a:pt x="79" y="16"/>
                  </a:cubicBezTo>
                  <a:cubicBezTo>
                    <a:pt x="79" y="16"/>
                    <a:pt x="78" y="12"/>
                    <a:pt x="77" y="12"/>
                  </a:cubicBezTo>
                  <a:cubicBezTo>
                    <a:pt x="76" y="12"/>
                    <a:pt x="74" y="14"/>
                    <a:pt x="73" y="14"/>
                  </a:cubicBezTo>
                  <a:cubicBezTo>
                    <a:pt x="69" y="15"/>
                    <a:pt x="67" y="10"/>
                    <a:pt x="65" y="9"/>
                  </a:cubicBezTo>
                  <a:cubicBezTo>
                    <a:pt x="64" y="8"/>
                    <a:pt x="39" y="4"/>
                    <a:pt x="35" y="4"/>
                  </a:cubicBezTo>
                  <a:cubicBezTo>
                    <a:pt x="30" y="3"/>
                    <a:pt x="17" y="9"/>
                    <a:pt x="14" y="6"/>
                  </a:cubicBezTo>
                  <a:cubicBezTo>
                    <a:pt x="13" y="5"/>
                    <a:pt x="13" y="4"/>
                    <a:pt x="12" y="3"/>
                  </a:cubicBezTo>
                  <a:cubicBezTo>
                    <a:pt x="12" y="3"/>
                    <a:pt x="12" y="3"/>
                    <a:pt x="12" y="3"/>
                  </a:cubicBezTo>
                  <a:cubicBezTo>
                    <a:pt x="0" y="14"/>
                    <a:pt x="10" y="13"/>
                    <a:pt x="11" y="25"/>
                  </a:cubicBezTo>
                  <a:cubicBezTo>
                    <a:pt x="11" y="30"/>
                    <a:pt x="3" y="38"/>
                    <a:pt x="4" y="41"/>
                  </a:cubicBezTo>
                  <a:cubicBezTo>
                    <a:pt x="4" y="44"/>
                    <a:pt x="7" y="46"/>
                    <a:pt x="7" y="48"/>
                  </a:cubicBezTo>
                  <a:cubicBezTo>
                    <a:pt x="8" y="51"/>
                    <a:pt x="8" y="55"/>
                    <a:pt x="9" y="58"/>
                  </a:cubicBezTo>
                  <a:cubicBezTo>
                    <a:pt x="9" y="60"/>
                    <a:pt x="11" y="62"/>
                    <a:pt x="12" y="65"/>
                  </a:cubicBezTo>
                  <a:cubicBezTo>
                    <a:pt x="14" y="77"/>
                    <a:pt x="13" y="95"/>
                    <a:pt x="13" y="108"/>
                  </a:cubicBezTo>
                  <a:cubicBezTo>
                    <a:pt x="14" y="138"/>
                    <a:pt x="15" y="167"/>
                    <a:pt x="16" y="197"/>
                  </a:cubicBezTo>
                  <a:cubicBezTo>
                    <a:pt x="16" y="211"/>
                    <a:pt x="17" y="225"/>
                    <a:pt x="17" y="239"/>
                  </a:cubicBezTo>
                  <a:cubicBezTo>
                    <a:pt x="17" y="240"/>
                    <a:pt x="17" y="253"/>
                    <a:pt x="17" y="254"/>
                  </a:cubicBezTo>
                  <a:cubicBezTo>
                    <a:pt x="18" y="254"/>
                    <a:pt x="34" y="254"/>
                    <a:pt x="35" y="254"/>
                  </a:cubicBezTo>
                  <a:cubicBezTo>
                    <a:pt x="55" y="253"/>
                    <a:pt x="74" y="253"/>
                    <a:pt x="94" y="253"/>
                  </a:cubicBezTo>
                  <a:cubicBezTo>
                    <a:pt x="113" y="253"/>
                    <a:pt x="133" y="252"/>
                    <a:pt x="153" y="252"/>
                  </a:cubicBezTo>
                  <a:cubicBezTo>
                    <a:pt x="156" y="252"/>
                    <a:pt x="174" y="253"/>
                    <a:pt x="176" y="251"/>
                  </a:cubicBezTo>
                  <a:cubicBezTo>
                    <a:pt x="177" y="250"/>
                    <a:pt x="176" y="246"/>
                    <a:pt x="179" y="245"/>
                  </a:cubicBezTo>
                  <a:cubicBezTo>
                    <a:pt x="183" y="244"/>
                    <a:pt x="179" y="251"/>
                    <a:pt x="180" y="251"/>
                  </a:cubicBezTo>
                  <a:cubicBezTo>
                    <a:pt x="180" y="252"/>
                    <a:pt x="197" y="251"/>
                    <a:pt x="199" y="251"/>
                  </a:cubicBezTo>
                  <a:cubicBezTo>
                    <a:pt x="205" y="251"/>
                    <a:pt x="211" y="251"/>
                    <a:pt x="217" y="251"/>
                  </a:cubicBezTo>
                  <a:cubicBezTo>
                    <a:pt x="218" y="251"/>
                    <a:pt x="220" y="251"/>
                    <a:pt x="221" y="251"/>
                  </a:cubicBezTo>
                  <a:cubicBezTo>
                    <a:pt x="222" y="251"/>
                    <a:pt x="222" y="250"/>
                    <a:pt x="223" y="250"/>
                  </a:cubicBezTo>
                  <a:cubicBezTo>
                    <a:pt x="232" y="253"/>
                    <a:pt x="228" y="259"/>
                    <a:pt x="241" y="257"/>
                  </a:cubicBezTo>
                  <a:cubicBezTo>
                    <a:pt x="245" y="256"/>
                    <a:pt x="245" y="256"/>
                    <a:pt x="245" y="256"/>
                  </a:cubicBezTo>
                  <a:cubicBezTo>
                    <a:pt x="247" y="254"/>
                    <a:pt x="245" y="247"/>
                    <a:pt x="247" y="245"/>
                  </a:cubicBezTo>
                  <a:cubicBezTo>
                    <a:pt x="250" y="242"/>
                    <a:pt x="258" y="245"/>
                    <a:pt x="261" y="242"/>
                  </a:cubicBezTo>
                  <a:cubicBezTo>
                    <a:pt x="263" y="240"/>
                    <a:pt x="264" y="228"/>
                    <a:pt x="266" y="227"/>
                  </a:cubicBezTo>
                  <a:cubicBezTo>
                    <a:pt x="267" y="226"/>
                    <a:pt x="271" y="230"/>
                    <a:pt x="273" y="229"/>
                  </a:cubicBezTo>
                  <a:cubicBezTo>
                    <a:pt x="276" y="228"/>
                    <a:pt x="280" y="221"/>
                    <a:pt x="282" y="219"/>
                  </a:cubicBezTo>
                  <a:cubicBezTo>
                    <a:pt x="282" y="219"/>
                    <a:pt x="282" y="219"/>
                    <a:pt x="282" y="219"/>
                  </a:cubicBezTo>
                  <a:cubicBezTo>
                    <a:pt x="279" y="216"/>
                    <a:pt x="277" y="212"/>
                    <a:pt x="277" y="209"/>
                  </a:cubicBezTo>
                  <a:cubicBezTo>
                    <a:pt x="277" y="207"/>
                    <a:pt x="278" y="204"/>
                    <a:pt x="278" y="202"/>
                  </a:cubicBezTo>
                  <a:cubicBezTo>
                    <a:pt x="277" y="201"/>
                    <a:pt x="276" y="199"/>
                    <a:pt x="276" y="198"/>
                  </a:cubicBezTo>
                  <a:cubicBezTo>
                    <a:pt x="277" y="196"/>
                    <a:pt x="283" y="198"/>
                    <a:pt x="284" y="199"/>
                  </a:cubicBezTo>
                  <a:cubicBezTo>
                    <a:pt x="285" y="199"/>
                    <a:pt x="285" y="198"/>
                    <a:pt x="285" y="198"/>
                  </a:cubicBezTo>
                  <a:cubicBezTo>
                    <a:pt x="284" y="196"/>
                    <a:pt x="281" y="197"/>
                    <a:pt x="280" y="19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34"/>
            <p:cNvSpPr>
              <a:spLocks/>
            </p:cNvSpPr>
            <p:nvPr/>
          </p:nvSpPr>
          <p:spPr bwMode="auto">
            <a:xfrm>
              <a:off x="6299303" y="3155123"/>
              <a:ext cx="743764" cy="912972"/>
            </a:xfrm>
            <a:custGeom>
              <a:avLst/>
              <a:gdLst>
                <a:gd name="T0" fmla="*/ 54 w 429"/>
                <a:gd name="T1" fmla="*/ 87 h 526"/>
                <a:gd name="T2" fmla="*/ 56 w 429"/>
                <a:gd name="T3" fmla="*/ 201 h 526"/>
                <a:gd name="T4" fmla="*/ 29 w 429"/>
                <a:gd name="T5" fmla="*/ 217 h 526"/>
                <a:gd name="T6" fmla="*/ 16 w 429"/>
                <a:gd name="T7" fmla="*/ 240 h 526"/>
                <a:gd name="T8" fmla="*/ 0 w 429"/>
                <a:gd name="T9" fmla="*/ 278 h 526"/>
                <a:gd name="T10" fmla="*/ 18 w 429"/>
                <a:gd name="T11" fmla="*/ 294 h 526"/>
                <a:gd name="T12" fmla="*/ 19 w 429"/>
                <a:gd name="T13" fmla="*/ 308 h 526"/>
                <a:gd name="T14" fmla="*/ 48 w 429"/>
                <a:gd name="T15" fmla="*/ 365 h 526"/>
                <a:gd name="T16" fmla="*/ 47 w 429"/>
                <a:gd name="T17" fmla="*/ 379 h 526"/>
                <a:gd name="T18" fmla="*/ 63 w 429"/>
                <a:gd name="T19" fmla="*/ 397 h 526"/>
                <a:gd name="T20" fmla="*/ 90 w 429"/>
                <a:gd name="T21" fmla="*/ 419 h 526"/>
                <a:gd name="T22" fmla="*/ 123 w 429"/>
                <a:gd name="T23" fmla="*/ 441 h 526"/>
                <a:gd name="T24" fmla="*/ 126 w 429"/>
                <a:gd name="T25" fmla="*/ 457 h 526"/>
                <a:gd name="T26" fmla="*/ 151 w 429"/>
                <a:gd name="T27" fmla="*/ 484 h 526"/>
                <a:gd name="T28" fmla="*/ 166 w 429"/>
                <a:gd name="T29" fmla="*/ 497 h 526"/>
                <a:gd name="T30" fmla="*/ 186 w 429"/>
                <a:gd name="T31" fmla="*/ 498 h 526"/>
                <a:gd name="T32" fmla="*/ 213 w 429"/>
                <a:gd name="T33" fmla="*/ 502 h 526"/>
                <a:gd name="T34" fmla="*/ 224 w 429"/>
                <a:gd name="T35" fmla="*/ 513 h 526"/>
                <a:gd name="T36" fmla="*/ 241 w 429"/>
                <a:gd name="T37" fmla="*/ 524 h 526"/>
                <a:gd name="T38" fmla="*/ 259 w 429"/>
                <a:gd name="T39" fmla="*/ 521 h 526"/>
                <a:gd name="T40" fmla="*/ 277 w 429"/>
                <a:gd name="T41" fmla="*/ 522 h 526"/>
                <a:gd name="T42" fmla="*/ 291 w 429"/>
                <a:gd name="T43" fmla="*/ 519 h 526"/>
                <a:gd name="T44" fmla="*/ 335 w 429"/>
                <a:gd name="T45" fmla="*/ 495 h 526"/>
                <a:gd name="T46" fmla="*/ 371 w 429"/>
                <a:gd name="T47" fmla="*/ 484 h 526"/>
                <a:gd name="T48" fmla="*/ 358 w 429"/>
                <a:gd name="T49" fmla="*/ 471 h 526"/>
                <a:gd name="T50" fmla="*/ 336 w 429"/>
                <a:gd name="T51" fmla="*/ 433 h 526"/>
                <a:gd name="T52" fmla="*/ 324 w 429"/>
                <a:gd name="T53" fmla="*/ 423 h 526"/>
                <a:gd name="T54" fmla="*/ 301 w 429"/>
                <a:gd name="T55" fmla="*/ 401 h 526"/>
                <a:gd name="T56" fmla="*/ 330 w 429"/>
                <a:gd name="T57" fmla="*/ 344 h 526"/>
                <a:gd name="T58" fmla="*/ 345 w 429"/>
                <a:gd name="T59" fmla="*/ 325 h 526"/>
                <a:gd name="T60" fmla="*/ 363 w 429"/>
                <a:gd name="T61" fmla="*/ 279 h 526"/>
                <a:gd name="T62" fmla="*/ 383 w 429"/>
                <a:gd name="T63" fmla="*/ 235 h 526"/>
                <a:gd name="T64" fmla="*/ 388 w 429"/>
                <a:gd name="T65" fmla="*/ 175 h 526"/>
                <a:gd name="T66" fmla="*/ 400 w 429"/>
                <a:gd name="T67" fmla="*/ 161 h 526"/>
                <a:gd name="T68" fmla="*/ 412 w 429"/>
                <a:gd name="T69" fmla="*/ 149 h 526"/>
                <a:gd name="T70" fmla="*/ 421 w 429"/>
                <a:gd name="T71" fmla="*/ 147 h 526"/>
                <a:gd name="T72" fmla="*/ 427 w 429"/>
                <a:gd name="T73" fmla="*/ 131 h 526"/>
                <a:gd name="T74" fmla="*/ 421 w 429"/>
                <a:gd name="T75" fmla="*/ 127 h 526"/>
                <a:gd name="T76" fmla="*/ 407 w 429"/>
                <a:gd name="T77" fmla="*/ 118 h 526"/>
                <a:gd name="T78" fmla="*/ 397 w 429"/>
                <a:gd name="T79" fmla="*/ 112 h 526"/>
                <a:gd name="T80" fmla="*/ 388 w 429"/>
                <a:gd name="T81" fmla="*/ 70 h 526"/>
                <a:gd name="T82" fmla="*/ 378 w 429"/>
                <a:gd name="T83" fmla="*/ 39 h 526"/>
                <a:gd name="T84" fmla="*/ 377 w 429"/>
                <a:gd name="T85" fmla="*/ 31 h 526"/>
                <a:gd name="T86" fmla="*/ 359 w 429"/>
                <a:gd name="T87" fmla="*/ 13 h 526"/>
                <a:gd name="T88" fmla="*/ 343 w 429"/>
                <a:gd name="T89" fmla="*/ 0 h 526"/>
                <a:gd name="T90" fmla="*/ 322 w 429"/>
                <a:gd name="T91" fmla="*/ 23 h 526"/>
                <a:gd name="T92" fmla="*/ 284 w 429"/>
                <a:gd name="T93" fmla="*/ 31 h 526"/>
                <a:gd name="T94" fmla="*/ 241 w 429"/>
                <a:gd name="T95" fmla="*/ 32 h 526"/>
                <a:gd name="T96" fmla="*/ 155 w 429"/>
                <a:gd name="T97" fmla="*/ 34 h 526"/>
                <a:gd name="T98" fmla="*/ 80 w 429"/>
                <a:gd name="T99" fmla="*/ 83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9" h="526">
                  <a:moveTo>
                    <a:pt x="80" y="83"/>
                  </a:moveTo>
                  <a:cubicBezTo>
                    <a:pt x="80" y="83"/>
                    <a:pt x="80" y="87"/>
                    <a:pt x="80" y="87"/>
                  </a:cubicBezTo>
                  <a:cubicBezTo>
                    <a:pt x="80" y="87"/>
                    <a:pt x="58" y="87"/>
                    <a:pt x="56" y="87"/>
                  </a:cubicBezTo>
                  <a:cubicBezTo>
                    <a:pt x="56" y="87"/>
                    <a:pt x="55" y="87"/>
                    <a:pt x="54" y="87"/>
                  </a:cubicBezTo>
                  <a:cubicBezTo>
                    <a:pt x="53" y="89"/>
                    <a:pt x="56" y="96"/>
                    <a:pt x="54" y="98"/>
                  </a:cubicBezTo>
                  <a:cubicBezTo>
                    <a:pt x="55" y="124"/>
                    <a:pt x="55" y="152"/>
                    <a:pt x="56" y="177"/>
                  </a:cubicBezTo>
                  <a:cubicBezTo>
                    <a:pt x="56" y="184"/>
                    <a:pt x="56" y="190"/>
                    <a:pt x="56" y="197"/>
                  </a:cubicBezTo>
                  <a:cubicBezTo>
                    <a:pt x="56" y="201"/>
                    <a:pt x="56" y="201"/>
                    <a:pt x="56" y="201"/>
                  </a:cubicBezTo>
                  <a:cubicBezTo>
                    <a:pt x="56" y="201"/>
                    <a:pt x="55" y="201"/>
                    <a:pt x="54" y="201"/>
                  </a:cubicBezTo>
                  <a:cubicBezTo>
                    <a:pt x="48" y="200"/>
                    <a:pt x="45" y="201"/>
                    <a:pt x="40" y="202"/>
                  </a:cubicBezTo>
                  <a:cubicBezTo>
                    <a:pt x="38" y="202"/>
                    <a:pt x="35" y="200"/>
                    <a:pt x="33" y="201"/>
                  </a:cubicBezTo>
                  <a:cubicBezTo>
                    <a:pt x="23" y="204"/>
                    <a:pt x="35" y="212"/>
                    <a:pt x="29" y="217"/>
                  </a:cubicBezTo>
                  <a:cubicBezTo>
                    <a:pt x="19" y="225"/>
                    <a:pt x="24" y="226"/>
                    <a:pt x="23" y="228"/>
                  </a:cubicBezTo>
                  <a:cubicBezTo>
                    <a:pt x="21" y="230"/>
                    <a:pt x="16" y="228"/>
                    <a:pt x="14" y="232"/>
                  </a:cubicBezTo>
                  <a:cubicBezTo>
                    <a:pt x="14" y="233"/>
                    <a:pt x="16" y="232"/>
                    <a:pt x="16" y="233"/>
                  </a:cubicBezTo>
                  <a:cubicBezTo>
                    <a:pt x="17" y="235"/>
                    <a:pt x="15" y="239"/>
                    <a:pt x="16" y="240"/>
                  </a:cubicBezTo>
                  <a:cubicBezTo>
                    <a:pt x="18" y="241"/>
                    <a:pt x="19" y="239"/>
                    <a:pt x="19" y="242"/>
                  </a:cubicBezTo>
                  <a:cubicBezTo>
                    <a:pt x="19" y="244"/>
                    <a:pt x="7" y="248"/>
                    <a:pt x="7" y="252"/>
                  </a:cubicBezTo>
                  <a:cubicBezTo>
                    <a:pt x="7" y="256"/>
                    <a:pt x="13" y="258"/>
                    <a:pt x="12" y="263"/>
                  </a:cubicBezTo>
                  <a:cubicBezTo>
                    <a:pt x="12" y="267"/>
                    <a:pt x="0" y="271"/>
                    <a:pt x="0" y="278"/>
                  </a:cubicBezTo>
                  <a:cubicBezTo>
                    <a:pt x="0" y="288"/>
                    <a:pt x="10" y="279"/>
                    <a:pt x="10" y="279"/>
                  </a:cubicBezTo>
                  <a:cubicBezTo>
                    <a:pt x="11" y="279"/>
                    <a:pt x="17" y="282"/>
                    <a:pt x="17" y="283"/>
                  </a:cubicBezTo>
                  <a:cubicBezTo>
                    <a:pt x="17" y="284"/>
                    <a:pt x="15" y="286"/>
                    <a:pt x="15" y="287"/>
                  </a:cubicBezTo>
                  <a:cubicBezTo>
                    <a:pt x="15" y="289"/>
                    <a:pt x="18" y="292"/>
                    <a:pt x="18" y="294"/>
                  </a:cubicBezTo>
                  <a:cubicBezTo>
                    <a:pt x="18" y="295"/>
                    <a:pt x="18" y="296"/>
                    <a:pt x="18" y="296"/>
                  </a:cubicBezTo>
                  <a:cubicBezTo>
                    <a:pt x="18" y="297"/>
                    <a:pt x="17" y="298"/>
                    <a:pt x="18" y="298"/>
                  </a:cubicBezTo>
                  <a:cubicBezTo>
                    <a:pt x="18" y="298"/>
                    <a:pt x="21" y="297"/>
                    <a:pt x="21" y="297"/>
                  </a:cubicBezTo>
                  <a:cubicBezTo>
                    <a:pt x="23" y="298"/>
                    <a:pt x="19" y="307"/>
                    <a:pt x="19" y="308"/>
                  </a:cubicBezTo>
                  <a:cubicBezTo>
                    <a:pt x="21" y="316"/>
                    <a:pt x="31" y="312"/>
                    <a:pt x="31" y="320"/>
                  </a:cubicBezTo>
                  <a:cubicBezTo>
                    <a:pt x="31" y="321"/>
                    <a:pt x="29" y="327"/>
                    <a:pt x="28" y="328"/>
                  </a:cubicBezTo>
                  <a:cubicBezTo>
                    <a:pt x="34" y="338"/>
                    <a:pt x="45" y="345"/>
                    <a:pt x="49" y="356"/>
                  </a:cubicBezTo>
                  <a:cubicBezTo>
                    <a:pt x="51" y="360"/>
                    <a:pt x="49" y="361"/>
                    <a:pt x="48" y="365"/>
                  </a:cubicBezTo>
                  <a:cubicBezTo>
                    <a:pt x="47" y="367"/>
                    <a:pt x="49" y="370"/>
                    <a:pt x="49" y="372"/>
                  </a:cubicBezTo>
                  <a:cubicBezTo>
                    <a:pt x="48" y="375"/>
                    <a:pt x="43" y="373"/>
                    <a:pt x="44" y="378"/>
                  </a:cubicBezTo>
                  <a:cubicBezTo>
                    <a:pt x="44" y="379"/>
                    <a:pt x="45" y="381"/>
                    <a:pt x="46" y="380"/>
                  </a:cubicBezTo>
                  <a:cubicBezTo>
                    <a:pt x="46" y="380"/>
                    <a:pt x="47" y="379"/>
                    <a:pt x="47" y="379"/>
                  </a:cubicBezTo>
                  <a:cubicBezTo>
                    <a:pt x="48" y="382"/>
                    <a:pt x="43" y="384"/>
                    <a:pt x="45" y="387"/>
                  </a:cubicBezTo>
                  <a:cubicBezTo>
                    <a:pt x="46" y="387"/>
                    <a:pt x="62" y="387"/>
                    <a:pt x="64" y="387"/>
                  </a:cubicBezTo>
                  <a:cubicBezTo>
                    <a:pt x="65" y="387"/>
                    <a:pt x="65" y="389"/>
                    <a:pt x="65" y="390"/>
                  </a:cubicBezTo>
                  <a:cubicBezTo>
                    <a:pt x="65" y="392"/>
                    <a:pt x="59" y="395"/>
                    <a:pt x="63" y="397"/>
                  </a:cubicBezTo>
                  <a:cubicBezTo>
                    <a:pt x="68" y="400"/>
                    <a:pt x="78" y="399"/>
                    <a:pt x="81" y="401"/>
                  </a:cubicBezTo>
                  <a:cubicBezTo>
                    <a:pt x="82" y="402"/>
                    <a:pt x="83" y="405"/>
                    <a:pt x="84" y="406"/>
                  </a:cubicBezTo>
                  <a:cubicBezTo>
                    <a:pt x="86" y="409"/>
                    <a:pt x="90" y="408"/>
                    <a:pt x="92" y="411"/>
                  </a:cubicBezTo>
                  <a:cubicBezTo>
                    <a:pt x="95" y="414"/>
                    <a:pt x="88" y="416"/>
                    <a:pt x="90" y="419"/>
                  </a:cubicBezTo>
                  <a:cubicBezTo>
                    <a:pt x="91" y="420"/>
                    <a:pt x="93" y="420"/>
                    <a:pt x="94" y="421"/>
                  </a:cubicBezTo>
                  <a:cubicBezTo>
                    <a:pt x="97" y="426"/>
                    <a:pt x="101" y="425"/>
                    <a:pt x="105" y="428"/>
                  </a:cubicBezTo>
                  <a:cubicBezTo>
                    <a:pt x="111" y="431"/>
                    <a:pt x="114" y="437"/>
                    <a:pt x="120" y="440"/>
                  </a:cubicBezTo>
                  <a:cubicBezTo>
                    <a:pt x="121" y="441"/>
                    <a:pt x="122" y="441"/>
                    <a:pt x="123" y="441"/>
                  </a:cubicBezTo>
                  <a:cubicBezTo>
                    <a:pt x="123" y="441"/>
                    <a:pt x="120" y="446"/>
                    <a:pt x="121" y="449"/>
                  </a:cubicBezTo>
                  <a:cubicBezTo>
                    <a:pt x="121" y="451"/>
                    <a:pt x="129" y="452"/>
                    <a:pt x="127" y="454"/>
                  </a:cubicBezTo>
                  <a:cubicBezTo>
                    <a:pt x="127" y="455"/>
                    <a:pt x="125" y="455"/>
                    <a:pt x="125" y="456"/>
                  </a:cubicBezTo>
                  <a:cubicBezTo>
                    <a:pt x="125" y="457"/>
                    <a:pt x="126" y="457"/>
                    <a:pt x="126" y="457"/>
                  </a:cubicBezTo>
                  <a:cubicBezTo>
                    <a:pt x="128" y="458"/>
                    <a:pt x="135" y="460"/>
                    <a:pt x="137" y="462"/>
                  </a:cubicBezTo>
                  <a:cubicBezTo>
                    <a:pt x="152" y="471"/>
                    <a:pt x="142" y="471"/>
                    <a:pt x="147" y="478"/>
                  </a:cubicBezTo>
                  <a:cubicBezTo>
                    <a:pt x="148" y="480"/>
                    <a:pt x="152" y="482"/>
                    <a:pt x="152" y="484"/>
                  </a:cubicBezTo>
                  <a:cubicBezTo>
                    <a:pt x="151" y="484"/>
                    <a:pt x="151" y="484"/>
                    <a:pt x="151" y="484"/>
                  </a:cubicBezTo>
                  <a:cubicBezTo>
                    <a:pt x="154" y="486"/>
                    <a:pt x="158" y="490"/>
                    <a:pt x="160" y="492"/>
                  </a:cubicBezTo>
                  <a:cubicBezTo>
                    <a:pt x="160" y="495"/>
                    <a:pt x="160" y="495"/>
                    <a:pt x="160" y="495"/>
                  </a:cubicBezTo>
                  <a:cubicBezTo>
                    <a:pt x="160" y="495"/>
                    <a:pt x="159" y="496"/>
                    <a:pt x="160" y="496"/>
                  </a:cubicBezTo>
                  <a:cubicBezTo>
                    <a:pt x="161" y="498"/>
                    <a:pt x="165" y="496"/>
                    <a:pt x="166" y="497"/>
                  </a:cubicBezTo>
                  <a:cubicBezTo>
                    <a:pt x="167" y="501"/>
                    <a:pt x="167" y="501"/>
                    <a:pt x="167" y="501"/>
                  </a:cubicBezTo>
                  <a:cubicBezTo>
                    <a:pt x="169" y="503"/>
                    <a:pt x="172" y="502"/>
                    <a:pt x="174" y="503"/>
                  </a:cubicBezTo>
                  <a:cubicBezTo>
                    <a:pt x="175" y="504"/>
                    <a:pt x="175" y="506"/>
                    <a:pt x="177" y="505"/>
                  </a:cubicBezTo>
                  <a:cubicBezTo>
                    <a:pt x="178" y="504"/>
                    <a:pt x="186" y="498"/>
                    <a:pt x="186" y="498"/>
                  </a:cubicBezTo>
                  <a:cubicBezTo>
                    <a:pt x="189" y="497"/>
                    <a:pt x="198" y="503"/>
                    <a:pt x="199" y="503"/>
                  </a:cubicBezTo>
                  <a:cubicBezTo>
                    <a:pt x="200" y="502"/>
                    <a:pt x="203" y="495"/>
                    <a:pt x="205" y="494"/>
                  </a:cubicBezTo>
                  <a:cubicBezTo>
                    <a:pt x="206" y="493"/>
                    <a:pt x="213" y="496"/>
                    <a:pt x="214" y="497"/>
                  </a:cubicBezTo>
                  <a:cubicBezTo>
                    <a:pt x="214" y="498"/>
                    <a:pt x="213" y="501"/>
                    <a:pt x="213" y="502"/>
                  </a:cubicBezTo>
                  <a:cubicBezTo>
                    <a:pt x="214" y="504"/>
                    <a:pt x="215" y="502"/>
                    <a:pt x="216" y="503"/>
                  </a:cubicBezTo>
                  <a:cubicBezTo>
                    <a:pt x="219" y="504"/>
                    <a:pt x="216" y="504"/>
                    <a:pt x="217" y="506"/>
                  </a:cubicBezTo>
                  <a:cubicBezTo>
                    <a:pt x="218" y="507"/>
                    <a:pt x="221" y="508"/>
                    <a:pt x="222" y="509"/>
                  </a:cubicBezTo>
                  <a:cubicBezTo>
                    <a:pt x="222" y="509"/>
                    <a:pt x="224" y="513"/>
                    <a:pt x="224" y="513"/>
                  </a:cubicBezTo>
                  <a:cubicBezTo>
                    <a:pt x="226" y="515"/>
                    <a:pt x="231" y="514"/>
                    <a:pt x="233" y="516"/>
                  </a:cubicBezTo>
                  <a:cubicBezTo>
                    <a:pt x="235" y="517"/>
                    <a:pt x="233" y="521"/>
                    <a:pt x="234" y="522"/>
                  </a:cubicBezTo>
                  <a:cubicBezTo>
                    <a:pt x="235" y="525"/>
                    <a:pt x="238" y="520"/>
                    <a:pt x="239" y="521"/>
                  </a:cubicBezTo>
                  <a:cubicBezTo>
                    <a:pt x="240" y="521"/>
                    <a:pt x="241" y="523"/>
                    <a:pt x="241" y="524"/>
                  </a:cubicBezTo>
                  <a:cubicBezTo>
                    <a:pt x="242" y="526"/>
                    <a:pt x="242" y="526"/>
                    <a:pt x="242" y="526"/>
                  </a:cubicBezTo>
                  <a:cubicBezTo>
                    <a:pt x="242" y="526"/>
                    <a:pt x="244" y="521"/>
                    <a:pt x="244" y="521"/>
                  </a:cubicBezTo>
                  <a:cubicBezTo>
                    <a:pt x="245" y="520"/>
                    <a:pt x="249" y="518"/>
                    <a:pt x="250" y="517"/>
                  </a:cubicBezTo>
                  <a:cubicBezTo>
                    <a:pt x="254" y="516"/>
                    <a:pt x="256" y="521"/>
                    <a:pt x="259" y="521"/>
                  </a:cubicBezTo>
                  <a:cubicBezTo>
                    <a:pt x="263" y="522"/>
                    <a:pt x="264" y="517"/>
                    <a:pt x="267" y="517"/>
                  </a:cubicBezTo>
                  <a:cubicBezTo>
                    <a:pt x="269" y="517"/>
                    <a:pt x="270" y="522"/>
                    <a:pt x="271" y="523"/>
                  </a:cubicBezTo>
                  <a:cubicBezTo>
                    <a:pt x="271" y="523"/>
                    <a:pt x="277" y="525"/>
                    <a:pt x="277" y="525"/>
                  </a:cubicBezTo>
                  <a:cubicBezTo>
                    <a:pt x="277" y="522"/>
                    <a:pt x="277" y="522"/>
                    <a:pt x="277" y="522"/>
                  </a:cubicBezTo>
                  <a:cubicBezTo>
                    <a:pt x="278" y="521"/>
                    <a:pt x="281" y="519"/>
                    <a:pt x="282" y="519"/>
                  </a:cubicBezTo>
                  <a:cubicBezTo>
                    <a:pt x="283" y="518"/>
                    <a:pt x="284" y="519"/>
                    <a:pt x="285" y="519"/>
                  </a:cubicBezTo>
                  <a:cubicBezTo>
                    <a:pt x="286" y="519"/>
                    <a:pt x="287" y="519"/>
                    <a:pt x="289" y="519"/>
                  </a:cubicBezTo>
                  <a:cubicBezTo>
                    <a:pt x="289" y="519"/>
                    <a:pt x="290" y="519"/>
                    <a:pt x="291" y="519"/>
                  </a:cubicBezTo>
                  <a:cubicBezTo>
                    <a:pt x="293" y="518"/>
                    <a:pt x="296" y="515"/>
                    <a:pt x="299" y="515"/>
                  </a:cubicBezTo>
                  <a:cubicBezTo>
                    <a:pt x="301" y="515"/>
                    <a:pt x="306" y="521"/>
                    <a:pt x="312" y="519"/>
                  </a:cubicBezTo>
                  <a:cubicBezTo>
                    <a:pt x="315" y="517"/>
                    <a:pt x="320" y="511"/>
                    <a:pt x="324" y="506"/>
                  </a:cubicBezTo>
                  <a:cubicBezTo>
                    <a:pt x="328" y="501"/>
                    <a:pt x="332" y="496"/>
                    <a:pt x="335" y="495"/>
                  </a:cubicBezTo>
                  <a:cubicBezTo>
                    <a:pt x="335" y="495"/>
                    <a:pt x="336" y="495"/>
                    <a:pt x="337" y="495"/>
                  </a:cubicBezTo>
                  <a:cubicBezTo>
                    <a:pt x="339" y="495"/>
                    <a:pt x="341" y="495"/>
                    <a:pt x="343" y="495"/>
                  </a:cubicBezTo>
                  <a:cubicBezTo>
                    <a:pt x="354" y="495"/>
                    <a:pt x="364" y="495"/>
                    <a:pt x="374" y="495"/>
                  </a:cubicBezTo>
                  <a:cubicBezTo>
                    <a:pt x="372" y="492"/>
                    <a:pt x="371" y="488"/>
                    <a:pt x="371" y="484"/>
                  </a:cubicBezTo>
                  <a:cubicBezTo>
                    <a:pt x="371" y="483"/>
                    <a:pt x="373" y="477"/>
                    <a:pt x="373" y="476"/>
                  </a:cubicBezTo>
                  <a:cubicBezTo>
                    <a:pt x="372" y="475"/>
                    <a:pt x="363" y="473"/>
                    <a:pt x="362" y="473"/>
                  </a:cubicBezTo>
                  <a:cubicBezTo>
                    <a:pt x="361" y="474"/>
                    <a:pt x="361" y="476"/>
                    <a:pt x="359" y="475"/>
                  </a:cubicBezTo>
                  <a:cubicBezTo>
                    <a:pt x="357" y="474"/>
                    <a:pt x="359" y="473"/>
                    <a:pt x="358" y="471"/>
                  </a:cubicBezTo>
                  <a:cubicBezTo>
                    <a:pt x="357" y="470"/>
                    <a:pt x="354" y="469"/>
                    <a:pt x="353" y="468"/>
                  </a:cubicBezTo>
                  <a:cubicBezTo>
                    <a:pt x="349" y="460"/>
                    <a:pt x="348" y="449"/>
                    <a:pt x="344" y="441"/>
                  </a:cubicBezTo>
                  <a:cubicBezTo>
                    <a:pt x="342" y="439"/>
                    <a:pt x="338" y="439"/>
                    <a:pt x="337" y="436"/>
                  </a:cubicBezTo>
                  <a:cubicBezTo>
                    <a:pt x="337" y="436"/>
                    <a:pt x="336" y="433"/>
                    <a:pt x="336" y="433"/>
                  </a:cubicBezTo>
                  <a:cubicBezTo>
                    <a:pt x="334" y="431"/>
                    <a:pt x="330" y="432"/>
                    <a:pt x="329" y="430"/>
                  </a:cubicBezTo>
                  <a:cubicBezTo>
                    <a:pt x="329" y="430"/>
                    <a:pt x="328" y="427"/>
                    <a:pt x="328" y="427"/>
                  </a:cubicBezTo>
                  <a:cubicBezTo>
                    <a:pt x="327" y="426"/>
                    <a:pt x="325" y="426"/>
                    <a:pt x="324" y="425"/>
                  </a:cubicBezTo>
                  <a:cubicBezTo>
                    <a:pt x="324" y="424"/>
                    <a:pt x="324" y="424"/>
                    <a:pt x="324" y="423"/>
                  </a:cubicBezTo>
                  <a:cubicBezTo>
                    <a:pt x="324" y="422"/>
                    <a:pt x="324" y="421"/>
                    <a:pt x="324" y="421"/>
                  </a:cubicBezTo>
                  <a:cubicBezTo>
                    <a:pt x="323" y="419"/>
                    <a:pt x="316" y="414"/>
                    <a:pt x="314" y="413"/>
                  </a:cubicBezTo>
                  <a:cubicBezTo>
                    <a:pt x="311" y="411"/>
                    <a:pt x="295" y="412"/>
                    <a:pt x="296" y="406"/>
                  </a:cubicBezTo>
                  <a:cubicBezTo>
                    <a:pt x="297" y="404"/>
                    <a:pt x="300" y="402"/>
                    <a:pt x="301" y="401"/>
                  </a:cubicBezTo>
                  <a:cubicBezTo>
                    <a:pt x="302" y="399"/>
                    <a:pt x="299" y="394"/>
                    <a:pt x="301" y="393"/>
                  </a:cubicBezTo>
                  <a:cubicBezTo>
                    <a:pt x="308" y="389"/>
                    <a:pt x="321" y="399"/>
                    <a:pt x="325" y="389"/>
                  </a:cubicBezTo>
                  <a:cubicBezTo>
                    <a:pt x="328" y="381"/>
                    <a:pt x="323" y="371"/>
                    <a:pt x="324" y="363"/>
                  </a:cubicBezTo>
                  <a:cubicBezTo>
                    <a:pt x="324" y="357"/>
                    <a:pt x="330" y="347"/>
                    <a:pt x="330" y="344"/>
                  </a:cubicBezTo>
                  <a:cubicBezTo>
                    <a:pt x="330" y="341"/>
                    <a:pt x="328" y="338"/>
                    <a:pt x="328" y="336"/>
                  </a:cubicBezTo>
                  <a:cubicBezTo>
                    <a:pt x="328" y="333"/>
                    <a:pt x="333" y="326"/>
                    <a:pt x="336" y="327"/>
                  </a:cubicBezTo>
                  <a:cubicBezTo>
                    <a:pt x="338" y="327"/>
                    <a:pt x="344" y="335"/>
                    <a:pt x="346" y="327"/>
                  </a:cubicBezTo>
                  <a:cubicBezTo>
                    <a:pt x="345" y="325"/>
                    <a:pt x="345" y="325"/>
                    <a:pt x="345" y="325"/>
                  </a:cubicBezTo>
                  <a:cubicBezTo>
                    <a:pt x="344" y="319"/>
                    <a:pt x="347" y="315"/>
                    <a:pt x="348" y="309"/>
                  </a:cubicBezTo>
                  <a:cubicBezTo>
                    <a:pt x="348" y="307"/>
                    <a:pt x="346" y="304"/>
                    <a:pt x="348" y="301"/>
                  </a:cubicBezTo>
                  <a:cubicBezTo>
                    <a:pt x="350" y="299"/>
                    <a:pt x="353" y="298"/>
                    <a:pt x="354" y="296"/>
                  </a:cubicBezTo>
                  <a:cubicBezTo>
                    <a:pt x="357" y="292"/>
                    <a:pt x="358" y="282"/>
                    <a:pt x="363" y="279"/>
                  </a:cubicBezTo>
                  <a:cubicBezTo>
                    <a:pt x="366" y="276"/>
                    <a:pt x="373" y="279"/>
                    <a:pt x="374" y="275"/>
                  </a:cubicBezTo>
                  <a:cubicBezTo>
                    <a:pt x="375" y="270"/>
                    <a:pt x="374" y="265"/>
                    <a:pt x="376" y="260"/>
                  </a:cubicBezTo>
                  <a:cubicBezTo>
                    <a:pt x="380" y="250"/>
                    <a:pt x="380" y="255"/>
                    <a:pt x="381" y="244"/>
                  </a:cubicBezTo>
                  <a:cubicBezTo>
                    <a:pt x="381" y="241"/>
                    <a:pt x="383" y="238"/>
                    <a:pt x="383" y="235"/>
                  </a:cubicBezTo>
                  <a:cubicBezTo>
                    <a:pt x="383" y="229"/>
                    <a:pt x="377" y="217"/>
                    <a:pt x="379" y="212"/>
                  </a:cubicBezTo>
                  <a:cubicBezTo>
                    <a:pt x="379" y="211"/>
                    <a:pt x="381" y="210"/>
                    <a:pt x="381" y="209"/>
                  </a:cubicBezTo>
                  <a:cubicBezTo>
                    <a:pt x="385" y="203"/>
                    <a:pt x="388" y="189"/>
                    <a:pt x="390" y="182"/>
                  </a:cubicBezTo>
                  <a:cubicBezTo>
                    <a:pt x="391" y="179"/>
                    <a:pt x="389" y="177"/>
                    <a:pt x="388" y="175"/>
                  </a:cubicBezTo>
                  <a:cubicBezTo>
                    <a:pt x="387" y="172"/>
                    <a:pt x="390" y="169"/>
                    <a:pt x="390" y="166"/>
                  </a:cubicBezTo>
                  <a:cubicBezTo>
                    <a:pt x="391" y="164"/>
                    <a:pt x="389" y="161"/>
                    <a:pt x="389" y="160"/>
                  </a:cubicBezTo>
                  <a:cubicBezTo>
                    <a:pt x="389" y="160"/>
                    <a:pt x="390" y="160"/>
                    <a:pt x="391" y="160"/>
                  </a:cubicBezTo>
                  <a:cubicBezTo>
                    <a:pt x="393" y="161"/>
                    <a:pt x="398" y="162"/>
                    <a:pt x="400" y="161"/>
                  </a:cubicBezTo>
                  <a:cubicBezTo>
                    <a:pt x="403" y="159"/>
                    <a:pt x="401" y="155"/>
                    <a:pt x="402" y="153"/>
                  </a:cubicBezTo>
                  <a:cubicBezTo>
                    <a:pt x="402" y="153"/>
                    <a:pt x="403" y="153"/>
                    <a:pt x="404" y="153"/>
                  </a:cubicBezTo>
                  <a:cubicBezTo>
                    <a:pt x="407" y="152"/>
                    <a:pt x="407" y="151"/>
                    <a:pt x="409" y="149"/>
                  </a:cubicBezTo>
                  <a:cubicBezTo>
                    <a:pt x="411" y="147"/>
                    <a:pt x="410" y="150"/>
                    <a:pt x="412" y="149"/>
                  </a:cubicBezTo>
                  <a:cubicBezTo>
                    <a:pt x="415" y="148"/>
                    <a:pt x="413" y="148"/>
                    <a:pt x="416" y="147"/>
                  </a:cubicBezTo>
                  <a:cubicBezTo>
                    <a:pt x="418" y="146"/>
                    <a:pt x="417" y="149"/>
                    <a:pt x="417" y="148"/>
                  </a:cubicBezTo>
                  <a:cubicBezTo>
                    <a:pt x="419" y="146"/>
                    <a:pt x="417" y="146"/>
                    <a:pt x="420" y="147"/>
                  </a:cubicBezTo>
                  <a:cubicBezTo>
                    <a:pt x="421" y="147"/>
                    <a:pt x="421" y="147"/>
                    <a:pt x="421" y="147"/>
                  </a:cubicBezTo>
                  <a:cubicBezTo>
                    <a:pt x="423" y="143"/>
                    <a:pt x="426" y="138"/>
                    <a:pt x="429" y="134"/>
                  </a:cubicBezTo>
                  <a:cubicBezTo>
                    <a:pt x="429" y="134"/>
                    <a:pt x="429" y="134"/>
                    <a:pt x="429" y="134"/>
                  </a:cubicBezTo>
                  <a:cubicBezTo>
                    <a:pt x="429" y="134"/>
                    <a:pt x="428" y="133"/>
                    <a:pt x="428" y="132"/>
                  </a:cubicBezTo>
                  <a:cubicBezTo>
                    <a:pt x="428" y="132"/>
                    <a:pt x="427" y="131"/>
                    <a:pt x="427" y="131"/>
                  </a:cubicBezTo>
                  <a:cubicBezTo>
                    <a:pt x="426" y="131"/>
                    <a:pt x="427" y="133"/>
                    <a:pt x="426" y="133"/>
                  </a:cubicBezTo>
                  <a:cubicBezTo>
                    <a:pt x="426" y="132"/>
                    <a:pt x="424" y="129"/>
                    <a:pt x="423" y="129"/>
                  </a:cubicBezTo>
                  <a:cubicBezTo>
                    <a:pt x="423" y="129"/>
                    <a:pt x="419" y="130"/>
                    <a:pt x="418" y="129"/>
                  </a:cubicBezTo>
                  <a:cubicBezTo>
                    <a:pt x="418" y="128"/>
                    <a:pt x="421" y="128"/>
                    <a:pt x="421" y="127"/>
                  </a:cubicBezTo>
                  <a:cubicBezTo>
                    <a:pt x="421" y="126"/>
                    <a:pt x="420" y="127"/>
                    <a:pt x="420" y="127"/>
                  </a:cubicBezTo>
                  <a:cubicBezTo>
                    <a:pt x="419" y="127"/>
                    <a:pt x="415" y="130"/>
                    <a:pt x="415" y="127"/>
                  </a:cubicBezTo>
                  <a:cubicBezTo>
                    <a:pt x="415" y="126"/>
                    <a:pt x="416" y="125"/>
                    <a:pt x="416" y="125"/>
                  </a:cubicBezTo>
                  <a:cubicBezTo>
                    <a:pt x="415" y="121"/>
                    <a:pt x="408" y="121"/>
                    <a:pt x="407" y="118"/>
                  </a:cubicBezTo>
                  <a:cubicBezTo>
                    <a:pt x="406" y="118"/>
                    <a:pt x="407" y="117"/>
                    <a:pt x="406" y="117"/>
                  </a:cubicBezTo>
                  <a:cubicBezTo>
                    <a:pt x="406" y="117"/>
                    <a:pt x="407" y="118"/>
                    <a:pt x="406" y="118"/>
                  </a:cubicBezTo>
                  <a:cubicBezTo>
                    <a:pt x="406" y="119"/>
                    <a:pt x="407" y="117"/>
                    <a:pt x="406" y="116"/>
                  </a:cubicBezTo>
                  <a:cubicBezTo>
                    <a:pt x="403" y="113"/>
                    <a:pt x="400" y="118"/>
                    <a:pt x="397" y="112"/>
                  </a:cubicBezTo>
                  <a:cubicBezTo>
                    <a:pt x="396" y="111"/>
                    <a:pt x="397" y="109"/>
                    <a:pt x="397" y="107"/>
                  </a:cubicBezTo>
                  <a:cubicBezTo>
                    <a:pt x="396" y="104"/>
                    <a:pt x="390" y="95"/>
                    <a:pt x="390" y="92"/>
                  </a:cubicBezTo>
                  <a:cubicBezTo>
                    <a:pt x="390" y="91"/>
                    <a:pt x="392" y="88"/>
                    <a:pt x="391" y="86"/>
                  </a:cubicBezTo>
                  <a:cubicBezTo>
                    <a:pt x="390" y="81"/>
                    <a:pt x="387" y="74"/>
                    <a:pt x="388" y="70"/>
                  </a:cubicBezTo>
                  <a:cubicBezTo>
                    <a:pt x="389" y="67"/>
                    <a:pt x="384" y="57"/>
                    <a:pt x="384" y="53"/>
                  </a:cubicBezTo>
                  <a:cubicBezTo>
                    <a:pt x="384" y="52"/>
                    <a:pt x="384" y="50"/>
                    <a:pt x="385" y="50"/>
                  </a:cubicBezTo>
                  <a:cubicBezTo>
                    <a:pt x="386" y="51"/>
                    <a:pt x="388" y="57"/>
                    <a:pt x="388" y="54"/>
                  </a:cubicBezTo>
                  <a:cubicBezTo>
                    <a:pt x="388" y="53"/>
                    <a:pt x="379" y="41"/>
                    <a:pt x="378" y="39"/>
                  </a:cubicBezTo>
                  <a:cubicBezTo>
                    <a:pt x="378" y="39"/>
                    <a:pt x="378" y="34"/>
                    <a:pt x="378" y="34"/>
                  </a:cubicBezTo>
                  <a:cubicBezTo>
                    <a:pt x="377" y="34"/>
                    <a:pt x="376" y="34"/>
                    <a:pt x="376" y="34"/>
                  </a:cubicBezTo>
                  <a:cubicBezTo>
                    <a:pt x="376" y="33"/>
                    <a:pt x="377" y="33"/>
                    <a:pt x="377" y="33"/>
                  </a:cubicBezTo>
                  <a:cubicBezTo>
                    <a:pt x="377" y="32"/>
                    <a:pt x="377" y="32"/>
                    <a:pt x="377" y="31"/>
                  </a:cubicBezTo>
                  <a:cubicBezTo>
                    <a:pt x="377" y="30"/>
                    <a:pt x="376" y="31"/>
                    <a:pt x="376" y="30"/>
                  </a:cubicBezTo>
                  <a:cubicBezTo>
                    <a:pt x="375" y="29"/>
                    <a:pt x="377" y="29"/>
                    <a:pt x="377" y="28"/>
                  </a:cubicBezTo>
                  <a:cubicBezTo>
                    <a:pt x="377" y="25"/>
                    <a:pt x="367" y="22"/>
                    <a:pt x="366" y="21"/>
                  </a:cubicBezTo>
                  <a:cubicBezTo>
                    <a:pt x="362" y="19"/>
                    <a:pt x="362" y="15"/>
                    <a:pt x="359" y="13"/>
                  </a:cubicBezTo>
                  <a:cubicBezTo>
                    <a:pt x="357" y="11"/>
                    <a:pt x="355" y="12"/>
                    <a:pt x="353" y="12"/>
                  </a:cubicBezTo>
                  <a:cubicBezTo>
                    <a:pt x="352" y="12"/>
                    <a:pt x="347" y="9"/>
                    <a:pt x="346" y="8"/>
                  </a:cubicBezTo>
                  <a:cubicBezTo>
                    <a:pt x="345" y="6"/>
                    <a:pt x="349" y="8"/>
                    <a:pt x="347" y="6"/>
                  </a:cubicBezTo>
                  <a:cubicBezTo>
                    <a:pt x="346" y="5"/>
                    <a:pt x="345" y="2"/>
                    <a:pt x="343" y="0"/>
                  </a:cubicBezTo>
                  <a:cubicBezTo>
                    <a:pt x="343" y="0"/>
                    <a:pt x="343" y="0"/>
                    <a:pt x="343" y="0"/>
                  </a:cubicBezTo>
                  <a:cubicBezTo>
                    <a:pt x="341" y="2"/>
                    <a:pt x="337" y="9"/>
                    <a:pt x="334" y="10"/>
                  </a:cubicBezTo>
                  <a:cubicBezTo>
                    <a:pt x="332" y="11"/>
                    <a:pt x="328" y="7"/>
                    <a:pt x="327" y="8"/>
                  </a:cubicBezTo>
                  <a:cubicBezTo>
                    <a:pt x="325" y="9"/>
                    <a:pt x="324" y="21"/>
                    <a:pt x="322" y="23"/>
                  </a:cubicBezTo>
                  <a:cubicBezTo>
                    <a:pt x="319" y="26"/>
                    <a:pt x="311" y="23"/>
                    <a:pt x="308" y="26"/>
                  </a:cubicBezTo>
                  <a:cubicBezTo>
                    <a:pt x="306" y="28"/>
                    <a:pt x="308" y="35"/>
                    <a:pt x="306" y="37"/>
                  </a:cubicBezTo>
                  <a:cubicBezTo>
                    <a:pt x="302" y="38"/>
                    <a:pt x="302" y="38"/>
                    <a:pt x="302" y="38"/>
                  </a:cubicBezTo>
                  <a:cubicBezTo>
                    <a:pt x="289" y="40"/>
                    <a:pt x="293" y="34"/>
                    <a:pt x="284" y="31"/>
                  </a:cubicBezTo>
                  <a:cubicBezTo>
                    <a:pt x="283" y="31"/>
                    <a:pt x="283" y="32"/>
                    <a:pt x="282" y="32"/>
                  </a:cubicBezTo>
                  <a:cubicBezTo>
                    <a:pt x="281" y="32"/>
                    <a:pt x="279" y="32"/>
                    <a:pt x="278" y="32"/>
                  </a:cubicBezTo>
                  <a:cubicBezTo>
                    <a:pt x="272" y="32"/>
                    <a:pt x="266" y="32"/>
                    <a:pt x="260" y="32"/>
                  </a:cubicBezTo>
                  <a:cubicBezTo>
                    <a:pt x="258" y="32"/>
                    <a:pt x="241" y="33"/>
                    <a:pt x="241" y="32"/>
                  </a:cubicBezTo>
                  <a:cubicBezTo>
                    <a:pt x="240" y="32"/>
                    <a:pt x="244" y="25"/>
                    <a:pt x="240" y="26"/>
                  </a:cubicBezTo>
                  <a:cubicBezTo>
                    <a:pt x="237" y="27"/>
                    <a:pt x="238" y="31"/>
                    <a:pt x="237" y="32"/>
                  </a:cubicBezTo>
                  <a:cubicBezTo>
                    <a:pt x="235" y="34"/>
                    <a:pt x="217" y="33"/>
                    <a:pt x="214" y="33"/>
                  </a:cubicBezTo>
                  <a:cubicBezTo>
                    <a:pt x="194" y="33"/>
                    <a:pt x="174" y="34"/>
                    <a:pt x="155" y="34"/>
                  </a:cubicBezTo>
                  <a:cubicBezTo>
                    <a:pt x="135" y="34"/>
                    <a:pt x="116" y="34"/>
                    <a:pt x="96" y="35"/>
                  </a:cubicBezTo>
                  <a:cubicBezTo>
                    <a:pt x="95" y="35"/>
                    <a:pt x="79" y="35"/>
                    <a:pt x="78" y="35"/>
                  </a:cubicBezTo>
                  <a:cubicBezTo>
                    <a:pt x="79" y="48"/>
                    <a:pt x="79" y="61"/>
                    <a:pt x="79" y="74"/>
                  </a:cubicBezTo>
                  <a:cubicBezTo>
                    <a:pt x="80" y="77"/>
                    <a:pt x="80" y="80"/>
                    <a:pt x="80" y="8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5"/>
            <p:cNvSpPr>
              <a:spLocks/>
            </p:cNvSpPr>
            <p:nvPr/>
          </p:nvSpPr>
          <p:spPr bwMode="auto">
            <a:xfrm>
              <a:off x="5866178" y="2706844"/>
              <a:ext cx="2525" cy="1263"/>
            </a:xfrm>
            <a:custGeom>
              <a:avLst/>
              <a:gdLst>
                <a:gd name="T0" fmla="*/ 2 w 2"/>
                <a:gd name="T1" fmla="*/ 1 h 1"/>
                <a:gd name="T2" fmla="*/ 0 w 2"/>
                <a:gd name="T3" fmla="*/ 0 h 1"/>
                <a:gd name="T4" fmla="*/ 2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2" y="0"/>
                    <a:pt x="0" y="0"/>
                    <a:pt x="0" y="0"/>
                  </a:cubicBezTo>
                  <a:cubicBezTo>
                    <a:pt x="0" y="0"/>
                    <a:pt x="1" y="0"/>
                    <a:pt x="2" y="1"/>
                  </a:cubicBezTo>
                  <a:cubicBezTo>
                    <a:pt x="2" y="1"/>
                    <a:pt x="2" y="1"/>
                    <a:pt x="2" y="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6"/>
            <p:cNvSpPr>
              <a:spLocks/>
            </p:cNvSpPr>
            <p:nvPr/>
          </p:nvSpPr>
          <p:spPr bwMode="auto">
            <a:xfrm>
              <a:off x="6390220" y="3325594"/>
              <a:ext cx="2525" cy="3789"/>
            </a:xfrm>
            <a:custGeom>
              <a:avLst/>
              <a:gdLst>
                <a:gd name="T0" fmla="*/ 0 w 1"/>
                <a:gd name="T1" fmla="*/ 2 h 2"/>
                <a:gd name="T2" fmla="*/ 1 w 1"/>
                <a:gd name="T3" fmla="*/ 1 h 2"/>
                <a:gd name="T4" fmla="*/ 1 w 1"/>
                <a:gd name="T5" fmla="*/ 0 h 2"/>
                <a:gd name="T6" fmla="*/ 0 w 1"/>
                <a:gd name="T7" fmla="*/ 2 h 2"/>
              </a:gdLst>
              <a:ahLst/>
              <a:cxnLst>
                <a:cxn ang="0">
                  <a:pos x="T0" y="T1"/>
                </a:cxn>
                <a:cxn ang="0">
                  <a:pos x="T2" y="T3"/>
                </a:cxn>
                <a:cxn ang="0">
                  <a:pos x="T4" y="T5"/>
                </a:cxn>
                <a:cxn ang="0">
                  <a:pos x="T6" y="T7"/>
                </a:cxn>
              </a:cxnLst>
              <a:rect l="0" t="0" r="r" b="b"/>
              <a:pathLst>
                <a:path w="1" h="2">
                  <a:moveTo>
                    <a:pt x="0" y="2"/>
                  </a:moveTo>
                  <a:cubicBezTo>
                    <a:pt x="1" y="1"/>
                    <a:pt x="1" y="1"/>
                    <a:pt x="1" y="1"/>
                  </a:cubicBezTo>
                  <a:cubicBezTo>
                    <a:pt x="1" y="1"/>
                    <a:pt x="1" y="1"/>
                    <a:pt x="1" y="0"/>
                  </a:cubicBezTo>
                  <a:cubicBezTo>
                    <a:pt x="1" y="1"/>
                    <a:pt x="1" y="2"/>
                    <a:pt x="0" y="2"/>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37"/>
            <p:cNvSpPr>
              <a:spLocks/>
            </p:cNvSpPr>
            <p:nvPr/>
          </p:nvSpPr>
          <p:spPr bwMode="auto">
            <a:xfrm>
              <a:off x="5763894" y="2711895"/>
              <a:ext cx="674310" cy="617488"/>
            </a:xfrm>
            <a:custGeom>
              <a:avLst/>
              <a:gdLst>
                <a:gd name="T0" fmla="*/ 63 w 389"/>
                <a:gd name="T1" fmla="*/ 18 h 356"/>
                <a:gd name="T2" fmla="*/ 44 w 389"/>
                <a:gd name="T3" fmla="*/ 29 h 356"/>
                <a:gd name="T4" fmla="*/ 36 w 389"/>
                <a:gd name="T5" fmla="*/ 36 h 356"/>
                <a:gd name="T6" fmla="*/ 31 w 389"/>
                <a:gd name="T7" fmla="*/ 57 h 356"/>
                <a:gd name="T8" fmla="*/ 6 w 389"/>
                <a:gd name="T9" fmla="*/ 78 h 356"/>
                <a:gd name="T10" fmla="*/ 17 w 389"/>
                <a:gd name="T11" fmla="*/ 110 h 356"/>
                <a:gd name="T12" fmla="*/ 17 w 389"/>
                <a:gd name="T13" fmla="*/ 136 h 356"/>
                <a:gd name="T14" fmla="*/ 13 w 389"/>
                <a:gd name="T15" fmla="*/ 161 h 356"/>
                <a:gd name="T16" fmla="*/ 14 w 389"/>
                <a:gd name="T17" fmla="*/ 165 h 356"/>
                <a:gd name="T18" fmla="*/ 1 w 389"/>
                <a:gd name="T19" fmla="*/ 180 h 356"/>
                <a:gd name="T20" fmla="*/ 15 w 389"/>
                <a:gd name="T21" fmla="*/ 204 h 356"/>
                <a:gd name="T22" fmla="*/ 15 w 389"/>
                <a:gd name="T23" fmla="*/ 213 h 356"/>
                <a:gd name="T24" fmla="*/ 19 w 389"/>
                <a:gd name="T25" fmla="*/ 217 h 356"/>
                <a:gd name="T26" fmla="*/ 31 w 389"/>
                <a:gd name="T27" fmla="*/ 222 h 356"/>
                <a:gd name="T28" fmla="*/ 61 w 389"/>
                <a:gd name="T29" fmla="*/ 250 h 356"/>
                <a:gd name="T30" fmla="*/ 116 w 389"/>
                <a:gd name="T31" fmla="*/ 274 h 356"/>
                <a:gd name="T32" fmla="*/ 161 w 389"/>
                <a:gd name="T33" fmla="*/ 252 h 356"/>
                <a:gd name="T34" fmla="*/ 310 w 389"/>
                <a:gd name="T35" fmla="*/ 328 h 356"/>
                <a:gd name="T36" fmla="*/ 362 w 389"/>
                <a:gd name="T37" fmla="*/ 356 h 356"/>
                <a:gd name="T38" fmla="*/ 363 w 389"/>
                <a:gd name="T39" fmla="*/ 354 h 356"/>
                <a:gd name="T40" fmla="*/ 365 w 389"/>
                <a:gd name="T41" fmla="*/ 343 h 356"/>
                <a:gd name="T42" fmla="*/ 389 w 389"/>
                <a:gd name="T43" fmla="*/ 339 h 356"/>
                <a:gd name="T44" fmla="*/ 387 w 389"/>
                <a:gd name="T45" fmla="*/ 291 h 356"/>
                <a:gd name="T46" fmla="*/ 386 w 389"/>
                <a:gd name="T47" fmla="*/ 234 h 356"/>
                <a:gd name="T48" fmla="*/ 382 w 389"/>
                <a:gd name="T49" fmla="*/ 102 h 356"/>
                <a:gd name="T50" fmla="*/ 377 w 389"/>
                <a:gd name="T51" fmla="*/ 85 h 356"/>
                <a:gd name="T52" fmla="*/ 381 w 389"/>
                <a:gd name="T53" fmla="*/ 62 h 356"/>
                <a:gd name="T54" fmla="*/ 382 w 389"/>
                <a:gd name="T55" fmla="*/ 40 h 356"/>
                <a:gd name="T56" fmla="*/ 359 w 389"/>
                <a:gd name="T57" fmla="*/ 31 h 356"/>
                <a:gd name="T58" fmla="*/ 342 w 389"/>
                <a:gd name="T59" fmla="*/ 26 h 356"/>
                <a:gd name="T60" fmla="*/ 339 w 389"/>
                <a:gd name="T61" fmla="*/ 27 h 356"/>
                <a:gd name="T62" fmla="*/ 334 w 389"/>
                <a:gd name="T63" fmla="*/ 23 h 356"/>
                <a:gd name="T64" fmla="*/ 334 w 389"/>
                <a:gd name="T65" fmla="*/ 16 h 356"/>
                <a:gd name="T66" fmla="*/ 325 w 389"/>
                <a:gd name="T67" fmla="*/ 12 h 356"/>
                <a:gd name="T68" fmla="*/ 301 w 389"/>
                <a:gd name="T69" fmla="*/ 7 h 356"/>
                <a:gd name="T70" fmla="*/ 286 w 389"/>
                <a:gd name="T71" fmla="*/ 12 h 356"/>
                <a:gd name="T72" fmla="*/ 262 w 389"/>
                <a:gd name="T73" fmla="*/ 48 h 356"/>
                <a:gd name="T74" fmla="*/ 235 w 389"/>
                <a:gd name="T75" fmla="*/ 76 h 356"/>
                <a:gd name="T76" fmla="*/ 210 w 389"/>
                <a:gd name="T77" fmla="*/ 59 h 356"/>
                <a:gd name="T78" fmla="*/ 159 w 389"/>
                <a:gd name="T79" fmla="*/ 46 h 356"/>
                <a:gd name="T80" fmla="*/ 132 w 389"/>
                <a:gd name="T81" fmla="*/ 17 h 356"/>
                <a:gd name="T82" fmla="*/ 112 w 389"/>
                <a:gd name="T83" fmla="*/ 10 h 356"/>
                <a:gd name="T84" fmla="*/ 82 w 389"/>
                <a:gd name="T85" fmla="*/ 8 h 356"/>
                <a:gd name="T86" fmla="*/ 64 w 389"/>
                <a:gd name="T87" fmla="*/ 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89" h="356">
                  <a:moveTo>
                    <a:pt x="61" y="13"/>
                  </a:moveTo>
                  <a:cubicBezTo>
                    <a:pt x="62" y="14"/>
                    <a:pt x="65" y="16"/>
                    <a:pt x="63" y="18"/>
                  </a:cubicBezTo>
                  <a:cubicBezTo>
                    <a:pt x="59" y="22"/>
                    <a:pt x="52" y="22"/>
                    <a:pt x="47" y="26"/>
                  </a:cubicBezTo>
                  <a:cubicBezTo>
                    <a:pt x="47" y="26"/>
                    <a:pt x="44" y="29"/>
                    <a:pt x="44" y="29"/>
                  </a:cubicBezTo>
                  <a:cubicBezTo>
                    <a:pt x="43" y="29"/>
                    <a:pt x="41" y="29"/>
                    <a:pt x="40" y="30"/>
                  </a:cubicBezTo>
                  <a:cubicBezTo>
                    <a:pt x="39" y="31"/>
                    <a:pt x="40" y="35"/>
                    <a:pt x="36" y="36"/>
                  </a:cubicBezTo>
                  <a:cubicBezTo>
                    <a:pt x="33" y="37"/>
                    <a:pt x="30" y="37"/>
                    <a:pt x="28" y="41"/>
                  </a:cubicBezTo>
                  <a:cubicBezTo>
                    <a:pt x="26" y="46"/>
                    <a:pt x="31" y="52"/>
                    <a:pt x="31" y="57"/>
                  </a:cubicBezTo>
                  <a:cubicBezTo>
                    <a:pt x="30" y="61"/>
                    <a:pt x="15" y="77"/>
                    <a:pt x="11" y="74"/>
                  </a:cubicBezTo>
                  <a:cubicBezTo>
                    <a:pt x="10" y="75"/>
                    <a:pt x="6" y="76"/>
                    <a:pt x="6" y="78"/>
                  </a:cubicBezTo>
                  <a:cubicBezTo>
                    <a:pt x="6" y="80"/>
                    <a:pt x="12" y="86"/>
                    <a:pt x="13" y="88"/>
                  </a:cubicBezTo>
                  <a:cubicBezTo>
                    <a:pt x="16" y="95"/>
                    <a:pt x="17" y="103"/>
                    <a:pt x="17" y="110"/>
                  </a:cubicBezTo>
                  <a:cubicBezTo>
                    <a:pt x="16" y="115"/>
                    <a:pt x="13" y="120"/>
                    <a:pt x="14" y="125"/>
                  </a:cubicBezTo>
                  <a:cubicBezTo>
                    <a:pt x="14" y="129"/>
                    <a:pt x="18" y="133"/>
                    <a:pt x="17" y="136"/>
                  </a:cubicBezTo>
                  <a:cubicBezTo>
                    <a:pt x="17" y="145"/>
                    <a:pt x="10" y="144"/>
                    <a:pt x="12" y="157"/>
                  </a:cubicBezTo>
                  <a:cubicBezTo>
                    <a:pt x="12" y="157"/>
                    <a:pt x="13" y="161"/>
                    <a:pt x="13" y="161"/>
                  </a:cubicBezTo>
                  <a:cubicBezTo>
                    <a:pt x="13" y="161"/>
                    <a:pt x="15" y="161"/>
                    <a:pt x="15" y="162"/>
                  </a:cubicBezTo>
                  <a:cubicBezTo>
                    <a:pt x="16" y="163"/>
                    <a:pt x="14" y="164"/>
                    <a:pt x="14" y="165"/>
                  </a:cubicBezTo>
                  <a:cubicBezTo>
                    <a:pt x="14" y="166"/>
                    <a:pt x="14" y="170"/>
                    <a:pt x="13" y="171"/>
                  </a:cubicBezTo>
                  <a:cubicBezTo>
                    <a:pt x="10" y="174"/>
                    <a:pt x="0" y="174"/>
                    <a:pt x="1" y="180"/>
                  </a:cubicBezTo>
                  <a:cubicBezTo>
                    <a:pt x="2" y="186"/>
                    <a:pt x="13" y="195"/>
                    <a:pt x="15" y="202"/>
                  </a:cubicBezTo>
                  <a:cubicBezTo>
                    <a:pt x="15" y="203"/>
                    <a:pt x="15" y="203"/>
                    <a:pt x="15" y="204"/>
                  </a:cubicBezTo>
                  <a:cubicBezTo>
                    <a:pt x="15" y="205"/>
                    <a:pt x="15" y="206"/>
                    <a:pt x="15" y="206"/>
                  </a:cubicBezTo>
                  <a:cubicBezTo>
                    <a:pt x="15" y="208"/>
                    <a:pt x="15" y="211"/>
                    <a:pt x="15" y="213"/>
                  </a:cubicBezTo>
                  <a:cubicBezTo>
                    <a:pt x="15" y="213"/>
                    <a:pt x="14" y="214"/>
                    <a:pt x="15" y="215"/>
                  </a:cubicBezTo>
                  <a:cubicBezTo>
                    <a:pt x="15" y="216"/>
                    <a:pt x="18" y="216"/>
                    <a:pt x="19" y="217"/>
                  </a:cubicBezTo>
                  <a:cubicBezTo>
                    <a:pt x="19" y="218"/>
                    <a:pt x="19" y="220"/>
                    <a:pt x="19" y="221"/>
                  </a:cubicBezTo>
                  <a:cubicBezTo>
                    <a:pt x="22" y="227"/>
                    <a:pt x="27" y="222"/>
                    <a:pt x="31" y="222"/>
                  </a:cubicBezTo>
                  <a:cubicBezTo>
                    <a:pt x="33" y="222"/>
                    <a:pt x="50" y="228"/>
                    <a:pt x="51" y="229"/>
                  </a:cubicBezTo>
                  <a:cubicBezTo>
                    <a:pt x="57" y="234"/>
                    <a:pt x="56" y="246"/>
                    <a:pt x="61" y="250"/>
                  </a:cubicBezTo>
                  <a:cubicBezTo>
                    <a:pt x="65" y="253"/>
                    <a:pt x="89" y="256"/>
                    <a:pt x="96" y="258"/>
                  </a:cubicBezTo>
                  <a:cubicBezTo>
                    <a:pt x="102" y="261"/>
                    <a:pt x="113" y="274"/>
                    <a:pt x="116" y="274"/>
                  </a:cubicBezTo>
                  <a:cubicBezTo>
                    <a:pt x="118" y="275"/>
                    <a:pt x="125" y="270"/>
                    <a:pt x="127" y="269"/>
                  </a:cubicBezTo>
                  <a:cubicBezTo>
                    <a:pt x="132" y="267"/>
                    <a:pt x="157" y="252"/>
                    <a:pt x="161" y="252"/>
                  </a:cubicBezTo>
                  <a:cubicBezTo>
                    <a:pt x="165" y="251"/>
                    <a:pt x="198" y="270"/>
                    <a:pt x="203" y="272"/>
                  </a:cubicBezTo>
                  <a:cubicBezTo>
                    <a:pt x="239" y="291"/>
                    <a:pt x="275" y="309"/>
                    <a:pt x="310" y="328"/>
                  </a:cubicBezTo>
                  <a:cubicBezTo>
                    <a:pt x="323" y="335"/>
                    <a:pt x="336" y="341"/>
                    <a:pt x="348" y="348"/>
                  </a:cubicBezTo>
                  <a:cubicBezTo>
                    <a:pt x="351" y="350"/>
                    <a:pt x="358" y="356"/>
                    <a:pt x="362" y="356"/>
                  </a:cubicBezTo>
                  <a:cubicBezTo>
                    <a:pt x="363" y="354"/>
                    <a:pt x="363" y="354"/>
                    <a:pt x="363" y="354"/>
                  </a:cubicBezTo>
                  <a:cubicBezTo>
                    <a:pt x="363" y="354"/>
                    <a:pt x="363" y="354"/>
                    <a:pt x="363" y="354"/>
                  </a:cubicBezTo>
                  <a:cubicBezTo>
                    <a:pt x="365" y="352"/>
                    <a:pt x="362" y="345"/>
                    <a:pt x="363" y="343"/>
                  </a:cubicBezTo>
                  <a:cubicBezTo>
                    <a:pt x="364" y="343"/>
                    <a:pt x="365" y="343"/>
                    <a:pt x="365" y="343"/>
                  </a:cubicBezTo>
                  <a:cubicBezTo>
                    <a:pt x="367" y="343"/>
                    <a:pt x="389" y="343"/>
                    <a:pt x="389" y="343"/>
                  </a:cubicBezTo>
                  <a:cubicBezTo>
                    <a:pt x="389" y="343"/>
                    <a:pt x="389" y="339"/>
                    <a:pt x="389" y="339"/>
                  </a:cubicBezTo>
                  <a:cubicBezTo>
                    <a:pt x="389" y="336"/>
                    <a:pt x="389" y="333"/>
                    <a:pt x="388" y="330"/>
                  </a:cubicBezTo>
                  <a:cubicBezTo>
                    <a:pt x="388" y="317"/>
                    <a:pt x="388" y="304"/>
                    <a:pt x="387" y="291"/>
                  </a:cubicBezTo>
                  <a:cubicBezTo>
                    <a:pt x="387" y="290"/>
                    <a:pt x="387" y="277"/>
                    <a:pt x="387" y="276"/>
                  </a:cubicBezTo>
                  <a:cubicBezTo>
                    <a:pt x="387" y="262"/>
                    <a:pt x="386" y="248"/>
                    <a:pt x="386" y="234"/>
                  </a:cubicBezTo>
                  <a:cubicBezTo>
                    <a:pt x="385" y="204"/>
                    <a:pt x="384" y="175"/>
                    <a:pt x="383" y="145"/>
                  </a:cubicBezTo>
                  <a:cubicBezTo>
                    <a:pt x="383" y="132"/>
                    <a:pt x="384" y="114"/>
                    <a:pt x="382" y="102"/>
                  </a:cubicBezTo>
                  <a:cubicBezTo>
                    <a:pt x="381" y="99"/>
                    <a:pt x="379" y="97"/>
                    <a:pt x="379" y="95"/>
                  </a:cubicBezTo>
                  <a:cubicBezTo>
                    <a:pt x="378" y="92"/>
                    <a:pt x="378" y="88"/>
                    <a:pt x="377" y="85"/>
                  </a:cubicBezTo>
                  <a:cubicBezTo>
                    <a:pt x="377" y="83"/>
                    <a:pt x="374" y="81"/>
                    <a:pt x="374" y="78"/>
                  </a:cubicBezTo>
                  <a:cubicBezTo>
                    <a:pt x="373" y="75"/>
                    <a:pt x="381" y="67"/>
                    <a:pt x="381" y="62"/>
                  </a:cubicBezTo>
                  <a:cubicBezTo>
                    <a:pt x="380" y="50"/>
                    <a:pt x="370" y="51"/>
                    <a:pt x="382" y="40"/>
                  </a:cubicBezTo>
                  <a:cubicBezTo>
                    <a:pt x="382" y="40"/>
                    <a:pt x="382" y="40"/>
                    <a:pt x="382" y="40"/>
                  </a:cubicBezTo>
                  <a:cubicBezTo>
                    <a:pt x="381" y="37"/>
                    <a:pt x="380" y="33"/>
                    <a:pt x="379" y="32"/>
                  </a:cubicBezTo>
                  <a:cubicBezTo>
                    <a:pt x="377" y="30"/>
                    <a:pt x="363" y="31"/>
                    <a:pt x="359" y="31"/>
                  </a:cubicBezTo>
                  <a:cubicBezTo>
                    <a:pt x="355" y="31"/>
                    <a:pt x="354" y="28"/>
                    <a:pt x="349" y="27"/>
                  </a:cubicBezTo>
                  <a:cubicBezTo>
                    <a:pt x="347" y="26"/>
                    <a:pt x="344" y="27"/>
                    <a:pt x="342" y="26"/>
                  </a:cubicBezTo>
                  <a:cubicBezTo>
                    <a:pt x="341" y="26"/>
                    <a:pt x="340" y="24"/>
                    <a:pt x="339" y="26"/>
                  </a:cubicBezTo>
                  <a:cubicBezTo>
                    <a:pt x="339" y="26"/>
                    <a:pt x="340" y="27"/>
                    <a:pt x="339" y="27"/>
                  </a:cubicBezTo>
                  <a:cubicBezTo>
                    <a:pt x="339" y="28"/>
                    <a:pt x="339" y="26"/>
                    <a:pt x="339" y="26"/>
                  </a:cubicBezTo>
                  <a:cubicBezTo>
                    <a:pt x="338" y="25"/>
                    <a:pt x="334" y="24"/>
                    <a:pt x="334" y="23"/>
                  </a:cubicBezTo>
                  <a:cubicBezTo>
                    <a:pt x="332" y="20"/>
                    <a:pt x="336" y="21"/>
                    <a:pt x="335" y="19"/>
                  </a:cubicBezTo>
                  <a:cubicBezTo>
                    <a:pt x="334" y="16"/>
                    <a:pt x="334" y="20"/>
                    <a:pt x="334" y="16"/>
                  </a:cubicBezTo>
                  <a:cubicBezTo>
                    <a:pt x="334" y="13"/>
                    <a:pt x="334" y="17"/>
                    <a:pt x="334" y="15"/>
                  </a:cubicBezTo>
                  <a:cubicBezTo>
                    <a:pt x="334" y="15"/>
                    <a:pt x="326" y="12"/>
                    <a:pt x="325" y="12"/>
                  </a:cubicBezTo>
                  <a:cubicBezTo>
                    <a:pt x="322" y="12"/>
                    <a:pt x="312" y="7"/>
                    <a:pt x="312" y="7"/>
                  </a:cubicBezTo>
                  <a:cubicBezTo>
                    <a:pt x="308" y="7"/>
                    <a:pt x="305" y="9"/>
                    <a:pt x="301" y="7"/>
                  </a:cubicBezTo>
                  <a:cubicBezTo>
                    <a:pt x="299" y="6"/>
                    <a:pt x="296" y="11"/>
                    <a:pt x="294" y="11"/>
                  </a:cubicBezTo>
                  <a:cubicBezTo>
                    <a:pt x="291" y="12"/>
                    <a:pt x="289" y="11"/>
                    <a:pt x="286" y="12"/>
                  </a:cubicBezTo>
                  <a:cubicBezTo>
                    <a:pt x="278" y="13"/>
                    <a:pt x="263" y="24"/>
                    <a:pt x="260" y="32"/>
                  </a:cubicBezTo>
                  <a:cubicBezTo>
                    <a:pt x="259" y="37"/>
                    <a:pt x="259" y="44"/>
                    <a:pt x="262" y="48"/>
                  </a:cubicBezTo>
                  <a:cubicBezTo>
                    <a:pt x="263" y="49"/>
                    <a:pt x="264" y="50"/>
                    <a:pt x="265" y="52"/>
                  </a:cubicBezTo>
                  <a:cubicBezTo>
                    <a:pt x="267" y="65"/>
                    <a:pt x="247" y="78"/>
                    <a:pt x="235" y="76"/>
                  </a:cubicBezTo>
                  <a:cubicBezTo>
                    <a:pt x="230" y="74"/>
                    <a:pt x="223" y="66"/>
                    <a:pt x="218" y="63"/>
                  </a:cubicBezTo>
                  <a:cubicBezTo>
                    <a:pt x="216" y="61"/>
                    <a:pt x="212" y="60"/>
                    <a:pt x="210" y="59"/>
                  </a:cubicBezTo>
                  <a:cubicBezTo>
                    <a:pt x="203" y="56"/>
                    <a:pt x="192" y="52"/>
                    <a:pt x="184" y="51"/>
                  </a:cubicBezTo>
                  <a:cubicBezTo>
                    <a:pt x="175" y="50"/>
                    <a:pt x="167" y="51"/>
                    <a:pt x="159" y="46"/>
                  </a:cubicBezTo>
                  <a:cubicBezTo>
                    <a:pt x="150" y="39"/>
                    <a:pt x="155" y="27"/>
                    <a:pt x="148" y="21"/>
                  </a:cubicBezTo>
                  <a:cubicBezTo>
                    <a:pt x="147" y="20"/>
                    <a:pt x="135" y="18"/>
                    <a:pt x="132" y="17"/>
                  </a:cubicBezTo>
                  <a:cubicBezTo>
                    <a:pt x="130" y="16"/>
                    <a:pt x="128" y="14"/>
                    <a:pt x="125" y="13"/>
                  </a:cubicBezTo>
                  <a:cubicBezTo>
                    <a:pt x="121" y="11"/>
                    <a:pt x="116" y="11"/>
                    <a:pt x="112" y="10"/>
                  </a:cubicBezTo>
                  <a:cubicBezTo>
                    <a:pt x="109" y="9"/>
                    <a:pt x="107" y="7"/>
                    <a:pt x="104" y="7"/>
                  </a:cubicBezTo>
                  <a:cubicBezTo>
                    <a:pt x="98" y="6"/>
                    <a:pt x="92" y="11"/>
                    <a:pt x="82" y="8"/>
                  </a:cubicBezTo>
                  <a:cubicBezTo>
                    <a:pt x="76" y="6"/>
                    <a:pt x="72" y="3"/>
                    <a:pt x="67" y="1"/>
                  </a:cubicBezTo>
                  <a:cubicBezTo>
                    <a:pt x="66" y="1"/>
                    <a:pt x="65" y="0"/>
                    <a:pt x="64" y="0"/>
                  </a:cubicBezTo>
                  <a:cubicBezTo>
                    <a:pt x="63" y="4"/>
                    <a:pt x="61" y="9"/>
                    <a:pt x="61" y="1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38"/>
            <p:cNvSpPr>
              <a:spLocks/>
            </p:cNvSpPr>
            <p:nvPr/>
          </p:nvSpPr>
          <p:spPr bwMode="auto">
            <a:xfrm>
              <a:off x="5713384" y="2522482"/>
              <a:ext cx="162896" cy="323265"/>
            </a:xfrm>
            <a:custGeom>
              <a:avLst/>
              <a:gdLst>
                <a:gd name="T0" fmla="*/ 30 w 94"/>
                <a:gd name="T1" fmla="*/ 14 h 186"/>
                <a:gd name="T2" fmla="*/ 24 w 94"/>
                <a:gd name="T3" fmla="*/ 21 h 186"/>
                <a:gd name="T4" fmla="*/ 24 w 94"/>
                <a:gd name="T5" fmla="*/ 36 h 186"/>
                <a:gd name="T6" fmla="*/ 23 w 94"/>
                <a:gd name="T7" fmla="*/ 51 h 186"/>
                <a:gd name="T8" fmla="*/ 21 w 94"/>
                <a:gd name="T9" fmla="*/ 62 h 186"/>
                <a:gd name="T10" fmla="*/ 10 w 94"/>
                <a:gd name="T11" fmla="*/ 74 h 186"/>
                <a:gd name="T12" fmla="*/ 1 w 94"/>
                <a:gd name="T13" fmla="*/ 87 h 186"/>
                <a:gd name="T14" fmla="*/ 6 w 94"/>
                <a:gd name="T15" fmla="*/ 105 h 186"/>
                <a:gd name="T16" fmla="*/ 18 w 94"/>
                <a:gd name="T17" fmla="*/ 123 h 186"/>
                <a:gd name="T18" fmla="*/ 39 w 94"/>
                <a:gd name="T19" fmla="*/ 172 h 186"/>
                <a:gd name="T20" fmla="*/ 60 w 94"/>
                <a:gd name="T21" fmla="*/ 166 h 186"/>
                <a:gd name="T22" fmla="*/ 65 w 94"/>
                <a:gd name="T23" fmla="*/ 145 h 186"/>
                <a:gd name="T24" fmla="*/ 73 w 94"/>
                <a:gd name="T25" fmla="*/ 138 h 186"/>
                <a:gd name="T26" fmla="*/ 92 w 94"/>
                <a:gd name="T27" fmla="*/ 127 h 186"/>
                <a:gd name="T28" fmla="*/ 93 w 94"/>
                <a:gd name="T29" fmla="*/ 109 h 186"/>
                <a:gd name="T30" fmla="*/ 91 w 94"/>
                <a:gd name="T31" fmla="*/ 107 h 186"/>
                <a:gd name="T32" fmla="*/ 84 w 94"/>
                <a:gd name="T33" fmla="*/ 105 h 186"/>
                <a:gd name="T34" fmla="*/ 83 w 94"/>
                <a:gd name="T35" fmla="*/ 103 h 186"/>
                <a:gd name="T36" fmla="*/ 75 w 94"/>
                <a:gd name="T37" fmla="*/ 100 h 186"/>
                <a:gd name="T38" fmla="*/ 69 w 94"/>
                <a:gd name="T39" fmla="*/ 96 h 186"/>
                <a:gd name="T40" fmla="*/ 81 w 94"/>
                <a:gd name="T41" fmla="*/ 65 h 186"/>
                <a:gd name="T42" fmla="*/ 85 w 94"/>
                <a:gd name="T43" fmla="*/ 52 h 186"/>
                <a:gd name="T44" fmla="*/ 74 w 94"/>
                <a:gd name="T45" fmla="*/ 32 h 186"/>
                <a:gd name="T46" fmla="*/ 85 w 94"/>
                <a:gd name="T47" fmla="*/ 19 h 186"/>
                <a:gd name="T48" fmla="*/ 89 w 94"/>
                <a:gd name="T49" fmla="*/ 8 h 186"/>
                <a:gd name="T50" fmla="*/ 79 w 94"/>
                <a:gd name="T51" fmla="*/ 13 h 186"/>
                <a:gd name="T52" fmla="*/ 72 w 94"/>
                <a:gd name="T53" fmla="*/ 15 h 186"/>
                <a:gd name="T54" fmla="*/ 73 w 94"/>
                <a:gd name="T55" fmla="*/ 13 h 186"/>
                <a:gd name="T56" fmla="*/ 69 w 94"/>
                <a:gd name="T57" fmla="*/ 6 h 186"/>
                <a:gd name="T58" fmla="*/ 63 w 94"/>
                <a:gd name="T59" fmla="*/ 3 h 186"/>
                <a:gd name="T60" fmla="*/ 62 w 94"/>
                <a:gd name="T61" fmla="*/ 4 h 186"/>
                <a:gd name="T62" fmla="*/ 65 w 94"/>
                <a:gd name="T63" fmla="*/ 4 h 186"/>
                <a:gd name="T64" fmla="*/ 62 w 94"/>
                <a:gd name="T65" fmla="*/ 4 h 186"/>
                <a:gd name="T66" fmla="*/ 63 w 94"/>
                <a:gd name="T67" fmla="*/ 3 h 186"/>
                <a:gd name="T68" fmla="*/ 63 w 94"/>
                <a:gd name="T69" fmla="*/ 1 h 186"/>
                <a:gd name="T70" fmla="*/ 35 w 94"/>
                <a:gd name="T71" fmla="*/ 1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4" h="186">
                  <a:moveTo>
                    <a:pt x="35" y="13"/>
                  </a:moveTo>
                  <a:cubicBezTo>
                    <a:pt x="34" y="14"/>
                    <a:pt x="31" y="13"/>
                    <a:pt x="30" y="14"/>
                  </a:cubicBezTo>
                  <a:cubicBezTo>
                    <a:pt x="29" y="15"/>
                    <a:pt x="33" y="15"/>
                    <a:pt x="30" y="17"/>
                  </a:cubicBezTo>
                  <a:cubicBezTo>
                    <a:pt x="28" y="19"/>
                    <a:pt x="25" y="18"/>
                    <a:pt x="24" y="21"/>
                  </a:cubicBezTo>
                  <a:cubicBezTo>
                    <a:pt x="23" y="22"/>
                    <a:pt x="27" y="22"/>
                    <a:pt x="28" y="22"/>
                  </a:cubicBezTo>
                  <a:cubicBezTo>
                    <a:pt x="28" y="23"/>
                    <a:pt x="24" y="35"/>
                    <a:pt x="24" y="36"/>
                  </a:cubicBezTo>
                  <a:cubicBezTo>
                    <a:pt x="23" y="40"/>
                    <a:pt x="26" y="43"/>
                    <a:pt x="25" y="46"/>
                  </a:cubicBezTo>
                  <a:cubicBezTo>
                    <a:pt x="25" y="48"/>
                    <a:pt x="23" y="49"/>
                    <a:pt x="23" y="51"/>
                  </a:cubicBezTo>
                  <a:cubicBezTo>
                    <a:pt x="24" y="52"/>
                    <a:pt x="27" y="53"/>
                    <a:pt x="26" y="54"/>
                  </a:cubicBezTo>
                  <a:cubicBezTo>
                    <a:pt x="25" y="56"/>
                    <a:pt x="22" y="58"/>
                    <a:pt x="21" y="62"/>
                  </a:cubicBezTo>
                  <a:cubicBezTo>
                    <a:pt x="21" y="64"/>
                    <a:pt x="21" y="67"/>
                    <a:pt x="20" y="69"/>
                  </a:cubicBezTo>
                  <a:cubicBezTo>
                    <a:pt x="19" y="71"/>
                    <a:pt x="12" y="72"/>
                    <a:pt x="10" y="74"/>
                  </a:cubicBezTo>
                  <a:cubicBezTo>
                    <a:pt x="9" y="75"/>
                    <a:pt x="9" y="78"/>
                    <a:pt x="8" y="79"/>
                  </a:cubicBezTo>
                  <a:cubicBezTo>
                    <a:pt x="5" y="81"/>
                    <a:pt x="2" y="79"/>
                    <a:pt x="1" y="87"/>
                  </a:cubicBezTo>
                  <a:cubicBezTo>
                    <a:pt x="0" y="91"/>
                    <a:pt x="4" y="95"/>
                    <a:pt x="5" y="99"/>
                  </a:cubicBezTo>
                  <a:cubicBezTo>
                    <a:pt x="5" y="101"/>
                    <a:pt x="4" y="104"/>
                    <a:pt x="6" y="105"/>
                  </a:cubicBezTo>
                  <a:cubicBezTo>
                    <a:pt x="8" y="106"/>
                    <a:pt x="11" y="106"/>
                    <a:pt x="13" y="108"/>
                  </a:cubicBezTo>
                  <a:cubicBezTo>
                    <a:pt x="18" y="111"/>
                    <a:pt x="15" y="118"/>
                    <a:pt x="18" y="123"/>
                  </a:cubicBezTo>
                  <a:cubicBezTo>
                    <a:pt x="21" y="128"/>
                    <a:pt x="30" y="130"/>
                    <a:pt x="33" y="135"/>
                  </a:cubicBezTo>
                  <a:cubicBezTo>
                    <a:pt x="36" y="139"/>
                    <a:pt x="38" y="166"/>
                    <a:pt x="39" y="172"/>
                  </a:cubicBezTo>
                  <a:cubicBezTo>
                    <a:pt x="39" y="174"/>
                    <a:pt x="39" y="182"/>
                    <a:pt x="40" y="183"/>
                  </a:cubicBezTo>
                  <a:cubicBezTo>
                    <a:pt x="44" y="186"/>
                    <a:pt x="59" y="170"/>
                    <a:pt x="60" y="166"/>
                  </a:cubicBezTo>
                  <a:cubicBezTo>
                    <a:pt x="60" y="161"/>
                    <a:pt x="55" y="155"/>
                    <a:pt x="57" y="150"/>
                  </a:cubicBezTo>
                  <a:cubicBezTo>
                    <a:pt x="59" y="146"/>
                    <a:pt x="62" y="146"/>
                    <a:pt x="65" y="145"/>
                  </a:cubicBezTo>
                  <a:cubicBezTo>
                    <a:pt x="69" y="144"/>
                    <a:pt x="68" y="140"/>
                    <a:pt x="69" y="139"/>
                  </a:cubicBezTo>
                  <a:cubicBezTo>
                    <a:pt x="70" y="138"/>
                    <a:pt x="72" y="138"/>
                    <a:pt x="73" y="138"/>
                  </a:cubicBezTo>
                  <a:cubicBezTo>
                    <a:pt x="73" y="138"/>
                    <a:pt x="76" y="135"/>
                    <a:pt x="76" y="135"/>
                  </a:cubicBezTo>
                  <a:cubicBezTo>
                    <a:pt x="81" y="131"/>
                    <a:pt x="88" y="131"/>
                    <a:pt x="92" y="127"/>
                  </a:cubicBezTo>
                  <a:cubicBezTo>
                    <a:pt x="94" y="125"/>
                    <a:pt x="91" y="123"/>
                    <a:pt x="90" y="122"/>
                  </a:cubicBezTo>
                  <a:cubicBezTo>
                    <a:pt x="90" y="118"/>
                    <a:pt x="92" y="113"/>
                    <a:pt x="93" y="109"/>
                  </a:cubicBezTo>
                  <a:cubicBezTo>
                    <a:pt x="92" y="108"/>
                    <a:pt x="91" y="108"/>
                    <a:pt x="90" y="107"/>
                  </a:cubicBezTo>
                  <a:cubicBezTo>
                    <a:pt x="91" y="107"/>
                    <a:pt x="91" y="107"/>
                    <a:pt x="91" y="107"/>
                  </a:cubicBezTo>
                  <a:cubicBezTo>
                    <a:pt x="91" y="108"/>
                    <a:pt x="85" y="107"/>
                    <a:pt x="85" y="107"/>
                  </a:cubicBezTo>
                  <a:cubicBezTo>
                    <a:pt x="84" y="107"/>
                    <a:pt x="83" y="105"/>
                    <a:pt x="84" y="105"/>
                  </a:cubicBezTo>
                  <a:cubicBezTo>
                    <a:pt x="87" y="105"/>
                    <a:pt x="87" y="105"/>
                    <a:pt x="87" y="105"/>
                  </a:cubicBezTo>
                  <a:cubicBezTo>
                    <a:pt x="88" y="104"/>
                    <a:pt x="84" y="105"/>
                    <a:pt x="83" y="103"/>
                  </a:cubicBezTo>
                  <a:cubicBezTo>
                    <a:pt x="83" y="101"/>
                    <a:pt x="85" y="98"/>
                    <a:pt x="83" y="97"/>
                  </a:cubicBezTo>
                  <a:cubicBezTo>
                    <a:pt x="79" y="94"/>
                    <a:pt x="80" y="100"/>
                    <a:pt x="75" y="100"/>
                  </a:cubicBezTo>
                  <a:cubicBezTo>
                    <a:pt x="71" y="101"/>
                    <a:pt x="76" y="96"/>
                    <a:pt x="75" y="94"/>
                  </a:cubicBezTo>
                  <a:cubicBezTo>
                    <a:pt x="74" y="93"/>
                    <a:pt x="71" y="96"/>
                    <a:pt x="69" y="96"/>
                  </a:cubicBezTo>
                  <a:cubicBezTo>
                    <a:pt x="66" y="95"/>
                    <a:pt x="61" y="89"/>
                    <a:pt x="60" y="86"/>
                  </a:cubicBezTo>
                  <a:cubicBezTo>
                    <a:pt x="58" y="76"/>
                    <a:pt x="77" y="73"/>
                    <a:pt x="81" y="65"/>
                  </a:cubicBezTo>
                  <a:cubicBezTo>
                    <a:pt x="83" y="62"/>
                    <a:pt x="85" y="55"/>
                    <a:pt x="88" y="55"/>
                  </a:cubicBezTo>
                  <a:cubicBezTo>
                    <a:pt x="89" y="55"/>
                    <a:pt x="86" y="54"/>
                    <a:pt x="85" y="52"/>
                  </a:cubicBezTo>
                  <a:cubicBezTo>
                    <a:pt x="84" y="50"/>
                    <a:pt x="87" y="47"/>
                    <a:pt x="86" y="45"/>
                  </a:cubicBezTo>
                  <a:cubicBezTo>
                    <a:pt x="85" y="43"/>
                    <a:pt x="75" y="41"/>
                    <a:pt x="74" y="32"/>
                  </a:cubicBezTo>
                  <a:cubicBezTo>
                    <a:pt x="73" y="27"/>
                    <a:pt x="78" y="25"/>
                    <a:pt x="82" y="24"/>
                  </a:cubicBezTo>
                  <a:cubicBezTo>
                    <a:pt x="83" y="23"/>
                    <a:pt x="85" y="20"/>
                    <a:pt x="85" y="19"/>
                  </a:cubicBezTo>
                  <a:cubicBezTo>
                    <a:pt x="86" y="17"/>
                    <a:pt x="90" y="15"/>
                    <a:pt x="90" y="14"/>
                  </a:cubicBezTo>
                  <a:cubicBezTo>
                    <a:pt x="91" y="13"/>
                    <a:pt x="90" y="9"/>
                    <a:pt x="89" y="8"/>
                  </a:cubicBezTo>
                  <a:cubicBezTo>
                    <a:pt x="89" y="7"/>
                    <a:pt x="83" y="12"/>
                    <a:pt x="83" y="12"/>
                  </a:cubicBezTo>
                  <a:cubicBezTo>
                    <a:pt x="81" y="13"/>
                    <a:pt x="81" y="12"/>
                    <a:pt x="79" y="13"/>
                  </a:cubicBezTo>
                  <a:cubicBezTo>
                    <a:pt x="77" y="13"/>
                    <a:pt x="76" y="16"/>
                    <a:pt x="74" y="17"/>
                  </a:cubicBezTo>
                  <a:cubicBezTo>
                    <a:pt x="73" y="18"/>
                    <a:pt x="72" y="15"/>
                    <a:pt x="72" y="15"/>
                  </a:cubicBezTo>
                  <a:cubicBezTo>
                    <a:pt x="71" y="15"/>
                    <a:pt x="70" y="16"/>
                    <a:pt x="70" y="15"/>
                  </a:cubicBezTo>
                  <a:cubicBezTo>
                    <a:pt x="68" y="14"/>
                    <a:pt x="73" y="15"/>
                    <a:pt x="73" y="13"/>
                  </a:cubicBezTo>
                  <a:cubicBezTo>
                    <a:pt x="73" y="11"/>
                    <a:pt x="71" y="11"/>
                    <a:pt x="70" y="10"/>
                  </a:cubicBezTo>
                  <a:cubicBezTo>
                    <a:pt x="67" y="7"/>
                    <a:pt x="73" y="9"/>
                    <a:pt x="69" y="6"/>
                  </a:cubicBezTo>
                  <a:cubicBezTo>
                    <a:pt x="69" y="6"/>
                    <a:pt x="72" y="6"/>
                    <a:pt x="72" y="5"/>
                  </a:cubicBezTo>
                  <a:cubicBezTo>
                    <a:pt x="71" y="4"/>
                    <a:pt x="65" y="2"/>
                    <a:pt x="63" y="3"/>
                  </a:cubicBezTo>
                  <a:cubicBezTo>
                    <a:pt x="63" y="3"/>
                    <a:pt x="62" y="4"/>
                    <a:pt x="62" y="4"/>
                  </a:cubicBezTo>
                  <a:cubicBezTo>
                    <a:pt x="62" y="4"/>
                    <a:pt x="62" y="4"/>
                    <a:pt x="62" y="4"/>
                  </a:cubicBezTo>
                  <a:cubicBezTo>
                    <a:pt x="62" y="4"/>
                    <a:pt x="63" y="4"/>
                    <a:pt x="63" y="4"/>
                  </a:cubicBezTo>
                  <a:cubicBezTo>
                    <a:pt x="64" y="4"/>
                    <a:pt x="65" y="4"/>
                    <a:pt x="65" y="4"/>
                  </a:cubicBezTo>
                  <a:cubicBezTo>
                    <a:pt x="66" y="8"/>
                    <a:pt x="61" y="6"/>
                    <a:pt x="62" y="4"/>
                  </a:cubicBezTo>
                  <a:cubicBezTo>
                    <a:pt x="62" y="4"/>
                    <a:pt x="62" y="4"/>
                    <a:pt x="62" y="4"/>
                  </a:cubicBezTo>
                  <a:cubicBezTo>
                    <a:pt x="62" y="4"/>
                    <a:pt x="62" y="4"/>
                    <a:pt x="62" y="4"/>
                  </a:cubicBezTo>
                  <a:cubicBezTo>
                    <a:pt x="62" y="4"/>
                    <a:pt x="63" y="3"/>
                    <a:pt x="63" y="3"/>
                  </a:cubicBezTo>
                  <a:cubicBezTo>
                    <a:pt x="63" y="3"/>
                    <a:pt x="63" y="3"/>
                    <a:pt x="63" y="3"/>
                  </a:cubicBezTo>
                  <a:cubicBezTo>
                    <a:pt x="64" y="3"/>
                    <a:pt x="63" y="2"/>
                    <a:pt x="63" y="1"/>
                  </a:cubicBezTo>
                  <a:cubicBezTo>
                    <a:pt x="63" y="0"/>
                    <a:pt x="52" y="3"/>
                    <a:pt x="50" y="3"/>
                  </a:cubicBezTo>
                  <a:cubicBezTo>
                    <a:pt x="45" y="3"/>
                    <a:pt x="42" y="9"/>
                    <a:pt x="35" y="10"/>
                  </a:cubicBezTo>
                  <a:cubicBezTo>
                    <a:pt x="35" y="11"/>
                    <a:pt x="35" y="13"/>
                    <a:pt x="35" y="1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39"/>
            <p:cNvSpPr>
              <a:spLocks/>
            </p:cNvSpPr>
            <p:nvPr/>
          </p:nvSpPr>
          <p:spPr bwMode="auto">
            <a:xfrm>
              <a:off x="5016344" y="2530058"/>
              <a:ext cx="852360" cy="815740"/>
            </a:xfrm>
            <a:custGeom>
              <a:avLst/>
              <a:gdLst>
                <a:gd name="T0" fmla="*/ 196 w 492"/>
                <a:gd name="T1" fmla="*/ 58 h 471"/>
                <a:gd name="T2" fmla="*/ 191 w 492"/>
                <a:gd name="T3" fmla="*/ 78 h 471"/>
                <a:gd name="T4" fmla="*/ 194 w 492"/>
                <a:gd name="T5" fmla="*/ 95 h 471"/>
                <a:gd name="T6" fmla="*/ 196 w 492"/>
                <a:gd name="T7" fmla="*/ 114 h 471"/>
                <a:gd name="T8" fmla="*/ 197 w 492"/>
                <a:gd name="T9" fmla="*/ 119 h 471"/>
                <a:gd name="T10" fmla="*/ 155 w 492"/>
                <a:gd name="T11" fmla="*/ 125 h 471"/>
                <a:gd name="T12" fmla="*/ 135 w 492"/>
                <a:gd name="T13" fmla="*/ 127 h 471"/>
                <a:gd name="T14" fmla="*/ 136 w 492"/>
                <a:gd name="T15" fmla="*/ 145 h 471"/>
                <a:gd name="T16" fmla="*/ 115 w 492"/>
                <a:gd name="T17" fmla="*/ 154 h 471"/>
                <a:gd name="T18" fmla="*/ 66 w 492"/>
                <a:gd name="T19" fmla="*/ 173 h 471"/>
                <a:gd name="T20" fmla="*/ 46 w 492"/>
                <a:gd name="T21" fmla="*/ 177 h 471"/>
                <a:gd name="T22" fmla="*/ 12 w 492"/>
                <a:gd name="T23" fmla="*/ 197 h 471"/>
                <a:gd name="T24" fmla="*/ 0 w 492"/>
                <a:gd name="T25" fmla="*/ 236 h 471"/>
                <a:gd name="T26" fmla="*/ 81 w 492"/>
                <a:gd name="T27" fmla="*/ 301 h 471"/>
                <a:gd name="T28" fmla="*/ 217 w 492"/>
                <a:gd name="T29" fmla="*/ 422 h 471"/>
                <a:gd name="T30" fmla="*/ 221 w 492"/>
                <a:gd name="T31" fmla="*/ 425 h 471"/>
                <a:gd name="T32" fmla="*/ 228 w 492"/>
                <a:gd name="T33" fmla="*/ 430 h 471"/>
                <a:gd name="T34" fmla="*/ 246 w 492"/>
                <a:gd name="T35" fmla="*/ 441 h 471"/>
                <a:gd name="T36" fmla="*/ 266 w 492"/>
                <a:gd name="T37" fmla="*/ 460 h 471"/>
                <a:gd name="T38" fmla="*/ 293 w 492"/>
                <a:gd name="T39" fmla="*/ 466 h 471"/>
                <a:gd name="T40" fmla="*/ 374 w 492"/>
                <a:gd name="T41" fmla="*/ 423 h 471"/>
                <a:gd name="T42" fmla="*/ 482 w 492"/>
                <a:gd name="T43" fmla="*/ 334 h 471"/>
                <a:gd name="T44" fmla="*/ 450 w 492"/>
                <a:gd name="T45" fmla="*/ 322 h 471"/>
                <a:gd name="T46" fmla="*/ 446 w 492"/>
                <a:gd name="T47" fmla="*/ 311 h 471"/>
                <a:gd name="T48" fmla="*/ 432 w 492"/>
                <a:gd name="T49" fmla="*/ 285 h 471"/>
                <a:gd name="T50" fmla="*/ 446 w 492"/>
                <a:gd name="T51" fmla="*/ 267 h 471"/>
                <a:gd name="T52" fmla="*/ 448 w 492"/>
                <a:gd name="T53" fmla="*/ 241 h 471"/>
                <a:gd name="T54" fmla="*/ 444 w 492"/>
                <a:gd name="T55" fmla="*/ 193 h 471"/>
                <a:gd name="T56" fmla="*/ 441 w 492"/>
                <a:gd name="T57" fmla="*/ 168 h 471"/>
                <a:gd name="T58" fmla="*/ 415 w 492"/>
                <a:gd name="T59" fmla="*/ 104 h 471"/>
                <a:gd name="T60" fmla="*/ 403 w 492"/>
                <a:gd name="T61" fmla="*/ 83 h 471"/>
                <a:gd name="T62" fmla="*/ 422 w 492"/>
                <a:gd name="T63" fmla="*/ 65 h 471"/>
                <a:gd name="T64" fmla="*/ 425 w 492"/>
                <a:gd name="T65" fmla="*/ 47 h 471"/>
                <a:gd name="T66" fmla="*/ 430 w 492"/>
                <a:gd name="T67" fmla="*/ 18 h 471"/>
                <a:gd name="T68" fmla="*/ 432 w 492"/>
                <a:gd name="T69" fmla="*/ 10 h 471"/>
                <a:gd name="T70" fmla="*/ 428 w 492"/>
                <a:gd name="T71" fmla="*/ 6 h 471"/>
                <a:gd name="T72" fmla="*/ 416 w 492"/>
                <a:gd name="T73" fmla="*/ 5 h 471"/>
                <a:gd name="T74" fmla="*/ 399 w 492"/>
                <a:gd name="T75" fmla="*/ 6 h 471"/>
                <a:gd name="T76" fmla="*/ 368 w 492"/>
                <a:gd name="T77" fmla="*/ 8 h 471"/>
                <a:gd name="T78" fmla="*/ 331 w 492"/>
                <a:gd name="T79" fmla="*/ 2 h 471"/>
                <a:gd name="T80" fmla="*/ 309 w 492"/>
                <a:gd name="T81" fmla="*/ 4 h 471"/>
                <a:gd name="T82" fmla="*/ 276 w 492"/>
                <a:gd name="T83" fmla="*/ 10 h 471"/>
                <a:gd name="T84" fmla="*/ 237 w 492"/>
                <a:gd name="T85" fmla="*/ 27 h 471"/>
                <a:gd name="T86" fmla="*/ 216 w 492"/>
                <a:gd name="T87" fmla="*/ 28 h 471"/>
                <a:gd name="T88" fmla="*/ 187 w 492"/>
                <a:gd name="T89" fmla="*/ 41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2" h="471">
                  <a:moveTo>
                    <a:pt x="196" y="51"/>
                  </a:moveTo>
                  <a:cubicBezTo>
                    <a:pt x="196" y="52"/>
                    <a:pt x="193" y="54"/>
                    <a:pt x="193" y="55"/>
                  </a:cubicBezTo>
                  <a:cubicBezTo>
                    <a:pt x="193" y="56"/>
                    <a:pt x="196" y="57"/>
                    <a:pt x="196" y="58"/>
                  </a:cubicBezTo>
                  <a:cubicBezTo>
                    <a:pt x="196" y="58"/>
                    <a:pt x="193" y="60"/>
                    <a:pt x="193" y="60"/>
                  </a:cubicBezTo>
                  <a:cubicBezTo>
                    <a:pt x="192" y="63"/>
                    <a:pt x="195" y="66"/>
                    <a:pt x="195" y="68"/>
                  </a:cubicBezTo>
                  <a:cubicBezTo>
                    <a:pt x="195" y="72"/>
                    <a:pt x="191" y="75"/>
                    <a:pt x="191" y="78"/>
                  </a:cubicBezTo>
                  <a:cubicBezTo>
                    <a:pt x="192" y="80"/>
                    <a:pt x="194" y="80"/>
                    <a:pt x="194" y="82"/>
                  </a:cubicBezTo>
                  <a:cubicBezTo>
                    <a:pt x="193" y="85"/>
                    <a:pt x="190" y="87"/>
                    <a:pt x="191" y="90"/>
                  </a:cubicBezTo>
                  <a:cubicBezTo>
                    <a:pt x="191" y="92"/>
                    <a:pt x="194" y="93"/>
                    <a:pt x="194" y="95"/>
                  </a:cubicBezTo>
                  <a:cubicBezTo>
                    <a:pt x="195" y="98"/>
                    <a:pt x="190" y="98"/>
                    <a:pt x="195" y="104"/>
                  </a:cubicBezTo>
                  <a:cubicBezTo>
                    <a:pt x="196" y="106"/>
                    <a:pt x="202" y="108"/>
                    <a:pt x="203" y="110"/>
                  </a:cubicBezTo>
                  <a:cubicBezTo>
                    <a:pt x="203" y="111"/>
                    <a:pt x="197" y="113"/>
                    <a:pt x="196" y="114"/>
                  </a:cubicBezTo>
                  <a:cubicBezTo>
                    <a:pt x="196" y="116"/>
                    <a:pt x="195" y="117"/>
                    <a:pt x="195" y="119"/>
                  </a:cubicBezTo>
                  <a:cubicBezTo>
                    <a:pt x="194" y="119"/>
                    <a:pt x="195" y="119"/>
                    <a:pt x="196" y="119"/>
                  </a:cubicBezTo>
                  <a:cubicBezTo>
                    <a:pt x="196" y="119"/>
                    <a:pt x="197" y="118"/>
                    <a:pt x="197" y="119"/>
                  </a:cubicBezTo>
                  <a:cubicBezTo>
                    <a:pt x="197" y="119"/>
                    <a:pt x="197" y="121"/>
                    <a:pt x="196" y="121"/>
                  </a:cubicBezTo>
                  <a:cubicBezTo>
                    <a:pt x="186" y="123"/>
                    <a:pt x="170" y="115"/>
                    <a:pt x="158" y="119"/>
                  </a:cubicBezTo>
                  <a:cubicBezTo>
                    <a:pt x="155" y="120"/>
                    <a:pt x="157" y="123"/>
                    <a:pt x="155" y="125"/>
                  </a:cubicBezTo>
                  <a:cubicBezTo>
                    <a:pt x="153" y="126"/>
                    <a:pt x="149" y="126"/>
                    <a:pt x="147" y="127"/>
                  </a:cubicBezTo>
                  <a:cubicBezTo>
                    <a:pt x="145" y="127"/>
                    <a:pt x="143" y="129"/>
                    <a:pt x="141" y="129"/>
                  </a:cubicBezTo>
                  <a:cubicBezTo>
                    <a:pt x="139" y="129"/>
                    <a:pt x="136" y="126"/>
                    <a:pt x="135" y="127"/>
                  </a:cubicBezTo>
                  <a:cubicBezTo>
                    <a:pt x="131" y="130"/>
                    <a:pt x="135" y="135"/>
                    <a:pt x="135" y="135"/>
                  </a:cubicBezTo>
                  <a:cubicBezTo>
                    <a:pt x="135" y="135"/>
                    <a:pt x="132" y="140"/>
                    <a:pt x="132" y="141"/>
                  </a:cubicBezTo>
                  <a:cubicBezTo>
                    <a:pt x="132" y="141"/>
                    <a:pt x="137" y="142"/>
                    <a:pt x="136" y="145"/>
                  </a:cubicBezTo>
                  <a:cubicBezTo>
                    <a:pt x="136" y="146"/>
                    <a:pt x="136" y="146"/>
                    <a:pt x="136" y="146"/>
                  </a:cubicBezTo>
                  <a:cubicBezTo>
                    <a:pt x="134" y="148"/>
                    <a:pt x="128" y="147"/>
                    <a:pt x="126" y="148"/>
                  </a:cubicBezTo>
                  <a:cubicBezTo>
                    <a:pt x="122" y="150"/>
                    <a:pt x="120" y="154"/>
                    <a:pt x="115" y="154"/>
                  </a:cubicBezTo>
                  <a:cubicBezTo>
                    <a:pt x="111" y="155"/>
                    <a:pt x="106" y="154"/>
                    <a:pt x="103" y="157"/>
                  </a:cubicBezTo>
                  <a:cubicBezTo>
                    <a:pt x="98" y="161"/>
                    <a:pt x="96" y="167"/>
                    <a:pt x="90" y="170"/>
                  </a:cubicBezTo>
                  <a:cubicBezTo>
                    <a:pt x="86" y="172"/>
                    <a:pt x="69" y="174"/>
                    <a:pt x="66" y="173"/>
                  </a:cubicBezTo>
                  <a:cubicBezTo>
                    <a:pt x="65" y="173"/>
                    <a:pt x="65" y="172"/>
                    <a:pt x="64" y="172"/>
                  </a:cubicBezTo>
                  <a:cubicBezTo>
                    <a:pt x="62" y="173"/>
                    <a:pt x="63" y="179"/>
                    <a:pt x="60" y="179"/>
                  </a:cubicBezTo>
                  <a:cubicBezTo>
                    <a:pt x="56" y="180"/>
                    <a:pt x="50" y="176"/>
                    <a:pt x="46" y="177"/>
                  </a:cubicBezTo>
                  <a:cubicBezTo>
                    <a:pt x="44" y="178"/>
                    <a:pt x="42" y="182"/>
                    <a:pt x="40" y="182"/>
                  </a:cubicBezTo>
                  <a:cubicBezTo>
                    <a:pt x="40" y="182"/>
                    <a:pt x="35" y="182"/>
                    <a:pt x="35" y="182"/>
                  </a:cubicBezTo>
                  <a:cubicBezTo>
                    <a:pt x="29" y="184"/>
                    <a:pt x="18" y="193"/>
                    <a:pt x="12" y="197"/>
                  </a:cubicBezTo>
                  <a:cubicBezTo>
                    <a:pt x="11" y="197"/>
                    <a:pt x="8" y="198"/>
                    <a:pt x="8" y="198"/>
                  </a:cubicBezTo>
                  <a:cubicBezTo>
                    <a:pt x="5" y="202"/>
                    <a:pt x="5" y="209"/>
                    <a:pt x="5" y="213"/>
                  </a:cubicBezTo>
                  <a:cubicBezTo>
                    <a:pt x="3" y="221"/>
                    <a:pt x="2" y="228"/>
                    <a:pt x="0" y="236"/>
                  </a:cubicBezTo>
                  <a:cubicBezTo>
                    <a:pt x="0" y="237"/>
                    <a:pt x="0" y="237"/>
                    <a:pt x="0" y="237"/>
                  </a:cubicBezTo>
                  <a:cubicBezTo>
                    <a:pt x="20" y="253"/>
                    <a:pt x="40" y="268"/>
                    <a:pt x="60" y="284"/>
                  </a:cubicBezTo>
                  <a:cubicBezTo>
                    <a:pt x="63" y="287"/>
                    <a:pt x="80" y="298"/>
                    <a:pt x="81" y="301"/>
                  </a:cubicBezTo>
                  <a:cubicBezTo>
                    <a:pt x="118" y="332"/>
                    <a:pt x="155" y="366"/>
                    <a:pt x="193" y="395"/>
                  </a:cubicBezTo>
                  <a:cubicBezTo>
                    <a:pt x="197" y="397"/>
                    <a:pt x="216" y="410"/>
                    <a:pt x="217" y="412"/>
                  </a:cubicBezTo>
                  <a:cubicBezTo>
                    <a:pt x="218" y="414"/>
                    <a:pt x="215" y="421"/>
                    <a:pt x="217" y="422"/>
                  </a:cubicBezTo>
                  <a:cubicBezTo>
                    <a:pt x="217" y="422"/>
                    <a:pt x="218" y="422"/>
                    <a:pt x="219" y="422"/>
                  </a:cubicBezTo>
                  <a:cubicBezTo>
                    <a:pt x="219" y="422"/>
                    <a:pt x="220" y="422"/>
                    <a:pt x="220" y="422"/>
                  </a:cubicBezTo>
                  <a:cubicBezTo>
                    <a:pt x="221" y="423"/>
                    <a:pt x="220" y="424"/>
                    <a:pt x="221" y="425"/>
                  </a:cubicBezTo>
                  <a:cubicBezTo>
                    <a:pt x="223" y="426"/>
                    <a:pt x="227" y="425"/>
                    <a:pt x="228" y="428"/>
                  </a:cubicBezTo>
                  <a:cubicBezTo>
                    <a:pt x="228" y="428"/>
                    <a:pt x="228" y="429"/>
                    <a:pt x="228" y="429"/>
                  </a:cubicBezTo>
                  <a:cubicBezTo>
                    <a:pt x="228" y="429"/>
                    <a:pt x="228" y="430"/>
                    <a:pt x="228" y="430"/>
                  </a:cubicBezTo>
                  <a:cubicBezTo>
                    <a:pt x="229" y="433"/>
                    <a:pt x="232" y="435"/>
                    <a:pt x="234" y="436"/>
                  </a:cubicBezTo>
                  <a:cubicBezTo>
                    <a:pt x="236" y="438"/>
                    <a:pt x="240" y="434"/>
                    <a:pt x="242" y="435"/>
                  </a:cubicBezTo>
                  <a:cubicBezTo>
                    <a:pt x="244" y="436"/>
                    <a:pt x="244" y="440"/>
                    <a:pt x="246" y="441"/>
                  </a:cubicBezTo>
                  <a:cubicBezTo>
                    <a:pt x="250" y="444"/>
                    <a:pt x="264" y="444"/>
                    <a:pt x="266" y="448"/>
                  </a:cubicBezTo>
                  <a:cubicBezTo>
                    <a:pt x="267" y="450"/>
                    <a:pt x="265" y="454"/>
                    <a:pt x="265" y="456"/>
                  </a:cubicBezTo>
                  <a:cubicBezTo>
                    <a:pt x="265" y="457"/>
                    <a:pt x="267" y="458"/>
                    <a:pt x="266" y="460"/>
                  </a:cubicBezTo>
                  <a:cubicBezTo>
                    <a:pt x="265" y="463"/>
                    <a:pt x="260" y="464"/>
                    <a:pt x="264" y="468"/>
                  </a:cubicBezTo>
                  <a:cubicBezTo>
                    <a:pt x="267" y="470"/>
                    <a:pt x="267" y="470"/>
                    <a:pt x="267" y="470"/>
                  </a:cubicBezTo>
                  <a:cubicBezTo>
                    <a:pt x="271" y="471"/>
                    <a:pt x="287" y="467"/>
                    <a:pt x="293" y="466"/>
                  </a:cubicBezTo>
                  <a:cubicBezTo>
                    <a:pt x="302" y="464"/>
                    <a:pt x="323" y="463"/>
                    <a:pt x="331" y="459"/>
                  </a:cubicBezTo>
                  <a:cubicBezTo>
                    <a:pt x="334" y="458"/>
                    <a:pt x="338" y="454"/>
                    <a:pt x="341" y="451"/>
                  </a:cubicBezTo>
                  <a:cubicBezTo>
                    <a:pt x="352" y="442"/>
                    <a:pt x="363" y="431"/>
                    <a:pt x="374" y="423"/>
                  </a:cubicBezTo>
                  <a:cubicBezTo>
                    <a:pt x="390" y="412"/>
                    <a:pt x="409" y="403"/>
                    <a:pt x="426" y="393"/>
                  </a:cubicBezTo>
                  <a:cubicBezTo>
                    <a:pt x="448" y="381"/>
                    <a:pt x="469" y="366"/>
                    <a:pt x="492" y="355"/>
                  </a:cubicBezTo>
                  <a:cubicBezTo>
                    <a:pt x="487" y="351"/>
                    <a:pt x="488" y="339"/>
                    <a:pt x="482" y="334"/>
                  </a:cubicBezTo>
                  <a:cubicBezTo>
                    <a:pt x="481" y="333"/>
                    <a:pt x="464" y="327"/>
                    <a:pt x="462" y="327"/>
                  </a:cubicBezTo>
                  <a:cubicBezTo>
                    <a:pt x="458" y="327"/>
                    <a:pt x="453" y="332"/>
                    <a:pt x="450" y="326"/>
                  </a:cubicBezTo>
                  <a:cubicBezTo>
                    <a:pt x="450" y="325"/>
                    <a:pt x="450" y="323"/>
                    <a:pt x="450" y="322"/>
                  </a:cubicBezTo>
                  <a:cubicBezTo>
                    <a:pt x="449" y="321"/>
                    <a:pt x="446" y="321"/>
                    <a:pt x="446" y="320"/>
                  </a:cubicBezTo>
                  <a:cubicBezTo>
                    <a:pt x="445" y="319"/>
                    <a:pt x="446" y="318"/>
                    <a:pt x="446" y="318"/>
                  </a:cubicBezTo>
                  <a:cubicBezTo>
                    <a:pt x="446" y="316"/>
                    <a:pt x="446" y="313"/>
                    <a:pt x="446" y="311"/>
                  </a:cubicBezTo>
                  <a:cubicBezTo>
                    <a:pt x="446" y="311"/>
                    <a:pt x="446" y="310"/>
                    <a:pt x="446" y="309"/>
                  </a:cubicBezTo>
                  <a:cubicBezTo>
                    <a:pt x="446" y="308"/>
                    <a:pt x="446" y="308"/>
                    <a:pt x="446" y="307"/>
                  </a:cubicBezTo>
                  <a:cubicBezTo>
                    <a:pt x="444" y="300"/>
                    <a:pt x="433" y="291"/>
                    <a:pt x="432" y="285"/>
                  </a:cubicBezTo>
                  <a:cubicBezTo>
                    <a:pt x="431" y="279"/>
                    <a:pt x="441" y="279"/>
                    <a:pt x="444" y="276"/>
                  </a:cubicBezTo>
                  <a:cubicBezTo>
                    <a:pt x="445" y="275"/>
                    <a:pt x="445" y="271"/>
                    <a:pt x="445" y="270"/>
                  </a:cubicBezTo>
                  <a:cubicBezTo>
                    <a:pt x="445" y="269"/>
                    <a:pt x="447" y="268"/>
                    <a:pt x="446" y="267"/>
                  </a:cubicBezTo>
                  <a:cubicBezTo>
                    <a:pt x="446" y="266"/>
                    <a:pt x="444" y="266"/>
                    <a:pt x="444" y="266"/>
                  </a:cubicBezTo>
                  <a:cubicBezTo>
                    <a:pt x="444" y="266"/>
                    <a:pt x="443" y="262"/>
                    <a:pt x="443" y="262"/>
                  </a:cubicBezTo>
                  <a:cubicBezTo>
                    <a:pt x="441" y="249"/>
                    <a:pt x="448" y="250"/>
                    <a:pt x="448" y="241"/>
                  </a:cubicBezTo>
                  <a:cubicBezTo>
                    <a:pt x="449" y="238"/>
                    <a:pt x="445" y="234"/>
                    <a:pt x="445" y="230"/>
                  </a:cubicBezTo>
                  <a:cubicBezTo>
                    <a:pt x="444" y="225"/>
                    <a:pt x="447" y="220"/>
                    <a:pt x="448" y="215"/>
                  </a:cubicBezTo>
                  <a:cubicBezTo>
                    <a:pt x="448" y="208"/>
                    <a:pt x="447" y="200"/>
                    <a:pt x="444" y="193"/>
                  </a:cubicBezTo>
                  <a:cubicBezTo>
                    <a:pt x="443" y="191"/>
                    <a:pt x="437" y="185"/>
                    <a:pt x="437" y="183"/>
                  </a:cubicBezTo>
                  <a:cubicBezTo>
                    <a:pt x="437" y="181"/>
                    <a:pt x="441" y="180"/>
                    <a:pt x="442" y="179"/>
                  </a:cubicBezTo>
                  <a:cubicBezTo>
                    <a:pt x="441" y="178"/>
                    <a:pt x="441" y="170"/>
                    <a:pt x="441" y="168"/>
                  </a:cubicBezTo>
                  <a:cubicBezTo>
                    <a:pt x="440" y="162"/>
                    <a:pt x="438" y="135"/>
                    <a:pt x="435" y="131"/>
                  </a:cubicBezTo>
                  <a:cubicBezTo>
                    <a:pt x="432" y="126"/>
                    <a:pt x="423" y="124"/>
                    <a:pt x="420" y="119"/>
                  </a:cubicBezTo>
                  <a:cubicBezTo>
                    <a:pt x="417" y="114"/>
                    <a:pt x="420" y="107"/>
                    <a:pt x="415" y="104"/>
                  </a:cubicBezTo>
                  <a:cubicBezTo>
                    <a:pt x="413" y="102"/>
                    <a:pt x="410" y="102"/>
                    <a:pt x="408" y="101"/>
                  </a:cubicBezTo>
                  <a:cubicBezTo>
                    <a:pt x="406" y="100"/>
                    <a:pt x="407" y="97"/>
                    <a:pt x="407" y="95"/>
                  </a:cubicBezTo>
                  <a:cubicBezTo>
                    <a:pt x="406" y="91"/>
                    <a:pt x="402" y="87"/>
                    <a:pt x="403" y="83"/>
                  </a:cubicBezTo>
                  <a:cubicBezTo>
                    <a:pt x="404" y="75"/>
                    <a:pt x="407" y="77"/>
                    <a:pt x="410" y="75"/>
                  </a:cubicBezTo>
                  <a:cubicBezTo>
                    <a:pt x="411" y="74"/>
                    <a:pt x="411" y="71"/>
                    <a:pt x="412" y="70"/>
                  </a:cubicBezTo>
                  <a:cubicBezTo>
                    <a:pt x="414" y="68"/>
                    <a:pt x="421" y="67"/>
                    <a:pt x="422" y="65"/>
                  </a:cubicBezTo>
                  <a:cubicBezTo>
                    <a:pt x="423" y="63"/>
                    <a:pt x="423" y="60"/>
                    <a:pt x="423" y="58"/>
                  </a:cubicBezTo>
                  <a:cubicBezTo>
                    <a:pt x="424" y="54"/>
                    <a:pt x="427" y="52"/>
                    <a:pt x="428" y="50"/>
                  </a:cubicBezTo>
                  <a:cubicBezTo>
                    <a:pt x="429" y="49"/>
                    <a:pt x="426" y="48"/>
                    <a:pt x="425" y="47"/>
                  </a:cubicBezTo>
                  <a:cubicBezTo>
                    <a:pt x="425" y="45"/>
                    <a:pt x="427" y="44"/>
                    <a:pt x="427" y="42"/>
                  </a:cubicBezTo>
                  <a:cubicBezTo>
                    <a:pt x="428" y="39"/>
                    <a:pt x="425" y="36"/>
                    <a:pt x="426" y="32"/>
                  </a:cubicBezTo>
                  <a:cubicBezTo>
                    <a:pt x="426" y="31"/>
                    <a:pt x="430" y="19"/>
                    <a:pt x="430" y="18"/>
                  </a:cubicBezTo>
                  <a:cubicBezTo>
                    <a:pt x="429" y="18"/>
                    <a:pt x="425" y="18"/>
                    <a:pt x="426" y="17"/>
                  </a:cubicBezTo>
                  <a:cubicBezTo>
                    <a:pt x="427" y="14"/>
                    <a:pt x="430" y="15"/>
                    <a:pt x="432" y="13"/>
                  </a:cubicBezTo>
                  <a:cubicBezTo>
                    <a:pt x="435" y="11"/>
                    <a:pt x="431" y="11"/>
                    <a:pt x="432" y="10"/>
                  </a:cubicBezTo>
                  <a:cubicBezTo>
                    <a:pt x="433" y="9"/>
                    <a:pt x="436" y="10"/>
                    <a:pt x="437" y="9"/>
                  </a:cubicBezTo>
                  <a:cubicBezTo>
                    <a:pt x="437" y="9"/>
                    <a:pt x="437" y="7"/>
                    <a:pt x="437" y="6"/>
                  </a:cubicBezTo>
                  <a:cubicBezTo>
                    <a:pt x="435" y="7"/>
                    <a:pt x="432" y="7"/>
                    <a:pt x="428" y="6"/>
                  </a:cubicBezTo>
                  <a:cubicBezTo>
                    <a:pt x="425" y="5"/>
                    <a:pt x="421" y="10"/>
                    <a:pt x="418" y="7"/>
                  </a:cubicBezTo>
                  <a:cubicBezTo>
                    <a:pt x="417" y="6"/>
                    <a:pt x="419" y="5"/>
                    <a:pt x="418" y="4"/>
                  </a:cubicBezTo>
                  <a:cubicBezTo>
                    <a:pt x="418" y="4"/>
                    <a:pt x="417" y="5"/>
                    <a:pt x="416" y="5"/>
                  </a:cubicBezTo>
                  <a:cubicBezTo>
                    <a:pt x="415" y="5"/>
                    <a:pt x="413" y="3"/>
                    <a:pt x="412" y="2"/>
                  </a:cubicBezTo>
                  <a:cubicBezTo>
                    <a:pt x="411" y="2"/>
                    <a:pt x="405" y="2"/>
                    <a:pt x="405" y="2"/>
                  </a:cubicBezTo>
                  <a:cubicBezTo>
                    <a:pt x="407" y="6"/>
                    <a:pt x="404" y="6"/>
                    <a:pt x="399" y="6"/>
                  </a:cubicBezTo>
                  <a:cubicBezTo>
                    <a:pt x="396" y="6"/>
                    <a:pt x="389" y="0"/>
                    <a:pt x="387" y="1"/>
                  </a:cubicBezTo>
                  <a:cubicBezTo>
                    <a:pt x="384" y="2"/>
                    <a:pt x="385" y="4"/>
                    <a:pt x="383" y="5"/>
                  </a:cubicBezTo>
                  <a:cubicBezTo>
                    <a:pt x="378" y="7"/>
                    <a:pt x="372" y="5"/>
                    <a:pt x="368" y="8"/>
                  </a:cubicBezTo>
                  <a:cubicBezTo>
                    <a:pt x="366" y="9"/>
                    <a:pt x="365" y="11"/>
                    <a:pt x="362" y="11"/>
                  </a:cubicBezTo>
                  <a:cubicBezTo>
                    <a:pt x="358" y="11"/>
                    <a:pt x="354" y="4"/>
                    <a:pt x="343" y="3"/>
                  </a:cubicBezTo>
                  <a:cubicBezTo>
                    <a:pt x="339" y="3"/>
                    <a:pt x="335" y="3"/>
                    <a:pt x="331" y="2"/>
                  </a:cubicBezTo>
                  <a:cubicBezTo>
                    <a:pt x="327" y="2"/>
                    <a:pt x="325" y="6"/>
                    <a:pt x="321" y="6"/>
                  </a:cubicBezTo>
                  <a:cubicBezTo>
                    <a:pt x="318" y="6"/>
                    <a:pt x="318" y="4"/>
                    <a:pt x="315" y="6"/>
                  </a:cubicBezTo>
                  <a:cubicBezTo>
                    <a:pt x="313" y="8"/>
                    <a:pt x="311" y="3"/>
                    <a:pt x="309" y="4"/>
                  </a:cubicBezTo>
                  <a:cubicBezTo>
                    <a:pt x="306" y="6"/>
                    <a:pt x="304" y="9"/>
                    <a:pt x="300" y="9"/>
                  </a:cubicBezTo>
                  <a:cubicBezTo>
                    <a:pt x="298" y="10"/>
                    <a:pt x="297" y="8"/>
                    <a:pt x="295" y="8"/>
                  </a:cubicBezTo>
                  <a:cubicBezTo>
                    <a:pt x="291" y="7"/>
                    <a:pt x="281" y="10"/>
                    <a:pt x="276" y="10"/>
                  </a:cubicBezTo>
                  <a:cubicBezTo>
                    <a:pt x="275" y="10"/>
                    <a:pt x="274" y="9"/>
                    <a:pt x="273" y="9"/>
                  </a:cubicBezTo>
                  <a:cubicBezTo>
                    <a:pt x="264" y="9"/>
                    <a:pt x="254" y="15"/>
                    <a:pt x="246" y="19"/>
                  </a:cubicBezTo>
                  <a:cubicBezTo>
                    <a:pt x="242" y="20"/>
                    <a:pt x="242" y="26"/>
                    <a:pt x="237" y="27"/>
                  </a:cubicBezTo>
                  <a:cubicBezTo>
                    <a:pt x="234" y="27"/>
                    <a:pt x="234" y="24"/>
                    <a:pt x="232" y="23"/>
                  </a:cubicBezTo>
                  <a:cubicBezTo>
                    <a:pt x="229" y="23"/>
                    <a:pt x="228" y="26"/>
                    <a:pt x="226" y="28"/>
                  </a:cubicBezTo>
                  <a:cubicBezTo>
                    <a:pt x="226" y="28"/>
                    <a:pt x="219" y="26"/>
                    <a:pt x="216" y="28"/>
                  </a:cubicBezTo>
                  <a:cubicBezTo>
                    <a:pt x="213" y="30"/>
                    <a:pt x="212" y="33"/>
                    <a:pt x="210" y="35"/>
                  </a:cubicBezTo>
                  <a:cubicBezTo>
                    <a:pt x="208" y="37"/>
                    <a:pt x="196" y="42"/>
                    <a:pt x="194" y="42"/>
                  </a:cubicBezTo>
                  <a:cubicBezTo>
                    <a:pt x="192" y="42"/>
                    <a:pt x="189" y="41"/>
                    <a:pt x="187" y="41"/>
                  </a:cubicBezTo>
                  <a:cubicBezTo>
                    <a:pt x="187" y="41"/>
                    <a:pt x="187" y="41"/>
                    <a:pt x="187" y="41"/>
                  </a:cubicBezTo>
                  <a:cubicBezTo>
                    <a:pt x="188" y="45"/>
                    <a:pt x="195" y="48"/>
                    <a:pt x="196" y="51"/>
                  </a:cubicBezTo>
                </a:path>
              </a:pathLst>
            </a:custGeom>
            <a:solidFill>
              <a:schemeClr val="accent1">
                <a:lumMod val="40000"/>
                <a:lumOff val="60000"/>
              </a:schemeClr>
            </a:solid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40"/>
            <p:cNvSpPr>
              <a:spLocks/>
            </p:cNvSpPr>
            <p:nvPr/>
          </p:nvSpPr>
          <p:spPr bwMode="auto">
            <a:xfrm>
              <a:off x="4838295" y="2557839"/>
              <a:ext cx="530357" cy="363674"/>
            </a:xfrm>
            <a:custGeom>
              <a:avLst/>
              <a:gdLst>
                <a:gd name="T0" fmla="*/ 105 w 306"/>
                <a:gd name="T1" fmla="*/ 210 h 210"/>
                <a:gd name="T2" fmla="*/ 111 w 306"/>
                <a:gd name="T3" fmla="*/ 182 h 210"/>
                <a:gd name="T4" fmla="*/ 138 w 306"/>
                <a:gd name="T5" fmla="*/ 166 h 210"/>
                <a:gd name="T6" fmla="*/ 149 w 306"/>
                <a:gd name="T7" fmla="*/ 161 h 210"/>
                <a:gd name="T8" fmla="*/ 167 w 306"/>
                <a:gd name="T9" fmla="*/ 156 h 210"/>
                <a:gd name="T10" fmla="*/ 193 w 306"/>
                <a:gd name="T11" fmla="*/ 154 h 210"/>
                <a:gd name="T12" fmla="*/ 218 w 306"/>
                <a:gd name="T13" fmla="*/ 138 h 210"/>
                <a:gd name="T14" fmla="*/ 239 w 306"/>
                <a:gd name="T15" fmla="*/ 130 h 210"/>
                <a:gd name="T16" fmla="*/ 235 w 306"/>
                <a:gd name="T17" fmla="*/ 125 h 210"/>
                <a:gd name="T18" fmla="*/ 238 w 306"/>
                <a:gd name="T19" fmla="*/ 111 h 210"/>
                <a:gd name="T20" fmla="*/ 250 w 306"/>
                <a:gd name="T21" fmla="*/ 111 h 210"/>
                <a:gd name="T22" fmla="*/ 261 w 306"/>
                <a:gd name="T23" fmla="*/ 103 h 210"/>
                <a:gd name="T24" fmla="*/ 300 w 306"/>
                <a:gd name="T25" fmla="*/ 103 h 210"/>
                <a:gd name="T26" fmla="*/ 298 w 306"/>
                <a:gd name="T27" fmla="*/ 103 h 210"/>
                <a:gd name="T28" fmla="*/ 306 w 306"/>
                <a:gd name="T29" fmla="*/ 94 h 210"/>
                <a:gd name="T30" fmla="*/ 297 w 306"/>
                <a:gd name="T31" fmla="*/ 79 h 210"/>
                <a:gd name="T32" fmla="*/ 297 w 306"/>
                <a:gd name="T33" fmla="*/ 66 h 210"/>
                <a:gd name="T34" fmla="*/ 298 w 306"/>
                <a:gd name="T35" fmla="*/ 52 h 210"/>
                <a:gd name="T36" fmla="*/ 299 w 306"/>
                <a:gd name="T37" fmla="*/ 42 h 210"/>
                <a:gd name="T38" fmla="*/ 299 w 306"/>
                <a:gd name="T39" fmla="*/ 35 h 210"/>
                <a:gd name="T40" fmla="*/ 290 w 306"/>
                <a:gd name="T41" fmla="*/ 25 h 210"/>
                <a:gd name="T42" fmla="*/ 278 w 306"/>
                <a:gd name="T43" fmla="*/ 24 h 210"/>
                <a:gd name="T44" fmla="*/ 275 w 306"/>
                <a:gd name="T45" fmla="*/ 16 h 210"/>
                <a:gd name="T46" fmla="*/ 266 w 306"/>
                <a:gd name="T47" fmla="*/ 22 h 210"/>
                <a:gd name="T48" fmla="*/ 255 w 306"/>
                <a:gd name="T49" fmla="*/ 20 h 210"/>
                <a:gd name="T50" fmla="*/ 253 w 306"/>
                <a:gd name="T51" fmla="*/ 19 h 210"/>
                <a:gd name="T52" fmla="*/ 224 w 306"/>
                <a:gd name="T53" fmla="*/ 5 h 210"/>
                <a:gd name="T54" fmla="*/ 212 w 306"/>
                <a:gd name="T55" fmla="*/ 1 h 210"/>
                <a:gd name="T56" fmla="*/ 182 w 306"/>
                <a:gd name="T57" fmla="*/ 45 h 210"/>
                <a:gd name="T58" fmla="*/ 118 w 306"/>
                <a:gd name="T59" fmla="*/ 80 h 210"/>
                <a:gd name="T60" fmla="*/ 115 w 306"/>
                <a:gd name="T61" fmla="*/ 90 h 210"/>
                <a:gd name="T62" fmla="*/ 99 w 306"/>
                <a:gd name="T63" fmla="*/ 112 h 210"/>
                <a:gd name="T64" fmla="*/ 98 w 306"/>
                <a:gd name="T65" fmla="*/ 136 h 210"/>
                <a:gd name="T66" fmla="*/ 72 w 306"/>
                <a:gd name="T67" fmla="*/ 169 h 210"/>
                <a:gd name="T68" fmla="*/ 42 w 306"/>
                <a:gd name="T69" fmla="*/ 189 h 210"/>
                <a:gd name="T70" fmla="*/ 6 w 306"/>
                <a:gd name="T71" fmla="*/ 196 h 210"/>
                <a:gd name="T72" fmla="*/ 1 w 306"/>
                <a:gd name="T73" fmla="*/ 202 h 210"/>
                <a:gd name="T74" fmla="*/ 0 w 306"/>
                <a:gd name="T75" fmla="*/ 203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6" h="210">
                  <a:moveTo>
                    <a:pt x="105" y="210"/>
                  </a:moveTo>
                  <a:cubicBezTo>
                    <a:pt x="105" y="210"/>
                    <a:pt x="105" y="210"/>
                    <a:pt x="105" y="210"/>
                  </a:cubicBezTo>
                  <a:cubicBezTo>
                    <a:pt x="106" y="206"/>
                    <a:pt x="107" y="202"/>
                    <a:pt x="108" y="197"/>
                  </a:cubicBezTo>
                  <a:cubicBezTo>
                    <a:pt x="108" y="193"/>
                    <a:pt x="108" y="186"/>
                    <a:pt x="111" y="182"/>
                  </a:cubicBezTo>
                  <a:cubicBezTo>
                    <a:pt x="111" y="182"/>
                    <a:pt x="114" y="181"/>
                    <a:pt x="115" y="181"/>
                  </a:cubicBezTo>
                  <a:cubicBezTo>
                    <a:pt x="121" y="177"/>
                    <a:pt x="132" y="168"/>
                    <a:pt x="138" y="166"/>
                  </a:cubicBezTo>
                  <a:cubicBezTo>
                    <a:pt x="138" y="166"/>
                    <a:pt x="143" y="166"/>
                    <a:pt x="143" y="166"/>
                  </a:cubicBezTo>
                  <a:cubicBezTo>
                    <a:pt x="145" y="166"/>
                    <a:pt x="147" y="162"/>
                    <a:pt x="149" y="161"/>
                  </a:cubicBezTo>
                  <a:cubicBezTo>
                    <a:pt x="153" y="160"/>
                    <a:pt x="159" y="164"/>
                    <a:pt x="163" y="163"/>
                  </a:cubicBezTo>
                  <a:cubicBezTo>
                    <a:pt x="166" y="163"/>
                    <a:pt x="165" y="157"/>
                    <a:pt x="167" y="156"/>
                  </a:cubicBezTo>
                  <a:cubicBezTo>
                    <a:pt x="168" y="156"/>
                    <a:pt x="168" y="157"/>
                    <a:pt x="169" y="157"/>
                  </a:cubicBezTo>
                  <a:cubicBezTo>
                    <a:pt x="172" y="158"/>
                    <a:pt x="189" y="156"/>
                    <a:pt x="193" y="154"/>
                  </a:cubicBezTo>
                  <a:cubicBezTo>
                    <a:pt x="199" y="151"/>
                    <a:pt x="201" y="145"/>
                    <a:pt x="206" y="141"/>
                  </a:cubicBezTo>
                  <a:cubicBezTo>
                    <a:pt x="209" y="138"/>
                    <a:pt x="214" y="139"/>
                    <a:pt x="218" y="138"/>
                  </a:cubicBezTo>
                  <a:cubicBezTo>
                    <a:pt x="223" y="138"/>
                    <a:pt x="225" y="134"/>
                    <a:pt x="229" y="132"/>
                  </a:cubicBezTo>
                  <a:cubicBezTo>
                    <a:pt x="231" y="131"/>
                    <a:pt x="237" y="132"/>
                    <a:pt x="239" y="130"/>
                  </a:cubicBezTo>
                  <a:cubicBezTo>
                    <a:pt x="239" y="130"/>
                    <a:pt x="239" y="130"/>
                    <a:pt x="239" y="129"/>
                  </a:cubicBezTo>
                  <a:cubicBezTo>
                    <a:pt x="240" y="126"/>
                    <a:pt x="235" y="125"/>
                    <a:pt x="235" y="125"/>
                  </a:cubicBezTo>
                  <a:cubicBezTo>
                    <a:pt x="235" y="124"/>
                    <a:pt x="238" y="119"/>
                    <a:pt x="238" y="119"/>
                  </a:cubicBezTo>
                  <a:cubicBezTo>
                    <a:pt x="238" y="119"/>
                    <a:pt x="234" y="114"/>
                    <a:pt x="238" y="111"/>
                  </a:cubicBezTo>
                  <a:cubicBezTo>
                    <a:pt x="239" y="110"/>
                    <a:pt x="242" y="113"/>
                    <a:pt x="244" y="113"/>
                  </a:cubicBezTo>
                  <a:cubicBezTo>
                    <a:pt x="246" y="113"/>
                    <a:pt x="248" y="111"/>
                    <a:pt x="250" y="111"/>
                  </a:cubicBezTo>
                  <a:cubicBezTo>
                    <a:pt x="252" y="110"/>
                    <a:pt x="256" y="110"/>
                    <a:pt x="258" y="109"/>
                  </a:cubicBezTo>
                  <a:cubicBezTo>
                    <a:pt x="260" y="107"/>
                    <a:pt x="258" y="104"/>
                    <a:pt x="261" y="103"/>
                  </a:cubicBezTo>
                  <a:cubicBezTo>
                    <a:pt x="273" y="99"/>
                    <a:pt x="289" y="107"/>
                    <a:pt x="299" y="105"/>
                  </a:cubicBezTo>
                  <a:cubicBezTo>
                    <a:pt x="300" y="105"/>
                    <a:pt x="300" y="103"/>
                    <a:pt x="300" y="103"/>
                  </a:cubicBezTo>
                  <a:cubicBezTo>
                    <a:pt x="300" y="102"/>
                    <a:pt x="299" y="103"/>
                    <a:pt x="299" y="103"/>
                  </a:cubicBezTo>
                  <a:cubicBezTo>
                    <a:pt x="298" y="103"/>
                    <a:pt x="297" y="103"/>
                    <a:pt x="298" y="103"/>
                  </a:cubicBezTo>
                  <a:cubicBezTo>
                    <a:pt x="298" y="101"/>
                    <a:pt x="299" y="100"/>
                    <a:pt x="299" y="98"/>
                  </a:cubicBezTo>
                  <a:cubicBezTo>
                    <a:pt x="300" y="97"/>
                    <a:pt x="306" y="95"/>
                    <a:pt x="306" y="94"/>
                  </a:cubicBezTo>
                  <a:cubicBezTo>
                    <a:pt x="305" y="92"/>
                    <a:pt x="299" y="90"/>
                    <a:pt x="298" y="88"/>
                  </a:cubicBezTo>
                  <a:cubicBezTo>
                    <a:pt x="293" y="82"/>
                    <a:pt x="298" y="82"/>
                    <a:pt x="297" y="79"/>
                  </a:cubicBezTo>
                  <a:cubicBezTo>
                    <a:pt x="297" y="77"/>
                    <a:pt x="294" y="76"/>
                    <a:pt x="294" y="74"/>
                  </a:cubicBezTo>
                  <a:cubicBezTo>
                    <a:pt x="293" y="71"/>
                    <a:pt x="296" y="69"/>
                    <a:pt x="297" y="66"/>
                  </a:cubicBezTo>
                  <a:cubicBezTo>
                    <a:pt x="297" y="64"/>
                    <a:pt x="295" y="64"/>
                    <a:pt x="294" y="62"/>
                  </a:cubicBezTo>
                  <a:cubicBezTo>
                    <a:pt x="294" y="59"/>
                    <a:pt x="298" y="56"/>
                    <a:pt x="298" y="52"/>
                  </a:cubicBezTo>
                  <a:cubicBezTo>
                    <a:pt x="298" y="50"/>
                    <a:pt x="295" y="47"/>
                    <a:pt x="296" y="44"/>
                  </a:cubicBezTo>
                  <a:cubicBezTo>
                    <a:pt x="296" y="44"/>
                    <a:pt x="299" y="42"/>
                    <a:pt x="299" y="42"/>
                  </a:cubicBezTo>
                  <a:cubicBezTo>
                    <a:pt x="299" y="41"/>
                    <a:pt x="296" y="40"/>
                    <a:pt x="296" y="39"/>
                  </a:cubicBezTo>
                  <a:cubicBezTo>
                    <a:pt x="296" y="38"/>
                    <a:pt x="299" y="36"/>
                    <a:pt x="299" y="35"/>
                  </a:cubicBezTo>
                  <a:cubicBezTo>
                    <a:pt x="298" y="32"/>
                    <a:pt x="291" y="29"/>
                    <a:pt x="290" y="25"/>
                  </a:cubicBezTo>
                  <a:cubicBezTo>
                    <a:pt x="290" y="25"/>
                    <a:pt x="290" y="25"/>
                    <a:pt x="290" y="25"/>
                  </a:cubicBezTo>
                  <a:cubicBezTo>
                    <a:pt x="288" y="24"/>
                    <a:pt x="287" y="24"/>
                    <a:pt x="286" y="24"/>
                  </a:cubicBezTo>
                  <a:cubicBezTo>
                    <a:pt x="279" y="25"/>
                    <a:pt x="278" y="23"/>
                    <a:pt x="278" y="24"/>
                  </a:cubicBezTo>
                  <a:cubicBezTo>
                    <a:pt x="278" y="25"/>
                    <a:pt x="277" y="24"/>
                    <a:pt x="277" y="24"/>
                  </a:cubicBezTo>
                  <a:cubicBezTo>
                    <a:pt x="274" y="23"/>
                    <a:pt x="275" y="18"/>
                    <a:pt x="275" y="16"/>
                  </a:cubicBezTo>
                  <a:cubicBezTo>
                    <a:pt x="275" y="16"/>
                    <a:pt x="272" y="19"/>
                    <a:pt x="272" y="19"/>
                  </a:cubicBezTo>
                  <a:cubicBezTo>
                    <a:pt x="270" y="20"/>
                    <a:pt x="268" y="21"/>
                    <a:pt x="266" y="22"/>
                  </a:cubicBezTo>
                  <a:cubicBezTo>
                    <a:pt x="263" y="22"/>
                    <a:pt x="260" y="19"/>
                    <a:pt x="259" y="18"/>
                  </a:cubicBezTo>
                  <a:cubicBezTo>
                    <a:pt x="256" y="18"/>
                    <a:pt x="257" y="21"/>
                    <a:pt x="255" y="20"/>
                  </a:cubicBezTo>
                  <a:cubicBezTo>
                    <a:pt x="254" y="20"/>
                    <a:pt x="254" y="20"/>
                    <a:pt x="253" y="20"/>
                  </a:cubicBezTo>
                  <a:cubicBezTo>
                    <a:pt x="253" y="20"/>
                    <a:pt x="253" y="19"/>
                    <a:pt x="253" y="19"/>
                  </a:cubicBezTo>
                  <a:cubicBezTo>
                    <a:pt x="251" y="18"/>
                    <a:pt x="246" y="21"/>
                    <a:pt x="243" y="21"/>
                  </a:cubicBezTo>
                  <a:cubicBezTo>
                    <a:pt x="233" y="21"/>
                    <a:pt x="227" y="11"/>
                    <a:pt x="224" y="5"/>
                  </a:cubicBezTo>
                  <a:cubicBezTo>
                    <a:pt x="223" y="2"/>
                    <a:pt x="226" y="1"/>
                    <a:pt x="226" y="0"/>
                  </a:cubicBezTo>
                  <a:cubicBezTo>
                    <a:pt x="226" y="0"/>
                    <a:pt x="218" y="1"/>
                    <a:pt x="212" y="1"/>
                  </a:cubicBezTo>
                  <a:cubicBezTo>
                    <a:pt x="212" y="2"/>
                    <a:pt x="206" y="12"/>
                    <a:pt x="205" y="14"/>
                  </a:cubicBezTo>
                  <a:cubicBezTo>
                    <a:pt x="198" y="25"/>
                    <a:pt x="191" y="36"/>
                    <a:pt x="182" y="45"/>
                  </a:cubicBezTo>
                  <a:cubicBezTo>
                    <a:pt x="172" y="56"/>
                    <a:pt x="156" y="54"/>
                    <a:pt x="145" y="60"/>
                  </a:cubicBezTo>
                  <a:cubicBezTo>
                    <a:pt x="137" y="64"/>
                    <a:pt x="125" y="74"/>
                    <a:pt x="118" y="80"/>
                  </a:cubicBezTo>
                  <a:cubicBezTo>
                    <a:pt x="117" y="81"/>
                    <a:pt x="118" y="82"/>
                    <a:pt x="118" y="82"/>
                  </a:cubicBezTo>
                  <a:cubicBezTo>
                    <a:pt x="118" y="85"/>
                    <a:pt x="116" y="87"/>
                    <a:pt x="115" y="90"/>
                  </a:cubicBezTo>
                  <a:cubicBezTo>
                    <a:pt x="113" y="96"/>
                    <a:pt x="100" y="103"/>
                    <a:pt x="98" y="109"/>
                  </a:cubicBezTo>
                  <a:cubicBezTo>
                    <a:pt x="98" y="110"/>
                    <a:pt x="99" y="111"/>
                    <a:pt x="99" y="112"/>
                  </a:cubicBezTo>
                  <a:cubicBezTo>
                    <a:pt x="97" y="118"/>
                    <a:pt x="96" y="123"/>
                    <a:pt x="93" y="128"/>
                  </a:cubicBezTo>
                  <a:cubicBezTo>
                    <a:pt x="93" y="129"/>
                    <a:pt x="97" y="133"/>
                    <a:pt x="98" y="136"/>
                  </a:cubicBezTo>
                  <a:cubicBezTo>
                    <a:pt x="98" y="141"/>
                    <a:pt x="93" y="147"/>
                    <a:pt x="90" y="150"/>
                  </a:cubicBezTo>
                  <a:cubicBezTo>
                    <a:pt x="84" y="157"/>
                    <a:pt x="78" y="163"/>
                    <a:pt x="72" y="169"/>
                  </a:cubicBezTo>
                  <a:cubicBezTo>
                    <a:pt x="67" y="174"/>
                    <a:pt x="59" y="174"/>
                    <a:pt x="55" y="178"/>
                  </a:cubicBezTo>
                  <a:cubicBezTo>
                    <a:pt x="51" y="181"/>
                    <a:pt x="47" y="187"/>
                    <a:pt x="42" y="189"/>
                  </a:cubicBezTo>
                  <a:cubicBezTo>
                    <a:pt x="38" y="191"/>
                    <a:pt x="32" y="192"/>
                    <a:pt x="28" y="193"/>
                  </a:cubicBezTo>
                  <a:cubicBezTo>
                    <a:pt x="23" y="195"/>
                    <a:pt x="10" y="194"/>
                    <a:pt x="6" y="196"/>
                  </a:cubicBezTo>
                  <a:cubicBezTo>
                    <a:pt x="5" y="197"/>
                    <a:pt x="5" y="199"/>
                    <a:pt x="4" y="200"/>
                  </a:cubicBezTo>
                  <a:cubicBezTo>
                    <a:pt x="3" y="201"/>
                    <a:pt x="1" y="201"/>
                    <a:pt x="1" y="202"/>
                  </a:cubicBezTo>
                  <a:cubicBezTo>
                    <a:pt x="0" y="202"/>
                    <a:pt x="0" y="202"/>
                    <a:pt x="0" y="203"/>
                  </a:cubicBezTo>
                  <a:cubicBezTo>
                    <a:pt x="0" y="203"/>
                    <a:pt x="0" y="203"/>
                    <a:pt x="0" y="203"/>
                  </a:cubicBezTo>
                  <a:cubicBezTo>
                    <a:pt x="35" y="205"/>
                    <a:pt x="70" y="208"/>
                    <a:pt x="105" y="21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41"/>
            <p:cNvSpPr>
              <a:spLocks/>
            </p:cNvSpPr>
            <p:nvPr/>
          </p:nvSpPr>
          <p:spPr bwMode="auto">
            <a:xfrm>
              <a:off x="4616050" y="2910149"/>
              <a:ext cx="404082" cy="309376"/>
            </a:xfrm>
            <a:custGeom>
              <a:avLst/>
              <a:gdLst>
                <a:gd name="T0" fmla="*/ 5 w 233"/>
                <a:gd name="T1" fmla="*/ 165 h 179"/>
                <a:gd name="T2" fmla="*/ 25 w 233"/>
                <a:gd name="T3" fmla="*/ 166 h 179"/>
                <a:gd name="T4" fmla="*/ 80 w 233"/>
                <a:gd name="T5" fmla="*/ 170 h 179"/>
                <a:gd name="T6" fmla="*/ 100 w 233"/>
                <a:gd name="T7" fmla="*/ 171 h 179"/>
                <a:gd name="T8" fmla="*/ 103 w 233"/>
                <a:gd name="T9" fmla="*/ 133 h 179"/>
                <a:gd name="T10" fmla="*/ 134 w 233"/>
                <a:gd name="T11" fmla="*/ 115 h 179"/>
                <a:gd name="T12" fmla="*/ 137 w 233"/>
                <a:gd name="T13" fmla="*/ 100 h 179"/>
                <a:gd name="T14" fmla="*/ 144 w 233"/>
                <a:gd name="T15" fmla="*/ 62 h 179"/>
                <a:gd name="T16" fmla="*/ 146 w 233"/>
                <a:gd name="T17" fmla="*/ 46 h 179"/>
                <a:gd name="T18" fmla="*/ 161 w 233"/>
                <a:gd name="T19" fmla="*/ 48 h 179"/>
                <a:gd name="T20" fmla="*/ 208 w 233"/>
                <a:gd name="T21" fmla="*/ 51 h 179"/>
                <a:gd name="T22" fmla="*/ 225 w 233"/>
                <a:gd name="T23" fmla="*/ 52 h 179"/>
                <a:gd name="T24" fmla="*/ 228 w 233"/>
                <a:gd name="T25" fmla="*/ 35 h 179"/>
                <a:gd name="T26" fmla="*/ 231 w 233"/>
                <a:gd name="T27" fmla="*/ 18 h 179"/>
                <a:gd name="T28" fmla="*/ 231 w 233"/>
                <a:gd name="T29" fmla="*/ 17 h 179"/>
                <a:gd name="T30" fmla="*/ 233 w 233"/>
                <a:gd name="T31" fmla="*/ 7 h 179"/>
                <a:gd name="T32" fmla="*/ 233 w 233"/>
                <a:gd name="T33" fmla="*/ 7 h 179"/>
                <a:gd name="T34" fmla="*/ 128 w 233"/>
                <a:gd name="T35" fmla="*/ 0 h 179"/>
                <a:gd name="T36" fmla="*/ 128 w 233"/>
                <a:gd name="T37" fmla="*/ 0 h 179"/>
                <a:gd name="T38" fmla="*/ 120 w 233"/>
                <a:gd name="T39" fmla="*/ 12 h 179"/>
                <a:gd name="T40" fmla="*/ 114 w 233"/>
                <a:gd name="T41" fmla="*/ 24 h 179"/>
                <a:gd name="T42" fmla="*/ 89 w 233"/>
                <a:gd name="T43" fmla="*/ 38 h 179"/>
                <a:gd name="T44" fmla="*/ 87 w 233"/>
                <a:gd name="T45" fmla="*/ 44 h 179"/>
                <a:gd name="T46" fmla="*/ 76 w 233"/>
                <a:gd name="T47" fmla="*/ 60 h 179"/>
                <a:gd name="T48" fmla="*/ 71 w 233"/>
                <a:gd name="T49" fmla="*/ 77 h 179"/>
                <a:gd name="T50" fmla="*/ 64 w 233"/>
                <a:gd name="T51" fmla="*/ 82 h 179"/>
                <a:gd name="T52" fmla="*/ 51 w 233"/>
                <a:gd name="T53" fmla="*/ 94 h 179"/>
                <a:gd name="T54" fmla="*/ 40 w 233"/>
                <a:gd name="T55" fmla="*/ 103 h 179"/>
                <a:gd name="T56" fmla="*/ 41 w 233"/>
                <a:gd name="T57" fmla="*/ 102 h 179"/>
                <a:gd name="T58" fmla="*/ 47 w 233"/>
                <a:gd name="T59" fmla="*/ 98 h 179"/>
                <a:gd name="T60" fmla="*/ 33 w 233"/>
                <a:gd name="T61" fmla="*/ 117 h 179"/>
                <a:gd name="T62" fmla="*/ 32 w 233"/>
                <a:gd name="T63" fmla="*/ 118 h 179"/>
                <a:gd name="T64" fmla="*/ 33 w 233"/>
                <a:gd name="T65" fmla="*/ 121 h 179"/>
                <a:gd name="T66" fmla="*/ 29 w 233"/>
                <a:gd name="T67" fmla="*/ 124 h 179"/>
                <a:gd name="T68" fmla="*/ 26 w 233"/>
                <a:gd name="T69" fmla="*/ 132 h 179"/>
                <a:gd name="T70" fmla="*/ 24 w 233"/>
                <a:gd name="T71" fmla="*/ 133 h 179"/>
                <a:gd name="T72" fmla="*/ 22 w 233"/>
                <a:gd name="T73" fmla="*/ 138 h 179"/>
                <a:gd name="T74" fmla="*/ 12 w 233"/>
                <a:gd name="T75" fmla="*/ 145 h 179"/>
                <a:gd name="T76" fmla="*/ 0 w 233"/>
                <a:gd name="T77" fmla="*/ 175 h 179"/>
                <a:gd name="T78" fmla="*/ 0 w 233"/>
                <a:gd name="T79" fmla="*/ 179 h 179"/>
                <a:gd name="T80" fmla="*/ 0 w 233"/>
                <a:gd name="T81" fmla="*/ 179 h 179"/>
                <a:gd name="T82" fmla="*/ 5 w 233"/>
                <a:gd name="T83" fmla="*/ 165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3" h="179">
                  <a:moveTo>
                    <a:pt x="5" y="165"/>
                  </a:moveTo>
                  <a:cubicBezTo>
                    <a:pt x="7" y="164"/>
                    <a:pt x="22" y="166"/>
                    <a:pt x="25" y="166"/>
                  </a:cubicBezTo>
                  <a:cubicBezTo>
                    <a:pt x="43" y="168"/>
                    <a:pt x="62" y="169"/>
                    <a:pt x="80" y="170"/>
                  </a:cubicBezTo>
                  <a:cubicBezTo>
                    <a:pt x="82" y="170"/>
                    <a:pt x="100" y="171"/>
                    <a:pt x="100" y="171"/>
                  </a:cubicBezTo>
                  <a:cubicBezTo>
                    <a:pt x="102" y="169"/>
                    <a:pt x="102" y="137"/>
                    <a:pt x="103" y="133"/>
                  </a:cubicBezTo>
                  <a:cubicBezTo>
                    <a:pt x="106" y="119"/>
                    <a:pt x="131" y="118"/>
                    <a:pt x="134" y="115"/>
                  </a:cubicBezTo>
                  <a:cubicBezTo>
                    <a:pt x="136" y="113"/>
                    <a:pt x="136" y="104"/>
                    <a:pt x="137" y="100"/>
                  </a:cubicBezTo>
                  <a:cubicBezTo>
                    <a:pt x="139" y="87"/>
                    <a:pt x="141" y="74"/>
                    <a:pt x="144" y="62"/>
                  </a:cubicBezTo>
                  <a:cubicBezTo>
                    <a:pt x="144" y="60"/>
                    <a:pt x="146" y="47"/>
                    <a:pt x="146" y="46"/>
                  </a:cubicBezTo>
                  <a:cubicBezTo>
                    <a:pt x="147" y="46"/>
                    <a:pt x="160" y="47"/>
                    <a:pt x="161" y="48"/>
                  </a:cubicBezTo>
                  <a:cubicBezTo>
                    <a:pt x="177" y="49"/>
                    <a:pt x="192" y="50"/>
                    <a:pt x="208" y="51"/>
                  </a:cubicBezTo>
                  <a:cubicBezTo>
                    <a:pt x="212" y="51"/>
                    <a:pt x="225" y="52"/>
                    <a:pt x="225" y="52"/>
                  </a:cubicBezTo>
                  <a:cubicBezTo>
                    <a:pt x="228" y="49"/>
                    <a:pt x="228" y="39"/>
                    <a:pt x="228" y="35"/>
                  </a:cubicBezTo>
                  <a:cubicBezTo>
                    <a:pt x="229" y="29"/>
                    <a:pt x="230" y="23"/>
                    <a:pt x="231" y="18"/>
                  </a:cubicBezTo>
                  <a:cubicBezTo>
                    <a:pt x="231" y="17"/>
                    <a:pt x="231" y="17"/>
                    <a:pt x="231" y="17"/>
                  </a:cubicBezTo>
                  <a:cubicBezTo>
                    <a:pt x="232" y="14"/>
                    <a:pt x="233" y="11"/>
                    <a:pt x="233" y="7"/>
                  </a:cubicBezTo>
                  <a:cubicBezTo>
                    <a:pt x="233" y="7"/>
                    <a:pt x="233" y="7"/>
                    <a:pt x="233" y="7"/>
                  </a:cubicBezTo>
                  <a:cubicBezTo>
                    <a:pt x="198" y="5"/>
                    <a:pt x="163" y="2"/>
                    <a:pt x="128" y="0"/>
                  </a:cubicBezTo>
                  <a:cubicBezTo>
                    <a:pt x="128" y="0"/>
                    <a:pt x="128" y="0"/>
                    <a:pt x="128" y="0"/>
                  </a:cubicBezTo>
                  <a:cubicBezTo>
                    <a:pt x="126" y="2"/>
                    <a:pt x="122" y="10"/>
                    <a:pt x="120" y="12"/>
                  </a:cubicBezTo>
                  <a:cubicBezTo>
                    <a:pt x="118" y="16"/>
                    <a:pt x="117" y="21"/>
                    <a:pt x="114" y="24"/>
                  </a:cubicBezTo>
                  <a:cubicBezTo>
                    <a:pt x="107" y="31"/>
                    <a:pt x="95" y="30"/>
                    <a:pt x="89" y="38"/>
                  </a:cubicBezTo>
                  <a:cubicBezTo>
                    <a:pt x="88" y="39"/>
                    <a:pt x="88" y="42"/>
                    <a:pt x="87" y="44"/>
                  </a:cubicBezTo>
                  <a:cubicBezTo>
                    <a:pt x="83" y="49"/>
                    <a:pt x="80" y="54"/>
                    <a:pt x="76" y="60"/>
                  </a:cubicBezTo>
                  <a:cubicBezTo>
                    <a:pt x="73" y="65"/>
                    <a:pt x="75" y="72"/>
                    <a:pt x="71" y="77"/>
                  </a:cubicBezTo>
                  <a:cubicBezTo>
                    <a:pt x="69" y="80"/>
                    <a:pt x="66" y="80"/>
                    <a:pt x="64" y="82"/>
                  </a:cubicBezTo>
                  <a:cubicBezTo>
                    <a:pt x="59" y="85"/>
                    <a:pt x="55" y="91"/>
                    <a:pt x="51" y="94"/>
                  </a:cubicBezTo>
                  <a:cubicBezTo>
                    <a:pt x="46" y="97"/>
                    <a:pt x="44" y="98"/>
                    <a:pt x="40" y="103"/>
                  </a:cubicBezTo>
                  <a:cubicBezTo>
                    <a:pt x="40" y="103"/>
                    <a:pt x="41" y="103"/>
                    <a:pt x="41" y="102"/>
                  </a:cubicBezTo>
                  <a:cubicBezTo>
                    <a:pt x="43" y="101"/>
                    <a:pt x="46" y="95"/>
                    <a:pt x="47" y="98"/>
                  </a:cubicBezTo>
                  <a:cubicBezTo>
                    <a:pt x="47" y="99"/>
                    <a:pt x="35" y="115"/>
                    <a:pt x="33" y="117"/>
                  </a:cubicBezTo>
                  <a:cubicBezTo>
                    <a:pt x="33" y="117"/>
                    <a:pt x="31" y="118"/>
                    <a:pt x="32" y="118"/>
                  </a:cubicBezTo>
                  <a:cubicBezTo>
                    <a:pt x="33" y="120"/>
                    <a:pt x="34" y="117"/>
                    <a:pt x="33" y="121"/>
                  </a:cubicBezTo>
                  <a:cubicBezTo>
                    <a:pt x="32" y="122"/>
                    <a:pt x="29" y="123"/>
                    <a:pt x="29" y="124"/>
                  </a:cubicBezTo>
                  <a:cubicBezTo>
                    <a:pt x="28" y="126"/>
                    <a:pt x="27" y="130"/>
                    <a:pt x="26" y="132"/>
                  </a:cubicBezTo>
                  <a:cubicBezTo>
                    <a:pt x="25" y="133"/>
                    <a:pt x="24" y="133"/>
                    <a:pt x="24" y="133"/>
                  </a:cubicBezTo>
                  <a:cubicBezTo>
                    <a:pt x="23" y="135"/>
                    <a:pt x="23" y="137"/>
                    <a:pt x="22" y="138"/>
                  </a:cubicBezTo>
                  <a:cubicBezTo>
                    <a:pt x="19" y="141"/>
                    <a:pt x="15" y="138"/>
                    <a:pt x="12" y="145"/>
                  </a:cubicBezTo>
                  <a:cubicBezTo>
                    <a:pt x="6" y="154"/>
                    <a:pt x="3" y="166"/>
                    <a:pt x="0" y="175"/>
                  </a:cubicBezTo>
                  <a:cubicBezTo>
                    <a:pt x="0" y="176"/>
                    <a:pt x="0" y="179"/>
                    <a:pt x="0" y="179"/>
                  </a:cubicBezTo>
                  <a:cubicBezTo>
                    <a:pt x="0" y="179"/>
                    <a:pt x="0" y="179"/>
                    <a:pt x="0" y="179"/>
                  </a:cubicBezTo>
                  <a:cubicBezTo>
                    <a:pt x="0" y="177"/>
                    <a:pt x="3" y="166"/>
                    <a:pt x="5" y="165"/>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42"/>
            <p:cNvSpPr>
              <a:spLocks/>
            </p:cNvSpPr>
            <p:nvPr/>
          </p:nvSpPr>
          <p:spPr bwMode="auto">
            <a:xfrm>
              <a:off x="4629941" y="3268770"/>
              <a:ext cx="8840" cy="11365"/>
            </a:xfrm>
            <a:custGeom>
              <a:avLst/>
              <a:gdLst>
                <a:gd name="T0" fmla="*/ 5 w 5"/>
                <a:gd name="T1" fmla="*/ 0 h 7"/>
                <a:gd name="T2" fmla="*/ 2 w 5"/>
                <a:gd name="T3" fmla="*/ 6 h 7"/>
                <a:gd name="T4" fmla="*/ 5 w 5"/>
                <a:gd name="T5" fmla="*/ 0 h 7"/>
              </a:gdLst>
              <a:ahLst/>
              <a:cxnLst>
                <a:cxn ang="0">
                  <a:pos x="T0" y="T1"/>
                </a:cxn>
                <a:cxn ang="0">
                  <a:pos x="T2" y="T3"/>
                </a:cxn>
                <a:cxn ang="0">
                  <a:pos x="T4" y="T5"/>
                </a:cxn>
              </a:cxnLst>
              <a:rect l="0" t="0" r="r" b="b"/>
              <a:pathLst>
                <a:path w="5" h="7">
                  <a:moveTo>
                    <a:pt x="5" y="0"/>
                  </a:moveTo>
                  <a:cubicBezTo>
                    <a:pt x="4" y="1"/>
                    <a:pt x="0" y="5"/>
                    <a:pt x="2" y="6"/>
                  </a:cubicBezTo>
                  <a:cubicBezTo>
                    <a:pt x="3" y="7"/>
                    <a:pt x="5" y="0"/>
                    <a:pt x="5"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43"/>
            <p:cNvSpPr>
              <a:spLocks/>
            </p:cNvSpPr>
            <p:nvPr/>
          </p:nvSpPr>
          <p:spPr bwMode="auto">
            <a:xfrm>
              <a:off x="4629941" y="3288975"/>
              <a:ext cx="1263" cy="0"/>
            </a:xfrm>
            <a:custGeom>
              <a:avLst/>
              <a:gdLst>
                <a:gd name="T0" fmla="*/ 0 w 1"/>
                <a:gd name="T1" fmla="*/ 1 w 1"/>
              </a:gdLst>
              <a:ahLst/>
              <a:cxnLst>
                <a:cxn ang="0">
                  <a:pos x="T0" y="0"/>
                </a:cxn>
                <a:cxn ang="0">
                  <a:pos x="T1" y="0"/>
                </a:cxn>
              </a:cxnLst>
              <a:rect l="0" t="0" r="r" b="b"/>
              <a:pathLst>
                <a:path w="1">
                  <a:moveTo>
                    <a:pt x="0" y="0"/>
                  </a:moveTo>
                  <a:cubicBezTo>
                    <a:pt x="0" y="0"/>
                    <a:pt x="0" y="0"/>
                    <a:pt x="1"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4"/>
            <p:cNvSpPr>
              <a:spLocks/>
            </p:cNvSpPr>
            <p:nvPr/>
          </p:nvSpPr>
          <p:spPr bwMode="auto">
            <a:xfrm>
              <a:off x="4603422" y="2940454"/>
              <a:ext cx="555613" cy="583392"/>
            </a:xfrm>
            <a:custGeom>
              <a:avLst/>
              <a:gdLst>
                <a:gd name="T0" fmla="*/ 7 w 320"/>
                <a:gd name="T1" fmla="*/ 282 h 336"/>
                <a:gd name="T2" fmla="*/ 28 w 320"/>
                <a:gd name="T3" fmla="*/ 280 h 336"/>
                <a:gd name="T4" fmla="*/ 35 w 320"/>
                <a:gd name="T5" fmla="*/ 281 h 336"/>
                <a:gd name="T6" fmla="*/ 43 w 320"/>
                <a:gd name="T7" fmla="*/ 280 h 336"/>
                <a:gd name="T8" fmla="*/ 56 w 320"/>
                <a:gd name="T9" fmla="*/ 280 h 336"/>
                <a:gd name="T10" fmla="*/ 66 w 320"/>
                <a:gd name="T11" fmla="*/ 293 h 336"/>
                <a:gd name="T12" fmla="*/ 70 w 320"/>
                <a:gd name="T13" fmla="*/ 294 h 336"/>
                <a:gd name="T14" fmla="*/ 75 w 320"/>
                <a:gd name="T15" fmla="*/ 295 h 336"/>
                <a:gd name="T16" fmla="*/ 83 w 320"/>
                <a:gd name="T17" fmla="*/ 311 h 336"/>
                <a:gd name="T18" fmla="*/ 86 w 320"/>
                <a:gd name="T19" fmla="*/ 313 h 336"/>
                <a:gd name="T20" fmla="*/ 90 w 320"/>
                <a:gd name="T21" fmla="*/ 321 h 336"/>
                <a:gd name="T22" fmla="*/ 97 w 320"/>
                <a:gd name="T23" fmla="*/ 327 h 336"/>
                <a:gd name="T24" fmla="*/ 107 w 320"/>
                <a:gd name="T25" fmla="*/ 336 h 336"/>
                <a:gd name="T26" fmla="*/ 113 w 320"/>
                <a:gd name="T27" fmla="*/ 326 h 336"/>
                <a:gd name="T28" fmla="*/ 117 w 320"/>
                <a:gd name="T29" fmla="*/ 313 h 336"/>
                <a:gd name="T30" fmla="*/ 123 w 320"/>
                <a:gd name="T31" fmla="*/ 311 h 336"/>
                <a:gd name="T32" fmla="*/ 142 w 320"/>
                <a:gd name="T33" fmla="*/ 317 h 336"/>
                <a:gd name="T34" fmla="*/ 169 w 320"/>
                <a:gd name="T35" fmla="*/ 318 h 336"/>
                <a:gd name="T36" fmla="*/ 175 w 320"/>
                <a:gd name="T37" fmla="*/ 318 h 336"/>
                <a:gd name="T38" fmla="*/ 177 w 320"/>
                <a:gd name="T39" fmla="*/ 317 h 336"/>
                <a:gd name="T40" fmla="*/ 250 w 320"/>
                <a:gd name="T41" fmla="*/ 320 h 336"/>
                <a:gd name="T42" fmla="*/ 275 w 320"/>
                <a:gd name="T43" fmla="*/ 314 h 336"/>
                <a:gd name="T44" fmla="*/ 273 w 320"/>
                <a:gd name="T45" fmla="*/ 293 h 336"/>
                <a:gd name="T46" fmla="*/ 273 w 320"/>
                <a:gd name="T47" fmla="*/ 274 h 336"/>
                <a:gd name="T48" fmla="*/ 277 w 320"/>
                <a:gd name="T49" fmla="*/ 81 h 336"/>
                <a:gd name="T50" fmla="*/ 310 w 320"/>
                <a:gd name="T51" fmla="*/ 65 h 336"/>
                <a:gd name="T52" fmla="*/ 298 w 320"/>
                <a:gd name="T53" fmla="*/ 47 h 336"/>
                <a:gd name="T54" fmla="*/ 235 w 320"/>
                <a:gd name="T55" fmla="*/ 17 h 336"/>
                <a:gd name="T56" fmla="*/ 215 w 320"/>
                <a:gd name="T57" fmla="*/ 33 h 336"/>
                <a:gd name="T58" fmla="*/ 153 w 320"/>
                <a:gd name="T59" fmla="*/ 28 h 336"/>
                <a:gd name="T60" fmla="*/ 144 w 320"/>
                <a:gd name="T61" fmla="*/ 82 h 336"/>
                <a:gd name="T62" fmla="*/ 110 w 320"/>
                <a:gd name="T63" fmla="*/ 115 h 336"/>
                <a:gd name="T64" fmla="*/ 87 w 320"/>
                <a:gd name="T65" fmla="*/ 152 h 336"/>
                <a:gd name="T66" fmla="*/ 12 w 320"/>
                <a:gd name="T67" fmla="*/ 147 h 336"/>
                <a:gd name="T68" fmla="*/ 7 w 320"/>
                <a:gd name="T69" fmla="*/ 161 h 336"/>
                <a:gd name="T70" fmla="*/ 12 w 320"/>
                <a:gd name="T71" fmla="*/ 152 h 336"/>
                <a:gd name="T72" fmla="*/ 17 w 320"/>
                <a:gd name="T73" fmla="*/ 165 h 336"/>
                <a:gd name="T74" fmla="*/ 20 w 320"/>
                <a:gd name="T75" fmla="*/ 164 h 336"/>
                <a:gd name="T76" fmla="*/ 22 w 320"/>
                <a:gd name="T77" fmla="*/ 167 h 336"/>
                <a:gd name="T78" fmla="*/ 25 w 320"/>
                <a:gd name="T79" fmla="*/ 179 h 336"/>
                <a:gd name="T80" fmla="*/ 24 w 320"/>
                <a:gd name="T81" fmla="*/ 185 h 336"/>
                <a:gd name="T82" fmla="*/ 22 w 320"/>
                <a:gd name="T83" fmla="*/ 191 h 336"/>
                <a:gd name="T84" fmla="*/ 15 w 320"/>
                <a:gd name="T85" fmla="*/ 201 h 336"/>
                <a:gd name="T86" fmla="*/ 17 w 320"/>
                <a:gd name="T87" fmla="*/ 199 h 336"/>
                <a:gd name="T88" fmla="*/ 16 w 320"/>
                <a:gd name="T89" fmla="*/ 201 h 336"/>
                <a:gd name="T90" fmla="*/ 13 w 320"/>
                <a:gd name="T91" fmla="*/ 202 h 336"/>
                <a:gd name="T92" fmla="*/ 11 w 320"/>
                <a:gd name="T93" fmla="*/ 264 h 336"/>
                <a:gd name="T94" fmla="*/ 1 w 320"/>
                <a:gd name="T95" fmla="*/ 292 h 336"/>
                <a:gd name="T96" fmla="*/ 1 w 320"/>
                <a:gd name="T97" fmla="*/ 29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336">
                  <a:moveTo>
                    <a:pt x="1" y="294"/>
                  </a:moveTo>
                  <a:cubicBezTo>
                    <a:pt x="4" y="291"/>
                    <a:pt x="4" y="285"/>
                    <a:pt x="7" y="282"/>
                  </a:cubicBezTo>
                  <a:cubicBezTo>
                    <a:pt x="10" y="279"/>
                    <a:pt x="12" y="282"/>
                    <a:pt x="15" y="282"/>
                  </a:cubicBezTo>
                  <a:cubicBezTo>
                    <a:pt x="20" y="284"/>
                    <a:pt x="24" y="281"/>
                    <a:pt x="28" y="280"/>
                  </a:cubicBezTo>
                  <a:cubicBezTo>
                    <a:pt x="30" y="280"/>
                    <a:pt x="32" y="281"/>
                    <a:pt x="34" y="281"/>
                  </a:cubicBezTo>
                  <a:cubicBezTo>
                    <a:pt x="34" y="281"/>
                    <a:pt x="35" y="281"/>
                    <a:pt x="35" y="281"/>
                  </a:cubicBezTo>
                  <a:cubicBezTo>
                    <a:pt x="39" y="281"/>
                    <a:pt x="36" y="278"/>
                    <a:pt x="40" y="278"/>
                  </a:cubicBezTo>
                  <a:cubicBezTo>
                    <a:pt x="41" y="278"/>
                    <a:pt x="42" y="279"/>
                    <a:pt x="43" y="280"/>
                  </a:cubicBezTo>
                  <a:cubicBezTo>
                    <a:pt x="45" y="280"/>
                    <a:pt x="47" y="280"/>
                    <a:pt x="49" y="280"/>
                  </a:cubicBezTo>
                  <a:cubicBezTo>
                    <a:pt x="50" y="280"/>
                    <a:pt x="56" y="280"/>
                    <a:pt x="56" y="280"/>
                  </a:cubicBezTo>
                  <a:cubicBezTo>
                    <a:pt x="58" y="283"/>
                    <a:pt x="62" y="288"/>
                    <a:pt x="64" y="292"/>
                  </a:cubicBezTo>
                  <a:cubicBezTo>
                    <a:pt x="64" y="292"/>
                    <a:pt x="66" y="293"/>
                    <a:pt x="66" y="293"/>
                  </a:cubicBezTo>
                  <a:cubicBezTo>
                    <a:pt x="66" y="295"/>
                    <a:pt x="66" y="295"/>
                    <a:pt x="66" y="295"/>
                  </a:cubicBezTo>
                  <a:cubicBezTo>
                    <a:pt x="68" y="295"/>
                    <a:pt x="68" y="293"/>
                    <a:pt x="70" y="294"/>
                  </a:cubicBezTo>
                  <a:cubicBezTo>
                    <a:pt x="71" y="294"/>
                    <a:pt x="70" y="296"/>
                    <a:pt x="70" y="296"/>
                  </a:cubicBezTo>
                  <a:cubicBezTo>
                    <a:pt x="71" y="296"/>
                    <a:pt x="74" y="294"/>
                    <a:pt x="75" y="295"/>
                  </a:cubicBezTo>
                  <a:cubicBezTo>
                    <a:pt x="80" y="297"/>
                    <a:pt x="77" y="306"/>
                    <a:pt x="79" y="309"/>
                  </a:cubicBezTo>
                  <a:cubicBezTo>
                    <a:pt x="80" y="310"/>
                    <a:pt x="82" y="310"/>
                    <a:pt x="83" y="311"/>
                  </a:cubicBezTo>
                  <a:cubicBezTo>
                    <a:pt x="84" y="312"/>
                    <a:pt x="82" y="313"/>
                    <a:pt x="84" y="314"/>
                  </a:cubicBezTo>
                  <a:cubicBezTo>
                    <a:pt x="86" y="313"/>
                    <a:pt x="86" y="313"/>
                    <a:pt x="86" y="313"/>
                  </a:cubicBezTo>
                  <a:cubicBezTo>
                    <a:pt x="87" y="314"/>
                    <a:pt x="88" y="322"/>
                    <a:pt x="88" y="322"/>
                  </a:cubicBezTo>
                  <a:cubicBezTo>
                    <a:pt x="89" y="322"/>
                    <a:pt x="89" y="321"/>
                    <a:pt x="90" y="321"/>
                  </a:cubicBezTo>
                  <a:cubicBezTo>
                    <a:pt x="90" y="322"/>
                    <a:pt x="89" y="323"/>
                    <a:pt x="90" y="323"/>
                  </a:cubicBezTo>
                  <a:cubicBezTo>
                    <a:pt x="91" y="325"/>
                    <a:pt x="95" y="325"/>
                    <a:pt x="97" y="327"/>
                  </a:cubicBezTo>
                  <a:cubicBezTo>
                    <a:pt x="97" y="328"/>
                    <a:pt x="97" y="330"/>
                    <a:pt x="97" y="331"/>
                  </a:cubicBezTo>
                  <a:cubicBezTo>
                    <a:pt x="99" y="334"/>
                    <a:pt x="104" y="334"/>
                    <a:pt x="107" y="336"/>
                  </a:cubicBezTo>
                  <a:cubicBezTo>
                    <a:pt x="107" y="336"/>
                    <a:pt x="113" y="332"/>
                    <a:pt x="113" y="331"/>
                  </a:cubicBezTo>
                  <a:cubicBezTo>
                    <a:pt x="115" y="329"/>
                    <a:pt x="113" y="327"/>
                    <a:pt x="113" y="326"/>
                  </a:cubicBezTo>
                  <a:cubicBezTo>
                    <a:pt x="112" y="324"/>
                    <a:pt x="115" y="319"/>
                    <a:pt x="116" y="317"/>
                  </a:cubicBezTo>
                  <a:cubicBezTo>
                    <a:pt x="116" y="317"/>
                    <a:pt x="117" y="313"/>
                    <a:pt x="117" y="313"/>
                  </a:cubicBezTo>
                  <a:cubicBezTo>
                    <a:pt x="118" y="313"/>
                    <a:pt x="118" y="314"/>
                    <a:pt x="119" y="314"/>
                  </a:cubicBezTo>
                  <a:cubicBezTo>
                    <a:pt x="120" y="314"/>
                    <a:pt x="121" y="311"/>
                    <a:pt x="123" y="311"/>
                  </a:cubicBezTo>
                  <a:cubicBezTo>
                    <a:pt x="125" y="310"/>
                    <a:pt x="136" y="326"/>
                    <a:pt x="136" y="326"/>
                  </a:cubicBezTo>
                  <a:cubicBezTo>
                    <a:pt x="139" y="325"/>
                    <a:pt x="139" y="319"/>
                    <a:pt x="142" y="317"/>
                  </a:cubicBezTo>
                  <a:cubicBezTo>
                    <a:pt x="145" y="316"/>
                    <a:pt x="154" y="319"/>
                    <a:pt x="157" y="320"/>
                  </a:cubicBezTo>
                  <a:cubicBezTo>
                    <a:pt x="161" y="321"/>
                    <a:pt x="165" y="318"/>
                    <a:pt x="169" y="318"/>
                  </a:cubicBezTo>
                  <a:cubicBezTo>
                    <a:pt x="170" y="318"/>
                    <a:pt x="172" y="318"/>
                    <a:pt x="173" y="318"/>
                  </a:cubicBezTo>
                  <a:cubicBezTo>
                    <a:pt x="173" y="318"/>
                    <a:pt x="174" y="319"/>
                    <a:pt x="175" y="318"/>
                  </a:cubicBezTo>
                  <a:cubicBezTo>
                    <a:pt x="175" y="318"/>
                    <a:pt x="174" y="310"/>
                    <a:pt x="177" y="311"/>
                  </a:cubicBezTo>
                  <a:cubicBezTo>
                    <a:pt x="179" y="312"/>
                    <a:pt x="176" y="316"/>
                    <a:pt x="177" y="317"/>
                  </a:cubicBezTo>
                  <a:cubicBezTo>
                    <a:pt x="177" y="317"/>
                    <a:pt x="194" y="318"/>
                    <a:pt x="196" y="318"/>
                  </a:cubicBezTo>
                  <a:cubicBezTo>
                    <a:pt x="214" y="318"/>
                    <a:pt x="232" y="319"/>
                    <a:pt x="250" y="320"/>
                  </a:cubicBezTo>
                  <a:cubicBezTo>
                    <a:pt x="253" y="320"/>
                    <a:pt x="273" y="321"/>
                    <a:pt x="273" y="320"/>
                  </a:cubicBezTo>
                  <a:cubicBezTo>
                    <a:pt x="274" y="320"/>
                    <a:pt x="275" y="315"/>
                    <a:pt x="275" y="314"/>
                  </a:cubicBezTo>
                  <a:cubicBezTo>
                    <a:pt x="276" y="312"/>
                    <a:pt x="280" y="299"/>
                    <a:pt x="280" y="298"/>
                  </a:cubicBezTo>
                  <a:cubicBezTo>
                    <a:pt x="279" y="296"/>
                    <a:pt x="274" y="295"/>
                    <a:pt x="273" y="293"/>
                  </a:cubicBezTo>
                  <a:cubicBezTo>
                    <a:pt x="273" y="293"/>
                    <a:pt x="273" y="289"/>
                    <a:pt x="273" y="289"/>
                  </a:cubicBezTo>
                  <a:cubicBezTo>
                    <a:pt x="273" y="284"/>
                    <a:pt x="273" y="279"/>
                    <a:pt x="273" y="274"/>
                  </a:cubicBezTo>
                  <a:cubicBezTo>
                    <a:pt x="273" y="227"/>
                    <a:pt x="274" y="180"/>
                    <a:pt x="275" y="133"/>
                  </a:cubicBezTo>
                  <a:cubicBezTo>
                    <a:pt x="276" y="116"/>
                    <a:pt x="276" y="98"/>
                    <a:pt x="277" y="81"/>
                  </a:cubicBezTo>
                  <a:cubicBezTo>
                    <a:pt x="277" y="79"/>
                    <a:pt x="278" y="64"/>
                    <a:pt x="278" y="63"/>
                  </a:cubicBezTo>
                  <a:cubicBezTo>
                    <a:pt x="278" y="63"/>
                    <a:pt x="307" y="65"/>
                    <a:pt x="310" y="65"/>
                  </a:cubicBezTo>
                  <a:cubicBezTo>
                    <a:pt x="311" y="65"/>
                    <a:pt x="320" y="66"/>
                    <a:pt x="319" y="64"/>
                  </a:cubicBezTo>
                  <a:cubicBezTo>
                    <a:pt x="318" y="61"/>
                    <a:pt x="301" y="50"/>
                    <a:pt x="298" y="47"/>
                  </a:cubicBezTo>
                  <a:cubicBezTo>
                    <a:pt x="278" y="31"/>
                    <a:pt x="258" y="16"/>
                    <a:pt x="238" y="0"/>
                  </a:cubicBezTo>
                  <a:cubicBezTo>
                    <a:pt x="237" y="5"/>
                    <a:pt x="236" y="11"/>
                    <a:pt x="235" y="17"/>
                  </a:cubicBezTo>
                  <a:cubicBezTo>
                    <a:pt x="235" y="21"/>
                    <a:pt x="235" y="31"/>
                    <a:pt x="232" y="34"/>
                  </a:cubicBezTo>
                  <a:cubicBezTo>
                    <a:pt x="232" y="34"/>
                    <a:pt x="219" y="33"/>
                    <a:pt x="215" y="33"/>
                  </a:cubicBezTo>
                  <a:cubicBezTo>
                    <a:pt x="199" y="32"/>
                    <a:pt x="184" y="31"/>
                    <a:pt x="168" y="30"/>
                  </a:cubicBezTo>
                  <a:cubicBezTo>
                    <a:pt x="167" y="29"/>
                    <a:pt x="154" y="28"/>
                    <a:pt x="153" y="28"/>
                  </a:cubicBezTo>
                  <a:cubicBezTo>
                    <a:pt x="153" y="29"/>
                    <a:pt x="151" y="42"/>
                    <a:pt x="151" y="44"/>
                  </a:cubicBezTo>
                  <a:cubicBezTo>
                    <a:pt x="148" y="56"/>
                    <a:pt x="146" y="69"/>
                    <a:pt x="144" y="82"/>
                  </a:cubicBezTo>
                  <a:cubicBezTo>
                    <a:pt x="143" y="86"/>
                    <a:pt x="143" y="95"/>
                    <a:pt x="141" y="97"/>
                  </a:cubicBezTo>
                  <a:cubicBezTo>
                    <a:pt x="138" y="100"/>
                    <a:pt x="113" y="101"/>
                    <a:pt x="110" y="115"/>
                  </a:cubicBezTo>
                  <a:cubicBezTo>
                    <a:pt x="109" y="119"/>
                    <a:pt x="109" y="151"/>
                    <a:pt x="107" y="153"/>
                  </a:cubicBezTo>
                  <a:cubicBezTo>
                    <a:pt x="107" y="153"/>
                    <a:pt x="89" y="152"/>
                    <a:pt x="87" y="152"/>
                  </a:cubicBezTo>
                  <a:cubicBezTo>
                    <a:pt x="69" y="151"/>
                    <a:pt x="50" y="150"/>
                    <a:pt x="32" y="148"/>
                  </a:cubicBezTo>
                  <a:cubicBezTo>
                    <a:pt x="29" y="148"/>
                    <a:pt x="14" y="146"/>
                    <a:pt x="12" y="147"/>
                  </a:cubicBezTo>
                  <a:cubicBezTo>
                    <a:pt x="10" y="148"/>
                    <a:pt x="7" y="159"/>
                    <a:pt x="7" y="161"/>
                  </a:cubicBezTo>
                  <a:cubicBezTo>
                    <a:pt x="7" y="161"/>
                    <a:pt x="7" y="161"/>
                    <a:pt x="7" y="161"/>
                  </a:cubicBezTo>
                  <a:cubicBezTo>
                    <a:pt x="7" y="162"/>
                    <a:pt x="7" y="162"/>
                    <a:pt x="7" y="162"/>
                  </a:cubicBezTo>
                  <a:cubicBezTo>
                    <a:pt x="10" y="159"/>
                    <a:pt x="8" y="154"/>
                    <a:pt x="12" y="152"/>
                  </a:cubicBezTo>
                  <a:cubicBezTo>
                    <a:pt x="13" y="151"/>
                    <a:pt x="14" y="158"/>
                    <a:pt x="14" y="158"/>
                  </a:cubicBezTo>
                  <a:cubicBezTo>
                    <a:pt x="14" y="159"/>
                    <a:pt x="17" y="164"/>
                    <a:pt x="17" y="165"/>
                  </a:cubicBezTo>
                  <a:cubicBezTo>
                    <a:pt x="16" y="166"/>
                    <a:pt x="16" y="166"/>
                    <a:pt x="18" y="168"/>
                  </a:cubicBezTo>
                  <a:cubicBezTo>
                    <a:pt x="20" y="171"/>
                    <a:pt x="19" y="165"/>
                    <a:pt x="20" y="164"/>
                  </a:cubicBezTo>
                  <a:cubicBezTo>
                    <a:pt x="20" y="164"/>
                    <a:pt x="21" y="167"/>
                    <a:pt x="21" y="167"/>
                  </a:cubicBezTo>
                  <a:cubicBezTo>
                    <a:pt x="21" y="167"/>
                    <a:pt x="21" y="167"/>
                    <a:pt x="22" y="167"/>
                  </a:cubicBezTo>
                  <a:cubicBezTo>
                    <a:pt x="23" y="168"/>
                    <a:pt x="22" y="172"/>
                    <a:pt x="22" y="173"/>
                  </a:cubicBezTo>
                  <a:cubicBezTo>
                    <a:pt x="23" y="175"/>
                    <a:pt x="25" y="177"/>
                    <a:pt x="25" y="179"/>
                  </a:cubicBezTo>
                  <a:cubicBezTo>
                    <a:pt x="25" y="180"/>
                    <a:pt x="23" y="180"/>
                    <a:pt x="23" y="181"/>
                  </a:cubicBezTo>
                  <a:cubicBezTo>
                    <a:pt x="23" y="184"/>
                    <a:pt x="25" y="182"/>
                    <a:pt x="24" y="185"/>
                  </a:cubicBezTo>
                  <a:cubicBezTo>
                    <a:pt x="23" y="186"/>
                    <a:pt x="21" y="187"/>
                    <a:pt x="21" y="188"/>
                  </a:cubicBezTo>
                  <a:cubicBezTo>
                    <a:pt x="20" y="189"/>
                    <a:pt x="24" y="187"/>
                    <a:pt x="22" y="191"/>
                  </a:cubicBezTo>
                  <a:cubicBezTo>
                    <a:pt x="22" y="193"/>
                    <a:pt x="14" y="199"/>
                    <a:pt x="15" y="201"/>
                  </a:cubicBezTo>
                  <a:cubicBezTo>
                    <a:pt x="15" y="201"/>
                    <a:pt x="15" y="201"/>
                    <a:pt x="15" y="201"/>
                  </a:cubicBezTo>
                  <a:cubicBezTo>
                    <a:pt x="15" y="201"/>
                    <a:pt x="15" y="201"/>
                    <a:pt x="16" y="201"/>
                  </a:cubicBezTo>
                  <a:cubicBezTo>
                    <a:pt x="16" y="201"/>
                    <a:pt x="17" y="199"/>
                    <a:pt x="17" y="199"/>
                  </a:cubicBezTo>
                  <a:cubicBezTo>
                    <a:pt x="18" y="200"/>
                    <a:pt x="18" y="201"/>
                    <a:pt x="17" y="201"/>
                  </a:cubicBezTo>
                  <a:cubicBezTo>
                    <a:pt x="17" y="202"/>
                    <a:pt x="16" y="201"/>
                    <a:pt x="16" y="201"/>
                  </a:cubicBezTo>
                  <a:cubicBezTo>
                    <a:pt x="15" y="201"/>
                    <a:pt x="15" y="201"/>
                    <a:pt x="15" y="201"/>
                  </a:cubicBezTo>
                  <a:cubicBezTo>
                    <a:pt x="15" y="201"/>
                    <a:pt x="14" y="201"/>
                    <a:pt x="13" y="202"/>
                  </a:cubicBezTo>
                  <a:cubicBezTo>
                    <a:pt x="12" y="202"/>
                    <a:pt x="19" y="208"/>
                    <a:pt x="20" y="215"/>
                  </a:cubicBezTo>
                  <a:cubicBezTo>
                    <a:pt x="22" y="232"/>
                    <a:pt x="19" y="249"/>
                    <a:pt x="11" y="264"/>
                  </a:cubicBezTo>
                  <a:cubicBezTo>
                    <a:pt x="9" y="269"/>
                    <a:pt x="5" y="273"/>
                    <a:pt x="4" y="278"/>
                  </a:cubicBezTo>
                  <a:cubicBezTo>
                    <a:pt x="2" y="283"/>
                    <a:pt x="1" y="288"/>
                    <a:pt x="1" y="292"/>
                  </a:cubicBezTo>
                  <a:cubicBezTo>
                    <a:pt x="1" y="292"/>
                    <a:pt x="1" y="292"/>
                    <a:pt x="1" y="292"/>
                  </a:cubicBezTo>
                  <a:cubicBezTo>
                    <a:pt x="1" y="293"/>
                    <a:pt x="0" y="294"/>
                    <a:pt x="1" y="294"/>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45"/>
            <p:cNvSpPr>
              <a:spLocks/>
            </p:cNvSpPr>
            <p:nvPr/>
          </p:nvSpPr>
          <p:spPr bwMode="auto">
            <a:xfrm>
              <a:off x="4574380" y="3559205"/>
              <a:ext cx="135116" cy="36621"/>
            </a:xfrm>
            <a:custGeom>
              <a:avLst/>
              <a:gdLst>
                <a:gd name="T0" fmla="*/ 25 w 78"/>
                <a:gd name="T1" fmla="*/ 18 h 21"/>
                <a:gd name="T2" fmla="*/ 26 w 78"/>
                <a:gd name="T3" fmla="*/ 13 h 21"/>
                <a:gd name="T4" fmla="*/ 39 w 78"/>
                <a:gd name="T5" fmla="*/ 12 h 21"/>
                <a:gd name="T6" fmla="*/ 44 w 78"/>
                <a:gd name="T7" fmla="*/ 6 h 21"/>
                <a:gd name="T8" fmla="*/ 48 w 78"/>
                <a:gd name="T9" fmla="*/ 10 h 21"/>
                <a:gd name="T10" fmla="*/ 57 w 78"/>
                <a:gd name="T11" fmla="*/ 14 h 21"/>
                <a:gd name="T12" fmla="*/ 61 w 78"/>
                <a:gd name="T13" fmla="*/ 17 h 21"/>
                <a:gd name="T14" fmla="*/ 75 w 78"/>
                <a:gd name="T15" fmla="*/ 15 h 21"/>
                <a:gd name="T16" fmla="*/ 74 w 78"/>
                <a:gd name="T17" fmla="*/ 9 h 21"/>
                <a:gd name="T18" fmla="*/ 63 w 78"/>
                <a:gd name="T19" fmla="*/ 11 h 21"/>
                <a:gd name="T20" fmla="*/ 59 w 78"/>
                <a:gd name="T21" fmla="*/ 6 h 21"/>
                <a:gd name="T22" fmla="*/ 52 w 78"/>
                <a:gd name="T23" fmla="*/ 5 h 21"/>
                <a:gd name="T24" fmla="*/ 46 w 78"/>
                <a:gd name="T25" fmla="*/ 0 h 21"/>
                <a:gd name="T26" fmla="*/ 35 w 78"/>
                <a:gd name="T27" fmla="*/ 3 h 21"/>
                <a:gd name="T28" fmla="*/ 35 w 78"/>
                <a:gd name="T29" fmla="*/ 7 h 21"/>
                <a:gd name="T30" fmla="*/ 8 w 78"/>
                <a:gd name="T31" fmla="*/ 5 h 21"/>
                <a:gd name="T32" fmla="*/ 8 w 78"/>
                <a:gd name="T33" fmla="*/ 5 h 21"/>
                <a:gd name="T34" fmla="*/ 9 w 78"/>
                <a:gd name="T35" fmla="*/ 10 h 21"/>
                <a:gd name="T36" fmla="*/ 18 w 78"/>
                <a:gd name="T37" fmla="*/ 10 h 21"/>
                <a:gd name="T38" fmla="*/ 31 w 78"/>
                <a:gd name="T39" fmla="*/ 9 h 21"/>
                <a:gd name="T40" fmla="*/ 33 w 78"/>
                <a:gd name="T41" fmla="*/ 8 h 21"/>
                <a:gd name="T42" fmla="*/ 39 w 78"/>
                <a:gd name="T43" fmla="*/ 10 h 21"/>
                <a:gd name="T44" fmla="*/ 37 w 78"/>
                <a:gd name="T45" fmla="*/ 11 h 21"/>
                <a:gd name="T46" fmla="*/ 33 w 78"/>
                <a:gd name="T47" fmla="*/ 9 h 21"/>
                <a:gd name="T48" fmla="*/ 16 w 78"/>
                <a:gd name="T49" fmla="*/ 12 h 21"/>
                <a:gd name="T50" fmla="*/ 16 w 78"/>
                <a:gd name="T51" fmla="*/ 12 h 21"/>
                <a:gd name="T52" fmla="*/ 11 w 78"/>
                <a:gd name="T53" fmla="*/ 14 h 21"/>
                <a:gd name="T54" fmla="*/ 10 w 78"/>
                <a:gd name="T55" fmla="*/ 16 h 21"/>
                <a:gd name="T56" fmla="*/ 7 w 78"/>
                <a:gd name="T57" fmla="*/ 12 h 21"/>
                <a:gd name="T58" fmla="*/ 7 w 78"/>
                <a:gd name="T59" fmla="*/ 9 h 21"/>
                <a:gd name="T60" fmla="*/ 0 w 78"/>
                <a:gd name="T61" fmla="*/ 12 h 21"/>
                <a:gd name="T62" fmla="*/ 1 w 78"/>
                <a:gd name="T63" fmla="*/ 20 h 21"/>
                <a:gd name="T64" fmla="*/ 2 w 78"/>
                <a:gd name="T65" fmla="*/ 20 h 21"/>
                <a:gd name="T66" fmla="*/ 25 w 78"/>
                <a:gd name="T6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8" h="21">
                  <a:moveTo>
                    <a:pt x="25" y="18"/>
                  </a:moveTo>
                  <a:cubicBezTo>
                    <a:pt x="26" y="17"/>
                    <a:pt x="25" y="13"/>
                    <a:pt x="26" y="13"/>
                  </a:cubicBezTo>
                  <a:cubicBezTo>
                    <a:pt x="29" y="10"/>
                    <a:pt x="36" y="14"/>
                    <a:pt x="39" y="12"/>
                  </a:cubicBezTo>
                  <a:cubicBezTo>
                    <a:pt x="41" y="11"/>
                    <a:pt x="42" y="6"/>
                    <a:pt x="44" y="6"/>
                  </a:cubicBezTo>
                  <a:cubicBezTo>
                    <a:pt x="45" y="7"/>
                    <a:pt x="46" y="10"/>
                    <a:pt x="48" y="10"/>
                  </a:cubicBezTo>
                  <a:cubicBezTo>
                    <a:pt x="51" y="12"/>
                    <a:pt x="53" y="13"/>
                    <a:pt x="57" y="14"/>
                  </a:cubicBezTo>
                  <a:cubicBezTo>
                    <a:pt x="58" y="14"/>
                    <a:pt x="60" y="16"/>
                    <a:pt x="61" y="17"/>
                  </a:cubicBezTo>
                  <a:cubicBezTo>
                    <a:pt x="64" y="18"/>
                    <a:pt x="72" y="16"/>
                    <a:pt x="75" y="15"/>
                  </a:cubicBezTo>
                  <a:cubicBezTo>
                    <a:pt x="78" y="14"/>
                    <a:pt x="75" y="10"/>
                    <a:pt x="74" y="9"/>
                  </a:cubicBezTo>
                  <a:cubicBezTo>
                    <a:pt x="71" y="6"/>
                    <a:pt x="66" y="12"/>
                    <a:pt x="63" y="11"/>
                  </a:cubicBezTo>
                  <a:cubicBezTo>
                    <a:pt x="61" y="11"/>
                    <a:pt x="60" y="7"/>
                    <a:pt x="59" y="6"/>
                  </a:cubicBezTo>
                  <a:cubicBezTo>
                    <a:pt x="56" y="3"/>
                    <a:pt x="53" y="8"/>
                    <a:pt x="52" y="5"/>
                  </a:cubicBezTo>
                  <a:cubicBezTo>
                    <a:pt x="50" y="3"/>
                    <a:pt x="50" y="0"/>
                    <a:pt x="46" y="0"/>
                  </a:cubicBezTo>
                  <a:cubicBezTo>
                    <a:pt x="44" y="0"/>
                    <a:pt x="36" y="2"/>
                    <a:pt x="35" y="3"/>
                  </a:cubicBezTo>
                  <a:cubicBezTo>
                    <a:pt x="35" y="4"/>
                    <a:pt x="36" y="6"/>
                    <a:pt x="35" y="7"/>
                  </a:cubicBezTo>
                  <a:cubicBezTo>
                    <a:pt x="33" y="8"/>
                    <a:pt x="11" y="6"/>
                    <a:pt x="8" y="5"/>
                  </a:cubicBezTo>
                  <a:cubicBezTo>
                    <a:pt x="8" y="5"/>
                    <a:pt x="8" y="5"/>
                    <a:pt x="8" y="5"/>
                  </a:cubicBezTo>
                  <a:cubicBezTo>
                    <a:pt x="8" y="7"/>
                    <a:pt x="9" y="9"/>
                    <a:pt x="9" y="10"/>
                  </a:cubicBezTo>
                  <a:cubicBezTo>
                    <a:pt x="10" y="13"/>
                    <a:pt x="17" y="10"/>
                    <a:pt x="18" y="10"/>
                  </a:cubicBezTo>
                  <a:cubicBezTo>
                    <a:pt x="22" y="10"/>
                    <a:pt x="27" y="9"/>
                    <a:pt x="31" y="9"/>
                  </a:cubicBezTo>
                  <a:cubicBezTo>
                    <a:pt x="33" y="8"/>
                    <a:pt x="33" y="8"/>
                    <a:pt x="33" y="8"/>
                  </a:cubicBezTo>
                  <a:cubicBezTo>
                    <a:pt x="36" y="8"/>
                    <a:pt x="35" y="9"/>
                    <a:pt x="39" y="10"/>
                  </a:cubicBezTo>
                  <a:cubicBezTo>
                    <a:pt x="40" y="10"/>
                    <a:pt x="38" y="11"/>
                    <a:pt x="37" y="11"/>
                  </a:cubicBezTo>
                  <a:cubicBezTo>
                    <a:pt x="35" y="11"/>
                    <a:pt x="35" y="8"/>
                    <a:pt x="33" y="9"/>
                  </a:cubicBezTo>
                  <a:cubicBezTo>
                    <a:pt x="30" y="10"/>
                    <a:pt x="17" y="11"/>
                    <a:pt x="16" y="12"/>
                  </a:cubicBezTo>
                  <a:cubicBezTo>
                    <a:pt x="16" y="12"/>
                    <a:pt x="16" y="12"/>
                    <a:pt x="16" y="12"/>
                  </a:cubicBezTo>
                  <a:cubicBezTo>
                    <a:pt x="16" y="17"/>
                    <a:pt x="13" y="14"/>
                    <a:pt x="11" y="14"/>
                  </a:cubicBezTo>
                  <a:cubicBezTo>
                    <a:pt x="9" y="13"/>
                    <a:pt x="11" y="17"/>
                    <a:pt x="10" y="16"/>
                  </a:cubicBezTo>
                  <a:cubicBezTo>
                    <a:pt x="10" y="15"/>
                    <a:pt x="7" y="13"/>
                    <a:pt x="7" y="12"/>
                  </a:cubicBezTo>
                  <a:cubicBezTo>
                    <a:pt x="6" y="11"/>
                    <a:pt x="7" y="9"/>
                    <a:pt x="7" y="9"/>
                  </a:cubicBezTo>
                  <a:cubicBezTo>
                    <a:pt x="6" y="7"/>
                    <a:pt x="1" y="10"/>
                    <a:pt x="0" y="12"/>
                  </a:cubicBezTo>
                  <a:cubicBezTo>
                    <a:pt x="0" y="15"/>
                    <a:pt x="1" y="18"/>
                    <a:pt x="1" y="20"/>
                  </a:cubicBezTo>
                  <a:cubicBezTo>
                    <a:pt x="2" y="20"/>
                    <a:pt x="2" y="20"/>
                    <a:pt x="2" y="20"/>
                  </a:cubicBezTo>
                  <a:cubicBezTo>
                    <a:pt x="6" y="12"/>
                    <a:pt x="20" y="21"/>
                    <a:pt x="25" y="18"/>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46"/>
            <p:cNvSpPr>
              <a:spLocks/>
            </p:cNvSpPr>
            <p:nvPr/>
          </p:nvSpPr>
          <p:spPr bwMode="auto">
            <a:xfrm>
              <a:off x="4626152" y="3609715"/>
              <a:ext cx="3789" cy="3789"/>
            </a:xfrm>
            <a:custGeom>
              <a:avLst/>
              <a:gdLst>
                <a:gd name="T0" fmla="*/ 1 w 2"/>
                <a:gd name="T1" fmla="*/ 0 h 2"/>
                <a:gd name="T2" fmla="*/ 1 w 2"/>
                <a:gd name="T3" fmla="*/ 2 h 2"/>
                <a:gd name="T4" fmla="*/ 2 w 2"/>
                <a:gd name="T5" fmla="*/ 0 h 2"/>
                <a:gd name="T6" fmla="*/ 1 w 2"/>
                <a:gd name="T7" fmla="*/ 0 h 2"/>
              </a:gdLst>
              <a:ahLst/>
              <a:cxnLst>
                <a:cxn ang="0">
                  <a:pos x="T0" y="T1"/>
                </a:cxn>
                <a:cxn ang="0">
                  <a:pos x="T2" y="T3"/>
                </a:cxn>
                <a:cxn ang="0">
                  <a:pos x="T4" y="T5"/>
                </a:cxn>
                <a:cxn ang="0">
                  <a:pos x="T6" y="T7"/>
                </a:cxn>
              </a:cxnLst>
              <a:rect l="0" t="0" r="r" b="b"/>
              <a:pathLst>
                <a:path w="2" h="2">
                  <a:moveTo>
                    <a:pt x="1" y="0"/>
                  </a:moveTo>
                  <a:cubicBezTo>
                    <a:pt x="0" y="0"/>
                    <a:pt x="0" y="1"/>
                    <a:pt x="1" y="2"/>
                  </a:cubicBezTo>
                  <a:cubicBezTo>
                    <a:pt x="1" y="1"/>
                    <a:pt x="1" y="0"/>
                    <a:pt x="2" y="0"/>
                  </a:cubicBezTo>
                  <a:cubicBezTo>
                    <a:pt x="1" y="0"/>
                    <a:pt x="1" y="0"/>
                    <a:pt x="1"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7"/>
            <p:cNvSpPr>
              <a:spLocks/>
            </p:cNvSpPr>
            <p:nvPr/>
          </p:nvSpPr>
          <p:spPr bwMode="auto">
            <a:xfrm>
              <a:off x="4555438" y="3422826"/>
              <a:ext cx="255077" cy="214669"/>
            </a:xfrm>
            <a:custGeom>
              <a:avLst/>
              <a:gdLst>
                <a:gd name="T0" fmla="*/ 50 w 147"/>
                <a:gd name="T1" fmla="*/ 111 h 124"/>
                <a:gd name="T2" fmla="*/ 80 w 147"/>
                <a:gd name="T3" fmla="*/ 112 h 124"/>
                <a:gd name="T4" fmla="*/ 108 w 147"/>
                <a:gd name="T5" fmla="*/ 117 h 124"/>
                <a:gd name="T6" fmla="*/ 121 w 147"/>
                <a:gd name="T7" fmla="*/ 124 h 124"/>
                <a:gd name="T8" fmla="*/ 132 w 147"/>
                <a:gd name="T9" fmla="*/ 121 h 124"/>
                <a:gd name="T10" fmla="*/ 145 w 147"/>
                <a:gd name="T11" fmla="*/ 113 h 124"/>
                <a:gd name="T12" fmla="*/ 142 w 147"/>
                <a:gd name="T13" fmla="*/ 95 h 124"/>
                <a:gd name="T14" fmla="*/ 131 w 147"/>
                <a:gd name="T15" fmla="*/ 86 h 124"/>
                <a:gd name="T16" fmla="*/ 130 w 147"/>
                <a:gd name="T17" fmla="*/ 66 h 124"/>
                <a:gd name="T18" fmla="*/ 125 w 147"/>
                <a:gd name="T19" fmla="*/ 53 h 124"/>
                <a:gd name="T20" fmla="*/ 118 w 147"/>
                <a:gd name="T21" fmla="*/ 43 h 124"/>
                <a:gd name="T22" fmla="*/ 112 w 147"/>
                <a:gd name="T23" fmla="*/ 36 h 124"/>
                <a:gd name="T24" fmla="*/ 103 w 147"/>
                <a:gd name="T25" fmla="*/ 17 h 124"/>
                <a:gd name="T26" fmla="*/ 94 w 147"/>
                <a:gd name="T27" fmla="*/ 17 h 124"/>
                <a:gd name="T28" fmla="*/ 84 w 147"/>
                <a:gd name="T29" fmla="*/ 2 h 124"/>
                <a:gd name="T30" fmla="*/ 68 w 147"/>
                <a:gd name="T31" fmla="*/ 0 h 124"/>
                <a:gd name="T32" fmla="*/ 56 w 147"/>
                <a:gd name="T33" fmla="*/ 2 h 124"/>
                <a:gd name="T34" fmla="*/ 29 w 147"/>
                <a:gd name="T35" fmla="*/ 16 h 124"/>
                <a:gd name="T36" fmla="*/ 27 w 147"/>
                <a:gd name="T37" fmla="*/ 24 h 124"/>
                <a:gd name="T38" fmla="*/ 6 w 147"/>
                <a:gd name="T39" fmla="*/ 53 h 124"/>
                <a:gd name="T40" fmla="*/ 15 w 147"/>
                <a:gd name="T41" fmla="*/ 72 h 124"/>
                <a:gd name="T42" fmla="*/ 20 w 147"/>
                <a:gd name="T43" fmla="*/ 71 h 124"/>
                <a:gd name="T44" fmla="*/ 20 w 147"/>
                <a:gd name="T45" fmla="*/ 71 h 124"/>
                <a:gd name="T46" fmla="*/ 22 w 147"/>
                <a:gd name="T47" fmla="*/ 73 h 124"/>
                <a:gd name="T48" fmla="*/ 17 w 147"/>
                <a:gd name="T49" fmla="*/ 81 h 124"/>
                <a:gd name="T50" fmla="*/ 19 w 147"/>
                <a:gd name="T51" fmla="*/ 84 h 124"/>
                <a:gd name="T52" fmla="*/ 57 w 147"/>
                <a:gd name="T53" fmla="*/ 79 h 124"/>
                <a:gd name="T54" fmla="*/ 74 w 147"/>
                <a:gd name="T55" fmla="*/ 90 h 124"/>
                <a:gd name="T56" fmla="*/ 72 w 147"/>
                <a:gd name="T57" fmla="*/ 96 h 124"/>
                <a:gd name="T58" fmla="*/ 55 w 147"/>
                <a:gd name="T59" fmla="*/ 85 h 124"/>
                <a:gd name="T60" fmla="*/ 36 w 147"/>
                <a:gd name="T61" fmla="*/ 97 h 124"/>
                <a:gd name="T62" fmla="*/ 13 w 147"/>
                <a:gd name="T63" fmla="*/ 100 h 124"/>
                <a:gd name="T64" fmla="*/ 11 w 147"/>
                <a:gd name="T65" fmla="*/ 113 h 124"/>
                <a:gd name="T66" fmla="*/ 18 w 147"/>
                <a:gd name="T67" fmla="*/ 109 h 124"/>
                <a:gd name="T68" fmla="*/ 27 w 147"/>
                <a:gd name="T69" fmla="*/ 112 h 124"/>
                <a:gd name="T70" fmla="*/ 30 w 147"/>
                <a:gd name="T71" fmla="*/ 109 h 124"/>
                <a:gd name="T72" fmla="*/ 33 w 147"/>
                <a:gd name="T73" fmla="*/ 113 h 124"/>
                <a:gd name="T74" fmla="*/ 42 w 147"/>
                <a:gd name="T75" fmla="*/ 108 h 124"/>
                <a:gd name="T76" fmla="*/ 43 w 147"/>
                <a:gd name="T77" fmla="*/ 108 h 124"/>
                <a:gd name="T78" fmla="*/ 39 w 147"/>
                <a:gd name="T79" fmla="*/ 115 h 124"/>
                <a:gd name="T80" fmla="*/ 32 w 147"/>
                <a:gd name="T81" fmla="*/ 112 h 124"/>
                <a:gd name="T82" fmla="*/ 27 w 147"/>
                <a:gd name="T83" fmla="*/ 112 h 124"/>
                <a:gd name="T84" fmla="*/ 10 w 147"/>
                <a:gd name="T85" fmla="*/ 115 h 124"/>
                <a:gd name="T86" fmla="*/ 24 w 147"/>
                <a:gd name="T87" fmla="*/ 116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 h="124">
                  <a:moveTo>
                    <a:pt x="24" y="116"/>
                  </a:moveTo>
                  <a:cubicBezTo>
                    <a:pt x="28" y="115"/>
                    <a:pt x="33" y="118"/>
                    <a:pt x="37" y="117"/>
                  </a:cubicBezTo>
                  <a:cubicBezTo>
                    <a:pt x="42" y="117"/>
                    <a:pt x="45" y="112"/>
                    <a:pt x="50" y="111"/>
                  </a:cubicBezTo>
                  <a:cubicBezTo>
                    <a:pt x="50" y="111"/>
                    <a:pt x="51" y="111"/>
                    <a:pt x="52" y="111"/>
                  </a:cubicBezTo>
                  <a:cubicBezTo>
                    <a:pt x="54" y="111"/>
                    <a:pt x="56" y="111"/>
                    <a:pt x="58" y="111"/>
                  </a:cubicBezTo>
                  <a:cubicBezTo>
                    <a:pt x="65" y="111"/>
                    <a:pt x="72" y="112"/>
                    <a:pt x="80" y="112"/>
                  </a:cubicBezTo>
                  <a:cubicBezTo>
                    <a:pt x="84" y="112"/>
                    <a:pt x="100" y="112"/>
                    <a:pt x="103" y="114"/>
                  </a:cubicBezTo>
                  <a:cubicBezTo>
                    <a:pt x="106" y="116"/>
                    <a:pt x="101" y="117"/>
                    <a:pt x="104" y="119"/>
                  </a:cubicBezTo>
                  <a:cubicBezTo>
                    <a:pt x="107" y="120"/>
                    <a:pt x="106" y="115"/>
                    <a:pt x="108" y="117"/>
                  </a:cubicBezTo>
                  <a:cubicBezTo>
                    <a:pt x="108" y="117"/>
                    <a:pt x="115" y="122"/>
                    <a:pt x="115" y="122"/>
                  </a:cubicBezTo>
                  <a:cubicBezTo>
                    <a:pt x="118" y="122"/>
                    <a:pt x="116" y="120"/>
                    <a:pt x="119" y="122"/>
                  </a:cubicBezTo>
                  <a:cubicBezTo>
                    <a:pt x="119" y="122"/>
                    <a:pt x="121" y="124"/>
                    <a:pt x="121" y="124"/>
                  </a:cubicBezTo>
                  <a:cubicBezTo>
                    <a:pt x="122" y="124"/>
                    <a:pt x="125" y="121"/>
                    <a:pt x="127" y="121"/>
                  </a:cubicBezTo>
                  <a:cubicBezTo>
                    <a:pt x="128" y="121"/>
                    <a:pt x="129" y="122"/>
                    <a:pt x="130" y="122"/>
                  </a:cubicBezTo>
                  <a:cubicBezTo>
                    <a:pt x="132" y="121"/>
                    <a:pt x="132" y="121"/>
                    <a:pt x="132" y="121"/>
                  </a:cubicBezTo>
                  <a:cubicBezTo>
                    <a:pt x="137" y="122"/>
                    <a:pt x="138" y="121"/>
                    <a:pt x="143" y="121"/>
                  </a:cubicBezTo>
                  <a:cubicBezTo>
                    <a:pt x="146" y="122"/>
                    <a:pt x="146" y="122"/>
                    <a:pt x="146" y="122"/>
                  </a:cubicBezTo>
                  <a:cubicBezTo>
                    <a:pt x="146" y="122"/>
                    <a:pt x="143" y="115"/>
                    <a:pt x="145" y="113"/>
                  </a:cubicBezTo>
                  <a:cubicBezTo>
                    <a:pt x="146" y="111"/>
                    <a:pt x="147" y="106"/>
                    <a:pt x="146" y="103"/>
                  </a:cubicBezTo>
                  <a:cubicBezTo>
                    <a:pt x="145" y="102"/>
                    <a:pt x="144" y="103"/>
                    <a:pt x="143" y="102"/>
                  </a:cubicBezTo>
                  <a:cubicBezTo>
                    <a:pt x="142" y="100"/>
                    <a:pt x="143" y="97"/>
                    <a:pt x="142" y="95"/>
                  </a:cubicBezTo>
                  <a:cubicBezTo>
                    <a:pt x="140" y="92"/>
                    <a:pt x="139" y="96"/>
                    <a:pt x="137" y="97"/>
                  </a:cubicBezTo>
                  <a:cubicBezTo>
                    <a:pt x="134" y="97"/>
                    <a:pt x="136" y="93"/>
                    <a:pt x="136" y="93"/>
                  </a:cubicBezTo>
                  <a:cubicBezTo>
                    <a:pt x="135" y="90"/>
                    <a:pt x="132" y="88"/>
                    <a:pt x="131" y="86"/>
                  </a:cubicBezTo>
                  <a:cubicBezTo>
                    <a:pt x="131" y="85"/>
                    <a:pt x="135" y="83"/>
                    <a:pt x="135" y="80"/>
                  </a:cubicBezTo>
                  <a:cubicBezTo>
                    <a:pt x="134" y="78"/>
                    <a:pt x="134" y="70"/>
                    <a:pt x="134" y="70"/>
                  </a:cubicBezTo>
                  <a:cubicBezTo>
                    <a:pt x="133" y="69"/>
                    <a:pt x="130" y="67"/>
                    <a:pt x="130" y="66"/>
                  </a:cubicBezTo>
                  <a:cubicBezTo>
                    <a:pt x="128" y="62"/>
                    <a:pt x="133" y="62"/>
                    <a:pt x="130" y="56"/>
                  </a:cubicBezTo>
                  <a:cubicBezTo>
                    <a:pt x="130" y="56"/>
                    <a:pt x="130" y="56"/>
                    <a:pt x="130" y="56"/>
                  </a:cubicBezTo>
                  <a:cubicBezTo>
                    <a:pt x="128" y="55"/>
                    <a:pt x="126" y="54"/>
                    <a:pt x="125" y="53"/>
                  </a:cubicBezTo>
                  <a:cubicBezTo>
                    <a:pt x="125" y="52"/>
                    <a:pt x="125" y="50"/>
                    <a:pt x="125" y="49"/>
                  </a:cubicBezTo>
                  <a:cubicBezTo>
                    <a:pt x="123" y="47"/>
                    <a:pt x="119" y="47"/>
                    <a:pt x="118" y="45"/>
                  </a:cubicBezTo>
                  <a:cubicBezTo>
                    <a:pt x="117" y="45"/>
                    <a:pt x="118" y="44"/>
                    <a:pt x="118" y="43"/>
                  </a:cubicBezTo>
                  <a:cubicBezTo>
                    <a:pt x="117" y="43"/>
                    <a:pt x="117" y="44"/>
                    <a:pt x="116" y="44"/>
                  </a:cubicBezTo>
                  <a:cubicBezTo>
                    <a:pt x="116" y="44"/>
                    <a:pt x="115" y="36"/>
                    <a:pt x="114" y="35"/>
                  </a:cubicBezTo>
                  <a:cubicBezTo>
                    <a:pt x="112" y="36"/>
                    <a:pt x="112" y="36"/>
                    <a:pt x="112" y="36"/>
                  </a:cubicBezTo>
                  <a:cubicBezTo>
                    <a:pt x="110" y="35"/>
                    <a:pt x="112" y="34"/>
                    <a:pt x="111" y="33"/>
                  </a:cubicBezTo>
                  <a:cubicBezTo>
                    <a:pt x="110" y="32"/>
                    <a:pt x="108" y="32"/>
                    <a:pt x="107" y="31"/>
                  </a:cubicBezTo>
                  <a:cubicBezTo>
                    <a:pt x="105" y="28"/>
                    <a:pt x="108" y="19"/>
                    <a:pt x="103" y="17"/>
                  </a:cubicBezTo>
                  <a:cubicBezTo>
                    <a:pt x="102" y="16"/>
                    <a:pt x="99" y="18"/>
                    <a:pt x="98" y="18"/>
                  </a:cubicBezTo>
                  <a:cubicBezTo>
                    <a:pt x="98" y="18"/>
                    <a:pt x="99" y="16"/>
                    <a:pt x="98" y="16"/>
                  </a:cubicBezTo>
                  <a:cubicBezTo>
                    <a:pt x="96" y="15"/>
                    <a:pt x="96" y="17"/>
                    <a:pt x="94" y="17"/>
                  </a:cubicBezTo>
                  <a:cubicBezTo>
                    <a:pt x="94" y="15"/>
                    <a:pt x="94" y="15"/>
                    <a:pt x="94" y="15"/>
                  </a:cubicBezTo>
                  <a:cubicBezTo>
                    <a:pt x="94" y="15"/>
                    <a:pt x="92" y="14"/>
                    <a:pt x="92" y="14"/>
                  </a:cubicBezTo>
                  <a:cubicBezTo>
                    <a:pt x="90" y="10"/>
                    <a:pt x="86" y="5"/>
                    <a:pt x="84" y="2"/>
                  </a:cubicBezTo>
                  <a:cubicBezTo>
                    <a:pt x="84" y="2"/>
                    <a:pt x="78" y="2"/>
                    <a:pt x="77" y="2"/>
                  </a:cubicBezTo>
                  <a:cubicBezTo>
                    <a:pt x="75" y="2"/>
                    <a:pt x="73" y="2"/>
                    <a:pt x="71" y="2"/>
                  </a:cubicBezTo>
                  <a:cubicBezTo>
                    <a:pt x="70" y="1"/>
                    <a:pt x="69" y="0"/>
                    <a:pt x="68" y="0"/>
                  </a:cubicBezTo>
                  <a:cubicBezTo>
                    <a:pt x="64" y="0"/>
                    <a:pt x="67" y="3"/>
                    <a:pt x="63" y="3"/>
                  </a:cubicBezTo>
                  <a:cubicBezTo>
                    <a:pt x="63" y="3"/>
                    <a:pt x="62" y="3"/>
                    <a:pt x="62" y="3"/>
                  </a:cubicBezTo>
                  <a:cubicBezTo>
                    <a:pt x="60" y="3"/>
                    <a:pt x="58" y="2"/>
                    <a:pt x="56" y="2"/>
                  </a:cubicBezTo>
                  <a:cubicBezTo>
                    <a:pt x="52" y="3"/>
                    <a:pt x="48" y="6"/>
                    <a:pt x="43" y="4"/>
                  </a:cubicBezTo>
                  <a:cubicBezTo>
                    <a:pt x="40" y="4"/>
                    <a:pt x="38" y="1"/>
                    <a:pt x="35" y="4"/>
                  </a:cubicBezTo>
                  <a:cubicBezTo>
                    <a:pt x="32" y="7"/>
                    <a:pt x="32" y="13"/>
                    <a:pt x="29" y="16"/>
                  </a:cubicBezTo>
                  <a:cubicBezTo>
                    <a:pt x="28" y="16"/>
                    <a:pt x="29" y="15"/>
                    <a:pt x="29" y="14"/>
                  </a:cubicBezTo>
                  <a:cubicBezTo>
                    <a:pt x="29" y="14"/>
                    <a:pt x="29" y="14"/>
                    <a:pt x="29" y="14"/>
                  </a:cubicBezTo>
                  <a:cubicBezTo>
                    <a:pt x="28" y="18"/>
                    <a:pt x="28" y="21"/>
                    <a:pt x="27" y="24"/>
                  </a:cubicBezTo>
                  <a:cubicBezTo>
                    <a:pt x="26" y="28"/>
                    <a:pt x="12" y="44"/>
                    <a:pt x="8" y="47"/>
                  </a:cubicBezTo>
                  <a:cubicBezTo>
                    <a:pt x="3" y="51"/>
                    <a:pt x="0" y="49"/>
                    <a:pt x="0" y="50"/>
                  </a:cubicBezTo>
                  <a:cubicBezTo>
                    <a:pt x="1" y="52"/>
                    <a:pt x="4" y="52"/>
                    <a:pt x="6" y="53"/>
                  </a:cubicBezTo>
                  <a:cubicBezTo>
                    <a:pt x="8" y="55"/>
                    <a:pt x="7" y="58"/>
                    <a:pt x="9" y="60"/>
                  </a:cubicBezTo>
                  <a:cubicBezTo>
                    <a:pt x="10" y="61"/>
                    <a:pt x="11" y="60"/>
                    <a:pt x="12" y="62"/>
                  </a:cubicBezTo>
                  <a:cubicBezTo>
                    <a:pt x="13" y="65"/>
                    <a:pt x="15" y="69"/>
                    <a:pt x="15" y="72"/>
                  </a:cubicBezTo>
                  <a:cubicBezTo>
                    <a:pt x="15" y="74"/>
                    <a:pt x="15" y="72"/>
                    <a:pt x="18" y="73"/>
                  </a:cubicBezTo>
                  <a:cubicBezTo>
                    <a:pt x="19" y="73"/>
                    <a:pt x="19" y="72"/>
                    <a:pt x="20" y="71"/>
                  </a:cubicBezTo>
                  <a:cubicBezTo>
                    <a:pt x="20" y="71"/>
                    <a:pt x="20" y="71"/>
                    <a:pt x="20" y="71"/>
                  </a:cubicBezTo>
                  <a:cubicBezTo>
                    <a:pt x="21" y="69"/>
                    <a:pt x="23" y="67"/>
                    <a:pt x="26" y="68"/>
                  </a:cubicBezTo>
                  <a:cubicBezTo>
                    <a:pt x="26" y="69"/>
                    <a:pt x="22" y="69"/>
                    <a:pt x="20" y="71"/>
                  </a:cubicBezTo>
                  <a:cubicBezTo>
                    <a:pt x="20" y="71"/>
                    <a:pt x="20" y="71"/>
                    <a:pt x="20" y="71"/>
                  </a:cubicBezTo>
                  <a:cubicBezTo>
                    <a:pt x="20" y="71"/>
                    <a:pt x="20" y="72"/>
                    <a:pt x="20" y="72"/>
                  </a:cubicBezTo>
                  <a:cubicBezTo>
                    <a:pt x="19" y="76"/>
                    <a:pt x="15" y="70"/>
                    <a:pt x="15" y="77"/>
                  </a:cubicBezTo>
                  <a:cubicBezTo>
                    <a:pt x="15" y="83"/>
                    <a:pt x="21" y="73"/>
                    <a:pt x="22" y="73"/>
                  </a:cubicBezTo>
                  <a:cubicBezTo>
                    <a:pt x="23" y="72"/>
                    <a:pt x="21" y="75"/>
                    <a:pt x="21" y="76"/>
                  </a:cubicBezTo>
                  <a:cubicBezTo>
                    <a:pt x="21" y="77"/>
                    <a:pt x="22" y="79"/>
                    <a:pt x="21" y="78"/>
                  </a:cubicBezTo>
                  <a:cubicBezTo>
                    <a:pt x="20" y="77"/>
                    <a:pt x="16" y="78"/>
                    <a:pt x="17" y="81"/>
                  </a:cubicBezTo>
                  <a:cubicBezTo>
                    <a:pt x="18" y="85"/>
                    <a:pt x="19" y="82"/>
                    <a:pt x="18" y="83"/>
                  </a:cubicBezTo>
                  <a:cubicBezTo>
                    <a:pt x="18" y="83"/>
                    <a:pt x="18" y="84"/>
                    <a:pt x="19" y="84"/>
                  </a:cubicBezTo>
                  <a:cubicBezTo>
                    <a:pt x="19" y="84"/>
                    <a:pt x="19" y="84"/>
                    <a:pt x="19" y="84"/>
                  </a:cubicBezTo>
                  <a:cubicBezTo>
                    <a:pt x="22" y="85"/>
                    <a:pt x="44" y="87"/>
                    <a:pt x="46" y="86"/>
                  </a:cubicBezTo>
                  <a:cubicBezTo>
                    <a:pt x="47" y="85"/>
                    <a:pt x="46" y="83"/>
                    <a:pt x="46" y="82"/>
                  </a:cubicBezTo>
                  <a:cubicBezTo>
                    <a:pt x="47" y="81"/>
                    <a:pt x="55" y="79"/>
                    <a:pt x="57" y="79"/>
                  </a:cubicBezTo>
                  <a:cubicBezTo>
                    <a:pt x="61" y="79"/>
                    <a:pt x="61" y="82"/>
                    <a:pt x="63" y="84"/>
                  </a:cubicBezTo>
                  <a:cubicBezTo>
                    <a:pt x="64" y="87"/>
                    <a:pt x="67" y="82"/>
                    <a:pt x="70" y="85"/>
                  </a:cubicBezTo>
                  <a:cubicBezTo>
                    <a:pt x="71" y="86"/>
                    <a:pt x="72" y="90"/>
                    <a:pt x="74" y="90"/>
                  </a:cubicBezTo>
                  <a:cubicBezTo>
                    <a:pt x="77" y="91"/>
                    <a:pt x="82" y="85"/>
                    <a:pt x="85" y="88"/>
                  </a:cubicBezTo>
                  <a:cubicBezTo>
                    <a:pt x="86" y="89"/>
                    <a:pt x="89" y="93"/>
                    <a:pt x="86" y="94"/>
                  </a:cubicBezTo>
                  <a:cubicBezTo>
                    <a:pt x="83" y="95"/>
                    <a:pt x="75" y="97"/>
                    <a:pt x="72" y="96"/>
                  </a:cubicBezTo>
                  <a:cubicBezTo>
                    <a:pt x="71" y="95"/>
                    <a:pt x="69" y="93"/>
                    <a:pt x="68" y="93"/>
                  </a:cubicBezTo>
                  <a:cubicBezTo>
                    <a:pt x="64" y="92"/>
                    <a:pt x="62" y="91"/>
                    <a:pt x="59" y="89"/>
                  </a:cubicBezTo>
                  <a:cubicBezTo>
                    <a:pt x="57" y="89"/>
                    <a:pt x="56" y="86"/>
                    <a:pt x="55" y="85"/>
                  </a:cubicBezTo>
                  <a:cubicBezTo>
                    <a:pt x="53" y="85"/>
                    <a:pt x="52" y="90"/>
                    <a:pt x="50" y="91"/>
                  </a:cubicBezTo>
                  <a:cubicBezTo>
                    <a:pt x="47" y="93"/>
                    <a:pt x="40" y="89"/>
                    <a:pt x="37" y="92"/>
                  </a:cubicBezTo>
                  <a:cubicBezTo>
                    <a:pt x="36" y="92"/>
                    <a:pt x="37" y="96"/>
                    <a:pt x="36" y="97"/>
                  </a:cubicBezTo>
                  <a:cubicBezTo>
                    <a:pt x="31" y="100"/>
                    <a:pt x="17" y="91"/>
                    <a:pt x="13" y="99"/>
                  </a:cubicBezTo>
                  <a:cubicBezTo>
                    <a:pt x="12" y="99"/>
                    <a:pt x="12" y="99"/>
                    <a:pt x="12" y="99"/>
                  </a:cubicBezTo>
                  <a:cubicBezTo>
                    <a:pt x="12" y="99"/>
                    <a:pt x="13" y="99"/>
                    <a:pt x="13" y="100"/>
                  </a:cubicBezTo>
                  <a:cubicBezTo>
                    <a:pt x="12" y="102"/>
                    <a:pt x="10" y="108"/>
                    <a:pt x="10" y="108"/>
                  </a:cubicBezTo>
                  <a:cubicBezTo>
                    <a:pt x="11" y="109"/>
                    <a:pt x="13" y="107"/>
                    <a:pt x="13" y="108"/>
                  </a:cubicBezTo>
                  <a:cubicBezTo>
                    <a:pt x="12" y="109"/>
                    <a:pt x="7" y="113"/>
                    <a:pt x="11" y="113"/>
                  </a:cubicBezTo>
                  <a:cubicBezTo>
                    <a:pt x="14" y="112"/>
                    <a:pt x="14" y="107"/>
                    <a:pt x="16" y="107"/>
                  </a:cubicBezTo>
                  <a:cubicBezTo>
                    <a:pt x="17" y="107"/>
                    <a:pt x="14" y="110"/>
                    <a:pt x="14" y="110"/>
                  </a:cubicBezTo>
                  <a:cubicBezTo>
                    <a:pt x="20" y="112"/>
                    <a:pt x="17" y="109"/>
                    <a:pt x="18" y="109"/>
                  </a:cubicBezTo>
                  <a:cubicBezTo>
                    <a:pt x="18" y="109"/>
                    <a:pt x="19" y="112"/>
                    <a:pt x="20" y="113"/>
                  </a:cubicBezTo>
                  <a:cubicBezTo>
                    <a:pt x="21" y="113"/>
                    <a:pt x="21" y="112"/>
                    <a:pt x="22" y="112"/>
                  </a:cubicBezTo>
                  <a:cubicBezTo>
                    <a:pt x="23" y="112"/>
                    <a:pt x="25" y="112"/>
                    <a:pt x="27" y="112"/>
                  </a:cubicBezTo>
                  <a:cubicBezTo>
                    <a:pt x="27" y="112"/>
                    <a:pt x="27" y="112"/>
                    <a:pt x="27" y="112"/>
                  </a:cubicBezTo>
                  <a:cubicBezTo>
                    <a:pt x="28" y="112"/>
                    <a:pt x="28" y="112"/>
                    <a:pt x="28" y="111"/>
                  </a:cubicBezTo>
                  <a:cubicBezTo>
                    <a:pt x="29" y="111"/>
                    <a:pt x="28" y="109"/>
                    <a:pt x="30" y="109"/>
                  </a:cubicBezTo>
                  <a:cubicBezTo>
                    <a:pt x="30" y="109"/>
                    <a:pt x="30" y="110"/>
                    <a:pt x="30" y="110"/>
                  </a:cubicBezTo>
                  <a:cubicBezTo>
                    <a:pt x="30" y="110"/>
                    <a:pt x="31" y="111"/>
                    <a:pt x="32" y="112"/>
                  </a:cubicBezTo>
                  <a:cubicBezTo>
                    <a:pt x="32" y="112"/>
                    <a:pt x="33" y="112"/>
                    <a:pt x="33" y="113"/>
                  </a:cubicBezTo>
                  <a:cubicBezTo>
                    <a:pt x="35" y="113"/>
                    <a:pt x="37" y="112"/>
                    <a:pt x="38" y="114"/>
                  </a:cubicBezTo>
                  <a:cubicBezTo>
                    <a:pt x="39" y="115"/>
                    <a:pt x="40" y="112"/>
                    <a:pt x="42" y="110"/>
                  </a:cubicBezTo>
                  <a:cubicBezTo>
                    <a:pt x="41" y="109"/>
                    <a:pt x="41" y="108"/>
                    <a:pt x="42" y="108"/>
                  </a:cubicBezTo>
                  <a:cubicBezTo>
                    <a:pt x="42" y="108"/>
                    <a:pt x="42" y="108"/>
                    <a:pt x="43" y="108"/>
                  </a:cubicBezTo>
                  <a:cubicBezTo>
                    <a:pt x="44" y="106"/>
                    <a:pt x="45" y="105"/>
                    <a:pt x="46" y="107"/>
                  </a:cubicBezTo>
                  <a:cubicBezTo>
                    <a:pt x="46" y="107"/>
                    <a:pt x="44" y="107"/>
                    <a:pt x="43" y="108"/>
                  </a:cubicBezTo>
                  <a:cubicBezTo>
                    <a:pt x="42" y="108"/>
                    <a:pt x="42" y="109"/>
                    <a:pt x="42" y="110"/>
                  </a:cubicBezTo>
                  <a:cubicBezTo>
                    <a:pt x="42" y="111"/>
                    <a:pt x="42" y="112"/>
                    <a:pt x="41" y="114"/>
                  </a:cubicBezTo>
                  <a:cubicBezTo>
                    <a:pt x="40" y="114"/>
                    <a:pt x="39" y="115"/>
                    <a:pt x="39" y="115"/>
                  </a:cubicBezTo>
                  <a:cubicBezTo>
                    <a:pt x="38" y="114"/>
                    <a:pt x="35" y="113"/>
                    <a:pt x="33" y="113"/>
                  </a:cubicBezTo>
                  <a:cubicBezTo>
                    <a:pt x="33" y="113"/>
                    <a:pt x="32" y="113"/>
                    <a:pt x="32" y="112"/>
                  </a:cubicBezTo>
                  <a:cubicBezTo>
                    <a:pt x="32" y="112"/>
                    <a:pt x="32" y="112"/>
                    <a:pt x="32" y="112"/>
                  </a:cubicBezTo>
                  <a:cubicBezTo>
                    <a:pt x="31" y="112"/>
                    <a:pt x="30" y="112"/>
                    <a:pt x="30" y="111"/>
                  </a:cubicBezTo>
                  <a:cubicBezTo>
                    <a:pt x="29" y="111"/>
                    <a:pt x="28" y="111"/>
                    <a:pt x="27" y="112"/>
                  </a:cubicBezTo>
                  <a:cubicBezTo>
                    <a:pt x="27" y="112"/>
                    <a:pt x="27" y="112"/>
                    <a:pt x="27" y="112"/>
                  </a:cubicBezTo>
                  <a:cubicBezTo>
                    <a:pt x="25" y="112"/>
                    <a:pt x="22" y="114"/>
                    <a:pt x="21" y="113"/>
                  </a:cubicBezTo>
                  <a:cubicBezTo>
                    <a:pt x="13" y="113"/>
                    <a:pt x="19" y="110"/>
                    <a:pt x="13" y="113"/>
                  </a:cubicBezTo>
                  <a:cubicBezTo>
                    <a:pt x="11" y="114"/>
                    <a:pt x="11" y="113"/>
                    <a:pt x="10" y="115"/>
                  </a:cubicBezTo>
                  <a:cubicBezTo>
                    <a:pt x="9" y="116"/>
                    <a:pt x="10" y="117"/>
                    <a:pt x="12" y="119"/>
                  </a:cubicBezTo>
                  <a:cubicBezTo>
                    <a:pt x="12" y="119"/>
                    <a:pt x="12" y="119"/>
                    <a:pt x="12" y="119"/>
                  </a:cubicBezTo>
                  <a:cubicBezTo>
                    <a:pt x="16" y="118"/>
                    <a:pt x="20" y="116"/>
                    <a:pt x="24" y="116"/>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8"/>
            <p:cNvSpPr>
              <a:spLocks/>
            </p:cNvSpPr>
            <p:nvPr/>
          </p:nvSpPr>
          <p:spPr bwMode="auto">
            <a:xfrm>
              <a:off x="4636254" y="3665276"/>
              <a:ext cx="0" cy="1263"/>
            </a:xfrm>
            <a:custGeom>
              <a:avLst/>
              <a:gdLst>
                <a:gd name="T0" fmla="*/ 1 h 1"/>
                <a:gd name="T1" fmla="*/ 1 h 1"/>
                <a:gd name="T2" fmla="*/ 1 h 1"/>
              </a:gdLst>
              <a:ahLst/>
              <a:cxnLst>
                <a:cxn ang="0">
                  <a:pos x="0" y="T0"/>
                </a:cxn>
                <a:cxn ang="0">
                  <a:pos x="0" y="T1"/>
                </a:cxn>
                <a:cxn ang="0">
                  <a:pos x="0" y="T2"/>
                </a:cxn>
              </a:cxnLst>
              <a:rect l="0" t="0" r="r" b="b"/>
              <a:pathLst>
                <a:path h="1">
                  <a:moveTo>
                    <a:pt x="0" y="1"/>
                  </a:moveTo>
                  <a:cubicBezTo>
                    <a:pt x="0" y="0"/>
                    <a:pt x="0" y="0"/>
                    <a:pt x="0" y="1"/>
                  </a:cubicBezTo>
                  <a:cubicBezTo>
                    <a:pt x="0" y="1"/>
                    <a:pt x="0" y="1"/>
                    <a:pt x="0" y="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9"/>
            <p:cNvSpPr>
              <a:spLocks/>
            </p:cNvSpPr>
            <p:nvPr/>
          </p:nvSpPr>
          <p:spPr bwMode="auto">
            <a:xfrm>
              <a:off x="4653933" y="3708210"/>
              <a:ext cx="0" cy="2525"/>
            </a:xfrm>
            <a:custGeom>
              <a:avLst/>
              <a:gdLst>
                <a:gd name="T0" fmla="*/ 1 h 1"/>
                <a:gd name="T1" fmla="*/ 1 h 1"/>
              </a:gdLst>
              <a:ahLst/>
              <a:cxnLst>
                <a:cxn ang="0">
                  <a:pos x="0" y="T0"/>
                </a:cxn>
                <a:cxn ang="0">
                  <a:pos x="0" y="T1"/>
                </a:cxn>
              </a:cxnLst>
              <a:rect l="0" t="0" r="r" b="b"/>
              <a:pathLst>
                <a:path h="1">
                  <a:moveTo>
                    <a:pt x="0" y="1"/>
                  </a:moveTo>
                  <a:cubicBezTo>
                    <a:pt x="0" y="1"/>
                    <a:pt x="0" y="0"/>
                    <a:pt x="0" y="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50"/>
            <p:cNvSpPr>
              <a:spLocks/>
            </p:cNvSpPr>
            <p:nvPr/>
          </p:nvSpPr>
          <p:spPr bwMode="auto">
            <a:xfrm>
              <a:off x="4575642" y="3614766"/>
              <a:ext cx="135116" cy="87131"/>
            </a:xfrm>
            <a:custGeom>
              <a:avLst/>
              <a:gdLst>
                <a:gd name="T0" fmla="*/ 52 w 78"/>
                <a:gd name="T1" fmla="*/ 33 h 50"/>
                <a:gd name="T2" fmla="*/ 65 w 78"/>
                <a:gd name="T3" fmla="*/ 30 h 50"/>
                <a:gd name="T4" fmla="*/ 73 w 78"/>
                <a:gd name="T5" fmla="*/ 28 h 50"/>
                <a:gd name="T6" fmla="*/ 68 w 78"/>
                <a:gd name="T7" fmla="*/ 16 h 50"/>
                <a:gd name="T8" fmla="*/ 75 w 78"/>
                <a:gd name="T9" fmla="*/ 1 h 50"/>
                <a:gd name="T10" fmla="*/ 68 w 78"/>
                <a:gd name="T11" fmla="*/ 1 h 50"/>
                <a:gd name="T12" fmla="*/ 40 w 78"/>
                <a:gd name="T13" fmla="*/ 0 h 50"/>
                <a:gd name="T14" fmla="*/ 25 w 78"/>
                <a:gd name="T15" fmla="*/ 6 h 50"/>
                <a:gd name="T16" fmla="*/ 0 w 78"/>
                <a:gd name="T17" fmla="*/ 8 h 50"/>
                <a:gd name="T18" fmla="*/ 5 w 78"/>
                <a:gd name="T19" fmla="*/ 13 h 50"/>
                <a:gd name="T20" fmla="*/ 9 w 78"/>
                <a:gd name="T21" fmla="*/ 12 h 50"/>
                <a:gd name="T22" fmla="*/ 16 w 78"/>
                <a:gd name="T23" fmla="*/ 8 h 50"/>
                <a:gd name="T24" fmla="*/ 20 w 78"/>
                <a:gd name="T25" fmla="*/ 17 h 50"/>
                <a:gd name="T26" fmla="*/ 24 w 78"/>
                <a:gd name="T27" fmla="*/ 18 h 50"/>
                <a:gd name="T28" fmla="*/ 17 w 78"/>
                <a:gd name="T29" fmla="*/ 23 h 50"/>
                <a:gd name="T30" fmla="*/ 20 w 78"/>
                <a:gd name="T31" fmla="*/ 23 h 50"/>
                <a:gd name="T32" fmla="*/ 21 w 78"/>
                <a:gd name="T33" fmla="*/ 22 h 50"/>
                <a:gd name="T34" fmla="*/ 23 w 78"/>
                <a:gd name="T35" fmla="*/ 22 h 50"/>
                <a:gd name="T36" fmla="*/ 21 w 78"/>
                <a:gd name="T37" fmla="*/ 23 h 50"/>
                <a:gd name="T38" fmla="*/ 33 w 78"/>
                <a:gd name="T39" fmla="*/ 21 h 50"/>
                <a:gd name="T40" fmla="*/ 42 w 78"/>
                <a:gd name="T41" fmla="*/ 20 h 50"/>
                <a:gd name="T42" fmla="*/ 42 w 78"/>
                <a:gd name="T43" fmla="*/ 26 h 50"/>
                <a:gd name="T44" fmla="*/ 39 w 78"/>
                <a:gd name="T45" fmla="*/ 21 h 50"/>
                <a:gd name="T46" fmla="*/ 29 w 78"/>
                <a:gd name="T47" fmla="*/ 22 h 50"/>
                <a:gd name="T48" fmla="*/ 31 w 78"/>
                <a:gd name="T49" fmla="*/ 28 h 50"/>
                <a:gd name="T50" fmla="*/ 35 w 78"/>
                <a:gd name="T51" fmla="*/ 26 h 50"/>
                <a:gd name="T52" fmla="*/ 39 w 78"/>
                <a:gd name="T53" fmla="*/ 29 h 50"/>
                <a:gd name="T54" fmla="*/ 37 w 78"/>
                <a:gd name="T55" fmla="*/ 32 h 50"/>
                <a:gd name="T56" fmla="*/ 34 w 78"/>
                <a:gd name="T57" fmla="*/ 31 h 50"/>
                <a:gd name="T58" fmla="*/ 30 w 78"/>
                <a:gd name="T59" fmla="*/ 32 h 50"/>
                <a:gd name="T60" fmla="*/ 28 w 78"/>
                <a:gd name="T61" fmla="*/ 33 h 50"/>
                <a:gd name="T62" fmla="*/ 31 w 78"/>
                <a:gd name="T63" fmla="*/ 34 h 50"/>
                <a:gd name="T64" fmla="*/ 29 w 78"/>
                <a:gd name="T65" fmla="*/ 38 h 50"/>
                <a:gd name="T66" fmla="*/ 30 w 78"/>
                <a:gd name="T67" fmla="*/ 43 h 50"/>
                <a:gd name="T68" fmla="*/ 34 w 78"/>
                <a:gd name="T69" fmla="*/ 47 h 50"/>
                <a:gd name="T70" fmla="*/ 39 w 78"/>
                <a:gd name="T71" fmla="*/ 42 h 50"/>
                <a:gd name="T72" fmla="*/ 36 w 78"/>
                <a:gd name="T73" fmla="*/ 49 h 50"/>
                <a:gd name="T74" fmla="*/ 37 w 78"/>
                <a:gd name="T75" fmla="*/ 49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50">
                  <a:moveTo>
                    <a:pt x="48" y="33"/>
                  </a:moveTo>
                  <a:cubicBezTo>
                    <a:pt x="49" y="33"/>
                    <a:pt x="51" y="33"/>
                    <a:pt x="52" y="33"/>
                  </a:cubicBezTo>
                  <a:cubicBezTo>
                    <a:pt x="54" y="32"/>
                    <a:pt x="56" y="29"/>
                    <a:pt x="58" y="29"/>
                  </a:cubicBezTo>
                  <a:cubicBezTo>
                    <a:pt x="60" y="28"/>
                    <a:pt x="63" y="30"/>
                    <a:pt x="65" y="30"/>
                  </a:cubicBezTo>
                  <a:cubicBezTo>
                    <a:pt x="68" y="30"/>
                    <a:pt x="69" y="27"/>
                    <a:pt x="69" y="27"/>
                  </a:cubicBezTo>
                  <a:cubicBezTo>
                    <a:pt x="70" y="27"/>
                    <a:pt x="71" y="31"/>
                    <a:pt x="73" y="28"/>
                  </a:cubicBezTo>
                  <a:cubicBezTo>
                    <a:pt x="75" y="24"/>
                    <a:pt x="74" y="18"/>
                    <a:pt x="70" y="16"/>
                  </a:cubicBezTo>
                  <a:cubicBezTo>
                    <a:pt x="69" y="16"/>
                    <a:pt x="68" y="16"/>
                    <a:pt x="68" y="16"/>
                  </a:cubicBezTo>
                  <a:cubicBezTo>
                    <a:pt x="65" y="13"/>
                    <a:pt x="74" y="13"/>
                    <a:pt x="74" y="13"/>
                  </a:cubicBezTo>
                  <a:cubicBezTo>
                    <a:pt x="78" y="11"/>
                    <a:pt x="75" y="4"/>
                    <a:pt x="75" y="1"/>
                  </a:cubicBezTo>
                  <a:cubicBezTo>
                    <a:pt x="75" y="1"/>
                    <a:pt x="75" y="1"/>
                    <a:pt x="75" y="1"/>
                  </a:cubicBezTo>
                  <a:cubicBezTo>
                    <a:pt x="72" y="1"/>
                    <a:pt x="69" y="1"/>
                    <a:pt x="68" y="1"/>
                  </a:cubicBezTo>
                  <a:cubicBezTo>
                    <a:pt x="60" y="1"/>
                    <a:pt x="53" y="0"/>
                    <a:pt x="46" y="0"/>
                  </a:cubicBezTo>
                  <a:cubicBezTo>
                    <a:pt x="44" y="0"/>
                    <a:pt x="42" y="0"/>
                    <a:pt x="40" y="0"/>
                  </a:cubicBezTo>
                  <a:cubicBezTo>
                    <a:pt x="39" y="0"/>
                    <a:pt x="38" y="0"/>
                    <a:pt x="38" y="0"/>
                  </a:cubicBezTo>
                  <a:cubicBezTo>
                    <a:pt x="33" y="1"/>
                    <a:pt x="30" y="6"/>
                    <a:pt x="25" y="6"/>
                  </a:cubicBezTo>
                  <a:cubicBezTo>
                    <a:pt x="21" y="7"/>
                    <a:pt x="16" y="4"/>
                    <a:pt x="12" y="5"/>
                  </a:cubicBezTo>
                  <a:cubicBezTo>
                    <a:pt x="8" y="5"/>
                    <a:pt x="4" y="7"/>
                    <a:pt x="0" y="8"/>
                  </a:cubicBezTo>
                  <a:cubicBezTo>
                    <a:pt x="0" y="8"/>
                    <a:pt x="0" y="8"/>
                    <a:pt x="0" y="8"/>
                  </a:cubicBezTo>
                  <a:cubicBezTo>
                    <a:pt x="2" y="11"/>
                    <a:pt x="5" y="13"/>
                    <a:pt x="5" y="13"/>
                  </a:cubicBezTo>
                  <a:cubicBezTo>
                    <a:pt x="8" y="13"/>
                    <a:pt x="9" y="10"/>
                    <a:pt x="9" y="10"/>
                  </a:cubicBezTo>
                  <a:cubicBezTo>
                    <a:pt x="10" y="10"/>
                    <a:pt x="8" y="11"/>
                    <a:pt x="9" y="12"/>
                  </a:cubicBezTo>
                  <a:cubicBezTo>
                    <a:pt x="10" y="12"/>
                    <a:pt x="11" y="10"/>
                    <a:pt x="12" y="10"/>
                  </a:cubicBezTo>
                  <a:cubicBezTo>
                    <a:pt x="13" y="9"/>
                    <a:pt x="16" y="8"/>
                    <a:pt x="16" y="8"/>
                  </a:cubicBezTo>
                  <a:cubicBezTo>
                    <a:pt x="16" y="8"/>
                    <a:pt x="5" y="15"/>
                    <a:pt x="8" y="18"/>
                  </a:cubicBezTo>
                  <a:cubicBezTo>
                    <a:pt x="13" y="24"/>
                    <a:pt x="16" y="19"/>
                    <a:pt x="20" y="17"/>
                  </a:cubicBezTo>
                  <a:cubicBezTo>
                    <a:pt x="20" y="17"/>
                    <a:pt x="22" y="19"/>
                    <a:pt x="22" y="19"/>
                  </a:cubicBezTo>
                  <a:cubicBezTo>
                    <a:pt x="23" y="19"/>
                    <a:pt x="23" y="18"/>
                    <a:pt x="24" y="18"/>
                  </a:cubicBezTo>
                  <a:cubicBezTo>
                    <a:pt x="24" y="18"/>
                    <a:pt x="23" y="19"/>
                    <a:pt x="23" y="19"/>
                  </a:cubicBezTo>
                  <a:cubicBezTo>
                    <a:pt x="20" y="20"/>
                    <a:pt x="19" y="18"/>
                    <a:pt x="17" y="23"/>
                  </a:cubicBezTo>
                  <a:cubicBezTo>
                    <a:pt x="17" y="24"/>
                    <a:pt x="15" y="25"/>
                    <a:pt x="16" y="26"/>
                  </a:cubicBezTo>
                  <a:cubicBezTo>
                    <a:pt x="17" y="26"/>
                    <a:pt x="20" y="24"/>
                    <a:pt x="20" y="23"/>
                  </a:cubicBezTo>
                  <a:cubicBezTo>
                    <a:pt x="20" y="23"/>
                    <a:pt x="20" y="23"/>
                    <a:pt x="21" y="23"/>
                  </a:cubicBezTo>
                  <a:cubicBezTo>
                    <a:pt x="21" y="22"/>
                    <a:pt x="21" y="22"/>
                    <a:pt x="21" y="22"/>
                  </a:cubicBezTo>
                  <a:cubicBezTo>
                    <a:pt x="21" y="22"/>
                    <a:pt x="21" y="22"/>
                    <a:pt x="21" y="22"/>
                  </a:cubicBezTo>
                  <a:cubicBezTo>
                    <a:pt x="22" y="22"/>
                    <a:pt x="23" y="22"/>
                    <a:pt x="23" y="22"/>
                  </a:cubicBezTo>
                  <a:cubicBezTo>
                    <a:pt x="23" y="22"/>
                    <a:pt x="22" y="22"/>
                    <a:pt x="21" y="22"/>
                  </a:cubicBezTo>
                  <a:cubicBezTo>
                    <a:pt x="21" y="22"/>
                    <a:pt x="21" y="22"/>
                    <a:pt x="21" y="23"/>
                  </a:cubicBezTo>
                  <a:cubicBezTo>
                    <a:pt x="21" y="23"/>
                    <a:pt x="20" y="25"/>
                    <a:pt x="20" y="25"/>
                  </a:cubicBezTo>
                  <a:cubicBezTo>
                    <a:pt x="24" y="27"/>
                    <a:pt x="28" y="17"/>
                    <a:pt x="33" y="21"/>
                  </a:cubicBezTo>
                  <a:cubicBezTo>
                    <a:pt x="36" y="23"/>
                    <a:pt x="37" y="19"/>
                    <a:pt x="39" y="19"/>
                  </a:cubicBezTo>
                  <a:cubicBezTo>
                    <a:pt x="40" y="19"/>
                    <a:pt x="42" y="20"/>
                    <a:pt x="42" y="20"/>
                  </a:cubicBezTo>
                  <a:cubicBezTo>
                    <a:pt x="40" y="21"/>
                    <a:pt x="39" y="21"/>
                    <a:pt x="39" y="24"/>
                  </a:cubicBezTo>
                  <a:cubicBezTo>
                    <a:pt x="39" y="24"/>
                    <a:pt x="42" y="26"/>
                    <a:pt x="42" y="26"/>
                  </a:cubicBezTo>
                  <a:cubicBezTo>
                    <a:pt x="41" y="26"/>
                    <a:pt x="39" y="25"/>
                    <a:pt x="39" y="23"/>
                  </a:cubicBezTo>
                  <a:cubicBezTo>
                    <a:pt x="39" y="22"/>
                    <a:pt x="40" y="21"/>
                    <a:pt x="39" y="21"/>
                  </a:cubicBezTo>
                  <a:cubicBezTo>
                    <a:pt x="37" y="21"/>
                    <a:pt x="36" y="23"/>
                    <a:pt x="33" y="22"/>
                  </a:cubicBezTo>
                  <a:cubicBezTo>
                    <a:pt x="32" y="22"/>
                    <a:pt x="30" y="21"/>
                    <a:pt x="29" y="22"/>
                  </a:cubicBezTo>
                  <a:cubicBezTo>
                    <a:pt x="28" y="26"/>
                    <a:pt x="25" y="29"/>
                    <a:pt x="30" y="27"/>
                  </a:cubicBezTo>
                  <a:cubicBezTo>
                    <a:pt x="31" y="27"/>
                    <a:pt x="30" y="29"/>
                    <a:pt x="31" y="28"/>
                  </a:cubicBezTo>
                  <a:cubicBezTo>
                    <a:pt x="31" y="28"/>
                    <a:pt x="33" y="26"/>
                    <a:pt x="34" y="26"/>
                  </a:cubicBezTo>
                  <a:cubicBezTo>
                    <a:pt x="34" y="26"/>
                    <a:pt x="34" y="27"/>
                    <a:pt x="35" y="26"/>
                  </a:cubicBezTo>
                  <a:cubicBezTo>
                    <a:pt x="37" y="25"/>
                    <a:pt x="37" y="27"/>
                    <a:pt x="37" y="27"/>
                  </a:cubicBezTo>
                  <a:cubicBezTo>
                    <a:pt x="37" y="31"/>
                    <a:pt x="37" y="27"/>
                    <a:pt x="39" y="29"/>
                  </a:cubicBezTo>
                  <a:cubicBezTo>
                    <a:pt x="39" y="29"/>
                    <a:pt x="39" y="29"/>
                    <a:pt x="40" y="30"/>
                  </a:cubicBezTo>
                  <a:cubicBezTo>
                    <a:pt x="41" y="30"/>
                    <a:pt x="38" y="32"/>
                    <a:pt x="37" y="32"/>
                  </a:cubicBezTo>
                  <a:cubicBezTo>
                    <a:pt x="35" y="31"/>
                    <a:pt x="35" y="30"/>
                    <a:pt x="35" y="30"/>
                  </a:cubicBezTo>
                  <a:cubicBezTo>
                    <a:pt x="34" y="30"/>
                    <a:pt x="34" y="31"/>
                    <a:pt x="34" y="31"/>
                  </a:cubicBezTo>
                  <a:cubicBezTo>
                    <a:pt x="33" y="31"/>
                    <a:pt x="32" y="30"/>
                    <a:pt x="32" y="30"/>
                  </a:cubicBezTo>
                  <a:cubicBezTo>
                    <a:pt x="33" y="33"/>
                    <a:pt x="32" y="30"/>
                    <a:pt x="30" y="32"/>
                  </a:cubicBezTo>
                  <a:cubicBezTo>
                    <a:pt x="30" y="32"/>
                    <a:pt x="29" y="33"/>
                    <a:pt x="29" y="33"/>
                  </a:cubicBezTo>
                  <a:cubicBezTo>
                    <a:pt x="29" y="33"/>
                    <a:pt x="28" y="33"/>
                    <a:pt x="28" y="33"/>
                  </a:cubicBezTo>
                  <a:cubicBezTo>
                    <a:pt x="28" y="33"/>
                    <a:pt x="27" y="37"/>
                    <a:pt x="28" y="37"/>
                  </a:cubicBezTo>
                  <a:cubicBezTo>
                    <a:pt x="30" y="36"/>
                    <a:pt x="30" y="34"/>
                    <a:pt x="31" y="34"/>
                  </a:cubicBezTo>
                  <a:cubicBezTo>
                    <a:pt x="32" y="33"/>
                    <a:pt x="30" y="37"/>
                    <a:pt x="31" y="36"/>
                  </a:cubicBezTo>
                  <a:cubicBezTo>
                    <a:pt x="31" y="36"/>
                    <a:pt x="29" y="37"/>
                    <a:pt x="29" y="38"/>
                  </a:cubicBezTo>
                  <a:cubicBezTo>
                    <a:pt x="29" y="39"/>
                    <a:pt x="29" y="39"/>
                    <a:pt x="29" y="39"/>
                  </a:cubicBezTo>
                  <a:cubicBezTo>
                    <a:pt x="30" y="41"/>
                    <a:pt x="29" y="41"/>
                    <a:pt x="30" y="43"/>
                  </a:cubicBezTo>
                  <a:cubicBezTo>
                    <a:pt x="33" y="46"/>
                    <a:pt x="34" y="40"/>
                    <a:pt x="34" y="40"/>
                  </a:cubicBezTo>
                  <a:cubicBezTo>
                    <a:pt x="36" y="40"/>
                    <a:pt x="30" y="50"/>
                    <a:pt x="34" y="47"/>
                  </a:cubicBezTo>
                  <a:cubicBezTo>
                    <a:pt x="35" y="45"/>
                    <a:pt x="37" y="41"/>
                    <a:pt x="39" y="40"/>
                  </a:cubicBezTo>
                  <a:cubicBezTo>
                    <a:pt x="39" y="40"/>
                    <a:pt x="39" y="41"/>
                    <a:pt x="39" y="42"/>
                  </a:cubicBezTo>
                  <a:cubicBezTo>
                    <a:pt x="39" y="42"/>
                    <a:pt x="35" y="47"/>
                    <a:pt x="36" y="48"/>
                  </a:cubicBezTo>
                  <a:cubicBezTo>
                    <a:pt x="36" y="48"/>
                    <a:pt x="36" y="49"/>
                    <a:pt x="36" y="49"/>
                  </a:cubicBezTo>
                  <a:cubicBezTo>
                    <a:pt x="36" y="49"/>
                    <a:pt x="37" y="49"/>
                    <a:pt x="36" y="49"/>
                  </a:cubicBezTo>
                  <a:cubicBezTo>
                    <a:pt x="37" y="49"/>
                    <a:pt x="37" y="49"/>
                    <a:pt x="37" y="49"/>
                  </a:cubicBezTo>
                  <a:cubicBezTo>
                    <a:pt x="39" y="46"/>
                    <a:pt x="44" y="35"/>
                    <a:pt x="48" y="3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51"/>
            <p:cNvSpPr>
              <a:spLocks/>
            </p:cNvSpPr>
            <p:nvPr/>
          </p:nvSpPr>
          <p:spPr bwMode="auto">
            <a:xfrm>
              <a:off x="4722121" y="3859741"/>
              <a:ext cx="18942" cy="15153"/>
            </a:xfrm>
            <a:custGeom>
              <a:avLst/>
              <a:gdLst>
                <a:gd name="T0" fmla="*/ 2 w 11"/>
                <a:gd name="T1" fmla="*/ 1 h 9"/>
                <a:gd name="T2" fmla="*/ 9 w 11"/>
                <a:gd name="T3" fmla="*/ 6 h 9"/>
                <a:gd name="T4" fmla="*/ 9 w 11"/>
                <a:gd name="T5" fmla="*/ 8 h 9"/>
                <a:gd name="T6" fmla="*/ 11 w 11"/>
                <a:gd name="T7" fmla="*/ 3 h 9"/>
                <a:gd name="T8" fmla="*/ 2 w 11"/>
                <a:gd name="T9" fmla="*/ 1 h 9"/>
              </a:gdLst>
              <a:ahLst/>
              <a:cxnLst>
                <a:cxn ang="0">
                  <a:pos x="T0" y="T1"/>
                </a:cxn>
                <a:cxn ang="0">
                  <a:pos x="T2" y="T3"/>
                </a:cxn>
                <a:cxn ang="0">
                  <a:pos x="T4" y="T5"/>
                </a:cxn>
                <a:cxn ang="0">
                  <a:pos x="T6" y="T7"/>
                </a:cxn>
                <a:cxn ang="0">
                  <a:pos x="T8" y="T9"/>
                </a:cxn>
              </a:cxnLst>
              <a:rect l="0" t="0" r="r" b="b"/>
              <a:pathLst>
                <a:path w="11" h="9">
                  <a:moveTo>
                    <a:pt x="2" y="1"/>
                  </a:moveTo>
                  <a:cubicBezTo>
                    <a:pt x="0" y="5"/>
                    <a:pt x="8" y="4"/>
                    <a:pt x="9" y="6"/>
                  </a:cubicBezTo>
                  <a:cubicBezTo>
                    <a:pt x="10" y="7"/>
                    <a:pt x="9" y="8"/>
                    <a:pt x="9" y="8"/>
                  </a:cubicBezTo>
                  <a:cubicBezTo>
                    <a:pt x="10" y="9"/>
                    <a:pt x="11" y="4"/>
                    <a:pt x="11" y="3"/>
                  </a:cubicBezTo>
                  <a:cubicBezTo>
                    <a:pt x="10" y="0"/>
                    <a:pt x="4" y="1"/>
                    <a:pt x="2" y="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52"/>
            <p:cNvSpPr>
              <a:spLocks/>
            </p:cNvSpPr>
            <p:nvPr/>
          </p:nvSpPr>
          <p:spPr bwMode="auto">
            <a:xfrm>
              <a:off x="4699391" y="3767559"/>
              <a:ext cx="1263" cy="0"/>
            </a:xfrm>
            <a:custGeom>
              <a:avLst/>
              <a:gdLst>
                <a:gd name="T0" fmla="*/ 0 w 1"/>
                <a:gd name="T1" fmla="*/ 0 w 1"/>
              </a:gdLst>
              <a:ahLst/>
              <a:cxnLst>
                <a:cxn ang="0">
                  <a:pos x="T0" y="0"/>
                </a:cxn>
                <a:cxn ang="0">
                  <a:pos x="T1" y="0"/>
                </a:cxn>
              </a:cxnLst>
              <a:rect l="0" t="0" r="r" b="b"/>
              <a:pathLst>
                <a:path w="1">
                  <a:moveTo>
                    <a:pt x="0" y="0"/>
                  </a:moveTo>
                  <a:cubicBezTo>
                    <a:pt x="1" y="0"/>
                    <a:pt x="0" y="0"/>
                    <a:pt x="0"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53"/>
            <p:cNvSpPr>
              <a:spLocks/>
            </p:cNvSpPr>
            <p:nvPr/>
          </p:nvSpPr>
          <p:spPr bwMode="auto">
            <a:xfrm>
              <a:off x="4718333" y="3813018"/>
              <a:ext cx="0" cy="1263"/>
            </a:xfrm>
            <a:custGeom>
              <a:avLst/>
              <a:gdLst>
                <a:gd name="T0" fmla="*/ 0 h 1"/>
                <a:gd name="T1" fmla="*/ 0 h 1"/>
                <a:gd name="T2" fmla="*/ 0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0"/>
                    <a:pt x="0" y="0"/>
                    <a:pt x="0" y="0"/>
                  </a:cubicBezTo>
                  <a:cubicBezTo>
                    <a:pt x="0" y="1"/>
                    <a:pt x="0" y="1"/>
                    <a:pt x="0"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54"/>
            <p:cNvSpPr>
              <a:spLocks/>
            </p:cNvSpPr>
            <p:nvPr/>
          </p:nvSpPr>
          <p:spPr bwMode="auto">
            <a:xfrm>
              <a:off x="4703181" y="3767559"/>
              <a:ext cx="1263" cy="1263"/>
            </a:xfrm>
            <a:custGeom>
              <a:avLst/>
              <a:gdLst>
                <a:gd name="T0" fmla="*/ 0 w 1"/>
                <a:gd name="T1" fmla="*/ 1 h 1"/>
                <a:gd name="T2" fmla="*/ 1 w 1"/>
                <a:gd name="T3" fmla="*/ 0 h 1"/>
              </a:gdLst>
              <a:ahLst/>
              <a:cxnLst>
                <a:cxn ang="0">
                  <a:pos x="T0" y="T1"/>
                </a:cxn>
                <a:cxn ang="0">
                  <a:pos x="T2" y="T3"/>
                </a:cxn>
              </a:cxnLst>
              <a:rect l="0" t="0" r="r" b="b"/>
              <a:pathLst>
                <a:path w="1" h="1">
                  <a:moveTo>
                    <a:pt x="0" y="1"/>
                  </a:moveTo>
                  <a:cubicBezTo>
                    <a:pt x="0" y="1"/>
                    <a:pt x="0" y="1"/>
                    <a:pt x="1"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55"/>
            <p:cNvSpPr>
              <a:spLocks/>
            </p:cNvSpPr>
            <p:nvPr/>
          </p:nvSpPr>
          <p:spPr bwMode="auto">
            <a:xfrm>
              <a:off x="4724647" y="3809230"/>
              <a:ext cx="3789" cy="5051"/>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0" y="2"/>
                    <a:pt x="1" y="2"/>
                    <a:pt x="1" y="1"/>
                  </a:cubicBezTo>
                  <a:cubicBezTo>
                    <a:pt x="2" y="0"/>
                    <a:pt x="0" y="2"/>
                    <a:pt x="0" y="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56"/>
            <p:cNvSpPr>
              <a:spLocks/>
            </p:cNvSpPr>
            <p:nvPr/>
          </p:nvSpPr>
          <p:spPr bwMode="auto">
            <a:xfrm>
              <a:off x="4636254" y="3617291"/>
              <a:ext cx="329579" cy="267704"/>
            </a:xfrm>
            <a:custGeom>
              <a:avLst/>
              <a:gdLst>
                <a:gd name="T0" fmla="*/ 64 w 190"/>
                <a:gd name="T1" fmla="*/ 83 h 155"/>
                <a:gd name="T2" fmla="*/ 80 w 190"/>
                <a:gd name="T3" fmla="*/ 76 h 155"/>
                <a:gd name="T4" fmla="*/ 93 w 190"/>
                <a:gd name="T5" fmla="*/ 76 h 155"/>
                <a:gd name="T6" fmla="*/ 106 w 190"/>
                <a:gd name="T7" fmla="*/ 92 h 155"/>
                <a:gd name="T8" fmla="*/ 112 w 190"/>
                <a:gd name="T9" fmla="*/ 103 h 155"/>
                <a:gd name="T10" fmla="*/ 113 w 190"/>
                <a:gd name="T11" fmla="*/ 115 h 155"/>
                <a:gd name="T12" fmla="*/ 113 w 190"/>
                <a:gd name="T13" fmla="*/ 122 h 155"/>
                <a:gd name="T14" fmla="*/ 130 w 190"/>
                <a:gd name="T15" fmla="*/ 119 h 155"/>
                <a:gd name="T16" fmla="*/ 133 w 190"/>
                <a:gd name="T17" fmla="*/ 121 h 155"/>
                <a:gd name="T18" fmla="*/ 134 w 190"/>
                <a:gd name="T19" fmla="*/ 122 h 155"/>
                <a:gd name="T20" fmla="*/ 141 w 190"/>
                <a:gd name="T21" fmla="*/ 140 h 155"/>
                <a:gd name="T22" fmla="*/ 143 w 190"/>
                <a:gd name="T23" fmla="*/ 149 h 155"/>
                <a:gd name="T24" fmla="*/ 162 w 190"/>
                <a:gd name="T25" fmla="*/ 141 h 155"/>
                <a:gd name="T26" fmla="*/ 165 w 190"/>
                <a:gd name="T27" fmla="*/ 144 h 155"/>
                <a:gd name="T28" fmla="*/ 177 w 190"/>
                <a:gd name="T29" fmla="*/ 130 h 155"/>
                <a:gd name="T30" fmla="*/ 171 w 190"/>
                <a:gd name="T31" fmla="*/ 122 h 155"/>
                <a:gd name="T32" fmla="*/ 181 w 190"/>
                <a:gd name="T33" fmla="*/ 120 h 155"/>
                <a:gd name="T34" fmla="*/ 179 w 190"/>
                <a:gd name="T35" fmla="*/ 111 h 155"/>
                <a:gd name="T36" fmla="*/ 182 w 190"/>
                <a:gd name="T37" fmla="*/ 95 h 155"/>
                <a:gd name="T38" fmla="*/ 176 w 190"/>
                <a:gd name="T39" fmla="*/ 78 h 155"/>
                <a:gd name="T40" fmla="*/ 172 w 190"/>
                <a:gd name="T41" fmla="*/ 49 h 155"/>
                <a:gd name="T42" fmla="*/ 173 w 190"/>
                <a:gd name="T43" fmla="*/ 42 h 155"/>
                <a:gd name="T44" fmla="*/ 167 w 190"/>
                <a:gd name="T45" fmla="*/ 37 h 155"/>
                <a:gd name="T46" fmla="*/ 161 w 190"/>
                <a:gd name="T47" fmla="*/ 32 h 155"/>
                <a:gd name="T48" fmla="*/ 157 w 190"/>
                <a:gd name="T49" fmla="*/ 11 h 155"/>
                <a:gd name="T50" fmla="*/ 144 w 190"/>
                <a:gd name="T51" fmla="*/ 17 h 155"/>
                <a:gd name="T52" fmla="*/ 119 w 190"/>
                <a:gd name="T53" fmla="*/ 19 h 155"/>
                <a:gd name="T54" fmla="*/ 101 w 190"/>
                <a:gd name="T55" fmla="*/ 21 h 155"/>
                <a:gd name="T56" fmla="*/ 85 w 190"/>
                <a:gd name="T57" fmla="*/ 9 h 155"/>
                <a:gd name="T58" fmla="*/ 74 w 190"/>
                <a:gd name="T59" fmla="*/ 12 h 155"/>
                <a:gd name="T60" fmla="*/ 61 w 190"/>
                <a:gd name="T61" fmla="*/ 5 h 155"/>
                <a:gd name="T62" fmla="*/ 40 w 190"/>
                <a:gd name="T63" fmla="*/ 0 h 155"/>
                <a:gd name="T64" fmla="*/ 33 w 190"/>
                <a:gd name="T65" fmla="*/ 15 h 155"/>
                <a:gd name="T66" fmla="*/ 34 w 190"/>
                <a:gd name="T67" fmla="*/ 26 h 155"/>
                <a:gd name="T68" fmla="*/ 17 w 190"/>
                <a:gd name="T69" fmla="*/ 32 h 155"/>
                <a:gd name="T70" fmla="*/ 1 w 190"/>
                <a:gd name="T71" fmla="*/ 48 h 155"/>
                <a:gd name="T72" fmla="*/ 6 w 190"/>
                <a:gd name="T73" fmla="*/ 48 h 155"/>
                <a:gd name="T74" fmla="*/ 10 w 190"/>
                <a:gd name="T75" fmla="*/ 47 h 155"/>
                <a:gd name="T76" fmla="*/ 10 w 190"/>
                <a:gd name="T77" fmla="*/ 50 h 155"/>
                <a:gd name="T78" fmla="*/ 10 w 190"/>
                <a:gd name="T79" fmla="*/ 54 h 155"/>
                <a:gd name="T80" fmla="*/ 14 w 190"/>
                <a:gd name="T81" fmla="*/ 54 h 155"/>
                <a:gd name="T82" fmla="*/ 16 w 190"/>
                <a:gd name="T83" fmla="*/ 66 h 155"/>
                <a:gd name="T84" fmla="*/ 21 w 190"/>
                <a:gd name="T85" fmla="*/ 69 h 155"/>
                <a:gd name="T86" fmla="*/ 27 w 190"/>
                <a:gd name="T87" fmla="*/ 69 h 155"/>
                <a:gd name="T88" fmla="*/ 32 w 190"/>
                <a:gd name="T89" fmla="*/ 79 h 155"/>
                <a:gd name="T90" fmla="*/ 35 w 190"/>
                <a:gd name="T91" fmla="*/ 81 h 155"/>
                <a:gd name="T92" fmla="*/ 35 w 190"/>
                <a:gd name="T93" fmla="*/ 88 h 155"/>
                <a:gd name="T94" fmla="*/ 37 w 190"/>
                <a:gd name="T95" fmla="*/ 89 h 155"/>
                <a:gd name="T96" fmla="*/ 39 w 190"/>
                <a:gd name="T97" fmla="*/ 87 h 155"/>
                <a:gd name="T98" fmla="*/ 38 w 190"/>
                <a:gd name="T99" fmla="*/ 91 h 155"/>
                <a:gd name="T100" fmla="*/ 43 w 190"/>
                <a:gd name="T101" fmla="*/ 94 h 155"/>
                <a:gd name="T102" fmla="*/ 47 w 190"/>
                <a:gd name="T103" fmla="*/ 98 h 155"/>
                <a:gd name="T104" fmla="*/ 50 w 190"/>
                <a:gd name="T105" fmla="*/ 10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0" h="155">
                  <a:moveTo>
                    <a:pt x="50" y="100"/>
                  </a:moveTo>
                  <a:cubicBezTo>
                    <a:pt x="51" y="99"/>
                    <a:pt x="50" y="96"/>
                    <a:pt x="52" y="95"/>
                  </a:cubicBezTo>
                  <a:cubicBezTo>
                    <a:pt x="57" y="93"/>
                    <a:pt x="61" y="90"/>
                    <a:pt x="64" y="83"/>
                  </a:cubicBezTo>
                  <a:cubicBezTo>
                    <a:pt x="64" y="83"/>
                    <a:pt x="64" y="79"/>
                    <a:pt x="64" y="79"/>
                  </a:cubicBezTo>
                  <a:cubicBezTo>
                    <a:pt x="67" y="76"/>
                    <a:pt x="72" y="79"/>
                    <a:pt x="74" y="80"/>
                  </a:cubicBezTo>
                  <a:cubicBezTo>
                    <a:pt x="78" y="80"/>
                    <a:pt x="79" y="77"/>
                    <a:pt x="80" y="76"/>
                  </a:cubicBezTo>
                  <a:cubicBezTo>
                    <a:pt x="80" y="76"/>
                    <a:pt x="81" y="76"/>
                    <a:pt x="82" y="76"/>
                  </a:cubicBezTo>
                  <a:cubicBezTo>
                    <a:pt x="83" y="76"/>
                    <a:pt x="83" y="76"/>
                    <a:pt x="84" y="76"/>
                  </a:cubicBezTo>
                  <a:cubicBezTo>
                    <a:pt x="87" y="76"/>
                    <a:pt x="90" y="76"/>
                    <a:pt x="93" y="76"/>
                  </a:cubicBezTo>
                  <a:cubicBezTo>
                    <a:pt x="94" y="76"/>
                    <a:pt x="94" y="76"/>
                    <a:pt x="95" y="76"/>
                  </a:cubicBezTo>
                  <a:cubicBezTo>
                    <a:pt x="96" y="76"/>
                    <a:pt x="96" y="76"/>
                    <a:pt x="97" y="76"/>
                  </a:cubicBezTo>
                  <a:cubicBezTo>
                    <a:pt x="102" y="79"/>
                    <a:pt x="103" y="88"/>
                    <a:pt x="106" y="92"/>
                  </a:cubicBezTo>
                  <a:cubicBezTo>
                    <a:pt x="107" y="93"/>
                    <a:pt x="110" y="95"/>
                    <a:pt x="110" y="96"/>
                  </a:cubicBezTo>
                  <a:cubicBezTo>
                    <a:pt x="110" y="97"/>
                    <a:pt x="106" y="100"/>
                    <a:pt x="108" y="102"/>
                  </a:cubicBezTo>
                  <a:cubicBezTo>
                    <a:pt x="109" y="103"/>
                    <a:pt x="111" y="102"/>
                    <a:pt x="112" y="103"/>
                  </a:cubicBezTo>
                  <a:cubicBezTo>
                    <a:pt x="112" y="104"/>
                    <a:pt x="111" y="107"/>
                    <a:pt x="111" y="108"/>
                  </a:cubicBezTo>
                  <a:cubicBezTo>
                    <a:pt x="111" y="109"/>
                    <a:pt x="114" y="112"/>
                    <a:pt x="114" y="113"/>
                  </a:cubicBezTo>
                  <a:cubicBezTo>
                    <a:pt x="114" y="114"/>
                    <a:pt x="113" y="114"/>
                    <a:pt x="113" y="115"/>
                  </a:cubicBezTo>
                  <a:cubicBezTo>
                    <a:pt x="111" y="117"/>
                    <a:pt x="110" y="118"/>
                    <a:pt x="109" y="120"/>
                  </a:cubicBezTo>
                  <a:cubicBezTo>
                    <a:pt x="108" y="122"/>
                    <a:pt x="106" y="126"/>
                    <a:pt x="107" y="125"/>
                  </a:cubicBezTo>
                  <a:cubicBezTo>
                    <a:pt x="110" y="123"/>
                    <a:pt x="111" y="124"/>
                    <a:pt x="113" y="122"/>
                  </a:cubicBezTo>
                  <a:cubicBezTo>
                    <a:pt x="116" y="120"/>
                    <a:pt x="116" y="118"/>
                    <a:pt x="121" y="118"/>
                  </a:cubicBezTo>
                  <a:cubicBezTo>
                    <a:pt x="124" y="117"/>
                    <a:pt x="124" y="121"/>
                    <a:pt x="124" y="121"/>
                  </a:cubicBezTo>
                  <a:cubicBezTo>
                    <a:pt x="125" y="121"/>
                    <a:pt x="129" y="119"/>
                    <a:pt x="130" y="119"/>
                  </a:cubicBezTo>
                  <a:cubicBezTo>
                    <a:pt x="132" y="117"/>
                    <a:pt x="132" y="117"/>
                    <a:pt x="132" y="117"/>
                  </a:cubicBezTo>
                  <a:cubicBezTo>
                    <a:pt x="132" y="117"/>
                    <a:pt x="132" y="118"/>
                    <a:pt x="132" y="119"/>
                  </a:cubicBezTo>
                  <a:cubicBezTo>
                    <a:pt x="133" y="119"/>
                    <a:pt x="133" y="120"/>
                    <a:pt x="133" y="121"/>
                  </a:cubicBezTo>
                  <a:cubicBezTo>
                    <a:pt x="133" y="121"/>
                    <a:pt x="133" y="120"/>
                    <a:pt x="133" y="119"/>
                  </a:cubicBezTo>
                  <a:cubicBezTo>
                    <a:pt x="134" y="119"/>
                    <a:pt x="135" y="120"/>
                    <a:pt x="135" y="120"/>
                  </a:cubicBezTo>
                  <a:cubicBezTo>
                    <a:pt x="135" y="121"/>
                    <a:pt x="134" y="122"/>
                    <a:pt x="134" y="122"/>
                  </a:cubicBezTo>
                  <a:cubicBezTo>
                    <a:pt x="135" y="122"/>
                    <a:pt x="138" y="120"/>
                    <a:pt x="139" y="123"/>
                  </a:cubicBezTo>
                  <a:cubicBezTo>
                    <a:pt x="139" y="124"/>
                    <a:pt x="137" y="125"/>
                    <a:pt x="138" y="126"/>
                  </a:cubicBezTo>
                  <a:cubicBezTo>
                    <a:pt x="138" y="130"/>
                    <a:pt x="141" y="135"/>
                    <a:pt x="141" y="140"/>
                  </a:cubicBezTo>
                  <a:cubicBezTo>
                    <a:pt x="141" y="143"/>
                    <a:pt x="137" y="147"/>
                    <a:pt x="137" y="150"/>
                  </a:cubicBezTo>
                  <a:cubicBezTo>
                    <a:pt x="137" y="151"/>
                    <a:pt x="138" y="149"/>
                    <a:pt x="139" y="149"/>
                  </a:cubicBezTo>
                  <a:cubicBezTo>
                    <a:pt x="140" y="149"/>
                    <a:pt x="142" y="149"/>
                    <a:pt x="143" y="149"/>
                  </a:cubicBezTo>
                  <a:cubicBezTo>
                    <a:pt x="145" y="150"/>
                    <a:pt x="146" y="155"/>
                    <a:pt x="146" y="155"/>
                  </a:cubicBezTo>
                  <a:cubicBezTo>
                    <a:pt x="148" y="155"/>
                    <a:pt x="150" y="153"/>
                    <a:pt x="152" y="154"/>
                  </a:cubicBezTo>
                  <a:cubicBezTo>
                    <a:pt x="156" y="154"/>
                    <a:pt x="157" y="138"/>
                    <a:pt x="162" y="141"/>
                  </a:cubicBezTo>
                  <a:cubicBezTo>
                    <a:pt x="162" y="142"/>
                    <a:pt x="161" y="142"/>
                    <a:pt x="161" y="143"/>
                  </a:cubicBezTo>
                  <a:cubicBezTo>
                    <a:pt x="161" y="143"/>
                    <a:pt x="161" y="143"/>
                    <a:pt x="161" y="144"/>
                  </a:cubicBezTo>
                  <a:cubicBezTo>
                    <a:pt x="163" y="146"/>
                    <a:pt x="164" y="144"/>
                    <a:pt x="165" y="144"/>
                  </a:cubicBezTo>
                  <a:cubicBezTo>
                    <a:pt x="167" y="144"/>
                    <a:pt x="168" y="146"/>
                    <a:pt x="170" y="146"/>
                  </a:cubicBezTo>
                  <a:cubicBezTo>
                    <a:pt x="172" y="145"/>
                    <a:pt x="173" y="138"/>
                    <a:pt x="174" y="137"/>
                  </a:cubicBezTo>
                  <a:cubicBezTo>
                    <a:pt x="176" y="130"/>
                    <a:pt x="177" y="135"/>
                    <a:pt x="177" y="130"/>
                  </a:cubicBezTo>
                  <a:cubicBezTo>
                    <a:pt x="177" y="129"/>
                    <a:pt x="177" y="128"/>
                    <a:pt x="177" y="128"/>
                  </a:cubicBezTo>
                  <a:cubicBezTo>
                    <a:pt x="175" y="129"/>
                    <a:pt x="175" y="129"/>
                    <a:pt x="175" y="129"/>
                  </a:cubicBezTo>
                  <a:cubicBezTo>
                    <a:pt x="169" y="128"/>
                    <a:pt x="171" y="125"/>
                    <a:pt x="171" y="122"/>
                  </a:cubicBezTo>
                  <a:cubicBezTo>
                    <a:pt x="171" y="122"/>
                    <a:pt x="170" y="121"/>
                    <a:pt x="170" y="121"/>
                  </a:cubicBezTo>
                  <a:cubicBezTo>
                    <a:pt x="172" y="117"/>
                    <a:pt x="178" y="121"/>
                    <a:pt x="180" y="122"/>
                  </a:cubicBezTo>
                  <a:cubicBezTo>
                    <a:pt x="182" y="124"/>
                    <a:pt x="180" y="120"/>
                    <a:pt x="181" y="120"/>
                  </a:cubicBezTo>
                  <a:cubicBezTo>
                    <a:pt x="186" y="122"/>
                    <a:pt x="181" y="122"/>
                    <a:pt x="183" y="123"/>
                  </a:cubicBezTo>
                  <a:cubicBezTo>
                    <a:pt x="186" y="123"/>
                    <a:pt x="186" y="123"/>
                    <a:pt x="186" y="123"/>
                  </a:cubicBezTo>
                  <a:cubicBezTo>
                    <a:pt x="190" y="116"/>
                    <a:pt x="179" y="113"/>
                    <a:pt x="179" y="111"/>
                  </a:cubicBezTo>
                  <a:cubicBezTo>
                    <a:pt x="177" y="103"/>
                    <a:pt x="185" y="106"/>
                    <a:pt x="184" y="103"/>
                  </a:cubicBezTo>
                  <a:cubicBezTo>
                    <a:pt x="184" y="102"/>
                    <a:pt x="180" y="102"/>
                    <a:pt x="180" y="100"/>
                  </a:cubicBezTo>
                  <a:cubicBezTo>
                    <a:pt x="180" y="99"/>
                    <a:pt x="182" y="95"/>
                    <a:pt x="182" y="95"/>
                  </a:cubicBezTo>
                  <a:cubicBezTo>
                    <a:pt x="179" y="94"/>
                    <a:pt x="176" y="97"/>
                    <a:pt x="175" y="92"/>
                  </a:cubicBezTo>
                  <a:cubicBezTo>
                    <a:pt x="174" y="89"/>
                    <a:pt x="177" y="85"/>
                    <a:pt x="176" y="82"/>
                  </a:cubicBezTo>
                  <a:cubicBezTo>
                    <a:pt x="176" y="80"/>
                    <a:pt x="173" y="81"/>
                    <a:pt x="176" y="78"/>
                  </a:cubicBezTo>
                  <a:cubicBezTo>
                    <a:pt x="177" y="76"/>
                    <a:pt x="181" y="75"/>
                    <a:pt x="181" y="72"/>
                  </a:cubicBezTo>
                  <a:cubicBezTo>
                    <a:pt x="182" y="69"/>
                    <a:pt x="174" y="68"/>
                    <a:pt x="173" y="63"/>
                  </a:cubicBezTo>
                  <a:cubicBezTo>
                    <a:pt x="172" y="60"/>
                    <a:pt x="176" y="51"/>
                    <a:pt x="172" y="49"/>
                  </a:cubicBezTo>
                  <a:cubicBezTo>
                    <a:pt x="168" y="47"/>
                    <a:pt x="167" y="54"/>
                    <a:pt x="164" y="52"/>
                  </a:cubicBezTo>
                  <a:cubicBezTo>
                    <a:pt x="162" y="51"/>
                    <a:pt x="168" y="43"/>
                    <a:pt x="170" y="43"/>
                  </a:cubicBezTo>
                  <a:cubicBezTo>
                    <a:pt x="171" y="43"/>
                    <a:pt x="173" y="43"/>
                    <a:pt x="173" y="42"/>
                  </a:cubicBezTo>
                  <a:cubicBezTo>
                    <a:pt x="172" y="40"/>
                    <a:pt x="171" y="42"/>
                    <a:pt x="169" y="39"/>
                  </a:cubicBezTo>
                  <a:cubicBezTo>
                    <a:pt x="168" y="38"/>
                    <a:pt x="169" y="37"/>
                    <a:pt x="168" y="37"/>
                  </a:cubicBezTo>
                  <a:cubicBezTo>
                    <a:pt x="168" y="37"/>
                    <a:pt x="167" y="38"/>
                    <a:pt x="167" y="37"/>
                  </a:cubicBezTo>
                  <a:cubicBezTo>
                    <a:pt x="165" y="37"/>
                    <a:pt x="166" y="33"/>
                    <a:pt x="164" y="32"/>
                  </a:cubicBezTo>
                  <a:cubicBezTo>
                    <a:pt x="164" y="32"/>
                    <a:pt x="163" y="32"/>
                    <a:pt x="163" y="32"/>
                  </a:cubicBezTo>
                  <a:cubicBezTo>
                    <a:pt x="162" y="32"/>
                    <a:pt x="161" y="33"/>
                    <a:pt x="161" y="32"/>
                  </a:cubicBezTo>
                  <a:cubicBezTo>
                    <a:pt x="160" y="31"/>
                    <a:pt x="163" y="25"/>
                    <a:pt x="163" y="23"/>
                  </a:cubicBezTo>
                  <a:cubicBezTo>
                    <a:pt x="162" y="22"/>
                    <a:pt x="161" y="23"/>
                    <a:pt x="160" y="22"/>
                  </a:cubicBezTo>
                  <a:cubicBezTo>
                    <a:pt x="159" y="19"/>
                    <a:pt x="160" y="13"/>
                    <a:pt x="157" y="11"/>
                  </a:cubicBezTo>
                  <a:cubicBezTo>
                    <a:pt x="156" y="11"/>
                    <a:pt x="148" y="8"/>
                    <a:pt x="148" y="10"/>
                  </a:cubicBezTo>
                  <a:cubicBezTo>
                    <a:pt x="148" y="10"/>
                    <a:pt x="151" y="13"/>
                    <a:pt x="151" y="13"/>
                  </a:cubicBezTo>
                  <a:cubicBezTo>
                    <a:pt x="151" y="16"/>
                    <a:pt x="146" y="16"/>
                    <a:pt x="144" y="17"/>
                  </a:cubicBezTo>
                  <a:cubicBezTo>
                    <a:pt x="142" y="18"/>
                    <a:pt x="141" y="22"/>
                    <a:pt x="138" y="22"/>
                  </a:cubicBezTo>
                  <a:cubicBezTo>
                    <a:pt x="135" y="21"/>
                    <a:pt x="128" y="14"/>
                    <a:pt x="124" y="16"/>
                  </a:cubicBezTo>
                  <a:cubicBezTo>
                    <a:pt x="124" y="16"/>
                    <a:pt x="120" y="18"/>
                    <a:pt x="119" y="19"/>
                  </a:cubicBezTo>
                  <a:cubicBezTo>
                    <a:pt x="118" y="19"/>
                    <a:pt x="118" y="23"/>
                    <a:pt x="116" y="23"/>
                  </a:cubicBezTo>
                  <a:cubicBezTo>
                    <a:pt x="113" y="24"/>
                    <a:pt x="112" y="17"/>
                    <a:pt x="110" y="16"/>
                  </a:cubicBezTo>
                  <a:cubicBezTo>
                    <a:pt x="105" y="13"/>
                    <a:pt x="105" y="22"/>
                    <a:pt x="101" y="21"/>
                  </a:cubicBezTo>
                  <a:cubicBezTo>
                    <a:pt x="95" y="20"/>
                    <a:pt x="94" y="13"/>
                    <a:pt x="99" y="10"/>
                  </a:cubicBezTo>
                  <a:cubicBezTo>
                    <a:pt x="96" y="9"/>
                    <a:pt x="96" y="9"/>
                    <a:pt x="96" y="9"/>
                  </a:cubicBezTo>
                  <a:cubicBezTo>
                    <a:pt x="91" y="9"/>
                    <a:pt x="90" y="10"/>
                    <a:pt x="85" y="9"/>
                  </a:cubicBezTo>
                  <a:cubicBezTo>
                    <a:pt x="83" y="10"/>
                    <a:pt x="83" y="10"/>
                    <a:pt x="83" y="10"/>
                  </a:cubicBezTo>
                  <a:cubicBezTo>
                    <a:pt x="82" y="10"/>
                    <a:pt x="81" y="9"/>
                    <a:pt x="80" y="9"/>
                  </a:cubicBezTo>
                  <a:cubicBezTo>
                    <a:pt x="78" y="9"/>
                    <a:pt x="75" y="12"/>
                    <a:pt x="74" y="12"/>
                  </a:cubicBezTo>
                  <a:cubicBezTo>
                    <a:pt x="74" y="12"/>
                    <a:pt x="72" y="10"/>
                    <a:pt x="72" y="10"/>
                  </a:cubicBezTo>
                  <a:cubicBezTo>
                    <a:pt x="69" y="8"/>
                    <a:pt x="71" y="10"/>
                    <a:pt x="68" y="10"/>
                  </a:cubicBezTo>
                  <a:cubicBezTo>
                    <a:pt x="68" y="10"/>
                    <a:pt x="61" y="5"/>
                    <a:pt x="61" y="5"/>
                  </a:cubicBezTo>
                  <a:cubicBezTo>
                    <a:pt x="59" y="3"/>
                    <a:pt x="60" y="8"/>
                    <a:pt x="57" y="7"/>
                  </a:cubicBezTo>
                  <a:cubicBezTo>
                    <a:pt x="54" y="5"/>
                    <a:pt x="59" y="4"/>
                    <a:pt x="56" y="2"/>
                  </a:cubicBezTo>
                  <a:cubicBezTo>
                    <a:pt x="54" y="1"/>
                    <a:pt x="46" y="0"/>
                    <a:pt x="40" y="0"/>
                  </a:cubicBezTo>
                  <a:cubicBezTo>
                    <a:pt x="40" y="0"/>
                    <a:pt x="40" y="0"/>
                    <a:pt x="40" y="0"/>
                  </a:cubicBezTo>
                  <a:cubicBezTo>
                    <a:pt x="40" y="3"/>
                    <a:pt x="43" y="10"/>
                    <a:pt x="39" y="12"/>
                  </a:cubicBezTo>
                  <a:cubicBezTo>
                    <a:pt x="39" y="12"/>
                    <a:pt x="30" y="12"/>
                    <a:pt x="33" y="15"/>
                  </a:cubicBezTo>
                  <a:cubicBezTo>
                    <a:pt x="33" y="15"/>
                    <a:pt x="34" y="15"/>
                    <a:pt x="35" y="15"/>
                  </a:cubicBezTo>
                  <a:cubicBezTo>
                    <a:pt x="39" y="17"/>
                    <a:pt x="40" y="23"/>
                    <a:pt x="38" y="27"/>
                  </a:cubicBezTo>
                  <a:cubicBezTo>
                    <a:pt x="36" y="30"/>
                    <a:pt x="35" y="26"/>
                    <a:pt x="34" y="26"/>
                  </a:cubicBezTo>
                  <a:cubicBezTo>
                    <a:pt x="34" y="26"/>
                    <a:pt x="33" y="29"/>
                    <a:pt x="30" y="29"/>
                  </a:cubicBezTo>
                  <a:cubicBezTo>
                    <a:pt x="28" y="29"/>
                    <a:pt x="25" y="27"/>
                    <a:pt x="23" y="28"/>
                  </a:cubicBezTo>
                  <a:cubicBezTo>
                    <a:pt x="21" y="28"/>
                    <a:pt x="19" y="31"/>
                    <a:pt x="17" y="32"/>
                  </a:cubicBezTo>
                  <a:cubicBezTo>
                    <a:pt x="16" y="32"/>
                    <a:pt x="14" y="32"/>
                    <a:pt x="13" y="32"/>
                  </a:cubicBezTo>
                  <a:cubicBezTo>
                    <a:pt x="9" y="34"/>
                    <a:pt x="4" y="45"/>
                    <a:pt x="2" y="48"/>
                  </a:cubicBezTo>
                  <a:cubicBezTo>
                    <a:pt x="1" y="48"/>
                    <a:pt x="1" y="48"/>
                    <a:pt x="1" y="48"/>
                  </a:cubicBezTo>
                  <a:cubicBezTo>
                    <a:pt x="1" y="49"/>
                    <a:pt x="0" y="50"/>
                    <a:pt x="2" y="52"/>
                  </a:cubicBezTo>
                  <a:cubicBezTo>
                    <a:pt x="5" y="55"/>
                    <a:pt x="4" y="50"/>
                    <a:pt x="4" y="50"/>
                  </a:cubicBezTo>
                  <a:cubicBezTo>
                    <a:pt x="5" y="49"/>
                    <a:pt x="6" y="52"/>
                    <a:pt x="6" y="48"/>
                  </a:cubicBezTo>
                  <a:cubicBezTo>
                    <a:pt x="6" y="48"/>
                    <a:pt x="5" y="47"/>
                    <a:pt x="5" y="46"/>
                  </a:cubicBezTo>
                  <a:cubicBezTo>
                    <a:pt x="5" y="46"/>
                    <a:pt x="6" y="46"/>
                    <a:pt x="6" y="45"/>
                  </a:cubicBezTo>
                  <a:cubicBezTo>
                    <a:pt x="6" y="44"/>
                    <a:pt x="7" y="47"/>
                    <a:pt x="10" y="47"/>
                  </a:cubicBezTo>
                  <a:cubicBezTo>
                    <a:pt x="11" y="46"/>
                    <a:pt x="11" y="45"/>
                    <a:pt x="12" y="45"/>
                  </a:cubicBezTo>
                  <a:cubicBezTo>
                    <a:pt x="12" y="45"/>
                    <a:pt x="8" y="49"/>
                    <a:pt x="8" y="49"/>
                  </a:cubicBezTo>
                  <a:cubicBezTo>
                    <a:pt x="7" y="53"/>
                    <a:pt x="10" y="50"/>
                    <a:pt x="10" y="50"/>
                  </a:cubicBezTo>
                  <a:cubicBezTo>
                    <a:pt x="11" y="50"/>
                    <a:pt x="6" y="55"/>
                    <a:pt x="9" y="54"/>
                  </a:cubicBezTo>
                  <a:cubicBezTo>
                    <a:pt x="10" y="54"/>
                    <a:pt x="10" y="54"/>
                    <a:pt x="10" y="54"/>
                  </a:cubicBezTo>
                  <a:cubicBezTo>
                    <a:pt x="10" y="53"/>
                    <a:pt x="10" y="54"/>
                    <a:pt x="10" y="54"/>
                  </a:cubicBezTo>
                  <a:cubicBezTo>
                    <a:pt x="10" y="54"/>
                    <a:pt x="10" y="54"/>
                    <a:pt x="10" y="54"/>
                  </a:cubicBezTo>
                  <a:cubicBezTo>
                    <a:pt x="11" y="59"/>
                    <a:pt x="14" y="51"/>
                    <a:pt x="15" y="50"/>
                  </a:cubicBezTo>
                  <a:cubicBezTo>
                    <a:pt x="16" y="49"/>
                    <a:pt x="15" y="53"/>
                    <a:pt x="14" y="54"/>
                  </a:cubicBezTo>
                  <a:cubicBezTo>
                    <a:pt x="12" y="56"/>
                    <a:pt x="12" y="57"/>
                    <a:pt x="11" y="61"/>
                  </a:cubicBezTo>
                  <a:cubicBezTo>
                    <a:pt x="11" y="62"/>
                    <a:pt x="13" y="60"/>
                    <a:pt x="14" y="61"/>
                  </a:cubicBezTo>
                  <a:cubicBezTo>
                    <a:pt x="15" y="62"/>
                    <a:pt x="16" y="64"/>
                    <a:pt x="16" y="66"/>
                  </a:cubicBezTo>
                  <a:cubicBezTo>
                    <a:pt x="16" y="66"/>
                    <a:pt x="15" y="68"/>
                    <a:pt x="16" y="69"/>
                  </a:cubicBezTo>
                  <a:cubicBezTo>
                    <a:pt x="16" y="69"/>
                    <a:pt x="17" y="68"/>
                    <a:pt x="17" y="68"/>
                  </a:cubicBezTo>
                  <a:cubicBezTo>
                    <a:pt x="19" y="68"/>
                    <a:pt x="19" y="69"/>
                    <a:pt x="21" y="69"/>
                  </a:cubicBezTo>
                  <a:cubicBezTo>
                    <a:pt x="22" y="69"/>
                    <a:pt x="21" y="71"/>
                    <a:pt x="21" y="72"/>
                  </a:cubicBezTo>
                  <a:cubicBezTo>
                    <a:pt x="22" y="72"/>
                    <a:pt x="24" y="74"/>
                    <a:pt x="25" y="73"/>
                  </a:cubicBezTo>
                  <a:cubicBezTo>
                    <a:pt x="26" y="71"/>
                    <a:pt x="25" y="71"/>
                    <a:pt x="27" y="69"/>
                  </a:cubicBezTo>
                  <a:cubicBezTo>
                    <a:pt x="28" y="68"/>
                    <a:pt x="26" y="70"/>
                    <a:pt x="26" y="71"/>
                  </a:cubicBezTo>
                  <a:cubicBezTo>
                    <a:pt x="27" y="74"/>
                    <a:pt x="25" y="70"/>
                    <a:pt x="25" y="74"/>
                  </a:cubicBezTo>
                  <a:cubicBezTo>
                    <a:pt x="25" y="75"/>
                    <a:pt x="31" y="79"/>
                    <a:pt x="32" y="79"/>
                  </a:cubicBezTo>
                  <a:cubicBezTo>
                    <a:pt x="33" y="79"/>
                    <a:pt x="34" y="75"/>
                    <a:pt x="35" y="76"/>
                  </a:cubicBezTo>
                  <a:cubicBezTo>
                    <a:pt x="36" y="77"/>
                    <a:pt x="32" y="80"/>
                    <a:pt x="32" y="81"/>
                  </a:cubicBezTo>
                  <a:cubicBezTo>
                    <a:pt x="33" y="83"/>
                    <a:pt x="34" y="82"/>
                    <a:pt x="35" y="81"/>
                  </a:cubicBezTo>
                  <a:cubicBezTo>
                    <a:pt x="35" y="81"/>
                    <a:pt x="35" y="80"/>
                    <a:pt x="36" y="81"/>
                  </a:cubicBezTo>
                  <a:cubicBezTo>
                    <a:pt x="36" y="81"/>
                    <a:pt x="35" y="86"/>
                    <a:pt x="34" y="87"/>
                  </a:cubicBezTo>
                  <a:cubicBezTo>
                    <a:pt x="34" y="87"/>
                    <a:pt x="34" y="88"/>
                    <a:pt x="35" y="88"/>
                  </a:cubicBezTo>
                  <a:cubicBezTo>
                    <a:pt x="35" y="87"/>
                    <a:pt x="36" y="87"/>
                    <a:pt x="36" y="87"/>
                  </a:cubicBezTo>
                  <a:cubicBezTo>
                    <a:pt x="36" y="87"/>
                    <a:pt x="37" y="87"/>
                    <a:pt x="36" y="87"/>
                  </a:cubicBezTo>
                  <a:cubicBezTo>
                    <a:pt x="36" y="87"/>
                    <a:pt x="36" y="88"/>
                    <a:pt x="37" y="89"/>
                  </a:cubicBezTo>
                  <a:cubicBezTo>
                    <a:pt x="38" y="89"/>
                    <a:pt x="38" y="89"/>
                    <a:pt x="38" y="88"/>
                  </a:cubicBezTo>
                  <a:cubicBezTo>
                    <a:pt x="38" y="88"/>
                    <a:pt x="38" y="88"/>
                    <a:pt x="39" y="87"/>
                  </a:cubicBezTo>
                  <a:cubicBezTo>
                    <a:pt x="39" y="87"/>
                    <a:pt x="39" y="87"/>
                    <a:pt x="39" y="87"/>
                  </a:cubicBezTo>
                  <a:cubicBezTo>
                    <a:pt x="39" y="87"/>
                    <a:pt x="39" y="87"/>
                    <a:pt x="39" y="87"/>
                  </a:cubicBezTo>
                  <a:cubicBezTo>
                    <a:pt x="38" y="88"/>
                    <a:pt x="38" y="88"/>
                    <a:pt x="38" y="88"/>
                  </a:cubicBezTo>
                  <a:cubicBezTo>
                    <a:pt x="38" y="89"/>
                    <a:pt x="37" y="91"/>
                    <a:pt x="38" y="91"/>
                  </a:cubicBezTo>
                  <a:cubicBezTo>
                    <a:pt x="39" y="91"/>
                    <a:pt x="40" y="91"/>
                    <a:pt x="40" y="91"/>
                  </a:cubicBezTo>
                  <a:cubicBezTo>
                    <a:pt x="40" y="91"/>
                    <a:pt x="42" y="93"/>
                    <a:pt x="43" y="93"/>
                  </a:cubicBezTo>
                  <a:cubicBezTo>
                    <a:pt x="43" y="93"/>
                    <a:pt x="43" y="94"/>
                    <a:pt x="43" y="94"/>
                  </a:cubicBezTo>
                  <a:cubicBezTo>
                    <a:pt x="43" y="94"/>
                    <a:pt x="42" y="96"/>
                    <a:pt x="42" y="98"/>
                  </a:cubicBezTo>
                  <a:cubicBezTo>
                    <a:pt x="42" y="98"/>
                    <a:pt x="43" y="98"/>
                    <a:pt x="43" y="98"/>
                  </a:cubicBezTo>
                  <a:cubicBezTo>
                    <a:pt x="44" y="98"/>
                    <a:pt x="47" y="98"/>
                    <a:pt x="47" y="98"/>
                  </a:cubicBezTo>
                  <a:cubicBezTo>
                    <a:pt x="45" y="99"/>
                    <a:pt x="42" y="100"/>
                    <a:pt x="42" y="102"/>
                  </a:cubicBezTo>
                  <a:cubicBezTo>
                    <a:pt x="42" y="102"/>
                    <a:pt x="42" y="102"/>
                    <a:pt x="42" y="102"/>
                  </a:cubicBezTo>
                  <a:cubicBezTo>
                    <a:pt x="45" y="101"/>
                    <a:pt x="49" y="102"/>
                    <a:pt x="50" y="10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7"/>
            <p:cNvSpPr>
              <a:spLocks/>
            </p:cNvSpPr>
            <p:nvPr/>
          </p:nvSpPr>
          <p:spPr bwMode="auto">
            <a:xfrm>
              <a:off x="4709494" y="3748618"/>
              <a:ext cx="133852" cy="147743"/>
            </a:xfrm>
            <a:custGeom>
              <a:avLst/>
              <a:gdLst>
                <a:gd name="T0" fmla="*/ 65 w 77"/>
                <a:gd name="T1" fmla="*/ 63 h 85"/>
                <a:gd name="T2" fmla="*/ 67 w 77"/>
                <a:gd name="T3" fmla="*/ 55 h 85"/>
                <a:gd name="T4" fmla="*/ 77 w 77"/>
                <a:gd name="T5" fmla="*/ 42 h 85"/>
                <a:gd name="T6" fmla="*/ 65 w 77"/>
                <a:gd name="T7" fmla="*/ 49 h 85"/>
                <a:gd name="T8" fmla="*/ 71 w 77"/>
                <a:gd name="T9" fmla="*/ 39 h 85"/>
                <a:gd name="T10" fmla="*/ 69 w 77"/>
                <a:gd name="T11" fmla="*/ 32 h 85"/>
                <a:gd name="T12" fmla="*/ 66 w 77"/>
                <a:gd name="T13" fmla="*/ 26 h 85"/>
                <a:gd name="T14" fmla="*/ 64 w 77"/>
                <a:gd name="T15" fmla="*/ 16 h 85"/>
                <a:gd name="T16" fmla="*/ 53 w 77"/>
                <a:gd name="T17" fmla="*/ 0 h 85"/>
                <a:gd name="T18" fmla="*/ 42 w 77"/>
                <a:gd name="T19" fmla="*/ 0 h 85"/>
                <a:gd name="T20" fmla="*/ 38 w 77"/>
                <a:gd name="T21" fmla="*/ 0 h 85"/>
                <a:gd name="T22" fmla="*/ 22 w 77"/>
                <a:gd name="T23" fmla="*/ 3 h 85"/>
                <a:gd name="T24" fmla="*/ 10 w 77"/>
                <a:gd name="T25" fmla="*/ 19 h 85"/>
                <a:gd name="T26" fmla="*/ 0 w 77"/>
                <a:gd name="T27" fmla="*/ 26 h 85"/>
                <a:gd name="T28" fmla="*/ 3 w 77"/>
                <a:gd name="T29" fmla="*/ 29 h 85"/>
                <a:gd name="T30" fmla="*/ 7 w 77"/>
                <a:gd name="T31" fmla="*/ 31 h 85"/>
                <a:gd name="T32" fmla="*/ 3 w 77"/>
                <a:gd name="T33" fmla="*/ 39 h 85"/>
                <a:gd name="T34" fmla="*/ 5 w 77"/>
                <a:gd name="T35" fmla="*/ 37 h 85"/>
                <a:gd name="T36" fmla="*/ 5 w 77"/>
                <a:gd name="T37" fmla="*/ 37 h 85"/>
                <a:gd name="T38" fmla="*/ 6 w 77"/>
                <a:gd name="T39" fmla="*/ 39 h 85"/>
                <a:gd name="T40" fmla="*/ 10 w 77"/>
                <a:gd name="T41" fmla="*/ 36 h 85"/>
                <a:gd name="T42" fmla="*/ 9 w 77"/>
                <a:gd name="T43" fmla="*/ 39 h 85"/>
                <a:gd name="T44" fmla="*/ 8 w 77"/>
                <a:gd name="T45" fmla="*/ 39 h 85"/>
                <a:gd name="T46" fmla="*/ 6 w 77"/>
                <a:gd name="T47" fmla="*/ 45 h 85"/>
                <a:gd name="T48" fmla="*/ 1 w 77"/>
                <a:gd name="T49" fmla="*/ 45 h 85"/>
                <a:gd name="T50" fmla="*/ 2 w 77"/>
                <a:gd name="T51" fmla="*/ 50 h 85"/>
                <a:gd name="T52" fmla="*/ 7 w 77"/>
                <a:gd name="T53" fmla="*/ 50 h 85"/>
                <a:gd name="T54" fmla="*/ 7 w 77"/>
                <a:gd name="T55" fmla="*/ 58 h 85"/>
                <a:gd name="T56" fmla="*/ 9 w 77"/>
                <a:gd name="T57" fmla="*/ 60 h 85"/>
                <a:gd name="T58" fmla="*/ 11 w 77"/>
                <a:gd name="T59" fmla="*/ 62 h 85"/>
                <a:gd name="T60" fmla="*/ 19 w 77"/>
                <a:gd name="T61" fmla="*/ 61 h 85"/>
                <a:gd name="T62" fmla="*/ 19 w 77"/>
                <a:gd name="T63" fmla="*/ 68 h 85"/>
                <a:gd name="T64" fmla="*/ 20 w 77"/>
                <a:gd name="T65" fmla="*/ 68 h 85"/>
                <a:gd name="T66" fmla="*/ 18 w 77"/>
                <a:gd name="T67" fmla="*/ 72 h 85"/>
                <a:gd name="T68" fmla="*/ 43 w 77"/>
                <a:gd name="T69" fmla="*/ 85 h 85"/>
                <a:gd name="T70" fmla="*/ 49 w 77"/>
                <a:gd name="T71" fmla="*/ 7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 h="85">
                  <a:moveTo>
                    <a:pt x="49" y="77"/>
                  </a:moveTo>
                  <a:cubicBezTo>
                    <a:pt x="51" y="75"/>
                    <a:pt x="63" y="64"/>
                    <a:pt x="65" y="63"/>
                  </a:cubicBezTo>
                  <a:cubicBezTo>
                    <a:pt x="66" y="63"/>
                    <a:pt x="67" y="63"/>
                    <a:pt x="67" y="63"/>
                  </a:cubicBezTo>
                  <a:cubicBezTo>
                    <a:pt x="68" y="61"/>
                    <a:pt x="67" y="57"/>
                    <a:pt x="67" y="55"/>
                  </a:cubicBezTo>
                  <a:cubicBezTo>
                    <a:pt x="69" y="51"/>
                    <a:pt x="74" y="54"/>
                    <a:pt x="75" y="51"/>
                  </a:cubicBezTo>
                  <a:cubicBezTo>
                    <a:pt x="76" y="49"/>
                    <a:pt x="76" y="44"/>
                    <a:pt x="77" y="42"/>
                  </a:cubicBezTo>
                  <a:cubicBezTo>
                    <a:pt x="74" y="43"/>
                    <a:pt x="74" y="44"/>
                    <a:pt x="71" y="46"/>
                  </a:cubicBezTo>
                  <a:cubicBezTo>
                    <a:pt x="69" y="48"/>
                    <a:pt x="68" y="47"/>
                    <a:pt x="65" y="49"/>
                  </a:cubicBezTo>
                  <a:cubicBezTo>
                    <a:pt x="64" y="50"/>
                    <a:pt x="66" y="46"/>
                    <a:pt x="67" y="44"/>
                  </a:cubicBezTo>
                  <a:cubicBezTo>
                    <a:pt x="68" y="42"/>
                    <a:pt x="69" y="41"/>
                    <a:pt x="71" y="39"/>
                  </a:cubicBezTo>
                  <a:cubicBezTo>
                    <a:pt x="71" y="38"/>
                    <a:pt x="72" y="38"/>
                    <a:pt x="72" y="37"/>
                  </a:cubicBezTo>
                  <a:cubicBezTo>
                    <a:pt x="72" y="36"/>
                    <a:pt x="69" y="33"/>
                    <a:pt x="69" y="32"/>
                  </a:cubicBezTo>
                  <a:cubicBezTo>
                    <a:pt x="69" y="31"/>
                    <a:pt x="70" y="28"/>
                    <a:pt x="70" y="27"/>
                  </a:cubicBezTo>
                  <a:cubicBezTo>
                    <a:pt x="69" y="26"/>
                    <a:pt x="67" y="27"/>
                    <a:pt x="66" y="26"/>
                  </a:cubicBezTo>
                  <a:cubicBezTo>
                    <a:pt x="64" y="24"/>
                    <a:pt x="68" y="21"/>
                    <a:pt x="68" y="20"/>
                  </a:cubicBezTo>
                  <a:cubicBezTo>
                    <a:pt x="68" y="19"/>
                    <a:pt x="65" y="17"/>
                    <a:pt x="64" y="16"/>
                  </a:cubicBezTo>
                  <a:cubicBezTo>
                    <a:pt x="61" y="12"/>
                    <a:pt x="60" y="3"/>
                    <a:pt x="55" y="0"/>
                  </a:cubicBezTo>
                  <a:cubicBezTo>
                    <a:pt x="54" y="0"/>
                    <a:pt x="54" y="0"/>
                    <a:pt x="53" y="0"/>
                  </a:cubicBezTo>
                  <a:cubicBezTo>
                    <a:pt x="52" y="0"/>
                    <a:pt x="52" y="0"/>
                    <a:pt x="51" y="0"/>
                  </a:cubicBezTo>
                  <a:cubicBezTo>
                    <a:pt x="48" y="0"/>
                    <a:pt x="45" y="0"/>
                    <a:pt x="42" y="0"/>
                  </a:cubicBezTo>
                  <a:cubicBezTo>
                    <a:pt x="41" y="0"/>
                    <a:pt x="41" y="0"/>
                    <a:pt x="40" y="0"/>
                  </a:cubicBezTo>
                  <a:cubicBezTo>
                    <a:pt x="39" y="0"/>
                    <a:pt x="38" y="0"/>
                    <a:pt x="38" y="0"/>
                  </a:cubicBezTo>
                  <a:cubicBezTo>
                    <a:pt x="37" y="1"/>
                    <a:pt x="36" y="4"/>
                    <a:pt x="32" y="4"/>
                  </a:cubicBezTo>
                  <a:cubicBezTo>
                    <a:pt x="30" y="3"/>
                    <a:pt x="25" y="0"/>
                    <a:pt x="22" y="3"/>
                  </a:cubicBezTo>
                  <a:cubicBezTo>
                    <a:pt x="22" y="3"/>
                    <a:pt x="22" y="7"/>
                    <a:pt x="22" y="7"/>
                  </a:cubicBezTo>
                  <a:cubicBezTo>
                    <a:pt x="19" y="14"/>
                    <a:pt x="15" y="17"/>
                    <a:pt x="10" y="19"/>
                  </a:cubicBezTo>
                  <a:cubicBezTo>
                    <a:pt x="8" y="20"/>
                    <a:pt x="9" y="23"/>
                    <a:pt x="8" y="24"/>
                  </a:cubicBezTo>
                  <a:cubicBezTo>
                    <a:pt x="7" y="26"/>
                    <a:pt x="3" y="25"/>
                    <a:pt x="0" y="26"/>
                  </a:cubicBezTo>
                  <a:cubicBezTo>
                    <a:pt x="0" y="26"/>
                    <a:pt x="0" y="26"/>
                    <a:pt x="0" y="26"/>
                  </a:cubicBezTo>
                  <a:cubicBezTo>
                    <a:pt x="0" y="27"/>
                    <a:pt x="0" y="28"/>
                    <a:pt x="3" y="29"/>
                  </a:cubicBezTo>
                  <a:cubicBezTo>
                    <a:pt x="7" y="32"/>
                    <a:pt x="8" y="31"/>
                    <a:pt x="8" y="31"/>
                  </a:cubicBezTo>
                  <a:cubicBezTo>
                    <a:pt x="9" y="31"/>
                    <a:pt x="7" y="31"/>
                    <a:pt x="7" y="31"/>
                  </a:cubicBezTo>
                  <a:cubicBezTo>
                    <a:pt x="4" y="31"/>
                    <a:pt x="4" y="31"/>
                    <a:pt x="3" y="31"/>
                  </a:cubicBezTo>
                  <a:cubicBezTo>
                    <a:pt x="1" y="30"/>
                    <a:pt x="1" y="39"/>
                    <a:pt x="3" y="39"/>
                  </a:cubicBezTo>
                  <a:cubicBezTo>
                    <a:pt x="5" y="38"/>
                    <a:pt x="3" y="36"/>
                    <a:pt x="4" y="36"/>
                  </a:cubicBezTo>
                  <a:cubicBezTo>
                    <a:pt x="4" y="37"/>
                    <a:pt x="5" y="37"/>
                    <a:pt x="5" y="37"/>
                  </a:cubicBezTo>
                  <a:cubicBezTo>
                    <a:pt x="5" y="37"/>
                    <a:pt x="5" y="37"/>
                    <a:pt x="6" y="36"/>
                  </a:cubicBezTo>
                  <a:cubicBezTo>
                    <a:pt x="6" y="36"/>
                    <a:pt x="6" y="37"/>
                    <a:pt x="5" y="37"/>
                  </a:cubicBezTo>
                  <a:cubicBezTo>
                    <a:pt x="5" y="37"/>
                    <a:pt x="5" y="37"/>
                    <a:pt x="5" y="37"/>
                  </a:cubicBezTo>
                  <a:cubicBezTo>
                    <a:pt x="5" y="38"/>
                    <a:pt x="5" y="38"/>
                    <a:pt x="6" y="39"/>
                  </a:cubicBezTo>
                  <a:cubicBezTo>
                    <a:pt x="7" y="39"/>
                    <a:pt x="8" y="38"/>
                    <a:pt x="9" y="38"/>
                  </a:cubicBezTo>
                  <a:cubicBezTo>
                    <a:pt x="9" y="37"/>
                    <a:pt x="11" y="35"/>
                    <a:pt x="10" y="36"/>
                  </a:cubicBezTo>
                  <a:cubicBezTo>
                    <a:pt x="10" y="37"/>
                    <a:pt x="9" y="37"/>
                    <a:pt x="9" y="38"/>
                  </a:cubicBezTo>
                  <a:cubicBezTo>
                    <a:pt x="9" y="38"/>
                    <a:pt x="9" y="38"/>
                    <a:pt x="9" y="39"/>
                  </a:cubicBezTo>
                  <a:cubicBezTo>
                    <a:pt x="9" y="39"/>
                    <a:pt x="10" y="39"/>
                    <a:pt x="11" y="39"/>
                  </a:cubicBezTo>
                  <a:cubicBezTo>
                    <a:pt x="11" y="40"/>
                    <a:pt x="9" y="40"/>
                    <a:pt x="8" y="39"/>
                  </a:cubicBezTo>
                  <a:cubicBezTo>
                    <a:pt x="7" y="39"/>
                    <a:pt x="4" y="41"/>
                    <a:pt x="4" y="42"/>
                  </a:cubicBezTo>
                  <a:cubicBezTo>
                    <a:pt x="3" y="43"/>
                    <a:pt x="6" y="42"/>
                    <a:pt x="6" y="45"/>
                  </a:cubicBezTo>
                  <a:cubicBezTo>
                    <a:pt x="5" y="46"/>
                    <a:pt x="0" y="35"/>
                    <a:pt x="0" y="43"/>
                  </a:cubicBezTo>
                  <a:cubicBezTo>
                    <a:pt x="0" y="44"/>
                    <a:pt x="1" y="44"/>
                    <a:pt x="1" y="45"/>
                  </a:cubicBezTo>
                  <a:cubicBezTo>
                    <a:pt x="2" y="46"/>
                    <a:pt x="3" y="47"/>
                    <a:pt x="3" y="49"/>
                  </a:cubicBezTo>
                  <a:cubicBezTo>
                    <a:pt x="3" y="49"/>
                    <a:pt x="2" y="50"/>
                    <a:pt x="2" y="50"/>
                  </a:cubicBezTo>
                  <a:cubicBezTo>
                    <a:pt x="3" y="51"/>
                    <a:pt x="5" y="47"/>
                    <a:pt x="7" y="48"/>
                  </a:cubicBezTo>
                  <a:cubicBezTo>
                    <a:pt x="8" y="48"/>
                    <a:pt x="7" y="49"/>
                    <a:pt x="7" y="50"/>
                  </a:cubicBezTo>
                  <a:cubicBezTo>
                    <a:pt x="7" y="50"/>
                    <a:pt x="11" y="57"/>
                    <a:pt x="11" y="57"/>
                  </a:cubicBezTo>
                  <a:cubicBezTo>
                    <a:pt x="11" y="58"/>
                    <a:pt x="7" y="56"/>
                    <a:pt x="7" y="58"/>
                  </a:cubicBezTo>
                  <a:cubicBezTo>
                    <a:pt x="7" y="58"/>
                    <a:pt x="8" y="58"/>
                    <a:pt x="8" y="59"/>
                  </a:cubicBezTo>
                  <a:cubicBezTo>
                    <a:pt x="8" y="59"/>
                    <a:pt x="9" y="60"/>
                    <a:pt x="9" y="60"/>
                  </a:cubicBezTo>
                  <a:cubicBezTo>
                    <a:pt x="10" y="61"/>
                    <a:pt x="11" y="60"/>
                    <a:pt x="12" y="60"/>
                  </a:cubicBezTo>
                  <a:cubicBezTo>
                    <a:pt x="13" y="60"/>
                    <a:pt x="11" y="61"/>
                    <a:pt x="11" y="62"/>
                  </a:cubicBezTo>
                  <a:cubicBezTo>
                    <a:pt x="12" y="63"/>
                    <a:pt x="15" y="64"/>
                    <a:pt x="16" y="64"/>
                  </a:cubicBezTo>
                  <a:cubicBezTo>
                    <a:pt x="19" y="64"/>
                    <a:pt x="19" y="60"/>
                    <a:pt x="19" y="61"/>
                  </a:cubicBezTo>
                  <a:cubicBezTo>
                    <a:pt x="20" y="64"/>
                    <a:pt x="16" y="65"/>
                    <a:pt x="19" y="65"/>
                  </a:cubicBezTo>
                  <a:cubicBezTo>
                    <a:pt x="20" y="65"/>
                    <a:pt x="18" y="67"/>
                    <a:pt x="19" y="68"/>
                  </a:cubicBezTo>
                  <a:cubicBezTo>
                    <a:pt x="21" y="69"/>
                    <a:pt x="25" y="65"/>
                    <a:pt x="26" y="66"/>
                  </a:cubicBezTo>
                  <a:cubicBezTo>
                    <a:pt x="28" y="68"/>
                    <a:pt x="20" y="68"/>
                    <a:pt x="20" y="68"/>
                  </a:cubicBezTo>
                  <a:cubicBezTo>
                    <a:pt x="15" y="70"/>
                    <a:pt x="22" y="72"/>
                    <a:pt x="21" y="72"/>
                  </a:cubicBezTo>
                  <a:cubicBezTo>
                    <a:pt x="21" y="73"/>
                    <a:pt x="18" y="71"/>
                    <a:pt x="18" y="72"/>
                  </a:cubicBezTo>
                  <a:cubicBezTo>
                    <a:pt x="18" y="72"/>
                    <a:pt x="27" y="76"/>
                    <a:pt x="31" y="77"/>
                  </a:cubicBezTo>
                  <a:cubicBezTo>
                    <a:pt x="34" y="79"/>
                    <a:pt x="40" y="82"/>
                    <a:pt x="43" y="85"/>
                  </a:cubicBezTo>
                  <a:cubicBezTo>
                    <a:pt x="43" y="85"/>
                    <a:pt x="43" y="85"/>
                    <a:pt x="43" y="85"/>
                  </a:cubicBezTo>
                  <a:cubicBezTo>
                    <a:pt x="46" y="82"/>
                    <a:pt x="47" y="80"/>
                    <a:pt x="49" y="77"/>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58"/>
            <p:cNvSpPr>
              <a:spLocks/>
            </p:cNvSpPr>
            <p:nvPr/>
          </p:nvSpPr>
          <p:spPr bwMode="auto">
            <a:xfrm>
              <a:off x="4783997" y="3819332"/>
              <a:ext cx="181837" cy="204566"/>
            </a:xfrm>
            <a:custGeom>
              <a:avLst/>
              <a:gdLst>
                <a:gd name="T0" fmla="*/ 98 w 105"/>
                <a:gd name="T1" fmla="*/ 104 h 118"/>
                <a:gd name="T2" fmla="*/ 102 w 105"/>
                <a:gd name="T3" fmla="*/ 92 h 118"/>
                <a:gd name="T4" fmla="*/ 104 w 105"/>
                <a:gd name="T5" fmla="*/ 90 h 118"/>
                <a:gd name="T6" fmla="*/ 103 w 105"/>
                <a:gd name="T7" fmla="*/ 87 h 118"/>
                <a:gd name="T8" fmla="*/ 105 w 105"/>
                <a:gd name="T9" fmla="*/ 83 h 118"/>
                <a:gd name="T10" fmla="*/ 103 w 105"/>
                <a:gd name="T11" fmla="*/ 81 h 118"/>
                <a:gd name="T12" fmla="*/ 104 w 105"/>
                <a:gd name="T13" fmla="*/ 77 h 118"/>
                <a:gd name="T14" fmla="*/ 104 w 105"/>
                <a:gd name="T15" fmla="*/ 76 h 118"/>
                <a:gd name="T16" fmla="*/ 95 w 105"/>
                <a:gd name="T17" fmla="*/ 73 h 118"/>
                <a:gd name="T18" fmla="*/ 92 w 105"/>
                <a:gd name="T19" fmla="*/ 64 h 118"/>
                <a:gd name="T20" fmla="*/ 80 w 105"/>
                <a:gd name="T21" fmla="*/ 62 h 118"/>
                <a:gd name="T22" fmla="*/ 78 w 105"/>
                <a:gd name="T23" fmla="*/ 58 h 118"/>
                <a:gd name="T24" fmla="*/ 74 w 105"/>
                <a:gd name="T25" fmla="*/ 57 h 118"/>
                <a:gd name="T26" fmla="*/ 80 w 105"/>
                <a:gd name="T27" fmla="*/ 51 h 118"/>
                <a:gd name="T28" fmla="*/ 79 w 105"/>
                <a:gd name="T29" fmla="*/ 28 h 118"/>
                <a:gd name="T30" fmla="*/ 79 w 105"/>
                <a:gd name="T31" fmla="*/ 28 h 118"/>
                <a:gd name="T32" fmla="*/ 76 w 105"/>
                <a:gd name="T33" fmla="*/ 27 h 118"/>
                <a:gd name="T34" fmla="*/ 76 w 105"/>
                <a:gd name="T35" fmla="*/ 26 h 118"/>
                <a:gd name="T36" fmla="*/ 77 w 105"/>
                <a:gd name="T37" fmla="*/ 24 h 118"/>
                <a:gd name="T38" fmla="*/ 67 w 105"/>
                <a:gd name="T39" fmla="*/ 37 h 118"/>
                <a:gd name="T40" fmla="*/ 61 w 105"/>
                <a:gd name="T41" fmla="*/ 38 h 118"/>
                <a:gd name="T42" fmla="*/ 58 w 105"/>
                <a:gd name="T43" fmla="*/ 32 h 118"/>
                <a:gd name="T44" fmla="*/ 54 w 105"/>
                <a:gd name="T45" fmla="*/ 32 h 118"/>
                <a:gd name="T46" fmla="*/ 52 w 105"/>
                <a:gd name="T47" fmla="*/ 33 h 118"/>
                <a:gd name="T48" fmla="*/ 56 w 105"/>
                <a:gd name="T49" fmla="*/ 23 h 118"/>
                <a:gd name="T50" fmla="*/ 53 w 105"/>
                <a:gd name="T51" fmla="*/ 9 h 118"/>
                <a:gd name="T52" fmla="*/ 54 w 105"/>
                <a:gd name="T53" fmla="*/ 6 h 118"/>
                <a:gd name="T54" fmla="*/ 49 w 105"/>
                <a:gd name="T55" fmla="*/ 5 h 118"/>
                <a:gd name="T56" fmla="*/ 50 w 105"/>
                <a:gd name="T57" fmla="*/ 3 h 118"/>
                <a:gd name="T58" fmla="*/ 48 w 105"/>
                <a:gd name="T59" fmla="*/ 2 h 118"/>
                <a:gd name="T60" fmla="*/ 48 w 105"/>
                <a:gd name="T61" fmla="*/ 4 h 118"/>
                <a:gd name="T62" fmla="*/ 47 w 105"/>
                <a:gd name="T63" fmla="*/ 2 h 118"/>
                <a:gd name="T64" fmla="*/ 47 w 105"/>
                <a:gd name="T65" fmla="*/ 0 h 118"/>
                <a:gd name="T66" fmla="*/ 45 w 105"/>
                <a:gd name="T67" fmla="*/ 2 h 118"/>
                <a:gd name="T68" fmla="*/ 39 w 105"/>
                <a:gd name="T69" fmla="*/ 4 h 118"/>
                <a:gd name="T70" fmla="*/ 36 w 105"/>
                <a:gd name="T71" fmla="*/ 1 h 118"/>
                <a:gd name="T72" fmla="*/ 34 w 105"/>
                <a:gd name="T73" fmla="*/ 1 h 118"/>
                <a:gd name="T74" fmla="*/ 32 w 105"/>
                <a:gd name="T75" fmla="*/ 10 h 118"/>
                <a:gd name="T76" fmla="*/ 24 w 105"/>
                <a:gd name="T77" fmla="*/ 14 h 118"/>
                <a:gd name="T78" fmla="*/ 24 w 105"/>
                <a:gd name="T79" fmla="*/ 22 h 118"/>
                <a:gd name="T80" fmla="*/ 22 w 105"/>
                <a:gd name="T81" fmla="*/ 22 h 118"/>
                <a:gd name="T82" fmla="*/ 6 w 105"/>
                <a:gd name="T83" fmla="*/ 36 h 118"/>
                <a:gd name="T84" fmla="*/ 0 w 105"/>
                <a:gd name="T85" fmla="*/ 44 h 118"/>
                <a:gd name="T86" fmla="*/ 0 w 105"/>
                <a:gd name="T87" fmla="*/ 44 h 118"/>
                <a:gd name="T88" fmla="*/ 3 w 105"/>
                <a:gd name="T89" fmla="*/ 47 h 118"/>
                <a:gd name="T90" fmla="*/ 3 w 105"/>
                <a:gd name="T91" fmla="*/ 51 h 118"/>
                <a:gd name="T92" fmla="*/ 15 w 105"/>
                <a:gd name="T93" fmla="*/ 56 h 118"/>
                <a:gd name="T94" fmla="*/ 18 w 105"/>
                <a:gd name="T95" fmla="*/ 59 h 118"/>
                <a:gd name="T96" fmla="*/ 17 w 105"/>
                <a:gd name="T97" fmla="*/ 60 h 118"/>
                <a:gd name="T98" fmla="*/ 18 w 105"/>
                <a:gd name="T99" fmla="*/ 62 h 118"/>
                <a:gd name="T100" fmla="*/ 17 w 105"/>
                <a:gd name="T101" fmla="*/ 61 h 118"/>
                <a:gd name="T102" fmla="*/ 27 w 105"/>
                <a:gd name="T103" fmla="*/ 67 h 118"/>
                <a:gd name="T104" fmla="*/ 25 w 105"/>
                <a:gd name="T105" fmla="*/ 65 h 118"/>
                <a:gd name="T106" fmla="*/ 29 w 105"/>
                <a:gd name="T107" fmla="*/ 67 h 118"/>
                <a:gd name="T108" fmla="*/ 35 w 105"/>
                <a:gd name="T109" fmla="*/ 73 h 118"/>
                <a:gd name="T110" fmla="*/ 55 w 105"/>
                <a:gd name="T111" fmla="*/ 95 h 118"/>
                <a:gd name="T112" fmla="*/ 74 w 105"/>
                <a:gd name="T113" fmla="*/ 106 h 118"/>
                <a:gd name="T114" fmla="*/ 81 w 105"/>
                <a:gd name="T115" fmla="*/ 111 h 118"/>
                <a:gd name="T116" fmla="*/ 89 w 105"/>
                <a:gd name="T117" fmla="*/ 113 h 118"/>
                <a:gd name="T118" fmla="*/ 95 w 105"/>
                <a:gd name="T119" fmla="*/ 117 h 118"/>
                <a:gd name="T120" fmla="*/ 100 w 105"/>
                <a:gd name="T121" fmla="*/ 117 h 118"/>
                <a:gd name="T122" fmla="*/ 100 w 105"/>
                <a:gd name="T123" fmla="*/ 117 h 118"/>
                <a:gd name="T124" fmla="*/ 98 w 105"/>
                <a:gd name="T125" fmla="*/ 10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5" h="118">
                  <a:moveTo>
                    <a:pt x="98" y="104"/>
                  </a:moveTo>
                  <a:cubicBezTo>
                    <a:pt x="98" y="102"/>
                    <a:pt x="101" y="93"/>
                    <a:pt x="102" y="92"/>
                  </a:cubicBezTo>
                  <a:cubicBezTo>
                    <a:pt x="103" y="90"/>
                    <a:pt x="104" y="93"/>
                    <a:pt x="104" y="90"/>
                  </a:cubicBezTo>
                  <a:cubicBezTo>
                    <a:pt x="105" y="89"/>
                    <a:pt x="103" y="88"/>
                    <a:pt x="103" y="87"/>
                  </a:cubicBezTo>
                  <a:cubicBezTo>
                    <a:pt x="103" y="87"/>
                    <a:pt x="105" y="83"/>
                    <a:pt x="105" y="83"/>
                  </a:cubicBezTo>
                  <a:cubicBezTo>
                    <a:pt x="105" y="83"/>
                    <a:pt x="104" y="82"/>
                    <a:pt x="103" y="81"/>
                  </a:cubicBezTo>
                  <a:cubicBezTo>
                    <a:pt x="103" y="81"/>
                    <a:pt x="104" y="77"/>
                    <a:pt x="104" y="77"/>
                  </a:cubicBezTo>
                  <a:cubicBezTo>
                    <a:pt x="104" y="77"/>
                    <a:pt x="104" y="76"/>
                    <a:pt x="104" y="76"/>
                  </a:cubicBezTo>
                  <a:cubicBezTo>
                    <a:pt x="103" y="73"/>
                    <a:pt x="96" y="75"/>
                    <a:pt x="95" y="73"/>
                  </a:cubicBezTo>
                  <a:cubicBezTo>
                    <a:pt x="93" y="71"/>
                    <a:pt x="94" y="65"/>
                    <a:pt x="92" y="64"/>
                  </a:cubicBezTo>
                  <a:cubicBezTo>
                    <a:pt x="88" y="62"/>
                    <a:pt x="83" y="64"/>
                    <a:pt x="80" y="62"/>
                  </a:cubicBezTo>
                  <a:cubicBezTo>
                    <a:pt x="78" y="61"/>
                    <a:pt x="80" y="57"/>
                    <a:pt x="78" y="58"/>
                  </a:cubicBezTo>
                  <a:cubicBezTo>
                    <a:pt x="76" y="58"/>
                    <a:pt x="74" y="60"/>
                    <a:pt x="74" y="57"/>
                  </a:cubicBezTo>
                  <a:cubicBezTo>
                    <a:pt x="74" y="56"/>
                    <a:pt x="79" y="52"/>
                    <a:pt x="80" y="51"/>
                  </a:cubicBezTo>
                  <a:cubicBezTo>
                    <a:pt x="83" y="44"/>
                    <a:pt x="82" y="34"/>
                    <a:pt x="79" y="28"/>
                  </a:cubicBezTo>
                  <a:cubicBezTo>
                    <a:pt x="79" y="28"/>
                    <a:pt x="79" y="28"/>
                    <a:pt x="79" y="28"/>
                  </a:cubicBezTo>
                  <a:cubicBezTo>
                    <a:pt x="78" y="28"/>
                    <a:pt x="77" y="28"/>
                    <a:pt x="76" y="27"/>
                  </a:cubicBezTo>
                  <a:cubicBezTo>
                    <a:pt x="76" y="26"/>
                    <a:pt x="76" y="26"/>
                    <a:pt x="76" y="26"/>
                  </a:cubicBezTo>
                  <a:cubicBezTo>
                    <a:pt x="76" y="25"/>
                    <a:pt x="77" y="25"/>
                    <a:pt x="77" y="24"/>
                  </a:cubicBezTo>
                  <a:cubicBezTo>
                    <a:pt x="72" y="21"/>
                    <a:pt x="71" y="37"/>
                    <a:pt x="67" y="37"/>
                  </a:cubicBezTo>
                  <a:cubicBezTo>
                    <a:pt x="65" y="36"/>
                    <a:pt x="63" y="38"/>
                    <a:pt x="61" y="38"/>
                  </a:cubicBezTo>
                  <a:cubicBezTo>
                    <a:pt x="61" y="38"/>
                    <a:pt x="60" y="33"/>
                    <a:pt x="58" y="32"/>
                  </a:cubicBezTo>
                  <a:cubicBezTo>
                    <a:pt x="57" y="32"/>
                    <a:pt x="55" y="32"/>
                    <a:pt x="54" y="32"/>
                  </a:cubicBezTo>
                  <a:cubicBezTo>
                    <a:pt x="53" y="32"/>
                    <a:pt x="52" y="34"/>
                    <a:pt x="52" y="33"/>
                  </a:cubicBezTo>
                  <a:cubicBezTo>
                    <a:pt x="52" y="30"/>
                    <a:pt x="56" y="26"/>
                    <a:pt x="56" y="23"/>
                  </a:cubicBezTo>
                  <a:cubicBezTo>
                    <a:pt x="56" y="18"/>
                    <a:pt x="53" y="13"/>
                    <a:pt x="53" y="9"/>
                  </a:cubicBezTo>
                  <a:cubicBezTo>
                    <a:pt x="52" y="8"/>
                    <a:pt x="54" y="7"/>
                    <a:pt x="54" y="6"/>
                  </a:cubicBezTo>
                  <a:cubicBezTo>
                    <a:pt x="53" y="3"/>
                    <a:pt x="50" y="5"/>
                    <a:pt x="49" y="5"/>
                  </a:cubicBezTo>
                  <a:cubicBezTo>
                    <a:pt x="49" y="5"/>
                    <a:pt x="50" y="4"/>
                    <a:pt x="50" y="3"/>
                  </a:cubicBezTo>
                  <a:cubicBezTo>
                    <a:pt x="50" y="3"/>
                    <a:pt x="49" y="2"/>
                    <a:pt x="48" y="2"/>
                  </a:cubicBezTo>
                  <a:cubicBezTo>
                    <a:pt x="48" y="3"/>
                    <a:pt x="48" y="4"/>
                    <a:pt x="48" y="4"/>
                  </a:cubicBezTo>
                  <a:cubicBezTo>
                    <a:pt x="48" y="3"/>
                    <a:pt x="48" y="2"/>
                    <a:pt x="47" y="2"/>
                  </a:cubicBezTo>
                  <a:cubicBezTo>
                    <a:pt x="47" y="1"/>
                    <a:pt x="47" y="0"/>
                    <a:pt x="47" y="0"/>
                  </a:cubicBezTo>
                  <a:cubicBezTo>
                    <a:pt x="45" y="2"/>
                    <a:pt x="45" y="2"/>
                    <a:pt x="45" y="2"/>
                  </a:cubicBezTo>
                  <a:cubicBezTo>
                    <a:pt x="44" y="2"/>
                    <a:pt x="40" y="4"/>
                    <a:pt x="39" y="4"/>
                  </a:cubicBezTo>
                  <a:cubicBezTo>
                    <a:pt x="39" y="4"/>
                    <a:pt x="39" y="0"/>
                    <a:pt x="36" y="1"/>
                  </a:cubicBezTo>
                  <a:cubicBezTo>
                    <a:pt x="35" y="1"/>
                    <a:pt x="34" y="1"/>
                    <a:pt x="34" y="1"/>
                  </a:cubicBezTo>
                  <a:cubicBezTo>
                    <a:pt x="33" y="3"/>
                    <a:pt x="33" y="8"/>
                    <a:pt x="32" y="10"/>
                  </a:cubicBezTo>
                  <a:cubicBezTo>
                    <a:pt x="31" y="13"/>
                    <a:pt x="26" y="10"/>
                    <a:pt x="24" y="14"/>
                  </a:cubicBezTo>
                  <a:cubicBezTo>
                    <a:pt x="24" y="16"/>
                    <a:pt x="25" y="20"/>
                    <a:pt x="24" y="22"/>
                  </a:cubicBezTo>
                  <a:cubicBezTo>
                    <a:pt x="24" y="22"/>
                    <a:pt x="23" y="22"/>
                    <a:pt x="22" y="22"/>
                  </a:cubicBezTo>
                  <a:cubicBezTo>
                    <a:pt x="20" y="23"/>
                    <a:pt x="8" y="34"/>
                    <a:pt x="6" y="36"/>
                  </a:cubicBezTo>
                  <a:cubicBezTo>
                    <a:pt x="4" y="39"/>
                    <a:pt x="3" y="41"/>
                    <a:pt x="0" y="44"/>
                  </a:cubicBezTo>
                  <a:cubicBezTo>
                    <a:pt x="0" y="44"/>
                    <a:pt x="0" y="44"/>
                    <a:pt x="0" y="44"/>
                  </a:cubicBezTo>
                  <a:cubicBezTo>
                    <a:pt x="1" y="45"/>
                    <a:pt x="2" y="46"/>
                    <a:pt x="3" y="47"/>
                  </a:cubicBezTo>
                  <a:cubicBezTo>
                    <a:pt x="3" y="48"/>
                    <a:pt x="3" y="49"/>
                    <a:pt x="3" y="51"/>
                  </a:cubicBezTo>
                  <a:cubicBezTo>
                    <a:pt x="3" y="51"/>
                    <a:pt x="12" y="54"/>
                    <a:pt x="15" y="56"/>
                  </a:cubicBezTo>
                  <a:cubicBezTo>
                    <a:pt x="16" y="57"/>
                    <a:pt x="18" y="59"/>
                    <a:pt x="18" y="59"/>
                  </a:cubicBezTo>
                  <a:cubicBezTo>
                    <a:pt x="18" y="60"/>
                    <a:pt x="17" y="60"/>
                    <a:pt x="17" y="60"/>
                  </a:cubicBezTo>
                  <a:cubicBezTo>
                    <a:pt x="17" y="61"/>
                    <a:pt x="18" y="61"/>
                    <a:pt x="18" y="62"/>
                  </a:cubicBezTo>
                  <a:cubicBezTo>
                    <a:pt x="18" y="62"/>
                    <a:pt x="17" y="61"/>
                    <a:pt x="17" y="61"/>
                  </a:cubicBezTo>
                  <a:cubicBezTo>
                    <a:pt x="16" y="64"/>
                    <a:pt x="26" y="66"/>
                    <a:pt x="27" y="67"/>
                  </a:cubicBezTo>
                  <a:cubicBezTo>
                    <a:pt x="28" y="67"/>
                    <a:pt x="26" y="66"/>
                    <a:pt x="25" y="65"/>
                  </a:cubicBezTo>
                  <a:cubicBezTo>
                    <a:pt x="25" y="64"/>
                    <a:pt x="29" y="65"/>
                    <a:pt x="29" y="67"/>
                  </a:cubicBezTo>
                  <a:cubicBezTo>
                    <a:pt x="29" y="69"/>
                    <a:pt x="34" y="70"/>
                    <a:pt x="35" y="73"/>
                  </a:cubicBezTo>
                  <a:cubicBezTo>
                    <a:pt x="37" y="76"/>
                    <a:pt x="52" y="92"/>
                    <a:pt x="55" y="95"/>
                  </a:cubicBezTo>
                  <a:cubicBezTo>
                    <a:pt x="61" y="99"/>
                    <a:pt x="67" y="101"/>
                    <a:pt x="74" y="106"/>
                  </a:cubicBezTo>
                  <a:cubicBezTo>
                    <a:pt x="76" y="107"/>
                    <a:pt x="78" y="110"/>
                    <a:pt x="81" y="111"/>
                  </a:cubicBezTo>
                  <a:cubicBezTo>
                    <a:pt x="83" y="112"/>
                    <a:pt x="86" y="112"/>
                    <a:pt x="89" y="113"/>
                  </a:cubicBezTo>
                  <a:cubicBezTo>
                    <a:pt x="91" y="114"/>
                    <a:pt x="93" y="116"/>
                    <a:pt x="95" y="117"/>
                  </a:cubicBezTo>
                  <a:cubicBezTo>
                    <a:pt x="97" y="118"/>
                    <a:pt x="98" y="117"/>
                    <a:pt x="100" y="117"/>
                  </a:cubicBezTo>
                  <a:cubicBezTo>
                    <a:pt x="100" y="117"/>
                    <a:pt x="100" y="117"/>
                    <a:pt x="100" y="117"/>
                  </a:cubicBezTo>
                  <a:cubicBezTo>
                    <a:pt x="98" y="115"/>
                    <a:pt x="99" y="107"/>
                    <a:pt x="98" y="104"/>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59"/>
            <p:cNvSpPr>
              <a:spLocks/>
            </p:cNvSpPr>
            <p:nvPr/>
          </p:nvSpPr>
          <p:spPr bwMode="auto">
            <a:xfrm>
              <a:off x="4777683" y="3050312"/>
              <a:ext cx="742500" cy="697041"/>
            </a:xfrm>
            <a:custGeom>
              <a:avLst/>
              <a:gdLst>
                <a:gd name="T0" fmla="*/ 402 w 429"/>
                <a:gd name="T1" fmla="*/ 168 h 402"/>
                <a:gd name="T2" fmla="*/ 404 w 429"/>
                <a:gd name="T3" fmla="*/ 148 h 402"/>
                <a:gd name="T4" fmla="*/ 372 w 429"/>
                <a:gd name="T5" fmla="*/ 136 h 402"/>
                <a:gd name="T6" fmla="*/ 366 w 429"/>
                <a:gd name="T7" fmla="*/ 128 h 402"/>
                <a:gd name="T8" fmla="*/ 357 w 429"/>
                <a:gd name="T9" fmla="*/ 122 h 402"/>
                <a:gd name="T10" fmla="*/ 331 w 429"/>
                <a:gd name="T11" fmla="*/ 95 h 402"/>
                <a:gd name="T12" fmla="*/ 178 w 429"/>
                <a:gd name="T13" fmla="*/ 0 h 402"/>
                <a:gd name="T14" fmla="*/ 173 w 429"/>
                <a:gd name="T15" fmla="*/ 211 h 402"/>
                <a:gd name="T16" fmla="*/ 180 w 429"/>
                <a:gd name="T17" fmla="*/ 235 h 402"/>
                <a:gd name="T18" fmla="*/ 150 w 429"/>
                <a:gd name="T19" fmla="*/ 257 h 402"/>
                <a:gd name="T20" fmla="*/ 77 w 429"/>
                <a:gd name="T21" fmla="*/ 248 h 402"/>
                <a:gd name="T22" fmla="*/ 69 w 429"/>
                <a:gd name="T23" fmla="*/ 255 h 402"/>
                <a:gd name="T24" fmla="*/ 36 w 429"/>
                <a:gd name="T25" fmla="*/ 263 h 402"/>
                <a:gd name="T26" fmla="*/ 17 w 429"/>
                <a:gd name="T27" fmla="*/ 250 h 402"/>
                <a:gd name="T28" fmla="*/ 13 w 429"/>
                <a:gd name="T29" fmla="*/ 268 h 402"/>
                <a:gd name="T30" fmla="*/ 2 w 429"/>
                <a:gd name="T31" fmla="*/ 271 h 402"/>
                <a:gd name="T32" fmla="*/ 7 w 429"/>
                <a:gd name="T33" fmla="*/ 295 h 402"/>
                <a:gd name="T34" fmla="*/ 9 w 429"/>
                <a:gd name="T35" fmla="*/ 312 h 402"/>
                <a:gd name="T36" fmla="*/ 18 w 429"/>
                <a:gd name="T37" fmla="*/ 318 h 402"/>
                <a:gd name="T38" fmla="*/ 20 w 429"/>
                <a:gd name="T39" fmla="*/ 348 h 402"/>
                <a:gd name="T40" fmla="*/ 38 w 429"/>
                <a:gd name="T41" fmla="*/ 346 h 402"/>
                <a:gd name="T42" fmla="*/ 63 w 429"/>
                <a:gd name="T43" fmla="*/ 344 h 402"/>
                <a:gd name="T44" fmla="*/ 76 w 429"/>
                <a:gd name="T45" fmla="*/ 338 h 402"/>
                <a:gd name="T46" fmla="*/ 80 w 429"/>
                <a:gd name="T47" fmla="*/ 359 h 402"/>
                <a:gd name="T48" fmla="*/ 86 w 429"/>
                <a:gd name="T49" fmla="*/ 364 h 402"/>
                <a:gd name="T50" fmla="*/ 92 w 429"/>
                <a:gd name="T51" fmla="*/ 369 h 402"/>
                <a:gd name="T52" fmla="*/ 91 w 429"/>
                <a:gd name="T53" fmla="*/ 376 h 402"/>
                <a:gd name="T54" fmla="*/ 99 w 429"/>
                <a:gd name="T55" fmla="*/ 401 h 402"/>
                <a:gd name="T56" fmla="*/ 115 w 429"/>
                <a:gd name="T57" fmla="*/ 399 h 402"/>
                <a:gd name="T58" fmla="*/ 133 w 429"/>
                <a:gd name="T59" fmla="*/ 397 h 402"/>
                <a:gd name="T60" fmla="*/ 140 w 429"/>
                <a:gd name="T61" fmla="*/ 391 h 402"/>
                <a:gd name="T62" fmla="*/ 146 w 429"/>
                <a:gd name="T63" fmla="*/ 397 h 402"/>
                <a:gd name="T64" fmla="*/ 166 w 429"/>
                <a:gd name="T65" fmla="*/ 384 h 402"/>
                <a:gd name="T66" fmla="*/ 172 w 429"/>
                <a:gd name="T67" fmla="*/ 368 h 402"/>
                <a:gd name="T68" fmla="*/ 168 w 429"/>
                <a:gd name="T69" fmla="*/ 357 h 402"/>
                <a:gd name="T70" fmla="*/ 191 w 429"/>
                <a:gd name="T71" fmla="*/ 349 h 402"/>
                <a:gd name="T72" fmla="*/ 194 w 429"/>
                <a:gd name="T73" fmla="*/ 341 h 402"/>
                <a:gd name="T74" fmla="*/ 201 w 429"/>
                <a:gd name="T75" fmla="*/ 332 h 402"/>
                <a:gd name="T76" fmla="*/ 200 w 429"/>
                <a:gd name="T77" fmla="*/ 320 h 402"/>
                <a:gd name="T78" fmla="*/ 208 w 429"/>
                <a:gd name="T79" fmla="*/ 315 h 402"/>
                <a:gd name="T80" fmla="*/ 223 w 429"/>
                <a:gd name="T81" fmla="*/ 319 h 402"/>
                <a:gd name="T82" fmla="*/ 226 w 429"/>
                <a:gd name="T83" fmla="*/ 315 h 402"/>
                <a:gd name="T84" fmla="*/ 227 w 429"/>
                <a:gd name="T85" fmla="*/ 307 h 402"/>
                <a:gd name="T86" fmla="*/ 248 w 429"/>
                <a:gd name="T87" fmla="*/ 292 h 402"/>
                <a:gd name="T88" fmla="*/ 284 w 429"/>
                <a:gd name="T89" fmla="*/ 279 h 402"/>
                <a:gd name="T90" fmla="*/ 307 w 429"/>
                <a:gd name="T91" fmla="*/ 272 h 402"/>
                <a:gd name="T92" fmla="*/ 330 w 429"/>
                <a:gd name="T93" fmla="*/ 277 h 402"/>
                <a:gd name="T94" fmla="*/ 404 w 429"/>
                <a:gd name="T95" fmla="*/ 267 h 402"/>
                <a:gd name="T96" fmla="*/ 412 w 429"/>
                <a:gd name="T97" fmla="*/ 259 h 402"/>
                <a:gd name="T98" fmla="*/ 424 w 429"/>
                <a:gd name="T99" fmla="*/ 224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9" h="402">
                  <a:moveTo>
                    <a:pt x="429" y="166"/>
                  </a:moveTo>
                  <a:cubicBezTo>
                    <a:pt x="422" y="168"/>
                    <a:pt x="409" y="171"/>
                    <a:pt x="405" y="170"/>
                  </a:cubicBezTo>
                  <a:cubicBezTo>
                    <a:pt x="402" y="168"/>
                    <a:pt x="402" y="168"/>
                    <a:pt x="402" y="168"/>
                  </a:cubicBezTo>
                  <a:cubicBezTo>
                    <a:pt x="398" y="164"/>
                    <a:pt x="403" y="163"/>
                    <a:pt x="404" y="160"/>
                  </a:cubicBezTo>
                  <a:cubicBezTo>
                    <a:pt x="405" y="158"/>
                    <a:pt x="403" y="157"/>
                    <a:pt x="403" y="156"/>
                  </a:cubicBezTo>
                  <a:cubicBezTo>
                    <a:pt x="403" y="154"/>
                    <a:pt x="405" y="150"/>
                    <a:pt x="404" y="148"/>
                  </a:cubicBezTo>
                  <a:cubicBezTo>
                    <a:pt x="402" y="144"/>
                    <a:pt x="388" y="144"/>
                    <a:pt x="384" y="141"/>
                  </a:cubicBezTo>
                  <a:cubicBezTo>
                    <a:pt x="382" y="140"/>
                    <a:pt x="382" y="136"/>
                    <a:pt x="380" y="135"/>
                  </a:cubicBezTo>
                  <a:cubicBezTo>
                    <a:pt x="378" y="134"/>
                    <a:pt x="374" y="138"/>
                    <a:pt x="372" y="136"/>
                  </a:cubicBezTo>
                  <a:cubicBezTo>
                    <a:pt x="370" y="135"/>
                    <a:pt x="367" y="133"/>
                    <a:pt x="366" y="130"/>
                  </a:cubicBezTo>
                  <a:cubicBezTo>
                    <a:pt x="366" y="130"/>
                    <a:pt x="366" y="129"/>
                    <a:pt x="366" y="129"/>
                  </a:cubicBezTo>
                  <a:cubicBezTo>
                    <a:pt x="366" y="129"/>
                    <a:pt x="366" y="128"/>
                    <a:pt x="366" y="128"/>
                  </a:cubicBezTo>
                  <a:cubicBezTo>
                    <a:pt x="365" y="125"/>
                    <a:pt x="361" y="126"/>
                    <a:pt x="359" y="125"/>
                  </a:cubicBezTo>
                  <a:cubicBezTo>
                    <a:pt x="358" y="124"/>
                    <a:pt x="359" y="123"/>
                    <a:pt x="358" y="122"/>
                  </a:cubicBezTo>
                  <a:cubicBezTo>
                    <a:pt x="358" y="122"/>
                    <a:pt x="357" y="122"/>
                    <a:pt x="357" y="122"/>
                  </a:cubicBezTo>
                  <a:cubicBezTo>
                    <a:pt x="356" y="122"/>
                    <a:pt x="355" y="122"/>
                    <a:pt x="355" y="122"/>
                  </a:cubicBezTo>
                  <a:cubicBezTo>
                    <a:pt x="353" y="121"/>
                    <a:pt x="356" y="114"/>
                    <a:pt x="355" y="112"/>
                  </a:cubicBezTo>
                  <a:cubicBezTo>
                    <a:pt x="354" y="110"/>
                    <a:pt x="335" y="97"/>
                    <a:pt x="331" y="95"/>
                  </a:cubicBezTo>
                  <a:cubicBezTo>
                    <a:pt x="293" y="66"/>
                    <a:pt x="256" y="32"/>
                    <a:pt x="219" y="1"/>
                  </a:cubicBezTo>
                  <a:cubicBezTo>
                    <a:pt x="220" y="3"/>
                    <a:pt x="211" y="2"/>
                    <a:pt x="210" y="2"/>
                  </a:cubicBezTo>
                  <a:cubicBezTo>
                    <a:pt x="207" y="2"/>
                    <a:pt x="178" y="0"/>
                    <a:pt x="178" y="0"/>
                  </a:cubicBezTo>
                  <a:cubicBezTo>
                    <a:pt x="178" y="1"/>
                    <a:pt x="177" y="16"/>
                    <a:pt x="177" y="18"/>
                  </a:cubicBezTo>
                  <a:cubicBezTo>
                    <a:pt x="176" y="35"/>
                    <a:pt x="176" y="53"/>
                    <a:pt x="175" y="70"/>
                  </a:cubicBezTo>
                  <a:cubicBezTo>
                    <a:pt x="174" y="117"/>
                    <a:pt x="173" y="164"/>
                    <a:pt x="173" y="211"/>
                  </a:cubicBezTo>
                  <a:cubicBezTo>
                    <a:pt x="173" y="216"/>
                    <a:pt x="173" y="221"/>
                    <a:pt x="173" y="226"/>
                  </a:cubicBezTo>
                  <a:cubicBezTo>
                    <a:pt x="173" y="226"/>
                    <a:pt x="173" y="230"/>
                    <a:pt x="173" y="230"/>
                  </a:cubicBezTo>
                  <a:cubicBezTo>
                    <a:pt x="174" y="232"/>
                    <a:pt x="179" y="233"/>
                    <a:pt x="180" y="235"/>
                  </a:cubicBezTo>
                  <a:cubicBezTo>
                    <a:pt x="180" y="236"/>
                    <a:pt x="176" y="249"/>
                    <a:pt x="175" y="251"/>
                  </a:cubicBezTo>
                  <a:cubicBezTo>
                    <a:pt x="175" y="252"/>
                    <a:pt x="174" y="257"/>
                    <a:pt x="173" y="257"/>
                  </a:cubicBezTo>
                  <a:cubicBezTo>
                    <a:pt x="173" y="258"/>
                    <a:pt x="153" y="257"/>
                    <a:pt x="150" y="257"/>
                  </a:cubicBezTo>
                  <a:cubicBezTo>
                    <a:pt x="132" y="256"/>
                    <a:pt x="114" y="255"/>
                    <a:pt x="96" y="255"/>
                  </a:cubicBezTo>
                  <a:cubicBezTo>
                    <a:pt x="94" y="255"/>
                    <a:pt x="77" y="254"/>
                    <a:pt x="77" y="254"/>
                  </a:cubicBezTo>
                  <a:cubicBezTo>
                    <a:pt x="76" y="253"/>
                    <a:pt x="79" y="249"/>
                    <a:pt x="77" y="248"/>
                  </a:cubicBezTo>
                  <a:cubicBezTo>
                    <a:pt x="74" y="247"/>
                    <a:pt x="75" y="255"/>
                    <a:pt x="75" y="255"/>
                  </a:cubicBezTo>
                  <a:cubicBezTo>
                    <a:pt x="74" y="256"/>
                    <a:pt x="73" y="255"/>
                    <a:pt x="73" y="255"/>
                  </a:cubicBezTo>
                  <a:cubicBezTo>
                    <a:pt x="72" y="255"/>
                    <a:pt x="70" y="255"/>
                    <a:pt x="69" y="255"/>
                  </a:cubicBezTo>
                  <a:cubicBezTo>
                    <a:pt x="65" y="255"/>
                    <a:pt x="61" y="258"/>
                    <a:pt x="57" y="257"/>
                  </a:cubicBezTo>
                  <a:cubicBezTo>
                    <a:pt x="54" y="256"/>
                    <a:pt x="45" y="253"/>
                    <a:pt x="42" y="254"/>
                  </a:cubicBezTo>
                  <a:cubicBezTo>
                    <a:pt x="39" y="256"/>
                    <a:pt x="39" y="262"/>
                    <a:pt x="36" y="263"/>
                  </a:cubicBezTo>
                  <a:cubicBezTo>
                    <a:pt x="36" y="263"/>
                    <a:pt x="25" y="247"/>
                    <a:pt x="23" y="248"/>
                  </a:cubicBezTo>
                  <a:cubicBezTo>
                    <a:pt x="21" y="248"/>
                    <a:pt x="20" y="251"/>
                    <a:pt x="19" y="251"/>
                  </a:cubicBezTo>
                  <a:cubicBezTo>
                    <a:pt x="18" y="251"/>
                    <a:pt x="18" y="250"/>
                    <a:pt x="17" y="250"/>
                  </a:cubicBezTo>
                  <a:cubicBezTo>
                    <a:pt x="17" y="250"/>
                    <a:pt x="16" y="254"/>
                    <a:pt x="16" y="254"/>
                  </a:cubicBezTo>
                  <a:cubicBezTo>
                    <a:pt x="15" y="256"/>
                    <a:pt x="12" y="261"/>
                    <a:pt x="13" y="263"/>
                  </a:cubicBezTo>
                  <a:cubicBezTo>
                    <a:pt x="13" y="264"/>
                    <a:pt x="15" y="266"/>
                    <a:pt x="13" y="268"/>
                  </a:cubicBezTo>
                  <a:cubicBezTo>
                    <a:pt x="13" y="269"/>
                    <a:pt x="7" y="273"/>
                    <a:pt x="7" y="273"/>
                  </a:cubicBezTo>
                  <a:cubicBezTo>
                    <a:pt x="5" y="272"/>
                    <a:pt x="4" y="272"/>
                    <a:pt x="2" y="271"/>
                  </a:cubicBezTo>
                  <a:cubicBezTo>
                    <a:pt x="2" y="271"/>
                    <a:pt x="2" y="271"/>
                    <a:pt x="2" y="271"/>
                  </a:cubicBezTo>
                  <a:cubicBezTo>
                    <a:pt x="5" y="277"/>
                    <a:pt x="0" y="277"/>
                    <a:pt x="2" y="281"/>
                  </a:cubicBezTo>
                  <a:cubicBezTo>
                    <a:pt x="2" y="282"/>
                    <a:pt x="5" y="284"/>
                    <a:pt x="6" y="285"/>
                  </a:cubicBezTo>
                  <a:cubicBezTo>
                    <a:pt x="6" y="285"/>
                    <a:pt x="6" y="293"/>
                    <a:pt x="7" y="295"/>
                  </a:cubicBezTo>
                  <a:cubicBezTo>
                    <a:pt x="7" y="298"/>
                    <a:pt x="3" y="300"/>
                    <a:pt x="3" y="301"/>
                  </a:cubicBezTo>
                  <a:cubicBezTo>
                    <a:pt x="4" y="303"/>
                    <a:pt x="7" y="305"/>
                    <a:pt x="8" y="308"/>
                  </a:cubicBezTo>
                  <a:cubicBezTo>
                    <a:pt x="8" y="308"/>
                    <a:pt x="6" y="312"/>
                    <a:pt x="9" y="312"/>
                  </a:cubicBezTo>
                  <a:cubicBezTo>
                    <a:pt x="11" y="311"/>
                    <a:pt x="12" y="307"/>
                    <a:pt x="14" y="310"/>
                  </a:cubicBezTo>
                  <a:cubicBezTo>
                    <a:pt x="15" y="312"/>
                    <a:pt x="14" y="315"/>
                    <a:pt x="15" y="317"/>
                  </a:cubicBezTo>
                  <a:cubicBezTo>
                    <a:pt x="16" y="318"/>
                    <a:pt x="17" y="317"/>
                    <a:pt x="18" y="318"/>
                  </a:cubicBezTo>
                  <a:cubicBezTo>
                    <a:pt x="19" y="321"/>
                    <a:pt x="18" y="326"/>
                    <a:pt x="17" y="328"/>
                  </a:cubicBezTo>
                  <a:cubicBezTo>
                    <a:pt x="15" y="330"/>
                    <a:pt x="18" y="337"/>
                    <a:pt x="18" y="337"/>
                  </a:cubicBezTo>
                  <a:cubicBezTo>
                    <a:pt x="13" y="340"/>
                    <a:pt x="14" y="347"/>
                    <a:pt x="20" y="348"/>
                  </a:cubicBezTo>
                  <a:cubicBezTo>
                    <a:pt x="24" y="349"/>
                    <a:pt x="24" y="340"/>
                    <a:pt x="29" y="343"/>
                  </a:cubicBezTo>
                  <a:cubicBezTo>
                    <a:pt x="31" y="344"/>
                    <a:pt x="32" y="351"/>
                    <a:pt x="35" y="350"/>
                  </a:cubicBezTo>
                  <a:cubicBezTo>
                    <a:pt x="37" y="350"/>
                    <a:pt x="37" y="346"/>
                    <a:pt x="38" y="346"/>
                  </a:cubicBezTo>
                  <a:cubicBezTo>
                    <a:pt x="39" y="345"/>
                    <a:pt x="43" y="343"/>
                    <a:pt x="43" y="343"/>
                  </a:cubicBezTo>
                  <a:cubicBezTo>
                    <a:pt x="47" y="341"/>
                    <a:pt x="54" y="348"/>
                    <a:pt x="57" y="349"/>
                  </a:cubicBezTo>
                  <a:cubicBezTo>
                    <a:pt x="60" y="349"/>
                    <a:pt x="61" y="345"/>
                    <a:pt x="63" y="344"/>
                  </a:cubicBezTo>
                  <a:cubicBezTo>
                    <a:pt x="65" y="343"/>
                    <a:pt x="70" y="343"/>
                    <a:pt x="70" y="340"/>
                  </a:cubicBezTo>
                  <a:cubicBezTo>
                    <a:pt x="70" y="340"/>
                    <a:pt x="67" y="337"/>
                    <a:pt x="67" y="337"/>
                  </a:cubicBezTo>
                  <a:cubicBezTo>
                    <a:pt x="67" y="335"/>
                    <a:pt x="75" y="338"/>
                    <a:pt x="76" y="338"/>
                  </a:cubicBezTo>
                  <a:cubicBezTo>
                    <a:pt x="79" y="340"/>
                    <a:pt x="78" y="346"/>
                    <a:pt x="79" y="349"/>
                  </a:cubicBezTo>
                  <a:cubicBezTo>
                    <a:pt x="80" y="350"/>
                    <a:pt x="81" y="349"/>
                    <a:pt x="82" y="350"/>
                  </a:cubicBezTo>
                  <a:cubicBezTo>
                    <a:pt x="82" y="352"/>
                    <a:pt x="79" y="358"/>
                    <a:pt x="80" y="359"/>
                  </a:cubicBezTo>
                  <a:cubicBezTo>
                    <a:pt x="80" y="360"/>
                    <a:pt x="81" y="359"/>
                    <a:pt x="82" y="359"/>
                  </a:cubicBezTo>
                  <a:cubicBezTo>
                    <a:pt x="82" y="359"/>
                    <a:pt x="83" y="359"/>
                    <a:pt x="83" y="359"/>
                  </a:cubicBezTo>
                  <a:cubicBezTo>
                    <a:pt x="85" y="360"/>
                    <a:pt x="84" y="364"/>
                    <a:pt x="86" y="364"/>
                  </a:cubicBezTo>
                  <a:cubicBezTo>
                    <a:pt x="86" y="365"/>
                    <a:pt x="87" y="364"/>
                    <a:pt x="87" y="364"/>
                  </a:cubicBezTo>
                  <a:cubicBezTo>
                    <a:pt x="88" y="364"/>
                    <a:pt x="87" y="365"/>
                    <a:pt x="88" y="366"/>
                  </a:cubicBezTo>
                  <a:cubicBezTo>
                    <a:pt x="90" y="369"/>
                    <a:pt x="91" y="367"/>
                    <a:pt x="92" y="369"/>
                  </a:cubicBezTo>
                  <a:cubicBezTo>
                    <a:pt x="92" y="370"/>
                    <a:pt x="90" y="370"/>
                    <a:pt x="89" y="370"/>
                  </a:cubicBezTo>
                  <a:cubicBezTo>
                    <a:pt x="87" y="370"/>
                    <a:pt x="81" y="378"/>
                    <a:pt x="83" y="379"/>
                  </a:cubicBezTo>
                  <a:cubicBezTo>
                    <a:pt x="86" y="381"/>
                    <a:pt x="87" y="374"/>
                    <a:pt x="91" y="376"/>
                  </a:cubicBezTo>
                  <a:cubicBezTo>
                    <a:pt x="95" y="378"/>
                    <a:pt x="91" y="387"/>
                    <a:pt x="92" y="390"/>
                  </a:cubicBezTo>
                  <a:cubicBezTo>
                    <a:pt x="93" y="395"/>
                    <a:pt x="101" y="396"/>
                    <a:pt x="100" y="399"/>
                  </a:cubicBezTo>
                  <a:cubicBezTo>
                    <a:pt x="100" y="400"/>
                    <a:pt x="100" y="400"/>
                    <a:pt x="99" y="401"/>
                  </a:cubicBezTo>
                  <a:cubicBezTo>
                    <a:pt x="103" y="400"/>
                    <a:pt x="103" y="396"/>
                    <a:pt x="107" y="395"/>
                  </a:cubicBezTo>
                  <a:cubicBezTo>
                    <a:pt x="108" y="394"/>
                    <a:pt x="111" y="393"/>
                    <a:pt x="112" y="393"/>
                  </a:cubicBezTo>
                  <a:cubicBezTo>
                    <a:pt x="114" y="392"/>
                    <a:pt x="114" y="398"/>
                    <a:pt x="115" y="399"/>
                  </a:cubicBezTo>
                  <a:cubicBezTo>
                    <a:pt x="116" y="400"/>
                    <a:pt x="124" y="402"/>
                    <a:pt x="125" y="402"/>
                  </a:cubicBezTo>
                  <a:cubicBezTo>
                    <a:pt x="126" y="401"/>
                    <a:pt x="122" y="395"/>
                    <a:pt x="130" y="396"/>
                  </a:cubicBezTo>
                  <a:cubicBezTo>
                    <a:pt x="133" y="397"/>
                    <a:pt x="133" y="397"/>
                    <a:pt x="133" y="397"/>
                  </a:cubicBezTo>
                  <a:cubicBezTo>
                    <a:pt x="136" y="396"/>
                    <a:pt x="131" y="389"/>
                    <a:pt x="134" y="388"/>
                  </a:cubicBezTo>
                  <a:cubicBezTo>
                    <a:pt x="135" y="388"/>
                    <a:pt x="135" y="389"/>
                    <a:pt x="136" y="390"/>
                  </a:cubicBezTo>
                  <a:cubicBezTo>
                    <a:pt x="136" y="390"/>
                    <a:pt x="139" y="391"/>
                    <a:pt x="140" y="391"/>
                  </a:cubicBezTo>
                  <a:cubicBezTo>
                    <a:pt x="141" y="391"/>
                    <a:pt x="139" y="385"/>
                    <a:pt x="144" y="386"/>
                  </a:cubicBezTo>
                  <a:cubicBezTo>
                    <a:pt x="148" y="388"/>
                    <a:pt x="144" y="391"/>
                    <a:pt x="144" y="392"/>
                  </a:cubicBezTo>
                  <a:cubicBezTo>
                    <a:pt x="144" y="394"/>
                    <a:pt x="146" y="395"/>
                    <a:pt x="146" y="397"/>
                  </a:cubicBezTo>
                  <a:cubicBezTo>
                    <a:pt x="146" y="398"/>
                    <a:pt x="141" y="401"/>
                    <a:pt x="148" y="402"/>
                  </a:cubicBezTo>
                  <a:cubicBezTo>
                    <a:pt x="152" y="402"/>
                    <a:pt x="152" y="393"/>
                    <a:pt x="163" y="395"/>
                  </a:cubicBezTo>
                  <a:cubicBezTo>
                    <a:pt x="162" y="392"/>
                    <a:pt x="166" y="388"/>
                    <a:pt x="166" y="384"/>
                  </a:cubicBezTo>
                  <a:cubicBezTo>
                    <a:pt x="166" y="383"/>
                    <a:pt x="163" y="378"/>
                    <a:pt x="165" y="377"/>
                  </a:cubicBezTo>
                  <a:cubicBezTo>
                    <a:pt x="166" y="377"/>
                    <a:pt x="167" y="377"/>
                    <a:pt x="169" y="377"/>
                  </a:cubicBezTo>
                  <a:cubicBezTo>
                    <a:pt x="171" y="376"/>
                    <a:pt x="172" y="370"/>
                    <a:pt x="172" y="368"/>
                  </a:cubicBezTo>
                  <a:cubicBezTo>
                    <a:pt x="174" y="366"/>
                    <a:pt x="171" y="364"/>
                    <a:pt x="171" y="363"/>
                  </a:cubicBezTo>
                  <a:cubicBezTo>
                    <a:pt x="171" y="363"/>
                    <a:pt x="171" y="359"/>
                    <a:pt x="171" y="359"/>
                  </a:cubicBezTo>
                  <a:cubicBezTo>
                    <a:pt x="171" y="358"/>
                    <a:pt x="169" y="358"/>
                    <a:pt x="168" y="357"/>
                  </a:cubicBezTo>
                  <a:cubicBezTo>
                    <a:pt x="168" y="357"/>
                    <a:pt x="169" y="357"/>
                    <a:pt x="169" y="357"/>
                  </a:cubicBezTo>
                  <a:cubicBezTo>
                    <a:pt x="172" y="356"/>
                    <a:pt x="174" y="355"/>
                    <a:pt x="177" y="354"/>
                  </a:cubicBezTo>
                  <a:cubicBezTo>
                    <a:pt x="179" y="353"/>
                    <a:pt x="190" y="352"/>
                    <a:pt x="191" y="349"/>
                  </a:cubicBezTo>
                  <a:cubicBezTo>
                    <a:pt x="192" y="347"/>
                    <a:pt x="190" y="348"/>
                    <a:pt x="192" y="345"/>
                  </a:cubicBezTo>
                  <a:cubicBezTo>
                    <a:pt x="193" y="344"/>
                    <a:pt x="195" y="345"/>
                    <a:pt x="195" y="345"/>
                  </a:cubicBezTo>
                  <a:cubicBezTo>
                    <a:pt x="195" y="345"/>
                    <a:pt x="194" y="341"/>
                    <a:pt x="194" y="341"/>
                  </a:cubicBezTo>
                  <a:cubicBezTo>
                    <a:pt x="194" y="340"/>
                    <a:pt x="196" y="340"/>
                    <a:pt x="196" y="339"/>
                  </a:cubicBezTo>
                  <a:cubicBezTo>
                    <a:pt x="196" y="337"/>
                    <a:pt x="192" y="336"/>
                    <a:pt x="194" y="334"/>
                  </a:cubicBezTo>
                  <a:cubicBezTo>
                    <a:pt x="196" y="332"/>
                    <a:pt x="199" y="335"/>
                    <a:pt x="201" y="332"/>
                  </a:cubicBezTo>
                  <a:cubicBezTo>
                    <a:pt x="203" y="328"/>
                    <a:pt x="198" y="326"/>
                    <a:pt x="198" y="323"/>
                  </a:cubicBezTo>
                  <a:cubicBezTo>
                    <a:pt x="197" y="320"/>
                    <a:pt x="201" y="322"/>
                    <a:pt x="201" y="321"/>
                  </a:cubicBezTo>
                  <a:cubicBezTo>
                    <a:pt x="201" y="321"/>
                    <a:pt x="200" y="320"/>
                    <a:pt x="200" y="320"/>
                  </a:cubicBezTo>
                  <a:cubicBezTo>
                    <a:pt x="200" y="319"/>
                    <a:pt x="204" y="318"/>
                    <a:pt x="204" y="317"/>
                  </a:cubicBezTo>
                  <a:cubicBezTo>
                    <a:pt x="205" y="316"/>
                    <a:pt x="207" y="313"/>
                    <a:pt x="208" y="313"/>
                  </a:cubicBezTo>
                  <a:cubicBezTo>
                    <a:pt x="213" y="314"/>
                    <a:pt x="208" y="315"/>
                    <a:pt x="208" y="315"/>
                  </a:cubicBezTo>
                  <a:cubicBezTo>
                    <a:pt x="208" y="316"/>
                    <a:pt x="209" y="316"/>
                    <a:pt x="210" y="316"/>
                  </a:cubicBezTo>
                  <a:cubicBezTo>
                    <a:pt x="214" y="317"/>
                    <a:pt x="220" y="323"/>
                    <a:pt x="221" y="322"/>
                  </a:cubicBezTo>
                  <a:cubicBezTo>
                    <a:pt x="223" y="320"/>
                    <a:pt x="219" y="320"/>
                    <a:pt x="223" y="319"/>
                  </a:cubicBezTo>
                  <a:cubicBezTo>
                    <a:pt x="226" y="319"/>
                    <a:pt x="226" y="319"/>
                    <a:pt x="226" y="319"/>
                  </a:cubicBezTo>
                  <a:cubicBezTo>
                    <a:pt x="227" y="319"/>
                    <a:pt x="226" y="318"/>
                    <a:pt x="226" y="317"/>
                  </a:cubicBezTo>
                  <a:cubicBezTo>
                    <a:pt x="226" y="317"/>
                    <a:pt x="226" y="316"/>
                    <a:pt x="226" y="315"/>
                  </a:cubicBezTo>
                  <a:cubicBezTo>
                    <a:pt x="226" y="313"/>
                    <a:pt x="226" y="311"/>
                    <a:pt x="226" y="310"/>
                  </a:cubicBezTo>
                  <a:cubicBezTo>
                    <a:pt x="226" y="309"/>
                    <a:pt x="226" y="308"/>
                    <a:pt x="226" y="308"/>
                  </a:cubicBezTo>
                  <a:cubicBezTo>
                    <a:pt x="226" y="308"/>
                    <a:pt x="227" y="307"/>
                    <a:pt x="227" y="307"/>
                  </a:cubicBezTo>
                  <a:cubicBezTo>
                    <a:pt x="229" y="308"/>
                    <a:pt x="234" y="312"/>
                    <a:pt x="236" y="309"/>
                  </a:cubicBezTo>
                  <a:cubicBezTo>
                    <a:pt x="238" y="307"/>
                    <a:pt x="233" y="302"/>
                    <a:pt x="243" y="296"/>
                  </a:cubicBezTo>
                  <a:cubicBezTo>
                    <a:pt x="244" y="295"/>
                    <a:pt x="247" y="293"/>
                    <a:pt x="248" y="292"/>
                  </a:cubicBezTo>
                  <a:cubicBezTo>
                    <a:pt x="251" y="292"/>
                    <a:pt x="257" y="299"/>
                    <a:pt x="260" y="295"/>
                  </a:cubicBezTo>
                  <a:cubicBezTo>
                    <a:pt x="261" y="293"/>
                    <a:pt x="259" y="288"/>
                    <a:pt x="261" y="286"/>
                  </a:cubicBezTo>
                  <a:cubicBezTo>
                    <a:pt x="265" y="282"/>
                    <a:pt x="279" y="281"/>
                    <a:pt x="284" y="279"/>
                  </a:cubicBezTo>
                  <a:cubicBezTo>
                    <a:pt x="288" y="277"/>
                    <a:pt x="290" y="273"/>
                    <a:pt x="294" y="272"/>
                  </a:cubicBezTo>
                  <a:cubicBezTo>
                    <a:pt x="298" y="271"/>
                    <a:pt x="301" y="274"/>
                    <a:pt x="304" y="274"/>
                  </a:cubicBezTo>
                  <a:cubicBezTo>
                    <a:pt x="305" y="274"/>
                    <a:pt x="306" y="272"/>
                    <a:pt x="307" y="272"/>
                  </a:cubicBezTo>
                  <a:cubicBezTo>
                    <a:pt x="309" y="272"/>
                    <a:pt x="312" y="275"/>
                    <a:pt x="314" y="276"/>
                  </a:cubicBezTo>
                  <a:cubicBezTo>
                    <a:pt x="318" y="276"/>
                    <a:pt x="322" y="275"/>
                    <a:pt x="326" y="275"/>
                  </a:cubicBezTo>
                  <a:cubicBezTo>
                    <a:pt x="327" y="275"/>
                    <a:pt x="329" y="276"/>
                    <a:pt x="330" y="277"/>
                  </a:cubicBezTo>
                  <a:cubicBezTo>
                    <a:pt x="340" y="277"/>
                    <a:pt x="340" y="270"/>
                    <a:pt x="347" y="268"/>
                  </a:cubicBezTo>
                  <a:cubicBezTo>
                    <a:pt x="351" y="266"/>
                    <a:pt x="358" y="268"/>
                    <a:pt x="362" y="267"/>
                  </a:cubicBezTo>
                  <a:cubicBezTo>
                    <a:pt x="372" y="267"/>
                    <a:pt x="396" y="263"/>
                    <a:pt x="404" y="267"/>
                  </a:cubicBezTo>
                  <a:cubicBezTo>
                    <a:pt x="404" y="267"/>
                    <a:pt x="404" y="266"/>
                    <a:pt x="404" y="265"/>
                  </a:cubicBezTo>
                  <a:cubicBezTo>
                    <a:pt x="404" y="263"/>
                    <a:pt x="403" y="264"/>
                    <a:pt x="406" y="262"/>
                  </a:cubicBezTo>
                  <a:cubicBezTo>
                    <a:pt x="408" y="260"/>
                    <a:pt x="410" y="260"/>
                    <a:pt x="412" y="259"/>
                  </a:cubicBezTo>
                  <a:cubicBezTo>
                    <a:pt x="414" y="258"/>
                    <a:pt x="417" y="246"/>
                    <a:pt x="418" y="244"/>
                  </a:cubicBezTo>
                  <a:cubicBezTo>
                    <a:pt x="419" y="241"/>
                    <a:pt x="421" y="242"/>
                    <a:pt x="422" y="240"/>
                  </a:cubicBezTo>
                  <a:cubicBezTo>
                    <a:pt x="425" y="235"/>
                    <a:pt x="422" y="228"/>
                    <a:pt x="424" y="224"/>
                  </a:cubicBezTo>
                  <a:cubicBezTo>
                    <a:pt x="427" y="217"/>
                    <a:pt x="428" y="177"/>
                    <a:pt x="429" y="166"/>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0"/>
            <p:cNvSpPr>
              <a:spLocks/>
            </p:cNvSpPr>
            <p:nvPr/>
          </p:nvSpPr>
          <p:spPr bwMode="auto">
            <a:xfrm>
              <a:off x="5058015" y="3520059"/>
              <a:ext cx="358622" cy="266442"/>
            </a:xfrm>
            <a:custGeom>
              <a:avLst/>
              <a:gdLst>
                <a:gd name="T0" fmla="*/ 201 w 207"/>
                <a:gd name="T1" fmla="*/ 66 h 154"/>
                <a:gd name="T2" fmla="*/ 176 w 207"/>
                <a:gd name="T3" fmla="*/ 58 h 154"/>
                <a:gd name="T4" fmla="*/ 173 w 207"/>
                <a:gd name="T5" fmla="*/ 48 h 154"/>
                <a:gd name="T6" fmla="*/ 179 w 207"/>
                <a:gd name="T7" fmla="*/ 48 h 154"/>
                <a:gd name="T8" fmla="*/ 164 w 207"/>
                <a:gd name="T9" fmla="*/ 40 h 154"/>
                <a:gd name="T10" fmla="*/ 159 w 207"/>
                <a:gd name="T11" fmla="*/ 24 h 154"/>
                <a:gd name="T12" fmla="*/ 156 w 207"/>
                <a:gd name="T13" fmla="*/ 5 h 154"/>
                <a:gd name="T14" fmla="*/ 145 w 207"/>
                <a:gd name="T15" fmla="*/ 1 h 154"/>
                <a:gd name="T16" fmla="*/ 132 w 207"/>
                <a:gd name="T17" fmla="*/ 1 h 154"/>
                <a:gd name="T18" fmla="*/ 99 w 207"/>
                <a:gd name="T19" fmla="*/ 15 h 154"/>
                <a:gd name="T20" fmla="*/ 86 w 207"/>
                <a:gd name="T21" fmla="*/ 21 h 154"/>
                <a:gd name="T22" fmla="*/ 74 w 207"/>
                <a:gd name="T23" fmla="*/ 38 h 154"/>
                <a:gd name="T24" fmla="*/ 64 w 207"/>
                <a:gd name="T25" fmla="*/ 37 h 154"/>
                <a:gd name="T26" fmla="*/ 64 w 207"/>
                <a:gd name="T27" fmla="*/ 44 h 154"/>
                <a:gd name="T28" fmla="*/ 64 w 207"/>
                <a:gd name="T29" fmla="*/ 48 h 154"/>
                <a:gd name="T30" fmla="*/ 59 w 207"/>
                <a:gd name="T31" fmla="*/ 51 h 154"/>
                <a:gd name="T32" fmla="*/ 46 w 207"/>
                <a:gd name="T33" fmla="*/ 44 h 154"/>
                <a:gd name="T34" fmla="*/ 42 w 207"/>
                <a:gd name="T35" fmla="*/ 46 h 154"/>
                <a:gd name="T36" fmla="*/ 39 w 207"/>
                <a:gd name="T37" fmla="*/ 50 h 154"/>
                <a:gd name="T38" fmla="*/ 39 w 207"/>
                <a:gd name="T39" fmla="*/ 61 h 154"/>
                <a:gd name="T40" fmla="*/ 34 w 207"/>
                <a:gd name="T41" fmla="*/ 68 h 154"/>
                <a:gd name="T42" fmla="*/ 33 w 207"/>
                <a:gd name="T43" fmla="*/ 74 h 154"/>
                <a:gd name="T44" fmla="*/ 29 w 207"/>
                <a:gd name="T45" fmla="*/ 78 h 154"/>
                <a:gd name="T46" fmla="*/ 7 w 207"/>
                <a:gd name="T47" fmla="*/ 86 h 154"/>
                <a:gd name="T48" fmla="*/ 9 w 207"/>
                <a:gd name="T49" fmla="*/ 88 h 154"/>
                <a:gd name="T50" fmla="*/ 10 w 207"/>
                <a:gd name="T51" fmla="*/ 97 h 154"/>
                <a:gd name="T52" fmla="*/ 3 w 207"/>
                <a:gd name="T53" fmla="*/ 106 h 154"/>
                <a:gd name="T54" fmla="*/ 1 w 207"/>
                <a:gd name="T55" fmla="*/ 124 h 154"/>
                <a:gd name="T56" fmla="*/ 14 w 207"/>
                <a:gd name="T57" fmla="*/ 139 h 154"/>
                <a:gd name="T58" fmla="*/ 21 w 207"/>
                <a:gd name="T59" fmla="*/ 145 h 154"/>
                <a:gd name="T60" fmla="*/ 24 w 207"/>
                <a:gd name="T61" fmla="*/ 145 h 154"/>
                <a:gd name="T62" fmla="*/ 26 w 207"/>
                <a:gd name="T63" fmla="*/ 144 h 154"/>
                <a:gd name="T64" fmla="*/ 36 w 207"/>
                <a:gd name="T65" fmla="*/ 141 h 154"/>
                <a:gd name="T66" fmla="*/ 53 w 207"/>
                <a:gd name="T67" fmla="*/ 139 h 154"/>
                <a:gd name="T68" fmla="*/ 58 w 207"/>
                <a:gd name="T69" fmla="*/ 141 h 154"/>
                <a:gd name="T70" fmla="*/ 60 w 207"/>
                <a:gd name="T71" fmla="*/ 140 h 154"/>
                <a:gd name="T72" fmla="*/ 63 w 207"/>
                <a:gd name="T73" fmla="*/ 145 h 154"/>
                <a:gd name="T74" fmla="*/ 71 w 207"/>
                <a:gd name="T75" fmla="*/ 154 h 154"/>
                <a:gd name="T76" fmla="*/ 72 w 207"/>
                <a:gd name="T77" fmla="*/ 142 h 154"/>
                <a:gd name="T78" fmla="*/ 72 w 207"/>
                <a:gd name="T79" fmla="*/ 130 h 154"/>
                <a:gd name="T80" fmla="*/ 72 w 207"/>
                <a:gd name="T81" fmla="*/ 126 h 154"/>
                <a:gd name="T82" fmla="*/ 71 w 207"/>
                <a:gd name="T83" fmla="*/ 110 h 154"/>
                <a:gd name="T84" fmla="*/ 77 w 207"/>
                <a:gd name="T85" fmla="*/ 110 h 154"/>
                <a:gd name="T86" fmla="*/ 124 w 207"/>
                <a:gd name="T87" fmla="*/ 111 h 154"/>
                <a:gd name="T88" fmla="*/ 129 w 207"/>
                <a:gd name="T89" fmla="*/ 111 h 154"/>
                <a:gd name="T90" fmla="*/ 134 w 207"/>
                <a:gd name="T91" fmla="*/ 108 h 154"/>
                <a:gd name="T92" fmla="*/ 137 w 207"/>
                <a:gd name="T93" fmla="*/ 107 h 154"/>
                <a:gd name="T94" fmla="*/ 157 w 207"/>
                <a:gd name="T95" fmla="*/ 112 h 154"/>
                <a:gd name="T96" fmla="*/ 161 w 207"/>
                <a:gd name="T97" fmla="*/ 112 h 154"/>
                <a:gd name="T98" fmla="*/ 167 w 207"/>
                <a:gd name="T99" fmla="*/ 112 h 154"/>
                <a:gd name="T100" fmla="*/ 170 w 207"/>
                <a:gd name="T101" fmla="*/ 110 h 154"/>
                <a:gd name="T102" fmla="*/ 172 w 207"/>
                <a:gd name="T103" fmla="*/ 108 h 154"/>
                <a:gd name="T104" fmla="*/ 174 w 207"/>
                <a:gd name="T105" fmla="*/ 104 h 154"/>
                <a:gd name="T106" fmla="*/ 181 w 207"/>
                <a:gd name="T107" fmla="*/ 100 h 154"/>
                <a:gd name="T108" fmla="*/ 190 w 207"/>
                <a:gd name="T109" fmla="*/ 101 h 154"/>
                <a:gd name="T110" fmla="*/ 207 w 207"/>
                <a:gd name="T111" fmla="*/ 88 h 154"/>
                <a:gd name="T112" fmla="*/ 202 w 207"/>
                <a:gd name="T113" fmla="*/ 75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7" h="154">
                  <a:moveTo>
                    <a:pt x="202" y="75"/>
                  </a:moveTo>
                  <a:cubicBezTo>
                    <a:pt x="207" y="73"/>
                    <a:pt x="204" y="67"/>
                    <a:pt x="201" y="66"/>
                  </a:cubicBezTo>
                  <a:cubicBezTo>
                    <a:pt x="198" y="64"/>
                    <a:pt x="193" y="71"/>
                    <a:pt x="187" y="68"/>
                  </a:cubicBezTo>
                  <a:cubicBezTo>
                    <a:pt x="183" y="66"/>
                    <a:pt x="180" y="60"/>
                    <a:pt x="176" y="58"/>
                  </a:cubicBezTo>
                  <a:cubicBezTo>
                    <a:pt x="176" y="58"/>
                    <a:pt x="172" y="57"/>
                    <a:pt x="172" y="57"/>
                  </a:cubicBezTo>
                  <a:cubicBezTo>
                    <a:pt x="172" y="56"/>
                    <a:pt x="173" y="49"/>
                    <a:pt x="173" y="48"/>
                  </a:cubicBezTo>
                  <a:cubicBezTo>
                    <a:pt x="173" y="48"/>
                    <a:pt x="177" y="49"/>
                    <a:pt x="177" y="49"/>
                  </a:cubicBezTo>
                  <a:cubicBezTo>
                    <a:pt x="178" y="49"/>
                    <a:pt x="179" y="49"/>
                    <a:pt x="179" y="48"/>
                  </a:cubicBezTo>
                  <a:cubicBezTo>
                    <a:pt x="178" y="47"/>
                    <a:pt x="169" y="40"/>
                    <a:pt x="168" y="40"/>
                  </a:cubicBezTo>
                  <a:cubicBezTo>
                    <a:pt x="164" y="40"/>
                    <a:pt x="164" y="40"/>
                    <a:pt x="164" y="40"/>
                  </a:cubicBezTo>
                  <a:cubicBezTo>
                    <a:pt x="163" y="39"/>
                    <a:pt x="159" y="31"/>
                    <a:pt x="159" y="30"/>
                  </a:cubicBezTo>
                  <a:cubicBezTo>
                    <a:pt x="158" y="28"/>
                    <a:pt x="160" y="26"/>
                    <a:pt x="159" y="24"/>
                  </a:cubicBezTo>
                  <a:cubicBezTo>
                    <a:pt x="159" y="22"/>
                    <a:pt x="154" y="20"/>
                    <a:pt x="154" y="17"/>
                  </a:cubicBezTo>
                  <a:cubicBezTo>
                    <a:pt x="154" y="12"/>
                    <a:pt x="156" y="9"/>
                    <a:pt x="156" y="5"/>
                  </a:cubicBezTo>
                  <a:cubicBezTo>
                    <a:pt x="155" y="5"/>
                    <a:pt x="153" y="5"/>
                    <a:pt x="152" y="5"/>
                  </a:cubicBezTo>
                  <a:cubicBezTo>
                    <a:pt x="150" y="4"/>
                    <a:pt x="147" y="1"/>
                    <a:pt x="145" y="1"/>
                  </a:cubicBezTo>
                  <a:cubicBezTo>
                    <a:pt x="144" y="1"/>
                    <a:pt x="143" y="3"/>
                    <a:pt x="142" y="3"/>
                  </a:cubicBezTo>
                  <a:cubicBezTo>
                    <a:pt x="139" y="3"/>
                    <a:pt x="136" y="0"/>
                    <a:pt x="132" y="1"/>
                  </a:cubicBezTo>
                  <a:cubicBezTo>
                    <a:pt x="128" y="2"/>
                    <a:pt x="126" y="6"/>
                    <a:pt x="122" y="8"/>
                  </a:cubicBezTo>
                  <a:cubicBezTo>
                    <a:pt x="117" y="10"/>
                    <a:pt x="103" y="11"/>
                    <a:pt x="99" y="15"/>
                  </a:cubicBezTo>
                  <a:cubicBezTo>
                    <a:pt x="97" y="17"/>
                    <a:pt x="99" y="22"/>
                    <a:pt x="98" y="24"/>
                  </a:cubicBezTo>
                  <a:cubicBezTo>
                    <a:pt x="95" y="28"/>
                    <a:pt x="89" y="21"/>
                    <a:pt x="86" y="21"/>
                  </a:cubicBezTo>
                  <a:cubicBezTo>
                    <a:pt x="85" y="22"/>
                    <a:pt x="82" y="24"/>
                    <a:pt x="81" y="25"/>
                  </a:cubicBezTo>
                  <a:cubicBezTo>
                    <a:pt x="71" y="31"/>
                    <a:pt x="76" y="36"/>
                    <a:pt x="74" y="38"/>
                  </a:cubicBezTo>
                  <a:cubicBezTo>
                    <a:pt x="72" y="41"/>
                    <a:pt x="67" y="37"/>
                    <a:pt x="65" y="36"/>
                  </a:cubicBezTo>
                  <a:cubicBezTo>
                    <a:pt x="65" y="36"/>
                    <a:pt x="64" y="37"/>
                    <a:pt x="64" y="37"/>
                  </a:cubicBezTo>
                  <a:cubicBezTo>
                    <a:pt x="64" y="37"/>
                    <a:pt x="64" y="38"/>
                    <a:pt x="64" y="39"/>
                  </a:cubicBezTo>
                  <a:cubicBezTo>
                    <a:pt x="64" y="40"/>
                    <a:pt x="64" y="42"/>
                    <a:pt x="64" y="44"/>
                  </a:cubicBezTo>
                  <a:cubicBezTo>
                    <a:pt x="64" y="45"/>
                    <a:pt x="64" y="46"/>
                    <a:pt x="64" y="46"/>
                  </a:cubicBezTo>
                  <a:cubicBezTo>
                    <a:pt x="64" y="47"/>
                    <a:pt x="65" y="48"/>
                    <a:pt x="64" y="48"/>
                  </a:cubicBezTo>
                  <a:cubicBezTo>
                    <a:pt x="61" y="48"/>
                    <a:pt x="61" y="48"/>
                    <a:pt x="61" y="48"/>
                  </a:cubicBezTo>
                  <a:cubicBezTo>
                    <a:pt x="57" y="49"/>
                    <a:pt x="61" y="49"/>
                    <a:pt x="59" y="51"/>
                  </a:cubicBezTo>
                  <a:cubicBezTo>
                    <a:pt x="58" y="52"/>
                    <a:pt x="52" y="46"/>
                    <a:pt x="48" y="45"/>
                  </a:cubicBezTo>
                  <a:cubicBezTo>
                    <a:pt x="47" y="45"/>
                    <a:pt x="46" y="45"/>
                    <a:pt x="46" y="44"/>
                  </a:cubicBezTo>
                  <a:cubicBezTo>
                    <a:pt x="46" y="44"/>
                    <a:pt x="51" y="43"/>
                    <a:pt x="46" y="42"/>
                  </a:cubicBezTo>
                  <a:cubicBezTo>
                    <a:pt x="45" y="42"/>
                    <a:pt x="43" y="45"/>
                    <a:pt x="42" y="46"/>
                  </a:cubicBezTo>
                  <a:cubicBezTo>
                    <a:pt x="42" y="47"/>
                    <a:pt x="38" y="48"/>
                    <a:pt x="38" y="49"/>
                  </a:cubicBezTo>
                  <a:cubicBezTo>
                    <a:pt x="38" y="49"/>
                    <a:pt x="39" y="50"/>
                    <a:pt x="39" y="50"/>
                  </a:cubicBezTo>
                  <a:cubicBezTo>
                    <a:pt x="39" y="51"/>
                    <a:pt x="35" y="49"/>
                    <a:pt x="36" y="52"/>
                  </a:cubicBezTo>
                  <a:cubicBezTo>
                    <a:pt x="36" y="55"/>
                    <a:pt x="41" y="57"/>
                    <a:pt x="39" y="61"/>
                  </a:cubicBezTo>
                  <a:cubicBezTo>
                    <a:pt x="37" y="64"/>
                    <a:pt x="34" y="61"/>
                    <a:pt x="32" y="63"/>
                  </a:cubicBezTo>
                  <a:cubicBezTo>
                    <a:pt x="30" y="65"/>
                    <a:pt x="34" y="66"/>
                    <a:pt x="34" y="68"/>
                  </a:cubicBezTo>
                  <a:cubicBezTo>
                    <a:pt x="34" y="69"/>
                    <a:pt x="32" y="69"/>
                    <a:pt x="32" y="70"/>
                  </a:cubicBezTo>
                  <a:cubicBezTo>
                    <a:pt x="32" y="70"/>
                    <a:pt x="33" y="74"/>
                    <a:pt x="33" y="74"/>
                  </a:cubicBezTo>
                  <a:cubicBezTo>
                    <a:pt x="33" y="74"/>
                    <a:pt x="31" y="73"/>
                    <a:pt x="30" y="74"/>
                  </a:cubicBezTo>
                  <a:cubicBezTo>
                    <a:pt x="28" y="77"/>
                    <a:pt x="30" y="76"/>
                    <a:pt x="29" y="78"/>
                  </a:cubicBezTo>
                  <a:cubicBezTo>
                    <a:pt x="28" y="81"/>
                    <a:pt x="17" y="82"/>
                    <a:pt x="15" y="83"/>
                  </a:cubicBezTo>
                  <a:cubicBezTo>
                    <a:pt x="12" y="84"/>
                    <a:pt x="10" y="85"/>
                    <a:pt x="7" y="86"/>
                  </a:cubicBezTo>
                  <a:cubicBezTo>
                    <a:pt x="7" y="86"/>
                    <a:pt x="6" y="86"/>
                    <a:pt x="6" y="86"/>
                  </a:cubicBezTo>
                  <a:cubicBezTo>
                    <a:pt x="7" y="87"/>
                    <a:pt x="9" y="87"/>
                    <a:pt x="9" y="88"/>
                  </a:cubicBezTo>
                  <a:cubicBezTo>
                    <a:pt x="9" y="88"/>
                    <a:pt x="9" y="92"/>
                    <a:pt x="9" y="92"/>
                  </a:cubicBezTo>
                  <a:cubicBezTo>
                    <a:pt x="9" y="93"/>
                    <a:pt x="12" y="95"/>
                    <a:pt x="10" y="97"/>
                  </a:cubicBezTo>
                  <a:cubicBezTo>
                    <a:pt x="10" y="99"/>
                    <a:pt x="9" y="105"/>
                    <a:pt x="7" y="106"/>
                  </a:cubicBezTo>
                  <a:cubicBezTo>
                    <a:pt x="5" y="106"/>
                    <a:pt x="4" y="106"/>
                    <a:pt x="3" y="106"/>
                  </a:cubicBezTo>
                  <a:cubicBezTo>
                    <a:pt x="1" y="107"/>
                    <a:pt x="4" y="112"/>
                    <a:pt x="4" y="113"/>
                  </a:cubicBezTo>
                  <a:cubicBezTo>
                    <a:pt x="4" y="117"/>
                    <a:pt x="0" y="121"/>
                    <a:pt x="1" y="124"/>
                  </a:cubicBezTo>
                  <a:cubicBezTo>
                    <a:pt x="2" y="130"/>
                    <a:pt x="8" y="126"/>
                    <a:pt x="10" y="128"/>
                  </a:cubicBezTo>
                  <a:cubicBezTo>
                    <a:pt x="13" y="130"/>
                    <a:pt x="14" y="136"/>
                    <a:pt x="14" y="139"/>
                  </a:cubicBezTo>
                  <a:cubicBezTo>
                    <a:pt x="14" y="140"/>
                    <a:pt x="16" y="140"/>
                    <a:pt x="17" y="140"/>
                  </a:cubicBezTo>
                  <a:cubicBezTo>
                    <a:pt x="19" y="141"/>
                    <a:pt x="18" y="144"/>
                    <a:pt x="21" y="145"/>
                  </a:cubicBezTo>
                  <a:cubicBezTo>
                    <a:pt x="22" y="145"/>
                    <a:pt x="22" y="144"/>
                    <a:pt x="23" y="144"/>
                  </a:cubicBezTo>
                  <a:cubicBezTo>
                    <a:pt x="24" y="144"/>
                    <a:pt x="24" y="145"/>
                    <a:pt x="24" y="145"/>
                  </a:cubicBezTo>
                  <a:cubicBezTo>
                    <a:pt x="25" y="145"/>
                    <a:pt x="24" y="144"/>
                    <a:pt x="25" y="143"/>
                  </a:cubicBezTo>
                  <a:cubicBezTo>
                    <a:pt x="25" y="143"/>
                    <a:pt x="26" y="144"/>
                    <a:pt x="26" y="144"/>
                  </a:cubicBezTo>
                  <a:cubicBezTo>
                    <a:pt x="26" y="146"/>
                    <a:pt x="26" y="147"/>
                    <a:pt x="29" y="148"/>
                  </a:cubicBezTo>
                  <a:cubicBezTo>
                    <a:pt x="30" y="149"/>
                    <a:pt x="34" y="142"/>
                    <a:pt x="36" y="141"/>
                  </a:cubicBezTo>
                  <a:cubicBezTo>
                    <a:pt x="37" y="141"/>
                    <a:pt x="37" y="142"/>
                    <a:pt x="38" y="142"/>
                  </a:cubicBezTo>
                  <a:cubicBezTo>
                    <a:pt x="45" y="141"/>
                    <a:pt x="42" y="138"/>
                    <a:pt x="53" y="139"/>
                  </a:cubicBezTo>
                  <a:cubicBezTo>
                    <a:pt x="54" y="139"/>
                    <a:pt x="56" y="139"/>
                    <a:pt x="57" y="140"/>
                  </a:cubicBezTo>
                  <a:cubicBezTo>
                    <a:pt x="58" y="140"/>
                    <a:pt x="56" y="142"/>
                    <a:pt x="58" y="141"/>
                  </a:cubicBezTo>
                  <a:cubicBezTo>
                    <a:pt x="60" y="139"/>
                    <a:pt x="60" y="139"/>
                    <a:pt x="60" y="139"/>
                  </a:cubicBezTo>
                  <a:cubicBezTo>
                    <a:pt x="60" y="139"/>
                    <a:pt x="60" y="140"/>
                    <a:pt x="60" y="140"/>
                  </a:cubicBezTo>
                  <a:cubicBezTo>
                    <a:pt x="60" y="141"/>
                    <a:pt x="60" y="141"/>
                    <a:pt x="60" y="142"/>
                  </a:cubicBezTo>
                  <a:cubicBezTo>
                    <a:pt x="63" y="144"/>
                    <a:pt x="61" y="143"/>
                    <a:pt x="63" y="145"/>
                  </a:cubicBezTo>
                  <a:cubicBezTo>
                    <a:pt x="63" y="145"/>
                    <a:pt x="64" y="144"/>
                    <a:pt x="65" y="144"/>
                  </a:cubicBezTo>
                  <a:cubicBezTo>
                    <a:pt x="66" y="145"/>
                    <a:pt x="68" y="154"/>
                    <a:pt x="71" y="154"/>
                  </a:cubicBezTo>
                  <a:cubicBezTo>
                    <a:pt x="75" y="152"/>
                    <a:pt x="70" y="147"/>
                    <a:pt x="70" y="145"/>
                  </a:cubicBezTo>
                  <a:cubicBezTo>
                    <a:pt x="70" y="145"/>
                    <a:pt x="72" y="142"/>
                    <a:pt x="72" y="142"/>
                  </a:cubicBezTo>
                  <a:cubicBezTo>
                    <a:pt x="72" y="140"/>
                    <a:pt x="70" y="138"/>
                    <a:pt x="70" y="136"/>
                  </a:cubicBezTo>
                  <a:cubicBezTo>
                    <a:pt x="70" y="134"/>
                    <a:pt x="72" y="132"/>
                    <a:pt x="72" y="130"/>
                  </a:cubicBezTo>
                  <a:cubicBezTo>
                    <a:pt x="72" y="130"/>
                    <a:pt x="69" y="128"/>
                    <a:pt x="69" y="128"/>
                  </a:cubicBezTo>
                  <a:cubicBezTo>
                    <a:pt x="69" y="128"/>
                    <a:pt x="72" y="126"/>
                    <a:pt x="72" y="126"/>
                  </a:cubicBezTo>
                  <a:cubicBezTo>
                    <a:pt x="72" y="125"/>
                    <a:pt x="69" y="125"/>
                    <a:pt x="69" y="123"/>
                  </a:cubicBezTo>
                  <a:cubicBezTo>
                    <a:pt x="68" y="121"/>
                    <a:pt x="68" y="112"/>
                    <a:pt x="71" y="110"/>
                  </a:cubicBezTo>
                  <a:cubicBezTo>
                    <a:pt x="71" y="110"/>
                    <a:pt x="72" y="110"/>
                    <a:pt x="73" y="110"/>
                  </a:cubicBezTo>
                  <a:cubicBezTo>
                    <a:pt x="74" y="110"/>
                    <a:pt x="76" y="110"/>
                    <a:pt x="77" y="110"/>
                  </a:cubicBezTo>
                  <a:cubicBezTo>
                    <a:pt x="85" y="110"/>
                    <a:pt x="92" y="111"/>
                    <a:pt x="99" y="111"/>
                  </a:cubicBezTo>
                  <a:cubicBezTo>
                    <a:pt x="107" y="111"/>
                    <a:pt x="116" y="111"/>
                    <a:pt x="124" y="111"/>
                  </a:cubicBezTo>
                  <a:cubicBezTo>
                    <a:pt x="127" y="111"/>
                    <a:pt x="126" y="114"/>
                    <a:pt x="128" y="113"/>
                  </a:cubicBezTo>
                  <a:cubicBezTo>
                    <a:pt x="129" y="113"/>
                    <a:pt x="129" y="112"/>
                    <a:pt x="129" y="111"/>
                  </a:cubicBezTo>
                  <a:cubicBezTo>
                    <a:pt x="130" y="111"/>
                    <a:pt x="131" y="112"/>
                    <a:pt x="132" y="111"/>
                  </a:cubicBezTo>
                  <a:cubicBezTo>
                    <a:pt x="132" y="111"/>
                    <a:pt x="133" y="108"/>
                    <a:pt x="134" y="108"/>
                  </a:cubicBezTo>
                  <a:cubicBezTo>
                    <a:pt x="135" y="108"/>
                    <a:pt x="135" y="109"/>
                    <a:pt x="135" y="110"/>
                  </a:cubicBezTo>
                  <a:cubicBezTo>
                    <a:pt x="136" y="110"/>
                    <a:pt x="136" y="107"/>
                    <a:pt x="137" y="107"/>
                  </a:cubicBezTo>
                  <a:cubicBezTo>
                    <a:pt x="141" y="106"/>
                    <a:pt x="149" y="110"/>
                    <a:pt x="153" y="111"/>
                  </a:cubicBezTo>
                  <a:cubicBezTo>
                    <a:pt x="154" y="111"/>
                    <a:pt x="156" y="111"/>
                    <a:pt x="157" y="112"/>
                  </a:cubicBezTo>
                  <a:cubicBezTo>
                    <a:pt x="157" y="112"/>
                    <a:pt x="156" y="113"/>
                    <a:pt x="157" y="114"/>
                  </a:cubicBezTo>
                  <a:cubicBezTo>
                    <a:pt x="157" y="114"/>
                    <a:pt x="161" y="112"/>
                    <a:pt x="161" y="112"/>
                  </a:cubicBezTo>
                  <a:cubicBezTo>
                    <a:pt x="162" y="112"/>
                    <a:pt x="163" y="112"/>
                    <a:pt x="163" y="112"/>
                  </a:cubicBezTo>
                  <a:cubicBezTo>
                    <a:pt x="165" y="112"/>
                    <a:pt x="166" y="112"/>
                    <a:pt x="167" y="112"/>
                  </a:cubicBezTo>
                  <a:cubicBezTo>
                    <a:pt x="168" y="112"/>
                    <a:pt x="169" y="112"/>
                    <a:pt x="169" y="112"/>
                  </a:cubicBezTo>
                  <a:cubicBezTo>
                    <a:pt x="170" y="110"/>
                    <a:pt x="170" y="110"/>
                    <a:pt x="170" y="110"/>
                  </a:cubicBezTo>
                  <a:cubicBezTo>
                    <a:pt x="170" y="110"/>
                    <a:pt x="173" y="111"/>
                    <a:pt x="173" y="111"/>
                  </a:cubicBezTo>
                  <a:cubicBezTo>
                    <a:pt x="173" y="111"/>
                    <a:pt x="172" y="109"/>
                    <a:pt x="172" y="108"/>
                  </a:cubicBezTo>
                  <a:cubicBezTo>
                    <a:pt x="174" y="108"/>
                    <a:pt x="174" y="108"/>
                    <a:pt x="174" y="108"/>
                  </a:cubicBezTo>
                  <a:cubicBezTo>
                    <a:pt x="174" y="107"/>
                    <a:pt x="173" y="105"/>
                    <a:pt x="174" y="104"/>
                  </a:cubicBezTo>
                  <a:cubicBezTo>
                    <a:pt x="175" y="104"/>
                    <a:pt x="176" y="105"/>
                    <a:pt x="177" y="105"/>
                  </a:cubicBezTo>
                  <a:cubicBezTo>
                    <a:pt x="180" y="105"/>
                    <a:pt x="179" y="102"/>
                    <a:pt x="181" y="100"/>
                  </a:cubicBezTo>
                  <a:cubicBezTo>
                    <a:pt x="184" y="98"/>
                    <a:pt x="184" y="102"/>
                    <a:pt x="187" y="102"/>
                  </a:cubicBezTo>
                  <a:cubicBezTo>
                    <a:pt x="188" y="102"/>
                    <a:pt x="189" y="101"/>
                    <a:pt x="190" y="101"/>
                  </a:cubicBezTo>
                  <a:cubicBezTo>
                    <a:pt x="197" y="100"/>
                    <a:pt x="200" y="100"/>
                    <a:pt x="205" y="94"/>
                  </a:cubicBezTo>
                  <a:cubicBezTo>
                    <a:pt x="206" y="92"/>
                    <a:pt x="207" y="89"/>
                    <a:pt x="207" y="88"/>
                  </a:cubicBezTo>
                  <a:cubicBezTo>
                    <a:pt x="205" y="84"/>
                    <a:pt x="200" y="80"/>
                    <a:pt x="199" y="76"/>
                  </a:cubicBezTo>
                  <a:cubicBezTo>
                    <a:pt x="199" y="75"/>
                    <a:pt x="201" y="75"/>
                    <a:pt x="202" y="75"/>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1"/>
            <p:cNvSpPr>
              <a:spLocks/>
            </p:cNvSpPr>
            <p:nvPr/>
          </p:nvSpPr>
          <p:spPr bwMode="auto">
            <a:xfrm>
              <a:off x="5155247" y="3987278"/>
              <a:ext cx="0" cy="0"/>
            </a:xfrm>
            <a:custGeom>
              <a:avLst/>
              <a:gdLst/>
              <a:ahLst/>
              <a:cxnLst>
                <a:cxn ang="0">
                  <a:pos x="0" y="0"/>
                </a:cxn>
                <a:cxn ang="0">
                  <a:pos x="0" y="0"/>
                </a:cxn>
              </a:cxnLst>
              <a:rect l="0" t="0" r="r" b="b"/>
              <a:pathLst>
                <a:path>
                  <a:moveTo>
                    <a:pt x="0" y="0"/>
                  </a:moveTo>
                  <a:cubicBezTo>
                    <a:pt x="0" y="0"/>
                    <a:pt x="0" y="0"/>
                    <a:pt x="0"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2"/>
            <p:cNvSpPr>
              <a:spLocks/>
            </p:cNvSpPr>
            <p:nvPr/>
          </p:nvSpPr>
          <p:spPr bwMode="auto">
            <a:xfrm>
              <a:off x="5155247" y="398727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3"/>
            <p:cNvSpPr>
              <a:spLocks/>
            </p:cNvSpPr>
            <p:nvPr/>
          </p:nvSpPr>
          <p:spPr bwMode="auto">
            <a:xfrm>
              <a:off x="4912798" y="3717048"/>
              <a:ext cx="276544" cy="305587"/>
            </a:xfrm>
            <a:custGeom>
              <a:avLst/>
              <a:gdLst>
                <a:gd name="T0" fmla="*/ 145 w 160"/>
                <a:gd name="T1" fmla="*/ 142 h 176"/>
                <a:gd name="T2" fmla="*/ 138 w 160"/>
                <a:gd name="T3" fmla="*/ 115 h 176"/>
                <a:gd name="T4" fmla="*/ 140 w 160"/>
                <a:gd name="T5" fmla="*/ 110 h 176"/>
                <a:gd name="T6" fmla="*/ 145 w 160"/>
                <a:gd name="T7" fmla="*/ 103 h 176"/>
                <a:gd name="T8" fmla="*/ 152 w 160"/>
                <a:gd name="T9" fmla="*/ 79 h 176"/>
                <a:gd name="T10" fmla="*/ 156 w 160"/>
                <a:gd name="T11" fmla="*/ 74 h 176"/>
                <a:gd name="T12" fmla="*/ 157 w 160"/>
                <a:gd name="T13" fmla="*/ 50 h 176"/>
                <a:gd name="T14" fmla="*/ 156 w 160"/>
                <a:gd name="T15" fmla="*/ 39 h 176"/>
                <a:gd name="T16" fmla="*/ 155 w 160"/>
                <a:gd name="T17" fmla="*/ 40 h 176"/>
                <a:gd name="T18" fmla="*/ 147 w 160"/>
                <a:gd name="T19" fmla="*/ 31 h 176"/>
                <a:gd name="T20" fmla="*/ 144 w 160"/>
                <a:gd name="T21" fmla="*/ 26 h 176"/>
                <a:gd name="T22" fmla="*/ 142 w 160"/>
                <a:gd name="T23" fmla="*/ 27 h 176"/>
                <a:gd name="T24" fmla="*/ 137 w 160"/>
                <a:gd name="T25" fmla="*/ 25 h 176"/>
                <a:gd name="T26" fmla="*/ 120 w 160"/>
                <a:gd name="T27" fmla="*/ 27 h 176"/>
                <a:gd name="T28" fmla="*/ 110 w 160"/>
                <a:gd name="T29" fmla="*/ 30 h 176"/>
                <a:gd name="T30" fmla="*/ 108 w 160"/>
                <a:gd name="T31" fmla="*/ 31 h 176"/>
                <a:gd name="T32" fmla="*/ 105 w 160"/>
                <a:gd name="T33" fmla="*/ 31 h 176"/>
                <a:gd name="T34" fmla="*/ 98 w 160"/>
                <a:gd name="T35" fmla="*/ 25 h 176"/>
                <a:gd name="T36" fmla="*/ 85 w 160"/>
                <a:gd name="T37" fmla="*/ 10 h 176"/>
                <a:gd name="T38" fmla="*/ 68 w 160"/>
                <a:gd name="T39" fmla="*/ 12 h 176"/>
                <a:gd name="T40" fmla="*/ 66 w 160"/>
                <a:gd name="T41" fmla="*/ 1 h 176"/>
                <a:gd name="T42" fmla="*/ 58 w 160"/>
                <a:gd name="T43" fmla="*/ 5 h 176"/>
                <a:gd name="T44" fmla="*/ 55 w 160"/>
                <a:gd name="T45" fmla="*/ 12 h 176"/>
                <a:gd name="T46" fmla="*/ 47 w 160"/>
                <a:gd name="T47" fmla="*/ 17 h 176"/>
                <a:gd name="T48" fmla="*/ 34 w 160"/>
                <a:gd name="T49" fmla="*/ 8 h 176"/>
                <a:gd name="T50" fmla="*/ 21 w 160"/>
                <a:gd name="T51" fmla="*/ 16 h 176"/>
                <a:gd name="T52" fmla="*/ 17 w 160"/>
                <a:gd name="T53" fmla="*/ 24 h 176"/>
                <a:gd name="T54" fmla="*/ 23 w 160"/>
                <a:gd name="T55" fmla="*/ 37 h 176"/>
                <a:gd name="T56" fmla="*/ 25 w 160"/>
                <a:gd name="T57" fmla="*/ 45 h 176"/>
                <a:gd name="T58" fmla="*/ 27 w 160"/>
                <a:gd name="T59" fmla="*/ 65 h 176"/>
                <a:gd name="T60" fmla="*/ 22 w 160"/>
                <a:gd name="T61" fmla="*/ 62 h 176"/>
                <a:gd name="T62" fmla="*/ 11 w 160"/>
                <a:gd name="T63" fmla="*/ 63 h 176"/>
                <a:gd name="T64" fmla="*/ 16 w 160"/>
                <a:gd name="T65" fmla="*/ 71 h 176"/>
                <a:gd name="T66" fmla="*/ 18 w 160"/>
                <a:gd name="T67" fmla="*/ 72 h 176"/>
                <a:gd name="T68" fmla="*/ 11 w 160"/>
                <a:gd name="T69" fmla="*/ 88 h 176"/>
                <a:gd name="T70" fmla="*/ 5 w 160"/>
                <a:gd name="T71" fmla="*/ 87 h 176"/>
                <a:gd name="T72" fmla="*/ 6 w 160"/>
                <a:gd name="T73" fmla="*/ 110 h 176"/>
                <a:gd name="T74" fmla="*/ 4 w 160"/>
                <a:gd name="T75" fmla="*/ 117 h 176"/>
                <a:gd name="T76" fmla="*/ 18 w 160"/>
                <a:gd name="T77" fmla="*/ 123 h 176"/>
                <a:gd name="T78" fmla="*/ 30 w 160"/>
                <a:gd name="T79" fmla="*/ 135 h 176"/>
                <a:gd name="T80" fmla="*/ 29 w 160"/>
                <a:gd name="T81" fmla="*/ 140 h 176"/>
                <a:gd name="T82" fmla="*/ 29 w 160"/>
                <a:gd name="T83" fmla="*/ 146 h 176"/>
                <a:gd name="T84" fmla="*/ 28 w 160"/>
                <a:gd name="T85" fmla="*/ 151 h 176"/>
                <a:gd name="T86" fmla="*/ 26 w 160"/>
                <a:gd name="T87" fmla="*/ 176 h 176"/>
                <a:gd name="T88" fmla="*/ 34 w 160"/>
                <a:gd name="T89" fmla="*/ 171 h 176"/>
                <a:gd name="T90" fmla="*/ 42 w 160"/>
                <a:gd name="T91" fmla="*/ 167 h 176"/>
                <a:gd name="T92" fmla="*/ 64 w 160"/>
                <a:gd name="T93" fmla="*/ 160 h 176"/>
                <a:gd name="T94" fmla="*/ 76 w 160"/>
                <a:gd name="T95" fmla="*/ 157 h 176"/>
                <a:gd name="T96" fmla="*/ 81 w 160"/>
                <a:gd name="T97" fmla="*/ 154 h 176"/>
                <a:gd name="T98" fmla="*/ 83 w 160"/>
                <a:gd name="T99" fmla="*/ 152 h 176"/>
                <a:gd name="T100" fmla="*/ 92 w 160"/>
                <a:gd name="T101" fmla="*/ 153 h 176"/>
                <a:gd name="T102" fmla="*/ 105 w 160"/>
                <a:gd name="T103" fmla="*/ 154 h 176"/>
                <a:gd name="T104" fmla="*/ 109 w 160"/>
                <a:gd name="T105" fmla="*/ 152 h 176"/>
                <a:gd name="T106" fmla="*/ 118 w 160"/>
                <a:gd name="T107" fmla="*/ 152 h 176"/>
                <a:gd name="T108" fmla="*/ 119 w 160"/>
                <a:gd name="T109" fmla="*/ 150 h 176"/>
                <a:gd name="T110" fmla="*/ 125 w 160"/>
                <a:gd name="T111" fmla="*/ 151 h 176"/>
                <a:gd name="T112" fmla="*/ 125 w 160"/>
                <a:gd name="T113" fmla="*/ 152 h 176"/>
                <a:gd name="T114" fmla="*/ 125 w 160"/>
                <a:gd name="T115" fmla="*/ 153 h 176"/>
                <a:gd name="T116" fmla="*/ 140 w 160"/>
                <a:gd name="T117" fmla="*/ 149 h 176"/>
                <a:gd name="T118" fmla="*/ 147 w 160"/>
                <a:gd name="T119" fmla="*/ 154 h 176"/>
                <a:gd name="T120" fmla="*/ 146 w 160"/>
                <a:gd name="T121" fmla="*/ 156 h 176"/>
                <a:gd name="T122" fmla="*/ 150 w 160"/>
                <a:gd name="T123"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0" h="176">
                  <a:moveTo>
                    <a:pt x="150" y="142"/>
                  </a:moveTo>
                  <a:cubicBezTo>
                    <a:pt x="148" y="142"/>
                    <a:pt x="146" y="143"/>
                    <a:pt x="145" y="142"/>
                  </a:cubicBezTo>
                  <a:cubicBezTo>
                    <a:pt x="144" y="141"/>
                    <a:pt x="144" y="136"/>
                    <a:pt x="143" y="132"/>
                  </a:cubicBezTo>
                  <a:cubicBezTo>
                    <a:pt x="141" y="128"/>
                    <a:pt x="138" y="120"/>
                    <a:pt x="138" y="115"/>
                  </a:cubicBezTo>
                  <a:cubicBezTo>
                    <a:pt x="138" y="115"/>
                    <a:pt x="140" y="112"/>
                    <a:pt x="140" y="112"/>
                  </a:cubicBezTo>
                  <a:cubicBezTo>
                    <a:pt x="140" y="111"/>
                    <a:pt x="139" y="111"/>
                    <a:pt x="140" y="110"/>
                  </a:cubicBezTo>
                  <a:cubicBezTo>
                    <a:pt x="140" y="109"/>
                    <a:pt x="142" y="103"/>
                    <a:pt x="143" y="103"/>
                  </a:cubicBezTo>
                  <a:cubicBezTo>
                    <a:pt x="144" y="103"/>
                    <a:pt x="145" y="103"/>
                    <a:pt x="145" y="103"/>
                  </a:cubicBezTo>
                  <a:cubicBezTo>
                    <a:pt x="147" y="101"/>
                    <a:pt x="148" y="93"/>
                    <a:pt x="149" y="91"/>
                  </a:cubicBezTo>
                  <a:cubicBezTo>
                    <a:pt x="149" y="89"/>
                    <a:pt x="151" y="80"/>
                    <a:pt x="152" y="79"/>
                  </a:cubicBezTo>
                  <a:cubicBezTo>
                    <a:pt x="154" y="78"/>
                    <a:pt x="156" y="78"/>
                    <a:pt x="157" y="77"/>
                  </a:cubicBezTo>
                  <a:cubicBezTo>
                    <a:pt x="157" y="77"/>
                    <a:pt x="156" y="74"/>
                    <a:pt x="156" y="74"/>
                  </a:cubicBezTo>
                  <a:cubicBezTo>
                    <a:pt x="157" y="73"/>
                    <a:pt x="159" y="73"/>
                    <a:pt x="160" y="72"/>
                  </a:cubicBezTo>
                  <a:cubicBezTo>
                    <a:pt x="160" y="72"/>
                    <a:pt x="157" y="51"/>
                    <a:pt x="157" y="50"/>
                  </a:cubicBezTo>
                  <a:cubicBezTo>
                    <a:pt x="154" y="49"/>
                    <a:pt x="154" y="49"/>
                    <a:pt x="154" y="49"/>
                  </a:cubicBezTo>
                  <a:cubicBezTo>
                    <a:pt x="154" y="49"/>
                    <a:pt x="156" y="42"/>
                    <a:pt x="156" y="39"/>
                  </a:cubicBezTo>
                  <a:cubicBezTo>
                    <a:pt x="156" y="39"/>
                    <a:pt x="156" y="39"/>
                    <a:pt x="156" y="39"/>
                  </a:cubicBezTo>
                  <a:cubicBezTo>
                    <a:pt x="156" y="39"/>
                    <a:pt x="155" y="39"/>
                    <a:pt x="155" y="40"/>
                  </a:cubicBezTo>
                  <a:cubicBezTo>
                    <a:pt x="152" y="40"/>
                    <a:pt x="150" y="31"/>
                    <a:pt x="149" y="30"/>
                  </a:cubicBezTo>
                  <a:cubicBezTo>
                    <a:pt x="148" y="30"/>
                    <a:pt x="147" y="31"/>
                    <a:pt x="147" y="31"/>
                  </a:cubicBezTo>
                  <a:cubicBezTo>
                    <a:pt x="145" y="29"/>
                    <a:pt x="147" y="30"/>
                    <a:pt x="144" y="28"/>
                  </a:cubicBezTo>
                  <a:cubicBezTo>
                    <a:pt x="144" y="27"/>
                    <a:pt x="144" y="27"/>
                    <a:pt x="144" y="26"/>
                  </a:cubicBezTo>
                  <a:cubicBezTo>
                    <a:pt x="144" y="26"/>
                    <a:pt x="144" y="25"/>
                    <a:pt x="144" y="25"/>
                  </a:cubicBezTo>
                  <a:cubicBezTo>
                    <a:pt x="142" y="27"/>
                    <a:pt x="142" y="27"/>
                    <a:pt x="142" y="27"/>
                  </a:cubicBezTo>
                  <a:cubicBezTo>
                    <a:pt x="140" y="28"/>
                    <a:pt x="142" y="26"/>
                    <a:pt x="141" y="26"/>
                  </a:cubicBezTo>
                  <a:cubicBezTo>
                    <a:pt x="140" y="25"/>
                    <a:pt x="138" y="25"/>
                    <a:pt x="137" y="25"/>
                  </a:cubicBezTo>
                  <a:cubicBezTo>
                    <a:pt x="126" y="24"/>
                    <a:pt x="129" y="27"/>
                    <a:pt x="122" y="28"/>
                  </a:cubicBezTo>
                  <a:cubicBezTo>
                    <a:pt x="121" y="28"/>
                    <a:pt x="121" y="27"/>
                    <a:pt x="120" y="27"/>
                  </a:cubicBezTo>
                  <a:cubicBezTo>
                    <a:pt x="118" y="28"/>
                    <a:pt x="114" y="35"/>
                    <a:pt x="113" y="34"/>
                  </a:cubicBezTo>
                  <a:cubicBezTo>
                    <a:pt x="110" y="33"/>
                    <a:pt x="110" y="32"/>
                    <a:pt x="110" y="30"/>
                  </a:cubicBezTo>
                  <a:cubicBezTo>
                    <a:pt x="110" y="30"/>
                    <a:pt x="109" y="29"/>
                    <a:pt x="109" y="29"/>
                  </a:cubicBezTo>
                  <a:cubicBezTo>
                    <a:pt x="108" y="30"/>
                    <a:pt x="109" y="31"/>
                    <a:pt x="108" y="31"/>
                  </a:cubicBezTo>
                  <a:cubicBezTo>
                    <a:pt x="108" y="31"/>
                    <a:pt x="108" y="30"/>
                    <a:pt x="107" y="30"/>
                  </a:cubicBezTo>
                  <a:cubicBezTo>
                    <a:pt x="106" y="30"/>
                    <a:pt x="106" y="31"/>
                    <a:pt x="105" y="31"/>
                  </a:cubicBezTo>
                  <a:cubicBezTo>
                    <a:pt x="102" y="30"/>
                    <a:pt x="103" y="27"/>
                    <a:pt x="101" y="26"/>
                  </a:cubicBezTo>
                  <a:cubicBezTo>
                    <a:pt x="100" y="26"/>
                    <a:pt x="98" y="26"/>
                    <a:pt x="98" y="25"/>
                  </a:cubicBezTo>
                  <a:cubicBezTo>
                    <a:pt x="98" y="22"/>
                    <a:pt x="97" y="16"/>
                    <a:pt x="94" y="14"/>
                  </a:cubicBezTo>
                  <a:cubicBezTo>
                    <a:pt x="92" y="12"/>
                    <a:pt x="86" y="16"/>
                    <a:pt x="85" y="10"/>
                  </a:cubicBezTo>
                  <a:cubicBezTo>
                    <a:pt x="74" y="8"/>
                    <a:pt x="74" y="17"/>
                    <a:pt x="70" y="17"/>
                  </a:cubicBezTo>
                  <a:cubicBezTo>
                    <a:pt x="63" y="16"/>
                    <a:pt x="68" y="13"/>
                    <a:pt x="68" y="12"/>
                  </a:cubicBezTo>
                  <a:cubicBezTo>
                    <a:pt x="68" y="10"/>
                    <a:pt x="66" y="9"/>
                    <a:pt x="66" y="7"/>
                  </a:cubicBezTo>
                  <a:cubicBezTo>
                    <a:pt x="66" y="6"/>
                    <a:pt x="70" y="3"/>
                    <a:pt x="66" y="1"/>
                  </a:cubicBezTo>
                  <a:cubicBezTo>
                    <a:pt x="61" y="0"/>
                    <a:pt x="63" y="6"/>
                    <a:pt x="62" y="6"/>
                  </a:cubicBezTo>
                  <a:cubicBezTo>
                    <a:pt x="61" y="6"/>
                    <a:pt x="58" y="5"/>
                    <a:pt x="58" y="5"/>
                  </a:cubicBezTo>
                  <a:cubicBezTo>
                    <a:pt x="57" y="4"/>
                    <a:pt x="57" y="3"/>
                    <a:pt x="56" y="3"/>
                  </a:cubicBezTo>
                  <a:cubicBezTo>
                    <a:pt x="53" y="4"/>
                    <a:pt x="58" y="11"/>
                    <a:pt x="55" y="12"/>
                  </a:cubicBezTo>
                  <a:cubicBezTo>
                    <a:pt x="52" y="11"/>
                    <a:pt x="52" y="11"/>
                    <a:pt x="52" y="11"/>
                  </a:cubicBezTo>
                  <a:cubicBezTo>
                    <a:pt x="44" y="10"/>
                    <a:pt x="48" y="16"/>
                    <a:pt x="47" y="17"/>
                  </a:cubicBezTo>
                  <a:cubicBezTo>
                    <a:pt x="46" y="17"/>
                    <a:pt x="38" y="15"/>
                    <a:pt x="37" y="14"/>
                  </a:cubicBezTo>
                  <a:cubicBezTo>
                    <a:pt x="36" y="13"/>
                    <a:pt x="36" y="7"/>
                    <a:pt x="34" y="8"/>
                  </a:cubicBezTo>
                  <a:cubicBezTo>
                    <a:pt x="33" y="8"/>
                    <a:pt x="30" y="9"/>
                    <a:pt x="29" y="10"/>
                  </a:cubicBezTo>
                  <a:cubicBezTo>
                    <a:pt x="25" y="11"/>
                    <a:pt x="25" y="15"/>
                    <a:pt x="21" y="16"/>
                  </a:cubicBezTo>
                  <a:cubicBezTo>
                    <a:pt x="20" y="18"/>
                    <a:pt x="18" y="19"/>
                    <a:pt x="17" y="20"/>
                  </a:cubicBezTo>
                  <a:cubicBezTo>
                    <a:pt x="14" y="23"/>
                    <a:pt x="17" y="22"/>
                    <a:pt x="17" y="24"/>
                  </a:cubicBezTo>
                  <a:cubicBezTo>
                    <a:pt x="18" y="27"/>
                    <a:pt x="15" y="31"/>
                    <a:pt x="16" y="34"/>
                  </a:cubicBezTo>
                  <a:cubicBezTo>
                    <a:pt x="17" y="39"/>
                    <a:pt x="20" y="36"/>
                    <a:pt x="23" y="37"/>
                  </a:cubicBezTo>
                  <a:cubicBezTo>
                    <a:pt x="23" y="37"/>
                    <a:pt x="21" y="41"/>
                    <a:pt x="21" y="42"/>
                  </a:cubicBezTo>
                  <a:cubicBezTo>
                    <a:pt x="21" y="44"/>
                    <a:pt x="25" y="44"/>
                    <a:pt x="25" y="45"/>
                  </a:cubicBezTo>
                  <a:cubicBezTo>
                    <a:pt x="26" y="48"/>
                    <a:pt x="18" y="45"/>
                    <a:pt x="20" y="53"/>
                  </a:cubicBezTo>
                  <a:cubicBezTo>
                    <a:pt x="20" y="55"/>
                    <a:pt x="31" y="58"/>
                    <a:pt x="27" y="65"/>
                  </a:cubicBezTo>
                  <a:cubicBezTo>
                    <a:pt x="24" y="65"/>
                    <a:pt x="24" y="65"/>
                    <a:pt x="24" y="65"/>
                  </a:cubicBezTo>
                  <a:cubicBezTo>
                    <a:pt x="22" y="64"/>
                    <a:pt x="27" y="64"/>
                    <a:pt x="22" y="62"/>
                  </a:cubicBezTo>
                  <a:cubicBezTo>
                    <a:pt x="21" y="62"/>
                    <a:pt x="23" y="66"/>
                    <a:pt x="21" y="64"/>
                  </a:cubicBezTo>
                  <a:cubicBezTo>
                    <a:pt x="19" y="63"/>
                    <a:pt x="13" y="59"/>
                    <a:pt x="11" y="63"/>
                  </a:cubicBezTo>
                  <a:cubicBezTo>
                    <a:pt x="11" y="63"/>
                    <a:pt x="12" y="64"/>
                    <a:pt x="12" y="64"/>
                  </a:cubicBezTo>
                  <a:cubicBezTo>
                    <a:pt x="12" y="67"/>
                    <a:pt x="10" y="70"/>
                    <a:pt x="16" y="71"/>
                  </a:cubicBezTo>
                  <a:cubicBezTo>
                    <a:pt x="18" y="70"/>
                    <a:pt x="18" y="70"/>
                    <a:pt x="18" y="70"/>
                  </a:cubicBezTo>
                  <a:cubicBezTo>
                    <a:pt x="18" y="70"/>
                    <a:pt x="18" y="71"/>
                    <a:pt x="18" y="72"/>
                  </a:cubicBezTo>
                  <a:cubicBezTo>
                    <a:pt x="18" y="77"/>
                    <a:pt x="17" y="72"/>
                    <a:pt x="15" y="79"/>
                  </a:cubicBezTo>
                  <a:cubicBezTo>
                    <a:pt x="14" y="80"/>
                    <a:pt x="13" y="87"/>
                    <a:pt x="11" y="88"/>
                  </a:cubicBezTo>
                  <a:cubicBezTo>
                    <a:pt x="9" y="88"/>
                    <a:pt x="8" y="86"/>
                    <a:pt x="6" y="86"/>
                  </a:cubicBezTo>
                  <a:cubicBezTo>
                    <a:pt x="6" y="86"/>
                    <a:pt x="5" y="86"/>
                    <a:pt x="5" y="87"/>
                  </a:cubicBezTo>
                  <a:cubicBezTo>
                    <a:pt x="5" y="87"/>
                    <a:pt x="5" y="87"/>
                    <a:pt x="5" y="87"/>
                  </a:cubicBezTo>
                  <a:cubicBezTo>
                    <a:pt x="8" y="93"/>
                    <a:pt x="9" y="103"/>
                    <a:pt x="6" y="110"/>
                  </a:cubicBezTo>
                  <a:cubicBezTo>
                    <a:pt x="5" y="111"/>
                    <a:pt x="0" y="115"/>
                    <a:pt x="0" y="116"/>
                  </a:cubicBezTo>
                  <a:cubicBezTo>
                    <a:pt x="0" y="119"/>
                    <a:pt x="2" y="117"/>
                    <a:pt x="4" y="117"/>
                  </a:cubicBezTo>
                  <a:cubicBezTo>
                    <a:pt x="6" y="116"/>
                    <a:pt x="4" y="120"/>
                    <a:pt x="6" y="121"/>
                  </a:cubicBezTo>
                  <a:cubicBezTo>
                    <a:pt x="9" y="123"/>
                    <a:pt x="14" y="121"/>
                    <a:pt x="18" y="123"/>
                  </a:cubicBezTo>
                  <a:cubicBezTo>
                    <a:pt x="20" y="124"/>
                    <a:pt x="19" y="130"/>
                    <a:pt x="21" y="132"/>
                  </a:cubicBezTo>
                  <a:cubicBezTo>
                    <a:pt x="22" y="134"/>
                    <a:pt x="29" y="132"/>
                    <a:pt x="30" y="135"/>
                  </a:cubicBezTo>
                  <a:cubicBezTo>
                    <a:pt x="30" y="135"/>
                    <a:pt x="30" y="136"/>
                    <a:pt x="30" y="136"/>
                  </a:cubicBezTo>
                  <a:cubicBezTo>
                    <a:pt x="30" y="136"/>
                    <a:pt x="29" y="140"/>
                    <a:pt x="29" y="140"/>
                  </a:cubicBezTo>
                  <a:cubicBezTo>
                    <a:pt x="30" y="141"/>
                    <a:pt x="31" y="142"/>
                    <a:pt x="31" y="142"/>
                  </a:cubicBezTo>
                  <a:cubicBezTo>
                    <a:pt x="31" y="142"/>
                    <a:pt x="29" y="146"/>
                    <a:pt x="29" y="146"/>
                  </a:cubicBezTo>
                  <a:cubicBezTo>
                    <a:pt x="29" y="147"/>
                    <a:pt x="31" y="148"/>
                    <a:pt x="30" y="149"/>
                  </a:cubicBezTo>
                  <a:cubicBezTo>
                    <a:pt x="30" y="152"/>
                    <a:pt x="29" y="149"/>
                    <a:pt x="28" y="151"/>
                  </a:cubicBezTo>
                  <a:cubicBezTo>
                    <a:pt x="27" y="152"/>
                    <a:pt x="24" y="161"/>
                    <a:pt x="24" y="163"/>
                  </a:cubicBezTo>
                  <a:cubicBezTo>
                    <a:pt x="25" y="166"/>
                    <a:pt x="24" y="174"/>
                    <a:pt x="26" y="176"/>
                  </a:cubicBezTo>
                  <a:cubicBezTo>
                    <a:pt x="26" y="176"/>
                    <a:pt x="26" y="176"/>
                    <a:pt x="26" y="176"/>
                  </a:cubicBezTo>
                  <a:cubicBezTo>
                    <a:pt x="29" y="175"/>
                    <a:pt x="31" y="173"/>
                    <a:pt x="34" y="171"/>
                  </a:cubicBezTo>
                  <a:cubicBezTo>
                    <a:pt x="35" y="171"/>
                    <a:pt x="37" y="172"/>
                    <a:pt x="38" y="171"/>
                  </a:cubicBezTo>
                  <a:cubicBezTo>
                    <a:pt x="39" y="170"/>
                    <a:pt x="41" y="168"/>
                    <a:pt x="42" y="167"/>
                  </a:cubicBezTo>
                  <a:cubicBezTo>
                    <a:pt x="44" y="166"/>
                    <a:pt x="47" y="167"/>
                    <a:pt x="49" y="166"/>
                  </a:cubicBezTo>
                  <a:cubicBezTo>
                    <a:pt x="53" y="163"/>
                    <a:pt x="59" y="162"/>
                    <a:pt x="64" y="160"/>
                  </a:cubicBezTo>
                  <a:cubicBezTo>
                    <a:pt x="67" y="159"/>
                    <a:pt x="69" y="158"/>
                    <a:pt x="72" y="157"/>
                  </a:cubicBezTo>
                  <a:cubicBezTo>
                    <a:pt x="74" y="157"/>
                    <a:pt x="75" y="157"/>
                    <a:pt x="76" y="157"/>
                  </a:cubicBezTo>
                  <a:cubicBezTo>
                    <a:pt x="77" y="156"/>
                    <a:pt x="77" y="155"/>
                    <a:pt x="77" y="155"/>
                  </a:cubicBezTo>
                  <a:cubicBezTo>
                    <a:pt x="79" y="156"/>
                    <a:pt x="82" y="157"/>
                    <a:pt x="81" y="154"/>
                  </a:cubicBezTo>
                  <a:cubicBezTo>
                    <a:pt x="81" y="154"/>
                    <a:pt x="82" y="155"/>
                    <a:pt x="83" y="155"/>
                  </a:cubicBezTo>
                  <a:cubicBezTo>
                    <a:pt x="84" y="155"/>
                    <a:pt x="83" y="152"/>
                    <a:pt x="83" y="152"/>
                  </a:cubicBezTo>
                  <a:cubicBezTo>
                    <a:pt x="85" y="152"/>
                    <a:pt x="87" y="153"/>
                    <a:pt x="89" y="154"/>
                  </a:cubicBezTo>
                  <a:cubicBezTo>
                    <a:pt x="89" y="154"/>
                    <a:pt x="92" y="152"/>
                    <a:pt x="92" y="153"/>
                  </a:cubicBezTo>
                  <a:cubicBezTo>
                    <a:pt x="92" y="154"/>
                    <a:pt x="90" y="155"/>
                    <a:pt x="92" y="155"/>
                  </a:cubicBezTo>
                  <a:cubicBezTo>
                    <a:pt x="96" y="156"/>
                    <a:pt x="101" y="154"/>
                    <a:pt x="105" y="154"/>
                  </a:cubicBezTo>
                  <a:cubicBezTo>
                    <a:pt x="106" y="154"/>
                    <a:pt x="102" y="153"/>
                    <a:pt x="103" y="151"/>
                  </a:cubicBezTo>
                  <a:cubicBezTo>
                    <a:pt x="104" y="150"/>
                    <a:pt x="107" y="153"/>
                    <a:pt x="109" y="152"/>
                  </a:cubicBezTo>
                  <a:cubicBezTo>
                    <a:pt x="109" y="151"/>
                    <a:pt x="109" y="150"/>
                    <a:pt x="110" y="150"/>
                  </a:cubicBezTo>
                  <a:cubicBezTo>
                    <a:pt x="112" y="149"/>
                    <a:pt x="116" y="152"/>
                    <a:pt x="118" y="152"/>
                  </a:cubicBezTo>
                  <a:cubicBezTo>
                    <a:pt x="119" y="152"/>
                    <a:pt x="119" y="151"/>
                    <a:pt x="119" y="151"/>
                  </a:cubicBezTo>
                  <a:cubicBezTo>
                    <a:pt x="119" y="150"/>
                    <a:pt x="118" y="150"/>
                    <a:pt x="119" y="150"/>
                  </a:cubicBezTo>
                  <a:cubicBezTo>
                    <a:pt x="121" y="150"/>
                    <a:pt x="121" y="151"/>
                    <a:pt x="123" y="152"/>
                  </a:cubicBezTo>
                  <a:cubicBezTo>
                    <a:pt x="123" y="152"/>
                    <a:pt x="125" y="152"/>
                    <a:pt x="125" y="151"/>
                  </a:cubicBezTo>
                  <a:cubicBezTo>
                    <a:pt x="124" y="150"/>
                    <a:pt x="122" y="148"/>
                    <a:pt x="123" y="149"/>
                  </a:cubicBezTo>
                  <a:cubicBezTo>
                    <a:pt x="124" y="149"/>
                    <a:pt x="126" y="151"/>
                    <a:pt x="125" y="152"/>
                  </a:cubicBezTo>
                  <a:cubicBezTo>
                    <a:pt x="124" y="152"/>
                    <a:pt x="123" y="154"/>
                    <a:pt x="124" y="154"/>
                  </a:cubicBezTo>
                  <a:cubicBezTo>
                    <a:pt x="125" y="154"/>
                    <a:pt x="124" y="153"/>
                    <a:pt x="125" y="153"/>
                  </a:cubicBezTo>
                  <a:cubicBezTo>
                    <a:pt x="125" y="153"/>
                    <a:pt x="133" y="156"/>
                    <a:pt x="135" y="156"/>
                  </a:cubicBezTo>
                  <a:cubicBezTo>
                    <a:pt x="137" y="156"/>
                    <a:pt x="136" y="148"/>
                    <a:pt x="140" y="149"/>
                  </a:cubicBezTo>
                  <a:cubicBezTo>
                    <a:pt x="142" y="150"/>
                    <a:pt x="138" y="152"/>
                    <a:pt x="139" y="154"/>
                  </a:cubicBezTo>
                  <a:cubicBezTo>
                    <a:pt x="142" y="158"/>
                    <a:pt x="146" y="153"/>
                    <a:pt x="147" y="154"/>
                  </a:cubicBezTo>
                  <a:cubicBezTo>
                    <a:pt x="147" y="154"/>
                    <a:pt x="148" y="155"/>
                    <a:pt x="148" y="156"/>
                  </a:cubicBezTo>
                  <a:cubicBezTo>
                    <a:pt x="148" y="156"/>
                    <a:pt x="147" y="156"/>
                    <a:pt x="146" y="156"/>
                  </a:cubicBezTo>
                  <a:cubicBezTo>
                    <a:pt x="148" y="156"/>
                    <a:pt x="150" y="156"/>
                    <a:pt x="151" y="156"/>
                  </a:cubicBezTo>
                  <a:cubicBezTo>
                    <a:pt x="151" y="156"/>
                    <a:pt x="151" y="143"/>
                    <a:pt x="150" y="142"/>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4"/>
            <p:cNvSpPr>
              <a:spLocks/>
            </p:cNvSpPr>
            <p:nvPr/>
          </p:nvSpPr>
          <p:spPr bwMode="auto">
            <a:xfrm>
              <a:off x="5151458" y="3705684"/>
              <a:ext cx="203304" cy="303061"/>
            </a:xfrm>
            <a:custGeom>
              <a:avLst/>
              <a:gdLst>
                <a:gd name="T0" fmla="*/ 115 w 117"/>
                <a:gd name="T1" fmla="*/ 136 h 175"/>
                <a:gd name="T2" fmla="*/ 111 w 117"/>
                <a:gd name="T3" fmla="*/ 131 h 175"/>
                <a:gd name="T4" fmla="*/ 109 w 117"/>
                <a:gd name="T5" fmla="*/ 131 h 175"/>
                <a:gd name="T6" fmla="*/ 101 w 117"/>
                <a:gd name="T7" fmla="*/ 112 h 175"/>
                <a:gd name="T8" fmla="*/ 100 w 117"/>
                <a:gd name="T9" fmla="*/ 97 h 175"/>
                <a:gd name="T10" fmla="*/ 106 w 117"/>
                <a:gd name="T11" fmla="*/ 78 h 175"/>
                <a:gd name="T12" fmla="*/ 99 w 117"/>
                <a:gd name="T13" fmla="*/ 64 h 175"/>
                <a:gd name="T14" fmla="*/ 101 w 117"/>
                <a:gd name="T15" fmla="*/ 53 h 175"/>
                <a:gd name="T16" fmla="*/ 94 w 117"/>
                <a:gd name="T17" fmla="*/ 47 h 175"/>
                <a:gd name="T18" fmla="*/ 94 w 117"/>
                <a:gd name="T19" fmla="*/ 44 h 175"/>
                <a:gd name="T20" fmla="*/ 96 w 117"/>
                <a:gd name="T21" fmla="*/ 43 h 175"/>
                <a:gd name="T22" fmla="*/ 97 w 117"/>
                <a:gd name="T23" fmla="*/ 41 h 175"/>
                <a:gd name="T24" fmla="*/ 97 w 117"/>
                <a:gd name="T25" fmla="*/ 20 h 175"/>
                <a:gd name="T26" fmla="*/ 91 w 117"/>
                <a:gd name="T27" fmla="*/ 16 h 175"/>
                <a:gd name="T28" fmla="*/ 91 w 117"/>
                <a:gd name="T29" fmla="*/ 3 h 175"/>
                <a:gd name="T30" fmla="*/ 83 w 117"/>
                <a:gd name="T31" fmla="*/ 0 h 175"/>
                <a:gd name="T32" fmla="*/ 80 w 117"/>
                <a:gd name="T33" fmla="*/ 1 h 175"/>
                <a:gd name="T34" fmla="*/ 75 w 117"/>
                <a:gd name="T35" fmla="*/ 4 h 175"/>
                <a:gd name="T36" fmla="*/ 70 w 117"/>
                <a:gd name="T37" fmla="*/ 4 h 175"/>
                <a:gd name="T38" fmla="*/ 23 w 117"/>
                <a:gd name="T39" fmla="*/ 3 h 175"/>
                <a:gd name="T40" fmla="*/ 17 w 117"/>
                <a:gd name="T41" fmla="*/ 3 h 175"/>
                <a:gd name="T42" fmla="*/ 18 w 117"/>
                <a:gd name="T43" fmla="*/ 19 h 175"/>
                <a:gd name="T44" fmla="*/ 18 w 117"/>
                <a:gd name="T45" fmla="*/ 23 h 175"/>
                <a:gd name="T46" fmla="*/ 18 w 117"/>
                <a:gd name="T47" fmla="*/ 35 h 175"/>
                <a:gd name="T48" fmla="*/ 18 w 117"/>
                <a:gd name="T49" fmla="*/ 46 h 175"/>
                <a:gd name="T50" fmla="*/ 16 w 117"/>
                <a:gd name="T51" fmla="*/ 56 h 175"/>
                <a:gd name="T52" fmla="*/ 22 w 117"/>
                <a:gd name="T53" fmla="*/ 79 h 175"/>
                <a:gd name="T54" fmla="*/ 19 w 117"/>
                <a:gd name="T55" fmla="*/ 84 h 175"/>
                <a:gd name="T56" fmla="*/ 11 w 117"/>
                <a:gd name="T57" fmla="*/ 98 h 175"/>
                <a:gd name="T58" fmla="*/ 5 w 117"/>
                <a:gd name="T59" fmla="*/ 110 h 175"/>
                <a:gd name="T60" fmla="*/ 2 w 117"/>
                <a:gd name="T61" fmla="*/ 119 h 175"/>
                <a:gd name="T62" fmla="*/ 5 w 117"/>
                <a:gd name="T63" fmla="*/ 139 h 175"/>
                <a:gd name="T64" fmla="*/ 12 w 117"/>
                <a:gd name="T65" fmla="*/ 149 h 175"/>
                <a:gd name="T66" fmla="*/ 8 w 117"/>
                <a:gd name="T67" fmla="*/ 163 h 175"/>
                <a:gd name="T68" fmla="*/ 2 w 117"/>
                <a:gd name="T69" fmla="*/ 163 h 175"/>
                <a:gd name="T70" fmla="*/ 29 w 117"/>
                <a:gd name="T71" fmla="*/ 174 h 175"/>
                <a:gd name="T72" fmla="*/ 53 w 117"/>
                <a:gd name="T73" fmla="*/ 163 h 175"/>
                <a:gd name="T74" fmla="*/ 63 w 117"/>
                <a:gd name="T75" fmla="*/ 161 h 175"/>
                <a:gd name="T76" fmla="*/ 85 w 117"/>
                <a:gd name="T77" fmla="*/ 150 h 175"/>
                <a:gd name="T78" fmla="*/ 100 w 117"/>
                <a:gd name="T79" fmla="*/ 146 h 175"/>
                <a:gd name="T80" fmla="*/ 102 w 117"/>
                <a:gd name="T81" fmla="*/ 144 h 175"/>
                <a:gd name="T82" fmla="*/ 90 w 117"/>
                <a:gd name="T83" fmla="*/ 138 h 175"/>
                <a:gd name="T84" fmla="*/ 98 w 117"/>
                <a:gd name="T85" fmla="*/ 139 h 175"/>
                <a:gd name="T86" fmla="*/ 102 w 117"/>
                <a:gd name="T87" fmla="*/ 144 h 175"/>
                <a:gd name="T88" fmla="*/ 105 w 117"/>
                <a:gd name="T89" fmla="*/ 147 h 175"/>
                <a:gd name="T90" fmla="*/ 116 w 117"/>
                <a:gd name="T91" fmla="*/ 137 h 175"/>
                <a:gd name="T92" fmla="*/ 116 w 117"/>
                <a:gd name="T93"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7" h="175">
                  <a:moveTo>
                    <a:pt x="116" y="136"/>
                  </a:moveTo>
                  <a:cubicBezTo>
                    <a:pt x="116" y="135"/>
                    <a:pt x="116" y="136"/>
                    <a:pt x="115" y="136"/>
                  </a:cubicBezTo>
                  <a:cubicBezTo>
                    <a:pt x="115" y="136"/>
                    <a:pt x="114" y="136"/>
                    <a:pt x="114" y="136"/>
                  </a:cubicBezTo>
                  <a:cubicBezTo>
                    <a:pt x="113" y="135"/>
                    <a:pt x="113" y="132"/>
                    <a:pt x="111" y="131"/>
                  </a:cubicBezTo>
                  <a:cubicBezTo>
                    <a:pt x="111" y="131"/>
                    <a:pt x="110" y="131"/>
                    <a:pt x="110" y="131"/>
                  </a:cubicBezTo>
                  <a:cubicBezTo>
                    <a:pt x="110" y="131"/>
                    <a:pt x="109" y="131"/>
                    <a:pt x="109" y="131"/>
                  </a:cubicBezTo>
                  <a:cubicBezTo>
                    <a:pt x="104" y="129"/>
                    <a:pt x="99" y="117"/>
                    <a:pt x="99" y="114"/>
                  </a:cubicBezTo>
                  <a:cubicBezTo>
                    <a:pt x="101" y="112"/>
                    <a:pt x="101" y="112"/>
                    <a:pt x="101" y="112"/>
                  </a:cubicBezTo>
                  <a:cubicBezTo>
                    <a:pt x="102" y="111"/>
                    <a:pt x="103" y="107"/>
                    <a:pt x="103" y="105"/>
                  </a:cubicBezTo>
                  <a:cubicBezTo>
                    <a:pt x="104" y="102"/>
                    <a:pt x="97" y="101"/>
                    <a:pt x="100" y="97"/>
                  </a:cubicBezTo>
                  <a:cubicBezTo>
                    <a:pt x="105" y="90"/>
                    <a:pt x="100" y="86"/>
                    <a:pt x="102" y="80"/>
                  </a:cubicBezTo>
                  <a:cubicBezTo>
                    <a:pt x="102" y="79"/>
                    <a:pt x="106" y="79"/>
                    <a:pt x="106" y="78"/>
                  </a:cubicBezTo>
                  <a:cubicBezTo>
                    <a:pt x="107" y="75"/>
                    <a:pt x="99" y="69"/>
                    <a:pt x="97" y="65"/>
                  </a:cubicBezTo>
                  <a:cubicBezTo>
                    <a:pt x="97" y="64"/>
                    <a:pt x="98" y="64"/>
                    <a:pt x="99" y="64"/>
                  </a:cubicBezTo>
                  <a:cubicBezTo>
                    <a:pt x="103" y="64"/>
                    <a:pt x="99" y="60"/>
                    <a:pt x="99" y="58"/>
                  </a:cubicBezTo>
                  <a:cubicBezTo>
                    <a:pt x="99" y="57"/>
                    <a:pt x="101" y="54"/>
                    <a:pt x="101" y="53"/>
                  </a:cubicBezTo>
                  <a:cubicBezTo>
                    <a:pt x="101" y="51"/>
                    <a:pt x="103" y="49"/>
                    <a:pt x="102" y="47"/>
                  </a:cubicBezTo>
                  <a:cubicBezTo>
                    <a:pt x="100" y="43"/>
                    <a:pt x="96" y="49"/>
                    <a:pt x="94" y="47"/>
                  </a:cubicBezTo>
                  <a:cubicBezTo>
                    <a:pt x="92" y="45"/>
                    <a:pt x="97" y="46"/>
                    <a:pt x="96" y="45"/>
                  </a:cubicBezTo>
                  <a:cubicBezTo>
                    <a:pt x="95" y="44"/>
                    <a:pt x="94" y="45"/>
                    <a:pt x="94" y="44"/>
                  </a:cubicBezTo>
                  <a:cubicBezTo>
                    <a:pt x="93" y="43"/>
                    <a:pt x="98" y="43"/>
                    <a:pt x="98" y="43"/>
                  </a:cubicBezTo>
                  <a:cubicBezTo>
                    <a:pt x="98" y="42"/>
                    <a:pt x="96" y="43"/>
                    <a:pt x="96" y="43"/>
                  </a:cubicBezTo>
                  <a:cubicBezTo>
                    <a:pt x="95" y="43"/>
                    <a:pt x="94" y="40"/>
                    <a:pt x="96" y="40"/>
                  </a:cubicBezTo>
                  <a:cubicBezTo>
                    <a:pt x="96" y="40"/>
                    <a:pt x="96" y="41"/>
                    <a:pt x="97" y="41"/>
                  </a:cubicBezTo>
                  <a:cubicBezTo>
                    <a:pt x="97" y="41"/>
                    <a:pt x="97" y="34"/>
                    <a:pt x="98" y="31"/>
                  </a:cubicBezTo>
                  <a:cubicBezTo>
                    <a:pt x="99" y="29"/>
                    <a:pt x="100" y="22"/>
                    <a:pt x="97" y="20"/>
                  </a:cubicBezTo>
                  <a:cubicBezTo>
                    <a:pt x="96" y="20"/>
                    <a:pt x="95" y="21"/>
                    <a:pt x="94" y="21"/>
                  </a:cubicBezTo>
                  <a:cubicBezTo>
                    <a:pt x="93" y="20"/>
                    <a:pt x="92" y="17"/>
                    <a:pt x="91" y="16"/>
                  </a:cubicBezTo>
                  <a:cubicBezTo>
                    <a:pt x="88" y="14"/>
                    <a:pt x="88" y="14"/>
                    <a:pt x="88" y="14"/>
                  </a:cubicBezTo>
                  <a:cubicBezTo>
                    <a:pt x="86" y="11"/>
                    <a:pt x="93" y="6"/>
                    <a:pt x="91" y="3"/>
                  </a:cubicBezTo>
                  <a:cubicBezTo>
                    <a:pt x="90" y="1"/>
                    <a:pt x="88" y="1"/>
                    <a:pt x="86" y="0"/>
                  </a:cubicBezTo>
                  <a:cubicBezTo>
                    <a:pt x="85" y="0"/>
                    <a:pt x="84" y="0"/>
                    <a:pt x="83" y="0"/>
                  </a:cubicBezTo>
                  <a:cubicBezTo>
                    <a:pt x="82" y="0"/>
                    <a:pt x="82" y="3"/>
                    <a:pt x="81" y="3"/>
                  </a:cubicBezTo>
                  <a:cubicBezTo>
                    <a:pt x="81" y="2"/>
                    <a:pt x="81" y="1"/>
                    <a:pt x="80" y="1"/>
                  </a:cubicBezTo>
                  <a:cubicBezTo>
                    <a:pt x="79" y="1"/>
                    <a:pt x="78" y="4"/>
                    <a:pt x="78" y="4"/>
                  </a:cubicBezTo>
                  <a:cubicBezTo>
                    <a:pt x="77" y="5"/>
                    <a:pt x="76" y="4"/>
                    <a:pt x="75" y="4"/>
                  </a:cubicBezTo>
                  <a:cubicBezTo>
                    <a:pt x="75" y="5"/>
                    <a:pt x="75" y="6"/>
                    <a:pt x="74" y="6"/>
                  </a:cubicBezTo>
                  <a:cubicBezTo>
                    <a:pt x="72" y="7"/>
                    <a:pt x="73" y="4"/>
                    <a:pt x="70" y="4"/>
                  </a:cubicBezTo>
                  <a:cubicBezTo>
                    <a:pt x="62" y="4"/>
                    <a:pt x="53" y="4"/>
                    <a:pt x="45" y="4"/>
                  </a:cubicBezTo>
                  <a:cubicBezTo>
                    <a:pt x="38" y="4"/>
                    <a:pt x="31" y="3"/>
                    <a:pt x="23" y="3"/>
                  </a:cubicBezTo>
                  <a:cubicBezTo>
                    <a:pt x="22" y="3"/>
                    <a:pt x="20" y="3"/>
                    <a:pt x="19" y="3"/>
                  </a:cubicBezTo>
                  <a:cubicBezTo>
                    <a:pt x="18" y="3"/>
                    <a:pt x="17" y="3"/>
                    <a:pt x="17" y="3"/>
                  </a:cubicBezTo>
                  <a:cubicBezTo>
                    <a:pt x="14" y="5"/>
                    <a:pt x="14" y="14"/>
                    <a:pt x="15" y="16"/>
                  </a:cubicBezTo>
                  <a:cubicBezTo>
                    <a:pt x="15" y="18"/>
                    <a:pt x="18" y="18"/>
                    <a:pt x="18" y="19"/>
                  </a:cubicBezTo>
                  <a:cubicBezTo>
                    <a:pt x="15" y="21"/>
                    <a:pt x="15" y="21"/>
                    <a:pt x="15" y="21"/>
                  </a:cubicBezTo>
                  <a:cubicBezTo>
                    <a:pt x="15" y="21"/>
                    <a:pt x="18" y="23"/>
                    <a:pt x="18" y="23"/>
                  </a:cubicBezTo>
                  <a:cubicBezTo>
                    <a:pt x="18" y="25"/>
                    <a:pt x="16" y="27"/>
                    <a:pt x="16" y="29"/>
                  </a:cubicBezTo>
                  <a:cubicBezTo>
                    <a:pt x="16" y="31"/>
                    <a:pt x="18" y="33"/>
                    <a:pt x="18" y="35"/>
                  </a:cubicBezTo>
                  <a:cubicBezTo>
                    <a:pt x="18" y="35"/>
                    <a:pt x="16" y="38"/>
                    <a:pt x="16" y="38"/>
                  </a:cubicBezTo>
                  <a:cubicBezTo>
                    <a:pt x="16" y="40"/>
                    <a:pt x="19" y="43"/>
                    <a:pt x="18" y="46"/>
                  </a:cubicBezTo>
                  <a:cubicBezTo>
                    <a:pt x="18" y="46"/>
                    <a:pt x="18" y="46"/>
                    <a:pt x="18" y="46"/>
                  </a:cubicBezTo>
                  <a:cubicBezTo>
                    <a:pt x="18" y="49"/>
                    <a:pt x="16" y="56"/>
                    <a:pt x="16" y="56"/>
                  </a:cubicBezTo>
                  <a:cubicBezTo>
                    <a:pt x="19" y="57"/>
                    <a:pt x="19" y="57"/>
                    <a:pt x="19" y="57"/>
                  </a:cubicBezTo>
                  <a:cubicBezTo>
                    <a:pt x="19" y="58"/>
                    <a:pt x="22" y="79"/>
                    <a:pt x="22" y="79"/>
                  </a:cubicBezTo>
                  <a:cubicBezTo>
                    <a:pt x="21" y="80"/>
                    <a:pt x="19" y="80"/>
                    <a:pt x="18" y="81"/>
                  </a:cubicBezTo>
                  <a:cubicBezTo>
                    <a:pt x="18" y="81"/>
                    <a:pt x="19" y="84"/>
                    <a:pt x="19" y="84"/>
                  </a:cubicBezTo>
                  <a:cubicBezTo>
                    <a:pt x="18" y="85"/>
                    <a:pt x="16" y="85"/>
                    <a:pt x="14" y="86"/>
                  </a:cubicBezTo>
                  <a:cubicBezTo>
                    <a:pt x="13" y="87"/>
                    <a:pt x="11" y="96"/>
                    <a:pt x="11" y="98"/>
                  </a:cubicBezTo>
                  <a:cubicBezTo>
                    <a:pt x="10" y="100"/>
                    <a:pt x="9" y="108"/>
                    <a:pt x="7" y="110"/>
                  </a:cubicBezTo>
                  <a:cubicBezTo>
                    <a:pt x="7" y="110"/>
                    <a:pt x="6" y="110"/>
                    <a:pt x="5" y="110"/>
                  </a:cubicBezTo>
                  <a:cubicBezTo>
                    <a:pt x="4" y="110"/>
                    <a:pt x="2" y="116"/>
                    <a:pt x="2" y="117"/>
                  </a:cubicBezTo>
                  <a:cubicBezTo>
                    <a:pt x="1" y="118"/>
                    <a:pt x="2" y="118"/>
                    <a:pt x="2" y="119"/>
                  </a:cubicBezTo>
                  <a:cubicBezTo>
                    <a:pt x="2" y="119"/>
                    <a:pt x="0" y="122"/>
                    <a:pt x="0" y="122"/>
                  </a:cubicBezTo>
                  <a:cubicBezTo>
                    <a:pt x="0" y="127"/>
                    <a:pt x="3" y="135"/>
                    <a:pt x="5" y="139"/>
                  </a:cubicBezTo>
                  <a:cubicBezTo>
                    <a:pt x="6" y="143"/>
                    <a:pt x="6" y="148"/>
                    <a:pt x="7" y="149"/>
                  </a:cubicBezTo>
                  <a:cubicBezTo>
                    <a:pt x="8" y="150"/>
                    <a:pt x="10" y="149"/>
                    <a:pt x="12" y="149"/>
                  </a:cubicBezTo>
                  <a:cubicBezTo>
                    <a:pt x="13" y="150"/>
                    <a:pt x="13" y="163"/>
                    <a:pt x="13" y="163"/>
                  </a:cubicBezTo>
                  <a:cubicBezTo>
                    <a:pt x="12" y="163"/>
                    <a:pt x="10" y="163"/>
                    <a:pt x="8" y="163"/>
                  </a:cubicBezTo>
                  <a:cubicBezTo>
                    <a:pt x="6" y="164"/>
                    <a:pt x="3" y="164"/>
                    <a:pt x="2" y="163"/>
                  </a:cubicBezTo>
                  <a:cubicBezTo>
                    <a:pt x="2" y="163"/>
                    <a:pt x="2" y="163"/>
                    <a:pt x="2" y="163"/>
                  </a:cubicBezTo>
                  <a:cubicBezTo>
                    <a:pt x="4" y="164"/>
                    <a:pt x="19" y="167"/>
                    <a:pt x="23" y="169"/>
                  </a:cubicBezTo>
                  <a:cubicBezTo>
                    <a:pt x="25" y="169"/>
                    <a:pt x="27" y="173"/>
                    <a:pt x="29" y="174"/>
                  </a:cubicBezTo>
                  <a:cubicBezTo>
                    <a:pt x="34" y="175"/>
                    <a:pt x="39" y="168"/>
                    <a:pt x="42" y="166"/>
                  </a:cubicBezTo>
                  <a:cubicBezTo>
                    <a:pt x="45" y="164"/>
                    <a:pt x="50" y="165"/>
                    <a:pt x="53" y="163"/>
                  </a:cubicBezTo>
                  <a:cubicBezTo>
                    <a:pt x="55" y="162"/>
                    <a:pt x="56" y="161"/>
                    <a:pt x="58" y="161"/>
                  </a:cubicBezTo>
                  <a:cubicBezTo>
                    <a:pt x="59" y="161"/>
                    <a:pt x="62" y="162"/>
                    <a:pt x="63" y="161"/>
                  </a:cubicBezTo>
                  <a:cubicBezTo>
                    <a:pt x="68" y="159"/>
                    <a:pt x="70" y="156"/>
                    <a:pt x="74" y="154"/>
                  </a:cubicBezTo>
                  <a:cubicBezTo>
                    <a:pt x="78" y="152"/>
                    <a:pt x="82" y="152"/>
                    <a:pt x="85" y="150"/>
                  </a:cubicBezTo>
                  <a:cubicBezTo>
                    <a:pt x="88" y="148"/>
                    <a:pt x="90" y="146"/>
                    <a:pt x="93" y="146"/>
                  </a:cubicBezTo>
                  <a:cubicBezTo>
                    <a:pt x="95" y="145"/>
                    <a:pt x="99" y="147"/>
                    <a:pt x="100" y="146"/>
                  </a:cubicBezTo>
                  <a:cubicBezTo>
                    <a:pt x="101" y="146"/>
                    <a:pt x="101" y="145"/>
                    <a:pt x="101" y="145"/>
                  </a:cubicBezTo>
                  <a:cubicBezTo>
                    <a:pt x="101" y="144"/>
                    <a:pt x="102" y="144"/>
                    <a:pt x="102" y="144"/>
                  </a:cubicBezTo>
                  <a:cubicBezTo>
                    <a:pt x="101" y="143"/>
                    <a:pt x="101" y="142"/>
                    <a:pt x="101" y="141"/>
                  </a:cubicBezTo>
                  <a:cubicBezTo>
                    <a:pt x="98" y="139"/>
                    <a:pt x="92" y="138"/>
                    <a:pt x="90" y="138"/>
                  </a:cubicBezTo>
                  <a:cubicBezTo>
                    <a:pt x="90" y="137"/>
                    <a:pt x="91" y="137"/>
                    <a:pt x="92" y="137"/>
                  </a:cubicBezTo>
                  <a:cubicBezTo>
                    <a:pt x="94" y="138"/>
                    <a:pt x="96" y="137"/>
                    <a:pt x="98" y="139"/>
                  </a:cubicBezTo>
                  <a:cubicBezTo>
                    <a:pt x="99" y="139"/>
                    <a:pt x="100" y="140"/>
                    <a:pt x="101" y="141"/>
                  </a:cubicBezTo>
                  <a:cubicBezTo>
                    <a:pt x="101" y="142"/>
                    <a:pt x="102" y="142"/>
                    <a:pt x="102" y="144"/>
                  </a:cubicBezTo>
                  <a:cubicBezTo>
                    <a:pt x="102" y="145"/>
                    <a:pt x="102" y="146"/>
                    <a:pt x="103" y="147"/>
                  </a:cubicBezTo>
                  <a:cubicBezTo>
                    <a:pt x="104" y="147"/>
                    <a:pt x="104" y="147"/>
                    <a:pt x="105" y="147"/>
                  </a:cubicBezTo>
                  <a:cubicBezTo>
                    <a:pt x="112" y="146"/>
                    <a:pt x="109" y="143"/>
                    <a:pt x="113" y="139"/>
                  </a:cubicBezTo>
                  <a:cubicBezTo>
                    <a:pt x="114" y="138"/>
                    <a:pt x="115" y="138"/>
                    <a:pt x="116" y="137"/>
                  </a:cubicBezTo>
                  <a:cubicBezTo>
                    <a:pt x="116" y="137"/>
                    <a:pt x="116" y="137"/>
                    <a:pt x="116" y="137"/>
                  </a:cubicBezTo>
                  <a:cubicBezTo>
                    <a:pt x="116" y="137"/>
                    <a:pt x="117" y="136"/>
                    <a:pt x="116" y="136"/>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
            <p:cNvSpPr>
              <a:spLocks/>
            </p:cNvSpPr>
            <p:nvPr/>
          </p:nvSpPr>
          <p:spPr bwMode="auto">
            <a:xfrm>
              <a:off x="5300463" y="3705684"/>
              <a:ext cx="79554" cy="237398"/>
            </a:xfrm>
            <a:custGeom>
              <a:avLst/>
              <a:gdLst>
                <a:gd name="T0" fmla="*/ 46 w 46"/>
                <a:gd name="T1" fmla="*/ 133 h 137"/>
                <a:gd name="T2" fmla="*/ 41 w 46"/>
                <a:gd name="T3" fmla="*/ 115 h 137"/>
                <a:gd name="T4" fmla="*/ 43 w 46"/>
                <a:gd name="T5" fmla="*/ 113 h 137"/>
                <a:gd name="T6" fmla="*/ 43 w 46"/>
                <a:gd name="T7" fmla="*/ 111 h 137"/>
                <a:gd name="T8" fmla="*/ 43 w 46"/>
                <a:gd name="T9" fmla="*/ 104 h 137"/>
                <a:gd name="T10" fmla="*/ 43 w 46"/>
                <a:gd name="T11" fmla="*/ 71 h 137"/>
                <a:gd name="T12" fmla="*/ 44 w 46"/>
                <a:gd name="T13" fmla="*/ 68 h 137"/>
                <a:gd name="T14" fmla="*/ 43 w 46"/>
                <a:gd name="T15" fmla="*/ 56 h 137"/>
                <a:gd name="T16" fmla="*/ 37 w 46"/>
                <a:gd name="T17" fmla="*/ 44 h 137"/>
                <a:gd name="T18" fmla="*/ 38 w 46"/>
                <a:gd name="T19" fmla="*/ 43 h 137"/>
                <a:gd name="T20" fmla="*/ 38 w 46"/>
                <a:gd name="T21" fmla="*/ 41 h 137"/>
                <a:gd name="T22" fmla="*/ 38 w 46"/>
                <a:gd name="T23" fmla="*/ 34 h 137"/>
                <a:gd name="T24" fmla="*/ 38 w 46"/>
                <a:gd name="T25" fmla="*/ 32 h 137"/>
                <a:gd name="T26" fmla="*/ 24 w 46"/>
                <a:gd name="T27" fmla="*/ 21 h 137"/>
                <a:gd name="T28" fmla="*/ 28 w 46"/>
                <a:gd name="T29" fmla="*/ 5 h 137"/>
                <a:gd name="T30" fmla="*/ 27 w 46"/>
                <a:gd name="T31" fmla="*/ 5 h 137"/>
                <a:gd name="T32" fmla="*/ 23 w 46"/>
                <a:gd name="T33" fmla="*/ 5 h 137"/>
                <a:gd name="T34" fmla="*/ 21 w 46"/>
                <a:gd name="T35" fmla="*/ 5 h 137"/>
                <a:gd name="T36" fmla="*/ 17 w 46"/>
                <a:gd name="T37" fmla="*/ 7 h 137"/>
                <a:gd name="T38" fmla="*/ 17 w 46"/>
                <a:gd name="T39" fmla="*/ 5 h 137"/>
                <a:gd name="T40" fmla="*/ 13 w 46"/>
                <a:gd name="T41" fmla="*/ 4 h 137"/>
                <a:gd name="T42" fmla="*/ 0 w 46"/>
                <a:gd name="T43" fmla="*/ 0 h 137"/>
                <a:gd name="T44" fmla="*/ 5 w 46"/>
                <a:gd name="T45" fmla="*/ 3 h 137"/>
                <a:gd name="T46" fmla="*/ 2 w 46"/>
                <a:gd name="T47" fmla="*/ 14 h 137"/>
                <a:gd name="T48" fmla="*/ 5 w 46"/>
                <a:gd name="T49" fmla="*/ 16 h 137"/>
                <a:gd name="T50" fmla="*/ 8 w 46"/>
                <a:gd name="T51" fmla="*/ 21 h 137"/>
                <a:gd name="T52" fmla="*/ 11 w 46"/>
                <a:gd name="T53" fmla="*/ 20 h 137"/>
                <a:gd name="T54" fmla="*/ 12 w 46"/>
                <a:gd name="T55" fmla="*/ 31 h 137"/>
                <a:gd name="T56" fmla="*/ 11 w 46"/>
                <a:gd name="T57" fmla="*/ 41 h 137"/>
                <a:gd name="T58" fmla="*/ 10 w 46"/>
                <a:gd name="T59" fmla="*/ 40 h 137"/>
                <a:gd name="T60" fmla="*/ 10 w 46"/>
                <a:gd name="T61" fmla="*/ 43 h 137"/>
                <a:gd name="T62" fmla="*/ 12 w 46"/>
                <a:gd name="T63" fmla="*/ 43 h 137"/>
                <a:gd name="T64" fmla="*/ 8 w 46"/>
                <a:gd name="T65" fmla="*/ 44 h 137"/>
                <a:gd name="T66" fmla="*/ 10 w 46"/>
                <a:gd name="T67" fmla="*/ 45 h 137"/>
                <a:gd name="T68" fmla="*/ 8 w 46"/>
                <a:gd name="T69" fmla="*/ 47 h 137"/>
                <a:gd name="T70" fmla="*/ 16 w 46"/>
                <a:gd name="T71" fmla="*/ 47 h 137"/>
                <a:gd name="T72" fmla="*/ 15 w 46"/>
                <a:gd name="T73" fmla="*/ 53 h 137"/>
                <a:gd name="T74" fmla="*/ 13 w 46"/>
                <a:gd name="T75" fmla="*/ 58 h 137"/>
                <a:gd name="T76" fmla="*/ 13 w 46"/>
                <a:gd name="T77" fmla="*/ 64 h 137"/>
                <a:gd name="T78" fmla="*/ 11 w 46"/>
                <a:gd name="T79" fmla="*/ 65 h 137"/>
                <a:gd name="T80" fmla="*/ 20 w 46"/>
                <a:gd name="T81" fmla="*/ 78 h 137"/>
                <a:gd name="T82" fmla="*/ 16 w 46"/>
                <a:gd name="T83" fmla="*/ 80 h 137"/>
                <a:gd name="T84" fmla="*/ 14 w 46"/>
                <a:gd name="T85" fmla="*/ 97 h 137"/>
                <a:gd name="T86" fmla="*/ 17 w 46"/>
                <a:gd name="T87" fmla="*/ 105 h 137"/>
                <a:gd name="T88" fmla="*/ 15 w 46"/>
                <a:gd name="T89" fmla="*/ 112 h 137"/>
                <a:gd name="T90" fmla="*/ 13 w 46"/>
                <a:gd name="T91" fmla="*/ 114 h 137"/>
                <a:gd name="T92" fmla="*/ 23 w 46"/>
                <a:gd name="T93" fmla="*/ 131 h 137"/>
                <a:gd name="T94" fmla="*/ 24 w 46"/>
                <a:gd name="T95" fmla="*/ 131 h 137"/>
                <a:gd name="T96" fmla="*/ 25 w 46"/>
                <a:gd name="T97" fmla="*/ 131 h 137"/>
                <a:gd name="T98" fmla="*/ 28 w 46"/>
                <a:gd name="T99" fmla="*/ 136 h 137"/>
                <a:gd name="T100" fmla="*/ 29 w 46"/>
                <a:gd name="T101" fmla="*/ 136 h 137"/>
                <a:gd name="T102" fmla="*/ 30 w 46"/>
                <a:gd name="T103" fmla="*/ 136 h 137"/>
                <a:gd name="T104" fmla="*/ 30 w 46"/>
                <a:gd name="T105" fmla="*/ 137 h 137"/>
                <a:gd name="T106" fmla="*/ 30 w 46"/>
                <a:gd name="T107" fmla="*/ 137 h 137"/>
                <a:gd name="T108" fmla="*/ 38 w 46"/>
                <a:gd name="T109" fmla="*/ 135 h 137"/>
                <a:gd name="T110" fmla="*/ 42 w 46"/>
                <a:gd name="T111" fmla="*/ 134 h 137"/>
                <a:gd name="T112" fmla="*/ 42 w 46"/>
                <a:gd name="T113" fmla="*/ 134 h 137"/>
                <a:gd name="T114" fmla="*/ 46 w 46"/>
                <a:gd name="T115" fmla="*/ 133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6" h="137">
                  <a:moveTo>
                    <a:pt x="46" y="133"/>
                  </a:moveTo>
                  <a:cubicBezTo>
                    <a:pt x="46" y="132"/>
                    <a:pt x="40" y="119"/>
                    <a:pt x="41" y="115"/>
                  </a:cubicBezTo>
                  <a:cubicBezTo>
                    <a:pt x="41" y="109"/>
                    <a:pt x="41" y="115"/>
                    <a:pt x="43" y="113"/>
                  </a:cubicBezTo>
                  <a:cubicBezTo>
                    <a:pt x="43" y="113"/>
                    <a:pt x="43" y="112"/>
                    <a:pt x="43" y="111"/>
                  </a:cubicBezTo>
                  <a:cubicBezTo>
                    <a:pt x="43" y="109"/>
                    <a:pt x="43" y="106"/>
                    <a:pt x="43" y="104"/>
                  </a:cubicBezTo>
                  <a:cubicBezTo>
                    <a:pt x="43" y="96"/>
                    <a:pt x="45" y="76"/>
                    <a:pt x="43" y="71"/>
                  </a:cubicBezTo>
                  <a:cubicBezTo>
                    <a:pt x="44" y="68"/>
                    <a:pt x="44" y="68"/>
                    <a:pt x="44" y="68"/>
                  </a:cubicBezTo>
                  <a:cubicBezTo>
                    <a:pt x="44" y="64"/>
                    <a:pt x="45" y="59"/>
                    <a:pt x="43" y="56"/>
                  </a:cubicBezTo>
                  <a:cubicBezTo>
                    <a:pt x="42" y="52"/>
                    <a:pt x="37" y="49"/>
                    <a:pt x="37" y="44"/>
                  </a:cubicBezTo>
                  <a:cubicBezTo>
                    <a:pt x="37" y="44"/>
                    <a:pt x="38" y="43"/>
                    <a:pt x="38" y="43"/>
                  </a:cubicBezTo>
                  <a:cubicBezTo>
                    <a:pt x="38" y="42"/>
                    <a:pt x="38" y="41"/>
                    <a:pt x="38" y="41"/>
                  </a:cubicBezTo>
                  <a:cubicBezTo>
                    <a:pt x="38" y="39"/>
                    <a:pt x="38" y="36"/>
                    <a:pt x="38" y="34"/>
                  </a:cubicBezTo>
                  <a:cubicBezTo>
                    <a:pt x="38" y="33"/>
                    <a:pt x="38" y="33"/>
                    <a:pt x="38" y="32"/>
                  </a:cubicBezTo>
                  <a:cubicBezTo>
                    <a:pt x="36" y="27"/>
                    <a:pt x="26" y="26"/>
                    <a:pt x="24" y="21"/>
                  </a:cubicBezTo>
                  <a:cubicBezTo>
                    <a:pt x="22" y="18"/>
                    <a:pt x="27" y="9"/>
                    <a:pt x="28" y="5"/>
                  </a:cubicBezTo>
                  <a:cubicBezTo>
                    <a:pt x="28" y="5"/>
                    <a:pt x="27" y="5"/>
                    <a:pt x="27" y="5"/>
                  </a:cubicBezTo>
                  <a:cubicBezTo>
                    <a:pt x="26" y="5"/>
                    <a:pt x="25" y="5"/>
                    <a:pt x="23" y="5"/>
                  </a:cubicBezTo>
                  <a:cubicBezTo>
                    <a:pt x="23" y="5"/>
                    <a:pt x="22" y="5"/>
                    <a:pt x="21" y="5"/>
                  </a:cubicBezTo>
                  <a:cubicBezTo>
                    <a:pt x="21" y="5"/>
                    <a:pt x="17" y="7"/>
                    <a:pt x="17" y="7"/>
                  </a:cubicBezTo>
                  <a:cubicBezTo>
                    <a:pt x="16" y="6"/>
                    <a:pt x="17" y="5"/>
                    <a:pt x="17" y="5"/>
                  </a:cubicBezTo>
                  <a:cubicBezTo>
                    <a:pt x="16" y="4"/>
                    <a:pt x="14" y="4"/>
                    <a:pt x="13" y="4"/>
                  </a:cubicBezTo>
                  <a:cubicBezTo>
                    <a:pt x="10" y="3"/>
                    <a:pt x="5" y="1"/>
                    <a:pt x="0" y="0"/>
                  </a:cubicBezTo>
                  <a:cubicBezTo>
                    <a:pt x="2" y="1"/>
                    <a:pt x="4" y="1"/>
                    <a:pt x="5" y="3"/>
                  </a:cubicBezTo>
                  <a:cubicBezTo>
                    <a:pt x="7" y="6"/>
                    <a:pt x="0" y="11"/>
                    <a:pt x="2" y="14"/>
                  </a:cubicBezTo>
                  <a:cubicBezTo>
                    <a:pt x="5" y="16"/>
                    <a:pt x="5" y="16"/>
                    <a:pt x="5" y="16"/>
                  </a:cubicBezTo>
                  <a:cubicBezTo>
                    <a:pt x="6" y="17"/>
                    <a:pt x="7" y="20"/>
                    <a:pt x="8" y="21"/>
                  </a:cubicBezTo>
                  <a:cubicBezTo>
                    <a:pt x="9" y="21"/>
                    <a:pt x="10" y="20"/>
                    <a:pt x="11" y="20"/>
                  </a:cubicBezTo>
                  <a:cubicBezTo>
                    <a:pt x="14" y="22"/>
                    <a:pt x="13" y="29"/>
                    <a:pt x="12" y="31"/>
                  </a:cubicBezTo>
                  <a:cubicBezTo>
                    <a:pt x="11" y="34"/>
                    <a:pt x="11" y="41"/>
                    <a:pt x="11" y="41"/>
                  </a:cubicBezTo>
                  <a:cubicBezTo>
                    <a:pt x="10" y="41"/>
                    <a:pt x="10" y="40"/>
                    <a:pt x="10" y="40"/>
                  </a:cubicBezTo>
                  <a:cubicBezTo>
                    <a:pt x="8" y="40"/>
                    <a:pt x="9" y="43"/>
                    <a:pt x="10" y="43"/>
                  </a:cubicBezTo>
                  <a:cubicBezTo>
                    <a:pt x="10" y="43"/>
                    <a:pt x="12" y="42"/>
                    <a:pt x="12" y="43"/>
                  </a:cubicBezTo>
                  <a:cubicBezTo>
                    <a:pt x="12" y="43"/>
                    <a:pt x="7" y="43"/>
                    <a:pt x="8" y="44"/>
                  </a:cubicBezTo>
                  <a:cubicBezTo>
                    <a:pt x="8" y="45"/>
                    <a:pt x="9" y="44"/>
                    <a:pt x="10" y="45"/>
                  </a:cubicBezTo>
                  <a:cubicBezTo>
                    <a:pt x="11" y="46"/>
                    <a:pt x="6" y="45"/>
                    <a:pt x="8" y="47"/>
                  </a:cubicBezTo>
                  <a:cubicBezTo>
                    <a:pt x="10" y="49"/>
                    <a:pt x="14" y="43"/>
                    <a:pt x="16" y="47"/>
                  </a:cubicBezTo>
                  <a:cubicBezTo>
                    <a:pt x="17" y="49"/>
                    <a:pt x="15" y="51"/>
                    <a:pt x="15" y="53"/>
                  </a:cubicBezTo>
                  <a:cubicBezTo>
                    <a:pt x="15" y="54"/>
                    <a:pt x="13" y="57"/>
                    <a:pt x="13" y="58"/>
                  </a:cubicBezTo>
                  <a:cubicBezTo>
                    <a:pt x="13" y="60"/>
                    <a:pt x="17" y="64"/>
                    <a:pt x="13" y="64"/>
                  </a:cubicBezTo>
                  <a:cubicBezTo>
                    <a:pt x="12" y="64"/>
                    <a:pt x="11" y="64"/>
                    <a:pt x="11" y="65"/>
                  </a:cubicBezTo>
                  <a:cubicBezTo>
                    <a:pt x="13" y="69"/>
                    <a:pt x="21" y="75"/>
                    <a:pt x="20" y="78"/>
                  </a:cubicBezTo>
                  <a:cubicBezTo>
                    <a:pt x="20" y="79"/>
                    <a:pt x="16" y="79"/>
                    <a:pt x="16" y="80"/>
                  </a:cubicBezTo>
                  <a:cubicBezTo>
                    <a:pt x="14" y="86"/>
                    <a:pt x="19" y="90"/>
                    <a:pt x="14" y="97"/>
                  </a:cubicBezTo>
                  <a:cubicBezTo>
                    <a:pt x="11" y="101"/>
                    <a:pt x="18" y="102"/>
                    <a:pt x="17" y="105"/>
                  </a:cubicBezTo>
                  <a:cubicBezTo>
                    <a:pt x="17" y="107"/>
                    <a:pt x="16" y="111"/>
                    <a:pt x="15" y="112"/>
                  </a:cubicBezTo>
                  <a:cubicBezTo>
                    <a:pt x="13" y="114"/>
                    <a:pt x="13" y="114"/>
                    <a:pt x="13" y="114"/>
                  </a:cubicBezTo>
                  <a:cubicBezTo>
                    <a:pt x="13" y="117"/>
                    <a:pt x="18" y="129"/>
                    <a:pt x="23" y="131"/>
                  </a:cubicBezTo>
                  <a:cubicBezTo>
                    <a:pt x="23" y="131"/>
                    <a:pt x="24" y="131"/>
                    <a:pt x="24" y="131"/>
                  </a:cubicBezTo>
                  <a:cubicBezTo>
                    <a:pt x="24" y="131"/>
                    <a:pt x="25" y="131"/>
                    <a:pt x="25" y="131"/>
                  </a:cubicBezTo>
                  <a:cubicBezTo>
                    <a:pt x="27" y="132"/>
                    <a:pt x="27" y="135"/>
                    <a:pt x="28" y="136"/>
                  </a:cubicBezTo>
                  <a:cubicBezTo>
                    <a:pt x="28" y="136"/>
                    <a:pt x="29" y="136"/>
                    <a:pt x="29" y="136"/>
                  </a:cubicBezTo>
                  <a:cubicBezTo>
                    <a:pt x="30" y="136"/>
                    <a:pt x="30" y="135"/>
                    <a:pt x="30" y="136"/>
                  </a:cubicBezTo>
                  <a:cubicBezTo>
                    <a:pt x="31" y="136"/>
                    <a:pt x="30" y="137"/>
                    <a:pt x="30" y="137"/>
                  </a:cubicBezTo>
                  <a:cubicBezTo>
                    <a:pt x="30" y="137"/>
                    <a:pt x="30" y="137"/>
                    <a:pt x="30" y="137"/>
                  </a:cubicBezTo>
                  <a:cubicBezTo>
                    <a:pt x="33" y="136"/>
                    <a:pt x="36" y="136"/>
                    <a:pt x="38" y="135"/>
                  </a:cubicBezTo>
                  <a:cubicBezTo>
                    <a:pt x="39" y="135"/>
                    <a:pt x="41" y="135"/>
                    <a:pt x="42" y="134"/>
                  </a:cubicBezTo>
                  <a:cubicBezTo>
                    <a:pt x="42" y="134"/>
                    <a:pt x="42" y="134"/>
                    <a:pt x="42" y="134"/>
                  </a:cubicBezTo>
                  <a:cubicBezTo>
                    <a:pt x="42" y="134"/>
                    <a:pt x="46" y="133"/>
                    <a:pt x="46" y="13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6"/>
            <p:cNvSpPr>
              <a:spLocks/>
            </p:cNvSpPr>
            <p:nvPr/>
          </p:nvSpPr>
          <p:spPr bwMode="auto">
            <a:xfrm>
              <a:off x="5338346" y="3650123"/>
              <a:ext cx="143954" cy="287908"/>
            </a:xfrm>
            <a:custGeom>
              <a:avLst/>
              <a:gdLst>
                <a:gd name="T0" fmla="*/ 79 w 83"/>
                <a:gd name="T1" fmla="*/ 43 h 166"/>
                <a:gd name="T2" fmla="*/ 79 w 83"/>
                <a:gd name="T3" fmla="*/ 41 h 166"/>
                <a:gd name="T4" fmla="*/ 79 w 83"/>
                <a:gd name="T5" fmla="*/ 37 h 166"/>
                <a:gd name="T6" fmla="*/ 79 w 83"/>
                <a:gd name="T7" fmla="*/ 35 h 166"/>
                <a:gd name="T8" fmla="*/ 73 w 83"/>
                <a:gd name="T9" fmla="*/ 26 h 166"/>
                <a:gd name="T10" fmla="*/ 76 w 83"/>
                <a:gd name="T11" fmla="*/ 19 h 166"/>
                <a:gd name="T12" fmla="*/ 69 w 83"/>
                <a:gd name="T13" fmla="*/ 14 h 166"/>
                <a:gd name="T14" fmla="*/ 57 w 83"/>
                <a:gd name="T15" fmla="*/ 0 h 166"/>
                <a:gd name="T16" fmla="*/ 53 w 83"/>
                <a:gd name="T17" fmla="*/ 3 h 166"/>
                <a:gd name="T18" fmla="*/ 46 w 83"/>
                <a:gd name="T19" fmla="*/ 4 h 166"/>
                <a:gd name="T20" fmla="*/ 47 w 83"/>
                <a:gd name="T21" fmla="*/ 11 h 166"/>
                <a:gd name="T22" fmla="*/ 45 w 83"/>
                <a:gd name="T23" fmla="*/ 12 h 166"/>
                <a:gd name="T24" fmla="*/ 45 w 83"/>
                <a:gd name="T25" fmla="*/ 13 h 166"/>
                <a:gd name="T26" fmla="*/ 46 w 83"/>
                <a:gd name="T27" fmla="*/ 13 h 166"/>
                <a:gd name="T28" fmla="*/ 45 w 83"/>
                <a:gd name="T29" fmla="*/ 13 h 166"/>
                <a:gd name="T30" fmla="*/ 43 w 83"/>
                <a:gd name="T31" fmla="*/ 19 h 166"/>
                <a:gd name="T32" fmla="*/ 28 w 83"/>
                <a:gd name="T33" fmla="*/ 26 h 166"/>
                <a:gd name="T34" fmla="*/ 25 w 83"/>
                <a:gd name="T35" fmla="*/ 27 h 166"/>
                <a:gd name="T36" fmla="*/ 19 w 83"/>
                <a:gd name="T37" fmla="*/ 25 h 166"/>
                <a:gd name="T38" fmla="*/ 15 w 83"/>
                <a:gd name="T39" fmla="*/ 30 h 166"/>
                <a:gd name="T40" fmla="*/ 12 w 83"/>
                <a:gd name="T41" fmla="*/ 29 h 166"/>
                <a:gd name="T42" fmla="*/ 12 w 83"/>
                <a:gd name="T43" fmla="*/ 33 h 166"/>
                <a:gd name="T44" fmla="*/ 10 w 83"/>
                <a:gd name="T45" fmla="*/ 33 h 166"/>
                <a:gd name="T46" fmla="*/ 11 w 83"/>
                <a:gd name="T47" fmla="*/ 36 h 166"/>
                <a:gd name="T48" fmla="*/ 8 w 83"/>
                <a:gd name="T49" fmla="*/ 35 h 166"/>
                <a:gd name="T50" fmla="*/ 7 w 83"/>
                <a:gd name="T51" fmla="*/ 37 h 166"/>
                <a:gd name="T52" fmla="*/ 6 w 83"/>
                <a:gd name="T53" fmla="*/ 37 h 166"/>
                <a:gd name="T54" fmla="*/ 2 w 83"/>
                <a:gd name="T55" fmla="*/ 53 h 166"/>
                <a:gd name="T56" fmla="*/ 16 w 83"/>
                <a:gd name="T57" fmla="*/ 64 h 166"/>
                <a:gd name="T58" fmla="*/ 16 w 83"/>
                <a:gd name="T59" fmla="*/ 66 h 166"/>
                <a:gd name="T60" fmla="*/ 16 w 83"/>
                <a:gd name="T61" fmla="*/ 73 h 166"/>
                <a:gd name="T62" fmla="*/ 16 w 83"/>
                <a:gd name="T63" fmla="*/ 75 h 166"/>
                <a:gd name="T64" fmla="*/ 15 w 83"/>
                <a:gd name="T65" fmla="*/ 76 h 166"/>
                <a:gd name="T66" fmla="*/ 21 w 83"/>
                <a:gd name="T67" fmla="*/ 88 h 166"/>
                <a:gd name="T68" fmla="*/ 22 w 83"/>
                <a:gd name="T69" fmla="*/ 100 h 166"/>
                <a:gd name="T70" fmla="*/ 21 w 83"/>
                <a:gd name="T71" fmla="*/ 103 h 166"/>
                <a:gd name="T72" fmla="*/ 21 w 83"/>
                <a:gd name="T73" fmla="*/ 136 h 166"/>
                <a:gd name="T74" fmla="*/ 21 w 83"/>
                <a:gd name="T75" fmla="*/ 143 h 166"/>
                <a:gd name="T76" fmla="*/ 21 w 83"/>
                <a:gd name="T77" fmla="*/ 145 h 166"/>
                <a:gd name="T78" fmla="*/ 19 w 83"/>
                <a:gd name="T79" fmla="*/ 147 h 166"/>
                <a:gd name="T80" fmla="*/ 24 w 83"/>
                <a:gd name="T81" fmla="*/ 165 h 166"/>
                <a:gd name="T82" fmla="*/ 20 w 83"/>
                <a:gd name="T83" fmla="*/ 166 h 166"/>
                <a:gd name="T84" fmla="*/ 20 w 83"/>
                <a:gd name="T85" fmla="*/ 166 h 166"/>
                <a:gd name="T86" fmla="*/ 48 w 83"/>
                <a:gd name="T87" fmla="*/ 162 h 166"/>
                <a:gd name="T88" fmla="*/ 49 w 83"/>
                <a:gd name="T89" fmla="*/ 156 h 166"/>
                <a:gd name="T90" fmla="*/ 51 w 83"/>
                <a:gd name="T91" fmla="*/ 154 h 166"/>
                <a:gd name="T92" fmla="*/ 49 w 83"/>
                <a:gd name="T93" fmla="*/ 147 h 166"/>
                <a:gd name="T94" fmla="*/ 51 w 83"/>
                <a:gd name="T95" fmla="*/ 145 h 166"/>
                <a:gd name="T96" fmla="*/ 50 w 83"/>
                <a:gd name="T97" fmla="*/ 134 h 166"/>
                <a:gd name="T98" fmla="*/ 51 w 83"/>
                <a:gd name="T99" fmla="*/ 134 h 166"/>
                <a:gd name="T100" fmla="*/ 50 w 83"/>
                <a:gd name="T101" fmla="*/ 128 h 166"/>
                <a:gd name="T102" fmla="*/ 50 w 83"/>
                <a:gd name="T103" fmla="*/ 123 h 166"/>
                <a:gd name="T104" fmla="*/ 49 w 83"/>
                <a:gd name="T105" fmla="*/ 121 h 166"/>
                <a:gd name="T106" fmla="*/ 50 w 83"/>
                <a:gd name="T107" fmla="*/ 112 h 166"/>
                <a:gd name="T108" fmla="*/ 52 w 83"/>
                <a:gd name="T109" fmla="*/ 90 h 166"/>
                <a:gd name="T110" fmla="*/ 61 w 83"/>
                <a:gd name="T111" fmla="*/ 89 h 166"/>
                <a:gd name="T112" fmla="*/ 66 w 83"/>
                <a:gd name="T113" fmla="*/ 75 h 166"/>
                <a:gd name="T114" fmla="*/ 68 w 83"/>
                <a:gd name="T115" fmla="*/ 70 h 166"/>
                <a:gd name="T116" fmla="*/ 77 w 83"/>
                <a:gd name="T117" fmla="*/ 61 h 166"/>
                <a:gd name="T118" fmla="*/ 76 w 83"/>
                <a:gd name="T119" fmla="*/ 54 h 166"/>
                <a:gd name="T120" fmla="*/ 82 w 83"/>
                <a:gd name="T121" fmla="*/ 49 h 166"/>
                <a:gd name="T122" fmla="*/ 79 w 83"/>
                <a:gd name="T123" fmla="*/ 4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 h="166">
                  <a:moveTo>
                    <a:pt x="79" y="43"/>
                  </a:moveTo>
                  <a:cubicBezTo>
                    <a:pt x="79" y="43"/>
                    <a:pt x="79" y="42"/>
                    <a:pt x="79" y="41"/>
                  </a:cubicBezTo>
                  <a:cubicBezTo>
                    <a:pt x="79" y="40"/>
                    <a:pt x="79" y="38"/>
                    <a:pt x="79" y="37"/>
                  </a:cubicBezTo>
                  <a:cubicBezTo>
                    <a:pt x="79" y="36"/>
                    <a:pt x="79" y="36"/>
                    <a:pt x="79" y="35"/>
                  </a:cubicBezTo>
                  <a:cubicBezTo>
                    <a:pt x="78" y="32"/>
                    <a:pt x="73" y="29"/>
                    <a:pt x="73" y="26"/>
                  </a:cubicBezTo>
                  <a:cubicBezTo>
                    <a:pt x="73" y="24"/>
                    <a:pt x="76" y="22"/>
                    <a:pt x="76" y="19"/>
                  </a:cubicBezTo>
                  <a:cubicBezTo>
                    <a:pt x="77" y="15"/>
                    <a:pt x="71" y="16"/>
                    <a:pt x="69" y="14"/>
                  </a:cubicBezTo>
                  <a:cubicBezTo>
                    <a:pt x="68" y="13"/>
                    <a:pt x="60" y="0"/>
                    <a:pt x="57" y="0"/>
                  </a:cubicBezTo>
                  <a:cubicBezTo>
                    <a:pt x="55" y="1"/>
                    <a:pt x="55" y="2"/>
                    <a:pt x="53" y="3"/>
                  </a:cubicBezTo>
                  <a:cubicBezTo>
                    <a:pt x="52" y="4"/>
                    <a:pt x="47" y="3"/>
                    <a:pt x="46" y="4"/>
                  </a:cubicBezTo>
                  <a:cubicBezTo>
                    <a:pt x="44" y="6"/>
                    <a:pt x="48" y="10"/>
                    <a:pt x="47" y="11"/>
                  </a:cubicBezTo>
                  <a:cubicBezTo>
                    <a:pt x="45" y="12"/>
                    <a:pt x="45" y="12"/>
                    <a:pt x="45" y="12"/>
                  </a:cubicBezTo>
                  <a:cubicBezTo>
                    <a:pt x="45" y="12"/>
                    <a:pt x="45" y="13"/>
                    <a:pt x="45" y="13"/>
                  </a:cubicBezTo>
                  <a:cubicBezTo>
                    <a:pt x="45" y="13"/>
                    <a:pt x="45" y="13"/>
                    <a:pt x="46" y="13"/>
                  </a:cubicBezTo>
                  <a:cubicBezTo>
                    <a:pt x="45" y="13"/>
                    <a:pt x="45" y="13"/>
                    <a:pt x="45" y="13"/>
                  </a:cubicBezTo>
                  <a:cubicBezTo>
                    <a:pt x="45" y="14"/>
                    <a:pt x="44" y="17"/>
                    <a:pt x="43" y="19"/>
                  </a:cubicBezTo>
                  <a:cubicBezTo>
                    <a:pt x="38" y="25"/>
                    <a:pt x="35" y="25"/>
                    <a:pt x="28" y="26"/>
                  </a:cubicBezTo>
                  <a:cubicBezTo>
                    <a:pt x="27" y="26"/>
                    <a:pt x="26" y="27"/>
                    <a:pt x="25" y="27"/>
                  </a:cubicBezTo>
                  <a:cubicBezTo>
                    <a:pt x="22" y="27"/>
                    <a:pt x="22" y="23"/>
                    <a:pt x="19" y="25"/>
                  </a:cubicBezTo>
                  <a:cubicBezTo>
                    <a:pt x="17" y="27"/>
                    <a:pt x="18" y="30"/>
                    <a:pt x="15" y="30"/>
                  </a:cubicBezTo>
                  <a:cubicBezTo>
                    <a:pt x="14" y="30"/>
                    <a:pt x="13" y="29"/>
                    <a:pt x="12" y="29"/>
                  </a:cubicBezTo>
                  <a:cubicBezTo>
                    <a:pt x="11" y="30"/>
                    <a:pt x="12" y="32"/>
                    <a:pt x="12" y="33"/>
                  </a:cubicBezTo>
                  <a:cubicBezTo>
                    <a:pt x="10" y="33"/>
                    <a:pt x="10" y="33"/>
                    <a:pt x="10" y="33"/>
                  </a:cubicBezTo>
                  <a:cubicBezTo>
                    <a:pt x="10" y="34"/>
                    <a:pt x="11" y="36"/>
                    <a:pt x="11" y="36"/>
                  </a:cubicBezTo>
                  <a:cubicBezTo>
                    <a:pt x="11" y="36"/>
                    <a:pt x="8" y="35"/>
                    <a:pt x="8" y="35"/>
                  </a:cubicBezTo>
                  <a:cubicBezTo>
                    <a:pt x="7" y="37"/>
                    <a:pt x="7" y="37"/>
                    <a:pt x="7" y="37"/>
                  </a:cubicBezTo>
                  <a:cubicBezTo>
                    <a:pt x="7" y="37"/>
                    <a:pt x="6" y="37"/>
                    <a:pt x="6" y="37"/>
                  </a:cubicBezTo>
                  <a:cubicBezTo>
                    <a:pt x="5" y="41"/>
                    <a:pt x="0" y="50"/>
                    <a:pt x="2" y="53"/>
                  </a:cubicBezTo>
                  <a:cubicBezTo>
                    <a:pt x="4" y="58"/>
                    <a:pt x="14" y="59"/>
                    <a:pt x="16" y="64"/>
                  </a:cubicBezTo>
                  <a:cubicBezTo>
                    <a:pt x="16" y="65"/>
                    <a:pt x="16" y="65"/>
                    <a:pt x="16" y="66"/>
                  </a:cubicBezTo>
                  <a:cubicBezTo>
                    <a:pt x="16" y="68"/>
                    <a:pt x="16" y="71"/>
                    <a:pt x="16" y="73"/>
                  </a:cubicBezTo>
                  <a:cubicBezTo>
                    <a:pt x="16" y="73"/>
                    <a:pt x="16" y="74"/>
                    <a:pt x="16" y="75"/>
                  </a:cubicBezTo>
                  <a:cubicBezTo>
                    <a:pt x="16" y="75"/>
                    <a:pt x="15" y="76"/>
                    <a:pt x="15" y="76"/>
                  </a:cubicBezTo>
                  <a:cubicBezTo>
                    <a:pt x="15" y="81"/>
                    <a:pt x="20" y="84"/>
                    <a:pt x="21" y="88"/>
                  </a:cubicBezTo>
                  <a:cubicBezTo>
                    <a:pt x="23" y="91"/>
                    <a:pt x="22" y="96"/>
                    <a:pt x="22" y="100"/>
                  </a:cubicBezTo>
                  <a:cubicBezTo>
                    <a:pt x="21" y="103"/>
                    <a:pt x="21" y="103"/>
                    <a:pt x="21" y="103"/>
                  </a:cubicBezTo>
                  <a:cubicBezTo>
                    <a:pt x="23" y="108"/>
                    <a:pt x="21" y="128"/>
                    <a:pt x="21" y="136"/>
                  </a:cubicBezTo>
                  <a:cubicBezTo>
                    <a:pt x="21" y="138"/>
                    <a:pt x="21" y="141"/>
                    <a:pt x="21" y="143"/>
                  </a:cubicBezTo>
                  <a:cubicBezTo>
                    <a:pt x="21" y="144"/>
                    <a:pt x="21" y="145"/>
                    <a:pt x="21" y="145"/>
                  </a:cubicBezTo>
                  <a:cubicBezTo>
                    <a:pt x="19" y="147"/>
                    <a:pt x="19" y="141"/>
                    <a:pt x="19" y="147"/>
                  </a:cubicBezTo>
                  <a:cubicBezTo>
                    <a:pt x="18" y="151"/>
                    <a:pt x="24" y="164"/>
                    <a:pt x="24" y="165"/>
                  </a:cubicBezTo>
                  <a:cubicBezTo>
                    <a:pt x="24" y="165"/>
                    <a:pt x="20" y="166"/>
                    <a:pt x="20" y="166"/>
                  </a:cubicBezTo>
                  <a:cubicBezTo>
                    <a:pt x="20" y="166"/>
                    <a:pt x="20" y="166"/>
                    <a:pt x="20" y="166"/>
                  </a:cubicBezTo>
                  <a:cubicBezTo>
                    <a:pt x="29" y="164"/>
                    <a:pt x="39" y="163"/>
                    <a:pt x="48" y="162"/>
                  </a:cubicBezTo>
                  <a:cubicBezTo>
                    <a:pt x="49" y="160"/>
                    <a:pt x="48" y="157"/>
                    <a:pt x="49" y="156"/>
                  </a:cubicBezTo>
                  <a:cubicBezTo>
                    <a:pt x="49" y="155"/>
                    <a:pt x="51" y="155"/>
                    <a:pt x="51" y="154"/>
                  </a:cubicBezTo>
                  <a:cubicBezTo>
                    <a:pt x="51" y="152"/>
                    <a:pt x="49" y="149"/>
                    <a:pt x="49" y="147"/>
                  </a:cubicBezTo>
                  <a:cubicBezTo>
                    <a:pt x="49" y="146"/>
                    <a:pt x="51" y="145"/>
                    <a:pt x="51" y="145"/>
                  </a:cubicBezTo>
                  <a:cubicBezTo>
                    <a:pt x="51" y="143"/>
                    <a:pt x="49" y="136"/>
                    <a:pt x="50" y="134"/>
                  </a:cubicBezTo>
                  <a:cubicBezTo>
                    <a:pt x="50" y="134"/>
                    <a:pt x="51" y="135"/>
                    <a:pt x="51" y="134"/>
                  </a:cubicBezTo>
                  <a:cubicBezTo>
                    <a:pt x="52" y="133"/>
                    <a:pt x="50" y="130"/>
                    <a:pt x="50" y="128"/>
                  </a:cubicBezTo>
                  <a:cubicBezTo>
                    <a:pt x="50" y="127"/>
                    <a:pt x="51" y="125"/>
                    <a:pt x="50" y="123"/>
                  </a:cubicBezTo>
                  <a:cubicBezTo>
                    <a:pt x="50" y="123"/>
                    <a:pt x="49" y="121"/>
                    <a:pt x="49" y="121"/>
                  </a:cubicBezTo>
                  <a:cubicBezTo>
                    <a:pt x="48" y="119"/>
                    <a:pt x="50" y="115"/>
                    <a:pt x="50" y="112"/>
                  </a:cubicBezTo>
                  <a:cubicBezTo>
                    <a:pt x="51" y="109"/>
                    <a:pt x="51" y="92"/>
                    <a:pt x="52" y="90"/>
                  </a:cubicBezTo>
                  <a:cubicBezTo>
                    <a:pt x="54" y="89"/>
                    <a:pt x="59" y="91"/>
                    <a:pt x="61" y="89"/>
                  </a:cubicBezTo>
                  <a:cubicBezTo>
                    <a:pt x="65" y="86"/>
                    <a:pt x="60" y="78"/>
                    <a:pt x="66" y="75"/>
                  </a:cubicBezTo>
                  <a:cubicBezTo>
                    <a:pt x="70" y="71"/>
                    <a:pt x="65" y="72"/>
                    <a:pt x="68" y="70"/>
                  </a:cubicBezTo>
                  <a:cubicBezTo>
                    <a:pt x="69" y="68"/>
                    <a:pt x="78" y="68"/>
                    <a:pt x="77" y="61"/>
                  </a:cubicBezTo>
                  <a:cubicBezTo>
                    <a:pt x="76" y="58"/>
                    <a:pt x="73" y="57"/>
                    <a:pt x="76" y="54"/>
                  </a:cubicBezTo>
                  <a:cubicBezTo>
                    <a:pt x="78" y="51"/>
                    <a:pt x="81" y="54"/>
                    <a:pt x="82" y="49"/>
                  </a:cubicBezTo>
                  <a:cubicBezTo>
                    <a:pt x="83" y="46"/>
                    <a:pt x="80" y="46"/>
                    <a:pt x="79" y="4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7"/>
            <p:cNvSpPr>
              <a:spLocks/>
            </p:cNvSpPr>
            <p:nvPr/>
          </p:nvSpPr>
          <p:spPr bwMode="auto">
            <a:xfrm>
              <a:off x="5324455" y="3145020"/>
              <a:ext cx="715983" cy="537934"/>
            </a:xfrm>
            <a:custGeom>
              <a:avLst/>
              <a:gdLst>
                <a:gd name="T0" fmla="*/ 85 w 413"/>
                <a:gd name="T1" fmla="*/ 304 h 310"/>
                <a:gd name="T2" fmla="*/ 87 w 413"/>
                <a:gd name="T3" fmla="*/ 301 h 310"/>
                <a:gd name="T4" fmla="*/ 87 w 413"/>
                <a:gd name="T5" fmla="*/ 292 h 310"/>
                <a:gd name="T6" fmla="*/ 96 w 413"/>
                <a:gd name="T7" fmla="*/ 281 h 310"/>
                <a:gd name="T8" fmla="*/ 102 w 413"/>
                <a:gd name="T9" fmla="*/ 263 h 310"/>
                <a:gd name="T10" fmla="*/ 109 w 413"/>
                <a:gd name="T11" fmla="*/ 257 h 310"/>
                <a:gd name="T12" fmla="*/ 138 w 413"/>
                <a:gd name="T13" fmla="*/ 252 h 310"/>
                <a:gd name="T14" fmla="*/ 173 w 413"/>
                <a:gd name="T15" fmla="*/ 277 h 310"/>
                <a:gd name="T16" fmla="*/ 184 w 413"/>
                <a:gd name="T17" fmla="*/ 274 h 310"/>
                <a:gd name="T18" fmla="*/ 212 w 413"/>
                <a:gd name="T19" fmla="*/ 275 h 310"/>
                <a:gd name="T20" fmla="*/ 251 w 413"/>
                <a:gd name="T21" fmla="*/ 274 h 310"/>
                <a:gd name="T22" fmla="*/ 302 w 413"/>
                <a:gd name="T23" fmla="*/ 271 h 310"/>
                <a:gd name="T24" fmla="*/ 322 w 413"/>
                <a:gd name="T25" fmla="*/ 270 h 310"/>
                <a:gd name="T26" fmla="*/ 338 w 413"/>
                <a:gd name="T27" fmla="*/ 263 h 310"/>
                <a:gd name="T28" fmla="*/ 348 w 413"/>
                <a:gd name="T29" fmla="*/ 259 h 310"/>
                <a:gd name="T30" fmla="*/ 350 w 413"/>
                <a:gd name="T31" fmla="*/ 237 h 310"/>
                <a:gd name="T32" fmla="*/ 352 w 413"/>
                <a:gd name="T33" fmla="*/ 229 h 310"/>
                <a:gd name="T34" fmla="*/ 398 w 413"/>
                <a:gd name="T35" fmla="*/ 175 h 310"/>
                <a:gd name="T36" fmla="*/ 404 w 413"/>
                <a:gd name="T37" fmla="*/ 113 h 310"/>
                <a:gd name="T38" fmla="*/ 413 w 413"/>
                <a:gd name="T39" fmla="*/ 84 h 310"/>
                <a:gd name="T40" fmla="*/ 404 w 413"/>
                <a:gd name="T41" fmla="*/ 68 h 310"/>
                <a:gd name="T42" fmla="*/ 393 w 413"/>
                <a:gd name="T43" fmla="*/ 49 h 310"/>
                <a:gd name="T44" fmla="*/ 389 w 413"/>
                <a:gd name="T45" fmla="*/ 14 h 310"/>
                <a:gd name="T46" fmla="*/ 380 w 413"/>
                <a:gd name="T47" fmla="*/ 19 h 310"/>
                <a:gd name="T48" fmla="*/ 349 w 413"/>
                <a:gd name="T49" fmla="*/ 8 h 310"/>
                <a:gd name="T50" fmla="*/ 248 w 413"/>
                <a:gd name="T51" fmla="*/ 38 h 310"/>
                <a:gd name="T52" fmla="*/ 163 w 413"/>
                <a:gd name="T53" fmla="*/ 96 h 310"/>
                <a:gd name="T54" fmla="*/ 115 w 413"/>
                <a:gd name="T55" fmla="*/ 111 h 310"/>
                <a:gd name="T56" fmla="*/ 108 w 413"/>
                <a:gd name="T57" fmla="*/ 169 h 310"/>
                <a:gd name="T58" fmla="*/ 102 w 413"/>
                <a:gd name="T59" fmla="*/ 189 h 310"/>
                <a:gd name="T60" fmla="*/ 90 w 413"/>
                <a:gd name="T61" fmla="*/ 207 h 310"/>
                <a:gd name="T62" fmla="*/ 88 w 413"/>
                <a:gd name="T63" fmla="*/ 212 h 310"/>
                <a:gd name="T64" fmla="*/ 31 w 413"/>
                <a:gd name="T65" fmla="*/ 213 h 310"/>
                <a:gd name="T66" fmla="*/ 10 w 413"/>
                <a:gd name="T67" fmla="*/ 220 h 310"/>
                <a:gd name="T68" fmla="*/ 0 w 413"/>
                <a:gd name="T69" fmla="*/ 233 h 310"/>
                <a:gd name="T70" fmla="*/ 5 w 413"/>
                <a:gd name="T71" fmla="*/ 246 h 310"/>
                <a:gd name="T72" fmla="*/ 14 w 413"/>
                <a:gd name="T73" fmla="*/ 256 h 310"/>
                <a:gd name="T74" fmla="*/ 23 w 413"/>
                <a:gd name="T75" fmla="*/ 265 h 310"/>
                <a:gd name="T76" fmla="*/ 18 w 413"/>
                <a:gd name="T77" fmla="*/ 273 h 310"/>
                <a:gd name="T78" fmla="*/ 33 w 413"/>
                <a:gd name="T79" fmla="*/ 284 h 310"/>
                <a:gd name="T80" fmla="*/ 48 w 413"/>
                <a:gd name="T81" fmla="*/ 291 h 310"/>
                <a:gd name="T82" fmla="*/ 53 w 413"/>
                <a:gd name="T83" fmla="*/ 304 h 310"/>
                <a:gd name="T84" fmla="*/ 55 w 413"/>
                <a:gd name="T85" fmla="*/ 302 h 310"/>
                <a:gd name="T86" fmla="*/ 61 w 413"/>
                <a:gd name="T87" fmla="*/ 294 h 310"/>
                <a:gd name="T88" fmla="*/ 77 w 413"/>
                <a:gd name="T89" fmla="*/ 305 h 310"/>
                <a:gd name="T90" fmla="*/ 87 w 413"/>
                <a:gd name="T91" fmla="*/ 30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3" h="310">
                  <a:moveTo>
                    <a:pt x="87" y="309"/>
                  </a:moveTo>
                  <a:cubicBezTo>
                    <a:pt x="87" y="308"/>
                    <a:pt x="85" y="306"/>
                    <a:pt x="85" y="304"/>
                  </a:cubicBezTo>
                  <a:cubicBezTo>
                    <a:pt x="87" y="303"/>
                    <a:pt x="87" y="303"/>
                    <a:pt x="87" y="303"/>
                  </a:cubicBezTo>
                  <a:cubicBezTo>
                    <a:pt x="87" y="302"/>
                    <a:pt x="87" y="301"/>
                    <a:pt x="87" y="301"/>
                  </a:cubicBezTo>
                  <a:cubicBezTo>
                    <a:pt x="87" y="300"/>
                    <a:pt x="87" y="299"/>
                    <a:pt x="87" y="298"/>
                  </a:cubicBezTo>
                  <a:cubicBezTo>
                    <a:pt x="87" y="296"/>
                    <a:pt x="87" y="294"/>
                    <a:pt x="87" y="292"/>
                  </a:cubicBezTo>
                  <a:cubicBezTo>
                    <a:pt x="87" y="288"/>
                    <a:pt x="87" y="288"/>
                    <a:pt x="87" y="288"/>
                  </a:cubicBezTo>
                  <a:cubicBezTo>
                    <a:pt x="88" y="285"/>
                    <a:pt x="94" y="284"/>
                    <a:pt x="96" y="281"/>
                  </a:cubicBezTo>
                  <a:cubicBezTo>
                    <a:pt x="99" y="275"/>
                    <a:pt x="100" y="264"/>
                    <a:pt x="101" y="263"/>
                  </a:cubicBezTo>
                  <a:cubicBezTo>
                    <a:pt x="101" y="262"/>
                    <a:pt x="102" y="263"/>
                    <a:pt x="102" y="263"/>
                  </a:cubicBezTo>
                  <a:cubicBezTo>
                    <a:pt x="103" y="263"/>
                    <a:pt x="103" y="263"/>
                    <a:pt x="104" y="263"/>
                  </a:cubicBezTo>
                  <a:cubicBezTo>
                    <a:pt x="106" y="262"/>
                    <a:pt x="107" y="259"/>
                    <a:pt x="109" y="257"/>
                  </a:cubicBezTo>
                  <a:cubicBezTo>
                    <a:pt x="117" y="253"/>
                    <a:pt x="126" y="258"/>
                    <a:pt x="131" y="256"/>
                  </a:cubicBezTo>
                  <a:cubicBezTo>
                    <a:pt x="133" y="255"/>
                    <a:pt x="134" y="252"/>
                    <a:pt x="138" y="252"/>
                  </a:cubicBezTo>
                  <a:cubicBezTo>
                    <a:pt x="140" y="253"/>
                    <a:pt x="160" y="260"/>
                    <a:pt x="160" y="260"/>
                  </a:cubicBezTo>
                  <a:cubicBezTo>
                    <a:pt x="164" y="264"/>
                    <a:pt x="170" y="275"/>
                    <a:pt x="173" y="277"/>
                  </a:cubicBezTo>
                  <a:cubicBezTo>
                    <a:pt x="177" y="278"/>
                    <a:pt x="177" y="274"/>
                    <a:pt x="180" y="273"/>
                  </a:cubicBezTo>
                  <a:cubicBezTo>
                    <a:pt x="182" y="273"/>
                    <a:pt x="183" y="274"/>
                    <a:pt x="184" y="274"/>
                  </a:cubicBezTo>
                  <a:cubicBezTo>
                    <a:pt x="192" y="273"/>
                    <a:pt x="195" y="265"/>
                    <a:pt x="204" y="269"/>
                  </a:cubicBezTo>
                  <a:cubicBezTo>
                    <a:pt x="207" y="270"/>
                    <a:pt x="209" y="275"/>
                    <a:pt x="212" y="275"/>
                  </a:cubicBezTo>
                  <a:cubicBezTo>
                    <a:pt x="218" y="277"/>
                    <a:pt x="235" y="286"/>
                    <a:pt x="243" y="283"/>
                  </a:cubicBezTo>
                  <a:cubicBezTo>
                    <a:pt x="246" y="282"/>
                    <a:pt x="249" y="276"/>
                    <a:pt x="251" y="274"/>
                  </a:cubicBezTo>
                  <a:cubicBezTo>
                    <a:pt x="257" y="269"/>
                    <a:pt x="267" y="268"/>
                    <a:pt x="275" y="268"/>
                  </a:cubicBezTo>
                  <a:cubicBezTo>
                    <a:pt x="284" y="267"/>
                    <a:pt x="293" y="268"/>
                    <a:pt x="302" y="271"/>
                  </a:cubicBezTo>
                  <a:cubicBezTo>
                    <a:pt x="304" y="272"/>
                    <a:pt x="315" y="278"/>
                    <a:pt x="318" y="277"/>
                  </a:cubicBezTo>
                  <a:cubicBezTo>
                    <a:pt x="320" y="276"/>
                    <a:pt x="320" y="271"/>
                    <a:pt x="322" y="270"/>
                  </a:cubicBezTo>
                  <a:cubicBezTo>
                    <a:pt x="323" y="269"/>
                    <a:pt x="328" y="266"/>
                    <a:pt x="330" y="264"/>
                  </a:cubicBezTo>
                  <a:cubicBezTo>
                    <a:pt x="333" y="264"/>
                    <a:pt x="336" y="264"/>
                    <a:pt x="338" y="263"/>
                  </a:cubicBezTo>
                  <a:cubicBezTo>
                    <a:pt x="342" y="260"/>
                    <a:pt x="339" y="259"/>
                    <a:pt x="346" y="259"/>
                  </a:cubicBezTo>
                  <a:cubicBezTo>
                    <a:pt x="347" y="259"/>
                    <a:pt x="348" y="260"/>
                    <a:pt x="348" y="259"/>
                  </a:cubicBezTo>
                  <a:cubicBezTo>
                    <a:pt x="349" y="258"/>
                    <a:pt x="343" y="241"/>
                    <a:pt x="344" y="239"/>
                  </a:cubicBezTo>
                  <a:cubicBezTo>
                    <a:pt x="345" y="239"/>
                    <a:pt x="350" y="238"/>
                    <a:pt x="350" y="237"/>
                  </a:cubicBezTo>
                  <a:cubicBezTo>
                    <a:pt x="350" y="232"/>
                    <a:pt x="351" y="235"/>
                    <a:pt x="353" y="232"/>
                  </a:cubicBezTo>
                  <a:cubicBezTo>
                    <a:pt x="353" y="231"/>
                    <a:pt x="352" y="230"/>
                    <a:pt x="352" y="229"/>
                  </a:cubicBezTo>
                  <a:cubicBezTo>
                    <a:pt x="353" y="224"/>
                    <a:pt x="365" y="210"/>
                    <a:pt x="368" y="206"/>
                  </a:cubicBezTo>
                  <a:cubicBezTo>
                    <a:pt x="374" y="198"/>
                    <a:pt x="394" y="182"/>
                    <a:pt x="398" y="175"/>
                  </a:cubicBezTo>
                  <a:cubicBezTo>
                    <a:pt x="400" y="170"/>
                    <a:pt x="399" y="161"/>
                    <a:pt x="399" y="155"/>
                  </a:cubicBezTo>
                  <a:cubicBezTo>
                    <a:pt x="401" y="141"/>
                    <a:pt x="402" y="127"/>
                    <a:pt x="404" y="113"/>
                  </a:cubicBezTo>
                  <a:cubicBezTo>
                    <a:pt x="404" y="107"/>
                    <a:pt x="404" y="100"/>
                    <a:pt x="406" y="95"/>
                  </a:cubicBezTo>
                  <a:cubicBezTo>
                    <a:pt x="407" y="92"/>
                    <a:pt x="413" y="87"/>
                    <a:pt x="413" y="84"/>
                  </a:cubicBezTo>
                  <a:cubicBezTo>
                    <a:pt x="412" y="82"/>
                    <a:pt x="403" y="75"/>
                    <a:pt x="402" y="73"/>
                  </a:cubicBezTo>
                  <a:cubicBezTo>
                    <a:pt x="401" y="71"/>
                    <a:pt x="403" y="69"/>
                    <a:pt x="404" y="68"/>
                  </a:cubicBezTo>
                  <a:cubicBezTo>
                    <a:pt x="404" y="65"/>
                    <a:pt x="394" y="56"/>
                    <a:pt x="393" y="54"/>
                  </a:cubicBezTo>
                  <a:cubicBezTo>
                    <a:pt x="393" y="49"/>
                    <a:pt x="393" y="49"/>
                    <a:pt x="393" y="49"/>
                  </a:cubicBezTo>
                  <a:cubicBezTo>
                    <a:pt x="393" y="47"/>
                    <a:pt x="393" y="44"/>
                    <a:pt x="393" y="41"/>
                  </a:cubicBezTo>
                  <a:cubicBezTo>
                    <a:pt x="393" y="32"/>
                    <a:pt x="390" y="23"/>
                    <a:pt x="389" y="14"/>
                  </a:cubicBezTo>
                  <a:cubicBezTo>
                    <a:pt x="389" y="14"/>
                    <a:pt x="389" y="14"/>
                    <a:pt x="389" y="14"/>
                  </a:cubicBezTo>
                  <a:cubicBezTo>
                    <a:pt x="385" y="17"/>
                    <a:pt x="381" y="19"/>
                    <a:pt x="380" y="19"/>
                  </a:cubicBezTo>
                  <a:cubicBezTo>
                    <a:pt x="378" y="20"/>
                    <a:pt x="371" y="25"/>
                    <a:pt x="369" y="24"/>
                  </a:cubicBezTo>
                  <a:cubicBezTo>
                    <a:pt x="366" y="24"/>
                    <a:pt x="355" y="11"/>
                    <a:pt x="349" y="8"/>
                  </a:cubicBezTo>
                  <a:cubicBezTo>
                    <a:pt x="342" y="6"/>
                    <a:pt x="318" y="3"/>
                    <a:pt x="314" y="0"/>
                  </a:cubicBezTo>
                  <a:cubicBezTo>
                    <a:pt x="291" y="11"/>
                    <a:pt x="270" y="26"/>
                    <a:pt x="248" y="38"/>
                  </a:cubicBezTo>
                  <a:cubicBezTo>
                    <a:pt x="231" y="48"/>
                    <a:pt x="212" y="57"/>
                    <a:pt x="196" y="68"/>
                  </a:cubicBezTo>
                  <a:cubicBezTo>
                    <a:pt x="185" y="76"/>
                    <a:pt x="174" y="87"/>
                    <a:pt x="163" y="96"/>
                  </a:cubicBezTo>
                  <a:cubicBezTo>
                    <a:pt x="160" y="99"/>
                    <a:pt x="156" y="103"/>
                    <a:pt x="153" y="104"/>
                  </a:cubicBezTo>
                  <a:cubicBezTo>
                    <a:pt x="145" y="108"/>
                    <a:pt x="124" y="109"/>
                    <a:pt x="115" y="111"/>
                  </a:cubicBezTo>
                  <a:cubicBezTo>
                    <a:pt x="114" y="111"/>
                    <a:pt x="113" y="111"/>
                    <a:pt x="113" y="111"/>
                  </a:cubicBezTo>
                  <a:cubicBezTo>
                    <a:pt x="112" y="122"/>
                    <a:pt x="111" y="162"/>
                    <a:pt x="108" y="169"/>
                  </a:cubicBezTo>
                  <a:cubicBezTo>
                    <a:pt x="106" y="173"/>
                    <a:pt x="109" y="180"/>
                    <a:pt x="106" y="185"/>
                  </a:cubicBezTo>
                  <a:cubicBezTo>
                    <a:pt x="105" y="187"/>
                    <a:pt x="103" y="186"/>
                    <a:pt x="102" y="189"/>
                  </a:cubicBezTo>
                  <a:cubicBezTo>
                    <a:pt x="101" y="191"/>
                    <a:pt x="98" y="203"/>
                    <a:pt x="96" y="204"/>
                  </a:cubicBezTo>
                  <a:cubicBezTo>
                    <a:pt x="94" y="205"/>
                    <a:pt x="92" y="205"/>
                    <a:pt x="90" y="207"/>
                  </a:cubicBezTo>
                  <a:cubicBezTo>
                    <a:pt x="87" y="209"/>
                    <a:pt x="88" y="208"/>
                    <a:pt x="88" y="210"/>
                  </a:cubicBezTo>
                  <a:cubicBezTo>
                    <a:pt x="88" y="211"/>
                    <a:pt x="88" y="212"/>
                    <a:pt x="88" y="212"/>
                  </a:cubicBezTo>
                  <a:cubicBezTo>
                    <a:pt x="80" y="208"/>
                    <a:pt x="56" y="212"/>
                    <a:pt x="46" y="212"/>
                  </a:cubicBezTo>
                  <a:cubicBezTo>
                    <a:pt x="42" y="213"/>
                    <a:pt x="35" y="211"/>
                    <a:pt x="31" y="213"/>
                  </a:cubicBezTo>
                  <a:cubicBezTo>
                    <a:pt x="24" y="215"/>
                    <a:pt x="24" y="222"/>
                    <a:pt x="14" y="222"/>
                  </a:cubicBezTo>
                  <a:cubicBezTo>
                    <a:pt x="13" y="221"/>
                    <a:pt x="11" y="220"/>
                    <a:pt x="10" y="220"/>
                  </a:cubicBezTo>
                  <a:cubicBezTo>
                    <a:pt x="7" y="220"/>
                    <a:pt x="5" y="220"/>
                    <a:pt x="2" y="221"/>
                  </a:cubicBezTo>
                  <a:cubicBezTo>
                    <a:pt x="2" y="225"/>
                    <a:pt x="0" y="228"/>
                    <a:pt x="0" y="233"/>
                  </a:cubicBezTo>
                  <a:cubicBezTo>
                    <a:pt x="0" y="236"/>
                    <a:pt x="5" y="238"/>
                    <a:pt x="5" y="240"/>
                  </a:cubicBezTo>
                  <a:cubicBezTo>
                    <a:pt x="6" y="242"/>
                    <a:pt x="4" y="244"/>
                    <a:pt x="5" y="246"/>
                  </a:cubicBezTo>
                  <a:cubicBezTo>
                    <a:pt x="5" y="247"/>
                    <a:pt x="9" y="255"/>
                    <a:pt x="10" y="256"/>
                  </a:cubicBezTo>
                  <a:cubicBezTo>
                    <a:pt x="14" y="256"/>
                    <a:pt x="14" y="256"/>
                    <a:pt x="14" y="256"/>
                  </a:cubicBezTo>
                  <a:cubicBezTo>
                    <a:pt x="15" y="256"/>
                    <a:pt x="24" y="263"/>
                    <a:pt x="25" y="264"/>
                  </a:cubicBezTo>
                  <a:cubicBezTo>
                    <a:pt x="25" y="265"/>
                    <a:pt x="24" y="265"/>
                    <a:pt x="23" y="265"/>
                  </a:cubicBezTo>
                  <a:cubicBezTo>
                    <a:pt x="23" y="265"/>
                    <a:pt x="19" y="264"/>
                    <a:pt x="19" y="264"/>
                  </a:cubicBezTo>
                  <a:cubicBezTo>
                    <a:pt x="19" y="265"/>
                    <a:pt x="18" y="272"/>
                    <a:pt x="18" y="273"/>
                  </a:cubicBezTo>
                  <a:cubicBezTo>
                    <a:pt x="18" y="273"/>
                    <a:pt x="22" y="274"/>
                    <a:pt x="22" y="274"/>
                  </a:cubicBezTo>
                  <a:cubicBezTo>
                    <a:pt x="26" y="276"/>
                    <a:pt x="29" y="282"/>
                    <a:pt x="33" y="284"/>
                  </a:cubicBezTo>
                  <a:cubicBezTo>
                    <a:pt x="39" y="287"/>
                    <a:pt x="44" y="280"/>
                    <a:pt x="47" y="282"/>
                  </a:cubicBezTo>
                  <a:cubicBezTo>
                    <a:pt x="50" y="283"/>
                    <a:pt x="53" y="289"/>
                    <a:pt x="48" y="291"/>
                  </a:cubicBezTo>
                  <a:cubicBezTo>
                    <a:pt x="47" y="291"/>
                    <a:pt x="45" y="291"/>
                    <a:pt x="45" y="292"/>
                  </a:cubicBezTo>
                  <a:cubicBezTo>
                    <a:pt x="46" y="296"/>
                    <a:pt x="51" y="300"/>
                    <a:pt x="53" y="304"/>
                  </a:cubicBezTo>
                  <a:cubicBezTo>
                    <a:pt x="53" y="304"/>
                    <a:pt x="53" y="303"/>
                    <a:pt x="53" y="303"/>
                  </a:cubicBezTo>
                  <a:cubicBezTo>
                    <a:pt x="55" y="302"/>
                    <a:pt x="55" y="302"/>
                    <a:pt x="55" y="302"/>
                  </a:cubicBezTo>
                  <a:cubicBezTo>
                    <a:pt x="56" y="301"/>
                    <a:pt x="52" y="297"/>
                    <a:pt x="54" y="295"/>
                  </a:cubicBezTo>
                  <a:cubicBezTo>
                    <a:pt x="55" y="294"/>
                    <a:pt x="60" y="295"/>
                    <a:pt x="61" y="294"/>
                  </a:cubicBezTo>
                  <a:cubicBezTo>
                    <a:pt x="63" y="293"/>
                    <a:pt x="63" y="292"/>
                    <a:pt x="65" y="291"/>
                  </a:cubicBezTo>
                  <a:cubicBezTo>
                    <a:pt x="68" y="291"/>
                    <a:pt x="76" y="304"/>
                    <a:pt x="77" y="305"/>
                  </a:cubicBezTo>
                  <a:cubicBezTo>
                    <a:pt x="79" y="307"/>
                    <a:pt x="85" y="306"/>
                    <a:pt x="84" y="310"/>
                  </a:cubicBezTo>
                  <a:cubicBezTo>
                    <a:pt x="85" y="310"/>
                    <a:pt x="86" y="310"/>
                    <a:pt x="87" y="309"/>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8"/>
            <p:cNvSpPr>
              <a:spLocks/>
            </p:cNvSpPr>
            <p:nvPr/>
          </p:nvSpPr>
          <p:spPr bwMode="auto">
            <a:xfrm>
              <a:off x="5685604" y="4010008"/>
              <a:ext cx="1263" cy="2525"/>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0" y="0"/>
                    <a:pt x="0" y="0"/>
                    <a:pt x="0" y="0"/>
                  </a:cubicBezTo>
                  <a:cubicBezTo>
                    <a:pt x="1" y="1"/>
                    <a:pt x="1" y="0"/>
                    <a:pt x="1"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9"/>
            <p:cNvSpPr>
              <a:spLocks/>
            </p:cNvSpPr>
            <p:nvPr/>
          </p:nvSpPr>
          <p:spPr bwMode="auto">
            <a:xfrm>
              <a:off x="5421688" y="3581934"/>
              <a:ext cx="556875" cy="450804"/>
            </a:xfrm>
            <a:custGeom>
              <a:avLst/>
              <a:gdLst>
                <a:gd name="T0" fmla="*/ 163 w 321"/>
                <a:gd name="T1" fmla="*/ 227 h 260"/>
                <a:gd name="T2" fmla="*/ 176 w 321"/>
                <a:gd name="T3" fmla="*/ 204 h 260"/>
                <a:gd name="T4" fmla="*/ 188 w 321"/>
                <a:gd name="T5" fmla="*/ 191 h 260"/>
                <a:gd name="T6" fmla="*/ 198 w 321"/>
                <a:gd name="T7" fmla="*/ 189 h 260"/>
                <a:gd name="T8" fmla="*/ 222 w 321"/>
                <a:gd name="T9" fmla="*/ 194 h 260"/>
                <a:gd name="T10" fmla="*/ 231 w 321"/>
                <a:gd name="T11" fmla="*/ 197 h 260"/>
                <a:gd name="T12" fmla="*/ 239 w 321"/>
                <a:gd name="T13" fmla="*/ 179 h 260"/>
                <a:gd name="T14" fmla="*/ 248 w 321"/>
                <a:gd name="T15" fmla="*/ 166 h 260"/>
                <a:gd name="T16" fmla="*/ 258 w 321"/>
                <a:gd name="T17" fmla="*/ 146 h 260"/>
                <a:gd name="T18" fmla="*/ 268 w 321"/>
                <a:gd name="T19" fmla="*/ 139 h 260"/>
                <a:gd name="T20" fmla="*/ 271 w 321"/>
                <a:gd name="T21" fmla="*/ 127 h 260"/>
                <a:gd name="T22" fmla="*/ 280 w 321"/>
                <a:gd name="T23" fmla="*/ 105 h 260"/>
                <a:gd name="T24" fmla="*/ 301 w 321"/>
                <a:gd name="T25" fmla="*/ 72 h 260"/>
                <a:gd name="T26" fmla="*/ 315 w 321"/>
                <a:gd name="T27" fmla="*/ 61 h 260"/>
                <a:gd name="T28" fmla="*/ 305 w 321"/>
                <a:gd name="T29" fmla="*/ 43 h 260"/>
                <a:gd name="T30" fmla="*/ 290 w 321"/>
                <a:gd name="T31" fmla="*/ 7 h 260"/>
                <a:gd name="T32" fmla="*/ 266 w 321"/>
                <a:gd name="T33" fmla="*/ 18 h 260"/>
                <a:gd name="T34" fmla="*/ 219 w 321"/>
                <a:gd name="T35" fmla="*/ 16 h 260"/>
                <a:gd name="T36" fmla="*/ 156 w 321"/>
                <a:gd name="T37" fmla="*/ 23 h 260"/>
                <a:gd name="T38" fmla="*/ 124 w 321"/>
                <a:gd name="T39" fmla="*/ 21 h 260"/>
                <a:gd name="T40" fmla="*/ 82 w 321"/>
                <a:gd name="T41" fmla="*/ 0 h 260"/>
                <a:gd name="T42" fmla="*/ 48 w 321"/>
                <a:gd name="T43" fmla="*/ 11 h 260"/>
                <a:gd name="T44" fmla="*/ 40 w 321"/>
                <a:gd name="T45" fmla="*/ 29 h 260"/>
                <a:gd name="T46" fmla="*/ 31 w 321"/>
                <a:gd name="T47" fmla="*/ 46 h 260"/>
                <a:gd name="T48" fmla="*/ 29 w 321"/>
                <a:gd name="T49" fmla="*/ 52 h 260"/>
                <a:gd name="T50" fmla="*/ 25 w 321"/>
                <a:gd name="T51" fmla="*/ 65 h 260"/>
                <a:gd name="T52" fmla="*/ 31 w 321"/>
                <a:gd name="T53" fmla="*/ 80 h 260"/>
                <a:gd name="T54" fmla="*/ 28 w 321"/>
                <a:gd name="T55" fmla="*/ 93 h 260"/>
                <a:gd name="T56" fmla="*/ 18 w 321"/>
                <a:gd name="T57" fmla="*/ 114 h 260"/>
                <a:gd name="T58" fmla="*/ 2 w 321"/>
                <a:gd name="T59" fmla="*/ 151 h 260"/>
                <a:gd name="T60" fmla="*/ 2 w 321"/>
                <a:gd name="T61" fmla="*/ 167 h 260"/>
                <a:gd name="T62" fmla="*/ 3 w 321"/>
                <a:gd name="T63" fmla="*/ 184 h 260"/>
                <a:gd name="T64" fmla="*/ 1 w 321"/>
                <a:gd name="T65" fmla="*/ 195 h 260"/>
                <a:gd name="T66" fmla="*/ 14 w 321"/>
                <a:gd name="T67" fmla="*/ 201 h 260"/>
                <a:gd name="T68" fmla="*/ 22 w 321"/>
                <a:gd name="T69" fmla="*/ 198 h 260"/>
                <a:gd name="T70" fmla="*/ 19 w 321"/>
                <a:gd name="T71" fmla="*/ 200 h 260"/>
                <a:gd name="T72" fmla="*/ 61 w 321"/>
                <a:gd name="T73" fmla="*/ 216 h 260"/>
                <a:gd name="T74" fmla="*/ 63 w 321"/>
                <a:gd name="T75" fmla="*/ 217 h 260"/>
                <a:gd name="T76" fmla="*/ 68 w 321"/>
                <a:gd name="T77" fmla="*/ 215 h 260"/>
                <a:gd name="T78" fmla="*/ 65 w 321"/>
                <a:gd name="T79" fmla="*/ 224 h 260"/>
                <a:gd name="T80" fmla="*/ 74 w 321"/>
                <a:gd name="T81" fmla="*/ 223 h 260"/>
                <a:gd name="T82" fmla="*/ 76 w 321"/>
                <a:gd name="T83" fmla="*/ 225 h 260"/>
                <a:gd name="T84" fmla="*/ 74 w 321"/>
                <a:gd name="T85" fmla="*/ 226 h 260"/>
                <a:gd name="T86" fmla="*/ 70 w 321"/>
                <a:gd name="T87" fmla="*/ 235 h 260"/>
                <a:gd name="T88" fmla="*/ 70 w 321"/>
                <a:gd name="T89" fmla="*/ 236 h 260"/>
                <a:gd name="T90" fmla="*/ 75 w 321"/>
                <a:gd name="T91" fmla="*/ 246 h 260"/>
                <a:gd name="T92" fmla="*/ 87 w 321"/>
                <a:gd name="T93" fmla="*/ 258 h 260"/>
                <a:gd name="T94" fmla="*/ 92 w 321"/>
                <a:gd name="T95" fmla="*/ 256 h 260"/>
                <a:gd name="T96" fmla="*/ 95 w 321"/>
                <a:gd name="T97" fmla="*/ 254 h 260"/>
                <a:gd name="T98" fmla="*/ 100 w 321"/>
                <a:gd name="T99" fmla="*/ 257 h 260"/>
                <a:gd name="T100" fmla="*/ 104 w 321"/>
                <a:gd name="T101" fmla="*/ 257 h 260"/>
                <a:gd name="T102" fmla="*/ 105 w 321"/>
                <a:gd name="T103" fmla="*/ 256 h 260"/>
                <a:gd name="T104" fmla="*/ 105 w 321"/>
                <a:gd name="T105" fmla="*/ 243 h 260"/>
                <a:gd name="T106" fmla="*/ 113 w 321"/>
                <a:gd name="T107" fmla="*/ 248 h 260"/>
                <a:gd name="T108" fmla="*/ 117 w 321"/>
                <a:gd name="T109" fmla="*/ 253 h 260"/>
                <a:gd name="T110" fmla="*/ 121 w 321"/>
                <a:gd name="T111" fmla="*/ 253 h 260"/>
                <a:gd name="T112" fmla="*/ 127 w 321"/>
                <a:gd name="T113" fmla="*/ 252 h 260"/>
                <a:gd name="T114" fmla="*/ 146 w 321"/>
                <a:gd name="T115" fmla="*/ 243 h 260"/>
                <a:gd name="T116" fmla="*/ 150 w 321"/>
                <a:gd name="T117" fmla="*/ 243 h 260"/>
                <a:gd name="T118" fmla="*/ 152 w 321"/>
                <a:gd name="T119" fmla="*/ 246 h 260"/>
                <a:gd name="T120" fmla="*/ 153 w 321"/>
                <a:gd name="T121" fmla="*/ 247 h 260"/>
                <a:gd name="T122" fmla="*/ 155 w 321"/>
                <a:gd name="T123" fmla="*/ 24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1" h="260">
                  <a:moveTo>
                    <a:pt x="156" y="244"/>
                  </a:moveTo>
                  <a:cubicBezTo>
                    <a:pt x="156" y="243"/>
                    <a:pt x="155" y="243"/>
                    <a:pt x="155" y="242"/>
                  </a:cubicBezTo>
                  <a:cubicBezTo>
                    <a:pt x="156" y="240"/>
                    <a:pt x="161" y="233"/>
                    <a:pt x="163" y="227"/>
                  </a:cubicBezTo>
                  <a:cubicBezTo>
                    <a:pt x="164" y="224"/>
                    <a:pt x="161" y="218"/>
                    <a:pt x="163" y="216"/>
                  </a:cubicBezTo>
                  <a:cubicBezTo>
                    <a:pt x="166" y="214"/>
                    <a:pt x="171" y="211"/>
                    <a:pt x="174" y="207"/>
                  </a:cubicBezTo>
                  <a:cubicBezTo>
                    <a:pt x="176" y="204"/>
                    <a:pt x="176" y="204"/>
                    <a:pt x="176" y="204"/>
                  </a:cubicBezTo>
                  <a:cubicBezTo>
                    <a:pt x="178" y="202"/>
                    <a:pt x="180" y="200"/>
                    <a:pt x="183" y="199"/>
                  </a:cubicBezTo>
                  <a:cubicBezTo>
                    <a:pt x="185" y="199"/>
                    <a:pt x="185" y="199"/>
                    <a:pt x="185" y="199"/>
                  </a:cubicBezTo>
                  <a:cubicBezTo>
                    <a:pt x="187" y="197"/>
                    <a:pt x="186" y="192"/>
                    <a:pt x="188" y="191"/>
                  </a:cubicBezTo>
                  <a:cubicBezTo>
                    <a:pt x="188" y="191"/>
                    <a:pt x="189" y="192"/>
                    <a:pt x="189" y="192"/>
                  </a:cubicBezTo>
                  <a:cubicBezTo>
                    <a:pt x="192" y="191"/>
                    <a:pt x="193" y="187"/>
                    <a:pt x="196" y="187"/>
                  </a:cubicBezTo>
                  <a:cubicBezTo>
                    <a:pt x="199" y="186"/>
                    <a:pt x="197" y="187"/>
                    <a:pt x="198" y="189"/>
                  </a:cubicBezTo>
                  <a:cubicBezTo>
                    <a:pt x="199" y="190"/>
                    <a:pt x="203" y="189"/>
                    <a:pt x="205" y="189"/>
                  </a:cubicBezTo>
                  <a:cubicBezTo>
                    <a:pt x="207" y="189"/>
                    <a:pt x="209" y="183"/>
                    <a:pt x="209" y="183"/>
                  </a:cubicBezTo>
                  <a:cubicBezTo>
                    <a:pt x="211" y="184"/>
                    <a:pt x="221" y="193"/>
                    <a:pt x="222" y="194"/>
                  </a:cubicBezTo>
                  <a:cubicBezTo>
                    <a:pt x="222" y="196"/>
                    <a:pt x="221" y="198"/>
                    <a:pt x="222" y="201"/>
                  </a:cubicBezTo>
                  <a:cubicBezTo>
                    <a:pt x="223" y="202"/>
                    <a:pt x="229" y="201"/>
                    <a:pt x="229" y="200"/>
                  </a:cubicBezTo>
                  <a:cubicBezTo>
                    <a:pt x="229" y="200"/>
                    <a:pt x="231" y="197"/>
                    <a:pt x="231" y="197"/>
                  </a:cubicBezTo>
                  <a:cubicBezTo>
                    <a:pt x="237" y="193"/>
                    <a:pt x="232" y="192"/>
                    <a:pt x="235" y="189"/>
                  </a:cubicBezTo>
                  <a:cubicBezTo>
                    <a:pt x="237" y="186"/>
                    <a:pt x="240" y="186"/>
                    <a:pt x="243" y="184"/>
                  </a:cubicBezTo>
                  <a:cubicBezTo>
                    <a:pt x="245" y="182"/>
                    <a:pt x="240" y="180"/>
                    <a:pt x="239" y="179"/>
                  </a:cubicBezTo>
                  <a:cubicBezTo>
                    <a:pt x="239" y="176"/>
                    <a:pt x="247" y="173"/>
                    <a:pt x="247" y="171"/>
                  </a:cubicBezTo>
                  <a:cubicBezTo>
                    <a:pt x="248" y="170"/>
                    <a:pt x="247" y="169"/>
                    <a:pt x="247" y="169"/>
                  </a:cubicBezTo>
                  <a:cubicBezTo>
                    <a:pt x="247" y="168"/>
                    <a:pt x="247" y="167"/>
                    <a:pt x="248" y="166"/>
                  </a:cubicBezTo>
                  <a:cubicBezTo>
                    <a:pt x="248" y="164"/>
                    <a:pt x="251" y="163"/>
                    <a:pt x="252" y="160"/>
                  </a:cubicBezTo>
                  <a:cubicBezTo>
                    <a:pt x="253" y="157"/>
                    <a:pt x="252" y="152"/>
                    <a:pt x="253" y="149"/>
                  </a:cubicBezTo>
                  <a:cubicBezTo>
                    <a:pt x="254" y="147"/>
                    <a:pt x="257" y="148"/>
                    <a:pt x="258" y="146"/>
                  </a:cubicBezTo>
                  <a:cubicBezTo>
                    <a:pt x="257" y="143"/>
                    <a:pt x="257" y="143"/>
                    <a:pt x="257" y="143"/>
                  </a:cubicBezTo>
                  <a:cubicBezTo>
                    <a:pt x="258" y="142"/>
                    <a:pt x="261" y="143"/>
                    <a:pt x="262" y="143"/>
                  </a:cubicBezTo>
                  <a:cubicBezTo>
                    <a:pt x="263" y="143"/>
                    <a:pt x="267" y="140"/>
                    <a:pt x="268" y="139"/>
                  </a:cubicBezTo>
                  <a:cubicBezTo>
                    <a:pt x="268" y="139"/>
                    <a:pt x="268" y="138"/>
                    <a:pt x="268" y="138"/>
                  </a:cubicBezTo>
                  <a:cubicBezTo>
                    <a:pt x="268" y="135"/>
                    <a:pt x="268" y="133"/>
                    <a:pt x="269" y="131"/>
                  </a:cubicBezTo>
                  <a:cubicBezTo>
                    <a:pt x="269" y="129"/>
                    <a:pt x="271" y="128"/>
                    <a:pt x="271" y="127"/>
                  </a:cubicBezTo>
                  <a:cubicBezTo>
                    <a:pt x="272" y="125"/>
                    <a:pt x="269" y="123"/>
                    <a:pt x="269" y="123"/>
                  </a:cubicBezTo>
                  <a:cubicBezTo>
                    <a:pt x="269" y="120"/>
                    <a:pt x="278" y="120"/>
                    <a:pt x="279" y="118"/>
                  </a:cubicBezTo>
                  <a:cubicBezTo>
                    <a:pt x="281" y="116"/>
                    <a:pt x="280" y="108"/>
                    <a:pt x="280" y="105"/>
                  </a:cubicBezTo>
                  <a:cubicBezTo>
                    <a:pt x="280" y="103"/>
                    <a:pt x="285" y="103"/>
                    <a:pt x="286" y="101"/>
                  </a:cubicBezTo>
                  <a:cubicBezTo>
                    <a:pt x="288" y="97"/>
                    <a:pt x="287" y="92"/>
                    <a:pt x="289" y="88"/>
                  </a:cubicBezTo>
                  <a:cubicBezTo>
                    <a:pt x="290" y="86"/>
                    <a:pt x="299" y="72"/>
                    <a:pt x="301" y="72"/>
                  </a:cubicBezTo>
                  <a:cubicBezTo>
                    <a:pt x="302" y="72"/>
                    <a:pt x="303" y="73"/>
                    <a:pt x="304" y="73"/>
                  </a:cubicBezTo>
                  <a:cubicBezTo>
                    <a:pt x="307" y="74"/>
                    <a:pt x="318" y="67"/>
                    <a:pt x="318" y="64"/>
                  </a:cubicBezTo>
                  <a:cubicBezTo>
                    <a:pt x="318" y="62"/>
                    <a:pt x="316" y="62"/>
                    <a:pt x="315" y="61"/>
                  </a:cubicBezTo>
                  <a:cubicBezTo>
                    <a:pt x="315" y="54"/>
                    <a:pt x="321" y="52"/>
                    <a:pt x="315" y="47"/>
                  </a:cubicBezTo>
                  <a:cubicBezTo>
                    <a:pt x="314" y="46"/>
                    <a:pt x="314" y="45"/>
                    <a:pt x="314" y="44"/>
                  </a:cubicBezTo>
                  <a:cubicBezTo>
                    <a:pt x="312" y="43"/>
                    <a:pt x="306" y="44"/>
                    <a:pt x="305" y="43"/>
                  </a:cubicBezTo>
                  <a:cubicBezTo>
                    <a:pt x="305" y="42"/>
                    <a:pt x="304" y="28"/>
                    <a:pt x="303" y="24"/>
                  </a:cubicBezTo>
                  <a:cubicBezTo>
                    <a:pt x="301" y="18"/>
                    <a:pt x="295" y="13"/>
                    <a:pt x="292" y="7"/>
                  </a:cubicBezTo>
                  <a:cubicBezTo>
                    <a:pt x="292" y="8"/>
                    <a:pt x="291" y="7"/>
                    <a:pt x="290" y="7"/>
                  </a:cubicBezTo>
                  <a:cubicBezTo>
                    <a:pt x="283" y="7"/>
                    <a:pt x="286" y="8"/>
                    <a:pt x="282" y="11"/>
                  </a:cubicBezTo>
                  <a:cubicBezTo>
                    <a:pt x="280" y="12"/>
                    <a:pt x="277" y="12"/>
                    <a:pt x="274" y="12"/>
                  </a:cubicBezTo>
                  <a:cubicBezTo>
                    <a:pt x="272" y="14"/>
                    <a:pt x="267" y="17"/>
                    <a:pt x="266" y="18"/>
                  </a:cubicBezTo>
                  <a:cubicBezTo>
                    <a:pt x="264" y="19"/>
                    <a:pt x="264" y="24"/>
                    <a:pt x="262" y="25"/>
                  </a:cubicBezTo>
                  <a:cubicBezTo>
                    <a:pt x="259" y="26"/>
                    <a:pt x="248" y="20"/>
                    <a:pt x="246" y="19"/>
                  </a:cubicBezTo>
                  <a:cubicBezTo>
                    <a:pt x="237" y="16"/>
                    <a:pt x="228" y="15"/>
                    <a:pt x="219" y="16"/>
                  </a:cubicBezTo>
                  <a:cubicBezTo>
                    <a:pt x="211" y="16"/>
                    <a:pt x="201" y="17"/>
                    <a:pt x="195" y="22"/>
                  </a:cubicBezTo>
                  <a:cubicBezTo>
                    <a:pt x="193" y="24"/>
                    <a:pt x="190" y="30"/>
                    <a:pt x="187" y="31"/>
                  </a:cubicBezTo>
                  <a:cubicBezTo>
                    <a:pt x="179" y="34"/>
                    <a:pt x="162" y="25"/>
                    <a:pt x="156" y="23"/>
                  </a:cubicBezTo>
                  <a:cubicBezTo>
                    <a:pt x="153" y="23"/>
                    <a:pt x="151" y="18"/>
                    <a:pt x="148" y="17"/>
                  </a:cubicBezTo>
                  <a:cubicBezTo>
                    <a:pt x="139" y="13"/>
                    <a:pt x="136" y="21"/>
                    <a:pt x="128" y="22"/>
                  </a:cubicBezTo>
                  <a:cubicBezTo>
                    <a:pt x="127" y="22"/>
                    <a:pt x="126" y="21"/>
                    <a:pt x="124" y="21"/>
                  </a:cubicBezTo>
                  <a:cubicBezTo>
                    <a:pt x="121" y="22"/>
                    <a:pt x="121" y="26"/>
                    <a:pt x="117" y="25"/>
                  </a:cubicBezTo>
                  <a:cubicBezTo>
                    <a:pt x="114" y="23"/>
                    <a:pt x="108" y="12"/>
                    <a:pt x="104" y="8"/>
                  </a:cubicBezTo>
                  <a:cubicBezTo>
                    <a:pt x="104" y="8"/>
                    <a:pt x="84" y="1"/>
                    <a:pt x="82" y="0"/>
                  </a:cubicBezTo>
                  <a:cubicBezTo>
                    <a:pt x="78" y="0"/>
                    <a:pt x="77" y="3"/>
                    <a:pt x="75" y="4"/>
                  </a:cubicBezTo>
                  <a:cubicBezTo>
                    <a:pt x="70" y="6"/>
                    <a:pt x="61" y="1"/>
                    <a:pt x="53" y="5"/>
                  </a:cubicBezTo>
                  <a:cubicBezTo>
                    <a:pt x="51" y="7"/>
                    <a:pt x="50" y="10"/>
                    <a:pt x="48" y="11"/>
                  </a:cubicBezTo>
                  <a:cubicBezTo>
                    <a:pt x="47" y="11"/>
                    <a:pt x="47" y="11"/>
                    <a:pt x="46" y="11"/>
                  </a:cubicBezTo>
                  <a:cubicBezTo>
                    <a:pt x="46" y="11"/>
                    <a:pt x="45" y="10"/>
                    <a:pt x="45" y="11"/>
                  </a:cubicBezTo>
                  <a:cubicBezTo>
                    <a:pt x="44" y="12"/>
                    <a:pt x="43" y="23"/>
                    <a:pt x="40" y="29"/>
                  </a:cubicBezTo>
                  <a:cubicBezTo>
                    <a:pt x="38" y="32"/>
                    <a:pt x="32" y="33"/>
                    <a:pt x="31" y="36"/>
                  </a:cubicBezTo>
                  <a:cubicBezTo>
                    <a:pt x="31" y="40"/>
                    <a:pt x="31" y="40"/>
                    <a:pt x="31" y="40"/>
                  </a:cubicBezTo>
                  <a:cubicBezTo>
                    <a:pt x="31" y="42"/>
                    <a:pt x="31" y="44"/>
                    <a:pt x="31" y="46"/>
                  </a:cubicBezTo>
                  <a:cubicBezTo>
                    <a:pt x="31" y="47"/>
                    <a:pt x="31" y="48"/>
                    <a:pt x="31" y="49"/>
                  </a:cubicBezTo>
                  <a:cubicBezTo>
                    <a:pt x="31" y="49"/>
                    <a:pt x="31" y="50"/>
                    <a:pt x="31" y="51"/>
                  </a:cubicBezTo>
                  <a:cubicBezTo>
                    <a:pt x="29" y="52"/>
                    <a:pt x="29" y="52"/>
                    <a:pt x="29" y="52"/>
                  </a:cubicBezTo>
                  <a:cubicBezTo>
                    <a:pt x="29" y="54"/>
                    <a:pt x="31" y="56"/>
                    <a:pt x="31" y="57"/>
                  </a:cubicBezTo>
                  <a:cubicBezTo>
                    <a:pt x="30" y="58"/>
                    <a:pt x="29" y="58"/>
                    <a:pt x="28" y="58"/>
                  </a:cubicBezTo>
                  <a:cubicBezTo>
                    <a:pt x="28" y="61"/>
                    <a:pt x="25" y="63"/>
                    <a:pt x="25" y="65"/>
                  </a:cubicBezTo>
                  <a:cubicBezTo>
                    <a:pt x="25" y="68"/>
                    <a:pt x="30" y="71"/>
                    <a:pt x="31" y="74"/>
                  </a:cubicBezTo>
                  <a:cubicBezTo>
                    <a:pt x="31" y="75"/>
                    <a:pt x="31" y="75"/>
                    <a:pt x="31" y="76"/>
                  </a:cubicBezTo>
                  <a:cubicBezTo>
                    <a:pt x="31" y="77"/>
                    <a:pt x="31" y="79"/>
                    <a:pt x="31" y="80"/>
                  </a:cubicBezTo>
                  <a:cubicBezTo>
                    <a:pt x="31" y="81"/>
                    <a:pt x="31" y="82"/>
                    <a:pt x="31" y="82"/>
                  </a:cubicBezTo>
                  <a:cubicBezTo>
                    <a:pt x="32" y="85"/>
                    <a:pt x="35" y="85"/>
                    <a:pt x="34" y="88"/>
                  </a:cubicBezTo>
                  <a:cubicBezTo>
                    <a:pt x="33" y="93"/>
                    <a:pt x="30" y="90"/>
                    <a:pt x="28" y="93"/>
                  </a:cubicBezTo>
                  <a:cubicBezTo>
                    <a:pt x="25" y="96"/>
                    <a:pt x="28" y="97"/>
                    <a:pt x="29" y="100"/>
                  </a:cubicBezTo>
                  <a:cubicBezTo>
                    <a:pt x="30" y="107"/>
                    <a:pt x="21" y="107"/>
                    <a:pt x="20" y="109"/>
                  </a:cubicBezTo>
                  <a:cubicBezTo>
                    <a:pt x="17" y="111"/>
                    <a:pt x="22" y="110"/>
                    <a:pt x="18" y="114"/>
                  </a:cubicBezTo>
                  <a:cubicBezTo>
                    <a:pt x="12" y="117"/>
                    <a:pt x="17" y="125"/>
                    <a:pt x="13" y="128"/>
                  </a:cubicBezTo>
                  <a:cubicBezTo>
                    <a:pt x="11" y="130"/>
                    <a:pt x="6" y="128"/>
                    <a:pt x="4" y="129"/>
                  </a:cubicBezTo>
                  <a:cubicBezTo>
                    <a:pt x="3" y="131"/>
                    <a:pt x="3" y="148"/>
                    <a:pt x="2" y="151"/>
                  </a:cubicBezTo>
                  <a:cubicBezTo>
                    <a:pt x="2" y="154"/>
                    <a:pt x="0" y="158"/>
                    <a:pt x="1" y="160"/>
                  </a:cubicBezTo>
                  <a:cubicBezTo>
                    <a:pt x="1" y="160"/>
                    <a:pt x="2" y="162"/>
                    <a:pt x="2" y="162"/>
                  </a:cubicBezTo>
                  <a:cubicBezTo>
                    <a:pt x="3" y="164"/>
                    <a:pt x="2" y="166"/>
                    <a:pt x="2" y="167"/>
                  </a:cubicBezTo>
                  <a:cubicBezTo>
                    <a:pt x="2" y="169"/>
                    <a:pt x="4" y="172"/>
                    <a:pt x="3" y="173"/>
                  </a:cubicBezTo>
                  <a:cubicBezTo>
                    <a:pt x="3" y="174"/>
                    <a:pt x="2" y="173"/>
                    <a:pt x="2" y="173"/>
                  </a:cubicBezTo>
                  <a:cubicBezTo>
                    <a:pt x="1" y="175"/>
                    <a:pt x="3" y="182"/>
                    <a:pt x="3" y="184"/>
                  </a:cubicBezTo>
                  <a:cubicBezTo>
                    <a:pt x="3" y="184"/>
                    <a:pt x="1" y="185"/>
                    <a:pt x="1" y="186"/>
                  </a:cubicBezTo>
                  <a:cubicBezTo>
                    <a:pt x="1" y="188"/>
                    <a:pt x="3" y="191"/>
                    <a:pt x="3" y="193"/>
                  </a:cubicBezTo>
                  <a:cubicBezTo>
                    <a:pt x="3" y="194"/>
                    <a:pt x="1" y="194"/>
                    <a:pt x="1" y="195"/>
                  </a:cubicBezTo>
                  <a:cubicBezTo>
                    <a:pt x="0" y="196"/>
                    <a:pt x="1" y="199"/>
                    <a:pt x="0" y="201"/>
                  </a:cubicBezTo>
                  <a:cubicBezTo>
                    <a:pt x="2" y="201"/>
                    <a:pt x="4" y="201"/>
                    <a:pt x="6" y="201"/>
                  </a:cubicBezTo>
                  <a:cubicBezTo>
                    <a:pt x="9" y="201"/>
                    <a:pt x="11" y="201"/>
                    <a:pt x="14" y="201"/>
                  </a:cubicBezTo>
                  <a:cubicBezTo>
                    <a:pt x="18" y="201"/>
                    <a:pt x="18" y="201"/>
                    <a:pt x="18" y="201"/>
                  </a:cubicBezTo>
                  <a:cubicBezTo>
                    <a:pt x="18" y="201"/>
                    <a:pt x="18" y="198"/>
                    <a:pt x="18" y="197"/>
                  </a:cubicBezTo>
                  <a:cubicBezTo>
                    <a:pt x="20" y="194"/>
                    <a:pt x="20" y="198"/>
                    <a:pt x="22" y="198"/>
                  </a:cubicBezTo>
                  <a:cubicBezTo>
                    <a:pt x="24" y="197"/>
                    <a:pt x="27" y="194"/>
                    <a:pt x="30" y="195"/>
                  </a:cubicBezTo>
                  <a:cubicBezTo>
                    <a:pt x="31" y="195"/>
                    <a:pt x="29" y="195"/>
                    <a:pt x="28" y="196"/>
                  </a:cubicBezTo>
                  <a:cubicBezTo>
                    <a:pt x="25" y="198"/>
                    <a:pt x="19" y="200"/>
                    <a:pt x="19" y="200"/>
                  </a:cubicBezTo>
                  <a:cubicBezTo>
                    <a:pt x="27" y="203"/>
                    <a:pt x="40" y="197"/>
                    <a:pt x="48" y="204"/>
                  </a:cubicBezTo>
                  <a:cubicBezTo>
                    <a:pt x="52" y="206"/>
                    <a:pt x="55" y="210"/>
                    <a:pt x="58" y="213"/>
                  </a:cubicBezTo>
                  <a:cubicBezTo>
                    <a:pt x="59" y="214"/>
                    <a:pt x="60" y="215"/>
                    <a:pt x="61" y="216"/>
                  </a:cubicBezTo>
                  <a:cubicBezTo>
                    <a:pt x="61" y="219"/>
                    <a:pt x="61" y="219"/>
                    <a:pt x="61" y="219"/>
                  </a:cubicBezTo>
                  <a:cubicBezTo>
                    <a:pt x="62" y="219"/>
                    <a:pt x="62" y="218"/>
                    <a:pt x="63" y="218"/>
                  </a:cubicBezTo>
                  <a:cubicBezTo>
                    <a:pt x="63" y="217"/>
                    <a:pt x="63" y="217"/>
                    <a:pt x="63" y="217"/>
                  </a:cubicBezTo>
                  <a:cubicBezTo>
                    <a:pt x="63" y="217"/>
                    <a:pt x="63" y="217"/>
                    <a:pt x="63" y="217"/>
                  </a:cubicBezTo>
                  <a:cubicBezTo>
                    <a:pt x="64" y="216"/>
                    <a:pt x="65" y="216"/>
                    <a:pt x="66" y="215"/>
                  </a:cubicBezTo>
                  <a:cubicBezTo>
                    <a:pt x="66" y="215"/>
                    <a:pt x="68" y="214"/>
                    <a:pt x="68" y="215"/>
                  </a:cubicBezTo>
                  <a:cubicBezTo>
                    <a:pt x="67" y="216"/>
                    <a:pt x="65" y="217"/>
                    <a:pt x="63" y="217"/>
                  </a:cubicBezTo>
                  <a:cubicBezTo>
                    <a:pt x="63" y="217"/>
                    <a:pt x="63" y="218"/>
                    <a:pt x="63" y="218"/>
                  </a:cubicBezTo>
                  <a:cubicBezTo>
                    <a:pt x="62" y="219"/>
                    <a:pt x="64" y="224"/>
                    <a:pt x="65" y="224"/>
                  </a:cubicBezTo>
                  <a:cubicBezTo>
                    <a:pt x="67" y="224"/>
                    <a:pt x="68" y="221"/>
                    <a:pt x="69" y="220"/>
                  </a:cubicBezTo>
                  <a:cubicBezTo>
                    <a:pt x="70" y="219"/>
                    <a:pt x="68" y="222"/>
                    <a:pt x="68" y="222"/>
                  </a:cubicBezTo>
                  <a:cubicBezTo>
                    <a:pt x="71" y="224"/>
                    <a:pt x="72" y="220"/>
                    <a:pt x="74" y="223"/>
                  </a:cubicBezTo>
                  <a:cubicBezTo>
                    <a:pt x="74" y="223"/>
                    <a:pt x="64" y="222"/>
                    <a:pt x="65" y="225"/>
                  </a:cubicBezTo>
                  <a:cubicBezTo>
                    <a:pt x="67" y="230"/>
                    <a:pt x="72" y="228"/>
                    <a:pt x="74" y="226"/>
                  </a:cubicBezTo>
                  <a:cubicBezTo>
                    <a:pt x="75" y="225"/>
                    <a:pt x="76" y="225"/>
                    <a:pt x="76" y="225"/>
                  </a:cubicBezTo>
                  <a:cubicBezTo>
                    <a:pt x="77" y="225"/>
                    <a:pt x="77" y="224"/>
                    <a:pt x="77" y="224"/>
                  </a:cubicBezTo>
                  <a:cubicBezTo>
                    <a:pt x="77" y="225"/>
                    <a:pt x="77" y="225"/>
                    <a:pt x="76" y="225"/>
                  </a:cubicBezTo>
                  <a:cubicBezTo>
                    <a:pt x="76" y="225"/>
                    <a:pt x="75" y="226"/>
                    <a:pt x="74" y="226"/>
                  </a:cubicBezTo>
                  <a:cubicBezTo>
                    <a:pt x="74" y="226"/>
                    <a:pt x="74" y="227"/>
                    <a:pt x="74" y="227"/>
                  </a:cubicBezTo>
                  <a:cubicBezTo>
                    <a:pt x="75" y="232"/>
                    <a:pt x="70" y="228"/>
                    <a:pt x="69" y="229"/>
                  </a:cubicBezTo>
                  <a:cubicBezTo>
                    <a:pt x="69" y="230"/>
                    <a:pt x="69" y="235"/>
                    <a:pt x="70" y="235"/>
                  </a:cubicBezTo>
                  <a:cubicBezTo>
                    <a:pt x="70" y="236"/>
                    <a:pt x="72" y="234"/>
                    <a:pt x="72" y="235"/>
                  </a:cubicBezTo>
                  <a:cubicBezTo>
                    <a:pt x="71" y="235"/>
                    <a:pt x="73" y="236"/>
                    <a:pt x="72" y="237"/>
                  </a:cubicBezTo>
                  <a:cubicBezTo>
                    <a:pt x="72" y="237"/>
                    <a:pt x="71" y="235"/>
                    <a:pt x="70" y="236"/>
                  </a:cubicBezTo>
                  <a:cubicBezTo>
                    <a:pt x="69" y="236"/>
                    <a:pt x="70" y="239"/>
                    <a:pt x="73" y="242"/>
                  </a:cubicBezTo>
                  <a:cubicBezTo>
                    <a:pt x="73" y="243"/>
                    <a:pt x="73" y="244"/>
                    <a:pt x="73" y="244"/>
                  </a:cubicBezTo>
                  <a:cubicBezTo>
                    <a:pt x="73" y="245"/>
                    <a:pt x="75" y="246"/>
                    <a:pt x="75" y="246"/>
                  </a:cubicBezTo>
                  <a:cubicBezTo>
                    <a:pt x="77" y="249"/>
                    <a:pt x="81" y="253"/>
                    <a:pt x="82" y="255"/>
                  </a:cubicBezTo>
                  <a:cubicBezTo>
                    <a:pt x="85" y="257"/>
                    <a:pt x="85" y="257"/>
                    <a:pt x="85" y="257"/>
                  </a:cubicBezTo>
                  <a:cubicBezTo>
                    <a:pt x="85" y="257"/>
                    <a:pt x="86" y="258"/>
                    <a:pt x="87" y="258"/>
                  </a:cubicBezTo>
                  <a:cubicBezTo>
                    <a:pt x="88" y="258"/>
                    <a:pt x="87" y="253"/>
                    <a:pt x="88" y="255"/>
                  </a:cubicBezTo>
                  <a:cubicBezTo>
                    <a:pt x="89" y="256"/>
                    <a:pt x="87" y="260"/>
                    <a:pt x="90" y="258"/>
                  </a:cubicBezTo>
                  <a:cubicBezTo>
                    <a:pt x="91" y="258"/>
                    <a:pt x="92" y="256"/>
                    <a:pt x="92" y="256"/>
                  </a:cubicBezTo>
                  <a:cubicBezTo>
                    <a:pt x="92" y="255"/>
                    <a:pt x="91" y="253"/>
                    <a:pt x="92" y="252"/>
                  </a:cubicBezTo>
                  <a:cubicBezTo>
                    <a:pt x="93" y="252"/>
                    <a:pt x="92" y="255"/>
                    <a:pt x="93" y="256"/>
                  </a:cubicBezTo>
                  <a:cubicBezTo>
                    <a:pt x="94" y="256"/>
                    <a:pt x="95" y="253"/>
                    <a:pt x="95" y="254"/>
                  </a:cubicBezTo>
                  <a:cubicBezTo>
                    <a:pt x="95" y="254"/>
                    <a:pt x="93" y="257"/>
                    <a:pt x="93" y="258"/>
                  </a:cubicBezTo>
                  <a:cubicBezTo>
                    <a:pt x="93" y="258"/>
                    <a:pt x="94" y="258"/>
                    <a:pt x="94" y="258"/>
                  </a:cubicBezTo>
                  <a:cubicBezTo>
                    <a:pt x="96" y="257"/>
                    <a:pt x="98" y="257"/>
                    <a:pt x="100" y="257"/>
                  </a:cubicBezTo>
                  <a:cubicBezTo>
                    <a:pt x="100" y="257"/>
                    <a:pt x="101" y="257"/>
                    <a:pt x="101" y="257"/>
                  </a:cubicBezTo>
                  <a:cubicBezTo>
                    <a:pt x="102" y="256"/>
                    <a:pt x="100" y="252"/>
                    <a:pt x="101" y="252"/>
                  </a:cubicBezTo>
                  <a:cubicBezTo>
                    <a:pt x="102" y="252"/>
                    <a:pt x="102" y="260"/>
                    <a:pt x="104" y="257"/>
                  </a:cubicBezTo>
                  <a:cubicBezTo>
                    <a:pt x="105" y="256"/>
                    <a:pt x="104" y="257"/>
                    <a:pt x="105" y="253"/>
                  </a:cubicBezTo>
                  <a:cubicBezTo>
                    <a:pt x="105" y="253"/>
                    <a:pt x="105" y="250"/>
                    <a:pt x="105" y="250"/>
                  </a:cubicBezTo>
                  <a:cubicBezTo>
                    <a:pt x="106" y="250"/>
                    <a:pt x="105" y="256"/>
                    <a:pt x="105" y="256"/>
                  </a:cubicBezTo>
                  <a:cubicBezTo>
                    <a:pt x="105" y="257"/>
                    <a:pt x="109" y="257"/>
                    <a:pt x="109" y="256"/>
                  </a:cubicBezTo>
                  <a:cubicBezTo>
                    <a:pt x="109" y="256"/>
                    <a:pt x="106" y="246"/>
                    <a:pt x="105" y="245"/>
                  </a:cubicBezTo>
                  <a:cubicBezTo>
                    <a:pt x="105" y="244"/>
                    <a:pt x="105" y="244"/>
                    <a:pt x="105" y="243"/>
                  </a:cubicBezTo>
                  <a:cubicBezTo>
                    <a:pt x="108" y="243"/>
                    <a:pt x="106" y="255"/>
                    <a:pt x="112" y="256"/>
                  </a:cubicBezTo>
                  <a:cubicBezTo>
                    <a:pt x="115" y="257"/>
                    <a:pt x="110" y="248"/>
                    <a:pt x="110" y="248"/>
                  </a:cubicBezTo>
                  <a:cubicBezTo>
                    <a:pt x="110" y="247"/>
                    <a:pt x="113" y="246"/>
                    <a:pt x="113" y="248"/>
                  </a:cubicBezTo>
                  <a:cubicBezTo>
                    <a:pt x="114" y="251"/>
                    <a:pt x="112" y="252"/>
                    <a:pt x="114" y="254"/>
                  </a:cubicBezTo>
                  <a:cubicBezTo>
                    <a:pt x="114" y="255"/>
                    <a:pt x="114" y="253"/>
                    <a:pt x="114" y="253"/>
                  </a:cubicBezTo>
                  <a:cubicBezTo>
                    <a:pt x="114" y="252"/>
                    <a:pt x="115" y="255"/>
                    <a:pt x="117" y="253"/>
                  </a:cubicBezTo>
                  <a:cubicBezTo>
                    <a:pt x="118" y="253"/>
                    <a:pt x="117" y="251"/>
                    <a:pt x="117" y="251"/>
                  </a:cubicBezTo>
                  <a:cubicBezTo>
                    <a:pt x="117" y="250"/>
                    <a:pt x="114" y="245"/>
                    <a:pt x="114" y="246"/>
                  </a:cubicBezTo>
                  <a:cubicBezTo>
                    <a:pt x="115" y="247"/>
                    <a:pt x="120" y="254"/>
                    <a:pt x="121" y="253"/>
                  </a:cubicBezTo>
                  <a:cubicBezTo>
                    <a:pt x="123" y="251"/>
                    <a:pt x="124" y="252"/>
                    <a:pt x="126" y="251"/>
                  </a:cubicBezTo>
                  <a:cubicBezTo>
                    <a:pt x="126" y="251"/>
                    <a:pt x="127" y="247"/>
                    <a:pt x="127" y="247"/>
                  </a:cubicBezTo>
                  <a:cubicBezTo>
                    <a:pt x="127" y="248"/>
                    <a:pt x="126" y="251"/>
                    <a:pt x="127" y="252"/>
                  </a:cubicBezTo>
                  <a:cubicBezTo>
                    <a:pt x="127" y="253"/>
                    <a:pt x="133" y="252"/>
                    <a:pt x="134" y="252"/>
                  </a:cubicBezTo>
                  <a:cubicBezTo>
                    <a:pt x="136" y="252"/>
                    <a:pt x="145" y="253"/>
                    <a:pt x="147" y="251"/>
                  </a:cubicBezTo>
                  <a:cubicBezTo>
                    <a:pt x="150" y="249"/>
                    <a:pt x="147" y="246"/>
                    <a:pt x="146" y="243"/>
                  </a:cubicBezTo>
                  <a:cubicBezTo>
                    <a:pt x="146" y="242"/>
                    <a:pt x="143" y="239"/>
                    <a:pt x="144" y="240"/>
                  </a:cubicBezTo>
                  <a:cubicBezTo>
                    <a:pt x="145" y="241"/>
                    <a:pt x="148" y="245"/>
                    <a:pt x="149" y="245"/>
                  </a:cubicBezTo>
                  <a:cubicBezTo>
                    <a:pt x="150" y="245"/>
                    <a:pt x="150" y="244"/>
                    <a:pt x="150" y="243"/>
                  </a:cubicBezTo>
                  <a:cubicBezTo>
                    <a:pt x="151" y="243"/>
                    <a:pt x="150" y="245"/>
                    <a:pt x="150" y="246"/>
                  </a:cubicBezTo>
                  <a:cubicBezTo>
                    <a:pt x="150" y="246"/>
                    <a:pt x="151" y="246"/>
                    <a:pt x="151" y="246"/>
                  </a:cubicBezTo>
                  <a:cubicBezTo>
                    <a:pt x="151" y="246"/>
                    <a:pt x="152" y="246"/>
                    <a:pt x="152" y="246"/>
                  </a:cubicBezTo>
                  <a:cubicBezTo>
                    <a:pt x="152" y="246"/>
                    <a:pt x="152" y="247"/>
                    <a:pt x="152" y="247"/>
                  </a:cubicBezTo>
                  <a:cubicBezTo>
                    <a:pt x="152" y="247"/>
                    <a:pt x="152" y="247"/>
                    <a:pt x="152" y="247"/>
                  </a:cubicBezTo>
                  <a:cubicBezTo>
                    <a:pt x="153" y="247"/>
                    <a:pt x="153" y="247"/>
                    <a:pt x="153" y="247"/>
                  </a:cubicBezTo>
                  <a:cubicBezTo>
                    <a:pt x="154" y="245"/>
                    <a:pt x="154" y="243"/>
                    <a:pt x="155" y="245"/>
                  </a:cubicBezTo>
                  <a:cubicBezTo>
                    <a:pt x="155" y="245"/>
                    <a:pt x="155" y="245"/>
                    <a:pt x="155" y="246"/>
                  </a:cubicBezTo>
                  <a:cubicBezTo>
                    <a:pt x="155" y="245"/>
                    <a:pt x="155" y="245"/>
                    <a:pt x="155" y="245"/>
                  </a:cubicBezTo>
                  <a:cubicBezTo>
                    <a:pt x="156" y="243"/>
                    <a:pt x="155" y="245"/>
                    <a:pt x="156" y="244"/>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70"/>
            <p:cNvSpPr>
              <a:spLocks/>
            </p:cNvSpPr>
            <p:nvPr/>
          </p:nvSpPr>
          <p:spPr bwMode="auto">
            <a:xfrm>
              <a:off x="5919213" y="3147546"/>
              <a:ext cx="477321" cy="737448"/>
            </a:xfrm>
            <a:custGeom>
              <a:avLst/>
              <a:gdLst>
                <a:gd name="T0" fmla="*/ 33 w 275"/>
                <a:gd name="T1" fmla="*/ 285 h 426"/>
                <a:gd name="T2" fmla="*/ 34 w 275"/>
                <a:gd name="T3" fmla="*/ 286 h 426"/>
                <a:gd name="T4" fmla="*/ 37 w 275"/>
                <a:gd name="T5" fmla="*/ 300 h 426"/>
                <a:gd name="T6" fmla="*/ 43 w 275"/>
                <a:gd name="T7" fmla="*/ 310 h 426"/>
                <a:gd name="T8" fmla="*/ 43 w 275"/>
                <a:gd name="T9" fmla="*/ 317 h 426"/>
                <a:gd name="T10" fmla="*/ 42 w 275"/>
                <a:gd name="T11" fmla="*/ 334 h 426"/>
                <a:gd name="T12" fmla="*/ 49 w 275"/>
                <a:gd name="T13" fmla="*/ 351 h 426"/>
                <a:gd name="T14" fmla="*/ 45 w 275"/>
                <a:gd name="T15" fmla="*/ 358 h 426"/>
                <a:gd name="T16" fmla="*/ 18 w 275"/>
                <a:gd name="T17" fmla="*/ 358 h 426"/>
                <a:gd name="T18" fmla="*/ 12 w 275"/>
                <a:gd name="T19" fmla="*/ 367 h 426"/>
                <a:gd name="T20" fmla="*/ 52 w 275"/>
                <a:gd name="T21" fmla="*/ 417 h 426"/>
                <a:gd name="T22" fmla="*/ 52 w 275"/>
                <a:gd name="T23" fmla="*/ 424 h 426"/>
                <a:gd name="T24" fmla="*/ 74 w 275"/>
                <a:gd name="T25" fmla="*/ 420 h 426"/>
                <a:gd name="T26" fmla="*/ 87 w 275"/>
                <a:gd name="T27" fmla="*/ 423 h 426"/>
                <a:gd name="T28" fmla="*/ 115 w 275"/>
                <a:gd name="T29" fmla="*/ 412 h 426"/>
                <a:gd name="T30" fmla="*/ 135 w 275"/>
                <a:gd name="T31" fmla="*/ 409 h 426"/>
                <a:gd name="T32" fmla="*/ 140 w 275"/>
                <a:gd name="T33" fmla="*/ 404 h 426"/>
                <a:gd name="T34" fmla="*/ 148 w 275"/>
                <a:gd name="T35" fmla="*/ 393 h 426"/>
                <a:gd name="T36" fmla="*/ 168 w 275"/>
                <a:gd name="T37" fmla="*/ 383 h 426"/>
                <a:gd name="T38" fmla="*/ 183 w 275"/>
                <a:gd name="T39" fmla="*/ 380 h 426"/>
                <a:gd name="T40" fmla="*/ 189 w 275"/>
                <a:gd name="T41" fmla="*/ 376 h 426"/>
                <a:gd name="T42" fmla="*/ 205 w 275"/>
                <a:gd name="T43" fmla="*/ 358 h 426"/>
                <a:gd name="T44" fmla="*/ 210 w 275"/>
                <a:gd name="T45" fmla="*/ 354 h 426"/>
                <a:gd name="T46" fmla="*/ 217 w 275"/>
                <a:gd name="T47" fmla="*/ 340 h 426"/>
                <a:gd name="T48" fmla="*/ 226 w 275"/>
                <a:gd name="T49" fmla="*/ 335 h 426"/>
                <a:gd name="T50" fmla="*/ 236 w 275"/>
                <a:gd name="T51" fmla="*/ 331 h 426"/>
                <a:gd name="T52" fmla="*/ 250 w 275"/>
                <a:gd name="T53" fmla="*/ 325 h 426"/>
                <a:gd name="T54" fmla="*/ 240 w 275"/>
                <a:gd name="T55" fmla="*/ 302 h 426"/>
                <a:gd name="T56" fmla="*/ 237 w 275"/>
                <a:gd name="T57" fmla="*/ 301 h 426"/>
                <a:gd name="T58" fmla="*/ 234 w 275"/>
                <a:gd name="T59" fmla="*/ 292 h 426"/>
                <a:gd name="T60" fmla="*/ 229 w 275"/>
                <a:gd name="T61" fmla="*/ 284 h 426"/>
                <a:gd name="T62" fmla="*/ 231 w 275"/>
                <a:gd name="T63" fmla="*/ 268 h 426"/>
                <a:gd name="T64" fmla="*/ 238 w 275"/>
                <a:gd name="T65" fmla="*/ 247 h 426"/>
                <a:gd name="T66" fmla="*/ 235 w 275"/>
                <a:gd name="T67" fmla="*/ 238 h 426"/>
                <a:gd name="T68" fmla="*/ 242 w 275"/>
                <a:gd name="T69" fmla="*/ 233 h 426"/>
                <a:gd name="T70" fmla="*/ 252 w 275"/>
                <a:gd name="T71" fmla="*/ 206 h 426"/>
                <a:gd name="T72" fmla="*/ 273 w 275"/>
                <a:gd name="T73" fmla="*/ 206 h 426"/>
                <a:gd name="T74" fmla="*/ 275 w 275"/>
                <a:gd name="T75" fmla="*/ 202 h 426"/>
                <a:gd name="T76" fmla="*/ 273 w 275"/>
                <a:gd name="T77" fmla="*/ 104 h 426"/>
                <a:gd name="T78" fmla="*/ 258 w 275"/>
                <a:gd name="T79" fmla="*/ 97 h 426"/>
                <a:gd name="T80" fmla="*/ 113 w 275"/>
                <a:gd name="T81" fmla="*/ 21 h 426"/>
                <a:gd name="T82" fmla="*/ 46 w 275"/>
                <a:gd name="T83" fmla="*/ 13 h 426"/>
                <a:gd name="T84" fmla="*/ 50 w 275"/>
                <a:gd name="T85" fmla="*/ 40 h 426"/>
                <a:gd name="T86" fmla="*/ 50 w 275"/>
                <a:gd name="T87" fmla="*/ 53 h 426"/>
                <a:gd name="T88" fmla="*/ 59 w 275"/>
                <a:gd name="T89" fmla="*/ 72 h 426"/>
                <a:gd name="T90" fmla="*/ 63 w 275"/>
                <a:gd name="T91" fmla="*/ 94 h 426"/>
                <a:gd name="T92" fmla="*/ 56 w 275"/>
                <a:gd name="T93" fmla="*/ 154 h 426"/>
                <a:gd name="T94" fmla="*/ 25 w 275"/>
                <a:gd name="T95" fmla="*/ 205 h 426"/>
                <a:gd name="T96" fmla="*/ 10 w 275"/>
                <a:gd name="T97" fmla="*/ 231 h 426"/>
                <a:gd name="T98" fmla="*/ 1 w 275"/>
                <a:gd name="T99" fmla="*/ 238 h 426"/>
                <a:gd name="T100" fmla="*/ 16 w 275"/>
                <a:gd name="T101" fmla="*/ 27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5" h="426">
                  <a:moveTo>
                    <a:pt x="28" y="284"/>
                  </a:moveTo>
                  <a:cubicBezTo>
                    <a:pt x="29" y="285"/>
                    <a:pt x="32" y="284"/>
                    <a:pt x="33" y="285"/>
                  </a:cubicBezTo>
                  <a:cubicBezTo>
                    <a:pt x="33" y="286"/>
                    <a:pt x="32" y="286"/>
                    <a:pt x="32" y="287"/>
                  </a:cubicBezTo>
                  <a:cubicBezTo>
                    <a:pt x="33" y="287"/>
                    <a:pt x="33" y="286"/>
                    <a:pt x="34" y="286"/>
                  </a:cubicBezTo>
                  <a:cubicBezTo>
                    <a:pt x="35" y="287"/>
                    <a:pt x="37" y="292"/>
                    <a:pt x="37" y="293"/>
                  </a:cubicBezTo>
                  <a:cubicBezTo>
                    <a:pt x="38" y="294"/>
                    <a:pt x="36" y="299"/>
                    <a:pt x="37" y="300"/>
                  </a:cubicBezTo>
                  <a:cubicBezTo>
                    <a:pt x="37" y="300"/>
                    <a:pt x="41" y="302"/>
                    <a:pt x="41" y="302"/>
                  </a:cubicBezTo>
                  <a:cubicBezTo>
                    <a:pt x="41" y="302"/>
                    <a:pt x="43" y="310"/>
                    <a:pt x="43" y="310"/>
                  </a:cubicBezTo>
                  <a:cubicBezTo>
                    <a:pt x="43" y="311"/>
                    <a:pt x="42" y="312"/>
                    <a:pt x="42" y="313"/>
                  </a:cubicBezTo>
                  <a:cubicBezTo>
                    <a:pt x="42" y="314"/>
                    <a:pt x="43" y="315"/>
                    <a:pt x="43" y="317"/>
                  </a:cubicBezTo>
                  <a:cubicBezTo>
                    <a:pt x="43" y="319"/>
                    <a:pt x="40" y="323"/>
                    <a:pt x="40" y="326"/>
                  </a:cubicBezTo>
                  <a:cubicBezTo>
                    <a:pt x="40" y="328"/>
                    <a:pt x="42" y="331"/>
                    <a:pt x="42" y="334"/>
                  </a:cubicBezTo>
                  <a:cubicBezTo>
                    <a:pt x="42" y="335"/>
                    <a:pt x="41" y="335"/>
                    <a:pt x="41" y="336"/>
                  </a:cubicBezTo>
                  <a:cubicBezTo>
                    <a:pt x="42" y="342"/>
                    <a:pt x="45" y="347"/>
                    <a:pt x="49" y="351"/>
                  </a:cubicBezTo>
                  <a:cubicBezTo>
                    <a:pt x="51" y="352"/>
                    <a:pt x="57" y="356"/>
                    <a:pt x="56" y="358"/>
                  </a:cubicBezTo>
                  <a:cubicBezTo>
                    <a:pt x="53" y="361"/>
                    <a:pt x="48" y="358"/>
                    <a:pt x="45" y="358"/>
                  </a:cubicBezTo>
                  <a:cubicBezTo>
                    <a:pt x="41" y="358"/>
                    <a:pt x="37" y="359"/>
                    <a:pt x="34" y="360"/>
                  </a:cubicBezTo>
                  <a:cubicBezTo>
                    <a:pt x="29" y="360"/>
                    <a:pt x="22" y="355"/>
                    <a:pt x="18" y="358"/>
                  </a:cubicBezTo>
                  <a:cubicBezTo>
                    <a:pt x="17" y="358"/>
                    <a:pt x="17" y="361"/>
                    <a:pt x="16" y="362"/>
                  </a:cubicBezTo>
                  <a:cubicBezTo>
                    <a:pt x="15" y="363"/>
                    <a:pt x="11" y="365"/>
                    <a:pt x="12" y="367"/>
                  </a:cubicBezTo>
                  <a:cubicBezTo>
                    <a:pt x="14" y="375"/>
                    <a:pt x="40" y="390"/>
                    <a:pt x="44" y="397"/>
                  </a:cubicBezTo>
                  <a:cubicBezTo>
                    <a:pt x="46" y="400"/>
                    <a:pt x="50" y="416"/>
                    <a:pt x="52" y="417"/>
                  </a:cubicBezTo>
                  <a:cubicBezTo>
                    <a:pt x="53" y="417"/>
                    <a:pt x="53" y="417"/>
                    <a:pt x="54" y="417"/>
                  </a:cubicBezTo>
                  <a:cubicBezTo>
                    <a:pt x="56" y="418"/>
                    <a:pt x="51" y="423"/>
                    <a:pt x="52" y="424"/>
                  </a:cubicBezTo>
                  <a:cubicBezTo>
                    <a:pt x="53" y="424"/>
                    <a:pt x="59" y="425"/>
                    <a:pt x="59" y="425"/>
                  </a:cubicBezTo>
                  <a:cubicBezTo>
                    <a:pt x="63" y="426"/>
                    <a:pt x="70" y="421"/>
                    <a:pt x="74" y="420"/>
                  </a:cubicBezTo>
                  <a:cubicBezTo>
                    <a:pt x="75" y="419"/>
                    <a:pt x="77" y="413"/>
                    <a:pt x="80" y="414"/>
                  </a:cubicBezTo>
                  <a:cubicBezTo>
                    <a:pt x="83" y="415"/>
                    <a:pt x="82" y="422"/>
                    <a:pt x="87" y="423"/>
                  </a:cubicBezTo>
                  <a:cubicBezTo>
                    <a:pt x="88" y="423"/>
                    <a:pt x="105" y="412"/>
                    <a:pt x="111" y="411"/>
                  </a:cubicBezTo>
                  <a:cubicBezTo>
                    <a:pt x="112" y="411"/>
                    <a:pt x="114" y="412"/>
                    <a:pt x="115" y="412"/>
                  </a:cubicBezTo>
                  <a:cubicBezTo>
                    <a:pt x="117" y="412"/>
                    <a:pt x="118" y="411"/>
                    <a:pt x="120" y="410"/>
                  </a:cubicBezTo>
                  <a:cubicBezTo>
                    <a:pt x="123" y="410"/>
                    <a:pt x="133" y="412"/>
                    <a:pt x="135" y="409"/>
                  </a:cubicBezTo>
                  <a:cubicBezTo>
                    <a:pt x="136" y="408"/>
                    <a:pt x="135" y="406"/>
                    <a:pt x="136" y="405"/>
                  </a:cubicBezTo>
                  <a:cubicBezTo>
                    <a:pt x="140" y="404"/>
                    <a:pt x="140" y="404"/>
                    <a:pt x="140" y="404"/>
                  </a:cubicBezTo>
                  <a:cubicBezTo>
                    <a:pt x="143" y="402"/>
                    <a:pt x="145" y="397"/>
                    <a:pt x="147" y="394"/>
                  </a:cubicBezTo>
                  <a:cubicBezTo>
                    <a:pt x="148" y="394"/>
                    <a:pt x="148" y="394"/>
                    <a:pt x="148" y="393"/>
                  </a:cubicBezTo>
                  <a:cubicBezTo>
                    <a:pt x="147" y="391"/>
                    <a:pt x="139" y="390"/>
                    <a:pt x="143" y="386"/>
                  </a:cubicBezTo>
                  <a:cubicBezTo>
                    <a:pt x="149" y="381"/>
                    <a:pt x="160" y="385"/>
                    <a:pt x="168" y="383"/>
                  </a:cubicBezTo>
                  <a:cubicBezTo>
                    <a:pt x="170" y="382"/>
                    <a:pt x="171" y="381"/>
                    <a:pt x="173" y="381"/>
                  </a:cubicBezTo>
                  <a:cubicBezTo>
                    <a:pt x="176" y="380"/>
                    <a:pt x="181" y="383"/>
                    <a:pt x="183" y="380"/>
                  </a:cubicBezTo>
                  <a:cubicBezTo>
                    <a:pt x="184" y="379"/>
                    <a:pt x="184" y="378"/>
                    <a:pt x="185" y="377"/>
                  </a:cubicBezTo>
                  <a:cubicBezTo>
                    <a:pt x="185" y="376"/>
                    <a:pt x="188" y="377"/>
                    <a:pt x="189" y="376"/>
                  </a:cubicBezTo>
                  <a:cubicBezTo>
                    <a:pt x="193" y="372"/>
                    <a:pt x="198" y="366"/>
                    <a:pt x="202" y="361"/>
                  </a:cubicBezTo>
                  <a:cubicBezTo>
                    <a:pt x="203" y="360"/>
                    <a:pt x="204" y="359"/>
                    <a:pt x="205" y="358"/>
                  </a:cubicBezTo>
                  <a:cubicBezTo>
                    <a:pt x="205" y="358"/>
                    <a:pt x="206" y="359"/>
                    <a:pt x="207" y="358"/>
                  </a:cubicBezTo>
                  <a:cubicBezTo>
                    <a:pt x="209" y="358"/>
                    <a:pt x="209" y="355"/>
                    <a:pt x="210" y="354"/>
                  </a:cubicBezTo>
                  <a:cubicBezTo>
                    <a:pt x="212" y="352"/>
                    <a:pt x="214" y="352"/>
                    <a:pt x="215" y="351"/>
                  </a:cubicBezTo>
                  <a:cubicBezTo>
                    <a:pt x="218" y="348"/>
                    <a:pt x="214" y="343"/>
                    <a:pt x="217" y="340"/>
                  </a:cubicBezTo>
                  <a:cubicBezTo>
                    <a:pt x="218" y="339"/>
                    <a:pt x="222" y="340"/>
                    <a:pt x="224" y="338"/>
                  </a:cubicBezTo>
                  <a:cubicBezTo>
                    <a:pt x="226" y="336"/>
                    <a:pt x="223" y="336"/>
                    <a:pt x="226" y="335"/>
                  </a:cubicBezTo>
                  <a:cubicBezTo>
                    <a:pt x="229" y="336"/>
                    <a:pt x="229" y="336"/>
                    <a:pt x="229" y="336"/>
                  </a:cubicBezTo>
                  <a:cubicBezTo>
                    <a:pt x="231" y="335"/>
                    <a:pt x="233" y="331"/>
                    <a:pt x="236" y="331"/>
                  </a:cubicBezTo>
                  <a:cubicBezTo>
                    <a:pt x="238" y="331"/>
                    <a:pt x="246" y="334"/>
                    <a:pt x="247" y="333"/>
                  </a:cubicBezTo>
                  <a:cubicBezTo>
                    <a:pt x="248" y="332"/>
                    <a:pt x="250" y="326"/>
                    <a:pt x="250" y="325"/>
                  </a:cubicBezTo>
                  <a:cubicBezTo>
                    <a:pt x="250" y="317"/>
                    <a:pt x="240" y="321"/>
                    <a:pt x="238" y="313"/>
                  </a:cubicBezTo>
                  <a:cubicBezTo>
                    <a:pt x="238" y="312"/>
                    <a:pt x="242" y="303"/>
                    <a:pt x="240" y="302"/>
                  </a:cubicBezTo>
                  <a:cubicBezTo>
                    <a:pt x="240" y="302"/>
                    <a:pt x="237" y="303"/>
                    <a:pt x="237" y="303"/>
                  </a:cubicBezTo>
                  <a:cubicBezTo>
                    <a:pt x="236" y="303"/>
                    <a:pt x="237" y="302"/>
                    <a:pt x="237" y="301"/>
                  </a:cubicBezTo>
                  <a:cubicBezTo>
                    <a:pt x="237" y="301"/>
                    <a:pt x="237" y="300"/>
                    <a:pt x="237" y="299"/>
                  </a:cubicBezTo>
                  <a:cubicBezTo>
                    <a:pt x="237" y="297"/>
                    <a:pt x="234" y="294"/>
                    <a:pt x="234" y="292"/>
                  </a:cubicBezTo>
                  <a:cubicBezTo>
                    <a:pt x="234" y="291"/>
                    <a:pt x="236" y="289"/>
                    <a:pt x="236" y="288"/>
                  </a:cubicBezTo>
                  <a:cubicBezTo>
                    <a:pt x="236" y="287"/>
                    <a:pt x="230" y="284"/>
                    <a:pt x="229" y="284"/>
                  </a:cubicBezTo>
                  <a:cubicBezTo>
                    <a:pt x="229" y="284"/>
                    <a:pt x="219" y="293"/>
                    <a:pt x="219" y="283"/>
                  </a:cubicBezTo>
                  <a:cubicBezTo>
                    <a:pt x="219" y="276"/>
                    <a:pt x="231" y="272"/>
                    <a:pt x="231" y="268"/>
                  </a:cubicBezTo>
                  <a:cubicBezTo>
                    <a:pt x="232" y="263"/>
                    <a:pt x="226" y="261"/>
                    <a:pt x="226" y="257"/>
                  </a:cubicBezTo>
                  <a:cubicBezTo>
                    <a:pt x="226" y="253"/>
                    <a:pt x="238" y="249"/>
                    <a:pt x="238" y="247"/>
                  </a:cubicBezTo>
                  <a:cubicBezTo>
                    <a:pt x="238" y="244"/>
                    <a:pt x="237" y="246"/>
                    <a:pt x="235" y="245"/>
                  </a:cubicBezTo>
                  <a:cubicBezTo>
                    <a:pt x="234" y="244"/>
                    <a:pt x="236" y="240"/>
                    <a:pt x="235" y="238"/>
                  </a:cubicBezTo>
                  <a:cubicBezTo>
                    <a:pt x="235" y="237"/>
                    <a:pt x="233" y="238"/>
                    <a:pt x="233" y="237"/>
                  </a:cubicBezTo>
                  <a:cubicBezTo>
                    <a:pt x="235" y="233"/>
                    <a:pt x="240" y="235"/>
                    <a:pt x="242" y="233"/>
                  </a:cubicBezTo>
                  <a:cubicBezTo>
                    <a:pt x="243" y="231"/>
                    <a:pt x="238" y="230"/>
                    <a:pt x="248" y="222"/>
                  </a:cubicBezTo>
                  <a:cubicBezTo>
                    <a:pt x="254" y="217"/>
                    <a:pt x="242" y="209"/>
                    <a:pt x="252" y="206"/>
                  </a:cubicBezTo>
                  <a:cubicBezTo>
                    <a:pt x="254" y="205"/>
                    <a:pt x="257" y="207"/>
                    <a:pt x="259" y="207"/>
                  </a:cubicBezTo>
                  <a:cubicBezTo>
                    <a:pt x="264" y="206"/>
                    <a:pt x="267" y="205"/>
                    <a:pt x="273" y="206"/>
                  </a:cubicBezTo>
                  <a:cubicBezTo>
                    <a:pt x="274" y="206"/>
                    <a:pt x="275" y="206"/>
                    <a:pt x="275" y="206"/>
                  </a:cubicBezTo>
                  <a:cubicBezTo>
                    <a:pt x="275" y="202"/>
                    <a:pt x="275" y="202"/>
                    <a:pt x="275" y="202"/>
                  </a:cubicBezTo>
                  <a:cubicBezTo>
                    <a:pt x="275" y="195"/>
                    <a:pt x="275" y="189"/>
                    <a:pt x="275" y="182"/>
                  </a:cubicBezTo>
                  <a:cubicBezTo>
                    <a:pt x="274" y="157"/>
                    <a:pt x="274" y="129"/>
                    <a:pt x="273" y="104"/>
                  </a:cubicBezTo>
                  <a:cubicBezTo>
                    <a:pt x="272" y="105"/>
                    <a:pt x="272" y="105"/>
                    <a:pt x="272" y="105"/>
                  </a:cubicBezTo>
                  <a:cubicBezTo>
                    <a:pt x="268" y="105"/>
                    <a:pt x="261" y="99"/>
                    <a:pt x="258" y="97"/>
                  </a:cubicBezTo>
                  <a:cubicBezTo>
                    <a:pt x="246" y="90"/>
                    <a:pt x="233" y="84"/>
                    <a:pt x="220" y="77"/>
                  </a:cubicBezTo>
                  <a:cubicBezTo>
                    <a:pt x="185" y="58"/>
                    <a:pt x="149" y="40"/>
                    <a:pt x="113" y="21"/>
                  </a:cubicBezTo>
                  <a:cubicBezTo>
                    <a:pt x="108" y="19"/>
                    <a:pt x="75" y="0"/>
                    <a:pt x="71" y="1"/>
                  </a:cubicBezTo>
                  <a:cubicBezTo>
                    <a:pt x="69" y="1"/>
                    <a:pt x="55" y="8"/>
                    <a:pt x="46" y="13"/>
                  </a:cubicBezTo>
                  <a:cubicBezTo>
                    <a:pt x="46" y="13"/>
                    <a:pt x="46" y="13"/>
                    <a:pt x="46" y="13"/>
                  </a:cubicBezTo>
                  <a:cubicBezTo>
                    <a:pt x="47" y="22"/>
                    <a:pt x="50" y="31"/>
                    <a:pt x="50" y="40"/>
                  </a:cubicBezTo>
                  <a:cubicBezTo>
                    <a:pt x="50" y="43"/>
                    <a:pt x="50" y="46"/>
                    <a:pt x="50" y="48"/>
                  </a:cubicBezTo>
                  <a:cubicBezTo>
                    <a:pt x="50" y="53"/>
                    <a:pt x="50" y="53"/>
                    <a:pt x="50" y="53"/>
                  </a:cubicBezTo>
                  <a:cubicBezTo>
                    <a:pt x="51" y="55"/>
                    <a:pt x="61" y="64"/>
                    <a:pt x="61" y="67"/>
                  </a:cubicBezTo>
                  <a:cubicBezTo>
                    <a:pt x="60" y="68"/>
                    <a:pt x="58" y="70"/>
                    <a:pt x="59" y="72"/>
                  </a:cubicBezTo>
                  <a:cubicBezTo>
                    <a:pt x="60" y="74"/>
                    <a:pt x="69" y="81"/>
                    <a:pt x="70" y="83"/>
                  </a:cubicBezTo>
                  <a:cubicBezTo>
                    <a:pt x="70" y="86"/>
                    <a:pt x="64" y="91"/>
                    <a:pt x="63" y="94"/>
                  </a:cubicBezTo>
                  <a:cubicBezTo>
                    <a:pt x="61" y="99"/>
                    <a:pt x="61" y="106"/>
                    <a:pt x="61" y="112"/>
                  </a:cubicBezTo>
                  <a:cubicBezTo>
                    <a:pt x="59" y="126"/>
                    <a:pt x="58" y="140"/>
                    <a:pt x="56" y="154"/>
                  </a:cubicBezTo>
                  <a:cubicBezTo>
                    <a:pt x="56" y="160"/>
                    <a:pt x="57" y="169"/>
                    <a:pt x="55" y="174"/>
                  </a:cubicBezTo>
                  <a:cubicBezTo>
                    <a:pt x="51" y="181"/>
                    <a:pt x="31" y="197"/>
                    <a:pt x="25" y="205"/>
                  </a:cubicBezTo>
                  <a:cubicBezTo>
                    <a:pt x="22" y="209"/>
                    <a:pt x="10" y="223"/>
                    <a:pt x="9" y="228"/>
                  </a:cubicBezTo>
                  <a:cubicBezTo>
                    <a:pt x="9" y="229"/>
                    <a:pt x="10" y="230"/>
                    <a:pt x="10" y="231"/>
                  </a:cubicBezTo>
                  <a:cubicBezTo>
                    <a:pt x="8" y="234"/>
                    <a:pt x="7" y="231"/>
                    <a:pt x="7" y="236"/>
                  </a:cubicBezTo>
                  <a:cubicBezTo>
                    <a:pt x="7" y="237"/>
                    <a:pt x="2" y="238"/>
                    <a:pt x="1" y="238"/>
                  </a:cubicBezTo>
                  <a:cubicBezTo>
                    <a:pt x="0" y="240"/>
                    <a:pt x="6" y="257"/>
                    <a:pt x="5" y="258"/>
                  </a:cubicBezTo>
                  <a:cubicBezTo>
                    <a:pt x="8" y="264"/>
                    <a:pt x="14" y="269"/>
                    <a:pt x="16" y="275"/>
                  </a:cubicBezTo>
                  <a:cubicBezTo>
                    <a:pt x="35" y="275"/>
                    <a:pt x="24" y="276"/>
                    <a:pt x="28" y="284"/>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71"/>
            <p:cNvSpPr>
              <a:spLocks/>
            </p:cNvSpPr>
            <p:nvPr/>
          </p:nvSpPr>
          <p:spPr bwMode="auto">
            <a:xfrm>
              <a:off x="6620043" y="4278975"/>
              <a:ext cx="102283" cy="84605"/>
            </a:xfrm>
            <a:custGeom>
              <a:avLst/>
              <a:gdLst>
                <a:gd name="T0" fmla="*/ 11 w 59"/>
                <a:gd name="T1" fmla="*/ 22 h 49"/>
                <a:gd name="T2" fmla="*/ 11 w 59"/>
                <a:gd name="T3" fmla="*/ 31 h 49"/>
                <a:gd name="T4" fmla="*/ 4 w 59"/>
                <a:gd name="T5" fmla="*/ 42 h 49"/>
                <a:gd name="T6" fmla="*/ 9 w 59"/>
                <a:gd name="T7" fmla="*/ 41 h 49"/>
                <a:gd name="T8" fmla="*/ 16 w 59"/>
                <a:gd name="T9" fmla="*/ 42 h 49"/>
                <a:gd name="T10" fmla="*/ 17 w 59"/>
                <a:gd name="T11" fmla="*/ 47 h 49"/>
                <a:gd name="T12" fmla="*/ 29 w 59"/>
                <a:gd name="T13" fmla="*/ 46 h 49"/>
                <a:gd name="T14" fmla="*/ 33 w 59"/>
                <a:gd name="T15" fmla="*/ 34 h 49"/>
                <a:gd name="T16" fmla="*/ 38 w 59"/>
                <a:gd name="T17" fmla="*/ 37 h 49"/>
                <a:gd name="T18" fmla="*/ 44 w 59"/>
                <a:gd name="T19" fmla="*/ 33 h 49"/>
                <a:gd name="T20" fmla="*/ 56 w 59"/>
                <a:gd name="T21" fmla="*/ 35 h 49"/>
                <a:gd name="T22" fmla="*/ 55 w 59"/>
                <a:gd name="T23" fmla="*/ 23 h 49"/>
                <a:gd name="T24" fmla="*/ 56 w 59"/>
                <a:gd name="T25" fmla="*/ 16 h 49"/>
                <a:gd name="T26" fmla="*/ 47 w 59"/>
                <a:gd name="T27" fmla="*/ 0 h 49"/>
                <a:gd name="T28" fmla="*/ 47 w 59"/>
                <a:gd name="T29" fmla="*/ 0 h 49"/>
                <a:gd name="T30" fmla="*/ 43 w 59"/>
                <a:gd name="T31" fmla="*/ 0 h 49"/>
                <a:gd name="T32" fmla="*/ 33 w 59"/>
                <a:gd name="T33" fmla="*/ 11 h 49"/>
                <a:gd name="T34" fmla="*/ 30 w 59"/>
                <a:gd name="T35" fmla="*/ 7 h 49"/>
                <a:gd name="T36" fmla="*/ 23 w 59"/>
                <a:gd name="T37" fmla="*/ 9 h 49"/>
                <a:gd name="T38" fmla="*/ 11 w 59"/>
                <a:gd name="T39"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9" h="49">
                  <a:moveTo>
                    <a:pt x="11" y="22"/>
                  </a:moveTo>
                  <a:cubicBezTo>
                    <a:pt x="11" y="26"/>
                    <a:pt x="12" y="27"/>
                    <a:pt x="11" y="31"/>
                  </a:cubicBezTo>
                  <a:cubicBezTo>
                    <a:pt x="10" y="33"/>
                    <a:pt x="0" y="36"/>
                    <a:pt x="4" y="42"/>
                  </a:cubicBezTo>
                  <a:cubicBezTo>
                    <a:pt x="9" y="49"/>
                    <a:pt x="8" y="42"/>
                    <a:pt x="9" y="41"/>
                  </a:cubicBezTo>
                  <a:cubicBezTo>
                    <a:pt x="10" y="40"/>
                    <a:pt x="15" y="42"/>
                    <a:pt x="16" y="42"/>
                  </a:cubicBezTo>
                  <a:cubicBezTo>
                    <a:pt x="17" y="47"/>
                    <a:pt x="17" y="47"/>
                    <a:pt x="17" y="47"/>
                  </a:cubicBezTo>
                  <a:cubicBezTo>
                    <a:pt x="17" y="47"/>
                    <a:pt x="27" y="46"/>
                    <a:pt x="29" y="46"/>
                  </a:cubicBezTo>
                  <a:cubicBezTo>
                    <a:pt x="34" y="44"/>
                    <a:pt x="32" y="34"/>
                    <a:pt x="33" y="34"/>
                  </a:cubicBezTo>
                  <a:cubicBezTo>
                    <a:pt x="34" y="33"/>
                    <a:pt x="37" y="37"/>
                    <a:pt x="38" y="37"/>
                  </a:cubicBezTo>
                  <a:cubicBezTo>
                    <a:pt x="40" y="36"/>
                    <a:pt x="41" y="33"/>
                    <a:pt x="44" y="33"/>
                  </a:cubicBezTo>
                  <a:cubicBezTo>
                    <a:pt x="47" y="33"/>
                    <a:pt x="53" y="39"/>
                    <a:pt x="56" y="35"/>
                  </a:cubicBezTo>
                  <a:cubicBezTo>
                    <a:pt x="59" y="30"/>
                    <a:pt x="56" y="27"/>
                    <a:pt x="55" y="23"/>
                  </a:cubicBezTo>
                  <a:cubicBezTo>
                    <a:pt x="55" y="21"/>
                    <a:pt x="57" y="18"/>
                    <a:pt x="56" y="16"/>
                  </a:cubicBezTo>
                  <a:cubicBezTo>
                    <a:pt x="55" y="9"/>
                    <a:pt x="48" y="7"/>
                    <a:pt x="47" y="0"/>
                  </a:cubicBezTo>
                  <a:cubicBezTo>
                    <a:pt x="47" y="0"/>
                    <a:pt x="47" y="0"/>
                    <a:pt x="47" y="0"/>
                  </a:cubicBezTo>
                  <a:cubicBezTo>
                    <a:pt x="45" y="0"/>
                    <a:pt x="43" y="0"/>
                    <a:pt x="43" y="0"/>
                  </a:cubicBezTo>
                  <a:cubicBezTo>
                    <a:pt x="41" y="2"/>
                    <a:pt x="38" y="10"/>
                    <a:pt x="33" y="11"/>
                  </a:cubicBezTo>
                  <a:cubicBezTo>
                    <a:pt x="30" y="11"/>
                    <a:pt x="32" y="7"/>
                    <a:pt x="30" y="7"/>
                  </a:cubicBezTo>
                  <a:cubicBezTo>
                    <a:pt x="28" y="7"/>
                    <a:pt x="24" y="9"/>
                    <a:pt x="23" y="9"/>
                  </a:cubicBezTo>
                  <a:cubicBezTo>
                    <a:pt x="19" y="11"/>
                    <a:pt x="10" y="17"/>
                    <a:pt x="11" y="22"/>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72"/>
            <p:cNvSpPr>
              <a:spLocks/>
            </p:cNvSpPr>
            <p:nvPr/>
          </p:nvSpPr>
          <p:spPr bwMode="auto">
            <a:xfrm>
              <a:off x="6627619" y="4335799"/>
              <a:ext cx="94707" cy="101020"/>
            </a:xfrm>
            <a:custGeom>
              <a:avLst/>
              <a:gdLst>
                <a:gd name="T0" fmla="*/ 8 w 54"/>
                <a:gd name="T1" fmla="*/ 22 h 58"/>
                <a:gd name="T2" fmla="*/ 8 w 54"/>
                <a:gd name="T3" fmla="*/ 43 h 58"/>
                <a:gd name="T4" fmla="*/ 12 w 54"/>
                <a:gd name="T5" fmla="*/ 50 h 58"/>
                <a:gd name="T6" fmla="*/ 13 w 54"/>
                <a:gd name="T7" fmla="*/ 58 h 58"/>
                <a:gd name="T8" fmla="*/ 15 w 54"/>
                <a:gd name="T9" fmla="*/ 58 h 58"/>
                <a:gd name="T10" fmla="*/ 19 w 54"/>
                <a:gd name="T11" fmla="*/ 58 h 58"/>
                <a:gd name="T12" fmla="*/ 21 w 54"/>
                <a:gd name="T13" fmla="*/ 58 h 58"/>
                <a:gd name="T14" fmla="*/ 38 w 54"/>
                <a:gd name="T15" fmla="*/ 39 h 58"/>
                <a:gd name="T16" fmla="*/ 39 w 54"/>
                <a:gd name="T17" fmla="*/ 40 h 58"/>
                <a:gd name="T18" fmla="*/ 41 w 54"/>
                <a:gd name="T19" fmla="*/ 34 h 58"/>
                <a:gd name="T20" fmla="*/ 47 w 54"/>
                <a:gd name="T21" fmla="*/ 29 h 58"/>
                <a:gd name="T22" fmla="*/ 45 w 54"/>
                <a:gd name="T23" fmla="*/ 29 h 58"/>
                <a:gd name="T24" fmla="*/ 47 w 54"/>
                <a:gd name="T25" fmla="*/ 27 h 58"/>
                <a:gd name="T26" fmla="*/ 51 w 54"/>
                <a:gd name="T27" fmla="*/ 18 h 58"/>
                <a:gd name="T28" fmla="*/ 49 w 54"/>
                <a:gd name="T29" fmla="*/ 19 h 58"/>
                <a:gd name="T30" fmla="*/ 44 w 54"/>
                <a:gd name="T31" fmla="*/ 16 h 58"/>
                <a:gd name="T32" fmla="*/ 42 w 54"/>
                <a:gd name="T33" fmla="*/ 18 h 58"/>
                <a:gd name="T34" fmla="*/ 43 w 54"/>
                <a:gd name="T35" fmla="*/ 10 h 58"/>
                <a:gd name="T36" fmla="*/ 40 w 54"/>
                <a:gd name="T37" fmla="*/ 10 h 58"/>
                <a:gd name="T38" fmla="*/ 45 w 54"/>
                <a:gd name="T39" fmla="*/ 2 h 58"/>
                <a:gd name="T40" fmla="*/ 44 w 54"/>
                <a:gd name="T41" fmla="*/ 2 h 58"/>
                <a:gd name="T42" fmla="*/ 39 w 54"/>
                <a:gd name="T43" fmla="*/ 0 h 58"/>
                <a:gd name="T44" fmla="*/ 33 w 54"/>
                <a:gd name="T45" fmla="*/ 4 h 58"/>
                <a:gd name="T46" fmla="*/ 28 w 54"/>
                <a:gd name="T47" fmla="*/ 1 h 58"/>
                <a:gd name="T48" fmla="*/ 24 w 54"/>
                <a:gd name="T49" fmla="*/ 13 h 58"/>
                <a:gd name="T50" fmla="*/ 12 w 54"/>
                <a:gd name="T51" fmla="*/ 14 h 58"/>
                <a:gd name="T52" fmla="*/ 11 w 54"/>
                <a:gd name="T53" fmla="*/ 9 h 58"/>
                <a:gd name="T54" fmla="*/ 4 w 54"/>
                <a:gd name="T55" fmla="*/ 8 h 58"/>
                <a:gd name="T56" fmla="*/ 3 w 54"/>
                <a:gd name="T57" fmla="*/ 12 h 58"/>
                <a:gd name="T58" fmla="*/ 3 w 54"/>
                <a:gd name="T59" fmla="*/ 12 h 58"/>
                <a:gd name="T60" fmla="*/ 8 w 54"/>
                <a:gd name="T61"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 h="58">
                  <a:moveTo>
                    <a:pt x="8" y="22"/>
                  </a:moveTo>
                  <a:cubicBezTo>
                    <a:pt x="8" y="28"/>
                    <a:pt x="7" y="37"/>
                    <a:pt x="8" y="43"/>
                  </a:cubicBezTo>
                  <a:cubicBezTo>
                    <a:pt x="9" y="45"/>
                    <a:pt x="11" y="47"/>
                    <a:pt x="12" y="50"/>
                  </a:cubicBezTo>
                  <a:cubicBezTo>
                    <a:pt x="13" y="51"/>
                    <a:pt x="12" y="57"/>
                    <a:pt x="13" y="58"/>
                  </a:cubicBezTo>
                  <a:cubicBezTo>
                    <a:pt x="14" y="58"/>
                    <a:pt x="14" y="58"/>
                    <a:pt x="15" y="58"/>
                  </a:cubicBezTo>
                  <a:cubicBezTo>
                    <a:pt x="16" y="58"/>
                    <a:pt x="18" y="58"/>
                    <a:pt x="19" y="58"/>
                  </a:cubicBezTo>
                  <a:cubicBezTo>
                    <a:pt x="20" y="58"/>
                    <a:pt x="20" y="58"/>
                    <a:pt x="21" y="58"/>
                  </a:cubicBezTo>
                  <a:cubicBezTo>
                    <a:pt x="30" y="56"/>
                    <a:pt x="35" y="40"/>
                    <a:pt x="38" y="39"/>
                  </a:cubicBezTo>
                  <a:cubicBezTo>
                    <a:pt x="38" y="39"/>
                    <a:pt x="39" y="40"/>
                    <a:pt x="39" y="40"/>
                  </a:cubicBezTo>
                  <a:cubicBezTo>
                    <a:pt x="41" y="39"/>
                    <a:pt x="40" y="35"/>
                    <a:pt x="41" y="34"/>
                  </a:cubicBezTo>
                  <a:cubicBezTo>
                    <a:pt x="42" y="32"/>
                    <a:pt x="47" y="32"/>
                    <a:pt x="47" y="29"/>
                  </a:cubicBezTo>
                  <a:cubicBezTo>
                    <a:pt x="46" y="29"/>
                    <a:pt x="45" y="29"/>
                    <a:pt x="45" y="29"/>
                  </a:cubicBezTo>
                  <a:cubicBezTo>
                    <a:pt x="45" y="28"/>
                    <a:pt x="46" y="28"/>
                    <a:pt x="47" y="27"/>
                  </a:cubicBezTo>
                  <a:cubicBezTo>
                    <a:pt x="50" y="26"/>
                    <a:pt x="54" y="23"/>
                    <a:pt x="51" y="18"/>
                  </a:cubicBezTo>
                  <a:cubicBezTo>
                    <a:pt x="51" y="17"/>
                    <a:pt x="50" y="19"/>
                    <a:pt x="49" y="19"/>
                  </a:cubicBezTo>
                  <a:cubicBezTo>
                    <a:pt x="47" y="18"/>
                    <a:pt x="45" y="16"/>
                    <a:pt x="44" y="16"/>
                  </a:cubicBezTo>
                  <a:cubicBezTo>
                    <a:pt x="42" y="18"/>
                    <a:pt x="42" y="18"/>
                    <a:pt x="42" y="18"/>
                  </a:cubicBezTo>
                  <a:cubicBezTo>
                    <a:pt x="37" y="16"/>
                    <a:pt x="43" y="11"/>
                    <a:pt x="43" y="10"/>
                  </a:cubicBezTo>
                  <a:cubicBezTo>
                    <a:pt x="43" y="9"/>
                    <a:pt x="41" y="11"/>
                    <a:pt x="40" y="10"/>
                  </a:cubicBezTo>
                  <a:cubicBezTo>
                    <a:pt x="40" y="10"/>
                    <a:pt x="44" y="3"/>
                    <a:pt x="45" y="2"/>
                  </a:cubicBezTo>
                  <a:cubicBezTo>
                    <a:pt x="44" y="2"/>
                    <a:pt x="44" y="2"/>
                    <a:pt x="44" y="2"/>
                  </a:cubicBezTo>
                  <a:cubicBezTo>
                    <a:pt x="42" y="1"/>
                    <a:pt x="40" y="0"/>
                    <a:pt x="39" y="0"/>
                  </a:cubicBezTo>
                  <a:cubicBezTo>
                    <a:pt x="36" y="0"/>
                    <a:pt x="35" y="3"/>
                    <a:pt x="33" y="4"/>
                  </a:cubicBezTo>
                  <a:cubicBezTo>
                    <a:pt x="32" y="4"/>
                    <a:pt x="29" y="0"/>
                    <a:pt x="28" y="1"/>
                  </a:cubicBezTo>
                  <a:cubicBezTo>
                    <a:pt x="27" y="1"/>
                    <a:pt x="29" y="11"/>
                    <a:pt x="24" y="13"/>
                  </a:cubicBezTo>
                  <a:cubicBezTo>
                    <a:pt x="22" y="13"/>
                    <a:pt x="12" y="14"/>
                    <a:pt x="12" y="14"/>
                  </a:cubicBezTo>
                  <a:cubicBezTo>
                    <a:pt x="11" y="9"/>
                    <a:pt x="11" y="9"/>
                    <a:pt x="11" y="9"/>
                  </a:cubicBezTo>
                  <a:cubicBezTo>
                    <a:pt x="10" y="9"/>
                    <a:pt x="5" y="7"/>
                    <a:pt x="4" y="8"/>
                  </a:cubicBezTo>
                  <a:cubicBezTo>
                    <a:pt x="4" y="9"/>
                    <a:pt x="4" y="11"/>
                    <a:pt x="3" y="12"/>
                  </a:cubicBezTo>
                  <a:cubicBezTo>
                    <a:pt x="3" y="12"/>
                    <a:pt x="3" y="12"/>
                    <a:pt x="3" y="12"/>
                  </a:cubicBezTo>
                  <a:cubicBezTo>
                    <a:pt x="0" y="13"/>
                    <a:pt x="8" y="19"/>
                    <a:pt x="8" y="22"/>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73"/>
            <p:cNvSpPr>
              <a:spLocks/>
            </p:cNvSpPr>
            <p:nvPr/>
          </p:nvSpPr>
          <p:spPr bwMode="auto">
            <a:xfrm>
              <a:off x="6645298" y="4275186"/>
              <a:ext cx="505102" cy="502577"/>
            </a:xfrm>
            <a:custGeom>
              <a:avLst/>
              <a:gdLst>
                <a:gd name="T0" fmla="*/ 61 w 291"/>
                <a:gd name="T1" fmla="*/ 213 h 290"/>
                <a:gd name="T2" fmla="*/ 69 w 291"/>
                <a:gd name="T3" fmla="*/ 217 h 290"/>
                <a:gd name="T4" fmla="*/ 83 w 291"/>
                <a:gd name="T5" fmla="*/ 222 h 290"/>
                <a:gd name="T6" fmla="*/ 94 w 291"/>
                <a:gd name="T7" fmla="*/ 226 h 290"/>
                <a:gd name="T8" fmla="*/ 95 w 291"/>
                <a:gd name="T9" fmla="*/ 225 h 290"/>
                <a:gd name="T10" fmla="*/ 103 w 291"/>
                <a:gd name="T11" fmla="*/ 228 h 290"/>
                <a:gd name="T12" fmla="*/ 115 w 291"/>
                <a:gd name="T13" fmla="*/ 231 h 290"/>
                <a:gd name="T14" fmla="*/ 123 w 291"/>
                <a:gd name="T15" fmla="*/ 228 h 290"/>
                <a:gd name="T16" fmla="*/ 136 w 291"/>
                <a:gd name="T17" fmla="*/ 255 h 290"/>
                <a:gd name="T18" fmla="*/ 136 w 291"/>
                <a:gd name="T19" fmla="*/ 270 h 290"/>
                <a:gd name="T20" fmla="*/ 145 w 291"/>
                <a:gd name="T21" fmla="*/ 285 h 290"/>
                <a:gd name="T22" fmla="*/ 149 w 291"/>
                <a:gd name="T23" fmla="*/ 285 h 290"/>
                <a:gd name="T24" fmla="*/ 170 w 291"/>
                <a:gd name="T25" fmla="*/ 281 h 290"/>
                <a:gd name="T26" fmla="*/ 199 w 291"/>
                <a:gd name="T27" fmla="*/ 285 h 290"/>
                <a:gd name="T28" fmla="*/ 207 w 291"/>
                <a:gd name="T29" fmla="*/ 289 h 290"/>
                <a:gd name="T30" fmla="*/ 227 w 291"/>
                <a:gd name="T31" fmla="*/ 277 h 290"/>
                <a:gd name="T32" fmla="*/ 248 w 291"/>
                <a:gd name="T33" fmla="*/ 275 h 290"/>
                <a:gd name="T34" fmla="*/ 255 w 291"/>
                <a:gd name="T35" fmla="*/ 276 h 290"/>
                <a:gd name="T36" fmla="*/ 288 w 291"/>
                <a:gd name="T37" fmla="*/ 258 h 290"/>
                <a:gd name="T38" fmla="*/ 287 w 291"/>
                <a:gd name="T39" fmla="*/ 253 h 290"/>
                <a:gd name="T40" fmla="*/ 281 w 291"/>
                <a:gd name="T41" fmla="*/ 252 h 290"/>
                <a:gd name="T42" fmla="*/ 277 w 291"/>
                <a:gd name="T43" fmla="*/ 248 h 290"/>
                <a:gd name="T44" fmla="*/ 273 w 291"/>
                <a:gd name="T45" fmla="*/ 244 h 290"/>
                <a:gd name="T46" fmla="*/ 273 w 291"/>
                <a:gd name="T47" fmla="*/ 241 h 290"/>
                <a:gd name="T48" fmla="*/ 269 w 291"/>
                <a:gd name="T49" fmla="*/ 229 h 290"/>
                <a:gd name="T50" fmla="*/ 267 w 291"/>
                <a:gd name="T51" fmla="*/ 229 h 290"/>
                <a:gd name="T52" fmla="*/ 266 w 291"/>
                <a:gd name="T53" fmla="*/ 221 h 290"/>
                <a:gd name="T54" fmla="*/ 266 w 291"/>
                <a:gd name="T55" fmla="*/ 215 h 290"/>
                <a:gd name="T56" fmla="*/ 268 w 291"/>
                <a:gd name="T57" fmla="*/ 215 h 290"/>
                <a:gd name="T58" fmla="*/ 261 w 291"/>
                <a:gd name="T59" fmla="*/ 204 h 290"/>
                <a:gd name="T60" fmla="*/ 266 w 291"/>
                <a:gd name="T61" fmla="*/ 185 h 290"/>
                <a:gd name="T62" fmla="*/ 264 w 291"/>
                <a:gd name="T63" fmla="*/ 183 h 290"/>
                <a:gd name="T64" fmla="*/ 264 w 291"/>
                <a:gd name="T65" fmla="*/ 173 h 290"/>
                <a:gd name="T66" fmla="*/ 269 w 291"/>
                <a:gd name="T67" fmla="*/ 167 h 290"/>
                <a:gd name="T68" fmla="*/ 263 w 291"/>
                <a:gd name="T69" fmla="*/ 158 h 290"/>
                <a:gd name="T70" fmla="*/ 252 w 291"/>
                <a:gd name="T71" fmla="*/ 146 h 290"/>
                <a:gd name="T72" fmla="*/ 250 w 291"/>
                <a:gd name="T73" fmla="*/ 136 h 290"/>
                <a:gd name="T74" fmla="*/ 260 w 291"/>
                <a:gd name="T75" fmla="*/ 112 h 290"/>
                <a:gd name="T76" fmla="*/ 258 w 291"/>
                <a:gd name="T77" fmla="*/ 110 h 290"/>
                <a:gd name="T78" fmla="*/ 262 w 291"/>
                <a:gd name="T79" fmla="*/ 103 h 290"/>
                <a:gd name="T80" fmla="*/ 262 w 291"/>
                <a:gd name="T81" fmla="*/ 100 h 290"/>
                <a:gd name="T82" fmla="*/ 225 w 291"/>
                <a:gd name="T83" fmla="*/ 72 h 290"/>
                <a:gd name="T84" fmla="*/ 220 w 291"/>
                <a:gd name="T85" fmla="*/ 68 h 290"/>
                <a:gd name="T86" fmla="*/ 206 w 291"/>
                <a:gd name="T87" fmla="*/ 47 h 290"/>
                <a:gd name="T88" fmla="*/ 123 w 291"/>
                <a:gd name="T89" fmla="*/ 0 h 290"/>
                <a:gd name="T90" fmla="*/ 117 w 291"/>
                <a:gd name="T91" fmla="*/ 0 h 290"/>
                <a:gd name="T92" fmla="*/ 45 w 291"/>
                <a:gd name="T93" fmla="*/ 0 h 290"/>
                <a:gd name="T94" fmla="*/ 32 w 291"/>
                <a:gd name="T95" fmla="*/ 2 h 290"/>
                <a:gd name="T96" fmla="*/ 40 w 291"/>
                <a:gd name="T97" fmla="*/ 25 h 290"/>
                <a:gd name="T98" fmla="*/ 34 w 291"/>
                <a:gd name="T99" fmla="*/ 37 h 290"/>
                <a:gd name="T100" fmla="*/ 30 w 291"/>
                <a:gd name="T101" fmla="*/ 45 h 290"/>
                <a:gd name="T102" fmla="*/ 32 w 291"/>
                <a:gd name="T103" fmla="*/ 53 h 290"/>
                <a:gd name="T104" fmla="*/ 39 w 291"/>
                <a:gd name="T105" fmla="*/ 54 h 290"/>
                <a:gd name="T106" fmla="*/ 37 w 291"/>
                <a:gd name="T107" fmla="*/ 62 h 290"/>
                <a:gd name="T108" fmla="*/ 37 w 291"/>
                <a:gd name="T109" fmla="*/ 64 h 290"/>
                <a:gd name="T110" fmla="*/ 29 w 291"/>
                <a:gd name="T111" fmla="*/ 75 h 290"/>
                <a:gd name="T112" fmla="*/ 11 w 291"/>
                <a:gd name="T113" fmla="*/ 93 h 290"/>
                <a:gd name="T114" fmla="*/ 5 w 291"/>
                <a:gd name="T115" fmla="*/ 93 h 290"/>
                <a:gd name="T116" fmla="*/ 1 w 291"/>
                <a:gd name="T117" fmla="*/ 106 h 290"/>
                <a:gd name="T118" fmla="*/ 5 w 291"/>
                <a:gd name="T119" fmla="*/ 133 h 290"/>
                <a:gd name="T120" fmla="*/ 23 w 291"/>
                <a:gd name="T121" fmla="*/ 161 h 290"/>
                <a:gd name="T122" fmla="*/ 37 w 291"/>
                <a:gd name="T123" fmla="*/ 193 h 290"/>
                <a:gd name="T124" fmla="*/ 37 w 291"/>
                <a:gd name="T125" fmla="*/ 193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1" h="290">
                  <a:moveTo>
                    <a:pt x="58" y="206"/>
                  </a:moveTo>
                  <a:cubicBezTo>
                    <a:pt x="59" y="208"/>
                    <a:pt x="57" y="212"/>
                    <a:pt x="61" y="213"/>
                  </a:cubicBezTo>
                  <a:cubicBezTo>
                    <a:pt x="62" y="213"/>
                    <a:pt x="67" y="211"/>
                    <a:pt x="68" y="213"/>
                  </a:cubicBezTo>
                  <a:cubicBezTo>
                    <a:pt x="69" y="214"/>
                    <a:pt x="66" y="217"/>
                    <a:pt x="69" y="217"/>
                  </a:cubicBezTo>
                  <a:cubicBezTo>
                    <a:pt x="72" y="217"/>
                    <a:pt x="78" y="217"/>
                    <a:pt x="82" y="220"/>
                  </a:cubicBezTo>
                  <a:cubicBezTo>
                    <a:pt x="82" y="220"/>
                    <a:pt x="82" y="222"/>
                    <a:pt x="83" y="222"/>
                  </a:cubicBezTo>
                  <a:cubicBezTo>
                    <a:pt x="85" y="223"/>
                    <a:pt x="87" y="222"/>
                    <a:pt x="89" y="223"/>
                  </a:cubicBezTo>
                  <a:cubicBezTo>
                    <a:pt x="91" y="224"/>
                    <a:pt x="92" y="225"/>
                    <a:pt x="94" y="226"/>
                  </a:cubicBezTo>
                  <a:cubicBezTo>
                    <a:pt x="94" y="226"/>
                    <a:pt x="94" y="226"/>
                    <a:pt x="94" y="226"/>
                  </a:cubicBezTo>
                  <a:cubicBezTo>
                    <a:pt x="94" y="225"/>
                    <a:pt x="95" y="225"/>
                    <a:pt x="95" y="225"/>
                  </a:cubicBezTo>
                  <a:cubicBezTo>
                    <a:pt x="97" y="225"/>
                    <a:pt x="99" y="229"/>
                    <a:pt x="101" y="229"/>
                  </a:cubicBezTo>
                  <a:cubicBezTo>
                    <a:pt x="101" y="229"/>
                    <a:pt x="102" y="228"/>
                    <a:pt x="103" y="228"/>
                  </a:cubicBezTo>
                  <a:cubicBezTo>
                    <a:pt x="106" y="229"/>
                    <a:pt x="105" y="231"/>
                    <a:pt x="107" y="232"/>
                  </a:cubicBezTo>
                  <a:cubicBezTo>
                    <a:pt x="109" y="233"/>
                    <a:pt x="113" y="231"/>
                    <a:pt x="115" y="231"/>
                  </a:cubicBezTo>
                  <a:cubicBezTo>
                    <a:pt x="116" y="231"/>
                    <a:pt x="119" y="235"/>
                    <a:pt x="120" y="234"/>
                  </a:cubicBezTo>
                  <a:cubicBezTo>
                    <a:pt x="121" y="233"/>
                    <a:pt x="119" y="227"/>
                    <a:pt x="123" y="228"/>
                  </a:cubicBezTo>
                  <a:cubicBezTo>
                    <a:pt x="124" y="229"/>
                    <a:pt x="126" y="232"/>
                    <a:pt x="126" y="232"/>
                  </a:cubicBezTo>
                  <a:cubicBezTo>
                    <a:pt x="135" y="242"/>
                    <a:pt x="133" y="243"/>
                    <a:pt x="136" y="255"/>
                  </a:cubicBezTo>
                  <a:cubicBezTo>
                    <a:pt x="136" y="257"/>
                    <a:pt x="138" y="260"/>
                    <a:pt x="138" y="263"/>
                  </a:cubicBezTo>
                  <a:cubicBezTo>
                    <a:pt x="138" y="265"/>
                    <a:pt x="136" y="268"/>
                    <a:pt x="136" y="270"/>
                  </a:cubicBezTo>
                  <a:cubicBezTo>
                    <a:pt x="136" y="276"/>
                    <a:pt x="142" y="278"/>
                    <a:pt x="144" y="281"/>
                  </a:cubicBezTo>
                  <a:cubicBezTo>
                    <a:pt x="144" y="282"/>
                    <a:pt x="144" y="284"/>
                    <a:pt x="145" y="285"/>
                  </a:cubicBezTo>
                  <a:cubicBezTo>
                    <a:pt x="145" y="285"/>
                    <a:pt x="146" y="285"/>
                    <a:pt x="147" y="285"/>
                  </a:cubicBezTo>
                  <a:cubicBezTo>
                    <a:pt x="147" y="285"/>
                    <a:pt x="148" y="285"/>
                    <a:pt x="149" y="285"/>
                  </a:cubicBezTo>
                  <a:cubicBezTo>
                    <a:pt x="152" y="285"/>
                    <a:pt x="159" y="287"/>
                    <a:pt x="163" y="285"/>
                  </a:cubicBezTo>
                  <a:cubicBezTo>
                    <a:pt x="166" y="284"/>
                    <a:pt x="166" y="279"/>
                    <a:pt x="170" y="281"/>
                  </a:cubicBezTo>
                  <a:cubicBezTo>
                    <a:pt x="179" y="285"/>
                    <a:pt x="173" y="290"/>
                    <a:pt x="186" y="290"/>
                  </a:cubicBezTo>
                  <a:cubicBezTo>
                    <a:pt x="190" y="290"/>
                    <a:pt x="194" y="283"/>
                    <a:pt x="199" y="285"/>
                  </a:cubicBezTo>
                  <a:cubicBezTo>
                    <a:pt x="199" y="285"/>
                    <a:pt x="200" y="288"/>
                    <a:pt x="200" y="288"/>
                  </a:cubicBezTo>
                  <a:cubicBezTo>
                    <a:pt x="202" y="289"/>
                    <a:pt x="205" y="288"/>
                    <a:pt x="207" y="289"/>
                  </a:cubicBezTo>
                  <a:cubicBezTo>
                    <a:pt x="208" y="289"/>
                    <a:pt x="208" y="290"/>
                    <a:pt x="209" y="290"/>
                  </a:cubicBezTo>
                  <a:cubicBezTo>
                    <a:pt x="220" y="289"/>
                    <a:pt x="219" y="277"/>
                    <a:pt x="227" y="277"/>
                  </a:cubicBezTo>
                  <a:cubicBezTo>
                    <a:pt x="229" y="277"/>
                    <a:pt x="236" y="283"/>
                    <a:pt x="237" y="282"/>
                  </a:cubicBezTo>
                  <a:cubicBezTo>
                    <a:pt x="241" y="280"/>
                    <a:pt x="243" y="277"/>
                    <a:pt x="248" y="275"/>
                  </a:cubicBezTo>
                  <a:cubicBezTo>
                    <a:pt x="248" y="275"/>
                    <a:pt x="249" y="275"/>
                    <a:pt x="250" y="275"/>
                  </a:cubicBezTo>
                  <a:cubicBezTo>
                    <a:pt x="251" y="275"/>
                    <a:pt x="253" y="276"/>
                    <a:pt x="255" y="276"/>
                  </a:cubicBezTo>
                  <a:cubicBezTo>
                    <a:pt x="256" y="276"/>
                    <a:pt x="256" y="276"/>
                    <a:pt x="257" y="276"/>
                  </a:cubicBezTo>
                  <a:cubicBezTo>
                    <a:pt x="262" y="274"/>
                    <a:pt x="284" y="262"/>
                    <a:pt x="288" y="258"/>
                  </a:cubicBezTo>
                  <a:cubicBezTo>
                    <a:pt x="287" y="256"/>
                    <a:pt x="289" y="255"/>
                    <a:pt x="289" y="254"/>
                  </a:cubicBezTo>
                  <a:cubicBezTo>
                    <a:pt x="289" y="253"/>
                    <a:pt x="287" y="253"/>
                    <a:pt x="287" y="253"/>
                  </a:cubicBezTo>
                  <a:cubicBezTo>
                    <a:pt x="288" y="254"/>
                    <a:pt x="285" y="250"/>
                    <a:pt x="284" y="250"/>
                  </a:cubicBezTo>
                  <a:cubicBezTo>
                    <a:pt x="279" y="251"/>
                    <a:pt x="291" y="256"/>
                    <a:pt x="281" y="252"/>
                  </a:cubicBezTo>
                  <a:cubicBezTo>
                    <a:pt x="280" y="252"/>
                    <a:pt x="282" y="250"/>
                    <a:pt x="281" y="249"/>
                  </a:cubicBezTo>
                  <a:cubicBezTo>
                    <a:pt x="281" y="249"/>
                    <a:pt x="277" y="248"/>
                    <a:pt x="277" y="248"/>
                  </a:cubicBezTo>
                  <a:cubicBezTo>
                    <a:pt x="277" y="249"/>
                    <a:pt x="278" y="251"/>
                    <a:pt x="277" y="250"/>
                  </a:cubicBezTo>
                  <a:cubicBezTo>
                    <a:pt x="277" y="250"/>
                    <a:pt x="275" y="245"/>
                    <a:pt x="273" y="244"/>
                  </a:cubicBezTo>
                  <a:cubicBezTo>
                    <a:pt x="272" y="243"/>
                    <a:pt x="269" y="247"/>
                    <a:pt x="270" y="246"/>
                  </a:cubicBezTo>
                  <a:cubicBezTo>
                    <a:pt x="270" y="244"/>
                    <a:pt x="272" y="242"/>
                    <a:pt x="273" y="241"/>
                  </a:cubicBezTo>
                  <a:cubicBezTo>
                    <a:pt x="275" y="240"/>
                    <a:pt x="270" y="238"/>
                    <a:pt x="270" y="238"/>
                  </a:cubicBezTo>
                  <a:cubicBezTo>
                    <a:pt x="270" y="236"/>
                    <a:pt x="272" y="233"/>
                    <a:pt x="269" y="229"/>
                  </a:cubicBezTo>
                  <a:cubicBezTo>
                    <a:pt x="269" y="229"/>
                    <a:pt x="269" y="229"/>
                    <a:pt x="269" y="229"/>
                  </a:cubicBezTo>
                  <a:cubicBezTo>
                    <a:pt x="268" y="229"/>
                    <a:pt x="268" y="230"/>
                    <a:pt x="267" y="229"/>
                  </a:cubicBezTo>
                  <a:cubicBezTo>
                    <a:pt x="267" y="229"/>
                    <a:pt x="270" y="227"/>
                    <a:pt x="270" y="225"/>
                  </a:cubicBezTo>
                  <a:cubicBezTo>
                    <a:pt x="268" y="219"/>
                    <a:pt x="269" y="222"/>
                    <a:pt x="266" y="221"/>
                  </a:cubicBezTo>
                  <a:cubicBezTo>
                    <a:pt x="265" y="221"/>
                    <a:pt x="266" y="220"/>
                    <a:pt x="266" y="219"/>
                  </a:cubicBezTo>
                  <a:cubicBezTo>
                    <a:pt x="266" y="219"/>
                    <a:pt x="266" y="216"/>
                    <a:pt x="266" y="215"/>
                  </a:cubicBezTo>
                  <a:cubicBezTo>
                    <a:pt x="266" y="215"/>
                    <a:pt x="263" y="215"/>
                    <a:pt x="263" y="215"/>
                  </a:cubicBezTo>
                  <a:cubicBezTo>
                    <a:pt x="262" y="212"/>
                    <a:pt x="268" y="215"/>
                    <a:pt x="268" y="215"/>
                  </a:cubicBezTo>
                  <a:cubicBezTo>
                    <a:pt x="268" y="214"/>
                    <a:pt x="264" y="210"/>
                    <a:pt x="263" y="209"/>
                  </a:cubicBezTo>
                  <a:cubicBezTo>
                    <a:pt x="263" y="209"/>
                    <a:pt x="262" y="206"/>
                    <a:pt x="261" y="204"/>
                  </a:cubicBezTo>
                  <a:cubicBezTo>
                    <a:pt x="258" y="197"/>
                    <a:pt x="265" y="197"/>
                    <a:pt x="266" y="190"/>
                  </a:cubicBezTo>
                  <a:cubicBezTo>
                    <a:pt x="266" y="189"/>
                    <a:pt x="266" y="185"/>
                    <a:pt x="266" y="185"/>
                  </a:cubicBezTo>
                  <a:cubicBezTo>
                    <a:pt x="265" y="183"/>
                    <a:pt x="264" y="186"/>
                    <a:pt x="263" y="184"/>
                  </a:cubicBezTo>
                  <a:cubicBezTo>
                    <a:pt x="263" y="184"/>
                    <a:pt x="264" y="184"/>
                    <a:pt x="264" y="183"/>
                  </a:cubicBezTo>
                  <a:cubicBezTo>
                    <a:pt x="263" y="182"/>
                    <a:pt x="261" y="185"/>
                    <a:pt x="261" y="185"/>
                  </a:cubicBezTo>
                  <a:cubicBezTo>
                    <a:pt x="261" y="184"/>
                    <a:pt x="264" y="174"/>
                    <a:pt x="264" y="173"/>
                  </a:cubicBezTo>
                  <a:cubicBezTo>
                    <a:pt x="264" y="172"/>
                    <a:pt x="263" y="172"/>
                    <a:pt x="263" y="172"/>
                  </a:cubicBezTo>
                  <a:cubicBezTo>
                    <a:pt x="264" y="169"/>
                    <a:pt x="269" y="168"/>
                    <a:pt x="269" y="167"/>
                  </a:cubicBezTo>
                  <a:cubicBezTo>
                    <a:pt x="269" y="166"/>
                    <a:pt x="269" y="164"/>
                    <a:pt x="269" y="163"/>
                  </a:cubicBezTo>
                  <a:cubicBezTo>
                    <a:pt x="270" y="161"/>
                    <a:pt x="264" y="158"/>
                    <a:pt x="263" y="158"/>
                  </a:cubicBezTo>
                  <a:cubicBezTo>
                    <a:pt x="261" y="158"/>
                    <a:pt x="262" y="156"/>
                    <a:pt x="261" y="154"/>
                  </a:cubicBezTo>
                  <a:cubicBezTo>
                    <a:pt x="258" y="148"/>
                    <a:pt x="254" y="150"/>
                    <a:pt x="252" y="146"/>
                  </a:cubicBezTo>
                  <a:cubicBezTo>
                    <a:pt x="251" y="144"/>
                    <a:pt x="253" y="142"/>
                    <a:pt x="252" y="140"/>
                  </a:cubicBezTo>
                  <a:cubicBezTo>
                    <a:pt x="251" y="139"/>
                    <a:pt x="249" y="138"/>
                    <a:pt x="250" y="136"/>
                  </a:cubicBezTo>
                  <a:cubicBezTo>
                    <a:pt x="252" y="128"/>
                    <a:pt x="256" y="122"/>
                    <a:pt x="257" y="115"/>
                  </a:cubicBezTo>
                  <a:cubicBezTo>
                    <a:pt x="257" y="114"/>
                    <a:pt x="259" y="112"/>
                    <a:pt x="260" y="112"/>
                  </a:cubicBezTo>
                  <a:cubicBezTo>
                    <a:pt x="260" y="111"/>
                    <a:pt x="259" y="111"/>
                    <a:pt x="259" y="111"/>
                  </a:cubicBezTo>
                  <a:cubicBezTo>
                    <a:pt x="259" y="110"/>
                    <a:pt x="258" y="111"/>
                    <a:pt x="258" y="110"/>
                  </a:cubicBezTo>
                  <a:cubicBezTo>
                    <a:pt x="259" y="109"/>
                    <a:pt x="260" y="106"/>
                    <a:pt x="260" y="107"/>
                  </a:cubicBezTo>
                  <a:cubicBezTo>
                    <a:pt x="261" y="109"/>
                    <a:pt x="263" y="104"/>
                    <a:pt x="262" y="103"/>
                  </a:cubicBezTo>
                  <a:cubicBezTo>
                    <a:pt x="262" y="103"/>
                    <a:pt x="262" y="103"/>
                    <a:pt x="262" y="102"/>
                  </a:cubicBezTo>
                  <a:cubicBezTo>
                    <a:pt x="262" y="101"/>
                    <a:pt x="262" y="101"/>
                    <a:pt x="262" y="100"/>
                  </a:cubicBezTo>
                  <a:cubicBezTo>
                    <a:pt x="262" y="100"/>
                    <a:pt x="262" y="100"/>
                    <a:pt x="262" y="100"/>
                  </a:cubicBezTo>
                  <a:cubicBezTo>
                    <a:pt x="254" y="95"/>
                    <a:pt x="230" y="78"/>
                    <a:pt x="225" y="72"/>
                  </a:cubicBezTo>
                  <a:cubicBezTo>
                    <a:pt x="224" y="69"/>
                    <a:pt x="224" y="69"/>
                    <a:pt x="224" y="69"/>
                  </a:cubicBezTo>
                  <a:cubicBezTo>
                    <a:pt x="224" y="69"/>
                    <a:pt x="221" y="68"/>
                    <a:pt x="220" y="68"/>
                  </a:cubicBezTo>
                  <a:cubicBezTo>
                    <a:pt x="219" y="67"/>
                    <a:pt x="225" y="61"/>
                    <a:pt x="222" y="56"/>
                  </a:cubicBezTo>
                  <a:cubicBezTo>
                    <a:pt x="221" y="54"/>
                    <a:pt x="209" y="48"/>
                    <a:pt x="206" y="47"/>
                  </a:cubicBezTo>
                  <a:cubicBezTo>
                    <a:pt x="192" y="38"/>
                    <a:pt x="177" y="30"/>
                    <a:pt x="162" y="21"/>
                  </a:cubicBezTo>
                  <a:cubicBezTo>
                    <a:pt x="155" y="17"/>
                    <a:pt x="129" y="0"/>
                    <a:pt x="123" y="0"/>
                  </a:cubicBezTo>
                  <a:cubicBezTo>
                    <a:pt x="123" y="1"/>
                    <a:pt x="122" y="0"/>
                    <a:pt x="121" y="0"/>
                  </a:cubicBezTo>
                  <a:cubicBezTo>
                    <a:pt x="120" y="0"/>
                    <a:pt x="118" y="0"/>
                    <a:pt x="117" y="0"/>
                  </a:cubicBezTo>
                  <a:cubicBezTo>
                    <a:pt x="112" y="0"/>
                    <a:pt x="108" y="0"/>
                    <a:pt x="104" y="0"/>
                  </a:cubicBezTo>
                  <a:cubicBezTo>
                    <a:pt x="84" y="0"/>
                    <a:pt x="65" y="0"/>
                    <a:pt x="45" y="0"/>
                  </a:cubicBezTo>
                  <a:cubicBezTo>
                    <a:pt x="44" y="0"/>
                    <a:pt x="37" y="1"/>
                    <a:pt x="32" y="2"/>
                  </a:cubicBezTo>
                  <a:cubicBezTo>
                    <a:pt x="32" y="2"/>
                    <a:pt x="32" y="2"/>
                    <a:pt x="32" y="2"/>
                  </a:cubicBezTo>
                  <a:cubicBezTo>
                    <a:pt x="33" y="9"/>
                    <a:pt x="40" y="11"/>
                    <a:pt x="41" y="18"/>
                  </a:cubicBezTo>
                  <a:cubicBezTo>
                    <a:pt x="42" y="20"/>
                    <a:pt x="40" y="23"/>
                    <a:pt x="40" y="25"/>
                  </a:cubicBezTo>
                  <a:cubicBezTo>
                    <a:pt x="41" y="29"/>
                    <a:pt x="44" y="32"/>
                    <a:pt x="41" y="37"/>
                  </a:cubicBezTo>
                  <a:cubicBezTo>
                    <a:pt x="40" y="39"/>
                    <a:pt x="37" y="38"/>
                    <a:pt x="34" y="37"/>
                  </a:cubicBezTo>
                  <a:cubicBezTo>
                    <a:pt x="35" y="37"/>
                    <a:pt x="35" y="37"/>
                    <a:pt x="35" y="37"/>
                  </a:cubicBezTo>
                  <a:cubicBezTo>
                    <a:pt x="34" y="38"/>
                    <a:pt x="30" y="45"/>
                    <a:pt x="30" y="45"/>
                  </a:cubicBezTo>
                  <a:cubicBezTo>
                    <a:pt x="31" y="46"/>
                    <a:pt x="33" y="44"/>
                    <a:pt x="33" y="45"/>
                  </a:cubicBezTo>
                  <a:cubicBezTo>
                    <a:pt x="33" y="46"/>
                    <a:pt x="27" y="51"/>
                    <a:pt x="32" y="53"/>
                  </a:cubicBezTo>
                  <a:cubicBezTo>
                    <a:pt x="34" y="51"/>
                    <a:pt x="34" y="51"/>
                    <a:pt x="34" y="51"/>
                  </a:cubicBezTo>
                  <a:cubicBezTo>
                    <a:pt x="35" y="51"/>
                    <a:pt x="37" y="53"/>
                    <a:pt x="39" y="54"/>
                  </a:cubicBezTo>
                  <a:cubicBezTo>
                    <a:pt x="40" y="54"/>
                    <a:pt x="41" y="52"/>
                    <a:pt x="41" y="53"/>
                  </a:cubicBezTo>
                  <a:cubicBezTo>
                    <a:pt x="44" y="58"/>
                    <a:pt x="40" y="61"/>
                    <a:pt x="37" y="62"/>
                  </a:cubicBezTo>
                  <a:cubicBezTo>
                    <a:pt x="36" y="63"/>
                    <a:pt x="35" y="63"/>
                    <a:pt x="35" y="64"/>
                  </a:cubicBezTo>
                  <a:cubicBezTo>
                    <a:pt x="35" y="64"/>
                    <a:pt x="36" y="64"/>
                    <a:pt x="37" y="64"/>
                  </a:cubicBezTo>
                  <a:cubicBezTo>
                    <a:pt x="37" y="67"/>
                    <a:pt x="32" y="67"/>
                    <a:pt x="31" y="69"/>
                  </a:cubicBezTo>
                  <a:cubicBezTo>
                    <a:pt x="30" y="70"/>
                    <a:pt x="31" y="74"/>
                    <a:pt x="29" y="75"/>
                  </a:cubicBezTo>
                  <a:cubicBezTo>
                    <a:pt x="29" y="75"/>
                    <a:pt x="28" y="74"/>
                    <a:pt x="28" y="74"/>
                  </a:cubicBezTo>
                  <a:cubicBezTo>
                    <a:pt x="25" y="75"/>
                    <a:pt x="20" y="91"/>
                    <a:pt x="11" y="93"/>
                  </a:cubicBezTo>
                  <a:cubicBezTo>
                    <a:pt x="10" y="93"/>
                    <a:pt x="10" y="93"/>
                    <a:pt x="9" y="93"/>
                  </a:cubicBezTo>
                  <a:cubicBezTo>
                    <a:pt x="8" y="93"/>
                    <a:pt x="6" y="93"/>
                    <a:pt x="5" y="93"/>
                  </a:cubicBezTo>
                  <a:cubicBezTo>
                    <a:pt x="5" y="93"/>
                    <a:pt x="4" y="93"/>
                    <a:pt x="3" y="93"/>
                  </a:cubicBezTo>
                  <a:cubicBezTo>
                    <a:pt x="3" y="98"/>
                    <a:pt x="0" y="101"/>
                    <a:pt x="1" y="106"/>
                  </a:cubicBezTo>
                  <a:cubicBezTo>
                    <a:pt x="2" y="110"/>
                    <a:pt x="9" y="125"/>
                    <a:pt x="8" y="128"/>
                  </a:cubicBezTo>
                  <a:cubicBezTo>
                    <a:pt x="8" y="130"/>
                    <a:pt x="6" y="131"/>
                    <a:pt x="5" y="133"/>
                  </a:cubicBezTo>
                  <a:cubicBezTo>
                    <a:pt x="3" y="139"/>
                    <a:pt x="9" y="149"/>
                    <a:pt x="13" y="153"/>
                  </a:cubicBezTo>
                  <a:cubicBezTo>
                    <a:pt x="16" y="156"/>
                    <a:pt x="20" y="158"/>
                    <a:pt x="23" y="161"/>
                  </a:cubicBezTo>
                  <a:cubicBezTo>
                    <a:pt x="28" y="167"/>
                    <a:pt x="28" y="174"/>
                    <a:pt x="32" y="181"/>
                  </a:cubicBezTo>
                  <a:cubicBezTo>
                    <a:pt x="32" y="182"/>
                    <a:pt x="38" y="192"/>
                    <a:pt x="37" y="193"/>
                  </a:cubicBezTo>
                  <a:cubicBezTo>
                    <a:pt x="37" y="193"/>
                    <a:pt x="37" y="193"/>
                    <a:pt x="37" y="193"/>
                  </a:cubicBezTo>
                  <a:cubicBezTo>
                    <a:pt x="37" y="193"/>
                    <a:pt x="37" y="193"/>
                    <a:pt x="37" y="193"/>
                  </a:cubicBezTo>
                  <a:cubicBezTo>
                    <a:pt x="47" y="212"/>
                    <a:pt x="51" y="199"/>
                    <a:pt x="58" y="206"/>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74"/>
            <p:cNvSpPr>
              <a:spLocks/>
            </p:cNvSpPr>
            <p:nvPr/>
          </p:nvSpPr>
          <p:spPr bwMode="auto">
            <a:xfrm>
              <a:off x="5959622" y="3720837"/>
              <a:ext cx="602335" cy="404082"/>
            </a:xfrm>
            <a:custGeom>
              <a:avLst/>
              <a:gdLst>
                <a:gd name="T0" fmla="*/ 22 w 348"/>
                <a:gd name="T1" fmla="*/ 100 h 233"/>
                <a:gd name="T2" fmla="*/ 15 w 348"/>
                <a:gd name="T3" fmla="*/ 113 h 233"/>
                <a:gd name="T4" fmla="*/ 0 w 348"/>
                <a:gd name="T5" fmla="*/ 132 h 233"/>
                <a:gd name="T6" fmla="*/ 5 w 348"/>
                <a:gd name="T7" fmla="*/ 149 h 233"/>
                <a:gd name="T8" fmla="*/ 7 w 348"/>
                <a:gd name="T9" fmla="*/ 157 h 233"/>
                <a:gd name="T10" fmla="*/ 16 w 348"/>
                <a:gd name="T11" fmla="*/ 177 h 233"/>
                <a:gd name="T12" fmla="*/ 20 w 348"/>
                <a:gd name="T13" fmla="*/ 185 h 233"/>
                <a:gd name="T14" fmla="*/ 21 w 348"/>
                <a:gd name="T15" fmla="*/ 194 h 233"/>
                <a:gd name="T16" fmla="*/ 45 w 348"/>
                <a:gd name="T17" fmla="*/ 224 h 233"/>
                <a:gd name="T18" fmla="*/ 50 w 348"/>
                <a:gd name="T19" fmla="*/ 227 h 233"/>
                <a:gd name="T20" fmla="*/ 57 w 348"/>
                <a:gd name="T21" fmla="*/ 200 h 233"/>
                <a:gd name="T22" fmla="*/ 78 w 348"/>
                <a:gd name="T23" fmla="*/ 197 h 233"/>
                <a:gd name="T24" fmla="*/ 84 w 348"/>
                <a:gd name="T25" fmla="*/ 196 h 233"/>
                <a:gd name="T26" fmla="*/ 91 w 348"/>
                <a:gd name="T27" fmla="*/ 199 h 233"/>
                <a:gd name="T28" fmla="*/ 100 w 348"/>
                <a:gd name="T29" fmla="*/ 200 h 233"/>
                <a:gd name="T30" fmla="*/ 102 w 348"/>
                <a:gd name="T31" fmla="*/ 198 h 233"/>
                <a:gd name="T32" fmla="*/ 106 w 348"/>
                <a:gd name="T33" fmla="*/ 198 h 233"/>
                <a:gd name="T34" fmla="*/ 112 w 348"/>
                <a:gd name="T35" fmla="*/ 200 h 233"/>
                <a:gd name="T36" fmla="*/ 111 w 348"/>
                <a:gd name="T37" fmla="*/ 193 h 233"/>
                <a:gd name="T38" fmla="*/ 109 w 348"/>
                <a:gd name="T39" fmla="*/ 179 h 233"/>
                <a:gd name="T40" fmla="*/ 132 w 348"/>
                <a:gd name="T41" fmla="*/ 157 h 233"/>
                <a:gd name="T42" fmla="*/ 164 w 348"/>
                <a:gd name="T43" fmla="*/ 175 h 233"/>
                <a:gd name="T44" fmla="*/ 179 w 348"/>
                <a:gd name="T45" fmla="*/ 179 h 233"/>
                <a:gd name="T46" fmla="*/ 190 w 348"/>
                <a:gd name="T47" fmla="*/ 180 h 233"/>
                <a:gd name="T48" fmla="*/ 209 w 348"/>
                <a:gd name="T49" fmla="*/ 183 h 233"/>
                <a:gd name="T50" fmla="*/ 218 w 348"/>
                <a:gd name="T51" fmla="*/ 174 h 233"/>
                <a:gd name="T52" fmla="*/ 225 w 348"/>
                <a:gd name="T53" fmla="*/ 165 h 233"/>
                <a:gd name="T54" fmla="*/ 240 w 348"/>
                <a:gd name="T55" fmla="*/ 169 h 233"/>
                <a:gd name="T56" fmla="*/ 265 w 348"/>
                <a:gd name="T57" fmla="*/ 157 h 233"/>
                <a:gd name="T58" fmla="*/ 269 w 348"/>
                <a:gd name="T59" fmla="*/ 158 h 233"/>
                <a:gd name="T60" fmla="*/ 288 w 348"/>
                <a:gd name="T61" fmla="*/ 160 h 233"/>
                <a:gd name="T62" fmla="*/ 305 w 348"/>
                <a:gd name="T63" fmla="*/ 154 h 233"/>
                <a:gd name="T64" fmla="*/ 331 w 348"/>
                <a:gd name="T65" fmla="*/ 159 h 233"/>
                <a:gd name="T66" fmla="*/ 347 w 348"/>
                <a:gd name="T67" fmla="*/ 158 h 233"/>
                <a:gd name="T68" fmla="*/ 348 w 348"/>
                <a:gd name="T69" fmla="*/ 158 h 233"/>
                <a:gd name="T70" fmla="*/ 333 w 348"/>
                <a:gd name="T71" fmla="*/ 136 h 233"/>
                <a:gd name="T72" fmla="*/ 321 w 348"/>
                <a:gd name="T73" fmla="*/ 130 h 233"/>
                <a:gd name="T74" fmla="*/ 317 w 348"/>
                <a:gd name="T75" fmla="*/ 123 h 233"/>
                <a:gd name="T76" fmla="*/ 316 w 348"/>
                <a:gd name="T77" fmla="*/ 114 h 233"/>
                <a:gd name="T78" fmla="*/ 290 w 348"/>
                <a:gd name="T79" fmla="*/ 95 h 233"/>
                <a:gd name="T80" fmla="*/ 288 w 348"/>
                <a:gd name="T81" fmla="*/ 85 h 233"/>
                <a:gd name="T82" fmla="*/ 277 w 348"/>
                <a:gd name="T83" fmla="*/ 75 h 233"/>
                <a:gd name="T84" fmla="*/ 261 w 348"/>
                <a:gd name="T85" fmla="*/ 64 h 233"/>
                <a:gd name="T86" fmla="*/ 241 w 348"/>
                <a:gd name="T87" fmla="*/ 61 h 233"/>
                <a:gd name="T88" fmla="*/ 242 w 348"/>
                <a:gd name="T89" fmla="*/ 54 h 233"/>
                <a:gd name="T90" fmla="*/ 245 w 348"/>
                <a:gd name="T91" fmla="*/ 46 h 233"/>
                <a:gd name="T92" fmla="*/ 245 w 348"/>
                <a:gd name="T93" fmla="*/ 30 h 233"/>
                <a:gd name="T94" fmla="*/ 213 w 348"/>
                <a:gd name="T95" fmla="*/ 0 h 233"/>
                <a:gd name="T96" fmla="*/ 203 w 348"/>
                <a:gd name="T97" fmla="*/ 4 h 233"/>
                <a:gd name="T98" fmla="*/ 194 w 348"/>
                <a:gd name="T99" fmla="*/ 9 h 233"/>
                <a:gd name="T100" fmla="*/ 187 w 348"/>
                <a:gd name="T101" fmla="*/ 23 h 233"/>
                <a:gd name="T102" fmla="*/ 182 w 348"/>
                <a:gd name="T103" fmla="*/ 27 h 233"/>
                <a:gd name="T104" fmla="*/ 166 w 348"/>
                <a:gd name="T105" fmla="*/ 45 h 233"/>
                <a:gd name="T106" fmla="*/ 160 w 348"/>
                <a:gd name="T107" fmla="*/ 49 h 233"/>
                <a:gd name="T108" fmla="*/ 145 w 348"/>
                <a:gd name="T109" fmla="*/ 52 h 233"/>
                <a:gd name="T110" fmla="*/ 125 w 348"/>
                <a:gd name="T111" fmla="*/ 62 h 233"/>
                <a:gd name="T112" fmla="*/ 117 w 348"/>
                <a:gd name="T113" fmla="*/ 73 h 233"/>
                <a:gd name="T114" fmla="*/ 112 w 348"/>
                <a:gd name="T115" fmla="*/ 78 h 233"/>
                <a:gd name="T116" fmla="*/ 92 w 348"/>
                <a:gd name="T117" fmla="*/ 81 h 233"/>
                <a:gd name="T118" fmla="*/ 64 w 348"/>
                <a:gd name="T119" fmla="*/ 92 h 233"/>
                <a:gd name="T120" fmla="*/ 51 w 348"/>
                <a:gd name="T121" fmla="*/ 89 h 233"/>
                <a:gd name="T122" fmla="*/ 29 w 348"/>
                <a:gd name="T123" fmla="*/ 93 h 233"/>
                <a:gd name="T124" fmla="*/ 29 w 348"/>
                <a:gd name="T125" fmla="*/ 92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8" h="233">
                  <a:moveTo>
                    <a:pt x="26" y="97"/>
                  </a:moveTo>
                  <a:cubicBezTo>
                    <a:pt x="25" y="98"/>
                    <a:pt x="23" y="98"/>
                    <a:pt x="22" y="100"/>
                  </a:cubicBezTo>
                  <a:cubicBezTo>
                    <a:pt x="19" y="103"/>
                    <a:pt x="20" y="109"/>
                    <a:pt x="17" y="112"/>
                  </a:cubicBezTo>
                  <a:cubicBezTo>
                    <a:pt x="15" y="113"/>
                    <a:pt x="15" y="113"/>
                    <a:pt x="15" y="113"/>
                  </a:cubicBezTo>
                  <a:cubicBezTo>
                    <a:pt x="12" y="116"/>
                    <a:pt x="12" y="121"/>
                    <a:pt x="10" y="124"/>
                  </a:cubicBezTo>
                  <a:cubicBezTo>
                    <a:pt x="8" y="127"/>
                    <a:pt x="0" y="128"/>
                    <a:pt x="0" y="132"/>
                  </a:cubicBezTo>
                  <a:cubicBezTo>
                    <a:pt x="0" y="137"/>
                    <a:pt x="5" y="133"/>
                    <a:pt x="5" y="137"/>
                  </a:cubicBezTo>
                  <a:cubicBezTo>
                    <a:pt x="5" y="140"/>
                    <a:pt x="5" y="146"/>
                    <a:pt x="5" y="149"/>
                  </a:cubicBezTo>
                  <a:cubicBezTo>
                    <a:pt x="3" y="152"/>
                    <a:pt x="3" y="152"/>
                    <a:pt x="3" y="152"/>
                  </a:cubicBezTo>
                  <a:cubicBezTo>
                    <a:pt x="3" y="153"/>
                    <a:pt x="6" y="155"/>
                    <a:pt x="7" y="157"/>
                  </a:cubicBezTo>
                  <a:cubicBezTo>
                    <a:pt x="8" y="160"/>
                    <a:pt x="6" y="166"/>
                    <a:pt x="8" y="170"/>
                  </a:cubicBezTo>
                  <a:cubicBezTo>
                    <a:pt x="10" y="173"/>
                    <a:pt x="15" y="174"/>
                    <a:pt x="16" y="177"/>
                  </a:cubicBezTo>
                  <a:cubicBezTo>
                    <a:pt x="18" y="179"/>
                    <a:pt x="17" y="181"/>
                    <a:pt x="18" y="183"/>
                  </a:cubicBezTo>
                  <a:cubicBezTo>
                    <a:pt x="19" y="184"/>
                    <a:pt x="20" y="185"/>
                    <a:pt x="20" y="185"/>
                  </a:cubicBezTo>
                  <a:cubicBezTo>
                    <a:pt x="19" y="186"/>
                    <a:pt x="17" y="185"/>
                    <a:pt x="16" y="186"/>
                  </a:cubicBezTo>
                  <a:cubicBezTo>
                    <a:pt x="15" y="187"/>
                    <a:pt x="20" y="193"/>
                    <a:pt x="21" y="194"/>
                  </a:cubicBezTo>
                  <a:cubicBezTo>
                    <a:pt x="25" y="200"/>
                    <a:pt x="33" y="207"/>
                    <a:pt x="40" y="211"/>
                  </a:cubicBezTo>
                  <a:cubicBezTo>
                    <a:pt x="46" y="214"/>
                    <a:pt x="44" y="220"/>
                    <a:pt x="45" y="224"/>
                  </a:cubicBezTo>
                  <a:cubicBezTo>
                    <a:pt x="45" y="225"/>
                    <a:pt x="45" y="233"/>
                    <a:pt x="46" y="233"/>
                  </a:cubicBezTo>
                  <a:cubicBezTo>
                    <a:pt x="48" y="233"/>
                    <a:pt x="50" y="228"/>
                    <a:pt x="50" y="227"/>
                  </a:cubicBezTo>
                  <a:cubicBezTo>
                    <a:pt x="52" y="224"/>
                    <a:pt x="54" y="220"/>
                    <a:pt x="55" y="217"/>
                  </a:cubicBezTo>
                  <a:cubicBezTo>
                    <a:pt x="56" y="212"/>
                    <a:pt x="53" y="205"/>
                    <a:pt x="57" y="200"/>
                  </a:cubicBezTo>
                  <a:cubicBezTo>
                    <a:pt x="60" y="197"/>
                    <a:pt x="66" y="199"/>
                    <a:pt x="68" y="199"/>
                  </a:cubicBezTo>
                  <a:cubicBezTo>
                    <a:pt x="70" y="199"/>
                    <a:pt x="76" y="198"/>
                    <a:pt x="78" y="197"/>
                  </a:cubicBezTo>
                  <a:cubicBezTo>
                    <a:pt x="79" y="196"/>
                    <a:pt x="80" y="194"/>
                    <a:pt x="82" y="194"/>
                  </a:cubicBezTo>
                  <a:cubicBezTo>
                    <a:pt x="83" y="194"/>
                    <a:pt x="83" y="196"/>
                    <a:pt x="84" y="196"/>
                  </a:cubicBezTo>
                  <a:cubicBezTo>
                    <a:pt x="85" y="196"/>
                    <a:pt x="87" y="196"/>
                    <a:pt x="89" y="196"/>
                  </a:cubicBezTo>
                  <a:cubicBezTo>
                    <a:pt x="91" y="199"/>
                    <a:pt x="91" y="199"/>
                    <a:pt x="91" y="199"/>
                  </a:cubicBezTo>
                  <a:cubicBezTo>
                    <a:pt x="92" y="199"/>
                    <a:pt x="93" y="198"/>
                    <a:pt x="93" y="198"/>
                  </a:cubicBezTo>
                  <a:cubicBezTo>
                    <a:pt x="98" y="199"/>
                    <a:pt x="96" y="198"/>
                    <a:pt x="100" y="200"/>
                  </a:cubicBezTo>
                  <a:cubicBezTo>
                    <a:pt x="100" y="201"/>
                    <a:pt x="101" y="200"/>
                    <a:pt x="101" y="200"/>
                  </a:cubicBezTo>
                  <a:cubicBezTo>
                    <a:pt x="102" y="199"/>
                    <a:pt x="101" y="198"/>
                    <a:pt x="102" y="198"/>
                  </a:cubicBezTo>
                  <a:cubicBezTo>
                    <a:pt x="103" y="197"/>
                    <a:pt x="103" y="198"/>
                    <a:pt x="104" y="198"/>
                  </a:cubicBezTo>
                  <a:cubicBezTo>
                    <a:pt x="104" y="198"/>
                    <a:pt x="105" y="198"/>
                    <a:pt x="106" y="198"/>
                  </a:cubicBezTo>
                  <a:cubicBezTo>
                    <a:pt x="107" y="197"/>
                    <a:pt x="107" y="196"/>
                    <a:pt x="108" y="196"/>
                  </a:cubicBezTo>
                  <a:cubicBezTo>
                    <a:pt x="109" y="196"/>
                    <a:pt x="111" y="200"/>
                    <a:pt x="112" y="200"/>
                  </a:cubicBezTo>
                  <a:cubicBezTo>
                    <a:pt x="112" y="201"/>
                    <a:pt x="112" y="201"/>
                    <a:pt x="112" y="201"/>
                  </a:cubicBezTo>
                  <a:cubicBezTo>
                    <a:pt x="112" y="198"/>
                    <a:pt x="111" y="195"/>
                    <a:pt x="111" y="193"/>
                  </a:cubicBezTo>
                  <a:cubicBezTo>
                    <a:pt x="111" y="191"/>
                    <a:pt x="112" y="189"/>
                    <a:pt x="112" y="187"/>
                  </a:cubicBezTo>
                  <a:cubicBezTo>
                    <a:pt x="112" y="184"/>
                    <a:pt x="109" y="181"/>
                    <a:pt x="109" y="179"/>
                  </a:cubicBezTo>
                  <a:cubicBezTo>
                    <a:pt x="109" y="176"/>
                    <a:pt x="115" y="178"/>
                    <a:pt x="116" y="175"/>
                  </a:cubicBezTo>
                  <a:cubicBezTo>
                    <a:pt x="120" y="168"/>
                    <a:pt x="123" y="161"/>
                    <a:pt x="132" y="157"/>
                  </a:cubicBezTo>
                  <a:cubicBezTo>
                    <a:pt x="138" y="154"/>
                    <a:pt x="155" y="162"/>
                    <a:pt x="158" y="167"/>
                  </a:cubicBezTo>
                  <a:cubicBezTo>
                    <a:pt x="160" y="171"/>
                    <a:pt x="160" y="173"/>
                    <a:pt x="164" y="175"/>
                  </a:cubicBezTo>
                  <a:cubicBezTo>
                    <a:pt x="166" y="177"/>
                    <a:pt x="171" y="174"/>
                    <a:pt x="175" y="175"/>
                  </a:cubicBezTo>
                  <a:cubicBezTo>
                    <a:pt x="176" y="176"/>
                    <a:pt x="178" y="178"/>
                    <a:pt x="179" y="179"/>
                  </a:cubicBezTo>
                  <a:cubicBezTo>
                    <a:pt x="183" y="178"/>
                    <a:pt x="183" y="178"/>
                    <a:pt x="183" y="178"/>
                  </a:cubicBezTo>
                  <a:cubicBezTo>
                    <a:pt x="185" y="178"/>
                    <a:pt x="187" y="180"/>
                    <a:pt x="190" y="180"/>
                  </a:cubicBezTo>
                  <a:cubicBezTo>
                    <a:pt x="191" y="180"/>
                    <a:pt x="192" y="179"/>
                    <a:pt x="193" y="179"/>
                  </a:cubicBezTo>
                  <a:cubicBezTo>
                    <a:pt x="198" y="178"/>
                    <a:pt x="204" y="182"/>
                    <a:pt x="209" y="183"/>
                  </a:cubicBezTo>
                  <a:cubicBezTo>
                    <a:pt x="212" y="184"/>
                    <a:pt x="218" y="181"/>
                    <a:pt x="218" y="177"/>
                  </a:cubicBezTo>
                  <a:cubicBezTo>
                    <a:pt x="218" y="175"/>
                    <a:pt x="216" y="176"/>
                    <a:pt x="218" y="174"/>
                  </a:cubicBezTo>
                  <a:cubicBezTo>
                    <a:pt x="218" y="173"/>
                    <a:pt x="220" y="174"/>
                    <a:pt x="220" y="173"/>
                  </a:cubicBezTo>
                  <a:cubicBezTo>
                    <a:pt x="222" y="171"/>
                    <a:pt x="223" y="166"/>
                    <a:pt x="225" y="165"/>
                  </a:cubicBezTo>
                  <a:cubicBezTo>
                    <a:pt x="227" y="163"/>
                    <a:pt x="237" y="173"/>
                    <a:pt x="240" y="171"/>
                  </a:cubicBezTo>
                  <a:cubicBezTo>
                    <a:pt x="240" y="170"/>
                    <a:pt x="240" y="169"/>
                    <a:pt x="240" y="169"/>
                  </a:cubicBezTo>
                  <a:cubicBezTo>
                    <a:pt x="244" y="165"/>
                    <a:pt x="255" y="163"/>
                    <a:pt x="259" y="162"/>
                  </a:cubicBezTo>
                  <a:cubicBezTo>
                    <a:pt x="261" y="162"/>
                    <a:pt x="265" y="157"/>
                    <a:pt x="265" y="157"/>
                  </a:cubicBezTo>
                  <a:cubicBezTo>
                    <a:pt x="266" y="157"/>
                    <a:pt x="266" y="158"/>
                    <a:pt x="266" y="158"/>
                  </a:cubicBezTo>
                  <a:cubicBezTo>
                    <a:pt x="267" y="158"/>
                    <a:pt x="268" y="157"/>
                    <a:pt x="269" y="158"/>
                  </a:cubicBezTo>
                  <a:cubicBezTo>
                    <a:pt x="270" y="158"/>
                    <a:pt x="271" y="162"/>
                    <a:pt x="273" y="162"/>
                  </a:cubicBezTo>
                  <a:cubicBezTo>
                    <a:pt x="274" y="162"/>
                    <a:pt x="286" y="160"/>
                    <a:pt x="288" y="160"/>
                  </a:cubicBezTo>
                  <a:cubicBezTo>
                    <a:pt x="292" y="159"/>
                    <a:pt x="288" y="154"/>
                    <a:pt x="291" y="151"/>
                  </a:cubicBezTo>
                  <a:cubicBezTo>
                    <a:pt x="293" y="149"/>
                    <a:pt x="303" y="152"/>
                    <a:pt x="305" y="154"/>
                  </a:cubicBezTo>
                  <a:cubicBezTo>
                    <a:pt x="307" y="156"/>
                    <a:pt x="309" y="152"/>
                    <a:pt x="312" y="153"/>
                  </a:cubicBezTo>
                  <a:cubicBezTo>
                    <a:pt x="317" y="155"/>
                    <a:pt x="326" y="161"/>
                    <a:pt x="331" y="159"/>
                  </a:cubicBezTo>
                  <a:cubicBezTo>
                    <a:pt x="334" y="158"/>
                    <a:pt x="333" y="154"/>
                    <a:pt x="337" y="154"/>
                  </a:cubicBezTo>
                  <a:cubicBezTo>
                    <a:pt x="339" y="154"/>
                    <a:pt x="346" y="159"/>
                    <a:pt x="347" y="158"/>
                  </a:cubicBezTo>
                  <a:cubicBezTo>
                    <a:pt x="347" y="158"/>
                    <a:pt x="347" y="158"/>
                    <a:pt x="347" y="158"/>
                  </a:cubicBezTo>
                  <a:cubicBezTo>
                    <a:pt x="348" y="158"/>
                    <a:pt x="348" y="158"/>
                    <a:pt x="348" y="158"/>
                  </a:cubicBezTo>
                  <a:cubicBezTo>
                    <a:pt x="348" y="156"/>
                    <a:pt x="344" y="154"/>
                    <a:pt x="343" y="152"/>
                  </a:cubicBezTo>
                  <a:cubicBezTo>
                    <a:pt x="338" y="145"/>
                    <a:pt x="348" y="145"/>
                    <a:pt x="333" y="136"/>
                  </a:cubicBezTo>
                  <a:cubicBezTo>
                    <a:pt x="331" y="134"/>
                    <a:pt x="324" y="132"/>
                    <a:pt x="322" y="131"/>
                  </a:cubicBezTo>
                  <a:cubicBezTo>
                    <a:pt x="322" y="131"/>
                    <a:pt x="321" y="131"/>
                    <a:pt x="321" y="130"/>
                  </a:cubicBezTo>
                  <a:cubicBezTo>
                    <a:pt x="321" y="129"/>
                    <a:pt x="323" y="129"/>
                    <a:pt x="323" y="128"/>
                  </a:cubicBezTo>
                  <a:cubicBezTo>
                    <a:pt x="325" y="126"/>
                    <a:pt x="317" y="125"/>
                    <a:pt x="317" y="123"/>
                  </a:cubicBezTo>
                  <a:cubicBezTo>
                    <a:pt x="316" y="120"/>
                    <a:pt x="319" y="115"/>
                    <a:pt x="319" y="115"/>
                  </a:cubicBezTo>
                  <a:cubicBezTo>
                    <a:pt x="318" y="115"/>
                    <a:pt x="317" y="115"/>
                    <a:pt x="316" y="114"/>
                  </a:cubicBezTo>
                  <a:cubicBezTo>
                    <a:pt x="310" y="111"/>
                    <a:pt x="307" y="105"/>
                    <a:pt x="301" y="102"/>
                  </a:cubicBezTo>
                  <a:cubicBezTo>
                    <a:pt x="297" y="99"/>
                    <a:pt x="293" y="100"/>
                    <a:pt x="290" y="95"/>
                  </a:cubicBezTo>
                  <a:cubicBezTo>
                    <a:pt x="289" y="94"/>
                    <a:pt x="287" y="94"/>
                    <a:pt x="286" y="93"/>
                  </a:cubicBezTo>
                  <a:cubicBezTo>
                    <a:pt x="284" y="90"/>
                    <a:pt x="291" y="88"/>
                    <a:pt x="288" y="85"/>
                  </a:cubicBezTo>
                  <a:cubicBezTo>
                    <a:pt x="286" y="82"/>
                    <a:pt x="282" y="83"/>
                    <a:pt x="280" y="80"/>
                  </a:cubicBezTo>
                  <a:cubicBezTo>
                    <a:pt x="279" y="79"/>
                    <a:pt x="278" y="76"/>
                    <a:pt x="277" y="75"/>
                  </a:cubicBezTo>
                  <a:cubicBezTo>
                    <a:pt x="274" y="73"/>
                    <a:pt x="264" y="74"/>
                    <a:pt x="259" y="71"/>
                  </a:cubicBezTo>
                  <a:cubicBezTo>
                    <a:pt x="255" y="69"/>
                    <a:pt x="261" y="66"/>
                    <a:pt x="261" y="64"/>
                  </a:cubicBezTo>
                  <a:cubicBezTo>
                    <a:pt x="261" y="63"/>
                    <a:pt x="261" y="61"/>
                    <a:pt x="260" y="61"/>
                  </a:cubicBezTo>
                  <a:cubicBezTo>
                    <a:pt x="258" y="61"/>
                    <a:pt x="242" y="61"/>
                    <a:pt x="241" y="61"/>
                  </a:cubicBezTo>
                  <a:cubicBezTo>
                    <a:pt x="239" y="58"/>
                    <a:pt x="244" y="56"/>
                    <a:pt x="243" y="53"/>
                  </a:cubicBezTo>
                  <a:cubicBezTo>
                    <a:pt x="243" y="53"/>
                    <a:pt x="242" y="54"/>
                    <a:pt x="242" y="54"/>
                  </a:cubicBezTo>
                  <a:cubicBezTo>
                    <a:pt x="241" y="55"/>
                    <a:pt x="240" y="53"/>
                    <a:pt x="240" y="52"/>
                  </a:cubicBezTo>
                  <a:cubicBezTo>
                    <a:pt x="239" y="47"/>
                    <a:pt x="244" y="49"/>
                    <a:pt x="245" y="46"/>
                  </a:cubicBezTo>
                  <a:cubicBezTo>
                    <a:pt x="245" y="44"/>
                    <a:pt x="243" y="41"/>
                    <a:pt x="244" y="39"/>
                  </a:cubicBezTo>
                  <a:cubicBezTo>
                    <a:pt x="245" y="35"/>
                    <a:pt x="247" y="34"/>
                    <a:pt x="245" y="30"/>
                  </a:cubicBezTo>
                  <a:cubicBezTo>
                    <a:pt x="241" y="19"/>
                    <a:pt x="230" y="12"/>
                    <a:pt x="224" y="2"/>
                  </a:cubicBezTo>
                  <a:cubicBezTo>
                    <a:pt x="223" y="3"/>
                    <a:pt x="215" y="0"/>
                    <a:pt x="213" y="0"/>
                  </a:cubicBezTo>
                  <a:cubicBezTo>
                    <a:pt x="210" y="0"/>
                    <a:pt x="208" y="4"/>
                    <a:pt x="206" y="5"/>
                  </a:cubicBezTo>
                  <a:cubicBezTo>
                    <a:pt x="203" y="4"/>
                    <a:pt x="203" y="4"/>
                    <a:pt x="203" y="4"/>
                  </a:cubicBezTo>
                  <a:cubicBezTo>
                    <a:pt x="200" y="5"/>
                    <a:pt x="203" y="5"/>
                    <a:pt x="201" y="7"/>
                  </a:cubicBezTo>
                  <a:cubicBezTo>
                    <a:pt x="199" y="9"/>
                    <a:pt x="195" y="8"/>
                    <a:pt x="194" y="9"/>
                  </a:cubicBezTo>
                  <a:cubicBezTo>
                    <a:pt x="191" y="12"/>
                    <a:pt x="195" y="17"/>
                    <a:pt x="192" y="20"/>
                  </a:cubicBezTo>
                  <a:cubicBezTo>
                    <a:pt x="191" y="21"/>
                    <a:pt x="189" y="21"/>
                    <a:pt x="187" y="23"/>
                  </a:cubicBezTo>
                  <a:cubicBezTo>
                    <a:pt x="186" y="24"/>
                    <a:pt x="186" y="27"/>
                    <a:pt x="184" y="27"/>
                  </a:cubicBezTo>
                  <a:cubicBezTo>
                    <a:pt x="183" y="28"/>
                    <a:pt x="182" y="27"/>
                    <a:pt x="182" y="27"/>
                  </a:cubicBezTo>
                  <a:cubicBezTo>
                    <a:pt x="181" y="28"/>
                    <a:pt x="180" y="29"/>
                    <a:pt x="179" y="30"/>
                  </a:cubicBezTo>
                  <a:cubicBezTo>
                    <a:pt x="175" y="35"/>
                    <a:pt x="170" y="41"/>
                    <a:pt x="166" y="45"/>
                  </a:cubicBezTo>
                  <a:cubicBezTo>
                    <a:pt x="165" y="46"/>
                    <a:pt x="162" y="45"/>
                    <a:pt x="162" y="46"/>
                  </a:cubicBezTo>
                  <a:cubicBezTo>
                    <a:pt x="161" y="47"/>
                    <a:pt x="161" y="48"/>
                    <a:pt x="160" y="49"/>
                  </a:cubicBezTo>
                  <a:cubicBezTo>
                    <a:pt x="158" y="52"/>
                    <a:pt x="153" y="49"/>
                    <a:pt x="150" y="50"/>
                  </a:cubicBezTo>
                  <a:cubicBezTo>
                    <a:pt x="148" y="50"/>
                    <a:pt x="147" y="51"/>
                    <a:pt x="145" y="52"/>
                  </a:cubicBezTo>
                  <a:cubicBezTo>
                    <a:pt x="137" y="54"/>
                    <a:pt x="126" y="50"/>
                    <a:pt x="120" y="55"/>
                  </a:cubicBezTo>
                  <a:cubicBezTo>
                    <a:pt x="116" y="59"/>
                    <a:pt x="124" y="60"/>
                    <a:pt x="125" y="62"/>
                  </a:cubicBezTo>
                  <a:cubicBezTo>
                    <a:pt x="125" y="63"/>
                    <a:pt x="125" y="63"/>
                    <a:pt x="124" y="63"/>
                  </a:cubicBezTo>
                  <a:cubicBezTo>
                    <a:pt x="122" y="66"/>
                    <a:pt x="120" y="71"/>
                    <a:pt x="117" y="73"/>
                  </a:cubicBezTo>
                  <a:cubicBezTo>
                    <a:pt x="113" y="74"/>
                    <a:pt x="113" y="74"/>
                    <a:pt x="113" y="74"/>
                  </a:cubicBezTo>
                  <a:cubicBezTo>
                    <a:pt x="112" y="75"/>
                    <a:pt x="113" y="77"/>
                    <a:pt x="112" y="78"/>
                  </a:cubicBezTo>
                  <a:cubicBezTo>
                    <a:pt x="110" y="81"/>
                    <a:pt x="100" y="79"/>
                    <a:pt x="97" y="79"/>
                  </a:cubicBezTo>
                  <a:cubicBezTo>
                    <a:pt x="95" y="80"/>
                    <a:pt x="94" y="81"/>
                    <a:pt x="92" y="81"/>
                  </a:cubicBezTo>
                  <a:cubicBezTo>
                    <a:pt x="91" y="81"/>
                    <a:pt x="89" y="80"/>
                    <a:pt x="88" y="80"/>
                  </a:cubicBezTo>
                  <a:cubicBezTo>
                    <a:pt x="82" y="81"/>
                    <a:pt x="65" y="92"/>
                    <a:pt x="64" y="92"/>
                  </a:cubicBezTo>
                  <a:cubicBezTo>
                    <a:pt x="59" y="91"/>
                    <a:pt x="60" y="84"/>
                    <a:pt x="57" y="83"/>
                  </a:cubicBezTo>
                  <a:cubicBezTo>
                    <a:pt x="54" y="82"/>
                    <a:pt x="52" y="88"/>
                    <a:pt x="51" y="89"/>
                  </a:cubicBezTo>
                  <a:cubicBezTo>
                    <a:pt x="47" y="90"/>
                    <a:pt x="40" y="95"/>
                    <a:pt x="36" y="94"/>
                  </a:cubicBezTo>
                  <a:cubicBezTo>
                    <a:pt x="36" y="94"/>
                    <a:pt x="30" y="93"/>
                    <a:pt x="29" y="93"/>
                  </a:cubicBezTo>
                  <a:cubicBezTo>
                    <a:pt x="29" y="93"/>
                    <a:pt x="29" y="92"/>
                    <a:pt x="29" y="92"/>
                  </a:cubicBezTo>
                  <a:cubicBezTo>
                    <a:pt x="29" y="92"/>
                    <a:pt x="29" y="92"/>
                    <a:pt x="29" y="92"/>
                  </a:cubicBezTo>
                  <a:cubicBezTo>
                    <a:pt x="28" y="93"/>
                    <a:pt x="27" y="96"/>
                    <a:pt x="26" y="97"/>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75"/>
            <p:cNvSpPr>
              <a:spLocks/>
            </p:cNvSpPr>
            <p:nvPr/>
          </p:nvSpPr>
          <p:spPr bwMode="auto">
            <a:xfrm>
              <a:off x="5680552" y="3623606"/>
              <a:ext cx="362412" cy="529095"/>
            </a:xfrm>
            <a:custGeom>
              <a:avLst/>
              <a:gdLst>
                <a:gd name="T0" fmla="*/ 78 w 209"/>
                <a:gd name="T1" fmla="*/ 291 h 305"/>
                <a:gd name="T2" fmla="*/ 126 w 209"/>
                <a:gd name="T3" fmla="*/ 288 h 305"/>
                <a:gd name="T4" fmla="*/ 136 w 209"/>
                <a:gd name="T5" fmla="*/ 291 h 305"/>
                <a:gd name="T6" fmla="*/ 172 w 209"/>
                <a:gd name="T7" fmla="*/ 293 h 305"/>
                <a:gd name="T8" fmla="*/ 185 w 209"/>
                <a:gd name="T9" fmla="*/ 298 h 305"/>
                <a:gd name="T10" fmla="*/ 204 w 209"/>
                <a:gd name="T11" fmla="*/ 305 h 305"/>
                <a:gd name="T12" fmla="*/ 206 w 209"/>
                <a:gd name="T13" fmla="*/ 280 h 305"/>
                <a:gd name="T14" fmla="*/ 177 w 209"/>
                <a:gd name="T15" fmla="*/ 242 h 305"/>
                <a:gd name="T16" fmla="*/ 177 w 209"/>
                <a:gd name="T17" fmla="*/ 233 h 305"/>
                <a:gd name="T18" fmla="*/ 164 w 209"/>
                <a:gd name="T19" fmla="*/ 208 h 305"/>
                <a:gd name="T20" fmla="*/ 161 w 209"/>
                <a:gd name="T21" fmla="*/ 188 h 305"/>
                <a:gd name="T22" fmla="*/ 178 w 209"/>
                <a:gd name="T23" fmla="*/ 168 h 305"/>
                <a:gd name="T24" fmla="*/ 190 w 209"/>
                <a:gd name="T25" fmla="*/ 148 h 305"/>
                <a:gd name="T26" fmla="*/ 190 w 209"/>
                <a:gd name="T27" fmla="*/ 142 h 305"/>
                <a:gd name="T28" fmla="*/ 154 w 209"/>
                <a:gd name="T29" fmla="*/ 87 h 305"/>
                <a:gd name="T30" fmla="*/ 183 w 209"/>
                <a:gd name="T31" fmla="*/ 83 h 305"/>
                <a:gd name="T32" fmla="*/ 179 w 209"/>
                <a:gd name="T33" fmla="*/ 61 h 305"/>
                <a:gd name="T34" fmla="*/ 181 w 209"/>
                <a:gd name="T35" fmla="*/ 42 h 305"/>
                <a:gd name="T36" fmla="*/ 179 w 209"/>
                <a:gd name="T37" fmla="*/ 27 h 305"/>
                <a:gd name="T38" fmla="*/ 172 w 209"/>
                <a:gd name="T39" fmla="*/ 11 h 305"/>
                <a:gd name="T40" fmla="*/ 166 w 209"/>
                <a:gd name="T41" fmla="*/ 9 h 305"/>
                <a:gd name="T42" fmla="*/ 165 w 209"/>
                <a:gd name="T43" fmla="*/ 20 h 305"/>
                <a:gd name="T44" fmla="*/ 169 w 209"/>
                <a:gd name="T45" fmla="*/ 40 h 305"/>
                <a:gd name="T46" fmla="*/ 140 w 209"/>
                <a:gd name="T47" fmla="*/ 64 h 305"/>
                <a:gd name="T48" fmla="*/ 130 w 209"/>
                <a:gd name="T49" fmla="*/ 94 h 305"/>
                <a:gd name="T50" fmla="*/ 120 w 209"/>
                <a:gd name="T51" fmla="*/ 107 h 305"/>
                <a:gd name="T52" fmla="*/ 113 w 209"/>
                <a:gd name="T53" fmla="*/ 119 h 305"/>
                <a:gd name="T54" fmla="*/ 104 w 209"/>
                <a:gd name="T55" fmla="*/ 125 h 305"/>
                <a:gd name="T56" fmla="*/ 98 w 209"/>
                <a:gd name="T57" fmla="*/ 145 h 305"/>
                <a:gd name="T58" fmla="*/ 94 w 209"/>
                <a:gd name="T59" fmla="*/ 160 h 305"/>
                <a:gd name="T60" fmla="*/ 80 w 209"/>
                <a:gd name="T61" fmla="*/ 176 h 305"/>
                <a:gd name="T62" fmla="*/ 60 w 209"/>
                <a:gd name="T63" fmla="*/ 159 h 305"/>
                <a:gd name="T64" fmla="*/ 47 w 209"/>
                <a:gd name="T65" fmla="*/ 163 h 305"/>
                <a:gd name="T66" fmla="*/ 36 w 209"/>
                <a:gd name="T67" fmla="*/ 175 h 305"/>
                <a:gd name="T68" fmla="*/ 25 w 209"/>
                <a:gd name="T69" fmla="*/ 183 h 305"/>
                <a:gd name="T70" fmla="*/ 6 w 209"/>
                <a:gd name="T71" fmla="*/ 218 h 305"/>
                <a:gd name="T72" fmla="*/ 6 w 209"/>
                <a:gd name="T73" fmla="*/ 222 h 305"/>
                <a:gd name="T74" fmla="*/ 7 w 209"/>
                <a:gd name="T75" fmla="*/ 222 h 305"/>
                <a:gd name="T76" fmla="*/ 12 w 209"/>
                <a:gd name="T77" fmla="*/ 225 h 305"/>
                <a:gd name="T78" fmla="*/ 23 w 209"/>
                <a:gd name="T79" fmla="*/ 243 h 305"/>
                <a:gd name="T80" fmla="*/ 28 w 209"/>
                <a:gd name="T81" fmla="*/ 244 h 305"/>
                <a:gd name="T82" fmla="*/ 32 w 209"/>
                <a:gd name="T83" fmla="*/ 242 h 305"/>
                <a:gd name="T84" fmla="*/ 33 w 209"/>
                <a:gd name="T85" fmla="*/ 243 h 305"/>
                <a:gd name="T86" fmla="*/ 32 w 209"/>
                <a:gd name="T87" fmla="*/ 250 h 305"/>
                <a:gd name="T88" fmla="*/ 34 w 209"/>
                <a:gd name="T89" fmla="*/ 255 h 305"/>
                <a:gd name="T90" fmla="*/ 37 w 209"/>
                <a:gd name="T91" fmla="*/ 28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9" h="305">
                  <a:moveTo>
                    <a:pt x="60" y="291"/>
                  </a:moveTo>
                  <a:cubicBezTo>
                    <a:pt x="66" y="291"/>
                    <a:pt x="71" y="291"/>
                    <a:pt x="76" y="291"/>
                  </a:cubicBezTo>
                  <a:cubicBezTo>
                    <a:pt x="77" y="291"/>
                    <a:pt x="78" y="292"/>
                    <a:pt x="78" y="291"/>
                  </a:cubicBezTo>
                  <a:cubicBezTo>
                    <a:pt x="82" y="289"/>
                    <a:pt x="76" y="287"/>
                    <a:pt x="86" y="287"/>
                  </a:cubicBezTo>
                  <a:cubicBezTo>
                    <a:pt x="92" y="287"/>
                    <a:pt x="99" y="287"/>
                    <a:pt x="105" y="287"/>
                  </a:cubicBezTo>
                  <a:cubicBezTo>
                    <a:pt x="112" y="288"/>
                    <a:pt x="118" y="290"/>
                    <a:pt x="126" y="288"/>
                  </a:cubicBezTo>
                  <a:cubicBezTo>
                    <a:pt x="130" y="288"/>
                    <a:pt x="129" y="291"/>
                    <a:pt x="130" y="291"/>
                  </a:cubicBezTo>
                  <a:cubicBezTo>
                    <a:pt x="131" y="292"/>
                    <a:pt x="132" y="291"/>
                    <a:pt x="132" y="291"/>
                  </a:cubicBezTo>
                  <a:cubicBezTo>
                    <a:pt x="134" y="291"/>
                    <a:pt x="135" y="291"/>
                    <a:pt x="136" y="291"/>
                  </a:cubicBezTo>
                  <a:cubicBezTo>
                    <a:pt x="145" y="291"/>
                    <a:pt x="155" y="291"/>
                    <a:pt x="164" y="291"/>
                  </a:cubicBezTo>
                  <a:cubicBezTo>
                    <a:pt x="166" y="291"/>
                    <a:pt x="168" y="294"/>
                    <a:pt x="170" y="294"/>
                  </a:cubicBezTo>
                  <a:cubicBezTo>
                    <a:pt x="172" y="293"/>
                    <a:pt x="172" y="293"/>
                    <a:pt x="172" y="293"/>
                  </a:cubicBezTo>
                  <a:cubicBezTo>
                    <a:pt x="173" y="293"/>
                    <a:pt x="172" y="295"/>
                    <a:pt x="173" y="296"/>
                  </a:cubicBezTo>
                  <a:cubicBezTo>
                    <a:pt x="173" y="297"/>
                    <a:pt x="179" y="295"/>
                    <a:pt x="180" y="295"/>
                  </a:cubicBezTo>
                  <a:cubicBezTo>
                    <a:pt x="182" y="295"/>
                    <a:pt x="183" y="298"/>
                    <a:pt x="185" y="298"/>
                  </a:cubicBezTo>
                  <a:cubicBezTo>
                    <a:pt x="186" y="298"/>
                    <a:pt x="187" y="296"/>
                    <a:pt x="189" y="296"/>
                  </a:cubicBezTo>
                  <a:cubicBezTo>
                    <a:pt x="189" y="296"/>
                    <a:pt x="203" y="302"/>
                    <a:pt x="203" y="302"/>
                  </a:cubicBezTo>
                  <a:cubicBezTo>
                    <a:pt x="204" y="305"/>
                    <a:pt x="204" y="305"/>
                    <a:pt x="204" y="305"/>
                  </a:cubicBezTo>
                  <a:cubicBezTo>
                    <a:pt x="205" y="305"/>
                    <a:pt x="205" y="305"/>
                    <a:pt x="206" y="304"/>
                  </a:cubicBezTo>
                  <a:cubicBezTo>
                    <a:pt x="209" y="301"/>
                    <a:pt x="199" y="293"/>
                    <a:pt x="207" y="289"/>
                  </a:cubicBezTo>
                  <a:cubicBezTo>
                    <a:pt x="206" y="288"/>
                    <a:pt x="206" y="281"/>
                    <a:pt x="206" y="280"/>
                  </a:cubicBezTo>
                  <a:cubicBezTo>
                    <a:pt x="205" y="276"/>
                    <a:pt x="207" y="270"/>
                    <a:pt x="201" y="267"/>
                  </a:cubicBezTo>
                  <a:cubicBezTo>
                    <a:pt x="194" y="263"/>
                    <a:pt x="186" y="256"/>
                    <a:pt x="182" y="250"/>
                  </a:cubicBezTo>
                  <a:cubicBezTo>
                    <a:pt x="181" y="249"/>
                    <a:pt x="176" y="243"/>
                    <a:pt x="177" y="242"/>
                  </a:cubicBezTo>
                  <a:cubicBezTo>
                    <a:pt x="178" y="241"/>
                    <a:pt x="180" y="242"/>
                    <a:pt x="181" y="241"/>
                  </a:cubicBezTo>
                  <a:cubicBezTo>
                    <a:pt x="181" y="241"/>
                    <a:pt x="180" y="240"/>
                    <a:pt x="179" y="239"/>
                  </a:cubicBezTo>
                  <a:cubicBezTo>
                    <a:pt x="178" y="237"/>
                    <a:pt x="179" y="235"/>
                    <a:pt x="177" y="233"/>
                  </a:cubicBezTo>
                  <a:cubicBezTo>
                    <a:pt x="176" y="230"/>
                    <a:pt x="171" y="229"/>
                    <a:pt x="169" y="226"/>
                  </a:cubicBezTo>
                  <a:cubicBezTo>
                    <a:pt x="167" y="222"/>
                    <a:pt x="169" y="216"/>
                    <a:pt x="168" y="213"/>
                  </a:cubicBezTo>
                  <a:cubicBezTo>
                    <a:pt x="167" y="211"/>
                    <a:pt x="164" y="209"/>
                    <a:pt x="164" y="208"/>
                  </a:cubicBezTo>
                  <a:cubicBezTo>
                    <a:pt x="166" y="205"/>
                    <a:pt x="166" y="205"/>
                    <a:pt x="166" y="205"/>
                  </a:cubicBezTo>
                  <a:cubicBezTo>
                    <a:pt x="166" y="202"/>
                    <a:pt x="166" y="196"/>
                    <a:pt x="166" y="193"/>
                  </a:cubicBezTo>
                  <a:cubicBezTo>
                    <a:pt x="166" y="189"/>
                    <a:pt x="161" y="193"/>
                    <a:pt x="161" y="188"/>
                  </a:cubicBezTo>
                  <a:cubicBezTo>
                    <a:pt x="161" y="184"/>
                    <a:pt x="169" y="183"/>
                    <a:pt x="171" y="180"/>
                  </a:cubicBezTo>
                  <a:cubicBezTo>
                    <a:pt x="173" y="177"/>
                    <a:pt x="173" y="172"/>
                    <a:pt x="176" y="169"/>
                  </a:cubicBezTo>
                  <a:cubicBezTo>
                    <a:pt x="178" y="168"/>
                    <a:pt x="178" y="168"/>
                    <a:pt x="178" y="168"/>
                  </a:cubicBezTo>
                  <a:cubicBezTo>
                    <a:pt x="181" y="165"/>
                    <a:pt x="180" y="159"/>
                    <a:pt x="183" y="156"/>
                  </a:cubicBezTo>
                  <a:cubicBezTo>
                    <a:pt x="184" y="154"/>
                    <a:pt x="186" y="154"/>
                    <a:pt x="187" y="153"/>
                  </a:cubicBezTo>
                  <a:cubicBezTo>
                    <a:pt x="188" y="152"/>
                    <a:pt x="189" y="149"/>
                    <a:pt x="190" y="148"/>
                  </a:cubicBezTo>
                  <a:cubicBezTo>
                    <a:pt x="190" y="148"/>
                    <a:pt x="190" y="148"/>
                    <a:pt x="190" y="148"/>
                  </a:cubicBezTo>
                  <a:cubicBezTo>
                    <a:pt x="190" y="147"/>
                    <a:pt x="194" y="143"/>
                    <a:pt x="192" y="142"/>
                  </a:cubicBezTo>
                  <a:cubicBezTo>
                    <a:pt x="191" y="142"/>
                    <a:pt x="191" y="142"/>
                    <a:pt x="190" y="142"/>
                  </a:cubicBezTo>
                  <a:cubicBezTo>
                    <a:pt x="188" y="141"/>
                    <a:pt x="184" y="125"/>
                    <a:pt x="182" y="122"/>
                  </a:cubicBezTo>
                  <a:cubicBezTo>
                    <a:pt x="178" y="115"/>
                    <a:pt x="152" y="100"/>
                    <a:pt x="150" y="92"/>
                  </a:cubicBezTo>
                  <a:cubicBezTo>
                    <a:pt x="149" y="90"/>
                    <a:pt x="153" y="88"/>
                    <a:pt x="154" y="87"/>
                  </a:cubicBezTo>
                  <a:cubicBezTo>
                    <a:pt x="155" y="86"/>
                    <a:pt x="155" y="83"/>
                    <a:pt x="156" y="83"/>
                  </a:cubicBezTo>
                  <a:cubicBezTo>
                    <a:pt x="160" y="80"/>
                    <a:pt x="167" y="85"/>
                    <a:pt x="172" y="85"/>
                  </a:cubicBezTo>
                  <a:cubicBezTo>
                    <a:pt x="175" y="84"/>
                    <a:pt x="179" y="83"/>
                    <a:pt x="183" y="83"/>
                  </a:cubicBezTo>
                  <a:cubicBezTo>
                    <a:pt x="186" y="83"/>
                    <a:pt x="191" y="86"/>
                    <a:pt x="194" y="83"/>
                  </a:cubicBezTo>
                  <a:cubicBezTo>
                    <a:pt x="195" y="81"/>
                    <a:pt x="189" y="77"/>
                    <a:pt x="187" y="76"/>
                  </a:cubicBezTo>
                  <a:cubicBezTo>
                    <a:pt x="183" y="72"/>
                    <a:pt x="180" y="67"/>
                    <a:pt x="179" y="61"/>
                  </a:cubicBezTo>
                  <a:cubicBezTo>
                    <a:pt x="179" y="60"/>
                    <a:pt x="180" y="60"/>
                    <a:pt x="180" y="59"/>
                  </a:cubicBezTo>
                  <a:cubicBezTo>
                    <a:pt x="180" y="56"/>
                    <a:pt x="178" y="53"/>
                    <a:pt x="178" y="51"/>
                  </a:cubicBezTo>
                  <a:cubicBezTo>
                    <a:pt x="178" y="48"/>
                    <a:pt x="181" y="44"/>
                    <a:pt x="181" y="42"/>
                  </a:cubicBezTo>
                  <a:cubicBezTo>
                    <a:pt x="181" y="40"/>
                    <a:pt x="180" y="39"/>
                    <a:pt x="180" y="38"/>
                  </a:cubicBezTo>
                  <a:cubicBezTo>
                    <a:pt x="180" y="37"/>
                    <a:pt x="181" y="36"/>
                    <a:pt x="181" y="35"/>
                  </a:cubicBezTo>
                  <a:cubicBezTo>
                    <a:pt x="181" y="35"/>
                    <a:pt x="179" y="27"/>
                    <a:pt x="179" y="27"/>
                  </a:cubicBezTo>
                  <a:cubicBezTo>
                    <a:pt x="179" y="27"/>
                    <a:pt x="175" y="25"/>
                    <a:pt x="175" y="25"/>
                  </a:cubicBezTo>
                  <a:cubicBezTo>
                    <a:pt x="174" y="24"/>
                    <a:pt x="176" y="19"/>
                    <a:pt x="175" y="18"/>
                  </a:cubicBezTo>
                  <a:cubicBezTo>
                    <a:pt x="175" y="17"/>
                    <a:pt x="173" y="12"/>
                    <a:pt x="172" y="11"/>
                  </a:cubicBezTo>
                  <a:cubicBezTo>
                    <a:pt x="171" y="11"/>
                    <a:pt x="171" y="12"/>
                    <a:pt x="170" y="12"/>
                  </a:cubicBezTo>
                  <a:cubicBezTo>
                    <a:pt x="170" y="11"/>
                    <a:pt x="171" y="11"/>
                    <a:pt x="171" y="10"/>
                  </a:cubicBezTo>
                  <a:cubicBezTo>
                    <a:pt x="170" y="9"/>
                    <a:pt x="167" y="10"/>
                    <a:pt x="166" y="9"/>
                  </a:cubicBezTo>
                  <a:cubicBezTo>
                    <a:pt x="162" y="1"/>
                    <a:pt x="173" y="0"/>
                    <a:pt x="154" y="0"/>
                  </a:cubicBezTo>
                  <a:cubicBezTo>
                    <a:pt x="155" y="4"/>
                    <a:pt x="156" y="18"/>
                    <a:pt x="156" y="19"/>
                  </a:cubicBezTo>
                  <a:cubicBezTo>
                    <a:pt x="157" y="20"/>
                    <a:pt x="163" y="19"/>
                    <a:pt x="165" y="20"/>
                  </a:cubicBezTo>
                  <a:cubicBezTo>
                    <a:pt x="165" y="21"/>
                    <a:pt x="165" y="22"/>
                    <a:pt x="166" y="23"/>
                  </a:cubicBezTo>
                  <a:cubicBezTo>
                    <a:pt x="172" y="28"/>
                    <a:pt x="166" y="30"/>
                    <a:pt x="166" y="37"/>
                  </a:cubicBezTo>
                  <a:cubicBezTo>
                    <a:pt x="167" y="38"/>
                    <a:pt x="169" y="38"/>
                    <a:pt x="169" y="40"/>
                  </a:cubicBezTo>
                  <a:cubicBezTo>
                    <a:pt x="169" y="43"/>
                    <a:pt x="158" y="50"/>
                    <a:pt x="155" y="49"/>
                  </a:cubicBezTo>
                  <a:cubicBezTo>
                    <a:pt x="154" y="49"/>
                    <a:pt x="153" y="48"/>
                    <a:pt x="152" y="48"/>
                  </a:cubicBezTo>
                  <a:cubicBezTo>
                    <a:pt x="150" y="48"/>
                    <a:pt x="141" y="62"/>
                    <a:pt x="140" y="64"/>
                  </a:cubicBezTo>
                  <a:cubicBezTo>
                    <a:pt x="138" y="68"/>
                    <a:pt x="139" y="73"/>
                    <a:pt x="137" y="77"/>
                  </a:cubicBezTo>
                  <a:cubicBezTo>
                    <a:pt x="136" y="79"/>
                    <a:pt x="131" y="79"/>
                    <a:pt x="131" y="81"/>
                  </a:cubicBezTo>
                  <a:cubicBezTo>
                    <a:pt x="131" y="84"/>
                    <a:pt x="132" y="92"/>
                    <a:pt x="130" y="94"/>
                  </a:cubicBezTo>
                  <a:cubicBezTo>
                    <a:pt x="129" y="96"/>
                    <a:pt x="120" y="96"/>
                    <a:pt x="120" y="99"/>
                  </a:cubicBezTo>
                  <a:cubicBezTo>
                    <a:pt x="120" y="99"/>
                    <a:pt x="123" y="101"/>
                    <a:pt x="122" y="103"/>
                  </a:cubicBezTo>
                  <a:cubicBezTo>
                    <a:pt x="122" y="104"/>
                    <a:pt x="120" y="105"/>
                    <a:pt x="120" y="107"/>
                  </a:cubicBezTo>
                  <a:cubicBezTo>
                    <a:pt x="119" y="109"/>
                    <a:pt x="119" y="111"/>
                    <a:pt x="119" y="114"/>
                  </a:cubicBezTo>
                  <a:cubicBezTo>
                    <a:pt x="119" y="114"/>
                    <a:pt x="119" y="115"/>
                    <a:pt x="119" y="115"/>
                  </a:cubicBezTo>
                  <a:cubicBezTo>
                    <a:pt x="118" y="116"/>
                    <a:pt x="114" y="119"/>
                    <a:pt x="113" y="119"/>
                  </a:cubicBezTo>
                  <a:cubicBezTo>
                    <a:pt x="112" y="119"/>
                    <a:pt x="109" y="118"/>
                    <a:pt x="108" y="119"/>
                  </a:cubicBezTo>
                  <a:cubicBezTo>
                    <a:pt x="109" y="122"/>
                    <a:pt x="109" y="122"/>
                    <a:pt x="109" y="122"/>
                  </a:cubicBezTo>
                  <a:cubicBezTo>
                    <a:pt x="108" y="124"/>
                    <a:pt x="105" y="123"/>
                    <a:pt x="104" y="125"/>
                  </a:cubicBezTo>
                  <a:cubicBezTo>
                    <a:pt x="103" y="128"/>
                    <a:pt x="104" y="133"/>
                    <a:pt x="103" y="136"/>
                  </a:cubicBezTo>
                  <a:cubicBezTo>
                    <a:pt x="102" y="139"/>
                    <a:pt x="99" y="140"/>
                    <a:pt x="99" y="142"/>
                  </a:cubicBezTo>
                  <a:cubicBezTo>
                    <a:pt x="98" y="143"/>
                    <a:pt x="98" y="144"/>
                    <a:pt x="98" y="145"/>
                  </a:cubicBezTo>
                  <a:cubicBezTo>
                    <a:pt x="98" y="145"/>
                    <a:pt x="99" y="146"/>
                    <a:pt x="98" y="147"/>
                  </a:cubicBezTo>
                  <a:cubicBezTo>
                    <a:pt x="98" y="149"/>
                    <a:pt x="90" y="152"/>
                    <a:pt x="90" y="155"/>
                  </a:cubicBezTo>
                  <a:cubicBezTo>
                    <a:pt x="91" y="156"/>
                    <a:pt x="96" y="158"/>
                    <a:pt x="94" y="160"/>
                  </a:cubicBezTo>
                  <a:cubicBezTo>
                    <a:pt x="91" y="162"/>
                    <a:pt x="88" y="162"/>
                    <a:pt x="86" y="165"/>
                  </a:cubicBezTo>
                  <a:cubicBezTo>
                    <a:pt x="83" y="168"/>
                    <a:pt x="88" y="169"/>
                    <a:pt x="82" y="173"/>
                  </a:cubicBezTo>
                  <a:cubicBezTo>
                    <a:pt x="82" y="173"/>
                    <a:pt x="80" y="176"/>
                    <a:pt x="80" y="176"/>
                  </a:cubicBezTo>
                  <a:cubicBezTo>
                    <a:pt x="80" y="177"/>
                    <a:pt x="74" y="178"/>
                    <a:pt x="73" y="177"/>
                  </a:cubicBezTo>
                  <a:cubicBezTo>
                    <a:pt x="72" y="174"/>
                    <a:pt x="73" y="172"/>
                    <a:pt x="73" y="170"/>
                  </a:cubicBezTo>
                  <a:cubicBezTo>
                    <a:pt x="72" y="169"/>
                    <a:pt x="62" y="160"/>
                    <a:pt x="60" y="159"/>
                  </a:cubicBezTo>
                  <a:cubicBezTo>
                    <a:pt x="60" y="159"/>
                    <a:pt x="58" y="165"/>
                    <a:pt x="56" y="165"/>
                  </a:cubicBezTo>
                  <a:cubicBezTo>
                    <a:pt x="54" y="165"/>
                    <a:pt x="50" y="166"/>
                    <a:pt x="49" y="165"/>
                  </a:cubicBezTo>
                  <a:cubicBezTo>
                    <a:pt x="48" y="163"/>
                    <a:pt x="50" y="162"/>
                    <a:pt x="47" y="163"/>
                  </a:cubicBezTo>
                  <a:cubicBezTo>
                    <a:pt x="44" y="163"/>
                    <a:pt x="43" y="167"/>
                    <a:pt x="40" y="168"/>
                  </a:cubicBezTo>
                  <a:cubicBezTo>
                    <a:pt x="40" y="168"/>
                    <a:pt x="39" y="167"/>
                    <a:pt x="39" y="167"/>
                  </a:cubicBezTo>
                  <a:cubicBezTo>
                    <a:pt x="37" y="168"/>
                    <a:pt x="38" y="173"/>
                    <a:pt x="36" y="175"/>
                  </a:cubicBezTo>
                  <a:cubicBezTo>
                    <a:pt x="34" y="175"/>
                    <a:pt x="34" y="175"/>
                    <a:pt x="34" y="175"/>
                  </a:cubicBezTo>
                  <a:cubicBezTo>
                    <a:pt x="31" y="176"/>
                    <a:pt x="29" y="178"/>
                    <a:pt x="27" y="180"/>
                  </a:cubicBezTo>
                  <a:cubicBezTo>
                    <a:pt x="25" y="183"/>
                    <a:pt x="25" y="183"/>
                    <a:pt x="25" y="183"/>
                  </a:cubicBezTo>
                  <a:cubicBezTo>
                    <a:pt x="22" y="187"/>
                    <a:pt x="17" y="190"/>
                    <a:pt x="14" y="192"/>
                  </a:cubicBezTo>
                  <a:cubicBezTo>
                    <a:pt x="12" y="194"/>
                    <a:pt x="15" y="200"/>
                    <a:pt x="14" y="203"/>
                  </a:cubicBezTo>
                  <a:cubicBezTo>
                    <a:pt x="12" y="209"/>
                    <a:pt x="7" y="216"/>
                    <a:pt x="6" y="218"/>
                  </a:cubicBezTo>
                  <a:cubicBezTo>
                    <a:pt x="6" y="219"/>
                    <a:pt x="7" y="219"/>
                    <a:pt x="7" y="220"/>
                  </a:cubicBezTo>
                  <a:cubicBezTo>
                    <a:pt x="6" y="221"/>
                    <a:pt x="7" y="219"/>
                    <a:pt x="6" y="221"/>
                  </a:cubicBezTo>
                  <a:cubicBezTo>
                    <a:pt x="6" y="222"/>
                    <a:pt x="6" y="222"/>
                    <a:pt x="6" y="222"/>
                  </a:cubicBezTo>
                  <a:cubicBezTo>
                    <a:pt x="6" y="225"/>
                    <a:pt x="0" y="228"/>
                    <a:pt x="5" y="228"/>
                  </a:cubicBezTo>
                  <a:cubicBezTo>
                    <a:pt x="6" y="228"/>
                    <a:pt x="5" y="229"/>
                    <a:pt x="5" y="229"/>
                  </a:cubicBezTo>
                  <a:cubicBezTo>
                    <a:pt x="11" y="229"/>
                    <a:pt x="7" y="222"/>
                    <a:pt x="7" y="222"/>
                  </a:cubicBezTo>
                  <a:cubicBezTo>
                    <a:pt x="8" y="223"/>
                    <a:pt x="9" y="226"/>
                    <a:pt x="9" y="227"/>
                  </a:cubicBezTo>
                  <a:cubicBezTo>
                    <a:pt x="12" y="229"/>
                    <a:pt x="10" y="227"/>
                    <a:pt x="11" y="226"/>
                  </a:cubicBezTo>
                  <a:cubicBezTo>
                    <a:pt x="11" y="226"/>
                    <a:pt x="12" y="225"/>
                    <a:pt x="12" y="225"/>
                  </a:cubicBezTo>
                  <a:cubicBezTo>
                    <a:pt x="15" y="224"/>
                    <a:pt x="14" y="240"/>
                    <a:pt x="19" y="242"/>
                  </a:cubicBezTo>
                  <a:cubicBezTo>
                    <a:pt x="20" y="242"/>
                    <a:pt x="21" y="241"/>
                    <a:pt x="22" y="242"/>
                  </a:cubicBezTo>
                  <a:cubicBezTo>
                    <a:pt x="22" y="242"/>
                    <a:pt x="22" y="244"/>
                    <a:pt x="23" y="243"/>
                  </a:cubicBezTo>
                  <a:cubicBezTo>
                    <a:pt x="23" y="243"/>
                    <a:pt x="24" y="240"/>
                    <a:pt x="25" y="241"/>
                  </a:cubicBezTo>
                  <a:cubicBezTo>
                    <a:pt x="26" y="242"/>
                    <a:pt x="24" y="243"/>
                    <a:pt x="25" y="244"/>
                  </a:cubicBezTo>
                  <a:cubicBezTo>
                    <a:pt x="26" y="246"/>
                    <a:pt x="28" y="245"/>
                    <a:pt x="28" y="244"/>
                  </a:cubicBezTo>
                  <a:cubicBezTo>
                    <a:pt x="28" y="243"/>
                    <a:pt x="27" y="242"/>
                    <a:pt x="27" y="242"/>
                  </a:cubicBezTo>
                  <a:cubicBezTo>
                    <a:pt x="29" y="240"/>
                    <a:pt x="30" y="245"/>
                    <a:pt x="31" y="243"/>
                  </a:cubicBezTo>
                  <a:cubicBezTo>
                    <a:pt x="31" y="240"/>
                    <a:pt x="31" y="242"/>
                    <a:pt x="32" y="242"/>
                  </a:cubicBezTo>
                  <a:cubicBezTo>
                    <a:pt x="34" y="242"/>
                    <a:pt x="35" y="239"/>
                    <a:pt x="36" y="239"/>
                  </a:cubicBezTo>
                  <a:cubicBezTo>
                    <a:pt x="37" y="238"/>
                    <a:pt x="35" y="240"/>
                    <a:pt x="35" y="240"/>
                  </a:cubicBezTo>
                  <a:cubicBezTo>
                    <a:pt x="34" y="241"/>
                    <a:pt x="33" y="242"/>
                    <a:pt x="33" y="243"/>
                  </a:cubicBezTo>
                  <a:cubicBezTo>
                    <a:pt x="33" y="245"/>
                    <a:pt x="36" y="243"/>
                    <a:pt x="37" y="244"/>
                  </a:cubicBezTo>
                  <a:cubicBezTo>
                    <a:pt x="37" y="244"/>
                    <a:pt x="34" y="245"/>
                    <a:pt x="34" y="245"/>
                  </a:cubicBezTo>
                  <a:cubicBezTo>
                    <a:pt x="39" y="249"/>
                    <a:pt x="29" y="243"/>
                    <a:pt x="32" y="250"/>
                  </a:cubicBezTo>
                  <a:cubicBezTo>
                    <a:pt x="33" y="251"/>
                    <a:pt x="32" y="252"/>
                    <a:pt x="33" y="253"/>
                  </a:cubicBezTo>
                  <a:cubicBezTo>
                    <a:pt x="34" y="254"/>
                    <a:pt x="39" y="252"/>
                    <a:pt x="38" y="252"/>
                  </a:cubicBezTo>
                  <a:cubicBezTo>
                    <a:pt x="37" y="253"/>
                    <a:pt x="34" y="253"/>
                    <a:pt x="34" y="255"/>
                  </a:cubicBezTo>
                  <a:cubicBezTo>
                    <a:pt x="35" y="256"/>
                    <a:pt x="35" y="256"/>
                    <a:pt x="35" y="256"/>
                  </a:cubicBezTo>
                  <a:cubicBezTo>
                    <a:pt x="39" y="259"/>
                    <a:pt x="42" y="262"/>
                    <a:pt x="42" y="267"/>
                  </a:cubicBezTo>
                  <a:cubicBezTo>
                    <a:pt x="42" y="267"/>
                    <a:pt x="38" y="282"/>
                    <a:pt x="37" y="286"/>
                  </a:cubicBezTo>
                  <a:cubicBezTo>
                    <a:pt x="37" y="286"/>
                    <a:pt x="37" y="286"/>
                    <a:pt x="37" y="286"/>
                  </a:cubicBezTo>
                  <a:cubicBezTo>
                    <a:pt x="39" y="294"/>
                    <a:pt x="54" y="291"/>
                    <a:pt x="60" y="29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76"/>
            <p:cNvSpPr>
              <a:spLocks/>
            </p:cNvSpPr>
            <p:nvPr/>
          </p:nvSpPr>
          <p:spPr bwMode="auto">
            <a:xfrm>
              <a:off x="5722223" y="4119869"/>
              <a:ext cx="94707" cy="64401"/>
            </a:xfrm>
            <a:custGeom>
              <a:avLst/>
              <a:gdLst>
                <a:gd name="T0" fmla="*/ 10 w 55"/>
                <a:gd name="T1" fmla="*/ 34 h 37"/>
                <a:gd name="T2" fmla="*/ 14 w 55"/>
                <a:gd name="T3" fmla="*/ 34 h 37"/>
                <a:gd name="T4" fmla="*/ 13 w 55"/>
                <a:gd name="T5" fmla="*/ 35 h 37"/>
                <a:gd name="T6" fmla="*/ 13 w 55"/>
                <a:gd name="T7" fmla="*/ 36 h 37"/>
                <a:gd name="T8" fmla="*/ 13 w 55"/>
                <a:gd name="T9" fmla="*/ 37 h 37"/>
                <a:gd name="T10" fmla="*/ 15 w 55"/>
                <a:gd name="T11" fmla="*/ 37 h 37"/>
                <a:gd name="T12" fmla="*/ 19 w 55"/>
                <a:gd name="T13" fmla="*/ 37 h 37"/>
                <a:gd name="T14" fmla="*/ 43 w 55"/>
                <a:gd name="T15" fmla="*/ 37 h 37"/>
                <a:gd name="T16" fmla="*/ 50 w 55"/>
                <a:gd name="T17" fmla="*/ 37 h 37"/>
                <a:gd name="T18" fmla="*/ 54 w 55"/>
                <a:gd name="T19" fmla="*/ 37 h 37"/>
                <a:gd name="T20" fmla="*/ 54 w 55"/>
                <a:gd name="T21" fmla="*/ 5 h 37"/>
                <a:gd name="T22" fmla="*/ 52 w 55"/>
                <a:gd name="T23" fmla="*/ 5 h 37"/>
                <a:gd name="T24" fmla="*/ 36 w 55"/>
                <a:gd name="T25" fmla="*/ 5 h 37"/>
                <a:gd name="T26" fmla="*/ 13 w 55"/>
                <a:gd name="T27" fmla="*/ 0 h 37"/>
                <a:gd name="T28" fmla="*/ 13 w 55"/>
                <a:gd name="T29" fmla="*/ 0 h 37"/>
                <a:gd name="T30" fmla="*/ 12 w 55"/>
                <a:gd name="T31" fmla="*/ 1 h 37"/>
                <a:gd name="T32" fmla="*/ 14 w 55"/>
                <a:gd name="T33" fmla="*/ 12 h 37"/>
                <a:gd name="T34" fmla="*/ 8 w 55"/>
                <a:gd name="T35" fmla="*/ 19 h 37"/>
                <a:gd name="T36" fmla="*/ 9 w 55"/>
                <a:gd name="T37" fmla="*/ 21 h 37"/>
                <a:gd name="T38" fmla="*/ 11 w 55"/>
                <a:gd name="T39" fmla="*/ 21 h 37"/>
                <a:gd name="T40" fmla="*/ 8 w 55"/>
                <a:gd name="T41" fmla="*/ 21 h 37"/>
                <a:gd name="T42" fmla="*/ 2 w 55"/>
                <a:gd name="T43" fmla="*/ 32 h 37"/>
                <a:gd name="T44" fmla="*/ 7 w 55"/>
                <a:gd name="T45" fmla="*/ 33 h 37"/>
                <a:gd name="T46" fmla="*/ 7 w 55"/>
                <a:gd name="T47" fmla="*/ 36 h 37"/>
                <a:gd name="T48" fmla="*/ 8 w 55"/>
                <a:gd name="T49" fmla="*/ 36 h 37"/>
                <a:gd name="T50" fmla="*/ 9 w 55"/>
                <a:gd name="T51" fmla="*/ 35 h 37"/>
                <a:gd name="T52" fmla="*/ 10 w 55"/>
                <a:gd name="T53" fmla="*/ 3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37">
                  <a:moveTo>
                    <a:pt x="10" y="34"/>
                  </a:moveTo>
                  <a:cubicBezTo>
                    <a:pt x="11" y="35"/>
                    <a:pt x="15" y="33"/>
                    <a:pt x="14" y="34"/>
                  </a:cubicBezTo>
                  <a:cubicBezTo>
                    <a:pt x="14" y="35"/>
                    <a:pt x="13" y="35"/>
                    <a:pt x="13" y="35"/>
                  </a:cubicBezTo>
                  <a:cubicBezTo>
                    <a:pt x="13" y="36"/>
                    <a:pt x="13" y="36"/>
                    <a:pt x="13" y="36"/>
                  </a:cubicBezTo>
                  <a:cubicBezTo>
                    <a:pt x="13" y="37"/>
                    <a:pt x="13" y="37"/>
                    <a:pt x="13" y="37"/>
                  </a:cubicBezTo>
                  <a:cubicBezTo>
                    <a:pt x="14" y="37"/>
                    <a:pt x="14" y="37"/>
                    <a:pt x="15" y="37"/>
                  </a:cubicBezTo>
                  <a:cubicBezTo>
                    <a:pt x="16" y="37"/>
                    <a:pt x="18" y="37"/>
                    <a:pt x="19" y="37"/>
                  </a:cubicBezTo>
                  <a:cubicBezTo>
                    <a:pt x="27" y="37"/>
                    <a:pt x="35" y="37"/>
                    <a:pt x="43" y="37"/>
                  </a:cubicBezTo>
                  <a:cubicBezTo>
                    <a:pt x="45" y="37"/>
                    <a:pt x="48" y="37"/>
                    <a:pt x="50" y="37"/>
                  </a:cubicBezTo>
                  <a:cubicBezTo>
                    <a:pt x="54" y="37"/>
                    <a:pt x="54" y="37"/>
                    <a:pt x="54" y="37"/>
                  </a:cubicBezTo>
                  <a:cubicBezTo>
                    <a:pt x="55" y="36"/>
                    <a:pt x="54" y="8"/>
                    <a:pt x="54" y="5"/>
                  </a:cubicBezTo>
                  <a:cubicBezTo>
                    <a:pt x="54" y="6"/>
                    <a:pt x="53" y="5"/>
                    <a:pt x="52" y="5"/>
                  </a:cubicBezTo>
                  <a:cubicBezTo>
                    <a:pt x="47" y="5"/>
                    <a:pt x="42" y="5"/>
                    <a:pt x="36" y="5"/>
                  </a:cubicBezTo>
                  <a:cubicBezTo>
                    <a:pt x="30" y="5"/>
                    <a:pt x="15" y="8"/>
                    <a:pt x="13" y="0"/>
                  </a:cubicBezTo>
                  <a:cubicBezTo>
                    <a:pt x="13" y="0"/>
                    <a:pt x="13" y="0"/>
                    <a:pt x="13" y="0"/>
                  </a:cubicBezTo>
                  <a:cubicBezTo>
                    <a:pt x="13" y="1"/>
                    <a:pt x="12" y="1"/>
                    <a:pt x="12" y="1"/>
                  </a:cubicBezTo>
                  <a:cubicBezTo>
                    <a:pt x="11" y="4"/>
                    <a:pt x="14" y="9"/>
                    <a:pt x="14" y="12"/>
                  </a:cubicBezTo>
                  <a:cubicBezTo>
                    <a:pt x="13" y="15"/>
                    <a:pt x="10" y="17"/>
                    <a:pt x="8" y="19"/>
                  </a:cubicBezTo>
                  <a:cubicBezTo>
                    <a:pt x="8" y="19"/>
                    <a:pt x="9" y="21"/>
                    <a:pt x="9" y="21"/>
                  </a:cubicBezTo>
                  <a:cubicBezTo>
                    <a:pt x="10" y="21"/>
                    <a:pt x="11" y="20"/>
                    <a:pt x="11" y="21"/>
                  </a:cubicBezTo>
                  <a:cubicBezTo>
                    <a:pt x="11" y="23"/>
                    <a:pt x="8" y="21"/>
                    <a:pt x="8" y="21"/>
                  </a:cubicBezTo>
                  <a:cubicBezTo>
                    <a:pt x="6" y="25"/>
                    <a:pt x="4" y="29"/>
                    <a:pt x="2" y="32"/>
                  </a:cubicBezTo>
                  <a:cubicBezTo>
                    <a:pt x="0" y="34"/>
                    <a:pt x="6" y="33"/>
                    <a:pt x="7" y="33"/>
                  </a:cubicBezTo>
                  <a:cubicBezTo>
                    <a:pt x="7" y="36"/>
                    <a:pt x="7" y="36"/>
                    <a:pt x="7" y="36"/>
                  </a:cubicBezTo>
                  <a:cubicBezTo>
                    <a:pt x="8" y="36"/>
                    <a:pt x="8" y="36"/>
                    <a:pt x="8" y="36"/>
                  </a:cubicBezTo>
                  <a:cubicBezTo>
                    <a:pt x="8" y="35"/>
                    <a:pt x="9" y="35"/>
                    <a:pt x="9" y="35"/>
                  </a:cubicBezTo>
                  <a:cubicBezTo>
                    <a:pt x="10" y="34"/>
                    <a:pt x="10" y="33"/>
                    <a:pt x="10" y="34"/>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77"/>
            <p:cNvSpPr>
              <a:spLocks/>
            </p:cNvSpPr>
            <p:nvPr/>
          </p:nvSpPr>
          <p:spPr bwMode="auto">
            <a:xfrm>
              <a:off x="5694443" y="4121130"/>
              <a:ext cx="267704" cy="291697"/>
            </a:xfrm>
            <a:custGeom>
              <a:avLst/>
              <a:gdLst>
                <a:gd name="T0" fmla="*/ 86 w 155"/>
                <a:gd name="T1" fmla="*/ 160 h 168"/>
                <a:gd name="T2" fmla="*/ 80 w 155"/>
                <a:gd name="T3" fmla="*/ 147 h 168"/>
                <a:gd name="T4" fmla="*/ 76 w 155"/>
                <a:gd name="T5" fmla="*/ 139 h 168"/>
                <a:gd name="T6" fmla="*/ 81 w 155"/>
                <a:gd name="T7" fmla="*/ 128 h 168"/>
                <a:gd name="T8" fmla="*/ 101 w 155"/>
                <a:gd name="T9" fmla="*/ 125 h 168"/>
                <a:gd name="T10" fmla="*/ 102 w 155"/>
                <a:gd name="T11" fmla="*/ 112 h 168"/>
                <a:gd name="T12" fmla="*/ 127 w 155"/>
                <a:gd name="T13" fmla="*/ 128 h 168"/>
                <a:gd name="T14" fmla="*/ 138 w 155"/>
                <a:gd name="T15" fmla="*/ 129 h 168"/>
                <a:gd name="T16" fmla="*/ 147 w 155"/>
                <a:gd name="T17" fmla="*/ 121 h 168"/>
                <a:gd name="T18" fmla="*/ 154 w 155"/>
                <a:gd name="T19" fmla="*/ 107 h 168"/>
                <a:gd name="T20" fmla="*/ 152 w 155"/>
                <a:gd name="T21" fmla="*/ 90 h 168"/>
                <a:gd name="T22" fmla="*/ 144 w 155"/>
                <a:gd name="T23" fmla="*/ 70 h 168"/>
                <a:gd name="T24" fmla="*/ 138 w 155"/>
                <a:gd name="T25" fmla="*/ 58 h 168"/>
                <a:gd name="T26" fmla="*/ 145 w 155"/>
                <a:gd name="T27" fmla="*/ 48 h 168"/>
                <a:gd name="T28" fmla="*/ 150 w 155"/>
                <a:gd name="T29" fmla="*/ 33 h 168"/>
                <a:gd name="T30" fmla="*/ 136 w 155"/>
                <a:gd name="T31" fmla="*/ 24 h 168"/>
                <a:gd name="T32" fmla="*/ 119 w 155"/>
                <a:gd name="T33" fmla="*/ 30 h 168"/>
                <a:gd name="T34" fmla="*/ 122 w 155"/>
                <a:gd name="T35" fmla="*/ 4 h 168"/>
                <a:gd name="T36" fmla="*/ 78 w 155"/>
                <a:gd name="T37" fmla="*/ 0 h 168"/>
                <a:gd name="T38" fmla="*/ 66 w 155"/>
                <a:gd name="T39" fmla="*/ 36 h 168"/>
                <a:gd name="T40" fmla="*/ 31 w 155"/>
                <a:gd name="T41" fmla="*/ 36 h 168"/>
                <a:gd name="T42" fmla="*/ 29 w 155"/>
                <a:gd name="T43" fmla="*/ 37 h 168"/>
                <a:gd name="T44" fmla="*/ 23 w 155"/>
                <a:gd name="T45" fmla="*/ 36 h 168"/>
                <a:gd name="T46" fmla="*/ 20 w 155"/>
                <a:gd name="T47" fmla="*/ 46 h 168"/>
                <a:gd name="T48" fmla="*/ 26 w 155"/>
                <a:gd name="T49" fmla="*/ 57 h 168"/>
                <a:gd name="T50" fmla="*/ 30 w 155"/>
                <a:gd name="T51" fmla="*/ 58 h 168"/>
                <a:gd name="T52" fmla="*/ 27 w 155"/>
                <a:gd name="T53" fmla="*/ 59 h 168"/>
                <a:gd name="T54" fmla="*/ 21 w 155"/>
                <a:gd name="T55" fmla="*/ 60 h 168"/>
                <a:gd name="T56" fmla="*/ 17 w 155"/>
                <a:gd name="T57" fmla="*/ 53 h 168"/>
                <a:gd name="T58" fmla="*/ 11 w 155"/>
                <a:gd name="T59" fmla="*/ 81 h 168"/>
                <a:gd name="T60" fmla="*/ 6 w 155"/>
                <a:gd name="T61" fmla="*/ 81 h 168"/>
                <a:gd name="T62" fmla="*/ 0 w 155"/>
                <a:gd name="T63" fmla="*/ 79 h 168"/>
                <a:gd name="T64" fmla="*/ 5 w 155"/>
                <a:gd name="T65" fmla="*/ 90 h 168"/>
                <a:gd name="T66" fmla="*/ 14 w 155"/>
                <a:gd name="T67" fmla="*/ 100 h 168"/>
                <a:gd name="T68" fmla="*/ 20 w 155"/>
                <a:gd name="T69" fmla="*/ 102 h 168"/>
                <a:gd name="T70" fmla="*/ 19 w 155"/>
                <a:gd name="T71" fmla="*/ 107 h 168"/>
                <a:gd name="T72" fmla="*/ 15 w 155"/>
                <a:gd name="T73" fmla="*/ 108 h 168"/>
                <a:gd name="T74" fmla="*/ 15 w 155"/>
                <a:gd name="T75" fmla="*/ 112 h 168"/>
                <a:gd name="T76" fmla="*/ 19 w 155"/>
                <a:gd name="T77" fmla="*/ 113 h 168"/>
                <a:gd name="T78" fmla="*/ 20 w 155"/>
                <a:gd name="T79" fmla="*/ 114 h 168"/>
                <a:gd name="T80" fmla="*/ 26 w 155"/>
                <a:gd name="T81" fmla="*/ 128 h 168"/>
                <a:gd name="T82" fmla="*/ 28 w 155"/>
                <a:gd name="T83" fmla="*/ 129 h 168"/>
                <a:gd name="T84" fmla="*/ 34 w 155"/>
                <a:gd name="T85" fmla="*/ 131 h 168"/>
                <a:gd name="T86" fmla="*/ 39 w 155"/>
                <a:gd name="T87" fmla="*/ 132 h 168"/>
                <a:gd name="T88" fmla="*/ 29 w 155"/>
                <a:gd name="T89" fmla="*/ 130 h 168"/>
                <a:gd name="T90" fmla="*/ 45 w 155"/>
                <a:gd name="T91" fmla="*/ 145 h 168"/>
                <a:gd name="T92" fmla="*/ 62 w 155"/>
                <a:gd name="T93" fmla="*/ 166 h 168"/>
                <a:gd name="T94" fmla="*/ 74 w 155"/>
                <a:gd name="T95" fmla="*/ 15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5" h="168">
                  <a:moveTo>
                    <a:pt x="74" y="157"/>
                  </a:moveTo>
                  <a:cubicBezTo>
                    <a:pt x="77" y="155"/>
                    <a:pt x="78" y="160"/>
                    <a:pt x="80" y="162"/>
                  </a:cubicBezTo>
                  <a:cubicBezTo>
                    <a:pt x="81" y="162"/>
                    <a:pt x="87" y="162"/>
                    <a:pt x="86" y="160"/>
                  </a:cubicBezTo>
                  <a:cubicBezTo>
                    <a:pt x="86" y="159"/>
                    <a:pt x="83" y="159"/>
                    <a:pt x="84" y="158"/>
                  </a:cubicBezTo>
                  <a:cubicBezTo>
                    <a:pt x="84" y="156"/>
                    <a:pt x="88" y="152"/>
                    <a:pt x="87" y="150"/>
                  </a:cubicBezTo>
                  <a:cubicBezTo>
                    <a:pt x="85" y="149"/>
                    <a:pt x="81" y="149"/>
                    <a:pt x="80" y="147"/>
                  </a:cubicBezTo>
                  <a:cubicBezTo>
                    <a:pt x="79" y="145"/>
                    <a:pt x="83" y="144"/>
                    <a:pt x="83" y="143"/>
                  </a:cubicBezTo>
                  <a:cubicBezTo>
                    <a:pt x="83" y="143"/>
                    <a:pt x="80" y="140"/>
                    <a:pt x="79" y="139"/>
                  </a:cubicBezTo>
                  <a:cubicBezTo>
                    <a:pt x="78" y="139"/>
                    <a:pt x="76" y="139"/>
                    <a:pt x="76" y="139"/>
                  </a:cubicBezTo>
                  <a:cubicBezTo>
                    <a:pt x="75" y="137"/>
                    <a:pt x="79" y="135"/>
                    <a:pt x="79" y="133"/>
                  </a:cubicBezTo>
                  <a:cubicBezTo>
                    <a:pt x="78" y="131"/>
                    <a:pt x="75" y="127"/>
                    <a:pt x="78" y="125"/>
                  </a:cubicBezTo>
                  <a:cubicBezTo>
                    <a:pt x="80" y="124"/>
                    <a:pt x="80" y="127"/>
                    <a:pt x="81" y="128"/>
                  </a:cubicBezTo>
                  <a:cubicBezTo>
                    <a:pt x="82" y="128"/>
                    <a:pt x="85" y="125"/>
                    <a:pt x="87" y="125"/>
                  </a:cubicBezTo>
                  <a:cubicBezTo>
                    <a:pt x="88" y="125"/>
                    <a:pt x="88" y="126"/>
                    <a:pt x="88" y="126"/>
                  </a:cubicBezTo>
                  <a:cubicBezTo>
                    <a:pt x="90" y="127"/>
                    <a:pt x="100" y="126"/>
                    <a:pt x="101" y="125"/>
                  </a:cubicBezTo>
                  <a:cubicBezTo>
                    <a:pt x="103" y="122"/>
                    <a:pt x="99" y="114"/>
                    <a:pt x="100" y="113"/>
                  </a:cubicBezTo>
                  <a:cubicBezTo>
                    <a:pt x="100" y="113"/>
                    <a:pt x="101" y="114"/>
                    <a:pt x="101" y="114"/>
                  </a:cubicBezTo>
                  <a:cubicBezTo>
                    <a:pt x="102" y="114"/>
                    <a:pt x="101" y="113"/>
                    <a:pt x="102" y="112"/>
                  </a:cubicBezTo>
                  <a:cubicBezTo>
                    <a:pt x="105" y="111"/>
                    <a:pt x="105" y="111"/>
                    <a:pt x="105" y="111"/>
                  </a:cubicBezTo>
                  <a:cubicBezTo>
                    <a:pt x="112" y="112"/>
                    <a:pt x="112" y="123"/>
                    <a:pt x="115" y="125"/>
                  </a:cubicBezTo>
                  <a:cubicBezTo>
                    <a:pt x="116" y="126"/>
                    <a:pt x="126" y="128"/>
                    <a:pt x="127" y="128"/>
                  </a:cubicBezTo>
                  <a:cubicBezTo>
                    <a:pt x="132" y="126"/>
                    <a:pt x="134" y="119"/>
                    <a:pt x="135" y="119"/>
                  </a:cubicBezTo>
                  <a:cubicBezTo>
                    <a:pt x="135" y="119"/>
                    <a:pt x="139" y="125"/>
                    <a:pt x="139" y="125"/>
                  </a:cubicBezTo>
                  <a:cubicBezTo>
                    <a:pt x="140" y="127"/>
                    <a:pt x="136" y="127"/>
                    <a:pt x="138" y="129"/>
                  </a:cubicBezTo>
                  <a:cubicBezTo>
                    <a:pt x="140" y="131"/>
                    <a:pt x="147" y="128"/>
                    <a:pt x="148" y="125"/>
                  </a:cubicBezTo>
                  <a:cubicBezTo>
                    <a:pt x="148" y="124"/>
                    <a:pt x="146" y="123"/>
                    <a:pt x="146" y="122"/>
                  </a:cubicBezTo>
                  <a:cubicBezTo>
                    <a:pt x="147" y="121"/>
                    <a:pt x="147" y="121"/>
                    <a:pt x="147" y="121"/>
                  </a:cubicBezTo>
                  <a:cubicBezTo>
                    <a:pt x="148" y="119"/>
                    <a:pt x="147" y="116"/>
                    <a:pt x="148" y="115"/>
                  </a:cubicBezTo>
                  <a:cubicBezTo>
                    <a:pt x="149" y="113"/>
                    <a:pt x="151" y="115"/>
                    <a:pt x="152" y="112"/>
                  </a:cubicBezTo>
                  <a:cubicBezTo>
                    <a:pt x="153" y="112"/>
                    <a:pt x="154" y="108"/>
                    <a:pt x="154" y="107"/>
                  </a:cubicBezTo>
                  <a:cubicBezTo>
                    <a:pt x="151" y="106"/>
                    <a:pt x="151" y="106"/>
                    <a:pt x="151" y="106"/>
                  </a:cubicBezTo>
                  <a:cubicBezTo>
                    <a:pt x="151" y="104"/>
                    <a:pt x="155" y="102"/>
                    <a:pt x="154" y="99"/>
                  </a:cubicBezTo>
                  <a:cubicBezTo>
                    <a:pt x="154" y="97"/>
                    <a:pt x="152" y="93"/>
                    <a:pt x="152" y="90"/>
                  </a:cubicBezTo>
                  <a:cubicBezTo>
                    <a:pt x="152" y="87"/>
                    <a:pt x="155" y="82"/>
                    <a:pt x="155" y="79"/>
                  </a:cubicBezTo>
                  <a:cubicBezTo>
                    <a:pt x="154" y="74"/>
                    <a:pt x="148" y="76"/>
                    <a:pt x="146" y="74"/>
                  </a:cubicBezTo>
                  <a:cubicBezTo>
                    <a:pt x="145" y="74"/>
                    <a:pt x="146" y="71"/>
                    <a:pt x="144" y="70"/>
                  </a:cubicBezTo>
                  <a:cubicBezTo>
                    <a:pt x="142" y="69"/>
                    <a:pt x="137" y="71"/>
                    <a:pt x="137" y="67"/>
                  </a:cubicBezTo>
                  <a:cubicBezTo>
                    <a:pt x="137" y="65"/>
                    <a:pt x="140" y="63"/>
                    <a:pt x="140" y="62"/>
                  </a:cubicBezTo>
                  <a:cubicBezTo>
                    <a:pt x="140" y="60"/>
                    <a:pt x="138" y="59"/>
                    <a:pt x="138" y="58"/>
                  </a:cubicBezTo>
                  <a:cubicBezTo>
                    <a:pt x="137" y="54"/>
                    <a:pt x="141" y="54"/>
                    <a:pt x="143" y="51"/>
                  </a:cubicBezTo>
                  <a:cubicBezTo>
                    <a:pt x="144" y="49"/>
                    <a:pt x="141" y="50"/>
                    <a:pt x="144" y="48"/>
                  </a:cubicBezTo>
                  <a:cubicBezTo>
                    <a:pt x="144" y="47"/>
                    <a:pt x="145" y="48"/>
                    <a:pt x="145" y="48"/>
                  </a:cubicBezTo>
                  <a:cubicBezTo>
                    <a:pt x="149" y="48"/>
                    <a:pt x="149" y="48"/>
                    <a:pt x="149" y="48"/>
                  </a:cubicBezTo>
                  <a:cubicBezTo>
                    <a:pt x="150" y="47"/>
                    <a:pt x="153" y="41"/>
                    <a:pt x="154" y="40"/>
                  </a:cubicBezTo>
                  <a:cubicBezTo>
                    <a:pt x="154" y="37"/>
                    <a:pt x="151" y="34"/>
                    <a:pt x="150" y="33"/>
                  </a:cubicBezTo>
                  <a:cubicBezTo>
                    <a:pt x="148" y="31"/>
                    <a:pt x="149" y="27"/>
                    <a:pt x="147" y="26"/>
                  </a:cubicBezTo>
                  <a:cubicBezTo>
                    <a:pt x="145" y="24"/>
                    <a:pt x="145" y="26"/>
                    <a:pt x="143" y="25"/>
                  </a:cubicBezTo>
                  <a:cubicBezTo>
                    <a:pt x="141" y="25"/>
                    <a:pt x="137" y="23"/>
                    <a:pt x="136" y="24"/>
                  </a:cubicBezTo>
                  <a:cubicBezTo>
                    <a:pt x="135" y="25"/>
                    <a:pt x="131" y="28"/>
                    <a:pt x="128" y="29"/>
                  </a:cubicBezTo>
                  <a:cubicBezTo>
                    <a:pt x="127" y="29"/>
                    <a:pt x="126" y="27"/>
                    <a:pt x="125" y="28"/>
                  </a:cubicBezTo>
                  <a:cubicBezTo>
                    <a:pt x="123" y="28"/>
                    <a:pt x="122" y="31"/>
                    <a:pt x="119" y="30"/>
                  </a:cubicBezTo>
                  <a:cubicBezTo>
                    <a:pt x="118" y="29"/>
                    <a:pt x="122" y="27"/>
                    <a:pt x="121" y="25"/>
                  </a:cubicBezTo>
                  <a:cubicBezTo>
                    <a:pt x="121" y="23"/>
                    <a:pt x="118" y="22"/>
                    <a:pt x="118" y="21"/>
                  </a:cubicBezTo>
                  <a:cubicBezTo>
                    <a:pt x="117" y="15"/>
                    <a:pt x="122" y="10"/>
                    <a:pt x="122" y="4"/>
                  </a:cubicBezTo>
                  <a:cubicBezTo>
                    <a:pt x="121" y="4"/>
                    <a:pt x="122" y="1"/>
                    <a:pt x="118" y="1"/>
                  </a:cubicBezTo>
                  <a:cubicBezTo>
                    <a:pt x="110" y="3"/>
                    <a:pt x="104" y="1"/>
                    <a:pt x="97" y="0"/>
                  </a:cubicBezTo>
                  <a:cubicBezTo>
                    <a:pt x="91" y="0"/>
                    <a:pt x="84" y="0"/>
                    <a:pt x="78" y="0"/>
                  </a:cubicBezTo>
                  <a:cubicBezTo>
                    <a:pt x="68" y="0"/>
                    <a:pt x="74" y="2"/>
                    <a:pt x="70" y="4"/>
                  </a:cubicBezTo>
                  <a:cubicBezTo>
                    <a:pt x="70" y="7"/>
                    <a:pt x="71" y="35"/>
                    <a:pt x="70" y="36"/>
                  </a:cubicBezTo>
                  <a:cubicBezTo>
                    <a:pt x="66" y="36"/>
                    <a:pt x="66" y="36"/>
                    <a:pt x="66" y="36"/>
                  </a:cubicBezTo>
                  <a:cubicBezTo>
                    <a:pt x="64" y="36"/>
                    <a:pt x="61" y="36"/>
                    <a:pt x="59" y="36"/>
                  </a:cubicBezTo>
                  <a:cubicBezTo>
                    <a:pt x="51" y="36"/>
                    <a:pt x="43" y="36"/>
                    <a:pt x="35" y="36"/>
                  </a:cubicBezTo>
                  <a:cubicBezTo>
                    <a:pt x="34" y="36"/>
                    <a:pt x="32" y="36"/>
                    <a:pt x="31" y="36"/>
                  </a:cubicBezTo>
                  <a:cubicBezTo>
                    <a:pt x="30" y="36"/>
                    <a:pt x="30" y="36"/>
                    <a:pt x="29" y="36"/>
                  </a:cubicBezTo>
                  <a:cubicBezTo>
                    <a:pt x="29" y="35"/>
                    <a:pt x="29" y="35"/>
                    <a:pt x="29" y="35"/>
                  </a:cubicBezTo>
                  <a:cubicBezTo>
                    <a:pt x="29" y="36"/>
                    <a:pt x="29" y="37"/>
                    <a:pt x="29" y="37"/>
                  </a:cubicBezTo>
                  <a:cubicBezTo>
                    <a:pt x="28" y="36"/>
                    <a:pt x="27" y="34"/>
                    <a:pt x="25" y="34"/>
                  </a:cubicBezTo>
                  <a:cubicBezTo>
                    <a:pt x="25" y="34"/>
                    <a:pt x="25" y="35"/>
                    <a:pt x="24" y="35"/>
                  </a:cubicBezTo>
                  <a:cubicBezTo>
                    <a:pt x="24" y="35"/>
                    <a:pt x="23" y="35"/>
                    <a:pt x="23" y="36"/>
                  </a:cubicBezTo>
                  <a:cubicBezTo>
                    <a:pt x="22" y="38"/>
                    <a:pt x="26" y="46"/>
                    <a:pt x="24" y="50"/>
                  </a:cubicBezTo>
                  <a:cubicBezTo>
                    <a:pt x="23" y="51"/>
                    <a:pt x="24" y="47"/>
                    <a:pt x="23" y="46"/>
                  </a:cubicBezTo>
                  <a:cubicBezTo>
                    <a:pt x="23" y="46"/>
                    <a:pt x="21" y="47"/>
                    <a:pt x="20" y="46"/>
                  </a:cubicBezTo>
                  <a:cubicBezTo>
                    <a:pt x="20" y="46"/>
                    <a:pt x="26" y="47"/>
                    <a:pt x="22" y="45"/>
                  </a:cubicBezTo>
                  <a:cubicBezTo>
                    <a:pt x="21" y="44"/>
                    <a:pt x="14" y="46"/>
                    <a:pt x="16" y="48"/>
                  </a:cubicBezTo>
                  <a:cubicBezTo>
                    <a:pt x="19" y="52"/>
                    <a:pt x="21" y="55"/>
                    <a:pt x="26" y="57"/>
                  </a:cubicBezTo>
                  <a:cubicBezTo>
                    <a:pt x="29" y="58"/>
                    <a:pt x="31" y="56"/>
                    <a:pt x="33" y="57"/>
                  </a:cubicBezTo>
                  <a:cubicBezTo>
                    <a:pt x="34" y="57"/>
                    <a:pt x="36" y="57"/>
                    <a:pt x="35" y="58"/>
                  </a:cubicBezTo>
                  <a:cubicBezTo>
                    <a:pt x="34" y="59"/>
                    <a:pt x="32" y="57"/>
                    <a:pt x="30" y="58"/>
                  </a:cubicBezTo>
                  <a:cubicBezTo>
                    <a:pt x="30" y="59"/>
                    <a:pt x="30" y="59"/>
                    <a:pt x="30" y="59"/>
                  </a:cubicBezTo>
                  <a:cubicBezTo>
                    <a:pt x="26" y="60"/>
                    <a:pt x="30" y="59"/>
                    <a:pt x="30" y="62"/>
                  </a:cubicBezTo>
                  <a:cubicBezTo>
                    <a:pt x="29" y="62"/>
                    <a:pt x="27" y="59"/>
                    <a:pt x="27" y="59"/>
                  </a:cubicBezTo>
                  <a:cubicBezTo>
                    <a:pt x="25" y="58"/>
                    <a:pt x="25" y="59"/>
                    <a:pt x="23" y="59"/>
                  </a:cubicBezTo>
                  <a:cubicBezTo>
                    <a:pt x="22" y="60"/>
                    <a:pt x="22" y="58"/>
                    <a:pt x="21" y="58"/>
                  </a:cubicBezTo>
                  <a:cubicBezTo>
                    <a:pt x="20" y="58"/>
                    <a:pt x="21" y="59"/>
                    <a:pt x="21" y="60"/>
                  </a:cubicBezTo>
                  <a:cubicBezTo>
                    <a:pt x="21" y="61"/>
                    <a:pt x="20" y="58"/>
                    <a:pt x="19" y="58"/>
                  </a:cubicBezTo>
                  <a:cubicBezTo>
                    <a:pt x="17" y="56"/>
                    <a:pt x="18" y="58"/>
                    <a:pt x="18" y="55"/>
                  </a:cubicBezTo>
                  <a:cubicBezTo>
                    <a:pt x="18" y="54"/>
                    <a:pt x="18" y="52"/>
                    <a:pt x="17" y="53"/>
                  </a:cubicBezTo>
                  <a:cubicBezTo>
                    <a:pt x="14" y="53"/>
                    <a:pt x="18" y="64"/>
                    <a:pt x="17" y="66"/>
                  </a:cubicBezTo>
                  <a:cubicBezTo>
                    <a:pt x="16" y="71"/>
                    <a:pt x="14" y="74"/>
                    <a:pt x="11" y="79"/>
                  </a:cubicBezTo>
                  <a:cubicBezTo>
                    <a:pt x="9" y="80"/>
                    <a:pt x="12" y="80"/>
                    <a:pt x="11" y="81"/>
                  </a:cubicBezTo>
                  <a:cubicBezTo>
                    <a:pt x="9" y="82"/>
                    <a:pt x="9" y="83"/>
                    <a:pt x="8" y="86"/>
                  </a:cubicBezTo>
                  <a:cubicBezTo>
                    <a:pt x="8" y="86"/>
                    <a:pt x="8" y="85"/>
                    <a:pt x="8" y="85"/>
                  </a:cubicBezTo>
                  <a:cubicBezTo>
                    <a:pt x="8" y="84"/>
                    <a:pt x="7" y="81"/>
                    <a:pt x="6" y="81"/>
                  </a:cubicBezTo>
                  <a:cubicBezTo>
                    <a:pt x="6" y="81"/>
                    <a:pt x="5" y="83"/>
                    <a:pt x="3" y="83"/>
                  </a:cubicBezTo>
                  <a:cubicBezTo>
                    <a:pt x="1" y="83"/>
                    <a:pt x="3" y="80"/>
                    <a:pt x="2" y="79"/>
                  </a:cubicBezTo>
                  <a:cubicBezTo>
                    <a:pt x="2" y="79"/>
                    <a:pt x="1" y="79"/>
                    <a:pt x="0" y="79"/>
                  </a:cubicBezTo>
                  <a:cubicBezTo>
                    <a:pt x="1" y="82"/>
                    <a:pt x="3" y="88"/>
                    <a:pt x="4" y="88"/>
                  </a:cubicBezTo>
                  <a:cubicBezTo>
                    <a:pt x="5" y="89"/>
                    <a:pt x="6" y="88"/>
                    <a:pt x="6" y="88"/>
                  </a:cubicBezTo>
                  <a:cubicBezTo>
                    <a:pt x="8" y="90"/>
                    <a:pt x="3" y="87"/>
                    <a:pt x="5" y="90"/>
                  </a:cubicBezTo>
                  <a:cubicBezTo>
                    <a:pt x="9" y="95"/>
                    <a:pt x="7" y="93"/>
                    <a:pt x="9" y="97"/>
                  </a:cubicBezTo>
                  <a:cubicBezTo>
                    <a:pt x="10" y="99"/>
                    <a:pt x="11" y="98"/>
                    <a:pt x="12" y="98"/>
                  </a:cubicBezTo>
                  <a:cubicBezTo>
                    <a:pt x="12" y="98"/>
                    <a:pt x="12" y="102"/>
                    <a:pt x="14" y="100"/>
                  </a:cubicBezTo>
                  <a:cubicBezTo>
                    <a:pt x="16" y="99"/>
                    <a:pt x="16" y="100"/>
                    <a:pt x="17" y="97"/>
                  </a:cubicBezTo>
                  <a:cubicBezTo>
                    <a:pt x="17" y="97"/>
                    <a:pt x="17" y="99"/>
                    <a:pt x="17" y="100"/>
                  </a:cubicBezTo>
                  <a:cubicBezTo>
                    <a:pt x="15" y="102"/>
                    <a:pt x="19" y="102"/>
                    <a:pt x="20" y="102"/>
                  </a:cubicBezTo>
                  <a:cubicBezTo>
                    <a:pt x="20" y="102"/>
                    <a:pt x="22" y="105"/>
                    <a:pt x="23" y="106"/>
                  </a:cubicBezTo>
                  <a:cubicBezTo>
                    <a:pt x="24" y="106"/>
                    <a:pt x="20" y="105"/>
                    <a:pt x="19" y="105"/>
                  </a:cubicBezTo>
                  <a:cubicBezTo>
                    <a:pt x="19" y="106"/>
                    <a:pt x="19" y="107"/>
                    <a:pt x="19" y="107"/>
                  </a:cubicBezTo>
                  <a:cubicBezTo>
                    <a:pt x="19" y="108"/>
                    <a:pt x="19" y="106"/>
                    <a:pt x="19" y="106"/>
                  </a:cubicBezTo>
                  <a:cubicBezTo>
                    <a:pt x="18" y="105"/>
                    <a:pt x="16" y="106"/>
                    <a:pt x="15" y="106"/>
                  </a:cubicBezTo>
                  <a:cubicBezTo>
                    <a:pt x="15" y="107"/>
                    <a:pt x="16" y="108"/>
                    <a:pt x="15" y="108"/>
                  </a:cubicBezTo>
                  <a:cubicBezTo>
                    <a:pt x="14" y="107"/>
                    <a:pt x="16" y="104"/>
                    <a:pt x="15" y="104"/>
                  </a:cubicBezTo>
                  <a:cubicBezTo>
                    <a:pt x="14" y="102"/>
                    <a:pt x="12" y="103"/>
                    <a:pt x="14" y="105"/>
                  </a:cubicBezTo>
                  <a:cubicBezTo>
                    <a:pt x="14" y="107"/>
                    <a:pt x="14" y="111"/>
                    <a:pt x="15" y="112"/>
                  </a:cubicBezTo>
                  <a:cubicBezTo>
                    <a:pt x="15" y="113"/>
                    <a:pt x="16" y="113"/>
                    <a:pt x="17" y="113"/>
                  </a:cubicBezTo>
                  <a:cubicBezTo>
                    <a:pt x="17" y="113"/>
                    <a:pt x="17" y="112"/>
                    <a:pt x="18" y="111"/>
                  </a:cubicBezTo>
                  <a:cubicBezTo>
                    <a:pt x="18" y="111"/>
                    <a:pt x="19" y="113"/>
                    <a:pt x="19" y="113"/>
                  </a:cubicBezTo>
                  <a:cubicBezTo>
                    <a:pt x="20" y="113"/>
                    <a:pt x="19" y="112"/>
                    <a:pt x="19" y="112"/>
                  </a:cubicBezTo>
                  <a:cubicBezTo>
                    <a:pt x="22" y="111"/>
                    <a:pt x="23" y="118"/>
                    <a:pt x="22" y="118"/>
                  </a:cubicBezTo>
                  <a:cubicBezTo>
                    <a:pt x="20" y="117"/>
                    <a:pt x="21" y="115"/>
                    <a:pt x="20" y="114"/>
                  </a:cubicBezTo>
                  <a:cubicBezTo>
                    <a:pt x="20" y="113"/>
                    <a:pt x="18" y="114"/>
                    <a:pt x="18" y="114"/>
                  </a:cubicBezTo>
                  <a:cubicBezTo>
                    <a:pt x="18" y="114"/>
                    <a:pt x="17" y="115"/>
                    <a:pt x="19" y="117"/>
                  </a:cubicBezTo>
                  <a:cubicBezTo>
                    <a:pt x="20" y="118"/>
                    <a:pt x="25" y="127"/>
                    <a:pt x="26" y="128"/>
                  </a:cubicBezTo>
                  <a:cubicBezTo>
                    <a:pt x="27" y="129"/>
                    <a:pt x="26" y="129"/>
                    <a:pt x="28" y="129"/>
                  </a:cubicBezTo>
                  <a:cubicBezTo>
                    <a:pt x="28" y="129"/>
                    <a:pt x="28" y="129"/>
                    <a:pt x="27" y="129"/>
                  </a:cubicBezTo>
                  <a:cubicBezTo>
                    <a:pt x="27" y="129"/>
                    <a:pt x="28" y="129"/>
                    <a:pt x="28" y="129"/>
                  </a:cubicBezTo>
                  <a:cubicBezTo>
                    <a:pt x="28" y="129"/>
                    <a:pt x="28" y="129"/>
                    <a:pt x="28" y="129"/>
                  </a:cubicBezTo>
                  <a:cubicBezTo>
                    <a:pt x="30" y="129"/>
                    <a:pt x="29" y="126"/>
                    <a:pt x="32" y="127"/>
                  </a:cubicBezTo>
                  <a:cubicBezTo>
                    <a:pt x="32" y="127"/>
                    <a:pt x="34" y="131"/>
                    <a:pt x="34" y="131"/>
                  </a:cubicBezTo>
                  <a:cubicBezTo>
                    <a:pt x="36" y="131"/>
                    <a:pt x="34" y="128"/>
                    <a:pt x="36" y="130"/>
                  </a:cubicBezTo>
                  <a:cubicBezTo>
                    <a:pt x="36" y="130"/>
                    <a:pt x="36" y="132"/>
                    <a:pt x="37" y="131"/>
                  </a:cubicBezTo>
                  <a:cubicBezTo>
                    <a:pt x="39" y="130"/>
                    <a:pt x="39" y="131"/>
                    <a:pt x="39" y="132"/>
                  </a:cubicBezTo>
                  <a:cubicBezTo>
                    <a:pt x="37" y="135"/>
                    <a:pt x="31" y="131"/>
                    <a:pt x="30" y="130"/>
                  </a:cubicBezTo>
                  <a:cubicBezTo>
                    <a:pt x="30" y="130"/>
                    <a:pt x="30" y="130"/>
                    <a:pt x="30" y="130"/>
                  </a:cubicBezTo>
                  <a:cubicBezTo>
                    <a:pt x="30" y="130"/>
                    <a:pt x="30" y="130"/>
                    <a:pt x="29" y="130"/>
                  </a:cubicBezTo>
                  <a:cubicBezTo>
                    <a:pt x="29" y="130"/>
                    <a:pt x="28" y="129"/>
                    <a:pt x="28" y="129"/>
                  </a:cubicBezTo>
                  <a:cubicBezTo>
                    <a:pt x="28" y="129"/>
                    <a:pt x="28" y="129"/>
                    <a:pt x="28" y="129"/>
                  </a:cubicBezTo>
                  <a:cubicBezTo>
                    <a:pt x="31" y="136"/>
                    <a:pt x="40" y="140"/>
                    <a:pt x="45" y="145"/>
                  </a:cubicBezTo>
                  <a:cubicBezTo>
                    <a:pt x="50" y="150"/>
                    <a:pt x="53" y="154"/>
                    <a:pt x="58" y="159"/>
                  </a:cubicBezTo>
                  <a:cubicBezTo>
                    <a:pt x="59" y="160"/>
                    <a:pt x="61" y="161"/>
                    <a:pt x="61" y="162"/>
                  </a:cubicBezTo>
                  <a:cubicBezTo>
                    <a:pt x="62" y="163"/>
                    <a:pt x="61" y="164"/>
                    <a:pt x="62" y="166"/>
                  </a:cubicBezTo>
                  <a:cubicBezTo>
                    <a:pt x="63" y="166"/>
                    <a:pt x="64" y="167"/>
                    <a:pt x="64" y="168"/>
                  </a:cubicBezTo>
                  <a:cubicBezTo>
                    <a:pt x="65" y="168"/>
                    <a:pt x="65" y="168"/>
                    <a:pt x="65" y="168"/>
                  </a:cubicBezTo>
                  <a:cubicBezTo>
                    <a:pt x="67" y="163"/>
                    <a:pt x="70" y="159"/>
                    <a:pt x="74" y="157"/>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78"/>
            <p:cNvSpPr>
              <a:spLocks/>
            </p:cNvSpPr>
            <p:nvPr/>
          </p:nvSpPr>
          <p:spPr bwMode="auto">
            <a:xfrm>
              <a:off x="5804302" y="4056730"/>
              <a:ext cx="351046" cy="406607"/>
            </a:xfrm>
            <a:custGeom>
              <a:avLst/>
              <a:gdLst>
                <a:gd name="T0" fmla="*/ 32 w 202"/>
                <a:gd name="T1" fmla="*/ 228 h 234"/>
                <a:gd name="T2" fmla="*/ 48 w 202"/>
                <a:gd name="T3" fmla="*/ 218 h 234"/>
                <a:gd name="T4" fmla="*/ 56 w 202"/>
                <a:gd name="T5" fmla="*/ 225 h 234"/>
                <a:gd name="T6" fmla="*/ 64 w 202"/>
                <a:gd name="T7" fmla="*/ 228 h 234"/>
                <a:gd name="T8" fmla="*/ 77 w 202"/>
                <a:gd name="T9" fmla="*/ 220 h 234"/>
                <a:gd name="T10" fmla="*/ 90 w 202"/>
                <a:gd name="T11" fmla="*/ 229 h 234"/>
                <a:gd name="T12" fmla="*/ 116 w 202"/>
                <a:gd name="T13" fmla="*/ 214 h 234"/>
                <a:gd name="T14" fmla="*/ 137 w 202"/>
                <a:gd name="T15" fmla="*/ 188 h 234"/>
                <a:gd name="T16" fmla="*/ 146 w 202"/>
                <a:gd name="T17" fmla="*/ 147 h 234"/>
                <a:gd name="T18" fmla="*/ 174 w 202"/>
                <a:gd name="T19" fmla="*/ 117 h 234"/>
                <a:gd name="T20" fmla="*/ 181 w 202"/>
                <a:gd name="T21" fmla="*/ 74 h 234"/>
                <a:gd name="T22" fmla="*/ 193 w 202"/>
                <a:gd name="T23" fmla="*/ 30 h 234"/>
                <a:gd name="T24" fmla="*/ 201 w 202"/>
                <a:gd name="T25" fmla="*/ 7 h 234"/>
                <a:gd name="T26" fmla="*/ 195 w 202"/>
                <a:gd name="T27" fmla="*/ 4 h 234"/>
                <a:gd name="T28" fmla="*/ 190 w 202"/>
                <a:gd name="T29" fmla="*/ 6 h 234"/>
                <a:gd name="T30" fmla="*/ 180 w 202"/>
                <a:gd name="T31" fmla="*/ 5 h 234"/>
                <a:gd name="T32" fmla="*/ 171 w 202"/>
                <a:gd name="T33" fmla="*/ 0 h 234"/>
                <a:gd name="T34" fmla="*/ 146 w 202"/>
                <a:gd name="T35" fmla="*/ 6 h 234"/>
                <a:gd name="T36" fmla="*/ 135 w 202"/>
                <a:gd name="T37" fmla="*/ 39 h 234"/>
                <a:gd name="T38" fmla="*/ 132 w 202"/>
                <a:gd name="T39" fmla="*/ 55 h 234"/>
                <a:gd name="T40" fmla="*/ 113 w 202"/>
                <a:gd name="T41" fmla="*/ 48 h 234"/>
                <a:gd name="T42" fmla="*/ 100 w 202"/>
                <a:gd name="T43" fmla="*/ 43 h 234"/>
                <a:gd name="T44" fmla="*/ 64 w 202"/>
                <a:gd name="T45" fmla="*/ 41 h 234"/>
                <a:gd name="T46" fmla="*/ 54 w 202"/>
                <a:gd name="T47" fmla="*/ 58 h 234"/>
                <a:gd name="T48" fmla="*/ 61 w 202"/>
                <a:gd name="T49" fmla="*/ 65 h 234"/>
                <a:gd name="T50" fmla="*/ 79 w 202"/>
                <a:gd name="T51" fmla="*/ 62 h 234"/>
                <a:gd name="T52" fmla="*/ 90 w 202"/>
                <a:gd name="T53" fmla="*/ 77 h 234"/>
                <a:gd name="T54" fmla="*/ 80 w 202"/>
                <a:gd name="T55" fmla="*/ 85 h 234"/>
                <a:gd name="T56" fmla="*/ 76 w 202"/>
                <a:gd name="T57" fmla="*/ 99 h 234"/>
                <a:gd name="T58" fmla="*/ 82 w 202"/>
                <a:gd name="T59" fmla="*/ 111 h 234"/>
                <a:gd name="T60" fmla="*/ 90 w 202"/>
                <a:gd name="T61" fmla="*/ 136 h 234"/>
                <a:gd name="T62" fmla="*/ 88 w 202"/>
                <a:gd name="T63" fmla="*/ 149 h 234"/>
                <a:gd name="T64" fmla="*/ 82 w 202"/>
                <a:gd name="T65" fmla="*/ 159 h 234"/>
                <a:gd name="T66" fmla="*/ 75 w 202"/>
                <a:gd name="T67" fmla="*/ 162 h 234"/>
                <a:gd name="T68" fmla="*/ 51 w 202"/>
                <a:gd name="T69" fmla="*/ 162 h 234"/>
                <a:gd name="T70" fmla="*/ 37 w 202"/>
                <a:gd name="T71" fmla="*/ 151 h 234"/>
                <a:gd name="T72" fmla="*/ 24 w 202"/>
                <a:gd name="T73" fmla="*/ 163 h 234"/>
                <a:gd name="T74" fmla="*/ 14 w 202"/>
                <a:gd name="T75" fmla="*/ 162 h 234"/>
                <a:gd name="T76" fmla="*/ 15 w 202"/>
                <a:gd name="T77" fmla="*/ 176 h 234"/>
                <a:gd name="T78" fmla="*/ 23 w 202"/>
                <a:gd name="T79" fmla="*/ 187 h 234"/>
                <a:gd name="T80" fmla="*/ 16 w 202"/>
                <a:gd name="T81" fmla="*/ 199 h 234"/>
                <a:gd name="T82" fmla="*/ 0 w 202"/>
                <a:gd name="T83" fmla="*/ 205 h 234"/>
                <a:gd name="T84" fmla="*/ 19 w 202"/>
                <a:gd name="T85" fmla="*/ 227 h 234"/>
                <a:gd name="T86" fmla="*/ 25 w 202"/>
                <a:gd name="T87" fmla="*/ 23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2" h="234">
                  <a:moveTo>
                    <a:pt x="29" y="231"/>
                  </a:moveTo>
                  <a:cubicBezTo>
                    <a:pt x="30" y="227"/>
                    <a:pt x="30" y="227"/>
                    <a:pt x="30" y="227"/>
                  </a:cubicBezTo>
                  <a:cubicBezTo>
                    <a:pt x="30" y="227"/>
                    <a:pt x="31" y="228"/>
                    <a:pt x="32" y="228"/>
                  </a:cubicBezTo>
                  <a:cubicBezTo>
                    <a:pt x="34" y="227"/>
                    <a:pt x="34" y="224"/>
                    <a:pt x="35" y="223"/>
                  </a:cubicBezTo>
                  <a:cubicBezTo>
                    <a:pt x="37" y="222"/>
                    <a:pt x="40" y="223"/>
                    <a:pt x="42" y="222"/>
                  </a:cubicBezTo>
                  <a:cubicBezTo>
                    <a:pt x="43" y="221"/>
                    <a:pt x="45" y="214"/>
                    <a:pt x="48" y="218"/>
                  </a:cubicBezTo>
                  <a:cubicBezTo>
                    <a:pt x="49" y="219"/>
                    <a:pt x="49" y="222"/>
                    <a:pt x="52" y="222"/>
                  </a:cubicBezTo>
                  <a:cubicBezTo>
                    <a:pt x="53" y="223"/>
                    <a:pt x="53" y="221"/>
                    <a:pt x="55" y="222"/>
                  </a:cubicBezTo>
                  <a:cubicBezTo>
                    <a:pt x="56" y="223"/>
                    <a:pt x="55" y="224"/>
                    <a:pt x="56" y="225"/>
                  </a:cubicBezTo>
                  <a:cubicBezTo>
                    <a:pt x="57" y="226"/>
                    <a:pt x="60" y="226"/>
                    <a:pt x="61" y="227"/>
                  </a:cubicBezTo>
                  <a:cubicBezTo>
                    <a:pt x="62" y="230"/>
                    <a:pt x="62" y="230"/>
                    <a:pt x="62" y="230"/>
                  </a:cubicBezTo>
                  <a:cubicBezTo>
                    <a:pt x="63" y="230"/>
                    <a:pt x="63" y="228"/>
                    <a:pt x="64" y="228"/>
                  </a:cubicBezTo>
                  <a:cubicBezTo>
                    <a:pt x="65" y="227"/>
                    <a:pt x="69" y="227"/>
                    <a:pt x="69" y="226"/>
                  </a:cubicBezTo>
                  <a:cubicBezTo>
                    <a:pt x="71" y="224"/>
                    <a:pt x="69" y="220"/>
                    <a:pt x="70" y="218"/>
                  </a:cubicBezTo>
                  <a:cubicBezTo>
                    <a:pt x="72" y="216"/>
                    <a:pt x="75" y="221"/>
                    <a:pt x="77" y="220"/>
                  </a:cubicBezTo>
                  <a:cubicBezTo>
                    <a:pt x="79" y="219"/>
                    <a:pt x="83" y="214"/>
                    <a:pt x="87" y="214"/>
                  </a:cubicBezTo>
                  <a:cubicBezTo>
                    <a:pt x="94" y="214"/>
                    <a:pt x="87" y="221"/>
                    <a:pt x="87" y="221"/>
                  </a:cubicBezTo>
                  <a:cubicBezTo>
                    <a:pt x="87" y="222"/>
                    <a:pt x="88" y="229"/>
                    <a:pt x="90" y="229"/>
                  </a:cubicBezTo>
                  <a:cubicBezTo>
                    <a:pt x="105" y="233"/>
                    <a:pt x="101" y="220"/>
                    <a:pt x="111" y="214"/>
                  </a:cubicBezTo>
                  <a:cubicBezTo>
                    <a:pt x="111" y="214"/>
                    <a:pt x="114" y="214"/>
                    <a:pt x="114" y="214"/>
                  </a:cubicBezTo>
                  <a:cubicBezTo>
                    <a:pt x="115" y="214"/>
                    <a:pt x="115" y="215"/>
                    <a:pt x="116" y="214"/>
                  </a:cubicBezTo>
                  <a:cubicBezTo>
                    <a:pt x="118" y="213"/>
                    <a:pt x="117" y="209"/>
                    <a:pt x="119" y="207"/>
                  </a:cubicBezTo>
                  <a:cubicBezTo>
                    <a:pt x="122" y="206"/>
                    <a:pt x="127" y="207"/>
                    <a:pt x="128" y="204"/>
                  </a:cubicBezTo>
                  <a:cubicBezTo>
                    <a:pt x="131" y="201"/>
                    <a:pt x="136" y="192"/>
                    <a:pt x="137" y="188"/>
                  </a:cubicBezTo>
                  <a:cubicBezTo>
                    <a:pt x="137" y="186"/>
                    <a:pt x="136" y="183"/>
                    <a:pt x="135" y="181"/>
                  </a:cubicBezTo>
                  <a:cubicBezTo>
                    <a:pt x="135" y="178"/>
                    <a:pt x="135" y="159"/>
                    <a:pt x="136" y="157"/>
                  </a:cubicBezTo>
                  <a:cubicBezTo>
                    <a:pt x="139" y="153"/>
                    <a:pt x="143" y="151"/>
                    <a:pt x="146" y="147"/>
                  </a:cubicBezTo>
                  <a:cubicBezTo>
                    <a:pt x="149" y="142"/>
                    <a:pt x="150" y="137"/>
                    <a:pt x="153" y="133"/>
                  </a:cubicBezTo>
                  <a:cubicBezTo>
                    <a:pt x="156" y="130"/>
                    <a:pt x="156" y="130"/>
                    <a:pt x="156" y="130"/>
                  </a:cubicBezTo>
                  <a:cubicBezTo>
                    <a:pt x="163" y="125"/>
                    <a:pt x="168" y="126"/>
                    <a:pt x="174" y="117"/>
                  </a:cubicBezTo>
                  <a:cubicBezTo>
                    <a:pt x="179" y="111"/>
                    <a:pt x="175" y="103"/>
                    <a:pt x="179" y="95"/>
                  </a:cubicBezTo>
                  <a:cubicBezTo>
                    <a:pt x="179" y="93"/>
                    <a:pt x="182" y="92"/>
                    <a:pt x="183" y="90"/>
                  </a:cubicBezTo>
                  <a:cubicBezTo>
                    <a:pt x="185" y="85"/>
                    <a:pt x="180" y="79"/>
                    <a:pt x="181" y="74"/>
                  </a:cubicBezTo>
                  <a:cubicBezTo>
                    <a:pt x="181" y="68"/>
                    <a:pt x="185" y="62"/>
                    <a:pt x="186" y="55"/>
                  </a:cubicBezTo>
                  <a:cubicBezTo>
                    <a:pt x="187" y="51"/>
                    <a:pt x="185" y="44"/>
                    <a:pt x="187" y="40"/>
                  </a:cubicBezTo>
                  <a:cubicBezTo>
                    <a:pt x="188" y="36"/>
                    <a:pt x="191" y="33"/>
                    <a:pt x="193" y="30"/>
                  </a:cubicBezTo>
                  <a:cubicBezTo>
                    <a:pt x="195" y="26"/>
                    <a:pt x="196" y="20"/>
                    <a:pt x="198" y="17"/>
                  </a:cubicBezTo>
                  <a:cubicBezTo>
                    <a:pt x="200" y="16"/>
                    <a:pt x="200" y="16"/>
                    <a:pt x="200" y="16"/>
                  </a:cubicBezTo>
                  <a:cubicBezTo>
                    <a:pt x="202" y="14"/>
                    <a:pt x="202" y="10"/>
                    <a:pt x="201" y="7"/>
                  </a:cubicBezTo>
                  <a:cubicBezTo>
                    <a:pt x="201" y="6"/>
                    <a:pt x="201" y="6"/>
                    <a:pt x="201" y="6"/>
                  </a:cubicBezTo>
                  <a:cubicBezTo>
                    <a:pt x="200" y="6"/>
                    <a:pt x="198" y="2"/>
                    <a:pt x="197" y="2"/>
                  </a:cubicBezTo>
                  <a:cubicBezTo>
                    <a:pt x="196" y="2"/>
                    <a:pt x="196" y="3"/>
                    <a:pt x="195" y="4"/>
                  </a:cubicBezTo>
                  <a:cubicBezTo>
                    <a:pt x="194" y="4"/>
                    <a:pt x="193" y="4"/>
                    <a:pt x="193" y="4"/>
                  </a:cubicBezTo>
                  <a:cubicBezTo>
                    <a:pt x="192" y="4"/>
                    <a:pt x="192" y="3"/>
                    <a:pt x="191" y="4"/>
                  </a:cubicBezTo>
                  <a:cubicBezTo>
                    <a:pt x="190" y="4"/>
                    <a:pt x="191" y="5"/>
                    <a:pt x="190" y="6"/>
                  </a:cubicBezTo>
                  <a:cubicBezTo>
                    <a:pt x="190" y="6"/>
                    <a:pt x="189" y="7"/>
                    <a:pt x="189" y="6"/>
                  </a:cubicBezTo>
                  <a:cubicBezTo>
                    <a:pt x="185" y="4"/>
                    <a:pt x="187" y="5"/>
                    <a:pt x="182" y="4"/>
                  </a:cubicBezTo>
                  <a:cubicBezTo>
                    <a:pt x="182" y="4"/>
                    <a:pt x="181" y="5"/>
                    <a:pt x="180" y="5"/>
                  </a:cubicBezTo>
                  <a:cubicBezTo>
                    <a:pt x="178" y="2"/>
                    <a:pt x="178" y="2"/>
                    <a:pt x="178" y="2"/>
                  </a:cubicBezTo>
                  <a:cubicBezTo>
                    <a:pt x="176" y="2"/>
                    <a:pt x="174" y="2"/>
                    <a:pt x="173" y="2"/>
                  </a:cubicBezTo>
                  <a:cubicBezTo>
                    <a:pt x="172" y="2"/>
                    <a:pt x="172" y="0"/>
                    <a:pt x="171" y="0"/>
                  </a:cubicBezTo>
                  <a:cubicBezTo>
                    <a:pt x="169" y="0"/>
                    <a:pt x="168" y="2"/>
                    <a:pt x="167" y="3"/>
                  </a:cubicBezTo>
                  <a:cubicBezTo>
                    <a:pt x="165" y="4"/>
                    <a:pt x="159" y="5"/>
                    <a:pt x="157" y="5"/>
                  </a:cubicBezTo>
                  <a:cubicBezTo>
                    <a:pt x="155" y="5"/>
                    <a:pt x="149" y="3"/>
                    <a:pt x="146" y="6"/>
                  </a:cubicBezTo>
                  <a:cubicBezTo>
                    <a:pt x="142" y="11"/>
                    <a:pt x="145" y="18"/>
                    <a:pt x="144" y="23"/>
                  </a:cubicBezTo>
                  <a:cubicBezTo>
                    <a:pt x="143" y="26"/>
                    <a:pt x="141" y="30"/>
                    <a:pt x="139" y="33"/>
                  </a:cubicBezTo>
                  <a:cubicBezTo>
                    <a:pt x="139" y="34"/>
                    <a:pt x="137" y="39"/>
                    <a:pt x="135" y="39"/>
                  </a:cubicBezTo>
                  <a:cubicBezTo>
                    <a:pt x="135" y="39"/>
                    <a:pt x="135" y="39"/>
                    <a:pt x="135" y="39"/>
                  </a:cubicBezTo>
                  <a:cubicBezTo>
                    <a:pt x="127" y="43"/>
                    <a:pt x="137" y="51"/>
                    <a:pt x="134" y="54"/>
                  </a:cubicBezTo>
                  <a:cubicBezTo>
                    <a:pt x="133" y="55"/>
                    <a:pt x="133" y="55"/>
                    <a:pt x="132" y="55"/>
                  </a:cubicBezTo>
                  <a:cubicBezTo>
                    <a:pt x="131" y="52"/>
                    <a:pt x="131" y="52"/>
                    <a:pt x="131" y="52"/>
                  </a:cubicBezTo>
                  <a:cubicBezTo>
                    <a:pt x="131" y="52"/>
                    <a:pt x="117" y="46"/>
                    <a:pt x="117" y="46"/>
                  </a:cubicBezTo>
                  <a:cubicBezTo>
                    <a:pt x="115" y="46"/>
                    <a:pt x="114" y="48"/>
                    <a:pt x="113" y="48"/>
                  </a:cubicBezTo>
                  <a:cubicBezTo>
                    <a:pt x="111" y="48"/>
                    <a:pt x="110" y="45"/>
                    <a:pt x="108" y="45"/>
                  </a:cubicBezTo>
                  <a:cubicBezTo>
                    <a:pt x="107" y="45"/>
                    <a:pt x="101" y="47"/>
                    <a:pt x="101" y="46"/>
                  </a:cubicBezTo>
                  <a:cubicBezTo>
                    <a:pt x="100" y="45"/>
                    <a:pt x="101" y="43"/>
                    <a:pt x="100" y="43"/>
                  </a:cubicBezTo>
                  <a:cubicBezTo>
                    <a:pt x="98" y="44"/>
                    <a:pt x="98" y="44"/>
                    <a:pt x="98" y="44"/>
                  </a:cubicBezTo>
                  <a:cubicBezTo>
                    <a:pt x="96" y="44"/>
                    <a:pt x="94" y="41"/>
                    <a:pt x="92" y="41"/>
                  </a:cubicBezTo>
                  <a:cubicBezTo>
                    <a:pt x="83" y="41"/>
                    <a:pt x="73" y="41"/>
                    <a:pt x="64" y="41"/>
                  </a:cubicBezTo>
                  <a:cubicBezTo>
                    <a:pt x="63" y="41"/>
                    <a:pt x="62" y="41"/>
                    <a:pt x="60" y="41"/>
                  </a:cubicBezTo>
                  <a:cubicBezTo>
                    <a:pt x="60" y="41"/>
                    <a:pt x="59" y="42"/>
                    <a:pt x="58" y="41"/>
                  </a:cubicBezTo>
                  <a:cubicBezTo>
                    <a:pt x="58" y="47"/>
                    <a:pt x="53" y="52"/>
                    <a:pt x="54" y="58"/>
                  </a:cubicBezTo>
                  <a:cubicBezTo>
                    <a:pt x="54" y="59"/>
                    <a:pt x="57" y="60"/>
                    <a:pt x="57" y="62"/>
                  </a:cubicBezTo>
                  <a:cubicBezTo>
                    <a:pt x="58" y="64"/>
                    <a:pt x="54" y="66"/>
                    <a:pt x="55" y="67"/>
                  </a:cubicBezTo>
                  <a:cubicBezTo>
                    <a:pt x="58" y="68"/>
                    <a:pt x="59" y="65"/>
                    <a:pt x="61" y="65"/>
                  </a:cubicBezTo>
                  <a:cubicBezTo>
                    <a:pt x="62" y="64"/>
                    <a:pt x="63" y="66"/>
                    <a:pt x="64" y="66"/>
                  </a:cubicBezTo>
                  <a:cubicBezTo>
                    <a:pt x="67" y="65"/>
                    <a:pt x="71" y="62"/>
                    <a:pt x="72" y="61"/>
                  </a:cubicBezTo>
                  <a:cubicBezTo>
                    <a:pt x="73" y="60"/>
                    <a:pt x="77" y="62"/>
                    <a:pt x="79" y="62"/>
                  </a:cubicBezTo>
                  <a:cubicBezTo>
                    <a:pt x="81" y="63"/>
                    <a:pt x="81" y="61"/>
                    <a:pt x="83" y="63"/>
                  </a:cubicBezTo>
                  <a:cubicBezTo>
                    <a:pt x="85" y="64"/>
                    <a:pt x="84" y="68"/>
                    <a:pt x="86" y="70"/>
                  </a:cubicBezTo>
                  <a:cubicBezTo>
                    <a:pt x="87" y="71"/>
                    <a:pt x="90" y="74"/>
                    <a:pt x="90" y="77"/>
                  </a:cubicBezTo>
                  <a:cubicBezTo>
                    <a:pt x="89" y="78"/>
                    <a:pt x="86" y="84"/>
                    <a:pt x="85" y="85"/>
                  </a:cubicBezTo>
                  <a:cubicBezTo>
                    <a:pt x="81" y="85"/>
                    <a:pt x="81" y="85"/>
                    <a:pt x="81" y="85"/>
                  </a:cubicBezTo>
                  <a:cubicBezTo>
                    <a:pt x="81" y="85"/>
                    <a:pt x="80" y="84"/>
                    <a:pt x="80" y="85"/>
                  </a:cubicBezTo>
                  <a:cubicBezTo>
                    <a:pt x="77" y="87"/>
                    <a:pt x="80" y="86"/>
                    <a:pt x="79" y="88"/>
                  </a:cubicBezTo>
                  <a:cubicBezTo>
                    <a:pt x="77" y="91"/>
                    <a:pt x="73" y="91"/>
                    <a:pt x="74" y="95"/>
                  </a:cubicBezTo>
                  <a:cubicBezTo>
                    <a:pt x="74" y="96"/>
                    <a:pt x="76" y="97"/>
                    <a:pt x="76" y="99"/>
                  </a:cubicBezTo>
                  <a:cubicBezTo>
                    <a:pt x="76" y="100"/>
                    <a:pt x="73" y="102"/>
                    <a:pt x="73" y="104"/>
                  </a:cubicBezTo>
                  <a:cubicBezTo>
                    <a:pt x="73" y="108"/>
                    <a:pt x="78" y="106"/>
                    <a:pt x="80" y="107"/>
                  </a:cubicBezTo>
                  <a:cubicBezTo>
                    <a:pt x="82" y="108"/>
                    <a:pt x="81" y="111"/>
                    <a:pt x="82" y="111"/>
                  </a:cubicBezTo>
                  <a:cubicBezTo>
                    <a:pt x="84" y="113"/>
                    <a:pt x="90" y="111"/>
                    <a:pt x="91" y="116"/>
                  </a:cubicBezTo>
                  <a:cubicBezTo>
                    <a:pt x="91" y="119"/>
                    <a:pt x="88" y="124"/>
                    <a:pt x="88" y="127"/>
                  </a:cubicBezTo>
                  <a:cubicBezTo>
                    <a:pt x="88" y="130"/>
                    <a:pt x="90" y="134"/>
                    <a:pt x="90" y="136"/>
                  </a:cubicBezTo>
                  <a:cubicBezTo>
                    <a:pt x="91" y="139"/>
                    <a:pt x="87" y="141"/>
                    <a:pt x="87" y="143"/>
                  </a:cubicBezTo>
                  <a:cubicBezTo>
                    <a:pt x="90" y="144"/>
                    <a:pt x="90" y="144"/>
                    <a:pt x="90" y="144"/>
                  </a:cubicBezTo>
                  <a:cubicBezTo>
                    <a:pt x="90" y="145"/>
                    <a:pt x="89" y="149"/>
                    <a:pt x="88" y="149"/>
                  </a:cubicBezTo>
                  <a:cubicBezTo>
                    <a:pt x="87" y="152"/>
                    <a:pt x="85" y="150"/>
                    <a:pt x="84" y="152"/>
                  </a:cubicBezTo>
                  <a:cubicBezTo>
                    <a:pt x="83" y="153"/>
                    <a:pt x="84" y="156"/>
                    <a:pt x="83" y="158"/>
                  </a:cubicBezTo>
                  <a:cubicBezTo>
                    <a:pt x="82" y="159"/>
                    <a:pt x="82" y="159"/>
                    <a:pt x="82" y="159"/>
                  </a:cubicBezTo>
                  <a:cubicBezTo>
                    <a:pt x="82" y="160"/>
                    <a:pt x="84" y="161"/>
                    <a:pt x="84" y="162"/>
                  </a:cubicBezTo>
                  <a:cubicBezTo>
                    <a:pt x="83" y="165"/>
                    <a:pt x="76" y="168"/>
                    <a:pt x="74" y="166"/>
                  </a:cubicBezTo>
                  <a:cubicBezTo>
                    <a:pt x="72" y="164"/>
                    <a:pt x="76" y="164"/>
                    <a:pt x="75" y="162"/>
                  </a:cubicBezTo>
                  <a:cubicBezTo>
                    <a:pt x="75" y="162"/>
                    <a:pt x="71" y="156"/>
                    <a:pt x="71" y="156"/>
                  </a:cubicBezTo>
                  <a:cubicBezTo>
                    <a:pt x="70" y="156"/>
                    <a:pt x="68" y="163"/>
                    <a:pt x="63" y="165"/>
                  </a:cubicBezTo>
                  <a:cubicBezTo>
                    <a:pt x="62" y="165"/>
                    <a:pt x="52" y="163"/>
                    <a:pt x="51" y="162"/>
                  </a:cubicBezTo>
                  <a:cubicBezTo>
                    <a:pt x="48" y="160"/>
                    <a:pt x="48" y="149"/>
                    <a:pt x="41" y="148"/>
                  </a:cubicBezTo>
                  <a:cubicBezTo>
                    <a:pt x="38" y="149"/>
                    <a:pt x="38" y="149"/>
                    <a:pt x="38" y="149"/>
                  </a:cubicBezTo>
                  <a:cubicBezTo>
                    <a:pt x="37" y="150"/>
                    <a:pt x="38" y="151"/>
                    <a:pt x="37" y="151"/>
                  </a:cubicBezTo>
                  <a:cubicBezTo>
                    <a:pt x="37" y="151"/>
                    <a:pt x="36" y="150"/>
                    <a:pt x="36" y="150"/>
                  </a:cubicBezTo>
                  <a:cubicBezTo>
                    <a:pt x="35" y="151"/>
                    <a:pt x="39" y="159"/>
                    <a:pt x="37" y="162"/>
                  </a:cubicBezTo>
                  <a:cubicBezTo>
                    <a:pt x="36" y="163"/>
                    <a:pt x="26" y="164"/>
                    <a:pt x="24" y="163"/>
                  </a:cubicBezTo>
                  <a:cubicBezTo>
                    <a:pt x="24" y="163"/>
                    <a:pt x="24" y="162"/>
                    <a:pt x="23" y="162"/>
                  </a:cubicBezTo>
                  <a:cubicBezTo>
                    <a:pt x="21" y="162"/>
                    <a:pt x="18" y="165"/>
                    <a:pt x="17" y="165"/>
                  </a:cubicBezTo>
                  <a:cubicBezTo>
                    <a:pt x="16" y="164"/>
                    <a:pt x="16" y="161"/>
                    <a:pt x="14" y="162"/>
                  </a:cubicBezTo>
                  <a:cubicBezTo>
                    <a:pt x="11" y="164"/>
                    <a:pt x="14" y="168"/>
                    <a:pt x="15" y="170"/>
                  </a:cubicBezTo>
                  <a:cubicBezTo>
                    <a:pt x="15" y="172"/>
                    <a:pt x="11" y="174"/>
                    <a:pt x="12" y="176"/>
                  </a:cubicBezTo>
                  <a:cubicBezTo>
                    <a:pt x="12" y="176"/>
                    <a:pt x="14" y="176"/>
                    <a:pt x="15" y="176"/>
                  </a:cubicBezTo>
                  <a:cubicBezTo>
                    <a:pt x="16" y="177"/>
                    <a:pt x="19" y="180"/>
                    <a:pt x="19" y="180"/>
                  </a:cubicBezTo>
                  <a:cubicBezTo>
                    <a:pt x="19" y="181"/>
                    <a:pt x="15" y="182"/>
                    <a:pt x="16" y="184"/>
                  </a:cubicBezTo>
                  <a:cubicBezTo>
                    <a:pt x="17" y="186"/>
                    <a:pt x="21" y="186"/>
                    <a:pt x="23" y="187"/>
                  </a:cubicBezTo>
                  <a:cubicBezTo>
                    <a:pt x="24" y="189"/>
                    <a:pt x="20" y="193"/>
                    <a:pt x="20" y="195"/>
                  </a:cubicBezTo>
                  <a:cubicBezTo>
                    <a:pt x="19" y="196"/>
                    <a:pt x="22" y="196"/>
                    <a:pt x="22" y="197"/>
                  </a:cubicBezTo>
                  <a:cubicBezTo>
                    <a:pt x="23" y="199"/>
                    <a:pt x="17" y="199"/>
                    <a:pt x="16" y="199"/>
                  </a:cubicBezTo>
                  <a:cubicBezTo>
                    <a:pt x="14" y="197"/>
                    <a:pt x="13" y="192"/>
                    <a:pt x="10" y="194"/>
                  </a:cubicBezTo>
                  <a:cubicBezTo>
                    <a:pt x="6" y="196"/>
                    <a:pt x="3" y="200"/>
                    <a:pt x="1" y="205"/>
                  </a:cubicBezTo>
                  <a:cubicBezTo>
                    <a:pt x="0" y="205"/>
                    <a:pt x="0" y="205"/>
                    <a:pt x="0" y="205"/>
                  </a:cubicBezTo>
                  <a:cubicBezTo>
                    <a:pt x="6" y="210"/>
                    <a:pt x="13" y="215"/>
                    <a:pt x="18" y="221"/>
                  </a:cubicBezTo>
                  <a:cubicBezTo>
                    <a:pt x="21" y="225"/>
                    <a:pt x="18" y="221"/>
                    <a:pt x="18" y="224"/>
                  </a:cubicBezTo>
                  <a:cubicBezTo>
                    <a:pt x="17" y="226"/>
                    <a:pt x="20" y="225"/>
                    <a:pt x="19" y="227"/>
                  </a:cubicBezTo>
                  <a:cubicBezTo>
                    <a:pt x="19" y="227"/>
                    <a:pt x="19" y="227"/>
                    <a:pt x="19" y="228"/>
                  </a:cubicBezTo>
                  <a:cubicBezTo>
                    <a:pt x="20" y="229"/>
                    <a:pt x="24" y="233"/>
                    <a:pt x="25" y="234"/>
                  </a:cubicBezTo>
                  <a:cubicBezTo>
                    <a:pt x="25" y="234"/>
                    <a:pt x="25" y="234"/>
                    <a:pt x="25" y="234"/>
                  </a:cubicBezTo>
                  <a:cubicBezTo>
                    <a:pt x="25" y="234"/>
                    <a:pt x="25" y="234"/>
                    <a:pt x="25" y="234"/>
                  </a:cubicBezTo>
                  <a:cubicBezTo>
                    <a:pt x="26" y="233"/>
                    <a:pt x="28" y="232"/>
                    <a:pt x="29" y="23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79"/>
            <p:cNvSpPr>
              <a:spLocks/>
            </p:cNvSpPr>
            <p:nvPr/>
          </p:nvSpPr>
          <p:spPr bwMode="auto">
            <a:xfrm>
              <a:off x="6310667" y="4710838"/>
              <a:ext cx="5051" cy="22730"/>
            </a:xfrm>
            <a:custGeom>
              <a:avLst/>
              <a:gdLst>
                <a:gd name="T0" fmla="*/ 3 w 3"/>
                <a:gd name="T1" fmla="*/ 13 h 13"/>
                <a:gd name="T2" fmla="*/ 3 w 3"/>
                <a:gd name="T3" fmla="*/ 13 h 13"/>
              </a:gdLst>
              <a:ahLst/>
              <a:cxnLst>
                <a:cxn ang="0">
                  <a:pos x="T0" y="T1"/>
                </a:cxn>
                <a:cxn ang="0">
                  <a:pos x="T2" y="T3"/>
                </a:cxn>
              </a:cxnLst>
              <a:rect l="0" t="0" r="r" b="b"/>
              <a:pathLst>
                <a:path w="3" h="13">
                  <a:moveTo>
                    <a:pt x="3" y="13"/>
                  </a:moveTo>
                  <a:cubicBezTo>
                    <a:pt x="0" y="0"/>
                    <a:pt x="0" y="13"/>
                    <a:pt x="3" y="1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80"/>
            <p:cNvSpPr>
              <a:spLocks/>
            </p:cNvSpPr>
            <p:nvPr/>
          </p:nvSpPr>
          <p:spPr bwMode="auto">
            <a:xfrm>
              <a:off x="6305616" y="4609817"/>
              <a:ext cx="535408" cy="460906"/>
            </a:xfrm>
            <a:custGeom>
              <a:avLst/>
              <a:gdLst>
                <a:gd name="T0" fmla="*/ 87 w 309"/>
                <a:gd name="T1" fmla="*/ 256 h 266"/>
                <a:gd name="T2" fmla="*/ 95 w 309"/>
                <a:gd name="T3" fmla="*/ 256 h 266"/>
                <a:gd name="T4" fmla="*/ 108 w 309"/>
                <a:gd name="T5" fmla="*/ 257 h 266"/>
                <a:gd name="T6" fmla="*/ 145 w 309"/>
                <a:gd name="T7" fmla="*/ 243 h 266"/>
                <a:gd name="T8" fmla="*/ 175 w 309"/>
                <a:gd name="T9" fmla="*/ 222 h 266"/>
                <a:gd name="T10" fmla="*/ 203 w 309"/>
                <a:gd name="T11" fmla="*/ 198 h 266"/>
                <a:gd name="T12" fmla="*/ 217 w 309"/>
                <a:gd name="T13" fmla="*/ 196 h 266"/>
                <a:gd name="T14" fmla="*/ 214 w 309"/>
                <a:gd name="T15" fmla="*/ 181 h 266"/>
                <a:gd name="T16" fmla="*/ 277 w 309"/>
                <a:gd name="T17" fmla="*/ 161 h 266"/>
                <a:gd name="T18" fmla="*/ 290 w 309"/>
                <a:gd name="T19" fmla="*/ 155 h 266"/>
                <a:gd name="T20" fmla="*/ 287 w 309"/>
                <a:gd name="T21" fmla="*/ 155 h 266"/>
                <a:gd name="T22" fmla="*/ 281 w 309"/>
                <a:gd name="T23" fmla="*/ 150 h 266"/>
                <a:gd name="T24" fmla="*/ 279 w 309"/>
                <a:gd name="T25" fmla="*/ 146 h 266"/>
                <a:gd name="T26" fmla="*/ 290 w 309"/>
                <a:gd name="T27" fmla="*/ 119 h 266"/>
                <a:gd name="T28" fmla="*/ 303 w 309"/>
                <a:gd name="T29" fmla="*/ 113 h 266"/>
                <a:gd name="T30" fmla="*/ 298 w 309"/>
                <a:gd name="T31" fmla="*/ 92 h 266"/>
                <a:gd name="T32" fmla="*/ 301 w 309"/>
                <a:gd name="T33" fmla="*/ 81 h 266"/>
                <a:gd name="T34" fmla="*/ 298 w 309"/>
                <a:gd name="T35" fmla="*/ 72 h 266"/>
                <a:gd name="T36" fmla="*/ 305 w 309"/>
                <a:gd name="T37" fmla="*/ 59 h 266"/>
                <a:gd name="T38" fmla="*/ 299 w 309"/>
                <a:gd name="T39" fmla="*/ 50 h 266"/>
                <a:gd name="T40" fmla="*/ 297 w 309"/>
                <a:gd name="T41" fmla="*/ 38 h 266"/>
                <a:gd name="T42" fmla="*/ 290 w 309"/>
                <a:gd name="T43" fmla="*/ 33 h 266"/>
                <a:gd name="T44" fmla="*/ 285 w 309"/>
                <a:gd name="T45" fmla="*/ 30 h 266"/>
                <a:gd name="T46" fmla="*/ 278 w 309"/>
                <a:gd name="T47" fmla="*/ 27 h 266"/>
                <a:gd name="T48" fmla="*/ 264 w 309"/>
                <a:gd name="T49" fmla="*/ 20 h 266"/>
                <a:gd name="T50" fmla="*/ 254 w 309"/>
                <a:gd name="T51" fmla="*/ 13 h 266"/>
                <a:gd name="T52" fmla="*/ 233 w 309"/>
                <a:gd name="T53" fmla="*/ 0 h 266"/>
                <a:gd name="T54" fmla="*/ 194 w 309"/>
                <a:gd name="T55" fmla="*/ 6 h 266"/>
                <a:gd name="T56" fmla="*/ 186 w 309"/>
                <a:gd name="T57" fmla="*/ 13 h 266"/>
                <a:gd name="T58" fmla="*/ 170 w 309"/>
                <a:gd name="T59" fmla="*/ 28 h 266"/>
                <a:gd name="T60" fmla="*/ 173 w 309"/>
                <a:gd name="T61" fmla="*/ 32 h 266"/>
                <a:gd name="T62" fmla="*/ 176 w 309"/>
                <a:gd name="T63" fmla="*/ 52 h 266"/>
                <a:gd name="T64" fmla="*/ 178 w 309"/>
                <a:gd name="T65" fmla="*/ 66 h 266"/>
                <a:gd name="T66" fmla="*/ 168 w 309"/>
                <a:gd name="T67" fmla="*/ 89 h 266"/>
                <a:gd name="T68" fmla="*/ 180 w 309"/>
                <a:gd name="T69" fmla="*/ 103 h 266"/>
                <a:gd name="T70" fmla="*/ 190 w 309"/>
                <a:gd name="T71" fmla="*/ 111 h 266"/>
                <a:gd name="T72" fmla="*/ 197 w 309"/>
                <a:gd name="T73" fmla="*/ 109 h 266"/>
                <a:gd name="T74" fmla="*/ 205 w 309"/>
                <a:gd name="T75" fmla="*/ 108 h 266"/>
                <a:gd name="T76" fmla="*/ 204 w 309"/>
                <a:gd name="T77" fmla="*/ 140 h 266"/>
                <a:gd name="T78" fmla="*/ 199 w 309"/>
                <a:gd name="T79" fmla="*/ 134 h 266"/>
                <a:gd name="T80" fmla="*/ 176 w 309"/>
                <a:gd name="T81" fmla="*/ 124 h 266"/>
                <a:gd name="T82" fmla="*/ 168 w 309"/>
                <a:gd name="T83" fmla="*/ 113 h 266"/>
                <a:gd name="T84" fmla="*/ 154 w 309"/>
                <a:gd name="T85" fmla="*/ 108 h 266"/>
                <a:gd name="T86" fmla="*/ 145 w 309"/>
                <a:gd name="T87" fmla="*/ 100 h 266"/>
                <a:gd name="T88" fmla="*/ 138 w 309"/>
                <a:gd name="T89" fmla="*/ 90 h 266"/>
                <a:gd name="T90" fmla="*/ 125 w 309"/>
                <a:gd name="T91" fmla="*/ 101 h 266"/>
                <a:gd name="T92" fmla="*/ 106 w 309"/>
                <a:gd name="T93" fmla="*/ 98 h 266"/>
                <a:gd name="T94" fmla="*/ 93 w 309"/>
                <a:gd name="T95" fmla="*/ 93 h 266"/>
                <a:gd name="T96" fmla="*/ 89 w 309"/>
                <a:gd name="T97" fmla="*/ 80 h 266"/>
                <a:gd name="T98" fmla="*/ 72 w 309"/>
                <a:gd name="T99" fmla="*/ 83 h 266"/>
                <a:gd name="T100" fmla="*/ 65 w 309"/>
                <a:gd name="T101" fmla="*/ 87 h 266"/>
                <a:gd name="T102" fmla="*/ 58 w 309"/>
                <a:gd name="T103" fmla="*/ 75 h 266"/>
                <a:gd name="T104" fmla="*/ 55 w 309"/>
                <a:gd name="T105" fmla="*/ 85 h 266"/>
                <a:gd name="T106" fmla="*/ 55 w 309"/>
                <a:gd name="T107" fmla="*/ 111 h 266"/>
                <a:gd name="T108" fmla="*/ 54 w 309"/>
                <a:gd name="T109" fmla="*/ 127 h 266"/>
                <a:gd name="T110" fmla="*/ 50 w 309"/>
                <a:gd name="T111" fmla="*/ 127 h 266"/>
                <a:gd name="T112" fmla="*/ 42 w 309"/>
                <a:gd name="T113" fmla="*/ 127 h 266"/>
                <a:gd name="T114" fmla="*/ 3 w 309"/>
                <a:gd name="T115" fmla="*/ 127 h 266"/>
                <a:gd name="T116" fmla="*/ 0 w 309"/>
                <a:gd name="T117" fmla="*/ 161 h 266"/>
                <a:gd name="T118" fmla="*/ 0 w 309"/>
                <a:gd name="T119" fmla="*/ 207 h 266"/>
                <a:gd name="T120" fmla="*/ 0 w 309"/>
                <a:gd name="T121" fmla="*/ 211 h 266"/>
                <a:gd name="T122" fmla="*/ 8 w 309"/>
                <a:gd name="T123" fmla="*/ 223 h 266"/>
                <a:gd name="T124" fmla="*/ 57 w 309"/>
                <a:gd name="T125" fmla="*/ 24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9" h="266">
                  <a:moveTo>
                    <a:pt x="78" y="249"/>
                  </a:moveTo>
                  <a:cubicBezTo>
                    <a:pt x="81" y="251"/>
                    <a:pt x="82" y="255"/>
                    <a:pt x="87" y="256"/>
                  </a:cubicBezTo>
                  <a:cubicBezTo>
                    <a:pt x="89" y="256"/>
                    <a:pt x="92" y="256"/>
                    <a:pt x="94" y="256"/>
                  </a:cubicBezTo>
                  <a:cubicBezTo>
                    <a:pt x="94" y="256"/>
                    <a:pt x="95" y="255"/>
                    <a:pt x="95" y="256"/>
                  </a:cubicBezTo>
                  <a:cubicBezTo>
                    <a:pt x="98" y="256"/>
                    <a:pt x="99" y="260"/>
                    <a:pt x="102" y="260"/>
                  </a:cubicBezTo>
                  <a:cubicBezTo>
                    <a:pt x="104" y="260"/>
                    <a:pt x="106" y="257"/>
                    <a:pt x="108" y="257"/>
                  </a:cubicBezTo>
                  <a:cubicBezTo>
                    <a:pt x="116" y="257"/>
                    <a:pt x="117" y="266"/>
                    <a:pt x="129" y="259"/>
                  </a:cubicBezTo>
                  <a:cubicBezTo>
                    <a:pt x="130" y="259"/>
                    <a:pt x="144" y="244"/>
                    <a:pt x="145" y="243"/>
                  </a:cubicBezTo>
                  <a:cubicBezTo>
                    <a:pt x="147" y="240"/>
                    <a:pt x="147" y="236"/>
                    <a:pt x="151" y="233"/>
                  </a:cubicBezTo>
                  <a:cubicBezTo>
                    <a:pt x="157" y="228"/>
                    <a:pt x="170" y="226"/>
                    <a:pt x="175" y="222"/>
                  </a:cubicBezTo>
                  <a:cubicBezTo>
                    <a:pt x="180" y="218"/>
                    <a:pt x="175" y="211"/>
                    <a:pt x="180" y="207"/>
                  </a:cubicBezTo>
                  <a:cubicBezTo>
                    <a:pt x="186" y="202"/>
                    <a:pt x="196" y="199"/>
                    <a:pt x="203" y="198"/>
                  </a:cubicBezTo>
                  <a:cubicBezTo>
                    <a:pt x="205" y="198"/>
                    <a:pt x="218" y="199"/>
                    <a:pt x="218" y="199"/>
                  </a:cubicBezTo>
                  <a:cubicBezTo>
                    <a:pt x="218" y="198"/>
                    <a:pt x="217" y="197"/>
                    <a:pt x="217" y="196"/>
                  </a:cubicBezTo>
                  <a:cubicBezTo>
                    <a:pt x="217" y="194"/>
                    <a:pt x="218" y="193"/>
                    <a:pt x="217" y="191"/>
                  </a:cubicBezTo>
                  <a:cubicBezTo>
                    <a:pt x="216" y="189"/>
                    <a:pt x="212" y="184"/>
                    <a:pt x="214" y="181"/>
                  </a:cubicBezTo>
                  <a:cubicBezTo>
                    <a:pt x="215" y="180"/>
                    <a:pt x="230" y="176"/>
                    <a:pt x="233" y="175"/>
                  </a:cubicBezTo>
                  <a:cubicBezTo>
                    <a:pt x="248" y="172"/>
                    <a:pt x="262" y="166"/>
                    <a:pt x="277" y="161"/>
                  </a:cubicBezTo>
                  <a:cubicBezTo>
                    <a:pt x="279" y="161"/>
                    <a:pt x="292" y="157"/>
                    <a:pt x="293" y="157"/>
                  </a:cubicBezTo>
                  <a:cubicBezTo>
                    <a:pt x="293" y="156"/>
                    <a:pt x="291" y="155"/>
                    <a:pt x="290" y="155"/>
                  </a:cubicBezTo>
                  <a:cubicBezTo>
                    <a:pt x="289" y="155"/>
                    <a:pt x="289" y="157"/>
                    <a:pt x="288" y="157"/>
                  </a:cubicBezTo>
                  <a:cubicBezTo>
                    <a:pt x="287" y="157"/>
                    <a:pt x="287" y="156"/>
                    <a:pt x="287" y="155"/>
                  </a:cubicBezTo>
                  <a:cubicBezTo>
                    <a:pt x="287" y="154"/>
                    <a:pt x="285" y="151"/>
                    <a:pt x="284" y="151"/>
                  </a:cubicBezTo>
                  <a:cubicBezTo>
                    <a:pt x="284" y="151"/>
                    <a:pt x="281" y="151"/>
                    <a:pt x="281" y="150"/>
                  </a:cubicBezTo>
                  <a:cubicBezTo>
                    <a:pt x="284" y="148"/>
                    <a:pt x="284" y="148"/>
                    <a:pt x="284" y="148"/>
                  </a:cubicBezTo>
                  <a:cubicBezTo>
                    <a:pt x="284" y="146"/>
                    <a:pt x="279" y="147"/>
                    <a:pt x="279" y="146"/>
                  </a:cubicBezTo>
                  <a:cubicBezTo>
                    <a:pt x="280" y="144"/>
                    <a:pt x="287" y="141"/>
                    <a:pt x="288" y="135"/>
                  </a:cubicBezTo>
                  <a:cubicBezTo>
                    <a:pt x="289" y="132"/>
                    <a:pt x="286" y="120"/>
                    <a:pt x="290" y="119"/>
                  </a:cubicBezTo>
                  <a:cubicBezTo>
                    <a:pt x="290" y="119"/>
                    <a:pt x="293" y="120"/>
                    <a:pt x="293" y="120"/>
                  </a:cubicBezTo>
                  <a:cubicBezTo>
                    <a:pt x="295" y="119"/>
                    <a:pt x="301" y="115"/>
                    <a:pt x="303" y="113"/>
                  </a:cubicBezTo>
                  <a:cubicBezTo>
                    <a:pt x="305" y="110"/>
                    <a:pt x="297" y="115"/>
                    <a:pt x="296" y="106"/>
                  </a:cubicBezTo>
                  <a:cubicBezTo>
                    <a:pt x="296" y="103"/>
                    <a:pt x="301" y="95"/>
                    <a:pt x="298" y="92"/>
                  </a:cubicBezTo>
                  <a:cubicBezTo>
                    <a:pt x="298" y="92"/>
                    <a:pt x="294" y="90"/>
                    <a:pt x="296" y="87"/>
                  </a:cubicBezTo>
                  <a:cubicBezTo>
                    <a:pt x="297" y="85"/>
                    <a:pt x="301" y="84"/>
                    <a:pt x="301" y="81"/>
                  </a:cubicBezTo>
                  <a:cubicBezTo>
                    <a:pt x="301" y="78"/>
                    <a:pt x="297" y="75"/>
                    <a:pt x="297" y="73"/>
                  </a:cubicBezTo>
                  <a:cubicBezTo>
                    <a:pt x="297" y="72"/>
                    <a:pt x="297" y="72"/>
                    <a:pt x="298" y="72"/>
                  </a:cubicBezTo>
                  <a:cubicBezTo>
                    <a:pt x="300" y="71"/>
                    <a:pt x="307" y="69"/>
                    <a:pt x="309" y="65"/>
                  </a:cubicBezTo>
                  <a:cubicBezTo>
                    <a:pt x="309" y="63"/>
                    <a:pt x="305" y="61"/>
                    <a:pt x="305" y="59"/>
                  </a:cubicBezTo>
                  <a:cubicBezTo>
                    <a:pt x="306" y="55"/>
                    <a:pt x="306" y="55"/>
                    <a:pt x="306" y="55"/>
                  </a:cubicBezTo>
                  <a:cubicBezTo>
                    <a:pt x="305" y="53"/>
                    <a:pt x="300" y="52"/>
                    <a:pt x="299" y="50"/>
                  </a:cubicBezTo>
                  <a:cubicBezTo>
                    <a:pt x="298" y="46"/>
                    <a:pt x="303" y="49"/>
                    <a:pt x="299" y="43"/>
                  </a:cubicBezTo>
                  <a:cubicBezTo>
                    <a:pt x="298" y="42"/>
                    <a:pt x="298" y="39"/>
                    <a:pt x="297" y="38"/>
                  </a:cubicBezTo>
                  <a:cubicBezTo>
                    <a:pt x="294" y="36"/>
                    <a:pt x="293" y="43"/>
                    <a:pt x="291" y="39"/>
                  </a:cubicBezTo>
                  <a:cubicBezTo>
                    <a:pt x="291" y="39"/>
                    <a:pt x="290" y="35"/>
                    <a:pt x="290" y="33"/>
                  </a:cubicBezTo>
                  <a:cubicBezTo>
                    <a:pt x="290" y="33"/>
                    <a:pt x="290" y="33"/>
                    <a:pt x="290" y="33"/>
                  </a:cubicBezTo>
                  <a:cubicBezTo>
                    <a:pt x="288" y="32"/>
                    <a:pt x="287" y="31"/>
                    <a:pt x="285" y="30"/>
                  </a:cubicBezTo>
                  <a:cubicBezTo>
                    <a:pt x="283" y="29"/>
                    <a:pt x="281" y="30"/>
                    <a:pt x="279" y="29"/>
                  </a:cubicBezTo>
                  <a:cubicBezTo>
                    <a:pt x="278" y="29"/>
                    <a:pt x="278" y="27"/>
                    <a:pt x="278" y="27"/>
                  </a:cubicBezTo>
                  <a:cubicBezTo>
                    <a:pt x="274" y="24"/>
                    <a:pt x="268" y="24"/>
                    <a:pt x="265" y="24"/>
                  </a:cubicBezTo>
                  <a:cubicBezTo>
                    <a:pt x="262" y="24"/>
                    <a:pt x="265" y="21"/>
                    <a:pt x="264" y="20"/>
                  </a:cubicBezTo>
                  <a:cubicBezTo>
                    <a:pt x="263" y="18"/>
                    <a:pt x="258" y="20"/>
                    <a:pt x="257" y="20"/>
                  </a:cubicBezTo>
                  <a:cubicBezTo>
                    <a:pt x="253" y="19"/>
                    <a:pt x="255" y="15"/>
                    <a:pt x="254" y="13"/>
                  </a:cubicBezTo>
                  <a:cubicBezTo>
                    <a:pt x="247" y="6"/>
                    <a:pt x="243" y="19"/>
                    <a:pt x="233" y="0"/>
                  </a:cubicBezTo>
                  <a:cubicBezTo>
                    <a:pt x="233" y="0"/>
                    <a:pt x="233" y="0"/>
                    <a:pt x="233" y="0"/>
                  </a:cubicBezTo>
                  <a:cubicBezTo>
                    <a:pt x="231" y="1"/>
                    <a:pt x="225" y="1"/>
                    <a:pt x="223" y="2"/>
                  </a:cubicBezTo>
                  <a:cubicBezTo>
                    <a:pt x="213" y="3"/>
                    <a:pt x="204" y="5"/>
                    <a:pt x="194" y="6"/>
                  </a:cubicBezTo>
                  <a:cubicBezTo>
                    <a:pt x="192" y="6"/>
                    <a:pt x="185" y="6"/>
                    <a:pt x="184" y="8"/>
                  </a:cubicBezTo>
                  <a:cubicBezTo>
                    <a:pt x="184" y="8"/>
                    <a:pt x="186" y="12"/>
                    <a:pt x="186" y="13"/>
                  </a:cubicBezTo>
                  <a:cubicBezTo>
                    <a:pt x="185" y="15"/>
                    <a:pt x="181" y="19"/>
                    <a:pt x="179" y="21"/>
                  </a:cubicBezTo>
                  <a:cubicBezTo>
                    <a:pt x="177" y="24"/>
                    <a:pt x="173" y="25"/>
                    <a:pt x="170" y="28"/>
                  </a:cubicBezTo>
                  <a:cubicBezTo>
                    <a:pt x="170" y="28"/>
                    <a:pt x="169" y="28"/>
                    <a:pt x="169" y="28"/>
                  </a:cubicBezTo>
                  <a:cubicBezTo>
                    <a:pt x="170" y="31"/>
                    <a:pt x="172" y="30"/>
                    <a:pt x="173" y="32"/>
                  </a:cubicBezTo>
                  <a:cubicBezTo>
                    <a:pt x="174" y="33"/>
                    <a:pt x="178" y="41"/>
                    <a:pt x="178" y="43"/>
                  </a:cubicBezTo>
                  <a:cubicBezTo>
                    <a:pt x="178" y="44"/>
                    <a:pt x="177" y="50"/>
                    <a:pt x="176" y="52"/>
                  </a:cubicBezTo>
                  <a:cubicBezTo>
                    <a:pt x="176" y="53"/>
                    <a:pt x="174" y="53"/>
                    <a:pt x="174" y="54"/>
                  </a:cubicBezTo>
                  <a:cubicBezTo>
                    <a:pt x="174" y="58"/>
                    <a:pt x="178" y="62"/>
                    <a:pt x="178" y="66"/>
                  </a:cubicBezTo>
                  <a:cubicBezTo>
                    <a:pt x="177" y="67"/>
                    <a:pt x="176" y="67"/>
                    <a:pt x="175" y="67"/>
                  </a:cubicBezTo>
                  <a:cubicBezTo>
                    <a:pt x="174" y="69"/>
                    <a:pt x="168" y="87"/>
                    <a:pt x="168" y="89"/>
                  </a:cubicBezTo>
                  <a:cubicBezTo>
                    <a:pt x="168" y="90"/>
                    <a:pt x="170" y="95"/>
                    <a:pt x="171" y="96"/>
                  </a:cubicBezTo>
                  <a:cubicBezTo>
                    <a:pt x="173" y="99"/>
                    <a:pt x="177" y="100"/>
                    <a:pt x="180" y="103"/>
                  </a:cubicBezTo>
                  <a:cubicBezTo>
                    <a:pt x="182" y="105"/>
                    <a:pt x="183" y="110"/>
                    <a:pt x="185" y="112"/>
                  </a:cubicBezTo>
                  <a:cubicBezTo>
                    <a:pt x="186" y="112"/>
                    <a:pt x="189" y="111"/>
                    <a:pt x="190" y="111"/>
                  </a:cubicBezTo>
                  <a:cubicBezTo>
                    <a:pt x="192" y="112"/>
                    <a:pt x="195" y="114"/>
                    <a:pt x="197" y="114"/>
                  </a:cubicBezTo>
                  <a:cubicBezTo>
                    <a:pt x="200" y="114"/>
                    <a:pt x="196" y="111"/>
                    <a:pt x="197" y="109"/>
                  </a:cubicBezTo>
                  <a:cubicBezTo>
                    <a:pt x="197" y="108"/>
                    <a:pt x="204" y="105"/>
                    <a:pt x="205" y="106"/>
                  </a:cubicBezTo>
                  <a:cubicBezTo>
                    <a:pt x="206" y="106"/>
                    <a:pt x="205" y="107"/>
                    <a:pt x="205" y="108"/>
                  </a:cubicBezTo>
                  <a:cubicBezTo>
                    <a:pt x="205" y="110"/>
                    <a:pt x="205" y="112"/>
                    <a:pt x="205" y="114"/>
                  </a:cubicBezTo>
                  <a:cubicBezTo>
                    <a:pt x="205" y="117"/>
                    <a:pt x="205" y="140"/>
                    <a:pt x="204" y="140"/>
                  </a:cubicBezTo>
                  <a:cubicBezTo>
                    <a:pt x="204" y="141"/>
                    <a:pt x="203" y="140"/>
                    <a:pt x="203" y="140"/>
                  </a:cubicBezTo>
                  <a:cubicBezTo>
                    <a:pt x="197" y="139"/>
                    <a:pt x="205" y="134"/>
                    <a:pt x="199" y="134"/>
                  </a:cubicBezTo>
                  <a:cubicBezTo>
                    <a:pt x="194" y="134"/>
                    <a:pt x="189" y="141"/>
                    <a:pt x="184" y="139"/>
                  </a:cubicBezTo>
                  <a:cubicBezTo>
                    <a:pt x="183" y="138"/>
                    <a:pt x="179" y="126"/>
                    <a:pt x="176" y="124"/>
                  </a:cubicBezTo>
                  <a:cubicBezTo>
                    <a:pt x="173" y="122"/>
                    <a:pt x="174" y="127"/>
                    <a:pt x="173" y="125"/>
                  </a:cubicBezTo>
                  <a:cubicBezTo>
                    <a:pt x="170" y="121"/>
                    <a:pt x="173" y="117"/>
                    <a:pt x="168" y="113"/>
                  </a:cubicBezTo>
                  <a:cubicBezTo>
                    <a:pt x="164" y="111"/>
                    <a:pt x="161" y="113"/>
                    <a:pt x="158" y="111"/>
                  </a:cubicBezTo>
                  <a:cubicBezTo>
                    <a:pt x="157" y="111"/>
                    <a:pt x="156" y="107"/>
                    <a:pt x="154" y="108"/>
                  </a:cubicBezTo>
                  <a:cubicBezTo>
                    <a:pt x="153" y="108"/>
                    <a:pt x="152" y="110"/>
                    <a:pt x="149" y="109"/>
                  </a:cubicBezTo>
                  <a:cubicBezTo>
                    <a:pt x="146" y="107"/>
                    <a:pt x="147" y="103"/>
                    <a:pt x="145" y="100"/>
                  </a:cubicBezTo>
                  <a:cubicBezTo>
                    <a:pt x="143" y="98"/>
                    <a:pt x="140" y="98"/>
                    <a:pt x="138" y="96"/>
                  </a:cubicBezTo>
                  <a:cubicBezTo>
                    <a:pt x="138" y="94"/>
                    <a:pt x="139" y="91"/>
                    <a:pt x="138" y="90"/>
                  </a:cubicBezTo>
                  <a:cubicBezTo>
                    <a:pt x="138" y="90"/>
                    <a:pt x="137" y="90"/>
                    <a:pt x="137" y="90"/>
                  </a:cubicBezTo>
                  <a:cubicBezTo>
                    <a:pt x="130" y="90"/>
                    <a:pt x="134" y="102"/>
                    <a:pt x="125" y="101"/>
                  </a:cubicBezTo>
                  <a:cubicBezTo>
                    <a:pt x="123" y="101"/>
                    <a:pt x="120" y="99"/>
                    <a:pt x="118" y="99"/>
                  </a:cubicBezTo>
                  <a:cubicBezTo>
                    <a:pt x="115" y="98"/>
                    <a:pt x="110" y="100"/>
                    <a:pt x="106" y="98"/>
                  </a:cubicBezTo>
                  <a:cubicBezTo>
                    <a:pt x="101" y="97"/>
                    <a:pt x="101" y="93"/>
                    <a:pt x="93" y="95"/>
                  </a:cubicBezTo>
                  <a:cubicBezTo>
                    <a:pt x="93" y="95"/>
                    <a:pt x="93" y="94"/>
                    <a:pt x="93" y="93"/>
                  </a:cubicBezTo>
                  <a:cubicBezTo>
                    <a:pt x="91" y="90"/>
                    <a:pt x="87" y="89"/>
                    <a:pt x="87" y="84"/>
                  </a:cubicBezTo>
                  <a:cubicBezTo>
                    <a:pt x="87" y="83"/>
                    <a:pt x="89" y="81"/>
                    <a:pt x="89" y="80"/>
                  </a:cubicBezTo>
                  <a:cubicBezTo>
                    <a:pt x="89" y="79"/>
                    <a:pt x="88" y="80"/>
                    <a:pt x="87" y="80"/>
                  </a:cubicBezTo>
                  <a:cubicBezTo>
                    <a:pt x="82" y="81"/>
                    <a:pt x="76" y="81"/>
                    <a:pt x="72" y="83"/>
                  </a:cubicBezTo>
                  <a:cubicBezTo>
                    <a:pt x="70" y="84"/>
                    <a:pt x="69" y="86"/>
                    <a:pt x="68" y="87"/>
                  </a:cubicBezTo>
                  <a:cubicBezTo>
                    <a:pt x="67" y="87"/>
                    <a:pt x="66" y="87"/>
                    <a:pt x="65" y="87"/>
                  </a:cubicBezTo>
                  <a:cubicBezTo>
                    <a:pt x="58" y="84"/>
                    <a:pt x="67" y="83"/>
                    <a:pt x="64" y="77"/>
                  </a:cubicBezTo>
                  <a:cubicBezTo>
                    <a:pt x="63" y="74"/>
                    <a:pt x="59" y="76"/>
                    <a:pt x="58" y="75"/>
                  </a:cubicBezTo>
                  <a:cubicBezTo>
                    <a:pt x="56" y="74"/>
                    <a:pt x="58" y="70"/>
                    <a:pt x="53" y="71"/>
                  </a:cubicBezTo>
                  <a:cubicBezTo>
                    <a:pt x="54" y="75"/>
                    <a:pt x="56" y="81"/>
                    <a:pt x="55" y="85"/>
                  </a:cubicBezTo>
                  <a:cubicBezTo>
                    <a:pt x="54" y="91"/>
                    <a:pt x="51" y="100"/>
                    <a:pt x="52" y="106"/>
                  </a:cubicBezTo>
                  <a:cubicBezTo>
                    <a:pt x="53" y="108"/>
                    <a:pt x="55" y="108"/>
                    <a:pt x="55" y="111"/>
                  </a:cubicBezTo>
                  <a:cubicBezTo>
                    <a:pt x="54" y="114"/>
                    <a:pt x="49" y="118"/>
                    <a:pt x="50" y="122"/>
                  </a:cubicBezTo>
                  <a:cubicBezTo>
                    <a:pt x="50" y="123"/>
                    <a:pt x="54" y="126"/>
                    <a:pt x="54" y="127"/>
                  </a:cubicBezTo>
                  <a:cubicBezTo>
                    <a:pt x="53" y="127"/>
                    <a:pt x="52" y="127"/>
                    <a:pt x="52" y="127"/>
                  </a:cubicBezTo>
                  <a:cubicBezTo>
                    <a:pt x="51" y="127"/>
                    <a:pt x="50" y="127"/>
                    <a:pt x="50" y="127"/>
                  </a:cubicBezTo>
                  <a:cubicBezTo>
                    <a:pt x="49" y="127"/>
                    <a:pt x="48" y="127"/>
                    <a:pt x="48" y="127"/>
                  </a:cubicBezTo>
                  <a:cubicBezTo>
                    <a:pt x="46" y="127"/>
                    <a:pt x="44" y="127"/>
                    <a:pt x="42" y="127"/>
                  </a:cubicBezTo>
                  <a:cubicBezTo>
                    <a:pt x="32" y="127"/>
                    <a:pt x="21" y="127"/>
                    <a:pt x="11" y="127"/>
                  </a:cubicBezTo>
                  <a:cubicBezTo>
                    <a:pt x="9" y="127"/>
                    <a:pt x="6" y="127"/>
                    <a:pt x="3" y="127"/>
                  </a:cubicBezTo>
                  <a:cubicBezTo>
                    <a:pt x="2" y="127"/>
                    <a:pt x="1" y="127"/>
                    <a:pt x="1" y="127"/>
                  </a:cubicBezTo>
                  <a:cubicBezTo>
                    <a:pt x="0" y="128"/>
                    <a:pt x="1" y="158"/>
                    <a:pt x="0" y="161"/>
                  </a:cubicBezTo>
                  <a:cubicBezTo>
                    <a:pt x="0" y="173"/>
                    <a:pt x="0" y="186"/>
                    <a:pt x="0" y="198"/>
                  </a:cubicBezTo>
                  <a:cubicBezTo>
                    <a:pt x="0" y="201"/>
                    <a:pt x="0" y="204"/>
                    <a:pt x="0" y="207"/>
                  </a:cubicBezTo>
                  <a:cubicBezTo>
                    <a:pt x="0" y="207"/>
                    <a:pt x="0" y="208"/>
                    <a:pt x="0" y="209"/>
                  </a:cubicBezTo>
                  <a:cubicBezTo>
                    <a:pt x="0" y="210"/>
                    <a:pt x="0" y="210"/>
                    <a:pt x="0" y="211"/>
                  </a:cubicBezTo>
                  <a:cubicBezTo>
                    <a:pt x="0" y="211"/>
                    <a:pt x="3" y="220"/>
                    <a:pt x="4" y="220"/>
                  </a:cubicBezTo>
                  <a:cubicBezTo>
                    <a:pt x="4" y="221"/>
                    <a:pt x="7" y="222"/>
                    <a:pt x="8" y="223"/>
                  </a:cubicBezTo>
                  <a:cubicBezTo>
                    <a:pt x="18" y="233"/>
                    <a:pt x="26" y="243"/>
                    <a:pt x="38" y="249"/>
                  </a:cubicBezTo>
                  <a:cubicBezTo>
                    <a:pt x="44" y="248"/>
                    <a:pt x="51" y="247"/>
                    <a:pt x="57" y="246"/>
                  </a:cubicBezTo>
                  <a:cubicBezTo>
                    <a:pt x="62" y="246"/>
                    <a:pt x="74" y="246"/>
                    <a:pt x="78" y="249"/>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81"/>
            <p:cNvSpPr>
              <a:spLocks/>
            </p:cNvSpPr>
            <p:nvPr/>
          </p:nvSpPr>
          <p:spPr bwMode="auto">
            <a:xfrm>
              <a:off x="6066956" y="5540468"/>
              <a:ext cx="1263" cy="2525"/>
            </a:xfrm>
            <a:custGeom>
              <a:avLst/>
              <a:gdLst>
                <a:gd name="T0" fmla="*/ 0 w 1"/>
                <a:gd name="T1" fmla="*/ 1 h 1"/>
                <a:gd name="T2" fmla="*/ 1 w 1"/>
                <a:gd name="T3" fmla="*/ 0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0"/>
                    <a:pt x="1" y="0"/>
                    <a:pt x="1" y="0"/>
                  </a:cubicBezTo>
                  <a:cubicBezTo>
                    <a:pt x="0" y="0"/>
                    <a:pt x="0" y="0"/>
                    <a:pt x="0" y="0"/>
                  </a:cubicBezTo>
                  <a:cubicBezTo>
                    <a:pt x="0" y="0"/>
                    <a:pt x="0" y="1"/>
                    <a:pt x="0" y="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82"/>
            <p:cNvSpPr>
              <a:spLocks/>
            </p:cNvSpPr>
            <p:nvPr/>
          </p:nvSpPr>
          <p:spPr bwMode="auto">
            <a:xfrm>
              <a:off x="5845973" y="5012636"/>
              <a:ext cx="603597" cy="544248"/>
            </a:xfrm>
            <a:custGeom>
              <a:avLst/>
              <a:gdLst>
                <a:gd name="T0" fmla="*/ 74 w 348"/>
                <a:gd name="T1" fmla="*/ 163 h 314"/>
                <a:gd name="T2" fmla="*/ 74 w 348"/>
                <a:gd name="T3" fmla="*/ 170 h 314"/>
                <a:gd name="T4" fmla="*/ 75 w 348"/>
                <a:gd name="T5" fmla="*/ 189 h 314"/>
                <a:gd name="T6" fmla="*/ 79 w 348"/>
                <a:gd name="T7" fmla="*/ 201 h 314"/>
                <a:gd name="T8" fmla="*/ 86 w 348"/>
                <a:gd name="T9" fmla="*/ 213 h 314"/>
                <a:gd name="T10" fmla="*/ 87 w 348"/>
                <a:gd name="T11" fmla="*/ 226 h 314"/>
                <a:gd name="T12" fmla="*/ 90 w 348"/>
                <a:gd name="T13" fmla="*/ 239 h 314"/>
                <a:gd name="T14" fmla="*/ 95 w 348"/>
                <a:gd name="T15" fmla="*/ 253 h 314"/>
                <a:gd name="T16" fmla="*/ 97 w 348"/>
                <a:gd name="T17" fmla="*/ 263 h 314"/>
                <a:gd name="T18" fmla="*/ 103 w 348"/>
                <a:gd name="T19" fmla="*/ 278 h 314"/>
                <a:gd name="T20" fmla="*/ 125 w 348"/>
                <a:gd name="T21" fmla="*/ 304 h 314"/>
                <a:gd name="T22" fmla="*/ 128 w 348"/>
                <a:gd name="T23" fmla="*/ 305 h 314"/>
                <a:gd name="T24" fmla="*/ 133 w 348"/>
                <a:gd name="T25" fmla="*/ 302 h 314"/>
                <a:gd name="T26" fmla="*/ 143 w 348"/>
                <a:gd name="T27" fmla="*/ 290 h 314"/>
                <a:gd name="T28" fmla="*/ 150 w 348"/>
                <a:gd name="T29" fmla="*/ 298 h 314"/>
                <a:gd name="T30" fmla="*/ 150 w 348"/>
                <a:gd name="T31" fmla="*/ 303 h 314"/>
                <a:gd name="T32" fmla="*/ 152 w 348"/>
                <a:gd name="T33" fmla="*/ 308 h 314"/>
                <a:gd name="T34" fmla="*/ 169 w 348"/>
                <a:gd name="T35" fmla="*/ 313 h 314"/>
                <a:gd name="T36" fmla="*/ 192 w 348"/>
                <a:gd name="T37" fmla="*/ 314 h 314"/>
                <a:gd name="T38" fmla="*/ 200 w 348"/>
                <a:gd name="T39" fmla="*/ 307 h 314"/>
                <a:gd name="T40" fmla="*/ 213 w 348"/>
                <a:gd name="T41" fmla="*/ 300 h 314"/>
                <a:gd name="T42" fmla="*/ 213 w 348"/>
                <a:gd name="T43" fmla="*/ 292 h 314"/>
                <a:gd name="T44" fmla="*/ 213 w 348"/>
                <a:gd name="T45" fmla="*/ 205 h 314"/>
                <a:gd name="T46" fmla="*/ 213 w 348"/>
                <a:gd name="T47" fmla="*/ 201 h 314"/>
                <a:gd name="T48" fmla="*/ 213 w 348"/>
                <a:gd name="T49" fmla="*/ 149 h 314"/>
                <a:gd name="T50" fmla="*/ 213 w 348"/>
                <a:gd name="T51" fmla="*/ 134 h 314"/>
                <a:gd name="T52" fmla="*/ 215 w 348"/>
                <a:gd name="T53" fmla="*/ 133 h 314"/>
                <a:gd name="T54" fmla="*/ 239 w 348"/>
                <a:gd name="T55" fmla="*/ 133 h 314"/>
                <a:gd name="T56" fmla="*/ 239 w 348"/>
                <a:gd name="T57" fmla="*/ 126 h 314"/>
                <a:gd name="T58" fmla="*/ 239 w 348"/>
                <a:gd name="T59" fmla="*/ 42 h 314"/>
                <a:gd name="T60" fmla="*/ 239 w 348"/>
                <a:gd name="T61" fmla="*/ 36 h 314"/>
                <a:gd name="T62" fmla="*/ 251 w 348"/>
                <a:gd name="T63" fmla="*/ 35 h 314"/>
                <a:gd name="T64" fmla="*/ 298 w 348"/>
                <a:gd name="T65" fmla="*/ 28 h 314"/>
                <a:gd name="T66" fmla="*/ 306 w 348"/>
                <a:gd name="T67" fmla="*/ 40 h 314"/>
                <a:gd name="T68" fmla="*/ 330 w 348"/>
                <a:gd name="T69" fmla="*/ 29 h 314"/>
                <a:gd name="T70" fmla="*/ 348 w 348"/>
                <a:gd name="T71" fmla="*/ 22 h 314"/>
                <a:gd name="T72" fmla="*/ 343 w 348"/>
                <a:gd name="T73" fmla="*/ 17 h 314"/>
                <a:gd name="T74" fmla="*/ 303 w 348"/>
                <a:gd name="T75" fmla="*/ 17 h 314"/>
                <a:gd name="T76" fmla="*/ 301 w 348"/>
                <a:gd name="T77" fmla="*/ 17 h 314"/>
                <a:gd name="T78" fmla="*/ 248 w 348"/>
                <a:gd name="T79" fmla="*/ 28 h 314"/>
                <a:gd name="T80" fmla="*/ 233 w 348"/>
                <a:gd name="T81" fmla="*/ 28 h 314"/>
                <a:gd name="T82" fmla="*/ 211 w 348"/>
                <a:gd name="T83" fmla="*/ 23 h 314"/>
                <a:gd name="T84" fmla="*/ 205 w 348"/>
                <a:gd name="T85" fmla="*/ 23 h 314"/>
                <a:gd name="T86" fmla="*/ 172 w 348"/>
                <a:gd name="T87" fmla="*/ 11 h 314"/>
                <a:gd name="T88" fmla="*/ 164 w 348"/>
                <a:gd name="T89" fmla="*/ 11 h 314"/>
                <a:gd name="T90" fmla="*/ 79 w 348"/>
                <a:gd name="T91" fmla="*/ 12 h 314"/>
                <a:gd name="T92" fmla="*/ 42 w 348"/>
                <a:gd name="T93" fmla="*/ 1 h 314"/>
                <a:gd name="T94" fmla="*/ 18 w 348"/>
                <a:gd name="T95" fmla="*/ 7 h 314"/>
                <a:gd name="T96" fmla="*/ 1 w 348"/>
                <a:gd name="T97" fmla="*/ 9 h 314"/>
                <a:gd name="T98" fmla="*/ 0 w 348"/>
                <a:gd name="T99" fmla="*/ 17 h 314"/>
                <a:gd name="T100" fmla="*/ 7 w 348"/>
                <a:gd name="T101" fmla="*/ 35 h 314"/>
                <a:gd name="T102" fmla="*/ 20 w 348"/>
                <a:gd name="T103" fmla="*/ 53 h 314"/>
                <a:gd name="T104" fmla="*/ 46 w 348"/>
                <a:gd name="T105" fmla="*/ 103 h 314"/>
                <a:gd name="T106" fmla="*/ 61 w 348"/>
                <a:gd name="T107" fmla="*/ 128 h 314"/>
                <a:gd name="T108" fmla="*/ 76 w 348"/>
                <a:gd name="T109" fmla="*/ 151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8" h="314">
                  <a:moveTo>
                    <a:pt x="75" y="164"/>
                  </a:moveTo>
                  <a:cubicBezTo>
                    <a:pt x="74" y="163"/>
                    <a:pt x="74" y="163"/>
                    <a:pt x="74" y="163"/>
                  </a:cubicBezTo>
                  <a:cubicBezTo>
                    <a:pt x="75" y="165"/>
                    <a:pt x="75" y="166"/>
                    <a:pt x="75" y="167"/>
                  </a:cubicBezTo>
                  <a:cubicBezTo>
                    <a:pt x="76" y="172"/>
                    <a:pt x="75" y="165"/>
                    <a:pt x="74" y="170"/>
                  </a:cubicBezTo>
                  <a:cubicBezTo>
                    <a:pt x="74" y="172"/>
                    <a:pt x="76" y="174"/>
                    <a:pt x="76" y="175"/>
                  </a:cubicBezTo>
                  <a:cubicBezTo>
                    <a:pt x="76" y="181"/>
                    <a:pt x="75" y="184"/>
                    <a:pt x="75" y="189"/>
                  </a:cubicBezTo>
                  <a:cubicBezTo>
                    <a:pt x="76" y="192"/>
                    <a:pt x="79" y="195"/>
                    <a:pt x="79" y="197"/>
                  </a:cubicBezTo>
                  <a:cubicBezTo>
                    <a:pt x="80" y="199"/>
                    <a:pt x="79" y="200"/>
                    <a:pt x="79" y="201"/>
                  </a:cubicBezTo>
                  <a:cubicBezTo>
                    <a:pt x="80" y="203"/>
                    <a:pt x="83" y="204"/>
                    <a:pt x="84" y="207"/>
                  </a:cubicBezTo>
                  <a:cubicBezTo>
                    <a:pt x="85" y="209"/>
                    <a:pt x="85" y="211"/>
                    <a:pt x="86" y="213"/>
                  </a:cubicBezTo>
                  <a:cubicBezTo>
                    <a:pt x="86" y="215"/>
                    <a:pt x="85" y="218"/>
                    <a:pt x="85" y="219"/>
                  </a:cubicBezTo>
                  <a:cubicBezTo>
                    <a:pt x="84" y="221"/>
                    <a:pt x="86" y="224"/>
                    <a:pt x="87" y="226"/>
                  </a:cubicBezTo>
                  <a:cubicBezTo>
                    <a:pt x="87" y="227"/>
                    <a:pt x="86" y="230"/>
                    <a:pt x="86" y="231"/>
                  </a:cubicBezTo>
                  <a:cubicBezTo>
                    <a:pt x="86" y="234"/>
                    <a:pt x="89" y="236"/>
                    <a:pt x="90" y="239"/>
                  </a:cubicBezTo>
                  <a:cubicBezTo>
                    <a:pt x="90" y="241"/>
                    <a:pt x="88" y="244"/>
                    <a:pt x="90" y="247"/>
                  </a:cubicBezTo>
                  <a:cubicBezTo>
                    <a:pt x="91" y="249"/>
                    <a:pt x="94" y="250"/>
                    <a:pt x="95" y="253"/>
                  </a:cubicBezTo>
                  <a:cubicBezTo>
                    <a:pt x="95" y="259"/>
                    <a:pt x="93" y="251"/>
                    <a:pt x="93" y="256"/>
                  </a:cubicBezTo>
                  <a:cubicBezTo>
                    <a:pt x="93" y="259"/>
                    <a:pt x="96" y="261"/>
                    <a:pt x="97" y="263"/>
                  </a:cubicBezTo>
                  <a:cubicBezTo>
                    <a:pt x="97" y="266"/>
                    <a:pt x="98" y="269"/>
                    <a:pt x="99" y="272"/>
                  </a:cubicBezTo>
                  <a:cubicBezTo>
                    <a:pt x="99" y="274"/>
                    <a:pt x="101" y="276"/>
                    <a:pt x="103" y="278"/>
                  </a:cubicBezTo>
                  <a:cubicBezTo>
                    <a:pt x="105" y="281"/>
                    <a:pt x="107" y="285"/>
                    <a:pt x="108" y="288"/>
                  </a:cubicBezTo>
                  <a:cubicBezTo>
                    <a:pt x="110" y="291"/>
                    <a:pt x="122" y="302"/>
                    <a:pt x="125" y="304"/>
                  </a:cubicBezTo>
                  <a:cubicBezTo>
                    <a:pt x="126" y="305"/>
                    <a:pt x="126" y="305"/>
                    <a:pt x="127" y="305"/>
                  </a:cubicBezTo>
                  <a:cubicBezTo>
                    <a:pt x="128" y="305"/>
                    <a:pt x="128" y="305"/>
                    <a:pt x="128" y="305"/>
                  </a:cubicBezTo>
                  <a:cubicBezTo>
                    <a:pt x="128" y="305"/>
                    <a:pt x="128" y="305"/>
                    <a:pt x="128" y="305"/>
                  </a:cubicBezTo>
                  <a:cubicBezTo>
                    <a:pt x="129" y="304"/>
                    <a:pt x="132" y="302"/>
                    <a:pt x="133" y="302"/>
                  </a:cubicBezTo>
                  <a:cubicBezTo>
                    <a:pt x="133" y="302"/>
                    <a:pt x="134" y="303"/>
                    <a:pt x="134" y="302"/>
                  </a:cubicBezTo>
                  <a:cubicBezTo>
                    <a:pt x="135" y="302"/>
                    <a:pt x="136" y="288"/>
                    <a:pt x="143" y="290"/>
                  </a:cubicBezTo>
                  <a:cubicBezTo>
                    <a:pt x="145" y="291"/>
                    <a:pt x="145" y="293"/>
                    <a:pt x="145" y="295"/>
                  </a:cubicBezTo>
                  <a:cubicBezTo>
                    <a:pt x="145" y="297"/>
                    <a:pt x="150" y="294"/>
                    <a:pt x="150" y="298"/>
                  </a:cubicBezTo>
                  <a:cubicBezTo>
                    <a:pt x="151" y="305"/>
                    <a:pt x="149" y="295"/>
                    <a:pt x="148" y="301"/>
                  </a:cubicBezTo>
                  <a:cubicBezTo>
                    <a:pt x="148" y="302"/>
                    <a:pt x="149" y="302"/>
                    <a:pt x="150" y="303"/>
                  </a:cubicBezTo>
                  <a:cubicBezTo>
                    <a:pt x="150" y="304"/>
                    <a:pt x="150" y="307"/>
                    <a:pt x="151" y="308"/>
                  </a:cubicBezTo>
                  <a:cubicBezTo>
                    <a:pt x="151" y="308"/>
                    <a:pt x="152" y="308"/>
                    <a:pt x="152" y="308"/>
                  </a:cubicBezTo>
                  <a:cubicBezTo>
                    <a:pt x="153" y="308"/>
                    <a:pt x="153" y="307"/>
                    <a:pt x="154" y="308"/>
                  </a:cubicBezTo>
                  <a:cubicBezTo>
                    <a:pt x="158" y="309"/>
                    <a:pt x="164" y="313"/>
                    <a:pt x="169" y="313"/>
                  </a:cubicBezTo>
                  <a:cubicBezTo>
                    <a:pt x="174" y="313"/>
                    <a:pt x="178" y="311"/>
                    <a:pt x="182" y="311"/>
                  </a:cubicBezTo>
                  <a:cubicBezTo>
                    <a:pt x="185" y="312"/>
                    <a:pt x="192" y="314"/>
                    <a:pt x="192" y="314"/>
                  </a:cubicBezTo>
                  <a:cubicBezTo>
                    <a:pt x="199" y="313"/>
                    <a:pt x="193" y="311"/>
                    <a:pt x="196" y="308"/>
                  </a:cubicBezTo>
                  <a:cubicBezTo>
                    <a:pt x="197" y="307"/>
                    <a:pt x="199" y="308"/>
                    <a:pt x="200" y="307"/>
                  </a:cubicBezTo>
                  <a:cubicBezTo>
                    <a:pt x="202" y="306"/>
                    <a:pt x="202" y="304"/>
                    <a:pt x="203" y="303"/>
                  </a:cubicBezTo>
                  <a:cubicBezTo>
                    <a:pt x="205" y="301"/>
                    <a:pt x="212" y="302"/>
                    <a:pt x="213" y="300"/>
                  </a:cubicBezTo>
                  <a:cubicBezTo>
                    <a:pt x="214" y="300"/>
                    <a:pt x="213" y="299"/>
                    <a:pt x="213" y="298"/>
                  </a:cubicBezTo>
                  <a:cubicBezTo>
                    <a:pt x="213" y="296"/>
                    <a:pt x="213" y="294"/>
                    <a:pt x="213" y="292"/>
                  </a:cubicBezTo>
                  <a:cubicBezTo>
                    <a:pt x="213" y="287"/>
                    <a:pt x="213" y="281"/>
                    <a:pt x="213" y="275"/>
                  </a:cubicBezTo>
                  <a:cubicBezTo>
                    <a:pt x="213" y="252"/>
                    <a:pt x="213" y="228"/>
                    <a:pt x="213" y="205"/>
                  </a:cubicBezTo>
                  <a:cubicBezTo>
                    <a:pt x="213" y="204"/>
                    <a:pt x="213" y="204"/>
                    <a:pt x="213" y="203"/>
                  </a:cubicBezTo>
                  <a:cubicBezTo>
                    <a:pt x="213" y="202"/>
                    <a:pt x="213" y="201"/>
                    <a:pt x="213" y="201"/>
                  </a:cubicBezTo>
                  <a:cubicBezTo>
                    <a:pt x="213" y="198"/>
                    <a:pt x="213" y="195"/>
                    <a:pt x="213" y="192"/>
                  </a:cubicBezTo>
                  <a:cubicBezTo>
                    <a:pt x="213" y="178"/>
                    <a:pt x="213" y="163"/>
                    <a:pt x="213" y="149"/>
                  </a:cubicBezTo>
                  <a:cubicBezTo>
                    <a:pt x="213" y="145"/>
                    <a:pt x="213" y="141"/>
                    <a:pt x="213" y="137"/>
                  </a:cubicBezTo>
                  <a:cubicBezTo>
                    <a:pt x="213" y="136"/>
                    <a:pt x="213" y="135"/>
                    <a:pt x="213" y="134"/>
                  </a:cubicBezTo>
                  <a:cubicBezTo>
                    <a:pt x="213" y="134"/>
                    <a:pt x="213" y="133"/>
                    <a:pt x="213" y="133"/>
                  </a:cubicBezTo>
                  <a:cubicBezTo>
                    <a:pt x="214" y="132"/>
                    <a:pt x="215" y="133"/>
                    <a:pt x="215" y="133"/>
                  </a:cubicBezTo>
                  <a:cubicBezTo>
                    <a:pt x="222" y="133"/>
                    <a:pt x="229" y="133"/>
                    <a:pt x="236" y="133"/>
                  </a:cubicBezTo>
                  <a:cubicBezTo>
                    <a:pt x="237" y="133"/>
                    <a:pt x="238" y="133"/>
                    <a:pt x="239" y="133"/>
                  </a:cubicBezTo>
                  <a:cubicBezTo>
                    <a:pt x="239" y="132"/>
                    <a:pt x="239" y="131"/>
                    <a:pt x="239" y="131"/>
                  </a:cubicBezTo>
                  <a:cubicBezTo>
                    <a:pt x="239" y="129"/>
                    <a:pt x="239" y="128"/>
                    <a:pt x="239" y="126"/>
                  </a:cubicBezTo>
                  <a:cubicBezTo>
                    <a:pt x="239" y="104"/>
                    <a:pt x="239" y="82"/>
                    <a:pt x="239" y="60"/>
                  </a:cubicBezTo>
                  <a:cubicBezTo>
                    <a:pt x="239" y="54"/>
                    <a:pt x="239" y="48"/>
                    <a:pt x="239" y="42"/>
                  </a:cubicBezTo>
                  <a:cubicBezTo>
                    <a:pt x="239" y="41"/>
                    <a:pt x="239" y="39"/>
                    <a:pt x="239" y="38"/>
                  </a:cubicBezTo>
                  <a:cubicBezTo>
                    <a:pt x="239" y="37"/>
                    <a:pt x="239" y="36"/>
                    <a:pt x="239" y="36"/>
                  </a:cubicBezTo>
                  <a:cubicBezTo>
                    <a:pt x="243" y="36"/>
                    <a:pt x="243" y="36"/>
                    <a:pt x="243" y="36"/>
                  </a:cubicBezTo>
                  <a:cubicBezTo>
                    <a:pt x="246" y="36"/>
                    <a:pt x="248" y="36"/>
                    <a:pt x="251" y="35"/>
                  </a:cubicBezTo>
                  <a:cubicBezTo>
                    <a:pt x="262" y="34"/>
                    <a:pt x="274" y="32"/>
                    <a:pt x="285" y="30"/>
                  </a:cubicBezTo>
                  <a:cubicBezTo>
                    <a:pt x="288" y="29"/>
                    <a:pt x="298" y="27"/>
                    <a:pt x="298" y="28"/>
                  </a:cubicBezTo>
                  <a:cubicBezTo>
                    <a:pt x="300" y="29"/>
                    <a:pt x="304" y="34"/>
                    <a:pt x="304" y="36"/>
                  </a:cubicBezTo>
                  <a:cubicBezTo>
                    <a:pt x="305" y="37"/>
                    <a:pt x="304" y="41"/>
                    <a:pt x="306" y="40"/>
                  </a:cubicBezTo>
                  <a:cubicBezTo>
                    <a:pt x="312" y="39"/>
                    <a:pt x="318" y="27"/>
                    <a:pt x="326" y="26"/>
                  </a:cubicBezTo>
                  <a:cubicBezTo>
                    <a:pt x="329" y="26"/>
                    <a:pt x="327" y="30"/>
                    <a:pt x="330" y="29"/>
                  </a:cubicBezTo>
                  <a:cubicBezTo>
                    <a:pt x="336" y="26"/>
                    <a:pt x="340" y="21"/>
                    <a:pt x="347" y="23"/>
                  </a:cubicBezTo>
                  <a:cubicBezTo>
                    <a:pt x="348" y="22"/>
                    <a:pt x="348" y="22"/>
                    <a:pt x="348" y="22"/>
                  </a:cubicBezTo>
                  <a:cubicBezTo>
                    <a:pt x="348" y="22"/>
                    <a:pt x="348" y="22"/>
                    <a:pt x="348" y="22"/>
                  </a:cubicBezTo>
                  <a:cubicBezTo>
                    <a:pt x="346" y="20"/>
                    <a:pt x="345" y="18"/>
                    <a:pt x="343" y="17"/>
                  </a:cubicBezTo>
                  <a:cubicBezTo>
                    <a:pt x="339" y="14"/>
                    <a:pt x="327" y="14"/>
                    <a:pt x="322" y="14"/>
                  </a:cubicBezTo>
                  <a:cubicBezTo>
                    <a:pt x="316" y="15"/>
                    <a:pt x="309" y="16"/>
                    <a:pt x="303" y="17"/>
                  </a:cubicBezTo>
                  <a:cubicBezTo>
                    <a:pt x="303" y="17"/>
                    <a:pt x="303" y="17"/>
                    <a:pt x="303" y="17"/>
                  </a:cubicBezTo>
                  <a:cubicBezTo>
                    <a:pt x="301" y="17"/>
                    <a:pt x="301" y="17"/>
                    <a:pt x="301" y="17"/>
                  </a:cubicBezTo>
                  <a:cubicBezTo>
                    <a:pt x="292" y="19"/>
                    <a:pt x="283" y="22"/>
                    <a:pt x="273" y="23"/>
                  </a:cubicBezTo>
                  <a:cubicBezTo>
                    <a:pt x="266" y="25"/>
                    <a:pt x="255" y="25"/>
                    <a:pt x="248" y="28"/>
                  </a:cubicBezTo>
                  <a:cubicBezTo>
                    <a:pt x="247" y="28"/>
                    <a:pt x="247" y="26"/>
                    <a:pt x="245" y="26"/>
                  </a:cubicBezTo>
                  <a:cubicBezTo>
                    <a:pt x="242" y="25"/>
                    <a:pt x="237" y="28"/>
                    <a:pt x="233" y="28"/>
                  </a:cubicBezTo>
                  <a:cubicBezTo>
                    <a:pt x="230" y="28"/>
                    <a:pt x="227" y="25"/>
                    <a:pt x="224" y="24"/>
                  </a:cubicBezTo>
                  <a:cubicBezTo>
                    <a:pt x="222" y="24"/>
                    <a:pt x="213" y="23"/>
                    <a:pt x="211" y="23"/>
                  </a:cubicBezTo>
                  <a:cubicBezTo>
                    <a:pt x="210" y="23"/>
                    <a:pt x="208" y="25"/>
                    <a:pt x="207" y="25"/>
                  </a:cubicBezTo>
                  <a:cubicBezTo>
                    <a:pt x="206" y="25"/>
                    <a:pt x="206" y="23"/>
                    <a:pt x="205" y="23"/>
                  </a:cubicBezTo>
                  <a:cubicBezTo>
                    <a:pt x="200" y="22"/>
                    <a:pt x="191" y="24"/>
                    <a:pt x="185" y="23"/>
                  </a:cubicBezTo>
                  <a:cubicBezTo>
                    <a:pt x="180" y="21"/>
                    <a:pt x="178" y="13"/>
                    <a:pt x="172" y="11"/>
                  </a:cubicBezTo>
                  <a:cubicBezTo>
                    <a:pt x="172" y="11"/>
                    <a:pt x="171" y="11"/>
                    <a:pt x="170" y="11"/>
                  </a:cubicBezTo>
                  <a:cubicBezTo>
                    <a:pt x="168" y="11"/>
                    <a:pt x="166" y="11"/>
                    <a:pt x="164" y="11"/>
                  </a:cubicBezTo>
                  <a:cubicBezTo>
                    <a:pt x="157" y="11"/>
                    <a:pt x="150" y="12"/>
                    <a:pt x="143" y="12"/>
                  </a:cubicBezTo>
                  <a:cubicBezTo>
                    <a:pt x="122" y="12"/>
                    <a:pt x="100" y="11"/>
                    <a:pt x="79" y="12"/>
                  </a:cubicBezTo>
                  <a:cubicBezTo>
                    <a:pt x="77" y="12"/>
                    <a:pt x="58" y="13"/>
                    <a:pt x="58" y="13"/>
                  </a:cubicBezTo>
                  <a:cubicBezTo>
                    <a:pt x="53" y="11"/>
                    <a:pt x="47" y="2"/>
                    <a:pt x="42" y="1"/>
                  </a:cubicBezTo>
                  <a:cubicBezTo>
                    <a:pt x="36" y="0"/>
                    <a:pt x="19" y="9"/>
                    <a:pt x="19" y="9"/>
                  </a:cubicBezTo>
                  <a:cubicBezTo>
                    <a:pt x="18" y="8"/>
                    <a:pt x="19" y="7"/>
                    <a:pt x="18" y="7"/>
                  </a:cubicBezTo>
                  <a:cubicBezTo>
                    <a:pt x="17" y="7"/>
                    <a:pt x="15" y="9"/>
                    <a:pt x="13" y="8"/>
                  </a:cubicBezTo>
                  <a:cubicBezTo>
                    <a:pt x="6" y="6"/>
                    <a:pt x="10" y="5"/>
                    <a:pt x="1" y="9"/>
                  </a:cubicBezTo>
                  <a:cubicBezTo>
                    <a:pt x="0" y="9"/>
                    <a:pt x="0" y="9"/>
                    <a:pt x="0" y="9"/>
                  </a:cubicBezTo>
                  <a:cubicBezTo>
                    <a:pt x="0" y="11"/>
                    <a:pt x="0" y="14"/>
                    <a:pt x="0" y="17"/>
                  </a:cubicBezTo>
                  <a:cubicBezTo>
                    <a:pt x="0" y="21"/>
                    <a:pt x="0" y="28"/>
                    <a:pt x="3" y="31"/>
                  </a:cubicBezTo>
                  <a:cubicBezTo>
                    <a:pt x="4" y="32"/>
                    <a:pt x="6" y="34"/>
                    <a:pt x="7" y="35"/>
                  </a:cubicBezTo>
                  <a:cubicBezTo>
                    <a:pt x="8" y="37"/>
                    <a:pt x="7" y="39"/>
                    <a:pt x="8" y="41"/>
                  </a:cubicBezTo>
                  <a:cubicBezTo>
                    <a:pt x="12" y="45"/>
                    <a:pt x="18" y="48"/>
                    <a:pt x="20" y="53"/>
                  </a:cubicBezTo>
                  <a:cubicBezTo>
                    <a:pt x="23" y="61"/>
                    <a:pt x="34" y="80"/>
                    <a:pt x="40" y="86"/>
                  </a:cubicBezTo>
                  <a:cubicBezTo>
                    <a:pt x="41" y="87"/>
                    <a:pt x="45" y="100"/>
                    <a:pt x="46" y="103"/>
                  </a:cubicBezTo>
                  <a:cubicBezTo>
                    <a:pt x="48" y="110"/>
                    <a:pt x="55" y="114"/>
                    <a:pt x="58" y="120"/>
                  </a:cubicBezTo>
                  <a:cubicBezTo>
                    <a:pt x="59" y="122"/>
                    <a:pt x="60" y="126"/>
                    <a:pt x="61" y="128"/>
                  </a:cubicBezTo>
                  <a:cubicBezTo>
                    <a:pt x="63" y="132"/>
                    <a:pt x="72" y="139"/>
                    <a:pt x="75" y="148"/>
                  </a:cubicBezTo>
                  <a:cubicBezTo>
                    <a:pt x="76" y="148"/>
                    <a:pt x="76" y="150"/>
                    <a:pt x="76" y="15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83"/>
            <p:cNvSpPr>
              <a:spLocks/>
            </p:cNvSpPr>
            <p:nvPr/>
          </p:nvSpPr>
          <p:spPr bwMode="auto">
            <a:xfrm>
              <a:off x="5976037" y="5270238"/>
              <a:ext cx="12628" cy="27781"/>
            </a:xfrm>
            <a:custGeom>
              <a:avLst/>
              <a:gdLst>
                <a:gd name="T0" fmla="*/ 1 w 7"/>
                <a:gd name="T1" fmla="*/ 2 h 16"/>
                <a:gd name="T2" fmla="*/ 1 w 7"/>
                <a:gd name="T3" fmla="*/ 2 h 16"/>
                <a:gd name="T4" fmla="*/ 4 w 7"/>
                <a:gd name="T5" fmla="*/ 10 h 16"/>
                <a:gd name="T6" fmla="*/ 5 w 7"/>
                <a:gd name="T7" fmla="*/ 16 h 16"/>
                <a:gd name="T8" fmla="*/ 0 w 7"/>
                <a:gd name="T9" fmla="*/ 15 h 16"/>
              </a:gdLst>
              <a:ahLst/>
              <a:cxnLst>
                <a:cxn ang="0">
                  <a:pos x="T0" y="T1"/>
                </a:cxn>
                <a:cxn ang="0">
                  <a:pos x="T2" y="T3"/>
                </a:cxn>
                <a:cxn ang="0">
                  <a:pos x="T4" y="T5"/>
                </a:cxn>
                <a:cxn ang="0">
                  <a:pos x="T6" y="T7"/>
                </a:cxn>
                <a:cxn ang="0">
                  <a:pos x="T8" y="T9"/>
                </a:cxn>
              </a:cxnLst>
              <a:rect l="0" t="0" r="r" b="b"/>
              <a:pathLst>
                <a:path w="7" h="16">
                  <a:moveTo>
                    <a:pt x="1" y="2"/>
                  </a:moveTo>
                  <a:cubicBezTo>
                    <a:pt x="1" y="2"/>
                    <a:pt x="1" y="2"/>
                    <a:pt x="1" y="2"/>
                  </a:cubicBezTo>
                  <a:cubicBezTo>
                    <a:pt x="6" y="0"/>
                    <a:pt x="4" y="7"/>
                    <a:pt x="4" y="10"/>
                  </a:cubicBezTo>
                  <a:cubicBezTo>
                    <a:pt x="5" y="11"/>
                    <a:pt x="7" y="16"/>
                    <a:pt x="5" y="16"/>
                  </a:cubicBezTo>
                  <a:cubicBezTo>
                    <a:pt x="4" y="16"/>
                    <a:pt x="1" y="15"/>
                    <a:pt x="0" y="15"/>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84"/>
            <p:cNvSpPr>
              <a:spLocks/>
            </p:cNvSpPr>
            <p:nvPr/>
          </p:nvSpPr>
          <p:spPr bwMode="auto">
            <a:xfrm>
              <a:off x="6448308" y="4953287"/>
              <a:ext cx="351046" cy="311901"/>
            </a:xfrm>
            <a:custGeom>
              <a:avLst/>
              <a:gdLst>
                <a:gd name="T0" fmla="*/ 15 w 203"/>
                <a:gd name="T1" fmla="*/ 80 h 180"/>
                <a:gd name="T2" fmla="*/ 15 w 203"/>
                <a:gd name="T3" fmla="*/ 83 h 180"/>
                <a:gd name="T4" fmla="*/ 19 w 203"/>
                <a:gd name="T5" fmla="*/ 91 h 180"/>
                <a:gd name="T6" fmla="*/ 28 w 203"/>
                <a:gd name="T7" fmla="*/ 104 h 180"/>
                <a:gd name="T8" fmla="*/ 35 w 203"/>
                <a:gd name="T9" fmla="*/ 111 h 180"/>
                <a:gd name="T10" fmla="*/ 52 w 203"/>
                <a:gd name="T11" fmla="*/ 127 h 180"/>
                <a:gd name="T12" fmla="*/ 62 w 203"/>
                <a:gd name="T13" fmla="*/ 146 h 180"/>
                <a:gd name="T14" fmla="*/ 69 w 203"/>
                <a:gd name="T15" fmla="*/ 157 h 180"/>
                <a:gd name="T16" fmla="*/ 95 w 203"/>
                <a:gd name="T17" fmla="*/ 169 h 180"/>
                <a:gd name="T18" fmla="*/ 102 w 203"/>
                <a:gd name="T19" fmla="*/ 173 h 180"/>
                <a:gd name="T20" fmla="*/ 125 w 203"/>
                <a:gd name="T21" fmla="*/ 178 h 180"/>
                <a:gd name="T22" fmla="*/ 145 w 203"/>
                <a:gd name="T23" fmla="*/ 178 h 180"/>
                <a:gd name="T24" fmla="*/ 168 w 203"/>
                <a:gd name="T25" fmla="*/ 164 h 180"/>
                <a:gd name="T26" fmla="*/ 180 w 203"/>
                <a:gd name="T27" fmla="*/ 152 h 180"/>
                <a:gd name="T28" fmla="*/ 179 w 203"/>
                <a:gd name="T29" fmla="*/ 147 h 180"/>
                <a:gd name="T30" fmla="*/ 183 w 203"/>
                <a:gd name="T31" fmla="*/ 133 h 180"/>
                <a:gd name="T32" fmla="*/ 196 w 203"/>
                <a:gd name="T33" fmla="*/ 118 h 180"/>
                <a:gd name="T34" fmla="*/ 198 w 203"/>
                <a:gd name="T35" fmla="*/ 115 h 180"/>
                <a:gd name="T36" fmla="*/ 197 w 203"/>
                <a:gd name="T37" fmla="*/ 110 h 180"/>
                <a:gd name="T38" fmla="*/ 194 w 203"/>
                <a:gd name="T39" fmla="*/ 109 h 180"/>
                <a:gd name="T40" fmla="*/ 195 w 203"/>
                <a:gd name="T41" fmla="*/ 92 h 180"/>
                <a:gd name="T42" fmla="*/ 197 w 203"/>
                <a:gd name="T43" fmla="*/ 85 h 180"/>
                <a:gd name="T44" fmla="*/ 201 w 203"/>
                <a:gd name="T45" fmla="*/ 74 h 180"/>
                <a:gd name="T46" fmla="*/ 199 w 203"/>
                <a:gd name="T47" fmla="*/ 60 h 180"/>
                <a:gd name="T48" fmla="*/ 200 w 203"/>
                <a:gd name="T49" fmla="*/ 52 h 180"/>
                <a:gd name="T50" fmla="*/ 198 w 203"/>
                <a:gd name="T51" fmla="*/ 36 h 180"/>
                <a:gd name="T52" fmla="*/ 200 w 203"/>
                <a:gd name="T53" fmla="*/ 30 h 180"/>
                <a:gd name="T54" fmla="*/ 196 w 203"/>
                <a:gd name="T55" fmla="*/ 30 h 180"/>
                <a:gd name="T56" fmla="*/ 182 w 203"/>
                <a:gd name="T57" fmla="*/ 23 h 180"/>
                <a:gd name="T58" fmla="*/ 171 w 203"/>
                <a:gd name="T59" fmla="*/ 17 h 180"/>
                <a:gd name="T60" fmla="*/ 159 w 203"/>
                <a:gd name="T61" fmla="*/ 12 h 180"/>
                <a:gd name="T62" fmla="*/ 149 w 203"/>
                <a:gd name="T63" fmla="*/ 10 h 180"/>
                <a:gd name="T64" fmla="*/ 140 w 203"/>
                <a:gd name="T65" fmla="*/ 11 h 180"/>
                <a:gd name="T66" fmla="*/ 136 w 203"/>
                <a:gd name="T67" fmla="*/ 11 h 180"/>
                <a:gd name="T68" fmla="*/ 136 w 203"/>
                <a:gd name="T69" fmla="*/ 1 h 180"/>
                <a:gd name="T70" fmla="*/ 98 w 203"/>
                <a:gd name="T71" fmla="*/ 9 h 180"/>
                <a:gd name="T72" fmla="*/ 69 w 203"/>
                <a:gd name="T73" fmla="*/ 35 h 180"/>
                <a:gd name="T74" fmla="*/ 47 w 203"/>
                <a:gd name="T75" fmla="*/ 61 h 180"/>
                <a:gd name="T76" fmla="*/ 20 w 203"/>
                <a:gd name="T77" fmla="*/ 62 h 180"/>
                <a:gd name="T78" fmla="*/ 12 w 203"/>
                <a:gd name="T79" fmla="*/ 58 h 180"/>
                <a:gd name="T80" fmla="*/ 2 w 203"/>
                <a:gd name="T81" fmla="*/ 57 h 180"/>
                <a:gd name="T82" fmla="*/ 0 w 203"/>
                <a:gd name="T83" fmla="*/ 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3" h="180">
                  <a:moveTo>
                    <a:pt x="3" y="64"/>
                  </a:moveTo>
                  <a:cubicBezTo>
                    <a:pt x="7" y="68"/>
                    <a:pt x="13" y="74"/>
                    <a:pt x="15" y="80"/>
                  </a:cubicBezTo>
                  <a:cubicBezTo>
                    <a:pt x="15" y="80"/>
                    <a:pt x="15" y="81"/>
                    <a:pt x="15" y="81"/>
                  </a:cubicBezTo>
                  <a:cubicBezTo>
                    <a:pt x="15" y="82"/>
                    <a:pt x="15" y="82"/>
                    <a:pt x="15" y="83"/>
                  </a:cubicBezTo>
                  <a:cubicBezTo>
                    <a:pt x="16" y="84"/>
                    <a:pt x="18" y="85"/>
                    <a:pt x="19" y="87"/>
                  </a:cubicBezTo>
                  <a:cubicBezTo>
                    <a:pt x="19" y="91"/>
                    <a:pt x="19" y="91"/>
                    <a:pt x="19" y="91"/>
                  </a:cubicBezTo>
                  <a:cubicBezTo>
                    <a:pt x="20" y="94"/>
                    <a:pt x="23" y="101"/>
                    <a:pt x="25" y="103"/>
                  </a:cubicBezTo>
                  <a:cubicBezTo>
                    <a:pt x="28" y="104"/>
                    <a:pt x="28" y="104"/>
                    <a:pt x="28" y="104"/>
                  </a:cubicBezTo>
                  <a:cubicBezTo>
                    <a:pt x="29" y="105"/>
                    <a:pt x="28" y="105"/>
                    <a:pt x="28" y="106"/>
                  </a:cubicBezTo>
                  <a:cubicBezTo>
                    <a:pt x="29" y="108"/>
                    <a:pt x="33" y="110"/>
                    <a:pt x="35" y="111"/>
                  </a:cubicBezTo>
                  <a:cubicBezTo>
                    <a:pt x="39" y="115"/>
                    <a:pt x="47" y="114"/>
                    <a:pt x="50" y="118"/>
                  </a:cubicBezTo>
                  <a:cubicBezTo>
                    <a:pt x="52" y="120"/>
                    <a:pt x="50" y="124"/>
                    <a:pt x="52" y="127"/>
                  </a:cubicBezTo>
                  <a:cubicBezTo>
                    <a:pt x="53" y="130"/>
                    <a:pt x="61" y="127"/>
                    <a:pt x="62" y="128"/>
                  </a:cubicBezTo>
                  <a:cubicBezTo>
                    <a:pt x="63" y="129"/>
                    <a:pt x="60" y="143"/>
                    <a:pt x="62" y="146"/>
                  </a:cubicBezTo>
                  <a:cubicBezTo>
                    <a:pt x="63" y="147"/>
                    <a:pt x="66" y="148"/>
                    <a:pt x="67" y="150"/>
                  </a:cubicBezTo>
                  <a:cubicBezTo>
                    <a:pt x="68" y="152"/>
                    <a:pt x="67" y="155"/>
                    <a:pt x="69" y="157"/>
                  </a:cubicBezTo>
                  <a:cubicBezTo>
                    <a:pt x="69" y="157"/>
                    <a:pt x="89" y="161"/>
                    <a:pt x="94" y="163"/>
                  </a:cubicBezTo>
                  <a:cubicBezTo>
                    <a:pt x="97" y="165"/>
                    <a:pt x="92" y="166"/>
                    <a:pt x="95" y="169"/>
                  </a:cubicBezTo>
                  <a:cubicBezTo>
                    <a:pt x="96" y="171"/>
                    <a:pt x="98" y="170"/>
                    <a:pt x="99" y="170"/>
                  </a:cubicBezTo>
                  <a:cubicBezTo>
                    <a:pt x="100" y="171"/>
                    <a:pt x="101" y="173"/>
                    <a:pt x="102" y="173"/>
                  </a:cubicBezTo>
                  <a:cubicBezTo>
                    <a:pt x="105" y="174"/>
                    <a:pt x="109" y="172"/>
                    <a:pt x="112" y="172"/>
                  </a:cubicBezTo>
                  <a:cubicBezTo>
                    <a:pt x="117" y="173"/>
                    <a:pt x="121" y="177"/>
                    <a:pt x="125" y="178"/>
                  </a:cubicBezTo>
                  <a:cubicBezTo>
                    <a:pt x="127" y="179"/>
                    <a:pt x="130" y="178"/>
                    <a:pt x="132" y="178"/>
                  </a:cubicBezTo>
                  <a:cubicBezTo>
                    <a:pt x="136" y="177"/>
                    <a:pt x="140" y="177"/>
                    <a:pt x="145" y="178"/>
                  </a:cubicBezTo>
                  <a:cubicBezTo>
                    <a:pt x="147" y="178"/>
                    <a:pt x="149" y="180"/>
                    <a:pt x="150" y="180"/>
                  </a:cubicBezTo>
                  <a:cubicBezTo>
                    <a:pt x="152" y="180"/>
                    <a:pt x="166" y="166"/>
                    <a:pt x="168" y="164"/>
                  </a:cubicBezTo>
                  <a:cubicBezTo>
                    <a:pt x="172" y="160"/>
                    <a:pt x="175" y="157"/>
                    <a:pt x="179" y="153"/>
                  </a:cubicBezTo>
                  <a:cubicBezTo>
                    <a:pt x="179" y="153"/>
                    <a:pt x="179" y="152"/>
                    <a:pt x="180" y="152"/>
                  </a:cubicBezTo>
                  <a:cubicBezTo>
                    <a:pt x="181" y="152"/>
                    <a:pt x="182" y="154"/>
                    <a:pt x="182" y="153"/>
                  </a:cubicBezTo>
                  <a:cubicBezTo>
                    <a:pt x="182" y="151"/>
                    <a:pt x="179" y="149"/>
                    <a:pt x="179" y="147"/>
                  </a:cubicBezTo>
                  <a:cubicBezTo>
                    <a:pt x="179" y="145"/>
                    <a:pt x="183" y="143"/>
                    <a:pt x="183" y="141"/>
                  </a:cubicBezTo>
                  <a:cubicBezTo>
                    <a:pt x="184" y="139"/>
                    <a:pt x="182" y="136"/>
                    <a:pt x="183" y="133"/>
                  </a:cubicBezTo>
                  <a:cubicBezTo>
                    <a:pt x="185" y="130"/>
                    <a:pt x="186" y="133"/>
                    <a:pt x="188" y="132"/>
                  </a:cubicBezTo>
                  <a:cubicBezTo>
                    <a:pt x="191" y="129"/>
                    <a:pt x="192" y="120"/>
                    <a:pt x="196" y="118"/>
                  </a:cubicBezTo>
                  <a:cubicBezTo>
                    <a:pt x="196" y="118"/>
                    <a:pt x="197" y="119"/>
                    <a:pt x="198" y="118"/>
                  </a:cubicBezTo>
                  <a:cubicBezTo>
                    <a:pt x="198" y="115"/>
                    <a:pt x="198" y="115"/>
                    <a:pt x="198" y="115"/>
                  </a:cubicBezTo>
                  <a:cubicBezTo>
                    <a:pt x="198" y="114"/>
                    <a:pt x="199" y="113"/>
                    <a:pt x="199" y="112"/>
                  </a:cubicBezTo>
                  <a:cubicBezTo>
                    <a:pt x="197" y="110"/>
                    <a:pt x="197" y="110"/>
                    <a:pt x="197" y="110"/>
                  </a:cubicBezTo>
                  <a:cubicBezTo>
                    <a:pt x="197" y="110"/>
                    <a:pt x="197" y="108"/>
                    <a:pt x="196" y="108"/>
                  </a:cubicBezTo>
                  <a:cubicBezTo>
                    <a:pt x="196" y="109"/>
                    <a:pt x="195" y="111"/>
                    <a:pt x="194" y="109"/>
                  </a:cubicBezTo>
                  <a:cubicBezTo>
                    <a:pt x="193" y="108"/>
                    <a:pt x="194" y="106"/>
                    <a:pt x="192" y="103"/>
                  </a:cubicBezTo>
                  <a:cubicBezTo>
                    <a:pt x="191" y="101"/>
                    <a:pt x="197" y="95"/>
                    <a:pt x="195" y="92"/>
                  </a:cubicBezTo>
                  <a:cubicBezTo>
                    <a:pt x="194" y="92"/>
                    <a:pt x="188" y="92"/>
                    <a:pt x="191" y="86"/>
                  </a:cubicBezTo>
                  <a:cubicBezTo>
                    <a:pt x="192" y="84"/>
                    <a:pt x="196" y="86"/>
                    <a:pt x="197" y="85"/>
                  </a:cubicBezTo>
                  <a:cubicBezTo>
                    <a:pt x="199" y="83"/>
                    <a:pt x="196" y="80"/>
                    <a:pt x="196" y="79"/>
                  </a:cubicBezTo>
                  <a:cubicBezTo>
                    <a:pt x="196" y="78"/>
                    <a:pt x="201" y="74"/>
                    <a:pt x="201" y="74"/>
                  </a:cubicBezTo>
                  <a:cubicBezTo>
                    <a:pt x="201" y="72"/>
                    <a:pt x="199" y="72"/>
                    <a:pt x="199" y="71"/>
                  </a:cubicBezTo>
                  <a:cubicBezTo>
                    <a:pt x="199" y="68"/>
                    <a:pt x="199" y="63"/>
                    <a:pt x="199" y="60"/>
                  </a:cubicBezTo>
                  <a:cubicBezTo>
                    <a:pt x="200" y="59"/>
                    <a:pt x="202" y="56"/>
                    <a:pt x="202" y="54"/>
                  </a:cubicBezTo>
                  <a:cubicBezTo>
                    <a:pt x="202" y="53"/>
                    <a:pt x="200" y="53"/>
                    <a:pt x="200" y="52"/>
                  </a:cubicBezTo>
                  <a:cubicBezTo>
                    <a:pt x="200" y="50"/>
                    <a:pt x="202" y="48"/>
                    <a:pt x="202" y="47"/>
                  </a:cubicBezTo>
                  <a:cubicBezTo>
                    <a:pt x="203" y="44"/>
                    <a:pt x="197" y="39"/>
                    <a:pt x="198" y="36"/>
                  </a:cubicBezTo>
                  <a:cubicBezTo>
                    <a:pt x="198" y="35"/>
                    <a:pt x="203" y="32"/>
                    <a:pt x="201" y="30"/>
                  </a:cubicBezTo>
                  <a:cubicBezTo>
                    <a:pt x="201" y="30"/>
                    <a:pt x="200" y="30"/>
                    <a:pt x="200" y="30"/>
                  </a:cubicBezTo>
                  <a:cubicBezTo>
                    <a:pt x="199" y="30"/>
                    <a:pt x="198" y="30"/>
                    <a:pt x="198" y="30"/>
                  </a:cubicBezTo>
                  <a:cubicBezTo>
                    <a:pt x="197" y="30"/>
                    <a:pt x="196" y="30"/>
                    <a:pt x="196" y="30"/>
                  </a:cubicBezTo>
                  <a:cubicBezTo>
                    <a:pt x="192" y="29"/>
                    <a:pt x="196" y="29"/>
                    <a:pt x="195" y="27"/>
                  </a:cubicBezTo>
                  <a:cubicBezTo>
                    <a:pt x="193" y="26"/>
                    <a:pt x="185" y="23"/>
                    <a:pt x="182" y="23"/>
                  </a:cubicBezTo>
                  <a:cubicBezTo>
                    <a:pt x="180" y="22"/>
                    <a:pt x="176" y="24"/>
                    <a:pt x="174" y="22"/>
                  </a:cubicBezTo>
                  <a:cubicBezTo>
                    <a:pt x="172" y="21"/>
                    <a:pt x="172" y="18"/>
                    <a:pt x="171" y="17"/>
                  </a:cubicBezTo>
                  <a:cubicBezTo>
                    <a:pt x="168" y="15"/>
                    <a:pt x="164" y="17"/>
                    <a:pt x="162" y="15"/>
                  </a:cubicBezTo>
                  <a:cubicBezTo>
                    <a:pt x="161" y="14"/>
                    <a:pt x="160" y="12"/>
                    <a:pt x="159" y="12"/>
                  </a:cubicBezTo>
                  <a:cubicBezTo>
                    <a:pt x="156" y="10"/>
                    <a:pt x="152" y="12"/>
                    <a:pt x="151" y="12"/>
                  </a:cubicBezTo>
                  <a:cubicBezTo>
                    <a:pt x="150" y="12"/>
                    <a:pt x="150" y="11"/>
                    <a:pt x="149" y="10"/>
                  </a:cubicBezTo>
                  <a:cubicBezTo>
                    <a:pt x="149" y="10"/>
                    <a:pt x="148" y="11"/>
                    <a:pt x="148" y="11"/>
                  </a:cubicBezTo>
                  <a:cubicBezTo>
                    <a:pt x="145" y="11"/>
                    <a:pt x="142" y="11"/>
                    <a:pt x="140" y="11"/>
                  </a:cubicBezTo>
                  <a:cubicBezTo>
                    <a:pt x="139" y="11"/>
                    <a:pt x="139" y="11"/>
                    <a:pt x="138" y="11"/>
                  </a:cubicBezTo>
                  <a:cubicBezTo>
                    <a:pt x="137" y="11"/>
                    <a:pt x="136" y="11"/>
                    <a:pt x="136" y="11"/>
                  </a:cubicBezTo>
                  <a:cubicBezTo>
                    <a:pt x="136" y="10"/>
                    <a:pt x="136" y="9"/>
                    <a:pt x="136" y="9"/>
                  </a:cubicBezTo>
                  <a:cubicBezTo>
                    <a:pt x="136" y="6"/>
                    <a:pt x="136" y="3"/>
                    <a:pt x="136" y="1"/>
                  </a:cubicBezTo>
                  <a:cubicBezTo>
                    <a:pt x="136" y="1"/>
                    <a:pt x="123" y="0"/>
                    <a:pt x="121" y="0"/>
                  </a:cubicBezTo>
                  <a:cubicBezTo>
                    <a:pt x="114" y="1"/>
                    <a:pt x="104" y="4"/>
                    <a:pt x="98" y="9"/>
                  </a:cubicBezTo>
                  <a:cubicBezTo>
                    <a:pt x="93" y="13"/>
                    <a:pt x="98" y="20"/>
                    <a:pt x="93" y="24"/>
                  </a:cubicBezTo>
                  <a:cubicBezTo>
                    <a:pt x="88" y="28"/>
                    <a:pt x="75" y="30"/>
                    <a:pt x="69" y="35"/>
                  </a:cubicBezTo>
                  <a:cubicBezTo>
                    <a:pt x="65" y="38"/>
                    <a:pt x="65" y="42"/>
                    <a:pt x="63" y="45"/>
                  </a:cubicBezTo>
                  <a:cubicBezTo>
                    <a:pt x="62" y="46"/>
                    <a:pt x="48" y="61"/>
                    <a:pt x="47" y="61"/>
                  </a:cubicBezTo>
                  <a:cubicBezTo>
                    <a:pt x="35" y="68"/>
                    <a:pt x="34" y="59"/>
                    <a:pt x="26" y="59"/>
                  </a:cubicBezTo>
                  <a:cubicBezTo>
                    <a:pt x="24" y="59"/>
                    <a:pt x="22" y="62"/>
                    <a:pt x="20" y="62"/>
                  </a:cubicBezTo>
                  <a:cubicBezTo>
                    <a:pt x="17" y="62"/>
                    <a:pt x="16" y="58"/>
                    <a:pt x="13" y="58"/>
                  </a:cubicBezTo>
                  <a:cubicBezTo>
                    <a:pt x="13" y="57"/>
                    <a:pt x="12" y="58"/>
                    <a:pt x="12" y="58"/>
                  </a:cubicBezTo>
                  <a:cubicBezTo>
                    <a:pt x="10" y="58"/>
                    <a:pt x="7" y="58"/>
                    <a:pt x="5" y="58"/>
                  </a:cubicBezTo>
                  <a:cubicBezTo>
                    <a:pt x="4" y="58"/>
                    <a:pt x="3" y="57"/>
                    <a:pt x="2" y="57"/>
                  </a:cubicBezTo>
                  <a:cubicBezTo>
                    <a:pt x="2" y="56"/>
                    <a:pt x="1" y="56"/>
                    <a:pt x="1" y="56"/>
                  </a:cubicBezTo>
                  <a:cubicBezTo>
                    <a:pt x="0" y="57"/>
                    <a:pt x="0" y="57"/>
                    <a:pt x="0" y="57"/>
                  </a:cubicBezTo>
                  <a:cubicBezTo>
                    <a:pt x="2" y="57"/>
                    <a:pt x="1" y="62"/>
                    <a:pt x="3" y="64"/>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85"/>
            <p:cNvSpPr>
              <a:spLocks/>
            </p:cNvSpPr>
            <p:nvPr/>
          </p:nvSpPr>
          <p:spPr bwMode="auto">
            <a:xfrm>
              <a:off x="6215960" y="5049256"/>
              <a:ext cx="410396" cy="415447"/>
            </a:xfrm>
            <a:custGeom>
              <a:avLst/>
              <a:gdLst>
                <a:gd name="T0" fmla="*/ 14 w 237"/>
                <a:gd name="T1" fmla="*/ 200 h 240"/>
                <a:gd name="T2" fmla="*/ 17 w 237"/>
                <a:gd name="T3" fmla="*/ 208 h 240"/>
                <a:gd name="T4" fmla="*/ 15 w 237"/>
                <a:gd name="T5" fmla="*/ 228 h 240"/>
                <a:gd name="T6" fmla="*/ 22 w 237"/>
                <a:gd name="T7" fmla="*/ 237 h 240"/>
                <a:gd name="T8" fmla="*/ 42 w 237"/>
                <a:gd name="T9" fmla="*/ 238 h 240"/>
                <a:gd name="T10" fmla="*/ 51 w 237"/>
                <a:gd name="T11" fmla="*/ 232 h 240"/>
                <a:gd name="T12" fmla="*/ 67 w 237"/>
                <a:gd name="T13" fmla="*/ 216 h 240"/>
                <a:gd name="T14" fmla="*/ 95 w 237"/>
                <a:gd name="T15" fmla="*/ 205 h 240"/>
                <a:gd name="T16" fmla="*/ 99 w 237"/>
                <a:gd name="T17" fmla="*/ 208 h 240"/>
                <a:gd name="T18" fmla="*/ 109 w 237"/>
                <a:gd name="T19" fmla="*/ 211 h 240"/>
                <a:gd name="T20" fmla="*/ 125 w 237"/>
                <a:gd name="T21" fmla="*/ 210 h 240"/>
                <a:gd name="T22" fmla="*/ 146 w 237"/>
                <a:gd name="T23" fmla="*/ 184 h 240"/>
                <a:gd name="T24" fmla="*/ 163 w 237"/>
                <a:gd name="T25" fmla="*/ 176 h 240"/>
                <a:gd name="T26" fmla="*/ 175 w 237"/>
                <a:gd name="T27" fmla="*/ 156 h 240"/>
                <a:gd name="T28" fmla="*/ 177 w 237"/>
                <a:gd name="T29" fmla="*/ 156 h 240"/>
                <a:gd name="T30" fmla="*/ 187 w 237"/>
                <a:gd name="T31" fmla="*/ 149 h 240"/>
                <a:gd name="T32" fmla="*/ 191 w 237"/>
                <a:gd name="T33" fmla="*/ 145 h 240"/>
                <a:gd name="T34" fmla="*/ 206 w 237"/>
                <a:gd name="T35" fmla="*/ 131 h 240"/>
                <a:gd name="T36" fmla="*/ 237 w 237"/>
                <a:gd name="T37" fmla="*/ 119 h 240"/>
                <a:gd name="T38" fmla="*/ 236 w 237"/>
                <a:gd name="T39" fmla="*/ 118 h 240"/>
                <a:gd name="T40" fmla="*/ 229 w 237"/>
                <a:gd name="T41" fmla="*/ 114 h 240"/>
                <a:gd name="T42" fmla="*/ 203 w 237"/>
                <a:gd name="T43" fmla="*/ 102 h 240"/>
                <a:gd name="T44" fmla="*/ 196 w 237"/>
                <a:gd name="T45" fmla="*/ 91 h 240"/>
                <a:gd name="T46" fmla="*/ 186 w 237"/>
                <a:gd name="T47" fmla="*/ 72 h 240"/>
                <a:gd name="T48" fmla="*/ 169 w 237"/>
                <a:gd name="T49" fmla="*/ 56 h 240"/>
                <a:gd name="T50" fmla="*/ 162 w 237"/>
                <a:gd name="T51" fmla="*/ 49 h 240"/>
                <a:gd name="T52" fmla="*/ 153 w 237"/>
                <a:gd name="T53" fmla="*/ 36 h 240"/>
                <a:gd name="T54" fmla="*/ 149 w 237"/>
                <a:gd name="T55" fmla="*/ 28 h 240"/>
                <a:gd name="T56" fmla="*/ 149 w 237"/>
                <a:gd name="T57" fmla="*/ 25 h 240"/>
                <a:gd name="T58" fmla="*/ 134 w 237"/>
                <a:gd name="T59" fmla="*/ 2 h 240"/>
                <a:gd name="T60" fmla="*/ 113 w 237"/>
                <a:gd name="T61" fmla="*/ 5 h 240"/>
                <a:gd name="T62" fmla="*/ 91 w 237"/>
                <a:gd name="T63" fmla="*/ 15 h 240"/>
                <a:gd name="T64" fmla="*/ 72 w 237"/>
                <a:gd name="T65" fmla="*/ 9 h 240"/>
                <a:gd name="T66" fmla="*/ 30 w 237"/>
                <a:gd name="T67" fmla="*/ 15 h 240"/>
                <a:gd name="T68" fmla="*/ 26 w 237"/>
                <a:gd name="T69" fmla="*/ 17 h 240"/>
                <a:gd name="T70" fmla="*/ 26 w 237"/>
                <a:gd name="T71" fmla="*/ 39 h 240"/>
                <a:gd name="T72" fmla="*/ 26 w 237"/>
                <a:gd name="T73" fmla="*/ 110 h 240"/>
                <a:gd name="T74" fmla="*/ 23 w 237"/>
                <a:gd name="T75" fmla="*/ 112 h 240"/>
                <a:gd name="T76" fmla="*/ 0 w 237"/>
                <a:gd name="T77" fmla="*/ 112 h 240"/>
                <a:gd name="T78" fmla="*/ 0 w 237"/>
                <a:gd name="T79" fmla="*/ 116 h 240"/>
                <a:gd name="T80" fmla="*/ 0 w 237"/>
                <a:gd name="T81" fmla="*/ 171 h 240"/>
                <a:gd name="T82" fmla="*/ 0 w 237"/>
                <a:gd name="T83" fmla="*/ 182 h 240"/>
                <a:gd name="T84" fmla="*/ 10 w 237"/>
                <a:gd name="T85" fmla="*/ 19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7" h="240">
                  <a:moveTo>
                    <a:pt x="10" y="191"/>
                  </a:moveTo>
                  <a:cubicBezTo>
                    <a:pt x="12" y="193"/>
                    <a:pt x="12" y="198"/>
                    <a:pt x="14" y="200"/>
                  </a:cubicBezTo>
                  <a:cubicBezTo>
                    <a:pt x="17" y="202"/>
                    <a:pt x="17" y="202"/>
                    <a:pt x="17" y="202"/>
                  </a:cubicBezTo>
                  <a:cubicBezTo>
                    <a:pt x="17" y="203"/>
                    <a:pt x="17" y="206"/>
                    <a:pt x="17" y="208"/>
                  </a:cubicBezTo>
                  <a:cubicBezTo>
                    <a:pt x="18" y="211"/>
                    <a:pt x="22" y="216"/>
                    <a:pt x="22" y="220"/>
                  </a:cubicBezTo>
                  <a:cubicBezTo>
                    <a:pt x="21" y="223"/>
                    <a:pt x="16" y="225"/>
                    <a:pt x="15" y="228"/>
                  </a:cubicBezTo>
                  <a:cubicBezTo>
                    <a:pt x="15" y="229"/>
                    <a:pt x="15" y="238"/>
                    <a:pt x="17" y="239"/>
                  </a:cubicBezTo>
                  <a:cubicBezTo>
                    <a:pt x="19" y="240"/>
                    <a:pt x="20" y="237"/>
                    <a:pt x="22" y="237"/>
                  </a:cubicBezTo>
                  <a:cubicBezTo>
                    <a:pt x="24" y="237"/>
                    <a:pt x="27" y="239"/>
                    <a:pt x="28" y="239"/>
                  </a:cubicBezTo>
                  <a:cubicBezTo>
                    <a:pt x="30" y="239"/>
                    <a:pt x="41" y="239"/>
                    <a:pt x="42" y="238"/>
                  </a:cubicBezTo>
                  <a:cubicBezTo>
                    <a:pt x="44" y="237"/>
                    <a:pt x="43" y="234"/>
                    <a:pt x="44" y="234"/>
                  </a:cubicBezTo>
                  <a:cubicBezTo>
                    <a:pt x="46" y="233"/>
                    <a:pt x="49" y="234"/>
                    <a:pt x="51" y="232"/>
                  </a:cubicBezTo>
                  <a:cubicBezTo>
                    <a:pt x="52" y="231"/>
                    <a:pt x="53" y="229"/>
                    <a:pt x="54" y="228"/>
                  </a:cubicBezTo>
                  <a:cubicBezTo>
                    <a:pt x="57" y="224"/>
                    <a:pt x="65" y="221"/>
                    <a:pt x="67" y="216"/>
                  </a:cubicBezTo>
                  <a:cubicBezTo>
                    <a:pt x="70" y="211"/>
                    <a:pt x="68" y="200"/>
                    <a:pt x="77" y="198"/>
                  </a:cubicBezTo>
                  <a:cubicBezTo>
                    <a:pt x="86" y="196"/>
                    <a:pt x="89" y="201"/>
                    <a:pt x="95" y="205"/>
                  </a:cubicBezTo>
                  <a:cubicBezTo>
                    <a:pt x="99" y="207"/>
                    <a:pt x="99" y="207"/>
                    <a:pt x="99" y="207"/>
                  </a:cubicBezTo>
                  <a:cubicBezTo>
                    <a:pt x="99" y="207"/>
                    <a:pt x="99" y="208"/>
                    <a:pt x="99" y="208"/>
                  </a:cubicBezTo>
                  <a:cubicBezTo>
                    <a:pt x="100" y="208"/>
                    <a:pt x="102" y="206"/>
                    <a:pt x="103" y="207"/>
                  </a:cubicBezTo>
                  <a:cubicBezTo>
                    <a:pt x="105" y="207"/>
                    <a:pt x="107" y="211"/>
                    <a:pt x="109" y="211"/>
                  </a:cubicBezTo>
                  <a:cubicBezTo>
                    <a:pt x="111" y="211"/>
                    <a:pt x="116" y="213"/>
                    <a:pt x="119" y="212"/>
                  </a:cubicBezTo>
                  <a:cubicBezTo>
                    <a:pt x="121" y="212"/>
                    <a:pt x="123" y="210"/>
                    <a:pt x="125" y="210"/>
                  </a:cubicBezTo>
                  <a:cubicBezTo>
                    <a:pt x="127" y="210"/>
                    <a:pt x="130" y="211"/>
                    <a:pt x="133" y="210"/>
                  </a:cubicBezTo>
                  <a:cubicBezTo>
                    <a:pt x="143" y="207"/>
                    <a:pt x="144" y="185"/>
                    <a:pt x="146" y="184"/>
                  </a:cubicBezTo>
                  <a:cubicBezTo>
                    <a:pt x="148" y="182"/>
                    <a:pt x="157" y="182"/>
                    <a:pt x="159" y="182"/>
                  </a:cubicBezTo>
                  <a:cubicBezTo>
                    <a:pt x="162" y="181"/>
                    <a:pt x="162" y="178"/>
                    <a:pt x="163" y="176"/>
                  </a:cubicBezTo>
                  <a:cubicBezTo>
                    <a:pt x="165" y="175"/>
                    <a:pt x="169" y="174"/>
                    <a:pt x="171" y="172"/>
                  </a:cubicBezTo>
                  <a:cubicBezTo>
                    <a:pt x="174" y="168"/>
                    <a:pt x="172" y="160"/>
                    <a:pt x="175" y="156"/>
                  </a:cubicBezTo>
                  <a:cubicBezTo>
                    <a:pt x="175" y="156"/>
                    <a:pt x="176" y="156"/>
                    <a:pt x="176" y="156"/>
                  </a:cubicBezTo>
                  <a:cubicBezTo>
                    <a:pt x="176" y="156"/>
                    <a:pt x="177" y="157"/>
                    <a:pt x="177" y="156"/>
                  </a:cubicBezTo>
                  <a:cubicBezTo>
                    <a:pt x="178" y="156"/>
                    <a:pt x="182" y="150"/>
                    <a:pt x="185" y="149"/>
                  </a:cubicBezTo>
                  <a:cubicBezTo>
                    <a:pt x="186" y="149"/>
                    <a:pt x="186" y="149"/>
                    <a:pt x="187" y="149"/>
                  </a:cubicBezTo>
                  <a:cubicBezTo>
                    <a:pt x="187" y="149"/>
                    <a:pt x="188" y="149"/>
                    <a:pt x="188" y="149"/>
                  </a:cubicBezTo>
                  <a:cubicBezTo>
                    <a:pt x="190" y="148"/>
                    <a:pt x="189" y="146"/>
                    <a:pt x="191" y="145"/>
                  </a:cubicBezTo>
                  <a:cubicBezTo>
                    <a:pt x="191" y="145"/>
                    <a:pt x="194" y="145"/>
                    <a:pt x="194" y="145"/>
                  </a:cubicBezTo>
                  <a:cubicBezTo>
                    <a:pt x="198" y="144"/>
                    <a:pt x="203" y="134"/>
                    <a:pt x="206" y="131"/>
                  </a:cubicBezTo>
                  <a:cubicBezTo>
                    <a:pt x="209" y="128"/>
                    <a:pt x="215" y="129"/>
                    <a:pt x="219" y="128"/>
                  </a:cubicBezTo>
                  <a:cubicBezTo>
                    <a:pt x="230" y="124"/>
                    <a:pt x="223" y="119"/>
                    <a:pt x="237" y="119"/>
                  </a:cubicBezTo>
                  <a:cubicBezTo>
                    <a:pt x="237" y="118"/>
                    <a:pt x="237" y="118"/>
                    <a:pt x="237" y="118"/>
                  </a:cubicBezTo>
                  <a:cubicBezTo>
                    <a:pt x="237" y="118"/>
                    <a:pt x="236" y="118"/>
                    <a:pt x="236" y="118"/>
                  </a:cubicBezTo>
                  <a:cubicBezTo>
                    <a:pt x="235" y="118"/>
                    <a:pt x="234" y="116"/>
                    <a:pt x="233" y="115"/>
                  </a:cubicBezTo>
                  <a:cubicBezTo>
                    <a:pt x="232" y="115"/>
                    <a:pt x="230" y="116"/>
                    <a:pt x="229" y="114"/>
                  </a:cubicBezTo>
                  <a:cubicBezTo>
                    <a:pt x="226" y="111"/>
                    <a:pt x="231" y="110"/>
                    <a:pt x="228" y="108"/>
                  </a:cubicBezTo>
                  <a:cubicBezTo>
                    <a:pt x="223" y="106"/>
                    <a:pt x="203" y="102"/>
                    <a:pt x="203" y="102"/>
                  </a:cubicBezTo>
                  <a:cubicBezTo>
                    <a:pt x="201" y="100"/>
                    <a:pt x="202" y="97"/>
                    <a:pt x="201" y="95"/>
                  </a:cubicBezTo>
                  <a:cubicBezTo>
                    <a:pt x="200" y="93"/>
                    <a:pt x="197" y="92"/>
                    <a:pt x="196" y="91"/>
                  </a:cubicBezTo>
                  <a:cubicBezTo>
                    <a:pt x="194" y="88"/>
                    <a:pt x="197" y="74"/>
                    <a:pt x="196" y="73"/>
                  </a:cubicBezTo>
                  <a:cubicBezTo>
                    <a:pt x="195" y="72"/>
                    <a:pt x="187" y="75"/>
                    <a:pt x="186" y="72"/>
                  </a:cubicBezTo>
                  <a:cubicBezTo>
                    <a:pt x="184" y="69"/>
                    <a:pt x="186" y="65"/>
                    <a:pt x="184" y="63"/>
                  </a:cubicBezTo>
                  <a:cubicBezTo>
                    <a:pt x="181" y="59"/>
                    <a:pt x="173" y="60"/>
                    <a:pt x="169" y="56"/>
                  </a:cubicBezTo>
                  <a:cubicBezTo>
                    <a:pt x="167" y="55"/>
                    <a:pt x="163" y="53"/>
                    <a:pt x="162" y="51"/>
                  </a:cubicBezTo>
                  <a:cubicBezTo>
                    <a:pt x="162" y="50"/>
                    <a:pt x="163" y="50"/>
                    <a:pt x="162" y="49"/>
                  </a:cubicBezTo>
                  <a:cubicBezTo>
                    <a:pt x="159" y="48"/>
                    <a:pt x="159" y="48"/>
                    <a:pt x="159" y="48"/>
                  </a:cubicBezTo>
                  <a:cubicBezTo>
                    <a:pt x="157" y="46"/>
                    <a:pt x="154" y="39"/>
                    <a:pt x="153" y="36"/>
                  </a:cubicBezTo>
                  <a:cubicBezTo>
                    <a:pt x="153" y="32"/>
                    <a:pt x="153" y="32"/>
                    <a:pt x="153" y="32"/>
                  </a:cubicBezTo>
                  <a:cubicBezTo>
                    <a:pt x="152" y="30"/>
                    <a:pt x="150" y="29"/>
                    <a:pt x="149" y="28"/>
                  </a:cubicBezTo>
                  <a:cubicBezTo>
                    <a:pt x="149" y="27"/>
                    <a:pt x="149" y="27"/>
                    <a:pt x="149" y="26"/>
                  </a:cubicBezTo>
                  <a:cubicBezTo>
                    <a:pt x="149" y="26"/>
                    <a:pt x="149" y="25"/>
                    <a:pt x="149" y="25"/>
                  </a:cubicBezTo>
                  <a:cubicBezTo>
                    <a:pt x="147" y="19"/>
                    <a:pt x="141" y="13"/>
                    <a:pt x="137" y="9"/>
                  </a:cubicBezTo>
                  <a:cubicBezTo>
                    <a:pt x="135" y="7"/>
                    <a:pt x="136" y="2"/>
                    <a:pt x="134" y="2"/>
                  </a:cubicBezTo>
                  <a:cubicBezTo>
                    <a:pt x="127" y="0"/>
                    <a:pt x="123" y="5"/>
                    <a:pt x="117" y="8"/>
                  </a:cubicBezTo>
                  <a:cubicBezTo>
                    <a:pt x="114" y="9"/>
                    <a:pt x="116" y="5"/>
                    <a:pt x="113" y="5"/>
                  </a:cubicBezTo>
                  <a:cubicBezTo>
                    <a:pt x="105" y="6"/>
                    <a:pt x="99" y="18"/>
                    <a:pt x="93" y="19"/>
                  </a:cubicBezTo>
                  <a:cubicBezTo>
                    <a:pt x="91" y="20"/>
                    <a:pt x="92" y="16"/>
                    <a:pt x="91" y="15"/>
                  </a:cubicBezTo>
                  <a:cubicBezTo>
                    <a:pt x="91" y="13"/>
                    <a:pt x="87" y="8"/>
                    <a:pt x="85" y="7"/>
                  </a:cubicBezTo>
                  <a:cubicBezTo>
                    <a:pt x="85" y="6"/>
                    <a:pt x="75" y="8"/>
                    <a:pt x="72" y="9"/>
                  </a:cubicBezTo>
                  <a:cubicBezTo>
                    <a:pt x="61" y="11"/>
                    <a:pt x="49" y="13"/>
                    <a:pt x="38" y="14"/>
                  </a:cubicBezTo>
                  <a:cubicBezTo>
                    <a:pt x="35" y="15"/>
                    <a:pt x="33" y="15"/>
                    <a:pt x="30" y="15"/>
                  </a:cubicBezTo>
                  <a:cubicBezTo>
                    <a:pt x="26" y="15"/>
                    <a:pt x="26" y="15"/>
                    <a:pt x="26" y="15"/>
                  </a:cubicBezTo>
                  <a:cubicBezTo>
                    <a:pt x="26" y="15"/>
                    <a:pt x="26" y="16"/>
                    <a:pt x="26" y="17"/>
                  </a:cubicBezTo>
                  <a:cubicBezTo>
                    <a:pt x="26" y="18"/>
                    <a:pt x="26" y="20"/>
                    <a:pt x="26" y="21"/>
                  </a:cubicBezTo>
                  <a:cubicBezTo>
                    <a:pt x="26" y="27"/>
                    <a:pt x="26" y="33"/>
                    <a:pt x="26" y="39"/>
                  </a:cubicBezTo>
                  <a:cubicBezTo>
                    <a:pt x="26" y="61"/>
                    <a:pt x="26" y="83"/>
                    <a:pt x="26" y="105"/>
                  </a:cubicBezTo>
                  <a:cubicBezTo>
                    <a:pt x="26" y="107"/>
                    <a:pt x="26" y="108"/>
                    <a:pt x="26" y="110"/>
                  </a:cubicBezTo>
                  <a:cubicBezTo>
                    <a:pt x="26" y="110"/>
                    <a:pt x="26" y="111"/>
                    <a:pt x="26" y="112"/>
                  </a:cubicBezTo>
                  <a:cubicBezTo>
                    <a:pt x="25" y="112"/>
                    <a:pt x="24" y="112"/>
                    <a:pt x="23" y="112"/>
                  </a:cubicBezTo>
                  <a:cubicBezTo>
                    <a:pt x="16" y="112"/>
                    <a:pt x="9" y="112"/>
                    <a:pt x="2" y="112"/>
                  </a:cubicBezTo>
                  <a:cubicBezTo>
                    <a:pt x="2" y="112"/>
                    <a:pt x="1" y="111"/>
                    <a:pt x="0" y="112"/>
                  </a:cubicBezTo>
                  <a:cubicBezTo>
                    <a:pt x="0" y="112"/>
                    <a:pt x="0" y="113"/>
                    <a:pt x="0" y="113"/>
                  </a:cubicBezTo>
                  <a:cubicBezTo>
                    <a:pt x="0" y="114"/>
                    <a:pt x="0" y="115"/>
                    <a:pt x="0" y="116"/>
                  </a:cubicBezTo>
                  <a:cubicBezTo>
                    <a:pt x="0" y="120"/>
                    <a:pt x="0" y="124"/>
                    <a:pt x="0" y="128"/>
                  </a:cubicBezTo>
                  <a:cubicBezTo>
                    <a:pt x="0" y="142"/>
                    <a:pt x="0" y="157"/>
                    <a:pt x="0" y="171"/>
                  </a:cubicBezTo>
                  <a:cubicBezTo>
                    <a:pt x="0" y="174"/>
                    <a:pt x="0" y="177"/>
                    <a:pt x="0" y="180"/>
                  </a:cubicBezTo>
                  <a:cubicBezTo>
                    <a:pt x="0" y="180"/>
                    <a:pt x="0" y="181"/>
                    <a:pt x="0" y="182"/>
                  </a:cubicBezTo>
                  <a:cubicBezTo>
                    <a:pt x="0" y="183"/>
                    <a:pt x="0" y="183"/>
                    <a:pt x="0" y="184"/>
                  </a:cubicBezTo>
                  <a:cubicBezTo>
                    <a:pt x="2" y="187"/>
                    <a:pt x="8" y="189"/>
                    <a:pt x="10" y="19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86"/>
            <p:cNvSpPr>
              <a:spLocks/>
            </p:cNvSpPr>
            <p:nvPr/>
          </p:nvSpPr>
          <p:spPr bwMode="auto">
            <a:xfrm>
              <a:off x="6789251" y="4665378"/>
              <a:ext cx="143954" cy="362411"/>
            </a:xfrm>
            <a:custGeom>
              <a:avLst/>
              <a:gdLst>
                <a:gd name="T0" fmla="*/ 27 w 83"/>
                <a:gd name="T1" fmla="*/ 137 h 209"/>
                <a:gd name="T2" fmla="*/ 43 w 83"/>
                <a:gd name="T3" fmla="*/ 136 h 209"/>
                <a:gd name="T4" fmla="*/ 47 w 83"/>
                <a:gd name="T5" fmla="*/ 140 h 209"/>
                <a:gd name="T6" fmla="*/ 46 w 83"/>
                <a:gd name="T7" fmla="*/ 161 h 209"/>
                <a:gd name="T8" fmla="*/ 38 w 83"/>
                <a:gd name="T9" fmla="*/ 176 h 209"/>
                <a:gd name="T10" fmla="*/ 42 w 83"/>
                <a:gd name="T11" fmla="*/ 184 h 209"/>
                <a:gd name="T12" fmla="*/ 53 w 83"/>
                <a:gd name="T13" fmla="*/ 196 h 209"/>
                <a:gd name="T14" fmla="*/ 60 w 83"/>
                <a:gd name="T15" fmla="*/ 200 h 209"/>
                <a:gd name="T16" fmla="*/ 59 w 83"/>
                <a:gd name="T17" fmla="*/ 208 h 209"/>
                <a:gd name="T18" fmla="*/ 63 w 83"/>
                <a:gd name="T19" fmla="*/ 209 h 209"/>
                <a:gd name="T20" fmla="*/ 60 w 83"/>
                <a:gd name="T21" fmla="*/ 193 h 209"/>
                <a:gd name="T22" fmla="*/ 68 w 83"/>
                <a:gd name="T23" fmla="*/ 182 h 209"/>
                <a:gd name="T24" fmla="*/ 80 w 83"/>
                <a:gd name="T25" fmla="*/ 163 h 209"/>
                <a:gd name="T26" fmla="*/ 82 w 83"/>
                <a:gd name="T27" fmla="*/ 143 h 209"/>
                <a:gd name="T28" fmla="*/ 57 w 83"/>
                <a:gd name="T29" fmla="*/ 111 h 209"/>
                <a:gd name="T30" fmla="*/ 50 w 83"/>
                <a:gd name="T31" fmla="*/ 105 h 209"/>
                <a:gd name="T32" fmla="*/ 49 w 83"/>
                <a:gd name="T33" fmla="*/ 96 h 209"/>
                <a:gd name="T34" fmla="*/ 46 w 83"/>
                <a:gd name="T35" fmla="*/ 75 h 209"/>
                <a:gd name="T36" fmla="*/ 53 w 83"/>
                <a:gd name="T37" fmla="*/ 60 h 209"/>
                <a:gd name="T38" fmla="*/ 62 w 83"/>
                <a:gd name="T39" fmla="*/ 60 h 209"/>
                <a:gd name="T40" fmla="*/ 61 w 83"/>
                <a:gd name="T41" fmla="*/ 56 h 209"/>
                <a:gd name="T42" fmla="*/ 55 w 83"/>
                <a:gd name="T43" fmla="*/ 38 h 209"/>
                <a:gd name="T44" fmla="*/ 43 w 83"/>
                <a:gd name="T45" fmla="*/ 7 h 209"/>
                <a:gd name="T46" fmla="*/ 37 w 83"/>
                <a:gd name="T47" fmla="*/ 9 h 209"/>
                <a:gd name="T48" fmla="*/ 24 w 83"/>
                <a:gd name="T49" fmla="*/ 7 h 209"/>
                <a:gd name="T50" fmla="*/ 18 w 83"/>
                <a:gd name="T51" fmla="*/ 4 h 209"/>
                <a:gd name="T52" fmla="*/ 11 w 83"/>
                <a:gd name="T53" fmla="*/ 1 h 209"/>
                <a:gd name="T54" fmla="*/ 18 w 83"/>
                <a:gd name="T55" fmla="*/ 6 h 209"/>
                <a:gd name="T56" fmla="*/ 20 w 83"/>
                <a:gd name="T57" fmla="*/ 18 h 209"/>
                <a:gd name="T58" fmla="*/ 26 w 83"/>
                <a:gd name="T59" fmla="*/ 27 h 209"/>
                <a:gd name="T60" fmla="*/ 19 w 83"/>
                <a:gd name="T61" fmla="*/ 40 h 209"/>
                <a:gd name="T62" fmla="*/ 22 w 83"/>
                <a:gd name="T63" fmla="*/ 49 h 209"/>
                <a:gd name="T64" fmla="*/ 19 w 83"/>
                <a:gd name="T65" fmla="*/ 60 h 209"/>
                <a:gd name="T66" fmla="*/ 24 w 83"/>
                <a:gd name="T67" fmla="*/ 81 h 209"/>
                <a:gd name="T68" fmla="*/ 11 w 83"/>
                <a:gd name="T69" fmla="*/ 87 h 209"/>
                <a:gd name="T70" fmla="*/ 0 w 83"/>
                <a:gd name="T71" fmla="*/ 114 h 209"/>
                <a:gd name="T72" fmla="*/ 2 w 83"/>
                <a:gd name="T73" fmla="*/ 118 h 209"/>
                <a:gd name="T74" fmla="*/ 8 w 83"/>
                <a:gd name="T75" fmla="*/ 123 h 209"/>
                <a:gd name="T76" fmla="*/ 10 w 83"/>
                <a:gd name="T77" fmla="*/ 125 h 209"/>
                <a:gd name="T78" fmla="*/ 14 w 83"/>
                <a:gd name="T79" fmla="*/ 12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3" h="209">
                  <a:moveTo>
                    <a:pt x="24" y="140"/>
                  </a:moveTo>
                  <a:cubicBezTo>
                    <a:pt x="26" y="142"/>
                    <a:pt x="25" y="137"/>
                    <a:pt x="27" y="137"/>
                  </a:cubicBezTo>
                  <a:cubicBezTo>
                    <a:pt x="27" y="137"/>
                    <a:pt x="28" y="139"/>
                    <a:pt x="29" y="139"/>
                  </a:cubicBezTo>
                  <a:cubicBezTo>
                    <a:pt x="33" y="139"/>
                    <a:pt x="38" y="136"/>
                    <a:pt x="43" y="136"/>
                  </a:cubicBezTo>
                  <a:cubicBezTo>
                    <a:pt x="43" y="136"/>
                    <a:pt x="44" y="136"/>
                    <a:pt x="44" y="136"/>
                  </a:cubicBezTo>
                  <a:cubicBezTo>
                    <a:pt x="46" y="138"/>
                    <a:pt x="45" y="138"/>
                    <a:pt x="47" y="140"/>
                  </a:cubicBezTo>
                  <a:cubicBezTo>
                    <a:pt x="48" y="140"/>
                    <a:pt x="49" y="156"/>
                    <a:pt x="48" y="158"/>
                  </a:cubicBezTo>
                  <a:cubicBezTo>
                    <a:pt x="48" y="160"/>
                    <a:pt x="47" y="160"/>
                    <a:pt x="46" y="161"/>
                  </a:cubicBezTo>
                  <a:cubicBezTo>
                    <a:pt x="44" y="163"/>
                    <a:pt x="44" y="166"/>
                    <a:pt x="43" y="169"/>
                  </a:cubicBezTo>
                  <a:cubicBezTo>
                    <a:pt x="42" y="170"/>
                    <a:pt x="37" y="173"/>
                    <a:pt x="38" y="176"/>
                  </a:cubicBezTo>
                  <a:cubicBezTo>
                    <a:pt x="39" y="177"/>
                    <a:pt x="42" y="178"/>
                    <a:pt x="43" y="180"/>
                  </a:cubicBezTo>
                  <a:cubicBezTo>
                    <a:pt x="43" y="180"/>
                    <a:pt x="42" y="184"/>
                    <a:pt x="42" y="184"/>
                  </a:cubicBezTo>
                  <a:cubicBezTo>
                    <a:pt x="43" y="187"/>
                    <a:pt x="44" y="185"/>
                    <a:pt x="46" y="186"/>
                  </a:cubicBezTo>
                  <a:cubicBezTo>
                    <a:pt x="47" y="189"/>
                    <a:pt x="51" y="194"/>
                    <a:pt x="53" y="196"/>
                  </a:cubicBezTo>
                  <a:cubicBezTo>
                    <a:pt x="54" y="197"/>
                    <a:pt x="56" y="200"/>
                    <a:pt x="57" y="200"/>
                  </a:cubicBezTo>
                  <a:cubicBezTo>
                    <a:pt x="58" y="200"/>
                    <a:pt x="60" y="200"/>
                    <a:pt x="60" y="200"/>
                  </a:cubicBezTo>
                  <a:cubicBezTo>
                    <a:pt x="60" y="203"/>
                    <a:pt x="55" y="206"/>
                    <a:pt x="58" y="208"/>
                  </a:cubicBezTo>
                  <a:cubicBezTo>
                    <a:pt x="58" y="209"/>
                    <a:pt x="59" y="208"/>
                    <a:pt x="59" y="208"/>
                  </a:cubicBezTo>
                  <a:cubicBezTo>
                    <a:pt x="60" y="208"/>
                    <a:pt x="60" y="208"/>
                    <a:pt x="61" y="209"/>
                  </a:cubicBezTo>
                  <a:cubicBezTo>
                    <a:pt x="62" y="209"/>
                    <a:pt x="62" y="209"/>
                    <a:pt x="63" y="209"/>
                  </a:cubicBezTo>
                  <a:cubicBezTo>
                    <a:pt x="64" y="208"/>
                    <a:pt x="64" y="198"/>
                    <a:pt x="63" y="197"/>
                  </a:cubicBezTo>
                  <a:cubicBezTo>
                    <a:pt x="62" y="196"/>
                    <a:pt x="59" y="195"/>
                    <a:pt x="60" y="193"/>
                  </a:cubicBezTo>
                  <a:cubicBezTo>
                    <a:pt x="60" y="192"/>
                    <a:pt x="62" y="192"/>
                    <a:pt x="63" y="191"/>
                  </a:cubicBezTo>
                  <a:cubicBezTo>
                    <a:pt x="65" y="188"/>
                    <a:pt x="63" y="183"/>
                    <a:pt x="68" y="182"/>
                  </a:cubicBezTo>
                  <a:cubicBezTo>
                    <a:pt x="70" y="181"/>
                    <a:pt x="75" y="183"/>
                    <a:pt x="77" y="180"/>
                  </a:cubicBezTo>
                  <a:cubicBezTo>
                    <a:pt x="78" y="179"/>
                    <a:pt x="80" y="165"/>
                    <a:pt x="80" y="163"/>
                  </a:cubicBezTo>
                  <a:cubicBezTo>
                    <a:pt x="80" y="161"/>
                    <a:pt x="79" y="159"/>
                    <a:pt x="79" y="157"/>
                  </a:cubicBezTo>
                  <a:cubicBezTo>
                    <a:pt x="79" y="152"/>
                    <a:pt x="83" y="148"/>
                    <a:pt x="82" y="143"/>
                  </a:cubicBezTo>
                  <a:cubicBezTo>
                    <a:pt x="81" y="139"/>
                    <a:pt x="65" y="118"/>
                    <a:pt x="61" y="115"/>
                  </a:cubicBezTo>
                  <a:cubicBezTo>
                    <a:pt x="60" y="114"/>
                    <a:pt x="59" y="112"/>
                    <a:pt x="57" y="111"/>
                  </a:cubicBezTo>
                  <a:cubicBezTo>
                    <a:pt x="53" y="110"/>
                    <a:pt x="51" y="113"/>
                    <a:pt x="50" y="107"/>
                  </a:cubicBezTo>
                  <a:cubicBezTo>
                    <a:pt x="49" y="107"/>
                    <a:pt x="50" y="106"/>
                    <a:pt x="50" y="105"/>
                  </a:cubicBezTo>
                  <a:cubicBezTo>
                    <a:pt x="49" y="105"/>
                    <a:pt x="49" y="104"/>
                    <a:pt x="49" y="103"/>
                  </a:cubicBezTo>
                  <a:cubicBezTo>
                    <a:pt x="49" y="101"/>
                    <a:pt x="49" y="98"/>
                    <a:pt x="49" y="96"/>
                  </a:cubicBezTo>
                  <a:cubicBezTo>
                    <a:pt x="49" y="96"/>
                    <a:pt x="49" y="92"/>
                    <a:pt x="49" y="92"/>
                  </a:cubicBezTo>
                  <a:cubicBezTo>
                    <a:pt x="49" y="87"/>
                    <a:pt x="45" y="80"/>
                    <a:pt x="46" y="75"/>
                  </a:cubicBezTo>
                  <a:cubicBezTo>
                    <a:pt x="47" y="72"/>
                    <a:pt x="51" y="68"/>
                    <a:pt x="53" y="65"/>
                  </a:cubicBezTo>
                  <a:cubicBezTo>
                    <a:pt x="53" y="64"/>
                    <a:pt x="53" y="60"/>
                    <a:pt x="53" y="60"/>
                  </a:cubicBezTo>
                  <a:cubicBezTo>
                    <a:pt x="54" y="60"/>
                    <a:pt x="55" y="60"/>
                    <a:pt x="55" y="60"/>
                  </a:cubicBezTo>
                  <a:cubicBezTo>
                    <a:pt x="57" y="60"/>
                    <a:pt x="59" y="60"/>
                    <a:pt x="62" y="60"/>
                  </a:cubicBezTo>
                  <a:cubicBezTo>
                    <a:pt x="62" y="59"/>
                    <a:pt x="62" y="59"/>
                    <a:pt x="62" y="59"/>
                  </a:cubicBezTo>
                  <a:cubicBezTo>
                    <a:pt x="61" y="59"/>
                    <a:pt x="61" y="57"/>
                    <a:pt x="61" y="56"/>
                  </a:cubicBezTo>
                  <a:cubicBezTo>
                    <a:pt x="59" y="53"/>
                    <a:pt x="53" y="51"/>
                    <a:pt x="53" y="45"/>
                  </a:cubicBezTo>
                  <a:cubicBezTo>
                    <a:pt x="53" y="43"/>
                    <a:pt x="55" y="40"/>
                    <a:pt x="55" y="38"/>
                  </a:cubicBezTo>
                  <a:cubicBezTo>
                    <a:pt x="55" y="35"/>
                    <a:pt x="53" y="32"/>
                    <a:pt x="53" y="30"/>
                  </a:cubicBezTo>
                  <a:cubicBezTo>
                    <a:pt x="50" y="18"/>
                    <a:pt x="52" y="17"/>
                    <a:pt x="43" y="7"/>
                  </a:cubicBezTo>
                  <a:cubicBezTo>
                    <a:pt x="43" y="7"/>
                    <a:pt x="41" y="4"/>
                    <a:pt x="40" y="3"/>
                  </a:cubicBezTo>
                  <a:cubicBezTo>
                    <a:pt x="36" y="2"/>
                    <a:pt x="38" y="8"/>
                    <a:pt x="37" y="9"/>
                  </a:cubicBezTo>
                  <a:cubicBezTo>
                    <a:pt x="36" y="10"/>
                    <a:pt x="33" y="6"/>
                    <a:pt x="32" y="6"/>
                  </a:cubicBezTo>
                  <a:cubicBezTo>
                    <a:pt x="30" y="6"/>
                    <a:pt x="26" y="8"/>
                    <a:pt x="24" y="7"/>
                  </a:cubicBezTo>
                  <a:cubicBezTo>
                    <a:pt x="22" y="6"/>
                    <a:pt x="23" y="4"/>
                    <a:pt x="20" y="3"/>
                  </a:cubicBezTo>
                  <a:cubicBezTo>
                    <a:pt x="19" y="3"/>
                    <a:pt x="18" y="4"/>
                    <a:pt x="18" y="4"/>
                  </a:cubicBezTo>
                  <a:cubicBezTo>
                    <a:pt x="16" y="4"/>
                    <a:pt x="14" y="0"/>
                    <a:pt x="12" y="0"/>
                  </a:cubicBezTo>
                  <a:cubicBezTo>
                    <a:pt x="12" y="0"/>
                    <a:pt x="11" y="0"/>
                    <a:pt x="11" y="1"/>
                  </a:cubicBezTo>
                  <a:cubicBezTo>
                    <a:pt x="11" y="3"/>
                    <a:pt x="12" y="7"/>
                    <a:pt x="12" y="7"/>
                  </a:cubicBezTo>
                  <a:cubicBezTo>
                    <a:pt x="14" y="11"/>
                    <a:pt x="15" y="4"/>
                    <a:pt x="18" y="6"/>
                  </a:cubicBezTo>
                  <a:cubicBezTo>
                    <a:pt x="19" y="7"/>
                    <a:pt x="19" y="10"/>
                    <a:pt x="20" y="11"/>
                  </a:cubicBezTo>
                  <a:cubicBezTo>
                    <a:pt x="24" y="17"/>
                    <a:pt x="19" y="14"/>
                    <a:pt x="20" y="18"/>
                  </a:cubicBezTo>
                  <a:cubicBezTo>
                    <a:pt x="21" y="20"/>
                    <a:pt x="26" y="21"/>
                    <a:pt x="27" y="23"/>
                  </a:cubicBezTo>
                  <a:cubicBezTo>
                    <a:pt x="26" y="27"/>
                    <a:pt x="26" y="27"/>
                    <a:pt x="26" y="27"/>
                  </a:cubicBezTo>
                  <a:cubicBezTo>
                    <a:pt x="26" y="29"/>
                    <a:pt x="30" y="31"/>
                    <a:pt x="30" y="33"/>
                  </a:cubicBezTo>
                  <a:cubicBezTo>
                    <a:pt x="28" y="37"/>
                    <a:pt x="21" y="39"/>
                    <a:pt x="19" y="40"/>
                  </a:cubicBezTo>
                  <a:cubicBezTo>
                    <a:pt x="18" y="40"/>
                    <a:pt x="18" y="40"/>
                    <a:pt x="18" y="41"/>
                  </a:cubicBezTo>
                  <a:cubicBezTo>
                    <a:pt x="18" y="43"/>
                    <a:pt x="22" y="46"/>
                    <a:pt x="22" y="49"/>
                  </a:cubicBezTo>
                  <a:cubicBezTo>
                    <a:pt x="22" y="52"/>
                    <a:pt x="18" y="53"/>
                    <a:pt x="17" y="55"/>
                  </a:cubicBezTo>
                  <a:cubicBezTo>
                    <a:pt x="15" y="58"/>
                    <a:pt x="19" y="60"/>
                    <a:pt x="19" y="60"/>
                  </a:cubicBezTo>
                  <a:cubicBezTo>
                    <a:pt x="22" y="63"/>
                    <a:pt x="17" y="71"/>
                    <a:pt x="17" y="74"/>
                  </a:cubicBezTo>
                  <a:cubicBezTo>
                    <a:pt x="18" y="83"/>
                    <a:pt x="26" y="78"/>
                    <a:pt x="24" y="81"/>
                  </a:cubicBezTo>
                  <a:cubicBezTo>
                    <a:pt x="22" y="83"/>
                    <a:pt x="16" y="87"/>
                    <a:pt x="14" y="88"/>
                  </a:cubicBezTo>
                  <a:cubicBezTo>
                    <a:pt x="14" y="88"/>
                    <a:pt x="11" y="87"/>
                    <a:pt x="11" y="87"/>
                  </a:cubicBezTo>
                  <a:cubicBezTo>
                    <a:pt x="7" y="88"/>
                    <a:pt x="10" y="100"/>
                    <a:pt x="9" y="103"/>
                  </a:cubicBezTo>
                  <a:cubicBezTo>
                    <a:pt x="8" y="109"/>
                    <a:pt x="1" y="112"/>
                    <a:pt x="0" y="114"/>
                  </a:cubicBezTo>
                  <a:cubicBezTo>
                    <a:pt x="0" y="115"/>
                    <a:pt x="5" y="114"/>
                    <a:pt x="5" y="116"/>
                  </a:cubicBezTo>
                  <a:cubicBezTo>
                    <a:pt x="2" y="118"/>
                    <a:pt x="2" y="118"/>
                    <a:pt x="2" y="118"/>
                  </a:cubicBezTo>
                  <a:cubicBezTo>
                    <a:pt x="2" y="119"/>
                    <a:pt x="5" y="119"/>
                    <a:pt x="5" y="119"/>
                  </a:cubicBezTo>
                  <a:cubicBezTo>
                    <a:pt x="6" y="119"/>
                    <a:pt x="8" y="122"/>
                    <a:pt x="8" y="123"/>
                  </a:cubicBezTo>
                  <a:cubicBezTo>
                    <a:pt x="8" y="123"/>
                    <a:pt x="8" y="124"/>
                    <a:pt x="8" y="125"/>
                  </a:cubicBezTo>
                  <a:cubicBezTo>
                    <a:pt x="10" y="125"/>
                    <a:pt x="10" y="125"/>
                    <a:pt x="10" y="125"/>
                  </a:cubicBezTo>
                  <a:cubicBezTo>
                    <a:pt x="10" y="124"/>
                    <a:pt x="11" y="123"/>
                    <a:pt x="11" y="123"/>
                  </a:cubicBezTo>
                  <a:cubicBezTo>
                    <a:pt x="12" y="123"/>
                    <a:pt x="14" y="124"/>
                    <a:pt x="14" y="125"/>
                  </a:cubicBezTo>
                  <a:cubicBezTo>
                    <a:pt x="15" y="125"/>
                    <a:pt x="21" y="136"/>
                    <a:pt x="24" y="14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87"/>
            <p:cNvSpPr>
              <a:spLocks/>
            </p:cNvSpPr>
            <p:nvPr/>
          </p:nvSpPr>
          <p:spPr bwMode="auto">
            <a:xfrm>
              <a:off x="6803141" y="4882572"/>
              <a:ext cx="3789" cy="0"/>
            </a:xfrm>
            <a:custGeom>
              <a:avLst/>
              <a:gdLst>
                <a:gd name="T0" fmla="*/ 1 w 2"/>
                <a:gd name="T1" fmla="*/ 2 w 2"/>
                <a:gd name="T2" fmla="*/ 0 w 2"/>
                <a:gd name="T3" fmla="*/ 1 w 2"/>
              </a:gdLst>
              <a:ahLst/>
              <a:cxnLst>
                <a:cxn ang="0">
                  <a:pos x="T0" y="0"/>
                </a:cxn>
                <a:cxn ang="0">
                  <a:pos x="T1" y="0"/>
                </a:cxn>
                <a:cxn ang="0">
                  <a:pos x="T2" y="0"/>
                </a:cxn>
                <a:cxn ang="0">
                  <a:pos x="T3" y="0"/>
                </a:cxn>
              </a:cxnLst>
              <a:rect l="0" t="0" r="r" b="b"/>
              <a:pathLst>
                <a:path w="2">
                  <a:moveTo>
                    <a:pt x="1" y="0"/>
                  </a:moveTo>
                  <a:cubicBezTo>
                    <a:pt x="1" y="0"/>
                    <a:pt x="1" y="0"/>
                    <a:pt x="2" y="0"/>
                  </a:cubicBezTo>
                  <a:cubicBezTo>
                    <a:pt x="0" y="0"/>
                    <a:pt x="0" y="0"/>
                    <a:pt x="0" y="0"/>
                  </a:cubicBezTo>
                  <a:cubicBezTo>
                    <a:pt x="1" y="0"/>
                    <a:pt x="1" y="0"/>
                    <a:pt x="1"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88"/>
            <p:cNvSpPr>
              <a:spLocks/>
            </p:cNvSpPr>
            <p:nvPr/>
          </p:nvSpPr>
          <p:spPr bwMode="auto">
            <a:xfrm>
              <a:off x="6673078" y="4720939"/>
              <a:ext cx="487423" cy="748814"/>
            </a:xfrm>
            <a:custGeom>
              <a:avLst/>
              <a:gdLst>
                <a:gd name="T0" fmla="*/ 272 w 281"/>
                <a:gd name="T1" fmla="*/ 1 h 432"/>
                <a:gd name="T2" fmla="*/ 221 w 281"/>
                <a:gd name="T3" fmla="*/ 25 h 432"/>
                <a:gd name="T4" fmla="*/ 183 w 281"/>
                <a:gd name="T5" fmla="*/ 28 h 432"/>
                <a:gd name="T6" fmla="*/ 131 w 281"/>
                <a:gd name="T7" fmla="*/ 28 h 432"/>
                <a:gd name="T8" fmla="*/ 120 w 281"/>
                <a:gd name="T9" fmla="*/ 28 h 432"/>
                <a:gd name="T10" fmla="*/ 116 w 281"/>
                <a:gd name="T11" fmla="*/ 71 h 432"/>
                <a:gd name="T12" fmla="*/ 149 w 281"/>
                <a:gd name="T13" fmla="*/ 111 h 432"/>
                <a:gd name="T14" fmla="*/ 130 w 281"/>
                <a:gd name="T15" fmla="*/ 159 h 432"/>
                <a:gd name="T16" fmla="*/ 126 w 281"/>
                <a:gd name="T17" fmla="*/ 176 h 432"/>
                <a:gd name="T18" fmla="*/ 113 w 281"/>
                <a:gd name="T19" fmla="*/ 154 h 432"/>
                <a:gd name="T20" fmla="*/ 113 w 281"/>
                <a:gd name="T21" fmla="*/ 129 h 432"/>
                <a:gd name="T22" fmla="*/ 96 w 281"/>
                <a:gd name="T23" fmla="*/ 107 h 432"/>
                <a:gd name="T24" fmla="*/ 21 w 281"/>
                <a:gd name="T25" fmla="*/ 111 h 432"/>
                <a:gd name="T26" fmla="*/ 6 w 281"/>
                <a:gd name="T27" fmla="*/ 143 h 432"/>
                <a:gd name="T28" fmla="*/ 19 w 281"/>
                <a:gd name="T29" fmla="*/ 144 h 432"/>
                <a:gd name="T30" fmla="*/ 44 w 281"/>
                <a:gd name="T31" fmla="*/ 156 h 432"/>
                <a:gd name="T32" fmla="*/ 70 w 281"/>
                <a:gd name="T33" fmla="*/ 164 h 432"/>
                <a:gd name="T34" fmla="*/ 72 w 281"/>
                <a:gd name="T35" fmla="*/ 188 h 432"/>
                <a:gd name="T36" fmla="*/ 67 w 281"/>
                <a:gd name="T37" fmla="*/ 219 h 432"/>
                <a:gd name="T38" fmla="*/ 66 w 281"/>
                <a:gd name="T39" fmla="*/ 242 h 432"/>
                <a:gd name="T40" fmla="*/ 66 w 281"/>
                <a:gd name="T41" fmla="*/ 252 h 432"/>
                <a:gd name="T42" fmla="*/ 52 w 281"/>
                <a:gd name="T43" fmla="*/ 287 h 432"/>
                <a:gd name="T44" fmla="*/ 26 w 281"/>
                <a:gd name="T45" fmla="*/ 335 h 432"/>
                <a:gd name="T46" fmla="*/ 32 w 281"/>
                <a:gd name="T47" fmla="*/ 361 h 432"/>
                <a:gd name="T48" fmla="*/ 33 w 281"/>
                <a:gd name="T49" fmla="*/ 409 h 432"/>
                <a:gd name="T50" fmla="*/ 54 w 281"/>
                <a:gd name="T51" fmla="*/ 415 h 432"/>
                <a:gd name="T52" fmla="*/ 46 w 281"/>
                <a:gd name="T53" fmla="*/ 408 h 432"/>
                <a:gd name="T54" fmla="*/ 64 w 281"/>
                <a:gd name="T55" fmla="*/ 391 h 432"/>
                <a:gd name="T56" fmla="*/ 121 w 281"/>
                <a:gd name="T57" fmla="*/ 356 h 432"/>
                <a:gd name="T58" fmla="*/ 120 w 281"/>
                <a:gd name="T59" fmla="*/ 351 h 432"/>
                <a:gd name="T60" fmla="*/ 126 w 281"/>
                <a:gd name="T61" fmla="*/ 310 h 432"/>
                <a:gd name="T62" fmla="*/ 121 w 281"/>
                <a:gd name="T63" fmla="*/ 295 h 432"/>
                <a:gd name="T64" fmla="*/ 116 w 281"/>
                <a:gd name="T65" fmla="*/ 286 h 432"/>
                <a:gd name="T66" fmla="*/ 113 w 281"/>
                <a:gd name="T67" fmla="*/ 271 h 432"/>
                <a:gd name="T68" fmla="*/ 110 w 281"/>
                <a:gd name="T69" fmla="*/ 259 h 432"/>
                <a:gd name="T70" fmla="*/ 112 w 281"/>
                <a:gd name="T71" fmla="*/ 249 h 432"/>
                <a:gd name="T72" fmla="*/ 142 w 281"/>
                <a:gd name="T73" fmla="*/ 226 h 432"/>
                <a:gd name="T74" fmla="*/ 148 w 281"/>
                <a:gd name="T75" fmla="*/ 221 h 432"/>
                <a:gd name="T76" fmla="*/ 152 w 281"/>
                <a:gd name="T77" fmla="*/ 221 h 432"/>
                <a:gd name="T78" fmla="*/ 169 w 281"/>
                <a:gd name="T79" fmla="*/ 206 h 432"/>
                <a:gd name="T80" fmla="*/ 196 w 281"/>
                <a:gd name="T81" fmla="*/ 184 h 432"/>
                <a:gd name="T82" fmla="*/ 227 w 281"/>
                <a:gd name="T83" fmla="*/ 173 h 432"/>
                <a:gd name="T84" fmla="*/ 255 w 281"/>
                <a:gd name="T85" fmla="*/ 148 h 432"/>
                <a:gd name="T86" fmla="*/ 272 w 281"/>
                <a:gd name="T87" fmla="*/ 123 h 432"/>
                <a:gd name="T88" fmla="*/ 276 w 281"/>
                <a:gd name="T89" fmla="*/ 109 h 432"/>
                <a:gd name="T90" fmla="*/ 272 w 281"/>
                <a:gd name="T91" fmla="*/ 106 h 432"/>
                <a:gd name="T92" fmla="*/ 270 w 281"/>
                <a:gd name="T93" fmla="*/ 86 h 432"/>
                <a:gd name="T94" fmla="*/ 273 w 281"/>
                <a:gd name="T95" fmla="*/ 68 h 432"/>
                <a:gd name="T96" fmla="*/ 273 w 281"/>
                <a:gd name="T97" fmla="*/ 61 h 432"/>
                <a:gd name="T98" fmla="*/ 271 w 281"/>
                <a:gd name="T99" fmla="*/ 52 h 432"/>
                <a:gd name="T100" fmla="*/ 269 w 281"/>
                <a:gd name="T101" fmla="*/ 23 h 432"/>
                <a:gd name="T102" fmla="*/ 276 w 281"/>
                <a:gd name="T103" fmla="*/ 6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1" h="432">
                  <a:moveTo>
                    <a:pt x="276" y="6"/>
                  </a:moveTo>
                  <a:cubicBezTo>
                    <a:pt x="277" y="6"/>
                    <a:pt x="278" y="7"/>
                    <a:pt x="278" y="6"/>
                  </a:cubicBezTo>
                  <a:cubicBezTo>
                    <a:pt x="278" y="6"/>
                    <a:pt x="276" y="4"/>
                    <a:pt x="275" y="3"/>
                  </a:cubicBezTo>
                  <a:cubicBezTo>
                    <a:pt x="273" y="3"/>
                    <a:pt x="277" y="3"/>
                    <a:pt x="275" y="1"/>
                  </a:cubicBezTo>
                  <a:cubicBezTo>
                    <a:pt x="275" y="0"/>
                    <a:pt x="273" y="1"/>
                    <a:pt x="272" y="1"/>
                  </a:cubicBezTo>
                  <a:cubicBezTo>
                    <a:pt x="268" y="5"/>
                    <a:pt x="246" y="17"/>
                    <a:pt x="241" y="19"/>
                  </a:cubicBezTo>
                  <a:cubicBezTo>
                    <a:pt x="240" y="19"/>
                    <a:pt x="240" y="19"/>
                    <a:pt x="239" y="19"/>
                  </a:cubicBezTo>
                  <a:cubicBezTo>
                    <a:pt x="237" y="19"/>
                    <a:pt x="235" y="18"/>
                    <a:pt x="234" y="18"/>
                  </a:cubicBezTo>
                  <a:cubicBezTo>
                    <a:pt x="233" y="18"/>
                    <a:pt x="232" y="18"/>
                    <a:pt x="232" y="18"/>
                  </a:cubicBezTo>
                  <a:cubicBezTo>
                    <a:pt x="227" y="20"/>
                    <a:pt x="225" y="23"/>
                    <a:pt x="221" y="25"/>
                  </a:cubicBezTo>
                  <a:cubicBezTo>
                    <a:pt x="220" y="26"/>
                    <a:pt x="213" y="20"/>
                    <a:pt x="211" y="20"/>
                  </a:cubicBezTo>
                  <a:cubicBezTo>
                    <a:pt x="203" y="20"/>
                    <a:pt x="204" y="32"/>
                    <a:pt x="193" y="33"/>
                  </a:cubicBezTo>
                  <a:cubicBezTo>
                    <a:pt x="192" y="33"/>
                    <a:pt x="192" y="32"/>
                    <a:pt x="191" y="32"/>
                  </a:cubicBezTo>
                  <a:cubicBezTo>
                    <a:pt x="189" y="31"/>
                    <a:pt x="186" y="32"/>
                    <a:pt x="184" y="31"/>
                  </a:cubicBezTo>
                  <a:cubicBezTo>
                    <a:pt x="184" y="31"/>
                    <a:pt x="183" y="28"/>
                    <a:pt x="183" y="28"/>
                  </a:cubicBezTo>
                  <a:cubicBezTo>
                    <a:pt x="178" y="26"/>
                    <a:pt x="174" y="33"/>
                    <a:pt x="170" y="33"/>
                  </a:cubicBezTo>
                  <a:cubicBezTo>
                    <a:pt x="157" y="33"/>
                    <a:pt x="163" y="28"/>
                    <a:pt x="154" y="24"/>
                  </a:cubicBezTo>
                  <a:cubicBezTo>
                    <a:pt x="150" y="22"/>
                    <a:pt x="150" y="27"/>
                    <a:pt x="147" y="28"/>
                  </a:cubicBezTo>
                  <a:cubicBezTo>
                    <a:pt x="143" y="30"/>
                    <a:pt x="136" y="28"/>
                    <a:pt x="133" y="28"/>
                  </a:cubicBezTo>
                  <a:cubicBezTo>
                    <a:pt x="132" y="28"/>
                    <a:pt x="131" y="28"/>
                    <a:pt x="131" y="28"/>
                  </a:cubicBezTo>
                  <a:cubicBezTo>
                    <a:pt x="130" y="28"/>
                    <a:pt x="129" y="28"/>
                    <a:pt x="129" y="28"/>
                  </a:cubicBezTo>
                  <a:cubicBezTo>
                    <a:pt x="129" y="28"/>
                    <a:pt x="129" y="27"/>
                    <a:pt x="129" y="27"/>
                  </a:cubicBezTo>
                  <a:cubicBezTo>
                    <a:pt x="129" y="28"/>
                    <a:pt x="129" y="28"/>
                    <a:pt x="129" y="28"/>
                  </a:cubicBezTo>
                  <a:cubicBezTo>
                    <a:pt x="126" y="28"/>
                    <a:pt x="124" y="28"/>
                    <a:pt x="122" y="28"/>
                  </a:cubicBezTo>
                  <a:cubicBezTo>
                    <a:pt x="122" y="28"/>
                    <a:pt x="121" y="28"/>
                    <a:pt x="120" y="28"/>
                  </a:cubicBezTo>
                  <a:cubicBezTo>
                    <a:pt x="120" y="28"/>
                    <a:pt x="120" y="32"/>
                    <a:pt x="120" y="33"/>
                  </a:cubicBezTo>
                  <a:cubicBezTo>
                    <a:pt x="118" y="36"/>
                    <a:pt x="114" y="40"/>
                    <a:pt x="113" y="43"/>
                  </a:cubicBezTo>
                  <a:cubicBezTo>
                    <a:pt x="112" y="48"/>
                    <a:pt x="116" y="55"/>
                    <a:pt x="116" y="60"/>
                  </a:cubicBezTo>
                  <a:cubicBezTo>
                    <a:pt x="116" y="60"/>
                    <a:pt x="116" y="64"/>
                    <a:pt x="116" y="64"/>
                  </a:cubicBezTo>
                  <a:cubicBezTo>
                    <a:pt x="116" y="66"/>
                    <a:pt x="116" y="69"/>
                    <a:pt x="116" y="71"/>
                  </a:cubicBezTo>
                  <a:cubicBezTo>
                    <a:pt x="116" y="72"/>
                    <a:pt x="116" y="73"/>
                    <a:pt x="117" y="73"/>
                  </a:cubicBezTo>
                  <a:cubicBezTo>
                    <a:pt x="117" y="74"/>
                    <a:pt x="116" y="75"/>
                    <a:pt x="117" y="75"/>
                  </a:cubicBezTo>
                  <a:cubicBezTo>
                    <a:pt x="118" y="81"/>
                    <a:pt x="120" y="78"/>
                    <a:pt x="124" y="79"/>
                  </a:cubicBezTo>
                  <a:cubicBezTo>
                    <a:pt x="126" y="80"/>
                    <a:pt x="127" y="82"/>
                    <a:pt x="128" y="83"/>
                  </a:cubicBezTo>
                  <a:cubicBezTo>
                    <a:pt x="132" y="86"/>
                    <a:pt x="148" y="107"/>
                    <a:pt x="149" y="111"/>
                  </a:cubicBezTo>
                  <a:cubicBezTo>
                    <a:pt x="150" y="116"/>
                    <a:pt x="146" y="120"/>
                    <a:pt x="146" y="125"/>
                  </a:cubicBezTo>
                  <a:cubicBezTo>
                    <a:pt x="146" y="127"/>
                    <a:pt x="147" y="129"/>
                    <a:pt x="147" y="131"/>
                  </a:cubicBezTo>
                  <a:cubicBezTo>
                    <a:pt x="147" y="133"/>
                    <a:pt x="145" y="147"/>
                    <a:pt x="144" y="148"/>
                  </a:cubicBezTo>
                  <a:cubicBezTo>
                    <a:pt x="142" y="151"/>
                    <a:pt x="137" y="149"/>
                    <a:pt x="135" y="150"/>
                  </a:cubicBezTo>
                  <a:cubicBezTo>
                    <a:pt x="130" y="151"/>
                    <a:pt x="132" y="156"/>
                    <a:pt x="130" y="159"/>
                  </a:cubicBezTo>
                  <a:cubicBezTo>
                    <a:pt x="129" y="160"/>
                    <a:pt x="127" y="160"/>
                    <a:pt x="127" y="161"/>
                  </a:cubicBezTo>
                  <a:cubicBezTo>
                    <a:pt x="126" y="163"/>
                    <a:pt x="129" y="164"/>
                    <a:pt x="130" y="165"/>
                  </a:cubicBezTo>
                  <a:cubicBezTo>
                    <a:pt x="131" y="166"/>
                    <a:pt x="131" y="176"/>
                    <a:pt x="130" y="177"/>
                  </a:cubicBezTo>
                  <a:cubicBezTo>
                    <a:pt x="129" y="177"/>
                    <a:pt x="129" y="177"/>
                    <a:pt x="128" y="177"/>
                  </a:cubicBezTo>
                  <a:cubicBezTo>
                    <a:pt x="127" y="176"/>
                    <a:pt x="127" y="176"/>
                    <a:pt x="126" y="176"/>
                  </a:cubicBezTo>
                  <a:cubicBezTo>
                    <a:pt x="126" y="176"/>
                    <a:pt x="125" y="177"/>
                    <a:pt x="125" y="176"/>
                  </a:cubicBezTo>
                  <a:cubicBezTo>
                    <a:pt x="122" y="174"/>
                    <a:pt x="127" y="171"/>
                    <a:pt x="127" y="168"/>
                  </a:cubicBezTo>
                  <a:cubicBezTo>
                    <a:pt x="127" y="168"/>
                    <a:pt x="125" y="168"/>
                    <a:pt x="124" y="168"/>
                  </a:cubicBezTo>
                  <a:cubicBezTo>
                    <a:pt x="123" y="168"/>
                    <a:pt x="121" y="165"/>
                    <a:pt x="120" y="164"/>
                  </a:cubicBezTo>
                  <a:cubicBezTo>
                    <a:pt x="118" y="162"/>
                    <a:pt x="114" y="157"/>
                    <a:pt x="113" y="154"/>
                  </a:cubicBezTo>
                  <a:cubicBezTo>
                    <a:pt x="111" y="153"/>
                    <a:pt x="110" y="155"/>
                    <a:pt x="109" y="152"/>
                  </a:cubicBezTo>
                  <a:cubicBezTo>
                    <a:pt x="109" y="152"/>
                    <a:pt x="110" y="148"/>
                    <a:pt x="110" y="148"/>
                  </a:cubicBezTo>
                  <a:cubicBezTo>
                    <a:pt x="109" y="146"/>
                    <a:pt x="106" y="145"/>
                    <a:pt x="105" y="144"/>
                  </a:cubicBezTo>
                  <a:cubicBezTo>
                    <a:pt x="104" y="141"/>
                    <a:pt x="109" y="138"/>
                    <a:pt x="110" y="137"/>
                  </a:cubicBezTo>
                  <a:cubicBezTo>
                    <a:pt x="111" y="134"/>
                    <a:pt x="111" y="131"/>
                    <a:pt x="113" y="129"/>
                  </a:cubicBezTo>
                  <a:cubicBezTo>
                    <a:pt x="114" y="128"/>
                    <a:pt x="115" y="128"/>
                    <a:pt x="115" y="126"/>
                  </a:cubicBezTo>
                  <a:cubicBezTo>
                    <a:pt x="116" y="124"/>
                    <a:pt x="115" y="108"/>
                    <a:pt x="114" y="108"/>
                  </a:cubicBezTo>
                  <a:cubicBezTo>
                    <a:pt x="112" y="106"/>
                    <a:pt x="113" y="106"/>
                    <a:pt x="111" y="104"/>
                  </a:cubicBezTo>
                  <a:cubicBezTo>
                    <a:pt x="111" y="104"/>
                    <a:pt x="110" y="104"/>
                    <a:pt x="110" y="104"/>
                  </a:cubicBezTo>
                  <a:cubicBezTo>
                    <a:pt x="105" y="104"/>
                    <a:pt x="100" y="107"/>
                    <a:pt x="96" y="107"/>
                  </a:cubicBezTo>
                  <a:cubicBezTo>
                    <a:pt x="95" y="107"/>
                    <a:pt x="94" y="105"/>
                    <a:pt x="94" y="105"/>
                  </a:cubicBezTo>
                  <a:cubicBezTo>
                    <a:pt x="92" y="105"/>
                    <a:pt x="93" y="110"/>
                    <a:pt x="91" y="108"/>
                  </a:cubicBezTo>
                  <a:cubicBezTo>
                    <a:pt x="88" y="104"/>
                    <a:pt x="82" y="93"/>
                    <a:pt x="81" y="93"/>
                  </a:cubicBezTo>
                  <a:cubicBezTo>
                    <a:pt x="80" y="93"/>
                    <a:pt x="67" y="97"/>
                    <a:pt x="65" y="97"/>
                  </a:cubicBezTo>
                  <a:cubicBezTo>
                    <a:pt x="50" y="102"/>
                    <a:pt x="36" y="108"/>
                    <a:pt x="21" y="111"/>
                  </a:cubicBezTo>
                  <a:cubicBezTo>
                    <a:pt x="18" y="112"/>
                    <a:pt x="3" y="116"/>
                    <a:pt x="2" y="117"/>
                  </a:cubicBezTo>
                  <a:cubicBezTo>
                    <a:pt x="0" y="120"/>
                    <a:pt x="4" y="125"/>
                    <a:pt x="5" y="127"/>
                  </a:cubicBezTo>
                  <a:cubicBezTo>
                    <a:pt x="6" y="129"/>
                    <a:pt x="5" y="130"/>
                    <a:pt x="5" y="132"/>
                  </a:cubicBezTo>
                  <a:cubicBezTo>
                    <a:pt x="5" y="133"/>
                    <a:pt x="6" y="134"/>
                    <a:pt x="6" y="135"/>
                  </a:cubicBezTo>
                  <a:cubicBezTo>
                    <a:pt x="6" y="137"/>
                    <a:pt x="6" y="140"/>
                    <a:pt x="6" y="143"/>
                  </a:cubicBezTo>
                  <a:cubicBezTo>
                    <a:pt x="6" y="143"/>
                    <a:pt x="6" y="144"/>
                    <a:pt x="6" y="145"/>
                  </a:cubicBezTo>
                  <a:cubicBezTo>
                    <a:pt x="6" y="145"/>
                    <a:pt x="7" y="145"/>
                    <a:pt x="8" y="145"/>
                  </a:cubicBezTo>
                  <a:cubicBezTo>
                    <a:pt x="9" y="145"/>
                    <a:pt x="9" y="145"/>
                    <a:pt x="10" y="145"/>
                  </a:cubicBezTo>
                  <a:cubicBezTo>
                    <a:pt x="12" y="145"/>
                    <a:pt x="15" y="145"/>
                    <a:pt x="18" y="145"/>
                  </a:cubicBezTo>
                  <a:cubicBezTo>
                    <a:pt x="18" y="145"/>
                    <a:pt x="19" y="144"/>
                    <a:pt x="19" y="144"/>
                  </a:cubicBezTo>
                  <a:cubicBezTo>
                    <a:pt x="20" y="145"/>
                    <a:pt x="20" y="146"/>
                    <a:pt x="21" y="146"/>
                  </a:cubicBezTo>
                  <a:cubicBezTo>
                    <a:pt x="22" y="146"/>
                    <a:pt x="26" y="144"/>
                    <a:pt x="29" y="146"/>
                  </a:cubicBezTo>
                  <a:cubicBezTo>
                    <a:pt x="30" y="146"/>
                    <a:pt x="31" y="148"/>
                    <a:pt x="32" y="149"/>
                  </a:cubicBezTo>
                  <a:cubicBezTo>
                    <a:pt x="34" y="151"/>
                    <a:pt x="38" y="149"/>
                    <a:pt x="41" y="151"/>
                  </a:cubicBezTo>
                  <a:cubicBezTo>
                    <a:pt x="42" y="152"/>
                    <a:pt x="42" y="155"/>
                    <a:pt x="44" y="156"/>
                  </a:cubicBezTo>
                  <a:cubicBezTo>
                    <a:pt x="46" y="158"/>
                    <a:pt x="50" y="156"/>
                    <a:pt x="52" y="157"/>
                  </a:cubicBezTo>
                  <a:cubicBezTo>
                    <a:pt x="55" y="157"/>
                    <a:pt x="63" y="160"/>
                    <a:pt x="65" y="161"/>
                  </a:cubicBezTo>
                  <a:cubicBezTo>
                    <a:pt x="66" y="163"/>
                    <a:pt x="62" y="163"/>
                    <a:pt x="66" y="164"/>
                  </a:cubicBezTo>
                  <a:cubicBezTo>
                    <a:pt x="66" y="164"/>
                    <a:pt x="67" y="164"/>
                    <a:pt x="68" y="164"/>
                  </a:cubicBezTo>
                  <a:cubicBezTo>
                    <a:pt x="68" y="164"/>
                    <a:pt x="69" y="164"/>
                    <a:pt x="70" y="164"/>
                  </a:cubicBezTo>
                  <a:cubicBezTo>
                    <a:pt x="70" y="164"/>
                    <a:pt x="71" y="164"/>
                    <a:pt x="71" y="164"/>
                  </a:cubicBezTo>
                  <a:cubicBezTo>
                    <a:pt x="73" y="166"/>
                    <a:pt x="68" y="169"/>
                    <a:pt x="68" y="170"/>
                  </a:cubicBezTo>
                  <a:cubicBezTo>
                    <a:pt x="67" y="173"/>
                    <a:pt x="73" y="178"/>
                    <a:pt x="72" y="181"/>
                  </a:cubicBezTo>
                  <a:cubicBezTo>
                    <a:pt x="72" y="182"/>
                    <a:pt x="70" y="184"/>
                    <a:pt x="70" y="186"/>
                  </a:cubicBezTo>
                  <a:cubicBezTo>
                    <a:pt x="70" y="187"/>
                    <a:pt x="72" y="187"/>
                    <a:pt x="72" y="188"/>
                  </a:cubicBezTo>
                  <a:cubicBezTo>
                    <a:pt x="72" y="190"/>
                    <a:pt x="70" y="193"/>
                    <a:pt x="69" y="194"/>
                  </a:cubicBezTo>
                  <a:cubicBezTo>
                    <a:pt x="69" y="197"/>
                    <a:pt x="69" y="202"/>
                    <a:pt x="69" y="205"/>
                  </a:cubicBezTo>
                  <a:cubicBezTo>
                    <a:pt x="69" y="206"/>
                    <a:pt x="71" y="206"/>
                    <a:pt x="71" y="208"/>
                  </a:cubicBezTo>
                  <a:cubicBezTo>
                    <a:pt x="71" y="208"/>
                    <a:pt x="66" y="212"/>
                    <a:pt x="66" y="213"/>
                  </a:cubicBezTo>
                  <a:cubicBezTo>
                    <a:pt x="66" y="214"/>
                    <a:pt x="69" y="217"/>
                    <a:pt x="67" y="219"/>
                  </a:cubicBezTo>
                  <a:cubicBezTo>
                    <a:pt x="66" y="220"/>
                    <a:pt x="62" y="218"/>
                    <a:pt x="61" y="220"/>
                  </a:cubicBezTo>
                  <a:cubicBezTo>
                    <a:pt x="58" y="226"/>
                    <a:pt x="64" y="226"/>
                    <a:pt x="65" y="226"/>
                  </a:cubicBezTo>
                  <a:cubicBezTo>
                    <a:pt x="67" y="229"/>
                    <a:pt x="61" y="235"/>
                    <a:pt x="62" y="237"/>
                  </a:cubicBezTo>
                  <a:cubicBezTo>
                    <a:pt x="64" y="240"/>
                    <a:pt x="63" y="242"/>
                    <a:pt x="64" y="243"/>
                  </a:cubicBezTo>
                  <a:cubicBezTo>
                    <a:pt x="65" y="245"/>
                    <a:pt x="66" y="243"/>
                    <a:pt x="66" y="242"/>
                  </a:cubicBezTo>
                  <a:cubicBezTo>
                    <a:pt x="67" y="242"/>
                    <a:pt x="67" y="244"/>
                    <a:pt x="67" y="244"/>
                  </a:cubicBezTo>
                  <a:cubicBezTo>
                    <a:pt x="69" y="246"/>
                    <a:pt x="69" y="246"/>
                    <a:pt x="69" y="246"/>
                  </a:cubicBezTo>
                  <a:cubicBezTo>
                    <a:pt x="69" y="247"/>
                    <a:pt x="68" y="248"/>
                    <a:pt x="68" y="249"/>
                  </a:cubicBezTo>
                  <a:cubicBezTo>
                    <a:pt x="68" y="252"/>
                    <a:pt x="68" y="252"/>
                    <a:pt x="68" y="252"/>
                  </a:cubicBezTo>
                  <a:cubicBezTo>
                    <a:pt x="67" y="253"/>
                    <a:pt x="66" y="252"/>
                    <a:pt x="66" y="252"/>
                  </a:cubicBezTo>
                  <a:cubicBezTo>
                    <a:pt x="62" y="254"/>
                    <a:pt x="61" y="263"/>
                    <a:pt x="58" y="266"/>
                  </a:cubicBezTo>
                  <a:cubicBezTo>
                    <a:pt x="56" y="267"/>
                    <a:pt x="55" y="264"/>
                    <a:pt x="53" y="267"/>
                  </a:cubicBezTo>
                  <a:cubicBezTo>
                    <a:pt x="52" y="270"/>
                    <a:pt x="54" y="273"/>
                    <a:pt x="53" y="275"/>
                  </a:cubicBezTo>
                  <a:cubicBezTo>
                    <a:pt x="53" y="277"/>
                    <a:pt x="49" y="279"/>
                    <a:pt x="49" y="281"/>
                  </a:cubicBezTo>
                  <a:cubicBezTo>
                    <a:pt x="49" y="283"/>
                    <a:pt x="52" y="285"/>
                    <a:pt x="52" y="287"/>
                  </a:cubicBezTo>
                  <a:cubicBezTo>
                    <a:pt x="52" y="288"/>
                    <a:pt x="51" y="286"/>
                    <a:pt x="50" y="286"/>
                  </a:cubicBezTo>
                  <a:cubicBezTo>
                    <a:pt x="49" y="286"/>
                    <a:pt x="49" y="287"/>
                    <a:pt x="49" y="287"/>
                  </a:cubicBezTo>
                  <a:cubicBezTo>
                    <a:pt x="45" y="291"/>
                    <a:pt x="42" y="294"/>
                    <a:pt x="38" y="298"/>
                  </a:cubicBezTo>
                  <a:cubicBezTo>
                    <a:pt x="36" y="300"/>
                    <a:pt x="22" y="314"/>
                    <a:pt x="20" y="314"/>
                  </a:cubicBezTo>
                  <a:cubicBezTo>
                    <a:pt x="22" y="321"/>
                    <a:pt x="25" y="328"/>
                    <a:pt x="26" y="335"/>
                  </a:cubicBezTo>
                  <a:cubicBezTo>
                    <a:pt x="26" y="337"/>
                    <a:pt x="24" y="340"/>
                    <a:pt x="25" y="343"/>
                  </a:cubicBezTo>
                  <a:cubicBezTo>
                    <a:pt x="25" y="344"/>
                    <a:pt x="27" y="345"/>
                    <a:pt x="28" y="346"/>
                  </a:cubicBezTo>
                  <a:cubicBezTo>
                    <a:pt x="29" y="348"/>
                    <a:pt x="29" y="351"/>
                    <a:pt x="30" y="352"/>
                  </a:cubicBezTo>
                  <a:cubicBezTo>
                    <a:pt x="30" y="352"/>
                    <a:pt x="32" y="355"/>
                    <a:pt x="32" y="355"/>
                  </a:cubicBezTo>
                  <a:cubicBezTo>
                    <a:pt x="33" y="356"/>
                    <a:pt x="32" y="359"/>
                    <a:pt x="32" y="361"/>
                  </a:cubicBezTo>
                  <a:cubicBezTo>
                    <a:pt x="32" y="363"/>
                    <a:pt x="34" y="366"/>
                    <a:pt x="35" y="369"/>
                  </a:cubicBezTo>
                  <a:cubicBezTo>
                    <a:pt x="35" y="372"/>
                    <a:pt x="33" y="396"/>
                    <a:pt x="33" y="400"/>
                  </a:cubicBezTo>
                  <a:cubicBezTo>
                    <a:pt x="32" y="401"/>
                    <a:pt x="30" y="402"/>
                    <a:pt x="30" y="404"/>
                  </a:cubicBezTo>
                  <a:cubicBezTo>
                    <a:pt x="29" y="406"/>
                    <a:pt x="30" y="407"/>
                    <a:pt x="31" y="407"/>
                  </a:cubicBezTo>
                  <a:cubicBezTo>
                    <a:pt x="32" y="408"/>
                    <a:pt x="33" y="408"/>
                    <a:pt x="33" y="409"/>
                  </a:cubicBezTo>
                  <a:cubicBezTo>
                    <a:pt x="35" y="411"/>
                    <a:pt x="33" y="414"/>
                    <a:pt x="33" y="416"/>
                  </a:cubicBezTo>
                  <a:cubicBezTo>
                    <a:pt x="32" y="420"/>
                    <a:pt x="36" y="427"/>
                    <a:pt x="33" y="431"/>
                  </a:cubicBezTo>
                  <a:cubicBezTo>
                    <a:pt x="39" y="432"/>
                    <a:pt x="45" y="432"/>
                    <a:pt x="51" y="432"/>
                  </a:cubicBezTo>
                  <a:cubicBezTo>
                    <a:pt x="51" y="430"/>
                    <a:pt x="52" y="428"/>
                    <a:pt x="52" y="426"/>
                  </a:cubicBezTo>
                  <a:cubicBezTo>
                    <a:pt x="53" y="423"/>
                    <a:pt x="53" y="419"/>
                    <a:pt x="54" y="415"/>
                  </a:cubicBezTo>
                  <a:cubicBezTo>
                    <a:pt x="54" y="415"/>
                    <a:pt x="55" y="414"/>
                    <a:pt x="54" y="413"/>
                  </a:cubicBezTo>
                  <a:cubicBezTo>
                    <a:pt x="51" y="412"/>
                    <a:pt x="54" y="418"/>
                    <a:pt x="51" y="417"/>
                  </a:cubicBezTo>
                  <a:cubicBezTo>
                    <a:pt x="51" y="417"/>
                    <a:pt x="47" y="411"/>
                    <a:pt x="46" y="410"/>
                  </a:cubicBezTo>
                  <a:cubicBezTo>
                    <a:pt x="45" y="409"/>
                    <a:pt x="43" y="409"/>
                    <a:pt x="43" y="409"/>
                  </a:cubicBezTo>
                  <a:cubicBezTo>
                    <a:pt x="44" y="406"/>
                    <a:pt x="45" y="409"/>
                    <a:pt x="46" y="408"/>
                  </a:cubicBezTo>
                  <a:cubicBezTo>
                    <a:pt x="47" y="407"/>
                    <a:pt x="48" y="406"/>
                    <a:pt x="49" y="405"/>
                  </a:cubicBezTo>
                  <a:cubicBezTo>
                    <a:pt x="49" y="405"/>
                    <a:pt x="49" y="404"/>
                    <a:pt x="50" y="404"/>
                  </a:cubicBezTo>
                  <a:cubicBezTo>
                    <a:pt x="50" y="404"/>
                    <a:pt x="50" y="405"/>
                    <a:pt x="50" y="406"/>
                  </a:cubicBezTo>
                  <a:cubicBezTo>
                    <a:pt x="51" y="400"/>
                    <a:pt x="53" y="397"/>
                    <a:pt x="59" y="394"/>
                  </a:cubicBezTo>
                  <a:cubicBezTo>
                    <a:pt x="61" y="393"/>
                    <a:pt x="62" y="392"/>
                    <a:pt x="64" y="391"/>
                  </a:cubicBezTo>
                  <a:cubicBezTo>
                    <a:pt x="64" y="391"/>
                    <a:pt x="66" y="389"/>
                    <a:pt x="66" y="390"/>
                  </a:cubicBezTo>
                  <a:cubicBezTo>
                    <a:pt x="65" y="391"/>
                    <a:pt x="65" y="391"/>
                    <a:pt x="72" y="388"/>
                  </a:cubicBezTo>
                  <a:cubicBezTo>
                    <a:pt x="76" y="386"/>
                    <a:pt x="81" y="385"/>
                    <a:pt x="86" y="383"/>
                  </a:cubicBezTo>
                  <a:cubicBezTo>
                    <a:pt x="100" y="379"/>
                    <a:pt x="121" y="373"/>
                    <a:pt x="123" y="355"/>
                  </a:cubicBezTo>
                  <a:cubicBezTo>
                    <a:pt x="124" y="351"/>
                    <a:pt x="121" y="356"/>
                    <a:pt x="121" y="356"/>
                  </a:cubicBezTo>
                  <a:cubicBezTo>
                    <a:pt x="119" y="354"/>
                    <a:pt x="119" y="354"/>
                    <a:pt x="119" y="354"/>
                  </a:cubicBezTo>
                  <a:cubicBezTo>
                    <a:pt x="119" y="355"/>
                    <a:pt x="119" y="356"/>
                    <a:pt x="119" y="356"/>
                  </a:cubicBezTo>
                  <a:cubicBezTo>
                    <a:pt x="119" y="357"/>
                    <a:pt x="119" y="357"/>
                    <a:pt x="118" y="358"/>
                  </a:cubicBezTo>
                  <a:cubicBezTo>
                    <a:pt x="118" y="358"/>
                    <a:pt x="119" y="352"/>
                    <a:pt x="119" y="351"/>
                  </a:cubicBezTo>
                  <a:cubicBezTo>
                    <a:pt x="119" y="351"/>
                    <a:pt x="119" y="350"/>
                    <a:pt x="120" y="351"/>
                  </a:cubicBezTo>
                  <a:cubicBezTo>
                    <a:pt x="120" y="351"/>
                    <a:pt x="119" y="352"/>
                    <a:pt x="119" y="352"/>
                  </a:cubicBezTo>
                  <a:cubicBezTo>
                    <a:pt x="121" y="351"/>
                    <a:pt x="122" y="344"/>
                    <a:pt x="122" y="342"/>
                  </a:cubicBezTo>
                  <a:cubicBezTo>
                    <a:pt x="123" y="340"/>
                    <a:pt x="126" y="333"/>
                    <a:pt x="126" y="332"/>
                  </a:cubicBezTo>
                  <a:cubicBezTo>
                    <a:pt x="126" y="330"/>
                    <a:pt x="124" y="327"/>
                    <a:pt x="124" y="324"/>
                  </a:cubicBezTo>
                  <a:cubicBezTo>
                    <a:pt x="125" y="319"/>
                    <a:pt x="128" y="315"/>
                    <a:pt x="126" y="310"/>
                  </a:cubicBezTo>
                  <a:cubicBezTo>
                    <a:pt x="124" y="305"/>
                    <a:pt x="123" y="316"/>
                    <a:pt x="123" y="317"/>
                  </a:cubicBezTo>
                  <a:cubicBezTo>
                    <a:pt x="122" y="318"/>
                    <a:pt x="123" y="319"/>
                    <a:pt x="123" y="319"/>
                  </a:cubicBezTo>
                  <a:cubicBezTo>
                    <a:pt x="122" y="319"/>
                    <a:pt x="122" y="318"/>
                    <a:pt x="121" y="318"/>
                  </a:cubicBezTo>
                  <a:cubicBezTo>
                    <a:pt x="119" y="315"/>
                    <a:pt x="122" y="310"/>
                    <a:pt x="122" y="307"/>
                  </a:cubicBezTo>
                  <a:cubicBezTo>
                    <a:pt x="122" y="304"/>
                    <a:pt x="122" y="298"/>
                    <a:pt x="121" y="295"/>
                  </a:cubicBezTo>
                  <a:cubicBezTo>
                    <a:pt x="120" y="293"/>
                    <a:pt x="118" y="292"/>
                    <a:pt x="118" y="289"/>
                  </a:cubicBezTo>
                  <a:cubicBezTo>
                    <a:pt x="118" y="289"/>
                    <a:pt x="118" y="288"/>
                    <a:pt x="118" y="288"/>
                  </a:cubicBezTo>
                  <a:cubicBezTo>
                    <a:pt x="119" y="284"/>
                    <a:pt x="119" y="284"/>
                    <a:pt x="119" y="284"/>
                  </a:cubicBezTo>
                  <a:cubicBezTo>
                    <a:pt x="117" y="284"/>
                    <a:pt x="118" y="288"/>
                    <a:pt x="117" y="288"/>
                  </a:cubicBezTo>
                  <a:cubicBezTo>
                    <a:pt x="116" y="288"/>
                    <a:pt x="116" y="286"/>
                    <a:pt x="116" y="286"/>
                  </a:cubicBezTo>
                  <a:cubicBezTo>
                    <a:pt x="117" y="284"/>
                    <a:pt x="117" y="280"/>
                    <a:pt x="117" y="280"/>
                  </a:cubicBezTo>
                  <a:cubicBezTo>
                    <a:pt x="118" y="279"/>
                    <a:pt x="118" y="280"/>
                    <a:pt x="119" y="279"/>
                  </a:cubicBezTo>
                  <a:cubicBezTo>
                    <a:pt x="119" y="279"/>
                    <a:pt x="119" y="278"/>
                    <a:pt x="119" y="277"/>
                  </a:cubicBezTo>
                  <a:cubicBezTo>
                    <a:pt x="118" y="277"/>
                    <a:pt x="117" y="278"/>
                    <a:pt x="117" y="277"/>
                  </a:cubicBezTo>
                  <a:cubicBezTo>
                    <a:pt x="116" y="276"/>
                    <a:pt x="118" y="275"/>
                    <a:pt x="113" y="271"/>
                  </a:cubicBezTo>
                  <a:cubicBezTo>
                    <a:pt x="112" y="271"/>
                    <a:pt x="113" y="269"/>
                    <a:pt x="112" y="268"/>
                  </a:cubicBezTo>
                  <a:cubicBezTo>
                    <a:pt x="111" y="267"/>
                    <a:pt x="111" y="266"/>
                    <a:pt x="110" y="266"/>
                  </a:cubicBezTo>
                  <a:cubicBezTo>
                    <a:pt x="109" y="266"/>
                    <a:pt x="109" y="266"/>
                    <a:pt x="109" y="265"/>
                  </a:cubicBezTo>
                  <a:cubicBezTo>
                    <a:pt x="110" y="264"/>
                    <a:pt x="108" y="265"/>
                    <a:pt x="108" y="264"/>
                  </a:cubicBezTo>
                  <a:cubicBezTo>
                    <a:pt x="108" y="262"/>
                    <a:pt x="111" y="261"/>
                    <a:pt x="110" y="259"/>
                  </a:cubicBezTo>
                  <a:cubicBezTo>
                    <a:pt x="110" y="258"/>
                    <a:pt x="109" y="258"/>
                    <a:pt x="109" y="257"/>
                  </a:cubicBezTo>
                  <a:cubicBezTo>
                    <a:pt x="110" y="257"/>
                    <a:pt x="111" y="258"/>
                    <a:pt x="111" y="257"/>
                  </a:cubicBezTo>
                  <a:cubicBezTo>
                    <a:pt x="112" y="257"/>
                    <a:pt x="111" y="254"/>
                    <a:pt x="111" y="253"/>
                  </a:cubicBezTo>
                  <a:cubicBezTo>
                    <a:pt x="111" y="253"/>
                    <a:pt x="112" y="251"/>
                    <a:pt x="111" y="250"/>
                  </a:cubicBezTo>
                  <a:cubicBezTo>
                    <a:pt x="111" y="250"/>
                    <a:pt x="112" y="250"/>
                    <a:pt x="112" y="249"/>
                  </a:cubicBezTo>
                  <a:cubicBezTo>
                    <a:pt x="112" y="248"/>
                    <a:pt x="107" y="243"/>
                    <a:pt x="107" y="242"/>
                  </a:cubicBezTo>
                  <a:cubicBezTo>
                    <a:pt x="107" y="241"/>
                    <a:pt x="109" y="243"/>
                    <a:pt x="109" y="244"/>
                  </a:cubicBezTo>
                  <a:cubicBezTo>
                    <a:pt x="110" y="245"/>
                    <a:pt x="114" y="249"/>
                    <a:pt x="115" y="249"/>
                  </a:cubicBezTo>
                  <a:cubicBezTo>
                    <a:pt x="118" y="250"/>
                    <a:pt x="135" y="232"/>
                    <a:pt x="135" y="231"/>
                  </a:cubicBezTo>
                  <a:cubicBezTo>
                    <a:pt x="135" y="229"/>
                    <a:pt x="141" y="228"/>
                    <a:pt x="142" y="226"/>
                  </a:cubicBezTo>
                  <a:cubicBezTo>
                    <a:pt x="142" y="226"/>
                    <a:pt x="141" y="225"/>
                    <a:pt x="141" y="225"/>
                  </a:cubicBezTo>
                  <a:cubicBezTo>
                    <a:pt x="144" y="224"/>
                    <a:pt x="142" y="225"/>
                    <a:pt x="144" y="224"/>
                  </a:cubicBezTo>
                  <a:cubicBezTo>
                    <a:pt x="145" y="223"/>
                    <a:pt x="144" y="225"/>
                    <a:pt x="144" y="225"/>
                  </a:cubicBezTo>
                  <a:cubicBezTo>
                    <a:pt x="145" y="225"/>
                    <a:pt x="145" y="225"/>
                    <a:pt x="146" y="224"/>
                  </a:cubicBezTo>
                  <a:cubicBezTo>
                    <a:pt x="146" y="224"/>
                    <a:pt x="147" y="221"/>
                    <a:pt x="148" y="221"/>
                  </a:cubicBezTo>
                  <a:cubicBezTo>
                    <a:pt x="149" y="221"/>
                    <a:pt x="147" y="223"/>
                    <a:pt x="148" y="224"/>
                  </a:cubicBezTo>
                  <a:cubicBezTo>
                    <a:pt x="149" y="224"/>
                    <a:pt x="150" y="224"/>
                    <a:pt x="150" y="224"/>
                  </a:cubicBezTo>
                  <a:cubicBezTo>
                    <a:pt x="151" y="224"/>
                    <a:pt x="151" y="224"/>
                    <a:pt x="152" y="224"/>
                  </a:cubicBezTo>
                  <a:cubicBezTo>
                    <a:pt x="152" y="224"/>
                    <a:pt x="150" y="220"/>
                    <a:pt x="151" y="219"/>
                  </a:cubicBezTo>
                  <a:cubicBezTo>
                    <a:pt x="152" y="218"/>
                    <a:pt x="152" y="221"/>
                    <a:pt x="152" y="221"/>
                  </a:cubicBezTo>
                  <a:cubicBezTo>
                    <a:pt x="153" y="221"/>
                    <a:pt x="155" y="220"/>
                    <a:pt x="155" y="220"/>
                  </a:cubicBezTo>
                  <a:cubicBezTo>
                    <a:pt x="155" y="220"/>
                    <a:pt x="155" y="220"/>
                    <a:pt x="155" y="220"/>
                  </a:cubicBezTo>
                  <a:cubicBezTo>
                    <a:pt x="155" y="220"/>
                    <a:pt x="155" y="219"/>
                    <a:pt x="155" y="219"/>
                  </a:cubicBezTo>
                  <a:cubicBezTo>
                    <a:pt x="157" y="214"/>
                    <a:pt x="168" y="208"/>
                    <a:pt x="168" y="206"/>
                  </a:cubicBezTo>
                  <a:cubicBezTo>
                    <a:pt x="168" y="205"/>
                    <a:pt x="168" y="206"/>
                    <a:pt x="169" y="206"/>
                  </a:cubicBezTo>
                  <a:cubicBezTo>
                    <a:pt x="173" y="205"/>
                    <a:pt x="169" y="198"/>
                    <a:pt x="167" y="198"/>
                  </a:cubicBezTo>
                  <a:cubicBezTo>
                    <a:pt x="167" y="198"/>
                    <a:pt x="168" y="197"/>
                    <a:pt x="168" y="197"/>
                  </a:cubicBezTo>
                  <a:cubicBezTo>
                    <a:pt x="170" y="197"/>
                    <a:pt x="170" y="202"/>
                    <a:pt x="172" y="201"/>
                  </a:cubicBezTo>
                  <a:cubicBezTo>
                    <a:pt x="173" y="200"/>
                    <a:pt x="177" y="196"/>
                    <a:pt x="177" y="195"/>
                  </a:cubicBezTo>
                  <a:cubicBezTo>
                    <a:pt x="179" y="192"/>
                    <a:pt x="192" y="186"/>
                    <a:pt x="196" y="184"/>
                  </a:cubicBezTo>
                  <a:cubicBezTo>
                    <a:pt x="198" y="184"/>
                    <a:pt x="201" y="184"/>
                    <a:pt x="202" y="183"/>
                  </a:cubicBezTo>
                  <a:cubicBezTo>
                    <a:pt x="204" y="181"/>
                    <a:pt x="202" y="183"/>
                    <a:pt x="203" y="183"/>
                  </a:cubicBezTo>
                  <a:cubicBezTo>
                    <a:pt x="203" y="183"/>
                    <a:pt x="211" y="179"/>
                    <a:pt x="212" y="179"/>
                  </a:cubicBezTo>
                  <a:cubicBezTo>
                    <a:pt x="216" y="175"/>
                    <a:pt x="219" y="178"/>
                    <a:pt x="227" y="175"/>
                  </a:cubicBezTo>
                  <a:cubicBezTo>
                    <a:pt x="229" y="174"/>
                    <a:pt x="227" y="173"/>
                    <a:pt x="227" y="173"/>
                  </a:cubicBezTo>
                  <a:cubicBezTo>
                    <a:pt x="227" y="173"/>
                    <a:pt x="232" y="169"/>
                    <a:pt x="233" y="169"/>
                  </a:cubicBezTo>
                  <a:cubicBezTo>
                    <a:pt x="235" y="167"/>
                    <a:pt x="247" y="161"/>
                    <a:pt x="248" y="161"/>
                  </a:cubicBezTo>
                  <a:cubicBezTo>
                    <a:pt x="248" y="159"/>
                    <a:pt x="246" y="158"/>
                    <a:pt x="246" y="157"/>
                  </a:cubicBezTo>
                  <a:cubicBezTo>
                    <a:pt x="247" y="155"/>
                    <a:pt x="254" y="156"/>
                    <a:pt x="256" y="149"/>
                  </a:cubicBezTo>
                  <a:cubicBezTo>
                    <a:pt x="256" y="148"/>
                    <a:pt x="252" y="151"/>
                    <a:pt x="255" y="148"/>
                  </a:cubicBezTo>
                  <a:cubicBezTo>
                    <a:pt x="260" y="144"/>
                    <a:pt x="271" y="135"/>
                    <a:pt x="271" y="129"/>
                  </a:cubicBezTo>
                  <a:cubicBezTo>
                    <a:pt x="272" y="124"/>
                    <a:pt x="268" y="129"/>
                    <a:pt x="267" y="127"/>
                  </a:cubicBezTo>
                  <a:cubicBezTo>
                    <a:pt x="266" y="126"/>
                    <a:pt x="272" y="125"/>
                    <a:pt x="272" y="125"/>
                  </a:cubicBezTo>
                  <a:cubicBezTo>
                    <a:pt x="273" y="124"/>
                    <a:pt x="269" y="122"/>
                    <a:pt x="271" y="122"/>
                  </a:cubicBezTo>
                  <a:cubicBezTo>
                    <a:pt x="272" y="122"/>
                    <a:pt x="272" y="122"/>
                    <a:pt x="272" y="123"/>
                  </a:cubicBezTo>
                  <a:cubicBezTo>
                    <a:pt x="273" y="123"/>
                    <a:pt x="274" y="123"/>
                    <a:pt x="274" y="123"/>
                  </a:cubicBezTo>
                  <a:cubicBezTo>
                    <a:pt x="276" y="121"/>
                    <a:pt x="268" y="119"/>
                    <a:pt x="271" y="120"/>
                  </a:cubicBezTo>
                  <a:cubicBezTo>
                    <a:pt x="277" y="121"/>
                    <a:pt x="277" y="110"/>
                    <a:pt x="276" y="110"/>
                  </a:cubicBezTo>
                  <a:cubicBezTo>
                    <a:pt x="276" y="110"/>
                    <a:pt x="275" y="111"/>
                    <a:pt x="275" y="111"/>
                  </a:cubicBezTo>
                  <a:cubicBezTo>
                    <a:pt x="274" y="111"/>
                    <a:pt x="276" y="110"/>
                    <a:pt x="276" y="109"/>
                  </a:cubicBezTo>
                  <a:cubicBezTo>
                    <a:pt x="277" y="109"/>
                    <a:pt x="276" y="107"/>
                    <a:pt x="276" y="107"/>
                  </a:cubicBezTo>
                  <a:cubicBezTo>
                    <a:pt x="274" y="105"/>
                    <a:pt x="272" y="109"/>
                    <a:pt x="272" y="110"/>
                  </a:cubicBezTo>
                  <a:cubicBezTo>
                    <a:pt x="272" y="110"/>
                    <a:pt x="271" y="111"/>
                    <a:pt x="271" y="111"/>
                  </a:cubicBezTo>
                  <a:cubicBezTo>
                    <a:pt x="271" y="111"/>
                    <a:pt x="271" y="105"/>
                    <a:pt x="272" y="105"/>
                  </a:cubicBezTo>
                  <a:cubicBezTo>
                    <a:pt x="272" y="104"/>
                    <a:pt x="272" y="106"/>
                    <a:pt x="272" y="106"/>
                  </a:cubicBezTo>
                  <a:cubicBezTo>
                    <a:pt x="273" y="106"/>
                    <a:pt x="274" y="105"/>
                    <a:pt x="274" y="105"/>
                  </a:cubicBezTo>
                  <a:cubicBezTo>
                    <a:pt x="275" y="104"/>
                    <a:pt x="275" y="104"/>
                    <a:pt x="275" y="103"/>
                  </a:cubicBezTo>
                  <a:cubicBezTo>
                    <a:pt x="274" y="97"/>
                    <a:pt x="272" y="105"/>
                    <a:pt x="269" y="100"/>
                  </a:cubicBezTo>
                  <a:cubicBezTo>
                    <a:pt x="269" y="99"/>
                    <a:pt x="272" y="99"/>
                    <a:pt x="272" y="98"/>
                  </a:cubicBezTo>
                  <a:cubicBezTo>
                    <a:pt x="274" y="96"/>
                    <a:pt x="270" y="89"/>
                    <a:pt x="270" y="86"/>
                  </a:cubicBezTo>
                  <a:cubicBezTo>
                    <a:pt x="270" y="85"/>
                    <a:pt x="272" y="85"/>
                    <a:pt x="272" y="84"/>
                  </a:cubicBezTo>
                  <a:cubicBezTo>
                    <a:pt x="272" y="83"/>
                    <a:pt x="270" y="83"/>
                    <a:pt x="271" y="82"/>
                  </a:cubicBezTo>
                  <a:cubicBezTo>
                    <a:pt x="271" y="82"/>
                    <a:pt x="271" y="81"/>
                    <a:pt x="271" y="80"/>
                  </a:cubicBezTo>
                  <a:cubicBezTo>
                    <a:pt x="273" y="77"/>
                    <a:pt x="271" y="76"/>
                    <a:pt x="272" y="71"/>
                  </a:cubicBezTo>
                  <a:cubicBezTo>
                    <a:pt x="272" y="70"/>
                    <a:pt x="274" y="68"/>
                    <a:pt x="273" y="68"/>
                  </a:cubicBezTo>
                  <a:cubicBezTo>
                    <a:pt x="270" y="67"/>
                    <a:pt x="271" y="70"/>
                    <a:pt x="270" y="69"/>
                  </a:cubicBezTo>
                  <a:cubicBezTo>
                    <a:pt x="267" y="67"/>
                    <a:pt x="270" y="65"/>
                    <a:pt x="271" y="66"/>
                  </a:cubicBezTo>
                  <a:cubicBezTo>
                    <a:pt x="272" y="67"/>
                    <a:pt x="272" y="65"/>
                    <a:pt x="272" y="65"/>
                  </a:cubicBezTo>
                  <a:cubicBezTo>
                    <a:pt x="272" y="62"/>
                    <a:pt x="275" y="65"/>
                    <a:pt x="275" y="62"/>
                  </a:cubicBezTo>
                  <a:cubicBezTo>
                    <a:pt x="275" y="60"/>
                    <a:pt x="273" y="62"/>
                    <a:pt x="273" y="61"/>
                  </a:cubicBezTo>
                  <a:cubicBezTo>
                    <a:pt x="271" y="58"/>
                    <a:pt x="274" y="60"/>
                    <a:pt x="274" y="59"/>
                  </a:cubicBezTo>
                  <a:cubicBezTo>
                    <a:pt x="274" y="58"/>
                    <a:pt x="273" y="57"/>
                    <a:pt x="273" y="56"/>
                  </a:cubicBezTo>
                  <a:cubicBezTo>
                    <a:pt x="273" y="55"/>
                    <a:pt x="271" y="56"/>
                    <a:pt x="270" y="55"/>
                  </a:cubicBezTo>
                  <a:cubicBezTo>
                    <a:pt x="270" y="54"/>
                    <a:pt x="274" y="54"/>
                    <a:pt x="273" y="52"/>
                  </a:cubicBezTo>
                  <a:cubicBezTo>
                    <a:pt x="273" y="52"/>
                    <a:pt x="272" y="53"/>
                    <a:pt x="271" y="52"/>
                  </a:cubicBezTo>
                  <a:cubicBezTo>
                    <a:pt x="271" y="51"/>
                    <a:pt x="271" y="51"/>
                    <a:pt x="270" y="49"/>
                  </a:cubicBezTo>
                  <a:cubicBezTo>
                    <a:pt x="270" y="48"/>
                    <a:pt x="273" y="44"/>
                    <a:pt x="273" y="42"/>
                  </a:cubicBezTo>
                  <a:cubicBezTo>
                    <a:pt x="273" y="38"/>
                    <a:pt x="270" y="35"/>
                    <a:pt x="270" y="32"/>
                  </a:cubicBezTo>
                  <a:cubicBezTo>
                    <a:pt x="271" y="30"/>
                    <a:pt x="272" y="28"/>
                    <a:pt x="272" y="26"/>
                  </a:cubicBezTo>
                  <a:cubicBezTo>
                    <a:pt x="273" y="25"/>
                    <a:pt x="268" y="25"/>
                    <a:pt x="269" y="23"/>
                  </a:cubicBezTo>
                  <a:cubicBezTo>
                    <a:pt x="269" y="23"/>
                    <a:pt x="273" y="21"/>
                    <a:pt x="273" y="20"/>
                  </a:cubicBezTo>
                  <a:cubicBezTo>
                    <a:pt x="274" y="19"/>
                    <a:pt x="275" y="16"/>
                    <a:pt x="275" y="16"/>
                  </a:cubicBezTo>
                  <a:cubicBezTo>
                    <a:pt x="275" y="15"/>
                    <a:pt x="271" y="15"/>
                    <a:pt x="275" y="12"/>
                  </a:cubicBezTo>
                  <a:cubicBezTo>
                    <a:pt x="281" y="7"/>
                    <a:pt x="271" y="11"/>
                    <a:pt x="273" y="8"/>
                  </a:cubicBezTo>
                  <a:cubicBezTo>
                    <a:pt x="274" y="7"/>
                    <a:pt x="275" y="7"/>
                    <a:pt x="276" y="6"/>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89"/>
            <p:cNvSpPr>
              <a:spLocks/>
            </p:cNvSpPr>
            <p:nvPr/>
          </p:nvSpPr>
          <p:spPr bwMode="auto">
            <a:xfrm>
              <a:off x="6668027" y="5404090"/>
              <a:ext cx="68189" cy="92182"/>
            </a:xfrm>
            <a:custGeom>
              <a:avLst/>
              <a:gdLst>
                <a:gd name="T0" fmla="*/ 13 w 39"/>
                <a:gd name="T1" fmla="*/ 12 h 53"/>
                <a:gd name="T2" fmla="*/ 4 w 39"/>
                <a:gd name="T3" fmla="*/ 35 h 53"/>
                <a:gd name="T4" fmla="*/ 5 w 39"/>
                <a:gd name="T5" fmla="*/ 35 h 53"/>
                <a:gd name="T6" fmla="*/ 7 w 39"/>
                <a:gd name="T7" fmla="*/ 36 h 53"/>
                <a:gd name="T8" fmla="*/ 8 w 39"/>
                <a:gd name="T9" fmla="*/ 41 h 53"/>
                <a:gd name="T10" fmla="*/ 31 w 39"/>
                <a:gd name="T11" fmla="*/ 49 h 53"/>
                <a:gd name="T12" fmla="*/ 33 w 39"/>
                <a:gd name="T13" fmla="*/ 36 h 53"/>
                <a:gd name="T14" fmla="*/ 36 w 39"/>
                <a:gd name="T15" fmla="*/ 37 h 53"/>
                <a:gd name="T16" fmla="*/ 36 w 39"/>
                <a:gd name="T17" fmla="*/ 22 h 53"/>
                <a:gd name="T18" fmla="*/ 36 w 39"/>
                <a:gd name="T19" fmla="*/ 15 h 53"/>
                <a:gd name="T20" fmla="*/ 35 w 39"/>
                <a:gd name="T21" fmla="*/ 14 h 53"/>
                <a:gd name="T22" fmla="*/ 13 w 39"/>
                <a:gd name="T23" fmla="*/ 1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 h="53">
                  <a:moveTo>
                    <a:pt x="13" y="12"/>
                  </a:moveTo>
                  <a:cubicBezTo>
                    <a:pt x="11" y="15"/>
                    <a:pt x="0" y="33"/>
                    <a:pt x="4" y="35"/>
                  </a:cubicBezTo>
                  <a:cubicBezTo>
                    <a:pt x="4" y="36"/>
                    <a:pt x="5" y="35"/>
                    <a:pt x="5" y="35"/>
                  </a:cubicBezTo>
                  <a:cubicBezTo>
                    <a:pt x="6" y="35"/>
                    <a:pt x="6" y="35"/>
                    <a:pt x="7" y="36"/>
                  </a:cubicBezTo>
                  <a:cubicBezTo>
                    <a:pt x="7" y="37"/>
                    <a:pt x="7" y="40"/>
                    <a:pt x="8" y="41"/>
                  </a:cubicBezTo>
                  <a:cubicBezTo>
                    <a:pt x="10" y="46"/>
                    <a:pt x="28" y="53"/>
                    <a:pt x="31" y="49"/>
                  </a:cubicBezTo>
                  <a:cubicBezTo>
                    <a:pt x="33" y="47"/>
                    <a:pt x="30" y="38"/>
                    <a:pt x="33" y="36"/>
                  </a:cubicBezTo>
                  <a:cubicBezTo>
                    <a:pt x="34" y="35"/>
                    <a:pt x="35" y="37"/>
                    <a:pt x="36" y="37"/>
                  </a:cubicBezTo>
                  <a:cubicBezTo>
                    <a:pt x="39" y="33"/>
                    <a:pt x="35" y="26"/>
                    <a:pt x="36" y="22"/>
                  </a:cubicBezTo>
                  <a:cubicBezTo>
                    <a:pt x="36" y="20"/>
                    <a:pt x="38" y="17"/>
                    <a:pt x="36" y="15"/>
                  </a:cubicBezTo>
                  <a:cubicBezTo>
                    <a:pt x="36" y="14"/>
                    <a:pt x="35" y="14"/>
                    <a:pt x="35" y="14"/>
                  </a:cubicBezTo>
                  <a:cubicBezTo>
                    <a:pt x="27" y="16"/>
                    <a:pt x="23" y="0"/>
                    <a:pt x="13" y="12"/>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90"/>
            <p:cNvSpPr>
              <a:spLocks noEditPoints="1"/>
            </p:cNvSpPr>
            <p:nvPr/>
          </p:nvSpPr>
          <p:spPr bwMode="auto">
            <a:xfrm>
              <a:off x="6068218" y="5251296"/>
              <a:ext cx="693254" cy="566977"/>
            </a:xfrm>
            <a:custGeom>
              <a:avLst/>
              <a:gdLst>
                <a:gd name="T0" fmla="*/ 377 w 400"/>
                <a:gd name="T1" fmla="*/ 137 h 327"/>
                <a:gd name="T2" fmla="*/ 351 w 400"/>
                <a:gd name="T3" fmla="*/ 123 h 327"/>
                <a:gd name="T4" fmla="*/ 381 w 400"/>
                <a:gd name="T5" fmla="*/ 102 h 327"/>
                <a:gd name="T6" fmla="*/ 382 w 400"/>
                <a:gd name="T7" fmla="*/ 94 h 327"/>
                <a:gd name="T8" fmla="*/ 381 w 400"/>
                <a:gd name="T9" fmla="*/ 49 h 327"/>
                <a:gd name="T10" fmla="*/ 374 w 400"/>
                <a:gd name="T11" fmla="*/ 37 h 327"/>
                <a:gd name="T12" fmla="*/ 364 w 400"/>
                <a:gd name="T13" fmla="*/ 6 h 327"/>
                <a:gd name="T14" fmla="*/ 331 w 400"/>
                <a:gd name="T15" fmla="*/ 0 h 327"/>
                <a:gd name="T16" fmla="*/ 304 w 400"/>
                <a:gd name="T17" fmla="*/ 11 h 327"/>
                <a:gd name="T18" fmla="*/ 276 w 400"/>
                <a:gd name="T19" fmla="*/ 28 h 327"/>
                <a:gd name="T20" fmla="*/ 270 w 400"/>
                <a:gd name="T21" fmla="*/ 32 h 327"/>
                <a:gd name="T22" fmla="*/ 260 w 400"/>
                <a:gd name="T23" fmla="*/ 39 h 327"/>
                <a:gd name="T24" fmla="*/ 244 w 400"/>
                <a:gd name="T25" fmla="*/ 65 h 327"/>
                <a:gd name="T26" fmla="*/ 210 w 400"/>
                <a:gd name="T27" fmla="*/ 93 h 327"/>
                <a:gd name="T28" fmla="*/ 188 w 400"/>
                <a:gd name="T29" fmla="*/ 90 h 327"/>
                <a:gd name="T30" fmla="*/ 180 w 400"/>
                <a:gd name="T31" fmla="*/ 88 h 327"/>
                <a:gd name="T32" fmla="*/ 139 w 400"/>
                <a:gd name="T33" fmla="*/ 111 h 327"/>
                <a:gd name="T34" fmla="*/ 127 w 400"/>
                <a:gd name="T35" fmla="*/ 121 h 327"/>
                <a:gd name="T36" fmla="*/ 102 w 400"/>
                <a:gd name="T37" fmla="*/ 122 h 327"/>
                <a:gd name="T38" fmla="*/ 102 w 400"/>
                <a:gd name="T39" fmla="*/ 91 h 327"/>
                <a:gd name="T40" fmla="*/ 95 w 400"/>
                <a:gd name="T41" fmla="*/ 74 h 327"/>
                <a:gd name="T42" fmla="*/ 85 w 400"/>
                <a:gd name="T43" fmla="*/ 154 h 327"/>
                <a:gd name="T44" fmla="*/ 75 w 400"/>
                <a:gd name="T45" fmla="*/ 165 h 327"/>
                <a:gd name="T46" fmla="*/ 64 w 400"/>
                <a:gd name="T47" fmla="*/ 176 h 327"/>
                <a:gd name="T48" fmla="*/ 26 w 400"/>
                <a:gd name="T49" fmla="*/ 170 h 327"/>
                <a:gd name="T50" fmla="*/ 22 w 400"/>
                <a:gd name="T51" fmla="*/ 165 h 327"/>
                <a:gd name="T52" fmla="*/ 17 w 400"/>
                <a:gd name="T53" fmla="*/ 157 h 327"/>
                <a:gd name="T54" fmla="*/ 5 w 400"/>
                <a:gd name="T55" fmla="*/ 164 h 327"/>
                <a:gd name="T56" fmla="*/ 18 w 400"/>
                <a:gd name="T57" fmla="*/ 207 h 327"/>
                <a:gd name="T58" fmla="*/ 44 w 400"/>
                <a:gd name="T59" fmla="*/ 272 h 327"/>
                <a:gd name="T60" fmla="*/ 37 w 400"/>
                <a:gd name="T61" fmla="*/ 283 h 327"/>
                <a:gd name="T62" fmla="*/ 49 w 400"/>
                <a:gd name="T63" fmla="*/ 314 h 327"/>
                <a:gd name="T64" fmla="*/ 58 w 400"/>
                <a:gd name="T65" fmla="*/ 315 h 327"/>
                <a:gd name="T66" fmla="*/ 65 w 400"/>
                <a:gd name="T67" fmla="*/ 316 h 327"/>
                <a:gd name="T68" fmla="*/ 69 w 400"/>
                <a:gd name="T69" fmla="*/ 321 h 327"/>
                <a:gd name="T70" fmla="*/ 82 w 400"/>
                <a:gd name="T71" fmla="*/ 325 h 327"/>
                <a:gd name="T72" fmla="*/ 105 w 400"/>
                <a:gd name="T73" fmla="*/ 318 h 327"/>
                <a:gd name="T74" fmla="*/ 115 w 400"/>
                <a:gd name="T75" fmla="*/ 317 h 327"/>
                <a:gd name="T76" fmla="*/ 130 w 400"/>
                <a:gd name="T77" fmla="*/ 311 h 327"/>
                <a:gd name="T78" fmla="*/ 155 w 400"/>
                <a:gd name="T79" fmla="*/ 307 h 327"/>
                <a:gd name="T80" fmla="*/ 168 w 400"/>
                <a:gd name="T81" fmla="*/ 306 h 327"/>
                <a:gd name="T82" fmla="*/ 216 w 400"/>
                <a:gd name="T83" fmla="*/ 308 h 327"/>
                <a:gd name="T84" fmla="*/ 270 w 400"/>
                <a:gd name="T85" fmla="*/ 283 h 327"/>
                <a:gd name="T86" fmla="*/ 299 w 400"/>
                <a:gd name="T87" fmla="*/ 259 h 327"/>
                <a:gd name="T88" fmla="*/ 341 w 400"/>
                <a:gd name="T89" fmla="*/ 215 h 327"/>
                <a:gd name="T90" fmla="*/ 352 w 400"/>
                <a:gd name="T91" fmla="*/ 197 h 327"/>
                <a:gd name="T92" fmla="*/ 393 w 400"/>
                <a:gd name="T93" fmla="*/ 145 h 327"/>
                <a:gd name="T94" fmla="*/ 305 w 400"/>
                <a:gd name="T95" fmla="*/ 197 h 327"/>
                <a:gd name="T96" fmla="*/ 282 w 400"/>
                <a:gd name="T97" fmla="*/ 213 h 327"/>
                <a:gd name="T98" fmla="*/ 266 w 400"/>
                <a:gd name="T99" fmla="*/ 215 h 327"/>
                <a:gd name="T100" fmla="*/ 261 w 400"/>
                <a:gd name="T101" fmla="*/ 208 h 327"/>
                <a:gd name="T102" fmla="*/ 262 w 400"/>
                <a:gd name="T103" fmla="*/ 191 h 327"/>
                <a:gd name="T104" fmla="*/ 282 w 400"/>
                <a:gd name="T105" fmla="*/ 172 h 327"/>
                <a:gd name="T106" fmla="*/ 310 w 400"/>
                <a:gd name="T107" fmla="*/ 18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00" h="327">
                  <a:moveTo>
                    <a:pt x="382" y="125"/>
                  </a:moveTo>
                  <a:cubicBezTo>
                    <a:pt x="381" y="125"/>
                    <a:pt x="380" y="123"/>
                    <a:pt x="379" y="124"/>
                  </a:cubicBezTo>
                  <a:cubicBezTo>
                    <a:pt x="376" y="126"/>
                    <a:pt x="379" y="135"/>
                    <a:pt x="377" y="137"/>
                  </a:cubicBezTo>
                  <a:cubicBezTo>
                    <a:pt x="374" y="141"/>
                    <a:pt x="356" y="134"/>
                    <a:pt x="354" y="129"/>
                  </a:cubicBezTo>
                  <a:cubicBezTo>
                    <a:pt x="353" y="128"/>
                    <a:pt x="353" y="125"/>
                    <a:pt x="353" y="124"/>
                  </a:cubicBezTo>
                  <a:cubicBezTo>
                    <a:pt x="352" y="123"/>
                    <a:pt x="352" y="123"/>
                    <a:pt x="351" y="123"/>
                  </a:cubicBezTo>
                  <a:cubicBezTo>
                    <a:pt x="351" y="123"/>
                    <a:pt x="350" y="124"/>
                    <a:pt x="350" y="123"/>
                  </a:cubicBezTo>
                  <a:cubicBezTo>
                    <a:pt x="346" y="121"/>
                    <a:pt x="357" y="103"/>
                    <a:pt x="359" y="100"/>
                  </a:cubicBezTo>
                  <a:cubicBezTo>
                    <a:pt x="369" y="88"/>
                    <a:pt x="373" y="104"/>
                    <a:pt x="381" y="102"/>
                  </a:cubicBezTo>
                  <a:cubicBezTo>
                    <a:pt x="380" y="101"/>
                    <a:pt x="380" y="101"/>
                    <a:pt x="380" y="101"/>
                  </a:cubicBezTo>
                  <a:cubicBezTo>
                    <a:pt x="379" y="101"/>
                    <a:pt x="378" y="100"/>
                    <a:pt x="379" y="98"/>
                  </a:cubicBezTo>
                  <a:cubicBezTo>
                    <a:pt x="379" y="96"/>
                    <a:pt x="381" y="95"/>
                    <a:pt x="382" y="94"/>
                  </a:cubicBezTo>
                  <a:cubicBezTo>
                    <a:pt x="382" y="90"/>
                    <a:pt x="384" y="66"/>
                    <a:pt x="384" y="63"/>
                  </a:cubicBezTo>
                  <a:cubicBezTo>
                    <a:pt x="383" y="60"/>
                    <a:pt x="381" y="57"/>
                    <a:pt x="381" y="55"/>
                  </a:cubicBezTo>
                  <a:cubicBezTo>
                    <a:pt x="381" y="53"/>
                    <a:pt x="382" y="50"/>
                    <a:pt x="381" y="49"/>
                  </a:cubicBezTo>
                  <a:cubicBezTo>
                    <a:pt x="381" y="49"/>
                    <a:pt x="379" y="46"/>
                    <a:pt x="379" y="46"/>
                  </a:cubicBezTo>
                  <a:cubicBezTo>
                    <a:pt x="378" y="45"/>
                    <a:pt x="378" y="42"/>
                    <a:pt x="377" y="40"/>
                  </a:cubicBezTo>
                  <a:cubicBezTo>
                    <a:pt x="376" y="39"/>
                    <a:pt x="374" y="38"/>
                    <a:pt x="374" y="37"/>
                  </a:cubicBezTo>
                  <a:cubicBezTo>
                    <a:pt x="373" y="34"/>
                    <a:pt x="375" y="31"/>
                    <a:pt x="375" y="29"/>
                  </a:cubicBezTo>
                  <a:cubicBezTo>
                    <a:pt x="374" y="22"/>
                    <a:pt x="371" y="15"/>
                    <a:pt x="369" y="8"/>
                  </a:cubicBezTo>
                  <a:cubicBezTo>
                    <a:pt x="368" y="8"/>
                    <a:pt x="366" y="6"/>
                    <a:pt x="364" y="6"/>
                  </a:cubicBezTo>
                  <a:cubicBezTo>
                    <a:pt x="359" y="5"/>
                    <a:pt x="355" y="5"/>
                    <a:pt x="351" y="6"/>
                  </a:cubicBezTo>
                  <a:cubicBezTo>
                    <a:pt x="349" y="6"/>
                    <a:pt x="346" y="7"/>
                    <a:pt x="344" y="6"/>
                  </a:cubicBezTo>
                  <a:cubicBezTo>
                    <a:pt x="340" y="5"/>
                    <a:pt x="336" y="1"/>
                    <a:pt x="331" y="0"/>
                  </a:cubicBezTo>
                  <a:cubicBezTo>
                    <a:pt x="328" y="0"/>
                    <a:pt x="325" y="1"/>
                    <a:pt x="322" y="1"/>
                  </a:cubicBezTo>
                  <a:cubicBezTo>
                    <a:pt x="322" y="2"/>
                    <a:pt x="322" y="2"/>
                    <a:pt x="322" y="2"/>
                  </a:cubicBezTo>
                  <a:cubicBezTo>
                    <a:pt x="308" y="2"/>
                    <a:pt x="315" y="7"/>
                    <a:pt x="304" y="11"/>
                  </a:cubicBezTo>
                  <a:cubicBezTo>
                    <a:pt x="300" y="12"/>
                    <a:pt x="294" y="11"/>
                    <a:pt x="291" y="14"/>
                  </a:cubicBezTo>
                  <a:cubicBezTo>
                    <a:pt x="288" y="17"/>
                    <a:pt x="283" y="27"/>
                    <a:pt x="279" y="28"/>
                  </a:cubicBezTo>
                  <a:cubicBezTo>
                    <a:pt x="279" y="28"/>
                    <a:pt x="276" y="28"/>
                    <a:pt x="276" y="28"/>
                  </a:cubicBezTo>
                  <a:cubicBezTo>
                    <a:pt x="274" y="29"/>
                    <a:pt x="275" y="31"/>
                    <a:pt x="273" y="32"/>
                  </a:cubicBezTo>
                  <a:cubicBezTo>
                    <a:pt x="273" y="32"/>
                    <a:pt x="272" y="32"/>
                    <a:pt x="272" y="32"/>
                  </a:cubicBezTo>
                  <a:cubicBezTo>
                    <a:pt x="271" y="32"/>
                    <a:pt x="271" y="32"/>
                    <a:pt x="270" y="32"/>
                  </a:cubicBezTo>
                  <a:cubicBezTo>
                    <a:pt x="267" y="33"/>
                    <a:pt x="263" y="39"/>
                    <a:pt x="262" y="39"/>
                  </a:cubicBezTo>
                  <a:cubicBezTo>
                    <a:pt x="262" y="40"/>
                    <a:pt x="261" y="39"/>
                    <a:pt x="261" y="39"/>
                  </a:cubicBezTo>
                  <a:cubicBezTo>
                    <a:pt x="261" y="39"/>
                    <a:pt x="260" y="39"/>
                    <a:pt x="260" y="39"/>
                  </a:cubicBezTo>
                  <a:cubicBezTo>
                    <a:pt x="257" y="43"/>
                    <a:pt x="259" y="51"/>
                    <a:pt x="256" y="55"/>
                  </a:cubicBezTo>
                  <a:cubicBezTo>
                    <a:pt x="254" y="57"/>
                    <a:pt x="250" y="58"/>
                    <a:pt x="248" y="59"/>
                  </a:cubicBezTo>
                  <a:cubicBezTo>
                    <a:pt x="247" y="61"/>
                    <a:pt x="247" y="64"/>
                    <a:pt x="244" y="65"/>
                  </a:cubicBezTo>
                  <a:cubicBezTo>
                    <a:pt x="242" y="65"/>
                    <a:pt x="233" y="65"/>
                    <a:pt x="231" y="67"/>
                  </a:cubicBezTo>
                  <a:cubicBezTo>
                    <a:pt x="229" y="68"/>
                    <a:pt x="228" y="90"/>
                    <a:pt x="218" y="93"/>
                  </a:cubicBezTo>
                  <a:cubicBezTo>
                    <a:pt x="215" y="94"/>
                    <a:pt x="212" y="93"/>
                    <a:pt x="210" y="93"/>
                  </a:cubicBezTo>
                  <a:cubicBezTo>
                    <a:pt x="208" y="93"/>
                    <a:pt x="206" y="95"/>
                    <a:pt x="204" y="95"/>
                  </a:cubicBezTo>
                  <a:cubicBezTo>
                    <a:pt x="201" y="96"/>
                    <a:pt x="196" y="94"/>
                    <a:pt x="194" y="94"/>
                  </a:cubicBezTo>
                  <a:cubicBezTo>
                    <a:pt x="192" y="94"/>
                    <a:pt x="190" y="90"/>
                    <a:pt x="188" y="90"/>
                  </a:cubicBezTo>
                  <a:cubicBezTo>
                    <a:pt x="187" y="89"/>
                    <a:pt x="185" y="91"/>
                    <a:pt x="184" y="91"/>
                  </a:cubicBezTo>
                  <a:cubicBezTo>
                    <a:pt x="184" y="91"/>
                    <a:pt x="184" y="90"/>
                    <a:pt x="184" y="90"/>
                  </a:cubicBezTo>
                  <a:cubicBezTo>
                    <a:pt x="180" y="88"/>
                    <a:pt x="180" y="88"/>
                    <a:pt x="180" y="88"/>
                  </a:cubicBezTo>
                  <a:cubicBezTo>
                    <a:pt x="174" y="84"/>
                    <a:pt x="171" y="79"/>
                    <a:pt x="162" y="81"/>
                  </a:cubicBezTo>
                  <a:cubicBezTo>
                    <a:pt x="153" y="83"/>
                    <a:pt x="155" y="94"/>
                    <a:pt x="152" y="99"/>
                  </a:cubicBezTo>
                  <a:cubicBezTo>
                    <a:pt x="150" y="104"/>
                    <a:pt x="142" y="107"/>
                    <a:pt x="139" y="111"/>
                  </a:cubicBezTo>
                  <a:cubicBezTo>
                    <a:pt x="138" y="112"/>
                    <a:pt x="137" y="114"/>
                    <a:pt x="136" y="115"/>
                  </a:cubicBezTo>
                  <a:cubicBezTo>
                    <a:pt x="134" y="117"/>
                    <a:pt x="131" y="116"/>
                    <a:pt x="129" y="117"/>
                  </a:cubicBezTo>
                  <a:cubicBezTo>
                    <a:pt x="128" y="117"/>
                    <a:pt x="129" y="120"/>
                    <a:pt x="127" y="121"/>
                  </a:cubicBezTo>
                  <a:cubicBezTo>
                    <a:pt x="126" y="122"/>
                    <a:pt x="115" y="122"/>
                    <a:pt x="113" y="122"/>
                  </a:cubicBezTo>
                  <a:cubicBezTo>
                    <a:pt x="112" y="122"/>
                    <a:pt x="109" y="120"/>
                    <a:pt x="107" y="120"/>
                  </a:cubicBezTo>
                  <a:cubicBezTo>
                    <a:pt x="105" y="120"/>
                    <a:pt x="104" y="123"/>
                    <a:pt x="102" y="122"/>
                  </a:cubicBezTo>
                  <a:cubicBezTo>
                    <a:pt x="100" y="121"/>
                    <a:pt x="100" y="112"/>
                    <a:pt x="100" y="111"/>
                  </a:cubicBezTo>
                  <a:cubicBezTo>
                    <a:pt x="101" y="108"/>
                    <a:pt x="106" y="106"/>
                    <a:pt x="107" y="103"/>
                  </a:cubicBezTo>
                  <a:cubicBezTo>
                    <a:pt x="107" y="99"/>
                    <a:pt x="103" y="94"/>
                    <a:pt x="102" y="91"/>
                  </a:cubicBezTo>
                  <a:cubicBezTo>
                    <a:pt x="102" y="89"/>
                    <a:pt x="102" y="86"/>
                    <a:pt x="102" y="85"/>
                  </a:cubicBezTo>
                  <a:cubicBezTo>
                    <a:pt x="99" y="83"/>
                    <a:pt x="99" y="83"/>
                    <a:pt x="99" y="83"/>
                  </a:cubicBezTo>
                  <a:cubicBezTo>
                    <a:pt x="97" y="81"/>
                    <a:pt x="97" y="76"/>
                    <a:pt x="95" y="74"/>
                  </a:cubicBezTo>
                  <a:cubicBezTo>
                    <a:pt x="93" y="72"/>
                    <a:pt x="87" y="70"/>
                    <a:pt x="85" y="67"/>
                  </a:cubicBezTo>
                  <a:cubicBezTo>
                    <a:pt x="85" y="90"/>
                    <a:pt x="85" y="114"/>
                    <a:pt x="85" y="137"/>
                  </a:cubicBezTo>
                  <a:cubicBezTo>
                    <a:pt x="85" y="143"/>
                    <a:pt x="85" y="149"/>
                    <a:pt x="85" y="154"/>
                  </a:cubicBezTo>
                  <a:cubicBezTo>
                    <a:pt x="85" y="156"/>
                    <a:pt x="85" y="158"/>
                    <a:pt x="85" y="160"/>
                  </a:cubicBezTo>
                  <a:cubicBezTo>
                    <a:pt x="85" y="161"/>
                    <a:pt x="86" y="162"/>
                    <a:pt x="85" y="162"/>
                  </a:cubicBezTo>
                  <a:cubicBezTo>
                    <a:pt x="84" y="164"/>
                    <a:pt x="77" y="163"/>
                    <a:pt x="75" y="165"/>
                  </a:cubicBezTo>
                  <a:cubicBezTo>
                    <a:pt x="74" y="166"/>
                    <a:pt x="74" y="168"/>
                    <a:pt x="72" y="169"/>
                  </a:cubicBezTo>
                  <a:cubicBezTo>
                    <a:pt x="71" y="170"/>
                    <a:pt x="69" y="169"/>
                    <a:pt x="68" y="170"/>
                  </a:cubicBezTo>
                  <a:cubicBezTo>
                    <a:pt x="65" y="173"/>
                    <a:pt x="71" y="175"/>
                    <a:pt x="64" y="176"/>
                  </a:cubicBezTo>
                  <a:cubicBezTo>
                    <a:pt x="64" y="176"/>
                    <a:pt x="57" y="174"/>
                    <a:pt x="54" y="173"/>
                  </a:cubicBezTo>
                  <a:cubicBezTo>
                    <a:pt x="50" y="173"/>
                    <a:pt x="46" y="175"/>
                    <a:pt x="41" y="175"/>
                  </a:cubicBezTo>
                  <a:cubicBezTo>
                    <a:pt x="36" y="175"/>
                    <a:pt x="30" y="171"/>
                    <a:pt x="26" y="170"/>
                  </a:cubicBezTo>
                  <a:cubicBezTo>
                    <a:pt x="25" y="169"/>
                    <a:pt x="25" y="170"/>
                    <a:pt x="24" y="170"/>
                  </a:cubicBezTo>
                  <a:cubicBezTo>
                    <a:pt x="24" y="170"/>
                    <a:pt x="23" y="170"/>
                    <a:pt x="23" y="170"/>
                  </a:cubicBezTo>
                  <a:cubicBezTo>
                    <a:pt x="22" y="169"/>
                    <a:pt x="22" y="166"/>
                    <a:pt x="22" y="165"/>
                  </a:cubicBezTo>
                  <a:cubicBezTo>
                    <a:pt x="21" y="164"/>
                    <a:pt x="20" y="164"/>
                    <a:pt x="20" y="163"/>
                  </a:cubicBezTo>
                  <a:cubicBezTo>
                    <a:pt x="21" y="157"/>
                    <a:pt x="23" y="167"/>
                    <a:pt x="22" y="160"/>
                  </a:cubicBezTo>
                  <a:cubicBezTo>
                    <a:pt x="22" y="156"/>
                    <a:pt x="17" y="159"/>
                    <a:pt x="17" y="157"/>
                  </a:cubicBezTo>
                  <a:cubicBezTo>
                    <a:pt x="17" y="155"/>
                    <a:pt x="17" y="153"/>
                    <a:pt x="15" y="152"/>
                  </a:cubicBezTo>
                  <a:cubicBezTo>
                    <a:pt x="8" y="150"/>
                    <a:pt x="7" y="164"/>
                    <a:pt x="6" y="164"/>
                  </a:cubicBezTo>
                  <a:cubicBezTo>
                    <a:pt x="6" y="165"/>
                    <a:pt x="5" y="164"/>
                    <a:pt x="5" y="164"/>
                  </a:cubicBezTo>
                  <a:cubicBezTo>
                    <a:pt x="4" y="164"/>
                    <a:pt x="1" y="166"/>
                    <a:pt x="0" y="167"/>
                  </a:cubicBezTo>
                  <a:cubicBezTo>
                    <a:pt x="1" y="168"/>
                    <a:pt x="2" y="172"/>
                    <a:pt x="3" y="174"/>
                  </a:cubicBezTo>
                  <a:cubicBezTo>
                    <a:pt x="12" y="183"/>
                    <a:pt x="14" y="195"/>
                    <a:pt x="18" y="207"/>
                  </a:cubicBezTo>
                  <a:cubicBezTo>
                    <a:pt x="21" y="214"/>
                    <a:pt x="25" y="220"/>
                    <a:pt x="28" y="227"/>
                  </a:cubicBezTo>
                  <a:cubicBezTo>
                    <a:pt x="33" y="235"/>
                    <a:pt x="42" y="242"/>
                    <a:pt x="45" y="252"/>
                  </a:cubicBezTo>
                  <a:cubicBezTo>
                    <a:pt x="46" y="257"/>
                    <a:pt x="48" y="268"/>
                    <a:pt x="44" y="272"/>
                  </a:cubicBezTo>
                  <a:cubicBezTo>
                    <a:pt x="40" y="277"/>
                    <a:pt x="36" y="270"/>
                    <a:pt x="35" y="276"/>
                  </a:cubicBezTo>
                  <a:cubicBezTo>
                    <a:pt x="34" y="282"/>
                    <a:pt x="41" y="279"/>
                    <a:pt x="41" y="285"/>
                  </a:cubicBezTo>
                  <a:cubicBezTo>
                    <a:pt x="41" y="286"/>
                    <a:pt x="38" y="282"/>
                    <a:pt x="37" y="283"/>
                  </a:cubicBezTo>
                  <a:cubicBezTo>
                    <a:pt x="36" y="284"/>
                    <a:pt x="41" y="283"/>
                    <a:pt x="43" y="289"/>
                  </a:cubicBezTo>
                  <a:cubicBezTo>
                    <a:pt x="43" y="292"/>
                    <a:pt x="49" y="297"/>
                    <a:pt x="50" y="302"/>
                  </a:cubicBezTo>
                  <a:cubicBezTo>
                    <a:pt x="50" y="302"/>
                    <a:pt x="43" y="308"/>
                    <a:pt x="49" y="314"/>
                  </a:cubicBezTo>
                  <a:cubicBezTo>
                    <a:pt x="52" y="317"/>
                    <a:pt x="49" y="310"/>
                    <a:pt x="49" y="310"/>
                  </a:cubicBezTo>
                  <a:cubicBezTo>
                    <a:pt x="49" y="307"/>
                    <a:pt x="56" y="307"/>
                    <a:pt x="58" y="308"/>
                  </a:cubicBezTo>
                  <a:cubicBezTo>
                    <a:pt x="60" y="310"/>
                    <a:pt x="58" y="313"/>
                    <a:pt x="58" y="315"/>
                  </a:cubicBezTo>
                  <a:cubicBezTo>
                    <a:pt x="58" y="316"/>
                    <a:pt x="60" y="315"/>
                    <a:pt x="61" y="315"/>
                  </a:cubicBezTo>
                  <a:cubicBezTo>
                    <a:pt x="62" y="315"/>
                    <a:pt x="64" y="313"/>
                    <a:pt x="65" y="313"/>
                  </a:cubicBezTo>
                  <a:cubicBezTo>
                    <a:pt x="66" y="313"/>
                    <a:pt x="64" y="315"/>
                    <a:pt x="65" y="316"/>
                  </a:cubicBezTo>
                  <a:cubicBezTo>
                    <a:pt x="66" y="317"/>
                    <a:pt x="67" y="316"/>
                    <a:pt x="69" y="316"/>
                  </a:cubicBezTo>
                  <a:cubicBezTo>
                    <a:pt x="69" y="317"/>
                    <a:pt x="71" y="319"/>
                    <a:pt x="71" y="319"/>
                  </a:cubicBezTo>
                  <a:cubicBezTo>
                    <a:pt x="71" y="320"/>
                    <a:pt x="68" y="321"/>
                    <a:pt x="69" y="321"/>
                  </a:cubicBezTo>
                  <a:cubicBezTo>
                    <a:pt x="70" y="322"/>
                    <a:pt x="70" y="321"/>
                    <a:pt x="71" y="321"/>
                  </a:cubicBezTo>
                  <a:cubicBezTo>
                    <a:pt x="73" y="321"/>
                    <a:pt x="75" y="326"/>
                    <a:pt x="77" y="326"/>
                  </a:cubicBezTo>
                  <a:cubicBezTo>
                    <a:pt x="78" y="326"/>
                    <a:pt x="80" y="324"/>
                    <a:pt x="82" y="325"/>
                  </a:cubicBezTo>
                  <a:cubicBezTo>
                    <a:pt x="83" y="325"/>
                    <a:pt x="84" y="327"/>
                    <a:pt x="85" y="327"/>
                  </a:cubicBezTo>
                  <a:cubicBezTo>
                    <a:pt x="87" y="326"/>
                    <a:pt x="94" y="319"/>
                    <a:pt x="97" y="318"/>
                  </a:cubicBezTo>
                  <a:cubicBezTo>
                    <a:pt x="99" y="317"/>
                    <a:pt x="103" y="318"/>
                    <a:pt x="105" y="318"/>
                  </a:cubicBezTo>
                  <a:cubicBezTo>
                    <a:pt x="105" y="317"/>
                    <a:pt x="105" y="317"/>
                    <a:pt x="105" y="316"/>
                  </a:cubicBezTo>
                  <a:cubicBezTo>
                    <a:pt x="105" y="316"/>
                    <a:pt x="104" y="316"/>
                    <a:pt x="104" y="316"/>
                  </a:cubicBezTo>
                  <a:cubicBezTo>
                    <a:pt x="107" y="313"/>
                    <a:pt x="112" y="317"/>
                    <a:pt x="115" y="317"/>
                  </a:cubicBezTo>
                  <a:cubicBezTo>
                    <a:pt x="117" y="317"/>
                    <a:pt x="119" y="315"/>
                    <a:pt x="121" y="315"/>
                  </a:cubicBezTo>
                  <a:cubicBezTo>
                    <a:pt x="123" y="315"/>
                    <a:pt x="125" y="316"/>
                    <a:pt x="127" y="316"/>
                  </a:cubicBezTo>
                  <a:cubicBezTo>
                    <a:pt x="130" y="316"/>
                    <a:pt x="129" y="313"/>
                    <a:pt x="130" y="311"/>
                  </a:cubicBezTo>
                  <a:cubicBezTo>
                    <a:pt x="132" y="310"/>
                    <a:pt x="142" y="307"/>
                    <a:pt x="144" y="306"/>
                  </a:cubicBezTo>
                  <a:cubicBezTo>
                    <a:pt x="149" y="304"/>
                    <a:pt x="155" y="310"/>
                    <a:pt x="156" y="308"/>
                  </a:cubicBezTo>
                  <a:cubicBezTo>
                    <a:pt x="156" y="308"/>
                    <a:pt x="155" y="307"/>
                    <a:pt x="155" y="307"/>
                  </a:cubicBezTo>
                  <a:cubicBezTo>
                    <a:pt x="155" y="306"/>
                    <a:pt x="156" y="307"/>
                    <a:pt x="156" y="307"/>
                  </a:cubicBezTo>
                  <a:cubicBezTo>
                    <a:pt x="157" y="308"/>
                    <a:pt x="160" y="309"/>
                    <a:pt x="162" y="309"/>
                  </a:cubicBezTo>
                  <a:cubicBezTo>
                    <a:pt x="164" y="309"/>
                    <a:pt x="165" y="306"/>
                    <a:pt x="168" y="306"/>
                  </a:cubicBezTo>
                  <a:cubicBezTo>
                    <a:pt x="178" y="304"/>
                    <a:pt x="187" y="311"/>
                    <a:pt x="197" y="312"/>
                  </a:cubicBezTo>
                  <a:cubicBezTo>
                    <a:pt x="198" y="312"/>
                    <a:pt x="199" y="306"/>
                    <a:pt x="202" y="306"/>
                  </a:cubicBezTo>
                  <a:cubicBezTo>
                    <a:pt x="207" y="305"/>
                    <a:pt x="211" y="309"/>
                    <a:pt x="216" y="308"/>
                  </a:cubicBezTo>
                  <a:cubicBezTo>
                    <a:pt x="218" y="307"/>
                    <a:pt x="214" y="304"/>
                    <a:pt x="218" y="301"/>
                  </a:cubicBezTo>
                  <a:cubicBezTo>
                    <a:pt x="222" y="297"/>
                    <a:pt x="231" y="302"/>
                    <a:pt x="236" y="301"/>
                  </a:cubicBezTo>
                  <a:cubicBezTo>
                    <a:pt x="243" y="299"/>
                    <a:pt x="263" y="288"/>
                    <a:pt x="270" y="283"/>
                  </a:cubicBezTo>
                  <a:cubicBezTo>
                    <a:pt x="272" y="281"/>
                    <a:pt x="274" y="278"/>
                    <a:pt x="276" y="277"/>
                  </a:cubicBezTo>
                  <a:cubicBezTo>
                    <a:pt x="277" y="276"/>
                    <a:pt x="279" y="276"/>
                    <a:pt x="281" y="274"/>
                  </a:cubicBezTo>
                  <a:cubicBezTo>
                    <a:pt x="287" y="271"/>
                    <a:pt x="295" y="264"/>
                    <a:pt x="299" y="259"/>
                  </a:cubicBezTo>
                  <a:cubicBezTo>
                    <a:pt x="302" y="256"/>
                    <a:pt x="305" y="251"/>
                    <a:pt x="307" y="249"/>
                  </a:cubicBezTo>
                  <a:cubicBezTo>
                    <a:pt x="312" y="245"/>
                    <a:pt x="318" y="243"/>
                    <a:pt x="322" y="239"/>
                  </a:cubicBezTo>
                  <a:cubicBezTo>
                    <a:pt x="330" y="232"/>
                    <a:pt x="336" y="223"/>
                    <a:pt x="341" y="215"/>
                  </a:cubicBezTo>
                  <a:cubicBezTo>
                    <a:pt x="343" y="212"/>
                    <a:pt x="344" y="209"/>
                    <a:pt x="347" y="207"/>
                  </a:cubicBezTo>
                  <a:cubicBezTo>
                    <a:pt x="348" y="206"/>
                    <a:pt x="352" y="203"/>
                    <a:pt x="350" y="203"/>
                  </a:cubicBezTo>
                  <a:cubicBezTo>
                    <a:pt x="348" y="203"/>
                    <a:pt x="350" y="200"/>
                    <a:pt x="352" y="197"/>
                  </a:cubicBezTo>
                  <a:cubicBezTo>
                    <a:pt x="354" y="194"/>
                    <a:pt x="367" y="180"/>
                    <a:pt x="369" y="179"/>
                  </a:cubicBezTo>
                  <a:cubicBezTo>
                    <a:pt x="378" y="176"/>
                    <a:pt x="384" y="172"/>
                    <a:pt x="389" y="160"/>
                  </a:cubicBezTo>
                  <a:cubicBezTo>
                    <a:pt x="391" y="155"/>
                    <a:pt x="391" y="150"/>
                    <a:pt x="393" y="145"/>
                  </a:cubicBezTo>
                  <a:cubicBezTo>
                    <a:pt x="395" y="138"/>
                    <a:pt x="398" y="132"/>
                    <a:pt x="400" y="126"/>
                  </a:cubicBezTo>
                  <a:cubicBezTo>
                    <a:pt x="394" y="126"/>
                    <a:pt x="388" y="126"/>
                    <a:pt x="382" y="125"/>
                  </a:cubicBezTo>
                  <a:moveTo>
                    <a:pt x="305" y="197"/>
                  </a:moveTo>
                  <a:cubicBezTo>
                    <a:pt x="303" y="199"/>
                    <a:pt x="306" y="202"/>
                    <a:pt x="305" y="203"/>
                  </a:cubicBezTo>
                  <a:cubicBezTo>
                    <a:pt x="302" y="208"/>
                    <a:pt x="287" y="208"/>
                    <a:pt x="282" y="212"/>
                  </a:cubicBezTo>
                  <a:cubicBezTo>
                    <a:pt x="280" y="213"/>
                    <a:pt x="282" y="212"/>
                    <a:pt x="282" y="213"/>
                  </a:cubicBezTo>
                  <a:cubicBezTo>
                    <a:pt x="282" y="215"/>
                    <a:pt x="280" y="215"/>
                    <a:pt x="280" y="216"/>
                  </a:cubicBezTo>
                  <a:cubicBezTo>
                    <a:pt x="279" y="217"/>
                    <a:pt x="279" y="222"/>
                    <a:pt x="278" y="222"/>
                  </a:cubicBezTo>
                  <a:cubicBezTo>
                    <a:pt x="274" y="224"/>
                    <a:pt x="268" y="218"/>
                    <a:pt x="266" y="215"/>
                  </a:cubicBezTo>
                  <a:cubicBezTo>
                    <a:pt x="265" y="214"/>
                    <a:pt x="262" y="213"/>
                    <a:pt x="262" y="213"/>
                  </a:cubicBezTo>
                  <a:cubicBezTo>
                    <a:pt x="261" y="212"/>
                    <a:pt x="263" y="209"/>
                    <a:pt x="262" y="208"/>
                  </a:cubicBezTo>
                  <a:cubicBezTo>
                    <a:pt x="262" y="208"/>
                    <a:pt x="261" y="208"/>
                    <a:pt x="261" y="208"/>
                  </a:cubicBezTo>
                  <a:cubicBezTo>
                    <a:pt x="259" y="206"/>
                    <a:pt x="257" y="201"/>
                    <a:pt x="256" y="199"/>
                  </a:cubicBezTo>
                  <a:cubicBezTo>
                    <a:pt x="255" y="198"/>
                    <a:pt x="253" y="197"/>
                    <a:pt x="254" y="195"/>
                  </a:cubicBezTo>
                  <a:cubicBezTo>
                    <a:pt x="254" y="193"/>
                    <a:pt x="261" y="192"/>
                    <a:pt x="262" y="191"/>
                  </a:cubicBezTo>
                  <a:cubicBezTo>
                    <a:pt x="266" y="187"/>
                    <a:pt x="267" y="180"/>
                    <a:pt x="272" y="177"/>
                  </a:cubicBezTo>
                  <a:cubicBezTo>
                    <a:pt x="274" y="176"/>
                    <a:pt x="277" y="176"/>
                    <a:pt x="278" y="176"/>
                  </a:cubicBezTo>
                  <a:cubicBezTo>
                    <a:pt x="279" y="176"/>
                    <a:pt x="281" y="172"/>
                    <a:pt x="282" y="172"/>
                  </a:cubicBezTo>
                  <a:cubicBezTo>
                    <a:pt x="284" y="170"/>
                    <a:pt x="292" y="167"/>
                    <a:pt x="295" y="168"/>
                  </a:cubicBezTo>
                  <a:cubicBezTo>
                    <a:pt x="298" y="169"/>
                    <a:pt x="301" y="176"/>
                    <a:pt x="304" y="178"/>
                  </a:cubicBezTo>
                  <a:cubicBezTo>
                    <a:pt x="306" y="180"/>
                    <a:pt x="309" y="180"/>
                    <a:pt x="310" y="182"/>
                  </a:cubicBezTo>
                  <a:cubicBezTo>
                    <a:pt x="316" y="189"/>
                    <a:pt x="309" y="193"/>
                    <a:pt x="305" y="19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91"/>
            <p:cNvSpPr>
              <a:spLocks/>
            </p:cNvSpPr>
            <p:nvPr/>
          </p:nvSpPr>
          <p:spPr bwMode="auto">
            <a:xfrm>
              <a:off x="6506395" y="5540468"/>
              <a:ext cx="109860" cy="99758"/>
            </a:xfrm>
            <a:custGeom>
              <a:avLst/>
              <a:gdLst>
                <a:gd name="T0" fmla="*/ 51 w 63"/>
                <a:gd name="T1" fmla="*/ 11 h 57"/>
                <a:gd name="T2" fmla="*/ 42 w 63"/>
                <a:gd name="T3" fmla="*/ 1 h 57"/>
                <a:gd name="T4" fmla="*/ 29 w 63"/>
                <a:gd name="T5" fmla="*/ 5 h 57"/>
                <a:gd name="T6" fmla="*/ 25 w 63"/>
                <a:gd name="T7" fmla="*/ 9 h 57"/>
                <a:gd name="T8" fmla="*/ 19 w 63"/>
                <a:gd name="T9" fmla="*/ 10 h 57"/>
                <a:gd name="T10" fmla="*/ 9 w 63"/>
                <a:gd name="T11" fmla="*/ 24 h 57"/>
                <a:gd name="T12" fmla="*/ 1 w 63"/>
                <a:gd name="T13" fmla="*/ 28 h 57"/>
                <a:gd name="T14" fmla="*/ 3 w 63"/>
                <a:gd name="T15" fmla="*/ 32 h 57"/>
                <a:gd name="T16" fmla="*/ 8 w 63"/>
                <a:gd name="T17" fmla="*/ 41 h 57"/>
                <a:gd name="T18" fmla="*/ 9 w 63"/>
                <a:gd name="T19" fmla="*/ 41 h 57"/>
                <a:gd name="T20" fmla="*/ 9 w 63"/>
                <a:gd name="T21" fmla="*/ 46 h 57"/>
                <a:gd name="T22" fmla="*/ 13 w 63"/>
                <a:gd name="T23" fmla="*/ 48 h 57"/>
                <a:gd name="T24" fmla="*/ 25 w 63"/>
                <a:gd name="T25" fmla="*/ 55 h 57"/>
                <a:gd name="T26" fmla="*/ 27 w 63"/>
                <a:gd name="T27" fmla="*/ 49 h 57"/>
                <a:gd name="T28" fmla="*/ 29 w 63"/>
                <a:gd name="T29" fmla="*/ 46 h 57"/>
                <a:gd name="T30" fmla="*/ 29 w 63"/>
                <a:gd name="T31" fmla="*/ 45 h 57"/>
                <a:gd name="T32" fmla="*/ 52 w 63"/>
                <a:gd name="T33" fmla="*/ 36 h 57"/>
                <a:gd name="T34" fmla="*/ 52 w 63"/>
                <a:gd name="T35" fmla="*/ 30 h 57"/>
                <a:gd name="T36" fmla="*/ 57 w 63"/>
                <a:gd name="T37" fmla="*/ 15 h 57"/>
                <a:gd name="T38" fmla="*/ 51 w 63"/>
                <a:gd name="T39" fmla="*/ 1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 h="57">
                  <a:moveTo>
                    <a:pt x="51" y="11"/>
                  </a:moveTo>
                  <a:cubicBezTo>
                    <a:pt x="48" y="9"/>
                    <a:pt x="45" y="2"/>
                    <a:pt x="42" y="1"/>
                  </a:cubicBezTo>
                  <a:cubicBezTo>
                    <a:pt x="39" y="0"/>
                    <a:pt x="31" y="3"/>
                    <a:pt x="29" y="5"/>
                  </a:cubicBezTo>
                  <a:cubicBezTo>
                    <a:pt x="28" y="5"/>
                    <a:pt x="26" y="9"/>
                    <a:pt x="25" y="9"/>
                  </a:cubicBezTo>
                  <a:cubicBezTo>
                    <a:pt x="24" y="9"/>
                    <a:pt x="21" y="9"/>
                    <a:pt x="19" y="10"/>
                  </a:cubicBezTo>
                  <a:cubicBezTo>
                    <a:pt x="14" y="13"/>
                    <a:pt x="13" y="20"/>
                    <a:pt x="9" y="24"/>
                  </a:cubicBezTo>
                  <a:cubicBezTo>
                    <a:pt x="8" y="25"/>
                    <a:pt x="1" y="26"/>
                    <a:pt x="1" y="28"/>
                  </a:cubicBezTo>
                  <a:cubicBezTo>
                    <a:pt x="0" y="30"/>
                    <a:pt x="2" y="31"/>
                    <a:pt x="3" y="32"/>
                  </a:cubicBezTo>
                  <a:cubicBezTo>
                    <a:pt x="4" y="34"/>
                    <a:pt x="6" y="39"/>
                    <a:pt x="8" y="41"/>
                  </a:cubicBezTo>
                  <a:cubicBezTo>
                    <a:pt x="8" y="41"/>
                    <a:pt x="9" y="41"/>
                    <a:pt x="9" y="41"/>
                  </a:cubicBezTo>
                  <a:cubicBezTo>
                    <a:pt x="10" y="42"/>
                    <a:pt x="8" y="45"/>
                    <a:pt x="9" y="46"/>
                  </a:cubicBezTo>
                  <a:cubicBezTo>
                    <a:pt x="9" y="46"/>
                    <a:pt x="12" y="47"/>
                    <a:pt x="13" y="48"/>
                  </a:cubicBezTo>
                  <a:cubicBezTo>
                    <a:pt x="15" y="51"/>
                    <a:pt x="21" y="57"/>
                    <a:pt x="25" y="55"/>
                  </a:cubicBezTo>
                  <a:cubicBezTo>
                    <a:pt x="26" y="55"/>
                    <a:pt x="26" y="50"/>
                    <a:pt x="27" y="49"/>
                  </a:cubicBezTo>
                  <a:cubicBezTo>
                    <a:pt x="27" y="48"/>
                    <a:pt x="29" y="48"/>
                    <a:pt x="29" y="46"/>
                  </a:cubicBezTo>
                  <a:cubicBezTo>
                    <a:pt x="29" y="45"/>
                    <a:pt x="27" y="46"/>
                    <a:pt x="29" y="45"/>
                  </a:cubicBezTo>
                  <a:cubicBezTo>
                    <a:pt x="34" y="41"/>
                    <a:pt x="49" y="41"/>
                    <a:pt x="52" y="36"/>
                  </a:cubicBezTo>
                  <a:cubicBezTo>
                    <a:pt x="53" y="35"/>
                    <a:pt x="50" y="32"/>
                    <a:pt x="52" y="30"/>
                  </a:cubicBezTo>
                  <a:cubicBezTo>
                    <a:pt x="56" y="26"/>
                    <a:pt x="63" y="22"/>
                    <a:pt x="57" y="15"/>
                  </a:cubicBezTo>
                  <a:cubicBezTo>
                    <a:pt x="56" y="13"/>
                    <a:pt x="53" y="13"/>
                    <a:pt x="51" y="1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92"/>
            <p:cNvSpPr>
              <a:spLocks/>
            </p:cNvSpPr>
            <p:nvPr/>
          </p:nvSpPr>
          <p:spPr bwMode="auto">
            <a:xfrm>
              <a:off x="5896483" y="4501220"/>
              <a:ext cx="5051" cy="0"/>
            </a:xfrm>
            <a:custGeom>
              <a:avLst/>
              <a:gdLst>
                <a:gd name="T0" fmla="*/ 1 w 3"/>
                <a:gd name="T1" fmla="*/ 3 w 3"/>
                <a:gd name="T2" fmla="*/ 0 w 3"/>
                <a:gd name="T3" fmla="*/ 1 w 3"/>
              </a:gdLst>
              <a:ahLst/>
              <a:cxnLst>
                <a:cxn ang="0">
                  <a:pos x="T0" y="0"/>
                </a:cxn>
                <a:cxn ang="0">
                  <a:pos x="T1" y="0"/>
                </a:cxn>
                <a:cxn ang="0">
                  <a:pos x="T2" y="0"/>
                </a:cxn>
                <a:cxn ang="0">
                  <a:pos x="T3" y="0"/>
                </a:cxn>
              </a:cxnLst>
              <a:rect l="0" t="0" r="r" b="b"/>
              <a:pathLst>
                <a:path w="3">
                  <a:moveTo>
                    <a:pt x="1" y="0"/>
                  </a:moveTo>
                  <a:cubicBezTo>
                    <a:pt x="3" y="0"/>
                    <a:pt x="3" y="0"/>
                    <a:pt x="3" y="0"/>
                  </a:cubicBezTo>
                  <a:cubicBezTo>
                    <a:pt x="0" y="0"/>
                    <a:pt x="0" y="0"/>
                    <a:pt x="0" y="0"/>
                  </a:cubicBezTo>
                  <a:cubicBezTo>
                    <a:pt x="0" y="0"/>
                    <a:pt x="0" y="0"/>
                    <a:pt x="1" y="0"/>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93"/>
            <p:cNvSpPr>
              <a:spLocks/>
            </p:cNvSpPr>
            <p:nvPr/>
          </p:nvSpPr>
          <p:spPr bwMode="auto">
            <a:xfrm>
              <a:off x="5848499" y="4427980"/>
              <a:ext cx="50510" cy="69452"/>
            </a:xfrm>
            <a:custGeom>
              <a:avLst/>
              <a:gdLst>
                <a:gd name="T0" fmla="*/ 14 w 29"/>
                <a:gd name="T1" fmla="*/ 36 h 40"/>
                <a:gd name="T2" fmla="*/ 14 w 29"/>
                <a:gd name="T3" fmla="*/ 34 h 40"/>
                <a:gd name="T4" fmla="*/ 14 w 29"/>
                <a:gd name="T5" fmla="*/ 26 h 40"/>
                <a:gd name="T6" fmla="*/ 14 w 29"/>
                <a:gd name="T7" fmla="*/ 24 h 40"/>
                <a:gd name="T8" fmla="*/ 14 w 29"/>
                <a:gd name="T9" fmla="*/ 22 h 40"/>
                <a:gd name="T10" fmla="*/ 12 w 29"/>
                <a:gd name="T11" fmla="*/ 22 h 40"/>
                <a:gd name="T12" fmla="*/ 18 w 29"/>
                <a:gd name="T13" fmla="*/ 17 h 40"/>
                <a:gd name="T14" fmla="*/ 21 w 29"/>
                <a:gd name="T15" fmla="*/ 12 h 40"/>
                <a:gd name="T16" fmla="*/ 29 w 29"/>
                <a:gd name="T17" fmla="*/ 8 h 40"/>
                <a:gd name="T18" fmla="*/ 29 w 29"/>
                <a:gd name="T19" fmla="*/ 8 h 40"/>
                <a:gd name="T20" fmla="*/ 27 w 29"/>
                <a:gd name="T21" fmla="*/ 8 h 40"/>
                <a:gd name="T22" fmla="*/ 23 w 29"/>
                <a:gd name="T23" fmla="*/ 4 h 40"/>
                <a:gd name="T24" fmla="*/ 17 w 29"/>
                <a:gd name="T25" fmla="*/ 8 h 40"/>
                <a:gd name="T26" fmla="*/ 10 w 29"/>
                <a:gd name="T27" fmla="*/ 9 h 40"/>
                <a:gd name="T28" fmla="*/ 7 w 29"/>
                <a:gd name="T29" fmla="*/ 14 h 40"/>
                <a:gd name="T30" fmla="*/ 5 w 29"/>
                <a:gd name="T31" fmla="*/ 13 h 40"/>
                <a:gd name="T32" fmla="*/ 4 w 29"/>
                <a:gd name="T33" fmla="*/ 17 h 40"/>
                <a:gd name="T34" fmla="*/ 0 w 29"/>
                <a:gd name="T35" fmla="*/ 20 h 40"/>
                <a:gd name="T36" fmla="*/ 0 w 29"/>
                <a:gd name="T37" fmla="*/ 20 h 40"/>
                <a:gd name="T38" fmla="*/ 2 w 29"/>
                <a:gd name="T39" fmla="*/ 19 h 40"/>
                <a:gd name="T40" fmla="*/ 2 w 29"/>
                <a:gd name="T41" fmla="*/ 21 h 40"/>
                <a:gd name="T42" fmla="*/ 0 w 29"/>
                <a:gd name="T43" fmla="*/ 20 h 40"/>
                <a:gd name="T44" fmla="*/ 3 w 29"/>
                <a:gd name="T45" fmla="*/ 28 h 40"/>
                <a:gd name="T46" fmla="*/ 5 w 29"/>
                <a:gd name="T47" fmla="*/ 40 h 40"/>
                <a:gd name="T48" fmla="*/ 14 w 29"/>
                <a:gd name="T49" fmla="*/ 38 h 40"/>
                <a:gd name="T50" fmla="*/ 14 w 29"/>
                <a:gd name="T51" fmla="*/ 3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 h="40">
                  <a:moveTo>
                    <a:pt x="14" y="36"/>
                  </a:moveTo>
                  <a:cubicBezTo>
                    <a:pt x="14" y="36"/>
                    <a:pt x="14" y="35"/>
                    <a:pt x="14" y="34"/>
                  </a:cubicBezTo>
                  <a:cubicBezTo>
                    <a:pt x="14" y="32"/>
                    <a:pt x="14" y="29"/>
                    <a:pt x="14" y="26"/>
                  </a:cubicBezTo>
                  <a:cubicBezTo>
                    <a:pt x="14" y="26"/>
                    <a:pt x="14" y="25"/>
                    <a:pt x="14" y="24"/>
                  </a:cubicBezTo>
                  <a:cubicBezTo>
                    <a:pt x="14" y="24"/>
                    <a:pt x="14" y="23"/>
                    <a:pt x="14" y="22"/>
                  </a:cubicBezTo>
                  <a:cubicBezTo>
                    <a:pt x="13" y="22"/>
                    <a:pt x="11" y="22"/>
                    <a:pt x="12" y="22"/>
                  </a:cubicBezTo>
                  <a:cubicBezTo>
                    <a:pt x="14" y="20"/>
                    <a:pt x="16" y="19"/>
                    <a:pt x="18" y="17"/>
                  </a:cubicBezTo>
                  <a:cubicBezTo>
                    <a:pt x="19" y="16"/>
                    <a:pt x="20" y="13"/>
                    <a:pt x="21" y="12"/>
                  </a:cubicBezTo>
                  <a:cubicBezTo>
                    <a:pt x="23" y="11"/>
                    <a:pt x="28" y="11"/>
                    <a:pt x="29" y="8"/>
                  </a:cubicBezTo>
                  <a:cubicBezTo>
                    <a:pt x="29" y="8"/>
                    <a:pt x="29" y="8"/>
                    <a:pt x="29" y="8"/>
                  </a:cubicBezTo>
                  <a:cubicBezTo>
                    <a:pt x="28" y="7"/>
                    <a:pt x="28" y="9"/>
                    <a:pt x="27" y="8"/>
                  </a:cubicBezTo>
                  <a:cubicBezTo>
                    <a:pt x="24" y="8"/>
                    <a:pt x="24" y="5"/>
                    <a:pt x="23" y="4"/>
                  </a:cubicBezTo>
                  <a:cubicBezTo>
                    <a:pt x="20" y="0"/>
                    <a:pt x="18" y="7"/>
                    <a:pt x="17" y="8"/>
                  </a:cubicBezTo>
                  <a:cubicBezTo>
                    <a:pt x="15" y="9"/>
                    <a:pt x="12" y="8"/>
                    <a:pt x="10" y="9"/>
                  </a:cubicBezTo>
                  <a:cubicBezTo>
                    <a:pt x="9" y="10"/>
                    <a:pt x="9" y="13"/>
                    <a:pt x="7" y="14"/>
                  </a:cubicBezTo>
                  <a:cubicBezTo>
                    <a:pt x="6" y="14"/>
                    <a:pt x="5" y="13"/>
                    <a:pt x="5" y="13"/>
                  </a:cubicBezTo>
                  <a:cubicBezTo>
                    <a:pt x="4" y="17"/>
                    <a:pt x="4" y="17"/>
                    <a:pt x="4" y="17"/>
                  </a:cubicBezTo>
                  <a:cubicBezTo>
                    <a:pt x="3" y="18"/>
                    <a:pt x="1" y="19"/>
                    <a:pt x="0" y="20"/>
                  </a:cubicBezTo>
                  <a:cubicBezTo>
                    <a:pt x="0" y="20"/>
                    <a:pt x="0" y="20"/>
                    <a:pt x="0" y="20"/>
                  </a:cubicBezTo>
                  <a:cubicBezTo>
                    <a:pt x="1" y="20"/>
                    <a:pt x="3" y="19"/>
                    <a:pt x="2" y="19"/>
                  </a:cubicBezTo>
                  <a:cubicBezTo>
                    <a:pt x="2" y="20"/>
                    <a:pt x="2" y="21"/>
                    <a:pt x="2" y="21"/>
                  </a:cubicBezTo>
                  <a:cubicBezTo>
                    <a:pt x="1" y="21"/>
                    <a:pt x="0" y="20"/>
                    <a:pt x="0" y="20"/>
                  </a:cubicBezTo>
                  <a:cubicBezTo>
                    <a:pt x="0" y="20"/>
                    <a:pt x="3" y="27"/>
                    <a:pt x="3" y="28"/>
                  </a:cubicBezTo>
                  <a:cubicBezTo>
                    <a:pt x="5" y="33"/>
                    <a:pt x="2" y="36"/>
                    <a:pt x="5" y="40"/>
                  </a:cubicBezTo>
                  <a:cubicBezTo>
                    <a:pt x="7" y="39"/>
                    <a:pt x="13" y="39"/>
                    <a:pt x="14" y="38"/>
                  </a:cubicBezTo>
                  <a:cubicBezTo>
                    <a:pt x="14" y="38"/>
                    <a:pt x="14" y="37"/>
                    <a:pt x="14" y="36"/>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94"/>
            <p:cNvSpPr>
              <a:spLocks/>
            </p:cNvSpPr>
            <p:nvPr/>
          </p:nvSpPr>
          <p:spPr bwMode="auto">
            <a:xfrm>
              <a:off x="5857339" y="3979700"/>
              <a:ext cx="881402" cy="875091"/>
            </a:xfrm>
            <a:custGeom>
              <a:avLst/>
              <a:gdLst>
                <a:gd name="T0" fmla="*/ 509 w 509"/>
                <a:gd name="T1" fmla="*/ 88 h 505"/>
                <a:gd name="T2" fmla="*/ 498 w 509"/>
                <a:gd name="T3" fmla="*/ 82 h 505"/>
                <a:gd name="T4" fmla="*/ 494 w 509"/>
                <a:gd name="T5" fmla="*/ 62 h 505"/>
                <a:gd name="T6" fmla="*/ 489 w 509"/>
                <a:gd name="T7" fmla="*/ 47 h 505"/>
                <a:gd name="T8" fmla="*/ 472 w 509"/>
                <a:gd name="T9" fmla="*/ 31 h 505"/>
                <a:gd name="T10" fmla="*/ 460 w 509"/>
                <a:gd name="T11" fmla="*/ 19 h 505"/>
                <a:gd name="T12" fmla="*/ 429 w 509"/>
                <a:gd name="T13" fmla="*/ 28 h 505"/>
                <a:gd name="T14" fmla="*/ 415 w 509"/>
                <a:gd name="T15" fmla="*/ 20 h 505"/>
                <a:gd name="T16" fmla="*/ 390 w 509"/>
                <a:gd name="T17" fmla="*/ 10 h 505"/>
                <a:gd name="T18" fmla="*/ 347 w 509"/>
                <a:gd name="T19" fmla="*/ 11 h 505"/>
                <a:gd name="T20" fmla="*/ 324 w 509"/>
                <a:gd name="T21" fmla="*/ 8 h 505"/>
                <a:gd name="T22" fmla="*/ 284 w 509"/>
                <a:gd name="T23" fmla="*/ 16 h 505"/>
                <a:gd name="T24" fmla="*/ 268 w 509"/>
                <a:gd name="T25" fmla="*/ 34 h 505"/>
                <a:gd name="T26" fmla="*/ 238 w 509"/>
                <a:gd name="T27" fmla="*/ 30 h 505"/>
                <a:gd name="T28" fmla="*/ 191 w 509"/>
                <a:gd name="T29" fmla="*/ 8 h 505"/>
                <a:gd name="T30" fmla="*/ 170 w 509"/>
                <a:gd name="T31" fmla="*/ 44 h 505"/>
                <a:gd name="T32" fmla="*/ 163 w 509"/>
                <a:gd name="T33" fmla="*/ 75 h 505"/>
                <a:gd name="T34" fmla="*/ 153 w 509"/>
                <a:gd name="T35" fmla="*/ 135 h 505"/>
                <a:gd name="T36" fmla="*/ 123 w 509"/>
                <a:gd name="T37" fmla="*/ 178 h 505"/>
                <a:gd name="T38" fmla="*/ 107 w 509"/>
                <a:gd name="T39" fmla="*/ 233 h 505"/>
                <a:gd name="T40" fmla="*/ 84 w 509"/>
                <a:gd name="T41" fmla="*/ 259 h 505"/>
                <a:gd name="T42" fmla="*/ 57 w 509"/>
                <a:gd name="T43" fmla="*/ 259 h 505"/>
                <a:gd name="T44" fmla="*/ 34 w 509"/>
                <a:gd name="T45" fmla="*/ 273 h 505"/>
                <a:gd name="T46" fmla="*/ 25 w 509"/>
                <a:gd name="T47" fmla="*/ 267 h 505"/>
                <a:gd name="T48" fmla="*/ 13 w 509"/>
                <a:gd name="T49" fmla="*/ 276 h 505"/>
                <a:gd name="T50" fmla="*/ 9 w 509"/>
                <a:gd name="T51" fmla="*/ 285 h 505"/>
                <a:gd name="T52" fmla="*/ 0 w 509"/>
                <a:gd name="T53" fmla="*/ 299 h 505"/>
                <a:gd name="T54" fmla="*/ 14 w 509"/>
                <a:gd name="T55" fmla="*/ 301 h 505"/>
                <a:gd name="T56" fmla="*/ 57 w 509"/>
                <a:gd name="T57" fmla="*/ 302 h 505"/>
                <a:gd name="T58" fmla="*/ 120 w 509"/>
                <a:gd name="T59" fmla="*/ 310 h 505"/>
                <a:gd name="T60" fmla="*/ 130 w 509"/>
                <a:gd name="T61" fmla="*/ 343 h 505"/>
                <a:gd name="T62" fmla="*/ 142 w 509"/>
                <a:gd name="T63" fmla="*/ 360 h 505"/>
                <a:gd name="T64" fmla="*/ 168 w 509"/>
                <a:gd name="T65" fmla="*/ 358 h 505"/>
                <a:gd name="T66" fmla="*/ 188 w 509"/>
                <a:gd name="T67" fmla="*/ 358 h 505"/>
                <a:gd name="T68" fmla="*/ 193 w 509"/>
                <a:gd name="T69" fmla="*/ 346 h 505"/>
                <a:gd name="T70" fmla="*/ 198 w 509"/>
                <a:gd name="T71" fmla="*/ 331 h 505"/>
                <a:gd name="T72" fmla="*/ 224 w 509"/>
                <a:gd name="T73" fmla="*/ 339 h 505"/>
                <a:gd name="T74" fmla="*/ 254 w 509"/>
                <a:gd name="T75" fmla="*/ 357 h 505"/>
                <a:gd name="T76" fmla="*/ 268 w 509"/>
                <a:gd name="T77" fmla="*/ 422 h 505"/>
                <a:gd name="T78" fmla="*/ 267 w 509"/>
                <a:gd name="T79" fmla="*/ 440 h 505"/>
                <a:gd name="T80" fmla="*/ 279 w 509"/>
                <a:gd name="T81" fmla="*/ 441 h 505"/>
                <a:gd name="T82" fmla="*/ 309 w 509"/>
                <a:gd name="T83" fmla="*/ 439 h 505"/>
                <a:gd name="T84" fmla="*/ 324 w 509"/>
                <a:gd name="T85" fmla="*/ 451 h 505"/>
                <a:gd name="T86" fmla="*/ 348 w 509"/>
                <a:gd name="T87" fmla="*/ 444 h 505"/>
                <a:gd name="T88" fmla="*/ 365 w 509"/>
                <a:gd name="T89" fmla="*/ 462 h 505"/>
                <a:gd name="T90" fmla="*/ 397 w 509"/>
                <a:gd name="T91" fmla="*/ 454 h 505"/>
                <a:gd name="T92" fmla="*/ 413 w 509"/>
                <a:gd name="T93" fmla="*/ 472 h 505"/>
                <a:gd name="T94" fmla="*/ 435 w 509"/>
                <a:gd name="T95" fmla="*/ 488 h 505"/>
                <a:gd name="T96" fmla="*/ 463 w 509"/>
                <a:gd name="T97" fmla="*/ 504 h 505"/>
                <a:gd name="T98" fmla="*/ 456 w 509"/>
                <a:gd name="T99" fmla="*/ 473 h 505"/>
                <a:gd name="T100" fmla="*/ 439 w 509"/>
                <a:gd name="T101" fmla="*/ 467 h 505"/>
                <a:gd name="T102" fmla="*/ 437 w 509"/>
                <a:gd name="T103" fmla="*/ 430 h 505"/>
                <a:gd name="T104" fmla="*/ 432 w 509"/>
                <a:gd name="T105" fmla="*/ 396 h 505"/>
                <a:gd name="T106" fmla="*/ 445 w 509"/>
                <a:gd name="T107" fmla="*/ 377 h 505"/>
                <a:gd name="T108" fmla="*/ 492 w 509"/>
                <a:gd name="T109" fmla="*/ 364 h 505"/>
                <a:gd name="T110" fmla="*/ 468 w 509"/>
                <a:gd name="T111" fmla="*/ 324 h 505"/>
                <a:gd name="T112" fmla="*/ 458 w 509"/>
                <a:gd name="T113" fmla="*/ 264 h 505"/>
                <a:gd name="T114" fmla="*/ 453 w 509"/>
                <a:gd name="T115" fmla="*/ 228 h 505"/>
                <a:gd name="T116" fmla="*/ 451 w 509"/>
                <a:gd name="T117" fmla="*/ 204 h 505"/>
                <a:gd name="T118" fmla="*/ 467 w 509"/>
                <a:gd name="T119" fmla="*/ 143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09" h="505">
                  <a:moveTo>
                    <a:pt x="480" y="118"/>
                  </a:moveTo>
                  <a:cubicBezTo>
                    <a:pt x="480" y="118"/>
                    <a:pt x="480" y="114"/>
                    <a:pt x="480" y="114"/>
                  </a:cubicBezTo>
                  <a:cubicBezTo>
                    <a:pt x="481" y="112"/>
                    <a:pt x="485" y="113"/>
                    <a:pt x="487" y="111"/>
                  </a:cubicBezTo>
                  <a:cubicBezTo>
                    <a:pt x="489" y="110"/>
                    <a:pt x="508" y="89"/>
                    <a:pt x="509" y="88"/>
                  </a:cubicBezTo>
                  <a:cubicBezTo>
                    <a:pt x="509" y="85"/>
                    <a:pt x="507" y="86"/>
                    <a:pt x="506" y="85"/>
                  </a:cubicBezTo>
                  <a:cubicBezTo>
                    <a:pt x="504" y="81"/>
                    <a:pt x="505" y="85"/>
                    <a:pt x="502" y="83"/>
                  </a:cubicBezTo>
                  <a:cubicBezTo>
                    <a:pt x="501" y="82"/>
                    <a:pt x="501" y="78"/>
                    <a:pt x="499" y="80"/>
                  </a:cubicBezTo>
                  <a:cubicBezTo>
                    <a:pt x="498" y="82"/>
                    <a:pt x="498" y="82"/>
                    <a:pt x="498" y="82"/>
                  </a:cubicBezTo>
                  <a:cubicBezTo>
                    <a:pt x="497" y="82"/>
                    <a:pt x="497" y="79"/>
                    <a:pt x="496" y="79"/>
                  </a:cubicBezTo>
                  <a:cubicBezTo>
                    <a:pt x="493" y="79"/>
                    <a:pt x="493" y="79"/>
                    <a:pt x="493" y="79"/>
                  </a:cubicBezTo>
                  <a:cubicBezTo>
                    <a:pt x="492" y="77"/>
                    <a:pt x="496" y="72"/>
                    <a:pt x="497" y="70"/>
                  </a:cubicBezTo>
                  <a:cubicBezTo>
                    <a:pt x="498" y="65"/>
                    <a:pt x="494" y="66"/>
                    <a:pt x="494" y="62"/>
                  </a:cubicBezTo>
                  <a:cubicBezTo>
                    <a:pt x="494" y="62"/>
                    <a:pt x="503" y="46"/>
                    <a:pt x="497" y="51"/>
                  </a:cubicBezTo>
                  <a:cubicBezTo>
                    <a:pt x="497" y="50"/>
                    <a:pt x="496" y="50"/>
                    <a:pt x="496" y="49"/>
                  </a:cubicBezTo>
                  <a:cubicBezTo>
                    <a:pt x="496" y="48"/>
                    <a:pt x="495" y="46"/>
                    <a:pt x="494" y="46"/>
                  </a:cubicBezTo>
                  <a:cubicBezTo>
                    <a:pt x="493" y="45"/>
                    <a:pt x="490" y="50"/>
                    <a:pt x="489" y="47"/>
                  </a:cubicBezTo>
                  <a:cubicBezTo>
                    <a:pt x="488" y="46"/>
                    <a:pt x="490" y="42"/>
                    <a:pt x="488" y="41"/>
                  </a:cubicBezTo>
                  <a:cubicBezTo>
                    <a:pt x="486" y="39"/>
                    <a:pt x="481" y="40"/>
                    <a:pt x="479" y="38"/>
                  </a:cubicBezTo>
                  <a:cubicBezTo>
                    <a:pt x="479" y="38"/>
                    <a:pt x="477" y="34"/>
                    <a:pt x="477" y="34"/>
                  </a:cubicBezTo>
                  <a:cubicBezTo>
                    <a:pt x="476" y="33"/>
                    <a:pt x="473" y="32"/>
                    <a:pt x="472" y="31"/>
                  </a:cubicBezTo>
                  <a:cubicBezTo>
                    <a:pt x="471" y="29"/>
                    <a:pt x="474" y="29"/>
                    <a:pt x="471" y="28"/>
                  </a:cubicBezTo>
                  <a:cubicBezTo>
                    <a:pt x="470" y="27"/>
                    <a:pt x="469" y="29"/>
                    <a:pt x="468" y="27"/>
                  </a:cubicBezTo>
                  <a:cubicBezTo>
                    <a:pt x="468" y="26"/>
                    <a:pt x="469" y="23"/>
                    <a:pt x="469" y="22"/>
                  </a:cubicBezTo>
                  <a:cubicBezTo>
                    <a:pt x="468" y="21"/>
                    <a:pt x="461" y="18"/>
                    <a:pt x="460" y="19"/>
                  </a:cubicBezTo>
                  <a:cubicBezTo>
                    <a:pt x="458" y="20"/>
                    <a:pt x="455" y="27"/>
                    <a:pt x="454" y="28"/>
                  </a:cubicBezTo>
                  <a:cubicBezTo>
                    <a:pt x="453" y="28"/>
                    <a:pt x="444" y="22"/>
                    <a:pt x="441" y="23"/>
                  </a:cubicBezTo>
                  <a:cubicBezTo>
                    <a:pt x="441" y="23"/>
                    <a:pt x="433" y="29"/>
                    <a:pt x="432" y="30"/>
                  </a:cubicBezTo>
                  <a:cubicBezTo>
                    <a:pt x="430" y="31"/>
                    <a:pt x="430" y="29"/>
                    <a:pt x="429" y="28"/>
                  </a:cubicBezTo>
                  <a:cubicBezTo>
                    <a:pt x="427" y="27"/>
                    <a:pt x="424" y="28"/>
                    <a:pt x="422" y="26"/>
                  </a:cubicBezTo>
                  <a:cubicBezTo>
                    <a:pt x="421" y="22"/>
                    <a:pt x="421" y="22"/>
                    <a:pt x="421" y="22"/>
                  </a:cubicBezTo>
                  <a:cubicBezTo>
                    <a:pt x="420" y="21"/>
                    <a:pt x="416" y="23"/>
                    <a:pt x="415" y="21"/>
                  </a:cubicBezTo>
                  <a:cubicBezTo>
                    <a:pt x="414" y="21"/>
                    <a:pt x="415" y="20"/>
                    <a:pt x="415" y="20"/>
                  </a:cubicBezTo>
                  <a:cubicBezTo>
                    <a:pt x="415" y="17"/>
                    <a:pt x="415" y="17"/>
                    <a:pt x="415" y="17"/>
                  </a:cubicBezTo>
                  <a:cubicBezTo>
                    <a:pt x="413" y="15"/>
                    <a:pt x="409" y="11"/>
                    <a:pt x="406" y="9"/>
                  </a:cubicBezTo>
                  <a:cubicBezTo>
                    <a:pt x="405" y="10"/>
                    <a:pt x="398" y="5"/>
                    <a:pt x="396" y="5"/>
                  </a:cubicBezTo>
                  <a:cubicBezTo>
                    <a:pt x="392" y="5"/>
                    <a:pt x="393" y="9"/>
                    <a:pt x="390" y="10"/>
                  </a:cubicBezTo>
                  <a:cubicBezTo>
                    <a:pt x="385" y="12"/>
                    <a:pt x="376" y="6"/>
                    <a:pt x="371" y="4"/>
                  </a:cubicBezTo>
                  <a:cubicBezTo>
                    <a:pt x="368" y="3"/>
                    <a:pt x="366" y="7"/>
                    <a:pt x="364" y="5"/>
                  </a:cubicBezTo>
                  <a:cubicBezTo>
                    <a:pt x="362" y="3"/>
                    <a:pt x="352" y="0"/>
                    <a:pt x="350" y="2"/>
                  </a:cubicBezTo>
                  <a:cubicBezTo>
                    <a:pt x="347" y="5"/>
                    <a:pt x="351" y="10"/>
                    <a:pt x="347" y="11"/>
                  </a:cubicBezTo>
                  <a:cubicBezTo>
                    <a:pt x="345" y="11"/>
                    <a:pt x="333" y="13"/>
                    <a:pt x="332" y="13"/>
                  </a:cubicBezTo>
                  <a:cubicBezTo>
                    <a:pt x="330" y="13"/>
                    <a:pt x="329" y="9"/>
                    <a:pt x="328" y="9"/>
                  </a:cubicBezTo>
                  <a:cubicBezTo>
                    <a:pt x="327" y="8"/>
                    <a:pt x="326" y="9"/>
                    <a:pt x="325" y="9"/>
                  </a:cubicBezTo>
                  <a:cubicBezTo>
                    <a:pt x="325" y="9"/>
                    <a:pt x="325" y="8"/>
                    <a:pt x="324" y="8"/>
                  </a:cubicBezTo>
                  <a:cubicBezTo>
                    <a:pt x="324" y="8"/>
                    <a:pt x="320" y="13"/>
                    <a:pt x="318" y="13"/>
                  </a:cubicBezTo>
                  <a:cubicBezTo>
                    <a:pt x="314" y="14"/>
                    <a:pt x="303" y="16"/>
                    <a:pt x="299" y="20"/>
                  </a:cubicBezTo>
                  <a:cubicBezTo>
                    <a:pt x="299" y="20"/>
                    <a:pt x="299" y="21"/>
                    <a:pt x="299" y="22"/>
                  </a:cubicBezTo>
                  <a:cubicBezTo>
                    <a:pt x="296" y="24"/>
                    <a:pt x="286" y="14"/>
                    <a:pt x="284" y="16"/>
                  </a:cubicBezTo>
                  <a:cubicBezTo>
                    <a:pt x="282" y="17"/>
                    <a:pt x="281" y="22"/>
                    <a:pt x="279" y="24"/>
                  </a:cubicBezTo>
                  <a:cubicBezTo>
                    <a:pt x="279" y="25"/>
                    <a:pt x="277" y="24"/>
                    <a:pt x="277" y="25"/>
                  </a:cubicBezTo>
                  <a:cubicBezTo>
                    <a:pt x="275" y="27"/>
                    <a:pt x="277" y="26"/>
                    <a:pt x="277" y="28"/>
                  </a:cubicBezTo>
                  <a:cubicBezTo>
                    <a:pt x="277" y="32"/>
                    <a:pt x="271" y="35"/>
                    <a:pt x="268" y="34"/>
                  </a:cubicBezTo>
                  <a:cubicBezTo>
                    <a:pt x="263" y="33"/>
                    <a:pt x="257" y="29"/>
                    <a:pt x="252" y="30"/>
                  </a:cubicBezTo>
                  <a:cubicBezTo>
                    <a:pt x="251" y="30"/>
                    <a:pt x="250" y="31"/>
                    <a:pt x="249" y="31"/>
                  </a:cubicBezTo>
                  <a:cubicBezTo>
                    <a:pt x="246" y="31"/>
                    <a:pt x="244" y="29"/>
                    <a:pt x="242" y="29"/>
                  </a:cubicBezTo>
                  <a:cubicBezTo>
                    <a:pt x="238" y="30"/>
                    <a:pt x="238" y="30"/>
                    <a:pt x="238" y="30"/>
                  </a:cubicBezTo>
                  <a:cubicBezTo>
                    <a:pt x="237" y="29"/>
                    <a:pt x="235" y="27"/>
                    <a:pt x="234" y="26"/>
                  </a:cubicBezTo>
                  <a:cubicBezTo>
                    <a:pt x="230" y="25"/>
                    <a:pt x="225" y="28"/>
                    <a:pt x="223" y="26"/>
                  </a:cubicBezTo>
                  <a:cubicBezTo>
                    <a:pt x="219" y="24"/>
                    <a:pt x="219" y="22"/>
                    <a:pt x="217" y="18"/>
                  </a:cubicBezTo>
                  <a:cubicBezTo>
                    <a:pt x="214" y="13"/>
                    <a:pt x="197" y="5"/>
                    <a:pt x="191" y="8"/>
                  </a:cubicBezTo>
                  <a:cubicBezTo>
                    <a:pt x="182" y="12"/>
                    <a:pt x="179" y="19"/>
                    <a:pt x="175" y="26"/>
                  </a:cubicBezTo>
                  <a:cubicBezTo>
                    <a:pt x="174" y="29"/>
                    <a:pt x="168" y="27"/>
                    <a:pt x="168" y="30"/>
                  </a:cubicBezTo>
                  <a:cubicBezTo>
                    <a:pt x="168" y="32"/>
                    <a:pt x="171" y="35"/>
                    <a:pt x="171" y="38"/>
                  </a:cubicBezTo>
                  <a:cubicBezTo>
                    <a:pt x="171" y="40"/>
                    <a:pt x="170" y="42"/>
                    <a:pt x="170" y="44"/>
                  </a:cubicBezTo>
                  <a:cubicBezTo>
                    <a:pt x="170" y="46"/>
                    <a:pt x="171" y="49"/>
                    <a:pt x="171" y="52"/>
                  </a:cubicBezTo>
                  <a:cubicBezTo>
                    <a:pt x="172" y="55"/>
                    <a:pt x="172" y="59"/>
                    <a:pt x="170" y="61"/>
                  </a:cubicBezTo>
                  <a:cubicBezTo>
                    <a:pt x="168" y="62"/>
                    <a:pt x="168" y="62"/>
                    <a:pt x="168" y="62"/>
                  </a:cubicBezTo>
                  <a:cubicBezTo>
                    <a:pt x="166" y="65"/>
                    <a:pt x="165" y="71"/>
                    <a:pt x="163" y="75"/>
                  </a:cubicBezTo>
                  <a:cubicBezTo>
                    <a:pt x="161" y="78"/>
                    <a:pt x="158" y="81"/>
                    <a:pt x="157" y="85"/>
                  </a:cubicBezTo>
                  <a:cubicBezTo>
                    <a:pt x="155" y="89"/>
                    <a:pt x="157" y="96"/>
                    <a:pt x="156" y="100"/>
                  </a:cubicBezTo>
                  <a:cubicBezTo>
                    <a:pt x="155" y="107"/>
                    <a:pt x="151" y="113"/>
                    <a:pt x="151" y="119"/>
                  </a:cubicBezTo>
                  <a:cubicBezTo>
                    <a:pt x="150" y="124"/>
                    <a:pt x="155" y="130"/>
                    <a:pt x="153" y="135"/>
                  </a:cubicBezTo>
                  <a:cubicBezTo>
                    <a:pt x="152" y="137"/>
                    <a:pt x="149" y="138"/>
                    <a:pt x="149" y="140"/>
                  </a:cubicBezTo>
                  <a:cubicBezTo>
                    <a:pt x="145" y="148"/>
                    <a:pt x="149" y="156"/>
                    <a:pt x="144" y="162"/>
                  </a:cubicBezTo>
                  <a:cubicBezTo>
                    <a:pt x="138" y="171"/>
                    <a:pt x="133" y="170"/>
                    <a:pt x="126" y="175"/>
                  </a:cubicBezTo>
                  <a:cubicBezTo>
                    <a:pt x="123" y="178"/>
                    <a:pt x="123" y="178"/>
                    <a:pt x="123" y="178"/>
                  </a:cubicBezTo>
                  <a:cubicBezTo>
                    <a:pt x="120" y="182"/>
                    <a:pt x="119" y="187"/>
                    <a:pt x="116" y="192"/>
                  </a:cubicBezTo>
                  <a:cubicBezTo>
                    <a:pt x="113" y="196"/>
                    <a:pt x="109" y="198"/>
                    <a:pt x="106" y="202"/>
                  </a:cubicBezTo>
                  <a:cubicBezTo>
                    <a:pt x="105" y="204"/>
                    <a:pt x="105" y="223"/>
                    <a:pt x="105" y="226"/>
                  </a:cubicBezTo>
                  <a:cubicBezTo>
                    <a:pt x="106" y="228"/>
                    <a:pt x="107" y="231"/>
                    <a:pt x="107" y="233"/>
                  </a:cubicBezTo>
                  <a:cubicBezTo>
                    <a:pt x="106" y="237"/>
                    <a:pt x="101" y="246"/>
                    <a:pt x="98" y="249"/>
                  </a:cubicBezTo>
                  <a:cubicBezTo>
                    <a:pt x="97" y="252"/>
                    <a:pt x="92" y="251"/>
                    <a:pt x="89" y="252"/>
                  </a:cubicBezTo>
                  <a:cubicBezTo>
                    <a:pt x="87" y="254"/>
                    <a:pt x="88" y="258"/>
                    <a:pt x="86" y="259"/>
                  </a:cubicBezTo>
                  <a:cubicBezTo>
                    <a:pt x="85" y="260"/>
                    <a:pt x="85" y="259"/>
                    <a:pt x="84" y="259"/>
                  </a:cubicBezTo>
                  <a:cubicBezTo>
                    <a:pt x="84" y="259"/>
                    <a:pt x="81" y="259"/>
                    <a:pt x="81" y="259"/>
                  </a:cubicBezTo>
                  <a:cubicBezTo>
                    <a:pt x="71" y="265"/>
                    <a:pt x="75" y="278"/>
                    <a:pt x="60" y="274"/>
                  </a:cubicBezTo>
                  <a:cubicBezTo>
                    <a:pt x="58" y="274"/>
                    <a:pt x="57" y="267"/>
                    <a:pt x="57" y="266"/>
                  </a:cubicBezTo>
                  <a:cubicBezTo>
                    <a:pt x="57" y="266"/>
                    <a:pt x="64" y="259"/>
                    <a:pt x="57" y="259"/>
                  </a:cubicBezTo>
                  <a:cubicBezTo>
                    <a:pt x="53" y="259"/>
                    <a:pt x="49" y="264"/>
                    <a:pt x="47" y="265"/>
                  </a:cubicBezTo>
                  <a:cubicBezTo>
                    <a:pt x="45" y="266"/>
                    <a:pt x="42" y="261"/>
                    <a:pt x="40" y="263"/>
                  </a:cubicBezTo>
                  <a:cubicBezTo>
                    <a:pt x="39" y="265"/>
                    <a:pt x="41" y="269"/>
                    <a:pt x="39" y="271"/>
                  </a:cubicBezTo>
                  <a:cubicBezTo>
                    <a:pt x="39" y="272"/>
                    <a:pt x="35" y="272"/>
                    <a:pt x="34" y="273"/>
                  </a:cubicBezTo>
                  <a:cubicBezTo>
                    <a:pt x="33" y="273"/>
                    <a:pt x="33" y="275"/>
                    <a:pt x="32" y="275"/>
                  </a:cubicBezTo>
                  <a:cubicBezTo>
                    <a:pt x="31" y="272"/>
                    <a:pt x="31" y="272"/>
                    <a:pt x="31" y="272"/>
                  </a:cubicBezTo>
                  <a:cubicBezTo>
                    <a:pt x="30" y="271"/>
                    <a:pt x="27" y="271"/>
                    <a:pt x="26" y="270"/>
                  </a:cubicBezTo>
                  <a:cubicBezTo>
                    <a:pt x="25" y="269"/>
                    <a:pt x="26" y="268"/>
                    <a:pt x="25" y="267"/>
                  </a:cubicBezTo>
                  <a:cubicBezTo>
                    <a:pt x="25" y="267"/>
                    <a:pt x="24" y="267"/>
                    <a:pt x="24" y="267"/>
                  </a:cubicBezTo>
                  <a:cubicBezTo>
                    <a:pt x="24" y="267"/>
                    <a:pt x="24" y="267"/>
                    <a:pt x="24" y="267"/>
                  </a:cubicBezTo>
                  <a:cubicBezTo>
                    <a:pt x="23" y="270"/>
                    <a:pt x="18" y="270"/>
                    <a:pt x="16" y="271"/>
                  </a:cubicBezTo>
                  <a:cubicBezTo>
                    <a:pt x="15" y="272"/>
                    <a:pt x="14" y="275"/>
                    <a:pt x="13" y="276"/>
                  </a:cubicBezTo>
                  <a:cubicBezTo>
                    <a:pt x="11" y="278"/>
                    <a:pt x="9" y="279"/>
                    <a:pt x="7" y="281"/>
                  </a:cubicBezTo>
                  <a:cubicBezTo>
                    <a:pt x="6" y="281"/>
                    <a:pt x="8" y="281"/>
                    <a:pt x="9" y="281"/>
                  </a:cubicBezTo>
                  <a:cubicBezTo>
                    <a:pt x="9" y="282"/>
                    <a:pt x="9" y="283"/>
                    <a:pt x="9" y="283"/>
                  </a:cubicBezTo>
                  <a:cubicBezTo>
                    <a:pt x="9" y="284"/>
                    <a:pt x="9" y="285"/>
                    <a:pt x="9" y="285"/>
                  </a:cubicBezTo>
                  <a:cubicBezTo>
                    <a:pt x="9" y="288"/>
                    <a:pt x="9" y="291"/>
                    <a:pt x="9" y="293"/>
                  </a:cubicBezTo>
                  <a:cubicBezTo>
                    <a:pt x="9" y="294"/>
                    <a:pt x="9" y="295"/>
                    <a:pt x="9" y="295"/>
                  </a:cubicBezTo>
                  <a:cubicBezTo>
                    <a:pt x="9" y="296"/>
                    <a:pt x="9" y="297"/>
                    <a:pt x="9" y="297"/>
                  </a:cubicBezTo>
                  <a:cubicBezTo>
                    <a:pt x="8" y="298"/>
                    <a:pt x="2" y="298"/>
                    <a:pt x="0" y="299"/>
                  </a:cubicBezTo>
                  <a:cubicBezTo>
                    <a:pt x="0" y="300"/>
                    <a:pt x="1" y="300"/>
                    <a:pt x="1" y="301"/>
                  </a:cubicBezTo>
                  <a:cubicBezTo>
                    <a:pt x="5" y="306"/>
                    <a:pt x="5" y="306"/>
                    <a:pt x="10" y="305"/>
                  </a:cubicBezTo>
                  <a:cubicBezTo>
                    <a:pt x="11" y="304"/>
                    <a:pt x="12" y="305"/>
                    <a:pt x="13" y="304"/>
                  </a:cubicBezTo>
                  <a:cubicBezTo>
                    <a:pt x="14" y="301"/>
                    <a:pt x="14" y="301"/>
                    <a:pt x="14" y="301"/>
                  </a:cubicBezTo>
                  <a:cubicBezTo>
                    <a:pt x="17" y="299"/>
                    <a:pt x="20" y="301"/>
                    <a:pt x="23" y="301"/>
                  </a:cubicBezTo>
                  <a:cubicBezTo>
                    <a:pt x="26" y="301"/>
                    <a:pt x="26" y="301"/>
                    <a:pt x="26" y="301"/>
                  </a:cubicBezTo>
                  <a:cubicBezTo>
                    <a:pt x="33" y="301"/>
                    <a:pt x="40" y="300"/>
                    <a:pt x="47" y="300"/>
                  </a:cubicBezTo>
                  <a:cubicBezTo>
                    <a:pt x="50" y="301"/>
                    <a:pt x="53" y="302"/>
                    <a:pt x="57" y="302"/>
                  </a:cubicBezTo>
                  <a:cubicBezTo>
                    <a:pt x="66" y="303"/>
                    <a:pt x="77" y="301"/>
                    <a:pt x="87" y="301"/>
                  </a:cubicBezTo>
                  <a:cubicBezTo>
                    <a:pt x="92" y="301"/>
                    <a:pt x="113" y="299"/>
                    <a:pt x="116" y="302"/>
                  </a:cubicBezTo>
                  <a:cubicBezTo>
                    <a:pt x="117" y="303"/>
                    <a:pt x="116" y="304"/>
                    <a:pt x="117" y="305"/>
                  </a:cubicBezTo>
                  <a:cubicBezTo>
                    <a:pt x="117" y="307"/>
                    <a:pt x="120" y="308"/>
                    <a:pt x="120" y="310"/>
                  </a:cubicBezTo>
                  <a:cubicBezTo>
                    <a:pt x="121" y="314"/>
                    <a:pt x="120" y="317"/>
                    <a:pt x="122" y="323"/>
                  </a:cubicBezTo>
                  <a:cubicBezTo>
                    <a:pt x="123" y="326"/>
                    <a:pt x="126" y="328"/>
                    <a:pt x="127" y="331"/>
                  </a:cubicBezTo>
                  <a:cubicBezTo>
                    <a:pt x="127" y="333"/>
                    <a:pt x="126" y="335"/>
                    <a:pt x="126" y="337"/>
                  </a:cubicBezTo>
                  <a:cubicBezTo>
                    <a:pt x="127" y="338"/>
                    <a:pt x="129" y="342"/>
                    <a:pt x="130" y="343"/>
                  </a:cubicBezTo>
                  <a:cubicBezTo>
                    <a:pt x="133" y="343"/>
                    <a:pt x="133" y="343"/>
                    <a:pt x="133" y="343"/>
                  </a:cubicBezTo>
                  <a:cubicBezTo>
                    <a:pt x="133" y="347"/>
                    <a:pt x="136" y="351"/>
                    <a:pt x="139" y="356"/>
                  </a:cubicBezTo>
                  <a:cubicBezTo>
                    <a:pt x="142" y="359"/>
                    <a:pt x="142" y="359"/>
                    <a:pt x="142" y="359"/>
                  </a:cubicBezTo>
                  <a:cubicBezTo>
                    <a:pt x="143" y="359"/>
                    <a:pt x="142" y="360"/>
                    <a:pt x="142" y="360"/>
                  </a:cubicBezTo>
                  <a:cubicBezTo>
                    <a:pt x="143" y="362"/>
                    <a:pt x="151" y="359"/>
                    <a:pt x="152" y="359"/>
                  </a:cubicBezTo>
                  <a:cubicBezTo>
                    <a:pt x="154" y="360"/>
                    <a:pt x="155" y="361"/>
                    <a:pt x="157" y="361"/>
                  </a:cubicBezTo>
                  <a:cubicBezTo>
                    <a:pt x="158" y="361"/>
                    <a:pt x="157" y="359"/>
                    <a:pt x="158" y="359"/>
                  </a:cubicBezTo>
                  <a:cubicBezTo>
                    <a:pt x="160" y="357"/>
                    <a:pt x="166" y="360"/>
                    <a:pt x="168" y="358"/>
                  </a:cubicBezTo>
                  <a:cubicBezTo>
                    <a:pt x="169" y="358"/>
                    <a:pt x="168" y="357"/>
                    <a:pt x="168" y="356"/>
                  </a:cubicBezTo>
                  <a:cubicBezTo>
                    <a:pt x="171" y="354"/>
                    <a:pt x="176" y="358"/>
                    <a:pt x="178" y="358"/>
                  </a:cubicBezTo>
                  <a:cubicBezTo>
                    <a:pt x="180" y="358"/>
                    <a:pt x="183" y="358"/>
                    <a:pt x="186" y="358"/>
                  </a:cubicBezTo>
                  <a:cubicBezTo>
                    <a:pt x="187" y="358"/>
                    <a:pt x="188" y="358"/>
                    <a:pt x="188" y="358"/>
                  </a:cubicBezTo>
                  <a:cubicBezTo>
                    <a:pt x="189" y="358"/>
                    <a:pt x="190" y="359"/>
                    <a:pt x="191" y="358"/>
                  </a:cubicBezTo>
                  <a:cubicBezTo>
                    <a:pt x="191" y="358"/>
                    <a:pt x="191" y="357"/>
                    <a:pt x="191" y="356"/>
                  </a:cubicBezTo>
                  <a:cubicBezTo>
                    <a:pt x="191" y="355"/>
                    <a:pt x="190" y="347"/>
                    <a:pt x="191" y="346"/>
                  </a:cubicBezTo>
                  <a:cubicBezTo>
                    <a:pt x="191" y="346"/>
                    <a:pt x="192" y="347"/>
                    <a:pt x="193" y="346"/>
                  </a:cubicBezTo>
                  <a:cubicBezTo>
                    <a:pt x="197" y="345"/>
                    <a:pt x="193" y="338"/>
                    <a:pt x="194" y="335"/>
                  </a:cubicBezTo>
                  <a:cubicBezTo>
                    <a:pt x="194" y="334"/>
                    <a:pt x="196" y="334"/>
                    <a:pt x="196" y="333"/>
                  </a:cubicBezTo>
                  <a:cubicBezTo>
                    <a:pt x="196" y="332"/>
                    <a:pt x="195" y="332"/>
                    <a:pt x="195" y="331"/>
                  </a:cubicBezTo>
                  <a:cubicBezTo>
                    <a:pt x="196" y="331"/>
                    <a:pt x="197" y="331"/>
                    <a:pt x="198" y="331"/>
                  </a:cubicBezTo>
                  <a:cubicBezTo>
                    <a:pt x="202" y="331"/>
                    <a:pt x="207" y="331"/>
                    <a:pt x="212" y="331"/>
                  </a:cubicBezTo>
                  <a:cubicBezTo>
                    <a:pt x="216" y="331"/>
                    <a:pt x="218" y="327"/>
                    <a:pt x="222" y="329"/>
                  </a:cubicBezTo>
                  <a:cubicBezTo>
                    <a:pt x="226" y="331"/>
                    <a:pt x="219" y="337"/>
                    <a:pt x="221" y="339"/>
                  </a:cubicBezTo>
                  <a:cubicBezTo>
                    <a:pt x="222" y="339"/>
                    <a:pt x="223" y="339"/>
                    <a:pt x="224" y="339"/>
                  </a:cubicBezTo>
                  <a:cubicBezTo>
                    <a:pt x="232" y="339"/>
                    <a:pt x="240" y="339"/>
                    <a:pt x="249" y="339"/>
                  </a:cubicBezTo>
                  <a:cubicBezTo>
                    <a:pt x="250" y="339"/>
                    <a:pt x="251" y="339"/>
                    <a:pt x="253" y="339"/>
                  </a:cubicBezTo>
                  <a:cubicBezTo>
                    <a:pt x="253" y="339"/>
                    <a:pt x="254" y="339"/>
                    <a:pt x="255" y="339"/>
                  </a:cubicBezTo>
                  <a:cubicBezTo>
                    <a:pt x="260" y="341"/>
                    <a:pt x="253" y="353"/>
                    <a:pt x="254" y="357"/>
                  </a:cubicBezTo>
                  <a:cubicBezTo>
                    <a:pt x="254" y="359"/>
                    <a:pt x="256" y="362"/>
                    <a:pt x="257" y="364"/>
                  </a:cubicBezTo>
                  <a:cubicBezTo>
                    <a:pt x="259" y="372"/>
                    <a:pt x="258" y="383"/>
                    <a:pt x="256" y="391"/>
                  </a:cubicBezTo>
                  <a:cubicBezTo>
                    <a:pt x="256" y="392"/>
                    <a:pt x="254" y="394"/>
                    <a:pt x="254" y="395"/>
                  </a:cubicBezTo>
                  <a:cubicBezTo>
                    <a:pt x="255" y="403"/>
                    <a:pt x="268" y="411"/>
                    <a:pt x="268" y="422"/>
                  </a:cubicBezTo>
                  <a:cubicBezTo>
                    <a:pt x="267" y="425"/>
                    <a:pt x="267" y="425"/>
                    <a:pt x="267" y="425"/>
                  </a:cubicBezTo>
                  <a:cubicBezTo>
                    <a:pt x="267" y="426"/>
                    <a:pt x="269" y="430"/>
                    <a:pt x="268" y="432"/>
                  </a:cubicBezTo>
                  <a:cubicBezTo>
                    <a:pt x="267" y="434"/>
                    <a:pt x="266" y="435"/>
                    <a:pt x="265" y="435"/>
                  </a:cubicBezTo>
                  <a:cubicBezTo>
                    <a:pt x="266" y="436"/>
                    <a:pt x="266" y="438"/>
                    <a:pt x="267" y="440"/>
                  </a:cubicBezTo>
                  <a:cubicBezTo>
                    <a:pt x="267" y="440"/>
                    <a:pt x="267" y="441"/>
                    <a:pt x="267" y="441"/>
                  </a:cubicBezTo>
                  <a:cubicBezTo>
                    <a:pt x="267" y="442"/>
                    <a:pt x="266" y="443"/>
                    <a:pt x="267" y="443"/>
                  </a:cubicBezTo>
                  <a:cubicBezTo>
                    <a:pt x="269" y="447"/>
                    <a:pt x="274" y="439"/>
                    <a:pt x="275" y="439"/>
                  </a:cubicBezTo>
                  <a:cubicBezTo>
                    <a:pt x="277" y="439"/>
                    <a:pt x="278" y="441"/>
                    <a:pt x="279" y="441"/>
                  </a:cubicBezTo>
                  <a:cubicBezTo>
                    <a:pt x="280" y="441"/>
                    <a:pt x="281" y="439"/>
                    <a:pt x="283" y="439"/>
                  </a:cubicBezTo>
                  <a:cubicBezTo>
                    <a:pt x="285" y="439"/>
                    <a:pt x="286" y="441"/>
                    <a:pt x="289" y="441"/>
                  </a:cubicBezTo>
                  <a:cubicBezTo>
                    <a:pt x="292" y="440"/>
                    <a:pt x="294" y="438"/>
                    <a:pt x="297" y="437"/>
                  </a:cubicBezTo>
                  <a:cubicBezTo>
                    <a:pt x="301" y="436"/>
                    <a:pt x="305" y="439"/>
                    <a:pt x="309" y="439"/>
                  </a:cubicBezTo>
                  <a:cubicBezTo>
                    <a:pt x="311" y="439"/>
                    <a:pt x="311" y="435"/>
                    <a:pt x="312" y="435"/>
                  </a:cubicBezTo>
                  <a:cubicBezTo>
                    <a:pt x="317" y="434"/>
                    <a:pt x="315" y="438"/>
                    <a:pt x="317" y="439"/>
                  </a:cubicBezTo>
                  <a:cubicBezTo>
                    <a:pt x="318" y="440"/>
                    <a:pt x="322" y="438"/>
                    <a:pt x="323" y="441"/>
                  </a:cubicBezTo>
                  <a:cubicBezTo>
                    <a:pt x="326" y="447"/>
                    <a:pt x="317" y="448"/>
                    <a:pt x="324" y="451"/>
                  </a:cubicBezTo>
                  <a:cubicBezTo>
                    <a:pt x="325" y="451"/>
                    <a:pt x="326" y="451"/>
                    <a:pt x="327" y="451"/>
                  </a:cubicBezTo>
                  <a:cubicBezTo>
                    <a:pt x="328" y="450"/>
                    <a:pt x="329" y="448"/>
                    <a:pt x="331" y="447"/>
                  </a:cubicBezTo>
                  <a:cubicBezTo>
                    <a:pt x="335" y="445"/>
                    <a:pt x="341" y="445"/>
                    <a:pt x="346" y="444"/>
                  </a:cubicBezTo>
                  <a:cubicBezTo>
                    <a:pt x="347" y="444"/>
                    <a:pt x="348" y="443"/>
                    <a:pt x="348" y="444"/>
                  </a:cubicBezTo>
                  <a:cubicBezTo>
                    <a:pt x="348" y="445"/>
                    <a:pt x="346" y="447"/>
                    <a:pt x="346" y="448"/>
                  </a:cubicBezTo>
                  <a:cubicBezTo>
                    <a:pt x="346" y="453"/>
                    <a:pt x="350" y="454"/>
                    <a:pt x="352" y="457"/>
                  </a:cubicBezTo>
                  <a:cubicBezTo>
                    <a:pt x="352" y="458"/>
                    <a:pt x="352" y="459"/>
                    <a:pt x="352" y="459"/>
                  </a:cubicBezTo>
                  <a:cubicBezTo>
                    <a:pt x="360" y="457"/>
                    <a:pt x="360" y="461"/>
                    <a:pt x="365" y="462"/>
                  </a:cubicBezTo>
                  <a:cubicBezTo>
                    <a:pt x="369" y="464"/>
                    <a:pt x="374" y="462"/>
                    <a:pt x="377" y="463"/>
                  </a:cubicBezTo>
                  <a:cubicBezTo>
                    <a:pt x="379" y="463"/>
                    <a:pt x="382" y="465"/>
                    <a:pt x="384" y="465"/>
                  </a:cubicBezTo>
                  <a:cubicBezTo>
                    <a:pt x="393" y="466"/>
                    <a:pt x="389" y="454"/>
                    <a:pt x="396" y="454"/>
                  </a:cubicBezTo>
                  <a:cubicBezTo>
                    <a:pt x="396" y="454"/>
                    <a:pt x="397" y="454"/>
                    <a:pt x="397" y="454"/>
                  </a:cubicBezTo>
                  <a:cubicBezTo>
                    <a:pt x="398" y="455"/>
                    <a:pt x="397" y="458"/>
                    <a:pt x="397" y="460"/>
                  </a:cubicBezTo>
                  <a:cubicBezTo>
                    <a:pt x="399" y="462"/>
                    <a:pt x="402" y="462"/>
                    <a:pt x="404" y="464"/>
                  </a:cubicBezTo>
                  <a:cubicBezTo>
                    <a:pt x="406" y="467"/>
                    <a:pt x="405" y="471"/>
                    <a:pt x="408" y="473"/>
                  </a:cubicBezTo>
                  <a:cubicBezTo>
                    <a:pt x="411" y="474"/>
                    <a:pt x="412" y="472"/>
                    <a:pt x="413" y="472"/>
                  </a:cubicBezTo>
                  <a:cubicBezTo>
                    <a:pt x="415" y="471"/>
                    <a:pt x="416" y="475"/>
                    <a:pt x="417" y="475"/>
                  </a:cubicBezTo>
                  <a:cubicBezTo>
                    <a:pt x="420" y="477"/>
                    <a:pt x="423" y="475"/>
                    <a:pt x="427" y="477"/>
                  </a:cubicBezTo>
                  <a:cubicBezTo>
                    <a:pt x="432" y="481"/>
                    <a:pt x="429" y="485"/>
                    <a:pt x="432" y="489"/>
                  </a:cubicBezTo>
                  <a:cubicBezTo>
                    <a:pt x="433" y="491"/>
                    <a:pt x="432" y="486"/>
                    <a:pt x="435" y="488"/>
                  </a:cubicBezTo>
                  <a:cubicBezTo>
                    <a:pt x="438" y="490"/>
                    <a:pt x="442" y="502"/>
                    <a:pt x="443" y="503"/>
                  </a:cubicBezTo>
                  <a:cubicBezTo>
                    <a:pt x="448" y="505"/>
                    <a:pt x="453" y="498"/>
                    <a:pt x="458" y="498"/>
                  </a:cubicBezTo>
                  <a:cubicBezTo>
                    <a:pt x="464" y="498"/>
                    <a:pt x="456" y="503"/>
                    <a:pt x="462" y="504"/>
                  </a:cubicBezTo>
                  <a:cubicBezTo>
                    <a:pt x="462" y="504"/>
                    <a:pt x="463" y="505"/>
                    <a:pt x="463" y="504"/>
                  </a:cubicBezTo>
                  <a:cubicBezTo>
                    <a:pt x="464" y="504"/>
                    <a:pt x="464" y="481"/>
                    <a:pt x="464" y="478"/>
                  </a:cubicBezTo>
                  <a:cubicBezTo>
                    <a:pt x="464" y="476"/>
                    <a:pt x="464" y="474"/>
                    <a:pt x="464" y="472"/>
                  </a:cubicBezTo>
                  <a:cubicBezTo>
                    <a:pt x="464" y="471"/>
                    <a:pt x="465" y="470"/>
                    <a:pt x="464" y="470"/>
                  </a:cubicBezTo>
                  <a:cubicBezTo>
                    <a:pt x="463" y="469"/>
                    <a:pt x="456" y="472"/>
                    <a:pt x="456" y="473"/>
                  </a:cubicBezTo>
                  <a:cubicBezTo>
                    <a:pt x="455" y="475"/>
                    <a:pt x="459" y="478"/>
                    <a:pt x="456" y="478"/>
                  </a:cubicBezTo>
                  <a:cubicBezTo>
                    <a:pt x="454" y="478"/>
                    <a:pt x="451" y="476"/>
                    <a:pt x="449" y="475"/>
                  </a:cubicBezTo>
                  <a:cubicBezTo>
                    <a:pt x="448" y="475"/>
                    <a:pt x="445" y="476"/>
                    <a:pt x="444" y="476"/>
                  </a:cubicBezTo>
                  <a:cubicBezTo>
                    <a:pt x="442" y="474"/>
                    <a:pt x="441" y="469"/>
                    <a:pt x="439" y="467"/>
                  </a:cubicBezTo>
                  <a:cubicBezTo>
                    <a:pt x="436" y="464"/>
                    <a:pt x="432" y="463"/>
                    <a:pt x="430" y="460"/>
                  </a:cubicBezTo>
                  <a:cubicBezTo>
                    <a:pt x="429" y="459"/>
                    <a:pt x="427" y="454"/>
                    <a:pt x="427" y="453"/>
                  </a:cubicBezTo>
                  <a:cubicBezTo>
                    <a:pt x="427" y="451"/>
                    <a:pt x="433" y="433"/>
                    <a:pt x="434" y="431"/>
                  </a:cubicBezTo>
                  <a:cubicBezTo>
                    <a:pt x="435" y="431"/>
                    <a:pt x="436" y="431"/>
                    <a:pt x="437" y="430"/>
                  </a:cubicBezTo>
                  <a:cubicBezTo>
                    <a:pt x="437" y="426"/>
                    <a:pt x="433" y="422"/>
                    <a:pt x="433" y="418"/>
                  </a:cubicBezTo>
                  <a:cubicBezTo>
                    <a:pt x="433" y="417"/>
                    <a:pt x="435" y="417"/>
                    <a:pt x="435" y="416"/>
                  </a:cubicBezTo>
                  <a:cubicBezTo>
                    <a:pt x="436" y="414"/>
                    <a:pt x="437" y="408"/>
                    <a:pt x="437" y="407"/>
                  </a:cubicBezTo>
                  <a:cubicBezTo>
                    <a:pt x="437" y="405"/>
                    <a:pt x="433" y="397"/>
                    <a:pt x="432" y="396"/>
                  </a:cubicBezTo>
                  <a:cubicBezTo>
                    <a:pt x="431" y="394"/>
                    <a:pt x="429" y="395"/>
                    <a:pt x="428" y="392"/>
                  </a:cubicBezTo>
                  <a:cubicBezTo>
                    <a:pt x="428" y="392"/>
                    <a:pt x="429" y="392"/>
                    <a:pt x="429" y="392"/>
                  </a:cubicBezTo>
                  <a:cubicBezTo>
                    <a:pt x="432" y="389"/>
                    <a:pt x="436" y="388"/>
                    <a:pt x="438" y="385"/>
                  </a:cubicBezTo>
                  <a:cubicBezTo>
                    <a:pt x="440" y="383"/>
                    <a:pt x="444" y="379"/>
                    <a:pt x="445" y="377"/>
                  </a:cubicBezTo>
                  <a:cubicBezTo>
                    <a:pt x="445" y="376"/>
                    <a:pt x="443" y="372"/>
                    <a:pt x="443" y="372"/>
                  </a:cubicBezTo>
                  <a:cubicBezTo>
                    <a:pt x="444" y="370"/>
                    <a:pt x="451" y="370"/>
                    <a:pt x="453" y="370"/>
                  </a:cubicBezTo>
                  <a:cubicBezTo>
                    <a:pt x="463" y="369"/>
                    <a:pt x="472" y="367"/>
                    <a:pt x="482" y="366"/>
                  </a:cubicBezTo>
                  <a:cubicBezTo>
                    <a:pt x="484" y="365"/>
                    <a:pt x="490" y="365"/>
                    <a:pt x="492" y="364"/>
                  </a:cubicBezTo>
                  <a:cubicBezTo>
                    <a:pt x="492" y="364"/>
                    <a:pt x="492" y="364"/>
                    <a:pt x="492" y="364"/>
                  </a:cubicBezTo>
                  <a:cubicBezTo>
                    <a:pt x="493" y="363"/>
                    <a:pt x="487" y="353"/>
                    <a:pt x="487" y="352"/>
                  </a:cubicBezTo>
                  <a:cubicBezTo>
                    <a:pt x="483" y="345"/>
                    <a:pt x="483" y="338"/>
                    <a:pt x="478" y="332"/>
                  </a:cubicBezTo>
                  <a:cubicBezTo>
                    <a:pt x="475" y="329"/>
                    <a:pt x="471" y="327"/>
                    <a:pt x="468" y="324"/>
                  </a:cubicBezTo>
                  <a:cubicBezTo>
                    <a:pt x="464" y="320"/>
                    <a:pt x="458" y="310"/>
                    <a:pt x="460" y="304"/>
                  </a:cubicBezTo>
                  <a:cubicBezTo>
                    <a:pt x="461" y="302"/>
                    <a:pt x="463" y="301"/>
                    <a:pt x="463" y="299"/>
                  </a:cubicBezTo>
                  <a:cubicBezTo>
                    <a:pt x="464" y="296"/>
                    <a:pt x="457" y="281"/>
                    <a:pt x="456" y="277"/>
                  </a:cubicBezTo>
                  <a:cubicBezTo>
                    <a:pt x="455" y="272"/>
                    <a:pt x="458" y="269"/>
                    <a:pt x="458" y="264"/>
                  </a:cubicBezTo>
                  <a:cubicBezTo>
                    <a:pt x="458" y="264"/>
                    <a:pt x="458" y="264"/>
                    <a:pt x="458" y="264"/>
                  </a:cubicBezTo>
                  <a:cubicBezTo>
                    <a:pt x="457" y="263"/>
                    <a:pt x="458" y="257"/>
                    <a:pt x="457" y="256"/>
                  </a:cubicBezTo>
                  <a:cubicBezTo>
                    <a:pt x="456" y="253"/>
                    <a:pt x="454" y="251"/>
                    <a:pt x="453" y="249"/>
                  </a:cubicBezTo>
                  <a:cubicBezTo>
                    <a:pt x="452" y="243"/>
                    <a:pt x="453" y="234"/>
                    <a:pt x="453" y="228"/>
                  </a:cubicBezTo>
                  <a:cubicBezTo>
                    <a:pt x="453" y="225"/>
                    <a:pt x="445" y="219"/>
                    <a:pt x="448" y="218"/>
                  </a:cubicBezTo>
                  <a:cubicBezTo>
                    <a:pt x="448" y="218"/>
                    <a:pt x="448" y="218"/>
                    <a:pt x="448" y="218"/>
                  </a:cubicBezTo>
                  <a:cubicBezTo>
                    <a:pt x="447" y="219"/>
                    <a:pt x="446" y="218"/>
                    <a:pt x="444" y="215"/>
                  </a:cubicBezTo>
                  <a:cubicBezTo>
                    <a:pt x="440" y="209"/>
                    <a:pt x="450" y="206"/>
                    <a:pt x="451" y="204"/>
                  </a:cubicBezTo>
                  <a:cubicBezTo>
                    <a:pt x="452" y="200"/>
                    <a:pt x="451" y="199"/>
                    <a:pt x="451" y="195"/>
                  </a:cubicBezTo>
                  <a:cubicBezTo>
                    <a:pt x="450" y="190"/>
                    <a:pt x="459" y="184"/>
                    <a:pt x="463" y="182"/>
                  </a:cubicBezTo>
                  <a:cubicBezTo>
                    <a:pt x="462" y="180"/>
                    <a:pt x="465" y="162"/>
                    <a:pt x="465" y="160"/>
                  </a:cubicBezTo>
                  <a:cubicBezTo>
                    <a:pt x="466" y="154"/>
                    <a:pt x="465" y="148"/>
                    <a:pt x="467" y="143"/>
                  </a:cubicBezTo>
                  <a:cubicBezTo>
                    <a:pt x="467" y="141"/>
                    <a:pt x="472" y="134"/>
                    <a:pt x="473" y="131"/>
                  </a:cubicBezTo>
                  <a:cubicBezTo>
                    <a:pt x="474" y="129"/>
                    <a:pt x="472" y="125"/>
                    <a:pt x="473" y="122"/>
                  </a:cubicBezTo>
                  <a:cubicBezTo>
                    <a:pt x="475" y="120"/>
                    <a:pt x="479" y="120"/>
                    <a:pt x="480" y="118"/>
                  </a:cubicBezTo>
                </a:path>
              </a:pathLst>
            </a:custGeom>
            <a:solidFill>
              <a:schemeClr val="accent2">
                <a:lumMod val="25000"/>
                <a:lumOff val="75000"/>
              </a:schemeClr>
            </a:solid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95"/>
            <p:cNvSpPr>
              <a:spLocks/>
            </p:cNvSpPr>
            <p:nvPr/>
          </p:nvSpPr>
          <p:spPr bwMode="auto">
            <a:xfrm>
              <a:off x="5840922" y="4497431"/>
              <a:ext cx="561927" cy="563189"/>
            </a:xfrm>
            <a:custGeom>
              <a:avLst/>
              <a:gdLst>
                <a:gd name="T0" fmla="*/ 306 w 324"/>
                <a:gd name="T1" fmla="*/ 138 h 325"/>
                <a:gd name="T2" fmla="*/ 288 w 324"/>
                <a:gd name="T3" fmla="*/ 142 h 325"/>
                <a:gd name="T4" fmla="*/ 276 w 324"/>
                <a:gd name="T5" fmla="*/ 142 h 325"/>
                <a:gd name="T6" fmla="*/ 274 w 324"/>
                <a:gd name="T7" fmla="*/ 136 h 325"/>
                <a:gd name="T8" fmla="*/ 277 w 324"/>
                <a:gd name="T9" fmla="*/ 123 h 325"/>
                <a:gd name="T10" fmla="*/ 266 w 324"/>
                <a:gd name="T11" fmla="*/ 65 h 325"/>
                <a:gd name="T12" fmla="*/ 262 w 324"/>
                <a:gd name="T13" fmla="*/ 40 h 325"/>
                <a:gd name="T14" fmla="*/ 230 w 324"/>
                <a:gd name="T15" fmla="*/ 40 h 325"/>
                <a:gd name="T16" fmla="*/ 207 w 324"/>
                <a:gd name="T17" fmla="*/ 32 h 325"/>
                <a:gd name="T18" fmla="*/ 203 w 324"/>
                <a:gd name="T19" fmla="*/ 36 h 325"/>
                <a:gd name="T20" fmla="*/ 200 w 324"/>
                <a:gd name="T21" fmla="*/ 57 h 325"/>
                <a:gd name="T22" fmla="*/ 195 w 324"/>
                <a:gd name="T23" fmla="*/ 59 h 325"/>
                <a:gd name="T24" fmla="*/ 177 w 324"/>
                <a:gd name="T25" fmla="*/ 59 h 325"/>
                <a:gd name="T26" fmla="*/ 161 w 324"/>
                <a:gd name="T27" fmla="*/ 60 h 325"/>
                <a:gd name="T28" fmla="*/ 148 w 324"/>
                <a:gd name="T29" fmla="*/ 57 h 325"/>
                <a:gd name="T30" fmla="*/ 135 w 324"/>
                <a:gd name="T31" fmla="*/ 38 h 325"/>
                <a:gd name="T32" fmla="*/ 129 w 324"/>
                <a:gd name="T33" fmla="*/ 11 h 325"/>
                <a:gd name="T34" fmla="*/ 96 w 324"/>
                <a:gd name="T35" fmla="*/ 2 h 325"/>
                <a:gd name="T36" fmla="*/ 35 w 324"/>
                <a:gd name="T37" fmla="*/ 2 h 325"/>
                <a:gd name="T38" fmla="*/ 11 w 324"/>
                <a:gd name="T39" fmla="*/ 9 h 325"/>
                <a:gd name="T40" fmla="*/ 25 w 324"/>
                <a:gd name="T41" fmla="*/ 31 h 325"/>
                <a:gd name="T42" fmla="*/ 40 w 324"/>
                <a:gd name="T43" fmla="*/ 80 h 325"/>
                <a:gd name="T44" fmla="*/ 31 w 324"/>
                <a:gd name="T45" fmla="*/ 88 h 325"/>
                <a:gd name="T46" fmla="*/ 36 w 324"/>
                <a:gd name="T47" fmla="*/ 105 h 325"/>
                <a:gd name="T48" fmla="*/ 51 w 324"/>
                <a:gd name="T49" fmla="*/ 133 h 325"/>
                <a:gd name="T50" fmla="*/ 53 w 324"/>
                <a:gd name="T51" fmla="*/ 161 h 325"/>
                <a:gd name="T52" fmla="*/ 31 w 324"/>
                <a:gd name="T53" fmla="*/ 193 h 325"/>
                <a:gd name="T54" fmla="*/ 18 w 324"/>
                <a:gd name="T55" fmla="*/ 216 h 325"/>
                <a:gd name="T56" fmla="*/ 11 w 324"/>
                <a:gd name="T57" fmla="*/ 249 h 325"/>
                <a:gd name="T58" fmla="*/ 10 w 324"/>
                <a:gd name="T59" fmla="*/ 252 h 325"/>
                <a:gd name="T60" fmla="*/ 2 w 324"/>
                <a:gd name="T61" fmla="*/ 266 h 325"/>
                <a:gd name="T62" fmla="*/ 3 w 324"/>
                <a:gd name="T63" fmla="*/ 306 h 325"/>
                <a:gd name="T64" fmla="*/ 21 w 324"/>
                <a:gd name="T65" fmla="*/ 304 h 325"/>
                <a:gd name="T66" fmla="*/ 61 w 324"/>
                <a:gd name="T67" fmla="*/ 310 h 325"/>
                <a:gd name="T68" fmla="*/ 167 w 324"/>
                <a:gd name="T69" fmla="*/ 308 h 325"/>
                <a:gd name="T70" fmla="*/ 188 w 324"/>
                <a:gd name="T71" fmla="*/ 320 h 325"/>
                <a:gd name="T72" fmla="*/ 214 w 324"/>
                <a:gd name="T73" fmla="*/ 320 h 325"/>
                <a:gd name="T74" fmla="*/ 248 w 324"/>
                <a:gd name="T75" fmla="*/ 323 h 325"/>
                <a:gd name="T76" fmla="*/ 304 w 324"/>
                <a:gd name="T77" fmla="*/ 314 h 325"/>
                <a:gd name="T78" fmla="*/ 272 w 324"/>
                <a:gd name="T79" fmla="*/ 285 h 325"/>
                <a:gd name="T80" fmla="*/ 268 w 324"/>
                <a:gd name="T81" fmla="*/ 272 h 325"/>
                <a:gd name="T82" fmla="*/ 269 w 324"/>
                <a:gd name="T83" fmla="*/ 192 h 325"/>
                <a:gd name="T84" fmla="*/ 310 w 324"/>
                <a:gd name="T85" fmla="*/ 192 h 325"/>
                <a:gd name="T86" fmla="*/ 320 w 324"/>
                <a:gd name="T87" fmla="*/ 192 h 325"/>
                <a:gd name="T88" fmla="*/ 323 w 324"/>
                <a:gd name="T89" fmla="*/ 176 h 325"/>
                <a:gd name="T90" fmla="*/ 321 w 324"/>
                <a:gd name="T91" fmla="*/ 136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4" h="325">
                  <a:moveTo>
                    <a:pt x="321" y="136"/>
                  </a:moveTo>
                  <a:cubicBezTo>
                    <a:pt x="320" y="136"/>
                    <a:pt x="320" y="140"/>
                    <a:pt x="318" y="140"/>
                  </a:cubicBezTo>
                  <a:cubicBezTo>
                    <a:pt x="314" y="140"/>
                    <a:pt x="310" y="137"/>
                    <a:pt x="306" y="138"/>
                  </a:cubicBezTo>
                  <a:cubicBezTo>
                    <a:pt x="303" y="139"/>
                    <a:pt x="301" y="141"/>
                    <a:pt x="298" y="142"/>
                  </a:cubicBezTo>
                  <a:cubicBezTo>
                    <a:pt x="295" y="142"/>
                    <a:pt x="294" y="140"/>
                    <a:pt x="292" y="140"/>
                  </a:cubicBezTo>
                  <a:cubicBezTo>
                    <a:pt x="290" y="140"/>
                    <a:pt x="289" y="142"/>
                    <a:pt x="288" y="142"/>
                  </a:cubicBezTo>
                  <a:cubicBezTo>
                    <a:pt x="287" y="142"/>
                    <a:pt x="286" y="140"/>
                    <a:pt x="284" y="140"/>
                  </a:cubicBezTo>
                  <a:cubicBezTo>
                    <a:pt x="283" y="140"/>
                    <a:pt x="278" y="148"/>
                    <a:pt x="276" y="144"/>
                  </a:cubicBezTo>
                  <a:cubicBezTo>
                    <a:pt x="275" y="144"/>
                    <a:pt x="276" y="143"/>
                    <a:pt x="276" y="142"/>
                  </a:cubicBezTo>
                  <a:cubicBezTo>
                    <a:pt x="276" y="142"/>
                    <a:pt x="276" y="141"/>
                    <a:pt x="276" y="141"/>
                  </a:cubicBezTo>
                  <a:cubicBezTo>
                    <a:pt x="275" y="139"/>
                    <a:pt x="275" y="137"/>
                    <a:pt x="274" y="136"/>
                  </a:cubicBezTo>
                  <a:cubicBezTo>
                    <a:pt x="271" y="136"/>
                    <a:pt x="271" y="123"/>
                    <a:pt x="274" y="136"/>
                  </a:cubicBezTo>
                  <a:cubicBezTo>
                    <a:pt x="275" y="136"/>
                    <a:pt x="276" y="135"/>
                    <a:pt x="277" y="133"/>
                  </a:cubicBezTo>
                  <a:cubicBezTo>
                    <a:pt x="278" y="131"/>
                    <a:pt x="276" y="127"/>
                    <a:pt x="276" y="126"/>
                  </a:cubicBezTo>
                  <a:cubicBezTo>
                    <a:pt x="277" y="123"/>
                    <a:pt x="277" y="123"/>
                    <a:pt x="277" y="123"/>
                  </a:cubicBezTo>
                  <a:cubicBezTo>
                    <a:pt x="277" y="112"/>
                    <a:pt x="264" y="104"/>
                    <a:pt x="263" y="96"/>
                  </a:cubicBezTo>
                  <a:cubicBezTo>
                    <a:pt x="263" y="95"/>
                    <a:pt x="265" y="93"/>
                    <a:pt x="265" y="92"/>
                  </a:cubicBezTo>
                  <a:cubicBezTo>
                    <a:pt x="267" y="84"/>
                    <a:pt x="268" y="73"/>
                    <a:pt x="266" y="65"/>
                  </a:cubicBezTo>
                  <a:cubicBezTo>
                    <a:pt x="265" y="63"/>
                    <a:pt x="263" y="60"/>
                    <a:pt x="263" y="58"/>
                  </a:cubicBezTo>
                  <a:cubicBezTo>
                    <a:pt x="262" y="54"/>
                    <a:pt x="269" y="42"/>
                    <a:pt x="264" y="40"/>
                  </a:cubicBezTo>
                  <a:cubicBezTo>
                    <a:pt x="263" y="40"/>
                    <a:pt x="262" y="40"/>
                    <a:pt x="262" y="40"/>
                  </a:cubicBezTo>
                  <a:cubicBezTo>
                    <a:pt x="260" y="40"/>
                    <a:pt x="259" y="40"/>
                    <a:pt x="258" y="40"/>
                  </a:cubicBezTo>
                  <a:cubicBezTo>
                    <a:pt x="249" y="40"/>
                    <a:pt x="241" y="40"/>
                    <a:pt x="233" y="40"/>
                  </a:cubicBezTo>
                  <a:cubicBezTo>
                    <a:pt x="232" y="40"/>
                    <a:pt x="231" y="40"/>
                    <a:pt x="230" y="40"/>
                  </a:cubicBezTo>
                  <a:cubicBezTo>
                    <a:pt x="228" y="38"/>
                    <a:pt x="235" y="32"/>
                    <a:pt x="231" y="30"/>
                  </a:cubicBezTo>
                  <a:cubicBezTo>
                    <a:pt x="227" y="28"/>
                    <a:pt x="225" y="32"/>
                    <a:pt x="221" y="32"/>
                  </a:cubicBezTo>
                  <a:cubicBezTo>
                    <a:pt x="216" y="32"/>
                    <a:pt x="211" y="32"/>
                    <a:pt x="207" y="32"/>
                  </a:cubicBezTo>
                  <a:cubicBezTo>
                    <a:pt x="206" y="32"/>
                    <a:pt x="205" y="32"/>
                    <a:pt x="204" y="32"/>
                  </a:cubicBezTo>
                  <a:cubicBezTo>
                    <a:pt x="204" y="33"/>
                    <a:pt x="205" y="33"/>
                    <a:pt x="205" y="34"/>
                  </a:cubicBezTo>
                  <a:cubicBezTo>
                    <a:pt x="205" y="35"/>
                    <a:pt x="203" y="35"/>
                    <a:pt x="203" y="36"/>
                  </a:cubicBezTo>
                  <a:cubicBezTo>
                    <a:pt x="202" y="39"/>
                    <a:pt x="206" y="46"/>
                    <a:pt x="202" y="47"/>
                  </a:cubicBezTo>
                  <a:cubicBezTo>
                    <a:pt x="201" y="48"/>
                    <a:pt x="200" y="47"/>
                    <a:pt x="200" y="47"/>
                  </a:cubicBezTo>
                  <a:cubicBezTo>
                    <a:pt x="199" y="48"/>
                    <a:pt x="200" y="56"/>
                    <a:pt x="200" y="57"/>
                  </a:cubicBezTo>
                  <a:cubicBezTo>
                    <a:pt x="200" y="58"/>
                    <a:pt x="200" y="59"/>
                    <a:pt x="200" y="59"/>
                  </a:cubicBezTo>
                  <a:cubicBezTo>
                    <a:pt x="199" y="60"/>
                    <a:pt x="198" y="59"/>
                    <a:pt x="197" y="59"/>
                  </a:cubicBezTo>
                  <a:cubicBezTo>
                    <a:pt x="197" y="59"/>
                    <a:pt x="196" y="59"/>
                    <a:pt x="195" y="59"/>
                  </a:cubicBezTo>
                  <a:cubicBezTo>
                    <a:pt x="192" y="59"/>
                    <a:pt x="189" y="59"/>
                    <a:pt x="187" y="59"/>
                  </a:cubicBezTo>
                  <a:cubicBezTo>
                    <a:pt x="185" y="59"/>
                    <a:pt x="180" y="55"/>
                    <a:pt x="177" y="57"/>
                  </a:cubicBezTo>
                  <a:cubicBezTo>
                    <a:pt x="177" y="58"/>
                    <a:pt x="178" y="59"/>
                    <a:pt x="177" y="59"/>
                  </a:cubicBezTo>
                  <a:cubicBezTo>
                    <a:pt x="175" y="61"/>
                    <a:pt x="169" y="58"/>
                    <a:pt x="167" y="60"/>
                  </a:cubicBezTo>
                  <a:cubicBezTo>
                    <a:pt x="166" y="60"/>
                    <a:pt x="167" y="62"/>
                    <a:pt x="166" y="62"/>
                  </a:cubicBezTo>
                  <a:cubicBezTo>
                    <a:pt x="164" y="62"/>
                    <a:pt x="163" y="61"/>
                    <a:pt x="161" y="60"/>
                  </a:cubicBezTo>
                  <a:cubicBezTo>
                    <a:pt x="160" y="60"/>
                    <a:pt x="152" y="63"/>
                    <a:pt x="151" y="61"/>
                  </a:cubicBezTo>
                  <a:cubicBezTo>
                    <a:pt x="151" y="61"/>
                    <a:pt x="152" y="60"/>
                    <a:pt x="151" y="60"/>
                  </a:cubicBezTo>
                  <a:cubicBezTo>
                    <a:pt x="148" y="57"/>
                    <a:pt x="148" y="57"/>
                    <a:pt x="148" y="57"/>
                  </a:cubicBezTo>
                  <a:cubicBezTo>
                    <a:pt x="145" y="52"/>
                    <a:pt x="142" y="48"/>
                    <a:pt x="142" y="44"/>
                  </a:cubicBezTo>
                  <a:cubicBezTo>
                    <a:pt x="139" y="44"/>
                    <a:pt x="139" y="44"/>
                    <a:pt x="139" y="44"/>
                  </a:cubicBezTo>
                  <a:cubicBezTo>
                    <a:pt x="138" y="43"/>
                    <a:pt x="136" y="39"/>
                    <a:pt x="135" y="38"/>
                  </a:cubicBezTo>
                  <a:cubicBezTo>
                    <a:pt x="135" y="36"/>
                    <a:pt x="136" y="34"/>
                    <a:pt x="136" y="32"/>
                  </a:cubicBezTo>
                  <a:cubicBezTo>
                    <a:pt x="135" y="29"/>
                    <a:pt x="132" y="27"/>
                    <a:pt x="131" y="24"/>
                  </a:cubicBezTo>
                  <a:cubicBezTo>
                    <a:pt x="129" y="18"/>
                    <a:pt x="130" y="15"/>
                    <a:pt x="129" y="11"/>
                  </a:cubicBezTo>
                  <a:cubicBezTo>
                    <a:pt x="129" y="9"/>
                    <a:pt x="126" y="8"/>
                    <a:pt x="126" y="6"/>
                  </a:cubicBezTo>
                  <a:cubicBezTo>
                    <a:pt x="125" y="5"/>
                    <a:pt x="126" y="4"/>
                    <a:pt x="125" y="3"/>
                  </a:cubicBezTo>
                  <a:cubicBezTo>
                    <a:pt x="122" y="0"/>
                    <a:pt x="101" y="2"/>
                    <a:pt x="96" y="2"/>
                  </a:cubicBezTo>
                  <a:cubicBezTo>
                    <a:pt x="86" y="2"/>
                    <a:pt x="75" y="4"/>
                    <a:pt x="66" y="3"/>
                  </a:cubicBezTo>
                  <a:cubicBezTo>
                    <a:pt x="62" y="3"/>
                    <a:pt x="59" y="2"/>
                    <a:pt x="56" y="1"/>
                  </a:cubicBezTo>
                  <a:cubicBezTo>
                    <a:pt x="49" y="1"/>
                    <a:pt x="42" y="2"/>
                    <a:pt x="35" y="2"/>
                  </a:cubicBezTo>
                  <a:cubicBezTo>
                    <a:pt x="35" y="4"/>
                    <a:pt x="30" y="3"/>
                    <a:pt x="29" y="3"/>
                  </a:cubicBezTo>
                  <a:cubicBezTo>
                    <a:pt x="28" y="3"/>
                    <a:pt x="27" y="6"/>
                    <a:pt x="25" y="6"/>
                  </a:cubicBezTo>
                  <a:cubicBezTo>
                    <a:pt x="21" y="8"/>
                    <a:pt x="16" y="8"/>
                    <a:pt x="11" y="9"/>
                  </a:cubicBezTo>
                  <a:cubicBezTo>
                    <a:pt x="10" y="10"/>
                    <a:pt x="12" y="11"/>
                    <a:pt x="12" y="11"/>
                  </a:cubicBezTo>
                  <a:cubicBezTo>
                    <a:pt x="15" y="15"/>
                    <a:pt x="16" y="20"/>
                    <a:pt x="18" y="23"/>
                  </a:cubicBezTo>
                  <a:cubicBezTo>
                    <a:pt x="20" y="26"/>
                    <a:pt x="24" y="28"/>
                    <a:pt x="25" y="31"/>
                  </a:cubicBezTo>
                  <a:cubicBezTo>
                    <a:pt x="26" y="33"/>
                    <a:pt x="25" y="37"/>
                    <a:pt x="26" y="39"/>
                  </a:cubicBezTo>
                  <a:cubicBezTo>
                    <a:pt x="28" y="48"/>
                    <a:pt x="34" y="55"/>
                    <a:pt x="38" y="63"/>
                  </a:cubicBezTo>
                  <a:cubicBezTo>
                    <a:pt x="39" y="66"/>
                    <a:pt x="44" y="79"/>
                    <a:pt x="40" y="80"/>
                  </a:cubicBezTo>
                  <a:cubicBezTo>
                    <a:pt x="39" y="80"/>
                    <a:pt x="38" y="80"/>
                    <a:pt x="37" y="80"/>
                  </a:cubicBezTo>
                  <a:cubicBezTo>
                    <a:pt x="35" y="82"/>
                    <a:pt x="34" y="87"/>
                    <a:pt x="32" y="88"/>
                  </a:cubicBezTo>
                  <a:cubicBezTo>
                    <a:pt x="31" y="88"/>
                    <a:pt x="31" y="88"/>
                    <a:pt x="31" y="88"/>
                  </a:cubicBezTo>
                  <a:cubicBezTo>
                    <a:pt x="31" y="91"/>
                    <a:pt x="34" y="93"/>
                    <a:pt x="35" y="95"/>
                  </a:cubicBezTo>
                  <a:cubicBezTo>
                    <a:pt x="36" y="97"/>
                    <a:pt x="37" y="100"/>
                    <a:pt x="37" y="103"/>
                  </a:cubicBezTo>
                  <a:cubicBezTo>
                    <a:pt x="37" y="104"/>
                    <a:pt x="36" y="104"/>
                    <a:pt x="36" y="105"/>
                  </a:cubicBezTo>
                  <a:cubicBezTo>
                    <a:pt x="40" y="111"/>
                    <a:pt x="43" y="117"/>
                    <a:pt x="46" y="123"/>
                  </a:cubicBezTo>
                  <a:cubicBezTo>
                    <a:pt x="47" y="126"/>
                    <a:pt x="52" y="128"/>
                    <a:pt x="52" y="131"/>
                  </a:cubicBezTo>
                  <a:cubicBezTo>
                    <a:pt x="52" y="133"/>
                    <a:pt x="50" y="132"/>
                    <a:pt x="51" y="133"/>
                  </a:cubicBezTo>
                  <a:cubicBezTo>
                    <a:pt x="51" y="136"/>
                    <a:pt x="54" y="137"/>
                    <a:pt x="54" y="139"/>
                  </a:cubicBezTo>
                  <a:cubicBezTo>
                    <a:pt x="55" y="142"/>
                    <a:pt x="53" y="146"/>
                    <a:pt x="53" y="148"/>
                  </a:cubicBezTo>
                  <a:cubicBezTo>
                    <a:pt x="52" y="152"/>
                    <a:pt x="54" y="157"/>
                    <a:pt x="53" y="161"/>
                  </a:cubicBezTo>
                  <a:cubicBezTo>
                    <a:pt x="53" y="168"/>
                    <a:pt x="45" y="177"/>
                    <a:pt x="45" y="179"/>
                  </a:cubicBezTo>
                  <a:cubicBezTo>
                    <a:pt x="45" y="181"/>
                    <a:pt x="37" y="183"/>
                    <a:pt x="35" y="184"/>
                  </a:cubicBezTo>
                  <a:cubicBezTo>
                    <a:pt x="30" y="189"/>
                    <a:pt x="34" y="190"/>
                    <a:pt x="31" y="193"/>
                  </a:cubicBezTo>
                  <a:cubicBezTo>
                    <a:pt x="29" y="196"/>
                    <a:pt x="22" y="202"/>
                    <a:pt x="21" y="204"/>
                  </a:cubicBezTo>
                  <a:cubicBezTo>
                    <a:pt x="20" y="207"/>
                    <a:pt x="21" y="212"/>
                    <a:pt x="20" y="215"/>
                  </a:cubicBezTo>
                  <a:cubicBezTo>
                    <a:pt x="20" y="218"/>
                    <a:pt x="20" y="215"/>
                    <a:pt x="18" y="216"/>
                  </a:cubicBezTo>
                  <a:cubicBezTo>
                    <a:pt x="17" y="217"/>
                    <a:pt x="17" y="219"/>
                    <a:pt x="16" y="221"/>
                  </a:cubicBezTo>
                  <a:cubicBezTo>
                    <a:pt x="16" y="222"/>
                    <a:pt x="16" y="236"/>
                    <a:pt x="15" y="239"/>
                  </a:cubicBezTo>
                  <a:cubicBezTo>
                    <a:pt x="15" y="242"/>
                    <a:pt x="10" y="246"/>
                    <a:pt x="11" y="249"/>
                  </a:cubicBezTo>
                  <a:cubicBezTo>
                    <a:pt x="11" y="249"/>
                    <a:pt x="12" y="249"/>
                    <a:pt x="12" y="249"/>
                  </a:cubicBezTo>
                  <a:cubicBezTo>
                    <a:pt x="12" y="250"/>
                    <a:pt x="12" y="250"/>
                    <a:pt x="12" y="250"/>
                  </a:cubicBezTo>
                  <a:cubicBezTo>
                    <a:pt x="12" y="251"/>
                    <a:pt x="10" y="251"/>
                    <a:pt x="10" y="252"/>
                  </a:cubicBezTo>
                  <a:cubicBezTo>
                    <a:pt x="9" y="253"/>
                    <a:pt x="10" y="257"/>
                    <a:pt x="9" y="259"/>
                  </a:cubicBezTo>
                  <a:cubicBezTo>
                    <a:pt x="9" y="262"/>
                    <a:pt x="7" y="263"/>
                    <a:pt x="7" y="265"/>
                  </a:cubicBezTo>
                  <a:cubicBezTo>
                    <a:pt x="5" y="268"/>
                    <a:pt x="4" y="265"/>
                    <a:pt x="2" y="266"/>
                  </a:cubicBezTo>
                  <a:cubicBezTo>
                    <a:pt x="0" y="268"/>
                    <a:pt x="4" y="271"/>
                    <a:pt x="4" y="273"/>
                  </a:cubicBezTo>
                  <a:cubicBezTo>
                    <a:pt x="5" y="274"/>
                    <a:pt x="4" y="277"/>
                    <a:pt x="4" y="279"/>
                  </a:cubicBezTo>
                  <a:cubicBezTo>
                    <a:pt x="5" y="289"/>
                    <a:pt x="4" y="297"/>
                    <a:pt x="3" y="306"/>
                  </a:cubicBezTo>
                  <a:cubicBezTo>
                    <a:pt x="4" y="306"/>
                    <a:pt x="4" y="306"/>
                    <a:pt x="4" y="306"/>
                  </a:cubicBezTo>
                  <a:cubicBezTo>
                    <a:pt x="13" y="302"/>
                    <a:pt x="9" y="303"/>
                    <a:pt x="16" y="305"/>
                  </a:cubicBezTo>
                  <a:cubicBezTo>
                    <a:pt x="18" y="306"/>
                    <a:pt x="20" y="304"/>
                    <a:pt x="21" y="304"/>
                  </a:cubicBezTo>
                  <a:cubicBezTo>
                    <a:pt x="22" y="304"/>
                    <a:pt x="21" y="305"/>
                    <a:pt x="22" y="306"/>
                  </a:cubicBezTo>
                  <a:cubicBezTo>
                    <a:pt x="22" y="306"/>
                    <a:pt x="39" y="297"/>
                    <a:pt x="45" y="298"/>
                  </a:cubicBezTo>
                  <a:cubicBezTo>
                    <a:pt x="50" y="299"/>
                    <a:pt x="56" y="308"/>
                    <a:pt x="61" y="310"/>
                  </a:cubicBezTo>
                  <a:cubicBezTo>
                    <a:pt x="61" y="310"/>
                    <a:pt x="80" y="309"/>
                    <a:pt x="82" y="309"/>
                  </a:cubicBezTo>
                  <a:cubicBezTo>
                    <a:pt x="103" y="308"/>
                    <a:pt x="125" y="309"/>
                    <a:pt x="146" y="309"/>
                  </a:cubicBezTo>
                  <a:cubicBezTo>
                    <a:pt x="153" y="309"/>
                    <a:pt x="160" y="308"/>
                    <a:pt x="167" y="308"/>
                  </a:cubicBezTo>
                  <a:cubicBezTo>
                    <a:pt x="169" y="308"/>
                    <a:pt x="171" y="308"/>
                    <a:pt x="173" y="308"/>
                  </a:cubicBezTo>
                  <a:cubicBezTo>
                    <a:pt x="174" y="308"/>
                    <a:pt x="175" y="308"/>
                    <a:pt x="175" y="308"/>
                  </a:cubicBezTo>
                  <a:cubicBezTo>
                    <a:pt x="181" y="310"/>
                    <a:pt x="183" y="318"/>
                    <a:pt x="188" y="320"/>
                  </a:cubicBezTo>
                  <a:cubicBezTo>
                    <a:pt x="194" y="321"/>
                    <a:pt x="203" y="319"/>
                    <a:pt x="208" y="320"/>
                  </a:cubicBezTo>
                  <a:cubicBezTo>
                    <a:pt x="209" y="320"/>
                    <a:pt x="209" y="322"/>
                    <a:pt x="210" y="322"/>
                  </a:cubicBezTo>
                  <a:cubicBezTo>
                    <a:pt x="211" y="322"/>
                    <a:pt x="213" y="320"/>
                    <a:pt x="214" y="320"/>
                  </a:cubicBezTo>
                  <a:cubicBezTo>
                    <a:pt x="216" y="320"/>
                    <a:pt x="225" y="321"/>
                    <a:pt x="227" y="321"/>
                  </a:cubicBezTo>
                  <a:cubicBezTo>
                    <a:pt x="230" y="322"/>
                    <a:pt x="233" y="325"/>
                    <a:pt x="236" y="325"/>
                  </a:cubicBezTo>
                  <a:cubicBezTo>
                    <a:pt x="240" y="325"/>
                    <a:pt x="245" y="322"/>
                    <a:pt x="248" y="323"/>
                  </a:cubicBezTo>
                  <a:cubicBezTo>
                    <a:pt x="250" y="323"/>
                    <a:pt x="250" y="325"/>
                    <a:pt x="251" y="325"/>
                  </a:cubicBezTo>
                  <a:cubicBezTo>
                    <a:pt x="258" y="322"/>
                    <a:pt x="269" y="322"/>
                    <a:pt x="276" y="320"/>
                  </a:cubicBezTo>
                  <a:cubicBezTo>
                    <a:pt x="286" y="319"/>
                    <a:pt x="295" y="316"/>
                    <a:pt x="304" y="314"/>
                  </a:cubicBezTo>
                  <a:cubicBezTo>
                    <a:pt x="306" y="314"/>
                    <a:pt x="306" y="314"/>
                    <a:pt x="306" y="314"/>
                  </a:cubicBezTo>
                  <a:cubicBezTo>
                    <a:pt x="294" y="308"/>
                    <a:pt x="286" y="298"/>
                    <a:pt x="276" y="288"/>
                  </a:cubicBezTo>
                  <a:cubicBezTo>
                    <a:pt x="275" y="287"/>
                    <a:pt x="272" y="286"/>
                    <a:pt x="272" y="285"/>
                  </a:cubicBezTo>
                  <a:cubicBezTo>
                    <a:pt x="271" y="285"/>
                    <a:pt x="268" y="276"/>
                    <a:pt x="268" y="276"/>
                  </a:cubicBezTo>
                  <a:cubicBezTo>
                    <a:pt x="268" y="275"/>
                    <a:pt x="268" y="275"/>
                    <a:pt x="268" y="274"/>
                  </a:cubicBezTo>
                  <a:cubicBezTo>
                    <a:pt x="268" y="273"/>
                    <a:pt x="268" y="272"/>
                    <a:pt x="268" y="272"/>
                  </a:cubicBezTo>
                  <a:cubicBezTo>
                    <a:pt x="268" y="269"/>
                    <a:pt x="268" y="266"/>
                    <a:pt x="268" y="263"/>
                  </a:cubicBezTo>
                  <a:cubicBezTo>
                    <a:pt x="268" y="251"/>
                    <a:pt x="268" y="238"/>
                    <a:pt x="268" y="226"/>
                  </a:cubicBezTo>
                  <a:cubicBezTo>
                    <a:pt x="269" y="223"/>
                    <a:pt x="268" y="193"/>
                    <a:pt x="269" y="192"/>
                  </a:cubicBezTo>
                  <a:cubicBezTo>
                    <a:pt x="269" y="192"/>
                    <a:pt x="270" y="192"/>
                    <a:pt x="271" y="192"/>
                  </a:cubicBezTo>
                  <a:cubicBezTo>
                    <a:pt x="274" y="192"/>
                    <a:pt x="277" y="192"/>
                    <a:pt x="279" y="192"/>
                  </a:cubicBezTo>
                  <a:cubicBezTo>
                    <a:pt x="289" y="192"/>
                    <a:pt x="300" y="192"/>
                    <a:pt x="310" y="192"/>
                  </a:cubicBezTo>
                  <a:cubicBezTo>
                    <a:pt x="312" y="192"/>
                    <a:pt x="314" y="192"/>
                    <a:pt x="316" y="192"/>
                  </a:cubicBezTo>
                  <a:cubicBezTo>
                    <a:pt x="316" y="192"/>
                    <a:pt x="317" y="192"/>
                    <a:pt x="318" y="192"/>
                  </a:cubicBezTo>
                  <a:cubicBezTo>
                    <a:pt x="318" y="192"/>
                    <a:pt x="319" y="192"/>
                    <a:pt x="320" y="192"/>
                  </a:cubicBezTo>
                  <a:cubicBezTo>
                    <a:pt x="320" y="192"/>
                    <a:pt x="321" y="192"/>
                    <a:pt x="322" y="192"/>
                  </a:cubicBezTo>
                  <a:cubicBezTo>
                    <a:pt x="322" y="191"/>
                    <a:pt x="318" y="188"/>
                    <a:pt x="318" y="187"/>
                  </a:cubicBezTo>
                  <a:cubicBezTo>
                    <a:pt x="317" y="183"/>
                    <a:pt x="322" y="179"/>
                    <a:pt x="323" y="176"/>
                  </a:cubicBezTo>
                  <a:cubicBezTo>
                    <a:pt x="323" y="173"/>
                    <a:pt x="321" y="173"/>
                    <a:pt x="320" y="171"/>
                  </a:cubicBezTo>
                  <a:cubicBezTo>
                    <a:pt x="319" y="165"/>
                    <a:pt x="322" y="156"/>
                    <a:pt x="323" y="150"/>
                  </a:cubicBezTo>
                  <a:cubicBezTo>
                    <a:pt x="324" y="146"/>
                    <a:pt x="322" y="140"/>
                    <a:pt x="321" y="136"/>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94"/>
            <p:cNvSpPr>
              <a:spLocks/>
            </p:cNvSpPr>
            <p:nvPr/>
          </p:nvSpPr>
          <p:spPr bwMode="auto">
            <a:xfrm>
              <a:off x="5713384" y="2540161"/>
              <a:ext cx="162896" cy="305587"/>
            </a:xfrm>
            <a:custGeom>
              <a:avLst/>
              <a:gdLst>
                <a:gd name="T0" fmla="*/ 93 w 94"/>
                <a:gd name="T1" fmla="*/ 98 h 176"/>
                <a:gd name="T2" fmla="*/ 90 w 94"/>
                <a:gd name="T3" fmla="*/ 112 h 176"/>
                <a:gd name="T4" fmla="*/ 92 w 94"/>
                <a:gd name="T5" fmla="*/ 117 h 176"/>
                <a:gd name="T6" fmla="*/ 76 w 94"/>
                <a:gd name="T7" fmla="*/ 125 h 176"/>
                <a:gd name="T8" fmla="*/ 73 w 94"/>
                <a:gd name="T9" fmla="*/ 128 h 176"/>
                <a:gd name="T10" fmla="*/ 69 w 94"/>
                <a:gd name="T11" fmla="*/ 129 h 176"/>
                <a:gd name="T12" fmla="*/ 65 w 94"/>
                <a:gd name="T13" fmla="*/ 135 h 176"/>
                <a:gd name="T14" fmla="*/ 57 w 94"/>
                <a:gd name="T15" fmla="*/ 140 h 176"/>
                <a:gd name="T16" fmla="*/ 60 w 94"/>
                <a:gd name="T17" fmla="*/ 156 h 176"/>
                <a:gd name="T18" fmla="*/ 40 w 94"/>
                <a:gd name="T19" fmla="*/ 173 h 176"/>
                <a:gd name="T20" fmla="*/ 39 w 94"/>
                <a:gd name="T21" fmla="*/ 162 h 176"/>
                <a:gd name="T22" fmla="*/ 33 w 94"/>
                <a:gd name="T23" fmla="*/ 125 h 176"/>
                <a:gd name="T24" fmla="*/ 18 w 94"/>
                <a:gd name="T25" fmla="*/ 113 h 176"/>
                <a:gd name="T26" fmla="*/ 13 w 94"/>
                <a:gd name="T27" fmla="*/ 98 h 176"/>
                <a:gd name="T28" fmla="*/ 6 w 94"/>
                <a:gd name="T29" fmla="*/ 95 h 176"/>
                <a:gd name="T30" fmla="*/ 5 w 94"/>
                <a:gd name="T31" fmla="*/ 89 h 176"/>
                <a:gd name="T32" fmla="*/ 1 w 94"/>
                <a:gd name="T33" fmla="*/ 77 h 176"/>
                <a:gd name="T34" fmla="*/ 8 w 94"/>
                <a:gd name="T35" fmla="*/ 69 h 176"/>
                <a:gd name="T36" fmla="*/ 10 w 94"/>
                <a:gd name="T37" fmla="*/ 64 h 176"/>
                <a:gd name="T38" fmla="*/ 20 w 94"/>
                <a:gd name="T39" fmla="*/ 59 h 176"/>
                <a:gd name="T40" fmla="*/ 21 w 94"/>
                <a:gd name="T41" fmla="*/ 52 h 176"/>
                <a:gd name="T42" fmla="*/ 26 w 94"/>
                <a:gd name="T43" fmla="*/ 44 h 176"/>
                <a:gd name="T44" fmla="*/ 23 w 94"/>
                <a:gd name="T45" fmla="*/ 41 h 176"/>
                <a:gd name="T46" fmla="*/ 25 w 94"/>
                <a:gd name="T47" fmla="*/ 36 h 176"/>
                <a:gd name="T48" fmla="*/ 24 w 94"/>
                <a:gd name="T49" fmla="*/ 26 h 176"/>
                <a:gd name="T50" fmla="*/ 28 w 94"/>
                <a:gd name="T51" fmla="*/ 12 h 176"/>
                <a:gd name="T52" fmla="*/ 24 w 94"/>
                <a:gd name="T53" fmla="*/ 11 h 176"/>
                <a:gd name="T54" fmla="*/ 30 w 94"/>
                <a:gd name="T55" fmla="*/ 7 h 176"/>
                <a:gd name="T56" fmla="*/ 30 w 94"/>
                <a:gd name="T57" fmla="*/ 4 h 176"/>
                <a:gd name="T58" fmla="*/ 35 w 94"/>
                <a:gd name="T59" fmla="*/ 3 h 176"/>
                <a:gd name="T60" fmla="*/ 35 w 94"/>
                <a:gd name="T61"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176">
                  <a:moveTo>
                    <a:pt x="93" y="98"/>
                  </a:moveTo>
                  <a:cubicBezTo>
                    <a:pt x="92" y="102"/>
                    <a:pt x="90" y="108"/>
                    <a:pt x="90" y="112"/>
                  </a:cubicBezTo>
                  <a:cubicBezTo>
                    <a:pt x="91" y="113"/>
                    <a:pt x="94" y="115"/>
                    <a:pt x="92" y="117"/>
                  </a:cubicBezTo>
                  <a:cubicBezTo>
                    <a:pt x="88" y="121"/>
                    <a:pt x="81" y="121"/>
                    <a:pt x="76" y="125"/>
                  </a:cubicBezTo>
                  <a:cubicBezTo>
                    <a:pt x="76" y="125"/>
                    <a:pt x="73" y="128"/>
                    <a:pt x="73" y="128"/>
                  </a:cubicBezTo>
                  <a:cubicBezTo>
                    <a:pt x="72" y="128"/>
                    <a:pt x="70" y="128"/>
                    <a:pt x="69" y="129"/>
                  </a:cubicBezTo>
                  <a:cubicBezTo>
                    <a:pt x="68" y="130"/>
                    <a:pt x="69" y="134"/>
                    <a:pt x="65" y="135"/>
                  </a:cubicBezTo>
                  <a:cubicBezTo>
                    <a:pt x="62" y="136"/>
                    <a:pt x="59" y="136"/>
                    <a:pt x="57" y="140"/>
                  </a:cubicBezTo>
                  <a:cubicBezTo>
                    <a:pt x="55" y="145"/>
                    <a:pt x="60" y="151"/>
                    <a:pt x="60" y="156"/>
                  </a:cubicBezTo>
                  <a:cubicBezTo>
                    <a:pt x="59" y="160"/>
                    <a:pt x="44" y="176"/>
                    <a:pt x="40" y="173"/>
                  </a:cubicBezTo>
                  <a:cubicBezTo>
                    <a:pt x="39" y="172"/>
                    <a:pt x="39" y="164"/>
                    <a:pt x="39" y="162"/>
                  </a:cubicBezTo>
                  <a:cubicBezTo>
                    <a:pt x="38" y="156"/>
                    <a:pt x="36" y="129"/>
                    <a:pt x="33" y="125"/>
                  </a:cubicBezTo>
                  <a:cubicBezTo>
                    <a:pt x="30" y="120"/>
                    <a:pt x="21" y="118"/>
                    <a:pt x="18" y="113"/>
                  </a:cubicBezTo>
                  <a:cubicBezTo>
                    <a:pt x="15" y="108"/>
                    <a:pt x="18" y="101"/>
                    <a:pt x="13" y="98"/>
                  </a:cubicBezTo>
                  <a:cubicBezTo>
                    <a:pt x="11" y="96"/>
                    <a:pt x="8" y="96"/>
                    <a:pt x="6" y="95"/>
                  </a:cubicBezTo>
                  <a:cubicBezTo>
                    <a:pt x="4" y="94"/>
                    <a:pt x="5" y="91"/>
                    <a:pt x="5" y="89"/>
                  </a:cubicBezTo>
                  <a:cubicBezTo>
                    <a:pt x="4" y="85"/>
                    <a:pt x="0" y="81"/>
                    <a:pt x="1" y="77"/>
                  </a:cubicBezTo>
                  <a:cubicBezTo>
                    <a:pt x="2" y="69"/>
                    <a:pt x="5" y="71"/>
                    <a:pt x="8" y="69"/>
                  </a:cubicBezTo>
                  <a:cubicBezTo>
                    <a:pt x="9" y="68"/>
                    <a:pt x="9" y="65"/>
                    <a:pt x="10" y="64"/>
                  </a:cubicBezTo>
                  <a:cubicBezTo>
                    <a:pt x="12" y="62"/>
                    <a:pt x="19" y="61"/>
                    <a:pt x="20" y="59"/>
                  </a:cubicBezTo>
                  <a:cubicBezTo>
                    <a:pt x="21" y="57"/>
                    <a:pt x="21" y="54"/>
                    <a:pt x="21" y="52"/>
                  </a:cubicBezTo>
                  <a:cubicBezTo>
                    <a:pt x="22" y="48"/>
                    <a:pt x="25" y="46"/>
                    <a:pt x="26" y="44"/>
                  </a:cubicBezTo>
                  <a:cubicBezTo>
                    <a:pt x="27" y="43"/>
                    <a:pt x="24" y="42"/>
                    <a:pt x="23" y="41"/>
                  </a:cubicBezTo>
                  <a:cubicBezTo>
                    <a:pt x="23" y="39"/>
                    <a:pt x="25" y="38"/>
                    <a:pt x="25" y="36"/>
                  </a:cubicBezTo>
                  <a:cubicBezTo>
                    <a:pt x="26" y="33"/>
                    <a:pt x="23" y="30"/>
                    <a:pt x="24" y="26"/>
                  </a:cubicBezTo>
                  <a:cubicBezTo>
                    <a:pt x="24" y="25"/>
                    <a:pt x="28" y="13"/>
                    <a:pt x="28" y="12"/>
                  </a:cubicBezTo>
                  <a:cubicBezTo>
                    <a:pt x="27" y="12"/>
                    <a:pt x="23" y="12"/>
                    <a:pt x="24" y="11"/>
                  </a:cubicBezTo>
                  <a:cubicBezTo>
                    <a:pt x="25" y="8"/>
                    <a:pt x="28" y="9"/>
                    <a:pt x="30" y="7"/>
                  </a:cubicBezTo>
                  <a:cubicBezTo>
                    <a:pt x="33" y="5"/>
                    <a:pt x="29" y="5"/>
                    <a:pt x="30" y="4"/>
                  </a:cubicBezTo>
                  <a:cubicBezTo>
                    <a:pt x="31" y="3"/>
                    <a:pt x="34" y="4"/>
                    <a:pt x="35" y="3"/>
                  </a:cubicBezTo>
                  <a:cubicBezTo>
                    <a:pt x="35" y="3"/>
                    <a:pt x="35" y="0"/>
                    <a:pt x="35"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96" name="Freeform 95"/>
            <p:cNvSpPr>
              <a:spLocks/>
            </p:cNvSpPr>
            <p:nvPr/>
          </p:nvSpPr>
          <p:spPr bwMode="auto">
            <a:xfrm>
              <a:off x="6798090" y="2786398"/>
              <a:ext cx="37883" cy="92182"/>
            </a:xfrm>
            <a:custGeom>
              <a:avLst/>
              <a:gdLst>
                <a:gd name="T0" fmla="*/ 0 w 22"/>
                <a:gd name="T1" fmla="*/ 0 h 53"/>
                <a:gd name="T2" fmla="*/ 22 w 22"/>
                <a:gd name="T3" fmla="*/ 53 h 53"/>
              </a:gdLst>
              <a:ahLst/>
              <a:cxnLst>
                <a:cxn ang="0">
                  <a:pos x="T0" y="T1"/>
                </a:cxn>
                <a:cxn ang="0">
                  <a:pos x="T2" y="T3"/>
                </a:cxn>
              </a:cxnLst>
              <a:rect l="0" t="0" r="r" b="b"/>
              <a:pathLst>
                <a:path w="22" h="53">
                  <a:moveTo>
                    <a:pt x="0" y="0"/>
                  </a:moveTo>
                  <a:cubicBezTo>
                    <a:pt x="6" y="12"/>
                    <a:pt x="17" y="41"/>
                    <a:pt x="22" y="53"/>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97" name="Freeform 96"/>
            <p:cNvSpPr>
              <a:spLocks/>
            </p:cNvSpPr>
            <p:nvPr/>
          </p:nvSpPr>
          <p:spPr bwMode="auto">
            <a:xfrm>
              <a:off x="7255208" y="3688006"/>
              <a:ext cx="13891" cy="23992"/>
            </a:xfrm>
            <a:custGeom>
              <a:avLst/>
              <a:gdLst>
                <a:gd name="T0" fmla="*/ 0 w 8"/>
                <a:gd name="T1" fmla="*/ 14 h 14"/>
                <a:gd name="T2" fmla="*/ 8 w 8"/>
                <a:gd name="T3" fmla="*/ 0 h 14"/>
              </a:gdLst>
              <a:ahLst/>
              <a:cxnLst>
                <a:cxn ang="0">
                  <a:pos x="T0" y="T1"/>
                </a:cxn>
                <a:cxn ang="0">
                  <a:pos x="T2" y="T3"/>
                </a:cxn>
              </a:cxnLst>
              <a:rect l="0" t="0" r="r" b="b"/>
              <a:pathLst>
                <a:path w="8" h="14">
                  <a:moveTo>
                    <a:pt x="0" y="14"/>
                  </a:moveTo>
                  <a:cubicBezTo>
                    <a:pt x="2" y="10"/>
                    <a:pt x="6" y="4"/>
                    <a:pt x="8" y="0"/>
                  </a:cubicBezTo>
                </a:path>
              </a:pathLst>
            </a:custGeom>
            <a:grpFill/>
            <a:ln w="7938"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98" name="Freeform 97"/>
            <p:cNvSpPr>
              <a:spLocks/>
            </p:cNvSpPr>
            <p:nvPr/>
          </p:nvSpPr>
          <p:spPr bwMode="auto">
            <a:xfrm>
              <a:off x="6962249" y="3535212"/>
              <a:ext cx="265179" cy="106071"/>
            </a:xfrm>
            <a:custGeom>
              <a:avLst/>
              <a:gdLst>
                <a:gd name="T0" fmla="*/ 153 w 153"/>
                <a:gd name="T1" fmla="*/ 61 h 61"/>
                <a:gd name="T2" fmla="*/ 142 w 153"/>
                <a:gd name="T3" fmla="*/ 52 h 61"/>
                <a:gd name="T4" fmla="*/ 136 w 153"/>
                <a:gd name="T5" fmla="*/ 42 h 61"/>
                <a:gd name="T6" fmla="*/ 121 w 153"/>
                <a:gd name="T7" fmla="*/ 32 h 61"/>
                <a:gd name="T8" fmla="*/ 110 w 153"/>
                <a:gd name="T9" fmla="*/ 17 h 61"/>
                <a:gd name="T10" fmla="*/ 101 w 153"/>
                <a:gd name="T11" fmla="*/ 15 h 61"/>
                <a:gd name="T12" fmla="*/ 92 w 153"/>
                <a:gd name="T13" fmla="*/ 9 h 61"/>
                <a:gd name="T14" fmla="*/ 86 w 153"/>
                <a:gd name="T15" fmla="*/ 10 h 61"/>
                <a:gd name="T16" fmla="*/ 76 w 153"/>
                <a:gd name="T17" fmla="*/ 7 h 61"/>
                <a:gd name="T18" fmla="*/ 73 w 153"/>
                <a:gd name="T19" fmla="*/ 9 h 61"/>
                <a:gd name="T20" fmla="*/ 70 w 153"/>
                <a:gd name="T21" fmla="*/ 9 h 61"/>
                <a:gd name="T22" fmla="*/ 69 w 153"/>
                <a:gd name="T23" fmla="*/ 10 h 61"/>
                <a:gd name="T24" fmla="*/ 63 w 153"/>
                <a:gd name="T25" fmla="*/ 5 h 61"/>
                <a:gd name="T26" fmla="*/ 63 w 153"/>
                <a:gd name="T27" fmla="*/ 7 h 61"/>
                <a:gd name="T28" fmla="*/ 50 w 153"/>
                <a:gd name="T29" fmla="*/ 11 h 61"/>
                <a:gd name="T30" fmla="*/ 43 w 153"/>
                <a:gd name="T31" fmla="*/ 4 h 61"/>
                <a:gd name="T32" fmla="*/ 37 w 153"/>
                <a:gd name="T33" fmla="*/ 3 h 61"/>
                <a:gd name="T34" fmla="*/ 35 w 153"/>
                <a:gd name="T35" fmla="*/ 0 h 61"/>
                <a:gd name="T36" fmla="*/ 26 w 153"/>
                <a:gd name="T37" fmla="*/ 21 h 61"/>
                <a:gd name="T38" fmla="*/ 19 w 153"/>
                <a:gd name="T39" fmla="*/ 11 h 61"/>
                <a:gd name="T40" fmla="*/ 13 w 153"/>
                <a:gd name="T41" fmla="*/ 16 h 61"/>
                <a:gd name="T42" fmla="*/ 5 w 153"/>
                <a:gd name="T43" fmla="*/ 14 h 61"/>
                <a:gd name="T44" fmla="*/ 0 w 153"/>
                <a:gd name="T45" fmla="*/ 1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61">
                  <a:moveTo>
                    <a:pt x="153" y="61"/>
                  </a:moveTo>
                  <a:cubicBezTo>
                    <a:pt x="150" y="58"/>
                    <a:pt x="145" y="55"/>
                    <a:pt x="142" y="52"/>
                  </a:cubicBezTo>
                  <a:cubicBezTo>
                    <a:pt x="139" y="49"/>
                    <a:pt x="139" y="44"/>
                    <a:pt x="136" y="42"/>
                  </a:cubicBezTo>
                  <a:cubicBezTo>
                    <a:pt x="132" y="37"/>
                    <a:pt x="126" y="36"/>
                    <a:pt x="121" y="32"/>
                  </a:cubicBezTo>
                  <a:cubicBezTo>
                    <a:pt x="117" y="28"/>
                    <a:pt x="115" y="20"/>
                    <a:pt x="110" y="17"/>
                  </a:cubicBezTo>
                  <a:cubicBezTo>
                    <a:pt x="107" y="16"/>
                    <a:pt x="104" y="16"/>
                    <a:pt x="101" y="15"/>
                  </a:cubicBezTo>
                  <a:cubicBezTo>
                    <a:pt x="98" y="13"/>
                    <a:pt x="95" y="10"/>
                    <a:pt x="92" y="9"/>
                  </a:cubicBezTo>
                  <a:cubicBezTo>
                    <a:pt x="89" y="9"/>
                    <a:pt x="88" y="10"/>
                    <a:pt x="86" y="10"/>
                  </a:cubicBezTo>
                  <a:cubicBezTo>
                    <a:pt x="84" y="10"/>
                    <a:pt x="78" y="6"/>
                    <a:pt x="76" y="7"/>
                  </a:cubicBezTo>
                  <a:cubicBezTo>
                    <a:pt x="75" y="7"/>
                    <a:pt x="74" y="9"/>
                    <a:pt x="73" y="9"/>
                  </a:cubicBezTo>
                  <a:cubicBezTo>
                    <a:pt x="72" y="9"/>
                    <a:pt x="71" y="8"/>
                    <a:pt x="70" y="9"/>
                  </a:cubicBezTo>
                  <a:cubicBezTo>
                    <a:pt x="69" y="10"/>
                    <a:pt x="69" y="10"/>
                    <a:pt x="69" y="10"/>
                  </a:cubicBezTo>
                  <a:cubicBezTo>
                    <a:pt x="68" y="10"/>
                    <a:pt x="65" y="2"/>
                    <a:pt x="63" y="5"/>
                  </a:cubicBezTo>
                  <a:cubicBezTo>
                    <a:pt x="62" y="5"/>
                    <a:pt x="63" y="6"/>
                    <a:pt x="63" y="7"/>
                  </a:cubicBezTo>
                  <a:cubicBezTo>
                    <a:pt x="61" y="9"/>
                    <a:pt x="52" y="12"/>
                    <a:pt x="50" y="11"/>
                  </a:cubicBezTo>
                  <a:cubicBezTo>
                    <a:pt x="45" y="11"/>
                    <a:pt x="46" y="6"/>
                    <a:pt x="43" y="4"/>
                  </a:cubicBezTo>
                  <a:cubicBezTo>
                    <a:pt x="42" y="3"/>
                    <a:pt x="38" y="4"/>
                    <a:pt x="37" y="3"/>
                  </a:cubicBezTo>
                  <a:cubicBezTo>
                    <a:pt x="35" y="0"/>
                    <a:pt x="35" y="0"/>
                    <a:pt x="35" y="0"/>
                  </a:cubicBezTo>
                  <a:cubicBezTo>
                    <a:pt x="32" y="0"/>
                    <a:pt x="28" y="20"/>
                    <a:pt x="26" y="21"/>
                  </a:cubicBezTo>
                  <a:cubicBezTo>
                    <a:pt x="25" y="21"/>
                    <a:pt x="21" y="12"/>
                    <a:pt x="19" y="11"/>
                  </a:cubicBezTo>
                  <a:cubicBezTo>
                    <a:pt x="15" y="8"/>
                    <a:pt x="15" y="14"/>
                    <a:pt x="13" y="16"/>
                  </a:cubicBezTo>
                  <a:cubicBezTo>
                    <a:pt x="11" y="18"/>
                    <a:pt x="7" y="14"/>
                    <a:pt x="5" y="14"/>
                  </a:cubicBezTo>
                  <a:cubicBezTo>
                    <a:pt x="3" y="15"/>
                    <a:pt x="1" y="16"/>
                    <a:pt x="0" y="16"/>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99" name="Freeform 98"/>
            <p:cNvSpPr>
              <a:spLocks/>
            </p:cNvSpPr>
            <p:nvPr/>
          </p:nvSpPr>
          <p:spPr bwMode="auto">
            <a:xfrm>
              <a:off x="4838295" y="2910149"/>
              <a:ext cx="181837" cy="11365"/>
            </a:xfrm>
            <a:custGeom>
              <a:avLst/>
              <a:gdLst>
                <a:gd name="T0" fmla="*/ 0 w 105"/>
                <a:gd name="T1" fmla="*/ 0 h 7"/>
                <a:gd name="T2" fmla="*/ 105 w 105"/>
                <a:gd name="T3" fmla="*/ 7 h 7"/>
              </a:gdLst>
              <a:ahLst/>
              <a:cxnLst>
                <a:cxn ang="0">
                  <a:pos x="T0" y="T1"/>
                </a:cxn>
                <a:cxn ang="0">
                  <a:pos x="T2" y="T3"/>
                </a:cxn>
              </a:cxnLst>
              <a:rect l="0" t="0" r="r" b="b"/>
              <a:pathLst>
                <a:path w="105" h="7">
                  <a:moveTo>
                    <a:pt x="0" y="0"/>
                  </a:moveTo>
                  <a:cubicBezTo>
                    <a:pt x="35" y="2"/>
                    <a:pt x="70" y="5"/>
                    <a:pt x="105" y="7"/>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0" name="Freeform 99"/>
            <p:cNvSpPr>
              <a:spLocks/>
            </p:cNvSpPr>
            <p:nvPr/>
          </p:nvSpPr>
          <p:spPr bwMode="auto">
            <a:xfrm>
              <a:off x="4616050" y="2600773"/>
              <a:ext cx="752601" cy="618750"/>
            </a:xfrm>
            <a:custGeom>
              <a:avLst/>
              <a:gdLst>
                <a:gd name="T0" fmla="*/ 0 w 434"/>
                <a:gd name="T1" fmla="*/ 357 h 357"/>
                <a:gd name="T2" fmla="*/ 5 w 434"/>
                <a:gd name="T3" fmla="*/ 343 h 357"/>
                <a:gd name="T4" fmla="*/ 25 w 434"/>
                <a:gd name="T5" fmla="*/ 344 h 357"/>
                <a:gd name="T6" fmla="*/ 80 w 434"/>
                <a:gd name="T7" fmla="*/ 348 h 357"/>
                <a:gd name="T8" fmla="*/ 100 w 434"/>
                <a:gd name="T9" fmla="*/ 349 h 357"/>
                <a:gd name="T10" fmla="*/ 103 w 434"/>
                <a:gd name="T11" fmla="*/ 311 h 357"/>
                <a:gd name="T12" fmla="*/ 134 w 434"/>
                <a:gd name="T13" fmla="*/ 293 h 357"/>
                <a:gd name="T14" fmla="*/ 137 w 434"/>
                <a:gd name="T15" fmla="*/ 278 h 357"/>
                <a:gd name="T16" fmla="*/ 144 w 434"/>
                <a:gd name="T17" fmla="*/ 240 h 357"/>
                <a:gd name="T18" fmla="*/ 146 w 434"/>
                <a:gd name="T19" fmla="*/ 224 h 357"/>
                <a:gd name="T20" fmla="*/ 161 w 434"/>
                <a:gd name="T21" fmla="*/ 226 h 357"/>
                <a:gd name="T22" fmla="*/ 208 w 434"/>
                <a:gd name="T23" fmla="*/ 229 h 357"/>
                <a:gd name="T24" fmla="*/ 225 w 434"/>
                <a:gd name="T25" fmla="*/ 230 h 357"/>
                <a:gd name="T26" fmla="*/ 228 w 434"/>
                <a:gd name="T27" fmla="*/ 213 h 357"/>
                <a:gd name="T28" fmla="*/ 236 w 434"/>
                <a:gd name="T29" fmla="*/ 172 h 357"/>
                <a:gd name="T30" fmla="*/ 239 w 434"/>
                <a:gd name="T31" fmla="*/ 157 h 357"/>
                <a:gd name="T32" fmla="*/ 243 w 434"/>
                <a:gd name="T33" fmla="*/ 156 h 357"/>
                <a:gd name="T34" fmla="*/ 266 w 434"/>
                <a:gd name="T35" fmla="*/ 141 h 357"/>
                <a:gd name="T36" fmla="*/ 271 w 434"/>
                <a:gd name="T37" fmla="*/ 141 h 357"/>
                <a:gd name="T38" fmla="*/ 277 w 434"/>
                <a:gd name="T39" fmla="*/ 136 h 357"/>
                <a:gd name="T40" fmla="*/ 291 w 434"/>
                <a:gd name="T41" fmla="*/ 138 h 357"/>
                <a:gd name="T42" fmla="*/ 295 w 434"/>
                <a:gd name="T43" fmla="*/ 131 h 357"/>
                <a:gd name="T44" fmla="*/ 297 w 434"/>
                <a:gd name="T45" fmla="*/ 132 h 357"/>
                <a:gd name="T46" fmla="*/ 321 w 434"/>
                <a:gd name="T47" fmla="*/ 129 h 357"/>
                <a:gd name="T48" fmla="*/ 334 w 434"/>
                <a:gd name="T49" fmla="*/ 116 h 357"/>
                <a:gd name="T50" fmla="*/ 346 w 434"/>
                <a:gd name="T51" fmla="*/ 113 h 357"/>
                <a:gd name="T52" fmla="*/ 357 w 434"/>
                <a:gd name="T53" fmla="*/ 107 h 357"/>
                <a:gd name="T54" fmla="*/ 367 w 434"/>
                <a:gd name="T55" fmla="*/ 105 h 357"/>
                <a:gd name="T56" fmla="*/ 367 w 434"/>
                <a:gd name="T57" fmla="*/ 104 h 357"/>
                <a:gd name="T58" fmla="*/ 363 w 434"/>
                <a:gd name="T59" fmla="*/ 100 h 357"/>
                <a:gd name="T60" fmla="*/ 366 w 434"/>
                <a:gd name="T61" fmla="*/ 94 h 357"/>
                <a:gd name="T62" fmla="*/ 366 w 434"/>
                <a:gd name="T63" fmla="*/ 86 h 357"/>
                <a:gd name="T64" fmla="*/ 372 w 434"/>
                <a:gd name="T65" fmla="*/ 88 h 357"/>
                <a:gd name="T66" fmla="*/ 378 w 434"/>
                <a:gd name="T67" fmla="*/ 86 h 357"/>
                <a:gd name="T68" fmla="*/ 386 w 434"/>
                <a:gd name="T69" fmla="*/ 84 h 357"/>
                <a:gd name="T70" fmla="*/ 389 w 434"/>
                <a:gd name="T71" fmla="*/ 78 h 357"/>
                <a:gd name="T72" fmla="*/ 427 w 434"/>
                <a:gd name="T73" fmla="*/ 80 h 357"/>
                <a:gd name="T74" fmla="*/ 428 w 434"/>
                <a:gd name="T75" fmla="*/ 78 h 357"/>
                <a:gd name="T76" fmla="*/ 427 w 434"/>
                <a:gd name="T77" fmla="*/ 78 h 357"/>
                <a:gd name="T78" fmla="*/ 426 w 434"/>
                <a:gd name="T79" fmla="*/ 78 h 357"/>
                <a:gd name="T80" fmla="*/ 427 w 434"/>
                <a:gd name="T81" fmla="*/ 73 h 357"/>
                <a:gd name="T82" fmla="*/ 434 w 434"/>
                <a:gd name="T83" fmla="*/ 69 h 357"/>
                <a:gd name="T84" fmla="*/ 426 w 434"/>
                <a:gd name="T85" fmla="*/ 63 h 357"/>
                <a:gd name="T86" fmla="*/ 425 w 434"/>
                <a:gd name="T87" fmla="*/ 54 h 357"/>
                <a:gd name="T88" fmla="*/ 422 w 434"/>
                <a:gd name="T89" fmla="*/ 49 h 357"/>
                <a:gd name="T90" fmla="*/ 425 w 434"/>
                <a:gd name="T91" fmla="*/ 41 h 357"/>
                <a:gd name="T92" fmla="*/ 422 w 434"/>
                <a:gd name="T93" fmla="*/ 37 h 357"/>
                <a:gd name="T94" fmla="*/ 426 w 434"/>
                <a:gd name="T95" fmla="*/ 27 h 357"/>
                <a:gd name="T96" fmla="*/ 424 w 434"/>
                <a:gd name="T97" fmla="*/ 19 h 357"/>
                <a:gd name="T98" fmla="*/ 427 w 434"/>
                <a:gd name="T99" fmla="*/ 17 h 357"/>
                <a:gd name="T100" fmla="*/ 424 w 434"/>
                <a:gd name="T101" fmla="*/ 14 h 357"/>
                <a:gd name="T102" fmla="*/ 427 w 434"/>
                <a:gd name="T103" fmla="*/ 10 h 357"/>
                <a:gd name="T104" fmla="*/ 418 w 434"/>
                <a:gd name="T105"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4" h="357">
                  <a:moveTo>
                    <a:pt x="0" y="357"/>
                  </a:moveTo>
                  <a:cubicBezTo>
                    <a:pt x="0" y="355"/>
                    <a:pt x="3" y="344"/>
                    <a:pt x="5" y="343"/>
                  </a:cubicBezTo>
                  <a:cubicBezTo>
                    <a:pt x="7" y="342"/>
                    <a:pt x="22" y="344"/>
                    <a:pt x="25" y="344"/>
                  </a:cubicBezTo>
                  <a:cubicBezTo>
                    <a:pt x="43" y="346"/>
                    <a:pt x="62" y="347"/>
                    <a:pt x="80" y="348"/>
                  </a:cubicBezTo>
                  <a:cubicBezTo>
                    <a:pt x="82" y="348"/>
                    <a:pt x="100" y="349"/>
                    <a:pt x="100" y="349"/>
                  </a:cubicBezTo>
                  <a:cubicBezTo>
                    <a:pt x="102" y="347"/>
                    <a:pt x="102" y="315"/>
                    <a:pt x="103" y="311"/>
                  </a:cubicBezTo>
                  <a:cubicBezTo>
                    <a:pt x="106" y="297"/>
                    <a:pt x="131" y="296"/>
                    <a:pt x="134" y="293"/>
                  </a:cubicBezTo>
                  <a:cubicBezTo>
                    <a:pt x="136" y="291"/>
                    <a:pt x="136" y="282"/>
                    <a:pt x="137" y="278"/>
                  </a:cubicBezTo>
                  <a:cubicBezTo>
                    <a:pt x="139" y="265"/>
                    <a:pt x="141" y="252"/>
                    <a:pt x="144" y="240"/>
                  </a:cubicBezTo>
                  <a:cubicBezTo>
                    <a:pt x="144" y="238"/>
                    <a:pt x="146" y="225"/>
                    <a:pt x="146" y="224"/>
                  </a:cubicBezTo>
                  <a:cubicBezTo>
                    <a:pt x="147" y="224"/>
                    <a:pt x="160" y="225"/>
                    <a:pt x="161" y="226"/>
                  </a:cubicBezTo>
                  <a:cubicBezTo>
                    <a:pt x="177" y="227"/>
                    <a:pt x="192" y="228"/>
                    <a:pt x="208" y="229"/>
                  </a:cubicBezTo>
                  <a:cubicBezTo>
                    <a:pt x="212" y="229"/>
                    <a:pt x="225" y="230"/>
                    <a:pt x="225" y="230"/>
                  </a:cubicBezTo>
                  <a:cubicBezTo>
                    <a:pt x="228" y="227"/>
                    <a:pt x="228" y="217"/>
                    <a:pt x="228" y="213"/>
                  </a:cubicBezTo>
                  <a:cubicBezTo>
                    <a:pt x="231" y="199"/>
                    <a:pt x="233" y="186"/>
                    <a:pt x="236" y="172"/>
                  </a:cubicBezTo>
                  <a:cubicBezTo>
                    <a:pt x="236" y="168"/>
                    <a:pt x="236" y="161"/>
                    <a:pt x="239" y="157"/>
                  </a:cubicBezTo>
                  <a:cubicBezTo>
                    <a:pt x="239" y="157"/>
                    <a:pt x="242" y="156"/>
                    <a:pt x="243" y="156"/>
                  </a:cubicBezTo>
                  <a:cubicBezTo>
                    <a:pt x="249" y="152"/>
                    <a:pt x="260" y="143"/>
                    <a:pt x="266" y="141"/>
                  </a:cubicBezTo>
                  <a:cubicBezTo>
                    <a:pt x="266" y="141"/>
                    <a:pt x="271" y="141"/>
                    <a:pt x="271" y="141"/>
                  </a:cubicBezTo>
                  <a:cubicBezTo>
                    <a:pt x="273" y="141"/>
                    <a:pt x="275" y="137"/>
                    <a:pt x="277" y="136"/>
                  </a:cubicBezTo>
                  <a:cubicBezTo>
                    <a:pt x="281" y="135"/>
                    <a:pt x="287" y="139"/>
                    <a:pt x="291" y="138"/>
                  </a:cubicBezTo>
                  <a:cubicBezTo>
                    <a:pt x="294" y="138"/>
                    <a:pt x="293" y="132"/>
                    <a:pt x="295" y="131"/>
                  </a:cubicBezTo>
                  <a:cubicBezTo>
                    <a:pt x="296" y="131"/>
                    <a:pt x="296" y="132"/>
                    <a:pt x="297" y="132"/>
                  </a:cubicBezTo>
                  <a:cubicBezTo>
                    <a:pt x="300" y="133"/>
                    <a:pt x="317" y="131"/>
                    <a:pt x="321" y="129"/>
                  </a:cubicBezTo>
                  <a:cubicBezTo>
                    <a:pt x="327" y="126"/>
                    <a:pt x="329" y="120"/>
                    <a:pt x="334" y="116"/>
                  </a:cubicBezTo>
                  <a:cubicBezTo>
                    <a:pt x="337" y="113"/>
                    <a:pt x="342" y="114"/>
                    <a:pt x="346" y="113"/>
                  </a:cubicBezTo>
                  <a:cubicBezTo>
                    <a:pt x="351" y="113"/>
                    <a:pt x="353" y="109"/>
                    <a:pt x="357" y="107"/>
                  </a:cubicBezTo>
                  <a:cubicBezTo>
                    <a:pt x="359" y="106"/>
                    <a:pt x="365" y="107"/>
                    <a:pt x="367" y="105"/>
                  </a:cubicBezTo>
                  <a:cubicBezTo>
                    <a:pt x="367" y="105"/>
                    <a:pt x="367" y="105"/>
                    <a:pt x="367" y="104"/>
                  </a:cubicBezTo>
                  <a:cubicBezTo>
                    <a:pt x="368" y="101"/>
                    <a:pt x="363" y="100"/>
                    <a:pt x="363" y="100"/>
                  </a:cubicBezTo>
                  <a:cubicBezTo>
                    <a:pt x="363" y="99"/>
                    <a:pt x="366" y="94"/>
                    <a:pt x="366" y="94"/>
                  </a:cubicBezTo>
                  <a:cubicBezTo>
                    <a:pt x="366" y="94"/>
                    <a:pt x="362" y="89"/>
                    <a:pt x="366" y="86"/>
                  </a:cubicBezTo>
                  <a:cubicBezTo>
                    <a:pt x="367" y="85"/>
                    <a:pt x="370" y="88"/>
                    <a:pt x="372" y="88"/>
                  </a:cubicBezTo>
                  <a:cubicBezTo>
                    <a:pt x="374" y="88"/>
                    <a:pt x="376" y="86"/>
                    <a:pt x="378" y="86"/>
                  </a:cubicBezTo>
                  <a:cubicBezTo>
                    <a:pt x="380" y="85"/>
                    <a:pt x="384" y="85"/>
                    <a:pt x="386" y="84"/>
                  </a:cubicBezTo>
                  <a:cubicBezTo>
                    <a:pt x="388" y="82"/>
                    <a:pt x="386" y="79"/>
                    <a:pt x="389" y="78"/>
                  </a:cubicBezTo>
                  <a:cubicBezTo>
                    <a:pt x="401" y="74"/>
                    <a:pt x="417" y="82"/>
                    <a:pt x="427" y="80"/>
                  </a:cubicBezTo>
                  <a:cubicBezTo>
                    <a:pt x="428" y="80"/>
                    <a:pt x="428" y="78"/>
                    <a:pt x="428" y="78"/>
                  </a:cubicBezTo>
                  <a:cubicBezTo>
                    <a:pt x="428" y="77"/>
                    <a:pt x="427" y="78"/>
                    <a:pt x="427" y="78"/>
                  </a:cubicBezTo>
                  <a:cubicBezTo>
                    <a:pt x="426" y="78"/>
                    <a:pt x="425" y="78"/>
                    <a:pt x="426" y="78"/>
                  </a:cubicBezTo>
                  <a:cubicBezTo>
                    <a:pt x="426" y="76"/>
                    <a:pt x="427" y="75"/>
                    <a:pt x="427" y="73"/>
                  </a:cubicBezTo>
                  <a:cubicBezTo>
                    <a:pt x="428" y="72"/>
                    <a:pt x="434" y="70"/>
                    <a:pt x="434" y="69"/>
                  </a:cubicBezTo>
                  <a:cubicBezTo>
                    <a:pt x="433" y="67"/>
                    <a:pt x="427" y="65"/>
                    <a:pt x="426" y="63"/>
                  </a:cubicBezTo>
                  <a:cubicBezTo>
                    <a:pt x="421" y="57"/>
                    <a:pt x="426" y="57"/>
                    <a:pt x="425" y="54"/>
                  </a:cubicBezTo>
                  <a:cubicBezTo>
                    <a:pt x="425" y="52"/>
                    <a:pt x="422" y="51"/>
                    <a:pt x="422" y="49"/>
                  </a:cubicBezTo>
                  <a:cubicBezTo>
                    <a:pt x="421" y="46"/>
                    <a:pt x="424" y="44"/>
                    <a:pt x="425" y="41"/>
                  </a:cubicBezTo>
                  <a:cubicBezTo>
                    <a:pt x="425" y="39"/>
                    <a:pt x="423" y="39"/>
                    <a:pt x="422" y="37"/>
                  </a:cubicBezTo>
                  <a:cubicBezTo>
                    <a:pt x="422" y="34"/>
                    <a:pt x="426" y="31"/>
                    <a:pt x="426" y="27"/>
                  </a:cubicBezTo>
                  <a:cubicBezTo>
                    <a:pt x="426" y="25"/>
                    <a:pt x="423" y="22"/>
                    <a:pt x="424" y="19"/>
                  </a:cubicBezTo>
                  <a:cubicBezTo>
                    <a:pt x="424" y="19"/>
                    <a:pt x="427" y="17"/>
                    <a:pt x="427" y="17"/>
                  </a:cubicBezTo>
                  <a:cubicBezTo>
                    <a:pt x="427" y="16"/>
                    <a:pt x="424" y="15"/>
                    <a:pt x="424" y="14"/>
                  </a:cubicBezTo>
                  <a:cubicBezTo>
                    <a:pt x="424" y="13"/>
                    <a:pt x="427" y="11"/>
                    <a:pt x="427" y="10"/>
                  </a:cubicBezTo>
                  <a:cubicBezTo>
                    <a:pt x="426" y="7"/>
                    <a:pt x="419" y="4"/>
                    <a:pt x="418"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1" name="Freeform 100"/>
            <p:cNvSpPr>
              <a:spLocks/>
            </p:cNvSpPr>
            <p:nvPr/>
          </p:nvSpPr>
          <p:spPr bwMode="auto">
            <a:xfrm>
              <a:off x="4783997" y="3821857"/>
              <a:ext cx="59350" cy="74503"/>
            </a:xfrm>
            <a:custGeom>
              <a:avLst/>
              <a:gdLst>
                <a:gd name="T0" fmla="*/ 0 w 34"/>
                <a:gd name="T1" fmla="*/ 43 h 43"/>
                <a:gd name="T2" fmla="*/ 6 w 34"/>
                <a:gd name="T3" fmla="*/ 35 h 43"/>
                <a:gd name="T4" fmla="*/ 22 w 34"/>
                <a:gd name="T5" fmla="*/ 21 h 43"/>
                <a:gd name="T6" fmla="*/ 24 w 34"/>
                <a:gd name="T7" fmla="*/ 21 h 43"/>
                <a:gd name="T8" fmla="*/ 24 w 34"/>
                <a:gd name="T9" fmla="*/ 13 h 43"/>
                <a:gd name="T10" fmla="*/ 32 w 34"/>
                <a:gd name="T11" fmla="*/ 9 h 43"/>
                <a:gd name="T12" fmla="*/ 34 w 34"/>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34" h="43">
                  <a:moveTo>
                    <a:pt x="0" y="43"/>
                  </a:moveTo>
                  <a:cubicBezTo>
                    <a:pt x="3" y="40"/>
                    <a:pt x="4" y="38"/>
                    <a:pt x="6" y="35"/>
                  </a:cubicBezTo>
                  <a:cubicBezTo>
                    <a:pt x="8" y="33"/>
                    <a:pt x="20" y="22"/>
                    <a:pt x="22" y="21"/>
                  </a:cubicBezTo>
                  <a:cubicBezTo>
                    <a:pt x="23" y="21"/>
                    <a:pt x="24" y="21"/>
                    <a:pt x="24" y="21"/>
                  </a:cubicBezTo>
                  <a:cubicBezTo>
                    <a:pt x="25" y="19"/>
                    <a:pt x="24" y="15"/>
                    <a:pt x="24" y="13"/>
                  </a:cubicBezTo>
                  <a:cubicBezTo>
                    <a:pt x="26" y="9"/>
                    <a:pt x="31" y="12"/>
                    <a:pt x="32" y="9"/>
                  </a:cubicBezTo>
                  <a:cubicBezTo>
                    <a:pt x="33" y="7"/>
                    <a:pt x="33" y="2"/>
                    <a:pt x="34"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2" name="Freeform 101"/>
            <p:cNvSpPr>
              <a:spLocks/>
            </p:cNvSpPr>
            <p:nvPr/>
          </p:nvSpPr>
          <p:spPr bwMode="auto">
            <a:xfrm>
              <a:off x="4640043" y="3617291"/>
              <a:ext cx="70715" cy="83342"/>
            </a:xfrm>
            <a:custGeom>
              <a:avLst/>
              <a:gdLst>
                <a:gd name="T0" fmla="*/ 0 w 41"/>
                <a:gd name="T1" fmla="*/ 48 h 48"/>
                <a:gd name="T2" fmla="*/ 11 w 41"/>
                <a:gd name="T3" fmla="*/ 32 h 48"/>
                <a:gd name="T4" fmla="*/ 15 w 41"/>
                <a:gd name="T5" fmla="*/ 32 h 48"/>
                <a:gd name="T6" fmla="*/ 21 w 41"/>
                <a:gd name="T7" fmla="*/ 28 h 48"/>
                <a:gd name="T8" fmla="*/ 28 w 41"/>
                <a:gd name="T9" fmla="*/ 29 h 48"/>
                <a:gd name="T10" fmla="*/ 32 w 41"/>
                <a:gd name="T11" fmla="*/ 26 h 48"/>
                <a:gd name="T12" fmla="*/ 36 w 41"/>
                <a:gd name="T13" fmla="*/ 27 h 48"/>
                <a:gd name="T14" fmla="*/ 33 w 41"/>
                <a:gd name="T15" fmla="*/ 15 h 48"/>
                <a:gd name="T16" fmla="*/ 31 w 41"/>
                <a:gd name="T17" fmla="*/ 15 h 48"/>
                <a:gd name="T18" fmla="*/ 37 w 41"/>
                <a:gd name="T19" fmla="*/ 12 h 48"/>
                <a:gd name="T20" fmla="*/ 38 w 41"/>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48">
                  <a:moveTo>
                    <a:pt x="0" y="48"/>
                  </a:moveTo>
                  <a:cubicBezTo>
                    <a:pt x="2" y="45"/>
                    <a:pt x="7" y="34"/>
                    <a:pt x="11" y="32"/>
                  </a:cubicBezTo>
                  <a:cubicBezTo>
                    <a:pt x="12" y="32"/>
                    <a:pt x="14" y="32"/>
                    <a:pt x="15" y="32"/>
                  </a:cubicBezTo>
                  <a:cubicBezTo>
                    <a:pt x="17" y="31"/>
                    <a:pt x="19" y="28"/>
                    <a:pt x="21" y="28"/>
                  </a:cubicBezTo>
                  <a:cubicBezTo>
                    <a:pt x="23" y="27"/>
                    <a:pt x="26" y="29"/>
                    <a:pt x="28" y="29"/>
                  </a:cubicBezTo>
                  <a:cubicBezTo>
                    <a:pt x="31" y="29"/>
                    <a:pt x="32" y="26"/>
                    <a:pt x="32" y="26"/>
                  </a:cubicBezTo>
                  <a:cubicBezTo>
                    <a:pt x="33" y="26"/>
                    <a:pt x="34" y="30"/>
                    <a:pt x="36" y="27"/>
                  </a:cubicBezTo>
                  <a:cubicBezTo>
                    <a:pt x="38" y="23"/>
                    <a:pt x="37" y="17"/>
                    <a:pt x="33" y="15"/>
                  </a:cubicBezTo>
                  <a:cubicBezTo>
                    <a:pt x="32" y="15"/>
                    <a:pt x="31" y="15"/>
                    <a:pt x="31" y="15"/>
                  </a:cubicBezTo>
                  <a:cubicBezTo>
                    <a:pt x="28" y="12"/>
                    <a:pt x="37" y="12"/>
                    <a:pt x="37" y="12"/>
                  </a:cubicBezTo>
                  <a:cubicBezTo>
                    <a:pt x="41" y="10"/>
                    <a:pt x="38" y="3"/>
                    <a:pt x="38"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3" name="Freeform 102"/>
            <p:cNvSpPr>
              <a:spLocks/>
            </p:cNvSpPr>
            <p:nvPr/>
          </p:nvSpPr>
          <p:spPr bwMode="auto">
            <a:xfrm>
              <a:off x="4578167" y="3559205"/>
              <a:ext cx="131326" cy="36621"/>
            </a:xfrm>
            <a:custGeom>
              <a:avLst/>
              <a:gdLst>
                <a:gd name="T0" fmla="*/ 6 w 76"/>
                <a:gd name="T1" fmla="*/ 5 h 21"/>
                <a:gd name="T2" fmla="*/ 33 w 76"/>
                <a:gd name="T3" fmla="*/ 7 h 21"/>
                <a:gd name="T4" fmla="*/ 33 w 76"/>
                <a:gd name="T5" fmla="*/ 3 h 21"/>
                <a:gd name="T6" fmla="*/ 44 w 76"/>
                <a:gd name="T7" fmla="*/ 0 h 21"/>
                <a:gd name="T8" fmla="*/ 50 w 76"/>
                <a:gd name="T9" fmla="*/ 5 h 21"/>
                <a:gd name="T10" fmla="*/ 57 w 76"/>
                <a:gd name="T11" fmla="*/ 6 h 21"/>
                <a:gd name="T12" fmla="*/ 61 w 76"/>
                <a:gd name="T13" fmla="*/ 11 h 21"/>
                <a:gd name="T14" fmla="*/ 72 w 76"/>
                <a:gd name="T15" fmla="*/ 9 h 21"/>
                <a:gd name="T16" fmla="*/ 73 w 76"/>
                <a:gd name="T17" fmla="*/ 15 h 21"/>
                <a:gd name="T18" fmla="*/ 59 w 76"/>
                <a:gd name="T19" fmla="*/ 17 h 21"/>
                <a:gd name="T20" fmla="*/ 55 w 76"/>
                <a:gd name="T21" fmla="*/ 14 h 21"/>
                <a:gd name="T22" fmla="*/ 46 w 76"/>
                <a:gd name="T23" fmla="*/ 10 h 21"/>
                <a:gd name="T24" fmla="*/ 42 w 76"/>
                <a:gd name="T25" fmla="*/ 6 h 21"/>
                <a:gd name="T26" fmla="*/ 37 w 76"/>
                <a:gd name="T27" fmla="*/ 12 h 21"/>
                <a:gd name="T28" fmla="*/ 24 w 76"/>
                <a:gd name="T29" fmla="*/ 13 h 21"/>
                <a:gd name="T30" fmla="*/ 23 w 76"/>
                <a:gd name="T31" fmla="*/ 18 h 21"/>
                <a:gd name="T32" fmla="*/ 0 w 76"/>
                <a:gd name="T33"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6" h="21">
                  <a:moveTo>
                    <a:pt x="6" y="5"/>
                  </a:moveTo>
                  <a:cubicBezTo>
                    <a:pt x="9" y="6"/>
                    <a:pt x="31" y="8"/>
                    <a:pt x="33" y="7"/>
                  </a:cubicBezTo>
                  <a:cubicBezTo>
                    <a:pt x="34" y="6"/>
                    <a:pt x="33" y="4"/>
                    <a:pt x="33" y="3"/>
                  </a:cubicBezTo>
                  <a:cubicBezTo>
                    <a:pt x="34" y="2"/>
                    <a:pt x="42" y="0"/>
                    <a:pt x="44" y="0"/>
                  </a:cubicBezTo>
                  <a:cubicBezTo>
                    <a:pt x="48" y="0"/>
                    <a:pt x="48" y="3"/>
                    <a:pt x="50" y="5"/>
                  </a:cubicBezTo>
                  <a:cubicBezTo>
                    <a:pt x="51" y="8"/>
                    <a:pt x="54" y="3"/>
                    <a:pt x="57" y="6"/>
                  </a:cubicBezTo>
                  <a:cubicBezTo>
                    <a:pt x="58" y="7"/>
                    <a:pt x="59" y="11"/>
                    <a:pt x="61" y="11"/>
                  </a:cubicBezTo>
                  <a:cubicBezTo>
                    <a:pt x="64" y="12"/>
                    <a:pt x="69" y="6"/>
                    <a:pt x="72" y="9"/>
                  </a:cubicBezTo>
                  <a:cubicBezTo>
                    <a:pt x="73" y="10"/>
                    <a:pt x="76" y="14"/>
                    <a:pt x="73" y="15"/>
                  </a:cubicBezTo>
                  <a:cubicBezTo>
                    <a:pt x="70" y="16"/>
                    <a:pt x="62" y="18"/>
                    <a:pt x="59" y="17"/>
                  </a:cubicBezTo>
                  <a:cubicBezTo>
                    <a:pt x="58" y="16"/>
                    <a:pt x="56" y="14"/>
                    <a:pt x="55" y="14"/>
                  </a:cubicBezTo>
                  <a:cubicBezTo>
                    <a:pt x="51" y="13"/>
                    <a:pt x="49" y="12"/>
                    <a:pt x="46" y="10"/>
                  </a:cubicBezTo>
                  <a:cubicBezTo>
                    <a:pt x="44" y="10"/>
                    <a:pt x="43" y="7"/>
                    <a:pt x="42" y="6"/>
                  </a:cubicBezTo>
                  <a:cubicBezTo>
                    <a:pt x="40" y="6"/>
                    <a:pt x="39" y="11"/>
                    <a:pt x="37" y="12"/>
                  </a:cubicBezTo>
                  <a:cubicBezTo>
                    <a:pt x="34" y="14"/>
                    <a:pt x="27" y="10"/>
                    <a:pt x="24" y="13"/>
                  </a:cubicBezTo>
                  <a:cubicBezTo>
                    <a:pt x="23" y="13"/>
                    <a:pt x="24" y="17"/>
                    <a:pt x="23" y="18"/>
                  </a:cubicBezTo>
                  <a:cubicBezTo>
                    <a:pt x="18" y="21"/>
                    <a:pt x="4" y="12"/>
                    <a:pt x="0" y="2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4" name="Freeform 103"/>
            <p:cNvSpPr>
              <a:spLocks/>
            </p:cNvSpPr>
            <p:nvPr/>
          </p:nvSpPr>
          <p:spPr bwMode="auto">
            <a:xfrm>
              <a:off x="4575642" y="3520059"/>
              <a:ext cx="234872" cy="117437"/>
            </a:xfrm>
            <a:custGeom>
              <a:avLst/>
              <a:gdLst>
                <a:gd name="T0" fmla="*/ 0 w 135"/>
                <a:gd name="T1" fmla="*/ 63 h 68"/>
                <a:gd name="T2" fmla="*/ 12 w 135"/>
                <a:gd name="T3" fmla="*/ 60 h 68"/>
                <a:gd name="T4" fmla="*/ 25 w 135"/>
                <a:gd name="T5" fmla="*/ 61 h 68"/>
                <a:gd name="T6" fmla="*/ 38 w 135"/>
                <a:gd name="T7" fmla="*/ 55 h 68"/>
                <a:gd name="T8" fmla="*/ 40 w 135"/>
                <a:gd name="T9" fmla="*/ 55 h 68"/>
                <a:gd name="T10" fmla="*/ 46 w 135"/>
                <a:gd name="T11" fmla="*/ 55 h 68"/>
                <a:gd name="T12" fmla="*/ 68 w 135"/>
                <a:gd name="T13" fmla="*/ 56 h 68"/>
                <a:gd name="T14" fmla="*/ 91 w 135"/>
                <a:gd name="T15" fmla="*/ 58 h 68"/>
                <a:gd name="T16" fmla="*/ 92 w 135"/>
                <a:gd name="T17" fmla="*/ 63 h 68"/>
                <a:gd name="T18" fmla="*/ 96 w 135"/>
                <a:gd name="T19" fmla="*/ 61 h 68"/>
                <a:gd name="T20" fmla="*/ 103 w 135"/>
                <a:gd name="T21" fmla="*/ 66 h 68"/>
                <a:gd name="T22" fmla="*/ 107 w 135"/>
                <a:gd name="T23" fmla="*/ 66 h 68"/>
                <a:gd name="T24" fmla="*/ 109 w 135"/>
                <a:gd name="T25" fmla="*/ 68 h 68"/>
                <a:gd name="T26" fmla="*/ 115 w 135"/>
                <a:gd name="T27" fmla="*/ 65 h 68"/>
                <a:gd name="T28" fmla="*/ 118 w 135"/>
                <a:gd name="T29" fmla="*/ 66 h 68"/>
                <a:gd name="T30" fmla="*/ 120 w 135"/>
                <a:gd name="T31" fmla="*/ 65 h 68"/>
                <a:gd name="T32" fmla="*/ 131 w 135"/>
                <a:gd name="T33" fmla="*/ 65 h 68"/>
                <a:gd name="T34" fmla="*/ 134 w 135"/>
                <a:gd name="T35" fmla="*/ 66 h 68"/>
                <a:gd name="T36" fmla="*/ 133 w 135"/>
                <a:gd name="T37" fmla="*/ 57 h 68"/>
                <a:gd name="T38" fmla="*/ 134 w 135"/>
                <a:gd name="T39" fmla="*/ 47 h 68"/>
                <a:gd name="T40" fmla="*/ 131 w 135"/>
                <a:gd name="T41" fmla="*/ 46 h 68"/>
                <a:gd name="T42" fmla="*/ 130 w 135"/>
                <a:gd name="T43" fmla="*/ 39 h 68"/>
                <a:gd name="T44" fmla="*/ 125 w 135"/>
                <a:gd name="T45" fmla="*/ 41 h 68"/>
                <a:gd name="T46" fmla="*/ 124 w 135"/>
                <a:gd name="T47" fmla="*/ 37 h 68"/>
                <a:gd name="T48" fmla="*/ 119 w 135"/>
                <a:gd name="T49" fmla="*/ 30 h 68"/>
                <a:gd name="T50" fmla="*/ 123 w 135"/>
                <a:gd name="T51" fmla="*/ 24 h 68"/>
                <a:gd name="T52" fmla="*/ 122 w 135"/>
                <a:gd name="T53" fmla="*/ 14 h 68"/>
                <a:gd name="T54" fmla="*/ 118 w 135"/>
                <a:gd name="T55" fmla="*/ 10 h 68"/>
                <a:gd name="T56" fmla="*/ 118 w 135"/>
                <a:gd name="T57"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5" h="68">
                  <a:moveTo>
                    <a:pt x="0" y="63"/>
                  </a:moveTo>
                  <a:cubicBezTo>
                    <a:pt x="4" y="62"/>
                    <a:pt x="8" y="60"/>
                    <a:pt x="12" y="60"/>
                  </a:cubicBezTo>
                  <a:cubicBezTo>
                    <a:pt x="16" y="59"/>
                    <a:pt x="21" y="62"/>
                    <a:pt x="25" y="61"/>
                  </a:cubicBezTo>
                  <a:cubicBezTo>
                    <a:pt x="30" y="61"/>
                    <a:pt x="33" y="56"/>
                    <a:pt x="38" y="55"/>
                  </a:cubicBezTo>
                  <a:cubicBezTo>
                    <a:pt x="38" y="55"/>
                    <a:pt x="39" y="55"/>
                    <a:pt x="40" y="55"/>
                  </a:cubicBezTo>
                  <a:cubicBezTo>
                    <a:pt x="42" y="55"/>
                    <a:pt x="44" y="55"/>
                    <a:pt x="46" y="55"/>
                  </a:cubicBezTo>
                  <a:cubicBezTo>
                    <a:pt x="53" y="55"/>
                    <a:pt x="60" y="56"/>
                    <a:pt x="68" y="56"/>
                  </a:cubicBezTo>
                  <a:cubicBezTo>
                    <a:pt x="72" y="56"/>
                    <a:pt x="88" y="56"/>
                    <a:pt x="91" y="58"/>
                  </a:cubicBezTo>
                  <a:cubicBezTo>
                    <a:pt x="94" y="60"/>
                    <a:pt x="89" y="61"/>
                    <a:pt x="92" y="63"/>
                  </a:cubicBezTo>
                  <a:cubicBezTo>
                    <a:pt x="95" y="64"/>
                    <a:pt x="94" y="59"/>
                    <a:pt x="96" y="61"/>
                  </a:cubicBezTo>
                  <a:cubicBezTo>
                    <a:pt x="96" y="61"/>
                    <a:pt x="103" y="66"/>
                    <a:pt x="103" y="66"/>
                  </a:cubicBezTo>
                  <a:cubicBezTo>
                    <a:pt x="106" y="66"/>
                    <a:pt x="104" y="64"/>
                    <a:pt x="107" y="66"/>
                  </a:cubicBezTo>
                  <a:cubicBezTo>
                    <a:pt x="107" y="66"/>
                    <a:pt x="109" y="68"/>
                    <a:pt x="109" y="68"/>
                  </a:cubicBezTo>
                  <a:cubicBezTo>
                    <a:pt x="110" y="68"/>
                    <a:pt x="113" y="65"/>
                    <a:pt x="115" y="65"/>
                  </a:cubicBezTo>
                  <a:cubicBezTo>
                    <a:pt x="116" y="65"/>
                    <a:pt x="117" y="66"/>
                    <a:pt x="118" y="66"/>
                  </a:cubicBezTo>
                  <a:cubicBezTo>
                    <a:pt x="120" y="65"/>
                    <a:pt x="120" y="65"/>
                    <a:pt x="120" y="65"/>
                  </a:cubicBezTo>
                  <a:cubicBezTo>
                    <a:pt x="125" y="66"/>
                    <a:pt x="126" y="65"/>
                    <a:pt x="131" y="65"/>
                  </a:cubicBezTo>
                  <a:cubicBezTo>
                    <a:pt x="134" y="66"/>
                    <a:pt x="134" y="66"/>
                    <a:pt x="134" y="66"/>
                  </a:cubicBezTo>
                  <a:cubicBezTo>
                    <a:pt x="134" y="66"/>
                    <a:pt x="131" y="59"/>
                    <a:pt x="133" y="57"/>
                  </a:cubicBezTo>
                  <a:cubicBezTo>
                    <a:pt x="134" y="55"/>
                    <a:pt x="135" y="50"/>
                    <a:pt x="134" y="47"/>
                  </a:cubicBezTo>
                  <a:cubicBezTo>
                    <a:pt x="133" y="46"/>
                    <a:pt x="132" y="47"/>
                    <a:pt x="131" y="46"/>
                  </a:cubicBezTo>
                  <a:cubicBezTo>
                    <a:pt x="130" y="44"/>
                    <a:pt x="131" y="41"/>
                    <a:pt x="130" y="39"/>
                  </a:cubicBezTo>
                  <a:cubicBezTo>
                    <a:pt x="128" y="36"/>
                    <a:pt x="127" y="40"/>
                    <a:pt x="125" y="41"/>
                  </a:cubicBezTo>
                  <a:cubicBezTo>
                    <a:pt x="122" y="41"/>
                    <a:pt x="124" y="37"/>
                    <a:pt x="124" y="37"/>
                  </a:cubicBezTo>
                  <a:cubicBezTo>
                    <a:pt x="123" y="34"/>
                    <a:pt x="120" y="32"/>
                    <a:pt x="119" y="30"/>
                  </a:cubicBezTo>
                  <a:cubicBezTo>
                    <a:pt x="119" y="29"/>
                    <a:pt x="123" y="27"/>
                    <a:pt x="123" y="24"/>
                  </a:cubicBezTo>
                  <a:cubicBezTo>
                    <a:pt x="122" y="22"/>
                    <a:pt x="122" y="14"/>
                    <a:pt x="122" y="14"/>
                  </a:cubicBezTo>
                  <a:cubicBezTo>
                    <a:pt x="121" y="13"/>
                    <a:pt x="118" y="11"/>
                    <a:pt x="118" y="10"/>
                  </a:cubicBezTo>
                  <a:cubicBezTo>
                    <a:pt x="116" y="6"/>
                    <a:pt x="121" y="6"/>
                    <a:pt x="118"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5" name="Freeform 104"/>
            <p:cNvSpPr>
              <a:spLocks/>
            </p:cNvSpPr>
            <p:nvPr/>
          </p:nvSpPr>
          <p:spPr bwMode="auto">
            <a:xfrm>
              <a:off x="4603422" y="2940454"/>
              <a:ext cx="555613" cy="583392"/>
            </a:xfrm>
            <a:custGeom>
              <a:avLst/>
              <a:gdLst>
                <a:gd name="T0" fmla="*/ 238 w 320"/>
                <a:gd name="T1" fmla="*/ 0 h 336"/>
                <a:gd name="T2" fmla="*/ 298 w 320"/>
                <a:gd name="T3" fmla="*/ 47 h 336"/>
                <a:gd name="T4" fmla="*/ 319 w 320"/>
                <a:gd name="T5" fmla="*/ 64 h 336"/>
                <a:gd name="T6" fmla="*/ 310 w 320"/>
                <a:gd name="T7" fmla="*/ 65 h 336"/>
                <a:gd name="T8" fmla="*/ 278 w 320"/>
                <a:gd name="T9" fmla="*/ 63 h 336"/>
                <a:gd name="T10" fmla="*/ 277 w 320"/>
                <a:gd name="T11" fmla="*/ 81 h 336"/>
                <a:gd name="T12" fmla="*/ 275 w 320"/>
                <a:gd name="T13" fmla="*/ 133 h 336"/>
                <a:gd name="T14" fmla="*/ 273 w 320"/>
                <a:gd name="T15" fmla="*/ 274 h 336"/>
                <a:gd name="T16" fmla="*/ 273 w 320"/>
                <a:gd name="T17" fmla="*/ 289 h 336"/>
                <a:gd name="T18" fmla="*/ 273 w 320"/>
                <a:gd name="T19" fmla="*/ 293 h 336"/>
                <a:gd name="T20" fmla="*/ 280 w 320"/>
                <a:gd name="T21" fmla="*/ 298 h 336"/>
                <a:gd name="T22" fmla="*/ 275 w 320"/>
                <a:gd name="T23" fmla="*/ 314 h 336"/>
                <a:gd name="T24" fmla="*/ 273 w 320"/>
                <a:gd name="T25" fmla="*/ 320 h 336"/>
                <a:gd name="T26" fmla="*/ 250 w 320"/>
                <a:gd name="T27" fmla="*/ 320 h 336"/>
                <a:gd name="T28" fmla="*/ 196 w 320"/>
                <a:gd name="T29" fmla="*/ 318 h 336"/>
                <a:gd name="T30" fmla="*/ 177 w 320"/>
                <a:gd name="T31" fmla="*/ 317 h 336"/>
                <a:gd name="T32" fmla="*/ 177 w 320"/>
                <a:gd name="T33" fmla="*/ 311 h 336"/>
                <a:gd name="T34" fmla="*/ 175 w 320"/>
                <a:gd name="T35" fmla="*/ 318 h 336"/>
                <a:gd name="T36" fmla="*/ 173 w 320"/>
                <a:gd name="T37" fmla="*/ 318 h 336"/>
                <a:gd name="T38" fmla="*/ 169 w 320"/>
                <a:gd name="T39" fmla="*/ 318 h 336"/>
                <a:gd name="T40" fmla="*/ 157 w 320"/>
                <a:gd name="T41" fmla="*/ 320 h 336"/>
                <a:gd name="T42" fmla="*/ 142 w 320"/>
                <a:gd name="T43" fmla="*/ 317 h 336"/>
                <a:gd name="T44" fmla="*/ 136 w 320"/>
                <a:gd name="T45" fmla="*/ 326 h 336"/>
                <a:gd name="T46" fmla="*/ 123 w 320"/>
                <a:gd name="T47" fmla="*/ 311 h 336"/>
                <a:gd name="T48" fmla="*/ 119 w 320"/>
                <a:gd name="T49" fmla="*/ 314 h 336"/>
                <a:gd name="T50" fmla="*/ 117 w 320"/>
                <a:gd name="T51" fmla="*/ 313 h 336"/>
                <a:gd name="T52" fmla="*/ 116 w 320"/>
                <a:gd name="T53" fmla="*/ 317 h 336"/>
                <a:gd name="T54" fmla="*/ 113 w 320"/>
                <a:gd name="T55" fmla="*/ 326 h 336"/>
                <a:gd name="T56" fmla="*/ 113 w 320"/>
                <a:gd name="T57" fmla="*/ 331 h 336"/>
                <a:gd name="T58" fmla="*/ 107 w 320"/>
                <a:gd name="T59" fmla="*/ 336 h 336"/>
                <a:gd name="T60" fmla="*/ 97 w 320"/>
                <a:gd name="T61" fmla="*/ 331 h 336"/>
                <a:gd name="T62" fmla="*/ 97 w 320"/>
                <a:gd name="T63" fmla="*/ 327 h 336"/>
                <a:gd name="T64" fmla="*/ 90 w 320"/>
                <a:gd name="T65" fmla="*/ 323 h 336"/>
                <a:gd name="T66" fmla="*/ 90 w 320"/>
                <a:gd name="T67" fmla="*/ 321 h 336"/>
                <a:gd name="T68" fmla="*/ 88 w 320"/>
                <a:gd name="T69" fmla="*/ 322 h 336"/>
                <a:gd name="T70" fmla="*/ 86 w 320"/>
                <a:gd name="T71" fmla="*/ 313 h 336"/>
                <a:gd name="T72" fmla="*/ 84 w 320"/>
                <a:gd name="T73" fmla="*/ 314 h 336"/>
                <a:gd name="T74" fmla="*/ 83 w 320"/>
                <a:gd name="T75" fmla="*/ 311 h 336"/>
                <a:gd name="T76" fmla="*/ 79 w 320"/>
                <a:gd name="T77" fmla="*/ 309 h 336"/>
                <a:gd name="T78" fmla="*/ 75 w 320"/>
                <a:gd name="T79" fmla="*/ 295 h 336"/>
                <a:gd name="T80" fmla="*/ 70 w 320"/>
                <a:gd name="T81" fmla="*/ 296 h 336"/>
                <a:gd name="T82" fmla="*/ 70 w 320"/>
                <a:gd name="T83" fmla="*/ 294 h 336"/>
                <a:gd name="T84" fmla="*/ 66 w 320"/>
                <a:gd name="T85" fmla="*/ 295 h 336"/>
                <a:gd name="T86" fmla="*/ 66 w 320"/>
                <a:gd name="T87" fmla="*/ 293 h 336"/>
                <a:gd name="T88" fmla="*/ 64 w 320"/>
                <a:gd name="T89" fmla="*/ 292 h 336"/>
                <a:gd name="T90" fmla="*/ 56 w 320"/>
                <a:gd name="T91" fmla="*/ 280 h 336"/>
                <a:gd name="T92" fmla="*/ 49 w 320"/>
                <a:gd name="T93" fmla="*/ 280 h 336"/>
                <a:gd name="T94" fmla="*/ 43 w 320"/>
                <a:gd name="T95" fmla="*/ 280 h 336"/>
                <a:gd name="T96" fmla="*/ 40 w 320"/>
                <a:gd name="T97" fmla="*/ 278 h 336"/>
                <a:gd name="T98" fmla="*/ 35 w 320"/>
                <a:gd name="T99" fmla="*/ 281 h 336"/>
                <a:gd name="T100" fmla="*/ 34 w 320"/>
                <a:gd name="T101" fmla="*/ 281 h 336"/>
                <a:gd name="T102" fmla="*/ 28 w 320"/>
                <a:gd name="T103" fmla="*/ 280 h 336"/>
                <a:gd name="T104" fmla="*/ 15 w 320"/>
                <a:gd name="T105" fmla="*/ 282 h 336"/>
                <a:gd name="T106" fmla="*/ 7 w 320"/>
                <a:gd name="T107" fmla="*/ 282 h 336"/>
                <a:gd name="T108" fmla="*/ 1 w 320"/>
                <a:gd name="T109" fmla="*/ 294 h 336"/>
                <a:gd name="T110" fmla="*/ 1 w 320"/>
                <a:gd name="T111" fmla="*/ 292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336">
                  <a:moveTo>
                    <a:pt x="238" y="0"/>
                  </a:moveTo>
                  <a:cubicBezTo>
                    <a:pt x="258" y="16"/>
                    <a:pt x="278" y="31"/>
                    <a:pt x="298" y="47"/>
                  </a:cubicBezTo>
                  <a:cubicBezTo>
                    <a:pt x="301" y="50"/>
                    <a:pt x="318" y="61"/>
                    <a:pt x="319" y="64"/>
                  </a:cubicBezTo>
                  <a:cubicBezTo>
                    <a:pt x="320" y="66"/>
                    <a:pt x="311" y="65"/>
                    <a:pt x="310" y="65"/>
                  </a:cubicBezTo>
                  <a:cubicBezTo>
                    <a:pt x="307" y="65"/>
                    <a:pt x="278" y="63"/>
                    <a:pt x="278" y="63"/>
                  </a:cubicBezTo>
                  <a:cubicBezTo>
                    <a:pt x="278" y="64"/>
                    <a:pt x="277" y="79"/>
                    <a:pt x="277" y="81"/>
                  </a:cubicBezTo>
                  <a:cubicBezTo>
                    <a:pt x="276" y="98"/>
                    <a:pt x="276" y="116"/>
                    <a:pt x="275" y="133"/>
                  </a:cubicBezTo>
                  <a:cubicBezTo>
                    <a:pt x="274" y="180"/>
                    <a:pt x="273" y="227"/>
                    <a:pt x="273" y="274"/>
                  </a:cubicBezTo>
                  <a:cubicBezTo>
                    <a:pt x="273" y="279"/>
                    <a:pt x="273" y="284"/>
                    <a:pt x="273" y="289"/>
                  </a:cubicBezTo>
                  <a:cubicBezTo>
                    <a:pt x="273" y="289"/>
                    <a:pt x="273" y="293"/>
                    <a:pt x="273" y="293"/>
                  </a:cubicBezTo>
                  <a:cubicBezTo>
                    <a:pt x="274" y="295"/>
                    <a:pt x="279" y="296"/>
                    <a:pt x="280" y="298"/>
                  </a:cubicBezTo>
                  <a:cubicBezTo>
                    <a:pt x="280" y="299"/>
                    <a:pt x="276" y="312"/>
                    <a:pt x="275" y="314"/>
                  </a:cubicBezTo>
                  <a:cubicBezTo>
                    <a:pt x="275" y="315"/>
                    <a:pt x="274" y="320"/>
                    <a:pt x="273" y="320"/>
                  </a:cubicBezTo>
                  <a:cubicBezTo>
                    <a:pt x="273" y="321"/>
                    <a:pt x="253" y="320"/>
                    <a:pt x="250" y="320"/>
                  </a:cubicBezTo>
                  <a:cubicBezTo>
                    <a:pt x="232" y="319"/>
                    <a:pt x="214" y="318"/>
                    <a:pt x="196" y="318"/>
                  </a:cubicBezTo>
                  <a:cubicBezTo>
                    <a:pt x="194" y="318"/>
                    <a:pt x="177" y="317"/>
                    <a:pt x="177" y="317"/>
                  </a:cubicBezTo>
                  <a:cubicBezTo>
                    <a:pt x="176" y="316"/>
                    <a:pt x="179" y="312"/>
                    <a:pt x="177" y="311"/>
                  </a:cubicBezTo>
                  <a:cubicBezTo>
                    <a:pt x="174" y="310"/>
                    <a:pt x="175" y="318"/>
                    <a:pt x="175" y="318"/>
                  </a:cubicBezTo>
                  <a:cubicBezTo>
                    <a:pt x="174" y="319"/>
                    <a:pt x="173" y="318"/>
                    <a:pt x="173" y="318"/>
                  </a:cubicBezTo>
                  <a:cubicBezTo>
                    <a:pt x="172" y="318"/>
                    <a:pt x="170" y="318"/>
                    <a:pt x="169" y="318"/>
                  </a:cubicBezTo>
                  <a:cubicBezTo>
                    <a:pt x="165" y="318"/>
                    <a:pt x="161" y="321"/>
                    <a:pt x="157" y="320"/>
                  </a:cubicBezTo>
                  <a:cubicBezTo>
                    <a:pt x="154" y="319"/>
                    <a:pt x="145" y="316"/>
                    <a:pt x="142" y="317"/>
                  </a:cubicBezTo>
                  <a:cubicBezTo>
                    <a:pt x="139" y="319"/>
                    <a:pt x="139" y="325"/>
                    <a:pt x="136" y="326"/>
                  </a:cubicBezTo>
                  <a:cubicBezTo>
                    <a:pt x="136" y="326"/>
                    <a:pt x="125" y="310"/>
                    <a:pt x="123" y="311"/>
                  </a:cubicBezTo>
                  <a:cubicBezTo>
                    <a:pt x="121" y="311"/>
                    <a:pt x="120" y="314"/>
                    <a:pt x="119" y="314"/>
                  </a:cubicBezTo>
                  <a:cubicBezTo>
                    <a:pt x="118" y="314"/>
                    <a:pt x="118" y="313"/>
                    <a:pt x="117" y="313"/>
                  </a:cubicBezTo>
                  <a:cubicBezTo>
                    <a:pt x="117" y="313"/>
                    <a:pt x="116" y="317"/>
                    <a:pt x="116" y="317"/>
                  </a:cubicBezTo>
                  <a:cubicBezTo>
                    <a:pt x="115" y="319"/>
                    <a:pt x="112" y="324"/>
                    <a:pt x="113" y="326"/>
                  </a:cubicBezTo>
                  <a:cubicBezTo>
                    <a:pt x="113" y="327"/>
                    <a:pt x="115" y="329"/>
                    <a:pt x="113" y="331"/>
                  </a:cubicBezTo>
                  <a:cubicBezTo>
                    <a:pt x="113" y="332"/>
                    <a:pt x="107" y="336"/>
                    <a:pt x="107" y="336"/>
                  </a:cubicBezTo>
                  <a:cubicBezTo>
                    <a:pt x="104" y="334"/>
                    <a:pt x="99" y="334"/>
                    <a:pt x="97" y="331"/>
                  </a:cubicBezTo>
                  <a:cubicBezTo>
                    <a:pt x="97" y="330"/>
                    <a:pt x="97" y="328"/>
                    <a:pt x="97" y="327"/>
                  </a:cubicBezTo>
                  <a:cubicBezTo>
                    <a:pt x="95" y="325"/>
                    <a:pt x="91" y="325"/>
                    <a:pt x="90" y="323"/>
                  </a:cubicBezTo>
                  <a:cubicBezTo>
                    <a:pt x="89" y="323"/>
                    <a:pt x="90" y="322"/>
                    <a:pt x="90" y="321"/>
                  </a:cubicBezTo>
                  <a:cubicBezTo>
                    <a:pt x="89" y="321"/>
                    <a:pt x="89" y="322"/>
                    <a:pt x="88" y="322"/>
                  </a:cubicBezTo>
                  <a:cubicBezTo>
                    <a:pt x="88" y="322"/>
                    <a:pt x="87" y="314"/>
                    <a:pt x="86" y="313"/>
                  </a:cubicBezTo>
                  <a:cubicBezTo>
                    <a:pt x="84" y="314"/>
                    <a:pt x="84" y="314"/>
                    <a:pt x="84" y="314"/>
                  </a:cubicBezTo>
                  <a:cubicBezTo>
                    <a:pt x="82" y="313"/>
                    <a:pt x="84" y="312"/>
                    <a:pt x="83" y="311"/>
                  </a:cubicBezTo>
                  <a:cubicBezTo>
                    <a:pt x="82" y="310"/>
                    <a:pt x="80" y="310"/>
                    <a:pt x="79" y="309"/>
                  </a:cubicBezTo>
                  <a:cubicBezTo>
                    <a:pt x="77" y="306"/>
                    <a:pt x="80" y="297"/>
                    <a:pt x="75" y="295"/>
                  </a:cubicBezTo>
                  <a:cubicBezTo>
                    <a:pt x="74" y="294"/>
                    <a:pt x="71" y="296"/>
                    <a:pt x="70" y="296"/>
                  </a:cubicBezTo>
                  <a:cubicBezTo>
                    <a:pt x="70" y="296"/>
                    <a:pt x="71" y="294"/>
                    <a:pt x="70" y="294"/>
                  </a:cubicBezTo>
                  <a:cubicBezTo>
                    <a:pt x="68" y="293"/>
                    <a:pt x="68" y="295"/>
                    <a:pt x="66" y="295"/>
                  </a:cubicBezTo>
                  <a:cubicBezTo>
                    <a:pt x="66" y="293"/>
                    <a:pt x="66" y="293"/>
                    <a:pt x="66" y="293"/>
                  </a:cubicBezTo>
                  <a:cubicBezTo>
                    <a:pt x="66" y="293"/>
                    <a:pt x="64" y="292"/>
                    <a:pt x="64" y="292"/>
                  </a:cubicBezTo>
                  <a:cubicBezTo>
                    <a:pt x="62" y="288"/>
                    <a:pt x="58" y="283"/>
                    <a:pt x="56" y="280"/>
                  </a:cubicBezTo>
                  <a:cubicBezTo>
                    <a:pt x="56" y="280"/>
                    <a:pt x="50" y="280"/>
                    <a:pt x="49" y="280"/>
                  </a:cubicBezTo>
                  <a:cubicBezTo>
                    <a:pt x="47" y="280"/>
                    <a:pt x="45" y="280"/>
                    <a:pt x="43" y="280"/>
                  </a:cubicBezTo>
                  <a:cubicBezTo>
                    <a:pt x="42" y="279"/>
                    <a:pt x="41" y="278"/>
                    <a:pt x="40" y="278"/>
                  </a:cubicBezTo>
                  <a:cubicBezTo>
                    <a:pt x="36" y="278"/>
                    <a:pt x="39" y="281"/>
                    <a:pt x="35" y="281"/>
                  </a:cubicBezTo>
                  <a:cubicBezTo>
                    <a:pt x="35" y="281"/>
                    <a:pt x="34" y="281"/>
                    <a:pt x="34" y="281"/>
                  </a:cubicBezTo>
                  <a:cubicBezTo>
                    <a:pt x="32" y="281"/>
                    <a:pt x="30" y="280"/>
                    <a:pt x="28" y="280"/>
                  </a:cubicBezTo>
                  <a:cubicBezTo>
                    <a:pt x="24" y="281"/>
                    <a:pt x="20" y="284"/>
                    <a:pt x="15" y="282"/>
                  </a:cubicBezTo>
                  <a:cubicBezTo>
                    <a:pt x="12" y="282"/>
                    <a:pt x="10" y="279"/>
                    <a:pt x="7" y="282"/>
                  </a:cubicBezTo>
                  <a:cubicBezTo>
                    <a:pt x="4" y="285"/>
                    <a:pt x="4" y="291"/>
                    <a:pt x="1" y="294"/>
                  </a:cubicBezTo>
                  <a:cubicBezTo>
                    <a:pt x="0" y="294"/>
                    <a:pt x="1" y="293"/>
                    <a:pt x="1" y="292"/>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6" name="Freeform 105"/>
            <p:cNvSpPr>
              <a:spLocks/>
            </p:cNvSpPr>
            <p:nvPr/>
          </p:nvSpPr>
          <p:spPr bwMode="auto">
            <a:xfrm>
              <a:off x="5324455" y="3526373"/>
              <a:ext cx="93444" cy="146480"/>
            </a:xfrm>
            <a:custGeom>
              <a:avLst/>
              <a:gdLst>
                <a:gd name="T0" fmla="*/ 2 w 54"/>
                <a:gd name="T1" fmla="*/ 0 h 84"/>
                <a:gd name="T2" fmla="*/ 0 w 54"/>
                <a:gd name="T3" fmla="*/ 13 h 84"/>
                <a:gd name="T4" fmla="*/ 5 w 54"/>
                <a:gd name="T5" fmla="*/ 20 h 84"/>
                <a:gd name="T6" fmla="*/ 5 w 54"/>
                <a:gd name="T7" fmla="*/ 26 h 84"/>
                <a:gd name="T8" fmla="*/ 10 w 54"/>
                <a:gd name="T9" fmla="*/ 36 h 84"/>
                <a:gd name="T10" fmla="*/ 14 w 54"/>
                <a:gd name="T11" fmla="*/ 36 h 84"/>
                <a:gd name="T12" fmla="*/ 25 w 54"/>
                <a:gd name="T13" fmla="*/ 44 h 84"/>
                <a:gd name="T14" fmla="*/ 23 w 54"/>
                <a:gd name="T15" fmla="*/ 45 h 84"/>
                <a:gd name="T16" fmla="*/ 19 w 54"/>
                <a:gd name="T17" fmla="*/ 44 h 84"/>
                <a:gd name="T18" fmla="*/ 18 w 54"/>
                <a:gd name="T19" fmla="*/ 53 h 84"/>
                <a:gd name="T20" fmla="*/ 22 w 54"/>
                <a:gd name="T21" fmla="*/ 54 h 84"/>
                <a:gd name="T22" fmla="*/ 33 w 54"/>
                <a:gd name="T23" fmla="*/ 64 h 84"/>
                <a:gd name="T24" fmla="*/ 47 w 54"/>
                <a:gd name="T25" fmla="*/ 62 h 84"/>
                <a:gd name="T26" fmla="*/ 48 w 54"/>
                <a:gd name="T27" fmla="*/ 71 h 84"/>
                <a:gd name="T28" fmla="*/ 45 w 54"/>
                <a:gd name="T29" fmla="*/ 72 h 84"/>
                <a:gd name="T30" fmla="*/ 54 w 54"/>
                <a:gd name="T31"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 h="84">
                  <a:moveTo>
                    <a:pt x="2" y="0"/>
                  </a:moveTo>
                  <a:cubicBezTo>
                    <a:pt x="2" y="5"/>
                    <a:pt x="0" y="8"/>
                    <a:pt x="0" y="13"/>
                  </a:cubicBezTo>
                  <a:cubicBezTo>
                    <a:pt x="0" y="16"/>
                    <a:pt x="5" y="18"/>
                    <a:pt x="5" y="20"/>
                  </a:cubicBezTo>
                  <a:cubicBezTo>
                    <a:pt x="6" y="22"/>
                    <a:pt x="4" y="24"/>
                    <a:pt x="5" y="26"/>
                  </a:cubicBezTo>
                  <a:cubicBezTo>
                    <a:pt x="5" y="27"/>
                    <a:pt x="9" y="35"/>
                    <a:pt x="10" y="36"/>
                  </a:cubicBezTo>
                  <a:cubicBezTo>
                    <a:pt x="14" y="36"/>
                    <a:pt x="14" y="36"/>
                    <a:pt x="14" y="36"/>
                  </a:cubicBezTo>
                  <a:cubicBezTo>
                    <a:pt x="15" y="36"/>
                    <a:pt x="24" y="43"/>
                    <a:pt x="25" y="44"/>
                  </a:cubicBezTo>
                  <a:cubicBezTo>
                    <a:pt x="25" y="45"/>
                    <a:pt x="24" y="45"/>
                    <a:pt x="23" y="45"/>
                  </a:cubicBezTo>
                  <a:cubicBezTo>
                    <a:pt x="23" y="45"/>
                    <a:pt x="19" y="44"/>
                    <a:pt x="19" y="44"/>
                  </a:cubicBezTo>
                  <a:cubicBezTo>
                    <a:pt x="19" y="45"/>
                    <a:pt x="18" y="52"/>
                    <a:pt x="18" y="53"/>
                  </a:cubicBezTo>
                  <a:cubicBezTo>
                    <a:pt x="18" y="53"/>
                    <a:pt x="22" y="54"/>
                    <a:pt x="22" y="54"/>
                  </a:cubicBezTo>
                  <a:cubicBezTo>
                    <a:pt x="26" y="56"/>
                    <a:pt x="29" y="62"/>
                    <a:pt x="33" y="64"/>
                  </a:cubicBezTo>
                  <a:cubicBezTo>
                    <a:pt x="39" y="67"/>
                    <a:pt x="44" y="60"/>
                    <a:pt x="47" y="62"/>
                  </a:cubicBezTo>
                  <a:cubicBezTo>
                    <a:pt x="50" y="63"/>
                    <a:pt x="53" y="69"/>
                    <a:pt x="48" y="71"/>
                  </a:cubicBezTo>
                  <a:cubicBezTo>
                    <a:pt x="47" y="71"/>
                    <a:pt x="45" y="71"/>
                    <a:pt x="45" y="72"/>
                  </a:cubicBezTo>
                  <a:cubicBezTo>
                    <a:pt x="46" y="76"/>
                    <a:pt x="51" y="81"/>
                    <a:pt x="54" y="84"/>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7" name="Freeform 106"/>
            <p:cNvSpPr>
              <a:spLocks/>
            </p:cNvSpPr>
            <p:nvPr/>
          </p:nvSpPr>
          <p:spPr bwMode="auto">
            <a:xfrm>
              <a:off x="4912798" y="3868579"/>
              <a:ext cx="53036" cy="154056"/>
            </a:xfrm>
            <a:custGeom>
              <a:avLst/>
              <a:gdLst>
                <a:gd name="T0" fmla="*/ 5 w 31"/>
                <a:gd name="T1" fmla="*/ 0 h 89"/>
                <a:gd name="T2" fmla="*/ 6 w 31"/>
                <a:gd name="T3" fmla="*/ 23 h 89"/>
                <a:gd name="T4" fmla="*/ 0 w 31"/>
                <a:gd name="T5" fmla="*/ 29 h 89"/>
                <a:gd name="T6" fmla="*/ 4 w 31"/>
                <a:gd name="T7" fmla="*/ 30 h 89"/>
                <a:gd name="T8" fmla="*/ 6 w 31"/>
                <a:gd name="T9" fmla="*/ 34 h 89"/>
                <a:gd name="T10" fmla="*/ 18 w 31"/>
                <a:gd name="T11" fmla="*/ 36 h 89"/>
                <a:gd name="T12" fmla="*/ 21 w 31"/>
                <a:gd name="T13" fmla="*/ 45 h 89"/>
                <a:gd name="T14" fmla="*/ 30 w 31"/>
                <a:gd name="T15" fmla="*/ 48 h 89"/>
                <a:gd name="T16" fmla="*/ 30 w 31"/>
                <a:gd name="T17" fmla="*/ 49 h 89"/>
                <a:gd name="T18" fmla="*/ 29 w 31"/>
                <a:gd name="T19" fmla="*/ 53 h 89"/>
                <a:gd name="T20" fmla="*/ 31 w 31"/>
                <a:gd name="T21" fmla="*/ 55 h 89"/>
                <a:gd name="T22" fmla="*/ 29 w 31"/>
                <a:gd name="T23" fmla="*/ 59 h 89"/>
                <a:gd name="T24" fmla="*/ 30 w 31"/>
                <a:gd name="T25" fmla="*/ 62 h 89"/>
                <a:gd name="T26" fmla="*/ 28 w 31"/>
                <a:gd name="T27" fmla="*/ 64 h 89"/>
                <a:gd name="T28" fmla="*/ 24 w 31"/>
                <a:gd name="T29" fmla="*/ 76 h 89"/>
                <a:gd name="T30" fmla="*/ 26 w 31"/>
                <a:gd name="T3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89">
                  <a:moveTo>
                    <a:pt x="5" y="0"/>
                  </a:moveTo>
                  <a:cubicBezTo>
                    <a:pt x="8" y="6"/>
                    <a:pt x="9" y="16"/>
                    <a:pt x="6" y="23"/>
                  </a:cubicBezTo>
                  <a:cubicBezTo>
                    <a:pt x="5" y="24"/>
                    <a:pt x="0" y="28"/>
                    <a:pt x="0" y="29"/>
                  </a:cubicBezTo>
                  <a:cubicBezTo>
                    <a:pt x="0" y="32"/>
                    <a:pt x="2" y="30"/>
                    <a:pt x="4" y="30"/>
                  </a:cubicBezTo>
                  <a:cubicBezTo>
                    <a:pt x="6" y="29"/>
                    <a:pt x="4" y="33"/>
                    <a:pt x="6" y="34"/>
                  </a:cubicBezTo>
                  <a:cubicBezTo>
                    <a:pt x="9" y="36"/>
                    <a:pt x="14" y="34"/>
                    <a:pt x="18" y="36"/>
                  </a:cubicBezTo>
                  <a:cubicBezTo>
                    <a:pt x="20" y="37"/>
                    <a:pt x="19" y="43"/>
                    <a:pt x="21" y="45"/>
                  </a:cubicBezTo>
                  <a:cubicBezTo>
                    <a:pt x="22" y="47"/>
                    <a:pt x="29" y="45"/>
                    <a:pt x="30" y="48"/>
                  </a:cubicBezTo>
                  <a:cubicBezTo>
                    <a:pt x="30" y="48"/>
                    <a:pt x="30" y="49"/>
                    <a:pt x="30" y="49"/>
                  </a:cubicBezTo>
                  <a:cubicBezTo>
                    <a:pt x="30" y="49"/>
                    <a:pt x="29" y="53"/>
                    <a:pt x="29" y="53"/>
                  </a:cubicBezTo>
                  <a:cubicBezTo>
                    <a:pt x="30" y="54"/>
                    <a:pt x="31" y="55"/>
                    <a:pt x="31" y="55"/>
                  </a:cubicBezTo>
                  <a:cubicBezTo>
                    <a:pt x="31" y="55"/>
                    <a:pt x="29" y="59"/>
                    <a:pt x="29" y="59"/>
                  </a:cubicBezTo>
                  <a:cubicBezTo>
                    <a:pt x="29" y="60"/>
                    <a:pt x="31" y="61"/>
                    <a:pt x="30" y="62"/>
                  </a:cubicBezTo>
                  <a:cubicBezTo>
                    <a:pt x="30" y="65"/>
                    <a:pt x="29" y="62"/>
                    <a:pt x="28" y="64"/>
                  </a:cubicBezTo>
                  <a:cubicBezTo>
                    <a:pt x="27" y="65"/>
                    <a:pt x="24" y="74"/>
                    <a:pt x="24" y="76"/>
                  </a:cubicBezTo>
                  <a:cubicBezTo>
                    <a:pt x="25" y="79"/>
                    <a:pt x="24" y="87"/>
                    <a:pt x="26" y="89"/>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8" name="Freeform 107"/>
            <p:cNvSpPr>
              <a:spLocks/>
            </p:cNvSpPr>
            <p:nvPr/>
          </p:nvSpPr>
          <p:spPr bwMode="auto">
            <a:xfrm>
              <a:off x="5151458" y="3785236"/>
              <a:ext cx="37883" cy="202041"/>
            </a:xfrm>
            <a:custGeom>
              <a:avLst/>
              <a:gdLst>
                <a:gd name="T0" fmla="*/ 18 w 22"/>
                <a:gd name="T1" fmla="*/ 0 h 117"/>
                <a:gd name="T2" fmla="*/ 16 w 22"/>
                <a:gd name="T3" fmla="*/ 10 h 117"/>
                <a:gd name="T4" fmla="*/ 19 w 22"/>
                <a:gd name="T5" fmla="*/ 11 h 117"/>
                <a:gd name="T6" fmla="*/ 22 w 22"/>
                <a:gd name="T7" fmla="*/ 33 h 117"/>
                <a:gd name="T8" fmla="*/ 18 w 22"/>
                <a:gd name="T9" fmla="*/ 35 h 117"/>
                <a:gd name="T10" fmla="*/ 19 w 22"/>
                <a:gd name="T11" fmla="*/ 38 h 117"/>
                <a:gd name="T12" fmla="*/ 14 w 22"/>
                <a:gd name="T13" fmla="*/ 40 h 117"/>
                <a:gd name="T14" fmla="*/ 11 w 22"/>
                <a:gd name="T15" fmla="*/ 52 h 117"/>
                <a:gd name="T16" fmla="*/ 7 w 22"/>
                <a:gd name="T17" fmla="*/ 64 h 117"/>
                <a:gd name="T18" fmla="*/ 5 w 22"/>
                <a:gd name="T19" fmla="*/ 64 h 117"/>
                <a:gd name="T20" fmla="*/ 2 w 22"/>
                <a:gd name="T21" fmla="*/ 71 h 117"/>
                <a:gd name="T22" fmla="*/ 2 w 22"/>
                <a:gd name="T23" fmla="*/ 73 h 117"/>
                <a:gd name="T24" fmla="*/ 0 w 22"/>
                <a:gd name="T25" fmla="*/ 76 h 117"/>
                <a:gd name="T26" fmla="*/ 5 w 22"/>
                <a:gd name="T27" fmla="*/ 93 h 117"/>
                <a:gd name="T28" fmla="*/ 7 w 22"/>
                <a:gd name="T29" fmla="*/ 103 h 117"/>
                <a:gd name="T30" fmla="*/ 12 w 22"/>
                <a:gd name="T31" fmla="*/ 103 h 117"/>
                <a:gd name="T32" fmla="*/ 13 w 22"/>
                <a:gd name="T33" fmla="*/ 117 h 117"/>
                <a:gd name="T34" fmla="*/ 7 w 22"/>
                <a:gd name="T35" fmla="*/ 11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 h="117">
                  <a:moveTo>
                    <a:pt x="18" y="0"/>
                  </a:moveTo>
                  <a:cubicBezTo>
                    <a:pt x="18" y="3"/>
                    <a:pt x="16" y="10"/>
                    <a:pt x="16" y="10"/>
                  </a:cubicBezTo>
                  <a:cubicBezTo>
                    <a:pt x="19" y="11"/>
                    <a:pt x="19" y="11"/>
                    <a:pt x="19" y="11"/>
                  </a:cubicBezTo>
                  <a:cubicBezTo>
                    <a:pt x="19" y="12"/>
                    <a:pt x="22" y="33"/>
                    <a:pt x="22" y="33"/>
                  </a:cubicBezTo>
                  <a:cubicBezTo>
                    <a:pt x="21" y="34"/>
                    <a:pt x="19" y="34"/>
                    <a:pt x="18" y="35"/>
                  </a:cubicBezTo>
                  <a:cubicBezTo>
                    <a:pt x="18" y="35"/>
                    <a:pt x="19" y="38"/>
                    <a:pt x="19" y="38"/>
                  </a:cubicBezTo>
                  <a:cubicBezTo>
                    <a:pt x="18" y="39"/>
                    <a:pt x="16" y="39"/>
                    <a:pt x="14" y="40"/>
                  </a:cubicBezTo>
                  <a:cubicBezTo>
                    <a:pt x="13" y="41"/>
                    <a:pt x="11" y="50"/>
                    <a:pt x="11" y="52"/>
                  </a:cubicBezTo>
                  <a:cubicBezTo>
                    <a:pt x="10" y="54"/>
                    <a:pt x="9" y="62"/>
                    <a:pt x="7" y="64"/>
                  </a:cubicBezTo>
                  <a:cubicBezTo>
                    <a:pt x="7" y="64"/>
                    <a:pt x="6" y="64"/>
                    <a:pt x="5" y="64"/>
                  </a:cubicBezTo>
                  <a:cubicBezTo>
                    <a:pt x="4" y="64"/>
                    <a:pt x="2" y="70"/>
                    <a:pt x="2" y="71"/>
                  </a:cubicBezTo>
                  <a:cubicBezTo>
                    <a:pt x="1" y="72"/>
                    <a:pt x="2" y="72"/>
                    <a:pt x="2" y="73"/>
                  </a:cubicBezTo>
                  <a:cubicBezTo>
                    <a:pt x="2" y="73"/>
                    <a:pt x="0" y="76"/>
                    <a:pt x="0" y="76"/>
                  </a:cubicBezTo>
                  <a:cubicBezTo>
                    <a:pt x="0" y="81"/>
                    <a:pt x="3" y="89"/>
                    <a:pt x="5" y="93"/>
                  </a:cubicBezTo>
                  <a:cubicBezTo>
                    <a:pt x="6" y="97"/>
                    <a:pt x="6" y="102"/>
                    <a:pt x="7" y="103"/>
                  </a:cubicBezTo>
                  <a:cubicBezTo>
                    <a:pt x="8" y="104"/>
                    <a:pt x="10" y="103"/>
                    <a:pt x="12" y="103"/>
                  </a:cubicBezTo>
                  <a:cubicBezTo>
                    <a:pt x="13" y="104"/>
                    <a:pt x="13" y="117"/>
                    <a:pt x="13" y="117"/>
                  </a:cubicBezTo>
                  <a:cubicBezTo>
                    <a:pt x="12" y="117"/>
                    <a:pt x="8" y="117"/>
                    <a:pt x="7" y="117"/>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9" name="Freeform 108"/>
            <p:cNvSpPr>
              <a:spLocks/>
            </p:cNvSpPr>
            <p:nvPr/>
          </p:nvSpPr>
          <p:spPr bwMode="auto">
            <a:xfrm>
              <a:off x="5338346" y="3714523"/>
              <a:ext cx="41671" cy="223508"/>
            </a:xfrm>
            <a:custGeom>
              <a:avLst/>
              <a:gdLst>
                <a:gd name="T0" fmla="*/ 6 w 24"/>
                <a:gd name="T1" fmla="*/ 0 h 129"/>
                <a:gd name="T2" fmla="*/ 2 w 24"/>
                <a:gd name="T3" fmla="*/ 16 h 129"/>
                <a:gd name="T4" fmla="*/ 16 w 24"/>
                <a:gd name="T5" fmla="*/ 27 h 129"/>
                <a:gd name="T6" fmla="*/ 16 w 24"/>
                <a:gd name="T7" fmla="*/ 29 h 129"/>
                <a:gd name="T8" fmla="*/ 16 w 24"/>
                <a:gd name="T9" fmla="*/ 36 h 129"/>
                <a:gd name="T10" fmla="*/ 16 w 24"/>
                <a:gd name="T11" fmla="*/ 38 h 129"/>
                <a:gd name="T12" fmla="*/ 15 w 24"/>
                <a:gd name="T13" fmla="*/ 39 h 129"/>
                <a:gd name="T14" fmla="*/ 21 w 24"/>
                <a:gd name="T15" fmla="*/ 51 h 129"/>
                <a:gd name="T16" fmla="*/ 22 w 24"/>
                <a:gd name="T17" fmla="*/ 63 h 129"/>
                <a:gd name="T18" fmla="*/ 21 w 24"/>
                <a:gd name="T19" fmla="*/ 66 h 129"/>
                <a:gd name="T20" fmla="*/ 21 w 24"/>
                <a:gd name="T21" fmla="*/ 99 h 129"/>
                <a:gd name="T22" fmla="*/ 21 w 24"/>
                <a:gd name="T23" fmla="*/ 106 h 129"/>
                <a:gd name="T24" fmla="*/ 21 w 24"/>
                <a:gd name="T25" fmla="*/ 108 h 129"/>
                <a:gd name="T26" fmla="*/ 19 w 24"/>
                <a:gd name="T27" fmla="*/ 110 h 129"/>
                <a:gd name="T28" fmla="*/ 24 w 24"/>
                <a:gd name="T29" fmla="*/ 128 h 129"/>
                <a:gd name="T30" fmla="*/ 20 w 24"/>
                <a:gd name="T31"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29">
                  <a:moveTo>
                    <a:pt x="6" y="0"/>
                  </a:moveTo>
                  <a:cubicBezTo>
                    <a:pt x="5" y="3"/>
                    <a:pt x="0" y="13"/>
                    <a:pt x="2" y="16"/>
                  </a:cubicBezTo>
                  <a:cubicBezTo>
                    <a:pt x="4" y="21"/>
                    <a:pt x="14" y="22"/>
                    <a:pt x="16" y="27"/>
                  </a:cubicBezTo>
                  <a:cubicBezTo>
                    <a:pt x="16" y="28"/>
                    <a:pt x="16" y="28"/>
                    <a:pt x="16" y="29"/>
                  </a:cubicBezTo>
                  <a:cubicBezTo>
                    <a:pt x="16" y="31"/>
                    <a:pt x="16" y="34"/>
                    <a:pt x="16" y="36"/>
                  </a:cubicBezTo>
                  <a:cubicBezTo>
                    <a:pt x="16" y="36"/>
                    <a:pt x="16" y="37"/>
                    <a:pt x="16" y="38"/>
                  </a:cubicBezTo>
                  <a:cubicBezTo>
                    <a:pt x="16" y="38"/>
                    <a:pt x="15" y="39"/>
                    <a:pt x="15" y="39"/>
                  </a:cubicBezTo>
                  <a:cubicBezTo>
                    <a:pt x="15" y="44"/>
                    <a:pt x="20" y="47"/>
                    <a:pt x="21" y="51"/>
                  </a:cubicBezTo>
                  <a:cubicBezTo>
                    <a:pt x="23" y="54"/>
                    <a:pt x="22" y="59"/>
                    <a:pt x="22" y="63"/>
                  </a:cubicBezTo>
                  <a:cubicBezTo>
                    <a:pt x="21" y="66"/>
                    <a:pt x="21" y="66"/>
                    <a:pt x="21" y="66"/>
                  </a:cubicBezTo>
                  <a:cubicBezTo>
                    <a:pt x="23" y="71"/>
                    <a:pt x="21" y="91"/>
                    <a:pt x="21" y="99"/>
                  </a:cubicBezTo>
                  <a:cubicBezTo>
                    <a:pt x="21" y="101"/>
                    <a:pt x="21" y="104"/>
                    <a:pt x="21" y="106"/>
                  </a:cubicBezTo>
                  <a:cubicBezTo>
                    <a:pt x="21" y="107"/>
                    <a:pt x="21" y="108"/>
                    <a:pt x="21" y="108"/>
                  </a:cubicBezTo>
                  <a:cubicBezTo>
                    <a:pt x="19" y="110"/>
                    <a:pt x="19" y="104"/>
                    <a:pt x="19" y="110"/>
                  </a:cubicBezTo>
                  <a:cubicBezTo>
                    <a:pt x="18" y="114"/>
                    <a:pt x="24" y="127"/>
                    <a:pt x="24" y="128"/>
                  </a:cubicBezTo>
                  <a:cubicBezTo>
                    <a:pt x="24" y="128"/>
                    <a:pt x="20" y="129"/>
                    <a:pt x="20" y="129"/>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0" name="Freeform 109"/>
            <p:cNvSpPr>
              <a:spLocks/>
            </p:cNvSpPr>
            <p:nvPr/>
          </p:nvSpPr>
          <p:spPr bwMode="auto">
            <a:xfrm>
              <a:off x="5300463" y="3705684"/>
              <a:ext cx="54299" cy="237398"/>
            </a:xfrm>
            <a:custGeom>
              <a:avLst/>
              <a:gdLst>
                <a:gd name="T0" fmla="*/ 30 w 31"/>
                <a:gd name="T1" fmla="*/ 137 h 137"/>
                <a:gd name="T2" fmla="*/ 30 w 31"/>
                <a:gd name="T3" fmla="*/ 136 h 137"/>
                <a:gd name="T4" fmla="*/ 29 w 31"/>
                <a:gd name="T5" fmla="*/ 136 h 137"/>
                <a:gd name="T6" fmla="*/ 28 w 31"/>
                <a:gd name="T7" fmla="*/ 136 h 137"/>
                <a:gd name="T8" fmla="*/ 25 w 31"/>
                <a:gd name="T9" fmla="*/ 131 h 137"/>
                <a:gd name="T10" fmla="*/ 24 w 31"/>
                <a:gd name="T11" fmla="*/ 131 h 137"/>
                <a:gd name="T12" fmla="*/ 23 w 31"/>
                <a:gd name="T13" fmla="*/ 131 h 137"/>
                <a:gd name="T14" fmla="*/ 13 w 31"/>
                <a:gd name="T15" fmla="*/ 114 h 137"/>
                <a:gd name="T16" fmla="*/ 15 w 31"/>
                <a:gd name="T17" fmla="*/ 112 h 137"/>
                <a:gd name="T18" fmla="*/ 17 w 31"/>
                <a:gd name="T19" fmla="*/ 105 h 137"/>
                <a:gd name="T20" fmla="*/ 14 w 31"/>
                <a:gd name="T21" fmla="*/ 97 h 137"/>
                <a:gd name="T22" fmla="*/ 16 w 31"/>
                <a:gd name="T23" fmla="*/ 80 h 137"/>
                <a:gd name="T24" fmla="*/ 20 w 31"/>
                <a:gd name="T25" fmla="*/ 78 h 137"/>
                <a:gd name="T26" fmla="*/ 11 w 31"/>
                <a:gd name="T27" fmla="*/ 65 h 137"/>
                <a:gd name="T28" fmla="*/ 13 w 31"/>
                <a:gd name="T29" fmla="*/ 64 h 137"/>
                <a:gd name="T30" fmla="*/ 13 w 31"/>
                <a:gd name="T31" fmla="*/ 58 h 137"/>
                <a:gd name="T32" fmla="*/ 15 w 31"/>
                <a:gd name="T33" fmla="*/ 53 h 137"/>
                <a:gd name="T34" fmla="*/ 16 w 31"/>
                <a:gd name="T35" fmla="*/ 47 h 137"/>
                <a:gd name="T36" fmla="*/ 8 w 31"/>
                <a:gd name="T37" fmla="*/ 47 h 137"/>
                <a:gd name="T38" fmla="*/ 10 w 31"/>
                <a:gd name="T39" fmla="*/ 45 h 137"/>
                <a:gd name="T40" fmla="*/ 8 w 31"/>
                <a:gd name="T41" fmla="*/ 44 h 137"/>
                <a:gd name="T42" fmla="*/ 12 w 31"/>
                <a:gd name="T43" fmla="*/ 43 h 137"/>
                <a:gd name="T44" fmla="*/ 10 w 31"/>
                <a:gd name="T45" fmla="*/ 43 h 137"/>
                <a:gd name="T46" fmla="*/ 10 w 31"/>
                <a:gd name="T47" fmla="*/ 40 h 137"/>
                <a:gd name="T48" fmla="*/ 11 w 31"/>
                <a:gd name="T49" fmla="*/ 41 h 137"/>
                <a:gd name="T50" fmla="*/ 12 w 31"/>
                <a:gd name="T51" fmla="*/ 31 h 137"/>
                <a:gd name="T52" fmla="*/ 11 w 31"/>
                <a:gd name="T53" fmla="*/ 20 h 137"/>
                <a:gd name="T54" fmla="*/ 8 w 31"/>
                <a:gd name="T55" fmla="*/ 21 h 137"/>
                <a:gd name="T56" fmla="*/ 5 w 31"/>
                <a:gd name="T57" fmla="*/ 16 h 137"/>
                <a:gd name="T58" fmla="*/ 2 w 31"/>
                <a:gd name="T59" fmla="*/ 14 h 137"/>
                <a:gd name="T60" fmla="*/ 5 w 31"/>
                <a:gd name="T61" fmla="*/ 3 h 137"/>
                <a:gd name="T62" fmla="*/ 0 w 31"/>
                <a:gd name="T63"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 h="137">
                  <a:moveTo>
                    <a:pt x="30" y="137"/>
                  </a:moveTo>
                  <a:cubicBezTo>
                    <a:pt x="30" y="137"/>
                    <a:pt x="31" y="136"/>
                    <a:pt x="30" y="136"/>
                  </a:cubicBezTo>
                  <a:cubicBezTo>
                    <a:pt x="30" y="135"/>
                    <a:pt x="30" y="136"/>
                    <a:pt x="29" y="136"/>
                  </a:cubicBezTo>
                  <a:cubicBezTo>
                    <a:pt x="29" y="136"/>
                    <a:pt x="28" y="136"/>
                    <a:pt x="28" y="136"/>
                  </a:cubicBezTo>
                  <a:cubicBezTo>
                    <a:pt x="27" y="135"/>
                    <a:pt x="27" y="132"/>
                    <a:pt x="25" y="131"/>
                  </a:cubicBezTo>
                  <a:cubicBezTo>
                    <a:pt x="25" y="131"/>
                    <a:pt x="24" y="131"/>
                    <a:pt x="24" y="131"/>
                  </a:cubicBezTo>
                  <a:cubicBezTo>
                    <a:pt x="24" y="131"/>
                    <a:pt x="23" y="131"/>
                    <a:pt x="23" y="131"/>
                  </a:cubicBezTo>
                  <a:cubicBezTo>
                    <a:pt x="18" y="129"/>
                    <a:pt x="13" y="117"/>
                    <a:pt x="13" y="114"/>
                  </a:cubicBezTo>
                  <a:cubicBezTo>
                    <a:pt x="15" y="112"/>
                    <a:pt x="15" y="112"/>
                    <a:pt x="15" y="112"/>
                  </a:cubicBezTo>
                  <a:cubicBezTo>
                    <a:pt x="16" y="111"/>
                    <a:pt x="17" y="107"/>
                    <a:pt x="17" y="105"/>
                  </a:cubicBezTo>
                  <a:cubicBezTo>
                    <a:pt x="18" y="102"/>
                    <a:pt x="11" y="101"/>
                    <a:pt x="14" y="97"/>
                  </a:cubicBezTo>
                  <a:cubicBezTo>
                    <a:pt x="19" y="90"/>
                    <a:pt x="14" y="86"/>
                    <a:pt x="16" y="80"/>
                  </a:cubicBezTo>
                  <a:cubicBezTo>
                    <a:pt x="16" y="79"/>
                    <a:pt x="20" y="79"/>
                    <a:pt x="20" y="78"/>
                  </a:cubicBezTo>
                  <a:cubicBezTo>
                    <a:pt x="21" y="75"/>
                    <a:pt x="13" y="69"/>
                    <a:pt x="11" y="65"/>
                  </a:cubicBezTo>
                  <a:cubicBezTo>
                    <a:pt x="11" y="64"/>
                    <a:pt x="12" y="64"/>
                    <a:pt x="13" y="64"/>
                  </a:cubicBezTo>
                  <a:cubicBezTo>
                    <a:pt x="17" y="64"/>
                    <a:pt x="13" y="60"/>
                    <a:pt x="13" y="58"/>
                  </a:cubicBezTo>
                  <a:cubicBezTo>
                    <a:pt x="13" y="57"/>
                    <a:pt x="15" y="54"/>
                    <a:pt x="15" y="53"/>
                  </a:cubicBezTo>
                  <a:cubicBezTo>
                    <a:pt x="15" y="51"/>
                    <a:pt x="17" y="49"/>
                    <a:pt x="16" y="47"/>
                  </a:cubicBezTo>
                  <a:cubicBezTo>
                    <a:pt x="14" y="43"/>
                    <a:pt x="10" y="49"/>
                    <a:pt x="8" y="47"/>
                  </a:cubicBezTo>
                  <a:cubicBezTo>
                    <a:pt x="6" y="45"/>
                    <a:pt x="11" y="46"/>
                    <a:pt x="10" y="45"/>
                  </a:cubicBezTo>
                  <a:cubicBezTo>
                    <a:pt x="9" y="44"/>
                    <a:pt x="8" y="45"/>
                    <a:pt x="8" y="44"/>
                  </a:cubicBezTo>
                  <a:cubicBezTo>
                    <a:pt x="7" y="43"/>
                    <a:pt x="12" y="43"/>
                    <a:pt x="12" y="43"/>
                  </a:cubicBezTo>
                  <a:cubicBezTo>
                    <a:pt x="12" y="42"/>
                    <a:pt x="10" y="43"/>
                    <a:pt x="10" y="43"/>
                  </a:cubicBezTo>
                  <a:cubicBezTo>
                    <a:pt x="9" y="43"/>
                    <a:pt x="8" y="40"/>
                    <a:pt x="10" y="40"/>
                  </a:cubicBezTo>
                  <a:cubicBezTo>
                    <a:pt x="10" y="40"/>
                    <a:pt x="10" y="41"/>
                    <a:pt x="11" y="41"/>
                  </a:cubicBezTo>
                  <a:cubicBezTo>
                    <a:pt x="11" y="41"/>
                    <a:pt x="11" y="34"/>
                    <a:pt x="12" y="31"/>
                  </a:cubicBezTo>
                  <a:cubicBezTo>
                    <a:pt x="13" y="29"/>
                    <a:pt x="14" y="22"/>
                    <a:pt x="11" y="20"/>
                  </a:cubicBezTo>
                  <a:cubicBezTo>
                    <a:pt x="10" y="20"/>
                    <a:pt x="9" y="21"/>
                    <a:pt x="8" y="21"/>
                  </a:cubicBezTo>
                  <a:cubicBezTo>
                    <a:pt x="7" y="20"/>
                    <a:pt x="6" y="17"/>
                    <a:pt x="5" y="16"/>
                  </a:cubicBezTo>
                  <a:cubicBezTo>
                    <a:pt x="2" y="14"/>
                    <a:pt x="2" y="14"/>
                    <a:pt x="2" y="14"/>
                  </a:cubicBezTo>
                  <a:cubicBezTo>
                    <a:pt x="0" y="11"/>
                    <a:pt x="7" y="6"/>
                    <a:pt x="5" y="3"/>
                  </a:cubicBezTo>
                  <a:cubicBezTo>
                    <a:pt x="4" y="1"/>
                    <a:pt x="2" y="1"/>
                    <a:pt x="0"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1" name="Freeform 110"/>
            <p:cNvSpPr>
              <a:spLocks/>
            </p:cNvSpPr>
            <p:nvPr/>
          </p:nvSpPr>
          <p:spPr bwMode="auto">
            <a:xfrm>
              <a:off x="4709494" y="3631180"/>
              <a:ext cx="256340" cy="253814"/>
            </a:xfrm>
            <a:custGeom>
              <a:avLst/>
              <a:gdLst>
                <a:gd name="T0" fmla="*/ 59 w 148"/>
                <a:gd name="T1" fmla="*/ 13 h 147"/>
                <a:gd name="T2" fmla="*/ 74 w 148"/>
                <a:gd name="T3" fmla="*/ 15 h 147"/>
                <a:gd name="T4" fmla="*/ 82 w 148"/>
                <a:gd name="T5" fmla="*/ 8 h 147"/>
                <a:gd name="T6" fmla="*/ 102 w 148"/>
                <a:gd name="T7" fmla="*/ 9 h 147"/>
                <a:gd name="T8" fmla="*/ 106 w 148"/>
                <a:gd name="T9" fmla="*/ 2 h 147"/>
                <a:gd name="T10" fmla="*/ 118 w 148"/>
                <a:gd name="T11" fmla="*/ 14 h 147"/>
                <a:gd name="T12" fmla="*/ 119 w 148"/>
                <a:gd name="T13" fmla="*/ 24 h 147"/>
                <a:gd name="T14" fmla="*/ 122 w 148"/>
                <a:gd name="T15" fmla="*/ 24 h 147"/>
                <a:gd name="T16" fmla="*/ 126 w 148"/>
                <a:gd name="T17" fmla="*/ 29 h 147"/>
                <a:gd name="T18" fmla="*/ 131 w 148"/>
                <a:gd name="T19" fmla="*/ 34 h 147"/>
                <a:gd name="T20" fmla="*/ 122 w 148"/>
                <a:gd name="T21" fmla="*/ 44 h 147"/>
                <a:gd name="T22" fmla="*/ 131 w 148"/>
                <a:gd name="T23" fmla="*/ 55 h 147"/>
                <a:gd name="T24" fmla="*/ 134 w 148"/>
                <a:gd name="T25" fmla="*/ 70 h 147"/>
                <a:gd name="T26" fmla="*/ 133 w 148"/>
                <a:gd name="T27" fmla="*/ 84 h 147"/>
                <a:gd name="T28" fmla="*/ 138 w 148"/>
                <a:gd name="T29" fmla="*/ 92 h 147"/>
                <a:gd name="T30" fmla="*/ 137 w 148"/>
                <a:gd name="T31" fmla="*/ 103 h 147"/>
                <a:gd name="T32" fmla="*/ 141 w 148"/>
                <a:gd name="T33" fmla="*/ 115 h 147"/>
                <a:gd name="T34" fmla="*/ 138 w 148"/>
                <a:gd name="T35" fmla="*/ 114 h 147"/>
                <a:gd name="T36" fmla="*/ 129 w 148"/>
                <a:gd name="T37" fmla="*/ 114 h 147"/>
                <a:gd name="T38" fmla="*/ 135 w 148"/>
                <a:gd name="T39" fmla="*/ 120 h 147"/>
                <a:gd name="T40" fmla="*/ 132 w 148"/>
                <a:gd name="T41" fmla="*/ 129 h 147"/>
                <a:gd name="T42" fmla="*/ 123 w 148"/>
                <a:gd name="T43" fmla="*/ 136 h 147"/>
                <a:gd name="T44" fmla="*/ 119 w 148"/>
                <a:gd name="T45" fmla="*/ 135 h 147"/>
                <a:gd name="T46" fmla="*/ 110 w 148"/>
                <a:gd name="T47" fmla="*/ 146 h 147"/>
                <a:gd name="T48" fmla="*/ 101 w 148"/>
                <a:gd name="T49" fmla="*/ 141 h 147"/>
                <a:gd name="T50" fmla="*/ 95 w 148"/>
                <a:gd name="T51" fmla="*/ 142 h 147"/>
                <a:gd name="T52" fmla="*/ 96 w 148"/>
                <a:gd name="T53" fmla="*/ 118 h 147"/>
                <a:gd name="T54" fmla="*/ 92 w 148"/>
                <a:gd name="T55" fmla="*/ 114 h 147"/>
                <a:gd name="T56" fmla="*/ 91 w 148"/>
                <a:gd name="T57" fmla="*/ 111 h 147"/>
                <a:gd name="T58" fmla="*/ 90 w 148"/>
                <a:gd name="T59" fmla="*/ 111 h 147"/>
                <a:gd name="T60" fmla="*/ 88 w 148"/>
                <a:gd name="T61" fmla="*/ 111 h 147"/>
                <a:gd name="T62" fmla="*/ 79 w 148"/>
                <a:gd name="T63" fmla="*/ 110 h 147"/>
                <a:gd name="T64" fmla="*/ 65 w 148"/>
                <a:gd name="T65" fmla="*/ 117 h 147"/>
                <a:gd name="T66" fmla="*/ 71 w 148"/>
                <a:gd name="T67" fmla="*/ 107 h 147"/>
                <a:gd name="T68" fmla="*/ 69 w 148"/>
                <a:gd name="T69" fmla="*/ 100 h 147"/>
                <a:gd name="T70" fmla="*/ 66 w 148"/>
                <a:gd name="T71" fmla="*/ 94 h 147"/>
                <a:gd name="T72" fmla="*/ 64 w 148"/>
                <a:gd name="T73" fmla="*/ 84 h 147"/>
                <a:gd name="T74" fmla="*/ 53 w 148"/>
                <a:gd name="T75" fmla="*/ 68 h 147"/>
                <a:gd name="T76" fmla="*/ 42 w 148"/>
                <a:gd name="T77" fmla="*/ 68 h 147"/>
                <a:gd name="T78" fmla="*/ 38 w 148"/>
                <a:gd name="T79" fmla="*/ 68 h 147"/>
                <a:gd name="T80" fmla="*/ 22 w 148"/>
                <a:gd name="T81" fmla="*/ 71 h 147"/>
                <a:gd name="T82" fmla="*/ 10 w 148"/>
                <a:gd name="T83" fmla="*/ 87 h 147"/>
                <a:gd name="T84" fmla="*/ 0 w 148"/>
                <a:gd name="T85" fmla="*/ 9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 h="147">
                  <a:moveTo>
                    <a:pt x="57" y="2"/>
                  </a:moveTo>
                  <a:cubicBezTo>
                    <a:pt x="52" y="5"/>
                    <a:pt x="53" y="12"/>
                    <a:pt x="59" y="13"/>
                  </a:cubicBezTo>
                  <a:cubicBezTo>
                    <a:pt x="63" y="14"/>
                    <a:pt x="63" y="5"/>
                    <a:pt x="68" y="8"/>
                  </a:cubicBezTo>
                  <a:cubicBezTo>
                    <a:pt x="70" y="9"/>
                    <a:pt x="71" y="16"/>
                    <a:pt x="74" y="15"/>
                  </a:cubicBezTo>
                  <a:cubicBezTo>
                    <a:pt x="76" y="15"/>
                    <a:pt x="76" y="11"/>
                    <a:pt x="77" y="11"/>
                  </a:cubicBezTo>
                  <a:cubicBezTo>
                    <a:pt x="78" y="10"/>
                    <a:pt x="82" y="8"/>
                    <a:pt x="82" y="8"/>
                  </a:cubicBezTo>
                  <a:cubicBezTo>
                    <a:pt x="86" y="6"/>
                    <a:pt x="93" y="13"/>
                    <a:pt x="96" y="14"/>
                  </a:cubicBezTo>
                  <a:cubicBezTo>
                    <a:pt x="99" y="14"/>
                    <a:pt x="100" y="10"/>
                    <a:pt x="102" y="9"/>
                  </a:cubicBezTo>
                  <a:cubicBezTo>
                    <a:pt x="104" y="8"/>
                    <a:pt x="109" y="8"/>
                    <a:pt x="109" y="5"/>
                  </a:cubicBezTo>
                  <a:cubicBezTo>
                    <a:pt x="109" y="5"/>
                    <a:pt x="106" y="2"/>
                    <a:pt x="106" y="2"/>
                  </a:cubicBezTo>
                  <a:cubicBezTo>
                    <a:pt x="106" y="0"/>
                    <a:pt x="114" y="3"/>
                    <a:pt x="115" y="3"/>
                  </a:cubicBezTo>
                  <a:cubicBezTo>
                    <a:pt x="118" y="5"/>
                    <a:pt x="117" y="11"/>
                    <a:pt x="118" y="14"/>
                  </a:cubicBezTo>
                  <a:cubicBezTo>
                    <a:pt x="119" y="15"/>
                    <a:pt x="120" y="14"/>
                    <a:pt x="121" y="15"/>
                  </a:cubicBezTo>
                  <a:cubicBezTo>
                    <a:pt x="121" y="17"/>
                    <a:pt x="118" y="23"/>
                    <a:pt x="119" y="24"/>
                  </a:cubicBezTo>
                  <a:cubicBezTo>
                    <a:pt x="119" y="25"/>
                    <a:pt x="120" y="24"/>
                    <a:pt x="121" y="24"/>
                  </a:cubicBezTo>
                  <a:cubicBezTo>
                    <a:pt x="121" y="24"/>
                    <a:pt x="122" y="24"/>
                    <a:pt x="122" y="24"/>
                  </a:cubicBezTo>
                  <a:cubicBezTo>
                    <a:pt x="124" y="25"/>
                    <a:pt x="123" y="29"/>
                    <a:pt x="125" y="29"/>
                  </a:cubicBezTo>
                  <a:cubicBezTo>
                    <a:pt x="125" y="30"/>
                    <a:pt x="126" y="29"/>
                    <a:pt x="126" y="29"/>
                  </a:cubicBezTo>
                  <a:cubicBezTo>
                    <a:pt x="127" y="29"/>
                    <a:pt x="126" y="30"/>
                    <a:pt x="127" y="31"/>
                  </a:cubicBezTo>
                  <a:cubicBezTo>
                    <a:pt x="129" y="34"/>
                    <a:pt x="130" y="32"/>
                    <a:pt x="131" y="34"/>
                  </a:cubicBezTo>
                  <a:cubicBezTo>
                    <a:pt x="131" y="35"/>
                    <a:pt x="129" y="35"/>
                    <a:pt x="128" y="35"/>
                  </a:cubicBezTo>
                  <a:cubicBezTo>
                    <a:pt x="126" y="35"/>
                    <a:pt x="120" y="43"/>
                    <a:pt x="122" y="44"/>
                  </a:cubicBezTo>
                  <a:cubicBezTo>
                    <a:pt x="125" y="46"/>
                    <a:pt x="126" y="39"/>
                    <a:pt x="130" y="41"/>
                  </a:cubicBezTo>
                  <a:cubicBezTo>
                    <a:pt x="134" y="43"/>
                    <a:pt x="130" y="52"/>
                    <a:pt x="131" y="55"/>
                  </a:cubicBezTo>
                  <a:cubicBezTo>
                    <a:pt x="132" y="60"/>
                    <a:pt x="140" y="61"/>
                    <a:pt x="139" y="64"/>
                  </a:cubicBezTo>
                  <a:cubicBezTo>
                    <a:pt x="139" y="67"/>
                    <a:pt x="135" y="68"/>
                    <a:pt x="134" y="70"/>
                  </a:cubicBezTo>
                  <a:cubicBezTo>
                    <a:pt x="131" y="73"/>
                    <a:pt x="134" y="72"/>
                    <a:pt x="134" y="74"/>
                  </a:cubicBezTo>
                  <a:cubicBezTo>
                    <a:pt x="135" y="77"/>
                    <a:pt x="132" y="81"/>
                    <a:pt x="133" y="84"/>
                  </a:cubicBezTo>
                  <a:cubicBezTo>
                    <a:pt x="134" y="89"/>
                    <a:pt x="137" y="86"/>
                    <a:pt x="140" y="87"/>
                  </a:cubicBezTo>
                  <a:cubicBezTo>
                    <a:pt x="140" y="87"/>
                    <a:pt x="138" y="91"/>
                    <a:pt x="138" y="92"/>
                  </a:cubicBezTo>
                  <a:cubicBezTo>
                    <a:pt x="138" y="94"/>
                    <a:pt x="142" y="94"/>
                    <a:pt x="142" y="95"/>
                  </a:cubicBezTo>
                  <a:cubicBezTo>
                    <a:pt x="143" y="98"/>
                    <a:pt x="135" y="95"/>
                    <a:pt x="137" y="103"/>
                  </a:cubicBezTo>
                  <a:cubicBezTo>
                    <a:pt x="137" y="105"/>
                    <a:pt x="148" y="108"/>
                    <a:pt x="144" y="115"/>
                  </a:cubicBezTo>
                  <a:cubicBezTo>
                    <a:pt x="141" y="115"/>
                    <a:pt x="141" y="115"/>
                    <a:pt x="141" y="115"/>
                  </a:cubicBezTo>
                  <a:cubicBezTo>
                    <a:pt x="139" y="114"/>
                    <a:pt x="144" y="114"/>
                    <a:pt x="139" y="112"/>
                  </a:cubicBezTo>
                  <a:cubicBezTo>
                    <a:pt x="138" y="112"/>
                    <a:pt x="140" y="116"/>
                    <a:pt x="138" y="114"/>
                  </a:cubicBezTo>
                  <a:cubicBezTo>
                    <a:pt x="136" y="113"/>
                    <a:pt x="130" y="109"/>
                    <a:pt x="128" y="113"/>
                  </a:cubicBezTo>
                  <a:cubicBezTo>
                    <a:pt x="128" y="113"/>
                    <a:pt x="129" y="114"/>
                    <a:pt x="129" y="114"/>
                  </a:cubicBezTo>
                  <a:cubicBezTo>
                    <a:pt x="129" y="117"/>
                    <a:pt x="127" y="120"/>
                    <a:pt x="133" y="121"/>
                  </a:cubicBezTo>
                  <a:cubicBezTo>
                    <a:pt x="135" y="120"/>
                    <a:pt x="135" y="120"/>
                    <a:pt x="135" y="120"/>
                  </a:cubicBezTo>
                  <a:cubicBezTo>
                    <a:pt x="135" y="120"/>
                    <a:pt x="135" y="121"/>
                    <a:pt x="135" y="122"/>
                  </a:cubicBezTo>
                  <a:cubicBezTo>
                    <a:pt x="135" y="127"/>
                    <a:pt x="134" y="122"/>
                    <a:pt x="132" y="129"/>
                  </a:cubicBezTo>
                  <a:cubicBezTo>
                    <a:pt x="131" y="130"/>
                    <a:pt x="130" y="137"/>
                    <a:pt x="128" y="138"/>
                  </a:cubicBezTo>
                  <a:cubicBezTo>
                    <a:pt x="126" y="138"/>
                    <a:pt x="125" y="136"/>
                    <a:pt x="123" y="136"/>
                  </a:cubicBezTo>
                  <a:cubicBezTo>
                    <a:pt x="122" y="136"/>
                    <a:pt x="121" y="138"/>
                    <a:pt x="119" y="136"/>
                  </a:cubicBezTo>
                  <a:cubicBezTo>
                    <a:pt x="119" y="135"/>
                    <a:pt x="119" y="135"/>
                    <a:pt x="119" y="135"/>
                  </a:cubicBezTo>
                  <a:cubicBezTo>
                    <a:pt x="119" y="134"/>
                    <a:pt x="120" y="134"/>
                    <a:pt x="120" y="133"/>
                  </a:cubicBezTo>
                  <a:cubicBezTo>
                    <a:pt x="115" y="130"/>
                    <a:pt x="114" y="146"/>
                    <a:pt x="110" y="146"/>
                  </a:cubicBezTo>
                  <a:cubicBezTo>
                    <a:pt x="108" y="145"/>
                    <a:pt x="106" y="147"/>
                    <a:pt x="104" y="147"/>
                  </a:cubicBezTo>
                  <a:cubicBezTo>
                    <a:pt x="104" y="147"/>
                    <a:pt x="103" y="142"/>
                    <a:pt x="101" y="141"/>
                  </a:cubicBezTo>
                  <a:cubicBezTo>
                    <a:pt x="100" y="141"/>
                    <a:pt x="98" y="141"/>
                    <a:pt x="97" y="141"/>
                  </a:cubicBezTo>
                  <a:cubicBezTo>
                    <a:pt x="96" y="141"/>
                    <a:pt x="95" y="143"/>
                    <a:pt x="95" y="142"/>
                  </a:cubicBezTo>
                  <a:cubicBezTo>
                    <a:pt x="95" y="139"/>
                    <a:pt x="99" y="135"/>
                    <a:pt x="99" y="132"/>
                  </a:cubicBezTo>
                  <a:cubicBezTo>
                    <a:pt x="99" y="127"/>
                    <a:pt x="96" y="122"/>
                    <a:pt x="96" y="118"/>
                  </a:cubicBezTo>
                  <a:cubicBezTo>
                    <a:pt x="95" y="117"/>
                    <a:pt x="97" y="116"/>
                    <a:pt x="97" y="115"/>
                  </a:cubicBezTo>
                  <a:cubicBezTo>
                    <a:pt x="96" y="112"/>
                    <a:pt x="93" y="114"/>
                    <a:pt x="92" y="114"/>
                  </a:cubicBezTo>
                  <a:cubicBezTo>
                    <a:pt x="92" y="114"/>
                    <a:pt x="93" y="113"/>
                    <a:pt x="93" y="112"/>
                  </a:cubicBezTo>
                  <a:cubicBezTo>
                    <a:pt x="93" y="112"/>
                    <a:pt x="92" y="111"/>
                    <a:pt x="91" y="111"/>
                  </a:cubicBezTo>
                  <a:cubicBezTo>
                    <a:pt x="91" y="112"/>
                    <a:pt x="91" y="113"/>
                    <a:pt x="91" y="113"/>
                  </a:cubicBezTo>
                  <a:cubicBezTo>
                    <a:pt x="91" y="112"/>
                    <a:pt x="91" y="111"/>
                    <a:pt x="90" y="111"/>
                  </a:cubicBezTo>
                  <a:cubicBezTo>
                    <a:pt x="90" y="110"/>
                    <a:pt x="90" y="109"/>
                    <a:pt x="90" y="109"/>
                  </a:cubicBezTo>
                  <a:cubicBezTo>
                    <a:pt x="88" y="111"/>
                    <a:pt x="88" y="111"/>
                    <a:pt x="88" y="111"/>
                  </a:cubicBezTo>
                  <a:cubicBezTo>
                    <a:pt x="87" y="111"/>
                    <a:pt x="83" y="113"/>
                    <a:pt x="82" y="113"/>
                  </a:cubicBezTo>
                  <a:cubicBezTo>
                    <a:pt x="82" y="113"/>
                    <a:pt x="82" y="109"/>
                    <a:pt x="79" y="110"/>
                  </a:cubicBezTo>
                  <a:cubicBezTo>
                    <a:pt x="74" y="110"/>
                    <a:pt x="74" y="112"/>
                    <a:pt x="71" y="114"/>
                  </a:cubicBezTo>
                  <a:cubicBezTo>
                    <a:pt x="69" y="116"/>
                    <a:pt x="68" y="115"/>
                    <a:pt x="65" y="117"/>
                  </a:cubicBezTo>
                  <a:cubicBezTo>
                    <a:pt x="64" y="118"/>
                    <a:pt x="66" y="114"/>
                    <a:pt x="67" y="112"/>
                  </a:cubicBezTo>
                  <a:cubicBezTo>
                    <a:pt x="68" y="110"/>
                    <a:pt x="69" y="109"/>
                    <a:pt x="71" y="107"/>
                  </a:cubicBezTo>
                  <a:cubicBezTo>
                    <a:pt x="71" y="106"/>
                    <a:pt x="72" y="106"/>
                    <a:pt x="72" y="105"/>
                  </a:cubicBezTo>
                  <a:cubicBezTo>
                    <a:pt x="72" y="104"/>
                    <a:pt x="69" y="101"/>
                    <a:pt x="69" y="100"/>
                  </a:cubicBezTo>
                  <a:cubicBezTo>
                    <a:pt x="69" y="99"/>
                    <a:pt x="70" y="96"/>
                    <a:pt x="70" y="95"/>
                  </a:cubicBezTo>
                  <a:cubicBezTo>
                    <a:pt x="69" y="94"/>
                    <a:pt x="67" y="95"/>
                    <a:pt x="66" y="94"/>
                  </a:cubicBezTo>
                  <a:cubicBezTo>
                    <a:pt x="64" y="92"/>
                    <a:pt x="68" y="89"/>
                    <a:pt x="68" y="88"/>
                  </a:cubicBezTo>
                  <a:cubicBezTo>
                    <a:pt x="68" y="87"/>
                    <a:pt x="65" y="85"/>
                    <a:pt x="64" y="84"/>
                  </a:cubicBezTo>
                  <a:cubicBezTo>
                    <a:pt x="61" y="80"/>
                    <a:pt x="60" y="71"/>
                    <a:pt x="55" y="68"/>
                  </a:cubicBezTo>
                  <a:cubicBezTo>
                    <a:pt x="54" y="68"/>
                    <a:pt x="54" y="68"/>
                    <a:pt x="53" y="68"/>
                  </a:cubicBezTo>
                  <a:cubicBezTo>
                    <a:pt x="52" y="68"/>
                    <a:pt x="52" y="68"/>
                    <a:pt x="51" y="68"/>
                  </a:cubicBezTo>
                  <a:cubicBezTo>
                    <a:pt x="48" y="68"/>
                    <a:pt x="45" y="68"/>
                    <a:pt x="42" y="68"/>
                  </a:cubicBezTo>
                  <a:cubicBezTo>
                    <a:pt x="41" y="68"/>
                    <a:pt x="41" y="68"/>
                    <a:pt x="40" y="68"/>
                  </a:cubicBezTo>
                  <a:cubicBezTo>
                    <a:pt x="39" y="68"/>
                    <a:pt x="38" y="68"/>
                    <a:pt x="38" y="68"/>
                  </a:cubicBezTo>
                  <a:cubicBezTo>
                    <a:pt x="37" y="69"/>
                    <a:pt x="36" y="72"/>
                    <a:pt x="32" y="72"/>
                  </a:cubicBezTo>
                  <a:cubicBezTo>
                    <a:pt x="30" y="71"/>
                    <a:pt x="25" y="68"/>
                    <a:pt x="22" y="71"/>
                  </a:cubicBezTo>
                  <a:cubicBezTo>
                    <a:pt x="22" y="71"/>
                    <a:pt x="22" y="75"/>
                    <a:pt x="22" y="75"/>
                  </a:cubicBezTo>
                  <a:cubicBezTo>
                    <a:pt x="19" y="82"/>
                    <a:pt x="15" y="85"/>
                    <a:pt x="10" y="87"/>
                  </a:cubicBezTo>
                  <a:cubicBezTo>
                    <a:pt x="8" y="88"/>
                    <a:pt x="9" y="91"/>
                    <a:pt x="8" y="92"/>
                  </a:cubicBezTo>
                  <a:cubicBezTo>
                    <a:pt x="7" y="94"/>
                    <a:pt x="3" y="93"/>
                    <a:pt x="0" y="94"/>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 name="Freeform 111"/>
            <p:cNvSpPr>
              <a:spLocks/>
            </p:cNvSpPr>
            <p:nvPr/>
          </p:nvSpPr>
          <p:spPr bwMode="auto">
            <a:xfrm>
              <a:off x="4948155" y="3717047"/>
              <a:ext cx="111122" cy="30306"/>
            </a:xfrm>
            <a:custGeom>
              <a:avLst/>
              <a:gdLst>
                <a:gd name="T0" fmla="*/ 64 w 64"/>
                <a:gd name="T1" fmla="*/ 10 h 17"/>
                <a:gd name="T2" fmla="*/ 49 w 64"/>
                <a:gd name="T3" fmla="*/ 17 h 17"/>
                <a:gd name="T4" fmla="*/ 47 w 64"/>
                <a:gd name="T5" fmla="*/ 12 h 17"/>
                <a:gd name="T6" fmla="*/ 45 w 64"/>
                <a:gd name="T7" fmla="*/ 7 h 17"/>
                <a:gd name="T8" fmla="*/ 45 w 64"/>
                <a:gd name="T9" fmla="*/ 1 h 17"/>
                <a:gd name="T10" fmla="*/ 41 w 64"/>
                <a:gd name="T11" fmla="*/ 6 h 17"/>
                <a:gd name="T12" fmla="*/ 37 w 64"/>
                <a:gd name="T13" fmla="*/ 5 h 17"/>
                <a:gd name="T14" fmla="*/ 35 w 64"/>
                <a:gd name="T15" fmla="*/ 3 h 17"/>
                <a:gd name="T16" fmla="*/ 34 w 64"/>
                <a:gd name="T17" fmla="*/ 12 h 17"/>
                <a:gd name="T18" fmla="*/ 31 w 64"/>
                <a:gd name="T19" fmla="*/ 11 h 17"/>
                <a:gd name="T20" fmla="*/ 26 w 64"/>
                <a:gd name="T21" fmla="*/ 17 h 17"/>
                <a:gd name="T22" fmla="*/ 16 w 64"/>
                <a:gd name="T23" fmla="*/ 14 h 17"/>
                <a:gd name="T24" fmla="*/ 13 w 64"/>
                <a:gd name="T25" fmla="*/ 8 h 17"/>
                <a:gd name="T26" fmla="*/ 8 w 64"/>
                <a:gd name="T27" fmla="*/ 10 h 17"/>
                <a:gd name="T28" fmla="*/ 0 w 64"/>
                <a:gd name="T29"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 h="17">
                  <a:moveTo>
                    <a:pt x="64" y="10"/>
                  </a:moveTo>
                  <a:cubicBezTo>
                    <a:pt x="53" y="8"/>
                    <a:pt x="53" y="17"/>
                    <a:pt x="49" y="17"/>
                  </a:cubicBezTo>
                  <a:cubicBezTo>
                    <a:pt x="42" y="16"/>
                    <a:pt x="47" y="13"/>
                    <a:pt x="47" y="12"/>
                  </a:cubicBezTo>
                  <a:cubicBezTo>
                    <a:pt x="47" y="10"/>
                    <a:pt x="45" y="9"/>
                    <a:pt x="45" y="7"/>
                  </a:cubicBezTo>
                  <a:cubicBezTo>
                    <a:pt x="45" y="6"/>
                    <a:pt x="49" y="3"/>
                    <a:pt x="45" y="1"/>
                  </a:cubicBezTo>
                  <a:cubicBezTo>
                    <a:pt x="40" y="0"/>
                    <a:pt x="42" y="6"/>
                    <a:pt x="41" y="6"/>
                  </a:cubicBezTo>
                  <a:cubicBezTo>
                    <a:pt x="40" y="6"/>
                    <a:pt x="37" y="5"/>
                    <a:pt x="37" y="5"/>
                  </a:cubicBezTo>
                  <a:cubicBezTo>
                    <a:pt x="36" y="4"/>
                    <a:pt x="36" y="3"/>
                    <a:pt x="35" y="3"/>
                  </a:cubicBezTo>
                  <a:cubicBezTo>
                    <a:pt x="32" y="4"/>
                    <a:pt x="37" y="11"/>
                    <a:pt x="34" y="12"/>
                  </a:cubicBezTo>
                  <a:cubicBezTo>
                    <a:pt x="31" y="11"/>
                    <a:pt x="31" y="11"/>
                    <a:pt x="31" y="11"/>
                  </a:cubicBezTo>
                  <a:cubicBezTo>
                    <a:pt x="23" y="10"/>
                    <a:pt x="27" y="16"/>
                    <a:pt x="26" y="17"/>
                  </a:cubicBezTo>
                  <a:cubicBezTo>
                    <a:pt x="25" y="17"/>
                    <a:pt x="17" y="15"/>
                    <a:pt x="16" y="14"/>
                  </a:cubicBezTo>
                  <a:cubicBezTo>
                    <a:pt x="15" y="13"/>
                    <a:pt x="15" y="7"/>
                    <a:pt x="13" y="8"/>
                  </a:cubicBezTo>
                  <a:cubicBezTo>
                    <a:pt x="12" y="8"/>
                    <a:pt x="9" y="9"/>
                    <a:pt x="8" y="10"/>
                  </a:cubicBezTo>
                  <a:cubicBezTo>
                    <a:pt x="4" y="11"/>
                    <a:pt x="4" y="15"/>
                    <a:pt x="0" y="16"/>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3" name="Freeform 112"/>
            <p:cNvSpPr>
              <a:spLocks/>
            </p:cNvSpPr>
            <p:nvPr/>
          </p:nvSpPr>
          <p:spPr bwMode="auto">
            <a:xfrm>
              <a:off x="5058015" y="3338222"/>
              <a:ext cx="462168" cy="592233"/>
            </a:xfrm>
            <a:custGeom>
              <a:avLst/>
              <a:gdLst>
                <a:gd name="T0" fmla="*/ 213 w 267"/>
                <a:gd name="T1" fmla="*/ 334 h 342"/>
                <a:gd name="T2" fmla="*/ 212 w 267"/>
                <a:gd name="T3" fmla="*/ 314 h 342"/>
                <a:gd name="T4" fmla="*/ 212 w 267"/>
                <a:gd name="T5" fmla="*/ 303 h 342"/>
                <a:gd name="T6" fmla="*/ 214 w 267"/>
                <a:gd name="T7" fmla="*/ 270 h 342"/>
                <a:gd name="T8" fmla="*/ 230 w 267"/>
                <a:gd name="T9" fmla="*/ 250 h 342"/>
                <a:gd name="T10" fmla="*/ 244 w 267"/>
                <a:gd name="T11" fmla="*/ 229 h 342"/>
                <a:gd name="T12" fmla="*/ 241 w 267"/>
                <a:gd name="T13" fmla="*/ 217 h 342"/>
                <a:gd name="T14" fmla="*/ 238 w 267"/>
                <a:gd name="T15" fmla="*/ 199 h 342"/>
                <a:gd name="T16" fmla="*/ 215 w 267"/>
                <a:gd name="T17" fmla="*/ 183 h 342"/>
                <a:gd name="T18" fmla="*/ 207 w 267"/>
                <a:gd name="T19" fmla="*/ 192 h 342"/>
                <a:gd name="T20" fmla="*/ 187 w 267"/>
                <a:gd name="T21" fmla="*/ 207 h 342"/>
                <a:gd name="T22" fmla="*/ 174 w 267"/>
                <a:gd name="T23" fmla="*/ 209 h 342"/>
                <a:gd name="T24" fmla="*/ 173 w 267"/>
                <a:gd name="T25" fmla="*/ 216 h 342"/>
                <a:gd name="T26" fmla="*/ 167 w 267"/>
                <a:gd name="T27" fmla="*/ 217 h 342"/>
                <a:gd name="T28" fmla="*/ 157 w 267"/>
                <a:gd name="T29" fmla="*/ 219 h 342"/>
                <a:gd name="T30" fmla="*/ 137 w 267"/>
                <a:gd name="T31" fmla="*/ 212 h 342"/>
                <a:gd name="T32" fmla="*/ 132 w 267"/>
                <a:gd name="T33" fmla="*/ 216 h 342"/>
                <a:gd name="T34" fmla="*/ 124 w 267"/>
                <a:gd name="T35" fmla="*/ 216 h 342"/>
                <a:gd name="T36" fmla="*/ 73 w 267"/>
                <a:gd name="T37" fmla="*/ 215 h 342"/>
                <a:gd name="T38" fmla="*/ 72 w 267"/>
                <a:gd name="T39" fmla="*/ 231 h 342"/>
                <a:gd name="T40" fmla="*/ 70 w 267"/>
                <a:gd name="T41" fmla="*/ 241 h 342"/>
                <a:gd name="T42" fmla="*/ 71 w 267"/>
                <a:gd name="T43" fmla="*/ 259 h 342"/>
                <a:gd name="T44" fmla="*/ 60 w 267"/>
                <a:gd name="T45" fmla="*/ 247 h 342"/>
                <a:gd name="T46" fmla="*/ 58 w 267"/>
                <a:gd name="T47" fmla="*/ 246 h 342"/>
                <a:gd name="T48" fmla="*/ 38 w 267"/>
                <a:gd name="T49" fmla="*/ 247 h 342"/>
                <a:gd name="T50" fmla="*/ 26 w 267"/>
                <a:gd name="T51" fmla="*/ 249 h 342"/>
                <a:gd name="T52" fmla="*/ 23 w 267"/>
                <a:gd name="T53" fmla="*/ 249 h 342"/>
                <a:gd name="T54" fmla="*/ 14 w 267"/>
                <a:gd name="T55" fmla="*/ 244 h 342"/>
                <a:gd name="T56" fmla="*/ 4 w 267"/>
                <a:gd name="T57" fmla="*/ 218 h 342"/>
                <a:gd name="T58" fmla="*/ 10 w 267"/>
                <a:gd name="T59" fmla="*/ 202 h 342"/>
                <a:gd name="T60" fmla="*/ 6 w 267"/>
                <a:gd name="T61" fmla="*/ 191 h 342"/>
                <a:gd name="T62" fmla="*/ 29 w 267"/>
                <a:gd name="T63" fmla="*/ 183 h 342"/>
                <a:gd name="T64" fmla="*/ 32 w 267"/>
                <a:gd name="T65" fmla="*/ 175 h 342"/>
                <a:gd name="T66" fmla="*/ 39 w 267"/>
                <a:gd name="T67" fmla="*/ 166 h 342"/>
                <a:gd name="T68" fmla="*/ 38 w 267"/>
                <a:gd name="T69" fmla="*/ 154 h 342"/>
                <a:gd name="T70" fmla="*/ 46 w 267"/>
                <a:gd name="T71" fmla="*/ 149 h 342"/>
                <a:gd name="T72" fmla="*/ 61 w 267"/>
                <a:gd name="T73" fmla="*/ 153 h 342"/>
                <a:gd name="T74" fmla="*/ 64 w 267"/>
                <a:gd name="T75" fmla="*/ 149 h 342"/>
                <a:gd name="T76" fmla="*/ 65 w 267"/>
                <a:gd name="T77" fmla="*/ 141 h 342"/>
                <a:gd name="T78" fmla="*/ 86 w 267"/>
                <a:gd name="T79" fmla="*/ 126 h 342"/>
                <a:gd name="T80" fmla="*/ 122 w 267"/>
                <a:gd name="T81" fmla="*/ 113 h 342"/>
                <a:gd name="T82" fmla="*/ 145 w 267"/>
                <a:gd name="T83" fmla="*/ 106 h 342"/>
                <a:gd name="T84" fmla="*/ 168 w 267"/>
                <a:gd name="T85" fmla="*/ 111 h 342"/>
                <a:gd name="T86" fmla="*/ 242 w 267"/>
                <a:gd name="T87" fmla="*/ 101 h 342"/>
                <a:gd name="T88" fmla="*/ 250 w 267"/>
                <a:gd name="T89" fmla="*/ 93 h 342"/>
                <a:gd name="T90" fmla="*/ 262 w 267"/>
                <a:gd name="T91" fmla="*/ 5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7" h="342">
                  <a:moveTo>
                    <a:pt x="210" y="342"/>
                  </a:moveTo>
                  <a:cubicBezTo>
                    <a:pt x="211" y="341"/>
                    <a:pt x="210" y="338"/>
                    <a:pt x="211" y="336"/>
                  </a:cubicBezTo>
                  <a:cubicBezTo>
                    <a:pt x="211" y="335"/>
                    <a:pt x="213" y="335"/>
                    <a:pt x="213" y="334"/>
                  </a:cubicBezTo>
                  <a:cubicBezTo>
                    <a:pt x="213" y="332"/>
                    <a:pt x="211" y="329"/>
                    <a:pt x="211" y="327"/>
                  </a:cubicBezTo>
                  <a:cubicBezTo>
                    <a:pt x="211" y="326"/>
                    <a:pt x="213" y="325"/>
                    <a:pt x="213" y="325"/>
                  </a:cubicBezTo>
                  <a:cubicBezTo>
                    <a:pt x="213" y="323"/>
                    <a:pt x="211" y="316"/>
                    <a:pt x="212" y="314"/>
                  </a:cubicBezTo>
                  <a:cubicBezTo>
                    <a:pt x="212" y="314"/>
                    <a:pt x="213" y="315"/>
                    <a:pt x="213" y="314"/>
                  </a:cubicBezTo>
                  <a:cubicBezTo>
                    <a:pt x="214" y="313"/>
                    <a:pt x="212" y="310"/>
                    <a:pt x="212" y="308"/>
                  </a:cubicBezTo>
                  <a:cubicBezTo>
                    <a:pt x="212" y="307"/>
                    <a:pt x="213" y="305"/>
                    <a:pt x="212" y="303"/>
                  </a:cubicBezTo>
                  <a:cubicBezTo>
                    <a:pt x="212" y="303"/>
                    <a:pt x="211" y="301"/>
                    <a:pt x="211" y="301"/>
                  </a:cubicBezTo>
                  <a:cubicBezTo>
                    <a:pt x="210" y="299"/>
                    <a:pt x="212" y="295"/>
                    <a:pt x="212" y="292"/>
                  </a:cubicBezTo>
                  <a:cubicBezTo>
                    <a:pt x="213" y="289"/>
                    <a:pt x="213" y="272"/>
                    <a:pt x="214" y="270"/>
                  </a:cubicBezTo>
                  <a:cubicBezTo>
                    <a:pt x="216" y="269"/>
                    <a:pt x="221" y="271"/>
                    <a:pt x="223" y="269"/>
                  </a:cubicBezTo>
                  <a:cubicBezTo>
                    <a:pt x="227" y="266"/>
                    <a:pt x="222" y="258"/>
                    <a:pt x="228" y="255"/>
                  </a:cubicBezTo>
                  <a:cubicBezTo>
                    <a:pt x="232" y="251"/>
                    <a:pt x="227" y="252"/>
                    <a:pt x="230" y="250"/>
                  </a:cubicBezTo>
                  <a:cubicBezTo>
                    <a:pt x="231" y="248"/>
                    <a:pt x="240" y="248"/>
                    <a:pt x="239" y="241"/>
                  </a:cubicBezTo>
                  <a:cubicBezTo>
                    <a:pt x="238" y="238"/>
                    <a:pt x="235" y="237"/>
                    <a:pt x="238" y="234"/>
                  </a:cubicBezTo>
                  <a:cubicBezTo>
                    <a:pt x="240" y="231"/>
                    <a:pt x="243" y="234"/>
                    <a:pt x="244" y="229"/>
                  </a:cubicBezTo>
                  <a:cubicBezTo>
                    <a:pt x="245" y="226"/>
                    <a:pt x="242" y="226"/>
                    <a:pt x="241" y="223"/>
                  </a:cubicBezTo>
                  <a:cubicBezTo>
                    <a:pt x="241" y="223"/>
                    <a:pt x="241" y="222"/>
                    <a:pt x="241" y="221"/>
                  </a:cubicBezTo>
                  <a:cubicBezTo>
                    <a:pt x="241" y="220"/>
                    <a:pt x="241" y="218"/>
                    <a:pt x="241" y="217"/>
                  </a:cubicBezTo>
                  <a:cubicBezTo>
                    <a:pt x="241" y="216"/>
                    <a:pt x="241" y="216"/>
                    <a:pt x="241" y="215"/>
                  </a:cubicBezTo>
                  <a:cubicBezTo>
                    <a:pt x="240" y="212"/>
                    <a:pt x="235" y="209"/>
                    <a:pt x="235" y="206"/>
                  </a:cubicBezTo>
                  <a:cubicBezTo>
                    <a:pt x="235" y="204"/>
                    <a:pt x="238" y="202"/>
                    <a:pt x="238" y="199"/>
                  </a:cubicBezTo>
                  <a:cubicBezTo>
                    <a:pt x="239" y="195"/>
                    <a:pt x="233" y="196"/>
                    <a:pt x="231" y="194"/>
                  </a:cubicBezTo>
                  <a:cubicBezTo>
                    <a:pt x="230" y="193"/>
                    <a:pt x="222" y="180"/>
                    <a:pt x="219" y="180"/>
                  </a:cubicBezTo>
                  <a:cubicBezTo>
                    <a:pt x="217" y="181"/>
                    <a:pt x="217" y="182"/>
                    <a:pt x="215" y="183"/>
                  </a:cubicBezTo>
                  <a:cubicBezTo>
                    <a:pt x="214" y="184"/>
                    <a:pt x="209" y="183"/>
                    <a:pt x="208" y="184"/>
                  </a:cubicBezTo>
                  <a:cubicBezTo>
                    <a:pt x="206" y="186"/>
                    <a:pt x="210" y="190"/>
                    <a:pt x="209" y="191"/>
                  </a:cubicBezTo>
                  <a:cubicBezTo>
                    <a:pt x="207" y="192"/>
                    <a:pt x="207" y="192"/>
                    <a:pt x="207" y="192"/>
                  </a:cubicBezTo>
                  <a:cubicBezTo>
                    <a:pt x="207" y="194"/>
                    <a:pt x="206" y="197"/>
                    <a:pt x="205" y="199"/>
                  </a:cubicBezTo>
                  <a:cubicBezTo>
                    <a:pt x="200" y="205"/>
                    <a:pt x="197" y="205"/>
                    <a:pt x="190" y="206"/>
                  </a:cubicBezTo>
                  <a:cubicBezTo>
                    <a:pt x="189" y="206"/>
                    <a:pt x="188" y="207"/>
                    <a:pt x="187" y="207"/>
                  </a:cubicBezTo>
                  <a:cubicBezTo>
                    <a:pt x="184" y="207"/>
                    <a:pt x="184" y="203"/>
                    <a:pt x="181" y="205"/>
                  </a:cubicBezTo>
                  <a:cubicBezTo>
                    <a:pt x="179" y="207"/>
                    <a:pt x="180" y="210"/>
                    <a:pt x="177" y="210"/>
                  </a:cubicBezTo>
                  <a:cubicBezTo>
                    <a:pt x="176" y="210"/>
                    <a:pt x="175" y="209"/>
                    <a:pt x="174" y="209"/>
                  </a:cubicBezTo>
                  <a:cubicBezTo>
                    <a:pt x="173" y="210"/>
                    <a:pt x="174" y="212"/>
                    <a:pt x="174" y="213"/>
                  </a:cubicBezTo>
                  <a:cubicBezTo>
                    <a:pt x="172" y="213"/>
                    <a:pt x="172" y="213"/>
                    <a:pt x="172" y="213"/>
                  </a:cubicBezTo>
                  <a:cubicBezTo>
                    <a:pt x="172" y="214"/>
                    <a:pt x="173" y="216"/>
                    <a:pt x="173" y="216"/>
                  </a:cubicBezTo>
                  <a:cubicBezTo>
                    <a:pt x="173" y="216"/>
                    <a:pt x="170" y="215"/>
                    <a:pt x="170" y="215"/>
                  </a:cubicBezTo>
                  <a:cubicBezTo>
                    <a:pt x="169" y="217"/>
                    <a:pt x="169" y="217"/>
                    <a:pt x="169" y="217"/>
                  </a:cubicBezTo>
                  <a:cubicBezTo>
                    <a:pt x="169" y="217"/>
                    <a:pt x="168" y="217"/>
                    <a:pt x="167" y="217"/>
                  </a:cubicBezTo>
                  <a:cubicBezTo>
                    <a:pt x="166" y="217"/>
                    <a:pt x="165" y="217"/>
                    <a:pt x="163" y="217"/>
                  </a:cubicBezTo>
                  <a:cubicBezTo>
                    <a:pt x="163" y="217"/>
                    <a:pt x="162" y="217"/>
                    <a:pt x="161" y="217"/>
                  </a:cubicBezTo>
                  <a:cubicBezTo>
                    <a:pt x="161" y="217"/>
                    <a:pt x="157" y="219"/>
                    <a:pt x="157" y="219"/>
                  </a:cubicBezTo>
                  <a:cubicBezTo>
                    <a:pt x="156" y="218"/>
                    <a:pt x="157" y="217"/>
                    <a:pt x="157" y="217"/>
                  </a:cubicBezTo>
                  <a:cubicBezTo>
                    <a:pt x="156" y="216"/>
                    <a:pt x="154" y="216"/>
                    <a:pt x="153" y="216"/>
                  </a:cubicBezTo>
                  <a:cubicBezTo>
                    <a:pt x="149" y="215"/>
                    <a:pt x="141" y="211"/>
                    <a:pt x="137" y="212"/>
                  </a:cubicBezTo>
                  <a:cubicBezTo>
                    <a:pt x="136" y="212"/>
                    <a:pt x="136" y="215"/>
                    <a:pt x="135" y="215"/>
                  </a:cubicBezTo>
                  <a:cubicBezTo>
                    <a:pt x="135" y="214"/>
                    <a:pt x="135" y="213"/>
                    <a:pt x="134" y="213"/>
                  </a:cubicBezTo>
                  <a:cubicBezTo>
                    <a:pt x="133" y="213"/>
                    <a:pt x="132" y="216"/>
                    <a:pt x="132" y="216"/>
                  </a:cubicBezTo>
                  <a:cubicBezTo>
                    <a:pt x="131" y="217"/>
                    <a:pt x="130" y="216"/>
                    <a:pt x="129" y="216"/>
                  </a:cubicBezTo>
                  <a:cubicBezTo>
                    <a:pt x="129" y="217"/>
                    <a:pt x="129" y="218"/>
                    <a:pt x="128" y="218"/>
                  </a:cubicBezTo>
                  <a:cubicBezTo>
                    <a:pt x="126" y="219"/>
                    <a:pt x="127" y="216"/>
                    <a:pt x="124" y="216"/>
                  </a:cubicBezTo>
                  <a:cubicBezTo>
                    <a:pt x="116" y="216"/>
                    <a:pt x="107" y="216"/>
                    <a:pt x="99" y="216"/>
                  </a:cubicBezTo>
                  <a:cubicBezTo>
                    <a:pt x="92" y="216"/>
                    <a:pt x="85" y="215"/>
                    <a:pt x="77" y="215"/>
                  </a:cubicBezTo>
                  <a:cubicBezTo>
                    <a:pt x="76" y="215"/>
                    <a:pt x="74" y="215"/>
                    <a:pt x="73" y="215"/>
                  </a:cubicBezTo>
                  <a:cubicBezTo>
                    <a:pt x="72" y="215"/>
                    <a:pt x="71" y="215"/>
                    <a:pt x="71" y="215"/>
                  </a:cubicBezTo>
                  <a:cubicBezTo>
                    <a:pt x="68" y="217"/>
                    <a:pt x="68" y="226"/>
                    <a:pt x="69" y="228"/>
                  </a:cubicBezTo>
                  <a:cubicBezTo>
                    <a:pt x="69" y="230"/>
                    <a:pt x="72" y="230"/>
                    <a:pt x="72" y="231"/>
                  </a:cubicBezTo>
                  <a:cubicBezTo>
                    <a:pt x="69" y="233"/>
                    <a:pt x="69" y="233"/>
                    <a:pt x="69" y="233"/>
                  </a:cubicBezTo>
                  <a:cubicBezTo>
                    <a:pt x="69" y="233"/>
                    <a:pt x="72" y="235"/>
                    <a:pt x="72" y="235"/>
                  </a:cubicBezTo>
                  <a:cubicBezTo>
                    <a:pt x="72" y="237"/>
                    <a:pt x="70" y="239"/>
                    <a:pt x="70" y="241"/>
                  </a:cubicBezTo>
                  <a:cubicBezTo>
                    <a:pt x="70" y="243"/>
                    <a:pt x="72" y="245"/>
                    <a:pt x="72" y="247"/>
                  </a:cubicBezTo>
                  <a:cubicBezTo>
                    <a:pt x="72" y="247"/>
                    <a:pt x="70" y="250"/>
                    <a:pt x="70" y="250"/>
                  </a:cubicBezTo>
                  <a:cubicBezTo>
                    <a:pt x="70" y="252"/>
                    <a:pt x="75" y="257"/>
                    <a:pt x="71" y="259"/>
                  </a:cubicBezTo>
                  <a:cubicBezTo>
                    <a:pt x="68" y="259"/>
                    <a:pt x="66" y="250"/>
                    <a:pt x="65" y="249"/>
                  </a:cubicBezTo>
                  <a:cubicBezTo>
                    <a:pt x="64" y="249"/>
                    <a:pt x="63" y="250"/>
                    <a:pt x="63" y="250"/>
                  </a:cubicBezTo>
                  <a:cubicBezTo>
                    <a:pt x="61" y="248"/>
                    <a:pt x="63" y="249"/>
                    <a:pt x="60" y="247"/>
                  </a:cubicBezTo>
                  <a:cubicBezTo>
                    <a:pt x="60" y="246"/>
                    <a:pt x="60" y="246"/>
                    <a:pt x="60" y="245"/>
                  </a:cubicBezTo>
                  <a:cubicBezTo>
                    <a:pt x="60" y="245"/>
                    <a:pt x="60" y="244"/>
                    <a:pt x="60" y="244"/>
                  </a:cubicBezTo>
                  <a:cubicBezTo>
                    <a:pt x="58" y="246"/>
                    <a:pt x="58" y="246"/>
                    <a:pt x="58" y="246"/>
                  </a:cubicBezTo>
                  <a:cubicBezTo>
                    <a:pt x="56" y="247"/>
                    <a:pt x="58" y="245"/>
                    <a:pt x="57" y="245"/>
                  </a:cubicBezTo>
                  <a:cubicBezTo>
                    <a:pt x="56" y="244"/>
                    <a:pt x="54" y="244"/>
                    <a:pt x="53" y="244"/>
                  </a:cubicBezTo>
                  <a:cubicBezTo>
                    <a:pt x="42" y="243"/>
                    <a:pt x="45" y="246"/>
                    <a:pt x="38" y="247"/>
                  </a:cubicBezTo>
                  <a:cubicBezTo>
                    <a:pt x="37" y="247"/>
                    <a:pt x="37" y="246"/>
                    <a:pt x="36" y="246"/>
                  </a:cubicBezTo>
                  <a:cubicBezTo>
                    <a:pt x="34" y="247"/>
                    <a:pt x="30" y="254"/>
                    <a:pt x="29" y="253"/>
                  </a:cubicBezTo>
                  <a:cubicBezTo>
                    <a:pt x="26" y="252"/>
                    <a:pt x="26" y="251"/>
                    <a:pt x="26" y="249"/>
                  </a:cubicBezTo>
                  <a:cubicBezTo>
                    <a:pt x="26" y="249"/>
                    <a:pt x="25" y="248"/>
                    <a:pt x="25" y="248"/>
                  </a:cubicBezTo>
                  <a:cubicBezTo>
                    <a:pt x="24" y="249"/>
                    <a:pt x="25" y="250"/>
                    <a:pt x="24" y="250"/>
                  </a:cubicBezTo>
                  <a:cubicBezTo>
                    <a:pt x="24" y="250"/>
                    <a:pt x="24" y="249"/>
                    <a:pt x="23" y="249"/>
                  </a:cubicBezTo>
                  <a:cubicBezTo>
                    <a:pt x="22" y="249"/>
                    <a:pt x="22" y="250"/>
                    <a:pt x="21" y="250"/>
                  </a:cubicBezTo>
                  <a:cubicBezTo>
                    <a:pt x="18" y="249"/>
                    <a:pt x="19" y="246"/>
                    <a:pt x="17" y="245"/>
                  </a:cubicBezTo>
                  <a:cubicBezTo>
                    <a:pt x="16" y="245"/>
                    <a:pt x="14" y="245"/>
                    <a:pt x="14" y="244"/>
                  </a:cubicBezTo>
                  <a:cubicBezTo>
                    <a:pt x="14" y="241"/>
                    <a:pt x="13" y="235"/>
                    <a:pt x="10" y="233"/>
                  </a:cubicBezTo>
                  <a:cubicBezTo>
                    <a:pt x="8" y="231"/>
                    <a:pt x="2" y="235"/>
                    <a:pt x="1" y="229"/>
                  </a:cubicBezTo>
                  <a:cubicBezTo>
                    <a:pt x="0" y="226"/>
                    <a:pt x="4" y="222"/>
                    <a:pt x="4" y="218"/>
                  </a:cubicBezTo>
                  <a:cubicBezTo>
                    <a:pt x="4" y="217"/>
                    <a:pt x="1" y="212"/>
                    <a:pt x="3" y="211"/>
                  </a:cubicBezTo>
                  <a:cubicBezTo>
                    <a:pt x="4" y="211"/>
                    <a:pt x="5" y="211"/>
                    <a:pt x="7" y="211"/>
                  </a:cubicBezTo>
                  <a:cubicBezTo>
                    <a:pt x="9" y="210"/>
                    <a:pt x="10" y="204"/>
                    <a:pt x="10" y="202"/>
                  </a:cubicBezTo>
                  <a:cubicBezTo>
                    <a:pt x="12" y="200"/>
                    <a:pt x="9" y="198"/>
                    <a:pt x="9" y="197"/>
                  </a:cubicBezTo>
                  <a:cubicBezTo>
                    <a:pt x="9" y="197"/>
                    <a:pt x="9" y="193"/>
                    <a:pt x="9" y="193"/>
                  </a:cubicBezTo>
                  <a:cubicBezTo>
                    <a:pt x="9" y="192"/>
                    <a:pt x="7" y="192"/>
                    <a:pt x="6" y="191"/>
                  </a:cubicBezTo>
                  <a:cubicBezTo>
                    <a:pt x="6" y="191"/>
                    <a:pt x="7" y="191"/>
                    <a:pt x="7" y="191"/>
                  </a:cubicBezTo>
                  <a:cubicBezTo>
                    <a:pt x="10" y="190"/>
                    <a:pt x="12" y="189"/>
                    <a:pt x="15" y="188"/>
                  </a:cubicBezTo>
                  <a:cubicBezTo>
                    <a:pt x="17" y="187"/>
                    <a:pt x="28" y="186"/>
                    <a:pt x="29" y="183"/>
                  </a:cubicBezTo>
                  <a:cubicBezTo>
                    <a:pt x="30" y="181"/>
                    <a:pt x="28" y="182"/>
                    <a:pt x="30" y="179"/>
                  </a:cubicBezTo>
                  <a:cubicBezTo>
                    <a:pt x="31" y="178"/>
                    <a:pt x="33" y="179"/>
                    <a:pt x="33" y="179"/>
                  </a:cubicBezTo>
                  <a:cubicBezTo>
                    <a:pt x="33" y="179"/>
                    <a:pt x="32" y="175"/>
                    <a:pt x="32" y="175"/>
                  </a:cubicBezTo>
                  <a:cubicBezTo>
                    <a:pt x="32" y="174"/>
                    <a:pt x="34" y="174"/>
                    <a:pt x="34" y="173"/>
                  </a:cubicBezTo>
                  <a:cubicBezTo>
                    <a:pt x="34" y="171"/>
                    <a:pt x="30" y="170"/>
                    <a:pt x="32" y="168"/>
                  </a:cubicBezTo>
                  <a:cubicBezTo>
                    <a:pt x="34" y="166"/>
                    <a:pt x="37" y="169"/>
                    <a:pt x="39" y="166"/>
                  </a:cubicBezTo>
                  <a:cubicBezTo>
                    <a:pt x="41" y="162"/>
                    <a:pt x="36" y="160"/>
                    <a:pt x="36" y="157"/>
                  </a:cubicBezTo>
                  <a:cubicBezTo>
                    <a:pt x="35" y="154"/>
                    <a:pt x="39" y="156"/>
                    <a:pt x="39" y="155"/>
                  </a:cubicBezTo>
                  <a:cubicBezTo>
                    <a:pt x="39" y="155"/>
                    <a:pt x="38" y="154"/>
                    <a:pt x="38" y="154"/>
                  </a:cubicBezTo>
                  <a:cubicBezTo>
                    <a:pt x="38" y="153"/>
                    <a:pt x="42" y="152"/>
                    <a:pt x="42" y="151"/>
                  </a:cubicBezTo>
                  <a:cubicBezTo>
                    <a:pt x="43" y="150"/>
                    <a:pt x="45" y="147"/>
                    <a:pt x="46" y="147"/>
                  </a:cubicBezTo>
                  <a:cubicBezTo>
                    <a:pt x="51" y="148"/>
                    <a:pt x="46" y="149"/>
                    <a:pt x="46" y="149"/>
                  </a:cubicBezTo>
                  <a:cubicBezTo>
                    <a:pt x="46" y="150"/>
                    <a:pt x="47" y="150"/>
                    <a:pt x="48" y="150"/>
                  </a:cubicBezTo>
                  <a:cubicBezTo>
                    <a:pt x="52" y="151"/>
                    <a:pt x="58" y="157"/>
                    <a:pt x="59" y="156"/>
                  </a:cubicBezTo>
                  <a:cubicBezTo>
                    <a:pt x="61" y="154"/>
                    <a:pt x="57" y="154"/>
                    <a:pt x="61" y="153"/>
                  </a:cubicBezTo>
                  <a:cubicBezTo>
                    <a:pt x="64" y="153"/>
                    <a:pt x="64" y="153"/>
                    <a:pt x="64" y="153"/>
                  </a:cubicBezTo>
                  <a:cubicBezTo>
                    <a:pt x="65" y="153"/>
                    <a:pt x="64" y="152"/>
                    <a:pt x="64" y="151"/>
                  </a:cubicBezTo>
                  <a:cubicBezTo>
                    <a:pt x="64" y="151"/>
                    <a:pt x="64" y="150"/>
                    <a:pt x="64" y="149"/>
                  </a:cubicBezTo>
                  <a:cubicBezTo>
                    <a:pt x="64" y="147"/>
                    <a:pt x="64" y="145"/>
                    <a:pt x="64" y="144"/>
                  </a:cubicBezTo>
                  <a:cubicBezTo>
                    <a:pt x="64" y="143"/>
                    <a:pt x="64" y="142"/>
                    <a:pt x="64" y="142"/>
                  </a:cubicBezTo>
                  <a:cubicBezTo>
                    <a:pt x="64" y="142"/>
                    <a:pt x="65" y="141"/>
                    <a:pt x="65" y="141"/>
                  </a:cubicBezTo>
                  <a:cubicBezTo>
                    <a:pt x="67" y="142"/>
                    <a:pt x="72" y="146"/>
                    <a:pt x="74" y="143"/>
                  </a:cubicBezTo>
                  <a:cubicBezTo>
                    <a:pt x="76" y="141"/>
                    <a:pt x="71" y="136"/>
                    <a:pt x="81" y="130"/>
                  </a:cubicBezTo>
                  <a:cubicBezTo>
                    <a:pt x="82" y="129"/>
                    <a:pt x="85" y="127"/>
                    <a:pt x="86" y="126"/>
                  </a:cubicBezTo>
                  <a:cubicBezTo>
                    <a:pt x="89" y="126"/>
                    <a:pt x="95" y="133"/>
                    <a:pt x="98" y="129"/>
                  </a:cubicBezTo>
                  <a:cubicBezTo>
                    <a:pt x="99" y="127"/>
                    <a:pt x="97" y="122"/>
                    <a:pt x="99" y="120"/>
                  </a:cubicBezTo>
                  <a:cubicBezTo>
                    <a:pt x="103" y="116"/>
                    <a:pt x="117" y="115"/>
                    <a:pt x="122" y="113"/>
                  </a:cubicBezTo>
                  <a:cubicBezTo>
                    <a:pt x="126" y="111"/>
                    <a:pt x="128" y="107"/>
                    <a:pt x="132" y="106"/>
                  </a:cubicBezTo>
                  <a:cubicBezTo>
                    <a:pt x="136" y="105"/>
                    <a:pt x="139" y="108"/>
                    <a:pt x="142" y="108"/>
                  </a:cubicBezTo>
                  <a:cubicBezTo>
                    <a:pt x="143" y="108"/>
                    <a:pt x="144" y="106"/>
                    <a:pt x="145" y="106"/>
                  </a:cubicBezTo>
                  <a:cubicBezTo>
                    <a:pt x="147" y="106"/>
                    <a:pt x="150" y="109"/>
                    <a:pt x="152" y="110"/>
                  </a:cubicBezTo>
                  <a:cubicBezTo>
                    <a:pt x="156" y="110"/>
                    <a:pt x="160" y="109"/>
                    <a:pt x="164" y="109"/>
                  </a:cubicBezTo>
                  <a:cubicBezTo>
                    <a:pt x="165" y="109"/>
                    <a:pt x="167" y="110"/>
                    <a:pt x="168" y="111"/>
                  </a:cubicBezTo>
                  <a:cubicBezTo>
                    <a:pt x="178" y="111"/>
                    <a:pt x="178" y="104"/>
                    <a:pt x="185" y="102"/>
                  </a:cubicBezTo>
                  <a:cubicBezTo>
                    <a:pt x="189" y="100"/>
                    <a:pt x="196" y="102"/>
                    <a:pt x="200" y="101"/>
                  </a:cubicBezTo>
                  <a:cubicBezTo>
                    <a:pt x="210" y="101"/>
                    <a:pt x="234" y="97"/>
                    <a:pt x="242" y="101"/>
                  </a:cubicBezTo>
                  <a:cubicBezTo>
                    <a:pt x="242" y="101"/>
                    <a:pt x="242" y="100"/>
                    <a:pt x="242" y="99"/>
                  </a:cubicBezTo>
                  <a:cubicBezTo>
                    <a:pt x="242" y="97"/>
                    <a:pt x="241" y="98"/>
                    <a:pt x="244" y="96"/>
                  </a:cubicBezTo>
                  <a:cubicBezTo>
                    <a:pt x="246" y="94"/>
                    <a:pt x="248" y="94"/>
                    <a:pt x="250" y="93"/>
                  </a:cubicBezTo>
                  <a:cubicBezTo>
                    <a:pt x="252" y="92"/>
                    <a:pt x="255" y="80"/>
                    <a:pt x="256" y="78"/>
                  </a:cubicBezTo>
                  <a:cubicBezTo>
                    <a:pt x="257" y="75"/>
                    <a:pt x="259" y="76"/>
                    <a:pt x="260" y="74"/>
                  </a:cubicBezTo>
                  <a:cubicBezTo>
                    <a:pt x="263" y="69"/>
                    <a:pt x="260" y="62"/>
                    <a:pt x="262" y="58"/>
                  </a:cubicBezTo>
                  <a:cubicBezTo>
                    <a:pt x="265" y="51"/>
                    <a:pt x="266" y="11"/>
                    <a:pt x="267"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4" name="Freeform 113"/>
            <p:cNvSpPr>
              <a:spLocks/>
            </p:cNvSpPr>
            <p:nvPr/>
          </p:nvSpPr>
          <p:spPr bwMode="auto">
            <a:xfrm>
              <a:off x="5959622" y="3879944"/>
              <a:ext cx="193202" cy="244975"/>
            </a:xfrm>
            <a:custGeom>
              <a:avLst/>
              <a:gdLst>
                <a:gd name="T0" fmla="*/ 29 w 112"/>
                <a:gd name="T1" fmla="*/ 0 h 141"/>
                <a:gd name="T2" fmla="*/ 26 w 112"/>
                <a:gd name="T3" fmla="*/ 5 h 141"/>
                <a:gd name="T4" fmla="*/ 22 w 112"/>
                <a:gd name="T5" fmla="*/ 8 h 141"/>
                <a:gd name="T6" fmla="*/ 17 w 112"/>
                <a:gd name="T7" fmla="*/ 20 h 141"/>
                <a:gd name="T8" fmla="*/ 15 w 112"/>
                <a:gd name="T9" fmla="*/ 21 h 141"/>
                <a:gd name="T10" fmla="*/ 10 w 112"/>
                <a:gd name="T11" fmla="*/ 32 h 141"/>
                <a:gd name="T12" fmla="*/ 0 w 112"/>
                <a:gd name="T13" fmla="*/ 40 h 141"/>
                <a:gd name="T14" fmla="*/ 5 w 112"/>
                <a:gd name="T15" fmla="*/ 45 h 141"/>
                <a:gd name="T16" fmla="*/ 5 w 112"/>
                <a:gd name="T17" fmla="*/ 57 h 141"/>
                <a:gd name="T18" fmla="*/ 3 w 112"/>
                <a:gd name="T19" fmla="*/ 60 h 141"/>
                <a:gd name="T20" fmla="*/ 7 w 112"/>
                <a:gd name="T21" fmla="*/ 65 h 141"/>
                <a:gd name="T22" fmla="*/ 8 w 112"/>
                <a:gd name="T23" fmla="*/ 78 h 141"/>
                <a:gd name="T24" fmla="*/ 16 w 112"/>
                <a:gd name="T25" fmla="*/ 85 h 141"/>
                <a:gd name="T26" fmla="*/ 18 w 112"/>
                <a:gd name="T27" fmla="*/ 91 h 141"/>
                <a:gd name="T28" fmla="*/ 20 w 112"/>
                <a:gd name="T29" fmla="*/ 93 h 141"/>
                <a:gd name="T30" fmla="*/ 16 w 112"/>
                <a:gd name="T31" fmla="*/ 94 h 141"/>
                <a:gd name="T32" fmla="*/ 21 w 112"/>
                <a:gd name="T33" fmla="*/ 102 h 141"/>
                <a:gd name="T34" fmla="*/ 40 w 112"/>
                <a:gd name="T35" fmla="*/ 119 h 141"/>
                <a:gd name="T36" fmla="*/ 45 w 112"/>
                <a:gd name="T37" fmla="*/ 132 h 141"/>
                <a:gd name="T38" fmla="*/ 46 w 112"/>
                <a:gd name="T39" fmla="*/ 141 h 141"/>
                <a:gd name="T40" fmla="*/ 50 w 112"/>
                <a:gd name="T41" fmla="*/ 135 h 141"/>
                <a:gd name="T42" fmla="*/ 55 w 112"/>
                <a:gd name="T43" fmla="*/ 125 h 141"/>
                <a:gd name="T44" fmla="*/ 57 w 112"/>
                <a:gd name="T45" fmla="*/ 108 h 141"/>
                <a:gd name="T46" fmla="*/ 68 w 112"/>
                <a:gd name="T47" fmla="*/ 107 h 141"/>
                <a:gd name="T48" fmla="*/ 78 w 112"/>
                <a:gd name="T49" fmla="*/ 105 h 141"/>
                <a:gd name="T50" fmla="*/ 82 w 112"/>
                <a:gd name="T51" fmla="*/ 102 h 141"/>
                <a:gd name="T52" fmla="*/ 84 w 112"/>
                <a:gd name="T53" fmla="*/ 104 h 141"/>
                <a:gd name="T54" fmla="*/ 89 w 112"/>
                <a:gd name="T55" fmla="*/ 104 h 141"/>
                <a:gd name="T56" fmla="*/ 91 w 112"/>
                <a:gd name="T57" fmla="*/ 107 h 141"/>
                <a:gd name="T58" fmla="*/ 93 w 112"/>
                <a:gd name="T59" fmla="*/ 106 h 141"/>
                <a:gd name="T60" fmla="*/ 100 w 112"/>
                <a:gd name="T61" fmla="*/ 108 h 141"/>
                <a:gd name="T62" fmla="*/ 101 w 112"/>
                <a:gd name="T63" fmla="*/ 108 h 141"/>
                <a:gd name="T64" fmla="*/ 102 w 112"/>
                <a:gd name="T65" fmla="*/ 106 h 141"/>
                <a:gd name="T66" fmla="*/ 104 w 112"/>
                <a:gd name="T67" fmla="*/ 106 h 141"/>
                <a:gd name="T68" fmla="*/ 106 w 112"/>
                <a:gd name="T69" fmla="*/ 106 h 141"/>
                <a:gd name="T70" fmla="*/ 108 w 112"/>
                <a:gd name="T71" fmla="*/ 104 h 141"/>
                <a:gd name="T72" fmla="*/ 112 w 112"/>
                <a:gd name="T73" fmla="*/ 10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2" h="141">
                  <a:moveTo>
                    <a:pt x="29" y="0"/>
                  </a:moveTo>
                  <a:cubicBezTo>
                    <a:pt x="28" y="1"/>
                    <a:pt x="27" y="4"/>
                    <a:pt x="26" y="5"/>
                  </a:cubicBezTo>
                  <a:cubicBezTo>
                    <a:pt x="25" y="6"/>
                    <a:pt x="23" y="6"/>
                    <a:pt x="22" y="8"/>
                  </a:cubicBezTo>
                  <a:cubicBezTo>
                    <a:pt x="19" y="11"/>
                    <a:pt x="20" y="17"/>
                    <a:pt x="17" y="20"/>
                  </a:cubicBezTo>
                  <a:cubicBezTo>
                    <a:pt x="15" y="21"/>
                    <a:pt x="15" y="21"/>
                    <a:pt x="15" y="21"/>
                  </a:cubicBezTo>
                  <a:cubicBezTo>
                    <a:pt x="12" y="24"/>
                    <a:pt x="12" y="29"/>
                    <a:pt x="10" y="32"/>
                  </a:cubicBezTo>
                  <a:cubicBezTo>
                    <a:pt x="8" y="35"/>
                    <a:pt x="0" y="36"/>
                    <a:pt x="0" y="40"/>
                  </a:cubicBezTo>
                  <a:cubicBezTo>
                    <a:pt x="0" y="45"/>
                    <a:pt x="5" y="41"/>
                    <a:pt x="5" y="45"/>
                  </a:cubicBezTo>
                  <a:cubicBezTo>
                    <a:pt x="5" y="48"/>
                    <a:pt x="5" y="54"/>
                    <a:pt x="5" y="57"/>
                  </a:cubicBezTo>
                  <a:cubicBezTo>
                    <a:pt x="3" y="60"/>
                    <a:pt x="3" y="60"/>
                    <a:pt x="3" y="60"/>
                  </a:cubicBezTo>
                  <a:cubicBezTo>
                    <a:pt x="3" y="61"/>
                    <a:pt x="6" y="63"/>
                    <a:pt x="7" y="65"/>
                  </a:cubicBezTo>
                  <a:cubicBezTo>
                    <a:pt x="8" y="68"/>
                    <a:pt x="6" y="74"/>
                    <a:pt x="8" y="78"/>
                  </a:cubicBezTo>
                  <a:cubicBezTo>
                    <a:pt x="10" y="81"/>
                    <a:pt x="15" y="82"/>
                    <a:pt x="16" y="85"/>
                  </a:cubicBezTo>
                  <a:cubicBezTo>
                    <a:pt x="18" y="87"/>
                    <a:pt x="17" y="89"/>
                    <a:pt x="18" y="91"/>
                  </a:cubicBezTo>
                  <a:cubicBezTo>
                    <a:pt x="19" y="92"/>
                    <a:pt x="20" y="93"/>
                    <a:pt x="20" y="93"/>
                  </a:cubicBezTo>
                  <a:cubicBezTo>
                    <a:pt x="19" y="94"/>
                    <a:pt x="17" y="93"/>
                    <a:pt x="16" y="94"/>
                  </a:cubicBezTo>
                  <a:cubicBezTo>
                    <a:pt x="15" y="95"/>
                    <a:pt x="20" y="101"/>
                    <a:pt x="21" y="102"/>
                  </a:cubicBezTo>
                  <a:cubicBezTo>
                    <a:pt x="25" y="108"/>
                    <a:pt x="33" y="115"/>
                    <a:pt x="40" y="119"/>
                  </a:cubicBezTo>
                  <a:cubicBezTo>
                    <a:pt x="46" y="122"/>
                    <a:pt x="44" y="128"/>
                    <a:pt x="45" y="132"/>
                  </a:cubicBezTo>
                  <a:cubicBezTo>
                    <a:pt x="45" y="133"/>
                    <a:pt x="45" y="141"/>
                    <a:pt x="46" y="141"/>
                  </a:cubicBezTo>
                  <a:cubicBezTo>
                    <a:pt x="48" y="141"/>
                    <a:pt x="50" y="136"/>
                    <a:pt x="50" y="135"/>
                  </a:cubicBezTo>
                  <a:cubicBezTo>
                    <a:pt x="52" y="132"/>
                    <a:pt x="54" y="128"/>
                    <a:pt x="55" y="125"/>
                  </a:cubicBezTo>
                  <a:cubicBezTo>
                    <a:pt x="56" y="120"/>
                    <a:pt x="53" y="113"/>
                    <a:pt x="57" y="108"/>
                  </a:cubicBezTo>
                  <a:cubicBezTo>
                    <a:pt x="60" y="105"/>
                    <a:pt x="66" y="107"/>
                    <a:pt x="68" y="107"/>
                  </a:cubicBezTo>
                  <a:cubicBezTo>
                    <a:pt x="70" y="107"/>
                    <a:pt x="76" y="106"/>
                    <a:pt x="78" y="105"/>
                  </a:cubicBezTo>
                  <a:cubicBezTo>
                    <a:pt x="79" y="104"/>
                    <a:pt x="80" y="102"/>
                    <a:pt x="82" y="102"/>
                  </a:cubicBezTo>
                  <a:cubicBezTo>
                    <a:pt x="83" y="102"/>
                    <a:pt x="83" y="104"/>
                    <a:pt x="84" y="104"/>
                  </a:cubicBezTo>
                  <a:cubicBezTo>
                    <a:pt x="85" y="104"/>
                    <a:pt x="87" y="104"/>
                    <a:pt x="89" y="104"/>
                  </a:cubicBezTo>
                  <a:cubicBezTo>
                    <a:pt x="91" y="107"/>
                    <a:pt x="91" y="107"/>
                    <a:pt x="91" y="107"/>
                  </a:cubicBezTo>
                  <a:cubicBezTo>
                    <a:pt x="92" y="107"/>
                    <a:pt x="93" y="106"/>
                    <a:pt x="93" y="106"/>
                  </a:cubicBezTo>
                  <a:cubicBezTo>
                    <a:pt x="98" y="107"/>
                    <a:pt x="96" y="106"/>
                    <a:pt x="100" y="108"/>
                  </a:cubicBezTo>
                  <a:cubicBezTo>
                    <a:pt x="100" y="109"/>
                    <a:pt x="101" y="108"/>
                    <a:pt x="101" y="108"/>
                  </a:cubicBezTo>
                  <a:cubicBezTo>
                    <a:pt x="102" y="107"/>
                    <a:pt x="101" y="106"/>
                    <a:pt x="102" y="106"/>
                  </a:cubicBezTo>
                  <a:cubicBezTo>
                    <a:pt x="103" y="105"/>
                    <a:pt x="103" y="106"/>
                    <a:pt x="104" y="106"/>
                  </a:cubicBezTo>
                  <a:cubicBezTo>
                    <a:pt x="104" y="106"/>
                    <a:pt x="105" y="106"/>
                    <a:pt x="106" y="106"/>
                  </a:cubicBezTo>
                  <a:cubicBezTo>
                    <a:pt x="107" y="105"/>
                    <a:pt x="107" y="104"/>
                    <a:pt x="108" y="104"/>
                  </a:cubicBezTo>
                  <a:cubicBezTo>
                    <a:pt x="109" y="104"/>
                    <a:pt x="111" y="108"/>
                    <a:pt x="112" y="108"/>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5" name="Freeform 114"/>
            <p:cNvSpPr>
              <a:spLocks/>
            </p:cNvSpPr>
            <p:nvPr/>
          </p:nvSpPr>
          <p:spPr bwMode="auto">
            <a:xfrm>
              <a:off x="5690655" y="3594562"/>
              <a:ext cx="287908" cy="412920"/>
            </a:xfrm>
            <a:custGeom>
              <a:avLst/>
              <a:gdLst>
                <a:gd name="T0" fmla="*/ 137 w 166"/>
                <a:gd name="T1" fmla="*/ 0 h 238"/>
                <a:gd name="T2" fmla="*/ 148 w 166"/>
                <a:gd name="T3" fmla="*/ 17 h 238"/>
                <a:gd name="T4" fmla="*/ 150 w 166"/>
                <a:gd name="T5" fmla="*/ 36 h 238"/>
                <a:gd name="T6" fmla="*/ 159 w 166"/>
                <a:gd name="T7" fmla="*/ 37 h 238"/>
                <a:gd name="T8" fmla="*/ 160 w 166"/>
                <a:gd name="T9" fmla="*/ 40 h 238"/>
                <a:gd name="T10" fmla="*/ 160 w 166"/>
                <a:gd name="T11" fmla="*/ 54 h 238"/>
                <a:gd name="T12" fmla="*/ 163 w 166"/>
                <a:gd name="T13" fmla="*/ 57 h 238"/>
                <a:gd name="T14" fmla="*/ 149 w 166"/>
                <a:gd name="T15" fmla="*/ 66 h 238"/>
                <a:gd name="T16" fmla="*/ 146 w 166"/>
                <a:gd name="T17" fmla="*/ 65 h 238"/>
                <a:gd name="T18" fmla="*/ 134 w 166"/>
                <a:gd name="T19" fmla="*/ 81 h 238"/>
                <a:gd name="T20" fmla="*/ 131 w 166"/>
                <a:gd name="T21" fmla="*/ 94 h 238"/>
                <a:gd name="T22" fmla="*/ 125 w 166"/>
                <a:gd name="T23" fmla="*/ 98 h 238"/>
                <a:gd name="T24" fmla="*/ 124 w 166"/>
                <a:gd name="T25" fmla="*/ 111 h 238"/>
                <a:gd name="T26" fmla="*/ 114 w 166"/>
                <a:gd name="T27" fmla="*/ 116 h 238"/>
                <a:gd name="T28" fmla="*/ 116 w 166"/>
                <a:gd name="T29" fmla="*/ 120 h 238"/>
                <a:gd name="T30" fmla="*/ 114 w 166"/>
                <a:gd name="T31" fmla="*/ 124 h 238"/>
                <a:gd name="T32" fmla="*/ 113 w 166"/>
                <a:gd name="T33" fmla="*/ 131 h 238"/>
                <a:gd name="T34" fmla="*/ 113 w 166"/>
                <a:gd name="T35" fmla="*/ 132 h 238"/>
                <a:gd name="T36" fmla="*/ 107 w 166"/>
                <a:gd name="T37" fmla="*/ 136 h 238"/>
                <a:gd name="T38" fmla="*/ 102 w 166"/>
                <a:gd name="T39" fmla="*/ 136 h 238"/>
                <a:gd name="T40" fmla="*/ 103 w 166"/>
                <a:gd name="T41" fmla="*/ 139 h 238"/>
                <a:gd name="T42" fmla="*/ 98 w 166"/>
                <a:gd name="T43" fmla="*/ 142 h 238"/>
                <a:gd name="T44" fmla="*/ 97 w 166"/>
                <a:gd name="T45" fmla="*/ 153 h 238"/>
                <a:gd name="T46" fmla="*/ 93 w 166"/>
                <a:gd name="T47" fmla="*/ 159 h 238"/>
                <a:gd name="T48" fmla="*/ 92 w 166"/>
                <a:gd name="T49" fmla="*/ 162 h 238"/>
                <a:gd name="T50" fmla="*/ 92 w 166"/>
                <a:gd name="T51" fmla="*/ 164 h 238"/>
                <a:gd name="T52" fmla="*/ 84 w 166"/>
                <a:gd name="T53" fmla="*/ 172 h 238"/>
                <a:gd name="T54" fmla="*/ 88 w 166"/>
                <a:gd name="T55" fmla="*/ 177 h 238"/>
                <a:gd name="T56" fmla="*/ 80 w 166"/>
                <a:gd name="T57" fmla="*/ 182 h 238"/>
                <a:gd name="T58" fmla="*/ 76 w 166"/>
                <a:gd name="T59" fmla="*/ 190 h 238"/>
                <a:gd name="T60" fmla="*/ 74 w 166"/>
                <a:gd name="T61" fmla="*/ 193 h 238"/>
                <a:gd name="T62" fmla="*/ 67 w 166"/>
                <a:gd name="T63" fmla="*/ 194 h 238"/>
                <a:gd name="T64" fmla="*/ 67 w 166"/>
                <a:gd name="T65" fmla="*/ 187 h 238"/>
                <a:gd name="T66" fmla="*/ 54 w 166"/>
                <a:gd name="T67" fmla="*/ 176 h 238"/>
                <a:gd name="T68" fmla="*/ 50 w 166"/>
                <a:gd name="T69" fmla="*/ 182 h 238"/>
                <a:gd name="T70" fmla="*/ 43 w 166"/>
                <a:gd name="T71" fmla="*/ 182 h 238"/>
                <a:gd name="T72" fmla="*/ 41 w 166"/>
                <a:gd name="T73" fmla="*/ 180 h 238"/>
                <a:gd name="T74" fmla="*/ 34 w 166"/>
                <a:gd name="T75" fmla="*/ 185 h 238"/>
                <a:gd name="T76" fmla="*/ 33 w 166"/>
                <a:gd name="T77" fmla="*/ 184 h 238"/>
                <a:gd name="T78" fmla="*/ 30 w 166"/>
                <a:gd name="T79" fmla="*/ 192 h 238"/>
                <a:gd name="T80" fmla="*/ 28 w 166"/>
                <a:gd name="T81" fmla="*/ 192 h 238"/>
                <a:gd name="T82" fmla="*/ 21 w 166"/>
                <a:gd name="T83" fmla="*/ 197 h 238"/>
                <a:gd name="T84" fmla="*/ 19 w 166"/>
                <a:gd name="T85" fmla="*/ 200 h 238"/>
                <a:gd name="T86" fmla="*/ 8 w 166"/>
                <a:gd name="T87" fmla="*/ 209 h 238"/>
                <a:gd name="T88" fmla="*/ 8 w 166"/>
                <a:gd name="T89" fmla="*/ 220 h 238"/>
                <a:gd name="T90" fmla="*/ 0 w 166"/>
                <a:gd name="T91" fmla="*/ 235 h 238"/>
                <a:gd name="T92" fmla="*/ 1 w 166"/>
                <a:gd name="T93" fmla="*/ 237 h 238"/>
                <a:gd name="T94" fmla="*/ 0 w 166"/>
                <a:gd name="T95" fmla="*/ 23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6" h="238">
                  <a:moveTo>
                    <a:pt x="137" y="0"/>
                  </a:moveTo>
                  <a:cubicBezTo>
                    <a:pt x="140" y="6"/>
                    <a:pt x="146" y="11"/>
                    <a:pt x="148" y="17"/>
                  </a:cubicBezTo>
                  <a:cubicBezTo>
                    <a:pt x="149" y="21"/>
                    <a:pt x="150" y="35"/>
                    <a:pt x="150" y="36"/>
                  </a:cubicBezTo>
                  <a:cubicBezTo>
                    <a:pt x="151" y="37"/>
                    <a:pt x="157" y="36"/>
                    <a:pt x="159" y="37"/>
                  </a:cubicBezTo>
                  <a:cubicBezTo>
                    <a:pt x="159" y="38"/>
                    <a:pt x="159" y="39"/>
                    <a:pt x="160" y="40"/>
                  </a:cubicBezTo>
                  <a:cubicBezTo>
                    <a:pt x="166" y="45"/>
                    <a:pt x="160" y="47"/>
                    <a:pt x="160" y="54"/>
                  </a:cubicBezTo>
                  <a:cubicBezTo>
                    <a:pt x="161" y="55"/>
                    <a:pt x="163" y="55"/>
                    <a:pt x="163" y="57"/>
                  </a:cubicBezTo>
                  <a:cubicBezTo>
                    <a:pt x="163" y="60"/>
                    <a:pt x="152" y="67"/>
                    <a:pt x="149" y="66"/>
                  </a:cubicBezTo>
                  <a:cubicBezTo>
                    <a:pt x="148" y="66"/>
                    <a:pt x="147" y="65"/>
                    <a:pt x="146" y="65"/>
                  </a:cubicBezTo>
                  <a:cubicBezTo>
                    <a:pt x="144" y="65"/>
                    <a:pt x="135" y="79"/>
                    <a:pt x="134" y="81"/>
                  </a:cubicBezTo>
                  <a:cubicBezTo>
                    <a:pt x="132" y="85"/>
                    <a:pt x="133" y="90"/>
                    <a:pt x="131" y="94"/>
                  </a:cubicBezTo>
                  <a:cubicBezTo>
                    <a:pt x="130" y="96"/>
                    <a:pt x="125" y="96"/>
                    <a:pt x="125" y="98"/>
                  </a:cubicBezTo>
                  <a:cubicBezTo>
                    <a:pt x="125" y="101"/>
                    <a:pt x="126" y="109"/>
                    <a:pt x="124" y="111"/>
                  </a:cubicBezTo>
                  <a:cubicBezTo>
                    <a:pt x="123" y="113"/>
                    <a:pt x="114" y="113"/>
                    <a:pt x="114" y="116"/>
                  </a:cubicBezTo>
                  <a:cubicBezTo>
                    <a:pt x="114" y="116"/>
                    <a:pt x="117" y="118"/>
                    <a:pt x="116" y="120"/>
                  </a:cubicBezTo>
                  <a:cubicBezTo>
                    <a:pt x="116" y="121"/>
                    <a:pt x="114" y="122"/>
                    <a:pt x="114" y="124"/>
                  </a:cubicBezTo>
                  <a:cubicBezTo>
                    <a:pt x="113" y="126"/>
                    <a:pt x="113" y="128"/>
                    <a:pt x="113" y="131"/>
                  </a:cubicBezTo>
                  <a:cubicBezTo>
                    <a:pt x="113" y="131"/>
                    <a:pt x="113" y="132"/>
                    <a:pt x="113" y="132"/>
                  </a:cubicBezTo>
                  <a:cubicBezTo>
                    <a:pt x="112" y="133"/>
                    <a:pt x="108" y="136"/>
                    <a:pt x="107" y="136"/>
                  </a:cubicBezTo>
                  <a:cubicBezTo>
                    <a:pt x="106" y="136"/>
                    <a:pt x="103" y="135"/>
                    <a:pt x="102" y="136"/>
                  </a:cubicBezTo>
                  <a:cubicBezTo>
                    <a:pt x="103" y="139"/>
                    <a:pt x="103" y="139"/>
                    <a:pt x="103" y="139"/>
                  </a:cubicBezTo>
                  <a:cubicBezTo>
                    <a:pt x="102" y="141"/>
                    <a:pt x="99" y="140"/>
                    <a:pt x="98" y="142"/>
                  </a:cubicBezTo>
                  <a:cubicBezTo>
                    <a:pt x="97" y="145"/>
                    <a:pt x="98" y="150"/>
                    <a:pt x="97" y="153"/>
                  </a:cubicBezTo>
                  <a:cubicBezTo>
                    <a:pt x="96" y="156"/>
                    <a:pt x="93" y="157"/>
                    <a:pt x="93" y="159"/>
                  </a:cubicBezTo>
                  <a:cubicBezTo>
                    <a:pt x="92" y="160"/>
                    <a:pt x="92" y="161"/>
                    <a:pt x="92" y="162"/>
                  </a:cubicBezTo>
                  <a:cubicBezTo>
                    <a:pt x="92" y="162"/>
                    <a:pt x="93" y="163"/>
                    <a:pt x="92" y="164"/>
                  </a:cubicBezTo>
                  <a:cubicBezTo>
                    <a:pt x="92" y="166"/>
                    <a:pt x="84" y="169"/>
                    <a:pt x="84" y="172"/>
                  </a:cubicBezTo>
                  <a:cubicBezTo>
                    <a:pt x="85" y="173"/>
                    <a:pt x="90" y="175"/>
                    <a:pt x="88" y="177"/>
                  </a:cubicBezTo>
                  <a:cubicBezTo>
                    <a:pt x="85" y="179"/>
                    <a:pt x="82" y="179"/>
                    <a:pt x="80" y="182"/>
                  </a:cubicBezTo>
                  <a:cubicBezTo>
                    <a:pt x="77" y="185"/>
                    <a:pt x="82" y="186"/>
                    <a:pt x="76" y="190"/>
                  </a:cubicBezTo>
                  <a:cubicBezTo>
                    <a:pt x="76" y="190"/>
                    <a:pt x="74" y="193"/>
                    <a:pt x="74" y="193"/>
                  </a:cubicBezTo>
                  <a:cubicBezTo>
                    <a:pt x="74" y="194"/>
                    <a:pt x="68" y="195"/>
                    <a:pt x="67" y="194"/>
                  </a:cubicBezTo>
                  <a:cubicBezTo>
                    <a:pt x="66" y="191"/>
                    <a:pt x="67" y="189"/>
                    <a:pt x="67" y="187"/>
                  </a:cubicBezTo>
                  <a:cubicBezTo>
                    <a:pt x="66" y="186"/>
                    <a:pt x="56" y="177"/>
                    <a:pt x="54" y="176"/>
                  </a:cubicBezTo>
                  <a:cubicBezTo>
                    <a:pt x="54" y="176"/>
                    <a:pt x="52" y="182"/>
                    <a:pt x="50" y="182"/>
                  </a:cubicBezTo>
                  <a:cubicBezTo>
                    <a:pt x="48" y="182"/>
                    <a:pt x="44" y="183"/>
                    <a:pt x="43" y="182"/>
                  </a:cubicBezTo>
                  <a:cubicBezTo>
                    <a:pt x="42" y="180"/>
                    <a:pt x="44" y="179"/>
                    <a:pt x="41" y="180"/>
                  </a:cubicBezTo>
                  <a:cubicBezTo>
                    <a:pt x="38" y="180"/>
                    <a:pt x="37" y="184"/>
                    <a:pt x="34" y="185"/>
                  </a:cubicBezTo>
                  <a:cubicBezTo>
                    <a:pt x="34" y="185"/>
                    <a:pt x="33" y="184"/>
                    <a:pt x="33" y="184"/>
                  </a:cubicBezTo>
                  <a:cubicBezTo>
                    <a:pt x="31" y="185"/>
                    <a:pt x="32" y="190"/>
                    <a:pt x="30" y="192"/>
                  </a:cubicBezTo>
                  <a:cubicBezTo>
                    <a:pt x="28" y="192"/>
                    <a:pt x="28" y="192"/>
                    <a:pt x="28" y="192"/>
                  </a:cubicBezTo>
                  <a:cubicBezTo>
                    <a:pt x="25" y="193"/>
                    <a:pt x="23" y="195"/>
                    <a:pt x="21" y="197"/>
                  </a:cubicBezTo>
                  <a:cubicBezTo>
                    <a:pt x="19" y="200"/>
                    <a:pt x="19" y="200"/>
                    <a:pt x="19" y="200"/>
                  </a:cubicBezTo>
                  <a:cubicBezTo>
                    <a:pt x="16" y="204"/>
                    <a:pt x="11" y="207"/>
                    <a:pt x="8" y="209"/>
                  </a:cubicBezTo>
                  <a:cubicBezTo>
                    <a:pt x="6" y="211"/>
                    <a:pt x="9" y="217"/>
                    <a:pt x="8" y="220"/>
                  </a:cubicBezTo>
                  <a:cubicBezTo>
                    <a:pt x="6" y="226"/>
                    <a:pt x="1" y="233"/>
                    <a:pt x="0" y="235"/>
                  </a:cubicBezTo>
                  <a:cubicBezTo>
                    <a:pt x="0" y="236"/>
                    <a:pt x="1" y="236"/>
                    <a:pt x="1" y="237"/>
                  </a:cubicBezTo>
                  <a:cubicBezTo>
                    <a:pt x="0" y="238"/>
                    <a:pt x="1" y="236"/>
                    <a:pt x="0" y="238"/>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6" name="Freeform 115"/>
            <p:cNvSpPr>
              <a:spLocks/>
            </p:cNvSpPr>
            <p:nvPr/>
          </p:nvSpPr>
          <p:spPr bwMode="auto">
            <a:xfrm>
              <a:off x="7180706" y="4041577"/>
              <a:ext cx="40408" cy="266442"/>
            </a:xfrm>
            <a:custGeom>
              <a:avLst/>
              <a:gdLst>
                <a:gd name="T0" fmla="*/ 23 w 23"/>
                <a:gd name="T1" fmla="*/ 0 h 154"/>
                <a:gd name="T2" fmla="*/ 9 w 23"/>
                <a:gd name="T3" fmla="*/ 22 h 154"/>
                <a:gd name="T4" fmla="*/ 0 w 23"/>
                <a:gd name="T5" fmla="*/ 31 h 154"/>
                <a:gd name="T6" fmla="*/ 0 w 23"/>
                <a:gd name="T7" fmla="*/ 32 h 154"/>
                <a:gd name="T8" fmla="*/ 0 w 23"/>
                <a:gd name="T9" fmla="*/ 34 h 154"/>
                <a:gd name="T10" fmla="*/ 1 w 23"/>
                <a:gd name="T11" fmla="*/ 55 h 154"/>
                <a:gd name="T12" fmla="*/ 1 w 23"/>
                <a:gd name="T13" fmla="*/ 119 h 154"/>
                <a:gd name="T14" fmla="*/ 2 w 23"/>
                <a:gd name="T15" fmla="*/ 133 h 154"/>
                <a:gd name="T16" fmla="*/ 16 w 23"/>
                <a:gd name="T17" fmla="*/ 15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54">
                  <a:moveTo>
                    <a:pt x="23" y="0"/>
                  </a:moveTo>
                  <a:cubicBezTo>
                    <a:pt x="19" y="7"/>
                    <a:pt x="15" y="16"/>
                    <a:pt x="9" y="22"/>
                  </a:cubicBezTo>
                  <a:cubicBezTo>
                    <a:pt x="7" y="26"/>
                    <a:pt x="3" y="28"/>
                    <a:pt x="0" y="31"/>
                  </a:cubicBezTo>
                  <a:cubicBezTo>
                    <a:pt x="0" y="32"/>
                    <a:pt x="0" y="32"/>
                    <a:pt x="0" y="32"/>
                  </a:cubicBezTo>
                  <a:cubicBezTo>
                    <a:pt x="0" y="33"/>
                    <a:pt x="0" y="33"/>
                    <a:pt x="0" y="34"/>
                  </a:cubicBezTo>
                  <a:cubicBezTo>
                    <a:pt x="0" y="41"/>
                    <a:pt x="1" y="48"/>
                    <a:pt x="1" y="55"/>
                  </a:cubicBezTo>
                  <a:cubicBezTo>
                    <a:pt x="1" y="76"/>
                    <a:pt x="0" y="98"/>
                    <a:pt x="1" y="119"/>
                  </a:cubicBezTo>
                  <a:cubicBezTo>
                    <a:pt x="2" y="123"/>
                    <a:pt x="1" y="129"/>
                    <a:pt x="2" y="133"/>
                  </a:cubicBezTo>
                  <a:cubicBezTo>
                    <a:pt x="5" y="140"/>
                    <a:pt x="16" y="146"/>
                    <a:pt x="16" y="154"/>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7" name="Freeform 116"/>
            <p:cNvSpPr>
              <a:spLocks/>
            </p:cNvSpPr>
            <p:nvPr/>
          </p:nvSpPr>
          <p:spPr bwMode="auto">
            <a:xfrm>
              <a:off x="6620043" y="4278975"/>
              <a:ext cx="102283" cy="84605"/>
            </a:xfrm>
            <a:custGeom>
              <a:avLst/>
              <a:gdLst>
                <a:gd name="T0" fmla="*/ 23 w 59"/>
                <a:gd name="T1" fmla="*/ 9 h 49"/>
                <a:gd name="T2" fmla="*/ 11 w 59"/>
                <a:gd name="T3" fmla="*/ 22 h 49"/>
                <a:gd name="T4" fmla="*/ 11 w 59"/>
                <a:gd name="T5" fmla="*/ 31 h 49"/>
                <a:gd name="T6" fmla="*/ 4 w 59"/>
                <a:gd name="T7" fmla="*/ 42 h 49"/>
                <a:gd name="T8" fmla="*/ 9 w 59"/>
                <a:gd name="T9" fmla="*/ 41 h 49"/>
                <a:gd name="T10" fmla="*/ 16 w 59"/>
                <a:gd name="T11" fmla="*/ 42 h 49"/>
                <a:gd name="T12" fmla="*/ 17 w 59"/>
                <a:gd name="T13" fmla="*/ 47 h 49"/>
                <a:gd name="T14" fmla="*/ 29 w 59"/>
                <a:gd name="T15" fmla="*/ 46 h 49"/>
                <a:gd name="T16" fmla="*/ 33 w 59"/>
                <a:gd name="T17" fmla="*/ 34 h 49"/>
                <a:gd name="T18" fmla="*/ 38 w 59"/>
                <a:gd name="T19" fmla="*/ 37 h 49"/>
                <a:gd name="T20" fmla="*/ 44 w 59"/>
                <a:gd name="T21" fmla="*/ 33 h 49"/>
                <a:gd name="T22" fmla="*/ 56 w 59"/>
                <a:gd name="T23" fmla="*/ 35 h 49"/>
                <a:gd name="T24" fmla="*/ 55 w 59"/>
                <a:gd name="T25" fmla="*/ 23 h 49"/>
                <a:gd name="T26" fmla="*/ 56 w 59"/>
                <a:gd name="T27" fmla="*/ 16 h 49"/>
                <a:gd name="T28" fmla="*/ 47 w 59"/>
                <a:gd name="T2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9" h="49">
                  <a:moveTo>
                    <a:pt x="23" y="9"/>
                  </a:moveTo>
                  <a:cubicBezTo>
                    <a:pt x="19" y="11"/>
                    <a:pt x="10" y="17"/>
                    <a:pt x="11" y="22"/>
                  </a:cubicBezTo>
                  <a:cubicBezTo>
                    <a:pt x="11" y="26"/>
                    <a:pt x="12" y="27"/>
                    <a:pt x="11" y="31"/>
                  </a:cubicBezTo>
                  <a:cubicBezTo>
                    <a:pt x="10" y="33"/>
                    <a:pt x="0" y="36"/>
                    <a:pt x="4" y="42"/>
                  </a:cubicBezTo>
                  <a:cubicBezTo>
                    <a:pt x="9" y="49"/>
                    <a:pt x="8" y="42"/>
                    <a:pt x="9" y="41"/>
                  </a:cubicBezTo>
                  <a:cubicBezTo>
                    <a:pt x="10" y="40"/>
                    <a:pt x="15" y="42"/>
                    <a:pt x="16" y="42"/>
                  </a:cubicBezTo>
                  <a:cubicBezTo>
                    <a:pt x="17" y="47"/>
                    <a:pt x="17" y="47"/>
                    <a:pt x="17" y="47"/>
                  </a:cubicBezTo>
                  <a:cubicBezTo>
                    <a:pt x="17" y="47"/>
                    <a:pt x="27" y="46"/>
                    <a:pt x="29" y="46"/>
                  </a:cubicBezTo>
                  <a:cubicBezTo>
                    <a:pt x="34" y="44"/>
                    <a:pt x="32" y="34"/>
                    <a:pt x="33" y="34"/>
                  </a:cubicBezTo>
                  <a:cubicBezTo>
                    <a:pt x="34" y="33"/>
                    <a:pt x="37" y="37"/>
                    <a:pt x="38" y="37"/>
                  </a:cubicBezTo>
                  <a:cubicBezTo>
                    <a:pt x="40" y="36"/>
                    <a:pt x="41" y="33"/>
                    <a:pt x="44" y="33"/>
                  </a:cubicBezTo>
                  <a:cubicBezTo>
                    <a:pt x="47" y="33"/>
                    <a:pt x="53" y="39"/>
                    <a:pt x="56" y="35"/>
                  </a:cubicBezTo>
                  <a:cubicBezTo>
                    <a:pt x="59" y="30"/>
                    <a:pt x="56" y="27"/>
                    <a:pt x="55" y="23"/>
                  </a:cubicBezTo>
                  <a:cubicBezTo>
                    <a:pt x="55" y="21"/>
                    <a:pt x="57" y="18"/>
                    <a:pt x="56" y="16"/>
                  </a:cubicBezTo>
                  <a:cubicBezTo>
                    <a:pt x="55" y="9"/>
                    <a:pt x="48" y="7"/>
                    <a:pt x="47"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8" name="Freeform 117"/>
            <p:cNvSpPr>
              <a:spLocks/>
            </p:cNvSpPr>
            <p:nvPr/>
          </p:nvSpPr>
          <p:spPr bwMode="auto">
            <a:xfrm>
              <a:off x="5857339" y="4441870"/>
              <a:ext cx="41671" cy="55561"/>
            </a:xfrm>
            <a:custGeom>
              <a:avLst/>
              <a:gdLst>
                <a:gd name="T0" fmla="*/ 24 w 24"/>
                <a:gd name="T1" fmla="*/ 0 h 32"/>
                <a:gd name="T2" fmla="*/ 16 w 24"/>
                <a:gd name="T3" fmla="*/ 4 h 32"/>
                <a:gd name="T4" fmla="*/ 13 w 24"/>
                <a:gd name="T5" fmla="*/ 9 h 32"/>
                <a:gd name="T6" fmla="*/ 7 w 24"/>
                <a:gd name="T7" fmla="*/ 14 h 32"/>
                <a:gd name="T8" fmla="*/ 9 w 24"/>
                <a:gd name="T9" fmla="*/ 14 h 32"/>
                <a:gd name="T10" fmla="*/ 9 w 24"/>
                <a:gd name="T11" fmla="*/ 16 h 32"/>
                <a:gd name="T12" fmla="*/ 9 w 24"/>
                <a:gd name="T13" fmla="*/ 18 h 32"/>
                <a:gd name="T14" fmla="*/ 9 w 24"/>
                <a:gd name="T15" fmla="*/ 26 h 32"/>
                <a:gd name="T16" fmla="*/ 9 w 24"/>
                <a:gd name="T17" fmla="*/ 28 h 32"/>
                <a:gd name="T18" fmla="*/ 9 w 24"/>
                <a:gd name="T19" fmla="*/ 30 h 32"/>
                <a:gd name="T20" fmla="*/ 0 w 24"/>
                <a:gd name="T21"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32">
                  <a:moveTo>
                    <a:pt x="24" y="0"/>
                  </a:moveTo>
                  <a:cubicBezTo>
                    <a:pt x="23" y="3"/>
                    <a:pt x="18" y="3"/>
                    <a:pt x="16" y="4"/>
                  </a:cubicBezTo>
                  <a:cubicBezTo>
                    <a:pt x="15" y="5"/>
                    <a:pt x="14" y="8"/>
                    <a:pt x="13" y="9"/>
                  </a:cubicBezTo>
                  <a:cubicBezTo>
                    <a:pt x="11" y="11"/>
                    <a:pt x="9" y="12"/>
                    <a:pt x="7" y="14"/>
                  </a:cubicBezTo>
                  <a:cubicBezTo>
                    <a:pt x="6" y="14"/>
                    <a:pt x="8" y="14"/>
                    <a:pt x="9" y="14"/>
                  </a:cubicBezTo>
                  <a:cubicBezTo>
                    <a:pt x="9" y="15"/>
                    <a:pt x="9" y="16"/>
                    <a:pt x="9" y="16"/>
                  </a:cubicBezTo>
                  <a:cubicBezTo>
                    <a:pt x="9" y="17"/>
                    <a:pt x="9" y="18"/>
                    <a:pt x="9" y="18"/>
                  </a:cubicBezTo>
                  <a:cubicBezTo>
                    <a:pt x="9" y="21"/>
                    <a:pt x="9" y="24"/>
                    <a:pt x="9" y="26"/>
                  </a:cubicBezTo>
                  <a:cubicBezTo>
                    <a:pt x="9" y="27"/>
                    <a:pt x="9" y="28"/>
                    <a:pt x="9" y="28"/>
                  </a:cubicBezTo>
                  <a:cubicBezTo>
                    <a:pt x="9" y="29"/>
                    <a:pt x="9" y="30"/>
                    <a:pt x="9" y="30"/>
                  </a:cubicBezTo>
                  <a:cubicBezTo>
                    <a:pt x="8" y="31"/>
                    <a:pt x="2" y="31"/>
                    <a:pt x="0" y="32"/>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9" name="Freeform 118"/>
            <p:cNvSpPr>
              <a:spLocks/>
            </p:cNvSpPr>
            <p:nvPr/>
          </p:nvSpPr>
          <p:spPr bwMode="auto">
            <a:xfrm>
              <a:off x="5743690" y="4128707"/>
              <a:ext cx="73240" cy="55561"/>
            </a:xfrm>
            <a:custGeom>
              <a:avLst/>
              <a:gdLst>
                <a:gd name="T0" fmla="*/ 41 w 42"/>
                <a:gd name="T1" fmla="*/ 0 h 32"/>
                <a:gd name="T2" fmla="*/ 41 w 42"/>
                <a:gd name="T3" fmla="*/ 32 h 32"/>
                <a:gd name="T4" fmla="*/ 37 w 42"/>
                <a:gd name="T5" fmla="*/ 32 h 32"/>
                <a:gd name="T6" fmla="*/ 30 w 42"/>
                <a:gd name="T7" fmla="*/ 32 h 32"/>
                <a:gd name="T8" fmla="*/ 6 w 42"/>
                <a:gd name="T9" fmla="*/ 32 h 32"/>
                <a:gd name="T10" fmla="*/ 2 w 42"/>
                <a:gd name="T11" fmla="*/ 32 h 32"/>
                <a:gd name="T12" fmla="*/ 0 w 42"/>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42" h="32">
                  <a:moveTo>
                    <a:pt x="41" y="0"/>
                  </a:moveTo>
                  <a:cubicBezTo>
                    <a:pt x="41" y="3"/>
                    <a:pt x="42" y="31"/>
                    <a:pt x="41" y="32"/>
                  </a:cubicBezTo>
                  <a:cubicBezTo>
                    <a:pt x="37" y="32"/>
                    <a:pt x="37" y="32"/>
                    <a:pt x="37" y="32"/>
                  </a:cubicBezTo>
                  <a:cubicBezTo>
                    <a:pt x="35" y="32"/>
                    <a:pt x="32" y="32"/>
                    <a:pt x="30" y="32"/>
                  </a:cubicBezTo>
                  <a:cubicBezTo>
                    <a:pt x="22" y="32"/>
                    <a:pt x="14" y="32"/>
                    <a:pt x="6" y="32"/>
                  </a:cubicBezTo>
                  <a:cubicBezTo>
                    <a:pt x="5" y="32"/>
                    <a:pt x="3" y="32"/>
                    <a:pt x="2" y="32"/>
                  </a:cubicBezTo>
                  <a:cubicBezTo>
                    <a:pt x="1" y="32"/>
                    <a:pt x="1" y="32"/>
                    <a:pt x="0" y="32"/>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0" name="Freeform 119"/>
            <p:cNvSpPr>
              <a:spLocks/>
            </p:cNvSpPr>
            <p:nvPr/>
          </p:nvSpPr>
          <p:spPr bwMode="auto">
            <a:xfrm>
              <a:off x="5806828" y="4128707"/>
              <a:ext cx="155319" cy="284121"/>
            </a:xfrm>
            <a:custGeom>
              <a:avLst/>
              <a:gdLst>
                <a:gd name="T0" fmla="*/ 57 w 90"/>
                <a:gd name="T1" fmla="*/ 0 h 164"/>
                <a:gd name="T2" fmla="*/ 53 w 90"/>
                <a:gd name="T3" fmla="*/ 17 h 164"/>
                <a:gd name="T4" fmla="*/ 56 w 90"/>
                <a:gd name="T5" fmla="*/ 21 h 164"/>
                <a:gd name="T6" fmla="*/ 54 w 90"/>
                <a:gd name="T7" fmla="*/ 26 h 164"/>
                <a:gd name="T8" fmla="*/ 60 w 90"/>
                <a:gd name="T9" fmla="*/ 24 h 164"/>
                <a:gd name="T10" fmla="*/ 63 w 90"/>
                <a:gd name="T11" fmla="*/ 25 h 164"/>
                <a:gd name="T12" fmla="*/ 71 w 90"/>
                <a:gd name="T13" fmla="*/ 20 h 164"/>
                <a:gd name="T14" fmla="*/ 78 w 90"/>
                <a:gd name="T15" fmla="*/ 21 h 164"/>
                <a:gd name="T16" fmla="*/ 82 w 90"/>
                <a:gd name="T17" fmla="*/ 22 h 164"/>
                <a:gd name="T18" fmla="*/ 85 w 90"/>
                <a:gd name="T19" fmla="*/ 29 h 164"/>
                <a:gd name="T20" fmla="*/ 89 w 90"/>
                <a:gd name="T21" fmla="*/ 36 h 164"/>
                <a:gd name="T22" fmla="*/ 84 w 90"/>
                <a:gd name="T23" fmla="*/ 44 h 164"/>
                <a:gd name="T24" fmla="*/ 80 w 90"/>
                <a:gd name="T25" fmla="*/ 44 h 164"/>
                <a:gd name="T26" fmla="*/ 79 w 90"/>
                <a:gd name="T27" fmla="*/ 44 h 164"/>
                <a:gd name="T28" fmla="*/ 78 w 90"/>
                <a:gd name="T29" fmla="*/ 47 h 164"/>
                <a:gd name="T30" fmla="*/ 73 w 90"/>
                <a:gd name="T31" fmla="*/ 54 h 164"/>
                <a:gd name="T32" fmla="*/ 75 w 90"/>
                <a:gd name="T33" fmla="*/ 58 h 164"/>
                <a:gd name="T34" fmla="*/ 72 w 90"/>
                <a:gd name="T35" fmla="*/ 63 h 164"/>
                <a:gd name="T36" fmla="*/ 79 w 90"/>
                <a:gd name="T37" fmla="*/ 66 h 164"/>
                <a:gd name="T38" fmla="*/ 81 w 90"/>
                <a:gd name="T39" fmla="*/ 70 h 164"/>
                <a:gd name="T40" fmla="*/ 90 w 90"/>
                <a:gd name="T41" fmla="*/ 75 h 164"/>
                <a:gd name="T42" fmla="*/ 87 w 90"/>
                <a:gd name="T43" fmla="*/ 86 h 164"/>
                <a:gd name="T44" fmla="*/ 89 w 90"/>
                <a:gd name="T45" fmla="*/ 95 h 164"/>
                <a:gd name="T46" fmla="*/ 86 w 90"/>
                <a:gd name="T47" fmla="*/ 102 h 164"/>
                <a:gd name="T48" fmla="*/ 89 w 90"/>
                <a:gd name="T49" fmla="*/ 103 h 164"/>
                <a:gd name="T50" fmla="*/ 87 w 90"/>
                <a:gd name="T51" fmla="*/ 108 h 164"/>
                <a:gd name="T52" fmla="*/ 83 w 90"/>
                <a:gd name="T53" fmla="*/ 111 h 164"/>
                <a:gd name="T54" fmla="*/ 82 w 90"/>
                <a:gd name="T55" fmla="*/ 117 h 164"/>
                <a:gd name="T56" fmla="*/ 81 w 90"/>
                <a:gd name="T57" fmla="*/ 118 h 164"/>
                <a:gd name="T58" fmla="*/ 83 w 90"/>
                <a:gd name="T59" fmla="*/ 121 h 164"/>
                <a:gd name="T60" fmla="*/ 73 w 90"/>
                <a:gd name="T61" fmla="*/ 125 h 164"/>
                <a:gd name="T62" fmla="*/ 74 w 90"/>
                <a:gd name="T63" fmla="*/ 121 h 164"/>
                <a:gd name="T64" fmla="*/ 70 w 90"/>
                <a:gd name="T65" fmla="*/ 115 h 164"/>
                <a:gd name="T66" fmla="*/ 62 w 90"/>
                <a:gd name="T67" fmla="*/ 124 h 164"/>
                <a:gd name="T68" fmla="*/ 50 w 90"/>
                <a:gd name="T69" fmla="*/ 121 h 164"/>
                <a:gd name="T70" fmla="*/ 40 w 90"/>
                <a:gd name="T71" fmla="*/ 107 h 164"/>
                <a:gd name="T72" fmla="*/ 37 w 90"/>
                <a:gd name="T73" fmla="*/ 108 h 164"/>
                <a:gd name="T74" fmla="*/ 36 w 90"/>
                <a:gd name="T75" fmla="*/ 110 h 164"/>
                <a:gd name="T76" fmla="*/ 35 w 90"/>
                <a:gd name="T77" fmla="*/ 109 h 164"/>
                <a:gd name="T78" fmla="*/ 36 w 90"/>
                <a:gd name="T79" fmla="*/ 121 h 164"/>
                <a:gd name="T80" fmla="*/ 23 w 90"/>
                <a:gd name="T81" fmla="*/ 122 h 164"/>
                <a:gd name="T82" fmla="*/ 22 w 90"/>
                <a:gd name="T83" fmla="*/ 121 h 164"/>
                <a:gd name="T84" fmla="*/ 16 w 90"/>
                <a:gd name="T85" fmla="*/ 124 h 164"/>
                <a:gd name="T86" fmla="*/ 13 w 90"/>
                <a:gd name="T87" fmla="*/ 121 h 164"/>
                <a:gd name="T88" fmla="*/ 14 w 90"/>
                <a:gd name="T89" fmla="*/ 129 h 164"/>
                <a:gd name="T90" fmla="*/ 11 w 90"/>
                <a:gd name="T91" fmla="*/ 135 h 164"/>
                <a:gd name="T92" fmla="*/ 14 w 90"/>
                <a:gd name="T93" fmla="*/ 135 h 164"/>
                <a:gd name="T94" fmla="*/ 18 w 90"/>
                <a:gd name="T95" fmla="*/ 139 h 164"/>
                <a:gd name="T96" fmla="*/ 15 w 90"/>
                <a:gd name="T97" fmla="*/ 143 h 164"/>
                <a:gd name="T98" fmla="*/ 22 w 90"/>
                <a:gd name="T99" fmla="*/ 146 h 164"/>
                <a:gd name="T100" fmla="*/ 19 w 90"/>
                <a:gd name="T101" fmla="*/ 154 h 164"/>
                <a:gd name="T102" fmla="*/ 21 w 90"/>
                <a:gd name="T103" fmla="*/ 156 h 164"/>
                <a:gd name="T104" fmla="*/ 15 w 90"/>
                <a:gd name="T105" fmla="*/ 158 h 164"/>
                <a:gd name="T106" fmla="*/ 9 w 90"/>
                <a:gd name="T107" fmla="*/ 153 h 164"/>
                <a:gd name="T108" fmla="*/ 0 w 90"/>
                <a:gd name="T109"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 h="164">
                  <a:moveTo>
                    <a:pt x="57" y="0"/>
                  </a:moveTo>
                  <a:cubicBezTo>
                    <a:pt x="57" y="6"/>
                    <a:pt x="52" y="11"/>
                    <a:pt x="53" y="17"/>
                  </a:cubicBezTo>
                  <a:cubicBezTo>
                    <a:pt x="53" y="18"/>
                    <a:pt x="56" y="19"/>
                    <a:pt x="56" y="21"/>
                  </a:cubicBezTo>
                  <a:cubicBezTo>
                    <a:pt x="57" y="23"/>
                    <a:pt x="53" y="25"/>
                    <a:pt x="54" y="26"/>
                  </a:cubicBezTo>
                  <a:cubicBezTo>
                    <a:pt x="57" y="27"/>
                    <a:pt x="58" y="24"/>
                    <a:pt x="60" y="24"/>
                  </a:cubicBezTo>
                  <a:cubicBezTo>
                    <a:pt x="61" y="23"/>
                    <a:pt x="62" y="25"/>
                    <a:pt x="63" y="25"/>
                  </a:cubicBezTo>
                  <a:cubicBezTo>
                    <a:pt x="66" y="24"/>
                    <a:pt x="70" y="21"/>
                    <a:pt x="71" y="20"/>
                  </a:cubicBezTo>
                  <a:cubicBezTo>
                    <a:pt x="72" y="19"/>
                    <a:pt x="76" y="21"/>
                    <a:pt x="78" y="21"/>
                  </a:cubicBezTo>
                  <a:cubicBezTo>
                    <a:pt x="80" y="22"/>
                    <a:pt x="80" y="20"/>
                    <a:pt x="82" y="22"/>
                  </a:cubicBezTo>
                  <a:cubicBezTo>
                    <a:pt x="84" y="23"/>
                    <a:pt x="83" y="27"/>
                    <a:pt x="85" y="29"/>
                  </a:cubicBezTo>
                  <a:cubicBezTo>
                    <a:pt x="86" y="30"/>
                    <a:pt x="89" y="33"/>
                    <a:pt x="89" y="36"/>
                  </a:cubicBezTo>
                  <a:cubicBezTo>
                    <a:pt x="88" y="37"/>
                    <a:pt x="85" y="43"/>
                    <a:pt x="84" y="44"/>
                  </a:cubicBezTo>
                  <a:cubicBezTo>
                    <a:pt x="80" y="44"/>
                    <a:pt x="80" y="44"/>
                    <a:pt x="80" y="44"/>
                  </a:cubicBezTo>
                  <a:cubicBezTo>
                    <a:pt x="80" y="44"/>
                    <a:pt x="79" y="43"/>
                    <a:pt x="79" y="44"/>
                  </a:cubicBezTo>
                  <a:cubicBezTo>
                    <a:pt x="76" y="46"/>
                    <a:pt x="79" y="45"/>
                    <a:pt x="78" y="47"/>
                  </a:cubicBezTo>
                  <a:cubicBezTo>
                    <a:pt x="76" y="50"/>
                    <a:pt x="72" y="50"/>
                    <a:pt x="73" y="54"/>
                  </a:cubicBezTo>
                  <a:cubicBezTo>
                    <a:pt x="73" y="55"/>
                    <a:pt x="75" y="56"/>
                    <a:pt x="75" y="58"/>
                  </a:cubicBezTo>
                  <a:cubicBezTo>
                    <a:pt x="75" y="59"/>
                    <a:pt x="72" y="61"/>
                    <a:pt x="72" y="63"/>
                  </a:cubicBezTo>
                  <a:cubicBezTo>
                    <a:pt x="72" y="67"/>
                    <a:pt x="77" y="65"/>
                    <a:pt x="79" y="66"/>
                  </a:cubicBezTo>
                  <a:cubicBezTo>
                    <a:pt x="81" y="67"/>
                    <a:pt x="80" y="70"/>
                    <a:pt x="81" y="70"/>
                  </a:cubicBezTo>
                  <a:cubicBezTo>
                    <a:pt x="83" y="72"/>
                    <a:pt x="89" y="70"/>
                    <a:pt x="90" y="75"/>
                  </a:cubicBezTo>
                  <a:cubicBezTo>
                    <a:pt x="90" y="78"/>
                    <a:pt x="87" y="83"/>
                    <a:pt x="87" y="86"/>
                  </a:cubicBezTo>
                  <a:cubicBezTo>
                    <a:pt x="87" y="89"/>
                    <a:pt x="89" y="93"/>
                    <a:pt x="89" y="95"/>
                  </a:cubicBezTo>
                  <a:cubicBezTo>
                    <a:pt x="90" y="98"/>
                    <a:pt x="86" y="100"/>
                    <a:pt x="86" y="102"/>
                  </a:cubicBezTo>
                  <a:cubicBezTo>
                    <a:pt x="89" y="103"/>
                    <a:pt x="89" y="103"/>
                    <a:pt x="89" y="103"/>
                  </a:cubicBezTo>
                  <a:cubicBezTo>
                    <a:pt x="89" y="104"/>
                    <a:pt x="88" y="108"/>
                    <a:pt x="87" y="108"/>
                  </a:cubicBezTo>
                  <a:cubicBezTo>
                    <a:pt x="86" y="111"/>
                    <a:pt x="84" y="109"/>
                    <a:pt x="83" y="111"/>
                  </a:cubicBezTo>
                  <a:cubicBezTo>
                    <a:pt x="82" y="112"/>
                    <a:pt x="83" y="115"/>
                    <a:pt x="82" y="117"/>
                  </a:cubicBezTo>
                  <a:cubicBezTo>
                    <a:pt x="81" y="118"/>
                    <a:pt x="81" y="118"/>
                    <a:pt x="81" y="118"/>
                  </a:cubicBezTo>
                  <a:cubicBezTo>
                    <a:pt x="81" y="119"/>
                    <a:pt x="83" y="120"/>
                    <a:pt x="83" y="121"/>
                  </a:cubicBezTo>
                  <a:cubicBezTo>
                    <a:pt x="82" y="124"/>
                    <a:pt x="75" y="127"/>
                    <a:pt x="73" y="125"/>
                  </a:cubicBezTo>
                  <a:cubicBezTo>
                    <a:pt x="71" y="123"/>
                    <a:pt x="75" y="123"/>
                    <a:pt x="74" y="121"/>
                  </a:cubicBezTo>
                  <a:cubicBezTo>
                    <a:pt x="74" y="121"/>
                    <a:pt x="70" y="115"/>
                    <a:pt x="70" y="115"/>
                  </a:cubicBezTo>
                  <a:cubicBezTo>
                    <a:pt x="69" y="115"/>
                    <a:pt x="67" y="122"/>
                    <a:pt x="62" y="124"/>
                  </a:cubicBezTo>
                  <a:cubicBezTo>
                    <a:pt x="61" y="124"/>
                    <a:pt x="51" y="122"/>
                    <a:pt x="50" y="121"/>
                  </a:cubicBezTo>
                  <a:cubicBezTo>
                    <a:pt x="47" y="119"/>
                    <a:pt x="47" y="108"/>
                    <a:pt x="40" y="107"/>
                  </a:cubicBezTo>
                  <a:cubicBezTo>
                    <a:pt x="37" y="108"/>
                    <a:pt x="37" y="108"/>
                    <a:pt x="37" y="108"/>
                  </a:cubicBezTo>
                  <a:cubicBezTo>
                    <a:pt x="36" y="109"/>
                    <a:pt x="37" y="110"/>
                    <a:pt x="36" y="110"/>
                  </a:cubicBezTo>
                  <a:cubicBezTo>
                    <a:pt x="36" y="110"/>
                    <a:pt x="35" y="109"/>
                    <a:pt x="35" y="109"/>
                  </a:cubicBezTo>
                  <a:cubicBezTo>
                    <a:pt x="34" y="110"/>
                    <a:pt x="38" y="118"/>
                    <a:pt x="36" y="121"/>
                  </a:cubicBezTo>
                  <a:cubicBezTo>
                    <a:pt x="35" y="122"/>
                    <a:pt x="25" y="123"/>
                    <a:pt x="23" y="122"/>
                  </a:cubicBezTo>
                  <a:cubicBezTo>
                    <a:pt x="23" y="122"/>
                    <a:pt x="23" y="121"/>
                    <a:pt x="22" y="121"/>
                  </a:cubicBezTo>
                  <a:cubicBezTo>
                    <a:pt x="20" y="121"/>
                    <a:pt x="17" y="124"/>
                    <a:pt x="16" y="124"/>
                  </a:cubicBezTo>
                  <a:cubicBezTo>
                    <a:pt x="15" y="123"/>
                    <a:pt x="15" y="120"/>
                    <a:pt x="13" y="121"/>
                  </a:cubicBezTo>
                  <a:cubicBezTo>
                    <a:pt x="10" y="123"/>
                    <a:pt x="13" y="127"/>
                    <a:pt x="14" y="129"/>
                  </a:cubicBezTo>
                  <a:cubicBezTo>
                    <a:pt x="14" y="131"/>
                    <a:pt x="10" y="133"/>
                    <a:pt x="11" y="135"/>
                  </a:cubicBezTo>
                  <a:cubicBezTo>
                    <a:pt x="11" y="135"/>
                    <a:pt x="13" y="135"/>
                    <a:pt x="14" y="135"/>
                  </a:cubicBezTo>
                  <a:cubicBezTo>
                    <a:pt x="15" y="136"/>
                    <a:pt x="18" y="139"/>
                    <a:pt x="18" y="139"/>
                  </a:cubicBezTo>
                  <a:cubicBezTo>
                    <a:pt x="18" y="140"/>
                    <a:pt x="14" y="141"/>
                    <a:pt x="15" y="143"/>
                  </a:cubicBezTo>
                  <a:cubicBezTo>
                    <a:pt x="16" y="145"/>
                    <a:pt x="20" y="145"/>
                    <a:pt x="22" y="146"/>
                  </a:cubicBezTo>
                  <a:cubicBezTo>
                    <a:pt x="23" y="148"/>
                    <a:pt x="19" y="152"/>
                    <a:pt x="19" y="154"/>
                  </a:cubicBezTo>
                  <a:cubicBezTo>
                    <a:pt x="18" y="155"/>
                    <a:pt x="21" y="155"/>
                    <a:pt x="21" y="156"/>
                  </a:cubicBezTo>
                  <a:cubicBezTo>
                    <a:pt x="22" y="158"/>
                    <a:pt x="16" y="158"/>
                    <a:pt x="15" y="158"/>
                  </a:cubicBezTo>
                  <a:cubicBezTo>
                    <a:pt x="13" y="156"/>
                    <a:pt x="12" y="151"/>
                    <a:pt x="9" y="153"/>
                  </a:cubicBezTo>
                  <a:cubicBezTo>
                    <a:pt x="5" y="155"/>
                    <a:pt x="2" y="159"/>
                    <a:pt x="0" y="164"/>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1" name="Freeform 120"/>
            <p:cNvSpPr>
              <a:spLocks/>
            </p:cNvSpPr>
            <p:nvPr/>
          </p:nvSpPr>
          <p:spPr bwMode="auto">
            <a:xfrm>
              <a:off x="5743690" y="4119869"/>
              <a:ext cx="299273" cy="32831"/>
            </a:xfrm>
            <a:custGeom>
              <a:avLst/>
              <a:gdLst>
                <a:gd name="T0" fmla="*/ 170 w 172"/>
                <a:gd name="T1" fmla="*/ 3 h 19"/>
                <a:gd name="T2" fmla="*/ 169 w 172"/>
                <a:gd name="T3" fmla="*/ 18 h 19"/>
                <a:gd name="T4" fmla="*/ 167 w 172"/>
                <a:gd name="T5" fmla="*/ 19 h 19"/>
                <a:gd name="T6" fmla="*/ 166 w 172"/>
                <a:gd name="T7" fmla="*/ 16 h 19"/>
                <a:gd name="T8" fmla="*/ 152 w 172"/>
                <a:gd name="T9" fmla="*/ 10 h 19"/>
                <a:gd name="T10" fmla="*/ 148 w 172"/>
                <a:gd name="T11" fmla="*/ 12 h 19"/>
                <a:gd name="T12" fmla="*/ 143 w 172"/>
                <a:gd name="T13" fmla="*/ 9 h 19"/>
                <a:gd name="T14" fmla="*/ 136 w 172"/>
                <a:gd name="T15" fmla="*/ 10 h 19"/>
                <a:gd name="T16" fmla="*/ 135 w 172"/>
                <a:gd name="T17" fmla="*/ 7 h 19"/>
                <a:gd name="T18" fmla="*/ 133 w 172"/>
                <a:gd name="T19" fmla="*/ 8 h 19"/>
                <a:gd name="T20" fmla="*/ 127 w 172"/>
                <a:gd name="T21" fmla="*/ 5 h 19"/>
                <a:gd name="T22" fmla="*/ 99 w 172"/>
                <a:gd name="T23" fmla="*/ 5 h 19"/>
                <a:gd name="T24" fmla="*/ 95 w 172"/>
                <a:gd name="T25" fmla="*/ 5 h 19"/>
                <a:gd name="T26" fmla="*/ 93 w 172"/>
                <a:gd name="T27" fmla="*/ 5 h 19"/>
                <a:gd name="T28" fmla="*/ 89 w 172"/>
                <a:gd name="T29" fmla="*/ 2 h 19"/>
                <a:gd name="T30" fmla="*/ 68 w 172"/>
                <a:gd name="T31" fmla="*/ 1 h 19"/>
                <a:gd name="T32" fmla="*/ 49 w 172"/>
                <a:gd name="T33" fmla="*/ 1 h 19"/>
                <a:gd name="T34" fmla="*/ 41 w 172"/>
                <a:gd name="T35" fmla="*/ 5 h 19"/>
                <a:gd name="T36" fmla="*/ 39 w 172"/>
                <a:gd name="T37" fmla="*/ 5 h 19"/>
                <a:gd name="T38" fmla="*/ 23 w 172"/>
                <a:gd name="T39" fmla="*/ 5 h 19"/>
                <a:gd name="T40" fmla="*/ 0 w 172"/>
                <a:gd name="T41"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2" h="19">
                  <a:moveTo>
                    <a:pt x="170" y="3"/>
                  </a:moveTo>
                  <a:cubicBezTo>
                    <a:pt x="161" y="7"/>
                    <a:pt x="172" y="15"/>
                    <a:pt x="169" y="18"/>
                  </a:cubicBezTo>
                  <a:cubicBezTo>
                    <a:pt x="168" y="19"/>
                    <a:pt x="168" y="19"/>
                    <a:pt x="167" y="19"/>
                  </a:cubicBezTo>
                  <a:cubicBezTo>
                    <a:pt x="166" y="16"/>
                    <a:pt x="166" y="16"/>
                    <a:pt x="166" y="16"/>
                  </a:cubicBezTo>
                  <a:cubicBezTo>
                    <a:pt x="166" y="16"/>
                    <a:pt x="152" y="10"/>
                    <a:pt x="152" y="10"/>
                  </a:cubicBezTo>
                  <a:cubicBezTo>
                    <a:pt x="150" y="10"/>
                    <a:pt x="149" y="12"/>
                    <a:pt x="148" y="12"/>
                  </a:cubicBezTo>
                  <a:cubicBezTo>
                    <a:pt x="146" y="12"/>
                    <a:pt x="145" y="9"/>
                    <a:pt x="143" y="9"/>
                  </a:cubicBezTo>
                  <a:cubicBezTo>
                    <a:pt x="142" y="9"/>
                    <a:pt x="136" y="11"/>
                    <a:pt x="136" y="10"/>
                  </a:cubicBezTo>
                  <a:cubicBezTo>
                    <a:pt x="135" y="9"/>
                    <a:pt x="136" y="7"/>
                    <a:pt x="135" y="7"/>
                  </a:cubicBezTo>
                  <a:cubicBezTo>
                    <a:pt x="133" y="8"/>
                    <a:pt x="133" y="8"/>
                    <a:pt x="133" y="8"/>
                  </a:cubicBezTo>
                  <a:cubicBezTo>
                    <a:pt x="131" y="8"/>
                    <a:pt x="129" y="5"/>
                    <a:pt x="127" y="5"/>
                  </a:cubicBezTo>
                  <a:cubicBezTo>
                    <a:pt x="118" y="5"/>
                    <a:pt x="108" y="5"/>
                    <a:pt x="99" y="5"/>
                  </a:cubicBezTo>
                  <a:cubicBezTo>
                    <a:pt x="98" y="5"/>
                    <a:pt x="97" y="5"/>
                    <a:pt x="95" y="5"/>
                  </a:cubicBezTo>
                  <a:cubicBezTo>
                    <a:pt x="95" y="5"/>
                    <a:pt x="94" y="6"/>
                    <a:pt x="93" y="5"/>
                  </a:cubicBezTo>
                  <a:cubicBezTo>
                    <a:pt x="92" y="5"/>
                    <a:pt x="93" y="2"/>
                    <a:pt x="89" y="2"/>
                  </a:cubicBezTo>
                  <a:cubicBezTo>
                    <a:pt x="81" y="4"/>
                    <a:pt x="75" y="2"/>
                    <a:pt x="68" y="1"/>
                  </a:cubicBezTo>
                  <a:cubicBezTo>
                    <a:pt x="62" y="1"/>
                    <a:pt x="55" y="1"/>
                    <a:pt x="49" y="1"/>
                  </a:cubicBezTo>
                  <a:cubicBezTo>
                    <a:pt x="39" y="1"/>
                    <a:pt x="45" y="3"/>
                    <a:pt x="41" y="5"/>
                  </a:cubicBezTo>
                  <a:cubicBezTo>
                    <a:pt x="41" y="6"/>
                    <a:pt x="40" y="5"/>
                    <a:pt x="39" y="5"/>
                  </a:cubicBezTo>
                  <a:cubicBezTo>
                    <a:pt x="34" y="5"/>
                    <a:pt x="29" y="5"/>
                    <a:pt x="23" y="5"/>
                  </a:cubicBezTo>
                  <a:cubicBezTo>
                    <a:pt x="17" y="5"/>
                    <a:pt x="2" y="8"/>
                    <a:pt x="0"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2" name="Freeform 121"/>
            <p:cNvSpPr>
              <a:spLocks/>
            </p:cNvSpPr>
            <p:nvPr/>
          </p:nvSpPr>
          <p:spPr bwMode="auto">
            <a:xfrm>
              <a:off x="6657925" y="4032737"/>
              <a:ext cx="255077" cy="265179"/>
            </a:xfrm>
            <a:custGeom>
              <a:avLst/>
              <a:gdLst>
                <a:gd name="T0" fmla="*/ 35 w 147"/>
                <a:gd name="T1" fmla="*/ 20 h 153"/>
                <a:gd name="T2" fmla="*/ 32 w 147"/>
                <a:gd name="T3" fmla="*/ 31 h 153"/>
                <a:gd name="T4" fmla="*/ 35 w 147"/>
                <a:gd name="T5" fmla="*/ 39 h 153"/>
                <a:gd name="T6" fmla="*/ 31 w 147"/>
                <a:gd name="T7" fmla="*/ 48 h 153"/>
                <a:gd name="T8" fmla="*/ 34 w 147"/>
                <a:gd name="T9" fmla="*/ 48 h 153"/>
                <a:gd name="T10" fmla="*/ 36 w 147"/>
                <a:gd name="T11" fmla="*/ 51 h 153"/>
                <a:gd name="T12" fmla="*/ 37 w 147"/>
                <a:gd name="T13" fmla="*/ 49 h 153"/>
                <a:gd name="T14" fmla="*/ 40 w 147"/>
                <a:gd name="T15" fmla="*/ 52 h 153"/>
                <a:gd name="T16" fmla="*/ 44 w 147"/>
                <a:gd name="T17" fmla="*/ 54 h 153"/>
                <a:gd name="T18" fmla="*/ 47 w 147"/>
                <a:gd name="T19" fmla="*/ 57 h 153"/>
                <a:gd name="T20" fmla="*/ 25 w 147"/>
                <a:gd name="T21" fmla="*/ 80 h 153"/>
                <a:gd name="T22" fmla="*/ 18 w 147"/>
                <a:gd name="T23" fmla="*/ 83 h 153"/>
                <a:gd name="T24" fmla="*/ 18 w 147"/>
                <a:gd name="T25" fmla="*/ 87 h 153"/>
                <a:gd name="T26" fmla="*/ 11 w 147"/>
                <a:gd name="T27" fmla="*/ 91 h 153"/>
                <a:gd name="T28" fmla="*/ 11 w 147"/>
                <a:gd name="T29" fmla="*/ 100 h 153"/>
                <a:gd name="T30" fmla="*/ 5 w 147"/>
                <a:gd name="T31" fmla="*/ 112 h 153"/>
                <a:gd name="T32" fmla="*/ 3 w 147"/>
                <a:gd name="T33" fmla="*/ 129 h 153"/>
                <a:gd name="T34" fmla="*/ 1 w 147"/>
                <a:gd name="T35" fmla="*/ 151 h 153"/>
                <a:gd name="T36" fmla="*/ 8 w 147"/>
                <a:gd name="T37" fmla="*/ 149 h 153"/>
                <a:gd name="T38" fmla="*/ 11 w 147"/>
                <a:gd name="T39" fmla="*/ 153 h 153"/>
                <a:gd name="T40" fmla="*/ 21 w 147"/>
                <a:gd name="T41" fmla="*/ 142 h 153"/>
                <a:gd name="T42" fmla="*/ 38 w 147"/>
                <a:gd name="T43" fmla="*/ 140 h 153"/>
                <a:gd name="T44" fmla="*/ 97 w 147"/>
                <a:gd name="T45" fmla="*/ 140 h 153"/>
                <a:gd name="T46" fmla="*/ 110 w 147"/>
                <a:gd name="T47" fmla="*/ 140 h 153"/>
                <a:gd name="T48" fmla="*/ 114 w 147"/>
                <a:gd name="T49" fmla="*/ 140 h 153"/>
                <a:gd name="T50" fmla="*/ 116 w 147"/>
                <a:gd name="T51" fmla="*/ 140 h 153"/>
                <a:gd name="T52" fmla="*/ 116 w 147"/>
                <a:gd name="T53" fmla="*/ 138 h 153"/>
                <a:gd name="T54" fmla="*/ 116 w 147"/>
                <a:gd name="T55" fmla="*/ 134 h 153"/>
                <a:gd name="T56" fmla="*/ 118 w 147"/>
                <a:gd name="T57" fmla="*/ 117 h 153"/>
                <a:gd name="T58" fmla="*/ 116 w 147"/>
                <a:gd name="T59" fmla="*/ 111 h 153"/>
                <a:gd name="T60" fmla="*/ 121 w 147"/>
                <a:gd name="T61" fmla="*/ 104 h 153"/>
                <a:gd name="T62" fmla="*/ 123 w 147"/>
                <a:gd name="T63" fmla="*/ 97 h 153"/>
                <a:gd name="T64" fmla="*/ 129 w 147"/>
                <a:gd name="T65" fmla="*/ 91 h 153"/>
                <a:gd name="T66" fmla="*/ 133 w 147"/>
                <a:gd name="T67" fmla="*/ 83 h 153"/>
                <a:gd name="T68" fmla="*/ 140 w 147"/>
                <a:gd name="T69" fmla="*/ 80 h 153"/>
                <a:gd name="T70" fmla="*/ 140 w 147"/>
                <a:gd name="T71" fmla="*/ 76 h 153"/>
                <a:gd name="T72" fmla="*/ 145 w 147"/>
                <a:gd name="T73" fmla="*/ 69 h 153"/>
                <a:gd name="T74" fmla="*/ 138 w 147"/>
                <a:gd name="T75" fmla="*/ 37 h 153"/>
                <a:gd name="T76" fmla="*/ 134 w 147"/>
                <a:gd name="T77" fmla="*/ 34 h 153"/>
                <a:gd name="T78" fmla="*/ 133 w 147"/>
                <a:gd name="T79" fmla="*/ 30 h 153"/>
                <a:gd name="T80" fmla="*/ 130 w 147"/>
                <a:gd name="T81" fmla="*/ 28 h 153"/>
                <a:gd name="T82" fmla="*/ 130 w 147"/>
                <a:gd name="T83" fmla="*/ 15 h 153"/>
                <a:gd name="T84" fmla="*/ 123 w 147"/>
                <a:gd name="T85" fmla="*/ 12 h 153"/>
                <a:gd name="T86" fmla="*/ 124 w 147"/>
                <a:gd name="T87" fmla="*/ 9 h 153"/>
                <a:gd name="T88" fmla="*/ 120 w 147"/>
                <a:gd name="T89" fmla="*/ 9 h 153"/>
                <a:gd name="T90" fmla="*/ 118 w 147"/>
                <a:gd name="T9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7" h="153">
                  <a:moveTo>
                    <a:pt x="35" y="20"/>
                  </a:moveTo>
                  <a:cubicBezTo>
                    <a:pt x="41" y="15"/>
                    <a:pt x="32" y="31"/>
                    <a:pt x="32" y="31"/>
                  </a:cubicBezTo>
                  <a:cubicBezTo>
                    <a:pt x="32" y="35"/>
                    <a:pt x="36" y="34"/>
                    <a:pt x="35" y="39"/>
                  </a:cubicBezTo>
                  <a:cubicBezTo>
                    <a:pt x="34" y="41"/>
                    <a:pt x="30" y="46"/>
                    <a:pt x="31" y="48"/>
                  </a:cubicBezTo>
                  <a:cubicBezTo>
                    <a:pt x="34" y="48"/>
                    <a:pt x="34" y="48"/>
                    <a:pt x="34" y="48"/>
                  </a:cubicBezTo>
                  <a:cubicBezTo>
                    <a:pt x="35" y="48"/>
                    <a:pt x="35" y="51"/>
                    <a:pt x="36" y="51"/>
                  </a:cubicBezTo>
                  <a:cubicBezTo>
                    <a:pt x="37" y="49"/>
                    <a:pt x="37" y="49"/>
                    <a:pt x="37" y="49"/>
                  </a:cubicBezTo>
                  <a:cubicBezTo>
                    <a:pt x="39" y="47"/>
                    <a:pt x="39" y="51"/>
                    <a:pt x="40" y="52"/>
                  </a:cubicBezTo>
                  <a:cubicBezTo>
                    <a:pt x="43" y="54"/>
                    <a:pt x="42" y="50"/>
                    <a:pt x="44" y="54"/>
                  </a:cubicBezTo>
                  <a:cubicBezTo>
                    <a:pt x="45" y="55"/>
                    <a:pt x="47" y="54"/>
                    <a:pt x="47" y="57"/>
                  </a:cubicBezTo>
                  <a:cubicBezTo>
                    <a:pt x="46" y="58"/>
                    <a:pt x="27" y="79"/>
                    <a:pt x="25" y="80"/>
                  </a:cubicBezTo>
                  <a:cubicBezTo>
                    <a:pt x="23" y="82"/>
                    <a:pt x="19" y="81"/>
                    <a:pt x="18" y="83"/>
                  </a:cubicBezTo>
                  <a:cubicBezTo>
                    <a:pt x="18" y="83"/>
                    <a:pt x="18" y="87"/>
                    <a:pt x="18" y="87"/>
                  </a:cubicBezTo>
                  <a:cubicBezTo>
                    <a:pt x="17" y="89"/>
                    <a:pt x="13" y="89"/>
                    <a:pt x="11" y="91"/>
                  </a:cubicBezTo>
                  <a:cubicBezTo>
                    <a:pt x="10" y="94"/>
                    <a:pt x="12" y="98"/>
                    <a:pt x="11" y="100"/>
                  </a:cubicBezTo>
                  <a:cubicBezTo>
                    <a:pt x="10" y="103"/>
                    <a:pt x="5" y="110"/>
                    <a:pt x="5" y="112"/>
                  </a:cubicBezTo>
                  <a:cubicBezTo>
                    <a:pt x="3" y="117"/>
                    <a:pt x="4" y="123"/>
                    <a:pt x="3" y="129"/>
                  </a:cubicBezTo>
                  <a:cubicBezTo>
                    <a:pt x="3" y="131"/>
                    <a:pt x="0" y="149"/>
                    <a:pt x="1" y="151"/>
                  </a:cubicBezTo>
                  <a:cubicBezTo>
                    <a:pt x="2" y="151"/>
                    <a:pt x="6" y="149"/>
                    <a:pt x="8" y="149"/>
                  </a:cubicBezTo>
                  <a:cubicBezTo>
                    <a:pt x="10" y="149"/>
                    <a:pt x="8" y="153"/>
                    <a:pt x="11" y="153"/>
                  </a:cubicBezTo>
                  <a:cubicBezTo>
                    <a:pt x="16" y="152"/>
                    <a:pt x="19" y="144"/>
                    <a:pt x="21" y="142"/>
                  </a:cubicBezTo>
                  <a:cubicBezTo>
                    <a:pt x="22" y="142"/>
                    <a:pt x="37" y="140"/>
                    <a:pt x="38" y="140"/>
                  </a:cubicBezTo>
                  <a:cubicBezTo>
                    <a:pt x="58" y="140"/>
                    <a:pt x="77" y="140"/>
                    <a:pt x="97" y="140"/>
                  </a:cubicBezTo>
                  <a:cubicBezTo>
                    <a:pt x="101" y="140"/>
                    <a:pt x="105" y="140"/>
                    <a:pt x="110" y="140"/>
                  </a:cubicBezTo>
                  <a:cubicBezTo>
                    <a:pt x="111" y="140"/>
                    <a:pt x="113" y="140"/>
                    <a:pt x="114" y="140"/>
                  </a:cubicBezTo>
                  <a:cubicBezTo>
                    <a:pt x="115" y="140"/>
                    <a:pt x="116" y="141"/>
                    <a:pt x="116" y="140"/>
                  </a:cubicBezTo>
                  <a:cubicBezTo>
                    <a:pt x="117" y="140"/>
                    <a:pt x="116" y="139"/>
                    <a:pt x="116" y="138"/>
                  </a:cubicBezTo>
                  <a:cubicBezTo>
                    <a:pt x="116" y="137"/>
                    <a:pt x="116" y="135"/>
                    <a:pt x="116" y="134"/>
                  </a:cubicBezTo>
                  <a:cubicBezTo>
                    <a:pt x="116" y="128"/>
                    <a:pt x="118" y="122"/>
                    <a:pt x="118" y="117"/>
                  </a:cubicBezTo>
                  <a:cubicBezTo>
                    <a:pt x="118" y="115"/>
                    <a:pt x="116" y="113"/>
                    <a:pt x="116" y="111"/>
                  </a:cubicBezTo>
                  <a:cubicBezTo>
                    <a:pt x="116" y="109"/>
                    <a:pt x="120" y="106"/>
                    <a:pt x="121" y="104"/>
                  </a:cubicBezTo>
                  <a:cubicBezTo>
                    <a:pt x="122" y="102"/>
                    <a:pt x="122" y="99"/>
                    <a:pt x="123" y="97"/>
                  </a:cubicBezTo>
                  <a:cubicBezTo>
                    <a:pt x="124" y="96"/>
                    <a:pt x="128" y="94"/>
                    <a:pt x="129" y="91"/>
                  </a:cubicBezTo>
                  <a:cubicBezTo>
                    <a:pt x="131" y="90"/>
                    <a:pt x="131" y="85"/>
                    <a:pt x="133" y="83"/>
                  </a:cubicBezTo>
                  <a:cubicBezTo>
                    <a:pt x="134" y="83"/>
                    <a:pt x="138" y="82"/>
                    <a:pt x="140" y="80"/>
                  </a:cubicBezTo>
                  <a:cubicBezTo>
                    <a:pt x="142" y="79"/>
                    <a:pt x="139" y="77"/>
                    <a:pt x="140" y="76"/>
                  </a:cubicBezTo>
                  <a:cubicBezTo>
                    <a:pt x="140" y="73"/>
                    <a:pt x="144" y="71"/>
                    <a:pt x="145" y="69"/>
                  </a:cubicBezTo>
                  <a:cubicBezTo>
                    <a:pt x="147" y="63"/>
                    <a:pt x="141" y="41"/>
                    <a:pt x="138" y="37"/>
                  </a:cubicBezTo>
                  <a:cubicBezTo>
                    <a:pt x="137" y="36"/>
                    <a:pt x="134" y="36"/>
                    <a:pt x="134" y="34"/>
                  </a:cubicBezTo>
                  <a:cubicBezTo>
                    <a:pt x="133" y="33"/>
                    <a:pt x="134" y="31"/>
                    <a:pt x="133" y="30"/>
                  </a:cubicBezTo>
                  <a:cubicBezTo>
                    <a:pt x="133" y="30"/>
                    <a:pt x="130" y="28"/>
                    <a:pt x="130" y="28"/>
                  </a:cubicBezTo>
                  <a:cubicBezTo>
                    <a:pt x="127" y="23"/>
                    <a:pt x="132" y="19"/>
                    <a:pt x="130" y="15"/>
                  </a:cubicBezTo>
                  <a:cubicBezTo>
                    <a:pt x="130" y="14"/>
                    <a:pt x="124" y="12"/>
                    <a:pt x="123" y="12"/>
                  </a:cubicBezTo>
                  <a:cubicBezTo>
                    <a:pt x="120" y="10"/>
                    <a:pt x="126" y="11"/>
                    <a:pt x="124" y="9"/>
                  </a:cubicBezTo>
                  <a:cubicBezTo>
                    <a:pt x="120" y="9"/>
                    <a:pt x="120" y="9"/>
                    <a:pt x="120" y="9"/>
                  </a:cubicBezTo>
                  <a:cubicBezTo>
                    <a:pt x="120" y="7"/>
                    <a:pt x="122" y="3"/>
                    <a:pt x="118"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3" name="Freeform 122"/>
            <p:cNvSpPr>
              <a:spLocks/>
            </p:cNvSpPr>
            <p:nvPr/>
          </p:nvSpPr>
          <p:spPr bwMode="auto">
            <a:xfrm>
              <a:off x="6627619" y="4339587"/>
              <a:ext cx="94707" cy="97232"/>
            </a:xfrm>
            <a:custGeom>
              <a:avLst/>
              <a:gdLst>
                <a:gd name="T0" fmla="*/ 45 w 54"/>
                <a:gd name="T1" fmla="*/ 0 h 56"/>
                <a:gd name="T2" fmla="*/ 40 w 54"/>
                <a:gd name="T3" fmla="*/ 8 h 56"/>
                <a:gd name="T4" fmla="*/ 43 w 54"/>
                <a:gd name="T5" fmla="*/ 8 h 56"/>
                <a:gd name="T6" fmla="*/ 42 w 54"/>
                <a:gd name="T7" fmla="*/ 16 h 56"/>
                <a:gd name="T8" fmla="*/ 44 w 54"/>
                <a:gd name="T9" fmla="*/ 14 h 56"/>
                <a:gd name="T10" fmla="*/ 49 w 54"/>
                <a:gd name="T11" fmla="*/ 17 h 56"/>
                <a:gd name="T12" fmla="*/ 51 w 54"/>
                <a:gd name="T13" fmla="*/ 16 h 56"/>
                <a:gd name="T14" fmla="*/ 47 w 54"/>
                <a:gd name="T15" fmla="*/ 25 h 56"/>
                <a:gd name="T16" fmla="*/ 45 w 54"/>
                <a:gd name="T17" fmla="*/ 27 h 56"/>
                <a:gd name="T18" fmla="*/ 47 w 54"/>
                <a:gd name="T19" fmla="*/ 27 h 56"/>
                <a:gd name="T20" fmla="*/ 41 w 54"/>
                <a:gd name="T21" fmla="*/ 32 h 56"/>
                <a:gd name="T22" fmla="*/ 39 w 54"/>
                <a:gd name="T23" fmla="*/ 38 h 56"/>
                <a:gd name="T24" fmla="*/ 38 w 54"/>
                <a:gd name="T25" fmla="*/ 37 h 56"/>
                <a:gd name="T26" fmla="*/ 21 w 54"/>
                <a:gd name="T27" fmla="*/ 56 h 56"/>
                <a:gd name="T28" fmla="*/ 19 w 54"/>
                <a:gd name="T29" fmla="*/ 56 h 56"/>
                <a:gd name="T30" fmla="*/ 15 w 54"/>
                <a:gd name="T31" fmla="*/ 56 h 56"/>
                <a:gd name="T32" fmla="*/ 13 w 54"/>
                <a:gd name="T33" fmla="*/ 56 h 56"/>
                <a:gd name="T34" fmla="*/ 12 w 54"/>
                <a:gd name="T35" fmla="*/ 48 h 56"/>
                <a:gd name="T36" fmla="*/ 8 w 54"/>
                <a:gd name="T37" fmla="*/ 41 h 56"/>
                <a:gd name="T38" fmla="*/ 8 w 54"/>
                <a:gd name="T39" fmla="*/ 20 h 56"/>
                <a:gd name="T40" fmla="*/ 3 w 54"/>
                <a:gd name="T41"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 h="56">
                  <a:moveTo>
                    <a:pt x="45" y="0"/>
                  </a:moveTo>
                  <a:cubicBezTo>
                    <a:pt x="44" y="1"/>
                    <a:pt x="40" y="8"/>
                    <a:pt x="40" y="8"/>
                  </a:cubicBezTo>
                  <a:cubicBezTo>
                    <a:pt x="41" y="9"/>
                    <a:pt x="43" y="7"/>
                    <a:pt x="43" y="8"/>
                  </a:cubicBezTo>
                  <a:cubicBezTo>
                    <a:pt x="43" y="9"/>
                    <a:pt x="37" y="14"/>
                    <a:pt x="42" y="16"/>
                  </a:cubicBezTo>
                  <a:cubicBezTo>
                    <a:pt x="44" y="14"/>
                    <a:pt x="44" y="14"/>
                    <a:pt x="44" y="14"/>
                  </a:cubicBezTo>
                  <a:cubicBezTo>
                    <a:pt x="45" y="14"/>
                    <a:pt x="47" y="16"/>
                    <a:pt x="49" y="17"/>
                  </a:cubicBezTo>
                  <a:cubicBezTo>
                    <a:pt x="50" y="17"/>
                    <a:pt x="51" y="15"/>
                    <a:pt x="51" y="16"/>
                  </a:cubicBezTo>
                  <a:cubicBezTo>
                    <a:pt x="54" y="21"/>
                    <a:pt x="50" y="24"/>
                    <a:pt x="47" y="25"/>
                  </a:cubicBezTo>
                  <a:cubicBezTo>
                    <a:pt x="46" y="26"/>
                    <a:pt x="45" y="26"/>
                    <a:pt x="45" y="27"/>
                  </a:cubicBezTo>
                  <a:cubicBezTo>
                    <a:pt x="45" y="27"/>
                    <a:pt x="46" y="27"/>
                    <a:pt x="47" y="27"/>
                  </a:cubicBezTo>
                  <a:cubicBezTo>
                    <a:pt x="47" y="30"/>
                    <a:pt x="42" y="30"/>
                    <a:pt x="41" y="32"/>
                  </a:cubicBezTo>
                  <a:cubicBezTo>
                    <a:pt x="40" y="33"/>
                    <a:pt x="41" y="37"/>
                    <a:pt x="39" y="38"/>
                  </a:cubicBezTo>
                  <a:cubicBezTo>
                    <a:pt x="39" y="38"/>
                    <a:pt x="38" y="37"/>
                    <a:pt x="38" y="37"/>
                  </a:cubicBezTo>
                  <a:cubicBezTo>
                    <a:pt x="35" y="38"/>
                    <a:pt x="30" y="54"/>
                    <a:pt x="21" y="56"/>
                  </a:cubicBezTo>
                  <a:cubicBezTo>
                    <a:pt x="20" y="56"/>
                    <a:pt x="20" y="56"/>
                    <a:pt x="19" y="56"/>
                  </a:cubicBezTo>
                  <a:cubicBezTo>
                    <a:pt x="18" y="56"/>
                    <a:pt x="16" y="56"/>
                    <a:pt x="15" y="56"/>
                  </a:cubicBezTo>
                  <a:cubicBezTo>
                    <a:pt x="14" y="56"/>
                    <a:pt x="14" y="56"/>
                    <a:pt x="13" y="56"/>
                  </a:cubicBezTo>
                  <a:cubicBezTo>
                    <a:pt x="12" y="55"/>
                    <a:pt x="13" y="49"/>
                    <a:pt x="12" y="48"/>
                  </a:cubicBezTo>
                  <a:cubicBezTo>
                    <a:pt x="11" y="45"/>
                    <a:pt x="9" y="43"/>
                    <a:pt x="8" y="41"/>
                  </a:cubicBezTo>
                  <a:cubicBezTo>
                    <a:pt x="7" y="35"/>
                    <a:pt x="8" y="26"/>
                    <a:pt x="8" y="20"/>
                  </a:cubicBezTo>
                  <a:cubicBezTo>
                    <a:pt x="8" y="17"/>
                    <a:pt x="0" y="11"/>
                    <a:pt x="3" y="1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4" name="Freeform 123"/>
            <p:cNvSpPr>
              <a:spLocks/>
            </p:cNvSpPr>
            <p:nvPr/>
          </p:nvSpPr>
          <p:spPr bwMode="auto">
            <a:xfrm>
              <a:off x="6763997" y="4275186"/>
              <a:ext cx="94707" cy="0"/>
            </a:xfrm>
            <a:custGeom>
              <a:avLst/>
              <a:gdLst>
                <a:gd name="T0" fmla="*/ 0 w 55"/>
                <a:gd name="T1" fmla="*/ 55 w 55"/>
              </a:gdLst>
              <a:ahLst/>
              <a:cxnLst>
                <a:cxn ang="0">
                  <a:pos x="T0" y="0"/>
                </a:cxn>
                <a:cxn ang="0">
                  <a:pos x="T1" y="0"/>
                </a:cxn>
              </a:cxnLst>
              <a:rect l="0" t="0" r="r" b="b"/>
              <a:pathLst>
                <a:path w="55">
                  <a:moveTo>
                    <a:pt x="0" y="0"/>
                  </a:moveTo>
                  <a:cubicBezTo>
                    <a:pt x="18" y="0"/>
                    <a:pt x="37" y="0"/>
                    <a:pt x="55" y="0"/>
                  </a:cubicBezTo>
                </a:path>
              </a:pathLst>
            </a:custGeom>
            <a:grpFill/>
            <a:ln w="7938"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5" name="Freeform 124"/>
            <p:cNvSpPr>
              <a:spLocks/>
            </p:cNvSpPr>
            <p:nvPr/>
          </p:nvSpPr>
          <p:spPr bwMode="auto">
            <a:xfrm>
              <a:off x="6858703" y="4275186"/>
              <a:ext cx="241187" cy="174260"/>
            </a:xfrm>
            <a:custGeom>
              <a:avLst/>
              <a:gdLst>
                <a:gd name="T0" fmla="*/ 0 w 139"/>
                <a:gd name="T1" fmla="*/ 0 h 100"/>
                <a:gd name="T2" fmla="*/ 39 w 139"/>
                <a:gd name="T3" fmla="*/ 21 h 100"/>
                <a:gd name="T4" fmla="*/ 83 w 139"/>
                <a:gd name="T5" fmla="*/ 47 h 100"/>
                <a:gd name="T6" fmla="*/ 99 w 139"/>
                <a:gd name="T7" fmla="*/ 56 h 100"/>
                <a:gd name="T8" fmla="*/ 97 w 139"/>
                <a:gd name="T9" fmla="*/ 68 h 100"/>
                <a:gd name="T10" fmla="*/ 101 w 139"/>
                <a:gd name="T11" fmla="*/ 69 h 100"/>
                <a:gd name="T12" fmla="*/ 102 w 139"/>
                <a:gd name="T13" fmla="*/ 72 h 100"/>
                <a:gd name="T14" fmla="*/ 139 w 139"/>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100">
                  <a:moveTo>
                    <a:pt x="0" y="0"/>
                  </a:moveTo>
                  <a:cubicBezTo>
                    <a:pt x="6" y="0"/>
                    <a:pt x="32" y="17"/>
                    <a:pt x="39" y="21"/>
                  </a:cubicBezTo>
                  <a:cubicBezTo>
                    <a:pt x="54" y="30"/>
                    <a:pt x="69" y="38"/>
                    <a:pt x="83" y="47"/>
                  </a:cubicBezTo>
                  <a:cubicBezTo>
                    <a:pt x="86" y="48"/>
                    <a:pt x="98" y="54"/>
                    <a:pt x="99" y="56"/>
                  </a:cubicBezTo>
                  <a:cubicBezTo>
                    <a:pt x="102" y="61"/>
                    <a:pt x="96" y="67"/>
                    <a:pt x="97" y="68"/>
                  </a:cubicBezTo>
                  <a:cubicBezTo>
                    <a:pt x="98" y="68"/>
                    <a:pt x="101" y="69"/>
                    <a:pt x="101" y="69"/>
                  </a:cubicBezTo>
                  <a:cubicBezTo>
                    <a:pt x="102" y="72"/>
                    <a:pt x="102" y="72"/>
                    <a:pt x="102" y="72"/>
                  </a:cubicBezTo>
                  <a:cubicBezTo>
                    <a:pt x="107" y="78"/>
                    <a:pt x="131" y="95"/>
                    <a:pt x="139" y="10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6" name="Freeform 125"/>
            <p:cNvSpPr>
              <a:spLocks/>
            </p:cNvSpPr>
            <p:nvPr/>
          </p:nvSpPr>
          <p:spPr bwMode="auto">
            <a:xfrm>
              <a:off x="6560693" y="3994854"/>
              <a:ext cx="319478" cy="73240"/>
            </a:xfrm>
            <a:custGeom>
              <a:avLst/>
              <a:gdLst>
                <a:gd name="T0" fmla="*/ 0 w 184"/>
                <a:gd name="T1" fmla="*/ 0 h 42"/>
                <a:gd name="T2" fmla="*/ 9 w 184"/>
                <a:gd name="T3" fmla="*/ 8 h 42"/>
                <a:gd name="T4" fmla="*/ 9 w 184"/>
                <a:gd name="T5" fmla="*/ 11 h 42"/>
                <a:gd name="T6" fmla="*/ 9 w 184"/>
                <a:gd name="T7" fmla="*/ 12 h 42"/>
                <a:gd name="T8" fmla="*/ 15 w 184"/>
                <a:gd name="T9" fmla="*/ 13 h 42"/>
                <a:gd name="T10" fmla="*/ 16 w 184"/>
                <a:gd name="T11" fmla="*/ 17 h 42"/>
                <a:gd name="T12" fmla="*/ 23 w 184"/>
                <a:gd name="T13" fmla="*/ 19 h 42"/>
                <a:gd name="T14" fmla="*/ 26 w 184"/>
                <a:gd name="T15" fmla="*/ 21 h 42"/>
                <a:gd name="T16" fmla="*/ 35 w 184"/>
                <a:gd name="T17" fmla="*/ 14 h 42"/>
                <a:gd name="T18" fmla="*/ 48 w 184"/>
                <a:gd name="T19" fmla="*/ 19 h 42"/>
                <a:gd name="T20" fmla="*/ 54 w 184"/>
                <a:gd name="T21" fmla="*/ 10 h 42"/>
                <a:gd name="T22" fmla="*/ 63 w 184"/>
                <a:gd name="T23" fmla="*/ 13 h 42"/>
                <a:gd name="T24" fmla="*/ 62 w 184"/>
                <a:gd name="T25" fmla="*/ 18 h 42"/>
                <a:gd name="T26" fmla="*/ 65 w 184"/>
                <a:gd name="T27" fmla="*/ 19 h 42"/>
                <a:gd name="T28" fmla="*/ 66 w 184"/>
                <a:gd name="T29" fmla="*/ 22 h 42"/>
                <a:gd name="T30" fmla="*/ 71 w 184"/>
                <a:gd name="T31" fmla="*/ 25 h 42"/>
                <a:gd name="T32" fmla="*/ 73 w 184"/>
                <a:gd name="T33" fmla="*/ 29 h 42"/>
                <a:gd name="T34" fmla="*/ 82 w 184"/>
                <a:gd name="T35" fmla="*/ 32 h 42"/>
                <a:gd name="T36" fmla="*/ 83 w 184"/>
                <a:gd name="T37" fmla="*/ 38 h 42"/>
                <a:gd name="T38" fmla="*/ 88 w 184"/>
                <a:gd name="T39" fmla="*/ 37 h 42"/>
                <a:gd name="T40" fmla="*/ 91 w 184"/>
                <a:gd name="T41" fmla="*/ 42 h 42"/>
                <a:gd name="T42" fmla="*/ 93 w 184"/>
                <a:gd name="T43" fmla="*/ 37 h 42"/>
                <a:gd name="T44" fmla="*/ 99 w 184"/>
                <a:gd name="T45" fmla="*/ 33 h 42"/>
                <a:gd name="T46" fmla="*/ 108 w 184"/>
                <a:gd name="T47" fmla="*/ 37 h 42"/>
                <a:gd name="T48" fmla="*/ 116 w 184"/>
                <a:gd name="T49" fmla="*/ 33 h 42"/>
                <a:gd name="T50" fmla="*/ 120 w 184"/>
                <a:gd name="T51" fmla="*/ 39 h 42"/>
                <a:gd name="T52" fmla="*/ 126 w 184"/>
                <a:gd name="T53" fmla="*/ 41 h 42"/>
                <a:gd name="T54" fmla="*/ 126 w 184"/>
                <a:gd name="T55" fmla="*/ 38 h 42"/>
                <a:gd name="T56" fmla="*/ 131 w 184"/>
                <a:gd name="T57" fmla="*/ 35 h 42"/>
                <a:gd name="T58" fmla="*/ 134 w 184"/>
                <a:gd name="T59" fmla="*/ 35 h 42"/>
                <a:gd name="T60" fmla="*/ 138 w 184"/>
                <a:gd name="T61" fmla="*/ 35 h 42"/>
                <a:gd name="T62" fmla="*/ 140 w 184"/>
                <a:gd name="T63" fmla="*/ 35 h 42"/>
                <a:gd name="T64" fmla="*/ 148 w 184"/>
                <a:gd name="T65" fmla="*/ 31 h 42"/>
                <a:gd name="T66" fmla="*/ 161 w 184"/>
                <a:gd name="T67" fmla="*/ 35 h 42"/>
                <a:gd name="T68" fmla="*/ 184 w 184"/>
                <a:gd name="T69" fmla="*/ 1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 h="42">
                  <a:moveTo>
                    <a:pt x="0" y="0"/>
                  </a:moveTo>
                  <a:cubicBezTo>
                    <a:pt x="3" y="2"/>
                    <a:pt x="7" y="6"/>
                    <a:pt x="9" y="8"/>
                  </a:cubicBezTo>
                  <a:cubicBezTo>
                    <a:pt x="9" y="11"/>
                    <a:pt x="9" y="11"/>
                    <a:pt x="9" y="11"/>
                  </a:cubicBezTo>
                  <a:cubicBezTo>
                    <a:pt x="9" y="11"/>
                    <a:pt x="8" y="12"/>
                    <a:pt x="9" y="12"/>
                  </a:cubicBezTo>
                  <a:cubicBezTo>
                    <a:pt x="10" y="14"/>
                    <a:pt x="14" y="12"/>
                    <a:pt x="15" y="13"/>
                  </a:cubicBezTo>
                  <a:cubicBezTo>
                    <a:pt x="16" y="17"/>
                    <a:pt x="16" y="17"/>
                    <a:pt x="16" y="17"/>
                  </a:cubicBezTo>
                  <a:cubicBezTo>
                    <a:pt x="18" y="19"/>
                    <a:pt x="21" y="18"/>
                    <a:pt x="23" y="19"/>
                  </a:cubicBezTo>
                  <a:cubicBezTo>
                    <a:pt x="24" y="20"/>
                    <a:pt x="24" y="22"/>
                    <a:pt x="26" y="21"/>
                  </a:cubicBezTo>
                  <a:cubicBezTo>
                    <a:pt x="27" y="20"/>
                    <a:pt x="35" y="14"/>
                    <a:pt x="35" y="14"/>
                  </a:cubicBezTo>
                  <a:cubicBezTo>
                    <a:pt x="38" y="13"/>
                    <a:pt x="47" y="19"/>
                    <a:pt x="48" y="19"/>
                  </a:cubicBezTo>
                  <a:cubicBezTo>
                    <a:pt x="49" y="18"/>
                    <a:pt x="52" y="11"/>
                    <a:pt x="54" y="10"/>
                  </a:cubicBezTo>
                  <a:cubicBezTo>
                    <a:pt x="55" y="9"/>
                    <a:pt x="62" y="12"/>
                    <a:pt x="63" y="13"/>
                  </a:cubicBezTo>
                  <a:cubicBezTo>
                    <a:pt x="63" y="14"/>
                    <a:pt x="62" y="17"/>
                    <a:pt x="62" y="18"/>
                  </a:cubicBezTo>
                  <a:cubicBezTo>
                    <a:pt x="63" y="20"/>
                    <a:pt x="64" y="18"/>
                    <a:pt x="65" y="19"/>
                  </a:cubicBezTo>
                  <a:cubicBezTo>
                    <a:pt x="68" y="20"/>
                    <a:pt x="65" y="20"/>
                    <a:pt x="66" y="22"/>
                  </a:cubicBezTo>
                  <a:cubicBezTo>
                    <a:pt x="67" y="23"/>
                    <a:pt x="70" y="24"/>
                    <a:pt x="71" y="25"/>
                  </a:cubicBezTo>
                  <a:cubicBezTo>
                    <a:pt x="71" y="25"/>
                    <a:pt x="73" y="29"/>
                    <a:pt x="73" y="29"/>
                  </a:cubicBezTo>
                  <a:cubicBezTo>
                    <a:pt x="75" y="31"/>
                    <a:pt x="80" y="30"/>
                    <a:pt x="82" y="32"/>
                  </a:cubicBezTo>
                  <a:cubicBezTo>
                    <a:pt x="84" y="33"/>
                    <a:pt x="82" y="37"/>
                    <a:pt x="83" y="38"/>
                  </a:cubicBezTo>
                  <a:cubicBezTo>
                    <a:pt x="84" y="41"/>
                    <a:pt x="87" y="36"/>
                    <a:pt x="88" y="37"/>
                  </a:cubicBezTo>
                  <a:cubicBezTo>
                    <a:pt x="90" y="37"/>
                    <a:pt x="90" y="41"/>
                    <a:pt x="91" y="42"/>
                  </a:cubicBezTo>
                  <a:cubicBezTo>
                    <a:pt x="91" y="42"/>
                    <a:pt x="93" y="37"/>
                    <a:pt x="93" y="37"/>
                  </a:cubicBezTo>
                  <a:cubicBezTo>
                    <a:pt x="94" y="36"/>
                    <a:pt x="98" y="34"/>
                    <a:pt x="99" y="33"/>
                  </a:cubicBezTo>
                  <a:cubicBezTo>
                    <a:pt x="103" y="32"/>
                    <a:pt x="105" y="37"/>
                    <a:pt x="108" y="37"/>
                  </a:cubicBezTo>
                  <a:cubicBezTo>
                    <a:pt x="112" y="38"/>
                    <a:pt x="113" y="33"/>
                    <a:pt x="116" y="33"/>
                  </a:cubicBezTo>
                  <a:cubicBezTo>
                    <a:pt x="118" y="33"/>
                    <a:pt x="119" y="38"/>
                    <a:pt x="120" y="39"/>
                  </a:cubicBezTo>
                  <a:cubicBezTo>
                    <a:pt x="120" y="39"/>
                    <a:pt x="126" y="41"/>
                    <a:pt x="126" y="41"/>
                  </a:cubicBezTo>
                  <a:cubicBezTo>
                    <a:pt x="126" y="38"/>
                    <a:pt x="126" y="38"/>
                    <a:pt x="126" y="38"/>
                  </a:cubicBezTo>
                  <a:cubicBezTo>
                    <a:pt x="127" y="37"/>
                    <a:pt x="130" y="35"/>
                    <a:pt x="131" y="35"/>
                  </a:cubicBezTo>
                  <a:cubicBezTo>
                    <a:pt x="132" y="34"/>
                    <a:pt x="133" y="35"/>
                    <a:pt x="134" y="35"/>
                  </a:cubicBezTo>
                  <a:cubicBezTo>
                    <a:pt x="135" y="35"/>
                    <a:pt x="136" y="35"/>
                    <a:pt x="138" y="35"/>
                  </a:cubicBezTo>
                  <a:cubicBezTo>
                    <a:pt x="138" y="35"/>
                    <a:pt x="139" y="35"/>
                    <a:pt x="140" y="35"/>
                  </a:cubicBezTo>
                  <a:cubicBezTo>
                    <a:pt x="142" y="34"/>
                    <a:pt x="145" y="31"/>
                    <a:pt x="148" y="31"/>
                  </a:cubicBezTo>
                  <a:cubicBezTo>
                    <a:pt x="150" y="31"/>
                    <a:pt x="155" y="37"/>
                    <a:pt x="161" y="35"/>
                  </a:cubicBezTo>
                  <a:cubicBezTo>
                    <a:pt x="167" y="32"/>
                    <a:pt x="178" y="14"/>
                    <a:pt x="184" y="11"/>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7" name="Freeform 126"/>
            <p:cNvSpPr>
              <a:spLocks/>
            </p:cNvSpPr>
            <p:nvPr/>
          </p:nvSpPr>
          <p:spPr bwMode="auto">
            <a:xfrm>
              <a:off x="6709698" y="4609817"/>
              <a:ext cx="98495" cy="58086"/>
            </a:xfrm>
            <a:custGeom>
              <a:avLst/>
              <a:gdLst>
                <a:gd name="T0" fmla="*/ 0 w 57"/>
                <a:gd name="T1" fmla="*/ 0 h 33"/>
                <a:gd name="T2" fmla="*/ 21 w 57"/>
                <a:gd name="T3" fmla="*/ 13 h 33"/>
                <a:gd name="T4" fmla="*/ 24 w 57"/>
                <a:gd name="T5" fmla="*/ 20 h 33"/>
                <a:gd name="T6" fmla="*/ 31 w 57"/>
                <a:gd name="T7" fmla="*/ 20 h 33"/>
                <a:gd name="T8" fmla="*/ 32 w 57"/>
                <a:gd name="T9" fmla="*/ 24 h 33"/>
                <a:gd name="T10" fmla="*/ 45 w 57"/>
                <a:gd name="T11" fmla="*/ 27 h 33"/>
                <a:gd name="T12" fmla="*/ 46 w 57"/>
                <a:gd name="T13" fmla="*/ 29 h 33"/>
                <a:gd name="T14" fmla="*/ 52 w 57"/>
                <a:gd name="T15" fmla="*/ 30 h 33"/>
                <a:gd name="T16" fmla="*/ 57 w 57"/>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33">
                  <a:moveTo>
                    <a:pt x="0" y="0"/>
                  </a:moveTo>
                  <a:cubicBezTo>
                    <a:pt x="10" y="19"/>
                    <a:pt x="14" y="6"/>
                    <a:pt x="21" y="13"/>
                  </a:cubicBezTo>
                  <a:cubicBezTo>
                    <a:pt x="22" y="15"/>
                    <a:pt x="20" y="19"/>
                    <a:pt x="24" y="20"/>
                  </a:cubicBezTo>
                  <a:cubicBezTo>
                    <a:pt x="25" y="20"/>
                    <a:pt x="30" y="18"/>
                    <a:pt x="31" y="20"/>
                  </a:cubicBezTo>
                  <a:cubicBezTo>
                    <a:pt x="32" y="21"/>
                    <a:pt x="29" y="24"/>
                    <a:pt x="32" y="24"/>
                  </a:cubicBezTo>
                  <a:cubicBezTo>
                    <a:pt x="35" y="24"/>
                    <a:pt x="41" y="24"/>
                    <a:pt x="45" y="27"/>
                  </a:cubicBezTo>
                  <a:cubicBezTo>
                    <a:pt x="45" y="27"/>
                    <a:pt x="45" y="29"/>
                    <a:pt x="46" y="29"/>
                  </a:cubicBezTo>
                  <a:cubicBezTo>
                    <a:pt x="48" y="30"/>
                    <a:pt x="50" y="29"/>
                    <a:pt x="52" y="30"/>
                  </a:cubicBezTo>
                  <a:cubicBezTo>
                    <a:pt x="54" y="31"/>
                    <a:pt x="55" y="32"/>
                    <a:pt x="57" y="33"/>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8" name="Freeform 127"/>
            <p:cNvSpPr>
              <a:spLocks/>
            </p:cNvSpPr>
            <p:nvPr/>
          </p:nvSpPr>
          <p:spPr bwMode="auto">
            <a:xfrm>
              <a:off x="6813244" y="4770186"/>
              <a:ext cx="119962" cy="257602"/>
            </a:xfrm>
            <a:custGeom>
              <a:avLst/>
              <a:gdLst>
                <a:gd name="T0" fmla="*/ 48 w 69"/>
                <a:gd name="T1" fmla="*/ 0 h 149"/>
                <a:gd name="T2" fmla="*/ 41 w 69"/>
                <a:gd name="T3" fmla="*/ 0 h 149"/>
                <a:gd name="T4" fmla="*/ 39 w 69"/>
                <a:gd name="T5" fmla="*/ 0 h 149"/>
                <a:gd name="T6" fmla="*/ 39 w 69"/>
                <a:gd name="T7" fmla="*/ 5 h 149"/>
                <a:gd name="T8" fmla="*/ 32 w 69"/>
                <a:gd name="T9" fmla="*/ 15 h 149"/>
                <a:gd name="T10" fmla="*/ 35 w 69"/>
                <a:gd name="T11" fmla="*/ 32 h 149"/>
                <a:gd name="T12" fmla="*/ 35 w 69"/>
                <a:gd name="T13" fmla="*/ 36 h 149"/>
                <a:gd name="T14" fmla="*/ 35 w 69"/>
                <a:gd name="T15" fmla="*/ 43 h 149"/>
                <a:gd name="T16" fmla="*/ 36 w 69"/>
                <a:gd name="T17" fmla="*/ 45 h 149"/>
                <a:gd name="T18" fmla="*/ 36 w 69"/>
                <a:gd name="T19" fmla="*/ 47 h 149"/>
                <a:gd name="T20" fmla="*/ 43 w 69"/>
                <a:gd name="T21" fmla="*/ 51 h 149"/>
                <a:gd name="T22" fmla="*/ 47 w 69"/>
                <a:gd name="T23" fmla="*/ 55 h 149"/>
                <a:gd name="T24" fmla="*/ 68 w 69"/>
                <a:gd name="T25" fmla="*/ 83 h 149"/>
                <a:gd name="T26" fmla="*/ 65 w 69"/>
                <a:gd name="T27" fmla="*/ 97 h 149"/>
                <a:gd name="T28" fmla="*/ 66 w 69"/>
                <a:gd name="T29" fmla="*/ 103 h 149"/>
                <a:gd name="T30" fmla="*/ 63 w 69"/>
                <a:gd name="T31" fmla="*/ 120 h 149"/>
                <a:gd name="T32" fmla="*/ 54 w 69"/>
                <a:gd name="T33" fmla="*/ 122 h 149"/>
                <a:gd name="T34" fmla="*/ 49 w 69"/>
                <a:gd name="T35" fmla="*/ 131 h 149"/>
                <a:gd name="T36" fmla="*/ 46 w 69"/>
                <a:gd name="T37" fmla="*/ 133 h 149"/>
                <a:gd name="T38" fmla="*/ 49 w 69"/>
                <a:gd name="T39" fmla="*/ 137 h 149"/>
                <a:gd name="T40" fmla="*/ 49 w 69"/>
                <a:gd name="T41" fmla="*/ 149 h 149"/>
                <a:gd name="T42" fmla="*/ 47 w 69"/>
                <a:gd name="T43" fmla="*/ 149 h 149"/>
                <a:gd name="T44" fmla="*/ 45 w 69"/>
                <a:gd name="T45" fmla="*/ 148 h 149"/>
                <a:gd name="T46" fmla="*/ 44 w 69"/>
                <a:gd name="T47" fmla="*/ 148 h 149"/>
                <a:gd name="T48" fmla="*/ 46 w 69"/>
                <a:gd name="T49" fmla="*/ 140 h 149"/>
                <a:gd name="T50" fmla="*/ 43 w 69"/>
                <a:gd name="T51" fmla="*/ 140 h 149"/>
                <a:gd name="T52" fmla="*/ 39 w 69"/>
                <a:gd name="T53" fmla="*/ 136 h 149"/>
                <a:gd name="T54" fmla="*/ 32 w 69"/>
                <a:gd name="T55" fmla="*/ 126 h 149"/>
                <a:gd name="T56" fmla="*/ 28 w 69"/>
                <a:gd name="T57" fmla="*/ 124 h 149"/>
                <a:gd name="T58" fmla="*/ 29 w 69"/>
                <a:gd name="T59" fmla="*/ 120 h 149"/>
                <a:gd name="T60" fmla="*/ 24 w 69"/>
                <a:gd name="T61" fmla="*/ 116 h 149"/>
                <a:gd name="T62" fmla="*/ 29 w 69"/>
                <a:gd name="T63" fmla="*/ 109 h 149"/>
                <a:gd name="T64" fmla="*/ 32 w 69"/>
                <a:gd name="T65" fmla="*/ 101 h 149"/>
                <a:gd name="T66" fmla="*/ 34 w 69"/>
                <a:gd name="T67" fmla="*/ 98 h 149"/>
                <a:gd name="T68" fmla="*/ 33 w 69"/>
                <a:gd name="T69" fmla="*/ 80 h 149"/>
                <a:gd name="T70" fmla="*/ 30 w 69"/>
                <a:gd name="T71" fmla="*/ 76 h 149"/>
                <a:gd name="T72" fmla="*/ 29 w 69"/>
                <a:gd name="T73" fmla="*/ 76 h 149"/>
                <a:gd name="T74" fmla="*/ 15 w 69"/>
                <a:gd name="T75" fmla="*/ 79 h 149"/>
                <a:gd name="T76" fmla="*/ 13 w 69"/>
                <a:gd name="T77" fmla="*/ 77 h 149"/>
                <a:gd name="T78" fmla="*/ 10 w 69"/>
                <a:gd name="T79" fmla="*/ 80 h 149"/>
                <a:gd name="T80" fmla="*/ 0 w 69"/>
                <a:gd name="T81" fmla="*/ 6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9" h="149">
                  <a:moveTo>
                    <a:pt x="48" y="0"/>
                  </a:moveTo>
                  <a:cubicBezTo>
                    <a:pt x="45" y="0"/>
                    <a:pt x="43" y="0"/>
                    <a:pt x="41" y="0"/>
                  </a:cubicBezTo>
                  <a:cubicBezTo>
                    <a:pt x="41" y="0"/>
                    <a:pt x="40" y="0"/>
                    <a:pt x="39" y="0"/>
                  </a:cubicBezTo>
                  <a:cubicBezTo>
                    <a:pt x="39" y="0"/>
                    <a:pt x="39" y="4"/>
                    <a:pt x="39" y="5"/>
                  </a:cubicBezTo>
                  <a:cubicBezTo>
                    <a:pt x="37" y="8"/>
                    <a:pt x="33" y="12"/>
                    <a:pt x="32" y="15"/>
                  </a:cubicBezTo>
                  <a:cubicBezTo>
                    <a:pt x="31" y="20"/>
                    <a:pt x="35" y="27"/>
                    <a:pt x="35" y="32"/>
                  </a:cubicBezTo>
                  <a:cubicBezTo>
                    <a:pt x="35" y="32"/>
                    <a:pt x="35" y="36"/>
                    <a:pt x="35" y="36"/>
                  </a:cubicBezTo>
                  <a:cubicBezTo>
                    <a:pt x="35" y="38"/>
                    <a:pt x="35" y="41"/>
                    <a:pt x="35" y="43"/>
                  </a:cubicBezTo>
                  <a:cubicBezTo>
                    <a:pt x="35" y="44"/>
                    <a:pt x="35" y="45"/>
                    <a:pt x="36" y="45"/>
                  </a:cubicBezTo>
                  <a:cubicBezTo>
                    <a:pt x="36" y="46"/>
                    <a:pt x="35" y="47"/>
                    <a:pt x="36" y="47"/>
                  </a:cubicBezTo>
                  <a:cubicBezTo>
                    <a:pt x="37" y="53"/>
                    <a:pt x="39" y="50"/>
                    <a:pt x="43" y="51"/>
                  </a:cubicBezTo>
                  <a:cubicBezTo>
                    <a:pt x="45" y="52"/>
                    <a:pt x="46" y="54"/>
                    <a:pt x="47" y="55"/>
                  </a:cubicBezTo>
                  <a:cubicBezTo>
                    <a:pt x="51" y="58"/>
                    <a:pt x="67" y="79"/>
                    <a:pt x="68" y="83"/>
                  </a:cubicBezTo>
                  <a:cubicBezTo>
                    <a:pt x="69" y="88"/>
                    <a:pt x="65" y="92"/>
                    <a:pt x="65" y="97"/>
                  </a:cubicBezTo>
                  <a:cubicBezTo>
                    <a:pt x="65" y="99"/>
                    <a:pt x="66" y="101"/>
                    <a:pt x="66" y="103"/>
                  </a:cubicBezTo>
                  <a:cubicBezTo>
                    <a:pt x="66" y="105"/>
                    <a:pt x="64" y="119"/>
                    <a:pt x="63" y="120"/>
                  </a:cubicBezTo>
                  <a:cubicBezTo>
                    <a:pt x="61" y="123"/>
                    <a:pt x="56" y="121"/>
                    <a:pt x="54" y="122"/>
                  </a:cubicBezTo>
                  <a:cubicBezTo>
                    <a:pt x="49" y="123"/>
                    <a:pt x="51" y="128"/>
                    <a:pt x="49" y="131"/>
                  </a:cubicBezTo>
                  <a:cubicBezTo>
                    <a:pt x="48" y="132"/>
                    <a:pt x="46" y="132"/>
                    <a:pt x="46" y="133"/>
                  </a:cubicBezTo>
                  <a:cubicBezTo>
                    <a:pt x="45" y="135"/>
                    <a:pt x="48" y="136"/>
                    <a:pt x="49" y="137"/>
                  </a:cubicBezTo>
                  <a:cubicBezTo>
                    <a:pt x="50" y="138"/>
                    <a:pt x="50" y="148"/>
                    <a:pt x="49" y="149"/>
                  </a:cubicBezTo>
                  <a:cubicBezTo>
                    <a:pt x="48" y="149"/>
                    <a:pt x="48" y="149"/>
                    <a:pt x="47" y="149"/>
                  </a:cubicBezTo>
                  <a:cubicBezTo>
                    <a:pt x="46" y="148"/>
                    <a:pt x="46" y="148"/>
                    <a:pt x="45" y="148"/>
                  </a:cubicBezTo>
                  <a:cubicBezTo>
                    <a:pt x="45" y="148"/>
                    <a:pt x="44" y="149"/>
                    <a:pt x="44" y="148"/>
                  </a:cubicBezTo>
                  <a:cubicBezTo>
                    <a:pt x="41" y="146"/>
                    <a:pt x="46" y="143"/>
                    <a:pt x="46" y="140"/>
                  </a:cubicBezTo>
                  <a:cubicBezTo>
                    <a:pt x="46" y="140"/>
                    <a:pt x="44" y="140"/>
                    <a:pt x="43" y="140"/>
                  </a:cubicBezTo>
                  <a:cubicBezTo>
                    <a:pt x="42" y="140"/>
                    <a:pt x="40" y="137"/>
                    <a:pt x="39" y="136"/>
                  </a:cubicBezTo>
                  <a:cubicBezTo>
                    <a:pt x="37" y="134"/>
                    <a:pt x="33" y="129"/>
                    <a:pt x="32" y="126"/>
                  </a:cubicBezTo>
                  <a:cubicBezTo>
                    <a:pt x="30" y="125"/>
                    <a:pt x="29" y="127"/>
                    <a:pt x="28" y="124"/>
                  </a:cubicBezTo>
                  <a:cubicBezTo>
                    <a:pt x="28" y="124"/>
                    <a:pt x="29" y="120"/>
                    <a:pt x="29" y="120"/>
                  </a:cubicBezTo>
                  <a:cubicBezTo>
                    <a:pt x="28" y="118"/>
                    <a:pt x="25" y="117"/>
                    <a:pt x="24" y="116"/>
                  </a:cubicBezTo>
                  <a:cubicBezTo>
                    <a:pt x="23" y="113"/>
                    <a:pt x="28" y="110"/>
                    <a:pt x="29" y="109"/>
                  </a:cubicBezTo>
                  <a:cubicBezTo>
                    <a:pt x="30" y="106"/>
                    <a:pt x="30" y="103"/>
                    <a:pt x="32" y="101"/>
                  </a:cubicBezTo>
                  <a:cubicBezTo>
                    <a:pt x="33" y="100"/>
                    <a:pt x="34" y="100"/>
                    <a:pt x="34" y="98"/>
                  </a:cubicBezTo>
                  <a:cubicBezTo>
                    <a:pt x="35" y="96"/>
                    <a:pt x="34" y="80"/>
                    <a:pt x="33" y="80"/>
                  </a:cubicBezTo>
                  <a:cubicBezTo>
                    <a:pt x="31" y="78"/>
                    <a:pt x="32" y="78"/>
                    <a:pt x="30" y="76"/>
                  </a:cubicBezTo>
                  <a:cubicBezTo>
                    <a:pt x="30" y="76"/>
                    <a:pt x="29" y="76"/>
                    <a:pt x="29" y="76"/>
                  </a:cubicBezTo>
                  <a:cubicBezTo>
                    <a:pt x="24" y="76"/>
                    <a:pt x="19" y="79"/>
                    <a:pt x="15" y="79"/>
                  </a:cubicBezTo>
                  <a:cubicBezTo>
                    <a:pt x="14" y="79"/>
                    <a:pt x="13" y="77"/>
                    <a:pt x="13" y="77"/>
                  </a:cubicBezTo>
                  <a:cubicBezTo>
                    <a:pt x="11" y="77"/>
                    <a:pt x="12" y="82"/>
                    <a:pt x="10" y="80"/>
                  </a:cubicBezTo>
                  <a:cubicBezTo>
                    <a:pt x="7" y="76"/>
                    <a:pt x="1" y="65"/>
                    <a:pt x="0" y="65"/>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9" name="Freeform 128"/>
            <p:cNvSpPr>
              <a:spLocks/>
            </p:cNvSpPr>
            <p:nvPr/>
          </p:nvSpPr>
          <p:spPr bwMode="auto">
            <a:xfrm>
              <a:off x="6305616" y="4733566"/>
              <a:ext cx="97232" cy="308112"/>
            </a:xfrm>
            <a:custGeom>
              <a:avLst/>
              <a:gdLst>
                <a:gd name="T0" fmla="*/ 53 w 56"/>
                <a:gd name="T1" fmla="*/ 0 h 178"/>
                <a:gd name="T2" fmla="*/ 55 w 56"/>
                <a:gd name="T3" fmla="*/ 14 h 178"/>
                <a:gd name="T4" fmla="*/ 52 w 56"/>
                <a:gd name="T5" fmla="*/ 35 h 178"/>
                <a:gd name="T6" fmla="*/ 55 w 56"/>
                <a:gd name="T7" fmla="*/ 40 h 178"/>
                <a:gd name="T8" fmla="*/ 50 w 56"/>
                <a:gd name="T9" fmla="*/ 51 h 178"/>
                <a:gd name="T10" fmla="*/ 54 w 56"/>
                <a:gd name="T11" fmla="*/ 56 h 178"/>
                <a:gd name="T12" fmla="*/ 52 w 56"/>
                <a:gd name="T13" fmla="*/ 56 h 178"/>
                <a:gd name="T14" fmla="*/ 50 w 56"/>
                <a:gd name="T15" fmla="*/ 56 h 178"/>
                <a:gd name="T16" fmla="*/ 48 w 56"/>
                <a:gd name="T17" fmla="*/ 56 h 178"/>
                <a:gd name="T18" fmla="*/ 42 w 56"/>
                <a:gd name="T19" fmla="*/ 56 h 178"/>
                <a:gd name="T20" fmla="*/ 11 w 56"/>
                <a:gd name="T21" fmla="*/ 56 h 178"/>
                <a:gd name="T22" fmla="*/ 3 w 56"/>
                <a:gd name="T23" fmla="*/ 56 h 178"/>
                <a:gd name="T24" fmla="*/ 1 w 56"/>
                <a:gd name="T25" fmla="*/ 56 h 178"/>
                <a:gd name="T26" fmla="*/ 0 w 56"/>
                <a:gd name="T27" fmla="*/ 90 h 178"/>
                <a:gd name="T28" fmla="*/ 0 w 56"/>
                <a:gd name="T29" fmla="*/ 127 h 178"/>
                <a:gd name="T30" fmla="*/ 0 w 56"/>
                <a:gd name="T31" fmla="*/ 136 h 178"/>
                <a:gd name="T32" fmla="*/ 0 w 56"/>
                <a:gd name="T33" fmla="*/ 138 h 178"/>
                <a:gd name="T34" fmla="*/ 0 w 56"/>
                <a:gd name="T35" fmla="*/ 140 h 178"/>
                <a:gd name="T36" fmla="*/ 4 w 56"/>
                <a:gd name="T37" fmla="*/ 149 h 178"/>
                <a:gd name="T38" fmla="*/ 8 w 56"/>
                <a:gd name="T39" fmla="*/ 152 h 178"/>
                <a:gd name="T40" fmla="*/ 38 w 56"/>
                <a:gd name="T41" fmla="*/ 17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 h="178">
                  <a:moveTo>
                    <a:pt x="53" y="0"/>
                  </a:moveTo>
                  <a:cubicBezTo>
                    <a:pt x="54" y="4"/>
                    <a:pt x="56" y="10"/>
                    <a:pt x="55" y="14"/>
                  </a:cubicBezTo>
                  <a:cubicBezTo>
                    <a:pt x="54" y="20"/>
                    <a:pt x="51" y="29"/>
                    <a:pt x="52" y="35"/>
                  </a:cubicBezTo>
                  <a:cubicBezTo>
                    <a:pt x="53" y="37"/>
                    <a:pt x="55" y="37"/>
                    <a:pt x="55" y="40"/>
                  </a:cubicBezTo>
                  <a:cubicBezTo>
                    <a:pt x="54" y="43"/>
                    <a:pt x="49" y="47"/>
                    <a:pt x="50" y="51"/>
                  </a:cubicBezTo>
                  <a:cubicBezTo>
                    <a:pt x="50" y="52"/>
                    <a:pt x="54" y="55"/>
                    <a:pt x="54" y="56"/>
                  </a:cubicBezTo>
                  <a:cubicBezTo>
                    <a:pt x="53" y="56"/>
                    <a:pt x="52" y="56"/>
                    <a:pt x="52" y="56"/>
                  </a:cubicBezTo>
                  <a:cubicBezTo>
                    <a:pt x="51" y="56"/>
                    <a:pt x="50" y="56"/>
                    <a:pt x="50" y="56"/>
                  </a:cubicBezTo>
                  <a:cubicBezTo>
                    <a:pt x="49" y="56"/>
                    <a:pt x="48" y="56"/>
                    <a:pt x="48" y="56"/>
                  </a:cubicBezTo>
                  <a:cubicBezTo>
                    <a:pt x="46" y="56"/>
                    <a:pt x="44" y="56"/>
                    <a:pt x="42" y="56"/>
                  </a:cubicBezTo>
                  <a:cubicBezTo>
                    <a:pt x="32" y="56"/>
                    <a:pt x="21" y="56"/>
                    <a:pt x="11" y="56"/>
                  </a:cubicBezTo>
                  <a:cubicBezTo>
                    <a:pt x="9" y="56"/>
                    <a:pt x="6" y="56"/>
                    <a:pt x="3" y="56"/>
                  </a:cubicBezTo>
                  <a:cubicBezTo>
                    <a:pt x="2" y="56"/>
                    <a:pt x="1" y="56"/>
                    <a:pt x="1" y="56"/>
                  </a:cubicBezTo>
                  <a:cubicBezTo>
                    <a:pt x="0" y="57"/>
                    <a:pt x="1" y="87"/>
                    <a:pt x="0" y="90"/>
                  </a:cubicBezTo>
                  <a:cubicBezTo>
                    <a:pt x="0" y="102"/>
                    <a:pt x="0" y="115"/>
                    <a:pt x="0" y="127"/>
                  </a:cubicBezTo>
                  <a:cubicBezTo>
                    <a:pt x="0" y="130"/>
                    <a:pt x="0" y="133"/>
                    <a:pt x="0" y="136"/>
                  </a:cubicBezTo>
                  <a:cubicBezTo>
                    <a:pt x="0" y="136"/>
                    <a:pt x="0" y="137"/>
                    <a:pt x="0" y="138"/>
                  </a:cubicBezTo>
                  <a:cubicBezTo>
                    <a:pt x="0" y="139"/>
                    <a:pt x="0" y="139"/>
                    <a:pt x="0" y="140"/>
                  </a:cubicBezTo>
                  <a:cubicBezTo>
                    <a:pt x="0" y="140"/>
                    <a:pt x="3" y="149"/>
                    <a:pt x="4" y="149"/>
                  </a:cubicBezTo>
                  <a:cubicBezTo>
                    <a:pt x="4" y="150"/>
                    <a:pt x="7" y="151"/>
                    <a:pt x="8" y="152"/>
                  </a:cubicBezTo>
                  <a:cubicBezTo>
                    <a:pt x="18" y="162"/>
                    <a:pt x="26" y="172"/>
                    <a:pt x="38" y="178"/>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0" name="Freeform 129"/>
            <p:cNvSpPr>
              <a:spLocks/>
            </p:cNvSpPr>
            <p:nvPr/>
          </p:nvSpPr>
          <p:spPr bwMode="auto">
            <a:xfrm>
              <a:off x="6729902" y="5468490"/>
              <a:ext cx="31569" cy="1263"/>
            </a:xfrm>
            <a:custGeom>
              <a:avLst/>
              <a:gdLst>
                <a:gd name="T0" fmla="*/ 0 w 18"/>
                <a:gd name="T1" fmla="*/ 0 h 1"/>
                <a:gd name="T2" fmla="*/ 18 w 18"/>
                <a:gd name="T3" fmla="*/ 1 h 1"/>
              </a:gdLst>
              <a:ahLst/>
              <a:cxnLst>
                <a:cxn ang="0">
                  <a:pos x="T0" y="T1"/>
                </a:cxn>
                <a:cxn ang="0">
                  <a:pos x="T2" y="T3"/>
                </a:cxn>
              </a:cxnLst>
              <a:rect l="0" t="0" r="r" b="b"/>
              <a:pathLst>
                <a:path w="18" h="1">
                  <a:moveTo>
                    <a:pt x="0" y="0"/>
                  </a:moveTo>
                  <a:cubicBezTo>
                    <a:pt x="6" y="1"/>
                    <a:pt x="12" y="1"/>
                    <a:pt x="18" y="1"/>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1" name="Freeform 135"/>
            <p:cNvSpPr>
              <a:spLocks/>
            </p:cNvSpPr>
            <p:nvPr/>
          </p:nvSpPr>
          <p:spPr bwMode="auto">
            <a:xfrm>
              <a:off x="6215960" y="4954548"/>
              <a:ext cx="583393" cy="510153"/>
            </a:xfrm>
            <a:custGeom>
              <a:avLst/>
              <a:gdLst>
                <a:gd name="T0" fmla="*/ 270 w 337"/>
                <a:gd name="T1" fmla="*/ 10 h 294"/>
                <a:gd name="T2" fmla="*/ 282 w 337"/>
                <a:gd name="T3" fmla="*/ 10 h 294"/>
                <a:gd name="T4" fmla="*/ 293 w 337"/>
                <a:gd name="T5" fmla="*/ 11 h 294"/>
                <a:gd name="T6" fmla="*/ 308 w 337"/>
                <a:gd name="T7" fmla="*/ 21 h 294"/>
                <a:gd name="T8" fmla="*/ 330 w 337"/>
                <a:gd name="T9" fmla="*/ 29 h 294"/>
                <a:gd name="T10" fmla="*/ 335 w 337"/>
                <a:gd name="T11" fmla="*/ 29 h 294"/>
                <a:gd name="T12" fmla="*/ 334 w 337"/>
                <a:gd name="T13" fmla="*/ 51 h 294"/>
                <a:gd name="T14" fmla="*/ 333 w 337"/>
                <a:gd name="T15" fmla="*/ 70 h 294"/>
                <a:gd name="T16" fmla="*/ 331 w 337"/>
                <a:gd name="T17" fmla="*/ 84 h 294"/>
                <a:gd name="T18" fmla="*/ 326 w 337"/>
                <a:gd name="T19" fmla="*/ 102 h 294"/>
                <a:gd name="T20" fmla="*/ 331 w 337"/>
                <a:gd name="T21" fmla="*/ 109 h 294"/>
                <a:gd name="T22" fmla="*/ 332 w 337"/>
                <a:gd name="T23" fmla="*/ 117 h 294"/>
                <a:gd name="T24" fmla="*/ 317 w 337"/>
                <a:gd name="T25" fmla="*/ 132 h 294"/>
                <a:gd name="T26" fmla="*/ 316 w 337"/>
                <a:gd name="T27" fmla="*/ 152 h 294"/>
                <a:gd name="T28" fmla="*/ 302 w 337"/>
                <a:gd name="T29" fmla="*/ 163 h 294"/>
                <a:gd name="T30" fmla="*/ 266 w 337"/>
                <a:gd name="T31" fmla="*/ 177 h 294"/>
                <a:gd name="T32" fmla="*/ 236 w 337"/>
                <a:gd name="T33" fmla="*/ 172 h 294"/>
                <a:gd name="T34" fmla="*/ 228 w 337"/>
                <a:gd name="T35" fmla="*/ 162 h 294"/>
                <a:gd name="T36" fmla="*/ 196 w 337"/>
                <a:gd name="T37" fmla="*/ 145 h 294"/>
                <a:gd name="T38" fmla="*/ 184 w 337"/>
                <a:gd name="T39" fmla="*/ 117 h 294"/>
                <a:gd name="T40" fmla="*/ 162 w 337"/>
                <a:gd name="T41" fmla="*/ 103 h 294"/>
                <a:gd name="T42" fmla="*/ 153 w 337"/>
                <a:gd name="T43" fmla="*/ 86 h 294"/>
                <a:gd name="T44" fmla="*/ 149 w 337"/>
                <a:gd name="T45" fmla="*/ 79 h 294"/>
                <a:gd name="T46" fmla="*/ 117 w 337"/>
                <a:gd name="T47" fmla="*/ 62 h 294"/>
                <a:gd name="T48" fmla="*/ 91 w 337"/>
                <a:gd name="T49" fmla="*/ 69 h 294"/>
                <a:gd name="T50" fmla="*/ 38 w 337"/>
                <a:gd name="T51" fmla="*/ 68 h 294"/>
                <a:gd name="T52" fmla="*/ 26 w 337"/>
                <a:gd name="T53" fmla="*/ 71 h 294"/>
                <a:gd name="T54" fmla="*/ 26 w 337"/>
                <a:gd name="T55" fmla="*/ 159 h 294"/>
                <a:gd name="T56" fmla="*/ 23 w 337"/>
                <a:gd name="T57" fmla="*/ 166 h 294"/>
                <a:gd name="T58" fmla="*/ 0 w 337"/>
                <a:gd name="T59" fmla="*/ 167 h 294"/>
                <a:gd name="T60" fmla="*/ 0 w 337"/>
                <a:gd name="T61" fmla="*/ 225 h 294"/>
                <a:gd name="T62" fmla="*/ 0 w 337"/>
                <a:gd name="T63" fmla="*/ 238 h 294"/>
                <a:gd name="T64" fmla="*/ 17 w 337"/>
                <a:gd name="T65" fmla="*/ 256 h 294"/>
                <a:gd name="T66" fmla="*/ 15 w 337"/>
                <a:gd name="T67" fmla="*/ 282 h 294"/>
                <a:gd name="T68" fmla="*/ 28 w 337"/>
                <a:gd name="T69" fmla="*/ 293 h 294"/>
                <a:gd name="T70" fmla="*/ 51 w 337"/>
                <a:gd name="T71" fmla="*/ 286 h 294"/>
                <a:gd name="T72" fmla="*/ 77 w 337"/>
                <a:gd name="T73" fmla="*/ 252 h 294"/>
                <a:gd name="T74" fmla="*/ 99 w 337"/>
                <a:gd name="T75" fmla="*/ 262 h 294"/>
                <a:gd name="T76" fmla="*/ 119 w 337"/>
                <a:gd name="T77" fmla="*/ 266 h 294"/>
                <a:gd name="T78" fmla="*/ 146 w 337"/>
                <a:gd name="T79" fmla="*/ 238 h 294"/>
                <a:gd name="T80" fmla="*/ 171 w 337"/>
                <a:gd name="T81" fmla="*/ 226 h 294"/>
                <a:gd name="T82" fmla="*/ 177 w 337"/>
                <a:gd name="T83" fmla="*/ 210 h 294"/>
                <a:gd name="T84" fmla="*/ 188 w 337"/>
                <a:gd name="T85" fmla="*/ 203 h 294"/>
                <a:gd name="T86" fmla="*/ 206 w 337"/>
                <a:gd name="T87" fmla="*/ 185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37" h="294">
                  <a:moveTo>
                    <a:pt x="270" y="0"/>
                  </a:moveTo>
                  <a:cubicBezTo>
                    <a:pt x="270" y="2"/>
                    <a:pt x="270" y="5"/>
                    <a:pt x="270" y="8"/>
                  </a:cubicBezTo>
                  <a:cubicBezTo>
                    <a:pt x="270" y="8"/>
                    <a:pt x="270" y="9"/>
                    <a:pt x="270" y="10"/>
                  </a:cubicBezTo>
                  <a:cubicBezTo>
                    <a:pt x="270" y="10"/>
                    <a:pt x="271" y="10"/>
                    <a:pt x="272" y="10"/>
                  </a:cubicBezTo>
                  <a:cubicBezTo>
                    <a:pt x="273" y="10"/>
                    <a:pt x="273" y="10"/>
                    <a:pt x="274" y="10"/>
                  </a:cubicBezTo>
                  <a:cubicBezTo>
                    <a:pt x="276" y="10"/>
                    <a:pt x="279" y="10"/>
                    <a:pt x="282" y="10"/>
                  </a:cubicBezTo>
                  <a:cubicBezTo>
                    <a:pt x="282" y="10"/>
                    <a:pt x="283" y="9"/>
                    <a:pt x="283" y="9"/>
                  </a:cubicBezTo>
                  <a:cubicBezTo>
                    <a:pt x="284" y="10"/>
                    <a:pt x="284" y="11"/>
                    <a:pt x="285" y="11"/>
                  </a:cubicBezTo>
                  <a:cubicBezTo>
                    <a:pt x="286" y="11"/>
                    <a:pt x="290" y="9"/>
                    <a:pt x="293" y="11"/>
                  </a:cubicBezTo>
                  <a:cubicBezTo>
                    <a:pt x="294" y="11"/>
                    <a:pt x="295" y="13"/>
                    <a:pt x="296" y="14"/>
                  </a:cubicBezTo>
                  <a:cubicBezTo>
                    <a:pt x="298" y="16"/>
                    <a:pt x="302" y="14"/>
                    <a:pt x="305" y="16"/>
                  </a:cubicBezTo>
                  <a:cubicBezTo>
                    <a:pt x="306" y="17"/>
                    <a:pt x="306" y="20"/>
                    <a:pt x="308" y="21"/>
                  </a:cubicBezTo>
                  <a:cubicBezTo>
                    <a:pt x="310" y="23"/>
                    <a:pt x="314" y="21"/>
                    <a:pt x="316" y="22"/>
                  </a:cubicBezTo>
                  <a:cubicBezTo>
                    <a:pt x="319" y="22"/>
                    <a:pt x="327" y="25"/>
                    <a:pt x="329" y="26"/>
                  </a:cubicBezTo>
                  <a:cubicBezTo>
                    <a:pt x="330" y="28"/>
                    <a:pt x="326" y="28"/>
                    <a:pt x="330" y="29"/>
                  </a:cubicBezTo>
                  <a:cubicBezTo>
                    <a:pt x="330" y="29"/>
                    <a:pt x="331" y="29"/>
                    <a:pt x="332" y="29"/>
                  </a:cubicBezTo>
                  <a:cubicBezTo>
                    <a:pt x="332" y="29"/>
                    <a:pt x="333" y="29"/>
                    <a:pt x="334" y="29"/>
                  </a:cubicBezTo>
                  <a:cubicBezTo>
                    <a:pt x="334" y="29"/>
                    <a:pt x="335" y="29"/>
                    <a:pt x="335" y="29"/>
                  </a:cubicBezTo>
                  <a:cubicBezTo>
                    <a:pt x="337" y="31"/>
                    <a:pt x="332" y="34"/>
                    <a:pt x="332" y="35"/>
                  </a:cubicBezTo>
                  <a:cubicBezTo>
                    <a:pt x="331" y="38"/>
                    <a:pt x="337" y="43"/>
                    <a:pt x="336" y="46"/>
                  </a:cubicBezTo>
                  <a:cubicBezTo>
                    <a:pt x="336" y="47"/>
                    <a:pt x="334" y="49"/>
                    <a:pt x="334" y="51"/>
                  </a:cubicBezTo>
                  <a:cubicBezTo>
                    <a:pt x="334" y="52"/>
                    <a:pt x="336" y="52"/>
                    <a:pt x="336" y="53"/>
                  </a:cubicBezTo>
                  <a:cubicBezTo>
                    <a:pt x="336" y="55"/>
                    <a:pt x="334" y="58"/>
                    <a:pt x="333" y="59"/>
                  </a:cubicBezTo>
                  <a:cubicBezTo>
                    <a:pt x="333" y="62"/>
                    <a:pt x="333" y="67"/>
                    <a:pt x="333" y="70"/>
                  </a:cubicBezTo>
                  <a:cubicBezTo>
                    <a:pt x="333" y="71"/>
                    <a:pt x="335" y="71"/>
                    <a:pt x="335" y="73"/>
                  </a:cubicBezTo>
                  <a:cubicBezTo>
                    <a:pt x="335" y="73"/>
                    <a:pt x="330" y="77"/>
                    <a:pt x="330" y="78"/>
                  </a:cubicBezTo>
                  <a:cubicBezTo>
                    <a:pt x="330" y="79"/>
                    <a:pt x="333" y="82"/>
                    <a:pt x="331" y="84"/>
                  </a:cubicBezTo>
                  <a:cubicBezTo>
                    <a:pt x="330" y="85"/>
                    <a:pt x="326" y="83"/>
                    <a:pt x="325" y="85"/>
                  </a:cubicBezTo>
                  <a:cubicBezTo>
                    <a:pt x="322" y="91"/>
                    <a:pt x="328" y="91"/>
                    <a:pt x="329" y="91"/>
                  </a:cubicBezTo>
                  <a:cubicBezTo>
                    <a:pt x="331" y="94"/>
                    <a:pt x="325" y="100"/>
                    <a:pt x="326" y="102"/>
                  </a:cubicBezTo>
                  <a:cubicBezTo>
                    <a:pt x="328" y="105"/>
                    <a:pt x="327" y="107"/>
                    <a:pt x="328" y="108"/>
                  </a:cubicBezTo>
                  <a:cubicBezTo>
                    <a:pt x="329" y="110"/>
                    <a:pt x="330" y="108"/>
                    <a:pt x="330" y="107"/>
                  </a:cubicBezTo>
                  <a:cubicBezTo>
                    <a:pt x="331" y="107"/>
                    <a:pt x="331" y="109"/>
                    <a:pt x="331" y="109"/>
                  </a:cubicBezTo>
                  <a:cubicBezTo>
                    <a:pt x="333" y="111"/>
                    <a:pt x="333" y="111"/>
                    <a:pt x="333" y="111"/>
                  </a:cubicBezTo>
                  <a:cubicBezTo>
                    <a:pt x="333" y="112"/>
                    <a:pt x="332" y="113"/>
                    <a:pt x="332" y="114"/>
                  </a:cubicBezTo>
                  <a:cubicBezTo>
                    <a:pt x="332" y="117"/>
                    <a:pt x="332" y="117"/>
                    <a:pt x="332" y="117"/>
                  </a:cubicBezTo>
                  <a:cubicBezTo>
                    <a:pt x="331" y="118"/>
                    <a:pt x="330" y="117"/>
                    <a:pt x="330" y="117"/>
                  </a:cubicBezTo>
                  <a:cubicBezTo>
                    <a:pt x="326" y="119"/>
                    <a:pt x="325" y="128"/>
                    <a:pt x="322" y="131"/>
                  </a:cubicBezTo>
                  <a:cubicBezTo>
                    <a:pt x="320" y="132"/>
                    <a:pt x="319" y="129"/>
                    <a:pt x="317" y="132"/>
                  </a:cubicBezTo>
                  <a:cubicBezTo>
                    <a:pt x="316" y="135"/>
                    <a:pt x="318" y="138"/>
                    <a:pt x="317" y="140"/>
                  </a:cubicBezTo>
                  <a:cubicBezTo>
                    <a:pt x="317" y="142"/>
                    <a:pt x="313" y="144"/>
                    <a:pt x="313" y="146"/>
                  </a:cubicBezTo>
                  <a:cubicBezTo>
                    <a:pt x="313" y="148"/>
                    <a:pt x="316" y="150"/>
                    <a:pt x="316" y="152"/>
                  </a:cubicBezTo>
                  <a:cubicBezTo>
                    <a:pt x="316" y="153"/>
                    <a:pt x="315" y="151"/>
                    <a:pt x="314" y="151"/>
                  </a:cubicBezTo>
                  <a:cubicBezTo>
                    <a:pt x="313" y="151"/>
                    <a:pt x="313" y="152"/>
                    <a:pt x="313" y="152"/>
                  </a:cubicBezTo>
                  <a:cubicBezTo>
                    <a:pt x="309" y="156"/>
                    <a:pt x="306" y="159"/>
                    <a:pt x="302" y="163"/>
                  </a:cubicBezTo>
                  <a:cubicBezTo>
                    <a:pt x="300" y="165"/>
                    <a:pt x="286" y="179"/>
                    <a:pt x="284" y="179"/>
                  </a:cubicBezTo>
                  <a:cubicBezTo>
                    <a:pt x="283" y="179"/>
                    <a:pt x="281" y="177"/>
                    <a:pt x="279" y="177"/>
                  </a:cubicBezTo>
                  <a:cubicBezTo>
                    <a:pt x="274" y="176"/>
                    <a:pt x="270" y="176"/>
                    <a:pt x="266" y="177"/>
                  </a:cubicBezTo>
                  <a:cubicBezTo>
                    <a:pt x="264" y="177"/>
                    <a:pt x="261" y="178"/>
                    <a:pt x="259" y="177"/>
                  </a:cubicBezTo>
                  <a:cubicBezTo>
                    <a:pt x="255" y="176"/>
                    <a:pt x="251" y="172"/>
                    <a:pt x="246" y="171"/>
                  </a:cubicBezTo>
                  <a:cubicBezTo>
                    <a:pt x="243" y="171"/>
                    <a:pt x="239" y="173"/>
                    <a:pt x="236" y="172"/>
                  </a:cubicBezTo>
                  <a:cubicBezTo>
                    <a:pt x="235" y="172"/>
                    <a:pt x="234" y="170"/>
                    <a:pt x="233" y="169"/>
                  </a:cubicBezTo>
                  <a:cubicBezTo>
                    <a:pt x="232" y="169"/>
                    <a:pt x="230" y="170"/>
                    <a:pt x="229" y="168"/>
                  </a:cubicBezTo>
                  <a:cubicBezTo>
                    <a:pt x="226" y="165"/>
                    <a:pt x="231" y="164"/>
                    <a:pt x="228" y="162"/>
                  </a:cubicBezTo>
                  <a:cubicBezTo>
                    <a:pt x="223" y="160"/>
                    <a:pt x="203" y="156"/>
                    <a:pt x="203" y="156"/>
                  </a:cubicBezTo>
                  <a:cubicBezTo>
                    <a:pt x="201" y="154"/>
                    <a:pt x="202" y="151"/>
                    <a:pt x="201" y="149"/>
                  </a:cubicBezTo>
                  <a:cubicBezTo>
                    <a:pt x="200" y="147"/>
                    <a:pt x="197" y="146"/>
                    <a:pt x="196" y="145"/>
                  </a:cubicBezTo>
                  <a:cubicBezTo>
                    <a:pt x="194" y="142"/>
                    <a:pt x="197" y="128"/>
                    <a:pt x="196" y="127"/>
                  </a:cubicBezTo>
                  <a:cubicBezTo>
                    <a:pt x="195" y="126"/>
                    <a:pt x="187" y="129"/>
                    <a:pt x="186" y="126"/>
                  </a:cubicBezTo>
                  <a:cubicBezTo>
                    <a:pt x="184" y="123"/>
                    <a:pt x="186" y="119"/>
                    <a:pt x="184" y="117"/>
                  </a:cubicBezTo>
                  <a:cubicBezTo>
                    <a:pt x="181" y="113"/>
                    <a:pt x="173" y="114"/>
                    <a:pt x="169" y="110"/>
                  </a:cubicBezTo>
                  <a:cubicBezTo>
                    <a:pt x="167" y="109"/>
                    <a:pt x="163" y="107"/>
                    <a:pt x="162" y="105"/>
                  </a:cubicBezTo>
                  <a:cubicBezTo>
                    <a:pt x="162" y="104"/>
                    <a:pt x="163" y="104"/>
                    <a:pt x="162" y="103"/>
                  </a:cubicBezTo>
                  <a:cubicBezTo>
                    <a:pt x="159" y="102"/>
                    <a:pt x="159" y="102"/>
                    <a:pt x="159" y="102"/>
                  </a:cubicBezTo>
                  <a:cubicBezTo>
                    <a:pt x="157" y="100"/>
                    <a:pt x="154" y="93"/>
                    <a:pt x="153" y="90"/>
                  </a:cubicBezTo>
                  <a:cubicBezTo>
                    <a:pt x="153" y="86"/>
                    <a:pt x="153" y="86"/>
                    <a:pt x="153" y="86"/>
                  </a:cubicBezTo>
                  <a:cubicBezTo>
                    <a:pt x="152" y="84"/>
                    <a:pt x="150" y="83"/>
                    <a:pt x="149" y="82"/>
                  </a:cubicBezTo>
                  <a:cubicBezTo>
                    <a:pt x="149" y="81"/>
                    <a:pt x="149" y="81"/>
                    <a:pt x="149" y="80"/>
                  </a:cubicBezTo>
                  <a:cubicBezTo>
                    <a:pt x="149" y="80"/>
                    <a:pt x="149" y="79"/>
                    <a:pt x="149" y="79"/>
                  </a:cubicBezTo>
                  <a:cubicBezTo>
                    <a:pt x="147" y="73"/>
                    <a:pt x="141" y="67"/>
                    <a:pt x="137" y="63"/>
                  </a:cubicBezTo>
                  <a:cubicBezTo>
                    <a:pt x="135" y="61"/>
                    <a:pt x="136" y="56"/>
                    <a:pt x="134" y="56"/>
                  </a:cubicBezTo>
                  <a:cubicBezTo>
                    <a:pt x="127" y="54"/>
                    <a:pt x="123" y="59"/>
                    <a:pt x="117" y="62"/>
                  </a:cubicBezTo>
                  <a:cubicBezTo>
                    <a:pt x="114" y="63"/>
                    <a:pt x="116" y="59"/>
                    <a:pt x="113" y="59"/>
                  </a:cubicBezTo>
                  <a:cubicBezTo>
                    <a:pt x="105" y="60"/>
                    <a:pt x="99" y="72"/>
                    <a:pt x="93" y="73"/>
                  </a:cubicBezTo>
                  <a:cubicBezTo>
                    <a:pt x="91" y="74"/>
                    <a:pt x="92" y="70"/>
                    <a:pt x="91" y="69"/>
                  </a:cubicBezTo>
                  <a:cubicBezTo>
                    <a:pt x="91" y="67"/>
                    <a:pt x="87" y="62"/>
                    <a:pt x="85" y="61"/>
                  </a:cubicBezTo>
                  <a:cubicBezTo>
                    <a:pt x="85" y="60"/>
                    <a:pt x="75" y="62"/>
                    <a:pt x="72" y="63"/>
                  </a:cubicBezTo>
                  <a:cubicBezTo>
                    <a:pt x="61" y="65"/>
                    <a:pt x="49" y="67"/>
                    <a:pt x="38" y="68"/>
                  </a:cubicBezTo>
                  <a:cubicBezTo>
                    <a:pt x="35" y="69"/>
                    <a:pt x="33" y="69"/>
                    <a:pt x="30" y="69"/>
                  </a:cubicBezTo>
                  <a:cubicBezTo>
                    <a:pt x="26" y="69"/>
                    <a:pt x="26" y="69"/>
                    <a:pt x="26" y="69"/>
                  </a:cubicBezTo>
                  <a:cubicBezTo>
                    <a:pt x="26" y="69"/>
                    <a:pt x="26" y="70"/>
                    <a:pt x="26" y="71"/>
                  </a:cubicBezTo>
                  <a:cubicBezTo>
                    <a:pt x="26" y="72"/>
                    <a:pt x="26" y="74"/>
                    <a:pt x="26" y="75"/>
                  </a:cubicBezTo>
                  <a:cubicBezTo>
                    <a:pt x="26" y="81"/>
                    <a:pt x="26" y="87"/>
                    <a:pt x="26" y="93"/>
                  </a:cubicBezTo>
                  <a:cubicBezTo>
                    <a:pt x="26" y="115"/>
                    <a:pt x="26" y="137"/>
                    <a:pt x="26" y="159"/>
                  </a:cubicBezTo>
                  <a:cubicBezTo>
                    <a:pt x="26" y="161"/>
                    <a:pt x="26" y="162"/>
                    <a:pt x="26" y="164"/>
                  </a:cubicBezTo>
                  <a:cubicBezTo>
                    <a:pt x="26" y="164"/>
                    <a:pt x="26" y="165"/>
                    <a:pt x="26" y="166"/>
                  </a:cubicBezTo>
                  <a:cubicBezTo>
                    <a:pt x="25" y="166"/>
                    <a:pt x="24" y="166"/>
                    <a:pt x="23" y="166"/>
                  </a:cubicBezTo>
                  <a:cubicBezTo>
                    <a:pt x="16" y="166"/>
                    <a:pt x="9" y="166"/>
                    <a:pt x="2" y="166"/>
                  </a:cubicBezTo>
                  <a:cubicBezTo>
                    <a:pt x="2" y="166"/>
                    <a:pt x="1" y="165"/>
                    <a:pt x="0" y="166"/>
                  </a:cubicBezTo>
                  <a:cubicBezTo>
                    <a:pt x="0" y="166"/>
                    <a:pt x="0" y="167"/>
                    <a:pt x="0" y="167"/>
                  </a:cubicBezTo>
                  <a:cubicBezTo>
                    <a:pt x="0" y="168"/>
                    <a:pt x="0" y="169"/>
                    <a:pt x="0" y="170"/>
                  </a:cubicBezTo>
                  <a:cubicBezTo>
                    <a:pt x="0" y="174"/>
                    <a:pt x="0" y="178"/>
                    <a:pt x="0" y="182"/>
                  </a:cubicBezTo>
                  <a:cubicBezTo>
                    <a:pt x="0" y="196"/>
                    <a:pt x="0" y="211"/>
                    <a:pt x="0" y="225"/>
                  </a:cubicBezTo>
                  <a:cubicBezTo>
                    <a:pt x="0" y="228"/>
                    <a:pt x="0" y="231"/>
                    <a:pt x="0" y="234"/>
                  </a:cubicBezTo>
                  <a:cubicBezTo>
                    <a:pt x="0" y="234"/>
                    <a:pt x="0" y="235"/>
                    <a:pt x="0" y="236"/>
                  </a:cubicBezTo>
                  <a:cubicBezTo>
                    <a:pt x="0" y="237"/>
                    <a:pt x="0" y="237"/>
                    <a:pt x="0" y="238"/>
                  </a:cubicBezTo>
                  <a:cubicBezTo>
                    <a:pt x="2" y="241"/>
                    <a:pt x="8" y="243"/>
                    <a:pt x="10" y="245"/>
                  </a:cubicBezTo>
                  <a:cubicBezTo>
                    <a:pt x="12" y="247"/>
                    <a:pt x="12" y="252"/>
                    <a:pt x="14" y="254"/>
                  </a:cubicBezTo>
                  <a:cubicBezTo>
                    <a:pt x="17" y="256"/>
                    <a:pt x="17" y="256"/>
                    <a:pt x="17" y="256"/>
                  </a:cubicBezTo>
                  <a:cubicBezTo>
                    <a:pt x="17" y="257"/>
                    <a:pt x="17" y="260"/>
                    <a:pt x="17" y="262"/>
                  </a:cubicBezTo>
                  <a:cubicBezTo>
                    <a:pt x="18" y="265"/>
                    <a:pt x="22" y="270"/>
                    <a:pt x="22" y="274"/>
                  </a:cubicBezTo>
                  <a:cubicBezTo>
                    <a:pt x="21" y="277"/>
                    <a:pt x="16" y="279"/>
                    <a:pt x="15" y="282"/>
                  </a:cubicBezTo>
                  <a:cubicBezTo>
                    <a:pt x="15" y="283"/>
                    <a:pt x="15" y="292"/>
                    <a:pt x="17" y="293"/>
                  </a:cubicBezTo>
                  <a:cubicBezTo>
                    <a:pt x="19" y="294"/>
                    <a:pt x="20" y="291"/>
                    <a:pt x="22" y="291"/>
                  </a:cubicBezTo>
                  <a:cubicBezTo>
                    <a:pt x="24" y="291"/>
                    <a:pt x="27" y="293"/>
                    <a:pt x="28" y="293"/>
                  </a:cubicBezTo>
                  <a:cubicBezTo>
                    <a:pt x="30" y="293"/>
                    <a:pt x="41" y="293"/>
                    <a:pt x="42" y="292"/>
                  </a:cubicBezTo>
                  <a:cubicBezTo>
                    <a:pt x="44" y="291"/>
                    <a:pt x="43" y="288"/>
                    <a:pt x="44" y="288"/>
                  </a:cubicBezTo>
                  <a:cubicBezTo>
                    <a:pt x="46" y="287"/>
                    <a:pt x="49" y="288"/>
                    <a:pt x="51" y="286"/>
                  </a:cubicBezTo>
                  <a:cubicBezTo>
                    <a:pt x="52" y="285"/>
                    <a:pt x="53" y="283"/>
                    <a:pt x="54" y="282"/>
                  </a:cubicBezTo>
                  <a:cubicBezTo>
                    <a:pt x="57" y="278"/>
                    <a:pt x="65" y="275"/>
                    <a:pt x="67" y="270"/>
                  </a:cubicBezTo>
                  <a:cubicBezTo>
                    <a:pt x="70" y="265"/>
                    <a:pt x="68" y="254"/>
                    <a:pt x="77" y="252"/>
                  </a:cubicBezTo>
                  <a:cubicBezTo>
                    <a:pt x="86" y="250"/>
                    <a:pt x="89" y="255"/>
                    <a:pt x="95" y="259"/>
                  </a:cubicBezTo>
                  <a:cubicBezTo>
                    <a:pt x="99" y="261"/>
                    <a:pt x="99" y="261"/>
                    <a:pt x="99" y="261"/>
                  </a:cubicBezTo>
                  <a:cubicBezTo>
                    <a:pt x="99" y="261"/>
                    <a:pt x="99" y="262"/>
                    <a:pt x="99" y="262"/>
                  </a:cubicBezTo>
                  <a:cubicBezTo>
                    <a:pt x="100" y="262"/>
                    <a:pt x="102" y="260"/>
                    <a:pt x="103" y="261"/>
                  </a:cubicBezTo>
                  <a:cubicBezTo>
                    <a:pt x="105" y="261"/>
                    <a:pt x="107" y="265"/>
                    <a:pt x="109" y="265"/>
                  </a:cubicBezTo>
                  <a:cubicBezTo>
                    <a:pt x="111" y="265"/>
                    <a:pt x="116" y="267"/>
                    <a:pt x="119" y="266"/>
                  </a:cubicBezTo>
                  <a:cubicBezTo>
                    <a:pt x="121" y="266"/>
                    <a:pt x="123" y="264"/>
                    <a:pt x="125" y="264"/>
                  </a:cubicBezTo>
                  <a:cubicBezTo>
                    <a:pt x="127" y="264"/>
                    <a:pt x="130" y="265"/>
                    <a:pt x="133" y="264"/>
                  </a:cubicBezTo>
                  <a:cubicBezTo>
                    <a:pt x="143" y="261"/>
                    <a:pt x="144" y="239"/>
                    <a:pt x="146" y="238"/>
                  </a:cubicBezTo>
                  <a:cubicBezTo>
                    <a:pt x="148" y="236"/>
                    <a:pt x="157" y="236"/>
                    <a:pt x="159" y="236"/>
                  </a:cubicBezTo>
                  <a:cubicBezTo>
                    <a:pt x="162" y="235"/>
                    <a:pt x="162" y="232"/>
                    <a:pt x="163" y="230"/>
                  </a:cubicBezTo>
                  <a:cubicBezTo>
                    <a:pt x="165" y="229"/>
                    <a:pt x="169" y="228"/>
                    <a:pt x="171" y="226"/>
                  </a:cubicBezTo>
                  <a:cubicBezTo>
                    <a:pt x="174" y="222"/>
                    <a:pt x="172" y="214"/>
                    <a:pt x="175" y="210"/>
                  </a:cubicBezTo>
                  <a:cubicBezTo>
                    <a:pt x="175" y="210"/>
                    <a:pt x="176" y="210"/>
                    <a:pt x="176" y="210"/>
                  </a:cubicBezTo>
                  <a:cubicBezTo>
                    <a:pt x="176" y="210"/>
                    <a:pt x="177" y="211"/>
                    <a:pt x="177" y="210"/>
                  </a:cubicBezTo>
                  <a:cubicBezTo>
                    <a:pt x="178" y="210"/>
                    <a:pt x="182" y="204"/>
                    <a:pt x="185" y="203"/>
                  </a:cubicBezTo>
                  <a:cubicBezTo>
                    <a:pt x="186" y="203"/>
                    <a:pt x="186" y="203"/>
                    <a:pt x="187" y="203"/>
                  </a:cubicBezTo>
                  <a:cubicBezTo>
                    <a:pt x="187" y="203"/>
                    <a:pt x="188" y="203"/>
                    <a:pt x="188" y="203"/>
                  </a:cubicBezTo>
                  <a:cubicBezTo>
                    <a:pt x="190" y="202"/>
                    <a:pt x="189" y="200"/>
                    <a:pt x="191" y="199"/>
                  </a:cubicBezTo>
                  <a:cubicBezTo>
                    <a:pt x="191" y="199"/>
                    <a:pt x="194" y="199"/>
                    <a:pt x="194" y="199"/>
                  </a:cubicBezTo>
                  <a:cubicBezTo>
                    <a:pt x="198" y="198"/>
                    <a:pt x="203" y="188"/>
                    <a:pt x="206" y="185"/>
                  </a:cubicBezTo>
                  <a:cubicBezTo>
                    <a:pt x="209" y="182"/>
                    <a:pt x="215" y="183"/>
                    <a:pt x="219" y="182"/>
                  </a:cubicBezTo>
                  <a:cubicBezTo>
                    <a:pt x="230" y="178"/>
                    <a:pt x="223" y="173"/>
                    <a:pt x="237" y="173"/>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2" name="Freeform 136"/>
            <p:cNvSpPr>
              <a:spLocks/>
            </p:cNvSpPr>
            <p:nvPr/>
          </p:nvSpPr>
          <p:spPr bwMode="auto">
            <a:xfrm>
              <a:off x="5848499" y="4665377"/>
              <a:ext cx="1296850" cy="405345"/>
            </a:xfrm>
            <a:custGeom>
              <a:avLst/>
              <a:gdLst>
                <a:gd name="T0" fmla="*/ 12 w 748"/>
                <a:gd name="T1" fmla="*/ 208 h 234"/>
                <a:gd name="T2" fmla="*/ 18 w 748"/>
                <a:gd name="T3" fmla="*/ 209 h 234"/>
                <a:gd name="T4" fmla="*/ 57 w 748"/>
                <a:gd name="T5" fmla="*/ 213 h 234"/>
                <a:gd name="T6" fmla="*/ 142 w 748"/>
                <a:gd name="T7" fmla="*/ 212 h 234"/>
                <a:gd name="T8" fmla="*/ 169 w 748"/>
                <a:gd name="T9" fmla="*/ 211 h 234"/>
                <a:gd name="T10" fmla="*/ 184 w 748"/>
                <a:gd name="T11" fmla="*/ 223 h 234"/>
                <a:gd name="T12" fmla="*/ 206 w 748"/>
                <a:gd name="T13" fmla="*/ 225 h 234"/>
                <a:gd name="T14" fmla="*/ 223 w 748"/>
                <a:gd name="T15" fmla="*/ 224 h 234"/>
                <a:gd name="T16" fmla="*/ 244 w 748"/>
                <a:gd name="T17" fmla="*/ 226 h 234"/>
                <a:gd name="T18" fmla="*/ 272 w 748"/>
                <a:gd name="T19" fmla="*/ 223 h 234"/>
                <a:gd name="T20" fmla="*/ 342 w 748"/>
                <a:gd name="T21" fmla="*/ 217 h 234"/>
                <a:gd name="T22" fmla="*/ 358 w 748"/>
                <a:gd name="T23" fmla="*/ 224 h 234"/>
                <a:gd name="T24" fmla="*/ 366 w 748"/>
                <a:gd name="T25" fmla="*/ 228 h 234"/>
                <a:gd name="T26" fmla="*/ 393 w 748"/>
                <a:gd name="T27" fmla="*/ 227 h 234"/>
                <a:gd name="T28" fmla="*/ 415 w 748"/>
                <a:gd name="T29" fmla="*/ 201 h 234"/>
                <a:gd name="T30" fmla="*/ 444 w 748"/>
                <a:gd name="T31" fmla="*/ 175 h 234"/>
                <a:gd name="T32" fmla="*/ 482 w 748"/>
                <a:gd name="T33" fmla="*/ 167 h 234"/>
                <a:gd name="T34" fmla="*/ 481 w 748"/>
                <a:gd name="T35" fmla="*/ 159 h 234"/>
                <a:gd name="T36" fmla="*/ 497 w 748"/>
                <a:gd name="T37" fmla="*/ 143 h 234"/>
                <a:gd name="T38" fmla="*/ 557 w 748"/>
                <a:gd name="T39" fmla="*/ 125 h 234"/>
                <a:gd name="T40" fmla="*/ 552 w 748"/>
                <a:gd name="T41" fmla="*/ 125 h 234"/>
                <a:gd name="T42" fmla="*/ 548 w 748"/>
                <a:gd name="T43" fmla="*/ 119 h 234"/>
                <a:gd name="T44" fmla="*/ 548 w 748"/>
                <a:gd name="T45" fmla="*/ 116 h 234"/>
                <a:gd name="T46" fmla="*/ 552 w 748"/>
                <a:gd name="T47" fmla="*/ 103 h 234"/>
                <a:gd name="T48" fmla="*/ 557 w 748"/>
                <a:gd name="T49" fmla="*/ 88 h 234"/>
                <a:gd name="T50" fmla="*/ 560 w 748"/>
                <a:gd name="T51" fmla="*/ 74 h 234"/>
                <a:gd name="T52" fmla="*/ 560 w 748"/>
                <a:gd name="T53" fmla="*/ 55 h 234"/>
                <a:gd name="T54" fmla="*/ 561 w 748"/>
                <a:gd name="T55" fmla="*/ 41 h 234"/>
                <a:gd name="T56" fmla="*/ 573 w 748"/>
                <a:gd name="T57" fmla="*/ 33 h 234"/>
                <a:gd name="T58" fmla="*/ 570 w 748"/>
                <a:gd name="T59" fmla="*/ 23 h 234"/>
                <a:gd name="T60" fmla="*/ 563 w 748"/>
                <a:gd name="T61" fmla="*/ 11 h 234"/>
                <a:gd name="T62" fmla="*/ 555 w 748"/>
                <a:gd name="T63" fmla="*/ 7 h 234"/>
                <a:gd name="T64" fmla="*/ 561 w 748"/>
                <a:gd name="T65" fmla="*/ 4 h 234"/>
                <a:gd name="T66" fmla="*/ 567 w 748"/>
                <a:gd name="T67" fmla="*/ 7 h 234"/>
                <a:gd name="T68" fmla="*/ 580 w 748"/>
                <a:gd name="T69" fmla="*/ 9 h 234"/>
                <a:gd name="T70" fmla="*/ 586 w 748"/>
                <a:gd name="T71" fmla="*/ 7 h 234"/>
                <a:gd name="T72" fmla="*/ 598 w 748"/>
                <a:gd name="T73" fmla="*/ 38 h 234"/>
                <a:gd name="T74" fmla="*/ 604 w 748"/>
                <a:gd name="T75" fmla="*/ 56 h 234"/>
                <a:gd name="T76" fmla="*/ 607 w 748"/>
                <a:gd name="T77" fmla="*/ 60 h 234"/>
                <a:gd name="T78" fmla="*/ 623 w 748"/>
                <a:gd name="T79" fmla="*/ 60 h 234"/>
                <a:gd name="T80" fmla="*/ 646 w 748"/>
                <a:gd name="T81" fmla="*/ 65 h 234"/>
                <a:gd name="T82" fmla="*/ 660 w 748"/>
                <a:gd name="T83" fmla="*/ 63 h 234"/>
                <a:gd name="T84" fmla="*/ 669 w 748"/>
                <a:gd name="T85" fmla="*/ 65 h 234"/>
                <a:gd name="T86" fmla="*/ 697 w 748"/>
                <a:gd name="T87" fmla="*/ 57 h 234"/>
                <a:gd name="T88" fmla="*/ 710 w 748"/>
                <a:gd name="T89" fmla="*/ 50 h 234"/>
                <a:gd name="T90" fmla="*/ 717 w 748"/>
                <a:gd name="T91" fmla="*/ 5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48" h="234">
                  <a:moveTo>
                    <a:pt x="0" y="209"/>
                  </a:moveTo>
                  <a:cubicBezTo>
                    <a:pt x="9" y="205"/>
                    <a:pt x="5" y="206"/>
                    <a:pt x="12" y="208"/>
                  </a:cubicBezTo>
                  <a:cubicBezTo>
                    <a:pt x="14" y="209"/>
                    <a:pt x="16" y="207"/>
                    <a:pt x="17" y="207"/>
                  </a:cubicBezTo>
                  <a:cubicBezTo>
                    <a:pt x="18" y="207"/>
                    <a:pt x="17" y="208"/>
                    <a:pt x="18" y="209"/>
                  </a:cubicBezTo>
                  <a:cubicBezTo>
                    <a:pt x="18" y="209"/>
                    <a:pt x="35" y="200"/>
                    <a:pt x="41" y="201"/>
                  </a:cubicBezTo>
                  <a:cubicBezTo>
                    <a:pt x="46" y="202"/>
                    <a:pt x="52" y="211"/>
                    <a:pt x="57" y="213"/>
                  </a:cubicBezTo>
                  <a:cubicBezTo>
                    <a:pt x="57" y="213"/>
                    <a:pt x="76" y="212"/>
                    <a:pt x="78" y="212"/>
                  </a:cubicBezTo>
                  <a:cubicBezTo>
                    <a:pt x="99" y="211"/>
                    <a:pt x="121" y="212"/>
                    <a:pt x="142" y="212"/>
                  </a:cubicBezTo>
                  <a:cubicBezTo>
                    <a:pt x="149" y="212"/>
                    <a:pt x="156" y="211"/>
                    <a:pt x="163" y="211"/>
                  </a:cubicBezTo>
                  <a:cubicBezTo>
                    <a:pt x="165" y="211"/>
                    <a:pt x="167" y="211"/>
                    <a:pt x="169" y="211"/>
                  </a:cubicBezTo>
                  <a:cubicBezTo>
                    <a:pt x="170" y="211"/>
                    <a:pt x="171" y="211"/>
                    <a:pt x="171" y="211"/>
                  </a:cubicBezTo>
                  <a:cubicBezTo>
                    <a:pt x="177" y="213"/>
                    <a:pt x="179" y="221"/>
                    <a:pt x="184" y="223"/>
                  </a:cubicBezTo>
                  <a:cubicBezTo>
                    <a:pt x="190" y="224"/>
                    <a:pt x="199" y="222"/>
                    <a:pt x="204" y="223"/>
                  </a:cubicBezTo>
                  <a:cubicBezTo>
                    <a:pt x="205" y="223"/>
                    <a:pt x="205" y="225"/>
                    <a:pt x="206" y="225"/>
                  </a:cubicBezTo>
                  <a:cubicBezTo>
                    <a:pt x="207" y="225"/>
                    <a:pt x="209" y="223"/>
                    <a:pt x="210" y="223"/>
                  </a:cubicBezTo>
                  <a:cubicBezTo>
                    <a:pt x="212" y="223"/>
                    <a:pt x="221" y="224"/>
                    <a:pt x="223" y="224"/>
                  </a:cubicBezTo>
                  <a:cubicBezTo>
                    <a:pt x="226" y="225"/>
                    <a:pt x="229" y="228"/>
                    <a:pt x="232" y="228"/>
                  </a:cubicBezTo>
                  <a:cubicBezTo>
                    <a:pt x="236" y="228"/>
                    <a:pt x="241" y="225"/>
                    <a:pt x="244" y="226"/>
                  </a:cubicBezTo>
                  <a:cubicBezTo>
                    <a:pt x="246" y="226"/>
                    <a:pt x="246" y="228"/>
                    <a:pt x="247" y="228"/>
                  </a:cubicBezTo>
                  <a:cubicBezTo>
                    <a:pt x="254" y="225"/>
                    <a:pt x="265" y="225"/>
                    <a:pt x="272" y="223"/>
                  </a:cubicBezTo>
                  <a:cubicBezTo>
                    <a:pt x="288" y="220"/>
                    <a:pt x="305" y="215"/>
                    <a:pt x="321" y="214"/>
                  </a:cubicBezTo>
                  <a:cubicBezTo>
                    <a:pt x="326" y="214"/>
                    <a:pt x="338" y="214"/>
                    <a:pt x="342" y="217"/>
                  </a:cubicBezTo>
                  <a:cubicBezTo>
                    <a:pt x="345" y="219"/>
                    <a:pt x="346" y="223"/>
                    <a:pt x="351" y="224"/>
                  </a:cubicBezTo>
                  <a:cubicBezTo>
                    <a:pt x="353" y="224"/>
                    <a:pt x="356" y="224"/>
                    <a:pt x="358" y="224"/>
                  </a:cubicBezTo>
                  <a:cubicBezTo>
                    <a:pt x="358" y="224"/>
                    <a:pt x="359" y="223"/>
                    <a:pt x="359" y="224"/>
                  </a:cubicBezTo>
                  <a:cubicBezTo>
                    <a:pt x="362" y="224"/>
                    <a:pt x="363" y="228"/>
                    <a:pt x="366" y="228"/>
                  </a:cubicBezTo>
                  <a:cubicBezTo>
                    <a:pt x="368" y="228"/>
                    <a:pt x="370" y="225"/>
                    <a:pt x="372" y="225"/>
                  </a:cubicBezTo>
                  <a:cubicBezTo>
                    <a:pt x="380" y="225"/>
                    <a:pt x="381" y="234"/>
                    <a:pt x="393" y="227"/>
                  </a:cubicBezTo>
                  <a:cubicBezTo>
                    <a:pt x="394" y="227"/>
                    <a:pt x="408" y="212"/>
                    <a:pt x="409" y="211"/>
                  </a:cubicBezTo>
                  <a:cubicBezTo>
                    <a:pt x="411" y="208"/>
                    <a:pt x="411" y="204"/>
                    <a:pt x="415" y="201"/>
                  </a:cubicBezTo>
                  <a:cubicBezTo>
                    <a:pt x="421" y="196"/>
                    <a:pt x="434" y="194"/>
                    <a:pt x="439" y="190"/>
                  </a:cubicBezTo>
                  <a:cubicBezTo>
                    <a:pt x="444" y="186"/>
                    <a:pt x="439" y="179"/>
                    <a:pt x="444" y="175"/>
                  </a:cubicBezTo>
                  <a:cubicBezTo>
                    <a:pt x="450" y="170"/>
                    <a:pt x="460" y="167"/>
                    <a:pt x="467" y="166"/>
                  </a:cubicBezTo>
                  <a:cubicBezTo>
                    <a:pt x="469" y="166"/>
                    <a:pt x="482" y="167"/>
                    <a:pt x="482" y="167"/>
                  </a:cubicBezTo>
                  <a:cubicBezTo>
                    <a:pt x="482" y="166"/>
                    <a:pt x="481" y="165"/>
                    <a:pt x="481" y="164"/>
                  </a:cubicBezTo>
                  <a:cubicBezTo>
                    <a:pt x="481" y="162"/>
                    <a:pt x="482" y="161"/>
                    <a:pt x="481" y="159"/>
                  </a:cubicBezTo>
                  <a:cubicBezTo>
                    <a:pt x="480" y="157"/>
                    <a:pt x="476" y="152"/>
                    <a:pt x="478" y="149"/>
                  </a:cubicBezTo>
                  <a:cubicBezTo>
                    <a:pt x="479" y="148"/>
                    <a:pt x="494" y="144"/>
                    <a:pt x="497" y="143"/>
                  </a:cubicBezTo>
                  <a:cubicBezTo>
                    <a:pt x="512" y="140"/>
                    <a:pt x="526" y="134"/>
                    <a:pt x="541" y="129"/>
                  </a:cubicBezTo>
                  <a:cubicBezTo>
                    <a:pt x="543" y="129"/>
                    <a:pt x="556" y="125"/>
                    <a:pt x="557" y="125"/>
                  </a:cubicBezTo>
                  <a:cubicBezTo>
                    <a:pt x="557" y="124"/>
                    <a:pt x="555" y="123"/>
                    <a:pt x="554" y="123"/>
                  </a:cubicBezTo>
                  <a:cubicBezTo>
                    <a:pt x="553" y="123"/>
                    <a:pt x="553" y="125"/>
                    <a:pt x="552" y="125"/>
                  </a:cubicBezTo>
                  <a:cubicBezTo>
                    <a:pt x="551" y="125"/>
                    <a:pt x="551" y="124"/>
                    <a:pt x="551" y="123"/>
                  </a:cubicBezTo>
                  <a:cubicBezTo>
                    <a:pt x="551" y="122"/>
                    <a:pt x="549" y="119"/>
                    <a:pt x="548" y="119"/>
                  </a:cubicBezTo>
                  <a:cubicBezTo>
                    <a:pt x="548" y="119"/>
                    <a:pt x="545" y="119"/>
                    <a:pt x="545" y="118"/>
                  </a:cubicBezTo>
                  <a:cubicBezTo>
                    <a:pt x="548" y="116"/>
                    <a:pt x="548" y="116"/>
                    <a:pt x="548" y="116"/>
                  </a:cubicBezTo>
                  <a:cubicBezTo>
                    <a:pt x="548" y="114"/>
                    <a:pt x="543" y="115"/>
                    <a:pt x="543" y="114"/>
                  </a:cubicBezTo>
                  <a:cubicBezTo>
                    <a:pt x="544" y="112"/>
                    <a:pt x="551" y="109"/>
                    <a:pt x="552" y="103"/>
                  </a:cubicBezTo>
                  <a:cubicBezTo>
                    <a:pt x="553" y="100"/>
                    <a:pt x="550" y="88"/>
                    <a:pt x="554" y="87"/>
                  </a:cubicBezTo>
                  <a:cubicBezTo>
                    <a:pt x="554" y="87"/>
                    <a:pt x="557" y="88"/>
                    <a:pt x="557" y="88"/>
                  </a:cubicBezTo>
                  <a:cubicBezTo>
                    <a:pt x="559" y="87"/>
                    <a:pt x="565" y="83"/>
                    <a:pt x="567" y="81"/>
                  </a:cubicBezTo>
                  <a:cubicBezTo>
                    <a:pt x="569" y="78"/>
                    <a:pt x="561" y="83"/>
                    <a:pt x="560" y="74"/>
                  </a:cubicBezTo>
                  <a:cubicBezTo>
                    <a:pt x="560" y="71"/>
                    <a:pt x="565" y="63"/>
                    <a:pt x="562" y="60"/>
                  </a:cubicBezTo>
                  <a:cubicBezTo>
                    <a:pt x="562" y="60"/>
                    <a:pt x="558" y="58"/>
                    <a:pt x="560" y="55"/>
                  </a:cubicBezTo>
                  <a:cubicBezTo>
                    <a:pt x="561" y="53"/>
                    <a:pt x="565" y="52"/>
                    <a:pt x="565" y="49"/>
                  </a:cubicBezTo>
                  <a:cubicBezTo>
                    <a:pt x="565" y="46"/>
                    <a:pt x="561" y="43"/>
                    <a:pt x="561" y="41"/>
                  </a:cubicBezTo>
                  <a:cubicBezTo>
                    <a:pt x="561" y="40"/>
                    <a:pt x="561" y="40"/>
                    <a:pt x="562" y="40"/>
                  </a:cubicBezTo>
                  <a:cubicBezTo>
                    <a:pt x="564" y="39"/>
                    <a:pt x="571" y="37"/>
                    <a:pt x="573" y="33"/>
                  </a:cubicBezTo>
                  <a:cubicBezTo>
                    <a:pt x="573" y="31"/>
                    <a:pt x="569" y="29"/>
                    <a:pt x="569" y="27"/>
                  </a:cubicBezTo>
                  <a:cubicBezTo>
                    <a:pt x="570" y="23"/>
                    <a:pt x="570" y="23"/>
                    <a:pt x="570" y="23"/>
                  </a:cubicBezTo>
                  <a:cubicBezTo>
                    <a:pt x="569" y="21"/>
                    <a:pt x="564" y="20"/>
                    <a:pt x="563" y="18"/>
                  </a:cubicBezTo>
                  <a:cubicBezTo>
                    <a:pt x="562" y="14"/>
                    <a:pt x="567" y="17"/>
                    <a:pt x="563" y="11"/>
                  </a:cubicBezTo>
                  <a:cubicBezTo>
                    <a:pt x="562" y="10"/>
                    <a:pt x="562" y="7"/>
                    <a:pt x="561" y="6"/>
                  </a:cubicBezTo>
                  <a:cubicBezTo>
                    <a:pt x="558" y="4"/>
                    <a:pt x="557" y="11"/>
                    <a:pt x="555" y="7"/>
                  </a:cubicBezTo>
                  <a:cubicBezTo>
                    <a:pt x="555" y="6"/>
                    <a:pt x="553" y="0"/>
                    <a:pt x="555" y="0"/>
                  </a:cubicBezTo>
                  <a:cubicBezTo>
                    <a:pt x="557" y="0"/>
                    <a:pt x="559" y="4"/>
                    <a:pt x="561" y="4"/>
                  </a:cubicBezTo>
                  <a:cubicBezTo>
                    <a:pt x="561" y="4"/>
                    <a:pt x="562" y="3"/>
                    <a:pt x="563" y="3"/>
                  </a:cubicBezTo>
                  <a:cubicBezTo>
                    <a:pt x="566" y="4"/>
                    <a:pt x="565" y="6"/>
                    <a:pt x="567" y="7"/>
                  </a:cubicBezTo>
                  <a:cubicBezTo>
                    <a:pt x="569" y="8"/>
                    <a:pt x="573" y="6"/>
                    <a:pt x="575" y="6"/>
                  </a:cubicBezTo>
                  <a:cubicBezTo>
                    <a:pt x="576" y="6"/>
                    <a:pt x="579" y="10"/>
                    <a:pt x="580" y="9"/>
                  </a:cubicBezTo>
                  <a:cubicBezTo>
                    <a:pt x="581" y="8"/>
                    <a:pt x="579" y="2"/>
                    <a:pt x="583" y="3"/>
                  </a:cubicBezTo>
                  <a:cubicBezTo>
                    <a:pt x="584" y="4"/>
                    <a:pt x="586" y="7"/>
                    <a:pt x="586" y="7"/>
                  </a:cubicBezTo>
                  <a:cubicBezTo>
                    <a:pt x="595" y="17"/>
                    <a:pt x="593" y="18"/>
                    <a:pt x="596" y="30"/>
                  </a:cubicBezTo>
                  <a:cubicBezTo>
                    <a:pt x="596" y="32"/>
                    <a:pt x="598" y="35"/>
                    <a:pt x="598" y="38"/>
                  </a:cubicBezTo>
                  <a:cubicBezTo>
                    <a:pt x="598" y="40"/>
                    <a:pt x="596" y="43"/>
                    <a:pt x="596" y="45"/>
                  </a:cubicBezTo>
                  <a:cubicBezTo>
                    <a:pt x="596" y="51"/>
                    <a:pt x="602" y="53"/>
                    <a:pt x="604" y="56"/>
                  </a:cubicBezTo>
                  <a:cubicBezTo>
                    <a:pt x="604" y="57"/>
                    <a:pt x="604" y="59"/>
                    <a:pt x="605" y="60"/>
                  </a:cubicBezTo>
                  <a:cubicBezTo>
                    <a:pt x="605" y="60"/>
                    <a:pt x="606" y="60"/>
                    <a:pt x="607" y="60"/>
                  </a:cubicBezTo>
                  <a:cubicBezTo>
                    <a:pt x="607" y="60"/>
                    <a:pt x="608" y="60"/>
                    <a:pt x="609" y="60"/>
                  </a:cubicBezTo>
                  <a:cubicBezTo>
                    <a:pt x="612" y="60"/>
                    <a:pt x="619" y="62"/>
                    <a:pt x="623" y="60"/>
                  </a:cubicBezTo>
                  <a:cubicBezTo>
                    <a:pt x="626" y="59"/>
                    <a:pt x="626" y="54"/>
                    <a:pt x="630" y="56"/>
                  </a:cubicBezTo>
                  <a:cubicBezTo>
                    <a:pt x="639" y="60"/>
                    <a:pt x="633" y="65"/>
                    <a:pt x="646" y="65"/>
                  </a:cubicBezTo>
                  <a:cubicBezTo>
                    <a:pt x="650" y="65"/>
                    <a:pt x="654" y="58"/>
                    <a:pt x="659" y="60"/>
                  </a:cubicBezTo>
                  <a:cubicBezTo>
                    <a:pt x="659" y="60"/>
                    <a:pt x="660" y="63"/>
                    <a:pt x="660" y="63"/>
                  </a:cubicBezTo>
                  <a:cubicBezTo>
                    <a:pt x="662" y="64"/>
                    <a:pt x="665" y="63"/>
                    <a:pt x="667" y="64"/>
                  </a:cubicBezTo>
                  <a:cubicBezTo>
                    <a:pt x="668" y="64"/>
                    <a:pt x="668" y="65"/>
                    <a:pt x="669" y="65"/>
                  </a:cubicBezTo>
                  <a:cubicBezTo>
                    <a:pt x="680" y="64"/>
                    <a:pt x="679" y="52"/>
                    <a:pt x="687" y="52"/>
                  </a:cubicBezTo>
                  <a:cubicBezTo>
                    <a:pt x="689" y="52"/>
                    <a:pt x="696" y="58"/>
                    <a:pt x="697" y="57"/>
                  </a:cubicBezTo>
                  <a:cubicBezTo>
                    <a:pt x="701" y="55"/>
                    <a:pt x="703" y="52"/>
                    <a:pt x="708" y="50"/>
                  </a:cubicBezTo>
                  <a:cubicBezTo>
                    <a:pt x="708" y="50"/>
                    <a:pt x="709" y="50"/>
                    <a:pt x="710" y="50"/>
                  </a:cubicBezTo>
                  <a:cubicBezTo>
                    <a:pt x="711" y="50"/>
                    <a:pt x="713" y="51"/>
                    <a:pt x="715" y="51"/>
                  </a:cubicBezTo>
                  <a:cubicBezTo>
                    <a:pt x="716" y="51"/>
                    <a:pt x="716" y="51"/>
                    <a:pt x="717" y="51"/>
                  </a:cubicBezTo>
                  <a:cubicBezTo>
                    <a:pt x="722" y="49"/>
                    <a:pt x="744" y="37"/>
                    <a:pt x="748" y="33"/>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3" name="Freeform 137"/>
            <p:cNvSpPr>
              <a:spLocks/>
            </p:cNvSpPr>
            <p:nvPr/>
          </p:nvSpPr>
          <p:spPr bwMode="auto">
            <a:xfrm>
              <a:off x="5901534" y="4436819"/>
              <a:ext cx="809427" cy="417972"/>
            </a:xfrm>
            <a:custGeom>
              <a:avLst/>
              <a:gdLst>
                <a:gd name="T0" fmla="*/ 430 w 467"/>
                <a:gd name="T1" fmla="*/ 13 h 241"/>
                <a:gd name="T2" fmla="*/ 434 w 467"/>
                <a:gd name="T3" fmla="*/ 40 h 241"/>
                <a:gd name="T4" fmla="*/ 452 w 467"/>
                <a:gd name="T5" fmla="*/ 68 h 241"/>
                <a:gd name="T6" fmla="*/ 466 w 467"/>
                <a:gd name="T7" fmla="*/ 100 h 241"/>
                <a:gd name="T8" fmla="*/ 427 w 467"/>
                <a:gd name="T9" fmla="*/ 106 h 241"/>
                <a:gd name="T10" fmla="*/ 419 w 467"/>
                <a:gd name="T11" fmla="*/ 113 h 241"/>
                <a:gd name="T12" fmla="*/ 403 w 467"/>
                <a:gd name="T13" fmla="*/ 128 h 241"/>
                <a:gd name="T14" fmla="*/ 406 w 467"/>
                <a:gd name="T15" fmla="*/ 132 h 241"/>
                <a:gd name="T16" fmla="*/ 409 w 467"/>
                <a:gd name="T17" fmla="*/ 152 h 241"/>
                <a:gd name="T18" fmla="*/ 411 w 467"/>
                <a:gd name="T19" fmla="*/ 166 h 241"/>
                <a:gd name="T20" fmla="*/ 401 w 467"/>
                <a:gd name="T21" fmla="*/ 189 h 241"/>
                <a:gd name="T22" fmla="*/ 413 w 467"/>
                <a:gd name="T23" fmla="*/ 203 h 241"/>
                <a:gd name="T24" fmla="*/ 423 w 467"/>
                <a:gd name="T25" fmla="*/ 211 h 241"/>
                <a:gd name="T26" fmla="*/ 430 w 467"/>
                <a:gd name="T27" fmla="*/ 209 h 241"/>
                <a:gd name="T28" fmla="*/ 438 w 467"/>
                <a:gd name="T29" fmla="*/ 208 h 241"/>
                <a:gd name="T30" fmla="*/ 437 w 467"/>
                <a:gd name="T31" fmla="*/ 240 h 241"/>
                <a:gd name="T32" fmla="*/ 432 w 467"/>
                <a:gd name="T33" fmla="*/ 234 h 241"/>
                <a:gd name="T34" fmla="*/ 409 w 467"/>
                <a:gd name="T35" fmla="*/ 224 h 241"/>
                <a:gd name="T36" fmla="*/ 401 w 467"/>
                <a:gd name="T37" fmla="*/ 213 h 241"/>
                <a:gd name="T38" fmla="*/ 387 w 467"/>
                <a:gd name="T39" fmla="*/ 208 h 241"/>
                <a:gd name="T40" fmla="*/ 378 w 467"/>
                <a:gd name="T41" fmla="*/ 200 h 241"/>
                <a:gd name="T42" fmla="*/ 371 w 467"/>
                <a:gd name="T43" fmla="*/ 190 h 241"/>
                <a:gd name="T44" fmla="*/ 358 w 467"/>
                <a:gd name="T45" fmla="*/ 201 h 241"/>
                <a:gd name="T46" fmla="*/ 339 w 467"/>
                <a:gd name="T47" fmla="*/ 198 h 241"/>
                <a:gd name="T48" fmla="*/ 326 w 467"/>
                <a:gd name="T49" fmla="*/ 193 h 241"/>
                <a:gd name="T50" fmla="*/ 322 w 467"/>
                <a:gd name="T51" fmla="*/ 180 h 241"/>
                <a:gd name="T52" fmla="*/ 305 w 467"/>
                <a:gd name="T53" fmla="*/ 183 h 241"/>
                <a:gd name="T54" fmla="*/ 298 w 467"/>
                <a:gd name="T55" fmla="*/ 187 h 241"/>
                <a:gd name="T56" fmla="*/ 291 w 467"/>
                <a:gd name="T57" fmla="*/ 175 h 241"/>
                <a:gd name="T58" fmla="*/ 283 w 467"/>
                <a:gd name="T59" fmla="*/ 175 h 241"/>
                <a:gd name="T60" fmla="*/ 263 w 467"/>
                <a:gd name="T61" fmla="*/ 177 h 241"/>
                <a:gd name="T62" fmla="*/ 253 w 467"/>
                <a:gd name="T63" fmla="*/ 177 h 241"/>
                <a:gd name="T64" fmla="*/ 241 w 467"/>
                <a:gd name="T65" fmla="*/ 179 h 241"/>
                <a:gd name="T66" fmla="*/ 241 w 467"/>
                <a:gd name="T67" fmla="*/ 176 h 241"/>
                <a:gd name="T68" fmla="*/ 241 w 467"/>
                <a:gd name="T69" fmla="*/ 161 h 241"/>
                <a:gd name="T70" fmla="*/ 228 w 467"/>
                <a:gd name="T71" fmla="*/ 131 h 241"/>
                <a:gd name="T72" fmla="*/ 231 w 467"/>
                <a:gd name="T73" fmla="*/ 100 h 241"/>
                <a:gd name="T74" fmla="*/ 229 w 467"/>
                <a:gd name="T75" fmla="*/ 75 h 241"/>
                <a:gd name="T76" fmla="*/ 223 w 467"/>
                <a:gd name="T77" fmla="*/ 75 h 241"/>
                <a:gd name="T78" fmla="*/ 195 w 467"/>
                <a:gd name="T79" fmla="*/ 75 h 241"/>
                <a:gd name="T80" fmla="*/ 186 w 467"/>
                <a:gd name="T81" fmla="*/ 67 h 241"/>
                <a:gd name="T82" fmla="*/ 169 w 467"/>
                <a:gd name="T83" fmla="*/ 67 h 241"/>
                <a:gd name="T84" fmla="*/ 168 w 467"/>
                <a:gd name="T85" fmla="*/ 71 h 241"/>
                <a:gd name="T86" fmla="*/ 165 w 467"/>
                <a:gd name="T87" fmla="*/ 82 h 241"/>
                <a:gd name="T88" fmla="*/ 165 w 467"/>
                <a:gd name="T89" fmla="*/ 94 h 241"/>
                <a:gd name="T90" fmla="*/ 160 w 467"/>
                <a:gd name="T91" fmla="*/ 94 h 241"/>
                <a:gd name="T92" fmla="*/ 142 w 467"/>
                <a:gd name="T93" fmla="*/ 92 h 241"/>
                <a:gd name="T94" fmla="*/ 132 w 467"/>
                <a:gd name="T95" fmla="*/ 95 h 241"/>
                <a:gd name="T96" fmla="*/ 126 w 467"/>
                <a:gd name="T97" fmla="*/ 95 h 241"/>
                <a:gd name="T98" fmla="*/ 116 w 467"/>
                <a:gd name="T99" fmla="*/ 95 h 241"/>
                <a:gd name="T100" fmla="*/ 107 w 467"/>
                <a:gd name="T101" fmla="*/ 79 h 241"/>
                <a:gd name="T102" fmla="*/ 100 w 467"/>
                <a:gd name="T103" fmla="*/ 73 h 241"/>
                <a:gd name="T104" fmla="*/ 96 w 467"/>
                <a:gd name="T105" fmla="*/ 59 h 241"/>
                <a:gd name="T106" fmla="*/ 91 w 467"/>
                <a:gd name="T107" fmla="*/ 41 h 241"/>
                <a:gd name="T108" fmla="*/ 61 w 467"/>
                <a:gd name="T109" fmla="*/ 37 h 241"/>
                <a:gd name="T110" fmla="*/ 21 w 467"/>
                <a:gd name="T111" fmla="*/ 3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7" h="241">
                  <a:moveTo>
                    <a:pt x="433" y="0"/>
                  </a:moveTo>
                  <a:cubicBezTo>
                    <a:pt x="432" y="5"/>
                    <a:pt x="429" y="8"/>
                    <a:pt x="430" y="13"/>
                  </a:cubicBezTo>
                  <a:cubicBezTo>
                    <a:pt x="431" y="17"/>
                    <a:pt x="438" y="32"/>
                    <a:pt x="437" y="35"/>
                  </a:cubicBezTo>
                  <a:cubicBezTo>
                    <a:pt x="437" y="37"/>
                    <a:pt x="435" y="38"/>
                    <a:pt x="434" y="40"/>
                  </a:cubicBezTo>
                  <a:cubicBezTo>
                    <a:pt x="432" y="46"/>
                    <a:pt x="438" y="56"/>
                    <a:pt x="442" y="60"/>
                  </a:cubicBezTo>
                  <a:cubicBezTo>
                    <a:pt x="445" y="63"/>
                    <a:pt x="449" y="65"/>
                    <a:pt x="452" y="68"/>
                  </a:cubicBezTo>
                  <a:cubicBezTo>
                    <a:pt x="457" y="74"/>
                    <a:pt x="457" y="81"/>
                    <a:pt x="461" y="88"/>
                  </a:cubicBezTo>
                  <a:cubicBezTo>
                    <a:pt x="461" y="89"/>
                    <a:pt x="467" y="99"/>
                    <a:pt x="466" y="100"/>
                  </a:cubicBezTo>
                  <a:cubicBezTo>
                    <a:pt x="465" y="101"/>
                    <a:pt x="458" y="101"/>
                    <a:pt x="456" y="102"/>
                  </a:cubicBezTo>
                  <a:cubicBezTo>
                    <a:pt x="446" y="103"/>
                    <a:pt x="437" y="105"/>
                    <a:pt x="427" y="106"/>
                  </a:cubicBezTo>
                  <a:cubicBezTo>
                    <a:pt x="425" y="106"/>
                    <a:pt x="418" y="106"/>
                    <a:pt x="417" y="108"/>
                  </a:cubicBezTo>
                  <a:cubicBezTo>
                    <a:pt x="417" y="108"/>
                    <a:pt x="419" y="112"/>
                    <a:pt x="419" y="113"/>
                  </a:cubicBezTo>
                  <a:cubicBezTo>
                    <a:pt x="418" y="115"/>
                    <a:pt x="414" y="119"/>
                    <a:pt x="412" y="121"/>
                  </a:cubicBezTo>
                  <a:cubicBezTo>
                    <a:pt x="410" y="124"/>
                    <a:pt x="406" y="125"/>
                    <a:pt x="403" y="128"/>
                  </a:cubicBezTo>
                  <a:cubicBezTo>
                    <a:pt x="403" y="128"/>
                    <a:pt x="402" y="128"/>
                    <a:pt x="402" y="128"/>
                  </a:cubicBezTo>
                  <a:cubicBezTo>
                    <a:pt x="403" y="131"/>
                    <a:pt x="405" y="130"/>
                    <a:pt x="406" y="132"/>
                  </a:cubicBezTo>
                  <a:cubicBezTo>
                    <a:pt x="407" y="133"/>
                    <a:pt x="411" y="141"/>
                    <a:pt x="411" y="143"/>
                  </a:cubicBezTo>
                  <a:cubicBezTo>
                    <a:pt x="411" y="144"/>
                    <a:pt x="410" y="150"/>
                    <a:pt x="409" y="152"/>
                  </a:cubicBezTo>
                  <a:cubicBezTo>
                    <a:pt x="409" y="153"/>
                    <a:pt x="407" y="153"/>
                    <a:pt x="407" y="154"/>
                  </a:cubicBezTo>
                  <a:cubicBezTo>
                    <a:pt x="407" y="158"/>
                    <a:pt x="411" y="162"/>
                    <a:pt x="411" y="166"/>
                  </a:cubicBezTo>
                  <a:cubicBezTo>
                    <a:pt x="410" y="167"/>
                    <a:pt x="409" y="167"/>
                    <a:pt x="408" y="167"/>
                  </a:cubicBezTo>
                  <a:cubicBezTo>
                    <a:pt x="407" y="169"/>
                    <a:pt x="401" y="187"/>
                    <a:pt x="401" y="189"/>
                  </a:cubicBezTo>
                  <a:cubicBezTo>
                    <a:pt x="401" y="190"/>
                    <a:pt x="403" y="195"/>
                    <a:pt x="404" y="196"/>
                  </a:cubicBezTo>
                  <a:cubicBezTo>
                    <a:pt x="406" y="199"/>
                    <a:pt x="410" y="200"/>
                    <a:pt x="413" y="203"/>
                  </a:cubicBezTo>
                  <a:cubicBezTo>
                    <a:pt x="415" y="205"/>
                    <a:pt x="416" y="210"/>
                    <a:pt x="418" y="212"/>
                  </a:cubicBezTo>
                  <a:cubicBezTo>
                    <a:pt x="419" y="212"/>
                    <a:pt x="422" y="211"/>
                    <a:pt x="423" y="211"/>
                  </a:cubicBezTo>
                  <a:cubicBezTo>
                    <a:pt x="425" y="212"/>
                    <a:pt x="428" y="214"/>
                    <a:pt x="430" y="214"/>
                  </a:cubicBezTo>
                  <a:cubicBezTo>
                    <a:pt x="433" y="214"/>
                    <a:pt x="429" y="211"/>
                    <a:pt x="430" y="209"/>
                  </a:cubicBezTo>
                  <a:cubicBezTo>
                    <a:pt x="430" y="208"/>
                    <a:pt x="437" y="205"/>
                    <a:pt x="438" y="206"/>
                  </a:cubicBezTo>
                  <a:cubicBezTo>
                    <a:pt x="439" y="206"/>
                    <a:pt x="438" y="207"/>
                    <a:pt x="438" y="208"/>
                  </a:cubicBezTo>
                  <a:cubicBezTo>
                    <a:pt x="438" y="210"/>
                    <a:pt x="438" y="212"/>
                    <a:pt x="438" y="214"/>
                  </a:cubicBezTo>
                  <a:cubicBezTo>
                    <a:pt x="438" y="217"/>
                    <a:pt x="438" y="240"/>
                    <a:pt x="437" y="240"/>
                  </a:cubicBezTo>
                  <a:cubicBezTo>
                    <a:pt x="437" y="241"/>
                    <a:pt x="436" y="240"/>
                    <a:pt x="436" y="240"/>
                  </a:cubicBezTo>
                  <a:cubicBezTo>
                    <a:pt x="430" y="239"/>
                    <a:pt x="438" y="234"/>
                    <a:pt x="432" y="234"/>
                  </a:cubicBezTo>
                  <a:cubicBezTo>
                    <a:pt x="427" y="234"/>
                    <a:pt x="422" y="241"/>
                    <a:pt x="417" y="239"/>
                  </a:cubicBezTo>
                  <a:cubicBezTo>
                    <a:pt x="416" y="238"/>
                    <a:pt x="412" y="226"/>
                    <a:pt x="409" y="224"/>
                  </a:cubicBezTo>
                  <a:cubicBezTo>
                    <a:pt x="406" y="222"/>
                    <a:pt x="407" y="227"/>
                    <a:pt x="406" y="225"/>
                  </a:cubicBezTo>
                  <a:cubicBezTo>
                    <a:pt x="403" y="221"/>
                    <a:pt x="406" y="217"/>
                    <a:pt x="401" y="213"/>
                  </a:cubicBezTo>
                  <a:cubicBezTo>
                    <a:pt x="397" y="211"/>
                    <a:pt x="394" y="213"/>
                    <a:pt x="391" y="211"/>
                  </a:cubicBezTo>
                  <a:cubicBezTo>
                    <a:pt x="390" y="211"/>
                    <a:pt x="389" y="207"/>
                    <a:pt x="387" y="208"/>
                  </a:cubicBezTo>
                  <a:cubicBezTo>
                    <a:pt x="386" y="208"/>
                    <a:pt x="385" y="210"/>
                    <a:pt x="382" y="209"/>
                  </a:cubicBezTo>
                  <a:cubicBezTo>
                    <a:pt x="379" y="207"/>
                    <a:pt x="380" y="203"/>
                    <a:pt x="378" y="200"/>
                  </a:cubicBezTo>
                  <a:cubicBezTo>
                    <a:pt x="376" y="198"/>
                    <a:pt x="373" y="198"/>
                    <a:pt x="371" y="196"/>
                  </a:cubicBezTo>
                  <a:cubicBezTo>
                    <a:pt x="371" y="194"/>
                    <a:pt x="372" y="191"/>
                    <a:pt x="371" y="190"/>
                  </a:cubicBezTo>
                  <a:cubicBezTo>
                    <a:pt x="371" y="190"/>
                    <a:pt x="370" y="190"/>
                    <a:pt x="370" y="190"/>
                  </a:cubicBezTo>
                  <a:cubicBezTo>
                    <a:pt x="363" y="190"/>
                    <a:pt x="367" y="202"/>
                    <a:pt x="358" y="201"/>
                  </a:cubicBezTo>
                  <a:cubicBezTo>
                    <a:pt x="356" y="201"/>
                    <a:pt x="353" y="199"/>
                    <a:pt x="351" y="199"/>
                  </a:cubicBezTo>
                  <a:cubicBezTo>
                    <a:pt x="348" y="198"/>
                    <a:pt x="343" y="200"/>
                    <a:pt x="339" y="198"/>
                  </a:cubicBezTo>
                  <a:cubicBezTo>
                    <a:pt x="334" y="197"/>
                    <a:pt x="334" y="193"/>
                    <a:pt x="326" y="195"/>
                  </a:cubicBezTo>
                  <a:cubicBezTo>
                    <a:pt x="326" y="195"/>
                    <a:pt x="326" y="194"/>
                    <a:pt x="326" y="193"/>
                  </a:cubicBezTo>
                  <a:cubicBezTo>
                    <a:pt x="324" y="190"/>
                    <a:pt x="320" y="189"/>
                    <a:pt x="320" y="184"/>
                  </a:cubicBezTo>
                  <a:cubicBezTo>
                    <a:pt x="320" y="183"/>
                    <a:pt x="322" y="181"/>
                    <a:pt x="322" y="180"/>
                  </a:cubicBezTo>
                  <a:cubicBezTo>
                    <a:pt x="322" y="179"/>
                    <a:pt x="321" y="180"/>
                    <a:pt x="320" y="180"/>
                  </a:cubicBezTo>
                  <a:cubicBezTo>
                    <a:pt x="315" y="181"/>
                    <a:pt x="309" y="181"/>
                    <a:pt x="305" y="183"/>
                  </a:cubicBezTo>
                  <a:cubicBezTo>
                    <a:pt x="303" y="184"/>
                    <a:pt x="302" y="186"/>
                    <a:pt x="301" y="187"/>
                  </a:cubicBezTo>
                  <a:cubicBezTo>
                    <a:pt x="300" y="187"/>
                    <a:pt x="299" y="187"/>
                    <a:pt x="298" y="187"/>
                  </a:cubicBezTo>
                  <a:cubicBezTo>
                    <a:pt x="291" y="184"/>
                    <a:pt x="300" y="183"/>
                    <a:pt x="297" y="177"/>
                  </a:cubicBezTo>
                  <a:cubicBezTo>
                    <a:pt x="296" y="174"/>
                    <a:pt x="292" y="176"/>
                    <a:pt x="291" y="175"/>
                  </a:cubicBezTo>
                  <a:cubicBezTo>
                    <a:pt x="289" y="174"/>
                    <a:pt x="291" y="170"/>
                    <a:pt x="286" y="171"/>
                  </a:cubicBezTo>
                  <a:cubicBezTo>
                    <a:pt x="285" y="171"/>
                    <a:pt x="285" y="175"/>
                    <a:pt x="283" y="175"/>
                  </a:cubicBezTo>
                  <a:cubicBezTo>
                    <a:pt x="279" y="175"/>
                    <a:pt x="275" y="172"/>
                    <a:pt x="271" y="173"/>
                  </a:cubicBezTo>
                  <a:cubicBezTo>
                    <a:pt x="268" y="174"/>
                    <a:pt x="266" y="176"/>
                    <a:pt x="263" y="177"/>
                  </a:cubicBezTo>
                  <a:cubicBezTo>
                    <a:pt x="260" y="177"/>
                    <a:pt x="259" y="175"/>
                    <a:pt x="257" y="175"/>
                  </a:cubicBezTo>
                  <a:cubicBezTo>
                    <a:pt x="255" y="175"/>
                    <a:pt x="254" y="177"/>
                    <a:pt x="253" y="177"/>
                  </a:cubicBezTo>
                  <a:cubicBezTo>
                    <a:pt x="252" y="177"/>
                    <a:pt x="251" y="175"/>
                    <a:pt x="249" y="175"/>
                  </a:cubicBezTo>
                  <a:cubicBezTo>
                    <a:pt x="248" y="175"/>
                    <a:pt x="243" y="183"/>
                    <a:pt x="241" y="179"/>
                  </a:cubicBezTo>
                  <a:cubicBezTo>
                    <a:pt x="240" y="179"/>
                    <a:pt x="241" y="178"/>
                    <a:pt x="241" y="177"/>
                  </a:cubicBezTo>
                  <a:cubicBezTo>
                    <a:pt x="241" y="177"/>
                    <a:pt x="241" y="176"/>
                    <a:pt x="241" y="176"/>
                  </a:cubicBezTo>
                  <a:cubicBezTo>
                    <a:pt x="235" y="151"/>
                    <a:pt x="236" y="180"/>
                    <a:pt x="242" y="168"/>
                  </a:cubicBezTo>
                  <a:cubicBezTo>
                    <a:pt x="243" y="166"/>
                    <a:pt x="241" y="162"/>
                    <a:pt x="241" y="161"/>
                  </a:cubicBezTo>
                  <a:cubicBezTo>
                    <a:pt x="242" y="158"/>
                    <a:pt x="242" y="158"/>
                    <a:pt x="242" y="158"/>
                  </a:cubicBezTo>
                  <a:cubicBezTo>
                    <a:pt x="242" y="147"/>
                    <a:pt x="229" y="139"/>
                    <a:pt x="228" y="131"/>
                  </a:cubicBezTo>
                  <a:cubicBezTo>
                    <a:pt x="228" y="130"/>
                    <a:pt x="230" y="128"/>
                    <a:pt x="230" y="127"/>
                  </a:cubicBezTo>
                  <a:cubicBezTo>
                    <a:pt x="232" y="119"/>
                    <a:pt x="233" y="108"/>
                    <a:pt x="231" y="100"/>
                  </a:cubicBezTo>
                  <a:cubicBezTo>
                    <a:pt x="230" y="98"/>
                    <a:pt x="228" y="95"/>
                    <a:pt x="228" y="93"/>
                  </a:cubicBezTo>
                  <a:cubicBezTo>
                    <a:pt x="227" y="89"/>
                    <a:pt x="234" y="77"/>
                    <a:pt x="229" y="75"/>
                  </a:cubicBezTo>
                  <a:cubicBezTo>
                    <a:pt x="228" y="75"/>
                    <a:pt x="227" y="75"/>
                    <a:pt x="227" y="75"/>
                  </a:cubicBezTo>
                  <a:cubicBezTo>
                    <a:pt x="225" y="75"/>
                    <a:pt x="224" y="75"/>
                    <a:pt x="223" y="75"/>
                  </a:cubicBezTo>
                  <a:cubicBezTo>
                    <a:pt x="214" y="75"/>
                    <a:pt x="206" y="75"/>
                    <a:pt x="198" y="75"/>
                  </a:cubicBezTo>
                  <a:cubicBezTo>
                    <a:pt x="197" y="75"/>
                    <a:pt x="196" y="75"/>
                    <a:pt x="195" y="75"/>
                  </a:cubicBezTo>
                  <a:cubicBezTo>
                    <a:pt x="193" y="73"/>
                    <a:pt x="200" y="67"/>
                    <a:pt x="196" y="65"/>
                  </a:cubicBezTo>
                  <a:cubicBezTo>
                    <a:pt x="192" y="63"/>
                    <a:pt x="190" y="67"/>
                    <a:pt x="186" y="67"/>
                  </a:cubicBezTo>
                  <a:cubicBezTo>
                    <a:pt x="181" y="67"/>
                    <a:pt x="176" y="67"/>
                    <a:pt x="172" y="67"/>
                  </a:cubicBezTo>
                  <a:cubicBezTo>
                    <a:pt x="171" y="67"/>
                    <a:pt x="170" y="67"/>
                    <a:pt x="169" y="67"/>
                  </a:cubicBezTo>
                  <a:cubicBezTo>
                    <a:pt x="169" y="68"/>
                    <a:pt x="170" y="68"/>
                    <a:pt x="170" y="69"/>
                  </a:cubicBezTo>
                  <a:cubicBezTo>
                    <a:pt x="170" y="70"/>
                    <a:pt x="168" y="70"/>
                    <a:pt x="168" y="71"/>
                  </a:cubicBezTo>
                  <a:cubicBezTo>
                    <a:pt x="167" y="74"/>
                    <a:pt x="171" y="81"/>
                    <a:pt x="167" y="82"/>
                  </a:cubicBezTo>
                  <a:cubicBezTo>
                    <a:pt x="166" y="83"/>
                    <a:pt x="165" y="82"/>
                    <a:pt x="165" y="82"/>
                  </a:cubicBezTo>
                  <a:cubicBezTo>
                    <a:pt x="164" y="83"/>
                    <a:pt x="165" y="91"/>
                    <a:pt x="165" y="92"/>
                  </a:cubicBezTo>
                  <a:cubicBezTo>
                    <a:pt x="165" y="93"/>
                    <a:pt x="165" y="94"/>
                    <a:pt x="165" y="94"/>
                  </a:cubicBezTo>
                  <a:cubicBezTo>
                    <a:pt x="164" y="95"/>
                    <a:pt x="163" y="94"/>
                    <a:pt x="162" y="94"/>
                  </a:cubicBezTo>
                  <a:cubicBezTo>
                    <a:pt x="162" y="94"/>
                    <a:pt x="161" y="94"/>
                    <a:pt x="160" y="94"/>
                  </a:cubicBezTo>
                  <a:cubicBezTo>
                    <a:pt x="157" y="94"/>
                    <a:pt x="154" y="94"/>
                    <a:pt x="152" y="94"/>
                  </a:cubicBezTo>
                  <a:cubicBezTo>
                    <a:pt x="150" y="94"/>
                    <a:pt x="145" y="90"/>
                    <a:pt x="142" y="92"/>
                  </a:cubicBezTo>
                  <a:cubicBezTo>
                    <a:pt x="142" y="93"/>
                    <a:pt x="143" y="94"/>
                    <a:pt x="142" y="94"/>
                  </a:cubicBezTo>
                  <a:cubicBezTo>
                    <a:pt x="140" y="96"/>
                    <a:pt x="134" y="93"/>
                    <a:pt x="132" y="95"/>
                  </a:cubicBezTo>
                  <a:cubicBezTo>
                    <a:pt x="131" y="95"/>
                    <a:pt x="132" y="97"/>
                    <a:pt x="131" y="97"/>
                  </a:cubicBezTo>
                  <a:cubicBezTo>
                    <a:pt x="129" y="97"/>
                    <a:pt x="128" y="96"/>
                    <a:pt x="126" y="95"/>
                  </a:cubicBezTo>
                  <a:cubicBezTo>
                    <a:pt x="125" y="95"/>
                    <a:pt x="117" y="98"/>
                    <a:pt x="116" y="96"/>
                  </a:cubicBezTo>
                  <a:cubicBezTo>
                    <a:pt x="116" y="96"/>
                    <a:pt x="117" y="95"/>
                    <a:pt x="116" y="95"/>
                  </a:cubicBezTo>
                  <a:cubicBezTo>
                    <a:pt x="113" y="92"/>
                    <a:pt x="113" y="92"/>
                    <a:pt x="113" y="92"/>
                  </a:cubicBezTo>
                  <a:cubicBezTo>
                    <a:pt x="110" y="87"/>
                    <a:pt x="107" y="83"/>
                    <a:pt x="107" y="79"/>
                  </a:cubicBezTo>
                  <a:cubicBezTo>
                    <a:pt x="104" y="79"/>
                    <a:pt x="104" y="79"/>
                    <a:pt x="104" y="79"/>
                  </a:cubicBezTo>
                  <a:cubicBezTo>
                    <a:pt x="103" y="78"/>
                    <a:pt x="101" y="74"/>
                    <a:pt x="100" y="73"/>
                  </a:cubicBezTo>
                  <a:cubicBezTo>
                    <a:pt x="100" y="71"/>
                    <a:pt x="101" y="69"/>
                    <a:pt x="101" y="67"/>
                  </a:cubicBezTo>
                  <a:cubicBezTo>
                    <a:pt x="100" y="64"/>
                    <a:pt x="97" y="62"/>
                    <a:pt x="96" y="59"/>
                  </a:cubicBezTo>
                  <a:cubicBezTo>
                    <a:pt x="94" y="53"/>
                    <a:pt x="95" y="50"/>
                    <a:pt x="94" y="46"/>
                  </a:cubicBezTo>
                  <a:cubicBezTo>
                    <a:pt x="94" y="44"/>
                    <a:pt x="91" y="43"/>
                    <a:pt x="91" y="41"/>
                  </a:cubicBezTo>
                  <a:cubicBezTo>
                    <a:pt x="90" y="40"/>
                    <a:pt x="91" y="39"/>
                    <a:pt x="90" y="38"/>
                  </a:cubicBezTo>
                  <a:cubicBezTo>
                    <a:pt x="87" y="35"/>
                    <a:pt x="66" y="37"/>
                    <a:pt x="61" y="37"/>
                  </a:cubicBezTo>
                  <a:cubicBezTo>
                    <a:pt x="51" y="37"/>
                    <a:pt x="40" y="39"/>
                    <a:pt x="31" y="38"/>
                  </a:cubicBezTo>
                  <a:cubicBezTo>
                    <a:pt x="27" y="38"/>
                    <a:pt x="24" y="37"/>
                    <a:pt x="21" y="36"/>
                  </a:cubicBezTo>
                  <a:cubicBezTo>
                    <a:pt x="14" y="36"/>
                    <a:pt x="7" y="37"/>
                    <a:pt x="0" y="37"/>
                  </a:cubicBezTo>
                </a:path>
              </a:pathLst>
            </a:custGeom>
            <a:solidFill>
              <a:schemeClr val="accent2">
                <a:lumMod val="25000"/>
                <a:lumOff val="75000"/>
              </a:schemeClr>
            </a:solid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4" name="Freeform 138"/>
            <p:cNvSpPr>
              <a:spLocks/>
            </p:cNvSpPr>
            <p:nvPr/>
          </p:nvSpPr>
          <p:spPr bwMode="auto">
            <a:xfrm>
              <a:off x="5848499" y="3724625"/>
              <a:ext cx="713456" cy="738712"/>
            </a:xfrm>
            <a:custGeom>
              <a:avLst/>
              <a:gdLst>
                <a:gd name="T0" fmla="*/ 309 w 412"/>
                <a:gd name="T1" fmla="*/ 28 h 426"/>
                <a:gd name="T2" fmla="*/ 309 w 412"/>
                <a:gd name="T3" fmla="*/ 44 h 426"/>
                <a:gd name="T4" fmla="*/ 306 w 412"/>
                <a:gd name="T5" fmla="*/ 52 h 426"/>
                <a:gd name="T6" fmla="*/ 305 w 412"/>
                <a:gd name="T7" fmla="*/ 59 h 426"/>
                <a:gd name="T8" fmla="*/ 325 w 412"/>
                <a:gd name="T9" fmla="*/ 62 h 426"/>
                <a:gd name="T10" fmla="*/ 341 w 412"/>
                <a:gd name="T11" fmla="*/ 73 h 426"/>
                <a:gd name="T12" fmla="*/ 352 w 412"/>
                <a:gd name="T13" fmla="*/ 83 h 426"/>
                <a:gd name="T14" fmla="*/ 354 w 412"/>
                <a:gd name="T15" fmla="*/ 93 h 426"/>
                <a:gd name="T16" fmla="*/ 380 w 412"/>
                <a:gd name="T17" fmla="*/ 112 h 426"/>
                <a:gd name="T18" fmla="*/ 381 w 412"/>
                <a:gd name="T19" fmla="*/ 121 h 426"/>
                <a:gd name="T20" fmla="*/ 385 w 412"/>
                <a:gd name="T21" fmla="*/ 128 h 426"/>
                <a:gd name="T22" fmla="*/ 397 w 412"/>
                <a:gd name="T23" fmla="*/ 134 h 426"/>
                <a:gd name="T24" fmla="*/ 412 w 412"/>
                <a:gd name="T25" fmla="*/ 156 h 426"/>
                <a:gd name="T26" fmla="*/ 395 w 412"/>
                <a:gd name="T27" fmla="*/ 157 h 426"/>
                <a:gd name="T28" fmla="*/ 369 w 412"/>
                <a:gd name="T29" fmla="*/ 152 h 426"/>
                <a:gd name="T30" fmla="*/ 352 w 412"/>
                <a:gd name="T31" fmla="*/ 158 h 426"/>
                <a:gd name="T32" fmla="*/ 333 w 412"/>
                <a:gd name="T33" fmla="*/ 156 h 426"/>
                <a:gd name="T34" fmla="*/ 329 w 412"/>
                <a:gd name="T35" fmla="*/ 155 h 426"/>
                <a:gd name="T36" fmla="*/ 304 w 412"/>
                <a:gd name="T37" fmla="*/ 167 h 426"/>
                <a:gd name="T38" fmla="*/ 289 w 412"/>
                <a:gd name="T39" fmla="*/ 163 h 426"/>
                <a:gd name="T40" fmla="*/ 282 w 412"/>
                <a:gd name="T41" fmla="*/ 172 h 426"/>
                <a:gd name="T42" fmla="*/ 273 w 412"/>
                <a:gd name="T43" fmla="*/ 181 h 426"/>
                <a:gd name="T44" fmla="*/ 254 w 412"/>
                <a:gd name="T45" fmla="*/ 178 h 426"/>
                <a:gd name="T46" fmla="*/ 243 w 412"/>
                <a:gd name="T47" fmla="*/ 177 h 426"/>
                <a:gd name="T48" fmla="*/ 228 w 412"/>
                <a:gd name="T49" fmla="*/ 173 h 426"/>
                <a:gd name="T50" fmla="*/ 196 w 412"/>
                <a:gd name="T51" fmla="*/ 155 h 426"/>
                <a:gd name="T52" fmla="*/ 173 w 412"/>
                <a:gd name="T53" fmla="*/ 177 h 426"/>
                <a:gd name="T54" fmla="*/ 175 w 412"/>
                <a:gd name="T55" fmla="*/ 191 h 426"/>
                <a:gd name="T56" fmla="*/ 173 w 412"/>
                <a:gd name="T57" fmla="*/ 209 h 426"/>
                <a:gd name="T58" fmla="*/ 162 w 412"/>
                <a:gd name="T59" fmla="*/ 232 h 426"/>
                <a:gd name="T60" fmla="*/ 156 w 412"/>
                <a:gd name="T61" fmla="*/ 266 h 426"/>
                <a:gd name="T62" fmla="*/ 154 w 412"/>
                <a:gd name="T63" fmla="*/ 287 h 426"/>
                <a:gd name="T64" fmla="*/ 131 w 412"/>
                <a:gd name="T65" fmla="*/ 322 h 426"/>
                <a:gd name="T66" fmla="*/ 121 w 412"/>
                <a:gd name="T67" fmla="*/ 339 h 426"/>
                <a:gd name="T68" fmla="*/ 110 w 412"/>
                <a:gd name="T69" fmla="*/ 373 h 426"/>
                <a:gd name="T70" fmla="*/ 103 w 412"/>
                <a:gd name="T71" fmla="*/ 396 h 426"/>
                <a:gd name="T72" fmla="*/ 91 w 412"/>
                <a:gd name="T73" fmla="*/ 406 h 426"/>
                <a:gd name="T74" fmla="*/ 86 w 412"/>
                <a:gd name="T75" fmla="*/ 406 h 426"/>
                <a:gd name="T76" fmla="*/ 62 w 412"/>
                <a:gd name="T77" fmla="*/ 413 h 426"/>
                <a:gd name="T78" fmla="*/ 52 w 412"/>
                <a:gd name="T79" fmla="*/ 412 h 426"/>
                <a:gd name="T80" fmla="*/ 44 w 412"/>
                <a:gd name="T81" fmla="*/ 418 h 426"/>
                <a:gd name="T82" fmla="*/ 37 w 412"/>
                <a:gd name="T83" fmla="*/ 422 h 426"/>
                <a:gd name="T84" fmla="*/ 31 w 412"/>
                <a:gd name="T85" fmla="*/ 417 h 426"/>
                <a:gd name="T86" fmla="*/ 27 w 412"/>
                <a:gd name="T87" fmla="*/ 414 h 426"/>
                <a:gd name="T88" fmla="*/ 17 w 412"/>
                <a:gd name="T89" fmla="*/ 414 h 426"/>
                <a:gd name="T90" fmla="*/ 7 w 412"/>
                <a:gd name="T91" fmla="*/ 420 h 426"/>
                <a:gd name="T92" fmla="*/ 4 w 412"/>
                <a:gd name="T93" fmla="*/ 423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2" h="426">
                  <a:moveTo>
                    <a:pt x="288" y="0"/>
                  </a:moveTo>
                  <a:cubicBezTo>
                    <a:pt x="294" y="10"/>
                    <a:pt x="305" y="17"/>
                    <a:pt x="309" y="28"/>
                  </a:cubicBezTo>
                  <a:cubicBezTo>
                    <a:pt x="311" y="32"/>
                    <a:pt x="309" y="33"/>
                    <a:pt x="308" y="37"/>
                  </a:cubicBezTo>
                  <a:cubicBezTo>
                    <a:pt x="307" y="39"/>
                    <a:pt x="309" y="42"/>
                    <a:pt x="309" y="44"/>
                  </a:cubicBezTo>
                  <a:cubicBezTo>
                    <a:pt x="308" y="47"/>
                    <a:pt x="303" y="45"/>
                    <a:pt x="304" y="50"/>
                  </a:cubicBezTo>
                  <a:cubicBezTo>
                    <a:pt x="304" y="51"/>
                    <a:pt x="305" y="53"/>
                    <a:pt x="306" y="52"/>
                  </a:cubicBezTo>
                  <a:cubicBezTo>
                    <a:pt x="306" y="52"/>
                    <a:pt x="307" y="51"/>
                    <a:pt x="307" y="51"/>
                  </a:cubicBezTo>
                  <a:cubicBezTo>
                    <a:pt x="308" y="54"/>
                    <a:pt x="303" y="56"/>
                    <a:pt x="305" y="59"/>
                  </a:cubicBezTo>
                  <a:cubicBezTo>
                    <a:pt x="306" y="59"/>
                    <a:pt x="322" y="59"/>
                    <a:pt x="324" y="59"/>
                  </a:cubicBezTo>
                  <a:cubicBezTo>
                    <a:pt x="325" y="59"/>
                    <a:pt x="325" y="61"/>
                    <a:pt x="325" y="62"/>
                  </a:cubicBezTo>
                  <a:cubicBezTo>
                    <a:pt x="325" y="64"/>
                    <a:pt x="319" y="67"/>
                    <a:pt x="323" y="69"/>
                  </a:cubicBezTo>
                  <a:cubicBezTo>
                    <a:pt x="328" y="72"/>
                    <a:pt x="338" y="71"/>
                    <a:pt x="341" y="73"/>
                  </a:cubicBezTo>
                  <a:cubicBezTo>
                    <a:pt x="342" y="74"/>
                    <a:pt x="343" y="77"/>
                    <a:pt x="344" y="78"/>
                  </a:cubicBezTo>
                  <a:cubicBezTo>
                    <a:pt x="346" y="81"/>
                    <a:pt x="350" y="80"/>
                    <a:pt x="352" y="83"/>
                  </a:cubicBezTo>
                  <a:cubicBezTo>
                    <a:pt x="355" y="86"/>
                    <a:pt x="348" y="88"/>
                    <a:pt x="350" y="91"/>
                  </a:cubicBezTo>
                  <a:cubicBezTo>
                    <a:pt x="351" y="92"/>
                    <a:pt x="353" y="92"/>
                    <a:pt x="354" y="93"/>
                  </a:cubicBezTo>
                  <a:cubicBezTo>
                    <a:pt x="357" y="98"/>
                    <a:pt x="361" y="97"/>
                    <a:pt x="365" y="100"/>
                  </a:cubicBezTo>
                  <a:cubicBezTo>
                    <a:pt x="371" y="103"/>
                    <a:pt x="374" y="109"/>
                    <a:pt x="380" y="112"/>
                  </a:cubicBezTo>
                  <a:cubicBezTo>
                    <a:pt x="381" y="113"/>
                    <a:pt x="382" y="113"/>
                    <a:pt x="383" y="113"/>
                  </a:cubicBezTo>
                  <a:cubicBezTo>
                    <a:pt x="383" y="113"/>
                    <a:pt x="380" y="118"/>
                    <a:pt x="381" y="121"/>
                  </a:cubicBezTo>
                  <a:cubicBezTo>
                    <a:pt x="381" y="123"/>
                    <a:pt x="389" y="124"/>
                    <a:pt x="387" y="126"/>
                  </a:cubicBezTo>
                  <a:cubicBezTo>
                    <a:pt x="387" y="127"/>
                    <a:pt x="385" y="127"/>
                    <a:pt x="385" y="128"/>
                  </a:cubicBezTo>
                  <a:cubicBezTo>
                    <a:pt x="385" y="129"/>
                    <a:pt x="386" y="129"/>
                    <a:pt x="386" y="129"/>
                  </a:cubicBezTo>
                  <a:cubicBezTo>
                    <a:pt x="388" y="130"/>
                    <a:pt x="395" y="132"/>
                    <a:pt x="397" y="134"/>
                  </a:cubicBezTo>
                  <a:cubicBezTo>
                    <a:pt x="412" y="143"/>
                    <a:pt x="402" y="143"/>
                    <a:pt x="407" y="150"/>
                  </a:cubicBezTo>
                  <a:cubicBezTo>
                    <a:pt x="408" y="152"/>
                    <a:pt x="412" y="154"/>
                    <a:pt x="412" y="156"/>
                  </a:cubicBezTo>
                  <a:cubicBezTo>
                    <a:pt x="411" y="158"/>
                    <a:pt x="404" y="152"/>
                    <a:pt x="401" y="152"/>
                  </a:cubicBezTo>
                  <a:cubicBezTo>
                    <a:pt x="397" y="152"/>
                    <a:pt x="398" y="156"/>
                    <a:pt x="395" y="157"/>
                  </a:cubicBezTo>
                  <a:cubicBezTo>
                    <a:pt x="390" y="159"/>
                    <a:pt x="381" y="153"/>
                    <a:pt x="376" y="151"/>
                  </a:cubicBezTo>
                  <a:cubicBezTo>
                    <a:pt x="373" y="150"/>
                    <a:pt x="371" y="154"/>
                    <a:pt x="369" y="152"/>
                  </a:cubicBezTo>
                  <a:cubicBezTo>
                    <a:pt x="367" y="150"/>
                    <a:pt x="357" y="147"/>
                    <a:pt x="355" y="149"/>
                  </a:cubicBezTo>
                  <a:cubicBezTo>
                    <a:pt x="352" y="152"/>
                    <a:pt x="356" y="157"/>
                    <a:pt x="352" y="158"/>
                  </a:cubicBezTo>
                  <a:cubicBezTo>
                    <a:pt x="350" y="158"/>
                    <a:pt x="338" y="160"/>
                    <a:pt x="337" y="160"/>
                  </a:cubicBezTo>
                  <a:cubicBezTo>
                    <a:pt x="335" y="160"/>
                    <a:pt x="334" y="156"/>
                    <a:pt x="333" y="156"/>
                  </a:cubicBezTo>
                  <a:cubicBezTo>
                    <a:pt x="332" y="155"/>
                    <a:pt x="331" y="156"/>
                    <a:pt x="330" y="156"/>
                  </a:cubicBezTo>
                  <a:cubicBezTo>
                    <a:pt x="330" y="156"/>
                    <a:pt x="330" y="155"/>
                    <a:pt x="329" y="155"/>
                  </a:cubicBezTo>
                  <a:cubicBezTo>
                    <a:pt x="329" y="155"/>
                    <a:pt x="325" y="160"/>
                    <a:pt x="323" y="160"/>
                  </a:cubicBezTo>
                  <a:cubicBezTo>
                    <a:pt x="319" y="161"/>
                    <a:pt x="308" y="163"/>
                    <a:pt x="304" y="167"/>
                  </a:cubicBezTo>
                  <a:cubicBezTo>
                    <a:pt x="304" y="167"/>
                    <a:pt x="304" y="168"/>
                    <a:pt x="304" y="169"/>
                  </a:cubicBezTo>
                  <a:cubicBezTo>
                    <a:pt x="301" y="171"/>
                    <a:pt x="291" y="161"/>
                    <a:pt x="289" y="163"/>
                  </a:cubicBezTo>
                  <a:cubicBezTo>
                    <a:pt x="287" y="164"/>
                    <a:pt x="286" y="169"/>
                    <a:pt x="284" y="171"/>
                  </a:cubicBezTo>
                  <a:cubicBezTo>
                    <a:pt x="284" y="172"/>
                    <a:pt x="282" y="171"/>
                    <a:pt x="282" y="172"/>
                  </a:cubicBezTo>
                  <a:cubicBezTo>
                    <a:pt x="280" y="174"/>
                    <a:pt x="282" y="173"/>
                    <a:pt x="282" y="175"/>
                  </a:cubicBezTo>
                  <a:cubicBezTo>
                    <a:pt x="282" y="179"/>
                    <a:pt x="276" y="182"/>
                    <a:pt x="273" y="181"/>
                  </a:cubicBezTo>
                  <a:cubicBezTo>
                    <a:pt x="268" y="180"/>
                    <a:pt x="262" y="176"/>
                    <a:pt x="257" y="177"/>
                  </a:cubicBezTo>
                  <a:cubicBezTo>
                    <a:pt x="256" y="177"/>
                    <a:pt x="255" y="178"/>
                    <a:pt x="254" y="178"/>
                  </a:cubicBezTo>
                  <a:cubicBezTo>
                    <a:pt x="251" y="178"/>
                    <a:pt x="249" y="176"/>
                    <a:pt x="247" y="176"/>
                  </a:cubicBezTo>
                  <a:cubicBezTo>
                    <a:pt x="243" y="177"/>
                    <a:pt x="243" y="177"/>
                    <a:pt x="243" y="177"/>
                  </a:cubicBezTo>
                  <a:cubicBezTo>
                    <a:pt x="242" y="176"/>
                    <a:pt x="240" y="174"/>
                    <a:pt x="239" y="173"/>
                  </a:cubicBezTo>
                  <a:cubicBezTo>
                    <a:pt x="235" y="172"/>
                    <a:pt x="230" y="175"/>
                    <a:pt x="228" y="173"/>
                  </a:cubicBezTo>
                  <a:cubicBezTo>
                    <a:pt x="224" y="171"/>
                    <a:pt x="224" y="169"/>
                    <a:pt x="222" y="165"/>
                  </a:cubicBezTo>
                  <a:cubicBezTo>
                    <a:pt x="219" y="160"/>
                    <a:pt x="202" y="152"/>
                    <a:pt x="196" y="155"/>
                  </a:cubicBezTo>
                  <a:cubicBezTo>
                    <a:pt x="187" y="159"/>
                    <a:pt x="184" y="166"/>
                    <a:pt x="180" y="173"/>
                  </a:cubicBezTo>
                  <a:cubicBezTo>
                    <a:pt x="179" y="176"/>
                    <a:pt x="173" y="174"/>
                    <a:pt x="173" y="177"/>
                  </a:cubicBezTo>
                  <a:cubicBezTo>
                    <a:pt x="173" y="179"/>
                    <a:pt x="176" y="182"/>
                    <a:pt x="176" y="185"/>
                  </a:cubicBezTo>
                  <a:cubicBezTo>
                    <a:pt x="176" y="187"/>
                    <a:pt x="175" y="189"/>
                    <a:pt x="175" y="191"/>
                  </a:cubicBezTo>
                  <a:cubicBezTo>
                    <a:pt x="175" y="195"/>
                    <a:pt x="179" y="204"/>
                    <a:pt x="175" y="208"/>
                  </a:cubicBezTo>
                  <a:cubicBezTo>
                    <a:pt x="173" y="209"/>
                    <a:pt x="173" y="209"/>
                    <a:pt x="173" y="209"/>
                  </a:cubicBezTo>
                  <a:cubicBezTo>
                    <a:pt x="171" y="212"/>
                    <a:pt x="170" y="218"/>
                    <a:pt x="168" y="222"/>
                  </a:cubicBezTo>
                  <a:cubicBezTo>
                    <a:pt x="166" y="225"/>
                    <a:pt x="163" y="228"/>
                    <a:pt x="162" y="232"/>
                  </a:cubicBezTo>
                  <a:cubicBezTo>
                    <a:pt x="160" y="236"/>
                    <a:pt x="162" y="243"/>
                    <a:pt x="161" y="247"/>
                  </a:cubicBezTo>
                  <a:cubicBezTo>
                    <a:pt x="160" y="254"/>
                    <a:pt x="156" y="260"/>
                    <a:pt x="156" y="266"/>
                  </a:cubicBezTo>
                  <a:cubicBezTo>
                    <a:pt x="155" y="271"/>
                    <a:pt x="160" y="277"/>
                    <a:pt x="158" y="282"/>
                  </a:cubicBezTo>
                  <a:cubicBezTo>
                    <a:pt x="157" y="284"/>
                    <a:pt x="154" y="285"/>
                    <a:pt x="154" y="287"/>
                  </a:cubicBezTo>
                  <a:cubicBezTo>
                    <a:pt x="150" y="295"/>
                    <a:pt x="154" y="303"/>
                    <a:pt x="149" y="309"/>
                  </a:cubicBezTo>
                  <a:cubicBezTo>
                    <a:pt x="143" y="318"/>
                    <a:pt x="138" y="317"/>
                    <a:pt x="131" y="322"/>
                  </a:cubicBezTo>
                  <a:cubicBezTo>
                    <a:pt x="128" y="325"/>
                    <a:pt x="128" y="325"/>
                    <a:pt x="128" y="325"/>
                  </a:cubicBezTo>
                  <a:cubicBezTo>
                    <a:pt x="125" y="329"/>
                    <a:pt x="124" y="334"/>
                    <a:pt x="121" y="339"/>
                  </a:cubicBezTo>
                  <a:cubicBezTo>
                    <a:pt x="118" y="343"/>
                    <a:pt x="114" y="345"/>
                    <a:pt x="111" y="349"/>
                  </a:cubicBezTo>
                  <a:cubicBezTo>
                    <a:pt x="110" y="351"/>
                    <a:pt x="110" y="370"/>
                    <a:pt x="110" y="373"/>
                  </a:cubicBezTo>
                  <a:cubicBezTo>
                    <a:pt x="111" y="375"/>
                    <a:pt x="112" y="378"/>
                    <a:pt x="112" y="380"/>
                  </a:cubicBezTo>
                  <a:cubicBezTo>
                    <a:pt x="111" y="384"/>
                    <a:pt x="106" y="393"/>
                    <a:pt x="103" y="396"/>
                  </a:cubicBezTo>
                  <a:cubicBezTo>
                    <a:pt x="102" y="399"/>
                    <a:pt x="97" y="398"/>
                    <a:pt x="94" y="399"/>
                  </a:cubicBezTo>
                  <a:cubicBezTo>
                    <a:pt x="92" y="401"/>
                    <a:pt x="93" y="405"/>
                    <a:pt x="91" y="406"/>
                  </a:cubicBezTo>
                  <a:cubicBezTo>
                    <a:pt x="90" y="407"/>
                    <a:pt x="90" y="406"/>
                    <a:pt x="89" y="406"/>
                  </a:cubicBezTo>
                  <a:cubicBezTo>
                    <a:pt x="89" y="406"/>
                    <a:pt x="86" y="406"/>
                    <a:pt x="86" y="406"/>
                  </a:cubicBezTo>
                  <a:cubicBezTo>
                    <a:pt x="76" y="412"/>
                    <a:pt x="80" y="425"/>
                    <a:pt x="65" y="421"/>
                  </a:cubicBezTo>
                  <a:cubicBezTo>
                    <a:pt x="63" y="421"/>
                    <a:pt x="62" y="414"/>
                    <a:pt x="62" y="413"/>
                  </a:cubicBezTo>
                  <a:cubicBezTo>
                    <a:pt x="62" y="413"/>
                    <a:pt x="69" y="406"/>
                    <a:pt x="62" y="406"/>
                  </a:cubicBezTo>
                  <a:cubicBezTo>
                    <a:pt x="58" y="406"/>
                    <a:pt x="54" y="411"/>
                    <a:pt x="52" y="412"/>
                  </a:cubicBezTo>
                  <a:cubicBezTo>
                    <a:pt x="50" y="413"/>
                    <a:pt x="47" y="408"/>
                    <a:pt x="45" y="410"/>
                  </a:cubicBezTo>
                  <a:cubicBezTo>
                    <a:pt x="44" y="412"/>
                    <a:pt x="46" y="416"/>
                    <a:pt x="44" y="418"/>
                  </a:cubicBezTo>
                  <a:cubicBezTo>
                    <a:pt x="44" y="419"/>
                    <a:pt x="40" y="419"/>
                    <a:pt x="39" y="420"/>
                  </a:cubicBezTo>
                  <a:cubicBezTo>
                    <a:pt x="38" y="420"/>
                    <a:pt x="38" y="422"/>
                    <a:pt x="37" y="422"/>
                  </a:cubicBezTo>
                  <a:cubicBezTo>
                    <a:pt x="36" y="419"/>
                    <a:pt x="36" y="419"/>
                    <a:pt x="36" y="419"/>
                  </a:cubicBezTo>
                  <a:cubicBezTo>
                    <a:pt x="35" y="418"/>
                    <a:pt x="32" y="418"/>
                    <a:pt x="31" y="417"/>
                  </a:cubicBezTo>
                  <a:cubicBezTo>
                    <a:pt x="30" y="416"/>
                    <a:pt x="31" y="415"/>
                    <a:pt x="30" y="414"/>
                  </a:cubicBezTo>
                  <a:cubicBezTo>
                    <a:pt x="28" y="413"/>
                    <a:pt x="28" y="415"/>
                    <a:pt x="27" y="414"/>
                  </a:cubicBezTo>
                  <a:cubicBezTo>
                    <a:pt x="24" y="414"/>
                    <a:pt x="24" y="411"/>
                    <a:pt x="23" y="410"/>
                  </a:cubicBezTo>
                  <a:cubicBezTo>
                    <a:pt x="20" y="406"/>
                    <a:pt x="18" y="413"/>
                    <a:pt x="17" y="414"/>
                  </a:cubicBezTo>
                  <a:cubicBezTo>
                    <a:pt x="15" y="415"/>
                    <a:pt x="12" y="414"/>
                    <a:pt x="10" y="415"/>
                  </a:cubicBezTo>
                  <a:cubicBezTo>
                    <a:pt x="9" y="416"/>
                    <a:pt x="9" y="419"/>
                    <a:pt x="7" y="420"/>
                  </a:cubicBezTo>
                  <a:cubicBezTo>
                    <a:pt x="6" y="420"/>
                    <a:pt x="5" y="419"/>
                    <a:pt x="5" y="419"/>
                  </a:cubicBezTo>
                  <a:cubicBezTo>
                    <a:pt x="4" y="423"/>
                    <a:pt x="4" y="423"/>
                    <a:pt x="4" y="423"/>
                  </a:cubicBezTo>
                  <a:cubicBezTo>
                    <a:pt x="3" y="424"/>
                    <a:pt x="1" y="425"/>
                    <a:pt x="0" y="426"/>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5" name="Freeform 139"/>
            <p:cNvSpPr>
              <a:spLocks/>
            </p:cNvSpPr>
            <p:nvPr/>
          </p:nvSpPr>
          <p:spPr bwMode="auto">
            <a:xfrm>
              <a:off x="6810718" y="3387469"/>
              <a:ext cx="676837" cy="683151"/>
            </a:xfrm>
            <a:custGeom>
              <a:avLst/>
              <a:gdLst>
                <a:gd name="T0" fmla="*/ 249 w 391"/>
                <a:gd name="T1" fmla="*/ 149 h 394"/>
                <a:gd name="T2" fmla="*/ 236 w 391"/>
                <a:gd name="T3" fmla="*/ 156 h 394"/>
                <a:gd name="T4" fmla="*/ 228 w 391"/>
                <a:gd name="T5" fmla="*/ 180 h 394"/>
                <a:gd name="T6" fmla="*/ 228 w 391"/>
                <a:gd name="T7" fmla="*/ 187 h 394"/>
                <a:gd name="T8" fmla="*/ 256 w 391"/>
                <a:gd name="T9" fmla="*/ 186 h 394"/>
                <a:gd name="T10" fmla="*/ 263 w 391"/>
                <a:gd name="T11" fmla="*/ 215 h 394"/>
                <a:gd name="T12" fmla="*/ 273 w 391"/>
                <a:gd name="T13" fmla="*/ 228 h 394"/>
                <a:gd name="T14" fmla="*/ 288 w 391"/>
                <a:gd name="T15" fmla="*/ 240 h 394"/>
                <a:gd name="T16" fmla="*/ 367 w 391"/>
                <a:gd name="T17" fmla="*/ 266 h 394"/>
                <a:gd name="T18" fmla="*/ 357 w 391"/>
                <a:gd name="T19" fmla="*/ 304 h 394"/>
                <a:gd name="T20" fmla="*/ 317 w 391"/>
                <a:gd name="T21" fmla="*/ 351 h 394"/>
                <a:gd name="T22" fmla="*/ 265 w 391"/>
                <a:gd name="T23" fmla="*/ 362 h 394"/>
                <a:gd name="T24" fmla="*/ 244 w 391"/>
                <a:gd name="T25" fmla="*/ 371 h 394"/>
                <a:gd name="T26" fmla="*/ 223 w 391"/>
                <a:gd name="T27" fmla="*/ 378 h 394"/>
                <a:gd name="T28" fmla="*/ 185 w 391"/>
                <a:gd name="T29" fmla="*/ 381 h 394"/>
                <a:gd name="T30" fmla="*/ 175 w 391"/>
                <a:gd name="T31" fmla="*/ 391 h 394"/>
                <a:gd name="T32" fmla="*/ 160 w 391"/>
                <a:gd name="T33" fmla="*/ 390 h 394"/>
                <a:gd name="T34" fmla="*/ 149 w 391"/>
                <a:gd name="T35" fmla="*/ 386 h 394"/>
                <a:gd name="T36" fmla="*/ 136 w 391"/>
                <a:gd name="T37" fmla="*/ 384 h 394"/>
                <a:gd name="T38" fmla="*/ 81 w 391"/>
                <a:gd name="T39" fmla="*/ 364 h 394"/>
                <a:gd name="T40" fmla="*/ 78 w 391"/>
                <a:gd name="T41" fmla="*/ 342 h 394"/>
                <a:gd name="T42" fmla="*/ 64 w 391"/>
                <a:gd name="T43" fmla="*/ 341 h 394"/>
                <a:gd name="T44" fmla="*/ 58 w 391"/>
                <a:gd name="T45" fmla="*/ 334 h 394"/>
                <a:gd name="T46" fmla="*/ 42 w 391"/>
                <a:gd name="T47" fmla="*/ 302 h 394"/>
                <a:gd name="T48" fmla="*/ 34 w 391"/>
                <a:gd name="T49" fmla="*/ 296 h 394"/>
                <a:gd name="T50" fmla="*/ 29 w 391"/>
                <a:gd name="T51" fmla="*/ 291 h 394"/>
                <a:gd name="T52" fmla="*/ 29 w 391"/>
                <a:gd name="T53" fmla="*/ 287 h 394"/>
                <a:gd name="T54" fmla="*/ 1 w 391"/>
                <a:gd name="T55" fmla="*/ 272 h 394"/>
                <a:gd name="T56" fmla="*/ 6 w 391"/>
                <a:gd name="T57" fmla="*/ 259 h 394"/>
                <a:gd name="T58" fmla="*/ 29 w 391"/>
                <a:gd name="T59" fmla="*/ 229 h 394"/>
                <a:gd name="T60" fmla="*/ 33 w 391"/>
                <a:gd name="T61" fmla="*/ 202 h 394"/>
                <a:gd name="T62" fmla="*/ 51 w 391"/>
                <a:gd name="T63" fmla="*/ 193 h 394"/>
                <a:gd name="T64" fmla="*/ 53 w 391"/>
                <a:gd name="T65" fmla="*/ 175 h 394"/>
                <a:gd name="T66" fmla="*/ 59 w 391"/>
                <a:gd name="T67" fmla="*/ 162 h 394"/>
                <a:gd name="T68" fmla="*/ 79 w 391"/>
                <a:gd name="T69" fmla="*/ 141 h 394"/>
                <a:gd name="T70" fmla="*/ 86 w 391"/>
                <a:gd name="T71" fmla="*/ 110 h 394"/>
                <a:gd name="T72" fmla="*/ 84 w 391"/>
                <a:gd name="T73" fmla="*/ 78 h 394"/>
                <a:gd name="T74" fmla="*/ 95 w 391"/>
                <a:gd name="T75" fmla="*/ 48 h 394"/>
                <a:gd name="T76" fmla="*/ 95 w 391"/>
                <a:gd name="T77" fmla="*/ 32 h 394"/>
                <a:gd name="T78" fmla="*/ 96 w 391"/>
                <a:gd name="T79" fmla="*/ 26 h 394"/>
                <a:gd name="T80" fmla="*/ 107 w 391"/>
                <a:gd name="T81" fmla="*/ 19 h 394"/>
                <a:gd name="T82" fmla="*/ 114 w 391"/>
                <a:gd name="T83" fmla="*/ 15 h 394"/>
                <a:gd name="T84" fmla="*/ 121 w 391"/>
                <a:gd name="T85" fmla="*/ 13 h 394"/>
                <a:gd name="T86" fmla="*/ 125 w 391"/>
                <a:gd name="T87" fmla="*/ 13 h 394"/>
                <a:gd name="T88" fmla="*/ 134 w 391"/>
                <a:gd name="T89"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91" h="394">
                  <a:moveTo>
                    <a:pt x="260" y="139"/>
                  </a:moveTo>
                  <a:cubicBezTo>
                    <a:pt x="247" y="144"/>
                    <a:pt x="254" y="150"/>
                    <a:pt x="249" y="149"/>
                  </a:cubicBezTo>
                  <a:cubicBezTo>
                    <a:pt x="247" y="149"/>
                    <a:pt x="246" y="145"/>
                    <a:pt x="244" y="145"/>
                  </a:cubicBezTo>
                  <a:cubicBezTo>
                    <a:pt x="240" y="146"/>
                    <a:pt x="237" y="153"/>
                    <a:pt x="236" y="156"/>
                  </a:cubicBezTo>
                  <a:cubicBezTo>
                    <a:pt x="233" y="161"/>
                    <a:pt x="226" y="167"/>
                    <a:pt x="227" y="173"/>
                  </a:cubicBezTo>
                  <a:cubicBezTo>
                    <a:pt x="227" y="175"/>
                    <a:pt x="228" y="178"/>
                    <a:pt x="228" y="180"/>
                  </a:cubicBezTo>
                  <a:cubicBezTo>
                    <a:pt x="228" y="182"/>
                    <a:pt x="228" y="184"/>
                    <a:pt x="228" y="185"/>
                  </a:cubicBezTo>
                  <a:cubicBezTo>
                    <a:pt x="228" y="186"/>
                    <a:pt x="227" y="187"/>
                    <a:pt x="228" y="187"/>
                  </a:cubicBezTo>
                  <a:cubicBezTo>
                    <a:pt x="228" y="188"/>
                    <a:pt x="235" y="187"/>
                    <a:pt x="237" y="187"/>
                  </a:cubicBezTo>
                  <a:cubicBezTo>
                    <a:pt x="246" y="186"/>
                    <a:pt x="248" y="182"/>
                    <a:pt x="256" y="186"/>
                  </a:cubicBezTo>
                  <a:cubicBezTo>
                    <a:pt x="259" y="188"/>
                    <a:pt x="251" y="195"/>
                    <a:pt x="251" y="197"/>
                  </a:cubicBezTo>
                  <a:cubicBezTo>
                    <a:pt x="251" y="197"/>
                    <a:pt x="262" y="214"/>
                    <a:pt x="263" y="215"/>
                  </a:cubicBezTo>
                  <a:cubicBezTo>
                    <a:pt x="266" y="216"/>
                    <a:pt x="266" y="216"/>
                    <a:pt x="266" y="216"/>
                  </a:cubicBezTo>
                  <a:cubicBezTo>
                    <a:pt x="269" y="218"/>
                    <a:pt x="270" y="225"/>
                    <a:pt x="273" y="228"/>
                  </a:cubicBezTo>
                  <a:cubicBezTo>
                    <a:pt x="274" y="230"/>
                    <a:pt x="276" y="230"/>
                    <a:pt x="278" y="231"/>
                  </a:cubicBezTo>
                  <a:cubicBezTo>
                    <a:pt x="282" y="232"/>
                    <a:pt x="285" y="238"/>
                    <a:pt x="288" y="240"/>
                  </a:cubicBezTo>
                  <a:cubicBezTo>
                    <a:pt x="298" y="245"/>
                    <a:pt x="314" y="248"/>
                    <a:pt x="325" y="252"/>
                  </a:cubicBezTo>
                  <a:cubicBezTo>
                    <a:pt x="339" y="256"/>
                    <a:pt x="353" y="264"/>
                    <a:pt x="367" y="266"/>
                  </a:cubicBezTo>
                  <a:cubicBezTo>
                    <a:pt x="371" y="266"/>
                    <a:pt x="391" y="264"/>
                    <a:pt x="391" y="267"/>
                  </a:cubicBezTo>
                  <a:cubicBezTo>
                    <a:pt x="390" y="270"/>
                    <a:pt x="363" y="298"/>
                    <a:pt x="357" y="304"/>
                  </a:cubicBezTo>
                  <a:cubicBezTo>
                    <a:pt x="347" y="315"/>
                    <a:pt x="338" y="327"/>
                    <a:pt x="328" y="338"/>
                  </a:cubicBezTo>
                  <a:cubicBezTo>
                    <a:pt x="325" y="341"/>
                    <a:pt x="321" y="350"/>
                    <a:pt x="317" y="351"/>
                  </a:cubicBezTo>
                  <a:cubicBezTo>
                    <a:pt x="312" y="354"/>
                    <a:pt x="295" y="349"/>
                    <a:pt x="286" y="352"/>
                  </a:cubicBezTo>
                  <a:cubicBezTo>
                    <a:pt x="280" y="353"/>
                    <a:pt x="269" y="357"/>
                    <a:pt x="265" y="362"/>
                  </a:cubicBezTo>
                  <a:cubicBezTo>
                    <a:pt x="264" y="365"/>
                    <a:pt x="265" y="367"/>
                    <a:pt x="262" y="368"/>
                  </a:cubicBezTo>
                  <a:cubicBezTo>
                    <a:pt x="256" y="370"/>
                    <a:pt x="250" y="369"/>
                    <a:pt x="244" y="371"/>
                  </a:cubicBezTo>
                  <a:cubicBezTo>
                    <a:pt x="241" y="372"/>
                    <a:pt x="238" y="378"/>
                    <a:pt x="236" y="378"/>
                  </a:cubicBezTo>
                  <a:cubicBezTo>
                    <a:pt x="232" y="378"/>
                    <a:pt x="227" y="378"/>
                    <a:pt x="223" y="378"/>
                  </a:cubicBezTo>
                  <a:cubicBezTo>
                    <a:pt x="214" y="378"/>
                    <a:pt x="214" y="370"/>
                    <a:pt x="208" y="369"/>
                  </a:cubicBezTo>
                  <a:cubicBezTo>
                    <a:pt x="206" y="369"/>
                    <a:pt x="186" y="379"/>
                    <a:pt x="185" y="381"/>
                  </a:cubicBezTo>
                  <a:cubicBezTo>
                    <a:pt x="182" y="384"/>
                    <a:pt x="181" y="390"/>
                    <a:pt x="177" y="392"/>
                  </a:cubicBezTo>
                  <a:cubicBezTo>
                    <a:pt x="175" y="394"/>
                    <a:pt x="175" y="391"/>
                    <a:pt x="175" y="391"/>
                  </a:cubicBezTo>
                  <a:cubicBezTo>
                    <a:pt x="174" y="390"/>
                    <a:pt x="169" y="390"/>
                    <a:pt x="167" y="390"/>
                  </a:cubicBezTo>
                  <a:cubicBezTo>
                    <a:pt x="165" y="390"/>
                    <a:pt x="162" y="390"/>
                    <a:pt x="160" y="390"/>
                  </a:cubicBezTo>
                  <a:cubicBezTo>
                    <a:pt x="156" y="389"/>
                    <a:pt x="154" y="387"/>
                    <a:pt x="151" y="387"/>
                  </a:cubicBezTo>
                  <a:cubicBezTo>
                    <a:pt x="149" y="386"/>
                    <a:pt x="149" y="386"/>
                    <a:pt x="149" y="386"/>
                  </a:cubicBezTo>
                  <a:cubicBezTo>
                    <a:pt x="146" y="387"/>
                    <a:pt x="141" y="388"/>
                    <a:pt x="138" y="387"/>
                  </a:cubicBezTo>
                  <a:cubicBezTo>
                    <a:pt x="137" y="387"/>
                    <a:pt x="137" y="385"/>
                    <a:pt x="136" y="384"/>
                  </a:cubicBezTo>
                  <a:cubicBezTo>
                    <a:pt x="130" y="380"/>
                    <a:pt x="109" y="366"/>
                    <a:pt x="104" y="364"/>
                  </a:cubicBezTo>
                  <a:cubicBezTo>
                    <a:pt x="99" y="363"/>
                    <a:pt x="83" y="367"/>
                    <a:pt x="81" y="364"/>
                  </a:cubicBezTo>
                  <a:cubicBezTo>
                    <a:pt x="78" y="359"/>
                    <a:pt x="76" y="356"/>
                    <a:pt x="76" y="350"/>
                  </a:cubicBezTo>
                  <a:cubicBezTo>
                    <a:pt x="76" y="349"/>
                    <a:pt x="78" y="343"/>
                    <a:pt x="78" y="342"/>
                  </a:cubicBezTo>
                  <a:cubicBezTo>
                    <a:pt x="77" y="341"/>
                    <a:pt x="68" y="339"/>
                    <a:pt x="67" y="339"/>
                  </a:cubicBezTo>
                  <a:cubicBezTo>
                    <a:pt x="66" y="340"/>
                    <a:pt x="66" y="342"/>
                    <a:pt x="64" y="341"/>
                  </a:cubicBezTo>
                  <a:cubicBezTo>
                    <a:pt x="62" y="340"/>
                    <a:pt x="64" y="339"/>
                    <a:pt x="63" y="337"/>
                  </a:cubicBezTo>
                  <a:cubicBezTo>
                    <a:pt x="62" y="336"/>
                    <a:pt x="59" y="335"/>
                    <a:pt x="58" y="334"/>
                  </a:cubicBezTo>
                  <a:cubicBezTo>
                    <a:pt x="54" y="326"/>
                    <a:pt x="53" y="315"/>
                    <a:pt x="49" y="307"/>
                  </a:cubicBezTo>
                  <a:cubicBezTo>
                    <a:pt x="47" y="305"/>
                    <a:pt x="43" y="305"/>
                    <a:pt x="42" y="302"/>
                  </a:cubicBezTo>
                  <a:cubicBezTo>
                    <a:pt x="42" y="302"/>
                    <a:pt x="41" y="299"/>
                    <a:pt x="41" y="299"/>
                  </a:cubicBezTo>
                  <a:cubicBezTo>
                    <a:pt x="39" y="297"/>
                    <a:pt x="35" y="298"/>
                    <a:pt x="34" y="296"/>
                  </a:cubicBezTo>
                  <a:cubicBezTo>
                    <a:pt x="34" y="296"/>
                    <a:pt x="33" y="293"/>
                    <a:pt x="33" y="293"/>
                  </a:cubicBezTo>
                  <a:cubicBezTo>
                    <a:pt x="32" y="292"/>
                    <a:pt x="30" y="292"/>
                    <a:pt x="29" y="291"/>
                  </a:cubicBezTo>
                  <a:cubicBezTo>
                    <a:pt x="29" y="290"/>
                    <a:pt x="29" y="290"/>
                    <a:pt x="29" y="289"/>
                  </a:cubicBezTo>
                  <a:cubicBezTo>
                    <a:pt x="29" y="288"/>
                    <a:pt x="29" y="287"/>
                    <a:pt x="29" y="287"/>
                  </a:cubicBezTo>
                  <a:cubicBezTo>
                    <a:pt x="28" y="285"/>
                    <a:pt x="21" y="280"/>
                    <a:pt x="19" y="279"/>
                  </a:cubicBezTo>
                  <a:cubicBezTo>
                    <a:pt x="16" y="277"/>
                    <a:pt x="0" y="278"/>
                    <a:pt x="1" y="272"/>
                  </a:cubicBezTo>
                  <a:cubicBezTo>
                    <a:pt x="2" y="270"/>
                    <a:pt x="5" y="268"/>
                    <a:pt x="6" y="267"/>
                  </a:cubicBezTo>
                  <a:cubicBezTo>
                    <a:pt x="7" y="265"/>
                    <a:pt x="4" y="260"/>
                    <a:pt x="6" y="259"/>
                  </a:cubicBezTo>
                  <a:cubicBezTo>
                    <a:pt x="13" y="255"/>
                    <a:pt x="26" y="265"/>
                    <a:pt x="30" y="255"/>
                  </a:cubicBezTo>
                  <a:cubicBezTo>
                    <a:pt x="33" y="247"/>
                    <a:pt x="28" y="237"/>
                    <a:pt x="29" y="229"/>
                  </a:cubicBezTo>
                  <a:cubicBezTo>
                    <a:pt x="29" y="223"/>
                    <a:pt x="35" y="213"/>
                    <a:pt x="35" y="210"/>
                  </a:cubicBezTo>
                  <a:cubicBezTo>
                    <a:pt x="35" y="207"/>
                    <a:pt x="33" y="204"/>
                    <a:pt x="33" y="202"/>
                  </a:cubicBezTo>
                  <a:cubicBezTo>
                    <a:pt x="33" y="199"/>
                    <a:pt x="38" y="192"/>
                    <a:pt x="41" y="193"/>
                  </a:cubicBezTo>
                  <a:cubicBezTo>
                    <a:pt x="43" y="193"/>
                    <a:pt x="49" y="201"/>
                    <a:pt x="51" y="193"/>
                  </a:cubicBezTo>
                  <a:cubicBezTo>
                    <a:pt x="50" y="191"/>
                    <a:pt x="50" y="191"/>
                    <a:pt x="50" y="191"/>
                  </a:cubicBezTo>
                  <a:cubicBezTo>
                    <a:pt x="49" y="185"/>
                    <a:pt x="52" y="181"/>
                    <a:pt x="53" y="175"/>
                  </a:cubicBezTo>
                  <a:cubicBezTo>
                    <a:pt x="53" y="173"/>
                    <a:pt x="51" y="170"/>
                    <a:pt x="53" y="167"/>
                  </a:cubicBezTo>
                  <a:cubicBezTo>
                    <a:pt x="55" y="165"/>
                    <a:pt x="58" y="164"/>
                    <a:pt x="59" y="162"/>
                  </a:cubicBezTo>
                  <a:cubicBezTo>
                    <a:pt x="62" y="158"/>
                    <a:pt x="63" y="148"/>
                    <a:pt x="68" y="145"/>
                  </a:cubicBezTo>
                  <a:cubicBezTo>
                    <a:pt x="71" y="142"/>
                    <a:pt x="78" y="145"/>
                    <a:pt x="79" y="141"/>
                  </a:cubicBezTo>
                  <a:cubicBezTo>
                    <a:pt x="80" y="136"/>
                    <a:pt x="79" y="131"/>
                    <a:pt x="81" y="126"/>
                  </a:cubicBezTo>
                  <a:cubicBezTo>
                    <a:pt x="85" y="116"/>
                    <a:pt x="85" y="121"/>
                    <a:pt x="86" y="110"/>
                  </a:cubicBezTo>
                  <a:cubicBezTo>
                    <a:pt x="86" y="107"/>
                    <a:pt x="88" y="104"/>
                    <a:pt x="88" y="101"/>
                  </a:cubicBezTo>
                  <a:cubicBezTo>
                    <a:pt x="88" y="95"/>
                    <a:pt x="82" y="83"/>
                    <a:pt x="84" y="78"/>
                  </a:cubicBezTo>
                  <a:cubicBezTo>
                    <a:pt x="84" y="77"/>
                    <a:pt x="86" y="76"/>
                    <a:pt x="86" y="75"/>
                  </a:cubicBezTo>
                  <a:cubicBezTo>
                    <a:pt x="90" y="69"/>
                    <a:pt x="93" y="55"/>
                    <a:pt x="95" y="48"/>
                  </a:cubicBezTo>
                  <a:cubicBezTo>
                    <a:pt x="96" y="45"/>
                    <a:pt x="94" y="43"/>
                    <a:pt x="93" y="41"/>
                  </a:cubicBezTo>
                  <a:cubicBezTo>
                    <a:pt x="92" y="38"/>
                    <a:pt x="95" y="35"/>
                    <a:pt x="95" y="32"/>
                  </a:cubicBezTo>
                  <a:cubicBezTo>
                    <a:pt x="96" y="30"/>
                    <a:pt x="94" y="27"/>
                    <a:pt x="94" y="26"/>
                  </a:cubicBezTo>
                  <a:cubicBezTo>
                    <a:pt x="94" y="26"/>
                    <a:pt x="95" y="26"/>
                    <a:pt x="96" y="26"/>
                  </a:cubicBezTo>
                  <a:cubicBezTo>
                    <a:pt x="98" y="27"/>
                    <a:pt x="103" y="28"/>
                    <a:pt x="105" y="27"/>
                  </a:cubicBezTo>
                  <a:cubicBezTo>
                    <a:pt x="108" y="25"/>
                    <a:pt x="106" y="21"/>
                    <a:pt x="107" y="19"/>
                  </a:cubicBezTo>
                  <a:cubicBezTo>
                    <a:pt x="107" y="19"/>
                    <a:pt x="108" y="19"/>
                    <a:pt x="109" y="19"/>
                  </a:cubicBezTo>
                  <a:cubicBezTo>
                    <a:pt x="112" y="18"/>
                    <a:pt x="112" y="17"/>
                    <a:pt x="114" y="15"/>
                  </a:cubicBezTo>
                  <a:cubicBezTo>
                    <a:pt x="116" y="13"/>
                    <a:pt x="115" y="16"/>
                    <a:pt x="117" y="15"/>
                  </a:cubicBezTo>
                  <a:cubicBezTo>
                    <a:pt x="120" y="14"/>
                    <a:pt x="118" y="14"/>
                    <a:pt x="121" y="13"/>
                  </a:cubicBezTo>
                  <a:cubicBezTo>
                    <a:pt x="123" y="12"/>
                    <a:pt x="122" y="15"/>
                    <a:pt x="122" y="14"/>
                  </a:cubicBezTo>
                  <a:cubicBezTo>
                    <a:pt x="124" y="12"/>
                    <a:pt x="122" y="12"/>
                    <a:pt x="125" y="13"/>
                  </a:cubicBezTo>
                  <a:cubicBezTo>
                    <a:pt x="126" y="13"/>
                    <a:pt x="126" y="13"/>
                    <a:pt x="126" y="13"/>
                  </a:cubicBezTo>
                  <a:cubicBezTo>
                    <a:pt x="128" y="9"/>
                    <a:pt x="131" y="4"/>
                    <a:pt x="134"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6" name="Freeform 140"/>
            <p:cNvSpPr>
              <a:spLocks/>
            </p:cNvSpPr>
            <p:nvPr/>
          </p:nvSpPr>
          <p:spPr bwMode="auto">
            <a:xfrm>
              <a:off x="5938155" y="3330645"/>
              <a:ext cx="458381" cy="554351"/>
            </a:xfrm>
            <a:custGeom>
              <a:avLst/>
              <a:gdLst>
                <a:gd name="T0" fmla="*/ 17 w 264"/>
                <a:gd name="T1" fmla="*/ 178 h 320"/>
                <a:gd name="T2" fmla="*/ 21 w 264"/>
                <a:gd name="T3" fmla="*/ 181 h 320"/>
                <a:gd name="T4" fmla="*/ 26 w 264"/>
                <a:gd name="T5" fmla="*/ 187 h 320"/>
                <a:gd name="T6" fmla="*/ 30 w 264"/>
                <a:gd name="T7" fmla="*/ 196 h 320"/>
                <a:gd name="T8" fmla="*/ 31 w 264"/>
                <a:gd name="T9" fmla="*/ 207 h 320"/>
                <a:gd name="T10" fmla="*/ 29 w 264"/>
                <a:gd name="T11" fmla="*/ 220 h 320"/>
                <a:gd name="T12" fmla="*/ 30 w 264"/>
                <a:gd name="T13" fmla="*/ 230 h 320"/>
                <a:gd name="T14" fmla="*/ 45 w 264"/>
                <a:gd name="T15" fmla="*/ 252 h 320"/>
                <a:gd name="T16" fmla="*/ 23 w 264"/>
                <a:gd name="T17" fmla="*/ 254 h 320"/>
                <a:gd name="T18" fmla="*/ 5 w 264"/>
                <a:gd name="T19" fmla="*/ 256 h 320"/>
                <a:gd name="T20" fmla="*/ 33 w 264"/>
                <a:gd name="T21" fmla="*/ 291 h 320"/>
                <a:gd name="T22" fmla="*/ 43 w 264"/>
                <a:gd name="T23" fmla="*/ 311 h 320"/>
                <a:gd name="T24" fmla="*/ 48 w 264"/>
                <a:gd name="T25" fmla="*/ 319 h 320"/>
                <a:gd name="T26" fmla="*/ 69 w 264"/>
                <a:gd name="T27" fmla="*/ 308 h 320"/>
                <a:gd name="T28" fmla="*/ 100 w 264"/>
                <a:gd name="T29" fmla="*/ 305 h 320"/>
                <a:gd name="T30" fmla="*/ 109 w 264"/>
                <a:gd name="T31" fmla="*/ 304 h 320"/>
                <a:gd name="T32" fmla="*/ 125 w 264"/>
                <a:gd name="T33" fmla="*/ 299 h 320"/>
                <a:gd name="T34" fmla="*/ 136 w 264"/>
                <a:gd name="T35" fmla="*/ 288 h 320"/>
                <a:gd name="T36" fmla="*/ 132 w 264"/>
                <a:gd name="T37" fmla="*/ 280 h 320"/>
                <a:gd name="T38" fmla="*/ 162 w 264"/>
                <a:gd name="T39" fmla="*/ 275 h 320"/>
                <a:gd name="T40" fmla="*/ 174 w 264"/>
                <a:gd name="T41" fmla="*/ 271 h 320"/>
                <a:gd name="T42" fmla="*/ 191 w 264"/>
                <a:gd name="T43" fmla="*/ 255 h 320"/>
                <a:gd name="T44" fmla="*/ 196 w 264"/>
                <a:gd name="T45" fmla="*/ 252 h 320"/>
                <a:gd name="T46" fmla="*/ 204 w 264"/>
                <a:gd name="T47" fmla="*/ 245 h 320"/>
                <a:gd name="T48" fmla="*/ 213 w 264"/>
                <a:gd name="T49" fmla="*/ 232 h 320"/>
                <a:gd name="T50" fmla="*/ 218 w 264"/>
                <a:gd name="T51" fmla="*/ 230 h 320"/>
                <a:gd name="T52" fmla="*/ 236 w 264"/>
                <a:gd name="T53" fmla="*/ 227 h 320"/>
                <a:gd name="T54" fmla="*/ 227 w 264"/>
                <a:gd name="T55" fmla="*/ 207 h 320"/>
                <a:gd name="T56" fmla="*/ 226 w 264"/>
                <a:gd name="T57" fmla="*/ 197 h 320"/>
                <a:gd name="T58" fmla="*/ 226 w 264"/>
                <a:gd name="T59" fmla="*/ 193 h 320"/>
                <a:gd name="T60" fmla="*/ 225 w 264"/>
                <a:gd name="T61" fmla="*/ 182 h 320"/>
                <a:gd name="T62" fmla="*/ 208 w 264"/>
                <a:gd name="T63" fmla="*/ 177 h 320"/>
                <a:gd name="T64" fmla="*/ 215 w 264"/>
                <a:gd name="T65" fmla="*/ 151 h 320"/>
                <a:gd name="T66" fmla="*/ 224 w 264"/>
                <a:gd name="T67" fmla="*/ 139 h 320"/>
                <a:gd name="T68" fmla="*/ 222 w 264"/>
                <a:gd name="T69" fmla="*/ 131 h 320"/>
                <a:gd name="T70" fmla="*/ 237 w 264"/>
                <a:gd name="T71" fmla="*/ 116 h 320"/>
                <a:gd name="T72" fmla="*/ 248 w 264"/>
                <a:gd name="T73" fmla="*/ 101 h 320"/>
                <a:gd name="T74" fmla="*/ 264 w 264"/>
                <a:gd name="T75" fmla="*/ 100 h 320"/>
                <a:gd name="T76" fmla="*/ 264 w 264"/>
                <a:gd name="T77" fmla="*/ 7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4" h="320">
                  <a:moveTo>
                    <a:pt x="5" y="169"/>
                  </a:moveTo>
                  <a:cubicBezTo>
                    <a:pt x="24" y="169"/>
                    <a:pt x="13" y="170"/>
                    <a:pt x="17" y="178"/>
                  </a:cubicBezTo>
                  <a:cubicBezTo>
                    <a:pt x="18" y="179"/>
                    <a:pt x="21" y="178"/>
                    <a:pt x="22" y="179"/>
                  </a:cubicBezTo>
                  <a:cubicBezTo>
                    <a:pt x="22" y="180"/>
                    <a:pt x="21" y="180"/>
                    <a:pt x="21" y="181"/>
                  </a:cubicBezTo>
                  <a:cubicBezTo>
                    <a:pt x="22" y="181"/>
                    <a:pt x="22" y="180"/>
                    <a:pt x="23" y="180"/>
                  </a:cubicBezTo>
                  <a:cubicBezTo>
                    <a:pt x="24" y="181"/>
                    <a:pt x="26" y="186"/>
                    <a:pt x="26" y="187"/>
                  </a:cubicBezTo>
                  <a:cubicBezTo>
                    <a:pt x="27" y="188"/>
                    <a:pt x="25" y="193"/>
                    <a:pt x="26" y="194"/>
                  </a:cubicBezTo>
                  <a:cubicBezTo>
                    <a:pt x="26" y="194"/>
                    <a:pt x="30" y="196"/>
                    <a:pt x="30" y="196"/>
                  </a:cubicBezTo>
                  <a:cubicBezTo>
                    <a:pt x="30" y="196"/>
                    <a:pt x="32" y="204"/>
                    <a:pt x="32" y="204"/>
                  </a:cubicBezTo>
                  <a:cubicBezTo>
                    <a:pt x="32" y="205"/>
                    <a:pt x="31" y="206"/>
                    <a:pt x="31" y="207"/>
                  </a:cubicBezTo>
                  <a:cubicBezTo>
                    <a:pt x="31" y="208"/>
                    <a:pt x="32" y="209"/>
                    <a:pt x="32" y="211"/>
                  </a:cubicBezTo>
                  <a:cubicBezTo>
                    <a:pt x="32" y="213"/>
                    <a:pt x="29" y="217"/>
                    <a:pt x="29" y="220"/>
                  </a:cubicBezTo>
                  <a:cubicBezTo>
                    <a:pt x="29" y="222"/>
                    <a:pt x="31" y="225"/>
                    <a:pt x="31" y="228"/>
                  </a:cubicBezTo>
                  <a:cubicBezTo>
                    <a:pt x="31" y="229"/>
                    <a:pt x="30" y="229"/>
                    <a:pt x="30" y="230"/>
                  </a:cubicBezTo>
                  <a:cubicBezTo>
                    <a:pt x="31" y="236"/>
                    <a:pt x="34" y="241"/>
                    <a:pt x="38" y="245"/>
                  </a:cubicBezTo>
                  <a:cubicBezTo>
                    <a:pt x="40" y="246"/>
                    <a:pt x="46" y="250"/>
                    <a:pt x="45" y="252"/>
                  </a:cubicBezTo>
                  <a:cubicBezTo>
                    <a:pt x="42" y="255"/>
                    <a:pt x="37" y="252"/>
                    <a:pt x="34" y="252"/>
                  </a:cubicBezTo>
                  <a:cubicBezTo>
                    <a:pt x="30" y="252"/>
                    <a:pt x="26" y="253"/>
                    <a:pt x="23" y="254"/>
                  </a:cubicBezTo>
                  <a:cubicBezTo>
                    <a:pt x="18" y="254"/>
                    <a:pt x="11" y="249"/>
                    <a:pt x="7" y="252"/>
                  </a:cubicBezTo>
                  <a:cubicBezTo>
                    <a:pt x="6" y="252"/>
                    <a:pt x="6" y="255"/>
                    <a:pt x="5" y="256"/>
                  </a:cubicBezTo>
                  <a:cubicBezTo>
                    <a:pt x="4" y="257"/>
                    <a:pt x="0" y="259"/>
                    <a:pt x="1" y="261"/>
                  </a:cubicBezTo>
                  <a:cubicBezTo>
                    <a:pt x="3" y="269"/>
                    <a:pt x="29" y="284"/>
                    <a:pt x="33" y="291"/>
                  </a:cubicBezTo>
                  <a:cubicBezTo>
                    <a:pt x="35" y="294"/>
                    <a:pt x="39" y="310"/>
                    <a:pt x="41" y="311"/>
                  </a:cubicBezTo>
                  <a:cubicBezTo>
                    <a:pt x="42" y="311"/>
                    <a:pt x="42" y="311"/>
                    <a:pt x="43" y="311"/>
                  </a:cubicBezTo>
                  <a:cubicBezTo>
                    <a:pt x="45" y="312"/>
                    <a:pt x="40" y="317"/>
                    <a:pt x="41" y="318"/>
                  </a:cubicBezTo>
                  <a:cubicBezTo>
                    <a:pt x="42" y="318"/>
                    <a:pt x="48" y="319"/>
                    <a:pt x="48" y="319"/>
                  </a:cubicBezTo>
                  <a:cubicBezTo>
                    <a:pt x="52" y="320"/>
                    <a:pt x="59" y="315"/>
                    <a:pt x="63" y="314"/>
                  </a:cubicBezTo>
                  <a:cubicBezTo>
                    <a:pt x="64" y="313"/>
                    <a:pt x="66" y="307"/>
                    <a:pt x="69" y="308"/>
                  </a:cubicBezTo>
                  <a:cubicBezTo>
                    <a:pt x="72" y="309"/>
                    <a:pt x="71" y="316"/>
                    <a:pt x="76" y="317"/>
                  </a:cubicBezTo>
                  <a:cubicBezTo>
                    <a:pt x="77" y="317"/>
                    <a:pt x="94" y="306"/>
                    <a:pt x="100" y="305"/>
                  </a:cubicBezTo>
                  <a:cubicBezTo>
                    <a:pt x="101" y="305"/>
                    <a:pt x="103" y="306"/>
                    <a:pt x="104" y="306"/>
                  </a:cubicBezTo>
                  <a:cubicBezTo>
                    <a:pt x="106" y="306"/>
                    <a:pt x="107" y="305"/>
                    <a:pt x="109" y="304"/>
                  </a:cubicBezTo>
                  <a:cubicBezTo>
                    <a:pt x="112" y="304"/>
                    <a:pt x="122" y="306"/>
                    <a:pt x="124" y="303"/>
                  </a:cubicBezTo>
                  <a:cubicBezTo>
                    <a:pt x="125" y="302"/>
                    <a:pt x="124" y="300"/>
                    <a:pt x="125" y="299"/>
                  </a:cubicBezTo>
                  <a:cubicBezTo>
                    <a:pt x="129" y="298"/>
                    <a:pt x="129" y="298"/>
                    <a:pt x="129" y="298"/>
                  </a:cubicBezTo>
                  <a:cubicBezTo>
                    <a:pt x="132" y="296"/>
                    <a:pt x="134" y="291"/>
                    <a:pt x="136" y="288"/>
                  </a:cubicBezTo>
                  <a:cubicBezTo>
                    <a:pt x="137" y="288"/>
                    <a:pt x="137" y="288"/>
                    <a:pt x="137" y="287"/>
                  </a:cubicBezTo>
                  <a:cubicBezTo>
                    <a:pt x="136" y="285"/>
                    <a:pt x="128" y="284"/>
                    <a:pt x="132" y="280"/>
                  </a:cubicBezTo>
                  <a:cubicBezTo>
                    <a:pt x="138" y="275"/>
                    <a:pt x="149" y="279"/>
                    <a:pt x="157" y="277"/>
                  </a:cubicBezTo>
                  <a:cubicBezTo>
                    <a:pt x="159" y="276"/>
                    <a:pt x="160" y="275"/>
                    <a:pt x="162" y="275"/>
                  </a:cubicBezTo>
                  <a:cubicBezTo>
                    <a:pt x="165" y="274"/>
                    <a:pt x="170" y="277"/>
                    <a:pt x="172" y="274"/>
                  </a:cubicBezTo>
                  <a:cubicBezTo>
                    <a:pt x="173" y="273"/>
                    <a:pt x="173" y="272"/>
                    <a:pt x="174" y="271"/>
                  </a:cubicBezTo>
                  <a:cubicBezTo>
                    <a:pt x="174" y="270"/>
                    <a:pt x="177" y="271"/>
                    <a:pt x="178" y="270"/>
                  </a:cubicBezTo>
                  <a:cubicBezTo>
                    <a:pt x="182" y="266"/>
                    <a:pt x="187" y="260"/>
                    <a:pt x="191" y="255"/>
                  </a:cubicBezTo>
                  <a:cubicBezTo>
                    <a:pt x="192" y="254"/>
                    <a:pt x="193" y="253"/>
                    <a:pt x="194" y="252"/>
                  </a:cubicBezTo>
                  <a:cubicBezTo>
                    <a:pt x="194" y="252"/>
                    <a:pt x="195" y="253"/>
                    <a:pt x="196" y="252"/>
                  </a:cubicBezTo>
                  <a:cubicBezTo>
                    <a:pt x="198" y="252"/>
                    <a:pt x="198" y="249"/>
                    <a:pt x="199" y="248"/>
                  </a:cubicBezTo>
                  <a:cubicBezTo>
                    <a:pt x="201" y="246"/>
                    <a:pt x="203" y="246"/>
                    <a:pt x="204" y="245"/>
                  </a:cubicBezTo>
                  <a:cubicBezTo>
                    <a:pt x="207" y="242"/>
                    <a:pt x="203" y="237"/>
                    <a:pt x="206" y="234"/>
                  </a:cubicBezTo>
                  <a:cubicBezTo>
                    <a:pt x="207" y="233"/>
                    <a:pt x="211" y="234"/>
                    <a:pt x="213" y="232"/>
                  </a:cubicBezTo>
                  <a:cubicBezTo>
                    <a:pt x="215" y="230"/>
                    <a:pt x="212" y="230"/>
                    <a:pt x="215" y="229"/>
                  </a:cubicBezTo>
                  <a:cubicBezTo>
                    <a:pt x="218" y="230"/>
                    <a:pt x="218" y="230"/>
                    <a:pt x="218" y="230"/>
                  </a:cubicBezTo>
                  <a:cubicBezTo>
                    <a:pt x="220" y="229"/>
                    <a:pt x="222" y="225"/>
                    <a:pt x="225" y="225"/>
                  </a:cubicBezTo>
                  <a:cubicBezTo>
                    <a:pt x="227" y="225"/>
                    <a:pt x="235" y="228"/>
                    <a:pt x="236" y="227"/>
                  </a:cubicBezTo>
                  <a:cubicBezTo>
                    <a:pt x="237" y="226"/>
                    <a:pt x="239" y="220"/>
                    <a:pt x="239" y="219"/>
                  </a:cubicBezTo>
                  <a:cubicBezTo>
                    <a:pt x="239" y="211"/>
                    <a:pt x="229" y="215"/>
                    <a:pt x="227" y="207"/>
                  </a:cubicBezTo>
                  <a:cubicBezTo>
                    <a:pt x="227" y="206"/>
                    <a:pt x="231" y="197"/>
                    <a:pt x="229" y="196"/>
                  </a:cubicBezTo>
                  <a:cubicBezTo>
                    <a:pt x="229" y="196"/>
                    <a:pt x="226" y="197"/>
                    <a:pt x="226" y="197"/>
                  </a:cubicBezTo>
                  <a:cubicBezTo>
                    <a:pt x="225" y="197"/>
                    <a:pt x="226" y="196"/>
                    <a:pt x="226" y="195"/>
                  </a:cubicBezTo>
                  <a:cubicBezTo>
                    <a:pt x="226" y="195"/>
                    <a:pt x="226" y="194"/>
                    <a:pt x="226" y="193"/>
                  </a:cubicBezTo>
                  <a:cubicBezTo>
                    <a:pt x="226" y="191"/>
                    <a:pt x="223" y="188"/>
                    <a:pt x="223" y="186"/>
                  </a:cubicBezTo>
                  <a:cubicBezTo>
                    <a:pt x="223" y="185"/>
                    <a:pt x="225" y="183"/>
                    <a:pt x="225" y="182"/>
                  </a:cubicBezTo>
                  <a:cubicBezTo>
                    <a:pt x="225" y="181"/>
                    <a:pt x="219" y="178"/>
                    <a:pt x="218" y="178"/>
                  </a:cubicBezTo>
                  <a:cubicBezTo>
                    <a:pt x="218" y="178"/>
                    <a:pt x="208" y="187"/>
                    <a:pt x="208" y="177"/>
                  </a:cubicBezTo>
                  <a:cubicBezTo>
                    <a:pt x="208" y="170"/>
                    <a:pt x="220" y="166"/>
                    <a:pt x="220" y="162"/>
                  </a:cubicBezTo>
                  <a:cubicBezTo>
                    <a:pt x="221" y="157"/>
                    <a:pt x="215" y="155"/>
                    <a:pt x="215" y="151"/>
                  </a:cubicBezTo>
                  <a:cubicBezTo>
                    <a:pt x="215" y="147"/>
                    <a:pt x="227" y="143"/>
                    <a:pt x="227" y="141"/>
                  </a:cubicBezTo>
                  <a:cubicBezTo>
                    <a:pt x="227" y="138"/>
                    <a:pt x="226" y="140"/>
                    <a:pt x="224" y="139"/>
                  </a:cubicBezTo>
                  <a:cubicBezTo>
                    <a:pt x="223" y="138"/>
                    <a:pt x="225" y="134"/>
                    <a:pt x="224" y="132"/>
                  </a:cubicBezTo>
                  <a:cubicBezTo>
                    <a:pt x="224" y="131"/>
                    <a:pt x="222" y="132"/>
                    <a:pt x="222" y="131"/>
                  </a:cubicBezTo>
                  <a:cubicBezTo>
                    <a:pt x="224" y="127"/>
                    <a:pt x="229" y="129"/>
                    <a:pt x="231" y="127"/>
                  </a:cubicBezTo>
                  <a:cubicBezTo>
                    <a:pt x="232" y="125"/>
                    <a:pt x="227" y="124"/>
                    <a:pt x="237" y="116"/>
                  </a:cubicBezTo>
                  <a:cubicBezTo>
                    <a:pt x="243" y="111"/>
                    <a:pt x="231" y="103"/>
                    <a:pt x="241" y="100"/>
                  </a:cubicBezTo>
                  <a:cubicBezTo>
                    <a:pt x="243" y="99"/>
                    <a:pt x="246" y="101"/>
                    <a:pt x="248" y="101"/>
                  </a:cubicBezTo>
                  <a:cubicBezTo>
                    <a:pt x="253" y="100"/>
                    <a:pt x="256" y="99"/>
                    <a:pt x="262" y="100"/>
                  </a:cubicBezTo>
                  <a:cubicBezTo>
                    <a:pt x="263" y="100"/>
                    <a:pt x="264" y="100"/>
                    <a:pt x="264" y="100"/>
                  </a:cubicBezTo>
                  <a:cubicBezTo>
                    <a:pt x="264" y="96"/>
                    <a:pt x="264" y="96"/>
                    <a:pt x="264" y="96"/>
                  </a:cubicBezTo>
                  <a:cubicBezTo>
                    <a:pt x="264" y="89"/>
                    <a:pt x="264" y="83"/>
                    <a:pt x="264" y="76"/>
                  </a:cubicBezTo>
                  <a:cubicBezTo>
                    <a:pt x="263" y="51"/>
                    <a:pt x="263" y="25"/>
                    <a:pt x="263"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7" name="Freeform 141"/>
            <p:cNvSpPr>
              <a:spLocks/>
            </p:cNvSpPr>
            <p:nvPr/>
          </p:nvSpPr>
          <p:spPr bwMode="auto">
            <a:xfrm>
              <a:off x="5470935" y="3169012"/>
              <a:ext cx="569503" cy="513942"/>
            </a:xfrm>
            <a:custGeom>
              <a:avLst/>
              <a:gdLst>
                <a:gd name="T0" fmla="*/ 305 w 329"/>
                <a:gd name="T1" fmla="*/ 0 h 296"/>
                <a:gd name="T2" fmla="*/ 309 w 329"/>
                <a:gd name="T3" fmla="*/ 27 h 296"/>
                <a:gd name="T4" fmla="*/ 309 w 329"/>
                <a:gd name="T5" fmla="*/ 35 h 296"/>
                <a:gd name="T6" fmla="*/ 309 w 329"/>
                <a:gd name="T7" fmla="*/ 40 h 296"/>
                <a:gd name="T8" fmla="*/ 320 w 329"/>
                <a:gd name="T9" fmla="*/ 54 h 296"/>
                <a:gd name="T10" fmla="*/ 318 w 329"/>
                <a:gd name="T11" fmla="*/ 59 h 296"/>
                <a:gd name="T12" fmla="*/ 329 w 329"/>
                <a:gd name="T13" fmla="*/ 70 h 296"/>
                <a:gd name="T14" fmla="*/ 322 w 329"/>
                <a:gd name="T15" fmla="*/ 81 h 296"/>
                <a:gd name="T16" fmla="*/ 320 w 329"/>
                <a:gd name="T17" fmla="*/ 99 h 296"/>
                <a:gd name="T18" fmla="*/ 315 w 329"/>
                <a:gd name="T19" fmla="*/ 141 h 296"/>
                <a:gd name="T20" fmla="*/ 314 w 329"/>
                <a:gd name="T21" fmla="*/ 161 h 296"/>
                <a:gd name="T22" fmla="*/ 284 w 329"/>
                <a:gd name="T23" fmla="*/ 192 h 296"/>
                <a:gd name="T24" fmla="*/ 268 w 329"/>
                <a:gd name="T25" fmla="*/ 215 h 296"/>
                <a:gd name="T26" fmla="*/ 269 w 329"/>
                <a:gd name="T27" fmla="*/ 218 h 296"/>
                <a:gd name="T28" fmla="*/ 266 w 329"/>
                <a:gd name="T29" fmla="*/ 223 h 296"/>
                <a:gd name="T30" fmla="*/ 260 w 329"/>
                <a:gd name="T31" fmla="*/ 225 h 296"/>
                <a:gd name="T32" fmla="*/ 264 w 329"/>
                <a:gd name="T33" fmla="*/ 245 h 296"/>
                <a:gd name="T34" fmla="*/ 262 w 329"/>
                <a:gd name="T35" fmla="*/ 245 h 296"/>
                <a:gd name="T36" fmla="*/ 254 w 329"/>
                <a:gd name="T37" fmla="*/ 249 h 296"/>
                <a:gd name="T38" fmla="*/ 246 w 329"/>
                <a:gd name="T39" fmla="*/ 250 h 296"/>
                <a:gd name="T40" fmla="*/ 238 w 329"/>
                <a:gd name="T41" fmla="*/ 256 h 296"/>
                <a:gd name="T42" fmla="*/ 234 w 329"/>
                <a:gd name="T43" fmla="*/ 263 h 296"/>
                <a:gd name="T44" fmla="*/ 218 w 329"/>
                <a:gd name="T45" fmla="*/ 257 h 296"/>
                <a:gd name="T46" fmla="*/ 191 w 329"/>
                <a:gd name="T47" fmla="*/ 254 h 296"/>
                <a:gd name="T48" fmla="*/ 167 w 329"/>
                <a:gd name="T49" fmla="*/ 260 h 296"/>
                <a:gd name="T50" fmla="*/ 159 w 329"/>
                <a:gd name="T51" fmla="*/ 269 h 296"/>
                <a:gd name="T52" fmla="*/ 128 w 329"/>
                <a:gd name="T53" fmla="*/ 261 h 296"/>
                <a:gd name="T54" fmla="*/ 120 w 329"/>
                <a:gd name="T55" fmla="*/ 255 h 296"/>
                <a:gd name="T56" fmla="*/ 100 w 329"/>
                <a:gd name="T57" fmla="*/ 260 h 296"/>
                <a:gd name="T58" fmla="*/ 96 w 329"/>
                <a:gd name="T59" fmla="*/ 259 h 296"/>
                <a:gd name="T60" fmla="*/ 89 w 329"/>
                <a:gd name="T61" fmla="*/ 263 h 296"/>
                <a:gd name="T62" fmla="*/ 76 w 329"/>
                <a:gd name="T63" fmla="*/ 246 h 296"/>
                <a:gd name="T64" fmla="*/ 54 w 329"/>
                <a:gd name="T65" fmla="*/ 238 h 296"/>
                <a:gd name="T66" fmla="*/ 47 w 329"/>
                <a:gd name="T67" fmla="*/ 242 h 296"/>
                <a:gd name="T68" fmla="*/ 25 w 329"/>
                <a:gd name="T69" fmla="*/ 243 h 296"/>
                <a:gd name="T70" fmla="*/ 20 w 329"/>
                <a:gd name="T71" fmla="*/ 249 h 296"/>
                <a:gd name="T72" fmla="*/ 18 w 329"/>
                <a:gd name="T73" fmla="*/ 249 h 296"/>
                <a:gd name="T74" fmla="*/ 17 w 329"/>
                <a:gd name="T75" fmla="*/ 249 h 296"/>
                <a:gd name="T76" fmla="*/ 12 w 329"/>
                <a:gd name="T77" fmla="*/ 267 h 296"/>
                <a:gd name="T78" fmla="*/ 3 w 329"/>
                <a:gd name="T79" fmla="*/ 274 h 296"/>
                <a:gd name="T80" fmla="*/ 3 w 329"/>
                <a:gd name="T81" fmla="*/ 278 h 296"/>
                <a:gd name="T82" fmla="*/ 3 w 329"/>
                <a:gd name="T83" fmla="*/ 284 h 296"/>
                <a:gd name="T84" fmla="*/ 3 w 329"/>
                <a:gd name="T85" fmla="*/ 287 h 296"/>
                <a:gd name="T86" fmla="*/ 3 w 329"/>
                <a:gd name="T87" fmla="*/ 289 h 296"/>
                <a:gd name="T88" fmla="*/ 1 w 329"/>
                <a:gd name="T89" fmla="*/ 290 h 296"/>
                <a:gd name="T90" fmla="*/ 3 w 329"/>
                <a:gd name="T91" fmla="*/ 295 h 296"/>
                <a:gd name="T92" fmla="*/ 0 w 329"/>
                <a:gd name="T93" fmla="*/ 29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9" h="296">
                  <a:moveTo>
                    <a:pt x="305" y="0"/>
                  </a:moveTo>
                  <a:cubicBezTo>
                    <a:pt x="306" y="9"/>
                    <a:pt x="309" y="18"/>
                    <a:pt x="309" y="27"/>
                  </a:cubicBezTo>
                  <a:cubicBezTo>
                    <a:pt x="309" y="30"/>
                    <a:pt x="309" y="33"/>
                    <a:pt x="309" y="35"/>
                  </a:cubicBezTo>
                  <a:cubicBezTo>
                    <a:pt x="309" y="40"/>
                    <a:pt x="309" y="40"/>
                    <a:pt x="309" y="40"/>
                  </a:cubicBezTo>
                  <a:cubicBezTo>
                    <a:pt x="310" y="42"/>
                    <a:pt x="320" y="51"/>
                    <a:pt x="320" y="54"/>
                  </a:cubicBezTo>
                  <a:cubicBezTo>
                    <a:pt x="319" y="55"/>
                    <a:pt x="317" y="57"/>
                    <a:pt x="318" y="59"/>
                  </a:cubicBezTo>
                  <a:cubicBezTo>
                    <a:pt x="319" y="61"/>
                    <a:pt x="328" y="68"/>
                    <a:pt x="329" y="70"/>
                  </a:cubicBezTo>
                  <a:cubicBezTo>
                    <a:pt x="329" y="73"/>
                    <a:pt x="323" y="78"/>
                    <a:pt x="322" y="81"/>
                  </a:cubicBezTo>
                  <a:cubicBezTo>
                    <a:pt x="320" y="86"/>
                    <a:pt x="320" y="93"/>
                    <a:pt x="320" y="99"/>
                  </a:cubicBezTo>
                  <a:cubicBezTo>
                    <a:pt x="318" y="113"/>
                    <a:pt x="317" y="127"/>
                    <a:pt x="315" y="141"/>
                  </a:cubicBezTo>
                  <a:cubicBezTo>
                    <a:pt x="315" y="147"/>
                    <a:pt x="316" y="156"/>
                    <a:pt x="314" y="161"/>
                  </a:cubicBezTo>
                  <a:cubicBezTo>
                    <a:pt x="310" y="168"/>
                    <a:pt x="290" y="184"/>
                    <a:pt x="284" y="192"/>
                  </a:cubicBezTo>
                  <a:cubicBezTo>
                    <a:pt x="281" y="196"/>
                    <a:pt x="269" y="210"/>
                    <a:pt x="268" y="215"/>
                  </a:cubicBezTo>
                  <a:cubicBezTo>
                    <a:pt x="268" y="216"/>
                    <a:pt x="269" y="217"/>
                    <a:pt x="269" y="218"/>
                  </a:cubicBezTo>
                  <a:cubicBezTo>
                    <a:pt x="267" y="221"/>
                    <a:pt x="266" y="218"/>
                    <a:pt x="266" y="223"/>
                  </a:cubicBezTo>
                  <a:cubicBezTo>
                    <a:pt x="266" y="224"/>
                    <a:pt x="261" y="225"/>
                    <a:pt x="260" y="225"/>
                  </a:cubicBezTo>
                  <a:cubicBezTo>
                    <a:pt x="259" y="227"/>
                    <a:pt x="265" y="244"/>
                    <a:pt x="264" y="245"/>
                  </a:cubicBezTo>
                  <a:cubicBezTo>
                    <a:pt x="264" y="246"/>
                    <a:pt x="263" y="245"/>
                    <a:pt x="262" y="245"/>
                  </a:cubicBezTo>
                  <a:cubicBezTo>
                    <a:pt x="255" y="245"/>
                    <a:pt x="258" y="246"/>
                    <a:pt x="254" y="249"/>
                  </a:cubicBezTo>
                  <a:cubicBezTo>
                    <a:pt x="252" y="250"/>
                    <a:pt x="249" y="250"/>
                    <a:pt x="246" y="250"/>
                  </a:cubicBezTo>
                  <a:cubicBezTo>
                    <a:pt x="244" y="252"/>
                    <a:pt x="239" y="255"/>
                    <a:pt x="238" y="256"/>
                  </a:cubicBezTo>
                  <a:cubicBezTo>
                    <a:pt x="236" y="257"/>
                    <a:pt x="236" y="262"/>
                    <a:pt x="234" y="263"/>
                  </a:cubicBezTo>
                  <a:cubicBezTo>
                    <a:pt x="231" y="264"/>
                    <a:pt x="220" y="258"/>
                    <a:pt x="218" y="257"/>
                  </a:cubicBezTo>
                  <a:cubicBezTo>
                    <a:pt x="209" y="254"/>
                    <a:pt x="200" y="253"/>
                    <a:pt x="191" y="254"/>
                  </a:cubicBezTo>
                  <a:cubicBezTo>
                    <a:pt x="183" y="254"/>
                    <a:pt x="173" y="255"/>
                    <a:pt x="167" y="260"/>
                  </a:cubicBezTo>
                  <a:cubicBezTo>
                    <a:pt x="165" y="262"/>
                    <a:pt x="162" y="268"/>
                    <a:pt x="159" y="269"/>
                  </a:cubicBezTo>
                  <a:cubicBezTo>
                    <a:pt x="151" y="272"/>
                    <a:pt x="134" y="263"/>
                    <a:pt x="128" y="261"/>
                  </a:cubicBezTo>
                  <a:cubicBezTo>
                    <a:pt x="125" y="261"/>
                    <a:pt x="123" y="256"/>
                    <a:pt x="120" y="255"/>
                  </a:cubicBezTo>
                  <a:cubicBezTo>
                    <a:pt x="111" y="251"/>
                    <a:pt x="108" y="259"/>
                    <a:pt x="100" y="260"/>
                  </a:cubicBezTo>
                  <a:cubicBezTo>
                    <a:pt x="99" y="260"/>
                    <a:pt x="98" y="259"/>
                    <a:pt x="96" y="259"/>
                  </a:cubicBezTo>
                  <a:cubicBezTo>
                    <a:pt x="93" y="260"/>
                    <a:pt x="93" y="264"/>
                    <a:pt x="89" y="263"/>
                  </a:cubicBezTo>
                  <a:cubicBezTo>
                    <a:pt x="86" y="261"/>
                    <a:pt x="80" y="250"/>
                    <a:pt x="76" y="246"/>
                  </a:cubicBezTo>
                  <a:cubicBezTo>
                    <a:pt x="76" y="246"/>
                    <a:pt x="56" y="239"/>
                    <a:pt x="54" y="238"/>
                  </a:cubicBezTo>
                  <a:cubicBezTo>
                    <a:pt x="50" y="238"/>
                    <a:pt x="49" y="241"/>
                    <a:pt x="47" y="242"/>
                  </a:cubicBezTo>
                  <a:cubicBezTo>
                    <a:pt x="42" y="244"/>
                    <a:pt x="33" y="239"/>
                    <a:pt x="25" y="243"/>
                  </a:cubicBezTo>
                  <a:cubicBezTo>
                    <a:pt x="23" y="245"/>
                    <a:pt x="22" y="248"/>
                    <a:pt x="20" y="249"/>
                  </a:cubicBezTo>
                  <a:cubicBezTo>
                    <a:pt x="19" y="249"/>
                    <a:pt x="19" y="249"/>
                    <a:pt x="18" y="249"/>
                  </a:cubicBezTo>
                  <a:cubicBezTo>
                    <a:pt x="18" y="249"/>
                    <a:pt x="17" y="248"/>
                    <a:pt x="17" y="249"/>
                  </a:cubicBezTo>
                  <a:cubicBezTo>
                    <a:pt x="16" y="250"/>
                    <a:pt x="15" y="261"/>
                    <a:pt x="12" y="267"/>
                  </a:cubicBezTo>
                  <a:cubicBezTo>
                    <a:pt x="10" y="270"/>
                    <a:pt x="4" y="271"/>
                    <a:pt x="3" y="274"/>
                  </a:cubicBezTo>
                  <a:cubicBezTo>
                    <a:pt x="3" y="278"/>
                    <a:pt x="3" y="278"/>
                    <a:pt x="3" y="278"/>
                  </a:cubicBezTo>
                  <a:cubicBezTo>
                    <a:pt x="3" y="280"/>
                    <a:pt x="3" y="282"/>
                    <a:pt x="3" y="284"/>
                  </a:cubicBezTo>
                  <a:cubicBezTo>
                    <a:pt x="3" y="285"/>
                    <a:pt x="3" y="286"/>
                    <a:pt x="3" y="287"/>
                  </a:cubicBezTo>
                  <a:cubicBezTo>
                    <a:pt x="3" y="287"/>
                    <a:pt x="3" y="288"/>
                    <a:pt x="3" y="289"/>
                  </a:cubicBezTo>
                  <a:cubicBezTo>
                    <a:pt x="1" y="290"/>
                    <a:pt x="1" y="290"/>
                    <a:pt x="1" y="290"/>
                  </a:cubicBezTo>
                  <a:cubicBezTo>
                    <a:pt x="1" y="292"/>
                    <a:pt x="3" y="294"/>
                    <a:pt x="3" y="295"/>
                  </a:cubicBezTo>
                  <a:cubicBezTo>
                    <a:pt x="2" y="296"/>
                    <a:pt x="1" y="296"/>
                    <a:pt x="0" y="296"/>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8" name="Freeform 143"/>
            <p:cNvSpPr>
              <a:spLocks/>
            </p:cNvSpPr>
            <p:nvPr/>
          </p:nvSpPr>
          <p:spPr bwMode="auto">
            <a:xfrm>
              <a:off x="5763894" y="2840697"/>
              <a:ext cx="674310" cy="488687"/>
            </a:xfrm>
            <a:custGeom>
              <a:avLst/>
              <a:gdLst>
                <a:gd name="T0" fmla="*/ 387 w 389"/>
                <a:gd name="T1" fmla="*/ 217 h 282"/>
                <a:gd name="T2" fmla="*/ 388 w 389"/>
                <a:gd name="T3" fmla="*/ 256 h 282"/>
                <a:gd name="T4" fmla="*/ 389 w 389"/>
                <a:gd name="T5" fmla="*/ 265 h 282"/>
                <a:gd name="T6" fmla="*/ 389 w 389"/>
                <a:gd name="T7" fmla="*/ 269 h 282"/>
                <a:gd name="T8" fmla="*/ 365 w 389"/>
                <a:gd name="T9" fmla="*/ 269 h 282"/>
                <a:gd name="T10" fmla="*/ 363 w 389"/>
                <a:gd name="T11" fmla="*/ 269 h 282"/>
                <a:gd name="T12" fmla="*/ 362 w 389"/>
                <a:gd name="T13" fmla="*/ 282 h 282"/>
                <a:gd name="T14" fmla="*/ 348 w 389"/>
                <a:gd name="T15" fmla="*/ 274 h 282"/>
                <a:gd name="T16" fmla="*/ 310 w 389"/>
                <a:gd name="T17" fmla="*/ 254 h 282"/>
                <a:gd name="T18" fmla="*/ 203 w 389"/>
                <a:gd name="T19" fmla="*/ 198 h 282"/>
                <a:gd name="T20" fmla="*/ 161 w 389"/>
                <a:gd name="T21" fmla="*/ 178 h 282"/>
                <a:gd name="T22" fmla="*/ 127 w 389"/>
                <a:gd name="T23" fmla="*/ 195 h 282"/>
                <a:gd name="T24" fmla="*/ 116 w 389"/>
                <a:gd name="T25" fmla="*/ 200 h 282"/>
                <a:gd name="T26" fmla="*/ 96 w 389"/>
                <a:gd name="T27" fmla="*/ 184 h 282"/>
                <a:gd name="T28" fmla="*/ 61 w 389"/>
                <a:gd name="T29" fmla="*/ 176 h 282"/>
                <a:gd name="T30" fmla="*/ 51 w 389"/>
                <a:gd name="T31" fmla="*/ 155 h 282"/>
                <a:gd name="T32" fmla="*/ 31 w 389"/>
                <a:gd name="T33" fmla="*/ 148 h 282"/>
                <a:gd name="T34" fmla="*/ 19 w 389"/>
                <a:gd name="T35" fmla="*/ 147 h 282"/>
                <a:gd name="T36" fmla="*/ 19 w 389"/>
                <a:gd name="T37" fmla="*/ 143 h 282"/>
                <a:gd name="T38" fmla="*/ 15 w 389"/>
                <a:gd name="T39" fmla="*/ 141 h 282"/>
                <a:gd name="T40" fmla="*/ 15 w 389"/>
                <a:gd name="T41" fmla="*/ 139 h 282"/>
                <a:gd name="T42" fmla="*/ 15 w 389"/>
                <a:gd name="T43" fmla="*/ 132 h 282"/>
                <a:gd name="T44" fmla="*/ 15 w 389"/>
                <a:gd name="T45" fmla="*/ 130 h 282"/>
                <a:gd name="T46" fmla="*/ 15 w 389"/>
                <a:gd name="T47" fmla="*/ 128 h 282"/>
                <a:gd name="T48" fmla="*/ 1 w 389"/>
                <a:gd name="T49" fmla="*/ 106 h 282"/>
                <a:gd name="T50" fmla="*/ 13 w 389"/>
                <a:gd name="T51" fmla="*/ 97 h 282"/>
                <a:gd name="T52" fmla="*/ 14 w 389"/>
                <a:gd name="T53" fmla="*/ 91 h 282"/>
                <a:gd name="T54" fmla="*/ 15 w 389"/>
                <a:gd name="T55" fmla="*/ 88 h 282"/>
                <a:gd name="T56" fmla="*/ 13 w 389"/>
                <a:gd name="T57" fmla="*/ 87 h 282"/>
                <a:gd name="T58" fmla="*/ 12 w 389"/>
                <a:gd name="T59" fmla="*/ 83 h 282"/>
                <a:gd name="T60" fmla="*/ 17 w 389"/>
                <a:gd name="T61" fmla="*/ 62 h 282"/>
                <a:gd name="T62" fmla="*/ 14 w 389"/>
                <a:gd name="T63" fmla="*/ 51 h 282"/>
                <a:gd name="T64" fmla="*/ 17 w 389"/>
                <a:gd name="T65" fmla="*/ 36 h 282"/>
                <a:gd name="T66" fmla="*/ 13 w 389"/>
                <a:gd name="T67" fmla="*/ 14 h 282"/>
                <a:gd name="T68" fmla="*/ 6 w 389"/>
                <a:gd name="T69" fmla="*/ 4 h 282"/>
                <a:gd name="T70" fmla="*/ 11 w 389"/>
                <a:gd name="T71" fmla="*/ 0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9" h="282">
                  <a:moveTo>
                    <a:pt x="387" y="217"/>
                  </a:moveTo>
                  <a:cubicBezTo>
                    <a:pt x="388" y="230"/>
                    <a:pt x="388" y="243"/>
                    <a:pt x="388" y="256"/>
                  </a:cubicBezTo>
                  <a:cubicBezTo>
                    <a:pt x="389" y="259"/>
                    <a:pt x="389" y="262"/>
                    <a:pt x="389" y="265"/>
                  </a:cubicBezTo>
                  <a:cubicBezTo>
                    <a:pt x="389" y="265"/>
                    <a:pt x="389" y="269"/>
                    <a:pt x="389" y="269"/>
                  </a:cubicBezTo>
                  <a:cubicBezTo>
                    <a:pt x="389" y="269"/>
                    <a:pt x="367" y="269"/>
                    <a:pt x="365" y="269"/>
                  </a:cubicBezTo>
                  <a:cubicBezTo>
                    <a:pt x="365" y="269"/>
                    <a:pt x="364" y="269"/>
                    <a:pt x="363" y="269"/>
                  </a:cubicBezTo>
                  <a:cubicBezTo>
                    <a:pt x="362" y="272"/>
                    <a:pt x="366" y="281"/>
                    <a:pt x="362" y="282"/>
                  </a:cubicBezTo>
                  <a:cubicBezTo>
                    <a:pt x="358" y="282"/>
                    <a:pt x="351" y="276"/>
                    <a:pt x="348" y="274"/>
                  </a:cubicBezTo>
                  <a:cubicBezTo>
                    <a:pt x="336" y="267"/>
                    <a:pt x="323" y="261"/>
                    <a:pt x="310" y="254"/>
                  </a:cubicBezTo>
                  <a:cubicBezTo>
                    <a:pt x="275" y="235"/>
                    <a:pt x="239" y="217"/>
                    <a:pt x="203" y="198"/>
                  </a:cubicBezTo>
                  <a:cubicBezTo>
                    <a:pt x="198" y="196"/>
                    <a:pt x="165" y="177"/>
                    <a:pt x="161" y="178"/>
                  </a:cubicBezTo>
                  <a:cubicBezTo>
                    <a:pt x="157" y="178"/>
                    <a:pt x="132" y="193"/>
                    <a:pt x="127" y="195"/>
                  </a:cubicBezTo>
                  <a:cubicBezTo>
                    <a:pt x="125" y="196"/>
                    <a:pt x="118" y="201"/>
                    <a:pt x="116" y="200"/>
                  </a:cubicBezTo>
                  <a:cubicBezTo>
                    <a:pt x="113" y="200"/>
                    <a:pt x="102" y="187"/>
                    <a:pt x="96" y="184"/>
                  </a:cubicBezTo>
                  <a:cubicBezTo>
                    <a:pt x="89" y="182"/>
                    <a:pt x="65" y="179"/>
                    <a:pt x="61" y="176"/>
                  </a:cubicBezTo>
                  <a:cubicBezTo>
                    <a:pt x="56" y="172"/>
                    <a:pt x="57" y="160"/>
                    <a:pt x="51" y="155"/>
                  </a:cubicBezTo>
                  <a:cubicBezTo>
                    <a:pt x="50" y="154"/>
                    <a:pt x="33" y="148"/>
                    <a:pt x="31" y="148"/>
                  </a:cubicBezTo>
                  <a:cubicBezTo>
                    <a:pt x="27" y="148"/>
                    <a:pt x="22" y="153"/>
                    <a:pt x="19" y="147"/>
                  </a:cubicBezTo>
                  <a:cubicBezTo>
                    <a:pt x="19" y="146"/>
                    <a:pt x="19" y="144"/>
                    <a:pt x="19" y="143"/>
                  </a:cubicBezTo>
                  <a:cubicBezTo>
                    <a:pt x="18" y="142"/>
                    <a:pt x="15" y="142"/>
                    <a:pt x="15" y="141"/>
                  </a:cubicBezTo>
                  <a:cubicBezTo>
                    <a:pt x="14" y="140"/>
                    <a:pt x="15" y="139"/>
                    <a:pt x="15" y="139"/>
                  </a:cubicBezTo>
                  <a:cubicBezTo>
                    <a:pt x="15" y="137"/>
                    <a:pt x="15" y="134"/>
                    <a:pt x="15" y="132"/>
                  </a:cubicBezTo>
                  <a:cubicBezTo>
                    <a:pt x="15" y="132"/>
                    <a:pt x="15" y="131"/>
                    <a:pt x="15" y="130"/>
                  </a:cubicBezTo>
                  <a:cubicBezTo>
                    <a:pt x="15" y="129"/>
                    <a:pt x="15" y="129"/>
                    <a:pt x="15" y="128"/>
                  </a:cubicBezTo>
                  <a:cubicBezTo>
                    <a:pt x="13" y="121"/>
                    <a:pt x="2" y="112"/>
                    <a:pt x="1" y="106"/>
                  </a:cubicBezTo>
                  <a:cubicBezTo>
                    <a:pt x="0" y="100"/>
                    <a:pt x="10" y="100"/>
                    <a:pt x="13" y="97"/>
                  </a:cubicBezTo>
                  <a:cubicBezTo>
                    <a:pt x="14" y="96"/>
                    <a:pt x="14" y="92"/>
                    <a:pt x="14" y="91"/>
                  </a:cubicBezTo>
                  <a:cubicBezTo>
                    <a:pt x="14" y="90"/>
                    <a:pt x="16" y="89"/>
                    <a:pt x="15" y="88"/>
                  </a:cubicBezTo>
                  <a:cubicBezTo>
                    <a:pt x="15" y="87"/>
                    <a:pt x="13" y="87"/>
                    <a:pt x="13" y="87"/>
                  </a:cubicBezTo>
                  <a:cubicBezTo>
                    <a:pt x="13" y="87"/>
                    <a:pt x="12" y="83"/>
                    <a:pt x="12" y="83"/>
                  </a:cubicBezTo>
                  <a:cubicBezTo>
                    <a:pt x="10" y="70"/>
                    <a:pt x="17" y="71"/>
                    <a:pt x="17" y="62"/>
                  </a:cubicBezTo>
                  <a:cubicBezTo>
                    <a:pt x="18" y="59"/>
                    <a:pt x="14" y="55"/>
                    <a:pt x="14" y="51"/>
                  </a:cubicBezTo>
                  <a:cubicBezTo>
                    <a:pt x="13" y="46"/>
                    <a:pt x="16" y="41"/>
                    <a:pt x="17" y="36"/>
                  </a:cubicBezTo>
                  <a:cubicBezTo>
                    <a:pt x="17" y="29"/>
                    <a:pt x="16" y="21"/>
                    <a:pt x="13" y="14"/>
                  </a:cubicBezTo>
                  <a:cubicBezTo>
                    <a:pt x="12" y="12"/>
                    <a:pt x="6" y="6"/>
                    <a:pt x="6" y="4"/>
                  </a:cubicBezTo>
                  <a:cubicBezTo>
                    <a:pt x="6" y="2"/>
                    <a:pt x="10" y="1"/>
                    <a:pt x="11" y="0"/>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9" name="Freeform 144"/>
            <p:cNvSpPr>
              <a:spLocks/>
            </p:cNvSpPr>
            <p:nvPr/>
          </p:nvSpPr>
          <p:spPr bwMode="auto">
            <a:xfrm>
              <a:off x="6404111" y="2781348"/>
              <a:ext cx="546774" cy="435651"/>
            </a:xfrm>
            <a:custGeom>
              <a:avLst/>
              <a:gdLst>
                <a:gd name="T0" fmla="*/ 12 w 315"/>
                <a:gd name="T1" fmla="*/ 0 h 251"/>
                <a:gd name="T2" fmla="*/ 11 w 315"/>
                <a:gd name="T3" fmla="*/ 22 h 251"/>
                <a:gd name="T4" fmla="*/ 4 w 315"/>
                <a:gd name="T5" fmla="*/ 38 h 251"/>
                <a:gd name="T6" fmla="*/ 7 w 315"/>
                <a:gd name="T7" fmla="*/ 45 h 251"/>
                <a:gd name="T8" fmla="*/ 9 w 315"/>
                <a:gd name="T9" fmla="*/ 55 h 251"/>
                <a:gd name="T10" fmla="*/ 12 w 315"/>
                <a:gd name="T11" fmla="*/ 62 h 251"/>
                <a:gd name="T12" fmla="*/ 13 w 315"/>
                <a:gd name="T13" fmla="*/ 105 h 251"/>
                <a:gd name="T14" fmla="*/ 16 w 315"/>
                <a:gd name="T15" fmla="*/ 194 h 251"/>
                <a:gd name="T16" fmla="*/ 17 w 315"/>
                <a:gd name="T17" fmla="*/ 236 h 251"/>
                <a:gd name="T18" fmla="*/ 17 w 315"/>
                <a:gd name="T19" fmla="*/ 251 h 251"/>
                <a:gd name="T20" fmla="*/ 35 w 315"/>
                <a:gd name="T21" fmla="*/ 251 h 251"/>
                <a:gd name="T22" fmla="*/ 94 w 315"/>
                <a:gd name="T23" fmla="*/ 250 h 251"/>
                <a:gd name="T24" fmla="*/ 153 w 315"/>
                <a:gd name="T25" fmla="*/ 249 h 251"/>
                <a:gd name="T26" fmla="*/ 176 w 315"/>
                <a:gd name="T27" fmla="*/ 248 h 251"/>
                <a:gd name="T28" fmla="*/ 179 w 315"/>
                <a:gd name="T29" fmla="*/ 242 h 251"/>
                <a:gd name="T30" fmla="*/ 180 w 315"/>
                <a:gd name="T31" fmla="*/ 248 h 251"/>
                <a:gd name="T32" fmla="*/ 199 w 315"/>
                <a:gd name="T33" fmla="*/ 248 h 251"/>
                <a:gd name="T34" fmla="*/ 315 w 315"/>
                <a:gd name="T35" fmla="*/ 248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5" h="251">
                  <a:moveTo>
                    <a:pt x="12" y="0"/>
                  </a:moveTo>
                  <a:cubicBezTo>
                    <a:pt x="0" y="11"/>
                    <a:pt x="10" y="10"/>
                    <a:pt x="11" y="22"/>
                  </a:cubicBezTo>
                  <a:cubicBezTo>
                    <a:pt x="11" y="27"/>
                    <a:pt x="3" y="35"/>
                    <a:pt x="4" y="38"/>
                  </a:cubicBezTo>
                  <a:cubicBezTo>
                    <a:pt x="4" y="41"/>
                    <a:pt x="7" y="43"/>
                    <a:pt x="7" y="45"/>
                  </a:cubicBezTo>
                  <a:cubicBezTo>
                    <a:pt x="8" y="48"/>
                    <a:pt x="8" y="52"/>
                    <a:pt x="9" y="55"/>
                  </a:cubicBezTo>
                  <a:cubicBezTo>
                    <a:pt x="9" y="57"/>
                    <a:pt x="11" y="59"/>
                    <a:pt x="12" y="62"/>
                  </a:cubicBezTo>
                  <a:cubicBezTo>
                    <a:pt x="14" y="74"/>
                    <a:pt x="13" y="92"/>
                    <a:pt x="13" y="105"/>
                  </a:cubicBezTo>
                  <a:cubicBezTo>
                    <a:pt x="14" y="135"/>
                    <a:pt x="15" y="164"/>
                    <a:pt x="16" y="194"/>
                  </a:cubicBezTo>
                  <a:cubicBezTo>
                    <a:pt x="16" y="208"/>
                    <a:pt x="17" y="222"/>
                    <a:pt x="17" y="236"/>
                  </a:cubicBezTo>
                  <a:cubicBezTo>
                    <a:pt x="17" y="237"/>
                    <a:pt x="17" y="250"/>
                    <a:pt x="17" y="251"/>
                  </a:cubicBezTo>
                  <a:cubicBezTo>
                    <a:pt x="18" y="251"/>
                    <a:pt x="34" y="251"/>
                    <a:pt x="35" y="251"/>
                  </a:cubicBezTo>
                  <a:cubicBezTo>
                    <a:pt x="55" y="250"/>
                    <a:pt x="74" y="250"/>
                    <a:pt x="94" y="250"/>
                  </a:cubicBezTo>
                  <a:cubicBezTo>
                    <a:pt x="113" y="250"/>
                    <a:pt x="133" y="249"/>
                    <a:pt x="153" y="249"/>
                  </a:cubicBezTo>
                  <a:cubicBezTo>
                    <a:pt x="156" y="249"/>
                    <a:pt x="174" y="250"/>
                    <a:pt x="176" y="248"/>
                  </a:cubicBezTo>
                  <a:cubicBezTo>
                    <a:pt x="177" y="247"/>
                    <a:pt x="176" y="243"/>
                    <a:pt x="179" y="242"/>
                  </a:cubicBezTo>
                  <a:cubicBezTo>
                    <a:pt x="183" y="241"/>
                    <a:pt x="179" y="248"/>
                    <a:pt x="180" y="248"/>
                  </a:cubicBezTo>
                  <a:cubicBezTo>
                    <a:pt x="180" y="249"/>
                    <a:pt x="197" y="248"/>
                    <a:pt x="199" y="248"/>
                  </a:cubicBezTo>
                  <a:cubicBezTo>
                    <a:pt x="205" y="248"/>
                    <a:pt x="309" y="248"/>
                    <a:pt x="315" y="248"/>
                  </a:cubicBez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40" name="Freeform 145"/>
            <p:cNvSpPr>
              <a:spLocks/>
            </p:cNvSpPr>
            <p:nvPr/>
          </p:nvSpPr>
          <p:spPr bwMode="auto">
            <a:xfrm>
              <a:off x="6848600" y="4670429"/>
              <a:ext cx="58086" cy="231085"/>
            </a:xfrm>
            <a:custGeom>
              <a:avLst/>
              <a:gdLst>
                <a:gd name="T0" fmla="*/ 19 w 34"/>
                <a:gd name="T1" fmla="*/ 129 h 133"/>
                <a:gd name="T2" fmla="*/ 18 w 34"/>
                <a:gd name="T3" fmla="*/ 127 h 133"/>
                <a:gd name="T4" fmla="*/ 14 w 34"/>
                <a:gd name="T5" fmla="*/ 110 h 133"/>
                <a:gd name="T6" fmla="*/ 12 w 34"/>
                <a:gd name="T7" fmla="*/ 110 h 133"/>
                <a:gd name="T8" fmla="*/ 10 w 34"/>
                <a:gd name="T9" fmla="*/ 93 h 133"/>
                <a:gd name="T10" fmla="*/ 7 w 34"/>
                <a:gd name="T11" fmla="*/ 85 h 133"/>
                <a:gd name="T12" fmla="*/ 6 w 34"/>
                <a:gd name="T13" fmla="*/ 78 h 133"/>
                <a:gd name="T14" fmla="*/ 3 w 34"/>
                <a:gd name="T15" fmla="*/ 73 h 133"/>
                <a:gd name="T16" fmla="*/ 8 w 34"/>
                <a:gd name="T17" fmla="*/ 63 h 133"/>
                <a:gd name="T18" fmla="*/ 11 w 34"/>
                <a:gd name="T19" fmla="*/ 60 h 133"/>
                <a:gd name="T20" fmla="*/ 9 w 34"/>
                <a:gd name="T21" fmla="*/ 49 h 133"/>
                <a:gd name="T22" fmla="*/ 9 w 34"/>
                <a:gd name="T23" fmla="*/ 33 h 133"/>
                <a:gd name="T24" fmla="*/ 10 w 34"/>
                <a:gd name="T25" fmla="*/ 27 h 133"/>
                <a:gd name="T26" fmla="*/ 11 w 34"/>
                <a:gd name="T27" fmla="*/ 26 h 133"/>
                <a:gd name="T28" fmla="*/ 2 w 34"/>
                <a:gd name="T29" fmla="*/ 7 h 133"/>
                <a:gd name="T30" fmla="*/ 3 w 34"/>
                <a:gd name="T31" fmla="*/ 4 h 133"/>
                <a:gd name="T32" fmla="*/ 5 w 34"/>
                <a:gd name="T33" fmla="*/ 1 h 133"/>
                <a:gd name="T34" fmla="*/ 18 w 34"/>
                <a:gd name="T35" fmla="*/ 15 h 133"/>
                <a:gd name="T36" fmla="*/ 19 w 34"/>
                <a:gd name="T37" fmla="*/ 28 h 133"/>
                <a:gd name="T38" fmla="*/ 21 w 34"/>
                <a:gd name="T39" fmla="*/ 34 h 133"/>
                <a:gd name="T40" fmla="*/ 19 w 34"/>
                <a:gd name="T41" fmla="*/ 42 h 133"/>
                <a:gd name="T42" fmla="*/ 23 w 34"/>
                <a:gd name="T43" fmla="*/ 51 h 133"/>
                <a:gd name="T44" fmla="*/ 26 w 34"/>
                <a:gd name="T45" fmla="*/ 52 h 133"/>
                <a:gd name="T46" fmla="*/ 28 w 34"/>
                <a:gd name="T47" fmla="*/ 57 h 133"/>
                <a:gd name="T48" fmla="*/ 21 w 34"/>
                <a:gd name="T49" fmla="*/ 72 h 133"/>
                <a:gd name="T50" fmla="*/ 20 w 34"/>
                <a:gd name="T51" fmla="*/ 73 h 133"/>
                <a:gd name="T52" fmla="*/ 20 w 34"/>
                <a:gd name="T53" fmla="*/ 80 h 133"/>
                <a:gd name="T54" fmla="*/ 23 w 34"/>
                <a:gd name="T55" fmla="*/ 87 h 133"/>
                <a:gd name="T56" fmla="*/ 21 w 34"/>
                <a:gd name="T57" fmla="*/ 92 h 133"/>
                <a:gd name="T58" fmla="*/ 22 w 34"/>
                <a:gd name="T59" fmla="*/ 97 h 133"/>
                <a:gd name="T60" fmla="*/ 21 w 34"/>
                <a:gd name="T61" fmla="*/ 104 h 133"/>
                <a:gd name="T62" fmla="*/ 23 w 34"/>
                <a:gd name="T63" fmla="*/ 109 h 133"/>
                <a:gd name="T64" fmla="*/ 23 w 34"/>
                <a:gd name="T65" fmla="*/ 114 h 133"/>
                <a:gd name="T66" fmla="*/ 28 w 34"/>
                <a:gd name="T67" fmla="*/ 115 h 133"/>
                <a:gd name="T68" fmla="*/ 32 w 34"/>
                <a:gd name="T69" fmla="*/ 133 h 133"/>
                <a:gd name="T70" fmla="*/ 27 w 34"/>
                <a:gd name="T71" fmla="*/ 126 h 133"/>
                <a:gd name="T72" fmla="*/ 24 w 34"/>
                <a:gd name="T73" fmla="*/ 126 h 133"/>
                <a:gd name="T74" fmla="*/ 24 w 34"/>
                <a:gd name="T75" fmla="*/ 123 h 133"/>
                <a:gd name="T76" fmla="*/ 22 w 34"/>
                <a:gd name="T77" fmla="*/ 122 h 133"/>
                <a:gd name="T78" fmla="*/ 19 w 34"/>
                <a:gd name="T79"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4" h="133">
                  <a:moveTo>
                    <a:pt x="19" y="129"/>
                  </a:moveTo>
                  <a:cubicBezTo>
                    <a:pt x="17" y="130"/>
                    <a:pt x="19" y="128"/>
                    <a:pt x="18" y="127"/>
                  </a:cubicBezTo>
                  <a:cubicBezTo>
                    <a:pt x="9" y="119"/>
                    <a:pt x="21" y="115"/>
                    <a:pt x="14" y="110"/>
                  </a:cubicBezTo>
                  <a:cubicBezTo>
                    <a:pt x="13" y="110"/>
                    <a:pt x="13" y="111"/>
                    <a:pt x="12" y="110"/>
                  </a:cubicBezTo>
                  <a:cubicBezTo>
                    <a:pt x="7" y="107"/>
                    <a:pt x="10" y="97"/>
                    <a:pt x="10" y="93"/>
                  </a:cubicBezTo>
                  <a:cubicBezTo>
                    <a:pt x="10" y="92"/>
                    <a:pt x="7" y="88"/>
                    <a:pt x="7" y="85"/>
                  </a:cubicBezTo>
                  <a:cubicBezTo>
                    <a:pt x="6" y="83"/>
                    <a:pt x="8" y="81"/>
                    <a:pt x="6" y="78"/>
                  </a:cubicBezTo>
                  <a:cubicBezTo>
                    <a:pt x="5" y="77"/>
                    <a:pt x="2" y="78"/>
                    <a:pt x="3" y="73"/>
                  </a:cubicBezTo>
                  <a:cubicBezTo>
                    <a:pt x="3" y="72"/>
                    <a:pt x="7" y="63"/>
                    <a:pt x="8" y="63"/>
                  </a:cubicBezTo>
                  <a:cubicBezTo>
                    <a:pt x="8" y="62"/>
                    <a:pt x="11" y="61"/>
                    <a:pt x="11" y="60"/>
                  </a:cubicBezTo>
                  <a:cubicBezTo>
                    <a:pt x="12" y="57"/>
                    <a:pt x="10" y="51"/>
                    <a:pt x="9" y="49"/>
                  </a:cubicBezTo>
                  <a:cubicBezTo>
                    <a:pt x="8" y="45"/>
                    <a:pt x="9" y="38"/>
                    <a:pt x="9" y="33"/>
                  </a:cubicBezTo>
                  <a:cubicBezTo>
                    <a:pt x="9" y="31"/>
                    <a:pt x="8" y="28"/>
                    <a:pt x="10" y="27"/>
                  </a:cubicBezTo>
                  <a:cubicBezTo>
                    <a:pt x="10" y="27"/>
                    <a:pt x="11" y="27"/>
                    <a:pt x="11" y="26"/>
                  </a:cubicBezTo>
                  <a:cubicBezTo>
                    <a:pt x="9" y="20"/>
                    <a:pt x="0" y="14"/>
                    <a:pt x="2" y="7"/>
                  </a:cubicBezTo>
                  <a:cubicBezTo>
                    <a:pt x="2" y="6"/>
                    <a:pt x="3" y="6"/>
                    <a:pt x="3" y="4"/>
                  </a:cubicBezTo>
                  <a:cubicBezTo>
                    <a:pt x="4" y="3"/>
                    <a:pt x="3" y="2"/>
                    <a:pt x="5" y="1"/>
                  </a:cubicBezTo>
                  <a:cubicBezTo>
                    <a:pt x="7" y="0"/>
                    <a:pt x="17" y="12"/>
                    <a:pt x="18" y="15"/>
                  </a:cubicBezTo>
                  <a:cubicBezTo>
                    <a:pt x="19" y="19"/>
                    <a:pt x="19" y="25"/>
                    <a:pt x="19" y="28"/>
                  </a:cubicBezTo>
                  <a:cubicBezTo>
                    <a:pt x="19" y="30"/>
                    <a:pt x="21" y="33"/>
                    <a:pt x="21" y="34"/>
                  </a:cubicBezTo>
                  <a:cubicBezTo>
                    <a:pt x="21" y="36"/>
                    <a:pt x="18" y="41"/>
                    <a:pt x="19" y="42"/>
                  </a:cubicBezTo>
                  <a:cubicBezTo>
                    <a:pt x="20" y="45"/>
                    <a:pt x="21" y="48"/>
                    <a:pt x="23" y="51"/>
                  </a:cubicBezTo>
                  <a:cubicBezTo>
                    <a:pt x="23" y="52"/>
                    <a:pt x="26" y="51"/>
                    <a:pt x="26" y="52"/>
                  </a:cubicBezTo>
                  <a:cubicBezTo>
                    <a:pt x="27" y="53"/>
                    <a:pt x="27" y="55"/>
                    <a:pt x="28" y="57"/>
                  </a:cubicBezTo>
                  <a:cubicBezTo>
                    <a:pt x="30" y="63"/>
                    <a:pt x="25" y="69"/>
                    <a:pt x="21" y="72"/>
                  </a:cubicBezTo>
                  <a:cubicBezTo>
                    <a:pt x="21" y="73"/>
                    <a:pt x="20" y="73"/>
                    <a:pt x="20" y="73"/>
                  </a:cubicBezTo>
                  <a:cubicBezTo>
                    <a:pt x="21" y="75"/>
                    <a:pt x="20" y="78"/>
                    <a:pt x="20" y="80"/>
                  </a:cubicBezTo>
                  <a:cubicBezTo>
                    <a:pt x="20" y="82"/>
                    <a:pt x="23" y="85"/>
                    <a:pt x="23" y="87"/>
                  </a:cubicBezTo>
                  <a:cubicBezTo>
                    <a:pt x="23" y="89"/>
                    <a:pt x="21" y="91"/>
                    <a:pt x="21" y="92"/>
                  </a:cubicBezTo>
                  <a:cubicBezTo>
                    <a:pt x="20" y="94"/>
                    <a:pt x="22" y="95"/>
                    <a:pt x="22" y="97"/>
                  </a:cubicBezTo>
                  <a:cubicBezTo>
                    <a:pt x="23" y="99"/>
                    <a:pt x="21" y="101"/>
                    <a:pt x="21" y="104"/>
                  </a:cubicBezTo>
                  <a:cubicBezTo>
                    <a:pt x="22" y="106"/>
                    <a:pt x="23" y="105"/>
                    <a:pt x="23" y="109"/>
                  </a:cubicBezTo>
                  <a:cubicBezTo>
                    <a:pt x="23" y="110"/>
                    <a:pt x="22" y="113"/>
                    <a:pt x="23" y="114"/>
                  </a:cubicBezTo>
                  <a:cubicBezTo>
                    <a:pt x="24" y="115"/>
                    <a:pt x="28" y="113"/>
                    <a:pt x="28" y="115"/>
                  </a:cubicBezTo>
                  <a:cubicBezTo>
                    <a:pt x="29" y="118"/>
                    <a:pt x="34" y="132"/>
                    <a:pt x="32" y="133"/>
                  </a:cubicBezTo>
                  <a:cubicBezTo>
                    <a:pt x="30" y="131"/>
                    <a:pt x="29" y="128"/>
                    <a:pt x="27" y="126"/>
                  </a:cubicBezTo>
                  <a:cubicBezTo>
                    <a:pt x="27" y="126"/>
                    <a:pt x="25" y="126"/>
                    <a:pt x="24" y="126"/>
                  </a:cubicBezTo>
                  <a:cubicBezTo>
                    <a:pt x="24" y="125"/>
                    <a:pt x="24" y="124"/>
                    <a:pt x="24" y="123"/>
                  </a:cubicBezTo>
                  <a:cubicBezTo>
                    <a:pt x="24" y="123"/>
                    <a:pt x="23" y="121"/>
                    <a:pt x="22" y="122"/>
                  </a:cubicBezTo>
                  <a:cubicBezTo>
                    <a:pt x="21" y="123"/>
                    <a:pt x="23" y="128"/>
                    <a:pt x="19" y="129"/>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46"/>
            <p:cNvSpPr>
              <a:spLocks/>
            </p:cNvSpPr>
            <p:nvPr/>
          </p:nvSpPr>
          <p:spPr bwMode="auto">
            <a:xfrm>
              <a:off x="6945833" y="4010007"/>
              <a:ext cx="42934" cy="112386"/>
            </a:xfrm>
            <a:custGeom>
              <a:avLst/>
              <a:gdLst>
                <a:gd name="T0" fmla="*/ 3 w 25"/>
                <a:gd name="T1" fmla="*/ 3 h 65"/>
                <a:gd name="T2" fmla="*/ 5 w 25"/>
                <a:gd name="T3" fmla="*/ 4 h 65"/>
                <a:gd name="T4" fmla="*/ 5 w 25"/>
                <a:gd name="T5" fmla="*/ 3 h 65"/>
                <a:gd name="T6" fmla="*/ 9 w 25"/>
                <a:gd name="T7" fmla="*/ 1 h 65"/>
                <a:gd name="T8" fmla="*/ 10 w 25"/>
                <a:gd name="T9" fmla="*/ 6 h 65"/>
                <a:gd name="T10" fmla="*/ 11 w 25"/>
                <a:gd name="T11" fmla="*/ 15 h 65"/>
                <a:gd name="T12" fmla="*/ 9 w 25"/>
                <a:gd name="T13" fmla="*/ 20 h 65"/>
                <a:gd name="T14" fmla="*/ 12 w 25"/>
                <a:gd name="T15" fmla="*/ 25 h 65"/>
                <a:gd name="T16" fmla="*/ 11 w 25"/>
                <a:gd name="T17" fmla="*/ 37 h 65"/>
                <a:gd name="T18" fmla="*/ 19 w 25"/>
                <a:gd name="T19" fmla="*/ 48 h 65"/>
                <a:gd name="T20" fmla="*/ 23 w 25"/>
                <a:gd name="T21" fmla="*/ 49 h 65"/>
                <a:gd name="T22" fmla="*/ 23 w 25"/>
                <a:gd name="T23" fmla="*/ 61 h 65"/>
                <a:gd name="T24" fmla="*/ 11 w 25"/>
                <a:gd name="T25" fmla="*/ 46 h 65"/>
                <a:gd name="T26" fmla="*/ 8 w 25"/>
                <a:gd name="T27" fmla="*/ 46 h 65"/>
                <a:gd name="T28" fmla="*/ 9 w 25"/>
                <a:gd name="T29" fmla="*/ 40 h 65"/>
                <a:gd name="T30" fmla="*/ 4 w 25"/>
                <a:gd name="T31" fmla="*/ 37 h 65"/>
                <a:gd name="T32" fmla="*/ 3 w 25"/>
                <a:gd name="T33" fmla="*/ 31 h 65"/>
                <a:gd name="T34" fmla="*/ 2 w 25"/>
                <a:gd name="T35" fmla="*/ 32 h 65"/>
                <a:gd name="T36" fmla="*/ 0 w 25"/>
                <a:gd name="T37" fmla="*/ 26 h 65"/>
                <a:gd name="T38" fmla="*/ 1 w 25"/>
                <a:gd name="T39" fmla="*/ 18 h 65"/>
                <a:gd name="T40" fmla="*/ 3 w 25"/>
                <a:gd name="T41" fmla="*/ 15 h 65"/>
                <a:gd name="T42" fmla="*/ 3 w 25"/>
                <a:gd name="T43" fmla="*/ 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65">
                  <a:moveTo>
                    <a:pt x="3" y="3"/>
                  </a:moveTo>
                  <a:cubicBezTo>
                    <a:pt x="4" y="0"/>
                    <a:pt x="5" y="3"/>
                    <a:pt x="5" y="4"/>
                  </a:cubicBezTo>
                  <a:cubicBezTo>
                    <a:pt x="5" y="5"/>
                    <a:pt x="5" y="3"/>
                    <a:pt x="5" y="3"/>
                  </a:cubicBezTo>
                  <a:cubicBezTo>
                    <a:pt x="5" y="1"/>
                    <a:pt x="8" y="1"/>
                    <a:pt x="9" y="1"/>
                  </a:cubicBezTo>
                  <a:cubicBezTo>
                    <a:pt x="9" y="1"/>
                    <a:pt x="10" y="5"/>
                    <a:pt x="10" y="6"/>
                  </a:cubicBezTo>
                  <a:cubicBezTo>
                    <a:pt x="10" y="9"/>
                    <a:pt x="11" y="14"/>
                    <a:pt x="11" y="15"/>
                  </a:cubicBezTo>
                  <a:cubicBezTo>
                    <a:pt x="11" y="16"/>
                    <a:pt x="9" y="19"/>
                    <a:pt x="9" y="20"/>
                  </a:cubicBezTo>
                  <a:cubicBezTo>
                    <a:pt x="10" y="22"/>
                    <a:pt x="12" y="23"/>
                    <a:pt x="12" y="25"/>
                  </a:cubicBezTo>
                  <a:cubicBezTo>
                    <a:pt x="12" y="27"/>
                    <a:pt x="10" y="34"/>
                    <a:pt x="11" y="37"/>
                  </a:cubicBezTo>
                  <a:cubicBezTo>
                    <a:pt x="11" y="38"/>
                    <a:pt x="18" y="48"/>
                    <a:pt x="19" y="48"/>
                  </a:cubicBezTo>
                  <a:cubicBezTo>
                    <a:pt x="20" y="49"/>
                    <a:pt x="23" y="48"/>
                    <a:pt x="23" y="49"/>
                  </a:cubicBezTo>
                  <a:cubicBezTo>
                    <a:pt x="25" y="51"/>
                    <a:pt x="24" y="59"/>
                    <a:pt x="23" y="61"/>
                  </a:cubicBezTo>
                  <a:cubicBezTo>
                    <a:pt x="20" y="65"/>
                    <a:pt x="15" y="49"/>
                    <a:pt x="11" y="46"/>
                  </a:cubicBezTo>
                  <a:cubicBezTo>
                    <a:pt x="11" y="46"/>
                    <a:pt x="9" y="47"/>
                    <a:pt x="8" y="46"/>
                  </a:cubicBezTo>
                  <a:cubicBezTo>
                    <a:pt x="8" y="45"/>
                    <a:pt x="10" y="41"/>
                    <a:pt x="9" y="40"/>
                  </a:cubicBezTo>
                  <a:cubicBezTo>
                    <a:pt x="9" y="40"/>
                    <a:pt x="4" y="37"/>
                    <a:pt x="4" y="37"/>
                  </a:cubicBezTo>
                  <a:cubicBezTo>
                    <a:pt x="2" y="36"/>
                    <a:pt x="4" y="32"/>
                    <a:pt x="3" y="31"/>
                  </a:cubicBezTo>
                  <a:cubicBezTo>
                    <a:pt x="3" y="30"/>
                    <a:pt x="3" y="34"/>
                    <a:pt x="2" y="32"/>
                  </a:cubicBezTo>
                  <a:cubicBezTo>
                    <a:pt x="2" y="30"/>
                    <a:pt x="0" y="29"/>
                    <a:pt x="0" y="26"/>
                  </a:cubicBezTo>
                  <a:cubicBezTo>
                    <a:pt x="1" y="24"/>
                    <a:pt x="0" y="20"/>
                    <a:pt x="1" y="18"/>
                  </a:cubicBezTo>
                  <a:cubicBezTo>
                    <a:pt x="1" y="18"/>
                    <a:pt x="3" y="16"/>
                    <a:pt x="3" y="15"/>
                  </a:cubicBezTo>
                  <a:cubicBezTo>
                    <a:pt x="2" y="11"/>
                    <a:pt x="2" y="6"/>
                    <a:pt x="3" y="3"/>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147"/>
            <p:cNvSpPr>
              <a:spLocks/>
            </p:cNvSpPr>
            <p:nvPr/>
          </p:nvSpPr>
          <p:spPr bwMode="auto">
            <a:xfrm>
              <a:off x="6692020" y="4128707"/>
              <a:ext cx="51773" cy="55561"/>
            </a:xfrm>
            <a:custGeom>
              <a:avLst/>
              <a:gdLst>
                <a:gd name="T0" fmla="*/ 5 w 30"/>
                <a:gd name="T1" fmla="*/ 25 h 32"/>
                <a:gd name="T2" fmla="*/ 6 w 30"/>
                <a:gd name="T3" fmla="*/ 32 h 32"/>
                <a:gd name="T4" fmla="*/ 17 w 30"/>
                <a:gd name="T5" fmla="*/ 18 h 32"/>
                <a:gd name="T6" fmla="*/ 24 w 30"/>
                <a:gd name="T7" fmla="*/ 15 h 32"/>
                <a:gd name="T8" fmla="*/ 29 w 30"/>
                <a:gd name="T9" fmla="*/ 0 h 32"/>
                <a:gd name="T10" fmla="*/ 26 w 30"/>
                <a:gd name="T11" fmla="*/ 0 h 32"/>
                <a:gd name="T12" fmla="*/ 3 w 30"/>
                <a:gd name="T13" fmla="*/ 25 h 32"/>
                <a:gd name="T14" fmla="*/ 5 w 30"/>
                <a:gd name="T15" fmla="*/ 25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2">
                  <a:moveTo>
                    <a:pt x="5" y="25"/>
                  </a:moveTo>
                  <a:cubicBezTo>
                    <a:pt x="6" y="27"/>
                    <a:pt x="5" y="31"/>
                    <a:pt x="6" y="32"/>
                  </a:cubicBezTo>
                  <a:cubicBezTo>
                    <a:pt x="8" y="32"/>
                    <a:pt x="15" y="22"/>
                    <a:pt x="17" y="18"/>
                  </a:cubicBezTo>
                  <a:cubicBezTo>
                    <a:pt x="18" y="16"/>
                    <a:pt x="22" y="16"/>
                    <a:pt x="24" y="15"/>
                  </a:cubicBezTo>
                  <a:cubicBezTo>
                    <a:pt x="29" y="11"/>
                    <a:pt x="30" y="6"/>
                    <a:pt x="29" y="0"/>
                  </a:cubicBezTo>
                  <a:cubicBezTo>
                    <a:pt x="26" y="0"/>
                    <a:pt x="26" y="0"/>
                    <a:pt x="26" y="0"/>
                  </a:cubicBezTo>
                  <a:cubicBezTo>
                    <a:pt x="25" y="4"/>
                    <a:pt x="0" y="17"/>
                    <a:pt x="3" y="25"/>
                  </a:cubicBezTo>
                  <a:cubicBezTo>
                    <a:pt x="3" y="26"/>
                    <a:pt x="4" y="25"/>
                    <a:pt x="5" y="25"/>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148"/>
            <p:cNvSpPr>
              <a:spLocks/>
            </p:cNvSpPr>
            <p:nvPr/>
          </p:nvSpPr>
          <p:spPr bwMode="auto">
            <a:xfrm>
              <a:off x="6751369" y="4205735"/>
              <a:ext cx="150268" cy="165421"/>
            </a:xfrm>
            <a:custGeom>
              <a:avLst/>
              <a:gdLst>
                <a:gd name="T0" fmla="*/ 68 w 87"/>
                <a:gd name="T1" fmla="*/ 15 h 95"/>
                <a:gd name="T2" fmla="*/ 72 w 87"/>
                <a:gd name="T3" fmla="*/ 24 h 95"/>
                <a:gd name="T4" fmla="*/ 74 w 87"/>
                <a:gd name="T5" fmla="*/ 19 h 95"/>
                <a:gd name="T6" fmla="*/ 87 w 87"/>
                <a:gd name="T7" fmla="*/ 21 h 95"/>
                <a:gd name="T8" fmla="*/ 70 w 87"/>
                <a:gd name="T9" fmla="*/ 25 h 95"/>
                <a:gd name="T10" fmla="*/ 69 w 87"/>
                <a:gd name="T11" fmla="*/ 36 h 95"/>
                <a:gd name="T12" fmla="*/ 61 w 87"/>
                <a:gd name="T13" fmla="*/ 47 h 95"/>
                <a:gd name="T14" fmla="*/ 59 w 87"/>
                <a:gd name="T15" fmla="*/ 49 h 95"/>
                <a:gd name="T16" fmla="*/ 59 w 87"/>
                <a:gd name="T17" fmla="*/ 51 h 95"/>
                <a:gd name="T18" fmla="*/ 55 w 87"/>
                <a:gd name="T19" fmla="*/ 53 h 95"/>
                <a:gd name="T20" fmla="*/ 55 w 87"/>
                <a:gd name="T21" fmla="*/ 56 h 95"/>
                <a:gd name="T22" fmla="*/ 55 w 87"/>
                <a:gd name="T23" fmla="*/ 61 h 95"/>
                <a:gd name="T24" fmla="*/ 45 w 87"/>
                <a:gd name="T25" fmla="*/ 65 h 95"/>
                <a:gd name="T26" fmla="*/ 50 w 87"/>
                <a:gd name="T27" fmla="*/ 66 h 95"/>
                <a:gd name="T28" fmla="*/ 48 w 87"/>
                <a:gd name="T29" fmla="*/ 69 h 95"/>
                <a:gd name="T30" fmla="*/ 43 w 87"/>
                <a:gd name="T31" fmla="*/ 70 h 95"/>
                <a:gd name="T32" fmla="*/ 49 w 87"/>
                <a:gd name="T33" fmla="*/ 82 h 95"/>
                <a:gd name="T34" fmla="*/ 43 w 87"/>
                <a:gd name="T35" fmla="*/ 81 h 95"/>
                <a:gd name="T36" fmla="*/ 38 w 87"/>
                <a:gd name="T37" fmla="*/ 91 h 95"/>
                <a:gd name="T38" fmla="*/ 31 w 87"/>
                <a:gd name="T39" fmla="*/ 94 h 95"/>
                <a:gd name="T40" fmla="*/ 34 w 87"/>
                <a:gd name="T41" fmla="*/ 87 h 95"/>
                <a:gd name="T42" fmla="*/ 33 w 87"/>
                <a:gd name="T43" fmla="*/ 81 h 95"/>
                <a:gd name="T44" fmla="*/ 25 w 87"/>
                <a:gd name="T45" fmla="*/ 82 h 95"/>
                <a:gd name="T46" fmla="*/ 19 w 87"/>
                <a:gd name="T47" fmla="*/ 75 h 95"/>
                <a:gd name="T48" fmla="*/ 16 w 87"/>
                <a:gd name="T49" fmla="*/ 77 h 95"/>
                <a:gd name="T50" fmla="*/ 15 w 87"/>
                <a:gd name="T51" fmla="*/ 82 h 95"/>
                <a:gd name="T52" fmla="*/ 8 w 87"/>
                <a:gd name="T53" fmla="*/ 84 h 95"/>
                <a:gd name="T54" fmla="*/ 6 w 87"/>
                <a:gd name="T55" fmla="*/ 89 h 95"/>
                <a:gd name="T56" fmla="*/ 7 w 87"/>
                <a:gd name="T57" fmla="*/ 84 h 95"/>
                <a:gd name="T58" fmla="*/ 6 w 87"/>
                <a:gd name="T59" fmla="*/ 80 h 95"/>
                <a:gd name="T60" fmla="*/ 3 w 87"/>
                <a:gd name="T61" fmla="*/ 67 h 95"/>
                <a:gd name="T62" fmla="*/ 4 w 87"/>
                <a:gd name="T63" fmla="*/ 54 h 95"/>
                <a:gd name="T64" fmla="*/ 6 w 87"/>
                <a:gd name="T65" fmla="*/ 40 h 95"/>
                <a:gd name="T66" fmla="*/ 12 w 87"/>
                <a:gd name="T67" fmla="*/ 22 h 95"/>
                <a:gd name="T68" fmla="*/ 17 w 87"/>
                <a:gd name="T69" fmla="*/ 15 h 95"/>
                <a:gd name="T70" fmla="*/ 21 w 87"/>
                <a:gd name="T71" fmla="*/ 11 h 95"/>
                <a:gd name="T72" fmla="*/ 22 w 87"/>
                <a:gd name="T73" fmla="*/ 12 h 95"/>
                <a:gd name="T74" fmla="*/ 26 w 87"/>
                <a:gd name="T75" fmla="*/ 10 h 95"/>
                <a:gd name="T76" fmla="*/ 28 w 87"/>
                <a:gd name="T77" fmla="*/ 8 h 95"/>
                <a:gd name="T78" fmla="*/ 29 w 87"/>
                <a:gd name="T79" fmla="*/ 9 h 95"/>
                <a:gd name="T80" fmla="*/ 35 w 87"/>
                <a:gd name="T81" fmla="*/ 8 h 95"/>
                <a:gd name="T82" fmla="*/ 41 w 87"/>
                <a:gd name="T83" fmla="*/ 8 h 95"/>
                <a:gd name="T84" fmla="*/ 41 w 87"/>
                <a:gd name="T85" fmla="*/ 8 h 95"/>
                <a:gd name="T86" fmla="*/ 43 w 87"/>
                <a:gd name="T87" fmla="*/ 2 h 95"/>
                <a:gd name="T88" fmla="*/ 46 w 87"/>
                <a:gd name="T89" fmla="*/ 4 h 95"/>
                <a:gd name="T90" fmla="*/ 48 w 87"/>
                <a:gd name="T91" fmla="*/ 6 h 95"/>
                <a:gd name="T92" fmla="*/ 57 w 87"/>
                <a:gd name="T93" fmla="*/ 5 h 95"/>
                <a:gd name="T94" fmla="*/ 59 w 87"/>
                <a:gd name="T95" fmla="*/ 9 h 95"/>
                <a:gd name="T96" fmla="*/ 64 w 87"/>
                <a:gd name="T97" fmla="*/ 7 h 95"/>
                <a:gd name="T98" fmla="*/ 64 w 87"/>
                <a:gd name="T99" fmla="*/ 1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7" h="95">
                  <a:moveTo>
                    <a:pt x="64" y="14"/>
                  </a:moveTo>
                  <a:cubicBezTo>
                    <a:pt x="64" y="13"/>
                    <a:pt x="66" y="15"/>
                    <a:pt x="66" y="16"/>
                  </a:cubicBezTo>
                  <a:cubicBezTo>
                    <a:pt x="66" y="16"/>
                    <a:pt x="67" y="15"/>
                    <a:pt x="68" y="15"/>
                  </a:cubicBezTo>
                  <a:cubicBezTo>
                    <a:pt x="69" y="15"/>
                    <a:pt x="66" y="17"/>
                    <a:pt x="67" y="18"/>
                  </a:cubicBezTo>
                  <a:cubicBezTo>
                    <a:pt x="68" y="20"/>
                    <a:pt x="70" y="18"/>
                    <a:pt x="71" y="20"/>
                  </a:cubicBezTo>
                  <a:cubicBezTo>
                    <a:pt x="72" y="21"/>
                    <a:pt x="71" y="23"/>
                    <a:pt x="72" y="24"/>
                  </a:cubicBezTo>
                  <a:cubicBezTo>
                    <a:pt x="72" y="24"/>
                    <a:pt x="73" y="24"/>
                    <a:pt x="73" y="23"/>
                  </a:cubicBezTo>
                  <a:cubicBezTo>
                    <a:pt x="73" y="23"/>
                    <a:pt x="76" y="19"/>
                    <a:pt x="74" y="20"/>
                  </a:cubicBezTo>
                  <a:cubicBezTo>
                    <a:pt x="74" y="20"/>
                    <a:pt x="73" y="19"/>
                    <a:pt x="74" y="19"/>
                  </a:cubicBezTo>
                  <a:cubicBezTo>
                    <a:pt x="74" y="18"/>
                    <a:pt x="83" y="16"/>
                    <a:pt x="84" y="16"/>
                  </a:cubicBezTo>
                  <a:cubicBezTo>
                    <a:pt x="85" y="16"/>
                    <a:pt x="84" y="17"/>
                    <a:pt x="84" y="18"/>
                  </a:cubicBezTo>
                  <a:cubicBezTo>
                    <a:pt x="84" y="19"/>
                    <a:pt x="87" y="20"/>
                    <a:pt x="87" y="21"/>
                  </a:cubicBezTo>
                  <a:cubicBezTo>
                    <a:pt x="87" y="22"/>
                    <a:pt x="77" y="22"/>
                    <a:pt x="76" y="23"/>
                  </a:cubicBezTo>
                  <a:cubicBezTo>
                    <a:pt x="76" y="24"/>
                    <a:pt x="78" y="26"/>
                    <a:pt x="78" y="26"/>
                  </a:cubicBezTo>
                  <a:cubicBezTo>
                    <a:pt x="76" y="28"/>
                    <a:pt x="70" y="24"/>
                    <a:pt x="70" y="25"/>
                  </a:cubicBezTo>
                  <a:cubicBezTo>
                    <a:pt x="69" y="26"/>
                    <a:pt x="69" y="27"/>
                    <a:pt x="69" y="28"/>
                  </a:cubicBezTo>
                  <a:cubicBezTo>
                    <a:pt x="68" y="28"/>
                    <a:pt x="66" y="28"/>
                    <a:pt x="66" y="29"/>
                  </a:cubicBezTo>
                  <a:cubicBezTo>
                    <a:pt x="65" y="31"/>
                    <a:pt x="65" y="35"/>
                    <a:pt x="69" y="36"/>
                  </a:cubicBezTo>
                  <a:cubicBezTo>
                    <a:pt x="69" y="36"/>
                    <a:pt x="69" y="37"/>
                    <a:pt x="69" y="37"/>
                  </a:cubicBezTo>
                  <a:cubicBezTo>
                    <a:pt x="68" y="42"/>
                    <a:pt x="66" y="39"/>
                    <a:pt x="66" y="41"/>
                  </a:cubicBezTo>
                  <a:cubicBezTo>
                    <a:pt x="66" y="44"/>
                    <a:pt x="62" y="44"/>
                    <a:pt x="61" y="47"/>
                  </a:cubicBezTo>
                  <a:cubicBezTo>
                    <a:pt x="61" y="48"/>
                    <a:pt x="65" y="49"/>
                    <a:pt x="64" y="50"/>
                  </a:cubicBezTo>
                  <a:cubicBezTo>
                    <a:pt x="64" y="51"/>
                    <a:pt x="64" y="50"/>
                    <a:pt x="64" y="50"/>
                  </a:cubicBezTo>
                  <a:cubicBezTo>
                    <a:pt x="64" y="49"/>
                    <a:pt x="59" y="48"/>
                    <a:pt x="59" y="49"/>
                  </a:cubicBezTo>
                  <a:cubicBezTo>
                    <a:pt x="59" y="50"/>
                    <a:pt x="59" y="51"/>
                    <a:pt x="60" y="51"/>
                  </a:cubicBezTo>
                  <a:cubicBezTo>
                    <a:pt x="60" y="51"/>
                    <a:pt x="61" y="51"/>
                    <a:pt x="61" y="51"/>
                  </a:cubicBezTo>
                  <a:cubicBezTo>
                    <a:pt x="61" y="52"/>
                    <a:pt x="59" y="51"/>
                    <a:pt x="59" y="51"/>
                  </a:cubicBezTo>
                  <a:cubicBezTo>
                    <a:pt x="58" y="52"/>
                    <a:pt x="60" y="53"/>
                    <a:pt x="61" y="53"/>
                  </a:cubicBezTo>
                  <a:cubicBezTo>
                    <a:pt x="62" y="53"/>
                    <a:pt x="64" y="54"/>
                    <a:pt x="63" y="54"/>
                  </a:cubicBezTo>
                  <a:cubicBezTo>
                    <a:pt x="61" y="56"/>
                    <a:pt x="58" y="52"/>
                    <a:pt x="55" y="53"/>
                  </a:cubicBezTo>
                  <a:cubicBezTo>
                    <a:pt x="55" y="53"/>
                    <a:pt x="56" y="54"/>
                    <a:pt x="56" y="54"/>
                  </a:cubicBezTo>
                  <a:cubicBezTo>
                    <a:pt x="57" y="54"/>
                    <a:pt x="54" y="55"/>
                    <a:pt x="54" y="55"/>
                  </a:cubicBezTo>
                  <a:cubicBezTo>
                    <a:pt x="54" y="56"/>
                    <a:pt x="55" y="56"/>
                    <a:pt x="55" y="56"/>
                  </a:cubicBezTo>
                  <a:cubicBezTo>
                    <a:pt x="56" y="56"/>
                    <a:pt x="57" y="58"/>
                    <a:pt x="56" y="59"/>
                  </a:cubicBezTo>
                  <a:cubicBezTo>
                    <a:pt x="56" y="59"/>
                    <a:pt x="52" y="58"/>
                    <a:pt x="52" y="59"/>
                  </a:cubicBezTo>
                  <a:cubicBezTo>
                    <a:pt x="52" y="59"/>
                    <a:pt x="55" y="60"/>
                    <a:pt x="55" y="61"/>
                  </a:cubicBezTo>
                  <a:cubicBezTo>
                    <a:pt x="55" y="62"/>
                    <a:pt x="53" y="61"/>
                    <a:pt x="53" y="61"/>
                  </a:cubicBezTo>
                  <a:cubicBezTo>
                    <a:pt x="52" y="61"/>
                    <a:pt x="52" y="63"/>
                    <a:pt x="51" y="63"/>
                  </a:cubicBezTo>
                  <a:cubicBezTo>
                    <a:pt x="50" y="63"/>
                    <a:pt x="45" y="60"/>
                    <a:pt x="45" y="65"/>
                  </a:cubicBezTo>
                  <a:cubicBezTo>
                    <a:pt x="45" y="66"/>
                    <a:pt x="46" y="66"/>
                    <a:pt x="47" y="66"/>
                  </a:cubicBezTo>
                  <a:cubicBezTo>
                    <a:pt x="48" y="65"/>
                    <a:pt x="49" y="64"/>
                    <a:pt x="50" y="64"/>
                  </a:cubicBezTo>
                  <a:cubicBezTo>
                    <a:pt x="51" y="64"/>
                    <a:pt x="49" y="66"/>
                    <a:pt x="50" y="66"/>
                  </a:cubicBezTo>
                  <a:cubicBezTo>
                    <a:pt x="51" y="66"/>
                    <a:pt x="53" y="67"/>
                    <a:pt x="53" y="67"/>
                  </a:cubicBezTo>
                  <a:cubicBezTo>
                    <a:pt x="51" y="70"/>
                    <a:pt x="50" y="66"/>
                    <a:pt x="49" y="66"/>
                  </a:cubicBezTo>
                  <a:cubicBezTo>
                    <a:pt x="47" y="67"/>
                    <a:pt x="49" y="68"/>
                    <a:pt x="48" y="69"/>
                  </a:cubicBezTo>
                  <a:cubicBezTo>
                    <a:pt x="47" y="69"/>
                    <a:pt x="46" y="67"/>
                    <a:pt x="45" y="67"/>
                  </a:cubicBezTo>
                  <a:cubicBezTo>
                    <a:pt x="45" y="67"/>
                    <a:pt x="46" y="69"/>
                    <a:pt x="45" y="69"/>
                  </a:cubicBezTo>
                  <a:cubicBezTo>
                    <a:pt x="44" y="69"/>
                    <a:pt x="43" y="68"/>
                    <a:pt x="43" y="70"/>
                  </a:cubicBezTo>
                  <a:cubicBezTo>
                    <a:pt x="43" y="71"/>
                    <a:pt x="52" y="72"/>
                    <a:pt x="54" y="72"/>
                  </a:cubicBezTo>
                  <a:cubicBezTo>
                    <a:pt x="55" y="72"/>
                    <a:pt x="59" y="66"/>
                    <a:pt x="60" y="72"/>
                  </a:cubicBezTo>
                  <a:cubicBezTo>
                    <a:pt x="61" y="75"/>
                    <a:pt x="47" y="78"/>
                    <a:pt x="49" y="82"/>
                  </a:cubicBezTo>
                  <a:cubicBezTo>
                    <a:pt x="49" y="82"/>
                    <a:pt x="48" y="82"/>
                    <a:pt x="48" y="82"/>
                  </a:cubicBezTo>
                  <a:cubicBezTo>
                    <a:pt x="48" y="82"/>
                    <a:pt x="47" y="81"/>
                    <a:pt x="47" y="81"/>
                  </a:cubicBezTo>
                  <a:cubicBezTo>
                    <a:pt x="46" y="81"/>
                    <a:pt x="44" y="82"/>
                    <a:pt x="43" y="81"/>
                  </a:cubicBezTo>
                  <a:cubicBezTo>
                    <a:pt x="40" y="80"/>
                    <a:pt x="41" y="76"/>
                    <a:pt x="35" y="78"/>
                  </a:cubicBezTo>
                  <a:cubicBezTo>
                    <a:pt x="33" y="80"/>
                    <a:pt x="35" y="88"/>
                    <a:pt x="36" y="89"/>
                  </a:cubicBezTo>
                  <a:cubicBezTo>
                    <a:pt x="36" y="89"/>
                    <a:pt x="39" y="90"/>
                    <a:pt x="38" y="91"/>
                  </a:cubicBezTo>
                  <a:cubicBezTo>
                    <a:pt x="37" y="92"/>
                    <a:pt x="36" y="88"/>
                    <a:pt x="35" y="89"/>
                  </a:cubicBezTo>
                  <a:cubicBezTo>
                    <a:pt x="34" y="90"/>
                    <a:pt x="33" y="91"/>
                    <a:pt x="33" y="93"/>
                  </a:cubicBezTo>
                  <a:cubicBezTo>
                    <a:pt x="33" y="93"/>
                    <a:pt x="31" y="95"/>
                    <a:pt x="31" y="94"/>
                  </a:cubicBezTo>
                  <a:cubicBezTo>
                    <a:pt x="31" y="94"/>
                    <a:pt x="31" y="92"/>
                    <a:pt x="31" y="92"/>
                  </a:cubicBezTo>
                  <a:cubicBezTo>
                    <a:pt x="33" y="91"/>
                    <a:pt x="30" y="91"/>
                    <a:pt x="30" y="90"/>
                  </a:cubicBezTo>
                  <a:cubicBezTo>
                    <a:pt x="32" y="88"/>
                    <a:pt x="33" y="90"/>
                    <a:pt x="34" y="87"/>
                  </a:cubicBezTo>
                  <a:cubicBezTo>
                    <a:pt x="34" y="87"/>
                    <a:pt x="32" y="84"/>
                    <a:pt x="33" y="84"/>
                  </a:cubicBezTo>
                  <a:cubicBezTo>
                    <a:pt x="33" y="85"/>
                    <a:pt x="33" y="82"/>
                    <a:pt x="33" y="83"/>
                  </a:cubicBezTo>
                  <a:cubicBezTo>
                    <a:pt x="32" y="82"/>
                    <a:pt x="33" y="82"/>
                    <a:pt x="33" y="81"/>
                  </a:cubicBezTo>
                  <a:cubicBezTo>
                    <a:pt x="33" y="80"/>
                    <a:pt x="29" y="81"/>
                    <a:pt x="29" y="81"/>
                  </a:cubicBezTo>
                  <a:cubicBezTo>
                    <a:pt x="28" y="81"/>
                    <a:pt x="30" y="77"/>
                    <a:pt x="28" y="77"/>
                  </a:cubicBezTo>
                  <a:cubicBezTo>
                    <a:pt x="28" y="77"/>
                    <a:pt x="26" y="83"/>
                    <a:pt x="25" y="82"/>
                  </a:cubicBezTo>
                  <a:cubicBezTo>
                    <a:pt x="24" y="82"/>
                    <a:pt x="25" y="81"/>
                    <a:pt x="25" y="81"/>
                  </a:cubicBezTo>
                  <a:cubicBezTo>
                    <a:pt x="27" y="80"/>
                    <a:pt x="21" y="79"/>
                    <a:pt x="21" y="79"/>
                  </a:cubicBezTo>
                  <a:cubicBezTo>
                    <a:pt x="20" y="77"/>
                    <a:pt x="21" y="76"/>
                    <a:pt x="19" y="75"/>
                  </a:cubicBezTo>
                  <a:cubicBezTo>
                    <a:pt x="19" y="74"/>
                    <a:pt x="18" y="75"/>
                    <a:pt x="18" y="75"/>
                  </a:cubicBezTo>
                  <a:cubicBezTo>
                    <a:pt x="17" y="75"/>
                    <a:pt x="17" y="74"/>
                    <a:pt x="17" y="74"/>
                  </a:cubicBezTo>
                  <a:cubicBezTo>
                    <a:pt x="16" y="74"/>
                    <a:pt x="17" y="76"/>
                    <a:pt x="16" y="77"/>
                  </a:cubicBezTo>
                  <a:cubicBezTo>
                    <a:pt x="15" y="78"/>
                    <a:pt x="13" y="76"/>
                    <a:pt x="13" y="78"/>
                  </a:cubicBezTo>
                  <a:cubicBezTo>
                    <a:pt x="13" y="79"/>
                    <a:pt x="15" y="80"/>
                    <a:pt x="16" y="81"/>
                  </a:cubicBezTo>
                  <a:cubicBezTo>
                    <a:pt x="16" y="81"/>
                    <a:pt x="16" y="82"/>
                    <a:pt x="15" y="82"/>
                  </a:cubicBezTo>
                  <a:cubicBezTo>
                    <a:pt x="15" y="82"/>
                    <a:pt x="11" y="80"/>
                    <a:pt x="11" y="80"/>
                  </a:cubicBezTo>
                  <a:cubicBezTo>
                    <a:pt x="8" y="82"/>
                    <a:pt x="12" y="86"/>
                    <a:pt x="12" y="88"/>
                  </a:cubicBezTo>
                  <a:cubicBezTo>
                    <a:pt x="11" y="89"/>
                    <a:pt x="9" y="84"/>
                    <a:pt x="8" y="84"/>
                  </a:cubicBezTo>
                  <a:cubicBezTo>
                    <a:pt x="8" y="84"/>
                    <a:pt x="8" y="86"/>
                    <a:pt x="8" y="86"/>
                  </a:cubicBezTo>
                  <a:cubicBezTo>
                    <a:pt x="8" y="88"/>
                    <a:pt x="7" y="85"/>
                    <a:pt x="6" y="86"/>
                  </a:cubicBezTo>
                  <a:cubicBezTo>
                    <a:pt x="6" y="87"/>
                    <a:pt x="8" y="88"/>
                    <a:pt x="6" y="89"/>
                  </a:cubicBezTo>
                  <a:cubicBezTo>
                    <a:pt x="6" y="90"/>
                    <a:pt x="5" y="89"/>
                    <a:pt x="5" y="88"/>
                  </a:cubicBezTo>
                  <a:cubicBezTo>
                    <a:pt x="6" y="86"/>
                    <a:pt x="4" y="87"/>
                    <a:pt x="5" y="85"/>
                  </a:cubicBezTo>
                  <a:cubicBezTo>
                    <a:pt x="5" y="84"/>
                    <a:pt x="7" y="84"/>
                    <a:pt x="7" y="84"/>
                  </a:cubicBezTo>
                  <a:cubicBezTo>
                    <a:pt x="7" y="83"/>
                    <a:pt x="6" y="83"/>
                    <a:pt x="6" y="83"/>
                  </a:cubicBezTo>
                  <a:cubicBezTo>
                    <a:pt x="4" y="84"/>
                    <a:pt x="4" y="82"/>
                    <a:pt x="5" y="81"/>
                  </a:cubicBezTo>
                  <a:cubicBezTo>
                    <a:pt x="5" y="80"/>
                    <a:pt x="6" y="80"/>
                    <a:pt x="6" y="80"/>
                  </a:cubicBezTo>
                  <a:cubicBezTo>
                    <a:pt x="6" y="78"/>
                    <a:pt x="4" y="78"/>
                    <a:pt x="5" y="77"/>
                  </a:cubicBezTo>
                  <a:cubicBezTo>
                    <a:pt x="5" y="74"/>
                    <a:pt x="2" y="78"/>
                    <a:pt x="1" y="77"/>
                  </a:cubicBezTo>
                  <a:cubicBezTo>
                    <a:pt x="0" y="74"/>
                    <a:pt x="5" y="70"/>
                    <a:pt x="3" y="67"/>
                  </a:cubicBezTo>
                  <a:cubicBezTo>
                    <a:pt x="3" y="67"/>
                    <a:pt x="1" y="70"/>
                    <a:pt x="1" y="68"/>
                  </a:cubicBezTo>
                  <a:cubicBezTo>
                    <a:pt x="1" y="64"/>
                    <a:pt x="4" y="60"/>
                    <a:pt x="5" y="57"/>
                  </a:cubicBezTo>
                  <a:cubicBezTo>
                    <a:pt x="5" y="57"/>
                    <a:pt x="4" y="54"/>
                    <a:pt x="4" y="54"/>
                  </a:cubicBezTo>
                  <a:cubicBezTo>
                    <a:pt x="4" y="52"/>
                    <a:pt x="6" y="53"/>
                    <a:pt x="6" y="53"/>
                  </a:cubicBezTo>
                  <a:cubicBezTo>
                    <a:pt x="8" y="49"/>
                    <a:pt x="7" y="43"/>
                    <a:pt x="7" y="40"/>
                  </a:cubicBezTo>
                  <a:cubicBezTo>
                    <a:pt x="6" y="40"/>
                    <a:pt x="6" y="40"/>
                    <a:pt x="6" y="40"/>
                  </a:cubicBezTo>
                  <a:cubicBezTo>
                    <a:pt x="6" y="38"/>
                    <a:pt x="3" y="36"/>
                    <a:pt x="3" y="35"/>
                  </a:cubicBezTo>
                  <a:cubicBezTo>
                    <a:pt x="4" y="32"/>
                    <a:pt x="6" y="29"/>
                    <a:pt x="7" y="26"/>
                  </a:cubicBezTo>
                  <a:cubicBezTo>
                    <a:pt x="8" y="25"/>
                    <a:pt x="12" y="23"/>
                    <a:pt x="12" y="22"/>
                  </a:cubicBezTo>
                  <a:cubicBezTo>
                    <a:pt x="13" y="20"/>
                    <a:pt x="9" y="18"/>
                    <a:pt x="9" y="17"/>
                  </a:cubicBezTo>
                  <a:cubicBezTo>
                    <a:pt x="9" y="16"/>
                    <a:pt x="10" y="16"/>
                    <a:pt x="11" y="16"/>
                  </a:cubicBezTo>
                  <a:cubicBezTo>
                    <a:pt x="15" y="14"/>
                    <a:pt x="17" y="16"/>
                    <a:pt x="17" y="15"/>
                  </a:cubicBezTo>
                  <a:cubicBezTo>
                    <a:pt x="19" y="14"/>
                    <a:pt x="19" y="14"/>
                    <a:pt x="19" y="14"/>
                  </a:cubicBezTo>
                  <a:cubicBezTo>
                    <a:pt x="21" y="13"/>
                    <a:pt x="21" y="13"/>
                    <a:pt x="21" y="13"/>
                  </a:cubicBezTo>
                  <a:cubicBezTo>
                    <a:pt x="21" y="14"/>
                    <a:pt x="21" y="12"/>
                    <a:pt x="21" y="11"/>
                  </a:cubicBezTo>
                  <a:cubicBezTo>
                    <a:pt x="21" y="11"/>
                    <a:pt x="23" y="11"/>
                    <a:pt x="23" y="11"/>
                  </a:cubicBezTo>
                  <a:cubicBezTo>
                    <a:pt x="23" y="11"/>
                    <a:pt x="23" y="10"/>
                    <a:pt x="23" y="10"/>
                  </a:cubicBezTo>
                  <a:cubicBezTo>
                    <a:pt x="24" y="11"/>
                    <a:pt x="22" y="12"/>
                    <a:pt x="22" y="12"/>
                  </a:cubicBezTo>
                  <a:cubicBezTo>
                    <a:pt x="24" y="14"/>
                    <a:pt x="24" y="11"/>
                    <a:pt x="25" y="11"/>
                  </a:cubicBezTo>
                  <a:cubicBezTo>
                    <a:pt x="26" y="12"/>
                    <a:pt x="26" y="13"/>
                    <a:pt x="26" y="10"/>
                  </a:cubicBezTo>
                  <a:cubicBezTo>
                    <a:pt x="26" y="10"/>
                    <a:pt x="26" y="10"/>
                    <a:pt x="26" y="10"/>
                  </a:cubicBezTo>
                  <a:cubicBezTo>
                    <a:pt x="26" y="10"/>
                    <a:pt x="27" y="11"/>
                    <a:pt x="27" y="11"/>
                  </a:cubicBezTo>
                  <a:cubicBezTo>
                    <a:pt x="28" y="10"/>
                    <a:pt x="26" y="9"/>
                    <a:pt x="26" y="8"/>
                  </a:cubicBezTo>
                  <a:cubicBezTo>
                    <a:pt x="26" y="8"/>
                    <a:pt x="28" y="9"/>
                    <a:pt x="28" y="8"/>
                  </a:cubicBezTo>
                  <a:cubicBezTo>
                    <a:pt x="28" y="8"/>
                    <a:pt x="28" y="5"/>
                    <a:pt x="29" y="6"/>
                  </a:cubicBezTo>
                  <a:cubicBezTo>
                    <a:pt x="29" y="7"/>
                    <a:pt x="28" y="7"/>
                    <a:pt x="29" y="7"/>
                  </a:cubicBezTo>
                  <a:cubicBezTo>
                    <a:pt x="30" y="7"/>
                    <a:pt x="29" y="8"/>
                    <a:pt x="29" y="9"/>
                  </a:cubicBezTo>
                  <a:cubicBezTo>
                    <a:pt x="29" y="9"/>
                    <a:pt x="30" y="8"/>
                    <a:pt x="31" y="8"/>
                  </a:cubicBezTo>
                  <a:cubicBezTo>
                    <a:pt x="31" y="9"/>
                    <a:pt x="28" y="11"/>
                    <a:pt x="29" y="11"/>
                  </a:cubicBezTo>
                  <a:cubicBezTo>
                    <a:pt x="32" y="12"/>
                    <a:pt x="34" y="8"/>
                    <a:pt x="35" y="8"/>
                  </a:cubicBezTo>
                  <a:cubicBezTo>
                    <a:pt x="36" y="9"/>
                    <a:pt x="33" y="12"/>
                    <a:pt x="37" y="11"/>
                  </a:cubicBezTo>
                  <a:cubicBezTo>
                    <a:pt x="38" y="11"/>
                    <a:pt x="38" y="11"/>
                    <a:pt x="38" y="10"/>
                  </a:cubicBezTo>
                  <a:cubicBezTo>
                    <a:pt x="39" y="10"/>
                    <a:pt x="41" y="9"/>
                    <a:pt x="41" y="8"/>
                  </a:cubicBezTo>
                  <a:cubicBezTo>
                    <a:pt x="41" y="7"/>
                    <a:pt x="39" y="8"/>
                    <a:pt x="39" y="7"/>
                  </a:cubicBezTo>
                  <a:cubicBezTo>
                    <a:pt x="39" y="6"/>
                    <a:pt x="41" y="7"/>
                    <a:pt x="41" y="7"/>
                  </a:cubicBezTo>
                  <a:cubicBezTo>
                    <a:pt x="41" y="7"/>
                    <a:pt x="41" y="8"/>
                    <a:pt x="41" y="8"/>
                  </a:cubicBezTo>
                  <a:cubicBezTo>
                    <a:pt x="43" y="6"/>
                    <a:pt x="41" y="5"/>
                    <a:pt x="44" y="4"/>
                  </a:cubicBezTo>
                  <a:cubicBezTo>
                    <a:pt x="44" y="4"/>
                    <a:pt x="45" y="4"/>
                    <a:pt x="45" y="3"/>
                  </a:cubicBezTo>
                  <a:cubicBezTo>
                    <a:pt x="45" y="3"/>
                    <a:pt x="43" y="3"/>
                    <a:pt x="43" y="2"/>
                  </a:cubicBezTo>
                  <a:cubicBezTo>
                    <a:pt x="44" y="2"/>
                    <a:pt x="48" y="0"/>
                    <a:pt x="48" y="0"/>
                  </a:cubicBezTo>
                  <a:cubicBezTo>
                    <a:pt x="49" y="0"/>
                    <a:pt x="48" y="1"/>
                    <a:pt x="47" y="2"/>
                  </a:cubicBezTo>
                  <a:cubicBezTo>
                    <a:pt x="47" y="2"/>
                    <a:pt x="46" y="4"/>
                    <a:pt x="46" y="4"/>
                  </a:cubicBezTo>
                  <a:cubicBezTo>
                    <a:pt x="47" y="4"/>
                    <a:pt x="47" y="3"/>
                    <a:pt x="48" y="4"/>
                  </a:cubicBezTo>
                  <a:cubicBezTo>
                    <a:pt x="48" y="4"/>
                    <a:pt x="50" y="5"/>
                    <a:pt x="51" y="5"/>
                  </a:cubicBezTo>
                  <a:cubicBezTo>
                    <a:pt x="52" y="6"/>
                    <a:pt x="49" y="5"/>
                    <a:pt x="48" y="6"/>
                  </a:cubicBezTo>
                  <a:cubicBezTo>
                    <a:pt x="48" y="6"/>
                    <a:pt x="51" y="8"/>
                    <a:pt x="51" y="8"/>
                  </a:cubicBezTo>
                  <a:cubicBezTo>
                    <a:pt x="53" y="8"/>
                    <a:pt x="51" y="9"/>
                    <a:pt x="52" y="9"/>
                  </a:cubicBezTo>
                  <a:cubicBezTo>
                    <a:pt x="54" y="9"/>
                    <a:pt x="53" y="5"/>
                    <a:pt x="57" y="5"/>
                  </a:cubicBezTo>
                  <a:cubicBezTo>
                    <a:pt x="58" y="5"/>
                    <a:pt x="56" y="7"/>
                    <a:pt x="57" y="8"/>
                  </a:cubicBezTo>
                  <a:cubicBezTo>
                    <a:pt x="57" y="9"/>
                    <a:pt x="57" y="8"/>
                    <a:pt x="57" y="8"/>
                  </a:cubicBezTo>
                  <a:cubicBezTo>
                    <a:pt x="60" y="9"/>
                    <a:pt x="58" y="6"/>
                    <a:pt x="59" y="9"/>
                  </a:cubicBezTo>
                  <a:cubicBezTo>
                    <a:pt x="60" y="10"/>
                    <a:pt x="60" y="9"/>
                    <a:pt x="60" y="8"/>
                  </a:cubicBezTo>
                  <a:cubicBezTo>
                    <a:pt x="60" y="8"/>
                    <a:pt x="61" y="9"/>
                    <a:pt x="62" y="9"/>
                  </a:cubicBezTo>
                  <a:cubicBezTo>
                    <a:pt x="63" y="8"/>
                    <a:pt x="64" y="5"/>
                    <a:pt x="64" y="7"/>
                  </a:cubicBezTo>
                  <a:cubicBezTo>
                    <a:pt x="64" y="7"/>
                    <a:pt x="61" y="10"/>
                    <a:pt x="62" y="12"/>
                  </a:cubicBezTo>
                  <a:cubicBezTo>
                    <a:pt x="63" y="14"/>
                    <a:pt x="63" y="15"/>
                    <a:pt x="63" y="15"/>
                  </a:cubicBezTo>
                  <a:cubicBezTo>
                    <a:pt x="64" y="14"/>
                    <a:pt x="64" y="14"/>
                    <a:pt x="64" y="14"/>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49"/>
            <p:cNvSpPr>
              <a:spLocks/>
            </p:cNvSpPr>
            <p:nvPr/>
          </p:nvSpPr>
          <p:spPr bwMode="auto">
            <a:xfrm>
              <a:off x="6631407" y="4385046"/>
              <a:ext cx="98495" cy="255076"/>
            </a:xfrm>
            <a:custGeom>
              <a:avLst/>
              <a:gdLst>
                <a:gd name="T0" fmla="*/ 56 w 57"/>
                <a:gd name="T1" fmla="*/ 141 h 147"/>
                <a:gd name="T2" fmla="*/ 55 w 57"/>
                <a:gd name="T3" fmla="*/ 144 h 147"/>
                <a:gd name="T4" fmla="*/ 52 w 57"/>
                <a:gd name="T5" fmla="*/ 146 h 147"/>
                <a:gd name="T6" fmla="*/ 43 w 57"/>
                <a:gd name="T7" fmla="*/ 138 h 147"/>
                <a:gd name="T8" fmla="*/ 39 w 57"/>
                <a:gd name="T9" fmla="*/ 141 h 147"/>
                <a:gd name="T10" fmla="*/ 40 w 57"/>
                <a:gd name="T11" fmla="*/ 139 h 147"/>
                <a:gd name="T12" fmla="*/ 37 w 57"/>
                <a:gd name="T13" fmla="*/ 138 h 147"/>
                <a:gd name="T14" fmla="*/ 37 w 57"/>
                <a:gd name="T15" fmla="*/ 135 h 147"/>
                <a:gd name="T16" fmla="*/ 40 w 57"/>
                <a:gd name="T17" fmla="*/ 131 h 147"/>
                <a:gd name="T18" fmla="*/ 41 w 57"/>
                <a:gd name="T19" fmla="*/ 129 h 147"/>
                <a:gd name="T20" fmla="*/ 32 w 57"/>
                <a:gd name="T21" fmla="*/ 121 h 147"/>
                <a:gd name="T22" fmla="*/ 29 w 57"/>
                <a:gd name="T23" fmla="*/ 104 h 147"/>
                <a:gd name="T24" fmla="*/ 19 w 57"/>
                <a:gd name="T25" fmla="*/ 99 h 147"/>
                <a:gd name="T26" fmla="*/ 12 w 57"/>
                <a:gd name="T27" fmla="*/ 90 h 147"/>
                <a:gd name="T28" fmla="*/ 11 w 57"/>
                <a:gd name="T29" fmla="*/ 85 h 147"/>
                <a:gd name="T30" fmla="*/ 8 w 57"/>
                <a:gd name="T31" fmla="*/ 77 h 147"/>
                <a:gd name="T32" fmla="*/ 5 w 57"/>
                <a:gd name="T33" fmla="*/ 73 h 147"/>
                <a:gd name="T34" fmla="*/ 5 w 57"/>
                <a:gd name="T35" fmla="*/ 69 h 147"/>
                <a:gd name="T36" fmla="*/ 10 w 57"/>
                <a:gd name="T37" fmla="*/ 61 h 147"/>
                <a:gd name="T38" fmla="*/ 2 w 57"/>
                <a:gd name="T39" fmla="*/ 47 h 147"/>
                <a:gd name="T40" fmla="*/ 6 w 57"/>
                <a:gd name="T41" fmla="*/ 19 h 147"/>
                <a:gd name="T42" fmla="*/ 4 w 57"/>
                <a:gd name="T43" fmla="*/ 27 h 147"/>
                <a:gd name="T44" fmla="*/ 3 w 57"/>
                <a:gd name="T45" fmla="*/ 24 h 147"/>
                <a:gd name="T46" fmla="*/ 6 w 57"/>
                <a:gd name="T47" fmla="*/ 0 h 147"/>
                <a:gd name="T48" fmla="*/ 10 w 57"/>
                <a:gd name="T49" fmla="*/ 14 h 147"/>
                <a:gd name="T50" fmla="*/ 17 w 57"/>
                <a:gd name="T51" fmla="*/ 30 h 147"/>
                <a:gd name="T52" fmla="*/ 16 w 57"/>
                <a:gd name="T53" fmla="*/ 42 h 147"/>
                <a:gd name="T54" fmla="*/ 18 w 57"/>
                <a:gd name="T55" fmla="*/ 42 h 147"/>
                <a:gd name="T56" fmla="*/ 22 w 57"/>
                <a:gd name="T57" fmla="*/ 48 h 147"/>
                <a:gd name="T58" fmla="*/ 19 w 57"/>
                <a:gd name="T59" fmla="*/ 57 h 147"/>
                <a:gd name="T60" fmla="*/ 25 w 57"/>
                <a:gd name="T61" fmla="*/ 67 h 147"/>
                <a:gd name="T62" fmla="*/ 18 w 57"/>
                <a:gd name="T63" fmla="*/ 78 h 147"/>
                <a:gd name="T64" fmla="*/ 30 w 57"/>
                <a:gd name="T65" fmla="*/ 84 h 147"/>
                <a:gd name="T66" fmla="*/ 41 w 57"/>
                <a:gd name="T67" fmla="*/ 97 h 147"/>
                <a:gd name="T68" fmla="*/ 41 w 57"/>
                <a:gd name="T69" fmla="*/ 98 h 147"/>
                <a:gd name="T70" fmla="*/ 40 w 57"/>
                <a:gd name="T71" fmla="*/ 101 h 147"/>
                <a:gd name="T72" fmla="*/ 39 w 57"/>
                <a:gd name="T73" fmla="*/ 101 h 147"/>
                <a:gd name="T74" fmla="*/ 41 w 57"/>
                <a:gd name="T75" fmla="*/ 112 h 147"/>
                <a:gd name="T76" fmla="*/ 45 w 57"/>
                <a:gd name="T77" fmla="*/ 118 h 147"/>
                <a:gd name="T78" fmla="*/ 51 w 57"/>
                <a:gd name="T79" fmla="*/ 132 h 147"/>
                <a:gd name="T80" fmla="*/ 55 w 57"/>
                <a:gd name="T81" fmla="*/ 135 h 147"/>
                <a:gd name="T82" fmla="*/ 56 w 57"/>
                <a:gd name="T83" fmla="*/ 14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7" h="147">
                  <a:moveTo>
                    <a:pt x="56" y="141"/>
                  </a:moveTo>
                  <a:cubicBezTo>
                    <a:pt x="56" y="143"/>
                    <a:pt x="57" y="146"/>
                    <a:pt x="55" y="144"/>
                  </a:cubicBezTo>
                  <a:cubicBezTo>
                    <a:pt x="55" y="144"/>
                    <a:pt x="53" y="147"/>
                    <a:pt x="52" y="146"/>
                  </a:cubicBezTo>
                  <a:cubicBezTo>
                    <a:pt x="49" y="145"/>
                    <a:pt x="44" y="138"/>
                    <a:pt x="43" y="138"/>
                  </a:cubicBezTo>
                  <a:cubicBezTo>
                    <a:pt x="42" y="138"/>
                    <a:pt x="40" y="143"/>
                    <a:pt x="39" y="141"/>
                  </a:cubicBezTo>
                  <a:cubicBezTo>
                    <a:pt x="39" y="141"/>
                    <a:pt x="41" y="139"/>
                    <a:pt x="40" y="139"/>
                  </a:cubicBezTo>
                  <a:cubicBezTo>
                    <a:pt x="39" y="138"/>
                    <a:pt x="37" y="140"/>
                    <a:pt x="37" y="138"/>
                  </a:cubicBezTo>
                  <a:cubicBezTo>
                    <a:pt x="38" y="137"/>
                    <a:pt x="37" y="137"/>
                    <a:pt x="37" y="135"/>
                  </a:cubicBezTo>
                  <a:cubicBezTo>
                    <a:pt x="38" y="133"/>
                    <a:pt x="41" y="134"/>
                    <a:pt x="40" y="131"/>
                  </a:cubicBezTo>
                  <a:cubicBezTo>
                    <a:pt x="40" y="130"/>
                    <a:pt x="41" y="129"/>
                    <a:pt x="41" y="129"/>
                  </a:cubicBezTo>
                  <a:cubicBezTo>
                    <a:pt x="38" y="125"/>
                    <a:pt x="35" y="124"/>
                    <a:pt x="32" y="121"/>
                  </a:cubicBezTo>
                  <a:cubicBezTo>
                    <a:pt x="29" y="116"/>
                    <a:pt x="33" y="109"/>
                    <a:pt x="29" y="104"/>
                  </a:cubicBezTo>
                  <a:cubicBezTo>
                    <a:pt x="26" y="101"/>
                    <a:pt x="21" y="102"/>
                    <a:pt x="19" y="99"/>
                  </a:cubicBezTo>
                  <a:cubicBezTo>
                    <a:pt x="17" y="96"/>
                    <a:pt x="15" y="93"/>
                    <a:pt x="12" y="90"/>
                  </a:cubicBezTo>
                  <a:cubicBezTo>
                    <a:pt x="11" y="88"/>
                    <a:pt x="13" y="86"/>
                    <a:pt x="11" y="85"/>
                  </a:cubicBezTo>
                  <a:cubicBezTo>
                    <a:pt x="9" y="85"/>
                    <a:pt x="9" y="79"/>
                    <a:pt x="8" y="77"/>
                  </a:cubicBezTo>
                  <a:cubicBezTo>
                    <a:pt x="7" y="76"/>
                    <a:pt x="5" y="74"/>
                    <a:pt x="5" y="73"/>
                  </a:cubicBezTo>
                  <a:cubicBezTo>
                    <a:pt x="4" y="73"/>
                    <a:pt x="4" y="69"/>
                    <a:pt x="5" y="69"/>
                  </a:cubicBezTo>
                  <a:cubicBezTo>
                    <a:pt x="9" y="69"/>
                    <a:pt x="10" y="61"/>
                    <a:pt x="10" y="61"/>
                  </a:cubicBezTo>
                  <a:cubicBezTo>
                    <a:pt x="7" y="56"/>
                    <a:pt x="4" y="52"/>
                    <a:pt x="2" y="47"/>
                  </a:cubicBezTo>
                  <a:cubicBezTo>
                    <a:pt x="1" y="39"/>
                    <a:pt x="9" y="22"/>
                    <a:pt x="6" y="19"/>
                  </a:cubicBezTo>
                  <a:cubicBezTo>
                    <a:pt x="6" y="19"/>
                    <a:pt x="4" y="26"/>
                    <a:pt x="4" y="27"/>
                  </a:cubicBezTo>
                  <a:cubicBezTo>
                    <a:pt x="4" y="27"/>
                    <a:pt x="0" y="26"/>
                    <a:pt x="3" y="24"/>
                  </a:cubicBezTo>
                  <a:cubicBezTo>
                    <a:pt x="4" y="23"/>
                    <a:pt x="2" y="0"/>
                    <a:pt x="6" y="0"/>
                  </a:cubicBezTo>
                  <a:cubicBezTo>
                    <a:pt x="11" y="0"/>
                    <a:pt x="9" y="10"/>
                    <a:pt x="10" y="14"/>
                  </a:cubicBezTo>
                  <a:cubicBezTo>
                    <a:pt x="10" y="16"/>
                    <a:pt x="18" y="29"/>
                    <a:pt x="17" y="30"/>
                  </a:cubicBezTo>
                  <a:cubicBezTo>
                    <a:pt x="17" y="31"/>
                    <a:pt x="16" y="42"/>
                    <a:pt x="16" y="42"/>
                  </a:cubicBezTo>
                  <a:cubicBezTo>
                    <a:pt x="15" y="42"/>
                    <a:pt x="17" y="42"/>
                    <a:pt x="18" y="42"/>
                  </a:cubicBezTo>
                  <a:cubicBezTo>
                    <a:pt x="19" y="44"/>
                    <a:pt x="21" y="45"/>
                    <a:pt x="22" y="48"/>
                  </a:cubicBezTo>
                  <a:cubicBezTo>
                    <a:pt x="22" y="49"/>
                    <a:pt x="19" y="56"/>
                    <a:pt x="19" y="57"/>
                  </a:cubicBezTo>
                  <a:cubicBezTo>
                    <a:pt x="21" y="60"/>
                    <a:pt x="25" y="63"/>
                    <a:pt x="25" y="67"/>
                  </a:cubicBezTo>
                  <a:cubicBezTo>
                    <a:pt x="25" y="72"/>
                    <a:pt x="16" y="70"/>
                    <a:pt x="18" y="78"/>
                  </a:cubicBezTo>
                  <a:cubicBezTo>
                    <a:pt x="21" y="87"/>
                    <a:pt x="28" y="83"/>
                    <a:pt x="30" y="84"/>
                  </a:cubicBezTo>
                  <a:cubicBezTo>
                    <a:pt x="33" y="86"/>
                    <a:pt x="38" y="94"/>
                    <a:pt x="41" y="97"/>
                  </a:cubicBezTo>
                  <a:cubicBezTo>
                    <a:pt x="41" y="97"/>
                    <a:pt x="41" y="98"/>
                    <a:pt x="41" y="98"/>
                  </a:cubicBezTo>
                  <a:cubicBezTo>
                    <a:pt x="41" y="98"/>
                    <a:pt x="40" y="102"/>
                    <a:pt x="40" y="101"/>
                  </a:cubicBezTo>
                  <a:cubicBezTo>
                    <a:pt x="39" y="101"/>
                    <a:pt x="39" y="101"/>
                    <a:pt x="39" y="101"/>
                  </a:cubicBezTo>
                  <a:cubicBezTo>
                    <a:pt x="42" y="106"/>
                    <a:pt x="40" y="109"/>
                    <a:pt x="41" y="112"/>
                  </a:cubicBezTo>
                  <a:cubicBezTo>
                    <a:pt x="42" y="114"/>
                    <a:pt x="44" y="115"/>
                    <a:pt x="45" y="118"/>
                  </a:cubicBezTo>
                  <a:cubicBezTo>
                    <a:pt x="49" y="123"/>
                    <a:pt x="49" y="128"/>
                    <a:pt x="51" y="132"/>
                  </a:cubicBezTo>
                  <a:cubicBezTo>
                    <a:pt x="51" y="133"/>
                    <a:pt x="54" y="135"/>
                    <a:pt x="55" y="135"/>
                  </a:cubicBezTo>
                  <a:cubicBezTo>
                    <a:pt x="55" y="136"/>
                    <a:pt x="56" y="140"/>
                    <a:pt x="56" y="14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50"/>
            <p:cNvSpPr>
              <a:spLocks/>
            </p:cNvSpPr>
            <p:nvPr/>
          </p:nvSpPr>
          <p:spPr bwMode="auto">
            <a:xfrm>
              <a:off x="5899009" y="3564255"/>
              <a:ext cx="107335" cy="88393"/>
            </a:xfrm>
            <a:custGeom>
              <a:avLst/>
              <a:gdLst>
                <a:gd name="T0" fmla="*/ 9 w 62"/>
                <a:gd name="T1" fmla="*/ 17 h 51"/>
                <a:gd name="T2" fmla="*/ 16 w 62"/>
                <a:gd name="T3" fmla="*/ 32 h 51"/>
                <a:gd name="T4" fmla="*/ 16 w 62"/>
                <a:gd name="T5" fmla="*/ 34 h 51"/>
                <a:gd name="T6" fmla="*/ 23 w 62"/>
                <a:gd name="T7" fmla="*/ 33 h 51"/>
                <a:gd name="T8" fmla="*/ 24 w 62"/>
                <a:gd name="T9" fmla="*/ 33 h 51"/>
                <a:gd name="T10" fmla="*/ 21 w 62"/>
                <a:gd name="T11" fmla="*/ 37 h 51"/>
                <a:gd name="T12" fmla="*/ 20 w 62"/>
                <a:gd name="T13" fmla="*/ 38 h 51"/>
                <a:gd name="T14" fmla="*/ 22 w 62"/>
                <a:gd name="T15" fmla="*/ 37 h 51"/>
                <a:gd name="T16" fmla="*/ 23 w 62"/>
                <a:gd name="T17" fmla="*/ 38 h 51"/>
                <a:gd name="T18" fmla="*/ 21 w 62"/>
                <a:gd name="T19" fmla="*/ 42 h 51"/>
                <a:gd name="T20" fmla="*/ 26 w 62"/>
                <a:gd name="T21" fmla="*/ 50 h 51"/>
                <a:gd name="T22" fmla="*/ 30 w 62"/>
                <a:gd name="T23" fmla="*/ 49 h 51"/>
                <a:gd name="T24" fmla="*/ 31 w 62"/>
                <a:gd name="T25" fmla="*/ 51 h 51"/>
                <a:gd name="T26" fmla="*/ 31 w 62"/>
                <a:gd name="T27" fmla="*/ 46 h 51"/>
                <a:gd name="T28" fmla="*/ 31 w 62"/>
                <a:gd name="T29" fmla="*/ 45 h 51"/>
                <a:gd name="T30" fmla="*/ 38 w 62"/>
                <a:gd name="T31" fmla="*/ 45 h 51"/>
                <a:gd name="T32" fmla="*/ 41 w 62"/>
                <a:gd name="T33" fmla="*/ 41 h 51"/>
                <a:gd name="T34" fmla="*/ 40 w 62"/>
                <a:gd name="T35" fmla="*/ 39 h 51"/>
                <a:gd name="T36" fmla="*/ 41 w 62"/>
                <a:gd name="T37" fmla="*/ 40 h 51"/>
                <a:gd name="T38" fmla="*/ 51 w 62"/>
                <a:gd name="T39" fmla="*/ 39 h 51"/>
                <a:gd name="T40" fmla="*/ 57 w 62"/>
                <a:gd name="T41" fmla="*/ 37 h 51"/>
                <a:gd name="T42" fmla="*/ 58 w 62"/>
                <a:gd name="T43" fmla="*/ 37 h 51"/>
                <a:gd name="T44" fmla="*/ 57 w 62"/>
                <a:gd name="T45" fmla="*/ 35 h 51"/>
                <a:gd name="T46" fmla="*/ 60 w 62"/>
                <a:gd name="T47" fmla="*/ 31 h 51"/>
                <a:gd name="T48" fmla="*/ 61 w 62"/>
                <a:gd name="T49" fmla="*/ 29 h 51"/>
                <a:gd name="T50" fmla="*/ 60 w 62"/>
                <a:gd name="T51" fmla="*/ 27 h 51"/>
                <a:gd name="T52" fmla="*/ 60 w 62"/>
                <a:gd name="T53" fmla="*/ 25 h 51"/>
                <a:gd name="T54" fmla="*/ 55 w 62"/>
                <a:gd name="T55" fmla="*/ 26 h 51"/>
                <a:gd name="T56" fmla="*/ 46 w 62"/>
                <a:gd name="T57" fmla="*/ 22 h 51"/>
                <a:gd name="T58" fmla="*/ 45 w 62"/>
                <a:gd name="T59" fmla="*/ 25 h 51"/>
                <a:gd name="T60" fmla="*/ 43 w 62"/>
                <a:gd name="T61" fmla="*/ 22 h 51"/>
                <a:gd name="T62" fmla="*/ 40 w 62"/>
                <a:gd name="T63" fmla="*/ 22 h 51"/>
                <a:gd name="T64" fmla="*/ 31 w 62"/>
                <a:gd name="T65" fmla="*/ 22 h 51"/>
                <a:gd name="T66" fmla="*/ 29 w 62"/>
                <a:gd name="T67" fmla="*/ 20 h 51"/>
                <a:gd name="T68" fmla="*/ 32 w 62"/>
                <a:gd name="T69" fmla="*/ 16 h 51"/>
                <a:gd name="T70" fmla="*/ 31 w 62"/>
                <a:gd name="T71" fmla="*/ 11 h 51"/>
                <a:gd name="T72" fmla="*/ 33 w 62"/>
                <a:gd name="T73" fmla="*/ 9 h 51"/>
                <a:gd name="T74" fmla="*/ 27 w 62"/>
                <a:gd name="T75" fmla="*/ 3 h 51"/>
                <a:gd name="T76" fmla="*/ 25 w 62"/>
                <a:gd name="T77" fmla="*/ 5 h 51"/>
                <a:gd name="T78" fmla="*/ 24 w 62"/>
                <a:gd name="T79" fmla="*/ 1 h 51"/>
                <a:gd name="T80" fmla="*/ 23 w 62"/>
                <a:gd name="T81" fmla="*/ 1 h 51"/>
                <a:gd name="T82" fmla="*/ 21 w 62"/>
                <a:gd name="T83" fmla="*/ 1 h 51"/>
                <a:gd name="T84" fmla="*/ 13 w 62"/>
                <a:gd name="T85" fmla="*/ 1 h 51"/>
                <a:gd name="T86" fmla="*/ 1 w 62"/>
                <a:gd name="T87" fmla="*/ 8 h 51"/>
                <a:gd name="T88" fmla="*/ 2 w 62"/>
                <a:gd name="T89" fmla="*/ 8 h 51"/>
                <a:gd name="T90" fmla="*/ 7 w 62"/>
                <a:gd name="T91" fmla="*/ 16 h 51"/>
                <a:gd name="T92" fmla="*/ 9 w 62"/>
                <a:gd name="T93"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2" h="51">
                  <a:moveTo>
                    <a:pt x="9" y="17"/>
                  </a:moveTo>
                  <a:cubicBezTo>
                    <a:pt x="9" y="23"/>
                    <a:pt x="11" y="28"/>
                    <a:pt x="16" y="32"/>
                  </a:cubicBezTo>
                  <a:cubicBezTo>
                    <a:pt x="17" y="33"/>
                    <a:pt x="16" y="33"/>
                    <a:pt x="16" y="34"/>
                  </a:cubicBezTo>
                  <a:cubicBezTo>
                    <a:pt x="20" y="35"/>
                    <a:pt x="20" y="33"/>
                    <a:pt x="23" y="33"/>
                  </a:cubicBezTo>
                  <a:cubicBezTo>
                    <a:pt x="23" y="33"/>
                    <a:pt x="23" y="33"/>
                    <a:pt x="24" y="33"/>
                  </a:cubicBezTo>
                  <a:cubicBezTo>
                    <a:pt x="24" y="33"/>
                    <a:pt x="20" y="37"/>
                    <a:pt x="21" y="37"/>
                  </a:cubicBezTo>
                  <a:cubicBezTo>
                    <a:pt x="23" y="38"/>
                    <a:pt x="21" y="35"/>
                    <a:pt x="20" y="38"/>
                  </a:cubicBezTo>
                  <a:cubicBezTo>
                    <a:pt x="20" y="39"/>
                    <a:pt x="21" y="38"/>
                    <a:pt x="22" y="37"/>
                  </a:cubicBezTo>
                  <a:cubicBezTo>
                    <a:pt x="23" y="36"/>
                    <a:pt x="23" y="38"/>
                    <a:pt x="23" y="38"/>
                  </a:cubicBezTo>
                  <a:cubicBezTo>
                    <a:pt x="23" y="39"/>
                    <a:pt x="22" y="40"/>
                    <a:pt x="21" y="42"/>
                  </a:cubicBezTo>
                  <a:cubicBezTo>
                    <a:pt x="21" y="44"/>
                    <a:pt x="24" y="49"/>
                    <a:pt x="26" y="50"/>
                  </a:cubicBezTo>
                  <a:cubicBezTo>
                    <a:pt x="28" y="51"/>
                    <a:pt x="28" y="48"/>
                    <a:pt x="30" y="49"/>
                  </a:cubicBezTo>
                  <a:cubicBezTo>
                    <a:pt x="30" y="49"/>
                    <a:pt x="30" y="51"/>
                    <a:pt x="31" y="51"/>
                  </a:cubicBezTo>
                  <a:cubicBezTo>
                    <a:pt x="33" y="50"/>
                    <a:pt x="33" y="47"/>
                    <a:pt x="31" y="46"/>
                  </a:cubicBezTo>
                  <a:cubicBezTo>
                    <a:pt x="31" y="46"/>
                    <a:pt x="31" y="46"/>
                    <a:pt x="31" y="45"/>
                  </a:cubicBezTo>
                  <a:cubicBezTo>
                    <a:pt x="34" y="43"/>
                    <a:pt x="36" y="46"/>
                    <a:pt x="38" y="45"/>
                  </a:cubicBezTo>
                  <a:cubicBezTo>
                    <a:pt x="41" y="45"/>
                    <a:pt x="38" y="41"/>
                    <a:pt x="41" y="41"/>
                  </a:cubicBezTo>
                  <a:cubicBezTo>
                    <a:pt x="41" y="40"/>
                    <a:pt x="40" y="40"/>
                    <a:pt x="40" y="39"/>
                  </a:cubicBezTo>
                  <a:cubicBezTo>
                    <a:pt x="40" y="39"/>
                    <a:pt x="41" y="40"/>
                    <a:pt x="41" y="40"/>
                  </a:cubicBezTo>
                  <a:cubicBezTo>
                    <a:pt x="43" y="40"/>
                    <a:pt x="49" y="40"/>
                    <a:pt x="51" y="39"/>
                  </a:cubicBezTo>
                  <a:cubicBezTo>
                    <a:pt x="53" y="38"/>
                    <a:pt x="55" y="39"/>
                    <a:pt x="57" y="37"/>
                  </a:cubicBezTo>
                  <a:cubicBezTo>
                    <a:pt x="57" y="37"/>
                    <a:pt x="57" y="38"/>
                    <a:pt x="58" y="37"/>
                  </a:cubicBezTo>
                  <a:cubicBezTo>
                    <a:pt x="58" y="37"/>
                    <a:pt x="57" y="36"/>
                    <a:pt x="57" y="35"/>
                  </a:cubicBezTo>
                  <a:cubicBezTo>
                    <a:pt x="59" y="33"/>
                    <a:pt x="62" y="38"/>
                    <a:pt x="60" y="31"/>
                  </a:cubicBezTo>
                  <a:cubicBezTo>
                    <a:pt x="60" y="30"/>
                    <a:pt x="61" y="30"/>
                    <a:pt x="61" y="29"/>
                  </a:cubicBezTo>
                  <a:cubicBezTo>
                    <a:pt x="61" y="28"/>
                    <a:pt x="60" y="28"/>
                    <a:pt x="60" y="27"/>
                  </a:cubicBezTo>
                  <a:cubicBezTo>
                    <a:pt x="60" y="26"/>
                    <a:pt x="62" y="26"/>
                    <a:pt x="60" y="25"/>
                  </a:cubicBezTo>
                  <a:cubicBezTo>
                    <a:pt x="59" y="25"/>
                    <a:pt x="56" y="26"/>
                    <a:pt x="55" y="26"/>
                  </a:cubicBezTo>
                  <a:cubicBezTo>
                    <a:pt x="53" y="24"/>
                    <a:pt x="48" y="22"/>
                    <a:pt x="46" y="22"/>
                  </a:cubicBezTo>
                  <a:cubicBezTo>
                    <a:pt x="44" y="22"/>
                    <a:pt x="47" y="25"/>
                    <a:pt x="45" y="25"/>
                  </a:cubicBezTo>
                  <a:cubicBezTo>
                    <a:pt x="44" y="26"/>
                    <a:pt x="43" y="22"/>
                    <a:pt x="43" y="22"/>
                  </a:cubicBezTo>
                  <a:cubicBezTo>
                    <a:pt x="43" y="22"/>
                    <a:pt x="41" y="23"/>
                    <a:pt x="40" y="22"/>
                  </a:cubicBezTo>
                  <a:cubicBezTo>
                    <a:pt x="40" y="21"/>
                    <a:pt x="32" y="24"/>
                    <a:pt x="31" y="22"/>
                  </a:cubicBezTo>
                  <a:cubicBezTo>
                    <a:pt x="31" y="22"/>
                    <a:pt x="29" y="20"/>
                    <a:pt x="29" y="20"/>
                  </a:cubicBezTo>
                  <a:cubicBezTo>
                    <a:pt x="29" y="18"/>
                    <a:pt x="31" y="16"/>
                    <a:pt x="32" y="16"/>
                  </a:cubicBezTo>
                  <a:cubicBezTo>
                    <a:pt x="32" y="15"/>
                    <a:pt x="31" y="12"/>
                    <a:pt x="31" y="11"/>
                  </a:cubicBezTo>
                  <a:cubicBezTo>
                    <a:pt x="31" y="10"/>
                    <a:pt x="33" y="10"/>
                    <a:pt x="33" y="9"/>
                  </a:cubicBezTo>
                  <a:cubicBezTo>
                    <a:pt x="33" y="8"/>
                    <a:pt x="28" y="3"/>
                    <a:pt x="27" y="3"/>
                  </a:cubicBezTo>
                  <a:cubicBezTo>
                    <a:pt x="24" y="2"/>
                    <a:pt x="25" y="6"/>
                    <a:pt x="25" y="5"/>
                  </a:cubicBezTo>
                  <a:cubicBezTo>
                    <a:pt x="23" y="3"/>
                    <a:pt x="25" y="2"/>
                    <a:pt x="24" y="1"/>
                  </a:cubicBezTo>
                  <a:cubicBezTo>
                    <a:pt x="24" y="1"/>
                    <a:pt x="24" y="2"/>
                    <a:pt x="23" y="1"/>
                  </a:cubicBezTo>
                  <a:cubicBezTo>
                    <a:pt x="22" y="1"/>
                    <a:pt x="22" y="1"/>
                    <a:pt x="21" y="1"/>
                  </a:cubicBezTo>
                  <a:cubicBezTo>
                    <a:pt x="19" y="1"/>
                    <a:pt x="16" y="1"/>
                    <a:pt x="13" y="1"/>
                  </a:cubicBezTo>
                  <a:cubicBezTo>
                    <a:pt x="12" y="0"/>
                    <a:pt x="0" y="4"/>
                    <a:pt x="1" y="8"/>
                  </a:cubicBezTo>
                  <a:cubicBezTo>
                    <a:pt x="2" y="9"/>
                    <a:pt x="2" y="8"/>
                    <a:pt x="2" y="8"/>
                  </a:cubicBezTo>
                  <a:cubicBezTo>
                    <a:pt x="2" y="9"/>
                    <a:pt x="7" y="16"/>
                    <a:pt x="7" y="16"/>
                  </a:cubicBezTo>
                  <a:cubicBezTo>
                    <a:pt x="8" y="17"/>
                    <a:pt x="9" y="16"/>
                    <a:pt x="9" y="17"/>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51"/>
            <p:cNvSpPr>
              <a:spLocks/>
            </p:cNvSpPr>
            <p:nvPr/>
          </p:nvSpPr>
          <p:spPr bwMode="auto">
            <a:xfrm>
              <a:off x="6771573" y="4236042"/>
              <a:ext cx="11365" cy="18942"/>
            </a:xfrm>
            <a:custGeom>
              <a:avLst/>
              <a:gdLst>
                <a:gd name="T0" fmla="*/ 3 w 6"/>
                <a:gd name="T1" fmla="*/ 11 h 11"/>
                <a:gd name="T2" fmla="*/ 2 w 6"/>
                <a:gd name="T3" fmla="*/ 7 h 11"/>
                <a:gd name="T4" fmla="*/ 6 w 6"/>
                <a:gd name="T5" fmla="*/ 9 h 11"/>
                <a:gd name="T6" fmla="*/ 3 w 6"/>
                <a:gd name="T7" fmla="*/ 11 h 11"/>
              </a:gdLst>
              <a:ahLst/>
              <a:cxnLst>
                <a:cxn ang="0">
                  <a:pos x="T0" y="T1"/>
                </a:cxn>
                <a:cxn ang="0">
                  <a:pos x="T2" y="T3"/>
                </a:cxn>
                <a:cxn ang="0">
                  <a:pos x="T4" y="T5"/>
                </a:cxn>
                <a:cxn ang="0">
                  <a:pos x="T6" y="T7"/>
                </a:cxn>
              </a:cxnLst>
              <a:rect l="0" t="0" r="r" b="b"/>
              <a:pathLst>
                <a:path w="6" h="11">
                  <a:moveTo>
                    <a:pt x="3" y="11"/>
                  </a:moveTo>
                  <a:cubicBezTo>
                    <a:pt x="2" y="9"/>
                    <a:pt x="2" y="9"/>
                    <a:pt x="2" y="7"/>
                  </a:cubicBezTo>
                  <a:cubicBezTo>
                    <a:pt x="0" y="0"/>
                    <a:pt x="6" y="8"/>
                    <a:pt x="6" y="9"/>
                  </a:cubicBezTo>
                  <a:cubicBezTo>
                    <a:pt x="3" y="11"/>
                    <a:pt x="3" y="11"/>
                    <a:pt x="3" y="11"/>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52"/>
            <p:cNvSpPr>
              <a:spLocks/>
            </p:cNvSpPr>
            <p:nvPr/>
          </p:nvSpPr>
          <p:spPr bwMode="auto">
            <a:xfrm>
              <a:off x="6808193" y="4316857"/>
              <a:ext cx="12628" cy="12628"/>
            </a:xfrm>
            <a:custGeom>
              <a:avLst/>
              <a:gdLst>
                <a:gd name="T0" fmla="*/ 6 w 7"/>
                <a:gd name="T1" fmla="*/ 7 h 7"/>
                <a:gd name="T2" fmla="*/ 2 w 7"/>
                <a:gd name="T3" fmla="*/ 1 h 7"/>
                <a:gd name="T4" fmla="*/ 6 w 7"/>
                <a:gd name="T5" fmla="*/ 7 h 7"/>
              </a:gdLst>
              <a:ahLst/>
              <a:cxnLst>
                <a:cxn ang="0">
                  <a:pos x="T0" y="T1"/>
                </a:cxn>
                <a:cxn ang="0">
                  <a:pos x="T2" y="T3"/>
                </a:cxn>
                <a:cxn ang="0">
                  <a:pos x="T4" y="T5"/>
                </a:cxn>
              </a:cxnLst>
              <a:rect l="0" t="0" r="r" b="b"/>
              <a:pathLst>
                <a:path w="7" h="7">
                  <a:moveTo>
                    <a:pt x="6" y="7"/>
                  </a:moveTo>
                  <a:cubicBezTo>
                    <a:pt x="5" y="6"/>
                    <a:pt x="0" y="2"/>
                    <a:pt x="2" y="1"/>
                  </a:cubicBezTo>
                  <a:cubicBezTo>
                    <a:pt x="6" y="0"/>
                    <a:pt x="7" y="4"/>
                    <a:pt x="6" y="7"/>
                  </a:cubicBezTo>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53"/>
            <p:cNvSpPr>
              <a:spLocks/>
            </p:cNvSpPr>
            <p:nvPr/>
          </p:nvSpPr>
          <p:spPr bwMode="auto">
            <a:xfrm>
              <a:off x="5899009" y="3564255"/>
              <a:ext cx="107335" cy="88393"/>
            </a:xfrm>
            <a:custGeom>
              <a:avLst/>
              <a:gdLst>
                <a:gd name="T0" fmla="*/ 9 w 62"/>
                <a:gd name="T1" fmla="*/ 17 h 51"/>
                <a:gd name="T2" fmla="*/ 7 w 62"/>
                <a:gd name="T3" fmla="*/ 16 h 51"/>
                <a:gd name="T4" fmla="*/ 2 w 62"/>
                <a:gd name="T5" fmla="*/ 8 h 51"/>
                <a:gd name="T6" fmla="*/ 1 w 62"/>
                <a:gd name="T7" fmla="*/ 8 h 51"/>
                <a:gd name="T8" fmla="*/ 13 w 62"/>
                <a:gd name="T9" fmla="*/ 1 h 51"/>
                <a:gd name="T10" fmla="*/ 21 w 62"/>
                <a:gd name="T11" fmla="*/ 1 h 51"/>
                <a:gd name="T12" fmla="*/ 23 w 62"/>
                <a:gd name="T13" fmla="*/ 1 h 51"/>
                <a:gd name="T14" fmla="*/ 24 w 62"/>
                <a:gd name="T15" fmla="*/ 1 h 51"/>
                <a:gd name="T16" fmla="*/ 25 w 62"/>
                <a:gd name="T17" fmla="*/ 5 h 51"/>
                <a:gd name="T18" fmla="*/ 27 w 62"/>
                <a:gd name="T19" fmla="*/ 3 h 51"/>
                <a:gd name="T20" fmla="*/ 33 w 62"/>
                <a:gd name="T21" fmla="*/ 9 h 51"/>
                <a:gd name="T22" fmla="*/ 31 w 62"/>
                <a:gd name="T23" fmla="*/ 11 h 51"/>
                <a:gd name="T24" fmla="*/ 32 w 62"/>
                <a:gd name="T25" fmla="*/ 16 h 51"/>
                <a:gd name="T26" fmla="*/ 29 w 62"/>
                <a:gd name="T27" fmla="*/ 20 h 51"/>
                <a:gd name="T28" fmla="*/ 31 w 62"/>
                <a:gd name="T29" fmla="*/ 22 h 51"/>
                <a:gd name="T30" fmla="*/ 40 w 62"/>
                <a:gd name="T31" fmla="*/ 22 h 51"/>
                <a:gd name="T32" fmla="*/ 43 w 62"/>
                <a:gd name="T33" fmla="*/ 22 h 51"/>
                <a:gd name="T34" fmla="*/ 45 w 62"/>
                <a:gd name="T35" fmla="*/ 25 h 51"/>
                <a:gd name="T36" fmla="*/ 46 w 62"/>
                <a:gd name="T37" fmla="*/ 22 h 51"/>
                <a:gd name="T38" fmla="*/ 55 w 62"/>
                <a:gd name="T39" fmla="*/ 26 h 51"/>
                <a:gd name="T40" fmla="*/ 60 w 62"/>
                <a:gd name="T41" fmla="*/ 25 h 51"/>
                <a:gd name="T42" fmla="*/ 60 w 62"/>
                <a:gd name="T43" fmla="*/ 27 h 51"/>
                <a:gd name="T44" fmla="*/ 61 w 62"/>
                <a:gd name="T45" fmla="*/ 29 h 51"/>
                <a:gd name="T46" fmla="*/ 60 w 62"/>
                <a:gd name="T47" fmla="*/ 31 h 51"/>
                <a:gd name="T48" fmla="*/ 57 w 62"/>
                <a:gd name="T49" fmla="*/ 35 h 51"/>
                <a:gd name="T50" fmla="*/ 58 w 62"/>
                <a:gd name="T51" fmla="*/ 37 h 51"/>
                <a:gd name="T52" fmla="*/ 57 w 62"/>
                <a:gd name="T53" fmla="*/ 37 h 51"/>
                <a:gd name="T54" fmla="*/ 51 w 62"/>
                <a:gd name="T55" fmla="*/ 39 h 51"/>
                <a:gd name="T56" fmla="*/ 41 w 62"/>
                <a:gd name="T57" fmla="*/ 40 h 51"/>
                <a:gd name="T58" fmla="*/ 40 w 62"/>
                <a:gd name="T59" fmla="*/ 39 h 51"/>
                <a:gd name="T60" fmla="*/ 41 w 62"/>
                <a:gd name="T61" fmla="*/ 41 h 51"/>
                <a:gd name="T62" fmla="*/ 38 w 62"/>
                <a:gd name="T63" fmla="*/ 45 h 51"/>
                <a:gd name="T64" fmla="*/ 31 w 62"/>
                <a:gd name="T65" fmla="*/ 45 h 51"/>
                <a:gd name="T66" fmla="*/ 31 w 62"/>
                <a:gd name="T67" fmla="*/ 46 h 51"/>
                <a:gd name="T68" fmla="*/ 31 w 62"/>
                <a:gd name="T69" fmla="*/ 51 h 51"/>
                <a:gd name="T70" fmla="*/ 30 w 62"/>
                <a:gd name="T71" fmla="*/ 49 h 51"/>
                <a:gd name="T72" fmla="*/ 26 w 62"/>
                <a:gd name="T73" fmla="*/ 50 h 51"/>
                <a:gd name="T74" fmla="*/ 21 w 62"/>
                <a:gd name="T75" fmla="*/ 42 h 51"/>
                <a:gd name="T76" fmla="*/ 23 w 62"/>
                <a:gd name="T77" fmla="*/ 38 h 51"/>
                <a:gd name="T78" fmla="*/ 22 w 62"/>
                <a:gd name="T79" fmla="*/ 37 h 51"/>
                <a:gd name="T80" fmla="*/ 20 w 62"/>
                <a:gd name="T81" fmla="*/ 38 h 51"/>
                <a:gd name="T82" fmla="*/ 21 w 62"/>
                <a:gd name="T83" fmla="*/ 37 h 51"/>
                <a:gd name="T84" fmla="*/ 24 w 62"/>
                <a:gd name="T85" fmla="*/ 33 h 51"/>
                <a:gd name="T86" fmla="*/ 23 w 62"/>
                <a:gd name="T87" fmla="*/ 33 h 51"/>
                <a:gd name="T88" fmla="*/ 16 w 62"/>
                <a:gd name="T89" fmla="*/ 34 h 51"/>
                <a:gd name="T90" fmla="*/ 16 w 62"/>
                <a:gd name="T91" fmla="*/ 32 h 51"/>
                <a:gd name="T92" fmla="*/ 9 w 62"/>
                <a:gd name="T93"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2" h="51">
                  <a:moveTo>
                    <a:pt x="9" y="17"/>
                  </a:moveTo>
                  <a:cubicBezTo>
                    <a:pt x="9" y="16"/>
                    <a:pt x="8" y="17"/>
                    <a:pt x="7" y="16"/>
                  </a:cubicBezTo>
                  <a:cubicBezTo>
                    <a:pt x="7" y="16"/>
                    <a:pt x="2" y="9"/>
                    <a:pt x="2" y="8"/>
                  </a:cubicBezTo>
                  <a:cubicBezTo>
                    <a:pt x="2" y="8"/>
                    <a:pt x="2" y="9"/>
                    <a:pt x="1" y="8"/>
                  </a:cubicBezTo>
                  <a:cubicBezTo>
                    <a:pt x="0" y="4"/>
                    <a:pt x="12" y="0"/>
                    <a:pt x="13" y="1"/>
                  </a:cubicBezTo>
                  <a:cubicBezTo>
                    <a:pt x="16" y="1"/>
                    <a:pt x="19" y="1"/>
                    <a:pt x="21" y="1"/>
                  </a:cubicBezTo>
                  <a:cubicBezTo>
                    <a:pt x="22" y="1"/>
                    <a:pt x="22" y="1"/>
                    <a:pt x="23" y="1"/>
                  </a:cubicBezTo>
                  <a:cubicBezTo>
                    <a:pt x="24" y="2"/>
                    <a:pt x="24" y="1"/>
                    <a:pt x="24" y="1"/>
                  </a:cubicBezTo>
                  <a:cubicBezTo>
                    <a:pt x="25" y="2"/>
                    <a:pt x="23" y="3"/>
                    <a:pt x="25" y="5"/>
                  </a:cubicBezTo>
                  <a:cubicBezTo>
                    <a:pt x="25" y="6"/>
                    <a:pt x="24" y="2"/>
                    <a:pt x="27" y="3"/>
                  </a:cubicBezTo>
                  <a:cubicBezTo>
                    <a:pt x="28" y="3"/>
                    <a:pt x="33" y="8"/>
                    <a:pt x="33" y="9"/>
                  </a:cubicBezTo>
                  <a:cubicBezTo>
                    <a:pt x="33" y="10"/>
                    <a:pt x="31" y="10"/>
                    <a:pt x="31" y="11"/>
                  </a:cubicBezTo>
                  <a:cubicBezTo>
                    <a:pt x="31" y="12"/>
                    <a:pt x="32" y="15"/>
                    <a:pt x="32" y="16"/>
                  </a:cubicBezTo>
                  <a:cubicBezTo>
                    <a:pt x="31" y="16"/>
                    <a:pt x="29" y="18"/>
                    <a:pt x="29" y="20"/>
                  </a:cubicBezTo>
                  <a:cubicBezTo>
                    <a:pt x="29" y="20"/>
                    <a:pt x="31" y="22"/>
                    <a:pt x="31" y="22"/>
                  </a:cubicBezTo>
                  <a:cubicBezTo>
                    <a:pt x="32" y="24"/>
                    <a:pt x="40" y="21"/>
                    <a:pt x="40" y="22"/>
                  </a:cubicBezTo>
                  <a:cubicBezTo>
                    <a:pt x="41" y="23"/>
                    <a:pt x="43" y="22"/>
                    <a:pt x="43" y="22"/>
                  </a:cubicBezTo>
                  <a:cubicBezTo>
                    <a:pt x="43" y="22"/>
                    <a:pt x="44" y="26"/>
                    <a:pt x="45" y="25"/>
                  </a:cubicBezTo>
                  <a:cubicBezTo>
                    <a:pt x="47" y="25"/>
                    <a:pt x="44" y="22"/>
                    <a:pt x="46" y="22"/>
                  </a:cubicBezTo>
                  <a:cubicBezTo>
                    <a:pt x="48" y="22"/>
                    <a:pt x="53" y="24"/>
                    <a:pt x="55" y="26"/>
                  </a:cubicBezTo>
                  <a:cubicBezTo>
                    <a:pt x="56" y="26"/>
                    <a:pt x="59" y="25"/>
                    <a:pt x="60" y="25"/>
                  </a:cubicBezTo>
                  <a:cubicBezTo>
                    <a:pt x="62" y="26"/>
                    <a:pt x="60" y="26"/>
                    <a:pt x="60" y="27"/>
                  </a:cubicBezTo>
                  <a:cubicBezTo>
                    <a:pt x="60" y="28"/>
                    <a:pt x="61" y="28"/>
                    <a:pt x="61" y="29"/>
                  </a:cubicBezTo>
                  <a:cubicBezTo>
                    <a:pt x="61" y="30"/>
                    <a:pt x="60" y="30"/>
                    <a:pt x="60" y="31"/>
                  </a:cubicBezTo>
                  <a:cubicBezTo>
                    <a:pt x="62" y="38"/>
                    <a:pt x="59" y="33"/>
                    <a:pt x="57" y="35"/>
                  </a:cubicBezTo>
                  <a:cubicBezTo>
                    <a:pt x="57" y="36"/>
                    <a:pt x="58" y="37"/>
                    <a:pt x="58" y="37"/>
                  </a:cubicBezTo>
                  <a:cubicBezTo>
                    <a:pt x="57" y="38"/>
                    <a:pt x="57" y="37"/>
                    <a:pt x="57" y="37"/>
                  </a:cubicBezTo>
                  <a:cubicBezTo>
                    <a:pt x="55" y="39"/>
                    <a:pt x="53" y="38"/>
                    <a:pt x="51" y="39"/>
                  </a:cubicBezTo>
                  <a:cubicBezTo>
                    <a:pt x="49" y="40"/>
                    <a:pt x="43" y="40"/>
                    <a:pt x="41" y="40"/>
                  </a:cubicBezTo>
                  <a:cubicBezTo>
                    <a:pt x="41" y="40"/>
                    <a:pt x="40" y="39"/>
                    <a:pt x="40" y="39"/>
                  </a:cubicBezTo>
                  <a:cubicBezTo>
                    <a:pt x="40" y="40"/>
                    <a:pt x="41" y="40"/>
                    <a:pt x="41" y="41"/>
                  </a:cubicBezTo>
                  <a:cubicBezTo>
                    <a:pt x="38" y="41"/>
                    <a:pt x="41" y="45"/>
                    <a:pt x="38" y="45"/>
                  </a:cubicBezTo>
                  <a:cubicBezTo>
                    <a:pt x="36" y="46"/>
                    <a:pt x="34" y="43"/>
                    <a:pt x="31" y="45"/>
                  </a:cubicBezTo>
                  <a:cubicBezTo>
                    <a:pt x="31" y="46"/>
                    <a:pt x="31" y="46"/>
                    <a:pt x="31" y="46"/>
                  </a:cubicBezTo>
                  <a:cubicBezTo>
                    <a:pt x="33" y="47"/>
                    <a:pt x="33" y="50"/>
                    <a:pt x="31" y="51"/>
                  </a:cubicBezTo>
                  <a:cubicBezTo>
                    <a:pt x="30" y="51"/>
                    <a:pt x="30" y="49"/>
                    <a:pt x="30" y="49"/>
                  </a:cubicBezTo>
                  <a:cubicBezTo>
                    <a:pt x="28" y="48"/>
                    <a:pt x="28" y="51"/>
                    <a:pt x="26" y="50"/>
                  </a:cubicBezTo>
                  <a:cubicBezTo>
                    <a:pt x="24" y="49"/>
                    <a:pt x="21" y="44"/>
                    <a:pt x="21" y="42"/>
                  </a:cubicBezTo>
                  <a:cubicBezTo>
                    <a:pt x="22" y="40"/>
                    <a:pt x="23" y="39"/>
                    <a:pt x="23" y="38"/>
                  </a:cubicBezTo>
                  <a:cubicBezTo>
                    <a:pt x="23" y="38"/>
                    <a:pt x="23" y="36"/>
                    <a:pt x="22" y="37"/>
                  </a:cubicBezTo>
                  <a:cubicBezTo>
                    <a:pt x="21" y="38"/>
                    <a:pt x="20" y="39"/>
                    <a:pt x="20" y="38"/>
                  </a:cubicBezTo>
                  <a:cubicBezTo>
                    <a:pt x="21" y="35"/>
                    <a:pt x="23" y="38"/>
                    <a:pt x="21" y="37"/>
                  </a:cubicBezTo>
                  <a:cubicBezTo>
                    <a:pt x="20" y="37"/>
                    <a:pt x="24" y="33"/>
                    <a:pt x="24" y="33"/>
                  </a:cubicBezTo>
                  <a:cubicBezTo>
                    <a:pt x="23" y="33"/>
                    <a:pt x="23" y="33"/>
                    <a:pt x="23" y="33"/>
                  </a:cubicBezTo>
                  <a:cubicBezTo>
                    <a:pt x="20" y="33"/>
                    <a:pt x="20" y="35"/>
                    <a:pt x="16" y="34"/>
                  </a:cubicBezTo>
                  <a:cubicBezTo>
                    <a:pt x="16" y="33"/>
                    <a:pt x="17" y="33"/>
                    <a:pt x="16" y="32"/>
                  </a:cubicBezTo>
                  <a:cubicBezTo>
                    <a:pt x="11" y="28"/>
                    <a:pt x="9" y="23"/>
                    <a:pt x="9" y="17"/>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49" name="Freeform 154"/>
            <p:cNvSpPr>
              <a:spLocks/>
            </p:cNvSpPr>
            <p:nvPr/>
          </p:nvSpPr>
          <p:spPr bwMode="auto">
            <a:xfrm>
              <a:off x="6695807" y="4612343"/>
              <a:ext cx="34095" cy="27781"/>
            </a:xfrm>
            <a:custGeom>
              <a:avLst/>
              <a:gdLst>
                <a:gd name="T0" fmla="*/ 19 w 20"/>
                <a:gd name="T1" fmla="*/ 10 h 16"/>
                <a:gd name="T2" fmla="*/ 18 w 20"/>
                <a:gd name="T3" fmla="*/ 13 h 16"/>
                <a:gd name="T4" fmla="*/ 15 w 20"/>
                <a:gd name="T5" fmla="*/ 15 h 16"/>
                <a:gd name="T6" fmla="*/ 6 w 20"/>
                <a:gd name="T7" fmla="*/ 7 h 16"/>
                <a:gd name="T8" fmla="*/ 2 w 20"/>
                <a:gd name="T9" fmla="*/ 10 h 16"/>
                <a:gd name="T10" fmla="*/ 3 w 20"/>
                <a:gd name="T11" fmla="*/ 8 h 16"/>
                <a:gd name="T12" fmla="*/ 0 w 20"/>
                <a:gd name="T13" fmla="*/ 7 h 16"/>
                <a:gd name="T14" fmla="*/ 0 w 20"/>
                <a:gd name="T15" fmla="*/ 4 h 16"/>
                <a:gd name="T16" fmla="*/ 3 w 20"/>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16">
                  <a:moveTo>
                    <a:pt x="19" y="10"/>
                  </a:moveTo>
                  <a:cubicBezTo>
                    <a:pt x="19" y="12"/>
                    <a:pt x="20" y="15"/>
                    <a:pt x="18" y="13"/>
                  </a:cubicBezTo>
                  <a:cubicBezTo>
                    <a:pt x="18" y="13"/>
                    <a:pt x="16" y="16"/>
                    <a:pt x="15" y="15"/>
                  </a:cubicBezTo>
                  <a:cubicBezTo>
                    <a:pt x="12" y="14"/>
                    <a:pt x="7" y="7"/>
                    <a:pt x="6" y="7"/>
                  </a:cubicBezTo>
                  <a:cubicBezTo>
                    <a:pt x="5" y="7"/>
                    <a:pt x="3" y="12"/>
                    <a:pt x="2" y="10"/>
                  </a:cubicBezTo>
                  <a:cubicBezTo>
                    <a:pt x="2" y="10"/>
                    <a:pt x="4" y="8"/>
                    <a:pt x="3" y="8"/>
                  </a:cubicBezTo>
                  <a:cubicBezTo>
                    <a:pt x="2" y="7"/>
                    <a:pt x="0" y="9"/>
                    <a:pt x="0" y="7"/>
                  </a:cubicBezTo>
                  <a:cubicBezTo>
                    <a:pt x="1" y="6"/>
                    <a:pt x="0" y="6"/>
                    <a:pt x="0" y="4"/>
                  </a:cubicBezTo>
                  <a:cubicBezTo>
                    <a:pt x="1" y="2"/>
                    <a:pt x="4" y="3"/>
                    <a:pt x="3"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0" name="Freeform 155"/>
            <p:cNvSpPr>
              <a:spLocks/>
            </p:cNvSpPr>
            <p:nvPr/>
          </p:nvSpPr>
          <p:spPr bwMode="auto">
            <a:xfrm>
              <a:off x="6641509" y="4385046"/>
              <a:ext cx="21467" cy="51773"/>
            </a:xfrm>
            <a:custGeom>
              <a:avLst/>
              <a:gdLst>
                <a:gd name="T0" fmla="*/ 0 w 12"/>
                <a:gd name="T1" fmla="*/ 0 h 30"/>
                <a:gd name="T2" fmla="*/ 4 w 12"/>
                <a:gd name="T3" fmla="*/ 14 h 30"/>
                <a:gd name="T4" fmla="*/ 11 w 12"/>
                <a:gd name="T5" fmla="*/ 30 h 30"/>
              </a:gdLst>
              <a:ahLst/>
              <a:cxnLst>
                <a:cxn ang="0">
                  <a:pos x="T0" y="T1"/>
                </a:cxn>
                <a:cxn ang="0">
                  <a:pos x="T2" y="T3"/>
                </a:cxn>
                <a:cxn ang="0">
                  <a:pos x="T4" y="T5"/>
                </a:cxn>
              </a:cxnLst>
              <a:rect l="0" t="0" r="r" b="b"/>
              <a:pathLst>
                <a:path w="12" h="30">
                  <a:moveTo>
                    <a:pt x="0" y="0"/>
                  </a:moveTo>
                  <a:cubicBezTo>
                    <a:pt x="5" y="0"/>
                    <a:pt x="3" y="10"/>
                    <a:pt x="4" y="14"/>
                  </a:cubicBezTo>
                  <a:cubicBezTo>
                    <a:pt x="4" y="16"/>
                    <a:pt x="12" y="29"/>
                    <a:pt x="11" y="3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1" name="Freeform 156"/>
            <p:cNvSpPr>
              <a:spLocks/>
            </p:cNvSpPr>
            <p:nvPr/>
          </p:nvSpPr>
          <p:spPr bwMode="auto">
            <a:xfrm>
              <a:off x="6825871" y="4205735"/>
              <a:ext cx="29044" cy="17679"/>
            </a:xfrm>
            <a:custGeom>
              <a:avLst/>
              <a:gdLst>
                <a:gd name="T0" fmla="*/ 0 w 17"/>
                <a:gd name="T1" fmla="*/ 2 h 10"/>
                <a:gd name="T2" fmla="*/ 5 w 17"/>
                <a:gd name="T3" fmla="*/ 0 h 10"/>
                <a:gd name="T4" fmla="*/ 4 w 17"/>
                <a:gd name="T5" fmla="*/ 2 h 10"/>
                <a:gd name="T6" fmla="*/ 3 w 17"/>
                <a:gd name="T7" fmla="*/ 4 h 10"/>
                <a:gd name="T8" fmla="*/ 5 w 17"/>
                <a:gd name="T9" fmla="*/ 4 h 10"/>
                <a:gd name="T10" fmla="*/ 8 w 17"/>
                <a:gd name="T11" fmla="*/ 5 h 10"/>
                <a:gd name="T12" fmla="*/ 5 w 17"/>
                <a:gd name="T13" fmla="*/ 6 h 10"/>
                <a:gd name="T14" fmla="*/ 8 w 17"/>
                <a:gd name="T15" fmla="*/ 8 h 10"/>
                <a:gd name="T16" fmla="*/ 9 w 17"/>
                <a:gd name="T17" fmla="*/ 9 h 10"/>
                <a:gd name="T18" fmla="*/ 14 w 17"/>
                <a:gd name="T19" fmla="*/ 5 h 10"/>
                <a:gd name="T20" fmla="*/ 14 w 17"/>
                <a:gd name="T21" fmla="*/ 8 h 10"/>
                <a:gd name="T22" fmla="*/ 14 w 17"/>
                <a:gd name="T23" fmla="*/ 8 h 10"/>
                <a:gd name="T24" fmla="*/ 16 w 17"/>
                <a:gd name="T25" fmla="*/ 9 h 10"/>
                <a:gd name="T26" fmla="*/ 17 w 17"/>
                <a:gd name="T2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0">
                  <a:moveTo>
                    <a:pt x="0" y="2"/>
                  </a:moveTo>
                  <a:cubicBezTo>
                    <a:pt x="1" y="2"/>
                    <a:pt x="5" y="0"/>
                    <a:pt x="5" y="0"/>
                  </a:cubicBezTo>
                  <a:cubicBezTo>
                    <a:pt x="6" y="0"/>
                    <a:pt x="5" y="1"/>
                    <a:pt x="4" y="2"/>
                  </a:cubicBezTo>
                  <a:cubicBezTo>
                    <a:pt x="4" y="2"/>
                    <a:pt x="3" y="4"/>
                    <a:pt x="3" y="4"/>
                  </a:cubicBezTo>
                  <a:cubicBezTo>
                    <a:pt x="4" y="4"/>
                    <a:pt x="4" y="3"/>
                    <a:pt x="5" y="4"/>
                  </a:cubicBezTo>
                  <a:cubicBezTo>
                    <a:pt x="5" y="4"/>
                    <a:pt x="7" y="5"/>
                    <a:pt x="8" y="5"/>
                  </a:cubicBezTo>
                  <a:cubicBezTo>
                    <a:pt x="9" y="6"/>
                    <a:pt x="6" y="5"/>
                    <a:pt x="5" y="6"/>
                  </a:cubicBezTo>
                  <a:cubicBezTo>
                    <a:pt x="5" y="6"/>
                    <a:pt x="8" y="8"/>
                    <a:pt x="8" y="8"/>
                  </a:cubicBezTo>
                  <a:cubicBezTo>
                    <a:pt x="10" y="8"/>
                    <a:pt x="8" y="9"/>
                    <a:pt x="9" y="9"/>
                  </a:cubicBezTo>
                  <a:cubicBezTo>
                    <a:pt x="11" y="9"/>
                    <a:pt x="10" y="5"/>
                    <a:pt x="14" y="5"/>
                  </a:cubicBezTo>
                  <a:cubicBezTo>
                    <a:pt x="15" y="5"/>
                    <a:pt x="13" y="7"/>
                    <a:pt x="14" y="8"/>
                  </a:cubicBezTo>
                  <a:cubicBezTo>
                    <a:pt x="14" y="9"/>
                    <a:pt x="14" y="8"/>
                    <a:pt x="14" y="8"/>
                  </a:cubicBezTo>
                  <a:cubicBezTo>
                    <a:pt x="17" y="9"/>
                    <a:pt x="15" y="6"/>
                    <a:pt x="16" y="9"/>
                  </a:cubicBezTo>
                  <a:cubicBezTo>
                    <a:pt x="17" y="10"/>
                    <a:pt x="17" y="9"/>
                    <a:pt x="17" y="8"/>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2" name="Freeform 157"/>
            <p:cNvSpPr>
              <a:spLocks/>
            </p:cNvSpPr>
            <p:nvPr/>
          </p:nvSpPr>
          <p:spPr bwMode="auto">
            <a:xfrm>
              <a:off x="6854915" y="4214574"/>
              <a:ext cx="7576" cy="7576"/>
            </a:xfrm>
            <a:custGeom>
              <a:avLst/>
              <a:gdLst>
                <a:gd name="T0" fmla="*/ 0 w 4"/>
                <a:gd name="T1" fmla="*/ 3 h 4"/>
                <a:gd name="T2" fmla="*/ 2 w 4"/>
                <a:gd name="T3" fmla="*/ 4 h 4"/>
                <a:gd name="T4" fmla="*/ 4 w 4"/>
                <a:gd name="T5" fmla="*/ 2 h 4"/>
              </a:gdLst>
              <a:ahLst/>
              <a:cxnLst>
                <a:cxn ang="0">
                  <a:pos x="T0" y="T1"/>
                </a:cxn>
                <a:cxn ang="0">
                  <a:pos x="T2" y="T3"/>
                </a:cxn>
                <a:cxn ang="0">
                  <a:pos x="T4" y="T5"/>
                </a:cxn>
              </a:cxnLst>
              <a:rect l="0" t="0" r="r" b="b"/>
              <a:pathLst>
                <a:path w="4" h="4">
                  <a:moveTo>
                    <a:pt x="0" y="3"/>
                  </a:moveTo>
                  <a:cubicBezTo>
                    <a:pt x="0" y="3"/>
                    <a:pt x="1" y="4"/>
                    <a:pt x="2" y="4"/>
                  </a:cubicBezTo>
                  <a:cubicBezTo>
                    <a:pt x="3" y="3"/>
                    <a:pt x="4" y="0"/>
                    <a:pt x="4" y="2"/>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3" name="Freeform 158"/>
            <p:cNvSpPr>
              <a:spLocks/>
            </p:cNvSpPr>
            <p:nvPr/>
          </p:nvSpPr>
          <p:spPr bwMode="auto">
            <a:xfrm>
              <a:off x="6700859" y="4128707"/>
              <a:ext cx="42934" cy="55561"/>
            </a:xfrm>
            <a:custGeom>
              <a:avLst/>
              <a:gdLst>
                <a:gd name="T0" fmla="*/ 24 w 25"/>
                <a:gd name="T1" fmla="*/ 0 h 32"/>
                <a:gd name="T2" fmla="*/ 19 w 25"/>
                <a:gd name="T3" fmla="*/ 15 h 32"/>
                <a:gd name="T4" fmla="*/ 12 w 25"/>
                <a:gd name="T5" fmla="*/ 18 h 32"/>
                <a:gd name="T6" fmla="*/ 1 w 25"/>
                <a:gd name="T7" fmla="*/ 32 h 32"/>
                <a:gd name="T8" fmla="*/ 0 w 25"/>
                <a:gd name="T9" fmla="*/ 25 h 32"/>
              </a:gdLst>
              <a:ahLst/>
              <a:cxnLst>
                <a:cxn ang="0">
                  <a:pos x="T0" y="T1"/>
                </a:cxn>
                <a:cxn ang="0">
                  <a:pos x="T2" y="T3"/>
                </a:cxn>
                <a:cxn ang="0">
                  <a:pos x="T4" y="T5"/>
                </a:cxn>
                <a:cxn ang="0">
                  <a:pos x="T6" y="T7"/>
                </a:cxn>
                <a:cxn ang="0">
                  <a:pos x="T8" y="T9"/>
                </a:cxn>
              </a:cxnLst>
              <a:rect l="0" t="0" r="r" b="b"/>
              <a:pathLst>
                <a:path w="25" h="32">
                  <a:moveTo>
                    <a:pt x="24" y="0"/>
                  </a:moveTo>
                  <a:cubicBezTo>
                    <a:pt x="25" y="6"/>
                    <a:pt x="24" y="11"/>
                    <a:pt x="19" y="15"/>
                  </a:cubicBezTo>
                  <a:cubicBezTo>
                    <a:pt x="17" y="16"/>
                    <a:pt x="13" y="16"/>
                    <a:pt x="12" y="18"/>
                  </a:cubicBezTo>
                  <a:cubicBezTo>
                    <a:pt x="10" y="22"/>
                    <a:pt x="3" y="32"/>
                    <a:pt x="1" y="32"/>
                  </a:cubicBezTo>
                  <a:cubicBezTo>
                    <a:pt x="0" y="31"/>
                    <a:pt x="1" y="27"/>
                    <a:pt x="0" y="25"/>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4" name="Freeform 159"/>
            <p:cNvSpPr>
              <a:spLocks/>
            </p:cNvSpPr>
            <p:nvPr/>
          </p:nvSpPr>
          <p:spPr bwMode="auto">
            <a:xfrm>
              <a:off x="6692020" y="4128707"/>
              <a:ext cx="45459" cy="44197"/>
            </a:xfrm>
            <a:custGeom>
              <a:avLst/>
              <a:gdLst>
                <a:gd name="T0" fmla="*/ 5 w 26"/>
                <a:gd name="T1" fmla="*/ 25 h 26"/>
                <a:gd name="T2" fmla="*/ 3 w 26"/>
                <a:gd name="T3" fmla="*/ 25 h 26"/>
                <a:gd name="T4" fmla="*/ 26 w 26"/>
                <a:gd name="T5" fmla="*/ 0 h 26"/>
              </a:gdLst>
              <a:ahLst/>
              <a:cxnLst>
                <a:cxn ang="0">
                  <a:pos x="T0" y="T1"/>
                </a:cxn>
                <a:cxn ang="0">
                  <a:pos x="T2" y="T3"/>
                </a:cxn>
                <a:cxn ang="0">
                  <a:pos x="T4" y="T5"/>
                </a:cxn>
              </a:cxnLst>
              <a:rect l="0" t="0" r="r" b="b"/>
              <a:pathLst>
                <a:path w="26" h="26">
                  <a:moveTo>
                    <a:pt x="5" y="25"/>
                  </a:moveTo>
                  <a:cubicBezTo>
                    <a:pt x="4" y="25"/>
                    <a:pt x="3" y="26"/>
                    <a:pt x="3" y="25"/>
                  </a:cubicBezTo>
                  <a:cubicBezTo>
                    <a:pt x="0" y="17"/>
                    <a:pt x="25" y="4"/>
                    <a:pt x="26"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5" name="Freeform 160"/>
            <p:cNvSpPr>
              <a:spLocks/>
            </p:cNvSpPr>
            <p:nvPr/>
          </p:nvSpPr>
          <p:spPr bwMode="auto">
            <a:xfrm>
              <a:off x="6945833" y="4010007"/>
              <a:ext cx="42934" cy="112386"/>
            </a:xfrm>
            <a:custGeom>
              <a:avLst/>
              <a:gdLst>
                <a:gd name="T0" fmla="*/ 10 w 25"/>
                <a:gd name="T1" fmla="*/ 6 h 65"/>
                <a:gd name="T2" fmla="*/ 11 w 25"/>
                <a:gd name="T3" fmla="*/ 15 h 65"/>
                <a:gd name="T4" fmla="*/ 9 w 25"/>
                <a:gd name="T5" fmla="*/ 20 h 65"/>
                <a:gd name="T6" fmla="*/ 12 w 25"/>
                <a:gd name="T7" fmla="*/ 25 h 65"/>
                <a:gd name="T8" fmla="*/ 11 w 25"/>
                <a:gd name="T9" fmla="*/ 37 h 65"/>
                <a:gd name="T10" fmla="*/ 19 w 25"/>
                <a:gd name="T11" fmla="*/ 48 h 65"/>
                <a:gd name="T12" fmla="*/ 23 w 25"/>
                <a:gd name="T13" fmla="*/ 49 h 65"/>
                <a:gd name="T14" fmla="*/ 23 w 25"/>
                <a:gd name="T15" fmla="*/ 61 h 65"/>
                <a:gd name="T16" fmla="*/ 11 w 25"/>
                <a:gd name="T17" fmla="*/ 46 h 65"/>
                <a:gd name="T18" fmla="*/ 8 w 25"/>
                <a:gd name="T19" fmla="*/ 46 h 65"/>
                <a:gd name="T20" fmla="*/ 9 w 25"/>
                <a:gd name="T21" fmla="*/ 40 h 65"/>
                <a:gd name="T22" fmla="*/ 4 w 25"/>
                <a:gd name="T23" fmla="*/ 37 h 65"/>
                <a:gd name="T24" fmla="*/ 3 w 25"/>
                <a:gd name="T25" fmla="*/ 31 h 65"/>
                <a:gd name="T26" fmla="*/ 2 w 25"/>
                <a:gd name="T27" fmla="*/ 32 h 65"/>
                <a:gd name="T28" fmla="*/ 0 w 25"/>
                <a:gd name="T29" fmla="*/ 26 h 65"/>
                <a:gd name="T30" fmla="*/ 1 w 25"/>
                <a:gd name="T31" fmla="*/ 18 h 65"/>
                <a:gd name="T32" fmla="*/ 3 w 25"/>
                <a:gd name="T33" fmla="*/ 15 h 65"/>
                <a:gd name="T34" fmla="*/ 3 w 25"/>
                <a:gd name="T35" fmla="*/ 3 h 65"/>
                <a:gd name="T36" fmla="*/ 5 w 25"/>
                <a:gd name="T37" fmla="*/ 4 h 65"/>
                <a:gd name="T38" fmla="*/ 5 w 25"/>
                <a:gd name="T39" fmla="*/ 3 h 65"/>
                <a:gd name="T40" fmla="*/ 9 w 25"/>
                <a:gd name="T41" fmla="*/ 1 h 65"/>
                <a:gd name="T42" fmla="*/ 10 w 25"/>
                <a:gd name="T43" fmla="*/ 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65">
                  <a:moveTo>
                    <a:pt x="10" y="6"/>
                  </a:moveTo>
                  <a:cubicBezTo>
                    <a:pt x="10" y="9"/>
                    <a:pt x="11" y="14"/>
                    <a:pt x="11" y="15"/>
                  </a:cubicBezTo>
                  <a:cubicBezTo>
                    <a:pt x="11" y="16"/>
                    <a:pt x="9" y="19"/>
                    <a:pt x="9" y="20"/>
                  </a:cubicBezTo>
                  <a:cubicBezTo>
                    <a:pt x="10" y="22"/>
                    <a:pt x="12" y="23"/>
                    <a:pt x="12" y="25"/>
                  </a:cubicBezTo>
                  <a:cubicBezTo>
                    <a:pt x="12" y="27"/>
                    <a:pt x="10" y="34"/>
                    <a:pt x="11" y="37"/>
                  </a:cubicBezTo>
                  <a:cubicBezTo>
                    <a:pt x="11" y="38"/>
                    <a:pt x="18" y="48"/>
                    <a:pt x="19" y="48"/>
                  </a:cubicBezTo>
                  <a:cubicBezTo>
                    <a:pt x="20" y="49"/>
                    <a:pt x="23" y="48"/>
                    <a:pt x="23" y="49"/>
                  </a:cubicBezTo>
                  <a:cubicBezTo>
                    <a:pt x="25" y="51"/>
                    <a:pt x="24" y="59"/>
                    <a:pt x="23" y="61"/>
                  </a:cubicBezTo>
                  <a:cubicBezTo>
                    <a:pt x="20" y="65"/>
                    <a:pt x="15" y="49"/>
                    <a:pt x="11" y="46"/>
                  </a:cubicBezTo>
                  <a:cubicBezTo>
                    <a:pt x="11" y="46"/>
                    <a:pt x="9" y="47"/>
                    <a:pt x="8" y="46"/>
                  </a:cubicBezTo>
                  <a:cubicBezTo>
                    <a:pt x="8" y="45"/>
                    <a:pt x="10" y="41"/>
                    <a:pt x="9" y="40"/>
                  </a:cubicBezTo>
                  <a:cubicBezTo>
                    <a:pt x="9" y="40"/>
                    <a:pt x="4" y="37"/>
                    <a:pt x="4" y="37"/>
                  </a:cubicBezTo>
                  <a:cubicBezTo>
                    <a:pt x="2" y="36"/>
                    <a:pt x="4" y="32"/>
                    <a:pt x="3" y="31"/>
                  </a:cubicBezTo>
                  <a:cubicBezTo>
                    <a:pt x="3" y="30"/>
                    <a:pt x="3" y="34"/>
                    <a:pt x="2" y="32"/>
                  </a:cubicBezTo>
                  <a:cubicBezTo>
                    <a:pt x="2" y="30"/>
                    <a:pt x="0" y="29"/>
                    <a:pt x="0" y="26"/>
                  </a:cubicBezTo>
                  <a:cubicBezTo>
                    <a:pt x="1" y="24"/>
                    <a:pt x="0" y="20"/>
                    <a:pt x="1" y="18"/>
                  </a:cubicBezTo>
                  <a:cubicBezTo>
                    <a:pt x="1" y="18"/>
                    <a:pt x="3" y="16"/>
                    <a:pt x="3" y="15"/>
                  </a:cubicBezTo>
                  <a:cubicBezTo>
                    <a:pt x="2" y="11"/>
                    <a:pt x="2" y="6"/>
                    <a:pt x="3" y="3"/>
                  </a:cubicBezTo>
                  <a:cubicBezTo>
                    <a:pt x="4" y="0"/>
                    <a:pt x="5" y="3"/>
                    <a:pt x="5" y="4"/>
                  </a:cubicBezTo>
                  <a:cubicBezTo>
                    <a:pt x="5" y="5"/>
                    <a:pt x="5" y="3"/>
                    <a:pt x="5" y="3"/>
                  </a:cubicBezTo>
                  <a:cubicBezTo>
                    <a:pt x="5" y="1"/>
                    <a:pt x="8" y="1"/>
                    <a:pt x="9" y="1"/>
                  </a:cubicBezTo>
                  <a:cubicBezTo>
                    <a:pt x="9" y="1"/>
                    <a:pt x="10" y="5"/>
                    <a:pt x="10" y="6"/>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6" name="Freeform 161"/>
            <p:cNvSpPr>
              <a:spLocks/>
            </p:cNvSpPr>
            <p:nvPr/>
          </p:nvSpPr>
          <p:spPr bwMode="auto">
            <a:xfrm>
              <a:off x="6862491" y="4228464"/>
              <a:ext cx="39146" cy="40408"/>
            </a:xfrm>
            <a:custGeom>
              <a:avLst/>
              <a:gdLst>
                <a:gd name="T0" fmla="*/ 0 w 23"/>
                <a:gd name="T1" fmla="*/ 1 h 23"/>
                <a:gd name="T2" fmla="*/ 2 w 23"/>
                <a:gd name="T3" fmla="*/ 3 h 23"/>
                <a:gd name="T4" fmla="*/ 4 w 23"/>
                <a:gd name="T5" fmla="*/ 2 h 23"/>
                <a:gd name="T6" fmla="*/ 3 w 23"/>
                <a:gd name="T7" fmla="*/ 5 h 23"/>
                <a:gd name="T8" fmla="*/ 7 w 23"/>
                <a:gd name="T9" fmla="*/ 7 h 23"/>
                <a:gd name="T10" fmla="*/ 8 w 23"/>
                <a:gd name="T11" fmla="*/ 11 h 23"/>
                <a:gd name="T12" fmla="*/ 9 w 23"/>
                <a:gd name="T13" fmla="*/ 10 h 23"/>
                <a:gd name="T14" fmla="*/ 10 w 23"/>
                <a:gd name="T15" fmla="*/ 7 h 23"/>
                <a:gd name="T16" fmla="*/ 10 w 23"/>
                <a:gd name="T17" fmla="*/ 6 h 23"/>
                <a:gd name="T18" fmla="*/ 20 w 23"/>
                <a:gd name="T19" fmla="*/ 3 h 23"/>
                <a:gd name="T20" fmla="*/ 20 w 23"/>
                <a:gd name="T21" fmla="*/ 5 h 23"/>
                <a:gd name="T22" fmla="*/ 23 w 23"/>
                <a:gd name="T23" fmla="*/ 8 h 23"/>
                <a:gd name="T24" fmla="*/ 12 w 23"/>
                <a:gd name="T25" fmla="*/ 10 h 23"/>
                <a:gd name="T26" fmla="*/ 14 w 23"/>
                <a:gd name="T27" fmla="*/ 13 h 23"/>
                <a:gd name="T28" fmla="*/ 6 w 23"/>
                <a:gd name="T29" fmla="*/ 12 h 23"/>
                <a:gd name="T30" fmla="*/ 5 w 23"/>
                <a:gd name="T31" fmla="*/ 15 h 23"/>
                <a:gd name="T32" fmla="*/ 2 w 23"/>
                <a:gd name="T33" fmla="*/ 16 h 23"/>
                <a:gd name="T34" fmla="*/ 5 w 23"/>
                <a:gd name="T35"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3">
                  <a:moveTo>
                    <a:pt x="0" y="1"/>
                  </a:moveTo>
                  <a:cubicBezTo>
                    <a:pt x="0" y="0"/>
                    <a:pt x="2" y="2"/>
                    <a:pt x="2" y="3"/>
                  </a:cubicBezTo>
                  <a:cubicBezTo>
                    <a:pt x="2" y="3"/>
                    <a:pt x="3" y="2"/>
                    <a:pt x="4" y="2"/>
                  </a:cubicBezTo>
                  <a:cubicBezTo>
                    <a:pt x="5" y="2"/>
                    <a:pt x="2" y="4"/>
                    <a:pt x="3" y="5"/>
                  </a:cubicBezTo>
                  <a:cubicBezTo>
                    <a:pt x="4" y="7"/>
                    <a:pt x="6" y="5"/>
                    <a:pt x="7" y="7"/>
                  </a:cubicBezTo>
                  <a:cubicBezTo>
                    <a:pt x="8" y="8"/>
                    <a:pt x="7" y="10"/>
                    <a:pt x="8" y="11"/>
                  </a:cubicBezTo>
                  <a:cubicBezTo>
                    <a:pt x="8" y="11"/>
                    <a:pt x="9" y="11"/>
                    <a:pt x="9" y="10"/>
                  </a:cubicBezTo>
                  <a:cubicBezTo>
                    <a:pt x="9" y="10"/>
                    <a:pt x="12" y="6"/>
                    <a:pt x="10" y="7"/>
                  </a:cubicBezTo>
                  <a:cubicBezTo>
                    <a:pt x="10" y="7"/>
                    <a:pt x="9" y="6"/>
                    <a:pt x="10" y="6"/>
                  </a:cubicBezTo>
                  <a:cubicBezTo>
                    <a:pt x="10" y="5"/>
                    <a:pt x="19" y="3"/>
                    <a:pt x="20" y="3"/>
                  </a:cubicBezTo>
                  <a:cubicBezTo>
                    <a:pt x="21" y="3"/>
                    <a:pt x="20" y="4"/>
                    <a:pt x="20" y="5"/>
                  </a:cubicBezTo>
                  <a:cubicBezTo>
                    <a:pt x="20" y="6"/>
                    <a:pt x="23" y="7"/>
                    <a:pt x="23" y="8"/>
                  </a:cubicBezTo>
                  <a:cubicBezTo>
                    <a:pt x="23" y="9"/>
                    <a:pt x="13" y="9"/>
                    <a:pt x="12" y="10"/>
                  </a:cubicBezTo>
                  <a:cubicBezTo>
                    <a:pt x="12" y="11"/>
                    <a:pt x="14" y="13"/>
                    <a:pt x="14" y="13"/>
                  </a:cubicBezTo>
                  <a:cubicBezTo>
                    <a:pt x="12" y="15"/>
                    <a:pt x="6" y="11"/>
                    <a:pt x="6" y="12"/>
                  </a:cubicBezTo>
                  <a:cubicBezTo>
                    <a:pt x="5" y="13"/>
                    <a:pt x="5" y="14"/>
                    <a:pt x="5" y="15"/>
                  </a:cubicBezTo>
                  <a:cubicBezTo>
                    <a:pt x="4" y="15"/>
                    <a:pt x="2" y="15"/>
                    <a:pt x="2" y="16"/>
                  </a:cubicBezTo>
                  <a:cubicBezTo>
                    <a:pt x="1" y="18"/>
                    <a:pt x="1" y="22"/>
                    <a:pt x="5" y="23"/>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7" name="Freeform 162"/>
            <p:cNvSpPr>
              <a:spLocks/>
            </p:cNvSpPr>
            <p:nvPr/>
          </p:nvSpPr>
          <p:spPr bwMode="auto">
            <a:xfrm>
              <a:off x="6866279" y="4268872"/>
              <a:ext cx="5051" cy="10102"/>
            </a:xfrm>
            <a:custGeom>
              <a:avLst/>
              <a:gdLst>
                <a:gd name="T0" fmla="*/ 3 w 3"/>
                <a:gd name="T1" fmla="*/ 0 h 6"/>
                <a:gd name="T2" fmla="*/ 3 w 3"/>
                <a:gd name="T3" fmla="*/ 1 h 6"/>
                <a:gd name="T4" fmla="*/ 0 w 3"/>
                <a:gd name="T5" fmla="*/ 5 h 6"/>
              </a:gdLst>
              <a:ahLst/>
              <a:cxnLst>
                <a:cxn ang="0">
                  <a:pos x="T0" y="T1"/>
                </a:cxn>
                <a:cxn ang="0">
                  <a:pos x="T2" y="T3"/>
                </a:cxn>
                <a:cxn ang="0">
                  <a:pos x="T4" y="T5"/>
                </a:cxn>
              </a:cxnLst>
              <a:rect l="0" t="0" r="r" b="b"/>
              <a:pathLst>
                <a:path w="3" h="6">
                  <a:moveTo>
                    <a:pt x="3" y="0"/>
                  </a:moveTo>
                  <a:cubicBezTo>
                    <a:pt x="3" y="0"/>
                    <a:pt x="3" y="1"/>
                    <a:pt x="3" y="1"/>
                  </a:cubicBezTo>
                  <a:cubicBezTo>
                    <a:pt x="2" y="6"/>
                    <a:pt x="0" y="3"/>
                    <a:pt x="0" y="5"/>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8" name="Freeform 163"/>
            <p:cNvSpPr>
              <a:spLocks/>
            </p:cNvSpPr>
            <p:nvPr/>
          </p:nvSpPr>
          <p:spPr bwMode="auto">
            <a:xfrm>
              <a:off x="6803141" y="4338323"/>
              <a:ext cx="32831" cy="32831"/>
            </a:xfrm>
            <a:custGeom>
              <a:avLst/>
              <a:gdLst>
                <a:gd name="T0" fmla="*/ 19 w 19"/>
                <a:gd name="T1" fmla="*/ 6 h 19"/>
                <a:gd name="T2" fmla="*/ 18 w 19"/>
                <a:gd name="T3" fmla="*/ 6 h 19"/>
                <a:gd name="T4" fmla="*/ 17 w 19"/>
                <a:gd name="T5" fmla="*/ 5 h 19"/>
                <a:gd name="T6" fmla="*/ 13 w 19"/>
                <a:gd name="T7" fmla="*/ 5 h 19"/>
                <a:gd name="T8" fmla="*/ 5 w 19"/>
                <a:gd name="T9" fmla="*/ 2 h 19"/>
                <a:gd name="T10" fmla="*/ 6 w 19"/>
                <a:gd name="T11" fmla="*/ 13 h 19"/>
                <a:gd name="T12" fmla="*/ 8 w 19"/>
                <a:gd name="T13" fmla="*/ 15 h 19"/>
                <a:gd name="T14" fmla="*/ 5 w 19"/>
                <a:gd name="T15" fmla="*/ 13 h 19"/>
                <a:gd name="T16" fmla="*/ 3 w 19"/>
                <a:gd name="T17" fmla="*/ 17 h 19"/>
                <a:gd name="T18" fmla="*/ 1 w 19"/>
                <a:gd name="T19" fmla="*/ 18 h 19"/>
                <a:gd name="T20" fmla="*/ 1 w 19"/>
                <a:gd name="T21" fmla="*/ 16 h 19"/>
                <a:gd name="T22" fmla="*/ 0 w 19"/>
                <a:gd name="T23" fmla="*/ 14 h 19"/>
                <a:gd name="T24" fmla="*/ 4 w 19"/>
                <a:gd name="T25" fmla="*/ 11 h 19"/>
                <a:gd name="T26" fmla="*/ 3 w 19"/>
                <a:gd name="T27" fmla="*/ 8 h 19"/>
                <a:gd name="T28" fmla="*/ 3 w 19"/>
                <a:gd name="T29"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19">
                  <a:moveTo>
                    <a:pt x="19" y="6"/>
                  </a:moveTo>
                  <a:cubicBezTo>
                    <a:pt x="19" y="6"/>
                    <a:pt x="18" y="6"/>
                    <a:pt x="18" y="6"/>
                  </a:cubicBezTo>
                  <a:cubicBezTo>
                    <a:pt x="18" y="6"/>
                    <a:pt x="17" y="5"/>
                    <a:pt x="17" y="5"/>
                  </a:cubicBezTo>
                  <a:cubicBezTo>
                    <a:pt x="16" y="5"/>
                    <a:pt x="14" y="6"/>
                    <a:pt x="13" y="5"/>
                  </a:cubicBezTo>
                  <a:cubicBezTo>
                    <a:pt x="10" y="4"/>
                    <a:pt x="11" y="0"/>
                    <a:pt x="5" y="2"/>
                  </a:cubicBezTo>
                  <a:cubicBezTo>
                    <a:pt x="3" y="4"/>
                    <a:pt x="5" y="12"/>
                    <a:pt x="6" y="13"/>
                  </a:cubicBezTo>
                  <a:cubicBezTo>
                    <a:pt x="6" y="13"/>
                    <a:pt x="9" y="14"/>
                    <a:pt x="8" y="15"/>
                  </a:cubicBezTo>
                  <a:cubicBezTo>
                    <a:pt x="7" y="16"/>
                    <a:pt x="6" y="12"/>
                    <a:pt x="5" y="13"/>
                  </a:cubicBezTo>
                  <a:cubicBezTo>
                    <a:pt x="4" y="14"/>
                    <a:pt x="3" y="15"/>
                    <a:pt x="3" y="17"/>
                  </a:cubicBezTo>
                  <a:cubicBezTo>
                    <a:pt x="3" y="17"/>
                    <a:pt x="1" y="19"/>
                    <a:pt x="1" y="18"/>
                  </a:cubicBezTo>
                  <a:cubicBezTo>
                    <a:pt x="1" y="18"/>
                    <a:pt x="1" y="16"/>
                    <a:pt x="1" y="16"/>
                  </a:cubicBezTo>
                  <a:cubicBezTo>
                    <a:pt x="3" y="15"/>
                    <a:pt x="0" y="15"/>
                    <a:pt x="0" y="14"/>
                  </a:cubicBezTo>
                  <a:cubicBezTo>
                    <a:pt x="2" y="12"/>
                    <a:pt x="3" y="14"/>
                    <a:pt x="4" y="11"/>
                  </a:cubicBezTo>
                  <a:cubicBezTo>
                    <a:pt x="4" y="11"/>
                    <a:pt x="2" y="8"/>
                    <a:pt x="3" y="8"/>
                  </a:cubicBezTo>
                  <a:cubicBezTo>
                    <a:pt x="3" y="9"/>
                    <a:pt x="3" y="6"/>
                    <a:pt x="3" y="7"/>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59" name="Freeform 164"/>
            <p:cNvSpPr>
              <a:spLocks/>
            </p:cNvSpPr>
            <p:nvPr/>
          </p:nvSpPr>
          <p:spPr bwMode="auto">
            <a:xfrm>
              <a:off x="6751369" y="4275186"/>
              <a:ext cx="56824" cy="87131"/>
            </a:xfrm>
            <a:custGeom>
              <a:avLst/>
              <a:gdLst>
                <a:gd name="T0" fmla="*/ 33 w 33"/>
                <a:gd name="T1" fmla="*/ 43 h 50"/>
                <a:gd name="T2" fmla="*/ 33 w 33"/>
                <a:gd name="T3" fmla="*/ 41 h 50"/>
                <a:gd name="T4" fmla="*/ 29 w 33"/>
                <a:gd name="T5" fmla="*/ 41 h 50"/>
                <a:gd name="T6" fmla="*/ 28 w 33"/>
                <a:gd name="T7" fmla="*/ 37 h 50"/>
                <a:gd name="T8" fmla="*/ 25 w 33"/>
                <a:gd name="T9" fmla="*/ 42 h 50"/>
                <a:gd name="T10" fmla="*/ 25 w 33"/>
                <a:gd name="T11" fmla="*/ 41 h 50"/>
                <a:gd name="T12" fmla="*/ 21 w 33"/>
                <a:gd name="T13" fmla="*/ 39 h 50"/>
                <a:gd name="T14" fmla="*/ 19 w 33"/>
                <a:gd name="T15" fmla="*/ 35 h 50"/>
                <a:gd name="T16" fmla="*/ 18 w 33"/>
                <a:gd name="T17" fmla="*/ 35 h 50"/>
                <a:gd name="T18" fmla="*/ 17 w 33"/>
                <a:gd name="T19" fmla="*/ 34 h 50"/>
                <a:gd name="T20" fmla="*/ 16 w 33"/>
                <a:gd name="T21" fmla="*/ 37 h 50"/>
                <a:gd name="T22" fmla="*/ 13 w 33"/>
                <a:gd name="T23" fmla="*/ 38 h 50"/>
                <a:gd name="T24" fmla="*/ 16 w 33"/>
                <a:gd name="T25" fmla="*/ 41 h 50"/>
                <a:gd name="T26" fmla="*/ 15 w 33"/>
                <a:gd name="T27" fmla="*/ 42 h 50"/>
                <a:gd name="T28" fmla="*/ 11 w 33"/>
                <a:gd name="T29" fmla="*/ 40 h 50"/>
                <a:gd name="T30" fmla="*/ 12 w 33"/>
                <a:gd name="T31" fmla="*/ 48 h 50"/>
                <a:gd name="T32" fmla="*/ 8 w 33"/>
                <a:gd name="T33" fmla="*/ 44 h 50"/>
                <a:gd name="T34" fmla="*/ 8 w 33"/>
                <a:gd name="T35" fmla="*/ 46 h 50"/>
                <a:gd name="T36" fmla="*/ 6 w 33"/>
                <a:gd name="T37" fmla="*/ 46 h 50"/>
                <a:gd name="T38" fmla="*/ 6 w 33"/>
                <a:gd name="T39" fmla="*/ 49 h 50"/>
                <a:gd name="T40" fmla="*/ 5 w 33"/>
                <a:gd name="T41" fmla="*/ 48 h 50"/>
                <a:gd name="T42" fmla="*/ 5 w 33"/>
                <a:gd name="T43" fmla="*/ 45 h 50"/>
                <a:gd name="T44" fmla="*/ 7 w 33"/>
                <a:gd name="T45" fmla="*/ 44 h 50"/>
                <a:gd name="T46" fmla="*/ 6 w 33"/>
                <a:gd name="T47" fmla="*/ 43 h 50"/>
                <a:gd name="T48" fmla="*/ 5 w 33"/>
                <a:gd name="T49" fmla="*/ 41 h 50"/>
                <a:gd name="T50" fmla="*/ 6 w 33"/>
                <a:gd name="T51" fmla="*/ 40 h 50"/>
                <a:gd name="T52" fmla="*/ 5 w 33"/>
                <a:gd name="T53" fmla="*/ 37 h 50"/>
                <a:gd name="T54" fmla="*/ 1 w 33"/>
                <a:gd name="T55" fmla="*/ 37 h 50"/>
                <a:gd name="T56" fmla="*/ 3 w 33"/>
                <a:gd name="T57" fmla="*/ 27 h 50"/>
                <a:gd name="T58" fmla="*/ 1 w 33"/>
                <a:gd name="T59" fmla="*/ 28 h 50"/>
                <a:gd name="T60" fmla="*/ 5 w 33"/>
                <a:gd name="T61" fmla="*/ 17 h 50"/>
                <a:gd name="T62" fmla="*/ 4 w 33"/>
                <a:gd name="T63" fmla="*/ 14 h 50"/>
                <a:gd name="T64" fmla="*/ 6 w 33"/>
                <a:gd name="T65" fmla="*/ 13 h 50"/>
                <a:gd name="T66" fmla="*/ 7 w 33"/>
                <a:gd name="T67"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 h="50">
                  <a:moveTo>
                    <a:pt x="33" y="43"/>
                  </a:moveTo>
                  <a:cubicBezTo>
                    <a:pt x="32" y="42"/>
                    <a:pt x="33" y="42"/>
                    <a:pt x="33" y="41"/>
                  </a:cubicBezTo>
                  <a:cubicBezTo>
                    <a:pt x="33" y="40"/>
                    <a:pt x="29" y="41"/>
                    <a:pt x="29" y="41"/>
                  </a:cubicBezTo>
                  <a:cubicBezTo>
                    <a:pt x="28" y="41"/>
                    <a:pt x="30" y="37"/>
                    <a:pt x="28" y="37"/>
                  </a:cubicBezTo>
                  <a:cubicBezTo>
                    <a:pt x="28" y="37"/>
                    <a:pt x="26" y="43"/>
                    <a:pt x="25" y="42"/>
                  </a:cubicBezTo>
                  <a:cubicBezTo>
                    <a:pt x="24" y="42"/>
                    <a:pt x="25" y="41"/>
                    <a:pt x="25" y="41"/>
                  </a:cubicBezTo>
                  <a:cubicBezTo>
                    <a:pt x="27" y="40"/>
                    <a:pt x="21" y="39"/>
                    <a:pt x="21" y="39"/>
                  </a:cubicBezTo>
                  <a:cubicBezTo>
                    <a:pt x="20" y="37"/>
                    <a:pt x="21" y="36"/>
                    <a:pt x="19" y="35"/>
                  </a:cubicBezTo>
                  <a:cubicBezTo>
                    <a:pt x="19" y="34"/>
                    <a:pt x="18" y="35"/>
                    <a:pt x="18" y="35"/>
                  </a:cubicBezTo>
                  <a:cubicBezTo>
                    <a:pt x="17" y="35"/>
                    <a:pt x="17" y="34"/>
                    <a:pt x="17" y="34"/>
                  </a:cubicBezTo>
                  <a:cubicBezTo>
                    <a:pt x="16" y="34"/>
                    <a:pt x="17" y="36"/>
                    <a:pt x="16" y="37"/>
                  </a:cubicBezTo>
                  <a:cubicBezTo>
                    <a:pt x="15" y="38"/>
                    <a:pt x="13" y="36"/>
                    <a:pt x="13" y="38"/>
                  </a:cubicBezTo>
                  <a:cubicBezTo>
                    <a:pt x="13" y="39"/>
                    <a:pt x="15" y="40"/>
                    <a:pt x="16" y="41"/>
                  </a:cubicBezTo>
                  <a:cubicBezTo>
                    <a:pt x="16" y="41"/>
                    <a:pt x="16" y="42"/>
                    <a:pt x="15" y="42"/>
                  </a:cubicBezTo>
                  <a:cubicBezTo>
                    <a:pt x="15" y="42"/>
                    <a:pt x="11" y="40"/>
                    <a:pt x="11" y="40"/>
                  </a:cubicBezTo>
                  <a:cubicBezTo>
                    <a:pt x="8" y="42"/>
                    <a:pt x="12" y="46"/>
                    <a:pt x="12" y="48"/>
                  </a:cubicBezTo>
                  <a:cubicBezTo>
                    <a:pt x="11" y="49"/>
                    <a:pt x="9" y="44"/>
                    <a:pt x="8" y="44"/>
                  </a:cubicBezTo>
                  <a:cubicBezTo>
                    <a:pt x="8" y="44"/>
                    <a:pt x="8" y="46"/>
                    <a:pt x="8" y="46"/>
                  </a:cubicBezTo>
                  <a:cubicBezTo>
                    <a:pt x="8" y="48"/>
                    <a:pt x="7" y="45"/>
                    <a:pt x="6" y="46"/>
                  </a:cubicBezTo>
                  <a:cubicBezTo>
                    <a:pt x="6" y="47"/>
                    <a:pt x="8" y="48"/>
                    <a:pt x="6" y="49"/>
                  </a:cubicBezTo>
                  <a:cubicBezTo>
                    <a:pt x="6" y="50"/>
                    <a:pt x="5" y="49"/>
                    <a:pt x="5" y="48"/>
                  </a:cubicBezTo>
                  <a:cubicBezTo>
                    <a:pt x="6" y="46"/>
                    <a:pt x="4" y="47"/>
                    <a:pt x="5" y="45"/>
                  </a:cubicBezTo>
                  <a:cubicBezTo>
                    <a:pt x="5" y="44"/>
                    <a:pt x="7" y="44"/>
                    <a:pt x="7" y="44"/>
                  </a:cubicBezTo>
                  <a:cubicBezTo>
                    <a:pt x="7" y="43"/>
                    <a:pt x="6" y="43"/>
                    <a:pt x="6" y="43"/>
                  </a:cubicBezTo>
                  <a:cubicBezTo>
                    <a:pt x="4" y="44"/>
                    <a:pt x="4" y="42"/>
                    <a:pt x="5" y="41"/>
                  </a:cubicBezTo>
                  <a:cubicBezTo>
                    <a:pt x="5" y="40"/>
                    <a:pt x="6" y="40"/>
                    <a:pt x="6" y="40"/>
                  </a:cubicBezTo>
                  <a:cubicBezTo>
                    <a:pt x="6" y="38"/>
                    <a:pt x="4" y="38"/>
                    <a:pt x="5" y="37"/>
                  </a:cubicBezTo>
                  <a:cubicBezTo>
                    <a:pt x="5" y="34"/>
                    <a:pt x="2" y="38"/>
                    <a:pt x="1" y="37"/>
                  </a:cubicBezTo>
                  <a:cubicBezTo>
                    <a:pt x="0" y="34"/>
                    <a:pt x="5" y="30"/>
                    <a:pt x="3" y="27"/>
                  </a:cubicBezTo>
                  <a:cubicBezTo>
                    <a:pt x="3" y="27"/>
                    <a:pt x="1" y="30"/>
                    <a:pt x="1" y="28"/>
                  </a:cubicBezTo>
                  <a:cubicBezTo>
                    <a:pt x="1" y="24"/>
                    <a:pt x="4" y="20"/>
                    <a:pt x="5" y="17"/>
                  </a:cubicBezTo>
                  <a:cubicBezTo>
                    <a:pt x="5" y="17"/>
                    <a:pt x="4" y="14"/>
                    <a:pt x="4" y="14"/>
                  </a:cubicBezTo>
                  <a:cubicBezTo>
                    <a:pt x="4" y="12"/>
                    <a:pt x="6" y="13"/>
                    <a:pt x="6" y="13"/>
                  </a:cubicBezTo>
                  <a:cubicBezTo>
                    <a:pt x="8" y="9"/>
                    <a:pt x="7" y="3"/>
                    <a:pt x="7"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60" name="Freeform 165"/>
            <p:cNvSpPr>
              <a:spLocks/>
            </p:cNvSpPr>
            <p:nvPr/>
          </p:nvSpPr>
          <p:spPr bwMode="auto">
            <a:xfrm>
              <a:off x="6825871" y="4277711"/>
              <a:ext cx="40408" cy="70714"/>
            </a:xfrm>
            <a:custGeom>
              <a:avLst/>
              <a:gdLst>
                <a:gd name="T0" fmla="*/ 23 w 23"/>
                <a:gd name="T1" fmla="*/ 0 h 41"/>
                <a:gd name="T2" fmla="*/ 18 w 23"/>
                <a:gd name="T3" fmla="*/ 6 h 41"/>
                <a:gd name="T4" fmla="*/ 21 w 23"/>
                <a:gd name="T5" fmla="*/ 9 h 41"/>
                <a:gd name="T6" fmla="*/ 21 w 23"/>
                <a:gd name="T7" fmla="*/ 9 h 41"/>
                <a:gd name="T8" fmla="*/ 16 w 23"/>
                <a:gd name="T9" fmla="*/ 8 h 41"/>
                <a:gd name="T10" fmla="*/ 17 w 23"/>
                <a:gd name="T11" fmla="*/ 10 h 41"/>
                <a:gd name="T12" fmla="*/ 18 w 23"/>
                <a:gd name="T13" fmla="*/ 10 h 41"/>
                <a:gd name="T14" fmla="*/ 16 w 23"/>
                <a:gd name="T15" fmla="*/ 10 h 41"/>
                <a:gd name="T16" fmla="*/ 18 w 23"/>
                <a:gd name="T17" fmla="*/ 12 h 41"/>
                <a:gd name="T18" fmla="*/ 20 w 23"/>
                <a:gd name="T19" fmla="*/ 13 h 41"/>
                <a:gd name="T20" fmla="*/ 12 w 23"/>
                <a:gd name="T21" fmla="*/ 12 h 41"/>
                <a:gd name="T22" fmla="*/ 13 w 23"/>
                <a:gd name="T23" fmla="*/ 13 h 41"/>
                <a:gd name="T24" fmla="*/ 11 w 23"/>
                <a:gd name="T25" fmla="*/ 14 h 41"/>
                <a:gd name="T26" fmla="*/ 12 w 23"/>
                <a:gd name="T27" fmla="*/ 15 h 41"/>
                <a:gd name="T28" fmla="*/ 13 w 23"/>
                <a:gd name="T29" fmla="*/ 18 h 41"/>
                <a:gd name="T30" fmla="*/ 9 w 23"/>
                <a:gd name="T31" fmla="*/ 18 h 41"/>
                <a:gd name="T32" fmla="*/ 12 w 23"/>
                <a:gd name="T33" fmla="*/ 20 h 41"/>
                <a:gd name="T34" fmla="*/ 10 w 23"/>
                <a:gd name="T35" fmla="*/ 20 h 41"/>
                <a:gd name="T36" fmla="*/ 8 w 23"/>
                <a:gd name="T37" fmla="*/ 22 h 41"/>
                <a:gd name="T38" fmla="*/ 2 w 23"/>
                <a:gd name="T39" fmla="*/ 24 h 41"/>
                <a:gd name="T40" fmla="*/ 4 w 23"/>
                <a:gd name="T41" fmla="*/ 25 h 41"/>
                <a:gd name="T42" fmla="*/ 7 w 23"/>
                <a:gd name="T43" fmla="*/ 23 h 41"/>
                <a:gd name="T44" fmla="*/ 7 w 23"/>
                <a:gd name="T45" fmla="*/ 25 h 41"/>
                <a:gd name="T46" fmla="*/ 10 w 23"/>
                <a:gd name="T47" fmla="*/ 26 h 41"/>
                <a:gd name="T48" fmla="*/ 6 w 23"/>
                <a:gd name="T49" fmla="*/ 25 h 41"/>
                <a:gd name="T50" fmla="*/ 5 w 23"/>
                <a:gd name="T51" fmla="*/ 28 h 41"/>
                <a:gd name="T52" fmla="*/ 2 w 23"/>
                <a:gd name="T53" fmla="*/ 26 h 41"/>
                <a:gd name="T54" fmla="*/ 2 w 23"/>
                <a:gd name="T55" fmla="*/ 28 h 41"/>
                <a:gd name="T56" fmla="*/ 0 w 23"/>
                <a:gd name="T57" fmla="*/ 29 h 41"/>
                <a:gd name="T58" fmla="*/ 11 w 23"/>
                <a:gd name="T59" fmla="*/ 31 h 41"/>
                <a:gd name="T60" fmla="*/ 17 w 23"/>
                <a:gd name="T61" fmla="*/ 31 h 41"/>
                <a:gd name="T62" fmla="*/ 6 w 23"/>
                <a:gd name="T6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41">
                  <a:moveTo>
                    <a:pt x="23" y="0"/>
                  </a:moveTo>
                  <a:cubicBezTo>
                    <a:pt x="23" y="3"/>
                    <a:pt x="19" y="3"/>
                    <a:pt x="18" y="6"/>
                  </a:cubicBezTo>
                  <a:cubicBezTo>
                    <a:pt x="18" y="7"/>
                    <a:pt x="22" y="8"/>
                    <a:pt x="21" y="9"/>
                  </a:cubicBezTo>
                  <a:cubicBezTo>
                    <a:pt x="21" y="10"/>
                    <a:pt x="21" y="9"/>
                    <a:pt x="21" y="9"/>
                  </a:cubicBezTo>
                  <a:cubicBezTo>
                    <a:pt x="21" y="8"/>
                    <a:pt x="16" y="7"/>
                    <a:pt x="16" y="8"/>
                  </a:cubicBezTo>
                  <a:cubicBezTo>
                    <a:pt x="16" y="9"/>
                    <a:pt x="16" y="10"/>
                    <a:pt x="17" y="10"/>
                  </a:cubicBezTo>
                  <a:cubicBezTo>
                    <a:pt x="17" y="10"/>
                    <a:pt x="18" y="10"/>
                    <a:pt x="18" y="10"/>
                  </a:cubicBezTo>
                  <a:cubicBezTo>
                    <a:pt x="18" y="11"/>
                    <a:pt x="16" y="10"/>
                    <a:pt x="16" y="10"/>
                  </a:cubicBezTo>
                  <a:cubicBezTo>
                    <a:pt x="15" y="11"/>
                    <a:pt x="17" y="12"/>
                    <a:pt x="18" y="12"/>
                  </a:cubicBezTo>
                  <a:cubicBezTo>
                    <a:pt x="19" y="12"/>
                    <a:pt x="21" y="13"/>
                    <a:pt x="20" y="13"/>
                  </a:cubicBezTo>
                  <a:cubicBezTo>
                    <a:pt x="18" y="15"/>
                    <a:pt x="15" y="11"/>
                    <a:pt x="12" y="12"/>
                  </a:cubicBezTo>
                  <a:cubicBezTo>
                    <a:pt x="12" y="12"/>
                    <a:pt x="13" y="13"/>
                    <a:pt x="13" y="13"/>
                  </a:cubicBezTo>
                  <a:cubicBezTo>
                    <a:pt x="14" y="13"/>
                    <a:pt x="11" y="14"/>
                    <a:pt x="11" y="14"/>
                  </a:cubicBezTo>
                  <a:cubicBezTo>
                    <a:pt x="11" y="15"/>
                    <a:pt x="12" y="15"/>
                    <a:pt x="12" y="15"/>
                  </a:cubicBezTo>
                  <a:cubicBezTo>
                    <a:pt x="13" y="15"/>
                    <a:pt x="14" y="17"/>
                    <a:pt x="13" y="18"/>
                  </a:cubicBezTo>
                  <a:cubicBezTo>
                    <a:pt x="13" y="18"/>
                    <a:pt x="9" y="17"/>
                    <a:pt x="9" y="18"/>
                  </a:cubicBezTo>
                  <a:cubicBezTo>
                    <a:pt x="9" y="18"/>
                    <a:pt x="12" y="19"/>
                    <a:pt x="12" y="20"/>
                  </a:cubicBezTo>
                  <a:cubicBezTo>
                    <a:pt x="12" y="21"/>
                    <a:pt x="10" y="20"/>
                    <a:pt x="10" y="20"/>
                  </a:cubicBezTo>
                  <a:cubicBezTo>
                    <a:pt x="9" y="20"/>
                    <a:pt x="9" y="22"/>
                    <a:pt x="8" y="22"/>
                  </a:cubicBezTo>
                  <a:cubicBezTo>
                    <a:pt x="7" y="22"/>
                    <a:pt x="2" y="19"/>
                    <a:pt x="2" y="24"/>
                  </a:cubicBezTo>
                  <a:cubicBezTo>
                    <a:pt x="2" y="25"/>
                    <a:pt x="3" y="25"/>
                    <a:pt x="4" y="25"/>
                  </a:cubicBezTo>
                  <a:cubicBezTo>
                    <a:pt x="5" y="24"/>
                    <a:pt x="6" y="23"/>
                    <a:pt x="7" y="23"/>
                  </a:cubicBezTo>
                  <a:cubicBezTo>
                    <a:pt x="8" y="23"/>
                    <a:pt x="6" y="25"/>
                    <a:pt x="7" y="25"/>
                  </a:cubicBezTo>
                  <a:cubicBezTo>
                    <a:pt x="8" y="25"/>
                    <a:pt x="10" y="26"/>
                    <a:pt x="10" y="26"/>
                  </a:cubicBezTo>
                  <a:cubicBezTo>
                    <a:pt x="8" y="29"/>
                    <a:pt x="7" y="25"/>
                    <a:pt x="6" y="25"/>
                  </a:cubicBezTo>
                  <a:cubicBezTo>
                    <a:pt x="4" y="26"/>
                    <a:pt x="6" y="27"/>
                    <a:pt x="5" y="28"/>
                  </a:cubicBezTo>
                  <a:cubicBezTo>
                    <a:pt x="4" y="28"/>
                    <a:pt x="3" y="26"/>
                    <a:pt x="2" y="26"/>
                  </a:cubicBezTo>
                  <a:cubicBezTo>
                    <a:pt x="2" y="26"/>
                    <a:pt x="3" y="28"/>
                    <a:pt x="2" y="28"/>
                  </a:cubicBezTo>
                  <a:cubicBezTo>
                    <a:pt x="1" y="28"/>
                    <a:pt x="0" y="27"/>
                    <a:pt x="0" y="29"/>
                  </a:cubicBezTo>
                  <a:cubicBezTo>
                    <a:pt x="0" y="30"/>
                    <a:pt x="9" y="31"/>
                    <a:pt x="11" y="31"/>
                  </a:cubicBezTo>
                  <a:cubicBezTo>
                    <a:pt x="12" y="31"/>
                    <a:pt x="16" y="25"/>
                    <a:pt x="17" y="31"/>
                  </a:cubicBezTo>
                  <a:cubicBezTo>
                    <a:pt x="18" y="34"/>
                    <a:pt x="4" y="37"/>
                    <a:pt x="6" y="41"/>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61" name="Freeform 166"/>
            <p:cNvSpPr>
              <a:spLocks/>
            </p:cNvSpPr>
            <p:nvPr/>
          </p:nvSpPr>
          <p:spPr bwMode="auto">
            <a:xfrm>
              <a:off x="6760208" y="4272660"/>
              <a:ext cx="1263" cy="2525"/>
            </a:xfrm>
            <a:custGeom>
              <a:avLst/>
              <a:gdLst>
                <a:gd name="T0" fmla="*/ 1 w 1"/>
                <a:gd name="T1" fmla="*/ 2 h 2"/>
                <a:gd name="T2" fmla="*/ 0 w 1"/>
                <a:gd name="T3" fmla="*/ 0 h 2"/>
              </a:gdLst>
              <a:ahLst/>
              <a:cxnLst>
                <a:cxn ang="0">
                  <a:pos x="T0" y="T1"/>
                </a:cxn>
                <a:cxn ang="0">
                  <a:pos x="T2" y="T3"/>
                </a:cxn>
              </a:cxnLst>
              <a:rect l="0" t="0" r="r" b="b"/>
              <a:pathLst>
                <a:path w="1" h="2">
                  <a:moveTo>
                    <a:pt x="1" y="2"/>
                  </a:moveTo>
                  <a:cubicBezTo>
                    <a:pt x="1" y="1"/>
                    <a:pt x="0" y="0"/>
                    <a:pt x="0"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62" name="Freeform 167"/>
            <p:cNvSpPr>
              <a:spLocks/>
            </p:cNvSpPr>
            <p:nvPr/>
          </p:nvSpPr>
          <p:spPr bwMode="auto">
            <a:xfrm>
              <a:off x="6756420" y="4214574"/>
              <a:ext cx="54299" cy="58086"/>
            </a:xfrm>
            <a:custGeom>
              <a:avLst/>
              <a:gdLst>
                <a:gd name="T0" fmla="*/ 2 w 31"/>
                <a:gd name="T1" fmla="*/ 33 h 33"/>
                <a:gd name="T2" fmla="*/ 0 w 31"/>
                <a:gd name="T3" fmla="*/ 30 h 33"/>
                <a:gd name="T4" fmla="*/ 4 w 31"/>
                <a:gd name="T5" fmla="*/ 21 h 33"/>
                <a:gd name="T6" fmla="*/ 9 w 31"/>
                <a:gd name="T7" fmla="*/ 17 h 33"/>
                <a:gd name="T8" fmla="*/ 6 w 31"/>
                <a:gd name="T9" fmla="*/ 12 h 33"/>
                <a:gd name="T10" fmla="*/ 8 w 31"/>
                <a:gd name="T11" fmla="*/ 11 h 33"/>
                <a:gd name="T12" fmla="*/ 14 w 31"/>
                <a:gd name="T13" fmla="*/ 10 h 33"/>
                <a:gd name="T14" fmla="*/ 16 w 31"/>
                <a:gd name="T15" fmla="*/ 9 h 33"/>
                <a:gd name="T16" fmla="*/ 18 w 31"/>
                <a:gd name="T17" fmla="*/ 8 h 33"/>
                <a:gd name="T18" fmla="*/ 18 w 31"/>
                <a:gd name="T19" fmla="*/ 6 h 33"/>
                <a:gd name="T20" fmla="*/ 20 w 31"/>
                <a:gd name="T21" fmla="*/ 6 h 33"/>
                <a:gd name="T22" fmla="*/ 20 w 31"/>
                <a:gd name="T23" fmla="*/ 5 h 33"/>
                <a:gd name="T24" fmla="*/ 19 w 31"/>
                <a:gd name="T25" fmla="*/ 7 h 33"/>
                <a:gd name="T26" fmla="*/ 22 w 31"/>
                <a:gd name="T27" fmla="*/ 6 h 33"/>
                <a:gd name="T28" fmla="*/ 23 w 31"/>
                <a:gd name="T29" fmla="*/ 5 h 33"/>
                <a:gd name="T30" fmla="*/ 23 w 31"/>
                <a:gd name="T31" fmla="*/ 5 h 33"/>
                <a:gd name="T32" fmla="*/ 24 w 31"/>
                <a:gd name="T33" fmla="*/ 6 h 33"/>
                <a:gd name="T34" fmla="*/ 23 w 31"/>
                <a:gd name="T35" fmla="*/ 3 h 33"/>
                <a:gd name="T36" fmla="*/ 25 w 31"/>
                <a:gd name="T37" fmla="*/ 3 h 33"/>
                <a:gd name="T38" fmla="*/ 26 w 31"/>
                <a:gd name="T39" fmla="*/ 1 h 33"/>
                <a:gd name="T40" fmla="*/ 26 w 31"/>
                <a:gd name="T41" fmla="*/ 2 h 33"/>
                <a:gd name="T42" fmla="*/ 26 w 31"/>
                <a:gd name="T43" fmla="*/ 4 h 33"/>
                <a:gd name="T44" fmla="*/ 28 w 31"/>
                <a:gd name="T45" fmla="*/ 3 h 33"/>
                <a:gd name="T46" fmla="*/ 26 w 31"/>
                <a:gd name="T47" fmla="*/ 6 h 33"/>
                <a:gd name="T48" fmla="*/ 31 w 31"/>
                <a:gd name="T49"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1" h="33">
                  <a:moveTo>
                    <a:pt x="2" y="33"/>
                  </a:moveTo>
                  <a:cubicBezTo>
                    <a:pt x="1" y="32"/>
                    <a:pt x="0" y="31"/>
                    <a:pt x="0" y="30"/>
                  </a:cubicBezTo>
                  <a:cubicBezTo>
                    <a:pt x="1" y="27"/>
                    <a:pt x="3" y="24"/>
                    <a:pt x="4" y="21"/>
                  </a:cubicBezTo>
                  <a:cubicBezTo>
                    <a:pt x="5" y="20"/>
                    <a:pt x="9" y="18"/>
                    <a:pt x="9" y="17"/>
                  </a:cubicBezTo>
                  <a:cubicBezTo>
                    <a:pt x="10" y="15"/>
                    <a:pt x="6" y="13"/>
                    <a:pt x="6" y="12"/>
                  </a:cubicBezTo>
                  <a:cubicBezTo>
                    <a:pt x="6" y="11"/>
                    <a:pt x="7" y="11"/>
                    <a:pt x="8" y="11"/>
                  </a:cubicBezTo>
                  <a:cubicBezTo>
                    <a:pt x="12" y="9"/>
                    <a:pt x="14" y="11"/>
                    <a:pt x="14" y="10"/>
                  </a:cubicBezTo>
                  <a:cubicBezTo>
                    <a:pt x="16" y="9"/>
                    <a:pt x="16" y="9"/>
                    <a:pt x="16" y="9"/>
                  </a:cubicBezTo>
                  <a:cubicBezTo>
                    <a:pt x="18" y="8"/>
                    <a:pt x="18" y="8"/>
                    <a:pt x="18" y="8"/>
                  </a:cubicBezTo>
                  <a:cubicBezTo>
                    <a:pt x="18" y="9"/>
                    <a:pt x="18" y="7"/>
                    <a:pt x="18" y="6"/>
                  </a:cubicBezTo>
                  <a:cubicBezTo>
                    <a:pt x="18" y="6"/>
                    <a:pt x="20" y="6"/>
                    <a:pt x="20" y="6"/>
                  </a:cubicBezTo>
                  <a:cubicBezTo>
                    <a:pt x="20" y="6"/>
                    <a:pt x="20" y="5"/>
                    <a:pt x="20" y="5"/>
                  </a:cubicBezTo>
                  <a:cubicBezTo>
                    <a:pt x="21" y="6"/>
                    <a:pt x="19" y="7"/>
                    <a:pt x="19" y="7"/>
                  </a:cubicBezTo>
                  <a:cubicBezTo>
                    <a:pt x="21" y="9"/>
                    <a:pt x="21" y="6"/>
                    <a:pt x="22" y="6"/>
                  </a:cubicBezTo>
                  <a:cubicBezTo>
                    <a:pt x="23" y="7"/>
                    <a:pt x="23" y="8"/>
                    <a:pt x="23" y="5"/>
                  </a:cubicBezTo>
                  <a:cubicBezTo>
                    <a:pt x="23" y="5"/>
                    <a:pt x="23" y="5"/>
                    <a:pt x="23" y="5"/>
                  </a:cubicBezTo>
                  <a:cubicBezTo>
                    <a:pt x="23" y="5"/>
                    <a:pt x="24" y="6"/>
                    <a:pt x="24" y="6"/>
                  </a:cubicBezTo>
                  <a:cubicBezTo>
                    <a:pt x="25" y="5"/>
                    <a:pt x="23" y="4"/>
                    <a:pt x="23" y="3"/>
                  </a:cubicBezTo>
                  <a:cubicBezTo>
                    <a:pt x="23" y="3"/>
                    <a:pt x="25" y="4"/>
                    <a:pt x="25" y="3"/>
                  </a:cubicBezTo>
                  <a:cubicBezTo>
                    <a:pt x="25" y="3"/>
                    <a:pt x="25" y="0"/>
                    <a:pt x="26" y="1"/>
                  </a:cubicBezTo>
                  <a:cubicBezTo>
                    <a:pt x="26" y="2"/>
                    <a:pt x="25" y="2"/>
                    <a:pt x="26" y="2"/>
                  </a:cubicBezTo>
                  <a:cubicBezTo>
                    <a:pt x="27" y="2"/>
                    <a:pt x="26" y="3"/>
                    <a:pt x="26" y="4"/>
                  </a:cubicBezTo>
                  <a:cubicBezTo>
                    <a:pt x="26" y="4"/>
                    <a:pt x="27" y="3"/>
                    <a:pt x="28" y="3"/>
                  </a:cubicBezTo>
                  <a:cubicBezTo>
                    <a:pt x="28" y="4"/>
                    <a:pt x="25" y="6"/>
                    <a:pt x="26" y="6"/>
                  </a:cubicBezTo>
                  <a:cubicBezTo>
                    <a:pt x="28" y="7"/>
                    <a:pt x="30" y="5"/>
                    <a:pt x="31" y="4"/>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63" name="Freeform 168"/>
            <p:cNvSpPr>
              <a:spLocks/>
            </p:cNvSpPr>
            <p:nvPr/>
          </p:nvSpPr>
          <p:spPr bwMode="auto">
            <a:xfrm>
              <a:off x="6808193" y="4209522"/>
              <a:ext cx="21467" cy="17679"/>
            </a:xfrm>
            <a:custGeom>
              <a:avLst/>
              <a:gdLst>
                <a:gd name="T0" fmla="*/ 1 w 12"/>
                <a:gd name="T1" fmla="*/ 7 h 10"/>
                <a:gd name="T2" fmla="*/ 2 w 12"/>
                <a:gd name="T3" fmla="*/ 6 h 10"/>
                <a:gd name="T4" fmla="*/ 4 w 12"/>
                <a:gd name="T5" fmla="*/ 9 h 10"/>
                <a:gd name="T6" fmla="*/ 5 w 12"/>
                <a:gd name="T7" fmla="*/ 8 h 10"/>
                <a:gd name="T8" fmla="*/ 8 w 12"/>
                <a:gd name="T9" fmla="*/ 6 h 10"/>
                <a:gd name="T10" fmla="*/ 6 w 12"/>
                <a:gd name="T11" fmla="*/ 5 h 10"/>
                <a:gd name="T12" fmla="*/ 8 w 12"/>
                <a:gd name="T13" fmla="*/ 5 h 10"/>
                <a:gd name="T14" fmla="*/ 8 w 12"/>
                <a:gd name="T15" fmla="*/ 6 h 10"/>
                <a:gd name="T16" fmla="*/ 11 w 12"/>
                <a:gd name="T17" fmla="*/ 2 h 10"/>
                <a:gd name="T18" fmla="*/ 12 w 12"/>
                <a:gd name="T19" fmla="*/ 1 h 10"/>
                <a:gd name="T20" fmla="*/ 10 w 12"/>
                <a:gd name="T21"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0">
                  <a:moveTo>
                    <a:pt x="1" y="7"/>
                  </a:moveTo>
                  <a:cubicBezTo>
                    <a:pt x="1" y="6"/>
                    <a:pt x="2" y="6"/>
                    <a:pt x="2" y="6"/>
                  </a:cubicBezTo>
                  <a:cubicBezTo>
                    <a:pt x="3" y="7"/>
                    <a:pt x="0" y="10"/>
                    <a:pt x="4" y="9"/>
                  </a:cubicBezTo>
                  <a:cubicBezTo>
                    <a:pt x="5" y="9"/>
                    <a:pt x="5" y="9"/>
                    <a:pt x="5" y="8"/>
                  </a:cubicBezTo>
                  <a:cubicBezTo>
                    <a:pt x="6" y="8"/>
                    <a:pt x="8" y="7"/>
                    <a:pt x="8" y="6"/>
                  </a:cubicBezTo>
                  <a:cubicBezTo>
                    <a:pt x="8" y="5"/>
                    <a:pt x="6" y="6"/>
                    <a:pt x="6" y="5"/>
                  </a:cubicBezTo>
                  <a:cubicBezTo>
                    <a:pt x="6" y="4"/>
                    <a:pt x="8" y="5"/>
                    <a:pt x="8" y="5"/>
                  </a:cubicBezTo>
                  <a:cubicBezTo>
                    <a:pt x="8" y="5"/>
                    <a:pt x="8" y="6"/>
                    <a:pt x="8" y="6"/>
                  </a:cubicBezTo>
                  <a:cubicBezTo>
                    <a:pt x="10" y="4"/>
                    <a:pt x="8" y="3"/>
                    <a:pt x="11" y="2"/>
                  </a:cubicBezTo>
                  <a:cubicBezTo>
                    <a:pt x="11" y="2"/>
                    <a:pt x="12" y="2"/>
                    <a:pt x="12" y="1"/>
                  </a:cubicBezTo>
                  <a:cubicBezTo>
                    <a:pt x="12" y="1"/>
                    <a:pt x="10" y="1"/>
                    <a:pt x="10"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64" name="Freeform 169"/>
            <p:cNvSpPr>
              <a:spLocks/>
            </p:cNvSpPr>
            <p:nvPr/>
          </p:nvSpPr>
          <p:spPr bwMode="auto">
            <a:xfrm>
              <a:off x="6882696" y="4780287"/>
              <a:ext cx="13891" cy="79554"/>
            </a:xfrm>
            <a:custGeom>
              <a:avLst/>
              <a:gdLst>
                <a:gd name="T0" fmla="*/ 3 w 8"/>
                <a:gd name="T1" fmla="*/ 46 h 46"/>
                <a:gd name="T2" fmla="*/ 1 w 8"/>
                <a:gd name="T3" fmla="*/ 41 h 46"/>
                <a:gd name="T4" fmla="*/ 2 w 8"/>
                <a:gd name="T5" fmla="*/ 34 h 46"/>
                <a:gd name="T6" fmla="*/ 1 w 8"/>
                <a:gd name="T7" fmla="*/ 29 h 46"/>
                <a:gd name="T8" fmla="*/ 3 w 8"/>
                <a:gd name="T9" fmla="*/ 24 h 46"/>
                <a:gd name="T10" fmla="*/ 0 w 8"/>
                <a:gd name="T11" fmla="*/ 17 h 46"/>
                <a:gd name="T12" fmla="*/ 0 w 8"/>
                <a:gd name="T13" fmla="*/ 10 h 46"/>
                <a:gd name="T14" fmla="*/ 1 w 8"/>
                <a:gd name="T15" fmla="*/ 9 h 46"/>
                <a:gd name="T16" fmla="*/ 8 w 8"/>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6">
                  <a:moveTo>
                    <a:pt x="3" y="46"/>
                  </a:moveTo>
                  <a:cubicBezTo>
                    <a:pt x="3" y="42"/>
                    <a:pt x="2" y="43"/>
                    <a:pt x="1" y="41"/>
                  </a:cubicBezTo>
                  <a:cubicBezTo>
                    <a:pt x="1" y="38"/>
                    <a:pt x="3" y="36"/>
                    <a:pt x="2" y="34"/>
                  </a:cubicBezTo>
                  <a:cubicBezTo>
                    <a:pt x="2" y="32"/>
                    <a:pt x="0" y="31"/>
                    <a:pt x="1" y="29"/>
                  </a:cubicBezTo>
                  <a:cubicBezTo>
                    <a:pt x="1" y="28"/>
                    <a:pt x="3" y="26"/>
                    <a:pt x="3" y="24"/>
                  </a:cubicBezTo>
                  <a:cubicBezTo>
                    <a:pt x="3" y="22"/>
                    <a:pt x="0" y="19"/>
                    <a:pt x="0" y="17"/>
                  </a:cubicBezTo>
                  <a:cubicBezTo>
                    <a:pt x="0" y="15"/>
                    <a:pt x="1" y="12"/>
                    <a:pt x="0" y="10"/>
                  </a:cubicBezTo>
                  <a:cubicBezTo>
                    <a:pt x="0" y="10"/>
                    <a:pt x="1" y="10"/>
                    <a:pt x="1" y="9"/>
                  </a:cubicBezTo>
                  <a:cubicBezTo>
                    <a:pt x="3" y="7"/>
                    <a:pt x="6" y="4"/>
                    <a:pt x="8"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65" name="Freeform 170"/>
            <p:cNvSpPr>
              <a:spLocks/>
            </p:cNvSpPr>
            <p:nvPr/>
          </p:nvSpPr>
          <p:spPr bwMode="auto">
            <a:xfrm>
              <a:off x="6896585" y="4770186"/>
              <a:ext cx="2525" cy="10102"/>
            </a:xfrm>
            <a:custGeom>
              <a:avLst/>
              <a:gdLst>
                <a:gd name="T0" fmla="*/ 0 w 1"/>
                <a:gd name="T1" fmla="*/ 6 h 6"/>
                <a:gd name="T2" fmla="*/ 0 w 1"/>
                <a:gd name="T3" fmla="*/ 0 h 6"/>
              </a:gdLst>
              <a:ahLst/>
              <a:cxnLst>
                <a:cxn ang="0">
                  <a:pos x="T0" y="T1"/>
                </a:cxn>
                <a:cxn ang="0">
                  <a:pos x="T2" y="T3"/>
                </a:cxn>
              </a:cxnLst>
              <a:rect l="0" t="0" r="r" b="b"/>
              <a:pathLst>
                <a:path w="1" h="6">
                  <a:moveTo>
                    <a:pt x="0" y="6"/>
                  </a:moveTo>
                  <a:cubicBezTo>
                    <a:pt x="0" y="4"/>
                    <a:pt x="1" y="2"/>
                    <a:pt x="0"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66" name="Freeform 171"/>
            <p:cNvSpPr>
              <a:spLocks/>
            </p:cNvSpPr>
            <p:nvPr/>
          </p:nvSpPr>
          <p:spPr bwMode="auto">
            <a:xfrm>
              <a:off x="6881432" y="4880045"/>
              <a:ext cx="22730" cy="21467"/>
            </a:xfrm>
            <a:custGeom>
              <a:avLst/>
              <a:gdLst>
                <a:gd name="T0" fmla="*/ 0 w 13"/>
                <a:gd name="T1" fmla="*/ 8 h 12"/>
                <a:gd name="T2" fmla="*/ 3 w 13"/>
                <a:gd name="T3" fmla="*/ 1 h 12"/>
                <a:gd name="T4" fmla="*/ 5 w 13"/>
                <a:gd name="T5" fmla="*/ 2 h 12"/>
                <a:gd name="T6" fmla="*/ 5 w 13"/>
                <a:gd name="T7" fmla="*/ 5 h 12"/>
                <a:gd name="T8" fmla="*/ 8 w 13"/>
                <a:gd name="T9" fmla="*/ 5 h 12"/>
                <a:gd name="T10" fmla="*/ 13 w 13"/>
                <a:gd name="T11" fmla="*/ 12 h 12"/>
              </a:gdLst>
              <a:ahLst/>
              <a:cxnLst>
                <a:cxn ang="0">
                  <a:pos x="T0" y="T1"/>
                </a:cxn>
                <a:cxn ang="0">
                  <a:pos x="T2" y="T3"/>
                </a:cxn>
                <a:cxn ang="0">
                  <a:pos x="T4" y="T5"/>
                </a:cxn>
                <a:cxn ang="0">
                  <a:pos x="T6" y="T7"/>
                </a:cxn>
                <a:cxn ang="0">
                  <a:pos x="T8" y="T9"/>
                </a:cxn>
                <a:cxn ang="0">
                  <a:pos x="T10" y="T11"/>
                </a:cxn>
              </a:cxnLst>
              <a:rect l="0" t="0" r="r" b="b"/>
              <a:pathLst>
                <a:path w="13" h="12">
                  <a:moveTo>
                    <a:pt x="0" y="8"/>
                  </a:moveTo>
                  <a:cubicBezTo>
                    <a:pt x="4" y="7"/>
                    <a:pt x="2" y="2"/>
                    <a:pt x="3" y="1"/>
                  </a:cubicBezTo>
                  <a:cubicBezTo>
                    <a:pt x="4" y="0"/>
                    <a:pt x="5" y="2"/>
                    <a:pt x="5" y="2"/>
                  </a:cubicBezTo>
                  <a:cubicBezTo>
                    <a:pt x="5" y="3"/>
                    <a:pt x="5" y="4"/>
                    <a:pt x="5" y="5"/>
                  </a:cubicBezTo>
                  <a:cubicBezTo>
                    <a:pt x="6" y="5"/>
                    <a:pt x="8" y="5"/>
                    <a:pt x="8" y="5"/>
                  </a:cubicBezTo>
                  <a:cubicBezTo>
                    <a:pt x="10" y="7"/>
                    <a:pt x="11" y="10"/>
                    <a:pt x="13" y="12"/>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67" name="Freeform 172"/>
            <p:cNvSpPr>
              <a:spLocks/>
            </p:cNvSpPr>
            <p:nvPr/>
          </p:nvSpPr>
          <p:spPr bwMode="auto">
            <a:xfrm>
              <a:off x="6886484" y="4859843"/>
              <a:ext cx="20204" cy="41671"/>
            </a:xfrm>
            <a:custGeom>
              <a:avLst/>
              <a:gdLst>
                <a:gd name="T0" fmla="*/ 10 w 12"/>
                <a:gd name="T1" fmla="*/ 24 h 24"/>
                <a:gd name="T2" fmla="*/ 6 w 12"/>
                <a:gd name="T3" fmla="*/ 6 h 24"/>
                <a:gd name="T4" fmla="*/ 1 w 12"/>
                <a:gd name="T5" fmla="*/ 5 h 24"/>
                <a:gd name="T6" fmla="*/ 1 w 12"/>
                <a:gd name="T7" fmla="*/ 0 h 24"/>
              </a:gdLst>
              <a:ahLst/>
              <a:cxnLst>
                <a:cxn ang="0">
                  <a:pos x="T0" y="T1"/>
                </a:cxn>
                <a:cxn ang="0">
                  <a:pos x="T2" y="T3"/>
                </a:cxn>
                <a:cxn ang="0">
                  <a:pos x="T4" y="T5"/>
                </a:cxn>
                <a:cxn ang="0">
                  <a:pos x="T6" y="T7"/>
                </a:cxn>
              </a:cxnLst>
              <a:rect l="0" t="0" r="r" b="b"/>
              <a:pathLst>
                <a:path w="12" h="24">
                  <a:moveTo>
                    <a:pt x="10" y="24"/>
                  </a:moveTo>
                  <a:cubicBezTo>
                    <a:pt x="12" y="23"/>
                    <a:pt x="7" y="9"/>
                    <a:pt x="6" y="6"/>
                  </a:cubicBezTo>
                  <a:cubicBezTo>
                    <a:pt x="6" y="4"/>
                    <a:pt x="2" y="6"/>
                    <a:pt x="1" y="5"/>
                  </a:cubicBezTo>
                  <a:cubicBezTo>
                    <a:pt x="0" y="4"/>
                    <a:pt x="1" y="1"/>
                    <a:pt x="1"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68" name="Freeform 173"/>
            <p:cNvSpPr>
              <a:spLocks/>
            </p:cNvSpPr>
            <p:nvPr/>
          </p:nvSpPr>
          <p:spPr bwMode="auto">
            <a:xfrm>
              <a:off x="6631407" y="4385046"/>
              <a:ext cx="71977" cy="227296"/>
            </a:xfrm>
            <a:custGeom>
              <a:avLst/>
              <a:gdLst>
                <a:gd name="T0" fmla="*/ 40 w 41"/>
                <a:gd name="T1" fmla="*/ 131 h 131"/>
                <a:gd name="T2" fmla="*/ 41 w 41"/>
                <a:gd name="T3" fmla="*/ 129 h 131"/>
                <a:gd name="T4" fmla="*/ 32 w 41"/>
                <a:gd name="T5" fmla="*/ 121 h 131"/>
                <a:gd name="T6" fmla="*/ 29 w 41"/>
                <a:gd name="T7" fmla="*/ 104 h 131"/>
                <a:gd name="T8" fmla="*/ 19 w 41"/>
                <a:gd name="T9" fmla="*/ 99 h 131"/>
                <a:gd name="T10" fmla="*/ 12 w 41"/>
                <a:gd name="T11" fmla="*/ 90 h 131"/>
                <a:gd name="T12" fmla="*/ 11 w 41"/>
                <a:gd name="T13" fmla="*/ 85 h 131"/>
                <a:gd name="T14" fmla="*/ 8 w 41"/>
                <a:gd name="T15" fmla="*/ 77 h 131"/>
                <a:gd name="T16" fmla="*/ 5 w 41"/>
                <a:gd name="T17" fmla="*/ 73 h 131"/>
                <a:gd name="T18" fmla="*/ 5 w 41"/>
                <a:gd name="T19" fmla="*/ 69 h 131"/>
                <a:gd name="T20" fmla="*/ 10 w 41"/>
                <a:gd name="T21" fmla="*/ 61 h 131"/>
                <a:gd name="T22" fmla="*/ 2 w 41"/>
                <a:gd name="T23" fmla="*/ 47 h 131"/>
                <a:gd name="T24" fmla="*/ 6 w 41"/>
                <a:gd name="T25" fmla="*/ 19 h 131"/>
                <a:gd name="T26" fmla="*/ 4 w 41"/>
                <a:gd name="T27" fmla="*/ 27 h 131"/>
                <a:gd name="T28" fmla="*/ 3 w 41"/>
                <a:gd name="T29" fmla="*/ 24 h 131"/>
                <a:gd name="T30" fmla="*/ 6 w 41"/>
                <a:gd name="T3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1" h="131">
                  <a:moveTo>
                    <a:pt x="40" y="131"/>
                  </a:moveTo>
                  <a:cubicBezTo>
                    <a:pt x="40" y="130"/>
                    <a:pt x="41" y="129"/>
                    <a:pt x="41" y="129"/>
                  </a:cubicBezTo>
                  <a:cubicBezTo>
                    <a:pt x="38" y="125"/>
                    <a:pt x="35" y="124"/>
                    <a:pt x="32" y="121"/>
                  </a:cubicBezTo>
                  <a:cubicBezTo>
                    <a:pt x="29" y="116"/>
                    <a:pt x="33" y="109"/>
                    <a:pt x="29" y="104"/>
                  </a:cubicBezTo>
                  <a:cubicBezTo>
                    <a:pt x="26" y="101"/>
                    <a:pt x="21" y="102"/>
                    <a:pt x="19" y="99"/>
                  </a:cubicBezTo>
                  <a:cubicBezTo>
                    <a:pt x="17" y="96"/>
                    <a:pt x="15" y="93"/>
                    <a:pt x="12" y="90"/>
                  </a:cubicBezTo>
                  <a:cubicBezTo>
                    <a:pt x="11" y="88"/>
                    <a:pt x="13" y="86"/>
                    <a:pt x="11" y="85"/>
                  </a:cubicBezTo>
                  <a:cubicBezTo>
                    <a:pt x="9" y="85"/>
                    <a:pt x="9" y="79"/>
                    <a:pt x="8" y="77"/>
                  </a:cubicBezTo>
                  <a:cubicBezTo>
                    <a:pt x="7" y="76"/>
                    <a:pt x="5" y="74"/>
                    <a:pt x="5" y="73"/>
                  </a:cubicBezTo>
                  <a:cubicBezTo>
                    <a:pt x="4" y="73"/>
                    <a:pt x="4" y="69"/>
                    <a:pt x="5" y="69"/>
                  </a:cubicBezTo>
                  <a:cubicBezTo>
                    <a:pt x="9" y="69"/>
                    <a:pt x="10" y="61"/>
                    <a:pt x="10" y="61"/>
                  </a:cubicBezTo>
                  <a:cubicBezTo>
                    <a:pt x="7" y="56"/>
                    <a:pt x="4" y="52"/>
                    <a:pt x="2" y="47"/>
                  </a:cubicBezTo>
                  <a:cubicBezTo>
                    <a:pt x="1" y="39"/>
                    <a:pt x="9" y="22"/>
                    <a:pt x="6" y="19"/>
                  </a:cubicBezTo>
                  <a:cubicBezTo>
                    <a:pt x="6" y="19"/>
                    <a:pt x="4" y="26"/>
                    <a:pt x="4" y="27"/>
                  </a:cubicBezTo>
                  <a:cubicBezTo>
                    <a:pt x="4" y="27"/>
                    <a:pt x="0" y="26"/>
                    <a:pt x="3" y="24"/>
                  </a:cubicBezTo>
                  <a:cubicBezTo>
                    <a:pt x="4" y="23"/>
                    <a:pt x="2" y="0"/>
                    <a:pt x="6"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69" name="Freeform 174"/>
            <p:cNvSpPr>
              <a:spLocks/>
            </p:cNvSpPr>
            <p:nvPr/>
          </p:nvSpPr>
          <p:spPr bwMode="auto">
            <a:xfrm>
              <a:off x="6880170" y="4710837"/>
              <a:ext cx="16416" cy="59350"/>
            </a:xfrm>
            <a:custGeom>
              <a:avLst/>
              <a:gdLst>
                <a:gd name="T0" fmla="*/ 10 w 10"/>
                <a:gd name="T1" fmla="*/ 34 h 34"/>
                <a:gd name="T2" fmla="*/ 8 w 10"/>
                <a:gd name="T3" fmla="*/ 29 h 34"/>
                <a:gd name="T4" fmla="*/ 5 w 10"/>
                <a:gd name="T5" fmla="*/ 28 h 34"/>
                <a:gd name="T6" fmla="*/ 1 w 10"/>
                <a:gd name="T7" fmla="*/ 19 h 34"/>
                <a:gd name="T8" fmla="*/ 3 w 10"/>
                <a:gd name="T9" fmla="*/ 11 h 34"/>
                <a:gd name="T10" fmla="*/ 1 w 10"/>
                <a:gd name="T11" fmla="*/ 5 h 34"/>
                <a:gd name="T12" fmla="*/ 1 w 10"/>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10" h="34">
                  <a:moveTo>
                    <a:pt x="10" y="34"/>
                  </a:moveTo>
                  <a:cubicBezTo>
                    <a:pt x="9" y="32"/>
                    <a:pt x="9" y="30"/>
                    <a:pt x="8" y="29"/>
                  </a:cubicBezTo>
                  <a:cubicBezTo>
                    <a:pt x="8" y="28"/>
                    <a:pt x="5" y="29"/>
                    <a:pt x="5" y="28"/>
                  </a:cubicBezTo>
                  <a:cubicBezTo>
                    <a:pt x="3" y="25"/>
                    <a:pt x="2" y="22"/>
                    <a:pt x="1" y="19"/>
                  </a:cubicBezTo>
                  <a:cubicBezTo>
                    <a:pt x="0" y="18"/>
                    <a:pt x="3" y="13"/>
                    <a:pt x="3" y="11"/>
                  </a:cubicBezTo>
                  <a:cubicBezTo>
                    <a:pt x="3" y="10"/>
                    <a:pt x="1" y="7"/>
                    <a:pt x="1" y="5"/>
                  </a:cubicBezTo>
                  <a:cubicBezTo>
                    <a:pt x="1" y="4"/>
                    <a:pt x="1" y="2"/>
                    <a:pt x="1"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0" name="Freeform 175"/>
            <p:cNvSpPr>
              <a:spLocks/>
            </p:cNvSpPr>
            <p:nvPr/>
          </p:nvSpPr>
          <p:spPr bwMode="auto">
            <a:xfrm>
              <a:off x="6848600" y="4670429"/>
              <a:ext cx="32831" cy="40408"/>
            </a:xfrm>
            <a:custGeom>
              <a:avLst/>
              <a:gdLst>
                <a:gd name="T0" fmla="*/ 19 w 19"/>
                <a:gd name="T1" fmla="*/ 23 h 23"/>
                <a:gd name="T2" fmla="*/ 18 w 19"/>
                <a:gd name="T3" fmla="*/ 15 h 23"/>
                <a:gd name="T4" fmla="*/ 5 w 19"/>
                <a:gd name="T5" fmla="*/ 1 h 23"/>
                <a:gd name="T6" fmla="*/ 3 w 19"/>
                <a:gd name="T7" fmla="*/ 4 h 23"/>
                <a:gd name="T8" fmla="*/ 2 w 19"/>
                <a:gd name="T9" fmla="*/ 7 h 23"/>
                <a:gd name="T10" fmla="*/ 9 w 19"/>
                <a:gd name="T11" fmla="*/ 23 h 23"/>
              </a:gdLst>
              <a:ahLst/>
              <a:cxnLst>
                <a:cxn ang="0">
                  <a:pos x="T0" y="T1"/>
                </a:cxn>
                <a:cxn ang="0">
                  <a:pos x="T2" y="T3"/>
                </a:cxn>
                <a:cxn ang="0">
                  <a:pos x="T4" y="T5"/>
                </a:cxn>
                <a:cxn ang="0">
                  <a:pos x="T6" y="T7"/>
                </a:cxn>
                <a:cxn ang="0">
                  <a:pos x="T8" y="T9"/>
                </a:cxn>
                <a:cxn ang="0">
                  <a:pos x="T10" y="T11"/>
                </a:cxn>
              </a:cxnLst>
              <a:rect l="0" t="0" r="r" b="b"/>
              <a:pathLst>
                <a:path w="19" h="23">
                  <a:moveTo>
                    <a:pt x="19" y="23"/>
                  </a:moveTo>
                  <a:cubicBezTo>
                    <a:pt x="19" y="20"/>
                    <a:pt x="19" y="17"/>
                    <a:pt x="18" y="15"/>
                  </a:cubicBezTo>
                  <a:cubicBezTo>
                    <a:pt x="17" y="12"/>
                    <a:pt x="7" y="0"/>
                    <a:pt x="5" y="1"/>
                  </a:cubicBezTo>
                  <a:cubicBezTo>
                    <a:pt x="3" y="2"/>
                    <a:pt x="4" y="3"/>
                    <a:pt x="3" y="4"/>
                  </a:cubicBezTo>
                  <a:cubicBezTo>
                    <a:pt x="3" y="6"/>
                    <a:pt x="2" y="6"/>
                    <a:pt x="2" y="7"/>
                  </a:cubicBezTo>
                  <a:cubicBezTo>
                    <a:pt x="0" y="13"/>
                    <a:pt x="6" y="18"/>
                    <a:pt x="9" y="23"/>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1" name="Freeform 176"/>
            <p:cNvSpPr>
              <a:spLocks/>
            </p:cNvSpPr>
            <p:nvPr/>
          </p:nvSpPr>
          <p:spPr bwMode="auto">
            <a:xfrm>
              <a:off x="6862491" y="4710837"/>
              <a:ext cx="6314" cy="64401"/>
            </a:xfrm>
            <a:custGeom>
              <a:avLst/>
              <a:gdLst>
                <a:gd name="T0" fmla="*/ 1 w 4"/>
                <a:gd name="T1" fmla="*/ 0 h 37"/>
                <a:gd name="T2" fmla="*/ 3 w 4"/>
                <a:gd name="T3" fmla="*/ 3 h 37"/>
                <a:gd name="T4" fmla="*/ 2 w 4"/>
                <a:gd name="T5" fmla="*/ 4 h 37"/>
                <a:gd name="T6" fmla="*/ 1 w 4"/>
                <a:gd name="T7" fmla="*/ 10 h 37"/>
                <a:gd name="T8" fmla="*/ 1 w 4"/>
                <a:gd name="T9" fmla="*/ 26 h 37"/>
                <a:gd name="T10" fmla="*/ 3 w 4"/>
                <a:gd name="T11" fmla="*/ 37 h 37"/>
              </a:gdLst>
              <a:ahLst/>
              <a:cxnLst>
                <a:cxn ang="0">
                  <a:pos x="T0" y="T1"/>
                </a:cxn>
                <a:cxn ang="0">
                  <a:pos x="T2" y="T3"/>
                </a:cxn>
                <a:cxn ang="0">
                  <a:pos x="T4" y="T5"/>
                </a:cxn>
                <a:cxn ang="0">
                  <a:pos x="T6" y="T7"/>
                </a:cxn>
                <a:cxn ang="0">
                  <a:pos x="T8" y="T9"/>
                </a:cxn>
                <a:cxn ang="0">
                  <a:pos x="T10" y="T11"/>
                </a:cxn>
              </a:cxnLst>
              <a:rect l="0" t="0" r="r" b="b"/>
              <a:pathLst>
                <a:path w="4" h="37">
                  <a:moveTo>
                    <a:pt x="1" y="0"/>
                  </a:moveTo>
                  <a:cubicBezTo>
                    <a:pt x="2" y="1"/>
                    <a:pt x="3" y="2"/>
                    <a:pt x="3" y="3"/>
                  </a:cubicBezTo>
                  <a:cubicBezTo>
                    <a:pt x="3" y="4"/>
                    <a:pt x="2" y="4"/>
                    <a:pt x="2" y="4"/>
                  </a:cubicBezTo>
                  <a:cubicBezTo>
                    <a:pt x="0" y="5"/>
                    <a:pt x="1" y="8"/>
                    <a:pt x="1" y="10"/>
                  </a:cubicBezTo>
                  <a:cubicBezTo>
                    <a:pt x="1" y="15"/>
                    <a:pt x="0" y="22"/>
                    <a:pt x="1" y="26"/>
                  </a:cubicBezTo>
                  <a:cubicBezTo>
                    <a:pt x="2" y="28"/>
                    <a:pt x="4" y="34"/>
                    <a:pt x="3" y="37"/>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2" name="Freeform 177"/>
            <p:cNvSpPr>
              <a:spLocks/>
            </p:cNvSpPr>
            <p:nvPr/>
          </p:nvSpPr>
          <p:spPr bwMode="auto">
            <a:xfrm>
              <a:off x="6852390" y="4775238"/>
              <a:ext cx="32831" cy="121225"/>
            </a:xfrm>
            <a:custGeom>
              <a:avLst/>
              <a:gdLst>
                <a:gd name="T0" fmla="*/ 9 w 19"/>
                <a:gd name="T1" fmla="*/ 0 h 70"/>
                <a:gd name="T2" fmla="*/ 6 w 19"/>
                <a:gd name="T3" fmla="*/ 3 h 70"/>
                <a:gd name="T4" fmla="*/ 1 w 19"/>
                <a:gd name="T5" fmla="*/ 13 h 70"/>
                <a:gd name="T6" fmla="*/ 4 w 19"/>
                <a:gd name="T7" fmla="*/ 18 h 70"/>
                <a:gd name="T8" fmla="*/ 5 w 19"/>
                <a:gd name="T9" fmla="*/ 25 h 70"/>
                <a:gd name="T10" fmla="*/ 8 w 19"/>
                <a:gd name="T11" fmla="*/ 33 h 70"/>
                <a:gd name="T12" fmla="*/ 10 w 19"/>
                <a:gd name="T13" fmla="*/ 50 h 70"/>
                <a:gd name="T14" fmla="*/ 12 w 19"/>
                <a:gd name="T15" fmla="*/ 50 h 70"/>
                <a:gd name="T16" fmla="*/ 16 w 19"/>
                <a:gd name="T17" fmla="*/ 67 h 70"/>
                <a:gd name="T18" fmla="*/ 17 w 19"/>
                <a:gd name="T19"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70">
                  <a:moveTo>
                    <a:pt x="9" y="0"/>
                  </a:moveTo>
                  <a:cubicBezTo>
                    <a:pt x="9" y="1"/>
                    <a:pt x="6" y="2"/>
                    <a:pt x="6" y="3"/>
                  </a:cubicBezTo>
                  <a:cubicBezTo>
                    <a:pt x="5" y="3"/>
                    <a:pt x="1" y="12"/>
                    <a:pt x="1" y="13"/>
                  </a:cubicBezTo>
                  <a:cubicBezTo>
                    <a:pt x="0" y="18"/>
                    <a:pt x="3" y="17"/>
                    <a:pt x="4" y="18"/>
                  </a:cubicBezTo>
                  <a:cubicBezTo>
                    <a:pt x="6" y="21"/>
                    <a:pt x="4" y="23"/>
                    <a:pt x="5" y="25"/>
                  </a:cubicBezTo>
                  <a:cubicBezTo>
                    <a:pt x="5" y="28"/>
                    <a:pt x="8" y="32"/>
                    <a:pt x="8" y="33"/>
                  </a:cubicBezTo>
                  <a:cubicBezTo>
                    <a:pt x="8" y="37"/>
                    <a:pt x="5" y="47"/>
                    <a:pt x="10" y="50"/>
                  </a:cubicBezTo>
                  <a:cubicBezTo>
                    <a:pt x="11" y="51"/>
                    <a:pt x="11" y="50"/>
                    <a:pt x="12" y="50"/>
                  </a:cubicBezTo>
                  <a:cubicBezTo>
                    <a:pt x="19" y="55"/>
                    <a:pt x="7" y="59"/>
                    <a:pt x="16" y="67"/>
                  </a:cubicBezTo>
                  <a:cubicBezTo>
                    <a:pt x="17" y="68"/>
                    <a:pt x="15" y="70"/>
                    <a:pt x="17" y="69"/>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3" name="Freeform 178"/>
            <p:cNvSpPr>
              <a:spLocks/>
            </p:cNvSpPr>
            <p:nvPr/>
          </p:nvSpPr>
          <p:spPr bwMode="auto">
            <a:xfrm>
              <a:off x="6657925" y="4436819"/>
              <a:ext cx="70715" cy="191939"/>
            </a:xfrm>
            <a:custGeom>
              <a:avLst/>
              <a:gdLst>
                <a:gd name="T0" fmla="*/ 2 w 41"/>
                <a:gd name="T1" fmla="*/ 0 h 111"/>
                <a:gd name="T2" fmla="*/ 1 w 41"/>
                <a:gd name="T3" fmla="*/ 12 h 111"/>
                <a:gd name="T4" fmla="*/ 3 w 41"/>
                <a:gd name="T5" fmla="*/ 12 h 111"/>
                <a:gd name="T6" fmla="*/ 7 w 41"/>
                <a:gd name="T7" fmla="*/ 18 h 111"/>
                <a:gd name="T8" fmla="*/ 4 w 41"/>
                <a:gd name="T9" fmla="*/ 27 h 111"/>
                <a:gd name="T10" fmla="*/ 10 w 41"/>
                <a:gd name="T11" fmla="*/ 37 h 111"/>
                <a:gd name="T12" fmla="*/ 3 w 41"/>
                <a:gd name="T13" fmla="*/ 48 h 111"/>
                <a:gd name="T14" fmla="*/ 15 w 41"/>
                <a:gd name="T15" fmla="*/ 54 h 111"/>
                <a:gd name="T16" fmla="*/ 26 w 41"/>
                <a:gd name="T17" fmla="*/ 67 h 111"/>
                <a:gd name="T18" fmla="*/ 26 w 41"/>
                <a:gd name="T19" fmla="*/ 68 h 111"/>
                <a:gd name="T20" fmla="*/ 25 w 41"/>
                <a:gd name="T21" fmla="*/ 71 h 111"/>
                <a:gd name="T22" fmla="*/ 24 w 41"/>
                <a:gd name="T23" fmla="*/ 71 h 111"/>
                <a:gd name="T24" fmla="*/ 26 w 41"/>
                <a:gd name="T25" fmla="*/ 82 h 111"/>
                <a:gd name="T26" fmla="*/ 30 w 41"/>
                <a:gd name="T27" fmla="*/ 88 h 111"/>
                <a:gd name="T28" fmla="*/ 36 w 41"/>
                <a:gd name="T29" fmla="*/ 102 h 111"/>
                <a:gd name="T30" fmla="*/ 40 w 41"/>
                <a:gd name="T31" fmla="*/ 105 h 111"/>
                <a:gd name="T32" fmla="*/ 41 w 41"/>
                <a:gd name="T33"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111">
                  <a:moveTo>
                    <a:pt x="2" y="0"/>
                  </a:moveTo>
                  <a:cubicBezTo>
                    <a:pt x="2" y="1"/>
                    <a:pt x="1" y="12"/>
                    <a:pt x="1" y="12"/>
                  </a:cubicBezTo>
                  <a:cubicBezTo>
                    <a:pt x="0" y="12"/>
                    <a:pt x="2" y="12"/>
                    <a:pt x="3" y="12"/>
                  </a:cubicBezTo>
                  <a:cubicBezTo>
                    <a:pt x="4" y="14"/>
                    <a:pt x="6" y="15"/>
                    <a:pt x="7" y="18"/>
                  </a:cubicBezTo>
                  <a:cubicBezTo>
                    <a:pt x="7" y="19"/>
                    <a:pt x="4" y="26"/>
                    <a:pt x="4" y="27"/>
                  </a:cubicBezTo>
                  <a:cubicBezTo>
                    <a:pt x="6" y="30"/>
                    <a:pt x="10" y="33"/>
                    <a:pt x="10" y="37"/>
                  </a:cubicBezTo>
                  <a:cubicBezTo>
                    <a:pt x="10" y="42"/>
                    <a:pt x="1" y="40"/>
                    <a:pt x="3" y="48"/>
                  </a:cubicBezTo>
                  <a:cubicBezTo>
                    <a:pt x="6" y="57"/>
                    <a:pt x="13" y="53"/>
                    <a:pt x="15" y="54"/>
                  </a:cubicBezTo>
                  <a:cubicBezTo>
                    <a:pt x="18" y="56"/>
                    <a:pt x="23" y="64"/>
                    <a:pt x="26" y="67"/>
                  </a:cubicBezTo>
                  <a:cubicBezTo>
                    <a:pt x="26" y="67"/>
                    <a:pt x="26" y="68"/>
                    <a:pt x="26" y="68"/>
                  </a:cubicBezTo>
                  <a:cubicBezTo>
                    <a:pt x="26" y="68"/>
                    <a:pt x="25" y="72"/>
                    <a:pt x="25" y="71"/>
                  </a:cubicBezTo>
                  <a:cubicBezTo>
                    <a:pt x="24" y="71"/>
                    <a:pt x="24" y="71"/>
                    <a:pt x="24" y="71"/>
                  </a:cubicBezTo>
                  <a:cubicBezTo>
                    <a:pt x="27" y="76"/>
                    <a:pt x="25" y="79"/>
                    <a:pt x="26" y="82"/>
                  </a:cubicBezTo>
                  <a:cubicBezTo>
                    <a:pt x="27" y="84"/>
                    <a:pt x="29" y="85"/>
                    <a:pt x="30" y="88"/>
                  </a:cubicBezTo>
                  <a:cubicBezTo>
                    <a:pt x="34" y="93"/>
                    <a:pt x="34" y="98"/>
                    <a:pt x="36" y="102"/>
                  </a:cubicBezTo>
                  <a:cubicBezTo>
                    <a:pt x="36" y="103"/>
                    <a:pt x="39" y="105"/>
                    <a:pt x="40" y="105"/>
                  </a:cubicBezTo>
                  <a:cubicBezTo>
                    <a:pt x="40" y="106"/>
                    <a:pt x="41" y="110"/>
                    <a:pt x="41" y="111"/>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4" name="Freeform 179"/>
            <p:cNvSpPr>
              <a:spLocks/>
            </p:cNvSpPr>
            <p:nvPr/>
          </p:nvSpPr>
          <p:spPr bwMode="auto">
            <a:xfrm>
              <a:off x="7276675" y="4796704"/>
              <a:ext cx="298011" cy="395243"/>
            </a:xfrm>
            <a:custGeom>
              <a:avLst/>
              <a:gdLst>
                <a:gd name="T0" fmla="*/ 8 w 172"/>
                <a:gd name="T1" fmla="*/ 215 h 228"/>
                <a:gd name="T2" fmla="*/ 9 w 172"/>
                <a:gd name="T3" fmla="*/ 204 h 228"/>
                <a:gd name="T4" fmla="*/ 5 w 172"/>
                <a:gd name="T5" fmla="*/ 181 h 228"/>
                <a:gd name="T6" fmla="*/ 2 w 172"/>
                <a:gd name="T7" fmla="*/ 166 h 228"/>
                <a:gd name="T8" fmla="*/ 3 w 172"/>
                <a:gd name="T9" fmla="*/ 155 h 228"/>
                <a:gd name="T10" fmla="*/ 16 w 172"/>
                <a:gd name="T11" fmla="*/ 127 h 228"/>
                <a:gd name="T12" fmla="*/ 30 w 172"/>
                <a:gd name="T13" fmla="*/ 114 h 228"/>
                <a:gd name="T14" fmla="*/ 39 w 172"/>
                <a:gd name="T15" fmla="*/ 112 h 228"/>
                <a:gd name="T16" fmla="*/ 46 w 172"/>
                <a:gd name="T17" fmla="*/ 108 h 228"/>
                <a:gd name="T18" fmla="*/ 49 w 172"/>
                <a:gd name="T19" fmla="*/ 103 h 228"/>
                <a:gd name="T20" fmla="*/ 54 w 172"/>
                <a:gd name="T21" fmla="*/ 104 h 228"/>
                <a:gd name="T22" fmla="*/ 59 w 172"/>
                <a:gd name="T23" fmla="*/ 104 h 228"/>
                <a:gd name="T24" fmla="*/ 58 w 172"/>
                <a:gd name="T25" fmla="*/ 104 h 228"/>
                <a:gd name="T26" fmla="*/ 63 w 172"/>
                <a:gd name="T27" fmla="*/ 105 h 228"/>
                <a:gd name="T28" fmla="*/ 67 w 172"/>
                <a:gd name="T29" fmla="*/ 109 h 228"/>
                <a:gd name="T30" fmla="*/ 67 w 172"/>
                <a:gd name="T31" fmla="*/ 106 h 228"/>
                <a:gd name="T32" fmla="*/ 83 w 172"/>
                <a:gd name="T33" fmla="*/ 89 h 228"/>
                <a:gd name="T34" fmla="*/ 83 w 172"/>
                <a:gd name="T35" fmla="*/ 95 h 228"/>
                <a:gd name="T36" fmla="*/ 87 w 172"/>
                <a:gd name="T37" fmla="*/ 96 h 228"/>
                <a:gd name="T38" fmla="*/ 86 w 172"/>
                <a:gd name="T39" fmla="*/ 88 h 228"/>
                <a:gd name="T40" fmla="*/ 94 w 172"/>
                <a:gd name="T41" fmla="*/ 79 h 228"/>
                <a:gd name="T42" fmla="*/ 95 w 172"/>
                <a:gd name="T43" fmla="*/ 76 h 228"/>
                <a:gd name="T44" fmla="*/ 95 w 172"/>
                <a:gd name="T45" fmla="*/ 84 h 228"/>
                <a:gd name="T46" fmla="*/ 95 w 172"/>
                <a:gd name="T47" fmla="*/ 87 h 228"/>
                <a:gd name="T48" fmla="*/ 108 w 172"/>
                <a:gd name="T49" fmla="*/ 75 h 228"/>
                <a:gd name="T50" fmla="*/ 110 w 172"/>
                <a:gd name="T51" fmla="*/ 74 h 228"/>
                <a:gd name="T52" fmla="*/ 109 w 172"/>
                <a:gd name="T53" fmla="*/ 72 h 228"/>
                <a:gd name="T54" fmla="*/ 106 w 172"/>
                <a:gd name="T55" fmla="*/ 72 h 228"/>
                <a:gd name="T56" fmla="*/ 106 w 172"/>
                <a:gd name="T57" fmla="*/ 63 h 228"/>
                <a:gd name="T58" fmla="*/ 110 w 172"/>
                <a:gd name="T59" fmla="*/ 59 h 228"/>
                <a:gd name="T60" fmla="*/ 111 w 172"/>
                <a:gd name="T61" fmla="*/ 65 h 228"/>
                <a:gd name="T62" fmla="*/ 113 w 172"/>
                <a:gd name="T63" fmla="*/ 56 h 228"/>
                <a:gd name="T64" fmla="*/ 110 w 172"/>
                <a:gd name="T65" fmla="*/ 48 h 228"/>
                <a:gd name="T66" fmla="*/ 113 w 172"/>
                <a:gd name="T67" fmla="*/ 43 h 228"/>
                <a:gd name="T68" fmla="*/ 117 w 172"/>
                <a:gd name="T69" fmla="*/ 46 h 228"/>
                <a:gd name="T70" fmla="*/ 122 w 172"/>
                <a:gd name="T71" fmla="*/ 44 h 228"/>
                <a:gd name="T72" fmla="*/ 126 w 172"/>
                <a:gd name="T73" fmla="*/ 40 h 228"/>
                <a:gd name="T74" fmla="*/ 133 w 172"/>
                <a:gd name="T75" fmla="*/ 41 h 228"/>
                <a:gd name="T76" fmla="*/ 139 w 172"/>
                <a:gd name="T77" fmla="*/ 25 h 228"/>
                <a:gd name="T78" fmla="*/ 134 w 172"/>
                <a:gd name="T79" fmla="*/ 15 h 228"/>
                <a:gd name="T80" fmla="*/ 141 w 172"/>
                <a:gd name="T81" fmla="*/ 12 h 228"/>
                <a:gd name="T82" fmla="*/ 145 w 172"/>
                <a:gd name="T83" fmla="*/ 8 h 228"/>
                <a:gd name="T84" fmla="*/ 147 w 172"/>
                <a:gd name="T85" fmla="*/ 6 h 228"/>
                <a:gd name="T86" fmla="*/ 149 w 172"/>
                <a:gd name="T87" fmla="*/ 2 h 228"/>
                <a:gd name="T88" fmla="*/ 148 w 172"/>
                <a:gd name="T89" fmla="*/ 8 h 228"/>
                <a:gd name="T90" fmla="*/ 151 w 172"/>
                <a:gd name="T91" fmla="*/ 10 h 228"/>
                <a:gd name="T92" fmla="*/ 155 w 172"/>
                <a:gd name="T93" fmla="*/ 21 h 228"/>
                <a:gd name="T94" fmla="*/ 157 w 172"/>
                <a:gd name="T95" fmla="*/ 25 h 228"/>
                <a:gd name="T96" fmla="*/ 159 w 172"/>
                <a:gd name="T97" fmla="*/ 25 h 228"/>
                <a:gd name="T98" fmla="*/ 166 w 172"/>
                <a:gd name="T99" fmla="*/ 50 h 228"/>
                <a:gd name="T100" fmla="*/ 167 w 172"/>
                <a:gd name="T101" fmla="*/ 79 h 228"/>
                <a:gd name="T102" fmla="*/ 163 w 172"/>
                <a:gd name="T103" fmla="*/ 113 h 228"/>
                <a:gd name="T104" fmla="*/ 158 w 172"/>
                <a:gd name="T105" fmla="*/ 110 h 228"/>
                <a:gd name="T106" fmla="*/ 156 w 172"/>
                <a:gd name="T107" fmla="*/ 101 h 228"/>
                <a:gd name="T108" fmla="*/ 150 w 172"/>
                <a:gd name="T109" fmla="*/ 116 h 228"/>
                <a:gd name="T110" fmla="*/ 151 w 172"/>
                <a:gd name="T111" fmla="*/ 136 h 228"/>
                <a:gd name="T112" fmla="*/ 138 w 172"/>
                <a:gd name="T113" fmla="*/ 150 h 228"/>
                <a:gd name="T114" fmla="*/ 128 w 172"/>
                <a:gd name="T115" fmla="*/ 19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2" h="228">
                  <a:moveTo>
                    <a:pt x="0" y="227"/>
                  </a:moveTo>
                  <a:cubicBezTo>
                    <a:pt x="3" y="223"/>
                    <a:pt x="6" y="219"/>
                    <a:pt x="8" y="215"/>
                  </a:cubicBezTo>
                  <a:cubicBezTo>
                    <a:pt x="9" y="212"/>
                    <a:pt x="6" y="211"/>
                    <a:pt x="6" y="210"/>
                  </a:cubicBezTo>
                  <a:cubicBezTo>
                    <a:pt x="7" y="208"/>
                    <a:pt x="8" y="205"/>
                    <a:pt x="9" y="204"/>
                  </a:cubicBezTo>
                  <a:cubicBezTo>
                    <a:pt x="11" y="201"/>
                    <a:pt x="5" y="194"/>
                    <a:pt x="4" y="191"/>
                  </a:cubicBezTo>
                  <a:cubicBezTo>
                    <a:pt x="4" y="187"/>
                    <a:pt x="6" y="185"/>
                    <a:pt x="5" y="181"/>
                  </a:cubicBezTo>
                  <a:cubicBezTo>
                    <a:pt x="5" y="178"/>
                    <a:pt x="2" y="175"/>
                    <a:pt x="2" y="172"/>
                  </a:cubicBezTo>
                  <a:cubicBezTo>
                    <a:pt x="2" y="170"/>
                    <a:pt x="2" y="168"/>
                    <a:pt x="2" y="166"/>
                  </a:cubicBezTo>
                  <a:cubicBezTo>
                    <a:pt x="2" y="164"/>
                    <a:pt x="1" y="162"/>
                    <a:pt x="1" y="161"/>
                  </a:cubicBezTo>
                  <a:cubicBezTo>
                    <a:pt x="2" y="159"/>
                    <a:pt x="4" y="157"/>
                    <a:pt x="3" y="155"/>
                  </a:cubicBezTo>
                  <a:cubicBezTo>
                    <a:pt x="2" y="153"/>
                    <a:pt x="0" y="151"/>
                    <a:pt x="1" y="148"/>
                  </a:cubicBezTo>
                  <a:cubicBezTo>
                    <a:pt x="4" y="141"/>
                    <a:pt x="12" y="135"/>
                    <a:pt x="16" y="127"/>
                  </a:cubicBezTo>
                  <a:cubicBezTo>
                    <a:pt x="17" y="123"/>
                    <a:pt x="14" y="117"/>
                    <a:pt x="17" y="113"/>
                  </a:cubicBezTo>
                  <a:cubicBezTo>
                    <a:pt x="18" y="113"/>
                    <a:pt x="27" y="115"/>
                    <a:pt x="30" y="114"/>
                  </a:cubicBezTo>
                  <a:cubicBezTo>
                    <a:pt x="32" y="113"/>
                    <a:pt x="37" y="106"/>
                    <a:pt x="38" y="107"/>
                  </a:cubicBezTo>
                  <a:cubicBezTo>
                    <a:pt x="39" y="108"/>
                    <a:pt x="38" y="112"/>
                    <a:pt x="39" y="112"/>
                  </a:cubicBezTo>
                  <a:cubicBezTo>
                    <a:pt x="41" y="112"/>
                    <a:pt x="41" y="109"/>
                    <a:pt x="43" y="108"/>
                  </a:cubicBezTo>
                  <a:cubicBezTo>
                    <a:pt x="46" y="108"/>
                    <a:pt x="46" y="108"/>
                    <a:pt x="46" y="108"/>
                  </a:cubicBezTo>
                  <a:cubicBezTo>
                    <a:pt x="46" y="108"/>
                    <a:pt x="46" y="111"/>
                    <a:pt x="47" y="111"/>
                  </a:cubicBezTo>
                  <a:cubicBezTo>
                    <a:pt x="48" y="109"/>
                    <a:pt x="46" y="104"/>
                    <a:pt x="49" y="103"/>
                  </a:cubicBezTo>
                  <a:cubicBezTo>
                    <a:pt x="54" y="103"/>
                    <a:pt x="49" y="104"/>
                    <a:pt x="52" y="105"/>
                  </a:cubicBezTo>
                  <a:cubicBezTo>
                    <a:pt x="54" y="104"/>
                    <a:pt x="54" y="104"/>
                    <a:pt x="54" y="104"/>
                  </a:cubicBezTo>
                  <a:cubicBezTo>
                    <a:pt x="56" y="103"/>
                    <a:pt x="56" y="105"/>
                    <a:pt x="58" y="106"/>
                  </a:cubicBezTo>
                  <a:cubicBezTo>
                    <a:pt x="59" y="106"/>
                    <a:pt x="61" y="106"/>
                    <a:pt x="59" y="104"/>
                  </a:cubicBezTo>
                  <a:cubicBezTo>
                    <a:pt x="59" y="104"/>
                    <a:pt x="58" y="105"/>
                    <a:pt x="57" y="105"/>
                  </a:cubicBezTo>
                  <a:cubicBezTo>
                    <a:pt x="57" y="104"/>
                    <a:pt x="58" y="104"/>
                    <a:pt x="58" y="104"/>
                  </a:cubicBezTo>
                  <a:cubicBezTo>
                    <a:pt x="60" y="103"/>
                    <a:pt x="62" y="101"/>
                    <a:pt x="64" y="102"/>
                  </a:cubicBezTo>
                  <a:cubicBezTo>
                    <a:pt x="65" y="103"/>
                    <a:pt x="63" y="104"/>
                    <a:pt x="63" y="105"/>
                  </a:cubicBezTo>
                  <a:cubicBezTo>
                    <a:pt x="63" y="106"/>
                    <a:pt x="64" y="107"/>
                    <a:pt x="65" y="108"/>
                  </a:cubicBezTo>
                  <a:cubicBezTo>
                    <a:pt x="65" y="109"/>
                    <a:pt x="66" y="111"/>
                    <a:pt x="67" y="109"/>
                  </a:cubicBezTo>
                  <a:cubicBezTo>
                    <a:pt x="68" y="106"/>
                    <a:pt x="66" y="108"/>
                    <a:pt x="69" y="109"/>
                  </a:cubicBezTo>
                  <a:cubicBezTo>
                    <a:pt x="70" y="109"/>
                    <a:pt x="68" y="106"/>
                    <a:pt x="67" y="106"/>
                  </a:cubicBezTo>
                  <a:cubicBezTo>
                    <a:pt x="65" y="104"/>
                    <a:pt x="66" y="105"/>
                    <a:pt x="66" y="101"/>
                  </a:cubicBezTo>
                  <a:cubicBezTo>
                    <a:pt x="66" y="101"/>
                    <a:pt x="80" y="89"/>
                    <a:pt x="83" y="89"/>
                  </a:cubicBezTo>
                  <a:cubicBezTo>
                    <a:pt x="83" y="89"/>
                    <a:pt x="83" y="90"/>
                    <a:pt x="83" y="91"/>
                  </a:cubicBezTo>
                  <a:cubicBezTo>
                    <a:pt x="87" y="98"/>
                    <a:pt x="86" y="88"/>
                    <a:pt x="83" y="95"/>
                  </a:cubicBezTo>
                  <a:cubicBezTo>
                    <a:pt x="82" y="96"/>
                    <a:pt x="81" y="98"/>
                    <a:pt x="82" y="98"/>
                  </a:cubicBezTo>
                  <a:cubicBezTo>
                    <a:pt x="82" y="98"/>
                    <a:pt x="86" y="96"/>
                    <a:pt x="87" y="96"/>
                  </a:cubicBezTo>
                  <a:cubicBezTo>
                    <a:pt x="88" y="95"/>
                    <a:pt x="88" y="97"/>
                    <a:pt x="89" y="96"/>
                  </a:cubicBezTo>
                  <a:cubicBezTo>
                    <a:pt x="91" y="94"/>
                    <a:pt x="84" y="91"/>
                    <a:pt x="86" y="88"/>
                  </a:cubicBezTo>
                  <a:cubicBezTo>
                    <a:pt x="86" y="87"/>
                    <a:pt x="90" y="82"/>
                    <a:pt x="91" y="82"/>
                  </a:cubicBezTo>
                  <a:cubicBezTo>
                    <a:pt x="92" y="81"/>
                    <a:pt x="95" y="80"/>
                    <a:pt x="94" y="79"/>
                  </a:cubicBezTo>
                  <a:cubicBezTo>
                    <a:pt x="94" y="79"/>
                    <a:pt x="93" y="80"/>
                    <a:pt x="93" y="80"/>
                  </a:cubicBezTo>
                  <a:cubicBezTo>
                    <a:pt x="90" y="80"/>
                    <a:pt x="95" y="76"/>
                    <a:pt x="95" y="76"/>
                  </a:cubicBezTo>
                  <a:cubicBezTo>
                    <a:pt x="96" y="75"/>
                    <a:pt x="96" y="74"/>
                    <a:pt x="97" y="75"/>
                  </a:cubicBezTo>
                  <a:cubicBezTo>
                    <a:pt x="100" y="78"/>
                    <a:pt x="95" y="80"/>
                    <a:pt x="95" y="84"/>
                  </a:cubicBezTo>
                  <a:cubicBezTo>
                    <a:pt x="95" y="85"/>
                    <a:pt x="95" y="85"/>
                    <a:pt x="95" y="86"/>
                  </a:cubicBezTo>
                  <a:cubicBezTo>
                    <a:pt x="95" y="86"/>
                    <a:pt x="94" y="87"/>
                    <a:pt x="95" y="87"/>
                  </a:cubicBezTo>
                  <a:cubicBezTo>
                    <a:pt x="98" y="87"/>
                    <a:pt x="104" y="72"/>
                    <a:pt x="106" y="72"/>
                  </a:cubicBezTo>
                  <a:cubicBezTo>
                    <a:pt x="107" y="72"/>
                    <a:pt x="108" y="74"/>
                    <a:pt x="108" y="75"/>
                  </a:cubicBezTo>
                  <a:cubicBezTo>
                    <a:pt x="109" y="75"/>
                    <a:pt x="108" y="76"/>
                    <a:pt x="108" y="76"/>
                  </a:cubicBezTo>
                  <a:cubicBezTo>
                    <a:pt x="110" y="76"/>
                    <a:pt x="107" y="72"/>
                    <a:pt x="110" y="74"/>
                  </a:cubicBezTo>
                  <a:cubicBezTo>
                    <a:pt x="111" y="75"/>
                    <a:pt x="110" y="78"/>
                    <a:pt x="110" y="78"/>
                  </a:cubicBezTo>
                  <a:cubicBezTo>
                    <a:pt x="111" y="76"/>
                    <a:pt x="111" y="73"/>
                    <a:pt x="109" y="72"/>
                  </a:cubicBezTo>
                  <a:cubicBezTo>
                    <a:pt x="108" y="72"/>
                    <a:pt x="107" y="74"/>
                    <a:pt x="106" y="73"/>
                  </a:cubicBezTo>
                  <a:cubicBezTo>
                    <a:pt x="106" y="73"/>
                    <a:pt x="106" y="72"/>
                    <a:pt x="106" y="72"/>
                  </a:cubicBezTo>
                  <a:cubicBezTo>
                    <a:pt x="105" y="72"/>
                    <a:pt x="105" y="73"/>
                    <a:pt x="104" y="73"/>
                  </a:cubicBezTo>
                  <a:cubicBezTo>
                    <a:pt x="102" y="73"/>
                    <a:pt x="105" y="65"/>
                    <a:pt x="106" y="63"/>
                  </a:cubicBezTo>
                  <a:cubicBezTo>
                    <a:pt x="106" y="62"/>
                    <a:pt x="110" y="64"/>
                    <a:pt x="110" y="64"/>
                  </a:cubicBezTo>
                  <a:cubicBezTo>
                    <a:pt x="111" y="62"/>
                    <a:pt x="109" y="59"/>
                    <a:pt x="110" y="59"/>
                  </a:cubicBezTo>
                  <a:cubicBezTo>
                    <a:pt x="113" y="59"/>
                    <a:pt x="111" y="62"/>
                    <a:pt x="111" y="64"/>
                  </a:cubicBezTo>
                  <a:cubicBezTo>
                    <a:pt x="111" y="64"/>
                    <a:pt x="111" y="66"/>
                    <a:pt x="111" y="65"/>
                  </a:cubicBezTo>
                  <a:cubicBezTo>
                    <a:pt x="116" y="58"/>
                    <a:pt x="111" y="60"/>
                    <a:pt x="110" y="57"/>
                  </a:cubicBezTo>
                  <a:cubicBezTo>
                    <a:pt x="110" y="56"/>
                    <a:pt x="113" y="57"/>
                    <a:pt x="113" y="56"/>
                  </a:cubicBezTo>
                  <a:cubicBezTo>
                    <a:pt x="112" y="54"/>
                    <a:pt x="109" y="54"/>
                    <a:pt x="109" y="51"/>
                  </a:cubicBezTo>
                  <a:cubicBezTo>
                    <a:pt x="109" y="46"/>
                    <a:pt x="111" y="52"/>
                    <a:pt x="110" y="48"/>
                  </a:cubicBezTo>
                  <a:cubicBezTo>
                    <a:pt x="109" y="46"/>
                    <a:pt x="112" y="46"/>
                    <a:pt x="112" y="45"/>
                  </a:cubicBezTo>
                  <a:cubicBezTo>
                    <a:pt x="113" y="45"/>
                    <a:pt x="112" y="43"/>
                    <a:pt x="113" y="43"/>
                  </a:cubicBezTo>
                  <a:cubicBezTo>
                    <a:pt x="114" y="44"/>
                    <a:pt x="112" y="45"/>
                    <a:pt x="113" y="45"/>
                  </a:cubicBezTo>
                  <a:cubicBezTo>
                    <a:pt x="116" y="46"/>
                    <a:pt x="113" y="41"/>
                    <a:pt x="117" y="46"/>
                  </a:cubicBezTo>
                  <a:cubicBezTo>
                    <a:pt x="117" y="47"/>
                    <a:pt x="117" y="53"/>
                    <a:pt x="120" y="52"/>
                  </a:cubicBezTo>
                  <a:cubicBezTo>
                    <a:pt x="123" y="51"/>
                    <a:pt x="120" y="45"/>
                    <a:pt x="122" y="44"/>
                  </a:cubicBezTo>
                  <a:cubicBezTo>
                    <a:pt x="123" y="44"/>
                    <a:pt x="126" y="45"/>
                    <a:pt x="127" y="45"/>
                  </a:cubicBezTo>
                  <a:cubicBezTo>
                    <a:pt x="128" y="44"/>
                    <a:pt x="125" y="40"/>
                    <a:pt x="126" y="40"/>
                  </a:cubicBezTo>
                  <a:cubicBezTo>
                    <a:pt x="126" y="40"/>
                    <a:pt x="126" y="41"/>
                    <a:pt x="127" y="41"/>
                  </a:cubicBezTo>
                  <a:cubicBezTo>
                    <a:pt x="128" y="43"/>
                    <a:pt x="131" y="42"/>
                    <a:pt x="133" y="41"/>
                  </a:cubicBezTo>
                  <a:cubicBezTo>
                    <a:pt x="136" y="39"/>
                    <a:pt x="134" y="36"/>
                    <a:pt x="135" y="33"/>
                  </a:cubicBezTo>
                  <a:cubicBezTo>
                    <a:pt x="135" y="32"/>
                    <a:pt x="140" y="27"/>
                    <a:pt x="139" y="25"/>
                  </a:cubicBezTo>
                  <a:cubicBezTo>
                    <a:pt x="138" y="22"/>
                    <a:pt x="139" y="19"/>
                    <a:pt x="138" y="18"/>
                  </a:cubicBezTo>
                  <a:cubicBezTo>
                    <a:pt x="137" y="17"/>
                    <a:pt x="134" y="15"/>
                    <a:pt x="134" y="15"/>
                  </a:cubicBezTo>
                  <a:cubicBezTo>
                    <a:pt x="135" y="11"/>
                    <a:pt x="138" y="16"/>
                    <a:pt x="139" y="17"/>
                  </a:cubicBezTo>
                  <a:cubicBezTo>
                    <a:pt x="140" y="17"/>
                    <a:pt x="141" y="12"/>
                    <a:pt x="141" y="12"/>
                  </a:cubicBezTo>
                  <a:cubicBezTo>
                    <a:pt x="143" y="11"/>
                    <a:pt x="144" y="11"/>
                    <a:pt x="146" y="9"/>
                  </a:cubicBezTo>
                  <a:cubicBezTo>
                    <a:pt x="146" y="9"/>
                    <a:pt x="145" y="8"/>
                    <a:pt x="145" y="8"/>
                  </a:cubicBezTo>
                  <a:cubicBezTo>
                    <a:pt x="146" y="8"/>
                    <a:pt x="147" y="8"/>
                    <a:pt x="147" y="7"/>
                  </a:cubicBezTo>
                  <a:cubicBezTo>
                    <a:pt x="147" y="6"/>
                    <a:pt x="142" y="3"/>
                    <a:pt x="147" y="6"/>
                  </a:cubicBezTo>
                  <a:cubicBezTo>
                    <a:pt x="147" y="6"/>
                    <a:pt x="148" y="6"/>
                    <a:pt x="148" y="6"/>
                  </a:cubicBezTo>
                  <a:cubicBezTo>
                    <a:pt x="148" y="4"/>
                    <a:pt x="147" y="0"/>
                    <a:pt x="149" y="2"/>
                  </a:cubicBezTo>
                  <a:cubicBezTo>
                    <a:pt x="151" y="3"/>
                    <a:pt x="152" y="8"/>
                    <a:pt x="152" y="9"/>
                  </a:cubicBezTo>
                  <a:cubicBezTo>
                    <a:pt x="152" y="12"/>
                    <a:pt x="149" y="5"/>
                    <a:pt x="148" y="8"/>
                  </a:cubicBezTo>
                  <a:cubicBezTo>
                    <a:pt x="147" y="9"/>
                    <a:pt x="149" y="11"/>
                    <a:pt x="149" y="11"/>
                  </a:cubicBezTo>
                  <a:cubicBezTo>
                    <a:pt x="151" y="13"/>
                    <a:pt x="150" y="9"/>
                    <a:pt x="151" y="10"/>
                  </a:cubicBezTo>
                  <a:cubicBezTo>
                    <a:pt x="152" y="10"/>
                    <a:pt x="152" y="13"/>
                    <a:pt x="153" y="13"/>
                  </a:cubicBezTo>
                  <a:cubicBezTo>
                    <a:pt x="158" y="13"/>
                    <a:pt x="155" y="19"/>
                    <a:pt x="155" y="21"/>
                  </a:cubicBezTo>
                  <a:cubicBezTo>
                    <a:pt x="155" y="23"/>
                    <a:pt x="158" y="22"/>
                    <a:pt x="158" y="24"/>
                  </a:cubicBezTo>
                  <a:cubicBezTo>
                    <a:pt x="158" y="25"/>
                    <a:pt x="157" y="25"/>
                    <a:pt x="157" y="25"/>
                  </a:cubicBezTo>
                  <a:cubicBezTo>
                    <a:pt x="157" y="26"/>
                    <a:pt x="158" y="24"/>
                    <a:pt x="159" y="24"/>
                  </a:cubicBezTo>
                  <a:cubicBezTo>
                    <a:pt x="159" y="23"/>
                    <a:pt x="159" y="24"/>
                    <a:pt x="159" y="25"/>
                  </a:cubicBezTo>
                  <a:cubicBezTo>
                    <a:pt x="160" y="26"/>
                    <a:pt x="161" y="27"/>
                    <a:pt x="162" y="28"/>
                  </a:cubicBezTo>
                  <a:cubicBezTo>
                    <a:pt x="163" y="32"/>
                    <a:pt x="166" y="45"/>
                    <a:pt x="166" y="50"/>
                  </a:cubicBezTo>
                  <a:cubicBezTo>
                    <a:pt x="166" y="56"/>
                    <a:pt x="167" y="62"/>
                    <a:pt x="167" y="67"/>
                  </a:cubicBezTo>
                  <a:cubicBezTo>
                    <a:pt x="167" y="71"/>
                    <a:pt x="165" y="75"/>
                    <a:pt x="167" y="79"/>
                  </a:cubicBezTo>
                  <a:cubicBezTo>
                    <a:pt x="168" y="84"/>
                    <a:pt x="172" y="90"/>
                    <a:pt x="172" y="95"/>
                  </a:cubicBezTo>
                  <a:cubicBezTo>
                    <a:pt x="171" y="101"/>
                    <a:pt x="167" y="109"/>
                    <a:pt x="163" y="113"/>
                  </a:cubicBezTo>
                  <a:cubicBezTo>
                    <a:pt x="161" y="114"/>
                    <a:pt x="161" y="112"/>
                    <a:pt x="161" y="112"/>
                  </a:cubicBezTo>
                  <a:cubicBezTo>
                    <a:pt x="158" y="108"/>
                    <a:pt x="162" y="116"/>
                    <a:pt x="158" y="110"/>
                  </a:cubicBezTo>
                  <a:cubicBezTo>
                    <a:pt x="157" y="108"/>
                    <a:pt x="158" y="105"/>
                    <a:pt x="158" y="103"/>
                  </a:cubicBezTo>
                  <a:cubicBezTo>
                    <a:pt x="158" y="101"/>
                    <a:pt x="156" y="103"/>
                    <a:pt x="156" y="101"/>
                  </a:cubicBezTo>
                  <a:cubicBezTo>
                    <a:pt x="155" y="98"/>
                    <a:pt x="158" y="96"/>
                    <a:pt x="152" y="98"/>
                  </a:cubicBezTo>
                  <a:cubicBezTo>
                    <a:pt x="148" y="99"/>
                    <a:pt x="150" y="116"/>
                    <a:pt x="150" y="116"/>
                  </a:cubicBezTo>
                  <a:cubicBezTo>
                    <a:pt x="151" y="117"/>
                    <a:pt x="153" y="117"/>
                    <a:pt x="153" y="119"/>
                  </a:cubicBezTo>
                  <a:cubicBezTo>
                    <a:pt x="153" y="126"/>
                    <a:pt x="146" y="133"/>
                    <a:pt x="151" y="136"/>
                  </a:cubicBezTo>
                  <a:cubicBezTo>
                    <a:pt x="151" y="136"/>
                    <a:pt x="146" y="136"/>
                    <a:pt x="144" y="138"/>
                  </a:cubicBezTo>
                  <a:cubicBezTo>
                    <a:pt x="143" y="139"/>
                    <a:pt x="138" y="148"/>
                    <a:pt x="138" y="150"/>
                  </a:cubicBezTo>
                  <a:cubicBezTo>
                    <a:pt x="139" y="153"/>
                    <a:pt x="140" y="155"/>
                    <a:pt x="140" y="159"/>
                  </a:cubicBezTo>
                  <a:cubicBezTo>
                    <a:pt x="141" y="162"/>
                    <a:pt x="130" y="185"/>
                    <a:pt x="128" y="190"/>
                  </a:cubicBezTo>
                  <a:cubicBezTo>
                    <a:pt x="121" y="203"/>
                    <a:pt x="116" y="215"/>
                    <a:pt x="110" y="228"/>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5" name="Freeform 180"/>
            <p:cNvSpPr>
              <a:spLocks/>
            </p:cNvSpPr>
            <p:nvPr/>
          </p:nvSpPr>
          <p:spPr bwMode="auto">
            <a:xfrm>
              <a:off x="7445884" y="5191947"/>
              <a:ext cx="21467" cy="47985"/>
            </a:xfrm>
            <a:custGeom>
              <a:avLst/>
              <a:gdLst>
                <a:gd name="T0" fmla="*/ 12 w 12"/>
                <a:gd name="T1" fmla="*/ 0 h 27"/>
                <a:gd name="T2" fmla="*/ 0 w 12"/>
                <a:gd name="T3" fmla="*/ 27 h 27"/>
              </a:gdLst>
              <a:ahLst/>
              <a:cxnLst>
                <a:cxn ang="0">
                  <a:pos x="T0" y="T1"/>
                </a:cxn>
                <a:cxn ang="0">
                  <a:pos x="T2" y="T3"/>
                </a:cxn>
              </a:cxnLst>
              <a:rect l="0" t="0" r="r" b="b"/>
              <a:pathLst>
                <a:path w="12" h="27">
                  <a:moveTo>
                    <a:pt x="12" y="0"/>
                  </a:moveTo>
                  <a:cubicBezTo>
                    <a:pt x="8" y="9"/>
                    <a:pt x="5" y="18"/>
                    <a:pt x="0" y="27"/>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6" name="Freeform 181"/>
            <p:cNvSpPr>
              <a:spLocks/>
            </p:cNvSpPr>
            <p:nvPr/>
          </p:nvSpPr>
          <p:spPr bwMode="auto">
            <a:xfrm>
              <a:off x="7222376" y="5239932"/>
              <a:ext cx="223508" cy="191939"/>
            </a:xfrm>
            <a:custGeom>
              <a:avLst/>
              <a:gdLst>
                <a:gd name="T0" fmla="*/ 129 w 129"/>
                <a:gd name="T1" fmla="*/ 0 h 111"/>
                <a:gd name="T2" fmla="*/ 115 w 129"/>
                <a:gd name="T3" fmla="*/ 31 h 111"/>
                <a:gd name="T4" fmla="*/ 110 w 129"/>
                <a:gd name="T5" fmla="*/ 46 h 111"/>
                <a:gd name="T6" fmla="*/ 101 w 129"/>
                <a:gd name="T7" fmla="*/ 68 h 111"/>
                <a:gd name="T8" fmla="*/ 93 w 129"/>
                <a:gd name="T9" fmla="*/ 79 h 111"/>
                <a:gd name="T10" fmla="*/ 85 w 129"/>
                <a:gd name="T11" fmla="*/ 97 h 111"/>
                <a:gd name="T12" fmla="*/ 73 w 129"/>
                <a:gd name="T13" fmla="*/ 102 h 111"/>
                <a:gd name="T14" fmla="*/ 62 w 129"/>
                <a:gd name="T15" fmla="*/ 103 h 111"/>
                <a:gd name="T16" fmla="*/ 39 w 129"/>
                <a:gd name="T17" fmla="*/ 111 h 111"/>
                <a:gd name="T18" fmla="*/ 36 w 129"/>
                <a:gd name="T19" fmla="*/ 111 h 111"/>
                <a:gd name="T20" fmla="*/ 32 w 129"/>
                <a:gd name="T21" fmla="*/ 107 h 111"/>
                <a:gd name="T22" fmla="*/ 18 w 129"/>
                <a:gd name="T23" fmla="*/ 101 h 111"/>
                <a:gd name="T24" fmla="*/ 18 w 129"/>
                <a:gd name="T25" fmla="*/ 101 h 111"/>
                <a:gd name="T26" fmla="*/ 19 w 129"/>
                <a:gd name="T27" fmla="*/ 100 h 111"/>
                <a:gd name="T28" fmla="*/ 13 w 129"/>
                <a:gd name="T29" fmla="*/ 96 h 111"/>
                <a:gd name="T30" fmla="*/ 9 w 129"/>
                <a:gd name="T31" fmla="*/ 87 h 111"/>
                <a:gd name="T32" fmla="*/ 10 w 129"/>
                <a:gd name="T33" fmla="*/ 84 h 111"/>
                <a:gd name="T34" fmla="*/ 5 w 129"/>
                <a:gd name="T35" fmla="*/ 76 h 111"/>
                <a:gd name="T36" fmla="*/ 6 w 129"/>
                <a:gd name="T37" fmla="*/ 58 h 111"/>
                <a:gd name="T38" fmla="*/ 8 w 129"/>
                <a:gd name="T39" fmla="*/ 56 h 111"/>
                <a:gd name="T40" fmla="*/ 10 w 129"/>
                <a:gd name="T41" fmla="*/ 56 h 111"/>
                <a:gd name="T42" fmla="*/ 9 w 129"/>
                <a:gd name="T43" fmla="*/ 53 h 111"/>
                <a:gd name="T44" fmla="*/ 7 w 129"/>
                <a:gd name="T45" fmla="*/ 50 h 111"/>
                <a:gd name="T46" fmla="*/ 7 w 129"/>
                <a:gd name="T47" fmla="*/ 43 h 111"/>
                <a:gd name="T48" fmla="*/ 2 w 129"/>
                <a:gd name="T49" fmla="*/ 37 h 111"/>
                <a:gd name="T50" fmla="*/ 0 w 129"/>
                <a:gd name="T51" fmla="*/ 21 h 111"/>
                <a:gd name="T52" fmla="*/ 3 w 129"/>
                <a:gd name="T53" fmla="*/ 18 h 111"/>
                <a:gd name="T54" fmla="*/ 1 w 129"/>
                <a:gd name="T55" fmla="*/ 17 h 111"/>
                <a:gd name="T56" fmla="*/ 4 w 129"/>
                <a:gd name="T57" fmla="*/ 10 h 111"/>
                <a:gd name="T58" fmla="*/ 9 w 129"/>
                <a:gd name="T59" fmla="*/ 5 h 111"/>
                <a:gd name="T60" fmla="*/ 8 w 129"/>
                <a:gd name="T61" fmla="*/ 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9" h="111">
                  <a:moveTo>
                    <a:pt x="129" y="0"/>
                  </a:moveTo>
                  <a:cubicBezTo>
                    <a:pt x="125" y="10"/>
                    <a:pt x="120" y="21"/>
                    <a:pt x="115" y="31"/>
                  </a:cubicBezTo>
                  <a:cubicBezTo>
                    <a:pt x="112" y="36"/>
                    <a:pt x="112" y="41"/>
                    <a:pt x="110" y="46"/>
                  </a:cubicBezTo>
                  <a:cubicBezTo>
                    <a:pt x="107" y="53"/>
                    <a:pt x="104" y="60"/>
                    <a:pt x="101" y="68"/>
                  </a:cubicBezTo>
                  <a:cubicBezTo>
                    <a:pt x="99" y="72"/>
                    <a:pt x="96" y="75"/>
                    <a:pt x="93" y="79"/>
                  </a:cubicBezTo>
                  <a:cubicBezTo>
                    <a:pt x="90" y="84"/>
                    <a:pt x="89" y="92"/>
                    <a:pt x="85" y="97"/>
                  </a:cubicBezTo>
                  <a:cubicBezTo>
                    <a:pt x="85" y="97"/>
                    <a:pt x="73" y="102"/>
                    <a:pt x="73" y="102"/>
                  </a:cubicBezTo>
                  <a:cubicBezTo>
                    <a:pt x="69" y="102"/>
                    <a:pt x="66" y="101"/>
                    <a:pt x="62" y="103"/>
                  </a:cubicBezTo>
                  <a:cubicBezTo>
                    <a:pt x="54" y="105"/>
                    <a:pt x="48" y="110"/>
                    <a:pt x="39" y="111"/>
                  </a:cubicBezTo>
                  <a:cubicBezTo>
                    <a:pt x="39" y="111"/>
                    <a:pt x="36" y="111"/>
                    <a:pt x="36" y="111"/>
                  </a:cubicBezTo>
                  <a:cubicBezTo>
                    <a:pt x="35" y="108"/>
                    <a:pt x="34" y="109"/>
                    <a:pt x="32" y="107"/>
                  </a:cubicBezTo>
                  <a:cubicBezTo>
                    <a:pt x="26" y="102"/>
                    <a:pt x="21" y="104"/>
                    <a:pt x="18" y="101"/>
                  </a:cubicBezTo>
                  <a:cubicBezTo>
                    <a:pt x="17" y="101"/>
                    <a:pt x="16" y="96"/>
                    <a:pt x="18" y="101"/>
                  </a:cubicBezTo>
                  <a:cubicBezTo>
                    <a:pt x="19" y="101"/>
                    <a:pt x="19" y="100"/>
                    <a:pt x="19" y="100"/>
                  </a:cubicBezTo>
                  <a:cubicBezTo>
                    <a:pt x="19" y="97"/>
                    <a:pt x="14" y="97"/>
                    <a:pt x="13" y="96"/>
                  </a:cubicBezTo>
                  <a:cubicBezTo>
                    <a:pt x="12" y="95"/>
                    <a:pt x="9" y="88"/>
                    <a:pt x="9" y="87"/>
                  </a:cubicBezTo>
                  <a:cubicBezTo>
                    <a:pt x="10" y="85"/>
                    <a:pt x="11" y="86"/>
                    <a:pt x="10" y="84"/>
                  </a:cubicBezTo>
                  <a:cubicBezTo>
                    <a:pt x="9" y="81"/>
                    <a:pt x="5" y="79"/>
                    <a:pt x="5" y="76"/>
                  </a:cubicBezTo>
                  <a:cubicBezTo>
                    <a:pt x="4" y="74"/>
                    <a:pt x="6" y="60"/>
                    <a:pt x="6" y="58"/>
                  </a:cubicBezTo>
                  <a:cubicBezTo>
                    <a:pt x="7" y="56"/>
                    <a:pt x="6" y="57"/>
                    <a:pt x="8" y="56"/>
                  </a:cubicBezTo>
                  <a:cubicBezTo>
                    <a:pt x="9" y="56"/>
                    <a:pt x="10" y="56"/>
                    <a:pt x="10" y="56"/>
                  </a:cubicBezTo>
                  <a:cubicBezTo>
                    <a:pt x="8" y="53"/>
                    <a:pt x="10" y="56"/>
                    <a:pt x="9" y="53"/>
                  </a:cubicBezTo>
                  <a:cubicBezTo>
                    <a:pt x="9" y="51"/>
                    <a:pt x="7" y="51"/>
                    <a:pt x="7" y="50"/>
                  </a:cubicBezTo>
                  <a:cubicBezTo>
                    <a:pt x="6" y="50"/>
                    <a:pt x="8" y="44"/>
                    <a:pt x="7" y="43"/>
                  </a:cubicBezTo>
                  <a:cubicBezTo>
                    <a:pt x="6" y="41"/>
                    <a:pt x="4" y="39"/>
                    <a:pt x="2" y="37"/>
                  </a:cubicBezTo>
                  <a:cubicBezTo>
                    <a:pt x="2" y="36"/>
                    <a:pt x="0" y="22"/>
                    <a:pt x="0" y="21"/>
                  </a:cubicBezTo>
                  <a:cubicBezTo>
                    <a:pt x="0" y="19"/>
                    <a:pt x="3" y="19"/>
                    <a:pt x="3" y="18"/>
                  </a:cubicBezTo>
                  <a:cubicBezTo>
                    <a:pt x="3" y="17"/>
                    <a:pt x="1" y="18"/>
                    <a:pt x="1" y="17"/>
                  </a:cubicBezTo>
                  <a:cubicBezTo>
                    <a:pt x="0" y="16"/>
                    <a:pt x="3" y="11"/>
                    <a:pt x="4" y="10"/>
                  </a:cubicBezTo>
                  <a:cubicBezTo>
                    <a:pt x="4" y="13"/>
                    <a:pt x="5" y="7"/>
                    <a:pt x="9" y="5"/>
                  </a:cubicBezTo>
                  <a:cubicBezTo>
                    <a:pt x="9" y="5"/>
                    <a:pt x="8" y="5"/>
                    <a:pt x="8" y="4"/>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7" name="Freeform 182"/>
            <p:cNvSpPr>
              <a:spLocks/>
            </p:cNvSpPr>
            <p:nvPr/>
          </p:nvSpPr>
          <p:spPr bwMode="auto">
            <a:xfrm>
              <a:off x="7236267" y="5190685"/>
              <a:ext cx="40408" cy="55561"/>
            </a:xfrm>
            <a:custGeom>
              <a:avLst/>
              <a:gdLst>
                <a:gd name="T0" fmla="*/ 0 w 23"/>
                <a:gd name="T1" fmla="*/ 32 h 32"/>
                <a:gd name="T2" fmla="*/ 1 w 23"/>
                <a:gd name="T3" fmla="*/ 31 h 32"/>
                <a:gd name="T4" fmla="*/ 2 w 23"/>
                <a:gd name="T5" fmla="*/ 23 h 32"/>
                <a:gd name="T6" fmla="*/ 10 w 23"/>
                <a:gd name="T7" fmla="*/ 21 h 32"/>
                <a:gd name="T8" fmla="*/ 14 w 23"/>
                <a:gd name="T9" fmla="*/ 11 h 32"/>
                <a:gd name="T10" fmla="*/ 23 w 23"/>
                <a:gd name="T11" fmla="*/ 0 h 32"/>
              </a:gdLst>
              <a:ahLst/>
              <a:cxnLst>
                <a:cxn ang="0">
                  <a:pos x="T0" y="T1"/>
                </a:cxn>
                <a:cxn ang="0">
                  <a:pos x="T2" y="T3"/>
                </a:cxn>
                <a:cxn ang="0">
                  <a:pos x="T4" y="T5"/>
                </a:cxn>
                <a:cxn ang="0">
                  <a:pos x="T6" y="T7"/>
                </a:cxn>
                <a:cxn ang="0">
                  <a:pos x="T8" y="T9"/>
                </a:cxn>
                <a:cxn ang="0">
                  <a:pos x="T10" y="T11"/>
                </a:cxn>
              </a:cxnLst>
              <a:rect l="0" t="0" r="r" b="b"/>
              <a:pathLst>
                <a:path w="23" h="32">
                  <a:moveTo>
                    <a:pt x="0" y="32"/>
                  </a:moveTo>
                  <a:cubicBezTo>
                    <a:pt x="0" y="32"/>
                    <a:pt x="0" y="31"/>
                    <a:pt x="1" y="31"/>
                  </a:cubicBezTo>
                  <a:cubicBezTo>
                    <a:pt x="1" y="28"/>
                    <a:pt x="1" y="26"/>
                    <a:pt x="2" y="23"/>
                  </a:cubicBezTo>
                  <a:cubicBezTo>
                    <a:pt x="3" y="22"/>
                    <a:pt x="8" y="24"/>
                    <a:pt x="10" y="21"/>
                  </a:cubicBezTo>
                  <a:cubicBezTo>
                    <a:pt x="12" y="18"/>
                    <a:pt x="12" y="14"/>
                    <a:pt x="14" y="11"/>
                  </a:cubicBezTo>
                  <a:cubicBezTo>
                    <a:pt x="16" y="7"/>
                    <a:pt x="19" y="4"/>
                    <a:pt x="23"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8" name="Freeform 184"/>
            <p:cNvSpPr>
              <a:spLocks/>
            </p:cNvSpPr>
            <p:nvPr/>
          </p:nvSpPr>
          <p:spPr bwMode="auto">
            <a:xfrm>
              <a:off x="4853448" y="3956973"/>
              <a:ext cx="70715" cy="55561"/>
            </a:xfrm>
            <a:custGeom>
              <a:avLst/>
              <a:gdLst>
                <a:gd name="T0" fmla="*/ 41 w 41"/>
                <a:gd name="T1" fmla="*/ 32 h 32"/>
                <a:gd name="T2" fmla="*/ 34 w 41"/>
                <a:gd name="T3" fmla="*/ 27 h 32"/>
                <a:gd name="T4" fmla="*/ 15 w 41"/>
                <a:gd name="T5" fmla="*/ 16 h 32"/>
                <a:gd name="T6" fmla="*/ 0 w 41"/>
                <a:gd name="T7" fmla="*/ 0 h 32"/>
              </a:gdLst>
              <a:ahLst/>
              <a:cxnLst>
                <a:cxn ang="0">
                  <a:pos x="T0" y="T1"/>
                </a:cxn>
                <a:cxn ang="0">
                  <a:pos x="T2" y="T3"/>
                </a:cxn>
                <a:cxn ang="0">
                  <a:pos x="T4" y="T5"/>
                </a:cxn>
                <a:cxn ang="0">
                  <a:pos x="T6" y="T7"/>
                </a:cxn>
              </a:cxnLst>
              <a:rect l="0" t="0" r="r" b="b"/>
              <a:pathLst>
                <a:path w="41" h="32">
                  <a:moveTo>
                    <a:pt x="41" y="32"/>
                  </a:moveTo>
                  <a:cubicBezTo>
                    <a:pt x="38" y="31"/>
                    <a:pt x="36" y="28"/>
                    <a:pt x="34" y="27"/>
                  </a:cubicBezTo>
                  <a:cubicBezTo>
                    <a:pt x="27" y="22"/>
                    <a:pt x="21" y="20"/>
                    <a:pt x="15" y="16"/>
                  </a:cubicBezTo>
                  <a:cubicBezTo>
                    <a:pt x="13" y="14"/>
                    <a:pt x="6" y="6"/>
                    <a:pt x="0"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79" name="Freeform 185"/>
            <p:cNvSpPr>
              <a:spLocks/>
            </p:cNvSpPr>
            <p:nvPr/>
          </p:nvSpPr>
          <p:spPr bwMode="auto">
            <a:xfrm>
              <a:off x="4555437" y="3479650"/>
              <a:ext cx="298011" cy="477321"/>
            </a:xfrm>
            <a:custGeom>
              <a:avLst/>
              <a:gdLst>
                <a:gd name="T0" fmla="*/ 161 w 172"/>
                <a:gd name="T1" fmla="*/ 263 h 275"/>
                <a:gd name="T2" fmla="*/ 149 w 172"/>
                <a:gd name="T3" fmla="*/ 257 h 275"/>
                <a:gd name="T4" fmla="*/ 150 w 172"/>
                <a:gd name="T5" fmla="*/ 255 h 275"/>
                <a:gd name="T6" fmla="*/ 135 w 172"/>
                <a:gd name="T7" fmla="*/ 243 h 275"/>
                <a:gd name="T8" fmla="*/ 110 w 172"/>
                <a:gd name="T9" fmla="*/ 227 h 275"/>
                <a:gd name="T10" fmla="*/ 108 w 172"/>
                <a:gd name="T11" fmla="*/ 223 h 275"/>
                <a:gd name="T12" fmla="*/ 105 w 172"/>
                <a:gd name="T13" fmla="*/ 219 h 275"/>
                <a:gd name="T14" fmla="*/ 98 w 172"/>
                <a:gd name="T15" fmla="*/ 215 h 275"/>
                <a:gd name="T16" fmla="*/ 100 w 172"/>
                <a:gd name="T17" fmla="*/ 212 h 275"/>
                <a:gd name="T18" fmla="*/ 91 w 172"/>
                <a:gd name="T19" fmla="*/ 205 h 275"/>
                <a:gd name="T20" fmla="*/ 89 w 172"/>
                <a:gd name="T21" fmla="*/ 198 h 275"/>
                <a:gd name="T22" fmla="*/ 97 w 172"/>
                <a:gd name="T23" fmla="*/ 194 h 275"/>
                <a:gd name="T24" fmla="*/ 99 w 172"/>
                <a:gd name="T25" fmla="*/ 191 h 275"/>
                <a:gd name="T26" fmla="*/ 93 w 172"/>
                <a:gd name="T27" fmla="*/ 191 h 275"/>
                <a:gd name="T28" fmla="*/ 96 w 172"/>
                <a:gd name="T29" fmla="*/ 186 h 275"/>
                <a:gd name="T30" fmla="*/ 94 w 172"/>
                <a:gd name="T31" fmla="*/ 177 h 275"/>
                <a:gd name="T32" fmla="*/ 90 w 172"/>
                <a:gd name="T33" fmla="*/ 173 h 275"/>
                <a:gd name="T34" fmla="*/ 85 w 172"/>
                <a:gd name="T35" fmla="*/ 170 h 275"/>
                <a:gd name="T36" fmla="*/ 82 w 172"/>
                <a:gd name="T37" fmla="*/ 167 h 275"/>
                <a:gd name="T38" fmla="*/ 82 w 172"/>
                <a:gd name="T39" fmla="*/ 160 h 275"/>
                <a:gd name="T40" fmla="*/ 79 w 172"/>
                <a:gd name="T41" fmla="*/ 158 h 275"/>
                <a:gd name="T42" fmla="*/ 74 w 172"/>
                <a:gd name="T43" fmla="*/ 148 h 275"/>
                <a:gd name="T44" fmla="*/ 68 w 172"/>
                <a:gd name="T45" fmla="*/ 148 h 275"/>
                <a:gd name="T46" fmla="*/ 63 w 172"/>
                <a:gd name="T47" fmla="*/ 145 h 275"/>
                <a:gd name="T48" fmla="*/ 61 w 172"/>
                <a:gd name="T49" fmla="*/ 133 h 275"/>
                <a:gd name="T50" fmla="*/ 56 w 172"/>
                <a:gd name="T51" fmla="*/ 133 h 275"/>
                <a:gd name="T52" fmla="*/ 59 w 172"/>
                <a:gd name="T53" fmla="*/ 124 h 275"/>
                <a:gd name="T54" fmla="*/ 52 w 172"/>
                <a:gd name="T55" fmla="*/ 125 h 275"/>
                <a:gd name="T56" fmla="*/ 49 w 172"/>
                <a:gd name="T57" fmla="*/ 131 h 275"/>
                <a:gd name="T58" fmla="*/ 51 w 172"/>
                <a:gd name="T59" fmla="*/ 120 h 275"/>
                <a:gd name="T60" fmla="*/ 46 w 172"/>
                <a:gd name="T61" fmla="*/ 118 h 275"/>
                <a:gd name="T62" fmla="*/ 41 w 172"/>
                <a:gd name="T63" fmla="*/ 116 h 275"/>
                <a:gd name="T64" fmla="*/ 40 w 172"/>
                <a:gd name="T65" fmla="*/ 115 h 275"/>
                <a:gd name="T66" fmla="*/ 42 w 172"/>
                <a:gd name="T67" fmla="*/ 110 h 275"/>
                <a:gd name="T68" fmla="*/ 47 w 172"/>
                <a:gd name="T69" fmla="*/ 108 h 275"/>
                <a:gd name="T70" fmla="*/ 51 w 172"/>
                <a:gd name="T71" fmla="*/ 107 h 275"/>
                <a:gd name="T72" fmla="*/ 46 w 172"/>
                <a:gd name="T73" fmla="*/ 104 h 275"/>
                <a:gd name="T74" fmla="*/ 41 w 172"/>
                <a:gd name="T75" fmla="*/ 100 h 275"/>
                <a:gd name="T76" fmla="*/ 51 w 172"/>
                <a:gd name="T77" fmla="*/ 101 h 275"/>
                <a:gd name="T78" fmla="*/ 54 w 172"/>
                <a:gd name="T79" fmla="*/ 98 h 275"/>
                <a:gd name="T80" fmla="*/ 32 w 172"/>
                <a:gd name="T81" fmla="*/ 103 h 275"/>
                <a:gd name="T82" fmla="*/ 32 w 172"/>
                <a:gd name="T83" fmla="*/ 101 h 275"/>
                <a:gd name="T84" fmla="*/ 35 w 172"/>
                <a:gd name="T85" fmla="*/ 97 h 275"/>
                <a:gd name="T86" fmla="*/ 32 w 172"/>
                <a:gd name="T87" fmla="*/ 95 h 275"/>
                <a:gd name="T88" fmla="*/ 24 w 172"/>
                <a:gd name="T89" fmla="*/ 88 h 275"/>
                <a:gd name="T90" fmla="*/ 17 w 172"/>
                <a:gd name="T91" fmla="*/ 91 h 275"/>
                <a:gd name="T92" fmla="*/ 21 w 172"/>
                <a:gd name="T93" fmla="*/ 80 h 275"/>
                <a:gd name="T94" fmla="*/ 41 w 172"/>
                <a:gd name="T95" fmla="*/ 81 h 275"/>
                <a:gd name="T96" fmla="*/ 38 w 172"/>
                <a:gd name="T97" fmla="*/ 81 h 275"/>
                <a:gd name="T98" fmla="*/ 30 w 172"/>
                <a:gd name="T99" fmla="*/ 76 h 275"/>
                <a:gd name="T100" fmla="*/ 20 w 172"/>
                <a:gd name="T101" fmla="*/ 80 h 275"/>
                <a:gd name="T102" fmla="*/ 16 w 172"/>
                <a:gd name="T103" fmla="*/ 74 h 275"/>
                <a:gd name="T104" fmla="*/ 10 w 172"/>
                <a:gd name="T105" fmla="*/ 75 h 275"/>
                <a:gd name="T106" fmla="*/ 18 w 172"/>
                <a:gd name="T107" fmla="*/ 55 h 275"/>
                <a:gd name="T108" fmla="*/ 22 w 172"/>
                <a:gd name="T109" fmla="*/ 60 h 275"/>
                <a:gd name="T110" fmla="*/ 44 w 172"/>
                <a:gd name="T111" fmla="*/ 55 h 275"/>
                <a:gd name="T112" fmla="*/ 44 w 172"/>
                <a:gd name="T113" fmla="*/ 54 h 275"/>
                <a:gd name="T114" fmla="*/ 20 w 172"/>
                <a:gd name="T115" fmla="*/ 56 h 275"/>
                <a:gd name="T116" fmla="*/ 21 w 172"/>
                <a:gd name="T117" fmla="*/ 45 h 275"/>
                <a:gd name="T118" fmla="*/ 15 w 172"/>
                <a:gd name="T119" fmla="*/ 44 h 275"/>
                <a:gd name="T120" fmla="*/ 18 w 172"/>
                <a:gd name="T121" fmla="*/ 40 h 275"/>
                <a:gd name="T122" fmla="*/ 9 w 172"/>
                <a:gd name="T123" fmla="*/ 27 h 275"/>
                <a:gd name="T124" fmla="*/ 8 w 172"/>
                <a:gd name="T125" fmla="*/ 14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2" h="275">
                  <a:moveTo>
                    <a:pt x="172" y="275"/>
                  </a:moveTo>
                  <a:cubicBezTo>
                    <a:pt x="170" y="272"/>
                    <a:pt x="168" y="270"/>
                    <a:pt x="167" y="269"/>
                  </a:cubicBezTo>
                  <a:cubicBezTo>
                    <a:pt x="166" y="266"/>
                    <a:pt x="161" y="265"/>
                    <a:pt x="161" y="263"/>
                  </a:cubicBezTo>
                  <a:cubicBezTo>
                    <a:pt x="161" y="261"/>
                    <a:pt x="157" y="260"/>
                    <a:pt x="157" y="261"/>
                  </a:cubicBezTo>
                  <a:cubicBezTo>
                    <a:pt x="158" y="262"/>
                    <a:pt x="160" y="263"/>
                    <a:pt x="159" y="263"/>
                  </a:cubicBezTo>
                  <a:cubicBezTo>
                    <a:pt x="158" y="262"/>
                    <a:pt x="148" y="260"/>
                    <a:pt x="149" y="257"/>
                  </a:cubicBezTo>
                  <a:cubicBezTo>
                    <a:pt x="149" y="257"/>
                    <a:pt x="150" y="258"/>
                    <a:pt x="150" y="258"/>
                  </a:cubicBezTo>
                  <a:cubicBezTo>
                    <a:pt x="150" y="257"/>
                    <a:pt x="149" y="257"/>
                    <a:pt x="149" y="256"/>
                  </a:cubicBezTo>
                  <a:cubicBezTo>
                    <a:pt x="149" y="256"/>
                    <a:pt x="150" y="256"/>
                    <a:pt x="150" y="255"/>
                  </a:cubicBezTo>
                  <a:cubicBezTo>
                    <a:pt x="150" y="255"/>
                    <a:pt x="148" y="253"/>
                    <a:pt x="147" y="252"/>
                  </a:cubicBezTo>
                  <a:cubicBezTo>
                    <a:pt x="144" y="250"/>
                    <a:pt x="135" y="247"/>
                    <a:pt x="135" y="247"/>
                  </a:cubicBezTo>
                  <a:cubicBezTo>
                    <a:pt x="135" y="245"/>
                    <a:pt x="135" y="244"/>
                    <a:pt x="135" y="243"/>
                  </a:cubicBezTo>
                  <a:cubicBezTo>
                    <a:pt x="132" y="239"/>
                    <a:pt x="124" y="234"/>
                    <a:pt x="120" y="232"/>
                  </a:cubicBezTo>
                  <a:cubicBezTo>
                    <a:pt x="116" y="231"/>
                    <a:pt x="107" y="227"/>
                    <a:pt x="107" y="227"/>
                  </a:cubicBezTo>
                  <a:cubicBezTo>
                    <a:pt x="107" y="226"/>
                    <a:pt x="110" y="228"/>
                    <a:pt x="110" y="227"/>
                  </a:cubicBezTo>
                  <a:cubicBezTo>
                    <a:pt x="111" y="227"/>
                    <a:pt x="104" y="225"/>
                    <a:pt x="109" y="223"/>
                  </a:cubicBezTo>
                  <a:cubicBezTo>
                    <a:pt x="109" y="223"/>
                    <a:pt x="117" y="223"/>
                    <a:pt x="115" y="221"/>
                  </a:cubicBezTo>
                  <a:cubicBezTo>
                    <a:pt x="114" y="220"/>
                    <a:pt x="110" y="224"/>
                    <a:pt x="108" y="223"/>
                  </a:cubicBezTo>
                  <a:cubicBezTo>
                    <a:pt x="107" y="222"/>
                    <a:pt x="109" y="220"/>
                    <a:pt x="108" y="220"/>
                  </a:cubicBezTo>
                  <a:cubicBezTo>
                    <a:pt x="105" y="220"/>
                    <a:pt x="109" y="219"/>
                    <a:pt x="108" y="216"/>
                  </a:cubicBezTo>
                  <a:cubicBezTo>
                    <a:pt x="108" y="215"/>
                    <a:pt x="108" y="219"/>
                    <a:pt x="105" y="219"/>
                  </a:cubicBezTo>
                  <a:cubicBezTo>
                    <a:pt x="104" y="219"/>
                    <a:pt x="101" y="218"/>
                    <a:pt x="100" y="217"/>
                  </a:cubicBezTo>
                  <a:cubicBezTo>
                    <a:pt x="100" y="216"/>
                    <a:pt x="102" y="215"/>
                    <a:pt x="101" y="215"/>
                  </a:cubicBezTo>
                  <a:cubicBezTo>
                    <a:pt x="100" y="215"/>
                    <a:pt x="99" y="216"/>
                    <a:pt x="98" y="215"/>
                  </a:cubicBezTo>
                  <a:cubicBezTo>
                    <a:pt x="98" y="215"/>
                    <a:pt x="97" y="214"/>
                    <a:pt x="97" y="214"/>
                  </a:cubicBezTo>
                  <a:cubicBezTo>
                    <a:pt x="97" y="213"/>
                    <a:pt x="96" y="213"/>
                    <a:pt x="96" y="213"/>
                  </a:cubicBezTo>
                  <a:cubicBezTo>
                    <a:pt x="96" y="211"/>
                    <a:pt x="100" y="213"/>
                    <a:pt x="100" y="212"/>
                  </a:cubicBezTo>
                  <a:cubicBezTo>
                    <a:pt x="100" y="212"/>
                    <a:pt x="96" y="205"/>
                    <a:pt x="96" y="205"/>
                  </a:cubicBezTo>
                  <a:cubicBezTo>
                    <a:pt x="96" y="204"/>
                    <a:pt x="97" y="203"/>
                    <a:pt x="96" y="203"/>
                  </a:cubicBezTo>
                  <a:cubicBezTo>
                    <a:pt x="94" y="202"/>
                    <a:pt x="92" y="206"/>
                    <a:pt x="91" y="205"/>
                  </a:cubicBezTo>
                  <a:cubicBezTo>
                    <a:pt x="91" y="205"/>
                    <a:pt x="92" y="204"/>
                    <a:pt x="92" y="204"/>
                  </a:cubicBezTo>
                  <a:cubicBezTo>
                    <a:pt x="92" y="202"/>
                    <a:pt x="91" y="201"/>
                    <a:pt x="90" y="200"/>
                  </a:cubicBezTo>
                  <a:cubicBezTo>
                    <a:pt x="90" y="199"/>
                    <a:pt x="89" y="199"/>
                    <a:pt x="89" y="198"/>
                  </a:cubicBezTo>
                  <a:cubicBezTo>
                    <a:pt x="89" y="190"/>
                    <a:pt x="94" y="201"/>
                    <a:pt x="95" y="200"/>
                  </a:cubicBezTo>
                  <a:cubicBezTo>
                    <a:pt x="95" y="197"/>
                    <a:pt x="92" y="198"/>
                    <a:pt x="93" y="197"/>
                  </a:cubicBezTo>
                  <a:cubicBezTo>
                    <a:pt x="93" y="196"/>
                    <a:pt x="96" y="194"/>
                    <a:pt x="97" y="194"/>
                  </a:cubicBezTo>
                  <a:cubicBezTo>
                    <a:pt x="98" y="195"/>
                    <a:pt x="100" y="195"/>
                    <a:pt x="100" y="194"/>
                  </a:cubicBezTo>
                  <a:cubicBezTo>
                    <a:pt x="99" y="194"/>
                    <a:pt x="98" y="194"/>
                    <a:pt x="98" y="194"/>
                  </a:cubicBezTo>
                  <a:cubicBezTo>
                    <a:pt x="97" y="193"/>
                    <a:pt x="100" y="190"/>
                    <a:pt x="99" y="191"/>
                  </a:cubicBezTo>
                  <a:cubicBezTo>
                    <a:pt x="98" y="193"/>
                    <a:pt x="97" y="194"/>
                    <a:pt x="95" y="194"/>
                  </a:cubicBezTo>
                  <a:cubicBezTo>
                    <a:pt x="93" y="193"/>
                    <a:pt x="96" y="191"/>
                    <a:pt x="95" y="191"/>
                  </a:cubicBezTo>
                  <a:cubicBezTo>
                    <a:pt x="92" y="193"/>
                    <a:pt x="96" y="193"/>
                    <a:pt x="93" y="191"/>
                  </a:cubicBezTo>
                  <a:cubicBezTo>
                    <a:pt x="92" y="191"/>
                    <a:pt x="94" y="193"/>
                    <a:pt x="92" y="194"/>
                  </a:cubicBezTo>
                  <a:cubicBezTo>
                    <a:pt x="90" y="194"/>
                    <a:pt x="90" y="185"/>
                    <a:pt x="92" y="186"/>
                  </a:cubicBezTo>
                  <a:cubicBezTo>
                    <a:pt x="93" y="186"/>
                    <a:pt x="93" y="186"/>
                    <a:pt x="96" y="186"/>
                  </a:cubicBezTo>
                  <a:cubicBezTo>
                    <a:pt x="96" y="186"/>
                    <a:pt x="98" y="186"/>
                    <a:pt x="97" y="186"/>
                  </a:cubicBezTo>
                  <a:cubicBezTo>
                    <a:pt x="97" y="186"/>
                    <a:pt x="96" y="187"/>
                    <a:pt x="92" y="184"/>
                  </a:cubicBezTo>
                  <a:cubicBezTo>
                    <a:pt x="85" y="181"/>
                    <a:pt x="92" y="179"/>
                    <a:pt x="94" y="177"/>
                  </a:cubicBezTo>
                  <a:cubicBezTo>
                    <a:pt x="94" y="177"/>
                    <a:pt x="91" y="177"/>
                    <a:pt x="90" y="177"/>
                  </a:cubicBezTo>
                  <a:cubicBezTo>
                    <a:pt x="90" y="177"/>
                    <a:pt x="89" y="177"/>
                    <a:pt x="89" y="177"/>
                  </a:cubicBezTo>
                  <a:cubicBezTo>
                    <a:pt x="89" y="175"/>
                    <a:pt x="90" y="173"/>
                    <a:pt x="90" y="173"/>
                  </a:cubicBezTo>
                  <a:cubicBezTo>
                    <a:pt x="90" y="173"/>
                    <a:pt x="90" y="172"/>
                    <a:pt x="90" y="172"/>
                  </a:cubicBezTo>
                  <a:cubicBezTo>
                    <a:pt x="89" y="172"/>
                    <a:pt x="87" y="170"/>
                    <a:pt x="87" y="170"/>
                  </a:cubicBezTo>
                  <a:cubicBezTo>
                    <a:pt x="87" y="170"/>
                    <a:pt x="86" y="170"/>
                    <a:pt x="85" y="170"/>
                  </a:cubicBezTo>
                  <a:cubicBezTo>
                    <a:pt x="84" y="169"/>
                    <a:pt x="86" y="166"/>
                    <a:pt x="86" y="166"/>
                  </a:cubicBezTo>
                  <a:cubicBezTo>
                    <a:pt x="86" y="165"/>
                    <a:pt x="85" y="168"/>
                    <a:pt x="84" y="168"/>
                  </a:cubicBezTo>
                  <a:cubicBezTo>
                    <a:pt x="81" y="166"/>
                    <a:pt x="86" y="165"/>
                    <a:pt x="82" y="167"/>
                  </a:cubicBezTo>
                  <a:cubicBezTo>
                    <a:pt x="81" y="167"/>
                    <a:pt x="81" y="166"/>
                    <a:pt x="81" y="166"/>
                  </a:cubicBezTo>
                  <a:cubicBezTo>
                    <a:pt x="82" y="165"/>
                    <a:pt x="83" y="160"/>
                    <a:pt x="83" y="160"/>
                  </a:cubicBezTo>
                  <a:cubicBezTo>
                    <a:pt x="82" y="159"/>
                    <a:pt x="82" y="160"/>
                    <a:pt x="82" y="160"/>
                  </a:cubicBezTo>
                  <a:cubicBezTo>
                    <a:pt x="81" y="161"/>
                    <a:pt x="80" y="162"/>
                    <a:pt x="79" y="160"/>
                  </a:cubicBezTo>
                  <a:cubicBezTo>
                    <a:pt x="79" y="159"/>
                    <a:pt x="83" y="156"/>
                    <a:pt x="82" y="155"/>
                  </a:cubicBezTo>
                  <a:cubicBezTo>
                    <a:pt x="81" y="154"/>
                    <a:pt x="80" y="158"/>
                    <a:pt x="79" y="158"/>
                  </a:cubicBezTo>
                  <a:cubicBezTo>
                    <a:pt x="78" y="158"/>
                    <a:pt x="72" y="154"/>
                    <a:pt x="72" y="153"/>
                  </a:cubicBezTo>
                  <a:cubicBezTo>
                    <a:pt x="72" y="149"/>
                    <a:pt x="74" y="153"/>
                    <a:pt x="73" y="150"/>
                  </a:cubicBezTo>
                  <a:cubicBezTo>
                    <a:pt x="73" y="149"/>
                    <a:pt x="75" y="147"/>
                    <a:pt x="74" y="148"/>
                  </a:cubicBezTo>
                  <a:cubicBezTo>
                    <a:pt x="72" y="150"/>
                    <a:pt x="73" y="150"/>
                    <a:pt x="72" y="152"/>
                  </a:cubicBezTo>
                  <a:cubicBezTo>
                    <a:pt x="71" y="153"/>
                    <a:pt x="69" y="151"/>
                    <a:pt x="68" y="151"/>
                  </a:cubicBezTo>
                  <a:cubicBezTo>
                    <a:pt x="68" y="150"/>
                    <a:pt x="69" y="148"/>
                    <a:pt x="68" y="148"/>
                  </a:cubicBezTo>
                  <a:cubicBezTo>
                    <a:pt x="66" y="148"/>
                    <a:pt x="66" y="147"/>
                    <a:pt x="64" y="147"/>
                  </a:cubicBezTo>
                  <a:cubicBezTo>
                    <a:pt x="64" y="147"/>
                    <a:pt x="63" y="148"/>
                    <a:pt x="63" y="148"/>
                  </a:cubicBezTo>
                  <a:cubicBezTo>
                    <a:pt x="62" y="147"/>
                    <a:pt x="63" y="145"/>
                    <a:pt x="63" y="145"/>
                  </a:cubicBezTo>
                  <a:cubicBezTo>
                    <a:pt x="63" y="143"/>
                    <a:pt x="62" y="141"/>
                    <a:pt x="61" y="140"/>
                  </a:cubicBezTo>
                  <a:cubicBezTo>
                    <a:pt x="60" y="139"/>
                    <a:pt x="58" y="141"/>
                    <a:pt x="58" y="140"/>
                  </a:cubicBezTo>
                  <a:cubicBezTo>
                    <a:pt x="59" y="136"/>
                    <a:pt x="59" y="135"/>
                    <a:pt x="61" y="133"/>
                  </a:cubicBezTo>
                  <a:cubicBezTo>
                    <a:pt x="62" y="132"/>
                    <a:pt x="63" y="128"/>
                    <a:pt x="62" y="129"/>
                  </a:cubicBezTo>
                  <a:cubicBezTo>
                    <a:pt x="61" y="130"/>
                    <a:pt x="58" y="138"/>
                    <a:pt x="57" y="133"/>
                  </a:cubicBezTo>
                  <a:cubicBezTo>
                    <a:pt x="57" y="132"/>
                    <a:pt x="58" y="133"/>
                    <a:pt x="56" y="133"/>
                  </a:cubicBezTo>
                  <a:cubicBezTo>
                    <a:pt x="53" y="134"/>
                    <a:pt x="58" y="129"/>
                    <a:pt x="57" y="129"/>
                  </a:cubicBezTo>
                  <a:cubicBezTo>
                    <a:pt x="57" y="129"/>
                    <a:pt x="54" y="132"/>
                    <a:pt x="55" y="128"/>
                  </a:cubicBezTo>
                  <a:cubicBezTo>
                    <a:pt x="55" y="128"/>
                    <a:pt x="59" y="124"/>
                    <a:pt x="59" y="124"/>
                  </a:cubicBezTo>
                  <a:cubicBezTo>
                    <a:pt x="58" y="124"/>
                    <a:pt x="58" y="125"/>
                    <a:pt x="57" y="126"/>
                  </a:cubicBezTo>
                  <a:cubicBezTo>
                    <a:pt x="54" y="126"/>
                    <a:pt x="53" y="123"/>
                    <a:pt x="53" y="124"/>
                  </a:cubicBezTo>
                  <a:cubicBezTo>
                    <a:pt x="53" y="125"/>
                    <a:pt x="52" y="125"/>
                    <a:pt x="52" y="125"/>
                  </a:cubicBezTo>
                  <a:cubicBezTo>
                    <a:pt x="52" y="126"/>
                    <a:pt x="53" y="127"/>
                    <a:pt x="53" y="127"/>
                  </a:cubicBezTo>
                  <a:cubicBezTo>
                    <a:pt x="53" y="131"/>
                    <a:pt x="52" y="128"/>
                    <a:pt x="51" y="129"/>
                  </a:cubicBezTo>
                  <a:cubicBezTo>
                    <a:pt x="51" y="129"/>
                    <a:pt x="52" y="134"/>
                    <a:pt x="49" y="131"/>
                  </a:cubicBezTo>
                  <a:cubicBezTo>
                    <a:pt x="47" y="129"/>
                    <a:pt x="49" y="128"/>
                    <a:pt x="48" y="127"/>
                  </a:cubicBezTo>
                  <a:cubicBezTo>
                    <a:pt x="48" y="127"/>
                    <a:pt x="48" y="126"/>
                    <a:pt x="48" y="126"/>
                  </a:cubicBezTo>
                  <a:cubicBezTo>
                    <a:pt x="47" y="125"/>
                    <a:pt x="51" y="120"/>
                    <a:pt x="51" y="120"/>
                  </a:cubicBezTo>
                  <a:cubicBezTo>
                    <a:pt x="51" y="119"/>
                    <a:pt x="51" y="118"/>
                    <a:pt x="51" y="118"/>
                  </a:cubicBezTo>
                  <a:cubicBezTo>
                    <a:pt x="49" y="119"/>
                    <a:pt x="47" y="123"/>
                    <a:pt x="46" y="125"/>
                  </a:cubicBezTo>
                  <a:cubicBezTo>
                    <a:pt x="42" y="128"/>
                    <a:pt x="48" y="118"/>
                    <a:pt x="46" y="118"/>
                  </a:cubicBezTo>
                  <a:cubicBezTo>
                    <a:pt x="46" y="118"/>
                    <a:pt x="45" y="124"/>
                    <a:pt x="42" y="121"/>
                  </a:cubicBezTo>
                  <a:cubicBezTo>
                    <a:pt x="41" y="119"/>
                    <a:pt x="42" y="119"/>
                    <a:pt x="41" y="117"/>
                  </a:cubicBezTo>
                  <a:cubicBezTo>
                    <a:pt x="41" y="117"/>
                    <a:pt x="41" y="117"/>
                    <a:pt x="41" y="116"/>
                  </a:cubicBezTo>
                  <a:cubicBezTo>
                    <a:pt x="41" y="115"/>
                    <a:pt x="43" y="114"/>
                    <a:pt x="43" y="114"/>
                  </a:cubicBezTo>
                  <a:cubicBezTo>
                    <a:pt x="42" y="115"/>
                    <a:pt x="44" y="111"/>
                    <a:pt x="43" y="112"/>
                  </a:cubicBezTo>
                  <a:cubicBezTo>
                    <a:pt x="42" y="112"/>
                    <a:pt x="42" y="114"/>
                    <a:pt x="40" y="115"/>
                  </a:cubicBezTo>
                  <a:cubicBezTo>
                    <a:pt x="39" y="115"/>
                    <a:pt x="40" y="111"/>
                    <a:pt x="40" y="111"/>
                  </a:cubicBezTo>
                  <a:cubicBezTo>
                    <a:pt x="40" y="111"/>
                    <a:pt x="41" y="111"/>
                    <a:pt x="41" y="111"/>
                  </a:cubicBezTo>
                  <a:cubicBezTo>
                    <a:pt x="41" y="111"/>
                    <a:pt x="42" y="110"/>
                    <a:pt x="42" y="110"/>
                  </a:cubicBezTo>
                  <a:cubicBezTo>
                    <a:pt x="44" y="108"/>
                    <a:pt x="45" y="111"/>
                    <a:pt x="44" y="108"/>
                  </a:cubicBezTo>
                  <a:cubicBezTo>
                    <a:pt x="44" y="108"/>
                    <a:pt x="45" y="109"/>
                    <a:pt x="46" y="109"/>
                  </a:cubicBezTo>
                  <a:cubicBezTo>
                    <a:pt x="46" y="109"/>
                    <a:pt x="47" y="108"/>
                    <a:pt x="47" y="108"/>
                  </a:cubicBezTo>
                  <a:cubicBezTo>
                    <a:pt x="47" y="107"/>
                    <a:pt x="45" y="108"/>
                    <a:pt x="49" y="110"/>
                  </a:cubicBezTo>
                  <a:cubicBezTo>
                    <a:pt x="50" y="110"/>
                    <a:pt x="53" y="108"/>
                    <a:pt x="52" y="108"/>
                  </a:cubicBezTo>
                  <a:cubicBezTo>
                    <a:pt x="51" y="107"/>
                    <a:pt x="51" y="107"/>
                    <a:pt x="51" y="107"/>
                  </a:cubicBezTo>
                  <a:cubicBezTo>
                    <a:pt x="49" y="105"/>
                    <a:pt x="49" y="109"/>
                    <a:pt x="49" y="105"/>
                  </a:cubicBezTo>
                  <a:cubicBezTo>
                    <a:pt x="49" y="105"/>
                    <a:pt x="49" y="103"/>
                    <a:pt x="47" y="104"/>
                  </a:cubicBezTo>
                  <a:cubicBezTo>
                    <a:pt x="46" y="105"/>
                    <a:pt x="46" y="104"/>
                    <a:pt x="46" y="104"/>
                  </a:cubicBezTo>
                  <a:cubicBezTo>
                    <a:pt x="45" y="104"/>
                    <a:pt x="43" y="106"/>
                    <a:pt x="43" y="106"/>
                  </a:cubicBezTo>
                  <a:cubicBezTo>
                    <a:pt x="42" y="107"/>
                    <a:pt x="43" y="105"/>
                    <a:pt x="42" y="105"/>
                  </a:cubicBezTo>
                  <a:cubicBezTo>
                    <a:pt x="37" y="107"/>
                    <a:pt x="40" y="104"/>
                    <a:pt x="41" y="100"/>
                  </a:cubicBezTo>
                  <a:cubicBezTo>
                    <a:pt x="42" y="99"/>
                    <a:pt x="44" y="100"/>
                    <a:pt x="45" y="100"/>
                  </a:cubicBezTo>
                  <a:cubicBezTo>
                    <a:pt x="48" y="101"/>
                    <a:pt x="49" y="99"/>
                    <a:pt x="51" y="99"/>
                  </a:cubicBezTo>
                  <a:cubicBezTo>
                    <a:pt x="52" y="99"/>
                    <a:pt x="51" y="100"/>
                    <a:pt x="51" y="101"/>
                  </a:cubicBezTo>
                  <a:cubicBezTo>
                    <a:pt x="51" y="103"/>
                    <a:pt x="53" y="104"/>
                    <a:pt x="54" y="104"/>
                  </a:cubicBezTo>
                  <a:cubicBezTo>
                    <a:pt x="54" y="104"/>
                    <a:pt x="51" y="102"/>
                    <a:pt x="51" y="102"/>
                  </a:cubicBezTo>
                  <a:cubicBezTo>
                    <a:pt x="51" y="99"/>
                    <a:pt x="52" y="99"/>
                    <a:pt x="54" y="98"/>
                  </a:cubicBezTo>
                  <a:cubicBezTo>
                    <a:pt x="54" y="98"/>
                    <a:pt x="52" y="97"/>
                    <a:pt x="51" y="97"/>
                  </a:cubicBezTo>
                  <a:cubicBezTo>
                    <a:pt x="49" y="97"/>
                    <a:pt x="48" y="101"/>
                    <a:pt x="45" y="99"/>
                  </a:cubicBezTo>
                  <a:cubicBezTo>
                    <a:pt x="40" y="95"/>
                    <a:pt x="36" y="105"/>
                    <a:pt x="32" y="103"/>
                  </a:cubicBezTo>
                  <a:cubicBezTo>
                    <a:pt x="33" y="100"/>
                    <a:pt x="33" y="100"/>
                    <a:pt x="33" y="100"/>
                  </a:cubicBezTo>
                  <a:cubicBezTo>
                    <a:pt x="33" y="100"/>
                    <a:pt x="34" y="101"/>
                    <a:pt x="35" y="100"/>
                  </a:cubicBezTo>
                  <a:cubicBezTo>
                    <a:pt x="35" y="99"/>
                    <a:pt x="33" y="100"/>
                    <a:pt x="32" y="101"/>
                  </a:cubicBezTo>
                  <a:cubicBezTo>
                    <a:pt x="32" y="102"/>
                    <a:pt x="29" y="104"/>
                    <a:pt x="28" y="104"/>
                  </a:cubicBezTo>
                  <a:cubicBezTo>
                    <a:pt x="27" y="103"/>
                    <a:pt x="29" y="102"/>
                    <a:pt x="29" y="101"/>
                  </a:cubicBezTo>
                  <a:cubicBezTo>
                    <a:pt x="31" y="96"/>
                    <a:pt x="32" y="98"/>
                    <a:pt x="35" y="97"/>
                  </a:cubicBezTo>
                  <a:cubicBezTo>
                    <a:pt x="35" y="97"/>
                    <a:pt x="36" y="96"/>
                    <a:pt x="36" y="96"/>
                  </a:cubicBezTo>
                  <a:cubicBezTo>
                    <a:pt x="35" y="96"/>
                    <a:pt x="35" y="97"/>
                    <a:pt x="34" y="97"/>
                  </a:cubicBezTo>
                  <a:cubicBezTo>
                    <a:pt x="34" y="97"/>
                    <a:pt x="32" y="95"/>
                    <a:pt x="32" y="95"/>
                  </a:cubicBezTo>
                  <a:cubicBezTo>
                    <a:pt x="28" y="97"/>
                    <a:pt x="25" y="102"/>
                    <a:pt x="20" y="96"/>
                  </a:cubicBezTo>
                  <a:cubicBezTo>
                    <a:pt x="17" y="93"/>
                    <a:pt x="28" y="86"/>
                    <a:pt x="28" y="86"/>
                  </a:cubicBezTo>
                  <a:cubicBezTo>
                    <a:pt x="28" y="86"/>
                    <a:pt x="25" y="87"/>
                    <a:pt x="24" y="88"/>
                  </a:cubicBezTo>
                  <a:cubicBezTo>
                    <a:pt x="23" y="88"/>
                    <a:pt x="22" y="90"/>
                    <a:pt x="21" y="90"/>
                  </a:cubicBezTo>
                  <a:cubicBezTo>
                    <a:pt x="20" y="89"/>
                    <a:pt x="22" y="88"/>
                    <a:pt x="21" y="88"/>
                  </a:cubicBezTo>
                  <a:cubicBezTo>
                    <a:pt x="21" y="88"/>
                    <a:pt x="20" y="91"/>
                    <a:pt x="17" y="91"/>
                  </a:cubicBezTo>
                  <a:cubicBezTo>
                    <a:pt x="16" y="91"/>
                    <a:pt x="9" y="84"/>
                    <a:pt x="10" y="82"/>
                  </a:cubicBezTo>
                  <a:cubicBezTo>
                    <a:pt x="11" y="80"/>
                    <a:pt x="11" y="81"/>
                    <a:pt x="13" y="80"/>
                  </a:cubicBezTo>
                  <a:cubicBezTo>
                    <a:pt x="19" y="77"/>
                    <a:pt x="13" y="80"/>
                    <a:pt x="21" y="80"/>
                  </a:cubicBezTo>
                  <a:cubicBezTo>
                    <a:pt x="23" y="81"/>
                    <a:pt x="27" y="78"/>
                    <a:pt x="30" y="78"/>
                  </a:cubicBezTo>
                  <a:cubicBezTo>
                    <a:pt x="31" y="79"/>
                    <a:pt x="37" y="81"/>
                    <a:pt x="39" y="82"/>
                  </a:cubicBezTo>
                  <a:cubicBezTo>
                    <a:pt x="39" y="82"/>
                    <a:pt x="40" y="81"/>
                    <a:pt x="41" y="81"/>
                  </a:cubicBezTo>
                  <a:cubicBezTo>
                    <a:pt x="43" y="79"/>
                    <a:pt x="40" y="76"/>
                    <a:pt x="42" y="75"/>
                  </a:cubicBezTo>
                  <a:cubicBezTo>
                    <a:pt x="42" y="75"/>
                    <a:pt x="47" y="74"/>
                    <a:pt x="46" y="74"/>
                  </a:cubicBezTo>
                  <a:cubicBezTo>
                    <a:pt x="43" y="69"/>
                    <a:pt x="40" y="83"/>
                    <a:pt x="38" y="81"/>
                  </a:cubicBezTo>
                  <a:cubicBezTo>
                    <a:pt x="36" y="78"/>
                    <a:pt x="34" y="80"/>
                    <a:pt x="32" y="79"/>
                  </a:cubicBezTo>
                  <a:cubicBezTo>
                    <a:pt x="30" y="77"/>
                    <a:pt x="30" y="77"/>
                    <a:pt x="30" y="77"/>
                  </a:cubicBezTo>
                  <a:cubicBezTo>
                    <a:pt x="30" y="77"/>
                    <a:pt x="30" y="76"/>
                    <a:pt x="30" y="76"/>
                  </a:cubicBezTo>
                  <a:cubicBezTo>
                    <a:pt x="28" y="76"/>
                    <a:pt x="29" y="78"/>
                    <a:pt x="28" y="78"/>
                  </a:cubicBezTo>
                  <a:cubicBezTo>
                    <a:pt x="27" y="79"/>
                    <a:pt x="24" y="79"/>
                    <a:pt x="22" y="79"/>
                  </a:cubicBezTo>
                  <a:cubicBezTo>
                    <a:pt x="21" y="79"/>
                    <a:pt x="21" y="80"/>
                    <a:pt x="20" y="80"/>
                  </a:cubicBezTo>
                  <a:cubicBezTo>
                    <a:pt x="19" y="79"/>
                    <a:pt x="18" y="76"/>
                    <a:pt x="18" y="76"/>
                  </a:cubicBezTo>
                  <a:cubicBezTo>
                    <a:pt x="17" y="76"/>
                    <a:pt x="20" y="79"/>
                    <a:pt x="14" y="77"/>
                  </a:cubicBezTo>
                  <a:cubicBezTo>
                    <a:pt x="14" y="77"/>
                    <a:pt x="17" y="74"/>
                    <a:pt x="16" y="74"/>
                  </a:cubicBezTo>
                  <a:cubicBezTo>
                    <a:pt x="14" y="74"/>
                    <a:pt x="14" y="79"/>
                    <a:pt x="11" y="80"/>
                  </a:cubicBezTo>
                  <a:cubicBezTo>
                    <a:pt x="7" y="80"/>
                    <a:pt x="12" y="76"/>
                    <a:pt x="13" y="75"/>
                  </a:cubicBezTo>
                  <a:cubicBezTo>
                    <a:pt x="13" y="74"/>
                    <a:pt x="11" y="76"/>
                    <a:pt x="10" y="75"/>
                  </a:cubicBezTo>
                  <a:cubicBezTo>
                    <a:pt x="10" y="75"/>
                    <a:pt x="12" y="69"/>
                    <a:pt x="13" y="67"/>
                  </a:cubicBezTo>
                  <a:cubicBezTo>
                    <a:pt x="13" y="65"/>
                    <a:pt x="11" y="61"/>
                    <a:pt x="11" y="58"/>
                  </a:cubicBezTo>
                  <a:cubicBezTo>
                    <a:pt x="12" y="56"/>
                    <a:pt x="17" y="53"/>
                    <a:pt x="18" y="55"/>
                  </a:cubicBezTo>
                  <a:cubicBezTo>
                    <a:pt x="18" y="55"/>
                    <a:pt x="17" y="57"/>
                    <a:pt x="18" y="58"/>
                  </a:cubicBezTo>
                  <a:cubicBezTo>
                    <a:pt x="18" y="59"/>
                    <a:pt x="21" y="61"/>
                    <a:pt x="21" y="62"/>
                  </a:cubicBezTo>
                  <a:cubicBezTo>
                    <a:pt x="22" y="63"/>
                    <a:pt x="20" y="59"/>
                    <a:pt x="22" y="60"/>
                  </a:cubicBezTo>
                  <a:cubicBezTo>
                    <a:pt x="24" y="60"/>
                    <a:pt x="27" y="63"/>
                    <a:pt x="27" y="58"/>
                  </a:cubicBezTo>
                  <a:cubicBezTo>
                    <a:pt x="27" y="58"/>
                    <a:pt x="27" y="58"/>
                    <a:pt x="27" y="58"/>
                  </a:cubicBezTo>
                  <a:cubicBezTo>
                    <a:pt x="28" y="57"/>
                    <a:pt x="41" y="56"/>
                    <a:pt x="44" y="55"/>
                  </a:cubicBezTo>
                  <a:cubicBezTo>
                    <a:pt x="46" y="54"/>
                    <a:pt x="46" y="57"/>
                    <a:pt x="48" y="57"/>
                  </a:cubicBezTo>
                  <a:cubicBezTo>
                    <a:pt x="49" y="57"/>
                    <a:pt x="51" y="56"/>
                    <a:pt x="50" y="56"/>
                  </a:cubicBezTo>
                  <a:cubicBezTo>
                    <a:pt x="46" y="55"/>
                    <a:pt x="47" y="54"/>
                    <a:pt x="44" y="54"/>
                  </a:cubicBezTo>
                  <a:cubicBezTo>
                    <a:pt x="42" y="55"/>
                    <a:pt x="42" y="55"/>
                    <a:pt x="42" y="55"/>
                  </a:cubicBezTo>
                  <a:cubicBezTo>
                    <a:pt x="38" y="55"/>
                    <a:pt x="33" y="56"/>
                    <a:pt x="29" y="56"/>
                  </a:cubicBezTo>
                  <a:cubicBezTo>
                    <a:pt x="28" y="56"/>
                    <a:pt x="21" y="59"/>
                    <a:pt x="20" y="56"/>
                  </a:cubicBezTo>
                  <a:cubicBezTo>
                    <a:pt x="20" y="55"/>
                    <a:pt x="18" y="52"/>
                    <a:pt x="18" y="50"/>
                  </a:cubicBezTo>
                  <a:cubicBezTo>
                    <a:pt x="19" y="49"/>
                    <a:pt x="18" y="52"/>
                    <a:pt x="17" y="48"/>
                  </a:cubicBezTo>
                  <a:cubicBezTo>
                    <a:pt x="16" y="45"/>
                    <a:pt x="20" y="44"/>
                    <a:pt x="21" y="45"/>
                  </a:cubicBezTo>
                  <a:cubicBezTo>
                    <a:pt x="22" y="46"/>
                    <a:pt x="21" y="44"/>
                    <a:pt x="21" y="43"/>
                  </a:cubicBezTo>
                  <a:cubicBezTo>
                    <a:pt x="21" y="42"/>
                    <a:pt x="23" y="39"/>
                    <a:pt x="22" y="40"/>
                  </a:cubicBezTo>
                  <a:cubicBezTo>
                    <a:pt x="21" y="40"/>
                    <a:pt x="15" y="50"/>
                    <a:pt x="15" y="44"/>
                  </a:cubicBezTo>
                  <a:cubicBezTo>
                    <a:pt x="15" y="37"/>
                    <a:pt x="19" y="43"/>
                    <a:pt x="20" y="39"/>
                  </a:cubicBezTo>
                  <a:cubicBezTo>
                    <a:pt x="20" y="36"/>
                    <a:pt x="26" y="36"/>
                    <a:pt x="26" y="35"/>
                  </a:cubicBezTo>
                  <a:cubicBezTo>
                    <a:pt x="21" y="33"/>
                    <a:pt x="20" y="40"/>
                    <a:pt x="18" y="40"/>
                  </a:cubicBezTo>
                  <a:cubicBezTo>
                    <a:pt x="15" y="39"/>
                    <a:pt x="15" y="41"/>
                    <a:pt x="15" y="39"/>
                  </a:cubicBezTo>
                  <a:cubicBezTo>
                    <a:pt x="15" y="36"/>
                    <a:pt x="13" y="32"/>
                    <a:pt x="12" y="29"/>
                  </a:cubicBezTo>
                  <a:cubicBezTo>
                    <a:pt x="11" y="27"/>
                    <a:pt x="10" y="28"/>
                    <a:pt x="9" y="27"/>
                  </a:cubicBezTo>
                  <a:cubicBezTo>
                    <a:pt x="7" y="25"/>
                    <a:pt x="8" y="22"/>
                    <a:pt x="6" y="20"/>
                  </a:cubicBezTo>
                  <a:cubicBezTo>
                    <a:pt x="4" y="19"/>
                    <a:pt x="1" y="19"/>
                    <a:pt x="0" y="17"/>
                  </a:cubicBezTo>
                  <a:cubicBezTo>
                    <a:pt x="0" y="16"/>
                    <a:pt x="3" y="18"/>
                    <a:pt x="8" y="14"/>
                  </a:cubicBezTo>
                  <a:cubicBezTo>
                    <a:pt x="11" y="12"/>
                    <a:pt x="17" y="6"/>
                    <a:pt x="21"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0" name="Freeform 186"/>
            <p:cNvSpPr>
              <a:spLocks/>
            </p:cNvSpPr>
            <p:nvPr/>
          </p:nvSpPr>
          <p:spPr bwMode="auto">
            <a:xfrm>
              <a:off x="4592058" y="3422826"/>
              <a:ext cx="18942" cy="56825"/>
            </a:xfrm>
            <a:custGeom>
              <a:avLst/>
              <a:gdLst>
                <a:gd name="T0" fmla="*/ 0 w 11"/>
                <a:gd name="T1" fmla="*/ 33 h 33"/>
                <a:gd name="T2" fmla="*/ 6 w 11"/>
                <a:gd name="T3" fmla="*/ 24 h 33"/>
                <a:gd name="T4" fmla="*/ 11 w 11"/>
                <a:gd name="T5" fmla="*/ 0 h 33"/>
              </a:gdLst>
              <a:ahLst/>
              <a:cxnLst>
                <a:cxn ang="0">
                  <a:pos x="T0" y="T1"/>
                </a:cxn>
                <a:cxn ang="0">
                  <a:pos x="T2" y="T3"/>
                </a:cxn>
                <a:cxn ang="0">
                  <a:pos x="T4" y="T5"/>
                </a:cxn>
              </a:cxnLst>
              <a:rect l="0" t="0" r="r" b="b"/>
              <a:pathLst>
                <a:path w="11" h="33">
                  <a:moveTo>
                    <a:pt x="0" y="33"/>
                  </a:moveTo>
                  <a:cubicBezTo>
                    <a:pt x="3" y="29"/>
                    <a:pt x="5" y="25"/>
                    <a:pt x="6" y="24"/>
                  </a:cubicBezTo>
                  <a:cubicBezTo>
                    <a:pt x="8" y="16"/>
                    <a:pt x="8" y="8"/>
                    <a:pt x="11"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1" name="Freeform 187"/>
            <p:cNvSpPr>
              <a:spLocks/>
            </p:cNvSpPr>
            <p:nvPr/>
          </p:nvSpPr>
          <p:spPr bwMode="auto">
            <a:xfrm>
              <a:off x="4610998" y="3074306"/>
              <a:ext cx="85867" cy="348521"/>
            </a:xfrm>
            <a:custGeom>
              <a:avLst/>
              <a:gdLst>
                <a:gd name="T0" fmla="*/ 0 w 50"/>
                <a:gd name="T1" fmla="*/ 201 h 201"/>
                <a:gd name="T2" fmla="*/ 7 w 50"/>
                <a:gd name="T3" fmla="*/ 187 h 201"/>
                <a:gd name="T4" fmla="*/ 16 w 50"/>
                <a:gd name="T5" fmla="*/ 138 h 201"/>
                <a:gd name="T6" fmla="*/ 9 w 50"/>
                <a:gd name="T7" fmla="*/ 125 h 201"/>
                <a:gd name="T8" fmla="*/ 13 w 50"/>
                <a:gd name="T9" fmla="*/ 124 h 201"/>
                <a:gd name="T10" fmla="*/ 13 w 50"/>
                <a:gd name="T11" fmla="*/ 122 h 201"/>
                <a:gd name="T12" fmla="*/ 11 w 50"/>
                <a:gd name="T13" fmla="*/ 124 h 201"/>
                <a:gd name="T14" fmla="*/ 18 w 50"/>
                <a:gd name="T15" fmla="*/ 114 h 201"/>
                <a:gd name="T16" fmla="*/ 17 w 50"/>
                <a:gd name="T17" fmla="*/ 111 h 201"/>
                <a:gd name="T18" fmla="*/ 20 w 50"/>
                <a:gd name="T19" fmla="*/ 108 h 201"/>
                <a:gd name="T20" fmla="*/ 19 w 50"/>
                <a:gd name="T21" fmla="*/ 104 h 201"/>
                <a:gd name="T22" fmla="*/ 21 w 50"/>
                <a:gd name="T23" fmla="*/ 102 h 201"/>
                <a:gd name="T24" fmla="*/ 18 w 50"/>
                <a:gd name="T25" fmla="*/ 96 h 201"/>
                <a:gd name="T26" fmla="*/ 18 w 50"/>
                <a:gd name="T27" fmla="*/ 90 h 201"/>
                <a:gd name="T28" fmla="*/ 17 w 50"/>
                <a:gd name="T29" fmla="*/ 90 h 201"/>
                <a:gd name="T30" fmla="*/ 16 w 50"/>
                <a:gd name="T31" fmla="*/ 87 h 201"/>
                <a:gd name="T32" fmla="*/ 14 w 50"/>
                <a:gd name="T33" fmla="*/ 91 h 201"/>
                <a:gd name="T34" fmla="*/ 13 w 50"/>
                <a:gd name="T35" fmla="*/ 88 h 201"/>
                <a:gd name="T36" fmla="*/ 10 w 50"/>
                <a:gd name="T37" fmla="*/ 81 h 201"/>
                <a:gd name="T38" fmla="*/ 8 w 50"/>
                <a:gd name="T39" fmla="*/ 75 h 201"/>
                <a:gd name="T40" fmla="*/ 3 w 50"/>
                <a:gd name="T41" fmla="*/ 85 h 201"/>
                <a:gd name="T42" fmla="*/ 3 w 50"/>
                <a:gd name="T43" fmla="*/ 80 h 201"/>
                <a:gd name="T44" fmla="*/ 15 w 50"/>
                <a:gd name="T45" fmla="*/ 50 h 201"/>
                <a:gd name="T46" fmla="*/ 25 w 50"/>
                <a:gd name="T47" fmla="*/ 43 h 201"/>
                <a:gd name="T48" fmla="*/ 27 w 50"/>
                <a:gd name="T49" fmla="*/ 38 h 201"/>
                <a:gd name="T50" fmla="*/ 29 w 50"/>
                <a:gd name="T51" fmla="*/ 37 h 201"/>
                <a:gd name="T52" fmla="*/ 32 w 50"/>
                <a:gd name="T53" fmla="*/ 29 h 201"/>
                <a:gd name="T54" fmla="*/ 36 w 50"/>
                <a:gd name="T55" fmla="*/ 26 h 201"/>
                <a:gd name="T56" fmla="*/ 35 w 50"/>
                <a:gd name="T57" fmla="*/ 23 h 201"/>
                <a:gd name="T58" fmla="*/ 36 w 50"/>
                <a:gd name="T59" fmla="*/ 22 h 201"/>
                <a:gd name="T60" fmla="*/ 50 w 50"/>
                <a:gd name="T61" fmla="*/ 3 h 201"/>
                <a:gd name="T62" fmla="*/ 44 w 50"/>
                <a:gd name="T63" fmla="*/ 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201">
                  <a:moveTo>
                    <a:pt x="0" y="201"/>
                  </a:moveTo>
                  <a:cubicBezTo>
                    <a:pt x="1" y="196"/>
                    <a:pt x="5" y="192"/>
                    <a:pt x="7" y="187"/>
                  </a:cubicBezTo>
                  <a:cubicBezTo>
                    <a:pt x="15" y="172"/>
                    <a:pt x="18" y="155"/>
                    <a:pt x="16" y="138"/>
                  </a:cubicBezTo>
                  <a:cubicBezTo>
                    <a:pt x="15" y="131"/>
                    <a:pt x="8" y="125"/>
                    <a:pt x="9" y="125"/>
                  </a:cubicBezTo>
                  <a:cubicBezTo>
                    <a:pt x="10" y="124"/>
                    <a:pt x="12" y="125"/>
                    <a:pt x="13" y="124"/>
                  </a:cubicBezTo>
                  <a:cubicBezTo>
                    <a:pt x="14" y="124"/>
                    <a:pt x="14" y="123"/>
                    <a:pt x="13" y="122"/>
                  </a:cubicBezTo>
                  <a:cubicBezTo>
                    <a:pt x="13" y="122"/>
                    <a:pt x="12" y="125"/>
                    <a:pt x="11" y="124"/>
                  </a:cubicBezTo>
                  <a:cubicBezTo>
                    <a:pt x="10" y="122"/>
                    <a:pt x="18" y="116"/>
                    <a:pt x="18" y="114"/>
                  </a:cubicBezTo>
                  <a:cubicBezTo>
                    <a:pt x="20" y="110"/>
                    <a:pt x="16" y="112"/>
                    <a:pt x="17" y="111"/>
                  </a:cubicBezTo>
                  <a:cubicBezTo>
                    <a:pt x="17" y="110"/>
                    <a:pt x="19" y="109"/>
                    <a:pt x="20" y="108"/>
                  </a:cubicBezTo>
                  <a:cubicBezTo>
                    <a:pt x="21" y="105"/>
                    <a:pt x="19" y="107"/>
                    <a:pt x="19" y="104"/>
                  </a:cubicBezTo>
                  <a:cubicBezTo>
                    <a:pt x="19" y="103"/>
                    <a:pt x="21" y="103"/>
                    <a:pt x="21" y="102"/>
                  </a:cubicBezTo>
                  <a:cubicBezTo>
                    <a:pt x="21" y="100"/>
                    <a:pt x="19" y="98"/>
                    <a:pt x="18" y="96"/>
                  </a:cubicBezTo>
                  <a:cubicBezTo>
                    <a:pt x="18" y="95"/>
                    <a:pt x="19" y="91"/>
                    <a:pt x="18" y="90"/>
                  </a:cubicBezTo>
                  <a:cubicBezTo>
                    <a:pt x="17" y="90"/>
                    <a:pt x="17" y="90"/>
                    <a:pt x="17" y="90"/>
                  </a:cubicBezTo>
                  <a:cubicBezTo>
                    <a:pt x="17" y="90"/>
                    <a:pt x="16" y="87"/>
                    <a:pt x="16" y="87"/>
                  </a:cubicBezTo>
                  <a:cubicBezTo>
                    <a:pt x="15" y="88"/>
                    <a:pt x="16" y="94"/>
                    <a:pt x="14" y="91"/>
                  </a:cubicBezTo>
                  <a:cubicBezTo>
                    <a:pt x="12" y="89"/>
                    <a:pt x="12" y="89"/>
                    <a:pt x="13" y="88"/>
                  </a:cubicBezTo>
                  <a:cubicBezTo>
                    <a:pt x="13" y="87"/>
                    <a:pt x="10" y="82"/>
                    <a:pt x="10" y="81"/>
                  </a:cubicBezTo>
                  <a:cubicBezTo>
                    <a:pt x="10" y="81"/>
                    <a:pt x="9" y="74"/>
                    <a:pt x="8" y="75"/>
                  </a:cubicBezTo>
                  <a:cubicBezTo>
                    <a:pt x="4" y="77"/>
                    <a:pt x="6" y="82"/>
                    <a:pt x="3" y="85"/>
                  </a:cubicBezTo>
                  <a:cubicBezTo>
                    <a:pt x="3" y="85"/>
                    <a:pt x="3" y="81"/>
                    <a:pt x="3" y="80"/>
                  </a:cubicBezTo>
                  <a:cubicBezTo>
                    <a:pt x="6" y="71"/>
                    <a:pt x="9" y="59"/>
                    <a:pt x="15" y="50"/>
                  </a:cubicBezTo>
                  <a:cubicBezTo>
                    <a:pt x="18" y="43"/>
                    <a:pt x="22" y="46"/>
                    <a:pt x="25" y="43"/>
                  </a:cubicBezTo>
                  <a:cubicBezTo>
                    <a:pt x="26" y="42"/>
                    <a:pt x="26" y="40"/>
                    <a:pt x="27" y="38"/>
                  </a:cubicBezTo>
                  <a:cubicBezTo>
                    <a:pt x="27" y="38"/>
                    <a:pt x="28" y="38"/>
                    <a:pt x="29" y="37"/>
                  </a:cubicBezTo>
                  <a:cubicBezTo>
                    <a:pt x="30" y="35"/>
                    <a:pt x="31" y="31"/>
                    <a:pt x="32" y="29"/>
                  </a:cubicBezTo>
                  <a:cubicBezTo>
                    <a:pt x="32" y="28"/>
                    <a:pt x="35" y="27"/>
                    <a:pt x="36" y="26"/>
                  </a:cubicBezTo>
                  <a:cubicBezTo>
                    <a:pt x="37" y="22"/>
                    <a:pt x="36" y="25"/>
                    <a:pt x="35" y="23"/>
                  </a:cubicBezTo>
                  <a:cubicBezTo>
                    <a:pt x="34" y="23"/>
                    <a:pt x="36" y="22"/>
                    <a:pt x="36" y="22"/>
                  </a:cubicBezTo>
                  <a:cubicBezTo>
                    <a:pt x="38" y="20"/>
                    <a:pt x="50" y="4"/>
                    <a:pt x="50" y="3"/>
                  </a:cubicBezTo>
                  <a:cubicBezTo>
                    <a:pt x="49" y="0"/>
                    <a:pt x="46" y="6"/>
                    <a:pt x="44" y="7"/>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2" name="Freeform 188"/>
            <p:cNvSpPr>
              <a:spLocks/>
            </p:cNvSpPr>
            <p:nvPr/>
          </p:nvSpPr>
          <p:spPr bwMode="auto">
            <a:xfrm>
              <a:off x="4685501" y="2968235"/>
              <a:ext cx="93444" cy="119962"/>
            </a:xfrm>
            <a:custGeom>
              <a:avLst/>
              <a:gdLst>
                <a:gd name="T0" fmla="*/ 1 w 54"/>
                <a:gd name="T1" fmla="*/ 68 h 69"/>
                <a:gd name="T2" fmla="*/ 0 w 54"/>
                <a:gd name="T3" fmla="*/ 69 h 69"/>
                <a:gd name="T4" fmla="*/ 11 w 54"/>
                <a:gd name="T5" fmla="*/ 60 h 69"/>
                <a:gd name="T6" fmla="*/ 24 w 54"/>
                <a:gd name="T7" fmla="*/ 48 h 69"/>
                <a:gd name="T8" fmla="*/ 31 w 54"/>
                <a:gd name="T9" fmla="*/ 43 h 69"/>
                <a:gd name="T10" fmla="*/ 36 w 54"/>
                <a:gd name="T11" fmla="*/ 26 h 69"/>
                <a:gd name="T12" fmla="*/ 47 w 54"/>
                <a:gd name="T13" fmla="*/ 10 h 69"/>
                <a:gd name="T14" fmla="*/ 49 w 54"/>
                <a:gd name="T15" fmla="*/ 4 h 69"/>
                <a:gd name="T16" fmla="*/ 54 w 54"/>
                <a:gd name="T1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69">
                  <a:moveTo>
                    <a:pt x="1" y="68"/>
                  </a:moveTo>
                  <a:cubicBezTo>
                    <a:pt x="1" y="69"/>
                    <a:pt x="0" y="69"/>
                    <a:pt x="0" y="69"/>
                  </a:cubicBezTo>
                  <a:cubicBezTo>
                    <a:pt x="4" y="64"/>
                    <a:pt x="6" y="63"/>
                    <a:pt x="11" y="60"/>
                  </a:cubicBezTo>
                  <a:cubicBezTo>
                    <a:pt x="15" y="57"/>
                    <a:pt x="19" y="51"/>
                    <a:pt x="24" y="48"/>
                  </a:cubicBezTo>
                  <a:cubicBezTo>
                    <a:pt x="26" y="46"/>
                    <a:pt x="29" y="46"/>
                    <a:pt x="31" y="43"/>
                  </a:cubicBezTo>
                  <a:cubicBezTo>
                    <a:pt x="35" y="38"/>
                    <a:pt x="33" y="31"/>
                    <a:pt x="36" y="26"/>
                  </a:cubicBezTo>
                  <a:cubicBezTo>
                    <a:pt x="40" y="20"/>
                    <a:pt x="43" y="15"/>
                    <a:pt x="47" y="10"/>
                  </a:cubicBezTo>
                  <a:cubicBezTo>
                    <a:pt x="48" y="8"/>
                    <a:pt x="48" y="5"/>
                    <a:pt x="49" y="4"/>
                  </a:cubicBezTo>
                  <a:cubicBezTo>
                    <a:pt x="51" y="2"/>
                    <a:pt x="52" y="1"/>
                    <a:pt x="54"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3" name="Freeform 189"/>
            <p:cNvSpPr>
              <a:spLocks/>
            </p:cNvSpPr>
            <p:nvPr/>
          </p:nvSpPr>
          <p:spPr bwMode="auto">
            <a:xfrm>
              <a:off x="4778946" y="2786398"/>
              <a:ext cx="228559" cy="181837"/>
            </a:xfrm>
            <a:custGeom>
              <a:avLst/>
              <a:gdLst>
                <a:gd name="T0" fmla="*/ 0 w 132"/>
                <a:gd name="T1" fmla="*/ 105 h 105"/>
                <a:gd name="T2" fmla="*/ 20 w 132"/>
                <a:gd name="T3" fmla="*/ 95 h 105"/>
                <a:gd name="T4" fmla="*/ 26 w 132"/>
                <a:gd name="T5" fmla="*/ 83 h 105"/>
                <a:gd name="T6" fmla="*/ 35 w 132"/>
                <a:gd name="T7" fmla="*/ 70 h 105"/>
                <a:gd name="T8" fmla="*/ 38 w 132"/>
                <a:gd name="T9" fmla="*/ 68 h 105"/>
                <a:gd name="T10" fmla="*/ 40 w 132"/>
                <a:gd name="T11" fmla="*/ 64 h 105"/>
                <a:gd name="T12" fmla="*/ 62 w 132"/>
                <a:gd name="T13" fmla="*/ 61 h 105"/>
                <a:gd name="T14" fmla="*/ 76 w 132"/>
                <a:gd name="T15" fmla="*/ 57 h 105"/>
                <a:gd name="T16" fmla="*/ 89 w 132"/>
                <a:gd name="T17" fmla="*/ 46 h 105"/>
                <a:gd name="T18" fmla="*/ 106 w 132"/>
                <a:gd name="T19" fmla="*/ 37 h 105"/>
                <a:gd name="T20" fmla="*/ 124 w 132"/>
                <a:gd name="T21" fmla="*/ 18 h 105"/>
                <a:gd name="T22" fmla="*/ 132 w 132"/>
                <a:gd name="T23" fmla="*/ 4 h 105"/>
                <a:gd name="T24" fmla="*/ 129 w 132"/>
                <a:gd name="T25"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 h="105">
                  <a:moveTo>
                    <a:pt x="0" y="105"/>
                  </a:moveTo>
                  <a:cubicBezTo>
                    <a:pt x="6" y="101"/>
                    <a:pt x="14" y="100"/>
                    <a:pt x="20" y="95"/>
                  </a:cubicBezTo>
                  <a:cubicBezTo>
                    <a:pt x="23" y="92"/>
                    <a:pt x="24" y="87"/>
                    <a:pt x="26" y="83"/>
                  </a:cubicBezTo>
                  <a:cubicBezTo>
                    <a:pt x="28" y="80"/>
                    <a:pt x="33" y="71"/>
                    <a:pt x="35" y="70"/>
                  </a:cubicBezTo>
                  <a:cubicBezTo>
                    <a:pt x="35" y="69"/>
                    <a:pt x="37" y="69"/>
                    <a:pt x="38" y="68"/>
                  </a:cubicBezTo>
                  <a:cubicBezTo>
                    <a:pt x="39" y="67"/>
                    <a:pt x="39" y="65"/>
                    <a:pt x="40" y="64"/>
                  </a:cubicBezTo>
                  <a:cubicBezTo>
                    <a:pt x="44" y="62"/>
                    <a:pt x="57" y="63"/>
                    <a:pt x="62" y="61"/>
                  </a:cubicBezTo>
                  <a:cubicBezTo>
                    <a:pt x="66" y="60"/>
                    <a:pt x="72" y="59"/>
                    <a:pt x="76" y="57"/>
                  </a:cubicBezTo>
                  <a:cubicBezTo>
                    <a:pt x="81" y="55"/>
                    <a:pt x="85" y="49"/>
                    <a:pt x="89" y="46"/>
                  </a:cubicBezTo>
                  <a:cubicBezTo>
                    <a:pt x="93" y="42"/>
                    <a:pt x="101" y="42"/>
                    <a:pt x="106" y="37"/>
                  </a:cubicBezTo>
                  <a:cubicBezTo>
                    <a:pt x="112" y="31"/>
                    <a:pt x="118" y="25"/>
                    <a:pt x="124" y="18"/>
                  </a:cubicBezTo>
                  <a:cubicBezTo>
                    <a:pt x="127" y="15"/>
                    <a:pt x="132" y="9"/>
                    <a:pt x="132" y="4"/>
                  </a:cubicBezTo>
                  <a:cubicBezTo>
                    <a:pt x="132" y="3"/>
                    <a:pt x="130" y="1"/>
                    <a:pt x="129"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4" name="Freeform 190"/>
            <p:cNvSpPr>
              <a:spLocks/>
            </p:cNvSpPr>
            <p:nvPr/>
          </p:nvSpPr>
          <p:spPr bwMode="auto">
            <a:xfrm>
              <a:off x="4998667" y="2724523"/>
              <a:ext cx="31569" cy="61876"/>
            </a:xfrm>
            <a:custGeom>
              <a:avLst/>
              <a:gdLst>
                <a:gd name="T0" fmla="*/ 2 w 18"/>
                <a:gd name="T1" fmla="*/ 36 h 36"/>
                <a:gd name="T2" fmla="*/ 0 w 18"/>
                <a:gd name="T3" fmla="*/ 32 h 36"/>
                <a:gd name="T4" fmla="*/ 6 w 18"/>
                <a:gd name="T5" fmla="*/ 16 h 36"/>
                <a:gd name="T6" fmla="*/ 5 w 18"/>
                <a:gd name="T7" fmla="*/ 13 h 36"/>
                <a:gd name="T8" fmla="*/ 18 w 18"/>
                <a:gd name="T9" fmla="*/ 0 h 36"/>
              </a:gdLst>
              <a:ahLst/>
              <a:cxnLst>
                <a:cxn ang="0">
                  <a:pos x="T0" y="T1"/>
                </a:cxn>
                <a:cxn ang="0">
                  <a:pos x="T2" y="T3"/>
                </a:cxn>
                <a:cxn ang="0">
                  <a:pos x="T4" y="T5"/>
                </a:cxn>
                <a:cxn ang="0">
                  <a:pos x="T6" y="T7"/>
                </a:cxn>
                <a:cxn ang="0">
                  <a:pos x="T8" y="T9"/>
                </a:cxn>
              </a:cxnLst>
              <a:rect l="0" t="0" r="r" b="b"/>
              <a:pathLst>
                <a:path w="18" h="36">
                  <a:moveTo>
                    <a:pt x="2" y="36"/>
                  </a:moveTo>
                  <a:cubicBezTo>
                    <a:pt x="1" y="34"/>
                    <a:pt x="0" y="33"/>
                    <a:pt x="0" y="32"/>
                  </a:cubicBezTo>
                  <a:cubicBezTo>
                    <a:pt x="3" y="27"/>
                    <a:pt x="4" y="22"/>
                    <a:pt x="6" y="16"/>
                  </a:cubicBezTo>
                  <a:cubicBezTo>
                    <a:pt x="6" y="15"/>
                    <a:pt x="5" y="14"/>
                    <a:pt x="5" y="13"/>
                  </a:cubicBezTo>
                  <a:cubicBezTo>
                    <a:pt x="6" y="9"/>
                    <a:pt x="13" y="4"/>
                    <a:pt x="18" y="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5" name="Freeform 192"/>
            <p:cNvSpPr>
              <a:spLocks/>
            </p:cNvSpPr>
            <p:nvPr/>
          </p:nvSpPr>
          <p:spPr bwMode="auto">
            <a:xfrm>
              <a:off x="5030236" y="2557839"/>
              <a:ext cx="209617" cy="166684"/>
            </a:xfrm>
            <a:custGeom>
              <a:avLst/>
              <a:gdLst>
                <a:gd name="T0" fmla="*/ 0 w 121"/>
                <a:gd name="T1" fmla="*/ 96 h 96"/>
                <a:gd name="T2" fmla="*/ 43 w 121"/>
                <a:gd name="T3" fmla="*/ 60 h 96"/>
                <a:gd name="T4" fmla="*/ 97 w 121"/>
                <a:gd name="T5" fmla="*/ 6 h 96"/>
                <a:gd name="T6" fmla="*/ 112 w 121"/>
                <a:gd name="T7" fmla="*/ 1 h 96"/>
              </a:gdLst>
              <a:ahLst/>
              <a:cxnLst>
                <a:cxn ang="0">
                  <a:pos x="T0" y="T1"/>
                </a:cxn>
                <a:cxn ang="0">
                  <a:pos x="T2" y="T3"/>
                </a:cxn>
                <a:cxn ang="0">
                  <a:pos x="T4" y="T5"/>
                </a:cxn>
                <a:cxn ang="0">
                  <a:pos x="T6" y="T7"/>
                </a:cxn>
              </a:cxnLst>
              <a:rect l="0" t="0" r="r" b="b"/>
              <a:pathLst>
                <a:path w="121" h="96">
                  <a:moveTo>
                    <a:pt x="0" y="96"/>
                  </a:moveTo>
                  <a:cubicBezTo>
                    <a:pt x="1" y="72"/>
                    <a:pt x="26" y="64"/>
                    <a:pt x="43" y="60"/>
                  </a:cubicBezTo>
                  <a:cubicBezTo>
                    <a:pt x="68" y="52"/>
                    <a:pt x="89" y="31"/>
                    <a:pt x="97" y="6"/>
                  </a:cubicBezTo>
                  <a:cubicBezTo>
                    <a:pt x="97" y="6"/>
                    <a:pt x="121" y="0"/>
                    <a:pt x="112" y="1"/>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6" name="Freeform 193"/>
            <p:cNvSpPr>
              <a:spLocks/>
            </p:cNvSpPr>
            <p:nvPr/>
          </p:nvSpPr>
          <p:spPr bwMode="auto">
            <a:xfrm>
              <a:off x="5813144" y="2650020"/>
              <a:ext cx="53036" cy="55561"/>
            </a:xfrm>
            <a:custGeom>
              <a:avLst/>
              <a:gdLst>
                <a:gd name="T0" fmla="*/ 14 w 30"/>
                <a:gd name="T1" fmla="*/ 0 h 32"/>
                <a:gd name="T2" fmla="*/ 2 w 30"/>
                <a:gd name="T3" fmla="*/ 13 h 32"/>
                <a:gd name="T4" fmla="*/ 11 w 30"/>
                <a:gd name="T5" fmla="*/ 23 h 32"/>
                <a:gd name="T6" fmla="*/ 17 w 30"/>
                <a:gd name="T7" fmla="*/ 21 h 32"/>
                <a:gd name="T8" fmla="*/ 17 w 30"/>
                <a:gd name="T9" fmla="*/ 27 h 32"/>
                <a:gd name="T10" fmla="*/ 25 w 30"/>
                <a:gd name="T11" fmla="*/ 24 h 32"/>
                <a:gd name="T12" fmla="*/ 25 w 30"/>
                <a:gd name="T13" fmla="*/ 30 h 32"/>
                <a:gd name="T14" fmla="*/ 29 w 30"/>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2">
                  <a:moveTo>
                    <a:pt x="14" y="0"/>
                  </a:moveTo>
                  <a:cubicBezTo>
                    <a:pt x="7" y="3"/>
                    <a:pt x="0" y="7"/>
                    <a:pt x="2" y="13"/>
                  </a:cubicBezTo>
                  <a:cubicBezTo>
                    <a:pt x="3" y="16"/>
                    <a:pt x="8" y="22"/>
                    <a:pt x="11" y="23"/>
                  </a:cubicBezTo>
                  <a:cubicBezTo>
                    <a:pt x="13" y="23"/>
                    <a:pt x="16" y="20"/>
                    <a:pt x="17" y="21"/>
                  </a:cubicBezTo>
                  <a:cubicBezTo>
                    <a:pt x="18" y="23"/>
                    <a:pt x="13" y="28"/>
                    <a:pt x="17" y="27"/>
                  </a:cubicBezTo>
                  <a:cubicBezTo>
                    <a:pt x="22" y="27"/>
                    <a:pt x="21" y="21"/>
                    <a:pt x="25" y="24"/>
                  </a:cubicBezTo>
                  <a:cubicBezTo>
                    <a:pt x="27" y="25"/>
                    <a:pt x="25" y="28"/>
                    <a:pt x="25" y="30"/>
                  </a:cubicBezTo>
                  <a:cubicBezTo>
                    <a:pt x="26" y="32"/>
                    <a:pt x="30" y="31"/>
                    <a:pt x="29" y="32"/>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7" name="Freeform 194"/>
            <p:cNvSpPr>
              <a:spLocks/>
            </p:cNvSpPr>
            <p:nvPr/>
          </p:nvSpPr>
          <p:spPr bwMode="auto">
            <a:xfrm>
              <a:off x="5858602" y="2705582"/>
              <a:ext cx="935702" cy="143954"/>
            </a:xfrm>
            <a:custGeom>
              <a:avLst/>
              <a:gdLst>
                <a:gd name="T0" fmla="*/ 3 w 540"/>
                <a:gd name="T1" fmla="*/ 0 h 83"/>
                <a:gd name="T2" fmla="*/ 0 w 540"/>
                <a:gd name="T3" fmla="*/ 0 h 83"/>
                <a:gd name="T4" fmla="*/ 7 w 540"/>
                <a:gd name="T5" fmla="*/ 2 h 83"/>
                <a:gd name="T6" fmla="*/ 4 w 540"/>
                <a:gd name="T7" fmla="*/ 1 h 83"/>
                <a:gd name="T8" fmla="*/ 76 w 540"/>
                <a:gd name="T9" fmla="*/ 16 h 83"/>
                <a:gd name="T10" fmla="*/ 113 w 540"/>
                <a:gd name="T11" fmla="*/ 50 h 83"/>
                <a:gd name="T12" fmla="*/ 179 w 540"/>
                <a:gd name="T13" fmla="*/ 79 h 83"/>
                <a:gd name="T14" fmla="*/ 208 w 540"/>
                <a:gd name="T15" fmla="*/ 66 h 83"/>
                <a:gd name="T16" fmla="*/ 204 w 540"/>
                <a:gd name="T17" fmla="*/ 37 h 83"/>
                <a:gd name="T18" fmla="*/ 279 w 540"/>
                <a:gd name="T19" fmla="*/ 19 h 83"/>
                <a:gd name="T20" fmla="*/ 284 w 540"/>
                <a:gd name="T21" fmla="*/ 31 h 83"/>
                <a:gd name="T22" fmla="*/ 284 w 540"/>
                <a:gd name="T23" fmla="*/ 30 h 83"/>
                <a:gd name="T24" fmla="*/ 325 w 540"/>
                <a:gd name="T25" fmla="*/ 37 h 83"/>
                <a:gd name="T26" fmla="*/ 329 w 540"/>
                <a:gd name="T27" fmla="*/ 45 h 83"/>
                <a:gd name="T28" fmla="*/ 392 w 540"/>
                <a:gd name="T29" fmla="*/ 53 h 83"/>
                <a:gd name="T30" fmla="*/ 392 w 540"/>
                <a:gd name="T31" fmla="*/ 53 h 83"/>
                <a:gd name="T32" fmla="*/ 450 w 540"/>
                <a:gd name="T33" fmla="*/ 51 h 83"/>
                <a:gd name="T34" fmla="*/ 447 w 540"/>
                <a:gd name="T35" fmla="*/ 51 h 83"/>
                <a:gd name="T36" fmla="*/ 465 w 540"/>
                <a:gd name="T37" fmla="*/ 43 h 83"/>
                <a:gd name="T38" fmla="*/ 456 w 540"/>
                <a:gd name="T39" fmla="*/ 48 h 83"/>
                <a:gd name="T40" fmla="*/ 466 w 540"/>
                <a:gd name="T41" fmla="*/ 43 h 83"/>
                <a:gd name="T42" fmla="*/ 495 w 540"/>
                <a:gd name="T43" fmla="*/ 50 h 83"/>
                <a:gd name="T44" fmla="*/ 487 w 540"/>
                <a:gd name="T45" fmla="*/ 43 h 83"/>
                <a:gd name="T46" fmla="*/ 485 w 540"/>
                <a:gd name="T47" fmla="*/ 50 h 83"/>
                <a:gd name="T48" fmla="*/ 489 w 540"/>
                <a:gd name="T49" fmla="*/ 52 h 83"/>
                <a:gd name="T50" fmla="*/ 498 w 540"/>
                <a:gd name="T51" fmla="*/ 50 h 83"/>
                <a:gd name="T52" fmla="*/ 497 w 540"/>
                <a:gd name="T53" fmla="*/ 52 h 83"/>
                <a:gd name="T54" fmla="*/ 498 w 540"/>
                <a:gd name="T55" fmla="*/ 50 h 83"/>
                <a:gd name="T56" fmla="*/ 513 w 540"/>
                <a:gd name="T57" fmla="*/ 52 h 83"/>
                <a:gd name="T58" fmla="*/ 506 w 540"/>
                <a:gd name="T59" fmla="*/ 55 h 83"/>
                <a:gd name="T60" fmla="*/ 516 w 540"/>
                <a:gd name="T61" fmla="*/ 53 h 83"/>
                <a:gd name="T62" fmla="*/ 513 w 540"/>
                <a:gd name="T63" fmla="*/ 54 h 83"/>
                <a:gd name="T64" fmla="*/ 517 w 540"/>
                <a:gd name="T65" fmla="*/ 51 h 83"/>
                <a:gd name="T66" fmla="*/ 540 w 540"/>
                <a:gd name="T67" fmla="*/ 4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0" h="83">
                  <a:moveTo>
                    <a:pt x="3" y="0"/>
                  </a:moveTo>
                  <a:cubicBezTo>
                    <a:pt x="2" y="0"/>
                    <a:pt x="1" y="0"/>
                    <a:pt x="0" y="0"/>
                  </a:cubicBezTo>
                  <a:cubicBezTo>
                    <a:pt x="1" y="2"/>
                    <a:pt x="3" y="3"/>
                    <a:pt x="7" y="2"/>
                  </a:cubicBezTo>
                  <a:cubicBezTo>
                    <a:pt x="6" y="2"/>
                    <a:pt x="5" y="1"/>
                    <a:pt x="4" y="1"/>
                  </a:cubicBezTo>
                  <a:cubicBezTo>
                    <a:pt x="26" y="16"/>
                    <a:pt x="51" y="8"/>
                    <a:pt x="76" y="16"/>
                  </a:cubicBezTo>
                  <a:cubicBezTo>
                    <a:pt x="96" y="25"/>
                    <a:pt x="96" y="45"/>
                    <a:pt x="113" y="50"/>
                  </a:cubicBezTo>
                  <a:cubicBezTo>
                    <a:pt x="138" y="62"/>
                    <a:pt x="159" y="62"/>
                    <a:pt x="179" y="79"/>
                  </a:cubicBezTo>
                  <a:cubicBezTo>
                    <a:pt x="188" y="83"/>
                    <a:pt x="200" y="79"/>
                    <a:pt x="208" y="66"/>
                  </a:cubicBezTo>
                  <a:cubicBezTo>
                    <a:pt x="213" y="58"/>
                    <a:pt x="200" y="45"/>
                    <a:pt x="204" y="37"/>
                  </a:cubicBezTo>
                  <a:cubicBezTo>
                    <a:pt x="217" y="12"/>
                    <a:pt x="258" y="0"/>
                    <a:pt x="279" y="19"/>
                  </a:cubicBezTo>
                  <a:cubicBezTo>
                    <a:pt x="281" y="24"/>
                    <a:pt x="278" y="26"/>
                    <a:pt x="284" y="31"/>
                  </a:cubicBezTo>
                  <a:cubicBezTo>
                    <a:pt x="284" y="31"/>
                    <a:pt x="284" y="30"/>
                    <a:pt x="284" y="30"/>
                  </a:cubicBezTo>
                  <a:cubicBezTo>
                    <a:pt x="296" y="37"/>
                    <a:pt x="312" y="25"/>
                    <a:pt x="325" y="37"/>
                  </a:cubicBezTo>
                  <a:cubicBezTo>
                    <a:pt x="325" y="41"/>
                    <a:pt x="329" y="45"/>
                    <a:pt x="329" y="45"/>
                  </a:cubicBezTo>
                  <a:cubicBezTo>
                    <a:pt x="350" y="45"/>
                    <a:pt x="370" y="50"/>
                    <a:pt x="392" y="53"/>
                  </a:cubicBezTo>
                  <a:cubicBezTo>
                    <a:pt x="394" y="61"/>
                    <a:pt x="388" y="57"/>
                    <a:pt x="392" y="53"/>
                  </a:cubicBezTo>
                  <a:cubicBezTo>
                    <a:pt x="412" y="66"/>
                    <a:pt x="433" y="62"/>
                    <a:pt x="450" y="51"/>
                  </a:cubicBezTo>
                  <a:cubicBezTo>
                    <a:pt x="450" y="51"/>
                    <a:pt x="448" y="52"/>
                    <a:pt x="447" y="51"/>
                  </a:cubicBezTo>
                  <a:cubicBezTo>
                    <a:pt x="452" y="45"/>
                    <a:pt x="454" y="45"/>
                    <a:pt x="465" y="43"/>
                  </a:cubicBezTo>
                  <a:cubicBezTo>
                    <a:pt x="462" y="44"/>
                    <a:pt x="459" y="46"/>
                    <a:pt x="456" y="48"/>
                  </a:cubicBezTo>
                  <a:cubicBezTo>
                    <a:pt x="459" y="47"/>
                    <a:pt x="475" y="45"/>
                    <a:pt x="466" y="43"/>
                  </a:cubicBezTo>
                  <a:cubicBezTo>
                    <a:pt x="478" y="41"/>
                    <a:pt x="487" y="45"/>
                    <a:pt x="495" y="50"/>
                  </a:cubicBezTo>
                  <a:cubicBezTo>
                    <a:pt x="492" y="48"/>
                    <a:pt x="489" y="45"/>
                    <a:pt x="487" y="43"/>
                  </a:cubicBezTo>
                  <a:cubicBezTo>
                    <a:pt x="486" y="47"/>
                    <a:pt x="486" y="47"/>
                    <a:pt x="485" y="50"/>
                  </a:cubicBezTo>
                  <a:cubicBezTo>
                    <a:pt x="487" y="51"/>
                    <a:pt x="487" y="52"/>
                    <a:pt x="489" y="52"/>
                  </a:cubicBezTo>
                  <a:cubicBezTo>
                    <a:pt x="491" y="52"/>
                    <a:pt x="498" y="60"/>
                    <a:pt x="498" y="50"/>
                  </a:cubicBezTo>
                  <a:cubicBezTo>
                    <a:pt x="497" y="50"/>
                    <a:pt x="497" y="51"/>
                    <a:pt x="497" y="52"/>
                  </a:cubicBezTo>
                  <a:cubicBezTo>
                    <a:pt x="498" y="51"/>
                    <a:pt x="498" y="51"/>
                    <a:pt x="498" y="50"/>
                  </a:cubicBezTo>
                  <a:cubicBezTo>
                    <a:pt x="502" y="55"/>
                    <a:pt x="507" y="57"/>
                    <a:pt x="513" y="52"/>
                  </a:cubicBezTo>
                  <a:cubicBezTo>
                    <a:pt x="510" y="53"/>
                    <a:pt x="508" y="55"/>
                    <a:pt x="506" y="55"/>
                  </a:cubicBezTo>
                  <a:cubicBezTo>
                    <a:pt x="510" y="55"/>
                    <a:pt x="513" y="54"/>
                    <a:pt x="516" y="53"/>
                  </a:cubicBezTo>
                  <a:cubicBezTo>
                    <a:pt x="515" y="53"/>
                    <a:pt x="514" y="54"/>
                    <a:pt x="513" y="54"/>
                  </a:cubicBezTo>
                  <a:cubicBezTo>
                    <a:pt x="514" y="53"/>
                    <a:pt x="516" y="52"/>
                    <a:pt x="517" y="51"/>
                  </a:cubicBezTo>
                  <a:cubicBezTo>
                    <a:pt x="517" y="56"/>
                    <a:pt x="535" y="52"/>
                    <a:pt x="540" y="49"/>
                  </a:cubicBezTo>
                </a:path>
              </a:pathLst>
            </a:custGeom>
            <a:no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8" name="Freeform 195"/>
            <p:cNvSpPr>
              <a:spLocks/>
            </p:cNvSpPr>
            <p:nvPr/>
          </p:nvSpPr>
          <p:spPr bwMode="auto">
            <a:xfrm>
              <a:off x="6716015" y="2849537"/>
              <a:ext cx="347258" cy="579605"/>
            </a:xfrm>
            <a:custGeom>
              <a:avLst/>
              <a:gdLst>
                <a:gd name="T0" fmla="*/ 69 w 200"/>
                <a:gd name="T1" fmla="*/ 17 h 335"/>
                <a:gd name="T2" fmla="*/ 59 w 200"/>
                <a:gd name="T3" fmla="*/ 48 h 335"/>
                <a:gd name="T4" fmla="*/ 53 w 200"/>
                <a:gd name="T5" fmla="*/ 55 h 335"/>
                <a:gd name="T6" fmla="*/ 57 w 200"/>
                <a:gd name="T7" fmla="*/ 57 h 335"/>
                <a:gd name="T8" fmla="*/ 12 w 200"/>
                <a:gd name="T9" fmla="*/ 0 h 335"/>
                <a:gd name="T10" fmla="*/ 12 w 200"/>
                <a:gd name="T11" fmla="*/ 0 h 335"/>
                <a:gd name="T12" fmla="*/ 41 w 200"/>
                <a:gd name="T13" fmla="*/ 56 h 335"/>
                <a:gd name="T14" fmla="*/ 38 w 200"/>
                <a:gd name="T15" fmla="*/ 56 h 335"/>
                <a:gd name="T16" fmla="*/ 66 w 200"/>
                <a:gd name="T17" fmla="*/ 108 h 335"/>
                <a:gd name="T18" fmla="*/ 75 w 200"/>
                <a:gd name="T19" fmla="*/ 128 h 335"/>
                <a:gd name="T20" fmla="*/ 105 w 200"/>
                <a:gd name="T21" fmla="*/ 157 h 335"/>
                <a:gd name="T22" fmla="*/ 99 w 200"/>
                <a:gd name="T23" fmla="*/ 152 h 335"/>
                <a:gd name="T24" fmla="*/ 105 w 200"/>
                <a:gd name="T25" fmla="*/ 157 h 335"/>
                <a:gd name="T26" fmla="*/ 104 w 200"/>
                <a:gd name="T27" fmla="*/ 182 h 335"/>
                <a:gd name="T28" fmla="*/ 124 w 200"/>
                <a:gd name="T29" fmla="*/ 198 h 335"/>
                <a:gd name="T30" fmla="*/ 147 w 200"/>
                <a:gd name="T31" fmla="*/ 232 h 335"/>
                <a:gd name="T32" fmla="*/ 144 w 200"/>
                <a:gd name="T33" fmla="*/ 227 h 335"/>
                <a:gd name="T34" fmla="*/ 178 w 200"/>
                <a:gd name="T35" fmla="*/ 299 h 335"/>
                <a:gd name="T36" fmla="*/ 177 w 200"/>
                <a:gd name="T37" fmla="*/ 306 h 335"/>
                <a:gd name="T38" fmla="*/ 185 w 200"/>
                <a:gd name="T39" fmla="*/ 303 h 335"/>
                <a:gd name="T40" fmla="*/ 177 w 200"/>
                <a:gd name="T41" fmla="*/ 306 h 335"/>
                <a:gd name="T42" fmla="*/ 200 w 200"/>
                <a:gd name="T43" fmla="*/ 335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335">
                  <a:moveTo>
                    <a:pt x="69" y="17"/>
                  </a:moveTo>
                  <a:cubicBezTo>
                    <a:pt x="65" y="26"/>
                    <a:pt x="59" y="38"/>
                    <a:pt x="59" y="48"/>
                  </a:cubicBezTo>
                  <a:cubicBezTo>
                    <a:pt x="59" y="52"/>
                    <a:pt x="59" y="64"/>
                    <a:pt x="53" y="55"/>
                  </a:cubicBezTo>
                  <a:cubicBezTo>
                    <a:pt x="54" y="56"/>
                    <a:pt x="56" y="57"/>
                    <a:pt x="57" y="57"/>
                  </a:cubicBezTo>
                  <a:cubicBezTo>
                    <a:pt x="36" y="45"/>
                    <a:pt x="20" y="23"/>
                    <a:pt x="12" y="0"/>
                  </a:cubicBezTo>
                  <a:cubicBezTo>
                    <a:pt x="7" y="5"/>
                    <a:pt x="12" y="7"/>
                    <a:pt x="12" y="0"/>
                  </a:cubicBezTo>
                  <a:cubicBezTo>
                    <a:pt x="0" y="24"/>
                    <a:pt x="33" y="38"/>
                    <a:pt x="41" y="56"/>
                  </a:cubicBezTo>
                  <a:cubicBezTo>
                    <a:pt x="40" y="56"/>
                    <a:pt x="39" y="56"/>
                    <a:pt x="38" y="56"/>
                  </a:cubicBezTo>
                  <a:cubicBezTo>
                    <a:pt x="46" y="75"/>
                    <a:pt x="54" y="91"/>
                    <a:pt x="66" y="108"/>
                  </a:cubicBezTo>
                  <a:cubicBezTo>
                    <a:pt x="70" y="116"/>
                    <a:pt x="70" y="120"/>
                    <a:pt x="75" y="128"/>
                  </a:cubicBezTo>
                  <a:cubicBezTo>
                    <a:pt x="83" y="141"/>
                    <a:pt x="100" y="141"/>
                    <a:pt x="105" y="157"/>
                  </a:cubicBezTo>
                  <a:cubicBezTo>
                    <a:pt x="103" y="155"/>
                    <a:pt x="101" y="154"/>
                    <a:pt x="99" y="152"/>
                  </a:cubicBezTo>
                  <a:cubicBezTo>
                    <a:pt x="101" y="153"/>
                    <a:pt x="103" y="155"/>
                    <a:pt x="105" y="157"/>
                  </a:cubicBezTo>
                  <a:cubicBezTo>
                    <a:pt x="93" y="148"/>
                    <a:pt x="101" y="178"/>
                    <a:pt x="104" y="182"/>
                  </a:cubicBezTo>
                  <a:cubicBezTo>
                    <a:pt x="108" y="190"/>
                    <a:pt x="117" y="193"/>
                    <a:pt x="124" y="198"/>
                  </a:cubicBezTo>
                  <a:cubicBezTo>
                    <a:pt x="134" y="207"/>
                    <a:pt x="143" y="219"/>
                    <a:pt x="147" y="232"/>
                  </a:cubicBezTo>
                  <a:cubicBezTo>
                    <a:pt x="146" y="230"/>
                    <a:pt x="145" y="229"/>
                    <a:pt x="144" y="227"/>
                  </a:cubicBezTo>
                  <a:cubicBezTo>
                    <a:pt x="145" y="253"/>
                    <a:pt x="153" y="286"/>
                    <a:pt x="178" y="299"/>
                  </a:cubicBezTo>
                  <a:cubicBezTo>
                    <a:pt x="178" y="299"/>
                    <a:pt x="178" y="303"/>
                    <a:pt x="177" y="306"/>
                  </a:cubicBezTo>
                  <a:cubicBezTo>
                    <a:pt x="180" y="306"/>
                    <a:pt x="183" y="305"/>
                    <a:pt x="185" y="303"/>
                  </a:cubicBezTo>
                  <a:cubicBezTo>
                    <a:pt x="183" y="303"/>
                    <a:pt x="180" y="304"/>
                    <a:pt x="177" y="306"/>
                  </a:cubicBezTo>
                  <a:cubicBezTo>
                    <a:pt x="192" y="304"/>
                    <a:pt x="197" y="326"/>
                    <a:pt x="200" y="335"/>
                  </a:cubicBezTo>
                </a:path>
              </a:pathLst>
            </a:custGeom>
            <a:no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9" name="Freeform 196"/>
            <p:cNvSpPr>
              <a:spLocks/>
            </p:cNvSpPr>
            <p:nvPr/>
          </p:nvSpPr>
          <p:spPr bwMode="auto">
            <a:xfrm>
              <a:off x="7063273" y="3429141"/>
              <a:ext cx="20204" cy="60612"/>
            </a:xfrm>
            <a:custGeom>
              <a:avLst/>
              <a:gdLst>
                <a:gd name="T0" fmla="*/ 0 w 12"/>
                <a:gd name="T1" fmla="*/ 0 h 35"/>
                <a:gd name="T2" fmla="*/ 5 w 12"/>
                <a:gd name="T3" fmla="*/ 11 h 35"/>
                <a:gd name="T4" fmla="*/ 5 w 12"/>
                <a:gd name="T5" fmla="*/ 13 h 35"/>
                <a:gd name="T6" fmla="*/ 4 w 12"/>
                <a:gd name="T7" fmla="*/ 13 h 35"/>
                <a:gd name="T8" fmla="*/ 5 w 12"/>
                <a:gd name="T9" fmla="*/ 16 h 35"/>
                <a:gd name="T10" fmla="*/ 9 w 12"/>
                <a:gd name="T11" fmla="*/ 30 h 35"/>
                <a:gd name="T12" fmla="*/ 12 w 12"/>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12" h="35">
                  <a:moveTo>
                    <a:pt x="0" y="0"/>
                  </a:moveTo>
                  <a:cubicBezTo>
                    <a:pt x="2" y="4"/>
                    <a:pt x="3" y="8"/>
                    <a:pt x="5" y="11"/>
                  </a:cubicBezTo>
                  <a:cubicBezTo>
                    <a:pt x="5" y="12"/>
                    <a:pt x="5" y="12"/>
                    <a:pt x="5" y="13"/>
                  </a:cubicBezTo>
                  <a:cubicBezTo>
                    <a:pt x="5" y="13"/>
                    <a:pt x="4" y="13"/>
                    <a:pt x="4" y="13"/>
                  </a:cubicBezTo>
                  <a:cubicBezTo>
                    <a:pt x="3" y="17"/>
                    <a:pt x="5" y="14"/>
                    <a:pt x="5" y="16"/>
                  </a:cubicBezTo>
                  <a:cubicBezTo>
                    <a:pt x="7" y="20"/>
                    <a:pt x="7" y="25"/>
                    <a:pt x="9" y="30"/>
                  </a:cubicBezTo>
                  <a:cubicBezTo>
                    <a:pt x="9" y="32"/>
                    <a:pt x="11" y="33"/>
                    <a:pt x="12" y="35"/>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90" name="Freeform 197"/>
            <p:cNvSpPr>
              <a:spLocks/>
            </p:cNvSpPr>
            <p:nvPr/>
          </p:nvSpPr>
          <p:spPr bwMode="auto">
            <a:xfrm>
              <a:off x="7083476" y="3489753"/>
              <a:ext cx="27781" cy="35357"/>
            </a:xfrm>
            <a:custGeom>
              <a:avLst/>
              <a:gdLst>
                <a:gd name="T0" fmla="*/ 0 w 16"/>
                <a:gd name="T1" fmla="*/ 0 h 20"/>
                <a:gd name="T2" fmla="*/ 2 w 16"/>
                <a:gd name="T3" fmla="*/ 1 h 20"/>
                <a:gd name="T4" fmla="*/ 3 w 16"/>
                <a:gd name="T5" fmla="*/ 7 h 20"/>
                <a:gd name="T6" fmla="*/ 6 w 16"/>
                <a:gd name="T7" fmla="*/ 8 h 20"/>
                <a:gd name="T8" fmla="*/ 10 w 16"/>
                <a:gd name="T9" fmla="*/ 19 h 20"/>
                <a:gd name="T10" fmla="*/ 11 w 16"/>
                <a:gd name="T11" fmla="*/ 19 h 20"/>
                <a:gd name="T12" fmla="*/ 10 w 16"/>
                <a:gd name="T13" fmla="*/ 11 h 20"/>
                <a:gd name="T14" fmla="*/ 12 w 16"/>
                <a:gd name="T15" fmla="*/ 8 h 20"/>
                <a:gd name="T16" fmla="*/ 13 w 16"/>
                <a:gd name="T17" fmla="*/ 7 h 20"/>
                <a:gd name="T18" fmla="*/ 16 w 16"/>
                <a:gd name="T19"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0">
                  <a:moveTo>
                    <a:pt x="0" y="0"/>
                  </a:moveTo>
                  <a:cubicBezTo>
                    <a:pt x="1" y="0"/>
                    <a:pt x="1" y="1"/>
                    <a:pt x="2" y="1"/>
                  </a:cubicBezTo>
                  <a:cubicBezTo>
                    <a:pt x="3" y="3"/>
                    <a:pt x="1" y="7"/>
                    <a:pt x="3" y="7"/>
                  </a:cubicBezTo>
                  <a:cubicBezTo>
                    <a:pt x="4" y="8"/>
                    <a:pt x="5" y="6"/>
                    <a:pt x="6" y="8"/>
                  </a:cubicBezTo>
                  <a:cubicBezTo>
                    <a:pt x="7" y="10"/>
                    <a:pt x="10" y="18"/>
                    <a:pt x="10" y="19"/>
                  </a:cubicBezTo>
                  <a:cubicBezTo>
                    <a:pt x="10" y="19"/>
                    <a:pt x="10" y="19"/>
                    <a:pt x="11" y="19"/>
                  </a:cubicBezTo>
                  <a:cubicBezTo>
                    <a:pt x="16" y="20"/>
                    <a:pt x="10" y="11"/>
                    <a:pt x="10" y="11"/>
                  </a:cubicBezTo>
                  <a:cubicBezTo>
                    <a:pt x="11" y="8"/>
                    <a:pt x="11" y="9"/>
                    <a:pt x="12" y="8"/>
                  </a:cubicBezTo>
                  <a:cubicBezTo>
                    <a:pt x="13" y="8"/>
                    <a:pt x="13" y="7"/>
                    <a:pt x="13" y="7"/>
                  </a:cubicBezTo>
                  <a:cubicBezTo>
                    <a:pt x="14" y="7"/>
                    <a:pt x="16" y="10"/>
                    <a:pt x="16" y="10"/>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91" name="Freeform 198"/>
            <p:cNvSpPr>
              <a:spLocks/>
            </p:cNvSpPr>
            <p:nvPr/>
          </p:nvSpPr>
          <p:spPr bwMode="auto">
            <a:xfrm>
              <a:off x="7111257" y="3507433"/>
              <a:ext cx="142692" cy="119962"/>
            </a:xfrm>
            <a:custGeom>
              <a:avLst/>
              <a:gdLst>
                <a:gd name="T0" fmla="*/ 0 w 82"/>
                <a:gd name="T1" fmla="*/ 0 h 69"/>
                <a:gd name="T2" fmla="*/ 3 w 82"/>
                <a:gd name="T3" fmla="*/ 2 h 69"/>
                <a:gd name="T4" fmla="*/ 1 w 82"/>
                <a:gd name="T5" fmla="*/ 4 h 69"/>
                <a:gd name="T6" fmla="*/ 5 w 82"/>
                <a:gd name="T7" fmla="*/ 12 h 69"/>
                <a:gd name="T8" fmla="*/ 14 w 82"/>
                <a:gd name="T9" fmla="*/ 10 h 69"/>
                <a:gd name="T10" fmla="*/ 18 w 82"/>
                <a:gd name="T11" fmla="*/ 14 h 69"/>
                <a:gd name="T12" fmla="*/ 20 w 82"/>
                <a:gd name="T13" fmla="*/ 17 h 69"/>
                <a:gd name="T14" fmla="*/ 20 w 82"/>
                <a:gd name="T15" fmla="*/ 17 h 69"/>
                <a:gd name="T16" fmla="*/ 21 w 82"/>
                <a:gd name="T17" fmla="*/ 18 h 69"/>
                <a:gd name="T18" fmla="*/ 35 w 82"/>
                <a:gd name="T19" fmla="*/ 24 h 69"/>
                <a:gd name="T20" fmla="*/ 46 w 82"/>
                <a:gd name="T21" fmla="*/ 38 h 69"/>
                <a:gd name="T22" fmla="*/ 53 w 82"/>
                <a:gd name="T23" fmla="*/ 40 h 69"/>
                <a:gd name="T24" fmla="*/ 62 w 82"/>
                <a:gd name="T25" fmla="*/ 48 h 69"/>
                <a:gd name="T26" fmla="*/ 69 w 82"/>
                <a:gd name="T27" fmla="*/ 57 h 69"/>
                <a:gd name="T28" fmla="*/ 69 w 82"/>
                <a:gd name="T29" fmla="*/ 58 h 69"/>
                <a:gd name="T30" fmla="*/ 75 w 82"/>
                <a:gd name="T31" fmla="*/ 62 h 69"/>
                <a:gd name="T32" fmla="*/ 77 w 82"/>
                <a:gd name="T33" fmla="*/ 67 h 69"/>
                <a:gd name="T34" fmla="*/ 80 w 82"/>
                <a:gd name="T35" fmla="*/ 69 h 69"/>
                <a:gd name="T36" fmla="*/ 82 w 82"/>
                <a:gd name="T37" fmla="*/ 6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69">
                  <a:moveTo>
                    <a:pt x="0" y="0"/>
                  </a:moveTo>
                  <a:cubicBezTo>
                    <a:pt x="1" y="1"/>
                    <a:pt x="3" y="1"/>
                    <a:pt x="3" y="2"/>
                  </a:cubicBezTo>
                  <a:cubicBezTo>
                    <a:pt x="3" y="3"/>
                    <a:pt x="1" y="4"/>
                    <a:pt x="1" y="4"/>
                  </a:cubicBezTo>
                  <a:cubicBezTo>
                    <a:pt x="1" y="5"/>
                    <a:pt x="5" y="11"/>
                    <a:pt x="5" y="12"/>
                  </a:cubicBezTo>
                  <a:cubicBezTo>
                    <a:pt x="9" y="13"/>
                    <a:pt x="13" y="11"/>
                    <a:pt x="14" y="10"/>
                  </a:cubicBezTo>
                  <a:cubicBezTo>
                    <a:pt x="15" y="10"/>
                    <a:pt x="16" y="11"/>
                    <a:pt x="18" y="14"/>
                  </a:cubicBezTo>
                  <a:cubicBezTo>
                    <a:pt x="22" y="18"/>
                    <a:pt x="20" y="11"/>
                    <a:pt x="20" y="17"/>
                  </a:cubicBezTo>
                  <a:cubicBezTo>
                    <a:pt x="20" y="17"/>
                    <a:pt x="20" y="17"/>
                    <a:pt x="20" y="17"/>
                  </a:cubicBezTo>
                  <a:cubicBezTo>
                    <a:pt x="21" y="18"/>
                    <a:pt x="21" y="18"/>
                    <a:pt x="21" y="18"/>
                  </a:cubicBezTo>
                  <a:cubicBezTo>
                    <a:pt x="27" y="18"/>
                    <a:pt x="32" y="19"/>
                    <a:pt x="35" y="24"/>
                  </a:cubicBezTo>
                  <a:cubicBezTo>
                    <a:pt x="39" y="29"/>
                    <a:pt x="42" y="34"/>
                    <a:pt x="46" y="38"/>
                  </a:cubicBezTo>
                  <a:cubicBezTo>
                    <a:pt x="47" y="39"/>
                    <a:pt x="52" y="39"/>
                    <a:pt x="53" y="40"/>
                  </a:cubicBezTo>
                  <a:cubicBezTo>
                    <a:pt x="57" y="42"/>
                    <a:pt x="56" y="48"/>
                    <a:pt x="62" y="48"/>
                  </a:cubicBezTo>
                  <a:cubicBezTo>
                    <a:pt x="65" y="47"/>
                    <a:pt x="61" y="60"/>
                    <a:pt x="69" y="57"/>
                  </a:cubicBezTo>
                  <a:cubicBezTo>
                    <a:pt x="70" y="57"/>
                    <a:pt x="69" y="57"/>
                    <a:pt x="69" y="58"/>
                  </a:cubicBezTo>
                  <a:cubicBezTo>
                    <a:pt x="70" y="59"/>
                    <a:pt x="74" y="61"/>
                    <a:pt x="75" y="62"/>
                  </a:cubicBezTo>
                  <a:cubicBezTo>
                    <a:pt x="75" y="63"/>
                    <a:pt x="76" y="67"/>
                    <a:pt x="77" y="67"/>
                  </a:cubicBezTo>
                  <a:cubicBezTo>
                    <a:pt x="79" y="67"/>
                    <a:pt x="78" y="69"/>
                    <a:pt x="80" y="69"/>
                  </a:cubicBezTo>
                  <a:cubicBezTo>
                    <a:pt x="82" y="69"/>
                    <a:pt x="81" y="65"/>
                    <a:pt x="82" y="66"/>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92" name="Freeform 199"/>
            <p:cNvSpPr>
              <a:spLocks/>
            </p:cNvSpPr>
            <p:nvPr/>
          </p:nvSpPr>
          <p:spPr bwMode="auto">
            <a:xfrm>
              <a:off x="7253949" y="3622341"/>
              <a:ext cx="26518" cy="50510"/>
            </a:xfrm>
            <a:custGeom>
              <a:avLst/>
              <a:gdLst>
                <a:gd name="T0" fmla="*/ 0 w 15"/>
                <a:gd name="T1" fmla="*/ 0 h 29"/>
                <a:gd name="T2" fmla="*/ 12 w 15"/>
                <a:gd name="T3" fmla="*/ 17 h 29"/>
                <a:gd name="T4" fmla="*/ 6 w 15"/>
                <a:gd name="T5" fmla="*/ 25 h 29"/>
                <a:gd name="T6" fmla="*/ 3 w 15"/>
                <a:gd name="T7" fmla="*/ 29 h 29"/>
              </a:gdLst>
              <a:ahLst/>
              <a:cxnLst>
                <a:cxn ang="0">
                  <a:pos x="T0" y="T1"/>
                </a:cxn>
                <a:cxn ang="0">
                  <a:pos x="T2" y="T3"/>
                </a:cxn>
                <a:cxn ang="0">
                  <a:pos x="T4" y="T5"/>
                </a:cxn>
                <a:cxn ang="0">
                  <a:pos x="T6" y="T7"/>
                </a:cxn>
              </a:cxnLst>
              <a:rect l="0" t="0" r="r" b="b"/>
              <a:pathLst>
                <a:path w="15" h="29">
                  <a:moveTo>
                    <a:pt x="0" y="0"/>
                  </a:moveTo>
                  <a:cubicBezTo>
                    <a:pt x="4" y="2"/>
                    <a:pt x="10" y="14"/>
                    <a:pt x="12" y="17"/>
                  </a:cubicBezTo>
                  <a:cubicBezTo>
                    <a:pt x="15" y="24"/>
                    <a:pt x="9" y="23"/>
                    <a:pt x="6" y="25"/>
                  </a:cubicBezTo>
                  <a:cubicBezTo>
                    <a:pt x="5" y="26"/>
                    <a:pt x="5" y="28"/>
                    <a:pt x="3" y="29"/>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93" name="Freeform 200"/>
            <p:cNvSpPr>
              <a:spLocks/>
            </p:cNvSpPr>
            <p:nvPr/>
          </p:nvSpPr>
          <p:spPr bwMode="auto">
            <a:xfrm>
              <a:off x="7235008" y="3655174"/>
              <a:ext cx="401556" cy="290434"/>
            </a:xfrm>
            <a:custGeom>
              <a:avLst/>
              <a:gdLst>
                <a:gd name="T0" fmla="*/ 14 w 232"/>
                <a:gd name="T1" fmla="*/ 10 h 168"/>
                <a:gd name="T2" fmla="*/ 7 w 232"/>
                <a:gd name="T3" fmla="*/ 12 h 168"/>
                <a:gd name="T4" fmla="*/ 5 w 232"/>
                <a:gd name="T5" fmla="*/ 16 h 168"/>
                <a:gd name="T6" fmla="*/ 1 w 232"/>
                <a:gd name="T7" fmla="*/ 18 h 168"/>
                <a:gd name="T8" fmla="*/ 8 w 232"/>
                <a:gd name="T9" fmla="*/ 16 h 168"/>
                <a:gd name="T10" fmla="*/ 17 w 232"/>
                <a:gd name="T11" fmla="*/ 15 h 168"/>
                <a:gd name="T12" fmla="*/ 17 w 232"/>
                <a:gd name="T13" fmla="*/ 16 h 168"/>
                <a:gd name="T14" fmla="*/ 20 w 232"/>
                <a:gd name="T15" fmla="*/ 19 h 168"/>
                <a:gd name="T16" fmla="*/ 21 w 232"/>
                <a:gd name="T17" fmla="*/ 19 h 168"/>
                <a:gd name="T18" fmla="*/ 26 w 232"/>
                <a:gd name="T19" fmla="*/ 21 h 168"/>
                <a:gd name="T20" fmla="*/ 27 w 232"/>
                <a:gd name="T21" fmla="*/ 25 h 168"/>
                <a:gd name="T22" fmla="*/ 51 w 232"/>
                <a:gd name="T23" fmla="*/ 47 h 168"/>
                <a:gd name="T24" fmla="*/ 60 w 232"/>
                <a:gd name="T25" fmla="*/ 46 h 168"/>
                <a:gd name="T26" fmla="*/ 71 w 232"/>
                <a:gd name="T27" fmla="*/ 44 h 168"/>
                <a:gd name="T28" fmla="*/ 75 w 232"/>
                <a:gd name="T29" fmla="*/ 40 h 168"/>
                <a:gd name="T30" fmla="*/ 77 w 232"/>
                <a:gd name="T31" fmla="*/ 40 h 168"/>
                <a:gd name="T32" fmla="*/ 78 w 232"/>
                <a:gd name="T33" fmla="*/ 40 h 168"/>
                <a:gd name="T34" fmla="*/ 86 w 232"/>
                <a:gd name="T35" fmla="*/ 34 h 168"/>
                <a:gd name="T36" fmla="*/ 88 w 232"/>
                <a:gd name="T37" fmla="*/ 35 h 168"/>
                <a:gd name="T38" fmla="*/ 89 w 232"/>
                <a:gd name="T39" fmla="*/ 35 h 168"/>
                <a:gd name="T40" fmla="*/ 91 w 232"/>
                <a:gd name="T41" fmla="*/ 36 h 168"/>
                <a:gd name="T42" fmla="*/ 98 w 232"/>
                <a:gd name="T43" fmla="*/ 36 h 168"/>
                <a:gd name="T44" fmla="*/ 103 w 232"/>
                <a:gd name="T45" fmla="*/ 39 h 168"/>
                <a:gd name="T46" fmla="*/ 127 w 232"/>
                <a:gd name="T47" fmla="*/ 24 h 168"/>
                <a:gd name="T48" fmla="*/ 135 w 232"/>
                <a:gd name="T49" fmla="*/ 27 h 168"/>
                <a:gd name="T50" fmla="*/ 155 w 232"/>
                <a:gd name="T51" fmla="*/ 20 h 168"/>
                <a:gd name="T52" fmla="*/ 167 w 232"/>
                <a:gd name="T53" fmla="*/ 22 h 168"/>
                <a:gd name="T54" fmla="*/ 182 w 232"/>
                <a:gd name="T55" fmla="*/ 16 h 168"/>
                <a:gd name="T56" fmla="*/ 199 w 232"/>
                <a:gd name="T57" fmla="*/ 12 h 168"/>
                <a:gd name="T58" fmla="*/ 208 w 232"/>
                <a:gd name="T59" fmla="*/ 1 h 168"/>
                <a:gd name="T60" fmla="*/ 224 w 232"/>
                <a:gd name="T61" fmla="*/ 4 h 168"/>
                <a:gd name="T62" fmla="*/ 220 w 232"/>
                <a:gd name="T63" fmla="*/ 18 h 168"/>
                <a:gd name="T64" fmla="*/ 223 w 232"/>
                <a:gd name="T65" fmla="*/ 23 h 168"/>
                <a:gd name="T66" fmla="*/ 222 w 232"/>
                <a:gd name="T67" fmla="*/ 26 h 168"/>
                <a:gd name="T68" fmla="*/ 223 w 232"/>
                <a:gd name="T69" fmla="*/ 35 h 168"/>
                <a:gd name="T70" fmla="*/ 224 w 232"/>
                <a:gd name="T71" fmla="*/ 38 h 168"/>
                <a:gd name="T72" fmla="*/ 221 w 232"/>
                <a:gd name="T73" fmla="*/ 43 h 168"/>
                <a:gd name="T74" fmla="*/ 223 w 232"/>
                <a:gd name="T75" fmla="*/ 43 h 168"/>
                <a:gd name="T76" fmla="*/ 225 w 232"/>
                <a:gd name="T77" fmla="*/ 41 h 168"/>
                <a:gd name="T78" fmla="*/ 225 w 232"/>
                <a:gd name="T79" fmla="*/ 40 h 168"/>
                <a:gd name="T80" fmla="*/ 231 w 232"/>
                <a:gd name="T81" fmla="*/ 42 h 168"/>
                <a:gd name="T82" fmla="*/ 218 w 232"/>
                <a:gd name="T83" fmla="*/ 46 h 168"/>
                <a:gd name="T84" fmla="*/ 218 w 232"/>
                <a:gd name="T85" fmla="*/ 48 h 168"/>
                <a:gd name="T86" fmla="*/ 218 w 232"/>
                <a:gd name="T87" fmla="*/ 55 h 168"/>
                <a:gd name="T88" fmla="*/ 217 w 232"/>
                <a:gd name="T89" fmla="*/ 67 h 168"/>
                <a:gd name="T90" fmla="*/ 218 w 232"/>
                <a:gd name="T91" fmla="*/ 70 h 168"/>
                <a:gd name="T92" fmla="*/ 213 w 232"/>
                <a:gd name="T93" fmla="*/ 76 h 168"/>
                <a:gd name="T94" fmla="*/ 213 w 232"/>
                <a:gd name="T95" fmla="*/ 81 h 168"/>
                <a:gd name="T96" fmla="*/ 209 w 232"/>
                <a:gd name="T97" fmla="*/ 86 h 168"/>
                <a:gd name="T98" fmla="*/ 202 w 232"/>
                <a:gd name="T99" fmla="*/ 105 h 168"/>
                <a:gd name="T100" fmla="*/ 195 w 232"/>
                <a:gd name="T101" fmla="*/ 112 h 168"/>
                <a:gd name="T102" fmla="*/ 195 w 232"/>
                <a:gd name="T103" fmla="*/ 118 h 168"/>
                <a:gd name="T104" fmla="*/ 177 w 232"/>
                <a:gd name="T105" fmla="*/ 154 h 168"/>
                <a:gd name="T106" fmla="*/ 177 w 232"/>
                <a:gd name="T107" fmla="*/ 162 h 168"/>
                <a:gd name="T108" fmla="*/ 174 w 232"/>
                <a:gd name="T109"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2" h="168">
                  <a:moveTo>
                    <a:pt x="14" y="10"/>
                  </a:moveTo>
                  <a:cubicBezTo>
                    <a:pt x="12" y="11"/>
                    <a:pt x="9" y="11"/>
                    <a:pt x="7" y="12"/>
                  </a:cubicBezTo>
                  <a:cubicBezTo>
                    <a:pt x="6" y="12"/>
                    <a:pt x="6" y="16"/>
                    <a:pt x="5" y="16"/>
                  </a:cubicBezTo>
                  <a:cubicBezTo>
                    <a:pt x="3" y="17"/>
                    <a:pt x="0" y="15"/>
                    <a:pt x="1" y="18"/>
                  </a:cubicBezTo>
                  <a:cubicBezTo>
                    <a:pt x="3" y="22"/>
                    <a:pt x="6" y="16"/>
                    <a:pt x="8" y="16"/>
                  </a:cubicBezTo>
                  <a:cubicBezTo>
                    <a:pt x="12" y="15"/>
                    <a:pt x="14" y="16"/>
                    <a:pt x="17" y="15"/>
                  </a:cubicBezTo>
                  <a:cubicBezTo>
                    <a:pt x="17" y="14"/>
                    <a:pt x="17" y="16"/>
                    <a:pt x="17" y="16"/>
                  </a:cubicBezTo>
                  <a:cubicBezTo>
                    <a:pt x="17" y="16"/>
                    <a:pt x="20" y="19"/>
                    <a:pt x="20" y="19"/>
                  </a:cubicBezTo>
                  <a:cubicBezTo>
                    <a:pt x="20" y="19"/>
                    <a:pt x="21" y="19"/>
                    <a:pt x="21" y="19"/>
                  </a:cubicBezTo>
                  <a:cubicBezTo>
                    <a:pt x="21" y="19"/>
                    <a:pt x="26" y="21"/>
                    <a:pt x="26" y="21"/>
                  </a:cubicBezTo>
                  <a:cubicBezTo>
                    <a:pt x="27" y="23"/>
                    <a:pt x="26" y="24"/>
                    <a:pt x="27" y="25"/>
                  </a:cubicBezTo>
                  <a:cubicBezTo>
                    <a:pt x="30" y="30"/>
                    <a:pt x="44" y="47"/>
                    <a:pt x="51" y="47"/>
                  </a:cubicBezTo>
                  <a:cubicBezTo>
                    <a:pt x="54" y="47"/>
                    <a:pt x="57" y="46"/>
                    <a:pt x="60" y="46"/>
                  </a:cubicBezTo>
                  <a:cubicBezTo>
                    <a:pt x="66" y="45"/>
                    <a:pt x="65" y="47"/>
                    <a:pt x="71" y="44"/>
                  </a:cubicBezTo>
                  <a:cubicBezTo>
                    <a:pt x="72" y="43"/>
                    <a:pt x="74" y="40"/>
                    <a:pt x="75" y="40"/>
                  </a:cubicBezTo>
                  <a:cubicBezTo>
                    <a:pt x="75" y="40"/>
                    <a:pt x="76" y="40"/>
                    <a:pt x="77" y="40"/>
                  </a:cubicBezTo>
                  <a:cubicBezTo>
                    <a:pt x="77" y="40"/>
                    <a:pt x="78" y="40"/>
                    <a:pt x="78" y="40"/>
                  </a:cubicBezTo>
                  <a:cubicBezTo>
                    <a:pt x="81" y="39"/>
                    <a:pt x="83" y="35"/>
                    <a:pt x="86" y="34"/>
                  </a:cubicBezTo>
                  <a:cubicBezTo>
                    <a:pt x="87" y="33"/>
                    <a:pt x="87" y="35"/>
                    <a:pt x="88" y="35"/>
                  </a:cubicBezTo>
                  <a:cubicBezTo>
                    <a:pt x="88" y="36"/>
                    <a:pt x="89" y="35"/>
                    <a:pt x="89" y="35"/>
                  </a:cubicBezTo>
                  <a:cubicBezTo>
                    <a:pt x="91" y="36"/>
                    <a:pt x="91" y="36"/>
                    <a:pt x="91" y="36"/>
                  </a:cubicBezTo>
                  <a:cubicBezTo>
                    <a:pt x="94" y="37"/>
                    <a:pt x="96" y="36"/>
                    <a:pt x="98" y="36"/>
                  </a:cubicBezTo>
                  <a:cubicBezTo>
                    <a:pt x="100" y="37"/>
                    <a:pt x="101" y="39"/>
                    <a:pt x="103" y="39"/>
                  </a:cubicBezTo>
                  <a:cubicBezTo>
                    <a:pt x="113" y="37"/>
                    <a:pt x="118" y="27"/>
                    <a:pt x="127" y="24"/>
                  </a:cubicBezTo>
                  <a:cubicBezTo>
                    <a:pt x="130" y="23"/>
                    <a:pt x="132" y="27"/>
                    <a:pt x="135" y="27"/>
                  </a:cubicBezTo>
                  <a:cubicBezTo>
                    <a:pt x="143" y="26"/>
                    <a:pt x="148" y="23"/>
                    <a:pt x="155" y="20"/>
                  </a:cubicBezTo>
                  <a:cubicBezTo>
                    <a:pt x="159" y="18"/>
                    <a:pt x="163" y="22"/>
                    <a:pt x="167" y="22"/>
                  </a:cubicBezTo>
                  <a:cubicBezTo>
                    <a:pt x="173" y="20"/>
                    <a:pt x="177" y="19"/>
                    <a:pt x="182" y="16"/>
                  </a:cubicBezTo>
                  <a:cubicBezTo>
                    <a:pt x="182" y="16"/>
                    <a:pt x="196" y="13"/>
                    <a:pt x="199" y="12"/>
                  </a:cubicBezTo>
                  <a:cubicBezTo>
                    <a:pt x="204" y="9"/>
                    <a:pt x="204" y="3"/>
                    <a:pt x="208" y="1"/>
                  </a:cubicBezTo>
                  <a:cubicBezTo>
                    <a:pt x="210" y="0"/>
                    <a:pt x="224" y="3"/>
                    <a:pt x="224" y="4"/>
                  </a:cubicBezTo>
                  <a:cubicBezTo>
                    <a:pt x="225" y="5"/>
                    <a:pt x="220" y="15"/>
                    <a:pt x="220" y="18"/>
                  </a:cubicBezTo>
                  <a:cubicBezTo>
                    <a:pt x="221" y="22"/>
                    <a:pt x="221" y="21"/>
                    <a:pt x="223" y="23"/>
                  </a:cubicBezTo>
                  <a:cubicBezTo>
                    <a:pt x="222" y="26"/>
                    <a:pt x="222" y="26"/>
                    <a:pt x="222" y="26"/>
                  </a:cubicBezTo>
                  <a:cubicBezTo>
                    <a:pt x="222" y="29"/>
                    <a:pt x="222" y="32"/>
                    <a:pt x="223" y="35"/>
                  </a:cubicBezTo>
                  <a:cubicBezTo>
                    <a:pt x="223" y="35"/>
                    <a:pt x="224" y="38"/>
                    <a:pt x="224" y="38"/>
                  </a:cubicBezTo>
                  <a:cubicBezTo>
                    <a:pt x="224" y="39"/>
                    <a:pt x="220" y="42"/>
                    <a:pt x="221" y="43"/>
                  </a:cubicBezTo>
                  <a:cubicBezTo>
                    <a:pt x="221" y="43"/>
                    <a:pt x="222" y="43"/>
                    <a:pt x="223" y="43"/>
                  </a:cubicBezTo>
                  <a:cubicBezTo>
                    <a:pt x="226" y="42"/>
                    <a:pt x="225" y="44"/>
                    <a:pt x="225" y="41"/>
                  </a:cubicBezTo>
                  <a:cubicBezTo>
                    <a:pt x="225" y="41"/>
                    <a:pt x="225" y="40"/>
                    <a:pt x="225" y="40"/>
                  </a:cubicBezTo>
                  <a:cubicBezTo>
                    <a:pt x="225" y="40"/>
                    <a:pt x="231" y="42"/>
                    <a:pt x="231" y="42"/>
                  </a:cubicBezTo>
                  <a:cubicBezTo>
                    <a:pt x="232" y="46"/>
                    <a:pt x="220" y="40"/>
                    <a:pt x="218" y="46"/>
                  </a:cubicBezTo>
                  <a:cubicBezTo>
                    <a:pt x="218" y="47"/>
                    <a:pt x="218" y="47"/>
                    <a:pt x="218" y="48"/>
                  </a:cubicBezTo>
                  <a:cubicBezTo>
                    <a:pt x="218" y="50"/>
                    <a:pt x="218" y="53"/>
                    <a:pt x="218" y="55"/>
                  </a:cubicBezTo>
                  <a:cubicBezTo>
                    <a:pt x="218" y="59"/>
                    <a:pt x="216" y="63"/>
                    <a:pt x="217" y="67"/>
                  </a:cubicBezTo>
                  <a:cubicBezTo>
                    <a:pt x="217" y="68"/>
                    <a:pt x="218" y="69"/>
                    <a:pt x="218" y="70"/>
                  </a:cubicBezTo>
                  <a:cubicBezTo>
                    <a:pt x="219" y="73"/>
                    <a:pt x="214" y="74"/>
                    <a:pt x="213" y="76"/>
                  </a:cubicBezTo>
                  <a:cubicBezTo>
                    <a:pt x="213" y="78"/>
                    <a:pt x="214" y="79"/>
                    <a:pt x="213" y="81"/>
                  </a:cubicBezTo>
                  <a:cubicBezTo>
                    <a:pt x="212" y="83"/>
                    <a:pt x="209" y="84"/>
                    <a:pt x="209" y="86"/>
                  </a:cubicBezTo>
                  <a:cubicBezTo>
                    <a:pt x="206" y="93"/>
                    <a:pt x="204" y="99"/>
                    <a:pt x="202" y="105"/>
                  </a:cubicBezTo>
                  <a:cubicBezTo>
                    <a:pt x="200" y="108"/>
                    <a:pt x="196" y="109"/>
                    <a:pt x="195" y="112"/>
                  </a:cubicBezTo>
                  <a:cubicBezTo>
                    <a:pt x="193" y="115"/>
                    <a:pt x="195" y="116"/>
                    <a:pt x="195" y="118"/>
                  </a:cubicBezTo>
                  <a:cubicBezTo>
                    <a:pt x="190" y="130"/>
                    <a:pt x="178" y="142"/>
                    <a:pt x="177" y="154"/>
                  </a:cubicBezTo>
                  <a:cubicBezTo>
                    <a:pt x="177" y="157"/>
                    <a:pt x="178" y="159"/>
                    <a:pt x="177" y="162"/>
                  </a:cubicBezTo>
                  <a:cubicBezTo>
                    <a:pt x="176" y="164"/>
                    <a:pt x="175" y="166"/>
                    <a:pt x="174" y="168"/>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94" name="Freeform 201"/>
            <p:cNvSpPr>
              <a:spLocks/>
            </p:cNvSpPr>
            <p:nvPr/>
          </p:nvSpPr>
          <p:spPr bwMode="auto">
            <a:xfrm>
              <a:off x="7498925" y="3945606"/>
              <a:ext cx="37883" cy="63138"/>
            </a:xfrm>
            <a:custGeom>
              <a:avLst/>
              <a:gdLst>
                <a:gd name="T0" fmla="*/ 22 w 22"/>
                <a:gd name="T1" fmla="*/ 0 h 36"/>
                <a:gd name="T2" fmla="*/ 7 w 22"/>
                <a:gd name="T3" fmla="*/ 24 h 36"/>
                <a:gd name="T4" fmla="*/ 0 w 22"/>
                <a:gd name="T5" fmla="*/ 36 h 36"/>
              </a:gdLst>
              <a:ahLst/>
              <a:cxnLst>
                <a:cxn ang="0">
                  <a:pos x="T0" y="T1"/>
                </a:cxn>
                <a:cxn ang="0">
                  <a:pos x="T2" y="T3"/>
                </a:cxn>
                <a:cxn ang="0">
                  <a:pos x="T4" y="T5"/>
                </a:cxn>
              </a:cxnLst>
              <a:rect l="0" t="0" r="r" b="b"/>
              <a:pathLst>
                <a:path w="22" h="36">
                  <a:moveTo>
                    <a:pt x="22" y="0"/>
                  </a:moveTo>
                  <a:cubicBezTo>
                    <a:pt x="18" y="9"/>
                    <a:pt x="12" y="16"/>
                    <a:pt x="7" y="24"/>
                  </a:cubicBezTo>
                  <a:cubicBezTo>
                    <a:pt x="4" y="28"/>
                    <a:pt x="2" y="32"/>
                    <a:pt x="0" y="36"/>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95" name="Freeform 202"/>
            <p:cNvSpPr>
              <a:spLocks/>
            </p:cNvSpPr>
            <p:nvPr/>
          </p:nvSpPr>
          <p:spPr bwMode="auto">
            <a:xfrm>
              <a:off x="7006451" y="4008745"/>
              <a:ext cx="492475" cy="1034197"/>
            </a:xfrm>
            <a:custGeom>
              <a:avLst/>
              <a:gdLst>
                <a:gd name="T0" fmla="*/ 248 w 284"/>
                <a:gd name="T1" fmla="*/ 45 h 597"/>
                <a:gd name="T2" fmla="*/ 182 w 284"/>
                <a:gd name="T3" fmla="*/ 98 h 597"/>
                <a:gd name="T4" fmla="*/ 133 w 284"/>
                <a:gd name="T5" fmla="*/ 149 h 597"/>
                <a:gd name="T6" fmla="*/ 128 w 284"/>
                <a:gd name="T7" fmla="*/ 155 h 597"/>
                <a:gd name="T8" fmla="*/ 125 w 284"/>
                <a:gd name="T9" fmla="*/ 160 h 597"/>
                <a:gd name="T10" fmla="*/ 119 w 284"/>
                <a:gd name="T11" fmla="*/ 170 h 597"/>
                <a:gd name="T12" fmla="*/ 102 w 284"/>
                <a:gd name="T13" fmla="*/ 183 h 597"/>
                <a:gd name="T14" fmla="*/ 99 w 284"/>
                <a:gd name="T15" fmla="*/ 181 h 597"/>
                <a:gd name="T16" fmla="*/ 102 w 284"/>
                <a:gd name="T17" fmla="*/ 189 h 597"/>
                <a:gd name="T18" fmla="*/ 97 w 284"/>
                <a:gd name="T19" fmla="*/ 192 h 597"/>
                <a:gd name="T20" fmla="*/ 80 w 284"/>
                <a:gd name="T21" fmla="*/ 202 h 597"/>
                <a:gd name="T22" fmla="*/ 82 w 284"/>
                <a:gd name="T23" fmla="*/ 208 h 597"/>
                <a:gd name="T24" fmla="*/ 74 w 284"/>
                <a:gd name="T25" fmla="*/ 218 h 597"/>
                <a:gd name="T26" fmla="*/ 72 w 284"/>
                <a:gd name="T27" fmla="*/ 227 h 597"/>
                <a:gd name="T28" fmla="*/ 63 w 284"/>
                <a:gd name="T29" fmla="*/ 237 h 597"/>
                <a:gd name="T30" fmla="*/ 60 w 284"/>
                <a:gd name="T31" fmla="*/ 252 h 597"/>
                <a:gd name="T32" fmla="*/ 54 w 284"/>
                <a:gd name="T33" fmla="*/ 256 h 597"/>
                <a:gd name="T34" fmla="*/ 50 w 284"/>
                <a:gd name="T35" fmla="*/ 264 h 597"/>
                <a:gd name="T36" fmla="*/ 49 w 284"/>
                <a:gd name="T37" fmla="*/ 269 h 597"/>
                <a:gd name="T38" fmla="*/ 44 w 284"/>
                <a:gd name="T39" fmla="*/ 300 h 597"/>
                <a:gd name="T40" fmla="*/ 61 w 284"/>
                <a:gd name="T41" fmla="*/ 317 h 597"/>
                <a:gd name="T42" fmla="*/ 56 w 284"/>
                <a:gd name="T43" fmla="*/ 327 h 597"/>
                <a:gd name="T44" fmla="*/ 55 w 284"/>
                <a:gd name="T45" fmla="*/ 338 h 597"/>
                <a:gd name="T46" fmla="*/ 53 w 284"/>
                <a:gd name="T47" fmla="*/ 358 h 597"/>
                <a:gd name="T48" fmla="*/ 55 w 284"/>
                <a:gd name="T49" fmla="*/ 369 h 597"/>
                <a:gd name="T50" fmla="*/ 58 w 284"/>
                <a:gd name="T51" fmla="*/ 375 h 597"/>
                <a:gd name="T52" fmla="*/ 61 w 284"/>
                <a:gd name="T53" fmla="*/ 383 h 597"/>
                <a:gd name="T54" fmla="*/ 65 w 284"/>
                <a:gd name="T55" fmla="*/ 395 h 597"/>
                <a:gd name="T56" fmla="*/ 69 w 284"/>
                <a:gd name="T57" fmla="*/ 404 h 597"/>
                <a:gd name="T58" fmla="*/ 73 w 284"/>
                <a:gd name="T59" fmla="*/ 406 h 597"/>
                <a:gd name="T60" fmla="*/ 81 w 284"/>
                <a:gd name="T61" fmla="*/ 408 h 597"/>
                <a:gd name="T62" fmla="*/ 83 w 284"/>
                <a:gd name="T63" fmla="*/ 414 h 597"/>
                <a:gd name="T64" fmla="*/ 81 w 284"/>
                <a:gd name="T65" fmla="*/ 419 h 597"/>
                <a:gd name="T66" fmla="*/ 81 w 284"/>
                <a:gd name="T67" fmla="*/ 431 h 597"/>
                <a:gd name="T68" fmla="*/ 78 w 284"/>
                <a:gd name="T69" fmla="*/ 443 h 597"/>
                <a:gd name="T70" fmla="*/ 79 w 284"/>
                <a:gd name="T71" fmla="*/ 463 h 597"/>
                <a:gd name="T72" fmla="*/ 81 w 284"/>
                <a:gd name="T73" fmla="*/ 467 h 597"/>
                <a:gd name="T74" fmla="*/ 83 w 284"/>
                <a:gd name="T75" fmla="*/ 473 h 597"/>
                <a:gd name="T76" fmla="*/ 78 w 284"/>
                <a:gd name="T77" fmla="*/ 480 h 597"/>
                <a:gd name="T78" fmla="*/ 79 w 284"/>
                <a:gd name="T79" fmla="*/ 491 h 597"/>
                <a:gd name="T80" fmla="*/ 78 w 284"/>
                <a:gd name="T81" fmla="*/ 497 h 597"/>
                <a:gd name="T82" fmla="*/ 83 w 284"/>
                <a:gd name="T83" fmla="*/ 514 h 597"/>
                <a:gd name="T84" fmla="*/ 80 w 284"/>
                <a:gd name="T85" fmla="*/ 516 h 597"/>
                <a:gd name="T86" fmla="*/ 84 w 284"/>
                <a:gd name="T87" fmla="*/ 518 h 597"/>
                <a:gd name="T88" fmla="*/ 84 w 284"/>
                <a:gd name="T89" fmla="*/ 521 h 597"/>
                <a:gd name="T90" fmla="*/ 80 w 284"/>
                <a:gd name="T91" fmla="*/ 534 h 597"/>
                <a:gd name="T92" fmla="*/ 75 w 284"/>
                <a:gd name="T93" fmla="*/ 538 h 597"/>
                <a:gd name="T94" fmla="*/ 64 w 284"/>
                <a:gd name="T95" fmla="*/ 560 h 597"/>
                <a:gd name="T96" fmla="*/ 41 w 284"/>
                <a:gd name="T97" fmla="*/ 580 h 597"/>
                <a:gd name="T98" fmla="*/ 20 w 284"/>
                <a:gd name="T99" fmla="*/ 590 h 597"/>
                <a:gd name="T100" fmla="*/ 4 w 284"/>
                <a:gd name="T101" fmla="*/ 595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4" h="597">
                  <a:moveTo>
                    <a:pt x="284" y="0"/>
                  </a:moveTo>
                  <a:cubicBezTo>
                    <a:pt x="284" y="1"/>
                    <a:pt x="284" y="2"/>
                    <a:pt x="283" y="3"/>
                  </a:cubicBezTo>
                  <a:cubicBezTo>
                    <a:pt x="277" y="14"/>
                    <a:pt x="258" y="35"/>
                    <a:pt x="248" y="45"/>
                  </a:cubicBezTo>
                  <a:cubicBezTo>
                    <a:pt x="237" y="58"/>
                    <a:pt x="224" y="67"/>
                    <a:pt x="208" y="75"/>
                  </a:cubicBezTo>
                  <a:cubicBezTo>
                    <a:pt x="200" y="80"/>
                    <a:pt x="191" y="87"/>
                    <a:pt x="185" y="94"/>
                  </a:cubicBezTo>
                  <a:cubicBezTo>
                    <a:pt x="184" y="95"/>
                    <a:pt x="183" y="97"/>
                    <a:pt x="182" y="98"/>
                  </a:cubicBezTo>
                  <a:cubicBezTo>
                    <a:pt x="177" y="100"/>
                    <a:pt x="171" y="106"/>
                    <a:pt x="167" y="110"/>
                  </a:cubicBezTo>
                  <a:cubicBezTo>
                    <a:pt x="157" y="121"/>
                    <a:pt x="146" y="134"/>
                    <a:pt x="137" y="144"/>
                  </a:cubicBezTo>
                  <a:cubicBezTo>
                    <a:pt x="136" y="145"/>
                    <a:pt x="134" y="149"/>
                    <a:pt x="133" y="149"/>
                  </a:cubicBezTo>
                  <a:cubicBezTo>
                    <a:pt x="133" y="150"/>
                    <a:pt x="131" y="150"/>
                    <a:pt x="130" y="150"/>
                  </a:cubicBezTo>
                  <a:cubicBezTo>
                    <a:pt x="129" y="151"/>
                    <a:pt x="130" y="153"/>
                    <a:pt x="129" y="154"/>
                  </a:cubicBezTo>
                  <a:cubicBezTo>
                    <a:pt x="129" y="154"/>
                    <a:pt x="128" y="155"/>
                    <a:pt x="128" y="155"/>
                  </a:cubicBezTo>
                  <a:cubicBezTo>
                    <a:pt x="128" y="155"/>
                    <a:pt x="127" y="152"/>
                    <a:pt x="127" y="152"/>
                  </a:cubicBezTo>
                  <a:cubicBezTo>
                    <a:pt x="127" y="152"/>
                    <a:pt x="127" y="153"/>
                    <a:pt x="127" y="153"/>
                  </a:cubicBezTo>
                  <a:cubicBezTo>
                    <a:pt x="128" y="157"/>
                    <a:pt x="125" y="157"/>
                    <a:pt x="125" y="160"/>
                  </a:cubicBezTo>
                  <a:cubicBezTo>
                    <a:pt x="125" y="160"/>
                    <a:pt x="125" y="159"/>
                    <a:pt x="124" y="159"/>
                  </a:cubicBezTo>
                  <a:cubicBezTo>
                    <a:pt x="124" y="159"/>
                    <a:pt x="124" y="160"/>
                    <a:pt x="124" y="160"/>
                  </a:cubicBezTo>
                  <a:cubicBezTo>
                    <a:pt x="125" y="163"/>
                    <a:pt x="121" y="168"/>
                    <a:pt x="119" y="170"/>
                  </a:cubicBezTo>
                  <a:cubicBezTo>
                    <a:pt x="117" y="173"/>
                    <a:pt x="113" y="179"/>
                    <a:pt x="110" y="181"/>
                  </a:cubicBezTo>
                  <a:cubicBezTo>
                    <a:pt x="110" y="181"/>
                    <a:pt x="105" y="181"/>
                    <a:pt x="105" y="181"/>
                  </a:cubicBezTo>
                  <a:cubicBezTo>
                    <a:pt x="102" y="183"/>
                    <a:pt x="102" y="183"/>
                    <a:pt x="102" y="183"/>
                  </a:cubicBezTo>
                  <a:cubicBezTo>
                    <a:pt x="100" y="183"/>
                    <a:pt x="102" y="179"/>
                    <a:pt x="102" y="179"/>
                  </a:cubicBezTo>
                  <a:cubicBezTo>
                    <a:pt x="103" y="178"/>
                    <a:pt x="101" y="184"/>
                    <a:pt x="101" y="184"/>
                  </a:cubicBezTo>
                  <a:cubicBezTo>
                    <a:pt x="100" y="184"/>
                    <a:pt x="99" y="181"/>
                    <a:pt x="99" y="181"/>
                  </a:cubicBezTo>
                  <a:cubicBezTo>
                    <a:pt x="98" y="181"/>
                    <a:pt x="99" y="182"/>
                    <a:pt x="99" y="183"/>
                  </a:cubicBezTo>
                  <a:cubicBezTo>
                    <a:pt x="100" y="183"/>
                    <a:pt x="99" y="187"/>
                    <a:pt x="100" y="188"/>
                  </a:cubicBezTo>
                  <a:cubicBezTo>
                    <a:pt x="100" y="188"/>
                    <a:pt x="101" y="188"/>
                    <a:pt x="102" y="189"/>
                  </a:cubicBezTo>
                  <a:cubicBezTo>
                    <a:pt x="102" y="189"/>
                    <a:pt x="101" y="190"/>
                    <a:pt x="101" y="190"/>
                  </a:cubicBezTo>
                  <a:cubicBezTo>
                    <a:pt x="99" y="191"/>
                    <a:pt x="101" y="189"/>
                    <a:pt x="99" y="188"/>
                  </a:cubicBezTo>
                  <a:cubicBezTo>
                    <a:pt x="96" y="186"/>
                    <a:pt x="96" y="190"/>
                    <a:pt x="97" y="192"/>
                  </a:cubicBezTo>
                  <a:cubicBezTo>
                    <a:pt x="99" y="196"/>
                    <a:pt x="87" y="196"/>
                    <a:pt x="87" y="197"/>
                  </a:cubicBezTo>
                  <a:cubicBezTo>
                    <a:pt x="84" y="198"/>
                    <a:pt x="82" y="202"/>
                    <a:pt x="80" y="200"/>
                  </a:cubicBezTo>
                  <a:cubicBezTo>
                    <a:pt x="80" y="200"/>
                    <a:pt x="80" y="201"/>
                    <a:pt x="80" y="202"/>
                  </a:cubicBezTo>
                  <a:cubicBezTo>
                    <a:pt x="79" y="203"/>
                    <a:pt x="79" y="205"/>
                    <a:pt x="79" y="206"/>
                  </a:cubicBezTo>
                  <a:cubicBezTo>
                    <a:pt x="79" y="207"/>
                    <a:pt x="78" y="209"/>
                    <a:pt x="79" y="210"/>
                  </a:cubicBezTo>
                  <a:cubicBezTo>
                    <a:pt x="80" y="210"/>
                    <a:pt x="82" y="207"/>
                    <a:pt x="82" y="208"/>
                  </a:cubicBezTo>
                  <a:cubicBezTo>
                    <a:pt x="82" y="209"/>
                    <a:pt x="81" y="209"/>
                    <a:pt x="80" y="210"/>
                  </a:cubicBezTo>
                  <a:cubicBezTo>
                    <a:pt x="79" y="211"/>
                    <a:pt x="80" y="215"/>
                    <a:pt x="78" y="216"/>
                  </a:cubicBezTo>
                  <a:cubicBezTo>
                    <a:pt x="76" y="218"/>
                    <a:pt x="75" y="217"/>
                    <a:pt x="74" y="218"/>
                  </a:cubicBezTo>
                  <a:cubicBezTo>
                    <a:pt x="73" y="218"/>
                    <a:pt x="75" y="225"/>
                    <a:pt x="70" y="225"/>
                  </a:cubicBezTo>
                  <a:cubicBezTo>
                    <a:pt x="69" y="225"/>
                    <a:pt x="71" y="226"/>
                    <a:pt x="72" y="226"/>
                  </a:cubicBezTo>
                  <a:cubicBezTo>
                    <a:pt x="72" y="227"/>
                    <a:pt x="72" y="227"/>
                    <a:pt x="72" y="227"/>
                  </a:cubicBezTo>
                  <a:cubicBezTo>
                    <a:pt x="72" y="228"/>
                    <a:pt x="71" y="228"/>
                    <a:pt x="71" y="229"/>
                  </a:cubicBezTo>
                  <a:cubicBezTo>
                    <a:pt x="71" y="230"/>
                    <a:pt x="70" y="233"/>
                    <a:pt x="68" y="237"/>
                  </a:cubicBezTo>
                  <a:cubicBezTo>
                    <a:pt x="66" y="238"/>
                    <a:pt x="67" y="234"/>
                    <a:pt x="63" y="237"/>
                  </a:cubicBezTo>
                  <a:cubicBezTo>
                    <a:pt x="62" y="238"/>
                    <a:pt x="66" y="238"/>
                    <a:pt x="66" y="239"/>
                  </a:cubicBezTo>
                  <a:cubicBezTo>
                    <a:pt x="67" y="240"/>
                    <a:pt x="62" y="247"/>
                    <a:pt x="62" y="248"/>
                  </a:cubicBezTo>
                  <a:cubicBezTo>
                    <a:pt x="61" y="248"/>
                    <a:pt x="61" y="251"/>
                    <a:pt x="60" y="252"/>
                  </a:cubicBezTo>
                  <a:cubicBezTo>
                    <a:pt x="60" y="252"/>
                    <a:pt x="60" y="252"/>
                    <a:pt x="59" y="253"/>
                  </a:cubicBezTo>
                  <a:cubicBezTo>
                    <a:pt x="58" y="254"/>
                    <a:pt x="56" y="252"/>
                    <a:pt x="55" y="253"/>
                  </a:cubicBezTo>
                  <a:cubicBezTo>
                    <a:pt x="53" y="253"/>
                    <a:pt x="55" y="255"/>
                    <a:pt x="54" y="256"/>
                  </a:cubicBezTo>
                  <a:cubicBezTo>
                    <a:pt x="54" y="257"/>
                    <a:pt x="54" y="257"/>
                    <a:pt x="54" y="257"/>
                  </a:cubicBezTo>
                  <a:cubicBezTo>
                    <a:pt x="55" y="258"/>
                    <a:pt x="53" y="263"/>
                    <a:pt x="52" y="261"/>
                  </a:cubicBezTo>
                  <a:cubicBezTo>
                    <a:pt x="52" y="260"/>
                    <a:pt x="51" y="263"/>
                    <a:pt x="50" y="264"/>
                  </a:cubicBezTo>
                  <a:cubicBezTo>
                    <a:pt x="50" y="265"/>
                    <a:pt x="51" y="264"/>
                    <a:pt x="51" y="265"/>
                  </a:cubicBezTo>
                  <a:cubicBezTo>
                    <a:pt x="51" y="265"/>
                    <a:pt x="52" y="265"/>
                    <a:pt x="52" y="266"/>
                  </a:cubicBezTo>
                  <a:cubicBezTo>
                    <a:pt x="51" y="266"/>
                    <a:pt x="49" y="268"/>
                    <a:pt x="49" y="269"/>
                  </a:cubicBezTo>
                  <a:cubicBezTo>
                    <a:pt x="48" y="276"/>
                    <a:pt x="44" y="282"/>
                    <a:pt x="42" y="290"/>
                  </a:cubicBezTo>
                  <a:cubicBezTo>
                    <a:pt x="41" y="292"/>
                    <a:pt x="43" y="293"/>
                    <a:pt x="44" y="294"/>
                  </a:cubicBezTo>
                  <a:cubicBezTo>
                    <a:pt x="45" y="296"/>
                    <a:pt x="43" y="298"/>
                    <a:pt x="44" y="300"/>
                  </a:cubicBezTo>
                  <a:cubicBezTo>
                    <a:pt x="46" y="304"/>
                    <a:pt x="50" y="302"/>
                    <a:pt x="53" y="308"/>
                  </a:cubicBezTo>
                  <a:cubicBezTo>
                    <a:pt x="54" y="310"/>
                    <a:pt x="53" y="312"/>
                    <a:pt x="55" y="312"/>
                  </a:cubicBezTo>
                  <a:cubicBezTo>
                    <a:pt x="56" y="312"/>
                    <a:pt x="62" y="315"/>
                    <a:pt x="61" y="317"/>
                  </a:cubicBezTo>
                  <a:cubicBezTo>
                    <a:pt x="61" y="318"/>
                    <a:pt x="61" y="320"/>
                    <a:pt x="61" y="321"/>
                  </a:cubicBezTo>
                  <a:cubicBezTo>
                    <a:pt x="61" y="322"/>
                    <a:pt x="56" y="323"/>
                    <a:pt x="55" y="326"/>
                  </a:cubicBezTo>
                  <a:cubicBezTo>
                    <a:pt x="55" y="326"/>
                    <a:pt x="56" y="326"/>
                    <a:pt x="56" y="327"/>
                  </a:cubicBezTo>
                  <a:cubicBezTo>
                    <a:pt x="56" y="328"/>
                    <a:pt x="53" y="338"/>
                    <a:pt x="53" y="339"/>
                  </a:cubicBezTo>
                  <a:cubicBezTo>
                    <a:pt x="53" y="339"/>
                    <a:pt x="55" y="336"/>
                    <a:pt x="56" y="337"/>
                  </a:cubicBezTo>
                  <a:cubicBezTo>
                    <a:pt x="56" y="338"/>
                    <a:pt x="55" y="338"/>
                    <a:pt x="55" y="338"/>
                  </a:cubicBezTo>
                  <a:cubicBezTo>
                    <a:pt x="56" y="340"/>
                    <a:pt x="57" y="337"/>
                    <a:pt x="58" y="339"/>
                  </a:cubicBezTo>
                  <a:cubicBezTo>
                    <a:pt x="58" y="339"/>
                    <a:pt x="58" y="343"/>
                    <a:pt x="58" y="344"/>
                  </a:cubicBezTo>
                  <a:cubicBezTo>
                    <a:pt x="57" y="351"/>
                    <a:pt x="50" y="351"/>
                    <a:pt x="53" y="358"/>
                  </a:cubicBezTo>
                  <a:cubicBezTo>
                    <a:pt x="54" y="360"/>
                    <a:pt x="55" y="363"/>
                    <a:pt x="55" y="363"/>
                  </a:cubicBezTo>
                  <a:cubicBezTo>
                    <a:pt x="56" y="364"/>
                    <a:pt x="60" y="368"/>
                    <a:pt x="60" y="369"/>
                  </a:cubicBezTo>
                  <a:cubicBezTo>
                    <a:pt x="60" y="369"/>
                    <a:pt x="54" y="366"/>
                    <a:pt x="55" y="369"/>
                  </a:cubicBezTo>
                  <a:cubicBezTo>
                    <a:pt x="55" y="369"/>
                    <a:pt x="58" y="369"/>
                    <a:pt x="58" y="369"/>
                  </a:cubicBezTo>
                  <a:cubicBezTo>
                    <a:pt x="58" y="370"/>
                    <a:pt x="58" y="373"/>
                    <a:pt x="58" y="373"/>
                  </a:cubicBezTo>
                  <a:cubicBezTo>
                    <a:pt x="58" y="374"/>
                    <a:pt x="57" y="375"/>
                    <a:pt x="58" y="375"/>
                  </a:cubicBezTo>
                  <a:cubicBezTo>
                    <a:pt x="61" y="376"/>
                    <a:pt x="60" y="373"/>
                    <a:pt x="62" y="379"/>
                  </a:cubicBezTo>
                  <a:cubicBezTo>
                    <a:pt x="62" y="381"/>
                    <a:pt x="59" y="383"/>
                    <a:pt x="59" y="383"/>
                  </a:cubicBezTo>
                  <a:cubicBezTo>
                    <a:pt x="60" y="384"/>
                    <a:pt x="60" y="383"/>
                    <a:pt x="61" y="383"/>
                  </a:cubicBezTo>
                  <a:cubicBezTo>
                    <a:pt x="61" y="383"/>
                    <a:pt x="61" y="383"/>
                    <a:pt x="61" y="383"/>
                  </a:cubicBezTo>
                  <a:cubicBezTo>
                    <a:pt x="64" y="387"/>
                    <a:pt x="62" y="390"/>
                    <a:pt x="62" y="392"/>
                  </a:cubicBezTo>
                  <a:cubicBezTo>
                    <a:pt x="62" y="392"/>
                    <a:pt x="67" y="394"/>
                    <a:pt x="65" y="395"/>
                  </a:cubicBezTo>
                  <a:cubicBezTo>
                    <a:pt x="64" y="396"/>
                    <a:pt x="62" y="398"/>
                    <a:pt x="62" y="400"/>
                  </a:cubicBezTo>
                  <a:cubicBezTo>
                    <a:pt x="61" y="401"/>
                    <a:pt x="64" y="397"/>
                    <a:pt x="65" y="398"/>
                  </a:cubicBezTo>
                  <a:cubicBezTo>
                    <a:pt x="67" y="399"/>
                    <a:pt x="69" y="404"/>
                    <a:pt x="69" y="404"/>
                  </a:cubicBezTo>
                  <a:cubicBezTo>
                    <a:pt x="70" y="405"/>
                    <a:pt x="69" y="403"/>
                    <a:pt x="69" y="402"/>
                  </a:cubicBezTo>
                  <a:cubicBezTo>
                    <a:pt x="69" y="402"/>
                    <a:pt x="73" y="403"/>
                    <a:pt x="73" y="403"/>
                  </a:cubicBezTo>
                  <a:cubicBezTo>
                    <a:pt x="74" y="404"/>
                    <a:pt x="72" y="406"/>
                    <a:pt x="73" y="406"/>
                  </a:cubicBezTo>
                  <a:cubicBezTo>
                    <a:pt x="83" y="410"/>
                    <a:pt x="71" y="405"/>
                    <a:pt x="76" y="404"/>
                  </a:cubicBezTo>
                  <a:cubicBezTo>
                    <a:pt x="77" y="404"/>
                    <a:pt x="80" y="408"/>
                    <a:pt x="79" y="407"/>
                  </a:cubicBezTo>
                  <a:cubicBezTo>
                    <a:pt x="79" y="407"/>
                    <a:pt x="81" y="407"/>
                    <a:pt x="81" y="408"/>
                  </a:cubicBezTo>
                  <a:cubicBezTo>
                    <a:pt x="81" y="409"/>
                    <a:pt x="79" y="410"/>
                    <a:pt x="80" y="412"/>
                  </a:cubicBezTo>
                  <a:cubicBezTo>
                    <a:pt x="81" y="412"/>
                    <a:pt x="83" y="411"/>
                    <a:pt x="83" y="412"/>
                  </a:cubicBezTo>
                  <a:cubicBezTo>
                    <a:pt x="85" y="414"/>
                    <a:pt x="81" y="414"/>
                    <a:pt x="83" y="414"/>
                  </a:cubicBezTo>
                  <a:cubicBezTo>
                    <a:pt x="84" y="415"/>
                    <a:pt x="86" y="417"/>
                    <a:pt x="86" y="417"/>
                  </a:cubicBezTo>
                  <a:cubicBezTo>
                    <a:pt x="86" y="418"/>
                    <a:pt x="85" y="417"/>
                    <a:pt x="84" y="417"/>
                  </a:cubicBezTo>
                  <a:cubicBezTo>
                    <a:pt x="83" y="418"/>
                    <a:pt x="82" y="418"/>
                    <a:pt x="81" y="419"/>
                  </a:cubicBezTo>
                  <a:cubicBezTo>
                    <a:pt x="79" y="422"/>
                    <a:pt x="89" y="418"/>
                    <a:pt x="83" y="423"/>
                  </a:cubicBezTo>
                  <a:cubicBezTo>
                    <a:pt x="79" y="426"/>
                    <a:pt x="83" y="426"/>
                    <a:pt x="83" y="427"/>
                  </a:cubicBezTo>
                  <a:cubicBezTo>
                    <a:pt x="83" y="427"/>
                    <a:pt x="82" y="430"/>
                    <a:pt x="81" y="431"/>
                  </a:cubicBezTo>
                  <a:cubicBezTo>
                    <a:pt x="81" y="432"/>
                    <a:pt x="77" y="434"/>
                    <a:pt x="77" y="434"/>
                  </a:cubicBezTo>
                  <a:cubicBezTo>
                    <a:pt x="76" y="436"/>
                    <a:pt x="81" y="436"/>
                    <a:pt x="80" y="437"/>
                  </a:cubicBezTo>
                  <a:cubicBezTo>
                    <a:pt x="80" y="439"/>
                    <a:pt x="79" y="441"/>
                    <a:pt x="78" y="443"/>
                  </a:cubicBezTo>
                  <a:cubicBezTo>
                    <a:pt x="78" y="446"/>
                    <a:pt x="81" y="449"/>
                    <a:pt x="81" y="453"/>
                  </a:cubicBezTo>
                  <a:cubicBezTo>
                    <a:pt x="81" y="455"/>
                    <a:pt x="78" y="459"/>
                    <a:pt x="78" y="460"/>
                  </a:cubicBezTo>
                  <a:cubicBezTo>
                    <a:pt x="79" y="462"/>
                    <a:pt x="79" y="462"/>
                    <a:pt x="79" y="463"/>
                  </a:cubicBezTo>
                  <a:cubicBezTo>
                    <a:pt x="80" y="464"/>
                    <a:pt x="81" y="463"/>
                    <a:pt x="81" y="463"/>
                  </a:cubicBezTo>
                  <a:cubicBezTo>
                    <a:pt x="82" y="465"/>
                    <a:pt x="78" y="465"/>
                    <a:pt x="78" y="466"/>
                  </a:cubicBezTo>
                  <a:cubicBezTo>
                    <a:pt x="79" y="467"/>
                    <a:pt x="81" y="466"/>
                    <a:pt x="81" y="467"/>
                  </a:cubicBezTo>
                  <a:cubicBezTo>
                    <a:pt x="81" y="468"/>
                    <a:pt x="82" y="469"/>
                    <a:pt x="82" y="470"/>
                  </a:cubicBezTo>
                  <a:cubicBezTo>
                    <a:pt x="82" y="471"/>
                    <a:pt x="79" y="469"/>
                    <a:pt x="81" y="472"/>
                  </a:cubicBezTo>
                  <a:cubicBezTo>
                    <a:pt x="81" y="473"/>
                    <a:pt x="83" y="471"/>
                    <a:pt x="83" y="473"/>
                  </a:cubicBezTo>
                  <a:cubicBezTo>
                    <a:pt x="83" y="476"/>
                    <a:pt x="80" y="473"/>
                    <a:pt x="80" y="476"/>
                  </a:cubicBezTo>
                  <a:cubicBezTo>
                    <a:pt x="80" y="476"/>
                    <a:pt x="80" y="478"/>
                    <a:pt x="79" y="477"/>
                  </a:cubicBezTo>
                  <a:cubicBezTo>
                    <a:pt x="78" y="476"/>
                    <a:pt x="75" y="478"/>
                    <a:pt x="78" y="480"/>
                  </a:cubicBezTo>
                  <a:cubicBezTo>
                    <a:pt x="79" y="481"/>
                    <a:pt x="78" y="478"/>
                    <a:pt x="81" y="479"/>
                  </a:cubicBezTo>
                  <a:cubicBezTo>
                    <a:pt x="82" y="479"/>
                    <a:pt x="80" y="481"/>
                    <a:pt x="80" y="482"/>
                  </a:cubicBezTo>
                  <a:cubicBezTo>
                    <a:pt x="79" y="487"/>
                    <a:pt x="81" y="488"/>
                    <a:pt x="79" y="491"/>
                  </a:cubicBezTo>
                  <a:cubicBezTo>
                    <a:pt x="79" y="492"/>
                    <a:pt x="79" y="493"/>
                    <a:pt x="79" y="493"/>
                  </a:cubicBezTo>
                  <a:cubicBezTo>
                    <a:pt x="78" y="494"/>
                    <a:pt x="80" y="494"/>
                    <a:pt x="80" y="495"/>
                  </a:cubicBezTo>
                  <a:cubicBezTo>
                    <a:pt x="80" y="496"/>
                    <a:pt x="78" y="496"/>
                    <a:pt x="78" y="497"/>
                  </a:cubicBezTo>
                  <a:cubicBezTo>
                    <a:pt x="78" y="500"/>
                    <a:pt x="82" y="507"/>
                    <a:pt x="80" y="509"/>
                  </a:cubicBezTo>
                  <a:cubicBezTo>
                    <a:pt x="80" y="510"/>
                    <a:pt x="77" y="510"/>
                    <a:pt x="77" y="511"/>
                  </a:cubicBezTo>
                  <a:cubicBezTo>
                    <a:pt x="80" y="516"/>
                    <a:pt x="82" y="508"/>
                    <a:pt x="83" y="514"/>
                  </a:cubicBezTo>
                  <a:cubicBezTo>
                    <a:pt x="83" y="515"/>
                    <a:pt x="83" y="515"/>
                    <a:pt x="82" y="516"/>
                  </a:cubicBezTo>
                  <a:cubicBezTo>
                    <a:pt x="82" y="516"/>
                    <a:pt x="81" y="517"/>
                    <a:pt x="80" y="517"/>
                  </a:cubicBezTo>
                  <a:cubicBezTo>
                    <a:pt x="80" y="517"/>
                    <a:pt x="80" y="515"/>
                    <a:pt x="80" y="516"/>
                  </a:cubicBezTo>
                  <a:cubicBezTo>
                    <a:pt x="79" y="516"/>
                    <a:pt x="79" y="522"/>
                    <a:pt x="79" y="522"/>
                  </a:cubicBezTo>
                  <a:cubicBezTo>
                    <a:pt x="79" y="522"/>
                    <a:pt x="80" y="521"/>
                    <a:pt x="80" y="521"/>
                  </a:cubicBezTo>
                  <a:cubicBezTo>
                    <a:pt x="80" y="520"/>
                    <a:pt x="82" y="516"/>
                    <a:pt x="84" y="518"/>
                  </a:cubicBezTo>
                  <a:cubicBezTo>
                    <a:pt x="84" y="518"/>
                    <a:pt x="85" y="520"/>
                    <a:pt x="84" y="520"/>
                  </a:cubicBezTo>
                  <a:cubicBezTo>
                    <a:pt x="84" y="521"/>
                    <a:pt x="82" y="522"/>
                    <a:pt x="83" y="522"/>
                  </a:cubicBezTo>
                  <a:cubicBezTo>
                    <a:pt x="83" y="522"/>
                    <a:pt x="84" y="521"/>
                    <a:pt x="84" y="521"/>
                  </a:cubicBezTo>
                  <a:cubicBezTo>
                    <a:pt x="85" y="521"/>
                    <a:pt x="85" y="532"/>
                    <a:pt x="79" y="531"/>
                  </a:cubicBezTo>
                  <a:cubicBezTo>
                    <a:pt x="76" y="530"/>
                    <a:pt x="84" y="532"/>
                    <a:pt x="82" y="534"/>
                  </a:cubicBezTo>
                  <a:cubicBezTo>
                    <a:pt x="82" y="534"/>
                    <a:pt x="81" y="534"/>
                    <a:pt x="80" y="534"/>
                  </a:cubicBezTo>
                  <a:cubicBezTo>
                    <a:pt x="80" y="533"/>
                    <a:pt x="80" y="533"/>
                    <a:pt x="79" y="533"/>
                  </a:cubicBezTo>
                  <a:cubicBezTo>
                    <a:pt x="77" y="533"/>
                    <a:pt x="81" y="535"/>
                    <a:pt x="80" y="536"/>
                  </a:cubicBezTo>
                  <a:cubicBezTo>
                    <a:pt x="80" y="536"/>
                    <a:pt x="74" y="537"/>
                    <a:pt x="75" y="538"/>
                  </a:cubicBezTo>
                  <a:cubicBezTo>
                    <a:pt x="76" y="540"/>
                    <a:pt x="80" y="535"/>
                    <a:pt x="79" y="540"/>
                  </a:cubicBezTo>
                  <a:cubicBezTo>
                    <a:pt x="79" y="546"/>
                    <a:pt x="68" y="555"/>
                    <a:pt x="63" y="559"/>
                  </a:cubicBezTo>
                  <a:cubicBezTo>
                    <a:pt x="60" y="562"/>
                    <a:pt x="64" y="559"/>
                    <a:pt x="64" y="560"/>
                  </a:cubicBezTo>
                  <a:cubicBezTo>
                    <a:pt x="62" y="567"/>
                    <a:pt x="55" y="566"/>
                    <a:pt x="54" y="568"/>
                  </a:cubicBezTo>
                  <a:cubicBezTo>
                    <a:pt x="54" y="569"/>
                    <a:pt x="56" y="570"/>
                    <a:pt x="56" y="572"/>
                  </a:cubicBezTo>
                  <a:cubicBezTo>
                    <a:pt x="55" y="572"/>
                    <a:pt x="43" y="578"/>
                    <a:pt x="41" y="580"/>
                  </a:cubicBezTo>
                  <a:cubicBezTo>
                    <a:pt x="40" y="580"/>
                    <a:pt x="35" y="584"/>
                    <a:pt x="35" y="584"/>
                  </a:cubicBezTo>
                  <a:cubicBezTo>
                    <a:pt x="35" y="584"/>
                    <a:pt x="37" y="585"/>
                    <a:pt x="35" y="586"/>
                  </a:cubicBezTo>
                  <a:cubicBezTo>
                    <a:pt x="27" y="589"/>
                    <a:pt x="24" y="586"/>
                    <a:pt x="20" y="590"/>
                  </a:cubicBezTo>
                  <a:cubicBezTo>
                    <a:pt x="19" y="590"/>
                    <a:pt x="11" y="594"/>
                    <a:pt x="11" y="594"/>
                  </a:cubicBezTo>
                  <a:cubicBezTo>
                    <a:pt x="10" y="594"/>
                    <a:pt x="12" y="592"/>
                    <a:pt x="10" y="594"/>
                  </a:cubicBezTo>
                  <a:cubicBezTo>
                    <a:pt x="9" y="595"/>
                    <a:pt x="6" y="595"/>
                    <a:pt x="4" y="595"/>
                  </a:cubicBezTo>
                  <a:cubicBezTo>
                    <a:pt x="4" y="596"/>
                    <a:pt x="2" y="596"/>
                    <a:pt x="0" y="597"/>
                  </a:cubicBezTo>
                </a:path>
              </a:pathLst>
            </a:custGeom>
            <a:no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96" name="Freeform 203"/>
            <p:cNvSpPr>
              <a:spLocks/>
            </p:cNvSpPr>
            <p:nvPr/>
          </p:nvSpPr>
          <p:spPr bwMode="auto">
            <a:xfrm>
              <a:off x="6923101" y="5042953"/>
              <a:ext cx="83342" cy="68189"/>
            </a:xfrm>
            <a:custGeom>
              <a:avLst/>
              <a:gdLst>
                <a:gd name="T0" fmla="*/ 48 w 48"/>
                <a:gd name="T1" fmla="*/ 0 h 39"/>
                <a:gd name="T2" fmla="*/ 33 w 48"/>
                <a:gd name="T3" fmla="*/ 9 h 39"/>
                <a:gd name="T4" fmla="*/ 28 w 48"/>
                <a:gd name="T5" fmla="*/ 15 h 39"/>
                <a:gd name="T6" fmla="*/ 24 w 48"/>
                <a:gd name="T7" fmla="*/ 11 h 39"/>
                <a:gd name="T8" fmla="*/ 23 w 48"/>
                <a:gd name="T9" fmla="*/ 12 h 39"/>
                <a:gd name="T10" fmla="*/ 25 w 48"/>
                <a:gd name="T11" fmla="*/ 20 h 39"/>
                <a:gd name="T12" fmla="*/ 24 w 48"/>
                <a:gd name="T13" fmla="*/ 20 h 39"/>
                <a:gd name="T14" fmla="*/ 11 w 48"/>
                <a:gd name="T15" fmla="*/ 33 h 39"/>
                <a:gd name="T16" fmla="*/ 11 w 48"/>
                <a:gd name="T17" fmla="*/ 34 h 39"/>
                <a:gd name="T18" fmla="*/ 11 w 48"/>
                <a:gd name="T19" fmla="*/ 34 h 39"/>
                <a:gd name="T20" fmla="*/ 8 w 48"/>
                <a:gd name="T21" fmla="*/ 35 h 39"/>
                <a:gd name="T22" fmla="*/ 7 w 48"/>
                <a:gd name="T23" fmla="*/ 33 h 39"/>
                <a:gd name="T24" fmla="*/ 8 w 48"/>
                <a:gd name="T25" fmla="*/ 38 h 39"/>
                <a:gd name="T26" fmla="*/ 6 w 48"/>
                <a:gd name="T27" fmla="*/ 38 h 39"/>
                <a:gd name="T28" fmla="*/ 4 w 48"/>
                <a:gd name="T29" fmla="*/ 38 h 39"/>
                <a:gd name="T30" fmla="*/ 4 w 48"/>
                <a:gd name="T31" fmla="*/ 35 h 39"/>
                <a:gd name="T32" fmla="*/ 2 w 48"/>
                <a:gd name="T33" fmla="*/ 38 h 39"/>
                <a:gd name="T34" fmla="*/ 0 w 48"/>
                <a:gd name="T35"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39">
                  <a:moveTo>
                    <a:pt x="48" y="0"/>
                  </a:moveTo>
                  <a:cubicBezTo>
                    <a:pt x="43" y="3"/>
                    <a:pt x="34" y="7"/>
                    <a:pt x="33" y="9"/>
                  </a:cubicBezTo>
                  <a:cubicBezTo>
                    <a:pt x="33" y="10"/>
                    <a:pt x="29" y="14"/>
                    <a:pt x="28" y="15"/>
                  </a:cubicBezTo>
                  <a:cubicBezTo>
                    <a:pt x="26" y="16"/>
                    <a:pt x="26" y="11"/>
                    <a:pt x="24" y="11"/>
                  </a:cubicBezTo>
                  <a:cubicBezTo>
                    <a:pt x="24" y="11"/>
                    <a:pt x="23" y="12"/>
                    <a:pt x="23" y="12"/>
                  </a:cubicBezTo>
                  <a:cubicBezTo>
                    <a:pt x="25" y="12"/>
                    <a:pt x="29" y="19"/>
                    <a:pt x="25" y="20"/>
                  </a:cubicBezTo>
                  <a:cubicBezTo>
                    <a:pt x="24" y="20"/>
                    <a:pt x="24" y="19"/>
                    <a:pt x="24" y="20"/>
                  </a:cubicBezTo>
                  <a:cubicBezTo>
                    <a:pt x="24" y="22"/>
                    <a:pt x="13" y="28"/>
                    <a:pt x="11" y="33"/>
                  </a:cubicBezTo>
                  <a:cubicBezTo>
                    <a:pt x="11" y="33"/>
                    <a:pt x="11" y="34"/>
                    <a:pt x="11" y="34"/>
                  </a:cubicBezTo>
                  <a:cubicBezTo>
                    <a:pt x="11" y="34"/>
                    <a:pt x="11" y="34"/>
                    <a:pt x="11" y="34"/>
                  </a:cubicBezTo>
                  <a:cubicBezTo>
                    <a:pt x="11" y="34"/>
                    <a:pt x="9" y="35"/>
                    <a:pt x="8" y="35"/>
                  </a:cubicBezTo>
                  <a:cubicBezTo>
                    <a:pt x="8" y="35"/>
                    <a:pt x="8" y="32"/>
                    <a:pt x="7" y="33"/>
                  </a:cubicBezTo>
                  <a:cubicBezTo>
                    <a:pt x="6" y="34"/>
                    <a:pt x="8" y="38"/>
                    <a:pt x="8" y="38"/>
                  </a:cubicBezTo>
                  <a:cubicBezTo>
                    <a:pt x="7" y="38"/>
                    <a:pt x="7" y="38"/>
                    <a:pt x="6" y="38"/>
                  </a:cubicBezTo>
                  <a:cubicBezTo>
                    <a:pt x="6" y="38"/>
                    <a:pt x="5" y="38"/>
                    <a:pt x="4" y="38"/>
                  </a:cubicBezTo>
                  <a:cubicBezTo>
                    <a:pt x="3" y="37"/>
                    <a:pt x="5" y="35"/>
                    <a:pt x="4" y="35"/>
                  </a:cubicBezTo>
                  <a:cubicBezTo>
                    <a:pt x="3" y="35"/>
                    <a:pt x="2" y="38"/>
                    <a:pt x="2" y="38"/>
                  </a:cubicBezTo>
                  <a:cubicBezTo>
                    <a:pt x="1" y="39"/>
                    <a:pt x="1" y="39"/>
                    <a:pt x="0" y="39"/>
                  </a:cubicBezTo>
                </a:path>
              </a:pathLst>
            </a:custGeom>
            <a:grpFill/>
            <a:ln w="3175" cap="flat">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grpSp>
      <p:sp>
        <p:nvSpPr>
          <p:cNvPr id="203" name="Rectangle 202"/>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204" name="Rectangle 203"/>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AFRICA MAP</a:t>
            </a:r>
          </a:p>
        </p:txBody>
      </p:sp>
      <p:sp>
        <p:nvSpPr>
          <p:cNvPr id="205" name="Rectangle 204"/>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25741545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4"/>
                                        </p:tgtEl>
                                        <p:attrNameLst>
                                          <p:attrName>style.visibility</p:attrName>
                                        </p:attrNameLst>
                                      </p:cBhvr>
                                      <p:to>
                                        <p:strVal val="visible"/>
                                      </p:to>
                                    </p:set>
                                    <p:animEffect transition="in" filter="fade">
                                      <p:cBhvr>
                                        <p:cTn id="11" dur="500"/>
                                        <p:tgtEl>
                                          <p:spTgt spid="20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05"/>
                                        </p:tgtEl>
                                        <p:attrNameLst>
                                          <p:attrName>style.visibility</p:attrName>
                                        </p:attrNameLst>
                                      </p:cBhvr>
                                      <p:to>
                                        <p:strVal val="visible"/>
                                      </p:to>
                                    </p:set>
                                    <p:animEffect transition="in" filter="fade">
                                      <p:cBhvr>
                                        <p:cTn id="14" dur="500"/>
                                        <p:tgtEl>
                                          <p:spTgt spid="20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03"/>
                                        </p:tgtEl>
                                        <p:attrNameLst>
                                          <p:attrName>style.visibility</p:attrName>
                                        </p:attrNameLst>
                                      </p:cBhvr>
                                      <p:to>
                                        <p:strVal val="visible"/>
                                      </p:to>
                                    </p:set>
                                    <p:animEffect transition="in" filter="fade">
                                      <p:cBhvr>
                                        <p:cTn id="17" dur="500"/>
                                        <p:tgtEl>
                                          <p:spTgt spid="2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3" grpId="0"/>
      <p:bldP spid="204" grpId="0"/>
      <p:bldP spid="205"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6379646" y="1263126"/>
            <a:ext cx="5032797" cy="4331748"/>
            <a:chOff x="1522579" y="1954925"/>
            <a:chExt cx="4192129" cy="3608182"/>
          </a:xfrm>
          <a:solidFill>
            <a:schemeClr val="bg2">
              <a:lumMod val="95000"/>
            </a:schemeClr>
          </a:solidFill>
        </p:grpSpPr>
        <p:sp>
          <p:nvSpPr>
            <p:cNvPr id="4" name="Freeform 5"/>
            <p:cNvSpPr>
              <a:spLocks/>
            </p:cNvSpPr>
            <p:nvPr/>
          </p:nvSpPr>
          <p:spPr bwMode="auto">
            <a:xfrm>
              <a:off x="1721326" y="3657594"/>
              <a:ext cx="63518" cy="47126"/>
            </a:xfrm>
            <a:custGeom>
              <a:avLst/>
              <a:gdLst>
                <a:gd name="T0" fmla="*/ 4 w 13"/>
                <a:gd name="T1" fmla="*/ 10 h 10"/>
                <a:gd name="T2" fmla="*/ 7 w 13"/>
                <a:gd name="T3" fmla="*/ 8 h 10"/>
                <a:gd name="T4" fmla="*/ 13 w 13"/>
                <a:gd name="T5" fmla="*/ 2 h 10"/>
                <a:gd name="T6" fmla="*/ 9 w 13"/>
                <a:gd name="T7" fmla="*/ 1 h 10"/>
                <a:gd name="T8" fmla="*/ 8 w 13"/>
                <a:gd name="T9" fmla="*/ 0 h 10"/>
                <a:gd name="T10" fmla="*/ 8 w 13"/>
                <a:gd name="T11" fmla="*/ 0 h 10"/>
                <a:gd name="T12" fmla="*/ 7 w 13"/>
                <a:gd name="T13" fmla="*/ 0 h 10"/>
                <a:gd name="T14" fmla="*/ 5 w 13"/>
                <a:gd name="T15" fmla="*/ 2 h 10"/>
                <a:gd name="T16" fmla="*/ 1 w 13"/>
                <a:gd name="T17" fmla="*/ 6 h 10"/>
                <a:gd name="T18" fmla="*/ 0 w 13"/>
                <a:gd name="T19" fmla="*/ 7 h 10"/>
                <a:gd name="T20" fmla="*/ 0 w 13"/>
                <a:gd name="T21" fmla="*/ 7 h 10"/>
                <a:gd name="T22" fmla="*/ 4 w 13"/>
                <a:gd name="T23"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0">
                  <a:moveTo>
                    <a:pt x="4" y="10"/>
                  </a:moveTo>
                  <a:cubicBezTo>
                    <a:pt x="5" y="10"/>
                    <a:pt x="6" y="9"/>
                    <a:pt x="7" y="8"/>
                  </a:cubicBezTo>
                  <a:cubicBezTo>
                    <a:pt x="9" y="6"/>
                    <a:pt x="11" y="5"/>
                    <a:pt x="13" y="2"/>
                  </a:cubicBezTo>
                  <a:cubicBezTo>
                    <a:pt x="11" y="1"/>
                    <a:pt x="10" y="1"/>
                    <a:pt x="9" y="1"/>
                  </a:cubicBezTo>
                  <a:cubicBezTo>
                    <a:pt x="8" y="0"/>
                    <a:pt x="8" y="0"/>
                    <a:pt x="8" y="0"/>
                  </a:cubicBezTo>
                  <a:cubicBezTo>
                    <a:pt x="8" y="0"/>
                    <a:pt x="8" y="0"/>
                    <a:pt x="8" y="0"/>
                  </a:cubicBezTo>
                  <a:cubicBezTo>
                    <a:pt x="8" y="0"/>
                    <a:pt x="8" y="0"/>
                    <a:pt x="7" y="0"/>
                  </a:cubicBezTo>
                  <a:cubicBezTo>
                    <a:pt x="6" y="1"/>
                    <a:pt x="6" y="1"/>
                    <a:pt x="5" y="2"/>
                  </a:cubicBezTo>
                  <a:cubicBezTo>
                    <a:pt x="3" y="3"/>
                    <a:pt x="2" y="4"/>
                    <a:pt x="1" y="6"/>
                  </a:cubicBezTo>
                  <a:cubicBezTo>
                    <a:pt x="1" y="6"/>
                    <a:pt x="0" y="7"/>
                    <a:pt x="0" y="7"/>
                  </a:cubicBezTo>
                  <a:cubicBezTo>
                    <a:pt x="0" y="7"/>
                    <a:pt x="0" y="7"/>
                    <a:pt x="0" y="7"/>
                  </a:cubicBezTo>
                  <a:cubicBezTo>
                    <a:pt x="1" y="9"/>
                    <a:pt x="3" y="9"/>
                    <a:pt x="4" y="1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 name="Freeform 6"/>
            <p:cNvSpPr>
              <a:spLocks noEditPoints="1"/>
            </p:cNvSpPr>
            <p:nvPr/>
          </p:nvSpPr>
          <p:spPr bwMode="auto">
            <a:xfrm>
              <a:off x="1993835" y="1954925"/>
              <a:ext cx="3255764" cy="1565390"/>
            </a:xfrm>
            <a:custGeom>
              <a:avLst/>
              <a:gdLst>
                <a:gd name="T0" fmla="*/ 190 w 670"/>
                <a:gd name="T1" fmla="*/ 90 h 322"/>
                <a:gd name="T2" fmla="*/ 199 w 670"/>
                <a:gd name="T3" fmla="*/ 96 h 322"/>
                <a:gd name="T4" fmla="*/ 208 w 670"/>
                <a:gd name="T5" fmla="*/ 62 h 322"/>
                <a:gd name="T6" fmla="*/ 206 w 670"/>
                <a:gd name="T7" fmla="*/ 54 h 322"/>
                <a:gd name="T8" fmla="*/ 208 w 670"/>
                <a:gd name="T9" fmla="*/ 9 h 322"/>
                <a:gd name="T10" fmla="*/ 226 w 670"/>
                <a:gd name="T11" fmla="*/ 8 h 322"/>
                <a:gd name="T12" fmla="*/ 215 w 670"/>
                <a:gd name="T13" fmla="*/ 15 h 322"/>
                <a:gd name="T14" fmla="*/ 280 w 670"/>
                <a:gd name="T15" fmla="*/ 15 h 322"/>
                <a:gd name="T16" fmla="*/ 285 w 670"/>
                <a:gd name="T17" fmla="*/ 14 h 322"/>
                <a:gd name="T18" fmla="*/ 309 w 670"/>
                <a:gd name="T19" fmla="*/ 28 h 322"/>
                <a:gd name="T20" fmla="*/ 387 w 670"/>
                <a:gd name="T21" fmla="*/ 38 h 322"/>
                <a:gd name="T22" fmla="*/ 407 w 670"/>
                <a:gd name="T23" fmla="*/ 38 h 322"/>
                <a:gd name="T24" fmla="*/ 420 w 670"/>
                <a:gd name="T25" fmla="*/ 30 h 322"/>
                <a:gd name="T26" fmla="*/ 535 w 670"/>
                <a:gd name="T27" fmla="*/ 10 h 322"/>
                <a:gd name="T28" fmla="*/ 616 w 670"/>
                <a:gd name="T29" fmla="*/ 81 h 322"/>
                <a:gd name="T30" fmla="*/ 654 w 670"/>
                <a:gd name="T31" fmla="*/ 152 h 322"/>
                <a:gd name="T32" fmla="*/ 654 w 670"/>
                <a:gd name="T33" fmla="*/ 197 h 322"/>
                <a:gd name="T34" fmla="*/ 597 w 670"/>
                <a:gd name="T35" fmla="*/ 189 h 322"/>
                <a:gd name="T36" fmla="*/ 590 w 670"/>
                <a:gd name="T37" fmla="*/ 174 h 322"/>
                <a:gd name="T38" fmla="*/ 116 w 670"/>
                <a:gd name="T39" fmla="*/ 87 h 322"/>
                <a:gd name="T40" fmla="*/ 101 w 670"/>
                <a:gd name="T41" fmla="*/ 104 h 322"/>
                <a:gd name="T42" fmla="*/ 106 w 670"/>
                <a:gd name="T43" fmla="*/ 122 h 322"/>
                <a:gd name="T44" fmla="*/ 138 w 670"/>
                <a:gd name="T45" fmla="*/ 112 h 322"/>
                <a:gd name="T46" fmla="*/ 176 w 670"/>
                <a:gd name="T47" fmla="*/ 105 h 322"/>
                <a:gd name="T48" fmla="*/ 200 w 670"/>
                <a:gd name="T49" fmla="*/ 104 h 322"/>
                <a:gd name="T50" fmla="*/ 222 w 670"/>
                <a:gd name="T51" fmla="*/ 107 h 322"/>
                <a:gd name="T52" fmla="*/ 236 w 670"/>
                <a:gd name="T53" fmla="*/ 98 h 322"/>
                <a:gd name="T54" fmla="*/ 242 w 670"/>
                <a:gd name="T55" fmla="*/ 112 h 322"/>
                <a:gd name="T56" fmla="*/ 243 w 670"/>
                <a:gd name="T57" fmla="*/ 96 h 322"/>
                <a:gd name="T58" fmla="*/ 254 w 670"/>
                <a:gd name="T59" fmla="*/ 85 h 322"/>
                <a:gd name="T60" fmla="*/ 261 w 670"/>
                <a:gd name="T61" fmla="*/ 81 h 322"/>
                <a:gd name="T62" fmla="*/ 279 w 670"/>
                <a:gd name="T63" fmla="*/ 55 h 322"/>
                <a:gd name="T64" fmla="*/ 305 w 670"/>
                <a:gd name="T65" fmla="*/ 34 h 322"/>
                <a:gd name="T66" fmla="*/ 331 w 670"/>
                <a:gd name="T67" fmla="*/ 44 h 322"/>
                <a:gd name="T68" fmla="*/ 334 w 670"/>
                <a:gd name="T69" fmla="*/ 61 h 322"/>
                <a:gd name="T70" fmla="*/ 372 w 670"/>
                <a:gd name="T71" fmla="*/ 61 h 322"/>
                <a:gd name="T72" fmla="*/ 394 w 670"/>
                <a:gd name="T73" fmla="*/ 66 h 322"/>
                <a:gd name="T74" fmla="*/ 418 w 670"/>
                <a:gd name="T75" fmla="*/ 59 h 322"/>
                <a:gd name="T76" fmla="*/ 440 w 670"/>
                <a:gd name="T77" fmla="*/ 47 h 322"/>
                <a:gd name="T78" fmla="*/ 477 w 670"/>
                <a:gd name="T79" fmla="*/ 44 h 322"/>
                <a:gd name="T80" fmla="*/ 531 w 670"/>
                <a:gd name="T81" fmla="*/ 32 h 322"/>
                <a:gd name="T82" fmla="*/ 588 w 670"/>
                <a:gd name="T83" fmla="*/ 14 h 322"/>
                <a:gd name="T84" fmla="*/ 619 w 670"/>
                <a:gd name="T85" fmla="*/ 8 h 322"/>
                <a:gd name="T86" fmla="*/ 595 w 670"/>
                <a:gd name="T87" fmla="*/ 24 h 322"/>
                <a:gd name="T88" fmla="*/ 623 w 670"/>
                <a:gd name="T89" fmla="*/ 34 h 322"/>
                <a:gd name="T90" fmla="*/ 609 w 670"/>
                <a:gd name="T91" fmla="*/ 77 h 322"/>
                <a:gd name="T92" fmla="*/ 640 w 670"/>
                <a:gd name="T93" fmla="*/ 109 h 322"/>
                <a:gd name="T94" fmla="*/ 599 w 670"/>
                <a:gd name="T95" fmla="*/ 97 h 322"/>
                <a:gd name="T96" fmla="*/ 571 w 670"/>
                <a:gd name="T97" fmla="*/ 91 h 322"/>
                <a:gd name="T98" fmla="*/ 551 w 670"/>
                <a:gd name="T99" fmla="*/ 119 h 322"/>
                <a:gd name="T100" fmla="*/ 543 w 670"/>
                <a:gd name="T101" fmla="*/ 174 h 322"/>
                <a:gd name="T102" fmla="*/ 580 w 670"/>
                <a:gd name="T103" fmla="*/ 187 h 322"/>
                <a:gd name="T104" fmla="*/ 575 w 670"/>
                <a:gd name="T105" fmla="*/ 270 h 322"/>
                <a:gd name="T106" fmla="*/ 511 w 670"/>
                <a:gd name="T107" fmla="*/ 214 h 322"/>
                <a:gd name="T108" fmla="*/ 441 w 670"/>
                <a:gd name="T109" fmla="*/ 251 h 322"/>
                <a:gd name="T110" fmla="*/ 336 w 670"/>
                <a:gd name="T111" fmla="*/ 263 h 322"/>
                <a:gd name="T112" fmla="*/ 242 w 670"/>
                <a:gd name="T113" fmla="*/ 238 h 322"/>
                <a:gd name="T114" fmla="*/ 163 w 670"/>
                <a:gd name="T115" fmla="*/ 239 h 322"/>
                <a:gd name="T116" fmla="*/ 94 w 670"/>
                <a:gd name="T117" fmla="*/ 245 h 322"/>
                <a:gd name="T118" fmla="*/ 56 w 670"/>
                <a:gd name="T119" fmla="*/ 290 h 322"/>
                <a:gd name="T120" fmla="*/ 11 w 670"/>
                <a:gd name="T121" fmla="*/ 286 h 322"/>
                <a:gd name="T122" fmla="*/ 24 w 670"/>
                <a:gd name="T123" fmla="*/ 259 h 322"/>
                <a:gd name="T124" fmla="*/ 18 w 670"/>
                <a:gd name="T125" fmla="*/ 18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0" h="322">
                  <a:moveTo>
                    <a:pt x="165" y="96"/>
                  </a:moveTo>
                  <a:cubicBezTo>
                    <a:pt x="164" y="97"/>
                    <a:pt x="163" y="97"/>
                    <a:pt x="162" y="97"/>
                  </a:cubicBezTo>
                  <a:cubicBezTo>
                    <a:pt x="162" y="97"/>
                    <a:pt x="162" y="97"/>
                    <a:pt x="162" y="98"/>
                  </a:cubicBezTo>
                  <a:cubicBezTo>
                    <a:pt x="161" y="98"/>
                    <a:pt x="161" y="98"/>
                    <a:pt x="161" y="99"/>
                  </a:cubicBezTo>
                  <a:cubicBezTo>
                    <a:pt x="160" y="99"/>
                    <a:pt x="160" y="100"/>
                    <a:pt x="160" y="101"/>
                  </a:cubicBezTo>
                  <a:cubicBezTo>
                    <a:pt x="160" y="101"/>
                    <a:pt x="161" y="101"/>
                    <a:pt x="161" y="101"/>
                  </a:cubicBezTo>
                  <a:cubicBezTo>
                    <a:pt x="161" y="102"/>
                    <a:pt x="160" y="102"/>
                    <a:pt x="160" y="103"/>
                  </a:cubicBezTo>
                  <a:cubicBezTo>
                    <a:pt x="160" y="103"/>
                    <a:pt x="160" y="103"/>
                    <a:pt x="161" y="103"/>
                  </a:cubicBezTo>
                  <a:cubicBezTo>
                    <a:pt x="162" y="103"/>
                    <a:pt x="162" y="103"/>
                    <a:pt x="163" y="103"/>
                  </a:cubicBezTo>
                  <a:cubicBezTo>
                    <a:pt x="164" y="102"/>
                    <a:pt x="164" y="102"/>
                    <a:pt x="165" y="102"/>
                  </a:cubicBezTo>
                  <a:cubicBezTo>
                    <a:pt x="166" y="102"/>
                    <a:pt x="166" y="101"/>
                    <a:pt x="166" y="100"/>
                  </a:cubicBezTo>
                  <a:cubicBezTo>
                    <a:pt x="166" y="97"/>
                    <a:pt x="166" y="97"/>
                    <a:pt x="166" y="97"/>
                  </a:cubicBezTo>
                  <a:cubicBezTo>
                    <a:pt x="166" y="97"/>
                    <a:pt x="165" y="97"/>
                    <a:pt x="165" y="96"/>
                  </a:cubicBezTo>
                  <a:close/>
                  <a:moveTo>
                    <a:pt x="188" y="72"/>
                  </a:moveTo>
                  <a:cubicBezTo>
                    <a:pt x="188" y="73"/>
                    <a:pt x="188" y="73"/>
                    <a:pt x="188" y="73"/>
                  </a:cubicBezTo>
                  <a:cubicBezTo>
                    <a:pt x="188" y="74"/>
                    <a:pt x="187" y="74"/>
                    <a:pt x="187" y="75"/>
                  </a:cubicBezTo>
                  <a:cubicBezTo>
                    <a:pt x="187" y="76"/>
                    <a:pt x="187" y="76"/>
                    <a:pt x="187" y="76"/>
                  </a:cubicBezTo>
                  <a:cubicBezTo>
                    <a:pt x="187" y="77"/>
                    <a:pt x="187" y="77"/>
                    <a:pt x="187" y="77"/>
                  </a:cubicBezTo>
                  <a:cubicBezTo>
                    <a:pt x="187" y="77"/>
                    <a:pt x="187" y="77"/>
                    <a:pt x="187" y="77"/>
                  </a:cubicBezTo>
                  <a:cubicBezTo>
                    <a:pt x="186" y="77"/>
                    <a:pt x="186" y="76"/>
                    <a:pt x="185" y="76"/>
                  </a:cubicBezTo>
                  <a:cubicBezTo>
                    <a:pt x="184" y="76"/>
                    <a:pt x="184" y="77"/>
                    <a:pt x="184" y="78"/>
                  </a:cubicBezTo>
                  <a:cubicBezTo>
                    <a:pt x="183" y="78"/>
                    <a:pt x="182" y="79"/>
                    <a:pt x="182" y="80"/>
                  </a:cubicBezTo>
                  <a:cubicBezTo>
                    <a:pt x="182" y="81"/>
                    <a:pt x="182" y="81"/>
                    <a:pt x="182" y="81"/>
                  </a:cubicBezTo>
                  <a:cubicBezTo>
                    <a:pt x="182" y="81"/>
                    <a:pt x="183" y="81"/>
                    <a:pt x="183" y="81"/>
                  </a:cubicBezTo>
                  <a:cubicBezTo>
                    <a:pt x="183" y="81"/>
                    <a:pt x="183" y="81"/>
                    <a:pt x="184" y="81"/>
                  </a:cubicBezTo>
                  <a:cubicBezTo>
                    <a:pt x="184" y="81"/>
                    <a:pt x="185" y="81"/>
                    <a:pt x="185" y="82"/>
                  </a:cubicBezTo>
                  <a:cubicBezTo>
                    <a:pt x="185" y="82"/>
                    <a:pt x="185" y="82"/>
                    <a:pt x="184" y="83"/>
                  </a:cubicBezTo>
                  <a:cubicBezTo>
                    <a:pt x="185" y="83"/>
                    <a:pt x="185" y="83"/>
                    <a:pt x="185" y="83"/>
                  </a:cubicBezTo>
                  <a:cubicBezTo>
                    <a:pt x="185" y="84"/>
                    <a:pt x="185" y="84"/>
                    <a:pt x="185" y="85"/>
                  </a:cubicBezTo>
                  <a:cubicBezTo>
                    <a:pt x="186" y="85"/>
                    <a:pt x="186" y="84"/>
                    <a:pt x="186" y="84"/>
                  </a:cubicBezTo>
                  <a:cubicBezTo>
                    <a:pt x="187" y="84"/>
                    <a:pt x="187" y="85"/>
                    <a:pt x="187" y="85"/>
                  </a:cubicBezTo>
                  <a:cubicBezTo>
                    <a:pt x="187" y="86"/>
                    <a:pt x="187" y="86"/>
                    <a:pt x="186" y="86"/>
                  </a:cubicBezTo>
                  <a:cubicBezTo>
                    <a:pt x="186" y="87"/>
                    <a:pt x="185" y="87"/>
                    <a:pt x="185" y="87"/>
                  </a:cubicBezTo>
                  <a:cubicBezTo>
                    <a:pt x="184" y="87"/>
                    <a:pt x="184" y="87"/>
                    <a:pt x="184" y="88"/>
                  </a:cubicBezTo>
                  <a:cubicBezTo>
                    <a:pt x="184" y="88"/>
                    <a:pt x="184" y="88"/>
                    <a:pt x="185" y="89"/>
                  </a:cubicBezTo>
                  <a:cubicBezTo>
                    <a:pt x="185" y="89"/>
                    <a:pt x="186" y="89"/>
                    <a:pt x="186" y="89"/>
                  </a:cubicBezTo>
                  <a:cubicBezTo>
                    <a:pt x="187" y="90"/>
                    <a:pt x="187" y="91"/>
                    <a:pt x="188" y="91"/>
                  </a:cubicBezTo>
                  <a:cubicBezTo>
                    <a:pt x="189" y="91"/>
                    <a:pt x="189" y="90"/>
                    <a:pt x="189" y="89"/>
                  </a:cubicBezTo>
                  <a:cubicBezTo>
                    <a:pt x="190" y="89"/>
                    <a:pt x="190" y="90"/>
                    <a:pt x="190" y="90"/>
                  </a:cubicBezTo>
                  <a:cubicBezTo>
                    <a:pt x="190" y="90"/>
                    <a:pt x="191" y="90"/>
                    <a:pt x="191" y="90"/>
                  </a:cubicBezTo>
                  <a:cubicBezTo>
                    <a:pt x="191" y="92"/>
                    <a:pt x="191" y="92"/>
                    <a:pt x="191" y="92"/>
                  </a:cubicBezTo>
                  <a:cubicBezTo>
                    <a:pt x="191" y="92"/>
                    <a:pt x="191" y="92"/>
                    <a:pt x="191" y="92"/>
                  </a:cubicBezTo>
                  <a:cubicBezTo>
                    <a:pt x="191" y="91"/>
                    <a:pt x="191" y="90"/>
                    <a:pt x="192" y="90"/>
                  </a:cubicBezTo>
                  <a:cubicBezTo>
                    <a:pt x="192" y="90"/>
                    <a:pt x="192" y="91"/>
                    <a:pt x="192" y="92"/>
                  </a:cubicBezTo>
                  <a:cubicBezTo>
                    <a:pt x="193" y="92"/>
                    <a:pt x="193" y="92"/>
                    <a:pt x="194" y="92"/>
                  </a:cubicBezTo>
                  <a:cubicBezTo>
                    <a:pt x="195" y="92"/>
                    <a:pt x="195" y="92"/>
                    <a:pt x="196" y="92"/>
                  </a:cubicBezTo>
                  <a:cubicBezTo>
                    <a:pt x="195" y="90"/>
                    <a:pt x="194" y="89"/>
                    <a:pt x="194" y="87"/>
                  </a:cubicBezTo>
                  <a:cubicBezTo>
                    <a:pt x="194" y="86"/>
                    <a:pt x="194" y="86"/>
                    <a:pt x="194" y="86"/>
                  </a:cubicBezTo>
                  <a:cubicBezTo>
                    <a:pt x="194" y="85"/>
                    <a:pt x="193" y="85"/>
                    <a:pt x="193" y="84"/>
                  </a:cubicBezTo>
                  <a:cubicBezTo>
                    <a:pt x="193" y="83"/>
                    <a:pt x="193" y="82"/>
                    <a:pt x="194" y="82"/>
                  </a:cubicBezTo>
                  <a:cubicBezTo>
                    <a:pt x="194" y="81"/>
                    <a:pt x="195" y="81"/>
                    <a:pt x="195" y="80"/>
                  </a:cubicBezTo>
                  <a:cubicBezTo>
                    <a:pt x="195" y="79"/>
                    <a:pt x="194" y="79"/>
                    <a:pt x="194" y="78"/>
                  </a:cubicBezTo>
                  <a:cubicBezTo>
                    <a:pt x="194" y="77"/>
                    <a:pt x="194" y="77"/>
                    <a:pt x="194" y="77"/>
                  </a:cubicBezTo>
                  <a:cubicBezTo>
                    <a:pt x="195" y="77"/>
                    <a:pt x="196" y="77"/>
                    <a:pt x="196" y="77"/>
                  </a:cubicBezTo>
                  <a:cubicBezTo>
                    <a:pt x="196" y="76"/>
                    <a:pt x="195" y="76"/>
                    <a:pt x="195" y="76"/>
                  </a:cubicBezTo>
                  <a:cubicBezTo>
                    <a:pt x="195" y="75"/>
                    <a:pt x="196" y="75"/>
                    <a:pt x="196" y="75"/>
                  </a:cubicBezTo>
                  <a:cubicBezTo>
                    <a:pt x="196" y="75"/>
                    <a:pt x="197" y="75"/>
                    <a:pt x="197" y="75"/>
                  </a:cubicBezTo>
                  <a:cubicBezTo>
                    <a:pt x="197" y="75"/>
                    <a:pt x="197" y="75"/>
                    <a:pt x="197" y="75"/>
                  </a:cubicBezTo>
                  <a:cubicBezTo>
                    <a:pt x="197" y="74"/>
                    <a:pt x="197" y="74"/>
                    <a:pt x="197" y="74"/>
                  </a:cubicBezTo>
                  <a:cubicBezTo>
                    <a:pt x="197" y="73"/>
                    <a:pt x="198" y="73"/>
                    <a:pt x="198" y="73"/>
                  </a:cubicBezTo>
                  <a:cubicBezTo>
                    <a:pt x="198" y="73"/>
                    <a:pt x="198" y="72"/>
                    <a:pt x="198" y="72"/>
                  </a:cubicBezTo>
                  <a:cubicBezTo>
                    <a:pt x="199" y="72"/>
                    <a:pt x="199" y="72"/>
                    <a:pt x="199" y="71"/>
                  </a:cubicBezTo>
                  <a:cubicBezTo>
                    <a:pt x="199" y="71"/>
                    <a:pt x="199" y="71"/>
                    <a:pt x="198" y="71"/>
                  </a:cubicBezTo>
                  <a:cubicBezTo>
                    <a:pt x="197" y="70"/>
                    <a:pt x="197" y="70"/>
                    <a:pt x="196" y="70"/>
                  </a:cubicBezTo>
                  <a:cubicBezTo>
                    <a:pt x="196" y="70"/>
                    <a:pt x="196" y="70"/>
                    <a:pt x="195" y="70"/>
                  </a:cubicBezTo>
                  <a:cubicBezTo>
                    <a:pt x="195" y="69"/>
                    <a:pt x="195" y="69"/>
                    <a:pt x="195" y="69"/>
                  </a:cubicBezTo>
                  <a:cubicBezTo>
                    <a:pt x="194" y="69"/>
                    <a:pt x="194" y="69"/>
                    <a:pt x="194" y="69"/>
                  </a:cubicBezTo>
                  <a:cubicBezTo>
                    <a:pt x="193" y="70"/>
                    <a:pt x="192" y="70"/>
                    <a:pt x="192" y="70"/>
                  </a:cubicBezTo>
                  <a:cubicBezTo>
                    <a:pt x="191" y="70"/>
                    <a:pt x="191" y="71"/>
                    <a:pt x="190" y="72"/>
                  </a:cubicBezTo>
                  <a:cubicBezTo>
                    <a:pt x="189" y="72"/>
                    <a:pt x="189" y="72"/>
                    <a:pt x="188" y="72"/>
                  </a:cubicBezTo>
                  <a:close/>
                  <a:moveTo>
                    <a:pt x="194" y="96"/>
                  </a:moveTo>
                  <a:cubicBezTo>
                    <a:pt x="194" y="96"/>
                    <a:pt x="195" y="97"/>
                    <a:pt x="196" y="97"/>
                  </a:cubicBezTo>
                  <a:cubicBezTo>
                    <a:pt x="196" y="97"/>
                    <a:pt x="196" y="98"/>
                    <a:pt x="197" y="98"/>
                  </a:cubicBezTo>
                  <a:cubicBezTo>
                    <a:pt x="197" y="98"/>
                    <a:pt x="198" y="98"/>
                    <a:pt x="198" y="99"/>
                  </a:cubicBezTo>
                  <a:cubicBezTo>
                    <a:pt x="198" y="99"/>
                    <a:pt x="198" y="100"/>
                    <a:pt x="199" y="100"/>
                  </a:cubicBezTo>
                  <a:cubicBezTo>
                    <a:pt x="199" y="100"/>
                    <a:pt x="199" y="100"/>
                    <a:pt x="200" y="99"/>
                  </a:cubicBezTo>
                  <a:cubicBezTo>
                    <a:pt x="201" y="99"/>
                    <a:pt x="201" y="99"/>
                    <a:pt x="201" y="98"/>
                  </a:cubicBezTo>
                  <a:cubicBezTo>
                    <a:pt x="201" y="97"/>
                    <a:pt x="200" y="97"/>
                    <a:pt x="199" y="96"/>
                  </a:cubicBezTo>
                  <a:cubicBezTo>
                    <a:pt x="199" y="95"/>
                    <a:pt x="198" y="95"/>
                    <a:pt x="198" y="94"/>
                  </a:cubicBezTo>
                  <a:cubicBezTo>
                    <a:pt x="197" y="94"/>
                    <a:pt x="197" y="95"/>
                    <a:pt x="196" y="95"/>
                  </a:cubicBezTo>
                  <a:cubicBezTo>
                    <a:pt x="195" y="95"/>
                    <a:pt x="194" y="95"/>
                    <a:pt x="194" y="96"/>
                  </a:cubicBezTo>
                  <a:close/>
                  <a:moveTo>
                    <a:pt x="183" y="83"/>
                  </a:moveTo>
                  <a:cubicBezTo>
                    <a:pt x="183" y="84"/>
                    <a:pt x="183" y="84"/>
                    <a:pt x="183" y="85"/>
                  </a:cubicBezTo>
                  <a:cubicBezTo>
                    <a:pt x="183" y="85"/>
                    <a:pt x="184" y="85"/>
                    <a:pt x="184" y="85"/>
                  </a:cubicBezTo>
                  <a:cubicBezTo>
                    <a:pt x="184" y="86"/>
                    <a:pt x="184" y="86"/>
                    <a:pt x="184" y="86"/>
                  </a:cubicBezTo>
                  <a:cubicBezTo>
                    <a:pt x="183" y="86"/>
                    <a:pt x="183" y="86"/>
                    <a:pt x="183" y="86"/>
                  </a:cubicBezTo>
                  <a:cubicBezTo>
                    <a:pt x="183" y="86"/>
                    <a:pt x="183" y="86"/>
                    <a:pt x="183" y="85"/>
                  </a:cubicBezTo>
                  <a:cubicBezTo>
                    <a:pt x="183" y="85"/>
                    <a:pt x="181" y="85"/>
                    <a:pt x="181" y="84"/>
                  </a:cubicBezTo>
                  <a:cubicBezTo>
                    <a:pt x="181" y="83"/>
                    <a:pt x="182" y="83"/>
                    <a:pt x="182" y="83"/>
                  </a:cubicBezTo>
                  <a:cubicBezTo>
                    <a:pt x="183" y="83"/>
                    <a:pt x="183" y="83"/>
                    <a:pt x="183" y="83"/>
                  </a:cubicBezTo>
                  <a:close/>
                  <a:moveTo>
                    <a:pt x="237" y="41"/>
                  </a:moveTo>
                  <a:cubicBezTo>
                    <a:pt x="237" y="42"/>
                    <a:pt x="238" y="42"/>
                    <a:pt x="238" y="43"/>
                  </a:cubicBezTo>
                  <a:cubicBezTo>
                    <a:pt x="238" y="44"/>
                    <a:pt x="238" y="44"/>
                    <a:pt x="238" y="45"/>
                  </a:cubicBezTo>
                  <a:cubicBezTo>
                    <a:pt x="238" y="45"/>
                    <a:pt x="238" y="45"/>
                    <a:pt x="238" y="46"/>
                  </a:cubicBezTo>
                  <a:cubicBezTo>
                    <a:pt x="237" y="46"/>
                    <a:pt x="237" y="46"/>
                    <a:pt x="236" y="46"/>
                  </a:cubicBezTo>
                  <a:cubicBezTo>
                    <a:pt x="236" y="47"/>
                    <a:pt x="236" y="47"/>
                    <a:pt x="236" y="48"/>
                  </a:cubicBezTo>
                  <a:cubicBezTo>
                    <a:pt x="235" y="49"/>
                    <a:pt x="234" y="49"/>
                    <a:pt x="233" y="50"/>
                  </a:cubicBezTo>
                  <a:cubicBezTo>
                    <a:pt x="232" y="50"/>
                    <a:pt x="232" y="50"/>
                    <a:pt x="231" y="50"/>
                  </a:cubicBezTo>
                  <a:cubicBezTo>
                    <a:pt x="231" y="50"/>
                    <a:pt x="231" y="51"/>
                    <a:pt x="230" y="51"/>
                  </a:cubicBezTo>
                  <a:cubicBezTo>
                    <a:pt x="228" y="51"/>
                    <a:pt x="228" y="51"/>
                    <a:pt x="228" y="51"/>
                  </a:cubicBezTo>
                  <a:cubicBezTo>
                    <a:pt x="227" y="51"/>
                    <a:pt x="227" y="52"/>
                    <a:pt x="227" y="52"/>
                  </a:cubicBezTo>
                  <a:cubicBezTo>
                    <a:pt x="226" y="52"/>
                    <a:pt x="226" y="52"/>
                    <a:pt x="225" y="52"/>
                  </a:cubicBezTo>
                  <a:cubicBezTo>
                    <a:pt x="224" y="52"/>
                    <a:pt x="224" y="52"/>
                    <a:pt x="223" y="52"/>
                  </a:cubicBezTo>
                  <a:cubicBezTo>
                    <a:pt x="222" y="52"/>
                    <a:pt x="223" y="53"/>
                    <a:pt x="223" y="54"/>
                  </a:cubicBezTo>
                  <a:cubicBezTo>
                    <a:pt x="222" y="54"/>
                    <a:pt x="222" y="54"/>
                    <a:pt x="222" y="54"/>
                  </a:cubicBezTo>
                  <a:cubicBezTo>
                    <a:pt x="222" y="54"/>
                    <a:pt x="222" y="54"/>
                    <a:pt x="221" y="54"/>
                  </a:cubicBezTo>
                  <a:cubicBezTo>
                    <a:pt x="221" y="54"/>
                    <a:pt x="221" y="54"/>
                    <a:pt x="220" y="55"/>
                  </a:cubicBezTo>
                  <a:cubicBezTo>
                    <a:pt x="220" y="55"/>
                    <a:pt x="219" y="55"/>
                    <a:pt x="219" y="56"/>
                  </a:cubicBezTo>
                  <a:cubicBezTo>
                    <a:pt x="218" y="57"/>
                    <a:pt x="218" y="57"/>
                    <a:pt x="217" y="57"/>
                  </a:cubicBezTo>
                  <a:cubicBezTo>
                    <a:pt x="217" y="57"/>
                    <a:pt x="216" y="57"/>
                    <a:pt x="216" y="57"/>
                  </a:cubicBezTo>
                  <a:cubicBezTo>
                    <a:pt x="215" y="57"/>
                    <a:pt x="215" y="57"/>
                    <a:pt x="215" y="57"/>
                  </a:cubicBezTo>
                  <a:cubicBezTo>
                    <a:pt x="214" y="58"/>
                    <a:pt x="214" y="59"/>
                    <a:pt x="212" y="59"/>
                  </a:cubicBezTo>
                  <a:cubicBezTo>
                    <a:pt x="212" y="59"/>
                    <a:pt x="212" y="60"/>
                    <a:pt x="211" y="61"/>
                  </a:cubicBezTo>
                  <a:cubicBezTo>
                    <a:pt x="211" y="61"/>
                    <a:pt x="210" y="61"/>
                    <a:pt x="210" y="61"/>
                  </a:cubicBezTo>
                  <a:cubicBezTo>
                    <a:pt x="210" y="62"/>
                    <a:pt x="210" y="62"/>
                    <a:pt x="209" y="62"/>
                  </a:cubicBezTo>
                  <a:cubicBezTo>
                    <a:pt x="209" y="62"/>
                    <a:pt x="209" y="61"/>
                    <a:pt x="208" y="61"/>
                  </a:cubicBezTo>
                  <a:cubicBezTo>
                    <a:pt x="208" y="61"/>
                    <a:pt x="208" y="61"/>
                    <a:pt x="208" y="62"/>
                  </a:cubicBezTo>
                  <a:cubicBezTo>
                    <a:pt x="208" y="63"/>
                    <a:pt x="208" y="63"/>
                    <a:pt x="208" y="64"/>
                  </a:cubicBezTo>
                  <a:cubicBezTo>
                    <a:pt x="208" y="64"/>
                    <a:pt x="207" y="64"/>
                    <a:pt x="207" y="65"/>
                  </a:cubicBezTo>
                  <a:cubicBezTo>
                    <a:pt x="207" y="64"/>
                    <a:pt x="207" y="64"/>
                    <a:pt x="207" y="64"/>
                  </a:cubicBezTo>
                  <a:cubicBezTo>
                    <a:pt x="207" y="64"/>
                    <a:pt x="207" y="64"/>
                    <a:pt x="206" y="63"/>
                  </a:cubicBezTo>
                  <a:cubicBezTo>
                    <a:pt x="206" y="64"/>
                    <a:pt x="206" y="64"/>
                    <a:pt x="205" y="65"/>
                  </a:cubicBezTo>
                  <a:cubicBezTo>
                    <a:pt x="205" y="66"/>
                    <a:pt x="205" y="67"/>
                    <a:pt x="205" y="67"/>
                  </a:cubicBezTo>
                  <a:cubicBezTo>
                    <a:pt x="203" y="67"/>
                    <a:pt x="203" y="67"/>
                    <a:pt x="203" y="67"/>
                  </a:cubicBezTo>
                  <a:cubicBezTo>
                    <a:pt x="203" y="67"/>
                    <a:pt x="204" y="67"/>
                    <a:pt x="204" y="68"/>
                  </a:cubicBezTo>
                  <a:cubicBezTo>
                    <a:pt x="204" y="69"/>
                    <a:pt x="203" y="69"/>
                    <a:pt x="203" y="70"/>
                  </a:cubicBezTo>
                  <a:cubicBezTo>
                    <a:pt x="202" y="70"/>
                    <a:pt x="202" y="70"/>
                    <a:pt x="202" y="70"/>
                  </a:cubicBezTo>
                  <a:cubicBezTo>
                    <a:pt x="202" y="71"/>
                    <a:pt x="201" y="71"/>
                    <a:pt x="201" y="71"/>
                  </a:cubicBezTo>
                  <a:cubicBezTo>
                    <a:pt x="199" y="71"/>
                    <a:pt x="199" y="69"/>
                    <a:pt x="198" y="69"/>
                  </a:cubicBezTo>
                  <a:cubicBezTo>
                    <a:pt x="197" y="69"/>
                    <a:pt x="197" y="69"/>
                    <a:pt x="196" y="69"/>
                  </a:cubicBezTo>
                  <a:cubicBezTo>
                    <a:pt x="196" y="68"/>
                    <a:pt x="196" y="68"/>
                    <a:pt x="196" y="68"/>
                  </a:cubicBezTo>
                  <a:cubicBezTo>
                    <a:pt x="195" y="67"/>
                    <a:pt x="195" y="67"/>
                    <a:pt x="195" y="67"/>
                  </a:cubicBezTo>
                  <a:cubicBezTo>
                    <a:pt x="195" y="66"/>
                    <a:pt x="197" y="66"/>
                    <a:pt x="197" y="66"/>
                  </a:cubicBezTo>
                  <a:cubicBezTo>
                    <a:pt x="197" y="65"/>
                    <a:pt x="196" y="65"/>
                    <a:pt x="196" y="65"/>
                  </a:cubicBezTo>
                  <a:cubicBezTo>
                    <a:pt x="194" y="65"/>
                    <a:pt x="194" y="65"/>
                    <a:pt x="194" y="65"/>
                  </a:cubicBezTo>
                  <a:cubicBezTo>
                    <a:pt x="194" y="65"/>
                    <a:pt x="194" y="65"/>
                    <a:pt x="194" y="65"/>
                  </a:cubicBezTo>
                  <a:cubicBezTo>
                    <a:pt x="195" y="64"/>
                    <a:pt x="195" y="64"/>
                    <a:pt x="196" y="64"/>
                  </a:cubicBezTo>
                  <a:cubicBezTo>
                    <a:pt x="197" y="64"/>
                    <a:pt x="197" y="63"/>
                    <a:pt x="197" y="63"/>
                  </a:cubicBezTo>
                  <a:cubicBezTo>
                    <a:pt x="198" y="63"/>
                    <a:pt x="198" y="63"/>
                    <a:pt x="198" y="63"/>
                  </a:cubicBezTo>
                  <a:cubicBezTo>
                    <a:pt x="199" y="63"/>
                    <a:pt x="199" y="63"/>
                    <a:pt x="200" y="63"/>
                  </a:cubicBezTo>
                  <a:cubicBezTo>
                    <a:pt x="200" y="62"/>
                    <a:pt x="200" y="62"/>
                    <a:pt x="201" y="62"/>
                  </a:cubicBezTo>
                  <a:cubicBezTo>
                    <a:pt x="201" y="61"/>
                    <a:pt x="201" y="61"/>
                    <a:pt x="201" y="61"/>
                  </a:cubicBezTo>
                  <a:cubicBezTo>
                    <a:pt x="201" y="61"/>
                    <a:pt x="200" y="60"/>
                    <a:pt x="200" y="60"/>
                  </a:cubicBezTo>
                  <a:cubicBezTo>
                    <a:pt x="200" y="60"/>
                    <a:pt x="200" y="60"/>
                    <a:pt x="200" y="59"/>
                  </a:cubicBezTo>
                  <a:cubicBezTo>
                    <a:pt x="201" y="59"/>
                    <a:pt x="201" y="59"/>
                    <a:pt x="201" y="59"/>
                  </a:cubicBezTo>
                  <a:cubicBezTo>
                    <a:pt x="201" y="59"/>
                    <a:pt x="201" y="60"/>
                    <a:pt x="202" y="60"/>
                  </a:cubicBezTo>
                  <a:cubicBezTo>
                    <a:pt x="202" y="60"/>
                    <a:pt x="202" y="59"/>
                    <a:pt x="202" y="59"/>
                  </a:cubicBezTo>
                  <a:cubicBezTo>
                    <a:pt x="203" y="59"/>
                    <a:pt x="203" y="59"/>
                    <a:pt x="203" y="58"/>
                  </a:cubicBezTo>
                  <a:cubicBezTo>
                    <a:pt x="204" y="59"/>
                    <a:pt x="204" y="59"/>
                    <a:pt x="205" y="59"/>
                  </a:cubicBezTo>
                  <a:cubicBezTo>
                    <a:pt x="205" y="59"/>
                    <a:pt x="205" y="59"/>
                    <a:pt x="205" y="58"/>
                  </a:cubicBezTo>
                  <a:cubicBezTo>
                    <a:pt x="205" y="57"/>
                    <a:pt x="205" y="57"/>
                    <a:pt x="204" y="57"/>
                  </a:cubicBezTo>
                  <a:cubicBezTo>
                    <a:pt x="205" y="57"/>
                    <a:pt x="205" y="56"/>
                    <a:pt x="205" y="56"/>
                  </a:cubicBezTo>
                  <a:cubicBezTo>
                    <a:pt x="205" y="56"/>
                    <a:pt x="204" y="56"/>
                    <a:pt x="204" y="55"/>
                  </a:cubicBezTo>
                  <a:cubicBezTo>
                    <a:pt x="204" y="55"/>
                    <a:pt x="204" y="55"/>
                    <a:pt x="204" y="55"/>
                  </a:cubicBezTo>
                  <a:cubicBezTo>
                    <a:pt x="205" y="54"/>
                    <a:pt x="205" y="54"/>
                    <a:pt x="205" y="54"/>
                  </a:cubicBezTo>
                  <a:cubicBezTo>
                    <a:pt x="205" y="54"/>
                    <a:pt x="205" y="54"/>
                    <a:pt x="206" y="54"/>
                  </a:cubicBezTo>
                  <a:cubicBezTo>
                    <a:pt x="206" y="55"/>
                    <a:pt x="206" y="55"/>
                    <a:pt x="206" y="55"/>
                  </a:cubicBezTo>
                  <a:cubicBezTo>
                    <a:pt x="207" y="55"/>
                    <a:pt x="207" y="54"/>
                    <a:pt x="208" y="53"/>
                  </a:cubicBezTo>
                  <a:cubicBezTo>
                    <a:pt x="208" y="53"/>
                    <a:pt x="209" y="53"/>
                    <a:pt x="209" y="54"/>
                  </a:cubicBezTo>
                  <a:cubicBezTo>
                    <a:pt x="209" y="53"/>
                    <a:pt x="209" y="53"/>
                    <a:pt x="209" y="53"/>
                  </a:cubicBezTo>
                  <a:cubicBezTo>
                    <a:pt x="209" y="52"/>
                    <a:pt x="210" y="52"/>
                    <a:pt x="210" y="52"/>
                  </a:cubicBezTo>
                  <a:cubicBezTo>
                    <a:pt x="210" y="51"/>
                    <a:pt x="210" y="51"/>
                    <a:pt x="210" y="51"/>
                  </a:cubicBezTo>
                  <a:cubicBezTo>
                    <a:pt x="210" y="51"/>
                    <a:pt x="211" y="51"/>
                    <a:pt x="211" y="51"/>
                  </a:cubicBezTo>
                  <a:cubicBezTo>
                    <a:pt x="211" y="51"/>
                    <a:pt x="212" y="50"/>
                    <a:pt x="212" y="50"/>
                  </a:cubicBezTo>
                  <a:cubicBezTo>
                    <a:pt x="213" y="50"/>
                    <a:pt x="213" y="50"/>
                    <a:pt x="214" y="50"/>
                  </a:cubicBezTo>
                  <a:cubicBezTo>
                    <a:pt x="214" y="49"/>
                    <a:pt x="214" y="49"/>
                    <a:pt x="214" y="49"/>
                  </a:cubicBezTo>
                  <a:cubicBezTo>
                    <a:pt x="214" y="49"/>
                    <a:pt x="214" y="49"/>
                    <a:pt x="214" y="49"/>
                  </a:cubicBezTo>
                  <a:cubicBezTo>
                    <a:pt x="214" y="49"/>
                    <a:pt x="215" y="49"/>
                    <a:pt x="215" y="49"/>
                  </a:cubicBezTo>
                  <a:cubicBezTo>
                    <a:pt x="216" y="49"/>
                    <a:pt x="216" y="48"/>
                    <a:pt x="216" y="48"/>
                  </a:cubicBezTo>
                  <a:cubicBezTo>
                    <a:pt x="216" y="48"/>
                    <a:pt x="217" y="47"/>
                    <a:pt x="217" y="47"/>
                  </a:cubicBezTo>
                  <a:cubicBezTo>
                    <a:pt x="218" y="47"/>
                    <a:pt x="218" y="47"/>
                    <a:pt x="218" y="47"/>
                  </a:cubicBezTo>
                  <a:cubicBezTo>
                    <a:pt x="218" y="48"/>
                    <a:pt x="218" y="48"/>
                    <a:pt x="218" y="48"/>
                  </a:cubicBezTo>
                  <a:cubicBezTo>
                    <a:pt x="219" y="48"/>
                    <a:pt x="219" y="48"/>
                    <a:pt x="219" y="47"/>
                  </a:cubicBezTo>
                  <a:cubicBezTo>
                    <a:pt x="219" y="46"/>
                    <a:pt x="219" y="46"/>
                    <a:pt x="219" y="46"/>
                  </a:cubicBezTo>
                  <a:cubicBezTo>
                    <a:pt x="220" y="46"/>
                    <a:pt x="221" y="46"/>
                    <a:pt x="222" y="46"/>
                  </a:cubicBezTo>
                  <a:cubicBezTo>
                    <a:pt x="222" y="47"/>
                    <a:pt x="222" y="47"/>
                    <a:pt x="223" y="47"/>
                  </a:cubicBezTo>
                  <a:cubicBezTo>
                    <a:pt x="224" y="47"/>
                    <a:pt x="224" y="47"/>
                    <a:pt x="225" y="46"/>
                  </a:cubicBezTo>
                  <a:cubicBezTo>
                    <a:pt x="226" y="46"/>
                    <a:pt x="226" y="46"/>
                    <a:pt x="227" y="46"/>
                  </a:cubicBezTo>
                  <a:cubicBezTo>
                    <a:pt x="227" y="46"/>
                    <a:pt x="227" y="46"/>
                    <a:pt x="227" y="46"/>
                  </a:cubicBezTo>
                  <a:cubicBezTo>
                    <a:pt x="228" y="46"/>
                    <a:pt x="228" y="46"/>
                    <a:pt x="229" y="46"/>
                  </a:cubicBezTo>
                  <a:cubicBezTo>
                    <a:pt x="229" y="46"/>
                    <a:pt x="229" y="46"/>
                    <a:pt x="229" y="45"/>
                  </a:cubicBezTo>
                  <a:cubicBezTo>
                    <a:pt x="230" y="45"/>
                    <a:pt x="229" y="45"/>
                    <a:pt x="230" y="45"/>
                  </a:cubicBezTo>
                  <a:cubicBezTo>
                    <a:pt x="230" y="44"/>
                    <a:pt x="230" y="44"/>
                    <a:pt x="231" y="44"/>
                  </a:cubicBezTo>
                  <a:cubicBezTo>
                    <a:pt x="231" y="44"/>
                    <a:pt x="231" y="43"/>
                    <a:pt x="232" y="43"/>
                  </a:cubicBezTo>
                  <a:cubicBezTo>
                    <a:pt x="232" y="43"/>
                    <a:pt x="232" y="43"/>
                    <a:pt x="232" y="43"/>
                  </a:cubicBezTo>
                  <a:cubicBezTo>
                    <a:pt x="234" y="43"/>
                    <a:pt x="234" y="41"/>
                    <a:pt x="235" y="41"/>
                  </a:cubicBezTo>
                  <a:cubicBezTo>
                    <a:pt x="236" y="41"/>
                    <a:pt x="236" y="41"/>
                    <a:pt x="237" y="41"/>
                  </a:cubicBezTo>
                  <a:close/>
                  <a:moveTo>
                    <a:pt x="210" y="7"/>
                  </a:moveTo>
                  <a:cubicBezTo>
                    <a:pt x="209" y="7"/>
                    <a:pt x="209" y="8"/>
                    <a:pt x="208" y="8"/>
                  </a:cubicBezTo>
                  <a:cubicBezTo>
                    <a:pt x="207" y="8"/>
                    <a:pt x="207" y="8"/>
                    <a:pt x="206" y="9"/>
                  </a:cubicBezTo>
                  <a:cubicBezTo>
                    <a:pt x="205" y="9"/>
                    <a:pt x="204" y="9"/>
                    <a:pt x="204" y="10"/>
                  </a:cubicBezTo>
                  <a:cubicBezTo>
                    <a:pt x="204" y="11"/>
                    <a:pt x="204" y="11"/>
                    <a:pt x="205" y="11"/>
                  </a:cubicBezTo>
                  <a:cubicBezTo>
                    <a:pt x="205" y="11"/>
                    <a:pt x="206" y="10"/>
                    <a:pt x="206" y="10"/>
                  </a:cubicBezTo>
                  <a:cubicBezTo>
                    <a:pt x="207" y="10"/>
                    <a:pt x="207" y="10"/>
                    <a:pt x="207" y="10"/>
                  </a:cubicBezTo>
                  <a:cubicBezTo>
                    <a:pt x="208" y="10"/>
                    <a:pt x="208" y="10"/>
                    <a:pt x="208" y="9"/>
                  </a:cubicBezTo>
                  <a:cubicBezTo>
                    <a:pt x="208" y="9"/>
                    <a:pt x="209" y="9"/>
                    <a:pt x="209" y="9"/>
                  </a:cubicBezTo>
                  <a:cubicBezTo>
                    <a:pt x="210" y="8"/>
                    <a:pt x="211" y="9"/>
                    <a:pt x="211" y="8"/>
                  </a:cubicBezTo>
                  <a:cubicBezTo>
                    <a:pt x="211" y="7"/>
                    <a:pt x="210" y="7"/>
                    <a:pt x="210" y="7"/>
                  </a:cubicBezTo>
                  <a:close/>
                  <a:moveTo>
                    <a:pt x="210" y="10"/>
                  </a:moveTo>
                  <a:cubicBezTo>
                    <a:pt x="211" y="9"/>
                    <a:pt x="212" y="9"/>
                    <a:pt x="213" y="9"/>
                  </a:cubicBezTo>
                  <a:cubicBezTo>
                    <a:pt x="214" y="8"/>
                    <a:pt x="214" y="8"/>
                    <a:pt x="215" y="8"/>
                  </a:cubicBezTo>
                  <a:cubicBezTo>
                    <a:pt x="216" y="8"/>
                    <a:pt x="216" y="8"/>
                    <a:pt x="216" y="8"/>
                  </a:cubicBezTo>
                  <a:cubicBezTo>
                    <a:pt x="216" y="8"/>
                    <a:pt x="216" y="8"/>
                    <a:pt x="216" y="9"/>
                  </a:cubicBezTo>
                  <a:cubicBezTo>
                    <a:pt x="216" y="9"/>
                    <a:pt x="217" y="9"/>
                    <a:pt x="217" y="10"/>
                  </a:cubicBezTo>
                  <a:cubicBezTo>
                    <a:pt x="217" y="11"/>
                    <a:pt x="215" y="12"/>
                    <a:pt x="214" y="12"/>
                  </a:cubicBezTo>
                  <a:cubicBezTo>
                    <a:pt x="213" y="12"/>
                    <a:pt x="213" y="11"/>
                    <a:pt x="213" y="11"/>
                  </a:cubicBezTo>
                  <a:cubicBezTo>
                    <a:pt x="211" y="11"/>
                    <a:pt x="211" y="13"/>
                    <a:pt x="210" y="14"/>
                  </a:cubicBezTo>
                  <a:cubicBezTo>
                    <a:pt x="209" y="14"/>
                    <a:pt x="210" y="13"/>
                    <a:pt x="210" y="13"/>
                  </a:cubicBezTo>
                  <a:cubicBezTo>
                    <a:pt x="209" y="13"/>
                    <a:pt x="208" y="13"/>
                    <a:pt x="208" y="12"/>
                  </a:cubicBezTo>
                  <a:cubicBezTo>
                    <a:pt x="208" y="11"/>
                    <a:pt x="209" y="11"/>
                    <a:pt x="209" y="11"/>
                  </a:cubicBezTo>
                  <a:cubicBezTo>
                    <a:pt x="210" y="11"/>
                    <a:pt x="210" y="11"/>
                    <a:pt x="211" y="10"/>
                  </a:cubicBezTo>
                  <a:cubicBezTo>
                    <a:pt x="210" y="10"/>
                    <a:pt x="210" y="10"/>
                    <a:pt x="210" y="10"/>
                  </a:cubicBezTo>
                  <a:close/>
                  <a:moveTo>
                    <a:pt x="231" y="9"/>
                  </a:moveTo>
                  <a:cubicBezTo>
                    <a:pt x="231" y="9"/>
                    <a:pt x="231" y="9"/>
                    <a:pt x="231" y="9"/>
                  </a:cubicBezTo>
                  <a:cubicBezTo>
                    <a:pt x="231" y="10"/>
                    <a:pt x="231" y="10"/>
                    <a:pt x="231" y="10"/>
                  </a:cubicBezTo>
                  <a:cubicBezTo>
                    <a:pt x="231" y="11"/>
                    <a:pt x="230" y="11"/>
                    <a:pt x="230" y="11"/>
                  </a:cubicBezTo>
                  <a:cubicBezTo>
                    <a:pt x="230" y="11"/>
                    <a:pt x="230" y="12"/>
                    <a:pt x="230" y="12"/>
                  </a:cubicBezTo>
                  <a:cubicBezTo>
                    <a:pt x="230" y="12"/>
                    <a:pt x="230" y="13"/>
                    <a:pt x="230" y="13"/>
                  </a:cubicBezTo>
                  <a:cubicBezTo>
                    <a:pt x="231" y="13"/>
                    <a:pt x="231" y="13"/>
                    <a:pt x="231" y="13"/>
                  </a:cubicBezTo>
                  <a:cubicBezTo>
                    <a:pt x="232" y="13"/>
                    <a:pt x="231" y="11"/>
                    <a:pt x="232" y="11"/>
                  </a:cubicBezTo>
                  <a:cubicBezTo>
                    <a:pt x="233" y="11"/>
                    <a:pt x="234" y="11"/>
                    <a:pt x="234" y="10"/>
                  </a:cubicBezTo>
                  <a:cubicBezTo>
                    <a:pt x="234" y="10"/>
                    <a:pt x="234" y="10"/>
                    <a:pt x="234" y="10"/>
                  </a:cubicBezTo>
                  <a:cubicBezTo>
                    <a:pt x="233" y="10"/>
                    <a:pt x="233" y="9"/>
                    <a:pt x="231" y="9"/>
                  </a:cubicBezTo>
                  <a:close/>
                  <a:moveTo>
                    <a:pt x="238" y="5"/>
                  </a:moveTo>
                  <a:cubicBezTo>
                    <a:pt x="238" y="5"/>
                    <a:pt x="239" y="6"/>
                    <a:pt x="238" y="6"/>
                  </a:cubicBezTo>
                  <a:cubicBezTo>
                    <a:pt x="238" y="7"/>
                    <a:pt x="237" y="7"/>
                    <a:pt x="237" y="8"/>
                  </a:cubicBezTo>
                  <a:cubicBezTo>
                    <a:pt x="237" y="8"/>
                    <a:pt x="238" y="9"/>
                    <a:pt x="238" y="9"/>
                  </a:cubicBezTo>
                  <a:cubicBezTo>
                    <a:pt x="239" y="9"/>
                    <a:pt x="240" y="8"/>
                    <a:pt x="240" y="7"/>
                  </a:cubicBezTo>
                  <a:cubicBezTo>
                    <a:pt x="241" y="6"/>
                    <a:pt x="242" y="6"/>
                    <a:pt x="242" y="5"/>
                  </a:cubicBezTo>
                  <a:cubicBezTo>
                    <a:pt x="242" y="5"/>
                    <a:pt x="242" y="5"/>
                    <a:pt x="242" y="5"/>
                  </a:cubicBezTo>
                  <a:cubicBezTo>
                    <a:pt x="241" y="5"/>
                    <a:pt x="241" y="5"/>
                    <a:pt x="240" y="5"/>
                  </a:cubicBezTo>
                  <a:cubicBezTo>
                    <a:pt x="239" y="5"/>
                    <a:pt x="239" y="5"/>
                    <a:pt x="238" y="5"/>
                  </a:cubicBezTo>
                  <a:close/>
                  <a:moveTo>
                    <a:pt x="226" y="9"/>
                  </a:moveTo>
                  <a:cubicBezTo>
                    <a:pt x="226" y="8"/>
                    <a:pt x="226" y="8"/>
                    <a:pt x="226" y="8"/>
                  </a:cubicBezTo>
                  <a:cubicBezTo>
                    <a:pt x="225" y="7"/>
                    <a:pt x="225" y="7"/>
                    <a:pt x="224" y="7"/>
                  </a:cubicBezTo>
                  <a:cubicBezTo>
                    <a:pt x="224" y="7"/>
                    <a:pt x="224" y="7"/>
                    <a:pt x="223" y="7"/>
                  </a:cubicBezTo>
                  <a:cubicBezTo>
                    <a:pt x="223" y="7"/>
                    <a:pt x="223" y="7"/>
                    <a:pt x="223" y="7"/>
                  </a:cubicBezTo>
                  <a:cubicBezTo>
                    <a:pt x="223" y="8"/>
                    <a:pt x="223" y="8"/>
                    <a:pt x="223" y="8"/>
                  </a:cubicBezTo>
                  <a:cubicBezTo>
                    <a:pt x="223" y="8"/>
                    <a:pt x="224" y="8"/>
                    <a:pt x="224" y="9"/>
                  </a:cubicBezTo>
                  <a:cubicBezTo>
                    <a:pt x="225" y="10"/>
                    <a:pt x="225" y="10"/>
                    <a:pt x="225" y="10"/>
                  </a:cubicBezTo>
                  <a:cubicBezTo>
                    <a:pt x="226" y="10"/>
                    <a:pt x="226" y="10"/>
                    <a:pt x="226" y="10"/>
                  </a:cubicBezTo>
                  <a:cubicBezTo>
                    <a:pt x="226" y="9"/>
                    <a:pt x="226" y="9"/>
                    <a:pt x="226" y="9"/>
                  </a:cubicBezTo>
                  <a:close/>
                  <a:moveTo>
                    <a:pt x="227" y="12"/>
                  </a:moveTo>
                  <a:cubicBezTo>
                    <a:pt x="227" y="12"/>
                    <a:pt x="226" y="12"/>
                    <a:pt x="226" y="12"/>
                  </a:cubicBezTo>
                  <a:cubicBezTo>
                    <a:pt x="226" y="12"/>
                    <a:pt x="226" y="13"/>
                    <a:pt x="226" y="13"/>
                  </a:cubicBezTo>
                  <a:cubicBezTo>
                    <a:pt x="226" y="13"/>
                    <a:pt x="225" y="13"/>
                    <a:pt x="225" y="14"/>
                  </a:cubicBezTo>
                  <a:cubicBezTo>
                    <a:pt x="225" y="14"/>
                    <a:pt x="226" y="14"/>
                    <a:pt x="226" y="14"/>
                  </a:cubicBezTo>
                  <a:cubicBezTo>
                    <a:pt x="226" y="14"/>
                    <a:pt x="227" y="14"/>
                    <a:pt x="227" y="14"/>
                  </a:cubicBezTo>
                  <a:cubicBezTo>
                    <a:pt x="227" y="14"/>
                    <a:pt x="228" y="14"/>
                    <a:pt x="228" y="14"/>
                  </a:cubicBezTo>
                  <a:cubicBezTo>
                    <a:pt x="228" y="13"/>
                    <a:pt x="228" y="13"/>
                    <a:pt x="228" y="13"/>
                  </a:cubicBezTo>
                  <a:cubicBezTo>
                    <a:pt x="228" y="12"/>
                    <a:pt x="228" y="12"/>
                    <a:pt x="227" y="12"/>
                  </a:cubicBezTo>
                  <a:close/>
                  <a:moveTo>
                    <a:pt x="222" y="13"/>
                  </a:moveTo>
                  <a:cubicBezTo>
                    <a:pt x="222" y="13"/>
                    <a:pt x="222" y="13"/>
                    <a:pt x="222" y="13"/>
                  </a:cubicBezTo>
                  <a:cubicBezTo>
                    <a:pt x="222" y="13"/>
                    <a:pt x="222" y="13"/>
                    <a:pt x="222" y="13"/>
                  </a:cubicBezTo>
                  <a:cubicBezTo>
                    <a:pt x="222" y="14"/>
                    <a:pt x="222" y="14"/>
                    <a:pt x="222" y="15"/>
                  </a:cubicBezTo>
                  <a:cubicBezTo>
                    <a:pt x="222" y="15"/>
                    <a:pt x="222" y="15"/>
                    <a:pt x="222" y="15"/>
                  </a:cubicBezTo>
                  <a:cubicBezTo>
                    <a:pt x="222" y="15"/>
                    <a:pt x="222" y="14"/>
                    <a:pt x="223" y="14"/>
                  </a:cubicBezTo>
                  <a:cubicBezTo>
                    <a:pt x="223" y="14"/>
                    <a:pt x="224" y="13"/>
                    <a:pt x="224" y="13"/>
                  </a:cubicBezTo>
                  <a:cubicBezTo>
                    <a:pt x="224" y="12"/>
                    <a:pt x="224" y="12"/>
                    <a:pt x="224" y="12"/>
                  </a:cubicBezTo>
                  <a:cubicBezTo>
                    <a:pt x="223" y="12"/>
                    <a:pt x="223" y="13"/>
                    <a:pt x="222" y="13"/>
                  </a:cubicBezTo>
                  <a:close/>
                  <a:moveTo>
                    <a:pt x="219" y="13"/>
                  </a:moveTo>
                  <a:cubicBezTo>
                    <a:pt x="218" y="13"/>
                    <a:pt x="218" y="14"/>
                    <a:pt x="218" y="13"/>
                  </a:cubicBezTo>
                  <a:cubicBezTo>
                    <a:pt x="217" y="13"/>
                    <a:pt x="217" y="13"/>
                    <a:pt x="217" y="13"/>
                  </a:cubicBezTo>
                  <a:cubicBezTo>
                    <a:pt x="217" y="12"/>
                    <a:pt x="217" y="12"/>
                    <a:pt x="217" y="12"/>
                  </a:cubicBezTo>
                  <a:cubicBezTo>
                    <a:pt x="217" y="12"/>
                    <a:pt x="218" y="12"/>
                    <a:pt x="219" y="12"/>
                  </a:cubicBezTo>
                  <a:cubicBezTo>
                    <a:pt x="219" y="12"/>
                    <a:pt x="219" y="12"/>
                    <a:pt x="219" y="12"/>
                  </a:cubicBezTo>
                  <a:cubicBezTo>
                    <a:pt x="220" y="12"/>
                    <a:pt x="220" y="12"/>
                    <a:pt x="220" y="13"/>
                  </a:cubicBezTo>
                  <a:cubicBezTo>
                    <a:pt x="220" y="13"/>
                    <a:pt x="219" y="13"/>
                    <a:pt x="219" y="13"/>
                  </a:cubicBezTo>
                  <a:close/>
                  <a:moveTo>
                    <a:pt x="212" y="16"/>
                  </a:moveTo>
                  <a:cubicBezTo>
                    <a:pt x="212" y="16"/>
                    <a:pt x="213" y="16"/>
                    <a:pt x="213" y="16"/>
                  </a:cubicBezTo>
                  <a:cubicBezTo>
                    <a:pt x="214" y="16"/>
                    <a:pt x="214" y="17"/>
                    <a:pt x="214" y="17"/>
                  </a:cubicBezTo>
                  <a:cubicBezTo>
                    <a:pt x="215" y="17"/>
                    <a:pt x="215" y="16"/>
                    <a:pt x="215" y="16"/>
                  </a:cubicBezTo>
                  <a:cubicBezTo>
                    <a:pt x="215" y="15"/>
                    <a:pt x="215" y="15"/>
                    <a:pt x="215" y="15"/>
                  </a:cubicBezTo>
                  <a:cubicBezTo>
                    <a:pt x="214" y="15"/>
                    <a:pt x="213" y="15"/>
                    <a:pt x="212" y="16"/>
                  </a:cubicBezTo>
                  <a:close/>
                  <a:moveTo>
                    <a:pt x="238" y="71"/>
                  </a:moveTo>
                  <a:cubicBezTo>
                    <a:pt x="237" y="70"/>
                    <a:pt x="237" y="70"/>
                    <a:pt x="236" y="70"/>
                  </a:cubicBezTo>
                  <a:cubicBezTo>
                    <a:pt x="236" y="70"/>
                    <a:pt x="235" y="70"/>
                    <a:pt x="235" y="70"/>
                  </a:cubicBezTo>
                  <a:cubicBezTo>
                    <a:pt x="235" y="71"/>
                    <a:pt x="235" y="71"/>
                    <a:pt x="234" y="71"/>
                  </a:cubicBezTo>
                  <a:cubicBezTo>
                    <a:pt x="234" y="72"/>
                    <a:pt x="233" y="72"/>
                    <a:pt x="233" y="73"/>
                  </a:cubicBezTo>
                  <a:cubicBezTo>
                    <a:pt x="234" y="73"/>
                    <a:pt x="234" y="74"/>
                    <a:pt x="235" y="74"/>
                  </a:cubicBezTo>
                  <a:cubicBezTo>
                    <a:pt x="235" y="74"/>
                    <a:pt x="235" y="73"/>
                    <a:pt x="235" y="73"/>
                  </a:cubicBezTo>
                  <a:cubicBezTo>
                    <a:pt x="236" y="73"/>
                    <a:pt x="237" y="73"/>
                    <a:pt x="238" y="73"/>
                  </a:cubicBezTo>
                  <a:cubicBezTo>
                    <a:pt x="238" y="73"/>
                    <a:pt x="238" y="72"/>
                    <a:pt x="238" y="72"/>
                  </a:cubicBezTo>
                  <a:cubicBezTo>
                    <a:pt x="238" y="71"/>
                    <a:pt x="238" y="71"/>
                    <a:pt x="238" y="71"/>
                  </a:cubicBezTo>
                  <a:close/>
                  <a:moveTo>
                    <a:pt x="244" y="72"/>
                  </a:moveTo>
                  <a:cubicBezTo>
                    <a:pt x="244" y="73"/>
                    <a:pt x="245" y="73"/>
                    <a:pt x="245" y="74"/>
                  </a:cubicBezTo>
                  <a:cubicBezTo>
                    <a:pt x="246" y="74"/>
                    <a:pt x="246" y="74"/>
                    <a:pt x="246" y="74"/>
                  </a:cubicBezTo>
                  <a:cubicBezTo>
                    <a:pt x="246" y="74"/>
                    <a:pt x="247" y="74"/>
                    <a:pt x="247" y="73"/>
                  </a:cubicBezTo>
                  <a:cubicBezTo>
                    <a:pt x="247" y="72"/>
                    <a:pt x="245" y="72"/>
                    <a:pt x="244" y="72"/>
                  </a:cubicBezTo>
                  <a:close/>
                  <a:moveTo>
                    <a:pt x="249" y="69"/>
                  </a:moveTo>
                  <a:cubicBezTo>
                    <a:pt x="249" y="70"/>
                    <a:pt x="249" y="70"/>
                    <a:pt x="249" y="70"/>
                  </a:cubicBezTo>
                  <a:cubicBezTo>
                    <a:pt x="249" y="70"/>
                    <a:pt x="249" y="71"/>
                    <a:pt x="249" y="71"/>
                  </a:cubicBezTo>
                  <a:cubicBezTo>
                    <a:pt x="249" y="71"/>
                    <a:pt x="249" y="71"/>
                    <a:pt x="249" y="71"/>
                  </a:cubicBezTo>
                  <a:cubicBezTo>
                    <a:pt x="250" y="71"/>
                    <a:pt x="250" y="71"/>
                    <a:pt x="251" y="71"/>
                  </a:cubicBezTo>
                  <a:cubicBezTo>
                    <a:pt x="251" y="70"/>
                    <a:pt x="252" y="70"/>
                    <a:pt x="252" y="70"/>
                  </a:cubicBezTo>
                  <a:cubicBezTo>
                    <a:pt x="252" y="69"/>
                    <a:pt x="251" y="69"/>
                    <a:pt x="251" y="69"/>
                  </a:cubicBezTo>
                  <a:cubicBezTo>
                    <a:pt x="250" y="69"/>
                    <a:pt x="249" y="69"/>
                    <a:pt x="249" y="69"/>
                  </a:cubicBezTo>
                  <a:close/>
                  <a:moveTo>
                    <a:pt x="252" y="78"/>
                  </a:moveTo>
                  <a:cubicBezTo>
                    <a:pt x="252" y="79"/>
                    <a:pt x="252" y="80"/>
                    <a:pt x="253" y="80"/>
                  </a:cubicBezTo>
                  <a:cubicBezTo>
                    <a:pt x="254" y="80"/>
                    <a:pt x="255" y="79"/>
                    <a:pt x="255" y="78"/>
                  </a:cubicBezTo>
                  <a:cubicBezTo>
                    <a:pt x="255" y="78"/>
                    <a:pt x="255" y="78"/>
                    <a:pt x="255" y="78"/>
                  </a:cubicBezTo>
                  <a:cubicBezTo>
                    <a:pt x="254" y="77"/>
                    <a:pt x="252" y="77"/>
                    <a:pt x="252" y="78"/>
                  </a:cubicBezTo>
                  <a:close/>
                  <a:moveTo>
                    <a:pt x="282" y="4"/>
                  </a:moveTo>
                  <a:cubicBezTo>
                    <a:pt x="282" y="4"/>
                    <a:pt x="282" y="5"/>
                    <a:pt x="282" y="6"/>
                  </a:cubicBezTo>
                  <a:cubicBezTo>
                    <a:pt x="282" y="6"/>
                    <a:pt x="282" y="6"/>
                    <a:pt x="282" y="7"/>
                  </a:cubicBezTo>
                  <a:cubicBezTo>
                    <a:pt x="282" y="7"/>
                    <a:pt x="281" y="7"/>
                    <a:pt x="281" y="7"/>
                  </a:cubicBezTo>
                  <a:cubicBezTo>
                    <a:pt x="280" y="7"/>
                    <a:pt x="280" y="8"/>
                    <a:pt x="280" y="8"/>
                  </a:cubicBezTo>
                  <a:cubicBezTo>
                    <a:pt x="279" y="9"/>
                    <a:pt x="278" y="9"/>
                    <a:pt x="278" y="10"/>
                  </a:cubicBezTo>
                  <a:cubicBezTo>
                    <a:pt x="278" y="11"/>
                    <a:pt x="277" y="12"/>
                    <a:pt x="277" y="13"/>
                  </a:cubicBezTo>
                  <a:cubicBezTo>
                    <a:pt x="277" y="13"/>
                    <a:pt x="278" y="13"/>
                    <a:pt x="278" y="13"/>
                  </a:cubicBezTo>
                  <a:cubicBezTo>
                    <a:pt x="279" y="13"/>
                    <a:pt x="279" y="13"/>
                    <a:pt x="279" y="14"/>
                  </a:cubicBezTo>
                  <a:cubicBezTo>
                    <a:pt x="280" y="14"/>
                    <a:pt x="280" y="14"/>
                    <a:pt x="280" y="15"/>
                  </a:cubicBezTo>
                  <a:cubicBezTo>
                    <a:pt x="281" y="15"/>
                    <a:pt x="281" y="15"/>
                    <a:pt x="281" y="15"/>
                  </a:cubicBezTo>
                  <a:cubicBezTo>
                    <a:pt x="283" y="15"/>
                    <a:pt x="283" y="13"/>
                    <a:pt x="284" y="13"/>
                  </a:cubicBezTo>
                  <a:cubicBezTo>
                    <a:pt x="285" y="13"/>
                    <a:pt x="286" y="13"/>
                    <a:pt x="286" y="12"/>
                  </a:cubicBezTo>
                  <a:cubicBezTo>
                    <a:pt x="286" y="11"/>
                    <a:pt x="286" y="11"/>
                    <a:pt x="286" y="10"/>
                  </a:cubicBezTo>
                  <a:cubicBezTo>
                    <a:pt x="286" y="9"/>
                    <a:pt x="286" y="9"/>
                    <a:pt x="286" y="9"/>
                  </a:cubicBezTo>
                  <a:cubicBezTo>
                    <a:pt x="286" y="8"/>
                    <a:pt x="286" y="8"/>
                    <a:pt x="285" y="7"/>
                  </a:cubicBezTo>
                  <a:cubicBezTo>
                    <a:pt x="285" y="7"/>
                    <a:pt x="285" y="7"/>
                    <a:pt x="285" y="6"/>
                  </a:cubicBezTo>
                  <a:cubicBezTo>
                    <a:pt x="285" y="6"/>
                    <a:pt x="284" y="6"/>
                    <a:pt x="284" y="6"/>
                  </a:cubicBezTo>
                  <a:cubicBezTo>
                    <a:pt x="284" y="5"/>
                    <a:pt x="284" y="5"/>
                    <a:pt x="283" y="4"/>
                  </a:cubicBezTo>
                  <a:cubicBezTo>
                    <a:pt x="283" y="4"/>
                    <a:pt x="283" y="4"/>
                    <a:pt x="282" y="4"/>
                  </a:cubicBezTo>
                  <a:close/>
                  <a:moveTo>
                    <a:pt x="285" y="13"/>
                  </a:moveTo>
                  <a:cubicBezTo>
                    <a:pt x="286" y="13"/>
                    <a:pt x="287" y="15"/>
                    <a:pt x="287" y="16"/>
                  </a:cubicBezTo>
                  <a:cubicBezTo>
                    <a:pt x="287" y="17"/>
                    <a:pt x="287" y="17"/>
                    <a:pt x="287" y="18"/>
                  </a:cubicBezTo>
                  <a:cubicBezTo>
                    <a:pt x="287" y="18"/>
                    <a:pt x="287" y="18"/>
                    <a:pt x="287" y="18"/>
                  </a:cubicBezTo>
                  <a:cubicBezTo>
                    <a:pt x="288" y="18"/>
                    <a:pt x="289" y="18"/>
                    <a:pt x="289" y="17"/>
                  </a:cubicBezTo>
                  <a:cubicBezTo>
                    <a:pt x="289" y="14"/>
                    <a:pt x="289" y="14"/>
                    <a:pt x="289" y="14"/>
                  </a:cubicBezTo>
                  <a:cubicBezTo>
                    <a:pt x="290" y="14"/>
                    <a:pt x="290" y="16"/>
                    <a:pt x="290" y="17"/>
                  </a:cubicBezTo>
                  <a:cubicBezTo>
                    <a:pt x="290" y="17"/>
                    <a:pt x="291" y="18"/>
                    <a:pt x="291" y="19"/>
                  </a:cubicBezTo>
                  <a:cubicBezTo>
                    <a:pt x="291" y="19"/>
                    <a:pt x="292" y="19"/>
                    <a:pt x="293" y="19"/>
                  </a:cubicBezTo>
                  <a:cubicBezTo>
                    <a:pt x="293" y="20"/>
                    <a:pt x="293" y="20"/>
                    <a:pt x="293" y="21"/>
                  </a:cubicBezTo>
                  <a:cubicBezTo>
                    <a:pt x="293" y="22"/>
                    <a:pt x="292" y="21"/>
                    <a:pt x="291" y="22"/>
                  </a:cubicBezTo>
                  <a:cubicBezTo>
                    <a:pt x="292" y="22"/>
                    <a:pt x="292" y="23"/>
                    <a:pt x="292" y="23"/>
                  </a:cubicBezTo>
                  <a:cubicBezTo>
                    <a:pt x="293" y="24"/>
                    <a:pt x="293" y="24"/>
                    <a:pt x="293" y="25"/>
                  </a:cubicBezTo>
                  <a:cubicBezTo>
                    <a:pt x="293" y="26"/>
                    <a:pt x="292" y="27"/>
                    <a:pt x="291" y="27"/>
                  </a:cubicBezTo>
                  <a:cubicBezTo>
                    <a:pt x="290" y="27"/>
                    <a:pt x="290" y="26"/>
                    <a:pt x="289" y="26"/>
                  </a:cubicBezTo>
                  <a:cubicBezTo>
                    <a:pt x="289" y="26"/>
                    <a:pt x="288" y="26"/>
                    <a:pt x="287" y="26"/>
                  </a:cubicBezTo>
                  <a:cubicBezTo>
                    <a:pt x="286" y="25"/>
                    <a:pt x="286" y="24"/>
                    <a:pt x="285" y="24"/>
                  </a:cubicBezTo>
                  <a:cubicBezTo>
                    <a:pt x="284" y="24"/>
                    <a:pt x="284" y="24"/>
                    <a:pt x="284" y="24"/>
                  </a:cubicBezTo>
                  <a:cubicBezTo>
                    <a:pt x="284" y="24"/>
                    <a:pt x="284" y="24"/>
                    <a:pt x="283" y="24"/>
                  </a:cubicBezTo>
                  <a:cubicBezTo>
                    <a:pt x="283" y="23"/>
                    <a:pt x="283" y="23"/>
                    <a:pt x="283" y="23"/>
                  </a:cubicBezTo>
                  <a:cubicBezTo>
                    <a:pt x="283" y="22"/>
                    <a:pt x="283" y="22"/>
                    <a:pt x="283" y="21"/>
                  </a:cubicBezTo>
                  <a:cubicBezTo>
                    <a:pt x="283" y="21"/>
                    <a:pt x="282" y="21"/>
                    <a:pt x="282" y="21"/>
                  </a:cubicBezTo>
                  <a:cubicBezTo>
                    <a:pt x="282" y="21"/>
                    <a:pt x="281" y="21"/>
                    <a:pt x="281" y="21"/>
                  </a:cubicBezTo>
                  <a:cubicBezTo>
                    <a:pt x="281" y="20"/>
                    <a:pt x="281" y="20"/>
                    <a:pt x="281" y="20"/>
                  </a:cubicBezTo>
                  <a:cubicBezTo>
                    <a:pt x="281" y="19"/>
                    <a:pt x="281" y="19"/>
                    <a:pt x="282" y="19"/>
                  </a:cubicBezTo>
                  <a:cubicBezTo>
                    <a:pt x="282" y="18"/>
                    <a:pt x="282" y="18"/>
                    <a:pt x="282" y="18"/>
                  </a:cubicBezTo>
                  <a:cubicBezTo>
                    <a:pt x="282" y="17"/>
                    <a:pt x="281" y="17"/>
                    <a:pt x="281" y="17"/>
                  </a:cubicBezTo>
                  <a:cubicBezTo>
                    <a:pt x="281" y="16"/>
                    <a:pt x="282" y="16"/>
                    <a:pt x="283" y="16"/>
                  </a:cubicBezTo>
                  <a:cubicBezTo>
                    <a:pt x="284" y="15"/>
                    <a:pt x="284" y="15"/>
                    <a:pt x="285" y="14"/>
                  </a:cubicBezTo>
                  <a:cubicBezTo>
                    <a:pt x="285" y="14"/>
                    <a:pt x="285" y="13"/>
                    <a:pt x="285" y="13"/>
                  </a:cubicBezTo>
                  <a:close/>
                  <a:moveTo>
                    <a:pt x="277" y="15"/>
                  </a:moveTo>
                  <a:cubicBezTo>
                    <a:pt x="277" y="15"/>
                    <a:pt x="277" y="16"/>
                    <a:pt x="278" y="16"/>
                  </a:cubicBezTo>
                  <a:cubicBezTo>
                    <a:pt x="278" y="16"/>
                    <a:pt x="278" y="16"/>
                    <a:pt x="279" y="16"/>
                  </a:cubicBezTo>
                  <a:cubicBezTo>
                    <a:pt x="279" y="16"/>
                    <a:pt x="279" y="17"/>
                    <a:pt x="280" y="17"/>
                  </a:cubicBezTo>
                  <a:cubicBezTo>
                    <a:pt x="280" y="17"/>
                    <a:pt x="281" y="17"/>
                    <a:pt x="281" y="18"/>
                  </a:cubicBezTo>
                  <a:cubicBezTo>
                    <a:pt x="281" y="18"/>
                    <a:pt x="280" y="19"/>
                    <a:pt x="280" y="19"/>
                  </a:cubicBezTo>
                  <a:cubicBezTo>
                    <a:pt x="278" y="19"/>
                    <a:pt x="278" y="19"/>
                    <a:pt x="278" y="19"/>
                  </a:cubicBezTo>
                  <a:cubicBezTo>
                    <a:pt x="278" y="19"/>
                    <a:pt x="278" y="19"/>
                    <a:pt x="278" y="19"/>
                  </a:cubicBezTo>
                  <a:cubicBezTo>
                    <a:pt x="277" y="19"/>
                    <a:pt x="277" y="19"/>
                    <a:pt x="277" y="18"/>
                  </a:cubicBezTo>
                  <a:cubicBezTo>
                    <a:pt x="277" y="18"/>
                    <a:pt x="277" y="17"/>
                    <a:pt x="276" y="17"/>
                  </a:cubicBezTo>
                  <a:cubicBezTo>
                    <a:pt x="276" y="16"/>
                    <a:pt x="276" y="16"/>
                    <a:pt x="276" y="15"/>
                  </a:cubicBezTo>
                  <a:cubicBezTo>
                    <a:pt x="276" y="15"/>
                    <a:pt x="276" y="15"/>
                    <a:pt x="277" y="15"/>
                  </a:cubicBezTo>
                  <a:close/>
                  <a:moveTo>
                    <a:pt x="302" y="23"/>
                  </a:moveTo>
                  <a:cubicBezTo>
                    <a:pt x="301" y="24"/>
                    <a:pt x="301" y="24"/>
                    <a:pt x="300" y="24"/>
                  </a:cubicBezTo>
                  <a:cubicBezTo>
                    <a:pt x="299" y="24"/>
                    <a:pt x="298" y="24"/>
                    <a:pt x="298" y="25"/>
                  </a:cubicBezTo>
                  <a:cubicBezTo>
                    <a:pt x="298" y="26"/>
                    <a:pt x="299" y="26"/>
                    <a:pt x="299" y="27"/>
                  </a:cubicBezTo>
                  <a:cubicBezTo>
                    <a:pt x="299" y="27"/>
                    <a:pt x="299" y="27"/>
                    <a:pt x="298" y="27"/>
                  </a:cubicBezTo>
                  <a:cubicBezTo>
                    <a:pt x="298" y="28"/>
                    <a:pt x="298" y="28"/>
                    <a:pt x="298" y="29"/>
                  </a:cubicBezTo>
                  <a:cubicBezTo>
                    <a:pt x="298" y="29"/>
                    <a:pt x="298" y="29"/>
                    <a:pt x="298" y="30"/>
                  </a:cubicBezTo>
                  <a:cubicBezTo>
                    <a:pt x="298" y="30"/>
                    <a:pt x="297" y="31"/>
                    <a:pt x="297" y="31"/>
                  </a:cubicBezTo>
                  <a:cubicBezTo>
                    <a:pt x="297" y="32"/>
                    <a:pt x="298" y="32"/>
                    <a:pt x="298" y="33"/>
                  </a:cubicBezTo>
                  <a:cubicBezTo>
                    <a:pt x="298" y="33"/>
                    <a:pt x="297" y="33"/>
                    <a:pt x="297" y="34"/>
                  </a:cubicBezTo>
                  <a:cubicBezTo>
                    <a:pt x="297" y="34"/>
                    <a:pt x="297" y="35"/>
                    <a:pt x="298" y="35"/>
                  </a:cubicBezTo>
                  <a:cubicBezTo>
                    <a:pt x="298" y="35"/>
                    <a:pt x="298" y="34"/>
                    <a:pt x="299" y="34"/>
                  </a:cubicBezTo>
                  <a:cubicBezTo>
                    <a:pt x="299" y="33"/>
                    <a:pt x="299" y="33"/>
                    <a:pt x="300" y="33"/>
                  </a:cubicBezTo>
                  <a:cubicBezTo>
                    <a:pt x="300" y="32"/>
                    <a:pt x="301" y="32"/>
                    <a:pt x="301" y="32"/>
                  </a:cubicBezTo>
                  <a:cubicBezTo>
                    <a:pt x="303" y="31"/>
                    <a:pt x="304" y="30"/>
                    <a:pt x="304" y="28"/>
                  </a:cubicBezTo>
                  <a:cubicBezTo>
                    <a:pt x="304" y="27"/>
                    <a:pt x="304" y="27"/>
                    <a:pt x="304" y="27"/>
                  </a:cubicBezTo>
                  <a:cubicBezTo>
                    <a:pt x="304" y="26"/>
                    <a:pt x="303" y="26"/>
                    <a:pt x="303" y="25"/>
                  </a:cubicBezTo>
                  <a:cubicBezTo>
                    <a:pt x="303" y="24"/>
                    <a:pt x="303" y="23"/>
                    <a:pt x="302" y="23"/>
                  </a:cubicBezTo>
                  <a:close/>
                  <a:moveTo>
                    <a:pt x="309" y="28"/>
                  </a:moveTo>
                  <a:cubicBezTo>
                    <a:pt x="309" y="27"/>
                    <a:pt x="309" y="27"/>
                    <a:pt x="309" y="27"/>
                  </a:cubicBezTo>
                  <a:cubicBezTo>
                    <a:pt x="308" y="27"/>
                    <a:pt x="308" y="28"/>
                    <a:pt x="307" y="29"/>
                  </a:cubicBezTo>
                  <a:cubicBezTo>
                    <a:pt x="307" y="30"/>
                    <a:pt x="307" y="30"/>
                    <a:pt x="307" y="30"/>
                  </a:cubicBezTo>
                  <a:cubicBezTo>
                    <a:pt x="307" y="30"/>
                    <a:pt x="307" y="30"/>
                    <a:pt x="308" y="30"/>
                  </a:cubicBezTo>
                  <a:cubicBezTo>
                    <a:pt x="308" y="30"/>
                    <a:pt x="309" y="29"/>
                    <a:pt x="310" y="29"/>
                  </a:cubicBezTo>
                  <a:cubicBezTo>
                    <a:pt x="310" y="28"/>
                    <a:pt x="310" y="28"/>
                    <a:pt x="310" y="28"/>
                  </a:cubicBezTo>
                  <a:cubicBezTo>
                    <a:pt x="310" y="28"/>
                    <a:pt x="310" y="28"/>
                    <a:pt x="309" y="28"/>
                  </a:cubicBezTo>
                  <a:close/>
                  <a:moveTo>
                    <a:pt x="297" y="38"/>
                  </a:moveTo>
                  <a:cubicBezTo>
                    <a:pt x="297" y="38"/>
                    <a:pt x="296" y="38"/>
                    <a:pt x="296" y="38"/>
                  </a:cubicBezTo>
                  <a:cubicBezTo>
                    <a:pt x="295" y="38"/>
                    <a:pt x="295" y="39"/>
                    <a:pt x="295" y="39"/>
                  </a:cubicBezTo>
                  <a:cubicBezTo>
                    <a:pt x="295" y="40"/>
                    <a:pt x="295" y="40"/>
                    <a:pt x="295" y="40"/>
                  </a:cubicBezTo>
                  <a:cubicBezTo>
                    <a:pt x="295" y="40"/>
                    <a:pt x="295" y="41"/>
                    <a:pt x="295" y="41"/>
                  </a:cubicBezTo>
                  <a:cubicBezTo>
                    <a:pt x="296" y="41"/>
                    <a:pt x="296" y="40"/>
                    <a:pt x="296" y="39"/>
                  </a:cubicBezTo>
                  <a:cubicBezTo>
                    <a:pt x="297" y="39"/>
                    <a:pt x="297" y="39"/>
                    <a:pt x="297" y="39"/>
                  </a:cubicBezTo>
                  <a:cubicBezTo>
                    <a:pt x="297" y="38"/>
                    <a:pt x="297" y="38"/>
                    <a:pt x="297" y="38"/>
                  </a:cubicBezTo>
                  <a:close/>
                  <a:moveTo>
                    <a:pt x="336" y="55"/>
                  </a:moveTo>
                  <a:cubicBezTo>
                    <a:pt x="334" y="55"/>
                    <a:pt x="334" y="55"/>
                    <a:pt x="334" y="55"/>
                  </a:cubicBezTo>
                  <a:cubicBezTo>
                    <a:pt x="334" y="55"/>
                    <a:pt x="334" y="55"/>
                    <a:pt x="334" y="56"/>
                  </a:cubicBezTo>
                  <a:cubicBezTo>
                    <a:pt x="334" y="56"/>
                    <a:pt x="334" y="56"/>
                    <a:pt x="335" y="56"/>
                  </a:cubicBezTo>
                  <a:cubicBezTo>
                    <a:pt x="335" y="57"/>
                    <a:pt x="335" y="57"/>
                    <a:pt x="335" y="58"/>
                  </a:cubicBezTo>
                  <a:cubicBezTo>
                    <a:pt x="336" y="58"/>
                    <a:pt x="336" y="58"/>
                    <a:pt x="337" y="58"/>
                  </a:cubicBezTo>
                  <a:cubicBezTo>
                    <a:pt x="338" y="58"/>
                    <a:pt x="338" y="60"/>
                    <a:pt x="339" y="60"/>
                  </a:cubicBezTo>
                  <a:cubicBezTo>
                    <a:pt x="340" y="60"/>
                    <a:pt x="340" y="60"/>
                    <a:pt x="340" y="60"/>
                  </a:cubicBezTo>
                  <a:cubicBezTo>
                    <a:pt x="340" y="58"/>
                    <a:pt x="340" y="58"/>
                    <a:pt x="340" y="58"/>
                  </a:cubicBezTo>
                  <a:cubicBezTo>
                    <a:pt x="340" y="58"/>
                    <a:pt x="340" y="58"/>
                    <a:pt x="340" y="57"/>
                  </a:cubicBezTo>
                  <a:cubicBezTo>
                    <a:pt x="340" y="57"/>
                    <a:pt x="340" y="57"/>
                    <a:pt x="339" y="56"/>
                  </a:cubicBezTo>
                  <a:cubicBezTo>
                    <a:pt x="339" y="56"/>
                    <a:pt x="340" y="56"/>
                    <a:pt x="339" y="55"/>
                  </a:cubicBezTo>
                  <a:cubicBezTo>
                    <a:pt x="339" y="55"/>
                    <a:pt x="339" y="55"/>
                    <a:pt x="338" y="55"/>
                  </a:cubicBezTo>
                  <a:cubicBezTo>
                    <a:pt x="337" y="55"/>
                    <a:pt x="337" y="55"/>
                    <a:pt x="336" y="55"/>
                  </a:cubicBezTo>
                  <a:close/>
                  <a:moveTo>
                    <a:pt x="397" y="33"/>
                  </a:moveTo>
                  <a:cubicBezTo>
                    <a:pt x="397" y="33"/>
                    <a:pt x="397" y="33"/>
                    <a:pt x="397" y="33"/>
                  </a:cubicBezTo>
                  <a:cubicBezTo>
                    <a:pt x="397" y="32"/>
                    <a:pt x="396" y="32"/>
                    <a:pt x="395" y="32"/>
                  </a:cubicBezTo>
                  <a:cubicBezTo>
                    <a:pt x="395" y="32"/>
                    <a:pt x="395" y="32"/>
                    <a:pt x="395" y="32"/>
                  </a:cubicBezTo>
                  <a:cubicBezTo>
                    <a:pt x="395" y="33"/>
                    <a:pt x="395" y="33"/>
                    <a:pt x="395" y="33"/>
                  </a:cubicBezTo>
                  <a:cubicBezTo>
                    <a:pt x="396" y="37"/>
                    <a:pt x="396" y="37"/>
                    <a:pt x="396" y="37"/>
                  </a:cubicBezTo>
                  <a:cubicBezTo>
                    <a:pt x="396" y="37"/>
                    <a:pt x="396" y="37"/>
                    <a:pt x="396" y="37"/>
                  </a:cubicBezTo>
                  <a:cubicBezTo>
                    <a:pt x="396" y="37"/>
                    <a:pt x="396" y="37"/>
                    <a:pt x="395" y="37"/>
                  </a:cubicBezTo>
                  <a:cubicBezTo>
                    <a:pt x="395" y="37"/>
                    <a:pt x="395" y="36"/>
                    <a:pt x="394" y="36"/>
                  </a:cubicBezTo>
                  <a:cubicBezTo>
                    <a:pt x="394" y="36"/>
                    <a:pt x="393" y="36"/>
                    <a:pt x="393" y="37"/>
                  </a:cubicBezTo>
                  <a:cubicBezTo>
                    <a:pt x="393" y="37"/>
                    <a:pt x="393" y="37"/>
                    <a:pt x="393" y="37"/>
                  </a:cubicBezTo>
                  <a:cubicBezTo>
                    <a:pt x="393" y="36"/>
                    <a:pt x="393" y="36"/>
                    <a:pt x="393" y="36"/>
                  </a:cubicBezTo>
                  <a:cubicBezTo>
                    <a:pt x="392" y="35"/>
                    <a:pt x="392" y="35"/>
                    <a:pt x="392" y="35"/>
                  </a:cubicBezTo>
                  <a:cubicBezTo>
                    <a:pt x="391" y="35"/>
                    <a:pt x="391" y="35"/>
                    <a:pt x="390" y="36"/>
                  </a:cubicBezTo>
                  <a:cubicBezTo>
                    <a:pt x="388" y="35"/>
                    <a:pt x="388" y="35"/>
                    <a:pt x="388" y="35"/>
                  </a:cubicBezTo>
                  <a:cubicBezTo>
                    <a:pt x="387" y="35"/>
                    <a:pt x="387" y="35"/>
                    <a:pt x="387" y="35"/>
                  </a:cubicBezTo>
                  <a:cubicBezTo>
                    <a:pt x="387" y="36"/>
                    <a:pt x="387" y="37"/>
                    <a:pt x="387" y="38"/>
                  </a:cubicBezTo>
                  <a:cubicBezTo>
                    <a:pt x="388" y="38"/>
                    <a:pt x="388" y="38"/>
                    <a:pt x="388" y="38"/>
                  </a:cubicBezTo>
                  <a:cubicBezTo>
                    <a:pt x="388" y="39"/>
                    <a:pt x="388" y="39"/>
                    <a:pt x="388" y="40"/>
                  </a:cubicBezTo>
                  <a:cubicBezTo>
                    <a:pt x="388" y="40"/>
                    <a:pt x="389" y="40"/>
                    <a:pt x="389" y="41"/>
                  </a:cubicBezTo>
                  <a:cubicBezTo>
                    <a:pt x="389" y="41"/>
                    <a:pt x="390" y="41"/>
                    <a:pt x="390" y="41"/>
                  </a:cubicBezTo>
                  <a:cubicBezTo>
                    <a:pt x="391" y="42"/>
                    <a:pt x="391" y="42"/>
                    <a:pt x="390" y="43"/>
                  </a:cubicBezTo>
                  <a:cubicBezTo>
                    <a:pt x="393" y="43"/>
                    <a:pt x="393" y="43"/>
                    <a:pt x="393" y="43"/>
                  </a:cubicBezTo>
                  <a:cubicBezTo>
                    <a:pt x="395" y="43"/>
                    <a:pt x="395" y="43"/>
                    <a:pt x="396" y="44"/>
                  </a:cubicBezTo>
                  <a:cubicBezTo>
                    <a:pt x="397" y="44"/>
                    <a:pt x="397" y="44"/>
                    <a:pt x="397" y="44"/>
                  </a:cubicBezTo>
                  <a:cubicBezTo>
                    <a:pt x="397" y="42"/>
                    <a:pt x="397" y="42"/>
                    <a:pt x="397" y="42"/>
                  </a:cubicBezTo>
                  <a:cubicBezTo>
                    <a:pt x="396" y="40"/>
                    <a:pt x="396" y="40"/>
                    <a:pt x="396" y="40"/>
                  </a:cubicBezTo>
                  <a:cubicBezTo>
                    <a:pt x="396" y="40"/>
                    <a:pt x="397" y="40"/>
                    <a:pt x="397" y="40"/>
                  </a:cubicBezTo>
                  <a:cubicBezTo>
                    <a:pt x="398" y="40"/>
                    <a:pt x="398" y="40"/>
                    <a:pt x="398" y="40"/>
                  </a:cubicBezTo>
                  <a:cubicBezTo>
                    <a:pt x="399" y="40"/>
                    <a:pt x="399" y="40"/>
                    <a:pt x="399" y="39"/>
                  </a:cubicBezTo>
                  <a:cubicBezTo>
                    <a:pt x="399" y="39"/>
                    <a:pt x="400" y="38"/>
                    <a:pt x="400" y="38"/>
                  </a:cubicBezTo>
                  <a:cubicBezTo>
                    <a:pt x="401" y="38"/>
                    <a:pt x="401" y="38"/>
                    <a:pt x="401" y="38"/>
                  </a:cubicBezTo>
                  <a:cubicBezTo>
                    <a:pt x="401" y="39"/>
                    <a:pt x="401" y="39"/>
                    <a:pt x="402" y="39"/>
                  </a:cubicBezTo>
                  <a:cubicBezTo>
                    <a:pt x="402" y="39"/>
                    <a:pt x="403" y="39"/>
                    <a:pt x="403" y="39"/>
                  </a:cubicBezTo>
                  <a:cubicBezTo>
                    <a:pt x="403" y="38"/>
                    <a:pt x="402" y="38"/>
                    <a:pt x="402" y="38"/>
                  </a:cubicBezTo>
                  <a:cubicBezTo>
                    <a:pt x="402" y="37"/>
                    <a:pt x="401" y="37"/>
                    <a:pt x="401" y="37"/>
                  </a:cubicBezTo>
                  <a:cubicBezTo>
                    <a:pt x="401" y="36"/>
                    <a:pt x="400" y="35"/>
                    <a:pt x="400" y="35"/>
                  </a:cubicBezTo>
                  <a:cubicBezTo>
                    <a:pt x="399" y="35"/>
                    <a:pt x="399" y="35"/>
                    <a:pt x="398" y="35"/>
                  </a:cubicBezTo>
                  <a:cubicBezTo>
                    <a:pt x="397" y="34"/>
                    <a:pt x="397" y="34"/>
                    <a:pt x="397" y="33"/>
                  </a:cubicBezTo>
                  <a:close/>
                  <a:moveTo>
                    <a:pt x="385" y="40"/>
                  </a:moveTo>
                  <a:cubicBezTo>
                    <a:pt x="385" y="40"/>
                    <a:pt x="384" y="40"/>
                    <a:pt x="384" y="40"/>
                  </a:cubicBezTo>
                  <a:cubicBezTo>
                    <a:pt x="383" y="40"/>
                    <a:pt x="383" y="40"/>
                    <a:pt x="383" y="39"/>
                  </a:cubicBezTo>
                  <a:cubicBezTo>
                    <a:pt x="383" y="40"/>
                    <a:pt x="382" y="40"/>
                    <a:pt x="382" y="40"/>
                  </a:cubicBezTo>
                  <a:cubicBezTo>
                    <a:pt x="382" y="40"/>
                    <a:pt x="383" y="40"/>
                    <a:pt x="383" y="41"/>
                  </a:cubicBezTo>
                  <a:cubicBezTo>
                    <a:pt x="383" y="41"/>
                    <a:pt x="383" y="41"/>
                    <a:pt x="384" y="41"/>
                  </a:cubicBezTo>
                  <a:cubicBezTo>
                    <a:pt x="384" y="41"/>
                    <a:pt x="384" y="41"/>
                    <a:pt x="384" y="42"/>
                  </a:cubicBezTo>
                  <a:cubicBezTo>
                    <a:pt x="385" y="42"/>
                    <a:pt x="385" y="43"/>
                    <a:pt x="386" y="43"/>
                  </a:cubicBezTo>
                  <a:cubicBezTo>
                    <a:pt x="386" y="43"/>
                    <a:pt x="386" y="43"/>
                    <a:pt x="386" y="43"/>
                  </a:cubicBezTo>
                  <a:cubicBezTo>
                    <a:pt x="386" y="42"/>
                    <a:pt x="386" y="42"/>
                    <a:pt x="385" y="41"/>
                  </a:cubicBezTo>
                  <a:cubicBezTo>
                    <a:pt x="385" y="41"/>
                    <a:pt x="385" y="40"/>
                    <a:pt x="385" y="40"/>
                  </a:cubicBezTo>
                  <a:close/>
                  <a:moveTo>
                    <a:pt x="403" y="32"/>
                  </a:moveTo>
                  <a:cubicBezTo>
                    <a:pt x="404" y="32"/>
                    <a:pt x="405" y="32"/>
                    <a:pt x="405" y="33"/>
                  </a:cubicBezTo>
                  <a:cubicBezTo>
                    <a:pt x="405" y="33"/>
                    <a:pt x="406" y="33"/>
                    <a:pt x="406" y="33"/>
                  </a:cubicBezTo>
                  <a:cubicBezTo>
                    <a:pt x="406" y="33"/>
                    <a:pt x="406" y="33"/>
                    <a:pt x="406" y="34"/>
                  </a:cubicBezTo>
                  <a:cubicBezTo>
                    <a:pt x="406" y="34"/>
                    <a:pt x="407" y="35"/>
                    <a:pt x="407" y="35"/>
                  </a:cubicBezTo>
                  <a:cubicBezTo>
                    <a:pt x="407" y="38"/>
                    <a:pt x="407" y="38"/>
                    <a:pt x="407" y="38"/>
                  </a:cubicBezTo>
                  <a:cubicBezTo>
                    <a:pt x="405" y="38"/>
                    <a:pt x="405" y="38"/>
                    <a:pt x="405" y="38"/>
                  </a:cubicBezTo>
                  <a:cubicBezTo>
                    <a:pt x="404" y="38"/>
                    <a:pt x="404" y="37"/>
                    <a:pt x="403" y="37"/>
                  </a:cubicBezTo>
                  <a:cubicBezTo>
                    <a:pt x="402" y="37"/>
                    <a:pt x="401" y="36"/>
                    <a:pt x="401" y="35"/>
                  </a:cubicBezTo>
                  <a:cubicBezTo>
                    <a:pt x="400" y="34"/>
                    <a:pt x="400" y="34"/>
                    <a:pt x="400" y="34"/>
                  </a:cubicBezTo>
                  <a:cubicBezTo>
                    <a:pt x="399" y="34"/>
                    <a:pt x="399" y="34"/>
                    <a:pt x="398" y="34"/>
                  </a:cubicBezTo>
                  <a:cubicBezTo>
                    <a:pt x="398" y="34"/>
                    <a:pt x="398" y="33"/>
                    <a:pt x="398" y="33"/>
                  </a:cubicBezTo>
                  <a:cubicBezTo>
                    <a:pt x="397" y="32"/>
                    <a:pt x="397" y="32"/>
                    <a:pt x="396" y="31"/>
                  </a:cubicBezTo>
                  <a:cubicBezTo>
                    <a:pt x="397" y="31"/>
                    <a:pt x="397" y="31"/>
                    <a:pt x="397" y="31"/>
                  </a:cubicBezTo>
                  <a:cubicBezTo>
                    <a:pt x="398" y="31"/>
                    <a:pt x="398" y="33"/>
                    <a:pt x="399" y="33"/>
                  </a:cubicBezTo>
                  <a:cubicBezTo>
                    <a:pt x="401" y="33"/>
                    <a:pt x="401" y="33"/>
                    <a:pt x="401" y="33"/>
                  </a:cubicBezTo>
                  <a:cubicBezTo>
                    <a:pt x="401" y="33"/>
                    <a:pt x="401" y="32"/>
                    <a:pt x="401" y="32"/>
                  </a:cubicBezTo>
                  <a:cubicBezTo>
                    <a:pt x="403" y="32"/>
                    <a:pt x="403" y="32"/>
                    <a:pt x="403" y="32"/>
                  </a:cubicBezTo>
                  <a:close/>
                  <a:moveTo>
                    <a:pt x="405" y="41"/>
                  </a:moveTo>
                  <a:cubicBezTo>
                    <a:pt x="404" y="41"/>
                    <a:pt x="404" y="42"/>
                    <a:pt x="404" y="43"/>
                  </a:cubicBezTo>
                  <a:cubicBezTo>
                    <a:pt x="404" y="43"/>
                    <a:pt x="404" y="43"/>
                    <a:pt x="404" y="44"/>
                  </a:cubicBezTo>
                  <a:cubicBezTo>
                    <a:pt x="404" y="44"/>
                    <a:pt x="405" y="44"/>
                    <a:pt x="405" y="44"/>
                  </a:cubicBezTo>
                  <a:cubicBezTo>
                    <a:pt x="405" y="44"/>
                    <a:pt x="405" y="44"/>
                    <a:pt x="406" y="44"/>
                  </a:cubicBezTo>
                  <a:cubicBezTo>
                    <a:pt x="407" y="44"/>
                    <a:pt x="407" y="44"/>
                    <a:pt x="407" y="44"/>
                  </a:cubicBezTo>
                  <a:cubicBezTo>
                    <a:pt x="407" y="44"/>
                    <a:pt x="407" y="44"/>
                    <a:pt x="407" y="44"/>
                  </a:cubicBezTo>
                  <a:cubicBezTo>
                    <a:pt x="407" y="42"/>
                    <a:pt x="406" y="41"/>
                    <a:pt x="405" y="41"/>
                  </a:cubicBezTo>
                  <a:close/>
                  <a:moveTo>
                    <a:pt x="413" y="42"/>
                  </a:moveTo>
                  <a:cubicBezTo>
                    <a:pt x="412" y="42"/>
                    <a:pt x="412" y="42"/>
                    <a:pt x="411" y="43"/>
                  </a:cubicBezTo>
                  <a:cubicBezTo>
                    <a:pt x="410" y="43"/>
                    <a:pt x="409" y="43"/>
                    <a:pt x="409" y="43"/>
                  </a:cubicBezTo>
                  <a:cubicBezTo>
                    <a:pt x="409" y="44"/>
                    <a:pt x="410" y="44"/>
                    <a:pt x="410" y="44"/>
                  </a:cubicBezTo>
                  <a:cubicBezTo>
                    <a:pt x="410" y="45"/>
                    <a:pt x="410" y="46"/>
                    <a:pt x="410" y="46"/>
                  </a:cubicBezTo>
                  <a:cubicBezTo>
                    <a:pt x="410" y="47"/>
                    <a:pt x="409" y="48"/>
                    <a:pt x="409" y="48"/>
                  </a:cubicBezTo>
                  <a:cubicBezTo>
                    <a:pt x="409" y="49"/>
                    <a:pt x="410" y="49"/>
                    <a:pt x="410" y="49"/>
                  </a:cubicBezTo>
                  <a:cubicBezTo>
                    <a:pt x="411" y="49"/>
                    <a:pt x="410" y="48"/>
                    <a:pt x="411" y="48"/>
                  </a:cubicBezTo>
                  <a:cubicBezTo>
                    <a:pt x="411" y="47"/>
                    <a:pt x="412" y="47"/>
                    <a:pt x="412" y="47"/>
                  </a:cubicBezTo>
                  <a:cubicBezTo>
                    <a:pt x="413" y="47"/>
                    <a:pt x="413" y="48"/>
                    <a:pt x="414" y="48"/>
                  </a:cubicBezTo>
                  <a:cubicBezTo>
                    <a:pt x="415" y="48"/>
                    <a:pt x="415" y="47"/>
                    <a:pt x="416" y="47"/>
                  </a:cubicBezTo>
                  <a:cubicBezTo>
                    <a:pt x="417" y="47"/>
                    <a:pt x="417" y="47"/>
                    <a:pt x="418" y="47"/>
                  </a:cubicBezTo>
                  <a:cubicBezTo>
                    <a:pt x="418" y="47"/>
                    <a:pt x="418" y="47"/>
                    <a:pt x="418" y="46"/>
                  </a:cubicBezTo>
                  <a:cubicBezTo>
                    <a:pt x="418" y="46"/>
                    <a:pt x="418" y="46"/>
                    <a:pt x="417" y="45"/>
                  </a:cubicBezTo>
                  <a:cubicBezTo>
                    <a:pt x="417" y="45"/>
                    <a:pt x="416" y="45"/>
                    <a:pt x="416" y="44"/>
                  </a:cubicBezTo>
                  <a:cubicBezTo>
                    <a:pt x="416" y="43"/>
                    <a:pt x="415" y="43"/>
                    <a:pt x="415" y="43"/>
                  </a:cubicBezTo>
                  <a:cubicBezTo>
                    <a:pt x="414" y="42"/>
                    <a:pt x="414" y="42"/>
                    <a:pt x="413" y="42"/>
                  </a:cubicBezTo>
                  <a:close/>
                  <a:moveTo>
                    <a:pt x="421" y="30"/>
                  </a:moveTo>
                  <a:cubicBezTo>
                    <a:pt x="421" y="30"/>
                    <a:pt x="420" y="30"/>
                    <a:pt x="420" y="30"/>
                  </a:cubicBezTo>
                  <a:cubicBezTo>
                    <a:pt x="418" y="30"/>
                    <a:pt x="418" y="30"/>
                    <a:pt x="416" y="31"/>
                  </a:cubicBezTo>
                  <a:cubicBezTo>
                    <a:pt x="416" y="31"/>
                    <a:pt x="416" y="32"/>
                    <a:pt x="415" y="32"/>
                  </a:cubicBezTo>
                  <a:cubicBezTo>
                    <a:pt x="414" y="32"/>
                    <a:pt x="414" y="31"/>
                    <a:pt x="414" y="31"/>
                  </a:cubicBezTo>
                  <a:cubicBezTo>
                    <a:pt x="414" y="31"/>
                    <a:pt x="414" y="31"/>
                    <a:pt x="414" y="31"/>
                  </a:cubicBezTo>
                  <a:cubicBezTo>
                    <a:pt x="413" y="31"/>
                    <a:pt x="413" y="32"/>
                    <a:pt x="413" y="32"/>
                  </a:cubicBezTo>
                  <a:cubicBezTo>
                    <a:pt x="411" y="32"/>
                    <a:pt x="411" y="32"/>
                    <a:pt x="411" y="32"/>
                  </a:cubicBezTo>
                  <a:cubicBezTo>
                    <a:pt x="411" y="32"/>
                    <a:pt x="411" y="30"/>
                    <a:pt x="410" y="30"/>
                  </a:cubicBezTo>
                  <a:cubicBezTo>
                    <a:pt x="409" y="30"/>
                    <a:pt x="409" y="31"/>
                    <a:pt x="409" y="31"/>
                  </a:cubicBezTo>
                  <a:cubicBezTo>
                    <a:pt x="409" y="31"/>
                    <a:pt x="409" y="31"/>
                    <a:pt x="409" y="31"/>
                  </a:cubicBezTo>
                  <a:cubicBezTo>
                    <a:pt x="409" y="32"/>
                    <a:pt x="409" y="32"/>
                    <a:pt x="410" y="33"/>
                  </a:cubicBezTo>
                  <a:cubicBezTo>
                    <a:pt x="411" y="34"/>
                    <a:pt x="411" y="34"/>
                    <a:pt x="412" y="35"/>
                  </a:cubicBezTo>
                  <a:cubicBezTo>
                    <a:pt x="412" y="35"/>
                    <a:pt x="413" y="35"/>
                    <a:pt x="413" y="36"/>
                  </a:cubicBezTo>
                  <a:cubicBezTo>
                    <a:pt x="414" y="36"/>
                    <a:pt x="414" y="35"/>
                    <a:pt x="415" y="35"/>
                  </a:cubicBezTo>
                  <a:cubicBezTo>
                    <a:pt x="416" y="35"/>
                    <a:pt x="416" y="35"/>
                    <a:pt x="417" y="35"/>
                  </a:cubicBezTo>
                  <a:cubicBezTo>
                    <a:pt x="418" y="35"/>
                    <a:pt x="418" y="35"/>
                    <a:pt x="419" y="35"/>
                  </a:cubicBezTo>
                  <a:cubicBezTo>
                    <a:pt x="419" y="35"/>
                    <a:pt x="420" y="35"/>
                    <a:pt x="420" y="35"/>
                  </a:cubicBezTo>
                  <a:cubicBezTo>
                    <a:pt x="421" y="35"/>
                    <a:pt x="421" y="35"/>
                    <a:pt x="422" y="35"/>
                  </a:cubicBezTo>
                  <a:cubicBezTo>
                    <a:pt x="422" y="35"/>
                    <a:pt x="423" y="35"/>
                    <a:pt x="423" y="34"/>
                  </a:cubicBezTo>
                  <a:cubicBezTo>
                    <a:pt x="423" y="34"/>
                    <a:pt x="423" y="34"/>
                    <a:pt x="423" y="33"/>
                  </a:cubicBezTo>
                  <a:cubicBezTo>
                    <a:pt x="423" y="33"/>
                    <a:pt x="423" y="32"/>
                    <a:pt x="423" y="32"/>
                  </a:cubicBezTo>
                  <a:cubicBezTo>
                    <a:pt x="423" y="32"/>
                    <a:pt x="423" y="31"/>
                    <a:pt x="422" y="31"/>
                  </a:cubicBezTo>
                  <a:cubicBezTo>
                    <a:pt x="422" y="31"/>
                    <a:pt x="421" y="31"/>
                    <a:pt x="421" y="30"/>
                  </a:cubicBezTo>
                  <a:close/>
                  <a:moveTo>
                    <a:pt x="534" y="9"/>
                  </a:moveTo>
                  <a:cubicBezTo>
                    <a:pt x="533" y="9"/>
                    <a:pt x="533" y="9"/>
                    <a:pt x="532" y="9"/>
                  </a:cubicBezTo>
                  <a:cubicBezTo>
                    <a:pt x="531" y="9"/>
                    <a:pt x="531" y="9"/>
                    <a:pt x="531" y="9"/>
                  </a:cubicBezTo>
                  <a:cubicBezTo>
                    <a:pt x="530" y="9"/>
                    <a:pt x="530" y="9"/>
                    <a:pt x="530" y="9"/>
                  </a:cubicBezTo>
                  <a:cubicBezTo>
                    <a:pt x="530" y="10"/>
                    <a:pt x="530" y="10"/>
                    <a:pt x="529" y="11"/>
                  </a:cubicBezTo>
                  <a:cubicBezTo>
                    <a:pt x="528" y="11"/>
                    <a:pt x="528" y="12"/>
                    <a:pt x="528" y="12"/>
                  </a:cubicBezTo>
                  <a:cubicBezTo>
                    <a:pt x="527" y="13"/>
                    <a:pt x="527" y="14"/>
                    <a:pt x="527" y="15"/>
                  </a:cubicBezTo>
                  <a:cubicBezTo>
                    <a:pt x="527" y="15"/>
                    <a:pt x="527" y="15"/>
                    <a:pt x="528" y="16"/>
                  </a:cubicBezTo>
                  <a:cubicBezTo>
                    <a:pt x="528" y="16"/>
                    <a:pt x="528" y="17"/>
                    <a:pt x="528" y="17"/>
                  </a:cubicBezTo>
                  <a:cubicBezTo>
                    <a:pt x="529" y="18"/>
                    <a:pt x="529" y="17"/>
                    <a:pt x="530" y="18"/>
                  </a:cubicBezTo>
                  <a:cubicBezTo>
                    <a:pt x="530" y="17"/>
                    <a:pt x="530" y="17"/>
                    <a:pt x="530" y="17"/>
                  </a:cubicBezTo>
                  <a:cubicBezTo>
                    <a:pt x="530" y="16"/>
                    <a:pt x="531" y="16"/>
                    <a:pt x="532" y="15"/>
                  </a:cubicBezTo>
                  <a:cubicBezTo>
                    <a:pt x="532" y="15"/>
                    <a:pt x="532" y="14"/>
                    <a:pt x="533" y="14"/>
                  </a:cubicBezTo>
                  <a:cubicBezTo>
                    <a:pt x="534" y="14"/>
                    <a:pt x="534" y="14"/>
                    <a:pt x="534" y="14"/>
                  </a:cubicBezTo>
                  <a:cubicBezTo>
                    <a:pt x="535" y="14"/>
                    <a:pt x="534" y="12"/>
                    <a:pt x="535" y="12"/>
                  </a:cubicBezTo>
                  <a:cubicBezTo>
                    <a:pt x="535" y="12"/>
                    <a:pt x="536" y="11"/>
                    <a:pt x="536" y="10"/>
                  </a:cubicBezTo>
                  <a:cubicBezTo>
                    <a:pt x="536" y="10"/>
                    <a:pt x="536" y="10"/>
                    <a:pt x="535" y="10"/>
                  </a:cubicBezTo>
                  <a:cubicBezTo>
                    <a:pt x="535" y="10"/>
                    <a:pt x="535" y="9"/>
                    <a:pt x="534" y="9"/>
                  </a:cubicBezTo>
                  <a:close/>
                  <a:moveTo>
                    <a:pt x="638" y="5"/>
                  </a:moveTo>
                  <a:cubicBezTo>
                    <a:pt x="637" y="5"/>
                    <a:pt x="637" y="5"/>
                    <a:pt x="637" y="5"/>
                  </a:cubicBezTo>
                  <a:cubicBezTo>
                    <a:pt x="636" y="5"/>
                    <a:pt x="636" y="5"/>
                    <a:pt x="635" y="6"/>
                  </a:cubicBezTo>
                  <a:cubicBezTo>
                    <a:pt x="635" y="6"/>
                    <a:pt x="635" y="6"/>
                    <a:pt x="635" y="6"/>
                  </a:cubicBezTo>
                  <a:cubicBezTo>
                    <a:pt x="635" y="6"/>
                    <a:pt x="636" y="6"/>
                    <a:pt x="636" y="6"/>
                  </a:cubicBezTo>
                  <a:cubicBezTo>
                    <a:pt x="636" y="7"/>
                    <a:pt x="636" y="7"/>
                    <a:pt x="636" y="7"/>
                  </a:cubicBezTo>
                  <a:cubicBezTo>
                    <a:pt x="635" y="7"/>
                    <a:pt x="635" y="8"/>
                    <a:pt x="634" y="8"/>
                  </a:cubicBezTo>
                  <a:cubicBezTo>
                    <a:pt x="634" y="9"/>
                    <a:pt x="634" y="9"/>
                    <a:pt x="634" y="9"/>
                  </a:cubicBezTo>
                  <a:cubicBezTo>
                    <a:pt x="635" y="9"/>
                    <a:pt x="635" y="9"/>
                    <a:pt x="636" y="9"/>
                  </a:cubicBezTo>
                  <a:cubicBezTo>
                    <a:pt x="637" y="9"/>
                    <a:pt x="637" y="9"/>
                    <a:pt x="637" y="9"/>
                  </a:cubicBezTo>
                  <a:cubicBezTo>
                    <a:pt x="638" y="9"/>
                    <a:pt x="638" y="9"/>
                    <a:pt x="638" y="9"/>
                  </a:cubicBezTo>
                  <a:cubicBezTo>
                    <a:pt x="638" y="9"/>
                    <a:pt x="639" y="9"/>
                    <a:pt x="639" y="9"/>
                  </a:cubicBezTo>
                  <a:cubicBezTo>
                    <a:pt x="639" y="9"/>
                    <a:pt x="639" y="9"/>
                    <a:pt x="639" y="8"/>
                  </a:cubicBezTo>
                  <a:cubicBezTo>
                    <a:pt x="639" y="7"/>
                    <a:pt x="639" y="7"/>
                    <a:pt x="639" y="7"/>
                  </a:cubicBezTo>
                  <a:cubicBezTo>
                    <a:pt x="639" y="6"/>
                    <a:pt x="640" y="6"/>
                    <a:pt x="640" y="6"/>
                  </a:cubicBezTo>
                  <a:cubicBezTo>
                    <a:pt x="641" y="6"/>
                    <a:pt x="641" y="5"/>
                    <a:pt x="642" y="5"/>
                  </a:cubicBezTo>
                  <a:cubicBezTo>
                    <a:pt x="642" y="5"/>
                    <a:pt x="643" y="4"/>
                    <a:pt x="643" y="4"/>
                  </a:cubicBezTo>
                  <a:cubicBezTo>
                    <a:pt x="644" y="4"/>
                    <a:pt x="644" y="4"/>
                    <a:pt x="644" y="4"/>
                  </a:cubicBezTo>
                  <a:cubicBezTo>
                    <a:pt x="645" y="4"/>
                    <a:pt x="645" y="4"/>
                    <a:pt x="645" y="3"/>
                  </a:cubicBezTo>
                  <a:cubicBezTo>
                    <a:pt x="645" y="3"/>
                    <a:pt x="645" y="3"/>
                    <a:pt x="645" y="2"/>
                  </a:cubicBezTo>
                  <a:cubicBezTo>
                    <a:pt x="645" y="2"/>
                    <a:pt x="646" y="2"/>
                    <a:pt x="646" y="1"/>
                  </a:cubicBezTo>
                  <a:cubicBezTo>
                    <a:pt x="646" y="0"/>
                    <a:pt x="645" y="0"/>
                    <a:pt x="644" y="0"/>
                  </a:cubicBezTo>
                  <a:cubicBezTo>
                    <a:pt x="644" y="1"/>
                    <a:pt x="644" y="1"/>
                    <a:pt x="644" y="1"/>
                  </a:cubicBezTo>
                  <a:cubicBezTo>
                    <a:pt x="643" y="2"/>
                    <a:pt x="643" y="2"/>
                    <a:pt x="642" y="2"/>
                  </a:cubicBezTo>
                  <a:cubicBezTo>
                    <a:pt x="642" y="3"/>
                    <a:pt x="642" y="3"/>
                    <a:pt x="641" y="3"/>
                  </a:cubicBezTo>
                  <a:cubicBezTo>
                    <a:pt x="641" y="3"/>
                    <a:pt x="641" y="4"/>
                    <a:pt x="640" y="4"/>
                  </a:cubicBezTo>
                  <a:cubicBezTo>
                    <a:pt x="640" y="5"/>
                    <a:pt x="640" y="4"/>
                    <a:pt x="639" y="5"/>
                  </a:cubicBezTo>
                  <a:cubicBezTo>
                    <a:pt x="639" y="5"/>
                    <a:pt x="639" y="5"/>
                    <a:pt x="638" y="5"/>
                  </a:cubicBezTo>
                  <a:close/>
                  <a:moveTo>
                    <a:pt x="616" y="81"/>
                  </a:moveTo>
                  <a:cubicBezTo>
                    <a:pt x="615" y="80"/>
                    <a:pt x="615" y="79"/>
                    <a:pt x="615" y="79"/>
                  </a:cubicBezTo>
                  <a:cubicBezTo>
                    <a:pt x="614" y="79"/>
                    <a:pt x="614" y="79"/>
                    <a:pt x="614" y="79"/>
                  </a:cubicBezTo>
                  <a:cubicBezTo>
                    <a:pt x="614" y="81"/>
                    <a:pt x="614" y="81"/>
                    <a:pt x="614" y="81"/>
                  </a:cubicBezTo>
                  <a:cubicBezTo>
                    <a:pt x="614" y="82"/>
                    <a:pt x="613" y="82"/>
                    <a:pt x="613" y="83"/>
                  </a:cubicBezTo>
                  <a:cubicBezTo>
                    <a:pt x="613" y="83"/>
                    <a:pt x="614" y="83"/>
                    <a:pt x="614" y="84"/>
                  </a:cubicBezTo>
                  <a:cubicBezTo>
                    <a:pt x="614" y="85"/>
                    <a:pt x="614" y="86"/>
                    <a:pt x="615" y="87"/>
                  </a:cubicBezTo>
                  <a:cubicBezTo>
                    <a:pt x="615" y="86"/>
                    <a:pt x="615" y="85"/>
                    <a:pt x="615" y="85"/>
                  </a:cubicBezTo>
                  <a:cubicBezTo>
                    <a:pt x="615" y="84"/>
                    <a:pt x="616" y="84"/>
                    <a:pt x="616" y="84"/>
                  </a:cubicBezTo>
                  <a:cubicBezTo>
                    <a:pt x="616" y="83"/>
                    <a:pt x="616" y="82"/>
                    <a:pt x="616" y="81"/>
                  </a:cubicBezTo>
                  <a:close/>
                  <a:moveTo>
                    <a:pt x="660" y="92"/>
                  </a:moveTo>
                  <a:cubicBezTo>
                    <a:pt x="659" y="92"/>
                    <a:pt x="659" y="92"/>
                    <a:pt x="658" y="92"/>
                  </a:cubicBezTo>
                  <a:cubicBezTo>
                    <a:pt x="657" y="92"/>
                    <a:pt x="657" y="92"/>
                    <a:pt x="657" y="92"/>
                  </a:cubicBezTo>
                  <a:cubicBezTo>
                    <a:pt x="657" y="93"/>
                    <a:pt x="657" y="93"/>
                    <a:pt x="658" y="93"/>
                  </a:cubicBezTo>
                  <a:cubicBezTo>
                    <a:pt x="659" y="93"/>
                    <a:pt x="659" y="93"/>
                    <a:pt x="659" y="93"/>
                  </a:cubicBezTo>
                  <a:cubicBezTo>
                    <a:pt x="660" y="93"/>
                    <a:pt x="660" y="94"/>
                    <a:pt x="661" y="94"/>
                  </a:cubicBezTo>
                  <a:cubicBezTo>
                    <a:pt x="662" y="94"/>
                    <a:pt x="663" y="93"/>
                    <a:pt x="664" y="93"/>
                  </a:cubicBezTo>
                  <a:cubicBezTo>
                    <a:pt x="664" y="93"/>
                    <a:pt x="664" y="93"/>
                    <a:pt x="664" y="93"/>
                  </a:cubicBezTo>
                  <a:cubicBezTo>
                    <a:pt x="664" y="92"/>
                    <a:pt x="663" y="92"/>
                    <a:pt x="662" y="92"/>
                  </a:cubicBezTo>
                  <a:cubicBezTo>
                    <a:pt x="661" y="92"/>
                    <a:pt x="661" y="92"/>
                    <a:pt x="660" y="92"/>
                  </a:cubicBezTo>
                  <a:close/>
                  <a:moveTo>
                    <a:pt x="669" y="88"/>
                  </a:moveTo>
                  <a:cubicBezTo>
                    <a:pt x="668" y="88"/>
                    <a:pt x="668" y="88"/>
                    <a:pt x="667" y="88"/>
                  </a:cubicBezTo>
                  <a:cubicBezTo>
                    <a:pt x="667" y="88"/>
                    <a:pt x="667" y="88"/>
                    <a:pt x="667" y="89"/>
                  </a:cubicBezTo>
                  <a:cubicBezTo>
                    <a:pt x="667" y="89"/>
                    <a:pt x="667" y="90"/>
                    <a:pt x="668" y="90"/>
                  </a:cubicBezTo>
                  <a:cubicBezTo>
                    <a:pt x="669" y="90"/>
                    <a:pt x="670" y="89"/>
                    <a:pt x="670" y="88"/>
                  </a:cubicBezTo>
                  <a:cubicBezTo>
                    <a:pt x="670" y="88"/>
                    <a:pt x="670" y="88"/>
                    <a:pt x="669" y="88"/>
                  </a:cubicBezTo>
                  <a:close/>
                  <a:moveTo>
                    <a:pt x="536" y="165"/>
                  </a:moveTo>
                  <a:cubicBezTo>
                    <a:pt x="536" y="167"/>
                    <a:pt x="536" y="168"/>
                    <a:pt x="536" y="169"/>
                  </a:cubicBezTo>
                  <a:cubicBezTo>
                    <a:pt x="536" y="169"/>
                    <a:pt x="536" y="168"/>
                    <a:pt x="537" y="168"/>
                  </a:cubicBezTo>
                  <a:cubicBezTo>
                    <a:pt x="538" y="168"/>
                    <a:pt x="538" y="169"/>
                    <a:pt x="539" y="169"/>
                  </a:cubicBezTo>
                  <a:cubicBezTo>
                    <a:pt x="539" y="169"/>
                    <a:pt x="539" y="169"/>
                    <a:pt x="540" y="169"/>
                  </a:cubicBezTo>
                  <a:cubicBezTo>
                    <a:pt x="540" y="168"/>
                    <a:pt x="540" y="168"/>
                    <a:pt x="540" y="168"/>
                  </a:cubicBezTo>
                  <a:cubicBezTo>
                    <a:pt x="540" y="168"/>
                    <a:pt x="540" y="167"/>
                    <a:pt x="539" y="167"/>
                  </a:cubicBezTo>
                  <a:cubicBezTo>
                    <a:pt x="539" y="165"/>
                    <a:pt x="539" y="165"/>
                    <a:pt x="539" y="165"/>
                  </a:cubicBezTo>
                  <a:cubicBezTo>
                    <a:pt x="536" y="165"/>
                    <a:pt x="536" y="165"/>
                    <a:pt x="536" y="165"/>
                  </a:cubicBezTo>
                  <a:close/>
                  <a:moveTo>
                    <a:pt x="653" y="142"/>
                  </a:moveTo>
                  <a:cubicBezTo>
                    <a:pt x="652" y="142"/>
                    <a:pt x="652" y="142"/>
                    <a:pt x="652" y="142"/>
                  </a:cubicBezTo>
                  <a:cubicBezTo>
                    <a:pt x="652" y="142"/>
                    <a:pt x="652" y="142"/>
                    <a:pt x="652" y="143"/>
                  </a:cubicBezTo>
                  <a:cubicBezTo>
                    <a:pt x="652" y="143"/>
                    <a:pt x="653" y="144"/>
                    <a:pt x="653" y="145"/>
                  </a:cubicBezTo>
                  <a:cubicBezTo>
                    <a:pt x="653" y="146"/>
                    <a:pt x="652" y="146"/>
                    <a:pt x="652" y="147"/>
                  </a:cubicBezTo>
                  <a:cubicBezTo>
                    <a:pt x="652" y="147"/>
                    <a:pt x="653" y="147"/>
                    <a:pt x="653" y="148"/>
                  </a:cubicBezTo>
                  <a:cubicBezTo>
                    <a:pt x="653" y="148"/>
                    <a:pt x="653" y="148"/>
                    <a:pt x="654" y="149"/>
                  </a:cubicBezTo>
                  <a:cubicBezTo>
                    <a:pt x="654" y="148"/>
                    <a:pt x="654" y="148"/>
                    <a:pt x="654" y="147"/>
                  </a:cubicBezTo>
                  <a:cubicBezTo>
                    <a:pt x="654" y="146"/>
                    <a:pt x="654" y="146"/>
                    <a:pt x="654" y="146"/>
                  </a:cubicBezTo>
                  <a:cubicBezTo>
                    <a:pt x="654" y="145"/>
                    <a:pt x="654" y="145"/>
                    <a:pt x="654" y="144"/>
                  </a:cubicBezTo>
                  <a:cubicBezTo>
                    <a:pt x="653" y="143"/>
                    <a:pt x="654" y="142"/>
                    <a:pt x="653" y="142"/>
                  </a:cubicBezTo>
                  <a:close/>
                  <a:moveTo>
                    <a:pt x="656" y="154"/>
                  </a:moveTo>
                  <a:cubicBezTo>
                    <a:pt x="656" y="153"/>
                    <a:pt x="656" y="151"/>
                    <a:pt x="655" y="151"/>
                  </a:cubicBezTo>
                  <a:cubicBezTo>
                    <a:pt x="655" y="151"/>
                    <a:pt x="654" y="151"/>
                    <a:pt x="654" y="152"/>
                  </a:cubicBezTo>
                  <a:cubicBezTo>
                    <a:pt x="654" y="152"/>
                    <a:pt x="654" y="153"/>
                    <a:pt x="655" y="153"/>
                  </a:cubicBezTo>
                  <a:cubicBezTo>
                    <a:pt x="655" y="154"/>
                    <a:pt x="655" y="154"/>
                    <a:pt x="656" y="155"/>
                  </a:cubicBezTo>
                  <a:cubicBezTo>
                    <a:pt x="656" y="155"/>
                    <a:pt x="656" y="155"/>
                    <a:pt x="656" y="155"/>
                  </a:cubicBezTo>
                  <a:cubicBezTo>
                    <a:pt x="656" y="154"/>
                    <a:pt x="656" y="154"/>
                    <a:pt x="656" y="154"/>
                  </a:cubicBezTo>
                  <a:close/>
                  <a:moveTo>
                    <a:pt x="659" y="176"/>
                  </a:moveTo>
                  <a:cubicBezTo>
                    <a:pt x="659" y="175"/>
                    <a:pt x="659" y="175"/>
                    <a:pt x="659" y="174"/>
                  </a:cubicBezTo>
                  <a:cubicBezTo>
                    <a:pt x="659" y="174"/>
                    <a:pt x="659" y="174"/>
                    <a:pt x="659" y="173"/>
                  </a:cubicBezTo>
                  <a:cubicBezTo>
                    <a:pt x="659" y="174"/>
                    <a:pt x="659" y="174"/>
                    <a:pt x="659" y="175"/>
                  </a:cubicBezTo>
                  <a:cubicBezTo>
                    <a:pt x="658" y="175"/>
                    <a:pt x="658" y="175"/>
                    <a:pt x="658" y="175"/>
                  </a:cubicBezTo>
                  <a:cubicBezTo>
                    <a:pt x="658" y="177"/>
                    <a:pt x="658" y="177"/>
                    <a:pt x="658" y="177"/>
                  </a:cubicBezTo>
                  <a:cubicBezTo>
                    <a:pt x="658" y="177"/>
                    <a:pt x="658" y="178"/>
                    <a:pt x="659" y="178"/>
                  </a:cubicBezTo>
                  <a:cubicBezTo>
                    <a:pt x="659" y="178"/>
                    <a:pt x="659" y="177"/>
                    <a:pt x="659" y="176"/>
                  </a:cubicBezTo>
                  <a:close/>
                  <a:moveTo>
                    <a:pt x="656" y="190"/>
                  </a:moveTo>
                  <a:cubicBezTo>
                    <a:pt x="656" y="191"/>
                    <a:pt x="656" y="191"/>
                    <a:pt x="656" y="191"/>
                  </a:cubicBezTo>
                  <a:cubicBezTo>
                    <a:pt x="656" y="191"/>
                    <a:pt x="656" y="191"/>
                    <a:pt x="657" y="191"/>
                  </a:cubicBezTo>
                  <a:cubicBezTo>
                    <a:pt x="657" y="191"/>
                    <a:pt x="657" y="190"/>
                    <a:pt x="657" y="190"/>
                  </a:cubicBezTo>
                  <a:cubicBezTo>
                    <a:pt x="657" y="189"/>
                    <a:pt x="657" y="189"/>
                    <a:pt x="658" y="188"/>
                  </a:cubicBezTo>
                  <a:cubicBezTo>
                    <a:pt x="658" y="187"/>
                    <a:pt x="658" y="187"/>
                    <a:pt x="658" y="186"/>
                  </a:cubicBezTo>
                  <a:cubicBezTo>
                    <a:pt x="658" y="185"/>
                    <a:pt x="658" y="185"/>
                    <a:pt x="658" y="185"/>
                  </a:cubicBezTo>
                  <a:cubicBezTo>
                    <a:pt x="658" y="185"/>
                    <a:pt x="658" y="186"/>
                    <a:pt x="657" y="187"/>
                  </a:cubicBezTo>
                  <a:cubicBezTo>
                    <a:pt x="657" y="187"/>
                    <a:pt x="657" y="187"/>
                    <a:pt x="656" y="187"/>
                  </a:cubicBezTo>
                  <a:cubicBezTo>
                    <a:pt x="656" y="188"/>
                    <a:pt x="656" y="188"/>
                    <a:pt x="656" y="189"/>
                  </a:cubicBezTo>
                  <a:cubicBezTo>
                    <a:pt x="656" y="189"/>
                    <a:pt x="656" y="190"/>
                    <a:pt x="656" y="190"/>
                  </a:cubicBezTo>
                  <a:close/>
                  <a:moveTo>
                    <a:pt x="655" y="194"/>
                  </a:moveTo>
                  <a:cubicBezTo>
                    <a:pt x="655" y="194"/>
                    <a:pt x="654" y="193"/>
                    <a:pt x="654" y="193"/>
                  </a:cubicBezTo>
                  <a:cubicBezTo>
                    <a:pt x="653" y="193"/>
                    <a:pt x="653" y="194"/>
                    <a:pt x="653" y="195"/>
                  </a:cubicBezTo>
                  <a:cubicBezTo>
                    <a:pt x="653" y="196"/>
                    <a:pt x="653" y="196"/>
                    <a:pt x="653" y="197"/>
                  </a:cubicBezTo>
                  <a:cubicBezTo>
                    <a:pt x="652" y="197"/>
                    <a:pt x="651" y="197"/>
                    <a:pt x="651" y="197"/>
                  </a:cubicBezTo>
                  <a:cubicBezTo>
                    <a:pt x="651" y="198"/>
                    <a:pt x="652" y="198"/>
                    <a:pt x="652" y="198"/>
                  </a:cubicBezTo>
                  <a:cubicBezTo>
                    <a:pt x="652" y="199"/>
                    <a:pt x="651" y="200"/>
                    <a:pt x="651" y="201"/>
                  </a:cubicBezTo>
                  <a:cubicBezTo>
                    <a:pt x="651" y="201"/>
                    <a:pt x="651" y="201"/>
                    <a:pt x="651" y="202"/>
                  </a:cubicBezTo>
                  <a:cubicBezTo>
                    <a:pt x="651" y="203"/>
                    <a:pt x="651" y="203"/>
                    <a:pt x="651" y="203"/>
                  </a:cubicBezTo>
                  <a:cubicBezTo>
                    <a:pt x="651" y="204"/>
                    <a:pt x="651" y="204"/>
                    <a:pt x="651" y="204"/>
                  </a:cubicBezTo>
                  <a:cubicBezTo>
                    <a:pt x="651" y="204"/>
                    <a:pt x="651" y="204"/>
                    <a:pt x="651" y="205"/>
                  </a:cubicBezTo>
                  <a:cubicBezTo>
                    <a:pt x="651" y="205"/>
                    <a:pt x="651" y="206"/>
                    <a:pt x="652" y="206"/>
                  </a:cubicBezTo>
                  <a:cubicBezTo>
                    <a:pt x="652" y="206"/>
                    <a:pt x="652" y="206"/>
                    <a:pt x="652" y="205"/>
                  </a:cubicBezTo>
                  <a:cubicBezTo>
                    <a:pt x="652" y="204"/>
                    <a:pt x="652" y="204"/>
                    <a:pt x="652" y="204"/>
                  </a:cubicBezTo>
                  <a:cubicBezTo>
                    <a:pt x="653" y="203"/>
                    <a:pt x="653" y="202"/>
                    <a:pt x="653" y="201"/>
                  </a:cubicBezTo>
                  <a:cubicBezTo>
                    <a:pt x="654" y="200"/>
                    <a:pt x="654" y="198"/>
                    <a:pt x="654" y="197"/>
                  </a:cubicBezTo>
                  <a:cubicBezTo>
                    <a:pt x="654" y="196"/>
                    <a:pt x="655" y="195"/>
                    <a:pt x="655" y="194"/>
                  </a:cubicBezTo>
                  <a:close/>
                  <a:moveTo>
                    <a:pt x="607" y="182"/>
                  </a:moveTo>
                  <a:cubicBezTo>
                    <a:pt x="608" y="182"/>
                    <a:pt x="608" y="183"/>
                    <a:pt x="609" y="184"/>
                  </a:cubicBezTo>
                  <a:cubicBezTo>
                    <a:pt x="610" y="185"/>
                    <a:pt x="610" y="185"/>
                    <a:pt x="612" y="185"/>
                  </a:cubicBezTo>
                  <a:cubicBezTo>
                    <a:pt x="608" y="185"/>
                    <a:pt x="608" y="185"/>
                    <a:pt x="608" y="185"/>
                  </a:cubicBezTo>
                  <a:cubicBezTo>
                    <a:pt x="607" y="185"/>
                    <a:pt x="607" y="186"/>
                    <a:pt x="607" y="186"/>
                  </a:cubicBezTo>
                  <a:cubicBezTo>
                    <a:pt x="606" y="187"/>
                    <a:pt x="605" y="187"/>
                    <a:pt x="605" y="188"/>
                  </a:cubicBezTo>
                  <a:cubicBezTo>
                    <a:pt x="605" y="189"/>
                    <a:pt x="605" y="189"/>
                    <a:pt x="605" y="189"/>
                  </a:cubicBezTo>
                  <a:cubicBezTo>
                    <a:pt x="605" y="191"/>
                    <a:pt x="606" y="192"/>
                    <a:pt x="607" y="194"/>
                  </a:cubicBezTo>
                  <a:cubicBezTo>
                    <a:pt x="607" y="195"/>
                    <a:pt x="608" y="196"/>
                    <a:pt x="608" y="197"/>
                  </a:cubicBezTo>
                  <a:cubicBezTo>
                    <a:pt x="609" y="198"/>
                    <a:pt x="609" y="198"/>
                    <a:pt x="610" y="199"/>
                  </a:cubicBezTo>
                  <a:cubicBezTo>
                    <a:pt x="611" y="200"/>
                    <a:pt x="611" y="200"/>
                    <a:pt x="612" y="200"/>
                  </a:cubicBezTo>
                  <a:cubicBezTo>
                    <a:pt x="613" y="201"/>
                    <a:pt x="613" y="202"/>
                    <a:pt x="615" y="202"/>
                  </a:cubicBezTo>
                  <a:cubicBezTo>
                    <a:pt x="616" y="203"/>
                    <a:pt x="617" y="203"/>
                    <a:pt x="618" y="204"/>
                  </a:cubicBezTo>
                  <a:cubicBezTo>
                    <a:pt x="619" y="204"/>
                    <a:pt x="619" y="205"/>
                    <a:pt x="620" y="205"/>
                  </a:cubicBezTo>
                  <a:cubicBezTo>
                    <a:pt x="621" y="205"/>
                    <a:pt x="621" y="204"/>
                    <a:pt x="622" y="204"/>
                  </a:cubicBezTo>
                  <a:cubicBezTo>
                    <a:pt x="623" y="204"/>
                    <a:pt x="623" y="205"/>
                    <a:pt x="624" y="206"/>
                  </a:cubicBezTo>
                  <a:cubicBezTo>
                    <a:pt x="624" y="207"/>
                    <a:pt x="625" y="207"/>
                    <a:pt x="625" y="209"/>
                  </a:cubicBezTo>
                  <a:cubicBezTo>
                    <a:pt x="625" y="209"/>
                    <a:pt x="625" y="209"/>
                    <a:pt x="625" y="209"/>
                  </a:cubicBezTo>
                  <a:cubicBezTo>
                    <a:pt x="624" y="208"/>
                    <a:pt x="623" y="207"/>
                    <a:pt x="622" y="207"/>
                  </a:cubicBezTo>
                  <a:cubicBezTo>
                    <a:pt x="622" y="206"/>
                    <a:pt x="622" y="206"/>
                    <a:pt x="621" y="206"/>
                  </a:cubicBezTo>
                  <a:cubicBezTo>
                    <a:pt x="621" y="206"/>
                    <a:pt x="621" y="206"/>
                    <a:pt x="620" y="207"/>
                  </a:cubicBezTo>
                  <a:cubicBezTo>
                    <a:pt x="619" y="207"/>
                    <a:pt x="619" y="207"/>
                    <a:pt x="618" y="207"/>
                  </a:cubicBezTo>
                  <a:cubicBezTo>
                    <a:pt x="618" y="208"/>
                    <a:pt x="618" y="208"/>
                    <a:pt x="618" y="208"/>
                  </a:cubicBezTo>
                  <a:cubicBezTo>
                    <a:pt x="618" y="209"/>
                    <a:pt x="618" y="209"/>
                    <a:pt x="618" y="210"/>
                  </a:cubicBezTo>
                  <a:cubicBezTo>
                    <a:pt x="619" y="211"/>
                    <a:pt x="619" y="211"/>
                    <a:pt x="619" y="212"/>
                  </a:cubicBezTo>
                  <a:cubicBezTo>
                    <a:pt x="619" y="212"/>
                    <a:pt x="620" y="213"/>
                    <a:pt x="620" y="213"/>
                  </a:cubicBezTo>
                  <a:cubicBezTo>
                    <a:pt x="620" y="213"/>
                    <a:pt x="620" y="213"/>
                    <a:pt x="620" y="213"/>
                  </a:cubicBezTo>
                  <a:cubicBezTo>
                    <a:pt x="618" y="213"/>
                    <a:pt x="617" y="212"/>
                    <a:pt x="616" y="211"/>
                  </a:cubicBezTo>
                  <a:cubicBezTo>
                    <a:pt x="615" y="211"/>
                    <a:pt x="615" y="211"/>
                    <a:pt x="615" y="210"/>
                  </a:cubicBezTo>
                  <a:cubicBezTo>
                    <a:pt x="614" y="209"/>
                    <a:pt x="614" y="208"/>
                    <a:pt x="614" y="207"/>
                  </a:cubicBezTo>
                  <a:cubicBezTo>
                    <a:pt x="613" y="207"/>
                    <a:pt x="613" y="207"/>
                    <a:pt x="613" y="206"/>
                  </a:cubicBezTo>
                  <a:cubicBezTo>
                    <a:pt x="612" y="204"/>
                    <a:pt x="611" y="204"/>
                    <a:pt x="610" y="203"/>
                  </a:cubicBezTo>
                  <a:cubicBezTo>
                    <a:pt x="609" y="202"/>
                    <a:pt x="609" y="201"/>
                    <a:pt x="609" y="200"/>
                  </a:cubicBezTo>
                  <a:cubicBezTo>
                    <a:pt x="608" y="200"/>
                    <a:pt x="608" y="199"/>
                    <a:pt x="608" y="199"/>
                  </a:cubicBezTo>
                  <a:cubicBezTo>
                    <a:pt x="606" y="198"/>
                    <a:pt x="606" y="198"/>
                    <a:pt x="605" y="197"/>
                  </a:cubicBezTo>
                  <a:cubicBezTo>
                    <a:pt x="604" y="196"/>
                    <a:pt x="603" y="197"/>
                    <a:pt x="603" y="196"/>
                  </a:cubicBezTo>
                  <a:cubicBezTo>
                    <a:pt x="601" y="194"/>
                    <a:pt x="600" y="193"/>
                    <a:pt x="599" y="190"/>
                  </a:cubicBezTo>
                  <a:cubicBezTo>
                    <a:pt x="598" y="190"/>
                    <a:pt x="598" y="189"/>
                    <a:pt x="597" y="189"/>
                  </a:cubicBezTo>
                  <a:cubicBezTo>
                    <a:pt x="596" y="188"/>
                    <a:pt x="596" y="187"/>
                    <a:pt x="595" y="187"/>
                  </a:cubicBezTo>
                  <a:cubicBezTo>
                    <a:pt x="595" y="186"/>
                    <a:pt x="594" y="186"/>
                    <a:pt x="594" y="186"/>
                  </a:cubicBezTo>
                  <a:cubicBezTo>
                    <a:pt x="593" y="185"/>
                    <a:pt x="593" y="185"/>
                    <a:pt x="592" y="184"/>
                  </a:cubicBezTo>
                  <a:cubicBezTo>
                    <a:pt x="591" y="184"/>
                    <a:pt x="590" y="183"/>
                    <a:pt x="590" y="181"/>
                  </a:cubicBezTo>
                  <a:cubicBezTo>
                    <a:pt x="589" y="180"/>
                    <a:pt x="588" y="180"/>
                    <a:pt x="587" y="180"/>
                  </a:cubicBezTo>
                  <a:cubicBezTo>
                    <a:pt x="584" y="179"/>
                    <a:pt x="583" y="179"/>
                    <a:pt x="580" y="178"/>
                  </a:cubicBezTo>
                  <a:cubicBezTo>
                    <a:pt x="578" y="178"/>
                    <a:pt x="578" y="177"/>
                    <a:pt x="577" y="175"/>
                  </a:cubicBezTo>
                  <a:cubicBezTo>
                    <a:pt x="576" y="174"/>
                    <a:pt x="576" y="174"/>
                    <a:pt x="575" y="173"/>
                  </a:cubicBezTo>
                  <a:cubicBezTo>
                    <a:pt x="575" y="172"/>
                    <a:pt x="575" y="172"/>
                    <a:pt x="574" y="171"/>
                  </a:cubicBezTo>
                  <a:cubicBezTo>
                    <a:pt x="573" y="171"/>
                    <a:pt x="573" y="170"/>
                    <a:pt x="572" y="169"/>
                  </a:cubicBezTo>
                  <a:cubicBezTo>
                    <a:pt x="571" y="168"/>
                    <a:pt x="570" y="168"/>
                    <a:pt x="570" y="167"/>
                  </a:cubicBezTo>
                  <a:cubicBezTo>
                    <a:pt x="570" y="167"/>
                    <a:pt x="571" y="167"/>
                    <a:pt x="571" y="166"/>
                  </a:cubicBezTo>
                  <a:cubicBezTo>
                    <a:pt x="571" y="166"/>
                    <a:pt x="571" y="166"/>
                    <a:pt x="570" y="166"/>
                  </a:cubicBezTo>
                  <a:cubicBezTo>
                    <a:pt x="571" y="166"/>
                    <a:pt x="571" y="166"/>
                    <a:pt x="571" y="166"/>
                  </a:cubicBezTo>
                  <a:cubicBezTo>
                    <a:pt x="571" y="166"/>
                    <a:pt x="572" y="166"/>
                    <a:pt x="572" y="166"/>
                  </a:cubicBezTo>
                  <a:cubicBezTo>
                    <a:pt x="572" y="166"/>
                    <a:pt x="572" y="166"/>
                    <a:pt x="572" y="166"/>
                  </a:cubicBezTo>
                  <a:cubicBezTo>
                    <a:pt x="572" y="165"/>
                    <a:pt x="572" y="165"/>
                    <a:pt x="572" y="165"/>
                  </a:cubicBezTo>
                  <a:cubicBezTo>
                    <a:pt x="572" y="165"/>
                    <a:pt x="571" y="165"/>
                    <a:pt x="571" y="164"/>
                  </a:cubicBezTo>
                  <a:cubicBezTo>
                    <a:pt x="571" y="164"/>
                    <a:pt x="571" y="164"/>
                    <a:pt x="571" y="164"/>
                  </a:cubicBezTo>
                  <a:cubicBezTo>
                    <a:pt x="571" y="163"/>
                    <a:pt x="571" y="163"/>
                    <a:pt x="571" y="162"/>
                  </a:cubicBezTo>
                  <a:cubicBezTo>
                    <a:pt x="570" y="162"/>
                    <a:pt x="570" y="162"/>
                    <a:pt x="570" y="162"/>
                  </a:cubicBezTo>
                  <a:cubicBezTo>
                    <a:pt x="569" y="162"/>
                    <a:pt x="569" y="162"/>
                    <a:pt x="568" y="161"/>
                  </a:cubicBezTo>
                  <a:cubicBezTo>
                    <a:pt x="567" y="161"/>
                    <a:pt x="567" y="161"/>
                    <a:pt x="567" y="161"/>
                  </a:cubicBezTo>
                  <a:cubicBezTo>
                    <a:pt x="567" y="161"/>
                    <a:pt x="568" y="160"/>
                    <a:pt x="569" y="160"/>
                  </a:cubicBezTo>
                  <a:cubicBezTo>
                    <a:pt x="569" y="159"/>
                    <a:pt x="569" y="158"/>
                    <a:pt x="570" y="158"/>
                  </a:cubicBezTo>
                  <a:cubicBezTo>
                    <a:pt x="570" y="158"/>
                    <a:pt x="570" y="159"/>
                    <a:pt x="570" y="159"/>
                  </a:cubicBezTo>
                  <a:cubicBezTo>
                    <a:pt x="571" y="159"/>
                    <a:pt x="571" y="159"/>
                    <a:pt x="571" y="160"/>
                  </a:cubicBezTo>
                  <a:cubicBezTo>
                    <a:pt x="572" y="160"/>
                    <a:pt x="572" y="160"/>
                    <a:pt x="572" y="160"/>
                  </a:cubicBezTo>
                  <a:cubicBezTo>
                    <a:pt x="573" y="161"/>
                    <a:pt x="572" y="161"/>
                    <a:pt x="573" y="162"/>
                  </a:cubicBezTo>
                  <a:cubicBezTo>
                    <a:pt x="574" y="162"/>
                    <a:pt x="574" y="162"/>
                    <a:pt x="575" y="162"/>
                  </a:cubicBezTo>
                  <a:cubicBezTo>
                    <a:pt x="576" y="163"/>
                    <a:pt x="577" y="164"/>
                    <a:pt x="578" y="165"/>
                  </a:cubicBezTo>
                  <a:cubicBezTo>
                    <a:pt x="579" y="165"/>
                    <a:pt x="579" y="165"/>
                    <a:pt x="580" y="166"/>
                  </a:cubicBezTo>
                  <a:cubicBezTo>
                    <a:pt x="580" y="168"/>
                    <a:pt x="581" y="168"/>
                    <a:pt x="582" y="169"/>
                  </a:cubicBezTo>
                  <a:cubicBezTo>
                    <a:pt x="583" y="170"/>
                    <a:pt x="583" y="171"/>
                    <a:pt x="584" y="171"/>
                  </a:cubicBezTo>
                  <a:cubicBezTo>
                    <a:pt x="585" y="172"/>
                    <a:pt x="586" y="172"/>
                    <a:pt x="586" y="173"/>
                  </a:cubicBezTo>
                  <a:cubicBezTo>
                    <a:pt x="587" y="173"/>
                    <a:pt x="587" y="174"/>
                    <a:pt x="587" y="174"/>
                  </a:cubicBezTo>
                  <a:cubicBezTo>
                    <a:pt x="588" y="174"/>
                    <a:pt x="588" y="175"/>
                    <a:pt x="588" y="175"/>
                  </a:cubicBezTo>
                  <a:cubicBezTo>
                    <a:pt x="589" y="175"/>
                    <a:pt x="589" y="174"/>
                    <a:pt x="589" y="174"/>
                  </a:cubicBezTo>
                  <a:cubicBezTo>
                    <a:pt x="589" y="174"/>
                    <a:pt x="589" y="174"/>
                    <a:pt x="590" y="174"/>
                  </a:cubicBezTo>
                  <a:cubicBezTo>
                    <a:pt x="591" y="175"/>
                    <a:pt x="591" y="175"/>
                    <a:pt x="592" y="175"/>
                  </a:cubicBezTo>
                  <a:cubicBezTo>
                    <a:pt x="594" y="177"/>
                    <a:pt x="596" y="177"/>
                    <a:pt x="598" y="178"/>
                  </a:cubicBezTo>
                  <a:cubicBezTo>
                    <a:pt x="599" y="179"/>
                    <a:pt x="600" y="180"/>
                    <a:pt x="602" y="180"/>
                  </a:cubicBezTo>
                  <a:cubicBezTo>
                    <a:pt x="602" y="180"/>
                    <a:pt x="603" y="180"/>
                    <a:pt x="603" y="180"/>
                  </a:cubicBezTo>
                  <a:cubicBezTo>
                    <a:pt x="605" y="181"/>
                    <a:pt x="606" y="182"/>
                    <a:pt x="607" y="182"/>
                  </a:cubicBezTo>
                  <a:close/>
                  <a:moveTo>
                    <a:pt x="46" y="143"/>
                  </a:moveTo>
                  <a:cubicBezTo>
                    <a:pt x="46" y="141"/>
                    <a:pt x="46" y="141"/>
                    <a:pt x="46" y="141"/>
                  </a:cubicBezTo>
                  <a:cubicBezTo>
                    <a:pt x="47" y="141"/>
                    <a:pt x="48" y="140"/>
                    <a:pt x="50" y="140"/>
                  </a:cubicBezTo>
                  <a:cubicBezTo>
                    <a:pt x="53" y="139"/>
                    <a:pt x="55" y="139"/>
                    <a:pt x="58" y="138"/>
                  </a:cubicBezTo>
                  <a:cubicBezTo>
                    <a:pt x="60" y="138"/>
                    <a:pt x="61" y="137"/>
                    <a:pt x="63" y="137"/>
                  </a:cubicBezTo>
                  <a:cubicBezTo>
                    <a:pt x="64" y="137"/>
                    <a:pt x="64" y="136"/>
                    <a:pt x="65" y="136"/>
                  </a:cubicBezTo>
                  <a:cubicBezTo>
                    <a:pt x="66" y="136"/>
                    <a:pt x="66" y="135"/>
                    <a:pt x="68" y="135"/>
                  </a:cubicBezTo>
                  <a:cubicBezTo>
                    <a:pt x="69" y="135"/>
                    <a:pt x="70" y="135"/>
                    <a:pt x="70" y="134"/>
                  </a:cubicBezTo>
                  <a:cubicBezTo>
                    <a:pt x="70" y="131"/>
                    <a:pt x="70" y="130"/>
                    <a:pt x="70" y="127"/>
                  </a:cubicBezTo>
                  <a:cubicBezTo>
                    <a:pt x="70" y="125"/>
                    <a:pt x="71" y="124"/>
                    <a:pt x="73" y="122"/>
                  </a:cubicBezTo>
                  <a:cubicBezTo>
                    <a:pt x="75" y="121"/>
                    <a:pt x="75" y="120"/>
                    <a:pt x="76" y="119"/>
                  </a:cubicBezTo>
                  <a:cubicBezTo>
                    <a:pt x="77" y="117"/>
                    <a:pt x="78" y="117"/>
                    <a:pt x="79" y="115"/>
                  </a:cubicBezTo>
                  <a:cubicBezTo>
                    <a:pt x="80" y="114"/>
                    <a:pt x="79" y="113"/>
                    <a:pt x="79" y="112"/>
                  </a:cubicBezTo>
                  <a:cubicBezTo>
                    <a:pt x="80" y="111"/>
                    <a:pt x="81" y="111"/>
                    <a:pt x="81" y="111"/>
                  </a:cubicBezTo>
                  <a:cubicBezTo>
                    <a:pt x="83" y="110"/>
                    <a:pt x="83" y="110"/>
                    <a:pt x="84" y="109"/>
                  </a:cubicBezTo>
                  <a:cubicBezTo>
                    <a:pt x="85" y="108"/>
                    <a:pt x="86" y="108"/>
                    <a:pt x="87" y="107"/>
                  </a:cubicBezTo>
                  <a:cubicBezTo>
                    <a:pt x="87" y="107"/>
                    <a:pt x="87" y="106"/>
                    <a:pt x="87" y="105"/>
                  </a:cubicBezTo>
                  <a:cubicBezTo>
                    <a:pt x="88" y="104"/>
                    <a:pt x="88" y="104"/>
                    <a:pt x="89" y="103"/>
                  </a:cubicBezTo>
                  <a:cubicBezTo>
                    <a:pt x="90" y="101"/>
                    <a:pt x="90" y="100"/>
                    <a:pt x="91" y="98"/>
                  </a:cubicBezTo>
                  <a:cubicBezTo>
                    <a:pt x="92" y="96"/>
                    <a:pt x="92" y="95"/>
                    <a:pt x="94" y="95"/>
                  </a:cubicBezTo>
                  <a:cubicBezTo>
                    <a:pt x="96" y="95"/>
                    <a:pt x="96" y="95"/>
                    <a:pt x="96" y="95"/>
                  </a:cubicBezTo>
                  <a:cubicBezTo>
                    <a:pt x="97" y="95"/>
                    <a:pt x="97" y="95"/>
                    <a:pt x="97" y="95"/>
                  </a:cubicBezTo>
                  <a:cubicBezTo>
                    <a:pt x="97" y="94"/>
                    <a:pt x="97" y="93"/>
                    <a:pt x="97" y="92"/>
                  </a:cubicBezTo>
                  <a:cubicBezTo>
                    <a:pt x="97" y="91"/>
                    <a:pt x="99" y="91"/>
                    <a:pt x="99" y="90"/>
                  </a:cubicBezTo>
                  <a:cubicBezTo>
                    <a:pt x="101" y="89"/>
                    <a:pt x="101" y="88"/>
                    <a:pt x="103" y="87"/>
                  </a:cubicBezTo>
                  <a:cubicBezTo>
                    <a:pt x="104" y="87"/>
                    <a:pt x="104" y="86"/>
                    <a:pt x="106" y="85"/>
                  </a:cubicBezTo>
                  <a:cubicBezTo>
                    <a:pt x="106" y="85"/>
                    <a:pt x="106" y="85"/>
                    <a:pt x="106" y="85"/>
                  </a:cubicBezTo>
                  <a:cubicBezTo>
                    <a:pt x="107" y="85"/>
                    <a:pt x="107" y="85"/>
                    <a:pt x="107" y="85"/>
                  </a:cubicBezTo>
                  <a:cubicBezTo>
                    <a:pt x="110" y="85"/>
                    <a:pt x="112" y="84"/>
                    <a:pt x="115" y="83"/>
                  </a:cubicBezTo>
                  <a:cubicBezTo>
                    <a:pt x="115" y="83"/>
                    <a:pt x="115" y="83"/>
                    <a:pt x="115" y="83"/>
                  </a:cubicBezTo>
                  <a:cubicBezTo>
                    <a:pt x="115" y="83"/>
                    <a:pt x="116" y="83"/>
                    <a:pt x="116" y="83"/>
                  </a:cubicBezTo>
                  <a:cubicBezTo>
                    <a:pt x="117" y="84"/>
                    <a:pt x="118" y="84"/>
                    <a:pt x="118" y="84"/>
                  </a:cubicBezTo>
                  <a:cubicBezTo>
                    <a:pt x="118" y="85"/>
                    <a:pt x="117" y="85"/>
                    <a:pt x="116" y="86"/>
                  </a:cubicBezTo>
                  <a:cubicBezTo>
                    <a:pt x="116" y="86"/>
                    <a:pt x="116" y="86"/>
                    <a:pt x="116" y="87"/>
                  </a:cubicBezTo>
                  <a:cubicBezTo>
                    <a:pt x="116" y="87"/>
                    <a:pt x="115" y="87"/>
                    <a:pt x="115" y="88"/>
                  </a:cubicBezTo>
                  <a:cubicBezTo>
                    <a:pt x="114" y="88"/>
                    <a:pt x="115" y="89"/>
                    <a:pt x="114" y="90"/>
                  </a:cubicBezTo>
                  <a:cubicBezTo>
                    <a:pt x="115" y="90"/>
                    <a:pt x="115" y="90"/>
                    <a:pt x="115" y="90"/>
                  </a:cubicBezTo>
                  <a:cubicBezTo>
                    <a:pt x="115" y="90"/>
                    <a:pt x="115" y="90"/>
                    <a:pt x="115" y="90"/>
                  </a:cubicBezTo>
                  <a:cubicBezTo>
                    <a:pt x="116" y="88"/>
                    <a:pt x="117" y="88"/>
                    <a:pt x="119" y="88"/>
                  </a:cubicBezTo>
                  <a:cubicBezTo>
                    <a:pt x="119" y="88"/>
                    <a:pt x="119" y="89"/>
                    <a:pt x="120" y="89"/>
                  </a:cubicBezTo>
                  <a:cubicBezTo>
                    <a:pt x="120" y="90"/>
                    <a:pt x="120" y="90"/>
                    <a:pt x="120" y="90"/>
                  </a:cubicBezTo>
                  <a:cubicBezTo>
                    <a:pt x="122" y="90"/>
                    <a:pt x="122" y="90"/>
                    <a:pt x="122" y="90"/>
                  </a:cubicBezTo>
                  <a:cubicBezTo>
                    <a:pt x="123" y="90"/>
                    <a:pt x="123" y="90"/>
                    <a:pt x="123" y="91"/>
                  </a:cubicBezTo>
                  <a:cubicBezTo>
                    <a:pt x="123" y="92"/>
                    <a:pt x="123" y="92"/>
                    <a:pt x="124" y="93"/>
                  </a:cubicBezTo>
                  <a:cubicBezTo>
                    <a:pt x="125" y="93"/>
                    <a:pt x="125" y="94"/>
                    <a:pt x="125" y="95"/>
                  </a:cubicBezTo>
                  <a:cubicBezTo>
                    <a:pt x="126" y="98"/>
                    <a:pt x="127" y="99"/>
                    <a:pt x="127" y="102"/>
                  </a:cubicBezTo>
                  <a:cubicBezTo>
                    <a:pt x="127" y="103"/>
                    <a:pt x="127" y="103"/>
                    <a:pt x="127" y="103"/>
                  </a:cubicBezTo>
                  <a:cubicBezTo>
                    <a:pt x="127" y="104"/>
                    <a:pt x="127" y="104"/>
                    <a:pt x="128" y="104"/>
                  </a:cubicBezTo>
                  <a:cubicBezTo>
                    <a:pt x="128" y="104"/>
                    <a:pt x="128" y="104"/>
                    <a:pt x="129" y="104"/>
                  </a:cubicBezTo>
                  <a:cubicBezTo>
                    <a:pt x="129" y="104"/>
                    <a:pt x="129" y="104"/>
                    <a:pt x="129" y="104"/>
                  </a:cubicBezTo>
                  <a:cubicBezTo>
                    <a:pt x="129" y="105"/>
                    <a:pt x="129" y="105"/>
                    <a:pt x="129" y="105"/>
                  </a:cubicBezTo>
                  <a:cubicBezTo>
                    <a:pt x="129" y="106"/>
                    <a:pt x="129" y="106"/>
                    <a:pt x="129" y="106"/>
                  </a:cubicBezTo>
                  <a:cubicBezTo>
                    <a:pt x="129" y="106"/>
                    <a:pt x="129" y="107"/>
                    <a:pt x="129" y="107"/>
                  </a:cubicBezTo>
                  <a:cubicBezTo>
                    <a:pt x="129" y="107"/>
                    <a:pt x="128" y="107"/>
                    <a:pt x="128" y="107"/>
                  </a:cubicBezTo>
                  <a:cubicBezTo>
                    <a:pt x="128" y="108"/>
                    <a:pt x="129" y="108"/>
                    <a:pt x="129" y="109"/>
                  </a:cubicBezTo>
                  <a:cubicBezTo>
                    <a:pt x="129" y="110"/>
                    <a:pt x="128" y="110"/>
                    <a:pt x="128" y="110"/>
                  </a:cubicBezTo>
                  <a:cubicBezTo>
                    <a:pt x="127" y="112"/>
                    <a:pt x="126" y="112"/>
                    <a:pt x="125" y="113"/>
                  </a:cubicBezTo>
                  <a:cubicBezTo>
                    <a:pt x="124" y="114"/>
                    <a:pt x="123" y="114"/>
                    <a:pt x="122" y="115"/>
                  </a:cubicBezTo>
                  <a:cubicBezTo>
                    <a:pt x="122" y="115"/>
                    <a:pt x="122" y="115"/>
                    <a:pt x="121" y="116"/>
                  </a:cubicBezTo>
                  <a:cubicBezTo>
                    <a:pt x="121" y="116"/>
                    <a:pt x="121" y="116"/>
                    <a:pt x="120" y="116"/>
                  </a:cubicBezTo>
                  <a:cubicBezTo>
                    <a:pt x="119" y="116"/>
                    <a:pt x="118" y="116"/>
                    <a:pt x="117" y="116"/>
                  </a:cubicBezTo>
                  <a:cubicBezTo>
                    <a:pt x="116" y="116"/>
                    <a:pt x="116" y="116"/>
                    <a:pt x="115" y="116"/>
                  </a:cubicBezTo>
                  <a:cubicBezTo>
                    <a:pt x="114" y="116"/>
                    <a:pt x="113" y="116"/>
                    <a:pt x="112" y="115"/>
                  </a:cubicBezTo>
                  <a:cubicBezTo>
                    <a:pt x="111" y="114"/>
                    <a:pt x="111" y="114"/>
                    <a:pt x="110" y="114"/>
                  </a:cubicBezTo>
                  <a:cubicBezTo>
                    <a:pt x="110" y="113"/>
                    <a:pt x="109" y="113"/>
                    <a:pt x="109" y="112"/>
                  </a:cubicBezTo>
                  <a:cubicBezTo>
                    <a:pt x="108" y="111"/>
                    <a:pt x="108" y="110"/>
                    <a:pt x="107" y="110"/>
                  </a:cubicBezTo>
                  <a:cubicBezTo>
                    <a:pt x="107" y="110"/>
                    <a:pt x="107" y="110"/>
                    <a:pt x="106" y="110"/>
                  </a:cubicBezTo>
                  <a:cubicBezTo>
                    <a:pt x="106" y="110"/>
                    <a:pt x="105" y="109"/>
                    <a:pt x="105" y="109"/>
                  </a:cubicBezTo>
                  <a:cubicBezTo>
                    <a:pt x="105" y="108"/>
                    <a:pt x="105" y="108"/>
                    <a:pt x="105" y="107"/>
                  </a:cubicBezTo>
                  <a:cubicBezTo>
                    <a:pt x="104" y="107"/>
                    <a:pt x="104" y="108"/>
                    <a:pt x="104" y="107"/>
                  </a:cubicBezTo>
                  <a:cubicBezTo>
                    <a:pt x="104" y="107"/>
                    <a:pt x="103" y="107"/>
                    <a:pt x="103" y="107"/>
                  </a:cubicBezTo>
                  <a:cubicBezTo>
                    <a:pt x="103" y="107"/>
                    <a:pt x="103" y="107"/>
                    <a:pt x="102" y="107"/>
                  </a:cubicBezTo>
                  <a:cubicBezTo>
                    <a:pt x="102" y="106"/>
                    <a:pt x="102" y="105"/>
                    <a:pt x="101" y="104"/>
                  </a:cubicBezTo>
                  <a:cubicBezTo>
                    <a:pt x="100" y="104"/>
                    <a:pt x="100" y="103"/>
                    <a:pt x="99" y="103"/>
                  </a:cubicBezTo>
                  <a:cubicBezTo>
                    <a:pt x="99" y="103"/>
                    <a:pt x="99" y="103"/>
                    <a:pt x="99" y="103"/>
                  </a:cubicBezTo>
                  <a:cubicBezTo>
                    <a:pt x="99" y="108"/>
                    <a:pt x="99" y="108"/>
                    <a:pt x="99" y="108"/>
                  </a:cubicBezTo>
                  <a:cubicBezTo>
                    <a:pt x="99" y="109"/>
                    <a:pt x="98" y="109"/>
                    <a:pt x="98" y="109"/>
                  </a:cubicBezTo>
                  <a:cubicBezTo>
                    <a:pt x="98" y="110"/>
                    <a:pt x="99" y="110"/>
                    <a:pt x="99" y="111"/>
                  </a:cubicBezTo>
                  <a:cubicBezTo>
                    <a:pt x="100" y="112"/>
                    <a:pt x="100" y="113"/>
                    <a:pt x="100" y="114"/>
                  </a:cubicBezTo>
                  <a:cubicBezTo>
                    <a:pt x="100" y="114"/>
                    <a:pt x="100" y="115"/>
                    <a:pt x="100" y="115"/>
                  </a:cubicBezTo>
                  <a:cubicBezTo>
                    <a:pt x="100" y="116"/>
                    <a:pt x="99" y="116"/>
                    <a:pt x="99" y="117"/>
                  </a:cubicBezTo>
                  <a:cubicBezTo>
                    <a:pt x="98" y="117"/>
                    <a:pt x="97" y="118"/>
                    <a:pt x="97" y="118"/>
                  </a:cubicBezTo>
                  <a:cubicBezTo>
                    <a:pt x="97" y="119"/>
                    <a:pt x="96" y="120"/>
                    <a:pt x="96" y="120"/>
                  </a:cubicBezTo>
                  <a:cubicBezTo>
                    <a:pt x="95" y="120"/>
                    <a:pt x="95" y="120"/>
                    <a:pt x="95" y="120"/>
                  </a:cubicBezTo>
                  <a:cubicBezTo>
                    <a:pt x="94" y="120"/>
                    <a:pt x="95" y="121"/>
                    <a:pt x="95" y="121"/>
                  </a:cubicBezTo>
                  <a:cubicBezTo>
                    <a:pt x="94" y="121"/>
                    <a:pt x="93" y="122"/>
                    <a:pt x="93" y="122"/>
                  </a:cubicBezTo>
                  <a:cubicBezTo>
                    <a:pt x="93" y="123"/>
                    <a:pt x="93" y="123"/>
                    <a:pt x="93" y="123"/>
                  </a:cubicBezTo>
                  <a:cubicBezTo>
                    <a:pt x="93" y="124"/>
                    <a:pt x="93" y="124"/>
                    <a:pt x="93" y="125"/>
                  </a:cubicBezTo>
                  <a:cubicBezTo>
                    <a:pt x="93" y="125"/>
                    <a:pt x="93" y="125"/>
                    <a:pt x="93" y="125"/>
                  </a:cubicBezTo>
                  <a:cubicBezTo>
                    <a:pt x="94" y="125"/>
                    <a:pt x="94" y="125"/>
                    <a:pt x="94" y="125"/>
                  </a:cubicBezTo>
                  <a:cubicBezTo>
                    <a:pt x="95" y="125"/>
                    <a:pt x="95" y="125"/>
                    <a:pt x="95" y="125"/>
                  </a:cubicBezTo>
                  <a:cubicBezTo>
                    <a:pt x="95" y="126"/>
                    <a:pt x="95" y="126"/>
                    <a:pt x="95" y="126"/>
                  </a:cubicBezTo>
                  <a:cubicBezTo>
                    <a:pt x="95" y="127"/>
                    <a:pt x="95" y="127"/>
                    <a:pt x="95" y="127"/>
                  </a:cubicBezTo>
                  <a:cubicBezTo>
                    <a:pt x="94" y="128"/>
                    <a:pt x="93" y="128"/>
                    <a:pt x="93" y="129"/>
                  </a:cubicBezTo>
                  <a:cubicBezTo>
                    <a:pt x="93" y="129"/>
                    <a:pt x="94" y="129"/>
                    <a:pt x="94" y="129"/>
                  </a:cubicBezTo>
                  <a:cubicBezTo>
                    <a:pt x="95" y="129"/>
                    <a:pt x="95" y="129"/>
                    <a:pt x="95" y="130"/>
                  </a:cubicBezTo>
                  <a:cubicBezTo>
                    <a:pt x="95" y="130"/>
                    <a:pt x="95" y="129"/>
                    <a:pt x="95" y="129"/>
                  </a:cubicBezTo>
                  <a:cubicBezTo>
                    <a:pt x="97" y="129"/>
                    <a:pt x="97" y="131"/>
                    <a:pt x="98" y="131"/>
                  </a:cubicBezTo>
                  <a:cubicBezTo>
                    <a:pt x="99" y="131"/>
                    <a:pt x="99" y="131"/>
                    <a:pt x="99" y="131"/>
                  </a:cubicBezTo>
                  <a:cubicBezTo>
                    <a:pt x="100" y="131"/>
                    <a:pt x="100" y="131"/>
                    <a:pt x="101" y="131"/>
                  </a:cubicBezTo>
                  <a:cubicBezTo>
                    <a:pt x="101" y="131"/>
                    <a:pt x="101" y="131"/>
                    <a:pt x="101" y="131"/>
                  </a:cubicBezTo>
                  <a:cubicBezTo>
                    <a:pt x="101" y="131"/>
                    <a:pt x="101" y="130"/>
                    <a:pt x="101" y="130"/>
                  </a:cubicBezTo>
                  <a:cubicBezTo>
                    <a:pt x="101" y="129"/>
                    <a:pt x="102" y="129"/>
                    <a:pt x="102" y="128"/>
                  </a:cubicBezTo>
                  <a:cubicBezTo>
                    <a:pt x="102" y="128"/>
                    <a:pt x="102" y="128"/>
                    <a:pt x="101" y="128"/>
                  </a:cubicBezTo>
                  <a:cubicBezTo>
                    <a:pt x="101" y="128"/>
                    <a:pt x="100" y="127"/>
                    <a:pt x="100" y="126"/>
                  </a:cubicBezTo>
                  <a:cubicBezTo>
                    <a:pt x="100" y="125"/>
                    <a:pt x="100" y="125"/>
                    <a:pt x="100" y="124"/>
                  </a:cubicBezTo>
                  <a:cubicBezTo>
                    <a:pt x="100" y="123"/>
                    <a:pt x="100" y="123"/>
                    <a:pt x="100" y="123"/>
                  </a:cubicBezTo>
                  <a:cubicBezTo>
                    <a:pt x="100" y="122"/>
                    <a:pt x="100" y="122"/>
                    <a:pt x="101" y="122"/>
                  </a:cubicBezTo>
                  <a:cubicBezTo>
                    <a:pt x="101" y="122"/>
                    <a:pt x="101" y="122"/>
                    <a:pt x="101" y="122"/>
                  </a:cubicBezTo>
                  <a:cubicBezTo>
                    <a:pt x="102" y="123"/>
                    <a:pt x="102" y="123"/>
                    <a:pt x="102" y="123"/>
                  </a:cubicBezTo>
                  <a:cubicBezTo>
                    <a:pt x="104" y="123"/>
                    <a:pt x="104" y="121"/>
                    <a:pt x="105" y="121"/>
                  </a:cubicBezTo>
                  <a:cubicBezTo>
                    <a:pt x="105" y="121"/>
                    <a:pt x="106" y="122"/>
                    <a:pt x="106" y="122"/>
                  </a:cubicBezTo>
                  <a:cubicBezTo>
                    <a:pt x="106" y="123"/>
                    <a:pt x="106" y="123"/>
                    <a:pt x="106" y="123"/>
                  </a:cubicBezTo>
                  <a:cubicBezTo>
                    <a:pt x="106" y="125"/>
                    <a:pt x="106" y="126"/>
                    <a:pt x="106" y="127"/>
                  </a:cubicBezTo>
                  <a:cubicBezTo>
                    <a:pt x="106" y="128"/>
                    <a:pt x="106" y="128"/>
                    <a:pt x="107" y="128"/>
                  </a:cubicBezTo>
                  <a:cubicBezTo>
                    <a:pt x="107" y="128"/>
                    <a:pt x="108" y="128"/>
                    <a:pt x="108" y="128"/>
                  </a:cubicBezTo>
                  <a:cubicBezTo>
                    <a:pt x="108" y="128"/>
                    <a:pt x="108" y="129"/>
                    <a:pt x="109" y="129"/>
                  </a:cubicBezTo>
                  <a:cubicBezTo>
                    <a:pt x="110" y="130"/>
                    <a:pt x="111" y="129"/>
                    <a:pt x="112" y="129"/>
                  </a:cubicBezTo>
                  <a:cubicBezTo>
                    <a:pt x="112" y="129"/>
                    <a:pt x="113" y="129"/>
                    <a:pt x="113" y="129"/>
                  </a:cubicBezTo>
                  <a:cubicBezTo>
                    <a:pt x="115" y="129"/>
                    <a:pt x="115" y="128"/>
                    <a:pt x="115" y="126"/>
                  </a:cubicBezTo>
                  <a:cubicBezTo>
                    <a:pt x="115" y="126"/>
                    <a:pt x="115" y="126"/>
                    <a:pt x="114" y="126"/>
                  </a:cubicBezTo>
                  <a:cubicBezTo>
                    <a:pt x="114" y="125"/>
                    <a:pt x="114" y="125"/>
                    <a:pt x="114" y="125"/>
                  </a:cubicBezTo>
                  <a:cubicBezTo>
                    <a:pt x="114" y="124"/>
                    <a:pt x="114" y="124"/>
                    <a:pt x="115" y="123"/>
                  </a:cubicBezTo>
                  <a:cubicBezTo>
                    <a:pt x="115" y="122"/>
                    <a:pt x="115" y="122"/>
                    <a:pt x="115" y="121"/>
                  </a:cubicBezTo>
                  <a:cubicBezTo>
                    <a:pt x="116" y="121"/>
                    <a:pt x="116" y="121"/>
                    <a:pt x="116" y="121"/>
                  </a:cubicBezTo>
                  <a:cubicBezTo>
                    <a:pt x="117" y="121"/>
                    <a:pt x="117" y="121"/>
                    <a:pt x="118" y="121"/>
                  </a:cubicBezTo>
                  <a:cubicBezTo>
                    <a:pt x="118" y="121"/>
                    <a:pt x="118" y="121"/>
                    <a:pt x="119" y="121"/>
                  </a:cubicBezTo>
                  <a:cubicBezTo>
                    <a:pt x="120" y="120"/>
                    <a:pt x="120" y="120"/>
                    <a:pt x="121" y="119"/>
                  </a:cubicBezTo>
                  <a:cubicBezTo>
                    <a:pt x="122" y="119"/>
                    <a:pt x="122" y="119"/>
                    <a:pt x="122" y="119"/>
                  </a:cubicBezTo>
                  <a:cubicBezTo>
                    <a:pt x="124" y="119"/>
                    <a:pt x="124" y="119"/>
                    <a:pt x="124" y="119"/>
                  </a:cubicBezTo>
                  <a:cubicBezTo>
                    <a:pt x="126" y="119"/>
                    <a:pt x="127" y="118"/>
                    <a:pt x="128" y="118"/>
                  </a:cubicBezTo>
                  <a:cubicBezTo>
                    <a:pt x="129" y="118"/>
                    <a:pt x="129" y="117"/>
                    <a:pt x="130" y="117"/>
                  </a:cubicBezTo>
                  <a:cubicBezTo>
                    <a:pt x="131" y="117"/>
                    <a:pt x="131" y="117"/>
                    <a:pt x="131" y="117"/>
                  </a:cubicBezTo>
                  <a:cubicBezTo>
                    <a:pt x="132" y="117"/>
                    <a:pt x="132" y="118"/>
                    <a:pt x="132" y="118"/>
                  </a:cubicBezTo>
                  <a:cubicBezTo>
                    <a:pt x="132" y="119"/>
                    <a:pt x="132" y="119"/>
                    <a:pt x="132" y="119"/>
                  </a:cubicBezTo>
                  <a:cubicBezTo>
                    <a:pt x="132" y="119"/>
                    <a:pt x="133" y="120"/>
                    <a:pt x="133" y="120"/>
                  </a:cubicBezTo>
                  <a:cubicBezTo>
                    <a:pt x="133" y="122"/>
                    <a:pt x="133" y="122"/>
                    <a:pt x="133" y="122"/>
                  </a:cubicBezTo>
                  <a:cubicBezTo>
                    <a:pt x="133" y="123"/>
                    <a:pt x="133" y="123"/>
                    <a:pt x="133" y="124"/>
                  </a:cubicBezTo>
                  <a:cubicBezTo>
                    <a:pt x="133" y="124"/>
                    <a:pt x="133" y="124"/>
                    <a:pt x="133" y="124"/>
                  </a:cubicBezTo>
                  <a:cubicBezTo>
                    <a:pt x="133" y="124"/>
                    <a:pt x="133" y="124"/>
                    <a:pt x="133" y="124"/>
                  </a:cubicBezTo>
                  <a:cubicBezTo>
                    <a:pt x="134" y="124"/>
                    <a:pt x="134" y="123"/>
                    <a:pt x="135" y="123"/>
                  </a:cubicBezTo>
                  <a:cubicBezTo>
                    <a:pt x="135" y="123"/>
                    <a:pt x="135" y="123"/>
                    <a:pt x="135" y="124"/>
                  </a:cubicBezTo>
                  <a:cubicBezTo>
                    <a:pt x="136" y="124"/>
                    <a:pt x="136" y="124"/>
                    <a:pt x="136" y="124"/>
                  </a:cubicBezTo>
                  <a:cubicBezTo>
                    <a:pt x="136" y="124"/>
                    <a:pt x="137" y="124"/>
                    <a:pt x="137" y="123"/>
                  </a:cubicBezTo>
                  <a:cubicBezTo>
                    <a:pt x="137" y="123"/>
                    <a:pt x="136" y="122"/>
                    <a:pt x="136" y="122"/>
                  </a:cubicBezTo>
                  <a:cubicBezTo>
                    <a:pt x="136" y="121"/>
                    <a:pt x="137" y="121"/>
                    <a:pt x="138" y="120"/>
                  </a:cubicBezTo>
                  <a:cubicBezTo>
                    <a:pt x="138" y="119"/>
                    <a:pt x="138" y="118"/>
                    <a:pt x="139" y="117"/>
                  </a:cubicBezTo>
                  <a:cubicBezTo>
                    <a:pt x="139" y="116"/>
                    <a:pt x="140" y="116"/>
                    <a:pt x="140" y="115"/>
                  </a:cubicBezTo>
                  <a:cubicBezTo>
                    <a:pt x="140" y="114"/>
                    <a:pt x="140" y="114"/>
                    <a:pt x="140" y="114"/>
                  </a:cubicBezTo>
                  <a:cubicBezTo>
                    <a:pt x="140" y="114"/>
                    <a:pt x="139" y="114"/>
                    <a:pt x="139" y="113"/>
                  </a:cubicBezTo>
                  <a:cubicBezTo>
                    <a:pt x="139" y="113"/>
                    <a:pt x="138" y="112"/>
                    <a:pt x="138" y="112"/>
                  </a:cubicBezTo>
                  <a:cubicBezTo>
                    <a:pt x="138" y="111"/>
                    <a:pt x="139" y="111"/>
                    <a:pt x="139" y="111"/>
                  </a:cubicBezTo>
                  <a:cubicBezTo>
                    <a:pt x="140" y="110"/>
                    <a:pt x="140" y="110"/>
                    <a:pt x="141" y="109"/>
                  </a:cubicBezTo>
                  <a:cubicBezTo>
                    <a:pt x="142" y="109"/>
                    <a:pt x="142" y="108"/>
                    <a:pt x="143" y="108"/>
                  </a:cubicBezTo>
                  <a:cubicBezTo>
                    <a:pt x="143" y="107"/>
                    <a:pt x="143" y="107"/>
                    <a:pt x="144" y="107"/>
                  </a:cubicBezTo>
                  <a:cubicBezTo>
                    <a:pt x="144" y="107"/>
                    <a:pt x="144" y="107"/>
                    <a:pt x="145" y="107"/>
                  </a:cubicBezTo>
                  <a:cubicBezTo>
                    <a:pt x="145" y="107"/>
                    <a:pt x="145" y="106"/>
                    <a:pt x="145" y="106"/>
                  </a:cubicBezTo>
                  <a:cubicBezTo>
                    <a:pt x="145" y="105"/>
                    <a:pt x="145" y="104"/>
                    <a:pt x="145" y="103"/>
                  </a:cubicBezTo>
                  <a:cubicBezTo>
                    <a:pt x="145" y="102"/>
                    <a:pt x="146" y="102"/>
                    <a:pt x="146" y="101"/>
                  </a:cubicBezTo>
                  <a:cubicBezTo>
                    <a:pt x="146" y="99"/>
                    <a:pt x="145" y="101"/>
                    <a:pt x="147" y="102"/>
                  </a:cubicBezTo>
                  <a:cubicBezTo>
                    <a:pt x="148" y="102"/>
                    <a:pt x="149" y="102"/>
                    <a:pt x="150" y="103"/>
                  </a:cubicBezTo>
                  <a:cubicBezTo>
                    <a:pt x="150" y="103"/>
                    <a:pt x="150" y="103"/>
                    <a:pt x="151" y="103"/>
                  </a:cubicBezTo>
                  <a:cubicBezTo>
                    <a:pt x="152" y="103"/>
                    <a:pt x="152" y="104"/>
                    <a:pt x="152" y="105"/>
                  </a:cubicBezTo>
                  <a:cubicBezTo>
                    <a:pt x="152" y="107"/>
                    <a:pt x="152" y="107"/>
                    <a:pt x="152" y="107"/>
                  </a:cubicBezTo>
                  <a:cubicBezTo>
                    <a:pt x="152" y="107"/>
                    <a:pt x="153" y="107"/>
                    <a:pt x="153" y="108"/>
                  </a:cubicBezTo>
                  <a:cubicBezTo>
                    <a:pt x="153" y="108"/>
                    <a:pt x="153" y="109"/>
                    <a:pt x="152" y="109"/>
                  </a:cubicBezTo>
                  <a:cubicBezTo>
                    <a:pt x="152" y="109"/>
                    <a:pt x="152" y="109"/>
                    <a:pt x="152" y="109"/>
                  </a:cubicBezTo>
                  <a:cubicBezTo>
                    <a:pt x="151" y="109"/>
                    <a:pt x="151" y="109"/>
                    <a:pt x="150" y="109"/>
                  </a:cubicBezTo>
                  <a:cubicBezTo>
                    <a:pt x="149" y="109"/>
                    <a:pt x="148" y="109"/>
                    <a:pt x="147" y="109"/>
                  </a:cubicBezTo>
                  <a:cubicBezTo>
                    <a:pt x="146" y="109"/>
                    <a:pt x="146" y="110"/>
                    <a:pt x="146" y="111"/>
                  </a:cubicBezTo>
                  <a:cubicBezTo>
                    <a:pt x="145" y="112"/>
                    <a:pt x="144" y="112"/>
                    <a:pt x="144" y="113"/>
                  </a:cubicBezTo>
                  <a:cubicBezTo>
                    <a:pt x="144" y="114"/>
                    <a:pt x="145" y="114"/>
                    <a:pt x="146" y="115"/>
                  </a:cubicBezTo>
                  <a:cubicBezTo>
                    <a:pt x="146" y="115"/>
                    <a:pt x="146" y="116"/>
                    <a:pt x="147" y="116"/>
                  </a:cubicBezTo>
                  <a:cubicBezTo>
                    <a:pt x="148" y="116"/>
                    <a:pt x="149" y="116"/>
                    <a:pt x="149" y="116"/>
                  </a:cubicBezTo>
                  <a:cubicBezTo>
                    <a:pt x="150" y="115"/>
                    <a:pt x="151" y="116"/>
                    <a:pt x="152" y="115"/>
                  </a:cubicBezTo>
                  <a:cubicBezTo>
                    <a:pt x="153" y="114"/>
                    <a:pt x="153" y="113"/>
                    <a:pt x="154" y="112"/>
                  </a:cubicBezTo>
                  <a:cubicBezTo>
                    <a:pt x="155" y="112"/>
                    <a:pt x="155" y="111"/>
                    <a:pt x="156" y="111"/>
                  </a:cubicBezTo>
                  <a:cubicBezTo>
                    <a:pt x="156" y="111"/>
                    <a:pt x="157" y="111"/>
                    <a:pt x="157" y="111"/>
                  </a:cubicBezTo>
                  <a:cubicBezTo>
                    <a:pt x="158" y="111"/>
                    <a:pt x="158" y="111"/>
                    <a:pt x="159" y="111"/>
                  </a:cubicBezTo>
                  <a:cubicBezTo>
                    <a:pt x="160" y="111"/>
                    <a:pt x="160" y="111"/>
                    <a:pt x="161" y="111"/>
                  </a:cubicBezTo>
                  <a:cubicBezTo>
                    <a:pt x="162" y="110"/>
                    <a:pt x="162" y="111"/>
                    <a:pt x="163" y="110"/>
                  </a:cubicBezTo>
                  <a:cubicBezTo>
                    <a:pt x="164" y="110"/>
                    <a:pt x="164" y="109"/>
                    <a:pt x="164" y="109"/>
                  </a:cubicBezTo>
                  <a:cubicBezTo>
                    <a:pt x="165" y="108"/>
                    <a:pt x="165" y="109"/>
                    <a:pt x="166" y="109"/>
                  </a:cubicBezTo>
                  <a:cubicBezTo>
                    <a:pt x="167" y="109"/>
                    <a:pt x="167" y="108"/>
                    <a:pt x="168" y="108"/>
                  </a:cubicBezTo>
                  <a:cubicBezTo>
                    <a:pt x="170" y="107"/>
                    <a:pt x="170" y="107"/>
                    <a:pt x="172" y="107"/>
                  </a:cubicBezTo>
                  <a:cubicBezTo>
                    <a:pt x="173" y="107"/>
                    <a:pt x="173" y="107"/>
                    <a:pt x="173" y="107"/>
                  </a:cubicBezTo>
                  <a:cubicBezTo>
                    <a:pt x="173" y="107"/>
                    <a:pt x="173" y="108"/>
                    <a:pt x="174" y="108"/>
                  </a:cubicBezTo>
                  <a:cubicBezTo>
                    <a:pt x="174" y="108"/>
                    <a:pt x="174" y="107"/>
                    <a:pt x="174" y="107"/>
                  </a:cubicBezTo>
                  <a:cubicBezTo>
                    <a:pt x="174" y="107"/>
                    <a:pt x="174" y="106"/>
                    <a:pt x="174" y="106"/>
                  </a:cubicBezTo>
                  <a:cubicBezTo>
                    <a:pt x="174" y="105"/>
                    <a:pt x="175" y="105"/>
                    <a:pt x="176" y="105"/>
                  </a:cubicBezTo>
                  <a:cubicBezTo>
                    <a:pt x="176" y="105"/>
                    <a:pt x="176" y="105"/>
                    <a:pt x="177" y="105"/>
                  </a:cubicBezTo>
                  <a:cubicBezTo>
                    <a:pt x="178" y="104"/>
                    <a:pt x="179" y="104"/>
                    <a:pt x="180" y="104"/>
                  </a:cubicBezTo>
                  <a:cubicBezTo>
                    <a:pt x="180" y="104"/>
                    <a:pt x="180" y="104"/>
                    <a:pt x="180" y="104"/>
                  </a:cubicBezTo>
                  <a:cubicBezTo>
                    <a:pt x="180" y="105"/>
                    <a:pt x="180" y="105"/>
                    <a:pt x="180" y="105"/>
                  </a:cubicBezTo>
                  <a:cubicBezTo>
                    <a:pt x="179" y="105"/>
                    <a:pt x="178" y="104"/>
                    <a:pt x="178" y="105"/>
                  </a:cubicBezTo>
                  <a:cubicBezTo>
                    <a:pt x="178" y="106"/>
                    <a:pt x="179" y="106"/>
                    <a:pt x="179" y="106"/>
                  </a:cubicBezTo>
                  <a:cubicBezTo>
                    <a:pt x="178" y="106"/>
                    <a:pt x="177" y="106"/>
                    <a:pt x="177" y="107"/>
                  </a:cubicBezTo>
                  <a:cubicBezTo>
                    <a:pt x="177" y="107"/>
                    <a:pt x="177" y="107"/>
                    <a:pt x="177" y="108"/>
                  </a:cubicBezTo>
                  <a:cubicBezTo>
                    <a:pt x="177" y="108"/>
                    <a:pt x="177" y="108"/>
                    <a:pt x="176" y="108"/>
                  </a:cubicBezTo>
                  <a:cubicBezTo>
                    <a:pt x="176" y="109"/>
                    <a:pt x="176" y="109"/>
                    <a:pt x="175" y="109"/>
                  </a:cubicBezTo>
                  <a:cubicBezTo>
                    <a:pt x="174" y="109"/>
                    <a:pt x="174" y="109"/>
                    <a:pt x="174" y="109"/>
                  </a:cubicBezTo>
                  <a:cubicBezTo>
                    <a:pt x="174" y="109"/>
                    <a:pt x="173" y="110"/>
                    <a:pt x="173" y="110"/>
                  </a:cubicBezTo>
                  <a:cubicBezTo>
                    <a:pt x="173" y="110"/>
                    <a:pt x="174" y="110"/>
                    <a:pt x="174" y="110"/>
                  </a:cubicBezTo>
                  <a:cubicBezTo>
                    <a:pt x="174" y="111"/>
                    <a:pt x="175" y="111"/>
                    <a:pt x="175" y="111"/>
                  </a:cubicBezTo>
                  <a:cubicBezTo>
                    <a:pt x="177" y="111"/>
                    <a:pt x="177" y="110"/>
                    <a:pt x="179" y="110"/>
                  </a:cubicBezTo>
                  <a:cubicBezTo>
                    <a:pt x="179" y="110"/>
                    <a:pt x="179" y="110"/>
                    <a:pt x="179" y="110"/>
                  </a:cubicBezTo>
                  <a:cubicBezTo>
                    <a:pt x="179" y="112"/>
                    <a:pt x="179" y="112"/>
                    <a:pt x="179" y="112"/>
                  </a:cubicBezTo>
                  <a:cubicBezTo>
                    <a:pt x="180" y="112"/>
                    <a:pt x="180" y="112"/>
                    <a:pt x="180" y="112"/>
                  </a:cubicBezTo>
                  <a:cubicBezTo>
                    <a:pt x="180" y="112"/>
                    <a:pt x="180" y="111"/>
                    <a:pt x="181" y="111"/>
                  </a:cubicBezTo>
                  <a:cubicBezTo>
                    <a:pt x="181" y="110"/>
                    <a:pt x="182" y="109"/>
                    <a:pt x="182" y="108"/>
                  </a:cubicBezTo>
                  <a:cubicBezTo>
                    <a:pt x="183" y="108"/>
                    <a:pt x="183" y="107"/>
                    <a:pt x="183" y="107"/>
                  </a:cubicBezTo>
                  <a:cubicBezTo>
                    <a:pt x="185" y="107"/>
                    <a:pt x="185" y="108"/>
                    <a:pt x="187" y="108"/>
                  </a:cubicBezTo>
                  <a:cubicBezTo>
                    <a:pt x="188" y="108"/>
                    <a:pt x="188" y="108"/>
                    <a:pt x="188" y="108"/>
                  </a:cubicBezTo>
                  <a:cubicBezTo>
                    <a:pt x="188" y="108"/>
                    <a:pt x="188" y="109"/>
                    <a:pt x="189" y="109"/>
                  </a:cubicBezTo>
                  <a:cubicBezTo>
                    <a:pt x="190" y="109"/>
                    <a:pt x="190" y="107"/>
                    <a:pt x="190" y="107"/>
                  </a:cubicBezTo>
                  <a:cubicBezTo>
                    <a:pt x="191" y="107"/>
                    <a:pt x="191" y="108"/>
                    <a:pt x="192" y="108"/>
                  </a:cubicBezTo>
                  <a:cubicBezTo>
                    <a:pt x="193" y="108"/>
                    <a:pt x="193" y="106"/>
                    <a:pt x="194" y="106"/>
                  </a:cubicBezTo>
                  <a:cubicBezTo>
                    <a:pt x="195" y="106"/>
                    <a:pt x="195" y="106"/>
                    <a:pt x="195" y="106"/>
                  </a:cubicBezTo>
                  <a:cubicBezTo>
                    <a:pt x="195" y="106"/>
                    <a:pt x="195" y="106"/>
                    <a:pt x="195" y="106"/>
                  </a:cubicBezTo>
                  <a:cubicBezTo>
                    <a:pt x="195" y="107"/>
                    <a:pt x="194" y="108"/>
                    <a:pt x="194" y="109"/>
                  </a:cubicBezTo>
                  <a:cubicBezTo>
                    <a:pt x="194" y="110"/>
                    <a:pt x="194" y="110"/>
                    <a:pt x="194" y="110"/>
                  </a:cubicBezTo>
                  <a:cubicBezTo>
                    <a:pt x="194" y="110"/>
                    <a:pt x="194" y="111"/>
                    <a:pt x="195" y="111"/>
                  </a:cubicBezTo>
                  <a:cubicBezTo>
                    <a:pt x="196" y="111"/>
                    <a:pt x="195" y="109"/>
                    <a:pt x="196" y="109"/>
                  </a:cubicBezTo>
                  <a:cubicBezTo>
                    <a:pt x="198" y="109"/>
                    <a:pt x="198" y="109"/>
                    <a:pt x="198" y="109"/>
                  </a:cubicBezTo>
                  <a:cubicBezTo>
                    <a:pt x="199" y="109"/>
                    <a:pt x="199" y="108"/>
                    <a:pt x="200" y="108"/>
                  </a:cubicBezTo>
                  <a:cubicBezTo>
                    <a:pt x="200" y="107"/>
                    <a:pt x="201" y="107"/>
                    <a:pt x="201" y="107"/>
                  </a:cubicBezTo>
                  <a:cubicBezTo>
                    <a:pt x="201" y="106"/>
                    <a:pt x="201" y="105"/>
                    <a:pt x="201" y="105"/>
                  </a:cubicBezTo>
                  <a:cubicBezTo>
                    <a:pt x="201" y="105"/>
                    <a:pt x="200" y="105"/>
                    <a:pt x="200" y="105"/>
                  </a:cubicBezTo>
                  <a:cubicBezTo>
                    <a:pt x="200" y="104"/>
                    <a:pt x="200" y="104"/>
                    <a:pt x="200" y="104"/>
                  </a:cubicBezTo>
                  <a:cubicBezTo>
                    <a:pt x="200" y="102"/>
                    <a:pt x="200" y="102"/>
                    <a:pt x="200" y="100"/>
                  </a:cubicBezTo>
                  <a:cubicBezTo>
                    <a:pt x="201" y="100"/>
                    <a:pt x="201" y="100"/>
                    <a:pt x="201" y="100"/>
                  </a:cubicBezTo>
                  <a:cubicBezTo>
                    <a:pt x="202" y="100"/>
                    <a:pt x="202" y="101"/>
                    <a:pt x="202" y="101"/>
                  </a:cubicBezTo>
                  <a:cubicBezTo>
                    <a:pt x="203" y="101"/>
                    <a:pt x="203" y="101"/>
                    <a:pt x="203" y="101"/>
                  </a:cubicBezTo>
                  <a:cubicBezTo>
                    <a:pt x="203" y="99"/>
                    <a:pt x="203" y="99"/>
                    <a:pt x="203" y="99"/>
                  </a:cubicBezTo>
                  <a:cubicBezTo>
                    <a:pt x="203" y="98"/>
                    <a:pt x="203" y="98"/>
                    <a:pt x="203" y="98"/>
                  </a:cubicBezTo>
                  <a:cubicBezTo>
                    <a:pt x="204" y="98"/>
                    <a:pt x="204" y="99"/>
                    <a:pt x="204" y="99"/>
                  </a:cubicBezTo>
                  <a:cubicBezTo>
                    <a:pt x="205" y="100"/>
                    <a:pt x="205" y="100"/>
                    <a:pt x="206" y="100"/>
                  </a:cubicBezTo>
                  <a:cubicBezTo>
                    <a:pt x="208" y="100"/>
                    <a:pt x="208" y="100"/>
                    <a:pt x="208" y="100"/>
                  </a:cubicBezTo>
                  <a:cubicBezTo>
                    <a:pt x="208" y="100"/>
                    <a:pt x="208" y="100"/>
                    <a:pt x="209" y="100"/>
                  </a:cubicBezTo>
                  <a:cubicBezTo>
                    <a:pt x="210" y="101"/>
                    <a:pt x="210" y="101"/>
                    <a:pt x="211" y="102"/>
                  </a:cubicBezTo>
                  <a:cubicBezTo>
                    <a:pt x="212" y="103"/>
                    <a:pt x="213" y="104"/>
                    <a:pt x="213" y="105"/>
                  </a:cubicBezTo>
                  <a:cubicBezTo>
                    <a:pt x="213" y="106"/>
                    <a:pt x="212" y="106"/>
                    <a:pt x="212" y="107"/>
                  </a:cubicBezTo>
                  <a:cubicBezTo>
                    <a:pt x="212" y="107"/>
                    <a:pt x="212" y="107"/>
                    <a:pt x="212" y="107"/>
                  </a:cubicBezTo>
                  <a:cubicBezTo>
                    <a:pt x="213" y="107"/>
                    <a:pt x="213" y="107"/>
                    <a:pt x="214" y="107"/>
                  </a:cubicBezTo>
                  <a:cubicBezTo>
                    <a:pt x="214" y="107"/>
                    <a:pt x="214" y="107"/>
                    <a:pt x="214" y="107"/>
                  </a:cubicBezTo>
                  <a:cubicBezTo>
                    <a:pt x="215" y="107"/>
                    <a:pt x="215" y="107"/>
                    <a:pt x="216" y="108"/>
                  </a:cubicBezTo>
                  <a:cubicBezTo>
                    <a:pt x="217" y="109"/>
                    <a:pt x="218" y="108"/>
                    <a:pt x="219" y="109"/>
                  </a:cubicBezTo>
                  <a:cubicBezTo>
                    <a:pt x="219" y="110"/>
                    <a:pt x="219" y="110"/>
                    <a:pt x="219" y="110"/>
                  </a:cubicBezTo>
                  <a:cubicBezTo>
                    <a:pt x="219" y="110"/>
                    <a:pt x="219" y="110"/>
                    <a:pt x="219" y="110"/>
                  </a:cubicBezTo>
                  <a:cubicBezTo>
                    <a:pt x="218" y="110"/>
                    <a:pt x="218" y="109"/>
                    <a:pt x="217" y="109"/>
                  </a:cubicBezTo>
                  <a:cubicBezTo>
                    <a:pt x="217" y="109"/>
                    <a:pt x="217" y="110"/>
                    <a:pt x="217" y="110"/>
                  </a:cubicBezTo>
                  <a:cubicBezTo>
                    <a:pt x="217" y="110"/>
                    <a:pt x="217" y="110"/>
                    <a:pt x="217" y="110"/>
                  </a:cubicBezTo>
                  <a:cubicBezTo>
                    <a:pt x="217" y="110"/>
                    <a:pt x="217" y="110"/>
                    <a:pt x="217" y="111"/>
                  </a:cubicBezTo>
                  <a:cubicBezTo>
                    <a:pt x="217" y="111"/>
                    <a:pt x="217" y="111"/>
                    <a:pt x="218" y="112"/>
                  </a:cubicBezTo>
                  <a:cubicBezTo>
                    <a:pt x="218" y="112"/>
                    <a:pt x="218" y="113"/>
                    <a:pt x="219" y="113"/>
                  </a:cubicBezTo>
                  <a:cubicBezTo>
                    <a:pt x="219" y="113"/>
                    <a:pt x="219" y="113"/>
                    <a:pt x="220" y="113"/>
                  </a:cubicBezTo>
                  <a:cubicBezTo>
                    <a:pt x="220" y="114"/>
                    <a:pt x="220" y="114"/>
                    <a:pt x="220" y="114"/>
                  </a:cubicBezTo>
                  <a:cubicBezTo>
                    <a:pt x="220" y="115"/>
                    <a:pt x="221" y="115"/>
                    <a:pt x="221" y="115"/>
                  </a:cubicBezTo>
                  <a:cubicBezTo>
                    <a:pt x="221" y="116"/>
                    <a:pt x="221" y="117"/>
                    <a:pt x="221" y="118"/>
                  </a:cubicBezTo>
                  <a:cubicBezTo>
                    <a:pt x="221" y="118"/>
                    <a:pt x="221" y="118"/>
                    <a:pt x="221" y="118"/>
                  </a:cubicBezTo>
                  <a:cubicBezTo>
                    <a:pt x="222" y="118"/>
                    <a:pt x="222" y="117"/>
                    <a:pt x="222" y="117"/>
                  </a:cubicBezTo>
                  <a:cubicBezTo>
                    <a:pt x="222" y="115"/>
                    <a:pt x="222" y="115"/>
                    <a:pt x="222" y="114"/>
                  </a:cubicBezTo>
                  <a:cubicBezTo>
                    <a:pt x="222" y="113"/>
                    <a:pt x="223" y="113"/>
                    <a:pt x="223" y="112"/>
                  </a:cubicBezTo>
                  <a:cubicBezTo>
                    <a:pt x="224" y="111"/>
                    <a:pt x="224" y="111"/>
                    <a:pt x="224" y="110"/>
                  </a:cubicBezTo>
                  <a:cubicBezTo>
                    <a:pt x="224" y="109"/>
                    <a:pt x="224" y="108"/>
                    <a:pt x="223" y="108"/>
                  </a:cubicBezTo>
                  <a:cubicBezTo>
                    <a:pt x="223" y="108"/>
                    <a:pt x="223" y="109"/>
                    <a:pt x="223" y="109"/>
                  </a:cubicBezTo>
                  <a:cubicBezTo>
                    <a:pt x="222" y="109"/>
                    <a:pt x="222" y="108"/>
                    <a:pt x="222" y="107"/>
                  </a:cubicBezTo>
                  <a:cubicBezTo>
                    <a:pt x="222" y="107"/>
                    <a:pt x="222" y="107"/>
                    <a:pt x="222" y="107"/>
                  </a:cubicBezTo>
                  <a:cubicBezTo>
                    <a:pt x="222" y="106"/>
                    <a:pt x="223" y="105"/>
                    <a:pt x="223" y="105"/>
                  </a:cubicBezTo>
                  <a:cubicBezTo>
                    <a:pt x="223" y="103"/>
                    <a:pt x="223" y="103"/>
                    <a:pt x="223" y="103"/>
                  </a:cubicBezTo>
                  <a:cubicBezTo>
                    <a:pt x="222" y="103"/>
                    <a:pt x="222" y="103"/>
                    <a:pt x="222" y="103"/>
                  </a:cubicBezTo>
                  <a:cubicBezTo>
                    <a:pt x="222" y="104"/>
                    <a:pt x="222" y="104"/>
                    <a:pt x="221" y="104"/>
                  </a:cubicBezTo>
                  <a:cubicBezTo>
                    <a:pt x="221" y="104"/>
                    <a:pt x="221" y="103"/>
                    <a:pt x="220" y="103"/>
                  </a:cubicBezTo>
                  <a:cubicBezTo>
                    <a:pt x="219" y="103"/>
                    <a:pt x="219" y="103"/>
                    <a:pt x="218" y="103"/>
                  </a:cubicBezTo>
                  <a:cubicBezTo>
                    <a:pt x="218" y="102"/>
                    <a:pt x="218" y="102"/>
                    <a:pt x="218" y="102"/>
                  </a:cubicBezTo>
                  <a:cubicBezTo>
                    <a:pt x="218" y="102"/>
                    <a:pt x="219" y="102"/>
                    <a:pt x="219" y="101"/>
                  </a:cubicBezTo>
                  <a:cubicBezTo>
                    <a:pt x="219" y="101"/>
                    <a:pt x="219" y="100"/>
                    <a:pt x="219" y="99"/>
                  </a:cubicBezTo>
                  <a:cubicBezTo>
                    <a:pt x="219" y="99"/>
                    <a:pt x="220" y="99"/>
                    <a:pt x="220" y="99"/>
                  </a:cubicBezTo>
                  <a:cubicBezTo>
                    <a:pt x="220" y="99"/>
                    <a:pt x="220" y="99"/>
                    <a:pt x="220" y="99"/>
                  </a:cubicBezTo>
                  <a:cubicBezTo>
                    <a:pt x="220" y="98"/>
                    <a:pt x="219" y="98"/>
                    <a:pt x="219" y="97"/>
                  </a:cubicBezTo>
                  <a:cubicBezTo>
                    <a:pt x="219" y="96"/>
                    <a:pt x="220" y="97"/>
                    <a:pt x="220" y="96"/>
                  </a:cubicBezTo>
                  <a:cubicBezTo>
                    <a:pt x="220" y="95"/>
                    <a:pt x="220" y="95"/>
                    <a:pt x="220" y="93"/>
                  </a:cubicBezTo>
                  <a:cubicBezTo>
                    <a:pt x="220" y="93"/>
                    <a:pt x="220" y="93"/>
                    <a:pt x="220" y="92"/>
                  </a:cubicBezTo>
                  <a:cubicBezTo>
                    <a:pt x="220" y="92"/>
                    <a:pt x="220" y="91"/>
                    <a:pt x="220" y="91"/>
                  </a:cubicBezTo>
                  <a:cubicBezTo>
                    <a:pt x="221" y="90"/>
                    <a:pt x="220" y="90"/>
                    <a:pt x="220" y="89"/>
                  </a:cubicBezTo>
                  <a:cubicBezTo>
                    <a:pt x="221" y="88"/>
                    <a:pt x="221" y="89"/>
                    <a:pt x="222" y="88"/>
                  </a:cubicBezTo>
                  <a:cubicBezTo>
                    <a:pt x="223" y="88"/>
                    <a:pt x="223" y="87"/>
                    <a:pt x="224" y="87"/>
                  </a:cubicBezTo>
                  <a:cubicBezTo>
                    <a:pt x="225" y="86"/>
                    <a:pt x="226" y="87"/>
                    <a:pt x="226" y="86"/>
                  </a:cubicBezTo>
                  <a:cubicBezTo>
                    <a:pt x="227" y="86"/>
                    <a:pt x="227" y="85"/>
                    <a:pt x="228" y="84"/>
                  </a:cubicBezTo>
                  <a:cubicBezTo>
                    <a:pt x="228" y="84"/>
                    <a:pt x="229" y="84"/>
                    <a:pt x="229" y="83"/>
                  </a:cubicBezTo>
                  <a:cubicBezTo>
                    <a:pt x="229" y="82"/>
                    <a:pt x="229" y="81"/>
                    <a:pt x="229" y="79"/>
                  </a:cubicBezTo>
                  <a:cubicBezTo>
                    <a:pt x="230" y="78"/>
                    <a:pt x="231" y="77"/>
                    <a:pt x="232" y="76"/>
                  </a:cubicBezTo>
                  <a:cubicBezTo>
                    <a:pt x="232" y="75"/>
                    <a:pt x="232" y="74"/>
                    <a:pt x="233" y="74"/>
                  </a:cubicBezTo>
                  <a:cubicBezTo>
                    <a:pt x="233" y="75"/>
                    <a:pt x="233" y="76"/>
                    <a:pt x="234" y="76"/>
                  </a:cubicBezTo>
                  <a:cubicBezTo>
                    <a:pt x="235" y="76"/>
                    <a:pt x="235" y="76"/>
                    <a:pt x="236" y="76"/>
                  </a:cubicBezTo>
                  <a:cubicBezTo>
                    <a:pt x="237" y="76"/>
                    <a:pt x="238" y="76"/>
                    <a:pt x="239" y="77"/>
                  </a:cubicBezTo>
                  <a:cubicBezTo>
                    <a:pt x="240" y="77"/>
                    <a:pt x="241" y="77"/>
                    <a:pt x="241" y="78"/>
                  </a:cubicBezTo>
                  <a:cubicBezTo>
                    <a:pt x="241" y="79"/>
                    <a:pt x="241" y="79"/>
                    <a:pt x="241" y="79"/>
                  </a:cubicBezTo>
                  <a:cubicBezTo>
                    <a:pt x="241" y="79"/>
                    <a:pt x="240" y="79"/>
                    <a:pt x="240" y="79"/>
                  </a:cubicBezTo>
                  <a:cubicBezTo>
                    <a:pt x="239" y="81"/>
                    <a:pt x="239" y="82"/>
                    <a:pt x="239" y="83"/>
                  </a:cubicBezTo>
                  <a:cubicBezTo>
                    <a:pt x="239" y="84"/>
                    <a:pt x="239" y="85"/>
                    <a:pt x="238" y="85"/>
                  </a:cubicBezTo>
                  <a:cubicBezTo>
                    <a:pt x="238" y="86"/>
                    <a:pt x="237" y="86"/>
                    <a:pt x="237" y="87"/>
                  </a:cubicBezTo>
                  <a:cubicBezTo>
                    <a:pt x="237" y="87"/>
                    <a:pt x="237" y="88"/>
                    <a:pt x="237" y="88"/>
                  </a:cubicBezTo>
                  <a:cubicBezTo>
                    <a:pt x="237" y="89"/>
                    <a:pt x="237" y="89"/>
                    <a:pt x="237" y="90"/>
                  </a:cubicBezTo>
                  <a:cubicBezTo>
                    <a:pt x="237" y="90"/>
                    <a:pt x="237" y="90"/>
                    <a:pt x="237" y="90"/>
                  </a:cubicBezTo>
                  <a:cubicBezTo>
                    <a:pt x="237" y="91"/>
                    <a:pt x="237" y="91"/>
                    <a:pt x="237" y="91"/>
                  </a:cubicBezTo>
                  <a:cubicBezTo>
                    <a:pt x="237" y="94"/>
                    <a:pt x="237" y="95"/>
                    <a:pt x="236" y="98"/>
                  </a:cubicBezTo>
                  <a:cubicBezTo>
                    <a:pt x="236" y="98"/>
                    <a:pt x="236" y="98"/>
                    <a:pt x="236" y="98"/>
                  </a:cubicBezTo>
                  <a:cubicBezTo>
                    <a:pt x="236" y="100"/>
                    <a:pt x="236" y="100"/>
                    <a:pt x="236" y="100"/>
                  </a:cubicBezTo>
                  <a:cubicBezTo>
                    <a:pt x="234" y="108"/>
                    <a:pt x="234" y="108"/>
                    <a:pt x="234" y="108"/>
                  </a:cubicBezTo>
                  <a:cubicBezTo>
                    <a:pt x="234" y="109"/>
                    <a:pt x="234" y="110"/>
                    <a:pt x="235" y="111"/>
                  </a:cubicBezTo>
                  <a:cubicBezTo>
                    <a:pt x="236" y="111"/>
                    <a:pt x="236" y="111"/>
                    <a:pt x="237" y="112"/>
                  </a:cubicBezTo>
                  <a:cubicBezTo>
                    <a:pt x="237" y="113"/>
                    <a:pt x="238" y="113"/>
                    <a:pt x="238" y="114"/>
                  </a:cubicBezTo>
                  <a:cubicBezTo>
                    <a:pt x="237" y="115"/>
                    <a:pt x="235" y="114"/>
                    <a:pt x="235" y="115"/>
                  </a:cubicBezTo>
                  <a:cubicBezTo>
                    <a:pt x="235" y="116"/>
                    <a:pt x="236" y="116"/>
                    <a:pt x="236" y="117"/>
                  </a:cubicBezTo>
                  <a:cubicBezTo>
                    <a:pt x="236" y="117"/>
                    <a:pt x="236" y="118"/>
                    <a:pt x="236" y="119"/>
                  </a:cubicBezTo>
                  <a:cubicBezTo>
                    <a:pt x="236" y="119"/>
                    <a:pt x="236" y="120"/>
                    <a:pt x="236" y="121"/>
                  </a:cubicBezTo>
                  <a:cubicBezTo>
                    <a:pt x="235" y="121"/>
                    <a:pt x="235" y="121"/>
                    <a:pt x="234" y="121"/>
                  </a:cubicBezTo>
                  <a:cubicBezTo>
                    <a:pt x="233" y="122"/>
                    <a:pt x="233" y="122"/>
                    <a:pt x="233" y="123"/>
                  </a:cubicBezTo>
                  <a:cubicBezTo>
                    <a:pt x="233" y="123"/>
                    <a:pt x="232" y="123"/>
                    <a:pt x="232" y="124"/>
                  </a:cubicBezTo>
                  <a:cubicBezTo>
                    <a:pt x="232" y="124"/>
                    <a:pt x="232" y="125"/>
                    <a:pt x="231" y="126"/>
                  </a:cubicBezTo>
                  <a:cubicBezTo>
                    <a:pt x="231" y="126"/>
                    <a:pt x="230" y="126"/>
                    <a:pt x="230" y="126"/>
                  </a:cubicBezTo>
                  <a:cubicBezTo>
                    <a:pt x="229" y="126"/>
                    <a:pt x="229" y="127"/>
                    <a:pt x="228" y="127"/>
                  </a:cubicBezTo>
                  <a:cubicBezTo>
                    <a:pt x="228" y="128"/>
                    <a:pt x="228" y="128"/>
                    <a:pt x="227" y="128"/>
                  </a:cubicBezTo>
                  <a:cubicBezTo>
                    <a:pt x="226" y="128"/>
                    <a:pt x="226" y="128"/>
                    <a:pt x="225" y="128"/>
                  </a:cubicBezTo>
                  <a:cubicBezTo>
                    <a:pt x="224" y="128"/>
                    <a:pt x="224" y="128"/>
                    <a:pt x="223" y="128"/>
                  </a:cubicBezTo>
                  <a:cubicBezTo>
                    <a:pt x="221" y="128"/>
                    <a:pt x="221" y="128"/>
                    <a:pt x="221" y="128"/>
                  </a:cubicBezTo>
                  <a:cubicBezTo>
                    <a:pt x="220" y="128"/>
                    <a:pt x="220" y="128"/>
                    <a:pt x="220" y="128"/>
                  </a:cubicBezTo>
                  <a:cubicBezTo>
                    <a:pt x="219" y="128"/>
                    <a:pt x="218" y="128"/>
                    <a:pt x="218" y="129"/>
                  </a:cubicBezTo>
                  <a:cubicBezTo>
                    <a:pt x="218" y="130"/>
                    <a:pt x="219" y="130"/>
                    <a:pt x="220" y="131"/>
                  </a:cubicBezTo>
                  <a:cubicBezTo>
                    <a:pt x="221" y="131"/>
                    <a:pt x="221" y="132"/>
                    <a:pt x="222" y="132"/>
                  </a:cubicBezTo>
                  <a:cubicBezTo>
                    <a:pt x="223" y="132"/>
                    <a:pt x="224" y="133"/>
                    <a:pt x="226" y="133"/>
                  </a:cubicBezTo>
                  <a:cubicBezTo>
                    <a:pt x="228" y="133"/>
                    <a:pt x="229" y="132"/>
                    <a:pt x="231" y="132"/>
                  </a:cubicBezTo>
                  <a:cubicBezTo>
                    <a:pt x="231" y="132"/>
                    <a:pt x="231" y="132"/>
                    <a:pt x="232" y="132"/>
                  </a:cubicBezTo>
                  <a:cubicBezTo>
                    <a:pt x="233" y="132"/>
                    <a:pt x="232" y="131"/>
                    <a:pt x="233" y="131"/>
                  </a:cubicBezTo>
                  <a:cubicBezTo>
                    <a:pt x="233" y="130"/>
                    <a:pt x="234" y="130"/>
                    <a:pt x="235" y="130"/>
                  </a:cubicBezTo>
                  <a:cubicBezTo>
                    <a:pt x="236" y="129"/>
                    <a:pt x="236" y="128"/>
                    <a:pt x="237" y="128"/>
                  </a:cubicBezTo>
                  <a:cubicBezTo>
                    <a:pt x="238" y="127"/>
                    <a:pt x="238" y="126"/>
                    <a:pt x="239" y="125"/>
                  </a:cubicBezTo>
                  <a:cubicBezTo>
                    <a:pt x="240" y="125"/>
                    <a:pt x="241" y="125"/>
                    <a:pt x="241" y="125"/>
                  </a:cubicBezTo>
                  <a:cubicBezTo>
                    <a:pt x="242" y="124"/>
                    <a:pt x="242" y="124"/>
                    <a:pt x="242" y="124"/>
                  </a:cubicBezTo>
                  <a:cubicBezTo>
                    <a:pt x="242" y="122"/>
                    <a:pt x="242" y="122"/>
                    <a:pt x="242" y="122"/>
                  </a:cubicBezTo>
                  <a:cubicBezTo>
                    <a:pt x="242" y="121"/>
                    <a:pt x="242" y="121"/>
                    <a:pt x="242" y="121"/>
                  </a:cubicBezTo>
                  <a:cubicBezTo>
                    <a:pt x="241" y="120"/>
                    <a:pt x="241" y="119"/>
                    <a:pt x="241" y="118"/>
                  </a:cubicBezTo>
                  <a:cubicBezTo>
                    <a:pt x="241" y="117"/>
                    <a:pt x="241" y="117"/>
                    <a:pt x="241" y="117"/>
                  </a:cubicBezTo>
                  <a:cubicBezTo>
                    <a:pt x="241" y="116"/>
                    <a:pt x="241" y="116"/>
                    <a:pt x="241" y="114"/>
                  </a:cubicBezTo>
                  <a:cubicBezTo>
                    <a:pt x="241" y="114"/>
                    <a:pt x="241" y="113"/>
                    <a:pt x="242" y="112"/>
                  </a:cubicBezTo>
                  <a:cubicBezTo>
                    <a:pt x="242" y="111"/>
                    <a:pt x="242" y="110"/>
                    <a:pt x="243" y="110"/>
                  </a:cubicBezTo>
                  <a:cubicBezTo>
                    <a:pt x="244" y="110"/>
                    <a:pt x="244" y="111"/>
                    <a:pt x="245" y="111"/>
                  </a:cubicBezTo>
                  <a:cubicBezTo>
                    <a:pt x="246" y="111"/>
                    <a:pt x="247" y="110"/>
                    <a:pt x="249" y="110"/>
                  </a:cubicBezTo>
                  <a:cubicBezTo>
                    <a:pt x="250" y="110"/>
                    <a:pt x="250" y="111"/>
                    <a:pt x="251" y="111"/>
                  </a:cubicBezTo>
                  <a:cubicBezTo>
                    <a:pt x="251" y="111"/>
                    <a:pt x="252" y="112"/>
                    <a:pt x="252" y="112"/>
                  </a:cubicBezTo>
                  <a:cubicBezTo>
                    <a:pt x="252" y="114"/>
                    <a:pt x="250" y="115"/>
                    <a:pt x="250" y="117"/>
                  </a:cubicBezTo>
                  <a:cubicBezTo>
                    <a:pt x="250" y="118"/>
                    <a:pt x="251" y="118"/>
                    <a:pt x="251" y="118"/>
                  </a:cubicBezTo>
                  <a:cubicBezTo>
                    <a:pt x="251" y="120"/>
                    <a:pt x="250" y="121"/>
                    <a:pt x="250" y="122"/>
                  </a:cubicBezTo>
                  <a:cubicBezTo>
                    <a:pt x="250" y="123"/>
                    <a:pt x="251" y="123"/>
                    <a:pt x="251" y="124"/>
                  </a:cubicBezTo>
                  <a:cubicBezTo>
                    <a:pt x="252" y="124"/>
                    <a:pt x="252" y="125"/>
                    <a:pt x="253" y="125"/>
                  </a:cubicBezTo>
                  <a:cubicBezTo>
                    <a:pt x="254" y="125"/>
                    <a:pt x="254" y="125"/>
                    <a:pt x="254" y="125"/>
                  </a:cubicBezTo>
                  <a:cubicBezTo>
                    <a:pt x="255" y="125"/>
                    <a:pt x="255" y="124"/>
                    <a:pt x="256" y="124"/>
                  </a:cubicBezTo>
                  <a:cubicBezTo>
                    <a:pt x="257" y="124"/>
                    <a:pt x="257" y="124"/>
                    <a:pt x="257" y="124"/>
                  </a:cubicBezTo>
                  <a:cubicBezTo>
                    <a:pt x="257" y="124"/>
                    <a:pt x="257" y="124"/>
                    <a:pt x="257" y="124"/>
                  </a:cubicBezTo>
                  <a:cubicBezTo>
                    <a:pt x="256" y="124"/>
                    <a:pt x="255" y="123"/>
                    <a:pt x="254" y="123"/>
                  </a:cubicBezTo>
                  <a:cubicBezTo>
                    <a:pt x="253" y="122"/>
                    <a:pt x="252" y="123"/>
                    <a:pt x="252" y="122"/>
                  </a:cubicBezTo>
                  <a:cubicBezTo>
                    <a:pt x="251" y="122"/>
                    <a:pt x="251" y="121"/>
                    <a:pt x="251" y="120"/>
                  </a:cubicBezTo>
                  <a:cubicBezTo>
                    <a:pt x="251" y="120"/>
                    <a:pt x="252" y="119"/>
                    <a:pt x="252" y="118"/>
                  </a:cubicBezTo>
                  <a:cubicBezTo>
                    <a:pt x="252" y="118"/>
                    <a:pt x="252" y="117"/>
                    <a:pt x="252" y="117"/>
                  </a:cubicBezTo>
                  <a:cubicBezTo>
                    <a:pt x="255" y="116"/>
                    <a:pt x="255" y="116"/>
                    <a:pt x="255" y="116"/>
                  </a:cubicBezTo>
                  <a:cubicBezTo>
                    <a:pt x="255" y="115"/>
                    <a:pt x="255" y="115"/>
                    <a:pt x="255" y="115"/>
                  </a:cubicBezTo>
                  <a:cubicBezTo>
                    <a:pt x="255" y="114"/>
                    <a:pt x="255" y="114"/>
                    <a:pt x="255" y="113"/>
                  </a:cubicBezTo>
                  <a:cubicBezTo>
                    <a:pt x="255" y="113"/>
                    <a:pt x="255" y="112"/>
                    <a:pt x="255" y="111"/>
                  </a:cubicBezTo>
                  <a:cubicBezTo>
                    <a:pt x="255" y="111"/>
                    <a:pt x="255" y="110"/>
                    <a:pt x="255" y="110"/>
                  </a:cubicBezTo>
                  <a:cubicBezTo>
                    <a:pt x="254" y="110"/>
                    <a:pt x="253" y="110"/>
                    <a:pt x="253" y="109"/>
                  </a:cubicBezTo>
                  <a:cubicBezTo>
                    <a:pt x="252" y="108"/>
                    <a:pt x="251" y="106"/>
                    <a:pt x="250" y="106"/>
                  </a:cubicBezTo>
                  <a:cubicBezTo>
                    <a:pt x="248" y="106"/>
                    <a:pt x="248" y="106"/>
                    <a:pt x="248" y="106"/>
                  </a:cubicBezTo>
                  <a:cubicBezTo>
                    <a:pt x="248" y="106"/>
                    <a:pt x="248" y="106"/>
                    <a:pt x="248" y="106"/>
                  </a:cubicBezTo>
                  <a:cubicBezTo>
                    <a:pt x="246" y="106"/>
                    <a:pt x="246" y="106"/>
                    <a:pt x="246" y="106"/>
                  </a:cubicBezTo>
                  <a:cubicBezTo>
                    <a:pt x="246" y="107"/>
                    <a:pt x="246" y="107"/>
                    <a:pt x="246" y="107"/>
                  </a:cubicBezTo>
                  <a:cubicBezTo>
                    <a:pt x="245" y="107"/>
                    <a:pt x="245" y="107"/>
                    <a:pt x="245" y="107"/>
                  </a:cubicBezTo>
                  <a:cubicBezTo>
                    <a:pt x="244" y="107"/>
                    <a:pt x="244" y="107"/>
                    <a:pt x="242" y="107"/>
                  </a:cubicBezTo>
                  <a:cubicBezTo>
                    <a:pt x="242" y="107"/>
                    <a:pt x="241" y="107"/>
                    <a:pt x="241" y="107"/>
                  </a:cubicBezTo>
                  <a:cubicBezTo>
                    <a:pt x="240" y="107"/>
                    <a:pt x="241" y="106"/>
                    <a:pt x="241" y="106"/>
                  </a:cubicBezTo>
                  <a:cubicBezTo>
                    <a:pt x="241" y="105"/>
                    <a:pt x="239" y="104"/>
                    <a:pt x="239" y="103"/>
                  </a:cubicBezTo>
                  <a:cubicBezTo>
                    <a:pt x="239" y="103"/>
                    <a:pt x="239" y="103"/>
                    <a:pt x="239" y="103"/>
                  </a:cubicBezTo>
                  <a:cubicBezTo>
                    <a:pt x="240" y="102"/>
                    <a:pt x="240" y="101"/>
                    <a:pt x="241" y="99"/>
                  </a:cubicBezTo>
                  <a:cubicBezTo>
                    <a:pt x="241" y="99"/>
                    <a:pt x="241" y="98"/>
                    <a:pt x="241" y="98"/>
                  </a:cubicBezTo>
                  <a:cubicBezTo>
                    <a:pt x="242" y="97"/>
                    <a:pt x="243" y="97"/>
                    <a:pt x="243" y="96"/>
                  </a:cubicBezTo>
                  <a:cubicBezTo>
                    <a:pt x="243" y="95"/>
                    <a:pt x="243" y="95"/>
                    <a:pt x="243" y="95"/>
                  </a:cubicBezTo>
                  <a:cubicBezTo>
                    <a:pt x="243" y="94"/>
                    <a:pt x="242" y="94"/>
                    <a:pt x="242" y="93"/>
                  </a:cubicBezTo>
                  <a:cubicBezTo>
                    <a:pt x="242" y="93"/>
                    <a:pt x="242" y="92"/>
                    <a:pt x="242" y="92"/>
                  </a:cubicBezTo>
                  <a:cubicBezTo>
                    <a:pt x="242" y="90"/>
                    <a:pt x="242" y="90"/>
                    <a:pt x="242" y="90"/>
                  </a:cubicBezTo>
                  <a:cubicBezTo>
                    <a:pt x="242" y="90"/>
                    <a:pt x="241" y="90"/>
                    <a:pt x="241" y="89"/>
                  </a:cubicBezTo>
                  <a:cubicBezTo>
                    <a:pt x="240" y="89"/>
                    <a:pt x="240" y="89"/>
                    <a:pt x="240" y="88"/>
                  </a:cubicBezTo>
                  <a:cubicBezTo>
                    <a:pt x="240" y="87"/>
                    <a:pt x="241" y="87"/>
                    <a:pt x="241" y="86"/>
                  </a:cubicBezTo>
                  <a:cubicBezTo>
                    <a:pt x="241" y="86"/>
                    <a:pt x="241" y="85"/>
                    <a:pt x="242" y="85"/>
                  </a:cubicBezTo>
                  <a:cubicBezTo>
                    <a:pt x="243" y="84"/>
                    <a:pt x="243" y="84"/>
                    <a:pt x="244" y="83"/>
                  </a:cubicBezTo>
                  <a:cubicBezTo>
                    <a:pt x="245" y="81"/>
                    <a:pt x="246" y="79"/>
                    <a:pt x="246" y="77"/>
                  </a:cubicBezTo>
                  <a:cubicBezTo>
                    <a:pt x="246" y="76"/>
                    <a:pt x="246" y="76"/>
                    <a:pt x="246" y="76"/>
                  </a:cubicBezTo>
                  <a:cubicBezTo>
                    <a:pt x="246" y="75"/>
                    <a:pt x="246" y="75"/>
                    <a:pt x="246" y="75"/>
                  </a:cubicBezTo>
                  <a:cubicBezTo>
                    <a:pt x="246" y="75"/>
                    <a:pt x="247" y="76"/>
                    <a:pt x="247" y="76"/>
                  </a:cubicBezTo>
                  <a:cubicBezTo>
                    <a:pt x="247" y="77"/>
                    <a:pt x="248" y="77"/>
                    <a:pt x="248" y="77"/>
                  </a:cubicBezTo>
                  <a:cubicBezTo>
                    <a:pt x="248" y="78"/>
                    <a:pt x="248" y="78"/>
                    <a:pt x="247" y="79"/>
                  </a:cubicBezTo>
                  <a:cubicBezTo>
                    <a:pt x="247" y="79"/>
                    <a:pt x="247" y="80"/>
                    <a:pt x="247" y="80"/>
                  </a:cubicBezTo>
                  <a:cubicBezTo>
                    <a:pt x="247" y="81"/>
                    <a:pt x="246" y="82"/>
                    <a:pt x="246" y="83"/>
                  </a:cubicBezTo>
                  <a:cubicBezTo>
                    <a:pt x="246" y="84"/>
                    <a:pt x="246" y="84"/>
                    <a:pt x="246" y="84"/>
                  </a:cubicBezTo>
                  <a:cubicBezTo>
                    <a:pt x="246" y="85"/>
                    <a:pt x="247" y="85"/>
                    <a:pt x="247" y="86"/>
                  </a:cubicBezTo>
                  <a:cubicBezTo>
                    <a:pt x="247" y="87"/>
                    <a:pt x="246" y="87"/>
                    <a:pt x="246" y="88"/>
                  </a:cubicBezTo>
                  <a:cubicBezTo>
                    <a:pt x="246" y="89"/>
                    <a:pt x="247" y="90"/>
                    <a:pt x="247" y="90"/>
                  </a:cubicBezTo>
                  <a:cubicBezTo>
                    <a:pt x="249" y="90"/>
                    <a:pt x="249" y="90"/>
                    <a:pt x="249" y="90"/>
                  </a:cubicBezTo>
                  <a:cubicBezTo>
                    <a:pt x="250" y="90"/>
                    <a:pt x="251" y="90"/>
                    <a:pt x="252" y="91"/>
                  </a:cubicBezTo>
                  <a:cubicBezTo>
                    <a:pt x="253" y="91"/>
                    <a:pt x="254" y="92"/>
                    <a:pt x="254" y="93"/>
                  </a:cubicBezTo>
                  <a:cubicBezTo>
                    <a:pt x="254" y="93"/>
                    <a:pt x="254" y="94"/>
                    <a:pt x="255" y="94"/>
                  </a:cubicBezTo>
                  <a:cubicBezTo>
                    <a:pt x="255" y="94"/>
                    <a:pt x="255" y="93"/>
                    <a:pt x="256" y="93"/>
                  </a:cubicBezTo>
                  <a:cubicBezTo>
                    <a:pt x="256" y="93"/>
                    <a:pt x="256" y="93"/>
                    <a:pt x="256" y="93"/>
                  </a:cubicBezTo>
                  <a:cubicBezTo>
                    <a:pt x="256" y="93"/>
                    <a:pt x="256" y="92"/>
                    <a:pt x="256" y="92"/>
                  </a:cubicBezTo>
                  <a:cubicBezTo>
                    <a:pt x="255" y="91"/>
                    <a:pt x="255" y="90"/>
                    <a:pt x="254" y="90"/>
                  </a:cubicBezTo>
                  <a:cubicBezTo>
                    <a:pt x="253" y="89"/>
                    <a:pt x="252" y="90"/>
                    <a:pt x="251" y="89"/>
                  </a:cubicBezTo>
                  <a:cubicBezTo>
                    <a:pt x="250" y="88"/>
                    <a:pt x="250" y="88"/>
                    <a:pt x="250" y="87"/>
                  </a:cubicBezTo>
                  <a:cubicBezTo>
                    <a:pt x="249" y="86"/>
                    <a:pt x="249" y="85"/>
                    <a:pt x="249" y="84"/>
                  </a:cubicBezTo>
                  <a:cubicBezTo>
                    <a:pt x="249" y="84"/>
                    <a:pt x="248" y="83"/>
                    <a:pt x="248" y="83"/>
                  </a:cubicBezTo>
                  <a:cubicBezTo>
                    <a:pt x="248" y="83"/>
                    <a:pt x="248" y="83"/>
                    <a:pt x="248" y="83"/>
                  </a:cubicBezTo>
                  <a:cubicBezTo>
                    <a:pt x="249" y="83"/>
                    <a:pt x="249" y="83"/>
                    <a:pt x="249" y="83"/>
                  </a:cubicBezTo>
                  <a:cubicBezTo>
                    <a:pt x="250" y="83"/>
                    <a:pt x="250" y="82"/>
                    <a:pt x="250" y="82"/>
                  </a:cubicBezTo>
                  <a:cubicBezTo>
                    <a:pt x="251" y="82"/>
                    <a:pt x="251" y="83"/>
                    <a:pt x="251" y="84"/>
                  </a:cubicBezTo>
                  <a:cubicBezTo>
                    <a:pt x="252" y="85"/>
                    <a:pt x="252" y="85"/>
                    <a:pt x="253" y="85"/>
                  </a:cubicBezTo>
                  <a:cubicBezTo>
                    <a:pt x="254" y="85"/>
                    <a:pt x="254" y="85"/>
                    <a:pt x="254" y="85"/>
                  </a:cubicBezTo>
                  <a:cubicBezTo>
                    <a:pt x="254" y="85"/>
                    <a:pt x="254" y="85"/>
                    <a:pt x="254" y="85"/>
                  </a:cubicBezTo>
                  <a:cubicBezTo>
                    <a:pt x="254" y="84"/>
                    <a:pt x="254" y="84"/>
                    <a:pt x="254" y="84"/>
                  </a:cubicBezTo>
                  <a:cubicBezTo>
                    <a:pt x="253" y="83"/>
                    <a:pt x="253" y="82"/>
                    <a:pt x="252" y="82"/>
                  </a:cubicBezTo>
                  <a:cubicBezTo>
                    <a:pt x="252" y="82"/>
                    <a:pt x="253" y="82"/>
                    <a:pt x="254" y="81"/>
                  </a:cubicBezTo>
                  <a:cubicBezTo>
                    <a:pt x="254" y="81"/>
                    <a:pt x="254" y="81"/>
                    <a:pt x="255" y="81"/>
                  </a:cubicBezTo>
                  <a:cubicBezTo>
                    <a:pt x="256" y="81"/>
                    <a:pt x="256" y="82"/>
                    <a:pt x="257" y="82"/>
                  </a:cubicBezTo>
                  <a:cubicBezTo>
                    <a:pt x="258" y="82"/>
                    <a:pt x="259" y="82"/>
                    <a:pt x="260" y="83"/>
                  </a:cubicBezTo>
                  <a:cubicBezTo>
                    <a:pt x="261" y="84"/>
                    <a:pt x="261" y="85"/>
                    <a:pt x="261" y="86"/>
                  </a:cubicBezTo>
                  <a:cubicBezTo>
                    <a:pt x="262" y="87"/>
                    <a:pt x="264" y="87"/>
                    <a:pt x="265" y="88"/>
                  </a:cubicBezTo>
                  <a:cubicBezTo>
                    <a:pt x="266" y="88"/>
                    <a:pt x="267" y="88"/>
                    <a:pt x="267" y="89"/>
                  </a:cubicBezTo>
                  <a:cubicBezTo>
                    <a:pt x="267" y="91"/>
                    <a:pt x="266" y="91"/>
                    <a:pt x="266" y="93"/>
                  </a:cubicBezTo>
                  <a:cubicBezTo>
                    <a:pt x="266" y="93"/>
                    <a:pt x="267" y="93"/>
                    <a:pt x="267" y="94"/>
                  </a:cubicBezTo>
                  <a:cubicBezTo>
                    <a:pt x="267" y="95"/>
                    <a:pt x="266" y="96"/>
                    <a:pt x="266" y="97"/>
                  </a:cubicBezTo>
                  <a:cubicBezTo>
                    <a:pt x="266" y="98"/>
                    <a:pt x="266" y="98"/>
                    <a:pt x="266" y="98"/>
                  </a:cubicBezTo>
                  <a:cubicBezTo>
                    <a:pt x="266" y="98"/>
                    <a:pt x="266" y="98"/>
                    <a:pt x="266" y="98"/>
                  </a:cubicBezTo>
                  <a:cubicBezTo>
                    <a:pt x="266" y="98"/>
                    <a:pt x="266" y="97"/>
                    <a:pt x="266" y="97"/>
                  </a:cubicBezTo>
                  <a:cubicBezTo>
                    <a:pt x="267" y="96"/>
                    <a:pt x="267" y="96"/>
                    <a:pt x="267" y="96"/>
                  </a:cubicBezTo>
                  <a:cubicBezTo>
                    <a:pt x="268" y="96"/>
                    <a:pt x="268" y="96"/>
                    <a:pt x="269" y="96"/>
                  </a:cubicBezTo>
                  <a:cubicBezTo>
                    <a:pt x="269" y="96"/>
                    <a:pt x="269" y="96"/>
                    <a:pt x="269" y="96"/>
                  </a:cubicBezTo>
                  <a:cubicBezTo>
                    <a:pt x="268" y="97"/>
                    <a:pt x="267" y="98"/>
                    <a:pt x="267" y="99"/>
                  </a:cubicBezTo>
                  <a:cubicBezTo>
                    <a:pt x="267" y="100"/>
                    <a:pt x="268" y="100"/>
                    <a:pt x="268" y="101"/>
                  </a:cubicBezTo>
                  <a:cubicBezTo>
                    <a:pt x="268" y="101"/>
                    <a:pt x="269" y="101"/>
                    <a:pt x="269" y="102"/>
                  </a:cubicBezTo>
                  <a:cubicBezTo>
                    <a:pt x="269" y="102"/>
                    <a:pt x="269" y="102"/>
                    <a:pt x="270" y="102"/>
                  </a:cubicBezTo>
                  <a:cubicBezTo>
                    <a:pt x="270" y="102"/>
                    <a:pt x="270" y="102"/>
                    <a:pt x="270" y="101"/>
                  </a:cubicBezTo>
                  <a:cubicBezTo>
                    <a:pt x="270" y="101"/>
                    <a:pt x="269" y="100"/>
                    <a:pt x="269" y="99"/>
                  </a:cubicBezTo>
                  <a:cubicBezTo>
                    <a:pt x="269" y="99"/>
                    <a:pt x="271" y="99"/>
                    <a:pt x="271" y="98"/>
                  </a:cubicBezTo>
                  <a:cubicBezTo>
                    <a:pt x="271" y="97"/>
                    <a:pt x="269" y="96"/>
                    <a:pt x="269" y="95"/>
                  </a:cubicBezTo>
                  <a:cubicBezTo>
                    <a:pt x="269" y="94"/>
                    <a:pt x="269" y="94"/>
                    <a:pt x="269" y="92"/>
                  </a:cubicBezTo>
                  <a:cubicBezTo>
                    <a:pt x="269" y="92"/>
                    <a:pt x="269" y="92"/>
                    <a:pt x="269" y="91"/>
                  </a:cubicBezTo>
                  <a:cubicBezTo>
                    <a:pt x="269" y="91"/>
                    <a:pt x="269" y="91"/>
                    <a:pt x="270" y="91"/>
                  </a:cubicBezTo>
                  <a:cubicBezTo>
                    <a:pt x="270" y="89"/>
                    <a:pt x="270" y="89"/>
                    <a:pt x="270" y="89"/>
                  </a:cubicBezTo>
                  <a:cubicBezTo>
                    <a:pt x="270" y="89"/>
                    <a:pt x="270" y="88"/>
                    <a:pt x="269" y="88"/>
                  </a:cubicBezTo>
                  <a:cubicBezTo>
                    <a:pt x="269" y="88"/>
                    <a:pt x="268" y="88"/>
                    <a:pt x="268" y="88"/>
                  </a:cubicBezTo>
                  <a:cubicBezTo>
                    <a:pt x="268" y="88"/>
                    <a:pt x="268" y="87"/>
                    <a:pt x="267" y="87"/>
                  </a:cubicBezTo>
                  <a:cubicBezTo>
                    <a:pt x="267" y="86"/>
                    <a:pt x="267" y="85"/>
                    <a:pt x="267" y="84"/>
                  </a:cubicBezTo>
                  <a:cubicBezTo>
                    <a:pt x="267" y="84"/>
                    <a:pt x="267" y="83"/>
                    <a:pt x="267" y="83"/>
                  </a:cubicBezTo>
                  <a:cubicBezTo>
                    <a:pt x="266" y="83"/>
                    <a:pt x="266" y="83"/>
                    <a:pt x="265" y="83"/>
                  </a:cubicBezTo>
                  <a:cubicBezTo>
                    <a:pt x="265" y="83"/>
                    <a:pt x="264" y="83"/>
                    <a:pt x="264" y="83"/>
                  </a:cubicBezTo>
                  <a:cubicBezTo>
                    <a:pt x="262" y="82"/>
                    <a:pt x="261" y="82"/>
                    <a:pt x="261" y="81"/>
                  </a:cubicBezTo>
                  <a:cubicBezTo>
                    <a:pt x="261" y="80"/>
                    <a:pt x="261" y="80"/>
                    <a:pt x="262" y="79"/>
                  </a:cubicBezTo>
                  <a:cubicBezTo>
                    <a:pt x="262" y="77"/>
                    <a:pt x="262" y="76"/>
                    <a:pt x="262" y="74"/>
                  </a:cubicBezTo>
                  <a:cubicBezTo>
                    <a:pt x="262" y="73"/>
                    <a:pt x="262" y="73"/>
                    <a:pt x="262" y="73"/>
                  </a:cubicBezTo>
                  <a:cubicBezTo>
                    <a:pt x="262" y="72"/>
                    <a:pt x="262" y="72"/>
                    <a:pt x="261" y="72"/>
                  </a:cubicBezTo>
                  <a:cubicBezTo>
                    <a:pt x="261" y="71"/>
                    <a:pt x="262" y="71"/>
                    <a:pt x="263" y="71"/>
                  </a:cubicBezTo>
                  <a:cubicBezTo>
                    <a:pt x="265" y="71"/>
                    <a:pt x="265" y="71"/>
                    <a:pt x="265" y="71"/>
                  </a:cubicBezTo>
                  <a:cubicBezTo>
                    <a:pt x="265" y="71"/>
                    <a:pt x="265" y="71"/>
                    <a:pt x="266" y="71"/>
                  </a:cubicBezTo>
                  <a:cubicBezTo>
                    <a:pt x="267" y="71"/>
                    <a:pt x="267" y="71"/>
                    <a:pt x="267" y="71"/>
                  </a:cubicBezTo>
                  <a:cubicBezTo>
                    <a:pt x="269" y="71"/>
                    <a:pt x="270" y="70"/>
                    <a:pt x="272" y="70"/>
                  </a:cubicBezTo>
                  <a:cubicBezTo>
                    <a:pt x="272" y="70"/>
                    <a:pt x="273" y="70"/>
                    <a:pt x="273" y="70"/>
                  </a:cubicBezTo>
                  <a:cubicBezTo>
                    <a:pt x="273" y="70"/>
                    <a:pt x="273" y="70"/>
                    <a:pt x="273" y="70"/>
                  </a:cubicBezTo>
                  <a:cubicBezTo>
                    <a:pt x="273" y="71"/>
                    <a:pt x="273" y="71"/>
                    <a:pt x="273" y="72"/>
                  </a:cubicBezTo>
                  <a:cubicBezTo>
                    <a:pt x="273" y="72"/>
                    <a:pt x="273" y="72"/>
                    <a:pt x="274" y="72"/>
                  </a:cubicBezTo>
                  <a:cubicBezTo>
                    <a:pt x="274" y="72"/>
                    <a:pt x="275" y="71"/>
                    <a:pt x="275" y="71"/>
                  </a:cubicBezTo>
                  <a:cubicBezTo>
                    <a:pt x="277" y="71"/>
                    <a:pt x="278" y="71"/>
                    <a:pt x="279" y="70"/>
                  </a:cubicBezTo>
                  <a:cubicBezTo>
                    <a:pt x="278" y="70"/>
                    <a:pt x="278" y="70"/>
                    <a:pt x="277" y="70"/>
                  </a:cubicBezTo>
                  <a:cubicBezTo>
                    <a:pt x="276" y="70"/>
                    <a:pt x="275" y="69"/>
                    <a:pt x="275" y="68"/>
                  </a:cubicBezTo>
                  <a:cubicBezTo>
                    <a:pt x="275" y="68"/>
                    <a:pt x="276" y="67"/>
                    <a:pt x="276" y="67"/>
                  </a:cubicBezTo>
                  <a:cubicBezTo>
                    <a:pt x="276" y="66"/>
                    <a:pt x="275" y="65"/>
                    <a:pt x="274" y="65"/>
                  </a:cubicBezTo>
                  <a:cubicBezTo>
                    <a:pt x="274" y="64"/>
                    <a:pt x="273" y="64"/>
                    <a:pt x="273" y="63"/>
                  </a:cubicBezTo>
                  <a:cubicBezTo>
                    <a:pt x="273" y="62"/>
                    <a:pt x="274" y="62"/>
                    <a:pt x="274" y="62"/>
                  </a:cubicBezTo>
                  <a:cubicBezTo>
                    <a:pt x="275" y="62"/>
                    <a:pt x="275" y="63"/>
                    <a:pt x="276" y="63"/>
                  </a:cubicBezTo>
                  <a:cubicBezTo>
                    <a:pt x="276" y="63"/>
                    <a:pt x="276" y="63"/>
                    <a:pt x="276" y="63"/>
                  </a:cubicBezTo>
                  <a:cubicBezTo>
                    <a:pt x="276" y="62"/>
                    <a:pt x="275" y="62"/>
                    <a:pt x="275" y="62"/>
                  </a:cubicBezTo>
                  <a:cubicBezTo>
                    <a:pt x="275" y="61"/>
                    <a:pt x="275" y="60"/>
                    <a:pt x="274" y="60"/>
                  </a:cubicBezTo>
                  <a:cubicBezTo>
                    <a:pt x="274" y="59"/>
                    <a:pt x="274" y="59"/>
                    <a:pt x="274" y="59"/>
                  </a:cubicBezTo>
                  <a:cubicBezTo>
                    <a:pt x="275" y="59"/>
                    <a:pt x="275" y="59"/>
                    <a:pt x="275" y="59"/>
                  </a:cubicBezTo>
                  <a:cubicBezTo>
                    <a:pt x="276" y="60"/>
                    <a:pt x="276" y="61"/>
                    <a:pt x="277" y="61"/>
                  </a:cubicBezTo>
                  <a:cubicBezTo>
                    <a:pt x="277" y="60"/>
                    <a:pt x="277" y="60"/>
                    <a:pt x="277" y="60"/>
                  </a:cubicBezTo>
                  <a:cubicBezTo>
                    <a:pt x="277" y="58"/>
                    <a:pt x="275" y="58"/>
                    <a:pt x="275" y="57"/>
                  </a:cubicBezTo>
                  <a:cubicBezTo>
                    <a:pt x="275" y="57"/>
                    <a:pt x="275" y="57"/>
                    <a:pt x="275" y="57"/>
                  </a:cubicBezTo>
                  <a:cubicBezTo>
                    <a:pt x="275" y="56"/>
                    <a:pt x="276" y="56"/>
                    <a:pt x="276" y="56"/>
                  </a:cubicBezTo>
                  <a:cubicBezTo>
                    <a:pt x="277" y="56"/>
                    <a:pt x="277" y="57"/>
                    <a:pt x="277" y="58"/>
                  </a:cubicBezTo>
                  <a:cubicBezTo>
                    <a:pt x="278" y="58"/>
                    <a:pt x="278" y="58"/>
                    <a:pt x="278" y="58"/>
                  </a:cubicBezTo>
                  <a:cubicBezTo>
                    <a:pt x="278" y="57"/>
                    <a:pt x="278" y="57"/>
                    <a:pt x="278" y="57"/>
                  </a:cubicBezTo>
                  <a:cubicBezTo>
                    <a:pt x="278" y="56"/>
                    <a:pt x="277" y="56"/>
                    <a:pt x="277" y="55"/>
                  </a:cubicBezTo>
                  <a:cubicBezTo>
                    <a:pt x="277" y="54"/>
                    <a:pt x="277" y="54"/>
                    <a:pt x="277" y="54"/>
                  </a:cubicBezTo>
                  <a:cubicBezTo>
                    <a:pt x="277" y="54"/>
                    <a:pt x="277" y="54"/>
                    <a:pt x="278" y="54"/>
                  </a:cubicBezTo>
                  <a:cubicBezTo>
                    <a:pt x="278" y="54"/>
                    <a:pt x="279" y="55"/>
                    <a:pt x="279" y="55"/>
                  </a:cubicBezTo>
                  <a:cubicBezTo>
                    <a:pt x="280" y="55"/>
                    <a:pt x="280" y="54"/>
                    <a:pt x="280" y="54"/>
                  </a:cubicBezTo>
                  <a:cubicBezTo>
                    <a:pt x="280" y="53"/>
                    <a:pt x="280" y="52"/>
                    <a:pt x="281" y="52"/>
                  </a:cubicBezTo>
                  <a:cubicBezTo>
                    <a:pt x="281" y="52"/>
                    <a:pt x="282" y="53"/>
                    <a:pt x="282" y="53"/>
                  </a:cubicBezTo>
                  <a:cubicBezTo>
                    <a:pt x="283" y="52"/>
                    <a:pt x="283" y="51"/>
                    <a:pt x="284" y="51"/>
                  </a:cubicBezTo>
                  <a:cubicBezTo>
                    <a:pt x="284" y="51"/>
                    <a:pt x="284" y="51"/>
                    <a:pt x="284" y="51"/>
                  </a:cubicBezTo>
                  <a:cubicBezTo>
                    <a:pt x="284" y="52"/>
                    <a:pt x="284" y="52"/>
                    <a:pt x="285" y="52"/>
                  </a:cubicBezTo>
                  <a:cubicBezTo>
                    <a:pt x="285" y="52"/>
                    <a:pt x="285" y="52"/>
                    <a:pt x="286" y="52"/>
                  </a:cubicBezTo>
                  <a:cubicBezTo>
                    <a:pt x="286" y="51"/>
                    <a:pt x="288" y="51"/>
                    <a:pt x="289" y="51"/>
                  </a:cubicBezTo>
                  <a:cubicBezTo>
                    <a:pt x="289" y="51"/>
                    <a:pt x="290" y="50"/>
                    <a:pt x="290" y="50"/>
                  </a:cubicBezTo>
                  <a:cubicBezTo>
                    <a:pt x="290" y="49"/>
                    <a:pt x="290" y="49"/>
                    <a:pt x="290" y="49"/>
                  </a:cubicBezTo>
                  <a:cubicBezTo>
                    <a:pt x="289" y="49"/>
                    <a:pt x="289" y="49"/>
                    <a:pt x="289" y="49"/>
                  </a:cubicBezTo>
                  <a:cubicBezTo>
                    <a:pt x="289" y="49"/>
                    <a:pt x="288" y="50"/>
                    <a:pt x="288" y="50"/>
                  </a:cubicBezTo>
                  <a:cubicBezTo>
                    <a:pt x="287" y="50"/>
                    <a:pt x="287" y="49"/>
                    <a:pt x="287" y="49"/>
                  </a:cubicBezTo>
                  <a:cubicBezTo>
                    <a:pt x="287" y="49"/>
                    <a:pt x="287" y="49"/>
                    <a:pt x="287" y="49"/>
                  </a:cubicBezTo>
                  <a:cubicBezTo>
                    <a:pt x="288" y="48"/>
                    <a:pt x="288" y="47"/>
                    <a:pt x="289" y="47"/>
                  </a:cubicBezTo>
                  <a:cubicBezTo>
                    <a:pt x="291" y="47"/>
                    <a:pt x="291" y="47"/>
                    <a:pt x="291" y="47"/>
                  </a:cubicBezTo>
                  <a:cubicBezTo>
                    <a:pt x="292" y="47"/>
                    <a:pt x="292" y="47"/>
                    <a:pt x="293" y="47"/>
                  </a:cubicBezTo>
                  <a:cubicBezTo>
                    <a:pt x="293" y="46"/>
                    <a:pt x="294" y="46"/>
                    <a:pt x="294" y="46"/>
                  </a:cubicBezTo>
                  <a:cubicBezTo>
                    <a:pt x="294" y="46"/>
                    <a:pt x="294" y="46"/>
                    <a:pt x="294" y="46"/>
                  </a:cubicBezTo>
                  <a:cubicBezTo>
                    <a:pt x="294" y="47"/>
                    <a:pt x="293" y="48"/>
                    <a:pt x="293" y="49"/>
                  </a:cubicBezTo>
                  <a:cubicBezTo>
                    <a:pt x="293" y="50"/>
                    <a:pt x="294" y="50"/>
                    <a:pt x="295" y="50"/>
                  </a:cubicBezTo>
                  <a:cubicBezTo>
                    <a:pt x="295" y="50"/>
                    <a:pt x="295" y="49"/>
                    <a:pt x="296" y="49"/>
                  </a:cubicBezTo>
                  <a:cubicBezTo>
                    <a:pt x="296" y="49"/>
                    <a:pt x="297" y="49"/>
                    <a:pt x="297" y="49"/>
                  </a:cubicBezTo>
                  <a:cubicBezTo>
                    <a:pt x="297" y="49"/>
                    <a:pt x="297" y="49"/>
                    <a:pt x="298" y="48"/>
                  </a:cubicBezTo>
                  <a:cubicBezTo>
                    <a:pt x="298" y="48"/>
                    <a:pt x="299" y="48"/>
                    <a:pt x="299" y="48"/>
                  </a:cubicBezTo>
                  <a:cubicBezTo>
                    <a:pt x="300" y="48"/>
                    <a:pt x="301" y="48"/>
                    <a:pt x="302" y="48"/>
                  </a:cubicBezTo>
                  <a:cubicBezTo>
                    <a:pt x="302" y="48"/>
                    <a:pt x="302" y="48"/>
                    <a:pt x="302" y="48"/>
                  </a:cubicBezTo>
                  <a:cubicBezTo>
                    <a:pt x="301" y="44"/>
                    <a:pt x="301" y="44"/>
                    <a:pt x="301" y="44"/>
                  </a:cubicBezTo>
                  <a:cubicBezTo>
                    <a:pt x="301" y="43"/>
                    <a:pt x="301" y="43"/>
                    <a:pt x="301" y="43"/>
                  </a:cubicBezTo>
                  <a:cubicBezTo>
                    <a:pt x="301" y="43"/>
                    <a:pt x="301" y="43"/>
                    <a:pt x="302" y="43"/>
                  </a:cubicBezTo>
                  <a:cubicBezTo>
                    <a:pt x="303" y="43"/>
                    <a:pt x="304" y="43"/>
                    <a:pt x="305" y="44"/>
                  </a:cubicBezTo>
                  <a:cubicBezTo>
                    <a:pt x="305" y="44"/>
                    <a:pt x="305" y="45"/>
                    <a:pt x="306" y="45"/>
                  </a:cubicBezTo>
                  <a:cubicBezTo>
                    <a:pt x="306" y="44"/>
                    <a:pt x="306" y="44"/>
                    <a:pt x="306" y="44"/>
                  </a:cubicBezTo>
                  <a:cubicBezTo>
                    <a:pt x="306" y="43"/>
                    <a:pt x="306" y="42"/>
                    <a:pt x="305" y="42"/>
                  </a:cubicBezTo>
                  <a:cubicBezTo>
                    <a:pt x="304" y="42"/>
                    <a:pt x="303" y="42"/>
                    <a:pt x="303" y="42"/>
                  </a:cubicBezTo>
                  <a:cubicBezTo>
                    <a:pt x="303" y="41"/>
                    <a:pt x="304" y="41"/>
                    <a:pt x="304" y="40"/>
                  </a:cubicBezTo>
                  <a:cubicBezTo>
                    <a:pt x="304" y="40"/>
                    <a:pt x="303" y="39"/>
                    <a:pt x="303" y="39"/>
                  </a:cubicBezTo>
                  <a:cubicBezTo>
                    <a:pt x="303" y="38"/>
                    <a:pt x="303" y="37"/>
                    <a:pt x="303" y="36"/>
                  </a:cubicBezTo>
                  <a:cubicBezTo>
                    <a:pt x="303" y="35"/>
                    <a:pt x="304" y="35"/>
                    <a:pt x="305" y="34"/>
                  </a:cubicBezTo>
                  <a:cubicBezTo>
                    <a:pt x="306" y="33"/>
                    <a:pt x="306" y="33"/>
                    <a:pt x="308" y="32"/>
                  </a:cubicBezTo>
                  <a:cubicBezTo>
                    <a:pt x="308" y="32"/>
                    <a:pt x="308" y="32"/>
                    <a:pt x="308" y="33"/>
                  </a:cubicBezTo>
                  <a:cubicBezTo>
                    <a:pt x="308" y="33"/>
                    <a:pt x="308" y="33"/>
                    <a:pt x="308" y="33"/>
                  </a:cubicBezTo>
                  <a:cubicBezTo>
                    <a:pt x="309" y="33"/>
                    <a:pt x="309" y="32"/>
                    <a:pt x="310" y="32"/>
                  </a:cubicBezTo>
                  <a:cubicBezTo>
                    <a:pt x="311" y="32"/>
                    <a:pt x="311" y="34"/>
                    <a:pt x="312" y="34"/>
                  </a:cubicBezTo>
                  <a:cubicBezTo>
                    <a:pt x="312" y="34"/>
                    <a:pt x="312" y="34"/>
                    <a:pt x="313" y="35"/>
                  </a:cubicBezTo>
                  <a:cubicBezTo>
                    <a:pt x="313" y="35"/>
                    <a:pt x="313" y="35"/>
                    <a:pt x="313" y="36"/>
                  </a:cubicBezTo>
                  <a:cubicBezTo>
                    <a:pt x="314" y="36"/>
                    <a:pt x="314" y="36"/>
                    <a:pt x="314" y="37"/>
                  </a:cubicBezTo>
                  <a:cubicBezTo>
                    <a:pt x="314" y="38"/>
                    <a:pt x="314" y="38"/>
                    <a:pt x="314" y="38"/>
                  </a:cubicBezTo>
                  <a:cubicBezTo>
                    <a:pt x="313" y="38"/>
                    <a:pt x="313" y="38"/>
                    <a:pt x="312" y="38"/>
                  </a:cubicBezTo>
                  <a:cubicBezTo>
                    <a:pt x="312" y="39"/>
                    <a:pt x="312" y="39"/>
                    <a:pt x="312" y="39"/>
                  </a:cubicBezTo>
                  <a:cubicBezTo>
                    <a:pt x="312" y="39"/>
                    <a:pt x="311" y="39"/>
                    <a:pt x="311" y="39"/>
                  </a:cubicBezTo>
                  <a:cubicBezTo>
                    <a:pt x="311" y="40"/>
                    <a:pt x="311" y="40"/>
                    <a:pt x="311" y="40"/>
                  </a:cubicBezTo>
                  <a:cubicBezTo>
                    <a:pt x="311" y="40"/>
                    <a:pt x="311" y="40"/>
                    <a:pt x="311" y="40"/>
                  </a:cubicBezTo>
                  <a:cubicBezTo>
                    <a:pt x="313" y="40"/>
                    <a:pt x="313" y="40"/>
                    <a:pt x="313" y="40"/>
                  </a:cubicBezTo>
                  <a:cubicBezTo>
                    <a:pt x="313" y="40"/>
                    <a:pt x="313" y="41"/>
                    <a:pt x="313" y="41"/>
                  </a:cubicBezTo>
                  <a:cubicBezTo>
                    <a:pt x="313" y="41"/>
                    <a:pt x="313" y="41"/>
                    <a:pt x="313" y="41"/>
                  </a:cubicBezTo>
                  <a:cubicBezTo>
                    <a:pt x="313" y="41"/>
                    <a:pt x="314" y="41"/>
                    <a:pt x="314" y="40"/>
                  </a:cubicBezTo>
                  <a:cubicBezTo>
                    <a:pt x="315" y="40"/>
                    <a:pt x="315" y="40"/>
                    <a:pt x="315" y="41"/>
                  </a:cubicBezTo>
                  <a:cubicBezTo>
                    <a:pt x="315" y="42"/>
                    <a:pt x="315" y="42"/>
                    <a:pt x="314" y="43"/>
                  </a:cubicBezTo>
                  <a:cubicBezTo>
                    <a:pt x="314" y="43"/>
                    <a:pt x="314" y="43"/>
                    <a:pt x="314" y="43"/>
                  </a:cubicBezTo>
                  <a:cubicBezTo>
                    <a:pt x="314" y="44"/>
                    <a:pt x="314" y="45"/>
                    <a:pt x="314" y="45"/>
                  </a:cubicBezTo>
                  <a:cubicBezTo>
                    <a:pt x="313" y="46"/>
                    <a:pt x="313" y="46"/>
                    <a:pt x="312" y="46"/>
                  </a:cubicBezTo>
                  <a:cubicBezTo>
                    <a:pt x="312" y="47"/>
                    <a:pt x="313" y="47"/>
                    <a:pt x="313" y="47"/>
                  </a:cubicBezTo>
                  <a:cubicBezTo>
                    <a:pt x="314" y="47"/>
                    <a:pt x="314" y="46"/>
                    <a:pt x="315" y="46"/>
                  </a:cubicBezTo>
                  <a:cubicBezTo>
                    <a:pt x="316" y="46"/>
                    <a:pt x="316" y="46"/>
                    <a:pt x="317" y="46"/>
                  </a:cubicBezTo>
                  <a:cubicBezTo>
                    <a:pt x="317" y="46"/>
                    <a:pt x="318" y="46"/>
                    <a:pt x="318" y="45"/>
                  </a:cubicBezTo>
                  <a:cubicBezTo>
                    <a:pt x="318" y="44"/>
                    <a:pt x="317" y="43"/>
                    <a:pt x="317" y="42"/>
                  </a:cubicBezTo>
                  <a:cubicBezTo>
                    <a:pt x="317" y="42"/>
                    <a:pt x="317" y="42"/>
                    <a:pt x="317" y="42"/>
                  </a:cubicBezTo>
                  <a:cubicBezTo>
                    <a:pt x="317" y="42"/>
                    <a:pt x="317" y="42"/>
                    <a:pt x="317" y="42"/>
                  </a:cubicBezTo>
                  <a:cubicBezTo>
                    <a:pt x="318" y="42"/>
                    <a:pt x="318" y="43"/>
                    <a:pt x="319" y="43"/>
                  </a:cubicBezTo>
                  <a:cubicBezTo>
                    <a:pt x="319" y="43"/>
                    <a:pt x="319" y="42"/>
                    <a:pt x="320" y="42"/>
                  </a:cubicBezTo>
                  <a:cubicBezTo>
                    <a:pt x="321" y="41"/>
                    <a:pt x="321" y="41"/>
                    <a:pt x="322" y="41"/>
                  </a:cubicBezTo>
                  <a:cubicBezTo>
                    <a:pt x="324" y="40"/>
                    <a:pt x="324" y="40"/>
                    <a:pt x="326" y="40"/>
                  </a:cubicBezTo>
                  <a:cubicBezTo>
                    <a:pt x="327" y="40"/>
                    <a:pt x="327" y="41"/>
                    <a:pt x="328" y="42"/>
                  </a:cubicBezTo>
                  <a:cubicBezTo>
                    <a:pt x="328" y="43"/>
                    <a:pt x="329" y="43"/>
                    <a:pt x="330" y="43"/>
                  </a:cubicBezTo>
                  <a:cubicBezTo>
                    <a:pt x="330" y="44"/>
                    <a:pt x="330" y="45"/>
                    <a:pt x="330" y="45"/>
                  </a:cubicBezTo>
                  <a:cubicBezTo>
                    <a:pt x="331" y="45"/>
                    <a:pt x="331" y="44"/>
                    <a:pt x="331" y="44"/>
                  </a:cubicBezTo>
                  <a:cubicBezTo>
                    <a:pt x="331" y="44"/>
                    <a:pt x="331" y="44"/>
                    <a:pt x="331" y="44"/>
                  </a:cubicBezTo>
                  <a:cubicBezTo>
                    <a:pt x="332" y="44"/>
                    <a:pt x="332" y="45"/>
                    <a:pt x="332" y="45"/>
                  </a:cubicBezTo>
                  <a:cubicBezTo>
                    <a:pt x="332" y="46"/>
                    <a:pt x="332" y="46"/>
                    <a:pt x="332" y="47"/>
                  </a:cubicBezTo>
                  <a:cubicBezTo>
                    <a:pt x="332" y="48"/>
                    <a:pt x="332" y="48"/>
                    <a:pt x="332" y="48"/>
                  </a:cubicBezTo>
                  <a:cubicBezTo>
                    <a:pt x="332" y="49"/>
                    <a:pt x="333" y="49"/>
                    <a:pt x="334" y="49"/>
                  </a:cubicBezTo>
                  <a:cubicBezTo>
                    <a:pt x="334" y="50"/>
                    <a:pt x="334" y="50"/>
                    <a:pt x="334" y="51"/>
                  </a:cubicBezTo>
                  <a:cubicBezTo>
                    <a:pt x="334" y="53"/>
                    <a:pt x="334" y="53"/>
                    <a:pt x="333" y="54"/>
                  </a:cubicBezTo>
                  <a:cubicBezTo>
                    <a:pt x="332" y="55"/>
                    <a:pt x="332" y="55"/>
                    <a:pt x="332" y="56"/>
                  </a:cubicBezTo>
                  <a:cubicBezTo>
                    <a:pt x="332" y="57"/>
                    <a:pt x="332" y="58"/>
                    <a:pt x="331" y="58"/>
                  </a:cubicBezTo>
                  <a:cubicBezTo>
                    <a:pt x="330" y="59"/>
                    <a:pt x="329" y="59"/>
                    <a:pt x="329" y="60"/>
                  </a:cubicBezTo>
                  <a:cubicBezTo>
                    <a:pt x="329" y="60"/>
                    <a:pt x="330" y="60"/>
                    <a:pt x="330" y="60"/>
                  </a:cubicBezTo>
                  <a:cubicBezTo>
                    <a:pt x="330" y="61"/>
                    <a:pt x="329" y="61"/>
                    <a:pt x="329" y="61"/>
                  </a:cubicBezTo>
                  <a:cubicBezTo>
                    <a:pt x="329" y="62"/>
                    <a:pt x="328" y="62"/>
                    <a:pt x="328" y="63"/>
                  </a:cubicBezTo>
                  <a:cubicBezTo>
                    <a:pt x="327" y="63"/>
                    <a:pt x="327" y="64"/>
                    <a:pt x="327" y="64"/>
                  </a:cubicBezTo>
                  <a:cubicBezTo>
                    <a:pt x="327" y="65"/>
                    <a:pt x="326" y="65"/>
                    <a:pt x="326" y="65"/>
                  </a:cubicBezTo>
                  <a:cubicBezTo>
                    <a:pt x="327" y="65"/>
                    <a:pt x="327" y="65"/>
                    <a:pt x="327" y="65"/>
                  </a:cubicBezTo>
                  <a:cubicBezTo>
                    <a:pt x="327" y="66"/>
                    <a:pt x="327" y="66"/>
                    <a:pt x="327" y="66"/>
                  </a:cubicBezTo>
                  <a:cubicBezTo>
                    <a:pt x="326" y="67"/>
                    <a:pt x="326" y="68"/>
                    <a:pt x="326" y="69"/>
                  </a:cubicBezTo>
                  <a:cubicBezTo>
                    <a:pt x="326" y="71"/>
                    <a:pt x="326" y="71"/>
                    <a:pt x="326" y="71"/>
                  </a:cubicBezTo>
                  <a:cubicBezTo>
                    <a:pt x="325" y="72"/>
                    <a:pt x="325" y="72"/>
                    <a:pt x="325" y="72"/>
                  </a:cubicBezTo>
                  <a:cubicBezTo>
                    <a:pt x="326" y="72"/>
                    <a:pt x="326" y="72"/>
                    <a:pt x="326" y="72"/>
                  </a:cubicBezTo>
                  <a:cubicBezTo>
                    <a:pt x="326" y="72"/>
                    <a:pt x="326" y="71"/>
                    <a:pt x="327" y="71"/>
                  </a:cubicBezTo>
                  <a:cubicBezTo>
                    <a:pt x="327" y="71"/>
                    <a:pt x="328" y="71"/>
                    <a:pt x="328" y="71"/>
                  </a:cubicBezTo>
                  <a:cubicBezTo>
                    <a:pt x="329" y="71"/>
                    <a:pt x="329" y="70"/>
                    <a:pt x="329" y="70"/>
                  </a:cubicBezTo>
                  <a:cubicBezTo>
                    <a:pt x="329" y="69"/>
                    <a:pt x="328" y="69"/>
                    <a:pt x="328" y="68"/>
                  </a:cubicBezTo>
                  <a:cubicBezTo>
                    <a:pt x="328" y="68"/>
                    <a:pt x="328" y="68"/>
                    <a:pt x="328" y="68"/>
                  </a:cubicBezTo>
                  <a:cubicBezTo>
                    <a:pt x="329" y="68"/>
                    <a:pt x="329" y="68"/>
                    <a:pt x="329" y="67"/>
                  </a:cubicBezTo>
                  <a:cubicBezTo>
                    <a:pt x="330" y="67"/>
                    <a:pt x="330" y="66"/>
                    <a:pt x="331" y="66"/>
                  </a:cubicBezTo>
                  <a:cubicBezTo>
                    <a:pt x="331" y="66"/>
                    <a:pt x="331" y="66"/>
                    <a:pt x="332" y="66"/>
                  </a:cubicBezTo>
                  <a:cubicBezTo>
                    <a:pt x="332" y="66"/>
                    <a:pt x="332" y="65"/>
                    <a:pt x="333" y="65"/>
                  </a:cubicBezTo>
                  <a:cubicBezTo>
                    <a:pt x="333" y="64"/>
                    <a:pt x="333" y="65"/>
                    <a:pt x="333" y="65"/>
                  </a:cubicBezTo>
                  <a:cubicBezTo>
                    <a:pt x="334" y="64"/>
                    <a:pt x="334" y="64"/>
                    <a:pt x="334" y="63"/>
                  </a:cubicBezTo>
                  <a:cubicBezTo>
                    <a:pt x="334" y="63"/>
                    <a:pt x="334" y="62"/>
                    <a:pt x="333" y="62"/>
                  </a:cubicBezTo>
                  <a:cubicBezTo>
                    <a:pt x="333" y="62"/>
                    <a:pt x="333" y="63"/>
                    <a:pt x="332" y="63"/>
                  </a:cubicBezTo>
                  <a:cubicBezTo>
                    <a:pt x="331" y="63"/>
                    <a:pt x="331" y="63"/>
                    <a:pt x="331" y="63"/>
                  </a:cubicBezTo>
                  <a:cubicBezTo>
                    <a:pt x="331" y="63"/>
                    <a:pt x="331" y="63"/>
                    <a:pt x="331" y="63"/>
                  </a:cubicBezTo>
                  <a:cubicBezTo>
                    <a:pt x="331" y="63"/>
                    <a:pt x="331" y="62"/>
                    <a:pt x="332" y="62"/>
                  </a:cubicBezTo>
                  <a:cubicBezTo>
                    <a:pt x="332" y="62"/>
                    <a:pt x="332" y="62"/>
                    <a:pt x="332" y="61"/>
                  </a:cubicBezTo>
                  <a:cubicBezTo>
                    <a:pt x="332" y="61"/>
                    <a:pt x="333" y="60"/>
                    <a:pt x="333" y="60"/>
                  </a:cubicBezTo>
                  <a:cubicBezTo>
                    <a:pt x="334" y="60"/>
                    <a:pt x="334" y="61"/>
                    <a:pt x="334" y="61"/>
                  </a:cubicBezTo>
                  <a:cubicBezTo>
                    <a:pt x="335" y="61"/>
                    <a:pt x="335" y="59"/>
                    <a:pt x="336" y="59"/>
                  </a:cubicBezTo>
                  <a:cubicBezTo>
                    <a:pt x="337" y="59"/>
                    <a:pt x="337" y="60"/>
                    <a:pt x="337" y="61"/>
                  </a:cubicBezTo>
                  <a:cubicBezTo>
                    <a:pt x="337" y="61"/>
                    <a:pt x="338" y="62"/>
                    <a:pt x="338" y="62"/>
                  </a:cubicBezTo>
                  <a:cubicBezTo>
                    <a:pt x="339" y="62"/>
                    <a:pt x="339" y="61"/>
                    <a:pt x="339" y="61"/>
                  </a:cubicBezTo>
                  <a:cubicBezTo>
                    <a:pt x="340" y="61"/>
                    <a:pt x="340" y="61"/>
                    <a:pt x="340" y="62"/>
                  </a:cubicBezTo>
                  <a:cubicBezTo>
                    <a:pt x="341" y="62"/>
                    <a:pt x="341" y="62"/>
                    <a:pt x="341" y="62"/>
                  </a:cubicBezTo>
                  <a:cubicBezTo>
                    <a:pt x="342" y="62"/>
                    <a:pt x="342" y="62"/>
                    <a:pt x="342" y="62"/>
                  </a:cubicBezTo>
                  <a:cubicBezTo>
                    <a:pt x="342" y="63"/>
                    <a:pt x="342" y="63"/>
                    <a:pt x="343" y="63"/>
                  </a:cubicBezTo>
                  <a:cubicBezTo>
                    <a:pt x="344" y="64"/>
                    <a:pt x="344" y="65"/>
                    <a:pt x="345" y="66"/>
                  </a:cubicBezTo>
                  <a:cubicBezTo>
                    <a:pt x="346" y="68"/>
                    <a:pt x="345" y="70"/>
                    <a:pt x="347" y="71"/>
                  </a:cubicBezTo>
                  <a:cubicBezTo>
                    <a:pt x="347" y="71"/>
                    <a:pt x="347" y="71"/>
                    <a:pt x="347" y="70"/>
                  </a:cubicBezTo>
                  <a:cubicBezTo>
                    <a:pt x="347" y="69"/>
                    <a:pt x="346" y="68"/>
                    <a:pt x="346" y="67"/>
                  </a:cubicBezTo>
                  <a:cubicBezTo>
                    <a:pt x="346" y="67"/>
                    <a:pt x="346" y="67"/>
                    <a:pt x="346" y="66"/>
                  </a:cubicBezTo>
                  <a:cubicBezTo>
                    <a:pt x="346" y="65"/>
                    <a:pt x="346" y="65"/>
                    <a:pt x="346" y="65"/>
                  </a:cubicBezTo>
                  <a:cubicBezTo>
                    <a:pt x="345" y="65"/>
                    <a:pt x="345" y="65"/>
                    <a:pt x="345" y="65"/>
                  </a:cubicBezTo>
                  <a:cubicBezTo>
                    <a:pt x="345" y="64"/>
                    <a:pt x="344" y="64"/>
                    <a:pt x="344" y="63"/>
                  </a:cubicBezTo>
                  <a:cubicBezTo>
                    <a:pt x="345" y="63"/>
                    <a:pt x="345" y="63"/>
                    <a:pt x="346" y="63"/>
                  </a:cubicBezTo>
                  <a:cubicBezTo>
                    <a:pt x="348" y="63"/>
                    <a:pt x="348" y="63"/>
                    <a:pt x="348" y="63"/>
                  </a:cubicBezTo>
                  <a:cubicBezTo>
                    <a:pt x="349" y="63"/>
                    <a:pt x="349" y="62"/>
                    <a:pt x="350" y="62"/>
                  </a:cubicBezTo>
                  <a:cubicBezTo>
                    <a:pt x="350" y="61"/>
                    <a:pt x="351" y="61"/>
                    <a:pt x="351" y="61"/>
                  </a:cubicBezTo>
                  <a:cubicBezTo>
                    <a:pt x="352" y="61"/>
                    <a:pt x="352" y="62"/>
                    <a:pt x="353" y="62"/>
                  </a:cubicBezTo>
                  <a:cubicBezTo>
                    <a:pt x="355" y="62"/>
                    <a:pt x="355" y="62"/>
                    <a:pt x="355" y="62"/>
                  </a:cubicBezTo>
                  <a:cubicBezTo>
                    <a:pt x="356" y="62"/>
                    <a:pt x="356" y="62"/>
                    <a:pt x="357" y="62"/>
                  </a:cubicBezTo>
                  <a:cubicBezTo>
                    <a:pt x="359" y="62"/>
                    <a:pt x="359" y="62"/>
                    <a:pt x="359" y="62"/>
                  </a:cubicBezTo>
                  <a:cubicBezTo>
                    <a:pt x="359" y="62"/>
                    <a:pt x="359" y="62"/>
                    <a:pt x="359" y="63"/>
                  </a:cubicBezTo>
                  <a:cubicBezTo>
                    <a:pt x="359" y="63"/>
                    <a:pt x="359" y="63"/>
                    <a:pt x="359" y="64"/>
                  </a:cubicBezTo>
                  <a:cubicBezTo>
                    <a:pt x="359" y="65"/>
                    <a:pt x="360" y="65"/>
                    <a:pt x="360" y="65"/>
                  </a:cubicBezTo>
                  <a:cubicBezTo>
                    <a:pt x="361" y="66"/>
                    <a:pt x="361" y="66"/>
                    <a:pt x="362" y="66"/>
                  </a:cubicBezTo>
                  <a:cubicBezTo>
                    <a:pt x="364" y="66"/>
                    <a:pt x="364" y="66"/>
                    <a:pt x="364" y="66"/>
                  </a:cubicBezTo>
                  <a:cubicBezTo>
                    <a:pt x="365" y="66"/>
                    <a:pt x="365" y="66"/>
                    <a:pt x="365" y="65"/>
                  </a:cubicBezTo>
                  <a:cubicBezTo>
                    <a:pt x="365" y="64"/>
                    <a:pt x="365" y="64"/>
                    <a:pt x="365" y="64"/>
                  </a:cubicBezTo>
                  <a:cubicBezTo>
                    <a:pt x="365" y="64"/>
                    <a:pt x="366" y="64"/>
                    <a:pt x="366" y="64"/>
                  </a:cubicBezTo>
                  <a:cubicBezTo>
                    <a:pt x="368" y="64"/>
                    <a:pt x="368" y="64"/>
                    <a:pt x="368" y="64"/>
                  </a:cubicBezTo>
                  <a:cubicBezTo>
                    <a:pt x="368" y="65"/>
                    <a:pt x="368" y="65"/>
                    <a:pt x="369" y="65"/>
                  </a:cubicBezTo>
                  <a:cubicBezTo>
                    <a:pt x="370" y="65"/>
                    <a:pt x="371" y="65"/>
                    <a:pt x="372" y="64"/>
                  </a:cubicBezTo>
                  <a:cubicBezTo>
                    <a:pt x="372" y="63"/>
                    <a:pt x="372" y="63"/>
                    <a:pt x="372" y="63"/>
                  </a:cubicBezTo>
                  <a:cubicBezTo>
                    <a:pt x="373" y="62"/>
                    <a:pt x="374" y="62"/>
                    <a:pt x="374" y="61"/>
                  </a:cubicBezTo>
                  <a:cubicBezTo>
                    <a:pt x="374" y="61"/>
                    <a:pt x="373" y="61"/>
                    <a:pt x="373" y="61"/>
                  </a:cubicBezTo>
                  <a:cubicBezTo>
                    <a:pt x="373" y="61"/>
                    <a:pt x="372" y="61"/>
                    <a:pt x="372" y="61"/>
                  </a:cubicBezTo>
                  <a:cubicBezTo>
                    <a:pt x="371" y="61"/>
                    <a:pt x="370" y="61"/>
                    <a:pt x="368" y="60"/>
                  </a:cubicBezTo>
                  <a:cubicBezTo>
                    <a:pt x="368" y="60"/>
                    <a:pt x="367" y="60"/>
                    <a:pt x="367" y="59"/>
                  </a:cubicBezTo>
                  <a:cubicBezTo>
                    <a:pt x="367" y="58"/>
                    <a:pt x="368" y="58"/>
                    <a:pt x="368" y="57"/>
                  </a:cubicBezTo>
                  <a:cubicBezTo>
                    <a:pt x="368" y="56"/>
                    <a:pt x="368" y="56"/>
                    <a:pt x="368" y="56"/>
                  </a:cubicBezTo>
                  <a:cubicBezTo>
                    <a:pt x="368" y="56"/>
                    <a:pt x="368" y="56"/>
                    <a:pt x="368" y="55"/>
                  </a:cubicBezTo>
                  <a:cubicBezTo>
                    <a:pt x="369" y="56"/>
                    <a:pt x="369" y="56"/>
                    <a:pt x="369" y="56"/>
                  </a:cubicBezTo>
                  <a:cubicBezTo>
                    <a:pt x="369" y="56"/>
                    <a:pt x="369" y="56"/>
                    <a:pt x="369" y="56"/>
                  </a:cubicBezTo>
                  <a:cubicBezTo>
                    <a:pt x="369" y="55"/>
                    <a:pt x="369" y="55"/>
                    <a:pt x="369" y="55"/>
                  </a:cubicBezTo>
                  <a:cubicBezTo>
                    <a:pt x="371" y="55"/>
                    <a:pt x="371" y="55"/>
                    <a:pt x="371" y="55"/>
                  </a:cubicBezTo>
                  <a:cubicBezTo>
                    <a:pt x="371" y="56"/>
                    <a:pt x="372" y="56"/>
                    <a:pt x="373" y="56"/>
                  </a:cubicBezTo>
                  <a:cubicBezTo>
                    <a:pt x="373" y="56"/>
                    <a:pt x="373" y="56"/>
                    <a:pt x="374" y="56"/>
                  </a:cubicBezTo>
                  <a:cubicBezTo>
                    <a:pt x="374" y="56"/>
                    <a:pt x="374" y="57"/>
                    <a:pt x="374" y="57"/>
                  </a:cubicBezTo>
                  <a:cubicBezTo>
                    <a:pt x="375" y="57"/>
                    <a:pt x="375" y="57"/>
                    <a:pt x="376" y="57"/>
                  </a:cubicBezTo>
                  <a:cubicBezTo>
                    <a:pt x="376" y="57"/>
                    <a:pt x="376" y="57"/>
                    <a:pt x="376" y="57"/>
                  </a:cubicBezTo>
                  <a:cubicBezTo>
                    <a:pt x="376" y="57"/>
                    <a:pt x="376" y="57"/>
                    <a:pt x="376" y="57"/>
                  </a:cubicBezTo>
                  <a:cubicBezTo>
                    <a:pt x="376" y="57"/>
                    <a:pt x="376" y="56"/>
                    <a:pt x="376" y="56"/>
                  </a:cubicBezTo>
                  <a:cubicBezTo>
                    <a:pt x="376" y="56"/>
                    <a:pt x="376" y="56"/>
                    <a:pt x="376" y="56"/>
                  </a:cubicBezTo>
                  <a:cubicBezTo>
                    <a:pt x="376" y="56"/>
                    <a:pt x="376" y="56"/>
                    <a:pt x="376" y="56"/>
                  </a:cubicBezTo>
                  <a:cubicBezTo>
                    <a:pt x="377" y="56"/>
                    <a:pt x="377" y="56"/>
                    <a:pt x="377" y="56"/>
                  </a:cubicBezTo>
                  <a:cubicBezTo>
                    <a:pt x="378" y="56"/>
                    <a:pt x="378" y="56"/>
                    <a:pt x="378" y="55"/>
                  </a:cubicBezTo>
                  <a:cubicBezTo>
                    <a:pt x="379" y="55"/>
                    <a:pt x="380" y="55"/>
                    <a:pt x="381" y="55"/>
                  </a:cubicBezTo>
                  <a:cubicBezTo>
                    <a:pt x="381" y="55"/>
                    <a:pt x="381" y="55"/>
                    <a:pt x="381" y="56"/>
                  </a:cubicBezTo>
                  <a:cubicBezTo>
                    <a:pt x="382" y="56"/>
                    <a:pt x="382" y="56"/>
                    <a:pt x="383" y="56"/>
                  </a:cubicBezTo>
                  <a:cubicBezTo>
                    <a:pt x="383" y="56"/>
                    <a:pt x="384" y="57"/>
                    <a:pt x="384" y="57"/>
                  </a:cubicBezTo>
                  <a:cubicBezTo>
                    <a:pt x="384" y="57"/>
                    <a:pt x="384" y="58"/>
                    <a:pt x="384" y="58"/>
                  </a:cubicBezTo>
                  <a:cubicBezTo>
                    <a:pt x="384" y="58"/>
                    <a:pt x="385" y="58"/>
                    <a:pt x="386" y="58"/>
                  </a:cubicBezTo>
                  <a:cubicBezTo>
                    <a:pt x="386" y="59"/>
                    <a:pt x="386" y="60"/>
                    <a:pt x="387" y="60"/>
                  </a:cubicBezTo>
                  <a:cubicBezTo>
                    <a:pt x="387" y="60"/>
                    <a:pt x="388" y="60"/>
                    <a:pt x="388" y="60"/>
                  </a:cubicBezTo>
                  <a:cubicBezTo>
                    <a:pt x="388" y="61"/>
                    <a:pt x="388" y="61"/>
                    <a:pt x="388" y="62"/>
                  </a:cubicBezTo>
                  <a:cubicBezTo>
                    <a:pt x="388" y="62"/>
                    <a:pt x="389" y="62"/>
                    <a:pt x="389" y="62"/>
                  </a:cubicBezTo>
                  <a:cubicBezTo>
                    <a:pt x="390" y="63"/>
                    <a:pt x="391" y="63"/>
                    <a:pt x="391" y="65"/>
                  </a:cubicBezTo>
                  <a:cubicBezTo>
                    <a:pt x="391" y="65"/>
                    <a:pt x="391" y="65"/>
                    <a:pt x="391" y="65"/>
                  </a:cubicBezTo>
                  <a:cubicBezTo>
                    <a:pt x="390" y="65"/>
                    <a:pt x="390" y="65"/>
                    <a:pt x="390" y="65"/>
                  </a:cubicBezTo>
                  <a:cubicBezTo>
                    <a:pt x="390" y="65"/>
                    <a:pt x="390" y="65"/>
                    <a:pt x="389" y="65"/>
                  </a:cubicBezTo>
                  <a:cubicBezTo>
                    <a:pt x="389" y="65"/>
                    <a:pt x="389" y="65"/>
                    <a:pt x="389" y="65"/>
                  </a:cubicBezTo>
                  <a:cubicBezTo>
                    <a:pt x="390" y="66"/>
                    <a:pt x="390" y="66"/>
                    <a:pt x="391" y="66"/>
                  </a:cubicBezTo>
                  <a:cubicBezTo>
                    <a:pt x="391" y="66"/>
                    <a:pt x="391" y="66"/>
                    <a:pt x="391" y="67"/>
                  </a:cubicBezTo>
                  <a:cubicBezTo>
                    <a:pt x="392" y="67"/>
                    <a:pt x="392" y="67"/>
                    <a:pt x="393" y="67"/>
                  </a:cubicBezTo>
                  <a:cubicBezTo>
                    <a:pt x="393" y="67"/>
                    <a:pt x="393" y="66"/>
                    <a:pt x="394" y="66"/>
                  </a:cubicBezTo>
                  <a:cubicBezTo>
                    <a:pt x="394" y="66"/>
                    <a:pt x="394" y="66"/>
                    <a:pt x="394" y="67"/>
                  </a:cubicBezTo>
                  <a:cubicBezTo>
                    <a:pt x="395" y="67"/>
                    <a:pt x="395" y="67"/>
                    <a:pt x="395" y="67"/>
                  </a:cubicBezTo>
                  <a:cubicBezTo>
                    <a:pt x="395" y="67"/>
                    <a:pt x="395" y="67"/>
                    <a:pt x="395" y="67"/>
                  </a:cubicBezTo>
                  <a:cubicBezTo>
                    <a:pt x="395" y="68"/>
                    <a:pt x="395" y="68"/>
                    <a:pt x="395" y="69"/>
                  </a:cubicBezTo>
                  <a:cubicBezTo>
                    <a:pt x="395" y="69"/>
                    <a:pt x="395" y="69"/>
                    <a:pt x="395" y="69"/>
                  </a:cubicBezTo>
                  <a:cubicBezTo>
                    <a:pt x="396" y="69"/>
                    <a:pt x="396" y="69"/>
                    <a:pt x="396" y="69"/>
                  </a:cubicBezTo>
                  <a:cubicBezTo>
                    <a:pt x="396" y="69"/>
                    <a:pt x="396" y="69"/>
                    <a:pt x="397" y="69"/>
                  </a:cubicBezTo>
                  <a:cubicBezTo>
                    <a:pt x="397" y="69"/>
                    <a:pt x="397" y="70"/>
                    <a:pt x="398" y="70"/>
                  </a:cubicBezTo>
                  <a:cubicBezTo>
                    <a:pt x="399" y="70"/>
                    <a:pt x="399" y="70"/>
                    <a:pt x="400" y="71"/>
                  </a:cubicBezTo>
                  <a:cubicBezTo>
                    <a:pt x="402" y="71"/>
                    <a:pt x="403" y="72"/>
                    <a:pt x="405" y="72"/>
                  </a:cubicBezTo>
                  <a:cubicBezTo>
                    <a:pt x="405" y="72"/>
                    <a:pt x="405" y="72"/>
                    <a:pt x="405" y="72"/>
                  </a:cubicBezTo>
                  <a:cubicBezTo>
                    <a:pt x="405" y="71"/>
                    <a:pt x="404" y="71"/>
                    <a:pt x="404" y="71"/>
                  </a:cubicBezTo>
                  <a:cubicBezTo>
                    <a:pt x="404" y="70"/>
                    <a:pt x="404" y="70"/>
                    <a:pt x="404" y="70"/>
                  </a:cubicBezTo>
                  <a:cubicBezTo>
                    <a:pt x="405" y="70"/>
                    <a:pt x="405" y="70"/>
                    <a:pt x="405" y="70"/>
                  </a:cubicBezTo>
                  <a:cubicBezTo>
                    <a:pt x="405" y="70"/>
                    <a:pt x="405" y="71"/>
                    <a:pt x="406" y="71"/>
                  </a:cubicBezTo>
                  <a:cubicBezTo>
                    <a:pt x="406" y="72"/>
                    <a:pt x="407" y="72"/>
                    <a:pt x="408" y="72"/>
                  </a:cubicBezTo>
                  <a:cubicBezTo>
                    <a:pt x="409" y="72"/>
                    <a:pt x="409" y="72"/>
                    <a:pt x="409" y="72"/>
                  </a:cubicBezTo>
                  <a:cubicBezTo>
                    <a:pt x="408" y="71"/>
                    <a:pt x="409" y="71"/>
                    <a:pt x="409" y="70"/>
                  </a:cubicBezTo>
                  <a:cubicBezTo>
                    <a:pt x="408" y="69"/>
                    <a:pt x="408" y="69"/>
                    <a:pt x="408" y="69"/>
                  </a:cubicBezTo>
                  <a:cubicBezTo>
                    <a:pt x="408" y="68"/>
                    <a:pt x="408" y="68"/>
                    <a:pt x="408" y="68"/>
                  </a:cubicBezTo>
                  <a:cubicBezTo>
                    <a:pt x="407" y="68"/>
                    <a:pt x="407" y="68"/>
                    <a:pt x="407" y="68"/>
                  </a:cubicBezTo>
                  <a:cubicBezTo>
                    <a:pt x="406" y="68"/>
                    <a:pt x="405" y="67"/>
                    <a:pt x="405" y="66"/>
                  </a:cubicBezTo>
                  <a:cubicBezTo>
                    <a:pt x="405" y="64"/>
                    <a:pt x="405" y="64"/>
                    <a:pt x="405" y="64"/>
                  </a:cubicBezTo>
                  <a:cubicBezTo>
                    <a:pt x="405" y="63"/>
                    <a:pt x="405" y="63"/>
                    <a:pt x="405" y="63"/>
                  </a:cubicBezTo>
                  <a:cubicBezTo>
                    <a:pt x="405" y="63"/>
                    <a:pt x="405" y="63"/>
                    <a:pt x="405" y="63"/>
                  </a:cubicBezTo>
                  <a:cubicBezTo>
                    <a:pt x="405" y="63"/>
                    <a:pt x="405" y="63"/>
                    <a:pt x="406" y="64"/>
                  </a:cubicBezTo>
                  <a:cubicBezTo>
                    <a:pt x="406" y="64"/>
                    <a:pt x="406" y="64"/>
                    <a:pt x="407" y="64"/>
                  </a:cubicBezTo>
                  <a:cubicBezTo>
                    <a:pt x="408" y="64"/>
                    <a:pt x="408" y="64"/>
                    <a:pt x="409" y="65"/>
                  </a:cubicBezTo>
                  <a:cubicBezTo>
                    <a:pt x="410" y="65"/>
                    <a:pt x="410" y="65"/>
                    <a:pt x="411" y="65"/>
                  </a:cubicBezTo>
                  <a:cubicBezTo>
                    <a:pt x="412" y="65"/>
                    <a:pt x="412" y="65"/>
                    <a:pt x="414" y="65"/>
                  </a:cubicBezTo>
                  <a:cubicBezTo>
                    <a:pt x="414" y="63"/>
                    <a:pt x="414" y="63"/>
                    <a:pt x="414" y="63"/>
                  </a:cubicBezTo>
                  <a:cubicBezTo>
                    <a:pt x="414" y="63"/>
                    <a:pt x="414" y="62"/>
                    <a:pt x="414" y="62"/>
                  </a:cubicBezTo>
                  <a:cubicBezTo>
                    <a:pt x="416" y="62"/>
                    <a:pt x="417" y="62"/>
                    <a:pt x="418" y="62"/>
                  </a:cubicBezTo>
                  <a:cubicBezTo>
                    <a:pt x="419" y="62"/>
                    <a:pt x="419" y="63"/>
                    <a:pt x="420" y="63"/>
                  </a:cubicBezTo>
                  <a:cubicBezTo>
                    <a:pt x="421" y="63"/>
                    <a:pt x="421" y="63"/>
                    <a:pt x="421" y="63"/>
                  </a:cubicBezTo>
                  <a:cubicBezTo>
                    <a:pt x="422" y="63"/>
                    <a:pt x="422" y="63"/>
                    <a:pt x="422" y="62"/>
                  </a:cubicBezTo>
                  <a:cubicBezTo>
                    <a:pt x="422" y="61"/>
                    <a:pt x="420" y="62"/>
                    <a:pt x="420" y="61"/>
                  </a:cubicBezTo>
                  <a:cubicBezTo>
                    <a:pt x="419" y="61"/>
                    <a:pt x="419" y="60"/>
                    <a:pt x="419" y="60"/>
                  </a:cubicBezTo>
                  <a:cubicBezTo>
                    <a:pt x="418" y="60"/>
                    <a:pt x="418" y="59"/>
                    <a:pt x="418" y="59"/>
                  </a:cubicBezTo>
                  <a:cubicBezTo>
                    <a:pt x="418" y="58"/>
                    <a:pt x="418" y="58"/>
                    <a:pt x="418" y="58"/>
                  </a:cubicBezTo>
                  <a:cubicBezTo>
                    <a:pt x="419" y="58"/>
                    <a:pt x="419" y="58"/>
                    <a:pt x="419" y="58"/>
                  </a:cubicBezTo>
                  <a:cubicBezTo>
                    <a:pt x="420" y="58"/>
                    <a:pt x="421" y="59"/>
                    <a:pt x="421" y="60"/>
                  </a:cubicBezTo>
                  <a:cubicBezTo>
                    <a:pt x="422" y="60"/>
                    <a:pt x="422" y="61"/>
                    <a:pt x="422" y="61"/>
                  </a:cubicBezTo>
                  <a:cubicBezTo>
                    <a:pt x="423" y="61"/>
                    <a:pt x="423" y="60"/>
                    <a:pt x="423" y="60"/>
                  </a:cubicBezTo>
                  <a:cubicBezTo>
                    <a:pt x="423" y="59"/>
                    <a:pt x="423" y="59"/>
                    <a:pt x="422" y="58"/>
                  </a:cubicBezTo>
                  <a:cubicBezTo>
                    <a:pt x="422" y="58"/>
                    <a:pt x="422" y="58"/>
                    <a:pt x="422" y="58"/>
                  </a:cubicBezTo>
                  <a:cubicBezTo>
                    <a:pt x="421" y="57"/>
                    <a:pt x="421" y="58"/>
                    <a:pt x="420" y="57"/>
                  </a:cubicBezTo>
                  <a:cubicBezTo>
                    <a:pt x="419" y="56"/>
                    <a:pt x="419" y="56"/>
                    <a:pt x="418" y="55"/>
                  </a:cubicBezTo>
                  <a:cubicBezTo>
                    <a:pt x="417" y="55"/>
                    <a:pt x="417" y="57"/>
                    <a:pt x="416" y="57"/>
                  </a:cubicBezTo>
                  <a:cubicBezTo>
                    <a:pt x="415" y="57"/>
                    <a:pt x="415" y="56"/>
                    <a:pt x="415" y="55"/>
                  </a:cubicBezTo>
                  <a:cubicBezTo>
                    <a:pt x="415" y="55"/>
                    <a:pt x="415" y="55"/>
                    <a:pt x="416" y="55"/>
                  </a:cubicBezTo>
                  <a:cubicBezTo>
                    <a:pt x="416" y="55"/>
                    <a:pt x="416" y="54"/>
                    <a:pt x="416" y="53"/>
                  </a:cubicBezTo>
                  <a:cubicBezTo>
                    <a:pt x="416" y="53"/>
                    <a:pt x="416" y="52"/>
                    <a:pt x="416" y="51"/>
                  </a:cubicBezTo>
                  <a:cubicBezTo>
                    <a:pt x="416" y="51"/>
                    <a:pt x="416" y="51"/>
                    <a:pt x="416" y="51"/>
                  </a:cubicBezTo>
                  <a:cubicBezTo>
                    <a:pt x="418" y="51"/>
                    <a:pt x="418" y="52"/>
                    <a:pt x="419" y="52"/>
                  </a:cubicBezTo>
                  <a:cubicBezTo>
                    <a:pt x="420" y="52"/>
                    <a:pt x="420" y="52"/>
                    <a:pt x="420" y="52"/>
                  </a:cubicBezTo>
                  <a:cubicBezTo>
                    <a:pt x="421" y="52"/>
                    <a:pt x="421" y="51"/>
                    <a:pt x="422" y="51"/>
                  </a:cubicBezTo>
                  <a:cubicBezTo>
                    <a:pt x="424" y="51"/>
                    <a:pt x="425" y="51"/>
                    <a:pt x="426" y="50"/>
                  </a:cubicBezTo>
                  <a:cubicBezTo>
                    <a:pt x="428" y="49"/>
                    <a:pt x="428" y="49"/>
                    <a:pt x="430" y="49"/>
                  </a:cubicBezTo>
                  <a:cubicBezTo>
                    <a:pt x="432" y="49"/>
                    <a:pt x="432" y="49"/>
                    <a:pt x="432" y="49"/>
                  </a:cubicBezTo>
                  <a:cubicBezTo>
                    <a:pt x="432" y="49"/>
                    <a:pt x="432" y="49"/>
                    <a:pt x="432" y="49"/>
                  </a:cubicBezTo>
                  <a:cubicBezTo>
                    <a:pt x="432" y="49"/>
                    <a:pt x="431" y="49"/>
                    <a:pt x="431" y="50"/>
                  </a:cubicBezTo>
                  <a:cubicBezTo>
                    <a:pt x="430" y="50"/>
                    <a:pt x="430" y="50"/>
                    <a:pt x="429" y="51"/>
                  </a:cubicBezTo>
                  <a:cubicBezTo>
                    <a:pt x="429" y="51"/>
                    <a:pt x="430" y="51"/>
                    <a:pt x="430" y="51"/>
                  </a:cubicBezTo>
                  <a:cubicBezTo>
                    <a:pt x="430" y="52"/>
                    <a:pt x="430" y="52"/>
                    <a:pt x="430" y="53"/>
                  </a:cubicBezTo>
                  <a:cubicBezTo>
                    <a:pt x="430" y="53"/>
                    <a:pt x="431" y="53"/>
                    <a:pt x="431" y="53"/>
                  </a:cubicBezTo>
                  <a:cubicBezTo>
                    <a:pt x="432" y="53"/>
                    <a:pt x="432" y="52"/>
                    <a:pt x="432" y="51"/>
                  </a:cubicBezTo>
                  <a:cubicBezTo>
                    <a:pt x="432" y="50"/>
                    <a:pt x="433" y="50"/>
                    <a:pt x="433" y="50"/>
                  </a:cubicBezTo>
                  <a:cubicBezTo>
                    <a:pt x="434" y="50"/>
                    <a:pt x="434" y="51"/>
                    <a:pt x="434" y="51"/>
                  </a:cubicBezTo>
                  <a:cubicBezTo>
                    <a:pt x="434" y="51"/>
                    <a:pt x="435" y="51"/>
                    <a:pt x="435" y="51"/>
                  </a:cubicBezTo>
                  <a:cubicBezTo>
                    <a:pt x="435" y="52"/>
                    <a:pt x="433" y="52"/>
                    <a:pt x="433" y="53"/>
                  </a:cubicBezTo>
                  <a:cubicBezTo>
                    <a:pt x="433" y="54"/>
                    <a:pt x="434" y="54"/>
                    <a:pt x="435" y="55"/>
                  </a:cubicBezTo>
                  <a:cubicBezTo>
                    <a:pt x="435" y="56"/>
                    <a:pt x="435" y="57"/>
                    <a:pt x="436" y="57"/>
                  </a:cubicBezTo>
                  <a:cubicBezTo>
                    <a:pt x="436" y="57"/>
                    <a:pt x="436" y="56"/>
                    <a:pt x="436" y="55"/>
                  </a:cubicBezTo>
                  <a:cubicBezTo>
                    <a:pt x="436" y="54"/>
                    <a:pt x="436" y="54"/>
                    <a:pt x="436" y="53"/>
                  </a:cubicBezTo>
                  <a:cubicBezTo>
                    <a:pt x="436" y="51"/>
                    <a:pt x="436" y="50"/>
                    <a:pt x="435" y="49"/>
                  </a:cubicBezTo>
                  <a:cubicBezTo>
                    <a:pt x="436" y="49"/>
                    <a:pt x="436" y="49"/>
                    <a:pt x="437" y="49"/>
                  </a:cubicBezTo>
                  <a:cubicBezTo>
                    <a:pt x="438" y="49"/>
                    <a:pt x="438" y="48"/>
                    <a:pt x="440" y="47"/>
                  </a:cubicBezTo>
                  <a:cubicBezTo>
                    <a:pt x="440" y="47"/>
                    <a:pt x="441" y="47"/>
                    <a:pt x="442" y="47"/>
                  </a:cubicBezTo>
                  <a:cubicBezTo>
                    <a:pt x="443" y="47"/>
                    <a:pt x="443" y="46"/>
                    <a:pt x="445" y="46"/>
                  </a:cubicBezTo>
                  <a:cubicBezTo>
                    <a:pt x="445" y="46"/>
                    <a:pt x="446" y="46"/>
                    <a:pt x="446" y="47"/>
                  </a:cubicBezTo>
                  <a:cubicBezTo>
                    <a:pt x="446" y="47"/>
                    <a:pt x="446" y="47"/>
                    <a:pt x="446" y="48"/>
                  </a:cubicBezTo>
                  <a:cubicBezTo>
                    <a:pt x="447" y="48"/>
                    <a:pt x="448" y="48"/>
                    <a:pt x="448" y="49"/>
                  </a:cubicBezTo>
                  <a:cubicBezTo>
                    <a:pt x="448" y="49"/>
                    <a:pt x="447" y="49"/>
                    <a:pt x="447" y="50"/>
                  </a:cubicBezTo>
                  <a:cubicBezTo>
                    <a:pt x="446" y="50"/>
                    <a:pt x="446" y="50"/>
                    <a:pt x="446" y="50"/>
                  </a:cubicBezTo>
                  <a:cubicBezTo>
                    <a:pt x="446" y="51"/>
                    <a:pt x="446" y="51"/>
                    <a:pt x="447" y="51"/>
                  </a:cubicBezTo>
                  <a:cubicBezTo>
                    <a:pt x="447" y="52"/>
                    <a:pt x="447" y="53"/>
                    <a:pt x="448" y="53"/>
                  </a:cubicBezTo>
                  <a:cubicBezTo>
                    <a:pt x="448" y="52"/>
                    <a:pt x="448" y="51"/>
                    <a:pt x="449" y="51"/>
                  </a:cubicBezTo>
                  <a:cubicBezTo>
                    <a:pt x="450" y="51"/>
                    <a:pt x="450" y="51"/>
                    <a:pt x="450" y="51"/>
                  </a:cubicBezTo>
                  <a:cubicBezTo>
                    <a:pt x="451" y="51"/>
                    <a:pt x="451" y="51"/>
                    <a:pt x="452" y="51"/>
                  </a:cubicBezTo>
                  <a:cubicBezTo>
                    <a:pt x="452" y="50"/>
                    <a:pt x="452" y="49"/>
                    <a:pt x="453" y="49"/>
                  </a:cubicBezTo>
                  <a:cubicBezTo>
                    <a:pt x="453" y="49"/>
                    <a:pt x="454" y="50"/>
                    <a:pt x="454" y="50"/>
                  </a:cubicBezTo>
                  <a:cubicBezTo>
                    <a:pt x="454" y="50"/>
                    <a:pt x="455" y="50"/>
                    <a:pt x="455" y="51"/>
                  </a:cubicBezTo>
                  <a:cubicBezTo>
                    <a:pt x="455" y="52"/>
                    <a:pt x="455" y="52"/>
                    <a:pt x="455" y="53"/>
                  </a:cubicBezTo>
                  <a:cubicBezTo>
                    <a:pt x="455" y="53"/>
                    <a:pt x="455" y="53"/>
                    <a:pt x="455" y="53"/>
                  </a:cubicBezTo>
                  <a:cubicBezTo>
                    <a:pt x="456" y="53"/>
                    <a:pt x="456" y="52"/>
                    <a:pt x="457" y="52"/>
                  </a:cubicBezTo>
                  <a:cubicBezTo>
                    <a:pt x="457" y="52"/>
                    <a:pt x="457" y="53"/>
                    <a:pt x="458" y="53"/>
                  </a:cubicBezTo>
                  <a:cubicBezTo>
                    <a:pt x="459" y="53"/>
                    <a:pt x="459" y="53"/>
                    <a:pt x="459" y="53"/>
                  </a:cubicBezTo>
                  <a:cubicBezTo>
                    <a:pt x="459" y="52"/>
                    <a:pt x="459" y="52"/>
                    <a:pt x="459" y="52"/>
                  </a:cubicBezTo>
                  <a:cubicBezTo>
                    <a:pt x="458" y="51"/>
                    <a:pt x="458" y="51"/>
                    <a:pt x="458" y="51"/>
                  </a:cubicBezTo>
                  <a:cubicBezTo>
                    <a:pt x="459" y="49"/>
                    <a:pt x="460" y="49"/>
                    <a:pt x="461" y="49"/>
                  </a:cubicBezTo>
                  <a:cubicBezTo>
                    <a:pt x="462" y="50"/>
                    <a:pt x="463" y="50"/>
                    <a:pt x="465" y="51"/>
                  </a:cubicBezTo>
                  <a:cubicBezTo>
                    <a:pt x="465" y="51"/>
                    <a:pt x="464" y="52"/>
                    <a:pt x="465" y="53"/>
                  </a:cubicBezTo>
                  <a:cubicBezTo>
                    <a:pt x="465" y="53"/>
                    <a:pt x="465" y="53"/>
                    <a:pt x="465" y="53"/>
                  </a:cubicBezTo>
                  <a:cubicBezTo>
                    <a:pt x="465" y="52"/>
                    <a:pt x="465" y="52"/>
                    <a:pt x="466" y="51"/>
                  </a:cubicBezTo>
                  <a:cubicBezTo>
                    <a:pt x="466" y="51"/>
                    <a:pt x="467" y="51"/>
                    <a:pt x="467" y="50"/>
                  </a:cubicBezTo>
                  <a:cubicBezTo>
                    <a:pt x="468" y="50"/>
                    <a:pt x="468" y="49"/>
                    <a:pt x="469" y="48"/>
                  </a:cubicBezTo>
                  <a:cubicBezTo>
                    <a:pt x="470" y="48"/>
                    <a:pt x="470" y="48"/>
                    <a:pt x="471" y="48"/>
                  </a:cubicBezTo>
                  <a:cubicBezTo>
                    <a:pt x="471" y="48"/>
                    <a:pt x="471" y="47"/>
                    <a:pt x="471" y="47"/>
                  </a:cubicBezTo>
                  <a:cubicBezTo>
                    <a:pt x="472" y="46"/>
                    <a:pt x="473" y="45"/>
                    <a:pt x="474" y="45"/>
                  </a:cubicBezTo>
                  <a:cubicBezTo>
                    <a:pt x="474" y="46"/>
                    <a:pt x="474" y="46"/>
                    <a:pt x="474" y="46"/>
                  </a:cubicBezTo>
                  <a:cubicBezTo>
                    <a:pt x="474" y="46"/>
                    <a:pt x="474" y="46"/>
                    <a:pt x="475" y="46"/>
                  </a:cubicBezTo>
                  <a:cubicBezTo>
                    <a:pt x="475" y="46"/>
                    <a:pt x="475" y="46"/>
                    <a:pt x="475" y="46"/>
                  </a:cubicBezTo>
                  <a:cubicBezTo>
                    <a:pt x="475" y="45"/>
                    <a:pt x="475" y="45"/>
                    <a:pt x="475" y="45"/>
                  </a:cubicBezTo>
                  <a:cubicBezTo>
                    <a:pt x="475" y="44"/>
                    <a:pt x="476" y="44"/>
                    <a:pt x="476" y="44"/>
                  </a:cubicBezTo>
                  <a:cubicBezTo>
                    <a:pt x="476" y="44"/>
                    <a:pt x="476" y="44"/>
                    <a:pt x="477" y="44"/>
                  </a:cubicBezTo>
                  <a:cubicBezTo>
                    <a:pt x="477" y="44"/>
                    <a:pt x="477" y="44"/>
                    <a:pt x="477" y="44"/>
                  </a:cubicBezTo>
                  <a:cubicBezTo>
                    <a:pt x="477" y="44"/>
                    <a:pt x="477" y="43"/>
                    <a:pt x="478" y="43"/>
                  </a:cubicBezTo>
                  <a:cubicBezTo>
                    <a:pt x="479" y="43"/>
                    <a:pt x="480" y="43"/>
                    <a:pt x="481" y="43"/>
                  </a:cubicBezTo>
                  <a:cubicBezTo>
                    <a:pt x="483" y="43"/>
                    <a:pt x="484" y="43"/>
                    <a:pt x="486" y="43"/>
                  </a:cubicBezTo>
                  <a:cubicBezTo>
                    <a:pt x="488" y="43"/>
                    <a:pt x="489" y="43"/>
                    <a:pt x="490" y="45"/>
                  </a:cubicBezTo>
                  <a:cubicBezTo>
                    <a:pt x="491" y="45"/>
                    <a:pt x="491" y="46"/>
                    <a:pt x="491" y="47"/>
                  </a:cubicBezTo>
                  <a:cubicBezTo>
                    <a:pt x="491" y="48"/>
                    <a:pt x="492" y="48"/>
                    <a:pt x="492" y="48"/>
                  </a:cubicBezTo>
                  <a:cubicBezTo>
                    <a:pt x="493" y="48"/>
                    <a:pt x="493" y="48"/>
                    <a:pt x="494" y="48"/>
                  </a:cubicBezTo>
                  <a:cubicBezTo>
                    <a:pt x="495" y="48"/>
                    <a:pt x="496" y="48"/>
                    <a:pt x="497" y="48"/>
                  </a:cubicBezTo>
                  <a:cubicBezTo>
                    <a:pt x="497" y="49"/>
                    <a:pt x="497" y="49"/>
                    <a:pt x="498" y="49"/>
                  </a:cubicBezTo>
                  <a:cubicBezTo>
                    <a:pt x="500" y="49"/>
                    <a:pt x="500" y="49"/>
                    <a:pt x="500" y="49"/>
                  </a:cubicBezTo>
                  <a:cubicBezTo>
                    <a:pt x="500" y="49"/>
                    <a:pt x="500" y="49"/>
                    <a:pt x="500" y="49"/>
                  </a:cubicBezTo>
                  <a:cubicBezTo>
                    <a:pt x="502" y="49"/>
                    <a:pt x="502" y="49"/>
                    <a:pt x="502" y="49"/>
                  </a:cubicBezTo>
                  <a:cubicBezTo>
                    <a:pt x="502" y="49"/>
                    <a:pt x="502" y="49"/>
                    <a:pt x="502" y="49"/>
                  </a:cubicBezTo>
                  <a:cubicBezTo>
                    <a:pt x="504" y="49"/>
                    <a:pt x="504" y="49"/>
                    <a:pt x="504" y="49"/>
                  </a:cubicBezTo>
                  <a:cubicBezTo>
                    <a:pt x="504" y="49"/>
                    <a:pt x="505" y="49"/>
                    <a:pt x="505" y="49"/>
                  </a:cubicBezTo>
                  <a:cubicBezTo>
                    <a:pt x="505" y="49"/>
                    <a:pt x="506" y="49"/>
                    <a:pt x="506" y="49"/>
                  </a:cubicBezTo>
                  <a:cubicBezTo>
                    <a:pt x="506" y="48"/>
                    <a:pt x="505" y="47"/>
                    <a:pt x="505" y="47"/>
                  </a:cubicBezTo>
                  <a:cubicBezTo>
                    <a:pt x="504" y="47"/>
                    <a:pt x="503" y="47"/>
                    <a:pt x="502" y="46"/>
                  </a:cubicBezTo>
                  <a:cubicBezTo>
                    <a:pt x="502" y="46"/>
                    <a:pt x="501" y="45"/>
                    <a:pt x="501" y="45"/>
                  </a:cubicBezTo>
                  <a:cubicBezTo>
                    <a:pt x="501" y="43"/>
                    <a:pt x="501" y="43"/>
                    <a:pt x="501" y="43"/>
                  </a:cubicBezTo>
                  <a:cubicBezTo>
                    <a:pt x="503" y="43"/>
                    <a:pt x="504" y="41"/>
                    <a:pt x="505" y="41"/>
                  </a:cubicBezTo>
                  <a:cubicBezTo>
                    <a:pt x="506" y="41"/>
                    <a:pt x="506" y="42"/>
                    <a:pt x="506" y="42"/>
                  </a:cubicBezTo>
                  <a:cubicBezTo>
                    <a:pt x="508" y="42"/>
                    <a:pt x="508" y="42"/>
                    <a:pt x="508" y="42"/>
                  </a:cubicBezTo>
                  <a:cubicBezTo>
                    <a:pt x="509" y="42"/>
                    <a:pt x="509" y="41"/>
                    <a:pt x="510" y="40"/>
                  </a:cubicBezTo>
                  <a:cubicBezTo>
                    <a:pt x="510" y="39"/>
                    <a:pt x="511" y="40"/>
                    <a:pt x="512" y="40"/>
                  </a:cubicBezTo>
                  <a:cubicBezTo>
                    <a:pt x="513" y="39"/>
                    <a:pt x="513" y="39"/>
                    <a:pt x="514" y="39"/>
                  </a:cubicBezTo>
                  <a:cubicBezTo>
                    <a:pt x="515" y="39"/>
                    <a:pt x="516" y="39"/>
                    <a:pt x="516" y="39"/>
                  </a:cubicBezTo>
                  <a:cubicBezTo>
                    <a:pt x="516" y="37"/>
                    <a:pt x="516" y="37"/>
                    <a:pt x="516" y="37"/>
                  </a:cubicBezTo>
                  <a:cubicBezTo>
                    <a:pt x="516" y="37"/>
                    <a:pt x="516" y="37"/>
                    <a:pt x="516" y="37"/>
                  </a:cubicBezTo>
                  <a:cubicBezTo>
                    <a:pt x="517" y="37"/>
                    <a:pt x="517" y="37"/>
                    <a:pt x="518" y="37"/>
                  </a:cubicBezTo>
                  <a:cubicBezTo>
                    <a:pt x="520" y="37"/>
                    <a:pt x="520" y="37"/>
                    <a:pt x="520" y="37"/>
                  </a:cubicBezTo>
                  <a:cubicBezTo>
                    <a:pt x="521" y="37"/>
                    <a:pt x="522" y="37"/>
                    <a:pt x="523" y="36"/>
                  </a:cubicBezTo>
                  <a:cubicBezTo>
                    <a:pt x="523" y="35"/>
                    <a:pt x="523" y="35"/>
                    <a:pt x="524" y="35"/>
                  </a:cubicBezTo>
                  <a:cubicBezTo>
                    <a:pt x="525" y="35"/>
                    <a:pt x="526" y="37"/>
                    <a:pt x="527" y="37"/>
                  </a:cubicBezTo>
                  <a:cubicBezTo>
                    <a:pt x="528" y="37"/>
                    <a:pt x="528" y="37"/>
                    <a:pt x="528" y="37"/>
                  </a:cubicBezTo>
                  <a:cubicBezTo>
                    <a:pt x="529" y="37"/>
                    <a:pt x="530" y="36"/>
                    <a:pt x="531" y="35"/>
                  </a:cubicBezTo>
                  <a:cubicBezTo>
                    <a:pt x="531" y="34"/>
                    <a:pt x="531" y="34"/>
                    <a:pt x="531" y="34"/>
                  </a:cubicBezTo>
                  <a:cubicBezTo>
                    <a:pt x="531" y="32"/>
                    <a:pt x="531" y="32"/>
                    <a:pt x="531" y="32"/>
                  </a:cubicBezTo>
                  <a:cubicBezTo>
                    <a:pt x="531" y="32"/>
                    <a:pt x="531" y="32"/>
                    <a:pt x="531" y="32"/>
                  </a:cubicBezTo>
                  <a:cubicBezTo>
                    <a:pt x="531" y="32"/>
                    <a:pt x="531" y="32"/>
                    <a:pt x="530" y="32"/>
                  </a:cubicBezTo>
                  <a:cubicBezTo>
                    <a:pt x="529" y="32"/>
                    <a:pt x="529" y="32"/>
                    <a:pt x="528" y="32"/>
                  </a:cubicBezTo>
                  <a:cubicBezTo>
                    <a:pt x="526" y="32"/>
                    <a:pt x="526" y="32"/>
                    <a:pt x="526" y="32"/>
                  </a:cubicBezTo>
                  <a:cubicBezTo>
                    <a:pt x="525" y="32"/>
                    <a:pt x="525" y="33"/>
                    <a:pt x="524" y="33"/>
                  </a:cubicBezTo>
                  <a:cubicBezTo>
                    <a:pt x="523" y="33"/>
                    <a:pt x="523" y="32"/>
                    <a:pt x="523" y="31"/>
                  </a:cubicBezTo>
                  <a:cubicBezTo>
                    <a:pt x="522" y="30"/>
                    <a:pt x="521" y="30"/>
                    <a:pt x="520" y="30"/>
                  </a:cubicBezTo>
                  <a:cubicBezTo>
                    <a:pt x="520" y="30"/>
                    <a:pt x="520" y="29"/>
                    <a:pt x="521" y="29"/>
                  </a:cubicBezTo>
                  <a:cubicBezTo>
                    <a:pt x="521" y="29"/>
                    <a:pt x="521" y="29"/>
                    <a:pt x="521" y="29"/>
                  </a:cubicBezTo>
                  <a:cubicBezTo>
                    <a:pt x="522" y="29"/>
                    <a:pt x="522" y="29"/>
                    <a:pt x="522" y="29"/>
                  </a:cubicBezTo>
                  <a:cubicBezTo>
                    <a:pt x="523" y="29"/>
                    <a:pt x="523" y="29"/>
                    <a:pt x="524" y="29"/>
                  </a:cubicBezTo>
                  <a:cubicBezTo>
                    <a:pt x="525" y="29"/>
                    <a:pt x="525" y="29"/>
                    <a:pt x="526" y="28"/>
                  </a:cubicBezTo>
                  <a:cubicBezTo>
                    <a:pt x="527" y="28"/>
                    <a:pt x="527" y="28"/>
                    <a:pt x="528" y="28"/>
                  </a:cubicBezTo>
                  <a:cubicBezTo>
                    <a:pt x="529" y="28"/>
                    <a:pt x="529" y="28"/>
                    <a:pt x="529" y="28"/>
                  </a:cubicBezTo>
                  <a:cubicBezTo>
                    <a:pt x="530" y="27"/>
                    <a:pt x="529" y="27"/>
                    <a:pt x="530" y="26"/>
                  </a:cubicBezTo>
                  <a:cubicBezTo>
                    <a:pt x="530" y="26"/>
                    <a:pt x="530" y="26"/>
                    <a:pt x="531" y="26"/>
                  </a:cubicBezTo>
                  <a:cubicBezTo>
                    <a:pt x="532" y="25"/>
                    <a:pt x="533" y="25"/>
                    <a:pt x="534" y="25"/>
                  </a:cubicBezTo>
                  <a:cubicBezTo>
                    <a:pt x="535" y="24"/>
                    <a:pt x="536" y="24"/>
                    <a:pt x="537" y="24"/>
                  </a:cubicBezTo>
                  <a:cubicBezTo>
                    <a:pt x="537" y="23"/>
                    <a:pt x="538" y="23"/>
                    <a:pt x="538" y="23"/>
                  </a:cubicBezTo>
                  <a:cubicBezTo>
                    <a:pt x="540" y="22"/>
                    <a:pt x="541" y="22"/>
                    <a:pt x="543" y="21"/>
                  </a:cubicBezTo>
                  <a:cubicBezTo>
                    <a:pt x="543" y="22"/>
                    <a:pt x="543" y="22"/>
                    <a:pt x="544" y="22"/>
                  </a:cubicBezTo>
                  <a:cubicBezTo>
                    <a:pt x="544" y="22"/>
                    <a:pt x="545" y="22"/>
                    <a:pt x="545" y="22"/>
                  </a:cubicBezTo>
                  <a:cubicBezTo>
                    <a:pt x="546" y="22"/>
                    <a:pt x="546" y="22"/>
                    <a:pt x="546" y="22"/>
                  </a:cubicBezTo>
                  <a:cubicBezTo>
                    <a:pt x="547" y="22"/>
                    <a:pt x="547" y="22"/>
                    <a:pt x="547" y="22"/>
                  </a:cubicBezTo>
                  <a:cubicBezTo>
                    <a:pt x="549" y="21"/>
                    <a:pt x="549" y="20"/>
                    <a:pt x="551" y="20"/>
                  </a:cubicBezTo>
                  <a:cubicBezTo>
                    <a:pt x="552" y="20"/>
                    <a:pt x="553" y="20"/>
                    <a:pt x="555" y="20"/>
                  </a:cubicBezTo>
                  <a:cubicBezTo>
                    <a:pt x="556" y="20"/>
                    <a:pt x="557" y="20"/>
                    <a:pt x="558" y="19"/>
                  </a:cubicBezTo>
                  <a:cubicBezTo>
                    <a:pt x="559" y="19"/>
                    <a:pt x="559" y="19"/>
                    <a:pt x="560" y="19"/>
                  </a:cubicBezTo>
                  <a:cubicBezTo>
                    <a:pt x="562" y="19"/>
                    <a:pt x="562" y="19"/>
                    <a:pt x="562" y="19"/>
                  </a:cubicBezTo>
                  <a:cubicBezTo>
                    <a:pt x="563" y="19"/>
                    <a:pt x="564" y="18"/>
                    <a:pt x="565" y="18"/>
                  </a:cubicBezTo>
                  <a:cubicBezTo>
                    <a:pt x="568" y="18"/>
                    <a:pt x="568" y="18"/>
                    <a:pt x="568" y="18"/>
                  </a:cubicBezTo>
                  <a:cubicBezTo>
                    <a:pt x="569" y="18"/>
                    <a:pt x="570" y="17"/>
                    <a:pt x="571" y="17"/>
                  </a:cubicBezTo>
                  <a:cubicBezTo>
                    <a:pt x="573" y="17"/>
                    <a:pt x="573" y="17"/>
                    <a:pt x="573" y="17"/>
                  </a:cubicBezTo>
                  <a:cubicBezTo>
                    <a:pt x="574" y="17"/>
                    <a:pt x="574" y="16"/>
                    <a:pt x="575" y="16"/>
                  </a:cubicBezTo>
                  <a:cubicBezTo>
                    <a:pt x="576" y="16"/>
                    <a:pt x="577" y="16"/>
                    <a:pt x="578" y="16"/>
                  </a:cubicBezTo>
                  <a:cubicBezTo>
                    <a:pt x="580" y="15"/>
                    <a:pt x="580" y="14"/>
                    <a:pt x="581" y="14"/>
                  </a:cubicBezTo>
                  <a:cubicBezTo>
                    <a:pt x="585" y="14"/>
                    <a:pt x="585" y="14"/>
                    <a:pt x="585" y="14"/>
                  </a:cubicBezTo>
                  <a:cubicBezTo>
                    <a:pt x="585" y="14"/>
                    <a:pt x="585" y="14"/>
                    <a:pt x="586" y="14"/>
                  </a:cubicBezTo>
                  <a:cubicBezTo>
                    <a:pt x="586" y="14"/>
                    <a:pt x="586" y="14"/>
                    <a:pt x="587" y="14"/>
                  </a:cubicBezTo>
                  <a:cubicBezTo>
                    <a:pt x="587" y="14"/>
                    <a:pt x="588" y="14"/>
                    <a:pt x="588" y="14"/>
                  </a:cubicBezTo>
                  <a:cubicBezTo>
                    <a:pt x="589" y="14"/>
                    <a:pt x="590" y="14"/>
                    <a:pt x="590" y="14"/>
                  </a:cubicBezTo>
                  <a:cubicBezTo>
                    <a:pt x="591" y="14"/>
                    <a:pt x="591" y="14"/>
                    <a:pt x="592" y="14"/>
                  </a:cubicBezTo>
                  <a:cubicBezTo>
                    <a:pt x="593" y="14"/>
                    <a:pt x="593" y="14"/>
                    <a:pt x="593" y="14"/>
                  </a:cubicBezTo>
                  <a:cubicBezTo>
                    <a:pt x="595" y="14"/>
                    <a:pt x="595" y="15"/>
                    <a:pt x="596" y="15"/>
                  </a:cubicBezTo>
                  <a:cubicBezTo>
                    <a:pt x="597" y="15"/>
                    <a:pt x="598" y="15"/>
                    <a:pt x="599" y="15"/>
                  </a:cubicBezTo>
                  <a:cubicBezTo>
                    <a:pt x="600" y="15"/>
                    <a:pt x="601" y="15"/>
                    <a:pt x="602" y="15"/>
                  </a:cubicBezTo>
                  <a:cubicBezTo>
                    <a:pt x="604" y="15"/>
                    <a:pt x="605" y="15"/>
                    <a:pt x="606" y="14"/>
                  </a:cubicBezTo>
                  <a:cubicBezTo>
                    <a:pt x="606" y="14"/>
                    <a:pt x="606" y="14"/>
                    <a:pt x="606" y="14"/>
                  </a:cubicBezTo>
                  <a:cubicBezTo>
                    <a:pt x="605" y="14"/>
                    <a:pt x="604" y="14"/>
                    <a:pt x="603" y="14"/>
                  </a:cubicBezTo>
                  <a:cubicBezTo>
                    <a:pt x="602" y="14"/>
                    <a:pt x="602" y="14"/>
                    <a:pt x="601" y="14"/>
                  </a:cubicBezTo>
                  <a:cubicBezTo>
                    <a:pt x="600" y="14"/>
                    <a:pt x="600" y="14"/>
                    <a:pt x="600" y="14"/>
                  </a:cubicBezTo>
                  <a:cubicBezTo>
                    <a:pt x="600" y="14"/>
                    <a:pt x="600" y="13"/>
                    <a:pt x="599" y="13"/>
                  </a:cubicBezTo>
                  <a:cubicBezTo>
                    <a:pt x="598" y="13"/>
                    <a:pt x="598" y="13"/>
                    <a:pt x="597" y="12"/>
                  </a:cubicBezTo>
                  <a:cubicBezTo>
                    <a:pt x="596" y="12"/>
                    <a:pt x="596" y="12"/>
                    <a:pt x="595" y="12"/>
                  </a:cubicBezTo>
                  <a:cubicBezTo>
                    <a:pt x="594" y="12"/>
                    <a:pt x="594" y="12"/>
                    <a:pt x="594" y="11"/>
                  </a:cubicBezTo>
                  <a:cubicBezTo>
                    <a:pt x="594" y="11"/>
                    <a:pt x="594" y="11"/>
                    <a:pt x="594" y="10"/>
                  </a:cubicBezTo>
                  <a:cubicBezTo>
                    <a:pt x="595" y="10"/>
                    <a:pt x="595" y="10"/>
                    <a:pt x="595" y="10"/>
                  </a:cubicBezTo>
                  <a:cubicBezTo>
                    <a:pt x="596" y="9"/>
                    <a:pt x="596" y="8"/>
                    <a:pt x="597" y="8"/>
                  </a:cubicBezTo>
                  <a:cubicBezTo>
                    <a:pt x="597" y="8"/>
                    <a:pt x="597" y="9"/>
                    <a:pt x="598" y="9"/>
                  </a:cubicBezTo>
                  <a:cubicBezTo>
                    <a:pt x="598" y="8"/>
                    <a:pt x="598" y="8"/>
                    <a:pt x="598" y="7"/>
                  </a:cubicBezTo>
                  <a:cubicBezTo>
                    <a:pt x="598" y="7"/>
                    <a:pt x="599" y="7"/>
                    <a:pt x="599" y="7"/>
                  </a:cubicBezTo>
                  <a:cubicBezTo>
                    <a:pt x="600" y="7"/>
                    <a:pt x="600" y="7"/>
                    <a:pt x="601" y="6"/>
                  </a:cubicBezTo>
                  <a:cubicBezTo>
                    <a:pt x="602" y="6"/>
                    <a:pt x="602" y="5"/>
                    <a:pt x="603" y="5"/>
                  </a:cubicBezTo>
                  <a:cubicBezTo>
                    <a:pt x="604" y="5"/>
                    <a:pt x="605" y="6"/>
                    <a:pt x="606" y="6"/>
                  </a:cubicBezTo>
                  <a:cubicBezTo>
                    <a:pt x="607" y="6"/>
                    <a:pt x="608" y="6"/>
                    <a:pt x="610" y="6"/>
                  </a:cubicBezTo>
                  <a:cubicBezTo>
                    <a:pt x="610" y="6"/>
                    <a:pt x="611" y="5"/>
                    <a:pt x="611" y="5"/>
                  </a:cubicBezTo>
                  <a:cubicBezTo>
                    <a:pt x="612" y="5"/>
                    <a:pt x="612" y="5"/>
                    <a:pt x="613" y="5"/>
                  </a:cubicBezTo>
                  <a:cubicBezTo>
                    <a:pt x="614" y="5"/>
                    <a:pt x="614" y="5"/>
                    <a:pt x="614" y="5"/>
                  </a:cubicBezTo>
                  <a:cubicBezTo>
                    <a:pt x="614" y="5"/>
                    <a:pt x="614" y="4"/>
                    <a:pt x="615" y="4"/>
                  </a:cubicBezTo>
                  <a:cubicBezTo>
                    <a:pt x="617" y="4"/>
                    <a:pt x="617" y="3"/>
                    <a:pt x="620" y="2"/>
                  </a:cubicBezTo>
                  <a:cubicBezTo>
                    <a:pt x="620" y="3"/>
                    <a:pt x="620" y="3"/>
                    <a:pt x="620" y="4"/>
                  </a:cubicBezTo>
                  <a:cubicBezTo>
                    <a:pt x="620" y="4"/>
                    <a:pt x="620" y="4"/>
                    <a:pt x="621" y="5"/>
                  </a:cubicBezTo>
                  <a:cubicBezTo>
                    <a:pt x="620" y="5"/>
                    <a:pt x="619" y="5"/>
                    <a:pt x="618" y="6"/>
                  </a:cubicBezTo>
                  <a:cubicBezTo>
                    <a:pt x="619" y="6"/>
                    <a:pt x="619" y="6"/>
                    <a:pt x="619" y="6"/>
                  </a:cubicBezTo>
                  <a:cubicBezTo>
                    <a:pt x="620" y="6"/>
                    <a:pt x="620" y="6"/>
                    <a:pt x="620" y="6"/>
                  </a:cubicBezTo>
                  <a:cubicBezTo>
                    <a:pt x="621" y="6"/>
                    <a:pt x="621" y="6"/>
                    <a:pt x="621" y="6"/>
                  </a:cubicBezTo>
                  <a:cubicBezTo>
                    <a:pt x="622" y="6"/>
                    <a:pt x="622" y="6"/>
                    <a:pt x="622" y="6"/>
                  </a:cubicBezTo>
                  <a:cubicBezTo>
                    <a:pt x="622" y="7"/>
                    <a:pt x="621" y="7"/>
                    <a:pt x="621" y="7"/>
                  </a:cubicBezTo>
                  <a:cubicBezTo>
                    <a:pt x="620" y="8"/>
                    <a:pt x="620" y="8"/>
                    <a:pt x="619" y="8"/>
                  </a:cubicBezTo>
                  <a:cubicBezTo>
                    <a:pt x="619" y="8"/>
                    <a:pt x="619" y="9"/>
                    <a:pt x="619" y="9"/>
                  </a:cubicBezTo>
                  <a:cubicBezTo>
                    <a:pt x="618" y="9"/>
                    <a:pt x="618" y="9"/>
                    <a:pt x="618" y="9"/>
                  </a:cubicBezTo>
                  <a:cubicBezTo>
                    <a:pt x="618" y="10"/>
                    <a:pt x="618" y="10"/>
                    <a:pt x="618" y="10"/>
                  </a:cubicBezTo>
                  <a:cubicBezTo>
                    <a:pt x="618" y="10"/>
                    <a:pt x="618" y="10"/>
                    <a:pt x="618" y="10"/>
                  </a:cubicBezTo>
                  <a:cubicBezTo>
                    <a:pt x="619" y="10"/>
                    <a:pt x="619" y="9"/>
                    <a:pt x="620" y="9"/>
                  </a:cubicBezTo>
                  <a:cubicBezTo>
                    <a:pt x="620" y="9"/>
                    <a:pt x="620" y="10"/>
                    <a:pt x="621" y="10"/>
                  </a:cubicBezTo>
                  <a:cubicBezTo>
                    <a:pt x="622" y="10"/>
                    <a:pt x="622" y="9"/>
                    <a:pt x="622" y="9"/>
                  </a:cubicBezTo>
                  <a:cubicBezTo>
                    <a:pt x="623" y="9"/>
                    <a:pt x="623" y="9"/>
                    <a:pt x="624" y="9"/>
                  </a:cubicBezTo>
                  <a:cubicBezTo>
                    <a:pt x="624" y="9"/>
                    <a:pt x="624" y="9"/>
                    <a:pt x="625" y="9"/>
                  </a:cubicBezTo>
                  <a:cubicBezTo>
                    <a:pt x="624" y="10"/>
                    <a:pt x="624" y="10"/>
                    <a:pt x="624" y="10"/>
                  </a:cubicBezTo>
                  <a:cubicBezTo>
                    <a:pt x="624" y="11"/>
                    <a:pt x="625" y="12"/>
                    <a:pt x="626" y="12"/>
                  </a:cubicBezTo>
                  <a:cubicBezTo>
                    <a:pt x="627" y="12"/>
                    <a:pt x="627" y="12"/>
                    <a:pt x="628" y="12"/>
                  </a:cubicBezTo>
                  <a:cubicBezTo>
                    <a:pt x="628" y="11"/>
                    <a:pt x="628" y="9"/>
                    <a:pt x="629" y="9"/>
                  </a:cubicBezTo>
                  <a:cubicBezTo>
                    <a:pt x="630" y="9"/>
                    <a:pt x="630" y="10"/>
                    <a:pt x="630" y="10"/>
                  </a:cubicBezTo>
                  <a:cubicBezTo>
                    <a:pt x="630" y="11"/>
                    <a:pt x="630" y="11"/>
                    <a:pt x="629" y="11"/>
                  </a:cubicBezTo>
                  <a:cubicBezTo>
                    <a:pt x="629" y="11"/>
                    <a:pt x="631" y="11"/>
                    <a:pt x="631" y="12"/>
                  </a:cubicBezTo>
                  <a:cubicBezTo>
                    <a:pt x="631" y="13"/>
                    <a:pt x="630" y="13"/>
                    <a:pt x="630" y="13"/>
                  </a:cubicBezTo>
                  <a:cubicBezTo>
                    <a:pt x="629" y="14"/>
                    <a:pt x="629" y="14"/>
                    <a:pt x="628" y="14"/>
                  </a:cubicBezTo>
                  <a:cubicBezTo>
                    <a:pt x="627" y="14"/>
                    <a:pt x="627" y="15"/>
                    <a:pt x="625" y="15"/>
                  </a:cubicBezTo>
                  <a:cubicBezTo>
                    <a:pt x="624" y="15"/>
                    <a:pt x="623" y="15"/>
                    <a:pt x="622" y="15"/>
                  </a:cubicBezTo>
                  <a:cubicBezTo>
                    <a:pt x="621" y="15"/>
                    <a:pt x="620" y="16"/>
                    <a:pt x="619" y="16"/>
                  </a:cubicBezTo>
                  <a:cubicBezTo>
                    <a:pt x="619" y="16"/>
                    <a:pt x="618" y="16"/>
                    <a:pt x="618" y="17"/>
                  </a:cubicBezTo>
                  <a:cubicBezTo>
                    <a:pt x="617" y="17"/>
                    <a:pt x="617" y="17"/>
                    <a:pt x="617" y="17"/>
                  </a:cubicBezTo>
                  <a:cubicBezTo>
                    <a:pt x="617" y="18"/>
                    <a:pt x="616" y="18"/>
                    <a:pt x="615" y="18"/>
                  </a:cubicBezTo>
                  <a:cubicBezTo>
                    <a:pt x="614" y="18"/>
                    <a:pt x="614" y="18"/>
                    <a:pt x="613" y="18"/>
                  </a:cubicBezTo>
                  <a:cubicBezTo>
                    <a:pt x="612" y="17"/>
                    <a:pt x="611" y="17"/>
                    <a:pt x="609" y="17"/>
                  </a:cubicBezTo>
                  <a:cubicBezTo>
                    <a:pt x="608" y="17"/>
                    <a:pt x="607" y="17"/>
                    <a:pt x="606" y="18"/>
                  </a:cubicBezTo>
                  <a:cubicBezTo>
                    <a:pt x="605" y="18"/>
                    <a:pt x="606" y="19"/>
                    <a:pt x="606" y="20"/>
                  </a:cubicBezTo>
                  <a:cubicBezTo>
                    <a:pt x="605" y="22"/>
                    <a:pt x="604" y="23"/>
                    <a:pt x="602" y="24"/>
                  </a:cubicBezTo>
                  <a:cubicBezTo>
                    <a:pt x="602" y="24"/>
                    <a:pt x="602" y="24"/>
                    <a:pt x="602" y="24"/>
                  </a:cubicBezTo>
                  <a:cubicBezTo>
                    <a:pt x="602" y="23"/>
                    <a:pt x="602" y="23"/>
                    <a:pt x="601" y="22"/>
                  </a:cubicBezTo>
                  <a:cubicBezTo>
                    <a:pt x="601" y="22"/>
                    <a:pt x="601" y="21"/>
                    <a:pt x="600" y="21"/>
                  </a:cubicBezTo>
                  <a:cubicBezTo>
                    <a:pt x="599" y="21"/>
                    <a:pt x="599" y="22"/>
                    <a:pt x="598" y="22"/>
                  </a:cubicBezTo>
                  <a:cubicBezTo>
                    <a:pt x="596" y="22"/>
                    <a:pt x="596" y="22"/>
                    <a:pt x="596" y="22"/>
                  </a:cubicBezTo>
                  <a:cubicBezTo>
                    <a:pt x="595" y="22"/>
                    <a:pt x="595" y="21"/>
                    <a:pt x="594" y="21"/>
                  </a:cubicBezTo>
                  <a:cubicBezTo>
                    <a:pt x="594" y="21"/>
                    <a:pt x="594" y="21"/>
                    <a:pt x="593" y="21"/>
                  </a:cubicBezTo>
                  <a:cubicBezTo>
                    <a:pt x="593" y="21"/>
                    <a:pt x="592" y="21"/>
                    <a:pt x="592" y="22"/>
                  </a:cubicBezTo>
                  <a:cubicBezTo>
                    <a:pt x="593" y="22"/>
                    <a:pt x="593" y="22"/>
                    <a:pt x="594" y="22"/>
                  </a:cubicBezTo>
                  <a:cubicBezTo>
                    <a:pt x="594" y="23"/>
                    <a:pt x="594" y="24"/>
                    <a:pt x="595" y="24"/>
                  </a:cubicBezTo>
                  <a:cubicBezTo>
                    <a:pt x="596" y="24"/>
                    <a:pt x="597" y="24"/>
                    <a:pt x="598" y="24"/>
                  </a:cubicBezTo>
                  <a:cubicBezTo>
                    <a:pt x="599" y="24"/>
                    <a:pt x="599" y="25"/>
                    <a:pt x="600" y="25"/>
                  </a:cubicBezTo>
                  <a:cubicBezTo>
                    <a:pt x="600" y="25"/>
                    <a:pt x="601" y="25"/>
                    <a:pt x="601" y="25"/>
                  </a:cubicBezTo>
                  <a:cubicBezTo>
                    <a:pt x="602" y="26"/>
                    <a:pt x="602" y="27"/>
                    <a:pt x="602" y="28"/>
                  </a:cubicBezTo>
                  <a:cubicBezTo>
                    <a:pt x="602" y="28"/>
                    <a:pt x="603" y="29"/>
                    <a:pt x="603" y="29"/>
                  </a:cubicBezTo>
                  <a:cubicBezTo>
                    <a:pt x="603" y="30"/>
                    <a:pt x="603" y="30"/>
                    <a:pt x="602" y="30"/>
                  </a:cubicBezTo>
                  <a:cubicBezTo>
                    <a:pt x="602" y="30"/>
                    <a:pt x="601" y="30"/>
                    <a:pt x="601" y="30"/>
                  </a:cubicBezTo>
                  <a:cubicBezTo>
                    <a:pt x="600" y="30"/>
                    <a:pt x="600" y="31"/>
                    <a:pt x="600" y="31"/>
                  </a:cubicBezTo>
                  <a:cubicBezTo>
                    <a:pt x="599" y="32"/>
                    <a:pt x="599" y="32"/>
                    <a:pt x="598" y="32"/>
                  </a:cubicBezTo>
                  <a:cubicBezTo>
                    <a:pt x="597" y="32"/>
                    <a:pt x="596" y="32"/>
                    <a:pt x="595" y="33"/>
                  </a:cubicBezTo>
                  <a:cubicBezTo>
                    <a:pt x="595" y="33"/>
                    <a:pt x="596" y="33"/>
                    <a:pt x="596" y="33"/>
                  </a:cubicBezTo>
                  <a:cubicBezTo>
                    <a:pt x="596" y="34"/>
                    <a:pt x="595" y="34"/>
                    <a:pt x="595" y="35"/>
                  </a:cubicBezTo>
                  <a:cubicBezTo>
                    <a:pt x="595" y="35"/>
                    <a:pt x="595" y="35"/>
                    <a:pt x="596" y="35"/>
                  </a:cubicBezTo>
                  <a:cubicBezTo>
                    <a:pt x="596" y="35"/>
                    <a:pt x="597" y="35"/>
                    <a:pt x="597" y="35"/>
                  </a:cubicBezTo>
                  <a:cubicBezTo>
                    <a:pt x="598" y="35"/>
                    <a:pt x="598" y="35"/>
                    <a:pt x="598" y="34"/>
                  </a:cubicBezTo>
                  <a:cubicBezTo>
                    <a:pt x="598" y="34"/>
                    <a:pt x="598" y="32"/>
                    <a:pt x="598" y="32"/>
                  </a:cubicBezTo>
                  <a:cubicBezTo>
                    <a:pt x="599" y="32"/>
                    <a:pt x="599" y="33"/>
                    <a:pt x="599" y="33"/>
                  </a:cubicBezTo>
                  <a:cubicBezTo>
                    <a:pt x="600" y="33"/>
                    <a:pt x="600" y="33"/>
                    <a:pt x="600" y="33"/>
                  </a:cubicBezTo>
                  <a:cubicBezTo>
                    <a:pt x="601" y="33"/>
                    <a:pt x="601" y="34"/>
                    <a:pt x="602" y="34"/>
                  </a:cubicBezTo>
                  <a:cubicBezTo>
                    <a:pt x="603" y="34"/>
                    <a:pt x="603" y="33"/>
                    <a:pt x="603" y="32"/>
                  </a:cubicBezTo>
                  <a:cubicBezTo>
                    <a:pt x="605" y="32"/>
                    <a:pt x="606" y="32"/>
                    <a:pt x="607" y="32"/>
                  </a:cubicBezTo>
                  <a:cubicBezTo>
                    <a:pt x="607" y="32"/>
                    <a:pt x="607" y="33"/>
                    <a:pt x="607" y="33"/>
                  </a:cubicBezTo>
                  <a:cubicBezTo>
                    <a:pt x="607" y="33"/>
                    <a:pt x="607" y="33"/>
                    <a:pt x="608" y="34"/>
                  </a:cubicBezTo>
                  <a:cubicBezTo>
                    <a:pt x="608" y="34"/>
                    <a:pt x="608" y="34"/>
                    <a:pt x="609" y="34"/>
                  </a:cubicBezTo>
                  <a:cubicBezTo>
                    <a:pt x="609" y="34"/>
                    <a:pt x="609" y="34"/>
                    <a:pt x="609" y="34"/>
                  </a:cubicBezTo>
                  <a:cubicBezTo>
                    <a:pt x="609" y="33"/>
                    <a:pt x="609" y="33"/>
                    <a:pt x="609" y="32"/>
                  </a:cubicBezTo>
                  <a:cubicBezTo>
                    <a:pt x="610" y="32"/>
                    <a:pt x="610" y="32"/>
                    <a:pt x="610" y="32"/>
                  </a:cubicBezTo>
                  <a:cubicBezTo>
                    <a:pt x="610" y="32"/>
                    <a:pt x="610" y="33"/>
                    <a:pt x="611" y="33"/>
                  </a:cubicBezTo>
                  <a:cubicBezTo>
                    <a:pt x="611" y="33"/>
                    <a:pt x="612" y="33"/>
                    <a:pt x="612" y="33"/>
                  </a:cubicBezTo>
                  <a:cubicBezTo>
                    <a:pt x="612" y="33"/>
                    <a:pt x="612" y="34"/>
                    <a:pt x="612" y="34"/>
                  </a:cubicBezTo>
                  <a:cubicBezTo>
                    <a:pt x="612" y="34"/>
                    <a:pt x="613" y="34"/>
                    <a:pt x="613" y="34"/>
                  </a:cubicBezTo>
                  <a:cubicBezTo>
                    <a:pt x="613" y="35"/>
                    <a:pt x="613" y="35"/>
                    <a:pt x="614" y="35"/>
                  </a:cubicBezTo>
                  <a:cubicBezTo>
                    <a:pt x="614" y="33"/>
                    <a:pt x="614" y="33"/>
                    <a:pt x="614" y="33"/>
                  </a:cubicBezTo>
                  <a:cubicBezTo>
                    <a:pt x="614" y="33"/>
                    <a:pt x="615" y="33"/>
                    <a:pt x="615" y="33"/>
                  </a:cubicBezTo>
                  <a:cubicBezTo>
                    <a:pt x="616" y="33"/>
                    <a:pt x="616" y="33"/>
                    <a:pt x="617" y="33"/>
                  </a:cubicBezTo>
                  <a:cubicBezTo>
                    <a:pt x="618" y="33"/>
                    <a:pt x="618" y="33"/>
                    <a:pt x="618" y="33"/>
                  </a:cubicBezTo>
                  <a:cubicBezTo>
                    <a:pt x="619" y="33"/>
                    <a:pt x="619" y="33"/>
                    <a:pt x="619" y="33"/>
                  </a:cubicBezTo>
                  <a:cubicBezTo>
                    <a:pt x="620" y="33"/>
                    <a:pt x="620" y="33"/>
                    <a:pt x="621" y="33"/>
                  </a:cubicBezTo>
                  <a:cubicBezTo>
                    <a:pt x="622" y="33"/>
                    <a:pt x="623" y="33"/>
                    <a:pt x="623" y="34"/>
                  </a:cubicBezTo>
                  <a:cubicBezTo>
                    <a:pt x="624" y="35"/>
                    <a:pt x="626" y="34"/>
                    <a:pt x="626" y="35"/>
                  </a:cubicBezTo>
                  <a:cubicBezTo>
                    <a:pt x="626" y="36"/>
                    <a:pt x="626" y="36"/>
                    <a:pt x="626" y="37"/>
                  </a:cubicBezTo>
                  <a:cubicBezTo>
                    <a:pt x="626" y="37"/>
                    <a:pt x="627" y="37"/>
                    <a:pt x="627" y="37"/>
                  </a:cubicBezTo>
                  <a:cubicBezTo>
                    <a:pt x="627" y="38"/>
                    <a:pt x="627" y="38"/>
                    <a:pt x="627" y="38"/>
                  </a:cubicBezTo>
                  <a:cubicBezTo>
                    <a:pt x="626" y="38"/>
                    <a:pt x="626" y="38"/>
                    <a:pt x="626" y="38"/>
                  </a:cubicBezTo>
                  <a:cubicBezTo>
                    <a:pt x="626" y="38"/>
                    <a:pt x="625" y="37"/>
                    <a:pt x="625" y="37"/>
                  </a:cubicBezTo>
                  <a:cubicBezTo>
                    <a:pt x="624" y="37"/>
                    <a:pt x="624" y="38"/>
                    <a:pt x="623" y="39"/>
                  </a:cubicBezTo>
                  <a:cubicBezTo>
                    <a:pt x="622" y="39"/>
                    <a:pt x="622" y="39"/>
                    <a:pt x="621" y="39"/>
                  </a:cubicBezTo>
                  <a:cubicBezTo>
                    <a:pt x="620" y="39"/>
                    <a:pt x="618" y="40"/>
                    <a:pt x="618" y="42"/>
                  </a:cubicBezTo>
                  <a:cubicBezTo>
                    <a:pt x="618" y="43"/>
                    <a:pt x="618" y="43"/>
                    <a:pt x="618" y="43"/>
                  </a:cubicBezTo>
                  <a:cubicBezTo>
                    <a:pt x="618" y="44"/>
                    <a:pt x="619" y="44"/>
                    <a:pt x="619" y="45"/>
                  </a:cubicBezTo>
                  <a:cubicBezTo>
                    <a:pt x="619" y="46"/>
                    <a:pt x="619" y="47"/>
                    <a:pt x="619" y="48"/>
                  </a:cubicBezTo>
                  <a:cubicBezTo>
                    <a:pt x="620" y="49"/>
                    <a:pt x="620" y="50"/>
                    <a:pt x="621" y="52"/>
                  </a:cubicBezTo>
                  <a:cubicBezTo>
                    <a:pt x="621" y="52"/>
                    <a:pt x="621" y="52"/>
                    <a:pt x="621" y="53"/>
                  </a:cubicBezTo>
                  <a:cubicBezTo>
                    <a:pt x="621" y="53"/>
                    <a:pt x="622" y="52"/>
                    <a:pt x="622" y="53"/>
                  </a:cubicBezTo>
                  <a:cubicBezTo>
                    <a:pt x="623" y="53"/>
                    <a:pt x="622" y="54"/>
                    <a:pt x="623" y="55"/>
                  </a:cubicBezTo>
                  <a:cubicBezTo>
                    <a:pt x="623" y="56"/>
                    <a:pt x="624" y="57"/>
                    <a:pt x="624" y="58"/>
                  </a:cubicBezTo>
                  <a:cubicBezTo>
                    <a:pt x="624" y="59"/>
                    <a:pt x="624" y="59"/>
                    <a:pt x="624" y="59"/>
                  </a:cubicBezTo>
                  <a:cubicBezTo>
                    <a:pt x="624" y="60"/>
                    <a:pt x="624" y="60"/>
                    <a:pt x="624" y="61"/>
                  </a:cubicBezTo>
                  <a:cubicBezTo>
                    <a:pt x="624" y="62"/>
                    <a:pt x="624" y="62"/>
                    <a:pt x="625" y="62"/>
                  </a:cubicBezTo>
                  <a:cubicBezTo>
                    <a:pt x="625" y="63"/>
                    <a:pt x="626" y="62"/>
                    <a:pt x="626" y="63"/>
                  </a:cubicBezTo>
                  <a:cubicBezTo>
                    <a:pt x="626" y="63"/>
                    <a:pt x="625" y="63"/>
                    <a:pt x="624" y="64"/>
                  </a:cubicBezTo>
                  <a:cubicBezTo>
                    <a:pt x="623" y="64"/>
                    <a:pt x="623" y="65"/>
                    <a:pt x="622" y="65"/>
                  </a:cubicBezTo>
                  <a:cubicBezTo>
                    <a:pt x="621" y="65"/>
                    <a:pt x="621" y="65"/>
                    <a:pt x="621" y="66"/>
                  </a:cubicBezTo>
                  <a:cubicBezTo>
                    <a:pt x="620" y="66"/>
                    <a:pt x="619" y="66"/>
                    <a:pt x="618" y="66"/>
                  </a:cubicBezTo>
                  <a:cubicBezTo>
                    <a:pt x="618" y="66"/>
                    <a:pt x="617" y="66"/>
                    <a:pt x="617" y="66"/>
                  </a:cubicBezTo>
                  <a:cubicBezTo>
                    <a:pt x="616" y="66"/>
                    <a:pt x="615" y="66"/>
                    <a:pt x="614" y="67"/>
                  </a:cubicBezTo>
                  <a:cubicBezTo>
                    <a:pt x="614" y="67"/>
                    <a:pt x="613" y="67"/>
                    <a:pt x="613" y="67"/>
                  </a:cubicBezTo>
                  <a:cubicBezTo>
                    <a:pt x="613" y="67"/>
                    <a:pt x="613" y="68"/>
                    <a:pt x="613" y="68"/>
                  </a:cubicBezTo>
                  <a:cubicBezTo>
                    <a:pt x="612" y="69"/>
                    <a:pt x="612" y="69"/>
                    <a:pt x="612" y="70"/>
                  </a:cubicBezTo>
                  <a:cubicBezTo>
                    <a:pt x="612" y="73"/>
                    <a:pt x="612" y="73"/>
                    <a:pt x="612" y="73"/>
                  </a:cubicBezTo>
                  <a:cubicBezTo>
                    <a:pt x="612" y="74"/>
                    <a:pt x="612" y="74"/>
                    <a:pt x="612" y="75"/>
                  </a:cubicBezTo>
                  <a:cubicBezTo>
                    <a:pt x="612" y="75"/>
                    <a:pt x="612" y="75"/>
                    <a:pt x="611" y="75"/>
                  </a:cubicBezTo>
                  <a:cubicBezTo>
                    <a:pt x="611" y="75"/>
                    <a:pt x="611" y="74"/>
                    <a:pt x="611" y="74"/>
                  </a:cubicBezTo>
                  <a:cubicBezTo>
                    <a:pt x="610" y="73"/>
                    <a:pt x="610" y="73"/>
                    <a:pt x="609" y="73"/>
                  </a:cubicBezTo>
                  <a:cubicBezTo>
                    <a:pt x="609" y="73"/>
                    <a:pt x="609" y="72"/>
                    <a:pt x="608" y="72"/>
                  </a:cubicBezTo>
                  <a:cubicBezTo>
                    <a:pt x="608" y="72"/>
                    <a:pt x="608" y="73"/>
                    <a:pt x="608" y="73"/>
                  </a:cubicBezTo>
                  <a:cubicBezTo>
                    <a:pt x="608" y="74"/>
                    <a:pt x="608" y="74"/>
                    <a:pt x="608" y="75"/>
                  </a:cubicBezTo>
                  <a:cubicBezTo>
                    <a:pt x="609" y="75"/>
                    <a:pt x="609" y="76"/>
                    <a:pt x="609" y="77"/>
                  </a:cubicBezTo>
                  <a:cubicBezTo>
                    <a:pt x="609" y="78"/>
                    <a:pt x="608" y="79"/>
                    <a:pt x="608" y="80"/>
                  </a:cubicBezTo>
                  <a:cubicBezTo>
                    <a:pt x="608" y="81"/>
                    <a:pt x="608" y="81"/>
                    <a:pt x="608" y="81"/>
                  </a:cubicBezTo>
                  <a:cubicBezTo>
                    <a:pt x="608" y="82"/>
                    <a:pt x="609" y="82"/>
                    <a:pt x="609" y="82"/>
                  </a:cubicBezTo>
                  <a:cubicBezTo>
                    <a:pt x="609" y="82"/>
                    <a:pt x="609" y="82"/>
                    <a:pt x="609" y="82"/>
                  </a:cubicBezTo>
                  <a:cubicBezTo>
                    <a:pt x="609" y="83"/>
                    <a:pt x="608" y="83"/>
                    <a:pt x="608" y="84"/>
                  </a:cubicBezTo>
                  <a:cubicBezTo>
                    <a:pt x="608" y="85"/>
                    <a:pt x="609" y="86"/>
                    <a:pt x="610" y="87"/>
                  </a:cubicBezTo>
                  <a:cubicBezTo>
                    <a:pt x="611" y="88"/>
                    <a:pt x="612" y="88"/>
                    <a:pt x="613" y="89"/>
                  </a:cubicBezTo>
                  <a:cubicBezTo>
                    <a:pt x="614" y="90"/>
                    <a:pt x="615" y="90"/>
                    <a:pt x="616" y="90"/>
                  </a:cubicBezTo>
                  <a:cubicBezTo>
                    <a:pt x="617" y="90"/>
                    <a:pt x="618" y="90"/>
                    <a:pt x="619" y="91"/>
                  </a:cubicBezTo>
                  <a:cubicBezTo>
                    <a:pt x="619" y="90"/>
                    <a:pt x="619" y="90"/>
                    <a:pt x="619" y="90"/>
                  </a:cubicBezTo>
                  <a:cubicBezTo>
                    <a:pt x="619" y="89"/>
                    <a:pt x="619" y="89"/>
                    <a:pt x="619" y="89"/>
                  </a:cubicBezTo>
                  <a:cubicBezTo>
                    <a:pt x="620" y="89"/>
                    <a:pt x="620" y="89"/>
                    <a:pt x="621" y="89"/>
                  </a:cubicBezTo>
                  <a:cubicBezTo>
                    <a:pt x="622" y="89"/>
                    <a:pt x="622" y="89"/>
                    <a:pt x="622" y="90"/>
                  </a:cubicBezTo>
                  <a:cubicBezTo>
                    <a:pt x="623" y="90"/>
                    <a:pt x="622" y="90"/>
                    <a:pt x="622" y="91"/>
                  </a:cubicBezTo>
                  <a:cubicBezTo>
                    <a:pt x="623" y="92"/>
                    <a:pt x="623" y="92"/>
                    <a:pt x="624" y="92"/>
                  </a:cubicBezTo>
                  <a:cubicBezTo>
                    <a:pt x="624" y="93"/>
                    <a:pt x="625" y="94"/>
                    <a:pt x="626" y="95"/>
                  </a:cubicBezTo>
                  <a:cubicBezTo>
                    <a:pt x="627" y="95"/>
                    <a:pt x="628" y="95"/>
                    <a:pt x="629" y="96"/>
                  </a:cubicBezTo>
                  <a:cubicBezTo>
                    <a:pt x="629" y="96"/>
                    <a:pt x="630" y="95"/>
                    <a:pt x="630" y="95"/>
                  </a:cubicBezTo>
                  <a:cubicBezTo>
                    <a:pt x="630" y="95"/>
                    <a:pt x="629" y="94"/>
                    <a:pt x="629" y="94"/>
                  </a:cubicBezTo>
                  <a:cubicBezTo>
                    <a:pt x="629" y="93"/>
                    <a:pt x="629" y="93"/>
                    <a:pt x="629" y="93"/>
                  </a:cubicBezTo>
                  <a:cubicBezTo>
                    <a:pt x="630" y="93"/>
                    <a:pt x="630" y="93"/>
                    <a:pt x="630" y="93"/>
                  </a:cubicBezTo>
                  <a:cubicBezTo>
                    <a:pt x="632" y="93"/>
                    <a:pt x="632" y="94"/>
                    <a:pt x="634" y="94"/>
                  </a:cubicBezTo>
                  <a:cubicBezTo>
                    <a:pt x="634" y="94"/>
                    <a:pt x="635" y="94"/>
                    <a:pt x="635" y="95"/>
                  </a:cubicBezTo>
                  <a:cubicBezTo>
                    <a:pt x="636" y="95"/>
                    <a:pt x="637" y="95"/>
                    <a:pt x="637" y="96"/>
                  </a:cubicBezTo>
                  <a:cubicBezTo>
                    <a:pt x="637" y="97"/>
                    <a:pt x="635" y="97"/>
                    <a:pt x="634" y="97"/>
                  </a:cubicBezTo>
                  <a:cubicBezTo>
                    <a:pt x="633" y="97"/>
                    <a:pt x="633" y="97"/>
                    <a:pt x="632" y="96"/>
                  </a:cubicBezTo>
                  <a:cubicBezTo>
                    <a:pt x="632" y="97"/>
                    <a:pt x="632" y="97"/>
                    <a:pt x="632" y="98"/>
                  </a:cubicBezTo>
                  <a:cubicBezTo>
                    <a:pt x="632" y="98"/>
                    <a:pt x="633" y="98"/>
                    <a:pt x="633" y="98"/>
                  </a:cubicBezTo>
                  <a:cubicBezTo>
                    <a:pt x="633" y="99"/>
                    <a:pt x="633" y="99"/>
                    <a:pt x="633" y="99"/>
                  </a:cubicBezTo>
                  <a:cubicBezTo>
                    <a:pt x="634" y="101"/>
                    <a:pt x="634" y="101"/>
                    <a:pt x="635" y="102"/>
                  </a:cubicBezTo>
                  <a:cubicBezTo>
                    <a:pt x="636" y="102"/>
                    <a:pt x="637" y="102"/>
                    <a:pt x="637" y="103"/>
                  </a:cubicBezTo>
                  <a:cubicBezTo>
                    <a:pt x="639" y="103"/>
                    <a:pt x="639" y="104"/>
                    <a:pt x="640" y="104"/>
                  </a:cubicBezTo>
                  <a:cubicBezTo>
                    <a:pt x="643" y="104"/>
                    <a:pt x="643" y="104"/>
                    <a:pt x="643" y="104"/>
                  </a:cubicBezTo>
                  <a:cubicBezTo>
                    <a:pt x="643" y="104"/>
                    <a:pt x="643" y="104"/>
                    <a:pt x="643" y="104"/>
                  </a:cubicBezTo>
                  <a:cubicBezTo>
                    <a:pt x="643" y="105"/>
                    <a:pt x="643" y="105"/>
                    <a:pt x="643" y="106"/>
                  </a:cubicBezTo>
                  <a:cubicBezTo>
                    <a:pt x="643" y="107"/>
                    <a:pt x="643" y="107"/>
                    <a:pt x="642" y="107"/>
                  </a:cubicBezTo>
                  <a:cubicBezTo>
                    <a:pt x="641" y="107"/>
                    <a:pt x="641" y="107"/>
                    <a:pt x="641" y="107"/>
                  </a:cubicBezTo>
                  <a:cubicBezTo>
                    <a:pt x="641" y="107"/>
                    <a:pt x="640" y="107"/>
                    <a:pt x="640" y="107"/>
                  </a:cubicBezTo>
                  <a:cubicBezTo>
                    <a:pt x="640" y="108"/>
                    <a:pt x="640" y="109"/>
                    <a:pt x="640" y="109"/>
                  </a:cubicBezTo>
                  <a:cubicBezTo>
                    <a:pt x="640" y="111"/>
                    <a:pt x="640" y="111"/>
                    <a:pt x="640" y="111"/>
                  </a:cubicBezTo>
                  <a:cubicBezTo>
                    <a:pt x="640" y="112"/>
                    <a:pt x="640" y="113"/>
                    <a:pt x="640" y="113"/>
                  </a:cubicBezTo>
                  <a:cubicBezTo>
                    <a:pt x="641" y="114"/>
                    <a:pt x="641" y="115"/>
                    <a:pt x="642" y="115"/>
                  </a:cubicBezTo>
                  <a:cubicBezTo>
                    <a:pt x="643" y="115"/>
                    <a:pt x="643" y="116"/>
                    <a:pt x="644" y="116"/>
                  </a:cubicBezTo>
                  <a:cubicBezTo>
                    <a:pt x="645" y="117"/>
                    <a:pt x="645" y="117"/>
                    <a:pt x="645" y="117"/>
                  </a:cubicBezTo>
                  <a:cubicBezTo>
                    <a:pt x="645" y="118"/>
                    <a:pt x="644" y="118"/>
                    <a:pt x="644" y="118"/>
                  </a:cubicBezTo>
                  <a:cubicBezTo>
                    <a:pt x="644" y="118"/>
                    <a:pt x="643" y="118"/>
                    <a:pt x="643" y="117"/>
                  </a:cubicBezTo>
                  <a:cubicBezTo>
                    <a:pt x="643" y="118"/>
                    <a:pt x="643" y="118"/>
                    <a:pt x="643" y="118"/>
                  </a:cubicBezTo>
                  <a:cubicBezTo>
                    <a:pt x="643" y="118"/>
                    <a:pt x="643" y="119"/>
                    <a:pt x="643" y="119"/>
                  </a:cubicBezTo>
                  <a:cubicBezTo>
                    <a:pt x="643" y="122"/>
                    <a:pt x="643" y="122"/>
                    <a:pt x="643" y="122"/>
                  </a:cubicBezTo>
                  <a:cubicBezTo>
                    <a:pt x="643" y="123"/>
                    <a:pt x="643" y="123"/>
                    <a:pt x="644" y="123"/>
                  </a:cubicBezTo>
                  <a:cubicBezTo>
                    <a:pt x="644" y="124"/>
                    <a:pt x="644" y="124"/>
                    <a:pt x="645" y="125"/>
                  </a:cubicBezTo>
                  <a:cubicBezTo>
                    <a:pt x="645" y="125"/>
                    <a:pt x="645" y="125"/>
                    <a:pt x="646" y="126"/>
                  </a:cubicBezTo>
                  <a:cubicBezTo>
                    <a:pt x="647" y="127"/>
                    <a:pt x="648" y="128"/>
                    <a:pt x="649" y="129"/>
                  </a:cubicBezTo>
                  <a:cubicBezTo>
                    <a:pt x="649" y="130"/>
                    <a:pt x="649" y="130"/>
                    <a:pt x="650" y="131"/>
                  </a:cubicBezTo>
                  <a:cubicBezTo>
                    <a:pt x="650" y="133"/>
                    <a:pt x="650" y="134"/>
                    <a:pt x="651" y="136"/>
                  </a:cubicBezTo>
                  <a:cubicBezTo>
                    <a:pt x="651" y="137"/>
                    <a:pt x="651" y="137"/>
                    <a:pt x="651" y="138"/>
                  </a:cubicBezTo>
                  <a:cubicBezTo>
                    <a:pt x="649" y="137"/>
                    <a:pt x="648" y="137"/>
                    <a:pt x="646" y="136"/>
                  </a:cubicBezTo>
                  <a:cubicBezTo>
                    <a:pt x="645" y="136"/>
                    <a:pt x="645" y="136"/>
                    <a:pt x="644" y="135"/>
                  </a:cubicBezTo>
                  <a:cubicBezTo>
                    <a:pt x="643" y="134"/>
                    <a:pt x="642" y="133"/>
                    <a:pt x="641" y="133"/>
                  </a:cubicBezTo>
                  <a:cubicBezTo>
                    <a:pt x="640" y="132"/>
                    <a:pt x="639" y="132"/>
                    <a:pt x="638" y="131"/>
                  </a:cubicBezTo>
                  <a:cubicBezTo>
                    <a:pt x="636" y="131"/>
                    <a:pt x="635" y="130"/>
                    <a:pt x="634" y="129"/>
                  </a:cubicBezTo>
                  <a:cubicBezTo>
                    <a:pt x="633" y="129"/>
                    <a:pt x="632" y="129"/>
                    <a:pt x="631" y="128"/>
                  </a:cubicBezTo>
                  <a:cubicBezTo>
                    <a:pt x="628" y="127"/>
                    <a:pt x="627" y="126"/>
                    <a:pt x="624" y="126"/>
                  </a:cubicBezTo>
                  <a:cubicBezTo>
                    <a:pt x="623" y="125"/>
                    <a:pt x="622" y="125"/>
                    <a:pt x="621" y="124"/>
                  </a:cubicBezTo>
                  <a:cubicBezTo>
                    <a:pt x="619" y="124"/>
                    <a:pt x="619" y="123"/>
                    <a:pt x="617" y="123"/>
                  </a:cubicBezTo>
                  <a:cubicBezTo>
                    <a:pt x="616" y="122"/>
                    <a:pt x="615" y="122"/>
                    <a:pt x="614" y="122"/>
                  </a:cubicBezTo>
                  <a:cubicBezTo>
                    <a:pt x="613" y="121"/>
                    <a:pt x="612" y="120"/>
                    <a:pt x="610" y="120"/>
                  </a:cubicBezTo>
                  <a:cubicBezTo>
                    <a:pt x="607" y="119"/>
                    <a:pt x="605" y="118"/>
                    <a:pt x="603" y="116"/>
                  </a:cubicBezTo>
                  <a:cubicBezTo>
                    <a:pt x="602" y="115"/>
                    <a:pt x="601" y="115"/>
                    <a:pt x="600" y="114"/>
                  </a:cubicBezTo>
                  <a:cubicBezTo>
                    <a:pt x="600" y="114"/>
                    <a:pt x="599" y="114"/>
                    <a:pt x="599" y="113"/>
                  </a:cubicBezTo>
                  <a:cubicBezTo>
                    <a:pt x="598" y="112"/>
                    <a:pt x="599" y="111"/>
                    <a:pt x="599" y="111"/>
                  </a:cubicBezTo>
                  <a:cubicBezTo>
                    <a:pt x="599" y="108"/>
                    <a:pt x="599" y="108"/>
                    <a:pt x="599" y="108"/>
                  </a:cubicBezTo>
                  <a:cubicBezTo>
                    <a:pt x="599" y="107"/>
                    <a:pt x="598" y="107"/>
                    <a:pt x="598" y="106"/>
                  </a:cubicBezTo>
                  <a:cubicBezTo>
                    <a:pt x="598" y="106"/>
                    <a:pt x="597" y="106"/>
                    <a:pt x="597" y="105"/>
                  </a:cubicBezTo>
                  <a:cubicBezTo>
                    <a:pt x="597" y="104"/>
                    <a:pt x="598" y="104"/>
                    <a:pt x="598" y="104"/>
                  </a:cubicBezTo>
                  <a:cubicBezTo>
                    <a:pt x="599" y="103"/>
                    <a:pt x="599" y="102"/>
                    <a:pt x="599" y="101"/>
                  </a:cubicBezTo>
                  <a:cubicBezTo>
                    <a:pt x="600" y="101"/>
                    <a:pt x="600" y="100"/>
                    <a:pt x="600" y="100"/>
                  </a:cubicBezTo>
                  <a:cubicBezTo>
                    <a:pt x="600" y="98"/>
                    <a:pt x="600" y="98"/>
                    <a:pt x="599" y="97"/>
                  </a:cubicBezTo>
                  <a:cubicBezTo>
                    <a:pt x="599" y="95"/>
                    <a:pt x="599" y="94"/>
                    <a:pt x="598" y="93"/>
                  </a:cubicBezTo>
                  <a:cubicBezTo>
                    <a:pt x="598" y="92"/>
                    <a:pt x="597" y="91"/>
                    <a:pt x="597" y="89"/>
                  </a:cubicBezTo>
                  <a:cubicBezTo>
                    <a:pt x="596" y="88"/>
                    <a:pt x="596" y="88"/>
                    <a:pt x="596" y="87"/>
                  </a:cubicBezTo>
                  <a:cubicBezTo>
                    <a:pt x="595" y="85"/>
                    <a:pt x="594" y="84"/>
                    <a:pt x="594" y="82"/>
                  </a:cubicBezTo>
                  <a:cubicBezTo>
                    <a:pt x="595" y="82"/>
                    <a:pt x="595" y="80"/>
                    <a:pt x="596" y="79"/>
                  </a:cubicBezTo>
                  <a:cubicBezTo>
                    <a:pt x="595" y="79"/>
                    <a:pt x="594" y="80"/>
                    <a:pt x="593" y="80"/>
                  </a:cubicBezTo>
                  <a:cubicBezTo>
                    <a:pt x="592" y="80"/>
                    <a:pt x="593" y="77"/>
                    <a:pt x="591" y="77"/>
                  </a:cubicBezTo>
                  <a:cubicBezTo>
                    <a:pt x="591" y="77"/>
                    <a:pt x="590" y="77"/>
                    <a:pt x="590" y="77"/>
                  </a:cubicBezTo>
                  <a:cubicBezTo>
                    <a:pt x="589" y="77"/>
                    <a:pt x="589" y="77"/>
                    <a:pt x="589" y="77"/>
                  </a:cubicBezTo>
                  <a:cubicBezTo>
                    <a:pt x="588" y="77"/>
                    <a:pt x="588" y="77"/>
                    <a:pt x="588" y="77"/>
                  </a:cubicBezTo>
                  <a:cubicBezTo>
                    <a:pt x="587" y="77"/>
                    <a:pt x="587" y="76"/>
                    <a:pt x="586" y="75"/>
                  </a:cubicBezTo>
                  <a:cubicBezTo>
                    <a:pt x="586" y="75"/>
                    <a:pt x="585" y="75"/>
                    <a:pt x="585" y="75"/>
                  </a:cubicBezTo>
                  <a:cubicBezTo>
                    <a:pt x="585" y="75"/>
                    <a:pt x="584" y="74"/>
                    <a:pt x="584" y="74"/>
                  </a:cubicBezTo>
                  <a:cubicBezTo>
                    <a:pt x="583" y="74"/>
                    <a:pt x="583" y="74"/>
                    <a:pt x="582" y="73"/>
                  </a:cubicBezTo>
                  <a:cubicBezTo>
                    <a:pt x="581" y="72"/>
                    <a:pt x="581" y="71"/>
                    <a:pt x="580" y="71"/>
                  </a:cubicBezTo>
                  <a:cubicBezTo>
                    <a:pt x="580" y="71"/>
                    <a:pt x="580" y="72"/>
                    <a:pt x="579" y="72"/>
                  </a:cubicBezTo>
                  <a:cubicBezTo>
                    <a:pt x="579" y="73"/>
                    <a:pt x="579" y="73"/>
                    <a:pt x="579" y="73"/>
                  </a:cubicBezTo>
                  <a:cubicBezTo>
                    <a:pt x="579" y="74"/>
                    <a:pt x="579" y="74"/>
                    <a:pt x="580" y="75"/>
                  </a:cubicBezTo>
                  <a:cubicBezTo>
                    <a:pt x="580" y="75"/>
                    <a:pt x="580" y="76"/>
                    <a:pt x="581" y="76"/>
                  </a:cubicBezTo>
                  <a:cubicBezTo>
                    <a:pt x="582" y="76"/>
                    <a:pt x="582" y="76"/>
                    <a:pt x="582" y="76"/>
                  </a:cubicBezTo>
                  <a:cubicBezTo>
                    <a:pt x="583" y="76"/>
                    <a:pt x="584" y="76"/>
                    <a:pt x="584" y="77"/>
                  </a:cubicBezTo>
                  <a:cubicBezTo>
                    <a:pt x="584" y="77"/>
                    <a:pt x="584" y="78"/>
                    <a:pt x="584" y="78"/>
                  </a:cubicBezTo>
                  <a:cubicBezTo>
                    <a:pt x="584" y="79"/>
                    <a:pt x="584" y="80"/>
                    <a:pt x="585" y="80"/>
                  </a:cubicBezTo>
                  <a:cubicBezTo>
                    <a:pt x="585" y="82"/>
                    <a:pt x="586" y="83"/>
                    <a:pt x="586" y="84"/>
                  </a:cubicBezTo>
                  <a:cubicBezTo>
                    <a:pt x="586" y="85"/>
                    <a:pt x="585" y="85"/>
                    <a:pt x="585" y="85"/>
                  </a:cubicBezTo>
                  <a:cubicBezTo>
                    <a:pt x="584" y="85"/>
                    <a:pt x="584" y="85"/>
                    <a:pt x="584" y="85"/>
                  </a:cubicBezTo>
                  <a:cubicBezTo>
                    <a:pt x="583" y="84"/>
                    <a:pt x="583" y="84"/>
                    <a:pt x="583" y="84"/>
                  </a:cubicBezTo>
                  <a:cubicBezTo>
                    <a:pt x="582" y="85"/>
                    <a:pt x="582" y="86"/>
                    <a:pt x="581" y="86"/>
                  </a:cubicBezTo>
                  <a:cubicBezTo>
                    <a:pt x="581" y="86"/>
                    <a:pt x="581" y="85"/>
                    <a:pt x="581" y="85"/>
                  </a:cubicBezTo>
                  <a:cubicBezTo>
                    <a:pt x="580" y="85"/>
                    <a:pt x="579" y="84"/>
                    <a:pt x="579" y="84"/>
                  </a:cubicBezTo>
                  <a:cubicBezTo>
                    <a:pt x="578" y="83"/>
                    <a:pt x="577" y="84"/>
                    <a:pt x="576" y="83"/>
                  </a:cubicBezTo>
                  <a:cubicBezTo>
                    <a:pt x="575" y="82"/>
                    <a:pt x="576" y="82"/>
                    <a:pt x="575" y="81"/>
                  </a:cubicBezTo>
                  <a:cubicBezTo>
                    <a:pt x="575" y="81"/>
                    <a:pt x="574" y="82"/>
                    <a:pt x="574" y="82"/>
                  </a:cubicBezTo>
                  <a:cubicBezTo>
                    <a:pt x="573" y="82"/>
                    <a:pt x="573" y="81"/>
                    <a:pt x="572" y="81"/>
                  </a:cubicBezTo>
                  <a:cubicBezTo>
                    <a:pt x="571" y="81"/>
                    <a:pt x="571" y="82"/>
                    <a:pt x="571" y="83"/>
                  </a:cubicBezTo>
                  <a:cubicBezTo>
                    <a:pt x="570" y="83"/>
                    <a:pt x="570" y="84"/>
                    <a:pt x="570" y="84"/>
                  </a:cubicBezTo>
                  <a:cubicBezTo>
                    <a:pt x="569" y="84"/>
                    <a:pt x="569" y="84"/>
                    <a:pt x="569" y="84"/>
                  </a:cubicBezTo>
                  <a:cubicBezTo>
                    <a:pt x="569" y="85"/>
                    <a:pt x="570" y="86"/>
                    <a:pt x="570" y="86"/>
                  </a:cubicBezTo>
                  <a:cubicBezTo>
                    <a:pt x="571" y="88"/>
                    <a:pt x="571" y="89"/>
                    <a:pt x="571" y="91"/>
                  </a:cubicBezTo>
                  <a:cubicBezTo>
                    <a:pt x="571" y="92"/>
                    <a:pt x="572" y="92"/>
                    <a:pt x="572" y="93"/>
                  </a:cubicBezTo>
                  <a:cubicBezTo>
                    <a:pt x="573" y="94"/>
                    <a:pt x="573" y="95"/>
                    <a:pt x="573" y="97"/>
                  </a:cubicBezTo>
                  <a:cubicBezTo>
                    <a:pt x="573" y="98"/>
                    <a:pt x="573" y="98"/>
                    <a:pt x="574" y="99"/>
                  </a:cubicBezTo>
                  <a:cubicBezTo>
                    <a:pt x="574" y="100"/>
                    <a:pt x="576" y="102"/>
                    <a:pt x="577" y="102"/>
                  </a:cubicBezTo>
                  <a:cubicBezTo>
                    <a:pt x="579" y="102"/>
                    <a:pt x="579" y="101"/>
                    <a:pt x="580" y="101"/>
                  </a:cubicBezTo>
                  <a:cubicBezTo>
                    <a:pt x="581" y="101"/>
                    <a:pt x="581" y="101"/>
                    <a:pt x="582" y="101"/>
                  </a:cubicBezTo>
                  <a:cubicBezTo>
                    <a:pt x="582" y="101"/>
                    <a:pt x="582" y="101"/>
                    <a:pt x="582" y="101"/>
                  </a:cubicBezTo>
                  <a:cubicBezTo>
                    <a:pt x="582" y="101"/>
                    <a:pt x="581" y="101"/>
                    <a:pt x="581" y="102"/>
                  </a:cubicBezTo>
                  <a:cubicBezTo>
                    <a:pt x="581" y="102"/>
                    <a:pt x="581" y="103"/>
                    <a:pt x="580" y="103"/>
                  </a:cubicBezTo>
                  <a:cubicBezTo>
                    <a:pt x="580" y="103"/>
                    <a:pt x="580" y="104"/>
                    <a:pt x="580" y="104"/>
                  </a:cubicBezTo>
                  <a:cubicBezTo>
                    <a:pt x="579" y="105"/>
                    <a:pt x="578" y="104"/>
                    <a:pt x="577" y="105"/>
                  </a:cubicBezTo>
                  <a:cubicBezTo>
                    <a:pt x="577" y="105"/>
                    <a:pt x="577" y="106"/>
                    <a:pt x="577" y="106"/>
                  </a:cubicBezTo>
                  <a:cubicBezTo>
                    <a:pt x="577" y="107"/>
                    <a:pt x="577" y="107"/>
                    <a:pt x="576" y="107"/>
                  </a:cubicBezTo>
                  <a:cubicBezTo>
                    <a:pt x="576" y="107"/>
                    <a:pt x="575" y="107"/>
                    <a:pt x="575" y="107"/>
                  </a:cubicBezTo>
                  <a:cubicBezTo>
                    <a:pt x="574" y="107"/>
                    <a:pt x="574" y="107"/>
                    <a:pt x="573" y="107"/>
                  </a:cubicBezTo>
                  <a:cubicBezTo>
                    <a:pt x="573" y="107"/>
                    <a:pt x="573" y="107"/>
                    <a:pt x="573" y="108"/>
                  </a:cubicBezTo>
                  <a:cubicBezTo>
                    <a:pt x="572" y="108"/>
                    <a:pt x="572" y="109"/>
                    <a:pt x="571" y="110"/>
                  </a:cubicBezTo>
                  <a:cubicBezTo>
                    <a:pt x="571" y="110"/>
                    <a:pt x="571" y="111"/>
                    <a:pt x="570" y="111"/>
                  </a:cubicBezTo>
                  <a:cubicBezTo>
                    <a:pt x="569" y="111"/>
                    <a:pt x="568" y="111"/>
                    <a:pt x="568" y="112"/>
                  </a:cubicBezTo>
                  <a:cubicBezTo>
                    <a:pt x="567" y="112"/>
                    <a:pt x="567" y="113"/>
                    <a:pt x="566" y="113"/>
                  </a:cubicBezTo>
                  <a:cubicBezTo>
                    <a:pt x="566" y="113"/>
                    <a:pt x="566" y="113"/>
                    <a:pt x="566" y="113"/>
                  </a:cubicBezTo>
                  <a:cubicBezTo>
                    <a:pt x="565" y="114"/>
                    <a:pt x="565" y="114"/>
                    <a:pt x="564" y="114"/>
                  </a:cubicBezTo>
                  <a:cubicBezTo>
                    <a:pt x="564" y="114"/>
                    <a:pt x="564" y="114"/>
                    <a:pt x="564" y="114"/>
                  </a:cubicBezTo>
                  <a:cubicBezTo>
                    <a:pt x="564" y="114"/>
                    <a:pt x="564" y="114"/>
                    <a:pt x="564" y="114"/>
                  </a:cubicBezTo>
                  <a:cubicBezTo>
                    <a:pt x="564" y="113"/>
                    <a:pt x="565" y="113"/>
                    <a:pt x="565" y="111"/>
                  </a:cubicBezTo>
                  <a:cubicBezTo>
                    <a:pt x="565" y="111"/>
                    <a:pt x="565" y="111"/>
                    <a:pt x="565" y="111"/>
                  </a:cubicBezTo>
                  <a:cubicBezTo>
                    <a:pt x="563" y="111"/>
                    <a:pt x="563" y="111"/>
                    <a:pt x="563" y="111"/>
                  </a:cubicBezTo>
                  <a:cubicBezTo>
                    <a:pt x="563" y="111"/>
                    <a:pt x="563" y="112"/>
                    <a:pt x="562" y="112"/>
                  </a:cubicBezTo>
                  <a:cubicBezTo>
                    <a:pt x="561" y="112"/>
                    <a:pt x="561" y="111"/>
                    <a:pt x="560" y="111"/>
                  </a:cubicBezTo>
                  <a:cubicBezTo>
                    <a:pt x="559" y="111"/>
                    <a:pt x="559" y="111"/>
                    <a:pt x="559" y="111"/>
                  </a:cubicBezTo>
                  <a:cubicBezTo>
                    <a:pt x="557" y="112"/>
                    <a:pt x="557" y="112"/>
                    <a:pt x="555" y="113"/>
                  </a:cubicBezTo>
                  <a:cubicBezTo>
                    <a:pt x="555" y="113"/>
                    <a:pt x="554" y="113"/>
                    <a:pt x="553" y="113"/>
                  </a:cubicBezTo>
                  <a:cubicBezTo>
                    <a:pt x="553" y="113"/>
                    <a:pt x="552" y="113"/>
                    <a:pt x="552" y="114"/>
                  </a:cubicBezTo>
                  <a:cubicBezTo>
                    <a:pt x="552" y="114"/>
                    <a:pt x="553" y="114"/>
                    <a:pt x="553" y="115"/>
                  </a:cubicBezTo>
                  <a:cubicBezTo>
                    <a:pt x="553" y="115"/>
                    <a:pt x="553" y="115"/>
                    <a:pt x="553" y="115"/>
                  </a:cubicBezTo>
                  <a:cubicBezTo>
                    <a:pt x="553" y="116"/>
                    <a:pt x="553" y="117"/>
                    <a:pt x="553" y="118"/>
                  </a:cubicBezTo>
                  <a:cubicBezTo>
                    <a:pt x="553" y="118"/>
                    <a:pt x="554" y="118"/>
                    <a:pt x="554" y="118"/>
                  </a:cubicBezTo>
                  <a:cubicBezTo>
                    <a:pt x="554" y="119"/>
                    <a:pt x="554" y="119"/>
                    <a:pt x="553" y="119"/>
                  </a:cubicBezTo>
                  <a:cubicBezTo>
                    <a:pt x="551" y="119"/>
                    <a:pt x="551" y="119"/>
                    <a:pt x="551" y="119"/>
                  </a:cubicBezTo>
                  <a:cubicBezTo>
                    <a:pt x="550" y="119"/>
                    <a:pt x="550" y="119"/>
                    <a:pt x="550" y="120"/>
                  </a:cubicBezTo>
                  <a:cubicBezTo>
                    <a:pt x="549" y="120"/>
                    <a:pt x="550" y="121"/>
                    <a:pt x="550" y="121"/>
                  </a:cubicBezTo>
                  <a:cubicBezTo>
                    <a:pt x="548" y="121"/>
                    <a:pt x="548" y="122"/>
                    <a:pt x="546" y="123"/>
                  </a:cubicBezTo>
                  <a:cubicBezTo>
                    <a:pt x="546" y="123"/>
                    <a:pt x="545" y="123"/>
                    <a:pt x="545" y="123"/>
                  </a:cubicBezTo>
                  <a:cubicBezTo>
                    <a:pt x="545" y="124"/>
                    <a:pt x="546" y="124"/>
                    <a:pt x="546" y="125"/>
                  </a:cubicBezTo>
                  <a:cubicBezTo>
                    <a:pt x="546" y="125"/>
                    <a:pt x="546" y="126"/>
                    <a:pt x="545" y="126"/>
                  </a:cubicBezTo>
                  <a:cubicBezTo>
                    <a:pt x="544" y="126"/>
                    <a:pt x="545" y="125"/>
                    <a:pt x="544" y="125"/>
                  </a:cubicBezTo>
                  <a:cubicBezTo>
                    <a:pt x="544" y="124"/>
                    <a:pt x="544" y="124"/>
                    <a:pt x="543" y="124"/>
                  </a:cubicBezTo>
                  <a:cubicBezTo>
                    <a:pt x="542" y="124"/>
                    <a:pt x="541" y="125"/>
                    <a:pt x="539" y="126"/>
                  </a:cubicBezTo>
                  <a:cubicBezTo>
                    <a:pt x="538" y="126"/>
                    <a:pt x="537" y="126"/>
                    <a:pt x="536" y="127"/>
                  </a:cubicBezTo>
                  <a:cubicBezTo>
                    <a:pt x="535" y="128"/>
                    <a:pt x="534" y="129"/>
                    <a:pt x="533" y="130"/>
                  </a:cubicBezTo>
                  <a:cubicBezTo>
                    <a:pt x="532" y="130"/>
                    <a:pt x="531" y="130"/>
                    <a:pt x="530" y="131"/>
                  </a:cubicBezTo>
                  <a:cubicBezTo>
                    <a:pt x="530" y="131"/>
                    <a:pt x="529" y="131"/>
                    <a:pt x="529" y="132"/>
                  </a:cubicBezTo>
                  <a:cubicBezTo>
                    <a:pt x="529" y="133"/>
                    <a:pt x="530" y="133"/>
                    <a:pt x="530" y="134"/>
                  </a:cubicBezTo>
                  <a:cubicBezTo>
                    <a:pt x="530" y="135"/>
                    <a:pt x="530" y="135"/>
                    <a:pt x="530" y="135"/>
                  </a:cubicBezTo>
                  <a:cubicBezTo>
                    <a:pt x="531" y="136"/>
                    <a:pt x="531" y="137"/>
                    <a:pt x="531" y="138"/>
                  </a:cubicBezTo>
                  <a:cubicBezTo>
                    <a:pt x="531" y="139"/>
                    <a:pt x="531" y="139"/>
                    <a:pt x="531" y="140"/>
                  </a:cubicBezTo>
                  <a:cubicBezTo>
                    <a:pt x="531" y="141"/>
                    <a:pt x="531" y="141"/>
                    <a:pt x="531" y="142"/>
                  </a:cubicBezTo>
                  <a:cubicBezTo>
                    <a:pt x="531" y="143"/>
                    <a:pt x="531" y="144"/>
                    <a:pt x="531" y="145"/>
                  </a:cubicBezTo>
                  <a:cubicBezTo>
                    <a:pt x="530" y="147"/>
                    <a:pt x="530" y="148"/>
                    <a:pt x="529" y="150"/>
                  </a:cubicBezTo>
                  <a:cubicBezTo>
                    <a:pt x="529" y="151"/>
                    <a:pt x="528" y="152"/>
                    <a:pt x="528" y="153"/>
                  </a:cubicBezTo>
                  <a:cubicBezTo>
                    <a:pt x="528" y="153"/>
                    <a:pt x="528" y="153"/>
                    <a:pt x="528" y="154"/>
                  </a:cubicBezTo>
                  <a:cubicBezTo>
                    <a:pt x="528" y="154"/>
                    <a:pt x="528" y="155"/>
                    <a:pt x="528" y="155"/>
                  </a:cubicBezTo>
                  <a:cubicBezTo>
                    <a:pt x="528" y="157"/>
                    <a:pt x="528" y="157"/>
                    <a:pt x="528" y="157"/>
                  </a:cubicBezTo>
                  <a:cubicBezTo>
                    <a:pt x="528" y="158"/>
                    <a:pt x="528" y="158"/>
                    <a:pt x="528" y="160"/>
                  </a:cubicBezTo>
                  <a:cubicBezTo>
                    <a:pt x="528" y="162"/>
                    <a:pt x="527" y="163"/>
                    <a:pt x="527" y="166"/>
                  </a:cubicBezTo>
                  <a:cubicBezTo>
                    <a:pt x="527" y="168"/>
                    <a:pt x="526" y="169"/>
                    <a:pt x="526" y="171"/>
                  </a:cubicBezTo>
                  <a:cubicBezTo>
                    <a:pt x="526" y="172"/>
                    <a:pt x="526" y="172"/>
                    <a:pt x="526" y="173"/>
                  </a:cubicBezTo>
                  <a:cubicBezTo>
                    <a:pt x="526" y="173"/>
                    <a:pt x="527" y="173"/>
                    <a:pt x="527" y="173"/>
                  </a:cubicBezTo>
                  <a:cubicBezTo>
                    <a:pt x="527" y="173"/>
                    <a:pt x="528" y="173"/>
                    <a:pt x="528" y="173"/>
                  </a:cubicBezTo>
                  <a:cubicBezTo>
                    <a:pt x="529" y="173"/>
                    <a:pt x="529" y="173"/>
                    <a:pt x="529" y="173"/>
                  </a:cubicBezTo>
                  <a:cubicBezTo>
                    <a:pt x="532" y="173"/>
                    <a:pt x="533" y="170"/>
                    <a:pt x="535" y="170"/>
                  </a:cubicBezTo>
                  <a:cubicBezTo>
                    <a:pt x="536" y="170"/>
                    <a:pt x="536" y="172"/>
                    <a:pt x="537" y="172"/>
                  </a:cubicBezTo>
                  <a:cubicBezTo>
                    <a:pt x="538" y="173"/>
                    <a:pt x="539" y="173"/>
                    <a:pt x="539" y="174"/>
                  </a:cubicBezTo>
                  <a:cubicBezTo>
                    <a:pt x="540" y="175"/>
                    <a:pt x="540" y="176"/>
                    <a:pt x="540" y="176"/>
                  </a:cubicBezTo>
                  <a:cubicBezTo>
                    <a:pt x="541" y="177"/>
                    <a:pt x="541" y="177"/>
                    <a:pt x="541" y="178"/>
                  </a:cubicBezTo>
                  <a:cubicBezTo>
                    <a:pt x="542" y="178"/>
                    <a:pt x="542" y="178"/>
                    <a:pt x="542" y="178"/>
                  </a:cubicBezTo>
                  <a:cubicBezTo>
                    <a:pt x="543" y="178"/>
                    <a:pt x="543" y="178"/>
                    <a:pt x="543" y="177"/>
                  </a:cubicBezTo>
                  <a:cubicBezTo>
                    <a:pt x="543" y="176"/>
                    <a:pt x="543" y="175"/>
                    <a:pt x="543" y="174"/>
                  </a:cubicBezTo>
                  <a:cubicBezTo>
                    <a:pt x="542" y="173"/>
                    <a:pt x="540" y="174"/>
                    <a:pt x="540" y="173"/>
                  </a:cubicBezTo>
                  <a:cubicBezTo>
                    <a:pt x="540" y="172"/>
                    <a:pt x="540" y="172"/>
                    <a:pt x="540" y="172"/>
                  </a:cubicBezTo>
                  <a:cubicBezTo>
                    <a:pt x="540" y="171"/>
                    <a:pt x="541" y="170"/>
                    <a:pt x="542" y="170"/>
                  </a:cubicBezTo>
                  <a:cubicBezTo>
                    <a:pt x="542" y="170"/>
                    <a:pt x="542" y="171"/>
                    <a:pt x="542" y="171"/>
                  </a:cubicBezTo>
                  <a:cubicBezTo>
                    <a:pt x="542" y="172"/>
                    <a:pt x="542" y="172"/>
                    <a:pt x="542" y="172"/>
                  </a:cubicBezTo>
                  <a:cubicBezTo>
                    <a:pt x="542" y="173"/>
                    <a:pt x="543" y="173"/>
                    <a:pt x="543" y="173"/>
                  </a:cubicBezTo>
                  <a:cubicBezTo>
                    <a:pt x="544" y="173"/>
                    <a:pt x="545" y="173"/>
                    <a:pt x="546" y="173"/>
                  </a:cubicBezTo>
                  <a:cubicBezTo>
                    <a:pt x="546" y="174"/>
                    <a:pt x="546" y="174"/>
                    <a:pt x="546" y="174"/>
                  </a:cubicBezTo>
                  <a:cubicBezTo>
                    <a:pt x="546" y="175"/>
                    <a:pt x="545" y="175"/>
                    <a:pt x="545" y="175"/>
                  </a:cubicBezTo>
                  <a:cubicBezTo>
                    <a:pt x="545" y="176"/>
                    <a:pt x="545" y="178"/>
                    <a:pt x="546" y="178"/>
                  </a:cubicBezTo>
                  <a:cubicBezTo>
                    <a:pt x="547" y="178"/>
                    <a:pt x="547" y="177"/>
                    <a:pt x="548" y="176"/>
                  </a:cubicBezTo>
                  <a:cubicBezTo>
                    <a:pt x="548" y="174"/>
                    <a:pt x="548" y="173"/>
                    <a:pt x="549" y="171"/>
                  </a:cubicBezTo>
                  <a:cubicBezTo>
                    <a:pt x="549" y="171"/>
                    <a:pt x="549" y="171"/>
                    <a:pt x="549" y="171"/>
                  </a:cubicBezTo>
                  <a:cubicBezTo>
                    <a:pt x="549" y="171"/>
                    <a:pt x="549" y="171"/>
                    <a:pt x="549" y="170"/>
                  </a:cubicBezTo>
                  <a:cubicBezTo>
                    <a:pt x="549" y="170"/>
                    <a:pt x="549" y="170"/>
                    <a:pt x="549" y="169"/>
                  </a:cubicBezTo>
                  <a:cubicBezTo>
                    <a:pt x="549" y="169"/>
                    <a:pt x="548" y="170"/>
                    <a:pt x="548" y="169"/>
                  </a:cubicBezTo>
                  <a:cubicBezTo>
                    <a:pt x="547" y="169"/>
                    <a:pt x="547" y="168"/>
                    <a:pt x="547" y="167"/>
                  </a:cubicBezTo>
                  <a:cubicBezTo>
                    <a:pt x="547" y="167"/>
                    <a:pt x="547" y="167"/>
                    <a:pt x="547" y="167"/>
                  </a:cubicBezTo>
                  <a:cubicBezTo>
                    <a:pt x="549" y="167"/>
                    <a:pt x="549" y="167"/>
                    <a:pt x="549" y="167"/>
                  </a:cubicBezTo>
                  <a:cubicBezTo>
                    <a:pt x="550" y="167"/>
                    <a:pt x="550" y="166"/>
                    <a:pt x="552" y="166"/>
                  </a:cubicBezTo>
                  <a:cubicBezTo>
                    <a:pt x="552" y="166"/>
                    <a:pt x="552" y="166"/>
                    <a:pt x="553" y="166"/>
                  </a:cubicBezTo>
                  <a:cubicBezTo>
                    <a:pt x="554" y="166"/>
                    <a:pt x="555" y="166"/>
                    <a:pt x="556" y="166"/>
                  </a:cubicBezTo>
                  <a:cubicBezTo>
                    <a:pt x="556" y="167"/>
                    <a:pt x="557" y="167"/>
                    <a:pt x="557" y="167"/>
                  </a:cubicBezTo>
                  <a:cubicBezTo>
                    <a:pt x="557" y="167"/>
                    <a:pt x="557" y="167"/>
                    <a:pt x="557" y="168"/>
                  </a:cubicBezTo>
                  <a:cubicBezTo>
                    <a:pt x="558" y="168"/>
                    <a:pt x="558" y="168"/>
                    <a:pt x="558" y="168"/>
                  </a:cubicBezTo>
                  <a:cubicBezTo>
                    <a:pt x="559" y="168"/>
                    <a:pt x="559" y="168"/>
                    <a:pt x="560" y="168"/>
                  </a:cubicBezTo>
                  <a:cubicBezTo>
                    <a:pt x="561" y="168"/>
                    <a:pt x="561" y="168"/>
                    <a:pt x="562" y="168"/>
                  </a:cubicBezTo>
                  <a:cubicBezTo>
                    <a:pt x="568" y="168"/>
                    <a:pt x="568" y="168"/>
                    <a:pt x="568" y="168"/>
                  </a:cubicBezTo>
                  <a:cubicBezTo>
                    <a:pt x="568" y="168"/>
                    <a:pt x="568" y="168"/>
                    <a:pt x="568" y="169"/>
                  </a:cubicBezTo>
                  <a:cubicBezTo>
                    <a:pt x="568" y="170"/>
                    <a:pt x="568" y="170"/>
                    <a:pt x="568" y="171"/>
                  </a:cubicBezTo>
                  <a:cubicBezTo>
                    <a:pt x="569" y="171"/>
                    <a:pt x="569" y="171"/>
                    <a:pt x="570" y="172"/>
                  </a:cubicBezTo>
                  <a:cubicBezTo>
                    <a:pt x="570" y="172"/>
                    <a:pt x="570" y="172"/>
                    <a:pt x="571" y="173"/>
                  </a:cubicBezTo>
                  <a:cubicBezTo>
                    <a:pt x="572" y="173"/>
                    <a:pt x="572" y="173"/>
                    <a:pt x="573" y="174"/>
                  </a:cubicBezTo>
                  <a:cubicBezTo>
                    <a:pt x="574" y="174"/>
                    <a:pt x="574" y="174"/>
                    <a:pt x="574" y="174"/>
                  </a:cubicBezTo>
                  <a:cubicBezTo>
                    <a:pt x="575" y="175"/>
                    <a:pt x="575" y="176"/>
                    <a:pt x="575" y="177"/>
                  </a:cubicBezTo>
                  <a:cubicBezTo>
                    <a:pt x="575" y="177"/>
                    <a:pt x="575" y="177"/>
                    <a:pt x="575" y="178"/>
                  </a:cubicBezTo>
                  <a:cubicBezTo>
                    <a:pt x="575" y="179"/>
                    <a:pt x="575" y="179"/>
                    <a:pt x="575" y="179"/>
                  </a:cubicBezTo>
                  <a:cubicBezTo>
                    <a:pt x="575" y="182"/>
                    <a:pt x="578" y="183"/>
                    <a:pt x="580" y="185"/>
                  </a:cubicBezTo>
                  <a:cubicBezTo>
                    <a:pt x="580" y="186"/>
                    <a:pt x="580" y="186"/>
                    <a:pt x="580" y="187"/>
                  </a:cubicBezTo>
                  <a:cubicBezTo>
                    <a:pt x="580" y="187"/>
                    <a:pt x="581" y="187"/>
                    <a:pt x="581" y="187"/>
                  </a:cubicBezTo>
                  <a:cubicBezTo>
                    <a:pt x="582" y="189"/>
                    <a:pt x="583" y="189"/>
                    <a:pt x="585" y="190"/>
                  </a:cubicBezTo>
                  <a:cubicBezTo>
                    <a:pt x="586" y="191"/>
                    <a:pt x="586" y="192"/>
                    <a:pt x="587" y="193"/>
                  </a:cubicBezTo>
                  <a:cubicBezTo>
                    <a:pt x="587" y="194"/>
                    <a:pt x="588" y="195"/>
                    <a:pt x="588" y="196"/>
                  </a:cubicBezTo>
                  <a:cubicBezTo>
                    <a:pt x="589" y="197"/>
                    <a:pt x="589" y="198"/>
                    <a:pt x="589" y="198"/>
                  </a:cubicBezTo>
                  <a:cubicBezTo>
                    <a:pt x="590" y="200"/>
                    <a:pt x="592" y="200"/>
                    <a:pt x="592" y="202"/>
                  </a:cubicBezTo>
                  <a:cubicBezTo>
                    <a:pt x="592" y="203"/>
                    <a:pt x="591" y="203"/>
                    <a:pt x="591" y="204"/>
                  </a:cubicBezTo>
                  <a:cubicBezTo>
                    <a:pt x="591" y="207"/>
                    <a:pt x="592" y="208"/>
                    <a:pt x="593" y="211"/>
                  </a:cubicBezTo>
                  <a:cubicBezTo>
                    <a:pt x="593" y="212"/>
                    <a:pt x="593" y="213"/>
                    <a:pt x="594" y="214"/>
                  </a:cubicBezTo>
                  <a:cubicBezTo>
                    <a:pt x="594" y="215"/>
                    <a:pt x="595" y="216"/>
                    <a:pt x="595" y="217"/>
                  </a:cubicBezTo>
                  <a:cubicBezTo>
                    <a:pt x="595" y="218"/>
                    <a:pt x="595" y="219"/>
                    <a:pt x="595" y="221"/>
                  </a:cubicBezTo>
                  <a:cubicBezTo>
                    <a:pt x="595" y="222"/>
                    <a:pt x="596" y="223"/>
                    <a:pt x="596" y="224"/>
                  </a:cubicBezTo>
                  <a:cubicBezTo>
                    <a:pt x="596" y="229"/>
                    <a:pt x="596" y="229"/>
                    <a:pt x="596" y="229"/>
                  </a:cubicBezTo>
                  <a:cubicBezTo>
                    <a:pt x="595" y="234"/>
                    <a:pt x="595" y="234"/>
                    <a:pt x="595" y="234"/>
                  </a:cubicBezTo>
                  <a:cubicBezTo>
                    <a:pt x="595" y="240"/>
                    <a:pt x="595" y="240"/>
                    <a:pt x="595" y="240"/>
                  </a:cubicBezTo>
                  <a:cubicBezTo>
                    <a:pt x="595" y="241"/>
                    <a:pt x="594" y="241"/>
                    <a:pt x="594" y="242"/>
                  </a:cubicBezTo>
                  <a:cubicBezTo>
                    <a:pt x="594" y="244"/>
                    <a:pt x="594" y="244"/>
                    <a:pt x="594" y="244"/>
                  </a:cubicBezTo>
                  <a:cubicBezTo>
                    <a:pt x="594" y="245"/>
                    <a:pt x="594" y="246"/>
                    <a:pt x="594" y="247"/>
                  </a:cubicBezTo>
                  <a:cubicBezTo>
                    <a:pt x="594" y="248"/>
                    <a:pt x="594" y="249"/>
                    <a:pt x="593" y="250"/>
                  </a:cubicBezTo>
                  <a:cubicBezTo>
                    <a:pt x="593" y="252"/>
                    <a:pt x="592" y="252"/>
                    <a:pt x="591" y="254"/>
                  </a:cubicBezTo>
                  <a:cubicBezTo>
                    <a:pt x="590" y="255"/>
                    <a:pt x="590" y="256"/>
                    <a:pt x="589" y="257"/>
                  </a:cubicBezTo>
                  <a:cubicBezTo>
                    <a:pt x="588" y="259"/>
                    <a:pt x="586" y="261"/>
                    <a:pt x="584" y="261"/>
                  </a:cubicBezTo>
                  <a:cubicBezTo>
                    <a:pt x="583" y="261"/>
                    <a:pt x="583" y="261"/>
                    <a:pt x="582" y="261"/>
                  </a:cubicBezTo>
                  <a:cubicBezTo>
                    <a:pt x="581" y="261"/>
                    <a:pt x="580" y="261"/>
                    <a:pt x="580" y="260"/>
                  </a:cubicBezTo>
                  <a:cubicBezTo>
                    <a:pt x="580" y="261"/>
                    <a:pt x="579" y="261"/>
                    <a:pt x="579" y="261"/>
                  </a:cubicBezTo>
                  <a:cubicBezTo>
                    <a:pt x="577" y="260"/>
                    <a:pt x="577" y="260"/>
                    <a:pt x="577" y="260"/>
                  </a:cubicBezTo>
                  <a:cubicBezTo>
                    <a:pt x="577" y="261"/>
                    <a:pt x="577" y="261"/>
                    <a:pt x="577" y="261"/>
                  </a:cubicBezTo>
                  <a:cubicBezTo>
                    <a:pt x="577" y="261"/>
                    <a:pt x="577" y="261"/>
                    <a:pt x="577" y="262"/>
                  </a:cubicBezTo>
                  <a:cubicBezTo>
                    <a:pt x="577" y="263"/>
                    <a:pt x="577" y="263"/>
                    <a:pt x="577" y="264"/>
                  </a:cubicBezTo>
                  <a:cubicBezTo>
                    <a:pt x="577" y="264"/>
                    <a:pt x="577" y="264"/>
                    <a:pt x="577" y="264"/>
                  </a:cubicBezTo>
                  <a:cubicBezTo>
                    <a:pt x="577" y="265"/>
                    <a:pt x="578" y="265"/>
                    <a:pt x="578" y="266"/>
                  </a:cubicBezTo>
                  <a:cubicBezTo>
                    <a:pt x="577" y="266"/>
                    <a:pt x="577" y="267"/>
                    <a:pt x="576" y="267"/>
                  </a:cubicBezTo>
                  <a:cubicBezTo>
                    <a:pt x="575" y="267"/>
                    <a:pt x="575" y="267"/>
                    <a:pt x="574" y="267"/>
                  </a:cubicBezTo>
                  <a:cubicBezTo>
                    <a:pt x="574" y="267"/>
                    <a:pt x="574" y="267"/>
                    <a:pt x="574" y="267"/>
                  </a:cubicBezTo>
                  <a:cubicBezTo>
                    <a:pt x="574" y="268"/>
                    <a:pt x="574" y="268"/>
                    <a:pt x="574" y="268"/>
                  </a:cubicBezTo>
                  <a:cubicBezTo>
                    <a:pt x="575" y="268"/>
                    <a:pt x="575" y="268"/>
                    <a:pt x="575" y="268"/>
                  </a:cubicBezTo>
                  <a:cubicBezTo>
                    <a:pt x="575" y="268"/>
                    <a:pt x="575" y="268"/>
                    <a:pt x="575" y="268"/>
                  </a:cubicBezTo>
                  <a:cubicBezTo>
                    <a:pt x="575" y="269"/>
                    <a:pt x="575" y="269"/>
                    <a:pt x="575" y="269"/>
                  </a:cubicBezTo>
                  <a:cubicBezTo>
                    <a:pt x="575" y="269"/>
                    <a:pt x="575" y="270"/>
                    <a:pt x="575" y="270"/>
                  </a:cubicBezTo>
                  <a:cubicBezTo>
                    <a:pt x="575" y="270"/>
                    <a:pt x="575" y="270"/>
                    <a:pt x="575" y="270"/>
                  </a:cubicBezTo>
                  <a:cubicBezTo>
                    <a:pt x="574" y="269"/>
                    <a:pt x="573" y="268"/>
                    <a:pt x="573" y="267"/>
                  </a:cubicBezTo>
                  <a:cubicBezTo>
                    <a:pt x="573" y="267"/>
                    <a:pt x="573" y="267"/>
                    <a:pt x="573" y="267"/>
                  </a:cubicBezTo>
                  <a:cubicBezTo>
                    <a:pt x="573" y="265"/>
                    <a:pt x="576" y="265"/>
                    <a:pt x="576" y="263"/>
                  </a:cubicBezTo>
                  <a:cubicBezTo>
                    <a:pt x="576" y="262"/>
                    <a:pt x="575" y="262"/>
                    <a:pt x="574" y="261"/>
                  </a:cubicBezTo>
                  <a:cubicBezTo>
                    <a:pt x="573" y="259"/>
                    <a:pt x="572" y="258"/>
                    <a:pt x="571" y="256"/>
                  </a:cubicBezTo>
                  <a:cubicBezTo>
                    <a:pt x="570" y="255"/>
                    <a:pt x="569" y="254"/>
                    <a:pt x="568" y="253"/>
                  </a:cubicBezTo>
                  <a:cubicBezTo>
                    <a:pt x="566" y="252"/>
                    <a:pt x="565" y="251"/>
                    <a:pt x="565" y="250"/>
                  </a:cubicBezTo>
                  <a:cubicBezTo>
                    <a:pt x="565" y="249"/>
                    <a:pt x="566" y="249"/>
                    <a:pt x="566" y="249"/>
                  </a:cubicBezTo>
                  <a:cubicBezTo>
                    <a:pt x="567" y="247"/>
                    <a:pt x="567" y="246"/>
                    <a:pt x="569" y="245"/>
                  </a:cubicBezTo>
                  <a:cubicBezTo>
                    <a:pt x="570" y="245"/>
                    <a:pt x="572" y="244"/>
                    <a:pt x="572" y="243"/>
                  </a:cubicBezTo>
                  <a:cubicBezTo>
                    <a:pt x="572" y="241"/>
                    <a:pt x="571" y="240"/>
                    <a:pt x="571" y="239"/>
                  </a:cubicBezTo>
                  <a:cubicBezTo>
                    <a:pt x="571" y="236"/>
                    <a:pt x="571" y="236"/>
                    <a:pt x="571" y="236"/>
                  </a:cubicBezTo>
                  <a:cubicBezTo>
                    <a:pt x="571" y="232"/>
                    <a:pt x="570" y="230"/>
                    <a:pt x="569" y="226"/>
                  </a:cubicBezTo>
                  <a:cubicBezTo>
                    <a:pt x="568" y="225"/>
                    <a:pt x="567" y="225"/>
                    <a:pt x="567" y="223"/>
                  </a:cubicBezTo>
                  <a:cubicBezTo>
                    <a:pt x="567" y="219"/>
                    <a:pt x="567" y="219"/>
                    <a:pt x="567" y="219"/>
                  </a:cubicBezTo>
                  <a:cubicBezTo>
                    <a:pt x="565" y="218"/>
                    <a:pt x="565" y="217"/>
                    <a:pt x="563" y="217"/>
                  </a:cubicBezTo>
                  <a:cubicBezTo>
                    <a:pt x="562" y="217"/>
                    <a:pt x="562" y="218"/>
                    <a:pt x="561" y="219"/>
                  </a:cubicBezTo>
                  <a:cubicBezTo>
                    <a:pt x="560" y="220"/>
                    <a:pt x="559" y="220"/>
                    <a:pt x="558" y="221"/>
                  </a:cubicBezTo>
                  <a:cubicBezTo>
                    <a:pt x="557" y="222"/>
                    <a:pt x="557" y="224"/>
                    <a:pt x="556" y="225"/>
                  </a:cubicBezTo>
                  <a:cubicBezTo>
                    <a:pt x="555" y="225"/>
                    <a:pt x="555" y="225"/>
                    <a:pt x="554" y="226"/>
                  </a:cubicBezTo>
                  <a:cubicBezTo>
                    <a:pt x="553" y="226"/>
                    <a:pt x="553" y="227"/>
                    <a:pt x="553" y="228"/>
                  </a:cubicBezTo>
                  <a:cubicBezTo>
                    <a:pt x="552" y="228"/>
                    <a:pt x="551" y="227"/>
                    <a:pt x="550" y="228"/>
                  </a:cubicBezTo>
                  <a:cubicBezTo>
                    <a:pt x="549" y="229"/>
                    <a:pt x="548" y="229"/>
                    <a:pt x="547" y="229"/>
                  </a:cubicBezTo>
                  <a:cubicBezTo>
                    <a:pt x="545" y="229"/>
                    <a:pt x="544" y="227"/>
                    <a:pt x="542" y="225"/>
                  </a:cubicBezTo>
                  <a:cubicBezTo>
                    <a:pt x="542" y="225"/>
                    <a:pt x="541" y="225"/>
                    <a:pt x="541" y="225"/>
                  </a:cubicBezTo>
                  <a:cubicBezTo>
                    <a:pt x="540" y="224"/>
                    <a:pt x="540" y="223"/>
                    <a:pt x="540" y="223"/>
                  </a:cubicBezTo>
                  <a:cubicBezTo>
                    <a:pt x="540" y="223"/>
                    <a:pt x="540" y="222"/>
                    <a:pt x="539" y="222"/>
                  </a:cubicBezTo>
                  <a:cubicBezTo>
                    <a:pt x="539" y="222"/>
                    <a:pt x="538" y="223"/>
                    <a:pt x="537" y="223"/>
                  </a:cubicBezTo>
                  <a:cubicBezTo>
                    <a:pt x="536" y="223"/>
                    <a:pt x="535" y="223"/>
                    <a:pt x="534" y="222"/>
                  </a:cubicBezTo>
                  <a:cubicBezTo>
                    <a:pt x="533" y="222"/>
                    <a:pt x="533" y="222"/>
                    <a:pt x="532" y="222"/>
                  </a:cubicBezTo>
                  <a:cubicBezTo>
                    <a:pt x="532" y="222"/>
                    <a:pt x="532" y="222"/>
                    <a:pt x="532" y="222"/>
                  </a:cubicBezTo>
                  <a:cubicBezTo>
                    <a:pt x="531" y="223"/>
                    <a:pt x="530" y="223"/>
                    <a:pt x="529" y="223"/>
                  </a:cubicBezTo>
                  <a:cubicBezTo>
                    <a:pt x="528" y="223"/>
                    <a:pt x="528" y="222"/>
                    <a:pt x="527" y="222"/>
                  </a:cubicBezTo>
                  <a:cubicBezTo>
                    <a:pt x="526" y="222"/>
                    <a:pt x="525" y="223"/>
                    <a:pt x="524" y="223"/>
                  </a:cubicBezTo>
                  <a:cubicBezTo>
                    <a:pt x="522" y="223"/>
                    <a:pt x="521" y="222"/>
                    <a:pt x="520" y="221"/>
                  </a:cubicBezTo>
                  <a:cubicBezTo>
                    <a:pt x="519" y="220"/>
                    <a:pt x="518" y="220"/>
                    <a:pt x="516" y="219"/>
                  </a:cubicBezTo>
                  <a:cubicBezTo>
                    <a:pt x="515" y="218"/>
                    <a:pt x="515" y="217"/>
                    <a:pt x="514" y="216"/>
                  </a:cubicBezTo>
                  <a:cubicBezTo>
                    <a:pt x="513" y="215"/>
                    <a:pt x="512" y="215"/>
                    <a:pt x="511" y="214"/>
                  </a:cubicBezTo>
                  <a:cubicBezTo>
                    <a:pt x="510" y="213"/>
                    <a:pt x="509" y="212"/>
                    <a:pt x="507" y="211"/>
                  </a:cubicBezTo>
                  <a:cubicBezTo>
                    <a:pt x="505" y="211"/>
                    <a:pt x="504" y="211"/>
                    <a:pt x="503" y="210"/>
                  </a:cubicBezTo>
                  <a:cubicBezTo>
                    <a:pt x="503" y="210"/>
                    <a:pt x="502" y="210"/>
                    <a:pt x="502" y="209"/>
                  </a:cubicBezTo>
                  <a:cubicBezTo>
                    <a:pt x="501" y="208"/>
                    <a:pt x="500" y="207"/>
                    <a:pt x="499" y="206"/>
                  </a:cubicBezTo>
                  <a:cubicBezTo>
                    <a:pt x="496" y="206"/>
                    <a:pt x="496" y="206"/>
                    <a:pt x="496" y="206"/>
                  </a:cubicBezTo>
                  <a:cubicBezTo>
                    <a:pt x="494" y="206"/>
                    <a:pt x="494" y="203"/>
                    <a:pt x="492" y="203"/>
                  </a:cubicBezTo>
                  <a:cubicBezTo>
                    <a:pt x="489" y="203"/>
                    <a:pt x="488" y="205"/>
                    <a:pt x="486" y="205"/>
                  </a:cubicBezTo>
                  <a:cubicBezTo>
                    <a:pt x="484" y="205"/>
                    <a:pt x="484" y="205"/>
                    <a:pt x="484" y="205"/>
                  </a:cubicBezTo>
                  <a:cubicBezTo>
                    <a:pt x="482" y="205"/>
                    <a:pt x="481" y="205"/>
                    <a:pt x="480" y="206"/>
                  </a:cubicBezTo>
                  <a:cubicBezTo>
                    <a:pt x="479" y="206"/>
                    <a:pt x="479" y="207"/>
                    <a:pt x="477" y="207"/>
                  </a:cubicBezTo>
                  <a:cubicBezTo>
                    <a:pt x="475" y="207"/>
                    <a:pt x="475" y="207"/>
                    <a:pt x="475" y="207"/>
                  </a:cubicBezTo>
                  <a:cubicBezTo>
                    <a:pt x="473" y="207"/>
                    <a:pt x="473" y="209"/>
                    <a:pt x="472" y="210"/>
                  </a:cubicBezTo>
                  <a:cubicBezTo>
                    <a:pt x="470" y="210"/>
                    <a:pt x="470" y="211"/>
                    <a:pt x="469" y="212"/>
                  </a:cubicBezTo>
                  <a:cubicBezTo>
                    <a:pt x="469" y="212"/>
                    <a:pt x="468" y="213"/>
                    <a:pt x="468" y="213"/>
                  </a:cubicBezTo>
                  <a:cubicBezTo>
                    <a:pt x="468" y="213"/>
                    <a:pt x="469" y="214"/>
                    <a:pt x="469" y="214"/>
                  </a:cubicBezTo>
                  <a:cubicBezTo>
                    <a:pt x="469" y="214"/>
                    <a:pt x="468" y="215"/>
                    <a:pt x="468" y="215"/>
                  </a:cubicBezTo>
                  <a:cubicBezTo>
                    <a:pt x="468" y="216"/>
                    <a:pt x="470" y="216"/>
                    <a:pt x="471" y="217"/>
                  </a:cubicBezTo>
                  <a:cubicBezTo>
                    <a:pt x="472" y="217"/>
                    <a:pt x="473" y="219"/>
                    <a:pt x="473" y="220"/>
                  </a:cubicBezTo>
                  <a:cubicBezTo>
                    <a:pt x="473" y="222"/>
                    <a:pt x="471" y="222"/>
                    <a:pt x="471" y="224"/>
                  </a:cubicBezTo>
                  <a:cubicBezTo>
                    <a:pt x="471" y="226"/>
                    <a:pt x="471" y="227"/>
                    <a:pt x="471" y="229"/>
                  </a:cubicBezTo>
                  <a:cubicBezTo>
                    <a:pt x="471" y="230"/>
                    <a:pt x="471" y="230"/>
                    <a:pt x="471" y="230"/>
                  </a:cubicBezTo>
                  <a:cubicBezTo>
                    <a:pt x="471" y="231"/>
                    <a:pt x="471" y="232"/>
                    <a:pt x="471" y="232"/>
                  </a:cubicBezTo>
                  <a:cubicBezTo>
                    <a:pt x="471" y="234"/>
                    <a:pt x="474" y="234"/>
                    <a:pt x="474" y="236"/>
                  </a:cubicBezTo>
                  <a:cubicBezTo>
                    <a:pt x="474" y="236"/>
                    <a:pt x="473" y="237"/>
                    <a:pt x="473" y="237"/>
                  </a:cubicBezTo>
                  <a:cubicBezTo>
                    <a:pt x="472" y="238"/>
                    <a:pt x="471" y="239"/>
                    <a:pt x="471" y="241"/>
                  </a:cubicBezTo>
                  <a:cubicBezTo>
                    <a:pt x="471" y="244"/>
                    <a:pt x="471" y="244"/>
                    <a:pt x="471" y="244"/>
                  </a:cubicBezTo>
                  <a:cubicBezTo>
                    <a:pt x="470" y="244"/>
                    <a:pt x="470" y="244"/>
                    <a:pt x="470" y="244"/>
                  </a:cubicBezTo>
                  <a:cubicBezTo>
                    <a:pt x="469" y="244"/>
                    <a:pt x="468" y="243"/>
                    <a:pt x="468" y="243"/>
                  </a:cubicBezTo>
                  <a:cubicBezTo>
                    <a:pt x="466" y="243"/>
                    <a:pt x="465" y="243"/>
                    <a:pt x="464" y="243"/>
                  </a:cubicBezTo>
                  <a:cubicBezTo>
                    <a:pt x="464" y="243"/>
                    <a:pt x="464" y="243"/>
                    <a:pt x="464" y="243"/>
                  </a:cubicBezTo>
                  <a:cubicBezTo>
                    <a:pt x="463" y="241"/>
                    <a:pt x="463" y="240"/>
                    <a:pt x="461" y="240"/>
                  </a:cubicBezTo>
                  <a:cubicBezTo>
                    <a:pt x="461" y="240"/>
                    <a:pt x="461" y="241"/>
                    <a:pt x="460" y="241"/>
                  </a:cubicBezTo>
                  <a:cubicBezTo>
                    <a:pt x="459" y="242"/>
                    <a:pt x="459" y="242"/>
                    <a:pt x="459" y="243"/>
                  </a:cubicBezTo>
                  <a:cubicBezTo>
                    <a:pt x="458" y="243"/>
                    <a:pt x="458" y="244"/>
                    <a:pt x="458" y="244"/>
                  </a:cubicBezTo>
                  <a:cubicBezTo>
                    <a:pt x="456" y="244"/>
                    <a:pt x="455" y="243"/>
                    <a:pt x="453" y="243"/>
                  </a:cubicBezTo>
                  <a:cubicBezTo>
                    <a:pt x="452" y="243"/>
                    <a:pt x="452" y="242"/>
                    <a:pt x="452" y="242"/>
                  </a:cubicBezTo>
                  <a:cubicBezTo>
                    <a:pt x="450" y="242"/>
                    <a:pt x="450" y="243"/>
                    <a:pt x="449" y="244"/>
                  </a:cubicBezTo>
                  <a:cubicBezTo>
                    <a:pt x="448" y="246"/>
                    <a:pt x="447" y="248"/>
                    <a:pt x="445" y="248"/>
                  </a:cubicBezTo>
                  <a:cubicBezTo>
                    <a:pt x="444" y="249"/>
                    <a:pt x="443" y="250"/>
                    <a:pt x="441" y="251"/>
                  </a:cubicBezTo>
                  <a:cubicBezTo>
                    <a:pt x="440" y="252"/>
                    <a:pt x="439" y="255"/>
                    <a:pt x="437" y="255"/>
                  </a:cubicBezTo>
                  <a:cubicBezTo>
                    <a:pt x="435" y="255"/>
                    <a:pt x="435" y="255"/>
                    <a:pt x="435" y="255"/>
                  </a:cubicBezTo>
                  <a:cubicBezTo>
                    <a:pt x="432" y="255"/>
                    <a:pt x="430" y="257"/>
                    <a:pt x="427" y="257"/>
                  </a:cubicBezTo>
                  <a:cubicBezTo>
                    <a:pt x="424" y="257"/>
                    <a:pt x="424" y="257"/>
                    <a:pt x="424" y="257"/>
                  </a:cubicBezTo>
                  <a:cubicBezTo>
                    <a:pt x="424" y="257"/>
                    <a:pt x="424" y="257"/>
                    <a:pt x="423" y="257"/>
                  </a:cubicBezTo>
                  <a:cubicBezTo>
                    <a:pt x="422" y="257"/>
                    <a:pt x="421" y="256"/>
                    <a:pt x="420" y="256"/>
                  </a:cubicBezTo>
                  <a:cubicBezTo>
                    <a:pt x="419" y="256"/>
                    <a:pt x="418" y="256"/>
                    <a:pt x="417" y="256"/>
                  </a:cubicBezTo>
                  <a:cubicBezTo>
                    <a:pt x="416" y="255"/>
                    <a:pt x="416" y="254"/>
                    <a:pt x="415" y="254"/>
                  </a:cubicBezTo>
                  <a:cubicBezTo>
                    <a:pt x="414" y="254"/>
                    <a:pt x="413" y="254"/>
                    <a:pt x="412" y="254"/>
                  </a:cubicBezTo>
                  <a:cubicBezTo>
                    <a:pt x="410" y="254"/>
                    <a:pt x="409" y="253"/>
                    <a:pt x="407" y="252"/>
                  </a:cubicBezTo>
                  <a:cubicBezTo>
                    <a:pt x="406" y="252"/>
                    <a:pt x="405" y="252"/>
                    <a:pt x="404" y="252"/>
                  </a:cubicBezTo>
                  <a:cubicBezTo>
                    <a:pt x="403" y="252"/>
                    <a:pt x="402" y="252"/>
                    <a:pt x="401" y="252"/>
                  </a:cubicBezTo>
                  <a:cubicBezTo>
                    <a:pt x="399" y="252"/>
                    <a:pt x="399" y="253"/>
                    <a:pt x="398" y="254"/>
                  </a:cubicBezTo>
                  <a:cubicBezTo>
                    <a:pt x="397" y="255"/>
                    <a:pt x="395" y="254"/>
                    <a:pt x="394" y="255"/>
                  </a:cubicBezTo>
                  <a:cubicBezTo>
                    <a:pt x="393" y="256"/>
                    <a:pt x="393" y="257"/>
                    <a:pt x="392" y="259"/>
                  </a:cubicBezTo>
                  <a:cubicBezTo>
                    <a:pt x="389" y="259"/>
                    <a:pt x="389" y="259"/>
                    <a:pt x="389" y="259"/>
                  </a:cubicBezTo>
                  <a:cubicBezTo>
                    <a:pt x="386" y="259"/>
                    <a:pt x="383" y="256"/>
                    <a:pt x="382" y="252"/>
                  </a:cubicBezTo>
                  <a:cubicBezTo>
                    <a:pt x="382" y="250"/>
                    <a:pt x="380" y="250"/>
                    <a:pt x="378" y="249"/>
                  </a:cubicBezTo>
                  <a:cubicBezTo>
                    <a:pt x="377" y="249"/>
                    <a:pt x="376" y="248"/>
                    <a:pt x="374" y="248"/>
                  </a:cubicBezTo>
                  <a:cubicBezTo>
                    <a:pt x="372" y="248"/>
                    <a:pt x="371" y="248"/>
                    <a:pt x="370" y="248"/>
                  </a:cubicBezTo>
                  <a:cubicBezTo>
                    <a:pt x="369" y="248"/>
                    <a:pt x="369" y="248"/>
                    <a:pt x="369" y="248"/>
                  </a:cubicBezTo>
                  <a:cubicBezTo>
                    <a:pt x="366" y="248"/>
                    <a:pt x="366" y="248"/>
                    <a:pt x="366" y="248"/>
                  </a:cubicBezTo>
                  <a:cubicBezTo>
                    <a:pt x="365" y="248"/>
                    <a:pt x="365" y="247"/>
                    <a:pt x="364" y="247"/>
                  </a:cubicBezTo>
                  <a:cubicBezTo>
                    <a:pt x="363" y="247"/>
                    <a:pt x="363" y="247"/>
                    <a:pt x="362" y="247"/>
                  </a:cubicBezTo>
                  <a:cubicBezTo>
                    <a:pt x="361" y="247"/>
                    <a:pt x="361" y="246"/>
                    <a:pt x="361" y="246"/>
                  </a:cubicBezTo>
                  <a:cubicBezTo>
                    <a:pt x="361" y="246"/>
                    <a:pt x="361" y="247"/>
                    <a:pt x="360" y="247"/>
                  </a:cubicBezTo>
                  <a:cubicBezTo>
                    <a:pt x="360" y="249"/>
                    <a:pt x="360" y="249"/>
                    <a:pt x="360" y="249"/>
                  </a:cubicBezTo>
                  <a:cubicBezTo>
                    <a:pt x="360" y="251"/>
                    <a:pt x="358" y="251"/>
                    <a:pt x="358" y="252"/>
                  </a:cubicBezTo>
                  <a:cubicBezTo>
                    <a:pt x="358" y="255"/>
                    <a:pt x="358" y="255"/>
                    <a:pt x="358" y="255"/>
                  </a:cubicBezTo>
                  <a:cubicBezTo>
                    <a:pt x="358" y="257"/>
                    <a:pt x="361" y="258"/>
                    <a:pt x="361" y="260"/>
                  </a:cubicBezTo>
                  <a:cubicBezTo>
                    <a:pt x="361" y="260"/>
                    <a:pt x="361" y="261"/>
                    <a:pt x="361" y="262"/>
                  </a:cubicBezTo>
                  <a:cubicBezTo>
                    <a:pt x="361" y="263"/>
                    <a:pt x="362" y="263"/>
                    <a:pt x="362" y="264"/>
                  </a:cubicBezTo>
                  <a:cubicBezTo>
                    <a:pt x="362" y="266"/>
                    <a:pt x="360" y="267"/>
                    <a:pt x="358" y="267"/>
                  </a:cubicBezTo>
                  <a:cubicBezTo>
                    <a:pt x="355" y="267"/>
                    <a:pt x="354" y="266"/>
                    <a:pt x="350" y="266"/>
                  </a:cubicBezTo>
                  <a:cubicBezTo>
                    <a:pt x="349" y="266"/>
                    <a:pt x="348" y="268"/>
                    <a:pt x="346" y="268"/>
                  </a:cubicBezTo>
                  <a:cubicBezTo>
                    <a:pt x="345" y="268"/>
                    <a:pt x="345" y="267"/>
                    <a:pt x="344" y="267"/>
                  </a:cubicBezTo>
                  <a:cubicBezTo>
                    <a:pt x="343" y="267"/>
                    <a:pt x="343" y="267"/>
                    <a:pt x="342" y="266"/>
                  </a:cubicBezTo>
                  <a:cubicBezTo>
                    <a:pt x="341" y="264"/>
                    <a:pt x="340" y="263"/>
                    <a:pt x="339" y="263"/>
                  </a:cubicBezTo>
                  <a:cubicBezTo>
                    <a:pt x="337" y="263"/>
                    <a:pt x="337" y="263"/>
                    <a:pt x="336" y="263"/>
                  </a:cubicBezTo>
                  <a:cubicBezTo>
                    <a:pt x="332" y="263"/>
                    <a:pt x="332" y="263"/>
                    <a:pt x="332" y="263"/>
                  </a:cubicBezTo>
                  <a:cubicBezTo>
                    <a:pt x="331" y="263"/>
                    <a:pt x="330" y="263"/>
                    <a:pt x="329" y="263"/>
                  </a:cubicBezTo>
                  <a:cubicBezTo>
                    <a:pt x="327" y="263"/>
                    <a:pt x="326" y="264"/>
                    <a:pt x="324" y="265"/>
                  </a:cubicBezTo>
                  <a:cubicBezTo>
                    <a:pt x="323" y="265"/>
                    <a:pt x="322" y="265"/>
                    <a:pt x="321" y="266"/>
                  </a:cubicBezTo>
                  <a:cubicBezTo>
                    <a:pt x="320" y="266"/>
                    <a:pt x="321" y="266"/>
                    <a:pt x="320" y="267"/>
                  </a:cubicBezTo>
                  <a:cubicBezTo>
                    <a:pt x="320" y="267"/>
                    <a:pt x="319" y="267"/>
                    <a:pt x="318" y="267"/>
                  </a:cubicBezTo>
                  <a:cubicBezTo>
                    <a:pt x="317" y="268"/>
                    <a:pt x="317" y="269"/>
                    <a:pt x="317" y="269"/>
                  </a:cubicBezTo>
                  <a:cubicBezTo>
                    <a:pt x="316" y="270"/>
                    <a:pt x="315" y="270"/>
                    <a:pt x="314" y="270"/>
                  </a:cubicBezTo>
                  <a:cubicBezTo>
                    <a:pt x="314" y="271"/>
                    <a:pt x="315" y="273"/>
                    <a:pt x="314" y="273"/>
                  </a:cubicBezTo>
                  <a:cubicBezTo>
                    <a:pt x="313" y="273"/>
                    <a:pt x="313" y="274"/>
                    <a:pt x="312" y="274"/>
                  </a:cubicBezTo>
                  <a:cubicBezTo>
                    <a:pt x="311" y="274"/>
                    <a:pt x="310" y="274"/>
                    <a:pt x="309" y="274"/>
                  </a:cubicBezTo>
                  <a:cubicBezTo>
                    <a:pt x="308" y="275"/>
                    <a:pt x="308" y="277"/>
                    <a:pt x="306" y="277"/>
                  </a:cubicBezTo>
                  <a:cubicBezTo>
                    <a:pt x="306" y="277"/>
                    <a:pt x="305" y="277"/>
                    <a:pt x="305" y="277"/>
                  </a:cubicBezTo>
                  <a:cubicBezTo>
                    <a:pt x="305" y="277"/>
                    <a:pt x="305" y="277"/>
                    <a:pt x="305" y="277"/>
                  </a:cubicBezTo>
                  <a:cubicBezTo>
                    <a:pt x="304" y="277"/>
                    <a:pt x="304" y="275"/>
                    <a:pt x="302" y="275"/>
                  </a:cubicBezTo>
                  <a:cubicBezTo>
                    <a:pt x="301" y="274"/>
                    <a:pt x="300" y="275"/>
                    <a:pt x="299" y="274"/>
                  </a:cubicBezTo>
                  <a:cubicBezTo>
                    <a:pt x="299" y="274"/>
                    <a:pt x="298" y="273"/>
                    <a:pt x="298" y="273"/>
                  </a:cubicBezTo>
                  <a:cubicBezTo>
                    <a:pt x="297" y="273"/>
                    <a:pt x="297" y="274"/>
                    <a:pt x="297" y="274"/>
                  </a:cubicBezTo>
                  <a:cubicBezTo>
                    <a:pt x="297" y="275"/>
                    <a:pt x="296" y="275"/>
                    <a:pt x="296" y="276"/>
                  </a:cubicBezTo>
                  <a:cubicBezTo>
                    <a:pt x="295" y="277"/>
                    <a:pt x="296" y="278"/>
                    <a:pt x="295" y="278"/>
                  </a:cubicBezTo>
                  <a:cubicBezTo>
                    <a:pt x="294" y="279"/>
                    <a:pt x="293" y="279"/>
                    <a:pt x="291" y="279"/>
                  </a:cubicBezTo>
                  <a:cubicBezTo>
                    <a:pt x="288" y="279"/>
                    <a:pt x="288" y="275"/>
                    <a:pt x="287" y="273"/>
                  </a:cubicBezTo>
                  <a:cubicBezTo>
                    <a:pt x="286" y="272"/>
                    <a:pt x="285" y="272"/>
                    <a:pt x="285" y="271"/>
                  </a:cubicBezTo>
                  <a:cubicBezTo>
                    <a:pt x="284" y="270"/>
                    <a:pt x="283" y="269"/>
                    <a:pt x="283" y="269"/>
                  </a:cubicBezTo>
                  <a:cubicBezTo>
                    <a:pt x="281" y="267"/>
                    <a:pt x="280" y="265"/>
                    <a:pt x="278" y="265"/>
                  </a:cubicBezTo>
                  <a:cubicBezTo>
                    <a:pt x="276" y="265"/>
                    <a:pt x="275" y="267"/>
                    <a:pt x="274" y="267"/>
                  </a:cubicBezTo>
                  <a:cubicBezTo>
                    <a:pt x="272" y="267"/>
                    <a:pt x="271" y="267"/>
                    <a:pt x="270" y="266"/>
                  </a:cubicBezTo>
                  <a:cubicBezTo>
                    <a:pt x="269" y="265"/>
                    <a:pt x="270" y="265"/>
                    <a:pt x="269" y="264"/>
                  </a:cubicBezTo>
                  <a:cubicBezTo>
                    <a:pt x="269" y="263"/>
                    <a:pt x="268" y="263"/>
                    <a:pt x="266" y="263"/>
                  </a:cubicBezTo>
                  <a:cubicBezTo>
                    <a:pt x="266" y="263"/>
                    <a:pt x="266" y="263"/>
                    <a:pt x="266" y="263"/>
                  </a:cubicBezTo>
                  <a:cubicBezTo>
                    <a:pt x="266" y="264"/>
                    <a:pt x="266" y="264"/>
                    <a:pt x="266" y="265"/>
                  </a:cubicBezTo>
                  <a:cubicBezTo>
                    <a:pt x="264" y="265"/>
                    <a:pt x="264" y="266"/>
                    <a:pt x="262" y="266"/>
                  </a:cubicBezTo>
                  <a:cubicBezTo>
                    <a:pt x="261" y="266"/>
                    <a:pt x="261" y="265"/>
                    <a:pt x="261" y="264"/>
                  </a:cubicBezTo>
                  <a:cubicBezTo>
                    <a:pt x="260" y="262"/>
                    <a:pt x="260" y="261"/>
                    <a:pt x="259" y="259"/>
                  </a:cubicBezTo>
                  <a:cubicBezTo>
                    <a:pt x="258" y="256"/>
                    <a:pt x="256" y="255"/>
                    <a:pt x="254" y="251"/>
                  </a:cubicBezTo>
                  <a:cubicBezTo>
                    <a:pt x="252" y="248"/>
                    <a:pt x="251" y="246"/>
                    <a:pt x="249" y="244"/>
                  </a:cubicBezTo>
                  <a:cubicBezTo>
                    <a:pt x="248" y="242"/>
                    <a:pt x="247" y="241"/>
                    <a:pt x="245" y="240"/>
                  </a:cubicBezTo>
                  <a:cubicBezTo>
                    <a:pt x="244" y="239"/>
                    <a:pt x="243" y="239"/>
                    <a:pt x="243" y="238"/>
                  </a:cubicBezTo>
                  <a:cubicBezTo>
                    <a:pt x="243" y="238"/>
                    <a:pt x="242" y="238"/>
                    <a:pt x="242" y="238"/>
                  </a:cubicBezTo>
                  <a:cubicBezTo>
                    <a:pt x="242" y="237"/>
                    <a:pt x="243" y="237"/>
                    <a:pt x="243" y="236"/>
                  </a:cubicBezTo>
                  <a:cubicBezTo>
                    <a:pt x="243" y="236"/>
                    <a:pt x="243" y="236"/>
                    <a:pt x="243" y="235"/>
                  </a:cubicBezTo>
                  <a:cubicBezTo>
                    <a:pt x="242" y="235"/>
                    <a:pt x="242" y="235"/>
                    <a:pt x="242" y="235"/>
                  </a:cubicBezTo>
                  <a:cubicBezTo>
                    <a:pt x="241" y="235"/>
                    <a:pt x="241" y="236"/>
                    <a:pt x="240" y="237"/>
                  </a:cubicBezTo>
                  <a:cubicBezTo>
                    <a:pt x="239" y="237"/>
                    <a:pt x="238" y="236"/>
                    <a:pt x="237" y="237"/>
                  </a:cubicBezTo>
                  <a:cubicBezTo>
                    <a:pt x="236" y="239"/>
                    <a:pt x="235" y="240"/>
                    <a:pt x="233" y="241"/>
                  </a:cubicBezTo>
                  <a:cubicBezTo>
                    <a:pt x="233" y="241"/>
                    <a:pt x="233" y="242"/>
                    <a:pt x="232" y="242"/>
                  </a:cubicBezTo>
                  <a:cubicBezTo>
                    <a:pt x="231" y="242"/>
                    <a:pt x="230" y="242"/>
                    <a:pt x="228" y="243"/>
                  </a:cubicBezTo>
                  <a:cubicBezTo>
                    <a:pt x="227" y="243"/>
                    <a:pt x="227" y="244"/>
                    <a:pt x="226" y="244"/>
                  </a:cubicBezTo>
                  <a:cubicBezTo>
                    <a:pt x="226" y="244"/>
                    <a:pt x="226" y="244"/>
                    <a:pt x="226" y="244"/>
                  </a:cubicBezTo>
                  <a:cubicBezTo>
                    <a:pt x="226" y="243"/>
                    <a:pt x="226" y="243"/>
                    <a:pt x="226" y="243"/>
                  </a:cubicBezTo>
                  <a:cubicBezTo>
                    <a:pt x="227" y="242"/>
                    <a:pt x="227" y="241"/>
                    <a:pt x="227" y="240"/>
                  </a:cubicBezTo>
                  <a:cubicBezTo>
                    <a:pt x="227" y="239"/>
                    <a:pt x="227" y="239"/>
                    <a:pt x="227" y="239"/>
                  </a:cubicBezTo>
                  <a:cubicBezTo>
                    <a:pt x="225" y="239"/>
                    <a:pt x="224" y="238"/>
                    <a:pt x="222" y="238"/>
                  </a:cubicBezTo>
                  <a:cubicBezTo>
                    <a:pt x="222" y="238"/>
                    <a:pt x="221" y="239"/>
                    <a:pt x="221" y="239"/>
                  </a:cubicBezTo>
                  <a:cubicBezTo>
                    <a:pt x="221" y="239"/>
                    <a:pt x="221" y="239"/>
                    <a:pt x="221" y="240"/>
                  </a:cubicBezTo>
                  <a:cubicBezTo>
                    <a:pt x="220" y="240"/>
                    <a:pt x="220" y="240"/>
                    <a:pt x="220" y="240"/>
                  </a:cubicBezTo>
                  <a:cubicBezTo>
                    <a:pt x="219" y="239"/>
                    <a:pt x="219" y="238"/>
                    <a:pt x="218" y="238"/>
                  </a:cubicBezTo>
                  <a:cubicBezTo>
                    <a:pt x="217" y="238"/>
                    <a:pt x="217" y="238"/>
                    <a:pt x="216" y="238"/>
                  </a:cubicBezTo>
                  <a:cubicBezTo>
                    <a:pt x="215" y="238"/>
                    <a:pt x="214" y="237"/>
                    <a:pt x="214" y="236"/>
                  </a:cubicBezTo>
                  <a:cubicBezTo>
                    <a:pt x="214" y="235"/>
                    <a:pt x="215" y="234"/>
                    <a:pt x="215" y="234"/>
                  </a:cubicBezTo>
                  <a:cubicBezTo>
                    <a:pt x="215" y="232"/>
                    <a:pt x="214" y="231"/>
                    <a:pt x="213" y="229"/>
                  </a:cubicBezTo>
                  <a:cubicBezTo>
                    <a:pt x="213" y="228"/>
                    <a:pt x="213" y="227"/>
                    <a:pt x="212" y="227"/>
                  </a:cubicBezTo>
                  <a:cubicBezTo>
                    <a:pt x="212" y="227"/>
                    <a:pt x="212" y="228"/>
                    <a:pt x="211" y="228"/>
                  </a:cubicBezTo>
                  <a:cubicBezTo>
                    <a:pt x="209" y="228"/>
                    <a:pt x="208" y="227"/>
                    <a:pt x="206" y="227"/>
                  </a:cubicBezTo>
                  <a:cubicBezTo>
                    <a:pt x="204" y="227"/>
                    <a:pt x="202" y="228"/>
                    <a:pt x="200" y="229"/>
                  </a:cubicBezTo>
                  <a:cubicBezTo>
                    <a:pt x="200" y="229"/>
                    <a:pt x="200" y="230"/>
                    <a:pt x="199" y="230"/>
                  </a:cubicBezTo>
                  <a:cubicBezTo>
                    <a:pt x="195" y="231"/>
                    <a:pt x="193" y="230"/>
                    <a:pt x="189" y="231"/>
                  </a:cubicBezTo>
                  <a:cubicBezTo>
                    <a:pt x="187" y="231"/>
                    <a:pt x="186" y="232"/>
                    <a:pt x="185" y="232"/>
                  </a:cubicBezTo>
                  <a:cubicBezTo>
                    <a:pt x="184" y="232"/>
                    <a:pt x="183" y="232"/>
                    <a:pt x="182" y="232"/>
                  </a:cubicBezTo>
                  <a:cubicBezTo>
                    <a:pt x="180" y="232"/>
                    <a:pt x="179" y="232"/>
                    <a:pt x="177" y="233"/>
                  </a:cubicBezTo>
                  <a:cubicBezTo>
                    <a:pt x="176" y="233"/>
                    <a:pt x="175" y="233"/>
                    <a:pt x="174" y="233"/>
                  </a:cubicBezTo>
                  <a:cubicBezTo>
                    <a:pt x="173" y="233"/>
                    <a:pt x="173" y="234"/>
                    <a:pt x="172" y="234"/>
                  </a:cubicBezTo>
                  <a:cubicBezTo>
                    <a:pt x="171" y="234"/>
                    <a:pt x="171" y="234"/>
                    <a:pt x="170" y="234"/>
                  </a:cubicBezTo>
                  <a:cubicBezTo>
                    <a:pt x="168" y="234"/>
                    <a:pt x="168" y="234"/>
                    <a:pt x="166" y="234"/>
                  </a:cubicBezTo>
                  <a:cubicBezTo>
                    <a:pt x="165" y="234"/>
                    <a:pt x="165" y="234"/>
                    <a:pt x="164" y="234"/>
                  </a:cubicBezTo>
                  <a:cubicBezTo>
                    <a:pt x="162" y="234"/>
                    <a:pt x="162" y="236"/>
                    <a:pt x="161" y="237"/>
                  </a:cubicBezTo>
                  <a:cubicBezTo>
                    <a:pt x="162" y="237"/>
                    <a:pt x="162" y="237"/>
                    <a:pt x="163" y="237"/>
                  </a:cubicBezTo>
                  <a:cubicBezTo>
                    <a:pt x="163" y="238"/>
                    <a:pt x="163" y="238"/>
                    <a:pt x="163" y="239"/>
                  </a:cubicBezTo>
                  <a:cubicBezTo>
                    <a:pt x="162" y="240"/>
                    <a:pt x="162" y="240"/>
                    <a:pt x="162" y="240"/>
                  </a:cubicBezTo>
                  <a:cubicBezTo>
                    <a:pt x="162" y="242"/>
                    <a:pt x="164" y="242"/>
                    <a:pt x="166" y="242"/>
                  </a:cubicBezTo>
                  <a:cubicBezTo>
                    <a:pt x="165" y="243"/>
                    <a:pt x="165" y="243"/>
                    <a:pt x="164" y="243"/>
                  </a:cubicBezTo>
                  <a:cubicBezTo>
                    <a:pt x="163" y="243"/>
                    <a:pt x="163" y="243"/>
                    <a:pt x="162" y="243"/>
                  </a:cubicBezTo>
                  <a:cubicBezTo>
                    <a:pt x="161" y="243"/>
                    <a:pt x="160" y="244"/>
                    <a:pt x="159" y="245"/>
                  </a:cubicBezTo>
                  <a:cubicBezTo>
                    <a:pt x="158" y="246"/>
                    <a:pt x="157" y="246"/>
                    <a:pt x="157" y="248"/>
                  </a:cubicBezTo>
                  <a:cubicBezTo>
                    <a:pt x="157" y="249"/>
                    <a:pt x="159" y="250"/>
                    <a:pt x="159" y="251"/>
                  </a:cubicBezTo>
                  <a:cubicBezTo>
                    <a:pt x="159" y="253"/>
                    <a:pt x="155" y="253"/>
                    <a:pt x="155" y="255"/>
                  </a:cubicBezTo>
                  <a:cubicBezTo>
                    <a:pt x="155" y="257"/>
                    <a:pt x="157" y="256"/>
                    <a:pt x="158" y="257"/>
                  </a:cubicBezTo>
                  <a:cubicBezTo>
                    <a:pt x="160" y="258"/>
                    <a:pt x="160" y="260"/>
                    <a:pt x="162" y="260"/>
                  </a:cubicBezTo>
                  <a:cubicBezTo>
                    <a:pt x="162" y="261"/>
                    <a:pt x="162" y="261"/>
                    <a:pt x="162" y="261"/>
                  </a:cubicBezTo>
                  <a:cubicBezTo>
                    <a:pt x="162" y="262"/>
                    <a:pt x="161" y="262"/>
                    <a:pt x="159" y="262"/>
                  </a:cubicBezTo>
                  <a:cubicBezTo>
                    <a:pt x="159" y="263"/>
                    <a:pt x="158" y="263"/>
                    <a:pt x="157" y="263"/>
                  </a:cubicBezTo>
                  <a:cubicBezTo>
                    <a:pt x="156" y="263"/>
                    <a:pt x="156" y="262"/>
                    <a:pt x="155" y="262"/>
                  </a:cubicBezTo>
                  <a:cubicBezTo>
                    <a:pt x="154" y="261"/>
                    <a:pt x="154" y="261"/>
                    <a:pt x="153" y="261"/>
                  </a:cubicBezTo>
                  <a:cubicBezTo>
                    <a:pt x="151" y="261"/>
                    <a:pt x="151" y="262"/>
                    <a:pt x="150" y="263"/>
                  </a:cubicBezTo>
                  <a:cubicBezTo>
                    <a:pt x="148" y="263"/>
                    <a:pt x="148" y="262"/>
                    <a:pt x="147" y="261"/>
                  </a:cubicBezTo>
                  <a:cubicBezTo>
                    <a:pt x="146" y="261"/>
                    <a:pt x="145" y="260"/>
                    <a:pt x="145" y="260"/>
                  </a:cubicBezTo>
                  <a:cubicBezTo>
                    <a:pt x="145" y="258"/>
                    <a:pt x="145" y="257"/>
                    <a:pt x="144" y="255"/>
                  </a:cubicBezTo>
                  <a:cubicBezTo>
                    <a:pt x="143" y="254"/>
                    <a:pt x="142" y="254"/>
                    <a:pt x="141" y="254"/>
                  </a:cubicBezTo>
                  <a:cubicBezTo>
                    <a:pt x="140" y="254"/>
                    <a:pt x="140" y="253"/>
                    <a:pt x="139" y="253"/>
                  </a:cubicBezTo>
                  <a:cubicBezTo>
                    <a:pt x="138" y="253"/>
                    <a:pt x="138" y="254"/>
                    <a:pt x="137" y="254"/>
                  </a:cubicBezTo>
                  <a:cubicBezTo>
                    <a:pt x="135" y="254"/>
                    <a:pt x="134" y="253"/>
                    <a:pt x="131" y="253"/>
                  </a:cubicBezTo>
                  <a:cubicBezTo>
                    <a:pt x="130" y="252"/>
                    <a:pt x="129" y="252"/>
                    <a:pt x="127" y="252"/>
                  </a:cubicBezTo>
                  <a:cubicBezTo>
                    <a:pt x="126" y="251"/>
                    <a:pt x="126" y="250"/>
                    <a:pt x="125" y="250"/>
                  </a:cubicBezTo>
                  <a:cubicBezTo>
                    <a:pt x="124" y="250"/>
                    <a:pt x="124" y="251"/>
                    <a:pt x="123" y="252"/>
                  </a:cubicBezTo>
                  <a:cubicBezTo>
                    <a:pt x="123" y="251"/>
                    <a:pt x="123" y="251"/>
                    <a:pt x="122" y="250"/>
                  </a:cubicBezTo>
                  <a:cubicBezTo>
                    <a:pt x="122" y="250"/>
                    <a:pt x="121" y="250"/>
                    <a:pt x="121" y="249"/>
                  </a:cubicBezTo>
                  <a:cubicBezTo>
                    <a:pt x="120" y="248"/>
                    <a:pt x="120" y="247"/>
                    <a:pt x="119" y="246"/>
                  </a:cubicBezTo>
                  <a:cubicBezTo>
                    <a:pt x="118" y="246"/>
                    <a:pt x="118" y="246"/>
                    <a:pt x="117" y="246"/>
                  </a:cubicBezTo>
                  <a:cubicBezTo>
                    <a:pt x="117" y="246"/>
                    <a:pt x="116" y="247"/>
                    <a:pt x="115" y="246"/>
                  </a:cubicBezTo>
                  <a:cubicBezTo>
                    <a:pt x="114" y="244"/>
                    <a:pt x="113" y="242"/>
                    <a:pt x="111" y="242"/>
                  </a:cubicBezTo>
                  <a:cubicBezTo>
                    <a:pt x="110" y="242"/>
                    <a:pt x="109" y="243"/>
                    <a:pt x="108" y="243"/>
                  </a:cubicBezTo>
                  <a:cubicBezTo>
                    <a:pt x="107" y="243"/>
                    <a:pt x="107" y="243"/>
                    <a:pt x="107" y="243"/>
                  </a:cubicBezTo>
                  <a:cubicBezTo>
                    <a:pt x="107" y="242"/>
                    <a:pt x="107" y="242"/>
                    <a:pt x="107" y="241"/>
                  </a:cubicBezTo>
                  <a:cubicBezTo>
                    <a:pt x="107" y="241"/>
                    <a:pt x="106" y="241"/>
                    <a:pt x="106" y="241"/>
                  </a:cubicBezTo>
                  <a:cubicBezTo>
                    <a:pt x="104" y="241"/>
                    <a:pt x="103" y="242"/>
                    <a:pt x="102" y="242"/>
                  </a:cubicBezTo>
                  <a:cubicBezTo>
                    <a:pt x="100" y="243"/>
                    <a:pt x="99" y="243"/>
                    <a:pt x="98" y="243"/>
                  </a:cubicBezTo>
                  <a:cubicBezTo>
                    <a:pt x="96" y="243"/>
                    <a:pt x="95" y="244"/>
                    <a:pt x="94" y="245"/>
                  </a:cubicBezTo>
                  <a:cubicBezTo>
                    <a:pt x="93" y="245"/>
                    <a:pt x="92" y="245"/>
                    <a:pt x="92" y="245"/>
                  </a:cubicBezTo>
                  <a:cubicBezTo>
                    <a:pt x="91" y="246"/>
                    <a:pt x="91" y="246"/>
                    <a:pt x="91" y="247"/>
                  </a:cubicBezTo>
                  <a:cubicBezTo>
                    <a:pt x="91" y="248"/>
                    <a:pt x="90" y="248"/>
                    <a:pt x="90" y="248"/>
                  </a:cubicBezTo>
                  <a:cubicBezTo>
                    <a:pt x="90" y="249"/>
                    <a:pt x="91" y="249"/>
                    <a:pt x="91" y="250"/>
                  </a:cubicBezTo>
                  <a:cubicBezTo>
                    <a:pt x="91" y="251"/>
                    <a:pt x="90" y="252"/>
                    <a:pt x="89" y="253"/>
                  </a:cubicBezTo>
                  <a:cubicBezTo>
                    <a:pt x="88" y="251"/>
                    <a:pt x="88" y="250"/>
                    <a:pt x="86" y="248"/>
                  </a:cubicBezTo>
                  <a:cubicBezTo>
                    <a:pt x="86" y="247"/>
                    <a:pt x="86" y="246"/>
                    <a:pt x="85" y="246"/>
                  </a:cubicBezTo>
                  <a:cubicBezTo>
                    <a:pt x="84" y="246"/>
                    <a:pt x="84" y="247"/>
                    <a:pt x="83" y="247"/>
                  </a:cubicBezTo>
                  <a:cubicBezTo>
                    <a:pt x="83" y="247"/>
                    <a:pt x="82" y="248"/>
                    <a:pt x="81" y="248"/>
                  </a:cubicBezTo>
                  <a:cubicBezTo>
                    <a:pt x="81" y="249"/>
                    <a:pt x="81" y="250"/>
                    <a:pt x="80" y="250"/>
                  </a:cubicBezTo>
                  <a:cubicBezTo>
                    <a:pt x="79" y="251"/>
                    <a:pt x="78" y="251"/>
                    <a:pt x="77" y="251"/>
                  </a:cubicBezTo>
                  <a:cubicBezTo>
                    <a:pt x="77" y="252"/>
                    <a:pt x="77" y="252"/>
                    <a:pt x="77" y="253"/>
                  </a:cubicBezTo>
                  <a:cubicBezTo>
                    <a:pt x="77" y="254"/>
                    <a:pt x="77" y="255"/>
                    <a:pt x="76" y="255"/>
                  </a:cubicBezTo>
                  <a:cubicBezTo>
                    <a:pt x="73" y="256"/>
                    <a:pt x="72" y="257"/>
                    <a:pt x="69" y="257"/>
                  </a:cubicBezTo>
                  <a:cubicBezTo>
                    <a:pt x="69" y="258"/>
                    <a:pt x="69" y="258"/>
                    <a:pt x="69" y="258"/>
                  </a:cubicBezTo>
                  <a:cubicBezTo>
                    <a:pt x="69" y="261"/>
                    <a:pt x="71" y="262"/>
                    <a:pt x="71" y="265"/>
                  </a:cubicBezTo>
                  <a:cubicBezTo>
                    <a:pt x="71" y="266"/>
                    <a:pt x="71" y="266"/>
                    <a:pt x="71" y="266"/>
                  </a:cubicBezTo>
                  <a:cubicBezTo>
                    <a:pt x="71" y="267"/>
                    <a:pt x="71" y="267"/>
                    <a:pt x="71" y="267"/>
                  </a:cubicBezTo>
                  <a:cubicBezTo>
                    <a:pt x="74" y="267"/>
                    <a:pt x="74" y="267"/>
                    <a:pt x="74" y="267"/>
                  </a:cubicBezTo>
                  <a:cubicBezTo>
                    <a:pt x="75" y="267"/>
                    <a:pt x="76" y="268"/>
                    <a:pt x="77" y="270"/>
                  </a:cubicBezTo>
                  <a:cubicBezTo>
                    <a:pt x="77" y="271"/>
                    <a:pt x="78" y="272"/>
                    <a:pt x="78" y="274"/>
                  </a:cubicBezTo>
                  <a:cubicBezTo>
                    <a:pt x="78" y="275"/>
                    <a:pt x="77" y="275"/>
                    <a:pt x="77" y="276"/>
                  </a:cubicBezTo>
                  <a:cubicBezTo>
                    <a:pt x="77" y="276"/>
                    <a:pt x="77" y="276"/>
                    <a:pt x="77" y="277"/>
                  </a:cubicBezTo>
                  <a:cubicBezTo>
                    <a:pt x="78" y="278"/>
                    <a:pt x="78" y="278"/>
                    <a:pt x="78" y="280"/>
                  </a:cubicBezTo>
                  <a:cubicBezTo>
                    <a:pt x="78" y="280"/>
                    <a:pt x="78" y="280"/>
                    <a:pt x="78" y="280"/>
                  </a:cubicBezTo>
                  <a:cubicBezTo>
                    <a:pt x="77" y="280"/>
                    <a:pt x="77" y="279"/>
                    <a:pt x="77" y="279"/>
                  </a:cubicBezTo>
                  <a:cubicBezTo>
                    <a:pt x="77" y="280"/>
                    <a:pt x="77" y="280"/>
                    <a:pt x="77" y="280"/>
                  </a:cubicBezTo>
                  <a:cubicBezTo>
                    <a:pt x="77" y="281"/>
                    <a:pt x="76" y="282"/>
                    <a:pt x="75" y="282"/>
                  </a:cubicBezTo>
                  <a:cubicBezTo>
                    <a:pt x="75" y="282"/>
                    <a:pt x="74" y="283"/>
                    <a:pt x="74" y="284"/>
                  </a:cubicBezTo>
                  <a:cubicBezTo>
                    <a:pt x="73" y="283"/>
                    <a:pt x="73" y="283"/>
                    <a:pt x="72" y="283"/>
                  </a:cubicBezTo>
                  <a:cubicBezTo>
                    <a:pt x="72" y="283"/>
                    <a:pt x="72" y="283"/>
                    <a:pt x="72" y="284"/>
                  </a:cubicBezTo>
                  <a:cubicBezTo>
                    <a:pt x="71" y="284"/>
                    <a:pt x="71" y="284"/>
                    <a:pt x="70" y="284"/>
                  </a:cubicBezTo>
                  <a:cubicBezTo>
                    <a:pt x="69" y="284"/>
                    <a:pt x="68" y="283"/>
                    <a:pt x="67" y="283"/>
                  </a:cubicBezTo>
                  <a:cubicBezTo>
                    <a:pt x="66" y="283"/>
                    <a:pt x="66" y="284"/>
                    <a:pt x="66" y="284"/>
                  </a:cubicBezTo>
                  <a:cubicBezTo>
                    <a:pt x="65" y="285"/>
                    <a:pt x="64" y="285"/>
                    <a:pt x="64" y="286"/>
                  </a:cubicBezTo>
                  <a:cubicBezTo>
                    <a:pt x="63" y="287"/>
                    <a:pt x="63" y="287"/>
                    <a:pt x="62" y="288"/>
                  </a:cubicBezTo>
                  <a:cubicBezTo>
                    <a:pt x="61" y="288"/>
                    <a:pt x="60" y="289"/>
                    <a:pt x="59" y="289"/>
                  </a:cubicBezTo>
                  <a:cubicBezTo>
                    <a:pt x="58" y="289"/>
                    <a:pt x="57" y="289"/>
                    <a:pt x="56" y="289"/>
                  </a:cubicBezTo>
                  <a:cubicBezTo>
                    <a:pt x="56" y="290"/>
                    <a:pt x="56" y="290"/>
                    <a:pt x="56" y="290"/>
                  </a:cubicBezTo>
                  <a:cubicBezTo>
                    <a:pt x="56" y="292"/>
                    <a:pt x="56" y="293"/>
                    <a:pt x="57" y="294"/>
                  </a:cubicBezTo>
                  <a:cubicBezTo>
                    <a:pt x="57" y="295"/>
                    <a:pt x="57" y="295"/>
                    <a:pt x="58" y="296"/>
                  </a:cubicBezTo>
                  <a:cubicBezTo>
                    <a:pt x="58" y="297"/>
                    <a:pt x="58" y="297"/>
                    <a:pt x="58" y="298"/>
                  </a:cubicBezTo>
                  <a:cubicBezTo>
                    <a:pt x="58" y="300"/>
                    <a:pt x="57" y="300"/>
                    <a:pt x="57" y="301"/>
                  </a:cubicBezTo>
                  <a:cubicBezTo>
                    <a:pt x="57" y="301"/>
                    <a:pt x="57" y="302"/>
                    <a:pt x="57" y="302"/>
                  </a:cubicBezTo>
                  <a:cubicBezTo>
                    <a:pt x="57" y="302"/>
                    <a:pt x="58" y="302"/>
                    <a:pt x="58" y="302"/>
                  </a:cubicBezTo>
                  <a:cubicBezTo>
                    <a:pt x="58" y="301"/>
                    <a:pt x="59" y="300"/>
                    <a:pt x="60" y="299"/>
                  </a:cubicBezTo>
                  <a:cubicBezTo>
                    <a:pt x="60" y="300"/>
                    <a:pt x="60" y="300"/>
                    <a:pt x="60" y="301"/>
                  </a:cubicBezTo>
                  <a:cubicBezTo>
                    <a:pt x="60" y="302"/>
                    <a:pt x="60" y="302"/>
                    <a:pt x="59" y="302"/>
                  </a:cubicBezTo>
                  <a:cubicBezTo>
                    <a:pt x="59" y="303"/>
                    <a:pt x="58" y="303"/>
                    <a:pt x="58" y="305"/>
                  </a:cubicBezTo>
                  <a:cubicBezTo>
                    <a:pt x="58" y="305"/>
                    <a:pt x="58" y="306"/>
                    <a:pt x="57" y="306"/>
                  </a:cubicBezTo>
                  <a:cubicBezTo>
                    <a:pt x="57" y="307"/>
                    <a:pt x="56" y="307"/>
                    <a:pt x="56" y="308"/>
                  </a:cubicBezTo>
                  <a:cubicBezTo>
                    <a:pt x="56" y="308"/>
                    <a:pt x="57" y="309"/>
                    <a:pt x="57" y="309"/>
                  </a:cubicBezTo>
                  <a:cubicBezTo>
                    <a:pt x="57" y="310"/>
                    <a:pt x="57" y="311"/>
                    <a:pt x="57" y="311"/>
                  </a:cubicBezTo>
                  <a:cubicBezTo>
                    <a:pt x="58" y="314"/>
                    <a:pt x="58" y="315"/>
                    <a:pt x="59" y="317"/>
                  </a:cubicBezTo>
                  <a:cubicBezTo>
                    <a:pt x="59" y="318"/>
                    <a:pt x="59" y="319"/>
                    <a:pt x="60" y="320"/>
                  </a:cubicBezTo>
                  <a:cubicBezTo>
                    <a:pt x="60" y="320"/>
                    <a:pt x="60" y="320"/>
                    <a:pt x="60" y="320"/>
                  </a:cubicBezTo>
                  <a:cubicBezTo>
                    <a:pt x="58" y="320"/>
                    <a:pt x="57" y="320"/>
                    <a:pt x="56" y="321"/>
                  </a:cubicBezTo>
                  <a:cubicBezTo>
                    <a:pt x="55" y="321"/>
                    <a:pt x="55" y="322"/>
                    <a:pt x="54" y="322"/>
                  </a:cubicBezTo>
                  <a:cubicBezTo>
                    <a:pt x="53" y="322"/>
                    <a:pt x="52" y="321"/>
                    <a:pt x="51" y="320"/>
                  </a:cubicBezTo>
                  <a:cubicBezTo>
                    <a:pt x="49" y="318"/>
                    <a:pt x="48" y="318"/>
                    <a:pt x="46" y="316"/>
                  </a:cubicBezTo>
                  <a:cubicBezTo>
                    <a:pt x="46" y="316"/>
                    <a:pt x="46" y="316"/>
                    <a:pt x="46" y="316"/>
                  </a:cubicBezTo>
                  <a:cubicBezTo>
                    <a:pt x="44" y="315"/>
                    <a:pt x="43" y="314"/>
                    <a:pt x="43" y="312"/>
                  </a:cubicBezTo>
                  <a:cubicBezTo>
                    <a:pt x="43" y="311"/>
                    <a:pt x="43" y="310"/>
                    <a:pt x="43" y="309"/>
                  </a:cubicBezTo>
                  <a:cubicBezTo>
                    <a:pt x="43" y="307"/>
                    <a:pt x="41" y="306"/>
                    <a:pt x="39" y="306"/>
                  </a:cubicBezTo>
                  <a:cubicBezTo>
                    <a:pt x="37" y="306"/>
                    <a:pt x="37" y="306"/>
                    <a:pt x="35" y="306"/>
                  </a:cubicBezTo>
                  <a:cubicBezTo>
                    <a:pt x="33" y="306"/>
                    <a:pt x="32" y="305"/>
                    <a:pt x="31" y="303"/>
                  </a:cubicBezTo>
                  <a:cubicBezTo>
                    <a:pt x="30" y="302"/>
                    <a:pt x="30" y="302"/>
                    <a:pt x="28" y="301"/>
                  </a:cubicBezTo>
                  <a:cubicBezTo>
                    <a:pt x="28" y="295"/>
                    <a:pt x="28" y="295"/>
                    <a:pt x="28" y="295"/>
                  </a:cubicBezTo>
                  <a:cubicBezTo>
                    <a:pt x="21" y="295"/>
                    <a:pt x="21" y="295"/>
                    <a:pt x="21" y="295"/>
                  </a:cubicBezTo>
                  <a:cubicBezTo>
                    <a:pt x="20" y="295"/>
                    <a:pt x="20" y="294"/>
                    <a:pt x="20" y="293"/>
                  </a:cubicBezTo>
                  <a:cubicBezTo>
                    <a:pt x="19" y="293"/>
                    <a:pt x="19" y="293"/>
                    <a:pt x="18" y="292"/>
                  </a:cubicBezTo>
                  <a:cubicBezTo>
                    <a:pt x="18" y="292"/>
                    <a:pt x="17" y="291"/>
                    <a:pt x="16" y="291"/>
                  </a:cubicBezTo>
                  <a:cubicBezTo>
                    <a:pt x="16" y="290"/>
                    <a:pt x="15" y="289"/>
                    <a:pt x="14" y="289"/>
                  </a:cubicBezTo>
                  <a:cubicBezTo>
                    <a:pt x="13" y="289"/>
                    <a:pt x="13" y="289"/>
                    <a:pt x="12" y="289"/>
                  </a:cubicBezTo>
                  <a:cubicBezTo>
                    <a:pt x="12" y="289"/>
                    <a:pt x="12" y="289"/>
                    <a:pt x="12" y="289"/>
                  </a:cubicBezTo>
                  <a:cubicBezTo>
                    <a:pt x="12" y="289"/>
                    <a:pt x="12" y="289"/>
                    <a:pt x="12" y="289"/>
                  </a:cubicBezTo>
                  <a:cubicBezTo>
                    <a:pt x="11" y="288"/>
                    <a:pt x="11" y="288"/>
                    <a:pt x="11" y="287"/>
                  </a:cubicBezTo>
                  <a:cubicBezTo>
                    <a:pt x="11" y="286"/>
                    <a:pt x="11" y="286"/>
                    <a:pt x="11" y="286"/>
                  </a:cubicBezTo>
                  <a:cubicBezTo>
                    <a:pt x="11" y="285"/>
                    <a:pt x="11" y="284"/>
                    <a:pt x="10" y="283"/>
                  </a:cubicBezTo>
                  <a:cubicBezTo>
                    <a:pt x="10" y="282"/>
                    <a:pt x="9" y="281"/>
                    <a:pt x="8" y="279"/>
                  </a:cubicBezTo>
                  <a:cubicBezTo>
                    <a:pt x="8" y="279"/>
                    <a:pt x="7" y="279"/>
                    <a:pt x="7" y="278"/>
                  </a:cubicBezTo>
                  <a:cubicBezTo>
                    <a:pt x="6" y="278"/>
                    <a:pt x="6" y="277"/>
                    <a:pt x="6" y="277"/>
                  </a:cubicBezTo>
                  <a:cubicBezTo>
                    <a:pt x="5" y="276"/>
                    <a:pt x="5" y="275"/>
                    <a:pt x="5" y="275"/>
                  </a:cubicBezTo>
                  <a:cubicBezTo>
                    <a:pt x="4" y="274"/>
                    <a:pt x="4" y="275"/>
                    <a:pt x="3" y="274"/>
                  </a:cubicBezTo>
                  <a:cubicBezTo>
                    <a:pt x="3" y="274"/>
                    <a:pt x="3" y="274"/>
                    <a:pt x="3" y="273"/>
                  </a:cubicBezTo>
                  <a:cubicBezTo>
                    <a:pt x="3" y="272"/>
                    <a:pt x="3" y="272"/>
                    <a:pt x="2" y="271"/>
                  </a:cubicBezTo>
                  <a:cubicBezTo>
                    <a:pt x="2" y="270"/>
                    <a:pt x="2" y="270"/>
                    <a:pt x="1" y="270"/>
                  </a:cubicBezTo>
                  <a:cubicBezTo>
                    <a:pt x="1" y="270"/>
                    <a:pt x="0" y="270"/>
                    <a:pt x="0" y="269"/>
                  </a:cubicBezTo>
                  <a:cubicBezTo>
                    <a:pt x="0" y="269"/>
                    <a:pt x="0" y="268"/>
                    <a:pt x="1" y="268"/>
                  </a:cubicBezTo>
                  <a:cubicBezTo>
                    <a:pt x="1" y="268"/>
                    <a:pt x="1" y="268"/>
                    <a:pt x="2" y="269"/>
                  </a:cubicBezTo>
                  <a:cubicBezTo>
                    <a:pt x="1" y="268"/>
                    <a:pt x="1" y="268"/>
                    <a:pt x="1" y="268"/>
                  </a:cubicBezTo>
                  <a:cubicBezTo>
                    <a:pt x="1" y="268"/>
                    <a:pt x="2" y="267"/>
                    <a:pt x="2" y="267"/>
                  </a:cubicBezTo>
                  <a:cubicBezTo>
                    <a:pt x="3" y="267"/>
                    <a:pt x="3" y="268"/>
                    <a:pt x="4" y="269"/>
                  </a:cubicBezTo>
                  <a:cubicBezTo>
                    <a:pt x="4" y="269"/>
                    <a:pt x="5" y="269"/>
                    <a:pt x="5" y="269"/>
                  </a:cubicBezTo>
                  <a:cubicBezTo>
                    <a:pt x="7" y="269"/>
                    <a:pt x="7" y="269"/>
                    <a:pt x="9" y="268"/>
                  </a:cubicBezTo>
                  <a:cubicBezTo>
                    <a:pt x="9" y="267"/>
                    <a:pt x="10" y="266"/>
                    <a:pt x="11" y="266"/>
                  </a:cubicBezTo>
                  <a:cubicBezTo>
                    <a:pt x="12" y="266"/>
                    <a:pt x="11" y="268"/>
                    <a:pt x="12" y="268"/>
                  </a:cubicBezTo>
                  <a:cubicBezTo>
                    <a:pt x="13" y="268"/>
                    <a:pt x="13" y="268"/>
                    <a:pt x="13" y="267"/>
                  </a:cubicBezTo>
                  <a:cubicBezTo>
                    <a:pt x="13" y="267"/>
                    <a:pt x="13" y="266"/>
                    <a:pt x="13" y="266"/>
                  </a:cubicBezTo>
                  <a:cubicBezTo>
                    <a:pt x="13" y="265"/>
                    <a:pt x="13" y="265"/>
                    <a:pt x="13" y="265"/>
                  </a:cubicBezTo>
                  <a:cubicBezTo>
                    <a:pt x="14" y="265"/>
                    <a:pt x="14" y="266"/>
                    <a:pt x="14" y="266"/>
                  </a:cubicBezTo>
                  <a:cubicBezTo>
                    <a:pt x="15" y="266"/>
                    <a:pt x="15" y="266"/>
                    <a:pt x="15" y="266"/>
                  </a:cubicBezTo>
                  <a:cubicBezTo>
                    <a:pt x="15" y="265"/>
                    <a:pt x="15" y="265"/>
                    <a:pt x="15" y="265"/>
                  </a:cubicBezTo>
                  <a:cubicBezTo>
                    <a:pt x="15" y="264"/>
                    <a:pt x="15" y="263"/>
                    <a:pt x="14" y="263"/>
                  </a:cubicBezTo>
                  <a:cubicBezTo>
                    <a:pt x="14" y="262"/>
                    <a:pt x="14" y="263"/>
                    <a:pt x="13" y="263"/>
                  </a:cubicBezTo>
                  <a:cubicBezTo>
                    <a:pt x="13" y="262"/>
                    <a:pt x="13" y="262"/>
                    <a:pt x="13" y="261"/>
                  </a:cubicBezTo>
                  <a:cubicBezTo>
                    <a:pt x="13" y="260"/>
                    <a:pt x="13" y="260"/>
                    <a:pt x="13" y="260"/>
                  </a:cubicBezTo>
                  <a:cubicBezTo>
                    <a:pt x="13" y="260"/>
                    <a:pt x="13" y="260"/>
                    <a:pt x="13" y="260"/>
                  </a:cubicBezTo>
                  <a:cubicBezTo>
                    <a:pt x="14" y="260"/>
                    <a:pt x="14" y="260"/>
                    <a:pt x="14" y="260"/>
                  </a:cubicBezTo>
                  <a:cubicBezTo>
                    <a:pt x="16" y="260"/>
                    <a:pt x="16" y="260"/>
                    <a:pt x="16" y="260"/>
                  </a:cubicBezTo>
                  <a:cubicBezTo>
                    <a:pt x="16" y="260"/>
                    <a:pt x="17" y="261"/>
                    <a:pt x="17" y="261"/>
                  </a:cubicBezTo>
                  <a:cubicBezTo>
                    <a:pt x="18" y="261"/>
                    <a:pt x="18" y="261"/>
                    <a:pt x="18" y="261"/>
                  </a:cubicBezTo>
                  <a:cubicBezTo>
                    <a:pt x="18" y="261"/>
                    <a:pt x="18" y="260"/>
                    <a:pt x="18" y="260"/>
                  </a:cubicBezTo>
                  <a:cubicBezTo>
                    <a:pt x="19" y="260"/>
                    <a:pt x="19" y="261"/>
                    <a:pt x="19" y="261"/>
                  </a:cubicBezTo>
                  <a:cubicBezTo>
                    <a:pt x="20" y="261"/>
                    <a:pt x="20" y="260"/>
                    <a:pt x="21" y="260"/>
                  </a:cubicBezTo>
                  <a:cubicBezTo>
                    <a:pt x="23" y="260"/>
                    <a:pt x="23" y="260"/>
                    <a:pt x="23" y="260"/>
                  </a:cubicBezTo>
                  <a:cubicBezTo>
                    <a:pt x="23" y="260"/>
                    <a:pt x="24" y="260"/>
                    <a:pt x="24" y="259"/>
                  </a:cubicBezTo>
                  <a:cubicBezTo>
                    <a:pt x="24" y="259"/>
                    <a:pt x="24" y="258"/>
                    <a:pt x="23" y="258"/>
                  </a:cubicBezTo>
                  <a:cubicBezTo>
                    <a:pt x="22" y="257"/>
                    <a:pt x="21" y="258"/>
                    <a:pt x="20" y="258"/>
                  </a:cubicBezTo>
                  <a:cubicBezTo>
                    <a:pt x="20" y="258"/>
                    <a:pt x="20" y="258"/>
                    <a:pt x="20" y="258"/>
                  </a:cubicBezTo>
                  <a:cubicBezTo>
                    <a:pt x="21" y="257"/>
                    <a:pt x="22" y="256"/>
                    <a:pt x="23" y="256"/>
                  </a:cubicBezTo>
                  <a:cubicBezTo>
                    <a:pt x="24" y="255"/>
                    <a:pt x="25" y="254"/>
                    <a:pt x="26" y="254"/>
                  </a:cubicBezTo>
                  <a:cubicBezTo>
                    <a:pt x="27" y="254"/>
                    <a:pt x="28" y="254"/>
                    <a:pt x="29" y="254"/>
                  </a:cubicBezTo>
                  <a:cubicBezTo>
                    <a:pt x="30" y="254"/>
                    <a:pt x="31" y="253"/>
                    <a:pt x="31" y="252"/>
                  </a:cubicBezTo>
                  <a:cubicBezTo>
                    <a:pt x="32" y="251"/>
                    <a:pt x="33" y="251"/>
                    <a:pt x="34" y="250"/>
                  </a:cubicBezTo>
                  <a:cubicBezTo>
                    <a:pt x="34" y="249"/>
                    <a:pt x="34" y="247"/>
                    <a:pt x="35" y="246"/>
                  </a:cubicBezTo>
                  <a:cubicBezTo>
                    <a:pt x="35" y="245"/>
                    <a:pt x="37" y="245"/>
                    <a:pt x="37" y="244"/>
                  </a:cubicBezTo>
                  <a:cubicBezTo>
                    <a:pt x="37" y="243"/>
                    <a:pt x="36" y="243"/>
                    <a:pt x="36" y="242"/>
                  </a:cubicBezTo>
                  <a:cubicBezTo>
                    <a:pt x="36" y="242"/>
                    <a:pt x="36" y="242"/>
                    <a:pt x="36" y="242"/>
                  </a:cubicBezTo>
                  <a:cubicBezTo>
                    <a:pt x="37" y="242"/>
                    <a:pt x="38" y="242"/>
                    <a:pt x="39" y="241"/>
                  </a:cubicBezTo>
                  <a:cubicBezTo>
                    <a:pt x="39" y="241"/>
                    <a:pt x="40" y="241"/>
                    <a:pt x="40" y="240"/>
                  </a:cubicBezTo>
                  <a:cubicBezTo>
                    <a:pt x="40" y="239"/>
                    <a:pt x="38" y="239"/>
                    <a:pt x="38" y="239"/>
                  </a:cubicBezTo>
                  <a:cubicBezTo>
                    <a:pt x="37" y="238"/>
                    <a:pt x="37" y="237"/>
                    <a:pt x="36" y="237"/>
                  </a:cubicBezTo>
                  <a:cubicBezTo>
                    <a:pt x="34" y="236"/>
                    <a:pt x="33" y="236"/>
                    <a:pt x="32" y="235"/>
                  </a:cubicBezTo>
                  <a:cubicBezTo>
                    <a:pt x="31" y="234"/>
                    <a:pt x="31" y="233"/>
                    <a:pt x="30" y="231"/>
                  </a:cubicBezTo>
                  <a:cubicBezTo>
                    <a:pt x="29" y="229"/>
                    <a:pt x="27" y="228"/>
                    <a:pt x="27" y="226"/>
                  </a:cubicBezTo>
                  <a:cubicBezTo>
                    <a:pt x="27" y="223"/>
                    <a:pt x="27" y="223"/>
                    <a:pt x="27" y="223"/>
                  </a:cubicBezTo>
                  <a:cubicBezTo>
                    <a:pt x="27" y="222"/>
                    <a:pt x="26" y="221"/>
                    <a:pt x="26" y="220"/>
                  </a:cubicBezTo>
                  <a:cubicBezTo>
                    <a:pt x="25" y="219"/>
                    <a:pt x="25" y="218"/>
                    <a:pt x="24" y="217"/>
                  </a:cubicBezTo>
                  <a:cubicBezTo>
                    <a:pt x="25" y="216"/>
                    <a:pt x="26" y="215"/>
                    <a:pt x="26" y="214"/>
                  </a:cubicBezTo>
                  <a:cubicBezTo>
                    <a:pt x="26" y="213"/>
                    <a:pt x="25" y="213"/>
                    <a:pt x="25" y="212"/>
                  </a:cubicBezTo>
                  <a:cubicBezTo>
                    <a:pt x="25" y="211"/>
                    <a:pt x="25" y="211"/>
                    <a:pt x="25" y="211"/>
                  </a:cubicBezTo>
                  <a:cubicBezTo>
                    <a:pt x="25" y="209"/>
                    <a:pt x="24" y="207"/>
                    <a:pt x="22" y="207"/>
                  </a:cubicBezTo>
                  <a:cubicBezTo>
                    <a:pt x="19" y="207"/>
                    <a:pt x="17" y="208"/>
                    <a:pt x="14" y="208"/>
                  </a:cubicBezTo>
                  <a:cubicBezTo>
                    <a:pt x="14" y="208"/>
                    <a:pt x="13" y="208"/>
                    <a:pt x="13" y="208"/>
                  </a:cubicBezTo>
                  <a:cubicBezTo>
                    <a:pt x="13" y="208"/>
                    <a:pt x="13" y="208"/>
                    <a:pt x="13" y="208"/>
                  </a:cubicBezTo>
                  <a:cubicBezTo>
                    <a:pt x="14" y="206"/>
                    <a:pt x="14" y="205"/>
                    <a:pt x="14" y="203"/>
                  </a:cubicBezTo>
                  <a:cubicBezTo>
                    <a:pt x="15" y="202"/>
                    <a:pt x="15" y="201"/>
                    <a:pt x="16" y="201"/>
                  </a:cubicBezTo>
                  <a:cubicBezTo>
                    <a:pt x="16" y="201"/>
                    <a:pt x="17" y="201"/>
                    <a:pt x="17" y="201"/>
                  </a:cubicBezTo>
                  <a:cubicBezTo>
                    <a:pt x="19" y="201"/>
                    <a:pt x="19" y="200"/>
                    <a:pt x="19" y="199"/>
                  </a:cubicBezTo>
                  <a:cubicBezTo>
                    <a:pt x="19" y="196"/>
                    <a:pt x="19" y="196"/>
                    <a:pt x="19" y="196"/>
                  </a:cubicBezTo>
                  <a:cubicBezTo>
                    <a:pt x="19" y="195"/>
                    <a:pt x="19" y="195"/>
                    <a:pt x="19" y="194"/>
                  </a:cubicBezTo>
                  <a:cubicBezTo>
                    <a:pt x="19" y="193"/>
                    <a:pt x="20" y="192"/>
                    <a:pt x="20" y="191"/>
                  </a:cubicBezTo>
                  <a:cubicBezTo>
                    <a:pt x="20" y="186"/>
                    <a:pt x="20" y="186"/>
                    <a:pt x="20" y="186"/>
                  </a:cubicBezTo>
                  <a:cubicBezTo>
                    <a:pt x="20" y="185"/>
                    <a:pt x="20" y="184"/>
                    <a:pt x="20" y="182"/>
                  </a:cubicBezTo>
                  <a:cubicBezTo>
                    <a:pt x="19" y="182"/>
                    <a:pt x="19" y="181"/>
                    <a:pt x="18" y="180"/>
                  </a:cubicBezTo>
                  <a:cubicBezTo>
                    <a:pt x="15" y="179"/>
                    <a:pt x="14" y="178"/>
                    <a:pt x="11" y="176"/>
                  </a:cubicBezTo>
                  <a:cubicBezTo>
                    <a:pt x="11" y="176"/>
                    <a:pt x="11" y="176"/>
                    <a:pt x="11" y="176"/>
                  </a:cubicBezTo>
                  <a:cubicBezTo>
                    <a:pt x="12" y="176"/>
                    <a:pt x="12" y="176"/>
                    <a:pt x="13" y="175"/>
                  </a:cubicBezTo>
                  <a:cubicBezTo>
                    <a:pt x="14" y="175"/>
                    <a:pt x="15" y="175"/>
                    <a:pt x="16" y="174"/>
                  </a:cubicBezTo>
                  <a:cubicBezTo>
                    <a:pt x="16" y="174"/>
                    <a:pt x="15" y="173"/>
                    <a:pt x="16" y="172"/>
                  </a:cubicBezTo>
                  <a:cubicBezTo>
                    <a:pt x="16" y="172"/>
                    <a:pt x="17" y="172"/>
                    <a:pt x="18" y="171"/>
                  </a:cubicBezTo>
                  <a:cubicBezTo>
                    <a:pt x="19" y="170"/>
                    <a:pt x="19" y="169"/>
                    <a:pt x="20" y="168"/>
                  </a:cubicBezTo>
                  <a:cubicBezTo>
                    <a:pt x="20" y="167"/>
                    <a:pt x="21" y="166"/>
                    <a:pt x="21" y="165"/>
                  </a:cubicBezTo>
                  <a:cubicBezTo>
                    <a:pt x="21" y="165"/>
                    <a:pt x="21" y="165"/>
                    <a:pt x="21" y="165"/>
                  </a:cubicBezTo>
                  <a:cubicBezTo>
                    <a:pt x="22" y="163"/>
                    <a:pt x="23" y="163"/>
                    <a:pt x="24" y="161"/>
                  </a:cubicBezTo>
                  <a:cubicBezTo>
                    <a:pt x="26" y="159"/>
                    <a:pt x="25" y="158"/>
                    <a:pt x="26" y="155"/>
                  </a:cubicBezTo>
                  <a:cubicBezTo>
                    <a:pt x="27" y="154"/>
                    <a:pt x="28" y="153"/>
                    <a:pt x="29" y="152"/>
                  </a:cubicBezTo>
                  <a:cubicBezTo>
                    <a:pt x="30" y="151"/>
                    <a:pt x="31" y="151"/>
                    <a:pt x="33" y="150"/>
                  </a:cubicBezTo>
                  <a:cubicBezTo>
                    <a:pt x="33" y="150"/>
                    <a:pt x="33" y="150"/>
                    <a:pt x="33" y="150"/>
                  </a:cubicBezTo>
                  <a:cubicBezTo>
                    <a:pt x="33" y="150"/>
                    <a:pt x="33" y="150"/>
                    <a:pt x="34" y="150"/>
                  </a:cubicBezTo>
                  <a:cubicBezTo>
                    <a:pt x="34" y="150"/>
                    <a:pt x="35" y="150"/>
                    <a:pt x="35" y="149"/>
                  </a:cubicBezTo>
                  <a:cubicBezTo>
                    <a:pt x="36" y="149"/>
                    <a:pt x="35" y="148"/>
                    <a:pt x="36" y="147"/>
                  </a:cubicBezTo>
                  <a:cubicBezTo>
                    <a:pt x="36" y="147"/>
                    <a:pt x="37" y="147"/>
                    <a:pt x="38" y="147"/>
                  </a:cubicBezTo>
                  <a:cubicBezTo>
                    <a:pt x="38" y="147"/>
                    <a:pt x="38" y="147"/>
                    <a:pt x="39" y="147"/>
                  </a:cubicBezTo>
                  <a:cubicBezTo>
                    <a:pt x="40" y="147"/>
                    <a:pt x="40" y="148"/>
                    <a:pt x="40" y="148"/>
                  </a:cubicBezTo>
                  <a:cubicBezTo>
                    <a:pt x="41" y="148"/>
                    <a:pt x="41" y="148"/>
                    <a:pt x="42" y="148"/>
                  </a:cubicBezTo>
                  <a:cubicBezTo>
                    <a:pt x="43" y="148"/>
                    <a:pt x="43" y="148"/>
                    <a:pt x="43" y="148"/>
                  </a:cubicBezTo>
                  <a:cubicBezTo>
                    <a:pt x="44" y="148"/>
                    <a:pt x="44" y="148"/>
                    <a:pt x="44" y="149"/>
                  </a:cubicBezTo>
                  <a:cubicBezTo>
                    <a:pt x="45" y="150"/>
                    <a:pt x="45" y="150"/>
                    <a:pt x="46" y="150"/>
                  </a:cubicBezTo>
                  <a:cubicBezTo>
                    <a:pt x="46" y="150"/>
                    <a:pt x="46" y="150"/>
                    <a:pt x="46" y="149"/>
                  </a:cubicBezTo>
                  <a:cubicBezTo>
                    <a:pt x="45" y="149"/>
                    <a:pt x="45" y="148"/>
                    <a:pt x="45" y="147"/>
                  </a:cubicBezTo>
                  <a:cubicBezTo>
                    <a:pt x="44" y="147"/>
                    <a:pt x="44" y="146"/>
                    <a:pt x="44" y="146"/>
                  </a:cubicBezTo>
                  <a:cubicBezTo>
                    <a:pt x="44" y="146"/>
                    <a:pt x="43" y="146"/>
                    <a:pt x="43" y="145"/>
                  </a:cubicBezTo>
                  <a:cubicBezTo>
                    <a:pt x="43" y="145"/>
                    <a:pt x="44" y="144"/>
                    <a:pt x="45" y="144"/>
                  </a:cubicBezTo>
                  <a:cubicBezTo>
                    <a:pt x="45" y="144"/>
                    <a:pt x="46" y="143"/>
                    <a:pt x="46" y="143"/>
                  </a:cubicBezTo>
                  <a:cubicBezTo>
                    <a:pt x="46" y="143"/>
                    <a:pt x="46" y="143"/>
                    <a:pt x="46" y="143"/>
                  </a:cubicBezTo>
                  <a:cubicBezTo>
                    <a:pt x="46" y="143"/>
                    <a:pt x="46" y="143"/>
                    <a:pt x="46" y="143"/>
                  </a:cubicBezTo>
                  <a:close/>
                </a:path>
              </a:pathLst>
            </a:custGeom>
            <a:solidFill>
              <a:schemeClr val="accent2">
                <a:lumMod val="25000"/>
                <a:lumOff val="75000"/>
              </a:schemeClr>
            </a:solid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6" name="Freeform 7"/>
            <p:cNvSpPr>
              <a:spLocks noEditPoints="1"/>
            </p:cNvSpPr>
            <p:nvPr/>
          </p:nvSpPr>
          <p:spPr bwMode="auto">
            <a:xfrm>
              <a:off x="5390976" y="1989758"/>
              <a:ext cx="323732" cy="358565"/>
            </a:xfrm>
            <a:custGeom>
              <a:avLst/>
              <a:gdLst>
                <a:gd name="T0" fmla="*/ 1 w 67"/>
                <a:gd name="T1" fmla="*/ 74 h 74"/>
                <a:gd name="T2" fmla="*/ 3 w 67"/>
                <a:gd name="T3" fmla="*/ 73 h 74"/>
                <a:gd name="T4" fmla="*/ 5 w 67"/>
                <a:gd name="T5" fmla="*/ 70 h 74"/>
                <a:gd name="T6" fmla="*/ 3 w 67"/>
                <a:gd name="T7" fmla="*/ 71 h 74"/>
                <a:gd name="T8" fmla="*/ 0 w 67"/>
                <a:gd name="T9" fmla="*/ 73 h 74"/>
                <a:gd name="T10" fmla="*/ 10 w 67"/>
                <a:gd name="T11" fmla="*/ 70 h 74"/>
                <a:gd name="T12" fmla="*/ 8 w 67"/>
                <a:gd name="T13" fmla="*/ 72 h 74"/>
                <a:gd name="T14" fmla="*/ 10 w 67"/>
                <a:gd name="T15" fmla="*/ 72 h 74"/>
                <a:gd name="T16" fmla="*/ 11 w 67"/>
                <a:gd name="T17" fmla="*/ 71 h 74"/>
                <a:gd name="T18" fmla="*/ 39 w 67"/>
                <a:gd name="T19" fmla="*/ 56 h 74"/>
                <a:gd name="T20" fmla="*/ 41 w 67"/>
                <a:gd name="T21" fmla="*/ 55 h 74"/>
                <a:gd name="T22" fmla="*/ 43 w 67"/>
                <a:gd name="T23" fmla="*/ 53 h 74"/>
                <a:gd name="T24" fmla="*/ 39 w 67"/>
                <a:gd name="T25" fmla="*/ 56 h 74"/>
                <a:gd name="T26" fmla="*/ 30 w 67"/>
                <a:gd name="T27" fmla="*/ 57 h 74"/>
                <a:gd name="T28" fmla="*/ 31 w 67"/>
                <a:gd name="T29" fmla="*/ 58 h 74"/>
                <a:gd name="T30" fmla="*/ 33 w 67"/>
                <a:gd name="T31" fmla="*/ 57 h 74"/>
                <a:gd name="T32" fmla="*/ 26 w 67"/>
                <a:gd name="T33" fmla="*/ 60 h 74"/>
                <a:gd name="T34" fmla="*/ 24 w 67"/>
                <a:gd name="T35" fmla="*/ 61 h 74"/>
                <a:gd name="T36" fmla="*/ 25 w 67"/>
                <a:gd name="T37" fmla="*/ 61 h 74"/>
                <a:gd name="T38" fmla="*/ 49 w 67"/>
                <a:gd name="T39" fmla="*/ 42 h 74"/>
                <a:gd name="T40" fmla="*/ 49 w 67"/>
                <a:gd name="T41" fmla="*/ 44 h 74"/>
                <a:gd name="T42" fmla="*/ 51 w 67"/>
                <a:gd name="T43" fmla="*/ 42 h 74"/>
                <a:gd name="T44" fmla="*/ 49 w 67"/>
                <a:gd name="T45" fmla="*/ 42 h 74"/>
                <a:gd name="T46" fmla="*/ 51 w 67"/>
                <a:gd name="T47" fmla="*/ 35 h 74"/>
                <a:gd name="T48" fmla="*/ 52 w 67"/>
                <a:gd name="T49" fmla="*/ 38 h 74"/>
                <a:gd name="T50" fmla="*/ 54 w 67"/>
                <a:gd name="T51" fmla="*/ 39 h 74"/>
                <a:gd name="T52" fmla="*/ 52 w 67"/>
                <a:gd name="T53" fmla="*/ 35 h 74"/>
                <a:gd name="T54" fmla="*/ 57 w 67"/>
                <a:gd name="T55" fmla="*/ 29 h 74"/>
                <a:gd name="T56" fmla="*/ 56 w 67"/>
                <a:gd name="T57" fmla="*/ 28 h 74"/>
                <a:gd name="T58" fmla="*/ 57 w 67"/>
                <a:gd name="T59" fmla="*/ 30 h 74"/>
                <a:gd name="T60" fmla="*/ 61 w 67"/>
                <a:gd name="T61" fmla="*/ 24 h 74"/>
                <a:gd name="T62" fmla="*/ 59 w 67"/>
                <a:gd name="T63" fmla="*/ 27 h 74"/>
                <a:gd name="T64" fmla="*/ 62 w 67"/>
                <a:gd name="T65" fmla="*/ 24 h 74"/>
                <a:gd name="T66" fmla="*/ 64 w 67"/>
                <a:gd name="T67" fmla="*/ 5 h 74"/>
                <a:gd name="T68" fmla="*/ 63 w 67"/>
                <a:gd name="T69" fmla="*/ 6 h 74"/>
                <a:gd name="T70" fmla="*/ 65 w 67"/>
                <a:gd name="T71" fmla="*/ 7 h 74"/>
                <a:gd name="T72" fmla="*/ 67 w 67"/>
                <a:gd name="T73" fmla="*/ 7 h 74"/>
                <a:gd name="T74" fmla="*/ 64 w 67"/>
                <a:gd name="T75" fmla="*/ 5 h 74"/>
                <a:gd name="T76" fmla="*/ 62 w 67"/>
                <a:gd name="T77" fmla="*/ 1 h 74"/>
                <a:gd name="T78" fmla="*/ 64 w 67"/>
                <a:gd name="T79" fmla="*/ 3 h 74"/>
                <a:gd name="T80" fmla="*/ 66 w 67"/>
                <a:gd name="T81" fmla="*/ 3 h 74"/>
                <a:gd name="T82" fmla="*/ 63 w 67"/>
                <a:gd name="T83"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74">
                  <a:moveTo>
                    <a:pt x="0" y="73"/>
                  </a:moveTo>
                  <a:cubicBezTo>
                    <a:pt x="0" y="73"/>
                    <a:pt x="1" y="73"/>
                    <a:pt x="1" y="74"/>
                  </a:cubicBezTo>
                  <a:cubicBezTo>
                    <a:pt x="1" y="73"/>
                    <a:pt x="1" y="73"/>
                    <a:pt x="2" y="73"/>
                  </a:cubicBezTo>
                  <a:cubicBezTo>
                    <a:pt x="3" y="73"/>
                    <a:pt x="3" y="73"/>
                    <a:pt x="3" y="73"/>
                  </a:cubicBezTo>
                  <a:cubicBezTo>
                    <a:pt x="4" y="73"/>
                    <a:pt x="4" y="72"/>
                    <a:pt x="4" y="72"/>
                  </a:cubicBezTo>
                  <a:cubicBezTo>
                    <a:pt x="4" y="71"/>
                    <a:pt x="5" y="71"/>
                    <a:pt x="5" y="70"/>
                  </a:cubicBezTo>
                  <a:cubicBezTo>
                    <a:pt x="5" y="70"/>
                    <a:pt x="4" y="70"/>
                    <a:pt x="4" y="70"/>
                  </a:cubicBezTo>
                  <a:cubicBezTo>
                    <a:pt x="3" y="70"/>
                    <a:pt x="3" y="71"/>
                    <a:pt x="3" y="71"/>
                  </a:cubicBezTo>
                  <a:cubicBezTo>
                    <a:pt x="2" y="71"/>
                    <a:pt x="2" y="71"/>
                    <a:pt x="1" y="71"/>
                  </a:cubicBezTo>
                  <a:cubicBezTo>
                    <a:pt x="1" y="72"/>
                    <a:pt x="0" y="72"/>
                    <a:pt x="0" y="73"/>
                  </a:cubicBezTo>
                  <a:close/>
                  <a:moveTo>
                    <a:pt x="10" y="71"/>
                  </a:moveTo>
                  <a:cubicBezTo>
                    <a:pt x="10" y="70"/>
                    <a:pt x="10" y="70"/>
                    <a:pt x="10" y="70"/>
                  </a:cubicBezTo>
                  <a:cubicBezTo>
                    <a:pt x="9" y="70"/>
                    <a:pt x="9" y="71"/>
                    <a:pt x="9" y="71"/>
                  </a:cubicBezTo>
                  <a:cubicBezTo>
                    <a:pt x="9" y="71"/>
                    <a:pt x="8" y="72"/>
                    <a:pt x="8" y="72"/>
                  </a:cubicBezTo>
                  <a:cubicBezTo>
                    <a:pt x="8" y="72"/>
                    <a:pt x="8" y="72"/>
                    <a:pt x="9" y="72"/>
                  </a:cubicBezTo>
                  <a:cubicBezTo>
                    <a:pt x="9" y="72"/>
                    <a:pt x="9" y="72"/>
                    <a:pt x="10" y="72"/>
                  </a:cubicBezTo>
                  <a:cubicBezTo>
                    <a:pt x="11" y="72"/>
                    <a:pt x="11" y="72"/>
                    <a:pt x="11" y="72"/>
                  </a:cubicBezTo>
                  <a:cubicBezTo>
                    <a:pt x="11" y="72"/>
                    <a:pt x="11" y="72"/>
                    <a:pt x="11" y="71"/>
                  </a:cubicBezTo>
                  <a:cubicBezTo>
                    <a:pt x="11" y="71"/>
                    <a:pt x="11" y="71"/>
                    <a:pt x="10" y="71"/>
                  </a:cubicBezTo>
                  <a:close/>
                  <a:moveTo>
                    <a:pt x="39" y="56"/>
                  </a:moveTo>
                  <a:cubicBezTo>
                    <a:pt x="39" y="56"/>
                    <a:pt x="40" y="56"/>
                    <a:pt x="40" y="56"/>
                  </a:cubicBezTo>
                  <a:cubicBezTo>
                    <a:pt x="41" y="56"/>
                    <a:pt x="41" y="56"/>
                    <a:pt x="41" y="55"/>
                  </a:cubicBezTo>
                  <a:cubicBezTo>
                    <a:pt x="43" y="54"/>
                    <a:pt x="44" y="54"/>
                    <a:pt x="44" y="53"/>
                  </a:cubicBezTo>
                  <a:cubicBezTo>
                    <a:pt x="44" y="52"/>
                    <a:pt x="44" y="52"/>
                    <a:pt x="43" y="53"/>
                  </a:cubicBezTo>
                  <a:cubicBezTo>
                    <a:pt x="43" y="53"/>
                    <a:pt x="42" y="53"/>
                    <a:pt x="42" y="54"/>
                  </a:cubicBezTo>
                  <a:cubicBezTo>
                    <a:pt x="40" y="54"/>
                    <a:pt x="39" y="55"/>
                    <a:pt x="39" y="56"/>
                  </a:cubicBezTo>
                  <a:close/>
                  <a:moveTo>
                    <a:pt x="33" y="57"/>
                  </a:moveTo>
                  <a:cubicBezTo>
                    <a:pt x="32" y="57"/>
                    <a:pt x="31" y="57"/>
                    <a:pt x="30" y="57"/>
                  </a:cubicBezTo>
                  <a:cubicBezTo>
                    <a:pt x="30" y="57"/>
                    <a:pt x="30" y="57"/>
                    <a:pt x="30" y="57"/>
                  </a:cubicBezTo>
                  <a:cubicBezTo>
                    <a:pt x="30" y="58"/>
                    <a:pt x="31" y="58"/>
                    <a:pt x="31" y="58"/>
                  </a:cubicBezTo>
                  <a:cubicBezTo>
                    <a:pt x="32" y="58"/>
                    <a:pt x="32" y="59"/>
                    <a:pt x="32" y="59"/>
                  </a:cubicBezTo>
                  <a:cubicBezTo>
                    <a:pt x="33" y="59"/>
                    <a:pt x="33" y="58"/>
                    <a:pt x="33" y="57"/>
                  </a:cubicBezTo>
                  <a:close/>
                  <a:moveTo>
                    <a:pt x="26" y="61"/>
                  </a:moveTo>
                  <a:cubicBezTo>
                    <a:pt x="26" y="60"/>
                    <a:pt x="26" y="60"/>
                    <a:pt x="26" y="60"/>
                  </a:cubicBezTo>
                  <a:cubicBezTo>
                    <a:pt x="25" y="60"/>
                    <a:pt x="25" y="60"/>
                    <a:pt x="25" y="60"/>
                  </a:cubicBezTo>
                  <a:cubicBezTo>
                    <a:pt x="25" y="60"/>
                    <a:pt x="25" y="60"/>
                    <a:pt x="24" y="61"/>
                  </a:cubicBezTo>
                  <a:cubicBezTo>
                    <a:pt x="24" y="61"/>
                    <a:pt x="24" y="61"/>
                    <a:pt x="24" y="61"/>
                  </a:cubicBezTo>
                  <a:cubicBezTo>
                    <a:pt x="25" y="61"/>
                    <a:pt x="25" y="61"/>
                    <a:pt x="25" y="61"/>
                  </a:cubicBezTo>
                  <a:cubicBezTo>
                    <a:pt x="26" y="61"/>
                    <a:pt x="26" y="61"/>
                    <a:pt x="26" y="61"/>
                  </a:cubicBezTo>
                  <a:close/>
                  <a:moveTo>
                    <a:pt x="49" y="42"/>
                  </a:moveTo>
                  <a:cubicBezTo>
                    <a:pt x="49" y="42"/>
                    <a:pt x="49" y="42"/>
                    <a:pt x="49" y="42"/>
                  </a:cubicBezTo>
                  <a:cubicBezTo>
                    <a:pt x="49" y="43"/>
                    <a:pt x="49" y="43"/>
                    <a:pt x="49" y="44"/>
                  </a:cubicBezTo>
                  <a:cubicBezTo>
                    <a:pt x="49" y="44"/>
                    <a:pt x="49" y="44"/>
                    <a:pt x="49" y="44"/>
                  </a:cubicBezTo>
                  <a:cubicBezTo>
                    <a:pt x="50" y="44"/>
                    <a:pt x="51" y="43"/>
                    <a:pt x="51" y="42"/>
                  </a:cubicBezTo>
                  <a:cubicBezTo>
                    <a:pt x="51" y="42"/>
                    <a:pt x="51" y="42"/>
                    <a:pt x="51" y="42"/>
                  </a:cubicBezTo>
                  <a:cubicBezTo>
                    <a:pt x="50" y="42"/>
                    <a:pt x="49" y="42"/>
                    <a:pt x="49" y="42"/>
                  </a:cubicBezTo>
                  <a:close/>
                  <a:moveTo>
                    <a:pt x="52" y="35"/>
                  </a:moveTo>
                  <a:cubicBezTo>
                    <a:pt x="52" y="35"/>
                    <a:pt x="51" y="35"/>
                    <a:pt x="51" y="35"/>
                  </a:cubicBezTo>
                  <a:cubicBezTo>
                    <a:pt x="51" y="36"/>
                    <a:pt x="51" y="36"/>
                    <a:pt x="51" y="37"/>
                  </a:cubicBezTo>
                  <a:cubicBezTo>
                    <a:pt x="51" y="37"/>
                    <a:pt x="52" y="37"/>
                    <a:pt x="52" y="38"/>
                  </a:cubicBezTo>
                  <a:cubicBezTo>
                    <a:pt x="52" y="38"/>
                    <a:pt x="53" y="39"/>
                    <a:pt x="53" y="39"/>
                  </a:cubicBezTo>
                  <a:cubicBezTo>
                    <a:pt x="54" y="39"/>
                    <a:pt x="54" y="39"/>
                    <a:pt x="54" y="39"/>
                  </a:cubicBezTo>
                  <a:cubicBezTo>
                    <a:pt x="54" y="39"/>
                    <a:pt x="54" y="39"/>
                    <a:pt x="54" y="38"/>
                  </a:cubicBezTo>
                  <a:cubicBezTo>
                    <a:pt x="54" y="37"/>
                    <a:pt x="53" y="35"/>
                    <a:pt x="52" y="35"/>
                  </a:cubicBezTo>
                  <a:close/>
                  <a:moveTo>
                    <a:pt x="59" y="29"/>
                  </a:moveTo>
                  <a:cubicBezTo>
                    <a:pt x="58" y="29"/>
                    <a:pt x="58" y="29"/>
                    <a:pt x="57" y="29"/>
                  </a:cubicBezTo>
                  <a:cubicBezTo>
                    <a:pt x="57" y="28"/>
                    <a:pt x="57" y="28"/>
                    <a:pt x="57" y="28"/>
                  </a:cubicBezTo>
                  <a:cubicBezTo>
                    <a:pt x="56" y="28"/>
                    <a:pt x="56" y="28"/>
                    <a:pt x="56" y="28"/>
                  </a:cubicBezTo>
                  <a:cubicBezTo>
                    <a:pt x="56" y="29"/>
                    <a:pt x="56" y="29"/>
                    <a:pt x="56" y="30"/>
                  </a:cubicBezTo>
                  <a:cubicBezTo>
                    <a:pt x="56" y="30"/>
                    <a:pt x="57" y="30"/>
                    <a:pt x="57" y="30"/>
                  </a:cubicBezTo>
                  <a:cubicBezTo>
                    <a:pt x="58" y="30"/>
                    <a:pt x="58" y="30"/>
                    <a:pt x="59" y="29"/>
                  </a:cubicBezTo>
                  <a:close/>
                  <a:moveTo>
                    <a:pt x="61" y="24"/>
                  </a:moveTo>
                  <a:cubicBezTo>
                    <a:pt x="60" y="25"/>
                    <a:pt x="59" y="25"/>
                    <a:pt x="59" y="27"/>
                  </a:cubicBezTo>
                  <a:cubicBezTo>
                    <a:pt x="59" y="27"/>
                    <a:pt x="59" y="27"/>
                    <a:pt x="59" y="27"/>
                  </a:cubicBezTo>
                  <a:cubicBezTo>
                    <a:pt x="60" y="27"/>
                    <a:pt x="60" y="26"/>
                    <a:pt x="61" y="26"/>
                  </a:cubicBezTo>
                  <a:cubicBezTo>
                    <a:pt x="61" y="26"/>
                    <a:pt x="62" y="25"/>
                    <a:pt x="62" y="24"/>
                  </a:cubicBezTo>
                  <a:cubicBezTo>
                    <a:pt x="62" y="24"/>
                    <a:pt x="62" y="24"/>
                    <a:pt x="61" y="24"/>
                  </a:cubicBezTo>
                  <a:close/>
                  <a:moveTo>
                    <a:pt x="64" y="5"/>
                  </a:moveTo>
                  <a:cubicBezTo>
                    <a:pt x="64" y="5"/>
                    <a:pt x="63" y="5"/>
                    <a:pt x="63" y="5"/>
                  </a:cubicBezTo>
                  <a:cubicBezTo>
                    <a:pt x="63" y="5"/>
                    <a:pt x="63" y="5"/>
                    <a:pt x="63" y="6"/>
                  </a:cubicBezTo>
                  <a:cubicBezTo>
                    <a:pt x="63" y="6"/>
                    <a:pt x="63" y="6"/>
                    <a:pt x="64" y="6"/>
                  </a:cubicBezTo>
                  <a:cubicBezTo>
                    <a:pt x="64" y="6"/>
                    <a:pt x="65" y="7"/>
                    <a:pt x="65" y="7"/>
                  </a:cubicBezTo>
                  <a:cubicBezTo>
                    <a:pt x="67" y="7"/>
                    <a:pt x="67" y="7"/>
                    <a:pt x="67" y="7"/>
                  </a:cubicBezTo>
                  <a:cubicBezTo>
                    <a:pt x="67" y="7"/>
                    <a:pt x="67" y="7"/>
                    <a:pt x="67" y="7"/>
                  </a:cubicBezTo>
                  <a:cubicBezTo>
                    <a:pt x="67" y="6"/>
                    <a:pt x="66" y="6"/>
                    <a:pt x="66" y="6"/>
                  </a:cubicBezTo>
                  <a:cubicBezTo>
                    <a:pt x="65" y="5"/>
                    <a:pt x="65" y="5"/>
                    <a:pt x="64" y="5"/>
                  </a:cubicBezTo>
                  <a:close/>
                  <a:moveTo>
                    <a:pt x="63" y="0"/>
                  </a:moveTo>
                  <a:cubicBezTo>
                    <a:pt x="62" y="0"/>
                    <a:pt x="62" y="1"/>
                    <a:pt x="62" y="1"/>
                  </a:cubicBezTo>
                  <a:cubicBezTo>
                    <a:pt x="62" y="2"/>
                    <a:pt x="63" y="2"/>
                    <a:pt x="63" y="2"/>
                  </a:cubicBezTo>
                  <a:cubicBezTo>
                    <a:pt x="64" y="2"/>
                    <a:pt x="64" y="2"/>
                    <a:pt x="64" y="3"/>
                  </a:cubicBezTo>
                  <a:cubicBezTo>
                    <a:pt x="65" y="3"/>
                    <a:pt x="65" y="4"/>
                    <a:pt x="66" y="4"/>
                  </a:cubicBezTo>
                  <a:cubicBezTo>
                    <a:pt x="66" y="4"/>
                    <a:pt x="66" y="3"/>
                    <a:pt x="66" y="3"/>
                  </a:cubicBezTo>
                  <a:cubicBezTo>
                    <a:pt x="66" y="3"/>
                    <a:pt x="66" y="3"/>
                    <a:pt x="66" y="3"/>
                  </a:cubicBezTo>
                  <a:cubicBezTo>
                    <a:pt x="65" y="1"/>
                    <a:pt x="64" y="0"/>
                    <a:pt x="63"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7" name="Freeform 8"/>
            <p:cNvSpPr>
              <a:spLocks/>
            </p:cNvSpPr>
            <p:nvPr/>
          </p:nvSpPr>
          <p:spPr bwMode="auto">
            <a:xfrm>
              <a:off x="1620929" y="3796921"/>
              <a:ext cx="717129" cy="696639"/>
            </a:xfrm>
            <a:custGeom>
              <a:avLst/>
              <a:gdLst>
                <a:gd name="T0" fmla="*/ 15 w 148"/>
                <a:gd name="T1" fmla="*/ 15 h 143"/>
                <a:gd name="T2" fmla="*/ 27 w 148"/>
                <a:gd name="T3" fmla="*/ 6 h 143"/>
                <a:gd name="T4" fmla="*/ 41 w 148"/>
                <a:gd name="T5" fmla="*/ 0 h 143"/>
                <a:gd name="T6" fmla="*/ 63 w 148"/>
                <a:gd name="T7" fmla="*/ 14 h 143"/>
                <a:gd name="T8" fmla="*/ 91 w 148"/>
                <a:gd name="T9" fmla="*/ 37 h 143"/>
                <a:gd name="T10" fmla="*/ 97 w 148"/>
                <a:gd name="T11" fmla="*/ 43 h 143"/>
                <a:gd name="T12" fmla="*/ 100 w 148"/>
                <a:gd name="T13" fmla="*/ 46 h 143"/>
                <a:gd name="T14" fmla="*/ 105 w 148"/>
                <a:gd name="T15" fmla="*/ 57 h 143"/>
                <a:gd name="T16" fmla="*/ 108 w 148"/>
                <a:gd name="T17" fmla="*/ 65 h 143"/>
                <a:gd name="T18" fmla="*/ 111 w 148"/>
                <a:gd name="T19" fmla="*/ 81 h 143"/>
                <a:gd name="T20" fmla="*/ 115 w 148"/>
                <a:gd name="T21" fmla="*/ 85 h 143"/>
                <a:gd name="T22" fmla="*/ 114 w 148"/>
                <a:gd name="T23" fmla="*/ 87 h 143"/>
                <a:gd name="T24" fmla="*/ 116 w 148"/>
                <a:gd name="T25" fmla="*/ 92 h 143"/>
                <a:gd name="T26" fmla="*/ 124 w 148"/>
                <a:gd name="T27" fmla="*/ 99 h 143"/>
                <a:gd name="T28" fmla="*/ 141 w 148"/>
                <a:gd name="T29" fmla="*/ 106 h 143"/>
                <a:gd name="T30" fmla="*/ 147 w 148"/>
                <a:gd name="T31" fmla="*/ 111 h 143"/>
                <a:gd name="T32" fmla="*/ 143 w 148"/>
                <a:gd name="T33" fmla="*/ 126 h 143"/>
                <a:gd name="T34" fmla="*/ 122 w 148"/>
                <a:gd name="T35" fmla="*/ 129 h 143"/>
                <a:gd name="T36" fmla="*/ 113 w 148"/>
                <a:gd name="T37" fmla="*/ 131 h 143"/>
                <a:gd name="T38" fmla="*/ 95 w 148"/>
                <a:gd name="T39" fmla="*/ 129 h 143"/>
                <a:gd name="T40" fmla="*/ 72 w 148"/>
                <a:gd name="T41" fmla="*/ 137 h 143"/>
                <a:gd name="T42" fmla="*/ 64 w 148"/>
                <a:gd name="T43" fmla="*/ 143 h 143"/>
                <a:gd name="T44" fmla="*/ 58 w 148"/>
                <a:gd name="T45" fmla="*/ 136 h 143"/>
                <a:gd name="T46" fmla="*/ 44 w 148"/>
                <a:gd name="T47" fmla="*/ 134 h 143"/>
                <a:gd name="T48" fmla="*/ 37 w 148"/>
                <a:gd name="T49" fmla="*/ 136 h 143"/>
                <a:gd name="T50" fmla="*/ 34 w 148"/>
                <a:gd name="T51" fmla="*/ 132 h 143"/>
                <a:gd name="T52" fmla="*/ 32 w 148"/>
                <a:gd name="T53" fmla="*/ 126 h 143"/>
                <a:gd name="T54" fmla="*/ 29 w 148"/>
                <a:gd name="T55" fmla="*/ 119 h 143"/>
                <a:gd name="T56" fmla="*/ 26 w 148"/>
                <a:gd name="T57" fmla="*/ 105 h 143"/>
                <a:gd name="T58" fmla="*/ 24 w 148"/>
                <a:gd name="T59" fmla="*/ 101 h 143"/>
                <a:gd name="T60" fmla="*/ 21 w 148"/>
                <a:gd name="T61" fmla="*/ 95 h 143"/>
                <a:gd name="T62" fmla="*/ 16 w 148"/>
                <a:gd name="T63" fmla="*/ 90 h 143"/>
                <a:gd name="T64" fmla="*/ 15 w 148"/>
                <a:gd name="T65" fmla="*/ 83 h 143"/>
                <a:gd name="T66" fmla="*/ 15 w 148"/>
                <a:gd name="T67" fmla="*/ 78 h 143"/>
                <a:gd name="T68" fmla="*/ 17 w 148"/>
                <a:gd name="T69" fmla="*/ 75 h 143"/>
                <a:gd name="T70" fmla="*/ 15 w 148"/>
                <a:gd name="T71" fmla="*/ 66 h 143"/>
                <a:gd name="T72" fmla="*/ 13 w 148"/>
                <a:gd name="T73" fmla="*/ 59 h 143"/>
                <a:gd name="T74" fmla="*/ 9 w 148"/>
                <a:gd name="T75" fmla="*/ 54 h 143"/>
                <a:gd name="T76" fmla="*/ 8 w 148"/>
                <a:gd name="T77" fmla="*/ 49 h 143"/>
                <a:gd name="T78" fmla="*/ 7 w 148"/>
                <a:gd name="T79" fmla="*/ 39 h 143"/>
                <a:gd name="T80" fmla="*/ 5 w 148"/>
                <a:gd name="T81" fmla="*/ 27 h 143"/>
                <a:gd name="T82" fmla="*/ 2 w 148"/>
                <a:gd name="T83" fmla="*/ 18 h 143"/>
                <a:gd name="T84" fmla="*/ 2 w 148"/>
                <a:gd name="T85" fmla="*/ 15 h 143"/>
                <a:gd name="T86" fmla="*/ 6 w 148"/>
                <a:gd name="T87" fmla="*/ 7 h 143"/>
                <a:gd name="T88" fmla="*/ 6 w 148"/>
                <a:gd name="T89" fmla="*/ 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8" h="143">
                  <a:moveTo>
                    <a:pt x="6" y="7"/>
                  </a:moveTo>
                  <a:cubicBezTo>
                    <a:pt x="7" y="8"/>
                    <a:pt x="7" y="8"/>
                    <a:pt x="7" y="9"/>
                  </a:cubicBezTo>
                  <a:cubicBezTo>
                    <a:pt x="15" y="15"/>
                    <a:pt x="15" y="15"/>
                    <a:pt x="15" y="15"/>
                  </a:cubicBezTo>
                  <a:cubicBezTo>
                    <a:pt x="20" y="9"/>
                    <a:pt x="20" y="9"/>
                    <a:pt x="20" y="9"/>
                  </a:cubicBezTo>
                  <a:cubicBezTo>
                    <a:pt x="22" y="9"/>
                    <a:pt x="22" y="9"/>
                    <a:pt x="22" y="9"/>
                  </a:cubicBezTo>
                  <a:cubicBezTo>
                    <a:pt x="24" y="9"/>
                    <a:pt x="25" y="8"/>
                    <a:pt x="27" y="6"/>
                  </a:cubicBezTo>
                  <a:cubicBezTo>
                    <a:pt x="28" y="6"/>
                    <a:pt x="29" y="5"/>
                    <a:pt x="31" y="5"/>
                  </a:cubicBezTo>
                  <a:cubicBezTo>
                    <a:pt x="30" y="3"/>
                    <a:pt x="28" y="2"/>
                    <a:pt x="27" y="0"/>
                  </a:cubicBezTo>
                  <a:cubicBezTo>
                    <a:pt x="41" y="0"/>
                    <a:pt x="41" y="0"/>
                    <a:pt x="41" y="0"/>
                  </a:cubicBezTo>
                  <a:cubicBezTo>
                    <a:pt x="41" y="0"/>
                    <a:pt x="41" y="0"/>
                    <a:pt x="41" y="0"/>
                  </a:cubicBezTo>
                  <a:cubicBezTo>
                    <a:pt x="50" y="2"/>
                    <a:pt x="50" y="2"/>
                    <a:pt x="50" y="2"/>
                  </a:cubicBezTo>
                  <a:cubicBezTo>
                    <a:pt x="63" y="14"/>
                    <a:pt x="63" y="14"/>
                    <a:pt x="63" y="14"/>
                  </a:cubicBezTo>
                  <a:cubicBezTo>
                    <a:pt x="71" y="30"/>
                    <a:pt x="71" y="30"/>
                    <a:pt x="71" y="30"/>
                  </a:cubicBezTo>
                  <a:cubicBezTo>
                    <a:pt x="91" y="37"/>
                    <a:pt x="91" y="37"/>
                    <a:pt x="91" y="37"/>
                  </a:cubicBezTo>
                  <a:cubicBezTo>
                    <a:pt x="91" y="37"/>
                    <a:pt x="91" y="37"/>
                    <a:pt x="91" y="37"/>
                  </a:cubicBezTo>
                  <a:cubicBezTo>
                    <a:pt x="92" y="37"/>
                    <a:pt x="92" y="38"/>
                    <a:pt x="93" y="38"/>
                  </a:cubicBezTo>
                  <a:cubicBezTo>
                    <a:pt x="94" y="39"/>
                    <a:pt x="94" y="40"/>
                    <a:pt x="95" y="41"/>
                  </a:cubicBezTo>
                  <a:cubicBezTo>
                    <a:pt x="95" y="42"/>
                    <a:pt x="96" y="43"/>
                    <a:pt x="97" y="43"/>
                  </a:cubicBezTo>
                  <a:cubicBezTo>
                    <a:pt x="98" y="43"/>
                    <a:pt x="99" y="43"/>
                    <a:pt x="100" y="43"/>
                  </a:cubicBezTo>
                  <a:cubicBezTo>
                    <a:pt x="100" y="43"/>
                    <a:pt x="100" y="43"/>
                    <a:pt x="100" y="43"/>
                  </a:cubicBezTo>
                  <a:cubicBezTo>
                    <a:pt x="100" y="44"/>
                    <a:pt x="100" y="45"/>
                    <a:pt x="100" y="46"/>
                  </a:cubicBezTo>
                  <a:cubicBezTo>
                    <a:pt x="100" y="48"/>
                    <a:pt x="100" y="49"/>
                    <a:pt x="100" y="51"/>
                  </a:cubicBezTo>
                  <a:cubicBezTo>
                    <a:pt x="100" y="53"/>
                    <a:pt x="102" y="54"/>
                    <a:pt x="103" y="55"/>
                  </a:cubicBezTo>
                  <a:cubicBezTo>
                    <a:pt x="104" y="56"/>
                    <a:pt x="105" y="56"/>
                    <a:pt x="105" y="57"/>
                  </a:cubicBezTo>
                  <a:cubicBezTo>
                    <a:pt x="105" y="58"/>
                    <a:pt x="105" y="58"/>
                    <a:pt x="105" y="58"/>
                  </a:cubicBezTo>
                  <a:cubicBezTo>
                    <a:pt x="105" y="59"/>
                    <a:pt x="106" y="60"/>
                    <a:pt x="106" y="61"/>
                  </a:cubicBezTo>
                  <a:cubicBezTo>
                    <a:pt x="107" y="63"/>
                    <a:pt x="107" y="64"/>
                    <a:pt x="108" y="65"/>
                  </a:cubicBezTo>
                  <a:cubicBezTo>
                    <a:pt x="109" y="67"/>
                    <a:pt x="109" y="67"/>
                    <a:pt x="109" y="69"/>
                  </a:cubicBezTo>
                  <a:cubicBezTo>
                    <a:pt x="109" y="73"/>
                    <a:pt x="109" y="73"/>
                    <a:pt x="109" y="73"/>
                  </a:cubicBezTo>
                  <a:cubicBezTo>
                    <a:pt x="111" y="81"/>
                    <a:pt x="111" y="81"/>
                    <a:pt x="111" y="81"/>
                  </a:cubicBezTo>
                  <a:cubicBezTo>
                    <a:pt x="111" y="81"/>
                    <a:pt x="111" y="81"/>
                    <a:pt x="111" y="81"/>
                  </a:cubicBezTo>
                  <a:cubicBezTo>
                    <a:pt x="111" y="81"/>
                    <a:pt x="111" y="81"/>
                    <a:pt x="111" y="81"/>
                  </a:cubicBezTo>
                  <a:cubicBezTo>
                    <a:pt x="113" y="82"/>
                    <a:pt x="113" y="83"/>
                    <a:pt x="115" y="85"/>
                  </a:cubicBezTo>
                  <a:cubicBezTo>
                    <a:pt x="115" y="85"/>
                    <a:pt x="115" y="85"/>
                    <a:pt x="115" y="85"/>
                  </a:cubicBezTo>
                  <a:cubicBezTo>
                    <a:pt x="115" y="85"/>
                    <a:pt x="115" y="86"/>
                    <a:pt x="115" y="86"/>
                  </a:cubicBezTo>
                  <a:cubicBezTo>
                    <a:pt x="115" y="87"/>
                    <a:pt x="114" y="87"/>
                    <a:pt x="114" y="87"/>
                  </a:cubicBezTo>
                  <a:cubicBezTo>
                    <a:pt x="114" y="88"/>
                    <a:pt x="114" y="88"/>
                    <a:pt x="114" y="88"/>
                  </a:cubicBezTo>
                  <a:cubicBezTo>
                    <a:pt x="114" y="88"/>
                    <a:pt x="114" y="88"/>
                    <a:pt x="114" y="88"/>
                  </a:cubicBezTo>
                  <a:cubicBezTo>
                    <a:pt x="115" y="91"/>
                    <a:pt x="114" y="89"/>
                    <a:pt x="116" y="92"/>
                  </a:cubicBezTo>
                  <a:cubicBezTo>
                    <a:pt x="116" y="94"/>
                    <a:pt x="116" y="95"/>
                    <a:pt x="117" y="96"/>
                  </a:cubicBezTo>
                  <a:cubicBezTo>
                    <a:pt x="117" y="98"/>
                    <a:pt x="119" y="97"/>
                    <a:pt x="120" y="98"/>
                  </a:cubicBezTo>
                  <a:cubicBezTo>
                    <a:pt x="121" y="98"/>
                    <a:pt x="122" y="99"/>
                    <a:pt x="124" y="99"/>
                  </a:cubicBezTo>
                  <a:cubicBezTo>
                    <a:pt x="127" y="101"/>
                    <a:pt x="129" y="101"/>
                    <a:pt x="133" y="103"/>
                  </a:cubicBezTo>
                  <a:cubicBezTo>
                    <a:pt x="134" y="103"/>
                    <a:pt x="135" y="104"/>
                    <a:pt x="137" y="104"/>
                  </a:cubicBezTo>
                  <a:cubicBezTo>
                    <a:pt x="139" y="104"/>
                    <a:pt x="140" y="105"/>
                    <a:pt x="141" y="106"/>
                  </a:cubicBezTo>
                  <a:cubicBezTo>
                    <a:pt x="142" y="106"/>
                    <a:pt x="144" y="106"/>
                    <a:pt x="144" y="107"/>
                  </a:cubicBezTo>
                  <a:cubicBezTo>
                    <a:pt x="144" y="107"/>
                    <a:pt x="144" y="107"/>
                    <a:pt x="144" y="107"/>
                  </a:cubicBezTo>
                  <a:cubicBezTo>
                    <a:pt x="145" y="109"/>
                    <a:pt x="146" y="109"/>
                    <a:pt x="147" y="111"/>
                  </a:cubicBezTo>
                  <a:cubicBezTo>
                    <a:pt x="148" y="111"/>
                    <a:pt x="148" y="111"/>
                    <a:pt x="148" y="112"/>
                  </a:cubicBezTo>
                  <a:cubicBezTo>
                    <a:pt x="148" y="117"/>
                    <a:pt x="146" y="120"/>
                    <a:pt x="144" y="124"/>
                  </a:cubicBezTo>
                  <a:cubicBezTo>
                    <a:pt x="144" y="125"/>
                    <a:pt x="143" y="126"/>
                    <a:pt x="143" y="126"/>
                  </a:cubicBezTo>
                  <a:cubicBezTo>
                    <a:pt x="142" y="128"/>
                    <a:pt x="140" y="128"/>
                    <a:pt x="137" y="128"/>
                  </a:cubicBezTo>
                  <a:cubicBezTo>
                    <a:pt x="134" y="129"/>
                    <a:pt x="132" y="129"/>
                    <a:pt x="128" y="129"/>
                  </a:cubicBezTo>
                  <a:cubicBezTo>
                    <a:pt x="122" y="129"/>
                    <a:pt x="122" y="129"/>
                    <a:pt x="122" y="129"/>
                  </a:cubicBezTo>
                  <a:cubicBezTo>
                    <a:pt x="121" y="129"/>
                    <a:pt x="120" y="130"/>
                    <a:pt x="119" y="130"/>
                  </a:cubicBezTo>
                  <a:cubicBezTo>
                    <a:pt x="117" y="131"/>
                    <a:pt x="115" y="130"/>
                    <a:pt x="113" y="131"/>
                  </a:cubicBezTo>
                  <a:cubicBezTo>
                    <a:pt x="113" y="131"/>
                    <a:pt x="113" y="131"/>
                    <a:pt x="113" y="131"/>
                  </a:cubicBezTo>
                  <a:cubicBezTo>
                    <a:pt x="111" y="131"/>
                    <a:pt x="109" y="130"/>
                    <a:pt x="107" y="130"/>
                  </a:cubicBezTo>
                  <a:cubicBezTo>
                    <a:pt x="103" y="130"/>
                    <a:pt x="103" y="130"/>
                    <a:pt x="103" y="130"/>
                  </a:cubicBezTo>
                  <a:cubicBezTo>
                    <a:pt x="100" y="130"/>
                    <a:pt x="99" y="129"/>
                    <a:pt x="95" y="129"/>
                  </a:cubicBezTo>
                  <a:cubicBezTo>
                    <a:pt x="91" y="129"/>
                    <a:pt x="89" y="129"/>
                    <a:pt x="85" y="129"/>
                  </a:cubicBezTo>
                  <a:cubicBezTo>
                    <a:pt x="83" y="129"/>
                    <a:pt x="82" y="131"/>
                    <a:pt x="80" y="131"/>
                  </a:cubicBezTo>
                  <a:cubicBezTo>
                    <a:pt x="76" y="133"/>
                    <a:pt x="75" y="134"/>
                    <a:pt x="72" y="137"/>
                  </a:cubicBezTo>
                  <a:cubicBezTo>
                    <a:pt x="71" y="138"/>
                    <a:pt x="71" y="139"/>
                    <a:pt x="71" y="141"/>
                  </a:cubicBezTo>
                  <a:cubicBezTo>
                    <a:pt x="70" y="142"/>
                    <a:pt x="69" y="142"/>
                    <a:pt x="67" y="142"/>
                  </a:cubicBezTo>
                  <a:cubicBezTo>
                    <a:pt x="66" y="142"/>
                    <a:pt x="65" y="143"/>
                    <a:pt x="64" y="143"/>
                  </a:cubicBezTo>
                  <a:cubicBezTo>
                    <a:pt x="62" y="141"/>
                    <a:pt x="62" y="140"/>
                    <a:pt x="61" y="138"/>
                  </a:cubicBezTo>
                  <a:cubicBezTo>
                    <a:pt x="60" y="137"/>
                    <a:pt x="61" y="137"/>
                    <a:pt x="60" y="136"/>
                  </a:cubicBezTo>
                  <a:cubicBezTo>
                    <a:pt x="59" y="135"/>
                    <a:pt x="59" y="136"/>
                    <a:pt x="58" y="136"/>
                  </a:cubicBezTo>
                  <a:cubicBezTo>
                    <a:pt x="55" y="136"/>
                    <a:pt x="53" y="136"/>
                    <a:pt x="51" y="135"/>
                  </a:cubicBezTo>
                  <a:cubicBezTo>
                    <a:pt x="50" y="135"/>
                    <a:pt x="49" y="134"/>
                    <a:pt x="48" y="134"/>
                  </a:cubicBezTo>
                  <a:cubicBezTo>
                    <a:pt x="44" y="134"/>
                    <a:pt x="44" y="134"/>
                    <a:pt x="44" y="134"/>
                  </a:cubicBezTo>
                  <a:cubicBezTo>
                    <a:pt x="44" y="134"/>
                    <a:pt x="44" y="133"/>
                    <a:pt x="43" y="133"/>
                  </a:cubicBezTo>
                  <a:cubicBezTo>
                    <a:pt x="42" y="134"/>
                    <a:pt x="40" y="133"/>
                    <a:pt x="39" y="134"/>
                  </a:cubicBezTo>
                  <a:cubicBezTo>
                    <a:pt x="38" y="134"/>
                    <a:pt x="38" y="136"/>
                    <a:pt x="37" y="136"/>
                  </a:cubicBezTo>
                  <a:cubicBezTo>
                    <a:pt x="36" y="136"/>
                    <a:pt x="35" y="136"/>
                    <a:pt x="34" y="135"/>
                  </a:cubicBezTo>
                  <a:cubicBezTo>
                    <a:pt x="34" y="135"/>
                    <a:pt x="34" y="135"/>
                    <a:pt x="34" y="135"/>
                  </a:cubicBezTo>
                  <a:cubicBezTo>
                    <a:pt x="34" y="132"/>
                    <a:pt x="34" y="132"/>
                    <a:pt x="34" y="132"/>
                  </a:cubicBezTo>
                  <a:cubicBezTo>
                    <a:pt x="34" y="130"/>
                    <a:pt x="34" y="129"/>
                    <a:pt x="34" y="128"/>
                  </a:cubicBezTo>
                  <a:cubicBezTo>
                    <a:pt x="34" y="128"/>
                    <a:pt x="34" y="127"/>
                    <a:pt x="34" y="126"/>
                  </a:cubicBezTo>
                  <a:cubicBezTo>
                    <a:pt x="33" y="126"/>
                    <a:pt x="32" y="126"/>
                    <a:pt x="32" y="126"/>
                  </a:cubicBezTo>
                  <a:cubicBezTo>
                    <a:pt x="32" y="124"/>
                    <a:pt x="32" y="124"/>
                    <a:pt x="32" y="124"/>
                  </a:cubicBezTo>
                  <a:cubicBezTo>
                    <a:pt x="32" y="123"/>
                    <a:pt x="31" y="122"/>
                    <a:pt x="31" y="122"/>
                  </a:cubicBezTo>
                  <a:cubicBezTo>
                    <a:pt x="30" y="121"/>
                    <a:pt x="30" y="120"/>
                    <a:pt x="29" y="119"/>
                  </a:cubicBezTo>
                  <a:cubicBezTo>
                    <a:pt x="28" y="117"/>
                    <a:pt x="27" y="116"/>
                    <a:pt x="27" y="114"/>
                  </a:cubicBezTo>
                  <a:cubicBezTo>
                    <a:pt x="27" y="109"/>
                    <a:pt x="27" y="109"/>
                    <a:pt x="27" y="109"/>
                  </a:cubicBezTo>
                  <a:cubicBezTo>
                    <a:pt x="27" y="107"/>
                    <a:pt x="26" y="107"/>
                    <a:pt x="26" y="105"/>
                  </a:cubicBezTo>
                  <a:cubicBezTo>
                    <a:pt x="25" y="104"/>
                    <a:pt x="26" y="103"/>
                    <a:pt x="26" y="103"/>
                  </a:cubicBezTo>
                  <a:cubicBezTo>
                    <a:pt x="25" y="102"/>
                    <a:pt x="25" y="102"/>
                    <a:pt x="24" y="102"/>
                  </a:cubicBezTo>
                  <a:cubicBezTo>
                    <a:pt x="24" y="102"/>
                    <a:pt x="24" y="101"/>
                    <a:pt x="24" y="101"/>
                  </a:cubicBezTo>
                  <a:cubicBezTo>
                    <a:pt x="23" y="100"/>
                    <a:pt x="23" y="99"/>
                    <a:pt x="23" y="98"/>
                  </a:cubicBezTo>
                  <a:cubicBezTo>
                    <a:pt x="23" y="98"/>
                    <a:pt x="23" y="98"/>
                    <a:pt x="22" y="97"/>
                  </a:cubicBezTo>
                  <a:cubicBezTo>
                    <a:pt x="22" y="96"/>
                    <a:pt x="21" y="96"/>
                    <a:pt x="21" y="95"/>
                  </a:cubicBezTo>
                  <a:cubicBezTo>
                    <a:pt x="20" y="95"/>
                    <a:pt x="19" y="95"/>
                    <a:pt x="18" y="94"/>
                  </a:cubicBezTo>
                  <a:cubicBezTo>
                    <a:pt x="17" y="94"/>
                    <a:pt x="17" y="93"/>
                    <a:pt x="17" y="93"/>
                  </a:cubicBezTo>
                  <a:cubicBezTo>
                    <a:pt x="16" y="92"/>
                    <a:pt x="16" y="91"/>
                    <a:pt x="16" y="90"/>
                  </a:cubicBezTo>
                  <a:cubicBezTo>
                    <a:pt x="15" y="89"/>
                    <a:pt x="15" y="88"/>
                    <a:pt x="15" y="86"/>
                  </a:cubicBezTo>
                  <a:cubicBezTo>
                    <a:pt x="15" y="84"/>
                    <a:pt x="15" y="84"/>
                    <a:pt x="15" y="84"/>
                  </a:cubicBezTo>
                  <a:cubicBezTo>
                    <a:pt x="15" y="84"/>
                    <a:pt x="15" y="84"/>
                    <a:pt x="15" y="83"/>
                  </a:cubicBezTo>
                  <a:cubicBezTo>
                    <a:pt x="15" y="82"/>
                    <a:pt x="15" y="82"/>
                    <a:pt x="15" y="81"/>
                  </a:cubicBezTo>
                  <a:cubicBezTo>
                    <a:pt x="15" y="80"/>
                    <a:pt x="15" y="80"/>
                    <a:pt x="15" y="80"/>
                  </a:cubicBezTo>
                  <a:cubicBezTo>
                    <a:pt x="15" y="79"/>
                    <a:pt x="15" y="79"/>
                    <a:pt x="15" y="78"/>
                  </a:cubicBezTo>
                  <a:cubicBezTo>
                    <a:pt x="15" y="78"/>
                    <a:pt x="16" y="78"/>
                    <a:pt x="16" y="78"/>
                  </a:cubicBezTo>
                  <a:cubicBezTo>
                    <a:pt x="16" y="78"/>
                    <a:pt x="17" y="77"/>
                    <a:pt x="17" y="77"/>
                  </a:cubicBezTo>
                  <a:cubicBezTo>
                    <a:pt x="17" y="75"/>
                    <a:pt x="17" y="75"/>
                    <a:pt x="17" y="75"/>
                  </a:cubicBezTo>
                  <a:cubicBezTo>
                    <a:pt x="17" y="75"/>
                    <a:pt x="17" y="74"/>
                    <a:pt x="16" y="74"/>
                  </a:cubicBezTo>
                  <a:cubicBezTo>
                    <a:pt x="16" y="73"/>
                    <a:pt x="17" y="72"/>
                    <a:pt x="17" y="71"/>
                  </a:cubicBezTo>
                  <a:cubicBezTo>
                    <a:pt x="17" y="69"/>
                    <a:pt x="16" y="68"/>
                    <a:pt x="15" y="66"/>
                  </a:cubicBezTo>
                  <a:cubicBezTo>
                    <a:pt x="15" y="66"/>
                    <a:pt x="15" y="65"/>
                    <a:pt x="15" y="65"/>
                  </a:cubicBezTo>
                  <a:cubicBezTo>
                    <a:pt x="15" y="62"/>
                    <a:pt x="15" y="62"/>
                    <a:pt x="15" y="62"/>
                  </a:cubicBezTo>
                  <a:cubicBezTo>
                    <a:pt x="15" y="61"/>
                    <a:pt x="14" y="60"/>
                    <a:pt x="13" y="59"/>
                  </a:cubicBezTo>
                  <a:cubicBezTo>
                    <a:pt x="12" y="58"/>
                    <a:pt x="12" y="57"/>
                    <a:pt x="10" y="56"/>
                  </a:cubicBezTo>
                  <a:cubicBezTo>
                    <a:pt x="10" y="56"/>
                    <a:pt x="10" y="56"/>
                    <a:pt x="9" y="56"/>
                  </a:cubicBezTo>
                  <a:cubicBezTo>
                    <a:pt x="8" y="56"/>
                    <a:pt x="9" y="55"/>
                    <a:pt x="9" y="54"/>
                  </a:cubicBezTo>
                  <a:cubicBezTo>
                    <a:pt x="9" y="54"/>
                    <a:pt x="8" y="53"/>
                    <a:pt x="8" y="53"/>
                  </a:cubicBezTo>
                  <a:cubicBezTo>
                    <a:pt x="8" y="52"/>
                    <a:pt x="8" y="51"/>
                    <a:pt x="8" y="50"/>
                  </a:cubicBezTo>
                  <a:cubicBezTo>
                    <a:pt x="8" y="49"/>
                    <a:pt x="8" y="49"/>
                    <a:pt x="8" y="49"/>
                  </a:cubicBezTo>
                  <a:cubicBezTo>
                    <a:pt x="8" y="49"/>
                    <a:pt x="8" y="48"/>
                    <a:pt x="8" y="48"/>
                  </a:cubicBezTo>
                  <a:cubicBezTo>
                    <a:pt x="8" y="45"/>
                    <a:pt x="8" y="44"/>
                    <a:pt x="8" y="42"/>
                  </a:cubicBezTo>
                  <a:cubicBezTo>
                    <a:pt x="7" y="40"/>
                    <a:pt x="7" y="40"/>
                    <a:pt x="7" y="39"/>
                  </a:cubicBezTo>
                  <a:cubicBezTo>
                    <a:pt x="7" y="37"/>
                    <a:pt x="7" y="37"/>
                    <a:pt x="7" y="37"/>
                  </a:cubicBezTo>
                  <a:cubicBezTo>
                    <a:pt x="5" y="29"/>
                    <a:pt x="5" y="29"/>
                    <a:pt x="5" y="29"/>
                  </a:cubicBezTo>
                  <a:cubicBezTo>
                    <a:pt x="5" y="28"/>
                    <a:pt x="5" y="28"/>
                    <a:pt x="5" y="27"/>
                  </a:cubicBezTo>
                  <a:cubicBezTo>
                    <a:pt x="5" y="24"/>
                    <a:pt x="5" y="24"/>
                    <a:pt x="5" y="24"/>
                  </a:cubicBezTo>
                  <a:cubicBezTo>
                    <a:pt x="5" y="23"/>
                    <a:pt x="4" y="22"/>
                    <a:pt x="4" y="21"/>
                  </a:cubicBezTo>
                  <a:cubicBezTo>
                    <a:pt x="4" y="20"/>
                    <a:pt x="3" y="19"/>
                    <a:pt x="2" y="18"/>
                  </a:cubicBezTo>
                  <a:cubicBezTo>
                    <a:pt x="2" y="18"/>
                    <a:pt x="1" y="18"/>
                    <a:pt x="0" y="18"/>
                  </a:cubicBezTo>
                  <a:cubicBezTo>
                    <a:pt x="0" y="17"/>
                    <a:pt x="0" y="17"/>
                    <a:pt x="0" y="17"/>
                  </a:cubicBezTo>
                  <a:cubicBezTo>
                    <a:pt x="0" y="16"/>
                    <a:pt x="1" y="16"/>
                    <a:pt x="2" y="15"/>
                  </a:cubicBezTo>
                  <a:cubicBezTo>
                    <a:pt x="2" y="14"/>
                    <a:pt x="2" y="13"/>
                    <a:pt x="2" y="13"/>
                  </a:cubicBezTo>
                  <a:cubicBezTo>
                    <a:pt x="3" y="11"/>
                    <a:pt x="4" y="11"/>
                    <a:pt x="5" y="10"/>
                  </a:cubicBezTo>
                  <a:cubicBezTo>
                    <a:pt x="5" y="8"/>
                    <a:pt x="6" y="8"/>
                    <a:pt x="6" y="7"/>
                  </a:cubicBezTo>
                  <a:cubicBezTo>
                    <a:pt x="6" y="7"/>
                    <a:pt x="6" y="7"/>
                    <a:pt x="6" y="7"/>
                  </a:cubicBezTo>
                  <a:cubicBezTo>
                    <a:pt x="6" y="7"/>
                    <a:pt x="7" y="7"/>
                    <a:pt x="7" y="7"/>
                  </a:cubicBezTo>
                  <a:lnTo>
                    <a:pt x="6" y="7"/>
                  </a:ln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8" name="Freeform 9"/>
            <p:cNvSpPr>
              <a:spLocks/>
            </p:cNvSpPr>
            <p:nvPr/>
          </p:nvSpPr>
          <p:spPr bwMode="auto">
            <a:xfrm>
              <a:off x="1522579" y="3229364"/>
              <a:ext cx="112692" cy="63518"/>
            </a:xfrm>
            <a:custGeom>
              <a:avLst/>
              <a:gdLst>
                <a:gd name="T0" fmla="*/ 16 w 23"/>
                <a:gd name="T1" fmla="*/ 13 h 13"/>
                <a:gd name="T2" fmla="*/ 15 w 23"/>
                <a:gd name="T3" fmla="*/ 13 h 13"/>
                <a:gd name="T4" fmla="*/ 12 w 23"/>
                <a:gd name="T5" fmla="*/ 10 h 13"/>
                <a:gd name="T6" fmla="*/ 10 w 23"/>
                <a:gd name="T7" fmla="*/ 9 h 13"/>
                <a:gd name="T8" fmla="*/ 8 w 23"/>
                <a:gd name="T9" fmla="*/ 9 h 13"/>
                <a:gd name="T10" fmla="*/ 8 w 23"/>
                <a:gd name="T11" fmla="*/ 7 h 13"/>
                <a:gd name="T12" fmla="*/ 7 w 23"/>
                <a:gd name="T13" fmla="*/ 6 h 13"/>
                <a:gd name="T14" fmla="*/ 3 w 23"/>
                <a:gd name="T15" fmla="*/ 7 h 13"/>
                <a:gd name="T16" fmla="*/ 1 w 23"/>
                <a:gd name="T17" fmla="*/ 7 h 13"/>
                <a:gd name="T18" fmla="*/ 0 w 23"/>
                <a:gd name="T19" fmla="*/ 8 h 13"/>
                <a:gd name="T20" fmla="*/ 2 w 23"/>
                <a:gd name="T21" fmla="*/ 11 h 13"/>
                <a:gd name="T22" fmla="*/ 2 w 23"/>
                <a:gd name="T23" fmla="*/ 11 h 13"/>
                <a:gd name="T24" fmla="*/ 0 w 23"/>
                <a:gd name="T25" fmla="*/ 10 h 13"/>
                <a:gd name="T26" fmla="*/ 0 w 23"/>
                <a:gd name="T27" fmla="*/ 13 h 13"/>
                <a:gd name="T28" fmla="*/ 0 w 23"/>
                <a:gd name="T29" fmla="*/ 13 h 13"/>
                <a:gd name="T30" fmla="*/ 0 w 23"/>
                <a:gd name="T31" fmla="*/ 0 h 13"/>
                <a:gd name="T32" fmla="*/ 0 w 23"/>
                <a:gd name="T33" fmla="*/ 0 h 13"/>
                <a:gd name="T34" fmla="*/ 5 w 23"/>
                <a:gd name="T35" fmla="*/ 2 h 13"/>
                <a:gd name="T36" fmla="*/ 5 w 23"/>
                <a:gd name="T37" fmla="*/ 2 h 13"/>
                <a:gd name="T38" fmla="*/ 7 w 23"/>
                <a:gd name="T39" fmla="*/ 3 h 13"/>
                <a:gd name="T40" fmla="*/ 9 w 23"/>
                <a:gd name="T41" fmla="*/ 3 h 13"/>
                <a:gd name="T42" fmla="*/ 10 w 23"/>
                <a:gd name="T43" fmla="*/ 4 h 13"/>
                <a:gd name="T44" fmla="*/ 17 w 23"/>
                <a:gd name="T45" fmla="*/ 7 h 13"/>
                <a:gd name="T46" fmla="*/ 19 w 23"/>
                <a:gd name="T47" fmla="*/ 4 h 13"/>
                <a:gd name="T48" fmla="*/ 23 w 23"/>
                <a:gd name="T49" fmla="*/ 5 h 13"/>
                <a:gd name="T50" fmla="*/ 23 w 23"/>
                <a:gd name="T51" fmla="*/ 5 h 13"/>
                <a:gd name="T52" fmla="*/ 22 w 23"/>
                <a:gd name="T53" fmla="*/ 8 h 13"/>
                <a:gd name="T54" fmla="*/ 19 w 23"/>
                <a:gd name="T55" fmla="*/ 8 h 13"/>
                <a:gd name="T56" fmla="*/ 18 w 23"/>
                <a:gd name="T57" fmla="*/ 10 h 13"/>
                <a:gd name="T58" fmla="*/ 16 w 23"/>
                <a:gd name="T5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 h="13">
                  <a:moveTo>
                    <a:pt x="16" y="13"/>
                  </a:moveTo>
                  <a:cubicBezTo>
                    <a:pt x="15" y="13"/>
                    <a:pt x="15" y="13"/>
                    <a:pt x="15" y="13"/>
                  </a:cubicBezTo>
                  <a:cubicBezTo>
                    <a:pt x="14" y="12"/>
                    <a:pt x="13" y="12"/>
                    <a:pt x="12" y="10"/>
                  </a:cubicBezTo>
                  <a:cubicBezTo>
                    <a:pt x="11" y="10"/>
                    <a:pt x="11" y="9"/>
                    <a:pt x="10" y="9"/>
                  </a:cubicBezTo>
                  <a:cubicBezTo>
                    <a:pt x="10" y="9"/>
                    <a:pt x="9" y="10"/>
                    <a:pt x="8" y="9"/>
                  </a:cubicBezTo>
                  <a:cubicBezTo>
                    <a:pt x="8" y="8"/>
                    <a:pt x="8" y="7"/>
                    <a:pt x="8" y="7"/>
                  </a:cubicBezTo>
                  <a:cubicBezTo>
                    <a:pt x="7" y="6"/>
                    <a:pt x="7" y="6"/>
                    <a:pt x="7" y="6"/>
                  </a:cubicBezTo>
                  <a:cubicBezTo>
                    <a:pt x="5" y="6"/>
                    <a:pt x="4" y="7"/>
                    <a:pt x="3" y="7"/>
                  </a:cubicBezTo>
                  <a:cubicBezTo>
                    <a:pt x="2" y="7"/>
                    <a:pt x="2" y="7"/>
                    <a:pt x="1" y="7"/>
                  </a:cubicBezTo>
                  <a:cubicBezTo>
                    <a:pt x="0" y="7"/>
                    <a:pt x="0" y="7"/>
                    <a:pt x="0" y="8"/>
                  </a:cubicBezTo>
                  <a:cubicBezTo>
                    <a:pt x="0" y="9"/>
                    <a:pt x="2" y="9"/>
                    <a:pt x="2" y="11"/>
                  </a:cubicBezTo>
                  <a:cubicBezTo>
                    <a:pt x="2" y="11"/>
                    <a:pt x="2" y="11"/>
                    <a:pt x="2" y="11"/>
                  </a:cubicBezTo>
                  <a:cubicBezTo>
                    <a:pt x="1" y="11"/>
                    <a:pt x="1" y="10"/>
                    <a:pt x="0" y="10"/>
                  </a:cubicBezTo>
                  <a:cubicBezTo>
                    <a:pt x="0" y="13"/>
                    <a:pt x="0" y="13"/>
                    <a:pt x="0" y="13"/>
                  </a:cubicBezTo>
                  <a:cubicBezTo>
                    <a:pt x="0" y="13"/>
                    <a:pt x="0" y="13"/>
                    <a:pt x="0" y="13"/>
                  </a:cubicBezTo>
                  <a:cubicBezTo>
                    <a:pt x="0" y="0"/>
                    <a:pt x="0" y="0"/>
                    <a:pt x="0" y="0"/>
                  </a:cubicBezTo>
                  <a:cubicBezTo>
                    <a:pt x="0" y="0"/>
                    <a:pt x="0" y="0"/>
                    <a:pt x="0" y="0"/>
                  </a:cubicBezTo>
                  <a:cubicBezTo>
                    <a:pt x="2" y="0"/>
                    <a:pt x="3" y="1"/>
                    <a:pt x="5" y="2"/>
                  </a:cubicBezTo>
                  <a:cubicBezTo>
                    <a:pt x="5" y="2"/>
                    <a:pt x="5" y="2"/>
                    <a:pt x="5" y="2"/>
                  </a:cubicBezTo>
                  <a:cubicBezTo>
                    <a:pt x="6" y="2"/>
                    <a:pt x="6" y="2"/>
                    <a:pt x="7" y="3"/>
                  </a:cubicBezTo>
                  <a:cubicBezTo>
                    <a:pt x="8" y="3"/>
                    <a:pt x="8" y="2"/>
                    <a:pt x="9" y="3"/>
                  </a:cubicBezTo>
                  <a:cubicBezTo>
                    <a:pt x="10" y="3"/>
                    <a:pt x="10" y="4"/>
                    <a:pt x="10" y="4"/>
                  </a:cubicBezTo>
                  <a:cubicBezTo>
                    <a:pt x="13" y="6"/>
                    <a:pt x="14" y="6"/>
                    <a:pt x="17" y="7"/>
                  </a:cubicBezTo>
                  <a:cubicBezTo>
                    <a:pt x="17" y="6"/>
                    <a:pt x="17" y="4"/>
                    <a:pt x="19" y="4"/>
                  </a:cubicBezTo>
                  <a:cubicBezTo>
                    <a:pt x="20" y="4"/>
                    <a:pt x="22" y="4"/>
                    <a:pt x="23" y="5"/>
                  </a:cubicBezTo>
                  <a:cubicBezTo>
                    <a:pt x="23" y="5"/>
                    <a:pt x="23" y="5"/>
                    <a:pt x="23" y="5"/>
                  </a:cubicBezTo>
                  <a:cubicBezTo>
                    <a:pt x="22" y="5"/>
                    <a:pt x="22" y="6"/>
                    <a:pt x="22" y="8"/>
                  </a:cubicBezTo>
                  <a:cubicBezTo>
                    <a:pt x="20" y="8"/>
                    <a:pt x="20" y="8"/>
                    <a:pt x="19" y="8"/>
                  </a:cubicBezTo>
                  <a:cubicBezTo>
                    <a:pt x="19" y="9"/>
                    <a:pt x="19" y="10"/>
                    <a:pt x="18" y="10"/>
                  </a:cubicBezTo>
                  <a:cubicBezTo>
                    <a:pt x="18" y="12"/>
                    <a:pt x="16" y="12"/>
                    <a:pt x="16" y="1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9" name="Freeform 10"/>
            <p:cNvSpPr>
              <a:spLocks noEditPoints="1"/>
            </p:cNvSpPr>
            <p:nvPr/>
          </p:nvSpPr>
          <p:spPr bwMode="auto">
            <a:xfrm>
              <a:off x="1547166" y="3247806"/>
              <a:ext cx="577801" cy="417984"/>
            </a:xfrm>
            <a:custGeom>
              <a:avLst/>
              <a:gdLst>
                <a:gd name="T0" fmla="*/ 13 w 119"/>
                <a:gd name="T1" fmla="*/ 6 h 86"/>
                <a:gd name="T2" fmla="*/ 8 w 119"/>
                <a:gd name="T3" fmla="*/ 13 h 86"/>
                <a:gd name="T4" fmla="*/ 14 w 119"/>
                <a:gd name="T5" fmla="*/ 12 h 86"/>
                <a:gd name="T6" fmla="*/ 27 w 119"/>
                <a:gd name="T7" fmla="*/ 14 h 86"/>
                <a:gd name="T8" fmla="*/ 27 w 119"/>
                <a:gd name="T9" fmla="*/ 8 h 86"/>
                <a:gd name="T10" fmla="*/ 23 w 119"/>
                <a:gd name="T11" fmla="*/ 1 h 86"/>
                <a:gd name="T12" fmla="*/ 50 w 119"/>
                <a:gd name="T13" fmla="*/ 72 h 86"/>
                <a:gd name="T14" fmla="*/ 54 w 119"/>
                <a:gd name="T15" fmla="*/ 68 h 86"/>
                <a:gd name="T16" fmla="*/ 57 w 119"/>
                <a:gd name="T17" fmla="*/ 65 h 86"/>
                <a:gd name="T18" fmla="*/ 52 w 119"/>
                <a:gd name="T19" fmla="*/ 64 h 86"/>
                <a:gd name="T20" fmla="*/ 47 w 119"/>
                <a:gd name="T21" fmla="*/ 62 h 86"/>
                <a:gd name="T22" fmla="*/ 41 w 119"/>
                <a:gd name="T23" fmla="*/ 63 h 86"/>
                <a:gd name="T24" fmla="*/ 33 w 119"/>
                <a:gd name="T25" fmla="*/ 63 h 86"/>
                <a:gd name="T26" fmla="*/ 27 w 119"/>
                <a:gd name="T27" fmla="*/ 56 h 86"/>
                <a:gd name="T28" fmla="*/ 20 w 119"/>
                <a:gd name="T29" fmla="*/ 52 h 86"/>
                <a:gd name="T30" fmla="*/ 16 w 119"/>
                <a:gd name="T31" fmla="*/ 54 h 86"/>
                <a:gd name="T32" fmla="*/ 8 w 119"/>
                <a:gd name="T33" fmla="*/ 48 h 86"/>
                <a:gd name="T34" fmla="*/ 6 w 119"/>
                <a:gd name="T35" fmla="*/ 45 h 86"/>
                <a:gd name="T36" fmla="*/ 0 w 119"/>
                <a:gd name="T37" fmla="*/ 43 h 86"/>
                <a:gd name="T38" fmla="*/ 5 w 119"/>
                <a:gd name="T39" fmla="*/ 43 h 86"/>
                <a:gd name="T40" fmla="*/ 0 w 119"/>
                <a:gd name="T41" fmla="*/ 40 h 86"/>
                <a:gd name="T42" fmla="*/ 1 w 119"/>
                <a:gd name="T43" fmla="*/ 37 h 86"/>
                <a:gd name="T44" fmla="*/ 4 w 119"/>
                <a:gd name="T45" fmla="*/ 31 h 86"/>
                <a:gd name="T46" fmla="*/ 4 w 119"/>
                <a:gd name="T47" fmla="*/ 29 h 86"/>
                <a:gd name="T48" fmla="*/ 5 w 119"/>
                <a:gd name="T49" fmla="*/ 24 h 86"/>
                <a:gd name="T50" fmla="*/ 7 w 119"/>
                <a:gd name="T51" fmla="*/ 20 h 86"/>
                <a:gd name="T52" fmla="*/ 4 w 119"/>
                <a:gd name="T53" fmla="*/ 17 h 86"/>
                <a:gd name="T54" fmla="*/ 14 w 119"/>
                <a:gd name="T55" fmla="*/ 15 h 86"/>
                <a:gd name="T56" fmla="*/ 19 w 119"/>
                <a:gd name="T57" fmla="*/ 16 h 86"/>
                <a:gd name="T58" fmla="*/ 22 w 119"/>
                <a:gd name="T59" fmla="*/ 18 h 86"/>
                <a:gd name="T60" fmla="*/ 25 w 119"/>
                <a:gd name="T61" fmla="*/ 17 h 86"/>
                <a:gd name="T62" fmla="*/ 29 w 119"/>
                <a:gd name="T63" fmla="*/ 19 h 86"/>
                <a:gd name="T64" fmla="*/ 30 w 119"/>
                <a:gd name="T65" fmla="*/ 17 h 86"/>
                <a:gd name="T66" fmla="*/ 30 w 119"/>
                <a:gd name="T67" fmla="*/ 15 h 86"/>
                <a:gd name="T68" fmla="*/ 42 w 119"/>
                <a:gd name="T69" fmla="*/ 21 h 86"/>
                <a:gd name="T70" fmla="*/ 51 w 119"/>
                <a:gd name="T71" fmla="*/ 19 h 86"/>
                <a:gd name="T72" fmla="*/ 67 w 119"/>
                <a:gd name="T73" fmla="*/ 23 h 86"/>
                <a:gd name="T74" fmla="*/ 69 w 119"/>
                <a:gd name="T75" fmla="*/ 25 h 86"/>
                <a:gd name="T76" fmla="*/ 74 w 119"/>
                <a:gd name="T77" fmla="*/ 29 h 86"/>
                <a:gd name="T78" fmla="*/ 78 w 119"/>
                <a:gd name="T79" fmla="*/ 32 h 86"/>
                <a:gd name="T80" fmla="*/ 83 w 119"/>
                <a:gd name="T81" fmla="*/ 36 h 86"/>
                <a:gd name="T82" fmla="*/ 92 w 119"/>
                <a:gd name="T83" fmla="*/ 39 h 86"/>
                <a:gd name="T84" fmla="*/ 97 w 119"/>
                <a:gd name="T85" fmla="*/ 42 h 86"/>
                <a:gd name="T86" fmla="*/ 106 w 119"/>
                <a:gd name="T87" fmla="*/ 40 h 86"/>
                <a:gd name="T88" fmla="*/ 116 w 119"/>
                <a:gd name="T89" fmla="*/ 46 h 86"/>
                <a:gd name="T90" fmla="*/ 118 w 119"/>
                <a:gd name="T91" fmla="*/ 57 h 86"/>
                <a:gd name="T92" fmla="*/ 118 w 119"/>
                <a:gd name="T93" fmla="*/ 64 h 86"/>
                <a:gd name="T94" fmla="*/ 116 w 119"/>
                <a:gd name="T95" fmla="*/ 67 h 86"/>
                <a:gd name="T96" fmla="*/ 113 w 119"/>
                <a:gd name="T97" fmla="*/ 78 h 86"/>
                <a:gd name="T98" fmla="*/ 113 w 119"/>
                <a:gd name="T99" fmla="*/ 86 h 86"/>
                <a:gd name="T100" fmla="*/ 108 w 119"/>
                <a:gd name="T101" fmla="*/ 85 h 86"/>
                <a:gd name="T102" fmla="*/ 102 w 119"/>
                <a:gd name="T103" fmla="*/ 79 h 86"/>
                <a:gd name="T104" fmla="*/ 89 w 119"/>
                <a:gd name="T105" fmla="*/ 78 h 86"/>
                <a:gd name="T106" fmla="*/ 68 w 119"/>
                <a:gd name="T107" fmla="*/ 72 h 86"/>
                <a:gd name="T108" fmla="*/ 58 w 119"/>
                <a:gd name="T109" fmla="*/ 71 h 86"/>
                <a:gd name="T110" fmla="*/ 50 w 119"/>
                <a:gd name="T111" fmla="*/ 7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9" h="86">
                  <a:moveTo>
                    <a:pt x="18" y="1"/>
                  </a:moveTo>
                  <a:cubicBezTo>
                    <a:pt x="17" y="1"/>
                    <a:pt x="17" y="2"/>
                    <a:pt x="17" y="4"/>
                  </a:cubicBezTo>
                  <a:cubicBezTo>
                    <a:pt x="15" y="4"/>
                    <a:pt x="15" y="4"/>
                    <a:pt x="14" y="4"/>
                  </a:cubicBezTo>
                  <a:cubicBezTo>
                    <a:pt x="14" y="5"/>
                    <a:pt x="14" y="6"/>
                    <a:pt x="13" y="6"/>
                  </a:cubicBezTo>
                  <a:cubicBezTo>
                    <a:pt x="13" y="8"/>
                    <a:pt x="11" y="8"/>
                    <a:pt x="11" y="9"/>
                  </a:cubicBezTo>
                  <a:cubicBezTo>
                    <a:pt x="11" y="9"/>
                    <a:pt x="11" y="9"/>
                    <a:pt x="11" y="9"/>
                  </a:cubicBezTo>
                  <a:cubicBezTo>
                    <a:pt x="11" y="10"/>
                    <a:pt x="12" y="10"/>
                    <a:pt x="12" y="11"/>
                  </a:cubicBezTo>
                  <a:cubicBezTo>
                    <a:pt x="11" y="12"/>
                    <a:pt x="9" y="11"/>
                    <a:pt x="8" y="13"/>
                  </a:cubicBezTo>
                  <a:cubicBezTo>
                    <a:pt x="9" y="13"/>
                    <a:pt x="9" y="13"/>
                    <a:pt x="9" y="13"/>
                  </a:cubicBezTo>
                  <a:cubicBezTo>
                    <a:pt x="10" y="13"/>
                    <a:pt x="10" y="13"/>
                    <a:pt x="10" y="12"/>
                  </a:cubicBezTo>
                  <a:cubicBezTo>
                    <a:pt x="11" y="12"/>
                    <a:pt x="12" y="12"/>
                    <a:pt x="13" y="12"/>
                  </a:cubicBezTo>
                  <a:cubicBezTo>
                    <a:pt x="14" y="12"/>
                    <a:pt x="14" y="12"/>
                    <a:pt x="14" y="12"/>
                  </a:cubicBezTo>
                  <a:cubicBezTo>
                    <a:pt x="15" y="12"/>
                    <a:pt x="15" y="12"/>
                    <a:pt x="16" y="12"/>
                  </a:cubicBezTo>
                  <a:cubicBezTo>
                    <a:pt x="17" y="12"/>
                    <a:pt x="18" y="12"/>
                    <a:pt x="18" y="12"/>
                  </a:cubicBezTo>
                  <a:cubicBezTo>
                    <a:pt x="20" y="12"/>
                    <a:pt x="20" y="12"/>
                    <a:pt x="20" y="12"/>
                  </a:cubicBezTo>
                  <a:cubicBezTo>
                    <a:pt x="23" y="12"/>
                    <a:pt x="24" y="14"/>
                    <a:pt x="27" y="14"/>
                  </a:cubicBezTo>
                  <a:cubicBezTo>
                    <a:pt x="28" y="14"/>
                    <a:pt x="28" y="13"/>
                    <a:pt x="28" y="13"/>
                  </a:cubicBezTo>
                  <a:cubicBezTo>
                    <a:pt x="28" y="12"/>
                    <a:pt x="28" y="12"/>
                    <a:pt x="27" y="12"/>
                  </a:cubicBezTo>
                  <a:cubicBezTo>
                    <a:pt x="26" y="11"/>
                    <a:pt x="26" y="11"/>
                    <a:pt x="26" y="10"/>
                  </a:cubicBezTo>
                  <a:cubicBezTo>
                    <a:pt x="26" y="9"/>
                    <a:pt x="27" y="9"/>
                    <a:pt x="27" y="8"/>
                  </a:cubicBezTo>
                  <a:cubicBezTo>
                    <a:pt x="27" y="7"/>
                    <a:pt x="27" y="6"/>
                    <a:pt x="28" y="5"/>
                  </a:cubicBezTo>
                  <a:cubicBezTo>
                    <a:pt x="28" y="4"/>
                    <a:pt x="28" y="4"/>
                    <a:pt x="28" y="4"/>
                  </a:cubicBezTo>
                  <a:cubicBezTo>
                    <a:pt x="28" y="4"/>
                    <a:pt x="28" y="4"/>
                    <a:pt x="28" y="4"/>
                  </a:cubicBezTo>
                  <a:cubicBezTo>
                    <a:pt x="26" y="2"/>
                    <a:pt x="25" y="2"/>
                    <a:pt x="23" y="1"/>
                  </a:cubicBezTo>
                  <a:cubicBezTo>
                    <a:pt x="23" y="1"/>
                    <a:pt x="23" y="0"/>
                    <a:pt x="22" y="0"/>
                  </a:cubicBezTo>
                  <a:cubicBezTo>
                    <a:pt x="20" y="0"/>
                    <a:pt x="20" y="1"/>
                    <a:pt x="18" y="1"/>
                  </a:cubicBezTo>
                  <a:cubicBezTo>
                    <a:pt x="18" y="1"/>
                    <a:pt x="18" y="1"/>
                    <a:pt x="18" y="1"/>
                  </a:cubicBezTo>
                  <a:close/>
                  <a:moveTo>
                    <a:pt x="50" y="72"/>
                  </a:moveTo>
                  <a:cubicBezTo>
                    <a:pt x="51" y="72"/>
                    <a:pt x="51" y="71"/>
                    <a:pt x="51" y="71"/>
                  </a:cubicBezTo>
                  <a:cubicBezTo>
                    <a:pt x="51" y="70"/>
                    <a:pt x="51" y="69"/>
                    <a:pt x="51" y="68"/>
                  </a:cubicBezTo>
                  <a:cubicBezTo>
                    <a:pt x="52" y="68"/>
                    <a:pt x="52" y="68"/>
                    <a:pt x="53" y="68"/>
                  </a:cubicBezTo>
                  <a:cubicBezTo>
                    <a:pt x="53" y="68"/>
                    <a:pt x="54" y="68"/>
                    <a:pt x="54" y="68"/>
                  </a:cubicBezTo>
                  <a:cubicBezTo>
                    <a:pt x="55" y="68"/>
                    <a:pt x="55" y="68"/>
                    <a:pt x="55" y="68"/>
                  </a:cubicBezTo>
                  <a:cubicBezTo>
                    <a:pt x="56" y="68"/>
                    <a:pt x="56" y="67"/>
                    <a:pt x="56" y="67"/>
                  </a:cubicBezTo>
                  <a:cubicBezTo>
                    <a:pt x="57" y="66"/>
                    <a:pt x="57" y="66"/>
                    <a:pt x="57" y="65"/>
                  </a:cubicBezTo>
                  <a:cubicBezTo>
                    <a:pt x="57" y="65"/>
                    <a:pt x="57" y="65"/>
                    <a:pt x="57" y="65"/>
                  </a:cubicBezTo>
                  <a:cubicBezTo>
                    <a:pt x="57" y="65"/>
                    <a:pt x="57" y="65"/>
                    <a:pt x="57" y="65"/>
                  </a:cubicBezTo>
                  <a:cubicBezTo>
                    <a:pt x="56" y="65"/>
                    <a:pt x="56" y="65"/>
                    <a:pt x="55" y="65"/>
                  </a:cubicBezTo>
                  <a:cubicBezTo>
                    <a:pt x="54" y="65"/>
                    <a:pt x="54" y="64"/>
                    <a:pt x="53" y="64"/>
                  </a:cubicBezTo>
                  <a:cubicBezTo>
                    <a:pt x="53" y="64"/>
                    <a:pt x="53" y="64"/>
                    <a:pt x="52" y="64"/>
                  </a:cubicBezTo>
                  <a:cubicBezTo>
                    <a:pt x="52" y="65"/>
                    <a:pt x="52" y="65"/>
                    <a:pt x="51" y="65"/>
                  </a:cubicBezTo>
                  <a:cubicBezTo>
                    <a:pt x="51" y="65"/>
                    <a:pt x="50" y="65"/>
                    <a:pt x="50" y="65"/>
                  </a:cubicBezTo>
                  <a:cubicBezTo>
                    <a:pt x="50" y="65"/>
                    <a:pt x="50" y="64"/>
                    <a:pt x="49" y="64"/>
                  </a:cubicBezTo>
                  <a:cubicBezTo>
                    <a:pt x="49" y="63"/>
                    <a:pt x="48" y="63"/>
                    <a:pt x="47" y="62"/>
                  </a:cubicBezTo>
                  <a:cubicBezTo>
                    <a:pt x="47" y="62"/>
                    <a:pt x="47" y="62"/>
                    <a:pt x="46" y="62"/>
                  </a:cubicBezTo>
                  <a:cubicBezTo>
                    <a:pt x="45" y="62"/>
                    <a:pt x="45" y="62"/>
                    <a:pt x="45" y="62"/>
                  </a:cubicBezTo>
                  <a:cubicBezTo>
                    <a:pt x="44" y="62"/>
                    <a:pt x="44" y="63"/>
                    <a:pt x="43" y="63"/>
                  </a:cubicBezTo>
                  <a:cubicBezTo>
                    <a:pt x="41" y="63"/>
                    <a:pt x="41" y="63"/>
                    <a:pt x="41" y="63"/>
                  </a:cubicBezTo>
                  <a:cubicBezTo>
                    <a:pt x="40" y="63"/>
                    <a:pt x="40" y="64"/>
                    <a:pt x="38" y="64"/>
                  </a:cubicBezTo>
                  <a:cubicBezTo>
                    <a:pt x="38" y="64"/>
                    <a:pt x="38" y="64"/>
                    <a:pt x="37" y="64"/>
                  </a:cubicBezTo>
                  <a:cubicBezTo>
                    <a:pt x="37" y="64"/>
                    <a:pt x="36" y="64"/>
                    <a:pt x="36" y="64"/>
                  </a:cubicBezTo>
                  <a:cubicBezTo>
                    <a:pt x="35" y="64"/>
                    <a:pt x="34" y="63"/>
                    <a:pt x="33" y="63"/>
                  </a:cubicBezTo>
                  <a:cubicBezTo>
                    <a:pt x="31" y="63"/>
                    <a:pt x="31" y="63"/>
                    <a:pt x="31" y="63"/>
                  </a:cubicBezTo>
                  <a:cubicBezTo>
                    <a:pt x="30" y="63"/>
                    <a:pt x="30" y="62"/>
                    <a:pt x="29" y="62"/>
                  </a:cubicBezTo>
                  <a:cubicBezTo>
                    <a:pt x="28" y="60"/>
                    <a:pt x="28" y="60"/>
                    <a:pt x="28" y="58"/>
                  </a:cubicBezTo>
                  <a:cubicBezTo>
                    <a:pt x="27" y="57"/>
                    <a:pt x="27" y="57"/>
                    <a:pt x="27" y="56"/>
                  </a:cubicBezTo>
                  <a:cubicBezTo>
                    <a:pt x="26" y="55"/>
                    <a:pt x="25" y="55"/>
                    <a:pt x="25" y="54"/>
                  </a:cubicBezTo>
                  <a:cubicBezTo>
                    <a:pt x="24" y="53"/>
                    <a:pt x="24" y="53"/>
                    <a:pt x="23" y="53"/>
                  </a:cubicBezTo>
                  <a:cubicBezTo>
                    <a:pt x="23" y="52"/>
                    <a:pt x="22" y="51"/>
                    <a:pt x="21" y="51"/>
                  </a:cubicBezTo>
                  <a:cubicBezTo>
                    <a:pt x="21" y="51"/>
                    <a:pt x="21" y="52"/>
                    <a:pt x="20" y="52"/>
                  </a:cubicBezTo>
                  <a:cubicBezTo>
                    <a:pt x="20" y="53"/>
                    <a:pt x="20" y="53"/>
                    <a:pt x="19" y="53"/>
                  </a:cubicBezTo>
                  <a:cubicBezTo>
                    <a:pt x="18" y="53"/>
                    <a:pt x="18" y="53"/>
                    <a:pt x="17" y="54"/>
                  </a:cubicBezTo>
                  <a:cubicBezTo>
                    <a:pt x="17" y="54"/>
                    <a:pt x="17" y="54"/>
                    <a:pt x="17" y="54"/>
                  </a:cubicBezTo>
                  <a:cubicBezTo>
                    <a:pt x="17" y="55"/>
                    <a:pt x="17" y="54"/>
                    <a:pt x="16" y="54"/>
                  </a:cubicBezTo>
                  <a:cubicBezTo>
                    <a:pt x="15" y="54"/>
                    <a:pt x="15" y="54"/>
                    <a:pt x="14" y="54"/>
                  </a:cubicBezTo>
                  <a:cubicBezTo>
                    <a:pt x="12" y="53"/>
                    <a:pt x="11" y="53"/>
                    <a:pt x="11" y="52"/>
                  </a:cubicBezTo>
                  <a:cubicBezTo>
                    <a:pt x="10" y="52"/>
                    <a:pt x="10" y="51"/>
                    <a:pt x="10" y="51"/>
                  </a:cubicBezTo>
                  <a:cubicBezTo>
                    <a:pt x="9" y="50"/>
                    <a:pt x="8" y="49"/>
                    <a:pt x="8" y="48"/>
                  </a:cubicBezTo>
                  <a:cubicBezTo>
                    <a:pt x="8" y="48"/>
                    <a:pt x="9" y="48"/>
                    <a:pt x="9" y="47"/>
                  </a:cubicBezTo>
                  <a:cubicBezTo>
                    <a:pt x="9" y="47"/>
                    <a:pt x="9" y="47"/>
                    <a:pt x="9" y="46"/>
                  </a:cubicBezTo>
                  <a:cubicBezTo>
                    <a:pt x="8" y="46"/>
                    <a:pt x="7" y="46"/>
                    <a:pt x="6" y="46"/>
                  </a:cubicBezTo>
                  <a:cubicBezTo>
                    <a:pt x="6" y="46"/>
                    <a:pt x="6" y="46"/>
                    <a:pt x="6" y="45"/>
                  </a:cubicBezTo>
                  <a:cubicBezTo>
                    <a:pt x="6" y="45"/>
                    <a:pt x="6" y="44"/>
                    <a:pt x="6" y="44"/>
                  </a:cubicBezTo>
                  <a:cubicBezTo>
                    <a:pt x="5" y="44"/>
                    <a:pt x="4" y="45"/>
                    <a:pt x="3" y="45"/>
                  </a:cubicBezTo>
                  <a:cubicBezTo>
                    <a:pt x="2" y="45"/>
                    <a:pt x="2" y="45"/>
                    <a:pt x="2" y="44"/>
                  </a:cubicBezTo>
                  <a:cubicBezTo>
                    <a:pt x="1" y="44"/>
                    <a:pt x="0" y="43"/>
                    <a:pt x="0" y="43"/>
                  </a:cubicBezTo>
                  <a:cubicBezTo>
                    <a:pt x="0" y="42"/>
                    <a:pt x="1" y="42"/>
                    <a:pt x="1" y="42"/>
                  </a:cubicBezTo>
                  <a:cubicBezTo>
                    <a:pt x="1" y="42"/>
                    <a:pt x="1" y="42"/>
                    <a:pt x="1" y="42"/>
                  </a:cubicBezTo>
                  <a:cubicBezTo>
                    <a:pt x="2" y="42"/>
                    <a:pt x="3" y="43"/>
                    <a:pt x="4" y="43"/>
                  </a:cubicBezTo>
                  <a:cubicBezTo>
                    <a:pt x="4" y="43"/>
                    <a:pt x="5" y="43"/>
                    <a:pt x="5" y="43"/>
                  </a:cubicBezTo>
                  <a:cubicBezTo>
                    <a:pt x="5" y="42"/>
                    <a:pt x="4" y="42"/>
                    <a:pt x="4" y="41"/>
                  </a:cubicBezTo>
                  <a:cubicBezTo>
                    <a:pt x="3" y="41"/>
                    <a:pt x="3" y="40"/>
                    <a:pt x="2" y="40"/>
                  </a:cubicBezTo>
                  <a:cubicBezTo>
                    <a:pt x="1" y="40"/>
                    <a:pt x="1" y="40"/>
                    <a:pt x="0" y="40"/>
                  </a:cubicBezTo>
                  <a:cubicBezTo>
                    <a:pt x="0" y="40"/>
                    <a:pt x="0" y="40"/>
                    <a:pt x="0" y="40"/>
                  </a:cubicBezTo>
                  <a:cubicBezTo>
                    <a:pt x="1" y="40"/>
                    <a:pt x="1" y="40"/>
                    <a:pt x="2" y="40"/>
                  </a:cubicBezTo>
                  <a:cubicBezTo>
                    <a:pt x="2" y="40"/>
                    <a:pt x="2" y="39"/>
                    <a:pt x="2" y="39"/>
                  </a:cubicBezTo>
                  <a:cubicBezTo>
                    <a:pt x="2" y="38"/>
                    <a:pt x="2" y="38"/>
                    <a:pt x="2" y="37"/>
                  </a:cubicBezTo>
                  <a:cubicBezTo>
                    <a:pt x="2" y="37"/>
                    <a:pt x="1" y="37"/>
                    <a:pt x="1" y="37"/>
                  </a:cubicBezTo>
                  <a:cubicBezTo>
                    <a:pt x="1" y="36"/>
                    <a:pt x="2" y="36"/>
                    <a:pt x="3" y="36"/>
                  </a:cubicBezTo>
                  <a:cubicBezTo>
                    <a:pt x="3" y="35"/>
                    <a:pt x="3" y="35"/>
                    <a:pt x="3" y="35"/>
                  </a:cubicBezTo>
                  <a:cubicBezTo>
                    <a:pt x="3" y="34"/>
                    <a:pt x="4" y="34"/>
                    <a:pt x="4" y="33"/>
                  </a:cubicBezTo>
                  <a:cubicBezTo>
                    <a:pt x="5" y="32"/>
                    <a:pt x="4" y="32"/>
                    <a:pt x="4" y="31"/>
                  </a:cubicBezTo>
                  <a:cubicBezTo>
                    <a:pt x="4" y="30"/>
                    <a:pt x="3" y="29"/>
                    <a:pt x="2" y="28"/>
                  </a:cubicBezTo>
                  <a:cubicBezTo>
                    <a:pt x="2" y="28"/>
                    <a:pt x="1" y="27"/>
                    <a:pt x="1" y="27"/>
                  </a:cubicBezTo>
                  <a:cubicBezTo>
                    <a:pt x="1" y="26"/>
                    <a:pt x="1" y="26"/>
                    <a:pt x="1" y="26"/>
                  </a:cubicBezTo>
                  <a:cubicBezTo>
                    <a:pt x="3" y="27"/>
                    <a:pt x="3" y="28"/>
                    <a:pt x="4" y="29"/>
                  </a:cubicBezTo>
                  <a:cubicBezTo>
                    <a:pt x="5" y="29"/>
                    <a:pt x="5" y="29"/>
                    <a:pt x="5" y="29"/>
                  </a:cubicBezTo>
                  <a:cubicBezTo>
                    <a:pt x="5" y="26"/>
                    <a:pt x="5" y="26"/>
                    <a:pt x="5" y="26"/>
                  </a:cubicBezTo>
                  <a:cubicBezTo>
                    <a:pt x="5" y="25"/>
                    <a:pt x="6" y="26"/>
                    <a:pt x="6" y="25"/>
                  </a:cubicBezTo>
                  <a:cubicBezTo>
                    <a:pt x="6" y="24"/>
                    <a:pt x="5" y="24"/>
                    <a:pt x="5" y="24"/>
                  </a:cubicBezTo>
                  <a:cubicBezTo>
                    <a:pt x="5" y="23"/>
                    <a:pt x="6" y="23"/>
                    <a:pt x="6" y="22"/>
                  </a:cubicBezTo>
                  <a:cubicBezTo>
                    <a:pt x="6" y="22"/>
                    <a:pt x="6" y="22"/>
                    <a:pt x="6" y="21"/>
                  </a:cubicBezTo>
                  <a:cubicBezTo>
                    <a:pt x="6" y="21"/>
                    <a:pt x="6" y="21"/>
                    <a:pt x="6" y="20"/>
                  </a:cubicBezTo>
                  <a:cubicBezTo>
                    <a:pt x="7" y="20"/>
                    <a:pt x="7" y="20"/>
                    <a:pt x="7" y="20"/>
                  </a:cubicBezTo>
                  <a:cubicBezTo>
                    <a:pt x="8" y="19"/>
                    <a:pt x="9" y="19"/>
                    <a:pt x="9" y="19"/>
                  </a:cubicBezTo>
                  <a:cubicBezTo>
                    <a:pt x="9" y="18"/>
                    <a:pt x="8" y="18"/>
                    <a:pt x="8" y="18"/>
                  </a:cubicBezTo>
                  <a:cubicBezTo>
                    <a:pt x="7" y="18"/>
                    <a:pt x="7" y="18"/>
                    <a:pt x="7" y="18"/>
                  </a:cubicBezTo>
                  <a:cubicBezTo>
                    <a:pt x="6" y="18"/>
                    <a:pt x="4" y="18"/>
                    <a:pt x="4" y="17"/>
                  </a:cubicBezTo>
                  <a:cubicBezTo>
                    <a:pt x="4" y="16"/>
                    <a:pt x="5" y="16"/>
                    <a:pt x="6" y="16"/>
                  </a:cubicBezTo>
                  <a:cubicBezTo>
                    <a:pt x="7" y="16"/>
                    <a:pt x="7" y="16"/>
                    <a:pt x="8" y="15"/>
                  </a:cubicBezTo>
                  <a:cubicBezTo>
                    <a:pt x="9" y="15"/>
                    <a:pt x="10" y="14"/>
                    <a:pt x="11" y="14"/>
                  </a:cubicBezTo>
                  <a:cubicBezTo>
                    <a:pt x="13" y="14"/>
                    <a:pt x="13" y="14"/>
                    <a:pt x="14" y="15"/>
                  </a:cubicBezTo>
                  <a:cubicBezTo>
                    <a:pt x="15" y="15"/>
                    <a:pt x="15" y="16"/>
                    <a:pt x="17" y="16"/>
                  </a:cubicBezTo>
                  <a:cubicBezTo>
                    <a:pt x="17" y="16"/>
                    <a:pt x="17" y="16"/>
                    <a:pt x="18" y="15"/>
                  </a:cubicBezTo>
                  <a:cubicBezTo>
                    <a:pt x="19" y="15"/>
                    <a:pt x="19" y="15"/>
                    <a:pt x="19" y="15"/>
                  </a:cubicBezTo>
                  <a:cubicBezTo>
                    <a:pt x="19" y="16"/>
                    <a:pt x="19" y="16"/>
                    <a:pt x="19" y="16"/>
                  </a:cubicBezTo>
                  <a:cubicBezTo>
                    <a:pt x="19" y="17"/>
                    <a:pt x="18" y="17"/>
                    <a:pt x="18" y="17"/>
                  </a:cubicBezTo>
                  <a:cubicBezTo>
                    <a:pt x="18" y="18"/>
                    <a:pt x="18" y="18"/>
                    <a:pt x="19" y="18"/>
                  </a:cubicBezTo>
                  <a:cubicBezTo>
                    <a:pt x="19" y="18"/>
                    <a:pt x="20" y="18"/>
                    <a:pt x="21" y="18"/>
                  </a:cubicBezTo>
                  <a:cubicBezTo>
                    <a:pt x="21" y="18"/>
                    <a:pt x="21" y="18"/>
                    <a:pt x="22" y="18"/>
                  </a:cubicBezTo>
                  <a:cubicBezTo>
                    <a:pt x="22" y="19"/>
                    <a:pt x="23" y="19"/>
                    <a:pt x="23" y="19"/>
                  </a:cubicBezTo>
                  <a:cubicBezTo>
                    <a:pt x="23" y="19"/>
                    <a:pt x="23" y="20"/>
                    <a:pt x="24" y="20"/>
                  </a:cubicBezTo>
                  <a:cubicBezTo>
                    <a:pt x="24" y="20"/>
                    <a:pt x="25" y="19"/>
                    <a:pt x="25" y="19"/>
                  </a:cubicBezTo>
                  <a:cubicBezTo>
                    <a:pt x="25" y="17"/>
                    <a:pt x="25" y="17"/>
                    <a:pt x="25" y="17"/>
                  </a:cubicBezTo>
                  <a:cubicBezTo>
                    <a:pt x="26" y="17"/>
                    <a:pt x="26" y="17"/>
                    <a:pt x="26" y="17"/>
                  </a:cubicBezTo>
                  <a:cubicBezTo>
                    <a:pt x="26" y="17"/>
                    <a:pt x="27" y="17"/>
                    <a:pt x="27" y="18"/>
                  </a:cubicBezTo>
                  <a:cubicBezTo>
                    <a:pt x="27" y="18"/>
                    <a:pt x="27" y="18"/>
                    <a:pt x="27" y="19"/>
                  </a:cubicBezTo>
                  <a:cubicBezTo>
                    <a:pt x="28" y="19"/>
                    <a:pt x="28" y="19"/>
                    <a:pt x="29" y="19"/>
                  </a:cubicBezTo>
                  <a:cubicBezTo>
                    <a:pt x="30" y="19"/>
                    <a:pt x="30" y="19"/>
                    <a:pt x="30" y="19"/>
                  </a:cubicBezTo>
                  <a:cubicBezTo>
                    <a:pt x="30" y="19"/>
                    <a:pt x="31" y="19"/>
                    <a:pt x="31" y="19"/>
                  </a:cubicBezTo>
                  <a:cubicBezTo>
                    <a:pt x="31" y="19"/>
                    <a:pt x="32" y="19"/>
                    <a:pt x="32" y="19"/>
                  </a:cubicBezTo>
                  <a:cubicBezTo>
                    <a:pt x="32" y="18"/>
                    <a:pt x="31" y="17"/>
                    <a:pt x="30" y="17"/>
                  </a:cubicBezTo>
                  <a:cubicBezTo>
                    <a:pt x="29" y="16"/>
                    <a:pt x="29" y="16"/>
                    <a:pt x="28" y="16"/>
                  </a:cubicBezTo>
                  <a:cubicBezTo>
                    <a:pt x="28" y="16"/>
                    <a:pt x="28" y="15"/>
                    <a:pt x="28" y="15"/>
                  </a:cubicBezTo>
                  <a:cubicBezTo>
                    <a:pt x="28" y="15"/>
                    <a:pt x="28" y="14"/>
                    <a:pt x="28" y="14"/>
                  </a:cubicBezTo>
                  <a:cubicBezTo>
                    <a:pt x="29" y="14"/>
                    <a:pt x="30" y="15"/>
                    <a:pt x="30" y="15"/>
                  </a:cubicBezTo>
                  <a:cubicBezTo>
                    <a:pt x="31" y="16"/>
                    <a:pt x="32" y="16"/>
                    <a:pt x="32" y="16"/>
                  </a:cubicBezTo>
                  <a:cubicBezTo>
                    <a:pt x="34" y="16"/>
                    <a:pt x="35" y="17"/>
                    <a:pt x="36" y="17"/>
                  </a:cubicBezTo>
                  <a:cubicBezTo>
                    <a:pt x="37" y="18"/>
                    <a:pt x="38" y="19"/>
                    <a:pt x="39" y="19"/>
                  </a:cubicBezTo>
                  <a:cubicBezTo>
                    <a:pt x="40" y="20"/>
                    <a:pt x="41" y="21"/>
                    <a:pt x="42" y="21"/>
                  </a:cubicBezTo>
                  <a:cubicBezTo>
                    <a:pt x="44" y="21"/>
                    <a:pt x="44" y="20"/>
                    <a:pt x="45" y="20"/>
                  </a:cubicBezTo>
                  <a:cubicBezTo>
                    <a:pt x="46" y="19"/>
                    <a:pt x="47" y="19"/>
                    <a:pt x="49" y="19"/>
                  </a:cubicBezTo>
                  <a:cubicBezTo>
                    <a:pt x="50" y="19"/>
                    <a:pt x="50" y="19"/>
                    <a:pt x="50" y="19"/>
                  </a:cubicBezTo>
                  <a:cubicBezTo>
                    <a:pt x="51" y="19"/>
                    <a:pt x="51" y="19"/>
                    <a:pt x="51" y="19"/>
                  </a:cubicBezTo>
                  <a:cubicBezTo>
                    <a:pt x="53" y="19"/>
                    <a:pt x="53" y="19"/>
                    <a:pt x="55" y="19"/>
                  </a:cubicBezTo>
                  <a:cubicBezTo>
                    <a:pt x="57" y="19"/>
                    <a:pt x="59" y="19"/>
                    <a:pt x="61" y="21"/>
                  </a:cubicBezTo>
                  <a:cubicBezTo>
                    <a:pt x="62" y="21"/>
                    <a:pt x="63" y="22"/>
                    <a:pt x="65" y="22"/>
                  </a:cubicBezTo>
                  <a:cubicBezTo>
                    <a:pt x="66" y="22"/>
                    <a:pt x="66" y="23"/>
                    <a:pt x="67" y="23"/>
                  </a:cubicBezTo>
                  <a:cubicBezTo>
                    <a:pt x="67" y="24"/>
                    <a:pt x="67" y="24"/>
                    <a:pt x="68" y="24"/>
                  </a:cubicBezTo>
                  <a:cubicBezTo>
                    <a:pt x="69" y="24"/>
                    <a:pt x="68" y="23"/>
                    <a:pt x="69" y="23"/>
                  </a:cubicBezTo>
                  <a:cubicBezTo>
                    <a:pt x="70" y="23"/>
                    <a:pt x="70" y="23"/>
                    <a:pt x="70" y="24"/>
                  </a:cubicBezTo>
                  <a:cubicBezTo>
                    <a:pt x="70" y="25"/>
                    <a:pt x="70" y="25"/>
                    <a:pt x="69" y="25"/>
                  </a:cubicBezTo>
                  <a:cubicBezTo>
                    <a:pt x="70" y="26"/>
                    <a:pt x="70" y="27"/>
                    <a:pt x="71" y="27"/>
                  </a:cubicBezTo>
                  <a:cubicBezTo>
                    <a:pt x="72" y="28"/>
                    <a:pt x="73" y="27"/>
                    <a:pt x="73" y="28"/>
                  </a:cubicBezTo>
                  <a:cubicBezTo>
                    <a:pt x="74" y="29"/>
                    <a:pt x="74" y="29"/>
                    <a:pt x="74" y="29"/>
                  </a:cubicBezTo>
                  <a:cubicBezTo>
                    <a:pt x="74" y="29"/>
                    <a:pt x="74" y="29"/>
                    <a:pt x="74" y="29"/>
                  </a:cubicBezTo>
                  <a:cubicBezTo>
                    <a:pt x="75" y="30"/>
                    <a:pt x="74" y="30"/>
                    <a:pt x="75" y="31"/>
                  </a:cubicBezTo>
                  <a:cubicBezTo>
                    <a:pt x="75" y="31"/>
                    <a:pt x="75" y="31"/>
                    <a:pt x="76" y="32"/>
                  </a:cubicBezTo>
                  <a:cubicBezTo>
                    <a:pt x="76" y="32"/>
                    <a:pt x="76" y="33"/>
                    <a:pt x="77" y="33"/>
                  </a:cubicBezTo>
                  <a:cubicBezTo>
                    <a:pt x="77" y="33"/>
                    <a:pt x="77" y="32"/>
                    <a:pt x="78" y="32"/>
                  </a:cubicBezTo>
                  <a:cubicBezTo>
                    <a:pt x="79" y="32"/>
                    <a:pt x="79" y="33"/>
                    <a:pt x="79" y="33"/>
                  </a:cubicBezTo>
                  <a:cubicBezTo>
                    <a:pt x="80" y="34"/>
                    <a:pt x="80" y="34"/>
                    <a:pt x="80" y="35"/>
                  </a:cubicBezTo>
                  <a:cubicBezTo>
                    <a:pt x="80" y="35"/>
                    <a:pt x="81" y="36"/>
                    <a:pt x="81" y="36"/>
                  </a:cubicBezTo>
                  <a:cubicBezTo>
                    <a:pt x="83" y="36"/>
                    <a:pt x="83" y="36"/>
                    <a:pt x="83" y="36"/>
                  </a:cubicBezTo>
                  <a:cubicBezTo>
                    <a:pt x="83" y="36"/>
                    <a:pt x="83" y="37"/>
                    <a:pt x="84" y="37"/>
                  </a:cubicBezTo>
                  <a:cubicBezTo>
                    <a:pt x="84" y="38"/>
                    <a:pt x="85" y="38"/>
                    <a:pt x="86" y="38"/>
                  </a:cubicBezTo>
                  <a:cubicBezTo>
                    <a:pt x="88" y="38"/>
                    <a:pt x="88" y="39"/>
                    <a:pt x="90" y="39"/>
                  </a:cubicBezTo>
                  <a:cubicBezTo>
                    <a:pt x="92" y="39"/>
                    <a:pt x="92" y="39"/>
                    <a:pt x="92" y="39"/>
                  </a:cubicBezTo>
                  <a:cubicBezTo>
                    <a:pt x="92" y="39"/>
                    <a:pt x="92" y="39"/>
                    <a:pt x="92" y="39"/>
                  </a:cubicBezTo>
                  <a:cubicBezTo>
                    <a:pt x="93" y="40"/>
                    <a:pt x="94" y="40"/>
                    <a:pt x="94" y="41"/>
                  </a:cubicBezTo>
                  <a:cubicBezTo>
                    <a:pt x="95" y="41"/>
                    <a:pt x="95" y="42"/>
                    <a:pt x="95" y="42"/>
                  </a:cubicBezTo>
                  <a:cubicBezTo>
                    <a:pt x="97" y="42"/>
                    <a:pt x="97" y="42"/>
                    <a:pt x="97" y="42"/>
                  </a:cubicBezTo>
                  <a:cubicBezTo>
                    <a:pt x="98" y="42"/>
                    <a:pt x="99" y="41"/>
                    <a:pt x="100" y="41"/>
                  </a:cubicBezTo>
                  <a:cubicBezTo>
                    <a:pt x="101" y="41"/>
                    <a:pt x="101" y="41"/>
                    <a:pt x="102" y="41"/>
                  </a:cubicBezTo>
                  <a:cubicBezTo>
                    <a:pt x="103" y="41"/>
                    <a:pt x="103" y="41"/>
                    <a:pt x="103" y="41"/>
                  </a:cubicBezTo>
                  <a:cubicBezTo>
                    <a:pt x="104" y="41"/>
                    <a:pt x="105" y="40"/>
                    <a:pt x="106" y="40"/>
                  </a:cubicBezTo>
                  <a:cubicBezTo>
                    <a:pt x="106" y="40"/>
                    <a:pt x="106" y="40"/>
                    <a:pt x="106" y="40"/>
                  </a:cubicBezTo>
                  <a:cubicBezTo>
                    <a:pt x="108" y="42"/>
                    <a:pt x="110" y="43"/>
                    <a:pt x="113" y="43"/>
                  </a:cubicBezTo>
                  <a:cubicBezTo>
                    <a:pt x="113" y="43"/>
                    <a:pt x="113" y="43"/>
                    <a:pt x="114" y="43"/>
                  </a:cubicBezTo>
                  <a:cubicBezTo>
                    <a:pt x="115" y="43"/>
                    <a:pt x="115" y="45"/>
                    <a:pt x="116" y="46"/>
                  </a:cubicBezTo>
                  <a:cubicBezTo>
                    <a:pt x="117" y="47"/>
                    <a:pt x="117" y="48"/>
                    <a:pt x="118" y="49"/>
                  </a:cubicBezTo>
                  <a:cubicBezTo>
                    <a:pt x="118" y="49"/>
                    <a:pt x="118" y="49"/>
                    <a:pt x="118" y="49"/>
                  </a:cubicBezTo>
                  <a:cubicBezTo>
                    <a:pt x="117" y="51"/>
                    <a:pt x="116" y="51"/>
                    <a:pt x="116" y="53"/>
                  </a:cubicBezTo>
                  <a:cubicBezTo>
                    <a:pt x="116" y="55"/>
                    <a:pt x="117" y="56"/>
                    <a:pt x="118" y="57"/>
                  </a:cubicBezTo>
                  <a:cubicBezTo>
                    <a:pt x="119" y="58"/>
                    <a:pt x="118" y="59"/>
                    <a:pt x="119" y="60"/>
                  </a:cubicBezTo>
                  <a:cubicBezTo>
                    <a:pt x="119" y="60"/>
                    <a:pt x="119" y="60"/>
                    <a:pt x="119" y="60"/>
                  </a:cubicBezTo>
                  <a:cubicBezTo>
                    <a:pt x="118" y="61"/>
                    <a:pt x="118" y="63"/>
                    <a:pt x="118" y="64"/>
                  </a:cubicBezTo>
                  <a:cubicBezTo>
                    <a:pt x="118" y="64"/>
                    <a:pt x="118" y="64"/>
                    <a:pt x="118" y="64"/>
                  </a:cubicBezTo>
                  <a:cubicBezTo>
                    <a:pt x="117" y="64"/>
                    <a:pt x="117" y="64"/>
                    <a:pt x="117" y="64"/>
                  </a:cubicBezTo>
                  <a:cubicBezTo>
                    <a:pt x="116" y="64"/>
                    <a:pt x="116" y="64"/>
                    <a:pt x="115" y="64"/>
                  </a:cubicBezTo>
                  <a:cubicBezTo>
                    <a:pt x="115" y="64"/>
                    <a:pt x="115" y="64"/>
                    <a:pt x="115" y="65"/>
                  </a:cubicBezTo>
                  <a:cubicBezTo>
                    <a:pt x="115" y="66"/>
                    <a:pt x="116" y="66"/>
                    <a:pt x="116" y="67"/>
                  </a:cubicBezTo>
                  <a:cubicBezTo>
                    <a:pt x="116" y="69"/>
                    <a:pt x="115" y="71"/>
                    <a:pt x="115" y="73"/>
                  </a:cubicBezTo>
                  <a:cubicBezTo>
                    <a:pt x="115" y="74"/>
                    <a:pt x="115" y="74"/>
                    <a:pt x="114" y="75"/>
                  </a:cubicBezTo>
                  <a:cubicBezTo>
                    <a:pt x="114" y="76"/>
                    <a:pt x="112" y="76"/>
                    <a:pt x="112" y="77"/>
                  </a:cubicBezTo>
                  <a:cubicBezTo>
                    <a:pt x="112" y="77"/>
                    <a:pt x="113" y="77"/>
                    <a:pt x="113" y="78"/>
                  </a:cubicBezTo>
                  <a:cubicBezTo>
                    <a:pt x="114" y="78"/>
                    <a:pt x="114" y="79"/>
                    <a:pt x="114" y="80"/>
                  </a:cubicBezTo>
                  <a:cubicBezTo>
                    <a:pt x="114" y="81"/>
                    <a:pt x="114" y="81"/>
                    <a:pt x="114" y="82"/>
                  </a:cubicBezTo>
                  <a:cubicBezTo>
                    <a:pt x="114" y="85"/>
                    <a:pt x="114" y="85"/>
                    <a:pt x="114" y="85"/>
                  </a:cubicBezTo>
                  <a:cubicBezTo>
                    <a:pt x="114" y="85"/>
                    <a:pt x="114" y="86"/>
                    <a:pt x="113" y="86"/>
                  </a:cubicBezTo>
                  <a:cubicBezTo>
                    <a:pt x="113" y="86"/>
                    <a:pt x="113" y="86"/>
                    <a:pt x="113" y="86"/>
                  </a:cubicBezTo>
                  <a:cubicBezTo>
                    <a:pt x="112" y="86"/>
                    <a:pt x="111" y="86"/>
                    <a:pt x="109" y="86"/>
                  </a:cubicBezTo>
                  <a:cubicBezTo>
                    <a:pt x="109" y="86"/>
                    <a:pt x="108" y="86"/>
                    <a:pt x="108" y="86"/>
                  </a:cubicBezTo>
                  <a:cubicBezTo>
                    <a:pt x="108" y="85"/>
                    <a:pt x="108" y="85"/>
                    <a:pt x="108" y="85"/>
                  </a:cubicBezTo>
                  <a:cubicBezTo>
                    <a:pt x="108" y="84"/>
                    <a:pt x="108" y="83"/>
                    <a:pt x="108" y="82"/>
                  </a:cubicBezTo>
                  <a:cubicBezTo>
                    <a:pt x="108" y="82"/>
                    <a:pt x="108" y="82"/>
                    <a:pt x="108" y="81"/>
                  </a:cubicBezTo>
                  <a:cubicBezTo>
                    <a:pt x="107" y="81"/>
                    <a:pt x="106" y="82"/>
                    <a:pt x="105" y="81"/>
                  </a:cubicBezTo>
                  <a:cubicBezTo>
                    <a:pt x="103" y="81"/>
                    <a:pt x="103" y="79"/>
                    <a:pt x="102" y="79"/>
                  </a:cubicBezTo>
                  <a:cubicBezTo>
                    <a:pt x="100" y="79"/>
                    <a:pt x="100" y="79"/>
                    <a:pt x="98" y="79"/>
                  </a:cubicBezTo>
                  <a:cubicBezTo>
                    <a:pt x="98" y="79"/>
                    <a:pt x="98" y="79"/>
                    <a:pt x="98" y="79"/>
                  </a:cubicBezTo>
                  <a:cubicBezTo>
                    <a:pt x="98" y="78"/>
                    <a:pt x="97" y="77"/>
                    <a:pt x="97" y="76"/>
                  </a:cubicBezTo>
                  <a:cubicBezTo>
                    <a:pt x="89" y="78"/>
                    <a:pt x="89" y="78"/>
                    <a:pt x="89" y="78"/>
                  </a:cubicBezTo>
                  <a:cubicBezTo>
                    <a:pt x="87" y="78"/>
                    <a:pt x="87" y="76"/>
                    <a:pt x="85" y="76"/>
                  </a:cubicBezTo>
                  <a:cubicBezTo>
                    <a:pt x="77" y="76"/>
                    <a:pt x="77" y="76"/>
                    <a:pt x="77" y="76"/>
                  </a:cubicBezTo>
                  <a:cubicBezTo>
                    <a:pt x="74" y="76"/>
                    <a:pt x="72" y="75"/>
                    <a:pt x="69" y="73"/>
                  </a:cubicBezTo>
                  <a:cubicBezTo>
                    <a:pt x="69" y="73"/>
                    <a:pt x="69" y="72"/>
                    <a:pt x="68" y="72"/>
                  </a:cubicBezTo>
                  <a:cubicBezTo>
                    <a:pt x="66" y="71"/>
                    <a:pt x="65" y="71"/>
                    <a:pt x="63" y="71"/>
                  </a:cubicBezTo>
                  <a:cubicBezTo>
                    <a:pt x="62" y="70"/>
                    <a:pt x="61" y="68"/>
                    <a:pt x="59" y="68"/>
                  </a:cubicBezTo>
                  <a:cubicBezTo>
                    <a:pt x="59" y="68"/>
                    <a:pt x="59" y="69"/>
                    <a:pt x="59" y="69"/>
                  </a:cubicBezTo>
                  <a:cubicBezTo>
                    <a:pt x="59" y="70"/>
                    <a:pt x="59" y="71"/>
                    <a:pt x="58" y="71"/>
                  </a:cubicBezTo>
                  <a:cubicBezTo>
                    <a:pt x="57" y="71"/>
                    <a:pt x="57" y="70"/>
                    <a:pt x="56" y="70"/>
                  </a:cubicBezTo>
                  <a:cubicBezTo>
                    <a:pt x="54" y="70"/>
                    <a:pt x="54" y="73"/>
                    <a:pt x="54" y="75"/>
                  </a:cubicBezTo>
                  <a:cubicBezTo>
                    <a:pt x="53" y="75"/>
                    <a:pt x="53" y="75"/>
                    <a:pt x="53" y="75"/>
                  </a:cubicBezTo>
                  <a:cubicBezTo>
                    <a:pt x="52" y="74"/>
                    <a:pt x="51" y="73"/>
                    <a:pt x="50" y="7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0" name="Freeform 11"/>
            <p:cNvSpPr>
              <a:spLocks/>
            </p:cNvSpPr>
            <p:nvPr/>
          </p:nvSpPr>
          <p:spPr bwMode="auto">
            <a:xfrm>
              <a:off x="1741816" y="3579734"/>
              <a:ext cx="280705" cy="155720"/>
            </a:xfrm>
            <a:custGeom>
              <a:avLst/>
              <a:gdLst>
                <a:gd name="T0" fmla="*/ 17 w 58"/>
                <a:gd name="T1" fmla="*/ 32 h 32"/>
                <a:gd name="T2" fmla="*/ 41 w 58"/>
                <a:gd name="T3" fmla="*/ 28 h 32"/>
                <a:gd name="T4" fmla="*/ 49 w 58"/>
                <a:gd name="T5" fmla="*/ 15 h 32"/>
                <a:gd name="T6" fmla="*/ 52 w 58"/>
                <a:gd name="T7" fmla="*/ 15 h 32"/>
                <a:gd name="T8" fmla="*/ 54 w 58"/>
                <a:gd name="T9" fmla="*/ 13 h 32"/>
                <a:gd name="T10" fmla="*/ 58 w 58"/>
                <a:gd name="T11" fmla="*/ 11 h 32"/>
                <a:gd name="T12" fmla="*/ 58 w 58"/>
                <a:gd name="T13" fmla="*/ 11 h 32"/>
                <a:gd name="T14" fmla="*/ 57 w 58"/>
                <a:gd name="T15" fmla="*/ 8 h 32"/>
                <a:gd name="T16" fmla="*/ 49 w 58"/>
                <a:gd name="T17" fmla="*/ 10 h 32"/>
                <a:gd name="T18" fmla="*/ 45 w 58"/>
                <a:gd name="T19" fmla="*/ 8 h 32"/>
                <a:gd name="T20" fmla="*/ 37 w 58"/>
                <a:gd name="T21" fmla="*/ 8 h 32"/>
                <a:gd name="T22" fmla="*/ 29 w 58"/>
                <a:gd name="T23" fmla="*/ 5 h 32"/>
                <a:gd name="T24" fmla="*/ 28 w 58"/>
                <a:gd name="T25" fmla="*/ 4 h 32"/>
                <a:gd name="T26" fmla="*/ 23 w 58"/>
                <a:gd name="T27" fmla="*/ 3 h 32"/>
                <a:gd name="T28" fmla="*/ 19 w 58"/>
                <a:gd name="T29" fmla="*/ 0 h 32"/>
                <a:gd name="T30" fmla="*/ 19 w 58"/>
                <a:gd name="T31" fmla="*/ 1 h 32"/>
                <a:gd name="T32" fmla="*/ 18 w 58"/>
                <a:gd name="T33" fmla="*/ 3 h 32"/>
                <a:gd name="T34" fmla="*/ 16 w 58"/>
                <a:gd name="T35" fmla="*/ 2 h 32"/>
                <a:gd name="T36" fmla="*/ 14 w 58"/>
                <a:gd name="T37" fmla="*/ 7 h 32"/>
                <a:gd name="T38" fmla="*/ 13 w 58"/>
                <a:gd name="T39" fmla="*/ 7 h 32"/>
                <a:gd name="T40" fmla="*/ 10 w 58"/>
                <a:gd name="T41" fmla="*/ 4 h 32"/>
                <a:gd name="T42" fmla="*/ 10 w 58"/>
                <a:gd name="T43" fmla="*/ 4 h 32"/>
                <a:gd name="T44" fmla="*/ 10 w 58"/>
                <a:gd name="T45" fmla="*/ 5 h 32"/>
                <a:gd name="T46" fmla="*/ 9 w 58"/>
                <a:gd name="T47" fmla="*/ 5 h 32"/>
                <a:gd name="T48" fmla="*/ 9 w 58"/>
                <a:gd name="T49" fmla="*/ 7 h 32"/>
                <a:gd name="T50" fmla="*/ 8 w 58"/>
                <a:gd name="T51" fmla="*/ 7 h 32"/>
                <a:gd name="T52" fmla="*/ 8 w 58"/>
                <a:gd name="T53" fmla="*/ 10 h 32"/>
                <a:gd name="T54" fmla="*/ 8 w 58"/>
                <a:gd name="T55" fmla="*/ 12 h 32"/>
                <a:gd name="T56" fmla="*/ 8 w 58"/>
                <a:gd name="T57" fmla="*/ 13 h 32"/>
                <a:gd name="T58" fmla="*/ 6 w 58"/>
                <a:gd name="T59" fmla="*/ 13 h 32"/>
                <a:gd name="T60" fmla="*/ 5 w 58"/>
                <a:gd name="T61" fmla="*/ 16 h 32"/>
                <a:gd name="T62" fmla="*/ 4 w 58"/>
                <a:gd name="T63" fmla="*/ 16 h 32"/>
                <a:gd name="T64" fmla="*/ 4 w 58"/>
                <a:gd name="T65" fmla="*/ 16 h 32"/>
                <a:gd name="T66" fmla="*/ 5 w 58"/>
                <a:gd name="T67" fmla="*/ 17 h 32"/>
                <a:gd name="T68" fmla="*/ 9 w 58"/>
                <a:gd name="T69" fmla="*/ 18 h 32"/>
                <a:gd name="T70" fmla="*/ 3 w 58"/>
                <a:gd name="T71" fmla="*/ 24 h 32"/>
                <a:gd name="T72" fmla="*/ 0 w 58"/>
                <a:gd name="T73" fmla="*/ 26 h 32"/>
                <a:gd name="T74" fmla="*/ 0 w 58"/>
                <a:gd name="T75" fmla="*/ 26 h 32"/>
                <a:gd name="T76" fmla="*/ 0 w 58"/>
                <a:gd name="T77" fmla="*/ 27 h 32"/>
                <a:gd name="T78" fmla="*/ 0 w 58"/>
                <a:gd name="T79" fmla="*/ 28 h 32"/>
                <a:gd name="T80" fmla="*/ 0 w 58"/>
                <a:gd name="T81" fmla="*/ 28 h 32"/>
                <a:gd name="T82" fmla="*/ 5 w 58"/>
                <a:gd name="T83" fmla="*/ 32 h 32"/>
                <a:gd name="T84" fmla="*/ 10 w 58"/>
                <a:gd name="T85" fmla="*/ 32 h 32"/>
                <a:gd name="T86" fmla="*/ 17 w 58"/>
                <a:gd name="T8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8" h="32">
                  <a:moveTo>
                    <a:pt x="17" y="32"/>
                  </a:moveTo>
                  <a:cubicBezTo>
                    <a:pt x="41" y="28"/>
                    <a:pt x="41" y="28"/>
                    <a:pt x="41" y="28"/>
                  </a:cubicBezTo>
                  <a:cubicBezTo>
                    <a:pt x="46" y="24"/>
                    <a:pt x="46" y="20"/>
                    <a:pt x="49" y="15"/>
                  </a:cubicBezTo>
                  <a:cubicBezTo>
                    <a:pt x="52" y="15"/>
                    <a:pt x="52" y="15"/>
                    <a:pt x="52" y="15"/>
                  </a:cubicBezTo>
                  <a:cubicBezTo>
                    <a:pt x="53" y="15"/>
                    <a:pt x="53" y="14"/>
                    <a:pt x="54" y="13"/>
                  </a:cubicBezTo>
                  <a:cubicBezTo>
                    <a:pt x="56" y="12"/>
                    <a:pt x="57" y="13"/>
                    <a:pt x="58" y="11"/>
                  </a:cubicBezTo>
                  <a:cubicBezTo>
                    <a:pt x="58" y="11"/>
                    <a:pt x="58" y="11"/>
                    <a:pt x="58" y="11"/>
                  </a:cubicBezTo>
                  <a:cubicBezTo>
                    <a:pt x="58" y="10"/>
                    <a:pt x="57" y="9"/>
                    <a:pt x="57" y="8"/>
                  </a:cubicBezTo>
                  <a:cubicBezTo>
                    <a:pt x="49" y="10"/>
                    <a:pt x="49" y="10"/>
                    <a:pt x="49" y="10"/>
                  </a:cubicBezTo>
                  <a:cubicBezTo>
                    <a:pt x="47" y="10"/>
                    <a:pt x="47" y="8"/>
                    <a:pt x="45" y="8"/>
                  </a:cubicBezTo>
                  <a:cubicBezTo>
                    <a:pt x="37" y="8"/>
                    <a:pt x="37" y="8"/>
                    <a:pt x="37" y="8"/>
                  </a:cubicBezTo>
                  <a:cubicBezTo>
                    <a:pt x="34" y="8"/>
                    <a:pt x="32" y="7"/>
                    <a:pt x="29" y="5"/>
                  </a:cubicBezTo>
                  <a:cubicBezTo>
                    <a:pt x="29" y="5"/>
                    <a:pt x="29" y="4"/>
                    <a:pt x="28" y="4"/>
                  </a:cubicBezTo>
                  <a:cubicBezTo>
                    <a:pt x="26" y="3"/>
                    <a:pt x="25" y="3"/>
                    <a:pt x="23" y="3"/>
                  </a:cubicBezTo>
                  <a:cubicBezTo>
                    <a:pt x="22" y="2"/>
                    <a:pt x="21" y="0"/>
                    <a:pt x="19" y="0"/>
                  </a:cubicBezTo>
                  <a:cubicBezTo>
                    <a:pt x="19" y="0"/>
                    <a:pt x="19" y="1"/>
                    <a:pt x="19" y="1"/>
                  </a:cubicBezTo>
                  <a:cubicBezTo>
                    <a:pt x="19" y="2"/>
                    <a:pt x="19" y="3"/>
                    <a:pt x="18" y="3"/>
                  </a:cubicBezTo>
                  <a:cubicBezTo>
                    <a:pt x="17" y="3"/>
                    <a:pt x="17" y="2"/>
                    <a:pt x="16" y="2"/>
                  </a:cubicBezTo>
                  <a:cubicBezTo>
                    <a:pt x="14" y="2"/>
                    <a:pt x="14" y="5"/>
                    <a:pt x="14" y="7"/>
                  </a:cubicBezTo>
                  <a:cubicBezTo>
                    <a:pt x="13" y="7"/>
                    <a:pt x="13" y="7"/>
                    <a:pt x="13" y="7"/>
                  </a:cubicBezTo>
                  <a:cubicBezTo>
                    <a:pt x="12" y="6"/>
                    <a:pt x="11" y="5"/>
                    <a:pt x="10" y="4"/>
                  </a:cubicBezTo>
                  <a:cubicBezTo>
                    <a:pt x="10" y="4"/>
                    <a:pt x="10" y="4"/>
                    <a:pt x="10" y="4"/>
                  </a:cubicBezTo>
                  <a:cubicBezTo>
                    <a:pt x="10" y="5"/>
                    <a:pt x="10" y="5"/>
                    <a:pt x="10" y="5"/>
                  </a:cubicBezTo>
                  <a:cubicBezTo>
                    <a:pt x="9" y="5"/>
                    <a:pt x="9" y="5"/>
                    <a:pt x="9" y="5"/>
                  </a:cubicBezTo>
                  <a:cubicBezTo>
                    <a:pt x="9" y="6"/>
                    <a:pt x="9" y="6"/>
                    <a:pt x="9" y="7"/>
                  </a:cubicBezTo>
                  <a:cubicBezTo>
                    <a:pt x="9" y="7"/>
                    <a:pt x="8" y="7"/>
                    <a:pt x="8" y="7"/>
                  </a:cubicBezTo>
                  <a:cubicBezTo>
                    <a:pt x="8" y="8"/>
                    <a:pt x="8" y="9"/>
                    <a:pt x="8" y="10"/>
                  </a:cubicBezTo>
                  <a:cubicBezTo>
                    <a:pt x="8" y="11"/>
                    <a:pt x="8" y="11"/>
                    <a:pt x="8" y="12"/>
                  </a:cubicBezTo>
                  <a:cubicBezTo>
                    <a:pt x="8" y="12"/>
                    <a:pt x="8" y="13"/>
                    <a:pt x="8" y="13"/>
                  </a:cubicBezTo>
                  <a:cubicBezTo>
                    <a:pt x="6" y="13"/>
                    <a:pt x="6" y="13"/>
                    <a:pt x="6" y="13"/>
                  </a:cubicBezTo>
                  <a:cubicBezTo>
                    <a:pt x="5" y="14"/>
                    <a:pt x="6" y="15"/>
                    <a:pt x="5" y="16"/>
                  </a:cubicBezTo>
                  <a:cubicBezTo>
                    <a:pt x="4" y="16"/>
                    <a:pt x="4" y="16"/>
                    <a:pt x="4" y="16"/>
                  </a:cubicBezTo>
                  <a:cubicBezTo>
                    <a:pt x="4" y="16"/>
                    <a:pt x="4" y="16"/>
                    <a:pt x="4" y="16"/>
                  </a:cubicBezTo>
                  <a:cubicBezTo>
                    <a:pt x="5" y="17"/>
                    <a:pt x="5" y="17"/>
                    <a:pt x="5" y="17"/>
                  </a:cubicBezTo>
                  <a:cubicBezTo>
                    <a:pt x="6" y="17"/>
                    <a:pt x="7" y="17"/>
                    <a:pt x="9" y="18"/>
                  </a:cubicBezTo>
                  <a:cubicBezTo>
                    <a:pt x="7" y="21"/>
                    <a:pt x="5" y="22"/>
                    <a:pt x="3" y="24"/>
                  </a:cubicBezTo>
                  <a:cubicBezTo>
                    <a:pt x="2" y="25"/>
                    <a:pt x="1" y="26"/>
                    <a:pt x="0" y="26"/>
                  </a:cubicBezTo>
                  <a:cubicBezTo>
                    <a:pt x="0" y="26"/>
                    <a:pt x="0" y="26"/>
                    <a:pt x="0" y="26"/>
                  </a:cubicBezTo>
                  <a:cubicBezTo>
                    <a:pt x="0" y="26"/>
                    <a:pt x="0" y="27"/>
                    <a:pt x="0" y="27"/>
                  </a:cubicBezTo>
                  <a:cubicBezTo>
                    <a:pt x="0" y="28"/>
                    <a:pt x="0" y="28"/>
                    <a:pt x="0" y="28"/>
                  </a:cubicBezTo>
                  <a:cubicBezTo>
                    <a:pt x="0" y="28"/>
                    <a:pt x="0" y="28"/>
                    <a:pt x="0" y="28"/>
                  </a:cubicBezTo>
                  <a:cubicBezTo>
                    <a:pt x="2" y="29"/>
                    <a:pt x="3" y="31"/>
                    <a:pt x="5" y="32"/>
                  </a:cubicBezTo>
                  <a:cubicBezTo>
                    <a:pt x="10" y="32"/>
                    <a:pt x="10" y="32"/>
                    <a:pt x="10" y="32"/>
                  </a:cubicBezTo>
                  <a:cubicBezTo>
                    <a:pt x="17" y="32"/>
                    <a:pt x="17" y="32"/>
                    <a:pt x="17" y="3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1" name="Freeform 12"/>
            <p:cNvSpPr>
              <a:spLocks/>
            </p:cNvSpPr>
            <p:nvPr/>
          </p:nvSpPr>
          <p:spPr bwMode="auto">
            <a:xfrm>
              <a:off x="1649614" y="3714964"/>
              <a:ext cx="174160" cy="155720"/>
            </a:xfrm>
            <a:custGeom>
              <a:avLst/>
              <a:gdLst>
                <a:gd name="T0" fmla="*/ 0 w 36"/>
                <a:gd name="T1" fmla="*/ 24 h 32"/>
                <a:gd name="T2" fmla="*/ 1 w 36"/>
                <a:gd name="T3" fmla="*/ 26 h 32"/>
                <a:gd name="T4" fmla="*/ 9 w 36"/>
                <a:gd name="T5" fmla="*/ 32 h 32"/>
                <a:gd name="T6" fmla="*/ 14 w 36"/>
                <a:gd name="T7" fmla="*/ 26 h 32"/>
                <a:gd name="T8" fmla="*/ 16 w 36"/>
                <a:gd name="T9" fmla="*/ 26 h 32"/>
                <a:gd name="T10" fmla="*/ 21 w 36"/>
                <a:gd name="T11" fmla="*/ 23 h 32"/>
                <a:gd name="T12" fmla="*/ 25 w 36"/>
                <a:gd name="T13" fmla="*/ 22 h 32"/>
                <a:gd name="T14" fmla="*/ 21 w 36"/>
                <a:gd name="T15" fmla="*/ 17 h 32"/>
                <a:gd name="T16" fmla="*/ 35 w 36"/>
                <a:gd name="T17" fmla="*/ 17 h 32"/>
                <a:gd name="T18" fmla="*/ 35 w 36"/>
                <a:gd name="T19" fmla="*/ 17 h 32"/>
                <a:gd name="T20" fmla="*/ 36 w 36"/>
                <a:gd name="T21" fmla="*/ 4 h 32"/>
                <a:gd name="T22" fmla="*/ 36 w 36"/>
                <a:gd name="T23" fmla="*/ 4 h 32"/>
                <a:gd name="T24" fmla="*/ 29 w 36"/>
                <a:gd name="T25" fmla="*/ 4 h 32"/>
                <a:gd name="T26" fmla="*/ 24 w 36"/>
                <a:gd name="T27" fmla="*/ 4 h 32"/>
                <a:gd name="T28" fmla="*/ 19 w 36"/>
                <a:gd name="T29" fmla="*/ 0 h 32"/>
                <a:gd name="T30" fmla="*/ 19 w 36"/>
                <a:gd name="T31" fmla="*/ 0 h 32"/>
                <a:gd name="T32" fmla="*/ 18 w 36"/>
                <a:gd name="T33" fmla="*/ 2 h 32"/>
                <a:gd name="T34" fmla="*/ 15 w 36"/>
                <a:gd name="T35" fmla="*/ 3 h 32"/>
                <a:gd name="T36" fmla="*/ 12 w 36"/>
                <a:gd name="T37" fmla="*/ 7 h 32"/>
                <a:gd name="T38" fmla="*/ 10 w 36"/>
                <a:gd name="T39" fmla="*/ 11 h 32"/>
                <a:gd name="T40" fmla="*/ 10 w 36"/>
                <a:gd name="T41" fmla="*/ 12 h 32"/>
                <a:gd name="T42" fmla="*/ 9 w 36"/>
                <a:gd name="T43" fmla="*/ 14 h 32"/>
                <a:gd name="T44" fmla="*/ 6 w 36"/>
                <a:gd name="T45" fmla="*/ 18 h 32"/>
                <a:gd name="T46" fmla="*/ 1 w 36"/>
                <a:gd name="T47" fmla="*/ 24 h 32"/>
                <a:gd name="T48" fmla="*/ 0 w 36"/>
                <a:gd name="T49" fmla="*/ 2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 h="32">
                  <a:moveTo>
                    <a:pt x="0" y="24"/>
                  </a:moveTo>
                  <a:cubicBezTo>
                    <a:pt x="1" y="25"/>
                    <a:pt x="1" y="25"/>
                    <a:pt x="1" y="26"/>
                  </a:cubicBezTo>
                  <a:cubicBezTo>
                    <a:pt x="9" y="32"/>
                    <a:pt x="9" y="32"/>
                    <a:pt x="9" y="32"/>
                  </a:cubicBezTo>
                  <a:cubicBezTo>
                    <a:pt x="14" y="26"/>
                    <a:pt x="14" y="26"/>
                    <a:pt x="14" y="26"/>
                  </a:cubicBezTo>
                  <a:cubicBezTo>
                    <a:pt x="16" y="26"/>
                    <a:pt x="16" y="26"/>
                    <a:pt x="16" y="26"/>
                  </a:cubicBezTo>
                  <a:cubicBezTo>
                    <a:pt x="18" y="26"/>
                    <a:pt x="19" y="25"/>
                    <a:pt x="21" y="23"/>
                  </a:cubicBezTo>
                  <a:cubicBezTo>
                    <a:pt x="22" y="23"/>
                    <a:pt x="23" y="22"/>
                    <a:pt x="25" y="22"/>
                  </a:cubicBezTo>
                  <a:cubicBezTo>
                    <a:pt x="24" y="20"/>
                    <a:pt x="22" y="19"/>
                    <a:pt x="21" y="17"/>
                  </a:cubicBezTo>
                  <a:cubicBezTo>
                    <a:pt x="35" y="17"/>
                    <a:pt x="35" y="17"/>
                    <a:pt x="35" y="17"/>
                  </a:cubicBezTo>
                  <a:cubicBezTo>
                    <a:pt x="35" y="17"/>
                    <a:pt x="35" y="17"/>
                    <a:pt x="35" y="17"/>
                  </a:cubicBezTo>
                  <a:cubicBezTo>
                    <a:pt x="36" y="4"/>
                    <a:pt x="36" y="4"/>
                    <a:pt x="36" y="4"/>
                  </a:cubicBezTo>
                  <a:cubicBezTo>
                    <a:pt x="36" y="4"/>
                    <a:pt x="36" y="4"/>
                    <a:pt x="36" y="4"/>
                  </a:cubicBezTo>
                  <a:cubicBezTo>
                    <a:pt x="29" y="4"/>
                    <a:pt x="29" y="4"/>
                    <a:pt x="29" y="4"/>
                  </a:cubicBezTo>
                  <a:cubicBezTo>
                    <a:pt x="24" y="4"/>
                    <a:pt x="24" y="4"/>
                    <a:pt x="24" y="4"/>
                  </a:cubicBezTo>
                  <a:cubicBezTo>
                    <a:pt x="22" y="3"/>
                    <a:pt x="21" y="1"/>
                    <a:pt x="19" y="0"/>
                  </a:cubicBezTo>
                  <a:cubicBezTo>
                    <a:pt x="19" y="0"/>
                    <a:pt x="19" y="0"/>
                    <a:pt x="19" y="0"/>
                  </a:cubicBezTo>
                  <a:cubicBezTo>
                    <a:pt x="19" y="0"/>
                    <a:pt x="19" y="1"/>
                    <a:pt x="18" y="2"/>
                  </a:cubicBezTo>
                  <a:cubicBezTo>
                    <a:pt x="17" y="2"/>
                    <a:pt x="16" y="2"/>
                    <a:pt x="15" y="3"/>
                  </a:cubicBezTo>
                  <a:cubicBezTo>
                    <a:pt x="13" y="4"/>
                    <a:pt x="13" y="5"/>
                    <a:pt x="12" y="7"/>
                  </a:cubicBezTo>
                  <a:cubicBezTo>
                    <a:pt x="11" y="8"/>
                    <a:pt x="10" y="9"/>
                    <a:pt x="10" y="11"/>
                  </a:cubicBezTo>
                  <a:cubicBezTo>
                    <a:pt x="10" y="11"/>
                    <a:pt x="10" y="11"/>
                    <a:pt x="10" y="12"/>
                  </a:cubicBezTo>
                  <a:cubicBezTo>
                    <a:pt x="10" y="13"/>
                    <a:pt x="9" y="13"/>
                    <a:pt x="9" y="14"/>
                  </a:cubicBezTo>
                  <a:cubicBezTo>
                    <a:pt x="7" y="15"/>
                    <a:pt x="7" y="16"/>
                    <a:pt x="6" y="18"/>
                  </a:cubicBezTo>
                  <a:cubicBezTo>
                    <a:pt x="4" y="20"/>
                    <a:pt x="4" y="23"/>
                    <a:pt x="1" y="24"/>
                  </a:cubicBezTo>
                  <a:lnTo>
                    <a:pt x="0" y="24"/>
                  </a:ln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2" name="Freeform 13"/>
            <p:cNvSpPr>
              <a:spLocks/>
            </p:cNvSpPr>
            <p:nvPr/>
          </p:nvSpPr>
          <p:spPr bwMode="auto">
            <a:xfrm>
              <a:off x="1674200" y="3573587"/>
              <a:ext cx="71714" cy="28685"/>
            </a:xfrm>
            <a:custGeom>
              <a:avLst/>
              <a:gdLst>
                <a:gd name="T0" fmla="*/ 0 w 15"/>
                <a:gd name="T1" fmla="*/ 1 h 6"/>
                <a:gd name="T2" fmla="*/ 1 w 15"/>
                <a:gd name="T3" fmla="*/ 1 h 6"/>
                <a:gd name="T4" fmla="*/ 1 w 15"/>
                <a:gd name="T5" fmla="*/ 2 h 6"/>
                <a:gd name="T6" fmla="*/ 2 w 15"/>
                <a:gd name="T7" fmla="*/ 2 h 6"/>
                <a:gd name="T8" fmla="*/ 2 w 15"/>
                <a:gd name="T9" fmla="*/ 2 h 6"/>
                <a:gd name="T10" fmla="*/ 4 w 15"/>
                <a:gd name="T11" fmla="*/ 3 h 6"/>
                <a:gd name="T12" fmla="*/ 4 w 15"/>
                <a:gd name="T13" fmla="*/ 3 h 6"/>
                <a:gd name="T14" fmla="*/ 4 w 15"/>
                <a:gd name="T15" fmla="*/ 3 h 6"/>
                <a:gd name="T16" fmla="*/ 4 w 15"/>
                <a:gd name="T17" fmla="*/ 3 h 6"/>
                <a:gd name="T18" fmla="*/ 5 w 15"/>
                <a:gd name="T19" fmla="*/ 3 h 6"/>
                <a:gd name="T20" fmla="*/ 5 w 15"/>
                <a:gd name="T21" fmla="*/ 3 h 6"/>
                <a:gd name="T22" fmla="*/ 5 w 15"/>
                <a:gd name="T23" fmla="*/ 3 h 6"/>
                <a:gd name="T24" fmla="*/ 5 w 15"/>
                <a:gd name="T25" fmla="*/ 4 h 6"/>
                <a:gd name="T26" fmla="*/ 5 w 15"/>
                <a:gd name="T27" fmla="*/ 4 h 6"/>
                <a:gd name="T28" fmla="*/ 5 w 15"/>
                <a:gd name="T29" fmla="*/ 4 h 6"/>
                <a:gd name="T30" fmla="*/ 6 w 15"/>
                <a:gd name="T31" fmla="*/ 4 h 6"/>
                <a:gd name="T32" fmla="*/ 6 w 15"/>
                <a:gd name="T33" fmla="*/ 4 h 6"/>
                <a:gd name="T34" fmla="*/ 6 w 15"/>
                <a:gd name="T35" fmla="*/ 4 h 6"/>
                <a:gd name="T36" fmla="*/ 6 w 15"/>
                <a:gd name="T37" fmla="*/ 4 h 6"/>
                <a:gd name="T38" fmla="*/ 6 w 15"/>
                <a:gd name="T39" fmla="*/ 4 h 6"/>
                <a:gd name="T40" fmla="*/ 6 w 15"/>
                <a:gd name="T41" fmla="*/ 4 h 6"/>
                <a:gd name="T42" fmla="*/ 6 w 15"/>
                <a:gd name="T43" fmla="*/ 5 h 6"/>
                <a:gd name="T44" fmla="*/ 7 w 15"/>
                <a:gd name="T45" fmla="*/ 5 h 6"/>
                <a:gd name="T46" fmla="*/ 7 w 15"/>
                <a:gd name="T47" fmla="*/ 5 h 6"/>
                <a:gd name="T48" fmla="*/ 7 w 15"/>
                <a:gd name="T49" fmla="*/ 5 h 6"/>
                <a:gd name="T50" fmla="*/ 7 w 15"/>
                <a:gd name="T51" fmla="*/ 5 h 6"/>
                <a:gd name="T52" fmla="*/ 7 w 15"/>
                <a:gd name="T53" fmla="*/ 5 h 6"/>
                <a:gd name="T54" fmla="*/ 8 w 15"/>
                <a:gd name="T55" fmla="*/ 6 h 6"/>
                <a:gd name="T56" fmla="*/ 8 w 15"/>
                <a:gd name="T57" fmla="*/ 6 h 6"/>
                <a:gd name="T58" fmla="*/ 9 w 15"/>
                <a:gd name="T59" fmla="*/ 6 h 6"/>
                <a:gd name="T60" fmla="*/ 9 w 15"/>
                <a:gd name="T61" fmla="*/ 6 h 6"/>
                <a:gd name="T62" fmla="*/ 9 w 15"/>
                <a:gd name="T63" fmla="*/ 6 h 6"/>
                <a:gd name="T64" fmla="*/ 9 w 15"/>
                <a:gd name="T65" fmla="*/ 6 h 6"/>
                <a:gd name="T66" fmla="*/ 9 w 15"/>
                <a:gd name="T67" fmla="*/ 5 h 6"/>
                <a:gd name="T68" fmla="*/ 11 w 15"/>
                <a:gd name="T69" fmla="*/ 5 h 6"/>
                <a:gd name="T70" fmla="*/ 13 w 15"/>
                <a:gd name="T71" fmla="*/ 4 h 6"/>
                <a:gd name="T72" fmla="*/ 13 w 15"/>
                <a:gd name="T73" fmla="*/ 4 h 6"/>
                <a:gd name="T74" fmla="*/ 15 w 15"/>
                <a:gd name="T75" fmla="*/ 4 h 6"/>
                <a:gd name="T76" fmla="*/ 14 w 15"/>
                <a:gd name="T77" fmla="*/ 3 h 6"/>
                <a:gd name="T78" fmla="*/ 12 w 15"/>
                <a:gd name="T79" fmla="*/ 2 h 6"/>
                <a:gd name="T80" fmla="*/ 9 w 15"/>
                <a:gd name="T81" fmla="*/ 2 h 6"/>
                <a:gd name="T82" fmla="*/ 6 w 15"/>
                <a:gd name="T83" fmla="*/ 1 h 6"/>
                <a:gd name="T84" fmla="*/ 5 w 15"/>
                <a:gd name="T85" fmla="*/ 1 h 6"/>
                <a:gd name="T86" fmla="*/ 4 w 15"/>
                <a:gd name="T87" fmla="*/ 0 h 6"/>
                <a:gd name="T88" fmla="*/ 4 w 15"/>
                <a:gd name="T89" fmla="*/ 0 h 6"/>
                <a:gd name="T90" fmla="*/ 2 w 15"/>
                <a:gd name="T91" fmla="*/ 1 h 6"/>
                <a:gd name="T92" fmla="*/ 1 w 15"/>
                <a:gd name="T93" fmla="*/ 1 h 6"/>
                <a:gd name="T94" fmla="*/ 0 w 15"/>
                <a:gd name="T95"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 h="6">
                  <a:moveTo>
                    <a:pt x="0" y="1"/>
                  </a:moveTo>
                  <a:cubicBezTo>
                    <a:pt x="0" y="1"/>
                    <a:pt x="1" y="1"/>
                    <a:pt x="1" y="1"/>
                  </a:cubicBezTo>
                  <a:cubicBezTo>
                    <a:pt x="1" y="1"/>
                    <a:pt x="1" y="1"/>
                    <a:pt x="1" y="2"/>
                  </a:cubicBezTo>
                  <a:cubicBezTo>
                    <a:pt x="1" y="2"/>
                    <a:pt x="2" y="2"/>
                    <a:pt x="2" y="2"/>
                  </a:cubicBezTo>
                  <a:cubicBezTo>
                    <a:pt x="2" y="2"/>
                    <a:pt x="2" y="2"/>
                    <a:pt x="2" y="2"/>
                  </a:cubicBezTo>
                  <a:cubicBezTo>
                    <a:pt x="2" y="2"/>
                    <a:pt x="4" y="3"/>
                    <a:pt x="4" y="3"/>
                  </a:cubicBezTo>
                  <a:cubicBezTo>
                    <a:pt x="4" y="3"/>
                    <a:pt x="4" y="3"/>
                    <a:pt x="4" y="3"/>
                  </a:cubicBezTo>
                  <a:cubicBezTo>
                    <a:pt x="4" y="3"/>
                    <a:pt x="4" y="3"/>
                    <a:pt x="4" y="3"/>
                  </a:cubicBezTo>
                  <a:cubicBezTo>
                    <a:pt x="4" y="3"/>
                    <a:pt x="4" y="3"/>
                    <a:pt x="4" y="3"/>
                  </a:cubicBezTo>
                  <a:cubicBezTo>
                    <a:pt x="4" y="3"/>
                    <a:pt x="5" y="3"/>
                    <a:pt x="5" y="3"/>
                  </a:cubicBezTo>
                  <a:cubicBezTo>
                    <a:pt x="5" y="3"/>
                    <a:pt x="5" y="3"/>
                    <a:pt x="5" y="3"/>
                  </a:cubicBezTo>
                  <a:cubicBezTo>
                    <a:pt x="5" y="3"/>
                    <a:pt x="5" y="3"/>
                    <a:pt x="5" y="3"/>
                  </a:cubicBezTo>
                  <a:cubicBezTo>
                    <a:pt x="5" y="3"/>
                    <a:pt x="5" y="4"/>
                    <a:pt x="5" y="4"/>
                  </a:cubicBezTo>
                  <a:cubicBezTo>
                    <a:pt x="5" y="4"/>
                    <a:pt x="5" y="4"/>
                    <a:pt x="5" y="4"/>
                  </a:cubicBezTo>
                  <a:cubicBezTo>
                    <a:pt x="5" y="4"/>
                    <a:pt x="5" y="4"/>
                    <a:pt x="5" y="4"/>
                  </a:cubicBezTo>
                  <a:cubicBezTo>
                    <a:pt x="5" y="4"/>
                    <a:pt x="6" y="4"/>
                    <a:pt x="6" y="4"/>
                  </a:cubicBezTo>
                  <a:cubicBezTo>
                    <a:pt x="6" y="4"/>
                    <a:pt x="6" y="4"/>
                    <a:pt x="6" y="4"/>
                  </a:cubicBezTo>
                  <a:cubicBezTo>
                    <a:pt x="6" y="4"/>
                    <a:pt x="6" y="4"/>
                    <a:pt x="6" y="4"/>
                  </a:cubicBezTo>
                  <a:cubicBezTo>
                    <a:pt x="6" y="4"/>
                    <a:pt x="6" y="4"/>
                    <a:pt x="6" y="4"/>
                  </a:cubicBezTo>
                  <a:cubicBezTo>
                    <a:pt x="6" y="4"/>
                    <a:pt x="6" y="4"/>
                    <a:pt x="6" y="4"/>
                  </a:cubicBezTo>
                  <a:cubicBezTo>
                    <a:pt x="6" y="4"/>
                    <a:pt x="6" y="4"/>
                    <a:pt x="6" y="4"/>
                  </a:cubicBezTo>
                  <a:cubicBezTo>
                    <a:pt x="6" y="5"/>
                    <a:pt x="6" y="5"/>
                    <a:pt x="6" y="5"/>
                  </a:cubicBezTo>
                  <a:cubicBezTo>
                    <a:pt x="6" y="5"/>
                    <a:pt x="7" y="5"/>
                    <a:pt x="7" y="5"/>
                  </a:cubicBezTo>
                  <a:cubicBezTo>
                    <a:pt x="7" y="5"/>
                    <a:pt x="7" y="5"/>
                    <a:pt x="7" y="5"/>
                  </a:cubicBezTo>
                  <a:cubicBezTo>
                    <a:pt x="7" y="5"/>
                    <a:pt x="7" y="5"/>
                    <a:pt x="7" y="5"/>
                  </a:cubicBezTo>
                  <a:cubicBezTo>
                    <a:pt x="7" y="5"/>
                    <a:pt x="7" y="5"/>
                    <a:pt x="7" y="5"/>
                  </a:cubicBezTo>
                  <a:cubicBezTo>
                    <a:pt x="7" y="5"/>
                    <a:pt x="7" y="5"/>
                    <a:pt x="7" y="5"/>
                  </a:cubicBezTo>
                  <a:cubicBezTo>
                    <a:pt x="8" y="6"/>
                    <a:pt x="8" y="6"/>
                    <a:pt x="8" y="6"/>
                  </a:cubicBezTo>
                  <a:cubicBezTo>
                    <a:pt x="8" y="6"/>
                    <a:pt x="8" y="6"/>
                    <a:pt x="8" y="6"/>
                  </a:cubicBezTo>
                  <a:cubicBezTo>
                    <a:pt x="9" y="6"/>
                    <a:pt x="9" y="6"/>
                    <a:pt x="9" y="6"/>
                  </a:cubicBezTo>
                  <a:cubicBezTo>
                    <a:pt x="9" y="6"/>
                    <a:pt x="9" y="6"/>
                    <a:pt x="9" y="6"/>
                  </a:cubicBezTo>
                  <a:cubicBezTo>
                    <a:pt x="9" y="6"/>
                    <a:pt x="9" y="6"/>
                    <a:pt x="9" y="6"/>
                  </a:cubicBezTo>
                  <a:cubicBezTo>
                    <a:pt x="9" y="6"/>
                    <a:pt x="9" y="6"/>
                    <a:pt x="9" y="6"/>
                  </a:cubicBezTo>
                  <a:cubicBezTo>
                    <a:pt x="9" y="5"/>
                    <a:pt x="9" y="5"/>
                    <a:pt x="9" y="5"/>
                  </a:cubicBezTo>
                  <a:cubicBezTo>
                    <a:pt x="10" y="5"/>
                    <a:pt x="10" y="5"/>
                    <a:pt x="11" y="5"/>
                  </a:cubicBezTo>
                  <a:cubicBezTo>
                    <a:pt x="12" y="5"/>
                    <a:pt x="12" y="5"/>
                    <a:pt x="13" y="4"/>
                  </a:cubicBezTo>
                  <a:cubicBezTo>
                    <a:pt x="13" y="4"/>
                    <a:pt x="13" y="4"/>
                    <a:pt x="13" y="4"/>
                  </a:cubicBezTo>
                  <a:cubicBezTo>
                    <a:pt x="14" y="4"/>
                    <a:pt x="14" y="4"/>
                    <a:pt x="15" y="4"/>
                  </a:cubicBezTo>
                  <a:cubicBezTo>
                    <a:pt x="15" y="3"/>
                    <a:pt x="14" y="3"/>
                    <a:pt x="14" y="3"/>
                  </a:cubicBezTo>
                  <a:cubicBezTo>
                    <a:pt x="13" y="3"/>
                    <a:pt x="13" y="2"/>
                    <a:pt x="12" y="2"/>
                  </a:cubicBezTo>
                  <a:cubicBezTo>
                    <a:pt x="11" y="2"/>
                    <a:pt x="10" y="2"/>
                    <a:pt x="9" y="2"/>
                  </a:cubicBezTo>
                  <a:cubicBezTo>
                    <a:pt x="8" y="2"/>
                    <a:pt x="8" y="1"/>
                    <a:pt x="6" y="1"/>
                  </a:cubicBezTo>
                  <a:cubicBezTo>
                    <a:pt x="6" y="1"/>
                    <a:pt x="6" y="1"/>
                    <a:pt x="5" y="1"/>
                  </a:cubicBezTo>
                  <a:cubicBezTo>
                    <a:pt x="5" y="0"/>
                    <a:pt x="5" y="0"/>
                    <a:pt x="4" y="0"/>
                  </a:cubicBezTo>
                  <a:cubicBezTo>
                    <a:pt x="4" y="0"/>
                    <a:pt x="4" y="0"/>
                    <a:pt x="4" y="0"/>
                  </a:cubicBezTo>
                  <a:cubicBezTo>
                    <a:pt x="3" y="1"/>
                    <a:pt x="3" y="1"/>
                    <a:pt x="2" y="1"/>
                  </a:cubicBezTo>
                  <a:cubicBezTo>
                    <a:pt x="2" y="1"/>
                    <a:pt x="1" y="1"/>
                    <a:pt x="1" y="1"/>
                  </a:cubicBezTo>
                  <a:cubicBezTo>
                    <a:pt x="1" y="1"/>
                    <a:pt x="0" y="1"/>
                    <a:pt x="0" y="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3" name="Freeform 14"/>
            <p:cNvSpPr>
              <a:spLocks/>
            </p:cNvSpPr>
            <p:nvPr/>
          </p:nvSpPr>
          <p:spPr bwMode="auto">
            <a:xfrm>
              <a:off x="1653712" y="3573587"/>
              <a:ext cx="63518" cy="38931"/>
            </a:xfrm>
            <a:custGeom>
              <a:avLst/>
              <a:gdLst>
                <a:gd name="T0" fmla="*/ 4 w 13"/>
                <a:gd name="T1" fmla="*/ 1 h 8"/>
                <a:gd name="T2" fmla="*/ 5 w 13"/>
                <a:gd name="T3" fmla="*/ 1 h 8"/>
                <a:gd name="T4" fmla="*/ 5 w 13"/>
                <a:gd name="T5" fmla="*/ 2 h 8"/>
                <a:gd name="T6" fmla="*/ 6 w 13"/>
                <a:gd name="T7" fmla="*/ 2 h 8"/>
                <a:gd name="T8" fmla="*/ 6 w 13"/>
                <a:gd name="T9" fmla="*/ 2 h 8"/>
                <a:gd name="T10" fmla="*/ 8 w 13"/>
                <a:gd name="T11" fmla="*/ 3 h 8"/>
                <a:gd name="T12" fmla="*/ 8 w 13"/>
                <a:gd name="T13" fmla="*/ 3 h 8"/>
                <a:gd name="T14" fmla="*/ 8 w 13"/>
                <a:gd name="T15" fmla="*/ 3 h 8"/>
                <a:gd name="T16" fmla="*/ 8 w 13"/>
                <a:gd name="T17" fmla="*/ 3 h 8"/>
                <a:gd name="T18" fmla="*/ 9 w 13"/>
                <a:gd name="T19" fmla="*/ 3 h 8"/>
                <a:gd name="T20" fmla="*/ 9 w 13"/>
                <a:gd name="T21" fmla="*/ 3 h 8"/>
                <a:gd name="T22" fmla="*/ 9 w 13"/>
                <a:gd name="T23" fmla="*/ 3 h 8"/>
                <a:gd name="T24" fmla="*/ 9 w 13"/>
                <a:gd name="T25" fmla="*/ 4 h 8"/>
                <a:gd name="T26" fmla="*/ 9 w 13"/>
                <a:gd name="T27" fmla="*/ 4 h 8"/>
                <a:gd name="T28" fmla="*/ 9 w 13"/>
                <a:gd name="T29" fmla="*/ 4 h 8"/>
                <a:gd name="T30" fmla="*/ 10 w 13"/>
                <a:gd name="T31" fmla="*/ 4 h 8"/>
                <a:gd name="T32" fmla="*/ 10 w 13"/>
                <a:gd name="T33" fmla="*/ 4 h 8"/>
                <a:gd name="T34" fmla="*/ 10 w 13"/>
                <a:gd name="T35" fmla="*/ 4 h 8"/>
                <a:gd name="T36" fmla="*/ 10 w 13"/>
                <a:gd name="T37" fmla="*/ 4 h 8"/>
                <a:gd name="T38" fmla="*/ 10 w 13"/>
                <a:gd name="T39" fmla="*/ 4 h 8"/>
                <a:gd name="T40" fmla="*/ 10 w 13"/>
                <a:gd name="T41" fmla="*/ 4 h 8"/>
                <a:gd name="T42" fmla="*/ 10 w 13"/>
                <a:gd name="T43" fmla="*/ 5 h 8"/>
                <a:gd name="T44" fmla="*/ 11 w 13"/>
                <a:gd name="T45" fmla="*/ 5 h 8"/>
                <a:gd name="T46" fmla="*/ 11 w 13"/>
                <a:gd name="T47" fmla="*/ 5 h 8"/>
                <a:gd name="T48" fmla="*/ 11 w 13"/>
                <a:gd name="T49" fmla="*/ 5 h 8"/>
                <a:gd name="T50" fmla="*/ 11 w 13"/>
                <a:gd name="T51" fmla="*/ 5 h 8"/>
                <a:gd name="T52" fmla="*/ 11 w 13"/>
                <a:gd name="T53" fmla="*/ 5 h 8"/>
                <a:gd name="T54" fmla="*/ 12 w 13"/>
                <a:gd name="T55" fmla="*/ 6 h 8"/>
                <a:gd name="T56" fmla="*/ 12 w 13"/>
                <a:gd name="T57" fmla="*/ 6 h 8"/>
                <a:gd name="T58" fmla="*/ 13 w 13"/>
                <a:gd name="T59" fmla="*/ 6 h 8"/>
                <a:gd name="T60" fmla="*/ 13 w 13"/>
                <a:gd name="T61" fmla="*/ 6 h 8"/>
                <a:gd name="T62" fmla="*/ 12 w 13"/>
                <a:gd name="T63" fmla="*/ 7 h 8"/>
                <a:gd name="T64" fmla="*/ 11 w 13"/>
                <a:gd name="T65" fmla="*/ 7 h 8"/>
                <a:gd name="T66" fmla="*/ 9 w 13"/>
                <a:gd name="T67" fmla="*/ 7 h 8"/>
                <a:gd name="T68" fmla="*/ 6 w 13"/>
                <a:gd name="T69" fmla="*/ 6 h 8"/>
                <a:gd name="T70" fmla="*/ 5 w 13"/>
                <a:gd name="T71" fmla="*/ 7 h 8"/>
                <a:gd name="T72" fmla="*/ 4 w 13"/>
                <a:gd name="T73" fmla="*/ 8 h 8"/>
                <a:gd name="T74" fmla="*/ 4 w 13"/>
                <a:gd name="T75" fmla="*/ 8 h 8"/>
                <a:gd name="T76" fmla="*/ 3 w 13"/>
                <a:gd name="T77" fmla="*/ 6 h 8"/>
                <a:gd name="T78" fmla="*/ 1 w 13"/>
                <a:gd name="T79" fmla="*/ 4 h 8"/>
                <a:gd name="T80" fmla="*/ 1 w 13"/>
                <a:gd name="T81" fmla="*/ 3 h 8"/>
                <a:gd name="T82" fmla="*/ 1 w 13"/>
                <a:gd name="T83" fmla="*/ 1 h 8"/>
                <a:gd name="T84" fmla="*/ 0 w 13"/>
                <a:gd name="T85" fmla="*/ 1 h 8"/>
                <a:gd name="T86" fmla="*/ 1 w 13"/>
                <a:gd name="T87" fmla="*/ 0 h 8"/>
                <a:gd name="T88" fmla="*/ 3 w 13"/>
                <a:gd name="T89" fmla="*/ 1 h 8"/>
                <a:gd name="T90" fmla="*/ 4 w 13"/>
                <a:gd name="T9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 h="8">
                  <a:moveTo>
                    <a:pt x="4" y="1"/>
                  </a:moveTo>
                  <a:cubicBezTo>
                    <a:pt x="4" y="1"/>
                    <a:pt x="5" y="1"/>
                    <a:pt x="5" y="1"/>
                  </a:cubicBezTo>
                  <a:cubicBezTo>
                    <a:pt x="5" y="1"/>
                    <a:pt x="5" y="1"/>
                    <a:pt x="5" y="2"/>
                  </a:cubicBezTo>
                  <a:cubicBezTo>
                    <a:pt x="5" y="2"/>
                    <a:pt x="6" y="2"/>
                    <a:pt x="6" y="2"/>
                  </a:cubicBezTo>
                  <a:cubicBezTo>
                    <a:pt x="6" y="2"/>
                    <a:pt x="6" y="2"/>
                    <a:pt x="6" y="2"/>
                  </a:cubicBezTo>
                  <a:cubicBezTo>
                    <a:pt x="6" y="2"/>
                    <a:pt x="8" y="3"/>
                    <a:pt x="8" y="3"/>
                  </a:cubicBezTo>
                  <a:cubicBezTo>
                    <a:pt x="8" y="3"/>
                    <a:pt x="8" y="3"/>
                    <a:pt x="8" y="3"/>
                  </a:cubicBezTo>
                  <a:cubicBezTo>
                    <a:pt x="8" y="3"/>
                    <a:pt x="8" y="3"/>
                    <a:pt x="8" y="3"/>
                  </a:cubicBezTo>
                  <a:cubicBezTo>
                    <a:pt x="8" y="3"/>
                    <a:pt x="8" y="3"/>
                    <a:pt x="8" y="3"/>
                  </a:cubicBezTo>
                  <a:cubicBezTo>
                    <a:pt x="8" y="3"/>
                    <a:pt x="9" y="3"/>
                    <a:pt x="9" y="3"/>
                  </a:cubicBezTo>
                  <a:cubicBezTo>
                    <a:pt x="9" y="3"/>
                    <a:pt x="9" y="3"/>
                    <a:pt x="9" y="3"/>
                  </a:cubicBezTo>
                  <a:cubicBezTo>
                    <a:pt x="9" y="3"/>
                    <a:pt x="9" y="3"/>
                    <a:pt x="9" y="3"/>
                  </a:cubicBezTo>
                  <a:cubicBezTo>
                    <a:pt x="9" y="3"/>
                    <a:pt x="9" y="4"/>
                    <a:pt x="9" y="4"/>
                  </a:cubicBezTo>
                  <a:cubicBezTo>
                    <a:pt x="9" y="4"/>
                    <a:pt x="9" y="4"/>
                    <a:pt x="9" y="4"/>
                  </a:cubicBezTo>
                  <a:cubicBezTo>
                    <a:pt x="9" y="4"/>
                    <a:pt x="9" y="4"/>
                    <a:pt x="9" y="4"/>
                  </a:cubicBezTo>
                  <a:cubicBezTo>
                    <a:pt x="9" y="4"/>
                    <a:pt x="10" y="4"/>
                    <a:pt x="10" y="4"/>
                  </a:cubicBezTo>
                  <a:cubicBezTo>
                    <a:pt x="10" y="4"/>
                    <a:pt x="10" y="4"/>
                    <a:pt x="10" y="4"/>
                  </a:cubicBezTo>
                  <a:cubicBezTo>
                    <a:pt x="10" y="4"/>
                    <a:pt x="10" y="4"/>
                    <a:pt x="10" y="4"/>
                  </a:cubicBezTo>
                  <a:cubicBezTo>
                    <a:pt x="10" y="4"/>
                    <a:pt x="10" y="4"/>
                    <a:pt x="10" y="4"/>
                  </a:cubicBezTo>
                  <a:cubicBezTo>
                    <a:pt x="10" y="4"/>
                    <a:pt x="10" y="4"/>
                    <a:pt x="10" y="4"/>
                  </a:cubicBezTo>
                  <a:cubicBezTo>
                    <a:pt x="10" y="4"/>
                    <a:pt x="10" y="4"/>
                    <a:pt x="10" y="4"/>
                  </a:cubicBezTo>
                  <a:cubicBezTo>
                    <a:pt x="10" y="5"/>
                    <a:pt x="10" y="5"/>
                    <a:pt x="10" y="5"/>
                  </a:cubicBezTo>
                  <a:cubicBezTo>
                    <a:pt x="10" y="5"/>
                    <a:pt x="11" y="5"/>
                    <a:pt x="11" y="5"/>
                  </a:cubicBezTo>
                  <a:cubicBezTo>
                    <a:pt x="11" y="5"/>
                    <a:pt x="11" y="5"/>
                    <a:pt x="11" y="5"/>
                  </a:cubicBezTo>
                  <a:cubicBezTo>
                    <a:pt x="11" y="5"/>
                    <a:pt x="11" y="5"/>
                    <a:pt x="11" y="5"/>
                  </a:cubicBezTo>
                  <a:cubicBezTo>
                    <a:pt x="11" y="5"/>
                    <a:pt x="11" y="5"/>
                    <a:pt x="11" y="5"/>
                  </a:cubicBezTo>
                  <a:cubicBezTo>
                    <a:pt x="11" y="5"/>
                    <a:pt x="11" y="5"/>
                    <a:pt x="11" y="5"/>
                  </a:cubicBezTo>
                  <a:cubicBezTo>
                    <a:pt x="12" y="6"/>
                    <a:pt x="12" y="6"/>
                    <a:pt x="12" y="6"/>
                  </a:cubicBezTo>
                  <a:cubicBezTo>
                    <a:pt x="12" y="6"/>
                    <a:pt x="12" y="6"/>
                    <a:pt x="12" y="6"/>
                  </a:cubicBezTo>
                  <a:cubicBezTo>
                    <a:pt x="13" y="6"/>
                    <a:pt x="13" y="6"/>
                    <a:pt x="13" y="6"/>
                  </a:cubicBezTo>
                  <a:cubicBezTo>
                    <a:pt x="13" y="6"/>
                    <a:pt x="13" y="6"/>
                    <a:pt x="13" y="6"/>
                  </a:cubicBezTo>
                  <a:cubicBezTo>
                    <a:pt x="13" y="7"/>
                    <a:pt x="13" y="7"/>
                    <a:pt x="12" y="7"/>
                  </a:cubicBezTo>
                  <a:cubicBezTo>
                    <a:pt x="12" y="7"/>
                    <a:pt x="12" y="7"/>
                    <a:pt x="11" y="7"/>
                  </a:cubicBezTo>
                  <a:cubicBezTo>
                    <a:pt x="10" y="7"/>
                    <a:pt x="10" y="7"/>
                    <a:pt x="9" y="7"/>
                  </a:cubicBezTo>
                  <a:cubicBezTo>
                    <a:pt x="8" y="7"/>
                    <a:pt x="8" y="6"/>
                    <a:pt x="6" y="6"/>
                  </a:cubicBezTo>
                  <a:cubicBezTo>
                    <a:pt x="6" y="6"/>
                    <a:pt x="5" y="6"/>
                    <a:pt x="5" y="7"/>
                  </a:cubicBezTo>
                  <a:cubicBezTo>
                    <a:pt x="4" y="7"/>
                    <a:pt x="4" y="7"/>
                    <a:pt x="4" y="8"/>
                  </a:cubicBezTo>
                  <a:cubicBezTo>
                    <a:pt x="4" y="8"/>
                    <a:pt x="4" y="8"/>
                    <a:pt x="4" y="8"/>
                  </a:cubicBezTo>
                  <a:cubicBezTo>
                    <a:pt x="4" y="7"/>
                    <a:pt x="4" y="7"/>
                    <a:pt x="3" y="6"/>
                  </a:cubicBezTo>
                  <a:cubicBezTo>
                    <a:pt x="3" y="5"/>
                    <a:pt x="2" y="5"/>
                    <a:pt x="1" y="4"/>
                  </a:cubicBezTo>
                  <a:cubicBezTo>
                    <a:pt x="1" y="4"/>
                    <a:pt x="1" y="3"/>
                    <a:pt x="1" y="3"/>
                  </a:cubicBezTo>
                  <a:cubicBezTo>
                    <a:pt x="1" y="2"/>
                    <a:pt x="1" y="2"/>
                    <a:pt x="1" y="1"/>
                  </a:cubicBezTo>
                  <a:cubicBezTo>
                    <a:pt x="1" y="1"/>
                    <a:pt x="0" y="1"/>
                    <a:pt x="0" y="1"/>
                  </a:cubicBezTo>
                  <a:cubicBezTo>
                    <a:pt x="0" y="1"/>
                    <a:pt x="1" y="1"/>
                    <a:pt x="1" y="0"/>
                  </a:cubicBezTo>
                  <a:cubicBezTo>
                    <a:pt x="2" y="1"/>
                    <a:pt x="2" y="1"/>
                    <a:pt x="3" y="1"/>
                  </a:cubicBezTo>
                  <a:cubicBezTo>
                    <a:pt x="3" y="1"/>
                    <a:pt x="4" y="1"/>
                    <a:pt x="4" y="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4" name="Freeform 15"/>
            <p:cNvSpPr>
              <a:spLocks/>
            </p:cNvSpPr>
            <p:nvPr/>
          </p:nvSpPr>
          <p:spPr bwMode="auto">
            <a:xfrm>
              <a:off x="1649614" y="3690377"/>
              <a:ext cx="92203" cy="141377"/>
            </a:xfrm>
            <a:custGeom>
              <a:avLst/>
              <a:gdLst>
                <a:gd name="T0" fmla="*/ 1 w 19"/>
                <a:gd name="T1" fmla="*/ 12 h 29"/>
                <a:gd name="T2" fmla="*/ 2 w 19"/>
                <a:gd name="T3" fmla="*/ 13 h 29"/>
                <a:gd name="T4" fmla="*/ 5 w 19"/>
                <a:gd name="T5" fmla="*/ 10 h 29"/>
                <a:gd name="T6" fmla="*/ 8 w 19"/>
                <a:gd name="T7" fmla="*/ 7 h 29"/>
                <a:gd name="T8" fmla="*/ 10 w 19"/>
                <a:gd name="T9" fmla="*/ 5 h 29"/>
                <a:gd name="T10" fmla="*/ 12 w 19"/>
                <a:gd name="T11" fmla="*/ 4 h 29"/>
                <a:gd name="T12" fmla="*/ 12 w 19"/>
                <a:gd name="T13" fmla="*/ 3 h 29"/>
                <a:gd name="T14" fmla="*/ 14 w 19"/>
                <a:gd name="T15" fmla="*/ 1 h 29"/>
                <a:gd name="T16" fmla="*/ 15 w 19"/>
                <a:gd name="T17" fmla="*/ 0 h 29"/>
                <a:gd name="T18" fmla="*/ 15 w 19"/>
                <a:gd name="T19" fmla="*/ 0 h 29"/>
                <a:gd name="T20" fmla="*/ 19 w 19"/>
                <a:gd name="T21" fmla="*/ 3 h 29"/>
                <a:gd name="T22" fmla="*/ 19 w 19"/>
                <a:gd name="T23" fmla="*/ 3 h 29"/>
                <a:gd name="T24" fmla="*/ 19 w 19"/>
                <a:gd name="T25" fmla="*/ 4 h 29"/>
                <a:gd name="T26" fmla="*/ 19 w 19"/>
                <a:gd name="T27" fmla="*/ 5 h 29"/>
                <a:gd name="T28" fmla="*/ 19 w 19"/>
                <a:gd name="T29" fmla="*/ 5 h 29"/>
                <a:gd name="T30" fmla="*/ 18 w 19"/>
                <a:gd name="T31" fmla="*/ 7 h 29"/>
                <a:gd name="T32" fmla="*/ 15 w 19"/>
                <a:gd name="T33" fmla="*/ 8 h 29"/>
                <a:gd name="T34" fmla="*/ 12 w 19"/>
                <a:gd name="T35" fmla="*/ 12 h 29"/>
                <a:gd name="T36" fmla="*/ 10 w 19"/>
                <a:gd name="T37" fmla="*/ 16 h 29"/>
                <a:gd name="T38" fmla="*/ 10 w 19"/>
                <a:gd name="T39" fmla="*/ 17 h 29"/>
                <a:gd name="T40" fmla="*/ 9 w 19"/>
                <a:gd name="T41" fmla="*/ 19 h 29"/>
                <a:gd name="T42" fmla="*/ 6 w 19"/>
                <a:gd name="T43" fmla="*/ 23 h 29"/>
                <a:gd name="T44" fmla="*/ 1 w 19"/>
                <a:gd name="T45" fmla="*/ 29 h 29"/>
                <a:gd name="T46" fmla="*/ 1 w 19"/>
                <a:gd name="T47" fmla="*/ 29 h 29"/>
                <a:gd name="T48" fmla="*/ 1 w 19"/>
                <a:gd name="T49" fmla="*/ 28 h 29"/>
                <a:gd name="T50" fmla="*/ 1 w 19"/>
                <a:gd name="T51" fmla="*/ 28 h 29"/>
                <a:gd name="T52" fmla="*/ 1 w 19"/>
                <a:gd name="T53" fmla="*/ 28 h 29"/>
                <a:gd name="T54" fmla="*/ 0 w 19"/>
                <a:gd name="T55" fmla="*/ 23 h 29"/>
                <a:gd name="T56" fmla="*/ 1 w 19"/>
                <a:gd name="T57" fmla="*/ 21 h 29"/>
                <a:gd name="T58" fmla="*/ 1 w 19"/>
                <a:gd name="T59" fmla="*/ 16 h 29"/>
                <a:gd name="T60" fmla="*/ 1 w 19"/>
                <a:gd name="T61" fmla="*/ 1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 h="29">
                  <a:moveTo>
                    <a:pt x="1" y="12"/>
                  </a:moveTo>
                  <a:cubicBezTo>
                    <a:pt x="2" y="13"/>
                    <a:pt x="2" y="13"/>
                    <a:pt x="2" y="13"/>
                  </a:cubicBezTo>
                  <a:cubicBezTo>
                    <a:pt x="4" y="13"/>
                    <a:pt x="4" y="11"/>
                    <a:pt x="5" y="10"/>
                  </a:cubicBezTo>
                  <a:cubicBezTo>
                    <a:pt x="7" y="9"/>
                    <a:pt x="7" y="8"/>
                    <a:pt x="8" y="7"/>
                  </a:cubicBezTo>
                  <a:cubicBezTo>
                    <a:pt x="9" y="6"/>
                    <a:pt x="10" y="6"/>
                    <a:pt x="10" y="5"/>
                  </a:cubicBezTo>
                  <a:cubicBezTo>
                    <a:pt x="11" y="5"/>
                    <a:pt x="11" y="4"/>
                    <a:pt x="12" y="4"/>
                  </a:cubicBezTo>
                  <a:cubicBezTo>
                    <a:pt x="12" y="3"/>
                    <a:pt x="12" y="3"/>
                    <a:pt x="12" y="3"/>
                  </a:cubicBezTo>
                  <a:cubicBezTo>
                    <a:pt x="13" y="2"/>
                    <a:pt x="14" y="2"/>
                    <a:pt x="14" y="1"/>
                  </a:cubicBezTo>
                  <a:cubicBezTo>
                    <a:pt x="15" y="1"/>
                    <a:pt x="15" y="1"/>
                    <a:pt x="15" y="0"/>
                  </a:cubicBezTo>
                  <a:cubicBezTo>
                    <a:pt x="15" y="0"/>
                    <a:pt x="15" y="0"/>
                    <a:pt x="15" y="0"/>
                  </a:cubicBezTo>
                  <a:cubicBezTo>
                    <a:pt x="16" y="2"/>
                    <a:pt x="18" y="2"/>
                    <a:pt x="19" y="3"/>
                  </a:cubicBezTo>
                  <a:cubicBezTo>
                    <a:pt x="19" y="3"/>
                    <a:pt x="19" y="3"/>
                    <a:pt x="19" y="3"/>
                  </a:cubicBezTo>
                  <a:cubicBezTo>
                    <a:pt x="19" y="3"/>
                    <a:pt x="19" y="4"/>
                    <a:pt x="19" y="4"/>
                  </a:cubicBezTo>
                  <a:cubicBezTo>
                    <a:pt x="19" y="5"/>
                    <a:pt x="19" y="5"/>
                    <a:pt x="19" y="5"/>
                  </a:cubicBezTo>
                  <a:cubicBezTo>
                    <a:pt x="19" y="5"/>
                    <a:pt x="19" y="5"/>
                    <a:pt x="19" y="5"/>
                  </a:cubicBezTo>
                  <a:cubicBezTo>
                    <a:pt x="19" y="5"/>
                    <a:pt x="19" y="6"/>
                    <a:pt x="18" y="7"/>
                  </a:cubicBezTo>
                  <a:cubicBezTo>
                    <a:pt x="17" y="7"/>
                    <a:pt x="16" y="7"/>
                    <a:pt x="15" y="8"/>
                  </a:cubicBezTo>
                  <a:cubicBezTo>
                    <a:pt x="13" y="9"/>
                    <a:pt x="13" y="10"/>
                    <a:pt x="12" y="12"/>
                  </a:cubicBezTo>
                  <a:cubicBezTo>
                    <a:pt x="11" y="13"/>
                    <a:pt x="10" y="14"/>
                    <a:pt x="10" y="16"/>
                  </a:cubicBezTo>
                  <a:cubicBezTo>
                    <a:pt x="10" y="16"/>
                    <a:pt x="10" y="16"/>
                    <a:pt x="10" y="17"/>
                  </a:cubicBezTo>
                  <a:cubicBezTo>
                    <a:pt x="10" y="18"/>
                    <a:pt x="9" y="18"/>
                    <a:pt x="9" y="19"/>
                  </a:cubicBezTo>
                  <a:cubicBezTo>
                    <a:pt x="7" y="20"/>
                    <a:pt x="7" y="21"/>
                    <a:pt x="6" y="23"/>
                  </a:cubicBezTo>
                  <a:cubicBezTo>
                    <a:pt x="4" y="25"/>
                    <a:pt x="4" y="28"/>
                    <a:pt x="1" y="29"/>
                  </a:cubicBezTo>
                  <a:cubicBezTo>
                    <a:pt x="1" y="29"/>
                    <a:pt x="1" y="29"/>
                    <a:pt x="1" y="29"/>
                  </a:cubicBezTo>
                  <a:cubicBezTo>
                    <a:pt x="1" y="28"/>
                    <a:pt x="1" y="28"/>
                    <a:pt x="1" y="28"/>
                  </a:cubicBezTo>
                  <a:cubicBezTo>
                    <a:pt x="1" y="28"/>
                    <a:pt x="1" y="28"/>
                    <a:pt x="1" y="28"/>
                  </a:cubicBezTo>
                  <a:cubicBezTo>
                    <a:pt x="1" y="28"/>
                    <a:pt x="1" y="28"/>
                    <a:pt x="1" y="28"/>
                  </a:cubicBezTo>
                  <a:cubicBezTo>
                    <a:pt x="1" y="26"/>
                    <a:pt x="0" y="25"/>
                    <a:pt x="0" y="23"/>
                  </a:cubicBezTo>
                  <a:cubicBezTo>
                    <a:pt x="0" y="22"/>
                    <a:pt x="1" y="22"/>
                    <a:pt x="1" y="21"/>
                  </a:cubicBezTo>
                  <a:cubicBezTo>
                    <a:pt x="1" y="19"/>
                    <a:pt x="1" y="18"/>
                    <a:pt x="1" y="16"/>
                  </a:cubicBezTo>
                  <a:cubicBezTo>
                    <a:pt x="1" y="14"/>
                    <a:pt x="2" y="14"/>
                    <a:pt x="1" y="1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5" name="Freeform 16"/>
            <p:cNvSpPr>
              <a:spLocks noEditPoints="1"/>
            </p:cNvSpPr>
            <p:nvPr/>
          </p:nvSpPr>
          <p:spPr bwMode="auto">
            <a:xfrm>
              <a:off x="2071695" y="3540803"/>
              <a:ext cx="577801" cy="723277"/>
            </a:xfrm>
            <a:custGeom>
              <a:avLst/>
              <a:gdLst>
                <a:gd name="T0" fmla="*/ 58 w 119"/>
                <a:gd name="T1" fmla="*/ 129 h 149"/>
                <a:gd name="T2" fmla="*/ 57 w 119"/>
                <a:gd name="T3" fmla="*/ 127 h 149"/>
                <a:gd name="T4" fmla="*/ 15 w 119"/>
                <a:gd name="T5" fmla="*/ 7 h 149"/>
                <a:gd name="T6" fmla="*/ 27 w 119"/>
                <a:gd name="T7" fmla="*/ 11 h 149"/>
                <a:gd name="T8" fmla="*/ 31 w 119"/>
                <a:gd name="T9" fmla="*/ 14 h 149"/>
                <a:gd name="T10" fmla="*/ 33 w 119"/>
                <a:gd name="T11" fmla="*/ 22 h 149"/>
                <a:gd name="T12" fmla="*/ 37 w 119"/>
                <a:gd name="T13" fmla="*/ 28 h 149"/>
                <a:gd name="T14" fmla="*/ 54 w 119"/>
                <a:gd name="T15" fmla="*/ 40 h 149"/>
                <a:gd name="T16" fmla="*/ 63 w 119"/>
                <a:gd name="T17" fmla="*/ 41 h 149"/>
                <a:gd name="T18" fmla="*/ 68 w 119"/>
                <a:gd name="T19" fmla="*/ 40 h 149"/>
                <a:gd name="T20" fmla="*/ 66 w 119"/>
                <a:gd name="T21" fmla="*/ 36 h 149"/>
                <a:gd name="T22" fmla="*/ 77 w 119"/>
                <a:gd name="T23" fmla="*/ 35 h 149"/>
                <a:gd name="T24" fmla="*/ 89 w 119"/>
                <a:gd name="T25" fmla="*/ 35 h 149"/>
                <a:gd name="T26" fmla="*/ 95 w 119"/>
                <a:gd name="T27" fmla="*/ 37 h 149"/>
                <a:gd name="T28" fmla="*/ 104 w 119"/>
                <a:gd name="T29" fmla="*/ 41 h 149"/>
                <a:gd name="T30" fmla="*/ 115 w 119"/>
                <a:gd name="T31" fmla="*/ 54 h 149"/>
                <a:gd name="T32" fmla="*/ 113 w 119"/>
                <a:gd name="T33" fmla="*/ 66 h 149"/>
                <a:gd name="T34" fmla="*/ 107 w 119"/>
                <a:gd name="T35" fmla="*/ 78 h 149"/>
                <a:gd name="T36" fmla="*/ 105 w 119"/>
                <a:gd name="T37" fmla="*/ 92 h 149"/>
                <a:gd name="T38" fmla="*/ 107 w 119"/>
                <a:gd name="T39" fmla="*/ 105 h 149"/>
                <a:gd name="T40" fmla="*/ 104 w 119"/>
                <a:gd name="T41" fmla="*/ 109 h 149"/>
                <a:gd name="T42" fmla="*/ 110 w 119"/>
                <a:gd name="T43" fmla="*/ 122 h 149"/>
                <a:gd name="T44" fmla="*/ 119 w 119"/>
                <a:gd name="T45" fmla="*/ 134 h 149"/>
                <a:gd name="T46" fmla="*/ 113 w 119"/>
                <a:gd name="T47" fmla="*/ 139 h 149"/>
                <a:gd name="T48" fmla="*/ 105 w 119"/>
                <a:gd name="T49" fmla="*/ 141 h 149"/>
                <a:gd name="T50" fmla="*/ 102 w 119"/>
                <a:gd name="T51" fmla="*/ 149 h 149"/>
                <a:gd name="T52" fmla="*/ 88 w 119"/>
                <a:gd name="T53" fmla="*/ 146 h 149"/>
                <a:gd name="T54" fmla="*/ 79 w 119"/>
                <a:gd name="T55" fmla="*/ 141 h 149"/>
                <a:gd name="T56" fmla="*/ 72 w 119"/>
                <a:gd name="T57" fmla="*/ 139 h 149"/>
                <a:gd name="T58" fmla="*/ 68 w 119"/>
                <a:gd name="T59" fmla="*/ 129 h 149"/>
                <a:gd name="T60" fmla="*/ 59 w 119"/>
                <a:gd name="T61" fmla="*/ 125 h 149"/>
                <a:gd name="T62" fmla="*/ 43 w 119"/>
                <a:gd name="T63" fmla="*/ 124 h 149"/>
                <a:gd name="T64" fmla="*/ 36 w 119"/>
                <a:gd name="T65" fmla="*/ 117 h 149"/>
                <a:gd name="T66" fmla="*/ 28 w 119"/>
                <a:gd name="T67" fmla="*/ 110 h 149"/>
                <a:gd name="T68" fmla="*/ 25 w 119"/>
                <a:gd name="T69" fmla="*/ 102 h 149"/>
                <a:gd name="T70" fmla="*/ 24 w 119"/>
                <a:gd name="T71" fmla="*/ 98 h 149"/>
                <a:gd name="T72" fmla="*/ 24 w 119"/>
                <a:gd name="T73" fmla="*/ 92 h 149"/>
                <a:gd name="T74" fmla="*/ 19 w 119"/>
                <a:gd name="T75" fmla="*/ 89 h 149"/>
                <a:gd name="T76" fmla="*/ 16 w 119"/>
                <a:gd name="T77" fmla="*/ 86 h 149"/>
                <a:gd name="T78" fmla="*/ 14 w 119"/>
                <a:gd name="T79" fmla="*/ 85 h 149"/>
                <a:gd name="T80" fmla="*/ 8 w 119"/>
                <a:gd name="T81" fmla="*/ 86 h 149"/>
                <a:gd name="T82" fmla="*/ 10 w 119"/>
                <a:gd name="T83" fmla="*/ 80 h 149"/>
                <a:gd name="T84" fmla="*/ 10 w 119"/>
                <a:gd name="T85" fmla="*/ 66 h 149"/>
                <a:gd name="T86" fmla="*/ 2 w 119"/>
                <a:gd name="T87" fmla="*/ 55 h 149"/>
                <a:gd name="T88" fmla="*/ 1 w 119"/>
                <a:gd name="T89" fmla="*/ 47 h 149"/>
                <a:gd name="T90" fmla="*/ 6 w 119"/>
                <a:gd name="T91" fmla="*/ 41 h 149"/>
                <a:gd name="T92" fmla="*/ 6 w 119"/>
                <a:gd name="T93" fmla="*/ 35 h 149"/>
                <a:gd name="T94" fmla="*/ 5 w 119"/>
                <a:gd name="T95" fmla="*/ 26 h 149"/>
                <a:gd name="T96" fmla="*/ 6 w 119"/>
                <a:gd name="T97" fmla="*/ 20 h 149"/>
                <a:gd name="T98" fmla="*/ 7 w 119"/>
                <a:gd name="T99" fmla="*/ 13 h 149"/>
                <a:gd name="T100" fmla="*/ 9 w 119"/>
                <a:gd name="T101" fmla="*/ 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9" h="149">
                  <a:moveTo>
                    <a:pt x="55" y="129"/>
                  </a:moveTo>
                  <a:cubicBezTo>
                    <a:pt x="56" y="129"/>
                    <a:pt x="56" y="129"/>
                    <a:pt x="56" y="129"/>
                  </a:cubicBezTo>
                  <a:cubicBezTo>
                    <a:pt x="58" y="129"/>
                    <a:pt x="58" y="129"/>
                    <a:pt x="58" y="129"/>
                  </a:cubicBezTo>
                  <a:cubicBezTo>
                    <a:pt x="58" y="129"/>
                    <a:pt x="58" y="129"/>
                    <a:pt x="58" y="129"/>
                  </a:cubicBezTo>
                  <a:cubicBezTo>
                    <a:pt x="60" y="129"/>
                    <a:pt x="62" y="128"/>
                    <a:pt x="62" y="127"/>
                  </a:cubicBezTo>
                  <a:cubicBezTo>
                    <a:pt x="61" y="126"/>
                    <a:pt x="61" y="126"/>
                    <a:pt x="60" y="126"/>
                  </a:cubicBezTo>
                  <a:cubicBezTo>
                    <a:pt x="59" y="126"/>
                    <a:pt x="59" y="127"/>
                    <a:pt x="58" y="127"/>
                  </a:cubicBezTo>
                  <a:cubicBezTo>
                    <a:pt x="57" y="127"/>
                    <a:pt x="57" y="127"/>
                    <a:pt x="57" y="127"/>
                  </a:cubicBezTo>
                  <a:cubicBezTo>
                    <a:pt x="56" y="128"/>
                    <a:pt x="56" y="128"/>
                    <a:pt x="55" y="129"/>
                  </a:cubicBezTo>
                  <a:close/>
                  <a:moveTo>
                    <a:pt x="11" y="0"/>
                  </a:moveTo>
                  <a:cubicBezTo>
                    <a:pt x="11" y="0"/>
                    <a:pt x="11" y="0"/>
                    <a:pt x="11" y="0"/>
                  </a:cubicBezTo>
                  <a:cubicBezTo>
                    <a:pt x="13" y="2"/>
                    <a:pt x="14" y="4"/>
                    <a:pt x="15" y="7"/>
                  </a:cubicBezTo>
                  <a:cubicBezTo>
                    <a:pt x="16" y="10"/>
                    <a:pt x="18" y="13"/>
                    <a:pt x="22" y="13"/>
                  </a:cubicBezTo>
                  <a:cubicBezTo>
                    <a:pt x="23" y="13"/>
                    <a:pt x="24" y="12"/>
                    <a:pt x="25" y="11"/>
                  </a:cubicBezTo>
                  <a:cubicBezTo>
                    <a:pt x="25" y="11"/>
                    <a:pt x="25" y="11"/>
                    <a:pt x="25" y="11"/>
                  </a:cubicBezTo>
                  <a:cubicBezTo>
                    <a:pt x="26" y="11"/>
                    <a:pt x="26" y="11"/>
                    <a:pt x="27" y="11"/>
                  </a:cubicBezTo>
                  <a:cubicBezTo>
                    <a:pt x="29" y="11"/>
                    <a:pt x="30" y="9"/>
                    <a:pt x="32" y="9"/>
                  </a:cubicBezTo>
                  <a:cubicBezTo>
                    <a:pt x="32" y="9"/>
                    <a:pt x="33" y="10"/>
                    <a:pt x="33" y="11"/>
                  </a:cubicBezTo>
                  <a:cubicBezTo>
                    <a:pt x="33" y="12"/>
                    <a:pt x="33" y="12"/>
                    <a:pt x="32" y="13"/>
                  </a:cubicBezTo>
                  <a:cubicBezTo>
                    <a:pt x="32" y="13"/>
                    <a:pt x="31" y="13"/>
                    <a:pt x="31" y="14"/>
                  </a:cubicBezTo>
                  <a:cubicBezTo>
                    <a:pt x="31" y="15"/>
                    <a:pt x="31" y="15"/>
                    <a:pt x="31" y="16"/>
                  </a:cubicBezTo>
                  <a:cubicBezTo>
                    <a:pt x="31" y="17"/>
                    <a:pt x="31" y="17"/>
                    <a:pt x="31" y="18"/>
                  </a:cubicBezTo>
                  <a:cubicBezTo>
                    <a:pt x="31" y="19"/>
                    <a:pt x="32" y="19"/>
                    <a:pt x="33" y="20"/>
                  </a:cubicBezTo>
                  <a:cubicBezTo>
                    <a:pt x="33" y="21"/>
                    <a:pt x="33" y="21"/>
                    <a:pt x="33" y="22"/>
                  </a:cubicBezTo>
                  <a:cubicBezTo>
                    <a:pt x="33" y="23"/>
                    <a:pt x="34" y="23"/>
                    <a:pt x="35" y="23"/>
                  </a:cubicBezTo>
                  <a:cubicBezTo>
                    <a:pt x="35" y="23"/>
                    <a:pt x="35" y="23"/>
                    <a:pt x="35" y="23"/>
                  </a:cubicBezTo>
                  <a:cubicBezTo>
                    <a:pt x="35" y="25"/>
                    <a:pt x="35" y="26"/>
                    <a:pt x="36" y="27"/>
                  </a:cubicBezTo>
                  <a:cubicBezTo>
                    <a:pt x="36" y="28"/>
                    <a:pt x="37" y="28"/>
                    <a:pt x="37" y="28"/>
                  </a:cubicBezTo>
                  <a:cubicBezTo>
                    <a:pt x="38" y="30"/>
                    <a:pt x="39" y="30"/>
                    <a:pt x="41" y="31"/>
                  </a:cubicBezTo>
                  <a:cubicBezTo>
                    <a:pt x="43" y="33"/>
                    <a:pt x="43" y="35"/>
                    <a:pt x="45" y="36"/>
                  </a:cubicBezTo>
                  <a:cubicBezTo>
                    <a:pt x="47" y="37"/>
                    <a:pt x="49" y="38"/>
                    <a:pt x="51" y="39"/>
                  </a:cubicBezTo>
                  <a:cubicBezTo>
                    <a:pt x="52" y="40"/>
                    <a:pt x="53" y="40"/>
                    <a:pt x="54" y="40"/>
                  </a:cubicBezTo>
                  <a:cubicBezTo>
                    <a:pt x="56" y="40"/>
                    <a:pt x="57" y="40"/>
                    <a:pt x="59" y="40"/>
                  </a:cubicBezTo>
                  <a:cubicBezTo>
                    <a:pt x="64" y="39"/>
                    <a:pt x="64" y="39"/>
                    <a:pt x="64" y="39"/>
                  </a:cubicBezTo>
                  <a:cubicBezTo>
                    <a:pt x="64" y="39"/>
                    <a:pt x="65" y="39"/>
                    <a:pt x="65" y="39"/>
                  </a:cubicBezTo>
                  <a:cubicBezTo>
                    <a:pt x="64" y="40"/>
                    <a:pt x="64" y="40"/>
                    <a:pt x="63" y="41"/>
                  </a:cubicBezTo>
                  <a:cubicBezTo>
                    <a:pt x="64" y="41"/>
                    <a:pt x="64" y="41"/>
                    <a:pt x="64" y="41"/>
                  </a:cubicBezTo>
                  <a:cubicBezTo>
                    <a:pt x="64" y="41"/>
                    <a:pt x="65" y="41"/>
                    <a:pt x="65" y="41"/>
                  </a:cubicBezTo>
                  <a:cubicBezTo>
                    <a:pt x="66" y="41"/>
                    <a:pt x="67" y="41"/>
                    <a:pt x="68" y="41"/>
                  </a:cubicBezTo>
                  <a:cubicBezTo>
                    <a:pt x="68" y="40"/>
                    <a:pt x="68" y="40"/>
                    <a:pt x="68" y="40"/>
                  </a:cubicBezTo>
                  <a:cubicBezTo>
                    <a:pt x="68" y="40"/>
                    <a:pt x="67" y="40"/>
                    <a:pt x="67" y="39"/>
                  </a:cubicBezTo>
                  <a:cubicBezTo>
                    <a:pt x="66" y="39"/>
                    <a:pt x="66" y="38"/>
                    <a:pt x="66" y="37"/>
                  </a:cubicBezTo>
                  <a:cubicBezTo>
                    <a:pt x="66" y="37"/>
                    <a:pt x="66" y="37"/>
                    <a:pt x="66" y="36"/>
                  </a:cubicBezTo>
                  <a:cubicBezTo>
                    <a:pt x="66" y="36"/>
                    <a:pt x="66" y="36"/>
                    <a:pt x="66" y="36"/>
                  </a:cubicBezTo>
                  <a:cubicBezTo>
                    <a:pt x="68" y="36"/>
                    <a:pt x="69" y="38"/>
                    <a:pt x="71" y="38"/>
                  </a:cubicBezTo>
                  <a:cubicBezTo>
                    <a:pt x="72" y="38"/>
                    <a:pt x="72" y="38"/>
                    <a:pt x="72" y="37"/>
                  </a:cubicBezTo>
                  <a:cubicBezTo>
                    <a:pt x="73" y="36"/>
                    <a:pt x="74" y="34"/>
                    <a:pt x="75" y="34"/>
                  </a:cubicBezTo>
                  <a:cubicBezTo>
                    <a:pt x="76" y="34"/>
                    <a:pt x="76" y="35"/>
                    <a:pt x="77" y="35"/>
                  </a:cubicBezTo>
                  <a:cubicBezTo>
                    <a:pt x="78" y="35"/>
                    <a:pt x="78" y="34"/>
                    <a:pt x="79" y="34"/>
                  </a:cubicBezTo>
                  <a:cubicBezTo>
                    <a:pt x="81" y="34"/>
                    <a:pt x="81" y="35"/>
                    <a:pt x="83" y="35"/>
                  </a:cubicBezTo>
                  <a:cubicBezTo>
                    <a:pt x="84" y="35"/>
                    <a:pt x="84" y="34"/>
                    <a:pt x="86" y="34"/>
                  </a:cubicBezTo>
                  <a:cubicBezTo>
                    <a:pt x="87" y="34"/>
                    <a:pt x="88" y="35"/>
                    <a:pt x="89" y="35"/>
                  </a:cubicBezTo>
                  <a:cubicBezTo>
                    <a:pt x="91" y="35"/>
                    <a:pt x="91" y="35"/>
                    <a:pt x="91" y="35"/>
                  </a:cubicBezTo>
                  <a:cubicBezTo>
                    <a:pt x="93" y="34"/>
                    <a:pt x="93" y="34"/>
                    <a:pt x="93" y="34"/>
                  </a:cubicBezTo>
                  <a:cubicBezTo>
                    <a:pt x="94" y="34"/>
                    <a:pt x="94" y="34"/>
                    <a:pt x="94" y="34"/>
                  </a:cubicBezTo>
                  <a:cubicBezTo>
                    <a:pt x="94" y="35"/>
                    <a:pt x="94" y="36"/>
                    <a:pt x="95" y="37"/>
                  </a:cubicBezTo>
                  <a:cubicBezTo>
                    <a:pt x="95" y="38"/>
                    <a:pt x="96" y="38"/>
                    <a:pt x="97" y="38"/>
                  </a:cubicBezTo>
                  <a:cubicBezTo>
                    <a:pt x="97" y="38"/>
                    <a:pt x="98" y="38"/>
                    <a:pt x="98" y="39"/>
                  </a:cubicBezTo>
                  <a:cubicBezTo>
                    <a:pt x="99" y="39"/>
                    <a:pt x="100" y="40"/>
                    <a:pt x="101" y="41"/>
                  </a:cubicBezTo>
                  <a:cubicBezTo>
                    <a:pt x="102" y="41"/>
                    <a:pt x="103" y="41"/>
                    <a:pt x="104" y="41"/>
                  </a:cubicBezTo>
                  <a:cubicBezTo>
                    <a:pt x="106" y="43"/>
                    <a:pt x="105" y="47"/>
                    <a:pt x="108" y="47"/>
                  </a:cubicBezTo>
                  <a:cubicBezTo>
                    <a:pt x="109" y="47"/>
                    <a:pt x="109" y="47"/>
                    <a:pt x="110" y="47"/>
                  </a:cubicBezTo>
                  <a:cubicBezTo>
                    <a:pt x="110" y="48"/>
                    <a:pt x="110" y="50"/>
                    <a:pt x="111" y="51"/>
                  </a:cubicBezTo>
                  <a:cubicBezTo>
                    <a:pt x="112" y="52"/>
                    <a:pt x="115" y="52"/>
                    <a:pt x="115" y="54"/>
                  </a:cubicBezTo>
                  <a:cubicBezTo>
                    <a:pt x="114" y="59"/>
                    <a:pt x="114" y="59"/>
                    <a:pt x="114" y="59"/>
                  </a:cubicBezTo>
                  <a:cubicBezTo>
                    <a:pt x="114" y="59"/>
                    <a:pt x="114" y="59"/>
                    <a:pt x="114" y="59"/>
                  </a:cubicBezTo>
                  <a:cubicBezTo>
                    <a:pt x="114" y="60"/>
                    <a:pt x="113" y="61"/>
                    <a:pt x="113" y="63"/>
                  </a:cubicBezTo>
                  <a:cubicBezTo>
                    <a:pt x="113" y="66"/>
                    <a:pt x="113" y="66"/>
                    <a:pt x="113" y="66"/>
                  </a:cubicBezTo>
                  <a:cubicBezTo>
                    <a:pt x="112" y="67"/>
                    <a:pt x="110" y="68"/>
                    <a:pt x="110" y="70"/>
                  </a:cubicBezTo>
                  <a:cubicBezTo>
                    <a:pt x="109" y="71"/>
                    <a:pt x="108" y="70"/>
                    <a:pt x="107" y="72"/>
                  </a:cubicBezTo>
                  <a:cubicBezTo>
                    <a:pt x="106" y="73"/>
                    <a:pt x="106" y="73"/>
                    <a:pt x="106" y="75"/>
                  </a:cubicBezTo>
                  <a:cubicBezTo>
                    <a:pt x="106" y="76"/>
                    <a:pt x="107" y="77"/>
                    <a:pt x="107" y="78"/>
                  </a:cubicBezTo>
                  <a:cubicBezTo>
                    <a:pt x="107" y="80"/>
                    <a:pt x="105" y="81"/>
                    <a:pt x="105" y="83"/>
                  </a:cubicBezTo>
                  <a:cubicBezTo>
                    <a:pt x="105" y="84"/>
                    <a:pt x="105" y="84"/>
                    <a:pt x="105" y="85"/>
                  </a:cubicBezTo>
                  <a:cubicBezTo>
                    <a:pt x="105" y="87"/>
                    <a:pt x="104" y="88"/>
                    <a:pt x="104" y="90"/>
                  </a:cubicBezTo>
                  <a:cubicBezTo>
                    <a:pt x="104" y="91"/>
                    <a:pt x="105" y="91"/>
                    <a:pt x="105" y="92"/>
                  </a:cubicBezTo>
                  <a:cubicBezTo>
                    <a:pt x="105" y="94"/>
                    <a:pt x="105" y="94"/>
                    <a:pt x="105" y="94"/>
                  </a:cubicBezTo>
                  <a:cubicBezTo>
                    <a:pt x="105" y="97"/>
                    <a:pt x="109" y="96"/>
                    <a:pt x="109" y="99"/>
                  </a:cubicBezTo>
                  <a:cubicBezTo>
                    <a:pt x="109" y="100"/>
                    <a:pt x="108" y="101"/>
                    <a:pt x="108" y="102"/>
                  </a:cubicBezTo>
                  <a:cubicBezTo>
                    <a:pt x="107" y="103"/>
                    <a:pt x="107" y="104"/>
                    <a:pt x="107" y="105"/>
                  </a:cubicBezTo>
                  <a:cubicBezTo>
                    <a:pt x="106" y="106"/>
                    <a:pt x="105" y="106"/>
                    <a:pt x="105" y="107"/>
                  </a:cubicBezTo>
                  <a:cubicBezTo>
                    <a:pt x="105" y="108"/>
                    <a:pt x="105" y="108"/>
                    <a:pt x="105" y="108"/>
                  </a:cubicBezTo>
                  <a:cubicBezTo>
                    <a:pt x="105" y="108"/>
                    <a:pt x="105" y="108"/>
                    <a:pt x="105" y="108"/>
                  </a:cubicBezTo>
                  <a:cubicBezTo>
                    <a:pt x="104" y="109"/>
                    <a:pt x="104" y="109"/>
                    <a:pt x="104" y="109"/>
                  </a:cubicBezTo>
                  <a:cubicBezTo>
                    <a:pt x="104" y="110"/>
                    <a:pt x="105" y="110"/>
                    <a:pt x="105" y="111"/>
                  </a:cubicBezTo>
                  <a:cubicBezTo>
                    <a:pt x="106" y="112"/>
                    <a:pt x="107" y="112"/>
                    <a:pt x="107" y="114"/>
                  </a:cubicBezTo>
                  <a:cubicBezTo>
                    <a:pt x="107" y="119"/>
                    <a:pt x="107" y="119"/>
                    <a:pt x="107" y="119"/>
                  </a:cubicBezTo>
                  <a:cubicBezTo>
                    <a:pt x="107" y="121"/>
                    <a:pt x="109" y="121"/>
                    <a:pt x="110" y="122"/>
                  </a:cubicBezTo>
                  <a:cubicBezTo>
                    <a:pt x="111" y="123"/>
                    <a:pt x="111" y="124"/>
                    <a:pt x="112" y="125"/>
                  </a:cubicBezTo>
                  <a:cubicBezTo>
                    <a:pt x="113" y="125"/>
                    <a:pt x="114" y="126"/>
                    <a:pt x="114" y="127"/>
                  </a:cubicBezTo>
                  <a:cubicBezTo>
                    <a:pt x="115" y="128"/>
                    <a:pt x="115" y="130"/>
                    <a:pt x="116" y="131"/>
                  </a:cubicBezTo>
                  <a:cubicBezTo>
                    <a:pt x="117" y="132"/>
                    <a:pt x="119" y="133"/>
                    <a:pt x="119" y="134"/>
                  </a:cubicBezTo>
                  <a:cubicBezTo>
                    <a:pt x="119" y="135"/>
                    <a:pt x="118" y="135"/>
                    <a:pt x="118" y="136"/>
                  </a:cubicBezTo>
                  <a:cubicBezTo>
                    <a:pt x="117" y="136"/>
                    <a:pt x="117" y="137"/>
                    <a:pt x="116" y="137"/>
                  </a:cubicBezTo>
                  <a:cubicBezTo>
                    <a:pt x="115" y="138"/>
                    <a:pt x="115" y="137"/>
                    <a:pt x="114" y="138"/>
                  </a:cubicBezTo>
                  <a:cubicBezTo>
                    <a:pt x="114" y="138"/>
                    <a:pt x="114" y="139"/>
                    <a:pt x="113" y="139"/>
                  </a:cubicBezTo>
                  <a:cubicBezTo>
                    <a:pt x="112" y="139"/>
                    <a:pt x="112" y="138"/>
                    <a:pt x="110" y="138"/>
                  </a:cubicBezTo>
                  <a:cubicBezTo>
                    <a:pt x="109" y="138"/>
                    <a:pt x="109" y="140"/>
                    <a:pt x="108" y="140"/>
                  </a:cubicBezTo>
                  <a:cubicBezTo>
                    <a:pt x="107" y="140"/>
                    <a:pt x="107" y="139"/>
                    <a:pt x="106" y="139"/>
                  </a:cubicBezTo>
                  <a:cubicBezTo>
                    <a:pt x="105" y="139"/>
                    <a:pt x="105" y="140"/>
                    <a:pt x="105" y="141"/>
                  </a:cubicBezTo>
                  <a:cubicBezTo>
                    <a:pt x="104" y="142"/>
                    <a:pt x="103" y="142"/>
                    <a:pt x="102" y="143"/>
                  </a:cubicBezTo>
                  <a:cubicBezTo>
                    <a:pt x="102" y="144"/>
                    <a:pt x="102" y="144"/>
                    <a:pt x="102" y="145"/>
                  </a:cubicBezTo>
                  <a:cubicBezTo>
                    <a:pt x="102" y="147"/>
                    <a:pt x="102" y="147"/>
                    <a:pt x="102" y="149"/>
                  </a:cubicBezTo>
                  <a:cubicBezTo>
                    <a:pt x="102" y="149"/>
                    <a:pt x="102" y="149"/>
                    <a:pt x="102" y="149"/>
                  </a:cubicBezTo>
                  <a:cubicBezTo>
                    <a:pt x="101" y="149"/>
                    <a:pt x="100" y="149"/>
                    <a:pt x="99" y="149"/>
                  </a:cubicBezTo>
                  <a:cubicBezTo>
                    <a:pt x="97" y="149"/>
                    <a:pt x="96" y="148"/>
                    <a:pt x="94" y="147"/>
                  </a:cubicBezTo>
                  <a:cubicBezTo>
                    <a:pt x="93" y="146"/>
                    <a:pt x="93" y="146"/>
                    <a:pt x="92" y="146"/>
                  </a:cubicBezTo>
                  <a:cubicBezTo>
                    <a:pt x="88" y="146"/>
                    <a:pt x="88" y="146"/>
                    <a:pt x="88" y="146"/>
                  </a:cubicBezTo>
                  <a:cubicBezTo>
                    <a:pt x="87" y="146"/>
                    <a:pt x="86" y="145"/>
                    <a:pt x="85" y="144"/>
                  </a:cubicBezTo>
                  <a:cubicBezTo>
                    <a:pt x="85" y="144"/>
                    <a:pt x="85" y="144"/>
                    <a:pt x="84" y="144"/>
                  </a:cubicBezTo>
                  <a:cubicBezTo>
                    <a:pt x="83" y="143"/>
                    <a:pt x="83" y="143"/>
                    <a:pt x="82" y="142"/>
                  </a:cubicBezTo>
                  <a:cubicBezTo>
                    <a:pt x="81" y="142"/>
                    <a:pt x="80" y="141"/>
                    <a:pt x="79" y="141"/>
                  </a:cubicBezTo>
                  <a:cubicBezTo>
                    <a:pt x="78" y="141"/>
                    <a:pt x="78" y="141"/>
                    <a:pt x="78" y="141"/>
                  </a:cubicBezTo>
                  <a:cubicBezTo>
                    <a:pt x="78" y="141"/>
                    <a:pt x="77" y="141"/>
                    <a:pt x="77" y="141"/>
                  </a:cubicBezTo>
                  <a:cubicBezTo>
                    <a:pt x="76" y="141"/>
                    <a:pt x="76" y="141"/>
                    <a:pt x="75" y="140"/>
                  </a:cubicBezTo>
                  <a:cubicBezTo>
                    <a:pt x="74" y="140"/>
                    <a:pt x="73" y="139"/>
                    <a:pt x="72" y="139"/>
                  </a:cubicBezTo>
                  <a:cubicBezTo>
                    <a:pt x="70" y="139"/>
                    <a:pt x="69" y="137"/>
                    <a:pt x="69" y="135"/>
                  </a:cubicBezTo>
                  <a:cubicBezTo>
                    <a:pt x="69" y="134"/>
                    <a:pt x="69" y="134"/>
                    <a:pt x="69" y="134"/>
                  </a:cubicBezTo>
                  <a:cubicBezTo>
                    <a:pt x="69" y="133"/>
                    <a:pt x="68" y="132"/>
                    <a:pt x="68" y="131"/>
                  </a:cubicBezTo>
                  <a:cubicBezTo>
                    <a:pt x="68" y="129"/>
                    <a:pt x="68" y="129"/>
                    <a:pt x="68" y="129"/>
                  </a:cubicBezTo>
                  <a:cubicBezTo>
                    <a:pt x="68" y="128"/>
                    <a:pt x="68" y="127"/>
                    <a:pt x="67" y="126"/>
                  </a:cubicBezTo>
                  <a:cubicBezTo>
                    <a:pt x="66" y="125"/>
                    <a:pt x="66" y="124"/>
                    <a:pt x="65" y="124"/>
                  </a:cubicBezTo>
                  <a:cubicBezTo>
                    <a:pt x="64" y="124"/>
                    <a:pt x="63" y="124"/>
                    <a:pt x="62" y="124"/>
                  </a:cubicBezTo>
                  <a:cubicBezTo>
                    <a:pt x="61" y="124"/>
                    <a:pt x="60" y="125"/>
                    <a:pt x="59" y="125"/>
                  </a:cubicBezTo>
                  <a:cubicBezTo>
                    <a:pt x="57" y="126"/>
                    <a:pt x="56" y="126"/>
                    <a:pt x="55" y="126"/>
                  </a:cubicBezTo>
                  <a:cubicBezTo>
                    <a:pt x="53" y="126"/>
                    <a:pt x="52" y="127"/>
                    <a:pt x="50" y="127"/>
                  </a:cubicBezTo>
                  <a:cubicBezTo>
                    <a:pt x="48" y="127"/>
                    <a:pt x="48" y="125"/>
                    <a:pt x="47" y="125"/>
                  </a:cubicBezTo>
                  <a:cubicBezTo>
                    <a:pt x="45" y="124"/>
                    <a:pt x="44" y="125"/>
                    <a:pt x="43" y="124"/>
                  </a:cubicBezTo>
                  <a:cubicBezTo>
                    <a:pt x="42" y="123"/>
                    <a:pt x="42" y="122"/>
                    <a:pt x="41" y="121"/>
                  </a:cubicBezTo>
                  <a:cubicBezTo>
                    <a:pt x="41" y="120"/>
                    <a:pt x="40" y="120"/>
                    <a:pt x="39" y="120"/>
                  </a:cubicBezTo>
                  <a:cubicBezTo>
                    <a:pt x="38" y="119"/>
                    <a:pt x="38" y="118"/>
                    <a:pt x="37" y="118"/>
                  </a:cubicBezTo>
                  <a:cubicBezTo>
                    <a:pt x="37" y="118"/>
                    <a:pt x="36" y="118"/>
                    <a:pt x="36" y="117"/>
                  </a:cubicBezTo>
                  <a:cubicBezTo>
                    <a:pt x="36" y="116"/>
                    <a:pt x="36" y="116"/>
                    <a:pt x="36" y="116"/>
                  </a:cubicBezTo>
                  <a:cubicBezTo>
                    <a:pt x="36" y="115"/>
                    <a:pt x="36" y="114"/>
                    <a:pt x="35" y="113"/>
                  </a:cubicBezTo>
                  <a:cubicBezTo>
                    <a:pt x="34" y="112"/>
                    <a:pt x="34" y="112"/>
                    <a:pt x="33" y="112"/>
                  </a:cubicBezTo>
                  <a:cubicBezTo>
                    <a:pt x="31" y="111"/>
                    <a:pt x="29" y="112"/>
                    <a:pt x="28" y="110"/>
                  </a:cubicBezTo>
                  <a:cubicBezTo>
                    <a:pt x="28" y="110"/>
                    <a:pt x="28" y="110"/>
                    <a:pt x="28" y="109"/>
                  </a:cubicBezTo>
                  <a:cubicBezTo>
                    <a:pt x="27" y="108"/>
                    <a:pt x="27" y="107"/>
                    <a:pt x="26" y="106"/>
                  </a:cubicBezTo>
                  <a:cubicBezTo>
                    <a:pt x="26" y="105"/>
                    <a:pt x="26" y="104"/>
                    <a:pt x="25" y="104"/>
                  </a:cubicBezTo>
                  <a:cubicBezTo>
                    <a:pt x="25" y="103"/>
                    <a:pt x="25" y="102"/>
                    <a:pt x="25" y="102"/>
                  </a:cubicBezTo>
                  <a:cubicBezTo>
                    <a:pt x="25" y="102"/>
                    <a:pt x="25" y="101"/>
                    <a:pt x="25" y="101"/>
                  </a:cubicBezTo>
                  <a:cubicBezTo>
                    <a:pt x="25" y="101"/>
                    <a:pt x="24" y="101"/>
                    <a:pt x="24" y="100"/>
                  </a:cubicBezTo>
                  <a:cubicBezTo>
                    <a:pt x="24" y="100"/>
                    <a:pt x="25" y="100"/>
                    <a:pt x="25" y="99"/>
                  </a:cubicBezTo>
                  <a:cubicBezTo>
                    <a:pt x="25" y="98"/>
                    <a:pt x="25" y="98"/>
                    <a:pt x="24" y="98"/>
                  </a:cubicBezTo>
                  <a:cubicBezTo>
                    <a:pt x="24" y="97"/>
                    <a:pt x="24" y="97"/>
                    <a:pt x="24" y="97"/>
                  </a:cubicBezTo>
                  <a:cubicBezTo>
                    <a:pt x="24" y="97"/>
                    <a:pt x="24" y="97"/>
                    <a:pt x="24" y="97"/>
                  </a:cubicBezTo>
                  <a:cubicBezTo>
                    <a:pt x="24" y="95"/>
                    <a:pt x="23" y="95"/>
                    <a:pt x="23" y="94"/>
                  </a:cubicBezTo>
                  <a:cubicBezTo>
                    <a:pt x="23" y="93"/>
                    <a:pt x="24" y="93"/>
                    <a:pt x="24" y="92"/>
                  </a:cubicBezTo>
                  <a:cubicBezTo>
                    <a:pt x="24" y="91"/>
                    <a:pt x="23" y="91"/>
                    <a:pt x="23" y="91"/>
                  </a:cubicBezTo>
                  <a:cubicBezTo>
                    <a:pt x="23" y="90"/>
                    <a:pt x="23" y="90"/>
                    <a:pt x="23" y="90"/>
                  </a:cubicBezTo>
                  <a:cubicBezTo>
                    <a:pt x="22" y="89"/>
                    <a:pt x="22" y="89"/>
                    <a:pt x="22" y="89"/>
                  </a:cubicBezTo>
                  <a:cubicBezTo>
                    <a:pt x="21" y="89"/>
                    <a:pt x="20" y="89"/>
                    <a:pt x="19" y="89"/>
                  </a:cubicBezTo>
                  <a:cubicBezTo>
                    <a:pt x="18" y="89"/>
                    <a:pt x="18" y="89"/>
                    <a:pt x="18" y="89"/>
                  </a:cubicBezTo>
                  <a:cubicBezTo>
                    <a:pt x="18" y="89"/>
                    <a:pt x="18" y="89"/>
                    <a:pt x="18" y="89"/>
                  </a:cubicBezTo>
                  <a:cubicBezTo>
                    <a:pt x="18" y="88"/>
                    <a:pt x="18" y="88"/>
                    <a:pt x="18" y="87"/>
                  </a:cubicBezTo>
                  <a:cubicBezTo>
                    <a:pt x="17" y="87"/>
                    <a:pt x="16" y="87"/>
                    <a:pt x="16" y="86"/>
                  </a:cubicBezTo>
                  <a:cubicBezTo>
                    <a:pt x="16" y="85"/>
                    <a:pt x="18" y="85"/>
                    <a:pt x="18" y="85"/>
                  </a:cubicBezTo>
                  <a:cubicBezTo>
                    <a:pt x="17" y="84"/>
                    <a:pt x="17" y="84"/>
                    <a:pt x="16" y="84"/>
                  </a:cubicBezTo>
                  <a:cubicBezTo>
                    <a:pt x="15" y="84"/>
                    <a:pt x="15" y="84"/>
                    <a:pt x="15" y="84"/>
                  </a:cubicBezTo>
                  <a:cubicBezTo>
                    <a:pt x="14" y="84"/>
                    <a:pt x="14" y="85"/>
                    <a:pt x="14" y="85"/>
                  </a:cubicBezTo>
                  <a:cubicBezTo>
                    <a:pt x="13" y="86"/>
                    <a:pt x="13" y="86"/>
                    <a:pt x="13" y="86"/>
                  </a:cubicBezTo>
                  <a:cubicBezTo>
                    <a:pt x="12" y="86"/>
                    <a:pt x="11" y="86"/>
                    <a:pt x="11" y="86"/>
                  </a:cubicBezTo>
                  <a:cubicBezTo>
                    <a:pt x="10" y="87"/>
                    <a:pt x="10" y="87"/>
                    <a:pt x="9" y="87"/>
                  </a:cubicBezTo>
                  <a:cubicBezTo>
                    <a:pt x="9" y="87"/>
                    <a:pt x="9" y="87"/>
                    <a:pt x="8" y="86"/>
                  </a:cubicBezTo>
                  <a:cubicBezTo>
                    <a:pt x="8" y="85"/>
                    <a:pt x="7" y="85"/>
                    <a:pt x="7" y="84"/>
                  </a:cubicBezTo>
                  <a:cubicBezTo>
                    <a:pt x="7" y="84"/>
                    <a:pt x="7" y="84"/>
                    <a:pt x="7" y="84"/>
                  </a:cubicBezTo>
                  <a:cubicBezTo>
                    <a:pt x="8" y="84"/>
                    <a:pt x="8" y="83"/>
                    <a:pt x="8" y="82"/>
                  </a:cubicBezTo>
                  <a:cubicBezTo>
                    <a:pt x="8" y="81"/>
                    <a:pt x="9" y="81"/>
                    <a:pt x="10" y="80"/>
                  </a:cubicBezTo>
                  <a:cubicBezTo>
                    <a:pt x="10" y="76"/>
                    <a:pt x="10" y="76"/>
                    <a:pt x="10" y="76"/>
                  </a:cubicBezTo>
                  <a:cubicBezTo>
                    <a:pt x="10" y="75"/>
                    <a:pt x="11" y="75"/>
                    <a:pt x="12" y="74"/>
                  </a:cubicBezTo>
                  <a:cubicBezTo>
                    <a:pt x="12" y="71"/>
                    <a:pt x="12" y="71"/>
                    <a:pt x="12" y="71"/>
                  </a:cubicBezTo>
                  <a:cubicBezTo>
                    <a:pt x="12" y="69"/>
                    <a:pt x="11" y="68"/>
                    <a:pt x="10" y="66"/>
                  </a:cubicBezTo>
                  <a:cubicBezTo>
                    <a:pt x="10" y="65"/>
                    <a:pt x="9" y="65"/>
                    <a:pt x="9" y="64"/>
                  </a:cubicBezTo>
                  <a:cubicBezTo>
                    <a:pt x="9" y="63"/>
                    <a:pt x="9" y="62"/>
                    <a:pt x="8" y="61"/>
                  </a:cubicBezTo>
                  <a:cubicBezTo>
                    <a:pt x="7" y="59"/>
                    <a:pt x="5" y="59"/>
                    <a:pt x="4" y="58"/>
                  </a:cubicBezTo>
                  <a:cubicBezTo>
                    <a:pt x="3" y="57"/>
                    <a:pt x="3" y="56"/>
                    <a:pt x="2" y="55"/>
                  </a:cubicBezTo>
                  <a:cubicBezTo>
                    <a:pt x="2" y="54"/>
                    <a:pt x="1" y="54"/>
                    <a:pt x="0" y="53"/>
                  </a:cubicBezTo>
                  <a:cubicBezTo>
                    <a:pt x="0" y="52"/>
                    <a:pt x="0" y="52"/>
                    <a:pt x="0" y="51"/>
                  </a:cubicBezTo>
                  <a:cubicBezTo>
                    <a:pt x="0" y="50"/>
                    <a:pt x="0" y="50"/>
                    <a:pt x="0" y="49"/>
                  </a:cubicBezTo>
                  <a:cubicBezTo>
                    <a:pt x="0" y="48"/>
                    <a:pt x="0" y="47"/>
                    <a:pt x="1" y="47"/>
                  </a:cubicBezTo>
                  <a:cubicBezTo>
                    <a:pt x="1" y="46"/>
                    <a:pt x="3" y="46"/>
                    <a:pt x="3" y="46"/>
                  </a:cubicBezTo>
                  <a:cubicBezTo>
                    <a:pt x="4" y="45"/>
                    <a:pt x="3" y="44"/>
                    <a:pt x="4" y="43"/>
                  </a:cubicBezTo>
                  <a:cubicBezTo>
                    <a:pt x="4" y="43"/>
                    <a:pt x="5" y="43"/>
                    <a:pt x="5" y="43"/>
                  </a:cubicBezTo>
                  <a:cubicBezTo>
                    <a:pt x="6" y="43"/>
                    <a:pt x="6" y="42"/>
                    <a:pt x="6" y="41"/>
                  </a:cubicBezTo>
                  <a:cubicBezTo>
                    <a:pt x="6" y="41"/>
                    <a:pt x="7" y="41"/>
                    <a:pt x="8" y="40"/>
                  </a:cubicBezTo>
                  <a:cubicBezTo>
                    <a:pt x="8" y="40"/>
                    <a:pt x="8" y="40"/>
                    <a:pt x="8" y="40"/>
                  </a:cubicBezTo>
                  <a:cubicBezTo>
                    <a:pt x="8" y="38"/>
                    <a:pt x="6" y="38"/>
                    <a:pt x="6" y="36"/>
                  </a:cubicBezTo>
                  <a:cubicBezTo>
                    <a:pt x="6" y="35"/>
                    <a:pt x="6" y="35"/>
                    <a:pt x="6" y="35"/>
                  </a:cubicBezTo>
                  <a:cubicBezTo>
                    <a:pt x="7" y="35"/>
                    <a:pt x="8" y="35"/>
                    <a:pt x="8" y="34"/>
                  </a:cubicBezTo>
                  <a:cubicBezTo>
                    <a:pt x="7" y="32"/>
                    <a:pt x="5" y="31"/>
                    <a:pt x="5" y="29"/>
                  </a:cubicBezTo>
                  <a:cubicBezTo>
                    <a:pt x="5" y="28"/>
                    <a:pt x="5" y="28"/>
                    <a:pt x="5" y="27"/>
                  </a:cubicBezTo>
                  <a:cubicBezTo>
                    <a:pt x="5" y="26"/>
                    <a:pt x="5" y="26"/>
                    <a:pt x="5" y="26"/>
                  </a:cubicBezTo>
                  <a:cubicBezTo>
                    <a:pt x="5" y="26"/>
                    <a:pt x="5" y="26"/>
                    <a:pt x="5" y="26"/>
                  </a:cubicBezTo>
                  <a:cubicBezTo>
                    <a:pt x="6" y="26"/>
                    <a:pt x="6" y="25"/>
                    <a:pt x="6" y="25"/>
                  </a:cubicBezTo>
                  <a:cubicBezTo>
                    <a:pt x="6" y="22"/>
                    <a:pt x="6" y="22"/>
                    <a:pt x="6" y="22"/>
                  </a:cubicBezTo>
                  <a:cubicBezTo>
                    <a:pt x="6" y="21"/>
                    <a:pt x="6" y="21"/>
                    <a:pt x="6" y="20"/>
                  </a:cubicBezTo>
                  <a:cubicBezTo>
                    <a:pt x="6" y="19"/>
                    <a:pt x="6" y="18"/>
                    <a:pt x="5" y="18"/>
                  </a:cubicBezTo>
                  <a:cubicBezTo>
                    <a:pt x="5" y="17"/>
                    <a:pt x="4" y="17"/>
                    <a:pt x="4" y="17"/>
                  </a:cubicBezTo>
                  <a:cubicBezTo>
                    <a:pt x="4" y="16"/>
                    <a:pt x="6" y="16"/>
                    <a:pt x="6" y="15"/>
                  </a:cubicBezTo>
                  <a:cubicBezTo>
                    <a:pt x="7" y="14"/>
                    <a:pt x="7" y="14"/>
                    <a:pt x="7" y="13"/>
                  </a:cubicBezTo>
                  <a:cubicBezTo>
                    <a:pt x="7" y="11"/>
                    <a:pt x="8" y="9"/>
                    <a:pt x="8" y="7"/>
                  </a:cubicBezTo>
                  <a:cubicBezTo>
                    <a:pt x="8" y="6"/>
                    <a:pt x="7" y="6"/>
                    <a:pt x="7" y="5"/>
                  </a:cubicBezTo>
                  <a:cubicBezTo>
                    <a:pt x="7" y="4"/>
                    <a:pt x="7" y="4"/>
                    <a:pt x="7" y="4"/>
                  </a:cubicBezTo>
                  <a:cubicBezTo>
                    <a:pt x="8" y="4"/>
                    <a:pt x="8" y="4"/>
                    <a:pt x="9" y="4"/>
                  </a:cubicBezTo>
                  <a:cubicBezTo>
                    <a:pt x="9" y="4"/>
                    <a:pt x="9" y="4"/>
                    <a:pt x="10" y="4"/>
                  </a:cubicBezTo>
                  <a:cubicBezTo>
                    <a:pt x="10" y="4"/>
                    <a:pt x="10" y="4"/>
                    <a:pt x="10" y="4"/>
                  </a:cubicBezTo>
                  <a:cubicBezTo>
                    <a:pt x="10" y="3"/>
                    <a:pt x="10" y="1"/>
                    <a:pt x="11"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6" name="Freeform 17"/>
            <p:cNvSpPr>
              <a:spLocks/>
            </p:cNvSpPr>
            <p:nvPr/>
          </p:nvSpPr>
          <p:spPr bwMode="auto">
            <a:xfrm>
              <a:off x="1819676" y="3633007"/>
              <a:ext cx="309390" cy="344222"/>
            </a:xfrm>
            <a:custGeom>
              <a:avLst/>
              <a:gdLst>
                <a:gd name="T0" fmla="*/ 59 w 64"/>
                <a:gd name="T1" fmla="*/ 65 h 71"/>
                <a:gd name="T2" fmla="*/ 59 w 64"/>
                <a:gd name="T3" fmla="*/ 66 h 71"/>
                <a:gd name="T4" fmla="*/ 59 w 64"/>
                <a:gd name="T5" fmla="*/ 66 h 71"/>
                <a:gd name="T6" fmla="*/ 55 w 64"/>
                <a:gd name="T7" fmla="*/ 66 h 71"/>
                <a:gd name="T8" fmla="*/ 53 w 64"/>
                <a:gd name="T9" fmla="*/ 67 h 71"/>
                <a:gd name="T10" fmla="*/ 50 w 64"/>
                <a:gd name="T11" fmla="*/ 71 h 71"/>
                <a:gd name="T12" fmla="*/ 50 w 64"/>
                <a:gd name="T13" fmla="*/ 71 h 71"/>
                <a:gd name="T14" fmla="*/ 30 w 64"/>
                <a:gd name="T15" fmla="*/ 64 h 71"/>
                <a:gd name="T16" fmla="*/ 22 w 64"/>
                <a:gd name="T17" fmla="*/ 48 h 71"/>
                <a:gd name="T18" fmla="*/ 9 w 64"/>
                <a:gd name="T19" fmla="*/ 36 h 71"/>
                <a:gd name="T20" fmla="*/ 0 w 64"/>
                <a:gd name="T21" fmla="*/ 34 h 71"/>
                <a:gd name="T22" fmla="*/ 0 w 64"/>
                <a:gd name="T23" fmla="*/ 34 h 71"/>
                <a:gd name="T24" fmla="*/ 1 w 64"/>
                <a:gd name="T25" fmla="*/ 21 h 71"/>
                <a:gd name="T26" fmla="*/ 1 w 64"/>
                <a:gd name="T27" fmla="*/ 21 h 71"/>
                <a:gd name="T28" fmla="*/ 25 w 64"/>
                <a:gd name="T29" fmla="*/ 17 h 71"/>
                <a:gd name="T30" fmla="*/ 33 w 64"/>
                <a:gd name="T31" fmla="*/ 4 h 71"/>
                <a:gd name="T32" fmla="*/ 36 w 64"/>
                <a:gd name="T33" fmla="*/ 4 h 71"/>
                <a:gd name="T34" fmla="*/ 38 w 64"/>
                <a:gd name="T35" fmla="*/ 2 h 71"/>
                <a:gd name="T36" fmla="*/ 42 w 64"/>
                <a:gd name="T37" fmla="*/ 0 h 71"/>
                <a:gd name="T38" fmla="*/ 42 w 64"/>
                <a:gd name="T39" fmla="*/ 0 h 71"/>
                <a:gd name="T40" fmla="*/ 46 w 64"/>
                <a:gd name="T41" fmla="*/ 0 h 71"/>
                <a:gd name="T42" fmla="*/ 49 w 64"/>
                <a:gd name="T43" fmla="*/ 2 h 71"/>
                <a:gd name="T44" fmla="*/ 52 w 64"/>
                <a:gd name="T45" fmla="*/ 2 h 71"/>
                <a:gd name="T46" fmla="*/ 52 w 64"/>
                <a:gd name="T47" fmla="*/ 3 h 71"/>
                <a:gd name="T48" fmla="*/ 52 w 64"/>
                <a:gd name="T49" fmla="*/ 6 h 71"/>
                <a:gd name="T50" fmla="*/ 52 w 64"/>
                <a:gd name="T51" fmla="*/ 7 h 71"/>
                <a:gd name="T52" fmla="*/ 53 w 64"/>
                <a:gd name="T53" fmla="*/ 7 h 71"/>
                <a:gd name="T54" fmla="*/ 57 w 64"/>
                <a:gd name="T55" fmla="*/ 7 h 71"/>
                <a:gd name="T56" fmla="*/ 57 w 64"/>
                <a:gd name="T57" fmla="*/ 7 h 71"/>
                <a:gd name="T58" fmla="*/ 57 w 64"/>
                <a:gd name="T59" fmla="*/ 8 h 71"/>
                <a:gd name="T60" fmla="*/ 57 w 64"/>
                <a:gd name="T61" fmla="*/ 10 h 71"/>
                <a:gd name="T62" fmla="*/ 60 w 64"/>
                <a:gd name="T63" fmla="*/ 15 h 71"/>
                <a:gd name="T64" fmla="*/ 58 w 64"/>
                <a:gd name="T65" fmla="*/ 16 h 71"/>
                <a:gd name="T66" fmla="*/ 58 w 64"/>
                <a:gd name="T67" fmla="*/ 17 h 71"/>
                <a:gd name="T68" fmla="*/ 60 w 64"/>
                <a:gd name="T69" fmla="*/ 21 h 71"/>
                <a:gd name="T70" fmla="*/ 60 w 64"/>
                <a:gd name="T71" fmla="*/ 21 h 71"/>
                <a:gd name="T72" fmla="*/ 58 w 64"/>
                <a:gd name="T73" fmla="*/ 22 h 71"/>
                <a:gd name="T74" fmla="*/ 57 w 64"/>
                <a:gd name="T75" fmla="*/ 24 h 71"/>
                <a:gd name="T76" fmla="*/ 56 w 64"/>
                <a:gd name="T77" fmla="*/ 24 h 71"/>
                <a:gd name="T78" fmla="*/ 55 w 64"/>
                <a:gd name="T79" fmla="*/ 27 h 71"/>
                <a:gd name="T80" fmla="*/ 53 w 64"/>
                <a:gd name="T81" fmla="*/ 28 h 71"/>
                <a:gd name="T82" fmla="*/ 52 w 64"/>
                <a:gd name="T83" fmla="*/ 30 h 71"/>
                <a:gd name="T84" fmla="*/ 52 w 64"/>
                <a:gd name="T85" fmla="*/ 32 h 71"/>
                <a:gd name="T86" fmla="*/ 52 w 64"/>
                <a:gd name="T87" fmla="*/ 34 h 71"/>
                <a:gd name="T88" fmla="*/ 54 w 64"/>
                <a:gd name="T89" fmla="*/ 36 h 71"/>
                <a:gd name="T90" fmla="*/ 56 w 64"/>
                <a:gd name="T91" fmla="*/ 39 h 71"/>
                <a:gd name="T92" fmla="*/ 60 w 64"/>
                <a:gd name="T93" fmla="*/ 42 h 71"/>
                <a:gd name="T94" fmla="*/ 61 w 64"/>
                <a:gd name="T95" fmla="*/ 45 h 71"/>
                <a:gd name="T96" fmla="*/ 62 w 64"/>
                <a:gd name="T97" fmla="*/ 47 h 71"/>
                <a:gd name="T98" fmla="*/ 64 w 64"/>
                <a:gd name="T99" fmla="*/ 52 h 71"/>
                <a:gd name="T100" fmla="*/ 64 w 64"/>
                <a:gd name="T101" fmla="*/ 55 h 71"/>
                <a:gd name="T102" fmla="*/ 62 w 64"/>
                <a:gd name="T103" fmla="*/ 57 h 71"/>
                <a:gd name="T104" fmla="*/ 62 w 64"/>
                <a:gd name="T105" fmla="*/ 61 h 71"/>
                <a:gd name="T106" fmla="*/ 60 w 64"/>
                <a:gd name="T107" fmla="*/ 63 h 71"/>
                <a:gd name="T108" fmla="*/ 59 w 64"/>
                <a:gd name="T109"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4" h="71">
                  <a:moveTo>
                    <a:pt x="59" y="65"/>
                  </a:moveTo>
                  <a:cubicBezTo>
                    <a:pt x="59" y="65"/>
                    <a:pt x="59" y="66"/>
                    <a:pt x="59" y="66"/>
                  </a:cubicBezTo>
                  <a:cubicBezTo>
                    <a:pt x="59" y="66"/>
                    <a:pt x="59" y="66"/>
                    <a:pt x="59" y="66"/>
                  </a:cubicBezTo>
                  <a:cubicBezTo>
                    <a:pt x="58" y="66"/>
                    <a:pt x="56" y="66"/>
                    <a:pt x="55" y="66"/>
                  </a:cubicBezTo>
                  <a:cubicBezTo>
                    <a:pt x="54" y="66"/>
                    <a:pt x="54" y="67"/>
                    <a:pt x="53" y="67"/>
                  </a:cubicBezTo>
                  <a:cubicBezTo>
                    <a:pt x="52" y="69"/>
                    <a:pt x="51" y="70"/>
                    <a:pt x="50" y="71"/>
                  </a:cubicBezTo>
                  <a:cubicBezTo>
                    <a:pt x="50" y="71"/>
                    <a:pt x="50" y="71"/>
                    <a:pt x="50" y="71"/>
                  </a:cubicBezTo>
                  <a:cubicBezTo>
                    <a:pt x="30" y="64"/>
                    <a:pt x="30" y="64"/>
                    <a:pt x="30" y="64"/>
                  </a:cubicBezTo>
                  <a:cubicBezTo>
                    <a:pt x="22" y="48"/>
                    <a:pt x="22" y="48"/>
                    <a:pt x="22" y="48"/>
                  </a:cubicBezTo>
                  <a:cubicBezTo>
                    <a:pt x="9" y="36"/>
                    <a:pt x="9" y="36"/>
                    <a:pt x="9" y="36"/>
                  </a:cubicBezTo>
                  <a:cubicBezTo>
                    <a:pt x="0" y="34"/>
                    <a:pt x="0" y="34"/>
                    <a:pt x="0" y="34"/>
                  </a:cubicBezTo>
                  <a:cubicBezTo>
                    <a:pt x="0" y="34"/>
                    <a:pt x="0" y="34"/>
                    <a:pt x="0" y="34"/>
                  </a:cubicBezTo>
                  <a:cubicBezTo>
                    <a:pt x="1" y="21"/>
                    <a:pt x="1" y="21"/>
                    <a:pt x="1" y="21"/>
                  </a:cubicBezTo>
                  <a:cubicBezTo>
                    <a:pt x="1" y="21"/>
                    <a:pt x="1" y="21"/>
                    <a:pt x="1" y="21"/>
                  </a:cubicBezTo>
                  <a:cubicBezTo>
                    <a:pt x="25" y="17"/>
                    <a:pt x="25" y="17"/>
                    <a:pt x="25" y="17"/>
                  </a:cubicBezTo>
                  <a:cubicBezTo>
                    <a:pt x="30" y="13"/>
                    <a:pt x="30" y="9"/>
                    <a:pt x="33" y="4"/>
                  </a:cubicBezTo>
                  <a:cubicBezTo>
                    <a:pt x="36" y="4"/>
                    <a:pt x="36" y="4"/>
                    <a:pt x="36" y="4"/>
                  </a:cubicBezTo>
                  <a:cubicBezTo>
                    <a:pt x="37" y="4"/>
                    <a:pt x="37" y="3"/>
                    <a:pt x="38" y="2"/>
                  </a:cubicBezTo>
                  <a:cubicBezTo>
                    <a:pt x="40" y="1"/>
                    <a:pt x="41" y="2"/>
                    <a:pt x="42" y="0"/>
                  </a:cubicBezTo>
                  <a:cubicBezTo>
                    <a:pt x="42" y="0"/>
                    <a:pt x="42" y="0"/>
                    <a:pt x="42" y="0"/>
                  </a:cubicBezTo>
                  <a:cubicBezTo>
                    <a:pt x="44" y="0"/>
                    <a:pt x="44" y="0"/>
                    <a:pt x="46" y="0"/>
                  </a:cubicBezTo>
                  <a:cubicBezTo>
                    <a:pt x="47" y="0"/>
                    <a:pt x="47" y="2"/>
                    <a:pt x="49" y="2"/>
                  </a:cubicBezTo>
                  <a:cubicBezTo>
                    <a:pt x="50" y="3"/>
                    <a:pt x="51" y="2"/>
                    <a:pt x="52" y="2"/>
                  </a:cubicBezTo>
                  <a:cubicBezTo>
                    <a:pt x="52" y="3"/>
                    <a:pt x="52" y="3"/>
                    <a:pt x="52" y="3"/>
                  </a:cubicBezTo>
                  <a:cubicBezTo>
                    <a:pt x="52" y="4"/>
                    <a:pt x="52" y="5"/>
                    <a:pt x="52" y="6"/>
                  </a:cubicBezTo>
                  <a:cubicBezTo>
                    <a:pt x="52" y="6"/>
                    <a:pt x="52" y="6"/>
                    <a:pt x="52" y="7"/>
                  </a:cubicBezTo>
                  <a:cubicBezTo>
                    <a:pt x="52" y="7"/>
                    <a:pt x="53" y="7"/>
                    <a:pt x="53" y="7"/>
                  </a:cubicBezTo>
                  <a:cubicBezTo>
                    <a:pt x="55" y="7"/>
                    <a:pt x="56" y="7"/>
                    <a:pt x="57" y="7"/>
                  </a:cubicBezTo>
                  <a:cubicBezTo>
                    <a:pt x="57" y="7"/>
                    <a:pt x="57" y="7"/>
                    <a:pt x="57" y="7"/>
                  </a:cubicBezTo>
                  <a:cubicBezTo>
                    <a:pt x="57" y="7"/>
                    <a:pt x="57" y="7"/>
                    <a:pt x="57" y="8"/>
                  </a:cubicBezTo>
                  <a:cubicBezTo>
                    <a:pt x="57" y="9"/>
                    <a:pt x="57" y="9"/>
                    <a:pt x="57" y="10"/>
                  </a:cubicBezTo>
                  <a:cubicBezTo>
                    <a:pt x="57" y="12"/>
                    <a:pt x="59" y="13"/>
                    <a:pt x="60" y="15"/>
                  </a:cubicBezTo>
                  <a:cubicBezTo>
                    <a:pt x="60" y="16"/>
                    <a:pt x="59" y="16"/>
                    <a:pt x="58" y="16"/>
                  </a:cubicBezTo>
                  <a:cubicBezTo>
                    <a:pt x="58" y="17"/>
                    <a:pt x="58" y="17"/>
                    <a:pt x="58" y="17"/>
                  </a:cubicBezTo>
                  <a:cubicBezTo>
                    <a:pt x="58" y="19"/>
                    <a:pt x="60" y="19"/>
                    <a:pt x="60" y="21"/>
                  </a:cubicBezTo>
                  <a:cubicBezTo>
                    <a:pt x="60" y="21"/>
                    <a:pt x="60" y="21"/>
                    <a:pt x="60" y="21"/>
                  </a:cubicBezTo>
                  <a:cubicBezTo>
                    <a:pt x="59" y="22"/>
                    <a:pt x="58" y="22"/>
                    <a:pt x="58" y="22"/>
                  </a:cubicBezTo>
                  <a:cubicBezTo>
                    <a:pt x="58" y="23"/>
                    <a:pt x="58" y="24"/>
                    <a:pt x="57" y="24"/>
                  </a:cubicBezTo>
                  <a:cubicBezTo>
                    <a:pt x="57" y="24"/>
                    <a:pt x="56" y="24"/>
                    <a:pt x="56" y="24"/>
                  </a:cubicBezTo>
                  <a:cubicBezTo>
                    <a:pt x="55" y="25"/>
                    <a:pt x="56" y="26"/>
                    <a:pt x="55" y="27"/>
                  </a:cubicBezTo>
                  <a:cubicBezTo>
                    <a:pt x="55" y="27"/>
                    <a:pt x="53" y="27"/>
                    <a:pt x="53" y="28"/>
                  </a:cubicBezTo>
                  <a:cubicBezTo>
                    <a:pt x="52" y="28"/>
                    <a:pt x="52" y="29"/>
                    <a:pt x="52" y="30"/>
                  </a:cubicBezTo>
                  <a:cubicBezTo>
                    <a:pt x="52" y="31"/>
                    <a:pt x="52" y="31"/>
                    <a:pt x="52" y="32"/>
                  </a:cubicBezTo>
                  <a:cubicBezTo>
                    <a:pt x="52" y="33"/>
                    <a:pt x="52" y="33"/>
                    <a:pt x="52" y="34"/>
                  </a:cubicBezTo>
                  <a:cubicBezTo>
                    <a:pt x="53" y="35"/>
                    <a:pt x="54" y="35"/>
                    <a:pt x="54" y="36"/>
                  </a:cubicBezTo>
                  <a:cubicBezTo>
                    <a:pt x="55" y="37"/>
                    <a:pt x="55" y="38"/>
                    <a:pt x="56" y="39"/>
                  </a:cubicBezTo>
                  <a:cubicBezTo>
                    <a:pt x="57" y="40"/>
                    <a:pt x="59" y="40"/>
                    <a:pt x="60" y="42"/>
                  </a:cubicBezTo>
                  <a:cubicBezTo>
                    <a:pt x="61" y="43"/>
                    <a:pt x="61" y="44"/>
                    <a:pt x="61" y="45"/>
                  </a:cubicBezTo>
                  <a:cubicBezTo>
                    <a:pt x="61" y="46"/>
                    <a:pt x="62" y="46"/>
                    <a:pt x="62" y="47"/>
                  </a:cubicBezTo>
                  <a:cubicBezTo>
                    <a:pt x="63" y="49"/>
                    <a:pt x="64" y="50"/>
                    <a:pt x="64" y="52"/>
                  </a:cubicBezTo>
                  <a:cubicBezTo>
                    <a:pt x="64" y="55"/>
                    <a:pt x="64" y="55"/>
                    <a:pt x="64" y="55"/>
                  </a:cubicBezTo>
                  <a:cubicBezTo>
                    <a:pt x="63" y="56"/>
                    <a:pt x="62" y="56"/>
                    <a:pt x="62" y="57"/>
                  </a:cubicBezTo>
                  <a:cubicBezTo>
                    <a:pt x="62" y="61"/>
                    <a:pt x="62" y="61"/>
                    <a:pt x="62" y="61"/>
                  </a:cubicBezTo>
                  <a:cubicBezTo>
                    <a:pt x="61" y="62"/>
                    <a:pt x="60" y="62"/>
                    <a:pt x="60" y="63"/>
                  </a:cubicBezTo>
                  <a:cubicBezTo>
                    <a:pt x="60" y="64"/>
                    <a:pt x="60" y="65"/>
                    <a:pt x="59" y="6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auto">
            <a:xfrm>
              <a:off x="2061451" y="3952641"/>
              <a:ext cx="45076" cy="53273"/>
            </a:xfrm>
            <a:custGeom>
              <a:avLst/>
              <a:gdLst>
                <a:gd name="T0" fmla="*/ 0 w 9"/>
                <a:gd name="T1" fmla="*/ 5 h 11"/>
                <a:gd name="T2" fmla="*/ 3 w 9"/>
                <a:gd name="T3" fmla="*/ 1 h 11"/>
                <a:gd name="T4" fmla="*/ 5 w 9"/>
                <a:gd name="T5" fmla="*/ 0 h 11"/>
                <a:gd name="T6" fmla="*/ 9 w 9"/>
                <a:gd name="T7" fmla="*/ 0 h 11"/>
                <a:gd name="T8" fmla="*/ 9 w 9"/>
                <a:gd name="T9" fmla="*/ 0 h 11"/>
                <a:gd name="T10" fmla="*/ 9 w 9"/>
                <a:gd name="T11" fmla="*/ 2 h 11"/>
                <a:gd name="T12" fmla="*/ 9 w 9"/>
                <a:gd name="T13" fmla="*/ 5 h 11"/>
                <a:gd name="T14" fmla="*/ 7 w 9"/>
                <a:gd name="T15" fmla="*/ 7 h 11"/>
                <a:gd name="T16" fmla="*/ 8 w 9"/>
                <a:gd name="T17" fmla="*/ 10 h 11"/>
                <a:gd name="T18" fmla="*/ 9 w 9"/>
                <a:gd name="T19" fmla="*/ 11 h 11"/>
                <a:gd name="T20" fmla="*/ 9 w 9"/>
                <a:gd name="T21" fmla="*/ 11 h 11"/>
                <a:gd name="T22" fmla="*/ 9 w 9"/>
                <a:gd name="T23" fmla="*/ 11 h 11"/>
                <a:gd name="T24" fmla="*/ 6 w 9"/>
                <a:gd name="T25" fmla="*/ 11 h 11"/>
                <a:gd name="T26" fmla="*/ 4 w 9"/>
                <a:gd name="T27" fmla="*/ 9 h 11"/>
                <a:gd name="T28" fmla="*/ 2 w 9"/>
                <a:gd name="T29" fmla="*/ 6 h 11"/>
                <a:gd name="T30" fmla="*/ 0 w 9"/>
                <a:gd name="T31"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11">
                  <a:moveTo>
                    <a:pt x="0" y="5"/>
                  </a:moveTo>
                  <a:cubicBezTo>
                    <a:pt x="1" y="4"/>
                    <a:pt x="2" y="3"/>
                    <a:pt x="3" y="1"/>
                  </a:cubicBezTo>
                  <a:cubicBezTo>
                    <a:pt x="4" y="1"/>
                    <a:pt x="4" y="0"/>
                    <a:pt x="5" y="0"/>
                  </a:cubicBezTo>
                  <a:cubicBezTo>
                    <a:pt x="6" y="0"/>
                    <a:pt x="8" y="0"/>
                    <a:pt x="9" y="0"/>
                  </a:cubicBezTo>
                  <a:cubicBezTo>
                    <a:pt x="9" y="0"/>
                    <a:pt x="9" y="0"/>
                    <a:pt x="9" y="0"/>
                  </a:cubicBezTo>
                  <a:cubicBezTo>
                    <a:pt x="9" y="0"/>
                    <a:pt x="9" y="1"/>
                    <a:pt x="9" y="2"/>
                  </a:cubicBezTo>
                  <a:cubicBezTo>
                    <a:pt x="9" y="3"/>
                    <a:pt x="9" y="4"/>
                    <a:pt x="9" y="5"/>
                  </a:cubicBezTo>
                  <a:cubicBezTo>
                    <a:pt x="8" y="5"/>
                    <a:pt x="8" y="6"/>
                    <a:pt x="7" y="7"/>
                  </a:cubicBezTo>
                  <a:cubicBezTo>
                    <a:pt x="8" y="8"/>
                    <a:pt x="8" y="8"/>
                    <a:pt x="8" y="10"/>
                  </a:cubicBezTo>
                  <a:cubicBezTo>
                    <a:pt x="8" y="10"/>
                    <a:pt x="9" y="10"/>
                    <a:pt x="9" y="11"/>
                  </a:cubicBezTo>
                  <a:cubicBezTo>
                    <a:pt x="9" y="11"/>
                    <a:pt x="9" y="11"/>
                    <a:pt x="9" y="11"/>
                  </a:cubicBezTo>
                  <a:cubicBezTo>
                    <a:pt x="9" y="11"/>
                    <a:pt x="9" y="11"/>
                    <a:pt x="9" y="11"/>
                  </a:cubicBezTo>
                  <a:cubicBezTo>
                    <a:pt x="8" y="11"/>
                    <a:pt x="7" y="11"/>
                    <a:pt x="6" y="11"/>
                  </a:cubicBezTo>
                  <a:cubicBezTo>
                    <a:pt x="5" y="11"/>
                    <a:pt x="4" y="10"/>
                    <a:pt x="4" y="9"/>
                  </a:cubicBezTo>
                  <a:cubicBezTo>
                    <a:pt x="3" y="8"/>
                    <a:pt x="3" y="7"/>
                    <a:pt x="2" y="6"/>
                  </a:cubicBezTo>
                  <a:cubicBezTo>
                    <a:pt x="1" y="6"/>
                    <a:pt x="1" y="5"/>
                    <a:pt x="0" y="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8" name="Freeform 19"/>
            <p:cNvSpPr>
              <a:spLocks/>
            </p:cNvSpPr>
            <p:nvPr/>
          </p:nvSpPr>
          <p:spPr bwMode="auto">
            <a:xfrm>
              <a:off x="2174142" y="4182122"/>
              <a:ext cx="202845" cy="135229"/>
            </a:xfrm>
            <a:custGeom>
              <a:avLst/>
              <a:gdLst>
                <a:gd name="T0" fmla="*/ 0 w 42"/>
                <a:gd name="T1" fmla="*/ 9 h 28"/>
                <a:gd name="T2" fmla="*/ 1 w 42"/>
                <a:gd name="T3" fmla="*/ 9 h 28"/>
                <a:gd name="T4" fmla="*/ 2 w 42"/>
                <a:gd name="T5" fmla="*/ 9 h 28"/>
                <a:gd name="T6" fmla="*/ 2 w 42"/>
                <a:gd name="T7" fmla="*/ 9 h 28"/>
                <a:gd name="T8" fmla="*/ 2 w 42"/>
                <a:gd name="T9" fmla="*/ 10 h 28"/>
                <a:gd name="T10" fmla="*/ 4 w 42"/>
                <a:gd name="T11" fmla="*/ 11 h 28"/>
                <a:gd name="T12" fmla="*/ 7 w 42"/>
                <a:gd name="T13" fmla="*/ 13 h 28"/>
                <a:gd name="T14" fmla="*/ 9 w 42"/>
                <a:gd name="T15" fmla="*/ 12 h 28"/>
                <a:gd name="T16" fmla="*/ 10 w 42"/>
                <a:gd name="T17" fmla="*/ 11 h 28"/>
                <a:gd name="T18" fmla="*/ 13 w 42"/>
                <a:gd name="T19" fmla="*/ 13 h 28"/>
                <a:gd name="T20" fmla="*/ 16 w 42"/>
                <a:gd name="T21" fmla="*/ 14 h 28"/>
                <a:gd name="T22" fmla="*/ 17 w 42"/>
                <a:gd name="T23" fmla="*/ 15 h 28"/>
                <a:gd name="T24" fmla="*/ 19 w 42"/>
                <a:gd name="T25" fmla="*/ 15 h 28"/>
                <a:gd name="T26" fmla="*/ 21 w 42"/>
                <a:gd name="T27" fmla="*/ 14 h 28"/>
                <a:gd name="T28" fmla="*/ 22 w 42"/>
                <a:gd name="T29" fmla="*/ 15 h 28"/>
                <a:gd name="T30" fmla="*/ 23 w 42"/>
                <a:gd name="T31" fmla="*/ 12 h 28"/>
                <a:gd name="T32" fmla="*/ 24 w 42"/>
                <a:gd name="T33" fmla="*/ 11 h 28"/>
                <a:gd name="T34" fmla="*/ 25 w 42"/>
                <a:gd name="T35" fmla="*/ 10 h 28"/>
                <a:gd name="T36" fmla="*/ 28 w 42"/>
                <a:gd name="T37" fmla="*/ 9 h 28"/>
                <a:gd name="T38" fmla="*/ 31 w 42"/>
                <a:gd name="T39" fmla="*/ 7 h 28"/>
                <a:gd name="T40" fmla="*/ 33 w 42"/>
                <a:gd name="T41" fmla="*/ 5 h 28"/>
                <a:gd name="T42" fmla="*/ 33 w 42"/>
                <a:gd name="T43" fmla="*/ 4 h 28"/>
                <a:gd name="T44" fmla="*/ 35 w 42"/>
                <a:gd name="T45" fmla="*/ 4 h 28"/>
                <a:gd name="T46" fmla="*/ 36 w 42"/>
                <a:gd name="T47" fmla="*/ 3 h 28"/>
                <a:gd name="T48" fmla="*/ 39 w 42"/>
                <a:gd name="T49" fmla="*/ 2 h 28"/>
                <a:gd name="T50" fmla="*/ 39 w 42"/>
                <a:gd name="T51" fmla="*/ 1 h 28"/>
                <a:gd name="T52" fmla="*/ 39 w 42"/>
                <a:gd name="T53" fmla="*/ 0 h 28"/>
                <a:gd name="T54" fmla="*/ 41 w 42"/>
                <a:gd name="T55" fmla="*/ 0 h 28"/>
                <a:gd name="T56" fmla="*/ 42 w 42"/>
                <a:gd name="T57" fmla="*/ 0 h 28"/>
                <a:gd name="T58" fmla="*/ 42 w 42"/>
                <a:gd name="T59" fmla="*/ 1 h 28"/>
                <a:gd name="T60" fmla="*/ 41 w 42"/>
                <a:gd name="T61" fmla="*/ 4 h 28"/>
                <a:gd name="T62" fmla="*/ 40 w 42"/>
                <a:gd name="T63" fmla="*/ 5 h 28"/>
                <a:gd name="T64" fmla="*/ 41 w 42"/>
                <a:gd name="T65" fmla="*/ 7 h 28"/>
                <a:gd name="T66" fmla="*/ 41 w 42"/>
                <a:gd name="T67" fmla="*/ 9 h 28"/>
                <a:gd name="T68" fmla="*/ 41 w 42"/>
                <a:gd name="T69" fmla="*/ 9 h 28"/>
                <a:gd name="T70" fmla="*/ 37 w 42"/>
                <a:gd name="T71" fmla="*/ 11 h 28"/>
                <a:gd name="T72" fmla="*/ 35 w 42"/>
                <a:gd name="T73" fmla="*/ 12 h 28"/>
                <a:gd name="T74" fmla="*/ 33 w 42"/>
                <a:gd name="T75" fmla="*/ 18 h 28"/>
                <a:gd name="T76" fmla="*/ 31 w 42"/>
                <a:gd name="T77" fmla="*/ 26 h 28"/>
                <a:gd name="T78" fmla="*/ 30 w 42"/>
                <a:gd name="T79" fmla="*/ 28 h 28"/>
                <a:gd name="T80" fmla="*/ 30 w 42"/>
                <a:gd name="T81" fmla="*/ 28 h 28"/>
                <a:gd name="T82" fmla="*/ 27 w 42"/>
                <a:gd name="T83" fmla="*/ 27 h 28"/>
                <a:gd name="T84" fmla="*/ 23 w 42"/>
                <a:gd name="T85" fmla="*/ 25 h 28"/>
                <a:gd name="T86" fmla="*/ 19 w 42"/>
                <a:gd name="T87" fmla="*/ 24 h 28"/>
                <a:gd name="T88" fmla="*/ 10 w 42"/>
                <a:gd name="T89" fmla="*/ 20 h 28"/>
                <a:gd name="T90" fmla="*/ 6 w 42"/>
                <a:gd name="T91" fmla="*/ 19 h 28"/>
                <a:gd name="T92" fmla="*/ 3 w 42"/>
                <a:gd name="T93" fmla="*/ 17 h 28"/>
                <a:gd name="T94" fmla="*/ 2 w 42"/>
                <a:gd name="T95" fmla="*/ 13 h 28"/>
                <a:gd name="T96" fmla="*/ 0 w 42"/>
                <a:gd name="T97"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 h="28">
                  <a:moveTo>
                    <a:pt x="0" y="9"/>
                  </a:moveTo>
                  <a:cubicBezTo>
                    <a:pt x="1" y="9"/>
                    <a:pt x="1" y="9"/>
                    <a:pt x="1" y="9"/>
                  </a:cubicBezTo>
                  <a:cubicBezTo>
                    <a:pt x="1" y="9"/>
                    <a:pt x="1" y="9"/>
                    <a:pt x="2" y="9"/>
                  </a:cubicBezTo>
                  <a:cubicBezTo>
                    <a:pt x="2" y="9"/>
                    <a:pt x="2" y="9"/>
                    <a:pt x="2" y="9"/>
                  </a:cubicBezTo>
                  <a:cubicBezTo>
                    <a:pt x="2" y="10"/>
                    <a:pt x="2" y="10"/>
                    <a:pt x="2" y="10"/>
                  </a:cubicBezTo>
                  <a:cubicBezTo>
                    <a:pt x="2" y="11"/>
                    <a:pt x="3" y="11"/>
                    <a:pt x="4" y="11"/>
                  </a:cubicBezTo>
                  <a:cubicBezTo>
                    <a:pt x="5" y="12"/>
                    <a:pt x="6" y="13"/>
                    <a:pt x="7" y="13"/>
                  </a:cubicBezTo>
                  <a:cubicBezTo>
                    <a:pt x="8" y="13"/>
                    <a:pt x="8" y="13"/>
                    <a:pt x="9" y="12"/>
                  </a:cubicBezTo>
                  <a:cubicBezTo>
                    <a:pt x="9" y="11"/>
                    <a:pt x="9" y="11"/>
                    <a:pt x="10" y="11"/>
                  </a:cubicBezTo>
                  <a:cubicBezTo>
                    <a:pt x="11" y="11"/>
                    <a:pt x="12" y="12"/>
                    <a:pt x="13" y="13"/>
                  </a:cubicBezTo>
                  <a:cubicBezTo>
                    <a:pt x="14" y="13"/>
                    <a:pt x="15" y="14"/>
                    <a:pt x="16" y="14"/>
                  </a:cubicBezTo>
                  <a:cubicBezTo>
                    <a:pt x="16" y="14"/>
                    <a:pt x="17" y="15"/>
                    <a:pt x="17" y="15"/>
                  </a:cubicBezTo>
                  <a:cubicBezTo>
                    <a:pt x="19" y="15"/>
                    <a:pt x="19" y="15"/>
                    <a:pt x="19" y="15"/>
                  </a:cubicBezTo>
                  <a:cubicBezTo>
                    <a:pt x="20" y="15"/>
                    <a:pt x="20" y="14"/>
                    <a:pt x="21" y="14"/>
                  </a:cubicBezTo>
                  <a:cubicBezTo>
                    <a:pt x="21" y="14"/>
                    <a:pt x="21" y="15"/>
                    <a:pt x="22" y="15"/>
                  </a:cubicBezTo>
                  <a:cubicBezTo>
                    <a:pt x="23" y="15"/>
                    <a:pt x="23" y="13"/>
                    <a:pt x="23" y="12"/>
                  </a:cubicBezTo>
                  <a:cubicBezTo>
                    <a:pt x="23" y="12"/>
                    <a:pt x="23" y="11"/>
                    <a:pt x="24" y="11"/>
                  </a:cubicBezTo>
                  <a:cubicBezTo>
                    <a:pt x="24" y="11"/>
                    <a:pt x="25" y="11"/>
                    <a:pt x="25" y="10"/>
                  </a:cubicBezTo>
                  <a:cubicBezTo>
                    <a:pt x="26" y="10"/>
                    <a:pt x="27" y="10"/>
                    <a:pt x="28" y="9"/>
                  </a:cubicBezTo>
                  <a:cubicBezTo>
                    <a:pt x="29" y="9"/>
                    <a:pt x="30" y="8"/>
                    <a:pt x="31" y="7"/>
                  </a:cubicBezTo>
                  <a:cubicBezTo>
                    <a:pt x="31" y="6"/>
                    <a:pt x="32" y="6"/>
                    <a:pt x="33" y="5"/>
                  </a:cubicBezTo>
                  <a:cubicBezTo>
                    <a:pt x="33" y="5"/>
                    <a:pt x="33" y="5"/>
                    <a:pt x="33" y="4"/>
                  </a:cubicBezTo>
                  <a:cubicBezTo>
                    <a:pt x="34" y="4"/>
                    <a:pt x="34" y="4"/>
                    <a:pt x="35" y="4"/>
                  </a:cubicBezTo>
                  <a:cubicBezTo>
                    <a:pt x="35" y="4"/>
                    <a:pt x="36" y="4"/>
                    <a:pt x="36" y="3"/>
                  </a:cubicBezTo>
                  <a:cubicBezTo>
                    <a:pt x="37" y="3"/>
                    <a:pt x="38" y="3"/>
                    <a:pt x="39" y="2"/>
                  </a:cubicBezTo>
                  <a:cubicBezTo>
                    <a:pt x="39" y="1"/>
                    <a:pt x="39" y="1"/>
                    <a:pt x="39" y="1"/>
                  </a:cubicBezTo>
                  <a:cubicBezTo>
                    <a:pt x="39" y="0"/>
                    <a:pt x="39" y="0"/>
                    <a:pt x="39" y="0"/>
                  </a:cubicBezTo>
                  <a:cubicBezTo>
                    <a:pt x="40" y="0"/>
                    <a:pt x="40" y="0"/>
                    <a:pt x="41" y="0"/>
                  </a:cubicBezTo>
                  <a:cubicBezTo>
                    <a:pt x="41" y="0"/>
                    <a:pt x="41" y="0"/>
                    <a:pt x="42" y="0"/>
                  </a:cubicBezTo>
                  <a:cubicBezTo>
                    <a:pt x="42" y="1"/>
                    <a:pt x="42" y="1"/>
                    <a:pt x="42" y="1"/>
                  </a:cubicBezTo>
                  <a:cubicBezTo>
                    <a:pt x="42" y="2"/>
                    <a:pt x="41" y="3"/>
                    <a:pt x="41" y="4"/>
                  </a:cubicBezTo>
                  <a:cubicBezTo>
                    <a:pt x="41" y="4"/>
                    <a:pt x="40" y="4"/>
                    <a:pt x="40" y="5"/>
                  </a:cubicBezTo>
                  <a:cubicBezTo>
                    <a:pt x="40" y="6"/>
                    <a:pt x="41" y="6"/>
                    <a:pt x="41" y="7"/>
                  </a:cubicBezTo>
                  <a:cubicBezTo>
                    <a:pt x="41" y="9"/>
                    <a:pt x="41" y="9"/>
                    <a:pt x="41" y="9"/>
                  </a:cubicBezTo>
                  <a:cubicBezTo>
                    <a:pt x="41" y="9"/>
                    <a:pt x="41" y="9"/>
                    <a:pt x="41" y="9"/>
                  </a:cubicBezTo>
                  <a:cubicBezTo>
                    <a:pt x="39" y="10"/>
                    <a:pt x="39" y="11"/>
                    <a:pt x="37" y="11"/>
                  </a:cubicBezTo>
                  <a:cubicBezTo>
                    <a:pt x="36" y="11"/>
                    <a:pt x="35" y="11"/>
                    <a:pt x="35" y="12"/>
                  </a:cubicBezTo>
                  <a:cubicBezTo>
                    <a:pt x="33" y="14"/>
                    <a:pt x="33" y="16"/>
                    <a:pt x="33" y="18"/>
                  </a:cubicBezTo>
                  <a:cubicBezTo>
                    <a:pt x="32" y="21"/>
                    <a:pt x="32" y="23"/>
                    <a:pt x="31" y="26"/>
                  </a:cubicBezTo>
                  <a:cubicBezTo>
                    <a:pt x="31" y="27"/>
                    <a:pt x="30" y="27"/>
                    <a:pt x="30" y="28"/>
                  </a:cubicBezTo>
                  <a:cubicBezTo>
                    <a:pt x="30" y="28"/>
                    <a:pt x="30" y="28"/>
                    <a:pt x="30" y="28"/>
                  </a:cubicBezTo>
                  <a:cubicBezTo>
                    <a:pt x="30" y="27"/>
                    <a:pt x="28" y="27"/>
                    <a:pt x="27" y="27"/>
                  </a:cubicBezTo>
                  <a:cubicBezTo>
                    <a:pt x="26" y="26"/>
                    <a:pt x="25" y="25"/>
                    <a:pt x="23" y="25"/>
                  </a:cubicBezTo>
                  <a:cubicBezTo>
                    <a:pt x="21" y="25"/>
                    <a:pt x="20" y="24"/>
                    <a:pt x="19" y="24"/>
                  </a:cubicBezTo>
                  <a:cubicBezTo>
                    <a:pt x="15" y="22"/>
                    <a:pt x="13" y="22"/>
                    <a:pt x="10" y="20"/>
                  </a:cubicBezTo>
                  <a:cubicBezTo>
                    <a:pt x="8" y="20"/>
                    <a:pt x="7" y="19"/>
                    <a:pt x="6" y="19"/>
                  </a:cubicBezTo>
                  <a:cubicBezTo>
                    <a:pt x="5" y="18"/>
                    <a:pt x="3" y="19"/>
                    <a:pt x="3" y="17"/>
                  </a:cubicBezTo>
                  <a:cubicBezTo>
                    <a:pt x="2" y="16"/>
                    <a:pt x="2" y="15"/>
                    <a:pt x="2" y="13"/>
                  </a:cubicBezTo>
                  <a:cubicBezTo>
                    <a:pt x="0" y="10"/>
                    <a:pt x="1" y="12"/>
                    <a:pt x="0" y="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9" name="Freeform 20"/>
            <p:cNvSpPr>
              <a:spLocks/>
            </p:cNvSpPr>
            <p:nvPr/>
          </p:nvSpPr>
          <p:spPr bwMode="auto">
            <a:xfrm>
              <a:off x="2159799" y="4143192"/>
              <a:ext cx="32783" cy="67616"/>
            </a:xfrm>
            <a:custGeom>
              <a:avLst/>
              <a:gdLst>
                <a:gd name="T0" fmla="*/ 0 w 7"/>
                <a:gd name="T1" fmla="*/ 10 h 14"/>
                <a:gd name="T2" fmla="*/ 4 w 7"/>
                <a:gd name="T3" fmla="*/ 14 h 14"/>
                <a:gd name="T4" fmla="*/ 4 w 7"/>
                <a:gd name="T5" fmla="*/ 14 h 14"/>
                <a:gd name="T6" fmla="*/ 4 w 7"/>
                <a:gd name="T7" fmla="*/ 13 h 14"/>
                <a:gd name="T8" fmla="*/ 5 w 7"/>
                <a:gd name="T9" fmla="*/ 12 h 14"/>
                <a:gd name="T10" fmla="*/ 6 w 7"/>
                <a:gd name="T11" fmla="*/ 10 h 14"/>
                <a:gd name="T12" fmla="*/ 6 w 7"/>
                <a:gd name="T13" fmla="*/ 7 h 14"/>
                <a:gd name="T14" fmla="*/ 7 w 7"/>
                <a:gd name="T15" fmla="*/ 4 h 14"/>
                <a:gd name="T16" fmla="*/ 6 w 7"/>
                <a:gd name="T17" fmla="*/ 2 h 14"/>
                <a:gd name="T18" fmla="*/ 5 w 7"/>
                <a:gd name="T19" fmla="*/ 1 h 14"/>
                <a:gd name="T20" fmla="*/ 5 w 7"/>
                <a:gd name="T21" fmla="*/ 0 h 14"/>
                <a:gd name="T22" fmla="*/ 4 w 7"/>
                <a:gd name="T23" fmla="*/ 2 h 14"/>
                <a:gd name="T24" fmla="*/ 0 w 7"/>
                <a:gd name="T25" fmla="*/ 6 h 14"/>
                <a:gd name="T26" fmla="*/ 0 w 7"/>
                <a:gd name="T27" fmla="*/ 10 h 14"/>
                <a:gd name="T28" fmla="*/ 0 w 7"/>
                <a:gd name="T29"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14">
                  <a:moveTo>
                    <a:pt x="0" y="10"/>
                  </a:moveTo>
                  <a:cubicBezTo>
                    <a:pt x="2" y="11"/>
                    <a:pt x="2" y="12"/>
                    <a:pt x="4" y="14"/>
                  </a:cubicBezTo>
                  <a:cubicBezTo>
                    <a:pt x="4" y="14"/>
                    <a:pt x="4" y="14"/>
                    <a:pt x="4" y="14"/>
                  </a:cubicBezTo>
                  <a:cubicBezTo>
                    <a:pt x="4" y="14"/>
                    <a:pt x="4" y="13"/>
                    <a:pt x="4" y="13"/>
                  </a:cubicBezTo>
                  <a:cubicBezTo>
                    <a:pt x="4" y="13"/>
                    <a:pt x="5" y="13"/>
                    <a:pt x="5" y="12"/>
                  </a:cubicBezTo>
                  <a:cubicBezTo>
                    <a:pt x="6" y="11"/>
                    <a:pt x="6" y="11"/>
                    <a:pt x="6" y="10"/>
                  </a:cubicBezTo>
                  <a:cubicBezTo>
                    <a:pt x="6" y="7"/>
                    <a:pt x="6" y="7"/>
                    <a:pt x="6" y="7"/>
                  </a:cubicBezTo>
                  <a:cubicBezTo>
                    <a:pt x="6" y="6"/>
                    <a:pt x="7" y="5"/>
                    <a:pt x="7" y="4"/>
                  </a:cubicBezTo>
                  <a:cubicBezTo>
                    <a:pt x="7" y="3"/>
                    <a:pt x="7" y="3"/>
                    <a:pt x="6" y="2"/>
                  </a:cubicBezTo>
                  <a:cubicBezTo>
                    <a:pt x="6" y="1"/>
                    <a:pt x="6" y="1"/>
                    <a:pt x="5" y="1"/>
                  </a:cubicBezTo>
                  <a:cubicBezTo>
                    <a:pt x="5" y="1"/>
                    <a:pt x="5" y="0"/>
                    <a:pt x="5" y="0"/>
                  </a:cubicBezTo>
                  <a:cubicBezTo>
                    <a:pt x="4" y="1"/>
                    <a:pt x="4" y="2"/>
                    <a:pt x="4" y="2"/>
                  </a:cubicBezTo>
                  <a:cubicBezTo>
                    <a:pt x="3" y="4"/>
                    <a:pt x="1" y="5"/>
                    <a:pt x="0" y="6"/>
                  </a:cubicBezTo>
                  <a:cubicBezTo>
                    <a:pt x="0" y="10"/>
                    <a:pt x="0" y="10"/>
                    <a:pt x="0" y="10"/>
                  </a:cubicBezTo>
                  <a:cubicBezTo>
                    <a:pt x="0" y="10"/>
                    <a:pt x="0" y="10"/>
                    <a:pt x="0" y="1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0" name="Freeform 21"/>
            <p:cNvSpPr>
              <a:spLocks noEditPoints="1"/>
            </p:cNvSpPr>
            <p:nvPr/>
          </p:nvSpPr>
          <p:spPr bwMode="auto">
            <a:xfrm>
              <a:off x="1774599" y="4423897"/>
              <a:ext cx="448718" cy="307340"/>
            </a:xfrm>
            <a:custGeom>
              <a:avLst/>
              <a:gdLst>
                <a:gd name="T0" fmla="*/ 85 w 92"/>
                <a:gd name="T1" fmla="*/ 59 h 63"/>
                <a:gd name="T2" fmla="*/ 86 w 92"/>
                <a:gd name="T3" fmla="*/ 61 h 63"/>
                <a:gd name="T4" fmla="*/ 88 w 92"/>
                <a:gd name="T5" fmla="*/ 62 h 63"/>
                <a:gd name="T6" fmla="*/ 91 w 92"/>
                <a:gd name="T7" fmla="*/ 62 h 63"/>
                <a:gd name="T8" fmla="*/ 92 w 92"/>
                <a:gd name="T9" fmla="*/ 60 h 63"/>
                <a:gd name="T10" fmla="*/ 89 w 92"/>
                <a:gd name="T11" fmla="*/ 60 h 63"/>
                <a:gd name="T12" fmla="*/ 2 w 92"/>
                <a:gd name="T13" fmla="*/ 6 h 63"/>
                <a:gd name="T14" fmla="*/ 7 w 92"/>
                <a:gd name="T15" fmla="*/ 5 h 63"/>
                <a:gd name="T16" fmla="*/ 12 w 92"/>
                <a:gd name="T17" fmla="*/ 5 h 63"/>
                <a:gd name="T18" fmla="*/ 19 w 92"/>
                <a:gd name="T19" fmla="*/ 6 h 63"/>
                <a:gd name="T20" fmla="*/ 28 w 92"/>
                <a:gd name="T21" fmla="*/ 7 h 63"/>
                <a:gd name="T22" fmla="*/ 32 w 92"/>
                <a:gd name="T23" fmla="*/ 14 h 63"/>
                <a:gd name="T24" fmla="*/ 39 w 92"/>
                <a:gd name="T25" fmla="*/ 12 h 63"/>
                <a:gd name="T26" fmla="*/ 48 w 92"/>
                <a:gd name="T27" fmla="*/ 2 h 63"/>
                <a:gd name="T28" fmla="*/ 63 w 92"/>
                <a:gd name="T29" fmla="*/ 0 h 63"/>
                <a:gd name="T30" fmla="*/ 75 w 92"/>
                <a:gd name="T31" fmla="*/ 1 h 63"/>
                <a:gd name="T32" fmla="*/ 81 w 92"/>
                <a:gd name="T33" fmla="*/ 2 h 63"/>
                <a:gd name="T34" fmla="*/ 87 w 92"/>
                <a:gd name="T35" fmla="*/ 25 h 63"/>
                <a:gd name="T36" fmla="*/ 84 w 92"/>
                <a:gd name="T37" fmla="*/ 24 h 63"/>
                <a:gd name="T38" fmla="*/ 79 w 92"/>
                <a:gd name="T39" fmla="*/ 27 h 63"/>
                <a:gd name="T40" fmla="*/ 78 w 92"/>
                <a:gd name="T41" fmla="*/ 31 h 63"/>
                <a:gd name="T42" fmla="*/ 75 w 92"/>
                <a:gd name="T43" fmla="*/ 32 h 63"/>
                <a:gd name="T44" fmla="*/ 67 w 92"/>
                <a:gd name="T45" fmla="*/ 33 h 63"/>
                <a:gd name="T46" fmla="*/ 64 w 92"/>
                <a:gd name="T47" fmla="*/ 34 h 63"/>
                <a:gd name="T48" fmla="*/ 61 w 92"/>
                <a:gd name="T49" fmla="*/ 34 h 63"/>
                <a:gd name="T50" fmla="*/ 57 w 92"/>
                <a:gd name="T51" fmla="*/ 33 h 63"/>
                <a:gd name="T52" fmla="*/ 54 w 92"/>
                <a:gd name="T53" fmla="*/ 35 h 63"/>
                <a:gd name="T54" fmla="*/ 50 w 92"/>
                <a:gd name="T55" fmla="*/ 36 h 63"/>
                <a:gd name="T56" fmla="*/ 45 w 92"/>
                <a:gd name="T57" fmla="*/ 38 h 63"/>
                <a:gd name="T58" fmla="*/ 41 w 92"/>
                <a:gd name="T59" fmla="*/ 38 h 63"/>
                <a:gd name="T60" fmla="*/ 32 w 92"/>
                <a:gd name="T61" fmla="*/ 39 h 63"/>
                <a:gd name="T62" fmla="*/ 30 w 92"/>
                <a:gd name="T63" fmla="*/ 39 h 63"/>
                <a:gd name="T64" fmla="*/ 27 w 92"/>
                <a:gd name="T65" fmla="*/ 38 h 63"/>
                <a:gd name="T66" fmla="*/ 24 w 92"/>
                <a:gd name="T67" fmla="*/ 38 h 63"/>
                <a:gd name="T68" fmla="*/ 19 w 92"/>
                <a:gd name="T69" fmla="*/ 40 h 63"/>
                <a:gd name="T70" fmla="*/ 14 w 92"/>
                <a:gd name="T71" fmla="*/ 40 h 63"/>
                <a:gd name="T72" fmla="*/ 7 w 92"/>
                <a:gd name="T73" fmla="*/ 38 h 63"/>
                <a:gd name="T74" fmla="*/ 3 w 92"/>
                <a:gd name="T75" fmla="*/ 36 h 63"/>
                <a:gd name="T76" fmla="*/ 2 w 92"/>
                <a:gd name="T77" fmla="*/ 29 h 63"/>
                <a:gd name="T78" fmla="*/ 1 w 92"/>
                <a:gd name="T79" fmla="*/ 26 h 63"/>
                <a:gd name="T80" fmla="*/ 1 w 92"/>
                <a:gd name="T81" fmla="*/ 18 h 63"/>
                <a:gd name="T82" fmla="*/ 0 w 92"/>
                <a:gd name="T83" fmla="*/ 15 h 63"/>
                <a:gd name="T84" fmla="*/ 2 w 92"/>
                <a:gd name="T85" fmla="*/ 13 h 63"/>
                <a:gd name="T86" fmla="*/ 2 w 92"/>
                <a:gd name="T87" fmla="*/ 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2" h="63">
                  <a:moveTo>
                    <a:pt x="86" y="58"/>
                  </a:moveTo>
                  <a:cubicBezTo>
                    <a:pt x="86" y="58"/>
                    <a:pt x="85" y="59"/>
                    <a:pt x="85" y="59"/>
                  </a:cubicBezTo>
                  <a:cubicBezTo>
                    <a:pt x="85" y="60"/>
                    <a:pt x="85" y="60"/>
                    <a:pt x="85" y="60"/>
                  </a:cubicBezTo>
                  <a:cubicBezTo>
                    <a:pt x="85" y="61"/>
                    <a:pt x="85" y="61"/>
                    <a:pt x="86" y="61"/>
                  </a:cubicBezTo>
                  <a:cubicBezTo>
                    <a:pt x="86" y="62"/>
                    <a:pt x="86" y="62"/>
                    <a:pt x="86" y="62"/>
                  </a:cubicBezTo>
                  <a:cubicBezTo>
                    <a:pt x="88" y="62"/>
                    <a:pt x="88" y="62"/>
                    <a:pt x="88" y="62"/>
                  </a:cubicBezTo>
                  <a:cubicBezTo>
                    <a:pt x="88" y="62"/>
                    <a:pt x="89" y="63"/>
                    <a:pt x="89" y="63"/>
                  </a:cubicBezTo>
                  <a:cubicBezTo>
                    <a:pt x="90" y="63"/>
                    <a:pt x="90" y="62"/>
                    <a:pt x="91" y="62"/>
                  </a:cubicBezTo>
                  <a:cubicBezTo>
                    <a:pt x="92" y="62"/>
                    <a:pt x="92" y="62"/>
                    <a:pt x="92" y="61"/>
                  </a:cubicBezTo>
                  <a:cubicBezTo>
                    <a:pt x="92" y="61"/>
                    <a:pt x="92" y="61"/>
                    <a:pt x="92" y="60"/>
                  </a:cubicBezTo>
                  <a:cubicBezTo>
                    <a:pt x="91" y="60"/>
                    <a:pt x="91" y="60"/>
                    <a:pt x="91" y="60"/>
                  </a:cubicBezTo>
                  <a:cubicBezTo>
                    <a:pt x="90" y="60"/>
                    <a:pt x="90" y="60"/>
                    <a:pt x="89" y="60"/>
                  </a:cubicBezTo>
                  <a:cubicBezTo>
                    <a:pt x="88" y="59"/>
                    <a:pt x="87" y="58"/>
                    <a:pt x="86" y="58"/>
                  </a:cubicBezTo>
                  <a:close/>
                  <a:moveTo>
                    <a:pt x="2" y="6"/>
                  </a:moveTo>
                  <a:cubicBezTo>
                    <a:pt x="3" y="7"/>
                    <a:pt x="4" y="7"/>
                    <a:pt x="5" y="7"/>
                  </a:cubicBezTo>
                  <a:cubicBezTo>
                    <a:pt x="6" y="7"/>
                    <a:pt x="6" y="5"/>
                    <a:pt x="7" y="5"/>
                  </a:cubicBezTo>
                  <a:cubicBezTo>
                    <a:pt x="8" y="4"/>
                    <a:pt x="10" y="5"/>
                    <a:pt x="11" y="4"/>
                  </a:cubicBezTo>
                  <a:cubicBezTo>
                    <a:pt x="12" y="4"/>
                    <a:pt x="12" y="5"/>
                    <a:pt x="12" y="5"/>
                  </a:cubicBezTo>
                  <a:cubicBezTo>
                    <a:pt x="16" y="5"/>
                    <a:pt x="16" y="5"/>
                    <a:pt x="16" y="5"/>
                  </a:cubicBezTo>
                  <a:cubicBezTo>
                    <a:pt x="17" y="5"/>
                    <a:pt x="18" y="6"/>
                    <a:pt x="19" y="6"/>
                  </a:cubicBezTo>
                  <a:cubicBezTo>
                    <a:pt x="21" y="7"/>
                    <a:pt x="23" y="7"/>
                    <a:pt x="26" y="7"/>
                  </a:cubicBezTo>
                  <a:cubicBezTo>
                    <a:pt x="27" y="7"/>
                    <a:pt x="27" y="6"/>
                    <a:pt x="28" y="7"/>
                  </a:cubicBezTo>
                  <a:cubicBezTo>
                    <a:pt x="29" y="8"/>
                    <a:pt x="28" y="8"/>
                    <a:pt x="29" y="9"/>
                  </a:cubicBezTo>
                  <a:cubicBezTo>
                    <a:pt x="30" y="11"/>
                    <a:pt x="30" y="12"/>
                    <a:pt x="32" y="14"/>
                  </a:cubicBezTo>
                  <a:cubicBezTo>
                    <a:pt x="33" y="14"/>
                    <a:pt x="34" y="13"/>
                    <a:pt x="35" y="13"/>
                  </a:cubicBezTo>
                  <a:cubicBezTo>
                    <a:pt x="37" y="13"/>
                    <a:pt x="38" y="13"/>
                    <a:pt x="39" y="12"/>
                  </a:cubicBezTo>
                  <a:cubicBezTo>
                    <a:pt x="39" y="10"/>
                    <a:pt x="39" y="9"/>
                    <a:pt x="40" y="8"/>
                  </a:cubicBezTo>
                  <a:cubicBezTo>
                    <a:pt x="43" y="5"/>
                    <a:pt x="44" y="4"/>
                    <a:pt x="48" y="2"/>
                  </a:cubicBezTo>
                  <a:cubicBezTo>
                    <a:pt x="50" y="2"/>
                    <a:pt x="51" y="0"/>
                    <a:pt x="53" y="0"/>
                  </a:cubicBezTo>
                  <a:cubicBezTo>
                    <a:pt x="57" y="0"/>
                    <a:pt x="59" y="0"/>
                    <a:pt x="63" y="0"/>
                  </a:cubicBezTo>
                  <a:cubicBezTo>
                    <a:pt x="67" y="0"/>
                    <a:pt x="68" y="1"/>
                    <a:pt x="71" y="1"/>
                  </a:cubicBezTo>
                  <a:cubicBezTo>
                    <a:pt x="75" y="1"/>
                    <a:pt x="75" y="1"/>
                    <a:pt x="75" y="1"/>
                  </a:cubicBezTo>
                  <a:cubicBezTo>
                    <a:pt x="77" y="1"/>
                    <a:pt x="79" y="2"/>
                    <a:pt x="81" y="2"/>
                  </a:cubicBezTo>
                  <a:cubicBezTo>
                    <a:pt x="81" y="2"/>
                    <a:pt x="81" y="2"/>
                    <a:pt x="81" y="2"/>
                  </a:cubicBezTo>
                  <a:cubicBezTo>
                    <a:pt x="87" y="25"/>
                    <a:pt x="87" y="25"/>
                    <a:pt x="87" y="25"/>
                  </a:cubicBezTo>
                  <a:cubicBezTo>
                    <a:pt x="87" y="25"/>
                    <a:pt x="87" y="25"/>
                    <a:pt x="87" y="25"/>
                  </a:cubicBezTo>
                  <a:cubicBezTo>
                    <a:pt x="86" y="25"/>
                    <a:pt x="86" y="25"/>
                    <a:pt x="86" y="25"/>
                  </a:cubicBezTo>
                  <a:cubicBezTo>
                    <a:pt x="85" y="25"/>
                    <a:pt x="84" y="24"/>
                    <a:pt x="84" y="24"/>
                  </a:cubicBezTo>
                  <a:cubicBezTo>
                    <a:pt x="82" y="24"/>
                    <a:pt x="82" y="25"/>
                    <a:pt x="81" y="26"/>
                  </a:cubicBezTo>
                  <a:cubicBezTo>
                    <a:pt x="80" y="26"/>
                    <a:pt x="79" y="26"/>
                    <a:pt x="79" y="27"/>
                  </a:cubicBezTo>
                  <a:cubicBezTo>
                    <a:pt x="78" y="28"/>
                    <a:pt x="78" y="28"/>
                    <a:pt x="78" y="29"/>
                  </a:cubicBezTo>
                  <a:cubicBezTo>
                    <a:pt x="78" y="30"/>
                    <a:pt x="78" y="30"/>
                    <a:pt x="78" y="31"/>
                  </a:cubicBezTo>
                  <a:cubicBezTo>
                    <a:pt x="78" y="31"/>
                    <a:pt x="78" y="31"/>
                    <a:pt x="78" y="31"/>
                  </a:cubicBezTo>
                  <a:cubicBezTo>
                    <a:pt x="77" y="31"/>
                    <a:pt x="76" y="32"/>
                    <a:pt x="75" y="32"/>
                  </a:cubicBezTo>
                  <a:cubicBezTo>
                    <a:pt x="69" y="33"/>
                    <a:pt x="69" y="33"/>
                    <a:pt x="69" y="33"/>
                  </a:cubicBezTo>
                  <a:cubicBezTo>
                    <a:pt x="67" y="33"/>
                    <a:pt x="67" y="33"/>
                    <a:pt x="67" y="33"/>
                  </a:cubicBezTo>
                  <a:cubicBezTo>
                    <a:pt x="67" y="33"/>
                    <a:pt x="66" y="33"/>
                    <a:pt x="66" y="33"/>
                  </a:cubicBezTo>
                  <a:cubicBezTo>
                    <a:pt x="65" y="33"/>
                    <a:pt x="64" y="33"/>
                    <a:pt x="64" y="34"/>
                  </a:cubicBezTo>
                  <a:cubicBezTo>
                    <a:pt x="63" y="34"/>
                    <a:pt x="63" y="35"/>
                    <a:pt x="62" y="35"/>
                  </a:cubicBezTo>
                  <a:cubicBezTo>
                    <a:pt x="62" y="35"/>
                    <a:pt x="62" y="34"/>
                    <a:pt x="61" y="34"/>
                  </a:cubicBezTo>
                  <a:cubicBezTo>
                    <a:pt x="60" y="34"/>
                    <a:pt x="59" y="34"/>
                    <a:pt x="58" y="34"/>
                  </a:cubicBezTo>
                  <a:cubicBezTo>
                    <a:pt x="58" y="33"/>
                    <a:pt x="57" y="33"/>
                    <a:pt x="57" y="33"/>
                  </a:cubicBezTo>
                  <a:cubicBezTo>
                    <a:pt x="56" y="33"/>
                    <a:pt x="55" y="33"/>
                    <a:pt x="55" y="34"/>
                  </a:cubicBezTo>
                  <a:cubicBezTo>
                    <a:pt x="54" y="34"/>
                    <a:pt x="54" y="35"/>
                    <a:pt x="54" y="35"/>
                  </a:cubicBezTo>
                  <a:cubicBezTo>
                    <a:pt x="53" y="35"/>
                    <a:pt x="53" y="35"/>
                    <a:pt x="52" y="35"/>
                  </a:cubicBezTo>
                  <a:cubicBezTo>
                    <a:pt x="51" y="35"/>
                    <a:pt x="51" y="36"/>
                    <a:pt x="50" y="36"/>
                  </a:cubicBezTo>
                  <a:cubicBezTo>
                    <a:pt x="49" y="37"/>
                    <a:pt x="48" y="38"/>
                    <a:pt x="46" y="38"/>
                  </a:cubicBezTo>
                  <a:cubicBezTo>
                    <a:pt x="46" y="38"/>
                    <a:pt x="45" y="38"/>
                    <a:pt x="45" y="38"/>
                  </a:cubicBezTo>
                  <a:cubicBezTo>
                    <a:pt x="43" y="38"/>
                    <a:pt x="43" y="38"/>
                    <a:pt x="43" y="38"/>
                  </a:cubicBezTo>
                  <a:cubicBezTo>
                    <a:pt x="42" y="38"/>
                    <a:pt x="42" y="38"/>
                    <a:pt x="41" y="38"/>
                  </a:cubicBezTo>
                  <a:cubicBezTo>
                    <a:pt x="38" y="38"/>
                    <a:pt x="37" y="38"/>
                    <a:pt x="35" y="39"/>
                  </a:cubicBezTo>
                  <a:cubicBezTo>
                    <a:pt x="34" y="39"/>
                    <a:pt x="33" y="39"/>
                    <a:pt x="32" y="39"/>
                  </a:cubicBezTo>
                  <a:cubicBezTo>
                    <a:pt x="31" y="39"/>
                    <a:pt x="31" y="39"/>
                    <a:pt x="31" y="39"/>
                  </a:cubicBezTo>
                  <a:cubicBezTo>
                    <a:pt x="31" y="39"/>
                    <a:pt x="30" y="39"/>
                    <a:pt x="30" y="39"/>
                  </a:cubicBezTo>
                  <a:cubicBezTo>
                    <a:pt x="30" y="39"/>
                    <a:pt x="30" y="38"/>
                    <a:pt x="29" y="38"/>
                  </a:cubicBezTo>
                  <a:cubicBezTo>
                    <a:pt x="27" y="38"/>
                    <a:pt x="27" y="38"/>
                    <a:pt x="27" y="38"/>
                  </a:cubicBezTo>
                  <a:cubicBezTo>
                    <a:pt x="26" y="38"/>
                    <a:pt x="26" y="38"/>
                    <a:pt x="25" y="38"/>
                  </a:cubicBezTo>
                  <a:cubicBezTo>
                    <a:pt x="25" y="38"/>
                    <a:pt x="24" y="38"/>
                    <a:pt x="24" y="38"/>
                  </a:cubicBezTo>
                  <a:cubicBezTo>
                    <a:pt x="23" y="38"/>
                    <a:pt x="22" y="38"/>
                    <a:pt x="21" y="39"/>
                  </a:cubicBezTo>
                  <a:cubicBezTo>
                    <a:pt x="20" y="39"/>
                    <a:pt x="20" y="39"/>
                    <a:pt x="19" y="40"/>
                  </a:cubicBezTo>
                  <a:cubicBezTo>
                    <a:pt x="18" y="40"/>
                    <a:pt x="18" y="41"/>
                    <a:pt x="16" y="41"/>
                  </a:cubicBezTo>
                  <a:cubicBezTo>
                    <a:pt x="15" y="41"/>
                    <a:pt x="15" y="40"/>
                    <a:pt x="14" y="40"/>
                  </a:cubicBezTo>
                  <a:cubicBezTo>
                    <a:pt x="11" y="40"/>
                    <a:pt x="11" y="40"/>
                    <a:pt x="11" y="40"/>
                  </a:cubicBezTo>
                  <a:cubicBezTo>
                    <a:pt x="9" y="40"/>
                    <a:pt x="9" y="39"/>
                    <a:pt x="7" y="38"/>
                  </a:cubicBezTo>
                  <a:cubicBezTo>
                    <a:pt x="6" y="38"/>
                    <a:pt x="5" y="38"/>
                    <a:pt x="4" y="37"/>
                  </a:cubicBezTo>
                  <a:cubicBezTo>
                    <a:pt x="4" y="37"/>
                    <a:pt x="4" y="37"/>
                    <a:pt x="3" y="36"/>
                  </a:cubicBezTo>
                  <a:cubicBezTo>
                    <a:pt x="3" y="34"/>
                    <a:pt x="2" y="33"/>
                    <a:pt x="2" y="31"/>
                  </a:cubicBezTo>
                  <a:cubicBezTo>
                    <a:pt x="2" y="30"/>
                    <a:pt x="2" y="30"/>
                    <a:pt x="2" y="29"/>
                  </a:cubicBezTo>
                  <a:cubicBezTo>
                    <a:pt x="2" y="28"/>
                    <a:pt x="2" y="28"/>
                    <a:pt x="2" y="28"/>
                  </a:cubicBezTo>
                  <a:cubicBezTo>
                    <a:pt x="2" y="27"/>
                    <a:pt x="1" y="26"/>
                    <a:pt x="1" y="26"/>
                  </a:cubicBezTo>
                  <a:cubicBezTo>
                    <a:pt x="1" y="21"/>
                    <a:pt x="1" y="21"/>
                    <a:pt x="1" y="21"/>
                  </a:cubicBezTo>
                  <a:cubicBezTo>
                    <a:pt x="1" y="18"/>
                    <a:pt x="1" y="18"/>
                    <a:pt x="1" y="18"/>
                  </a:cubicBezTo>
                  <a:cubicBezTo>
                    <a:pt x="1" y="16"/>
                    <a:pt x="1" y="16"/>
                    <a:pt x="1" y="16"/>
                  </a:cubicBezTo>
                  <a:cubicBezTo>
                    <a:pt x="1" y="16"/>
                    <a:pt x="0" y="16"/>
                    <a:pt x="0" y="15"/>
                  </a:cubicBezTo>
                  <a:cubicBezTo>
                    <a:pt x="0" y="15"/>
                    <a:pt x="1" y="15"/>
                    <a:pt x="1" y="14"/>
                  </a:cubicBezTo>
                  <a:cubicBezTo>
                    <a:pt x="1" y="14"/>
                    <a:pt x="1" y="13"/>
                    <a:pt x="2" y="13"/>
                  </a:cubicBezTo>
                  <a:cubicBezTo>
                    <a:pt x="2" y="11"/>
                    <a:pt x="3" y="10"/>
                    <a:pt x="3" y="9"/>
                  </a:cubicBezTo>
                  <a:cubicBezTo>
                    <a:pt x="3" y="8"/>
                    <a:pt x="2" y="8"/>
                    <a:pt x="2" y="7"/>
                  </a:cubicBezTo>
                  <a:cubicBezTo>
                    <a:pt x="2" y="6"/>
                    <a:pt x="2" y="6"/>
                    <a:pt x="2" y="6"/>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1" name="Freeform 22"/>
            <p:cNvSpPr>
              <a:spLocks/>
            </p:cNvSpPr>
            <p:nvPr/>
          </p:nvSpPr>
          <p:spPr bwMode="auto">
            <a:xfrm>
              <a:off x="2167995" y="4225150"/>
              <a:ext cx="311438" cy="321684"/>
            </a:xfrm>
            <a:custGeom>
              <a:avLst/>
              <a:gdLst>
                <a:gd name="T0" fmla="*/ 42 w 64"/>
                <a:gd name="T1" fmla="*/ 0 h 66"/>
                <a:gd name="T2" fmla="*/ 43 w 64"/>
                <a:gd name="T3" fmla="*/ 7 h 66"/>
                <a:gd name="T4" fmla="*/ 48 w 64"/>
                <a:gd name="T5" fmla="*/ 13 h 66"/>
                <a:gd name="T6" fmla="*/ 59 w 64"/>
                <a:gd name="T7" fmla="*/ 19 h 66"/>
                <a:gd name="T8" fmla="*/ 62 w 64"/>
                <a:gd name="T9" fmla="*/ 24 h 66"/>
                <a:gd name="T10" fmla="*/ 64 w 64"/>
                <a:gd name="T11" fmla="*/ 26 h 66"/>
                <a:gd name="T12" fmla="*/ 62 w 64"/>
                <a:gd name="T13" fmla="*/ 31 h 66"/>
                <a:gd name="T14" fmla="*/ 56 w 64"/>
                <a:gd name="T15" fmla="*/ 37 h 66"/>
                <a:gd name="T16" fmla="*/ 52 w 64"/>
                <a:gd name="T17" fmla="*/ 41 h 66"/>
                <a:gd name="T18" fmla="*/ 50 w 64"/>
                <a:gd name="T19" fmla="*/ 42 h 66"/>
                <a:gd name="T20" fmla="*/ 49 w 64"/>
                <a:gd name="T21" fmla="*/ 40 h 66"/>
                <a:gd name="T22" fmla="*/ 47 w 64"/>
                <a:gd name="T23" fmla="*/ 43 h 66"/>
                <a:gd name="T24" fmla="*/ 44 w 64"/>
                <a:gd name="T25" fmla="*/ 46 h 66"/>
                <a:gd name="T26" fmla="*/ 45 w 64"/>
                <a:gd name="T27" fmla="*/ 52 h 66"/>
                <a:gd name="T28" fmla="*/ 41 w 64"/>
                <a:gd name="T29" fmla="*/ 54 h 66"/>
                <a:gd name="T30" fmla="*/ 37 w 64"/>
                <a:gd name="T31" fmla="*/ 56 h 66"/>
                <a:gd name="T32" fmla="*/ 31 w 64"/>
                <a:gd name="T33" fmla="*/ 61 h 66"/>
                <a:gd name="T34" fmla="*/ 26 w 64"/>
                <a:gd name="T35" fmla="*/ 61 h 66"/>
                <a:gd name="T36" fmla="*/ 24 w 64"/>
                <a:gd name="T37" fmla="*/ 64 h 66"/>
                <a:gd name="T38" fmla="*/ 20 w 64"/>
                <a:gd name="T39" fmla="*/ 66 h 66"/>
                <a:gd name="T40" fmla="*/ 17 w 64"/>
                <a:gd name="T41" fmla="*/ 65 h 66"/>
                <a:gd name="T42" fmla="*/ 11 w 64"/>
                <a:gd name="T43" fmla="*/ 65 h 66"/>
                <a:gd name="T44" fmla="*/ 6 w 64"/>
                <a:gd name="T45" fmla="*/ 66 h 66"/>
                <a:gd name="T46" fmla="*/ 0 w 64"/>
                <a:gd name="T47" fmla="*/ 43 h 66"/>
                <a:gd name="T48" fmla="*/ 6 w 64"/>
                <a:gd name="T49" fmla="*/ 42 h 66"/>
                <a:gd name="T50" fmla="*/ 15 w 64"/>
                <a:gd name="T51" fmla="*/ 41 h 66"/>
                <a:gd name="T52" fmla="*/ 30 w 64"/>
                <a:gd name="T53" fmla="*/ 38 h 66"/>
                <a:gd name="T54" fmla="*/ 35 w 64"/>
                <a:gd name="T55" fmla="*/ 24 h 66"/>
                <a:gd name="T56" fmla="*/ 31 w 64"/>
                <a:gd name="T57" fmla="*/ 19 h 66"/>
                <a:gd name="T58" fmla="*/ 32 w 64"/>
                <a:gd name="T59" fmla="*/ 17 h 66"/>
                <a:gd name="T60" fmla="*/ 36 w 64"/>
                <a:gd name="T61" fmla="*/ 3 h 66"/>
                <a:gd name="T62" fmla="*/ 42 w 64"/>
                <a:gd name="T63"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4" h="66">
                  <a:moveTo>
                    <a:pt x="42" y="0"/>
                  </a:moveTo>
                  <a:cubicBezTo>
                    <a:pt x="42" y="0"/>
                    <a:pt x="42" y="0"/>
                    <a:pt x="42" y="0"/>
                  </a:cubicBezTo>
                  <a:cubicBezTo>
                    <a:pt x="42" y="1"/>
                    <a:pt x="42" y="2"/>
                    <a:pt x="41" y="3"/>
                  </a:cubicBezTo>
                  <a:cubicBezTo>
                    <a:pt x="41" y="5"/>
                    <a:pt x="42" y="6"/>
                    <a:pt x="43" y="7"/>
                  </a:cubicBezTo>
                  <a:cubicBezTo>
                    <a:pt x="44" y="9"/>
                    <a:pt x="45" y="10"/>
                    <a:pt x="47" y="11"/>
                  </a:cubicBezTo>
                  <a:cubicBezTo>
                    <a:pt x="47" y="12"/>
                    <a:pt x="48" y="12"/>
                    <a:pt x="48" y="13"/>
                  </a:cubicBezTo>
                  <a:cubicBezTo>
                    <a:pt x="50" y="13"/>
                    <a:pt x="50" y="14"/>
                    <a:pt x="52" y="15"/>
                  </a:cubicBezTo>
                  <a:cubicBezTo>
                    <a:pt x="54" y="17"/>
                    <a:pt x="56" y="17"/>
                    <a:pt x="59" y="19"/>
                  </a:cubicBezTo>
                  <a:cubicBezTo>
                    <a:pt x="60" y="20"/>
                    <a:pt x="60" y="21"/>
                    <a:pt x="61" y="22"/>
                  </a:cubicBezTo>
                  <a:cubicBezTo>
                    <a:pt x="61" y="23"/>
                    <a:pt x="61" y="24"/>
                    <a:pt x="62" y="24"/>
                  </a:cubicBezTo>
                  <a:cubicBezTo>
                    <a:pt x="62" y="25"/>
                    <a:pt x="62" y="26"/>
                    <a:pt x="63" y="26"/>
                  </a:cubicBezTo>
                  <a:cubicBezTo>
                    <a:pt x="64" y="26"/>
                    <a:pt x="64" y="26"/>
                    <a:pt x="64" y="26"/>
                  </a:cubicBezTo>
                  <a:cubicBezTo>
                    <a:pt x="64" y="26"/>
                    <a:pt x="64" y="26"/>
                    <a:pt x="64" y="27"/>
                  </a:cubicBezTo>
                  <a:cubicBezTo>
                    <a:pt x="64" y="29"/>
                    <a:pt x="63" y="30"/>
                    <a:pt x="62" y="31"/>
                  </a:cubicBezTo>
                  <a:cubicBezTo>
                    <a:pt x="61" y="33"/>
                    <a:pt x="61" y="34"/>
                    <a:pt x="60" y="35"/>
                  </a:cubicBezTo>
                  <a:cubicBezTo>
                    <a:pt x="58" y="36"/>
                    <a:pt x="57" y="36"/>
                    <a:pt x="56" y="37"/>
                  </a:cubicBezTo>
                  <a:cubicBezTo>
                    <a:pt x="55" y="38"/>
                    <a:pt x="54" y="38"/>
                    <a:pt x="54" y="39"/>
                  </a:cubicBezTo>
                  <a:cubicBezTo>
                    <a:pt x="53" y="40"/>
                    <a:pt x="52" y="40"/>
                    <a:pt x="52" y="41"/>
                  </a:cubicBezTo>
                  <a:cubicBezTo>
                    <a:pt x="52" y="42"/>
                    <a:pt x="51" y="42"/>
                    <a:pt x="51" y="43"/>
                  </a:cubicBezTo>
                  <a:cubicBezTo>
                    <a:pt x="51" y="43"/>
                    <a:pt x="50" y="42"/>
                    <a:pt x="50" y="42"/>
                  </a:cubicBezTo>
                  <a:cubicBezTo>
                    <a:pt x="50" y="42"/>
                    <a:pt x="50" y="42"/>
                    <a:pt x="49" y="42"/>
                  </a:cubicBezTo>
                  <a:cubicBezTo>
                    <a:pt x="49" y="41"/>
                    <a:pt x="50" y="40"/>
                    <a:pt x="49" y="40"/>
                  </a:cubicBezTo>
                  <a:cubicBezTo>
                    <a:pt x="49" y="40"/>
                    <a:pt x="48" y="41"/>
                    <a:pt x="48" y="41"/>
                  </a:cubicBezTo>
                  <a:cubicBezTo>
                    <a:pt x="48" y="42"/>
                    <a:pt x="47" y="42"/>
                    <a:pt x="47" y="43"/>
                  </a:cubicBezTo>
                  <a:cubicBezTo>
                    <a:pt x="46" y="44"/>
                    <a:pt x="46" y="44"/>
                    <a:pt x="45" y="45"/>
                  </a:cubicBezTo>
                  <a:cubicBezTo>
                    <a:pt x="45" y="45"/>
                    <a:pt x="44" y="45"/>
                    <a:pt x="44" y="46"/>
                  </a:cubicBezTo>
                  <a:cubicBezTo>
                    <a:pt x="44" y="47"/>
                    <a:pt x="44" y="48"/>
                    <a:pt x="45" y="49"/>
                  </a:cubicBezTo>
                  <a:cubicBezTo>
                    <a:pt x="45" y="50"/>
                    <a:pt x="45" y="51"/>
                    <a:pt x="45" y="52"/>
                  </a:cubicBezTo>
                  <a:cubicBezTo>
                    <a:pt x="45" y="53"/>
                    <a:pt x="46" y="53"/>
                    <a:pt x="46" y="54"/>
                  </a:cubicBezTo>
                  <a:cubicBezTo>
                    <a:pt x="44" y="54"/>
                    <a:pt x="43" y="54"/>
                    <a:pt x="41" y="54"/>
                  </a:cubicBezTo>
                  <a:cubicBezTo>
                    <a:pt x="40" y="54"/>
                    <a:pt x="39" y="54"/>
                    <a:pt x="38" y="55"/>
                  </a:cubicBezTo>
                  <a:cubicBezTo>
                    <a:pt x="37" y="55"/>
                    <a:pt x="37" y="55"/>
                    <a:pt x="37" y="56"/>
                  </a:cubicBezTo>
                  <a:cubicBezTo>
                    <a:pt x="36" y="57"/>
                    <a:pt x="35" y="57"/>
                    <a:pt x="34" y="59"/>
                  </a:cubicBezTo>
                  <a:cubicBezTo>
                    <a:pt x="33" y="60"/>
                    <a:pt x="33" y="61"/>
                    <a:pt x="31" y="61"/>
                  </a:cubicBezTo>
                  <a:cubicBezTo>
                    <a:pt x="30" y="61"/>
                    <a:pt x="30" y="61"/>
                    <a:pt x="29" y="61"/>
                  </a:cubicBezTo>
                  <a:cubicBezTo>
                    <a:pt x="28" y="61"/>
                    <a:pt x="27" y="61"/>
                    <a:pt x="26" y="61"/>
                  </a:cubicBezTo>
                  <a:cubicBezTo>
                    <a:pt x="25" y="61"/>
                    <a:pt x="24" y="62"/>
                    <a:pt x="24" y="62"/>
                  </a:cubicBezTo>
                  <a:cubicBezTo>
                    <a:pt x="24" y="63"/>
                    <a:pt x="24" y="63"/>
                    <a:pt x="24" y="64"/>
                  </a:cubicBezTo>
                  <a:cubicBezTo>
                    <a:pt x="23" y="65"/>
                    <a:pt x="22" y="64"/>
                    <a:pt x="21" y="65"/>
                  </a:cubicBezTo>
                  <a:cubicBezTo>
                    <a:pt x="21" y="65"/>
                    <a:pt x="21" y="66"/>
                    <a:pt x="20" y="66"/>
                  </a:cubicBezTo>
                  <a:cubicBezTo>
                    <a:pt x="19" y="66"/>
                    <a:pt x="19" y="66"/>
                    <a:pt x="19" y="66"/>
                  </a:cubicBezTo>
                  <a:cubicBezTo>
                    <a:pt x="18" y="66"/>
                    <a:pt x="18" y="65"/>
                    <a:pt x="17" y="65"/>
                  </a:cubicBezTo>
                  <a:cubicBezTo>
                    <a:pt x="17" y="64"/>
                    <a:pt x="16" y="64"/>
                    <a:pt x="15" y="64"/>
                  </a:cubicBezTo>
                  <a:cubicBezTo>
                    <a:pt x="13" y="64"/>
                    <a:pt x="12" y="64"/>
                    <a:pt x="11" y="65"/>
                  </a:cubicBezTo>
                  <a:cubicBezTo>
                    <a:pt x="9" y="66"/>
                    <a:pt x="9" y="66"/>
                    <a:pt x="7" y="66"/>
                  </a:cubicBezTo>
                  <a:cubicBezTo>
                    <a:pt x="6" y="66"/>
                    <a:pt x="6" y="66"/>
                    <a:pt x="6" y="66"/>
                  </a:cubicBezTo>
                  <a:cubicBezTo>
                    <a:pt x="6" y="66"/>
                    <a:pt x="6" y="66"/>
                    <a:pt x="6" y="66"/>
                  </a:cubicBezTo>
                  <a:cubicBezTo>
                    <a:pt x="0" y="43"/>
                    <a:pt x="0" y="43"/>
                    <a:pt x="0" y="43"/>
                  </a:cubicBezTo>
                  <a:cubicBezTo>
                    <a:pt x="0" y="43"/>
                    <a:pt x="0" y="43"/>
                    <a:pt x="0" y="43"/>
                  </a:cubicBezTo>
                  <a:cubicBezTo>
                    <a:pt x="2" y="42"/>
                    <a:pt x="4" y="43"/>
                    <a:pt x="6" y="42"/>
                  </a:cubicBezTo>
                  <a:cubicBezTo>
                    <a:pt x="7" y="42"/>
                    <a:pt x="8" y="41"/>
                    <a:pt x="9" y="41"/>
                  </a:cubicBezTo>
                  <a:cubicBezTo>
                    <a:pt x="15" y="41"/>
                    <a:pt x="15" y="41"/>
                    <a:pt x="15" y="41"/>
                  </a:cubicBezTo>
                  <a:cubicBezTo>
                    <a:pt x="19" y="41"/>
                    <a:pt x="21" y="41"/>
                    <a:pt x="24" y="40"/>
                  </a:cubicBezTo>
                  <a:cubicBezTo>
                    <a:pt x="27" y="40"/>
                    <a:pt x="29" y="40"/>
                    <a:pt x="30" y="38"/>
                  </a:cubicBezTo>
                  <a:cubicBezTo>
                    <a:pt x="30" y="38"/>
                    <a:pt x="31" y="37"/>
                    <a:pt x="31" y="36"/>
                  </a:cubicBezTo>
                  <a:cubicBezTo>
                    <a:pt x="33" y="32"/>
                    <a:pt x="35" y="29"/>
                    <a:pt x="35" y="24"/>
                  </a:cubicBezTo>
                  <a:cubicBezTo>
                    <a:pt x="35" y="23"/>
                    <a:pt x="35" y="23"/>
                    <a:pt x="34" y="23"/>
                  </a:cubicBezTo>
                  <a:cubicBezTo>
                    <a:pt x="33" y="21"/>
                    <a:pt x="32" y="21"/>
                    <a:pt x="31" y="19"/>
                  </a:cubicBezTo>
                  <a:cubicBezTo>
                    <a:pt x="31" y="19"/>
                    <a:pt x="31" y="19"/>
                    <a:pt x="31" y="19"/>
                  </a:cubicBezTo>
                  <a:cubicBezTo>
                    <a:pt x="31" y="18"/>
                    <a:pt x="32" y="18"/>
                    <a:pt x="32" y="17"/>
                  </a:cubicBezTo>
                  <a:cubicBezTo>
                    <a:pt x="33" y="14"/>
                    <a:pt x="33" y="12"/>
                    <a:pt x="34" y="9"/>
                  </a:cubicBezTo>
                  <a:cubicBezTo>
                    <a:pt x="34" y="7"/>
                    <a:pt x="34" y="5"/>
                    <a:pt x="36" y="3"/>
                  </a:cubicBezTo>
                  <a:cubicBezTo>
                    <a:pt x="36" y="2"/>
                    <a:pt x="37" y="2"/>
                    <a:pt x="38" y="2"/>
                  </a:cubicBezTo>
                  <a:cubicBezTo>
                    <a:pt x="40" y="2"/>
                    <a:pt x="40" y="1"/>
                    <a:pt x="42"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2" name="Freeform 23"/>
            <p:cNvSpPr>
              <a:spLocks/>
            </p:cNvSpPr>
            <p:nvPr/>
          </p:nvSpPr>
          <p:spPr bwMode="auto">
            <a:xfrm>
              <a:off x="2053255" y="3360497"/>
              <a:ext cx="163914" cy="155720"/>
            </a:xfrm>
            <a:custGeom>
              <a:avLst/>
              <a:gdLst>
                <a:gd name="T0" fmla="*/ 24 w 34"/>
                <a:gd name="T1" fmla="*/ 28 h 32"/>
                <a:gd name="T2" fmla="*/ 28 w 34"/>
                <a:gd name="T3" fmla="*/ 29 h 32"/>
                <a:gd name="T4" fmla="*/ 30 w 34"/>
                <a:gd name="T5" fmla="*/ 31 h 32"/>
                <a:gd name="T6" fmla="*/ 32 w 34"/>
                <a:gd name="T7" fmla="*/ 32 h 32"/>
                <a:gd name="T8" fmla="*/ 33 w 34"/>
                <a:gd name="T9" fmla="*/ 31 h 32"/>
                <a:gd name="T10" fmla="*/ 34 w 34"/>
                <a:gd name="T11" fmla="*/ 30 h 32"/>
                <a:gd name="T12" fmla="*/ 33 w 34"/>
                <a:gd name="T13" fmla="*/ 28 h 32"/>
                <a:gd name="T14" fmla="*/ 34 w 34"/>
                <a:gd name="T15" fmla="*/ 27 h 32"/>
                <a:gd name="T16" fmla="*/ 34 w 34"/>
                <a:gd name="T17" fmla="*/ 27 h 32"/>
                <a:gd name="T18" fmla="*/ 31 w 34"/>
                <a:gd name="T19" fmla="*/ 23 h 32"/>
                <a:gd name="T20" fmla="*/ 31 w 34"/>
                <a:gd name="T21" fmla="*/ 20 h 32"/>
                <a:gd name="T22" fmla="*/ 27 w 34"/>
                <a:gd name="T23" fmla="*/ 17 h 32"/>
                <a:gd name="T24" fmla="*/ 23 w 34"/>
                <a:gd name="T25" fmla="*/ 17 h 32"/>
                <a:gd name="T26" fmla="*/ 19 w 34"/>
                <a:gd name="T27" fmla="*/ 14 h 32"/>
                <a:gd name="T28" fmla="*/ 16 w 34"/>
                <a:gd name="T29" fmla="*/ 12 h 32"/>
                <a:gd name="T30" fmla="*/ 16 w 34"/>
                <a:gd name="T31" fmla="*/ 6 h 32"/>
                <a:gd name="T32" fmla="*/ 9 w 34"/>
                <a:gd name="T33" fmla="*/ 6 h 32"/>
                <a:gd name="T34" fmla="*/ 8 w 34"/>
                <a:gd name="T35" fmla="*/ 4 h 32"/>
                <a:gd name="T36" fmla="*/ 6 w 34"/>
                <a:gd name="T37" fmla="*/ 3 h 32"/>
                <a:gd name="T38" fmla="*/ 4 w 34"/>
                <a:gd name="T39" fmla="*/ 2 h 32"/>
                <a:gd name="T40" fmla="*/ 2 w 34"/>
                <a:gd name="T41" fmla="*/ 0 h 32"/>
                <a:gd name="T42" fmla="*/ 0 w 34"/>
                <a:gd name="T43" fmla="*/ 0 h 32"/>
                <a:gd name="T44" fmla="*/ 0 w 34"/>
                <a:gd name="T45" fmla="*/ 0 h 32"/>
                <a:gd name="T46" fmla="*/ 2 w 34"/>
                <a:gd name="T47" fmla="*/ 2 h 32"/>
                <a:gd name="T48" fmla="*/ 4 w 34"/>
                <a:gd name="T49" fmla="*/ 4 h 32"/>
                <a:gd name="T50" fmla="*/ 5 w 34"/>
                <a:gd name="T51" fmla="*/ 9 h 32"/>
                <a:gd name="T52" fmla="*/ 5 w 34"/>
                <a:gd name="T53" fmla="*/ 14 h 32"/>
                <a:gd name="T54" fmla="*/ 2 w 34"/>
                <a:gd name="T55" fmla="*/ 17 h 32"/>
                <a:gd name="T56" fmla="*/ 2 w 34"/>
                <a:gd name="T57" fmla="*/ 17 h 32"/>
                <a:gd name="T58" fmla="*/ 2 w 34"/>
                <a:gd name="T59" fmla="*/ 17 h 32"/>
                <a:gd name="T60" fmla="*/ 9 w 34"/>
                <a:gd name="T61" fmla="*/ 20 h 32"/>
                <a:gd name="T62" fmla="*/ 10 w 34"/>
                <a:gd name="T63" fmla="*/ 20 h 32"/>
                <a:gd name="T64" fmla="*/ 12 w 34"/>
                <a:gd name="T65" fmla="*/ 23 h 32"/>
                <a:gd name="T66" fmla="*/ 14 w 34"/>
                <a:gd name="T67" fmla="*/ 26 h 32"/>
                <a:gd name="T68" fmla="*/ 14 w 34"/>
                <a:gd name="T69" fmla="*/ 26 h 32"/>
                <a:gd name="T70" fmla="*/ 24 w 34"/>
                <a:gd name="T71"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 h="32">
                  <a:moveTo>
                    <a:pt x="24" y="28"/>
                  </a:moveTo>
                  <a:cubicBezTo>
                    <a:pt x="26" y="28"/>
                    <a:pt x="26" y="29"/>
                    <a:pt x="28" y="29"/>
                  </a:cubicBezTo>
                  <a:cubicBezTo>
                    <a:pt x="28" y="30"/>
                    <a:pt x="29" y="30"/>
                    <a:pt x="30" y="31"/>
                  </a:cubicBezTo>
                  <a:cubicBezTo>
                    <a:pt x="31" y="31"/>
                    <a:pt x="31" y="32"/>
                    <a:pt x="32" y="32"/>
                  </a:cubicBezTo>
                  <a:cubicBezTo>
                    <a:pt x="32" y="32"/>
                    <a:pt x="32" y="31"/>
                    <a:pt x="33" y="31"/>
                  </a:cubicBezTo>
                  <a:cubicBezTo>
                    <a:pt x="33" y="31"/>
                    <a:pt x="34" y="31"/>
                    <a:pt x="34" y="30"/>
                  </a:cubicBezTo>
                  <a:cubicBezTo>
                    <a:pt x="33" y="28"/>
                    <a:pt x="33" y="28"/>
                    <a:pt x="33" y="28"/>
                  </a:cubicBezTo>
                  <a:cubicBezTo>
                    <a:pt x="33" y="28"/>
                    <a:pt x="34" y="27"/>
                    <a:pt x="34" y="27"/>
                  </a:cubicBezTo>
                  <a:cubicBezTo>
                    <a:pt x="34" y="27"/>
                    <a:pt x="34" y="27"/>
                    <a:pt x="34" y="27"/>
                  </a:cubicBezTo>
                  <a:cubicBezTo>
                    <a:pt x="32" y="26"/>
                    <a:pt x="31" y="25"/>
                    <a:pt x="31" y="23"/>
                  </a:cubicBezTo>
                  <a:cubicBezTo>
                    <a:pt x="31" y="22"/>
                    <a:pt x="31" y="21"/>
                    <a:pt x="31" y="20"/>
                  </a:cubicBezTo>
                  <a:cubicBezTo>
                    <a:pt x="31" y="18"/>
                    <a:pt x="29" y="17"/>
                    <a:pt x="27" y="17"/>
                  </a:cubicBezTo>
                  <a:cubicBezTo>
                    <a:pt x="25" y="17"/>
                    <a:pt x="25" y="17"/>
                    <a:pt x="23" y="17"/>
                  </a:cubicBezTo>
                  <a:cubicBezTo>
                    <a:pt x="21" y="17"/>
                    <a:pt x="20" y="16"/>
                    <a:pt x="19" y="14"/>
                  </a:cubicBezTo>
                  <a:cubicBezTo>
                    <a:pt x="18" y="13"/>
                    <a:pt x="18" y="13"/>
                    <a:pt x="16" y="12"/>
                  </a:cubicBezTo>
                  <a:cubicBezTo>
                    <a:pt x="16" y="6"/>
                    <a:pt x="16" y="6"/>
                    <a:pt x="16" y="6"/>
                  </a:cubicBezTo>
                  <a:cubicBezTo>
                    <a:pt x="9" y="6"/>
                    <a:pt x="9" y="6"/>
                    <a:pt x="9" y="6"/>
                  </a:cubicBezTo>
                  <a:cubicBezTo>
                    <a:pt x="8" y="6"/>
                    <a:pt x="8" y="5"/>
                    <a:pt x="8" y="4"/>
                  </a:cubicBezTo>
                  <a:cubicBezTo>
                    <a:pt x="7" y="4"/>
                    <a:pt x="7" y="4"/>
                    <a:pt x="6" y="3"/>
                  </a:cubicBezTo>
                  <a:cubicBezTo>
                    <a:pt x="6" y="3"/>
                    <a:pt x="5" y="2"/>
                    <a:pt x="4" y="2"/>
                  </a:cubicBezTo>
                  <a:cubicBezTo>
                    <a:pt x="4" y="1"/>
                    <a:pt x="3" y="0"/>
                    <a:pt x="2" y="0"/>
                  </a:cubicBezTo>
                  <a:cubicBezTo>
                    <a:pt x="1" y="0"/>
                    <a:pt x="1" y="0"/>
                    <a:pt x="0" y="0"/>
                  </a:cubicBezTo>
                  <a:cubicBezTo>
                    <a:pt x="0" y="0"/>
                    <a:pt x="0" y="0"/>
                    <a:pt x="0" y="0"/>
                  </a:cubicBezTo>
                  <a:cubicBezTo>
                    <a:pt x="1" y="1"/>
                    <a:pt x="1" y="1"/>
                    <a:pt x="2" y="2"/>
                  </a:cubicBezTo>
                  <a:cubicBezTo>
                    <a:pt x="3" y="3"/>
                    <a:pt x="4" y="3"/>
                    <a:pt x="4" y="4"/>
                  </a:cubicBezTo>
                  <a:cubicBezTo>
                    <a:pt x="5" y="6"/>
                    <a:pt x="5" y="7"/>
                    <a:pt x="5" y="9"/>
                  </a:cubicBezTo>
                  <a:cubicBezTo>
                    <a:pt x="5" y="11"/>
                    <a:pt x="5" y="12"/>
                    <a:pt x="5" y="14"/>
                  </a:cubicBezTo>
                  <a:cubicBezTo>
                    <a:pt x="4" y="16"/>
                    <a:pt x="3" y="16"/>
                    <a:pt x="2" y="17"/>
                  </a:cubicBezTo>
                  <a:cubicBezTo>
                    <a:pt x="2" y="17"/>
                    <a:pt x="2" y="17"/>
                    <a:pt x="2" y="17"/>
                  </a:cubicBezTo>
                  <a:cubicBezTo>
                    <a:pt x="2" y="17"/>
                    <a:pt x="2" y="17"/>
                    <a:pt x="2" y="17"/>
                  </a:cubicBezTo>
                  <a:cubicBezTo>
                    <a:pt x="4" y="19"/>
                    <a:pt x="6" y="20"/>
                    <a:pt x="9" y="20"/>
                  </a:cubicBezTo>
                  <a:cubicBezTo>
                    <a:pt x="9" y="20"/>
                    <a:pt x="9" y="20"/>
                    <a:pt x="10" y="20"/>
                  </a:cubicBezTo>
                  <a:cubicBezTo>
                    <a:pt x="11" y="20"/>
                    <a:pt x="11" y="22"/>
                    <a:pt x="12" y="23"/>
                  </a:cubicBezTo>
                  <a:cubicBezTo>
                    <a:pt x="13" y="24"/>
                    <a:pt x="13" y="25"/>
                    <a:pt x="14" y="26"/>
                  </a:cubicBezTo>
                  <a:cubicBezTo>
                    <a:pt x="14" y="26"/>
                    <a:pt x="14" y="26"/>
                    <a:pt x="14" y="26"/>
                  </a:cubicBezTo>
                  <a:cubicBezTo>
                    <a:pt x="18" y="27"/>
                    <a:pt x="20" y="28"/>
                    <a:pt x="24" y="2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3" name="Freeform 24"/>
            <p:cNvSpPr>
              <a:spLocks/>
            </p:cNvSpPr>
            <p:nvPr/>
          </p:nvSpPr>
          <p:spPr bwMode="auto">
            <a:xfrm>
              <a:off x="2110625" y="3487532"/>
              <a:ext cx="88105" cy="114741"/>
            </a:xfrm>
            <a:custGeom>
              <a:avLst/>
              <a:gdLst>
                <a:gd name="T0" fmla="*/ 2 w 18"/>
                <a:gd name="T1" fmla="*/ 0 h 24"/>
                <a:gd name="T2" fmla="*/ 12 w 18"/>
                <a:gd name="T3" fmla="*/ 2 h 24"/>
                <a:gd name="T4" fmla="*/ 12 w 18"/>
                <a:gd name="T5" fmla="*/ 2 h 24"/>
                <a:gd name="T6" fmla="*/ 12 w 18"/>
                <a:gd name="T7" fmla="*/ 4 h 24"/>
                <a:gd name="T8" fmla="*/ 13 w 18"/>
                <a:gd name="T9" fmla="*/ 9 h 24"/>
                <a:gd name="T10" fmla="*/ 16 w 18"/>
                <a:gd name="T11" fmla="*/ 11 h 24"/>
                <a:gd name="T12" fmla="*/ 15 w 18"/>
                <a:gd name="T13" fmla="*/ 14 h 24"/>
                <a:gd name="T14" fmla="*/ 18 w 18"/>
                <a:gd name="T15" fmla="*/ 18 h 24"/>
                <a:gd name="T16" fmla="*/ 17 w 18"/>
                <a:gd name="T17" fmla="*/ 22 h 24"/>
                <a:gd name="T18" fmla="*/ 17 w 18"/>
                <a:gd name="T19" fmla="*/ 22 h 24"/>
                <a:gd name="T20" fmla="*/ 17 w 18"/>
                <a:gd name="T21" fmla="*/ 22 h 24"/>
                <a:gd name="T22" fmla="*/ 14 w 18"/>
                <a:gd name="T23" fmla="*/ 24 h 24"/>
                <a:gd name="T24" fmla="*/ 7 w 18"/>
                <a:gd name="T25" fmla="*/ 18 h 24"/>
                <a:gd name="T26" fmla="*/ 3 w 18"/>
                <a:gd name="T27" fmla="*/ 11 h 24"/>
                <a:gd name="T28" fmla="*/ 3 w 18"/>
                <a:gd name="T29" fmla="*/ 11 h 24"/>
                <a:gd name="T30" fmla="*/ 2 w 18"/>
                <a:gd name="T31" fmla="*/ 8 h 24"/>
                <a:gd name="T32" fmla="*/ 0 w 18"/>
                <a:gd name="T33" fmla="*/ 4 h 24"/>
                <a:gd name="T34" fmla="*/ 2 w 18"/>
                <a:gd name="T3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2" y="0"/>
                  </a:moveTo>
                  <a:cubicBezTo>
                    <a:pt x="6" y="1"/>
                    <a:pt x="8" y="2"/>
                    <a:pt x="12" y="2"/>
                  </a:cubicBezTo>
                  <a:cubicBezTo>
                    <a:pt x="12" y="2"/>
                    <a:pt x="12" y="2"/>
                    <a:pt x="12" y="2"/>
                  </a:cubicBezTo>
                  <a:cubicBezTo>
                    <a:pt x="12" y="3"/>
                    <a:pt x="12" y="3"/>
                    <a:pt x="12" y="4"/>
                  </a:cubicBezTo>
                  <a:cubicBezTo>
                    <a:pt x="12" y="6"/>
                    <a:pt x="13" y="7"/>
                    <a:pt x="13" y="9"/>
                  </a:cubicBezTo>
                  <a:cubicBezTo>
                    <a:pt x="14" y="9"/>
                    <a:pt x="16" y="10"/>
                    <a:pt x="16" y="11"/>
                  </a:cubicBezTo>
                  <a:cubicBezTo>
                    <a:pt x="16" y="12"/>
                    <a:pt x="15" y="13"/>
                    <a:pt x="15" y="14"/>
                  </a:cubicBezTo>
                  <a:cubicBezTo>
                    <a:pt x="15" y="16"/>
                    <a:pt x="18" y="16"/>
                    <a:pt x="18" y="18"/>
                  </a:cubicBezTo>
                  <a:cubicBezTo>
                    <a:pt x="18" y="19"/>
                    <a:pt x="17" y="20"/>
                    <a:pt x="17" y="22"/>
                  </a:cubicBezTo>
                  <a:cubicBezTo>
                    <a:pt x="17" y="22"/>
                    <a:pt x="17" y="22"/>
                    <a:pt x="17" y="22"/>
                  </a:cubicBezTo>
                  <a:cubicBezTo>
                    <a:pt x="17" y="22"/>
                    <a:pt x="17" y="22"/>
                    <a:pt x="17" y="22"/>
                  </a:cubicBezTo>
                  <a:cubicBezTo>
                    <a:pt x="16" y="23"/>
                    <a:pt x="15" y="24"/>
                    <a:pt x="14" y="24"/>
                  </a:cubicBezTo>
                  <a:cubicBezTo>
                    <a:pt x="10" y="24"/>
                    <a:pt x="8" y="21"/>
                    <a:pt x="7" y="18"/>
                  </a:cubicBezTo>
                  <a:cubicBezTo>
                    <a:pt x="6" y="15"/>
                    <a:pt x="5" y="13"/>
                    <a:pt x="3" y="11"/>
                  </a:cubicBezTo>
                  <a:cubicBezTo>
                    <a:pt x="3" y="11"/>
                    <a:pt x="3" y="11"/>
                    <a:pt x="3" y="11"/>
                  </a:cubicBezTo>
                  <a:cubicBezTo>
                    <a:pt x="2" y="10"/>
                    <a:pt x="3" y="9"/>
                    <a:pt x="2" y="8"/>
                  </a:cubicBezTo>
                  <a:cubicBezTo>
                    <a:pt x="1" y="7"/>
                    <a:pt x="0" y="6"/>
                    <a:pt x="0" y="4"/>
                  </a:cubicBezTo>
                  <a:cubicBezTo>
                    <a:pt x="0" y="2"/>
                    <a:pt x="1" y="2"/>
                    <a:pt x="2"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4" name="Freeform 25"/>
            <p:cNvSpPr>
              <a:spLocks/>
            </p:cNvSpPr>
            <p:nvPr/>
          </p:nvSpPr>
          <p:spPr bwMode="auto">
            <a:xfrm>
              <a:off x="2167995" y="3491630"/>
              <a:ext cx="141377" cy="159818"/>
            </a:xfrm>
            <a:custGeom>
              <a:avLst/>
              <a:gdLst>
                <a:gd name="T0" fmla="*/ 5 w 29"/>
                <a:gd name="T1" fmla="*/ 21 h 33"/>
                <a:gd name="T2" fmla="*/ 7 w 29"/>
                <a:gd name="T3" fmla="*/ 21 h 33"/>
                <a:gd name="T4" fmla="*/ 12 w 29"/>
                <a:gd name="T5" fmla="*/ 19 h 33"/>
                <a:gd name="T6" fmla="*/ 13 w 29"/>
                <a:gd name="T7" fmla="*/ 21 h 33"/>
                <a:gd name="T8" fmla="*/ 12 w 29"/>
                <a:gd name="T9" fmla="*/ 23 h 33"/>
                <a:gd name="T10" fmla="*/ 11 w 29"/>
                <a:gd name="T11" fmla="*/ 24 h 33"/>
                <a:gd name="T12" fmla="*/ 11 w 29"/>
                <a:gd name="T13" fmla="*/ 26 h 33"/>
                <a:gd name="T14" fmla="*/ 11 w 29"/>
                <a:gd name="T15" fmla="*/ 28 h 33"/>
                <a:gd name="T16" fmla="*/ 13 w 29"/>
                <a:gd name="T17" fmla="*/ 30 h 33"/>
                <a:gd name="T18" fmla="*/ 13 w 29"/>
                <a:gd name="T19" fmla="*/ 32 h 33"/>
                <a:gd name="T20" fmla="*/ 15 w 29"/>
                <a:gd name="T21" fmla="*/ 33 h 33"/>
                <a:gd name="T22" fmla="*/ 15 w 29"/>
                <a:gd name="T23" fmla="*/ 33 h 33"/>
                <a:gd name="T24" fmla="*/ 15 w 29"/>
                <a:gd name="T25" fmla="*/ 33 h 33"/>
                <a:gd name="T26" fmla="*/ 15 w 29"/>
                <a:gd name="T27" fmla="*/ 31 h 33"/>
                <a:gd name="T28" fmla="*/ 17 w 29"/>
                <a:gd name="T29" fmla="*/ 22 h 33"/>
                <a:gd name="T30" fmla="*/ 18 w 29"/>
                <a:gd name="T31" fmla="*/ 25 h 33"/>
                <a:gd name="T32" fmla="*/ 20 w 29"/>
                <a:gd name="T33" fmla="*/ 23 h 33"/>
                <a:gd name="T34" fmla="*/ 21 w 29"/>
                <a:gd name="T35" fmla="*/ 21 h 33"/>
                <a:gd name="T36" fmla="*/ 21 w 29"/>
                <a:gd name="T37" fmla="*/ 20 h 33"/>
                <a:gd name="T38" fmla="*/ 22 w 29"/>
                <a:gd name="T39" fmla="*/ 19 h 33"/>
                <a:gd name="T40" fmla="*/ 24 w 29"/>
                <a:gd name="T41" fmla="*/ 17 h 33"/>
                <a:gd name="T42" fmla="*/ 25 w 29"/>
                <a:gd name="T43" fmla="*/ 16 h 33"/>
                <a:gd name="T44" fmla="*/ 27 w 29"/>
                <a:gd name="T45" fmla="*/ 16 h 33"/>
                <a:gd name="T46" fmla="*/ 28 w 29"/>
                <a:gd name="T47" fmla="*/ 17 h 33"/>
                <a:gd name="T48" fmla="*/ 29 w 29"/>
                <a:gd name="T49" fmla="*/ 17 h 33"/>
                <a:gd name="T50" fmla="*/ 29 w 29"/>
                <a:gd name="T51" fmla="*/ 16 h 33"/>
                <a:gd name="T52" fmla="*/ 28 w 29"/>
                <a:gd name="T53" fmla="*/ 15 h 33"/>
                <a:gd name="T54" fmla="*/ 27 w 29"/>
                <a:gd name="T55" fmla="*/ 14 h 33"/>
                <a:gd name="T56" fmla="*/ 27 w 29"/>
                <a:gd name="T57" fmla="*/ 13 h 33"/>
                <a:gd name="T58" fmla="*/ 26 w 29"/>
                <a:gd name="T59" fmla="*/ 11 h 33"/>
                <a:gd name="T60" fmla="*/ 25 w 29"/>
                <a:gd name="T61" fmla="*/ 9 h 33"/>
                <a:gd name="T62" fmla="*/ 25 w 29"/>
                <a:gd name="T63" fmla="*/ 7 h 33"/>
                <a:gd name="T64" fmla="*/ 24 w 29"/>
                <a:gd name="T65" fmla="*/ 5 h 33"/>
                <a:gd name="T66" fmla="*/ 24 w 29"/>
                <a:gd name="T67" fmla="*/ 4 h 33"/>
                <a:gd name="T68" fmla="*/ 24 w 29"/>
                <a:gd name="T69" fmla="*/ 4 h 33"/>
                <a:gd name="T70" fmla="*/ 20 w 29"/>
                <a:gd name="T71" fmla="*/ 5 h 33"/>
                <a:gd name="T72" fmla="*/ 18 w 29"/>
                <a:gd name="T73" fmla="*/ 6 h 33"/>
                <a:gd name="T74" fmla="*/ 15 w 29"/>
                <a:gd name="T75" fmla="*/ 4 h 33"/>
                <a:gd name="T76" fmla="*/ 10 w 29"/>
                <a:gd name="T77" fmla="*/ 0 h 33"/>
                <a:gd name="T78" fmla="*/ 10 w 29"/>
                <a:gd name="T79" fmla="*/ 0 h 33"/>
                <a:gd name="T80" fmla="*/ 9 w 29"/>
                <a:gd name="T81" fmla="*/ 1 h 33"/>
                <a:gd name="T82" fmla="*/ 10 w 29"/>
                <a:gd name="T83" fmla="*/ 3 h 33"/>
                <a:gd name="T84" fmla="*/ 9 w 29"/>
                <a:gd name="T85" fmla="*/ 4 h 33"/>
                <a:gd name="T86" fmla="*/ 8 w 29"/>
                <a:gd name="T87" fmla="*/ 5 h 33"/>
                <a:gd name="T88" fmla="*/ 6 w 29"/>
                <a:gd name="T89" fmla="*/ 4 h 33"/>
                <a:gd name="T90" fmla="*/ 4 w 29"/>
                <a:gd name="T91" fmla="*/ 2 h 33"/>
                <a:gd name="T92" fmla="*/ 0 w 29"/>
                <a:gd name="T93" fmla="*/ 1 h 33"/>
                <a:gd name="T94" fmla="*/ 0 w 29"/>
                <a:gd name="T95" fmla="*/ 1 h 33"/>
                <a:gd name="T96" fmla="*/ 0 w 29"/>
                <a:gd name="T97" fmla="*/ 3 h 33"/>
                <a:gd name="T98" fmla="*/ 1 w 29"/>
                <a:gd name="T99" fmla="*/ 8 h 33"/>
                <a:gd name="T100" fmla="*/ 4 w 29"/>
                <a:gd name="T101" fmla="*/ 10 h 33"/>
                <a:gd name="T102" fmla="*/ 3 w 29"/>
                <a:gd name="T103" fmla="*/ 13 h 33"/>
                <a:gd name="T104" fmla="*/ 6 w 29"/>
                <a:gd name="T105" fmla="*/ 17 h 33"/>
                <a:gd name="T106" fmla="*/ 5 w 29"/>
                <a:gd name="T107" fmla="*/ 21 h 33"/>
                <a:gd name="T108" fmla="*/ 5 w 29"/>
                <a:gd name="T109" fmla="*/ 2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 h="33">
                  <a:moveTo>
                    <a:pt x="5" y="21"/>
                  </a:moveTo>
                  <a:cubicBezTo>
                    <a:pt x="6" y="21"/>
                    <a:pt x="6" y="21"/>
                    <a:pt x="7" y="21"/>
                  </a:cubicBezTo>
                  <a:cubicBezTo>
                    <a:pt x="9" y="21"/>
                    <a:pt x="10" y="19"/>
                    <a:pt x="12" y="19"/>
                  </a:cubicBezTo>
                  <a:cubicBezTo>
                    <a:pt x="12" y="19"/>
                    <a:pt x="13" y="20"/>
                    <a:pt x="13" y="21"/>
                  </a:cubicBezTo>
                  <a:cubicBezTo>
                    <a:pt x="13" y="22"/>
                    <a:pt x="13" y="22"/>
                    <a:pt x="12" y="23"/>
                  </a:cubicBezTo>
                  <a:cubicBezTo>
                    <a:pt x="12" y="23"/>
                    <a:pt x="11" y="23"/>
                    <a:pt x="11" y="24"/>
                  </a:cubicBezTo>
                  <a:cubicBezTo>
                    <a:pt x="11" y="25"/>
                    <a:pt x="11" y="25"/>
                    <a:pt x="11" y="26"/>
                  </a:cubicBezTo>
                  <a:cubicBezTo>
                    <a:pt x="11" y="27"/>
                    <a:pt x="11" y="27"/>
                    <a:pt x="11" y="28"/>
                  </a:cubicBezTo>
                  <a:cubicBezTo>
                    <a:pt x="11" y="29"/>
                    <a:pt x="12" y="29"/>
                    <a:pt x="13" y="30"/>
                  </a:cubicBezTo>
                  <a:cubicBezTo>
                    <a:pt x="13" y="31"/>
                    <a:pt x="13" y="31"/>
                    <a:pt x="13" y="32"/>
                  </a:cubicBezTo>
                  <a:cubicBezTo>
                    <a:pt x="13" y="33"/>
                    <a:pt x="14" y="33"/>
                    <a:pt x="15" y="33"/>
                  </a:cubicBezTo>
                  <a:cubicBezTo>
                    <a:pt x="15" y="33"/>
                    <a:pt x="15" y="33"/>
                    <a:pt x="15" y="33"/>
                  </a:cubicBezTo>
                  <a:cubicBezTo>
                    <a:pt x="15" y="33"/>
                    <a:pt x="15" y="33"/>
                    <a:pt x="15" y="33"/>
                  </a:cubicBezTo>
                  <a:cubicBezTo>
                    <a:pt x="15" y="31"/>
                    <a:pt x="15" y="31"/>
                    <a:pt x="15" y="31"/>
                  </a:cubicBezTo>
                  <a:cubicBezTo>
                    <a:pt x="17" y="22"/>
                    <a:pt x="17" y="22"/>
                    <a:pt x="17" y="22"/>
                  </a:cubicBezTo>
                  <a:cubicBezTo>
                    <a:pt x="18" y="23"/>
                    <a:pt x="17" y="24"/>
                    <a:pt x="18" y="25"/>
                  </a:cubicBezTo>
                  <a:cubicBezTo>
                    <a:pt x="19" y="25"/>
                    <a:pt x="20" y="24"/>
                    <a:pt x="20" y="23"/>
                  </a:cubicBezTo>
                  <a:cubicBezTo>
                    <a:pt x="21" y="22"/>
                    <a:pt x="21" y="22"/>
                    <a:pt x="21" y="21"/>
                  </a:cubicBezTo>
                  <a:cubicBezTo>
                    <a:pt x="21" y="21"/>
                    <a:pt x="21" y="21"/>
                    <a:pt x="21" y="20"/>
                  </a:cubicBezTo>
                  <a:cubicBezTo>
                    <a:pt x="21" y="19"/>
                    <a:pt x="22" y="19"/>
                    <a:pt x="22" y="19"/>
                  </a:cubicBezTo>
                  <a:cubicBezTo>
                    <a:pt x="23" y="18"/>
                    <a:pt x="23" y="17"/>
                    <a:pt x="24" y="17"/>
                  </a:cubicBezTo>
                  <a:cubicBezTo>
                    <a:pt x="24" y="17"/>
                    <a:pt x="24" y="16"/>
                    <a:pt x="25" y="16"/>
                  </a:cubicBezTo>
                  <a:cubicBezTo>
                    <a:pt x="27" y="16"/>
                    <a:pt x="27" y="16"/>
                    <a:pt x="27" y="16"/>
                  </a:cubicBezTo>
                  <a:cubicBezTo>
                    <a:pt x="27" y="16"/>
                    <a:pt x="27" y="17"/>
                    <a:pt x="28" y="17"/>
                  </a:cubicBezTo>
                  <a:cubicBezTo>
                    <a:pt x="29" y="17"/>
                    <a:pt x="29" y="17"/>
                    <a:pt x="29" y="17"/>
                  </a:cubicBezTo>
                  <a:cubicBezTo>
                    <a:pt x="29" y="16"/>
                    <a:pt x="29" y="16"/>
                    <a:pt x="29" y="16"/>
                  </a:cubicBezTo>
                  <a:cubicBezTo>
                    <a:pt x="29" y="16"/>
                    <a:pt x="28" y="16"/>
                    <a:pt x="28" y="15"/>
                  </a:cubicBezTo>
                  <a:cubicBezTo>
                    <a:pt x="28" y="15"/>
                    <a:pt x="28" y="14"/>
                    <a:pt x="27" y="14"/>
                  </a:cubicBezTo>
                  <a:cubicBezTo>
                    <a:pt x="27" y="13"/>
                    <a:pt x="27" y="13"/>
                    <a:pt x="27" y="13"/>
                  </a:cubicBezTo>
                  <a:cubicBezTo>
                    <a:pt x="26" y="12"/>
                    <a:pt x="27" y="11"/>
                    <a:pt x="26" y="11"/>
                  </a:cubicBezTo>
                  <a:cubicBezTo>
                    <a:pt x="25" y="10"/>
                    <a:pt x="25" y="10"/>
                    <a:pt x="25" y="9"/>
                  </a:cubicBezTo>
                  <a:cubicBezTo>
                    <a:pt x="25" y="7"/>
                    <a:pt x="25" y="7"/>
                    <a:pt x="25" y="7"/>
                  </a:cubicBezTo>
                  <a:cubicBezTo>
                    <a:pt x="25" y="6"/>
                    <a:pt x="24" y="6"/>
                    <a:pt x="24" y="5"/>
                  </a:cubicBezTo>
                  <a:cubicBezTo>
                    <a:pt x="24" y="5"/>
                    <a:pt x="24" y="4"/>
                    <a:pt x="24" y="4"/>
                  </a:cubicBezTo>
                  <a:cubicBezTo>
                    <a:pt x="24" y="4"/>
                    <a:pt x="24" y="4"/>
                    <a:pt x="24" y="4"/>
                  </a:cubicBezTo>
                  <a:cubicBezTo>
                    <a:pt x="22" y="4"/>
                    <a:pt x="21" y="4"/>
                    <a:pt x="20" y="5"/>
                  </a:cubicBezTo>
                  <a:cubicBezTo>
                    <a:pt x="19" y="5"/>
                    <a:pt x="19" y="6"/>
                    <a:pt x="18" y="6"/>
                  </a:cubicBezTo>
                  <a:cubicBezTo>
                    <a:pt x="17" y="6"/>
                    <a:pt x="16" y="5"/>
                    <a:pt x="15" y="4"/>
                  </a:cubicBezTo>
                  <a:cubicBezTo>
                    <a:pt x="13" y="2"/>
                    <a:pt x="12" y="2"/>
                    <a:pt x="10" y="0"/>
                  </a:cubicBezTo>
                  <a:cubicBezTo>
                    <a:pt x="10" y="0"/>
                    <a:pt x="10" y="0"/>
                    <a:pt x="10" y="0"/>
                  </a:cubicBezTo>
                  <a:cubicBezTo>
                    <a:pt x="10" y="0"/>
                    <a:pt x="9" y="1"/>
                    <a:pt x="9" y="1"/>
                  </a:cubicBezTo>
                  <a:cubicBezTo>
                    <a:pt x="10" y="3"/>
                    <a:pt x="10" y="3"/>
                    <a:pt x="10" y="3"/>
                  </a:cubicBezTo>
                  <a:cubicBezTo>
                    <a:pt x="10" y="4"/>
                    <a:pt x="9" y="4"/>
                    <a:pt x="9" y="4"/>
                  </a:cubicBezTo>
                  <a:cubicBezTo>
                    <a:pt x="8" y="4"/>
                    <a:pt x="8" y="5"/>
                    <a:pt x="8" y="5"/>
                  </a:cubicBezTo>
                  <a:cubicBezTo>
                    <a:pt x="7" y="5"/>
                    <a:pt x="7" y="4"/>
                    <a:pt x="6" y="4"/>
                  </a:cubicBezTo>
                  <a:cubicBezTo>
                    <a:pt x="5" y="3"/>
                    <a:pt x="4" y="3"/>
                    <a:pt x="4" y="2"/>
                  </a:cubicBezTo>
                  <a:cubicBezTo>
                    <a:pt x="2" y="2"/>
                    <a:pt x="2" y="1"/>
                    <a:pt x="0" y="1"/>
                  </a:cubicBezTo>
                  <a:cubicBezTo>
                    <a:pt x="0" y="1"/>
                    <a:pt x="0" y="1"/>
                    <a:pt x="0" y="1"/>
                  </a:cubicBezTo>
                  <a:cubicBezTo>
                    <a:pt x="0" y="2"/>
                    <a:pt x="0" y="2"/>
                    <a:pt x="0" y="3"/>
                  </a:cubicBezTo>
                  <a:cubicBezTo>
                    <a:pt x="0" y="5"/>
                    <a:pt x="1" y="6"/>
                    <a:pt x="1" y="8"/>
                  </a:cubicBezTo>
                  <a:cubicBezTo>
                    <a:pt x="2" y="8"/>
                    <a:pt x="4" y="9"/>
                    <a:pt x="4" y="10"/>
                  </a:cubicBezTo>
                  <a:cubicBezTo>
                    <a:pt x="4" y="11"/>
                    <a:pt x="3" y="12"/>
                    <a:pt x="3" y="13"/>
                  </a:cubicBezTo>
                  <a:cubicBezTo>
                    <a:pt x="3" y="15"/>
                    <a:pt x="6" y="15"/>
                    <a:pt x="6" y="17"/>
                  </a:cubicBezTo>
                  <a:cubicBezTo>
                    <a:pt x="6" y="18"/>
                    <a:pt x="5" y="19"/>
                    <a:pt x="5" y="21"/>
                  </a:cubicBezTo>
                  <a:cubicBezTo>
                    <a:pt x="5" y="21"/>
                    <a:pt x="5" y="21"/>
                    <a:pt x="5" y="2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5" name="Freeform 26"/>
            <p:cNvSpPr>
              <a:spLocks/>
            </p:cNvSpPr>
            <p:nvPr/>
          </p:nvSpPr>
          <p:spPr bwMode="auto">
            <a:xfrm>
              <a:off x="2329860" y="3059303"/>
              <a:ext cx="1145358" cy="577801"/>
            </a:xfrm>
            <a:custGeom>
              <a:avLst/>
              <a:gdLst>
                <a:gd name="T0" fmla="*/ 13 w 236"/>
                <a:gd name="T1" fmla="*/ 53 h 119"/>
                <a:gd name="T2" fmla="*/ 24 w 236"/>
                <a:gd name="T3" fmla="*/ 52 h 119"/>
                <a:gd name="T4" fmla="*/ 33 w 236"/>
                <a:gd name="T5" fmla="*/ 58 h 119"/>
                <a:gd name="T6" fmla="*/ 31 w 236"/>
                <a:gd name="T7" fmla="*/ 66 h 119"/>
                <a:gd name="T8" fmla="*/ 28 w 236"/>
                <a:gd name="T9" fmla="*/ 69 h 119"/>
                <a:gd name="T10" fmla="*/ 18 w 236"/>
                <a:gd name="T11" fmla="*/ 67 h 119"/>
                <a:gd name="T12" fmla="*/ 17 w 236"/>
                <a:gd name="T13" fmla="*/ 69 h 119"/>
                <a:gd name="T14" fmla="*/ 16 w 236"/>
                <a:gd name="T15" fmla="*/ 73 h 119"/>
                <a:gd name="T16" fmla="*/ 10 w 236"/>
                <a:gd name="T17" fmla="*/ 73 h 119"/>
                <a:gd name="T18" fmla="*/ 13 w 236"/>
                <a:gd name="T19" fmla="*/ 79 h 119"/>
                <a:gd name="T20" fmla="*/ 15 w 236"/>
                <a:gd name="T21" fmla="*/ 87 h 119"/>
                <a:gd name="T22" fmla="*/ 18 w 236"/>
                <a:gd name="T23" fmla="*/ 92 h 119"/>
                <a:gd name="T24" fmla="*/ 32 w 236"/>
                <a:gd name="T25" fmla="*/ 104 h 119"/>
                <a:gd name="T26" fmla="*/ 63 w 236"/>
                <a:gd name="T27" fmla="*/ 73 h 119"/>
                <a:gd name="T28" fmla="*/ 68 w 236"/>
                <a:gd name="T29" fmla="*/ 71 h 119"/>
                <a:gd name="T30" fmla="*/ 76 w 236"/>
                <a:gd name="T31" fmla="*/ 71 h 119"/>
                <a:gd name="T32" fmla="*/ 70 w 236"/>
                <a:gd name="T33" fmla="*/ 76 h 119"/>
                <a:gd name="T34" fmla="*/ 74 w 236"/>
                <a:gd name="T35" fmla="*/ 86 h 119"/>
                <a:gd name="T36" fmla="*/ 87 w 236"/>
                <a:gd name="T37" fmla="*/ 94 h 119"/>
                <a:gd name="T38" fmla="*/ 101 w 236"/>
                <a:gd name="T39" fmla="*/ 103 h 119"/>
                <a:gd name="T40" fmla="*/ 105 w 236"/>
                <a:gd name="T41" fmla="*/ 112 h 119"/>
                <a:gd name="T42" fmla="*/ 119 w 236"/>
                <a:gd name="T43" fmla="*/ 115 h 119"/>
                <a:gd name="T44" fmla="*/ 137 w 236"/>
                <a:gd name="T45" fmla="*/ 105 h 119"/>
                <a:gd name="T46" fmla="*/ 149 w 236"/>
                <a:gd name="T47" fmla="*/ 102 h 119"/>
                <a:gd name="T48" fmla="*/ 172 w 236"/>
                <a:gd name="T49" fmla="*/ 105 h 119"/>
                <a:gd name="T50" fmla="*/ 188 w 236"/>
                <a:gd name="T51" fmla="*/ 106 h 119"/>
                <a:gd name="T52" fmla="*/ 198 w 236"/>
                <a:gd name="T53" fmla="*/ 103 h 119"/>
                <a:gd name="T54" fmla="*/ 197 w 236"/>
                <a:gd name="T55" fmla="*/ 90 h 119"/>
                <a:gd name="T56" fmla="*/ 202 w 236"/>
                <a:gd name="T57" fmla="*/ 87 h 119"/>
                <a:gd name="T58" fmla="*/ 211 w 236"/>
                <a:gd name="T59" fmla="*/ 85 h 119"/>
                <a:gd name="T60" fmla="*/ 213 w 236"/>
                <a:gd name="T61" fmla="*/ 75 h 119"/>
                <a:gd name="T62" fmla="*/ 222 w 236"/>
                <a:gd name="T63" fmla="*/ 72 h 119"/>
                <a:gd name="T64" fmla="*/ 229 w 236"/>
                <a:gd name="T65" fmla="*/ 58 h 119"/>
                <a:gd name="T66" fmla="*/ 233 w 236"/>
                <a:gd name="T67" fmla="*/ 48 h 119"/>
                <a:gd name="T68" fmla="*/ 226 w 236"/>
                <a:gd name="T69" fmla="*/ 51 h 119"/>
                <a:gd name="T70" fmla="*/ 209 w 236"/>
                <a:gd name="T71" fmla="*/ 38 h 119"/>
                <a:gd name="T72" fmla="*/ 197 w 236"/>
                <a:gd name="T73" fmla="*/ 36 h 119"/>
                <a:gd name="T74" fmla="*/ 185 w 236"/>
                <a:gd name="T75" fmla="*/ 24 h 119"/>
                <a:gd name="T76" fmla="*/ 174 w 236"/>
                <a:gd name="T77" fmla="*/ 9 h 119"/>
                <a:gd name="T78" fmla="*/ 164 w 236"/>
                <a:gd name="T79" fmla="*/ 14 h 119"/>
                <a:gd name="T80" fmla="*/ 157 w 236"/>
                <a:gd name="T81" fmla="*/ 16 h 119"/>
                <a:gd name="T82" fmla="*/ 152 w 236"/>
                <a:gd name="T83" fmla="*/ 13 h 119"/>
                <a:gd name="T84" fmla="*/ 146 w 236"/>
                <a:gd name="T85" fmla="*/ 7 h 119"/>
                <a:gd name="T86" fmla="*/ 131 w 236"/>
                <a:gd name="T87" fmla="*/ 2 h 119"/>
                <a:gd name="T88" fmla="*/ 108 w 236"/>
                <a:gd name="T89" fmla="*/ 6 h 119"/>
                <a:gd name="T90" fmla="*/ 95 w 236"/>
                <a:gd name="T91" fmla="*/ 7 h 119"/>
                <a:gd name="T92" fmla="*/ 97 w 236"/>
                <a:gd name="T93" fmla="*/ 15 h 119"/>
                <a:gd name="T94" fmla="*/ 90 w 236"/>
                <a:gd name="T95" fmla="*/ 24 h 119"/>
                <a:gd name="T96" fmla="*/ 90 w 236"/>
                <a:gd name="T97" fmla="*/ 35 h 119"/>
                <a:gd name="T98" fmla="*/ 78 w 236"/>
                <a:gd name="T99" fmla="*/ 34 h 119"/>
                <a:gd name="T100" fmla="*/ 68 w 236"/>
                <a:gd name="T101" fmla="*/ 27 h 119"/>
                <a:gd name="T102" fmla="*/ 53 w 236"/>
                <a:gd name="T103" fmla="*/ 23 h 119"/>
                <a:gd name="T104" fmla="*/ 42 w 236"/>
                <a:gd name="T105" fmla="*/ 15 h 119"/>
                <a:gd name="T106" fmla="*/ 33 w 236"/>
                <a:gd name="T107" fmla="*/ 15 h 119"/>
                <a:gd name="T108" fmla="*/ 21 w 236"/>
                <a:gd name="T109" fmla="*/ 21 h 119"/>
                <a:gd name="T110" fmla="*/ 14 w 236"/>
                <a:gd name="T111" fmla="*/ 20 h 119"/>
                <a:gd name="T112" fmla="*/ 7 w 236"/>
                <a:gd name="T113" fmla="*/ 28 h 119"/>
                <a:gd name="T114" fmla="*/ 2 w 236"/>
                <a:gd name="T115" fmla="*/ 40 h 119"/>
                <a:gd name="T116" fmla="*/ 8 w 236"/>
                <a:gd name="T117" fmla="*/ 5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6" h="119">
                  <a:moveTo>
                    <a:pt x="9" y="53"/>
                  </a:moveTo>
                  <a:cubicBezTo>
                    <a:pt x="9" y="53"/>
                    <a:pt x="9" y="53"/>
                    <a:pt x="9" y="53"/>
                  </a:cubicBezTo>
                  <a:cubicBezTo>
                    <a:pt x="10" y="53"/>
                    <a:pt x="10" y="52"/>
                    <a:pt x="11" y="52"/>
                  </a:cubicBezTo>
                  <a:cubicBezTo>
                    <a:pt x="12" y="52"/>
                    <a:pt x="12" y="53"/>
                    <a:pt x="12" y="53"/>
                  </a:cubicBezTo>
                  <a:cubicBezTo>
                    <a:pt x="13" y="53"/>
                    <a:pt x="13" y="53"/>
                    <a:pt x="13" y="53"/>
                  </a:cubicBezTo>
                  <a:cubicBezTo>
                    <a:pt x="14" y="53"/>
                    <a:pt x="14" y="53"/>
                    <a:pt x="14" y="53"/>
                  </a:cubicBezTo>
                  <a:cubicBezTo>
                    <a:pt x="15" y="53"/>
                    <a:pt x="16" y="53"/>
                    <a:pt x="16" y="53"/>
                  </a:cubicBezTo>
                  <a:cubicBezTo>
                    <a:pt x="17" y="52"/>
                    <a:pt x="18" y="52"/>
                    <a:pt x="19" y="52"/>
                  </a:cubicBezTo>
                  <a:cubicBezTo>
                    <a:pt x="20" y="51"/>
                    <a:pt x="20" y="50"/>
                    <a:pt x="20" y="50"/>
                  </a:cubicBezTo>
                  <a:cubicBezTo>
                    <a:pt x="22" y="50"/>
                    <a:pt x="22" y="51"/>
                    <a:pt x="24" y="52"/>
                  </a:cubicBezTo>
                  <a:cubicBezTo>
                    <a:pt x="25" y="52"/>
                    <a:pt x="25" y="52"/>
                    <a:pt x="26" y="53"/>
                  </a:cubicBezTo>
                  <a:cubicBezTo>
                    <a:pt x="27" y="54"/>
                    <a:pt x="28" y="54"/>
                    <a:pt x="29" y="54"/>
                  </a:cubicBezTo>
                  <a:cubicBezTo>
                    <a:pt x="30" y="55"/>
                    <a:pt x="31" y="55"/>
                    <a:pt x="32" y="56"/>
                  </a:cubicBezTo>
                  <a:cubicBezTo>
                    <a:pt x="33" y="56"/>
                    <a:pt x="34" y="56"/>
                    <a:pt x="34" y="57"/>
                  </a:cubicBezTo>
                  <a:cubicBezTo>
                    <a:pt x="34" y="58"/>
                    <a:pt x="33" y="58"/>
                    <a:pt x="33" y="58"/>
                  </a:cubicBezTo>
                  <a:cubicBezTo>
                    <a:pt x="33" y="59"/>
                    <a:pt x="33" y="59"/>
                    <a:pt x="33" y="60"/>
                  </a:cubicBezTo>
                  <a:cubicBezTo>
                    <a:pt x="33" y="62"/>
                    <a:pt x="33" y="62"/>
                    <a:pt x="33" y="62"/>
                  </a:cubicBezTo>
                  <a:cubicBezTo>
                    <a:pt x="33" y="63"/>
                    <a:pt x="32" y="63"/>
                    <a:pt x="32" y="64"/>
                  </a:cubicBezTo>
                  <a:cubicBezTo>
                    <a:pt x="31" y="65"/>
                    <a:pt x="31" y="65"/>
                    <a:pt x="31" y="66"/>
                  </a:cubicBezTo>
                  <a:cubicBezTo>
                    <a:pt x="31" y="66"/>
                    <a:pt x="31" y="66"/>
                    <a:pt x="31" y="66"/>
                  </a:cubicBezTo>
                  <a:cubicBezTo>
                    <a:pt x="30" y="67"/>
                    <a:pt x="29" y="67"/>
                    <a:pt x="29" y="68"/>
                  </a:cubicBezTo>
                  <a:cubicBezTo>
                    <a:pt x="30" y="69"/>
                    <a:pt x="30" y="70"/>
                    <a:pt x="30" y="70"/>
                  </a:cubicBezTo>
                  <a:cubicBezTo>
                    <a:pt x="30" y="71"/>
                    <a:pt x="30" y="71"/>
                    <a:pt x="30" y="71"/>
                  </a:cubicBezTo>
                  <a:cubicBezTo>
                    <a:pt x="30" y="71"/>
                    <a:pt x="30" y="71"/>
                    <a:pt x="30" y="71"/>
                  </a:cubicBezTo>
                  <a:cubicBezTo>
                    <a:pt x="29" y="70"/>
                    <a:pt x="29" y="69"/>
                    <a:pt x="28" y="69"/>
                  </a:cubicBezTo>
                  <a:cubicBezTo>
                    <a:pt x="26" y="69"/>
                    <a:pt x="26" y="69"/>
                    <a:pt x="26" y="69"/>
                  </a:cubicBezTo>
                  <a:cubicBezTo>
                    <a:pt x="24" y="69"/>
                    <a:pt x="24" y="69"/>
                    <a:pt x="23" y="68"/>
                  </a:cubicBezTo>
                  <a:cubicBezTo>
                    <a:pt x="22" y="68"/>
                    <a:pt x="22" y="66"/>
                    <a:pt x="21" y="66"/>
                  </a:cubicBezTo>
                  <a:cubicBezTo>
                    <a:pt x="21" y="66"/>
                    <a:pt x="20" y="67"/>
                    <a:pt x="20" y="67"/>
                  </a:cubicBezTo>
                  <a:cubicBezTo>
                    <a:pt x="19" y="67"/>
                    <a:pt x="18" y="66"/>
                    <a:pt x="18" y="67"/>
                  </a:cubicBezTo>
                  <a:cubicBezTo>
                    <a:pt x="18" y="67"/>
                    <a:pt x="18" y="68"/>
                    <a:pt x="18" y="68"/>
                  </a:cubicBezTo>
                  <a:cubicBezTo>
                    <a:pt x="18" y="69"/>
                    <a:pt x="18" y="69"/>
                    <a:pt x="18" y="69"/>
                  </a:cubicBezTo>
                  <a:cubicBezTo>
                    <a:pt x="18" y="70"/>
                    <a:pt x="18" y="70"/>
                    <a:pt x="18" y="70"/>
                  </a:cubicBezTo>
                  <a:cubicBezTo>
                    <a:pt x="18" y="70"/>
                    <a:pt x="18" y="69"/>
                    <a:pt x="18" y="69"/>
                  </a:cubicBezTo>
                  <a:cubicBezTo>
                    <a:pt x="17" y="69"/>
                    <a:pt x="17" y="69"/>
                    <a:pt x="17" y="69"/>
                  </a:cubicBezTo>
                  <a:cubicBezTo>
                    <a:pt x="17" y="70"/>
                    <a:pt x="17" y="70"/>
                    <a:pt x="17" y="70"/>
                  </a:cubicBezTo>
                  <a:cubicBezTo>
                    <a:pt x="17" y="70"/>
                    <a:pt x="17" y="71"/>
                    <a:pt x="17" y="71"/>
                  </a:cubicBezTo>
                  <a:cubicBezTo>
                    <a:pt x="17" y="73"/>
                    <a:pt x="17" y="73"/>
                    <a:pt x="17" y="73"/>
                  </a:cubicBezTo>
                  <a:cubicBezTo>
                    <a:pt x="17" y="73"/>
                    <a:pt x="17" y="73"/>
                    <a:pt x="17" y="73"/>
                  </a:cubicBezTo>
                  <a:cubicBezTo>
                    <a:pt x="16" y="73"/>
                    <a:pt x="16" y="73"/>
                    <a:pt x="16" y="73"/>
                  </a:cubicBezTo>
                  <a:cubicBezTo>
                    <a:pt x="15" y="72"/>
                    <a:pt x="15" y="71"/>
                    <a:pt x="14" y="71"/>
                  </a:cubicBezTo>
                  <a:cubicBezTo>
                    <a:pt x="13" y="71"/>
                    <a:pt x="13" y="71"/>
                    <a:pt x="12" y="71"/>
                  </a:cubicBezTo>
                  <a:cubicBezTo>
                    <a:pt x="12" y="71"/>
                    <a:pt x="11" y="71"/>
                    <a:pt x="11" y="71"/>
                  </a:cubicBezTo>
                  <a:cubicBezTo>
                    <a:pt x="10" y="71"/>
                    <a:pt x="10" y="71"/>
                    <a:pt x="10" y="72"/>
                  </a:cubicBezTo>
                  <a:cubicBezTo>
                    <a:pt x="10" y="72"/>
                    <a:pt x="10" y="73"/>
                    <a:pt x="10" y="73"/>
                  </a:cubicBezTo>
                  <a:cubicBezTo>
                    <a:pt x="11" y="73"/>
                    <a:pt x="11" y="74"/>
                    <a:pt x="11" y="74"/>
                  </a:cubicBezTo>
                  <a:cubicBezTo>
                    <a:pt x="11" y="75"/>
                    <a:pt x="12" y="75"/>
                    <a:pt x="12" y="75"/>
                  </a:cubicBezTo>
                  <a:cubicBezTo>
                    <a:pt x="12" y="75"/>
                    <a:pt x="12" y="76"/>
                    <a:pt x="12" y="76"/>
                  </a:cubicBezTo>
                  <a:cubicBezTo>
                    <a:pt x="12" y="77"/>
                    <a:pt x="12" y="77"/>
                    <a:pt x="12" y="77"/>
                  </a:cubicBezTo>
                  <a:cubicBezTo>
                    <a:pt x="12" y="78"/>
                    <a:pt x="13" y="78"/>
                    <a:pt x="13" y="79"/>
                  </a:cubicBezTo>
                  <a:cubicBezTo>
                    <a:pt x="13" y="79"/>
                    <a:pt x="12" y="80"/>
                    <a:pt x="12" y="80"/>
                  </a:cubicBezTo>
                  <a:cubicBezTo>
                    <a:pt x="12" y="83"/>
                    <a:pt x="12" y="83"/>
                    <a:pt x="12" y="83"/>
                  </a:cubicBezTo>
                  <a:cubicBezTo>
                    <a:pt x="12" y="83"/>
                    <a:pt x="12" y="83"/>
                    <a:pt x="12" y="84"/>
                  </a:cubicBezTo>
                  <a:cubicBezTo>
                    <a:pt x="12" y="85"/>
                    <a:pt x="13" y="84"/>
                    <a:pt x="14" y="85"/>
                  </a:cubicBezTo>
                  <a:cubicBezTo>
                    <a:pt x="15" y="85"/>
                    <a:pt x="14" y="86"/>
                    <a:pt x="15" y="87"/>
                  </a:cubicBezTo>
                  <a:cubicBezTo>
                    <a:pt x="15" y="87"/>
                    <a:pt x="15" y="87"/>
                    <a:pt x="16" y="87"/>
                  </a:cubicBezTo>
                  <a:cubicBezTo>
                    <a:pt x="17" y="88"/>
                    <a:pt x="17" y="88"/>
                    <a:pt x="17" y="89"/>
                  </a:cubicBezTo>
                  <a:cubicBezTo>
                    <a:pt x="18" y="89"/>
                    <a:pt x="18" y="89"/>
                    <a:pt x="18" y="89"/>
                  </a:cubicBezTo>
                  <a:cubicBezTo>
                    <a:pt x="18" y="89"/>
                    <a:pt x="18" y="89"/>
                    <a:pt x="18" y="90"/>
                  </a:cubicBezTo>
                  <a:cubicBezTo>
                    <a:pt x="18" y="92"/>
                    <a:pt x="18" y="92"/>
                    <a:pt x="18" y="92"/>
                  </a:cubicBezTo>
                  <a:cubicBezTo>
                    <a:pt x="18" y="93"/>
                    <a:pt x="17" y="93"/>
                    <a:pt x="17" y="94"/>
                  </a:cubicBezTo>
                  <a:cubicBezTo>
                    <a:pt x="17" y="94"/>
                    <a:pt x="17" y="94"/>
                    <a:pt x="17" y="94"/>
                  </a:cubicBezTo>
                  <a:cubicBezTo>
                    <a:pt x="27" y="94"/>
                    <a:pt x="27" y="94"/>
                    <a:pt x="27" y="94"/>
                  </a:cubicBezTo>
                  <a:cubicBezTo>
                    <a:pt x="29" y="96"/>
                    <a:pt x="29" y="98"/>
                    <a:pt x="30" y="100"/>
                  </a:cubicBezTo>
                  <a:cubicBezTo>
                    <a:pt x="30" y="102"/>
                    <a:pt x="31" y="102"/>
                    <a:pt x="32" y="104"/>
                  </a:cubicBezTo>
                  <a:cubicBezTo>
                    <a:pt x="32" y="104"/>
                    <a:pt x="32" y="104"/>
                    <a:pt x="32" y="104"/>
                  </a:cubicBezTo>
                  <a:cubicBezTo>
                    <a:pt x="33" y="104"/>
                    <a:pt x="33" y="104"/>
                    <a:pt x="34" y="104"/>
                  </a:cubicBezTo>
                  <a:cubicBezTo>
                    <a:pt x="34" y="104"/>
                    <a:pt x="34" y="104"/>
                    <a:pt x="34" y="104"/>
                  </a:cubicBezTo>
                  <a:cubicBezTo>
                    <a:pt x="41" y="76"/>
                    <a:pt x="41" y="76"/>
                    <a:pt x="41" y="76"/>
                  </a:cubicBezTo>
                  <a:cubicBezTo>
                    <a:pt x="63" y="73"/>
                    <a:pt x="63" y="73"/>
                    <a:pt x="63" y="73"/>
                  </a:cubicBezTo>
                  <a:cubicBezTo>
                    <a:pt x="63" y="73"/>
                    <a:pt x="63" y="73"/>
                    <a:pt x="63" y="73"/>
                  </a:cubicBezTo>
                  <a:cubicBezTo>
                    <a:pt x="63" y="73"/>
                    <a:pt x="63" y="73"/>
                    <a:pt x="63" y="73"/>
                  </a:cubicBezTo>
                  <a:cubicBezTo>
                    <a:pt x="63" y="72"/>
                    <a:pt x="63" y="72"/>
                    <a:pt x="64" y="72"/>
                  </a:cubicBezTo>
                  <a:cubicBezTo>
                    <a:pt x="65" y="72"/>
                    <a:pt x="65" y="73"/>
                    <a:pt x="66" y="73"/>
                  </a:cubicBezTo>
                  <a:cubicBezTo>
                    <a:pt x="67" y="73"/>
                    <a:pt x="68" y="72"/>
                    <a:pt x="68" y="71"/>
                  </a:cubicBezTo>
                  <a:cubicBezTo>
                    <a:pt x="68" y="70"/>
                    <a:pt x="68" y="69"/>
                    <a:pt x="68" y="69"/>
                  </a:cubicBezTo>
                  <a:cubicBezTo>
                    <a:pt x="69" y="69"/>
                    <a:pt x="69" y="71"/>
                    <a:pt x="70" y="71"/>
                  </a:cubicBezTo>
                  <a:cubicBezTo>
                    <a:pt x="71" y="71"/>
                    <a:pt x="71" y="71"/>
                    <a:pt x="72" y="71"/>
                  </a:cubicBezTo>
                  <a:cubicBezTo>
                    <a:pt x="73" y="71"/>
                    <a:pt x="74" y="71"/>
                    <a:pt x="76" y="70"/>
                  </a:cubicBezTo>
                  <a:cubicBezTo>
                    <a:pt x="76" y="71"/>
                    <a:pt x="76" y="71"/>
                    <a:pt x="76" y="71"/>
                  </a:cubicBezTo>
                  <a:cubicBezTo>
                    <a:pt x="76" y="72"/>
                    <a:pt x="75" y="72"/>
                    <a:pt x="74" y="73"/>
                  </a:cubicBezTo>
                  <a:cubicBezTo>
                    <a:pt x="73" y="74"/>
                    <a:pt x="73" y="75"/>
                    <a:pt x="71" y="75"/>
                  </a:cubicBezTo>
                  <a:cubicBezTo>
                    <a:pt x="71" y="75"/>
                    <a:pt x="70" y="75"/>
                    <a:pt x="70" y="75"/>
                  </a:cubicBezTo>
                  <a:cubicBezTo>
                    <a:pt x="70" y="75"/>
                    <a:pt x="69" y="75"/>
                    <a:pt x="69" y="75"/>
                  </a:cubicBezTo>
                  <a:cubicBezTo>
                    <a:pt x="69" y="75"/>
                    <a:pt x="69" y="76"/>
                    <a:pt x="70" y="76"/>
                  </a:cubicBezTo>
                  <a:cubicBezTo>
                    <a:pt x="70" y="77"/>
                    <a:pt x="70" y="77"/>
                    <a:pt x="70" y="78"/>
                  </a:cubicBezTo>
                  <a:cubicBezTo>
                    <a:pt x="70" y="79"/>
                    <a:pt x="70" y="79"/>
                    <a:pt x="70" y="79"/>
                  </a:cubicBezTo>
                  <a:cubicBezTo>
                    <a:pt x="70" y="79"/>
                    <a:pt x="70" y="79"/>
                    <a:pt x="70" y="79"/>
                  </a:cubicBezTo>
                  <a:cubicBezTo>
                    <a:pt x="71" y="81"/>
                    <a:pt x="72" y="81"/>
                    <a:pt x="73" y="82"/>
                  </a:cubicBezTo>
                  <a:cubicBezTo>
                    <a:pt x="74" y="84"/>
                    <a:pt x="74" y="85"/>
                    <a:pt x="74" y="86"/>
                  </a:cubicBezTo>
                  <a:cubicBezTo>
                    <a:pt x="75" y="88"/>
                    <a:pt x="76" y="88"/>
                    <a:pt x="76" y="90"/>
                  </a:cubicBezTo>
                  <a:cubicBezTo>
                    <a:pt x="77" y="91"/>
                    <a:pt x="77" y="91"/>
                    <a:pt x="77" y="92"/>
                  </a:cubicBezTo>
                  <a:cubicBezTo>
                    <a:pt x="77" y="92"/>
                    <a:pt x="77" y="93"/>
                    <a:pt x="78" y="93"/>
                  </a:cubicBezTo>
                  <a:cubicBezTo>
                    <a:pt x="80" y="93"/>
                    <a:pt x="81" y="92"/>
                    <a:pt x="83" y="92"/>
                  </a:cubicBezTo>
                  <a:cubicBezTo>
                    <a:pt x="85" y="92"/>
                    <a:pt x="86" y="93"/>
                    <a:pt x="87" y="94"/>
                  </a:cubicBezTo>
                  <a:cubicBezTo>
                    <a:pt x="89" y="95"/>
                    <a:pt x="91" y="95"/>
                    <a:pt x="93" y="95"/>
                  </a:cubicBezTo>
                  <a:cubicBezTo>
                    <a:pt x="95" y="95"/>
                    <a:pt x="96" y="94"/>
                    <a:pt x="98" y="94"/>
                  </a:cubicBezTo>
                  <a:cubicBezTo>
                    <a:pt x="100" y="94"/>
                    <a:pt x="100" y="94"/>
                    <a:pt x="100" y="94"/>
                  </a:cubicBezTo>
                  <a:cubicBezTo>
                    <a:pt x="100" y="97"/>
                    <a:pt x="101" y="98"/>
                    <a:pt x="101" y="100"/>
                  </a:cubicBezTo>
                  <a:cubicBezTo>
                    <a:pt x="101" y="101"/>
                    <a:pt x="101" y="102"/>
                    <a:pt x="101" y="103"/>
                  </a:cubicBezTo>
                  <a:cubicBezTo>
                    <a:pt x="102" y="104"/>
                    <a:pt x="103" y="104"/>
                    <a:pt x="103" y="105"/>
                  </a:cubicBezTo>
                  <a:cubicBezTo>
                    <a:pt x="103" y="106"/>
                    <a:pt x="103" y="106"/>
                    <a:pt x="103" y="106"/>
                  </a:cubicBezTo>
                  <a:cubicBezTo>
                    <a:pt x="102" y="106"/>
                    <a:pt x="102" y="106"/>
                    <a:pt x="101" y="107"/>
                  </a:cubicBezTo>
                  <a:cubicBezTo>
                    <a:pt x="101" y="108"/>
                    <a:pt x="101" y="109"/>
                    <a:pt x="101" y="111"/>
                  </a:cubicBezTo>
                  <a:cubicBezTo>
                    <a:pt x="102" y="111"/>
                    <a:pt x="104" y="111"/>
                    <a:pt x="105" y="112"/>
                  </a:cubicBezTo>
                  <a:cubicBezTo>
                    <a:pt x="105" y="113"/>
                    <a:pt x="104" y="113"/>
                    <a:pt x="105" y="114"/>
                  </a:cubicBezTo>
                  <a:cubicBezTo>
                    <a:pt x="105" y="115"/>
                    <a:pt x="105" y="117"/>
                    <a:pt x="106" y="117"/>
                  </a:cubicBezTo>
                  <a:cubicBezTo>
                    <a:pt x="107" y="118"/>
                    <a:pt x="108" y="117"/>
                    <a:pt x="109" y="118"/>
                  </a:cubicBezTo>
                  <a:cubicBezTo>
                    <a:pt x="112" y="118"/>
                    <a:pt x="113" y="119"/>
                    <a:pt x="115" y="119"/>
                  </a:cubicBezTo>
                  <a:cubicBezTo>
                    <a:pt x="117" y="119"/>
                    <a:pt x="117" y="117"/>
                    <a:pt x="119" y="115"/>
                  </a:cubicBezTo>
                  <a:cubicBezTo>
                    <a:pt x="121" y="114"/>
                    <a:pt x="122" y="113"/>
                    <a:pt x="125" y="113"/>
                  </a:cubicBezTo>
                  <a:cubicBezTo>
                    <a:pt x="126" y="112"/>
                    <a:pt x="127" y="111"/>
                    <a:pt x="129" y="110"/>
                  </a:cubicBezTo>
                  <a:cubicBezTo>
                    <a:pt x="131" y="109"/>
                    <a:pt x="132" y="108"/>
                    <a:pt x="134" y="107"/>
                  </a:cubicBezTo>
                  <a:cubicBezTo>
                    <a:pt x="134" y="107"/>
                    <a:pt x="134" y="107"/>
                    <a:pt x="134" y="107"/>
                  </a:cubicBezTo>
                  <a:cubicBezTo>
                    <a:pt x="136" y="106"/>
                    <a:pt x="136" y="105"/>
                    <a:pt x="137" y="105"/>
                  </a:cubicBezTo>
                  <a:cubicBezTo>
                    <a:pt x="139" y="105"/>
                    <a:pt x="140" y="106"/>
                    <a:pt x="141" y="106"/>
                  </a:cubicBezTo>
                  <a:cubicBezTo>
                    <a:pt x="144" y="106"/>
                    <a:pt x="144" y="106"/>
                    <a:pt x="144" y="106"/>
                  </a:cubicBezTo>
                  <a:cubicBezTo>
                    <a:pt x="146" y="106"/>
                    <a:pt x="147" y="107"/>
                    <a:pt x="149" y="108"/>
                  </a:cubicBezTo>
                  <a:cubicBezTo>
                    <a:pt x="149" y="105"/>
                    <a:pt x="149" y="105"/>
                    <a:pt x="149" y="105"/>
                  </a:cubicBezTo>
                  <a:cubicBezTo>
                    <a:pt x="149" y="104"/>
                    <a:pt x="149" y="103"/>
                    <a:pt x="149" y="102"/>
                  </a:cubicBezTo>
                  <a:cubicBezTo>
                    <a:pt x="150" y="101"/>
                    <a:pt x="152" y="102"/>
                    <a:pt x="154" y="102"/>
                  </a:cubicBezTo>
                  <a:cubicBezTo>
                    <a:pt x="155" y="102"/>
                    <a:pt x="156" y="101"/>
                    <a:pt x="156" y="102"/>
                  </a:cubicBezTo>
                  <a:cubicBezTo>
                    <a:pt x="158" y="103"/>
                    <a:pt x="158" y="104"/>
                    <a:pt x="159" y="105"/>
                  </a:cubicBezTo>
                  <a:cubicBezTo>
                    <a:pt x="161" y="106"/>
                    <a:pt x="163" y="107"/>
                    <a:pt x="166" y="107"/>
                  </a:cubicBezTo>
                  <a:cubicBezTo>
                    <a:pt x="168" y="107"/>
                    <a:pt x="169" y="105"/>
                    <a:pt x="172" y="105"/>
                  </a:cubicBezTo>
                  <a:cubicBezTo>
                    <a:pt x="177" y="105"/>
                    <a:pt x="177" y="105"/>
                    <a:pt x="177" y="105"/>
                  </a:cubicBezTo>
                  <a:cubicBezTo>
                    <a:pt x="178" y="105"/>
                    <a:pt x="179" y="105"/>
                    <a:pt x="180" y="105"/>
                  </a:cubicBezTo>
                  <a:cubicBezTo>
                    <a:pt x="181" y="105"/>
                    <a:pt x="182" y="105"/>
                    <a:pt x="182" y="105"/>
                  </a:cubicBezTo>
                  <a:cubicBezTo>
                    <a:pt x="183" y="105"/>
                    <a:pt x="183" y="106"/>
                    <a:pt x="184" y="106"/>
                  </a:cubicBezTo>
                  <a:cubicBezTo>
                    <a:pt x="188" y="106"/>
                    <a:pt x="188" y="106"/>
                    <a:pt x="188" y="106"/>
                  </a:cubicBezTo>
                  <a:cubicBezTo>
                    <a:pt x="189" y="107"/>
                    <a:pt x="188" y="108"/>
                    <a:pt x="189" y="109"/>
                  </a:cubicBezTo>
                  <a:cubicBezTo>
                    <a:pt x="191" y="110"/>
                    <a:pt x="193" y="110"/>
                    <a:pt x="195" y="111"/>
                  </a:cubicBezTo>
                  <a:cubicBezTo>
                    <a:pt x="195" y="111"/>
                    <a:pt x="195" y="111"/>
                    <a:pt x="195" y="111"/>
                  </a:cubicBezTo>
                  <a:cubicBezTo>
                    <a:pt x="195" y="109"/>
                    <a:pt x="198" y="108"/>
                    <a:pt x="198" y="106"/>
                  </a:cubicBezTo>
                  <a:cubicBezTo>
                    <a:pt x="198" y="103"/>
                    <a:pt x="198" y="103"/>
                    <a:pt x="198" y="103"/>
                  </a:cubicBezTo>
                  <a:cubicBezTo>
                    <a:pt x="198" y="102"/>
                    <a:pt x="199" y="102"/>
                    <a:pt x="199" y="102"/>
                  </a:cubicBezTo>
                  <a:cubicBezTo>
                    <a:pt x="199" y="101"/>
                    <a:pt x="198" y="100"/>
                    <a:pt x="198" y="99"/>
                  </a:cubicBezTo>
                  <a:cubicBezTo>
                    <a:pt x="197" y="98"/>
                    <a:pt x="198" y="97"/>
                    <a:pt x="198" y="95"/>
                  </a:cubicBezTo>
                  <a:cubicBezTo>
                    <a:pt x="198" y="94"/>
                    <a:pt x="198" y="93"/>
                    <a:pt x="198" y="91"/>
                  </a:cubicBezTo>
                  <a:cubicBezTo>
                    <a:pt x="198" y="90"/>
                    <a:pt x="197" y="90"/>
                    <a:pt x="197" y="90"/>
                  </a:cubicBezTo>
                  <a:cubicBezTo>
                    <a:pt x="194" y="90"/>
                    <a:pt x="194" y="90"/>
                    <a:pt x="194" y="90"/>
                  </a:cubicBezTo>
                  <a:cubicBezTo>
                    <a:pt x="194" y="90"/>
                    <a:pt x="193" y="90"/>
                    <a:pt x="193" y="89"/>
                  </a:cubicBezTo>
                  <a:cubicBezTo>
                    <a:pt x="193" y="88"/>
                    <a:pt x="195" y="88"/>
                    <a:pt x="196" y="88"/>
                  </a:cubicBezTo>
                  <a:cubicBezTo>
                    <a:pt x="197" y="88"/>
                    <a:pt x="197" y="88"/>
                    <a:pt x="198" y="88"/>
                  </a:cubicBezTo>
                  <a:cubicBezTo>
                    <a:pt x="200" y="87"/>
                    <a:pt x="201" y="87"/>
                    <a:pt x="202" y="87"/>
                  </a:cubicBezTo>
                  <a:cubicBezTo>
                    <a:pt x="203" y="87"/>
                    <a:pt x="203" y="86"/>
                    <a:pt x="204" y="86"/>
                  </a:cubicBezTo>
                  <a:cubicBezTo>
                    <a:pt x="205" y="86"/>
                    <a:pt x="205" y="87"/>
                    <a:pt x="206" y="87"/>
                  </a:cubicBezTo>
                  <a:cubicBezTo>
                    <a:pt x="208" y="87"/>
                    <a:pt x="208" y="85"/>
                    <a:pt x="209" y="85"/>
                  </a:cubicBezTo>
                  <a:cubicBezTo>
                    <a:pt x="209" y="85"/>
                    <a:pt x="209" y="85"/>
                    <a:pt x="210" y="85"/>
                  </a:cubicBezTo>
                  <a:cubicBezTo>
                    <a:pt x="211" y="85"/>
                    <a:pt x="211" y="85"/>
                    <a:pt x="211" y="85"/>
                  </a:cubicBezTo>
                  <a:cubicBezTo>
                    <a:pt x="211" y="83"/>
                    <a:pt x="211" y="83"/>
                    <a:pt x="211" y="83"/>
                  </a:cubicBezTo>
                  <a:cubicBezTo>
                    <a:pt x="210" y="83"/>
                    <a:pt x="209" y="83"/>
                    <a:pt x="209" y="82"/>
                  </a:cubicBezTo>
                  <a:cubicBezTo>
                    <a:pt x="209" y="81"/>
                    <a:pt x="209" y="81"/>
                    <a:pt x="210" y="80"/>
                  </a:cubicBezTo>
                  <a:cubicBezTo>
                    <a:pt x="210" y="78"/>
                    <a:pt x="210" y="77"/>
                    <a:pt x="210" y="75"/>
                  </a:cubicBezTo>
                  <a:cubicBezTo>
                    <a:pt x="213" y="75"/>
                    <a:pt x="213" y="75"/>
                    <a:pt x="213" y="75"/>
                  </a:cubicBezTo>
                  <a:cubicBezTo>
                    <a:pt x="213" y="75"/>
                    <a:pt x="213" y="75"/>
                    <a:pt x="213" y="75"/>
                  </a:cubicBezTo>
                  <a:cubicBezTo>
                    <a:pt x="215" y="75"/>
                    <a:pt x="215" y="74"/>
                    <a:pt x="217" y="74"/>
                  </a:cubicBezTo>
                  <a:cubicBezTo>
                    <a:pt x="218" y="74"/>
                    <a:pt x="219" y="76"/>
                    <a:pt x="220" y="76"/>
                  </a:cubicBezTo>
                  <a:cubicBezTo>
                    <a:pt x="221" y="76"/>
                    <a:pt x="221" y="76"/>
                    <a:pt x="222" y="75"/>
                  </a:cubicBezTo>
                  <a:cubicBezTo>
                    <a:pt x="222" y="74"/>
                    <a:pt x="221" y="73"/>
                    <a:pt x="222" y="72"/>
                  </a:cubicBezTo>
                  <a:cubicBezTo>
                    <a:pt x="223" y="71"/>
                    <a:pt x="225" y="71"/>
                    <a:pt x="225" y="70"/>
                  </a:cubicBezTo>
                  <a:cubicBezTo>
                    <a:pt x="225" y="68"/>
                    <a:pt x="224" y="67"/>
                    <a:pt x="224" y="65"/>
                  </a:cubicBezTo>
                  <a:cubicBezTo>
                    <a:pt x="224" y="64"/>
                    <a:pt x="224" y="63"/>
                    <a:pt x="224" y="61"/>
                  </a:cubicBezTo>
                  <a:cubicBezTo>
                    <a:pt x="224" y="61"/>
                    <a:pt x="224" y="60"/>
                    <a:pt x="224" y="60"/>
                  </a:cubicBezTo>
                  <a:cubicBezTo>
                    <a:pt x="226" y="58"/>
                    <a:pt x="227" y="59"/>
                    <a:pt x="229" y="58"/>
                  </a:cubicBezTo>
                  <a:cubicBezTo>
                    <a:pt x="231" y="56"/>
                    <a:pt x="231" y="54"/>
                    <a:pt x="231" y="52"/>
                  </a:cubicBezTo>
                  <a:cubicBezTo>
                    <a:pt x="234" y="52"/>
                    <a:pt x="234" y="52"/>
                    <a:pt x="234" y="52"/>
                  </a:cubicBezTo>
                  <a:cubicBezTo>
                    <a:pt x="235" y="51"/>
                    <a:pt x="235" y="51"/>
                    <a:pt x="236" y="50"/>
                  </a:cubicBezTo>
                  <a:cubicBezTo>
                    <a:pt x="236" y="50"/>
                    <a:pt x="236" y="50"/>
                    <a:pt x="236" y="50"/>
                  </a:cubicBezTo>
                  <a:cubicBezTo>
                    <a:pt x="235" y="50"/>
                    <a:pt x="235" y="48"/>
                    <a:pt x="233" y="48"/>
                  </a:cubicBezTo>
                  <a:cubicBezTo>
                    <a:pt x="232" y="47"/>
                    <a:pt x="231" y="48"/>
                    <a:pt x="230" y="47"/>
                  </a:cubicBezTo>
                  <a:cubicBezTo>
                    <a:pt x="230" y="47"/>
                    <a:pt x="229" y="46"/>
                    <a:pt x="229" y="46"/>
                  </a:cubicBezTo>
                  <a:cubicBezTo>
                    <a:pt x="228" y="46"/>
                    <a:pt x="228" y="47"/>
                    <a:pt x="228" y="47"/>
                  </a:cubicBezTo>
                  <a:cubicBezTo>
                    <a:pt x="228" y="48"/>
                    <a:pt x="227" y="48"/>
                    <a:pt x="227" y="49"/>
                  </a:cubicBezTo>
                  <a:cubicBezTo>
                    <a:pt x="226" y="50"/>
                    <a:pt x="227" y="51"/>
                    <a:pt x="226" y="51"/>
                  </a:cubicBezTo>
                  <a:cubicBezTo>
                    <a:pt x="225" y="52"/>
                    <a:pt x="224" y="52"/>
                    <a:pt x="222" y="52"/>
                  </a:cubicBezTo>
                  <a:cubicBezTo>
                    <a:pt x="219" y="52"/>
                    <a:pt x="219" y="48"/>
                    <a:pt x="218" y="46"/>
                  </a:cubicBezTo>
                  <a:cubicBezTo>
                    <a:pt x="217" y="45"/>
                    <a:pt x="216" y="45"/>
                    <a:pt x="216" y="44"/>
                  </a:cubicBezTo>
                  <a:cubicBezTo>
                    <a:pt x="215" y="43"/>
                    <a:pt x="214" y="42"/>
                    <a:pt x="214" y="42"/>
                  </a:cubicBezTo>
                  <a:cubicBezTo>
                    <a:pt x="212" y="40"/>
                    <a:pt x="211" y="38"/>
                    <a:pt x="209" y="38"/>
                  </a:cubicBezTo>
                  <a:cubicBezTo>
                    <a:pt x="207" y="38"/>
                    <a:pt x="206" y="40"/>
                    <a:pt x="205" y="40"/>
                  </a:cubicBezTo>
                  <a:cubicBezTo>
                    <a:pt x="203" y="40"/>
                    <a:pt x="202" y="40"/>
                    <a:pt x="201" y="39"/>
                  </a:cubicBezTo>
                  <a:cubicBezTo>
                    <a:pt x="200" y="38"/>
                    <a:pt x="201" y="38"/>
                    <a:pt x="200" y="37"/>
                  </a:cubicBezTo>
                  <a:cubicBezTo>
                    <a:pt x="200" y="36"/>
                    <a:pt x="199" y="36"/>
                    <a:pt x="197" y="36"/>
                  </a:cubicBezTo>
                  <a:cubicBezTo>
                    <a:pt x="197" y="36"/>
                    <a:pt x="197" y="36"/>
                    <a:pt x="197" y="36"/>
                  </a:cubicBezTo>
                  <a:cubicBezTo>
                    <a:pt x="197" y="37"/>
                    <a:pt x="197" y="37"/>
                    <a:pt x="197" y="38"/>
                  </a:cubicBezTo>
                  <a:cubicBezTo>
                    <a:pt x="195" y="38"/>
                    <a:pt x="195" y="39"/>
                    <a:pt x="193" y="39"/>
                  </a:cubicBezTo>
                  <a:cubicBezTo>
                    <a:pt x="192" y="39"/>
                    <a:pt x="192" y="38"/>
                    <a:pt x="192" y="37"/>
                  </a:cubicBezTo>
                  <a:cubicBezTo>
                    <a:pt x="191" y="35"/>
                    <a:pt x="191" y="34"/>
                    <a:pt x="190" y="32"/>
                  </a:cubicBezTo>
                  <a:cubicBezTo>
                    <a:pt x="189" y="29"/>
                    <a:pt x="187" y="28"/>
                    <a:pt x="185" y="24"/>
                  </a:cubicBezTo>
                  <a:cubicBezTo>
                    <a:pt x="183" y="21"/>
                    <a:pt x="182" y="19"/>
                    <a:pt x="180" y="17"/>
                  </a:cubicBezTo>
                  <a:cubicBezTo>
                    <a:pt x="179" y="15"/>
                    <a:pt x="178" y="14"/>
                    <a:pt x="176" y="13"/>
                  </a:cubicBezTo>
                  <a:cubicBezTo>
                    <a:pt x="175" y="12"/>
                    <a:pt x="174" y="12"/>
                    <a:pt x="174" y="11"/>
                  </a:cubicBezTo>
                  <a:cubicBezTo>
                    <a:pt x="174" y="11"/>
                    <a:pt x="173" y="11"/>
                    <a:pt x="173" y="11"/>
                  </a:cubicBezTo>
                  <a:cubicBezTo>
                    <a:pt x="173" y="10"/>
                    <a:pt x="174" y="10"/>
                    <a:pt x="174" y="9"/>
                  </a:cubicBezTo>
                  <a:cubicBezTo>
                    <a:pt x="174" y="9"/>
                    <a:pt x="174" y="9"/>
                    <a:pt x="174" y="8"/>
                  </a:cubicBezTo>
                  <a:cubicBezTo>
                    <a:pt x="173" y="8"/>
                    <a:pt x="173" y="8"/>
                    <a:pt x="173" y="8"/>
                  </a:cubicBezTo>
                  <a:cubicBezTo>
                    <a:pt x="172" y="8"/>
                    <a:pt x="172" y="9"/>
                    <a:pt x="171" y="10"/>
                  </a:cubicBezTo>
                  <a:cubicBezTo>
                    <a:pt x="170" y="10"/>
                    <a:pt x="169" y="9"/>
                    <a:pt x="168" y="10"/>
                  </a:cubicBezTo>
                  <a:cubicBezTo>
                    <a:pt x="167" y="12"/>
                    <a:pt x="166" y="13"/>
                    <a:pt x="164" y="14"/>
                  </a:cubicBezTo>
                  <a:cubicBezTo>
                    <a:pt x="164" y="14"/>
                    <a:pt x="164" y="15"/>
                    <a:pt x="163" y="15"/>
                  </a:cubicBezTo>
                  <a:cubicBezTo>
                    <a:pt x="162" y="15"/>
                    <a:pt x="161" y="15"/>
                    <a:pt x="159" y="16"/>
                  </a:cubicBezTo>
                  <a:cubicBezTo>
                    <a:pt x="158" y="16"/>
                    <a:pt x="158" y="17"/>
                    <a:pt x="157" y="17"/>
                  </a:cubicBezTo>
                  <a:cubicBezTo>
                    <a:pt x="157" y="17"/>
                    <a:pt x="157" y="17"/>
                    <a:pt x="157" y="17"/>
                  </a:cubicBezTo>
                  <a:cubicBezTo>
                    <a:pt x="157" y="16"/>
                    <a:pt x="157" y="16"/>
                    <a:pt x="157" y="16"/>
                  </a:cubicBezTo>
                  <a:cubicBezTo>
                    <a:pt x="158" y="15"/>
                    <a:pt x="158" y="14"/>
                    <a:pt x="158" y="13"/>
                  </a:cubicBezTo>
                  <a:cubicBezTo>
                    <a:pt x="158" y="12"/>
                    <a:pt x="158" y="12"/>
                    <a:pt x="158" y="12"/>
                  </a:cubicBezTo>
                  <a:cubicBezTo>
                    <a:pt x="156" y="12"/>
                    <a:pt x="155" y="11"/>
                    <a:pt x="153" y="11"/>
                  </a:cubicBezTo>
                  <a:cubicBezTo>
                    <a:pt x="153" y="11"/>
                    <a:pt x="152" y="12"/>
                    <a:pt x="152" y="12"/>
                  </a:cubicBezTo>
                  <a:cubicBezTo>
                    <a:pt x="152" y="12"/>
                    <a:pt x="152" y="12"/>
                    <a:pt x="152" y="13"/>
                  </a:cubicBezTo>
                  <a:cubicBezTo>
                    <a:pt x="151" y="13"/>
                    <a:pt x="151" y="13"/>
                    <a:pt x="151" y="13"/>
                  </a:cubicBezTo>
                  <a:cubicBezTo>
                    <a:pt x="150" y="12"/>
                    <a:pt x="150" y="11"/>
                    <a:pt x="149" y="11"/>
                  </a:cubicBezTo>
                  <a:cubicBezTo>
                    <a:pt x="148" y="11"/>
                    <a:pt x="148" y="11"/>
                    <a:pt x="147" y="11"/>
                  </a:cubicBezTo>
                  <a:cubicBezTo>
                    <a:pt x="146" y="11"/>
                    <a:pt x="145" y="10"/>
                    <a:pt x="145" y="9"/>
                  </a:cubicBezTo>
                  <a:cubicBezTo>
                    <a:pt x="145" y="8"/>
                    <a:pt x="146" y="7"/>
                    <a:pt x="146" y="7"/>
                  </a:cubicBezTo>
                  <a:cubicBezTo>
                    <a:pt x="146" y="5"/>
                    <a:pt x="145" y="4"/>
                    <a:pt x="144" y="2"/>
                  </a:cubicBezTo>
                  <a:cubicBezTo>
                    <a:pt x="144" y="1"/>
                    <a:pt x="144" y="0"/>
                    <a:pt x="143" y="0"/>
                  </a:cubicBezTo>
                  <a:cubicBezTo>
                    <a:pt x="143" y="0"/>
                    <a:pt x="143" y="1"/>
                    <a:pt x="142" y="1"/>
                  </a:cubicBezTo>
                  <a:cubicBezTo>
                    <a:pt x="140" y="1"/>
                    <a:pt x="139" y="0"/>
                    <a:pt x="137" y="0"/>
                  </a:cubicBezTo>
                  <a:cubicBezTo>
                    <a:pt x="135" y="0"/>
                    <a:pt x="133" y="1"/>
                    <a:pt x="131" y="2"/>
                  </a:cubicBezTo>
                  <a:cubicBezTo>
                    <a:pt x="131" y="2"/>
                    <a:pt x="131" y="3"/>
                    <a:pt x="130" y="3"/>
                  </a:cubicBezTo>
                  <a:cubicBezTo>
                    <a:pt x="126" y="4"/>
                    <a:pt x="124" y="3"/>
                    <a:pt x="120" y="4"/>
                  </a:cubicBezTo>
                  <a:cubicBezTo>
                    <a:pt x="118" y="4"/>
                    <a:pt x="117" y="5"/>
                    <a:pt x="116" y="5"/>
                  </a:cubicBezTo>
                  <a:cubicBezTo>
                    <a:pt x="115" y="5"/>
                    <a:pt x="114" y="5"/>
                    <a:pt x="113" y="5"/>
                  </a:cubicBezTo>
                  <a:cubicBezTo>
                    <a:pt x="111" y="5"/>
                    <a:pt x="110" y="5"/>
                    <a:pt x="108" y="6"/>
                  </a:cubicBezTo>
                  <a:cubicBezTo>
                    <a:pt x="107" y="6"/>
                    <a:pt x="106" y="6"/>
                    <a:pt x="105" y="6"/>
                  </a:cubicBezTo>
                  <a:cubicBezTo>
                    <a:pt x="104" y="6"/>
                    <a:pt x="104" y="7"/>
                    <a:pt x="103" y="7"/>
                  </a:cubicBezTo>
                  <a:cubicBezTo>
                    <a:pt x="102" y="7"/>
                    <a:pt x="102" y="7"/>
                    <a:pt x="101" y="7"/>
                  </a:cubicBezTo>
                  <a:cubicBezTo>
                    <a:pt x="99" y="7"/>
                    <a:pt x="99" y="7"/>
                    <a:pt x="97" y="7"/>
                  </a:cubicBezTo>
                  <a:cubicBezTo>
                    <a:pt x="96" y="7"/>
                    <a:pt x="96" y="7"/>
                    <a:pt x="95" y="7"/>
                  </a:cubicBezTo>
                  <a:cubicBezTo>
                    <a:pt x="93" y="7"/>
                    <a:pt x="93" y="9"/>
                    <a:pt x="92" y="10"/>
                  </a:cubicBezTo>
                  <a:cubicBezTo>
                    <a:pt x="93" y="10"/>
                    <a:pt x="93" y="10"/>
                    <a:pt x="94" y="10"/>
                  </a:cubicBezTo>
                  <a:cubicBezTo>
                    <a:pt x="94" y="11"/>
                    <a:pt x="94" y="11"/>
                    <a:pt x="94" y="12"/>
                  </a:cubicBezTo>
                  <a:cubicBezTo>
                    <a:pt x="93" y="13"/>
                    <a:pt x="93" y="13"/>
                    <a:pt x="93" y="13"/>
                  </a:cubicBezTo>
                  <a:cubicBezTo>
                    <a:pt x="93" y="15"/>
                    <a:pt x="95" y="15"/>
                    <a:pt x="97" y="15"/>
                  </a:cubicBezTo>
                  <a:cubicBezTo>
                    <a:pt x="96" y="16"/>
                    <a:pt x="96" y="16"/>
                    <a:pt x="95" y="16"/>
                  </a:cubicBezTo>
                  <a:cubicBezTo>
                    <a:pt x="94" y="16"/>
                    <a:pt x="94" y="16"/>
                    <a:pt x="93" y="16"/>
                  </a:cubicBezTo>
                  <a:cubicBezTo>
                    <a:pt x="92" y="16"/>
                    <a:pt x="91" y="17"/>
                    <a:pt x="90" y="18"/>
                  </a:cubicBezTo>
                  <a:cubicBezTo>
                    <a:pt x="89" y="19"/>
                    <a:pt x="88" y="19"/>
                    <a:pt x="88" y="21"/>
                  </a:cubicBezTo>
                  <a:cubicBezTo>
                    <a:pt x="88" y="22"/>
                    <a:pt x="90" y="23"/>
                    <a:pt x="90" y="24"/>
                  </a:cubicBezTo>
                  <a:cubicBezTo>
                    <a:pt x="90" y="26"/>
                    <a:pt x="86" y="26"/>
                    <a:pt x="86" y="28"/>
                  </a:cubicBezTo>
                  <a:cubicBezTo>
                    <a:pt x="86" y="30"/>
                    <a:pt x="88" y="29"/>
                    <a:pt x="89" y="30"/>
                  </a:cubicBezTo>
                  <a:cubicBezTo>
                    <a:pt x="91" y="31"/>
                    <a:pt x="91" y="33"/>
                    <a:pt x="93" y="33"/>
                  </a:cubicBezTo>
                  <a:cubicBezTo>
                    <a:pt x="93" y="34"/>
                    <a:pt x="93" y="34"/>
                    <a:pt x="93" y="34"/>
                  </a:cubicBezTo>
                  <a:cubicBezTo>
                    <a:pt x="93" y="35"/>
                    <a:pt x="92" y="35"/>
                    <a:pt x="90" y="35"/>
                  </a:cubicBezTo>
                  <a:cubicBezTo>
                    <a:pt x="90" y="36"/>
                    <a:pt x="89" y="36"/>
                    <a:pt x="88" y="36"/>
                  </a:cubicBezTo>
                  <a:cubicBezTo>
                    <a:pt x="87" y="36"/>
                    <a:pt x="87" y="35"/>
                    <a:pt x="86" y="35"/>
                  </a:cubicBezTo>
                  <a:cubicBezTo>
                    <a:pt x="85" y="34"/>
                    <a:pt x="85" y="34"/>
                    <a:pt x="84" y="34"/>
                  </a:cubicBezTo>
                  <a:cubicBezTo>
                    <a:pt x="82" y="34"/>
                    <a:pt x="82" y="35"/>
                    <a:pt x="81" y="36"/>
                  </a:cubicBezTo>
                  <a:cubicBezTo>
                    <a:pt x="79" y="36"/>
                    <a:pt x="79" y="35"/>
                    <a:pt x="78" y="34"/>
                  </a:cubicBezTo>
                  <a:cubicBezTo>
                    <a:pt x="77" y="34"/>
                    <a:pt x="76" y="33"/>
                    <a:pt x="76" y="33"/>
                  </a:cubicBezTo>
                  <a:cubicBezTo>
                    <a:pt x="76" y="31"/>
                    <a:pt x="76" y="30"/>
                    <a:pt x="75" y="28"/>
                  </a:cubicBezTo>
                  <a:cubicBezTo>
                    <a:pt x="74" y="27"/>
                    <a:pt x="73" y="27"/>
                    <a:pt x="72" y="27"/>
                  </a:cubicBezTo>
                  <a:cubicBezTo>
                    <a:pt x="71" y="27"/>
                    <a:pt x="71" y="26"/>
                    <a:pt x="70" y="26"/>
                  </a:cubicBezTo>
                  <a:cubicBezTo>
                    <a:pt x="69" y="26"/>
                    <a:pt x="69" y="27"/>
                    <a:pt x="68" y="27"/>
                  </a:cubicBezTo>
                  <a:cubicBezTo>
                    <a:pt x="66" y="27"/>
                    <a:pt x="65" y="26"/>
                    <a:pt x="62" y="26"/>
                  </a:cubicBezTo>
                  <a:cubicBezTo>
                    <a:pt x="61" y="25"/>
                    <a:pt x="60" y="25"/>
                    <a:pt x="58" y="25"/>
                  </a:cubicBezTo>
                  <a:cubicBezTo>
                    <a:pt x="57" y="24"/>
                    <a:pt x="57" y="23"/>
                    <a:pt x="56" y="23"/>
                  </a:cubicBezTo>
                  <a:cubicBezTo>
                    <a:pt x="55" y="23"/>
                    <a:pt x="55" y="24"/>
                    <a:pt x="54" y="25"/>
                  </a:cubicBezTo>
                  <a:cubicBezTo>
                    <a:pt x="54" y="24"/>
                    <a:pt x="54" y="24"/>
                    <a:pt x="53" y="23"/>
                  </a:cubicBezTo>
                  <a:cubicBezTo>
                    <a:pt x="53" y="23"/>
                    <a:pt x="52" y="23"/>
                    <a:pt x="52" y="22"/>
                  </a:cubicBezTo>
                  <a:cubicBezTo>
                    <a:pt x="51" y="21"/>
                    <a:pt x="51" y="20"/>
                    <a:pt x="50" y="19"/>
                  </a:cubicBezTo>
                  <a:cubicBezTo>
                    <a:pt x="49" y="19"/>
                    <a:pt x="49" y="19"/>
                    <a:pt x="48" y="19"/>
                  </a:cubicBezTo>
                  <a:cubicBezTo>
                    <a:pt x="48" y="19"/>
                    <a:pt x="47" y="20"/>
                    <a:pt x="46" y="19"/>
                  </a:cubicBezTo>
                  <a:cubicBezTo>
                    <a:pt x="45" y="17"/>
                    <a:pt x="44" y="15"/>
                    <a:pt x="42" y="15"/>
                  </a:cubicBezTo>
                  <a:cubicBezTo>
                    <a:pt x="41" y="15"/>
                    <a:pt x="40" y="16"/>
                    <a:pt x="39" y="16"/>
                  </a:cubicBezTo>
                  <a:cubicBezTo>
                    <a:pt x="38" y="16"/>
                    <a:pt x="38" y="16"/>
                    <a:pt x="38" y="16"/>
                  </a:cubicBezTo>
                  <a:cubicBezTo>
                    <a:pt x="38" y="15"/>
                    <a:pt x="38" y="15"/>
                    <a:pt x="38" y="14"/>
                  </a:cubicBezTo>
                  <a:cubicBezTo>
                    <a:pt x="38" y="14"/>
                    <a:pt x="37" y="14"/>
                    <a:pt x="37" y="14"/>
                  </a:cubicBezTo>
                  <a:cubicBezTo>
                    <a:pt x="35" y="14"/>
                    <a:pt x="34" y="15"/>
                    <a:pt x="33" y="15"/>
                  </a:cubicBezTo>
                  <a:cubicBezTo>
                    <a:pt x="31" y="16"/>
                    <a:pt x="30" y="16"/>
                    <a:pt x="29" y="16"/>
                  </a:cubicBezTo>
                  <a:cubicBezTo>
                    <a:pt x="27" y="16"/>
                    <a:pt x="26" y="17"/>
                    <a:pt x="25" y="18"/>
                  </a:cubicBezTo>
                  <a:cubicBezTo>
                    <a:pt x="24" y="18"/>
                    <a:pt x="23" y="18"/>
                    <a:pt x="23" y="18"/>
                  </a:cubicBezTo>
                  <a:cubicBezTo>
                    <a:pt x="22" y="19"/>
                    <a:pt x="22" y="19"/>
                    <a:pt x="22" y="20"/>
                  </a:cubicBezTo>
                  <a:cubicBezTo>
                    <a:pt x="22" y="21"/>
                    <a:pt x="21" y="21"/>
                    <a:pt x="21" y="21"/>
                  </a:cubicBezTo>
                  <a:cubicBezTo>
                    <a:pt x="21" y="22"/>
                    <a:pt x="22" y="22"/>
                    <a:pt x="22" y="23"/>
                  </a:cubicBezTo>
                  <a:cubicBezTo>
                    <a:pt x="22" y="24"/>
                    <a:pt x="21" y="25"/>
                    <a:pt x="20" y="26"/>
                  </a:cubicBezTo>
                  <a:cubicBezTo>
                    <a:pt x="19" y="24"/>
                    <a:pt x="19" y="23"/>
                    <a:pt x="17" y="21"/>
                  </a:cubicBezTo>
                  <a:cubicBezTo>
                    <a:pt x="17" y="20"/>
                    <a:pt x="17" y="19"/>
                    <a:pt x="16" y="19"/>
                  </a:cubicBezTo>
                  <a:cubicBezTo>
                    <a:pt x="15" y="19"/>
                    <a:pt x="15" y="20"/>
                    <a:pt x="14" y="20"/>
                  </a:cubicBezTo>
                  <a:cubicBezTo>
                    <a:pt x="14" y="20"/>
                    <a:pt x="13" y="21"/>
                    <a:pt x="12" y="21"/>
                  </a:cubicBezTo>
                  <a:cubicBezTo>
                    <a:pt x="12" y="22"/>
                    <a:pt x="12" y="23"/>
                    <a:pt x="11" y="23"/>
                  </a:cubicBezTo>
                  <a:cubicBezTo>
                    <a:pt x="10" y="24"/>
                    <a:pt x="9" y="24"/>
                    <a:pt x="8" y="24"/>
                  </a:cubicBezTo>
                  <a:cubicBezTo>
                    <a:pt x="8" y="25"/>
                    <a:pt x="8" y="25"/>
                    <a:pt x="8" y="26"/>
                  </a:cubicBezTo>
                  <a:cubicBezTo>
                    <a:pt x="8" y="27"/>
                    <a:pt x="8" y="28"/>
                    <a:pt x="7" y="28"/>
                  </a:cubicBezTo>
                  <a:cubicBezTo>
                    <a:pt x="4" y="29"/>
                    <a:pt x="3" y="30"/>
                    <a:pt x="0" y="30"/>
                  </a:cubicBezTo>
                  <a:cubicBezTo>
                    <a:pt x="0" y="31"/>
                    <a:pt x="0" y="31"/>
                    <a:pt x="0" y="31"/>
                  </a:cubicBezTo>
                  <a:cubicBezTo>
                    <a:pt x="0" y="34"/>
                    <a:pt x="2" y="35"/>
                    <a:pt x="2" y="38"/>
                  </a:cubicBezTo>
                  <a:cubicBezTo>
                    <a:pt x="2" y="39"/>
                    <a:pt x="2" y="39"/>
                    <a:pt x="2" y="39"/>
                  </a:cubicBezTo>
                  <a:cubicBezTo>
                    <a:pt x="2" y="40"/>
                    <a:pt x="2" y="40"/>
                    <a:pt x="2" y="40"/>
                  </a:cubicBezTo>
                  <a:cubicBezTo>
                    <a:pt x="5" y="40"/>
                    <a:pt x="5" y="40"/>
                    <a:pt x="5" y="40"/>
                  </a:cubicBezTo>
                  <a:cubicBezTo>
                    <a:pt x="6" y="40"/>
                    <a:pt x="7" y="41"/>
                    <a:pt x="8" y="43"/>
                  </a:cubicBezTo>
                  <a:cubicBezTo>
                    <a:pt x="8" y="44"/>
                    <a:pt x="9" y="45"/>
                    <a:pt x="9" y="47"/>
                  </a:cubicBezTo>
                  <a:cubicBezTo>
                    <a:pt x="9" y="48"/>
                    <a:pt x="8" y="48"/>
                    <a:pt x="8" y="49"/>
                  </a:cubicBezTo>
                  <a:cubicBezTo>
                    <a:pt x="8" y="49"/>
                    <a:pt x="8" y="49"/>
                    <a:pt x="8" y="50"/>
                  </a:cubicBezTo>
                  <a:cubicBezTo>
                    <a:pt x="9" y="51"/>
                    <a:pt x="9" y="51"/>
                    <a:pt x="9" y="5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6" name="Freeform 27"/>
            <p:cNvSpPr>
              <a:spLocks/>
            </p:cNvSpPr>
            <p:nvPr/>
          </p:nvSpPr>
          <p:spPr bwMode="auto">
            <a:xfrm>
              <a:off x="2393378" y="3516217"/>
              <a:ext cx="432326" cy="333978"/>
            </a:xfrm>
            <a:custGeom>
              <a:avLst/>
              <a:gdLst>
                <a:gd name="T0" fmla="*/ 4 w 89"/>
                <a:gd name="T1" fmla="*/ 1 h 69"/>
                <a:gd name="T2" fmla="*/ 3 w 89"/>
                <a:gd name="T3" fmla="*/ 5 h 69"/>
                <a:gd name="T4" fmla="*/ 3 w 89"/>
                <a:gd name="T5" fmla="*/ 7 h 69"/>
                <a:gd name="T6" fmla="*/ 6 w 89"/>
                <a:gd name="T7" fmla="*/ 3 h 69"/>
                <a:gd name="T8" fmla="*/ 8 w 89"/>
                <a:gd name="T9" fmla="*/ 1 h 69"/>
                <a:gd name="T10" fmla="*/ 11 w 89"/>
                <a:gd name="T11" fmla="*/ 2 h 69"/>
                <a:gd name="T12" fmla="*/ 11 w 89"/>
                <a:gd name="T13" fmla="*/ 6 h 69"/>
                <a:gd name="T14" fmla="*/ 12 w 89"/>
                <a:gd name="T15" fmla="*/ 9 h 69"/>
                <a:gd name="T16" fmla="*/ 14 w 89"/>
                <a:gd name="T17" fmla="*/ 12 h 69"/>
                <a:gd name="T18" fmla="*/ 12 w 89"/>
                <a:gd name="T19" fmla="*/ 13 h 69"/>
                <a:gd name="T20" fmla="*/ 10 w 89"/>
                <a:gd name="T21" fmla="*/ 14 h 69"/>
                <a:gd name="T22" fmla="*/ 7 w 89"/>
                <a:gd name="T23" fmla="*/ 13 h 69"/>
                <a:gd name="T24" fmla="*/ 4 w 89"/>
                <a:gd name="T25" fmla="*/ 13 h 69"/>
                <a:gd name="T26" fmla="*/ 2 w 89"/>
                <a:gd name="T27" fmla="*/ 13 h 69"/>
                <a:gd name="T28" fmla="*/ 0 w 89"/>
                <a:gd name="T29" fmla="*/ 18 h 69"/>
                <a:gd name="T30" fmla="*/ 0 w 89"/>
                <a:gd name="T31" fmla="*/ 19 h 69"/>
                <a:gd name="T32" fmla="*/ 2 w 89"/>
                <a:gd name="T33" fmla="*/ 18 h 69"/>
                <a:gd name="T34" fmla="*/ 4 w 89"/>
                <a:gd name="T35" fmla="*/ 20 h 69"/>
                <a:gd name="T36" fmla="*/ 3 w 89"/>
                <a:gd name="T37" fmla="*/ 20 h 69"/>
                <a:gd name="T38" fmla="*/ 3 w 89"/>
                <a:gd name="T39" fmla="*/ 21 h 69"/>
                <a:gd name="T40" fmla="*/ 4 w 89"/>
                <a:gd name="T41" fmla="*/ 23 h 69"/>
                <a:gd name="T42" fmla="*/ 1 w 89"/>
                <a:gd name="T43" fmla="*/ 22 h 69"/>
                <a:gd name="T44" fmla="*/ 3 w 89"/>
                <a:gd name="T45" fmla="*/ 24 h 69"/>
                <a:gd name="T46" fmla="*/ 4 w 89"/>
                <a:gd name="T47" fmla="*/ 28 h 69"/>
                <a:gd name="T48" fmla="*/ 2 w 89"/>
                <a:gd name="T49" fmla="*/ 31 h 69"/>
                <a:gd name="T50" fmla="*/ 0 w 89"/>
                <a:gd name="T51" fmla="*/ 39 h 69"/>
                <a:gd name="T52" fmla="*/ 0 w 89"/>
                <a:gd name="T53" fmla="*/ 41 h 69"/>
                <a:gd name="T54" fmla="*/ 6 w 89"/>
                <a:gd name="T55" fmla="*/ 42 h 69"/>
                <a:gd name="T56" fmla="*/ 11 w 89"/>
                <a:gd name="T57" fmla="*/ 40 h 69"/>
                <a:gd name="T58" fmla="*/ 17 w 89"/>
                <a:gd name="T59" fmla="*/ 40 h 69"/>
                <a:gd name="T60" fmla="*/ 23 w 89"/>
                <a:gd name="T61" fmla="*/ 40 h 69"/>
                <a:gd name="T62" fmla="*/ 27 w 89"/>
                <a:gd name="T63" fmla="*/ 39 h 69"/>
                <a:gd name="T64" fmla="*/ 29 w 89"/>
                <a:gd name="T65" fmla="*/ 42 h 69"/>
                <a:gd name="T66" fmla="*/ 32 w 89"/>
                <a:gd name="T67" fmla="*/ 44 h 69"/>
                <a:gd name="T68" fmla="*/ 38 w 89"/>
                <a:gd name="T69" fmla="*/ 46 h 69"/>
                <a:gd name="T70" fmla="*/ 44 w 89"/>
                <a:gd name="T71" fmla="*/ 52 h 69"/>
                <a:gd name="T72" fmla="*/ 49 w 89"/>
                <a:gd name="T73" fmla="*/ 59 h 69"/>
                <a:gd name="T74" fmla="*/ 48 w 89"/>
                <a:gd name="T75" fmla="*/ 64 h 69"/>
                <a:gd name="T76" fmla="*/ 53 w 89"/>
                <a:gd name="T77" fmla="*/ 67 h 69"/>
                <a:gd name="T78" fmla="*/ 57 w 89"/>
                <a:gd name="T79" fmla="*/ 69 h 69"/>
                <a:gd name="T80" fmla="*/ 66 w 89"/>
                <a:gd name="T81" fmla="*/ 64 h 69"/>
                <a:gd name="T82" fmla="*/ 71 w 89"/>
                <a:gd name="T83" fmla="*/ 63 h 69"/>
                <a:gd name="T84" fmla="*/ 74 w 89"/>
                <a:gd name="T85" fmla="*/ 58 h 69"/>
                <a:gd name="T86" fmla="*/ 77 w 89"/>
                <a:gd name="T87" fmla="*/ 56 h 69"/>
                <a:gd name="T88" fmla="*/ 82 w 89"/>
                <a:gd name="T89" fmla="*/ 52 h 69"/>
                <a:gd name="T90" fmla="*/ 88 w 89"/>
                <a:gd name="T91" fmla="*/ 55 h 69"/>
                <a:gd name="T92" fmla="*/ 86 w 89"/>
                <a:gd name="T93" fmla="*/ 48 h 69"/>
                <a:gd name="T94" fmla="*/ 72 w 89"/>
                <a:gd name="T95" fmla="*/ 38 h 69"/>
                <a:gd name="T96" fmla="*/ 64 w 89"/>
                <a:gd name="T97" fmla="*/ 29 h 69"/>
                <a:gd name="T98" fmla="*/ 61 w 89"/>
                <a:gd name="T99" fmla="*/ 20 h 69"/>
                <a:gd name="T100" fmla="*/ 51 w 89"/>
                <a:gd name="T101" fmla="*/ 12 h 69"/>
                <a:gd name="T102" fmla="*/ 51 w 89"/>
                <a:gd name="T103" fmla="*/ 8 h 69"/>
                <a:gd name="T104" fmla="*/ 44 w 89"/>
                <a:gd name="T105" fmla="*/ 3 h 69"/>
                <a:gd name="T106" fmla="*/ 38 w 89"/>
                <a:gd name="T107" fmla="*/ 5 h 69"/>
                <a:gd name="T108" fmla="*/ 33 w 89"/>
                <a:gd name="T109" fmla="*/ 6 h 69"/>
                <a:gd name="T110" fmla="*/ 28 w 89"/>
                <a:gd name="T111" fmla="*/ 12 h 69"/>
                <a:gd name="T112" fmla="*/ 21 w 89"/>
                <a:gd name="T113" fmla="*/ 10 h 69"/>
                <a:gd name="T114" fmla="*/ 19 w 89"/>
                <a:gd name="T115" fmla="*/ 10 h 69"/>
                <a:gd name="T116" fmla="*/ 17 w 89"/>
                <a:gd name="T117" fmla="*/ 6 h 69"/>
                <a:gd name="T118" fmla="*/ 4 w 89"/>
                <a:gd name="T1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9" h="69">
                  <a:moveTo>
                    <a:pt x="4" y="0"/>
                  </a:moveTo>
                  <a:cubicBezTo>
                    <a:pt x="4" y="0"/>
                    <a:pt x="4" y="0"/>
                    <a:pt x="4" y="1"/>
                  </a:cubicBezTo>
                  <a:cubicBezTo>
                    <a:pt x="3" y="1"/>
                    <a:pt x="2" y="2"/>
                    <a:pt x="2" y="2"/>
                  </a:cubicBezTo>
                  <a:cubicBezTo>
                    <a:pt x="2" y="3"/>
                    <a:pt x="3" y="4"/>
                    <a:pt x="3" y="5"/>
                  </a:cubicBezTo>
                  <a:cubicBezTo>
                    <a:pt x="3" y="5"/>
                    <a:pt x="3" y="6"/>
                    <a:pt x="3" y="6"/>
                  </a:cubicBezTo>
                  <a:cubicBezTo>
                    <a:pt x="3" y="6"/>
                    <a:pt x="3" y="7"/>
                    <a:pt x="3" y="7"/>
                  </a:cubicBezTo>
                  <a:cubicBezTo>
                    <a:pt x="4" y="6"/>
                    <a:pt x="4" y="5"/>
                    <a:pt x="5" y="4"/>
                  </a:cubicBezTo>
                  <a:cubicBezTo>
                    <a:pt x="5" y="4"/>
                    <a:pt x="6" y="4"/>
                    <a:pt x="6" y="3"/>
                  </a:cubicBezTo>
                  <a:cubicBezTo>
                    <a:pt x="6" y="3"/>
                    <a:pt x="6" y="2"/>
                    <a:pt x="6" y="2"/>
                  </a:cubicBezTo>
                  <a:cubicBezTo>
                    <a:pt x="6" y="1"/>
                    <a:pt x="7" y="1"/>
                    <a:pt x="8" y="1"/>
                  </a:cubicBezTo>
                  <a:cubicBezTo>
                    <a:pt x="9" y="1"/>
                    <a:pt x="9" y="1"/>
                    <a:pt x="9" y="1"/>
                  </a:cubicBezTo>
                  <a:cubicBezTo>
                    <a:pt x="10" y="1"/>
                    <a:pt x="11" y="2"/>
                    <a:pt x="11" y="2"/>
                  </a:cubicBezTo>
                  <a:cubicBezTo>
                    <a:pt x="11" y="4"/>
                    <a:pt x="11" y="4"/>
                    <a:pt x="11" y="4"/>
                  </a:cubicBezTo>
                  <a:cubicBezTo>
                    <a:pt x="11" y="5"/>
                    <a:pt x="11" y="6"/>
                    <a:pt x="11" y="6"/>
                  </a:cubicBezTo>
                  <a:cubicBezTo>
                    <a:pt x="11" y="7"/>
                    <a:pt x="11" y="7"/>
                    <a:pt x="11" y="7"/>
                  </a:cubicBezTo>
                  <a:cubicBezTo>
                    <a:pt x="11" y="8"/>
                    <a:pt x="12" y="8"/>
                    <a:pt x="12" y="9"/>
                  </a:cubicBezTo>
                  <a:cubicBezTo>
                    <a:pt x="13" y="10"/>
                    <a:pt x="13" y="10"/>
                    <a:pt x="13" y="11"/>
                  </a:cubicBezTo>
                  <a:cubicBezTo>
                    <a:pt x="14" y="12"/>
                    <a:pt x="14" y="12"/>
                    <a:pt x="14" y="12"/>
                  </a:cubicBezTo>
                  <a:cubicBezTo>
                    <a:pt x="14" y="13"/>
                    <a:pt x="14" y="13"/>
                    <a:pt x="14" y="13"/>
                  </a:cubicBezTo>
                  <a:cubicBezTo>
                    <a:pt x="12" y="13"/>
                    <a:pt x="12" y="13"/>
                    <a:pt x="12" y="13"/>
                  </a:cubicBezTo>
                  <a:cubicBezTo>
                    <a:pt x="12" y="13"/>
                    <a:pt x="12" y="14"/>
                    <a:pt x="12" y="15"/>
                  </a:cubicBezTo>
                  <a:cubicBezTo>
                    <a:pt x="11" y="14"/>
                    <a:pt x="11" y="14"/>
                    <a:pt x="10" y="14"/>
                  </a:cubicBezTo>
                  <a:cubicBezTo>
                    <a:pt x="10" y="14"/>
                    <a:pt x="9" y="14"/>
                    <a:pt x="9" y="14"/>
                  </a:cubicBezTo>
                  <a:cubicBezTo>
                    <a:pt x="8" y="14"/>
                    <a:pt x="8" y="13"/>
                    <a:pt x="7" y="13"/>
                  </a:cubicBezTo>
                  <a:cubicBezTo>
                    <a:pt x="7" y="13"/>
                    <a:pt x="6" y="13"/>
                    <a:pt x="6" y="13"/>
                  </a:cubicBezTo>
                  <a:cubicBezTo>
                    <a:pt x="5" y="13"/>
                    <a:pt x="5" y="13"/>
                    <a:pt x="4" y="13"/>
                  </a:cubicBezTo>
                  <a:cubicBezTo>
                    <a:pt x="4" y="12"/>
                    <a:pt x="4" y="11"/>
                    <a:pt x="3" y="10"/>
                  </a:cubicBezTo>
                  <a:cubicBezTo>
                    <a:pt x="2" y="11"/>
                    <a:pt x="2" y="11"/>
                    <a:pt x="2" y="13"/>
                  </a:cubicBezTo>
                  <a:cubicBezTo>
                    <a:pt x="1" y="13"/>
                    <a:pt x="1" y="14"/>
                    <a:pt x="0" y="14"/>
                  </a:cubicBezTo>
                  <a:cubicBezTo>
                    <a:pt x="0" y="18"/>
                    <a:pt x="0" y="18"/>
                    <a:pt x="0" y="18"/>
                  </a:cubicBezTo>
                  <a:cubicBezTo>
                    <a:pt x="0" y="19"/>
                    <a:pt x="0" y="19"/>
                    <a:pt x="0" y="19"/>
                  </a:cubicBezTo>
                  <a:cubicBezTo>
                    <a:pt x="0" y="19"/>
                    <a:pt x="0" y="19"/>
                    <a:pt x="0" y="19"/>
                  </a:cubicBezTo>
                  <a:cubicBezTo>
                    <a:pt x="1" y="19"/>
                    <a:pt x="1" y="18"/>
                    <a:pt x="1" y="17"/>
                  </a:cubicBezTo>
                  <a:cubicBezTo>
                    <a:pt x="2" y="17"/>
                    <a:pt x="2" y="17"/>
                    <a:pt x="2" y="18"/>
                  </a:cubicBezTo>
                  <a:cubicBezTo>
                    <a:pt x="3" y="18"/>
                    <a:pt x="5" y="19"/>
                    <a:pt x="5" y="20"/>
                  </a:cubicBezTo>
                  <a:cubicBezTo>
                    <a:pt x="5" y="20"/>
                    <a:pt x="4" y="20"/>
                    <a:pt x="4" y="20"/>
                  </a:cubicBezTo>
                  <a:cubicBezTo>
                    <a:pt x="4" y="20"/>
                    <a:pt x="4" y="20"/>
                    <a:pt x="4" y="20"/>
                  </a:cubicBezTo>
                  <a:cubicBezTo>
                    <a:pt x="3" y="20"/>
                    <a:pt x="3" y="20"/>
                    <a:pt x="3" y="20"/>
                  </a:cubicBezTo>
                  <a:cubicBezTo>
                    <a:pt x="3" y="20"/>
                    <a:pt x="3" y="20"/>
                    <a:pt x="3" y="20"/>
                  </a:cubicBezTo>
                  <a:cubicBezTo>
                    <a:pt x="3" y="21"/>
                    <a:pt x="3" y="21"/>
                    <a:pt x="3" y="21"/>
                  </a:cubicBezTo>
                  <a:cubicBezTo>
                    <a:pt x="4" y="21"/>
                    <a:pt x="5" y="21"/>
                    <a:pt x="5" y="22"/>
                  </a:cubicBezTo>
                  <a:cubicBezTo>
                    <a:pt x="5" y="23"/>
                    <a:pt x="4" y="23"/>
                    <a:pt x="4" y="23"/>
                  </a:cubicBezTo>
                  <a:cubicBezTo>
                    <a:pt x="2" y="23"/>
                    <a:pt x="2" y="22"/>
                    <a:pt x="1" y="21"/>
                  </a:cubicBezTo>
                  <a:cubicBezTo>
                    <a:pt x="1" y="22"/>
                    <a:pt x="1" y="22"/>
                    <a:pt x="1" y="22"/>
                  </a:cubicBezTo>
                  <a:cubicBezTo>
                    <a:pt x="1" y="24"/>
                    <a:pt x="1" y="24"/>
                    <a:pt x="1" y="24"/>
                  </a:cubicBezTo>
                  <a:cubicBezTo>
                    <a:pt x="1" y="24"/>
                    <a:pt x="2" y="24"/>
                    <a:pt x="3" y="24"/>
                  </a:cubicBezTo>
                  <a:cubicBezTo>
                    <a:pt x="3" y="24"/>
                    <a:pt x="4" y="25"/>
                    <a:pt x="4" y="26"/>
                  </a:cubicBezTo>
                  <a:cubicBezTo>
                    <a:pt x="4" y="27"/>
                    <a:pt x="4" y="27"/>
                    <a:pt x="4" y="28"/>
                  </a:cubicBezTo>
                  <a:cubicBezTo>
                    <a:pt x="4" y="29"/>
                    <a:pt x="4" y="29"/>
                    <a:pt x="3" y="30"/>
                  </a:cubicBezTo>
                  <a:cubicBezTo>
                    <a:pt x="3" y="30"/>
                    <a:pt x="2" y="30"/>
                    <a:pt x="2" y="31"/>
                  </a:cubicBezTo>
                  <a:cubicBezTo>
                    <a:pt x="2" y="31"/>
                    <a:pt x="2" y="32"/>
                    <a:pt x="2" y="33"/>
                  </a:cubicBezTo>
                  <a:cubicBezTo>
                    <a:pt x="1" y="36"/>
                    <a:pt x="0" y="37"/>
                    <a:pt x="0" y="39"/>
                  </a:cubicBezTo>
                  <a:cubicBezTo>
                    <a:pt x="0" y="40"/>
                    <a:pt x="0" y="41"/>
                    <a:pt x="0" y="41"/>
                  </a:cubicBezTo>
                  <a:cubicBezTo>
                    <a:pt x="0" y="41"/>
                    <a:pt x="0" y="41"/>
                    <a:pt x="0" y="41"/>
                  </a:cubicBezTo>
                  <a:cubicBezTo>
                    <a:pt x="2" y="41"/>
                    <a:pt x="3" y="43"/>
                    <a:pt x="5" y="43"/>
                  </a:cubicBezTo>
                  <a:cubicBezTo>
                    <a:pt x="6" y="43"/>
                    <a:pt x="6" y="43"/>
                    <a:pt x="6" y="42"/>
                  </a:cubicBezTo>
                  <a:cubicBezTo>
                    <a:pt x="7" y="41"/>
                    <a:pt x="8" y="39"/>
                    <a:pt x="9" y="39"/>
                  </a:cubicBezTo>
                  <a:cubicBezTo>
                    <a:pt x="10" y="39"/>
                    <a:pt x="10" y="40"/>
                    <a:pt x="11" y="40"/>
                  </a:cubicBezTo>
                  <a:cubicBezTo>
                    <a:pt x="12" y="40"/>
                    <a:pt x="12" y="39"/>
                    <a:pt x="13" y="39"/>
                  </a:cubicBezTo>
                  <a:cubicBezTo>
                    <a:pt x="15" y="39"/>
                    <a:pt x="15" y="40"/>
                    <a:pt x="17" y="40"/>
                  </a:cubicBezTo>
                  <a:cubicBezTo>
                    <a:pt x="18" y="40"/>
                    <a:pt x="18" y="39"/>
                    <a:pt x="20" y="39"/>
                  </a:cubicBezTo>
                  <a:cubicBezTo>
                    <a:pt x="21" y="39"/>
                    <a:pt x="22" y="40"/>
                    <a:pt x="23" y="40"/>
                  </a:cubicBezTo>
                  <a:cubicBezTo>
                    <a:pt x="25" y="40"/>
                    <a:pt x="25" y="40"/>
                    <a:pt x="25" y="40"/>
                  </a:cubicBezTo>
                  <a:cubicBezTo>
                    <a:pt x="27" y="39"/>
                    <a:pt x="27" y="39"/>
                    <a:pt x="27" y="39"/>
                  </a:cubicBezTo>
                  <a:cubicBezTo>
                    <a:pt x="28" y="39"/>
                    <a:pt x="28" y="39"/>
                    <a:pt x="28" y="39"/>
                  </a:cubicBezTo>
                  <a:cubicBezTo>
                    <a:pt x="28" y="40"/>
                    <a:pt x="28" y="41"/>
                    <a:pt x="29" y="42"/>
                  </a:cubicBezTo>
                  <a:cubicBezTo>
                    <a:pt x="29" y="43"/>
                    <a:pt x="30" y="43"/>
                    <a:pt x="31" y="43"/>
                  </a:cubicBezTo>
                  <a:cubicBezTo>
                    <a:pt x="31" y="43"/>
                    <a:pt x="32" y="43"/>
                    <a:pt x="32" y="44"/>
                  </a:cubicBezTo>
                  <a:cubicBezTo>
                    <a:pt x="33" y="44"/>
                    <a:pt x="34" y="45"/>
                    <a:pt x="35" y="46"/>
                  </a:cubicBezTo>
                  <a:cubicBezTo>
                    <a:pt x="36" y="46"/>
                    <a:pt x="37" y="46"/>
                    <a:pt x="38" y="46"/>
                  </a:cubicBezTo>
                  <a:cubicBezTo>
                    <a:pt x="40" y="48"/>
                    <a:pt x="39" y="52"/>
                    <a:pt x="42" y="52"/>
                  </a:cubicBezTo>
                  <a:cubicBezTo>
                    <a:pt x="43" y="52"/>
                    <a:pt x="43" y="52"/>
                    <a:pt x="44" y="52"/>
                  </a:cubicBezTo>
                  <a:cubicBezTo>
                    <a:pt x="44" y="53"/>
                    <a:pt x="44" y="55"/>
                    <a:pt x="45" y="56"/>
                  </a:cubicBezTo>
                  <a:cubicBezTo>
                    <a:pt x="46" y="57"/>
                    <a:pt x="49" y="57"/>
                    <a:pt x="49" y="59"/>
                  </a:cubicBezTo>
                  <a:cubicBezTo>
                    <a:pt x="48" y="64"/>
                    <a:pt x="48" y="64"/>
                    <a:pt x="48" y="64"/>
                  </a:cubicBezTo>
                  <a:cubicBezTo>
                    <a:pt x="48" y="64"/>
                    <a:pt x="48" y="64"/>
                    <a:pt x="48" y="64"/>
                  </a:cubicBezTo>
                  <a:cubicBezTo>
                    <a:pt x="49" y="65"/>
                    <a:pt x="49" y="65"/>
                    <a:pt x="50" y="66"/>
                  </a:cubicBezTo>
                  <a:cubicBezTo>
                    <a:pt x="51" y="67"/>
                    <a:pt x="52" y="66"/>
                    <a:pt x="53" y="67"/>
                  </a:cubicBezTo>
                  <a:cubicBezTo>
                    <a:pt x="54" y="67"/>
                    <a:pt x="54" y="68"/>
                    <a:pt x="55" y="69"/>
                  </a:cubicBezTo>
                  <a:cubicBezTo>
                    <a:pt x="56" y="69"/>
                    <a:pt x="56" y="69"/>
                    <a:pt x="57" y="69"/>
                  </a:cubicBezTo>
                  <a:cubicBezTo>
                    <a:pt x="60" y="69"/>
                    <a:pt x="60" y="66"/>
                    <a:pt x="60" y="64"/>
                  </a:cubicBezTo>
                  <a:cubicBezTo>
                    <a:pt x="63" y="64"/>
                    <a:pt x="64" y="64"/>
                    <a:pt x="66" y="64"/>
                  </a:cubicBezTo>
                  <a:cubicBezTo>
                    <a:pt x="67" y="64"/>
                    <a:pt x="68" y="64"/>
                    <a:pt x="69" y="64"/>
                  </a:cubicBezTo>
                  <a:cubicBezTo>
                    <a:pt x="70" y="63"/>
                    <a:pt x="70" y="64"/>
                    <a:pt x="71" y="63"/>
                  </a:cubicBezTo>
                  <a:cubicBezTo>
                    <a:pt x="72" y="62"/>
                    <a:pt x="72" y="62"/>
                    <a:pt x="72" y="61"/>
                  </a:cubicBezTo>
                  <a:cubicBezTo>
                    <a:pt x="73" y="60"/>
                    <a:pt x="74" y="59"/>
                    <a:pt x="74" y="58"/>
                  </a:cubicBezTo>
                  <a:cubicBezTo>
                    <a:pt x="74" y="56"/>
                    <a:pt x="74" y="56"/>
                    <a:pt x="74" y="56"/>
                  </a:cubicBezTo>
                  <a:cubicBezTo>
                    <a:pt x="77" y="56"/>
                    <a:pt x="77" y="56"/>
                    <a:pt x="77" y="56"/>
                  </a:cubicBezTo>
                  <a:cubicBezTo>
                    <a:pt x="78" y="56"/>
                    <a:pt x="79" y="55"/>
                    <a:pt x="80" y="55"/>
                  </a:cubicBezTo>
                  <a:cubicBezTo>
                    <a:pt x="80" y="54"/>
                    <a:pt x="80" y="52"/>
                    <a:pt x="82" y="52"/>
                  </a:cubicBezTo>
                  <a:cubicBezTo>
                    <a:pt x="85" y="52"/>
                    <a:pt x="86" y="54"/>
                    <a:pt x="88" y="55"/>
                  </a:cubicBezTo>
                  <a:cubicBezTo>
                    <a:pt x="88" y="55"/>
                    <a:pt x="88" y="55"/>
                    <a:pt x="88" y="55"/>
                  </a:cubicBezTo>
                  <a:cubicBezTo>
                    <a:pt x="88" y="54"/>
                    <a:pt x="89" y="53"/>
                    <a:pt x="89" y="52"/>
                  </a:cubicBezTo>
                  <a:cubicBezTo>
                    <a:pt x="89" y="49"/>
                    <a:pt x="87" y="49"/>
                    <a:pt x="86" y="48"/>
                  </a:cubicBezTo>
                  <a:cubicBezTo>
                    <a:pt x="83" y="45"/>
                    <a:pt x="81" y="45"/>
                    <a:pt x="78" y="43"/>
                  </a:cubicBezTo>
                  <a:cubicBezTo>
                    <a:pt x="76" y="41"/>
                    <a:pt x="75" y="40"/>
                    <a:pt x="72" y="38"/>
                  </a:cubicBezTo>
                  <a:cubicBezTo>
                    <a:pt x="69" y="37"/>
                    <a:pt x="68" y="36"/>
                    <a:pt x="66" y="33"/>
                  </a:cubicBezTo>
                  <a:cubicBezTo>
                    <a:pt x="65" y="32"/>
                    <a:pt x="64" y="31"/>
                    <a:pt x="64" y="29"/>
                  </a:cubicBezTo>
                  <a:cubicBezTo>
                    <a:pt x="64" y="28"/>
                    <a:pt x="64" y="27"/>
                    <a:pt x="63" y="26"/>
                  </a:cubicBezTo>
                  <a:cubicBezTo>
                    <a:pt x="62" y="24"/>
                    <a:pt x="62" y="23"/>
                    <a:pt x="61" y="20"/>
                  </a:cubicBezTo>
                  <a:cubicBezTo>
                    <a:pt x="60" y="17"/>
                    <a:pt x="58" y="16"/>
                    <a:pt x="55" y="15"/>
                  </a:cubicBezTo>
                  <a:cubicBezTo>
                    <a:pt x="53" y="15"/>
                    <a:pt x="51" y="14"/>
                    <a:pt x="51" y="12"/>
                  </a:cubicBezTo>
                  <a:cubicBezTo>
                    <a:pt x="51" y="9"/>
                    <a:pt x="51" y="9"/>
                    <a:pt x="51" y="9"/>
                  </a:cubicBezTo>
                  <a:cubicBezTo>
                    <a:pt x="51" y="9"/>
                    <a:pt x="51" y="9"/>
                    <a:pt x="51" y="8"/>
                  </a:cubicBezTo>
                  <a:cubicBezTo>
                    <a:pt x="51" y="6"/>
                    <a:pt x="49" y="6"/>
                    <a:pt x="48" y="5"/>
                  </a:cubicBezTo>
                  <a:cubicBezTo>
                    <a:pt x="46" y="4"/>
                    <a:pt x="46" y="3"/>
                    <a:pt x="44" y="3"/>
                  </a:cubicBezTo>
                  <a:cubicBezTo>
                    <a:pt x="43" y="3"/>
                    <a:pt x="41" y="3"/>
                    <a:pt x="40" y="5"/>
                  </a:cubicBezTo>
                  <a:cubicBezTo>
                    <a:pt x="40" y="5"/>
                    <a:pt x="39" y="5"/>
                    <a:pt x="38" y="5"/>
                  </a:cubicBezTo>
                  <a:cubicBezTo>
                    <a:pt x="36" y="5"/>
                    <a:pt x="35" y="6"/>
                    <a:pt x="33" y="6"/>
                  </a:cubicBezTo>
                  <a:cubicBezTo>
                    <a:pt x="33" y="6"/>
                    <a:pt x="33" y="6"/>
                    <a:pt x="33" y="6"/>
                  </a:cubicBezTo>
                  <a:cubicBezTo>
                    <a:pt x="31" y="6"/>
                    <a:pt x="31" y="7"/>
                    <a:pt x="31" y="8"/>
                  </a:cubicBezTo>
                  <a:cubicBezTo>
                    <a:pt x="30" y="10"/>
                    <a:pt x="30" y="12"/>
                    <a:pt x="28" y="12"/>
                  </a:cubicBezTo>
                  <a:cubicBezTo>
                    <a:pt x="27" y="12"/>
                    <a:pt x="26" y="11"/>
                    <a:pt x="25" y="11"/>
                  </a:cubicBezTo>
                  <a:cubicBezTo>
                    <a:pt x="23" y="10"/>
                    <a:pt x="22" y="10"/>
                    <a:pt x="21" y="10"/>
                  </a:cubicBezTo>
                  <a:cubicBezTo>
                    <a:pt x="21" y="10"/>
                    <a:pt x="21" y="10"/>
                    <a:pt x="21" y="10"/>
                  </a:cubicBezTo>
                  <a:cubicBezTo>
                    <a:pt x="20" y="10"/>
                    <a:pt x="20" y="10"/>
                    <a:pt x="19" y="10"/>
                  </a:cubicBezTo>
                  <a:cubicBezTo>
                    <a:pt x="19" y="10"/>
                    <a:pt x="19" y="10"/>
                    <a:pt x="19" y="10"/>
                  </a:cubicBezTo>
                  <a:cubicBezTo>
                    <a:pt x="18" y="8"/>
                    <a:pt x="17" y="8"/>
                    <a:pt x="17" y="6"/>
                  </a:cubicBezTo>
                  <a:cubicBezTo>
                    <a:pt x="16" y="4"/>
                    <a:pt x="16" y="2"/>
                    <a:pt x="14" y="0"/>
                  </a:cubicBezTo>
                  <a:cubicBezTo>
                    <a:pt x="4" y="0"/>
                    <a:pt x="4" y="0"/>
                    <a:pt x="4"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7" name="Freeform 28"/>
            <p:cNvSpPr>
              <a:spLocks/>
            </p:cNvSpPr>
            <p:nvPr/>
          </p:nvSpPr>
          <p:spPr bwMode="auto">
            <a:xfrm>
              <a:off x="2493776" y="3413770"/>
              <a:ext cx="555263" cy="374956"/>
            </a:xfrm>
            <a:custGeom>
              <a:avLst/>
              <a:gdLst>
                <a:gd name="T0" fmla="*/ 28 w 114"/>
                <a:gd name="T1" fmla="*/ 1 h 77"/>
                <a:gd name="T2" fmla="*/ 25 w 114"/>
                <a:gd name="T3" fmla="*/ 9 h 77"/>
                <a:gd name="T4" fmla="*/ 28 w 114"/>
                <a:gd name="T5" fmla="*/ 5 h 77"/>
                <a:gd name="T6" fmla="*/ 30 w 114"/>
                <a:gd name="T7" fmla="*/ 2 h 77"/>
                <a:gd name="T8" fmla="*/ 32 w 114"/>
                <a:gd name="T9" fmla="*/ 1 h 77"/>
                <a:gd name="T10" fmla="*/ 32 w 114"/>
                <a:gd name="T11" fmla="*/ 4 h 77"/>
                <a:gd name="T12" fmla="*/ 31 w 114"/>
                <a:gd name="T13" fmla="*/ 7 h 77"/>
                <a:gd name="T14" fmla="*/ 30 w 114"/>
                <a:gd name="T15" fmla="*/ 10 h 77"/>
                <a:gd name="T16" fmla="*/ 31 w 114"/>
                <a:gd name="T17" fmla="*/ 10 h 77"/>
                <a:gd name="T18" fmla="*/ 35 w 114"/>
                <a:gd name="T19" fmla="*/ 8 h 77"/>
                <a:gd name="T20" fmla="*/ 36 w 114"/>
                <a:gd name="T21" fmla="*/ 6 h 77"/>
                <a:gd name="T22" fmla="*/ 40 w 114"/>
                <a:gd name="T23" fmla="*/ 13 h 77"/>
                <a:gd name="T24" fmla="*/ 43 w 114"/>
                <a:gd name="T25" fmla="*/ 19 h 77"/>
                <a:gd name="T26" fmla="*/ 49 w 114"/>
                <a:gd name="T27" fmla="*/ 19 h 77"/>
                <a:gd name="T28" fmla="*/ 59 w 114"/>
                <a:gd name="T29" fmla="*/ 22 h 77"/>
                <a:gd name="T30" fmla="*/ 66 w 114"/>
                <a:gd name="T31" fmla="*/ 21 h 77"/>
                <a:gd name="T32" fmla="*/ 67 w 114"/>
                <a:gd name="T33" fmla="*/ 30 h 77"/>
                <a:gd name="T34" fmla="*/ 69 w 114"/>
                <a:gd name="T35" fmla="*/ 33 h 77"/>
                <a:gd name="T36" fmla="*/ 67 w 114"/>
                <a:gd name="T37" fmla="*/ 38 h 77"/>
                <a:gd name="T38" fmla="*/ 71 w 114"/>
                <a:gd name="T39" fmla="*/ 41 h 77"/>
                <a:gd name="T40" fmla="*/ 75 w 114"/>
                <a:gd name="T41" fmla="*/ 45 h 77"/>
                <a:gd name="T42" fmla="*/ 85 w 114"/>
                <a:gd name="T43" fmla="*/ 42 h 77"/>
                <a:gd name="T44" fmla="*/ 95 w 114"/>
                <a:gd name="T45" fmla="*/ 37 h 77"/>
                <a:gd name="T46" fmla="*/ 100 w 114"/>
                <a:gd name="T47" fmla="*/ 34 h 77"/>
                <a:gd name="T48" fmla="*/ 100 w 114"/>
                <a:gd name="T49" fmla="*/ 38 h 77"/>
                <a:gd name="T50" fmla="*/ 97 w 114"/>
                <a:gd name="T51" fmla="*/ 41 h 77"/>
                <a:gd name="T52" fmla="*/ 99 w 114"/>
                <a:gd name="T53" fmla="*/ 44 h 77"/>
                <a:gd name="T54" fmla="*/ 104 w 114"/>
                <a:gd name="T55" fmla="*/ 42 h 77"/>
                <a:gd name="T56" fmla="*/ 105 w 114"/>
                <a:gd name="T57" fmla="*/ 44 h 77"/>
                <a:gd name="T58" fmla="*/ 109 w 114"/>
                <a:gd name="T59" fmla="*/ 48 h 77"/>
                <a:gd name="T60" fmla="*/ 113 w 114"/>
                <a:gd name="T61" fmla="*/ 48 h 77"/>
                <a:gd name="T62" fmla="*/ 110 w 114"/>
                <a:gd name="T63" fmla="*/ 51 h 77"/>
                <a:gd name="T64" fmla="*/ 104 w 114"/>
                <a:gd name="T65" fmla="*/ 52 h 77"/>
                <a:gd name="T66" fmla="*/ 98 w 114"/>
                <a:gd name="T67" fmla="*/ 54 h 77"/>
                <a:gd name="T68" fmla="*/ 96 w 114"/>
                <a:gd name="T69" fmla="*/ 55 h 77"/>
                <a:gd name="T70" fmla="*/ 93 w 114"/>
                <a:gd name="T71" fmla="*/ 53 h 77"/>
                <a:gd name="T72" fmla="*/ 95 w 114"/>
                <a:gd name="T73" fmla="*/ 45 h 77"/>
                <a:gd name="T74" fmla="*/ 90 w 114"/>
                <a:gd name="T75" fmla="*/ 48 h 77"/>
                <a:gd name="T76" fmla="*/ 86 w 114"/>
                <a:gd name="T77" fmla="*/ 47 h 77"/>
                <a:gd name="T78" fmla="*/ 83 w 114"/>
                <a:gd name="T79" fmla="*/ 52 h 77"/>
                <a:gd name="T80" fmla="*/ 78 w 114"/>
                <a:gd name="T81" fmla="*/ 57 h 77"/>
                <a:gd name="T82" fmla="*/ 73 w 114"/>
                <a:gd name="T83" fmla="*/ 58 h 77"/>
                <a:gd name="T84" fmla="*/ 74 w 114"/>
                <a:gd name="T85" fmla="*/ 63 h 77"/>
                <a:gd name="T86" fmla="*/ 77 w 114"/>
                <a:gd name="T87" fmla="*/ 69 h 77"/>
                <a:gd name="T88" fmla="*/ 72 w 114"/>
                <a:gd name="T89" fmla="*/ 77 h 77"/>
                <a:gd name="T90" fmla="*/ 67 w 114"/>
                <a:gd name="T91" fmla="*/ 76 h 77"/>
                <a:gd name="T92" fmla="*/ 68 w 114"/>
                <a:gd name="T93" fmla="*/ 73 h 77"/>
                <a:gd name="T94" fmla="*/ 57 w 114"/>
                <a:gd name="T95" fmla="*/ 64 h 77"/>
                <a:gd name="T96" fmla="*/ 45 w 114"/>
                <a:gd name="T97" fmla="*/ 54 h 77"/>
                <a:gd name="T98" fmla="*/ 42 w 114"/>
                <a:gd name="T99" fmla="*/ 47 h 77"/>
                <a:gd name="T100" fmla="*/ 34 w 114"/>
                <a:gd name="T101" fmla="*/ 36 h 77"/>
                <a:gd name="T102" fmla="*/ 30 w 114"/>
                <a:gd name="T103" fmla="*/ 30 h 77"/>
                <a:gd name="T104" fmla="*/ 27 w 114"/>
                <a:gd name="T105" fmla="*/ 26 h 77"/>
                <a:gd name="T106" fmla="*/ 19 w 114"/>
                <a:gd name="T107" fmla="*/ 26 h 77"/>
                <a:gd name="T108" fmla="*/ 12 w 114"/>
                <a:gd name="T109" fmla="*/ 27 h 77"/>
                <a:gd name="T110" fmla="*/ 10 w 114"/>
                <a:gd name="T111" fmla="*/ 29 h 77"/>
                <a:gd name="T112" fmla="*/ 4 w 114"/>
                <a:gd name="T113" fmla="*/ 32 h 77"/>
                <a:gd name="T114" fmla="*/ 0 w 114"/>
                <a:gd name="T115" fmla="*/ 31 h 77"/>
                <a:gd name="T116" fmla="*/ 29 w 114"/>
                <a:gd name="T117"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4" h="77">
                  <a:moveTo>
                    <a:pt x="29" y="0"/>
                  </a:moveTo>
                  <a:cubicBezTo>
                    <a:pt x="29" y="1"/>
                    <a:pt x="29" y="1"/>
                    <a:pt x="28" y="1"/>
                  </a:cubicBezTo>
                  <a:cubicBezTo>
                    <a:pt x="27" y="2"/>
                    <a:pt x="27" y="3"/>
                    <a:pt x="27" y="4"/>
                  </a:cubicBezTo>
                  <a:cubicBezTo>
                    <a:pt x="26" y="6"/>
                    <a:pt x="26" y="7"/>
                    <a:pt x="25" y="9"/>
                  </a:cubicBezTo>
                  <a:cubicBezTo>
                    <a:pt x="26" y="9"/>
                    <a:pt x="26" y="8"/>
                    <a:pt x="26" y="7"/>
                  </a:cubicBezTo>
                  <a:cubicBezTo>
                    <a:pt x="27" y="6"/>
                    <a:pt x="27" y="5"/>
                    <a:pt x="28" y="5"/>
                  </a:cubicBezTo>
                  <a:cubicBezTo>
                    <a:pt x="28" y="4"/>
                    <a:pt x="29" y="3"/>
                    <a:pt x="29" y="3"/>
                  </a:cubicBezTo>
                  <a:cubicBezTo>
                    <a:pt x="30" y="2"/>
                    <a:pt x="30" y="2"/>
                    <a:pt x="30" y="2"/>
                  </a:cubicBezTo>
                  <a:cubicBezTo>
                    <a:pt x="31" y="1"/>
                    <a:pt x="31" y="1"/>
                    <a:pt x="31" y="0"/>
                  </a:cubicBezTo>
                  <a:cubicBezTo>
                    <a:pt x="32" y="1"/>
                    <a:pt x="32" y="1"/>
                    <a:pt x="32" y="1"/>
                  </a:cubicBezTo>
                  <a:cubicBezTo>
                    <a:pt x="32" y="3"/>
                    <a:pt x="32" y="3"/>
                    <a:pt x="32" y="3"/>
                  </a:cubicBezTo>
                  <a:cubicBezTo>
                    <a:pt x="32" y="3"/>
                    <a:pt x="32" y="4"/>
                    <a:pt x="32" y="4"/>
                  </a:cubicBezTo>
                  <a:cubicBezTo>
                    <a:pt x="32" y="5"/>
                    <a:pt x="32" y="5"/>
                    <a:pt x="32" y="6"/>
                  </a:cubicBezTo>
                  <a:cubicBezTo>
                    <a:pt x="32" y="6"/>
                    <a:pt x="32" y="7"/>
                    <a:pt x="31" y="7"/>
                  </a:cubicBezTo>
                  <a:cubicBezTo>
                    <a:pt x="31" y="8"/>
                    <a:pt x="30" y="9"/>
                    <a:pt x="30" y="10"/>
                  </a:cubicBezTo>
                  <a:cubicBezTo>
                    <a:pt x="30" y="10"/>
                    <a:pt x="30" y="10"/>
                    <a:pt x="30" y="10"/>
                  </a:cubicBezTo>
                  <a:cubicBezTo>
                    <a:pt x="31" y="10"/>
                    <a:pt x="31" y="10"/>
                    <a:pt x="31" y="10"/>
                  </a:cubicBezTo>
                  <a:cubicBezTo>
                    <a:pt x="31" y="10"/>
                    <a:pt x="31" y="10"/>
                    <a:pt x="31" y="10"/>
                  </a:cubicBezTo>
                  <a:cubicBezTo>
                    <a:pt x="31" y="10"/>
                    <a:pt x="32" y="11"/>
                    <a:pt x="32" y="11"/>
                  </a:cubicBezTo>
                  <a:cubicBezTo>
                    <a:pt x="34" y="11"/>
                    <a:pt x="34" y="10"/>
                    <a:pt x="35" y="8"/>
                  </a:cubicBezTo>
                  <a:cubicBezTo>
                    <a:pt x="35" y="7"/>
                    <a:pt x="36" y="7"/>
                    <a:pt x="36" y="6"/>
                  </a:cubicBezTo>
                  <a:cubicBezTo>
                    <a:pt x="36" y="6"/>
                    <a:pt x="36" y="6"/>
                    <a:pt x="36" y="6"/>
                  </a:cubicBezTo>
                  <a:cubicBezTo>
                    <a:pt x="37" y="8"/>
                    <a:pt x="38" y="8"/>
                    <a:pt x="39" y="9"/>
                  </a:cubicBezTo>
                  <a:cubicBezTo>
                    <a:pt x="40" y="11"/>
                    <a:pt x="40" y="12"/>
                    <a:pt x="40" y="13"/>
                  </a:cubicBezTo>
                  <a:cubicBezTo>
                    <a:pt x="41" y="15"/>
                    <a:pt x="42" y="15"/>
                    <a:pt x="42" y="17"/>
                  </a:cubicBezTo>
                  <a:cubicBezTo>
                    <a:pt x="43" y="18"/>
                    <a:pt x="43" y="18"/>
                    <a:pt x="43" y="19"/>
                  </a:cubicBezTo>
                  <a:cubicBezTo>
                    <a:pt x="43" y="19"/>
                    <a:pt x="43" y="20"/>
                    <a:pt x="44" y="20"/>
                  </a:cubicBezTo>
                  <a:cubicBezTo>
                    <a:pt x="46" y="20"/>
                    <a:pt x="47" y="19"/>
                    <a:pt x="49" y="19"/>
                  </a:cubicBezTo>
                  <a:cubicBezTo>
                    <a:pt x="51" y="19"/>
                    <a:pt x="52" y="20"/>
                    <a:pt x="53" y="21"/>
                  </a:cubicBezTo>
                  <a:cubicBezTo>
                    <a:pt x="55" y="22"/>
                    <a:pt x="57" y="22"/>
                    <a:pt x="59" y="22"/>
                  </a:cubicBezTo>
                  <a:cubicBezTo>
                    <a:pt x="61" y="22"/>
                    <a:pt x="62" y="21"/>
                    <a:pt x="64" y="21"/>
                  </a:cubicBezTo>
                  <a:cubicBezTo>
                    <a:pt x="66" y="21"/>
                    <a:pt x="66" y="21"/>
                    <a:pt x="66" y="21"/>
                  </a:cubicBezTo>
                  <a:cubicBezTo>
                    <a:pt x="66" y="24"/>
                    <a:pt x="67" y="25"/>
                    <a:pt x="67" y="27"/>
                  </a:cubicBezTo>
                  <a:cubicBezTo>
                    <a:pt x="67" y="28"/>
                    <a:pt x="67" y="29"/>
                    <a:pt x="67" y="30"/>
                  </a:cubicBezTo>
                  <a:cubicBezTo>
                    <a:pt x="68" y="31"/>
                    <a:pt x="69" y="31"/>
                    <a:pt x="69" y="32"/>
                  </a:cubicBezTo>
                  <a:cubicBezTo>
                    <a:pt x="69" y="33"/>
                    <a:pt x="69" y="33"/>
                    <a:pt x="69" y="33"/>
                  </a:cubicBezTo>
                  <a:cubicBezTo>
                    <a:pt x="68" y="33"/>
                    <a:pt x="68" y="33"/>
                    <a:pt x="67" y="34"/>
                  </a:cubicBezTo>
                  <a:cubicBezTo>
                    <a:pt x="67" y="35"/>
                    <a:pt x="67" y="36"/>
                    <a:pt x="67" y="38"/>
                  </a:cubicBezTo>
                  <a:cubicBezTo>
                    <a:pt x="68" y="38"/>
                    <a:pt x="70" y="38"/>
                    <a:pt x="71" y="39"/>
                  </a:cubicBezTo>
                  <a:cubicBezTo>
                    <a:pt x="71" y="40"/>
                    <a:pt x="70" y="40"/>
                    <a:pt x="71" y="41"/>
                  </a:cubicBezTo>
                  <a:cubicBezTo>
                    <a:pt x="71" y="42"/>
                    <a:pt x="71" y="44"/>
                    <a:pt x="72" y="44"/>
                  </a:cubicBezTo>
                  <a:cubicBezTo>
                    <a:pt x="73" y="45"/>
                    <a:pt x="74" y="44"/>
                    <a:pt x="75" y="45"/>
                  </a:cubicBezTo>
                  <a:cubicBezTo>
                    <a:pt x="78" y="45"/>
                    <a:pt x="79" y="46"/>
                    <a:pt x="81" y="46"/>
                  </a:cubicBezTo>
                  <a:cubicBezTo>
                    <a:pt x="83" y="46"/>
                    <a:pt x="83" y="44"/>
                    <a:pt x="85" y="42"/>
                  </a:cubicBezTo>
                  <a:cubicBezTo>
                    <a:pt x="87" y="41"/>
                    <a:pt x="88" y="40"/>
                    <a:pt x="91" y="40"/>
                  </a:cubicBezTo>
                  <a:cubicBezTo>
                    <a:pt x="92" y="39"/>
                    <a:pt x="93" y="38"/>
                    <a:pt x="95" y="37"/>
                  </a:cubicBezTo>
                  <a:cubicBezTo>
                    <a:pt x="97" y="36"/>
                    <a:pt x="98" y="35"/>
                    <a:pt x="100" y="34"/>
                  </a:cubicBezTo>
                  <a:cubicBezTo>
                    <a:pt x="100" y="34"/>
                    <a:pt x="100" y="34"/>
                    <a:pt x="100" y="34"/>
                  </a:cubicBezTo>
                  <a:cubicBezTo>
                    <a:pt x="101" y="35"/>
                    <a:pt x="101" y="36"/>
                    <a:pt x="101" y="37"/>
                  </a:cubicBezTo>
                  <a:cubicBezTo>
                    <a:pt x="101" y="37"/>
                    <a:pt x="101" y="37"/>
                    <a:pt x="100" y="38"/>
                  </a:cubicBezTo>
                  <a:cubicBezTo>
                    <a:pt x="100" y="38"/>
                    <a:pt x="100" y="39"/>
                    <a:pt x="99" y="39"/>
                  </a:cubicBezTo>
                  <a:cubicBezTo>
                    <a:pt x="98" y="40"/>
                    <a:pt x="97" y="40"/>
                    <a:pt x="97" y="41"/>
                  </a:cubicBezTo>
                  <a:cubicBezTo>
                    <a:pt x="97" y="42"/>
                    <a:pt x="97" y="42"/>
                    <a:pt x="98" y="42"/>
                  </a:cubicBezTo>
                  <a:cubicBezTo>
                    <a:pt x="98" y="43"/>
                    <a:pt x="99" y="44"/>
                    <a:pt x="99" y="44"/>
                  </a:cubicBezTo>
                  <a:cubicBezTo>
                    <a:pt x="100" y="44"/>
                    <a:pt x="100" y="43"/>
                    <a:pt x="101" y="43"/>
                  </a:cubicBezTo>
                  <a:cubicBezTo>
                    <a:pt x="102" y="42"/>
                    <a:pt x="103" y="42"/>
                    <a:pt x="104" y="42"/>
                  </a:cubicBezTo>
                  <a:cubicBezTo>
                    <a:pt x="105" y="42"/>
                    <a:pt x="105" y="42"/>
                    <a:pt x="105" y="42"/>
                  </a:cubicBezTo>
                  <a:cubicBezTo>
                    <a:pt x="105" y="43"/>
                    <a:pt x="105" y="43"/>
                    <a:pt x="105" y="44"/>
                  </a:cubicBezTo>
                  <a:cubicBezTo>
                    <a:pt x="105" y="45"/>
                    <a:pt x="107" y="45"/>
                    <a:pt x="108" y="47"/>
                  </a:cubicBezTo>
                  <a:cubicBezTo>
                    <a:pt x="108" y="47"/>
                    <a:pt x="108" y="48"/>
                    <a:pt x="109" y="48"/>
                  </a:cubicBezTo>
                  <a:cubicBezTo>
                    <a:pt x="110" y="48"/>
                    <a:pt x="111" y="48"/>
                    <a:pt x="112" y="48"/>
                  </a:cubicBezTo>
                  <a:cubicBezTo>
                    <a:pt x="112" y="48"/>
                    <a:pt x="113" y="48"/>
                    <a:pt x="113" y="48"/>
                  </a:cubicBezTo>
                  <a:cubicBezTo>
                    <a:pt x="114" y="48"/>
                    <a:pt x="114" y="48"/>
                    <a:pt x="114" y="48"/>
                  </a:cubicBezTo>
                  <a:cubicBezTo>
                    <a:pt x="114" y="50"/>
                    <a:pt x="112" y="50"/>
                    <a:pt x="110" y="51"/>
                  </a:cubicBezTo>
                  <a:cubicBezTo>
                    <a:pt x="109" y="52"/>
                    <a:pt x="109" y="54"/>
                    <a:pt x="108" y="54"/>
                  </a:cubicBezTo>
                  <a:cubicBezTo>
                    <a:pt x="106" y="54"/>
                    <a:pt x="106" y="52"/>
                    <a:pt x="104" y="52"/>
                  </a:cubicBezTo>
                  <a:cubicBezTo>
                    <a:pt x="102" y="52"/>
                    <a:pt x="102" y="56"/>
                    <a:pt x="100" y="56"/>
                  </a:cubicBezTo>
                  <a:cubicBezTo>
                    <a:pt x="99" y="56"/>
                    <a:pt x="99" y="54"/>
                    <a:pt x="98" y="54"/>
                  </a:cubicBezTo>
                  <a:cubicBezTo>
                    <a:pt x="98" y="53"/>
                    <a:pt x="98" y="53"/>
                    <a:pt x="98" y="53"/>
                  </a:cubicBezTo>
                  <a:cubicBezTo>
                    <a:pt x="98" y="54"/>
                    <a:pt x="97" y="55"/>
                    <a:pt x="96" y="55"/>
                  </a:cubicBezTo>
                  <a:cubicBezTo>
                    <a:pt x="94" y="55"/>
                    <a:pt x="94" y="54"/>
                    <a:pt x="93" y="53"/>
                  </a:cubicBezTo>
                  <a:cubicBezTo>
                    <a:pt x="93" y="53"/>
                    <a:pt x="93" y="53"/>
                    <a:pt x="93" y="53"/>
                  </a:cubicBezTo>
                  <a:cubicBezTo>
                    <a:pt x="94" y="51"/>
                    <a:pt x="96" y="50"/>
                    <a:pt x="96" y="48"/>
                  </a:cubicBezTo>
                  <a:cubicBezTo>
                    <a:pt x="96" y="47"/>
                    <a:pt x="95" y="46"/>
                    <a:pt x="95" y="45"/>
                  </a:cubicBezTo>
                  <a:cubicBezTo>
                    <a:pt x="94" y="45"/>
                    <a:pt x="94" y="45"/>
                    <a:pt x="94" y="45"/>
                  </a:cubicBezTo>
                  <a:cubicBezTo>
                    <a:pt x="93" y="46"/>
                    <a:pt x="92" y="48"/>
                    <a:pt x="90" y="48"/>
                  </a:cubicBezTo>
                  <a:cubicBezTo>
                    <a:pt x="89" y="48"/>
                    <a:pt x="89" y="47"/>
                    <a:pt x="88" y="47"/>
                  </a:cubicBezTo>
                  <a:cubicBezTo>
                    <a:pt x="86" y="47"/>
                    <a:pt x="86" y="47"/>
                    <a:pt x="86" y="47"/>
                  </a:cubicBezTo>
                  <a:cubicBezTo>
                    <a:pt x="85" y="49"/>
                    <a:pt x="86" y="51"/>
                    <a:pt x="84" y="52"/>
                  </a:cubicBezTo>
                  <a:cubicBezTo>
                    <a:pt x="84" y="52"/>
                    <a:pt x="83" y="52"/>
                    <a:pt x="83" y="52"/>
                  </a:cubicBezTo>
                  <a:cubicBezTo>
                    <a:pt x="82" y="53"/>
                    <a:pt x="81" y="53"/>
                    <a:pt x="80" y="54"/>
                  </a:cubicBezTo>
                  <a:cubicBezTo>
                    <a:pt x="80" y="55"/>
                    <a:pt x="79" y="57"/>
                    <a:pt x="78" y="57"/>
                  </a:cubicBezTo>
                  <a:cubicBezTo>
                    <a:pt x="76" y="57"/>
                    <a:pt x="76" y="56"/>
                    <a:pt x="74" y="56"/>
                  </a:cubicBezTo>
                  <a:cubicBezTo>
                    <a:pt x="73" y="56"/>
                    <a:pt x="73" y="57"/>
                    <a:pt x="73" y="58"/>
                  </a:cubicBezTo>
                  <a:cubicBezTo>
                    <a:pt x="72" y="59"/>
                    <a:pt x="71" y="60"/>
                    <a:pt x="71" y="61"/>
                  </a:cubicBezTo>
                  <a:cubicBezTo>
                    <a:pt x="72" y="62"/>
                    <a:pt x="73" y="62"/>
                    <a:pt x="74" y="63"/>
                  </a:cubicBezTo>
                  <a:cubicBezTo>
                    <a:pt x="74" y="63"/>
                    <a:pt x="75" y="63"/>
                    <a:pt x="75" y="63"/>
                  </a:cubicBezTo>
                  <a:cubicBezTo>
                    <a:pt x="77" y="65"/>
                    <a:pt x="75" y="68"/>
                    <a:pt x="77" y="69"/>
                  </a:cubicBezTo>
                  <a:cubicBezTo>
                    <a:pt x="77" y="70"/>
                    <a:pt x="76" y="70"/>
                    <a:pt x="76" y="71"/>
                  </a:cubicBezTo>
                  <a:cubicBezTo>
                    <a:pt x="74" y="73"/>
                    <a:pt x="73" y="75"/>
                    <a:pt x="72" y="77"/>
                  </a:cubicBezTo>
                  <a:cubicBezTo>
                    <a:pt x="72" y="77"/>
                    <a:pt x="72" y="77"/>
                    <a:pt x="72" y="77"/>
                  </a:cubicBezTo>
                  <a:cubicBezTo>
                    <a:pt x="70" y="77"/>
                    <a:pt x="69" y="77"/>
                    <a:pt x="67" y="76"/>
                  </a:cubicBezTo>
                  <a:cubicBezTo>
                    <a:pt x="67" y="76"/>
                    <a:pt x="67" y="76"/>
                    <a:pt x="67" y="76"/>
                  </a:cubicBezTo>
                  <a:cubicBezTo>
                    <a:pt x="67" y="75"/>
                    <a:pt x="68" y="74"/>
                    <a:pt x="68" y="73"/>
                  </a:cubicBezTo>
                  <a:cubicBezTo>
                    <a:pt x="68" y="70"/>
                    <a:pt x="66" y="70"/>
                    <a:pt x="65" y="69"/>
                  </a:cubicBezTo>
                  <a:cubicBezTo>
                    <a:pt x="62" y="66"/>
                    <a:pt x="60" y="66"/>
                    <a:pt x="57" y="64"/>
                  </a:cubicBezTo>
                  <a:cubicBezTo>
                    <a:pt x="55" y="62"/>
                    <a:pt x="54" y="61"/>
                    <a:pt x="51" y="59"/>
                  </a:cubicBezTo>
                  <a:cubicBezTo>
                    <a:pt x="48" y="58"/>
                    <a:pt x="47" y="57"/>
                    <a:pt x="45" y="54"/>
                  </a:cubicBezTo>
                  <a:cubicBezTo>
                    <a:pt x="44" y="53"/>
                    <a:pt x="43" y="52"/>
                    <a:pt x="43" y="50"/>
                  </a:cubicBezTo>
                  <a:cubicBezTo>
                    <a:pt x="43" y="49"/>
                    <a:pt x="43" y="48"/>
                    <a:pt x="42" y="47"/>
                  </a:cubicBezTo>
                  <a:cubicBezTo>
                    <a:pt x="41" y="45"/>
                    <a:pt x="41" y="44"/>
                    <a:pt x="40" y="41"/>
                  </a:cubicBezTo>
                  <a:cubicBezTo>
                    <a:pt x="39" y="38"/>
                    <a:pt x="37" y="37"/>
                    <a:pt x="34" y="36"/>
                  </a:cubicBezTo>
                  <a:cubicBezTo>
                    <a:pt x="32" y="36"/>
                    <a:pt x="30" y="35"/>
                    <a:pt x="30" y="33"/>
                  </a:cubicBezTo>
                  <a:cubicBezTo>
                    <a:pt x="30" y="30"/>
                    <a:pt x="30" y="30"/>
                    <a:pt x="30" y="30"/>
                  </a:cubicBezTo>
                  <a:cubicBezTo>
                    <a:pt x="30" y="30"/>
                    <a:pt x="30" y="30"/>
                    <a:pt x="30" y="29"/>
                  </a:cubicBezTo>
                  <a:cubicBezTo>
                    <a:pt x="30" y="27"/>
                    <a:pt x="28" y="27"/>
                    <a:pt x="27" y="26"/>
                  </a:cubicBezTo>
                  <a:cubicBezTo>
                    <a:pt x="25" y="25"/>
                    <a:pt x="25" y="24"/>
                    <a:pt x="23" y="24"/>
                  </a:cubicBezTo>
                  <a:cubicBezTo>
                    <a:pt x="22" y="24"/>
                    <a:pt x="20" y="24"/>
                    <a:pt x="19" y="26"/>
                  </a:cubicBezTo>
                  <a:cubicBezTo>
                    <a:pt x="19" y="26"/>
                    <a:pt x="18" y="26"/>
                    <a:pt x="17" y="26"/>
                  </a:cubicBezTo>
                  <a:cubicBezTo>
                    <a:pt x="15" y="26"/>
                    <a:pt x="14" y="27"/>
                    <a:pt x="12" y="27"/>
                  </a:cubicBezTo>
                  <a:cubicBezTo>
                    <a:pt x="12" y="27"/>
                    <a:pt x="12" y="27"/>
                    <a:pt x="12" y="27"/>
                  </a:cubicBezTo>
                  <a:cubicBezTo>
                    <a:pt x="10" y="27"/>
                    <a:pt x="10" y="28"/>
                    <a:pt x="10" y="29"/>
                  </a:cubicBezTo>
                  <a:cubicBezTo>
                    <a:pt x="9" y="31"/>
                    <a:pt x="9" y="33"/>
                    <a:pt x="7" y="33"/>
                  </a:cubicBezTo>
                  <a:cubicBezTo>
                    <a:pt x="6" y="33"/>
                    <a:pt x="5" y="32"/>
                    <a:pt x="4" y="32"/>
                  </a:cubicBezTo>
                  <a:cubicBezTo>
                    <a:pt x="2" y="31"/>
                    <a:pt x="1" y="31"/>
                    <a:pt x="0" y="31"/>
                  </a:cubicBezTo>
                  <a:cubicBezTo>
                    <a:pt x="0" y="31"/>
                    <a:pt x="0" y="31"/>
                    <a:pt x="0" y="31"/>
                  </a:cubicBezTo>
                  <a:cubicBezTo>
                    <a:pt x="7" y="3"/>
                    <a:pt x="7" y="3"/>
                    <a:pt x="7" y="3"/>
                  </a:cubicBezTo>
                  <a:cubicBezTo>
                    <a:pt x="29" y="0"/>
                    <a:pt x="29" y="0"/>
                    <a:pt x="29"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8" name="Freeform 29"/>
            <p:cNvSpPr>
              <a:spLocks/>
            </p:cNvSpPr>
            <p:nvPr/>
          </p:nvSpPr>
          <p:spPr bwMode="auto">
            <a:xfrm>
              <a:off x="2840047" y="3633007"/>
              <a:ext cx="252020" cy="188503"/>
            </a:xfrm>
            <a:custGeom>
              <a:avLst/>
              <a:gdLst>
                <a:gd name="T0" fmla="*/ 22 w 52"/>
                <a:gd name="T1" fmla="*/ 8 h 39"/>
                <a:gd name="T2" fmla="*/ 20 w 52"/>
                <a:gd name="T3" fmla="*/ 8 h 39"/>
                <a:gd name="T4" fmla="*/ 18 w 52"/>
                <a:gd name="T5" fmla="*/ 10 h 39"/>
                <a:gd name="T6" fmla="*/ 20 w 52"/>
                <a:gd name="T7" fmla="*/ 13 h 39"/>
                <a:gd name="T8" fmla="*/ 23 w 52"/>
                <a:gd name="T9" fmla="*/ 13 h 39"/>
                <a:gd name="T10" fmla="*/ 26 w 52"/>
                <a:gd name="T11" fmla="*/ 15 h 39"/>
                <a:gd name="T12" fmla="*/ 29 w 52"/>
                <a:gd name="T13" fmla="*/ 14 h 39"/>
                <a:gd name="T14" fmla="*/ 31 w 52"/>
                <a:gd name="T15" fmla="*/ 14 h 39"/>
                <a:gd name="T16" fmla="*/ 34 w 52"/>
                <a:gd name="T17" fmla="*/ 17 h 39"/>
                <a:gd name="T18" fmla="*/ 39 w 52"/>
                <a:gd name="T19" fmla="*/ 17 h 39"/>
                <a:gd name="T20" fmla="*/ 46 w 52"/>
                <a:gd name="T21" fmla="*/ 18 h 39"/>
                <a:gd name="T22" fmla="*/ 46 w 52"/>
                <a:gd name="T23" fmla="*/ 18 h 39"/>
                <a:gd name="T24" fmla="*/ 47 w 52"/>
                <a:gd name="T25" fmla="*/ 21 h 39"/>
                <a:gd name="T26" fmla="*/ 45 w 52"/>
                <a:gd name="T27" fmla="*/ 24 h 39"/>
                <a:gd name="T28" fmla="*/ 47 w 52"/>
                <a:gd name="T29" fmla="*/ 24 h 39"/>
                <a:gd name="T30" fmla="*/ 48 w 52"/>
                <a:gd name="T31" fmla="*/ 24 h 39"/>
                <a:gd name="T32" fmla="*/ 52 w 52"/>
                <a:gd name="T33" fmla="*/ 29 h 39"/>
                <a:gd name="T34" fmla="*/ 51 w 52"/>
                <a:gd name="T35" fmla="*/ 33 h 39"/>
                <a:gd name="T36" fmla="*/ 51 w 52"/>
                <a:gd name="T37" fmla="*/ 33 h 39"/>
                <a:gd name="T38" fmla="*/ 47 w 52"/>
                <a:gd name="T39" fmla="*/ 34 h 39"/>
                <a:gd name="T40" fmla="*/ 42 w 52"/>
                <a:gd name="T41" fmla="*/ 33 h 39"/>
                <a:gd name="T42" fmla="*/ 40 w 52"/>
                <a:gd name="T43" fmla="*/ 35 h 39"/>
                <a:gd name="T44" fmla="*/ 38 w 52"/>
                <a:gd name="T45" fmla="*/ 35 h 39"/>
                <a:gd name="T46" fmla="*/ 36 w 52"/>
                <a:gd name="T47" fmla="*/ 36 h 39"/>
                <a:gd name="T48" fmla="*/ 34 w 52"/>
                <a:gd name="T49" fmla="*/ 36 h 39"/>
                <a:gd name="T50" fmla="*/ 32 w 52"/>
                <a:gd name="T51" fmla="*/ 39 h 39"/>
                <a:gd name="T52" fmla="*/ 30 w 52"/>
                <a:gd name="T53" fmla="*/ 37 h 39"/>
                <a:gd name="T54" fmla="*/ 31 w 52"/>
                <a:gd name="T55" fmla="*/ 33 h 39"/>
                <a:gd name="T56" fmla="*/ 30 w 52"/>
                <a:gd name="T57" fmla="*/ 27 h 39"/>
                <a:gd name="T58" fmla="*/ 30 w 52"/>
                <a:gd name="T59" fmla="*/ 24 h 39"/>
                <a:gd name="T60" fmla="*/ 27 w 52"/>
                <a:gd name="T61" fmla="*/ 23 h 39"/>
                <a:gd name="T62" fmla="*/ 23 w 52"/>
                <a:gd name="T63" fmla="*/ 26 h 39"/>
                <a:gd name="T64" fmla="*/ 19 w 52"/>
                <a:gd name="T65" fmla="*/ 28 h 39"/>
                <a:gd name="T66" fmla="*/ 17 w 52"/>
                <a:gd name="T67" fmla="*/ 29 h 39"/>
                <a:gd name="T68" fmla="*/ 15 w 52"/>
                <a:gd name="T69" fmla="*/ 29 h 39"/>
                <a:gd name="T70" fmla="*/ 15 w 52"/>
                <a:gd name="T71" fmla="*/ 31 h 39"/>
                <a:gd name="T72" fmla="*/ 16 w 52"/>
                <a:gd name="T73" fmla="*/ 32 h 39"/>
                <a:gd name="T74" fmla="*/ 14 w 52"/>
                <a:gd name="T75" fmla="*/ 33 h 39"/>
                <a:gd name="T76" fmla="*/ 13 w 52"/>
                <a:gd name="T77" fmla="*/ 34 h 39"/>
                <a:gd name="T78" fmla="*/ 11 w 52"/>
                <a:gd name="T79" fmla="*/ 33 h 39"/>
                <a:gd name="T80" fmla="*/ 6 w 52"/>
                <a:gd name="T81" fmla="*/ 34 h 39"/>
                <a:gd name="T82" fmla="*/ 4 w 52"/>
                <a:gd name="T83" fmla="*/ 33 h 39"/>
                <a:gd name="T84" fmla="*/ 1 w 52"/>
                <a:gd name="T85" fmla="*/ 32 h 39"/>
                <a:gd name="T86" fmla="*/ 1 w 52"/>
                <a:gd name="T87" fmla="*/ 32 h 39"/>
                <a:gd name="T88" fmla="*/ 5 w 52"/>
                <a:gd name="T89" fmla="*/ 26 h 39"/>
                <a:gd name="T90" fmla="*/ 6 w 52"/>
                <a:gd name="T91" fmla="*/ 24 h 39"/>
                <a:gd name="T92" fmla="*/ 4 w 52"/>
                <a:gd name="T93" fmla="*/ 18 h 39"/>
                <a:gd name="T94" fmla="*/ 3 w 52"/>
                <a:gd name="T95" fmla="*/ 18 h 39"/>
                <a:gd name="T96" fmla="*/ 0 w 52"/>
                <a:gd name="T97" fmla="*/ 16 h 39"/>
                <a:gd name="T98" fmla="*/ 2 w 52"/>
                <a:gd name="T99" fmla="*/ 13 h 39"/>
                <a:gd name="T100" fmla="*/ 3 w 52"/>
                <a:gd name="T101" fmla="*/ 11 h 39"/>
                <a:gd name="T102" fmla="*/ 7 w 52"/>
                <a:gd name="T103" fmla="*/ 12 h 39"/>
                <a:gd name="T104" fmla="*/ 9 w 52"/>
                <a:gd name="T105" fmla="*/ 9 h 39"/>
                <a:gd name="T106" fmla="*/ 12 w 52"/>
                <a:gd name="T107" fmla="*/ 7 h 39"/>
                <a:gd name="T108" fmla="*/ 13 w 52"/>
                <a:gd name="T109" fmla="*/ 7 h 39"/>
                <a:gd name="T110" fmla="*/ 15 w 52"/>
                <a:gd name="T111" fmla="*/ 2 h 39"/>
                <a:gd name="T112" fmla="*/ 17 w 52"/>
                <a:gd name="T113" fmla="*/ 2 h 39"/>
                <a:gd name="T114" fmla="*/ 19 w 52"/>
                <a:gd name="T115" fmla="*/ 3 h 39"/>
                <a:gd name="T116" fmla="*/ 23 w 52"/>
                <a:gd name="T117" fmla="*/ 0 h 39"/>
                <a:gd name="T118" fmla="*/ 24 w 52"/>
                <a:gd name="T119" fmla="*/ 0 h 39"/>
                <a:gd name="T120" fmla="*/ 25 w 52"/>
                <a:gd name="T121" fmla="*/ 3 h 39"/>
                <a:gd name="T122" fmla="*/ 22 w 52"/>
                <a:gd name="T123"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 h="39">
                  <a:moveTo>
                    <a:pt x="22" y="8"/>
                  </a:moveTo>
                  <a:cubicBezTo>
                    <a:pt x="21" y="8"/>
                    <a:pt x="21" y="8"/>
                    <a:pt x="20" y="8"/>
                  </a:cubicBezTo>
                  <a:cubicBezTo>
                    <a:pt x="19" y="9"/>
                    <a:pt x="18" y="9"/>
                    <a:pt x="18" y="10"/>
                  </a:cubicBezTo>
                  <a:cubicBezTo>
                    <a:pt x="18" y="12"/>
                    <a:pt x="19" y="13"/>
                    <a:pt x="20" y="13"/>
                  </a:cubicBezTo>
                  <a:cubicBezTo>
                    <a:pt x="23" y="13"/>
                    <a:pt x="23" y="13"/>
                    <a:pt x="23" y="13"/>
                  </a:cubicBezTo>
                  <a:cubicBezTo>
                    <a:pt x="24" y="13"/>
                    <a:pt x="25" y="15"/>
                    <a:pt x="26" y="15"/>
                  </a:cubicBezTo>
                  <a:cubicBezTo>
                    <a:pt x="27" y="15"/>
                    <a:pt x="28" y="14"/>
                    <a:pt x="29" y="14"/>
                  </a:cubicBezTo>
                  <a:cubicBezTo>
                    <a:pt x="30" y="14"/>
                    <a:pt x="30" y="14"/>
                    <a:pt x="31" y="14"/>
                  </a:cubicBezTo>
                  <a:cubicBezTo>
                    <a:pt x="32" y="14"/>
                    <a:pt x="32" y="17"/>
                    <a:pt x="34" y="17"/>
                  </a:cubicBezTo>
                  <a:cubicBezTo>
                    <a:pt x="39" y="17"/>
                    <a:pt x="39" y="17"/>
                    <a:pt x="39" y="17"/>
                  </a:cubicBezTo>
                  <a:cubicBezTo>
                    <a:pt x="46" y="18"/>
                    <a:pt x="46" y="18"/>
                    <a:pt x="46" y="18"/>
                  </a:cubicBezTo>
                  <a:cubicBezTo>
                    <a:pt x="46" y="18"/>
                    <a:pt x="46" y="18"/>
                    <a:pt x="46" y="18"/>
                  </a:cubicBezTo>
                  <a:cubicBezTo>
                    <a:pt x="47" y="19"/>
                    <a:pt x="47" y="19"/>
                    <a:pt x="47" y="21"/>
                  </a:cubicBezTo>
                  <a:cubicBezTo>
                    <a:pt x="47" y="22"/>
                    <a:pt x="46" y="23"/>
                    <a:pt x="45" y="24"/>
                  </a:cubicBezTo>
                  <a:cubicBezTo>
                    <a:pt x="46" y="24"/>
                    <a:pt x="46" y="24"/>
                    <a:pt x="47" y="24"/>
                  </a:cubicBezTo>
                  <a:cubicBezTo>
                    <a:pt x="47" y="24"/>
                    <a:pt x="47" y="24"/>
                    <a:pt x="48" y="24"/>
                  </a:cubicBezTo>
                  <a:cubicBezTo>
                    <a:pt x="50" y="24"/>
                    <a:pt x="52" y="26"/>
                    <a:pt x="52" y="29"/>
                  </a:cubicBezTo>
                  <a:cubicBezTo>
                    <a:pt x="52" y="30"/>
                    <a:pt x="52" y="31"/>
                    <a:pt x="51" y="33"/>
                  </a:cubicBezTo>
                  <a:cubicBezTo>
                    <a:pt x="51" y="33"/>
                    <a:pt x="51" y="33"/>
                    <a:pt x="51" y="33"/>
                  </a:cubicBezTo>
                  <a:cubicBezTo>
                    <a:pt x="50" y="33"/>
                    <a:pt x="49" y="34"/>
                    <a:pt x="47" y="34"/>
                  </a:cubicBezTo>
                  <a:cubicBezTo>
                    <a:pt x="45" y="34"/>
                    <a:pt x="44" y="33"/>
                    <a:pt x="42" y="33"/>
                  </a:cubicBezTo>
                  <a:cubicBezTo>
                    <a:pt x="41" y="33"/>
                    <a:pt x="41" y="34"/>
                    <a:pt x="40" y="35"/>
                  </a:cubicBezTo>
                  <a:cubicBezTo>
                    <a:pt x="39" y="35"/>
                    <a:pt x="39" y="34"/>
                    <a:pt x="38" y="35"/>
                  </a:cubicBezTo>
                  <a:cubicBezTo>
                    <a:pt x="37" y="35"/>
                    <a:pt x="37" y="36"/>
                    <a:pt x="36" y="36"/>
                  </a:cubicBezTo>
                  <a:cubicBezTo>
                    <a:pt x="35" y="36"/>
                    <a:pt x="35" y="36"/>
                    <a:pt x="34" y="36"/>
                  </a:cubicBezTo>
                  <a:cubicBezTo>
                    <a:pt x="33" y="37"/>
                    <a:pt x="33" y="38"/>
                    <a:pt x="32" y="39"/>
                  </a:cubicBezTo>
                  <a:cubicBezTo>
                    <a:pt x="31" y="38"/>
                    <a:pt x="30" y="38"/>
                    <a:pt x="30" y="37"/>
                  </a:cubicBezTo>
                  <a:cubicBezTo>
                    <a:pt x="30" y="35"/>
                    <a:pt x="31" y="34"/>
                    <a:pt x="31" y="33"/>
                  </a:cubicBezTo>
                  <a:cubicBezTo>
                    <a:pt x="31" y="31"/>
                    <a:pt x="30" y="29"/>
                    <a:pt x="30" y="27"/>
                  </a:cubicBezTo>
                  <a:cubicBezTo>
                    <a:pt x="30" y="24"/>
                    <a:pt x="30" y="24"/>
                    <a:pt x="30" y="24"/>
                  </a:cubicBezTo>
                  <a:cubicBezTo>
                    <a:pt x="29" y="24"/>
                    <a:pt x="28" y="23"/>
                    <a:pt x="27" y="23"/>
                  </a:cubicBezTo>
                  <a:cubicBezTo>
                    <a:pt x="25" y="23"/>
                    <a:pt x="24" y="24"/>
                    <a:pt x="23" y="26"/>
                  </a:cubicBezTo>
                  <a:cubicBezTo>
                    <a:pt x="21" y="26"/>
                    <a:pt x="20" y="27"/>
                    <a:pt x="19" y="28"/>
                  </a:cubicBezTo>
                  <a:cubicBezTo>
                    <a:pt x="18" y="28"/>
                    <a:pt x="18" y="29"/>
                    <a:pt x="17" y="29"/>
                  </a:cubicBezTo>
                  <a:cubicBezTo>
                    <a:pt x="15" y="29"/>
                    <a:pt x="15" y="29"/>
                    <a:pt x="15" y="29"/>
                  </a:cubicBezTo>
                  <a:cubicBezTo>
                    <a:pt x="15" y="31"/>
                    <a:pt x="15" y="31"/>
                    <a:pt x="15" y="31"/>
                  </a:cubicBezTo>
                  <a:cubicBezTo>
                    <a:pt x="15" y="31"/>
                    <a:pt x="16" y="31"/>
                    <a:pt x="16" y="32"/>
                  </a:cubicBezTo>
                  <a:cubicBezTo>
                    <a:pt x="16" y="32"/>
                    <a:pt x="15" y="32"/>
                    <a:pt x="14" y="33"/>
                  </a:cubicBezTo>
                  <a:cubicBezTo>
                    <a:pt x="14" y="33"/>
                    <a:pt x="14" y="34"/>
                    <a:pt x="13" y="34"/>
                  </a:cubicBezTo>
                  <a:cubicBezTo>
                    <a:pt x="12" y="34"/>
                    <a:pt x="12" y="33"/>
                    <a:pt x="11" y="33"/>
                  </a:cubicBezTo>
                  <a:cubicBezTo>
                    <a:pt x="9" y="33"/>
                    <a:pt x="8" y="34"/>
                    <a:pt x="6" y="34"/>
                  </a:cubicBezTo>
                  <a:cubicBezTo>
                    <a:pt x="5" y="34"/>
                    <a:pt x="5" y="34"/>
                    <a:pt x="4" y="33"/>
                  </a:cubicBezTo>
                  <a:cubicBezTo>
                    <a:pt x="3" y="33"/>
                    <a:pt x="2" y="33"/>
                    <a:pt x="1" y="32"/>
                  </a:cubicBezTo>
                  <a:cubicBezTo>
                    <a:pt x="1" y="32"/>
                    <a:pt x="1" y="32"/>
                    <a:pt x="1" y="32"/>
                  </a:cubicBezTo>
                  <a:cubicBezTo>
                    <a:pt x="2" y="30"/>
                    <a:pt x="3" y="28"/>
                    <a:pt x="5" y="26"/>
                  </a:cubicBezTo>
                  <a:cubicBezTo>
                    <a:pt x="5" y="25"/>
                    <a:pt x="6" y="25"/>
                    <a:pt x="6" y="24"/>
                  </a:cubicBezTo>
                  <a:cubicBezTo>
                    <a:pt x="4" y="23"/>
                    <a:pt x="6" y="20"/>
                    <a:pt x="4" y="18"/>
                  </a:cubicBezTo>
                  <a:cubicBezTo>
                    <a:pt x="4" y="18"/>
                    <a:pt x="3" y="18"/>
                    <a:pt x="3" y="18"/>
                  </a:cubicBezTo>
                  <a:cubicBezTo>
                    <a:pt x="2" y="17"/>
                    <a:pt x="1" y="17"/>
                    <a:pt x="0" y="16"/>
                  </a:cubicBezTo>
                  <a:cubicBezTo>
                    <a:pt x="0" y="15"/>
                    <a:pt x="1" y="14"/>
                    <a:pt x="2" y="13"/>
                  </a:cubicBezTo>
                  <a:cubicBezTo>
                    <a:pt x="2" y="12"/>
                    <a:pt x="2" y="11"/>
                    <a:pt x="3" y="11"/>
                  </a:cubicBezTo>
                  <a:cubicBezTo>
                    <a:pt x="5" y="11"/>
                    <a:pt x="5" y="12"/>
                    <a:pt x="7" y="12"/>
                  </a:cubicBezTo>
                  <a:cubicBezTo>
                    <a:pt x="8" y="12"/>
                    <a:pt x="9" y="10"/>
                    <a:pt x="9" y="9"/>
                  </a:cubicBezTo>
                  <a:cubicBezTo>
                    <a:pt x="10" y="8"/>
                    <a:pt x="11" y="8"/>
                    <a:pt x="12" y="7"/>
                  </a:cubicBezTo>
                  <a:cubicBezTo>
                    <a:pt x="12" y="7"/>
                    <a:pt x="13" y="7"/>
                    <a:pt x="13" y="7"/>
                  </a:cubicBezTo>
                  <a:cubicBezTo>
                    <a:pt x="15" y="6"/>
                    <a:pt x="14" y="4"/>
                    <a:pt x="15" y="2"/>
                  </a:cubicBezTo>
                  <a:cubicBezTo>
                    <a:pt x="17" y="2"/>
                    <a:pt x="17" y="2"/>
                    <a:pt x="17" y="2"/>
                  </a:cubicBezTo>
                  <a:cubicBezTo>
                    <a:pt x="18" y="2"/>
                    <a:pt x="18" y="3"/>
                    <a:pt x="19" y="3"/>
                  </a:cubicBezTo>
                  <a:cubicBezTo>
                    <a:pt x="21" y="3"/>
                    <a:pt x="22" y="1"/>
                    <a:pt x="23" y="0"/>
                  </a:cubicBezTo>
                  <a:cubicBezTo>
                    <a:pt x="24" y="0"/>
                    <a:pt x="24" y="0"/>
                    <a:pt x="24" y="0"/>
                  </a:cubicBezTo>
                  <a:cubicBezTo>
                    <a:pt x="24" y="1"/>
                    <a:pt x="25" y="2"/>
                    <a:pt x="25" y="3"/>
                  </a:cubicBezTo>
                  <a:cubicBezTo>
                    <a:pt x="25" y="5"/>
                    <a:pt x="23" y="6"/>
                    <a:pt x="22" y="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9" name="Freeform 30"/>
            <p:cNvSpPr>
              <a:spLocks/>
            </p:cNvSpPr>
            <p:nvPr/>
          </p:nvSpPr>
          <p:spPr bwMode="auto">
            <a:xfrm>
              <a:off x="2926102" y="3549000"/>
              <a:ext cx="350369" cy="170062"/>
            </a:xfrm>
            <a:custGeom>
              <a:avLst/>
              <a:gdLst>
                <a:gd name="T0" fmla="*/ 31 w 72"/>
                <a:gd name="T1" fmla="*/ 32 h 35"/>
                <a:gd name="T2" fmla="*/ 30 w 72"/>
                <a:gd name="T3" fmla="*/ 27 h 35"/>
                <a:gd name="T4" fmla="*/ 35 w 72"/>
                <a:gd name="T5" fmla="*/ 25 h 35"/>
                <a:gd name="T6" fmla="*/ 40 w 72"/>
                <a:gd name="T7" fmla="*/ 25 h 35"/>
                <a:gd name="T8" fmla="*/ 45 w 72"/>
                <a:gd name="T9" fmla="*/ 26 h 35"/>
                <a:gd name="T10" fmla="*/ 49 w 72"/>
                <a:gd name="T11" fmla="*/ 19 h 35"/>
                <a:gd name="T12" fmla="*/ 55 w 72"/>
                <a:gd name="T13" fmla="*/ 21 h 35"/>
                <a:gd name="T14" fmla="*/ 59 w 72"/>
                <a:gd name="T15" fmla="*/ 19 h 35"/>
                <a:gd name="T16" fmla="*/ 64 w 72"/>
                <a:gd name="T17" fmla="*/ 16 h 35"/>
                <a:gd name="T18" fmla="*/ 66 w 72"/>
                <a:gd name="T19" fmla="*/ 14 h 35"/>
                <a:gd name="T20" fmla="*/ 72 w 72"/>
                <a:gd name="T21" fmla="*/ 10 h 35"/>
                <a:gd name="T22" fmla="*/ 65 w 72"/>
                <a:gd name="T23" fmla="*/ 5 h 35"/>
                <a:gd name="T24" fmla="*/ 59 w 72"/>
                <a:gd name="T25" fmla="*/ 4 h 35"/>
                <a:gd name="T26" fmla="*/ 54 w 72"/>
                <a:gd name="T27" fmla="*/ 4 h 35"/>
                <a:gd name="T28" fmla="*/ 43 w 72"/>
                <a:gd name="T29" fmla="*/ 6 h 35"/>
                <a:gd name="T30" fmla="*/ 33 w 72"/>
                <a:gd name="T31" fmla="*/ 1 h 35"/>
                <a:gd name="T32" fmla="*/ 26 w 72"/>
                <a:gd name="T33" fmla="*/ 1 h 35"/>
                <a:gd name="T34" fmla="*/ 26 w 72"/>
                <a:gd name="T35" fmla="*/ 7 h 35"/>
                <a:gd name="T36" fmla="*/ 18 w 72"/>
                <a:gd name="T37" fmla="*/ 5 h 35"/>
                <a:gd name="T38" fmla="*/ 11 w 72"/>
                <a:gd name="T39" fmla="*/ 6 h 35"/>
                <a:gd name="T40" fmla="*/ 12 w 72"/>
                <a:gd name="T41" fmla="*/ 9 h 35"/>
                <a:gd name="T42" fmla="*/ 10 w 72"/>
                <a:gd name="T43" fmla="*/ 11 h 35"/>
                <a:gd name="T44" fmla="*/ 9 w 72"/>
                <a:gd name="T45" fmla="*/ 14 h 35"/>
                <a:gd name="T46" fmla="*/ 12 w 72"/>
                <a:gd name="T47" fmla="*/ 15 h 35"/>
                <a:gd name="T48" fmla="*/ 16 w 72"/>
                <a:gd name="T49" fmla="*/ 14 h 35"/>
                <a:gd name="T50" fmla="*/ 19 w 72"/>
                <a:gd name="T51" fmla="*/ 19 h 35"/>
                <a:gd name="T52" fmla="*/ 23 w 72"/>
                <a:gd name="T53" fmla="*/ 20 h 35"/>
                <a:gd name="T54" fmla="*/ 25 w 72"/>
                <a:gd name="T55" fmla="*/ 20 h 35"/>
                <a:gd name="T56" fmla="*/ 19 w 72"/>
                <a:gd name="T57" fmla="*/ 26 h 35"/>
                <a:gd name="T58" fmla="*/ 11 w 72"/>
                <a:gd name="T59" fmla="*/ 28 h 35"/>
                <a:gd name="T60" fmla="*/ 9 w 72"/>
                <a:gd name="T61" fmla="*/ 25 h 35"/>
                <a:gd name="T62" fmla="*/ 4 w 72"/>
                <a:gd name="T63" fmla="*/ 25 h 35"/>
                <a:gd name="T64" fmla="*/ 2 w 72"/>
                <a:gd name="T65" fmla="*/ 25 h 35"/>
                <a:gd name="T66" fmla="*/ 2 w 72"/>
                <a:gd name="T67" fmla="*/ 30 h 35"/>
                <a:gd name="T68" fmla="*/ 8 w 72"/>
                <a:gd name="T69" fmla="*/ 32 h 35"/>
                <a:gd name="T70" fmla="*/ 13 w 72"/>
                <a:gd name="T71" fmla="*/ 31 h 35"/>
                <a:gd name="T72" fmla="*/ 21 w 72"/>
                <a:gd name="T73"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2" h="35">
                  <a:moveTo>
                    <a:pt x="28" y="35"/>
                  </a:moveTo>
                  <a:cubicBezTo>
                    <a:pt x="29" y="33"/>
                    <a:pt x="31" y="33"/>
                    <a:pt x="31" y="32"/>
                  </a:cubicBezTo>
                  <a:cubicBezTo>
                    <a:pt x="31" y="29"/>
                    <a:pt x="31" y="29"/>
                    <a:pt x="31" y="29"/>
                  </a:cubicBezTo>
                  <a:cubicBezTo>
                    <a:pt x="30" y="27"/>
                    <a:pt x="30" y="27"/>
                    <a:pt x="30" y="27"/>
                  </a:cubicBezTo>
                  <a:cubicBezTo>
                    <a:pt x="31" y="27"/>
                    <a:pt x="32" y="27"/>
                    <a:pt x="33" y="27"/>
                  </a:cubicBezTo>
                  <a:cubicBezTo>
                    <a:pt x="34" y="27"/>
                    <a:pt x="35" y="26"/>
                    <a:pt x="35" y="25"/>
                  </a:cubicBezTo>
                  <a:cubicBezTo>
                    <a:pt x="37" y="24"/>
                    <a:pt x="37" y="23"/>
                    <a:pt x="39" y="23"/>
                  </a:cubicBezTo>
                  <a:cubicBezTo>
                    <a:pt x="40" y="23"/>
                    <a:pt x="40" y="24"/>
                    <a:pt x="40" y="25"/>
                  </a:cubicBezTo>
                  <a:cubicBezTo>
                    <a:pt x="40" y="26"/>
                    <a:pt x="41" y="26"/>
                    <a:pt x="42" y="26"/>
                  </a:cubicBezTo>
                  <a:cubicBezTo>
                    <a:pt x="45" y="26"/>
                    <a:pt x="45" y="26"/>
                    <a:pt x="45" y="26"/>
                  </a:cubicBezTo>
                  <a:cubicBezTo>
                    <a:pt x="46" y="26"/>
                    <a:pt x="47" y="25"/>
                    <a:pt x="48" y="25"/>
                  </a:cubicBezTo>
                  <a:cubicBezTo>
                    <a:pt x="48" y="23"/>
                    <a:pt x="49" y="22"/>
                    <a:pt x="49" y="19"/>
                  </a:cubicBezTo>
                  <a:cubicBezTo>
                    <a:pt x="50" y="20"/>
                    <a:pt x="50" y="21"/>
                    <a:pt x="52" y="21"/>
                  </a:cubicBezTo>
                  <a:cubicBezTo>
                    <a:pt x="55" y="21"/>
                    <a:pt x="55" y="21"/>
                    <a:pt x="55" y="21"/>
                  </a:cubicBezTo>
                  <a:cubicBezTo>
                    <a:pt x="56" y="21"/>
                    <a:pt x="56" y="20"/>
                    <a:pt x="57" y="20"/>
                  </a:cubicBezTo>
                  <a:cubicBezTo>
                    <a:pt x="58" y="20"/>
                    <a:pt x="58" y="20"/>
                    <a:pt x="59" y="19"/>
                  </a:cubicBezTo>
                  <a:cubicBezTo>
                    <a:pt x="59" y="18"/>
                    <a:pt x="59" y="18"/>
                    <a:pt x="60" y="17"/>
                  </a:cubicBezTo>
                  <a:cubicBezTo>
                    <a:pt x="61" y="16"/>
                    <a:pt x="62" y="16"/>
                    <a:pt x="64" y="16"/>
                  </a:cubicBezTo>
                  <a:cubicBezTo>
                    <a:pt x="64" y="15"/>
                    <a:pt x="65" y="15"/>
                    <a:pt x="66" y="15"/>
                  </a:cubicBezTo>
                  <a:cubicBezTo>
                    <a:pt x="66" y="15"/>
                    <a:pt x="66" y="14"/>
                    <a:pt x="66" y="14"/>
                  </a:cubicBezTo>
                  <a:cubicBezTo>
                    <a:pt x="69" y="13"/>
                    <a:pt x="72" y="13"/>
                    <a:pt x="72" y="10"/>
                  </a:cubicBezTo>
                  <a:cubicBezTo>
                    <a:pt x="72" y="10"/>
                    <a:pt x="72" y="10"/>
                    <a:pt x="72" y="10"/>
                  </a:cubicBezTo>
                  <a:cubicBezTo>
                    <a:pt x="70" y="9"/>
                    <a:pt x="68" y="9"/>
                    <a:pt x="66" y="8"/>
                  </a:cubicBezTo>
                  <a:cubicBezTo>
                    <a:pt x="65" y="7"/>
                    <a:pt x="66" y="6"/>
                    <a:pt x="65" y="5"/>
                  </a:cubicBezTo>
                  <a:cubicBezTo>
                    <a:pt x="61" y="5"/>
                    <a:pt x="61" y="5"/>
                    <a:pt x="61" y="5"/>
                  </a:cubicBezTo>
                  <a:cubicBezTo>
                    <a:pt x="60" y="5"/>
                    <a:pt x="60" y="4"/>
                    <a:pt x="59" y="4"/>
                  </a:cubicBezTo>
                  <a:cubicBezTo>
                    <a:pt x="59" y="4"/>
                    <a:pt x="58" y="4"/>
                    <a:pt x="57" y="4"/>
                  </a:cubicBezTo>
                  <a:cubicBezTo>
                    <a:pt x="56" y="4"/>
                    <a:pt x="55" y="4"/>
                    <a:pt x="54" y="4"/>
                  </a:cubicBezTo>
                  <a:cubicBezTo>
                    <a:pt x="49" y="4"/>
                    <a:pt x="49" y="4"/>
                    <a:pt x="49" y="4"/>
                  </a:cubicBezTo>
                  <a:cubicBezTo>
                    <a:pt x="46" y="4"/>
                    <a:pt x="45" y="6"/>
                    <a:pt x="43" y="6"/>
                  </a:cubicBezTo>
                  <a:cubicBezTo>
                    <a:pt x="40" y="6"/>
                    <a:pt x="38" y="5"/>
                    <a:pt x="36" y="4"/>
                  </a:cubicBezTo>
                  <a:cubicBezTo>
                    <a:pt x="35" y="3"/>
                    <a:pt x="35" y="2"/>
                    <a:pt x="33" y="1"/>
                  </a:cubicBezTo>
                  <a:cubicBezTo>
                    <a:pt x="33" y="0"/>
                    <a:pt x="32" y="1"/>
                    <a:pt x="31" y="1"/>
                  </a:cubicBezTo>
                  <a:cubicBezTo>
                    <a:pt x="29" y="1"/>
                    <a:pt x="27" y="0"/>
                    <a:pt x="26" y="1"/>
                  </a:cubicBezTo>
                  <a:cubicBezTo>
                    <a:pt x="26" y="2"/>
                    <a:pt x="26" y="3"/>
                    <a:pt x="26" y="4"/>
                  </a:cubicBezTo>
                  <a:cubicBezTo>
                    <a:pt x="26" y="7"/>
                    <a:pt x="26" y="7"/>
                    <a:pt x="26" y="7"/>
                  </a:cubicBezTo>
                  <a:cubicBezTo>
                    <a:pt x="24" y="6"/>
                    <a:pt x="23" y="5"/>
                    <a:pt x="21" y="5"/>
                  </a:cubicBezTo>
                  <a:cubicBezTo>
                    <a:pt x="18" y="5"/>
                    <a:pt x="18" y="5"/>
                    <a:pt x="18" y="5"/>
                  </a:cubicBezTo>
                  <a:cubicBezTo>
                    <a:pt x="17" y="5"/>
                    <a:pt x="16" y="4"/>
                    <a:pt x="14" y="4"/>
                  </a:cubicBezTo>
                  <a:cubicBezTo>
                    <a:pt x="13" y="4"/>
                    <a:pt x="13" y="5"/>
                    <a:pt x="11" y="6"/>
                  </a:cubicBezTo>
                  <a:cubicBezTo>
                    <a:pt x="11" y="6"/>
                    <a:pt x="11" y="6"/>
                    <a:pt x="11" y="6"/>
                  </a:cubicBezTo>
                  <a:cubicBezTo>
                    <a:pt x="12" y="7"/>
                    <a:pt x="12" y="8"/>
                    <a:pt x="12" y="9"/>
                  </a:cubicBezTo>
                  <a:cubicBezTo>
                    <a:pt x="12" y="9"/>
                    <a:pt x="12" y="9"/>
                    <a:pt x="11" y="10"/>
                  </a:cubicBezTo>
                  <a:cubicBezTo>
                    <a:pt x="11" y="10"/>
                    <a:pt x="11" y="11"/>
                    <a:pt x="10" y="11"/>
                  </a:cubicBezTo>
                  <a:cubicBezTo>
                    <a:pt x="9" y="12"/>
                    <a:pt x="8" y="12"/>
                    <a:pt x="8" y="13"/>
                  </a:cubicBezTo>
                  <a:cubicBezTo>
                    <a:pt x="8" y="14"/>
                    <a:pt x="8" y="14"/>
                    <a:pt x="9" y="14"/>
                  </a:cubicBezTo>
                  <a:cubicBezTo>
                    <a:pt x="9" y="15"/>
                    <a:pt x="10" y="16"/>
                    <a:pt x="10" y="16"/>
                  </a:cubicBezTo>
                  <a:cubicBezTo>
                    <a:pt x="11" y="16"/>
                    <a:pt x="11" y="15"/>
                    <a:pt x="12" y="15"/>
                  </a:cubicBezTo>
                  <a:cubicBezTo>
                    <a:pt x="13" y="14"/>
                    <a:pt x="14" y="14"/>
                    <a:pt x="15" y="14"/>
                  </a:cubicBezTo>
                  <a:cubicBezTo>
                    <a:pt x="16" y="14"/>
                    <a:pt x="16" y="14"/>
                    <a:pt x="16" y="14"/>
                  </a:cubicBezTo>
                  <a:cubicBezTo>
                    <a:pt x="16" y="15"/>
                    <a:pt x="16" y="15"/>
                    <a:pt x="16" y="16"/>
                  </a:cubicBezTo>
                  <a:cubicBezTo>
                    <a:pt x="16" y="17"/>
                    <a:pt x="18" y="17"/>
                    <a:pt x="19" y="19"/>
                  </a:cubicBezTo>
                  <a:cubicBezTo>
                    <a:pt x="19" y="19"/>
                    <a:pt x="19" y="20"/>
                    <a:pt x="20" y="20"/>
                  </a:cubicBezTo>
                  <a:cubicBezTo>
                    <a:pt x="21" y="20"/>
                    <a:pt x="22" y="20"/>
                    <a:pt x="23" y="20"/>
                  </a:cubicBezTo>
                  <a:cubicBezTo>
                    <a:pt x="23" y="20"/>
                    <a:pt x="24" y="20"/>
                    <a:pt x="24" y="20"/>
                  </a:cubicBezTo>
                  <a:cubicBezTo>
                    <a:pt x="25" y="20"/>
                    <a:pt x="25" y="20"/>
                    <a:pt x="25" y="20"/>
                  </a:cubicBezTo>
                  <a:cubicBezTo>
                    <a:pt x="25" y="22"/>
                    <a:pt x="23" y="22"/>
                    <a:pt x="21" y="23"/>
                  </a:cubicBezTo>
                  <a:cubicBezTo>
                    <a:pt x="20" y="24"/>
                    <a:pt x="20" y="26"/>
                    <a:pt x="19" y="26"/>
                  </a:cubicBezTo>
                  <a:cubicBezTo>
                    <a:pt x="17" y="26"/>
                    <a:pt x="17" y="24"/>
                    <a:pt x="15" y="24"/>
                  </a:cubicBezTo>
                  <a:cubicBezTo>
                    <a:pt x="13" y="24"/>
                    <a:pt x="13" y="28"/>
                    <a:pt x="11" y="28"/>
                  </a:cubicBezTo>
                  <a:cubicBezTo>
                    <a:pt x="10" y="28"/>
                    <a:pt x="10" y="26"/>
                    <a:pt x="9" y="26"/>
                  </a:cubicBezTo>
                  <a:cubicBezTo>
                    <a:pt x="9" y="25"/>
                    <a:pt x="9" y="25"/>
                    <a:pt x="9" y="25"/>
                  </a:cubicBezTo>
                  <a:cubicBezTo>
                    <a:pt x="9" y="26"/>
                    <a:pt x="8" y="27"/>
                    <a:pt x="7" y="27"/>
                  </a:cubicBezTo>
                  <a:cubicBezTo>
                    <a:pt x="5" y="27"/>
                    <a:pt x="5" y="26"/>
                    <a:pt x="4" y="25"/>
                  </a:cubicBezTo>
                  <a:cubicBezTo>
                    <a:pt x="4" y="25"/>
                    <a:pt x="4" y="25"/>
                    <a:pt x="4" y="25"/>
                  </a:cubicBezTo>
                  <a:cubicBezTo>
                    <a:pt x="3" y="25"/>
                    <a:pt x="3" y="25"/>
                    <a:pt x="2" y="25"/>
                  </a:cubicBezTo>
                  <a:cubicBezTo>
                    <a:pt x="1" y="26"/>
                    <a:pt x="0" y="26"/>
                    <a:pt x="0" y="27"/>
                  </a:cubicBezTo>
                  <a:cubicBezTo>
                    <a:pt x="0" y="29"/>
                    <a:pt x="1" y="30"/>
                    <a:pt x="2" y="30"/>
                  </a:cubicBezTo>
                  <a:cubicBezTo>
                    <a:pt x="5" y="30"/>
                    <a:pt x="5" y="30"/>
                    <a:pt x="5" y="30"/>
                  </a:cubicBezTo>
                  <a:cubicBezTo>
                    <a:pt x="6" y="30"/>
                    <a:pt x="7" y="32"/>
                    <a:pt x="8" y="32"/>
                  </a:cubicBezTo>
                  <a:cubicBezTo>
                    <a:pt x="9" y="32"/>
                    <a:pt x="10" y="31"/>
                    <a:pt x="11" y="31"/>
                  </a:cubicBezTo>
                  <a:cubicBezTo>
                    <a:pt x="12" y="31"/>
                    <a:pt x="12" y="31"/>
                    <a:pt x="13" y="31"/>
                  </a:cubicBezTo>
                  <a:cubicBezTo>
                    <a:pt x="14" y="31"/>
                    <a:pt x="14" y="34"/>
                    <a:pt x="16" y="34"/>
                  </a:cubicBezTo>
                  <a:cubicBezTo>
                    <a:pt x="21" y="34"/>
                    <a:pt x="21" y="34"/>
                    <a:pt x="21" y="34"/>
                  </a:cubicBezTo>
                  <a:cubicBezTo>
                    <a:pt x="28" y="35"/>
                    <a:pt x="28" y="35"/>
                    <a:pt x="28" y="3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0" name="Freeform 31"/>
            <p:cNvSpPr>
              <a:spLocks/>
            </p:cNvSpPr>
            <p:nvPr/>
          </p:nvSpPr>
          <p:spPr bwMode="auto">
            <a:xfrm>
              <a:off x="2577783" y="3743650"/>
              <a:ext cx="510186" cy="354467"/>
            </a:xfrm>
            <a:custGeom>
              <a:avLst/>
              <a:gdLst>
                <a:gd name="T0" fmla="*/ 105 w 105"/>
                <a:gd name="T1" fmla="*/ 10 h 73"/>
                <a:gd name="T2" fmla="*/ 101 w 105"/>
                <a:gd name="T3" fmla="*/ 11 h 73"/>
                <a:gd name="T4" fmla="*/ 94 w 105"/>
                <a:gd name="T5" fmla="*/ 12 h 73"/>
                <a:gd name="T6" fmla="*/ 90 w 105"/>
                <a:gd name="T7" fmla="*/ 13 h 73"/>
                <a:gd name="T8" fmla="*/ 86 w 105"/>
                <a:gd name="T9" fmla="*/ 16 h 73"/>
                <a:gd name="T10" fmla="*/ 85 w 105"/>
                <a:gd name="T11" fmla="*/ 10 h 73"/>
                <a:gd name="T12" fmla="*/ 84 w 105"/>
                <a:gd name="T13" fmla="*/ 1 h 73"/>
                <a:gd name="T14" fmla="*/ 77 w 105"/>
                <a:gd name="T15" fmla="*/ 3 h 73"/>
                <a:gd name="T16" fmla="*/ 71 w 105"/>
                <a:gd name="T17" fmla="*/ 6 h 73"/>
                <a:gd name="T18" fmla="*/ 69 w 105"/>
                <a:gd name="T19" fmla="*/ 8 h 73"/>
                <a:gd name="T20" fmla="*/ 68 w 105"/>
                <a:gd name="T21" fmla="*/ 10 h 73"/>
                <a:gd name="T22" fmla="*/ 65 w 105"/>
                <a:gd name="T23" fmla="*/ 10 h 73"/>
                <a:gd name="T24" fmla="*/ 58 w 105"/>
                <a:gd name="T25" fmla="*/ 10 h 73"/>
                <a:gd name="T26" fmla="*/ 55 w 105"/>
                <a:gd name="T27" fmla="*/ 9 h 73"/>
                <a:gd name="T28" fmla="*/ 50 w 105"/>
                <a:gd name="T29" fmla="*/ 8 h 73"/>
                <a:gd name="T30" fmla="*/ 42 w 105"/>
                <a:gd name="T31" fmla="*/ 8 h 73"/>
                <a:gd name="T32" fmla="*/ 36 w 105"/>
                <a:gd name="T33" fmla="*/ 9 h 73"/>
                <a:gd name="T34" fmla="*/ 34 w 105"/>
                <a:gd name="T35" fmla="*/ 14 h 73"/>
                <a:gd name="T36" fmla="*/ 31 w 105"/>
                <a:gd name="T37" fmla="*/ 17 h 73"/>
                <a:gd name="T38" fmla="*/ 22 w 105"/>
                <a:gd name="T39" fmla="*/ 17 h 73"/>
                <a:gd name="T40" fmla="*/ 17 w 105"/>
                <a:gd name="T41" fmla="*/ 22 h 73"/>
                <a:gd name="T42" fmla="*/ 12 w 105"/>
                <a:gd name="T43" fmla="*/ 19 h 73"/>
                <a:gd name="T44" fmla="*/ 10 w 105"/>
                <a:gd name="T45" fmla="*/ 17 h 73"/>
                <a:gd name="T46" fmla="*/ 9 w 105"/>
                <a:gd name="T47" fmla="*/ 24 h 73"/>
                <a:gd name="T48" fmla="*/ 3 w 105"/>
                <a:gd name="T49" fmla="*/ 30 h 73"/>
                <a:gd name="T50" fmla="*/ 3 w 105"/>
                <a:gd name="T51" fmla="*/ 36 h 73"/>
                <a:gd name="T52" fmla="*/ 1 w 105"/>
                <a:gd name="T53" fmla="*/ 43 h 73"/>
                <a:gd name="T54" fmla="*/ 1 w 105"/>
                <a:gd name="T55" fmla="*/ 50 h 73"/>
                <a:gd name="T56" fmla="*/ 5 w 105"/>
                <a:gd name="T57" fmla="*/ 57 h 73"/>
                <a:gd name="T58" fmla="*/ 3 w 105"/>
                <a:gd name="T59" fmla="*/ 63 h 73"/>
                <a:gd name="T60" fmla="*/ 1 w 105"/>
                <a:gd name="T61" fmla="*/ 66 h 73"/>
                <a:gd name="T62" fmla="*/ 4 w 105"/>
                <a:gd name="T63" fmla="*/ 69 h 73"/>
                <a:gd name="T64" fmla="*/ 14 w 105"/>
                <a:gd name="T65" fmla="*/ 72 h 73"/>
                <a:gd name="T66" fmla="*/ 34 w 105"/>
                <a:gd name="T67" fmla="*/ 73 h 73"/>
                <a:gd name="T68" fmla="*/ 39 w 105"/>
                <a:gd name="T69" fmla="*/ 68 h 73"/>
                <a:gd name="T70" fmla="*/ 44 w 105"/>
                <a:gd name="T71" fmla="*/ 61 h 73"/>
                <a:gd name="T72" fmla="*/ 52 w 105"/>
                <a:gd name="T73" fmla="*/ 61 h 73"/>
                <a:gd name="T74" fmla="*/ 52 w 105"/>
                <a:gd name="T75" fmla="*/ 60 h 73"/>
                <a:gd name="T76" fmla="*/ 54 w 105"/>
                <a:gd name="T77" fmla="*/ 57 h 73"/>
                <a:gd name="T78" fmla="*/ 58 w 105"/>
                <a:gd name="T79" fmla="*/ 57 h 73"/>
                <a:gd name="T80" fmla="*/ 61 w 105"/>
                <a:gd name="T81" fmla="*/ 58 h 73"/>
                <a:gd name="T82" fmla="*/ 66 w 105"/>
                <a:gd name="T83" fmla="*/ 51 h 73"/>
                <a:gd name="T84" fmla="*/ 70 w 105"/>
                <a:gd name="T85" fmla="*/ 45 h 73"/>
                <a:gd name="T86" fmla="*/ 68 w 105"/>
                <a:gd name="T87" fmla="*/ 40 h 73"/>
                <a:gd name="T88" fmla="*/ 75 w 105"/>
                <a:gd name="T89" fmla="*/ 41 h 73"/>
                <a:gd name="T90" fmla="*/ 79 w 105"/>
                <a:gd name="T91" fmla="*/ 33 h 73"/>
                <a:gd name="T92" fmla="*/ 79 w 105"/>
                <a:gd name="T93" fmla="*/ 23 h 73"/>
                <a:gd name="T94" fmla="*/ 80 w 105"/>
                <a:gd name="T95" fmla="*/ 21 h 73"/>
                <a:gd name="T96" fmla="*/ 87 w 105"/>
                <a:gd name="T97" fmla="*/ 19 h 73"/>
                <a:gd name="T98" fmla="*/ 94 w 105"/>
                <a:gd name="T99" fmla="*/ 15 h 73"/>
                <a:gd name="T100" fmla="*/ 101 w 105"/>
                <a:gd name="T101" fmla="*/ 1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5" h="73">
                  <a:moveTo>
                    <a:pt x="104" y="14"/>
                  </a:moveTo>
                  <a:cubicBezTo>
                    <a:pt x="104" y="12"/>
                    <a:pt x="105" y="12"/>
                    <a:pt x="105" y="10"/>
                  </a:cubicBezTo>
                  <a:cubicBezTo>
                    <a:pt x="105" y="10"/>
                    <a:pt x="105" y="10"/>
                    <a:pt x="105" y="10"/>
                  </a:cubicBezTo>
                  <a:cubicBezTo>
                    <a:pt x="104" y="10"/>
                    <a:pt x="103" y="11"/>
                    <a:pt x="101" y="11"/>
                  </a:cubicBezTo>
                  <a:cubicBezTo>
                    <a:pt x="99" y="11"/>
                    <a:pt x="98" y="10"/>
                    <a:pt x="96" y="10"/>
                  </a:cubicBezTo>
                  <a:cubicBezTo>
                    <a:pt x="95" y="10"/>
                    <a:pt x="95" y="11"/>
                    <a:pt x="94" y="12"/>
                  </a:cubicBezTo>
                  <a:cubicBezTo>
                    <a:pt x="93" y="12"/>
                    <a:pt x="93" y="11"/>
                    <a:pt x="92" y="12"/>
                  </a:cubicBezTo>
                  <a:cubicBezTo>
                    <a:pt x="91" y="12"/>
                    <a:pt x="91" y="13"/>
                    <a:pt x="90" y="13"/>
                  </a:cubicBezTo>
                  <a:cubicBezTo>
                    <a:pt x="89" y="13"/>
                    <a:pt x="89" y="13"/>
                    <a:pt x="88" y="13"/>
                  </a:cubicBezTo>
                  <a:cubicBezTo>
                    <a:pt x="87" y="14"/>
                    <a:pt x="87" y="15"/>
                    <a:pt x="86" y="16"/>
                  </a:cubicBezTo>
                  <a:cubicBezTo>
                    <a:pt x="85" y="15"/>
                    <a:pt x="84" y="15"/>
                    <a:pt x="84" y="14"/>
                  </a:cubicBezTo>
                  <a:cubicBezTo>
                    <a:pt x="84" y="12"/>
                    <a:pt x="85" y="11"/>
                    <a:pt x="85" y="10"/>
                  </a:cubicBezTo>
                  <a:cubicBezTo>
                    <a:pt x="85" y="8"/>
                    <a:pt x="84" y="6"/>
                    <a:pt x="84" y="4"/>
                  </a:cubicBezTo>
                  <a:cubicBezTo>
                    <a:pt x="84" y="1"/>
                    <a:pt x="84" y="1"/>
                    <a:pt x="84" y="1"/>
                  </a:cubicBezTo>
                  <a:cubicBezTo>
                    <a:pt x="83" y="1"/>
                    <a:pt x="82" y="0"/>
                    <a:pt x="81" y="0"/>
                  </a:cubicBezTo>
                  <a:cubicBezTo>
                    <a:pt x="79" y="0"/>
                    <a:pt x="78" y="1"/>
                    <a:pt x="77" y="3"/>
                  </a:cubicBezTo>
                  <a:cubicBezTo>
                    <a:pt x="75" y="3"/>
                    <a:pt x="74" y="4"/>
                    <a:pt x="73" y="5"/>
                  </a:cubicBezTo>
                  <a:cubicBezTo>
                    <a:pt x="72" y="5"/>
                    <a:pt x="72" y="6"/>
                    <a:pt x="71" y="6"/>
                  </a:cubicBezTo>
                  <a:cubicBezTo>
                    <a:pt x="69" y="6"/>
                    <a:pt x="69" y="6"/>
                    <a:pt x="69" y="6"/>
                  </a:cubicBezTo>
                  <a:cubicBezTo>
                    <a:pt x="69" y="8"/>
                    <a:pt x="69" y="8"/>
                    <a:pt x="69" y="8"/>
                  </a:cubicBezTo>
                  <a:cubicBezTo>
                    <a:pt x="69" y="8"/>
                    <a:pt x="70" y="8"/>
                    <a:pt x="70" y="9"/>
                  </a:cubicBezTo>
                  <a:cubicBezTo>
                    <a:pt x="70" y="9"/>
                    <a:pt x="69" y="9"/>
                    <a:pt x="68" y="10"/>
                  </a:cubicBezTo>
                  <a:cubicBezTo>
                    <a:pt x="68" y="10"/>
                    <a:pt x="68" y="11"/>
                    <a:pt x="67" y="11"/>
                  </a:cubicBezTo>
                  <a:cubicBezTo>
                    <a:pt x="66" y="11"/>
                    <a:pt x="66" y="10"/>
                    <a:pt x="65" y="10"/>
                  </a:cubicBezTo>
                  <a:cubicBezTo>
                    <a:pt x="63" y="10"/>
                    <a:pt x="62" y="11"/>
                    <a:pt x="60" y="11"/>
                  </a:cubicBezTo>
                  <a:cubicBezTo>
                    <a:pt x="59" y="11"/>
                    <a:pt x="59" y="11"/>
                    <a:pt x="58" y="10"/>
                  </a:cubicBezTo>
                  <a:cubicBezTo>
                    <a:pt x="57" y="10"/>
                    <a:pt x="56" y="10"/>
                    <a:pt x="55" y="9"/>
                  </a:cubicBezTo>
                  <a:cubicBezTo>
                    <a:pt x="55" y="9"/>
                    <a:pt x="55" y="9"/>
                    <a:pt x="55" y="9"/>
                  </a:cubicBezTo>
                  <a:cubicBezTo>
                    <a:pt x="53" y="9"/>
                    <a:pt x="52" y="9"/>
                    <a:pt x="50" y="8"/>
                  </a:cubicBezTo>
                  <a:cubicBezTo>
                    <a:pt x="50" y="8"/>
                    <a:pt x="50" y="8"/>
                    <a:pt x="50" y="8"/>
                  </a:cubicBezTo>
                  <a:cubicBezTo>
                    <a:pt x="48" y="7"/>
                    <a:pt x="47" y="5"/>
                    <a:pt x="44" y="5"/>
                  </a:cubicBezTo>
                  <a:cubicBezTo>
                    <a:pt x="42" y="5"/>
                    <a:pt x="42" y="7"/>
                    <a:pt x="42" y="8"/>
                  </a:cubicBezTo>
                  <a:cubicBezTo>
                    <a:pt x="41" y="8"/>
                    <a:pt x="40" y="9"/>
                    <a:pt x="39" y="9"/>
                  </a:cubicBezTo>
                  <a:cubicBezTo>
                    <a:pt x="36" y="9"/>
                    <a:pt x="36" y="9"/>
                    <a:pt x="36" y="9"/>
                  </a:cubicBezTo>
                  <a:cubicBezTo>
                    <a:pt x="36" y="11"/>
                    <a:pt x="36" y="11"/>
                    <a:pt x="36" y="11"/>
                  </a:cubicBezTo>
                  <a:cubicBezTo>
                    <a:pt x="36" y="12"/>
                    <a:pt x="35" y="13"/>
                    <a:pt x="34" y="14"/>
                  </a:cubicBezTo>
                  <a:cubicBezTo>
                    <a:pt x="34" y="15"/>
                    <a:pt x="34" y="15"/>
                    <a:pt x="33" y="16"/>
                  </a:cubicBezTo>
                  <a:cubicBezTo>
                    <a:pt x="32" y="17"/>
                    <a:pt x="32" y="16"/>
                    <a:pt x="31" y="17"/>
                  </a:cubicBezTo>
                  <a:cubicBezTo>
                    <a:pt x="30" y="17"/>
                    <a:pt x="29" y="17"/>
                    <a:pt x="28" y="17"/>
                  </a:cubicBezTo>
                  <a:cubicBezTo>
                    <a:pt x="26" y="17"/>
                    <a:pt x="25" y="17"/>
                    <a:pt x="22" y="17"/>
                  </a:cubicBezTo>
                  <a:cubicBezTo>
                    <a:pt x="22" y="19"/>
                    <a:pt x="22" y="22"/>
                    <a:pt x="19" y="22"/>
                  </a:cubicBezTo>
                  <a:cubicBezTo>
                    <a:pt x="18" y="22"/>
                    <a:pt x="18" y="22"/>
                    <a:pt x="17" y="22"/>
                  </a:cubicBezTo>
                  <a:cubicBezTo>
                    <a:pt x="16" y="21"/>
                    <a:pt x="16" y="20"/>
                    <a:pt x="15" y="20"/>
                  </a:cubicBezTo>
                  <a:cubicBezTo>
                    <a:pt x="14" y="19"/>
                    <a:pt x="13" y="20"/>
                    <a:pt x="12" y="19"/>
                  </a:cubicBezTo>
                  <a:cubicBezTo>
                    <a:pt x="11" y="18"/>
                    <a:pt x="11" y="18"/>
                    <a:pt x="10" y="17"/>
                  </a:cubicBezTo>
                  <a:cubicBezTo>
                    <a:pt x="10" y="17"/>
                    <a:pt x="10" y="17"/>
                    <a:pt x="10" y="17"/>
                  </a:cubicBezTo>
                  <a:cubicBezTo>
                    <a:pt x="10" y="18"/>
                    <a:pt x="9" y="19"/>
                    <a:pt x="9" y="21"/>
                  </a:cubicBezTo>
                  <a:cubicBezTo>
                    <a:pt x="9" y="24"/>
                    <a:pt x="9" y="24"/>
                    <a:pt x="9" y="24"/>
                  </a:cubicBezTo>
                  <a:cubicBezTo>
                    <a:pt x="8" y="25"/>
                    <a:pt x="6" y="26"/>
                    <a:pt x="6" y="28"/>
                  </a:cubicBezTo>
                  <a:cubicBezTo>
                    <a:pt x="5" y="29"/>
                    <a:pt x="4" y="28"/>
                    <a:pt x="3" y="30"/>
                  </a:cubicBezTo>
                  <a:cubicBezTo>
                    <a:pt x="2" y="31"/>
                    <a:pt x="2" y="31"/>
                    <a:pt x="2" y="33"/>
                  </a:cubicBezTo>
                  <a:cubicBezTo>
                    <a:pt x="2" y="34"/>
                    <a:pt x="3" y="35"/>
                    <a:pt x="3" y="36"/>
                  </a:cubicBezTo>
                  <a:cubicBezTo>
                    <a:pt x="3" y="38"/>
                    <a:pt x="1" y="39"/>
                    <a:pt x="1" y="41"/>
                  </a:cubicBezTo>
                  <a:cubicBezTo>
                    <a:pt x="1" y="42"/>
                    <a:pt x="1" y="42"/>
                    <a:pt x="1" y="43"/>
                  </a:cubicBezTo>
                  <a:cubicBezTo>
                    <a:pt x="1" y="45"/>
                    <a:pt x="0" y="46"/>
                    <a:pt x="0" y="48"/>
                  </a:cubicBezTo>
                  <a:cubicBezTo>
                    <a:pt x="0" y="49"/>
                    <a:pt x="1" y="49"/>
                    <a:pt x="1" y="50"/>
                  </a:cubicBezTo>
                  <a:cubicBezTo>
                    <a:pt x="1" y="52"/>
                    <a:pt x="1" y="52"/>
                    <a:pt x="1" y="52"/>
                  </a:cubicBezTo>
                  <a:cubicBezTo>
                    <a:pt x="1" y="55"/>
                    <a:pt x="5" y="54"/>
                    <a:pt x="5" y="57"/>
                  </a:cubicBezTo>
                  <a:cubicBezTo>
                    <a:pt x="5" y="58"/>
                    <a:pt x="4" y="59"/>
                    <a:pt x="4" y="60"/>
                  </a:cubicBezTo>
                  <a:cubicBezTo>
                    <a:pt x="3" y="61"/>
                    <a:pt x="3" y="62"/>
                    <a:pt x="3" y="63"/>
                  </a:cubicBezTo>
                  <a:cubicBezTo>
                    <a:pt x="2" y="64"/>
                    <a:pt x="1" y="64"/>
                    <a:pt x="1" y="65"/>
                  </a:cubicBezTo>
                  <a:cubicBezTo>
                    <a:pt x="1" y="66"/>
                    <a:pt x="1" y="66"/>
                    <a:pt x="1" y="66"/>
                  </a:cubicBezTo>
                  <a:cubicBezTo>
                    <a:pt x="1" y="66"/>
                    <a:pt x="1" y="66"/>
                    <a:pt x="1" y="66"/>
                  </a:cubicBezTo>
                  <a:cubicBezTo>
                    <a:pt x="3" y="67"/>
                    <a:pt x="3" y="68"/>
                    <a:pt x="4" y="69"/>
                  </a:cubicBezTo>
                  <a:cubicBezTo>
                    <a:pt x="5" y="71"/>
                    <a:pt x="7" y="70"/>
                    <a:pt x="9" y="70"/>
                  </a:cubicBezTo>
                  <a:cubicBezTo>
                    <a:pt x="11" y="71"/>
                    <a:pt x="12" y="72"/>
                    <a:pt x="14" y="72"/>
                  </a:cubicBezTo>
                  <a:cubicBezTo>
                    <a:pt x="19" y="72"/>
                    <a:pt x="22" y="72"/>
                    <a:pt x="27" y="72"/>
                  </a:cubicBezTo>
                  <a:cubicBezTo>
                    <a:pt x="30" y="72"/>
                    <a:pt x="31" y="73"/>
                    <a:pt x="34" y="73"/>
                  </a:cubicBezTo>
                  <a:cubicBezTo>
                    <a:pt x="35" y="73"/>
                    <a:pt x="36" y="72"/>
                    <a:pt x="38" y="71"/>
                  </a:cubicBezTo>
                  <a:cubicBezTo>
                    <a:pt x="39" y="70"/>
                    <a:pt x="38" y="69"/>
                    <a:pt x="39" y="68"/>
                  </a:cubicBezTo>
                  <a:cubicBezTo>
                    <a:pt x="39" y="66"/>
                    <a:pt x="41" y="65"/>
                    <a:pt x="42" y="63"/>
                  </a:cubicBezTo>
                  <a:cubicBezTo>
                    <a:pt x="43" y="62"/>
                    <a:pt x="43" y="61"/>
                    <a:pt x="44" y="61"/>
                  </a:cubicBezTo>
                  <a:cubicBezTo>
                    <a:pt x="45" y="61"/>
                    <a:pt x="45" y="61"/>
                    <a:pt x="46" y="61"/>
                  </a:cubicBezTo>
                  <a:cubicBezTo>
                    <a:pt x="48" y="61"/>
                    <a:pt x="50" y="61"/>
                    <a:pt x="52" y="61"/>
                  </a:cubicBezTo>
                  <a:cubicBezTo>
                    <a:pt x="52" y="61"/>
                    <a:pt x="52" y="60"/>
                    <a:pt x="52" y="60"/>
                  </a:cubicBezTo>
                  <a:cubicBezTo>
                    <a:pt x="52" y="60"/>
                    <a:pt x="52" y="60"/>
                    <a:pt x="52" y="60"/>
                  </a:cubicBezTo>
                  <a:cubicBezTo>
                    <a:pt x="52" y="59"/>
                    <a:pt x="51" y="59"/>
                    <a:pt x="51" y="58"/>
                  </a:cubicBezTo>
                  <a:cubicBezTo>
                    <a:pt x="52" y="58"/>
                    <a:pt x="53" y="58"/>
                    <a:pt x="54" y="57"/>
                  </a:cubicBezTo>
                  <a:cubicBezTo>
                    <a:pt x="55" y="57"/>
                    <a:pt x="56" y="56"/>
                    <a:pt x="57" y="56"/>
                  </a:cubicBezTo>
                  <a:cubicBezTo>
                    <a:pt x="57" y="56"/>
                    <a:pt x="57" y="56"/>
                    <a:pt x="58" y="57"/>
                  </a:cubicBezTo>
                  <a:cubicBezTo>
                    <a:pt x="58" y="57"/>
                    <a:pt x="59" y="57"/>
                    <a:pt x="60" y="57"/>
                  </a:cubicBezTo>
                  <a:cubicBezTo>
                    <a:pt x="60" y="57"/>
                    <a:pt x="61" y="58"/>
                    <a:pt x="61" y="58"/>
                  </a:cubicBezTo>
                  <a:cubicBezTo>
                    <a:pt x="62" y="58"/>
                    <a:pt x="62" y="57"/>
                    <a:pt x="63" y="57"/>
                  </a:cubicBezTo>
                  <a:cubicBezTo>
                    <a:pt x="65" y="56"/>
                    <a:pt x="65" y="54"/>
                    <a:pt x="66" y="51"/>
                  </a:cubicBezTo>
                  <a:cubicBezTo>
                    <a:pt x="66" y="50"/>
                    <a:pt x="66" y="49"/>
                    <a:pt x="66" y="47"/>
                  </a:cubicBezTo>
                  <a:cubicBezTo>
                    <a:pt x="68" y="47"/>
                    <a:pt x="70" y="47"/>
                    <a:pt x="70" y="45"/>
                  </a:cubicBezTo>
                  <a:cubicBezTo>
                    <a:pt x="70" y="43"/>
                    <a:pt x="68" y="43"/>
                    <a:pt x="68" y="41"/>
                  </a:cubicBezTo>
                  <a:cubicBezTo>
                    <a:pt x="68" y="40"/>
                    <a:pt x="68" y="40"/>
                    <a:pt x="68" y="40"/>
                  </a:cubicBezTo>
                  <a:cubicBezTo>
                    <a:pt x="70" y="40"/>
                    <a:pt x="70" y="40"/>
                    <a:pt x="70" y="40"/>
                  </a:cubicBezTo>
                  <a:cubicBezTo>
                    <a:pt x="72" y="40"/>
                    <a:pt x="73" y="41"/>
                    <a:pt x="75" y="41"/>
                  </a:cubicBezTo>
                  <a:cubicBezTo>
                    <a:pt x="78" y="41"/>
                    <a:pt x="78" y="38"/>
                    <a:pt x="79" y="36"/>
                  </a:cubicBezTo>
                  <a:cubicBezTo>
                    <a:pt x="79" y="34"/>
                    <a:pt x="79" y="34"/>
                    <a:pt x="79" y="33"/>
                  </a:cubicBezTo>
                  <a:cubicBezTo>
                    <a:pt x="80" y="32"/>
                    <a:pt x="81" y="31"/>
                    <a:pt x="81" y="30"/>
                  </a:cubicBezTo>
                  <a:cubicBezTo>
                    <a:pt x="81" y="27"/>
                    <a:pt x="79" y="26"/>
                    <a:pt x="79" y="23"/>
                  </a:cubicBezTo>
                  <a:cubicBezTo>
                    <a:pt x="79" y="22"/>
                    <a:pt x="79" y="22"/>
                    <a:pt x="79" y="21"/>
                  </a:cubicBezTo>
                  <a:cubicBezTo>
                    <a:pt x="80" y="21"/>
                    <a:pt x="80" y="21"/>
                    <a:pt x="80" y="21"/>
                  </a:cubicBezTo>
                  <a:cubicBezTo>
                    <a:pt x="82" y="21"/>
                    <a:pt x="83" y="22"/>
                    <a:pt x="85" y="22"/>
                  </a:cubicBezTo>
                  <a:cubicBezTo>
                    <a:pt x="86" y="21"/>
                    <a:pt x="86" y="20"/>
                    <a:pt x="87" y="19"/>
                  </a:cubicBezTo>
                  <a:cubicBezTo>
                    <a:pt x="88" y="18"/>
                    <a:pt x="89" y="19"/>
                    <a:pt x="90" y="18"/>
                  </a:cubicBezTo>
                  <a:cubicBezTo>
                    <a:pt x="91" y="16"/>
                    <a:pt x="92" y="15"/>
                    <a:pt x="94" y="15"/>
                  </a:cubicBezTo>
                  <a:cubicBezTo>
                    <a:pt x="98" y="15"/>
                    <a:pt x="98" y="15"/>
                    <a:pt x="98" y="15"/>
                  </a:cubicBezTo>
                  <a:cubicBezTo>
                    <a:pt x="99" y="15"/>
                    <a:pt x="100" y="14"/>
                    <a:pt x="101" y="14"/>
                  </a:cubicBezTo>
                  <a:cubicBezTo>
                    <a:pt x="102" y="13"/>
                    <a:pt x="103" y="14"/>
                    <a:pt x="104" y="14"/>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1" name="Freeform 32"/>
            <p:cNvSpPr>
              <a:spLocks/>
            </p:cNvSpPr>
            <p:nvPr/>
          </p:nvSpPr>
          <p:spPr bwMode="auto">
            <a:xfrm>
              <a:off x="2567538" y="3807166"/>
              <a:ext cx="612633" cy="545017"/>
            </a:xfrm>
            <a:custGeom>
              <a:avLst/>
              <a:gdLst>
                <a:gd name="T0" fmla="*/ 11 w 126"/>
                <a:gd name="T1" fmla="*/ 57 h 112"/>
                <a:gd name="T2" fmla="*/ 36 w 126"/>
                <a:gd name="T3" fmla="*/ 60 h 112"/>
                <a:gd name="T4" fmla="*/ 44 w 126"/>
                <a:gd name="T5" fmla="*/ 50 h 112"/>
                <a:gd name="T6" fmla="*/ 54 w 126"/>
                <a:gd name="T7" fmla="*/ 48 h 112"/>
                <a:gd name="T8" fmla="*/ 53 w 126"/>
                <a:gd name="T9" fmla="*/ 45 h 112"/>
                <a:gd name="T10" fmla="*/ 60 w 126"/>
                <a:gd name="T11" fmla="*/ 44 h 112"/>
                <a:gd name="T12" fmla="*/ 65 w 126"/>
                <a:gd name="T13" fmla="*/ 44 h 112"/>
                <a:gd name="T14" fmla="*/ 72 w 126"/>
                <a:gd name="T15" fmla="*/ 32 h 112"/>
                <a:gd name="T16" fmla="*/ 72 w 126"/>
                <a:gd name="T17" fmla="*/ 27 h 112"/>
                <a:gd name="T18" fmla="*/ 81 w 126"/>
                <a:gd name="T19" fmla="*/ 20 h 112"/>
                <a:gd name="T20" fmla="*/ 81 w 126"/>
                <a:gd name="T21" fmla="*/ 8 h 112"/>
                <a:gd name="T22" fmla="*/ 89 w 126"/>
                <a:gd name="T23" fmla="*/ 6 h 112"/>
                <a:gd name="T24" fmla="*/ 100 w 126"/>
                <a:gd name="T25" fmla="*/ 2 h 112"/>
                <a:gd name="T26" fmla="*/ 106 w 126"/>
                <a:gd name="T27" fmla="*/ 1 h 112"/>
                <a:gd name="T28" fmla="*/ 112 w 126"/>
                <a:gd name="T29" fmla="*/ 8 h 112"/>
                <a:gd name="T30" fmla="*/ 121 w 126"/>
                <a:gd name="T31" fmla="*/ 14 h 112"/>
                <a:gd name="T32" fmla="*/ 126 w 126"/>
                <a:gd name="T33" fmla="*/ 17 h 112"/>
                <a:gd name="T34" fmla="*/ 118 w 126"/>
                <a:gd name="T35" fmla="*/ 20 h 112"/>
                <a:gd name="T36" fmla="*/ 108 w 126"/>
                <a:gd name="T37" fmla="*/ 23 h 112"/>
                <a:gd name="T38" fmla="*/ 102 w 126"/>
                <a:gd name="T39" fmla="*/ 27 h 112"/>
                <a:gd name="T40" fmla="*/ 102 w 126"/>
                <a:gd name="T41" fmla="*/ 36 h 112"/>
                <a:gd name="T42" fmla="*/ 103 w 126"/>
                <a:gd name="T43" fmla="*/ 42 h 112"/>
                <a:gd name="T44" fmla="*/ 107 w 126"/>
                <a:gd name="T45" fmla="*/ 44 h 112"/>
                <a:gd name="T46" fmla="*/ 103 w 126"/>
                <a:gd name="T47" fmla="*/ 52 h 112"/>
                <a:gd name="T48" fmla="*/ 97 w 126"/>
                <a:gd name="T49" fmla="*/ 61 h 112"/>
                <a:gd name="T50" fmla="*/ 89 w 126"/>
                <a:gd name="T51" fmla="*/ 73 h 112"/>
                <a:gd name="T52" fmla="*/ 83 w 126"/>
                <a:gd name="T53" fmla="*/ 77 h 112"/>
                <a:gd name="T54" fmla="*/ 74 w 126"/>
                <a:gd name="T55" fmla="*/ 83 h 112"/>
                <a:gd name="T56" fmla="*/ 71 w 126"/>
                <a:gd name="T57" fmla="*/ 80 h 112"/>
                <a:gd name="T58" fmla="*/ 66 w 126"/>
                <a:gd name="T59" fmla="*/ 91 h 112"/>
                <a:gd name="T60" fmla="*/ 68 w 126"/>
                <a:gd name="T61" fmla="*/ 99 h 112"/>
                <a:gd name="T62" fmla="*/ 70 w 126"/>
                <a:gd name="T63" fmla="*/ 100 h 112"/>
                <a:gd name="T64" fmla="*/ 71 w 126"/>
                <a:gd name="T65" fmla="*/ 106 h 112"/>
                <a:gd name="T66" fmla="*/ 65 w 126"/>
                <a:gd name="T67" fmla="*/ 109 h 112"/>
                <a:gd name="T68" fmla="*/ 56 w 126"/>
                <a:gd name="T69" fmla="*/ 108 h 112"/>
                <a:gd name="T70" fmla="*/ 49 w 126"/>
                <a:gd name="T71" fmla="*/ 112 h 112"/>
                <a:gd name="T72" fmla="*/ 43 w 126"/>
                <a:gd name="T73" fmla="*/ 106 h 112"/>
                <a:gd name="T74" fmla="*/ 42 w 126"/>
                <a:gd name="T75" fmla="*/ 103 h 112"/>
                <a:gd name="T76" fmla="*/ 39 w 126"/>
                <a:gd name="T77" fmla="*/ 98 h 112"/>
                <a:gd name="T78" fmla="*/ 21 w 126"/>
                <a:gd name="T79" fmla="*/ 96 h 112"/>
                <a:gd name="T80" fmla="*/ 17 w 126"/>
                <a:gd name="T81" fmla="*/ 94 h 112"/>
                <a:gd name="T82" fmla="*/ 8 w 126"/>
                <a:gd name="T83" fmla="*/ 94 h 112"/>
                <a:gd name="T84" fmla="*/ 0 w 126"/>
                <a:gd name="T85" fmla="*/ 94 h 112"/>
                <a:gd name="T86" fmla="*/ 0 w 126"/>
                <a:gd name="T87" fmla="*/ 88 h 112"/>
                <a:gd name="T88" fmla="*/ 6 w 126"/>
                <a:gd name="T89" fmla="*/ 85 h 112"/>
                <a:gd name="T90" fmla="*/ 12 w 126"/>
                <a:gd name="T91" fmla="*/ 83 h 112"/>
                <a:gd name="T92" fmla="*/ 17 w 126"/>
                <a:gd name="T93" fmla="*/ 79 h 112"/>
                <a:gd name="T94" fmla="*/ 10 w 126"/>
                <a:gd name="T95" fmla="*/ 70 h 112"/>
                <a:gd name="T96" fmla="*/ 5 w 126"/>
                <a:gd name="T97" fmla="*/ 59 h 112"/>
                <a:gd name="T98" fmla="*/ 3 w 126"/>
                <a:gd name="T99" fmla="*/ 5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6" h="112">
                  <a:moveTo>
                    <a:pt x="3" y="53"/>
                  </a:moveTo>
                  <a:cubicBezTo>
                    <a:pt x="5" y="54"/>
                    <a:pt x="5" y="55"/>
                    <a:pt x="6" y="56"/>
                  </a:cubicBezTo>
                  <a:cubicBezTo>
                    <a:pt x="7" y="58"/>
                    <a:pt x="9" y="57"/>
                    <a:pt x="11" y="57"/>
                  </a:cubicBezTo>
                  <a:cubicBezTo>
                    <a:pt x="13" y="58"/>
                    <a:pt x="14" y="59"/>
                    <a:pt x="16" y="59"/>
                  </a:cubicBezTo>
                  <a:cubicBezTo>
                    <a:pt x="21" y="59"/>
                    <a:pt x="24" y="59"/>
                    <a:pt x="29" y="59"/>
                  </a:cubicBezTo>
                  <a:cubicBezTo>
                    <a:pt x="32" y="59"/>
                    <a:pt x="33" y="60"/>
                    <a:pt x="36" y="60"/>
                  </a:cubicBezTo>
                  <a:cubicBezTo>
                    <a:pt x="37" y="60"/>
                    <a:pt x="38" y="59"/>
                    <a:pt x="40" y="58"/>
                  </a:cubicBezTo>
                  <a:cubicBezTo>
                    <a:pt x="41" y="57"/>
                    <a:pt x="40" y="56"/>
                    <a:pt x="41" y="55"/>
                  </a:cubicBezTo>
                  <a:cubicBezTo>
                    <a:pt x="41" y="53"/>
                    <a:pt x="43" y="52"/>
                    <a:pt x="44" y="50"/>
                  </a:cubicBezTo>
                  <a:cubicBezTo>
                    <a:pt x="45" y="49"/>
                    <a:pt x="45" y="48"/>
                    <a:pt x="46" y="48"/>
                  </a:cubicBezTo>
                  <a:cubicBezTo>
                    <a:pt x="47" y="48"/>
                    <a:pt x="47" y="48"/>
                    <a:pt x="48" y="48"/>
                  </a:cubicBezTo>
                  <a:cubicBezTo>
                    <a:pt x="50" y="48"/>
                    <a:pt x="52" y="48"/>
                    <a:pt x="54" y="48"/>
                  </a:cubicBezTo>
                  <a:cubicBezTo>
                    <a:pt x="54" y="48"/>
                    <a:pt x="54" y="47"/>
                    <a:pt x="54" y="47"/>
                  </a:cubicBezTo>
                  <a:cubicBezTo>
                    <a:pt x="54" y="47"/>
                    <a:pt x="54" y="47"/>
                    <a:pt x="54" y="47"/>
                  </a:cubicBezTo>
                  <a:cubicBezTo>
                    <a:pt x="54" y="46"/>
                    <a:pt x="53" y="46"/>
                    <a:pt x="53" y="45"/>
                  </a:cubicBezTo>
                  <a:cubicBezTo>
                    <a:pt x="54" y="45"/>
                    <a:pt x="55" y="45"/>
                    <a:pt x="56" y="44"/>
                  </a:cubicBezTo>
                  <a:cubicBezTo>
                    <a:pt x="57" y="44"/>
                    <a:pt x="58" y="43"/>
                    <a:pt x="59" y="43"/>
                  </a:cubicBezTo>
                  <a:cubicBezTo>
                    <a:pt x="59" y="43"/>
                    <a:pt x="59" y="43"/>
                    <a:pt x="60" y="44"/>
                  </a:cubicBezTo>
                  <a:cubicBezTo>
                    <a:pt x="60" y="44"/>
                    <a:pt x="61" y="44"/>
                    <a:pt x="62" y="44"/>
                  </a:cubicBezTo>
                  <a:cubicBezTo>
                    <a:pt x="62" y="44"/>
                    <a:pt x="63" y="45"/>
                    <a:pt x="63" y="45"/>
                  </a:cubicBezTo>
                  <a:cubicBezTo>
                    <a:pt x="64" y="45"/>
                    <a:pt x="64" y="44"/>
                    <a:pt x="65" y="44"/>
                  </a:cubicBezTo>
                  <a:cubicBezTo>
                    <a:pt x="67" y="43"/>
                    <a:pt x="67" y="41"/>
                    <a:pt x="68" y="38"/>
                  </a:cubicBezTo>
                  <a:cubicBezTo>
                    <a:pt x="68" y="37"/>
                    <a:pt x="68" y="36"/>
                    <a:pt x="68" y="34"/>
                  </a:cubicBezTo>
                  <a:cubicBezTo>
                    <a:pt x="70" y="34"/>
                    <a:pt x="72" y="34"/>
                    <a:pt x="72" y="32"/>
                  </a:cubicBezTo>
                  <a:cubicBezTo>
                    <a:pt x="72" y="30"/>
                    <a:pt x="70" y="30"/>
                    <a:pt x="70" y="28"/>
                  </a:cubicBezTo>
                  <a:cubicBezTo>
                    <a:pt x="70" y="27"/>
                    <a:pt x="70" y="27"/>
                    <a:pt x="70" y="27"/>
                  </a:cubicBezTo>
                  <a:cubicBezTo>
                    <a:pt x="72" y="27"/>
                    <a:pt x="72" y="27"/>
                    <a:pt x="72" y="27"/>
                  </a:cubicBezTo>
                  <a:cubicBezTo>
                    <a:pt x="74" y="27"/>
                    <a:pt x="75" y="28"/>
                    <a:pt x="77" y="28"/>
                  </a:cubicBezTo>
                  <a:cubicBezTo>
                    <a:pt x="80" y="28"/>
                    <a:pt x="80" y="25"/>
                    <a:pt x="81" y="23"/>
                  </a:cubicBezTo>
                  <a:cubicBezTo>
                    <a:pt x="81" y="21"/>
                    <a:pt x="81" y="21"/>
                    <a:pt x="81" y="20"/>
                  </a:cubicBezTo>
                  <a:cubicBezTo>
                    <a:pt x="82" y="19"/>
                    <a:pt x="83" y="18"/>
                    <a:pt x="83" y="17"/>
                  </a:cubicBezTo>
                  <a:cubicBezTo>
                    <a:pt x="83" y="14"/>
                    <a:pt x="81" y="13"/>
                    <a:pt x="81" y="10"/>
                  </a:cubicBezTo>
                  <a:cubicBezTo>
                    <a:pt x="81" y="9"/>
                    <a:pt x="81" y="9"/>
                    <a:pt x="81" y="8"/>
                  </a:cubicBezTo>
                  <a:cubicBezTo>
                    <a:pt x="82" y="8"/>
                    <a:pt x="82" y="8"/>
                    <a:pt x="82" y="8"/>
                  </a:cubicBezTo>
                  <a:cubicBezTo>
                    <a:pt x="84" y="8"/>
                    <a:pt x="85" y="9"/>
                    <a:pt x="87" y="9"/>
                  </a:cubicBezTo>
                  <a:cubicBezTo>
                    <a:pt x="88" y="8"/>
                    <a:pt x="88" y="7"/>
                    <a:pt x="89" y="6"/>
                  </a:cubicBezTo>
                  <a:cubicBezTo>
                    <a:pt x="90" y="5"/>
                    <a:pt x="91" y="6"/>
                    <a:pt x="92" y="5"/>
                  </a:cubicBezTo>
                  <a:cubicBezTo>
                    <a:pt x="93" y="3"/>
                    <a:pt x="94" y="2"/>
                    <a:pt x="96" y="2"/>
                  </a:cubicBezTo>
                  <a:cubicBezTo>
                    <a:pt x="100" y="2"/>
                    <a:pt x="100" y="2"/>
                    <a:pt x="100" y="2"/>
                  </a:cubicBezTo>
                  <a:cubicBezTo>
                    <a:pt x="101" y="2"/>
                    <a:pt x="102" y="1"/>
                    <a:pt x="103" y="1"/>
                  </a:cubicBezTo>
                  <a:cubicBezTo>
                    <a:pt x="104" y="0"/>
                    <a:pt x="105" y="1"/>
                    <a:pt x="106" y="1"/>
                  </a:cubicBezTo>
                  <a:cubicBezTo>
                    <a:pt x="106" y="1"/>
                    <a:pt x="106" y="1"/>
                    <a:pt x="106" y="1"/>
                  </a:cubicBezTo>
                  <a:cubicBezTo>
                    <a:pt x="107" y="1"/>
                    <a:pt x="108" y="2"/>
                    <a:pt x="109" y="3"/>
                  </a:cubicBezTo>
                  <a:cubicBezTo>
                    <a:pt x="110" y="3"/>
                    <a:pt x="111" y="3"/>
                    <a:pt x="111" y="4"/>
                  </a:cubicBezTo>
                  <a:cubicBezTo>
                    <a:pt x="112" y="6"/>
                    <a:pt x="111" y="7"/>
                    <a:pt x="112" y="8"/>
                  </a:cubicBezTo>
                  <a:cubicBezTo>
                    <a:pt x="112" y="9"/>
                    <a:pt x="113" y="9"/>
                    <a:pt x="114" y="9"/>
                  </a:cubicBezTo>
                  <a:cubicBezTo>
                    <a:pt x="116" y="10"/>
                    <a:pt x="116" y="11"/>
                    <a:pt x="117" y="12"/>
                  </a:cubicBezTo>
                  <a:cubicBezTo>
                    <a:pt x="119" y="12"/>
                    <a:pt x="119" y="14"/>
                    <a:pt x="121" y="14"/>
                  </a:cubicBezTo>
                  <a:cubicBezTo>
                    <a:pt x="122" y="14"/>
                    <a:pt x="122" y="13"/>
                    <a:pt x="124" y="13"/>
                  </a:cubicBezTo>
                  <a:cubicBezTo>
                    <a:pt x="125" y="13"/>
                    <a:pt x="126" y="15"/>
                    <a:pt x="126" y="17"/>
                  </a:cubicBezTo>
                  <a:cubicBezTo>
                    <a:pt x="126" y="17"/>
                    <a:pt x="126" y="17"/>
                    <a:pt x="126" y="17"/>
                  </a:cubicBezTo>
                  <a:cubicBezTo>
                    <a:pt x="126" y="17"/>
                    <a:pt x="125" y="17"/>
                    <a:pt x="124" y="17"/>
                  </a:cubicBezTo>
                  <a:cubicBezTo>
                    <a:pt x="123" y="18"/>
                    <a:pt x="123" y="19"/>
                    <a:pt x="121" y="20"/>
                  </a:cubicBezTo>
                  <a:cubicBezTo>
                    <a:pt x="120" y="20"/>
                    <a:pt x="119" y="20"/>
                    <a:pt x="118" y="20"/>
                  </a:cubicBezTo>
                  <a:cubicBezTo>
                    <a:pt x="117" y="21"/>
                    <a:pt x="117" y="22"/>
                    <a:pt x="116" y="23"/>
                  </a:cubicBezTo>
                  <a:cubicBezTo>
                    <a:pt x="114" y="24"/>
                    <a:pt x="113" y="23"/>
                    <a:pt x="111" y="23"/>
                  </a:cubicBezTo>
                  <a:cubicBezTo>
                    <a:pt x="109" y="23"/>
                    <a:pt x="109" y="23"/>
                    <a:pt x="108" y="23"/>
                  </a:cubicBezTo>
                  <a:cubicBezTo>
                    <a:pt x="105" y="23"/>
                    <a:pt x="105" y="23"/>
                    <a:pt x="105" y="23"/>
                  </a:cubicBezTo>
                  <a:cubicBezTo>
                    <a:pt x="103" y="23"/>
                    <a:pt x="101" y="24"/>
                    <a:pt x="100" y="25"/>
                  </a:cubicBezTo>
                  <a:cubicBezTo>
                    <a:pt x="101" y="26"/>
                    <a:pt x="102" y="26"/>
                    <a:pt x="102" y="27"/>
                  </a:cubicBezTo>
                  <a:cubicBezTo>
                    <a:pt x="102" y="29"/>
                    <a:pt x="100" y="29"/>
                    <a:pt x="100" y="30"/>
                  </a:cubicBezTo>
                  <a:cubicBezTo>
                    <a:pt x="100" y="31"/>
                    <a:pt x="101" y="31"/>
                    <a:pt x="101" y="32"/>
                  </a:cubicBezTo>
                  <a:cubicBezTo>
                    <a:pt x="102" y="33"/>
                    <a:pt x="102" y="34"/>
                    <a:pt x="102" y="36"/>
                  </a:cubicBezTo>
                  <a:cubicBezTo>
                    <a:pt x="102" y="37"/>
                    <a:pt x="101" y="37"/>
                    <a:pt x="101" y="39"/>
                  </a:cubicBezTo>
                  <a:cubicBezTo>
                    <a:pt x="101" y="39"/>
                    <a:pt x="102" y="39"/>
                    <a:pt x="102" y="39"/>
                  </a:cubicBezTo>
                  <a:cubicBezTo>
                    <a:pt x="103" y="40"/>
                    <a:pt x="103" y="41"/>
                    <a:pt x="103" y="42"/>
                  </a:cubicBezTo>
                  <a:cubicBezTo>
                    <a:pt x="104" y="42"/>
                    <a:pt x="105" y="42"/>
                    <a:pt x="106" y="43"/>
                  </a:cubicBezTo>
                  <a:cubicBezTo>
                    <a:pt x="107" y="43"/>
                    <a:pt x="107" y="43"/>
                    <a:pt x="108" y="44"/>
                  </a:cubicBezTo>
                  <a:cubicBezTo>
                    <a:pt x="107" y="44"/>
                    <a:pt x="107" y="44"/>
                    <a:pt x="107" y="44"/>
                  </a:cubicBezTo>
                  <a:cubicBezTo>
                    <a:pt x="106" y="45"/>
                    <a:pt x="104" y="45"/>
                    <a:pt x="104" y="46"/>
                  </a:cubicBezTo>
                  <a:cubicBezTo>
                    <a:pt x="104" y="49"/>
                    <a:pt x="104" y="49"/>
                    <a:pt x="104" y="49"/>
                  </a:cubicBezTo>
                  <a:cubicBezTo>
                    <a:pt x="104" y="50"/>
                    <a:pt x="104" y="51"/>
                    <a:pt x="103" y="52"/>
                  </a:cubicBezTo>
                  <a:cubicBezTo>
                    <a:pt x="102" y="53"/>
                    <a:pt x="101" y="54"/>
                    <a:pt x="101" y="55"/>
                  </a:cubicBezTo>
                  <a:cubicBezTo>
                    <a:pt x="99" y="57"/>
                    <a:pt x="98" y="57"/>
                    <a:pt x="97" y="59"/>
                  </a:cubicBezTo>
                  <a:cubicBezTo>
                    <a:pt x="97" y="60"/>
                    <a:pt x="97" y="61"/>
                    <a:pt x="97" y="61"/>
                  </a:cubicBezTo>
                  <a:cubicBezTo>
                    <a:pt x="97" y="62"/>
                    <a:pt x="95" y="62"/>
                    <a:pt x="95" y="63"/>
                  </a:cubicBezTo>
                  <a:cubicBezTo>
                    <a:pt x="93" y="66"/>
                    <a:pt x="93" y="68"/>
                    <a:pt x="92" y="70"/>
                  </a:cubicBezTo>
                  <a:cubicBezTo>
                    <a:pt x="91" y="71"/>
                    <a:pt x="91" y="72"/>
                    <a:pt x="89" y="73"/>
                  </a:cubicBezTo>
                  <a:cubicBezTo>
                    <a:pt x="88" y="73"/>
                    <a:pt x="88" y="74"/>
                    <a:pt x="86" y="74"/>
                  </a:cubicBezTo>
                  <a:cubicBezTo>
                    <a:pt x="86" y="74"/>
                    <a:pt x="85" y="74"/>
                    <a:pt x="85" y="75"/>
                  </a:cubicBezTo>
                  <a:cubicBezTo>
                    <a:pt x="84" y="75"/>
                    <a:pt x="84" y="77"/>
                    <a:pt x="83" y="77"/>
                  </a:cubicBezTo>
                  <a:cubicBezTo>
                    <a:pt x="82" y="78"/>
                    <a:pt x="82" y="79"/>
                    <a:pt x="82" y="80"/>
                  </a:cubicBezTo>
                  <a:cubicBezTo>
                    <a:pt x="81" y="81"/>
                    <a:pt x="81" y="82"/>
                    <a:pt x="79" y="82"/>
                  </a:cubicBezTo>
                  <a:cubicBezTo>
                    <a:pt x="77" y="82"/>
                    <a:pt x="76" y="83"/>
                    <a:pt x="74" y="83"/>
                  </a:cubicBezTo>
                  <a:cubicBezTo>
                    <a:pt x="73" y="83"/>
                    <a:pt x="73" y="83"/>
                    <a:pt x="73" y="82"/>
                  </a:cubicBezTo>
                  <a:cubicBezTo>
                    <a:pt x="72" y="81"/>
                    <a:pt x="73" y="80"/>
                    <a:pt x="72" y="80"/>
                  </a:cubicBezTo>
                  <a:cubicBezTo>
                    <a:pt x="72" y="80"/>
                    <a:pt x="71" y="80"/>
                    <a:pt x="71" y="80"/>
                  </a:cubicBezTo>
                  <a:cubicBezTo>
                    <a:pt x="68" y="80"/>
                    <a:pt x="68" y="82"/>
                    <a:pt x="66" y="83"/>
                  </a:cubicBezTo>
                  <a:cubicBezTo>
                    <a:pt x="65" y="85"/>
                    <a:pt x="63" y="86"/>
                    <a:pt x="63" y="88"/>
                  </a:cubicBezTo>
                  <a:cubicBezTo>
                    <a:pt x="63" y="90"/>
                    <a:pt x="66" y="89"/>
                    <a:pt x="66" y="91"/>
                  </a:cubicBezTo>
                  <a:cubicBezTo>
                    <a:pt x="66" y="92"/>
                    <a:pt x="66" y="92"/>
                    <a:pt x="66" y="93"/>
                  </a:cubicBezTo>
                  <a:cubicBezTo>
                    <a:pt x="66" y="94"/>
                    <a:pt x="66" y="94"/>
                    <a:pt x="67" y="96"/>
                  </a:cubicBezTo>
                  <a:cubicBezTo>
                    <a:pt x="67" y="97"/>
                    <a:pt x="67" y="99"/>
                    <a:pt x="68" y="99"/>
                  </a:cubicBezTo>
                  <a:cubicBezTo>
                    <a:pt x="69" y="99"/>
                    <a:pt x="69" y="99"/>
                    <a:pt x="70" y="99"/>
                  </a:cubicBezTo>
                  <a:cubicBezTo>
                    <a:pt x="70" y="99"/>
                    <a:pt x="70" y="99"/>
                    <a:pt x="70" y="99"/>
                  </a:cubicBezTo>
                  <a:cubicBezTo>
                    <a:pt x="70" y="100"/>
                    <a:pt x="70" y="100"/>
                    <a:pt x="70" y="100"/>
                  </a:cubicBezTo>
                  <a:cubicBezTo>
                    <a:pt x="70" y="101"/>
                    <a:pt x="71" y="102"/>
                    <a:pt x="72" y="103"/>
                  </a:cubicBezTo>
                  <a:cubicBezTo>
                    <a:pt x="73" y="104"/>
                    <a:pt x="73" y="105"/>
                    <a:pt x="74" y="106"/>
                  </a:cubicBezTo>
                  <a:cubicBezTo>
                    <a:pt x="73" y="106"/>
                    <a:pt x="72" y="106"/>
                    <a:pt x="71" y="106"/>
                  </a:cubicBezTo>
                  <a:cubicBezTo>
                    <a:pt x="70" y="108"/>
                    <a:pt x="71" y="108"/>
                    <a:pt x="71" y="110"/>
                  </a:cubicBezTo>
                  <a:cubicBezTo>
                    <a:pt x="70" y="109"/>
                    <a:pt x="70" y="108"/>
                    <a:pt x="68" y="108"/>
                  </a:cubicBezTo>
                  <a:cubicBezTo>
                    <a:pt x="67" y="108"/>
                    <a:pt x="66" y="109"/>
                    <a:pt x="65" y="109"/>
                  </a:cubicBezTo>
                  <a:cubicBezTo>
                    <a:pt x="62" y="109"/>
                    <a:pt x="60" y="107"/>
                    <a:pt x="58" y="107"/>
                  </a:cubicBezTo>
                  <a:cubicBezTo>
                    <a:pt x="56" y="107"/>
                    <a:pt x="56" y="107"/>
                    <a:pt x="56" y="107"/>
                  </a:cubicBezTo>
                  <a:cubicBezTo>
                    <a:pt x="56" y="108"/>
                    <a:pt x="56" y="108"/>
                    <a:pt x="56" y="108"/>
                  </a:cubicBezTo>
                  <a:cubicBezTo>
                    <a:pt x="56" y="109"/>
                    <a:pt x="56" y="109"/>
                    <a:pt x="56" y="109"/>
                  </a:cubicBezTo>
                  <a:cubicBezTo>
                    <a:pt x="53" y="109"/>
                    <a:pt x="52" y="110"/>
                    <a:pt x="49" y="112"/>
                  </a:cubicBezTo>
                  <a:cubicBezTo>
                    <a:pt x="49" y="112"/>
                    <a:pt x="49" y="112"/>
                    <a:pt x="49" y="112"/>
                  </a:cubicBezTo>
                  <a:cubicBezTo>
                    <a:pt x="49" y="111"/>
                    <a:pt x="48" y="110"/>
                    <a:pt x="47" y="109"/>
                  </a:cubicBezTo>
                  <a:cubicBezTo>
                    <a:pt x="46" y="109"/>
                    <a:pt x="45" y="109"/>
                    <a:pt x="44" y="108"/>
                  </a:cubicBezTo>
                  <a:cubicBezTo>
                    <a:pt x="44" y="107"/>
                    <a:pt x="44" y="107"/>
                    <a:pt x="43" y="106"/>
                  </a:cubicBezTo>
                  <a:cubicBezTo>
                    <a:pt x="43" y="105"/>
                    <a:pt x="43" y="105"/>
                    <a:pt x="43" y="105"/>
                  </a:cubicBezTo>
                  <a:cubicBezTo>
                    <a:pt x="43" y="103"/>
                    <a:pt x="43" y="103"/>
                    <a:pt x="43" y="103"/>
                  </a:cubicBezTo>
                  <a:cubicBezTo>
                    <a:pt x="43" y="103"/>
                    <a:pt x="42" y="103"/>
                    <a:pt x="42" y="103"/>
                  </a:cubicBezTo>
                  <a:cubicBezTo>
                    <a:pt x="41" y="102"/>
                    <a:pt x="39" y="102"/>
                    <a:pt x="39" y="101"/>
                  </a:cubicBezTo>
                  <a:cubicBezTo>
                    <a:pt x="39" y="100"/>
                    <a:pt x="39" y="100"/>
                    <a:pt x="39" y="100"/>
                  </a:cubicBezTo>
                  <a:cubicBezTo>
                    <a:pt x="39" y="98"/>
                    <a:pt x="39" y="98"/>
                    <a:pt x="39" y="98"/>
                  </a:cubicBezTo>
                  <a:cubicBezTo>
                    <a:pt x="39" y="97"/>
                    <a:pt x="37" y="97"/>
                    <a:pt x="36" y="96"/>
                  </a:cubicBezTo>
                  <a:cubicBezTo>
                    <a:pt x="34" y="96"/>
                    <a:pt x="33" y="96"/>
                    <a:pt x="31" y="96"/>
                  </a:cubicBezTo>
                  <a:cubicBezTo>
                    <a:pt x="27" y="96"/>
                    <a:pt x="25" y="96"/>
                    <a:pt x="21" y="96"/>
                  </a:cubicBezTo>
                  <a:cubicBezTo>
                    <a:pt x="20" y="96"/>
                    <a:pt x="20" y="96"/>
                    <a:pt x="19" y="96"/>
                  </a:cubicBezTo>
                  <a:cubicBezTo>
                    <a:pt x="19" y="95"/>
                    <a:pt x="19" y="95"/>
                    <a:pt x="18" y="94"/>
                  </a:cubicBezTo>
                  <a:cubicBezTo>
                    <a:pt x="18" y="94"/>
                    <a:pt x="18" y="94"/>
                    <a:pt x="17" y="94"/>
                  </a:cubicBezTo>
                  <a:cubicBezTo>
                    <a:pt x="16" y="94"/>
                    <a:pt x="15" y="95"/>
                    <a:pt x="13" y="95"/>
                  </a:cubicBezTo>
                  <a:cubicBezTo>
                    <a:pt x="12" y="95"/>
                    <a:pt x="11" y="94"/>
                    <a:pt x="9" y="94"/>
                  </a:cubicBezTo>
                  <a:cubicBezTo>
                    <a:pt x="8" y="94"/>
                    <a:pt x="8" y="94"/>
                    <a:pt x="8" y="94"/>
                  </a:cubicBezTo>
                  <a:cubicBezTo>
                    <a:pt x="6" y="94"/>
                    <a:pt x="6" y="93"/>
                    <a:pt x="4" y="93"/>
                  </a:cubicBezTo>
                  <a:cubicBezTo>
                    <a:pt x="3" y="93"/>
                    <a:pt x="3" y="93"/>
                    <a:pt x="3" y="93"/>
                  </a:cubicBezTo>
                  <a:cubicBezTo>
                    <a:pt x="2" y="93"/>
                    <a:pt x="1" y="93"/>
                    <a:pt x="0" y="94"/>
                  </a:cubicBezTo>
                  <a:cubicBezTo>
                    <a:pt x="0" y="94"/>
                    <a:pt x="0" y="94"/>
                    <a:pt x="0" y="94"/>
                  </a:cubicBezTo>
                  <a:cubicBezTo>
                    <a:pt x="0" y="92"/>
                    <a:pt x="0" y="92"/>
                    <a:pt x="0" y="90"/>
                  </a:cubicBezTo>
                  <a:cubicBezTo>
                    <a:pt x="0" y="89"/>
                    <a:pt x="0" y="89"/>
                    <a:pt x="0" y="88"/>
                  </a:cubicBezTo>
                  <a:cubicBezTo>
                    <a:pt x="1" y="87"/>
                    <a:pt x="2" y="87"/>
                    <a:pt x="3" y="86"/>
                  </a:cubicBezTo>
                  <a:cubicBezTo>
                    <a:pt x="3" y="85"/>
                    <a:pt x="3" y="84"/>
                    <a:pt x="4" y="84"/>
                  </a:cubicBezTo>
                  <a:cubicBezTo>
                    <a:pt x="5" y="84"/>
                    <a:pt x="5" y="85"/>
                    <a:pt x="6" y="85"/>
                  </a:cubicBezTo>
                  <a:cubicBezTo>
                    <a:pt x="7" y="85"/>
                    <a:pt x="7" y="83"/>
                    <a:pt x="8" y="83"/>
                  </a:cubicBezTo>
                  <a:cubicBezTo>
                    <a:pt x="10" y="83"/>
                    <a:pt x="10" y="84"/>
                    <a:pt x="11" y="84"/>
                  </a:cubicBezTo>
                  <a:cubicBezTo>
                    <a:pt x="12" y="84"/>
                    <a:pt x="12" y="83"/>
                    <a:pt x="12" y="83"/>
                  </a:cubicBezTo>
                  <a:cubicBezTo>
                    <a:pt x="13" y="82"/>
                    <a:pt x="13" y="83"/>
                    <a:pt x="14" y="82"/>
                  </a:cubicBezTo>
                  <a:cubicBezTo>
                    <a:pt x="15" y="82"/>
                    <a:pt x="15" y="81"/>
                    <a:pt x="16" y="81"/>
                  </a:cubicBezTo>
                  <a:cubicBezTo>
                    <a:pt x="16" y="80"/>
                    <a:pt x="17" y="80"/>
                    <a:pt x="17" y="79"/>
                  </a:cubicBezTo>
                  <a:cubicBezTo>
                    <a:pt x="17" y="78"/>
                    <a:pt x="15" y="77"/>
                    <a:pt x="14" y="76"/>
                  </a:cubicBezTo>
                  <a:cubicBezTo>
                    <a:pt x="13" y="75"/>
                    <a:pt x="13" y="73"/>
                    <a:pt x="12" y="72"/>
                  </a:cubicBezTo>
                  <a:cubicBezTo>
                    <a:pt x="12" y="71"/>
                    <a:pt x="11" y="70"/>
                    <a:pt x="10" y="70"/>
                  </a:cubicBezTo>
                  <a:cubicBezTo>
                    <a:pt x="9" y="69"/>
                    <a:pt x="9" y="68"/>
                    <a:pt x="8" y="67"/>
                  </a:cubicBezTo>
                  <a:cubicBezTo>
                    <a:pt x="7" y="66"/>
                    <a:pt x="5" y="66"/>
                    <a:pt x="5" y="64"/>
                  </a:cubicBezTo>
                  <a:cubicBezTo>
                    <a:pt x="5" y="59"/>
                    <a:pt x="5" y="59"/>
                    <a:pt x="5" y="59"/>
                  </a:cubicBezTo>
                  <a:cubicBezTo>
                    <a:pt x="5" y="57"/>
                    <a:pt x="4" y="57"/>
                    <a:pt x="3" y="56"/>
                  </a:cubicBezTo>
                  <a:cubicBezTo>
                    <a:pt x="3" y="55"/>
                    <a:pt x="2" y="55"/>
                    <a:pt x="2" y="54"/>
                  </a:cubicBezTo>
                  <a:cubicBezTo>
                    <a:pt x="2" y="54"/>
                    <a:pt x="2" y="54"/>
                    <a:pt x="3" y="5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2" name="Freeform 33"/>
            <p:cNvSpPr>
              <a:spLocks noEditPoints="1"/>
            </p:cNvSpPr>
            <p:nvPr/>
          </p:nvSpPr>
          <p:spPr bwMode="auto">
            <a:xfrm>
              <a:off x="3057235" y="2942514"/>
              <a:ext cx="1735452" cy="1512116"/>
            </a:xfrm>
            <a:custGeom>
              <a:avLst/>
              <a:gdLst>
                <a:gd name="T0" fmla="*/ 274 w 357"/>
                <a:gd name="T1" fmla="*/ 301 h 311"/>
                <a:gd name="T2" fmla="*/ 285 w 357"/>
                <a:gd name="T3" fmla="*/ 308 h 311"/>
                <a:gd name="T4" fmla="*/ 291 w 357"/>
                <a:gd name="T5" fmla="*/ 295 h 311"/>
                <a:gd name="T6" fmla="*/ 255 w 357"/>
                <a:gd name="T7" fmla="*/ 33 h 311"/>
                <a:gd name="T8" fmla="*/ 253 w 357"/>
                <a:gd name="T9" fmla="*/ 7 h 311"/>
                <a:gd name="T10" fmla="*/ 288 w 357"/>
                <a:gd name="T11" fmla="*/ 8 h 311"/>
                <a:gd name="T12" fmla="*/ 318 w 357"/>
                <a:gd name="T13" fmla="*/ 20 h 311"/>
                <a:gd name="T14" fmla="*/ 342 w 357"/>
                <a:gd name="T15" fmla="*/ 16 h 311"/>
                <a:gd name="T16" fmla="*/ 349 w 357"/>
                <a:gd name="T17" fmla="*/ 50 h 311"/>
                <a:gd name="T18" fmla="*/ 348 w 357"/>
                <a:gd name="T19" fmla="*/ 76 h 311"/>
                <a:gd name="T20" fmla="*/ 336 w 357"/>
                <a:gd name="T21" fmla="*/ 92 h 311"/>
                <a:gd name="T22" fmla="*/ 318 w 357"/>
                <a:gd name="T23" fmla="*/ 114 h 311"/>
                <a:gd name="T24" fmla="*/ 312 w 357"/>
                <a:gd name="T25" fmla="*/ 100 h 311"/>
                <a:gd name="T26" fmla="*/ 300 w 357"/>
                <a:gd name="T27" fmla="*/ 113 h 311"/>
                <a:gd name="T28" fmla="*/ 294 w 357"/>
                <a:gd name="T29" fmla="*/ 128 h 311"/>
                <a:gd name="T30" fmla="*/ 310 w 357"/>
                <a:gd name="T31" fmla="*/ 132 h 311"/>
                <a:gd name="T32" fmla="*/ 323 w 357"/>
                <a:gd name="T33" fmla="*/ 126 h 311"/>
                <a:gd name="T34" fmla="*/ 327 w 357"/>
                <a:gd name="T35" fmla="*/ 130 h 311"/>
                <a:gd name="T36" fmla="*/ 317 w 357"/>
                <a:gd name="T37" fmla="*/ 140 h 311"/>
                <a:gd name="T38" fmla="*/ 321 w 357"/>
                <a:gd name="T39" fmla="*/ 155 h 311"/>
                <a:gd name="T40" fmla="*/ 343 w 357"/>
                <a:gd name="T41" fmla="*/ 170 h 311"/>
                <a:gd name="T42" fmla="*/ 344 w 357"/>
                <a:gd name="T43" fmla="*/ 178 h 311"/>
                <a:gd name="T44" fmla="*/ 352 w 357"/>
                <a:gd name="T45" fmla="*/ 186 h 311"/>
                <a:gd name="T46" fmla="*/ 351 w 357"/>
                <a:gd name="T47" fmla="*/ 192 h 311"/>
                <a:gd name="T48" fmla="*/ 347 w 357"/>
                <a:gd name="T49" fmla="*/ 204 h 311"/>
                <a:gd name="T50" fmla="*/ 344 w 357"/>
                <a:gd name="T51" fmla="*/ 226 h 311"/>
                <a:gd name="T52" fmla="*/ 341 w 357"/>
                <a:gd name="T53" fmla="*/ 234 h 311"/>
                <a:gd name="T54" fmla="*/ 334 w 357"/>
                <a:gd name="T55" fmla="*/ 246 h 311"/>
                <a:gd name="T56" fmla="*/ 327 w 357"/>
                <a:gd name="T57" fmla="*/ 257 h 311"/>
                <a:gd name="T58" fmla="*/ 316 w 357"/>
                <a:gd name="T59" fmla="*/ 261 h 311"/>
                <a:gd name="T60" fmla="*/ 305 w 357"/>
                <a:gd name="T61" fmla="*/ 266 h 311"/>
                <a:gd name="T62" fmla="*/ 292 w 357"/>
                <a:gd name="T63" fmla="*/ 277 h 311"/>
                <a:gd name="T64" fmla="*/ 284 w 357"/>
                <a:gd name="T65" fmla="*/ 289 h 311"/>
                <a:gd name="T66" fmla="*/ 278 w 357"/>
                <a:gd name="T67" fmla="*/ 284 h 311"/>
                <a:gd name="T68" fmla="*/ 270 w 357"/>
                <a:gd name="T69" fmla="*/ 282 h 311"/>
                <a:gd name="T70" fmla="*/ 255 w 357"/>
                <a:gd name="T71" fmla="*/ 283 h 311"/>
                <a:gd name="T72" fmla="*/ 241 w 357"/>
                <a:gd name="T73" fmla="*/ 278 h 311"/>
                <a:gd name="T74" fmla="*/ 223 w 357"/>
                <a:gd name="T75" fmla="*/ 284 h 311"/>
                <a:gd name="T76" fmla="*/ 215 w 357"/>
                <a:gd name="T77" fmla="*/ 299 h 311"/>
                <a:gd name="T78" fmla="*/ 198 w 357"/>
                <a:gd name="T79" fmla="*/ 295 h 311"/>
                <a:gd name="T80" fmla="*/ 188 w 357"/>
                <a:gd name="T81" fmla="*/ 260 h 311"/>
                <a:gd name="T82" fmla="*/ 165 w 357"/>
                <a:gd name="T83" fmla="*/ 237 h 311"/>
                <a:gd name="T84" fmla="*/ 130 w 357"/>
                <a:gd name="T85" fmla="*/ 254 h 311"/>
                <a:gd name="T86" fmla="*/ 110 w 357"/>
                <a:gd name="T87" fmla="*/ 255 h 311"/>
                <a:gd name="T88" fmla="*/ 66 w 357"/>
                <a:gd name="T89" fmla="*/ 245 h 311"/>
                <a:gd name="T90" fmla="*/ 34 w 357"/>
                <a:gd name="T91" fmla="*/ 230 h 311"/>
                <a:gd name="T92" fmla="*/ 23 w 357"/>
                <a:gd name="T93" fmla="*/ 191 h 311"/>
                <a:gd name="T94" fmla="*/ 7 w 357"/>
                <a:gd name="T95" fmla="*/ 171 h 311"/>
                <a:gd name="T96" fmla="*/ 8 w 357"/>
                <a:gd name="T97" fmla="*/ 150 h 311"/>
                <a:gd name="T98" fmla="*/ 33 w 357"/>
                <a:gd name="T99" fmla="*/ 142 h 311"/>
                <a:gd name="T100" fmla="*/ 48 w 357"/>
                <a:gd name="T101" fmla="*/ 115 h 311"/>
                <a:gd name="T102" fmla="*/ 61 w 357"/>
                <a:gd name="T103" fmla="*/ 109 h 311"/>
                <a:gd name="T104" fmla="*/ 75 w 357"/>
                <a:gd name="T105" fmla="*/ 94 h 311"/>
                <a:gd name="T106" fmla="*/ 97 w 357"/>
                <a:gd name="T107" fmla="*/ 82 h 311"/>
                <a:gd name="T108" fmla="*/ 118 w 357"/>
                <a:gd name="T109" fmla="*/ 108 h 311"/>
                <a:gd name="T110" fmla="*/ 156 w 357"/>
                <a:gd name="T111" fmla="*/ 122 h 311"/>
                <a:gd name="T112" fmla="*/ 203 w 357"/>
                <a:gd name="T113" fmla="*/ 124 h 311"/>
                <a:gd name="T114" fmla="*/ 241 w 357"/>
                <a:gd name="T115" fmla="*/ 88 h 311"/>
                <a:gd name="T116" fmla="*/ 266 w 357"/>
                <a:gd name="T117" fmla="*/ 60 h 311"/>
                <a:gd name="T118" fmla="*/ 247 w 357"/>
                <a:gd name="T119" fmla="*/ 53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7" h="311">
                  <a:moveTo>
                    <a:pt x="286" y="292"/>
                  </a:moveTo>
                  <a:cubicBezTo>
                    <a:pt x="286" y="293"/>
                    <a:pt x="285" y="294"/>
                    <a:pt x="285" y="294"/>
                  </a:cubicBezTo>
                  <a:cubicBezTo>
                    <a:pt x="285" y="294"/>
                    <a:pt x="284" y="293"/>
                    <a:pt x="284" y="293"/>
                  </a:cubicBezTo>
                  <a:cubicBezTo>
                    <a:pt x="283" y="293"/>
                    <a:pt x="283" y="295"/>
                    <a:pt x="282" y="295"/>
                  </a:cubicBezTo>
                  <a:cubicBezTo>
                    <a:pt x="280" y="295"/>
                    <a:pt x="280" y="295"/>
                    <a:pt x="280" y="295"/>
                  </a:cubicBezTo>
                  <a:cubicBezTo>
                    <a:pt x="280" y="295"/>
                    <a:pt x="280" y="296"/>
                    <a:pt x="279" y="296"/>
                  </a:cubicBezTo>
                  <a:cubicBezTo>
                    <a:pt x="278" y="296"/>
                    <a:pt x="278" y="296"/>
                    <a:pt x="278" y="296"/>
                  </a:cubicBezTo>
                  <a:cubicBezTo>
                    <a:pt x="278" y="296"/>
                    <a:pt x="278" y="297"/>
                    <a:pt x="278" y="297"/>
                  </a:cubicBezTo>
                  <a:cubicBezTo>
                    <a:pt x="276" y="297"/>
                    <a:pt x="276" y="297"/>
                    <a:pt x="276" y="297"/>
                  </a:cubicBezTo>
                  <a:cubicBezTo>
                    <a:pt x="276" y="298"/>
                    <a:pt x="276" y="298"/>
                    <a:pt x="276" y="299"/>
                  </a:cubicBezTo>
                  <a:cubicBezTo>
                    <a:pt x="276" y="300"/>
                    <a:pt x="275" y="300"/>
                    <a:pt x="274" y="301"/>
                  </a:cubicBezTo>
                  <a:cubicBezTo>
                    <a:pt x="274" y="302"/>
                    <a:pt x="273" y="302"/>
                    <a:pt x="273" y="302"/>
                  </a:cubicBezTo>
                  <a:cubicBezTo>
                    <a:pt x="273" y="303"/>
                    <a:pt x="273" y="303"/>
                    <a:pt x="273" y="304"/>
                  </a:cubicBezTo>
                  <a:cubicBezTo>
                    <a:pt x="273" y="305"/>
                    <a:pt x="273" y="306"/>
                    <a:pt x="273" y="307"/>
                  </a:cubicBezTo>
                  <a:cubicBezTo>
                    <a:pt x="273" y="308"/>
                    <a:pt x="274" y="308"/>
                    <a:pt x="274" y="308"/>
                  </a:cubicBezTo>
                  <a:cubicBezTo>
                    <a:pt x="274" y="309"/>
                    <a:pt x="275" y="309"/>
                    <a:pt x="275" y="309"/>
                  </a:cubicBezTo>
                  <a:cubicBezTo>
                    <a:pt x="276" y="309"/>
                    <a:pt x="276" y="310"/>
                    <a:pt x="276" y="310"/>
                  </a:cubicBezTo>
                  <a:cubicBezTo>
                    <a:pt x="277" y="311"/>
                    <a:pt x="278" y="310"/>
                    <a:pt x="279" y="310"/>
                  </a:cubicBezTo>
                  <a:cubicBezTo>
                    <a:pt x="280" y="311"/>
                    <a:pt x="280" y="311"/>
                    <a:pt x="281" y="311"/>
                  </a:cubicBezTo>
                  <a:cubicBezTo>
                    <a:pt x="282" y="311"/>
                    <a:pt x="281" y="310"/>
                    <a:pt x="282" y="309"/>
                  </a:cubicBezTo>
                  <a:cubicBezTo>
                    <a:pt x="282" y="308"/>
                    <a:pt x="283" y="308"/>
                    <a:pt x="283" y="308"/>
                  </a:cubicBezTo>
                  <a:cubicBezTo>
                    <a:pt x="284" y="308"/>
                    <a:pt x="284" y="308"/>
                    <a:pt x="285" y="308"/>
                  </a:cubicBezTo>
                  <a:cubicBezTo>
                    <a:pt x="285" y="307"/>
                    <a:pt x="285" y="307"/>
                    <a:pt x="285" y="306"/>
                  </a:cubicBezTo>
                  <a:cubicBezTo>
                    <a:pt x="285" y="306"/>
                    <a:pt x="285" y="306"/>
                    <a:pt x="286" y="306"/>
                  </a:cubicBezTo>
                  <a:cubicBezTo>
                    <a:pt x="287" y="306"/>
                    <a:pt x="287" y="306"/>
                    <a:pt x="287" y="306"/>
                  </a:cubicBezTo>
                  <a:cubicBezTo>
                    <a:pt x="288" y="305"/>
                    <a:pt x="288" y="305"/>
                    <a:pt x="288" y="304"/>
                  </a:cubicBezTo>
                  <a:cubicBezTo>
                    <a:pt x="288" y="304"/>
                    <a:pt x="288" y="304"/>
                    <a:pt x="288" y="303"/>
                  </a:cubicBezTo>
                  <a:cubicBezTo>
                    <a:pt x="287" y="302"/>
                    <a:pt x="287" y="302"/>
                    <a:pt x="287" y="301"/>
                  </a:cubicBezTo>
                  <a:cubicBezTo>
                    <a:pt x="287" y="301"/>
                    <a:pt x="288" y="301"/>
                    <a:pt x="288" y="300"/>
                  </a:cubicBezTo>
                  <a:cubicBezTo>
                    <a:pt x="288" y="300"/>
                    <a:pt x="288" y="299"/>
                    <a:pt x="288" y="298"/>
                  </a:cubicBezTo>
                  <a:cubicBezTo>
                    <a:pt x="288" y="298"/>
                    <a:pt x="288" y="297"/>
                    <a:pt x="289" y="297"/>
                  </a:cubicBezTo>
                  <a:cubicBezTo>
                    <a:pt x="289" y="297"/>
                    <a:pt x="290" y="297"/>
                    <a:pt x="290" y="296"/>
                  </a:cubicBezTo>
                  <a:cubicBezTo>
                    <a:pt x="290" y="296"/>
                    <a:pt x="291" y="296"/>
                    <a:pt x="291" y="295"/>
                  </a:cubicBezTo>
                  <a:cubicBezTo>
                    <a:pt x="291" y="295"/>
                    <a:pt x="290" y="295"/>
                    <a:pt x="290" y="294"/>
                  </a:cubicBezTo>
                  <a:cubicBezTo>
                    <a:pt x="290" y="294"/>
                    <a:pt x="290" y="293"/>
                    <a:pt x="289" y="293"/>
                  </a:cubicBezTo>
                  <a:cubicBezTo>
                    <a:pt x="288" y="293"/>
                    <a:pt x="288" y="293"/>
                    <a:pt x="287" y="293"/>
                  </a:cubicBezTo>
                  <a:cubicBezTo>
                    <a:pt x="287" y="292"/>
                    <a:pt x="286" y="292"/>
                    <a:pt x="286" y="292"/>
                  </a:cubicBezTo>
                  <a:close/>
                  <a:moveTo>
                    <a:pt x="245" y="40"/>
                  </a:moveTo>
                  <a:cubicBezTo>
                    <a:pt x="246" y="40"/>
                    <a:pt x="247" y="40"/>
                    <a:pt x="249" y="40"/>
                  </a:cubicBezTo>
                  <a:cubicBezTo>
                    <a:pt x="249" y="40"/>
                    <a:pt x="250" y="41"/>
                    <a:pt x="251" y="41"/>
                  </a:cubicBezTo>
                  <a:cubicBezTo>
                    <a:pt x="252" y="41"/>
                    <a:pt x="252" y="41"/>
                    <a:pt x="252" y="41"/>
                  </a:cubicBezTo>
                  <a:cubicBezTo>
                    <a:pt x="252" y="38"/>
                    <a:pt x="252" y="38"/>
                    <a:pt x="252" y="38"/>
                  </a:cubicBezTo>
                  <a:cubicBezTo>
                    <a:pt x="252" y="36"/>
                    <a:pt x="253" y="35"/>
                    <a:pt x="254" y="34"/>
                  </a:cubicBezTo>
                  <a:cubicBezTo>
                    <a:pt x="254" y="34"/>
                    <a:pt x="255" y="33"/>
                    <a:pt x="255" y="33"/>
                  </a:cubicBezTo>
                  <a:cubicBezTo>
                    <a:pt x="255" y="31"/>
                    <a:pt x="252" y="31"/>
                    <a:pt x="252" y="29"/>
                  </a:cubicBezTo>
                  <a:cubicBezTo>
                    <a:pt x="252" y="29"/>
                    <a:pt x="252" y="28"/>
                    <a:pt x="252" y="27"/>
                  </a:cubicBezTo>
                  <a:cubicBezTo>
                    <a:pt x="252" y="26"/>
                    <a:pt x="252" y="26"/>
                    <a:pt x="252" y="26"/>
                  </a:cubicBezTo>
                  <a:cubicBezTo>
                    <a:pt x="252" y="24"/>
                    <a:pt x="252" y="23"/>
                    <a:pt x="252" y="21"/>
                  </a:cubicBezTo>
                  <a:cubicBezTo>
                    <a:pt x="252" y="19"/>
                    <a:pt x="254" y="19"/>
                    <a:pt x="254" y="17"/>
                  </a:cubicBezTo>
                  <a:cubicBezTo>
                    <a:pt x="254" y="16"/>
                    <a:pt x="253" y="14"/>
                    <a:pt x="252" y="14"/>
                  </a:cubicBezTo>
                  <a:cubicBezTo>
                    <a:pt x="251" y="13"/>
                    <a:pt x="249" y="13"/>
                    <a:pt x="249" y="12"/>
                  </a:cubicBezTo>
                  <a:cubicBezTo>
                    <a:pt x="249" y="12"/>
                    <a:pt x="250" y="11"/>
                    <a:pt x="250" y="11"/>
                  </a:cubicBezTo>
                  <a:cubicBezTo>
                    <a:pt x="250" y="11"/>
                    <a:pt x="249" y="10"/>
                    <a:pt x="249" y="10"/>
                  </a:cubicBezTo>
                  <a:cubicBezTo>
                    <a:pt x="249" y="10"/>
                    <a:pt x="250" y="9"/>
                    <a:pt x="250" y="9"/>
                  </a:cubicBezTo>
                  <a:cubicBezTo>
                    <a:pt x="251" y="8"/>
                    <a:pt x="251" y="7"/>
                    <a:pt x="253" y="7"/>
                  </a:cubicBezTo>
                  <a:cubicBezTo>
                    <a:pt x="254" y="6"/>
                    <a:pt x="254" y="4"/>
                    <a:pt x="256" y="4"/>
                  </a:cubicBezTo>
                  <a:cubicBezTo>
                    <a:pt x="258" y="4"/>
                    <a:pt x="258" y="4"/>
                    <a:pt x="258" y="4"/>
                  </a:cubicBezTo>
                  <a:cubicBezTo>
                    <a:pt x="260" y="4"/>
                    <a:pt x="260" y="3"/>
                    <a:pt x="261" y="3"/>
                  </a:cubicBezTo>
                  <a:cubicBezTo>
                    <a:pt x="262" y="2"/>
                    <a:pt x="263" y="2"/>
                    <a:pt x="265" y="2"/>
                  </a:cubicBezTo>
                  <a:cubicBezTo>
                    <a:pt x="267" y="2"/>
                    <a:pt x="267" y="2"/>
                    <a:pt x="267" y="2"/>
                  </a:cubicBezTo>
                  <a:cubicBezTo>
                    <a:pt x="269" y="2"/>
                    <a:pt x="270" y="0"/>
                    <a:pt x="273" y="0"/>
                  </a:cubicBezTo>
                  <a:cubicBezTo>
                    <a:pt x="275" y="0"/>
                    <a:pt x="275" y="3"/>
                    <a:pt x="277" y="3"/>
                  </a:cubicBezTo>
                  <a:cubicBezTo>
                    <a:pt x="280" y="3"/>
                    <a:pt x="280" y="3"/>
                    <a:pt x="280" y="3"/>
                  </a:cubicBezTo>
                  <a:cubicBezTo>
                    <a:pt x="281" y="4"/>
                    <a:pt x="282" y="5"/>
                    <a:pt x="283" y="6"/>
                  </a:cubicBezTo>
                  <a:cubicBezTo>
                    <a:pt x="283" y="7"/>
                    <a:pt x="284" y="7"/>
                    <a:pt x="284" y="7"/>
                  </a:cubicBezTo>
                  <a:cubicBezTo>
                    <a:pt x="285" y="8"/>
                    <a:pt x="286" y="8"/>
                    <a:pt x="288" y="8"/>
                  </a:cubicBezTo>
                  <a:cubicBezTo>
                    <a:pt x="290" y="9"/>
                    <a:pt x="291" y="10"/>
                    <a:pt x="292" y="11"/>
                  </a:cubicBezTo>
                  <a:cubicBezTo>
                    <a:pt x="293" y="12"/>
                    <a:pt x="294" y="12"/>
                    <a:pt x="295" y="13"/>
                  </a:cubicBezTo>
                  <a:cubicBezTo>
                    <a:pt x="296" y="14"/>
                    <a:pt x="296" y="15"/>
                    <a:pt x="297" y="16"/>
                  </a:cubicBezTo>
                  <a:cubicBezTo>
                    <a:pt x="299" y="17"/>
                    <a:pt x="300" y="17"/>
                    <a:pt x="301" y="18"/>
                  </a:cubicBezTo>
                  <a:cubicBezTo>
                    <a:pt x="302" y="19"/>
                    <a:pt x="303" y="20"/>
                    <a:pt x="305" y="20"/>
                  </a:cubicBezTo>
                  <a:cubicBezTo>
                    <a:pt x="306" y="20"/>
                    <a:pt x="307" y="19"/>
                    <a:pt x="308" y="19"/>
                  </a:cubicBezTo>
                  <a:cubicBezTo>
                    <a:pt x="309" y="19"/>
                    <a:pt x="309" y="20"/>
                    <a:pt x="310" y="20"/>
                  </a:cubicBezTo>
                  <a:cubicBezTo>
                    <a:pt x="311" y="20"/>
                    <a:pt x="312" y="20"/>
                    <a:pt x="313" y="19"/>
                  </a:cubicBezTo>
                  <a:cubicBezTo>
                    <a:pt x="313" y="19"/>
                    <a:pt x="313" y="19"/>
                    <a:pt x="313" y="19"/>
                  </a:cubicBezTo>
                  <a:cubicBezTo>
                    <a:pt x="314" y="19"/>
                    <a:pt x="314" y="19"/>
                    <a:pt x="315" y="19"/>
                  </a:cubicBezTo>
                  <a:cubicBezTo>
                    <a:pt x="316" y="20"/>
                    <a:pt x="317" y="20"/>
                    <a:pt x="318" y="20"/>
                  </a:cubicBezTo>
                  <a:cubicBezTo>
                    <a:pt x="319" y="20"/>
                    <a:pt x="320" y="19"/>
                    <a:pt x="320" y="19"/>
                  </a:cubicBezTo>
                  <a:cubicBezTo>
                    <a:pt x="321" y="19"/>
                    <a:pt x="321" y="20"/>
                    <a:pt x="321" y="20"/>
                  </a:cubicBezTo>
                  <a:cubicBezTo>
                    <a:pt x="321" y="20"/>
                    <a:pt x="321" y="21"/>
                    <a:pt x="322" y="22"/>
                  </a:cubicBezTo>
                  <a:cubicBezTo>
                    <a:pt x="322" y="22"/>
                    <a:pt x="323" y="22"/>
                    <a:pt x="323" y="22"/>
                  </a:cubicBezTo>
                  <a:cubicBezTo>
                    <a:pt x="325" y="24"/>
                    <a:pt x="326" y="26"/>
                    <a:pt x="328" y="26"/>
                  </a:cubicBezTo>
                  <a:cubicBezTo>
                    <a:pt x="329" y="26"/>
                    <a:pt x="330" y="26"/>
                    <a:pt x="331" y="25"/>
                  </a:cubicBezTo>
                  <a:cubicBezTo>
                    <a:pt x="332" y="24"/>
                    <a:pt x="333" y="25"/>
                    <a:pt x="334" y="25"/>
                  </a:cubicBezTo>
                  <a:cubicBezTo>
                    <a:pt x="334" y="24"/>
                    <a:pt x="334" y="23"/>
                    <a:pt x="335" y="23"/>
                  </a:cubicBezTo>
                  <a:cubicBezTo>
                    <a:pt x="336" y="22"/>
                    <a:pt x="336" y="22"/>
                    <a:pt x="337" y="22"/>
                  </a:cubicBezTo>
                  <a:cubicBezTo>
                    <a:pt x="338" y="21"/>
                    <a:pt x="338" y="19"/>
                    <a:pt x="339" y="18"/>
                  </a:cubicBezTo>
                  <a:cubicBezTo>
                    <a:pt x="340" y="17"/>
                    <a:pt x="341" y="17"/>
                    <a:pt x="342" y="16"/>
                  </a:cubicBezTo>
                  <a:cubicBezTo>
                    <a:pt x="343" y="15"/>
                    <a:pt x="343" y="14"/>
                    <a:pt x="344" y="14"/>
                  </a:cubicBezTo>
                  <a:cubicBezTo>
                    <a:pt x="346" y="14"/>
                    <a:pt x="346" y="15"/>
                    <a:pt x="348" y="16"/>
                  </a:cubicBezTo>
                  <a:cubicBezTo>
                    <a:pt x="348" y="20"/>
                    <a:pt x="348" y="20"/>
                    <a:pt x="348" y="20"/>
                  </a:cubicBezTo>
                  <a:cubicBezTo>
                    <a:pt x="348" y="22"/>
                    <a:pt x="349" y="22"/>
                    <a:pt x="350" y="23"/>
                  </a:cubicBezTo>
                  <a:cubicBezTo>
                    <a:pt x="351" y="27"/>
                    <a:pt x="352" y="29"/>
                    <a:pt x="352" y="33"/>
                  </a:cubicBezTo>
                  <a:cubicBezTo>
                    <a:pt x="352" y="36"/>
                    <a:pt x="352" y="36"/>
                    <a:pt x="352" y="36"/>
                  </a:cubicBezTo>
                  <a:cubicBezTo>
                    <a:pt x="352" y="37"/>
                    <a:pt x="353" y="38"/>
                    <a:pt x="353" y="40"/>
                  </a:cubicBezTo>
                  <a:cubicBezTo>
                    <a:pt x="353" y="41"/>
                    <a:pt x="351" y="42"/>
                    <a:pt x="350" y="42"/>
                  </a:cubicBezTo>
                  <a:cubicBezTo>
                    <a:pt x="348" y="43"/>
                    <a:pt x="348" y="44"/>
                    <a:pt x="347" y="46"/>
                  </a:cubicBezTo>
                  <a:cubicBezTo>
                    <a:pt x="347" y="46"/>
                    <a:pt x="346" y="46"/>
                    <a:pt x="346" y="47"/>
                  </a:cubicBezTo>
                  <a:cubicBezTo>
                    <a:pt x="346" y="48"/>
                    <a:pt x="347" y="49"/>
                    <a:pt x="349" y="50"/>
                  </a:cubicBezTo>
                  <a:cubicBezTo>
                    <a:pt x="350" y="51"/>
                    <a:pt x="351" y="52"/>
                    <a:pt x="352" y="53"/>
                  </a:cubicBezTo>
                  <a:cubicBezTo>
                    <a:pt x="353" y="55"/>
                    <a:pt x="354" y="56"/>
                    <a:pt x="355" y="58"/>
                  </a:cubicBezTo>
                  <a:cubicBezTo>
                    <a:pt x="356" y="59"/>
                    <a:pt x="357" y="59"/>
                    <a:pt x="357" y="60"/>
                  </a:cubicBezTo>
                  <a:cubicBezTo>
                    <a:pt x="357" y="62"/>
                    <a:pt x="354" y="62"/>
                    <a:pt x="354" y="64"/>
                  </a:cubicBezTo>
                  <a:cubicBezTo>
                    <a:pt x="354" y="64"/>
                    <a:pt x="354" y="64"/>
                    <a:pt x="354" y="64"/>
                  </a:cubicBezTo>
                  <a:cubicBezTo>
                    <a:pt x="353" y="65"/>
                    <a:pt x="352" y="64"/>
                    <a:pt x="351" y="64"/>
                  </a:cubicBezTo>
                  <a:cubicBezTo>
                    <a:pt x="351" y="65"/>
                    <a:pt x="351" y="65"/>
                    <a:pt x="351" y="65"/>
                  </a:cubicBezTo>
                  <a:cubicBezTo>
                    <a:pt x="351" y="66"/>
                    <a:pt x="351" y="66"/>
                    <a:pt x="351" y="66"/>
                  </a:cubicBezTo>
                  <a:cubicBezTo>
                    <a:pt x="351" y="71"/>
                    <a:pt x="351" y="71"/>
                    <a:pt x="351" y="71"/>
                  </a:cubicBezTo>
                  <a:cubicBezTo>
                    <a:pt x="351" y="72"/>
                    <a:pt x="349" y="72"/>
                    <a:pt x="348" y="74"/>
                  </a:cubicBezTo>
                  <a:cubicBezTo>
                    <a:pt x="348" y="75"/>
                    <a:pt x="348" y="75"/>
                    <a:pt x="348" y="76"/>
                  </a:cubicBezTo>
                  <a:cubicBezTo>
                    <a:pt x="347" y="76"/>
                    <a:pt x="346" y="76"/>
                    <a:pt x="346" y="77"/>
                  </a:cubicBezTo>
                  <a:cubicBezTo>
                    <a:pt x="346" y="78"/>
                    <a:pt x="346" y="78"/>
                    <a:pt x="346" y="78"/>
                  </a:cubicBezTo>
                  <a:cubicBezTo>
                    <a:pt x="346" y="79"/>
                    <a:pt x="345" y="79"/>
                    <a:pt x="345" y="80"/>
                  </a:cubicBezTo>
                  <a:cubicBezTo>
                    <a:pt x="345" y="80"/>
                    <a:pt x="345" y="81"/>
                    <a:pt x="344" y="81"/>
                  </a:cubicBezTo>
                  <a:cubicBezTo>
                    <a:pt x="344" y="82"/>
                    <a:pt x="344" y="82"/>
                    <a:pt x="344" y="82"/>
                  </a:cubicBezTo>
                  <a:cubicBezTo>
                    <a:pt x="341" y="82"/>
                    <a:pt x="340" y="82"/>
                    <a:pt x="337" y="82"/>
                  </a:cubicBezTo>
                  <a:cubicBezTo>
                    <a:pt x="336" y="82"/>
                    <a:pt x="335" y="83"/>
                    <a:pt x="335" y="83"/>
                  </a:cubicBezTo>
                  <a:cubicBezTo>
                    <a:pt x="335" y="84"/>
                    <a:pt x="336" y="84"/>
                    <a:pt x="336" y="84"/>
                  </a:cubicBezTo>
                  <a:cubicBezTo>
                    <a:pt x="336" y="85"/>
                    <a:pt x="336" y="85"/>
                    <a:pt x="336" y="86"/>
                  </a:cubicBezTo>
                  <a:cubicBezTo>
                    <a:pt x="336" y="87"/>
                    <a:pt x="336" y="88"/>
                    <a:pt x="336" y="88"/>
                  </a:cubicBezTo>
                  <a:cubicBezTo>
                    <a:pt x="336" y="90"/>
                    <a:pt x="336" y="90"/>
                    <a:pt x="336" y="92"/>
                  </a:cubicBezTo>
                  <a:cubicBezTo>
                    <a:pt x="335" y="93"/>
                    <a:pt x="335" y="94"/>
                    <a:pt x="335" y="95"/>
                  </a:cubicBezTo>
                  <a:cubicBezTo>
                    <a:pt x="334" y="97"/>
                    <a:pt x="331" y="98"/>
                    <a:pt x="331" y="100"/>
                  </a:cubicBezTo>
                  <a:cubicBezTo>
                    <a:pt x="331" y="101"/>
                    <a:pt x="332" y="101"/>
                    <a:pt x="332" y="102"/>
                  </a:cubicBezTo>
                  <a:cubicBezTo>
                    <a:pt x="332" y="102"/>
                    <a:pt x="332" y="102"/>
                    <a:pt x="332" y="102"/>
                  </a:cubicBezTo>
                  <a:cubicBezTo>
                    <a:pt x="331" y="102"/>
                    <a:pt x="331" y="102"/>
                    <a:pt x="331" y="102"/>
                  </a:cubicBezTo>
                  <a:cubicBezTo>
                    <a:pt x="329" y="102"/>
                    <a:pt x="329" y="103"/>
                    <a:pt x="327" y="103"/>
                  </a:cubicBezTo>
                  <a:cubicBezTo>
                    <a:pt x="327" y="104"/>
                    <a:pt x="326" y="104"/>
                    <a:pt x="326" y="104"/>
                  </a:cubicBezTo>
                  <a:cubicBezTo>
                    <a:pt x="325" y="104"/>
                    <a:pt x="324" y="105"/>
                    <a:pt x="324" y="106"/>
                  </a:cubicBezTo>
                  <a:cubicBezTo>
                    <a:pt x="323" y="106"/>
                    <a:pt x="322" y="107"/>
                    <a:pt x="322" y="108"/>
                  </a:cubicBezTo>
                  <a:cubicBezTo>
                    <a:pt x="320" y="109"/>
                    <a:pt x="320" y="110"/>
                    <a:pt x="319" y="112"/>
                  </a:cubicBezTo>
                  <a:cubicBezTo>
                    <a:pt x="318" y="113"/>
                    <a:pt x="318" y="113"/>
                    <a:pt x="318" y="114"/>
                  </a:cubicBezTo>
                  <a:cubicBezTo>
                    <a:pt x="317" y="115"/>
                    <a:pt x="317" y="115"/>
                    <a:pt x="316" y="116"/>
                  </a:cubicBezTo>
                  <a:cubicBezTo>
                    <a:pt x="315" y="117"/>
                    <a:pt x="315" y="117"/>
                    <a:pt x="314" y="117"/>
                  </a:cubicBezTo>
                  <a:cubicBezTo>
                    <a:pt x="314" y="117"/>
                    <a:pt x="313" y="116"/>
                    <a:pt x="313" y="116"/>
                  </a:cubicBezTo>
                  <a:cubicBezTo>
                    <a:pt x="313" y="115"/>
                    <a:pt x="313" y="114"/>
                    <a:pt x="313" y="114"/>
                  </a:cubicBezTo>
                  <a:cubicBezTo>
                    <a:pt x="313" y="112"/>
                    <a:pt x="313" y="112"/>
                    <a:pt x="313" y="110"/>
                  </a:cubicBezTo>
                  <a:cubicBezTo>
                    <a:pt x="313" y="109"/>
                    <a:pt x="313" y="109"/>
                    <a:pt x="313" y="109"/>
                  </a:cubicBezTo>
                  <a:cubicBezTo>
                    <a:pt x="313" y="107"/>
                    <a:pt x="312" y="107"/>
                    <a:pt x="313" y="105"/>
                  </a:cubicBezTo>
                  <a:cubicBezTo>
                    <a:pt x="313" y="104"/>
                    <a:pt x="314" y="103"/>
                    <a:pt x="314" y="101"/>
                  </a:cubicBezTo>
                  <a:cubicBezTo>
                    <a:pt x="314" y="101"/>
                    <a:pt x="314" y="100"/>
                    <a:pt x="313" y="100"/>
                  </a:cubicBezTo>
                  <a:cubicBezTo>
                    <a:pt x="313" y="100"/>
                    <a:pt x="313" y="99"/>
                    <a:pt x="313" y="99"/>
                  </a:cubicBezTo>
                  <a:cubicBezTo>
                    <a:pt x="312" y="99"/>
                    <a:pt x="312" y="99"/>
                    <a:pt x="312" y="100"/>
                  </a:cubicBezTo>
                  <a:cubicBezTo>
                    <a:pt x="311" y="100"/>
                    <a:pt x="311" y="100"/>
                    <a:pt x="311" y="100"/>
                  </a:cubicBezTo>
                  <a:cubicBezTo>
                    <a:pt x="310" y="100"/>
                    <a:pt x="309" y="100"/>
                    <a:pt x="308" y="100"/>
                  </a:cubicBezTo>
                  <a:cubicBezTo>
                    <a:pt x="307" y="100"/>
                    <a:pt x="306" y="100"/>
                    <a:pt x="306" y="101"/>
                  </a:cubicBezTo>
                  <a:cubicBezTo>
                    <a:pt x="305" y="101"/>
                    <a:pt x="306" y="101"/>
                    <a:pt x="305" y="101"/>
                  </a:cubicBezTo>
                  <a:cubicBezTo>
                    <a:pt x="305" y="102"/>
                    <a:pt x="305" y="102"/>
                    <a:pt x="305" y="102"/>
                  </a:cubicBezTo>
                  <a:cubicBezTo>
                    <a:pt x="305" y="102"/>
                    <a:pt x="306" y="103"/>
                    <a:pt x="306" y="103"/>
                  </a:cubicBezTo>
                  <a:cubicBezTo>
                    <a:pt x="306" y="104"/>
                    <a:pt x="305" y="104"/>
                    <a:pt x="305" y="104"/>
                  </a:cubicBezTo>
                  <a:cubicBezTo>
                    <a:pt x="304" y="105"/>
                    <a:pt x="304" y="106"/>
                    <a:pt x="303" y="106"/>
                  </a:cubicBezTo>
                  <a:cubicBezTo>
                    <a:pt x="303" y="107"/>
                    <a:pt x="303" y="108"/>
                    <a:pt x="302" y="109"/>
                  </a:cubicBezTo>
                  <a:cubicBezTo>
                    <a:pt x="302" y="109"/>
                    <a:pt x="301" y="110"/>
                    <a:pt x="301" y="110"/>
                  </a:cubicBezTo>
                  <a:cubicBezTo>
                    <a:pt x="300" y="111"/>
                    <a:pt x="300" y="112"/>
                    <a:pt x="300" y="113"/>
                  </a:cubicBezTo>
                  <a:cubicBezTo>
                    <a:pt x="299" y="113"/>
                    <a:pt x="298" y="114"/>
                    <a:pt x="298" y="115"/>
                  </a:cubicBezTo>
                  <a:cubicBezTo>
                    <a:pt x="298" y="115"/>
                    <a:pt x="298" y="116"/>
                    <a:pt x="298" y="117"/>
                  </a:cubicBezTo>
                  <a:cubicBezTo>
                    <a:pt x="298" y="118"/>
                    <a:pt x="297" y="118"/>
                    <a:pt x="297" y="119"/>
                  </a:cubicBezTo>
                  <a:cubicBezTo>
                    <a:pt x="297" y="120"/>
                    <a:pt x="297" y="120"/>
                    <a:pt x="297" y="121"/>
                  </a:cubicBezTo>
                  <a:cubicBezTo>
                    <a:pt x="297" y="121"/>
                    <a:pt x="296" y="121"/>
                    <a:pt x="296" y="121"/>
                  </a:cubicBezTo>
                  <a:cubicBezTo>
                    <a:pt x="295" y="121"/>
                    <a:pt x="295" y="121"/>
                    <a:pt x="295" y="121"/>
                  </a:cubicBezTo>
                  <a:cubicBezTo>
                    <a:pt x="293" y="121"/>
                    <a:pt x="292" y="121"/>
                    <a:pt x="290" y="122"/>
                  </a:cubicBezTo>
                  <a:cubicBezTo>
                    <a:pt x="290" y="122"/>
                    <a:pt x="290" y="123"/>
                    <a:pt x="290" y="124"/>
                  </a:cubicBezTo>
                  <a:cubicBezTo>
                    <a:pt x="290" y="124"/>
                    <a:pt x="290" y="125"/>
                    <a:pt x="290" y="125"/>
                  </a:cubicBezTo>
                  <a:cubicBezTo>
                    <a:pt x="290" y="126"/>
                    <a:pt x="290" y="127"/>
                    <a:pt x="291" y="127"/>
                  </a:cubicBezTo>
                  <a:cubicBezTo>
                    <a:pt x="292" y="128"/>
                    <a:pt x="292" y="128"/>
                    <a:pt x="294" y="128"/>
                  </a:cubicBezTo>
                  <a:cubicBezTo>
                    <a:pt x="295" y="129"/>
                    <a:pt x="296" y="129"/>
                    <a:pt x="297" y="129"/>
                  </a:cubicBezTo>
                  <a:cubicBezTo>
                    <a:pt x="299" y="129"/>
                    <a:pt x="300" y="128"/>
                    <a:pt x="301" y="128"/>
                  </a:cubicBezTo>
                  <a:cubicBezTo>
                    <a:pt x="302" y="128"/>
                    <a:pt x="302" y="129"/>
                    <a:pt x="303" y="130"/>
                  </a:cubicBezTo>
                  <a:cubicBezTo>
                    <a:pt x="303" y="131"/>
                    <a:pt x="303" y="131"/>
                    <a:pt x="303" y="132"/>
                  </a:cubicBezTo>
                  <a:cubicBezTo>
                    <a:pt x="303" y="133"/>
                    <a:pt x="304" y="133"/>
                    <a:pt x="305" y="133"/>
                  </a:cubicBezTo>
                  <a:cubicBezTo>
                    <a:pt x="306" y="134"/>
                    <a:pt x="306" y="134"/>
                    <a:pt x="307" y="134"/>
                  </a:cubicBezTo>
                  <a:cubicBezTo>
                    <a:pt x="307" y="134"/>
                    <a:pt x="307" y="134"/>
                    <a:pt x="307" y="134"/>
                  </a:cubicBezTo>
                  <a:cubicBezTo>
                    <a:pt x="308" y="134"/>
                    <a:pt x="308" y="134"/>
                    <a:pt x="308" y="134"/>
                  </a:cubicBezTo>
                  <a:cubicBezTo>
                    <a:pt x="309" y="134"/>
                    <a:pt x="309" y="134"/>
                    <a:pt x="309" y="134"/>
                  </a:cubicBezTo>
                  <a:cubicBezTo>
                    <a:pt x="309" y="134"/>
                    <a:pt x="309" y="134"/>
                    <a:pt x="310" y="133"/>
                  </a:cubicBezTo>
                  <a:cubicBezTo>
                    <a:pt x="310" y="133"/>
                    <a:pt x="310" y="132"/>
                    <a:pt x="310" y="132"/>
                  </a:cubicBezTo>
                  <a:cubicBezTo>
                    <a:pt x="311" y="131"/>
                    <a:pt x="312" y="130"/>
                    <a:pt x="312" y="129"/>
                  </a:cubicBezTo>
                  <a:cubicBezTo>
                    <a:pt x="312" y="128"/>
                    <a:pt x="312" y="128"/>
                    <a:pt x="312" y="128"/>
                  </a:cubicBezTo>
                  <a:cubicBezTo>
                    <a:pt x="313" y="128"/>
                    <a:pt x="314" y="127"/>
                    <a:pt x="315" y="126"/>
                  </a:cubicBezTo>
                  <a:cubicBezTo>
                    <a:pt x="315" y="126"/>
                    <a:pt x="316" y="125"/>
                    <a:pt x="316" y="125"/>
                  </a:cubicBezTo>
                  <a:cubicBezTo>
                    <a:pt x="317" y="125"/>
                    <a:pt x="317" y="126"/>
                    <a:pt x="318" y="126"/>
                  </a:cubicBezTo>
                  <a:cubicBezTo>
                    <a:pt x="319" y="126"/>
                    <a:pt x="319" y="126"/>
                    <a:pt x="319" y="126"/>
                  </a:cubicBezTo>
                  <a:cubicBezTo>
                    <a:pt x="320" y="126"/>
                    <a:pt x="320" y="126"/>
                    <a:pt x="320" y="126"/>
                  </a:cubicBezTo>
                  <a:cubicBezTo>
                    <a:pt x="321" y="126"/>
                    <a:pt x="321" y="126"/>
                    <a:pt x="321" y="126"/>
                  </a:cubicBezTo>
                  <a:cubicBezTo>
                    <a:pt x="321" y="126"/>
                    <a:pt x="321" y="126"/>
                    <a:pt x="321" y="126"/>
                  </a:cubicBezTo>
                  <a:cubicBezTo>
                    <a:pt x="321" y="126"/>
                    <a:pt x="321" y="126"/>
                    <a:pt x="321" y="126"/>
                  </a:cubicBezTo>
                  <a:cubicBezTo>
                    <a:pt x="323" y="126"/>
                    <a:pt x="323" y="126"/>
                    <a:pt x="323" y="126"/>
                  </a:cubicBezTo>
                  <a:cubicBezTo>
                    <a:pt x="323" y="126"/>
                    <a:pt x="323" y="126"/>
                    <a:pt x="323" y="126"/>
                  </a:cubicBezTo>
                  <a:cubicBezTo>
                    <a:pt x="325" y="126"/>
                    <a:pt x="325" y="126"/>
                    <a:pt x="325" y="126"/>
                  </a:cubicBezTo>
                  <a:cubicBezTo>
                    <a:pt x="325" y="126"/>
                    <a:pt x="325" y="126"/>
                    <a:pt x="325" y="125"/>
                  </a:cubicBezTo>
                  <a:cubicBezTo>
                    <a:pt x="326" y="125"/>
                    <a:pt x="326" y="125"/>
                    <a:pt x="327" y="125"/>
                  </a:cubicBezTo>
                  <a:cubicBezTo>
                    <a:pt x="328" y="125"/>
                    <a:pt x="328" y="125"/>
                    <a:pt x="330" y="125"/>
                  </a:cubicBezTo>
                  <a:cubicBezTo>
                    <a:pt x="330" y="125"/>
                    <a:pt x="330" y="125"/>
                    <a:pt x="330" y="125"/>
                  </a:cubicBezTo>
                  <a:cubicBezTo>
                    <a:pt x="329" y="125"/>
                    <a:pt x="329" y="126"/>
                    <a:pt x="329" y="126"/>
                  </a:cubicBezTo>
                  <a:cubicBezTo>
                    <a:pt x="329" y="128"/>
                    <a:pt x="330" y="128"/>
                    <a:pt x="330" y="130"/>
                  </a:cubicBezTo>
                  <a:cubicBezTo>
                    <a:pt x="330" y="130"/>
                    <a:pt x="330" y="130"/>
                    <a:pt x="330" y="130"/>
                  </a:cubicBezTo>
                  <a:cubicBezTo>
                    <a:pt x="329" y="131"/>
                    <a:pt x="329" y="131"/>
                    <a:pt x="329" y="131"/>
                  </a:cubicBezTo>
                  <a:cubicBezTo>
                    <a:pt x="329" y="130"/>
                    <a:pt x="328" y="130"/>
                    <a:pt x="327" y="130"/>
                  </a:cubicBezTo>
                  <a:cubicBezTo>
                    <a:pt x="326" y="130"/>
                    <a:pt x="326" y="130"/>
                    <a:pt x="325" y="130"/>
                  </a:cubicBezTo>
                  <a:cubicBezTo>
                    <a:pt x="325" y="131"/>
                    <a:pt x="325" y="132"/>
                    <a:pt x="325" y="132"/>
                  </a:cubicBezTo>
                  <a:cubicBezTo>
                    <a:pt x="324" y="132"/>
                    <a:pt x="324" y="132"/>
                    <a:pt x="324" y="132"/>
                  </a:cubicBezTo>
                  <a:cubicBezTo>
                    <a:pt x="324" y="133"/>
                    <a:pt x="323" y="134"/>
                    <a:pt x="323" y="134"/>
                  </a:cubicBezTo>
                  <a:cubicBezTo>
                    <a:pt x="322" y="135"/>
                    <a:pt x="321" y="135"/>
                    <a:pt x="321" y="135"/>
                  </a:cubicBezTo>
                  <a:cubicBezTo>
                    <a:pt x="322" y="135"/>
                    <a:pt x="322" y="135"/>
                    <a:pt x="322" y="135"/>
                  </a:cubicBezTo>
                  <a:cubicBezTo>
                    <a:pt x="322" y="136"/>
                    <a:pt x="322" y="137"/>
                    <a:pt x="322" y="137"/>
                  </a:cubicBezTo>
                  <a:cubicBezTo>
                    <a:pt x="321" y="137"/>
                    <a:pt x="321" y="137"/>
                    <a:pt x="321" y="137"/>
                  </a:cubicBezTo>
                  <a:cubicBezTo>
                    <a:pt x="321" y="138"/>
                    <a:pt x="321" y="138"/>
                    <a:pt x="321" y="139"/>
                  </a:cubicBezTo>
                  <a:cubicBezTo>
                    <a:pt x="321" y="140"/>
                    <a:pt x="320" y="141"/>
                    <a:pt x="319" y="141"/>
                  </a:cubicBezTo>
                  <a:cubicBezTo>
                    <a:pt x="319" y="141"/>
                    <a:pt x="318" y="140"/>
                    <a:pt x="317" y="140"/>
                  </a:cubicBezTo>
                  <a:cubicBezTo>
                    <a:pt x="317" y="140"/>
                    <a:pt x="317" y="141"/>
                    <a:pt x="317" y="141"/>
                  </a:cubicBezTo>
                  <a:cubicBezTo>
                    <a:pt x="317" y="142"/>
                    <a:pt x="317" y="142"/>
                    <a:pt x="318" y="142"/>
                  </a:cubicBezTo>
                  <a:cubicBezTo>
                    <a:pt x="318" y="142"/>
                    <a:pt x="318" y="142"/>
                    <a:pt x="318" y="143"/>
                  </a:cubicBezTo>
                  <a:cubicBezTo>
                    <a:pt x="318" y="143"/>
                    <a:pt x="317" y="143"/>
                    <a:pt x="317" y="144"/>
                  </a:cubicBezTo>
                  <a:cubicBezTo>
                    <a:pt x="317" y="145"/>
                    <a:pt x="317" y="145"/>
                    <a:pt x="317" y="146"/>
                  </a:cubicBezTo>
                  <a:cubicBezTo>
                    <a:pt x="316" y="146"/>
                    <a:pt x="316" y="146"/>
                    <a:pt x="316" y="146"/>
                  </a:cubicBezTo>
                  <a:cubicBezTo>
                    <a:pt x="316" y="147"/>
                    <a:pt x="316" y="148"/>
                    <a:pt x="316" y="149"/>
                  </a:cubicBezTo>
                  <a:cubicBezTo>
                    <a:pt x="316" y="152"/>
                    <a:pt x="316" y="152"/>
                    <a:pt x="316" y="152"/>
                  </a:cubicBezTo>
                  <a:cubicBezTo>
                    <a:pt x="316" y="153"/>
                    <a:pt x="316" y="153"/>
                    <a:pt x="317" y="153"/>
                  </a:cubicBezTo>
                  <a:cubicBezTo>
                    <a:pt x="318" y="154"/>
                    <a:pt x="318" y="154"/>
                    <a:pt x="319" y="154"/>
                  </a:cubicBezTo>
                  <a:cubicBezTo>
                    <a:pt x="320" y="154"/>
                    <a:pt x="320" y="155"/>
                    <a:pt x="321" y="155"/>
                  </a:cubicBezTo>
                  <a:cubicBezTo>
                    <a:pt x="321" y="155"/>
                    <a:pt x="322" y="155"/>
                    <a:pt x="323" y="155"/>
                  </a:cubicBezTo>
                  <a:cubicBezTo>
                    <a:pt x="324" y="155"/>
                    <a:pt x="325" y="156"/>
                    <a:pt x="326" y="157"/>
                  </a:cubicBezTo>
                  <a:cubicBezTo>
                    <a:pt x="326" y="157"/>
                    <a:pt x="326" y="157"/>
                    <a:pt x="326" y="157"/>
                  </a:cubicBezTo>
                  <a:cubicBezTo>
                    <a:pt x="327" y="157"/>
                    <a:pt x="327" y="158"/>
                    <a:pt x="328" y="159"/>
                  </a:cubicBezTo>
                  <a:cubicBezTo>
                    <a:pt x="329" y="159"/>
                    <a:pt x="329" y="160"/>
                    <a:pt x="329" y="161"/>
                  </a:cubicBezTo>
                  <a:cubicBezTo>
                    <a:pt x="330" y="163"/>
                    <a:pt x="331" y="163"/>
                    <a:pt x="333" y="164"/>
                  </a:cubicBezTo>
                  <a:cubicBezTo>
                    <a:pt x="333" y="164"/>
                    <a:pt x="334" y="165"/>
                    <a:pt x="334" y="165"/>
                  </a:cubicBezTo>
                  <a:cubicBezTo>
                    <a:pt x="335" y="166"/>
                    <a:pt x="335" y="167"/>
                    <a:pt x="336" y="167"/>
                  </a:cubicBezTo>
                  <a:cubicBezTo>
                    <a:pt x="337" y="167"/>
                    <a:pt x="337" y="167"/>
                    <a:pt x="338" y="167"/>
                  </a:cubicBezTo>
                  <a:cubicBezTo>
                    <a:pt x="339" y="167"/>
                    <a:pt x="340" y="168"/>
                    <a:pt x="341" y="169"/>
                  </a:cubicBezTo>
                  <a:cubicBezTo>
                    <a:pt x="342" y="169"/>
                    <a:pt x="343" y="169"/>
                    <a:pt x="343" y="170"/>
                  </a:cubicBezTo>
                  <a:cubicBezTo>
                    <a:pt x="343" y="171"/>
                    <a:pt x="342" y="171"/>
                    <a:pt x="341" y="171"/>
                  </a:cubicBezTo>
                  <a:cubicBezTo>
                    <a:pt x="340" y="171"/>
                    <a:pt x="340" y="171"/>
                    <a:pt x="339" y="171"/>
                  </a:cubicBezTo>
                  <a:cubicBezTo>
                    <a:pt x="337" y="171"/>
                    <a:pt x="337" y="171"/>
                    <a:pt x="337" y="171"/>
                  </a:cubicBezTo>
                  <a:cubicBezTo>
                    <a:pt x="337" y="171"/>
                    <a:pt x="337" y="172"/>
                    <a:pt x="337" y="172"/>
                  </a:cubicBezTo>
                  <a:cubicBezTo>
                    <a:pt x="336" y="172"/>
                    <a:pt x="335" y="172"/>
                    <a:pt x="335" y="173"/>
                  </a:cubicBezTo>
                  <a:cubicBezTo>
                    <a:pt x="336" y="173"/>
                    <a:pt x="337" y="174"/>
                    <a:pt x="339" y="174"/>
                  </a:cubicBezTo>
                  <a:cubicBezTo>
                    <a:pt x="340" y="174"/>
                    <a:pt x="341" y="174"/>
                    <a:pt x="342" y="174"/>
                  </a:cubicBezTo>
                  <a:cubicBezTo>
                    <a:pt x="343" y="174"/>
                    <a:pt x="343" y="174"/>
                    <a:pt x="344" y="175"/>
                  </a:cubicBezTo>
                  <a:cubicBezTo>
                    <a:pt x="346" y="175"/>
                    <a:pt x="347" y="176"/>
                    <a:pt x="347" y="177"/>
                  </a:cubicBezTo>
                  <a:cubicBezTo>
                    <a:pt x="347" y="177"/>
                    <a:pt x="346" y="177"/>
                    <a:pt x="345" y="178"/>
                  </a:cubicBezTo>
                  <a:cubicBezTo>
                    <a:pt x="345" y="178"/>
                    <a:pt x="345" y="178"/>
                    <a:pt x="344" y="178"/>
                  </a:cubicBezTo>
                  <a:cubicBezTo>
                    <a:pt x="343" y="179"/>
                    <a:pt x="343" y="180"/>
                    <a:pt x="342" y="181"/>
                  </a:cubicBezTo>
                  <a:cubicBezTo>
                    <a:pt x="342" y="182"/>
                    <a:pt x="341" y="183"/>
                    <a:pt x="341" y="184"/>
                  </a:cubicBezTo>
                  <a:cubicBezTo>
                    <a:pt x="340" y="185"/>
                    <a:pt x="339" y="185"/>
                    <a:pt x="339" y="187"/>
                  </a:cubicBezTo>
                  <a:cubicBezTo>
                    <a:pt x="339" y="187"/>
                    <a:pt x="339" y="187"/>
                    <a:pt x="339" y="187"/>
                  </a:cubicBezTo>
                  <a:cubicBezTo>
                    <a:pt x="340" y="187"/>
                    <a:pt x="340" y="186"/>
                    <a:pt x="340" y="186"/>
                  </a:cubicBezTo>
                  <a:cubicBezTo>
                    <a:pt x="341" y="186"/>
                    <a:pt x="341" y="186"/>
                    <a:pt x="342" y="187"/>
                  </a:cubicBezTo>
                  <a:cubicBezTo>
                    <a:pt x="342" y="187"/>
                    <a:pt x="342" y="187"/>
                    <a:pt x="343" y="187"/>
                  </a:cubicBezTo>
                  <a:cubicBezTo>
                    <a:pt x="343" y="187"/>
                    <a:pt x="343" y="187"/>
                    <a:pt x="344" y="186"/>
                  </a:cubicBezTo>
                  <a:cubicBezTo>
                    <a:pt x="344" y="185"/>
                    <a:pt x="345" y="185"/>
                    <a:pt x="346" y="185"/>
                  </a:cubicBezTo>
                  <a:cubicBezTo>
                    <a:pt x="347" y="185"/>
                    <a:pt x="348" y="185"/>
                    <a:pt x="349" y="186"/>
                  </a:cubicBezTo>
                  <a:cubicBezTo>
                    <a:pt x="350" y="186"/>
                    <a:pt x="351" y="186"/>
                    <a:pt x="352" y="186"/>
                  </a:cubicBezTo>
                  <a:cubicBezTo>
                    <a:pt x="352" y="187"/>
                    <a:pt x="352" y="187"/>
                    <a:pt x="352" y="187"/>
                  </a:cubicBezTo>
                  <a:cubicBezTo>
                    <a:pt x="352" y="187"/>
                    <a:pt x="351" y="187"/>
                    <a:pt x="351" y="187"/>
                  </a:cubicBezTo>
                  <a:cubicBezTo>
                    <a:pt x="351" y="188"/>
                    <a:pt x="350" y="188"/>
                    <a:pt x="350" y="189"/>
                  </a:cubicBezTo>
                  <a:cubicBezTo>
                    <a:pt x="350" y="189"/>
                    <a:pt x="350" y="189"/>
                    <a:pt x="350" y="189"/>
                  </a:cubicBezTo>
                  <a:cubicBezTo>
                    <a:pt x="351" y="189"/>
                    <a:pt x="351" y="188"/>
                    <a:pt x="351" y="188"/>
                  </a:cubicBezTo>
                  <a:cubicBezTo>
                    <a:pt x="351" y="188"/>
                    <a:pt x="351" y="188"/>
                    <a:pt x="352" y="188"/>
                  </a:cubicBezTo>
                  <a:cubicBezTo>
                    <a:pt x="352" y="189"/>
                    <a:pt x="353" y="189"/>
                    <a:pt x="353" y="190"/>
                  </a:cubicBezTo>
                  <a:cubicBezTo>
                    <a:pt x="353" y="192"/>
                    <a:pt x="353" y="192"/>
                    <a:pt x="353" y="192"/>
                  </a:cubicBezTo>
                  <a:cubicBezTo>
                    <a:pt x="353" y="192"/>
                    <a:pt x="353" y="192"/>
                    <a:pt x="353" y="192"/>
                  </a:cubicBezTo>
                  <a:cubicBezTo>
                    <a:pt x="352" y="192"/>
                    <a:pt x="351" y="192"/>
                    <a:pt x="351" y="192"/>
                  </a:cubicBezTo>
                  <a:cubicBezTo>
                    <a:pt x="351" y="192"/>
                    <a:pt x="351" y="192"/>
                    <a:pt x="351" y="192"/>
                  </a:cubicBezTo>
                  <a:cubicBezTo>
                    <a:pt x="351" y="193"/>
                    <a:pt x="352" y="193"/>
                    <a:pt x="352" y="194"/>
                  </a:cubicBezTo>
                  <a:cubicBezTo>
                    <a:pt x="352" y="195"/>
                    <a:pt x="351" y="195"/>
                    <a:pt x="351" y="196"/>
                  </a:cubicBezTo>
                  <a:cubicBezTo>
                    <a:pt x="351" y="197"/>
                    <a:pt x="352" y="198"/>
                    <a:pt x="352" y="199"/>
                  </a:cubicBezTo>
                  <a:cubicBezTo>
                    <a:pt x="352" y="199"/>
                    <a:pt x="352" y="200"/>
                    <a:pt x="351" y="200"/>
                  </a:cubicBezTo>
                  <a:cubicBezTo>
                    <a:pt x="350" y="200"/>
                    <a:pt x="350" y="199"/>
                    <a:pt x="350" y="199"/>
                  </a:cubicBezTo>
                  <a:cubicBezTo>
                    <a:pt x="349" y="199"/>
                    <a:pt x="349" y="200"/>
                    <a:pt x="348" y="200"/>
                  </a:cubicBezTo>
                  <a:cubicBezTo>
                    <a:pt x="348" y="200"/>
                    <a:pt x="348" y="200"/>
                    <a:pt x="348" y="200"/>
                  </a:cubicBezTo>
                  <a:cubicBezTo>
                    <a:pt x="349" y="201"/>
                    <a:pt x="349" y="201"/>
                    <a:pt x="349" y="201"/>
                  </a:cubicBezTo>
                  <a:cubicBezTo>
                    <a:pt x="349" y="202"/>
                    <a:pt x="348" y="202"/>
                    <a:pt x="348" y="203"/>
                  </a:cubicBezTo>
                  <a:cubicBezTo>
                    <a:pt x="348" y="203"/>
                    <a:pt x="348" y="204"/>
                    <a:pt x="347" y="204"/>
                  </a:cubicBezTo>
                  <a:cubicBezTo>
                    <a:pt x="347" y="204"/>
                    <a:pt x="347" y="204"/>
                    <a:pt x="347" y="204"/>
                  </a:cubicBezTo>
                  <a:cubicBezTo>
                    <a:pt x="347" y="205"/>
                    <a:pt x="348" y="205"/>
                    <a:pt x="348" y="206"/>
                  </a:cubicBezTo>
                  <a:cubicBezTo>
                    <a:pt x="348" y="207"/>
                    <a:pt x="348" y="208"/>
                    <a:pt x="347" y="209"/>
                  </a:cubicBezTo>
                  <a:cubicBezTo>
                    <a:pt x="347" y="211"/>
                    <a:pt x="346" y="211"/>
                    <a:pt x="346" y="213"/>
                  </a:cubicBezTo>
                  <a:cubicBezTo>
                    <a:pt x="346" y="214"/>
                    <a:pt x="346" y="215"/>
                    <a:pt x="345" y="216"/>
                  </a:cubicBezTo>
                  <a:cubicBezTo>
                    <a:pt x="345" y="217"/>
                    <a:pt x="344" y="217"/>
                    <a:pt x="344" y="217"/>
                  </a:cubicBezTo>
                  <a:cubicBezTo>
                    <a:pt x="343" y="217"/>
                    <a:pt x="343" y="218"/>
                    <a:pt x="343" y="218"/>
                  </a:cubicBezTo>
                  <a:cubicBezTo>
                    <a:pt x="343" y="220"/>
                    <a:pt x="344" y="220"/>
                    <a:pt x="344" y="221"/>
                  </a:cubicBezTo>
                  <a:cubicBezTo>
                    <a:pt x="344" y="222"/>
                    <a:pt x="344" y="222"/>
                    <a:pt x="344" y="222"/>
                  </a:cubicBezTo>
                  <a:cubicBezTo>
                    <a:pt x="344" y="223"/>
                    <a:pt x="343" y="223"/>
                    <a:pt x="343" y="223"/>
                  </a:cubicBezTo>
                  <a:cubicBezTo>
                    <a:pt x="343" y="223"/>
                    <a:pt x="344" y="224"/>
                    <a:pt x="344" y="224"/>
                  </a:cubicBezTo>
                  <a:cubicBezTo>
                    <a:pt x="344" y="225"/>
                    <a:pt x="344" y="225"/>
                    <a:pt x="344" y="226"/>
                  </a:cubicBezTo>
                  <a:cubicBezTo>
                    <a:pt x="344" y="227"/>
                    <a:pt x="345" y="227"/>
                    <a:pt x="345" y="228"/>
                  </a:cubicBezTo>
                  <a:cubicBezTo>
                    <a:pt x="345" y="229"/>
                    <a:pt x="345" y="229"/>
                    <a:pt x="345" y="229"/>
                  </a:cubicBezTo>
                  <a:cubicBezTo>
                    <a:pt x="345" y="229"/>
                    <a:pt x="345" y="229"/>
                    <a:pt x="345" y="229"/>
                  </a:cubicBezTo>
                  <a:cubicBezTo>
                    <a:pt x="344" y="229"/>
                    <a:pt x="344" y="228"/>
                    <a:pt x="343" y="228"/>
                  </a:cubicBezTo>
                  <a:cubicBezTo>
                    <a:pt x="343" y="228"/>
                    <a:pt x="342" y="229"/>
                    <a:pt x="342" y="230"/>
                  </a:cubicBezTo>
                  <a:cubicBezTo>
                    <a:pt x="342" y="230"/>
                    <a:pt x="343" y="230"/>
                    <a:pt x="343" y="231"/>
                  </a:cubicBezTo>
                  <a:cubicBezTo>
                    <a:pt x="343" y="231"/>
                    <a:pt x="342" y="231"/>
                    <a:pt x="342" y="231"/>
                  </a:cubicBezTo>
                  <a:cubicBezTo>
                    <a:pt x="341" y="231"/>
                    <a:pt x="341" y="232"/>
                    <a:pt x="341" y="232"/>
                  </a:cubicBezTo>
                  <a:cubicBezTo>
                    <a:pt x="341" y="233"/>
                    <a:pt x="343" y="232"/>
                    <a:pt x="343" y="233"/>
                  </a:cubicBezTo>
                  <a:cubicBezTo>
                    <a:pt x="343" y="233"/>
                    <a:pt x="343" y="234"/>
                    <a:pt x="342" y="234"/>
                  </a:cubicBezTo>
                  <a:cubicBezTo>
                    <a:pt x="342" y="234"/>
                    <a:pt x="341" y="234"/>
                    <a:pt x="341" y="234"/>
                  </a:cubicBezTo>
                  <a:cubicBezTo>
                    <a:pt x="340" y="235"/>
                    <a:pt x="340" y="236"/>
                    <a:pt x="339" y="237"/>
                  </a:cubicBezTo>
                  <a:cubicBezTo>
                    <a:pt x="339" y="237"/>
                    <a:pt x="340" y="237"/>
                    <a:pt x="340" y="237"/>
                  </a:cubicBezTo>
                  <a:cubicBezTo>
                    <a:pt x="340" y="238"/>
                    <a:pt x="340" y="238"/>
                    <a:pt x="340" y="238"/>
                  </a:cubicBezTo>
                  <a:cubicBezTo>
                    <a:pt x="339" y="238"/>
                    <a:pt x="338" y="238"/>
                    <a:pt x="337" y="238"/>
                  </a:cubicBezTo>
                  <a:cubicBezTo>
                    <a:pt x="337" y="238"/>
                    <a:pt x="336" y="239"/>
                    <a:pt x="336" y="240"/>
                  </a:cubicBezTo>
                  <a:cubicBezTo>
                    <a:pt x="336" y="240"/>
                    <a:pt x="336" y="240"/>
                    <a:pt x="336" y="240"/>
                  </a:cubicBezTo>
                  <a:cubicBezTo>
                    <a:pt x="336" y="241"/>
                    <a:pt x="337" y="240"/>
                    <a:pt x="337" y="241"/>
                  </a:cubicBezTo>
                  <a:cubicBezTo>
                    <a:pt x="337" y="242"/>
                    <a:pt x="335" y="242"/>
                    <a:pt x="335" y="243"/>
                  </a:cubicBezTo>
                  <a:cubicBezTo>
                    <a:pt x="335" y="244"/>
                    <a:pt x="335" y="244"/>
                    <a:pt x="335" y="244"/>
                  </a:cubicBezTo>
                  <a:cubicBezTo>
                    <a:pt x="335" y="245"/>
                    <a:pt x="335" y="245"/>
                    <a:pt x="335" y="245"/>
                  </a:cubicBezTo>
                  <a:cubicBezTo>
                    <a:pt x="334" y="245"/>
                    <a:pt x="334" y="246"/>
                    <a:pt x="334" y="246"/>
                  </a:cubicBezTo>
                  <a:cubicBezTo>
                    <a:pt x="333" y="246"/>
                    <a:pt x="333" y="246"/>
                    <a:pt x="333" y="246"/>
                  </a:cubicBezTo>
                  <a:cubicBezTo>
                    <a:pt x="333" y="246"/>
                    <a:pt x="332" y="246"/>
                    <a:pt x="332" y="246"/>
                  </a:cubicBezTo>
                  <a:cubicBezTo>
                    <a:pt x="332" y="246"/>
                    <a:pt x="333" y="247"/>
                    <a:pt x="333" y="247"/>
                  </a:cubicBezTo>
                  <a:cubicBezTo>
                    <a:pt x="333" y="248"/>
                    <a:pt x="331" y="248"/>
                    <a:pt x="331" y="248"/>
                  </a:cubicBezTo>
                  <a:cubicBezTo>
                    <a:pt x="331" y="249"/>
                    <a:pt x="331" y="250"/>
                    <a:pt x="331" y="250"/>
                  </a:cubicBezTo>
                  <a:cubicBezTo>
                    <a:pt x="330" y="250"/>
                    <a:pt x="330" y="249"/>
                    <a:pt x="330" y="249"/>
                  </a:cubicBezTo>
                  <a:cubicBezTo>
                    <a:pt x="329" y="249"/>
                    <a:pt x="329" y="250"/>
                    <a:pt x="329" y="250"/>
                  </a:cubicBezTo>
                  <a:cubicBezTo>
                    <a:pt x="328" y="251"/>
                    <a:pt x="328" y="252"/>
                    <a:pt x="327" y="252"/>
                  </a:cubicBezTo>
                  <a:cubicBezTo>
                    <a:pt x="327" y="253"/>
                    <a:pt x="328" y="253"/>
                    <a:pt x="328" y="254"/>
                  </a:cubicBezTo>
                  <a:cubicBezTo>
                    <a:pt x="328" y="254"/>
                    <a:pt x="328" y="254"/>
                    <a:pt x="328" y="255"/>
                  </a:cubicBezTo>
                  <a:cubicBezTo>
                    <a:pt x="328" y="256"/>
                    <a:pt x="328" y="256"/>
                    <a:pt x="327" y="257"/>
                  </a:cubicBezTo>
                  <a:cubicBezTo>
                    <a:pt x="327" y="257"/>
                    <a:pt x="327" y="257"/>
                    <a:pt x="327" y="257"/>
                  </a:cubicBezTo>
                  <a:cubicBezTo>
                    <a:pt x="326" y="257"/>
                    <a:pt x="326" y="257"/>
                    <a:pt x="325" y="258"/>
                  </a:cubicBezTo>
                  <a:cubicBezTo>
                    <a:pt x="325" y="258"/>
                    <a:pt x="324" y="258"/>
                    <a:pt x="324" y="259"/>
                  </a:cubicBezTo>
                  <a:cubicBezTo>
                    <a:pt x="324" y="259"/>
                    <a:pt x="324" y="259"/>
                    <a:pt x="323" y="259"/>
                  </a:cubicBezTo>
                  <a:cubicBezTo>
                    <a:pt x="323" y="259"/>
                    <a:pt x="323" y="259"/>
                    <a:pt x="323" y="259"/>
                  </a:cubicBezTo>
                  <a:cubicBezTo>
                    <a:pt x="321" y="259"/>
                    <a:pt x="321" y="259"/>
                    <a:pt x="321" y="259"/>
                  </a:cubicBezTo>
                  <a:cubicBezTo>
                    <a:pt x="321" y="259"/>
                    <a:pt x="321" y="260"/>
                    <a:pt x="321" y="260"/>
                  </a:cubicBezTo>
                  <a:cubicBezTo>
                    <a:pt x="320" y="260"/>
                    <a:pt x="320" y="260"/>
                    <a:pt x="319" y="260"/>
                  </a:cubicBezTo>
                  <a:cubicBezTo>
                    <a:pt x="319" y="260"/>
                    <a:pt x="318" y="260"/>
                    <a:pt x="318" y="260"/>
                  </a:cubicBezTo>
                  <a:cubicBezTo>
                    <a:pt x="317" y="260"/>
                    <a:pt x="317" y="260"/>
                    <a:pt x="317" y="260"/>
                  </a:cubicBezTo>
                  <a:cubicBezTo>
                    <a:pt x="317" y="261"/>
                    <a:pt x="316" y="261"/>
                    <a:pt x="316" y="261"/>
                  </a:cubicBezTo>
                  <a:cubicBezTo>
                    <a:pt x="315" y="262"/>
                    <a:pt x="315" y="263"/>
                    <a:pt x="314" y="263"/>
                  </a:cubicBezTo>
                  <a:cubicBezTo>
                    <a:pt x="314" y="263"/>
                    <a:pt x="314" y="262"/>
                    <a:pt x="314" y="262"/>
                  </a:cubicBezTo>
                  <a:cubicBezTo>
                    <a:pt x="313" y="262"/>
                    <a:pt x="313" y="263"/>
                    <a:pt x="313" y="264"/>
                  </a:cubicBezTo>
                  <a:cubicBezTo>
                    <a:pt x="311" y="264"/>
                    <a:pt x="311" y="264"/>
                    <a:pt x="311" y="264"/>
                  </a:cubicBezTo>
                  <a:cubicBezTo>
                    <a:pt x="311" y="265"/>
                    <a:pt x="311" y="265"/>
                    <a:pt x="311" y="265"/>
                  </a:cubicBezTo>
                  <a:cubicBezTo>
                    <a:pt x="311" y="265"/>
                    <a:pt x="311" y="266"/>
                    <a:pt x="311" y="266"/>
                  </a:cubicBezTo>
                  <a:cubicBezTo>
                    <a:pt x="311" y="266"/>
                    <a:pt x="310" y="266"/>
                    <a:pt x="310" y="267"/>
                  </a:cubicBezTo>
                  <a:cubicBezTo>
                    <a:pt x="310" y="267"/>
                    <a:pt x="310" y="267"/>
                    <a:pt x="310" y="267"/>
                  </a:cubicBezTo>
                  <a:cubicBezTo>
                    <a:pt x="307" y="267"/>
                    <a:pt x="307" y="263"/>
                    <a:pt x="304" y="263"/>
                  </a:cubicBezTo>
                  <a:cubicBezTo>
                    <a:pt x="304" y="263"/>
                    <a:pt x="304" y="263"/>
                    <a:pt x="304" y="263"/>
                  </a:cubicBezTo>
                  <a:cubicBezTo>
                    <a:pt x="305" y="264"/>
                    <a:pt x="305" y="265"/>
                    <a:pt x="305" y="266"/>
                  </a:cubicBezTo>
                  <a:cubicBezTo>
                    <a:pt x="306" y="267"/>
                    <a:pt x="306" y="267"/>
                    <a:pt x="306" y="269"/>
                  </a:cubicBezTo>
                  <a:cubicBezTo>
                    <a:pt x="306" y="269"/>
                    <a:pt x="305" y="270"/>
                    <a:pt x="304" y="270"/>
                  </a:cubicBezTo>
                  <a:cubicBezTo>
                    <a:pt x="303" y="270"/>
                    <a:pt x="303" y="269"/>
                    <a:pt x="303" y="269"/>
                  </a:cubicBezTo>
                  <a:cubicBezTo>
                    <a:pt x="302" y="269"/>
                    <a:pt x="301" y="270"/>
                    <a:pt x="301" y="270"/>
                  </a:cubicBezTo>
                  <a:cubicBezTo>
                    <a:pt x="301" y="271"/>
                    <a:pt x="301" y="271"/>
                    <a:pt x="301" y="272"/>
                  </a:cubicBezTo>
                  <a:cubicBezTo>
                    <a:pt x="300" y="272"/>
                    <a:pt x="299" y="273"/>
                    <a:pt x="298" y="273"/>
                  </a:cubicBezTo>
                  <a:cubicBezTo>
                    <a:pt x="298" y="274"/>
                    <a:pt x="298" y="274"/>
                    <a:pt x="297" y="275"/>
                  </a:cubicBezTo>
                  <a:cubicBezTo>
                    <a:pt x="297" y="275"/>
                    <a:pt x="296" y="275"/>
                    <a:pt x="296" y="275"/>
                  </a:cubicBezTo>
                  <a:cubicBezTo>
                    <a:pt x="295" y="275"/>
                    <a:pt x="295" y="275"/>
                    <a:pt x="295" y="276"/>
                  </a:cubicBezTo>
                  <a:cubicBezTo>
                    <a:pt x="294" y="276"/>
                    <a:pt x="294" y="276"/>
                    <a:pt x="294" y="277"/>
                  </a:cubicBezTo>
                  <a:cubicBezTo>
                    <a:pt x="292" y="277"/>
                    <a:pt x="292" y="277"/>
                    <a:pt x="292" y="277"/>
                  </a:cubicBezTo>
                  <a:cubicBezTo>
                    <a:pt x="292" y="277"/>
                    <a:pt x="292" y="277"/>
                    <a:pt x="292" y="277"/>
                  </a:cubicBezTo>
                  <a:cubicBezTo>
                    <a:pt x="292" y="278"/>
                    <a:pt x="291" y="278"/>
                    <a:pt x="290" y="278"/>
                  </a:cubicBezTo>
                  <a:cubicBezTo>
                    <a:pt x="290" y="278"/>
                    <a:pt x="289" y="279"/>
                    <a:pt x="289" y="279"/>
                  </a:cubicBezTo>
                  <a:cubicBezTo>
                    <a:pt x="289" y="280"/>
                    <a:pt x="288" y="280"/>
                    <a:pt x="287" y="280"/>
                  </a:cubicBezTo>
                  <a:cubicBezTo>
                    <a:pt x="286" y="281"/>
                    <a:pt x="285" y="281"/>
                    <a:pt x="284" y="282"/>
                  </a:cubicBezTo>
                  <a:cubicBezTo>
                    <a:pt x="283" y="283"/>
                    <a:pt x="283" y="283"/>
                    <a:pt x="283" y="284"/>
                  </a:cubicBezTo>
                  <a:cubicBezTo>
                    <a:pt x="283" y="285"/>
                    <a:pt x="283" y="285"/>
                    <a:pt x="283" y="285"/>
                  </a:cubicBezTo>
                  <a:cubicBezTo>
                    <a:pt x="282" y="286"/>
                    <a:pt x="283" y="286"/>
                    <a:pt x="282" y="286"/>
                  </a:cubicBezTo>
                  <a:cubicBezTo>
                    <a:pt x="282" y="287"/>
                    <a:pt x="282" y="287"/>
                    <a:pt x="282" y="287"/>
                  </a:cubicBezTo>
                  <a:cubicBezTo>
                    <a:pt x="282" y="288"/>
                    <a:pt x="282" y="288"/>
                    <a:pt x="283" y="288"/>
                  </a:cubicBezTo>
                  <a:cubicBezTo>
                    <a:pt x="283" y="288"/>
                    <a:pt x="284" y="289"/>
                    <a:pt x="284" y="289"/>
                  </a:cubicBezTo>
                  <a:cubicBezTo>
                    <a:pt x="284" y="290"/>
                    <a:pt x="285" y="290"/>
                    <a:pt x="285" y="290"/>
                  </a:cubicBezTo>
                  <a:cubicBezTo>
                    <a:pt x="285" y="291"/>
                    <a:pt x="284" y="291"/>
                    <a:pt x="283" y="292"/>
                  </a:cubicBezTo>
                  <a:cubicBezTo>
                    <a:pt x="283" y="292"/>
                    <a:pt x="283" y="292"/>
                    <a:pt x="283" y="292"/>
                  </a:cubicBezTo>
                  <a:cubicBezTo>
                    <a:pt x="282" y="292"/>
                    <a:pt x="281" y="292"/>
                    <a:pt x="280" y="293"/>
                  </a:cubicBezTo>
                  <a:cubicBezTo>
                    <a:pt x="280" y="293"/>
                    <a:pt x="280" y="293"/>
                    <a:pt x="280" y="293"/>
                  </a:cubicBezTo>
                  <a:cubicBezTo>
                    <a:pt x="280" y="292"/>
                    <a:pt x="280" y="292"/>
                    <a:pt x="280" y="292"/>
                  </a:cubicBezTo>
                  <a:cubicBezTo>
                    <a:pt x="280" y="292"/>
                    <a:pt x="280" y="291"/>
                    <a:pt x="280" y="291"/>
                  </a:cubicBezTo>
                  <a:cubicBezTo>
                    <a:pt x="280" y="290"/>
                    <a:pt x="279" y="290"/>
                    <a:pt x="279" y="290"/>
                  </a:cubicBezTo>
                  <a:cubicBezTo>
                    <a:pt x="278" y="289"/>
                    <a:pt x="278" y="289"/>
                    <a:pt x="278" y="288"/>
                  </a:cubicBezTo>
                  <a:cubicBezTo>
                    <a:pt x="278" y="285"/>
                    <a:pt x="278" y="285"/>
                    <a:pt x="278" y="285"/>
                  </a:cubicBezTo>
                  <a:cubicBezTo>
                    <a:pt x="278" y="284"/>
                    <a:pt x="278" y="284"/>
                    <a:pt x="278" y="284"/>
                  </a:cubicBezTo>
                  <a:cubicBezTo>
                    <a:pt x="278" y="282"/>
                    <a:pt x="278" y="282"/>
                    <a:pt x="278" y="282"/>
                  </a:cubicBezTo>
                  <a:cubicBezTo>
                    <a:pt x="278" y="282"/>
                    <a:pt x="278" y="282"/>
                    <a:pt x="278" y="282"/>
                  </a:cubicBezTo>
                  <a:cubicBezTo>
                    <a:pt x="278" y="282"/>
                    <a:pt x="278" y="283"/>
                    <a:pt x="277" y="283"/>
                  </a:cubicBezTo>
                  <a:cubicBezTo>
                    <a:pt x="277" y="283"/>
                    <a:pt x="277" y="282"/>
                    <a:pt x="277" y="282"/>
                  </a:cubicBezTo>
                  <a:cubicBezTo>
                    <a:pt x="276" y="283"/>
                    <a:pt x="276" y="284"/>
                    <a:pt x="275" y="284"/>
                  </a:cubicBezTo>
                  <a:cubicBezTo>
                    <a:pt x="273" y="284"/>
                    <a:pt x="273" y="284"/>
                    <a:pt x="273" y="284"/>
                  </a:cubicBezTo>
                  <a:cubicBezTo>
                    <a:pt x="273" y="283"/>
                    <a:pt x="274" y="283"/>
                    <a:pt x="274" y="282"/>
                  </a:cubicBezTo>
                  <a:cubicBezTo>
                    <a:pt x="274" y="282"/>
                    <a:pt x="274" y="282"/>
                    <a:pt x="274" y="282"/>
                  </a:cubicBezTo>
                  <a:cubicBezTo>
                    <a:pt x="274" y="282"/>
                    <a:pt x="274" y="282"/>
                    <a:pt x="274" y="282"/>
                  </a:cubicBezTo>
                  <a:cubicBezTo>
                    <a:pt x="273" y="282"/>
                    <a:pt x="273" y="283"/>
                    <a:pt x="273" y="283"/>
                  </a:cubicBezTo>
                  <a:cubicBezTo>
                    <a:pt x="272" y="283"/>
                    <a:pt x="271" y="282"/>
                    <a:pt x="270" y="282"/>
                  </a:cubicBezTo>
                  <a:cubicBezTo>
                    <a:pt x="270" y="281"/>
                    <a:pt x="270" y="281"/>
                    <a:pt x="269" y="281"/>
                  </a:cubicBezTo>
                  <a:cubicBezTo>
                    <a:pt x="269" y="281"/>
                    <a:pt x="268" y="281"/>
                    <a:pt x="268" y="281"/>
                  </a:cubicBezTo>
                  <a:cubicBezTo>
                    <a:pt x="268" y="282"/>
                    <a:pt x="269" y="282"/>
                    <a:pt x="269" y="282"/>
                  </a:cubicBezTo>
                  <a:cubicBezTo>
                    <a:pt x="269" y="283"/>
                    <a:pt x="268" y="284"/>
                    <a:pt x="267" y="284"/>
                  </a:cubicBezTo>
                  <a:cubicBezTo>
                    <a:pt x="266" y="284"/>
                    <a:pt x="265" y="283"/>
                    <a:pt x="265" y="283"/>
                  </a:cubicBezTo>
                  <a:cubicBezTo>
                    <a:pt x="264" y="283"/>
                    <a:pt x="264" y="284"/>
                    <a:pt x="264" y="284"/>
                  </a:cubicBezTo>
                  <a:cubicBezTo>
                    <a:pt x="264" y="284"/>
                    <a:pt x="264" y="284"/>
                    <a:pt x="264" y="284"/>
                  </a:cubicBezTo>
                  <a:cubicBezTo>
                    <a:pt x="263" y="284"/>
                    <a:pt x="263" y="284"/>
                    <a:pt x="262" y="284"/>
                  </a:cubicBezTo>
                  <a:cubicBezTo>
                    <a:pt x="260" y="284"/>
                    <a:pt x="260" y="284"/>
                    <a:pt x="260" y="284"/>
                  </a:cubicBezTo>
                  <a:cubicBezTo>
                    <a:pt x="258" y="285"/>
                    <a:pt x="258" y="285"/>
                    <a:pt x="258" y="285"/>
                  </a:cubicBezTo>
                  <a:cubicBezTo>
                    <a:pt x="257" y="285"/>
                    <a:pt x="256" y="284"/>
                    <a:pt x="255" y="283"/>
                  </a:cubicBezTo>
                  <a:cubicBezTo>
                    <a:pt x="255" y="283"/>
                    <a:pt x="254" y="283"/>
                    <a:pt x="254" y="282"/>
                  </a:cubicBezTo>
                  <a:cubicBezTo>
                    <a:pt x="254" y="280"/>
                    <a:pt x="256" y="280"/>
                    <a:pt x="257" y="278"/>
                  </a:cubicBezTo>
                  <a:cubicBezTo>
                    <a:pt x="256" y="278"/>
                    <a:pt x="256" y="277"/>
                    <a:pt x="255" y="277"/>
                  </a:cubicBezTo>
                  <a:cubicBezTo>
                    <a:pt x="255" y="277"/>
                    <a:pt x="255" y="277"/>
                    <a:pt x="254" y="277"/>
                  </a:cubicBezTo>
                  <a:cubicBezTo>
                    <a:pt x="254" y="278"/>
                    <a:pt x="254" y="279"/>
                    <a:pt x="253" y="279"/>
                  </a:cubicBezTo>
                  <a:cubicBezTo>
                    <a:pt x="252" y="279"/>
                    <a:pt x="252" y="277"/>
                    <a:pt x="251" y="277"/>
                  </a:cubicBezTo>
                  <a:cubicBezTo>
                    <a:pt x="250" y="277"/>
                    <a:pt x="250" y="278"/>
                    <a:pt x="249" y="278"/>
                  </a:cubicBezTo>
                  <a:cubicBezTo>
                    <a:pt x="247" y="278"/>
                    <a:pt x="246" y="278"/>
                    <a:pt x="245" y="277"/>
                  </a:cubicBezTo>
                  <a:cubicBezTo>
                    <a:pt x="244" y="277"/>
                    <a:pt x="244" y="275"/>
                    <a:pt x="242" y="275"/>
                  </a:cubicBezTo>
                  <a:cubicBezTo>
                    <a:pt x="242" y="275"/>
                    <a:pt x="241" y="276"/>
                    <a:pt x="241" y="276"/>
                  </a:cubicBezTo>
                  <a:cubicBezTo>
                    <a:pt x="241" y="276"/>
                    <a:pt x="241" y="277"/>
                    <a:pt x="241" y="278"/>
                  </a:cubicBezTo>
                  <a:cubicBezTo>
                    <a:pt x="241" y="278"/>
                    <a:pt x="240" y="278"/>
                    <a:pt x="240" y="279"/>
                  </a:cubicBezTo>
                  <a:cubicBezTo>
                    <a:pt x="239" y="279"/>
                    <a:pt x="239" y="280"/>
                    <a:pt x="238" y="280"/>
                  </a:cubicBezTo>
                  <a:cubicBezTo>
                    <a:pt x="238" y="281"/>
                    <a:pt x="237" y="280"/>
                    <a:pt x="237" y="280"/>
                  </a:cubicBezTo>
                  <a:cubicBezTo>
                    <a:pt x="236" y="280"/>
                    <a:pt x="236" y="281"/>
                    <a:pt x="235" y="282"/>
                  </a:cubicBezTo>
                  <a:cubicBezTo>
                    <a:pt x="234" y="283"/>
                    <a:pt x="233" y="282"/>
                    <a:pt x="232" y="282"/>
                  </a:cubicBezTo>
                  <a:cubicBezTo>
                    <a:pt x="231" y="282"/>
                    <a:pt x="230" y="282"/>
                    <a:pt x="229" y="283"/>
                  </a:cubicBezTo>
                  <a:cubicBezTo>
                    <a:pt x="228" y="284"/>
                    <a:pt x="228" y="285"/>
                    <a:pt x="228" y="286"/>
                  </a:cubicBezTo>
                  <a:cubicBezTo>
                    <a:pt x="227" y="286"/>
                    <a:pt x="227" y="286"/>
                    <a:pt x="227" y="286"/>
                  </a:cubicBezTo>
                  <a:cubicBezTo>
                    <a:pt x="225" y="285"/>
                    <a:pt x="225" y="285"/>
                    <a:pt x="225" y="285"/>
                  </a:cubicBezTo>
                  <a:cubicBezTo>
                    <a:pt x="225" y="285"/>
                    <a:pt x="225" y="285"/>
                    <a:pt x="224" y="285"/>
                  </a:cubicBezTo>
                  <a:cubicBezTo>
                    <a:pt x="223" y="285"/>
                    <a:pt x="223" y="285"/>
                    <a:pt x="223" y="284"/>
                  </a:cubicBezTo>
                  <a:cubicBezTo>
                    <a:pt x="221" y="285"/>
                    <a:pt x="221" y="287"/>
                    <a:pt x="220" y="289"/>
                  </a:cubicBezTo>
                  <a:cubicBezTo>
                    <a:pt x="220" y="289"/>
                    <a:pt x="220" y="289"/>
                    <a:pt x="220" y="289"/>
                  </a:cubicBezTo>
                  <a:cubicBezTo>
                    <a:pt x="219" y="289"/>
                    <a:pt x="219" y="289"/>
                    <a:pt x="218" y="289"/>
                  </a:cubicBezTo>
                  <a:cubicBezTo>
                    <a:pt x="217" y="290"/>
                    <a:pt x="217" y="291"/>
                    <a:pt x="217" y="291"/>
                  </a:cubicBezTo>
                  <a:cubicBezTo>
                    <a:pt x="216" y="291"/>
                    <a:pt x="216" y="290"/>
                    <a:pt x="215" y="289"/>
                  </a:cubicBezTo>
                  <a:cubicBezTo>
                    <a:pt x="214" y="290"/>
                    <a:pt x="214" y="291"/>
                    <a:pt x="214" y="292"/>
                  </a:cubicBezTo>
                  <a:cubicBezTo>
                    <a:pt x="214" y="293"/>
                    <a:pt x="215" y="293"/>
                    <a:pt x="215" y="294"/>
                  </a:cubicBezTo>
                  <a:cubicBezTo>
                    <a:pt x="215" y="295"/>
                    <a:pt x="214" y="295"/>
                    <a:pt x="214" y="296"/>
                  </a:cubicBezTo>
                  <a:cubicBezTo>
                    <a:pt x="214" y="297"/>
                    <a:pt x="216" y="297"/>
                    <a:pt x="216" y="298"/>
                  </a:cubicBezTo>
                  <a:cubicBezTo>
                    <a:pt x="216" y="299"/>
                    <a:pt x="216" y="299"/>
                    <a:pt x="216" y="299"/>
                  </a:cubicBezTo>
                  <a:cubicBezTo>
                    <a:pt x="215" y="299"/>
                    <a:pt x="215" y="299"/>
                    <a:pt x="215" y="299"/>
                  </a:cubicBezTo>
                  <a:cubicBezTo>
                    <a:pt x="214" y="299"/>
                    <a:pt x="214" y="299"/>
                    <a:pt x="214" y="299"/>
                  </a:cubicBezTo>
                  <a:cubicBezTo>
                    <a:pt x="213" y="299"/>
                    <a:pt x="213" y="299"/>
                    <a:pt x="213" y="299"/>
                  </a:cubicBezTo>
                  <a:cubicBezTo>
                    <a:pt x="212" y="299"/>
                    <a:pt x="212" y="298"/>
                    <a:pt x="212" y="297"/>
                  </a:cubicBezTo>
                  <a:cubicBezTo>
                    <a:pt x="211" y="297"/>
                    <a:pt x="211" y="297"/>
                    <a:pt x="210" y="297"/>
                  </a:cubicBezTo>
                  <a:cubicBezTo>
                    <a:pt x="210" y="297"/>
                    <a:pt x="210" y="297"/>
                    <a:pt x="210" y="297"/>
                  </a:cubicBezTo>
                  <a:cubicBezTo>
                    <a:pt x="209" y="297"/>
                    <a:pt x="209" y="297"/>
                    <a:pt x="209" y="297"/>
                  </a:cubicBezTo>
                  <a:cubicBezTo>
                    <a:pt x="208" y="297"/>
                    <a:pt x="207" y="297"/>
                    <a:pt x="206" y="297"/>
                  </a:cubicBezTo>
                  <a:cubicBezTo>
                    <a:pt x="205" y="297"/>
                    <a:pt x="205" y="297"/>
                    <a:pt x="204" y="297"/>
                  </a:cubicBezTo>
                  <a:cubicBezTo>
                    <a:pt x="203" y="297"/>
                    <a:pt x="203" y="298"/>
                    <a:pt x="203" y="298"/>
                  </a:cubicBezTo>
                  <a:cubicBezTo>
                    <a:pt x="201" y="298"/>
                    <a:pt x="200" y="296"/>
                    <a:pt x="200" y="295"/>
                  </a:cubicBezTo>
                  <a:cubicBezTo>
                    <a:pt x="199" y="295"/>
                    <a:pt x="199" y="295"/>
                    <a:pt x="198" y="295"/>
                  </a:cubicBezTo>
                  <a:cubicBezTo>
                    <a:pt x="197" y="295"/>
                    <a:pt x="197" y="295"/>
                    <a:pt x="197" y="294"/>
                  </a:cubicBezTo>
                  <a:cubicBezTo>
                    <a:pt x="196" y="292"/>
                    <a:pt x="196" y="292"/>
                    <a:pt x="196" y="290"/>
                  </a:cubicBezTo>
                  <a:cubicBezTo>
                    <a:pt x="196" y="288"/>
                    <a:pt x="197" y="287"/>
                    <a:pt x="196" y="286"/>
                  </a:cubicBezTo>
                  <a:cubicBezTo>
                    <a:pt x="195" y="285"/>
                    <a:pt x="194" y="285"/>
                    <a:pt x="193" y="284"/>
                  </a:cubicBezTo>
                  <a:cubicBezTo>
                    <a:pt x="192" y="283"/>
                    <a:pt x="192" y="282"/>
                    <a:pt x="191" y="281"/>
                  </a:cubicBezTo>
                  <a:cubicBezTo>
                    <a:pt x="189" y="280"/>
                    <a:pt x="187" y="280"/>
                    <a:pt x="185" y="279"/>
                  </a:cubicBezTo>
                  <a:cubicBezTo>
                    <a:pt x="184" y="279"/>
                    <a:pt x="184" y="278"/>
                    <a:pt x="184" y="276"/>
                  </a:cubicBezTo>
                  <a:cubicBezTo>
                    <a:pt x="184" y="276"/>
                    <a:pt x="184" y="275"/>
                    <a:pt x="184" y="275"/>
                  </a:cubicBezTo>
                  <a:cubicBezTo>
                    <a:pt x="184" y="273"/>
                    <a:pt x="184" y="272"/>
                    <a:pt x="185" y="270"/>
                  </a:cubicBezTo>
                  <a:cubicBezTo>
                    <a:pt x="186" y="268"/>
                    <a:pt x="186" y="268"/>
                    <a:pt x="186" y="266"/>
                  </a:cubicBezTo>
                  <a:cubicBezTo>
                    <a:pt x="187" y="264"/>
                    <a:pt x="188" y="262"/>
                    <a:pt x="188" y="260"/>
                  </a:cubicBezTo>
                  <a:cubicBezTo>
                    <a:pt x="188" y="257"/>
                    <a:pt x="188" y="257"/>
                    <a:pt x="188" y="257"/>
                  </a:cubicBezTo>
                  <a:cubicBezTo>
                    <a:pt x="188" y="254"/>
                    <a:pt x="186" y="253"/>
                    <a:pt x="184" y="250"/>
                  </a:cubicBezTo>
                  <a:cubicBezTo>
                    <a:pt x="183" y="249"/>
                    <a:pt x="183" y="248"/>
                    <a:pt x="183" y="247"/>
                  </a:cubicBezTo>
                  <a:cubicBezTo>
                    <a:pt x="183" y="245"/>
                    <a:pt x="182" y="244"/>
                    <a:pt x="181" y="244"/>
                  </a:cubicBezTo>
                  <a:cubicBezTo>
                    <a:pt x="178" y="244"/>
                    <a:pt x="178" y="246"/>
                    <a:pt x="176" y="247"/>
                  </a:cubicBezTo>
                  <a:cubicBezTo>
                    <a:pt x="176" y="247"/>
                    <a:pt x="176" y="247"/>
                    <a:pt x="176" y="247"/>
                  </a:cubicBezTo>
                  <a:cubicBezTo>
                    <a:pt x="174" y="247"/>
                    <a:pt x="174" y="246"/>
                    <a:pt x="172" y="246"/>
                  </a:cubicBezTo>
                  <a:cubicBezTo>
                    <a:pt x="171" y="246"/>
                    <a:pt x="169" y="246"/>
                    <a:pt x="169" y="245"/>
                  </a:cubicBezTo>
                  <a:cubicBezTo>
                    <a:pt x="169" y="244"/>
                    <a:pt x="169" y="243"/>
                    <a:pt x="169" y="242"/>
                  </a:cubicBezTo>
                  <a:cubicBezTo>
                    <a:pt x="169" y="241"/>
                    <a:pt x="168" y="241"/>
                    <a:pt x="167" y="241"/>
                  </a:cubicBezTo>
                  <a:cubicBezTo>
                    <a:pt x="167" y="239"/>
                    <a:pt x="166" y="237"/>
                    <a:pt x="165" y="237"/>
                  </a:cubicBezTo>
                  <a:cubicBezTo>
                    <a:pt x="163" y="237"/>
                    <a:pt x="163" y="238"/>
                    <a:pt x="162" y="238"/>
                  </a:cubicBezTo>
                  <a:cubicBezTo>
                    <a:pt x="159" y="239"/>
                    <a:pt x="158" y="240"/>
                    <a:pt x="156" y="240"/>
                  </a:cubicBezTo>
                  <a:cubicBezTo>
                    <a:pt x="153" y="240"/>
                    <a:pt x="153" y="240"/>
                    <a:pt x="153" y="240"/>
                  </a:cubicBezTo>
                  <a:cubicBezTo>
                    <a:pt x="151" y="240"/>
                    <a:pt x="150" y="242"/>
                    <a:pt x="149" y="244"/>
                  </a:cubicBezTo>
                  <a:cubicBezTo>
                    <a:pt x="148" y="246"/>
                    <a:pt x="147" y="247"/>
                    <a:pt x="146" y="248"/>
                  </a:cubicBezTo>
                  <a:cubicBezTo>
                    <a:pt x="145" y="250"/>
                    <a:pt x="145" y="252"/>
                    <a:pt x="142" y="252"/>
                  </a:cubicBezTo>
                  <a:cubicBezTo>
                    <a:pt x="142" y="252"/>
                    <a:pt x="141" y="252"/>
                    <a:pt x="141" y="252"/>
                  </a:cubicBezTo>
                  <a:cubicBezTo>
                    <a:pt x="140" y="254"/>
                    <a:pt x="140" y="256"/>
                    <a:pt x="138" y="256"/>
                  </a:cubicBezTo>
                  <a:cubicBezTo>
                    <a:pt x="136" y="256"/>
                    <a:pt x="136" y="256"/>
                    <a:pt x="134" y="256"/>
                  </a:cubicBezTo>
                  <a:cubicBezTo>
                    <a:pt x="134" y="256"/>
                    <a:pt x="134" y="256"/>
                    <a:pt x="134" y="256"/>
                  </a:cubicBezTo>
                  <a:cubicBezTo>
                    <a:pt x="133" y="255"/>
                    <a:pt x="132" y="254"/>
                    <a:pt x="130" y="254"/>
                  </a:cubicBezTo>
                  <a:cubicBezTo>
                    <a:pt x="129" y="254"/>
                    <a:pt x="129" y="255"/>
                    <a:pt x="127" y="255"/>
                  </a:cubicBezTo>
                  <a:cubicBezTo>
                    <a:pt x="125" y="255"/>
                    <a:pt x="123" y="255"/>
                    <a:pt x="121" y="254"/>
                  </a:cubicBezTo>
                  <a:cubicBezTo>
                    <a:pt x="120" y="253"/>
                    <a:pt x="119" y="252"/>
                    <a:pt x="118" y="252"/>
                  </a:cubicBezTo>
                  <a:cubicBezTo>
                    <a:pt x="118" y="252"/>
                    <a:pt x="118" y="253"/>
                    <a:pt x="117" y="253"/>
                  </a:cubicBezTo>
                  <a:cubicBezTo>
                    <a:pt x="116" y="254"/>
                    <a:pt x="116" y="253"/>
                    <a:pt x="115" y="253"/>
                  </a:cubicBezTo>
                  <a:cubicBezTo>
                    <a:pt x="114" y="254"/>
                    <a:pt x="115" y="255"/>
                    <a:pt x="114" y="256"/>
                  </a:cubicBezTo>
                  <a:cubicBezTo>
                    <a:pt x="114" y="258"/>
                    <a:pt x="114" y="258"/>
                    <a:pt x="113" y="259"/>
                  </a:cubicBezTo>
                  <a:cubicBezTo>
                    <a:pt x="113" y="259"/>
                    <a:pt x="113" y="259"/>
                    <a:pt x="113" y="259"/>
                  </a:cubicBezTo>
                  <a:cubicBezTo>
                    <a:pt x="112" y="259"/>
                    <a:pt x="111" y="259"/>
                    <a:pt x="110" y="259"/>
                  </a:cubicBezTo>
                  <a:cubicBezTo>
                    <a:pt x="110" y="256"/>
                    <a:pt x="110" y="256"/>
                    <a:pt x="110" y="256"/>
                  </a:cubicBezTo>
                  <a:cubicBezTo>
                    <a:pt x="110" y="256"/>
                    <a:pt x="110" y="256"/>
                    <a:pt x="110" y="255"/>
                  </a:cubicBezTo>
                  <a:cubicBezTo>
                    <a:pt x="108" y="257"/>
                    <a:pt x="106" y="258"/>
                    <a:pt x="104" y="258"/>
                  </a:cubicBezTo>
                  <a:cubicBezTo>
                    <a:pt x="104" y="258"/>
                    <a:pt x="104" y="258"/>
                    <a:pt x="104" y="258"/>
                  </a:cubicBezTo>
                  <a:cubicBezTo>
                    <a:pt x="101" y="258"/>
                    <a:pt x="100" y="258"/>
                    <a:pt x="97" y="257"/>
                  </a:cubicBezTo>
                  <a:cubicBezTo>
                    <a:pt x="97" y="257"/>
                    <a:pt x="96" y="256"/>
                    <a:pt x="95" y="256"/>
                  </a:cubicBezTo>
                  <a:cubicBezTo>
                    <a:pt x="93" y="256"/>
                    <a:pt x="92" y="257"/>
                    <a:pt x="90" y="257"/>
                  </a:cubicBezTo>
                  <a:cubicBezTo>
                    <a:pt x="89" y="257"/>
                    <a:pt x="89" y="256"/>
                    <a:pt x="87" y="256"/>
                  </a:cubicBezTo>
                  <a:cubicBezTo>
                    <a:pt x="87" y="256"/>
                    <a:pt x="86" y="257"/>
                    <a:pt x="86" y="257"/>
                  </a:cubicBezTo>
                  <a:cubicBezTo>
                    <a:pt x="83" y="257"/>
                    <a:pt x="81" y="254"/>
                    <a:pt x="79" y="252"/>
                  </a:cubicBezTo>
                  <a:cubicBezTo>
                    <a:pt x="77" y="251"/>
                    <a:pt x="75" y="250"/>
                    <a:pt x="73" y="250"/>
                  </a:cubicBezTo>
                  <a:cubicBezTo>
                    <a:pt x="72" y="249"/>
                    <a:pt x="72" y="248"/>
                    <a:pt x="71" y="247"/>
                  </a:cubicBezTo>
                  <a:cubicBezTo>
                    <a:pt x="69" y="246"/>
                    <a:pt x="67" y="246"/>
                    <a:pt x="66" y="245"/>
                  </a:cubicBezTo>
                  <a:cubicBezTo>
                    <a:pt x="64" y="245"/>
                    <a:pt x="64" y="242"/>
                    <a:pt x="62" y="241"/>
                  </a:cubicBezTo>
                  <a:cubicBezTo>
                    <a:pt x="61" y="241"/>
                    <a:pt x="60" y="241"/>
                    <a:pt x="58" y="241"/>
                  </a:cubicBezTo>
                  <a:cubicBezTo>
                    <a:pt x="57" y="240"/>
                    <a:pt x="57" y="240"/>
                    <a:pt x="56" y="240"/>
                  </a:cubicBezTo>
                  <a:cubicBezTo>
                    <a:pt x="55" y="240"/>
                    <a:pt x="55" y="241"/>
                    <a:pt x="54" y="241"/>
                  </a:cubicBezTo>
                  <a:cubicBezTo>
                    <a:pt x="53" y="241"/>
                    <a:pt x="52" y="240"/>
                    <a:pt x="51" y="240"/>
                  </a:cubicBezTo>
                  <a:cubicBezTo>
                    <a:pt x="51" y="240"/>
                    <a:pt x="51" y="240"/>
                    <a:pt x="51" y="240"/>
                  </a:cubicBezTo>
                  <a:cubicBezTo>
                    <a:pt x="49" y="237"/>
                    <a:pt x="47" y="237"/>
                    <a:pt x="45" y="235"/>
                  </a:cubicBezTo>
                  <a:cubicBezTo>
                    <a:pt x="44" y="234"/>
                    <a:pt x="42" y="234"/>
                    <a:pt x="41" y="234"/>
                  </a:cubicBezTo>
                  <a:cubicBezTo>
                    <a:pt x="40" y="233"/>
                    <a:pt x="39" y="232"/>
                    <a:pt x="38" y="232"/>
                  </a:cubicBezTo>
                  <a:cubicBezTo>
                    <a:pt x="37" y="232"/>
                    <a:pt x="37" y="232"/>
                    <a:pt x="37" y="233"/>
                  </a:cubicBezTo>
                  <a:cubicBezTo>
                    <a:pt x="35" y="232"/>
                    <a:pt x="34" y="232"/>
                    <a:pt x="34" y="230"/>
                  </a:cubicBezTo>
                  <a:cubicBezTo>
                    <a:pt x="34" y="228"/>
                    <a:pt x="34" y="228"/>
                    <a:pt x="34" y="228"/>
                  </a:cubicBezTo>
                  <a:cubicBezTo>
                    <a:pt x="34" y="226"/>
                    <a:pt x="33" y="225"/>
                    <a:pt x="33" y="224"/>
                  </a:cubicBezTo>
                  <a:cubicBezTo>
                    <a:pt x="33" y="222"/>
                    <a:pt x="33" y="222"/>
                    <a:pt x="33" y="222"/>
                  </a:cubicBezTo>
                  <a:cubicBezTo>
                    <a:pt x="34" y="220"/>
                    <a:pt x="35" y="220"/>
                    <a:pt x="37" y="219"/>
                  </a:cubicBezTo>
                  <a:cubicBezTo>
                    <a:pt x="38" y="219"/>
                    <a:pt x="38" y="217"/>
                    <a:pt x="38" y="216"/>
                  </a:cubicBezTo>
                  <a:cubicBezTo>
                    <a:pt x="38" y="214"/>
                    <a:pt x="37" y="213"/>
                    <a:pt x="35" y="212"/>
                  </a:cubicBezTo>
                  <a:cubicBezTo>
                    <a:pt x="35" y="212"/>
                    <a:pt x="34" y="212"/>
                    <a:pt x="33" y="211"/>
                  </a:cubicBezTo>
                  <a:cubicBezTo>
                    <a:pt x="32" y="210"/>
                    <a:pt x="31" y="208"/>
                    <a:pt x="31" y="206"/>
                  </a:cubicBezTo>
                  <a:cubicBezTo>
                    <a:pt x="29" y="202"/>
                    <a:pt x="29" y="198"/>
                    <a:pt x="25" y="195"/>
                  </a:cubicBezTo>
                  <a:cubicBezTo>
                    <a:pt x="25" y="195"/>
                    <a:pt x="25" y="195"/>
                    <a:pt x="25" y="195"/>
                  </a:cubicBezTo>
                  <a:cubicBezTo>
                    <a:pt x="25" y="193"/>
                    <a:pt x="24" y="191"/>
                    <a:pt x="23" y="191"/>
                  </a:cubicBezTo>
                  <a:cubicBezTo>
                    <a:pt x="21" y="191"/>
                    <a:pt x="21" y="192"/>
                    <a:pt x="20" y="192"/>
                  </a:cubicBezTo>
                  <a:cubicBezTo>
                    <a:pt x="18" y="192"/>
                    <a:pt x="18" y="190"/>
                    <a:pt x="16" y="190"/>
                  </a:cubicBezTo>
                  <a:cubicBezTo>
                    <a:pt x="15" y="189"/>
                    <a:pt x="15" y="188"/>
                    <a:pt x="13" y="187"/>
                  </a:cubicBezTo>
                  <a:cubicBezTo>
                    <a:pt x="12" y="187"/>
                    <a:pt x="11" y="187"/>
                    <a:pt x="11" y="186"/>
                  </a:cubicBezTo>
                  <a:cubicBezTo>
                    <a:pt x="10" y="185"/>
                    <a:pt x="11" y="184"/>
                    <a:pt x="10" y="182"/>
                  </a:cubicBezTo>
                  <a:cubicBezTo>
                    <a:pt x="10" y="181"/>
                    <a:pt x="9" y="181"/>
                    <a:pt x="8" y="181"/>
                  </a:cubicBezTo>
                  <a:cubicBezTo>
                    <a:pt x="7" y="180"/>
                    <a:pt x="6" y="179"/>
                    <a:pt x="5" y="179"/>
                  </a:cubicBezTo>
                  <a:cubicBezTo>
                    <a:pt x="5" y="179"/>
                    <a:pt x="5" y="179"/>
                    <a:pt x="5" y="179"/>
                  </a:cubicBezTo>
                  <a:cubicBezTo>
                    <a:pt x="5" y="177"/>
                    <a:pt x="6" y="177"/>
                    <a:pt x="6" y="175"/>
                  </a:cubicBezTo>
                  <a:cubicBezTo>
                    <a:pt x="6" y="175"/>
                    <a:pt x="6" y="175"/>
                    <a:pt x="6" y="175"/>
                  </a:cubicBezTo>
                  <a:cubicBezTo>
                    <a:pt x="7" y="173"/>
                    <a:pt x="7" y="172"/>
                    <a:pt x="7" y="171"/>
                  </a:cubicBezTo>
                  <a:cubicBezTo>
                    <a:pt x="7" y="168"/>
                    <a:pt x="5" y="166"/>
                    <a:pt x="3" y="166"/>
                  </a:cubicBezTo>
                  <a:cubicBezTo>
                    <a:pt x="2" y="166"/>
                    <a:pt x="2" y="166"/>
                    <a:pt x="2" y="166"/>
                  </a:cubicBezTo>
                  <a:cubicBezTo>
                    <a:pt x="1" y="166"/>
                    <a:pt x="1" y="166"/>
                    <a:pt x="0" y="166"/>
                  </a:cubicBezTo>
                  <a:cubicBezTo>
                    <a:pt x="1" y="165"/>
                    <a:pt x="2" y="164"/>
                    <a:pt x="2" y="163"/>
                  </a:cubicBezTo>
                  <a:cubicBezTo>
                    <a:pt x="2" y="161"/>
                    <a:pt x="2" y="161"/>
                    <a:pt x="1" y="160"/>
                  </a:cubicBezTo>
                  <a:cubicBezTo>
                    <a:pt x="1" y="160"/>
                    <a:pt x="1" y="160"/>
                    <a:pt x="1" y="160"/>
                  </a:cubicBezTo>
                  <a:cubicBezTo>
                    <a:pt x="2" y="158"/>
                    <a:pt x="4" y="158"/>
                    <a:pt x="4" y="157"/>
                  </a:cubicBezTo>
                  <a:cubicBezTo>
                    <a:pt x="4" y="154"/>
                    <a:pt x="4" y="154"/>
                    <a:pt x="4" y="154"/>
                  </a:cubicBezTo>
                  <a:cubicBezTo>
                    <a:pt x="3" y="152"/>
                    <a:pt x="3" y="152"/>
                    <a:pt x="3" y="152"/>
                  </a:cubicBezTo>
                  <a:cubicBezTo>
                    <a:pt x="4" y="152"/>
                    <a:pt x="5" y="152"/>
                    <a:pt x="6" y="152"/>
                  </a:cubicBezTo>
                  <a:cubicBezTo>
                    <a:pt x="7" y="152"/>
                    <a:pt x="8" y="151"/>
                    <a:pt x="8" y="150"/>
                  </a:cubicBezTo>
                  <a:cubicBezTo>
                    <a:pt x="10" y="149"/>
                    <a:pt x="10" y="148"/>
                    <a:pt x="12" y="148"/>
                  </a:cubicBezTo>
                  <a:cubicBezTo>
                    <a:pt x="13" y="148"/>
                    <a:pt x="13" y="149"/>
                    <a:pt x="13" y="150"/>
                  </a:cubicBezTo>
                  <a:cubicBezTo>
                    <a:pt x="13" y="151"/>
                    <a:pt x="14" y="151"/>
                    <a:pt x="15" y="151"/>
                  </a:cubicBezTo>
                  <a:cubicBezTo>
                    <a:pt x="18" y="151"/>
                    <a:pt x="18" y="151"/>
                    <a:pt x="18" y="151"/>
                  </a:cubicBezTo>
                  <a:cubicBezTo>
                    <a:pt x="19" y="151"/>
                    <a:pt x="20" y="150"/>
                    <a:pt x="21" y="150"/>
                  </a:cubicBezTo>
                  <a:cubicBezTo>
                    <a:pt x="21" y="148"/>
                    <a:pt x="22" y="147"/>
                    <a:pt x="22" y="144"/>
                  </a:cubicBezTo>
                  <a:cubicBezTo>
                    <a:pt x="23" y="145"/>
                    <a:pt x="23" y="146"/>
                    <a:pt x="25" y="146"/>
                  </a:cubicBezTo>
                  <a:cubicBezTo>
                    <a:pt x="28" y="146"/>
                    <a:pt x="28" y="146"/>
                    <a:pt x="28" y="146"/>
                  </a:cubicBezTo>
                  <a:cubicBezTo>
                    <a:pt x="29" y="146"/>
                    <a:pt x="29" y="145"/>
                    <a:pt x="30" y="145"/>
                  </a:cubicBezTo>
                  <a:cubicBezTo>
                    <a:pt x="31" y="145"/>
                    <a:pt x="31" y="145"/>
                    <a:pt x="32" y="144"/>
                  </a:cubicBezTo>
                  <a:cubicBezTo>
                    <a:pt x="32" y="143"/>
                    <a:pt x="32" y="143"/>
                    <a:pt x="33" y="142"/>
                  </a:cubicBezTo>
                  <a:cubicBezTo>
                    <a:pt x="34" y="141"/>
                    <a:pt x="35" y="141"/>
                    <a:pt x="37" y="141"/>
                  </a:cubicBezTo>
                  <a:cubicBezTo>
                    <a:pt x="37" y="140"/>
                    <a:pt x="38" y="140"/>
                    <a:pt x="39" y="140"/>
                  </a:cubicBezTo>
                  <a:cubicBezTo>
                    <a:pt x="39" y="140"/>
                    <a:pt x="39" y="139"/>
                    <a:pt x="39" y="139"/>
                  </a:cubicBezTo>
                  <a:cubicBezTo>
                    <a:pt x="42" y="138"/>
                    <a:pt x="45" y="138"/>
                    <a:pt x="45" y="135"/>
                  </a:cubicBezTo>
                  <a:cubicBezTo>
                    <a:pt x="45" y="135"/>
                    <a:pt x="45" y="135"/>
                    <a:pt x="45" y="135"/>
                  </a:cubicBezTo>
                  <a:cubicBezTo>
                    <a:pt x="45" y="133"/>
                    <a:pt x="48" y="132"/>
                    <a:pt x="48" y="130"/>
                  </a:cubicBezTo>
                  <a:cubicBezTo>
                    <a:pt x="48" y="127"/>
                    <a:pt x="48" y="127"/>
                    <a:pt x="48" y="127"/>
                  </a:cubicBezTo>
                  <a:cubicBezTo>
                    <a:pt x="48" y="126"/>
                    <a:pt x="49" y="126"/>
                    <a:pt x="49" y="126"/>
                  </a:cubicBezTo>
                  <a:cubicBezTo>
                    <a:pt x="49" y="125"/>
                    <a:pt x="48" y="124"/>
                    <a:pt x="48" y="123"/>
                  </a:cubicBezTo>
                  <a:cubicBezTo>
                    <a:pt x="47" y="122"/>
                    <a:pt x="48" y="121"/>
                    <a:pt x="48" y="119"/>
                  </a:cubicBezTo>
                  <a:cubicBezTo>
                    <a:pt x="48" y="118"/>
                    <a:pt x="48" y="117"/>
                    <a:pt x="48" y="115"/>
                  </a:cubicBezTo>
                  <a:cubicBezTo>
                    <a:pt x="48" y="114"/>
                    <a:pt x="47" y="114"/>
                    <a:pt x="47" y="114"/>
                  </a:cubicBezTo>
                  <a:cubicBezTo>
                    <a:pt x="44" y="114"/>
                    <a:pt x="44" y="114"/>
                    <a:pt x="44" y="114"/>
                  </a:cubicBezTo>
                  <a:cubicBezTo>
                    <a:pt x="44" y="114"/>
                    <a:pt x="43" y="114"/>
                    <a:pt x="43" y="113"/>
                  </a:cubicBezTo>
                  <a:cubicBezTo>
                    <a:pt x="43" y="112"/>
                    <a:pt x="45" y="112"/>
                    <a:pt x="46" y="112"/>
                  </a:cubicBezTo>
                  <a:cubicBezTo>
                    <a:pt x="47" y="112"/>
                    <a:pt x="47" y="112"/>
                    <a:pt x="48" y="112"/>
                  </a:cubicBezTo>
                  <a:cubicBezTo>
                    <a:pt x="50" y="111"/>
                    <a:pt x="51" y="111"/>
                    <a:pt x="52" y="111"/>
                  </a:cubicBezTo>
                  <a:cubicBezTo>
                    <a:pt x="53" y="111"/>
                    <a:pt x="53" y="110"/>
                    <a:pt x="54" y="110"/>
                  </a:cubicBezTo>
                  <a:cubicBezTo>
                    <a:pt x="55" y="110"/>
                    <a:pt x="55" y="111"/>
                    <a:pt x="56" y="111"/>
                  </a:cubicBezTo>
                  <a:cubicBezTo>
                    <a:pt x="58" y="111"/>
                    <a:pt x="58" y="109"/>
                    <a:pt x="59" y="109"/>
                  </a:cubicBezTo>
                  <a:cubicBezTo>
                    <a:pt x="59" y="109"/>
                    <a:pt x="59" y="109"/>
                    <a:pt x="60" y="109"/>
                  </a:cubicBezTo>
                  <a:cubicBezTo>
                    <a:pt x="61" y="109"/>
                    <a:pt x="61" y="109"/>
                    <a:pt x="61" y="109"/>
                  </a:cubicBezTo>
                  <a:cubicBezTo>
                    <a:pt x="61" y="107"/>
                    <a:pt x="61" y="107"/>
                    <a:pt x="61" y="107"/>
                  </a:cubicBezTo>
                  <a:cubicBezTo>
                    <a:pt x="60" y="107"/>
                    <a:pt x="59" y="107"/>
                    <a:pt x="59" y="106"/>
                  </a:cubicBezTo>
                  <a:cubicBezTo>
                    <a:pt x="59" y="105"/>
                    <a:pt x="59" y="105"/>
                    <a:pt x="60" y="104"/>
                  </a:cubicBezTo>
                  <a:cubicBezTo>
                    <a:pt x="60" y="102"/>
                    <a:pt x="60" y="101"/>
                    <a:pt x="60" y="99"/>
                  </a:cubicBezTo>
                  <a:cubicBezTo>
                    <a:pt x="63" y="99"/>
                    <a:pt x="63" y="99"/>
                    <a:pt x="63" y="99"/>
                  </a:cubicBezTo>
                  <a:cubicBezTo>
                    <a:pt x="63" y="99"/>
                    <a:pt x="63" y="99"/>
                    <a:pt x="63" y="99"/>
                  </a:cubicBezTo>
                  <a:cubicBezTo>
                    <a:pt x="65" y="99"/>
                    <a:pt x="65" y="98"/>
                    <a:pt x="67" y="98"/>
                  </a:cubicBezTo>
                  <a:cubicBezTo>
                    <a:pt x="68" y="98"/>
                    <a:pt x="69" y="100"/>
                    <a:pt x="70" y="100"/>
                  </a:cubicBezTo>
                  <a:cubicBezTo>
                    <a:pt x="71" y="100"/>
                    <a:pt x="71" y="100"/>
                    <a:pt x="72" y="99"/>
                  </a:cubicBezTo>
                  <a:cubicBezTo>
                    <a:pt x="72" y="98"/>
                    <a:pt x="71" y="97"/>
                    <a:pt x="72" y="96"/>
                  </a:cubicBezTo>
                  <a:cubicBezTo>
                    <a:pt x="73" y="95"/>
                    <a:pt x="75" y="95"/>
                    <a:pt x="75" y="94"/>
                  </a:cubicBezTo>
                  <a:cubicBezTo>
                    <a:pt x="75" y="92"/>
                    <a:pt x="74" y="91"/>
                    <a:pt x="74" y="89"/>
                  </a:cubicBezTo>
                  <a:cubicBezTo>
                    <a:pt x="74" y="88"/>
                    <a:pt x="74" y="87"/>
                    <a:pt x="74" y="85"/>
                  </a:cubicBezTo>
                  <a:cubicBezTo>
                    <a:pt x="74" y="85"/>
                    <a:pt x="74" y="84"/>
                    <a:pt x="74" y="84"/>
                  </a:cubicBezTo>
                  <a:cubicBezTo>
                    <a:pt x="76" y="82"/>
                    <a:pt x="77" y="83"/>
                    <a:pt x="79" y="82"/>
                  </a:cubicBezTo>
                  <a:cubicBezTo>
                    <a:pt x="81" y="80"/>
                    <a:pt x="81" y="78"/>
                    <a:pt x="81" y="76"/>
                  </a:cubicBezTo>
                  <a:cubicBezTo>
                    <a:pt x="84" y="76"/>
                    <a:pt x="84" y="76"/>
                    <a:pt x="84" y="76"/>
                  </a:cubicBezTo>
                  <a:cubicBezTo>
                    <a:pt x="85" y="75"/>
                    <a:pt x="85" y="75"/>
                    <a:pt x="86" y="74"/>
                  </a:cubicBezTo>
                  <a:cubicBezTo>
                    <a:pt x="86" y="74"/>
                    <a:pt x="86" y="74"/>
                    <a:pt x="86" y="74"/>
                  </a:cubicBezTo>
                  <a:cubicBezTo>
                    <a:pt x="88" y="75"/>
                    <a:pt x="88" y="76"/>
                    <a:pt x="89" y="78"/>
                  </a:cubicBezTo>
                  <a:cubicBezTo>
                    <a:pt x="91" y="80"/>
                    <a:pt x="92" y="81"/>
                    <a:pt x="95" y="84"/>
                  </a:cubicBezTo>
                  <a:cubicBezTo>
                    <a:pt x="95" y="83"/>
                    <a:pt x="96" y="82"/>
                    <a:pt x="97" y="82"/>
                  </a:cubicBezTo>
                  <a:cubicBezTo>
                    <a:pt x="98" y="82"/>
                    <a:pt x="98" y="83"/>
                    <a:pt x="99" y="83"/>
                  </a:cubicBezTo>
                  <a:cubicBezTo>
                    <a:pt x="100" y="83"/>
                    <a:pt x="100" y="82"/>
                    <a:pt x="101" y="82"/>
                  </a:cubicBezTo>
                  <a:cubicBezTo>
                    <a:pt x="102" y="82"/>
                    <a:pt x="103" y="84"/>
                    <a:pt x="103" y="86"/>
                  </a:cubicBezTo>
                  <a:cubicBezTo>
                    <a:pt x="103" y="87"/>
                    <a:pt x="104" y="88"/>
                    <a:pt x="105" y="89"/>
                  </a:cubicBezTo>
                  <a:cubicBezTo>
                    <a:pt x="105" y="90"/>
                    <a:pt x="105" y="91"/>
                    <a:pt x="106" y="92"/>
                  </a:cubicBezTo>
                  <a:cubicBezTo>
                    <a:pt x="108" y="92"/>
                    <a:pt x="108" y="93"/>
                    <a:pt x="108" y="95"/>
                  </a:cubicBezTo>
                  <a:cubicBezTo>
                    <a:pt x="109" y="98"/>
                    <a:pt x="110" y="99"/>
                    <a:pt x="110" y="102"/>
                  </a:cubicBezTo>
                  <a:cubicBezTo>
                    <a:pt x="110" y="105"/>
                    <a:pt x="110" y="106"/>
                    <a:pt x="110" y="109"/>
                  </a:cubicBezTo>
                  <a:cubicBezTo>
                    <a:pt x="110" y="109"/>
                    <a:pt x="111" y="109"/>
                    <a:pt x="112" y="109"/>
                  </a:cubicBezTo>
                  <a:cubicBezTo>
                    <a:pt x="114" y="109"/>
                    <a:pt x="114" y="108"/>
                    <a:pt x="116" y="108"/>
                  </a:cubicBezTo>
                  <a:cubicBezTo>
                    <a:pt x="117" y="108"/>
                    <a:pt x="117" y="108"/>
                    <a:pt x="118" y="108"/>
                  </a:cubicBezTo>
                  <a:cubicBezTo>
                    <a:pt x="120" y="108"/>
                    <a:pt x="121" y="108"/>
                    <a:pt x="122" y="108"/>
                  </a:cubicBezTo>
                  <a:cubicBezTo>
                    <a:pt x="124" y="108"/>
                    <a:pt x="125" y="109"/>
                    <a:pt x="127" y="110"/>
                  </a:cubicBezTo>
                  <a:cubicBezTo>
                    <a:pt x="129" y="111"/>
                    <a:pt x="130" y="111"/>
                    <a:pt x="133" y="112"/>
                  </a:cubicBezTo>
                  <a:cubicBezTo>
                    <a:pt x="133" y="112"/>
                    <a:pt x="133" y="113"/>
                    <a:pt x="134" y="113"/>
                  </a:cubicBezTo>
                  <a:cubicBezTo>
                    <a:pt x="135" y="114"/>
                    <a:pt x="135" y="113"/>
                    <a:pt x="136" y="114"/>
                  </a:cubicBezTo>
                  <a:cubicBezTo>
                    <a:pt x="137" y="114"/>
                    <a:pt x="137" y="114"/>
                    <a:pt x="138" y="114"/>
                  </a:cubicBezTo>
                  <a:cubicBezTo>
                    <a:pt x="139" y="115"/>
                    <a:pt x="138" y="117"/>
                    <a:pt x="139" y="118"/>
                  </a:cubicBezTo>
                  <a:cubicBezTo>
                    <a:pt x="141" y="120"/>
                    <a:pt x="141" y="120"/>
                    <a:pt x="142" y="122"/>
                  </a:cubicBezTo>
                  <a:cubicBezTo>
                    <a:pt x="143" y="124"/>
                    <a:pt x="145" y="126"/>
                    <a:pt x="147" y="126"/>
                  </a:cubicBezTo>
                  <a:cubicBezTo>
                    <a:pt x="150" y="126"/>
                    <a:pt x="151" y="126"/>
                    <a:pt x="153" y="124"/>
                  </a:cubicBezTo>
                  <a:cubicBezTo>
                    <a:pt x="155" y="124"/>
                    <a:pt x="155" y="123"/>
                    <a:pt x="156" y="122"/>
                  </a:cubicBezTo>
                  <a:cubicBezTo>
                    <a:pt x="158" y="121"/>
                    <a:pt x="159" y="120"/>
                    <a:pt x="162" y="120"/>
                  </a:cubicBezTo>
                  <a:cubicBezTo>
                    <a:pt x="166" y="120"/>
                    <a:pt x="168" y="120"/>
                    <a:pt x="172" y="120"/>
                  </a:cubicBezTo>
                  <a:cubicBezTo>
                    <a:pt x="173" y="120"/>
                    <a:pt x="173" y="119"/>
                    <a:pt x="174" y="119"/>
                  </a:cubicBezTo>
                  <a:cubicBezTo>
                    <a:pt x="177" y="119"/>
                    <a:pt x="177" y="119"/>
                    <a:pt x="177" y="119"/>
                  </a:cubicBezTo>
                  <a:cubicBezTo>
                    <a:pt x="178" y="119"/>
                    <a:pt x="178" y="120"/>
                    <a:pt x="179" y="121"/>
                  </a:cubicBezTo>
                  <a:cubicBezTo>
                    <a:pt x="181" y="122"/>
                    <a:pt x="183" y="123"/>
                    <a:pt x="186" y="123"/>
                  </a:cubicBezTo>
                  <a:cubicBezTo>
                    <a:pt x="188" y="124"/>
                    <a:pt x="189" y="125"/>
                    <a:pt x="191" y="125"/>
                  </a:cubicBezTo>
                  <a:cubicBezTo>
                    <a:pt x="192" y="125"/>
                    <a:pt x="193" y="124"/>
                    <a:pt x="195" y="124"/>
                  </a:cubicBezTo>
                  <a:cubicBezTo>
                    <a:pt x="196" y="124"/>
                    <a:pt x="196" y="126"/>
                    <a:pt x="197" y="126"/>
                  </a:cubicBezTo>
                  <a:cubicBezTo>
                    <a:pt x="197" y="127"/>
                    <a:pt x="198" y="127"/>
                    <a:pt x="199" y="127"/>
                  </a:cubicBezTo>
                  <a:cubicBezTo>
                    <a:pt x="201" y="127"/>
                    <a:pt x="201" y="125"/>
                    <a:pt x="203" y="124"/>
                  </a:cubicBezTo>
                  <a:cubicBezTo>
                    <a:pt x="206" y="122"/>
                    <a:pt x="208" y="120"/>
                    <a:pt x="211" y="118"/>
                  </a:cubicBezTo>
                  <a:cubicBezTo>
                    <a:pt x="215" y="116"/>
                    <a:pt x="217" y="116"/>
                    <a:pt x="221" y="115"/>
                  </a:cubicBezTo>
                  <a:cubicBezTo>
                    <a:pt x="223" y="114"/>
                    <a:pt x="223" y="113"/>
                    <a:pt x="224" y="113"/>
                  </a:cubicBezTo>
                  <a:cubicBezTo>
                    <a:pt x="225" y="113"/>
                    <a:pt x="225" y="113"/>
                    <a:pt x="226" y="113"/>
                  </a:cubicBezTo>
                  <a:cubicBezTo>
                    <a:pt x="227" y="113"/>
                    <a:pt x="228" y="112"/>
                    <a:pt x="230" y="111"/>
                  </a:cubicBezTo>
                  <a:cubicBezTo>
                    <a:pt x="231" y="110"/>
                    <a:pt x="232" y="110"/>
                    <a:pt x="232" y="109"/>
                  </a:cubicBezTo>
                  <a:cubicBezTo>
                    <a:pt x="233" y="108"/>
                    <a:pt x="233" y="107"/>
                    <a:pt x="234" y="106"/>
                  </a:cubicBezTo>
                  <a:cubicBezTo>
                    <a:pt x="235" y="104"/>
                    <a:pt x="236" y="103"/>
                    <a:pt x="237" y="101"/>
                  </a:cubicBezTo>
                  <a:cubicBezTo>
                    <a:pt x="239" y="99"/>
                    <a:pt x="240" y="99"/>
                    <a:pt x="240" y="97"/>
                  </a:cubicBezTo>
                  <a:cubicBezTo>
                    <a:pt x="240" y="95"/>
                    <a:pt x="239" y="94"/>
                    <a:pt x="239" y="92"/>
                  </a:cubicBezTo>
                  <a:cubicBezTo>
                    <a:pt x="239" y="90"/>
                    <a:pt x="240" y="88"/>
                    <a:pt x="241" y="88"/>
                  </a:cubicBezTo>
                  <a:cubicBezTo>
                    <a:pt x="243" y="88"/>
                    <a:pt x="244" y="91"/>
                    <a:pt x="245" y="91"/>
                  </a:cubicBezTo>
                  <a:cubicBezTo>
                    <a:pt x="247" y="91"/>
                    <a:pt x="247" y="89"/>
                    <a:pt x="249" y="88"/>
                  </a:cubicBezTo>
                  <a:cubicBezTo>
                    <a:pt x="250" y="88"/>
                    <a:pt x="251" y="88"/>
                    <a:pt x="251" y="87"/>
                  </a:cubicBezTo>
                  <a:cubicBezTo>
                    <a:pt x="252" y="85"/>
                    <a:pt x="251" y="83"/>
                    <a:pt x="253" y="82"/>
                  </a:cubicBezTo>
                  <a:cubicBezTo>
                    <a:pt x="254" y="80"/>
                    <a:pt x="255" y="79"/>
                    <a:pt x="257" y="78"/>
                  </a:cubicBezTo>
                  <a:cubicBezTo>
                    <a:pt x="259" y="77"/>
                    <a:pt x="261" y="77"/>
                    <a:pt x="261" y="74"/>
                  </a:cubicBezTo>
                  <a:cubicBezTo>
                    <a:pt x="261" y="71"/>
                    <a:pt x="261" y="71"/>
                    <a:pt x="261" y="71"/>
                  </a:cubicBezTo>
                  <a:cubicBezTo>
                    <a:pt x="261" y="69"/>
                    <a:pt x="262" y="68"/>
                    <a:pt x="262" y="66"/>
                  </a:cubicBezTo>
                  <a:cubicBezTo>
                    <a:pt x="262" y="65"/>
                    <a:pt x="262" y="64"/>
                    <a:pt x="262" y="63"/>
                  </a:cubicBezTo>
                  <a:cubicBezTo>
                    <a:pt x="263" y="62"/>
                    <a:pt x="264" y="63"/>
                    <a:pt x="265" y="62"/>
                  </a:cubicBezTo>
                  <a:cubicBezTo>
                    <a:pt x="265" y="61"/>
                    <a:pt x="266" y="60"/>
                    <a:pt x="266" y="60"/>
                  </a:cubicBezTo>
                  <a:cubicBezTo>
                    <a:pt x="268" y="60"/>
                    <a:pt x="268" y="62"/>
                    <a:pt x="269" y="62"/>
                  </a:cubicBezTo>
                  <a:cubicBezTo>
                    <a:pt x="271" y="62"/>
                    <a:pt x="270" y="60"/>
                    <a:pt x="271" y="59"/>
                  </a:cubicBezTo>
                  <a:cubicBezTo>
                    <a:pt x="272" y="57"/>
                    <a:pt x="273" y="57"/>
                    <a:pt x="273" y="55"/>
                  </a:cubicBezTo>
                  <a:cubicBezTo>
                    <a:pt x="273" y="54"/>
                    <a:pt x="272" y="54"/>
                    <a:pt x="272" y="54"/>
                  </a:cubicBezTo>
                  <a:cubicBezTo>
                    <a:pt x="271" y="53"/>
                    <a:pt x="270" y="52"/>
                    <a:pt x="268" y="52"/>
                  </a:cubicBezTo>
                  <a:cubicBezTo>
                    <a:pt x="267" y="52"/>
                    <a:pt x="267" y="52"/>
                    <a:pt x="266" y="52"/>
                  </a:cubicBezTo>
                  <a:cubicBezTo>
                    <a:pt x="265" y="52"/>
                    <a:pt x="264" y="51"/>
                    <a:pt x="263" y="51"/>
                  </a:cubicBezTo>
                  <a:cubicBezTo>
                    <a:pt x="262" y="51"/>
                    <a:pt x="261" y="53"/>
                    <a:pt x="260" y="54"/>
                  </a:cubicBezTo>
                  <a:cubicBezTo>
                    <a:pt x="257" y="55"/>
                    <a:pt x="255" y="56"/>
                    <a:pt x="252" y="56"/>
                  </a:cubicBezTo>
                  <a:cubicBezTo>
                    <a:pt x="250" y="56"/>
                    <a:pt x="250" y="56"/>
                    <a:pt x="249" y="55"/>
                  </a:cubicBezTo>
                  <a:cubicBezTo>
                    <a:pt x="248" y="54"/>
                    <a:pt x="247" y="54"/>
                    <a:pt x="247" y="53"/>
                  </a:cubicBezTo>
                  <a:cubicBezTo>
                    <a:pt x="247" y="52"/>
                    <a:pt x="247" y="52"/>
                    <a:pt x="247" y="51"/>
                  </a:cubicBezTo>
                  <a:cubicBezTo>
                    <a:pt x="247" y="49"/>
                    <a:pt x="246" y="48"/>
                    <a:pt x="245" y="46"/>
                  </a:cubicBezTo>
                  <a:cubicBezTo>
                    <a:pt x="245" y="45"/>
                    <a:pt x="244" y="45"/>
                    <a:pt x="244" y="43"/>
                  </a:cubicBezTo>
                  <a:cubicBezTo>
                    <a:pt x="244" y="42"/>
                    <a:pt x="245" y="41"/>
                    <a:pt x="245" y="4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3" name="Freeform 34"/>
            <p:cNvSpPr>
              <a:spLocks/>
            </p:cNvSpPr>
            <p:nvPr/>
          </p:nvSpPr>
          <p:spPr bwMode="auto">
            <a:xfrm>
              <a:off x="3475219" y="3122820"/>
              <a:ext cx="909729" cy="436424"/>
            </a:xfrm>
            <a:custGeom>
              <a:avLst/>
              <a:gdLst>
                <a:gd name="T0" fmla="*/ 9 w 187"/>
                <a:gd name="T1" fmla="*/ 47 h 90"/>
                <a:gd name="T2" fmla="*/ 15 w 187"/>
                <a:gd name="T3" fmla="*/ 45 h 90"/>
                <a:gd name="T4" fmla="*/ 20 w 187"/>
                <a:gd name="T5" fmla="*/ 55 h 90"/>
                <a:gd name="T6" fmla="*/ 24 w 187"/>
                <a:gd name="T7" fmla="*/ 72 h 90"/>
                <a:gd name="T8" fmla="*/ 32 w 187"/>
                <a:gd name="T9" fmla="*/ 71 h 90"/>
                <a:gd name="T10" fmla="*/ 47 w 187"/>
                <a:gd name="T11" fmla="*/ 75 h 90"/>
                <a:gd name="T12" fmla="*/ 52 w 187"/>
                <a:gd name="T13" fmla="*/ 77 h 90"/>
                <a:gd name="T14" fmla="*/ 61 w 187"/>
                <a:gd name="T15" fmla="*/ 89 h 90"/>
                <a:gd name="T16" fmla="*/ 76 w 187"/>
                <a:gd name="T17" fmla="*/ 83 h 90"/>
                <a:gd name="T18" fmla="*/ 91 w 187"/>
                <a:gd name="T19" fmla="*/ 82 h 90"/>
                <a:gd name="T20" fmla="*/ 105 w 187"/>
                <a:gd name="T21" fmla="*/ 88 h 90"/>
                <a:gd name="T22" fmla="*/ 113 w 187"/>
                <a:gd name="T23" fmla="*/ 90 h 90"/>
                <a:gd name="T24" fmla="*/ 135 w 187"/>
                <a:gd name="T25" fmla="*/ 78 h 90"/>
                <a:gd name="T26" fmla="*/ 144 w 187"/>
                <a:gd name="T27" fmla="*/ 74 h 90"/>
                <a:gd name="T28" fmla="*/ 151 w 187"/>
                <a:gd name="T29" fmla="*/ 64 h 90"/>
                <a:gd name="T30" fmla="*/ 155 w 187"/>
                <a:gd name="T31" fmla="*/ 51 h 90"/>
                <a:gd name="T32" fmla="*/ 165 w 187"/>
                <a:gd name="T33" fmla="*/ 50 h 90"/>
                <a:gd name="T34" fmla="*/ 175 w 187"/>
                <a:gd name="T35" fmla="*/ 37 h 90"/>
                <a:gd name="T36" fmla="*/ 176 w 187"/>
                <a:gd name="T37" fmla="*/ 26 h 90"/>
                <a:gd name="T38" fmla="*/ 183 w 187"/>
                <a:gd name="T39" fmla="*/ 25 h 90"/>
                <a:gd name="T40" fmla="*/ 186 w 187"/>
                <a:gd name="T41" fmla="*/ 17 h 90"/>
                <a:gd name="T42" fmla="*/ 177 w 187"/>
                <a:gd name="T43" fmla="*/ 14 h 90"/>
                <a:gd name="T44" fmla="*/ 163 w 187"/>
                <a:gd name="T45" fmla="*/ 18 h 90"/>
                <a:gd name="T46" fmla="*/ 159 w 187"/>
                <a:gd name="T47" fmla="*/ 9 h 90"/>
                <a:gd name="T48" fmla="*/ 159 w 187"/>
                <a:gd name="T49" fmla="*/ 3 h 90"/>
                <a:gd name="T50" fmla="*/ 154 w 187"/>
                <a:gd name="T51" fmla="*/ 3 h 90"/>
                <a:gd name="T52" fmla="*/ 147 w 187"/>
                <a:gd name="T53" fmla="*/ 2 h 90"/>
                <a:gd name="T54" fmla="*/ 136 w 187"/>
                <a:gd name="T55" fmla="*/ 11 h 90"/>
                <a:gd name="T56" fmla="*/ 122 w 187"/>
                <a:gd name="T57" fmla="*/ 17 h 90"/>
                <a:gd name="T58" fmla="*/ 115 w 187"/>
                <a:gd name="T59" fmla="*/ 16 h 90"/>
                <a:gd name="T60" fmla="*/ 107 w 187"/>
                <a:gd name="T61" fmla="*/ 14 h 90"/>
                <a:gd name="T62" fmla="*/ 96 w 187"/>
                <a:gd name="T63" fmla="*/ 12 h 90"/>
                <a:gd name="T64" fmla="*/ 87 w 187"/>
                <a:gd name="T65" fmla="*/ 19 h 90"/>
                <a:gd name="T66" fmla="*/ 73 w 187"/>
                <a:gd name="T67" fmla="*/ 9 h 90"/>
                <a:gd name="T68" fmla="*/ 64 w 187"/>
                <a:gd name="T69" fmla="*/ 8 h 90"/>
                <a:gd name="T70" fmla="*/ 57 w 187"/>
                <a:gd name="T71" fmla="*/ 7 h 90"/>
                <a:gd name="T72" fmla="*/ 55 w 187"/>
                <a:gd name="T73" fmla="*/ 9 h 90"/>
                <a:gd name="T74" fmla="*/ 56 w 187"/>
                <a:gd name="T75" fmla="*/ 20 h 90"/>
                <a:gd name="T76" fmla="*/ 53 w 187"/>
                <a:gd name="T77" fmla="*/ 27 h 90"/>
                <a:gd name="T78" fmla="*/ 39 w 187"/>
                <a:gd name="T79" fmla="*/ 27 h 90"/>
                <a:gd name="T80" fmla="*/ 31 w 187"/>
                <a:gd name="T81" fmla="*/ 23 h 90"/>
                <a:gd name="T82" fmla="*/ 19 w 187"/>
                <a:gd name="T83" fmla="*/ 25 h 90"/>
                <a:gd name="T84" fmla="*/ 13 w 187"/>
                <a:gd name="T85" fmla="*/ 27 h 90"/>
                <a:gd name="T86" fmla="*/ 9 w 187"/>
                <a:gd name="T87" fmla="*/ 33 h 90"/>
                <a:gd name="T88" fmla="*/ 1 w 187"/>
                <a:gd name="T89" fmla="*/ 3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7" h="90">
                  <a:moveTo>
                    <a:pt x="0" y="37"/>
                  </a:moveTo>
                  <a:cubicBezTo>
                    <a:pt x="2" y="38"/>
                    <a:pt x="2" y="39"/>
                    <a:pt x="3" y="41"/>
                  </a:cubicBezTo>
                  <a:cubicBezTo>
                    <a:pt x="5" y="43"/>
                    <a:pt x="6" y="44"/>
                    <a:pt x="9" y="47"/>
                  </a:cubicBezTo>
                  <a:cubicBezTo>
                    <a:pt x="9" y="46"/>
                    <a:pt x="10" y="45"/>
                    <a:pt x="11" y="45"/>
                  </a:cubicBezTo>
                  <a:cubicBezTo>
                    <a:pt x="12" y="45"/>
                    <a:pt x="12" y="46"/>
                    <a:pt x="13" y="46"/>
                  </a:cubicBezTo>
                  <a:cubicBezTo>
                    <a:pt x="14" y="46"/>
                    <a:pt x="14" y="45"/>
                    <a:pt x="15" y="45"/>
                  </a:cubicBezTo>
                  <a:cubicBezTo>
                    <a:pt x="16" y="45"/>
                    <a:pt x="17" y="47"/>
                    <a:pt x="17" y="49"/>
                  </a:cubicBezTo>
                  <a:cubicBezTo>
                    <a:pt x="17" y="50"/>
                    <a:pt x="18" y="51"/>
                    <a:pt x="19" y="52"/>
                  </a:cubicBezTo>
                  <a:cubicBezTo>
                    <a:pt x="19" y="53"/>
                    <a:pt x="19" y="54"/>
                    <a:pt x="20" y="55"/>
                  </a:cubicBezTo>
                  <a:cubicBezTo>
                    <a:pt x="22" y="55"/>
                    <a:pt x="22" y="56"/>
                    <a:pt x="22" y="58"/>
                  </a:cubicBezTo>
                  <a:cubicBezTo>
                    <a:pt x="23" y="61"/>
                    <a:pt x="24" y="62"/>
                    <a:pt x="24" y="65"/>
                  </a:cubicBezTo>
                  <a:cubicBezTo>
                    <a:pt x="24" y="68"/>
                    <a:pt x="24" y="69"/>
                    <a:pt x="24" y="72"/>
                  </a:cubicBezTo>
                  <a:cubicBezTo>
                    <a:pt x="24" y="72"/>
                    <a:pt x="25" y="72"/>
                    <a:pt x="26" y="72"/>
                  </a:cubicBezTo>
                  <a:cubicBezTo>
                    <a:pt x="28" y="72"/>
                    <a:pt x="28" y="71"/>
                    <a:pt x="30" y="71"/>
                  </a:cubicBezTo>
                  <a:cubicBezTo>
                    <a:pt x="31" y="71"/>
                    <a:pt x="31" y="71"/>
                    <a:pt x="32" y="71"/>
                  </a:cubicBezTo>
                  <a:cubicBezTo>
                    <a:pt x="34" y="71"/>
                    <a:pt x="35" y="71"/>
                    <a:pt x="36" y="71"/>
                  </a:cubicBezTo>
                  <a:cubicBezTo>
                    <a:pt x="38" y="71"/>
                    <a:pt x="39" y="72"/>
                    <a:pt x="41" y="73"/>
                  </a:cubicBezTo>
                  <a:cubicBezTo>
                    <a:pt x="43" y="74"/>
                    <a:pt x="44" y="74"/>
                    <a:pt x="47" y="75"/>
                  </a:cubicBezTo>
                  <a:cubicBezTo>
                    <a:pt x="47" y="75"/>
                    <a:pt x="47" y="76"/>
                    <a:pt x="48" y="76"/>
                  </a:cubicBezTo>
                  <a:cubicBezTo>
                    <a:pt x="49" y="77"/>
                    <a:pt x="49" y="76"/>
                    <a:pt x="50" y="77"/>
                  </a:cubicBezTo>
                  <a:cubicBezTo>
                    <a:pt x="51" y="77"/>
                    <a:pt x="51" y="77"/>
                    <a:pt x="52" y="77"/>
                  </a:cubicBezTo>
                  <a:cubicBezTo>
                    <a:pt x="53" y="78"/>
                    <a:pt x="52" y="80"/>
                    <a:pt x="53" y="81"/>
                  </a:cubicBezTo>
                  <a:cubicBezTo>
                    <a:pt x="55" y="83"/>
                    <a:pt x="55" y="83"/>
                    <a:pt x="56" y="85"/>
                  </a:cubicBezTo>
                  <a:cubicBezTo>
                    <a:pt x="57" y="87"/>
                    <a:pt x="59" y="89"/>
                    <a:pt x="61" y="89"/>
                  </a:cubicBezTo>
                  <a:cubicBezTo>
                    <a:pt x="64" y="89"/>
                    <a:pt x="65" y="89"/>
                    <a:pt x="67" y="87"/>
                  </a:cubicBezTo>
                  <a:cubicBezTo>
                    <a:pt x="69" y="87"/>
                    <a:pt x="69" y="86"/>
                    <a:pt x="70" y="85"/>
                  </a:cubicBezTo>
                  <a:cubicBezTo>
                    <a:pt x="72" y="84"/>
                    <a:pt x="73" y="83"/>
                    <a:pt x="76" y="83"/>
                  </a:cubicBezTo>
                  <a:cubicBezTo>
                    <a:pt x="80" y="83"/>
                    <a:pt x="82" y="83"/>
                    <a:pt x="86" y="83"/>
                  </a:cubicBezTo>
                  <a:cubicBezTo>
                    <a:pt x="87" y="83"/>
                    <a:pt x="87" y="82"/>
                    <a:pt x="88" y="82"/>
                  </a:cubicBezTo>
                  <a:cubicBezTo>
                    <a:pt x="91" y="82"/>
                    <a:pt x="91" y="82"/>
                    <a:pt x="91" y="82"/>
                  </a:cubicBezTo>
                  <a:cubicBezTo>
                    <a:pt x="92" y="82"/>
                    <a:pt x="92" y="83"/>
                    <a:pt x="93" y="84"/>
                  </a:cubicBezTo>
                  <a:cubicBezTo>
                    <a:pt x="95" y="85"/>
                    <a:pt x="97" y="86"/>
                    <a:pt x="100" y="86"/>
                  </a:cubicBezTo>
                  <a:cubicBezTo>
                    <a:pt x="102" y="87"/>
                    <a:pt x="103" y="88"/>
                    <a:pt x="105" y="88"/>
                  </a:cubicBezTo>
                  <a:cubicBezTo>
                    <a:pt x="106" y="88"/>
                    <a:pt x="107" y="87"/>
                    <a:pt x="109" y="87"/>
                  </a:cubicBezTo>
                  <a:cubicBezTo>
                    <a:pt x="110" y="87"/>
                    <a:pt x="110" y="89"/>
                    <a:pt x="111" y="89"/>
                  </a:cubicBezTo>
                  <a:cubicBezTo>
                    <a:pt x="111" y="90"/>
                    <a:pt x="112" y="90"/>
                    <a:pt x="113" y="90"/>
                  </a:cubicBezTo>
                  <a:cubicBezTo>
                    <a:pt x="115" y="90"/>
                    <a:pt x="115" y="88"/>
                    <a:pt x="117" y="87"/>
                  </a:cubicBezTo>
                  <a:cubicBezTo>
                    <a:pt x="120" y="85"/>
                    <a:pt x="122" y="83"/>
                    <a:pt x="125" y="81"/>
                  </a:cubicBezTo>
                  <a:cubicBezTo>
                    <a:pt x="129" y="79"/>
                    <a:pt x="131" y="79"/>
                    <a:pt x="135" y="78"/>
                  </a:cubicBezTo>
                  <a:cubicBezTo>
                    <a:pt x="137" y="77"/>
                    <a:pt x="137" y="76"/>
                    <a:pt x="138" y="76"/>
                  </a:cubicBezTo>
                  <a:cubicBezTo>
                    <a:pt x="139" y="76"/>
                    <a:pt x="139" y="76"/>
                    <a:pt x="140" y="76"/>
                  </a:cubicBezTo>
                  <a:cubicBezTo>
                    <a:pt x="141" y="76"/>
                    <a:pt x="142" y="75"/>
                    <a:pt x="144" y="74"/>
                  </a:cubicBezTo>
                  <a:cubicBezTo>
                    <a:pt x="145" y="73"/>
                    <a:pt x="146" y="73"/>
                    <a:pt x="146" y="72"/>
                  </a:cubicBezTo>
                  <a:cubicBezTo>
                    <a:pt x="147" y="71"/>
                    <a:pt x="147" y="70"/>
                    <a:pt x="148" y="69"/>
                  </a:cubicBezTo>
                  <a:cubicBezTo>
                    <a:pt x="149" y="67"/>
                    <a:pt x="150" y="66"/>
                    <a:pt x="151" y="64"/>
                  </a:cubicBezTo>
                  <a:cubicBezTo>
                    <a:pt x="153" y="62"/>
                    <a:pt x="154" y="62"/>
                    <a:pt x="154" y="60"/>
                  </a:cubicBezTo>
                  <a:cubicBezTo>
                    <a:pt x="154" y="58"/>
                    <a:pt x="153" y="57"/>
                    <a:pt x="153" y="55"/>
                  </a:cubicBezTo>
                  <a:cubicBezTo>
                    <a:pt x="153" y="53"/>
                    <a:pt x="154" y="51"/>
                    <a:pt x="155" y="51"/>
                  </a:cubicBezTo>
                  <a:cubicBezTo>
                    <a:pt x="157" y="51"/>
                    <a:pt x="158" y="54"/>
                    <a:pt x="159" y="54"/>
                  </a:cubicBezTo>
                  <a:cubicBezTo>
                    <a:pt x="161" y="54"/>
                    <a:pt x="161" y="52"/>
                    <a:pt x="163" y="51"/>
                  </a:cubicBezTo>
                  <a:cubicBezTo>
                    <a:pt x="164" y="51"/>
                    <a:pt x="165" y="51"/>
                    <a:pt x="165" y="50"/>
                  </a:cubicBezTo>
                  <a:cubicBezTo>
                    <a:pt x="166" y="48"/>
                    <a:pt x="165" y="46"/>
                    <a:pt x="167" y="45"/>
                  </a:cubicBezTo>
                  <a:cubicBezTo>
                    <a:pt x="168" y="43"/>
                    <a:pt x="169" y="42"/>
                    <a:pt x="171" y="41"/>
                  </a:cubicBezTo>
                  <a:cubicBezTo>
                    <a:pt x="173" y="40"/>
                    <a:pt x="175" y="40"/>
                    <a:pt x="175" y="37"/>
                  </a:cubicBezTo>
                  <a:cubicBezTo>
                    <a:pt x="175" y="34"/>
                    <a:pt x="175" y="34"/>
                    <a:pt x="175" y="34"/>
                  </a:cubicBezTo>
                  <a:cubicBezTo>
                    <a:pt x="175" y="32"/>
                    <a:pt x="176" y="31"/>
                    <a:pt x="176" y="29"/>
                  </a:cubicBezTo>
                  <a:cubicBezTo>
                    <a:pt x="176" y="28"/>
                    <a:pt x="176" y="27"/>
                    <a:pt x="176" y="26"/>
                  </a:cubicBezTo>
                  <a:cubicBezTo>
                    <a:pt x="177" y="25"/>
                    <a:pt x="178" y="26"/>
                    <a:pt x="179" y="25"/>
                  </a:cubicBezTo>
                  <a:cubicBezTo>
                    <a:pt x="179" y="24"/>
                    <a:pt x="180" y="23"/>
                    <a:pt x="180" y="23"/>
                  </a:cubicBezTo>
                  <a:cubicBezTo>
                    <a:pt x="182" y="23"/>
                    <a:pt x="182" y="25"/>
                    <a:pt x="183" y="25"/>
                  </a:cubicBezTo>
                  <a:cubicBezTo>
                    <a:pt x="185" y="25"/>
                    <a:pt x="184" y="23"/>
                    <a:pt x="185" y="22"/>
                  </a:cubicBezTo>
                  <a:cubicBezTo>
                    <a:pt x="186" y="20"/>
                    <a:pt x="187" y="20"/>
                    <a:pt x="187" y="18"/>
                  </a:cubicBezTo>
                  <a:cubicBezTo>
                    <a:pt x="187" y="17"/>
                    <a:pt x="186" y="17"/>
                    <a:pt x="186" y="17"/>
                  </a:cubicBezTo>
                  <a:cubicBezTo>
                    <a:pt x="185" y="16"/>
                    <a:pt x="184" y="15"/>
                    <a:pt x="182" y="15"/>
                  </a:cubicBezTo>
                  <a:cubicBezTo>
                    <a:pt x="181" y="15"/>
                    <a:pt x="181" y="15"/>
                    <a:pt x="180" y="15"/>
                  </a:cubicBezTo>
                  <a:cubicBezTo>
                    <a:pt x="179" y="15"/>
                    <a:pt x="178" y="14"/>
                    <a:pt x="177" y="14"/>
                  </a:cubicBezTo>
                  <a:cubicBezTo>
                    <a:pt x="176" y="14"/>
                    <a:pt x="175" y="16"/>
                    <a:pt x="174" y="17"/>
                  </a:cubicBezTo>
                  <a:cubicBezTo>
                    <a:pt x="171" y="18"/>
                    <a:pt x="169" y="19"/>
                    <a:pt x="166" y="19"/>
                  </a:cubicBezTo>
                  <a:cubicBezTo>
                    <a:pt x="164" y="19"/>
                    <a:pt x="164" y="19"/>
                    <a:pt x="163" y="18"/>
                  </a:cubicBezTo>
                  <a:cubicBezTo>
                    <a:pt x="162" y="17"/>
                    <a:pt x="161" y="17"/>
                    <a:pt x="161" y="16"/>
                  </a:cubicBezTo>
                  <a:cubicBezTo>
                    <a:pt x="161" y="15"/>
                    <a:pt x="161" y="15"/>
                    <a:pt x="161" y="14"/>
                  </a:cubicBezTo>
                  <a:cubicBezTo>
                    <a:pt x="161" y="12"/>
                    <a:pt x="160" y="11"/>
                    <a:pt x="159" y="9"/>
                  </a:cubicBezTo>
                  <a:cubicBezTo>
                    <a:pt x="159" y="8"/>
                    <a:pt x="158" y="8"/>
                    <a:pt x="158" y="6"/>
                  </a:cubicBezTo>
                  <a:cubicBezTo>
                    <a:pt x="158" y="5"/>
                    <a:pt x="159" y="4"/>
                    <a:pt x="159" y="3"/>
                  </a:cubicBezTo>
                  <a:cubicBezTo>
                    <a:pt x="159" y="3"/>
                    <a:pt x="159" y="3"/>
                    <a:pt x="159" y="3"/>
                  </a:cubicBezTo>
                  <a:cubicBezTo>
                    <a:pt x="158" y="1"/>
                    <a:pt x="158" y="0"/>
                    <a:pt x="156" y="0"/>
                  </a:cubicBezTo>
                  <a:cubicBezTo>
                    <a:pt x="156" y="0"/>
                    <a:pt x="156" y="1"/>
                    <a:pt x="155" y="1"/>
                  </a:cubicBezTo>
                  <a:cubicBezTo>
                    <a:pt x="154" y="2"/>
                    <a:pt x="154" y="2"/>
                    <a:pt x="154" y="3"/>
                  </a:cubicBezTo>
                  <a:cubicBezTo>
                    <a:pt x="153" y="3"/>
                    <a:pt x="153" y="4"/>
                    <a:pt x="153" y="4"/>
                  </a:cubicBezTo>
                  <a:cubicBezTo>
                    <a:pt x="151" y="4"/>
                    <a:pt x="150" y="3"/>
                    <a:pt x="148" y="3"/>
                  </a:cubicBezTo>
                  <a:cubicBezTo>
                    <a:pt x="147" y="3"/>
                    <a:pt x="147" y="2"/>
                    <a:pt x="147" y="2"/>
                  </a:cubicBezTo>
                  <a:cubicBezTo>
                    <a:pt x="145" y="2"/>
                    <a:pt x="145" y="3"/>
                    <a:pt x="144" y="4"/>
                  </a:cubicBezTo>
                  <a:cubicBezTo>
                    <a:pt x="143" y="6"/>
                    <a:pt x="142" y="8"/>
                    <a:pt x="140" y="8"/>
                  </a:cubicBezTo>
                  <a:cubicBezTo>
                    <a:pt x="139" y="9"/>
                    <a:pt x="138" y="10"/>
                    <a:pt x="136" y="11"/>
                  </a:cubicBezTo>
                  <a:cubicBezTo>
                    <a:pt x="135" y="12"/>
                    <a:pt x="134" y="15"/>
                    <a:pt x="132" y="15"/>
                  </a:cubicBezTo>
                  <a:cubicBezTo>
                    <a:pt x="130" y="15"/>
                    <a:pt x="130" y="15"/>
                    <a:pt x="130" y="15"/>
                  </a:cubicBezTo>
                  <a:cubicBezTo>
                    <a:pt x="127" y="15"/>
                    <a:pt x="125" y="17"/>
                    <a:pt x="122" y="17"/>
                  </a:cubicBezTo>
                  <a:cubicBezTo>
                    <a:pt x="119" y="17"/>
                    <a:pt x="119" y="17"/>
                    <a:pt x="119" y="17"/>
                  </a:cubicBezTo>
                  <a:cubicBezTo>
                    <a:pt x="119" y="17"/>
                    <a:pt x="119" y="17"/>
                    <a:pt x="118" y="17"/>
                  </a:cubicBezTo>
                  <a:cubicBezTo>
                    <a:pt x="117" y="17"/>
                    <a:pt x="116" y="16"/>
                    <a:pt x="115" y="16"/>
                  </a:cubicBezTo>
                  <a:cubicBezTo>
                    <a:pt x="114" y="16"/>
                    <a:pt x="113" y="16"/>
                    <a:pt x="112" y="16"/>
                  </a:cubicBezTo>
                  <a:cubicBezTo>
                    <a:pt x="111" y="15"/>
                    <a:pt x="111" y="14"/>
                    <a:pt x="110" y="14"/>
                  </a:cubicBezTo>
                  <a:cubicBezTo>
                    <a:pt x="109" y="14"/>
                    <a:pt x="108" y="14"/>
                    <a:pt x="107" y="14"/>
                  </a:cubicBezTo>
                  <a:cubicBezTo>
                    <a:pt x="105" y="14"/>
                    <a:pt x="104" y="13"/>
                    <a:pt x="102" y="12"/>
                  </a:cubicBezTo>
                  <a:cubicBezTo>
                    <a:pt x="101" y="12"/>
                    <a:pt x="100" y="12"/>
                    <a:pt x="99" y="12"/>
                  </a:cubicBezTo>
                  <a:cubicBezTo>
                    <a:pt x="98" y="12"/>
                    <a:pt x="97" y="12"/>
                    <a:pt x="96" y="12"/>
                  </a:cubicBezTo>
                  <a:cubicBezTo>
                    <a:pt x="94" y="12"/>
                    <a:pt x="94" y="13"/>
                    <a:pt x="93" y="14"/>
                  </a:cubicBezTo>
                  <a:cubicBezTo>
                    <a:pt x="92" y="15"/>
                    <a:pt x="90" y="14"/>
                    <a:pt x="89" y="15"/>
                  </a:cubicBezTo>
                  <a:cubicBezTo>
                    <a:pt x="88" y="16"/>
                    <a:pt x="88" y="17"/>
                    <a:pt x="87" y="19"/>
                  </a:cubicBezTo>
                  <a:cubicBezTo>
                    <a:pt x="84" y="19"/>
                    <a:pt x="84" y="19"/>
                    <a:pt x="84" y="19"/>
                  </a:cubicBezTo>
                  <a:cubicBezTo>
                    <a:pt x="81" y="19"/>
                    <a:pt x="78" y="16"/>
                    <a:pt x="77" y="12"/>
                  </a:cubicBezTo>
                  <a:cubicBezTo>
                    <a:pt x="77" y="10"/>
                    <a:pt x="75" y="10"/>
                    <a:pt x="73" y="9"/>
                  </a:cubicBezTo>
                  <a:cubicBezTo>
                    <a:pt x="72" y="9"/>
                    <a:pt x="71" y="8"/>
                    <a:pt x="69" y="8"/>
                  </a:cubicBezTo>
                  <a:cubicBezTo>
                    <a:pt x="67" y="8"/>
                    <a:pt x="66" y="8"/>
                    <a:pt x="65" y="8"/>
                  </a:cubicBezTo>
                  <a:cubicBezTo>
                    <a:pt x="64" y="8"/>
                    <a:pt x="64" y="8"/>
                    <a:pt x="64" y="8"/>
                  </a:cubicBezTo>
                  <a:cubicBezTo>
                    <a:pt x="61" y="8"/>
                    <a:pt x="61" y="8"/>
                    <a:pt x="61" y="8"/>
                  </a:cubicBezTo>
                  <a:cubicBezTo>
                    <a:pt x="60" y="8"/>
                    <a:pt x="60" y="7"/>
                    <a:pt x="59" y="7"/>
                  </a:cubicBezTo>
                  <a:cubicBezTo>
                    <a:pt x="58" y="7"/>
                    <a:pt x="58" y="7"/>
                    <a:pt x="57" y="7"/>
                  </a:cubicBezTo>
                  <a:cubicBezTo>
                    <a:pt x="56" y="7"/>
                    <a:pt x="56" y="6"/>
                    <a:pt x="56" y="6"/>
                  </a:cubicBezTo>
                  <a:cubicBezTo>
                    <a:pt x="56" y="6"/>
                    <a:pt x="56" y="7"/>
                    <a:pt x="55" y="7"/>
                  </a:cubicBezTo>
                  <a:cubicBezTo>
                    <a:pt x="55" y="9"/>
                    <a:pt x="55" y="9"/>
                    <a:pt x="55" y="9"/>
                  </a:cubicBezTo>
                  <a:cubicBezTo>
                    <a:pt x="55" y="11"/>
                    <a:pt x="53" y="11"/>
                    <a:pt x="53" y="12"/>
                  </a:cubicBezTo>
                  <a:cubicBezTo>
                    <a:pt x="53" y="15"/>
                    <a:pt x="53" y="15"/>
                    <a:pt x="53" y="15"/>
                  </a:cubicBezTo>
                  <a:cubicBezTo>
                    <a:pt x="53" y="17"/>
                    <a:pt x="56" y="18"/>
                    <a:pt x="56" y="20"/>
                  </a:cubicBezTo>
                  <a:cubicBezTo>
                    <a:pt x="56" y="20"/>
                    <a:pt x="56" y="21"/>
                    <a:pt x="56" y="22"/>
                  </a:cubicBezTo>
                  <a:cubicBezTo>
                    <a:pt x="56" y="23"/>
                    <a:pt x="57" y="23"/>
                    <a:pt x="57" y="24"/>
                  </a:cubicBezTo>
                  <a:cubicBezTo>
                    <a:pt x="57" y="26"/>
                    <a:pt x="55" y="27"/>
                    <a:pt x="53" y="27"/>
                  </a:cubicBezTo>
                  <a:cubicBezTo>
                    <a:pt x="50" y="27"/>
                    <a:pt x="49" y="26"/>
                    <a:pt x="45" y="26"/>
                  </a:cubicBezTo>
                  <a:cubicBezTo>
                    <a:pt x="44" y="26"/>
                    <a:pt x="43" y="28"/>
                    <a:pt x="41" y="28"/>
                  </a:cubicBezTo>
                  <a:cubicBezTo>
                    <a:pt x="40" y="28"/>
                    <a:pt x="40" y="27"/>
                    <a:pt x="39" y="27"/>
                  </a:cubicBezTo>
                  <a:cubicBezTo>
                    <a:pt x="38" y="27"/>
                    <a:pt x="38" y="27"/>
                    <a:pt x="37" y="26"/>
                  </a:cubicBezTo>
                  <a:cubicBezTo>
                    <a:pt x="36" y="24"/>
                    <a:pt x="35" y="23"/>
                    <a:pt x="34" y="23"/>
                  </a:cubicBezTo>
                  <a:cubicBezTo>
                    <a:pt x="32" y="23"/>
                    <a:pt x="32" y="23"/>
                    <a:pt x="31" y="23"/>
                  </a:cubicBezTo>
                  <a:cubicBezTo>
                    <a:pt x="27" y="23"/>
                    <a:pt x="27" y="23"/>
                    <a:pt x="27" y="23"/>
                  </a:cubicBezTo>
                  <a:cubicBezTo>
                    <a:pt x="26" y="23"/>
                    <a:pt x="25" y="23"/>
                    <a:pt x="24" y="23"/>
                  </a:cubicBezTo>
                  <a:cubicBezTo>
                    <a:pt x="22" y="23"/>
                    <a:pt x="21" y="24"/>
                    <a:pt x="19" y="25"/>
                  </a:cubicBezTo>
                  <a:cubicBezTo>
                    <a:pt x="18" y="25"/>
                    <a:pt x="17" y="25"/>
                    <a:pt x="16" y="26"/>
                  </a:cubicBezTo>
                  <a:cubicBezTo>
                    <a:pt x="15" y="26"/>
                    <a:pt x="16" y="26"/>
                    <a:pt x="15" y="27"/>
                  </a:cubicBezTo>
                  <a:cubicBezTo>
                    <a:pt x="15" y="27"/>
                    <a:pt x="14" y="27"/>
                    <a:pt x="13" y="27"/>
                  </a:cubicBezTo>
                  <a:cubicBezTo>
                    <a:pt x="12" y="28"/>
                    <a:pt x="12" y="29"/>
                    <a:pt x="12" y="29"/>
                  </a:cubicBezTo>
                  <a:cubicBezTo>
                    <a:pt x="11" y="30"/>
                    <a:pt x="10" y="30"/>
                    <a:pt x="9" y="30"/>
                  </a:cubicBezTo>
                  <a:cubicBezTo>
                    <a:pt x="9" y="31"/>
                    <a:pt x="10" y="33"/>
                    <a:pt x="9" y="33"/>
                  </a:cubicBezTo>
                  <a:cubicBezTo>
                    <a:pt x="8" y="33"/>
                    <a:pt x="8" y="34"/>
                    <a:pt x="7" y="34"/>
                  </a:cubicBezTo>
                  <a:cubicBezTo>
                    <a:pt x="6" y="34"/>
                    <a:pt x="5" y="34"/>
                    <a:pt x="4" y="34"/>
                  </a:cubicBezTo>
                  <a:cubicBezTo>
                    <a:pt x="3" y="35"/>
                    <a:pt x="3" y="37"/>
                    <a:pt x="1" y="37"/>
                  </a:cubicBezTo>
                  <a:cubicBezTo>
                    <a:pt x="1" y="37"/>
                    <a:pt x="0" y="37"/>
                    <a:pt x="0" y="37"/>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4" name="Freeform 35"/>
            <p:cNvSpPr>
              <a:spLocks noEditPoints="1"/>
            </p:cNvSpPr>
            <p:nvPr/>
          </p:nvSpPr>
          <p:spPr bwMode="auto">
            <a:xfrm>
              <a:off x="2805215" y="3889123"/>
              <a:ext cx="1108476" cy="1128966"/>
            </a:xfrm>
            <a:custGeom>
              <a:avLst/>
              <a:gdLst>
                <a:gd name="T0" fmla="*/ 203 w 228"/>
                <a:gd name="T1" fmla="*/ 182 h 232"/>
                <a:gd name="T2" fmla="*/ 201 w 228"/>
                <a:gd name="T3" fmla="*/ 189 h 232"/>
                <a:gd name="T4" fmla="*/ 200 w 228"/>
                <a:gd name="T5" fmla="*/ 194 h 232"/>
                <a:gd name="T6" fmla="*/ 200 w 228"/>
                <a:gd name="T7" fmla="*/ 206 h 232"/>
                <a:gd name="T8" fmla="*/ 85 w 228"/>
                <a:gd name="T9" fmla="*/ 16 h 232"/>
                <a:gd name="T10" fmla="*/ 86 w 228"/>
                <a:gd name="T11" fmla="*/ 35 h 232"/>
                <a:gd name="T12" fmla="*/ 99 w 228"/>
                <a:gd name="T13" fmla="*/ 48 h 232"/>
                <a:gd name="T14" fmla="*/ 114 w 228"/>
                <a:gd name="T15" fmla="*/ 65 h 232"/>
                <a:gd name="T16" fmla="*/ 134 w 228"/>
                <a:gd name="T17" fmla="*/ 70 h 232"/>
                <a:gd name="T18" fmla="*/ 157 w 228"/>
                <a:gd name="T19" fmla="*/ 71 h 232"/>
                <a:gd name="T20" fmla="*/ 165 w 228"/>
                <a:gd name="T21" fmla="*/ 64 h 232"/>
                <a:gd name="T22" fmla="*/ 183 w 228"/>
                <a:gd name="T23" fmla="*/ 68 h 232"/>
                <a:gd name="T24" fmla="*/ 194 w 228"/>
                <a:gd name="T25" fmla="*/ 57 h 232"/>
                <a:gd name="T26" fmla="*/ 219 w 228"/>
                <a:gd name="T27" fmla="*/ 46 h 232"/>
                <a:gd name="T28" fmla="*/ 223 w 228"/>
                <a:gd name="T29" fmla="*/ 57 h 232"/>
                <a:gd name="T30" fmla="*/ 215 w 228"/>
                <a:gd name="T31" fmla="*/ 66 h 232"/>
                <a:gd name="T32" fmla="*/ 206 w 228"/>
                <a:gd name="T33" fmla="*/ 80 h 232"/>
                <a:gd name="T34" fmla="*/ 200 w 228"/>
                <a:gd name="T35" fmla="*/ 99 h 232"/>
                <a:gd name="T36" fmla="*/ 195 w 228"/>
                <a:gd name="T37" fmla="*/ 109 h 232"/>
                <a:gd name="T38" fmla="*/ 191 w 228"/>
                <a:gd name="T39" fmla="*/ 92 h 232"/>
                <a:gd name="T40" fmla="*/ 185 w 228"/>
                <a:gd name="T41" fmla="*/ 96 h 232"/>
                <a:gd name="T42" fmla="*/ 183 w 228"/>
                <a:gd name="T43" fmla="*/ 83 h 232"/>
                <a:gd name="T44" fmla="*/ 167 w 228"/>
                <a:gd name="T45" fmla="*/ 75 h 232"/>
                <a:gd name="T46" fmla="*/ 158 w 228"/>
                <a:gd name="T47" fmla="*/ 76 h 232"/>
                <a:gd name="T48" fmla="*/ 167 w 228"/>
                <a:gd name="T49" fmla="*/ 102 h 232"/>
                <a:gd name="T50" fmla="*/ 160 w 228"/>
                <a:gd name="T51" fmla="*/ 111 h 232"/>
                <a:gd name="T52" fmla="*/ 149 w 228"/>
                <a:gd name="T53" fmla="*/ 118 h 232"/>
                <a:gd name="T54" fmla="*/ 145 w 228"/>
                <a:gd name="T55" fmla="*/ 129 h 232"/>
                <a:gd name="T56" fmla="*/ 128 w 228"/>
                <a:gd name="T57" fmla="*/ 144 h 232"/>
                <a:gd name="T58" fmla="*/ 108 w 228"/>
                <a:gd name="T59" fmla="*/ 161 h 232"/>
                <a:gd name="T60" fmla="*/ 95 w 228"/>
                <a:gd name="T61" fmla="*/ 172 h 232"/>
                <a:gd name="T62" fmla="*/ 95 w 228"/>
                <a:gd name="T63" fmla="*/ 195 h 232"/>
                <a:gd name="T64" fmla="*/ 93 w 228"/>
                <a:gd name="T65" fmla="*/ 213 h 232"/>
                <a:gd name="T66" fmla="*/ 86 w 228"/>
                <a:gd name="T67" fmla="*/ 221 h 232"/>
                <a:gd name="T68" fmla="*/ 79 w 228"/>
                <a:gd name="T69" fmla="*/ 227 h 232"/>
                <a:gd name="T70" fmla="*/ 69 w 228"/>
                <a:gd name="T71" fmla="*/ 229 h 232"/>
                <a:gd name="T72" fmla="*/ 60 w 228"/>
                <a:gd name="T73" fmla="*/ 209 h 232"/>
                <a:gd name="T74" fmla="*/ 47 w 228"/>
                <a:gd name="T75" fmla="*/ 175 h 232"/>
                <a:gd name="T76" fmla="*/ 39 w 228"/>
                <a:gd name="T77" fmla="*/ 156 h 232"/>
                <a:gd name="T78" fmla="*/ 35 w 228"/>
                <a:gd name="T79" fmla="*/ 137 h 232"/>
                <a:gd name="T80" fmla="*/ 36 w 228"/>
                <a:gd name="T81" fmla="*/ 112 h 232"/>
                <a:gd name="T82" fmla="*/ 31 w 228"/>
                <a:gd name="T83" fmla="*/ 117 h 232"/>
                <a:gd name="T84" fmla="*/ 19 w 228"/>
                <a:gd name="T85" fmla="*/ 122 h 232"/>
                <a:gd name="T86" fmla="*/ 7 w 228"/>
                <a:gd name="T87" fmla="*/ 107 h 232"/>
                <a:gd name="T88" fmla="*/ 18 w 228"/>
                <a:gd name="T89" fmla="*/ 103 h 232"/>
                <a:gd name="T90" fmla="*/ 4 w 228"/>
                <a:gd name="T91" fmla="*/ 98 h 232"/>
                <a:gd name="T92" fmla="*/ 7 w 228"/>
                <a:gd name="T93" fmla="*/ 92 h 232"/>
                <a:gd name="T94" fmla="*/ 22 w 228"/>
                <a:gd name="T95" fmla="*/ 89 h 232"/>
                <a:gd name="T96" fmla="*/ 18 w 228"/>
                <a:gd name="T97" fmla="*/ 79 h 232"/>
                <a:gd name="T98" fmla="*/ 24 w 228"/>
                <a:gd name="T99" fmla="*/ 65 h 232"/>
                <a:gd name="T100" fmla="*/ 40 w 228"/>
                <a:gd name="T101" fmla="*/ 56 h 232"/>
                <a:gd name="T102" fmla="*/ 55 w 228"/>
                <a:gd name="T103" fmla="*/ 32 h 232"/>
                <a:gd name="T104" fmla="*/ 52 w 228"/>
                <a:gd name="T105" fmla="*/ 22 h 232"/>
                <a:gd name="T106" fmla="*/ 59 w 228"/>
                <a:gd name="T107" fmla="*/ 6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32">
                  <a:moveTo>
                    <a:pt x="203" y="179"/>
                  </a:moveTo>
                  <a:cubicBezTo>
                    <a:pt x="203" y="179"/>
                    <a:pt x="203" y="179"/>
                    <a:pt x="203" y="179"/>
                  </a:cubicBezTo>
                  <a:cubicBezTo>
                    <a:pt x="202" y="179"/>
                    <a:pt x="202" y="180"/>
                    <a:pt x="201" y="181"/>
                  </a:cubicBezTo>
                  <a:cubicBezTo>
                    <a:pt x="201" y="182"/>
                    <a:pt x="201" y="183"/>
                    <a:pt x="201" y="184"/>
                  </a:cubicBezTo>
                  <a:cubicBezTo>
                    <a:pt x="201" y="184"/>
                    <a:pt x="201" y="184"/>
                    <a:pt x="201" y="184"/>
                  </a:cubicBezTo>
                  <a:cubicBezTo>
                    <a:pt x="201" y="184"/>
                    <a:pt x="201" y="184"/>
                    <a:pt x="201" y="184"/>
                  </a:cubicBezTo>
                  <a:cubicBezTo>
                    <a:pt x="202" y="184"/>
                    <a:pt x="202" y="183"/>
                    <a:pt x="203" y="182"/>
                  </a:cubicBezTo>
                  <a:cubicBezTo>
                    <a:pt x="203" y="181"/>
                    <a:pt x="204" y="180"/>
                    <a:pt x="203" y="179"/>
                  </a:cubicBezTo>
                  <a:close/>
                  <a:moveTo>
                    <a:pt x="202" y="186"/>
                  </a:moveTo>
                  <a:cubicBezTo>
                    <a:pt x="202" y="185"/>
                    <a:pt x="202" y="185"/>
                    <a:pt x="202" y="185"/>
                  </a:cubicBezTo>
                  <a:cubicBezTo>
                    <a:pt x="201" y="185"/>
                    <a:pt x="201" y="186"/>
                    <a:pt x="201" y="187"/>
                  </a:cubicBezTo>
                  <a:cubicBezTo>
                    <a:pt x="201" y="187"/>
                    <a:pt x="201" y="187"/>
                    <a:pt x="200" y="188"/>
                  </a:cubicBezTo>
                  <a:cubicBezTo>
                    <a:pt x="200" y="188"/>
                    <a:pt x="200" y="189"/>
                    <a:pt x="200" y="189"/>
                  </a:cubicBezTo>
                  <a:cubicBezTo>
                    <a:pt x="201" y="189"/>
                    <a:pt x="201" y="189"/>
                    <a:pt x="201" y="189"/>
                  </a:cubicBezTo>
                  <a:cubicBezTo>
                    <a:pt x="201" y="189"/>
                    <a:pt x="201" y="189"/>
                    <a:pt x="202" y="188"/>
                  </a:cubicBezTo>
                  <a:cubicBezTo>
                    <a:pt x="203" y="188"/>
                    <a:pt x="203" y="187"/>
                    <a:pt x="202" y="186"/>
                  </a:cubicBezTo>
                  <a:close/>
                  <a:moveTo>
                    <a:pt x="202" y="191"/>
                  </a:moveTo>
                  <a:cubicBezTo>
                    <a:pt x="202" y="191"/>
                    <a:pt x="202" y="191"/>
                    <a:pt x="202" y="191"/>
                  </a:cubicBezTo>
                  <a:cubicBezTo>
                    <a:pt x="201" y="191"/>
                    <a:pt x="201" y="191"/>
                    <a:pt x="201" y="191"/>
                  </a:cubicBezTo>
                  <a:cubicBezTo>
                    <a:pt x="200" y="191"/>
                    <a:pt x="201" y="192"/>
                    <a:pt x="201" y="193"/>
                  </a:cubicBezTo>
                  <a:cubicBezTo>
                    <a:pt x="201" y="193"/>
                    <a:pt x="200" y="193"/>
                    <a:pt x="200" y="194"/>
                  </a:cubicBezTo>
                  <a:cubicBezTo>
                    <a:pt x="200" y="194"/>
                    <a:pt x="201" y="195"/>
                    <a:pt x="201" y="195"/>
                  </a:cubicBezTo>
                  <a:cubicBezTo>
                    <a:pt x="202" y="195"/>
                    <a:pt x="201" y="194"/>
                    <a:pt x="202" y="193"/>
                  </a:cubicBezTo>
                  <a:cubicBezTo>
                    <a:pt x="202" y="192"/>
                    <a:pt x="202" y="192"/>
                    <a:pt x="202" y="191"/>
                  </a:cubicBezTo>
                  <a:close/>
                  <a:moveTo>
                    <a:pt x="199" y="203"/>
                  </a:moveTo>
                  <a:cubicBezTo>
                    <a:pt x="199" y="204"/>
                    <a:pt x="199" y="204"/>
                    <a:pt x="199" y="204"/>
                  </a:cubicBezTo>
                  <a:cubicBezTo>
                    <a:pt x="199" y="204"/>
                    <a:pt x="199" y="205"/>
                    <a:pt x="199" y="205"/>
                  </a:cubicBezTo>
                  <a:cubicBezTo>
                    <a:pt x="199" y="206"/>
                    <a:pt x="199" y="206"/>
                    <a:pt x="200" y="206"/>
                  </a:cubicBezTo>
                  <a:cubicBezTo>
                    <a:pt x="200" y="205"/>
                    <a:pt x="200" y="205"/>
                    <a:pt x="200" y="204"/>
                  </a:cubicBezTo>
                  <a:cubicBezTo>
                    <a:pt x="200" y="204"/>
                    <a:pt x="201" y="203"/>
                    <a:pt x="200" y="203"/>
                  </a:cubicBezTo>
                  <a:cubicBezTo>
                    <a:pt x="200" y="203"/>
                    <a:pt x="199" y="203"/>
                    <a:pt x="199" y="203"/>
                  </a:cubicBezTo>
                  <a:close/>
                  <a:moveTo>
                    <a:pt x="77" y="0"/>
                  </a:moveTo>
                  <a:cubicBezTo>
                    <a:pt x="77" y="0"/>
                    <a:pt x="77" y="0"/>
                    <a:pt x="77" y="0"/>
                  </a:cubicBezTo>
                  <a:cubicBezTo>
                    <a:pt x="81" y="3"/>
                    <a:pt x="81" y="7"/>
                    <a:pt x="83" y="11"/>
                  </a:cubicBezTo>
                  <a:cubicBezTo>
                    <a:pt x="83" y="13"/>
                    <a:pt x="84" y="15"/>
                    <a:pt x="85" y="16"/>
                  </a:cubicBezTo>
                  <a:cubicBezTo>
                    <a:pt x="86" y="17"/>
                    <a:pt x="87" y="17"/>
                    <a:pt x="87" y="17"/>
                  </a:cubicBezTo>
                  <a:cubicBezTo>
                    <a:pt x="89" y="18"/>
                    <a:pt x="90" y="19"/>
                    <a:pt x="90" y="21"/>
                  </a:cubicBezTo>
                  <a:cubicBezTo>
                    <a:pt x="90" y="22"/>
                    <a:pt x="90" y="24"/>
                    <a:pt x="89" y="24"/>
                  </a:cubicBezTo>
                  <a:cubicBezTo>
                    <a:pt x="87" y="25"/>
                    <a:pt x="86" y="25"/>
                    <a:pt x="85" y="27"/>
                  </a:cubicBezTo>
                  <a:cubicBezTo>
                    <a:pt x="85" y="29"/>
                    <a:pt x="85" y="29"/>
                    <a:pt x="85" y="29"/>
                  </a:cubicBezTo>
                  <a:cubicBezTo>
                    <a:pt x="85" y="30"/>
                    <a:pt x="86" y="31"/>
                    <a:pt x="86" y="33"/>
                  </a:cubicBezTo>
                  <a:cubicBezTo>
                    <a:pt x="86" y="35"/>
                    <a:pt x="86" y="35"/>
                    <a:pt x="86" y="35"/>
                  </a:cubicBezTo>
                  <a:cubicBezTo>
                    <a:pt x="86" y="37"/>
                    <a:pt x="87" y="37"/>
                    <a:pt x="89" y="38"/>
                  </a:cubicBezTo>
                  <a:cubicBezTo>
                    <a:pt x="89" y="37"/>
                    <a:pt x="89" y="37"/>
                    <a:pt x="90" y="37"/>
                  </a:cubicBezTo>
                  <a:cubicBezTo>
                    <a:pt x="91" y="37"/>
                    <a:pt x="92" y="38"/>
                    <a:pt x="93" y="39"/>
                  </a:cubicBezTo>
                  <a:cubicBezTo>
                    <a:pt x="94" y="39"/>
                    <a:pt x="96" y="39"/>
                    <a:pt x="97" y="40"/>
                  </a:cubicBezTo>
                  <a:cubicBezTo>
                    <a:pt x="99" y="42"/>
                    <a:pt x="101" y="42"/>
                    <a:pt x="103" y="45"/>
                  </a:cubicBezTo>
                  <a:cubicBezTo>
                    <a:pt x="103" y="45"/>
                    <a:pt x="103" y="45"/>
                    <a:pt x="103" y="45"/>
                  </a:cubicBezTo>
                  <a:cubicBezTo>
                    <a:pt x="102" y="46"/>
                    <a:pt x="100" y="47"/>
                    <a:pt x="99" y="48"/>
                  </a:cubicBezTo>
                  <a:cubicBezTo>
                    <a:pt x="97" y="50"/>
                    <a:pt x="97" y="52"/>
                    <a:pt x="97" y="54"/>
                  </a:cubicBezTo>
                  <a:cubicBezTo>
                    <a:pt x="97" y="55"/>
                    <a:pt x="98" y="55"/>
                    <a:pt x="98" y="56"/>
                  </a:cubicBezTo>
                  <a:cubicBezTo>
                    <a:pt x="100" y="57"/>
                    <a:pt x="101" y="58"/>
                    <a:pt x="102" y="58"/>
                  </a:cubicBezTo>
                  <a:cubicBezTo>
                    <a:pt x="105" y="59"/>
                    <a:pt x="105" y="61"/>
                    <a:pt x="107" y="62"/>
                  </a:cubicBezTo>
                  <a:cubicBezTo>
                    <a:pt x="108" y="62"/>
                    <a:pt x="108" y="62"/>
                    <a:pt x="109" y="63"/>
                  </a:cubicBezTo>
                  <a:cubicBezTo>
                    <a:pt x="110" y="63"/>
                    <a:pt x="110" y="64"/>
                    <a:pt x="111" y="64"/>
                  </a:cubicBezTo>
                  <a:cubicBezTo>
                    <a:pt x="112" y="65"/>
                    <a:pt x="113" y="65"/>
                    <a:pt x="114" y="65"/>
                  </a:cubicBezTo>
                  <a:cubicBezTo>
                    <a:pt x="116" y="66"/>
                    <a:pt x="116" y="67"/>
                    <a:pt x="117" y="67"/>
                  </a:cubicBezTo>
                  <a:cubicBezTo>
                    <a:pt x="118" y="67"/>
                    <a:pt x="118" y="67"/>
                    <a:pt x="119" y="67"/>
                  </a:cubicBezTo>
                  <a:cubicBezTo>
                    <a:pt x="120" y="67"/>
                    <a:pt x="121" y="67"/>
                    <a:pt x="122" y="67"/>
                  </a:cubicBezTo>
                  <a:cubicBezTo>
                    <a:pt x="122" y="67"/>
                    <a:pt x="122" y="68"/>
                    <a:pt x="122" y="68"/>
                  </a:cubicBezTo>
                  <a:cubicBezTo>
                    <a:pt x="123" y="68"/>
                    <a:pt x="124" y="67"/>
                    <a:pt x="126" y="67"/>
                  </a:cubicBezTo>
                  <a:cubicBezTo>
                    <a:pt x="128" y="67"/>
                    <a:pt x="129" y="70"/>
                    <a:pt x="131" y="70"/>
                  </a:cubicBezTo>
                  <a:cubicBezTo>
                    <a:pt x="134" y="70"/>
                    <a:pt x="134" y="70"/>
                    <a:pt x="134" y="70"/>
                  </a:cubicBezTo>
                  <a:cubicBezTo>
                    <a:pt x="136" y="70"/>
                    <a:pt x="137" y="72"/>
                    <a:pt x="139" y="72"/>
                  </a:cubicBezTo>
                  <a:cubicBezTo>
                    <a:pt x="145" y="72"/>
                    <a:pt x="145" y="72"/>
                    <a:pt x="145" y="72"/>
                  </a:cubicBezTo>
                  <a:cubicBezTo>
                    <a:pt x="146" y="72"/>
                    <a:pt x="147" y="73"/>
                    <a:pt x="148" y="74"/>
                  </a:cubicBezTo>
                  <a:cubicBezTo>
                    <a:pt x="150" y="74"/>
                    <a:pt x="151" y="74"/>
                    <a:pt x="153" y="74"/>
                  </a:cubicBezTo>
                  <a:cubicBezTo>
                    <a:pt x="153" y="74"/>
                    <a:pt x="153" y="74"/>
                    <a:pt x="154" y="74"/>
                  </a:cubicBezTo>
                  <a:cubicBezTo>
                    <a:pt x="154" y="74"/>
                    <a:pt x="154" y="74"/>
                    <a:pt x="155" y="74"/>
                  </a:cubicBezTo>
                  <a:cubicBezTo>
                    <a:pt x="156" y="74"/>
                    <a:pt x="157" y="72"/>
                    <a:pt x="157" y="71"/>
                  </a:cubicBezTo>
                  <a:cubicBezTo>
                    <a:pt x="157" y="70"/>
                    <a:pt x="156" y="69"/>
                    <a:pt x="156" y="68"/>
                  </a:cubicBezTo>
                  <a:cubicBezTo>
                    <a:pt x="156" y="66"/>
                    <a:pt x="156" y="65"/>
                    <a:pt x="156" y="63"/>
                  </a:cubicBezTo>
                  <a:cubicBezTo>
                    <a:pt x="156" y="63"/>
                    <a:pt x="156" y="63"/>
                    <a:pt x="156" y="63"/>
                  </a:cubicBezTo>
                  <a:cubicBezTo>
                    <a:pt x="158" y="63"/>
                    <a:pt x="160" y="62"/>
                    <a:pt x="162" y="60"/>
                  </a:cubicBezTo>
                  <a:cubicBezTo>
                    <a:pt x="162" y="61"/>
                    <a:pt x="162" y="61"/>
                    <a:pt x="162" y="61"/>
                  </a:cubicBezTo>
                  <a:cubicBezTo>
                    <a:pt x="162" y="64"/>
                    <a:pt x="162" y="64"/>
                    <a:pt x="162" y="64"/>
                  </a:cubicBezTo>
                  <a:cubicBezTo>
                    <a:pt x="163" y="64"/>
                    <a:pt x="164" y="64"/>
                    <a:pt x="165" y="64"/>
                  </a:cubicBezTo>
                  <a:cubicBezTo>
                    <a:pt x="165" y="64"/>
                    <a:pt x="165" y="64"/>
                    <a:pt x="165" y="64"/>
                  </a:cubicBezTo>
                  <a:cubicBezTo>
                    <a:pt x="165" y="66"/>
                    <a:pt x="165" y="67"/>
                    <a:pt x="166" y="68"/>
                  </a:cubicBezTo>
                  <a:cubicBezTo>
                    <a:pt x="166" y="69"/>
                    <a:pt x="168" y="68"/>
                    <a:pt x="169" y="69"/>
                  </a:cubicBezTo>
                  <a:cubicBezTo>
                    <a:pt x="170" y="69"/>
                    <a:pt x="171" y="70"/>
                    <a:pt x="172" y="70"/>
                  </a:cubicBezTo>
                  <a:cubicBezTo>
                    <a:pt x="173" y="70"/>
                    <a:pt x="174" y="69"/>
                    <a:pt x="175" y="69"/>
                  </a:cubicBezTo>
                  <a:cubicBezTo>
                    <a:pt x="179" y="69"/>
                    <a:pt x="179" y="69"/>
                    <a:pt x="179" y="69"/>
                  </a:cubicBezTo>
                  <a:cubicBezTo>
                    <a:pt x="181" y="69"/>
                    <a:pt x="182" y="68"/>
                    <a:pt x="183" y="68"/>
                  </a:cubicBezTo>
                  <a:cubicBezTo>
                    <a:pt x="185" y="68"/>
                    <a:pt x="187" y="68"/>
                    <a:pt x="187" y="66"/>
                  </a:cubicBezTo>
                  <a:cubicBezTo>
                    <a:pt x="187" y="65"/>
                    <a:pt x="185" y="65"/>
                    <a:pt x="185" y="63"/>
                  </a:cubicBezTo>
                  <a:cubicBezTo>
                    <a:pt x="185" y="62"/>
                    <a:pt x="186" y="62"/>
                    <a:pt x="186" y="61"/>
                  </a:cubicBezTo>
                  <a:cubicBezTo>
                    <a:pt x="186" y="61"/>
                    <a:pt x="186" y="61"/>
                    <a:pt x="186" y="61"/>
                  </a:cubicBezTo>
                  <a:cubicBezTo>
                    <a:pt x="188" y="61"/>
                    <a:pt x="188" y="61"/>
                    <a:pt x="190" y="61"/>
                  </a:cubicBezTo>
                  <a:cubicBezTo>
                    <a:pt x="192" y="61"/>
                    <a:pt x="192" y="59"/>
                    <a:pt x="193" y="57"/>
                  </a:cubicBezTo>
                  <a:cubicBezTo>
                    <a:pt x="193" y="57"/>
                    <a:pt x="194" y="57"/>
                    <a:pt x="194" y="57"/>
                  </a:cubicBezTo>
                  <a:cubicBezTo>
                    <a:pt x="197" y="57"/>
                    <a:pt x="197" y="55"/>
                    <a:pt x="198" y="53"/>
                  </a:cubicBezTo>
                  <a:cubicBezTo>
                    <a:pt x="199" y="52"/>
                    <a:pt x="200" y="51"/>
                    <a:pt x="201" y="49"/>
                  </a:cubicBezTo>
                  <a:cubicBezTo>
                    <a:pt x="202" y="47"/>
                    <a:pt x="203" y="45"/>
                    <a:pt x="205" y="45"/>
                  </a:cubicBezTo>
                  <a:cubicBezTo>
                    <a:pt x="208" y="45"/>
                    <a:pt x="208" y="45"/>
                    <a:pt x="208" y="45"/>
                  </a:cubicBezTo>
                  <a:cubicBezTo>
                    <a:pt x="210" y="45"/>
                    <a:pt x="211" y="44"/>
                    <a:pt x="214" y="43"/>
                  </a:cubicBezTo>
                  <a:cubicBezTo>
                    <a:pt x="215" y="43"/>
                    <a:pt x="215" y="42"/>
                    <a:pt x="217" y="42"/>
                  </a:cubicBezTo>
                  <a:cubicBezTo>
                    <a:pt x="218" y="42"/>
                    <a:pt x="219" y="44"/>
                    <a:pt x="219" y="46"/>
                  </a:cubicBezTo>
                  <a:cubicBezTo>
                    <a:pt x="220" y="46"/>
                    <a:pt x="221" y="46"/>
                    <a:pt x="221" y="47"/>
                  </a:cubicBezTo>
                  <a:cubicBezTo>
                    <a:pt x="221" y="48"/>
                    <a:pt x="221" y="49"/>
                    <a:pt x="221" y="50"/>
                  </a:cubicBezTo>
                  <a:cubicBezTo>
                    <a:pt x="221" y="51"/>
                    <a:pt x="223" y="51"/>
                    <a:pt x="224" y="51"/>
                  </a:cubicBezTo>
                  <a:cubicBezTo>
                    <a:pt x="226" y="51"/>
                    <a:pt x="226" y="52"/>
                    <a:pt x="228" y="52"/>
                  </a:cubicBezTo>
                  <a:cubicBezTo>
                    <a:pt x="228" y="52"/>
                    <a:pt x="228" y="52"/>
                    <a:pt x="228" y="52"/>
                  </a:cubicBezTo>
                  <a:cubicBezTo>
                    <a:pt x="227" y="54"/>
                    <a:pt x="227" y="55"/>
                    <a:pt x="225" y="56"/>
                  </a:cubicBezTo>
                  <a:cubicBezTo>
                    <a:pt x="225" y="56"/>
                    <a:pt x="224" y="56"/>
                    <a:pt x="223" y="57"/>
                  </a:cubicBezTo>
                  <a:cubicBezTo>
                    <a:pt x="224" y="58"/>
                    <a:pt x="225" y="59"/>
                    <a:pt x="226" y="60"/>
                  </a:cubicBezTo>
                  <a:cubicBezTo>
                    <a:pt x="226" y="60"/>
                    <a:pt x="227" y="60"/>
                    <a:pt x="227" y="60"/>
                  </a:cubicBezTo>
                  <a:cubicBezTo>
                    <a:pt x="227" y="61"/>
                    <a:pt x="227" y="61"/>
                    <a:pt x="227" y="61"/>
                  </a:cubicBezTo>
                  <a:cubicBezTo>
                    <a:pt x="224" y="61"/>
                    <a:pt x="224" y="61"/>
                    <a:pt x="224" y="61"/>
                  </a:cubicBezTo>
                  <a:cubicBezTo>
                    <a:pt x="223" y="61"/>
                    <a:pt x="223" y="61"/>
                    <a:pt x="222" y="61"/>
                  </a:cubicBezTo>
                  <a:cubicBezTo>
                    <a:pt x="219" y="61"/>
                    <a:pt x="217" y="61"/>
                    <a:pt x="216" y="63"/>
                  </a:cubicBezTo>
                  <a:cubicBezTo>
                    <a:pt x="215" y="64"/>
                    <a:pt x="216" y="65"/>
                    <a:pt x="215" y="66"/>
                  </a:cubicBezTo>
                  <a:cubicBezTo>
                    <a:pt x="214" y="66"/>
                    <a:pt x="213" y="67"/>
                    <a:pt x="213" y="68"/>
                  </a:cubicBezTo>
                  <a:cubicBezTo>
                    <a:pt x="212" y="68"/>
                    <a:pt x="211" y="69"/>
                    <a:pt x="210" y="69"/>
                  </a:cubicBezTo>
                  <a:cubicBezTo>
                    <a:pt x="210" y="70"/>
                    <a:pt x="210" y="71"/>
                    <a:pt x="209" y="73"/>
                  </a:cubicBezTo>
                  <a:cubicBezTo>
                    <a:pt x="209" y="73"/>
                    <a:pt x="209" y="74"/>
                    <a:pt x="208" y="75"/>
                  </a:cubicBezTo>
                  <a:cubicBezTo>
                    <a:pt x="208" y="75"/>
                    <a:pt x="208" y="75"/>
                    <a:pt x="207" y="75"/>
                  </a:cubicBezTo>
                  <a:cubicBezTo>
                    <a:pt x="206" y="75"/>
                    <a:pt x="206" y="76"/>
                    <a:pt x="206" y="78"/>
                  </a:cubicBezTo>
                  <a:cubicBezTo>
                    <a:pt x="206" y="80"/>
                    <a:pt x="206" y="80"/>
                    <a:pt x="206" y="80"/>
                  </a:cubicBezTo>
                  <a:cubicBezTo>
                    <a:pt x="206" y="81"/>
                    <a:pt x="207" y="81"/>
                    <a:pt x="207" y="81"/>
                  </a:cubicBezTo>
                  <a:cubicBezTo>
                    <a:pt x="207" y="83"/>
                    <a:pt x="207" y="85"/>
                    <a:pt x="206" y="87"/>
                  </a:cubicBezTo>
                  <a:cubicBezTo>
                    <a:pt x="206" y="88"/>
                    <a:pt x="206" y="89"/>
                    <a:pt x="206" y="90"/>
                  </a:cubicBezTo>
                  <a:cubicBezTo>
                    <a:pt x="205" y="91"/>
                    <a:pt x="205" y="93"/>
                    <a:pt x="204" y="93"/>
                  </a:cubicBezTo>
                  <a:cubicBezTo>
                    <a:pt x="203" y="93"/>
                    <a:pt x="203" y="91"/>
                    <a:pt x="202" y="91"/>
                  </a:cubicBezTo>
                  <a:cubicBezTo>
                    <a:pt x="200" y="91"/>
                    <a:pt x="200" y="94"/>
                    <a:pt x="200" y="96"/>
                  </a:cubicBezTo>
                  <a:cubicBezTo>
                    <a:pt x="200" y="97"/>
                    <a:pt x="200" y="98"/>
                    <a:pt x="200" y="99"/>
                  </a:cubicBezTo>
                  <a:cubicBezTo>
                    <a:pt x="200" y="100"/>
                    <a:pt x="199" y="101"/>
                    <a:pt x="199" y="102"/>
                  </a:cubicBezTo>
                  <a:cubicBezTo>
                    <a:pt x="199" y="105"/>
                    <a:pt x="199" y="105"/>
                    <a:pt x="199" y="105"/>
                  </a:cubicBezTo>
                  <a:cubicBezTo>
                    <a:pt x="199" y="105"/>
                    <a:pt x="199" y="105"/>
                    <a:pt x="199" y="106"/>
                  </a:cubicBezTo>
                  <a:cubicBezTo>
                    <a:pt x="199" y="107"/>
                    <a:pt x="199" y="107"/>
                    <a:pt x="199" y="108"/>
                  </a:cubicBezTo>
                  <a:cubicBezTo>
                    <a:pt x="198" y="108"/>
                    <a:pt x="197" y="109"/>
                    <a:pt x="196" y="109"/>
                  </a:cubicBezTo>
                  <a:cubicBezTo>
                    <a:pt x="195" y="109"/>
                    <a:pt x="195" y="109"/>
                    <a:pt x="195" y="109"/>
                  </a:cubicBezTo>
                  <a:cubicBezTo>
                    <a:pt x="195" y="109"/>
                    <a:pt x="195" y="109"/>
                    <a:pt x="195" y="109"/>
                  </a:cubicBezTo>
                  <a:cubicBezTo>
                    <a:pt x="195" y="106"/>
                    <a:pt x="194" y="105"/>
                    <a:pt x="194" y="103"/>
                  </a:cubicBezTo>
                  <a:cubicBezTo>
                    <a:pt x="194" y="100"/>
                    <a:pt x="194" y="100"/>
                    <a:pt x="194" y="100"/>
                  </a:cubicBezTo>
                  <a:cubicBezTo>
                    <a:pt x="194" y="100"/>
                    <a:pt x="194" y="100"/>
                    <a:pt x="194" y="100"/>
                  </a:cubicBezTo>
                  <a:cubicBezTo>
                    <a:pt x="194" y="97"/>
                    <a:pt x="194" y="97"/>
                    <a:pt x="194" y="97"/>
                  </a:cubicBezTo>
                  <a:cubicBezTo>
                    <a:pt x="194" y="95"/>
                    <a:pt x="195" y="92"/>
                    <a:pt x="193" y="92"/>
                  </a:cubicBezTo>
                  <a:cubicBezTo>
                    <a:pt x="192" y="92"/>
                    <a:pt x="192" y="93"/>
                    <a:pt x="192" y="93"/>
                  </a:cubicBezTo>
                  <a:cubicBezTo>
                    <a:pt x="191" y="93"/>
                    <a:pt x="191" y="92"/>
                    <a:pt x="191" y="92"/>
                  </a:cubicBezTo>
                  <a:cubicBezTo>
                    <a:pt x="191" y="94"/>
                    <a:pt x="191" y="94"/>
                    <a:pt x="191" y="94"/>
                  </a:cubicBezTo>
                  <a:cubicBezTo>
                    <a:pt x="191" y="94"/>
                    <a:pt x="191" y="94"/>
                    <a:pt x="191" y="94"/>
                  </a:cubicBezTo>
                  <a:cubicBezTo>
                    <a:pt x="191" y="96"/>
                    <a:pt x="190" y="97"/>
                    <a:pt x="190" y="98"/>
                  </a:cubicBezTo>
                  <a:cubicBezTo>
                    <a:pt x="189" y="99"/>
                    <a:pt x="189" y="101"/>
                    <a:pt x="187" y="101"/>
                  </a:cubicBezTo>
                  <a:cubicBezTo>
                    <a:pt x="187" y="101"/>
                    <a:pt x="187" y="101"/>
                    <a:pt x="186" y="101"/>
                  </a:cubicBezTo>
                  <a:cubicBezTo>
                    <a:pt x="186" y="100"/>
                    <a:pt x="186" y="99"/>
                    <a:pt x="185" y="98"/>
                  </a:cubicBezTo>
                  <a:cubicBezTo>
                    <a:pt x="185" y="97"/>
                    <a:pt x="185" y="97"/>
                    <a:pt x="185" y="96"/>
                  </a:cubicBezTo>
                  <a:cubicBezTo>
                    <a:pt x="185" y="93"/>
                    <a:pt x="185" y="91"/>
                    <a:pt x="187" y="89"/>
                  </a:cubicBezTo>
                  <a:cubicBezTo>
                    <a:pt x="189" y="87"/>
                    <a:pt x="190" y="87"/>
                    <a:pt x="192" y="84"/>
                  </a:cubicBezTo>
                  <a:cubicBezTo>
                    <a:pt x="192" y="83"/>
                    <a:pt x="193" y="83"/>
                    <a:pt x="193" y="82"/>
                  </a:cubicBezTo>
                  <a:cubicBezTo>
                    <a:pt x="193" y="81"/>
                    <a:pt x="192" y="80"/>
                    <a:pt x="192" y="80"/>
                  </a:cubicBezTo>
                  <a:cubicBezTo>
                    <a:pt x="190" y="80"/>
                    <a:pt x="189" y="81"/>
                    <a:pt x="187" y="82"/>
                  </a:cubicBezTo>
                  <a:cubicBezTo>
                    <a:pt x="186" y="82"/>
                    <a:pt x="186" y="82"/>
                    <a:pt x="185" y="82"/>
                  </a:cubicBezTo>
                  <a:cubicBezTo>
                    <a:pt x="184" y="82"/>
                    <a:pt x="184" y="83"/>
                    <a:pt x="183" y="83"/>
                  </a:cubicBezTo>
                  <a:cubicBezTo>
                    <a:pt x="181" y="84"/>
                    <a:pt x="179" y="84"/>
                    <a:pt x="177" y="84"/>
                  </a:cubicBezTo>
                  <a:cubicBezTo>
                    <a:pt x="175" y="84"/>
                    <a:pt x="172" y="84"/>
                    <a:pt x="172" y="82"/>
                  </a:cubicBezTo>
                  <a:cubicBezTo>
                    <a:pt x="172" y="81"/>
                    <a:pt x="173" y="81"/>
                    <a:pt x="173" y="80"/>
                  </a:cubicBezTo>
                  <a:cubicBezTo>
                    <a:pt x="173" y="78"/>
                    <a:pt x="172" y="78"/>
                    <a:pt x="171" y="77"/>
                  </a:cubicBezTo>
                  <a:cubicBezTo>
                    <a:pt x="171" y="76"/>
                    <a:pt x="171" y="76"/>
                    <a:pt x="171" y="75"/>
                  </a:cubicBezTo>
                  <a:cubicBezTo>
                    <a:pt x="171" y="74"/>
                    <a:pt x="171" y="73"/>
                    <a:pt x="170" y="73"/>
                  </a:cubicBezTo>
                  <a:cubicBezTo>
                    <a:pt x="169" y="73"/>
                    <a:pt x="169" y="75"/>
                    <a:pt x="167" y="75"/>
                  </a:cubicBezTo>
                  <a:cubicBezTo>
                    <a:pt x="166" y="75"/>
                    <a:pt x="166" y="74"/>
                    <a:pt x="165" y="73"/>
                  </a:cubicBezTo>
                  <a:cubicBezTo>
                    <a:pt x="164" y="73"/>
                    <a:pt x="163" y="72"/>
                    <a:pt x="162" y="71"/>
                  </a:cubicBezTo>
                  <a:cubicBezTo>
                    <a:pt x="162" y="71"/>
                    <a:pt x="162" y="70"/>
                    <a:pt x="161" y="70"/>
                  </a:cubicBezTo>
                  <a:cubicBezTo>
                    <a:pt x="160" y="70"/>
                    <a:pt x="161" y="72"/>
                    <a:pt x="160" y="73"/>
                  </a:cubicBezTo>
                  <a:cubicBezTo>
                    <a:pt x="160" y="74"/>
                    <a:pt x="159" y="74"/>
                    <a:pt x="159" y="74"/>
                  </a:cubicBezTo>
                  <a:cubicBezTo>
                    <a:pt x="159" y="75"/>
                    <a:pt x="159" y="75"/>
                    <a:pt x="159" y="76"/>
                  </a:cubicBezTo>
                  <a:cubicBezTo>
                    <a:pt x="158" y="76"/>
                    <a:pt x="158" y="76"/>
                    <a:pt x="158" y="76"/>
                  </a:cubicBezTo>
                  <a:cubicBezTo>
                    <a:pt x="158" y="79"/>
                    <a:pt x="161" y="80"/>
                    <a:pt x="161" y="83"/>
                  </a:cubicBezTo>
                  <a:cubicBezTo>
                    <a:pt x="161" y="85"/>
                    <a:pt x="159" y="85"/>
                    <a:pt x="157" y="85"/>
                  </a:cubicBezTo>
                  <a:cubicBezTo>
                    <a:pt x="157" y="86"/>
                    <a:pt x="157" y="86"/>
                    <a:pt x="157" y="86"/>
                  </a:cubicBezTo>
                  <a:cubicBezTo>
                    <a:pt x="157" y="87"/>
                    <a:pt x="157" y="88"/>
                    <a:pt x="158" y="88"/>
                  </a:cubicBezTo>
                  <a:cubicBezTo>
                    <a:pt x="159" y="90"/>
                    <a:pt x="159" y="91"/>
                    <a:pt x="161" y="92"/>
                  </a:cubicBezTo>
                  <a:cubicBezTo>
                    <a:pt x="163" y="94"/>
                    <a:pt x="162" y="97"/>
                    <a:pt x="164" y="99"/>
                  </a:cubicBezTo>
                  <a:cubicBezTo>
                    <a:pt x="165" y="100"/>
                    <a:pt x="166" y="101"/>
                    <a:pt x="167" y="102"/>
                  </a:cubicBezTo>
                  <a:cubicBezTo>
                    <a:pt x="168" y="106"/>
                    <a:pt x="168" y="108"/>
                    <a:pt x="170" y="111"/>
                  </a:cubicBezTo>
                  <a:cubicBezTo>
                    <a:pt x="170" y="111"/>
                    <a:pt x="170" y="111"/>
                    <a:pt x="170" y="111"/>
                  </a:cubicBezTo>
                  <a:cubicBezTo>
                    <a:pt x="169" y="112"/>
                    <a:pt x="168" y="113"/>
                    <a:pt x="167" y="113"/>
                  </a:cubicBezTo>
                  <a:cubicBezTo>
                    <a:pt x="166" y="113"/>
                    <a:pt x="166" y="113"/>
                    <a:pt x="165" y="113"/>
                  </a:cubicBezTo>
                  <a:cubicBezTo>
                    <a:pt x="164" y="114"/>
                    <a:pt x="164" y="114"/>
                    <a:pt x="163" y="114"/>
                  </a:cubicBezTo>
                  <a:cubicBezTo>
                    <a:pt x="162" y="114"/>
                    <a:pt x="162" y="114"/>
                    <a:pt x="161" y="113"/>
                  </a:cubicBezTo>
                  <a:cubicBezTo>
                    <a:pt x="160" y="112"/>
                    <a:pt x="160" y="112"/>
                    <a:pt x="160" y="111"/>
                  </a:cubicBezTo>
                  <a:cubicBezTo>
                    <a:pt x="160" y="111"/>
                    <a:pt x="159" y="111"/>
                    <a:pt x="159" y="111"/>
                  </a:cubicBezTo>
                  <a:cubicBezTo>
                    <a:pt x="159" y="109"/>
                    <a:pt x="159" y="109"/>
                    <a:pt x="159" y="109"/>
                  </a:cubicBezTo>
                  <a:cubicBezTo>
                    <a:pt x="159" y="109"/>
                    <a:pt x="158" y="110"/>
                    <a:pt x="158" y="111"/>
                  </a:cubicBezTo>
                  <a:cubicBezTo>
                    <a:pt x="157" y="113"/>
                    <a:pt x="156" y="113"/>
                    <a:pt x="154" y="114"/>
                  </a:cubicBezTo>
                  <a:cubicBezTo>
                    <a:pt x="153" y="115"/>
                    <a:pt x="152" y="115"/>
                    <a:pt x="152" y="116"/>
                  </a:cubicBezTo>
                  <a:cubicBezTo>
                    <a:pt x="151" y="116"/>
                    <a:pt x="150" y="116"/>
                    <a:pt x="150" y="116"/>
                  </a:cubicBezTo>
                  <a:cubicBezTo>
                    <a:pt x="149" y="117"/>
                    <a:pt x="149" y="117"/>
                    <a:pt x="149" y="118"/>
                  </a:cubicBezTo>
                  <a:cubicBezTo>
                    <a:pt x="149" y="118"/>
                    <a:pt x="149" y="119"/>
                    <a:pt x="149" y="119"/>
                  </a:cubicBezTo>
                  <a:cubicBezTo>
                    <a:pt x="149" y="120"/>
                    <a:pt x="149" y="121"/>
                    <a:pt x="149" y="122"/>
                  </a:cubicBezTo>
                  <a:cubicBezTo>
                    <a:pt x="150" y="123"/>
                    <a:pt x="150" y="123"/>
                    <a:pt x="150" y="123"/>
                  </a:cubicBezTo>
                  <a:cubicBezTo>
                    <a:pt x="150" y="124"/>
                    <a:pt x="150" y="124"/>
                    <a:pt x="150" y="124"/>
                  </a:cubicBezTo>
                  <a:cubicBezTo>
                    <a:pt x="149" y="125"/>
                    <a:pt x="149" y="125"/>
                    <a:pt x="148" y="126"/>
                  </a:cubicBezTo>
                  <a:cubicBezTo>
                    <a:pt x="148" y="127"/>
                    <a:pt x="147" y="127"/>
                    <a:pt x="147" y="127"/>
                  </a:cubicBezTo>
                  <a:cubicBezTo>
                    <a:pt x="146" y="128"/>
                    <a:pt x="146" y="128"/>
                    <a:pt x="145" y="129"/>
                  </a:cubicBezTo>
                  <a:cubicBezTo>
                    <a:pt x="144" y="129"/>
                    <a:pt x="143" y="129"/>
                    <a:pt x="142" y="130"/>
                  </a:cubicBezTo>
                  <a:cubicBezTo>
                    <a:pt x="141" y="131"/>
                    <a:pt x="140" y="132"/>
                    <a:pt x="139" y="132"/>
                  </a:cubicBezTo>
                  <a:cubicBezTo>
                    <a:pt x="138" y="132"/>
                    <a:pt x="138" y="133"/>
                    <a:pt x="138" y="133"/>
                  </a:cubicBezTo>
                  <a:cubicBezTo>
                    <a:pt x="137" y="134"/>
                    <a:pt x="136" y="134"/>
                    <a:pt x="136" y="135"/>
                  </a:cubicBezTo>
                  <a:cubicBezTo>
                    <a:pt x="134" y="136"/>
                    <a:pt x="134" y="137"/>
                    <a:pt x="133" y="138"/>
                  </a:cubicBezTo>
                  <a:cubicBezTo>
                    <a:pt x="131" y="140"/>
                    <a:pt x="130" y="141"/>
                    <a:pt x="129" y="143"/>
                  </a:cubicBezTo>
                  <a:cubicBezTo>
                    <a:pt x="128" y="143"/>
                    <a:pt x="128" y="144"/>
                    <a:pt x="128" y="144"/>
                  </a:cubicBezTo>
                  <a:cubicBezTo>
                    <a:pt x="127" y="145"/>
                    <a:pt x="126" y="145"/>
                    <a:pt x="125" y="146"/>
                  </a:cubicBezTo>
                  <a:cubicBezTo>
                    <a:pt x="123" y="147"/>
                    <a:pt x="122" y="148"/>
                    <a:pt x="120" y="149"/>
                  </a:cubicBezTo>
                  <a:cubicBezTo>
                    <a:pt x="119" y="150"/>
                    <a:pt x="118" y="151"/>
                    <a:pt x="117" y="152"/>
                  </a:cubicBezTo>
                  <a:cubicBezTo>
                    <a:pt x="115" y="153"/>
                    <a:pt x="114" y="154"/>
                    <a:pt x="114" y="156"/>
                  </a:cubicBezTo>
                  <a:cubicBezTo>
                    <a:pt x="114" y="157"/>
                    <a:pt x="114" y="157"/>
                    <a:pt x="114" y="158"/>
                  </a:cubicBezTo>
                  <a:cubicBezTo>
                    <a:pt x="114" y="159"/>
                    <a:pt x="113" y="160"/>
                    <a:pt x="112" y="160"/>
                  </a:cubicBezTo>
                  <a:cubicBezTo>
                    <a:pt x="111" y="161"/>
                    <a:pt x="110" y="161"/>
                    <a:pt x="108" y="161"/>
                  </a:cubicBezTo>
                  <a:cubicBezTo>
                    <a:pt x="107" y="161"/>
                    <a:pt x="107" y="161"/>
                    <a:pt x="107" y="161"/>
                  </a:cubicBezTo>
                  <a:cubicBezTo>
                    <a:pt x="105" y="161"/>
                    <a:pt x="105" y="163"/>
                    <a:pt x="104" y="164"/>
                  </a:cubicBezTo>
                  <a:cubicBezTo>
                    <a:pt x="104" y="165"/>
                    <a:pt x="104" y="166"/>
                    <a:pt x="104" y="166"/>
                  </a:cubicBezTo>
                  <a:cubicBezTo>
                    <a:pt x="103" y="167"/>
                    <a:pt x="102" y="166"/>
                    <a:pt x="101" y="167"/>
                  </a:cubicBezTo>
                  <a:cubicBezTo>
                    <a:pt x="99" y="167"/>
                    <a:pt x="98" y="167"/>
                    <a:pt x="97" y="168"/>
                  </a:cubicBezTo>
                  <a:cubicBezTo>
                    <a:pt x="96" y="168"/>
                    <a:pt x="96" y="169"/>
                    <a:pt x="96" y="170"/>
                  </a:cubicBezTo>
                  <a:cubicBezTo>
                    <a:pt x="96" y="171"/>
                    <a:pt x="95" y="171"/>
                    <a:pt x="95" y="172"/>
                  </a:cubicBezTo>
                  <a:cubicBezTo>
                    <a:pt x="97" y="179"/>
                    <a:pt x="97" y="179"/>
                    <a:pt x="97" y="179"/>
                  </a:cubicBezTo>
                  <a:cubicBezTo>
                    <a:pt x="97" y="180"/>
                    <a:pt x="96" y="181"/>
                    <a:pt x="96" y="182"/>
                  </a:cubicBezTo>
                  <a:cubicBezTo>
                    <a:pt x="96" y="184"/>
                    <a:pt x="98" y="185"/>
                    <a:pt x="98" y="187"/>
                  </a:cubicBezTo>
                  <a:cubicBezTo>
                    <a:pt x="98" y="187"/>
                    <a:pt x="98" y="187"/>
                    <a:pt x="98" y="187"/>
                  </a:cubicBezTo>
                  <a:cubicBezTo>
                    <a:pt x="98" y="188"/>
                    <a:pt x="98" y="188"/>
                    <a:pt x="98" y="189"/>
                  </a:cubicBezTo>
                  <a:cubicBezTo>
                    <a:pt x="98" y="190"/>
                    <a:pt x="98" y="191"/>
                    <a:pt x="97" y="193"/>
                  </a:cubicBezTo>
                  <a:cubicBezTo>
                    <a:pt x="97" y="194"/>
                    <a:pt x="96" y="194"/>
                    <a:pt x="95" y="195"/>
                  </a:cubicBezTo>
                  <a:cubicBezTo>
                    <a:pt x="95" y="196"/>
                    <a:pt x="95" y="197"/>
                    <a:pt x="94" y="198"/>
                  </a:cubicBezTo>
                  <a:cubicBezTo>
                    <a:pt x="93" y="199"/>
                    <a:pt x="92" y="200"/>
                    <a:pt x="92" y="202"/>
                  </a:cubicBezTo>
                  <a:cubicBezTo>
                    <a:pt x="92" y="204"/>
                    <a:pt x="94" y="205"/>
                    <a:pt x="94" y="207"/>
                  </a:cubicBezTo>
                  <a:cubicBezTo>
                    <a:pt x="94" y="209"/>
                    <a:pt x="94" y="209"/>
                    <a:pt x="94" y="209"/>
                  </a:cubicBezTo>
                  <a:cubicBezTo>
                    <a:pt x="94" y="210"/>
                    <a:pt x="94" y="210"/>
                    <a:pt x="94" y="211"/>
                  </a:cubicBezTo>
                  <a:cubicBezTo>
                    <a:pt x="94" y="211"/>
                    <a:pt x="94" y="212"/>
                    <a:pt x="94" y="213"/>
                  </a:cubicBezTo>
                  <a:cubicBezTo>
                    <a:pt x="94" y="213"/>
                    <a:pt x="94" y="213"/>
                    <a:pt x="93" y="213"/>
                  </a:cubicBezTo>
                  <a:cubicBezTo>
                    <a:pt x="93" y="213"/>
                    <a:pt x="92" y="213"/>
                    <a:pt x="92" y="213"/>
                  </a:cubicBezTo>
                  <a:cubicBezTo>
                    <a:pt x="90" y="213"/>
                    <a:pt x="90" y="213"/>
                    <a:pt x="90" y="213"/>
                  </a:cubicBezTo>
                  <a:cubicBezTo>
                    <a:pt x="90" y="213"/>
                    <a:pt x="90" y="213"/>
                    <a:pt x="89" y="213"/>
                  </a:cubicBezTo>
                  <a:cubicBezTo>
                    <a:pt x="88" y="213"/>
                    <a:pt x="88" y="215"/>
                    <a:pt x="88" y="216"/>
                  </a:cubicBezTo>
                  <a:cubicBezTo>
                    <a:pt x="87" y="217"/>
                    <a:pt x="87" y="217"/>
                    <a:pt x="87" y="217"/>
                  </a:cubicBezTo>
                  <a:cubicBezTo>
                    <a:pt x="86" y="218"/>
                    <a:pt x="87" y="219"/>
                    <a:pt x="87" y="219"/>
                  </a:cubicBezTo>
                  <a:cubicBezTo>
                    <a:pt x="87" y="220"/>
                    <a:pt x="86" y="220"/>
                    <a:pt x="86" y="221"/>
                  </a:cubicBezTo>
                  <a:cubicBezTo>
                    <a:pt x="86" y="221"/>
                    <a:pt x="87" y="221"/>
                    <a:pt x="87" y="222"/>
                  </a:cubicBezTo>
                  <a:cubicBezTo>
                    <a:pt x="87" y="222"/>
                    <a:pt x="87" y="222"/>
                    <a:pt x="87" y="222"/>
                  </a:cubicBezTo>
                  <a:cubicBezTo>
                    <a:pt x="84" y="222"/>
                    <a:pt x="84" y="222"/>
                    <a:pt x="84" y="222"/>
                  </a:cubicBezTo>
                  <a:cubicBezTo>
                    <a:pt x="83" y="222"/>
                    <a:pt x="83" y="222"/>
                    <a:pt x="83" y="222"/>
                  </a:cubicBezTo>
                  <a:cubicBezTo>
                    <a:pt x="82" y="222"/>
                    <a:pt x="82" y="223"/>
                    <a:pt x="81" y="224"/>
                  </a:cubicBezTo>
                  <a:cubicBezTo>
                    <a:pt x="80" y="224"/>
                    <a:pt x="79" y="224"/>
                    <a:pt x="79" y="225"/>
                  </a:cubicBezTo>
                  <a:cubicBezTo>
                    <a:pt x="79" y="226"/>
                    <a:pt x="79" y="227"/>
                    <a:pt x="79" y="227"/>
                  </a:cubicBezTo>
                  <a:cubicBezTo>
                    <a:pt x="78" y="228"/>
                    <a:pt x="78" y="228"/>
                    <a:pt x="78" y="229"/>
                  </a:cubicBezTo>
                  <a:cubicBezTo>
                    <a:pt x="78" y="229"/>
                    <a:pt x="78" y="230"/>
                    <a:pt x="78" y="230"/>
                  </a:cubicBezTo>
                  <a:cubicBezTo>
                    <a:pt x="77" y="231"/>
                    <a:pt x="77" y="231"/>
                    <a:pt x="76" y="231"/>
                  </a:cubicBezTo>
                  <a:cubicBezTo>
                    <a:pt x="75" y="231"/>
                    <a:pt x="75" y="232"/>
                    <a:pt x="74" y="232"/>
                  </a:cubicBezTo>
                  <a:cubicBezTo>
                    <a:pt x="73" y="232"/>
                    <a:pt x="73" y="232"/>
                    <a:pt x="73" y="232"/>
                  </a:cubicBezTo>
                  <a:cubicBezTo>
                    <a:pt x="72" y="232"/>
                    <a:pt x="72" y="232"/>
                    <a:pt x="71" y="231"/>
                  </a:cubicBezTo>
                  <a:cubicBezTo>
                    <a:pt x="70" y="230"/>
                    <a:pt x="70" y="230"/>
                    <a:pt x="69" y="229"/>
                  </a:cubicBezTo>
                  <a:cubicBezTo>
                    <a:pt x="68" y="228"/>
                    <a:pt x="68" y="228"/>
                    <a:pt x="68" y="227"/>
                  </a:cubicBezTo>
                  <a:cubicBezTo>
                    <a:pt x="66" y="226"/>
                    <a:pt x="66" y="225"/>
                    <a:pt x="65" y="224"/>
                  </a:cubicBezTo>
                  <a:cubicBezTo>
                    <a:pt x="64" y="221"/>
                    <a:pt x="64" y="220"/>
                    <a:pt x="63" y="218"/>
                  </a:cubicBezTo>
                  <a:cubicBezTo>
                    <a:pt x="62" y="216"/>
                    <a:pt x="61" y="216"/>
                    <a:pt x="61" y="214"/>
                  </a:cubicBezTo>
                  <a:cubicBezTo>
                    <a:pt x="61" y="213"/>
                    <a:pt x="61" y="213"/>
                    <a:pt x="61" y="213"/>
                  </a:cubicBezTo>
                  <a:cubicBezTo>
                    <a:pt x="61" y="212"/>
                    <a:pt x="61" y="212"/>
                    <a:pt x="61" y="212"/>
                  </a:cubicBezTo>
                  <a:cubicBezTo>
                    <a:pt x="61" y="211"/>
                    <a:pt x="61" y="210"/>
                    <a:pt x="60" y="209"/>
                  </a:cubicBezTo>
                  <a:cubicBezTo>
                    <a:pt x="59" y="208"/>
                    <a:pt x="59" y="207"/>
                    <a:pt x="58" y="206"/>
                  </a:cubicBezTo>
                  <a:cubicBezTo>
                    <a:pt x="58" y="205"/>
                    <a:pt x="58" y="204"/>
                    <a:pt x="57" y="203"/>
                  </a:cubicBezTo>
                  <a:cubicBezTo>
                    <a:pt x="57" y="201"/>
                    <a:pt x="56" y="201"/>
                    <a:pt x="55" y="199"/>
                  </a:cubicBezTo>
                  <a:cubicBezTo>
                    <a:pt x="53" y="197"/>
                    <a:pt x="52" y="195"/>
                    <a:pt x="51" y="192"/>
                  </a:cubicBezTo>
                  <a:cubicBezTo>
                    <a:pt x="50" y="190"/>
                    <a:pt x="50" y="189"/>
                    <a:pt x="50" y="187"/>
                  </a:cubicBezTo>
                  <a:cubicBezTo>
                    <a:pt x="50" y="184"/>
                    <a:pt x="49" y="182"/>
                    <a:pt x="48" y="179"/>
                  </a:cubicBezTo>
                  <a:cubicBezTo>
                    <a:pt x="48" y="178"/>
                    <a:pt x="48" y="177"/>
                    <a:pt x="47" y="175"/>
                  </a:cubicBezTo>
                  <a:cubicBezTo>
                    <a:pt x="47" y="174"/>
                    <a:pt x="45" y="174"/>
                    <a:pt x="44" y="172"/>
                  </a:cubicBezTo>
                  <a:cubicBezTo>
                    <a:pt x="44" y="171"/>
                    <a:pt x="44" y="170"/>
                    <a:pt x="44" y="169"/>
                  </a:cubicBezTo>
                  <a:cubicBezTo>
                    <a:pt x="44" y="168"/>
                    <a:pt x="43" y="168"/>
                    <a:pt x="42" y="167"/>
                  </a:cubicBezTo>
                  <a:cubicBezTo>
                    <a:pt x="42" y="166"/>
                    <a:pt x="42" y="166"/>
                    <a:pt x="41" y="165"/>
                  </a:cubicBezTo>
                  <a:cubicBezTo>
                    <a:pt x="40" y="164"/>
                    <a:pt x="40" y="163"/>
                    <a:pt x="39" y="161"/>
                  </a:cubicBezTo>
                  <a:cubicBezTo>
                    <a:pt x="39" y="160"/>
                    <a:pt x="39" y="159"/>
                    <a:pt x="39" y="157"/>
                  </a:cubicBezTo>
                  <a:cubicBezTo>
                    <a:pt x="39" y="156"/>
                    <a:pt x="39" y="156"/>
                    <a:pt x="39" y="156"/>
                  </a:cubicBezTo>
                  <a:cubicBezTo>
                    <a:pt x="38" y="154"/>
                    <a:pt x="38" y="154"/>
                    <a:pt x="38" y="154"/>
                  </a:cubicBezTo>
                  <a:cubicBezTo>
                    <a:pt x="38" y="152"/>
                    <a:pt x="38" y="152"/>
                    <a:pt x="38" y="152"/>
                  </a:cubicBezTo>
                  <a:cubicBezTo>
                    <a:pt x="38" y="151"/>
                    <a:pt x="38" y="151"/>
                    <a:pt x="38" y="150"/>
                  </a:cubicBezTo>
                  <a:cubicBezTo>
                    <a:pt x="37" y="147"/>
                    <a:pt x="36" y="146"/>
                    <a:pt x="36" y="143"/>
                  </a:cubicBezTo>
                  <a:cubicBezTo>
                    <a:pt x="36" y="142"/>
                    <a:pt x="36" y="142"/>
                    <a:pt x="36" y="142"/>
                  </a:cubicBezTo>
                  <a:cubicBezTo>
                    <a:pt x="36" y="141"/>
                    <a:pt x="36" y="141"/>
                    <a:pt x="36" y="140"/>
                  </a:cubicBezTo>
                  <a:cubicBezTo>
                    <a:pt x="36" y="139"/>
                    <a:pt x="36" y="138"/>
                    <a:pt x="35" y="137"/>
                  </a:cubicBezTo>
                  <a:cubicBezTo>
                    <a:pt x="35" y="136"/>
                    <a:pt x="35" y="136"/>
                    <a:pt x="35" y="135"/>
                  </a:cubicBezTo>
                  <a:cubicBezTo>
                    <a:pt x="35" y="133"/>
                    <a:pt x="34" y="132"/>
                    <a:pt x="34" y="131"/>
                  </a:cubicBezTo>
                  <a:cubicBezTo>
                    <a:pt x="34" y="127"/>
                    <a:pt x="36" y="125"/>
                    <a:pt x="36" y="122"/>
                  </a:cubicBezTo>
                  <a:cubicBezTo>
                    <a:pt x="36" y="120"/>
                    <a:pt x="36" y="120"/>
                    <a:pt x="35" y="118"/>
                  </a:cubicBezTo>
                  <a:cubicBezTo>
                    <a:pt x="35" y="117"/>
                    <a:pt x="34" y="117"/>
                    <a:pt x="34" y="116"/>
                  </a:cubicBezTo>
                  <a:cubicBezTo>
                    <a:pt x="34" y="115"/>
                    <a:pt x="34" y="114"/>
                    <a:pt x="35" y="113"/>
                  </a:cubicBezTo>
                  <a:cubicBezTo>
                    <a:pt x="35" y="113"/>
                    <a:pt x="36" y="112"/>
                    <a:pt x="36" y="112"/>
                  </a:cubicBezTo>
                  <a:cubicBezTo>
                    <a:pt x="36" y="112"/>
                    <a:pt x="37" y="112"/>
                    <a:pt x="37" y="111"/>
                  </a:cubicBezTo>
                  <a:cubicBezTo>
                    <a:pt x="37" y="111"/>
                    <a:pt x="36" y="111"/>
                    <a:pt x="35" y="111"/>
                  </a:cubicBezTo>
                  <a:cubicBezTo>
                    <a:pt x="34" y="110"/>
                    <a:pt x="34" y="110"/>
                    <a:pt x="33" y="110"/>
                  </a:cubicBezTo>
                  <a:cubicBezTo>
                    <a:pt x="33" y="112"/>
                    <a:pt x="33" y="112"/>
                    <a:pt x="33" y="112"/>
                  </a:cubicBezTo>
                  <a:cubicBezTo>
                    <a:pt x="33" y="112"/>
                    <a:pt x="33" y="113"/>
                    <a:pt x="33" y="114"/>
                  </a:cubicBezTo>
                  <a:cubicBezTo>
                    <a:pt x="33" y="115"/>
                    <a:pt x="32" y="115"/>
                    <a:pt x="32" y="116"/>
                  </a:cubicBezTo>
                  <a:cubicBezTo>
                    <a:pt x="32" y="116"/>
                    <a:pt x="32" y="117"/>
                    <a:pt x="31" y="117"/>
                  </a:cubicBezTo>
                  <a:cubicBezTo>
                    <a:pt x="31" y="118"/>
                    <a:pt x="31" y="119"/>
                    <a:pt x="30" y="119"/>
                  </a:cubicBezTo>
                  <a:cubicBezTo>
                    <a:pt x="30" y="119"/>
                    <a:pt x="29" y="119"/>
                    <a:pt x="28" y="120"/>
                  </a:cubicBezTo>
                  <a:cubicBezTo>
                    <a:pt x="28" y="120"/>
                    <a:pt x="28" y="120"/>
                    <a:pt x="27" y="121"/>
                  </a:cubicBezTo>
                  <a:cubicBezTo>
                    <a:pt x="26" y="121"/>
                    <a:pt x="26" y="120"/>
                    <a:pt x="26" y="121"/>
                  </a:cubicBezTo>
                  <a:cubicBezTo>
                    <a:pt x="25" y="121"/>
                    <a:pt x="25" y="121"/>
                    <a:pt x="25" y="121"/>
                  </a:cubicBezTo>
                  <a:cubicBezTo>
                    <a:pt x="24" y="122"/>
                    <a:pt x="23" y="122"/>
                    <a:pt x="22" y="122"/>
                  </a:cubicBezTo>
                  <a:cubicBezTo>
                    <a:pt x="21" y="122"/>
                    <a:pt x="20" y="122"/>
                    <a:pt x="19" y="122"/>
                  </a:cubicBezTo>
                  <a:cubicBezTo>
                    <a:pt x="18" y="121"/>
                    <a:pt x="17" y="121"/>
                    <a:pt x="17" y="120"/>
                  </a:cubicBezTo>
                  <a:cubicBezTo>
                    <a:pt x="15" y="119"/>
                    <a:pt x="15" y="118"/>
                    <a:pt x="14" y="117"/>
                  </a:cubicBezTo>
                  <a:cubicBezTo>
                    <a:pt x="13" y="115"/>
                    <a:pt x="12" y="114"/>
                    <a:pt x="10" y="113"/>
                  </a:cubicBezTo>
                  <a:cubicBezTo>
                    <a:pt x="9" y="112"/>
                    <a:pt x="9" y="111"/>
                    <a:pt x="8" y="110"/>
                  </a:cubicBezTo>
                  <a:cubicBezTo>
                    <a:pt x="8" y="110"/>
                    <a:pt x="8" y="109"/>
                    <a:pt x="7" y="109"/>
                  </a:cubicBezTo>
                  <a:cubicBezTo>
                    <a:pt x="7" y="108"/>
                    <a:pt x="6" y="108"/>
                    <a:pt x="6" y="108"/>
                  </a:cubicBezTo>
                  <a:cubicBezTo>
                    <a:pt x="6" y="107"/>
                    <a:pt x="6" y="107"/>
                    <a:pt x="7" y="107"/>
                  </a:cubicBezTo>
                  <a:cubicBezTo>
                    <a:pt x="8" y="107"/>
                    <a:pt x="8" y="108"/>
                    <a:pt x="9" y="108"/>
                  </a:cubicBezTo>
                  <a:cubicBezTo>
                    <a:pt x="10" y="108"/>
                    <a:pt x="11" y="108"/>
                    <a:pt x="11" y="107"/>
                  </a:cubicBezTo>
                  <a:cubicBezTo>
                    <a:pt x="12" y="107"/>
                    <a:pt x="13" y="107"/>
                    <a:pt x="14" y="107"/>
                  </a:cubicBezTo>
                  <a:cubicBezTo>
                    <a:pt x="15" y="107"/>
                    <a:pt x="16" y="107"/>
                    <a:pt x="16" y="106"/>
                  </a:cubicBezTo>
                  <a:cubicBezTo>
                    <a:pt x="16" y="106"/>
                    <a:pt x="16" y="106"/>
                    <a:pt x="16" y="106"/>
                  </a:cubicBezTo>
                  <a:cubicBezTo>
                    <a:pt x="16" y="105"/>
                    <a:pt x="17" y="105"/>
                    <a:pt x="17" y="104"/>
                  </a:cubicBezTo>
                  <a:cubicBezTo>
                    <a:pt x="18" y="104"/>
                    <a:pt x="18" y="103"/>
                    <a:pt x="18" y="103"/>
                  </a:cubicBezTo>
                  <a:cubicBezTo>
                    <a:pt x="18" y="103"/>
                    <a:pt x="18" y="103"/>
                    <a:pt x="18" y="103"/>
                  </a:cubicBezTo>
                  <a:cubicBezTo>
                    <a:pt x="17" y="103"/>
                    <a:pt x="17" y="103"/>
                    <a:pt x="17" y="103"/>
                  </a:cubicBezTo>
                  <a:cubicBezTo>
                    <a:pt x="15" y="103"/>
                    <a:pt x="14" y="104"/>
                    <a:pt x="13" y="104"/>
                  </a:cubicBezTo>
                  <a:cubicBezTo>
                    <a:pt x="11" y="104"/>
                    <a:pt x="10" y="104"/>
                    <a:pt x="9" y="102"/>
                  </a:cubicBezTo>
                  <a:cubicBezTo>
                    <a:pt x="8" y="102"/>
                    <a:pt x="7" y="101"/>
                    <a:pt x="6" y="101"/>
                  </a:cubicBezTo>
                  <a:cubicBezTo>
                    <a:pt x="6" y="100"/>
                    <a:pt x="5" y="100"/>
                    <a:pt x="5" y="99"/>
                  </a:cubicBezTo>
                  <a:cubicBezTo>
                    <a:pt x="4" y="99"/>
                    <a:pt x="4" y="99"/>
                    <a:pt x="4" y="98"/>
                  </a:cubicBezTo>
                  <a:cubicBezTo>
                    <a:pt x="4" y="97"/>
                    <a:pt x="4" y="97"/>
                    <a:pt x="4" y="96"/>
                  </a:cubicBezTo>
                  <a:cubicBezTo>
                    <a:pt x="4" y="96"/>
                    <a:pt x="4" y="96"/>
                    <a:pt x="3" y="97"/>
                  </a:cubicBezTo>
                  <a:cubicBezTo>
                    <a:pt x="3" y="97"/>
                    <a:pt x="3" y="97"/>
                    <a:pt x="2" y="97"/>
                  </a:cubicBezTo>
                  <a:cubicBezTo>
                    <a:pt x="1" y="97"/>
                    <a:pt x="1" y="96"/>
                    <a:pt x="1" y="96"/>
                  </a:cubicBezTo>
                  <a:cubicBezTo>
                    <a:pt x="1" y="95"/>
                    <a:pt x="1" y="95"/>
                    <a:pt x="0" y="95"/>
                  </a:cubicBezTo>
                  <a:cubicBezTo>
                    <a:pt x="0" y="95"/>
                    <a:pt x="0" y="95"/>
                    <a:pt x="0" y="95"/>
                  </a:cubicBezTo>
                  <a:cubicBezTo>
                    <a:pt x="3" y="93"/>
                    <a:pt x="4" y="92"/>
                    <a:pt x="7" y="92"/>
                  </a:cubicBezTo>
                  <a:cubicBezTo>
                    <a:pt x="7" y="91"/>
                    <a:pt x="7" y="91"/>
                    <a:pt x="7" y="91"/>
                  </a:cubicBezTo>
                  <a:cubicBezTo>
                    <a:pt x="7" y="90"/>
                    <a:pt x="7" y="90"/>
                    <a:pt x="7" y="90"/>
                  </a:cubicBezTo>
                  <a:cubicBezTo>
                    <a:pt x="9" y="90"/>
                    <a:pt x="9" y="90"/>
                    <a:pt x="9" y="90"/>
                  </a:cubicBezTo>
                  <a:cubicBezTo>
                    <a:pt x="11" y="90"/>
                    <a:pt x="13" y="92"/>
                    <a:pt x="16" y="92"/>
                  </a:cubicBezTo>
                  <a:cubicBezTo>
                    <a:pt x="17" y="92"/>
                    <a:pt x="18" y="91"/>
                    <a:pt x="19" y="91"/>
                  </a:cubicBezTo>
                  <a:cubicBezTo>
                    <a:pt x="21" y="91"/>
                    <a:pt x="21" y="92"/>
                    <a:pt x="22" y="93"/>
                  </a:cubicBezTo>
                  <a:cubicBezTo>
                    <a:pt x="22" y="91"/>
                    <a:pt x="21" y="91"/>
                    <a:pt x="22" y="89"/>
                  </a:cubicBezTo>
                  <a:cubicBezTo>
                    <a:pt x="23" y="89"/>
                    <a:pt x="24" y="89"/>
                    <a:pt x="25" y="89"/>
                  </a:cubicBezTo>
                  <a:cubicBezTo>
                    <a:pt x="24" y="88"/>
                    <a:pt x="24" y="87"/>
                    <a:pt x="23" y="86"/>
                  </a:cubicBezTo>
                  <a:cubicBezTo>
                    <a:pt x="22" y="85"/>
                    <a:pt x="21" y="84"/>
                    <a:pt x="21" y="83"/>
                  </a:cubicBezTo>
                  <a:cubicBezTo>
                    <a:pt x="21" y="83"/>
                    <a:pt x="21" y="83"/>
                    <a:pt x="21" y="82"/>
                  </a:cubicBezTo>
                  <a:cubicBezTo>
                    <a:pt x="21" y="82"/>
                    <a:pt x="21" y="82"/>
                    <a:pt x="21" y="82"/>
                  </a:cubicBezTo>
                  <a:cubicBezTo>
                    <a:pt x="20" y="82"/>
                    <a:pt x="20" y="82"/>
                    <a:pt x="19" y="82"/>
                  </a:cubicBezTo>
                  <a:cubicBezTo>
                    <a:pt x="18" y="82"/>
                    <a:pt x="18" y="80"/>
                    <a:pt x="18" y="79"/>
                  </a:cubicBezTo>
                  <a:cubicBezTo>
                    <a:pt x="17" y="77"/>
                    <a:pt x="17" y="77"/>
                    <a:pt x="17" y="76"/>
                  </a:cubicBezTo>
                  <a:cubicBezTo>
                    <a:pt x="17" y="75"/>
                    <a:pt x="17" y="75"/>
                    <a:pt x="17" y="74"/>
                  </a:cubicBezTo>
                  <a:cubicBezTo>
                    <a:pt x="17" y="72"/>
                    <a:pt x="14" y="73"/>
                    <a:pt x="14" y="71"/>
                  </a:cubicBezTo>
                  <a:cubicBezTo>
                    <a:pt x="14" y="69"/>
                    <a:pt x="16" y="68"/>
                    <a:pt x="17" y="66"/>
                  </a:cubicBezTo>
                  <a:cubicBezTo>
                    <a:pt x="19" y="65"/>
                    <a:pt x="19" y="63"/>
                    <a:pt x="22" y="63"/>
                  </a:cubicBezTo>
                  <a:cubicBezTo>
                    <a:pt x="22" y="63"/>
                    <a:pt x="23" y="63"/>
                    <a:pt x="23" y="63"/>
                  </a:cubicBezTo>
                  <a:cubicBezTo>
                    <a:pt x="24" y="63"/>
                    <a:pt x="23" y="64"/>
                    <a:pt x="24" y="65"/>
                  </a:cubicBezTo>
                  <a:cubicBezTo>
                    <a:pt x="24" y="66"/>
                    <a:pt x="24" y="66"/>
                    <a:pt x="25" y="66"/>
                  </a:cubicBezTo>
                  <a:cubicBezTo>
                    <a:pt x="27" y="66"/>
                    <a:pt x="28" y="65"/>
                    <a:pt x="30" y="65"/>
                  </a:cubicBezTo>
                  <a:cubicBezTo>
                    <a:pt x="32" y="65"/>
                    <a:pt x="32" y="64"/>
                    <a:pt x="33" y="63"/>
                  </a:cubicBezTo>
                  <a:cubicBezTo>
                    <a:pt x="33" y="62"/>
                    <a:pt x="33" y="61"/>
                    <a:pt x="34" y="60"/>
                  </a:cubicBezTo>
                  <a:cubicBezTo>
                    <a:pt x="35" y="60"/>
                    <a:pt x="35" y="58"/>
                    <a:pt x="36" y="58"/>
                  </a:cubicBezTo>
                  <a:cubicBezTo>
                    <a:pt x="36" y="57"/>
                    <a:pt x="37" y="57"/>
                    <a:pt x="37" y="57"/>
                  </a:cubicBezTo>
                  <a:cubicBezTo>
                    <a:pt x="39" y="57"/>
                    <a:pt x="39" y="56"/>
                    <a:pt x="40" y="56"/>
                  </a:cubicBezTo>
                  <a:cubicBezTo>
                    <a:pt x="42" y="55"/>
                    <a:pt x="42" y="54"/>
                    <a:pt x="43" y="53"/>
                  </a:cubicBezTo>
                  <a:cubicBezTo>
                    <a:pt x="44" y="51"/>
                    <a:pt x="44" y="49"/>
                    <a:pt x="46" y="46"/>
                  </a:cubicBezTo>
                  <a:cubicBezTo>
                    <a:pt x="46" y="45"/>
                    <a:pt x="48" y="45"/>
                    <a:pt x="48" y="44"/>
                  </a:cubicBezTo>
                  <a:cubicBezTo>
                    <a:pt x="48" y="44"/>
                    <a:pt x="48" y="43"/>
                    <a:pt x="48" y="42"/>
                  </a:cubicBezTo>
                  <a:cubicBezTo>
                    <a:pt x="49" y="40"/>
                    <a:pt x="50" y="40"/>
                    <a:pt x="52" y="38"/>
                  </a:cubicBezTo>
                  <a:cubicBezTo>
                    <a:pt x="52" y="37"/>
                    <a:pt x="53" y="36"/>
                    <a:pt x="54" y="35"/>
                  </a:cubicBezTo>
                  <a:cubicBezTo>
                    <a:pt x="55" y="34"/>
                    <a:pt x="55" y="33"/>
                    <a:pt x="55" y="32"/>
                  </a:cubicBezTo>
                  <a:cubicBezTo>
                    <a:pt x="55" y="29"/>
                    <a:pt x="55" y="29"/>
                    <a:pt x="55" y="29"/>
                  </a:cubicBezTo>
                  <a:cubicBezTo>
                    <a:pt x="55" y="28"/>
                    <a:pt x="57" y="28"/>
                    <a:pt x="58" y="27"/>
                  </a:cubicBezTo>
                  <a:cubicBezTo>
                    <a:pt x="59" y="27"/>
                    <a:pt x="59" y="27"/>
                    <a:pt x="59" y="27"/>
                  </a:cubicBezTo>
                  <a:cubicBezTo>
                    <a:pt x="58" y="26"/>
                    <a:pt x="58" y="26"/>
                    <a:pt x="57" y="26"/>
                  </a:cubicBezTo>
                  <a:cubicBezTo>
                    <a:pt x="56" y="25"/>
                    <a:pt x="55" y="25"/>
                    <a:pt x="54" y="25"/>
                  </a:cubicBezTo>
                  <a:cubicBezTo>
                    <a:pt x="54" y="24"/>
                    <a:pt x="54" y="23"/>
                    <a:pt x="53" y="22"/>
                  </a:cubicBezTo>
                  <a:cubicBezTo>
                    <a:pt x="53" y="22"/>
                    <a:pt x="52" y="22"/>
                    <a:pt x="52" y="22"/>
                  </a:cubicBezTo>
                  <a:cubicBezTo>
                    <a:pt x="52" y="20"/>
                    <a:pt x="53" y="20"/>
                    <a:pt x="53" y="19"/>
                  </a:cubicBezTo>
                  <a:cubicBezTo>
                    <a:pt x="53" y="17"/>
                    <a:pt x="53" y="16"/>
                    <a:pt x="52" y="15"/>
                  </a:cubicBezTo>
                  <a:cubicBezTo>
                    <a:pt x="52" y="14"/>
                    <a:pt x="51" y="14"/>
                    <a:pt x="51" y="13"/>
                  </a:cubicBezTo>
                  <a:cubicBezTo>
                    <a:pt x="51" y="12"/>
                    <a:pt x="53" y="12"/>
                    <a:pt x="53" y="10"/>
                  </a:cubicBezTo>
                  <a:cubicBezTo>
                    <a:pt x="53" y="9"/>
                    <a:pt x="52" y="9"/>
                    <a:pt x="51" y="8"/>
                  </a:cubicBezTo>
                  <a:cubicBezTo>
                    <a:pt x="52" y="7"/>
                    <a:pt x="54" y="6"/>
                    <a:pt x="56" y="6"/>
                  </a:cubicBezTo>
                  <a:cubicBezTo>
                    <a:pt x="59" y="6"/>
                    <a:pt x="59" y="6"/>
                    <a:pt x="59" y="6"/>
                  </a:cubicBezTo>
                  <a:cubicBezTo>
                    <a:pt x="60" y="6"/>
                    <a:pt x="60" y="6"/>
                    <a:pt x="62" y="6"/>
                  </a:cubicBezTo>
                  <a:cubicBezTo>
                    <a:pt x="64" y="6"/>
                    <a:pt x="65" y="7"/>
                    <a:pt x="67" y="6"/>
                  </a:cubicBezTo>
                  <a:cubicBezTo>
                    <a:pt x="68" y="5"/>
                    <a:pt x="68" y="4"/>
                    <a:pt x="69" y="3"/>
                  </a:cubicBezTo>
                  <a:cubicBezTo>
                    <a:pt x="70" y="3"/>
                    <a:pt x="71" y="3"/>
                    <a:pt x="72" y="3"/>
                  </a:cubicBezTo>
                  <a:cubicBezTo>
                    <a:pt x="74" y="2"/>
                    <a:pt x="74" y="1"/>
                    <a:pt x="75" y="0"/>
                  </a:cubicBezTo>
                  <a:cubicBezTo>
                    <a:pt x="76" y="0"/>
                    <a:pt x="77" y="0"/>
                    <a:pt x="77" y="0"/>
                  </a:cubicBezTo>
                  <a:close/>
                </a:path>
              </a:pathLst>
            </a:custGeom>
            <a:solidFill>
              <a:schemeClr val="accent1">
                <a:lumMod val="40000"/>
                <a:lumOff val="60000"/>
              </a:schemeClr>
            </a:solid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5" name="Freeform 36"/>
            <p:cNvSpPr>
              <a:spLocks/>
            </p:cNvSpPr>
            <p:nvPr/>
          </p:nvSpPr>
          <p:spPr bwMode="auto">
            <a:xfrm>
              <a:off x="3747726" y="4128850"/>
              <a:ext cx="329880" cy="747863"/>
            </a:xfrm>
            <a:custGeom>
              <a:avLst/>
              <a:gdLst>
                <a:gd name="T0" fmla="*/ 0 w 68"/>
                <a:gd name="T1" fmla="*/ 68 h 154"/>
                <a:gd name="T2" fmla="*/ 7 w 68"/>
                <a:gd name="T3" fmla="*/ 75 h 154"/>
                <a:gd name="T4" fmla="*/ 12 w 68"/>
                <a:gd name="T5" fmla="*/ 80 h 154"/>
                <a:gd name="T6" fmla="*/ 11 w 68"/>
                <a:gd name="T7" fmla="*/ 84 h 154"/>
                <a:gd name="T8" fmla="*/ 15 w 68"/>
                <a:gd name="T9" fmla="*/ 86 h 154"/>
                <a:gd name="T10" fmla="*/ 18 w 68"/>
                <a:gd name="T11" fmla="*/ 91 h 154"/>
                <a:gd name="T12" fmla="*/ 18 w 68"/>
                <a:gd name="T13" fmla="*/ 99 h 154"/>
                <a:gd name="T14" fmla="*/ 17 w 68"/>
                <a:gd name="T15" fmla="*/ 106 h 154"/>
                <a:gd name="T16" fmla="*/ 19 w 68"/>
                <a:gd name="T17" fmla="*/ 107 h 154"/>
                <a:gd name="T18" fmla="*/ 22 w 68"/>
                <a:gd name="T19" fmla="*/ 108 h 154"/>
                <a:gd name="T20" fmla="*/ 26 w 68"/>
                <a:gd name="T21" fmla="*/ 106 h 154"/>
                <a:gd name="T22" fmla="*/ 28 w 68"/>
                <a:gd name="T23" fmla="*/ 107 h 154"/>
                <a:gd name="T24" fmla="*/ 34 w 68"/>
                <a:gd name="T25" fmla="*/ 101 h 154"/>
                <a:gd name="T26" fmla="*/ 37 w 68"/>
                <a:gd name="T27" fmla="*/ 97 h 154"/>
                <a:gd name="T28" fmla="*/ 39 w 68"/>
                <a:gd name="T29" fmla="*/ 99 h 154"/>
                <a:gd name="T30" fmla="*/ 44 w 68"/>
                <a:gd name="T31" fmla="*/ 103 h 154"/>
                <a:gd name="T32" fmla="*/ 48 w 68"/>
                <a:gd name="T33" fmla="*/ 115 h 154"/>
                <a:gd name="T34" fmla="*/ 52 w 68"/>
                <a:gd name="T35" fmla="*/ 122 h 154"/>
                <a:gd name="T36" fmla="*/ 56 w 68"/>
                <a:gd name="T37" fmla="*/ 129 h 154"/>
                <a:gd name="T38" fmla="*/ 58 w 68"/>
                <a:gd name="T39" fmla="*/ 139 h 154"/>
                <a:gd name="T40" fmla="*/ 57 w 68"/>
                <a:gd name="T41" fmla="*/ 147 h 154"/>
                <a:gd name="T42" fmla="*/ 56 w 68"/>
                <a:gd name="T43" fmla="*/ 153 h 154"/>
                <a:gd name="T44" fmla="*/ 57 w 68"/>
                <a:gd name="T45" fmla="*/ 154 h 154"/>
                <a:gd name="T46" fmla="*/ 62 w 68"/>
                <a:gd name="T47" fmla="*/ 143 h 154"/>
                <a:gd name="T48" fmla="*/ 60 w 68"/>
                <a:gd name="T49" fmla="*/ 124 h 154"/>
                <a:gd name="T50" fmla="*/ 53 w 68"/>
                <a:gd name="T51" fmla="*/ 115 h 154"/>
                <a:gd name="T52" fmla="*/ 54 w 68"/>
                <a:gd name="T53" fmla="*/ 108 h 154"/>
                <a:gd name="T54" fmla="*/ 52 w 68"/>
                <a:gd name="T55" fmla="*/ 97 h 154"/>
                <a:gd name="T56" fmla="*/ 44 w 68"/>
                <a:gd name="T57" fmla="*/ 85 h 154"/>
                <a:gd name="T58" fmla="*/ 45 w 68"/>
                <a:gd name="T59" fmla="*/ 77 h 154"/>
                <a:gd name="T60" fmla="*/ 52 w 68"/>
                <a:gd name="T61" fmla="*/ 72 h 154"/>
                <a:gd name="T62" fmla="*/ 57 w 68"/>
                <a:gd name="T63" fmla="*/ 68 h 154"/>
                <a:gd name="T64" fmla="*/ 61 w 68"/>
                <a:gd name="T65" fmla="*/ 65 h 154"/>
                <a:gd name="T66" fmla="*/ 64 w 68"/>
                <a:gd name="T67" fmla="*/ 59 h 154"/>
                <a:gd name="T68" fmla="*/ 68 w 68"/>
                <a:gd name="T69" fmla="*/ 53 h 154"/>
                <a:gd name="T70" fmla="*/ 64 w 68"/>
                <a:gd name="T71" fmla="*/ 53 h 154"/>
                <a:gd name="T72" fmla="*/ 58 w 68"/>
                <a:gd name="T73" fmla="*/ 51 h 154"/>
                <a:gd name="T74" fmla="*/ 54 w 68"/>
                <a:gd name="T75" fmla="*/ 46 h 154"/>
                <a:gd name="T76" fmla="*/ 49 w 68"/>
                <a:gd name="T77" fmla="*/ 37 h 154"/>
                <a:gd name="T78" fmla="*/ 42 w 68"/>
                <a:gd name="T79" fmla="*/ 31 h 154"/>
                <a:gd name="T80" fmla="*/ 46 w 68"/>
                <a:gd name="T81" fmla="*/ 16 h 154"/>
                <a:gd name="T82" fmla="*/ 41 w 68"/>
                <a:gd name="T83" fmla="*/ 3 h 154"/>
                <a:gd name="T84" fmla="*/ 34 w 68"/>
                <a:gd name="T85" fmla="*/ 3 h 154"/>
                <a:gd name="T86" fmla="*/ 32 w 68"/>
                <a:gd name="T87" fmla="*/ 11 h 154"/>
                <a:gd name="T88" fmla="*/ 30 w 68"/>
                <a:gd name="T89" fmla="*/ 12 h 154"/>
                <a:gd name="T90" fmla="*/ 21 w 68"/>
                <a:gd name="T91" fmla="*/ 17 h 154"/>
                <a:gd name="T92" fmla="*/ 15 w 68"/>
                <a:gd name="T93" fmla="*/ 24 h 154"/>
                <a:gd name="T94" fmla="*/ 12 w 68"/>
                <a:gd name="T95" fmla="*/ 29 h 154"/>
                <a:gd name="T96" fmla="*/ 12 w 68"/>
                <a:gd name="T97" fmla="*/ 38 h 154"/>
                <a:gd name="T98" fmla="*/ 8 w 68"/>
                <a:gd name="T99" fmla="*/ 42 h 154"/>
                <a:gd name="T100" fmla="*/ 5 w 68"/>
                <a:gd name="T101" fmla="*/ 53 h 154"/>
                <a:gd name="T102" fmla="*/ 5 w 68"/>
                <a:gd name="T103" fmla="*/ 59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8" h="154">
                  <a:moveTo>
                    <a:pt x="1" y="60"/>
                  </a:moveTo>
                  <a:cubicBezTo>
                    <a:pt x="1" y="62"/>
                    <a:pt x="2" y="63"/>
                    <a:pt x="2" y="65"/>
                  </a:cubicBezTo>
                  <a:cubicBezTo>
                    <a:pt x="2" y="66"/>
                    <a:pt x="1" y="66"/>
                    <a:pt x="0" y="68"/>
                  </a:cubicBezTo>
                  <a:cubicBezTo>
                    <a:pt x="2" y="69"/>
                    <a:pt x="2" y="71"/>
                    <a:pt x="2" y="73"/>
                  </a:cubicBezTo>
                  <a:cubicBezTo>
                    <a:pt x="2" y="73"/>
                    <a:pt x="2" y="73"/>
                    <a:pt x="2" y="73"/>
                  </a:cubicBezTo>
                  <a:cubicBezTo>
                    <a:pt x="4" y="75"/>
                    <a:pt x="5" y="75"/>
                    <a:pt x="7" y="75"/>
                  </a:cubicBezTo>
                  <a:cubicBezTo>
                    <a:pt x="8" y="75"/>
                    <a:pt x="9" y="76"/>
                    <a:pt x="9" y="76"/>
                  </a:cubicBezTo>
                  <a:cubicBezTo>
                    <a:pt x="10" y="77"/>
                    <a:pt x="10" y="77"/>
                    <a:pt x="10" y="77"/>
                  </a:cubicBezTo>
                  <a:cubicBezTo>
                    <a:pt x="11" y="78"/>
                    <a:pt x="12" y="78"/>
                    <a:pt x="12" y="80"/>
                  </a:cubicBezTo>
                  <a:cubicBezTo>
                    <a:pt x="13" y="80"/>
                    <a:pt x="13" y="80"/>
                    <a:pt x="13" y="81"/>
                  </a:cubicBezTo>
                  <a:cubicBezTo>
                    <a:pt x="13" y="82"/>
                    <a:pt x="13" y="82"/>
                    <a:pt x="13" y="83"/>
                  </a:cubicBezTo>
                  <a:cubicBezTo>
                    <a:pt x="12" y="83"/>
                    <a:pt x="11" y="83"/>
                    <a:pt x="11" y="84"/>
                  </a:cubicBezTo>
                  <a:cubicBezTo>
                    <a:pt x="11" y="84"/>
                    <a:pt x="11" y="85"/>
                    <a:pt x="11" y="85"/>
                  </a:cubicBezTo>
                  <a:cubicBezTo>
                    <a:pt x="12" y="85"/>
                    <a:pt x="12" y="84"/>
                    <a:pt x="13" y="84"/>
                  </a:cubicBezTo>
                  <a:cubicBezTo>
                    <a:pt x="14" y="84"/>
                    <a:pt x="14" y="86"/>
                    <a:pt x="15" y="86"/>
                  </a:cubicBezTo>
                  <a:cubicBezTo>
                    <a:pt x="16" y="87"/>
                    <a:pt x="16" y="87"/>
                    <a:pt x="16" y="88"/>
                  </a:cubicBezTo>
                  <a:cubicBezTo>
                    <a:pt x="16" y="89"/>
                    <a:pt x="16" y="89"/>
                    <a:pt x="17" y="90"/>
                  </a:cubicBezTo>
                  <a:cubicBezTo>
                    <a:pt x="17" y="90"/>
                    <a:pt x="17" y="90"/>
                    <a:pt x="18" y="91"/>
                  </a:cubicBezTo>
                  <a:cubicBezTo>
                    <a:pt x="19" y="91"/>
                    <a:pt x="19" y="92"/>
                    <a:pt x="19" y="93"/>
                  </a:cubicBezTo>
                  <a:cubicBezTo>
                    <a:pt x="19" y="93"/>
                    <a:pt x="19" y="94"/>
                    <a:pt x="19" y="95"/>
                  </a:cubicBezTo>
                  <a:cubicBezTo>
                    <a:pt x="19" y="96"/>
                    <a:pt x="19" y="97"/>
                    <a:pt x="18" y="99"/>
                  </a:cubicBezTo>
                  <a:cubicBezTo>
                    <a:pt x="18" y="100"/>
                    <a:pt x="17" y="101"/>
                    <a:pt x="17" y="102"/>
                  </a:cubicBezTo>
                  <a:cubicBezTo>
                    <a:pt x="17" y="103"/>
                    <a:pt x="17" y="103"/>
                    <a:pt x="17" y="103"/>
                  </a:cubicBezTo>
                  <a:cubicBezTo>
                    <a:pt x="17" y="106"/>
                    <a:pt x="17" y="106"/>
                    <a:pt x="17" y="106"/>
                  </a:cubicBezTo>
                  <a:cubicBezTo>
                    <a:pt x="17" y="108"/>
                    <a:pt x="17" y="108"/>
                    <a:pt x="17" y="108"/>
                  </a:cubicBezTo>
                  <a:cubicBezTo>
                    <a:pt x="17" y="108"/>
                    <a:pt x="17" y="108"/>
                    <a:pt x="17" y="108"/>
                  </a:cubicBezTo>
                  <a:cubicBezTo>
                    <a:pt x="18" y="108"/>
                    <a:pt x="19" y="107"/>
                    <a:pt x="19" y="107"/>
                  </a:cubicBezTo>
                  <a:cubicBezTo>
                    <a:pt x="20" y="106"/>
                    <a:pt x="20" y="105"/>
                    <a:pt x="21" y="104"/>
                  </a:cubicBezTo>
                  <a:cubicBezTo>
                    <a:pt x="21" y="106"/>
                    <a:pt x="21" y="107"/>
                    <a:pt x="21" y="108"/>
                  </a:cubicBezTo>
                  <a:cubicBezTo>
                    <a:pt x="22" y="108"/>
                    <a:pt x="22" y="108"/>
                    <a:pt x="22" y="108"/>
                  </a:cubicBezTo>
                  <a:cubicBezTo>
                    <a:pt x="23" y="108"/>
                    <a:pt x="23" y="108"/>
                    <a:pt x="24" y="107"/>
                  </a:cubicBezTo>
                  <a:cubicBezTo>
                    <a:pt x="24" y="106"/>
                    <a:pt x="24" y="105"/>
                    <a:pt x="24" y="105"/>
                  </a:cubicBezTo>
                  <a:cubicBezTo>
                    <a:pt x="25" y="105"/>
                    <a:pt x="25" y="106"/>
                    <a:pt x="26" y="106"/>
                  </a:cubicBezTo>
                  <a:cubicBezTo>
                    <a:pt x="26" y="107"/>
                    <a:pt x="27" y="107"/>
                    <a:pt x="27" y="108"/>
                  </a:cubicBezTo>
                  <a:cubicBezTo>
                    <a:pt x="27" y="108"/>
                    <a:pt x="27" y="109"/>
                    <a:pt x="27" y="109"/>
                  </a:cubicBezTo>
                  <a:cubicBezTo>
                    <a:pt x="28" y="109"/>
                    <a:pt x="28" y="108"/>
                    <a:pt x="28" y="107"/>
                  </a:cubicBezTo>
                  <a:cubicBezTo>
                    <a:pt x="29" y="106"/>
                    <a:pt x="29" y="106"/>
                    <a:pt x="30" y="105"/>
                  </a:cubicBezTo>
                  <a:cubicBezTo>
                    <a:pt x="31" y="104"/>
                    <a:pt x="32" y="103"/>
                    <a:pt x="33" y="102"/>
                  </a:cubicBezTo>
                  <a:cubicBezTo>
                    <a:pt x="33" y="102"/>
                    <a:pt x="34" y="102"/>
                    <a:pt x="34" y="101"/>
                  </a:cubicBezTo>
                  <a:cubicBezTo>
                    <a:pt x="34" y="101"/>
                    <a:pt x="34" y="100"/>
                    <a:pt x="35" y="100"/>
                  </a:cubicBezTo>
                  <a:cubicBezTo>
                    <a:pt x="35" y="100"/>
                    <a:pt x="35" y="100"/>
                    <a:pt x="36" y="100"/>
                  </a:cubicBezTo>
                  <a:cubicBezTo>
                    <a:pt x="37" y="99"/>
                    <a:pt x="37" y="98"/>
                    <a:pt x="37" y="97"/>
                  </a:cubicBezTo>
                  <a:cubicBezTo>
                    <a:pt x="37" y="95"/>
                    <a:pt x="37" y="95"/>
                    <a:pt x="37" y="95"/>
                  </a:cubicBezTo>
                  <a:cubicBezTo>
                    <a:pt x="38" y="95"/>
                    <a:pt x="38" y="96"/>
                    <a:pt x="38" y="96"/>
                  </a:cubicBezTo>
                  <a:cubicBezTo>
                    <a:pt x="39" y="97"/>
                    <a:pt x="39" y="98"/>
                    <a:pt x="39" y="99"/>
                  </a:cubicBezTo>
                  <a:cubicBezTo>
                    <a:pt x="40" y="100"/>
                    <a:pt x="40" y="100"/>
                    <a:pt x="41" y="101"/>
                  </a:cubicBezTo>
                  <a:cubicBezTo>
                    <a:pt x="42" y="102"/>
                    <a:pt x="43" y="103"/>
                    <a:pt x="44" y="103"/>
                  </a:cubicBezTo>
                  <a:cubicBezTo>
                    <a:pt x="44" y="103"/>
                    <a:pt x="44" y="103"/>
                    <a:pt x="44" y="103"/>
                  </a:cubicBezTo>
                  <a:cubicBezTo>
                    <a:pt x="44" y="105"/>
                    <a:pt x="45" y="107"/>
                    <a:pt x="46" y="110"/>
                  </a:cubicBezTo>
                  <a:cubicBezTo>
                    <a:pt x="46" y="111"/>
                    <a:pt x="46" y="112"/>
                    <a:pt x="47" y="113"/>
                  </a:cubicBezTo>
                  <a:cubicBezTo>
                    <a:pt x="47" y="114"/>
                    <a:pt x="48" y="114"/>
                    <a:pt x="48" y="115"/>
                  </a:cubicBezTo>
                  <a:cubicBezTo>
                    <a:pt x="49" y="116"/>
                    <a:pt x="48" y="116"/>
                    <a:pt x="48" y="116"/>
                  </a:cubicBezTo>
                  <a:cubicBezTo>
                    <a:pt x="48" y="117"/>
                    <a:pt x="49" y="118"/>
                    <a:pt x="50" y="119"/>
                  </a:cubicBezTo>
                  <a:cubicBezTo>
                    <a:pt x="51" y="120"/>
                    <a:pt x="51" y="121"/>
                    <a:pt x="52" y="122"/>
                  </a:cubicBezTo>
                  <a:cubicBezTo>
                    <a:pt x="53" y="124"/>
                    <a:pt x="54" y="124"/>
                    <a:pt x="54" y="125"/>
                  </a:cubicBezTo>
                  <a:cubicBezTo>
                    <a:pt x="54" y="126"/>
                    <a:pt x="55" y="127"/>
                    <a:pt x="55" y="127"/>
                  </a:cubicBezTo>
                  <a:cubicBezTo>
                    <a:pt x="55" y="128"/>
                    <a:pt x="56" y="129"/>
                    <a:pt x="56" y="129"/>
                  </a:cubicBezTo>
                  <a:cubicBezTo>
                    <a:pt x="57" y="131"/>
                    <a:pt x="58" y="133"/>
                    <a:pt x="58" y="135"/>
                  </a:cubicBezTo>
                  <a:cubicBezTo>
                    <a:pt x="58" y="136"/>
                    <a:pt x="58" y="136"/>
                    <a:pt x="58" y="136"/>
                  </a:cubicBezTo>
                  <a:cubicBezTo>
                    <a:pt x="58" y="139"/>
                    <a:pt x="58" y="139"/>
                    <a:pt x="58" y="139"/>
                  </a:cubicBezTo>
                  <a:cubicBezTo>
                    <a:pt x="58" y="139"/>
                    <a:pt x="58" y="139"/>
                    <a:pt x="58" y="140"/>
                  </a:cubicBezTo>
                  <a:cubicBezTo>
                    <a:pt x="58" y="140"/>
                    <a:pt x="58" y="141"/>
                    <a:pt x="58" y="142"/>
                  </a:cubicBezTo>
                  <a:cubicBezTo>
                    <a:pt x="58" y="144"/>
                    <a:pt x="58" y="145"/>
                    <a:pt x="57" y="147"/>
                  </a:cubicBezTo>
                  <a:cubicBezTo>
                    <a:pt x="57" y="148"/>
                    <a:pt x="57" y="148"/>
                    <a:pt x="57" y="149"/>
                  </a:cubicBezTo>
                  <a:cubicBezTo>
                    <a:pt x="56" y="150"/>
                    <a:pt x="56" y="151"/>
                    <a:pt x="56" y="152"/>
                  </a:cubicBezTo>
                  <a:cubicBezTo>
                    <a:pt x="56" y="152"/>
                    <a:pt x="56" y="152"/>
                    <a:pt x="56" y="153"/>
                  </a:cubicBezTo>
                  <a:cubicBezTo>
                    <a:pt x="57" y="153"/>
                    <a:pt x="57" y="153"/>
                    <a:pt x="57" y="153"/>
                  </a:cubicBezTo>
                  <a:cubicBezTo>
                    <a:pt x="57" y="153"/>
                    <a:pt x="57" y="153"/>
                    <a:pt x="57" y="154"/>
                  </a:cubicBezTo>
                  <a:cubicBezTo>
                    <a:pt x="57" y="154"/>
                    <a:pt x="57" y="154"/>
                    <a:pt x="57" y="154"/>
                  </a:cubicBezTo>
                  <a:cubicBezTo>
                    <a:pt x="58" y="153"/>
                    <a:pt x="59" y="153"/>
                    <a:pt x="59" y="152"/>
                  </a:cubicBezTo>
                  <a:cubicBezTo>
                    <a:pt x="60" y="151"/>
                    <a:pt x="60" y="150"/>
                    <a:pt x="60" y="149"/>
                  </a:cubicBezTo>
                  <a:cubicBezTo>
                    <a:pt x="61" y="147"/>
                    <a:pt x="61" y="145"/>
                    <a:pt x="62" y="143"/>
                  </a:cubicBezTo>
                  <a:cubicBezTo>
                    <a:pt x="63" y="141"/>
                    <a:pt x="65" y="141"/>
                    <a:pt x="65" y="139"/>
                  </a:cubicBezTo>
                  <a:cubicBezTo>
                    <a:pt x="65" y="136"/>
                    <a:pt x="64" y="135"/>
                    <a:pt x="63" y="133"/>
                  </a:cubicBezTo>
                  <a:cubicBezTo>
                    <a:pt x="62" y="129"/>
                    <a:pt x="61" y="127"/>
                    <a:pt x="60" y="124"/>
                  </a:cubicBezTo>
                  <a:cubicBezTo>
                    <a:pt x="60" y="122"/>
                    <a:pt x="59" y="121"/>
                    <a:pt x="57" y="120"/>
                  </a:cubicBezTo>
                  <a:cubicBezTo>
                    <a:pt x="56" y="119"/>
                    <a:pt x="56" y="118"/>
                    <a:pt x="56" y="117"/>
                  </a:cubicBezTo>
                  <a:cubicBezTo>
                    <a:pt x="55" y="116"/>
                    <a:pt x="54" y="116"/>
                    <a:pt x="53" y="115"/>
                  </a:cubicBezTo>
                  <a:cubicBezTo>
                    <a:pt x="52" y="114"/>
                    <a:pt x="53" y="113"/>
                    <a:pt x="52" y="112"/>
                  </a:cubicBezTo>
                  <a:cubicBezTo>
                    <a:pt x="52" y="111"/>
                    <a:pt x="51" y="111"/>
                    <a:pt x="51" y="111"/>
                  </a:cubicBezTo>
                  <a:cubicBezTo>
                    <a:pt x="52" y="110"/>
                    <a:pt x="53" y="109"/>
                    <a:pt x="54" y="108"/>
                  </a:cubicBezTo>
                  <a:cubicBezTo>
                    <a:pt x="55" y="107"/>
                    <a:pt x="56" y="106"/>
                    <a:pt x="56" y="105"/>
                  </a:cubicBezTo>
                  <a:cubicBezTo>
                    <a:pt x="56" y="102"/>
                    <a:pt x="55" y="101"/>
                    <a:pt x="54" y="98"/>
                  </a:cubicBezTo>
                  <a:cubicBezTo>
                    <a:pt x="53" y="97"/>
                    <a:pt x="53" y="97"/>
                    <a:pt x="52" y="97"/>
                  </a:cubicBezTo>
                  <a:cubicBezTo>
                    <a:pt x="51" y="96"/>
                    <a:pt x="52" y="95"/>
                    <a:pt x="51" y="95"/>
                  </a:cubicBezTo>
                  <a:cubicBezTo>
                    <a:pt x="51" y="93"/>
                    <a:pt x="51" y="92"/>
                    <a:pt x="49" y="91"/>
                  </a:cubicBezTo>
                  <a:cubicBezTo>
                    <a:pt x="47" y="90"/>
                    <a:pt x="45" y="88"/>
                    <a:pt x="44" y="85"/>
                  </a:cubicBezTo>
                  <a:cubicBezTo>
                    <a:pt x="45" y="85"/>
                    <a:pt x="45" y="85"/>
                    <a:pt x="45" y="85"/>
                  </a:cubicBezTo>
                  <a:cubicBezTo>
                    <a:pt x="46" y="84"/>
                    <a:pt x="46" y="83"/>
                    <a:pt x="46" y="82"/>
                  </a:cubicBezTo>
                  <a:cubicBezTo>
                    <a:pt x="46" y="80"/>
                    <a:pt x="45" y="79"/>
                    <a:pt x="45" y="77"/>
                  </a:cubicBezTo>
                  <a:cubicBezTo>
                    <a:pt x="45" y="76"/>
                    <a:pt x="46" y="76"/>
                    <a:pt x="46" y="75"/>
                  </a:cubicBezTo>
                  <a:cubicBezTo>
                    <a:pt x="46" y="74"/>
                    <a:pt x="45" y="74"/>
                    <a:pt x="46" y="73"/>
                  </a:cubicBezTo>
                  <a:cubicBezTo>
                    <a:pt x="47" y="71"/>
                    <a:pt x="49" y="72"/>
                    <a:pt x="52" y="72"/>
                  </a:cubicBezTo>
                  <a:cubicBezTo>
                    <a:pt x="53" y="72"/>
                    <a:pt x="54" y="69"/>
                    <a:pt x="54" y="68"/>
                  </a:cubicBezTo>
                  <a:cubicBezTo>
                    <a:pt x="54" y="68"/>
                    <a:pt x="55" y="67"/>
                    <a:pt x="55" y="67"/>
                  </a:cubicBezTo>
                  <a:cubicBezTo>
                    <a:pt x="56" y="67"/>
                    <a:pt x="56" y="68"/>
                    <a:pt x="57" y="68"/>
                  </a:cubicBezTo>
                  <a:cubicBezTo>
                    <a:pt x="58" y="68"/>
                    <a:pt x="57" y="67"/>
                    <a:pt x="58" y="66"/>
                  </a:cubicBezTo>
                  <a:cubicBezTo>
                    <a:pt x="59" y="66"/>
                    <a:pt x="59" y="66"/>
                    <a:pt x="59" y="66"/>
                  </a:cubicBezTo>
                  <a:cubicBezTo>
                    <a:pt x="60" y="66"/>
                    <a:pt x="60" y="65"/>
                    <a:pt x="61" y="65"/>
                  </a:cubicBezTo>
                  <a:cubicBezTo>
                    <a:pt x="61" y="65"/>
                    <a:pt x="61" y="65"/>
                    <a:pt x="61" y="65"/>
                  </a:cubicBezTo>
                  <a:cubicBezTo>
                    <a:pt x="61" y="64"/>
                    <a:pt x="61" y="64"/>
                    <a:pt x="61" y="63"/>
                  </a:cubicBezTo>
                  <a:cubicBezTo>
                    <a:pt x="61" y="61"/>
                    <a:pt x="63" y="60"/>
                    <a:pt x="64" y="59"/>
                  </a:cubicBezTo>
                  <a:cubicBezTo>
                    <a:pt x="65" y="58"/>
                    <a:pt x="65" y="57"/>
                    <a:pt x="65" y="55"/>
                  </a:cubicBezTo>
                  <a:cubicBezTo>
                    <a:pt x="66" y="55"/>
                    <a:pt x="66" y="55"/>
                    <a:pt x="66" y="55"/>
                  </a:cubicBezTo>
                  <a:cubicBezTo>
                    <a:pt x="67" y="55"/>
                    <a:pt x="68" y="54"/>
                    <a:pt x="68" y="53"/>
                  </a:cubicBezTo>
                  <a:cubicBezTo>
                    <a:pt x="68" y="53"/>
                    <a:pt x="68" y="53"/>
                    <a:pt x="68" y="53"/>
                  </a:cubicBezTo>
                  <a:cubicBezTo>
                    <a:pt x="67" y="53"/>
                    <a:pt x="67" y="53"/>
                    <a:pt x="67" y="53"/>
                  </a:cubicBezTo>
                  <a:cubicBezTo>
                    <a:pt x="66" y="53"/>
                    <a:pt x="65" y="53"/>
                    <a:pt x="64" y="53"/>
                  </a:cubicBezTo>
                  <a:cubicBezTo>
                    <a:pt x="63" y="53"/>
                    <a:pt x="63" y="53"/>
                    <a:pt x="62" y="53"/>
                  </a:cubicBezTo>
                  <a:cubicBezTo>
                    <a:pt x="61" y="53"/>
                    <a:pt x="61" y="54"/>
                    <a:pt x="61" y="54"/>
                  </a:cubicBezTo>
                  <a:cubicBezTo>
                    <a:pt x="59" y="54"/>
                    <a:pt x="58" y="52"/>
                    <a:pt x="58" y="51"/>
                  </a:cubicBezTo>
                  <a:cubicBezTo>
                    <a:pt x="57" y="51"/>
                    <a:pt x="57" y="51"/>
                    <a:pt x="56" y="51"/>
                  </a:cubicBezTo>
                  <a:cubicBezTo>
                    <a:pt x="55" y="51"/>
                    <a:pt x="55" y="51"/>
                    <a:pt x="55" y="50"/>
                  </a:cubicBezTo>
                  <a:cubicBezTo>
                    <a:pt x="54" y="48"/>
                    <a:pt x="54" y="48"/>
                    <a:pt x="54" y="46"/>
                  </a:cubicBezTo>
                  <a:cubicBezTo>
                    <a:pt x="54" y="44"/>
                    <a:pt x="55" y="43"/>
                    <a:pt x="54" y="42"/>
                  </a:cubicBezTo>
                  <a:cubicBezTo>
                    <a:pt x="53" y="41"/>
                    <a:pt x="52" y="41"/>
                    <a:pt x="51" y="40"/>
                  </a:cubicBezTo>
                  <a:cubicBezTo>
                    <a:pt x="50" y="39"/>
                    <a:pt x="50" y="38"/>
                    <a:pt x="49" y="37"/>
                  </a:cubicBezTo>
                  <a:cubicBezTo>
                    <a:pt x="47" y="36"/>
                    <a:pt x="45" y="36"/>
                    <a:pt x="43" y="35"/>
                  </a:cubicBezTo>
                  <a:cubicBezTo>
                    <a:pt x="42" y="35"/>
                    <a:pt x="42" y="34"/>
                    <a:pt x="42" y="32"/>
                  </a:cubicBezTo>
                  <a:cubicBezTo>
                    <a:pt x="42" y="32"/>
                    <a:pt x="42" y="31"/>
                    <a:pt x="42" y="31"/>
                  </a:cubicBezTo>
                  <a:cubicBezTo>
                    <a:pt x="42" y="29"/>
                    <a:pt x="42" y="28"/>
                    <a:pt x="43" y="26"/>
                  </a:cubicBezTo>
                  <a:cubicBezTo>
                    <a:pt x="44" y="24"/>
                    <a:pt x="44" y="24"/>
                    <a:pt x="44" y="22"/>
                  </a:cubicBezTo>
                  <a:cubicBezTo>
                    <a:pt x="45" y="20"/>
                    <a:pt x="46" y="18"/>
                    <a:pt x="46" y="16"/>
                  </a:cubicBezTo>
                  <a:cubicBezTo>
                    <a:pt x="46" y="13"/>
                    <a:pt x="46" y="13"/>
                    <a:pt x="46" y="13"/>
                  </a:cubicBezTo>
                  <a:cubicBezTo>
                    <a:pt x="46" y="10"/>
                    <a:pt x="44" y="9"/>
                    <a:pt x="42" y="6"/>
                  </a:cubicBezTo>
                  <a:cubicBezTo>
                    <a:pt x="41" y="5"/>
                    <a:pt x="41" y="4"/>
                    <a:pt x="41" y="3"/>
                  </a:cubicBezTo>
                  <a:cubicBezTo>
                    <a:pt x="41" y="1"/>
                    <a:pt x="40" y="0"/>
                    <a:pt x="39" y="0"/>
                  </a:cubicBezTo>
                  <a:cubicBezTo>
                    <a:pt x="36" y="0"/>
                    <a:pt x="36" y="2"/>
                    <a:pt x="34" y="3"/>
                  </a:cubicBezTo>
                  <a:cubicBezTo>
                    <a:pt x="34" y="3"/>
                    <a:pt x="34" y="3"/>
                    <a:pt x="34" y="3"/>
                  </a:cubicBezTo>
                  <a:cubicBezTo>
                    <a:pt x="33" y="5"/>
                    <a:pt x="33" y="6"/>
                    <a:pt x="31" y="7"/>
                  </a:cubicBezTo>
                  <a:cubicBezTo>
                    <a:pt x="31" y="7"/>
                    <a:pt x="30" y="7"/>
                    <a:pt x="29" y="8"/>
                  </a:cubicBezTo>
                  <a:cubicBezTo>
                    <a:pt x="30" y="9"/>
                    <a:pt x="31" y="10"/>
                    <a:pt x="32" y="11"/>
                  </a:cubicBezTo>
                  <a:cubicBezTo>
                    <a:pt x="32" y="11"/>
                    <a:pt x="33" y="11"/>
                    <a:pt x="33" y="11"/>
                  </a:cubicBezTo>
                  <a:cubicBezTo>
                    <a:pt x="33" y="12"/>
                    <a:pt x="33" y="12"/>
                    <a:pt x="33" y="12"/>
                  </a:cubicBezTo>
                  <a:cubicBezTo>
                    <a:pt x="30" y="12"/>
                    <a:pt x="30" y="12"/>
                    <a:pt x="30" y="12"/>
                  </a:cubicBezTo>
                  <a:cubicBezTo>
                    <a:pt x="29" y="12"/>
                    <a:pt x="29" y="12"/>
                    <a:pt x="28" y="12"/>
                  </a:cubicBezTo>
                  <a:cubicBezTo>
                    <a:pt x="25" y="12"/>
                    <a:pt x="23" y="12"/>
                    <a:pt x="22" y="14"/>
                  </a:cubicBezTo>
                  <a:cubicBezTo>
                    <a:pt x="21" y="15"/>
                    <a:pt x="22" y="16"/>
                    <a:pt x="21" y="17"/>
                  </a:cubicBezTo>
                  <a:cubicBezTo>
                    <a:pt x="20" y="17"/>
                    <a:pt x="19" y="18"/>
                    <a:pt x="19" y="19"/>
                  </a:cubicBezTo>
                  <a:cubicBezTo>
                    <a:pt x="18" y="19"/>
                    <a:pt x="17" y="20"/>
                    <a:pt x="16" y="20"/>
                  </a:cubicBezTo>
                  <a:cubicBezTo>
                    <a:pt x="16" y="21"/>
                    <a:pt x="16" y="22"/>
                    <a:pt x="15" y="24"/>
                  </a:cubicBezTo>
                  <a:cubicBezTo>
                    <a:pt x="15" y="24"/>
                    <a:pt x="15" y="25"/>
                    <a:pt x="14" y="26"/>
                  </a:cubicBezTo>
                  <a:cubicBezTo>
                    <a:pt x="14" y="26"/>
                    <a:pt x="14" y="26"/>
                    <a:pt x="13" y="26"/>
                  </a:cubicBezTo>
                  <a:cubicBezTo>
                    <a:pt x="12" y="26"/>
                    <a:pt x="12" y="27"/>
                    <a:pt x="12" y="29"/>
                  </a:cubicBezTo>
                  <a:cubicBezTo>
                    <a:pt x="12" y="31"/>
                    <a:pt x="12" y="31"/>
                    <a:pt x="12" y="31"/>
                  </a:cubicBezTo>
                  <a:cubicBezTo>
                    <a:pt x="12" y="32"/>
                    <a:pt x="13" y="32"/>
                    <a:pt x="13" y="32"/>
                  </a:cubicBezTo>
                  <a:cubicBezTo>
                    <a:pt x="13" y="34"/>
                    <a:pt x="13" y="36"/>
                    <a:pt x="12" y="38"/>
                  </a:cubicBezTo>
                  <a:cubicBezTo>
                    <a:pt x="12" y="39"/>
                    <a:pt x="12" y="40"/>
                    <a:pt x="12" y="41"/>
                  </a:cubicBezTo>
                  <a:cubicBezTo>
                    <a:pt x="11" y="42"/>
                    <a:pt x="11" y="44"/>
                    <a:pt x="10" y="44"/>
                  </a:cubicBezTo>
                  <a:cubicBezTo>
                    <a:pt x="9" y="44"/>
                    <a:pt x="9" y="42"/>
                    <a:pt x="8" y="42"/>
                  </a:cubicBezTo>
                  <a:cubicBezTo>
                    <a:pt x="6" y="42"/>
                    <a:pt x="6" y="45"/>
                    <a:pt x="6" y="47"/>
                  </a:cubicBezTo>
                  <a:cubicBezTo>
                    <a:pt x="6" y="48"/>
                    <a:pt x="6" y="49"/>
                    <a:pt x="6" y="50"/>
                  </a:cubicBezTo>
                  <a:cubicBezTo>
                    <a:pt x="6" y="51"/>
                    <a:pt x="5" y="52"/>
                    <a:pt x="5" y="53"/>
                  </a:cubicBezTo>
                  <a:cubicBezTo>
                    <a:pt x="5" y="56"/>
                    <a:pt x="5" y="56"/>
                    <a:pt x="5" y="56"/>
                  </a:cubicBezTo>
                  <a:cubicBezTo>
                    <a:pt x="5" y="56"/>
                    <a:pt x="5" y="56"/>
                    <a:pt x="5" y="57"/>
                  </a:cubicBezTo>
                  <a:cubicBezTo>
                    <a:pt x="5" y="58"/>
                    <a:pt x="5" y="58"/>
                    <a:pt x="5" y="59"/>
                  </a:cubicBezTo>
                  <a:cubicBezTo>
                    <a:pt x="4" y="59"/>
                    <a:pt x="3" y="60"/>
                    <a:pt x="2" y="60"/>
                  </a:cubicBezTo>
                  <a:cubicBezTo>
                    <a:pt x="1" y="60"/>
                    <a:pt x="1" y="60"/>
                    <a:pt x="1" y="6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6" name="Freeform 37"/>
            <p:cNvSpPr>
              <a:spLocks/>
            </p:cNvSpPr>
            <p:nvPr/>
          </p:nvSpPr>
          <p:spPr bwMode="auto">
            <a:xfrm>
              <a:off x="3567420" y="4231296"/>
              <a:ext cx="190552" cy="252020"/>
            </a:xfrm>
            <a:custGeom>
              <a:avLst/>
              <a:gdLst>
                <a:gd name="T0" fmla="*/ 39 w 39"/>
                <a:gd name="T1" fmla="*/ 52 h 52"/>
                <a:gd name="T2" fmla="*/ 36 w 39"/>
                <a:gd name="T3" fmla="*/ 48 h 52"/>
                <a:gd name="T4" fmla="*/ 32 w 39"/>
                <a:gd name="T5" fmla="*/ 39 h 52"/>
                <a:gd name="T6" fmla="*/ 30 w 39"/>
                <a:gd name="T7" fmla="*/ 35 h 52"/>
                <a:gd name="T8" fmla="*/ 26 w 39"/>
                <a:gd name="T9" fmla="*/ 32 h 52"/>
                <a:gd name="T10" fmla="*/ 22 w 39"/>
                <a:gd name="T11" fmla="*/ 33 h 52"/>
                <a:gd name="T12" fmla="*/ 23 w 39"/>
                <a:gd name="T13" fmla="*/ 36 h 52"/>
                <a:gd name="T14" fmla="*/ 20 w 39"/>
                <a:gd name="T15" fmla="*/ 38 h 52"/>
                <a:gd name="T16" fmla="*/ 19 w 39"/>
                <a:gd name="T17" fmla="*/ 37 h 52"/>
                <a:gd name="T18" fmla="*/ 16 w 39"/>
                <a:gd name="T19" fmla="*/ 40 h 52"/>
                <a:gd name="T20" fmla="*/ 14 w 39"/>
                <a:gd name="T21" fmla="*/ 41 h 52"/>
                <a:gd name="T22" fmla="*/ 13 w 39"/>
                <a:gd name="T23" fmla="*/ 41 h 52"/>
                <a:gd name="T24" fmla="*/ 7 w 39"/>
                <a:gd name="T25" fmla="*/ 29 h 52"/>
                <a:gd name="T26" fmla="*/ 1 w 39"/>
                <a:gd name="T27" fmla="*/ 18 h 52"/>
                <a:gd name="T28" fmla="*/ 0 w 39"/>
                <a:gd name="T29" fmla="*/ 15 h 52"/>
                <a:gd name="T30" fmla="*/ 1 w 39"/>
                <a:gd name="T31" fmla="*/ 6 h 52"/>
                <a:gd name="T32" fmla="*/ 2 w 39"/>
                <a:gd name="T33" fmla="*/ 4 h 52"/>
                <a:gd name="T34" fmla="*/ 4 w 39"/>
                <a:gd name="T35" fmla="*/ 0 h 52"/>
                <a:gd name="T36" fmla="*/ 8 w 39"/>
                <a:gd name="T37" fmla="*/ 3 h 52"/>
                <a:gd name="T38" fmla="*/ 13 w 39"/>
                <a:gd name="T39" fmla="*/ 3 h 52"/>
                <a:gd name="T40" fmla="*/ 14 w 39"/>
                <a:gd name="T41" fmla="*/ 7 h 52"/>
                <a:gd name="T42" fmla="*/ 15 w 39"/>
                <a:gd name="T43" fmla="*/ 12 h 52"/>
                <a:gd name="T44" fmla="*/ 26 w 39"/>
                <a:gd name="T45" fmla="*/ 13 h 52"/>
                <a:gd name="T46" fmla="*/ 30 w 39"/>
                <a:gd name="T47" fmla="*/ 12 h 52"/>
                <a:gd name="T48" fmla="*/ 36 w 39"/>
                <a:gd name="T49" fmla="*/ 12 h 52"/>
                <a:gd name="T50" fmla="*/ 30 w 39"/>
                <a:gd name="T51" fmla="*/ 19 h 52"/>
                <a:gd name="T52" fmla="*/ 28 w 39"/>
                <a:gd name="T53" fmla="*/ 28 h 52"/>
                <a:gd name="T54" fmla="*/ 30 w 39"/>
                <a:gd name="T55" fmla="*/ 31 h 52"/>
                <a:gd name="T56" fmla="*/ 34 w 39"/>
                <a:gd name="T57" fmla="*/ 24 h 52"/>
                <a:gd name="T58" fmla="*/ 34 w 39"/>
                <a:gd name="T59" fmla="*/ 22 h 52"/>
                <a:gd name="T60" fmla="*/ 36 w 39"/>
                <a:gd name="T61" fmla="*/ 22 h 52"/>
                <a:gd name="T62" fmla="*/ 37 w 39"/>
                <a:gd name="T63" fmla="*/ 30 h 52"/>
                <a:gd name="T64" fmla="*/ 37 w 39"/>
                <a:gd name="T65" fmla="*/ 33 h 52"/>
                <a:gd name="T66" fmla="*/ 38 w 39"/>
                <a:gd name="T67" fmla="*/ 39 h 52"/>
                <a:gd name="T68" fmla="*/ 37 w 39"/>
                <a:gd name="T69" fmla="*/ 4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9" h="52">
                  <a:moveTo>
                    <a:pt x="39" y="52"/>
                  </a:moveTo>
                  <a:cubicBezTo>
                    <a:pt x="39" y="52"/>
                    <a:pt x="39" y="52"/>
                    <a:pt x="39" y="52"/>
                  </a:cubicBezTo>
                  <a:cubicBezTo>
                    <a:pt x="38" y="51"/>
                    <a:pt x="38" y="51"/>
                    <a:pt x="37" y="50"/>
                  </a:cubicBezTo>
                  <a:cubicBezTo>
                    <a:pt x="36" y="50"/>
                    <a:pt x="36" y="49"/>
                    <a:pt x="36" y="48"/>
                  </a:cubicBezTo>
                  <a:cubicBezTo>
                    <a:pt x="35" y="46"/>
                    <a:pt x="34" y="45"/>
                    <a:pt x="33" y="42"/>
                  </a:cubicBezTo>
                  <a:cubicBezTo>
                    <a:pt x="33" y="41"/>
                    <a:pt x="32" y="40"/>
                    <a:pt x="32" y="39"/>
                  </a:cubicBezTo>
                  <a:cubicBezTo>
                    <a:pt x="31" y="38"/>
                    <a:pt x="31" y="37"/>
                    <a:pt x="31" y="36"/>
                  </a:cubicBezTo>
                  <a:cubicBezTo>
                    <a:pt x="30" y="36"/>
                    <a:pt x="30" y="35"/>
                    <a:pt x="30" y="35"/>
                  </a:cubicBezTo>
                  <a:cubicBezTo>
                    <a:pt x="29" y="34"/>
                    <a:pt x="29" y="34"/>
                    <a:pt x="28" y="33"/>
                  </a:cubicBezTo>
                  <a:cubicBezTo>
                    <a:pt x="27" y="33"/>
                    <a:pt x="27" y="33"/>
                    <a:pt x="26" y="32"/>
                  </a:cubicBezTo>
                  <a:cubicBezTo>
                    <a:pt x="25" y="32"/>
                    <a:pt x="24" y="32"/>
                    <a:pt x="23" y="32"/>
                  </a:cubicBezTo>
                  <a:cubicBezTo>
                    <a:pt x="21" y="29"/>
                    <a:pt x="22" y="30"/>
                    <a:pt x="22" y="33"/>
                  </a:cubicBezTo>
                  <a:cubicBezTo>
                    <a:pt x="22" y="35"/>
                    <a:pt x="22" y="35"/>
                    <a:pt x="22" y="35"/>
                  </a:cubicBezTo>
                  <a:cubicBezTo>
                    <a:pt x="22" y="35"/>
                    <a:pt x="23" y="35"/>
                    <a:pt x="23" y="36"/>
                  </a:cubicBezTo>
                  <a:cubicBezTo>
                    <a:pt x="23" y="37"/>
                    <a:pt x="22" y="37"/>
                    <a:pt x="21" y="38"/>
                  </a:cubicBezTo>
                  <a:cubicBezTo>
                    <a:pt x="21" y="38"/>
                    <a:pt x="21" y="38"/>
                    <a:pt x="20" y="38"/>
                  </a:cubicBezTo>
                  <a:cubicBezTo>
                    <a:pt x="20" y="38"/>
                    <a:pt x="20" y="38"/>
                    <a:pt x="19" y="37"/>
                  </a:cubicBezTo>
                  <a:cubicBezTo>
                    <a:pt x="19" y="37"/>
                    <a:pt x="19" y="37"/>
                    <a:pt x="19" y="37"/>
                  </a:cubicBezTo>
                  <a:cubicBezTo>
                    <a:pt x="18" y="39"/>
                    <a:pt x="18" y="39"/>
                    <a:pt x="18" y="41"/>
                  </a:cubicBezTo>
                  <a:cubicBezTo>
                    <a:pt x="17" y="40"/>
                    <a:pt x="17" y="40"/>
                    <a:pt x="16" y="40"/>
                  </a:cubicBezTo>
                  <a:cubicBezTo>
                    <a:pt x="16" y="40"/>
                    <a:pt x="16" y="40"/>
                    <a:pt x="16" y="40"/>
                  </a:cubicBezTo>
                  <a:cubicBezTo>
                    <a:pt x="15" y="40"/>
                    <a:pt x="14" y="40"/>
                    <a:pt x="14" y="41"/>
                  </a:cubicBezTo>
                  <a:cubicBezTo>
                    <a:pt x="13" y="41"/>
                    <a:pt x="13" y="41"/>
                    <a:pt x="13" y="41"/>
                  </a:cubicBezTo>
                  <a:cubicBezTo>
                    <a:pt x="13" y="41"/>
                    <a:pt x="13" y="41"/>
                    <a:pt x="13" y="41"/>
                  </a:cubicBezTo>
                  <a:cubicBezTo>
                    <a:pt x="11" y="38"/>
                    <a:pt x="11" y="36"/>
                    <a:pt x="10" y="32"/>
                  </a:cubicBezTo>
                  <a:cubicBezTo>
                    <a:pt x="9" y="31"/>
                    <a:pt x="8" y="30"/>
                    <a:pt x="7" y="29"/>
                  </a:cubicBezTo>
                  <a:cubicBezTo>
                    <a:pt x="5" y="27"/>
                    <a:pt x="6" y="24"/>
                    <a:pt x="4" y="22"/>
                  </a:cubicBezTo>
                  <a:cubicBezTo>
                    <a:pt x="2" y="21"/>
                    <a:pt x="2" y="20"/>
                    <a:pt x="1" y="18"/>
                  </a:cubicBezTo>
                  <a:cubicBezTo>
                    <a:pt x="0" y="18"/>
                    <a:pt x="0" y="17"/>
                    <a:pt x="0" y="16"/>
                  </a:cubicBezTo>
                  <a:cubicBezTo>
                    <a:pt x="0" y="15"/>
                    <a:pt x="0" y="15"/>
                    <a:pt x="0" y="15"/>
                  </a:cubicBezTo>
                  <a:cubicBezTo>
                    <a:pt x="2" y="15"/>
                    <a:pt x="4" y="15"/>
                    <a:pt x="4" y="13"/>
                  </a:cubicBezTo>
                  <a:cubicBezTo>
                    <a:pt x="4" y="10"/>
                    <a:pt x="1" y="9"/>
                    <a:pt x="1" y="6"/>
                  </a:cubicBezTo>
                  <a:cubicBezTo>
                    <a:pt x="1" y="6"/>
                    <a:pt x="1" y="6"/>
                    <a:pt x="2" y="6"/>
                  </a:cubicBezTo>
                  <a:cubicBezTo>
                    <a:pt x="2" y="5"/>
                    <a:pt x="2" y="5"/>
                    <a:pt x="2" y="4"/>
                  </a:cubicBezTo>
                  <a:cubicBezTo>
                    <a:pt x="2" y="4"/>
                    <a:pt x="3" y="4"/>
                    <a:pt x="3" y="3"/>
                  </a:cubicBezTo>
                  <a:cubicBezTo>
                    <a:pt x="4" y="2"/>
                    <a:pt x="3" y="0"/>
                    <a:pt x="4" y="0"/>
                  </a:cubicBezTo>
                  <a:cubicBezTo>
                    <a:pt x="5" y="0"/>
                    <a:pt x="5" y="1"/>
                    <a:pt x="5" y="1"/>
                  </a:cubicBezTo>
                  <a:cubicBezTo>
                    <a:pt x="6" y="2"/>
                    <a:pt x="7" y="3"/>
                    <a:pt x="8" y="3"/>
                  </a:cubicBezTo>
                  <a:cubicBezTo>
                    <a:pt x="9" y="4"/>
                    <a:pt x="9" y="5"/>
                    <a:pt x="10" y="5"/>
                  </a:cubicBezTo>
                  <a:cubicBezTo>
                    <a:pt x="12" y="5"/>
                    <a:pt x="12" y="3"/>
                    <a:pt x="13" y="3"/>
                  </a:cubicBezTo>
                  <a:cubicBezTo>
                    <a:pt x="14" y="3"/>
                    <a:pt x="14" y="4"/>
                    <a:pt x="14" y="5"/>
                  </a:cubicBezTo>
                  <a:cubicBezTo>
                    <a:pt x="14" y="6"/>
                    <a:pt x="14" y="6"/>
                    <a:pt x="14" y="7"/>
                  </a:cubicBezTo>
                  <a:cubicBezTo>
                    <a:pt x="15" y="8"/>
                    <a:pt x="16" y="8"/>
                    <a:pt x="16" y="10"/>
                  </a:cubicBezTo>
                  <a:cubicBezTo>
                    <a:pt x="16" y="11"/>
                    <a:pt x="15" y="11"/>
                    <a:pt x="15" y="12"/>
                  </a:cubicBezTo>
                  <a:cubicBezTo>
                    <a:pt x="15" y="14"/>
                    <a:pt x="18" y="14"/>
                    <a:pt x="20" y="14"/>
                  </a:cubicBezTo>
                  <a:cubicBezTo>
                    <a:pt x="22" y="14"/>
                    <a:pt x="24" y="14"/>
                    <a:pt x="26" y="13"/>
                  </a:cubicBezTo>
                  <a:cubicBezTo>
                    <a:pt x="27" y="13"/>
                    <a:pt x="27" y="12"/>
                    <a:pt x="28" y="12"/>
                  </a:cubicBezTo>
                  <a:cubicBezTo>
                    <a:pt x="29" y="12"/>
                    <a:pt x="29" y="12"/>
                    <a:pt x="30" y="12"/>
                  </a:cubicBezTo>
                  <a:cubicBezTo>
                    <a:pt x="32" y="11"/>
                    <a:pt x="33" y="10"/>
                    <a:pt x="35" y="10"/>
                  </a:cubicBezTo>
                  <a:cubicBezTo>
                    <a:pt x="35" y="10"/>
                    <a:pt x="36" y="11"/>
                    <a:pt x="36" y="12"/>
                  </a:cubicBezTo>
                  <a:cubicBezTo>
                    <a:pt x="36" y="13"/>
                    <a:pt x="35" y="13"/>
                    <a:pt x="35" y="14"/>
                  </a:cubicBezTo>
                  <a:cubicBezTo>
                    <a:pt x="33" y="17"/>
                    <a:pt x="32" y="17"/>
                    <a:pt x="30" y="19"/>
                  </a:cubicBezTo>
                  <a:cubicBezTo>
                    <a:pt x="28" y="21"/>
                    <a:pt x="28" y="23"/>
                    <a:pt x="28" y="26"/>
                  </a:cubicBezTo>
                  <a:cubicBezTo>
                    <a:pt x="28" y="27"/>
                    <a:pt x="28" y="27"/>
                    <a:pt x="28" y="28"/>
                  </a:cubicBezTo>
                  <a:cubicBezTo>
                    <a:pt x="29" y="29"/>
                    <a:pt x="29" y="30"/>
                    <a:pt x="29" y="31"/>
                  </a:cubicBezTo>
                  <a:cubicBezTo>
                    <a:pt x="30" y="31"/>
                    <a:pt x="30" y="31"/>
                    <a:pt x="30" y="31"/>
                  </a:cubicBezTo>
                  <a:cubicBezTo>
                    <a:pt x="32" y="31"/>
                    <a:pt x="32" y="29"/>
                    <a:pt x="33" y="28"/>
                  </a:cubicBezTo>
                  <a:cubicBezTo>
                    <a:pt x="33" y="27"/>
                    <a:pt x="34" y="26"/>
                    <a:pt x="34" y="24"/>
                  </a:cubicBezTo>
                  <a:cubicBezTo>
                    <a:pt x="34" y="24"/>
                    <a:pt x="34" y="24"/>
                    <a:pt x="34" y="24"/>
                  </a:cubicBezTo>
                  <a:cubicBezTo>
                    <a:pt x="34" y="22"/>
                    <a:pt x="34" y="22"/>
                    <a:pt x="34" y="22"/>
                  </a:cubicBezTo>
                  <a:cubicBezTo>
                    <a:pt x="34" y="22"/>
                    <a:pt x="34" y="23"/>
                    <a:pt x="35" y="23"/>
                  </a:cubicBezTo>
                  <a:cubicBezTo>
                    <a:pt x="35" y="23"/>
                    <a:pt x="35" y="22"/>
                    <a:pt x="36" y="22"/>
                  </a:cubicBezTo>
                  <a:cubicBezTo>
                    <a:pt x="38" y="22"/>
                    <a:pt x="37" y="25"/>
                    <a:pt x="37" y="27"/>
                  </a:cubicBezTo>
                  <a:cubicBezTo>
                    <a:pt x="37" y="30"/>
                    <a:pt x="37" y="30"/>
                    <a:pt x="37" y="30"/>
                  </a:cubicBezTo>
                  <a:cubicBezTo>
                    <a:pt x="37" y="30"/>
                    <a:pt x="37" y="30"/>
                    <a:pt x="37" y="30"/>
                  </a:cubicBezTo>
                  <a:cubicBezTo>
                    <a:pt x="37" y="33"/>
                    <a:pt x="37" y="33"/>
                    <a:pt x="37" y="33"/>
                  </a:cubicBezTo>
                  <a:cubicBezTo>
                    <a:pt x="37" y="35"/>
                    <a:pt x="38" y="36"/>
                    <a:pt x="38" y="39"/>
                  </a:cubicBezTo>
                  <a:cubicBezTo>
                    <a:pt x="38" y="39"/>
                    <a:pt x="38" y="39"/>
                    <a:pt x="38" y="39"/>
                  </a:cubicBezTo>
                  <a:cubicBezTo>
                    <a:pt x="38" y="41"/>
                    <a:pt x="39" y="42"/>
                    <a:pt x="39" y="44"/>
                  </a:cubicBezTo>
                  <a:cubicBezTo>
                    <a:pt x="39" y="45"/>
                    <a:pt x="38" y="45"/>
                    <a:pt x="37" y="47"/>
                  </a:cubicBezTo>
                  <a:cubicBezTo>
                    <a:pt x="39" y="48"/>
                    <a:pt x="39" y="50"/>
                    <a:pt x="39" y="5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7" name="Freeform 38"/>
            <p:cNvSpPr>
              <a:spLocks/>
            </p:cNvSpPr>
            <p:nvPr/>
          </p:nvSpPr>
          <p:spPr bwMode="auto">
            <a:xfrm>
              <a:off x="3606350" y="4167778"/>
              <a:ext cx="108594" cy="63518"/>
            </a:xfrm>
            <a:custGeom>
              <a:avLst/>
              <a:gdLst>
                <a:gd name="T0" fmla="*/ 0 w 22"/>
                <a:gd name="T1" fmla="*/ 7 h 13"/>
                <a:gd name="T2" fmla="*/ 1 w 22"/>
                <a:gd name="T3" fmla="*/ 11 h 13"/>
                <a:gd name="T4" fmla="*/ 4 w 22"/>
                <a:gd name="T5" fmla="*/ 12 h 13"/>
                <a:gd name="T6" fmla="*/ 7 w 22"/>
                <a:gd name="T7" fmla="*/ 13 h 13"/>
                <a:gd name="T8" fmla="*/ 10 w 22"/>
                <a:gd name="T9" fmla="*/ 12 h 13"/>
                <a:gd name="T10" fmla="*/ 14 w 22"/>
                <a:gd name="T11" fmla="*/ 12 h 13"/>
                <a:gd name="T12" fmla="*/ 18 w 22"/>
                <a:gd name="T13" fmla="*/ 11 h 13"/>
                <a:gd name="T14" fmla="*/ 22 w 22"/>
                <a:gd name="T15" fmla="*/ 9 h 13"/>
                <a:gd name="T16" fmla="*/ 20 w 22"/>
                <a:gd name="T17" fmla="*/ 6 h 13"/>
                <a:gd name="T18" fmla="*/ 21 w 22"/>
                <a:gd name="T19" fmla="*/ 4 h 13"/>
                <a:gd name="T20" fmla="*/ 21 w 22"/>
                <a:gd name="T21" fmla="*/ 4 h 13"/>
                <a:gd name="T22" fmla="*/ 17 w 22"/>
                <a:gd name="T23" fmla="*/ 2 h 13"/>
                <a:gd name="T24" fmla="*/ 14 w 22"/>
                <a:gd name="T25" fmla="*/ 3 h 13"/>
                <a:gd name="T26" fmla="*/ 8 w 22"/>
                <a:gd name="T27" fmla="*/ 2 h 13"/>
                <a:gd name="T28" fmla="*/ 5 w 22"/>
                <a:gd name="T29" fmla="*/ 0 h 13"/>
                <a:gd name="T30" fmla="*/ 4 w 22"/>
                <a:gd name="T31" fmla="*/ 1 h 13"/>
                <a:gd name="T32" fmla="*/ 2 w 22"/>
                <a:gd name="T33" fmla="*/ 1 h 13"/>
                <a:gd name="T34" fmla="*/ 1 w 22"/>
                <a:gd name="T35" fmla="*/ 4 h 13"/>
                <a:gd name="T36" fmla="*/ 0 w 22"/>
                <a:gd name="T37" fmla="*/ 7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13">
                  <a:moveTo>
                    <a:pt x="0" y="7"/>
                  </a:moveTo>
                  <a:cubicBezTo>
                    <a:pt x="0" y="9"/>
                    <a:pt x="0" y="10"/>
                    <a:pt x="1" y="11"/>
                  </a:cubicBezTo>
                  <a:cubicBezTo>
                    <a:pt x="1" y="12"/>
                    <a:pt x="3" y="11"/>
                    <a:pt x="4" y="12"/>
                  </a:cubicBezTo>
                  <a:cubicBezTo>
                    <a:pt x="5" y="12"/>
                    <a:pt x="6" y="13"/>
                    <a:pt x="7" y="13"/>
                  </a:cubicBezTo>
                  <a:cubicBezTo>
                    <a:pt x="8" y="13"/>
                    <a:pt x="9" y="12"/>
                    <a:pt x="10" y="12"/>
                  </a:cubicBezTo>
                  <a:cubicBezTo>
                    <a:pt x="14" y="12"/>
                    <a:pt x="14" y="12"/>
                    <a:pt x="14" y="12"/>
                  </a:cubicBezTo>
                  <a:cubicBezTo>
                    <a:pt x="16" y="12"/>
                    <a:pt x="17" y="11"/>
                    <a:pt x="18" y="11"/>
                  </a:cubicBezTo>
                  <a:cubicBezTo>
                    <a:pt x="20" y="11"/>
                    <a:pt x="22" y="11"/>
                    <a:pt x="22" y="9"/>
                  </a:cubicBezTo>
                  <a:cubicBezTo>
                    <a:pt x="22" y="8"/>
                    <a:pt x="20" y="8"/>
                    <a:pt x="20" y="6"/>
                  </a:cubicBezTo>
                  <a:cubicBezTo>
                    <a:pt x="20" y="5"/>
                    <a:pt x="21" y="5"/>
                    <a:pt x="21" y="4"/>
                  </a:cubicBezTo>
                  <a:cubicBezTo>
                    <a:pt x="21" y="4"/>
                    <a:pt x="21" y="4"/>
                    <a:pt x="21" y="4"/>
                  </a:cubicBezTo>
                  <a:cubicBezTo>
                    <a:pt x="20" y="3"/>
                    <a:pt x="19" y="2"/>
                    <a:pt x="17" y="2"/>
                  </a:cubicBezTo>
                  <a:cubicBezTo>
                    <a:pt x="16" y="2"/>
                    <a:pt x="16" y="3"/>
                    <a:pt x="14" y="3"/>
                  </a:cubicBezTo>
                  <a:cubicBezTo>
                    <a:pt x="12" y="3"/>
                    <a:pt x="10" y="3"/>
                    <a:pt x="8" y="2"/>
                  </a:cubicBezTo>
                  <a:cubicBezTo>
                    <a:pt x="7" y="1"/>
                    <a:pt x="6" y="0"/>
                    <a:pt x="5" y="0"/>
                  </a:cubicBezTo>
                  <a:cubicBezTo>
                    <a:pt x="5" y="0"/>
                    <a:pt x="5" y="1"/>
                    <a:pt x="4" y="1"/>
                  </a:cubicBezTo>
                  <a:cubicBezTo>
                    <a:pt x="3" y="2"/>
                    <a:pt x="3" y="1"/>
                    <a:pt x="2" y="1"/>
                  </a:cubicBezTo>
                  <a:cubicBezTo>
                    <a:pt x="1" y="2"/>
                    <a:pt x="2" y="3"/>
                    <a:pt x="1" y="4"/>
                  </a:cubicBezTo>
                  <a:cubicBezTo>
                    <a:pt x="1" y="6"/>
                    <a:pt x="1" y="6"/>
                    <a:pt x="0" y="7"/>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8" name="Freeform 39"/>
            <p:cNvSpPr>
              <a:spLocks/>
            </p:cNvSpPr>
            <p:nvPr/>
          </p:nvSpPr>
          <p:spPr bwMode="auto">
            <a:xfrm>
              <a:off x="3276470" y="4108361"/>
              <a:ext cx="290949" cy="141377"/>
            </a:xfrm>
            <a:custGeom>
              <a:avLst/>
              <a:gdLst>
                <a:gd name="T0" fmla="*/ 6 w 60"/>
                <a:gd name="T1" fmla="*/ 0 h 29"/>
                <a:gd name="T2" fmla="*/ 9 w 60"/>
                <a:gd name="T3" fmla="*/ 1 h 29"/>
                <a:gd name="T4" fmla="*/ 11 w 60"/>
                <a:gd name="T5" fmla="*/ 0 h 29"/>
                <a:gd name="T6" fmla="*/ 13 w 60"/>
                <a:gd name="T7" fmla="*/ 1 h 29"/>
                <a:gd name="T8" fmla="*/ 17 w 60"/>
                <a:gd name="T9" fmla="*/ 1 h 29"/>
                <a:gd name="T10" fmla="*/ 21 w 60"/>
                <a:gd name="T11" fmla="*/ 5 h 29"/>
                <a:gd name="T12" fmla="*/ 26 w 60"/>
                <a:gd name="T13" fmla="*/ 7 h 29"/>
                <a:gd name="T14" fmla="*/ 28 w 60"/>
                <a:gd name="T15" fmla="*/ 10 h 29"/>
                <a:gd name="T16" fmla="*/ 34 w 60"/>
                <a:gd name="T17" fmla="*/ 12 h 29"/>
                <a:gd name="T18" fmla="*/ 41 w 60"/>
                <a:gd name="T19" fmla="*/ 17 h 29"/>
                <a:gd name="T20" fmla="*/ 42 w 60"/>
                <a:gd name="T21" fmla="*/ 16 h 29"/>
                <a:gd name="T22" fmla="*/ 45 w 60"/>
                <a:gd name="T23" fmla="*/ 17 h 29"/>
                <a:gd name="T24" fmla="*/ 50 w 60"/>
                <a:gd name="T25" fmla="*/ 16 h 29"/>
                <a:gd name="T26" fmla="*/ 52 w 60"/>
                <a:gd name="T27" fmla="*/ 17 h 29"/>
                <a:gd name="T28" fmla="*/ 59 w 60"/>
                <a:gd name="T29" fmla="*/ 18 h 29"/>
                <a:gd name="T30" fmla="*/ 59 w 60"/>
                <a:gd name="T31" fmla="*/ 18 h 29"/>
                <a:gd name="T32" fmla="*/ 59 w 60"/>
                <a:gd name="T33" fmla="*/ 23 h 29"/>
                <a:gd name="T34" fmla="*/ 60 w 60"/>
                <a:gd name="T35" fmla="*/ 26 h 29"/>
                <a:gd name="T36" fmla="*/ 58 w 60"/>
                <a:gd name="T37" fmla="*/ 29 h 29"/>
                <a:gd name="T38" fmla="*/ 57 w 60"/>
                <a:gd name="T39" fmla="*/ 29 h 29"/>
                <a:gd name="T40" fmla="*/ 56 w 60"/>
                <a:gd name="T41" fmla="*/ 29 h 29"/>
                <a:gd name="T42" fmla="*/ 51 w 60"/>
                <a:gd name="T43" fmla="*/ 29 h 29"/>
                <a:gd name="T44" fmla="*/ 48 w 60"/>
                <a:gd name="T45" fmla="*/ 27 h 29"/>
                <a:gd name="T46" fmla="*/ 42 w 60"/>
                <a:gd name="T47" fmla="*/ 27 h 29"/>
                <a:gd name="T48" fmla="*/ 37 w 60"/>
                <a:gd name="T49" fmla="*/ 25 h 29"/>
                <a:gd name="T50" fmla="*/ 34 w 60"/>
                <a:gd name="T51" fmla="*/ 25 h 29"/>
                <a:gd name="T52" fmla="*/ 29 w 60"/>
                <a:gd name="T53" fmla="*/ 22 h 29"/>
                <a:gd name="T54" fmla="*/ 25 w 60"/>
                <a:gd name="T55" fmla="*/ 23 h 29"/>
                <a:gd name="T56" fmla="*/ 25 w 60"/>
                <a:gd name="T57" fmla="*/ 22 h 29"/>
                <a:gd name="T58" fmla="*/ 22 w 60"/>
                <a:gd name="T59" fmla="*/ 22 h 29"/>
                <a:gd name="T60" fmla="*/ 20 w 60"/>
                <a:gd name="T61" fmla="*/ 22 h 29"/>
                <a:gd name="T62" fmla="*/ 17 w 60"/>
                <a:gd name="T63" fmla="*/ 20 h 29"/>
                <a:gd name="T64" fmla="*/ 14 w 60"/>
                <a:gd name="T65" fmla="*/ 19 h 29"/>
                <a:gd name="T66" fmla="*/ 12 w 60"/>
                <a:gd name="T67" fmla="*/ 18 h 29"/>
                <a:gd name="T68" fmla="*/ 10 w 60"/>
                <a:gd name="T69" fmla="*/ 17 h 29"/>
                <a:gd name="T70" fmla="*/ 5 w 60"/>
                <a:gd name="T71" fmla="*/ 13 h 29"/>
                <a:gd name="T72" fmla="*/ 1 w 60"/>
                <a:gd name="T73" fmla="*/ 11 h 29"/>
                <a:gd name="T74" fmla="*/ 0 w 60"/>
                <a:gd name="T75" fmla="*/ 9 h 29"/>
                <a:gd name="T76" fmla="*/ 2 w 60"/>
                <a:gd name="T77" fmla="*/ 3 h 29"/>
                <a:gd name="T78" fmla="*/ 6 w 60"/>
                <a:gd name="T7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 h="29">
                  <a:moveTo>
                    <a:pt x="6" y="0"/>
                  </a:moveTo>
                  <a:cubicBezTo>
                    <a:pt x="7" y="0"/>
                    <a:pt x="8" y="1"/>
                    <a:pt x="9" y="1"/>
                  </a:cubicBezTo>
                  <a:cubicBezTo>
                    <a:pt x="10" y="1"/>
                    <a:pt x="10" y="0"/>
                    <a:pt x="11" y="0"/>
                  </a:cubicBezTo>
                  <a:cubicBezTo>
                    <a:pt x="12" y="0"/>
                    <a:pt x="12" y="0"/>
                    <a:pt x="13" y="1"/>
                  </a:cubicBezTo>
                  <a:cubicBezTo>
                    <a:pt x="15" y="1"/>
                    <a:pt x="16" y="1"/>
                    <a:pt x="17" y="1"/>
                  </a:cubicBezTo>
                  <a:cubicBezTo>
                    <a:pt x="19" y="2"/>
                    <a:pt x="19" y="5"/>
                    <a:pt x="21" y="5"/>
                  </a:cubicBezTo>
                  <a:cubicBezTo>
                    <a:pt x="22" y="6"/>
                    <a:pt x="24" y="6"/>
                    <a:pt x="26" y="7"/>
                  </a:cubicBezTo>
                  <a:cubicBezTo>
                    <a:pt x="27" y="8"/>
                    <a:pt x="27" y="9"/>
                    <a:pt x="28" y="10"/>
                  </a:cubicBezTo>
                  <a:cubicBezTo>
                    <a:pt x="30" y="10"/>
                    <a:pt x="32" y="11"/>
                    <a:pt x="34" y="12"/>
                  </a:cubicBezTo>
                  <a:cubicBezTo>
                    <a:pt x="36" y="14"/>
                    <a:pt x="38" y="17"/>
                    <a:pt x="41" y="17"/>
                  </a:cubicBezTo>
                  <a:cubicBezTo>
                    <a:pt x="41" y="17"/>
                    <a:pt x="42" y="16"/>
                    <a:pt x="42" y="16"/>
                  </a:cubicBezTo>
                  <a:cubicBezTo>
                    <a:pt x="44" y="16"/>
                    <a:pt x="44" y="17"/>
                    <a:pt x="45" y="17"/>
                  </a:cubicBezTo>
                  <a:cubicBezTo>
                    <a:pt x="47" y="17"/>
                    <a:pt x="48" y="16"/>
                    <a:pt x="50" y="16"/>
                  </a:cubicBezTo>
                  <a:cubicBezTo>
                    <a:pt x="51" y="16"/>
                    <a:pt x="52" y="17"/>
                    <a:pt x="52" y="17"/>
                  </a:cubicBezTo>
                  <a:cubicBezTo>
                    <a:pt x="55" y="18"/>
                    <a:pt x="56" y="18"/>
                    <a:pt x="59" y="18"/>
                  </a:cubicBezTo>
                  <a:cubicBezTo>
                    <a:pt x="59" y="18"/>
                    <a:pt x="59" y="18"/>
                    <a:pt x="59" y="18"/>
                  </a:cubicBezTo>
                  <a:cubicBezTo>
                    <a:pt x="59" y="20"/>
                    <a:pt x="59" y="21"/>
                    <a:pt x="59" y="23"/>
                  </a:cubicBezTo>
                  <a:cubicBezTo>
                    <a:pt x="59" y="24"/>
                    <a:pt x="60" y="25"/>
                    <a:pt x="60" y="26"/>
                  </a:cubicBezTo>
                  <a:cubicBezTo>
                    <a:pt x="60" y="27"/>
                    <a:pt x="59" y="29"/>
                    <a:pt x="58" y="29"/>
                  </a:cubicBezTo>
                  <a:cubicBezTo>
                    <a:pt x="57" y="29"/>
                    <a:pt x="57" y="29"/>
                    <a:pt x="57" y="29"/>
                  </a:cubicBezTo>
                  <a:cubicBezTo>
                    <a:pt x="56" y="29"/>
                    <a:pt x="56" y="29"/>
                    <a:pt x="56" y="29"/>
                  </a:cubicBezTo>
                  <a:cubicBezTo>
                    <a:pt x="54" y="29"/>
                    <a:pt x="53" y="29"/>
                    <a:pt x="51" y="29"/>
                  </a:cubicBezTo>
                  <a:cubicBezTo>
                    <a:pt x="50" y="28"/>
                    <a:pt x="49" y="27"/>
                    <a:pt x="48" y="27"/>
                  </a:cubicBezTo>
                  <a:cubicBezTo>
                    <a:pt x="42" y="27"/>
                    <a:pt x="42" y="27"/>
                    <a:pt x="42" y="27"/>
                  </a:cubicBezTo>
                  <a:cubicBezTo>
                    <a:pt x="40" y="27"/>
                    <a:pt x="39" y="25"/>
                    <a:pt x="37" y="25"/>
                  </a:cubicBezTo>
                  <a:cubicBezTo>
                    <a:pt x="34" y="25"/>
                    <a:pt x="34" y="25"/>
                    <a:pt x="34" y="25"/>
                  </a:cubicBezTo>
                  <a:cubicBezTo>
                    <a:pt x="32" y="25"/>
                    <a:pt x="31" y="22"/>
                    <a:pt x="29" y="22"/>
                  </a:cubicBezTo>
                  <a:cubicBezTo>
                    <a:pt x="27" y="22"/>
                    <a:pt x="26" y="23"/>
                    <a:pt x="25" y="23"/>
                  </a:cubicBezTo>
                  <a:cubicBezTo>
                    <a:pt x="25" y="23"/>
                    <a:pt x="25" y="22"/>
                    <a:pt x="25" y="22"/>
                  </a:cubicBezTo>
                  <a:cubicBezTo>
                    <a:pt x="24" y="22"/>
                    <a:pt x="23" y="22"/>
                    <a:pt x="22" y="22"/>
                  </a:cubicBezTo>
                  <a:cubicBezTo>
                    <a:pt x="21" y="22"/>
                    <a:pt x="21" y="22"/>
                    <a:pt x="20" y="22"/>
                  </a:cubicBezTo>
                  <a:cubicBezTo>
                    <a:pt x="19" y="22"/>
                    <a:pt x="19" y="21"/>
                    <a:pt x="17" y="20"/>
                  </a:cubicBezTo>
                  <a:cubicBezTo>
                    <a:pt x="16" y="20"/>
                    <a:pt x="15" y="20"/>
                    <a:pt x="14" y="19"/>
                  </a:cubicBezTo>
                  <a:cubicBezTo>
                    <a:pt x="13" y="19"/>
                    <a:pt x="13" y="18"/>
                    <a:pt x="12" y="18"/>
                  </a:cubicBezTo>
                  <a:cubicBezTo>
                    <a:pt x="11" y="17"/>
                    <a:pt x="11" y="17"/>
                    <a:pt x="10" y="17"/>
                  </a:cubicBezTo>
                  <a:cubicBezTo>
                    <a:pt x="8" y="16"/>
                    <a:pt x="8" y="14"/>
                    <a:pt x="5" y="13"/>
                  </a:cubicBezTo>
                  <a:cubicBezTo>
                    <a:pt x="4" y="13"/>
                    <a:pt x="3" y="12"/>
                    <a:pt x="1" y="11"/>
                  </a:cubicBezTo>
                  <a:cubicBezTo>
                    <a:pt x="1" y="10"/>
                    <a:pt x="0" y="10"/>
                    <a:pt x="0" y="9"/>
                  </a:cubicBezTo>
                  <a:cubicBezTo>
                    <a:pt x="0" y="7"/>
                    <a:pt x="0" y="5"/>
                    <a:pt x="2" y="3"/>
                  </a:cubicBezTo>
                  <a:cubicBezTo>
                    <a:pt x="3" y="2"/>
                    <a:pt x="5" y="1"/>
                    <a:pt x="6"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9" name="Freeform 40"/>
            <p:cNvSpPr>
              <a:spLocks/>
            </p:cNvSpPr>
            <p:nvPr/>
          </p:nvSpPr>
          <p:spPr bwMode="auto">
            <a:xfrm>
              <a:off x="3251883" y="4954572"/>
              <a:ext cx="88105" cy="151621"/>
            </a:xfrm>
            <a:custGeom>
              <a:avLst/>
              <a:gdLst>
                <a:gd name="T0" fmla="*/ 3 w 18"/>
                <a:gd name="T1" fmla="*/ 0 h 31"/>
                <a:gd name="T2" fmla="*/ 2 w 18"/>
                <a:gd name="T3" fmla="*/ 0 h 31"/>
                <a:gd name="T4" fmla="*/ 2 w 18"/>
                <a:gd name="T5" fmla="*/ 3 h 31"/>
                <a:gd name="T6" fmla="*/ 1 w 18"/>
                <a:gd name="T7" fmla="*/ 8 h 31"/>
                <a:gd name="T8" fmla="*/ 0 w 18"/>
                <a:gd name="T9" fmla="*/ 10 h 31"/>
                <a:gd name="T10" fmla="*/ 0 w 18"/>
                <a:gd name="T11" fmla="*/ 15 h 31"/>
                <a:gd name="T12" fmla="*/ 0 w 18"/>
                <a:gd name="T13" fmla="*/ 22 h 31"/>
                <a:gd name="T14" fmla="*/ 1 w 18"/>
                <a:gd name="T15" fmla="*/ 25 h 31"/>
                <a:gd name="T16" fmla="*/ 2 w 18"/>
                <a:gd name="T17" fmla="*/ 27 h 31"/>
                <a:gd name="T18" fmla="*/ 3 w 18"/>
                <a:gd name="T19" fmla="*/ 29 h 31"/>
                <a:gd name="T20" fmla="*/ 7 w 18"/>
                <a:gd name="T21" fmla="*/ 31 h 31"/>
                <a:gd name="T22" fmla="*/ 8 w 18"/>
                <a:gd name="T23" fmla="*/ 31 h 31"/>
                <a:gd name="T24" fmla="*/ 11 w 18"/>
                <a:gd name="T25" fmla="*/ 30 h 31"/>
                <a:gd name="T26" fmla="*/ 16 w 18"/>
                <a:gd name="T27" fmla="*/ 27 h 31"/>
                <a:gd name="T28" fmla="*/ 17 w 18"/>
                <a:gd name="T29" fmla="*/ 25 h 31"/>
                <a:gd name="T30" fmla="*/ 18 w 18"/>
                <a:gd name="T31" fmla="*/ 21 h 31"/>
                <a:gd name="T32" fmla="*/ 16 w 18"/>
                <a:gd name="T33" fmla="*/ 16 h 31"/>
                <a:gd name="T34" fmla="*/ 15 w 18"/>
                <a:gd name="T35" fmla="*/ 15 h 31"/>
                <a:gd name="T36" fmla="*/ 15 w 18"/>
                <a:gd name="T37" fmla="*/ 13 h 31"/>
                <a:gd name="T38" fmla="*/ 13 w 18"/>
                <a:gd name="T39" fmla="*/ 8 h 31"/>
                <a:gd name="T40" fmla="*/ 10 w 18"/>
                <a:gd name="T41" fmla="*/ 5 h 31"/>
                <a:gd name="T42" fmla="*/ 9 w 18"/>
                <a:gd name="T43" fmla="*/ 3 h 31"/>
                <a:gd name="T44" fmla="*/ 4 w 18"/>
                <a:gd name="T45" fmla="*/ 1 h 31"/>
                <a:gd name="T46" fmla="*/ 3 w 18"/>
                <a:gd name="T47"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 h="31">
                  <a:moveTo>
                    <a:pt x="3" y="0"/>
                  </a:moveTo>
                  <a:cubicBezTo>
                    <a:pt x="2" y="0"/>
                    <a:pt x="2" y="0"/>
                    <a:pt x="2" y="0"/>
                  </a:cubicBezTo>
                  <a:cubicBezTo>
                    <a:pt x="2" y="1"/>
                    <a:pt x="2" y="2"/>
                    <a:pt x="2" y="3"/>
                  </a:cubicBezTo>
                  <a:cubicBezTo>
                    <a:pt x="2" y="5"/>
                    <a:pt x="2" y="6"/>
                    <a:pt x="1" y="8"/>
                  </a:cubicBezTo>
                  <a:cubicBezTo>
                    <a:pt x="0" y="9"/>
                    <a:pt x="1" y="9"/>
                    <a:pt x="0" y="10"/>
                  </a:cubicBezTo>
                  <a:cubicBezTo>
                    <a:pt x="0" y="12"/>
                    <a:pt x="0" y="13"/>
                    <a:pt x="0" y="15"/>
                  </a:cubicBezTo>
                  <a:cubicBezTo>
                    <a:pt x="0" y="17"/>
                    <a:pt x="0" y="19"/>
                    <a:pt x="0" y="22"/>
                  </a:cubicBezTo>
                  <a:cubicBezTo>
                    <a:pt x="1" y="23"/>
                    <a:pt x="1" y="24"/>
                    <a:pt x="1" y="25"/>
                  </a:cubicBezTo>
                  <a:cubicBezTo>
                    <a:pt x="1" y="26"/>
                    <a:pt x="1" y="26"/>
                    <a:pt x="2" y="27"/>
                  </a:cubicBezTo>
                  <a:cubicBezTo>
                    <a:pt x="2" y="28"/>
                    <a:pt x="2" y="28"/>
                    <a:pt x="3" y="29"/>
                  </a:cubicBezTo>
                  <a:cubicBezTo>
                    <a:pt x="4" y="30"/>
                    <a:pt x="5" y="31"/>
                    <a:pt x="7" y="31"/>
                  </a:cubicBezTo>
                  <a:cubicBezTo>
                    <a:pt x="8" y="31"/>
                    <a:pt x="8" y="31"/>
                    <a:pt x="8" y="31"/>
                  </a:cubicBezTo>
                  <a:cubicBezTo>
                    <a:pt x="9" y="31"/>
                    <a:pt x="10" y="30"/>
                    <a:pt x="11" y="30"/>
                  </a:cubicBezTo>
                  <a:cubicBezTo>
                    <a:pt x="13" y="29"/>
                    <a:pt x="14" y="29"/>
                    <a:pt x="16" y="27"/>
                  </a:cubicBezTo>
                  <a:cubicBezTo>
                    <a:pt x="17" y="27"/>
                    <a:pt x="17" y="26"/>
                    <a:pt x="17" y="25"/>
                  </a:cubicBezTo>
                  <a:cubicBezTo>
                    <a:pt x="18" y="23"/>
                    <a:pt x="18" y="22"/>
                    <a:pt x="18" y="21"/>
                  </a:cubicBezTo>
                  <a:cubicBezTo>
                    <a:pt x="18" y="19"/>
                    <a:pt x="17" y="18"/>
                    <a:pt x="16" y="16"/>
                  </a:cubicBezTo>
                  <a:cubicBezTo>
                    <a:pt x="16" y="15"/>
                    <a:pt x="15" y="15"/>
                    <a:pt x="15" y="15"/>
                  </a:cubicBezTo>
                  <a:cubicBezTo>
                    <a:pt x="15" y="14"/>
                    <a:pt x="15" y="13"/>
                    <a:pt x="15" y="13"/>
                  </a:cubicBezTo>
                  <a:cubicBezTo>
                    <a:pt x="15" y="11"/>
                    <a:pt x="14" y="10"/>
                    <a:pt x="13" y="8"/>
                  </a:cubicBezTo>
                  <a:cubicBezTo>
                    <a:pt x="12" y="7"/>
                    <a:pt x="11" y="6"/>
                    <a:pt x="10" y="5"/>
                  </a:cubicBezTo>
                  <a:cubicBezTo>
                    <a:pt x="10" y="4"/>
                    <a:pt x="10" y="3"/>
                    <a:pt x="9" y="3"/>
                  </a:cubicBezTo>
                  <a:cubicBezTo>
                    <a:pt x="7" y="2"/>
                    <a:pt x="6" y="1"/>
                    <a:pt x="4" y="1"/>
                  </a:cubicBezTo>
                  <a:cubicBezTo>
                    <a:pt x="4" y="1"/>
                    <a:pt x="3" y="0"/>
                    <a:pt x="3"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0" name="Freeform 41"/>
            <p:cNvSpPr>
              <a:spLocks/>
            </p:cNvSpPr>
            <p:nvPr/>
          </p:nvSpPr>
          <p:spPr bwMode="auto">
            <a:xfrm>
              <a:off x="3960817" y="4440288"/>
              <a:ext cx="325782" cy="602387"/>
            </a:xfrm>
            <a:custGeom>
              <a:avLst/>
              <a:gdLst>
                <a:gd name="T0" fmla="*/ 20 w 67"/>
                <a:gd name="T1" fmla="*/ 0 h 124"/>
                <a:gd name="T2" fmla="*/ 21 w 67"/>
                <a:gd name="T3" fmla="*/ 5 h 124"/>
                <a:gd name="T4" fmla="*/ 26 w 67"/>
                <a:gd name="T5" fmla="*/ 5 h 124"/>
                <a:gd name="T6" fmla="*/ 27 w 67"/>
                <a:gd name="T7" fmla="*/ 12 h 124"/>
                <a:gd name="T8" fmla="*/ 30 w 67"/>
                <a:gd name="T9" fmla="*/ 25 h 124"/>
                <a:gd name="T10" fmla="*/ 35 w 67"/>
                <a:gd name="T11" fmla="*/ 17 h 124"/>
                <a:gd name="T12" fmla="*/ 38 w 67"/>
                <a:gd name="T13" fmla="*/ 18 h 124"/>
                <a:gd name="T14" fmla="*/ 43 w 67"/>
                <a:gd name="T15" fmla="*/ 16 h 124"/>
                <a:gd name="T16" fmla="*/ 51 w 67"/>
                <a:gd name="T17" fmla="*/ 15 h 124"/>
                <a:gd name="T18" fmla="*/ 58 w 67"/>
                <a:gd name="T19" fmla="*/ 20 h 124"/>
                <a:gd name="T20" fmla="*/ 60 w 67"/>
                <a:gd name="T21" fmla="*/ 28 h 124"/>
                <a:gd name="T22" fmla="*/ 67 w 67"/>
                <a:gd name="T23" fmla="*/ 32 h 124"/>
                <a:gd name="T24" fmla="*/ 63 w 67"/>
                <a:gd name="T25" fmla="*/ 45 h 124"/>
                <a:gd name="T26" fmla="*/ 50 w 67"/>
                <a:gd name="T27" fmla="*/ 46 h 124"/>
                <a:gd name="T28" fmla="*/ 44 w 67"/>
                <a:gd name="T29" fmla="*/ 52 h 124"/>
                <a:gd name="T30" fmla="*/ 46 w 67"/>
                <a:gd name="T31" fmla="*/ 60 h 124"/>
                <a:gd name="T32" fmla="*/ 49 w 67"/>
                <a:gd name="T33" fmla="*/ 71 h 124"/>
                <a:gd name="T34" fmla="*/ 47 w 67"/>
                <a:gd name="T35" fmla="*/ 70 h 124"/>
                <a:gd name="T36" fmla="*/ 41 w 67"/>
                <a:gd name="T37" fmla="*/ 65 h 124"/>
                <a:gd name="T38" fmla="*/ 36 w 67"/>
                <a:gd name="T39" fmla="*/ 64 h 124"/>
                <a:gd name="T40" fmla="*/ 30 w 67"/>
                <a:gd name="T41" fmla="*/ 64 h 124"/>
                <a:gd name="T42" fmla="*/ 30 w 67"/>
                <a:gd name="T43" fmla="*/ 58 h 124"/>
                <a:gd name="T44" fmla="*/ 27 w 67"/>
                <a:gd name="T45" fmla="*/ 57 h 124"/>
                <a:gd name="T46" fmla="*/ 23 w 67"/>
                <a:gd name="T47" fmla="*/ 56 h 124"/>
                <a:gd name="T48" fmla="*/ 24 w 67"/>
                <a:gd name="T49" fmla="*/ 61 h 124"/>
                <a:gd name="T50" fmla="*/ 23 w 67"/>
                <a:gd name="T51" fmla="*/ 67 h 124"/>
                <a:gd name="T52" fmla="*/ 23 w 67"/>
                <a:gd name="T53" fmla="*/ 74 h 124"/>
                <a:gd name="T54" fmla="*/ 21 w 67"/>
                <a:gd name="T55" fmla="*/ 78 h 124"/>
                <a:gd name="T56" fmla="*/ 19 w 67"/>
                <a:gd name="T57" fmla="*/ 87 h 124"/>
                <a:gd name="T58" fmla="*/ 21 w 67"/>
                <a:gd name="T59" fmla="*/ 96 h 124"/>
                <a:gd name="T60" fmla="*/ 25 w 67"/>
                <a:gd name="T61" fmla="*/ 96 h 124"/>
                <a:gd name="T62" fmla="*/ 28 w 67"/>
                <a:gd name="T63" fmla="*/ 105 h 124"/>
                <a:gd name="T64" fmla="*/ 36 w 67"/>
                <a:gd name="T65" fmla="*/ 114 h 124"/>
                <a:gd name="T66" fmla="*/ 40 w 67"/>
                <a:gd name="T67" fmla="*/ 116 h 124"/>
                <a:gd name="T68" fmla="*/ 45 w 67"/>
                <a:gd name="T69" fmla="*/ 118 h 124"/>
                <a:gd name="T70" fmla="*/ 43 w 67"/>
                <a:gd name="T71" fmla="*/ 123 h 124"/>
                <a:gd name="T72" fmla="*/ 36 w 67"/>
                <a:gd name="T73" fmla="*/ 121 h 124"/>
                <a:gd name="T74" fmla="*/ 29 w 67"/>
                <a:gd name="T75" fmla="*/ 118 h 124"/>
                <a:gd name="T76" fmla="*/ 27 w 67"/>
                <a:gd name="T77" fmla="*/ 118 h 124"/>
                <a:gd name="T78" fmla="*/ 20 w 67"/>
                <a:gd name="T79" fmla="*/ 112 h 124"/>
                <a:gd name="T80" fmla="*/ 17 w 67"/>
                <a:gd name="T81" fmla="*/ 107 h 124"/>
                <a:gd name="T82" fmla="*/ 11 w 67"/>
                <a:gd name="T83" fmla="*/ 104 h 124"/>
                <a:gd name="T84" fmla="*/ 12 w 67"/>
                <a:gd name="T85" fmla="*/ 96 h 124"/>
                <a:gd name="T86" fmla="*/ 13 w 67"/>
                <a:gd name="T87" fmla="*/ 90 h 124"/>
                <a:gd name="T88" fmla="*/ 18 w 67"/>
                <a:gd name="T89" fmla="*/ 79 h 124"/>
                <a:gd name="T90" fmla="*/ 16 w 67"/>
                <a:gd name="T91" fmla="*/ 60 h 124"/>
                <a:gd name="T92" fmla="*/ 9 w 67"/>
                <a:gd name="T93" fmla="*/ 51 h 124"/>
                <a:gd name="T94" fmla="*/ 10 w 67"/>
                <a:gd name="T95" fmla="*/ 44 h 124"/>
                <a:gd name="T96" fmla="*/ 8 w 67"/>
                <a:gd name="T97" fmla="*/ 33 h 124"/>
                <a:gd name="T98" fmla="*/ 0 w 67"/>
                <a:gd name="T99" fmla="*/ 21 h 124"/>
                <a:gd name="T100" fmla="*/ 1 w 67"/>
                <a:gd name="T101" fmla="*/ 13 h 124"/>
                <a:gd name="T102" fmla="*/ 8 w 67"/>
                <a:gd name="T103" fmla="*/ 8 h 124"/>
                <a:gd name="T104" fmla="*/ 13 w 67"/>
                <a:gd name="T105" fmla="*/ 4 h 124"/>
                <a:gd name="T106" fmla="*/ 17 w 67"/>
                <a:gd name="T107" fmla="*/ 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7" h="124">
                  <a:moveTo>
                    <a:pt x="17" y="1"/>
                  </a:moveTo>
                  <a:cubicBezTo>
                    <a:pt x="18" y="1"/>
                    <a:pt x="18" y="1"/>
                    <a:pt x="18" y="1"/>
                  </a:cubicBezTo>
                  <a:cubicBezTo>
                    <a:pt x="19" y="1"/>
                    <a:pt x="19" y="0"/>
                    <a:pt x="20" y="0"/>
                  </a:cubicBezTo>
                  <a:cubicBezTo>
                    <a:pt x="21" y="0"/>
                    <a:pt x="21" y="1"/>
                    <a:pt x="22" y="1"/>
                  </a:cubicBezTo>
                  <a:cubicBezTo>
                    <a:pt x="22" y="2"/>
                    <a:pt x="22" y="2"/>
                    <a:pt x="22" y="2"/>
                  </a:cubicBezTo>
                  <a:cubicBezTo>
                    <a:pt x="22" y="3"/>
                    <a:pt x="21" y="4"/>
                    <a:pt x="21" y="5"/>
                  </a:cubicBezTo>
                  <a:cubicBezTo>
                    <a:pt x="21" y="6"/>
                    <a:pt x="22" y="6"/>
                    <a:pt x="23" y="6"/>
                  </a:cubicBezTo>
                  <a:cubicBezTo>
                    <a:pt x="24" y="7"/>
                    <a:pt x="24" y="7"/>
                    <a:pt x="24" y="7"/>
                  </a:cubicBezTo>
                  <a:cubicBezTo>
                    <a:pt x="25" y="7"/>
                    <a:pt x="25" y="6"/>
                    <a:pt x="26" y="5"/>
                  </a:cubicBezTo>
                  <a:cubicBezTo>
                    <a:pt x="27" y="5"/>
                    <a:pt x="27" y="5"/>
                    <a:pt x="27" y="5"/>
                  </a:cubicBezTo>
                  <a:cubicBezTo>
                    <a:pt x="27" y="9"/>
                    <a:pt x="27" y="9"/>
                    <a:pt x="27" y="9"/>
                  </a:cubicBezTo>
                  <a:cubicBezTo>
                    <a:pt x="27" y="10"/>
                    <a:pt x="27" y="11"/>
                    <a:pt x="27" y="12"/>
                  </a:cubicBezTo>
                  <a:cubicBezTo>
                    <a:pt x="27" y="13"/>
                    <a:pt x="27" y="14"/>
                    <a:pt x="27" y="15"/>
                  </a:cubicBezTo>
                  <a:cubicBezTo>
                    <a:pt x="27" y="16"/>
                    <a:pt x="27" y="16"/>
                    <a:pt x="27" y="17"/>
                  </a:cubicBezTo>
                  <a:cubicBezTo>
                    <a:pt x="27" y="20"/>
                    <a:pt x="28" y="22"/>
                    <a:pt x="30" y="25"/>
                  </a:cubicBezTo>
                  <a:cubicBezTo>
                    <a:pt x="31" y="24"/>
                    <a:pt x="31" y="22"/>
                    <a:pt x="32" y="21"/>
                  </a:cubicBezTo>
                  <a:cubicBezTo>
                    <a:pt x="32" y="19"/>
                    <a:pt x="33" y="18"/>
                    <a:pt x="33" y="17"/>
                  </a:cubicBezTo>
                  <a:cubicBezTo>
                    <a:pt x="34" y="17"/>
                    <a:pt x="34" y="17"/>
                    <a:pt x="35" y="17"/>
                  </a:cubicBezTo>
                  <a:cubicBezTo>
                    <a:pt x="35" y="17"/>
                    <a:pt x="35" y="16"/>
                    <a:pt x="36" y="16"/>
                  </a:cubicBezTo>
                  <a:cubicBezTo>
                    <a:pt x="36" y="16"/>
                    <a:pt x="36" y="17"/>
                    <a:pt x="36" y="17"/>
                  </a:cubicBezTo>
                  <a:cubicBezTo>
                    <a:pt x="37" y="18"/>
                    <a:pt x="38" y="17"/>
                    <a:pt x="38" y="18"/>
                  </a:cubicBezTo>
                  <a:cubicBezTo>
                    <a:pt x="39" y="18"/>
                    <a:pt x="40" y="19"/>
                    <a:pt x="41" y="19"/>
                  </a:cubicBezTo>
                  <a:cubicBezTo>
                    <a:pt x="41" y="18"/>
                    <a:pt x="41" y="17"/>
                    <a:pt x="42" y="16"/>
                  </a:cubicBezTo>
                  <a:cubicBezTo>
                    <a:pt x="42" y="16"/>
                    <a:pt x="43" y="16"/>
                    <a:pt x="43" y="16"/>
                  </a:cubicBezTo>
                  <a:cubicBezTo>
                    <a:pt x="44" y="15"/>
                    <a:pt x="45" y="14"/>
                    <a:pt x="45" y="13"/>
                  </a:cubicBezTo>
                  <a:cubicBezTo>
                    <a:pt x="47" y="13"/>
                    <a:pt x="47" y="13"/>
                    <a:pt x="47" y="13"/>
                  </a:cubicBezTo>
                  <a:cubicBezTo>
                    <a:pt x="49" y="13"/>
                    <a:pt x="49" y="14"/>
                    <a:pt x="51" y="15"/>
                  </a:cubicBezTo>
                  <a:cubicBezTo>
                    <a:pt x="52" y="16"/>
                    <a:pt x="53" y="16"/>
                    <a:pt x="54" y="17"/>
                  </a:cubicBezTo>
                  <a:cubicBezTo>
                    <a:pt x="55" y="17"/>
                    <a:pt x="55" y="18"/>
                    <a:pt x="56" y="19"/>
                  </a:cubicBezTo>
                  <a:cubicBezTo>
                    <a:pt x="56" y="19"/>
                    <a:pt x="57" y="19"/>
                    <a:pt x="58" y="20"/>
                  </a:cubicBezTo>
                  <a:cubicBezTo>
                    <a:pt x="58" y="21"/>
                    <a:pt x="57" y="22"/>
                    <a:pt x="57" y="23"/>
                  </a:cubicBezTo>
                  <a:cubicBezTo>
                    <a:pt x="57" y="25"/>
                    <a:pt x="57" y="26"/>
                    <a:pt x="58" y="27"/>
                  </a:cubicBezTo>
                  <a:cubicBezTo>
                    <a:pt x="58" y="28"/>
                    <a:pt x="60" y="27"/>
                    <a:pt x="60" y="28"/>
                  </a:cubicBezTo>
                  <a:cubicBezTo>
                    <a:pt x="61" y="28"/>
                    <a:pt x="61" y="29"/>
                    <a:pt x="62" y="29"/>
                  </a:cubicBezTo>
                  <a:cubicBezTo>
                    <a:pt x="63" y="29"/>
                    <a:pt x="63" y="30"/>
                    <a:pt x="63" y="30"/>
                  </a:cubicBezTo>
                  <a:cubicBezTo>
                    <a:pt x="64" y="31"/>
                    <a:pt x="67" y="30"/>
                    <a:pt x="67" y="32"/>
                  </a:cubicBezTo>
                  <a:cubicBezTo>
                    <a:pt x="67" y="33"/>
                    <a:pt x="64" y="33"/>
                    <a:pt x="64" y="35"/>
                  </a:cubicBezTo>
                  <a:cubicBezTo>
                    <a:pt x="64" y="36"/>
                    <a:pt x="66" y="36"/>
                    <a:pt x="66" y="38"/>
                  </a:cubicBezTo>
                  <a:cubicBezTo>
                    <a:pt x="66" y="41"/>
                    <a:pt x="64" y="43"/>
                    <a:pt x="63" y="45"/>
                  </a:cubicBezTo>
                  <a:cubicBezTo>
                    <a:pt x="63" y="45"/>
                    <a:pt x="63" y="45"/>
                    <a:pt x="63" y="45"/>
                  </a:cubicBezTo>
                  <a:cubicBezTo>
                    <a:pt x="59" y="45"/>
                    <a:pt x="57" y="47"/>
                    <a:pt x="54" y="47"/>
                  </a:cubicBezTo>
                  <a:cubicBezTo>
                    <a:pt x="52" y="47"/>
                    <a:pt x="51" y="46"/>
                    <a:pt x="50" y="46"/>
                  </a:cubicBezTo>
                  <a:cubicBezTo>
                    <a:pt x="49" y="46"/>
                    <a:pt x="48" y="48"/>
                    <a:pt x="47" y="49"/>
                  </a:cubicBezTo>
                  <a:cubicBezTo>
                    <a:pt x="45" y="49"/>
                    <a:pt x="44" y="50"/>
                    <a:pt x="44" y="51"/>
                  </a:cubicBezTo>
                  <a:cubicBezTo>
                    <a:pt x="44" y="52"/>
                    <a:pt x="44" y="52"/>
                    <a:pt x="44" y="52"/>
                  </a:cubicBezTo>
                  <a:cubicBezTo>
                    <a:pt x="44" y="54"/>
                    <a:pt x="45" y="54"/>
                    <a:pt x="45" y="56"/>
                  </a:cubicBezTo>
                  <a:cubicBezTo>
                    <a:pt x="45" y="57"/>
                    <a:pt x="44" y="57"/>
                    <a:pt x="44" y="58"/>
                  </a:cubicBezTo>
                  <a:cubicBezTo>
                    <a:pt x="44" y="59"/>
                    <a:pt x="45" y="59"/>
                    <a:pt x="46" y="60"/>
                  </a:cubicBezTo>
                  <a:cubicBezTo>
                    <a:pt x="47" y="61"/>
                    <a:pt x="47" y="62"/>
                    <a:pt x="47" y="64"/>
                  </a:cubicBezTo>
                  <a:cubicBezTo>
                    <a:pt x="47" y="66"/>
                    <a:pt x="47" y="66"/>
                    <a:pt x="47" y="66"/>
                  </a:cubicBezTo>
                  <a:cubicBezTo>
                    <a:pt x="47" y="68"/>
                    <a:pt x="49" y="69"/>
                    <a:pt x="49" y="71"/>
                  </a:cubicBezTo>
                  <a:cubicBezTo>
                    <a:pt x="49" y="71"/>
                    <a:pt x="49" y="71"/>
                    <a:pt x="49" y="71"/>
                  </a:cubicBezTo>
                  <a:cubicBezTo>
                    <a:pt x="49" y="71"/>
                    <a:pt x="48" y="71"/>
                    <a:pt x="48" y="71"/>
                  </a:cubicBezTo>
                  <a:cubicBezTo>
                    <a:pt x="48" y="71"/>
                    <a:pt x="48" y="71"/>
                    <a:pt x="47" y="70"/>
                  </a:cubicBezTo>
                  <a:cubicBezTo>
                    <a:pt x="46" y="68"/>
                    <a:pt x="45" y="67"/>
                    <a:pt x="43" y="66"/>
                  </a:cubicBezTo>
                  <a:cubicBezTo>
                    <a:pt x="42" y="66"/>
                    <a:pt x="42" y="66"/>
                    <a:pt x="42" y="66"/>
                  </a:cubicBezTo>
                  <a:cubicBezTo>
                    <a:pt x="42" y="66"/>
                    <a:pt x="42" y="65"/>
                    <a:pt x="41" y="65"/>
                  </a:cubicBezTo>
                  <a:cubicBezTo>
                    <a:pt x="41" y="65"/>
                    <a:pt x="41" y="65"/>
                    <a:pt x="41" y="65"/>
                  </a:cubicBezTo>
                  <a:cubicBezTo>
                    <a:pt x="39" y="65"/>
                    <a:pt x="39" y="63"/>
                    <a:pt x="37" y="63"/>
                  </a:cubicBezTo>
                  <a:cubicBezTo>
                    <a:pt x="36" y="63"/>
                    <a:pt x="36" y="64"/>
                    <a:pt x="36" y="64"/>
                  </a:cubicBezTo>
                  <a:cubicBezTo>
                    <a:pt x="36" y="64"/>
                    <a:pt x="35" y="64"/>
                    <a:pt x="35" y="64"/>
                  </a:cubicBezTo>
                  <a:cubicBezTo>
                    <a:pt x="34" y="64"/>
                    <a:pt x="34" y="64"/>
                    <a:pt x="34" y="64"/>
                  </a:cubicBezTo>
                  <a:cubicBezTo>
                    <a:pt x="32" y="64"/>
                    <a:pt x="32" y="64"/>
                    <a:pt x="30" y="64"/>
                  </a:cubicBezTo>
                  <a:cubicBezTo>
                    <a:pt x="30" y="64"/>
                    <a:pt x="30" y="64"/>
                    <a:pt x="30" y="64"/>
                  </a:cubicBezTo>
                  <a:cubicBezTo>
                    <a:pt x="30" y="63"/>
                    <a:pt x="29" y="63"/>
                    <a:pt x="29" y="62"/>
                  </a:cubicBezTo>
                  <a:cubicBezTo>
                    <a:pt x="29" y="60"/>
                    <a:pt x="30" y="59"/>
                    <a:pt x="30" y="58"/>
                  </a:cubicBezTo>
                  <a:cubicBezTo>
                    <a:pt x="30" y="57"/>
                    <a:pt x="30" y="57"/>
                    <a:pt x="30" y="57"/>
                  </a:cubicBezTo>
                  <a:cubicBezTo>
                    <a:pt x="30" y="57"/>
                    <a:pt x="30" y="57"/>
                    <a:pt x="30" y="57"/>
                  </a:cubicBezTo>
                  <a:cubicBezTo>
                    <a:pt x="29" y="57"/>
                    <a:pt x="28" y="57"/>
                    <a:pt x="27" y="57"/>
                  </a:cubicBezTo>
                  <a:cubicBezTo>
                    <a:pt x="27" y="57"/>
                    <a:pt x="26" y="57"/>
                    <a:pt x="25" y="57"/>
                  </a:cubicBezTo>
                  <a:cubicBezTo>
                    <a:pt x="25" y="57"/>
                    <a:pt x="24" y="56"/>
                    <a:pt x="24" y="56"/>
                  </a:cubicBezTo>
                  <a:cubicBezTo>
                    <a:pt x="23" y="56"/>
                    <a:pt x="23" y="56"/>
                    <a:pt x="23" y="56"/>
                  </a:cubicBezTo>
                  <a:cubicBezTo>
                    <a:pt x="23" y="59"/>
                    <a:pt x="23" y="59"/>
                    <a:pt x="23" y="59"/>
                  </a:cubicBezTo>
                  <a:cubicBezTo>
                    <a:pt x="23" y="59"/>
                    <a:pt x="23" y="60"/>
                    <a:pt x="23" y="60"/>
                  </a:cubicBezTo>
                  <a:cubicBezTo>
                    <a:pt x="23" y="61"/>
                    <a:pt x="24" y="61"/>
                    <a:pt x="24" y="61"/>
                  </a:cubicBezTo>
                  <a:cubicBezTo>
                    <a:pt x="24" y="62"/>
                    <a:pt x="24" y="62"/>
                    <a:pt x="24" y="62"/>
                  </a:cubicBezTo>
                  <a:cubicBezTo>
                    <a:pt x="24" y="64"/>
                    <a:pt x="23" y="64"/>
                    <a:pt x="23" y="65"/>
                  </a:cubicBezTo>
                  <a:cubicBezTo>
                    <a:pt x="23" y="67"/>
                    <a:pt x="23" y="67"/>
                    <a:pt x="23" y="67"/>
                  </a:cubicBezTo>
                  <a:cubicBezTo>
                    <a:pt x="23" y="67"/>
                    <a:pt x="23" y="68"/>
                    <a:pt x="24" y="68"/>
                  </a:cubicBezTo>
                  <a:cubicBezTo>
                    <a:pt x="24" y="69"/>
                    <a:pt x="24" y="70"/>
                    <a:pt x="24" y="71"/>
                  </a:cubicBezTo>
                  <a:cubicBezTo>
                    <a:pt x="24" y="72"/>
                    <a:pt x="23" y="73"/>
                    <a:pt x="23" y="74"/>
                  </a:cubicBezTo>
                  <a:cubicBezTo>
                    <a:pt x="23" y="74"/>
                    <a:pt x="22" y="74"/>
                    <a:pt x="22" y="74"/>
                  </a:cubicBezTo>
                  <a:cubicBezTo>
                    <a:pt x="22" y="75"/>
                    <a:pt x="22" y="76"/>
                    <a:pt x="22" y="76"/>
                  </a:cubicBezTo>
                  <a:cubicBezTo>
                    <a:pt x="22" y="77"/>
                    <a:pt x="21" y="78"/>
                    <a:pt x="21" y="78"/>
                  </a:cubicBezTo>
                  <a:cubicBezTo>
                    <a:pt x="21" y="80"/>
                    <a:pt x="21" y="80"/>
                    <a:pt x="21" y="82"/>
                  </a:cubicBezTo>
                  <a:cubicBezTo>
                    <a:pt x="20" y="83"/>
                    <a:pt x="20" y="83"/>
                    <a:pt x="19" y="84"/>
                  </a:cubicBezTo>
                  <a:cubicBezTo>
                    <a:pt x="19" y="85"/>
                    <a:pt x="19" y="86"/>
                    <a:pt x="19" y="87"/>
                  </a:cubicBezTo>
                  <a:cubicBezTo>
                    <a:pt x="19" y="90"/>
                    <a:pt x="20" y="91"/>
                    <a:pt x="20" y="94"/>
                  </a:cubicBezTo>
                  <a:cubicBezTo>
                    <a:pt x="20" y="95"/>
                    <a:pt x="20" y="95"/>
                    <a:pt x="20" y="95"/>
                  </a:cubicBezTo>
                  <a:cubicBezTo>
                    <a:pt x="20" y="96"/>
                    <a:pt x="20" y="96"/>
                    <a:pt x="21" y="96"/>
                  </a:cubicBezTo>
                  <a:cubicBezTo>
                    <a:pt x="21" y="96"/>
                    <a:pt x="21" y="95"/>
                    <a:pt x="21" y="95"/>
                  </a:cubicBezTo>
                  <a:cubicBezTo>
                    <a:pt x="22" y="95"/>
                    <a:pt x="22" y="95"/>
                    <a:pt x="23" y="95"/>
                  </a:cubicBezTo>
                  <a:cubicBezTo>
                    <a:pt x="23" y="95"/>
                    <a:pt x="24" y="95"/>
                    <a:pt x="25" y="96"/>
                  </a:cubicBezTo>
                  <a:cubicBezTo>
                    <a:pt x="25" y="97"/>
                    <a:pt x="26" y="98"/>
                    <a:pt x="26" y="99"/>
                  </a:cubicBezTo>
                  <a:cubicBezTo>
                    <a:pt x="26" y="101"/>
                    <a:pt x="26" y="101"/>
                    <a:pt x="26" y="101"/>
                  </a:cubicBezTo>
                  <a:cubicBezTo>
                    <a:pt x="26" y="102"/>
                    <a:pt x="28" y="103"/>
                    <a:pt x="28" y="105"/>
                  </a:cubicBezTo>
                  <a:cubicBezTo>
                    <a:pt x="29" y="106"/>
                    <a:pt x="29" y="107"/>
                    <a:pt x="29" y="109"/>
                  </a:cubicBezTo>
                  <a:cubicBezTo>
                    <a:pt x="30" y="111"/>
                    <a:pt x="31" y="112"/>
                    <a:pt x="33" y="113"/>
                  </a:cubicBezTo>
                  <a:cubicBezTo>
                    <a:pt x="34" y="113"/>
                    <a:pt x="35" y="114"/>
                    <a:pt x="36" y="114"/>
                  </a:cubicBezTo>
                  <a:cubicBezTo>
                    <a:pt x="37" y="114"/>
                    <a:pt x="37" y="113"/>
                    <a:pt x="38" y="113"/>
                  </a:cubicBezTo>
                  <a:cubicBezTo>
                    <a:pt x="38" y="113"/>
                    <a:pt x="38" y="114"/>
                    <a:pt x="39" y="115"/>
                  </a:cubicBezTo>
                  <a:cubicBezTo>
                    <a:pt x="40" y="115"/>
                    <a:pt x="40" y="115"/>
                    <a:pt x="40" y="116"/>
                  </a:cubicBezTo>
                  <a:cubicBezTo>
                    <a:pt x="42" y="117"/>
                    <a:pt x="43" y="117"/>
                    <a:pt x="45" y="118"/>
                  </a:cubicBezTo>
                  <a:cubicBezTo>
                    <a:pt x="45" y="118"/>
                    <a:pt x="45" y="118"/>
                    <a:pt x="45" y="118"/>
                  </a:cubicBezTo>
                  <a:cubicBezTo>
                    <a:pt x="45" y="118"/>
                    <a:pt x="45" y="118"/>
                    <a:pt x="45" y="118"/>
                  </a:cubicBezTo>
                  <a:cubicBezTo>
                    <a:pt x="44" y="119"/>
                    <a:pt x="44" y="119"/>
                    <a:pt x="44" y="120"/>
                  </a:cubicBezTo>
                  <a:cubicBezTo>
                    <a:pt x="44" y="123"/>
                    <a:pt x="44" y="123"/>
                    <a:pt x="44" y="123"/>
                  </a:cubicBezTo>
                  <a:cubicBezTo>
                    <a:pt x="43" y="123"/>
                    <a:pt x="43" y="123"/>
                    <a:pt x="43" y="123"/>
                  </a:cubicBezTo>
                  <a:cubicBezTo>
                    <a:pt x="42" y="123"/>
                    <a:pt x="41" y="122"/>
                    <a:pt x="40" y="122"/>
                  </a:cubicBezTo>
                  <a:cubicBezTo>
                    <a:pt x="39" y="122"/>
                    <a:pt x="39" y="124"/>
                    <a:pt x="38" y="124"/>
                  </a:cubicBezTo>
                  <a:cubicBezTo>
                    <a:pt x="37" y="124"/>
                    <a:pt x="37" y="122"/>
                    <a:pt x="36" y="121"/>
                  </a:cubicBezTo>
                  <a:cubicBezTo>
                    <a:pt x="36" y="121"/>
                    <a:pt x="35" y="121"/>
                    <a:pt x="35" y="121"/>
                  </a:cubicBezTo>
                  <a:cubicBezTo>
                    <a:pt x="34" y="120"/>
                    <a:pt x="33" y="120"/>
                    <a:pt x="32" y="120"/>
                  </a:cubicBezTo>
                  <a:cubicBezTo>
                    <a:pt x="31" y="119"/>
                    <a:pt x="30" y="118"/>
                    <a:pt x="29" y="118"/>
                  </a:cubicBezTo>
                  <a:cubicBezTo>
                    <a:pt x="28" y="118"/>
                    <a:pt x="28" y="119"/>
                    <a:pt x="27" y="119"/>
                  </a:cubicBezTo>
                  <a:cubicBezTo>
                    <a:pt x="27" y="119"/>
                    <a:pt x="27" y="119"/>
                    <a:pt x="27" y="119"/>
                  </a:cubicBezTo>
                  <a:cubicBezTo>
                    <a:pt x="27" y="119"/>
                    <a:pt x="27" y="119"/>
                    <a:pt x="27" y="118"/>
                  </a:cubicBezTo>
                  <a:cubicBezTo>
                    <a:pt x="26" y="117"/>
                    <a:pt x="26" y="117"/>
                    <a:pt x="25" y="117"/>
                  </a:cubicBezTo>
                  <a:cubicBezTo>
                    <a:pt x="24" y="116"/>
                    <a:pt x="23" y="115"/>
                    <a:pt x="22" y="114"/>
                  </a:cubicBezTo>
                  <a:cubicBezTo>
                    <a:pt x="21" y="113"/>
                    <a:pt x="21" y="113"/>
                    <a:pt x="20" y="112"/>
                  </a:cubicBezTo>
                  <a:cubicBezTo>
                    <a:pt x="20" y="111"/>
                    <a:pt x="20" y="110"/>
                    <a:pt x="19" y="110"/>
                  </a:cubicBezTo>
                  <a:cubicBezTo>
                    <a:pt x="19" y="109"/>
                    <a:pt x="19" y="109"/>
                    <a:pt x="18" y="108"/>
                  </a:cubicBezTo>
                  <a:cubicBezTo>
                    <a:pt x="18" y="108"/>
                    <a:pt x="17" y="108"/>
                    <a:pt x="17" y="107"/>
                  </a:cubicBezTo>
                  <a:cubicBezTo>
                    <a:pt x="16" y="106"/>
                    <a:pt x="16" y="106"/>
                    <a:pt x="15" y="106"/>
                  </a:cubicBezTo>
                  <a:cubicBezTo>
                    <a:pt x="14" y="106"/>
                    <a:pt x="14" y="106"/>
                    <a:pt x="13" y="106"/>
                  </a:cubicBezTo>
                  <a:cubicBezTo>
                    <a:pt x="12" y="106"/>
                    <a:pt x="12" y="105"/>
                    <a:pt x="11" y="104"/>
                  </a:cubicBezTo>
                  <a:cubicBezTo>
                    <a:pt x="11" y="103"/>
                    <a:pt x="11" y="102"/>
                    <a:pt x="11" y="101"/>
                  </a:cubicBezTo>
                  <a:cubicBezTo>
                    <a:pt x="11" y="99"/>
                    <a:pt x="11" y="99"/>
                    <a:pt x="11" y="99"/>
                  </a:cubicBezTo>
                  <a:cubicBezTo>
                    <a:pt x="11" y="98"/>
                    <a:pt x="11" y="97"/>
                    <a:pt x="12" y="96"/>
                  </a:cubicBezTo>
                  <a:cubicBezTo>
                    <a:pt x="12" y="95"/>
                    <a:pt x="12" y="95"/>
                    <a:pt x="12" y="94"/>
                  </a:cubicBezTo>
                  <a:cubicBezTo>
                    <a:pt x="13" y="92"/>
                    <a:pt x="13" y="91"/>
                    <a:pt x="13" y="90"/>
                  </a:cubicBezTo>
                  <a:cubicBezTo>
                    <a:pt x="13" y="90"/>
                    <a:pt x="13" y="90"/>
                    <a:pt x="13" y="90"/>
                  </a:cubicBezTo>
                  <a:cubicBezTo>
                    <a:pt x="14" y="89"/>
                    <a:pt x="15" y="89"/>
                    <a:pt x="15" y="88"/>
                  </a:cubicBezTo>
                  <a:cubicBezTo>
                    <a:pt x="16" y="87"/>
                    <a:pt x="16" y="86"/>
                    <a:pt x="16" y="85"/>
                  </a:cubicBezTo>
                  <a:cubicBezTo>
                    <a:pt x="17" y="83"/>
                    <a:pt x="17" y="81"/>
                    <a:pt x="18" y="79"/>
                  </a:cubicBezTo>
                  <a:cubicBezTo>
                    <a:pt x="19" y="77"/>
                    <a:pt x="21" y="77"/>
                    <a:pt x="21" y="75"/>
                  </a:cubicBezTo>
                  <a:cubicBezTo>
                    <a:pt x="21" y="72"/>
                    <a:pt x="20" y="71"/>
                    <a:pt x="19" y="69"/>
                  </a:cubicBezTo>
                  <a:cubicBezTo>
                    <a:pt x="18" y="65"/>
                    <a:pt x="17" y="63"/>
                    <a:pt x="16" y="60"/>
                  </a:cubicBezTo>
                  <a:cubicBezTo>
                    <a:pt x="16" y="58"/>
                    <a:pt x="15" y="57"/>
                    <a:pt x="13" y="56"/>
                  </a:cubicBezTo>
                  <a:cubicBezTo>
                    <a:pt x="12" y="55"/>
                    <a:pt x="12" y="54"/>
                    <a:pt x="12" y="53"/>
                  </a:cubicBezTo>
                  <a:cubicBezTo>
                    <a:pt x="11" y="52"/>
                    <a:pt x="10" y="52"/>
                    <a:pt x="9" y="51"/>
                  </a:cubicBezTo>
                  <a:cubicBezTo>
                    <a:pt x="8" y="50"/>
                    <a:pt x="9" y="49"/>
                    <a:pt x="8" y="48"/>
                  </a:cubicBezTo>
                  <a:cubicBezTo>
                    <a:pt x="8" y="47"/>
                    <a:pt x="7" y="47"/>
                    <a:pt x="7" y="47"/>
                  </a:cubicBezTo>
                  <a:cubicBezTo>
                    <a:pt x="8" y="46"/>
                    <a:pt x="9" y="45"/>
                    <a:pt x="10" y="44"/>
                  </a:cubicBezTo>
                  <a:cubicBezTo>
                    <a:pt x="11" y="43"/>
                    <a:pt x="12" y="42"/>
                    <a:pt x="12" y="41"/>
                  </a:cubicBezTo>
                  <a:cubicBezTo>
                    <a:pt x="12" y="38"/>
                    <a:pt x="11" y="37"/>
                    <a:pt x="10" y="34"/>
                  </a:cubicBezTo>
                  <a:cubicBezTo>
                    <a:pt x="9" y="33"/>
                    <a:pt x="9" y="33"/>
                    <a:pt x="8" y="33"/>
                  </a:cubicBezTo>
                  <a:cubicBezTo>
                    <a:pt x="7" y="32"/>
                    <a:pt x="8" y="31"/>
                    <a:pt x="7" y="31"/>
                  </a:cubicBezTo>
                  <a:cubicBezTo>
                    <a:pt x="7" y="29"/>
                    <a:pt x="7" y="28"/>
                    <a:pt x="5" y="27"/>
                  </a:cubicBezTo>
                  <a:cubicBezTo>
                    <a:pt x="3" y="26"/>
                    <a:pt x="1" y="24"/>
                    <a:pt x="0" y="21"/>
                  </a:cubicBezTo>
                  <a:cubicBezTo>
                    <a:pt x="1" y="21"/>
                    <a:pt x="1" y="21"/>
                    <a:pt x="1" y="21"/>
                  </a:cubicBezTo>
                  <a:cubicBezTo>
                    <a:pt x="2" y="20"/>
                    <a:pt x="2" y="19"/>
                    <a:pt x="2" y="18"/>
                  </a:cubicBezTo>
                  <a:cubicBezTo>
                    <a:pt x="2" y="16"/>
                    <a:pt x="1" y="15"/>
                    <a:pt x="1" y="13"/>
                  </a:cubicBezTo>
                  <a:cubicBezTo>
                    <a:pt x="1" y="12"/>
                    <a:pt x="2" y="12"/>
                    <a:pt x="2" y="11"/>
                  </a:cubicBezTo>
                  <a:cubicBezTo>
                    <a:pt x="2" y="10"/>
                    <a:pt x="1" y="10"/>
                    <a:pt x="2" y="9"/>
                  </a:cubicBezTo>
                  <a:cubicBezTo>
                    <a:pt x="3" y="7"/>
                    <a:pt x="5" y="8"/>
                    <a:pt x="8" y="8"/>
                  </a:cubicBezTo>
                  <a:cubicBezTo>
                    <a:pt x="9" y="8"/>
                    <a:pt x="10" y="5"/>
                    <a:pt x="10" y="4"/>
                  </a:cubicBezTo>
                  <a:cubicBezTo>
                    <a:pt x="10" y="4"/>
                    <a:pt x="11" y="3"/>
                    <a:pt x="11" y="3"/>
                  </a:cubicBezTo>
                  <a:cubicBezTo>
                    <a:pt x="12" y="3"/>
                    <a:pt x="12" y="4"/>
                    <a:pt x="13" y="4"/>
                  </a:cubicBezTo>
                  <a:cubicBezTo>
                    <a:pt x="14" y="4"/>
                    <a:pt x="13" y="3"/>
                    <a:pt x="14" y="2"/>
                  </a:cubicBezTo>
                  <a:cubicBezTo>
                    <a:pt x="15" y="2"/>
                    <a:pt x="15" y="2"/>
                    <a:pt x="15" y="2"/>
                  </a:cubicBezTo>
                  <a:cubicBezTo>
                    <a:pt x="16" y="2"/>
                    <a:pt x="16" y="1"/>
                    <a:pt x="17" y="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1" name="Freeform 42"/>
            <p:cNvSpPr>
              <a:spLocks/>
            </p:cNvSpPr>
            <p:nvPr/>
          </p:nvSpPr>
          <p:spPr bwMode="auto">
            <a:xfrm>
              <a:off x="4175956" y="4657476"/>
              <a:ext cx="202845" cy="170062"/>
            </a:xfrm>
            <a:custGeom>
              <a:avLst/>
              <a:gdLst>
                <a:gd name="T0" fmla="*/ 3 w 42"/>
                <a:gd name="T1" fmla="*/ 21 h 35"/>
                <a:gd name="T2" fmla="*/ 2 w 42"/>
                <a:gd name="T3" fmla="*/ 15 h 35"/>
                <a:gd name="T4" fmla="*/ 1 w 42"/>
                <a:gd name="T5" fmla="*/ 11 h 35"/>
                <a:gd name="T6" fmla="*/ 0 w 42"/>
                <a:gd name="T7" fmla="*/ 6 h 35"/>
                <a:gd name="T8" fmla="*/ 6 w 42"/>
                <a:gd name="T9" fmla="*/ 1 h 35"/>
                <a:gd name="T10" fmla="*/ 19 w 42"/>
                <a:gd name="T11" fmla="*/ 0 h 35"/>
                <a:gd name="T12" fmla="*/ 21 w 42"/>
                <a:gd name="T13" fmla="*/ 3 h 35"/>
                <a:gd name="T14" fmla="*/ 25 w 42"/>
                <a:gd name="T15" fmla="*/ 3 h 35"/>
                <a:gd name="T16" fmla="*/ 29 w 42"/>
                <a:gd name="T17" fmla="*/ 4 h 35"/>
                <a:gd name="T18" fmla="*/ 30 w 42"/>
                <a:gd name="T19" fmla="*/ 1 h 35"/>
                <a:gd name="T20" fmla="*/ 35 w 42"/>
                <a:gd name="T21" fmla="*/ 2 h 35"/>
                <a:gd name="T22" fmla="*/ 38 w 42"/>
                <a:gd name="T23" fmla="*/ 2 h 35"/>
                <a:gd name="T24" fmla="*/ 40 w 42"/>
                <a:gd name="T25" fmla="*/ 5 h 35"/>
                <a:gd name="T26" fmla="*/ 40 w 42"/>
                <a:gd name="T27" fmla="*/ 10 h 35"/>
                <a:gd name="T28" fmla="*/ 39 w 42"/>
                <a:gd name="T29" fmla="*/ 14 h 35"/>
                <a:gd name="T30" fmla="*/ 37 w 42"/>
                <a:gd name="T31" fmla="*/ 17 h 35"/>
                <a:gd name="T32" fmla="*/ 35 w 42"/>
                <a:gd name="T33" fmla="*/ 17 h 35"/>
                <a:gd name="T34" fmla="*/ 31 w 42"/>
                <a:gd name="T35" fmla="*/ 21 h 35"/>
                <a:gd name="T36" fmla="*/ 31 w 42"/>
                <a:gd name="T37" fmla="*/ 23 h 35"/>
                <a:gd name="T38" fmla="*/ 30 w 42"/>
                <a:gd name="T39" fmla="*/ 27 h 35"/>
                <a:gd name="T40" fmla="*/ 25 w 42"/>
                <a:gd name="T41" fmla="*/ 29 h 35"/>
                <a:gd name="T42" fmla="*/ 21 w 42"/>
                <a:gd name="T43" fmla="*/ 32 h 35"/>
                <a:gd name="T44" fmla="*/ 19 w 42"/>
                <a:gd name="T45" fmla="*/ 35 h 35"/>
                <a:gd name="T46" fmla="*/ 15 w 42"/>
                <a:gd name="T47" fmla="*/ 34 h 35"/>
                <a:gd name="T48" fmla="*/ 11 w 42"/>
                <a:gd name="T49" fmla="*/ 34 h 35"/>
                <a:gd name="T50" fmla="*/ 9 w 42"/>
                <a:gd name="T51" fmla="*/ 33 h 35"/>
                <a:gd name="T52" fmla="*/ 11 w 42"/>
                <a:gd name="T53" fmla="*/ 31 h 35"/>
                <a:gd name="T54" fmla="*/ 10 w 42"/>
                <a:gd name="T55" fmla="*/ 28 h 35"/>
                <a:gd name="T56" fmla="*/ 7 w 42"/>
                <a:gd name="T57" fmla="*/ 31 h 35"/>
                <a:gd name="T58" fmla="*/ 6 w 42"/>
                <a:gd name="T59" fmla="*/ 31 h 35"/>
                <a:gd name="T60" fmla="*/ 5 w 42"/>
                <a:gd name="T61" fmla="*/ 28 h 35"/>
                <a:gd name="T62" fmla="*/ 5 w 42"/>
                <a:gd name="T63"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35">
                  <a:moveTo>
                    <a:pt x="5" y="26"/>
                  </a:moveTo>
                  <a:cubicBezTo>
                    <a:pt x="5" y="24"/>
                    <a:pt x="3" y="23"/>
                    <a:pt x="3" y="21"/>
                  </a:cubicBezTo>
                  <a:cubicBezTo>
                    <a:pt x="3" y="19"/>
                    <a:pt x="3" y="19"/>
                    <a:pt x="3" y="19"/>
                  </a:cubicBezTo>
                  <a:cubicBezTo>
                    <a:pt x="3" y="17"/>
                    <a:pt x="3" y="16"/>
                    <a:pt x="2" y="15"/>
                  </a:cubicBezTo>
                  <a:cubicBezTo>
                    <a:pt x="1" y="14"/>
                    <a:pt x="0" y="14"/>
                    <a:pt x="0" y="13"/>
                  </a:cubicBezTo>
                  <a:cubicBezTo>
                    <a:pt x="0" y="12"/>
                    <a:pt x="1" y="12"/>
                    <a:pt x="1" y="11"/>
                  </a:cubicBezTo>
                  <a:cubicBezTo>
                    <a:pt x="1" y="9"/>
                    <a:pt x="0" y="9"/>
                    <a:pt x="0" y="7"/>
                  </a:cubicBezTo>
                  <a:cubicBezTo>
                    <a:pt x="0" y="7"/>
                    <a:pt x="0" y="7"/>
                    <a:pt x="0" y="6"/>
                  </a:cubicBezTo>
                  <a:cubicBezTo>
                    <a:pt x="0" y="5"/>
                    <a:pt x="1" y="4"/>
                    <a:pt x="3" y="4"/>
                  </a:cubicBezTo>
                  <a:cubicBezTo>
                    <a:pt x="4" y="3"/>
                    <a:pt x="5" y="1"/>
                    <a:pt x="6" y="1"/>
                  </a:cubicBezTo>
                  <a:cubicBezTo>
                    <a:pt x="7" y="1"/>
                    <a:pt x="8" y="2"/>
                    <a:pt x="10" y="2"/>
                  </a:cubicBezTo>
                  <a:cubicBezTo>
                    <a:pt x="13" y="2"/>
                    <a:pt x="15" y="0"/>
                    <a:pt x="19" y="0"/>
                  </a:cubicBezTo>
                  <a:cubicBezTo>
                    <a:pt x="19" y="0"/>
                    <a:pt x="19" y="0"/>
                    <a:pt x="19" y="0"/>
                  </a:cubicBezTo>
                  <a:cubicBezTo>
                    <a:pt x="20" y="1"/>
                    <a:pt x="20" y="2"/>
                    <a:pt x="21" y="3"/>
                  </a:cubicBezTo>
                  <a:cubicBezTo>
                    <a:pt x="22" y="4"/>
                    <a:pt x="23" y="4"/>
                    <a:pt x="24" y="4"/>
                  </a:cubicBezTo>
                  <a:cubicBezTo>
                    <a:pt x="24" y="4"/>
                    <a:pt x="25" y="3"/>
                    <a:pt x="25" y="3"/>
                  </a:cubicBezTo>
                  <a:cubicBezTo>
                    <a:pt x="27" y="3"/>
                    <a:pt x="27" y="5"/>
                    <a:pt x="28" y="5"/>
                  </a:cubicBezTo>
                  <a:cubicBezTo>
                    <a:pt x="29" y="5"/>
                    <a:pt x="29" y="4"/>
                    <a:pt x="29" y="4"/>
                  </a:cubicBezTo>
                  <a:cubicBezTo>
                    <a:pt x="30" y="3"/>
                    <a:pt x="30" y="2"/>
                    <a:pt x="30" y="2"/>
                  </a:cubicBezTo>
                  <a:cubicBezTo>
                    <a:pt x="30" y="1"/>
                    <a:pt x="30" y="1"/>
                    <a:pt x="30" y="1"/>
                  </a:cubicBezTo>
                  <a:cubicBezTo>
                    <a:pt x="31" y="1"/>
                    <a:pt x="31" y="0"/>
                    <a:pt x="32" y="0"/>
                  </a:cubicBezTo>
                  <a:cubicBezTo>
                    <a:pt x="33" y="1"/>
                    <a:pt x="33" y="2"/>
                    <a:pt x="35" y="2"/>
                  </a:cubicBezTo>
                  <a:cubicBezTo>
                    <a:pt x="36" y="2"/>
                    <a:pt x="36" y="2"/>
                    <a:pt x="36" y="2"/>
                  </a:cubicBezTo>
                  <a:cubicBezTo>
                    <a:pt x="37" y="2"/>
                    <a:pt x="37" y="2"/>
                    <a:pt x="38" y="2"/>
                  </a:cubicBezTo>
                  <a:cubicBezTo>
                    <a:pt x="38" y="2"/>
                    <a:pt x="38" y="2"/>
                    <a:pt x="38" y="2"/>
                  </a:cubicBezTo>
                  <a:cubicBezTo>
                    <a:pt x="39" y="4"/>
                    <a:pt x="40" y="4"/>
                    <a:pt x="40" y="5"/>
                  </a:cubicBezTo>
                  <a:cubicBezTo>
                    <a:pt x="41" y="6"/>
                    <a:pt x="42" y="7"/>
                    <a:pt x="42" y="8"/>
                  </a:cubicBezTo>
                  <a:cubicBezTo>
                    <a:pt x="42" y="9"/>
                    <a:pt x="40" y="9"/>
                    <a:pt x="40" y="10"/>
                  </a:cubicBezTo>
                  <a:cubicBezTo>
                    <a:pt x="40" y="13"/>
                    <a:pt x="40" y="13"/>
                    <a:pt x="40" y="13"/>
                  </a:cubicBezTo>
                  <a:cubicBezTo>
                    <a:pt x="40" y="14"/>
                    <a:pt x="40" y="14"/>
                    <a:pt x="39" y="14"/>
                  </a:cubicBezTo>
                  <a:cubicBezTo>
                    <a:pt x="38" y="15"/>
                    <a:pt x="38" y="16"/>
                    <a:pt x="38" y="17"/>
                  </a:cubicBezTo>
                  <a:cubicBezTo>
                    <a:pt x="37" y="17"/>
                    <a:pt x="37" y="17"/>
                    <a:pt x="37" y="17"/>
                  </a:cubicBezTo>
                  <a:cubicBezTo>
                    <a:pt x="36" y="17"/>
                    <a:pt x="36" y="17"/>
                    <a:pt x="36" y="17"/>
                  </a:cubicBezTo>
                  <a:cubicBezTo>
                    <a:pt x="35" y="17"/>
                    <a:pt x="35" y="17"/>
                    <a:pt x="35" y="17"/>
                  </a:cubicBezTo>
                  <a:cubicBezTo>
                    <a:pt x="35" y="19"/>
                    <a:pt x="35" y="19"/>
                    <a:pt x="35" y="19"/>
                  </a:cubicBezTo>
                  <a:cubicBezTo>
                    <a:pt x="33" y="19"/>
                    <a:pt x="31" y="19"/>
                    <a:pt x="31" y="21"/>
                  </a:cubicBezTo>
                  <a:cubicBezTo>
                    <a:pt x="31" y="21"/>
                    <a:pt x="31" y="22"/>
                    <a:pt x="31" y="22"/>
                  </a:cubicBezTo>
                  <a:cubicBezTo>
                    <a:pt x="31" y="22"/>
                    <a:pt x="31" y="23"/>
                    <a:pt x="31" y="23"/>
                  </a:cubicBezTo>
                  <a:cubicBezTo>
                    <a:pt x="31" y="24"/>
                    <a:pt x="32" y="24"/>
                    <a:pt x="32" y="25"/>
                  </a:cubicBezTo>
                  <a:cubicBezTo>
                    <a:pt x="32" y="26"/>
                    <a:pt x="31" y="27"/>
                    <a:pt x="30" y="27"/>
                  </a:cubicBezTo>
                  <a:cubicBezTo>
                    <a:pt x="29" y="27"/>
                    <a:pt x="29" y="26"/>
                    <a:pt x="28" y="26"/>
                  </a:cubicBezTo>
                  <a:cubicBezTo>
                    <a:pt x="26" y="26"/>
                    <a:pt x="27" y="29"/>
                    <a:pt x="25" y="29"/>
                  </a:cubicBezTo>
                  <a:cubicBezTo>
                    <a:pt x="24" y="29"/>
                    <a:pt x="24" y="28"/>
                    <a:pt x="23" y="28"/>
                  </a:cubicBezTo>
                  <a:cubicBezTo>
                    <a:pt x="23" y="30"/>
                    <a:pt x="23" y="31"/>
                    <a:pt x="21" y="32"/>
                  </a:cubicBezTo>
                  <a:cubicBezTo>
                    <a:pt x="20" y="32"/>
                    <a:pt x="19" y="33"/>
                    <a:pt x="19" y="35"/>
                  </a:cubicBezTo>
                  <a:cubicBezTo>
                    <a:pt x="19" y="35"/>
                    <a:pt x="19" y="35"/>
                    <a:pt x="19" y="35"/>
                  </a:cubicBezTo>
                  <a:cubicBezTo>
                    <a:pt x="17" y="35"/>
                    <a:pt x="17" y="34"/>
                    <a:pt x="16" y="34"/>
                  </a:cubicBezTo>
                  <a:cubicBezTo>
                    <a:pt x="15" y="34"/>
                    <a:pt x="15" y="34"/>
                    <a:pt x="15" y="34"/>
                  </a:cubicBezTo>
                  <a:cubicBezTo>
                    <a:pt x="14" y="34"/>
                    <a:pt x="14" y="33"/>
                    <a:pt x="13" y="33"/>
                  </a:cubicBezTo>
                  <a:cubicBezTo>
                    <a:pt x="12" y="33"/>
                    <a:pt x="12" y="34"/>
                    <a:pt x="11" y="34"/>
                  </a:cubicBezTo>
                  <a:cubicBezTo>
                    <a:pt x="10" y="34"/>
                    <a:pt x="10" y="34"/>
                    <a:pt x="10" y="33"/>
                  </a:cubicBezTo>
                  <a:cubicBezTo>
                    <a:pt x="10" y="33"/>
                    <a:pt x="9" y="33"/>
                    <a:pt x="9" y="33"/>
                  </a:cubicBezTo>
                  <a:cubicBezTo>
                    <a:pt x="9" y="32"/>
                    <a:pt x="10" y="32"/>
                    <a:pt x="10" y="32"/>
                  </a:cubicBezTo>
                  <a:cubicBezTo>
                    <a:pt x="11" y="32"/>
                    <a:pt x="11" y="31"/>
                    <a:pt x="11" y="31"/>
                  </a:cubicBezTo>
                  <a:cubicBezTo>
                    <a:pt x="11" y="30"/>
                    <a:pt x="11" y="30"/>
                    <a:pt x="10" y="30"/>
                  </a:cubicBezTo>
                  <a:cubicBezTo>
                    <a:pt x="10" y="29"/>
                    <a:pt x="10" y="28"/>
                    <a:pt x="10" y="28"/>
                  </a:cubicBezTo>
                  <a:cubicBezTo>
                    <a:pt x="9" y="28"/>
                    <a:pt x="9" y="29"/>
                    <a:pt x="9" y="30"/>
                  </a:cubicBezTo>
                  <a:cubicBezTo>
                    <a:pt x="9" y="31"/>
                    <a:pt x="8" y="31"/>
                    <a:pt x="7" y="31"/>
                  </a:cubicBezTo>
                  <a:cubicBezTo>
                    <a:pt x="7" y="31"/>
                    <a:pt x="7" y="31"/>
                    <a:pt x="6" y="31"/>
                  </a:cubicBezTo>
                  <a:cubicBezTo>
                    <a:pt x="6" y="31"/>
                    <a:pt x="6" y="31"/>
                    <a:pt x="6" y="31"/>
                  </a:cubicBezTo>
                  <a:cubicBezTo>
                    <a:pt x="6" y="31"/>
                    <a:pt x="6" y="30"/>
                    <a:pt x="6" y="30"/>
                  </a:cubicBezTo>
                  <a:cubicBezTo>
                    <a:pt x="6" y="29"/>
                    <a:pt x="6" y="29"/>
                    <a:pt x="5" y="28"/>
                  </a:cubicBezTo>
                  <a:cubicBezTo>
                    <a:pt x="5" y="28"/>
                    <a:pt x="5" y="27"/>
                    <a:pt x="5" y="27"/>
                  </a:cubicBezTo>
                  <a:cubicBezTo>
                    <a:pt x="5" y="26"/>
                    <a:pt x="5" y="26"/>
                    <a:pt x="5" y="26"/>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2" name="Freeform 43"/>
            <p:cNvSpPr>
              <a:spLocks/>
            </p:cNvSpPr>
            <p:nvPr/>
          </p:nvSpPr>
          <p:spPr bwMode="auto">
            <a:xfrm>
              <a:off x="4044823" y="4346038"/>
              <a:ext cx="319634" cy="336025"/>
            </a:xfrm>
            <a:custGeom>
              <a:avLst/>
              <a:gdLst>
                <a:gd name="T0" fmla="*/ 9 w 66"/>
                <a:gd name="T1" fmla="*/ 8 h 69"/>
                <a:gd name="T2" fmla="*/ 11 w 66"/>
                <a:gd name="T3" fmla="*/ 10 h 69"/>
                <a:gd name="T4" fmla="*/ 13 w 66"/>
                <a:gd name="T5" fmla="*/ 10 h 69"/>
                <a:gd name="T6" fmla="*/ 11 w 66"/>
                <a:gd name="T7" fmla="*/ 7 h 69"/>
                <a:gd name="T8" fmla="*/ 11 w 66"/>
                <a:gd name="T9" fmla="*/ 3 h 69"/>
                <a:gd name="T10" fmla="*/ 14 w 66"/>
                <a:gd name="T11" fmla="*/ 2 h 69"/>
                <a:gd name="T12" fmla="*/ 17 w 66"/>
                <a:gd name="T13" fmla="*/ 0 h 69"/>
                <a:gd name="T14" fmla="*/ 20 w 66"/>
                <a:gd name="T15" fmla="*/ 4 h 69"/>
                <a:gd name="T16" fmla="*/ 23 w 66"/>
                <a:gd name="T17" fmla="*/ 8 h 69"/>
                <a:gd name="T18" fmla="*/ 26 w 66"/>
                <a:gd name="T19" fmla="*/ 13 h 69"/>
                <a:gd name="T20" fmla="*/ 31 w 66"/>
                <a:gd name="T21" fmla="*/ 13 h 69"/>
                <a:gd name="T22" fmla="*/ 35 w 66"/>
                <a:gd name="T23" fmla="*/ 17 h 69"/>
                <a:gd name="T24" fmla="*/ 37 w 66"/>
                <a:gd name="T25" fmla="*/ 25 h 69"/>
                <a:gd name="T26" fmla="*/ 48 w 66"/>
                <a:gd name="T27" fmla="*/ 33 h 69"/>
                <a:gd name="T28" fmla="*/ 55 w 66"/>
                <a:gd name="T29" fmla="*/ 37 h 69"/>
                <a:gd name="T30" fmla="*/ 60 w 66"/>
                <a:gd name="T31" fmla="*/ 42 h 69"/>
                <a:gd name="T32" fmla="*/ 64 w 66"/>
                <a:gd name="T33" fmla="*/ 45 h 69"/>
                <a:gd name="T34" fmla="*/ 63 w 66"/>
                <a:gd name="T35" fmla="*/ 47 h 69"/>
                <a:gd name="T36" fmla="*/ 63 w 66"/>
                <a:gd name="T37" fmla="*/ 52 h 69"/>
                <a:gd name="T38" fmla="*/ 63 w 66"/>
                <a:gd name="T39" fmla="*/ 56 h 69"/>
                <a:gd name="T40" fmla="*/ 65 w 66"/>
                <a:gd name="T41" fmla="*/ 66 h 69"/>
                <a:gd name="T42" fmla="*/ 63 w 66"/>
                <a:gd name="T43" fmla="*/ 66 h 69"/>
                <a:gd name="T44" fmla="*/ 59 w 66"/>
                <a:gd name="T45" fmla="*/ 64 h 69"/>
                <a:gd name="T46" fmla="*/ 57 w 66"/>
                <a:gd name="T47" fmla="*/ 66 h 69"/>
                <a:gd name="T48" fmla="*/ 55 w 66"/>
                <a:gd name="T49" fmla="*/ 69 h 69"/>
                <a:gd name="T50" fmla="*/ 51 w 66"/>
                <a:gd name="T51" fmla="*/ 68 h 69"/>
                <a:gd name="T52" fmla="*/ 46 w 66"/>
                <a:gd name="T53" fmla="*/ 64 h 69"/>
                <a:gd name="T54" fmla="*/ 49 w 66"/>
                <a:gd name="T55" fmla="*/ 57 h 69"/>
                <a:gd name="T56" fmla="*/ 50 w 66"/>
                <a:gd name="T57" fmla="*/ 51 h 69"/>
                <a:gd name="T58" fmla="*/ 45 w 66"/>
                <a:gd name="T59" fmla="*/ 48 h 69"/>
                <a:gd name="T60" fmla="*/ 41 w 66"/>
                <a:gd name="T61" fmla="*/ 46 h 69"/>
                <a:gd name="T62" fmla="*/ 41 w 66"/>
                <a:gd name="T63" fmla="*/ 39 h 69"/>
                <a:gd name="T64" fmla="*/ 37 w 66"/>
                <a:gd name="T65" fmla="*/ 36 h 69"/>
                <a:gd name="T66" fmla="*/ 30 w 66"/>
                <a:gd name="T67" fmla="*/ 32 h 69"/>
                <a:gd name="T68" fmla="*/ 26 w 66"/>
                <a:gd name="T69" fmla="*/ 35 h 69"/>
                <a:gd name="T70" fmla="*/ 24 w 66"/>
                <a:gd name="T71" fmla="*/ 38 h 69"/>
                <a:gd name="T72" fmla="*/ 19 w 66"/>
                <a:gd name="T73" fmla="*/ 36 h 69"/>
                <a:gd name="T74" fmla="*/ 18 w 66"/>
                <a:gd name="T75" fmla="*/ 36 h 69"/>
                <a:gd name="T76" fmla="*/ 15 w 66"/>
                <a:gd name="T77" fmla="*/ 40 h 69"/>
                <a:gd name="T78" fmla="*/ 10 w 66"/>
                <a:gd name="T79" fmla="*/ 36 h 69"/>
                <a:gd name="T80" fmla="*/ 10 w 66"/>
                <a:gd name="T81" fmla="*/ 31 h 69"/>
                <a:gd name="T82" fmla="*/ 10 w 66"/>
                <a:gd name="T83" fmla="*/ 24 h 69"/>
                <a:gd name="T84" fmla="*/ 7 w 66"/>
                <a:gd name="T85" fmla="*/ 26 h 69"/>
                <a:gd name="T86" fmla="*/ 4 w 66"/>
                <a:gd name="T87" fmla="*/ 24 h 69"/>
                <a:gd name="T88" fmla="*/ 5 w 66"/>
                <a:gd name="T89" fmla="*/ 20 h 69"/>
                <a:gd name="T90" fmla="*/ 1 w 66"/>
                <a:gd name="T91" fmla="*/ 20 h 69"/>
                <a:gd name="T92" fmla="*/ 0 w 66"/>
                <a:gd name="T93" fmla="*/ 20 h 69"/>
                <a:gd name="T94" fmla="*/ 3 w 66"/>
                <a:gd name="T95" fmla="*/ 14 h 69"/>
                <a:gd name="T96" fmla="*/ 5 w 66"/>
                <a:gd name="T97" fmla="*/ 1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6" h="69">
                  <a:moveTo>
                    <a:pt x="7" y="8"/>
                  </a:moveTo>
                  <a:cubicBezTo>
                    <a:pt x="8" y="8"/>
                    <a:pt x="8" y="8"/>
                    <a:pt x="9" y="8"/>
                  </a:cubicBezTo>
                  <a:cubicBezTo>
                    <a:pt x="9" y="9"/>
                    <a:pt x="9" y="10"/>
                    <a:pt x="10" y="10"/>
                  </a:cubicBezTo>
                  <a:cubicBezTo>
                    <a:pt x="10" y="10"/>
                    <a:pt x="10" y="10"/>
                    <a:pt x="11" y="10"/>
                  </a:cubicBezTo>
                  <a:cubicBezTo>
                    <a:pt x="11" y="10"/>
                    <a:pt x="11" y="10"/>
                    <a:pt x="12" y="10"/>
                  </a:cubicBezTo>
                  <a:cubicBezTo>
                    <a:pt x="13" y="10"/>
                    <a:pt x="13" y="10"/>
                    <a:pt x="13" y="10"/>
                  </a:cubicBezTo>
                  <a:cubicBezTo>
                    <a:pt x="13" y="10"/>
                    <a:pt x="13" y="10"/>
                    <a:pt x="13" y="9"/>
                  </a:cubicBezTo>
                  <a:cubicBezTo>
                    <a:pt x="13" y="8"/>
                    <a:pt x="11" y="8"/>
                    <a:pt x="11" y="7"/>
                  </a:cubicBezTo>
                  <a:cubicBezTo>
                    <a:pt x="11" y="6"/>
                    <a:pt x="12" y="6"/>
                    <a:pt x="12" y="5"/>
                  </a:cubicBezTo>
                  <a:cubicBezTo>
                    <a:pt x="12" y="4"/>
                    <a:pt x="11" y="4"/>
                    <a:pt x="11" y="3"/>
                  </a:cubicBezTo>
                  <a:cubicBezTo>
                    <a:pt x="11" y="2"/>
                    <a:pt x="11" y="1"/>
                    <a:pt x="12" y="0"/>
                  </a:cubicBezTo>
                  <a:cubicBezTo>
                    <a:pt x="13" y="1"/>
                    <a:pt x="13" y="2"/>
                    <a:pt x="14" y="2"/>
                  </a:cubicBezTo>
                  <a:cubicBezTo>
                    <a:pt x="14" y="2"/>
                    <a:pt x="14" y="1"/>
                    <a:pt x="15" y="0"/>
                  </a:cubicBezTo>
                  <a:cubicBezTo>
                    <a:pt x="16" y="0"/>
                    <a:pt x="16" y="0"/>
                    <a:pt x="17" y="0"/>
                  </a:cubicBezTo>
                  <a:cubicBezTo>
                    <a:pt x="17" y="0"/>
                    <a:pt x="17" y="0"/>
                    <a:pt x="17" y="0"/>
                  </a:cubicBezTo>
                  <a:cubicBezTo>
                    <a:pt x="18" y="2"/>
                    <a:pt x="18" y="3"/>
                    <a:pt x="20" y="4"/>
                  </a:cubicBezTo>
                  <a:cubicBezTo>
                    <a:pt x="20" y="5"/>
                    <a:pt x="21" y="6"/>
                    <a:pt x="22" y="7"/>
                  </a:cubicBezTo>
                  <a:cubicBezTo>
                    <a:pt x="22" y="7"/>
                    <a:pt x="23" y="7"/>
                    <a:pt x="23" y="8"/>
                  </a:cubicBezTo>
                  <a:cubicBezTo>
                    <a:pt x="24" y="9"/>
                    <a:pt x="23" y="10"/>
                    <a:pt x="23" y="11"/>
                  </a:cubicBezTo>
                  <a:cubicBezTo>
                    <a:pt x="24" y="12"/>
                    <a:pt x="25" y="12"/>
                    <a:pt x="26" y="13"/>
                  </a:cubicBezTo>
                  <a:cubicBezTo>
                    <a:pt x="26" y="13"/>
                    <a:pt x="27" y="14"/>
                    <a:pt x="28" y="14"/>
                  </a:cubicBezTo>
                  <a:cubicBezTo>
                    <a:pt x="29" y="14"/>
                    <a:pt x="30" y="13"/>
                    <a:pt x="31" y="13"/>
                  </a:cubicBezTo>
                  <a:cubicBezTo>
                    <a:pt x="32" y="13"/>
                    <a:pt x="32" y="14"/>
                    <a:pt x="33" y="14"/>
                  </a:cubicBezTo>
                  <a:cubicBezTo>
                    <a:pt x="34" y="15"/>
                    <a:pt x="35" y="16"/>
                    <a:pt x="35" y="17"/>
                  </a:cubicBezTo>
                  <a:cubicBezTo>
                    <a:pt x="35" y="19"/>
                    <a:pt x="33" y="20"/>
                    <a:pt x="32" y="22"/>
                  </a:cubicBezTo>
                  <a:cubicBezTo>
                    <a:pt x="34" y="22"/>
                    <a:pt x="35" y="23"/>
                    <a:pt x="37" y="25"/>
                  </a:cubicBezTo>
                  <a:cubicBezTo>
                    <a:pt x="40" y="26"/>
                    <a:pt x="41" y="26"/>
                    <a:pt x="43" y="28"/>
                  </a:cubicBezTo>
                  <a:cubicBezTo>
                    <a:pt x="45" y="30"/>
                    <a:pt x="46" y="32"/>
                    <a:pt x="48" y="33"/>
                  </a:cubicBezTo>
                  <a:cubicBezTo>
                    <a:pt x="50" y="34"/>
                    <a:pt x="50" y="35"/>
                    <a:pt x="52" y="37"/>
                  </a:cubicBezTo>
                  <a:cubicBezTo>
                    <a:pt x="52" y="37"/>
                    <a:pt x="54" y="37"/>
                    <a:pt x="55" y="37"/>
                  </a:cubicBezTo>
                  <a:cubicBezTo>
                    <a:pt x="56" y="38"/>
                    <a:pt x="56" y="38"/>
                    <a:pt x="56" y="39"/>
                  </a:cubicBezTo>
                  <a:cubicBezTo>
                    <a:pt x="57" y="41"/>
                    <a:pt x="58" y="41"/>
                    <a:pt x="60" y="42"/>
                  </a:cubicBezTo>
                  <a:cubicBezTo>
                    <a:pt x="60" y="42"/>
                    <a:pt x="60" y="43"/>
                    <a:pt x="60" y="44"/>
                  </a:cubicBezTo>
                  <a:cubicBezTo>
                    <a:pt x="61" y="45"/>
                    <a:pt x="63" y="45"/>
                    <a:pt x="64" y="45"/>
                  </a:cubicBezTo>
                  <a:cubicBezTo>
                    <a:pt x="64" y="45"/>
                    <a:pt x="64" y="46"/>
                    <a:pt x="64" y="46"/>
                  </a:cubicBezTo>
                  <a:cubicBezTo>
                    <a:pt x="64" y="46"/>
                    <a:pt x="64" y="46"/>
                    <a:pt x="63" y="47"/>
                  </a:cubicBezTo>
                  <a:cubicBezTo>
                    <a:pt x="63" y="48"/>
                    <a:pt x="63" y="48"/>
                    <a:pt x="63" y="49"/>
                  </a:cubicBezTo>
                  <a:cubicBezTo>
                    <a:pt x="63" y="50"/>
                    <a:pt x="63" y="51"/>
                    <a:pt x="63" y="52"/>
                  </a:cubicBezTo>
                  <a:cubicBezTo>
                    <a:pt x="64" y="53"/>
                    <a:pt x="66" y="52"/>
                    <a:pt x="66" y="54"/>
                  </a:cubicBezTo>
                  <a:cubicBezTo>
                    <a:pt x="66" y="55"/>
                    <a:pt x="65" y="55"/>
                    <a:pt x="63" y="56"/>
                  </a:cubicBezTo>
                  <a:cubicBezTo>
                    <a:pt x="65" y="59"/>
                    <a:pt x="66" y="61"/>
                    <a:pt x="66" y="64"/>
                  </a:cubicBezTo>
                  <a:cubicBezTo>
                    <a:pt x="66" y="65"/>
                    <a:pt x="66" y="66"/>
                    <a:pt x="65" y="66"/>
                  </a:cubicBezTo>
                  <a:cubicBezTo>
                    <a:pt x="65" y="66"/>
                    <a:pt x="65" y="66"/>
                    <a:pt x="65" y="66"/>
                  </a:cubicBezTo>
                  <a:cubicBezTo>
                    <a:pt x="64" y="66"/>
                    <a:pt x="64" y="66"/>
                    <a:pt x="63" y="66"/>
                  </a:cubicBezTo>
                  <a:cubicBezTo>
                    <a:pt x="62" y="66"/>
                    <a:pt x="62" y="66"/>
                    <a:pt x="62" y="66"/>
                  </a:cubicBezTo>
                  <a:cubicBezTo>
                    <a:pt x="60" y="66"/>
                    <a:pt x="60" y="65"/>
                    <a:pt x="59" y="64"/>
                  </a:cubicBezTo>
                  <a:cubicBezTo>
                    <a:pt x="58" y="64"/>
                    <a:pt x="58" y="65"/>
                    <a:pt x="57" y="65"/>
                  </a:cubicBezTo>
                  <a:cubicBezTo>
                    <a:pt x="57" y="65"/>
                    <a:pt x="57" y="65"/>
                    <a:pt x="57" y="66"/>
                  </a:cubicBezTo>
                  <a:cubicBezTo>
                    <a:pt x="57" y="66"/>
                    <a:pt x="57" y="67"/>
                    <a:pt x="56" y="68"/>
                  </a:cubicBezTo>
                  <a:cubicBezTo>
                    <a:pt x="56" y="68"/>
                    <a:pt x="56" y="69"/>
                    <a:pt x="55" y="69"/>
                  </a:cubicBezTo>
                  <a:cubicBezTo>
                    <a:pt x="54" y="69"/>
                    <a:pt x="54" y="67"/>
                    <a:pt x="52" y="67"/>
                  </a:cubicBezTo>
                  <a:cubicBezTo>
                    <a:pt x="52" y="67"/>
                    <a:pt x="51" y="68"/>
                    <a:pt x="51" y="68"/>
                  </a:cubicBezTo>
                  <a:cubicBezTo>
                    <a:pt x="50" y="68"/>
                    <a:pt x="49" y="68"/>
                    <a:pt x="48" y="67"/>
                  </a:cubicBezTo>
                  <a:cubicBezTo>
                    <a:pt x="47" y="66"/>
                    <a:pt x="47" y="65"/>
                    <a:pt x="46" y="64"/>
                  </a:cubicBezTo>
                  <a:cubicBezTo>
                    <a:pt x="46" y="64"/>
                    <a:pt x="46" y="64"/>
                    <a:pt x="46" y="64"/>
                  </a:cubicBezTo>
                  <a:cubicBezTo>
                    <a:pt x="47" y="62"/>
                    <a:pt x="49" y="60"/>
                    <a:pt x="49" y="57"/>
                  </a:cubicBezTo>
                  <a:cubicBezTo>
                    <a:pt x="49" y="55"/>
                    <a:pt x="47" y="55"/>
                    <a:pt x="47" y="54"/>
                  </a:cubicBezTo>
                  <a:cubicBezTo>
                    <a:pt x="47" y="52"/>
                    <a:pt x="50" y="52"/>
                    <a:pt x="50" y="51"/>
                  </a:cubicBezTo>
                  <a:cubicBezTo>
                    <a:pt x="50" y="49"/>
                    <a:pt x="47" y="50"/>
                    <a:pt x="46" y="49"/>
                  </a:cubicBezTo>
                  <a:cubicBezTo>
                    <a:pt x="46" y="49"/>
                    <a:pt x="46" y="48"/>
                    <a:pt x="45" y="48"/>
                  </a:cubicBezTo>
                  <a:cubicBezTo>
                    <a:pt x="44" y="48"/>
                    <a:pt x="44" y="47"/>
                    <a:pt x="43" y="47"/>
                  </a:cubicBezTo>
                  <a:cubicBezTo>
                    <a:pt x="43" y="46"/>
                    <a:pt x="41" y="47"/>
                    <a:pt x="41" y="46"/>
                  </a:cubicBezTo>
                  <a:cubicBezTo>
                    <a:pt x="40" y="45"/>
                    <a:pt x="40" y="44"/>
                    <a:pt x="40" y="42"/>
                  </a:cubicBezTo>
                  <a:cubicBezTo>
                    <a:pt x="40" y="41"/>
                    <a:pt x="41" y="40"/>
                    <a:pt x="41" y="39"/>
                  </a:cubicBezTo>
                  <a:cubicBezTo>
                    <a:pt x="40" y="38"/>
                    <a:pt x="39" y="38"/>
                    <a:pt x="39" y="38"/>
                  </a:cubicBezTo>
                  <a:cubicBezTo>
                    <a:pt x="38" y="37"/>
                    <a:pt x="38" y="36"/>
                    <a:pt x="37" y="36"/>
                  </a:cubicBezTo>
                  <a:cubicBezTo>
                    <a:pt x="36" y="35"/>
                    <a:pt x="35" y="35"/>
                    <a:pt x="34" y="34"/>
                  </a:cubicBezTo>
                  <a:cubicBezTo>
                    <a:pt x="32" y="33"/>
                    <a:pt x="32" y="32"/>
                    <a:pt x="30" y="32"/>
                  </a:cubicBezTo>
                  <a:cubicBezTo>
                    <a:pt x="28" y="32"/>
                    <a:pt x="28" y="32"/>
                    <a:pt x="28" y="32"/>
                  </a:cubicBezTo>
                  <a:cubicBezTo>
                    <a:pt x="28" y="33"/>
                    <a:pt x="27" y="34"/>
                    <a:pt x="26" y="35"/>
                  </a:cubicBezTo>
                  <a:cubicBezTo>
                    <a:pt x="26" y="35"/>
                    <a:pt x="25" y="35"/>
                    <a:pt x="25" y="35"/>
                  </a:cubicBezTo>
                  <a:cubicBezTo>
                    <a:pt x="24" y="36"/>
                    <a:pt x="24" y="37"/>
                    <a:pt x="24" y="38"/>
                  </a:cubicBezTo>
                  <a:cubicBezTo>
                    <a:pt x="23" y="38"/>
                    <a:pt x="22" y="37"/>
                    <a:pt x="21" y="37"/>
                  </a:cubicBezTo>
                  <a:cubicBezTo>
                    <a:pt x="21" y="36"/>
                    <a:pt x="20" y="37"/>
                    <a:pt x="19" y="36"/>
                  </a:cubicBezTo>
                  <a:cubicBezTo>
                    <a:pt x="19" y="36"/>
                    <a:pt x="19" y="35"/>
                    <a:pt x="19" y="35"/>
                  </a:cubicBezTo>
                  <a:cubicBezTo>
                    <a:pt x="18" y="35"/>
                    <a:pt x="18" y="36"/>
                    <a:pt x="18" y="36"/>
                  </a:cubicBezTo>
                  <a:cubicBezTo>
                    <a:pt x="17" y="36"/>
                    <a:pt x="17" y="36"/>
                    <a:pt x="16" y="36"/>
                  </a:cubicBezTo>
                  <a:cubicBezTo>
                    <a:pt x="16" y="37"/>
                    <a:pt x="15" y="38"/>
                    <a:pt x="15" y="40"/>
                  </a:cubicBezTo>
                  <a:cubicBezTo>
                    <a:pt x="14" y="41"/>
                    <a:pt x="14" y="43"/>
                    <a:pt x="13" y="44"/>
                  </a:cubicBezTo>
                  <a:cubicBezTo>
                    <a:pt x="11" y="41"/>
                    <a:pt x="10" y="39"/>
                    <a:pt x="10" y="36"/>
                  </a:cubicBezTo>
                  <a:cubicBezTo>
                    <a:pt x="10" y="35"/>
                    <a:pt x="10" y="35"/>
                    <a:pt x="10" y="34"/>
                  </a:cubicBezTo>
                  <a:cubicBezTo>
                    <a:pt x="10" y="33"/>
                    <a:pt x="10" y="32"/>
                    <a:pt x="10" y="31"/>
                  </a:cubicBezTo>
                  <a:cubicBezTo>
                    <a:pt x="10" y="30"/>
                    <a:pt x="10" y="29"/>
                    <a:pt x="10" y="28"/>
                  </a:cubicBezTo>
                  <a:cubicBezTo>
                    <a:pt x="10" y="24"/>
                    <a:pt x="10" y="24"/>
                    <a:pt x="10" y="24"/>
                  </a:cubicBezTo>
                  <a:cubicBezTo>
                    <a:pt x="9" y="24"/>
                    <a:pt x="9" y="24"/>
                    <a:pt x="9" y="24"/>
                  </a:cubicBezTo>
                  <a:cubicBezTo>
                    <a:pt x="8" y="25"/>
                    <a:pt x="8" y="26"/>
                    <a:pt x="7" y="26"/>
                  </a:cubicBezTo>
                  <a:cubicBezTo>
                    <a:pt x="7" y="26"/>
                    <a:pt x="7" y="26"/>
                    <a:pt x="6" y="25"/>
                  </a:cubicBezTo>
                  <a:cubicBezTo>
                    <a:pt x="5" y="25"/>
                    <a:pt x="4" y="25"/>
                    <a:pt x="4" y="24"/>
                  </a:cubicBezTo>
                  <a:cubicBezTo>
                    <a:pt x="4" y="23"/>
                    <a:pt x="5" y="22"/>
                    <a:pt x="5" y="21"/>
                  </a:cubicBezTo>
                  <a:cubicBezTo>
                    <a:pt x="5" y="21"/>
                    <a:pt x="5" y="21"/>
                    <a:pt x="5" y="20"/>
                  </a:cubicBezTo>
                  <a:cubicBezTo>
                    <a:pt x="4" y="20"/>
                    <a:pt x="4" y="19"/>
                    <a:pt x="3" y="19"/>
                  </a:cubicBezTo>
                  <a:cubicBezTo>
                    <a:pt x="2" y="19"/>
                    <a:pt x="2" y="20"/>
                    <a:pt x="1" y="20"/>
                  </a:cubicBezTo>
                  <a:cubicBezTo>
                    <a:pt x="1" y="20"/>
                    <a:pt x="1" y="20"/>
                    <a:pt x="0" y="20"/>
                  </a:cubicBezTo>
                  <a:cubicBezTo>
                    <a:pt x="0" y="20"/>
                    <a:pt x="0" y="20"/>
                    <a:pt x="0" y="20"/>
                  </a:cubicBezTo>
                  <a:cubicBezTo>
                    <a:pt x="0" y="19"/>
                    <a:pt x="0" y="19"/>
                    <a:pt x="0" y="18"/>
                  </a:cubicBezTo>
                  <a:cubicBezTo>
                    <a:pt x="0" y="16"/>
                    <a:pt x="2" y="15"/>
                    <a:pt x="3" y="14"/>
                  </a:cubicBezTo>
                  <a:cubicBezTo>
                    <a:pt x="4" y="13"/>
                    <a:pt x="4" y="12"/>
                    <a:pt x="4" y="10"/>
                  </a:cubicBezTo>
                  <a:cubicBezTo>
                    <a:pt x="5" y="10"/>
                    <a:pt x="5" y="10"/>
                    <a:pt x="5" y="10"/>
                  </a:cubicBezTo>
                  <a:cubicBezTo>
                    <a:pt x="6" y="10"/>
                    <a:pt x="7" y="9"/>
                    <a:pt x="7" y="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3" name="Freeform 44"/>
            <p:cNvSpPr>
              <a:spLocks/>
            </p:cNvSpPr>
            <p:nvPr/>
          </p:nvSpPr>
          <p:spPr bwMode="auto">
            <a:xfrm>
              <a:off x="4126781" y="4278422"/>
              <a:ext cx="321684" cy="612633"/>
            </a:xfrm>
            <a:custGeom>
              <a:avLst/>
              <a:gdLst>
                <a:gd name="T0" fmla="*/ 4 w 66"/>
                <a:gd name="T1" fmla="*/ 10 h 126"/>
                <a:gd name="T2" fmla="*/ 8 w 66"/>
                <a:gd name="T3" fmla="*/ 11 h 126"/>
                <a:gd name="T4" fmla="*/ 15 w 66"/>
                <a:gd name="T5" fmla="*/ 7 h 126"/>
                <a:gd name="T6" fmla="*/ 20 w 66"/>
                <a:gd name="T7" fmla="*/ 4 h 126"/>
                <a:gd name="T8" fmla="*/ 22 w 66"/>
                <a:gd name="T9" fmla="*/ 0 h 126"/>
                <a:gd name="T10" fmla="*/ 31 w 66"/>
                <a:gd name="T11" fmla="*/ 2 h 126"/>
                <a:gd name="T12" fmla="*/ 35 w 66"/>
                <a:gd name="T13" fmla="*/ 2 h 126"/>
                <a:gd name="T14" fmla="*/ 35 w 66"/>
                <a:gd name="T15" fmla="*/ 8 h 126"/>
                <a:gd name="T16" fmla="*/ 42 w 66"/>
                <a:gd name="T17" fmla="*/ 9 h 126"/>
                <a:gd name="T18" fmla="*/ 44 w 66"/>
                <a:gd name="T19" fmla="*/ 10 h 126"/>
                <a:gd name="T20" fmla="*/ 38 w 66"/>
                <a:gd name="T21" fmla="*/ 17 h 126"/>
                <a:gd name="T22" fmla="*/ 38 w 66"/>
                <a:gd name="T23" fmla="*/ 19 h 126"/>
                <a:gd name="T24" fmla="*/ 32 w 66"/>
                <a:gd name="T25" fmla="*/ 28 h 126"/>
                <a:gd name="T26" fmla="*/ 33 w 66"/>
                <a:gd name="T27" fmla="*/ 38 h 126"/>
                <a:gd name="T28" fmla="*/ 38 w 66"/>
                <a:gd name="T29" fmla="*/ 44 h 126"/>
                <a:gd name="T30" fmla="*/ 42 w 66"/>
                <a:gd name="T31" fmla="*/ 48 h 126"/>
                <a:gd name="T32" fmla="*/ 48 w 66"/>
                <a:gd name="T33" fmla="*/ 51 h 126"/>
                <a:gd name="T34" fmla="*/ 55 w 66"/>
                <a:gd name="T35" fmla="*/ 56 h 126"/>
                <a:gd name="T36" fmla="*/ 59 w 66"/>
                <a:gd name="T37" fmla="*/ 62 h 126"/>
                <a:gd name="T38" fmla="*/ 63 w 66"/>
                <a:gd name="T39" fmla="*/ 72 h 126"/>
                <a:gd name="T40" fmla="*/ 64 w 66"/>
                <a:gd name="T41" fmla="*/ 76 h 126"/>
                <a:gd name="T42" fmla="*/ 65 w 66"/>
                <a:gd name="T43" fmla="*/ 82 h 126"/>
                <a:gd name="T44" fmla="*/ 64 w 66"/>
                <a:gd name="T45" fmla="*/ 86 h 126"/>
                <a:gd name="T46" fmla="*/ 65 w 66"/>
                <a:gd name="T47" fmla="*/ 91 h 126"/>
                <a:gd name="T48" fmla="*/ 64 w 66"/>
                <a:gd name="T49" fmla="*/ 95 h 126"/>
                <a:gd name="T50" fmla="*/ 58 w 66"/>
                <a:gd name="T51" fmla="*/ 100 h 126"/>
                <a:gd name="T52" fmla="*/ 54 w 66"/>
                <a:gd name="T53" fmla="*/ 104 h 126"/>
                <a:gd name="T54" fmla="*/ 48 w 66"/>
                <a:gd name="T55" fmla="*/ 107 h 126"/>
                <a:gd name="T56" fmla="*/ 46 w 66"/>
                <a:gd name="T57" fmla="*/ 111 h 126"/>
                <a:gd name="T58" fmla="*/ 45 w 66"/>
                <a:gd name="T59" fmla="*/ 112 h 126"/>
                <a:gd name="T60" fmla="*/ 46 w 66"/>
                <a:gd name="T61" fmla="*/ 113 h 126"/>
                <a:gd name="T62" fmla="*/ 42 w 66"/>
                <a:gd name="T63" fmla="*/ 115 h 126"/>
                <a:gd name="T64" fmla="*/ 36 w 66"/>
                <a:gd name="T65" fmla="*/ 122 h 126"/>
                <a:gd name="T66" fmla="*/ 30 w 66"/>
                <a:gd name="T67" fmla="*/ 126 h 126"/>
                <a:gd name="T68" fmla="*/ 31 w 66"/>
                <a:gd name="T69" fmla="*/ 122 h 126"/>
                <a:gd name="T70" fmla="*/ 32 w 66"/>
                <a:gd name="T71" fmla="*/ 114 h 126"/>
                <a:gd name="T72" fmla="*/ 31 w 66"/>
                <a:gd name="T73" fmla="*/ 110 h 126"/>
                <a:gd name="T74" fmla="*/ 38 w 66"/>
                <a:gd name="T75" fmla="*/ 104 h 126"/>
                <a:gd name="T76" fmla="*/ 41 w 66"/>
                <a:gd name="T77" fmla="*/ 101 h 126"/>
                <a:gd name="T78" fmla="*/ 45 w 66"/>
                <a:gd name="T79" fmla="*/ 97 h 126"/>
                <a:gd name="T80" fmla="*/ 47 w 66"/>
                <a:gd name="T81" fmla="*/ 95 h 126"/>
                <a:gd name="T82" fmla="*/ 50 w 66"/>
                <a:gd name="T83" fmla="*/ 91 h 126"/>
                <a:gd name="T84" fmla="*/ 50 w 66"/>
                <a:gd name="T85" fmla="*/ 83 h 126"/>
                <a:gd name="T86" fmla="*/ 49 w 66"/>
                <a:gd name="T87" fmla="*/ 78 h 126"/>
                <a:gd name="T88" fmla="*/ 46 w 66"/>
                <a:gd name="T89" fmla="*/ 66 h 126"/>
                <a:gd name="T90" fmla="*/ 47 w 66"/>
                <a:gd name="T91" fmla="*/ 60 h 126"/>
                <a:gd name="T92" fmla="*/ 43 w 66"/>
                <a:gd name="T93" fmla="*/ 56 h 126"/>
                <a:gd name="T94" fmla="*/ 35 w 66"/>
                <a:gd name="T95" fmla="*/ 51 h 126"/>
                <a:gd name="T96" fmla="*/ 20 w 66"/>
                <a:gd name="T97" fmla="*/ 39 h 126"/>
                <a:gd name="T98" fmla="*/ 16 w 66"/>
                <a:gd name="T99" fmla="*/ 28 h 126"/>
                <a:gd name="T100" fmla="*/ 9 w 66"/>
                <a:gd name="T101" fmla="*/ 27 h 126"/>
                <a:gd name="T102" fmla="*/ 5 w 66"/>
                <a:gd name="T103" fmla="*/ 2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6" h="126">
                  <a:moveTo>
                    <a:pt x="0" y="14"/>
                  </a:moveTo>
                  <a:cubicBezTo>
                    <a:pt x="1" y="12"/>
                    <a:pt x="1" y="10"/>
                    <a:pt x="3" y="9"/>
                  </a:cubicBezTo>
                  <a:cubicBezTo>
                    <a:pt x="3" y="10"/>
                    <a:pt x="3" y="10"/>
                    <a:pt x="4" y="10"/>
                  </a:cubicBezTo>
                  <a:cubicBezTo>
                    <a:pt x="5" y="10"/>
                    <a:pt x="5" y="10"/>
                    <a:pt x="5" y="10"/>
                  </a:cubicBezTo>
                  <a:cubicBezTo>
                    <a:pt x="7" y="11"/>
                    <a:pt x="7" y="11"/>
                    <a:pt x="7" y="11"/>
                  </a:cubicBezTo>
                  <a:cubicBezTo>
                    <a:pt x="8" y="11"/>
                    <a:pt x="8" y="11"/>
                    <a:pt x="8" y="11"/>
                  </a:cubicBezTo>
                  <a:cubicBezTo>
                    <a:pt x="8" y="10"/>
                    <a:pt x="8" y="9"/>
                    <a:pt x="9" y="8"/>
                  </a:cubicBezTo>
                  <a:cubicBezTo>
                    <a:pt x="10" y="7"/>
                    <a:pt x="11" y="7"/>
                    <a:pt x="12" y="7"/>
                  </a:cubicBezTo>
                  <a:cubicBezTo>
                    <a:pt x="13" y="7"/>
                    <a:pt x="14" y="8"/>
                    <a:pt x="15" y="7"/>
                  </a:cubicBezTo>
                  <a:cubicBezTo>
                    <a:pt x="16" y="6"/>
                    <a:pt x="16" y="5"/>
                    <a:pt x="17" y="5"/>
                  </a:cubicBezTo>
                  <a:cubicBezTo>
                    <a:pt x="17" y="5"/>
                    <a:pt x="18" y="6"/>
                    <a:pt x="18" y="5"/>
                  </a:cubicBezTo>
                  <a:cubicBezTo>
                    <a:pt x="19" y="5"/>
                    <a:pt x="19" y="4"/>
                    <a:pt x="20" y="4"/>
                  </a:cubicBezTo>
                  <a:cubicBezTo>
                    <a:pt x="20" y="3"/>
                    <a:pt x="21" y="3"/>
                    <a:pt x="21" y="3"/>
                  </a:cubicBezTo>
                  <a:cubicBezTo>
                    <a:pt x="21" y="2"/>
                    <a:pt x="21" y="1"/>
                    <a:pt x="21" y="1"/>
                  </a:cubicBezTo>
                  <a:cubicBezTo>
                    <a:pt x="21" y="1"/>
                    <a:pt x="22" y="0"/>
                    <a:pt x="22" y="0"/>
                  </a:cubicBezTo>
                  <a:cubicBezTo>
                    <a:pt x="24" y="0"/>
                    <a:pt x="24" y="2"/>
                    <a:pt x="25" y="2"/>
                  </a:cubicBezTo>
                  <a:cubicBezTo>
                    <a:pt x="26" y="3"/>
                    <a:pt x="27" y="3"/>
                    <a:pt x="29" y="3"/>
                  </a:cubicBezTo>
                  <a:cubicBezTo>
                    <a:pt x="30" y="3"/>
                    <a:pt x="30" y="2"/>
                    <a:pt x="31" y="2"/>
                  </a:cubicBezTo>
                  <a:cubicBezTo>
                    <a:pt x="32" y="2"/>
                    <a:pt x="32" y="4"/>
                    <a:pt x="33" y="4"/>
                  </a:cubicBezTo>
                  <a:cubicBezTo>
                    <a:pt x="34" y="4"/>
                    <a:pt x="34" y="3"/>
                    <a:pt x="34" y="2"/>
                  </a:cubicBezTo>
                  <a:cubicBezTo>
                    <a:pt x="35" y="2"/>
                    <a:pt x="35" y="2"/>
                    <a:pt x="35" y="2"/>
                  </a:cubicBezTo>
                  <a:cubicBezTo>
                    <a:pt x="36" y="2"/>
                    <a:pt x="36" y="3"/>
                    <a:pt x="37" y="3"/>
                  </a:cubicBezTo>
                  <a:cubicBezTo>
                    <a:pt x="36" y="5"/>
                    <a:pt x="34" y="5"/>
                    <a:pt x="34" y="7"/>
                  </a:cubicBezTo>
                  <a:cubicBezTo>
                    <a:pt x="34" y="8"/>
                    <a:pt x="35" y="8"/>
                    <a:pt x="35" y="8"/>
                  </a:cubicBezTo>
                  <a:cubicBezTo>
                    <a:pt x="36" y="9"/>
                    <a:pt x="37" y="10"/>
                    <a:pt x="38" y="10"/>
                  </a:cubicBezTo>
                  <a:cubicBezTo>
                    <a:pt x="40" y="9"/>
                    <a:pt x="40" y="9"/>
                    <a:pt x="40" y="9"/>
                  </a:cubicBezTo>
                  <a:cubicBezTo>
                    <a:pt x="42" y="9"/>
                    <a:pt x="42" y="9"/>
                    <a:pt x="42" y="9"/>
                  </a:cubicBezTo>
                  <a:cubicBezTo>
                    <a:pt x="43" y="9"/>
                    <a:pt x="43" y="9"/>
                    <a:pt x="44" y="9"/>
                  </a:cubicBezTo>
                  <a:cubicBezTo>
                    <a:pt x="44" y="9"/>
                    <a:pt x="44" y="9"/>
                    <a:pt x="44" y="9"/>
                  </a:cubicBezTo>
                  <a:cubicBezTo>
                    <a:pt x="44" y="9"/>
                    <a:pt x="44" y="9"/>
                    <a:pt x="44" y="10"/>
                  </a:cubicBezTo>
                  <a:cubicBezTo>
                    <a:pt x="44" y="10"/>
                    <a:pt x="44" y="10"/>
                    <a:pt x="43" y="11"/>
                  </a:cubicBezTo>
                  <a:cubicBezTo>
                    <a:pt x="43" y="12"/>
                    <a:pt x="43" y="12"/>
                    <a:pt x="43" y="13"/>
                  </a:cubicBezTo>
                  <a:cubicBezTo>
                    <a:pt x="42" y="16"/>
                    <a:pt x="40" y="17"/>
                    <a:pt x="38" y="17"/>
                  </a:cubicBezTo>
                  <a:cubicBezTo>
                    <a:pt x="38" y="17"/>
                    <a:pt x="38" y="17"/>
                    <a:pt x="38" y="17"/>
                  </a:cubicBezTo>
                  <a:cubicBezTo>
                    <a:pt x="38" y="18"/>
                    <a:pt x="38" y="18"/>
                    <a:pt x="38" y="18"/>
                  </a:cubicBezTo>
                  <a:cubicBezTo>
                    <a:pt x="38" y="19"/>
                    <a:pt x="38" y="19"/>
                    <a:pt x="38" y="19"/>
                  </a:cubicBezTo>
                  <a:cubicBezTo>
                    <a:pt x="38" y="21"/>
                    <a:pt x="36" y="21"/>
                    <a:pt x="36" y="22"/>
                  </a:cubicBezTo>
                  <a:cubicBezTo>
                    <a:pt x="36" y="23"/>
                    <a:pt x="36" y="24"/>
                    <a:pt x="35" y="25"/>
                  </a:cubicBezTo>
                  <a:cubicBezTo>
                    <a:pt x="34" y="26"/>
                    <a:pt x="34" y="27"/>
                    <a:pt x="32" y="28"/>
                  </a:cubicBezTo>
                  <a:cubicBezTo>
                    <a:pt x="32" y="28"/>
                    <a:pt x="31" y="29"/>
                    <a:pt x="31" y="30"/>
                  </a:cubicBezTo>
                  <a:cubicBezTo>
                    <a:pt x="31" y="36"/>
                    <a:pt x="31" y="36"/>
                    <a:pt x="31" y="36"/>
                  </a:cubicBezTo>
                  <a:cubicBezTo>
                    <a:pt x="31" y="37"/>
                    <a:pt x="32" y="37"/>
                    <a:pt x="33" y="38"/>
                  </a:cubicBezTo>
                  <a:cubicBezTo>
                    <a:pt x="33" y="39"/>
                    <a:pt x="34" y="40"/>
                    <a:pt x="35" y="40"/>
                  </a:cubicBezTo>
                  <a:cubicBezTo>
                    <a:pt x="36" y="42"/>
                    <a:pt x="36" y="42"/>
                    <a:pt x="38" y="42"/>
                  </a:cubicBezTo>
                  <a:cubicBezTo>
                    <a:pt x="38" y="43"/>
                    <a:pt x="38" y="44"/>
                    <a:pt x="38" y="44"/>
                  </a:cubicBezTo>
                  <a:cubicBezTo>
                    <a:pt x="39" y="45"/>
                    <a:pt x="39" y="46"/>
                    <a:pt x="39" y="47"/>
                  </a:cubicBezTo>
                  <a:cubicBezTo>
                    <a:pt x="40" y="47"/>
                    <a:pt x="40" y="47"/>
                    <a:pt x="41" y="47"/>
                  </a:cubicBezTo>
                  <a:cubicBezTo>
                    <a:pt x="41" y="47"/>
                    <a:pt x="41" y="48"/>
                    <a:pt x="42" y="48"/>
                  </a:cubicBezTo>
                  <a:cubicBezTo>
                    <a:pt x="43" y="49"/>
                    <a:pt x="43" y="49"/>
                    <a:pt x="44" y="49"/>
                  </a:cubicBezTo>
                  <a:cubicBezTo>
                    <a:pt x="44" y="50"/>
                    <a:pt x="44" y="50"/>
                    <a:pt x="45" y="50"/>
                  </a:cubicBezTo>
                  <a:cubicBezTo>
                    <a:pt x="46" y="51"/>
                    <a:pt x="47" y="51"/>
                    <a:pt x="48" y="51"/>
                  </a:cubicBezTo>
                  <a:cubicBezTo>
                    <a:pt x="49" y="52"/>
                    <a:pt x="50" y="52"/>
                    <a:pt x="51" y="52"/>
                  </a:cubicBezTo>
                  <a:cubicBezTo>
                    <a:pt x="51" y="53"/>
                    <a:pt x="51" y="53"/>
                    <a:pt x="51" y="53"/>
                  </a:cubicBezTo>
                  <a:cubicBezTo>
                    <a:pt x="53" y="54"/>
                    <a:pt x="54" y="55"/>
                    <a:pt x="55" y="56"/>
                  </a:cubicBezTo>
                  <a:cubicBezTo>
                    <a:pt x="55" y="56"/>
                    <a:pt x="56" y="57"/>
                    <a:pt x="56" y="57"/>
                  </a:cubicBezTo>
                  <a:cubicBezTo>
                    <a:pt x="56" y="57"/>
                    <a:pt x="57" y="58"/>
                    <a:pt x="57" y="58"/>
                  </a:cubicBezTo>
                  <a:cubicBezTo>
                    <a:pt x="58" y="60"/>
                    <a:pt x="59" y="60"/>
                    <a:pt x="59" y="62"/>
                  </a:cubicBezTo>
                  <a:cubicBezTo>
                    <a:pt x="60" y="64"/>
                    <a:pt x="60" y="65"/>
                    <a:pt x="61" y="66"/>
                  </a:cubicBezTo>
                  <a:cubicBezTo>
                    <a:pt x="62" y="68"/>
                    <a:pt x="62" y="68"/>
                    <a:pt x="63" y="70"/>
                  </a:cubicBezTo>
                  <a:cubicBezTo>
                    <a:pt x="63" y="70"/>
                    <a:pt x="63" y="71"/>
                    <a:pt x="63" y="72"/>
                  </a:cubicBezTo>
                  <a:cubicBezTo>
                    <a:pt x="63" y="72"/>
                    <a:pt x="63" y="73"/>
                    <a:pt x="63" y="73"/>
                  </a:cubicBezTo>
                  <a:cubicBezTo>
                    <a:pt x="63" y="74"/>
                    <a:pt x="63" y="74"/>
                    <a:pt x="63" y="74"/>
                  </a:cubicBezTo>
                  <a:cubicBezTo>
                    <a:pt x="63" y="75"/>
                    <a:pt x="64" y="76"/>
                    <a:pt x="64" y="76"/>
                  </a:cubicBezTo>
                  <a:cubicBezTo>
                    <a:pt x="65" y="78"/>
                    <a:pt x="65" y="78"/>
                    <a:pt x="65" y="80"/>
                  </a:cubicBezTo>
                  <a:cubicBezTo>
                    <a:pt x="65" y="80"/>
                    <a:pt x="66" y="80"/>
                    <a:pt x="66" y="81"/>
                  </a:cubicBezTo>
                  <a:cubicBezTo>
                    <a:pt x="66" y="81"/>
                    <a:pt x="66" y="81"/>
                    <a:pt x="65" y="82"/>
                  </a:cubicBezTo>
                  <a:cubicBezTo>
                    <a:pt x="65" y="82"/>
                    <a:pt x="64" y="82"/>
                    <a:pt x="64" y="83"/>
                  </a:cubicBezTo>
                  <a:cubicBezTo>
                    <a:pt x="64" y="84"/>
                    <a:pt x="65" y="84"/>
                    <a:pt x="65" y="85"/>
                  </a:cubicBezTo>
                  <a:cubicBezTo>
                    <a:pt x="65" y="85"/>
                    <a:pt x="65" y="85"/>
                    <a:pt x="64" y="86"/>
                  </a:cubicBezTo>
                  <a:cubicBezTo>
                    <a:pt x="64" y="86"/>
                    <a:pt x="64" y="86"/>
                    <a:pt x="64" y="86"/>
                  </a:cubicBezTo>
                  <a:cubicBezTo>
                    <a:pt x="64" y="87"/>
                    <a:pt x="65" y="88"/>
                    <a:pt x="65" y="90"/>
                  </a:cubicBezTo>
                  <a:cubicBezTo>
                    <a:pt x="65" y="90"/>
                    <a:pt x="65" y="90"/>
                    <a:pt x="65" y="91"/>
                  </a:cubicBezTo>
                  <a:cubicBezTo>
                    <a:pt x="65" y="91"/>
                    <a:pt x="65" y="92"/>
                    <a:pt x="65" y="92"/>
                  </a:cubicBezTo>
                  <a:cubicBezTo>
                    <a:pt x="65" y="93"/>
                    <a:pt x="64" y="93"/>
                    <a:pt x="64" y="94"/>
                  </a:cubicBezTo>
                  <a:cubicBezTo>
                    <a:pt x="64" y="94"/>
                    <a:pt x="64" y="95"/>
                    <a:pt x="64" y="95"/>
                  </a:cubicBezTo>
                  <a:cubicBezTo>
                    <a:pt x="63" y="96"/>
                    <a:pt x="62" y="96"/>
                    <a:pt x="61" y="97"/>
                  </a:cubicBezTo>
                  <a:cubicBezTo>
                    <a:pt x="60" y="98"/>
                    <a:pt x="60" y="99"/>
                    <a:pt x="59" y="100"/>
                  </a:cubicBezTo>
                  <a:cubicBezTo>
                    <a:pt x="58" y="100"/>
                    <a:pt x="58" y="100"/>
                    <a:pt x="58" y="100"/>
                  </a:cubicBezTo>
                  <a:cubicBezTo>
                    <a:pt x="57" y="101"/>
                    <a:pt x="58" y="102"/>
                    <a:pt x="57" y="102"/>
                  </a:cubicBezTo>
                  <a:cubicBezTo>
                    <a:pt x="57" y="103"/>
                    <a:pt x="56" y="102"/>
                    <a:pt x="56" y="103"/>
                  </a:cubicBezTo>
                  <a:cubicBezTo>
                    <a:pt x="55" y="103"/>
                    <a:pt x="55" y="103"/>
                    <a:pt x="54" y="104"/>
                  </a:cubicBezTo>
                  <a:cubicBezTo>
                    <a:pt x="53" y="104"/>
                    <a:pt x="53" y="105"/>
                    <a:pt x="52" y="106"/>
                  </a:cubicBezTo>
                  <a:cubicBezTo>
                    <a:pt x="51" y="106"/>
                    <a:pt x="50" y="106"/>
                    <a:pt x="49" y="106"/>
                  </a:cubicBezTo>
                  <a:cubicBezTo>
                    <a:pt x="49" y="107"/>
                    <a:pt x="48" y="107"/>
                    <a:pt x="48" y="107"/>
                  </a:cubicBezTo>
                  <a:cubicBezTo>
                    <a:pt x="47" y="107"/>
                    <a:pt x="47" y="107"/>
                    <a:pt x="47" y="107"/>
                  </a:cubicBezTo>
                  <a:cubicBezTo>
                    <a:pt x="47" y="108"/>
                    <a:pt x="47" y="108"/>
                    <a:pt x="47" y="109"/>
                  </a:cubicBezTo>
                  <a:cubicBezTo>
                    <a:pt x="47" y="110"/>
                    <a:pt x="47" y="110"/>
                    <a:pt x="46" y="111"/>
                  </a:cubicBezTo>
                  <a:cubicBezTo>
                    <a:pt x="46" y="111"/>
                    <a:pt x="46" y="111"/>
                    <a:pt x="46" y="111"/>
                  </a:cubicBezTo>
                  <a:cubicBezTo>
                    <a:pt x="45" y="111"/>
                    <a:pt x="45" y="111"/>
                    <a:pt x="45" y="111"/>
                  </a:cubicBezTo>
                  <a:cubicBezTo>
                    <a:pt x="45" y="111"/>
                    <a:pt x="45" y="111"/>
                    <a:pt x="45" y="112"/>
                  </a:cubicBezTo>
                  <a:cubicBezTo>
                    <a:pt x="45" y="112"/>
                    <a:pt x="45" y="112"/>
                    <a:pt x="45" y="112"/>
                  </a:cubicBezTo>
                  <a:cubicBezTo>
                    <a:pt x="45" y="112"/>
                    <a:pt x="45" y="112"/>
                    <a:pt x="46" y="112"/>
                  </a:cubicBezTo>
                  <a:cubicBezTo>
                    <a:pt x="46" y="113"/>
                    <a:pt x="46" y="113"/>
                    <a:pt x="46" y="113"/>
                  </a:cubicBezTo>
                  <a:cubicBezTo>
                    <a:pt x="46" y="114"/>
                    <a:pt x="45" y="114"/>
                    <a:pt x="45" y="114"/>
                  </a:cubicBezTo>
                  <a:cubicBezTo>
                    <a:pt x="44" y="115"/>
                    <a:pt x="44" y="115"/>
                    <a:pt x="43" y="115"/>
                  </a:cubicBezTo>
                  <a:cubicBezTo>
                    <a:pt x="42" y="115"/>
                    <a:pt x="42" y="115"/>
                    <a:pt x="42" y="115"/>
                  </a:cubicBezTo>
                  <a:cubicBezTo>
                    <a:pt x="42" y="116"/>
                    <a:pt x="42" y="116"/>
                    <a:pt x="42" y="116"/>
                  </a:cubicBezTo>
                  <a:cubicBezTo>
                    <a:pt x="42" y="117"/>
                    <a:pt x="41" y="117"/>
                    <a:pt x="40" y="118"/>
                  </a:cubicBezTo>
                  <a:cubicBezTo>
                    <a:pt x="39" y="119"/>
                    <a:pt x="37" y="120"/>
                    <a:pt x="36" y="122"/>
                  </a:cubicBezTo>
                  <a:cubicBezTo>
                    <a:pt x="36" y="123"/>
                    <a:pt x="35" y="124"/>
                    <a:pt x="34" y="125"/>
                  </a:cubicBezTo>
                  <a:cubicBezTo>
                    <a:pt x="34" y="125"/>
                    <a:pt x="33" y="125"/>
                    <a:pt x="33" y="126"/>
                  </a:cubicBezTo>
                  <a:cubicBezTo>
                    <a:pt x="32" y="126"/>
                    <a:pt x="31" y="126"/>
                    <a:pt x="30" y="126"/>
                  </a:cubicBezTo>
                  <a:cubicBezTo>
                    <a:pt x="30" y="126"/>
                    <a:pt x="30" y="126"/>
                    <a:pt x="30" y="126"/>
                  </a:cubicBezTo>
                  <a:cubicBezTo>
                    <a:pt x="30" y="125"/>
                    <a:pt x="32" y="124"/>
                    <a:pt x="32" y="123"/>
                  </a:cubicBezTo>
                  <a:cubicBezTo>
                    <a:pt x="32" y="123"/>
                    <a:pt x="31" y="122"/>
                    <a:pt x="31" y="122"/>
                  </a:cubicBezTo>
                  <a:cubicBezTo>
                    <a:pt x="31" y="121"/>
                    <a:pt x="31" y="120"/>
                    <a:pt x="31" y="118"/>
                  </a:cubicBezTo>
                  <a:cubicBezTo>
                    <a:pt x="31" y="118"/>
                    <a:pt x="31" y="117"/>
                    <a:pt x="31" y="116"/>
                  </a:cubicBezTo>
                  <a:cubicBezTo>
                    <a:pt x="31" y="115"/>
                    <a:pt x="32" y="115"/>
                    <a:pt x="32" y="114"/>
                  </a:cubicBezTo>
                  <a:cubicBezTo>
                    <a:pt x="32" y="113"/>
                    <a:pt x="30" y="113"/>
                    <a:pt x="29" y="113"/>
                  </a:cubicBezTo>
                  <a:cubicBezTo>
                    <a:pt x="29" y="113"/>
                    <a:pt x="29" y="113"/>
                    <a:pt x="29" y="113"/>
                  </a:cubicBezTo>
                  <a:cubicBezTo>
                    <a:pt x="29" y="111"/>
                    <a:pt x="30" y="110"/>
                    <a:pt x="31" y="110"/>
                  </a:cubicBezTo>
                  <a:cubicBezTo>
                    <a:pt x="33" y="109"/>
                    <a:pt x="33" y="108"/>
                    <a:pt x="33" y="106"/>
                  </a:cubicBezTo>
                  <a:cubicBezTo>
                    <a:pt x="34" y="106"/>
                    <a:pt x="34" y="107"/>
                    <a:pt x="35" y="107"/>
                  </a:cubicBezTo>
                  <a:cubicBezTo>
                    <a:pt x="37" y="107"/>
                    <a:pt x="36" y="104"/>
                    <a:pt x="38" y="104"/>
                  </a:cubicBezTo>
                  <a:cubicBezTo>
                    <a:pt x="39" y="104"/>
                    <a:pt x="39" y="105"/>
                    <a:pt x="40" y="105"/>
                  </a:cubicBezTo>
                  <a:cubicBezTo>
                    <a:pt x="41" y="105"/>
                    <a:pt x="42" y="104"/>
                    <a:pt x="42" y="103"/>
                  </a:cubicBezTo>
                  <a:cubicBezTo>
                    <a:pt x="42" y="102"/>
                    <a:pt x="41" y="102"/>
                    <a:pt x="41" y="101"/>
                  </a:cubicBezTo>
                  <a:cubicBezTo>
                    <a:pt x="41" y="101"/>
                    <a:pt x="41" y="100"/>
                    <a:pt x="41" y="100"/>
                  </a:cubicBezTo>
                  <a:cubicBezTo>
                    <a:pt x="41" y="100"/>
                    <a:pt x="41" y="99"/>
                    <a:pt x="41" y="99"/>
                  </a:cubicBezTo>
                  <a:cubicBezTo>
                    <a:pt x="41" y="97"/>
                    <a:pt x="43" y="97"/>
                    <a:pt x="45" y="97"/>
                  </a:cubicBezTo>
                  <a:cubicBezTo>
                    <a:pt x="45" y="95"/>
                    <a:pt x="45" y="95"/>
                    <a:pt x="45" y="95"/>
                  </a:cubicBezTo>
                  <a:cubicBezTo>
                    <a:pt x="46" y="95"/>
                    <a:pt x="46" y="95"/>
                    <a:pt x="46" y="95"/>
                  </a:cubicBezTo>
                  <a:cubicBezTo>
                    <a:pt x="47" y="95"/>
                    <a:pt x="47" y="95"/>
                    <a:pt x="47" y="95"/>
                  </a:cubicBezTo>
                  <a:cubicBezTo>
                    <a:pt x="48" y="95"/>
                    <a:pt x="48" y="95"/>
                    <a:pt x="48" y="95"/>
                  </a:cubicBezTo>
                  <a:cubicBezTo>
                    <a:pt x="48" y="94"/>
                    <a:pt x="48" y="93"/>
                    <a:pt x="49" y="92"/>
                  </a:cubicBezTo>
                  <a:cubicBezTo>
                    <a:pt x="50" y="92"/>
                    <a:pt x="50" y="92"/>
                    <a:pt x="50" y="91"/>
                  </a:cubicBezTo>
                  <a:cubicBezTo>
                    <a:pt x="50" y="88"/>
                    <a:pt x="50" y="88"/>
                    <a:pt x="50" y="88"/>
                  </a:cubicBezTo>
                  <a:cubicBezTo>
                    <a:pt x="50" y="87"/>
                    <a:pt x="52" y="87"/>
                    <a:pt x="52" y="86"/>
                  </a:cubicBezTo>
                  <a:cubicBezTo>
                    <a:pt x="52" y="85"/>
                    <a:pt x="51" y="84"/>
                    <a:pt x="50" y="83"/>
                  </a:cubicBezTo>
                  <a:cubicBezTo>
                    <a:pt x="50" y="82"/>
                    <a:pt x="49" y="82"/>
                    <a:pt x="48" y="80"/>
                  </a:cubicBezTo>
                  <a:cubicBezTo>
                    <a:pt x="48" y="80"/>
                    <a:pt x="48" y="80"/>
                    <a:pt x="48" y="80"/>
                  </a:cubicBezTo>
                  <a:cubicBezTo>
                    <a:pt x="49" y="80"/>
                    <a:pt x="49" y="79"/>
                    <a:pt x="49" y="78"/>
                  </a:cubicBezTo>
                  <a:cubicBezTo>
                    <a:pt x="49" y="75"/>
                    <a:pt x="48" y="73"/>
                    <a:pt x="46" y="70"/>
                  </a:cubicBezTo>
                  <a:cubicBezTo>
                    <a:pt x="48" y="69"/>
                    <a:pt x="49" y="69"/>
                    <a:pt x="49" y="68"/>
                  </a:cubicBezTo>
                  <a:cubicBezTo>
                    <a:pt x="49" y="66"/>
                    <a:pt x="47" y="67"/>
                    <a:pt x="46" y="66"/>
                  </a:cubicBezTo>
                  <a:cubicBezTo>
                    <a:pt x="46" y="65"/>
                    <a:pt x="46" y="64"/>
                    <a:pt x="46" y="63"/>
                  </a:cubicBezTo>
                  <a:cubicBezTo>
                    <a:pt x="46" y="62"/>
                    <a:pt x="46" y="62"/>
                    <a:pt x="46" y="61"/>
                  </a:cubicBezTo>
                  <a:cubicBezTo>
                    <a:pt x="47" y="60"/>
                    <a:pt x="47" y="60"/>
                    <a:pt x="47" y="60"/>
                  </a:cubicBezTo>
                  <a:cubicBezTo>
                    <a:pt x="47" y="60"/>
                    <a:pt x="47" y="59"/>
                    <a:pt x="47" y="59"/>
                  </a:cubicBezTo>
                  <a:cubicBezTo>
                    <a:pt x="46" y="59"/>
                    <a:pt x="44" y="59"/>
                    <a:pt x="43" y="58"/>
                  </a:cubicBezTo>
                  <a:cubicBezTo>
                    <a:pt x="43" y="57"/>
                    <a:pt x="43" y="56"/>
                    <a:pt x="43" y="56"/>
                  </a:cubicBezTo>
                  <a:cubicBezTo>
                    <a:pt x="41" y="55"/>
                    <a:pt x="40" y="55"/>
                    <a:pt x="39" y="53"/>
                  </a:cubicBezTo>
                  <a:cubicBezTo>
                    <a:pt x="39" y="52"/>
                    <a:pt x="39" y="52"/>
                    <a:pt x="38" y="51"/>
                  </a:cubicBezTo>
                  <a:cubicBezTo>
                    <a:pt x="37" y="51"/>
                    <a:pt x="35" y="51"/>
                    <a:pt x="35" y="51"/>
                  </a:cubicBezTo>
                  <a:cubicBezTo>
                    <a:pt x="33" y="49"/>
                    <a:pt x="33" y="48"/>
                    <a:pt x="31" y="47"/>
                  </a:cubicBezTo>
                  <a:cubicBezTo>
                    <a:pt x="29" y="46"/>
                    <a:pt x="28" y="44"/>
                    <a:pt x="26" y="42"/>
                  </a:cubicBezTo>
                  <a:cubicBezTo>
                    <a:pt x="24" y="40"/>
                    <a:pt x="23" y="40"/>
                    <a:pt x="20" y="39"/>
                  </a:cubicBezTo>
                  <a:cubicBezTo>
                    <a:pt x="18" y="37"/>
                    <a:pt x="17" y="36"/>
                    <a:pt x="15" y="36"/>
                  </a:cubicBezTo>
                  <a:cubicBezTo>
                    <a:pt x="16" y="34"/>
                    <a:pt x="18" y="33"/>
                    <a:pt x="18" y="31"/>
                  </a:cubicBezTo>
                  <a:cubicBezTo>
                    <a:pt x="18" y="30"/>
                    <a:pt x="17" y="29"/>
                    <a:pt x="16" y="28"/>
                  </a:cubicBezTo>
                  <a:cubicBezTo>
                    <a:pt x="15" y="28"/>
                    <a:pt x="15" y="27"/>
                    <a:pt x="14" y="27"/>
                  </a:cubicBezTo>
                  <a:cubicBezTo>
                    <a:pt x="13" y="27"/>
                    <a:pt x="12" y="28"/>
                    <a:pt x="11" y="28"/>
                  </a:cubicBezTo>
                  <a:cubicBezTo>
                    <a:pt x="10" y="28"/>
                    <a:pt x="9" y="27"/>
                    <a:pt x="9" y="27"/>
                  </a:cubicBezTo>
                  <a:cubicBezTo>
                    <a:pt x="8" y="26"/>
                    <a:pt x="7" y="26"/>
                    <a:pt x="6" y="25"/>
                  </a:cubicBezTo>
                  <a:cubicBezTo>
                    <a:pt x="6" y="24"/>
                    <a:pt x="7" y="23"/>
                    <a:pt x="6" y="22"/>
                  </a:cubicBezTo>
                  <a:cubicBezTo>
                    <a:pt x="6" y="21"/>
                    <a:pt x="5" y="21"/>
                    <a:pt x="5" y="21"/>
                  </a:cubicBezTo>
                  <a:cubicBezTo>
                    <a:pt x="4" y="20"/>
                    <a:pt x="3" y="19"/>
                    <a:pt x="3" y="18"/>
                  </a:cubicBezTo>
                  <a:cubicBezTo>
                    <a:pt x="1" y="17"/>
                    <a:pt x="1" y="16"/>
                    <a:pt x="0" y="14"/>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4" name="Freeform 45"/>
            <p:cNvSpPr>
              <a:spLocks/>
            </p:cNvSpPr>
            <p:nvPr/>
          </p:nvSpPr>
          <p:spPr bwMode="auto">
            <a:xfrm>
              <a:off x="4665651" y="3253953"/>
              <a:ext cx="145475" cy="247922"/>
            </a:xfrm>
            <a:custGeom>
              <a:avLst/>
              <a:gdLst>
                <a:gd name="T0" fmla="*/ 25 w 30"/>
                <a:gd name="T1" fmla="*/ 3 h 51"/>
                <a:gd name="T2" fmla="*/ 25 w 30"/>
                <a:gd name="T3" fmla="*/ 3 h 51"/>
                <a:gd name="T4" fmla="*/ 23 w 30"/>
                <a:gd name="T5" fmla="*/ 6 h 51"/>
                <a:gd name="T6" fmla="*/ 23 w 30"/>
                <a:gd name="T7" fmla="*/ 12 h 51"/>
                <a:gd name="T8" fmla="*/ 25 w 30"/>
                <a:gd name="T9" fmla="*/ 16 h 51"/>
                <a:gd name="T10" fmla="*/ 25 w 30"/>
                <a:gd name="T11" fmla="*/ 19 h 51"/>
                <a:gd name="T12" fmla="*/ 23 w 30"/>
                <a:gd name="T13" fmla="*/ 20 h 51"/>
                <a:gd name="T14" fmla="*/ 20 w 30"/>
                <a:gd name="T15" fmla="*/ 27 h 51"/>
                <a:gd name="T16" fmla="*/ 20 w 30"/>
                <a:gd name="T17" fmla="*/ 32 h 51"/>
                <a:gd name="T18" fmla="*/ 21 w 30"/>
                <a:gd name="T19" fmla="*/ 34 h 51"/>
                <a:gd name="T20" fmla="*/ 27 w 30"/>
                <a:gd name="T21" fmla="*/ 36 h 51"/>
                <a:gd name="T22" fmla="*/ 30 w 30"/>
                <a:gd name="T23" fmla="*/ 38 h 51"/>
                <a:gd name="T24" fmla="*/ 27 w 30"/>
                <a:gd name="T25" fmla="*/ 41 h 51"/>
                <a:gd name="T26" fmla="*/ 23 w 30"/>
                <a:gd name="T27" fmla="*/ 43 h 51"/>
                <a:gd name="T28" fmla="*/ 22 w 30"/>
                <a:gd name="T29" fmla="*/ 47 h 51"/>
                <a:gd name="T30" fmla="*/ 20 w 30"/>
                <a:gd name="T31" fmla="*/ 49 h 51"/>
                <a:gd name="T32" fmla="*/ 16 w 30"/>
                <a:gd name="T33" fmla="*/ 48 h 51"/>
                <a:gd name="T34" fmla="*/ 14 w 30"/>
                <a:gd name="T35" fmla="*/ 51 h 51"/>
                <a:gd name="T36" fmla="*/ 10 w 30"/>
                <a:gd name="T37" fmla="*/ 49 h 51"/>
                <a:gd name="T38" fmla="*/ 8 w 30"/>
                <a:gd name="T39" fmla="*/ 48 h 51"/>
                <a:gd name="T40" fmla="*/ 9 w 30"/>
                <a:gd name="T41" fmla="*/ 45 h 51"/>
                <a:gd name="T42" fmla="*/ 10 w 30"/>
                <a:gd name="T43" fmla="*/ 43 h 51"/>
                <a:gd name="T44" fmla="*/ 10 w 30"/>
                <a:gd name="T45" fmla="*/ 39 h 51"/>
                <a:gd name="T46" fmla="*/ 3 w 30"/>
                <a:gd name="T47" fmla="*/ 39 h 51"/>
                <a:gd name="T48" fmla="*/ 1 w 30"/>
                <a:gd name="T49" fmla="*/ 39 h 51"/>
                <a:gd name="T50" fmla="*/ 1 w 30"/>
                <a:gd name="T51" fmla="*/ 38 h 51"/>
                <a:gd name="T52" fmla="*/ 4 w 30"/>
                <a:gd name="T53" fmla="*/ 31 h 51"/>
                <a:gd name="T54" fmla="*/ 5 w 30"/>
                <a:gd name="T55" fmla="*/ 24 h 51"/>
                <a:gd name="T56" fmla="*/ 5 w 30"/>
                <a:gd name="T57" fmla="*/ 20 h 51"/>
                <a:gd name="T58" fmla="*/ 6 w 30"/>
                <a:gd name="T59" fmla="*/ 18 h 51"/>
                <a:gd name="T60" fmla="*/ 13 w 30"/>
                <a:gd name="T61" fmla="*/ 17 h 51"/>
                <a:gd name="T62" fmla="*/ 15 w 30"/>
                <a:gd name="T63" fmla="*/ 14 h 51"/>
                <a:gd name="T64" fmla="*/ 17 w 30"/>
                <a:gd name="T65" fmla="*/ 12 h 51"/>
                <a:gd name="T66" fmla="*/ 20 w 30"/>
                <a:gd name="T67" fmla="*/ 7 h 51"/>
                <a:gd name="T68" fmla="*/ 20 w 30"/>
                <a:gd name="T69" fmla="*/ 1 h 51"/>
                <a:gd name="T70" fmla="*/ 23 w 30"/>
                <a:gd name="T7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51">
                  <a:moveTo>
                    <a:pt x="23" y="0"/>
                  </a:moveTo>
                  <a:cubicBezTo>
                    <a:pt x="23" y="1"/>
                    <a:pt x="24" y="2"/>
                    <a:pt x="25" y="3"/>
                  </a:cubicBezTo>
                  <a:cubicBezTo>
                    <a:pt x="25" y="3"/>
                    <a:pt x="25" y="3"/>
                    <a:pt x="25" y="3"/>
                  </a:cubicBezTo>
                  <a:cubicBezTo>
                    <a:pt x="25" y="3"/>
                    <a:pt x="25" y="3"/>
                    <a:pt x="25" y="3"/>
                  </a:cubicBezTo>
                  <a:cubicBezTo>
                    <a:pt x="25" y="4"/>
                    <a:pt x="24" y="4"/>
                    <a:pt x="23" y="5"/>
                  </a:cubicBezTo>
                  <a:cubicBezTo>
                    <a:pt x="23" y="5"/>
                    <a:pt x="23" y="6"/>
                    <a:pt x="23" y="6"/>
                  </a:cubicBezTo>
                  <a:cubicBezTo>
                    <a:pt x="23" y="7"/>
                    <a:pt x="23" y="7"/>
                    <a:pt x="23" y="7"/>
                  </a:cubicBezTo>
                  <a:cubicBezTo>
                    <a:pt x="23" y="9"/>
                    <a:pt x="23" y="10"/>
                    <a:pt x="23" y="12"/>
                  </a:cubicBezTo>
                  <a:cubicBezTo>
                    <a:pt x="24" y="12"/>
                    <a:pt x="25" y="13"/>
                    <a:pt x="25" y="14"/>
                  </a:cubicBezTo>
                  <a:cubicBezTo>
                    <a:pt x="25" y="16"/>
                    <a:pt x="25" y="16"/>
                    <a:pt x="25" y="16"/>
                  </a:cubicBezTo>
                  <a:cubicBezTo>
                    <a:pt x="25" y="17"/>
                    <a:pt x="25" y="17"/>
                    <a:pt x="25" y="17"/>
                  </a:cubicBezTo>
                  <a:cubicBezTo>
                    <a:pt x="25" y="18"/>
                    <a:pt x="25" y="18"/>
                    <a:pt x="25" y="19"/>
                  </a:cubicBezTo>
                  <a:cubicBezTo>
                    <a:pt x="24" y="19"/>
                    <a:pt x="24" y="19"/>
                    <a:pt x="24" y="19"/>
                  </a:cubicBezTo>
                  <a:cubicBezTo>
                    <a:pt x="24" y="20"/>
                    <a:pt x="24" y="20"/>
                    <a:pt x="23" y="20"/>
                  </a:cubicBezTo>
                  <a:cubicBezTo>
                    <a:pt x="23" y="22"/>
                    <a:pt x="22" y="23"/>
                    <a:pt x="21" y="24"/>
                  </a:cubicBezTo>
                  <a:cubicBezTo>
                    <a:pt x="21" y="25"/>
                    <a:pt x="20" y="26"/>
                    <a:pt x="20" y="27"/>
                  </a:cubicBezTo>
                  <a:cubicBezTo>
                    <a:pt x="19" y="28"/>
                    <a:pt x="19" y="29"/>
                    <a:pt x="19" y="31"/>
                  </a:cubicBezTo>
                  <a:cubicBezTo>
                    <a:pt x="19" y="32"/>
                    <a:pt x="20" y="32"/>
                    <a:pt x="20" y="32"/>
                  </a:cubicBezTo>
                  <a:cubicBezTo>
                    <a:pt x="20" y="33"/>
                    <a:pt x="20" y="33"/>
                    <a:pt x="20" y="34"/>
                  </a:cubicBezTo>
                  <a:cubicBezTo>
                    <a:pt x="20" y="34"/>
                    <a:pt x="20" y="34"/>
                    <a:pt x="21" y="34"/>
                  </a:cubicBezTo>
                  <a:cubicBezTo>
                    <a:pt x="22" y="35"/>
                    <a:pt x="22" y="35"/>
                    <a:pt x="23" y="35"/>
                  </a:cubicBezTo>
                  <a:cubicBezTo>
                    <a:pt x="25" y="36"/>
                    <a:pt x="26" y="36"/>
                    <a:pt x="27" y="36"/>
                  </a:cubicBezTo>
                  <a:cubicBezTo>
                    <a:pt x="28" y="37"/>
                    <a:pt x="29" y="37"/>
                    <a:pt x="29" y="38"/>
                  </a:cubicBezTo>
                  <a:cubicBezTo>
                    <a:pt x="30" y="38"/>
                    <a:pt x="30" y="38"/>
                    <a:pt x="30" y="38"/>
                  </a:cubicBezTo>
                  <a:cubicBezTo>
                    <a:pt x="30" y="38"/>
                    <a:pt x="30" y="38"/>
                    <a:pt x="30" y="38"/>
                  </a:cubicBezTo>
                  <a:cubicBezTo>
                    <a:pt x="29" y="40"/>
                    <a:pt x="29" y="41"/>
                    <a:pt x="27" y="41"/>
                  </a:cubicBezTo>
                  <a:cubicBezTo>
                    <a:pt x="24" y="41"/>
                    <a:pt x="24" y="41"/>
                    <a:pt x="24" y="41"/>
                  </a:cubicBezTo>
                  <a:cubicBezTo>
                    <a:pt x="23" y="41"/>
                    <a:pt x="23" y="42"/>
                    <a:pt x="23" y="43"/>
                  </a:cubicBezTo>
                  <a:cubicBezTo>
                    <a:pt x="23" y="44"/>
                    <a:pt x="22" y="45"/>
                    <a:pt x="22" y="46"/>
                  </a:cubicBezTo>
                  <a:cubicBezTo>
                    <a:pt x="22" y="47"/>
                    <a:pt x="22" y="47"/>
                    <a:pt x="22" y="47"/>
                  </a:cubicBezTo>
                  <a:cubicBezTo>
                    <a:pt x="22" y="47"/>
                    <a:pt x="22" y="47"/>
                    <a:pt x="22" y="47"/>
                  </a:cubicBezTo>
                  <a:cubicBezTo>
                    <a:pt x="21" y="47"/>
                    <a:pt x="21" y="49"/>
                    <a:pt x="20" y="49"/>
                  </a:cubicBezTo>
                  <a:cubicBezTo>
                    <a:pt x="19" y="49"/>
                    <a:pt x="19" y="48"/>
                    <a:pt x="18" y="48"/>
                  </a:cubicBezTo>
                  <a:cubicBezTo>
                    <a:pt x="16" y="48"/>
                    <a:pt x="16" y="48"/>
                    <a:pt x="16" y="48"/>
                  </a:cubicBezTo>
                  <a:cubicBezTo>
                    <a:pt x="16" y="48"/>
                    <a:pt x="16" y="48"/>
                    <a:pt x="16" y="47"/>
                  </a:cubicBezTo>
                  <a:cubicBezTo>
                    <a:pt x="16" y="49"/>
                    <a:pt x="16" y="51"/>
                    <a:pt x="14" y="51"/>
                  </a:cubicBezTo>
                  <a:cubicBezTo>
                    <a:pt x="14" y="51"/>
                    <a:pt x="14" y="50"/>
                    <a:pt x="13" y="50"/>
                  </a:cubicBezTo>
                  <a:cubicBezTo>
                    <a:pt x="12" y="49"/>
                    <a:pt x="12" y="49"/>
                    <a:pt x="10" y="49"/>
                  </a:cubicBezTo>
                  <a:cubicBezTo>
                    <a:pt x="10" y="49"/>
                    <a:pt x="9" y="49"/>
                    <a:pt x="9" y="49"/>
                  </a:cubicBezTo>
                  <a:cubicBezTo>
                    <a:pt x="8" y="49"/>
                    <a:pt x="8" y="48"/>
                    <a:pt x="8" y="48"/>
                  </a:cubicBezTo>
                  <a:cubicBezTo>
                    <a:pt x="8" y="48"/>
                    <a:pt x="8" y="48"/>
                    <a:pt x="8" y="47"/>
                  </a:cubicBezTo>
                  <a:cubicBezTo>
                    <a:pt x="9" y="47"/>
                    <a:pt x="9" y="46"/>
                    <a:pt x="9" y="45"/>
                  </a:cubicBezTo>
                  <a:cubicBezTo>
                    <a:pt x="9" y="45"/>
                    <a:pt x="9" y="44"/>
                    <a:pt x="9" y="44"/>
                  </a:cubicBezTo>
                  <a:cubicBezTo>
                    <a:pt x="10" y="43"/>
                    <a:pt x="10" y="44"/>
                    <a:pt x="10" y="43"/>
                  </a:cubicBezTo>
                  <a:cubicBezTo>
                    <a:pt x="11" y="43"/>
                    <a:pt x="11" y="42"/>
                    <a:pt x="11" y="41"/>
                  </a:cubicBezTo>
                  <a:cubicBezTo>
                    <a:pt x="11" y="40"/>
                    <a:pt x="11" y="39"/>
                    <a:pt x="10" y="39"/>
                  </a:cubicBezTo>
                  <a:cubicBezTo>
                    <a:pt x="9" y="38"/>
                    <a:pt x="8" y="38"/>
                    <a:pt x="7" y="38"/>
                  </a:cubicBezTo>
                  <a:cubicBezTo>
                    <a:pt x="5" y="38"/>
                    <a:pt x="5" y="39"/>
                    <a:pt x="3" y="39"/>
                  </a:cubicBezTo>
                  <a:cubicBezTo>
                    <a:pt x="3" y="39"/>
                    <a:pt x="2" y="39"/>
                    <a:pt x="2" y="39"/>
                  </a:cubicBezTo>
                  <a:cubicBezTo>
                    <a:pt x="2" y="39"/>
                    <a:pt x="2" y="39"/>
                    <a:pt x="1" y="39"/>
                  </a:cubicBezTo>
                  <a:cubicBezTo>
                    <a:pt x="1" y="38"/>
                    <a:pt x="1" y="38"/>
                    <a:pt x="1" y="38"/>
                  </a:cubicBezTo>
                  <a:cubicBezTo>
                    <a:pt x="1" y="38"/>
                    <a:pt x="1" y="38"/>
                    <a:pt x="1" y="38"/>
                  </a:cubicBezTo>
                  <a:cubicBezTo>
                    <a:pt x="1" y="37"/>
                    <a:pt x="0" y="37"/>
                    <a:pt x="0" y="36"/>
                  </a:cubicBezTo>
                  <a:cubicBezTo>
                    <a:pt x="0" y="34"/>
                    <a:pt x="3" y="33"/>
                    <a:pt x="4" y="31"/>
                  </a:cubicBezTo>
                  <a:cubicBezTo>
                    <a:pt x="4" y="30"/>
                    <a:pt x="4" y="29"/>
                    <a:pt x="5" y="28"/>
                  </a:cubicBezTo>
                  <a:cubicBezTo>
                    <a:pt x="5" y="26"/>
                    <a:pt x="5" y="26"/>
                    <a:pt x="5" y="24"/>
                  </a:cubicBezTo>
                  <a:cubicBezTo>
                    <a:pt x="5" y="24"/>
                    <a:pt x="5" y="23"/>
                    <a:pt x="5" y="22"/>
                  </a:cubicBezTo>
                  <a:cubicBezTo>
                    <a:pt x="5" y="21"/>
                    <a:pt x="5" y="21"/>
                    <a:pt x="5" y="20"/>
                  </a:cubicBezTo>
                  <a:cubicBezTo>
                    <a:pt x="5" y="20"/>
                    <a:pt x="4" y="20"/>
                    <a:pt x="4" y="19"/>
                  </a:cubicBezTo>
                  <a:cubicBezTo>
                    <a:pt x="4" y="19"/>
                    <a:pt x="5" y="18"/>
                    <a:pt x="6" y="18"/>
                  </a:cubicBezTo>
                  <a:cubicBezTo>
                    <a:pt x="9" y="18"/>
                    <a:pt x="10" y="18"/>
                    <a:pt x="13" y="18"/>
                  </a:cubicBezTo>
                  <a:cubicBezTo>
                    <a:pt x="13" y="18"/>
                    <a:pt x="13" y="18"/>
                    <a:pt x="13" y="17"/>
                  </a:cubicBezTo>
                  <a:cubicBezTo>
                    <a:pt x="14" y="17"/>
                    <a:pt x="14" y="16"/>
                    <a:pt x="14" y="16"/>
                  </a:cubicBezTo>
                  <a:cubicBezTo>
                    <a:pt x="14" y="15"/>
                    <a:pt x="15" y="15"/>
                    <a:pt x="15" y="14"/>
                  </a:cubicBezTo>
                  <a:cubicBezTo>
                    <a:pt x="15" y="13"/>
                    <a:pt x="15" y="13"/>
                    <a:pt x="15" y="13"/>
                  </a:cubicBezTo>
                  <a:cubicBezTo>
                    <a:pt x="15" y="12"/>
                    <a:pt x="16" y="12"/>
                    <a:pt x="17" y="12"/>
                  </a:cubicBezTo>
                  <a:cubicBezTo>
                    <a:pt x="17" y="11"/>
                    <a:pt x="17" y="11"/>
                    <a:pt x="17" y="10"/>
                  </a:cubicBezTo>
                  <a:cubicBezTo>
                    <a:pt x="18" y="8"/>
                    <a:pt x="20" y="8"/>
                    <a:pt x="20" y="7"/>
                  </a:cubicBezTo>
                  <a:cubicBezTo>
                    <a:pt x="20" y="2"/>
                    <a:pt x="20" y="2"/>
                    <a:pt x="20" y="2"/>
                  </a:cubicBezTo>
                  <a:cubicBezTo>
                    <a:pt x="20" y="2"/>
                    <a:pt x="20" y="2"/>
                    <a:pt x="20" y="1"/>
                  </a:cubicBezTo>
                  <a:cubicBezTo>
                    <a:pt x="20" y="1"/>
                    <a:pt x="20" y="1"/>
                    <a:pt x="20" y="0"/>
                  </a:cubicBezTo>
                  <a:cubicBezTo>
                    <a:pt x="21" y="0"/>
                    <a:pt x="22" y="1"/>
                    <a:pt x="23"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5" name="Freeform 46"/>
            <p:cNvSpPr>
              <a:spLocks noEditPoints="1"/>
            </p:cNvSpPr>
            <p:nvPr/>
          </p:nvSpPr>
          <p:spPr bwMode="auto">
            <a:xfrm>
              <a:off x="4772196" y="3438356"/>
              <a:ext cx="127035" cy="219237"/>
            </a:xfrm>
            <a:custGeom>
              <a:avLst/>
              <a:gdLst>
                <a:gd name="T0" fmla="*/ 14 w 26"/>
                <a:gd name="T1" fmla="*/ 45 h 45"/>
                <a:gd name="T2" fmla="*/ 18 w 26"/>
                <a:gd name="T3" fmla="*/ 43 h 45"/>
                <a:gd name="T4" fmla="*/ 16 w 26"/>
                <a:gd name="T5" fmla="*/ 42 h 45"/>
                <a:gd name="T6" fmla="*/ 14 w 26"/>
                <a:gd name="T7" fmla="*/ 44 h 45"/>
                <a:gd name="T8" fmla="*/ 0 w 26"/>
                <a:gd name="T9" fmla="*/ 8 h 45"/>
                <a:gd name="T10" fmla="*/ 2 w 26"/>
                <a:gd name="T11" fmla="*/ 3 h 45"/>
                <a:gd name="T12" fmla="*/ 8 w 26"/>
                <a:gd name="T13" fmla="*/ 0 h 45"/>
                <a:gd name="T14" fmla="*/ 10 w 26"/>
                <a:gd name="T15" fmla="*/ 1 h 45"/>
                <a:gd name="T16" fmla="*/ 14 w 26"/>
                <a:gd name="T17" fmla="*/ 4 h 45"/>
                <a:gd name="T18" fmla="*/ 19 w 26"/>
                <a:gd name="T19" fmla="*/ 9 h 45"/>
                <a:gd name="T20" fmla="*/ 22 w 26"/>
                <a:gd name="T21" fmla="*/ 15 h 45"/>
                <a:gd name="T22" fmla="*/ 23 w 26"/>
                <a:gd name="T23" fmla="*/ 15 h 45"/>
                <a:gd name="T24" fmla="*/ 24 w 26"/>
                <a:gd name="T25" fmla="*/ 17 h 45"/>
                <a:gd name="T26" fmla="*/ 24 w 26"/>
                <a:gd name="T27" fmla="*/ 23 h 45"/>
                <a:gd name="T28" fmla="*/ 23 w 26"/>
                <a:gd name="T29" fmla="*/ 23 h 45"/>
                <a:gd name="T30" fmla="*/ 22 w 26"/>
                <a:gd name="T31" fmla="*/ 26 h 45"/>
                <a:gd name="T32" fmla="*/ 19 w 26"/>
                <a:gd name="T33" fmla="*/ 27 h 45"/>
                <a:gd name="T34" fmla="*/ 17 w 26"/>
                <a:gd name="T35" fmla="*/ 30 h 45"/>
                <a:gd name="T36" fmla="*/ 14 w 26"/>
                <a:gd name="T37" fmla="*/ 31 h 45"/>
                <a:gd name="T38" fmla="*/ 12 w 26"/>
                <a:gd name="T39" fmla="*/ 33 h 45"/>
                <a:gd name="T40" fmla="*/ 10 w 26"/>
                <a:gd name="T41" fmla="*/ 34 h 45"/>
                <a:gd name="T42" fmla="*/ 9 w 26"/>
                <a:gd name="T43" fmla="*/ 32 h 45"/>
                <a:gd name="T44" fmla="*/ 8 w 26"/>
                <a:gd name="T45" fmla="*/ 29 h 45"/>
                <a:gd name="T46" fmla="*/ 7 w 26"/>
                <a:gd name="T47" fmla="*/ 26 h 45"/>
                <a:gd name="T48" fmla="*/ 7 w 26"/>
                <a:gd name="T49" fmla="*/ 23 h 45"/>
                <a:gd name="T50" fmla="*/ 6 w 26"/>
                <a:gd name="T51" fmla="*/ 22 h 45"/>
                <a:gd name="T52" fmla="*/ 3 w 26"/>
                <a:gd name="T53" fmla="*/ 18 h 45"/>
                <a:gd name="T54" fmla="*/ 2 w 26"/>
                <a:gd name="T55" fmla="*/ 19 h 45"/>
                <a:gd name="T56" fmla="*/ 1 w 26"/>
                <a:gd name="T57" fmla="*/ 17 h 45"/>
                <a:gd name="T58" fmla="*/ 3 w 26"/>
                <a:gd name="T59" fmla="*/ 15 h 45"/>
                <a:gd name="T60" fmla="*/ 5 w 26"/>
                <a:gd name="T61" fmla="*/ 14 h 45"/>
                <a:gd name="T62" fmla="*/ 2 w 26"/>
                <a:gd name="T63" fmla="*/ 10 h 45"/>
                <a:gd name="T64" fmla="*/ 0 w 26"/>
                <a:gd name="T65" fmla="*/ 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 h="45">
                  <a:moveTo>
                    <a:pt x="14" y="44"/>
                  </a:moveTo>
                  <a:cubicBezTo>
                    <a:pt x="14" y="45"/>
                    <a:pt x="14" y="45"/>
                    <a:pt x="14" y="45"/>
                  </a:cubicBezTo>
                  <a:cubicBezTo>
                    <a:pt x="15" y="45"/>
                    <a:pt x="15" y="45"/>
                    <a:pt x="16" y="45"/>
                  </a:cubicBezTo>
                  <a:cubicBezTo>
                    <a:pt x="17" y="44"/>
                    <a:pt x="18" y="44"/>
                    <a:pt x="18" y="43"/>
                  </a:cubicBezTo>
                  <a:cubicBezTo>
                    <a:pt x="18" y="43"/>
                    <a:pt x="18" y="42"/>
                    <a:pt x="17" y="42"/>
                  </a:cubicBezTo>
                  <a:cubicBezTo>
                    <a:pt x="17" y="42"/>
                    <a:pt x="16" y="42"/>
                    <a:pt x="16" y="42"/>
                  </a:cubicBezTo>
                  <a:cubicBezTo>
                    <a:pt x="16" y="42"/>
                    <a:pt x="16" y="43"/>
                    <a:pt x="15" y="43"/>
                  </a:cubicBezTo>
                  <a:cubicBezTo>
                    <a:pt x="15" y="43"/>
                    <a:pt x="14" y="43"/>
                    <a:pt x="14" y="44"/>
                  </a:cubicBezTo>
                  <a:close/>
                  <a:moveTo>
                    <a:pt x="0" y="9"/>
                  </a:moveTo>
                  <a:cubicBezTo>
                    <a:pt x="0" y="9"/>
                    <a:pt x="0" y="9"/>
                    <a:pt x="0" y="8"/>
                  </a:cubicBezTo>
                  <a:cubicBezTo>
                    <a:pt x="0" y="7"/>
                    <a:pt x="1" y="6"/>
                    <a:pt x="1" y="5"/>
                  </a:cubicBezTo>
                  <a:cubicBezTo>
                    <a:pt x="1" y="4"/>
                    <a:pt x="1" y="3"/>
                    <a:pt x="2" y="3"/>
                  </a:cubicBezTo>
                  <a:cubicBezTo>
                    <a:pt x="5" y="3"/>
                    <a:pt x="5" y="3"/>
                    <a:pt x="5" y="3"/>
                  </a:cubicBezTo>
                  <a:cubicBezTo>
                    <a:pt x="7" y="3"/>
                    <a:pt x="7" y="2"/>
                    <a:pt x="8" y="0"/>
                  </a:cubicBezTo>
                  <a:cubicBezTo>
                    <a:pt x="8" y="0"/>
                    <a:pt x="8" y="0"/>
                    <a:pt x="8" y="0"/>
                  </a:cubicBezTo>
                  <a:cubicBezTo>
                    <a:pt x="9" y="0"/>
                    <a:pt x="9" y="1"/>
                    <a:pt x="10" y="1"/>
                  </a:cubicBezTo>
                  <a:cubicBezTo>
                    <a:pt x="11" y="1"/>
                    <a:pt x="12" y="2"/>
                    <a:pt x="13" y="3"/>
                  </a:cubicBezTo>
                  <a:cubicBezTo>
                    <a:pt x="13" y="4"/>
                    <a:pt x="13" y="4"/>
                    <a:pt x="14" y="4"/>
                  </a:cubicBezTo>
                  <a:cubicBezTo>
                    <a:pt x="15" y="6"/>
                    <a:pt x="17" y="6"/>
                    <a:pt x="18" y="7"/>
                  </a:cubicBezTo>
                  <a:cubicBezTo>
                    <a:pt x="19" y="7"/>
                    <a:pt x="19" y="8"/>
                    <a:pt x="19" y="9"/>
                  </a:cubicBezTo>
                  <a:cubicBezTo>
                    <a:pt x="20" y="10"/>
                    <a:pt x="21" y="11"/>
                    <a:pt x="21" y="13"/>
                  </a:cubicBezTo>
                  <a:cubicBezTo>
                    <a:pt x="22" y="14"/>
                    <a:pt x="22" y="14"/>
                    <a:pt x="22" y="15"/>
                  </a:cubicBezTo>
                  <a:cubicBezTo>
                    <a:pt x="22" y="15"/>
                    <a:pt x="22" y="16"/>
                    <a:pt x="22" y="16"/>
                  </a:cubicBezTo>
                  <a:cubicBezTo>
                    <a:pt x="22" y="16"/>
                    <a:pt x="23" y="16"/>
                    <a:pt x="23" y="15"/>
                  </a:cubicBezTo>
                  <a:cubicBezTo>
                    <a:pt x="24" y="15"/>
                    <a:pt x="24" y="15"/>
                    <a:pt x="24" y="15"/>
                  </a:cubicBezTo>
                  <a:cubicBezTo>
                    <a:pt x="24" y="16"/>
                    <a:pt x="24" y="16"/>
                    <a:pt x="24" y="17"/>
                  </a:cubicBezTo>
                  <a:cubicBezTo>
                    <a:pt x="25" y="19"/>
                    <a:pt x="26" y="20"/>
                    <a:pt x="26" y="22"/>
                  </a:cubicBezTo>
                  <a:cubicBezTo>
                    <a:pt x="26" y="23"/>
                    <a:pt x="25" y="23"/>
                    <a:pt x="24" y="23"/>
                  </a:cubicBezTo>
                  <a:cubicBezTo>
                    <a:pt x="24" y="23"/>
                    <a:pt x="24" y="23"/>
                    <a:pt x="24" y="23"/>
                  </a:cubicBezTo>
                  <a:cubicBezTo>
                    <a:pt x="23" y="23"/>
                    <a:pt x="23" y="23"/>
                    <a:pt x="23" y="23"/>
                  </a:cubicBezTo>
                  <a:cubicBezTo>
                    <a:pt x="23" y="25"/>
                    <a:pt x="23" y="25"/>
                    <a:pt x="23" y="25"/>
                  </a:cubicBezTo>
                  <a:cubicBezTo>
                    <a:pt x="23" y="25"/>
                    <a:pt x="22" y="25"/>
                    <a:pt x="22" y="26"/>
                  </a:cubicBezTo>
                  <a:cubicBezTo>
                    <a:pt x="21" y="26"/>
                    <a:pt x="21" y="26"/>
                    <a:pt x="21" y="26"/>
                  </a:cubicBezTo>
                  <a:cubicBezTo>
                    <a:pt x="20" y="27"/>
                    <a:pt x="19" y="26"/>
                    <a:pt x="19" y="27"/>
                  </a:cubicBezTo>
                  <a:cubicBezTo>
                    <a:pt x="18" y="27"/>
                    <a:pt x="18" y="28"/>
                    <a:pt x="18" y="29"/>
                  </a:cubicBezTo>
                  <a:cubicBezTo>
                    <a:pt x="18" y="30"/>
                    <a:pt x="17" y="30"/>
                    <a:pt x="17" y="30"/>
                  </a:cubicBezTo>
                  <a:cubicBezTo>
                    <a:pt x="16" y="30"/>
                    <a:pt x="16" y="31"/>
                    <a:pt x="15" y="31"/>
                  </a:cubicBezTo>
                  <a:cubicBezTo>
                    <a:pt x="15" y="31"/>
                    <a:pt x="14" y="31"/>
                    <a:pt x="14" y="31"/>
                  </a:cubicBezTo>
                  <a:cubicBezTo>
                    <a:pt x="14" y="32"/>
                    <a:pt x="14" y="32"/>
                    <a:pt x="14" y="32"/>
                  </a:cubicBezTo>
                  <a:cubicBezTo>
                    <a:pt x="14" y="33"/>
                    <a:pt x="13" y="33"/>
                    <a:pt x="12" y="33"/>
                  </a:cubicBezTo>
                  <a:cubicBezTo>
                    <a:pt x="12" y="34"/>
                    <a:pt x="12" y="34"/>
                    <a:pt x="11" y="34"/>
                  </a:cubicBezTo>
                  <a:cubicBezTo>
                    <a:pt x="11" y="34"/>
                    <a:pt x="10" y="34"/>
                    <a:pt x="10" y="34"/>
                  </a:cubicBezTo>
                  <a:cubicBezTo>
                    <a:pt x="10" y="34"/>
                    <a:pt x="10" y="34"/>
                    <a:pt x="9" y="34"/>
                  </a:cubicBezTo>
                  <a:cubicBezTo>
                    <a:pt x="9" y="33"/>
                    <a:pt x="9" y="33"/>
                    <a:pt x="9" y="32"/>
                  </a:cubicBezTo>
                  <a:cubicBezTo>
                    <a:pt x="8" y="32"/>
                    <a:pt x="7" y="31"/>
                    <a:pt x="7" y="30"/>
                  </a:cubicBezTo>
                  <a:cubicBezTo>
                    <a:pt x="7" y="30"/>
                    <a:pt x="8" y="30"/>
                    <a:pt x="8" y="29"/>
                  </a:cubicBezTo>
                  <a:cubicBezTo>
                    <a:pt x="8" y="28"/>
                    <a:pt x="7" y="28"/>
                    <a:pt x="7" y="26"/>
                  </a:cubicBezTo>
                  <a:cubicBezTo>
                    <a:pt x="7" y="26"/>
                    <a:pt x="7" y="26"/>
                    <a:pt x="7" y="26"/>
                  </a:cubicBezTo>
                  <a:cubicBezTo>
                    <a:pt x="8" y="25"/>
                    <a:pt x="8" y="25"/>
                    <a:pt x="8" y="24"/>
                  </a:cubicBezTo>
                  <a:cubicBezTo>
                    <a:pt x="8" y="24"/>
                    <a:pt x="8" y="24"/>
                    <a:pt x="7" y="23"/>
                  </a:cubicBezTo>
                  <a:cubicBezTo>
                    <a:pt x="7" y="23"/>
                    <a:pt x="7" y="22"/>
                    <a:pt x="7" y="22"/>
                  </a:cubicBezTo>
                  <a:cubicBezTo>
                    <a:pt x="6" y="22"/>
                    <a:pt x="6" y="22"/>
                    <a:pt x="6" y="22"/>
                  </a:cubicBezTo>
                  <a:cubicBezTo>
                    <a:pt x="5" y="22"/>
                    <a:pt x="5" y="21"/>
                    <a:pt x="4" y="20"/>
                  </a:cubicBezTo>
                  <a:cubicBezTo>
                    <a:pt x="4" y="20"/>
                    <a:pt x="3" y="19"/>
                    <a:pt x="3" y="18"/>
                  </a:cubicBezTo>
                  <a:cubicBezTo>
                    <a:pt x="3" y="18"/>
                    <a:pt x="3" y="18"/>
                    <a:pt x="3" y="18"/>
                  </a:cubicBezTo>
                  <a:cubicBezTo>
                    <a:pt x="2" y="18"/>
                    <a:pt x="2" y="19"/>
                    <a:pt x="2" y="19"/>
                  </a:cubicBezTo>
                  <a:cubicBezTo>
                    <a:pt x="1" y="19"/>
                    <a:pt x="1" y="19"/>
                    <a:pt x="1" y="18"/>
                  </a:cubicBezTo>
                  <a:cubicBezTo>
                    <a:pt x="1" y="18"/>
                    <a:pt x="1" y="18"/>
                    <a:pt x="1" y="17"/>
                  </a:cubicBezTo>
                  <a:cubicBezTo>
                    <a:pt x="1" y="17"/>
                    <a:pt x="1" y="16"/>
                    <a:pt x="2" y="16"/>
                  </a:cubicBezTo>
                  <a:cubicBezTo>
                    <a:pt x="2" y="15"/>
                    <a:pt x="3" y="15"/>
                    <a:pt x="3" y="15"/>
                  </a:cubicBezTo>
                  <a:cubicBezTo>
                    <a:pt x="4" y="15"/>
                    <a:pt x="4" y="15"/>
                    <a:pt x="5" y="15"/>
                  </a:cubicBezTo>
                  <a:cubicBezTo>
                    <a:pt x="5" y="15"/>
                    <a:pt x="5" y="15"/>
                    <a:pt x="5" y="14"/>
                  </a:cubicBezTo>
                  <a:cubicBezTo>
                    <a:pt x="4" y="13"/>
                    <a:pt x="3" y="13"/>
                    <a:pt x="3" y="12"/>
                  </a:cubicBezTo>
                  <a:cubicBezTo>
                    <a:pt x="2" y="11"/>
                    <a:pt x="2" y="11"/>
                    <a:pt x="2" y="10"/>
                  </a:cubicBezTo>
                  <a:cubicBezTo>
                    <a:pt x="2" y="10"/>
                    <a:pt x="1" y="9"/>
                    <a:pt x="1" y="9"/>
                  </a:cubicBezTo>
                  <a:cubicBezTo>
                    <a:pt x="0" y="9"/>
                    <a:pt x="0" y="9"/>
                    <a:pt x="0" y="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6" name="Freeform 47"/>
            <p:cNvSpPr>
              <a:spLocks noEditPoints="1"/>
            </p:cNvSpPr>
            <p:nvPr/>
          </p:nvSpPr>
          <p:spPr bwMode="auto">
            <a:xfrm>
              <a:off x="4909476" y="2985542"/>
              <a:ext cx="340123" cy="924072"/>
            </a:xfrm>
            <a:custGeom>
              <a:avLst/>
              <a:gdLst>
                <a:gd name="T0" fmla="*/ 2 w 70"/>
                <a:gd name="T1" fmla="*/ 121 h 190"/>
                <a:gd name="T2" fmla="*/ 22 w 70"/>
                <a:gd name="T3" fmla="*/ 187 h 190"/>
                <a:gd name="T4" fmla="*/ 23 w 70"/>
                <a:gd name="T5" fmla="*/ 168 h 190"/>
                <a:gd name="T6" fmla="*/ 25 w 70"/>
                <a:gd name="T7" fmla="*/ 167 h 190"/>
                <a:gd name="T8" fmla="*/ 37 w 70"/>
                <a:gd name="T9" fmla="*/ 105 h 190"/>
                <a:gd name="T10" fmla="*/ 35 w 70"/>
                <a:gd name="T11" fmla="*/ 107 h 190"/>
                <a:gd name="T12" fmla="*/ 29 w 70"/>
                <a:gd name="T13" fmla="*/ 113 h 190"/>
                <a:gd name="T14" fmla="*/ 27 w 70"/>
                <a:gd name="T15" fmla="*/ 119 h 190"/>
                <a:gd name="T16" fmla="*/ 32 w 70"/>
                <a:gd name="T17" fmla="*/ 120 h 190"/>
                <a:gd name="T18" fmla="*/ 38 w 70"/>
                <a:gd name="T19" fmla="*/ 110 h 190"/>
                <a:gd name="T20" fmla="*/ 21 w 70"/>
                <a:gd name="T21" fmla="*/ 123 h 190"/>
                <a:gd name="T22" fmla="*/ 26 w 70"/>
                <a:gd name="T23" fmla="*/ 131 h 190"/>
                <a:gd name="T24" fmla="*/ 25 w 70"/>
                <a:gd name="T25" fmla="*/ 138 h 190"/>
                <a:gd name="T26" fmla="*/ 23 w 70"/>
                <a:gd name="T27" fmla="*/ 137 h 190"/>
                <a:gd name="T28" fmla="*/ 18 w 70"/>
                <a:gd name="T29" fmla="*/ 138 h 190"/>
                <a:gd name="T30" fmla="*/ 17 w 70"/>
                <a:gd name="T31" fmla="*/ 129 h 190"/>
                <a:gd name="T32" fmla="*/ 12 w 70"/>
                <a:gd name="T33" fmla="*/ 132 h 190"/>
                <a:gd name="T34" fmla="*/ 9 w 70"/>
                <a:gd name="T35" fmla="*/ 129 h 190"/>
                <a:gd name="T36" fmla="*/ 13 w 70"/>
                <a:gd name="T37" fmla="*/ 122 h 190"/>
                <a:gd name="T38" fmla="*/ 28 w 70"/>
                <a:gd name="T39" fmla="*/ 143 h 190"/>
                <a:gd name="T40" fmla="*/ 63 w 70"/>
                <a:gd name="T41" fmla="*/ 88 h 190"/>
                <a:gd name="T42" fmla="*/ 56 w 70"/>
                <a:gd name="T43" fmla="*/ 93 h 190"/>
                <a:gd name="T44" fmla="*/ 50 w 70"/>
                <a:gd name="T45" fmla="*/ 94 h 190"/>
                <a:gd name="T46" fmla="*/ 46 w 70"/>
                <a:gd name="T47" fmla="*/ 96 h 190"/>
                <a:gd name="T48" fmla="*/ 47 w 70"/>
                <a:gd name="T49" fmla="*/ 105 h 190"/>
                <a:gd name="T50" fmla="*/ 40 w 70"/>
                <a:gd name="T51" fmla="*/ 103 h 190"/>
                <a:gd name="T52" fmla="*/ 31 w 70"/>
                <a:gd name="T53" fmla="*/ 105 h 190"/>
                <a:gd name="T54" fmla="*/ 25 w 70"/>
                <a:gd name="T55" fmla="*/ 113 h 190"/>
                <a:gd name="T56" fmla="*/ 18 w 70"/>
                <a:gd name="T57" fmla="*/ 118 h 190"/>
                <a:gd name="T58" fmla="*/ 18 w 70"/>
                <a:gd name="T59" fmla="*/ 110 h 190"/>
                <a:gd name="T60" fmla="*/ 30 w 70"/>
                <a:gd name="T61" fmla="*/ 96 h 190"/>
                <a:gd name="T62" fmla="*/ 40 w 70"/>
                <a:gd name="T63" fmla="*/ 90 h 190"/>
                <a:gd name="T64" fmla="*/ 36 w 70"/>
                <a:gd name="T65" fmla="*/ 75 h 190"/>
                <a:gd name="T66" fmla="*/ 40 w 70"/>
                <a:gd name="T67" fmla="*/ 77 h 190"/>
                <a:gd name="T68" fmla="*/ 47 w 70"/>
                <a:gd name="T69" fmla="*/ 61 h 190"/>
                <a:gd name="T70" fmla="*/ 41 w 70"/>
                <a:gd name="T71" fmla="*/ 47 h 190"/>
                <a:gd name="T72" fmla="*/ 37 w 70"/>
                <a:gd name="T73" fmla="*/ 42 h 190"/>
                <a:gd name="T74" fmla="*/ 41 w 70"/>
                <a:gd name="T75" fmla="*/ 36 h 190"/>
                <a:gd name="T76" fmla="*/ 41 w 70"/>
                <a:gd name="T77" fmla="*/ 31 h 190"/>
                <a:gd name="T78" fmla="*/ 54 w 70"/>
                <a:gd name="T79" fmla="*/ 41 h 190"/>
                <a:gd name="T80" fmla="*/ 58 w 70"/>
                <a:gd name="T81" fmla="*/ 56 h 190"/>
                <a:gd name="T82" fmla="*/ 67 w 70"/>
                <a:gd name="T83" fmla="*/ 73 h 190"/>
                <a:gd name="T84" fmla="*/ 66 w 70"/>
                <a:gd name="T85" fmla="*/ 80 h 190"/>
                <a:gd name="T86" fmla="*/ 63 w 70"/>
                <a:gd name="T87" fmla="*/ 82 h 190"/>
                <a:gd name="T88" fmla="*/ 44 w 70"/>
                <a:gd name="T89" fmla="*/ 5 h 190"/>
                <a:gd name="T90" fmla="*/ 25 w 70"/>
                <a:gd name="T91" fmla="*/ 5 h 190"/>
                <a:gd name="T92" fmla="*/ 24 w 70"/>
                <a:gd name="T93" fmla="*/ 9 h 190"/>
                <a:gd name="T94" fmla="*/ 28 w 70"/>
                <a:gd name="T95" fmla="*/ 21 h 190"/>
                <a:gd name="T96" fmla="*/ 26 w 70"/>
                <a:gd name="T97" fmla="*/ 29 h 190"/>
                <a:gd name="T98" fmla="*/ 33 w 70"/>
                <a:gd name="T99" fmla="*/ 35 h 190"/>
                <a:gd name="T100" fmla="*/ 38 w 70"/>
                <a:gd name="T101" fmla="*/ 28 h 190"/>
                <a:gd name="T102" fmla="*/ 31 w 70"/>
                <a:gd name="T103" fmla="*/ 25 h 190"/>
                <a:gd name="T104" fmla="*/ 43 w 70"/>
                <a:gd name="T105" fmla="*/ 22 h 190"/>
                <a:gd name="T106" fmla="*/ 51 w 70"/>
                <a:gd name="T107" fmla="*/ 9 h 190"/>
                <a:gd name="T108" fmla="*/ 49 w 70"/>
                <a:gd name="T109" fmla="*/ 4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0" h="190">
                  <a:moveTo>
                    <a:pt x="2" y="121"/>
                  </a:moveTo>
                  <a:cubicBezTo>
                    <a:pt x="2" y="121"/>
                    <a:pt x="2" y="121"/>
                    <a:pt x="2" y="120"/>
                  </a:cubicBezTo>
                  <a:cubicBezTo>
                    <a:pt x="2" y="119"/>
                    <a:pt x="1" y="119"/>
                    <a:pt x="1" y="118"/>
                  </a:cubicBezTo>
                  <a:cubicBezTo>
                    <a:pt x="0" y="118"/>
                    <a:pt x="0" y="119"/>
                    <a:pt x="0" y="119"/>
                  </a:cubicBezTo>
                  <a:cubicBezTo>
                    <a:pt x="0" y="120"/>
                    <a:pt x="1" y="120"/>
                    <a:pt x="1" y="121"/>
                  </a:cubicBezTo>
                  <a:cubicBezTo>
                    <a:pt x="1" y="121"/>
                    <a:pt x="1" y="122"/>
                    <a:pt x="2" y="122"/>
                  </a:cubicBezTo>
                  <a:cubicBezTo>
                    <a:pt x="2" y="122"/>
                    <a:pt x="2" y="121"/>
                    <a:pt x="2" y="121"/>
                  </a:cubicBezTo>
                  <a:close/>
                  <a:moveTo>
                    <a:pt x="23" y="184"/>
                  </a:moveTo>
                  <a:cubicBezTo>
                    <a:pt x="23" y="184"/>
                    <a:pt x="23" y="184"/>
                    <a:pt x="22" y="184"/>
                  </a:cubicBezTo>
                  <a:cubicBezTo>
                    <a:pt x="22" y="184"/>
                    <a:pt x="22" y="184"/>
                    <a:pt x="22" y="184"/>
                  </a:cubicBezTo>
                  <a:cubicBezTo>
                    <a:pt x="21" y="184"/>
                    <a:pt x="20" y="184"/>
                    <a:pt x="19" y="184"/>
                  </a:cubicBezTo>
                  <a:cubicBezTo>
                    <a:pt x="19" y="185"/>
                    <a:pt x="19" y="185"/>
                    <a:pt x="19" y="185"/>
                  </a:cubicBezTo>
                  <a:cubicBezTo>
                    <a:pt x="20" y="185"/>
                    <a:pt x="20" y="185"/>
                    <a:pt x="21" y="186"/>
                  </a:cubicBezTo>
                  <a:cubicBezTo>
                    <a:pt x="21" y="186"/>
                    <a:pt x="21" y="187"/>
                    <a:pt x="22" y="187"/>
                  </a:cubicBezTo>
                  <a:cubicBezTo>
                    <a:pt x="22" y="186"/>
                    <a:pt x="23" y="185"/>
                    <a:pt x="23" y="184"/>
                  </a:cubicBezTo>
                  <a:close/>
                  <a:moveTo>
                    <a:pt x="21" y="188"/>
                  </a:moveTo>
                  <a:cubicBezTo>
                    <a:pt x="21" y="187"/>
                    <a:pt x="20" y="187"/>
                    <a:pt x="20" y="187"/>
                  </a:cubicBezTo>
                  <a:cubicBezTo>
                    <a:pt x="20" y="188"/>
                    <a:pt x="20" y="188"/>
                    <a:pt x="20" y="189"/>
                  </a:cubicBezTo>
                  <a:cubicBezTo>
                    <a:pt x="21" y="189"/>
                    <a:pt x="21" y="189"/>
                    <a:pt x="21" y="190"/>
                  </a:cubicBezTo>
                  <a:cubicBezTo>
                    <a:pt x="21" y="189"/>
                    <a:pt x="21" y="189"/>
                    <a:pt x="21" y="188"/>
                  </a:cubicBezTo>
                  <a:close/>
                  <a:moveTo>
                    <a:pt x="23" y="168"/>
                  </a:moveTo>
                  <a:cubicBezTo>
                    <a:pt x="23" y="169"/>
                    <a:pt x="24" y="169"/>
                    <a:pt x="24" y="169"/>
                  </a:cubicBezTo>
                  <a:cubicBezTo>
                    <a:pt x="24" y="169"/>
                    <a:pt x="24" y="170"/>
                    <a:pt x="25" y="170"/>
                  </a:cubicBezTo>
                  <a:cubicBezTo>
                    <a:pt x="25" y="170"/>
                    <a:pt x="25" y="169"/>
                    <a:pt x="26" y="169"/>
                  </a:cubicBezTo>
                  <a:cubicBezTo>
                    <a:pt x="26" y="168"/>
                    <a:pt x="26" y="167"/>
                    <a:pt x="26" y="166"/>
                  </a:cubicBezTo>
                  <a:cubicBezTo>
                    <a:pt x="26" y="166"/>
                    <a:pt x="26" y="166"/>
                    <a:pt x="26" y="166"/>
                  </a:cubicBezTo>
                  <a:cubicBezTo>
                    <a:pt x="26" y="166"/>
                    <a:pt x="26" y="166"/>
                    <a:pt x="25" y="166"/>
                  </a:cubicBezTo>
                  <a:cubicBezTo>
                    <a:pt x="25" y="166"/>
                    <a:pt x="25" y="167"/>
                    <a:pt x="25" y="167"/>
                  </a:cubicBezTo>
                  <a:cubicBezTo>
                    <a:pt x="24" y="168"/>
                    <a:pt x="23" y="168"/>
                    <a:pt x="23" y="168"/>
                  </a:cubicBezTo>
                  <a:close/>
                  <a:moveTo>
                    <a:pt x="38" y="104"/>
                  </a:moveTo>
                  <a:cubicBezTo>
                    <a:pt x="38" y="103"/>
                    <a:pt x="38" y="103"/>
                    <a:pt x="38" y="103"/>
                  </a:cubicBezTo>
                  <a:cubicBezTo>
                    <a:pt x="38" y="103"/>
                    <a:pt x="38" y="102"/>
                    <a:pt x="38" y="102"/>
                  </a:cubicBezTo>
                  <a:cubicBezTo>
                    <a:pt x="37" y="102"/>
                    <a:pt x="37" y="103"/>
                    <a:pt x="37" y="104"/>
                  </a:cubicBezTo>
                  <a:cubicBezTo>
                    <a:pt x="37" y="104"/>
                    <a:pt x="37" y="104"/>
                    <a:pt x="37" y="104"/>
                  </a:cubicBezTo>
                  <a:cubicBezTo>
                    <a:pt x="37" y="105"/>
                    <a:pt x="37" y="105"/>
                    <a:pt x="37" y="105"/>
                  </a:cubicBezTo>
                  <a:cubicBezTo>
                    <a:pt x="37" y="105"/>
                    <a:pt x="37" y="106"/>
                    <a:pt x="37" y="106"/>
                  </a:cubicBezTo>
                  <a:cubicBezTo>
                    <a:pt x="37" y="106"/>
                    <a:pt x="37" y="105"/>
                    <a:pt x="37" y="105"/>
                  </a:cubicBezTo>
                  <a:cubicBezTo>
                    <a:pt x="38" y="105"/>
                    <a:pt x="38" y="105"/>
                    <a:pt x="38" y="105"/>
                  </a:cubicBezTo>
                  <a:cubicBezTo>
                    <a:pt x="38" y="105"/>
                    <a:pt x="38" y="105"/>
                    <a:pt x="38" y="105"/>
                  </a:cubicBezTo>
                  <a:cubicBezTo>
                    <a:pt x="38" y="104"/>
                    <a:pt x="38" y="104"/>
                    <a:pt x="38" y="104"/>
                  </a:cubicBezTo>
                  <a:close/>
                  <a:moveTo>
                    <a:pt x="37" y="107"/>
                  </a:moveTo>
                  <a:cubicBezTo>
                    <a:pt x="36" y="107"/>
                    <a:pt x="36" y="107"/>
                    <a:pt x="35" y="107"/>
                  </a:cubicBezTo>
                  <a:cubicBezTo>
                    <a:pt x="35" y="107"/>
                    <a:pt x="35" y="106"/>
                    <a:pt x="34" y="106"/>
                  </a:cubicBezTo>
                  <a:cubicBezTo>
                    <a:pt x="34" y="106"/>
                    <a:pt x="34" y="107"/>
                    <a:pt x="34" y="107"/>
                  </a:cubicBezTo>
                  <a:cubicBezTo>
                    <a:pt x="34" y="107"/>
                    <a:pt x="33" y="107"/>
                    <a:pt x="33" y="108"/>
                  </a:cubicBezTo>
                  <a:cubicBezTo>
                    <a:pt x="32" y="108"/>
                    <a:pt x="32" y="108"/>
                    <a:pt x="31" y="109"/>
                  </a:cubicBezTo>
                  <a:cubicBezTo>
                    <a:pt x="31" y="109"/>
                    <a:pt x="31" y="109"/>
                    <a:pt x="31" y="110"/>
                  </a:cubicBezTo>
                  <a:cubicBezTo>
                    <a:pt x="31" y="111"/>
                    <a:pt x="31" y="112"/>
                    <a:pt x="30" y="112"/>
                  </a:cubicBezTo>
                  <a:cubicBezTo>
                    <a:pt x="29" y="113"/>
                    <a:pt x="29" y="113"/>
                    <a:pt x="29" y="113"/>
                  </a:cubicBezTo>
                  <a:cubicBezTo>
                    <a:pt x="28" y="113"/>
                    <a:pt x="28" y="113"/>
                    <a:pt x="27" y="112"/>
                  </a:cubicBezTo>
                  <a:cubicBezTo>
                    <a:pt x="27" y="113"/>
                    <a:pt x="27" y="113"/>
                    <a:pt x="27" y="113"/>
                  </a:cubicBezTo>
                  <a:cubicBezTo>
                    <a:pt x="27" y="113"/>
                    <a:pt x="27" y="114"/>
                    <a:pt x="27" y="114"/>
                  </a:cubicBezTo>
                  <a:cubicBezTo>
                    <a:pt x="27" y="115"/>
                    <a:pt x="27" y="115"/>
                    <a:pt x="27" y="115"/>
                  </a:cubicBezTo>
                  <a:cubicBezTo>
                    <a:pt x="27" y="117"/>
                    <a:pt x="26" y="117"/>
                    <a:pt x="25" y="118"/>
                  </a:cubicBezTo>
                  <a:cubicBezTo>
                    <a:pt x="26" y="118"/>
                    <a:pt x="26" y="118"/>
                    <a:pt x="26" y="118"/>
                  </a:cubicBezTo>
                  <a:cubicBezTo>
                    <a:pt x="27" y="118"/>
                    <a:pt x="27" y="118"/>
                    <a:pt x="27" y="119"/>
                  </a:cubicBezTo>
                  <a:cubicBezTo>
                    <a:pt x="27" y="119"/>
                    <a:pt x="28" y="119"/>
                    <a:pt x="28" y="119"/>
                  </a:cubicBezTo>
                  <a:cubicBezTo>
                    <a:pt x="28" y="120"/>
                    <a:pt x="28" y="120"/>
                    <a:pt x="28" y="120"/>
                  </a:cubicBezTo>
                  <a:cubicBezTo>
                    <a:pt x="28" y="121"/>
                    <a:pt x="28" y="121"/>
                    <a:pt x="28" y="122"/>
                  </a:cubicBezTo>
                  <a:cubicBezTo>
                    <a:pt x="28" y="122"/>
                    <a:pt x="29" y="122"/>
                    <a:pt x="29" y="122"/>
                  </a:cubicBezTo>
                  <a:cubicBezTo>
                    <a:pt x="30" y="122"/>
                    <a:pt x="30" y="123"/>
                    <a:pt x="31" y="123"/>
                  </a:cubicBezTo>
                  <a:cubicBezTo>
                    <a:pt x="32" y="123"/>
                    <a:pt x="33" y="122"/>
                    <a:pt x="33" y="121"/>
                  </a:cubicBezTo>
                  <a:cubicBezTo>
                    <a:pt x="33" y="121"/>
                    <a:pt x="32" y="121"/>
                    <a:pt x="32" y="120"/>
                  </a:cubicBezTo>
                  <a:cubicBezTo>
                    <a:pt x="32" y="119"/>
                    <a:pt x="32" y="119"/>
                    <a:pt x="32" y="118"/>
                  </a:cubicBezTo>
                  <a:cubicBezTo>
                    <a:pt x="32" y="117"/>
                    <a:pt x="33" y="117"/>
                    <a:pt x="33" y="116"/>
                  </a:cubicBezTo>
                  <a:cubicBezTo>
                    <a:pt x="33" y="115"/>
                    <a:pt x="33" y="114"/>
                    <a:pt x="34" y="114"/>
                  </a:cubicBezTo>
                  <a:cubicBezTo>
                    <a:pt x="34" y="114"/>
                    <a:pt x="34" y="114"/>
                    <a:pt x="35" y="114"/>
                  </a:cubicBezTo>
                  <a:cubicBezTo>
                    <a:pt x="37" y="114"/>
                    <a:pt x="37" y="114"/>
                    <a:pt x="37" y="114"/>
                  </a:cubicBezTo>
                  <a:cubicBezTo>
                    <a:pt x="37" y="113"/>
                    <a:pt x="37" y="113"/>
                    <a:pt x="37" y="113"/>
                  </a:cubicBezTo>
                  <a:cubicBezTo>
                    <a:pt x="37" y="112"/>
                    <a:pt x="38" y="111"/>
                    <a:pt x="38" y="110"/>
                  </a:cubicBezTo>
                  <a:cubicBezTo>
                    <a:pt x="39" y="110"/>
                    <a:pt x="39" y="110"/>
                    <a:pt x="39" y="110"/>
                  </a:cubicBezTo>
                  <a:cubicBezTo>
                    <a:pt x="39" y="109"/>
                    <a:pt x="38" y="109"/>
                    <a:pt x="38" y="108"/>
                  </a:cubicBezTo>
                  <a:cubicBezTo>
                    <a:pt x="38" y="108"/>
                    <a:pt x="38" y="107"/>
                    <a:pt x="37" y="107"/>
                  </a:cubicBezTo>
                  <a:close/>
                  <a:moveTo>
                    <a:pt x="22" y="121"/>
                  </a:moveTo>
                  <a:cubicBezTo>
                    <a:pt x="22" y="121"/>
                    <a:pt x="21" y="122"/>
                    <a:pt x="21" y="122"/>
                  </a:cubicBezTo>
                  <a:cubicBezTo>
                    <a:pt x="21" y="122"/>
                    <a:pt x="21" y="123"/>
                    <a:pt x="21" y="123"/>
                  </a:cubicBezTo>
                  <a:cubicBezTo>
                    <a:pt x="21" y="123"/>
                    <a:pt x="21" y="123"/>
                    <a:pt x="21" y="123"/>
                  </a:cubicBezTo>
                  <a:cubicBezTo>
                    <a:pt x="22" y="123"/>
                    <a:pt x="22" y="122"/>
                    <a:pt x="23" y="122"/>
                  </a:cubicBezTo>
                  <a:cubicBezTo>
                    <a:pt x="24" y="122"/>
                    <a:pt x="23" y="123"/>
                    <a:pt x="24" y="123"/>
                  </a:cubicBezTo>
                  <a:cubicBezTo>
                    <a:pt x="25" y="124"/>
                    <a:pt x="25" y="124"/>
                    <a:pt x="25" y="124"/>
                  </a:cubicBezTo>
                  <a:cubicBezTo>
                    <a:pt x="25" y="126"/>
                    <a:pt x="25" y="126"/>
                    <a:pt x="25" y="126"/>
                  </a:cubicBezTo>
                  <a:cubicBezTo>
                    <a:pt x="25" y="127"/>
                    <a:pt x="25" y="127"/>
                    <a:pt x="25" y="128"/>
                  </a:cubicBezTo>
                  <a:cubicBezTo>
                    <a:pt x="25" y="129"/>
                    <a:pt x="25" y="129"/>
                    <a:pt x="26" y="129"/>
                  </a:cubicBezTo>
                  <a:cubicBezTo>
                    <a:pt x="26" y="130"/>
                    <a:pt x="26" y="130"/>
                    <a:pt x="26" y="131"/>
                  </a:cubicBezTo>
                  <a:cubicBezTo>
                    <a:pt x="26" y="133"/>
                    <a:pt x="26" y="133"/>
                    <a:pt x="26" y="133"/>
                  </a:cubicBezTo>
                  <a:cubicBezTo>
                    <a:pt x="26" y="134"/>
                    <a:pt x="26" y="134"/>
                    <a:pt x="27" y="134"/>
                  </a:cubicBezTo>
                  <a:cubicBezTo>
                    <a:pt x="27" y="135"/>
                    <a:pt x="27" y="136"/>
                    <a:pt x="27" y="137"/>
                  </a:cubicBezTo>
                  <a:cubicBezTo>
                    <a:pt x="27" y="137"/>
                    <a:pt x="27" y="137"/>
                    <a:pt x="27" y="138"/>
                  </a:cubicBezTo>
                  <a:cubicBezTo>
                    <a:pt x="27" y="138"/>
                    <a:pt x="27" y="138"/>
                    <a:pt x="27" y="138"/>
                  </a:cubicBezTo>
                  <a:cubicBezTo>
                    <a:pt x="26" y="138"/>
                    <a:pt x="26" y="137"/>
                    <a:pt x="26" y="137"/>
                  </a:cubicBezTo>
                  <a:cubicBezTo>
                    <a:pt x="26" y="137"/>
                    <a:pt x="25" y="138"/>
                    <a:pt x="25" y="138"/>
                  </a:cubicBezTo>
                  <a:cubicBezTo>
                    <a:pt x="25" y="139"/>
                    <a:pt x="26" y="139"/>
                    <a:pt x="26" y="140"/>
                  </a:cubicBezTo>
                  <a:cubicBezTo>
                    <a:pt x="26" y="141"/>
                    <a:pt x="26" y="141"/>
                    <a:pt x="26" y="141"/>
                  </a:cubicBezTo>
                  <a:cubicBezTo>
                    <a:pt x="26" y="142"/>
                    <a:pt x="25" y="142"/>
                    <a:pt x="25" y="142"/>
                  </a:cubicBezTo>
                  <a:cubicBezTo>
                    <a:pt x="24" y="142"/>
                    <a:pt x="24" y="141"/>
                    <a:pt x="24" y="140"/>
                  </a:cubicBezTo>
                  <a:cubicBezTo>
                    <a:pt x="24" y="140"/>
                    <a:pt x="23" y="139"/>
                    <a:pt x="23" y="139"/>
                  </a:cubicBezTo>
                  <a:cubicBezTo>
                    <a:pt x="23" y="137"/>
                    <a:pt x="23" y="137"/>
                    <a:pt x="23" y="137"/>
                  </a:cubicBezTo>
                  <a:cubicBezTo>
                    <a:pt x="23" y="137"/>
                    <a:pt x="23" y="137"/>
                    <a:pt x="23" y="137"/>
                  </a:cubicBezTo>
                  <a:cubicBezTo>
                    <a:pt x="22" y="137"/>
                    <a:pt x="22" y="137"/>
                    <a:pt x="22" y="138"/>
                  </a:cubicBezTo>
                  <a:cubicBezTo>
                    <a:pt x="22" y="138"/>
                    <a:pt x="21" y="138"/>
                    <a:pt x="21" y="139"/>
                  </a:cubicBezTo>
                  <a:cubicBezTo>
                    <a:pt x="21" y="140"/>
                    <a:pt x="22" y="140"/>
                    <a:pt x="22" y="141"/>
                  </a:cubicBezTo>
                  <a:cubicBezTo>
                    <a:pt x="22" y="141"/>
                    <a:pt x="22" y="141"/>
                    <a:pt x="22" y="141"/>
                  </a:cubicBezTo>
                  <a:cubicBezTo>
                    <a:pt x="21" y="141"/>
                    <a:pt x="20" y="141"/>
                    <a:pt x="19" y="141"/>
                  </a:cubicBezTo>
                  <a:cubicBezTo>
                    <a:pt x="19" y="140"/>
                    <a:pt x="19" y="139"/>
                    <a:pt x="19" y="138"/>
                  </a:cubicBezTo>
                  <a:cubicBezTo>
                    <a:pt x="19" y="138"/>
                    <a:pt x="19" y="138"/>
                    <a:pt x="18" y="138"/>
                  </a:cubicBezTo>
                  <a:cubicBezTo>
                    <a:pt x="18" y="138"/>
                    <a:pt x="18" y="138"/>
                    <a:pt x="18" y="137"/>
                  </a:cubicBezTo>
                  <a:cubicBezTo>
                    <a:pt x="18" y="136"/>
                    <a:pt x="17" y="136"/>
                    <a:pt x="17" y="136"/>
                  </a:cubicBezTo>
                  <a:cubicBezTo>
                    <a:pt x="17" y="135"/>
                    <a:pt x="17" y="134"/>
                    <a:pt x="17" y="133"/>
                  </a:cubicBezTo>
                  <a:cubicBezTo>
                    <a:pt x="17" y="133"/>
                    <a:pt x="17" y="133"/>
                    <a:pt x="17" y="132"/>
                  </a:cubicBezTo>
                  <a:cubicBezTo>
                    <a:pt x="17" y="130"/>
                    <a:pt x="17" y="130"/>
                    <a:pt x="17" y="130"/>
                  </a:cubicBezTo>
                  <a:cubicBezTo>
                    <a:pt x="17" y="130"/>
                    <a:pt x="17" y="130"/>
                    <a:pt x="17" y="130"/>
                  </a:cubicBezTo>
                  <a:cubicBezTo>
                    <a:pt x="17" y="129"/>
                    <a:pt x="17" y="129"/>
                    <a:pt x="17" y="129"/>
                  </a:cubicBezTo>
                  <a:cubicBezTo>
                    <a:pt x="17" y="129"/>
                    <a:pt x="16" y="128"/>
                    <a:pt x="15" y="128"/>
                  </a:cubicBezTo>
                  <a:cubicBezTo>
                    <a:pt x="15" y="128"/>
                    <a:pt x="15" y="128"/>
                    <a:pt x="14" y="128"/>
                  </a:cubicBezTo>
                  <a:cubicBezTo>
                    <a:pt x="14" y="128"/>
                    <a:pt x="14" y="128"/>
                    <a:pt x="14" y="128"/>
                  </a:cubicBezTo>
                  <a:cubicBezTo>
                    <a:pt x="14" y="129"/>
                    <a:pt x="15" y="129"/>
                    <a:pt x="15" y="130"/>
                  </a:cubicBezTo>
                  <a:cubicBezTo>
                    <a:pt x="15" y="131"/>
                    <a:pt x="14" y="131"/>
                    <a:pt x="14" y="131"/>
                  </a:cubicBezTo>
                  <a:cubicBezTo>
                    <a:pt x="13" y="131"/>
                    <a:pt x="13" y="131"/>
                    <a:pt x="13" y="131"/>
                  </a:cubicBezTo>
                  <a:cubicBezTo>
                    <a:pt x="13" y="131"/>
                    <a:pt x="12" y="131"/>
                    <a:pt x="12" y="132"/>
                  </a:cubicBezTo>
                  <a:cubicBezTo>
                    <a:pt x="12" y="132"/>
                    <a:pt x="12" y="132"/>
                    <a:pt x="12" y="133"/>
                  </a:cubicBezTo>
                  <a:cubicBezTo>
                    <a:pt x="12" y="133"/>
                    <a:pt x="12" y="133"/>
                    <a:pt x="12" y="133"/>
                  </a:cubicBezTo>
                  <a:cubicBezTo>
                    <a:pt x="12" y="132"/>
                    <a:pt x="12" y="132"/>
                    <a:pt x="11" y="132"/>
                  </a:cubicBezTo>
                  <a:cubicBezTo>
                    <a:pt x="9" y="130"/>
                    <a:pt x="10" y="131"/>
                    <a:pt x="11" y="131"/>
                  </a:cubicBezTo>
                  <a:cubicBezTo>
                    <a:pt x="11" y="131"/>
                    <a:pt x="11" y="131"/>
                    <a:pt x="11" y="131"/>
                  </a:cubicBezTo>
                  <a:cubicBezTo>
                    <a:pt x="11" y="130"/>
                    <a:pt x="11" y="129"/>
                    <a:pt x="10" y="129"/>
                  </a:cubicBezTo>
                  <a:cubicBezTo>
                    <a:pt x="10" y="129"/>
                    <a:pt x="10" y="129"/>
                    <a:pt x="9" y="129"/>
                  </a:cubicBezTo>
                  <a:cubicBezTo>
                    <a:pt x="8" y="129"/>
                    <a:pt x="8" y="129"/>
                    <a:pt x="8" y="129"/>
                  </a:cubicBezTo>
                  <a:cubicBezTo>
                    <a:pt x="8" y="128"/>
                    <a:pt x="9" y="128"/>
                    <a:pt x="9" y="127"/>
                  </a:cubicBezTo>
                  <a:cubicBezTo>
                    <a:pt x="8" y="127"/>
                    <a:pt x="8" y="127"/>
                    <a:pt x="8" y="127"/>
                  </a:cubicBezTo>
                  <a:cubicBezTo>
                    <a:pt x="9" y="126"/>
                    <a:pt x="10" y="126"/>
                    <a:pt x="10" y="125"/>
                  </a:cubicBezTo>
                  <a:cubicBezTo>
                    <a:pt x="10" y="125"/>
                    <a:pt x="10" y="124"/>
                    <a:pt x="10" y="124"/>
                  </a:cubicBezTo>
                  <a:cubicBezTo>
                    <a:pt x="11" y="124"/>
                    <a:pt x="12" y="123"/>
                    <a:pt x="12" y="122"/>
                  </a:cubicBezTo>
                  <a:cubicBezTo>
                    <a:pt x="13" y="122"/>
                    <a:pt x="12" y="122"/>
                    <a:pt x="13" y="122"/>
                  </a:cubicBezTo>
                  <a:cubicBezTo>
                    <a:pt x="13" y="121"/>
                    <a:pt x="13" y="121"/>
                    <a:pt x="14" y="121"/>
                  </a:cubicBezTo>
                  <a:cubicBezTo>
                    <a:pt x="15" y="121"/>
                    <a:pt x="16" y="121"/>
                    <a:pt x="17" y="121"/>
                  </a:cubicBezTo>
                  <a:cubicBezTo>
                    <a:pt x="18" y="121"/>
                    <a:pt x="18" y="121"/>
                    <a:pt x="19" y="121"/>
                  </a:cubicBezTo>
                  <a:cubicBezTo>
                    <a:pt x="19" y="121"/>
                    <a:pt x="20" y="120"/>
                    <a:pt x="20" y="120"/>
                  </a:cubicBezTo>
                  <a:cubicBezTo>
                    <a:pt x="21" y="120"/>
                    <a:pt x="21" y="120"/>
                    <a:pt x="22" y="121"/>
                  </a:cubicBezTo>
                  <a:close/>
                  <a:moveTo>
                    <a:pt x="29" y="145"/>
                  </a:moveTo>
                  <a:cubicBezTo>
                    <a:pt x="29" y="144"/>
                    <a:pt x="29" y="143"/>
                    <a:pt x="28" y="143"/>
                  </a:cubicBezTo>
                  <a:cubicBezTo>
                    <a:pt x="28" y="143"/>
                    <a:pt x="28" y="143"/>
                    <a:pt x="28" y="143"/>
                  </a:cubicBezTo>
                  <a:cubicBezTo>
                    <a:pt x="28" y="143"/>
                    <a:pt x="28" y="143"/>
                    <a:pt x="28" y="143"/>
                  </a:cubicBezTo>
                  <a:cubicBezTo>
                    <a:pt x="28" y="143"/>
                    <a:pt x="28" y="144"/>
                    <a:pt x="28" y="144"/>
                  </a:cubicBezTo>
                  <a:cubicBezTo>
                    <a:pt x="28" y="145"/>
                    <a:pt x="28" y="145"/>
                    <a:pt x="28" y="146"/>
                  </a:cubicBezTo>
                  <a:cubicBezTo>
                    <a:pt x="29" y="147"/>
                    <a:pt x="29" y="146"/>
                    <a:pt x="29" y="145"/>
                  </a:cubicBezTo>
                  <a:close/>
                  <a:moveTo>
                    <a:pt x="62" y="84"/>
                  </a:moveTo>
                  <a:cubicBezTo>
                    <a:pt x="62" y="86"/>
                    <a:pt x="63" y="86"/>
                    <a:pt x="63" y="88"/>
                  </a:cubicBezTo>
                  <a:cubicBezTo>
                    <a:pt x="63" y="89"/>
                    <a:pt x="62" y="89"/>
                    <a:pt x="62" y="89"/>
                  </a:cubicBezTo>
                  <a:cubicBezTo>
                    <a:pt x="61" y="89"/>
                    <a:pt x="60" y="89"/>
                    <a:pt x="60" y="88"/>
                  </a:cubicBezTo>
                  <a:cubicBezTo>
                    <a:pt x="60" y="87"/>
                    <a:pt x="59" y="86"/>
                    <a:pt x="59" y="85"/>
                  </a:cubicBezTo>
                  <a:cubicBezTo>
                    <a:pt x="59" y="86"/>
                    <a:pt x="59" y="87"/>
                    <a:pt x="58" y="88"/>
                  </a:cubicBezTo>
                  <a:cubicBezTo>
                    <a:pt x="58" y="88"/>
                    <a:pt x="57" y="88"/>
                    <a:pt x="57" y="89"/>
                  </a:cubicBezTo>
                  <a:cubicBezTo>
                    <a:pt x="57" y="91"/>
                    <a:pt x="57" y="91"/>
                    <a:pt x="57" y="91"/>
                  </a:cubicBezTo>
                  <a:cubicBezTo>
                    <a:pt x="57" y="92"/>
                    <a:pt x="57" y="93"/>
                    <a:pt x="56" y="93"/>
                  </a:cubicBezTo>
                  <a:cubicBezTo>
                    <a:pt x="55" y="93"/>
                    <a:pt x="54" y="93"/>
                    <a:pt x="54" y="94"/>
                  </a:cubicBezTo>
                  <a:cubicBezTo>
                    <a:pt x="54" y="94"/>
                    <a:pt x="54" y="95"/>
                    <a:pt x="53" y="95"/>
                  </a:cubicBezTo>
                  <a:cubicBezTo>
                    <a:pt x="53" y="95"/>
                    <a:pt x="53" y="94"/>
                    <a:pt x="53" y="94"/>
                  </a:cubicBezTo>
                  <a:cubicBezTo>
                    <a:pt x="52" y="94"/>
                    <a:pt x="52" y="94"/>
                    <a:pt x="52" y="94"/>
                  </a:cubicBezTo>
                  <a:cubicBezTo>
                    <a:pt x="51" y="94"/>
                    <a:pt x="51" y="94"/>
                    <a:pt x="50" y="93"/>
                  </a:cubicBezTo>
                  <a:cubicBezTo>
                    <a:pt x="50" y="93"/>
                    <a:pt x="50" y="92"/>
                    <a:pt x="50" y="92"/>
                  </a:cubicBezTo>
                  <a:cubicBezTo>
                    <a:pt x="50" y="94"/>
                    <a:pt x="50" y="94"/>
                    <a:pt x="50" y="94"/>
                  </a:cubicBezTo>
                  <a:cubicBezTo>
                    <a:pt x="50" y="95"/>
                    <a:pt x="49" y="95"/>
                    <a:pt x="49" y="95"/>
                  </a:cubicBezTo>
                  <a:cubicBezTo>
                    <a:pt x="49" y="95"/>
                    <a:pt x="48" y="95"/>
                    <a:pt x="48" y="94"/>
                  </a:cubicBezTo>
                  <a:cubicBezTo>
                    <a:pt x="48" y="94"/>
                    <a:pt x="48" y="93"/>
                    <a:pt x="48" y="93"/>
                  </a:cubicBezTo>
                  <a:cubicBezTo>
                    <a:pt x="48" y="93"/>
                    <a:pt x="48" y="93"/>
                    <a:pt x="47" y="92"/>
                  </a:cubicBezTo>
                  <a:cubicBezTo>
                    <a:pt x="47" y="92"/>
                    <a:pt x="47" y="91"/>
                    <a:pt x="47" y="91"/>
                  </a:cubicBezTo>
                  <a:cubicBezTo>
                    <a:pt x="46" y="91"/>
                    <a:pt x="46" y="92"/>
                    <a:pt x="46" y="92"/>
                  </a:cubicBezTo>
                  <a:cubicBezTo>
                    <a:pt x="46" y="96"/>
                    <a:pt x="46" y="96"/>
                    <a:pt x="46" y="96"/>
                  </a:cubicBezTo>
                  <a:cubicBezTo>
                    <a:pt x="47" y="96"/>
                    <a:pt x="47" y="96"/>
                    <a:pt x="48" y="96"/>
                  </a:cubicBezTo>
                  <a:cubicBezTo>
                    <a:pt x="49" y="96"/>
                    <a:pt x="49" y="97"/>
                    <a:pt x="49" y="97"/>
                  </a:cubicBezTo>
                  <a:cubicBezTo>
                    <a:pt x="50" y="97"/>
                    <a:pt x="51" y="97"/>
                    <a:pt x="52" y="97"/>
                  </a:cubicBezTo>
                  <a:cubicBezTo>
                    <a:pt x="51" y="98"/>
                    <a:pt x="51" y="99"/>
                    <a:pt x="50" y="100"/>
                  </a:cubicBezTo>
                  <a:cubicBezTo>
                    <a:pt x="50" y="100"/>
                    <a:pt x="49" y="100"/>
                    <a:pt x="49" y="100"/>
                  </a:cubicBezTo>
                  <a:cubicBezTo>
                    <a:pt x="48" y="101"/>
                    <a:pt x="48" y="102"/>
                    <a:pt x="48" y="103"/>
                  </a:cubicBezTo>
                  <a:cubicBezTo>
                    <a:pt x="48" y="104"/>
                    <a:pt x="47" y="104"/>
                    <a:pt x="47" y="105"/>
                  </a:cubicBezTo>
                  <a:cubicBezTo>
                    <a:pt x="47" y="107"/>
                    <a:pt x="47" y="107"/>
                    <a:pt x="47" y="107"/>
                  </a:cubicBezTo>
                  <a:cubicBezTo>
                    <a:pt x="47" y="108"/>
                    <a:pt x="46" y="108"/>
                    <a:pt x="46" y="108"/>
                  </a:cubicBezTo>
                  <a:cubicBezTo>
                    <a:pt x="45" y="108"/>
                    <a:pt x="44" y="108"/>
                    <a:pt x="44" y="108"/>
                  </a:cubicBezTo>
                  <a:cubicBezTo>
                    <a:pt x="42" y="108"/>
                    <a:pt x="42" y="108"/>
                    <a:pt x="42" y="108"/>
                  </a:cubicBezTo>
                  <a:cubicBezTo>
                    <a:pt x="41" y="108"/>
                    <a:pt x="41" y="107"/>
                    <a:pt x="40" y="107"/>
                  </a:cubicBezTo>
                  <a:cubicBezTo>
                    <a:pt x="40" y="105"/>
                    <a:pt x="40" y="105"/>
                    <a:pt x="40" y="105"/>
                  </a:cubicBezTo>
                  <a:cubicBezTo>
                    <a:pt x="40" y="103"/>
                    <a:pt x="40" y="103"/>
                    <a:pt x="40" y="103"/>
                  </a:cubicBezTo>
                  <a:cubicBezTo>
                    <a:pt x="40" y="102"/>
                    <a:pt x="41" y="101"/>
                    <a:pt x="41" y="100"/>
                  </a:cubicBezTo>
                  <a:cubicBezTo>
                    <a:pt x="40" y="100"/>
                    <a:pt x="39" y="100"/>
                    <a:pt x="39" y="101"/>
                  </a:cubicBezTo>
                  <a:cubicBezTo>
                    <a:pt x="38" y="101"/>
                    <a:pt x="37" y="102"/>
                    <a:pt x="36" y="102"/>
                  </a:cubicBezTo>
                  <a:cubicBezTo>
                    <a:pt x="35" y="102"/>
                    <a:pt x="35" y="102"/>
                    <a:pt x="35" y="102"/>
                  </a:cubicBezTo>
                  <a:cubicBezTo>
                    <a:pt x="34" y="102"/>
                    <a:pt x="33" y="103"/>
                    <a:pt x="33" y="104"/>
                  </a:cubicBezTo>
                  <a:cubicBezTo>
                    <a:pt x="32" y="104"/>
                    <a:pt x="32" y="105"/>
                    <a:pt x="32" y="105"/>
                  </a:cubicBezTo>
                  <a:cubicBezTo>
                    <a:pt x="31" y="105"/>
                    <a:pt x="31" y="105"/>
                    <a:pt x="31" y="105"/>
                  </a:cubicBezTo>
                  <a:cubicBezTo>
                    <a:pt x="31" y="106"/>
                    <a:pt x="31" y="106"/>
                    <a:pt x="31" y="107"/>
                  </a:cubicBezTo>
                  <a:cubicBezTo>
                    <a:pt x="31" y="107"/>
                    <a:pt x="31" y="107"/>
                    <a:pt x="31" y="107"/>
                  </a:cubicBezTo>
                  <a:cubicBezTo>
                    <a:pt x="30" y="107"/>
                    <a:pt x="30" y="107"/>
                    <a:pt x="30" y="107"/>
                  </a:cubicBezTo>
                  <a:cubicBezTo>
                    <a:pt x="29" y="107"/>
                    <a:pt x="29" y="107"/>
                    <a:pt x="29" y="108"/>
                  </a:cubicBezTo>
                  <a:cubicBezTo>
                    <a:pt x="28" y="108"/>
                    <a:pt x="28" y="109"/>
                    <a:pt x="28" y="109"/>
                  </a:cubicBezTo>
                  <a:cubicBezTo>
                    <a:pt x="28" y="110"/>
                    <a:pt x="27" y="110"/>
                    <a:pt x="27" y="111"/>
                  </a:cubicBezTo>
                  <a:cubicBezTo>
                    <a:pt x="27" y="112"/>
                    <a:pt x="26" y="112"/>
                    <a:pt x="25" y="113"/>
                  </a:cubicBezTo>
                  <a:cubicBezTo>
                    <a:pt x="24" y="113"/>
                    <a:pt x="24" y="113"/>
                    <a:pt x="23" y="114"/>
                  </a:cubicBezTo>
                  <a:cubicBezTo>
                    <a:pt x="22" y="114"/>
                    <a:pt x="22" y="114"/>
                    <a:pt x="22" y="115"/>
                  </a:cubicBezTo>
                  <a:cubicBezTo>
                    <a:pt x="22" y="116"/>
                    <a:pt x="22" y="116"/>
                    <a:pt x="22" y="117"/>
                  </a:cubicBezTo>
                  <a:cubicBezTo>
                    <a:pt x="22" y="117"/>
                    <a:pt x="22" y="117"/>
                    <a:pt x="22" y="117"/>
                  </a:cubicBezTo>
                  <a:cubicBezTo>
                    <a:pt x="22" y="117"/>
                    <a:pt x="21" y="117"/>
                    <a:pt x="21" y="117"/>
                  </a:cubicBezTo>
                  <a:cubicBezTo>
                    <a:pt x="21" y="117"/>
                    <a:pt x="20" y="117"/>
                    <a:pt x="20" y="117"/>
                  </a:cubicBezTo>
                  <a:cubicBezTo>
                    <a:pt x="19" y="117"/>
                    <a:pt x="19" y="118"/>
                    <a:pt x="18" y="118"/>
                  </a:cubicBezTo>
                  <a:cubicBezTo>
                    <a:pt x="17" y="118"/>
                    <a:pt x="17" y="118"/>
                    <a:pt x="16" y="119"/>
                  </a:cubicBezTo>
                  <a:cubicBezTo>
                    <a:pt x="15" y="119"/>
                    <a:pt x="15" y="119"/>
                    <a:pt x="15" y="119"/>
                  </a:cubicBezTo>
                  <a:cubicBezTo>
                    <a:pt x="14" y="119"/>
                    <a:pt x="14" y="119"/>
                    <a:pt x="14" y="118"/>
                  </a:cubicBezTo>
                  <a:cubicBezTo>
                    <a:pt x="14" y="118"/>
                    <a:pt x="13" y="118"/>
                    <a:pt x="13" y="117"/>
                  </a:cubicBezTo>
                  <a:cubicBezTo>
                    <a:pt x="13" y="117"/>
                    <a:pt x="13" y="116"/>
                    <a:pt x="14" y="116"/>
                  </a:cubicBezTo>
                  <a:cubicBezTo>
                    <a:pt x="15" y="115"/>
                    <a:pt x="15" y="114"/>
                    <a:pt x="16" y="113"/>
                  </a:cubicBezTo>
                  <a:cubicBezTo>
                    <a:pt x="17" y="112"/>
                    <a:pt x="17" y="111"/>
                    <a:pt x="18" y="110"/>
                  </a:cubicBezTo>
                  <a:cubicBezTo>
                    <a:pt x="19" y="108"/>
                    <a:pt x="19" y="107"/>
                    <a:pt x="20" y="104"/>
                  </a:cubicBezTo>
                  <a:cubicBezTo>
                    <a:pt x="21" y="103"/>
                    <a:pt x="21" y="102"/>
                    <a:pt x="22" y="101"/>
                  </a:cubicBezTo>
                  <a:cubicBezTo>
                    <a:pt x="22" y="101"/>
                    <a:pt x="22" y="101"/>
                    <a:pt x="22" y="101"/>
                  </a:cubicBezTo>
                  <a:cubicBezTo>
                    <a:pt x="22" y="102"/>
                    <a:pt x="22" y="102"/>
                    <a:pt x="22" y="103"/>
                  </a:cubicBezTo>
                  <a:cubicBezTo>
                    <a:pt x="23" y="102"/>
                    <a:pt x="23" y="101"/>
                    <a:pt x="25" y="100"/>
                  </a:cubicBezTo>
                  <a:cubicBezTo>
                    <a:pt x="26" y="99"/>
                    <a:pt x="27" y="99"/>
                    <a:pt x="28" y="97"/>
                  </a:cubicBezTo>
                  <a:cubicBezTo>
                    <a:pt x="28" y="97"/>
                    <a:pt x="29" y="97"/>
                    <a:pt x="30" y="96"/>
                  </a:cubicBezTo>
                  <a:cubicBezTo>
                    <a:pt x="30" y="96"/>
                    <a:pt x="31" y="96"/>
                    <a:pt x="31" y="95"/>
                  </a:cubicBezTo>
                  <a:cubicBezTo>
                    <a:pt x="32" y="94"/>
                    <a:pt x="32" y="94"/>
                    <a:pt x="33" y="93"/>
                  </a:cubicBezTo>
                  <a:cubicBezTo>
                    <a:pt x="33" y="93"/>
                    <a:pt x="33" y="92"/>
                    <a:pt x="34" y="92"/>
                  </a:cubicBezTo>
                  <a:cubicBezTo>
                    <a:pt x="35" y="92"/>
                    <a:pt x="36" y="93"/>
                    <a:pt x="37" y="93"/>
                  </a:cubicBezTo>
                  <a:cubicBezTo>
                    <a:pt x="37" y="93"/>
                    <a:pt x="38" y="92"/>
                    <a:pt x="38" y="91"/>
                  </a:cubicBezTo>
                  <a:cubicBezTo>
                    <a:pt x="39" y="91"/>
                    <a:pt x="39" y="90"/>
                    <a:pt x="39" y="90"/>
                  </a:cubicBezTo>
                  <a:cubicBezTo>
                    <a:pt x="40" y="90"/>
                    <a:pt x="40" y="90"/>
                    <a:pt x="40" y="90"/>
                  </a:cubicBezTo>
                  <a:cubicBezTo>
                    <a:pt x="40" y="89"/>
                    <a:pt x="40" y="89"/>
                    <a:pt x="39" y="88"/>
                  </a:cubicBezTo>
                  <a:cubicBezTo>
                    <a:pt x="39" y="87"/>
                    <a:pt x="38" y="87"/>
                    <a:pt x="38" y="85"/>
                  </a:cubicBezTo>
                  <a:cubicBezTo>
                    <a:pt x="38" y="84"/>
                    <a:pt x="39" y="84"/>
                    <a:pt x="39" y="83"/>
                  </a:cubicBezTo>
                  <a:cubicBezTo>
                    <a:pt x="39" y="81"/>
                    <a:pt x="39" y="81"/>
                    <a:pt x="39" y="81"/>
                  </a:cubicBezTo>
                  <a:cubicBezTo>
                    <a:pt x="39" y="81"/>
                    <a:pt x="39" y="81"/>
                    <a:pt x="39" y="80"/>
                  </a:cubicBezTo>
                  <a:cubicBezTo>
                    <a:pt x="39" y="78"/>
                    <a:pt x="39" y="78"/>
                    <a:pt x="39" y="78"/>
                  </a:cubicBezTo>
                  <a:cubicBezTo>
                    <a:pt x="39" y="77"/>
                    <a:pt x="36" y="77"/>
                    <a:pt x="36" y="75"/>
                  </a:cubicBezTo>
                  <a:cubicBezTo>
                    <a:pt x="36" y="74"/>
                    <a:pt x="37" y="73"/>
                    <a:pt x="37" y="73"/>
                  </a:cubicBezTo>
                  <a:cubicBezTo>
                    <a:pt x="38" y="72"/>
                    <a:pt x="39" y="72"/>
                    <a:pt x="39" y="71"/>
                  </a:cubicBezTo>
                  <a:cubicBezTo>
                    <a:pt x="39" y="71"/>
                    <a:pt x="39" y="70"/>
                    <a:pt x="40" y="70"/>
                  </a:cubicBezTo>
                  <a:cubicBezTo>
                    <a:pt x="40" y="70"/>
                    <a:pt x="40" y="70"/>
                    <a:pt x="40" y="70"/>
                  </a:cubicBezTo>
                  <a:cubicBezTo>
                    <a:pt x="40" y="71"/>
                    <a:pt x="40" y="71"/>
                    <a:pt x="40" y="71"/>
                  </a:cubicBezTo>
                  <a:cubicBezTo>
                    <a:pt x="40" y="73"/>
                    <a:pt x="39" y="74"/>
                    <a:pt x="39" y="75"/>
                  </a:cubicBezTo>
                  <a:cubicBezTo>
                    <a:pt x="39" y="76"/>
                    <a:pt x="40" y="76"/>
                    <a:pt x="40" y="77"/>
                  </a:cubicBezTo>
                  <a:cubicBezTo>
                    <a:pt x="41" y="77"/>
                    <a:pt x="41" y="77"/>
                    <a:pt x="41" y="78"/>
                  </a:cubicBezTo>
                  <a:cubicBezTo>
                    <a:pt x="41" y="78"/>
                    <a:pt x="41" y="78"/>
                    <a:pt x="42" y="78"/>
                  </a:cubicBezTo>
                  <a:cubicBezTo>
                    <a:pt x="43" y="78"/>
                    <a:pt x="43" y="77"/>
                    <a:pt x="44" y="76"/>
                  </a:cubicBezTo>
                  <a:cubicBezTo>
                    <a:pt x="45" y="75"/>
                    <a:pt x="46" y="74"/>
                    <a:pt x="47" y="73"/>
                  </a:cubicBezTo>
                  <a:cubicBezTo>
                    <a:pt x="48" y="71"/>
                    <a:pt x="47" y="70"/>
                    <a:pt x="48" y="68"/>
                  </a:cubicBezTo>
                  <a:cubicBezTo>
                    <a:pt x="48" y="67"/>
                    <a:pt x="48" y="67"/>
                    <a:pt x="48" y="66"/>
                  </a:cubicBezTo>
                  <a:cubicBezTo>
                    <a:pt x="48" y="64"/>
                    <a:pt x="48" y="63"/>
                    <a:pt x="47" y="61"/>
                  </a:cubicBezTo>
                  <a:cubicBezTo>
                    <a:pt x="47" y="58"/>
                    <a:pt x="47" y="57"/>
                    <a:pt x="46" y="55"/>
                  </a:cubicBezTo>
                  <a:cubicBezTo>
                    <a:pt x="45" y="53"/>
                    <a:pt x="45" y="52"/>
                    <a:pt x="45" y="50"/>
                  </a:cubicBezTo>
                  <a:cubicBezTo>
                    <a:pt x="45" y="48"/>
                    <a:pt x="44" y="48"/>
                    <a:pt x="43" y="46"/>
                  </a:cubicBezTo>
                  <a:cubicBezTo>
                    <a:pt x="43" y="46"/>
                    <a:pt x="43" y="46"/>
                    <a:pt x="42" y="45"/>
                  </a:cubicBezTo>
                  <a:cubicBezTo>
                    <a:pt x="42" y="45"/>
                    <a:pt x="42" y="45"/>
                    <a:pt x="42" y="45"/>
                  </a:cubicBezTo>
                  <a:cubicBezTo>
                    <a:pt x="41" y="45"/>
                    <a:pt x="41" y="45"/>
                    <a:pt x="41" y="46"/>
                  </a:cubicBezTo>
                  <a:cubicBezTo>
                    <a:pt x="41" y="47"/>
                    <a:pt x="41" y="47"/>
                    <a:pt x="41" y="47"/>
                  </a:cubicBezTo>
                  <a:cubicBezTo>
                    <a:pt x="41" y="48"/>
                    <a:pt x="41" y="48"/>
                    <a:pt x="41" y="48"/>
                  </a:cubicBezTo>
                  <a:cubicBezTo>
                    <a:pt x="40" y="48"/>
                    <a:pt x="41" y="48"/>
                    <a:pt x="40" y="47"/>
                  </a:cubicBezTo>
                  <a:cubicBezTo>
                    <a:pt x="40" y="47"/>
                    <a:pt x="40" y="47"/>
                    <a:pt x="40" y="46"/>
                  </a:cubicBezTo>
                  <a:cubicBezTo>
                    <a:pt x="40" y="45"/>
                    <a:pt x="40" y="45"/>
                    <a:pt x="40" y="45"/>
                  </a:cubicBezTo>
                  <a:cubicBezTo>
                    <a:pt x="40" y="44"/>
                    <a:pt x="40" y="44"/>
                    <a:pt x="40" y="43"/>
                  </a:cubicBezTo>
                  <a:cubicBezTo>
                    <a:pt x="40" y="43"/>
                    <a:pt x="39" y="43"/>
                    <a:pt x="39" y="43"/>
                  </a:cubicBezTo>
                  <a:cubicBezTo>
                    <a:pt x="38" y="42"/>
                    <a:pt x="38" y="42"/>
                    <a:pt x="37" y="42"/>
                  </a:cubicBezTo>
                  <a:cubicBezTo>
                    <a:pt x="37" y="42"/>
                    <a:pt x="37" y="42"/>
                    <a:pt x="37" y="41"/>
                  </a:cubicBezTo>
                  <a:cubicBezTo>
                    <a:pt x="37" y="41"/>
                    <a:pt x="38" y="40"/>
                    <a:pt x="39" y="40"/>
                  </a:cubicBezTo>
                  <a:cubicBezTo>
                    <a:pt x="38" y="39"/>
                    <a:pt x="39" y="38"/>
                    <a:pt x="38" y="38"/>
                  </a:cubicBezTo>
                  <a:cubicBezTo>
                    <a:pt x="38" y="37"/>
                    <a:pt x="37" y="38"/>
                    <a:pt x="36" y="37"/>
                  </a:cubicBezTo>
                  <a:cubicBezTo>
                    <a:pt x="37" y="37"/>
                    <a:pt x="37" y="36"/>
                    <a:pt x="38" y="36"/>
                  </a:cubicBezTo>
                  <a:cubicBezTo>
                    <a:pt x="39" y="36"/>
                    <a:pt x="40" y="38"/>
                    <a:pt x="41" y="38"/>
                  </a:cubicBezTo>
                  <a:cubicBezTo>
                    <a:pt x="42" y="38"/>
                    <a:pt x="41" y="37"/>
                    <a:pt x="41" y="36"/>
                  </a:cubicBezTo>
                  <a:cubicBezTo>
                    <a:pt x="42" y="36"/>
                    <a:pt x="43" y="36"/>
                    <a:pt x="43" y="35"/>
                  </a:cubicBezTo>
                  <a:cubicBezTo>
                    <a:pt x="43" y="35"/>
                    <a:pt x="43" y="35"/>
                    <a:pt x="42" y="34"/>
                  </a:cubicBezTo>
                  <a:cubicBezTo>
                    <a:pt x="42" y="33"/>
                    <a:pt x="41" y="33"/>
                    <a:pt x="40" y="33"/>
                  </a:cubicBezTo>
                  <a:cubicBezTo>
                    <a:pt x="40" y="33"/>
                    <a:pt x="40" y="34"/>
                    <a:pt x="39" y="35"/>
                  </a:cubicBezTo>
                  <a:cubicBezTo>
                    <a:pt x="39" y="34"/>
                    <a:pt x="39" y="33"/>
                    <a:pt x="38" y="33"/>
                  </a:cubicBezTo>
                  <a:cubicBezTo>
                    <a:pt x="38" y="32"/>
                    <a:pt x="39" y="32"/>
                    <a:pt x="39" y="32"/>
                  </a:cubicBezTo>
                  <a:cubicBezTo>
                    <a:pt x="40" y="32"/>
                    <a:pt x="41" y="32"/>
                    <a:pt x="41" y="31"/>
                  </a:cubicBezTo>
                  <a:cubicBezTo>
                    <a:pt x="42" y="32"/>
                    <a:pt x="42" y="32"/>
                    <a:pt x="43" y="33"/>
                  </a:cubicBezTo>
                  <a:cubicBezTo>
                    <a:pt x="43" y="34"/>
                    <a:pt x="44" y="34"/>
                    <a:pt x="45" y="35"/>
                  </a:cubicBezTo>
                  <a:cubicBezTo>
                    <a:pt x="46" y="35"/>
                    <a:pt x="46" y="36"/>
                    <a:pt x="47" y="37"/>
                  </a:cubicBezTo>
                  <a:cubicBezTo>
                    <a:pt x="48" y="37"/>
                    <a:pt x="49" y="37"/>
                    <a:pt x="50" y="38"/>
                  </a:cubicBezTo>
                  <a:cubicBezTo>
                    <a:pt x="51" y="38"/>
                    <a:pt x="51" y="38"/>
                    <a:pt x="51" y="38"/>
                  </a:cubicBezTo>
                  <a:cubicBezTo>
                    <a:pt x="52" y="39"/>
                    <a:pt x="52" y="40"/>
                    <a:pt x="52" y="40"/>
                  </a:cubicBezTo>
                  <a:cubicBezTo>
                    <a:pt x="53" y="40"/>
                    <a:pt x="53" y="40"/>
                    <a:pt x="54" y="41"/>
                  </a:cubicBezTo>
                  <a:cubicBezTo>
                    <a:pt x="55" y="41"/>
                    <a:pt x="55" y="42"/>
                    <a:pt x="56" y="43"/>
                  </a:cubicBezTo>
                  <a:cubicBezTo>
                    <a:pt x="56" y="44"/>
                    <a:pt x="57" y="45"/>
                    <a:pt x="57" y="46"/>
                  </a:cubicBezTo>
                  <a:cubicBezTo>
                    <a:pt x="57" y="50"/>
                    <a:pt x="57" y="50"/>
                    <a:pt x="57" y="50"/>
                  </a:cubicBezTo>
                  <a:cubicBezTo>
                    <a:pt x="57" y="51"/>
                    <a:pt x="57" y="52"/>
                    <a:pt x="58" y="53"/>
                  </a:cubicBezTo>
                  <a:cubicBezTo>
                    <a:pt x="58" y="54"/>
                    <a:pt x="59" y="54"/>
                    <a:pt x="60" y="54"/>
                  </a:cubicBezTo>
                  <a:cubicBezTo>
                    <a:pt x="59" y="55"/>
                    <a:pt x="58" y="54"/>
                    <a:pt x="58" y="55"/>
                  </a:cubicBezTo>
                  <a:cubicBezTo>
                    <a:pt x="58" y="56"/>
                    <a:pt x="58" y="56"/>
                    <a:pt x="58" y="56"/>
                  </a:cubicBezTo>
                  <a:cubicBezTo>
                    <a:pt x="58" y="57"/>
                    <a:pt x="58" y="57"/>
                    <a:pt x="58" y="58"/>
                  </a:cubicBezTo>
                  <a:cubicBezTo>
                    <a:pt x="58" y="58"/>
                    <a:pt x="59" y="58"/>
                    <a:pt x="59" y="58"/>
                  </a:cubicBezTo>
                  <a:cubicBezTo>
                    <a:pt x="60" y="58"/>
                    <a:pt x="60" y="59"/>
                    <a:pt x="61" y="59"/>
                  </a:cubicBezTo>
                  <a:cubicBezTo>
                    <a:pt x="62" y="61"/>
                    <a:pt x="63" y="62"/>
                    <a:pt x="63" y="63"/>
                  </a:cubicBezTo>
                  <a:cubicBezTo>
                    <a:pt x="64" y="65"/>
                    <a:pt x="64" y="67"/>
                    <a:pt x="65" y="69"/>
                  </a:cubicBezTo>
                  <a:cubicBezTo>
                    <a:pt x="65" y="70"/>
                    <a:pt x="66" y="70"/>
                    <a:pt x="66" y="71"/>
                  </a:cubicBezTo>
                  <a:cubicBezTo>
                    <a:pt x="66" y="72"/>
                    <a:pt x="67" y="72"/>
                    <a:pt x="67" y="73"/>
                  </a:cubicBezTo>
                  <a:cubicBezTo>
                    <a:pt x="68" y="73"/>
                    <a:pt x="68" y="74"/>
                    <a:pt x="68" y="74"/>
                  </a:cubicBezTo>
                  <a:cubicBezTo>
                    <a:pt x="69" y="74"/>
                    <a:pt x="69" y="74"/>
                    <a:pt x="70" y="74"/>
                  </a:cubicBezTo>
                  <a:cubicBezTo>
                    <a:pt x="69" y="75"/>
                    <a:pt x="69" y="75"/>
                    <a:pt x="69" y="76"/>
                  </a:cubicBezTo>
                  <a:cubicBezTo>
                    <a:pt x="69" y="77"/>
                    <a:pt x="69" y="77"/>
                    <a:pt x="69" y="78"/>
                  </a:cubicBezTo>
                  <a:cubicBezTo>
                    <a:pt x="69" y="79"/>
                    <a:pt x="68" y="80"/>
                    <a:pt x="68" y="80"/>
                  </a:cubicBezTo>
                  <a:cubicBezTo>
                    <a:pt x="68" y="81"/>
                    <a:pt x="68" y="82"/>
                    <a:pt x="67" y="82"/>
                  </a:cubicBezTo>
                  <a:cubicBezTo>
                    <a:pt x="66" y="82"/>
                    <a:pt x="66" y="81"/>
                    <a:pt x="66" y="80"/>
                  </a:cubicBezTo>
                  <a:cubicBezTo>
                    <a:pt x="66" y="79"/>
                    <a:pt x="65" y="78"/>
                    <a:pt x="64" y="77"/>
                  </a:cubicBezTo>
                  <a:cubicBezTo>
                    <a:pt x="64" y="77"/>
                    <a:pt x="64" y="77"/>
                    <a:pt x="63" y="77"/>
                  </a:cubicBezTo>
                  <a:cubicBezTo>
                    <a:pt x="63" y="77"/>
                    <a:pt x="63" y="78"/>
                    <a:pt x="63" y="79"/>
                  </a:cubicBezTo>
                  <a:cubicBezTo>
                    <a:pt x="63" y="79"/>
                    <a:pt x="63" y="79"/>
                    <a:pt x="63" y="80"/>
                  </a:cubicBezTo>
                  <a:cubicBezTo>
                    <a:pt x="62" y="80"/>
                    <a:pt x="62" y="80"/>
                    <a:pt x="62" y="80"/>
                  </a:cubicBezTo>
                  <a:cubicBezTo>
                    <a:pt x="62" y="81"/>
                    <a:pt x="63" y="81"/>
                    <a:pt x="63" y="82"/>
                  </a:cubicBezTo>
                  <a:cubicBezTo>
                    <a:pt x="63" y="82"/>
                    <a:pt x="63" y="82"/>
                    <a:pt x="63" y="82"/>
                  </a:cubicBezTo>
                  <a:cubicBezTo>
                    <a:pt x="62" y="82"/>
                    <a:pt x="62" y="82"/>
                    <a:pt x="62" y="82"/>
                  </a:cubicBezTo>
                  <a:cubicBezTo>
                    <a:pt x="61" y="82"/>
                    <a:pt x="61" y="83"/>
                    <a:pt x="61" y="83"/>
                  </a:cubicBezTo>
                  <a:cubicBezTo>
                    <a:pt x="61" y="84"/>
                    <a:pt x="61" y="84"/>
                    <a:pt x="62" y="84"/>
                  </a:cubicBezTo>
                  <a:close/>
                  <a:moveTo>
                    <a:pt x="45" y="0"/>
                  </a:moveTo>
                  <a:cubicBezTo>
                    <a:pt x="45" y="0"/>
                    <a:pt x="45" y="0"/>
                    <a:pt x="45" y="0"/>
                  </a:cubicBezTo>
                  <a:cubicBezTo>
                    <a:pt x="45" y="1"/>
                    <a:pt x="45" y="1"/>
                    <a:pt x="45" y="2"/>
                  </a:cubicBezTo>
                  <a:cubicBezTo>
                    <a:pt x="45" y="3"/>
                    <a:pt x="45" y="4"/>
                    <a:pt x="44" y="5"/>
                  </a:cubicBezTo>
                  <a:cubicBezTo>
                    <a:pt x="42" y="5"/>
                    <a:pt x="42" y="5"/>
                    <a:pt x="42" y="5"/>
                  </a:cubicBezTo>
                  <a:cubicBezTo>
                    <a:pt x="42" y="5"/>
                    <a:pt x="42" y="5"/>
                    <a:pt x="41" y="5"/>
                  </a:cubicBezTo>
                  <a:cubicBezTo>
                    <a:pt x="41" y="5"/>
                    <a:pt x="41" y="5"/>
                    <a:pt x="40" y="5"/>
                  </a:cubicBezTo>
                  <a:cubicBezTo>
                    <a:pt x="40" y="5"/>
                    <a:pt x="40" y="5"/>
                    <a:pt x="39" y="6"/>
                  </a:cubicBezTo>
                  <a:cubicBezTo>
                    <a:pt x="39" y="6"/>
                    <a:pt x="38" y="6"/>
                    <a:pt x="37" y="7"/>
                  </a:cubicBezTo>
                  <a:cubicBezTo>
                    <a:pt x="36" y="7"/>
                    <a:pt x="35" y="7"/>
                    <a:pt x="34" y="7"/>
                  </a:cubicBezTo>
                  <a:cubicBezTo>
                    <a:pt x="31" y="7"/>
                    <a:pt x="29" y="5"/>
                    <a:pt x="25" y="5"/>
                  </a:cubicBezTo>
                  <a:cubicBezTo>
                    <a:pt x="25" y="5"/>
                    <a:pt x="24" y="4"/>
                    <a:pt x="23" y="4"/>
                  </a:cubicBezTo>
                  <a:cubicBezTo>
                    <a:pt x="22" y="4"/>
                    <a:pt x="22" y="4"/>
                    <a:pt x="22" y="4"/>
                  </a:cubicBezTo>
                  <a:cubicBezTo>
                    <a:pt x="21" y="4"/>
                    <a:pt x="21" y="4"/>
                    <a:pt x="21" y="4"/>
                  </a:cubicBezTo>
                  <a:cubicBezTo>
                    <a:pt x="21" y="4"/>
                    <a:pt x="21" y="4"/>
                    <a:pt x="21" y="4"/>
                  </a:cubicBezTo>
                  <a:cubicBezTo>
                    <a:pt x="21" y="5"/>
                    <a:pt x="20" y="5"/>
                    <a:pt x="20" y="6"/>
                  </a:cubicBezTo>
                  <a:cubicBezTo>
                    <a:pt x="21" y="7"/>
                    <a:pt x="22" y="7"/>
                    <a:pt x="23" y="7"/>
                  </a:cubicBezTo>
                  <a:cubicBezTo>
                    <a:pt x="23" y="8"/>
                    <a:pt x="23" y="8"/>
                    <a:pt x="24" y="9"/>
                  </a:cubicBezTo>
                  <a:cubicBezTo>
                    <a:pt x="25" y="9"/>
                    <a:pt x="25" y="9"/>
                    <a:pt x="26" y="10"/>
                  </a:cubicBezTo>
                  <a:cubicBezTo>
                    <a:pt x="26" y="11"/>
                    <a:pt x="26" y="12"/>
                    <a:pt x="27" y="13"/>
                  </a:cubicBezTo>
                  <a:cubicBezTo>
                    <a:pt x="27" y="14"/>
                    <a:pt x="29" y="14"/>
                    <a:pt x="29" y="15"/>
                  </a:cubicBezTo>
                  <a:cubicBezTo>
                    <a:pt x="29" y="17"/>
                    <a:pt x="29" y="17"/>
                    <a:pt x="29" y="17"/>
                  </a:cubicBezTo>
                  <a:cubicBezTo>
                    <a:pt x="29" y="18"/>
                    <a:pt x="30" y="19"/>
                    <a:pt x="30" y="20"/>
                  </a:cubicBezTo>
                  <a:cubicBezTo>
                    <a:pt x="30" y="20"/>
                    <a:pt x="30" y="21"/>
                    <a:pt x="30" y="21"/>
                  </a:cubicBezTo>
                  <a:cubicBezTo>
                    <a:pt x="28" y="21"/>
                    <a:pt x="28" y="21"/>
                    <a:pt x="28" y="21"/>
                  </a:cubicBezTo>
                  <a:cubicBezTo>
                    <a:pt x="27" y="21"/>
                    <a:pt x="27" y="21"/>
                    <a:pt x="27" y="21"/>
                  </a:cubicBezTo>
                  <a:cubicBezTo>
                    <a:pt x="26" y="22"/>
                    <a:pt x="25" y="22"/>
                    <a:pt x="25" y="23"/>
                  </a:cubicBezTo>
                  <a:cubicBezTo>
                    <a:pt x="25" y="24"/>
                    <a:pt x="28" y="23"/>
                    <a:pt x="28" y="24"/>
                  </a:cubicBezTo>
                  <a:cubicBezTo>
                    <a:pt x="28" y="25"/>
                    <a:pt x="28" y="25"/>
                    <a:pt x="27" y="25"/>
                  </a:cubicBezTo>
                  <a:cubicBezTo>
                    <a:pt x="27" y="26"/>
                    <a:pt x="27" y="26"/>
                    <a:pt x="27" y="27"/>
                  </a:cubicBezTo>
                  <a:cubicBezTo>
                    <a:pt x="26" y="27"/>
                    <a:pt x="26" y="27"/>
                    <a:pt x="26" y="28"/>
                  </a:cubicBezTo>
                  <a:cubicBezTo>
                    <a:pt x="26" y="28"/>
                    <a:pt x="26" y="29"/>
                    <a:pt x="26" y="29"/>
                  </a:cubicBezTo>
                  <a:cubicBezTo>
                    <a:pt x="27" y="29"/>
                    <a:pt x="27" y="29"/>
                    <a:pt x="27" y="30"/>
                  </a:cubicBezTo>
                  <a:cubicBezTo>
                    <a:pt x="27" y="30"/>
                    <a:pt x="27" y="30"/>
                    <a:pt x="27" y="30"/>
                  </a:cubicBezTo>
                  <a:cubicBezTo>
                    <a:pt x="27" y="31"/>
                    <a:pt x="28" y="31"/>
                    <a:pt x="28" y="31"/>
                  </a:cubicBezTo>
                  <a:cubicBezTo>
                    <a:pt x="30" y="31"/>
                    <a:pt x="30" y="31"/>
                    <a:pt x="30" y="31"/>
                  </a:cubicBezTo>
                  <a:cubicBezTo>
                    <a:pt x="31" y="31"/>
                    <a:pt x="32" y="31"/>
                    <a:pt x="33" y="31"/>
                  </a:cubicBezTo>
                  <a:cubicBezTo>
                    <a:pt x="33" y="32"/>
                    <a:pt x="32" y="33"/>
                    <a:pt x="32" y="33"/>
                  </a:cubicBezTo>
                  <a:cubicBezTo>
                    <a:pt x="32" y="34"/>
                    <a:pt x="33" y="35"/>
                    <a:pt x="33" y="35"/>
                  </a:cubicBezTo>
                  <a:cubicBezTo>
                    <a:pt x="34" y="35"/>
                    <a:pt x="34" y="35"/>
                    <a:pt x="35" y="35"/>
                  </a:cubicBezTo>
                  <a:cubicBezTo>
                    <a:pt x="35" y="34"/>
                    <a:pt x="35" y="33"/>
                    <a:pt x="35" y="32"/>
                  </a:cubicBezTo>
                  <a:cubicBezTo>
                    <a:pt x="35" y="30"/>
                    <a:pt x="35" y="30"/>
                    <a:pt x="35" y="30"/>
                  </a:cubicBezTo>
                  <a:cubicBezTo>
                    <a:pt x="36" y="30"/>
                    <a:pt x="36" y="30"/>
                    <a:pt x="36" y="30"/>
                  </a:cubicBezTo>
                  <a:cubicBezTo>
                    <a:pt x="37" y="30"/>
                    <a:pt x="37" y="30"/>
                    <a:pt x="37" y="30"/>
                  </a:cubicBezTo>
                  <a:cubicBezTo>
                    <a:pt x="38" y="30"/>
                    <a:pt x="39" y="30"/>
                    <a:pt x="39" y="29"/>
                  </a:cubicBezTo>
                  <a:cubicBezTo>
                    <a:pt x="39" y="29"/>
                    <a:pt x="38" y="28"/>
                    <a:pt x="38" y="28"/>
                  </a:cubicBezTo>
                  <a:cubicBezTo>
                    <a:pt x="36" y="28"/>
                    <a:pt x="36" y="28"/>
                    <a:pt x="36" y="28"/>
                  </a:cubicBezTo>
                  <a:cubicBezTo>
                    <a:pt x="36" y="28"/>
                    <a:pt x="35" y="28"/>
                    <a:pt x="35" y="28"/>
                  </a:cubicBezTo>
                  <a:cubicBezTo>
                    <a:pt x="34" y="28"/>
                    <a:pt x="33" y="28"/>
                    <a:pt x="33" y="28"/>
                  </a:cubicBezTo>
                  <a:cubicBezTo>
                    <a:pt x="32" y="29"/>
                    <a:pt x="31" y="28"/>
                    <a:pt x="30" y="29"/>
                  </a:cubicBezTo>
                  <a:cubicBezTo>
                    <a:pt x="30" y="29"/>
                    <a:pt x="30" y="29"/>
                    <a:pt x="30" y="28"/>
                  </a:cubicBezTo>
                  <a:cubicBezTo>
                    <a:pt x="30" y="27"/>
                    <a:pt x="30" y="27"/>
                    <a:pt x="30" y="26"/>
                  </a:cubicBezTo>
                  <a:cubicBezTo>
                    <a:pt x="30" y="25"/>
                    <a:pt x="31" y="25"/>
                    <a:pt x="31" y="25"/>
                  </a:cubicBezTo>
                  <a:cubicBezTo>
                    <a:pt x="32" y="25"/>
                    <a:pt x="32" y="25"/>
                    <a:pt x="32" y="25"/>
                  </a:cubicBezTo>
                  <a:cubicBezTo>
                    <a:pt x="33" y="25"/>
                    <a:pt x="33" y="26"/>
                    <a:pt x="34" y="26"/>
                  </a:cubicBezTo>
                  <a:cubicBezTo>
                    <a:pt x="34" y="25"/>
                    <a:pt x="35" y="25"/>
                    <a:pt x="35" y="24"/>
                  </a:cubicBezTo>
                  <a:cubicBezTo>
                    <a:pt x="36" y="23"/>
                    <a:pt x="36" y="22"/>
                    <a:pt x="37" y="22"/>
                  </a:cubicBezTo>
                  <a:cubicBezTo>
                    <a:pt x="38" y="22"/>
                    <a:pt x="39" y="23"/>
                    <a:pt x="40" y="23"/>
                  </a:cubicBezTo>
                  <a:cubicBezTo>
                    <a:pt x="41" y="23"/>
                    <a:pt x="41" y="22"/>
                    <a:pt x="42" y="22"/>
                  </a:cubicBezTo>
                  <a:cubicBezTo>
                    <a:pt x="43" y="22"/>
                    <a:pt x="43" y="22"/>
                    <a:pt x="43" y="22"/>
                  </a:cubicBezTo>
                  <a:cubicBezTo>
                    <a:pt x="50" y="21"/>
                    <a:pt x="50" y="21"/>
                    <a:pt x="50" y="21"/>
                  </a:cubicBezTo>
                  <a:cubicBezTo>
                    <a:pt x="50" y="21"/>
                    <a:pt x="49" y="21"/>
                    <a:pt x="49" y="20"/>
                  </a:cubicBezTo>
                  <a:cubicBezTo>
                    <a:pt x="48" y="19"/>
                    <a:pt x="47" y="19"/>
                    <a:pt x="47" y="17"/>
                  </a:cubicBezTo>
                  <a:cubicBezTo>
                    <a:pt x="47" y="16"/>
                    <a:pt x="47" y="16"/>
                    <a:pt x="47" y="16"/>
                  </a:cubicBezTo>
                  <a:cubicBezTo>
                    <a:pt x="47" y="13"/>
                    <a:pt x="47" y="13"/>
                    <a:pt x="47" y="13"/>
                  </a:cubicBezTo>
                  <a:cubicBezTo>
                    <a:pt x="47" y="12"/>
                    <a:pt x="49" y="12"/>
                    <a:pt x="49" y="12"/>
                  </a:cubicBezTo>
                  <a:cubicBezTo>
                    <a:pt x="50" y="11"/>
                    <a:pt x="50" y="10"/>
                    <a:pt x="51" y="9"/>
                  </a:cubicBezTo>
                  <a:cubicBezTo>
                    <a:pt x="51" y="9"/>
                    <a:pt x="51" y="9"/>
                    <a:pt x="52" y="8"/>
                  </a:cubicBezTo>
                  <a:cubicBezTo>
                    <a:pt x="52" y="7"/>
                    <a:pt x="53" y="6"/>
                    <a:pt x="53" y="5"/>
                  </a:cubicBezTo>
                  <a:cubicBezTo>
                    <a:pt x="53" y="5"/>
                    <a:pt x="53" y="5"/>
                    <a:pt x="53" y="5"/>
                  </a:cubicBezTo>
                  <a:cubicBezTo>
                    <a:pt x="53" y="5"/>
                    <a:pt x="52" y="5"/>
                    <a:pt x="52" y="5"/>
                  </a:cubicBezTo>
                  <a:cubicBezTo>
                    <a:pt x="51" y="6"/>
                    <a:pt x="51" y="6"/>
                    <a:pt x="50" y="6"/>
                  </a:cubicBezTo>
                  <a:cubicBezTo>
                    <a:pt x="50" y="5"/>
                    <a:pt x="50" y="5"/>
                    <a:pt x="50" y="4"/>
                  </a:cubicBezTo>
                  <a:cubicBezTo>
                    <a:pt x="50" y="4"/>
                    <a:pt x="49" y="4"/>
                    <a:pt x="49" y="4"/>
                  </a:cubicBezTo>
                  <a:cubicBezTo>
                    <a:pt x="48" y="4"/>
                    <a:pt x="48" y="4"/>
                    <a:pt x="48" y="3"/>
                  </a:cubicBezTo>
                  <a:cubicBezTo>
                    <a:pt x="47" y="2"/>
                    <a:pt x="46" y="2"/>
                    <a:pt x="46" y="1"/>
                  </a:cubicBezTo>
                  <a:cubicBezTo>
                    <a:pt x="45" y="0"/>
                    <a:pt x="45" y="0"/>
                    <a:pt x="45"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7" name="Freeform 48"/>
            <p:cNvSpPr>
              <a:spLocks/>
            </p:cNvSpPr>
            <p:nvPr/>
          </p:nvSpPr>
          <p:spPr bwMode="auto">
            <a:xfrm>
              <a:off x="4772196" y="4026402"/>
              <a:ext cx="49174" cy="145475"/>
            </a:xfrm>
            <a:custGeom>
              <a:avLst/>
              <a:gdLst>
                <a:gd name="T0" fmla="*/ 2 w 10"/>
                <a:gd name="T1" fmla="*/ 23 h 30"/>
                <a:gd name="T2" fmla="*/ 3 w 10"/>
                <a:gd name="T3" fmla="*/ 24 h 30"/>
                <a:gd name="T4" fmla="*/ 3 w 10"/>
                <a:gd name="T5" fmla="*/ 25 h 30"/>
                <a:gd name="T6" fmla="*/ 5 w 10"/>
                <a:gd name="T7" fmla="*/ 26 h 30"/>
                <a:gd name="T8" fmla="*/ 7 w 10"/>
                <a:gd name="T9" fmla="*/ 30 h 30"/>
                <a:gd name="T10" fmla="*/ 9 w 10"/>
                <a:gd name="T11" fmla="*/ 30 h 30"/>
                <a:gd name="T12" fmla="*/ 9 w 10"/>
                <a:gd name="T13" fmla="*/ 29 h 30"/>
                <a:gd name="T14" fmla="*/ 8 w 10"/>
                <a:gd name="T15" fmla="*/ 26 h 30"/>
                <a:gd name="T16" fmla="*/ 8 w 10"/>
                <a:gd name="T17" fmla="*/ 25 h 30"/>
                <a:gd name="T18" fmla="*/ 9 w 10"/>
                <a:gd name="T19" fmla="*/ 24 h 30"/>
                <a:gd name="T20" fmla="*/ 9 w 10"/>
                <a:gd name="T21" fmla="*/ 22 h 30"/>
                <a:gd name="T22" fmla="*/ 9 w 10"/>
                <a:gd name="T23" fmla="*/ 15 h 30"/>
                <a:gd name="T24" fmla="*/ 10 w 10"/>
                <a:gd name="T25" fmla="*/ 10 h 30"/>
                <a:gd name="T26" fmla="*/ 10 w 10"/>
                <a:gd name="T27" fmla="*/ 5 h 30"/>
                <a:gd name="T28" fmla="*/ 9 w 10"/>
                <a:gd name="T29" fmla="*/ 3 h 30"/>
                <a:gd name="T30" fmla="*/ 9 w 10"/>
                <a:gd name="T31" fmla="*/ 2 h 30"/>
                <a:gd name="T32" fmla="*/ 8 w 10"/>
                <a:gd name="T33" fmla="*/ 0 h 30"/>
                <a:gd name="T34" fmla="*/ 6 w 10"/>
                <a:gd name="T35" fmla="*/ 0 h 30"/>
                <a:gd name="T36" fmla="*/ 5 w 10"/>
                <a:gd name="T37" fmla="*/ 3 h 30"/>
                <a:gd name="T38" fmla="*/ 3 w 10"/>
                <a:gd name="T39" fmla="*/ 3 h 30"/>
                <a:gd name="T40" fmla="*/ 3 w 10"/>
                <a:gd name="T41" fmla="*/ 5 h 30"/>
                <a:gd name="T42" fmla="*/ 2 w 10"/>
                <a:gd name="T43" fmla="*/ 8 h 30"/>
                <a:gd name="T44" fmla="*/ 2 w 10"/>
                <a:gd name="T45" fmla="*/ 9 h 30"/>
                <a:gd name="T46" fmla="*/ 2 w 10"/>
                <a:gd name="T47" fmla="*/ 11 h 30"/>
                <a:gd name="T48" fmla="*/ 1 w 10"/>
                <a:gd name="T49" fmla="*/ 13 h 30"/>
                <a:gd name="T50" fmla="*/ 0 w 10"/>
                <a:gd name="T51" fmla="*/ 18 h 30"/>
                <a:gd name="T52" fmla="*/ 0 w 10"/>
                <a:gd name="T53" fmla="*/ 19 h 30"/>
                <a:gd name="T54" fmla="*/ 2 w 10"/>
                <a:gd name="T55" fmla="*/ 2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 h="30">
                  <a:moveTo>
                    <a:pt x="2" y="23"/>
                  </a:moveTo>
                  <a:cubicBezTo>
                    <a:pt x="3" y="23"/>
                    <a:pt x="3" y="23"/>
                    <a:pt x="3" y="24"/>
                  </a:cubicBezTo>
                  <a:cubicBezTo>
                    <a:pt x="3" y="24"/>
                    <a:pt x="3" y="25"/>
                    <a:pt x="3" y="25"/>
                  </a:cubicBezTo>
                  <a:cubicBezTo>
                    <a:pt x="3" y="26"/>
                    <a:pt x="4" y="26"/>
                    <a:pt x="5" y="26"/>
                  </a:cubicBezTo>
                  <a:cubicBezTo>
                    <a:pt x="6" y="27"/>
                    <a:pt x="7" y="28"/>
                    <a:pt x="7" y="30"/>
                  </a:cubicBezTo>
                  <a:cubicBezTo>
                    <a:pt x="9" y="30"/>
                    <a:pt x="9" y="30"/>
                    <a:pt x="9" y="30"/>
                  </a:cubicBezTo>
                  <a:cubicBezTo>
                    <a:pt x="9" y="30"/>
                    <a:pt x="9" y="30"/>
                    <a:pt x="9" y="29"/>
                  </a:cubicBezTo>
                  <a:cubicBezTo>
                    <a:pt x="8" y="28"/>
                    <a:pt x="8" y="27"/>
                    <a:pt x="8" y="26"/>
                  </a:cubicBezTo>
                  <a:cubicBezTo>
                    <a:pt x="8" y="26"/>
                    <a:pt x="8" y="25"/>
                    <a:pt x="8" y="25"/>
                  </a:cubicBezTo>
                  <a:cubicBezTo>
                    <a:pt x="9" y="25"/>
                    <a:pt x="9" y="25"/>
                    <a:pt x="9" y="24"/>
                  </a:cubicBezTo>
                  <a:cubicBezTo>
                    <a:pt x="9" y="24"/>
                    <a:pt x="9" y="23"/>
                    <a:pt x="9" y="22"/>
                  </a:cubicBezTo>
                  <a:cubicBezTo>
                    <a:pt x="9" y="15"/>
                    <a:pt x="9" y="15"/>
                    <a:pt x="9" y="15"/>
                  </a:cubicBezTo>
                  <a:cubicBezTo>
                    <a:pt x="10" y="10"/>
                    <a:pt x="10" y="10"/>
                    <a:pt x="10" y="10"/>
                  </a:cubicBezTo>
                  <a:cubicBezTo>
                    <a:pt x="10" y="5"/>
                    <a:pt x="10" y="5"/>
                    <a:pt x="10" y="5"/>
                  </a:cubicBezTo>
                  <a:cubicBezTo>
                    <a:pt x="10" y="4"/>
                    <a:pt x="9" y="4"/>
                    <a:pt x="9" y="3"/>
                  </a:cubicBezTo>
                  <a:cubicBezTo>
                    <a:pt x="9" y="2"/>
                    <a:pt x="9" y="2"/>
                    <a:pt x="9" y="2"/>
                  </a:cubicBezTo>
                  <a:cubicBezTo>
                    <a:pt x="9" y="1"/>
                    <a:pt x="8" y="1"/>
                    <a:pt x="8" y="0"/>
                  </a:cubicBezTo>
                  <a:cubicBezTo>
                    <a:pt x="6" y="0"/>
                    <a:pt x="6" y="0"/>
                    <a:pt x="6" y="0"/>
                  </a:cubicBezTo>
                  <a:cubicBezTo>
                    <a:pt x="6" y="1"/>
                    <a:pt x="6" y="2"/>
                    <a:pt x="5" y="3"/>
                  </a:cubicBezTo>
                  <a:cubicBezTo>
                    <a:pt x="4" y="3"/>
                    <a:pt x="4" y="3"/>
                    <a:pt x="3" y="3"/>
                  </a:cubicBezTo>
                  <a:cubicBezTo>
                    <a:pt x="3" y="4"/>
                    <a:pt x="3" y="5"/>
                    <a:pt x="3" y="5"/>
                  </a:cubicBezTo>
                  <a:cubicBezTo>
                    <a:pt x="3" y="6"/>
                    <a:pt x="2" y="7"/>
                    <a:pt x="2" y="8"/>
                  </a:cubicBezTo>
                  <a:cubicBezTo>
                    <a:pt x="2" y="8"/>
                    <a:pt x="2" y="8"/>
                    <a:pt x="2" y="9"/>
                  </a:cubicBezTo>
                  <a:cubicBezTo>
                    <a:pt x="2" y="11"/>
                    <a:pt x="2" y="11"/>
                    <a:pt x="2" y="11"/>
                  </a:cubicBezTo>
                  <a:cubicBezTo>
                    <a:pt x="2" y="12"/>
                    <a:pt x="2" y="12"/>
                    <a:pt x="1" y="13"/>
                  </a:cubicBezTo>
                  <a:cubicBezTo>
                    <a:pt x="1" y="15"/>
                    <a:pt x="0" y="16"/>
                    <a:pt x="0" y="18"/>
                  </a:cubicBezTo>
                  <a:cubicBezTo>
                    <a:pt x="0" y="19"/>
                    <a:pt x="0" y="19"/>
                    <a:pt x="0" y="19"/>
                  </a:cubicBezTo>
                  <a:cubicBezTo>
                    <a:pt x="0" y="21"/>
                    <a:pt x="1" y="22"/>
                    <a:pt x="2" y="2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8" name="Freeform 49"/>
            <p:cNvSpPr>
              <a:spLocks noEditPoints="1"/>
            </p:cNvSpPr>
            <p:nvPr/>
          </p:nvSpPr>
          <p:spPr bwMode="auto">
            <a:xfrm>
              <a:off x="3899348" y="4862370"/>
              <a:ext cx="1747746" cy="700737"/>
            </a:xfrm>
            <a:custGeom>
              <a:avLst/>
              <a:gdLst>
                <a:gd name="T0" fmla="*/ 159 w 360"/>
                <a:gd name="T1" fmla="*/ 141 h 144"/>
                <a:gd name="T2" fmla="*/ 126 w 360"/>
                <a:gd name="T3" fmla="*/ 133 h 144"/>
                <a:gd name="T4" fmla="*/ 89 w 360"/>
                <a:gd name="T5" fmla="*/ 134 h 144"/>
                <a:gd name="T6" fmla="*/ 102 w 360"/>
                <a:gd name="T7" fmla="*/ 143 h 144"/>
                <a:gd name="T8" fmla="*/ 88 w 360"/>
                <a:gd name="T9" fmla="*/ 99 h 144"/>
                <a:gd name="T10" fmla="*/ 104 w 360"/>
                <a:gd name="T11" fmla="*/ 104 h 144"/>
                <a:gd name="T12" fmla="*/ 80 w 360"/>
                <a:gd name="T13" fmla="*/ 132 h 144"/>
                <a:gd name="T14" fmla="*/ 45 w 360"/>
                <a:gd name="T15" fmla="*/ 99 h 144"/>
                <a:gd name="T16" fmla="*/ 14 w 360"/>
                <a:gd name="T17" fmla="*/ 62 h 144"/>
                <a:gd name="T18" fmla="*/ 12 w 360"/>
                <a:gd name="T19" fmla="*/ 47 h 144"/>
                <a:gd name="T20" fmla="*/ 44 w 360"/>
                <a:gd name="T21" fmla="*/ 66 h 144"/>
                <a:gd name="T22" fmla="*/ 67 w 360"/>
                <a:gd name="T23" fmla="*/ 81 h 144"/>
                <a:gd name="T24" fmla="*/ 78 w 360"/>
                <a:gd name="T25" fmla="*/ 93 h 144"/>
                <a:gd name="T26" fmla="*/ 90 w 360"/>
                <a:gd name="T27" fmla="*/ 109 h 144"/>
                <a:gd name="T28" fmla="*/ 8 w 360"/>
                <a:gd name="T29" fmla="*/ 72 h 144"/>
                <a:gd name="T30" fmla="*/ 30 w 360"/>
                <a:gd name="T31" fmla="*/ 100 h 144"/>
                <a:gd name="T32" fmla="*/ 354 w 360"/>
                <a:gd name="T33" fmla="*/ 70 h 144"/>
                <a:gd name="T34" fmla="*/ 344 w 360"/>
                <a:gd name="T35" fmla="*/ 11 h 144"/>
                <a:gd name="T36" fmla="*/ 300 w 360"/>
                <a:gd name="T37" fmla="*/ 18 h 144"/>
                <a:gd name="T38" fmla="*/ 299 w 360"/>
                <a:gd name="T39" fmla="*/ 25 h 144"/>
                <a:gd name="T40" fmla="*/ 277 w 360"/>
                <a:gd name="T41" fmla="*/ 13 h 144"/>
                <a:gd name="T42" fmla="*/ 279 w 360"/>
                <a:gd name="T43" fmla="*/ 31 h 144"/>
                <a:gd name="T44" fmla="*/ 271 w 360"/>
                <a:gd name="T45" fmla="*/ 32 h 144"/>
                <a:gd name="T46" fmla="*/ 293 w 360"/>
                <a:gd name="T47" fmla="*/ 36 h 144"/>
                <a:gd name="T48" fmla="*/ 276 w 360"/>
                <a:gd name="T49" fmla="*/ 53 h 144"/>
                <a:gd name="T50" fmla="*/ 287 w 360"/>
                <a:gd name="T51" fmla="*/ 53 h 144"/>
                <a:gd name="T52" fmla="*/ 267 w 360"/>
                <a:gd name="T53" fmla="*/ 61 h 144"/>
                <a:gd name="T54" fmla="*/ 248 w 360"/>
                <a:gd name="T55" fmla="*/ 52 h 144"/>
                <a:gd name="T56" fmla="*/ 235 w 360"/>
                <a:gd name="T57" fmla="*/ 55 h 144"/>
                <a:gd name="T58" fmla="*/ 220 w 360"/>
                <a:gd name="T59" fmla="*/ 41 h 144"/>
                <a:gd name="T60" fmla="*/ 230 w 360"/>
                <a:gd name="T61" fmla="*/ 50 h 144"/>
                <a:gd name="T62" fmla="*/ 227 w 360"/>
                <a:gd name="T63" fmla="*/ 70 h 144"/>
                <a:gd name="T64" fmla="*/ 224 w 360"/>
                <a:gd name="T65" fmla="*/ 89 h 144"/>
                <a:gd name="T66" fmla="*/ 210 w 360"/>
                <a:gd name="T67" fmla="*/ 76 h 144"/>
                <a:gd name="T68" fmla="*/ 203 w 360"/>
                <a:gd name="T69" fmla="*/ 97 h 144"/>
                <a:gd name="T70" fmla="*/ 200 w 360"/>
                <a:gd name="T71" fmla="*/ 77 h 144"/>
                <a:gd name="T72" fmla="*/ 206 w 360"/>
                <a:gd name="T73" fmla="*/ 52 h 144"/>
                <a:gd name="T74" fmla="*/ 221 w 360"/>
                <a:gd name="T75" fmla="*/ 36 h 144"/>
                <a:gd name="T76" fmla="*/ 226 w 360"/>
                <a:gd name="T77" fmla="*/ 90 h 144"/>
                <a:gd name="T78" fmla="*/ 232 w 360"/>
                <a:gd name="T79" fmla="*/ 89 h 144"/>
                <a:gd name="T80" fmla="*/ 260 w 360"/>
                <a:gd name="T81" fmla="*/ 102 h 144"/>
                <a:gd name="T82" fmla="*/ 323 w 360"/>
                <a:gd name="T83" fmla="*/ 68 h 144"/>
                <a:gd name="T84" fmla="*/ 284 w 360"/>
                <a:gd name="T85" fmla="*/ 92 h 144"/>
                <a:gd name="T86" fmla="*/ 233 w 360"/>
                <a:gd name="T87" fmla="*/ 119 h 144"/>
                <a:gd name="T88" fmla="*/ 215 w 360"/>
                <a:gd name="T89" fmla="*/ 124 h 144"/>
                <a:gd name="T90" fmla="*/ 227 w 360"/>
                <a:gd name="T91" fmla="*/ 120 h 144"/>
                <a:gd name="T92" fmla="*/ 199 w 360"/>
                <a:gd name="T93" fmla="*/ 136 h 144"/>
                <a:gd name="T94" fmla="*/ 187 w 360"/>
                <a:gd name="T95" fmla="*/ 131 h 144"/>
                <a:gd name="T96" fmla="*/ 196 w 360"/>
                <a:gd name="T97" fmla="*/ 131 h 144"/>
                <a:gd name="T98" fmla="*/ 167 w 360"/>
                <a:gd name="T99" fmla="*/ 135 h 144"/>
                <a:gd name="T100" fmla="*/ 154 w 360"/>
                <a:gd name="T101" fmla="*/ 127 h 144"/>
                <a:gd name="T102" fmla="*/ 247 w 360"/>
                <a:gd name="T103" fmla="*/ 119 h 144"/>
                <a:gd name="T104" fmla="*/ 235 w 360"/>
                <a:gd name="T105" fmla="*/ 127 h 144"/>
                <a:gd name="T106" fmla="*/ 118 w 360"/>
                <a:gd name="T107" fmla="*/ 73 h 144"/>
                <a:gd name="T108" fmla="*/ 132 w 360"/>
                <a:gd name="T109" fmla="*/ 96 h 144"/>
                <a:gd name="T110" fmla="*/ 153 w 360"/>
                <a:gd name="T111" fmla="*/ 94 h 144"/>
                <a:gd name="T112" fmla="*/ 176 w 360"/>
                <a:gd name="T113" fmla="*/ 85 h 144"/>
                <a:gd name="T114" fmla="*/ 184 w 360"/>
                <a:gd name="T115" fmla="*/ 67 h 144"/>
                <a:gd name="T116" fmla="*/ 195 w 360"/>
                <a:gd name="T117" fmla="*/ 40 h 144"/>
                <a:gd name="T118" fmla="*/ 189 w 360"/>
                <a:gd name="T119" fmla="*/ 22 h 144"/>
                <a:gd name="T120" fmla="*/ 153 w 360"/>
                <a:gd name="T121" fmla="*/ 5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0" h="144">
                  <a:moveTo>
                    <a:pt x="125" y="142"/>
                  </a:moveTo>
                  <a:cubicBezTo>
                    <a:pt x="126" y="142"/>
                    <a:pt x="126" y="142"/>
                    <a:pt x="127" y="142"/>
                  </a:cubicBezTo>
                  <a:cubicBezTo>
                    <a:pt x="127" y="143"/>
                    <a:pt x="127" y="143"/>
                    <a:pt x="128" y="143"/>
                  </a:cubicBezTo>
                  <a:cubicBezTo>
                    <a:pt x="128" y="143"/>
                    <a:pt x="129" y="143"/>
                    <a:pt x="129" y="143"/>
                  </a:cubicBezTo>
                  <a:cubicBezTo>
                    <a:pt x="131" y="143"/>
                    <a:pt x="131" y="143"/>
                    <a:pt x="131" y="143"/>
                  </a:cubicBezTo>
                  <a:cubicBezTo>
                    <a:pt x="131" y="143"/>
                    <a:pt x="131" y="143"/>
                    <a:pt x="131" y="143"/>
                  </a:cubicBezTo>
                  <a:cubicBezTo>
                    <a:pt x="133" y="142"/>
                    <a:pt x="133" y="142"/>
                    <a:pt x="135" y="142"/>
                  </a:cubicBezTo>
                  <a:cubicBezTo>
                    <a:pt x="137" y="142"/>
                    <a:pt x="137" y="142"/>
                    <a:pt x="137" y="142"/>
                  </a:cubicBezTo>
                  <a:cubicBezTo>
                    <a:pt x="139" y="142"/>
                    <a:pt x="140" y="141"/>
                    <a:pt x="143" y="141"/>
                  </a:cubicBezTo>
                  <a:cubicBezTo>
                    <a:pt x="144" y="141"/>
                    <a:pt x="144" y="142"/>
                    <a:pt x="146" y="142"/>
                  </a:cubicBezTo>
                  <a:cubicBezTo>
                    <a:pt x="148" y="142"/>
                    <a:pt x="148" y="140"/>
                    <a:pt x="150" y="140"/>
                  </a:cubicBezTo>
                  <a:cubicBezTo>
                    <a:pt x="152" y="140"/>
                    <a:pt x="152" y="140"/>
                    <a:pt x="152" y="140"/>
                  </a:cubicBezTo>
                  <a:cubicBezTo>
                    <a:pt x="152" y="140"/>
                    <a:pt x="152" y="140"/>
                    <a:pt x="153" y="140"/>
                  </a:cubicBezTo>
                  <a:cubicBezTo>
                    <a:pt x="154" y="141"/>
                    <a:pt x="155" y="141"/>
                    <a:pt x="156" y="141"/>
                  </a:cubicBezTo>
                  <a:cubicBezTo>
                    <a:pt x="156" y="141"/>
                    <a:pt x="156" y="141"/>
                    <a:pt x="156" y="141"/>
                  </a:cubicBezTo>
                  <a:cubicBezTo>
                    <a:pt x="158" y="141"/>
                    <a:pt x="158" y="142"/>
                    <a:pt x="160" y="142"/>
                  </a:cubicBezTo>
                  <a:cubicBezTo>
                    <a:pt x="160" y="142"/>
                    <a:pt x="161" y="142"/>
                    <a:pt x="161" y="142"/>
                  </a:cubicBezTo>
                  <a:cubicBezTo>
                    <a:pt x="160" y="141"/>
                    <a:pt x="160" y="141"/>
                    <a:pt x="159" y="141"/>
                  </a:cubicBezTo>
                  <a:cubicBezTo>
                    <a:pt x="159" y="140"/>
                    <a:pt x="159" y="139"/>
                    <a:pt x="159" y="138"/>
                  </a:cubicBezTo>
                  <a:cubicBezTo>
                    <a:pt x="159" y="138"/>
                    <a:pt x="158" y="138"/>
                    <a:pt x="158" y="137"/>
                  </a:cubicBezTo>
                  <a:cubicBezTo>
                    <a:pt x="158" y="135"/>
                    <a:pt x="158" y="135"/>
                    <a:pt x="158" y="135"/>
                  </a:cubicBezTo>
                  <a:cubicBezTo>
                    <a:pt x="158" y="134"/>
                    <a:pt x="158" y="133"/>
                    <a:pt x="158" y="132"/>
                  </a:cubicBezTo>
                  <a:cubicBezTo>
                    <a:pt x="157" y="133"/>
                    <a:pt x="156" y="133"/>
                    <a:pt x="154" y="133"/>
                  </a:cubicBezTo>
                  <a:cubicBezTo>
                    <a:pt x="153" y="133"/>
                    <a:pt x="153" y="134"/>
                    <a:pt x="151" y="134"/>
                  </a:cubicBezTo>
                  <a:cubicBezTo>
                    <a:pt x="150" y="135"/>
                    <a:pt x="149" y="134"/>
                    <a:pt x="147" y="134"/>
                  </a:cubicBezTo>
                  <a:cubicBezTo>
                    <a:pt x="146" y="134"/>
                    <a:pt x="146" y="132"/>
                    <a:pt x="145" y="131"/>
                  </a:cubicBezTo>
                  <a:cubicBezTo>
                    <a:pt x="145" y="130"/>
                    <a:pt x="145" y="130"/>
                    <a:pt x="144" y="130"/>
                  </a:cubicBezTo>
                  <a:cubicBezTo>
                    <a:pt x="143" y="129"/>
                    <a:pt x="143" y="129"/>
                    <a:pt x="143" y="128"/>
                  </a:cubicBezTo>
                  <a:cubicBezTo>
                    <a:pt x="143" y="128"/>
                    <a:pt x="143" y="128"/>
                    <a:pt x="143" y="128"/>
                  </a:cubicBezTo>
                  <a:cubicBezTo>
                    <a:pt x="142" y="128"/>
                    <a:pt x="142" y="128"/>
                    <a:pt x="142" y="129"/>
                  </a:cubicBezTo>
                  <a:cubicBezTo>
                    <a:pt x="140" y="129"/>
                    <a:pt x="138" y="129"/>
                    <a:pt x="136" y="129"/>
                  </a:cubicBezTo>
                  <a:cubicBezTo>
                    <a:pt x="134" y="129"/>
                    <a:pt x="133" y="128"/>
                    <a:pt x="130" y="128"/>
                  </a:cubicBezTo>
                  <a:cubicBezTo>
                    <a:pt x="129" y="128"/>
                    <a:pt x="129" y="128"/>
                    <a:pt x="129" y="129"/>
                  </a:cubicBezTo>
                  <a:cubicBezTo>
                    <a:pt x="129" y="130"/>
                    <a:pt x="129" y="130"/>
                    <a:pt x="129" y="131"/>
                  </a:cubicBezTo>
                  <a:cubicBezTo>
                    <a:pt x="129" y="131"/>
                    <a:pt x="129" y="131"/>
                    <a:pt x="128" y="131"/>
                  </a:cubicBezTo>
                  <a:cubicBezTo>
                    <a:pt x="128" y="132"/>
                    <a:pt x="127" y="132"/>
                    <a:pt x="126" y="133"/>
                  </a:cubicBezTo>
                  <a:cubicBezTo>
                    <a:pt x="125" y="133"/>
                    <a:pt x="125" y="133"/>
                    <a:pt x="124" y="133"/>
                  </a:cubicBezTo>
                  <a:cubicBezTo>
                    <a:pt x="122" y="134"/>
                    <a:pt x="121" y="134"/>
                    <a:pt x="120" y="134"/>
                  </a:cubicBezTo>
                  <a:cubicBezTo>
                    <a:pt x="118" y="134"/>
                    <a:pt x="118" y="134"/>
                    <a:pt x="118" y="134"/>
                  </a:cubicBezTo>
                  <a:cubicBezTo>
                    <a:pt x="117" y="134"/>
                    <a:pt x="116" y="135"/>
                    <a:pt x="115" y="135"/>
                  </a:cubicBezTo>
                  <a:cubicBezTo>
                    <a:pt x="113" y="135"/>
                    <a:pt x="112" y="135"/>
                    <a:pt x="111" y="133"/>
                  </a:cubicBezTo>
                  <a:cubicBezTo>
                    <a:pt x="111" y="132"/>
                    <a:pt x="110" y="132"/>
                    <a:pt x="109" y="131"/>
                  </a:cubicBezTo>
                  <a:cubicBezTo>
                    <a:pt x="109" y="131"/>
                    <a:pt x="109" y="131"/>
                    <a:pt x="109" y="131"/>
                  </a:cubicBezTo>
                  <a:cubicBezTo>
                    <a:pt x="107" y="131"/>
                    <a:pt x="107" y="131"/>
                    <a:pt x="107" y="131"/>
                  </a:cubicBezTo>
                  <a:cubicBezTo>
                    <a:pt x="106" y="131"/>
                    <a:pt x="105" y="131"/>
                    <a:pt x="105" y="131"/>
                  </a:cubicBezTo>
                  <a:cubicBezTo>
                    <a:pt x="104" y="131"/>
                    <a:pt x="103" y="131"/>
                    <a:pt x="102" y="131"/>
                  </a:cubicBezTo>
                  <a:cubicBezTo>
                    <a:pt x="102" y="130"/>
                    <a:pt x="101" y="130"/>
                    <a:pt x="101" y="130"/>
                  </a:cubicBezTo>
                  <a:cubicBezTo>
                    <a:pt x="100" y="130"/>
                    <a:pt x="100" y="130"/>
                    <a:pt x="99" y="130"/>
                  </a:cubicBezTo>
                  <a:cubicBezTo>
                    <a:pt x="95" y="130"/>
                    <a:pt x="95" y="130"/>
                    <a:pt x="95" y="130"/>
                  </a:cubicBezTo>
                  <a:cubicBezTo>
                    <a:pt x="94" y="130"/>
                    <a:pt x="94" y="131"/>
                    <a:pt x="94" y="131"/>
                  </a:cubicBezTo>
                  <a:cubicBezTo>
                    <a:pt x="93" y="132"/>
                    <a:pt x="92" y="132"/>
                    <a:pt x="91" y="132"/>
                  </a:cubicBezTo>
                  <a:cubicBezTo>
                    <a:pt x="90" y="132"/>
                    <a:pt x="90" y="131"/>
                    <a:pt x="89" y="131"/>
                  </a:cubicBezTo>
                  <a:cubicBezTo>
                    <a:pt x="89" y="133"/>
                    <a:pt x="89" y="133"/>
                    <a:pt x="89" y="133"/>
                  </a:cubicBezTo>
                  <a:cubicBezTo>
                    <a:pt x="89" y="134"/>
                    <a:pt x="89" y="134"/>
                    <a:pt x="89" y="134"/>
                  </a:cubicBezTo>
                  <a:cubicBezTo>
                    <a:pt x="89" y="136"/>
                    <a:pt x="89" y="136"/>
                    <a:pt x="89" y="136"/>
                  </a:cubicBezTo>
                  <a:cubicBezTo>
                    <a:pt x="89" y="136"/>
                    <a:pt x="88" y="137"/>
                    <a:pt x="88" y="137"/>
                  </a:cubicBezTo>
                  <a:cubicBezTo>
                    <a:pt x="87" y="137"/>
                    <a:pt x="87" y="137"/>
                    <a:pt x="87" y="137"/>
                  </a:cubicBezTo>
                  <a:cubicBezTo>
                    <a:pt x="86" y="137"/>
                    <a:pt x="86" y="137"/>
                    <a:pt x="86" y="138"/>
                  </a:cubicBezTo>
                  <a:cubicBezTo>
                    <a:pt x="86" y="139"/>
                    <a:pt x="86" y="139"/>
                    <a:pt x="85" y="140"/>
                  </a:cubicBezTo>
                  <a:cubicBezTo>
                    <a:pt x="85" y="140"/>
                    <a:pt x="84" y="140"/>
                    <a:pt x="84" y="140"/>
                  </a:cubicBezTo>
                  <a:cubicBezTo>
                    <a:pt x="84" y="140"/>
                    <a:pt x="84" y="141"/>
                    <a:pt x="84" y="141"/>
                  </a:cubicBezTo>
                  <a:cubicBezTo>
                    <a:pt x="85" y="141"/>
                    <a:pt x="85" y="140"/>
                    <a:pt x="87" y="140"/>
                  </a:cubicBezTo>
                  <a:cubicBezTo>
                    <a:pt x="87" y="140"/>
                    <a:pt x="88" y="140"/>
                    <a:pt x="88" y="140"/>
                  </a:cubicBezTo>
                  <a:cubicBezTo>
                    <a:pt x="89" y="140"/>
                    <a:pt x="89" y="140"/>
                    <a:pt x="89" y="140"/>
                  </a:cubicBezTo>
                  <a:cubicBezTo>
                    <a:pt x="90" y="140"/>
                    <a:pt x="90" y="140"/>
                    <a:pt x="91" y="140"/>
                  </a:cubicBezTo>
                  <a:cubicBezTo>
                    <a:pt x="91" y="141"/>
                    <a:pt x="91" y="141"/>
                    <a:pt x="92" y="141"/>
                  </a:cubicBezTo>
                  <a:cubicBezTo>
                    <a:pt x="92" y="142"/>
                    <a:pt x="92" y="142"/>
                    <a:pt x="92" y="142"/>
                  </a:cubicBezTo>
                  <a:cubicBezTo>
                    <a:pt x="92" y="142"/>
                    <a:pt x="92" y="142"/>
                    <a:pt x="92" y="143"/>
                  </a:cubicBezTo>
                  <a:cubicBezTo>
                    <a:pt x="92" y="143"/>
                    <a:pt x="92" y="143"/>
                    <a:pt x="92" y="143"/>
                  </a:cubicBezTo>
                  <a:cubicBezTo>
                    <a:pt x="93" y="143"/>
                    <a:pt x="93" y="143"/>
                    <a:pt x="93" y="143"/>
                  </a:cubicBezTo>
                  <a:cubicBezTo>
                    <a:pt x="94" y="143"/>
                    <a:pt x="95" y="143"/>
                    <a:pt x="96" y="143"/>
                  </a:cubicBezTo>
                  <a:cubicBezTo>
                    <a:pt x="102" y="143"/>
                    <a:pt x="102" y="143"/>
                    <a:pt x="102" y="143"/>
                  </a:cubicBezTo>
                  <a:cubicBezTo>
                    <a:pt x="103" y="143"/>
                    <a:pt x="103" y="143"/>
                    <a:pt x="104" y="144"/>
                  </a:cubicBezTo>
                  <a:cubicBezTo>
                    <a:pt x="106" y="144"/>
                    <a:pt x="107" y="144"/>
                    <a:pt x="109" y="144"/>
                  </a:cubicBezTo>
                  <a:cubicBezTo>
                    <a:pt x="110" y="144"/>
                    <a:pt x="110" y="144"/>
                    <a:pt x="110" y="144"/>
                  </a:cubicBezTo>
                  <a:cubicBezTo>
                    <a:pt x="111" y="144"/>
                    <a:pt x="111" y="143"/>
                    <a:pt x="111" y="143"/>
                  </a:cubicBezTo>
                  <a:cubicBezTo>
                    <a:pt x="112" y="142"/>
                    <a:pt x="113" y="143"/>
                    <a:pt x="114" y="143"/>
                  </a:cubicBezTo>
                  <a:cubicBezTo>
                    <a:pt x="115" y="142"/>
                    <a:pt x="116" y="141"/>
                    <a:pt x="117" y="141"/>
                  </a:cubicBezTo>
                  <a:cubicBezTo>
                    <a:pt x="117" y="141"/>
                    <a:pt x="117" y="142"/>
                    <a:pt x="118" y="142"/>
                  </a:cubicBezTo>
                  <a:cubicBezTo>
                    <a:pt x="118" y="142"/>
                    <a:pt x="119" y="142"/>
                    <a:pt x="119" y="142"/>
                  </a:cubicBezTo>
                  <a:cubicBezTo>
                    <a:pt x="120" y="142"/>
                    <a:pt x="121" y="141"/>
                    <a:pt x="122" y="141"/>
                  </a:cubicBezTo>
                  <a:cubicBezTo>
                    <a:pt x="123" y="141"/>
                    <a:pt x="124" y="142"/>
                    <a:pt x="125" y="142"/>
                  </a:cubicBezTo>
                  <a:close/>
                  <a:moveTo>
                    <a:pt x="90" y="93"/>
                  </a:moveTo>
                  <a:cubicBezTo>
                    <a:pt x="90" y="94"/>
                    <a:pt x="90" y="94"/>
                    <a:pt x="90" y="94"/>
                  </a:cubicBezTo>
                  <a:cubicBezTo>
                    <a:pt x="90" y="96"/>
                    <a:pt x="90" y="96"/>
                    <a:pt x="90" y="96"/>
                  </a:cubicBezTo>
                  <a:cubicBezTo>
                    <a:pt x="89" y="95"/>
                    <a:pt x="89" y="94"/>
                    <a:pt x="88" y="94"/>
                  </a:cubicBezTo>
                  <a:cubicBezTo>
                    <a:pt x="87" y="94"/>
                    <a:pt x="86" y="95"/>
                    <a:pt x="86" y="95"/>
                  </a:cubicBezTo>
                  <a:cubicBezTo>
                    <a:pt x="86" y="96"/>
                    <a:pt x="87" y="96"/>
                    <a:pt x="87" y="97"/>
                  </a:cubicBezTo>
                  <a:cubicBezTo>
                    <a:pt x="87" y="98"/>
                    <a:pt x="85" y="98"/>
                    <a:pt x="85" y="99"/>
                  </a:cubicBezTo>
                  <a:cubicBezTo>
                    <a:pt x="88" y="99"/>
                    <a:pt x="88" y="99"/>
                    <a:pt x="88" y="99"/>
                  </a:cubicBezTo>
                  <a:cubicBezTo>
                    <a:pt x="88" y="99"/>
                    <a:pt x="88" y="99"/>
                    <a:pt x="89" y="100"/>
                  </a:cubicBezTo>
                  <a:cubicBezTo>
                    <a:pt x="89" y="100"/>
                    <a:pt x="89" y="101"/>
                    <a:pt x="89" y="102"/>
                  </a:cubicBezTo>
                  <a:cubicBezTo>
                    <a:pt x="89" y="103"/>
                    <a:pt x="90" y="103"/>
                    <a:pt x="91" y="104"/>
                  </a:cubicBezTo>
                  <a:cubicBezTo>
                    <a:pt x="91" y="104"/>
                    <a:pt x="91" y="104"/>
                    <a:pt x="92" y="104"/>
                  </a:cubicBezTo>
                  <a:cubicBezTo>
                    <a:pt x="93" y="104"/>
                    <a:pt x="93" y="104"/>
                    <a:pt x="94" y="104"/>
                  </a:cubicBezTo>
                  <a:cubicBezTo>
                    <a:pt x="95" y="105"/>
                    <a:pt x="95" y="105"/>
                    <a:pt x="96" y="105"/>
                  </a:cubicBezTo>
                  <a:cubicBezTo>
                    <a:pt x="96" y="105"/>
                    <a:pt x="96" y="105"/>
                    <a:pt x="97" y="105"/>
                  </a:cubicBezTo>
                  <a:cubicBezTo>
                    <a:pt x="96" y="104"/>
                    <a:pt x="96" y="104"/>
                    <a:pt x="96" y="103"/>
                  </a:cubicBezTo>
                  <a:cubicBezTo>
                    <a:pt x="96" y="102"/>
                    <a:pt x="97" y="102"/>
                    <a:pt x="97" y="101"/>
                  </a:cubicBezTo>
                  <a:cubicBezTo>
                    <a:pt x="97" y="100"/>
                    <a:pt x="97" y="100"/>
                    <a:pt x="97" y="100"/>
                  </a:cubicBezTo>
                  <a:cubicBezTo>
                    <a:pt x="97" y="100"/>
                    <a:pt x="97" y="100"/>
                    <a:pt x="97" y="100"/>
                  </a:cubicBezTo>
                  <a:cubicBezTo>
                    <a:pt x="96" y="100"/>
                    <a:pt x="96" y="101"/>
                    <a:pt x="95" y="101"/>
                  </a:cubicBezTo>
                  <a:cubicBezTo>
                    <a:pt x="94" y="101"/>
                    <a:pt x="93" y="100"/>
                    <a:pt x="93" y="99"/>
                  </a:cubicBezTo>
                  <a:cubicBezTo>
                    <a:pt x="92" y="98"/>
                    <a:pt x="92" y="97"/>
                    <a:pt x="92" y="95"/>
                  </a:cubicBezTo>
                  <a:cubicBezTo>
                    <a:pt x="92" y="95"/>
                    <a:pt x="92" y="95"/>
                    <a:pt x="91" y="94"/>
                  </a:cubicBezTo>
                  <a:cubicBezTo>
                    <a:pt x="91" y="94"/>
                    <a:pt x="90" y="93"/>
                    <a:pt x="90" y="93"/>
                  </a:cubicBezTo>
                  <a:close/>
                  <a:moveTo>
                    <a:pt x="104" y="100"/>
                  </a:moveTo>
                  <a:cubicBezTo>
                    <a:pt x="104" y="104"/>
                    <a:pt x="104" y="104"/>
                    <a:pt x="104" y="104"/>
                  </a:cubicBezTo>
                  <a:cubicBezTo>
                    <a:pt x="105" y="104"/>
                    <a:pt x="106" y="105"/>
                    <a:pt x="106" y="105"/>
                  </a:cubicBezTo>
                  <a:cubicBezTo>
                    <a:pt x="107" y="105"/>
                    <a:pt x="107" y="105"/>
                    <a:pt x="107" y="104"/>
                  </a:cubicBezTo>
                  <a:cubicBezTo>
                    <a:pt x="108" y="104"/>
                    <a:pt x="108" y="104"/>
                    <a:pt x="108" y="103"/>
                  </a:cubicBezTo>
                  <a:cubicBezTo>
                    <a:pt x="109" y="102"/>
                    <a:pt x="110" y="102"/>
                    <a:pt x="110" y="102"/>
                  </a:cubicBezTo>
                  <a:cubicBezTo>
                    <a:pt x="110" y="101"/>
                    <a:pt x="109" y="101"/>
                    <a:pt x="109" y="101"/>
                  </a:cubicBezTo>
                  <a:cubicBezTo>
                    <a:pt x="109" y="101"/>
                    <a:pt x="108" y="100"/>
                    <a:pt x="108" y="100"/>
                  </a:cubicBezTo>
                  <a:cubicBezTo>
                    <a:pt x="108" y="100"/>
                    <a:pt x="107" y="100"/>
                    <a:pt x="107" y="100"/>
                  </a:cubicBezTo>
                  <a:cubicBezTo>
                    <a:pt x="106" y="99"/>
                    <a:pt x="105" y="100"/>
                    <a:pt x="104" y="100"/>
                  </a:cubicBezTo>
                  <a:close/>
                  <a:moveTo>
                    <a:pt x="88" y="128"/>
                  </a:moveTo>
                  <a:cubicBezTo>
                    <a:pt x="88" y="129"/>
                    <a:pt x="88" y="130"/>
                    <a:pt x="88" y="130"/>
                  </a:cubicBezTo>
                  <a:cubicBezTo>
                    <a:pt x="87" y="130"/>
                    <a:pt x="87" y="130"/>
                    <a:pt x="87" y="129"/>
                  </a:cubicBezTo>
                  <a:cubicBezTo>
                    <a:pt x="87" y="129"/>
                    <a:pt x="86" y="129"/>
                    <a:pt x="85" y="129"/>
                  </a:cubicBezTo>
                  <a:cubicBezTo>
                    <a:pt x="85" y="129"/>
                    <a:pt x="85" y="129"/>
                    <a:pt x="85" y="129"/>
                  </a:cubicBezTo>
                  <a:cubicBezTo>
                    <a:pt x="85" y="130"/>
                    <a:pt x="84" y="131"/>
                    <a:pt x="83" y="131"/>
                  </a:cubicBezTo>
                  <a:cubicBezTo>
                    <a:pt x="82" y="131"/>
                    <a:pt x="81" y="129"/>
                    <a:pt x="80" y="129"/>
                  </a:cubicBezTo>
                  <a:cubicBezTo>
                    <a:pt x="80" y="129"/>
                    <a:pt x="79" y="130"/>
                    <a:pt x="79" y="130"/>
                  </a:cubicBezTo>
                  <a:cubicBezTo>
                    <a:pt x="79" y="131"/>
                    <a:pt x="80" y="131"/>
                    <a:pt x="80" y="132"/>
                  </a:cubicBezTo>
                  <a:cubicBezTo>
                    <a:pt x="80" y="132"/>
                    <a:pt x="80" y="132"/>
                    <a:pt x="80" y="132"/>
                  </a:cubicBezTo>
                  <a:cubicBezTo>
                    <a:pt x="79" y="132"/>
                    <a:pt x="79" y="132"/>
                    <a:pt x="79" y="132"/>
                  </a:cubicBezTo>
                  <a:cubicBezTo>
                    <a:pt x="78" y="132"/>
                    <a:pt x="78" y="131"/>
                    <a:pt x="77" y="131"/>
                  </a:cubicBezTo>
                  <a:cubicBezTo>
                    <a:pt x="76" y="130"/>
                    <a:pt x="76" y="130"/>
                    <a:pt x="75" y="129"/>
                  </a:cubicBezTo>
                  <a:cubicBezTo>
                    <a:pt x="75" y="128"/>
                    <a:pt x="74" y="128"/>
                    <a:pt x="74" y="128"/>
                  </a:cubicBezTo>
                  <a:cubicBezTo>
                    <a:pt x="74" y="128"/>
                    <a:pt x="74" y="127"/>
                    <a:pt x="73" y="127"/>
                  </a:cubicBezTo>
                  <a:cubicBezTo>
                    <a:pt x="73" y="126"/>
                    <a:pt x="72" y="126"/>
                    <a:pt x="71" y="125"/>
                  </a:cubicBezTo>
                  <a:cubicBezTo>
                    <a:pt x="70" y="125"/>
                    <a:pt x="69" y="124"/>
                    <a:pt x="68" y="124"/>
                  </a:cubicBezTo>
                  <a:cubicBezTo>
                    <a:pt x="65" y="122"/>
                    <a:pt x="64" y="120"/>
                    <a:pt x="60" y="119"/>
                  </a:cubicBezTo>
                  <a:cubicBezTo>
                    <a:pt x="60" y="119"/>
                    <a:pt x="59" y="119"/>
                    <a:pt x="59" y="118"/>
                  </a:cubicBezTo>
                  <a:cubicBezTo>
                    <a:pt x="59" y="118"/>
                    <a:pt x="59" y="117"/>
                    <a:pt x="59" y="117"/>
                  </a:cubicBezTo>
                  <a:cubicBezTo>
                    <a:pt x="58" y="116"/>
                    <a:pt x="58" y="116"/>
                    <a:pt x="57" y="116"/>
                  </a:cubicBezTo>
                  <a:cubicBezTo>
                    <a:pt x="56" y="115"/>
                    <a:pt x="55" y="115"/>
                    <a:pt x="54" y="114"/>
                  </a:cubicBezTo>
                  <a:cubicBezTo>
                    <a:pt x="53" y="114"/>
                    <a:pt x="53" y="114"/>
                    <a:pt x="52" y="113"/>
                  </a:cubicBezTo>
                  <a:cubicBezTo>
                    <a:pt x="51" y="112"/>
                    <a:pt x="50" y="110"/>
                    <a:pt x="49" y="109"/>
                  </a:cubicBezTo>
                  <a:cubicBezTo>
                    <a:pt x="49" y="107"/>
                    <a:pt x="48" y="107"/>
                    <a:pt x="47" y="106"/>
                  </a:cubicBezTo>
                  <a:cubicBezTo>
                    <a:pt x="46" y="105"/>
                    <a:pt x="47" y="105"/>
                    <a:pt x="47" y="104"/>
                  </a:cubicBezTo>
                  <a:cubicBezTo>
                    <a:pt x="47" y="102"/>
                    <a:pt x="47" y="102"/>
                    <a:pt x="47" y="102"/>
                  </a:cubicBezTo>
                  <a:cubicBezTo>
                    <a:pt x="47" y="101"/>
                    <a:pt x="46" y="100"/>
                    <a:pt x="45" y="99"/>
                  </a:cubicBezTo>
                  <a:cubicBezTo>
                    <a:pt x="44" y="98"/>
                    <a:pt x="43" y="97"/>
                    <a:pt x="43" y="95"/>
                  </a:cubicBezTo>
                  <a:cubicBezTo>
                    <a:pt x="42" y="94"/>
                    <a:pt x="41" y="93"/>
                    <a:pt x="40" y="91"/>
                  </a:cubicBezTo>
                  <a:cubicBezTo>
                    <a:pt x="39" y="90"/>
                    <a:pt x="39" y="89"/>
                    <a:pt x="38" y="88"/>
                  </a:cubicBezTo>
                  <a:cubicBezTo>
                    <a:pt x="37" y="88"/>
                    <a:pt x="37" y="88"/>
                    <a:pt x="36" y="87"/>
                  </a:cubicBezTo>
                  <a:cubicBezTo>
                    <a:pt x="35" y="87"/>
                    <a:pt x="35" y="87"/>
                    <a:pt x="34" y="87"/>
                  </a:cubicBezTo>
                  <a:cubicBezTo>
                    <a:pt x="33" y="87"/>
                    <a:pt x="33" y="86"/>
                    <a:pt x="33" y="85"/>
                  </a:cubicBezTo>
                  <a:cubicBezTo>
                    <a:pt x="32" y="83"/>
                    <a:pt x="32" y="81"/>
                    <a:pt x="31" y="79"/>
                  </a:cubicBezTo>
                  <a:cubicBezTo>
                    <a:pt x="30" y="78"/>
                    <a:pt x="29" y="78"/>
                    <a:pt x="29" y="77"/>
                  </a:cubicBezTo>
                  <a:cubicBezTo>
                    <a:pt x="29" y="76"/>
                    <a:pt x="29" y="76"/>
                    <a:pt x="28" y="76"/>
                  </a:cubicBezTo>
                  <a:cubicBezTo>
                    <a:pt x="28" y="76"/>
                    <a:pt x="28" y="76"/>
                    <a:pt x="27" y="75"/>
                  </a:cubicBezTo>
                  <a:cubicBezTo>
                    <a:pt x="27" y="75"/>
                    <a:pt x="26" y="75"/>
                    <a:pt x="26" y="74"/>
                  </a:cubicBezTo>
                  <a:cubicBezTo>
                    <a:pt x="24" y="73"/>
                    <a:pt x="24" y="73"/>
                    <a:pt x="22" y="72"/>
                  </a:cubicBezTo>
                  <a:cubicBezTo>
                    <a:pt x="21" y="72"/>
                    <a:pt x="20" y="71"/>
                    <a:pt x="20" y="70"/>
                  </a:cubicBezTo>
                  <a:cubicBezTo>
                    <a:pt x="20" y="68"/>
                    <a:pt x="20" y="68"/>
                    <a:pt x="20" y="68"/>
                  </a:cubicBezTo>
                  <a:cubicBezTo>
                    <a:pt x="20" y="67"/>
                    <a:pt x="19" y="67"/>
                    <a:pt x="18" y="66"/>
                  </a:cubicBezTo>
                  <a:cubicBezTo>
                    <a:pt x="17" y="65"/>
                    <a:pt x="17" y="65"/>
                    <a:pt x="17" y="64"/>
                  </a:cubicBezTo>
                  <a:cubicBezTo>
                    <a:pt x="17" y="63"/>
                    <a:pt x="16" y="63"/>
                    <a:pt x="15" y="63"/>
                  </a:cubicBezTo>
                  <a:cubicBezTo>
                    <a:pt x="15" y="62"/>
                    <a:pt x="14" y="62"/>
                    <a:pt x="14" y="62"/>
                  </a:cubicBezTo>
                  <a:cubicBezTo>
                    <a:pt x="13" y="61"/>
                    <a:pt x="13" y="60"/>
                    <a:pt x="12" y="60"/>
                  </a:cubicBezTo>
                  <a:cubicBezTo>
                    <a:pt x="11" y="59"/>
                    <a:pt x="10" y="59"/>
                    <a:pt x="9" y="58"/>
                  </a:cubicBezTo>
                  <a:cubicBezTo>
                    <a:pt x="8" y="57"/>
                    <a:pt x="7" y="57"/>
                    <a:pt x="6" y="56"/>
                  </a:cubicBezTo>
                  <a:cubicBezTo>
                    <a:pt x="5" y="56"/>
                    <a:pt x="5" y="55"/>
                    <a:pt x="4" y="55"/>
                  </a:cubicBezTo>
                  <a:cubicBezTo>
                    <a:pt x="4" y="55"/>
                    <a:pt x="4" y="54"/>
                    <a:pt x="3" y="54"/>
                  </a:cubicBezTo>
                  <a:cubicBezTo>
                    <a:pt x="3" y="53"/>
                    <a:pt x="3" y="53"/>
                    <a:pt x="2" y="53"/>
                  </a:cubicBezTo>
                  <a:cubicBezTo>
                    <a:pt x="2" y="53"/>
                    <a:pt x="2" y="52"/>
                    <a:pt x="1" y="52"/>
                  </a:cubicBezTo>
                  <a:cubicBezTo>
                    <a:pt x="1" y="51"/>
                    <a:pt x="1" y="51"/>
                    <a:pt x="0" y="50"/>
                  </a:cubicBezTo>
                  <a:cubicBezTo>
                    <a:pt x="0" y="48"/>
                    <a:pt x="0" y="47"/>
                    <a:pt x="0" y="46"/>
                  </a:cubicBezTo>
                  <a:cubicBezTo>
                    <a:pt x="0" y="45"/>
                    <a:pt x="1" y="45"/>
                    <a:pt x="2" y="45"/>
                  </a:cubicBezTo>
                  <a:cubicBezTo>
                    <a:pt x="3" y="45"/>
                    <a:pt x="3" y="45"/>
                    <a:pt x="4" y="45"/>
                  </a:cubicBezTo>
                  <a:cubicBezTo>
                    <a:pt x="4" y="45"/>
                    <a:pt x="4" y="45"/>
                    <a:pt x="4" y="45"/>
                  </a:cubicBezTo>
                  <a:cubicBezTo>
                    <a:pt x="4" y="45"/>
                    <a:pt x="4" y="45"/>
                    <a:pt x="5" y="46"/>
                  </a:cubicBezTo>
                  <a:cubicBezTo>
                    <a:pt x="5" y="46"/>
                    <a:pt x="6" y="47"/>
                    <a:pt x="7" y="47"/>
                  </a:cubicBezTo>
                  <a:cubicBezTo>
                    <a:pt x="8" y="47"/>
                    <a:pt x="8" y="47"/>
                    <a:pt x="8" y="47"/>
                  </a:cubicBezTo>
                  <a:cubicBezTo>
                    <a:pt x="9" y="47"/>
                    <a:pt x="9" y="47"/>
                    <a:pt x="9" y="47"/>
                  </a:cubicBezTo>
                  <a:cubicBezTo>
                    <a:pt x="11" y="47"/>
                    <a:pt x="11" y="47"/>
                    <a:pt x="11" y="47"/>
                  </a:cubicBezTo>
                  <a:cubicBezTo>
                    <a:pt x="11" y="47"/>
                    <a:pt x="11" y="47"/>
                    <a:pt x="12" y="47"/>
                  </a:cubicBezTo>
                  <a:cubicBezTo>
                    <a:pt x="12" y="46"/>
                    <a:pt x="13" y="46"/>
                    <a:pt x="14" y="46"/>
                  </a:cubicBezTo>
                  <a:cubicBezTo>
                    <a:pt x="14" y="46"/>
                    <a:pt x="15" y="46"/>
                    <a:pt x="16" y="47"/>
                  </a:cubicBezTo>
                  <a:cubicBezTo>
                    <a:pt x="16" y="47"/>
                    <a:pt x="16" y="47"/>
                    <a:pt x="17" y="47"/>
                  </a:cubicBezTo>
                  <a:cubicBezTo>
                    <a:pt x="18" y="47"/>
                    <a:pt x="18" y="46"/>
                    <a:pt x="18" y="46"/>
                  </a:cubicBezTo>
                  <a:cubicBezTo>
                    <a:pt x="19" y="46"/>
                    <a:pt x="19" y="47"/>
                    <a:pt x="20" y="48"/>
                  </a:cubicBezTo>
                  <a:cubicBezTo>
                    <a:pt x="21" y="48"/>
                    <a:pt x="22" y="48"/>
                    <a:pt x="22" y="50"/>
                  </a:cubicBezTo>
                  <a:cubicBezTo>
                    <a:pt x="23" y="50"/>
                    <a:pt x="23" y="51"/>
                    <a:pt x="23" y="52"/>
                  </a:cubicBezTo>
                  <a:cubicBezTo>
                    <a:pt x="24" y="52"/>
                    <a:pt x="25" y="52"/>
                    <a:pt x="25" y="53"/>
                  </a:cubicBezTo>
                  <a:cubicBezTo>
                    <a:pt x="25" y="54"/>
                    <a:pt x="24" y="54"/>
                    <a:pt x="24" y="55"/>
                  </a:cubicBezTo>
                  <a:cubicBezTo>
                    <a:pt x="24" y="56"/>
                    <a:pt x="25" y="56"/>
                    <a:pt x="25" y="56"/>
                  </a:cubicBezTo>
                  <a:cubicBezTo>
                    <a:pt x="27" y="57"/>
                    <a:pt x="27" y="57"/>
                    <a:pt x="29" y="57"/>
                  </a:cubicBezTo>
                  <a:cubicBezTo>
                    <a:pt x="30" y="57"/>
                    <a:pt x="31" y="58"/>
                    <a:pt x="32" y="58"/>
                  </a:cubicBezTo>
                  <a:cubicBezTo>
                    <a:pt x="33" y="59"/>
                    <a:pt x="33" y="59"/>
                    <a:pt x="34" y="59"/>
                  </a:cubicBezTo>
                  <a:cubicBezTo>
                    <a:pt x="35" y="59"/>
                    <a:pt x="35" y="59"/>
                    <a:pt x="36" y="60"/>
                  </a:cubicBezTo>
                  <a:cubicBezTo>
                    <a:pt x="37" y="60"/>
                    <a:pt x="38" y="61"/>
                    <a:pt x="39" y="61"/>
                  </a:cubicBezTo>
                  <a:cubicBezTo>
                    <a:pt x="39" y="62"/>
                    <a:pt x="40" y="62"/>
                    <a:pt x="40" y="62"/>
                  </a:cubicBezTo>
                  <a:cubicBezTo>
                    <a:pt x="42" y="64"/>
                    <a:pt x="42" y="65"/>
                    <a:pt x="43" y="66"/>
                  </a:cubicBezTo>
                  <a:cubicBezTo>
                    <a:pt x="43" y="66"/>
                    <a:pt x="43" y="66"/>
                    <a:pt x="44" y="66"/>
                  </a:cubicBezTo>
                  <a:cubicBezTo>
                    <a:pt x="44" y="66"/>
                    <a:pt x="45" y="67"/>
                    <a:pt x="45" y="67"/>
                  </a:cubicBezTo>
                  <a:cubicBezTo>
                    <a:pt x="46" y="68"/>
                    <a:pt x="46" y="69"/>
                    <a:pt x="47" y="69"/>
                  </a:cubicBezTo>
                  <a:cubicBezTo>
                    <a:pt x="47" y="70"/>
                    <a:pt x="47" y="71"/>
                    <a:pt x="48" y="71"/>
                  </a:cubicBezTo>
                  <a:cubicBezTo>
                    <a:pt x="48" y="71"/>
                    <a:pt x="48" y="71"/>
                    <a:pt x="48" y="71"/>
                  </a:cubicBezTo>
                  <a:cubicBezTo>
                    <a:pt x="48" y="69"/>
                    <a:pt x="48" y="69"/>
                    <a:pt x="48" y="69"/>
                  </a:cubicBezTo>
                  <a:cubicBezTo>
                    <a:pt x="48" y="69"/>
                    <a:pt x="48" y="69"/>
                    <a:pt x="48" y="69"/>
                  </a:cubicBezTo>
                  <a:cubicBezTo>
                    <a:pt x="48" y="69"/>
                    <a:pt x="48" y="69"/>
                    <a:pt x="48" y="69"/>
                  </a:cubicBezTo>
                  <a:cubicBezTo>
                    <a:pt x="49" y="69"/>
                    <a:pt x="49" y="69"/>
                    <a:pt x="49" y="69"/>
                  </a:cubicBezTo>
                  <a:cubicBezTo>
                    <a:pt x="51" y="69"/>
                    <a:pt x="51" y="70"/>
                    <a:pt x="52" y="72"/>
                  </a:cubicBezTo>
                  <a:cubicBezTo>
                    <a:pt x="54" y="73"/>
                    <a:pt x="56" y="73"/>
                    <a:pt x="58" y="74"/>
                  </a:cubicBezTo>
                  <a:cubicBezTo>
                    <a:pt x="59" y="75"/>
                    <a:pt x="59" y="75"/>
                    <a:pt x="60" y="75"/>
                  </a:cubicBezTo>
                  <a:cubicBezTo>
                    <a:pt x="61" y="77"/>
                    <a:pt x="61" y="79"/>
                    <a:pt x="63" y="79"/>
                  </a:cubicBezTo>
                  <a:cubicBezTo>
                    <a:pt x="65" y="79"/>
                    <a:pt x="65" y="79"/>
                    <a:pt x="65" y="79"/>
                  </a:cubicBezTo>
                  <a:cubicBezTo>
                    <a:pt x="65" y="79"/>
                    <a:pt x="65" y="79"/>
                    <a:pt x="66" y="79"/>
                  </a:cubicBezTo>
                  <a:cubicBezTo>
                    <a:pt x="66" y="79"/>
                    <a:pt x="66" y="80"/>
                    <a:pt x="66" y="80"/>
                  </a:cubicBezTo>
                  <a:cubicBezTo>
                    <a:pt x="66" y="81"/>
                    <a:pt x="66" y="81"/>
                    <a:pt x="66" y="81"/>
                  </a:cubicBezTo>
                  <a:cubicBezTo>
                    <a:pt x="65" y="82"/>
                    <a:pt x="65" y="82"/>
                    <a:pt x="65" y="83"/>
                  </a:cubicBezTo>
                  <a:cubicBezTo>
                    <a:pt x="66" y="82"/>
                    <a:pt x="66" y="82"/>
                    <a:pt x="67" y="81"/>
                  </a:cubicBezTo>
                  <a:cubicBezTo>
                    <a:pt x="67" y="80"/>
                    <a:pt x="68" y="80"/>
                    <a:pt x="68" y="80"/>
                  </a:cubicBezTo>
                  <a:cubicBezTo>
                    <a:pt x="69" y="79"/>
                    <a:pt x="69" y="79"/>
                    <a:pt x="69" y="79"/>
                  </a:cubicBezTo>
                  <a:cubicBezTo>
                    <a:pt x="71" y="79"/>
                    <a:pt x="71" y="80"/>
                    <a:pt x="72" y="81"/>
                  </a:cubicBezTo>
                  <a:cubicBezTo>
                    <a:pt x="72" y="81"/>
                    <a:pt x="73" y="82"/>
                    <a:pt x="73" y="83"/>
                  </a:cubicBezTo>
                  <a:cubicBezTo>
                    <a:pt x="73" y="83"/>
                    <a:pt x="73" y="84"/>
                    <a:pt x="73" y="84"/>
                  </a:cubicBezTo>
                  <a:cubicBezTo>
                    <a:pt x="72" y="84"/>
                    <a:pt x="72" y="84"/>
                    <a:pt x="72" y="84"/>
                  </a:cubicBezTo>
                  <a:cubicBezTo>
                    <a:pt x="71" y="84"/>
                    <a:pt x="70" y="85"/>
                    <a:pt x="70" y="86"/>
                  </a:cubicBezTo>
                  <a:cubicBezTo>
                    <a:pt x="70" y="86"/>
                    <a:pt x="70" y="86"/>
                    <a:pt x="71" y="86"/>
                  </a:cubicBezTo>
                  <a:cubicBezTo>
                    <a:pt x="71" y="85"/>
                    <a:pt x="71" y="85"/>
                    <a:pt x="71" y="85"/>
                  </a:cubicBezTo>
                  <a:cubicBezTo>
                    <a:pt x="73" y="85"/>
                    <a:pt x="73" y="85"/>
                    <a:pt x="73" y="85"/>
                  </a:cubicBezTo>
                  <a:cubicBezTo>
                    <a:pt x="73" y="86"/>
                    <a:pt x="73" y="86"/>
                    <a:pt x="73" y="86"/>
                  </a:cubicBezTo>
                  <a:cubicBezTo>
                    <a:pt x="72" y="87"/>
                    <a:pt x="70" y="87"/>
                    <a:pt x="70" y="89"/>
                  </a:cubicBezTo>
                  <a:cubicBezTo>
                    <a:pt x="70" y="89"/>
                    <a:pt x="71" y="89"/>
                    <a:pt x="71" y="90"/>
                  </a:cubicBezTo>
                  <a:cubicBezTo>
                    <a:pt x="72" y="91"/>
                    <a:pt x="73" y="91"/>
                    <a:pt x="74" y="91"/>
                  </a:cubicBezTo>
                  <a:cubicBezTo>
                    <a:pt x="75" y="91"/>
                    <a:pt x="75" y="90"/>
                    <a:pt x="76" y="90"/>
                  </a:cubicBezTo>
                  <a:cubicBezTo>
                    <a:pt x="77" y="90"/>
                    <a:pt x="77" y="90"/>
                    <a:pt x="77" y="90"/>
                  </a:cubicBezTo>
                  <a:cubicBezTo>
                    <a:pt x="78" y="90"/>
                    <a:pt x="78" y="91"/>
                    <a:pt x="78" y="91"/>
                  </a:cubicBezTo>
                  <a:cubicBezTo>
                    <a:pt x="78" y="93"/>
                    <a:pt x="78" y="93"/>
                    <a:pt x="78" y="93"/>
                  </a:cubicBezTo>
                  <a:cubicBezTo>
                    <a:pt x="78" y="94"/>
                    <a:pt x="78" y="95"/>
                    <a:pt x="79" y="96"/>
                  </a:cubicBezTo>
                  <a:cubicBezTo>
                    <a:pt x="79" y="96"/>
                    <a:pt x="79" y="96"/>
                    <a:pt x="79" y="97"/>
                  </a:cubicBezTo>
                  <a:cubicBezTo>
                    <a:pt x="80" y="98"/>
                    <a:pt x="80" y="99"/>
                    <a:pt x="81" y="99"/>
                  </a:cubicBezTo>
                  <a:cubicBezTo>
                    <a:pt x="81" y="99"/>
                    <a:pt x="81" y="99"/>
                    <a:pt x="82" y="99"/>
                  </a:cubicBezTo>
                  <a:cubicBezTo>
                    <a:pt x="82" y="99"/>
                    <a:pt x="82" y="100"/>
                    <a:pt x="82" y="100"/>
                  </a:cubicBezTo>
                  <a:cubicBezTo>
                    <a:pt x="82" y="101"/>
                    <a:pt x="82" y="101"/>
                    <a:pt x="82" y="102"/>
                  </a:cubicBezTo>
                  <a:cubicBezTo>
                    <a:pt x="82" y="102"/>
                    <a:pt x="82" y="102"/>
                    <a:pt x="82" y="102"/>
                  </a:cubicBezTo>
                  <a:cubicBezTo>
                    <a:pt x="83" y="102"/>
                    <a:pt x="83" y="102"/>
                    <a:pt x="83" y="102"/>
                  </a:cubicBezTo>
                  <a:cubicBezTo>
                    <a:pt x="84" y="102"/>
                    <a:pt x="84" y="102"/>
                    <a:pt x="85" y="102"/>
                  </a:cubicBezTo>
                  <a:cubicBezTo>
                    <a:pt x="86" y="102"/>
                    <a:pt x="86" y="101"/>
                    <a:pt x="87" y="101"/>
                  </a:cubicBezTo>
                  <a:cubicBezTo>
                    <a:pt x="88" y="101"/>
                    <a:pt x="87" y="102"/>
                    <a:pt x="88" y="103"/>
                  </a:cubicBezTo>
                  <a:cubicBezTo>
                    <a:pt x="88" y="103"/>
                    <a:pt x="89" y="103"/>
                    <a:pt x="89" y="103"/>
                  </a:cubicBezTo>
                  <a:cubicBezTo>
                    <a:pt x="89" y="105"/>
                    <a:pt x="89" y="105"/>
                    <a:pt x="89" y="105"/>
                  </a:cubicBezTo>
                  <a:cubicBezTo>
                    <a:pt x="90" y="105"/>
                    <a:pt x="90" y="105"/>
                    <a:pt x="90" y="105"/>
                  </a:cubicBezTo>
                  <a:cubicBezTo>
                    <a:pt x="91" y="106"/>
                    <a:pt x="91" y="106"/>
                    <a:pt x="91" y="106"/>
                  </a:cubicBezTo>
                  <a:cubicBezTo>
                    <a:pt x="91" y="107"/>
                    <a:pt x="91" y="107"/>
                    <a:pt x="91" y="107"/>
                  </a:cubicBezTo>
                  <a:cubicBezTo>
                    <a:pt x="91" y="108"/>
                    <a:pt x="91" y="108"/>
                    <a:pt x="91" y="108"/>
                  </a:cubicBezTo>
                  <a:cubicBezTo>
                    <a:pt x="90" y="109"/>
                    <a:pt x="90" y="109"/>
                    <a:pt x="90" y="109"/>
                  </a:cubicBezTo>
                  <a:cubicBezTo>
                    <a:pt x="90" y="110"/>
                    <a:pt x="89" y="111"/>
                    <a:pt x="89" y="111"/>
                  </a:cubicBezTo>
                  <a:cubicBezTo>
                    <a:pt x="89" y="113"/>
                    <a:pt x="89" y="113"/>
                    <a:pt x="89" y="113"/>
                  </a:cubicBezTo>
                  <a:cubicBezTo>
                    <a:pt x="90" y="113"/>
                    <a:pt x="90" y="113"/>
                    <a:pt x="90" y="113"/>
                  </a:cubicBezTo>
                  <a:cubicBezTo>
                    <a:pt x="90" y="113"/>
                    <a:pt x="90" y="113"/>
                    <a:pt x="90" y="113"/>
                  </a:cubicBezTo>
                  <a:cubicBezTo>
                    <a:pt x="90" y="115"/>
                    <a:pt x="89" y="115"/>
                    <a:pt x="89" y="116"/>
                  </a:cubicBezTo>
                  <a:cubicBezTo>
                    <a:pt x="89" y="123"/>
                    <a:pt x="89" y="123"/>
                    <a:pt x="89" y="123"/>
                  </a:cubicBezTo>
                  <a:cubicBezTo>
                    <a:pt x="89" y="124"/>
                    <a:pt x="89" y="124"/>
                    <a:pt x="89" y="125"/>
                  </a:cubicBezTo>
                  <a:cubicBezTo>
                    <a:pt x="88" y="127"/>
                    <a:pt x="89" y="127"/>
                    <a:pt x="88" y="128"/>
                  </a:cubicBezTo>
                  <a:close/>
                  <a:moveTo>
                    <a:pt x="5" y="69"/>
                  </a:moveTo>
                  <a:cubicBezTo>
                    <a:pt x="4" y="69"/>
                    <a:pt x="4" y="69"/>
                    <a:pt x="3" y="69"/>
                  </a:cubicBezTo>
                  <a:cubicBezTo>
                    <a:pt x="3" y="69"/>
                    <a:pt x="3" y="69"/>
                    <a:pt x="3" y="69"/>
                  </a:cubicBezTo>
                  <a:cubicBezTo>
                    <a:pt x="3" y="70"/>
                    <a:pt x="3" y="71"/>
                    <a:pt x="4" y="72"/>
                  </a:cubicBezTo>
                  <a:cubicBezTo>
                    <a:pt x="5" y="72"/>
                    <a:pt x="5" y="72"/>
                    <a:pt x="6" y="72"/>
                  </a:cubicBezTo>
                  <a:cubicBezTo>
                    <a:pt x="6" y="72"/>
                    <a:pt x="7" y="72"/>
                    <a:pt x="7" y="72"/>
                  </a:cubicBezTo>
                  <a:cubicBezTo>
                    <a:pt x="8" y="73"/>
                    <a:pt x="8" y="73"/>
                    <a:pt x="8" y="73"/>
                  </a:cubicBezTo>
                  <a:cubicBezTo>
                    <a:pt x="9" y="73"/>
                    <a:pt x="10" y="73"/>
                    <a:pt x="10" y="72"/>
                  </a:cubicBezTo>
                  <a:cubicBezTo>
                    <a:pt x="10" y="72"/>
                    <a:pt x="10" y="72"/>
                    <a:pt x="10" y="72"/>
                  </a:cubicBezTo>
                  <a:cubicBezTo>
                    <a:pt x="9" y="72"/>
                    <a:pt x="9" y="72"/>
                    <a:pt x="8" y="72"/>
                  </a:cubicBezTo>
                  <a:cubicBezTo>
                    <a:pt x="7" y="71"/>
                    <a:pt x="7" y="71"/>
                    <a:pt x="7" y="70"/>
                  </a:cubicBezTo>
                  <a:cubicBezTo>
                    <a:pt x="6" y="70"/>
                    <a:pt x="5" y="70"/>
                    <a:pt x="5" y="69"/>
                  </a:cubicBezTo>
                  <a:close/>
                  <a:moveTo>
                    <a:pt x="18" y="79"/>
                  </a:moveTo>
                  <a:cubicBezTo>
                    <a:pt x="18" y="80"/>
                    <a:pt x="17" y="80"/>
                    <a:pt x="16" y="80"/>
                  </a:cubicBezTo>
                  <a:cubicBezTo>
                    <a:pt x="16" y="81"/>
                    <a:pt x="16" y="81"/>
                    <a:pt x="16" y="81"/>
                  </a:cubicBezTo>
                  <a:cubicBezTo>
                    <a:pt x="17" y="82"/>
                    <a:pt x="18" y="82"/>
                    <a:pt x="19" y="83"/>
                  </a:cubicBezTo>
                  <a:cubicBezTo>
                    <a:pt x="19" y="84"/>
                    <a:pt x="19" y="84"/>
                    <a:pt x="20" y="85"/>
                  </a:cubicBezTo>
                  <a:cubicBezTo>
                    <a:pt x="20" y="85"/>
                    <a:pt x="20" y="85"/>
                    <a:pt x="20" y="85"/>
                  </a:cubicBezTo>
                  <a:cubicBezTo>
                    <a:pt x="21" y="85"/>
                    <a:pt x="21" y="86"/>
                    <a:pt x="21" y="86"/>
                  </a:cubicBezTo>
                  <a:cubicBezTo>
                    <a:pt x="22" y="86"/>
                    <a:pt x="22" y="85"/>
                    <a:pt x="22" y="85"/>
                  </a:cubicBezTo>
                  <a:cubicBezTo>
                    <a:pt x="22" y="84"/>
                    <a:pt x="22" y="83"/>
                    <a:pt x="22" y="83"/>
                  </a:cubicBezTo>
                  <a:cubicBezTo>
                    <a:pt x="22" y="82"/>
                    <a:pt x="21" y="81"/>
                    <a:pt x="20" y="81"/>
                  </a:cubicBezTo>
                  <a:cubicBezTo>
                    <a:pt x="20" y="80"/>
                    <a:pt x="19" y="80"/>
                    <a:pt x="19" y="80"/>
                  </a:cubicBezTo>
                  <a:cubicBezTo>
                    <a:pt x="19" y="79"/>
                    <a:pt x="19" y="79"/>
                    <a:pt x="18" y="79"/>
                  </a:cubicBezTo>
                  <a:close/>
                  <a:moveTo>
                    <a:pt x="31" y="98"/>
                  </a:moveTo>
                  <a:cubicBezTo>
                    <a:pt x="31" y="98"/>
                    <a:pt x="31" y="98"/>
                    <a:pt x="31" y="98"/>
                  </a:cubicBezTo>
                  <a:cubicBezTo>
                    <a:pt x="31" y="99"/>
                    <a:pt x="30" y="99"/>
                    <a:pt x="30" y="99"/>
                  </a:cubicBezTo>
                  <a:cubicBezTo>
                    <a:pt x="30" y="99"/>
                    <a:pt x="30" y="99"/>
                    <a:pt x="30" y="100"/>
                  </a:cubicBezTo>
                  <a:cubicBezTo>
                    <a:pt x="30" y="101"/>
                    <a:pt x="30" y="101"/>
                    <a:pt x="31" y="102"/>
                  </a:cubicBezTo>
                  <a:cubicBezTo>
                    <a:pt x="31" y="103"/>
                    <a:pt x="32" y="103"/>
                    <a:pt x="32" y="104"/>
                  </a:cubicBezTo>
                  <a:cubicBezTo>
                    <a:pt x="32" y="104"/>
                    <a:pt x="32" y="104"/>
                    <a:pt x="33" y="104"/>
                  </a:cubicBezTo>
                  <a:cubicBezTo>
                    <a:pt x="33" y="104"/>
                    <a:pt x="33" y="104"/>
                    <a:pt x="33" y="104"/>
                  </a:cubicBezTo>
                  <a:cubicBezTo>
                    <a:pt x="34" y="103"/>
                    <a:pt x="34" y="103"/>
                    <a:pt x="34" y="103"/>
                  </a:cubicBezTo>
                  <a:cubicBezTo>
                    <a:pt x="34" y="102"/>
                    <a:pt x="34" y="102"/>
                    <a:pt x="34" y="102"/>
                  </a:cubicBezTo>
                  <a:cubicBezTo>
                    <a:pt x="34" y="101"/>
                    <a:pt x="33" y="101"/>
                    <a:pt x="33" y="100"/>
                  </a:cubicBezTo>
                  <a:cubicBezTo>
                    <a:pt x="32" y="100"/>
                    <a:pt x="32" y="99"/>
                    <a:pt x="32" y="99"/>
                  </a:cubicBezTo>
                  <a:cubicBezTo>
                    <a:pt x="32" y="98"/>
                    <a:pt x="32" y="98"/>
                    <a:pt x="31" y="98"/>
                  </a:cubicBezTo>
                  <a:close/>
                  <a:moveTo>
                    <a:pt x="357" y="61"/>
                  </a:moveTo>
                  <a:cubicBezTo>
                    <a:pt x="357" y="61"/>
                    <a:pt x="357" y="61"/>
                    <a:pt x="356" y="61"/>
                  </a:cubicBezTo>
                  <a:cubicBezTo>
                    <a:pt x="356" y="61"/>
                    <a:pt x="356" y="61"/>
                    <a:pt x="355" y="62"/>
                  </a:cubicBezTo>
                  <a:cubicBezTo>
                    <a:pt x="355" y="63"/>
                    <a:pt x="355" y="63"/>
                    <a:pt x="354" y="64"/>
                  </a:cubicBezTo>
                  <a:cubicBezTo>
                    <a:pt x="354" y="65"/>
                    <a:pt x="354" y="65"/>
                    <a:pt x="354" y="65"/>
                  </a:cubicBezTo>
                  <a:cubicBezTo>
                    <a:pt x="354" y="66"/>
                    <a:pt x="353" y="66"/>
                    <a:pt x="353" y="67"/>
                  </a:cubicBezTo>
                  <a:cubicBezTo>
                    <a:pt x="353" y="67"/>
                    <a:pt x="353" y="67"/>
                    <a:pt x="353" y="67"/>
                  </a:cubicBezTo>
                  <a:cubicBezTo>
                    <a:pt x="353" y="68"/>
                    <a:pt x="352" y="68"/>
                    <a:pt x="352" y="69"/>
                  </a:cubicBezTo>
                  <a:cubicBezTo>
                    <a:pt x="352" y="69"/>
                    <a:pt x="353" y="70"/>
                    <a:pt x="354" y="70"/>
                  </a:cubicBezTo>
                  <a:cubicBezTo>
                    <a:pt x="354" y="70"/>
                    <a:pt x="355" y="69"/>
                    <a:pt x="355" y="69"/>
                  </a:cubicBezTo>
                  <a:cubicBezTo>
                    <a:pt x="356" y="68"/>
                    <a:pt x="357" y="68"/>
                    <a:pt x="357" y="68"/>
                  </a:cubicBezTo>
                  <a:cubicBezTo>
                    <a:pt x="358" y="67"/>
                    <a:pt x="359" y="67"/>
                    <a:pt x="359" y="67"/>
                  </a:cubicBezTo>
                  <a:cubicBezTo>
                    <a:pt x="360" y="66"/>
                    <a:pt x="360" y="66"/>
                    <a:pt x="360" y="65"/>
                  </a:cubicBezTo>
                  <a:cubicBezTo>
                    <a:pt x="360" y="64"/>
                    <a:pt x="359" y="63"/>
                    <a:pt x="359" y="62"/>
                  </a:cubicBezTo>
                  <a:cubicBezTo>
                    <a:pt x="359" y="62"/>
                    <a:pt x="359" y="61"/>
                    <a:pt x="359" y="61"/>
                  </a:cubicBezTo>
                  <a:cubicBezTo>
                    <a:pt x="358" y="61"/>
                    <a:pt x="358" y="61"/>
                    <a:pt x="357" y="61"/>
                  </a:cubicBezTo>
                  <a:cubicBezTo>
                    <a:pt x="357" y="61"/>
                    <a:pt x="357" y="61"/>
                    <a:pt x="357" y="61"/>
                  </a:cubicBezTo>
                  <a:close/>
                  <a:moveTo>
                    <a:pt x="338" y="5"/>
                  </a:moveTo>
                  <a:cubicBezTo>
                    <a:pt x="337" y="5"/>
                    <a:pt x="336" y="6"/>
                    <a:pt x="336" y="7"/>
                  </a:cubicBezTo>
                  <a:cubicBezTo>
                    <a:pt x="336" y="8"/>
                    <a:pt x="337" y="9"/>
                    <a:pt x="337" y="10"/>
                  </a:cubicBezTo>
                  <a:cubicBezTo>
                    <a:pt x="337" y="10"/>
                    <a:pt x="337" y="10"/>
                    <a:pt x="337" y="10"/>
                  </a:cubicBezTo>
                  <a:cubicBezTo>
                    <a:pt x="338" y="10"/>
                    <a:pt x="338" y="10"/>
                    <a:pt x="339" y="10"/>
                  </a:cubicBezTo>
                  <a:cubicBezTo>
                    <a:pt x="340" y="9"/>
                    <a:pt x="341" y="9"/>
                    <a:pt x="341" y="8"/>
                  </a:cubicBezTo>
                  <a:cubicBezTo>
                    <a:pt x="341" y="8"/>
                    <a:pt x="340" y="8"/>
                    <a:pt x="340" y="7"/>
                  </a:cubicBezTo>
                  <a:cubicBezTo>
                    <a:pt x="340" y="7"/>
                    <a:pt x="340" y="6"/>
                    <a:pt x="339" y="6"/>
                  </a:cubicBezTo>
                  <a:cubicBezTo>
                    <a:pt x="339" y="5"/>
                    <a:pt x="338" y="5"/>
                    <a:pt x="338" y="5"/>
                  </a:cubicBezTo>
                  <a:close/>
                  <a:moveTo>
                    <a:pt x="344" y="11"/>
                  </a:moveTo>
                  <a:cubicBezTo>
                    <a:pt x="344" y="11"/>
                    <a:pt x="343" y="11"/>
                    <a:pt x="343" y="11"/>
                  </a:cubicBezTo>
                  <a:cubicBezTo>
                    <a:pt x="342" y="11"/>
                    <a:pt x="342" y="12"/>
                    <a:pt x="341" y="12"/>
                  </a:cubicBezTo>
                  <a:cubicBezTo>
                    <a:pt x="339" y="12"/>
                    <a:pt x="339" y="12"/>
                    <a:pt x="337" y="13"/>
                  </a:cubicBezTo>
                  <a:cubicBezTo>
                    <a:pt x="336" y="13"/>
                    <a:pt x="336" y="13"/>
                    <a:pt x="335" y="14"/>
                  </a:cubicBezTo>
                  <a:cubicBezTo>
                    <a:pt x="335" y="15"/>
                    <a:pt x="335" y="15"/>
                    <a:pt x="335" y="15"/>
                  </a:cubicBezTo>
                  <a:cubicBezTo>
                    <a:pt x="334" y="16"/>
                    <a:pt x="334" y="16"/>
                    <a:pt x="334" y="17"/>
                  </a:cubicBezTo>
                  <a:cubicBezTo>
                    <a:pt x="334" y="17"/>
                    <a:pt x="334" y="17"/>
                    <a:pt x="334" y="17"/>
                  </a:cubicBezTo>
                  <a:cubicBezTo>
                    <a:pt x="335" y="17"/>
                    <a:pt x="335" y="17"/>
                    <a:pt x="336" y="16"/>
                  </a:cubicBezTo>
                  <a:cubicBezTo>
                    <a:pt x="337" y="16"/>
                    <a:pt x="338" y="16"/>
                    <a:pt x="339" y="15"/>
                  </a:cubicBezTo>
                  <a:cubicBezTo>
                    <a:pt x="340" y="15"/>
                    <a:pt x="340" y="14"/>
                    <a:pt x="341" y="14"/>
                  </a:cubicBezTo>
                  <a:cubicBezTo>
                    <a:pt x="342" y="13"/>
                    <a:pt x="343" y="12"/>
                    <a:pt x="344" y="11"/>
                  </a:cubicBezTo>
                  <a:close/>
                  <a:moveTo>
                    <a:pt x="332" y="6"/>
                  </a:moveTo>
                  <a:cubicBezTo>
                    <a:pt x="332" y="6"/>
                    <a:pt x="332" y="7"/>
                    <a:pt x="332" y="7"/>
                  </a:cubicBezTo>
                  <a:cubicBezTo>
                    <a:pt x="332" y="7"/>
                    <a:pt x="333" y="7"/>
                    <a:pt x="333" y="7"/>
                  </a:cubicBezTo>
                  <a:cubicBezTo>
                    <a:pt x="333" y="8"/>
                    <a:pt x="333" y="8"/>
                    <a:pt x="334" y="9"/>
                  </a:cubicBezTo>
                  <a:cubicBezTo>
                    <a:pt x="334" y="8"/>
                    <a:pt x="334" y="7"/>
                    <a:pt x="335" y="6"/>
                  </a:cubicBezTo>
                  <a:cubicBezTo>
                    <a:pt x="334" y="6"/>
                    <a:pt x="333" y="6"/>
                    <a:pt x="332" y="6"/>
                  </a:cubicBezTo>
                  <a:close/>
                  <a:moveTo>
                    <a:pt x="300" y="18"/>
                  </a:moveTo>
                  <a:cubicBezTo>
                    <a:pt x="298" y="18"/>
                    <a:pt x="298" y="20"/>
                    <a:pt x="297" y="20"/>
                  </a:cubicBezTo>
                  <a:cubicBezTo>
                    <a:pt x="297" y="20"/>
                    <a:pt x="297" y="19"/>
                    <a:pt x="296" y="19"/>
                  </a:cubicBezTo>
                  <a:cubicBezTo>
                    <a:pt x="295" y="19"/>
                    <a:pt x="294" y="20"/>
                    <a:pt x="294" y="21"/>
                  </a:cubicBezTo>
                  <a:cubicBezTo>
                    <a:pt x="294" y="21"/>
                    <a:pt x="294" y="21"/>
                    <a:pt x="294" y="21"/>
                  </a:cubicBezTo>
                  <a:cubicBezTo>
                    <a:pt x="295" y="21"/>
                    <a:pt x="295" y="21"/>
                    <a:pt x="296" y="21"/>
                  </a:cubicBezTo>
                  <a:cubicBezTo>
                    <a:pt x="297" y="21"/>
                    <a:pt x="297" y="21"/>
                    <a:pt x="298" y="22"/>
                  </a:cubicBezTo>
                  <a:cubicBezTo>
                    <a:pt x="298" y="21"/>
                    <a:pt x="298" y="21"/>
                    <a:pt x="298" y="21"/>
                  </a:cubicBezTo>
                  <a:cubicBezTo>
                    <a:pt x="298" y="20"/>
                    <a:pt x="298" y="20"/>
                    <a:pt x="299" y="20"/>
                  </a:cubicBezTo>
                  <a:cubicBezTo>
                    <a:pt x="300" y="20"/>
                    <a:pt x="301" y="19"/>
                    <a:pt x="301" y="19"/>
                  </a:cubicBezTo>
                  <a:cubicBezTo>
                    <a:pt x="301" y="18"/>
                    <a:pt x="300" y="18"/>
                    <a:pt x="300" y="18"/>
                  </a:cubicBezTo>
                  <a:close/>
                  <a:moveTo>
                    <a:pt x="299" y="25"/>
                  </a:moveTo>
                  <a:cubicBezTo>
                    <a:pt x="299" y="25"/>
                    <a:pt x="298" y="25"/>
                    <a:pt x="298" y="25"/>
                  </a:cubicBezTo>
                  <a:cubicBezTo>
                    <a:pt x="298" y="25"/>
                    <a:pt x="298" y="25"/>
                    <a:pt x="297" y="25"/>
                  </a:cubicBezTo>
                  <a:cubicBezTo>
                    <a:pt x="296" y="26"/>
                    <a:pt x="296" y="26"/>
                    <a:pt x="295" y="27"/>
                  </a:cubicBezTo>
                  <a:cubicBezTo>
                    <a:pt x="296" y="27"/>
                    <a:pt x="296" y="28"/>
                    <a:pt x="297" y="28"/>
                  </a:cubicBezTo>
                  <a:cubicBezTo>
                    <a:pt x="297" y="29"/>
                    <a:pt x="297" y="29"/>
                    <a:pt x="298" y="29"/>
                  </a:cubicBezTo>
                  <a:cubicBezTo>
                    <a:pt x="298" y="29"/>
                    <a:pt x="298" y="28"/>
                    <a:pt x="298" y="28"/>
                  </a:cubicBezTo>
                  <a:cubicBezTo>
                    <a:pt x="298" y="27"/>
                    <a:pt x="299" y="26"/>
                    <a:pt x="299" y="25"/>
                  </a:cubicBezTo>
                  <a:close/>
                  <a:moveTo>
                    <a:pt x="276" y="2"/>
                  </a:moveTo>
                  <a:cubicBezTo>
                    <a:pt x="276" y="3"/>
                    <a:pt x="277" y="4"/>
                    <a:pt x="277" y="5"/>
                  </a:cubicBezTo>
                  <a:cubicBezTo>
                    <a:pt x="277" y="8"/>
                    <a:pt x="277" y="8"/>
                    <a:pt x="277" y="8"/>
                  </a:cubicBezTo>
                  <a:cubicBezTo>
                    <a:pt x="277" y="8"/>
                    <a:pt x="277" y="8"/>
                    <a:pt x="277" y="8"/>
                  </a:cubicBezTo>
                  <a:cubicBezTo>
                    <a:pt x="277" y="8"/>
                    <a:pt x="277" y="8"/>
                    <a:pt x="277" y="8"/>
                  </a:cubicBezTo>
                  <a:cubicBezTo>
                    <a:pt x="278" y="7"/>
                    <a:pt x="278" y="7"/>
                    <a:pt x="279" y="6"/>
                  </a:cubicBezTo>
                  <a:cubicBezTo>
                    <a:pt x="279" y="6"/>
                    <a:pt x="280" y="6"/>
                    <a:pt x="280" y="5"/>
                  </a:cubicBezTo>
                  <a:cubicBezTo>
                    <a:pt x="280" y="4"/>
                    <a:pt x="280" y="4"/>
                    <a:pt x="280" y="4"/>
                  </a:cubicBezTo>
                  <a:cubicBezTo>
                    <a:pt x="280" y="3"/>
                    <a:pt x="279" y="2"/>
                    <a:pt x="278" y="1"/>
                  </a:cubicBezTo>
                  <a:cubicBezTo>
                    <a:pt x="278" y="1"/>
                    <a:pt x="278" y="1"/>
                    <a:pt x="277" y="1"/>
                  </a:cubicBezTo>
                  <a:cubicBezTo>
                    <a:pt x="277" y="0"/>
                    <a:pt x="277" y="0"/>
                    <a:pt x="277" y="0"/>
                  </a:cubicBezTo>
                  <a:cubicBezTo>
                    <a:pt x="276" y="0"/>
                    <a:pt x="276" y="1"/>
                    <a:pt x="276" y="2"/>
                  </a:cubicBezTo>
                  <a:close/>
                  <a:moveTo>
                    <a:pt x="273" y="8"/>
                  </a:moveTo>
                  <a:cubicBezTo>
                    <a:pt x="273" y="8"/>
                    <a:pt x="273" y="9"/>
                    <a:pt x="273" y="9"/>
                  </a:cubicBezTo>
                  <a:cubicBezTo>
                    <a:pt x="273" y="11"/>
                    <a:pt x="274" y="12"/>
                    <a:pt x="274" y="15"/>
                  </a:cubicBezTo>
                  <a:cubicBezTo>
                    <a:pt x="274" y="15"/>
                    <a:pt x="275" y="16"/>
                    <a:pt x="274" y="17"/>
                  </a:cubicBezTo>
                  <a:cubicBezTo>
                    <a:pt x="275" y="17"/>
                    <a:pt x="275" y="16"/>
                    <a:pt x="276" y="15"/>
                  </a:cubicBezTo>
                  <a:cubicBezTo>
                    <a:pt x="276" y="15"/>
                    <a:pt x="276" y="14"/>
                    <a:pt x="277" y="13"/>
                  </a:cubicBezTo>
                  <a:cubicBezTo>
                    <a:pt x="277" y="12"/>
                    <a:pt x="278" y="11"/>
                    <a:pt x="280" y="10"/>
                  </a:cubicBezTo>
                  <a:cubicBezTo>
                    <a:pt x="280" y="10"/>
                    <a:pt x="280" y="10"/>
                    <a:pt x="280" y="10"/>
                  </a:cubicBezTo>
                  <a:cubicBezTo>
                    <a:pt x="280" y="12"/>
                    <a:pt x="280" y="12"/>
                    <a:pt x="280" y="12"/>
                  </a:cubicBezTo>
                  <a:cubicBezTo>
                    <a:pt x="280" y="13"/>
                    <a:pt x="279" y="13"/>
                    <a:pt x="279" y="14"/>
                  </a:cubicBezTo>
                  <a:cubicBezTo>
                    <a:pt x="278" y="15"/>
                    <a:pt x="279" y="16"/>
                    <a:pt x="278" y="16"/>
                  </a:cubicBezTo>
                  <a:cubicBezTo>
                    <a:pt x="278" y="17"/>
                    <a:pt x="277" y="17"/>
                    <a:pt x="277" y="18"/>
                  </a:cubicBezTo>
                  <a:cubicBezTo>
                    <a:pt x="277" y="19"/>
                    <a:pt x="277" y="19"/>
                    <a:pt x="277" y="19"/>
                  </a:cubicBezTo>
                  <a:cubicBezTo>
                    <a:pt x="278" y="19"/>
                    <a:pt x="278" y="19"/>
                    <a:pt x="279" y="19"/>
                  </a:cubicBezTo>
                  <a:cubicBezTo>
                    <a:pt x="279" y="19"/>
                    <a:pt x="280" y="19"/>
                    <a:pt x="280" y="20"/>
                  </a:cubicBezTo>
                  <a:cubicBezTo>
                    <a:pt x="281" y="20"/>
                    <a:pt x="282" y="20"/>
                    <a:pt x="282" y="21"/>
                  </a:cubicBezTo>
                  <a:cubicBezTo>
                    <a:pt x="282" y="21"/>
                    <a:pt x="281" y="21"/>
                    <a:pt x="280" y="21"/>
                  </a:cubicBezTo>
                  <a:cubicBezTo>
                    <a:pt x="278" y="21"/>
                    <a:pt x="276" y="21"/>
                    <a:pt x="274" y="21"/>
                  </a:cubicBezTo>
                  <a:cubicBezTo>
                    <a:pt x="274" y="23"/>
                    <a:pt x="274" y="23"/>
                    <a:pt x="274" y="23"/>
                  </a:cubicBezTo>
                  <a:cubicBezTo>
                    <a:pt x="274" y="23"/>
                    <a:pt x="275" y="23"/>
                    <a:pt x="275" y="24"/>
                  </a:cubicBezTo>
                  <a:cubicBezTo>
                    <a:pt x="275" y="27"/>
                    <a:pt x="275" y="27"/>
                    <a:pt x="275" y="27"/>
                  </a:cubicBezTo>
                  <a:cubicBezTo>
                    <a:pt x="275" y="27"/>
                    <a:pt x="275" y="27"/>
                    <a:pt x="275" y="28"/>
                  </a:cubicBezTo>
                  <a:cubicBezTo>
                    <a:pt x="276" y="29"/>
                    <a:pt x="276" y="29"/>
                    <a:pt x="278" y="30"/>
                  </a:cubicBezTo>
                  <a:cubicBezTo>
                    <a:pt x="278" y="31"/>
                    <a:pt x="278" y="31"/>
                    <a:pt x="279" y="31"/>
                  </a:cubicBezTo>
                  <a:cubicBezTo>
                    <a:pt x="278" y="31"/>
                    <a:pt x="278" y="31"/>
                    <a:pt x="278" y="31"/>
                  </a:cubicBezTo>
                  <a:cubicBezTo>
                    <a:pt x="277" y="31"/>
                    <a:pt x="276" y="30"/>
                    <a:pt x="275" y="30"/>
                  </a:cubicBezTo>
                  <a:cubicBezTo>
                    <a:pt x="274" y="29"/>
                    <a:pt x="274" y="28"/>
                    <a:pt x="273" y="27"/>
                  </a:cubicBezTo>
                  <a:cubicBezTo>
                    <a:pt x="273" y="27"/>
                    <a:pt x="273" y="26"/>
                    <a:pt x="273" y="25"/>
                  </a:cubicBezTo>
                  <a:cubicBezTo>
                    <a:pt x="273" y="24"/>
                    <a:pt x="272" y="23"/>
                    <a:pt x="272" y="21"/>
                  </a:cubicBezTo>
                  <a:cubicBezTo>
                    <a:pt x="272" y="20"/>
                    <a:pt x="272" y="20"/>
                    <a:pt x="272" y="19"/>
                  </a:cubicBezTo>
                  <a:cubicBezTo>
                    <a:pt x="272" y="18"/>
                    <a:pt x="271" y="18"/>
                    <a:pt x="270" y="17"/>
                  </a:cubicBezTo>
                  <a:cubicBezTo>
                    <a:pt x="270" y="16"/>
                    <a:pt x="270" y="16"/>
                    <a:pt x="270" y="15"/>
                  </a:cubicBezTo>
                  <a:cubicBezTo>
                    <a:pt x="270" y="13"/>
                    <a:pt x="271" y="12"/>
                    <a:pt x="272" y="10"/>
                  </a:cubicBezTo>
                  <a:cubicBezTo>
                    <a:pt x="272" y="10"/>
                    <a:pt x="272" y="10"/>
                    <a:pt x="272" y="9"/>
                  </a:cubicBezTo>
                  <a:cubicBezTo>
                    <a:pt x="272" y="6"/>
                    <a:pt x="272" y="6"/>
                    <a:pt x="272" y="6"/>
                  </a:cubicBezTo>
                  <a:cubicBezTo>
                    <a:pt x="273" y="6"/>
                    <a:pt x="273" y="6"/>
                    <a:pt x="273" y="6"/>
                  </a:cubicBezTo>
                  <a:cubicBezTo>
                    <a:pt x="273" y="7"/>
                    <a:pt x="273" y="7"/>
                    <a:pt x="273" y="8"/>
                  </a:cubicBezTo>
                  <a:close/>
                  <a:moveTo>
                    <a:pt x="274" y="32"/>
                  </a:moveTo>
                  <a:cubicBezTo>
                    <a:pt x="273" y="31"/>
                    <a:pt x="273" y="30"/>
                    <a:pt x="271" y="30"/>
                  </a:cubicBezTo>
                  <a:cubicBezTo>
                    <a:pt x="271" y="30"/>
                    <a:pt x="271" y="30"/>
                    <a:pt x="271" y="31"/>
                  </a:cubicBezTo>
                  <a:cubicBezTo>
                    <a:pt x="271" y="31"/>
                    <a:pt x="270" y="31"/>
                    <a:pt x="270" y="31"/>
                  </a:cubicBezTo>
                  <a:cubicBezTo>
                    <a:pt x="270" y="32"/>
                    <a:pt x="271" y="32"/>
                    <a:pt x="271" y="32"/>
                  </a:cubicBezTo>
                  <a:cubicBezTo>
                    <a:pt x="272" y="33"/>
                    <a:pt x="272" y="33"/>
                    <a:pt x="273" y="33"/>
                  </a:cubicBezTo>
                  <a:cubicBezTo>
                    <a:pt x="273" y="33"/>
                    <a:pt x="273" y="33"/>
                    <a:pt x="274" y="33"/>
                  </a:cubicBezTo>
                  <a:cubicBezTo>
                    <a:pt x="274" y="33"/>
                    <a:pt x="275" y="33"/>
                    <a:pt x="275" y="32"/>
                  </a:cubicBezTo>
                  <a:cubicBezTo>
                    <a:pt x="275" y="32"/>
                    <a:pt x="275" y="32"/>
                    <a:pt x="275" y="32"/>
                  </a:cubicBezTo>
                  <a:cubicBezTo>
                    <a:pt x="275" y="32"/>
                    <a:pt x="274" y="32"/>
                    <a:pt x="274" y="32"/>
                  </a:cubicBezTo>
                  <a:close/>
                  <a:moveTo>
                    <a:pt x="293" y="36"/>
                  </a:moveTo>
                  <a:cubicBezTo>
                    <a:pt x="292" y="36"/>
                    <a:pt x="292" y="36"/>
                    <a:pt x="292" y="36"/>
                  </a:cubicBezTo>
                  <a:cubicBezTo>
                    <a:pt x="291" y="37"/>
                    <a:pt x="291" y="37"/>
                    <a:pt x="290" y="37"/>
                  </a:cubicBezTo>
                  <a:cubicBezTo>
                    <a:pt x="290" y="38"/>
                    <a:pt x="289" y="38"/>
                    <a:pt x="289" y="39"/>
                  </a:cubicBezTo>
                  <a:cubicBezTo>
                    <a:pt x="289" y="39"/>
                    <a:pt x="289" y="39"/>
                    <a:pt x="289" y="39"/>
                  </a:cubicBezTo>
                  <a:cubicBezTo>
                    <a:pt x="289" y="39"/>
                    <a:pt x="289" y="39"/>
                    <a:pt x="289" y="39"/>
                  </a:cubicBezTo>
                  <a:cubicBezTo>
                    <a:pt x="290" y="39"/>
                    <a:pt x="290" y="39"/>
                    <a:pt x="291" y="39"/>
                  </a:cubicBezTo>
                  <a:cubicBezTo>
                    <a:pt x="292" y="39"/>
                    <a:pt x="292" y="39"/>
                    <a:pt x="292" y="39"/>
                  </a:cubicBezTo>
                  <a:cubicBezTo>
                    <a:pt x="292" y="38"/>
                    <a:pt x="292" y="38"/>
                    <a:pt x="292" y="38"/>
                  </a:cubicBezTo>
                  <a:cubicBezTo>
                    <a:pt x="293" y="38"/>
                    <a:pt x="293" y="39"/>
                    <a:pt x="293" y="39"/>
                  </a:cubicBezTo>
                  <a:cubicBezTo>
                    <a:pt x="293" y="39"/>
                    <a:pt x="293" y="38"/>
                    <a:pt x="293" y="38"/>
                  </a:cubicBezTo>
                  <a:cubicBezTo>
                    <a:pt x="293" y="36"/>
                    <a:pt x="293" y="36"/>
                    <a:pt x="293" y="36"/>
                  </a:cubicBezTo>
                  <a:cubicBezTo>
                    <a:pt x="293" y="36"/>
                    <a:pt x="293" y="36"/>
                    <a:pt x="293" y="36"/>
                  </a:cubicBezTo>
                  <a:close/>
                  <a:moveTo>
                    <a:pt x="274" y="41"/>
                  </a:moveTo>
                  <a:cubicBezTo>
                    <a:pt x="273" y="41"/>
                    <a:pt x="273" y="41"/>
                    <a:pt x="273" y="41"/>
                  </a:cubicBezTo>
                  <a:cubicBezTo>
                    <a:pt x="272" y="41"/>
                    <a:pt x="272" y="41"/>
                    <a:pt x="272" y="41"/>
                  </a:cubicBezTo>
                  <a:cubicBezTo>
                    <a:pt x="271" y="42"/>
                    <a:pt x="270" y="42"/>
                    <a:pt x="270" y="42"/>
                  </a:cubicBezTo>
                  <a:cubicBezTo>
                    <a:pt x="270" y="43"/>
                    <a:pt x="271" y="43"/>
                    <a:pt x="271" y="43"/>
                  </a:cubicBezTo>
                  <a:cubicBezTo>
                    <a:pt x="272" y="43"/>
                    <a:pt x="273" y="43"/>
                    <a:pt x="274" y="43"/>
                  </a:cubicBezTo>
                  <a:cubicBezTo>
                    <a:pt x="274" y="42"/>
                    <a:pt x="275" y="42"/>
                    <a:pt x="275" y="42"/>
                  </a:cubicBezTo>
                  <a:cubicBezTo>
                    <a:pt x="275" y="41"/>
                    <a:pt x="274" y="41"/>
                    <a:pt x="273" y="41"/>
                  </a:cubicBezTo>
                  <a:cubicBezTo>
                    <a:pt x="274" y="41"/>
                    <a:pt x="274" y="41"/>
                    <a:pt x="274" y="41"/>
                  </a:cubicBezTo>
                  <a:close/>
                  <a:moveTo>
                    <a:pt x="294" y="48"/>
                  </a:moveTo>
                  <a:cubicBezTo>
                    <a:pt x="293" y="48"/>
                    <a:pt x="292" y="48"/>
                    <a:pt x="291" y="48"/>
                  </a:cubicBezTo>
                  <a:cubicBezTo>
                    <a:pt x="290" y="48"/>
                    <a:pt x="289" y="49"/>
                    <a:pt x="288" y="49"/>
                  </a:cubicBezTo>
                  <a:cubicBezTo>
                    <a:pt x="286" y="49"/>
                    <a:pt x="286" y="49"/>
                    <a:pt x="286" y="49"/>
                  </a:cubicBezTo>
                  <a:cubicBezTo>
                    <a:pt x="285" y="49"/>
                    <a:pt x="285" y="49"/>
                    <a:pt x="285" y="50"/>
                  </a:cubicBezTo>
                  <a:cubicBezTo>
                    <a:pt x="284" y="50"/>
                    <a:pt x="283" y="51"/>
                    <a:pt x="282" y="51"/>
                  </a:cubicBezTo>
                  <a:cubicBezTo>
                    <a:pt x="281" y="51"/>
                    <a:pt x="281" y="51"/>
                    <a:pt x="281" y="51"/>
                  </a:cubicBezTo>
                  <a:cubicBezTo>
                    <a:pt x="280" y="51"/>
                    <a:pt x="280" y="51"/>
                    <a:pt x="280" y="51"/>
                  </a:cubicBezTo>
                  <a:cubicBezTo>
                    <a:pt x="278" y="52"/>
                    <a:pt x="277" y="53"/>
                    <a:pt x="276" y="53"/>
                  </a:cubicBezTo>
                  <a:cubicBezTo>
                    <a:pt x="275" y="53"/>
                    <a:pt x="275" y="53"/>
                    <a:pt x="275" y="53"/>
                  </a:cubicBezTo>
                  <a:cubicBezTo>
                    <a:pt x="274" y="54"/>
                    <a:pt x="274" y="54"/>
                    <a:pt x="274" y="55"/>
                  </a:cubicBezTo>
                  <a:cubicBezTo>
                    <a:pt x="274" y="56"/>
                    <a:pt x="273" y="56"/>
                    <a:pt x="273" y="57"/>
                  </a:cubicBezTo>
                  <a:cubicBezTo>
                    <a:pt x="273" y="59"/>
                    <a:pt x="273" y="59"/>
                    <a:pt x="273" y="59"/>
                  </a:cubicBezTo>
                  <a:cubicBezTo>
                    <a:pt x="274" y="59"/>
                    <a:pt x="274" y="58"/>
                    <a:pt x="274" y="58"/>
                  </a:cubicBezTo>
                  <a:cubicBezTo>
                    <a:pt x="275" y="57"/>
                    <a:pt x="275" y="57"/>
                    <a:pt x="276" y="57"/>
                  </a:cubicBezTo>
                  <a:cubicBezTo>
                    <a:pt x="276" y="56"/>
                    <a:pt x="276" y="56"/>
                    <a:pt x="276" y="56"/>
                  </a:cubicBezTo>
                  <a:cubicBezTo>
                    <a:pt x="277" y="56"/>
                    <a:pt x="277" y="57"/>
                    <a:pt x="278" y="57"/>
                  </a:cubicBezTo>
                  <a:cubicBezTo>
                    <a:pt x="279" y="57"/>
                    <a:pt x="279" y="57"/>
                    <a:pt x="279" y="57"/>
                  </a:cubicBezTo>
                  <a:cubicBezTo>
                    <a:pt x="279" y="57"/>
                    <a:pt x="279" y="57"/>
                    <a:pt x="279" y="56"/>
                  </a:cubicBezTo>
                  <a:cubicBezTo>
                    <a:pt x="279" y="56"/>
                    <a:pt x="279" y="56"/>
                    <a:pt x="278" y="56"/>
                  </a:cubicBezTo>
                  <a:cubicBezTo>
                    <a:pt x="278" y="55"/>
                    <a:pt x="278" y="55"/>
                    <a:pt x="278" y="55"/>
                  </a:cubicBezTo>
                  <a:cubicBezTo>
                    <a:pt x="280" y="55"/>
                    <a:pt x="280" y="55"/>
                    <a:pt x="281" y="54"/>
                  </a:cubicBezTo>
                  <a:cubicBezTo>
                    <a:pt x="281" y="54"/>
                    <a:pt x="281" y="55"/>
                    <a:pt x="282" y="55"/>
                  </a:cubicBezTo>
                  <a:cubicBezTo>
                    <a:pt x="283" y="55"/>
                    <a:pt x="284" y="54"/>
                    <a:pt x="285" y="54"/>
                  </a:cubicBezTo>
                  <a:cubicBezTo>
                    <a:pt x="285" y="54"/>
                    <a:pt x="286" y="54"/>
                    <a:pt x="286" y="54"/>
                  </a:cubicBezTo>
                  <a:cubicBezTo>
                    <a:pt x="287" y="54"/>
                    <a:pt x="287" y="54"/>
                    <a:pt x="287" y="53"/>
                  </a:cubicBezTo>
                  <a:cubicBezTo>
                    <a:pt x="287" y="53"/>
                    <a:pt x="287" y="53"/>
                    <a:pt x="287" y="53"/>
                  </a:cubicBezTo>
                  <a:cubicBezTo>
                    <a:pt x="288" y="53"/>
                    <a:pt x="288" y="53"/>
                    <a:pt x="288" y="53"/>
                  </a:cubicBezTo>
                  <a:cubicBezTo>
                    <a:pt x="293" y="53"/>
                    <a:pt x="293" y="53"/>
                    <a:pt x="293" y="53"/>
                  </a:cubicBezTo>
                  <a:cubicBezTo>
                    <a:pt x="294" y="53"/>
                    <a:pt x="296" y="53"/>
                    <a:pt x="296" y="51"/>
                  </a:cubicBezTo>
                  <a:cubicBezTo>
                    <a:pt x="296" y="50"/>
                    <a:pt x="295" y="50"/>
                    <a:pt x="295" y="50"/>
                  </a:cubicBezTo>
                  <a:cubicBezTo>
                    <a:pt x="294" y="50"/>
                    <a:pt x="295" y="49"/>
                    <a:pt x="295" y="49"/>
                  </a:cubicBezTo>
                  <a:cubicBezTo>
                    <a:pt x="295" y="49"/>
                    <a:pt x="294" y="48"/>
                    <a:pt x="294" y="48"/>
                  </a:cubicBezTo>
                  <a:close/>
                  <a:moveTo>
                    <a:pt x="261" y="61"/>
                  </a:moveTo>
                  <a:cubicBezTo>
                    <a:pt x="261" y="62"/>
                    <a:pt x="260" y="62"/>
                    <a:pt x="260" y="62"/>
                  </a:cubicBezTo>
                  <a:cubicBezTo>
                    <a:pt x="259" y="62"/>
                    <a:pt x="258" y="63"/>
                    <a:pt x="257" y="63"/>
                  </a:cubicBezTo>
                  <a:cubicBezTo>
                    <a:pt x="257" y="64"/>
                    <a:pt x="256" y="64"/>
                    <a:pt x="256" y="64"/>
                  </a:cubicBezTo>
                  <a:cubicBezTo>
                    <a:pt x="256" y="64"/>
                    <a:pt x="257" y="64"/>
                    <a:pt x="257" y="64"/>
                  </a:cubicBezTo>
                  <a:cubicBezTo>
                    <a:pt x="258" y="65"/>
                    <a:pt x="258" y="65"/>
                    <a:pt x="258" y="65"/>
                  </a:cubicBezTo>
                  <a:cubicBezTo>
                    <a:pt x="259" y="66"/>
                    <a:pt x="259" y="67"/>
                    <a:pt x="260" y="67"/>
                  </a:cubicBezTo>
                  <a:cubicBezTo>
                    <a:pt x="260" y="67"/>
                    <a:pt x="261" y="66"/>
                    <a:pt x="261" y="66"/>
                  </a:cubicBezTo>
                  <a:cubicBezTo>
                    <a:pt x="262" y="66"/>
                    <a:pt x="263" y="66"/>
                    <a:pt x="263" y="65"/>
                  </a:cubicBezTo>
                  <a:cubicBezTo>
                    <a:pt x="264" y="65"/>
                    <a:pt x="264" y="64"/>
                    <a:pt x="265" y="64"/>
                  </a:cubicBezTo>
                  <a:cubicBezTo>
                    <a:pt x="266" y="63"/>
                    <a:pt x="267" y="63"/>
                    <a:pt x="267" y="62"/>
                  </a:cubicBezTo>
                  <a:cubicBezTo>
                    <a:pt x="267" y="61"/>
                    <a:pt x="267" y="61"/>
                    <a:pt x="267" y="61"/>
                  </a:cubicBezTo>
                  <a:cubicBezTo>
                    <a:pt x="265" y="61"/>
                    <a:pt x="265" y="61"/>
                    <a:pt x="265" y="61"/>
                  </a:cubicBezTo>
                  <a:cubicBezTo>
                    <a:pt x="265" y="60"/>
                    <a:pt x="265" y="60"/>
                    <a:pt x="265" y="60"/>
                  </a:cubicBezTo>
                  <a:cubicBezTo>
                    <a:pt x="265" y="60"/>
                    <a:pt x="265" y="60"/>
                    <a:pt x="265" y="60"/>
                  </a:cubicBezTo>
                  <a:cubicBezTo>
                    <a:pt x="264" y="59"/>
                    <a:pt x="262" y="60"/>
                    <a:pt x="261" y="61"/>
                  </a:cubicBezTo>
                  <a:close/>
                  <a:moveTo>
                    <a:pt x="255" y="50"/>
                  </a:moveTo>
                  <a:cubicBezTo>
                    <a:pt x="255" y="51"/>
                    <a:pt x="254" y="51"/>
                    <a:pt x="254" y="52"/>
                  </a:cubicBezTo>
                  <a:cubicBezTo>
                    <a:pt x="255" y="52"/>
                    <a:pt x="256" y="51"/>
                    <a:pt x="257" y="51"/>
                  </a:cubicBezTo>
                  <a:cubicBezTo>
                    <a:pt x="258" y="50"/>
                    <a:pt x="259" y="50"/>
                    <a:pt x="259" y="49"/>
                  </a:cubicBezTo>
                  <a:cubicBezTo>
                    <a:pt x="258" y="49"/>
                    <a:pt x="257" y="50"/>
                    <a:pt x="255" y="50"/>
                  </a:cubicBezTo>
                  <a:close/>
                  <a:moveTo>
                    <a:pt x="244" y="54"/>
                  </a:moveTo>
                  <a:cubicBezTo>
                    <a:pt x="244" y="55"/>
                    <a:pt x="244" y="56"/>
                    <a:pt x="245" y="56"/>
                  </a:cubicBezTo>
                  <a:cubicBezTo>
                    <a:pt x="245" y="56"/>
                    <a:pt x="245" y="55"/>
                    <a:pt x="246" y="55"/>
                  </a:cubicBezTo>
                  <a:cubicBezTo>
                    <a:pt x="247" y="54"/>
                    <a:pt x="247" y="54"/>
                    <a:pt x="249" y="54"/>
                  </a:cubicBezTo>
                  <a:cubicBezTo>
                    <a:pt x="249" y="53"/>
                    <a:pt x="250" y="53"/>
                    <a:pt x="250" y="53"/>
                  </a:cubicBezTo>
                  <a:cubicBezTo>
                    <a:pt x="251" y="53"/>
                    <a:pt x="252" y="53"/>
                    <a:pt x="252" y="52"/>
                  </a:cubicBezTo>
                  <a:cubicBezTo>
                    <a:pt x="252" y="51"/>
                    <a:pt x="252" y="51"/>
                    <a:pt x="251" y="51"/>
                  </a:cubicBezTo>
                  <a:cubicBezTo>
                    <a:pt x="251" y="52"/>
                    <a:pt x="251" y="52"/>
                    <a:pt x="250" y="52"/>
                  </a:cubicBezTo>
                  <a:cubicBezTo>
                    <a:pt x="249" y="52"/>
                    <a:pt x="249" y="52"/>
                    <a:pt x="248" y="52"/>
                  </a:cubicBezTo>
                  <a:cubicBezTo>
                    <a:pt x="248" y="52"/>
                    <a:pt x="247" y="53"/>
                    <a:pt x="247" y="53"/>
                  </a:cubicBezTo>
                  <a:cubicBezTo>
                    <a:pt x="246" y="53"/>
                    <a:pt x="246" y="53"/>
                    <a:pt x="245" y="53"/>
                  </a:cubicBezTo>
                  <a:cubicBezTo>
                    <a:pt x="244" y="53"/>
                    <a:pt x="244" y="54"/>
                    <a:pt x="244" y="54"/>
                  </a:cubicBezTo>
                  <a:close/>
                  <a:moveTo>
                    <a:pt x="237" y="53"/>
                  </a:moveTo>
                  <a:cubicBezTo>
                    <a:pt x="237" y="53"/>
                    <a:pt x="237" y="53"/>
                    <a:pt x="237" y="53"/>
                  </a:cubicBezTo>
                  <a:cubicBezTo>
                    <a:pt x="237" y="53"/>
                    <a:pt x="237" y="53"/>
                    <a:pt x="237" y="53"/>
                  </a:cubicBezTo>
                  <a:cubicBezTo>
                    <a:pt x="238" y="53"/>
                    <a:pt x="238" y="53"/>
                    <a:pt x="238" y="52"/>
                  </a:cubicBezTo>
                  <a:cubicBezTo>
                    <a:pt x="238" y="52"/>
                    <a:pt x="238" y="52"/>
                    <a:pt x="238" y="51"/>
                  </a:cubicBezTo>
                  <a:cubicBezTo>
                    <a:pt x="237" y="51"/>
                    <a:pt x="237" y="51"/>
                    <a:pt x="237" y="51"/>
                  </a:cubicBezTo>
                  <a:cubicBezTo>
                    <a:pt x="237" y="51"/>
                    <a:pt x="237" y="52"/>
                    <a:pt x="236" y="52"/>
                  </a:cubicBezTo>
                  <a:cubicBezTo>
                    <a:pt x="235" y="52"/>
                    <a:pt x="236" y="52"/>
                    <a:pt x="235" y="52"/>
                  </a:cubicBezTo>
                  <a:cubicBezTo>
                    <a:pt x="234" y="52"/>
                    <a:pt x="234" y="53"/>
                    <a:pt x="233" y="53"/>
                  </a:cubicBezTo>
                  <a:cubicBezTo>
                    <a:pt x="233" y="53"/>
                    <a:pt x="231" y="53"/>
                    <a:pt x="231" y="54"/>
                  </a:cubicBezTo>
                  <a:cubicBezTo>
                    <a:pt x="231" y="54"/>
                    <a:pt x="232" y="55"/>
                    <a:pt x="232" y="55"/>
                  </a:cubicBezTo>
                  <a:cubicBezTo>
                    <a:pt x="232" y="55"/>
                    <a:pt x="232" y="55"/>
                    <a:pt x="232" y="55"/>
                  </a:cubicBezTo>
                  <a:cubicBezTo>
                    <a:pt x="233" y="55"/>
                    <a:pt x="233" y="54"/>
                    <a:pt x="234" y="54"/>
                  </a:cubicBezTo>
                  <a:cubicBezTo>
                    <a:pt x="234" y="54"/>
                    <a:pt x="234" y="55"/>
                    <a:pt x="235" y="55"/>
                  </a:cubicBezTo>
                  <a:cubicBezTo>
                    <a:pt x="235" y="55"/>
                    <a:pt x="235" y="55"/>
                    <a:pt x="235" y="55"/>
                  </a:cubicBezTo>
                  <a:cubicBezTo>
                    <a:pt x="235" y="54"/>
                    <a:pt x="235" y="54"/>
                    <a:pt x="235" y="54"/>
                  </a:cubicBezTo>
                  <a:cubicBezTo>
                    <a:pt x="236" y="53"/>
                    <a:pt x="236" y="53"/>
                    <a:pt x="237" y="53"/>
                  </a:cubicBezTo>
                  <a:close/>
                  <a:moveTo>
                    <a:pt x="250" y="20"/>
                  </a:moveTo>
                  <a:cubicBezTo>
                    <a:pt x="250" y="20"/>
                    <a:pt x="250" y="20"/>
                    <a:pt x="250" y="20"/>
                  </a:cubicBezTo>
                  <a:cubicBezTo>
                    <a:pt x="251" y="20"/>
                    <a:pt x="251" y="20"/>
                    <a:pt x="251" y="20"/>
                  </a:cubicBezTo>
                  <a:cubicBezTo>
                    <a:pt x="252" y="20"/>
                    <a:pt x="252" y="20"/>
                    <a:pt x="252" y="21"/>
                  </a:cubicBezTo>
                  <a:cubicBezTo>
                    <a:pt x="252" y="22"/>
                    <a:pt x="252" y="23"/>
                    <a:pt x="251" y="24"/>
                  </a:cubicBezTo>
                  <a:cubicBezTo>
                    <a:pt x="250" y="27"/>
                    <a:pt x="249" y="28"/>
                    <a:pt x="247" y="30"/>
                  </a:cubicBezTo>
                  <a:cubicBezTo>
                    <a:pt x="246" y="32"/>
                    <a:pt x="246" y="34"/>
                    <a:pt x="244" y="34"/>
                  </a:cubicBezTo>
                  <a:cubicBezTo>
                    <a:pt x="242" y="34"/>
                    <a:pt x="242" y="37"/>
                    <a:pt x="240" y="37"/>
                  </a:cubicBezTo>
                  <a:cubicBezTo>
                    <a:pt x="238" y="37"/>
                    <a:pt x="238" y="37"/>
                    <a:pt x="238" y="37"/>
                  </a:cubicBezTo>
                  <a:cubicBezTo>
                    <a:pt x="236" y="37"/>
                    <a:pt x="236" y="38"/>
                    <a:pt x="234" y="38"/>
                  </a:cubicBezTo>
                  <a:cubicBezTo>
                    <a:pt x="233" y="38"/>
                    <a:pt x="233" y="38"/>
                    <a:pt x="233" y="38"/>
                  </a:cubicBezTo>
                  <a:cubicBezTo>
                    <a:pt x="232" y="37"/>
                    <a:pt x="232" y="37"/>
                    <a:pt x="232" y="37"/>
                  </a:cubicBezTo>
                  <a:cubicBezTo>
                    <a:pt x="230" y="37"/>
                    <a:pt x="230" y="37"/>
                    <a:pt x="230" y="37"/>
                  </a:cubicBezTo>
                  <a:cubicBezTo>
                    <a:pt x="225" y="40"/>
                    <a:pt x="225" y="40"/>
                    <a:pt x="225" y="40"/>
                  </a:cubicBezTo>
                  <a:cubicBezTo>
                    <a:pt x="224" y="39"/>
                    <a:pt x="224" y="39"/>
                    <a:pt x="223" y="39"/>
                  </a:cubicBezTo>
                  <a:cubicBezTo>
                    <a:pt x="222" y="39"/>
                    <a:pt x="221" y="40"/>
                    <a:pt x="220" y="41"/>
                  </a:cubicBezTo>
                  <a:cubicBezTo>
                    <a:pt x="219" y="42"/>
                    <a:pt x="219" y="43"/>
                    <a:pt x="218" y="43"/>
                  </a:cubicBezTo>
                  <a:cubicBezTo>
                    <a:pt x="217" y="43"/>
                    <a:pt x="217" y="43"/>
                    <a:pt x="217" y="43"/>
                  </a:cubicBezTo>
                  <a:cubicBezTo>
                    <a:pt x="216" y="43"/>
                    <a:pt x="215" y="43"/>
                    <a:pt x="214" y="44"/>
                  </a:cubicBezTo>
                  <a:cubicBezTo>
                    <a:pt x="214" y="44"/>
                    <a:pt x="213" y="44"/>
                    <a:pt x="213" y="45"/>
                  </a:cubicBezTo>
                  <a:cubicBezTo>
                    <a:pt x="213" y="46"/>
                    <a:pt x="213" y="47"/>
                    <a:pt x="212" y="48"/>
                  </a:cubicBezTo>
                  <a:cubicBezTo>
                    <a:pt x="212" y="49"/>
                    <a:pt x="212" y="50"/>
                    <a:pt x="212" y="52"/>
                  </a:cubicBezTo>
                  <a:cubicBezTo>
                    <a:pt x="212" y="53"/>
                    <a:pt x="211" y="54"/>
                    <a:pt x="211" y="55"/>
                  </a:cubicBezTo>
                  <a:cubicBezTo>
                    <a:pt x="211" y="56"/>
                    <a:pt x="211" y="56"/>
                    <a:pt x="211" y="56"/>
                  </a:cubicBezTo>
                  <a:cubicBezTo>
                    <a:pt x="212" y="57"/>
                    <a:pt x="213" y="56"/>
                    <a:pt x="214" y="57"/>
                  </a:cubicBezTo>
                  <a:cubicBezTo>
                    <a:pt x="214" y="58"/>
                    <a:pt x="215" y="58"/>
                    <a:pt x="216" y="58"/>
                  </a:cubicBezTo>
                  <a:cubicBezTo>
                    <a:pt x="217" y="58"/>
                    <a:pt x="217" y="57"/>
                    <a:pt x="217" y="56"/>
                  </a:cubicBezTo>
                  <a:cubicBezTo>
                    <a:pt x="217" y="55"/>
                    <a:pt x="218" y="55"/>
                    <a:pt x="219" y="54"/>
                  </a:cubicBezTo>
                  <a:cubicBezTo>
                    <a:pt x="219" y="53"/>
                    <a:pt x="219" y="53"/>
                    <a:pt x="220" y="53"/>
                  </a:cubicBezTo>
                  <a:cubicBezTo>
                    <a:pt x="221" y="53"/>
                    <a:pt x="221" y="53"/>
                    <a:pt x="222" y="53"/>
                  </a:cubicBezTo>
                  <a:cubicBezTo>
                    <a:pt x="222" y="53"/>
                    <a:pt x="222" y="53"/>
                    <a:pt x="223" y="53"/>
                  </a:cubicBezTo>
                  <a:cubicBezTo>
                    <a:pt x="223" y="53"/>
                    <a:pt x="223" y="53"/>
                    <a:pt x="224" y="52"/>
                  </a:cubicBezTo>
                  <a:cubicBezTo>
                    <a:pt x="225" y="51"/>
                    <a:pt x="226" y="51"/>
                    <a:pt x="227" y="51"/>
                  </a:cubicBezTo>
                  <a:cubicBezTo>
                    <a:pt x="228" y="50"/>
                    <a:pt x="229" y="50"/>
                    <a:pt x="230" y="50"/>
                  </a:cubicBezTo>
                  <a:cubicBezTo>
                    <a:pt x="231" y="49"/>
                    <a:pt x="232" y="49"/>
                    <a:pt x="232" y="48"/>
                  </a:cubicBezTo>
                  <a:cubicBezTo>
                    <a:pt x="232" y="48"/>
                    <a:pt x="232" y="48"/>
                    <a:pt x="232" y="48"/>
                  </a:cubicBezTo>
                  <a:cubicBezTo>
                    <a:pt x="233" y="47"/>
                    <a:pt x="234" y="47"/>
                    <a:pt x="235" y="47"/>
                  </a:cubicBezTo>
                  <a:cubicBezTo>
                    <a:pt x="236" y="47"/>
                    <a:pt x="236" y="47"/>
                    <a:pt x="236" y="48"/>
                  </a:cubicBezTo>
                  <a:cubicBezTo>
                    <a:pt x="237" y="48"/>
                    <a:pt x="238" y="48"/>
                    <a:pt x="238" y="49"/>
                  </a:cubicBezTo>
                  <a:cubicBezTo>
                    <a:pt x="238" y="49"/>
                    <a:pt x="237" y="50"/>
                    <a:pt x="237" y="50"/>
                  </a:cubicBezTo>
                  <a:cubicBezTo>
                    <a:pt x="236" y="50"/>
                    <a:pt x="236" y="50"/>
                    <a:pt x="235" y="50"/>
                  </a:cubicBezTo>
                  <a:cubicBezTo>
                    <a:pt x="233" y="50"/>
                    <a:pt x="231" y="51"/>
                    <a:pt x="230" y="53"/>
                  </a:cubicBezTo>
                  <a:cubicBezTo>
                    <a:pt x="229" y="55"/>
                    <a:pt x="229" y="56"/>
                    <a:pt x="228" y="57"/>
                  </a:cubicBezTo>
                  <a:cubicBezTo>
                    <a:pt x="227" y="58"/>
                    <a:pt x="227" y="59"/>
                    <a:pt x="226" y="60"/>
                  </a:cubicBezTo>
                  <a:cubicBezTo>
                    <a:pt x="225" y="60"/>
                    <a:pt x="225" y="60"/>
                    <a:pt x="225" y="60"/>
                  </a:cubicBezTo>
                  <a:cubicBezTo>
                    <a:pt x="223" y="61"/>
                    <a:pt x="223" y="62"/>
                    <a:pt x="222" y="63"/>
                  </a:cubicBezTo>
                  <a:cubicBezTo>
                    <a:pt x="221" y="63"/>
                    <a:pt x="221" y="64"/>
                    <a:pt x="220" y="64"/>
                  </a:cubicBezTo>
                  <a:cubicBezTo>
                    <a:pt x="220" y="64"/>
                    <a:pt x="219" y="64"/>
                    <a:pt x="219" y="64"/>
                  </a:cubicBezTo>
                  <a:cubicBezTo>
                    <a:pt x="218" y="64"/>
                    <a:pt x="219" y="65"/>
                    <a:pt x="219" y="65"/>
                  </a:cubicBezTo>
                  <a:cubicBezTo>
                    <a:pt x="220" y="65"/>
                    <a:pt x="220" y="65"/>
                    <a:pt x="221" y="66"/>
                  </a:cubicBezTo>
                  <a:cubicBezTo>
                    <a:pt x="223" y="67"/>
                    <a:pt x="223" y="67"/>
                    <a:pt x="225" y="68"/>
                  </a:cubicBezTo>
                  <a:cubicBezTo>
                    <a:pt x="226" y="68"/>
                    <a:pt x="226" y="69"/>
                    <a:pt x="227" y="70"/>
                  </a:cubicBezTo>
                  <a:cubicBezTo>
                    <a:pt x="227" y="71"/>
                    <a:pt x="227" y="71"/>
                    <a:pt x="227" y="72"/>
                  </a:cubicBezTo>
                  <a:cubicBezTo>
                    <a:pt x="227" y="72"/>
                    <a:pt x="228" y="72"/>
                    <a:pt x="228" y="73"/>
                  </a:cubicBezTo>
                  <a:cubicBezTo>
                    <a:pt x="228" y="74"/>
                    <a:pt x="226" y="74"/>
                    <a:pt x="226" y="75"/>
                  </a:cubicBezTo>
                  <a:cubicBezTo>
                    <a:pt x="226" y="75"/>
                    <a:pt x="227" y="76"/>
                    <a:pt x="227" y="76"/>
                  </a:cubicBezTo>
                  <a:cubicBezTo>
                    <a:pt x="227" y="79"/>
                    <a:pt x="227" y="79"/>
                    <a:pt x="227" y="79"/>
                  </a:cubicBezTo>
                  <a:cubicBezTo>
                    <a:pt x="228" y="79"/>
                    <a:pt x="228" y="79"/>
                    <a:pt x="229" y="79"/>
                  </a:cubicBezTo>
                  <a:cubicBezTo>
                    <a:pt x="229" y="80"/>
                    <a:pt x="229" y="80"/>
                    <a:pt x="229" y="81"/>
                  </a:cubicBezTo>
                  <a:cubicBezTo>
                    <a:pt x="230" y="80"/>
                    <a:pt x="229" y="79"/>
                    <a:pt x="230" y="79"/>
                  </a:cubicBezTo>
                  <a:cubicBezTo>
                    <a:pt x="230" y="79"/>
                    <a:pt x="231" y="79"/>
                    <a:pt x="231" y="79"/>
                  </a:cubicBezTo>
                  <a:cubicBezTo>
                    <a:pt x="231" y="81"/>
                    <a:pt x="231" y="81"/>
                    <a:pt x="231" y="81"/>
                  </a:cubicBezTo>
                  <a:cubicBezTo>
                    <a:pt x="231" y="81"/>
                    <a:pt x="231" y="82"/>
                    <a:pt x="231" y="82"/>
                  </a:cubicBezTo>
                  <a:cubicBezTo>
                    <a:pt x="231" y="82"/>
                    <a:pt x="231" y="82"/>
                    <a:pt x="231" y="82"/>
                  </a:cubicBezTo>
                  <a:cubicBezTo>
                    <a:pt x="230" y="83"/>
                    <a:pt x="230" y="83"/>
                    <a:pt x="229" y="83"/>
                  </a:cubicBezTo>
                  <a:cubicBezTo>
                    <a:pt x="228" y="83"/>
                    <a:pt x="228" y="84"/>
                    <a:pt x="227" y="84"/>
                  </a:cubicBezTo>
                  <a:cubicBezTo>
                    <a:pt x="226" y="85"/>
                    <a:pt x="226" y="85"/>
                    <a:pt x="225" y="85"/>
                  </a:cubicBezTo>
                  <a:cubicBezTo>
                    <a:pt x="224" y="86"/>
                    <a:pt x="224" y="86"/>
                    <a:pt x="224" y="86"/>
                  </a:cubicBezTo>
                  <a:cubicBezTo>
                    <a:pt x="224" y="87"/>
                    <a:pt x="225" y="88"/>
                    <a:pt x="225" y="88"/>
                  </a:cubicBezTo>
                  <a:cubicBezTo>
                    <a:pt x="225" y="89"/>
                    <a:pt x="224" y="89"/>
                    <a:pt x="224" y="89"/>
                  </a:cubicBezTo>
                  <a:cubicBezTo>
                    <a:pt x="223" y="89"/>
                    <a:pt x="223" y="89"/>
                    <a:pt x="222" y="89"/>
                  </a:cubicBezTo>
                  <a:cubicBezTo>
                    <a:pt x="221" y="89"/>
                    <a:pt x="221" y="89"/>
                    <a:pt x="221" y="89"/>
                  </a:cubicBezTo>
                  <a:cubicBezTo>
                    <a:pt x="220" y="89"/>
                    <a:pt x="220" y="89"/>
                    <a:pt x="220" y="89"/>
                  </a:cubicBezTo>
                  <a:cubicBezTo>
                    <a:pt x="220" y="89"/>
                    <a:pt x="220" y="89"/>
                    <a:pt x="220" y="89"/>
                  </a:cubicBezTo>
                  <a:cubicBezTo>
                    <a:pt x="220" y="88"/>
                    <a:pt x="219" y="87"/>
                    <a:pt x="219" y="86"/>
                  </a:cubicBezTo>
                  <a:cubicBezTo>
                    <a:pt x="219" y="85"/>
                    <a:pt x="220" y="85"/>
                    <a:pt x="220" y="84"/>
                  </a:cubicBezTo>
                  <a:cubicBezTo>
                    <a:pt x="220" y="84"/>
                    <a:pt x="220" y="83"/>
                    <a:pt x="219" y="83"/>
                  </a:cubicBezTo>
                  <a:cubicBezTo>
                    <a:pt x="219" y="83"/>
                    <a:pt x="219" y="82"/>
                    <a:pt x="219" y="82"/>
                  </a:cubicBezTo>
                  <a:cubicBezTo>
                    <a:pt x="218" y="82"/>
                    <a:pt x="218" y="82"/>
                    <a:pt x="217" y="82"/>
                  </a:cubicBezTo>
                  <a:cubicBezTo>
                    <a:pt x="216" y="81"/>
                    <a:pt x="216" y="81"/>
                    <a:pt x="216" y="80"/>
                  </a:cubicBezTo>
                  <a:cubicBezTo>
                    <a:pt x="215" y="80"/>
                    <a:pt x="215" y="80"/>
                    <a:pt x="215" y="80"/>
                  </a:cubicBezTo>
                  <a:cubicBezTo>
                    <a:pt x="215" y="79"/>
                    <a:pt x="216" y="78"/>
                    <a:pt x="216" y="77"/>
                  </a:cubicBezTo>
                  <a:cubicBezTo>
                    <a:pt x="216" y="76"/>
                    <a:pt x="216" y="76"/>
                    <a:pt x="216" y="75"/>
                  </a:cubicBezTo>
                  <a:cubicBezTo>
                    <a:pt x="216" y="74"/>
                    <a:pt x="217" y="74"/>
                    <a:pt x="217" y="73"/>
                  </a:cubicBezTo>
                  <a:cubicBezTo>
                    <a:pt x="217" y="73"/>
                    <a:pt x="217" y="73"/>
                    <a:pt x="217" y="73"/>
                  </a:cubicBezTo>
                  <a:cubicBezTo>
                    <a:pt x="216" y="73"/>
                    <a:pt x="216" y="73"/>
                    <a:pt x="216" y="73"/>
                  </a:cubicBezTo>
                  <a:cubicBezTo>
                    <a:pt x="214" y="73"/>
                    <a:pt x="213" y="73"/>
                    <a:pt x="212" y="73"/>
                  </a:cubicBezTo>
                  <a:cubicBezTo>
                    <a:pt x="211" y="74"/>
                    <a:pt x="211" y="75"/>
                    <a:pt x="210" y="76"/>
                  </a:cubicBezTo>
                  <a:cubicBezTo>
                    <a:pt x="211" y="76"/>
                    <a:pt x="211" y="77"/>
                    <a:pt x="211" y="77"/>
                  </a:cubicBezTo>
                  <a:cubicBezTo>
                    <a:pt x="211" y="78"/>
                    <a:pt x="211" y="78"/>
                    <a:pt x="211" y="79"/>
                  </a:cubicBezTo>
                  <a:cubicBezTo>
                    <a:pt x="212" y="79"/>
                    <a:pt x="212" y="79"/>
                    <a:pt x="212" y="79"/>
                  </a:cubicBezTo>
                  <a:cubicBezTo>
                    <a:pt x="212" y="80"/>
                    <a:pt x="212" y="80"/>
                    <a:pt x="212" y="81"/>
                  </a:cubicBezTo>
                  <a:cubicBezTo>
                    <a:pt x="211" y="81"/>
                    <a:pt x="211" y="82"/>
                    <a:pt x="211" y="83"/>
                  </a:cubicBezTo>
                  <a:cubicBezTo>
                    <a:pt x="210" y="84"/>
                    <a:pt x="210" y="85"/>
                    <a:pt x="210" y="86"/>
                  </a:cubicBezTo>
                  <a:cubicBezTo>
                    <a:pt x="210" y="88"/>
                    <a:pt x="210" y="89"/>
                    <a:pt x="211" y="91"/>
                  </a:cubicBezTo>
                  <a:cubicBezTo>
                    <a:pt x="211" y="91"/>
                    <a:pt x="211" y="92"/>
                    <a:pt x="211" y="92"/>
                  </a:cubicBezTo>
                  <a:cubicBezTo>
                    <a:pt x="211" y="94"/>
                    <a:pt x="210" y="95"/>
                    <a:pt x="210" y="97"/>
                  </a:cubicBezTo>
                  <a:cubicBezTo>
                    <a:pt x="210" y="98"/>
                    <a:pt x="211" y="98"/>
                    <a:pt x="211" y="99"/>
                  </a:cubicBezTo>
                  <a:cubicBezTo>
                    <a:pt x="211" y="100"/>
                    <a:pt x="210" y="101"/>
                    <a:pt x="208" y="101"/>
                  </a:cubicBezTo>
                  <a:cubicBezTo>
                    <a:pt x="208" y="101"/>
                    <a:pt x="208" y="100"/>
                    <a:pt x="208" y="100"/>
                  </a:cubicBezTo>
                  <a:cubicBezTo>
                    <a:pt x="207" y="100"/>
                    <a:pt x="206" y="100"/>
                    <a:pt x="205" y="101"/>
                  </a:cubicBezTo>
                  <a:cubicBezTo>
                    <a:pt x="205" y="101"/>
                    <a:pt x="204" y="102"/>
                    <a:pt x="204" y="102"/>
                  </a:cubicBezTo>
                  <a:cubicBezTo>
                    <a:pt x="203" y="102"/>
                    <a:pt x="203" y="103"/>
                    <a:pt x="203" y="103"/>
                  </a:cubicBezTo>
                  <a:cubicBezTo>
                    <a:pt x="202" y="103"/>
                    <a:pt x="201" y="102"/>
                    <a:pt x="201" y="101"/>
                  </a:cubicBezTo>
                  <a:cubicBezTo>
                    <a:pt x="201" y="100"/>
                    <a:pt x="202" y="100"/>
                    <a:pt x="202" y="99"/>
                  </a:cubicBezTo>
                  <a:cubicBezTo>
                    <a:pt x="202" y="98"/>
                    <a:pt x="202" y="98"/>
                    <a:pt x="203" y="97"/>
                  </a:cubicBezTo>
                  <a:cubicBezTo>
                    <a:pt x="203" y="96"/>
                    <a:pt x="204" y="95"/>
                    <a:pt x="204" y="93"/>
                  </a:cubicBezTo>
                  <a:cubicBezTo>
                    <a:pt x="204" y="91"/>
                    <a:pt x="204" y="91"/>
                    <a:pt x="204" y="91"/>
                  </a:cubicBezTo>
                  <a:cubicBezTo>
                    <a:pt x="204" y="90"/>
                    <a:pt x="204" y="89"/>
                    <a:pt x="203" y="88"/>
                  </a:cubicBezTo>
                  <a:cubicBezTo>
                    <a:pt x="203" y="87"/>
                    <a:pt x="202" y="87"/>
                    <a:pt x="202" y="87"/>
                  </a:cubicBezTo>
                  <a:cubicBezTo>
                    <a:pt x="202" y="85"/>
                    <a:pt x="202" y="85"/>
                    <a:pt x="202" y="85"/>
                  </a:cubicBezTo>
                  <a:cubicBezTo>
                    <a:pt x="202" y="85"/>
                    <a:pt x="202" y="85"/>
                    <a:pt x="202" y="85"/>
                  </a:cubicBezTo>
                  <a:cubicBezTo>
                    <a:pt x="202" y="85"/>
                    <a:pt x="202" y="85"/>
                    <a:pt x="202" y="85"/>
                  </a:cubicBezTo>
                  <a:cubicBezTo>
                    <a:pt x="202" y="85"/>
                    <a:pt x="201" y="85"/>
                    <a:pt x="200" y="85"/>
                  </a:cubicBezTo>
                  <a:cubicBezTo>
                    <a:pt x="200" y="85"/>
                    <a:pt x="199" y="86"/>
                    <a:pt x="199" y="86"/>
                  </a:cubicBezTo>
                  <a:cubicBezTo>
                    <a:pt x="199" y="86"/>
                    <a:pt x="198" y="85"/>
                    <a:pt x="198" y="84"/>
                  </a:cubicBezTo>
                  <a:cubicBezTo>
                    <a:pt x="198" y="84"/>
                    <a:pt x="198" y="83"/>
                    <a:pt x="198" y="82"/>
                  </a:cubicBezTo>
                  <a:cubicBezTo>
                    <a:pt x="198" y="82"/>
                    <a:pt x="197" y="82"/>
                    <a:pt x="197" y="81"/>
                  </a:cubicBezTo>
                  <a:cubicBezTo>
                    <a:pt x="197" y="80"/>
                    <a:pt x="198" y="80"/>
                    <a:pt x="198" y="79"/>
                  </a:cubicBezTo>
                  <a:cubicBezTo>
                    <a:pt x="198" y="79"/>
                    <a:pt x="198" y="79"/>
                    <a:pt x="197" y="79"/>
                  </a:cubicBezTo>
                  <a:cubicBezTo>
                    <a:pt x="197" y="78"/>
                    <a:pt x="197" y="78"/>
                    <a:pt x="198" y="77"/>
                  </a:cubicBezTo>
                  <a:cubicBezTo>
                    <a:pt x="198" y="77"/>
                    <a:pt x="198" y="77"/>
                    <a:pt x="198" y="77"/>
                  </a:cubicBezTo>
                  <a:cubicBezTo>
                    <a:pt x="199" y="77"/>
                    <a:pt x="199" y="77"/>
                    <a:pt x="199" y="77"/>
                  </a:cubicBezTo>
                  <a:cubicBezTo>
                    <a:pt x="200" y="77"/>
                    <a:pt x="200" y="77"/>
                    <a:pt x="200" y="77"/>
                  </a:cubicBezTo>
                  <a:cubicBezTo>
                    <a:pt x="201" y="76"/>
                    <a:pt x="201" y="76"/>
                    <a:pt x="201" y="75"/>
                  </a:cubicBezTo>
                  <a:cubicBezTo>
                    <a:pt x="201" y="73"/>
                    <a:pt x="201" y="73"/>
                    <a:pt x="201" y="73"/>
                  </a:cubicBezTo>
                  <a:cubicBezTo>
                    <a:pt x="201" y="73"/>
                    <a:pt x="201" y="73"/>
                    <a:pt x="201" y="73"/>
                  </a:cubicBezTo>
                  <a:cubicBezTo>
                    <a:pt x="201" y="71"/>
                    <a:pt x="201" y="71"/>
                    <a:pt x="201" y="71"/>
                  </a:cubicBezTo>
                  <a:cubicBezTo>
                    <a:pt x="201" y="71"/>
                    <a:pt x="201" y="70"/>
                    <a:pt x="202" y="70"/>
                  </a:cubicBezTo>
                  <a:cubicBezTo>
                    <a:pt x="202" y="69"/>
                    <a:pt x="203" y="69"/>
                    <a:pt x="203" y="69"/>
                  </a:cubicBezTo>
                  <a:cubicBezTo>
                    <a:pt x="203" y="68"/>
                    <a:pt x="203" y="68"/>
                    <a:pt x="203" y="68"/>
                  </a:cubicBezTo>
                  <a:cubicBezTo>
                    <a:pt x="203" y="67"/>
                    <a:pt x="203" y="66"/>
                    <a:pt x="203" y="64"/>
                  </a:cubicBezTo>
                  <a:cubicBezTo>
                    <a:pt x="203" y="63"/>
                    <a:pt x="203" y="63"/>
                    <a:pt x="203" y="62"/>
                  </a:cubicBezTo>
                  <a:cubicBezTo>
                    <a:pt x="203" y="61"/>
                    <a:pt x="204" y="60"/>
                    <a:pt x="204" y="59"/>
                  </a:cubicBezTo>
                  <a:cubicBezTo>
                    <a:pt x="205" y="59"/>
                    <a:pt x="205" y="58"/>
                    <a:pt x="205" y="58"/>
                  </a:cubicBezTo>
                  <a:cubicBezTo>
                    <a:pt x="206" y="58"/>
                    <a:pt x="206" y="59"/>
                    <a:pt x="207" y="59"/>
                  </a:cubicBezTo>
                  <a:cubicBezTo>
                    <a:pt x="207" y="59"/>
                    <a:pt x="207" y="60"/>
                    <a:pt x="207" y="60"/>
                  </a:cubicBezTo>
                  <a:cubicBezTo>
                    <a:pt x="207" y="60"/>
                    <a:pt x="207" y="59"/>
                    <a:pt x="207" y="59"/>
                  </a:cubicBezTo>
                  <a:cubicBezTo>
                    <a:pt x="207" y="59"/>
                    <a:pt x="207" y="59"/>
                    <a:pt x="207" y="58"/>
                  </a:cubicBezTo>
                  <a:cubicBezTo>
                    <a:pt x="207" y="57"/>
                    <a:pt x="207" y="57"/>
                    <a:pt x="207" y="56"/>
                  </a:cubicBezTo>
                  <a:cubicBezTo>
                    <a:pt x="207" y="55"/>
                    <a:pt x="207" y="54"/>
                    <a:pt x="207" y="53"/>
                  </a:cubicBezTo>
                  <a:cubicBezTo>
                    <a:pt x="207" y="53"/>
                    <a:pt x="206" y="53"/>
                    <a:pt x="206" y="52"/>
                  </a:cubicBezTo>
                  <a:cubicBezTo>
                    <a:pt x="206" y="51"/>
                    <a:pt x="206" y="51"/>
                    <a:pt x="206" y="51"/>
                  </a:cubicBezTo>
                  <a:cubicBezTo>
                    <a:pt x="206" y="50"/>
                    <a:pt x="206" y="50"/>
                    <a:pt x="206" y="50"/>
                  </a:cubicBezTo>
                  <a:cubicBezTo>
                    <a:pt x="206" y="50"/>
                    <a:pt x="206" y="49"/>
                    <a:pt x="206" y="49"/>
                  </a:cubicBezTo>
                  <a:cubicBezTo>
                    <a:pt x="206" y="49"/>
                    <a:pt x="207" y="49"/>
                    <a:pt x="207" y="49"/>
                  </a:cubicBezTo>
                  <a:cubicBezTo>
                    <a:pt x="208" y="49"/>
                    <a:pt x="208" y="48"/>
                    <a:pt x="208" y="48"/>
                  </a:cubicBezTo>
                  <a:cubicBezTo>
                    <a:pt x="208" y="46"/>
                    <a:pt x="208" y="46"/>
                    <a:pt x="208" y="46"/>
                  </a:cubicBezTo>
                  <a:cubicBezTo>
                    <a:pt x="208" y="45"/>
                    <a:pt x="208" y="45"/>
                    <a:pt x="209" y="44"/>
                  </a:cubicBezTo>
                  <a:cubicBezTo>
                    <a:pt x="209" y="44"/>
                    <a:pt x="210" y="43"/>
                    <a:pt x="210" y="43"/>
                  </a:cubicBezTo>
                  <a:cubicBezTo>
                    <a:pt x="210" y="43"/>
                    <a:pt x="210" y="42"/>
                    <a:pt x="211" y="42"/>
                  </a:cubicBezTo>
                  <a:cubicBezTo>
                    <a:pt x="211" y="42"/>
                    <a:pt x="212" y="42"/>
                    <a:pt x="212" y="42"/>
                  </a:cubicBezTo>
                  <a:cubicBezTo>
                    <a:pt x="213" y="42"/>
                    <a:pt x="213" y="41"/>
                    <a:pt x="213" y="41"/>
                  </a:cubicBezTo>
                  <a:cubicBezTo>
                    <a:pt x="214" y="40"/>
                    <a:pt x="214" y="40"/>
                    <a:pt x="214" y="39"/>
                  </a:cubicBezTo>
                  <a:cubicBezTo>
                    <a:pt x="214" y="39"/>
                    <a:pt x="214" y="38"/>
                    <a:pt x="214" y="38"/>
                  </a:cubicBezTo>
                  <a:cubicBezTo>
                    <a:pt x="214" y="38"/>
                    <a:pt x="214" y="37"/>
                    <a:pt x="214" y="37"/>
                  </a:cubicBezTo>
                  <a:cubicBezTo>
                    <a:pt x="214" y="36"/>
                    <a:pt x="214" y="36"/>
                    <a:pt x="215" y="36"/>
                  </a:cubicBezTo>
                  <a:cubicBezTo>
                    <a:pt x="218" y="36"/>
                    <a:pt x="218" y="36"/>
                    <a:pt x="218" y="36"/>
                  </a:cubicBezTo>
                  <a:cubicBezTo>
                    <a:pt x="219" y="36"/>
                    <a:pt x="219" y="35"/>
                    <a:pt x="220" y="35"/>
                  </a:cubicBezTo>
                  <a:cubicBezTo>
                    <a:pt x="220" y="35"/>
                    <a:pt x="221" y="35"/>
                    <a:pt x="221" y="36"/>
                  </a:cubicBezTo>
                  <a:cubicBezTo>
                    <a:pt x="221" y="36"/>
                    <a:pt x="221" y="36"/>
                    <a:pt x="221" y="36"/>
                  </a:cubicBezTo>
                  <a:cubicBezTo>
                    <a:pt x="222" y="36"/>
                    <a:pt x="222" y="36"/>
                    <a:pt x="223" y="36"/>
                  </a:cubicBezTo>
                  <a:cubicBezTo>
                    <a:pt x="226" y="35"/>
                    <a:pt x="227" y="34"/>
                    <a:pt x="230" y="34"/>
                  </a:cubicBezTo>
                  <a:cubicBezTo>
                    <a:pt x="231" y="34"/>
                    <a:pt x="231" y="34"/>
                    <a:pt x="231" y="34"/>
                  </a:cubicBezTo>
                  <a:cubicBezTo>
                    <a:pt x="233" y="34"/>
                    <a:pt x="234" y="34"/>
                    <a:pt x="236" y="33"/>
                  </a:cubicBezTo>
                  <a:cubicBezTo>
                    <a:pt x="237" y="33"/>
                    <a:pt x="238" y="32"/>
                    <a:pt x="239" y="32"/>
                  </a:cubicBezTo>
                  <a:cubicBezTo>
                    <a:pt x="240" y="31"/>
                    <a:pt x="242" y="31"/>
                    <a:pt x="243" y="30"/>
                  </a:cubicBezTo>
                  <a:cubicBezTo>
                    <a:pt x="243" y="29"/>
                    <a:pt x="244" y="29"/>
                    <a:pt x="244" y="28"/>
                  </a:cubicBezTo>
                  <a:cubicBezTo>
                    <a:pt x="245" y="27"/>
                    <a:pt x="245" y="27"/>
                    <a:pt x="245" y="27"/>
                  </a:cubicBezTo>
                  <a:cubicBezTo>
                    <a:pt x="246" y="27"/>
                    <a:pt x="246" y="27"/>
                    <a:pt x="246" y="26"/>
                  </a:cubicBezTo>
                  <a:cubicBezTo>
                    <a:pt x="246" y="26"/>
                    <a:pt x="246" y="26"/>
                    <a:pt x="246" y="26"/>
                  </a:cubicBezTo>
                  <a:cubicBezTo>
                    <a:pt x="246" y="24"/>
                    <a:pt x="248" y="24"/>
                    <a:pt x="248" y="23"/>
                  </a:cubicBezTo>
                  <a:cubicBezTo>
                    <a:pt x="248" y="22"/>
                    <a:pt x="249" y="22"/>
                    <a:pt x="249" y="21"/>
                  </a:cubicBezTo>
                  <a:cubicBezTo>
                    <a:pt x="249" y="20"/>
                    <a:pt x="249" y="20"/>
                    <a:pt x="250" y="20"/>
                  </a:cubicBezTo>
                  <a:close/>
                  <a:moveTo>
                    <a:pt x="228" y="87"/>
                  </a:moveTo>
                  <a:cubicBezTo>
                    <a:pt x="227" y="87"/>
                    <a:pt x="226" y="88"/>
                    <a:pt x="226" y="88"/>
                  </a:cubicBezTo>
                  <a:cubicBezTo>
                    <a:pt x="226" y="89"/>
                    <a:pt x="227" y="89"/>
                    <a:pt x="227" y="89"/>
                  </a:cubicBezTo>
                  <a:cubicBezTo>
                    <a:pt x="227" y="90"/>
                    <a:pt x="226" y="90"/>
                    <a:pt x="226" y="90"/>
                  </a:cubicBezTo>
                  <a:cubicBezTo>
                    <a:pt x="226" y="92"/>
                    <a:pt x="226" y="92"/>
                    <a:pt x="226" y="92"/>
                  </a:cubicBezTo>
                  <a:cubicBezTo>
                    <a:pt x="226" y="92"/>
                    <a:pt x="226" y="92"/>
                    <a:pt x="227" y="92"/>
                  </a:cubicBezTo>
                  <a:cubicBezTo>
                    <a:pt x="227" y="92"/>
                    <a:pt x="227" y="92"/>
                    <a:pt x="227" y="91"/>
                  </a:cubicBezTo>
                  <a:cubicBezTo>
                    <a:pt x="228" y="91"/>
                    <a:pt x="228" y="91"/>
                    <a:pt x="228" y="91"/>
                  </a:cubicBezTo>
                  <a:cubicBezTo>
                    <a:pt x="228" y="90"/>
                    <a:pt x="228" y="90"/>
                    <a:pt x="228" y="89"/>
                  </a:cubicBezTo>
                  <a:cubicBezTo>
                    <a:pt x="228" y="89"/>
                    <a:pt x="229" y="88"/>
                    <a:pt x="229" y="88"/>
                  </a:cubicBezTo>
                  <a:cubicBezTo>
                    <a:pt x="229" y="86"/>
                    <a:pt x="228" y="87"/>
                    <a:pt x="228" y="87"/>
                  </a:cubicBezTo>
                  <a:close/>
                  <a:moveTo>
                    <a:pt x="233" y="85"/>
                  </a:moveTo>
                  <a:cubicBezTo>
                    <a:pt x="233" y="85"/>
                    <a:pt x="233" y="84"/>
                    <a:pt x="232" y="84"/>
                  </a:cubicBezTo>
                  <a:cubicBezTo>
                    <a:pt x="232" y="83"/>
                    <a:pt x="232" y="83"/>
                    <a:pt x="232" y="83"/>
                  </a:cubicBezTo>
                  <a:cubicBezTo>
                    <a:pt x="231" y="83"/>
                    <a:pt x="231" y="84"/>
                    <a:pt x="231" y="85"/>
                  </a:cubicBezTo>
                  <a:cubicBezTo>
                    <a:pt x="231" y="85"/>
                    <a:pt x="230" y="86"/>
                    <a:pt x="230" y="86"/>
                  </a:cubicBezTo>
                  <a:cubicBezTo>
                    <a:pt x="230" y="90"/>
                    <a:pt x="230" y="90"/>
                    <a:pt x="230" y="90"/>
                  </a:cubicBezTo>
                  <a:cubicBezTo>
                    <a:pt x="230" y="91"/>
                    <a:pt x="229" y="91"/>
                    <a:pt x="229" y="92"/>
                  </a:cubicBezTo>
                  <a:cubicBezTo>
                    <a:pt x="229" y="94"/>
                    <a:pt x="229" y="94"/>
                    <a:pt x="229" y="94"/>
                  </a:cubicBezTo>
                  <a:cubicBezTo>
                    <a:pt x="229" y="94"/>
                    <a:pt x="229" y="94"/>
                    <a:pt x="230" y="94"/>
                  </a:cubicBezTo>
                  <a:cubicBezTo>
                    <a:pt x="230" y="93"/>
                    <a:pt x="230" y="93"/>
                    <a:pt x="231" y="92"/>
                  </a:cubicBezTo>
                  <a:cubicBezTo>
                    <a:pt x="231" y="91"/>
                    <a:pt x="232" y="90"/>
                    <a:pt x="232" y="89"/>
                  </a:cubicBezTo>
                  <a:cubicBezTo>
                    <a:pt x="232" y="88"/>
                    <a:pt x="232" y="88"/>
                    <a:pt x="232" y="88"/>
                  </a:cubicBezTo>
                  <a:cubicBezTo>
                    <a:pt x="232" y="87"/>
                    <a:pt x="232" y="87"/>
                    <a:pt x="232" y="87"/>
                  </a:cubicBezTo>
                  <a:cubicBezTo>
                    <a:pt x="232" y="86"/>
                    <a:pt x="232" y="86"/>
                    <a:pt x="232" y="86"/>
                  </a:cubicBezTo>
                  <a:cubicBezTo>
                    <a:pt x="232" y="85"/>
                    <a:pt x="232" y="85"/>
                    <a:pt x="233" y="85"/>
                  </a:cubicBezTo>
                  <a:close/>
                  <a:moveTo>
                    <a:pt x="260" y="102"/>
                  </a:moveTo>
                  <a:cubicBezTo>
                    <a:pt x="259" y="102"/>
                    <a:pt x="259" y="103"/>
                    <a:pt x="258" y="103"/>
                  </a:cubicBezTo>
                  <a:cubicBezTo>
                    <a:pt x="257" y="104"/>
                    <a:pt x="256" y="104"/>
                    <a:pt x="255" y="104"/>
                  </a:cubicBezTo>
                  <a:cubicBezTo>
                    <a:pt x="255" y="104"/>
                    <a:pt x="255" y="103"/>
                    <a:pt x="254" y="103"/>
                  </a:cubicBezTo>
                  <a:cubicBezTo>
                    <a:pt x="254" y="103"/>
                    <a:pt x="254" y="103"/>
                    <a:pt x="254" y="103"/>
                  </a:cubicBezTo>
                  <a:cubicBezTo>
                    <a:pt x="254" y="104"/>
                    <a:pt x="254" y="104"/>
                    <a:pt x="254" y="104"/>
                  </a:cubicBezTo>
                  <a:cubicBezTo>
                    <a:pt x="254" y="105"/>
                    <a:pt x="254" y="106"/>
                    <a:pt x="254" y="106"/>
                  </a:cubicBezTo>
                  <a:cubicBezTo>
                    <a:pt x="255" y="106"/>
                    <a:pt x="255" y="105"/>
                    <a:pt x="256" y="105"/>
                  </a:cubicBezTo>
                  <a:cubicBezTo>
                    <a:pt x="257" y="105"/>
                    <a:pt x="258" y="105"/>
                    <a:pt x="259" y="105"/>
                  </a:cubicBezTo>
                  <a:cubicBezTo>
                    <a:pt x="259" y="105"/>
                    <a:pt x="260" y="104"/>
                    <a:pt x="260" y="103"/>
                  </a:cubicBezTo>
                  <a:cubicBezTo>
                    <a:pt x="260" y="103"/>
                    <a:pt x="261" y="103"/>
                    <a:pt x="261" y="102"/>
                  </a:cubicBezTo>
                  <a:cubicBezTo>
                    <a:pt x="261" y="102"/>
                    <a:pt x="261" y="102"/>
                    <a:pt x="261" y="102"/>
                  </a:cubicBezTo>
                  <a:cubicBezTo>
                    <a:pt x="261" y="102"/>
                    <a:pt x="261" y="102"/>
                    <a:pt x="261" y="102"/>
                  </a:cubicBezTo>
                  <a:cubicBezTo>
                    <a:pt x="260" y="102"/>
                    <a:pt x="260" y="102"/>
                    <a:pt x="260" y="102"/>
                  </a:cubicBezTo>
                  <a:cubicBezTo>
                    <a:pt x="260" y="102"/>
                    <a:pt x="260" y="102"/>
                    <a:pt x="260" y="102"/>
                  </a:cubicBezTo>
                  <a:close/>
                  <a:moveTo>
                    <a:pt x="324" y="60"/>
                  </a:moveTo>
                  <a:cubicBezTo>
                    <a:pt x="325" y="60"/>
                    <a:pt x="326" y="60"/>
                    <a:pt x="327" y="60"/>
                  </a:cubicBezTo>
                  <a:cubicBezTo>
                    <a:pt x="327" y="60"/>
                    <a:pt x="327" y="60"/>
                    <a:pt x="327" y="60"/>
                  </a:cubicBezTo>
                  <a:cubicBezTo>
                    <a:pt x="327" y="59"/>
                    <a:pt x="327" y="59"/>
                    <a:pt x="327" y="58"/>
                  </a:cubicBezTo>
                  <a:cubicBezTo>
                    <a:pt x="326" y="58"/>
                    <a:pt x="326" y="58"/>
                    <a:pt x="326" y="58"/>
                  </a:cubicBezTo>
                  <a:cubicBezTo>
                    <a:pt x="325" y="58"/>
                    <a:pt x="325" y="60"/>
                    <a:pt x="324" y="60"/>
                  </a:cubicBezTo>
                  <a:close/>
                  <a:moveTo>
                    <a:pt x="327" y="61"/>
                  </a:moveTo>
                  <a:cubicBezTo>
                    <a:pt x="326" y="61"/>
                    <a:pt x="326" y="62"/>
                    <a:pt x="325" y="62"/>
                  </a:cubicBezTo>
                  <a:cubicBezTo>
                    <a:pt x="324" y="62"/>
                    <a:pt x="324" y="62"/>
                    <a:pt x="323" y="62"/>
                  </a:cubicBezTo>
                  <a:cubicBezTo>
                    <a:pt x="324" y="63"/>
                    <a:pt x="324" y="63"/>
                    <a:pt x="325" y="63"/>
                  </a:cubicBezTo>
                  <a:cubicBezTo>
                    <a:pt x="326" y="63"/>
                    <a:pt x="326" y="64"/>
                    <a:pt x="327" y="64"/>
                  </a:cubicBezTo>
                  <a:cubicBezTo>
                    <a:pt x="327" y="64"/>
                    <a:pt x="327" y="63"/>
                    <a:pt x="327" y="62"/>
                  </a:cubicBezTo>
                  <a:cubicBezTo>
                    <a:pt x="327" y="62"/>
                    <a:pt x="327" y="62"/>
                    <a:pt x="327" y="61"/>
                  </a:cubicBezTo>
                  <a:close/>
                  <a:moveTo>
                    <a:pt x="322" y="65"/>
                  </a:moveTo>
                  <a:cubicBezTo>
                    <a:pt x="322" y="65"/>
                    <a:pt x="322" y="65"/>
                    <a:pt x="322" y="65"/>
                  </a:cubicBezTo>
                  <a:cubicBezTo>
                    <a:pt x="322" y="65"/>
                    <a:pt x="322" y="65"/>
                    <a:pt x="322" y="65"/>
                  </a:cubicBezTo>
                  <a:cubicBezTo>
                    <a:pt x="322" y="66"/>
                    <a:pt x="323" y="67"/>
                    <a:pt x="323" y="68"/>
                  </a:cubicBezTo>
                  <a:cubicBezTo>
                    <a:pt x="323" y="68"/>
                    <a:pt x="322" y="68"/>
                    <a:pt x="322" y="69"/>
                  </a:cubicBezTo>
                  <a:cubicBezTo>
                    <a:pt x="322" y="70"/>
                    <a:pt x="322" y="71"/>
                    <a:pt x="323" y="71"/>
                  </a:cubicBezTo>
                  <a:cubicBezTo>
                    <a:pt x="323" y="71"/>
                    <a:pt x="323" y="70"/>
                    <a:pt x="324" y="70"/>
                  </a:cubicBezTo>
                  <a:cubicBezTo>
                    <a:pt x="324" y="70"/>
                    <a:pt x="324" y="69"/>
                    <a:pt x="324" y="69"/>
                  </a:cubicBezTo>
                  <a:cubicBezTo>
                    <a:pt x="325" y="69"/>
                    <a:pt x="325" y="68"/>
                    <a:pt x="325" y="68"/>
                  </a:cubicBezTo>
                  <a:cubicBezTo>
                    <a:pt x="325" y="67"/>
                    <a:pt x="324" y="67"/>
                    <a:pt x="324" y="67"/>
                  </a:cubicBezTo>
                  <a:cubicBezTo>
                    <a:pt x="324" y="66"/>
                    <a:pt x="324" y="65"/>
                    <a:pt x="322" y="65"/>
                  </a:cubicBezTo>
                  <a:close/>
                  <a:moveTo>
                    <a:pt x="299" y="86"/>
                  </a:moveTo>
                  <a:cubicBezTo>
                    <a:pt x="299" y="87"/>
                    <a:pt x="299" y="87"/>
                    <a:pt x="299" y="87"/>
                  </a:cubicBezTo>
                  <a:cubicBezTo>
                    <a:pt x="299" y="87"/>
                    <a:pt x="298" y="88"/>
                    <a:pt x="298" y="88"/>
                  </a:cubicBezTo>
                  <a:cubicBezTo>
                    <a:pt x="298" y="89"/>
                    <a:pt x="298" y="89"/>
                    <a:pt x="298" y="90"/>
                  </a:cubicBezTo>
                  <a:cubicBezTo>
                    <a:pt x="298" y="90"/>
                    <a:pt x="298" y="90"/>
                    <a:pt x="298" y="90"/>
                  </a:cubicBezTo>
                  <a:cubicBezTo>
                    <a:pt x="299" y="90"/>
                    <a:pt x="299" y="90"/>
                    <a:pt x="300" y="89"/>
                  </a:cubicBezTo>
                  <a:cubicBezTo>
                    <a:pt x="300" y="88"/>
                    <a:pt x="300" y="88"/>
                    <a:pt x="300" y="87"/>
                  </a:cubicBezTo>
                  <a:cubicBezTo>
                    <a:pt x="301" y="86"/>
                    <a:pt x="302" y="85"/>
                    <a:pt x="302" y="83"/>
                  </a:cubicBezTo>
                  <a:cubicBezTo>
                    <a:pt x="302" y="83"/>
                    <a:pt x="301" y="82"/>
                    <a:pt x="301" y="82"/>
                  </a:cubicBezTo>
                  <a:cubicBezTo>
                    <a:pt x="300" y="82"/>
                    <a:pt x="299" y="85"/>
                    <a:pt x="299" y="86"/>
                  </a:cubicBezTo>
                  <a:close/>
                  <a:moveTo>
                    <a:pt x="284" y="92"/>
                  </a:moveTo>
                  <a:cubicBezTo>
                    <a:pt x="284" y="92"/>
                    <a:pt x="284" y="92"/>
                    <a:pt x="284" y="92"/>
                  </a:cubicBezTo>
                  <a:cubicBezTo>
                    <a:pt x="284" y="93"/>
                    <a:pt x="284" y="93"/>
                    <a:pt x="284" y="93"/>
                  </a:cubicBezTo>
                  <a:cubicBezTo>
                    <a:pt x="285" y="93"/>
                    <a:pt x="285" y="94"/>
                    <a:pt x="286" y="94"/>
                  </a:cubicBezTo>
                  <a:cubicBezTo>
                    <a:pt x="286" y="94"/>
                    <a:pt x="287" y="93"/>
                    <a:pt x="287" y="92"/>
                  </a:cubicBezTo>
                  <a:cubicBezTo>
                    <a:pt x="287" y="92"/>
                    <a:pt x="286" y="92"/>
                    <a:pt x="286" y="92"/>
                  </a:cubicBezTo>
                  <a:cubicBezTo>
                    <a:pt x="285" y="91"/>
                    <a:pt x="285" y="92"/>
                    <a:pt x="284" y="92"/>
                  </a:cubicBezTo>
                  <a:close/>
                  <a:moveTo>
                    <a:pt x="244" y="112"/>
                  </a:moveTo>
                  <a:cubicBezTo>
                    <a:pt x="244" y="112"/>
                    <a:pt x="244" y="112"/>
                    <a:pt x="243" y="112"/>
                  </a:cubicBezTo>
                  <a:cubicBezTo>
                    <a:pt x="242" y="112"/>
                    <a:pt x="242" y="112"/>
                    <a:pt x="242" y="112"/>
                  </a:cubicBezTo>
                  <a:cubicBezTo>
                    <a:pt x="241" y="112"/>
                    <a:pt x="241" y="112"/>
                    <a:pt x="241" y="112"/>
                  </a:cubicBezTo>
                  <a:cubicBezTo>
                    <a:pt x="241" y="113"/>
                    <a:pt x="242" y="113"/>
                    <a:pt x="242" y="113"/>
                  </a:cubicBezTo>
                  <a:cubicBezTo>
                    <a:pt x="242" y="114"/>
                    <a:pt x="241" y="114"/>
                    <a:pt x="241" y="114"/>
                  </a:cubicBezTo>
                  <a:cubicBezTo>
                    <a:pt x="241" y="115"/>
                    <a:pt x="241" y="115"/>
                    <a:pt x="242" y="115"/>
                  </a:cubicBezTo>
                  <a:cubicBezTo>
                    <a:pt x="243" y="115"/>
                    <a:pt x="243" y="114"/>
                    <a:pt x="244" y="114"/>
                  </a:cubicBezTo>
                  <a:cubicBezTo>
                    <a:pt x="246" y="114"/>
                    <a:pt x="248" y="113"/>
                    <a:pt x="248" y="111"/>
                  </a:cubicBezTo>
                  <a:cubicBezTo>
                    <a:pt x="246" y="111"/>
                    <a:pt x="246" y="112"/>
                    <a:pt x="244" y="112"/>
                  </a:cubicBezTo>
                  <a:close/>
                  <a:moveTo>
                    <a:pt x="233" y="117"/>
                  </a:moveTo>
                  <a:cubicBezTo>
                    <a:pt x="233" y="118"/>
                    <a:pt x="233" y="118"/>
                    <a:pt x="233" y="119"/>
                  </a:cubicBezTo>
                  <a:cubicBezTo>
                    <a:pt x="233" y="119"/>
                    <a:pt x="233" y="119"/>
                    <a:pt x="233" y="119"/>
                  </a:cubicBezTo>
                  <a:cubicBezTo>
                    <a:pt x="233" y="119"/>
                    <a:pt x="233" y="119"/>
                    <a:pt x="233" y="119"/>
                  </a:cubicBezTo>
                  <a:cubicBezTo>
                    <a:pt x="233" y="119"/>
                    <a:pt x="234" y="119"/>
                    <a:pt x="234" y="118"/>
                  </a:cubicBezTo>
                  <a:cubicBezTo>
                    <a:pt x="235" y="118"/>
                    <a:pt x="236" y="117"/>
                    <a:pt x="236" y="116"/>
                  </a:cubicBezTo>
                  <a:cubicBezTo>
                    <a:pt x="236" y="116"/>
                    <a:pt x="235" y="116"/>
                    <a:pt x="235" y="116"/>
                  </a:cubicBezTo>
                  <a:cubicBezTo>
                    <a:pt x="234" y="117"/>
                    <a:pt x="234" y="117"/>
                    <a:pt x="233" y="117"/>
                  </a:cubicBezTo>
                  <a:close/>
                  <a:moveTo>
                    <a:pt x="228" y="116"/>
                  </a:moveTo>
                  <a:cubicBezTo>
                    <a:pt x="227" y="116"/>
                    <a:pt x="226" y="116"/>
                    <a:pt x="226" y="117"/>
                  </a:cubicBezTo>
                  <a:cubicBezTo>
                    <a:pt x="226" y="117"/>
                    <a:pt x="226" y="117"/>
                    <a:pt x="226" y="117"/>
                  </a:cubicBezTo>
                  <a:cubicBezTo>
                    <a:pt x="227" y="117"/>
                    <a:pt x="227" y="117"/>
                    <a:pt x="227" y="117"/>
                  </a:cubicBezTo>
                  <a:cubicBezTo>
                    <a:pt x="227" y="117"/>
                    <a:pt x="227" y="117"/>
                    <a:pt x="227" y="117"/>
                  </a:cubicBezTo>
                  <a:cubicBezTo>
                    <a:pt x="227" y="118"/>
                    <a:pt x="227" y="118"/>
                    <a:pt x="226" y="119"/>
                  </a:cubicBezTo>
                  <a:cubicBezTo>
                    <a:pt x="225" y="120"/>
                    <a:pt x="224" y="122"/>
                    <a:pt x="222" y="122"/>
                  </a:cubicBezTo>
                  <a:cubicBezTo>
                    <a:pt x="222" y="122"/>
                    <a:pt x="222" y="123"/>
                    <a:pt x="221" y="123"/>
                  </a:cubicBezTo>
                  <a:cubicBezTo>
                    <a:pt x="221" y="123"/>
                    <a:pt x="220" y="123"/>
                    <a:pt x="220" y="123"/>
                  </a:cubicBezTo>
                  <a:cubicBezTo>
                    <a:pt x="219" y="123"/>
                    <a:pt x="218" y="123"/>
                    <a:pt x="217" y="124"/>
                  </a:cubicBezTo>
                  <a:cubicBezTo>
                    <a:pt x="217" y="124"/>
                    <a:pt x="217" y="124"/>
                    <a:pt x="216" y="124"/>
                  </a:cubicBezTo>
                  <a:cubicBezTo>
                    <a:pt x="216" y="124"/>
                    <a:pt x="216" y="124"/>
                    <a:pt x="215" y="124"/>
                  </a:cubicBezTo>
                  <a:cubicBezTo>
                    <a:pt x="215" y="124"/>
                    <a:pt x="214" y="124"/>
                    <a:pt x="213" y="124"/>
                  </a:cubicBezTo>
                  <a:cubicBezTo>
                    <a:pt x="213" y="124"/>
                    <a:pt x="213" y="123"/>
                    <a:pt x="212" y="123"/>
                  </a:cubicBezTo>
                  <a:cubicBezTo>
                    <a:pt x="211" y="123"/>
                    <a:pt x="210" y="124"/>
                    <a:pt x="209" y="124"/>
                  </a:cubicBezTo>
                  <a:cubicBezTo>
                    <a:pt x="209" y="124"/>
                    <a:pt x="208" y="124"/>
                    <a:pt x="207" y="125"/>
                  </a:cubicBezTo>
                  <a:cubicBezTo>
                    <a:pt x="207" y="126"/>
                    <a:pt x="207" y="126"/>
                    <a:pt x="206" y="126"/>
                  </a:cubicBezTo>
                  <a:cubicBezTo>
                    <a:pt x="205" y="127"/>
                    <a:pt x="204" y="127"/>
                    <a:pt x="204" y="128"/>
                  </a:cubicBezTo>
                  <a:cubicBezTo>
                    <a:pt x="204" y="128"/>
                    <a:pt x="204" y="129"/>
                    <a:pt x="205" y="129"/>
                  </a:cubicBezTo>
                  <a:cubicBezTo>
                    <a:pt x="206" y="129"/>
                    <a:pt x="207" y="129"/>
                    <a:pt x="208" y="128"/>
                  </a:cubicBezTo>
                  <a:cubicBezTo>
                    <a:pt x="209" y="128"/>
                    <a:pt x="210" y="128"/>
                    <a:pt x="212" y="128"/>
                  </a:cubicBezTo>
                  <a:cubicBezTo>
                    <a:pt x="212" y="128"/>
                    <a:pt x="212" y="128"/>
                    <a:pt x="213" y="129"/>
                  </a:cubicBezTo>
                  <a:cubicBezTo>
                    <a:pt x="213" y="129"/>
                    <a:pt x="213" y="129"/>
                    <a:pt x="214" y="129"/>
                  </a:cubicBezTo>
                  <a:cubicBezTo>
                    <a:pt x="214" y="129"/>
                    <a:pt x="214" y="128"/>
                    <a:pt x="215" y="127"/>
                  </a:cubicBezTo>
                  <a:cubicBezTo>
                    <a:pt x="215" y="126"/>
                    <a:pt x="217" y="126"/>
                    <a:pt x="218" y="126"/>
                  </a:cubicBezTo>
                  <a:cubicBezTo>
                    <a:pt x="219" y="126"/>
                    <a:pt x="219" y="126"/>
                    <a:pt x="220" y="125"/>
                  </a:cubicBezTo>
                  <a:cubicBezTo>
                    <a:pt x="221" y="125"/>
                    <a:pt x="222" y="124"/>
                    <a:pt x="223" y="124"/>
                  </a:cubicBezTo>
                  <a:cubicBezTo>
                    <a:pt x="224" y="124"/>
                    <a:pt x="225" y="123"/>
                    <a:pt x="226" y="123"/>
                  </a:cubicBezTo>
                  <a:cubicBezTo>
                    <a:pt x="226" y="123"/>
                    <a:pt x="226" y="123"/>
                    <a:pt x="226" y="122"/>
                  </a:cubicBezTo>
                  <a:cubicBezTo>
                    <a:pt x="227" y="122"/>
                    <a:pt x="227" y="121"/>
                    <a:pt x="227" y="120"/>
                  </a:cubicBezTo>
                  <a:cubicBezTo>
                    <a:pt x="228" y="120"/>
                    <a:pt x="227" y="119"/>
                    <a:pt x="228" y="119"/>
                  </a:cubicBezTo>
                  <a:cubicBezTo>
                    <a:pt x="228" y="118"/>
                    <a:pt x="228" y="117"/>
                    <a:pt x="228" y="116"/>
                  </a:cubicBezTo>
                  <a:cubicBezTo>
                    <a:pt x="228" y="116"/>
                    <a:pt x="228" y="116"/>
                    <a:pt x="228" y="116"/>
                  </a:cubicBezTo>
                  <a:cubicBezTo>
                    <a:pt x="228" y="116"/>
                    <a:pt x="228" y="116"/>
                    <a:pt x="228" y="116"/>
                  </a:cubicBezTo>
                  <a:close/>
                  <a:moveTo>
                    <a:pt x="228" y="139"/>
                  </a:moveTo>
                  <a:cubicBezTo>
                    <a:pt x="228" y="140"/>
                    <a:pt x="228" y="140"/>
                    <a:pt x="228" y="140"/>
                  </a:cubicBezTo>
                  <a:cubicBezTo>
                    <a:pt x="228" y="140"/>
                    <a:pt x="228" y="140"/>
                    <a:pt x="229" y="140"/>
                  </a:cubicBezTo>
                  <a:cubicBezTo>
                    <a:pt x="229" y="140"/>
                    <a:pt x="229" y="140"/>
                    <a:pt x="230" y="139"/>
                  </a:cubicBezTo>
                  <a:cubicBezTo>
                    <a:pt x="231" y="139"/>
                    <a:pt x="232" y="138"/>
                    <a:pt x="232" y="137"/>
                  </a:cubicBezTo>
                  <a:cubicBezTo>
                    <a:pt x="232" y="137"/>
                    <a:pt x="232" y="136"/>
                    <a:pt x="231" y="136"/>
                  </a:cubicBezTo>
                  <a:cubicBezTo>
                    <a:pt x="230" y="137"/>
                    <a:pt x="230" y="137"/>
                    <a:pt x="230" y="138"/>
                  </a:cubicBezTo>
                  <a:cubicBezTo>
                    <a:pt x="230" y="138"/>
                    <a:pt x="230" y="138"/>
                    <a:pt x="229" y="138"/>
                  </a:cubicBezTo>
                  <a:cubicBezTo>
                    <a:pt x="229" y="139"/>
                    <a:pt x="228" y="139"/>
                    <a:pt x="228" y="139"/>
                  </a:cubicBezTo>
                  <a:close/>
                  <a:moveTo>
                    <a:pt x="205" y="134"/>
                  </a:moveTo>
                  <a:cubicBezTo>
                    <a:pt x="203" y="134"/>
                    <a:pt x="203" y="134"/>
                    <a:pt x="203" y="134"/>
                  </a:cubicBezTo>
                  <a:cubicBezTo>
                    <a:pt x="203" y="134"/>
                    <a:pt x="202" y="135"/>
                    <a:pt x="201" y="135"/>
                  </a:cubicBezTo>
                  <a:cubicBezTo>
                    <a:pt x="201" y="135"/>
                    <a:pt x="201" y="135"/>
                    <a:pt x="201" y="135"/>
                  </a:cubicBezTo>
                  <a:cubicBezTo>
                    <a:pt x="200" y="135"/>
                    <a:pt x="200" y="136"/>
                    <a:pt x="199" y="136"/>
                  </a:cubicBezTo>
                  <a:cubicBezTo>
                    <a:pt x="198" y="137"/>
                    <a:pt x="198" y="137"/>
                    <a:pt x="198" y="138"/>
                  </a:cubicBezTo>
                  <a:cubicBezTo>
                    <a:pt x="198" y="139"/>
                    <a:pt x="198" y="139"/>
                    <a:pt x="199" y="139"/>
                  </a:cubicBezTo>
                  <a:cubicBezTo>
                    <a:pt x="200" y="139"/>
                    <a:pt x="201" y="139"/>
                    <a:pt x="202" y="139"/>
                  </a:cubicBezTo>
                  <a:cubicBezTo>
                    <a:pt x="203" y="139"/>
                    <a:pt x="203" y="139"/>
                    <a:pt x="204" y="139"/>
                  </a:cubicBezTo>
                  <a:cubicBezTo>
                    <a:pt x="205" y="139"/>
                    <a:pt x="205" y="139"/>
                    <a:pt x="205" y="139"/>
                  </a:cubicBezTo>
                  <a:cubicBezTo>
                    <a:pt x="206" y="139"/>
                    <a:pt x="206" y="140"/>
                    <a:pt x="207" y="140"/>
                  </a:cubicBezTo>
                  <a:cubicBezTo>
                    <a:pt x="208" y="140"/>
                    <a:pt x="208" y="139"/>
                    <a:pt x="209" y="139"/>
                  </a:cubicBezTo>
                  <a:cubicBezTo>
                    <a:pt x="209" y="139"/>
                    <a:pt x="210" y="139"/>
                    <a:pt x="210" y="139"/>
                  </a:cubicBezTo>
                  <a:cubicBezTo>
                    <a:pt x="211" y="139"/>
                    <a:pt x="212" y="139"/>
                    <a:pt x="212" y="138"/>
                  </a:cubicBezTo>
                  <a:cubicBezTo>
                    <a:pt x="212" y="136"/>
                    <a:pt x="210" y="135"/>
                    <a:pt x="208" y="135"/>
                  </a:cubicBezTo>
                  <a:cubicBezTo>
                    <a:pt x="208" y="135"/>
                    <a:pt x="208" y="135"/>
                    <a:pt x="207" y="135"/>
                  </a:cubicBezTo>
                  <a:cubicBezTo>
                    <a:pt x="206" y="135"/>
                    <a:pt x="206" y="134"/>
                    <a:pt x="205" y="134"/>
                  </a:cubicBezTo>
                  <a:close/>
                  <a:moveTo>
                    <a:pt x="193" y="129"/>
                  </a:moveTo>
                  <a:cubicBezTo>
                    <a:pt x="191" y="129"/>
                    <a:pt x="191" y="129"/>
                    <a:pt x="191" y="129"/>
                  </a:cubicBezTo>
                  <a:cubicBezTo>
                    <a:pt x="191" y="129"/>
                    <a:pt x="190" y="130"/>
                    <a:pt x="190" y="130"/>
                  </a:cubicBezTo>
                  <a:cubicBezTo>
                    <a:pt x="189" y="130"/>
                    <a:pt x="189" y="129"/>
                    <a:pt x="189" y="129"/>
                  </a:cubicBezTo>
                  <a:cubicBezTo>
                    <a:pt x="188" y="129"/>
                    <a:pt x="188" y="130"/>
                    <a:pt x="188" y="130"/>
                  </a:cubicBezTo>
                  <a:cubicBezTo>
                    <a:pt x="187" y="130"/>
                    <a:pt x="187" y="130"/>
                    <a:pt x="187" y="131"/>
                  </a:cubicBezTo>
                  <a:cubicBezTo>
                    <a:pt x="187" y="131"/>
                    <a:pt x="187" y="131"/>
                    <a:pt x="188" y="131"/>
                  </a:cubicBezTo>
                  <a:cubicBezTo>
                    <a:pt x="189" y="132"/>
                    <a:pt x="189" y="132"/>
                    <a:pt x="190" y="132"/>
                  </a:cubicBezTo>
                  <a:cubicBezTo>
                    <a:pt x="190" y="133"/>
                    <a:pt x="189" y="133"/>
                    <a:pt x="188" y="133"/>
                  </a:cubicBezTo>
                  <a:cubicBezTo>
                    <a:pt x="188" y="134"/>
                    <a:pt x="188" y="134"/>
                    <a:pt x="187" y="134"/>
                  </a:cubicBezTo>
                  <a:cubicBezTo>
                    <a:pt x="187" y="133"/>
                    <a:pt x="186" y="133"/>
                    <a:pt x="185" y="133"/>
                  </a:cubicBezTo>
                  <a:cubicBezTo>
                    <a:pt x="184" y="133"/>
                    <a:pt x="183" y="133"/>
                    <a:pt x="181" y="134"/>
                  </a:cubicBezTo>
                  <a:cubicBezTo>
                    <a:pt x="180" y="135"/>
                    <a:pt x="179" y="136"/>
                    <a:pt x="179" y="137"/>
                  </a:cubicBezTo>
                  <a:cubicBezTo>
                    <a:pt x="179" y="138"/>
                    <a:pt x="179" y="138"/>
                    <a:pt x="179" y="139"/>
                  </a:cubicBezTo>
                  <a:cubicBezTo>
                    <a:pt x="179" y="139"/>
                    <a:pt x="180" y="138"/>
                    <a:pt x="180" y="138"/>
                  </a:cubicBezTo>
                  <a:cubicBezTo>
                    <a:pt x="181" y="138"/>
                    <a:pt x="182" y="137"/>
                    <a:pt x="184" y="137"/>
                  </a:cubicBezTo>
                  <a:cubicBezTo>
                    <a:pt x="185" y="136"/>
                    <a:pt x="185" y="135"/>
                    <a:pt x="186" y="135"/>
                  </a:cubicBezTo>
                  <a:cubicBezTo>
                    <a:pt x="187" y="135"/>
                    <a:pt x="188" y="135"/>
                    <a:pt x="188" y="135"/>
                  </a:cubicBezTo>
                  <a:cubicBezTo>
                    <a:pt x="189" y="135"/>
                    <a:pt x="190" y="135"/>
                    <a:pt x="190" y="134"/>
                  </a:cubicBezTo>
                  <a:cubicBezTo>
                    <a:pt x="191" y="133"/>
                    <a:pt x="192" y="133"/>
                    <a:pt x="192" y="132"/>
                  </a:cubicBezTo>
                  <a:cubicBezTo>
                    <a:pt x="192" y="132"/>
                    <a:pt x="192" y="133"/>
                    <a:pt x="193" y="133"/>
                  </a:cubicBezTo>
                  <a:cubicBezTo>
                    <a:pt x="193" y="133"/>
                    <a:pt x="194" y="132"/>
                    <a:pt x="194" y="132"/>
                  </a:cubicBezTo>
                  <a:cubicBezTo>
                    <a:pt x="194" y="132"/>
                    <a:pt x="194" y="131"/>
                    <a:pt x="194" y="131"/>
                  </a:cubicBezTo>
                  <a:cubicBezTo>
                    <a:pt x="195" y="131"/>
                    <a:pt x="195" y="131"/>
                    <a:pt x="196" y="131"/>
                  </a:cubicBezTo>
                  <a:cubicBezTo>
                    <a:pt x="196" y="131"/>
                    <a:pt x="197" y="131"/>
                    <a:pt x="197" y="131"/>
                  </a:cubicBezTo>
                  <a:cubicBezTo>
                    <a:pt x="197" y="130"/>
                    <a:pt x="196" y="130"/>
                    <a:pt x="196" y="130"/>
                  </a:cubicBezTo>
                  <a:cubicBezTo>
                    <a:pt x="195" y="129"/>
                    <a:pt x="196" y="129"/>
                    <a:pt x="195" y="129"/>
                  </a:cubicBezTo>
                  <a:cubicBezTo>
                    <a:pt x="194" y="129"/>
                    <a:pt x="194" y="129"/>
                    <a:pt x="193" y="129"/>
                  </a:cubicBezTo>
                  <a:close/>
                  <a:moveTo>
                    <a:pt x="177" y="133"/>
                  </a:moveTo>
                  <a:cubicBezTo>
                    <a:pt x="176" y="133"/>
                    <a:pt x="175" y="133"/>
                    <a:pt x="174" y="134"/>
                  </a:cubicBezTo>
                  <a:cubicBezTo>
                    <a:pt x="173" y="134"/>
                    <a:pt x="172" y="134"/>
                    <a:pt x="172" y="135"/>
                  </a:cubicBezTo>
                  <a:cubicBezTo>
                    <a:pt x="172" y="137"/>
                    <a:pt x="172" y="137"/>
                    <a:pt x="172" y="137"/>
                  </a:cubicBezTo>
                  <a:cubicBezTo>
                    <a:pt x="172" y="138"/>
                    <a:pt x="171" y="138"/>
                    <a:pt x="170" y="139"/>
                  </a:cubicBezTo>
                  <a:cubicBezTo>
                    <a:pt x="171" y="139"/>
                    <a:pt x="171" y="139"/>
                    <a:pt x="171" y="139"/>
                  </a:cubicBezTo>
                  <a:cubicBezTo>
                    <a:pt x="172" y="139"/>
                    <a:pt x="172" y="139"/>
                    <a:pt x="172" y="139"/>
                  </a:cubicBezTo>
                  <a:cubicBezTo>
                    <a:pt x="173" y="139"/>
                    <a:pt x="173" y="140"/>
                    <a:pt x="173" y="140"/>
                  </a:cubicBezTo>
                  <a:cubicBezTo>
                    <a:pt x="175" y="140"/>
                    <a:pt x="176" y="139"/>
                    <a:pt x="176" y="137"/>
                  </a:cubicBezTo>
                  <a:cubicBezTo>
                    <a:pt x="177" y="136"/>
                    <a:pt x="177" y="135"/>
                    <a:pt x="177" y="134"/>
                  </a:cubicBezTo>
                  <a:cubicBezTo>
                    <a:pt x="177" y="134"/>
                    <a:pt x="177" y="133"/>
                    <a:pt x="177" y="133"/>
                  </a:cubicBezTo>
                  <a:close/>
                  <a:moveTo>
                    <a:pt x="161" y="136"/>
                  </a:moveTo>
                  <a:cubicBezTo>
                    <a:pt x="163" y="136"/>
                    <a:pt x="164" y="136"/>
                    <a:pt x="165" y="135"/>
                  </a:cubicBezTo>
                  <a:cubicBezTo>
                    <a:pt x="166" y="134"/>
                    <a:pt x="166" y="135"/>
                    <a:pt x="167" y="135"/>
                  </a:cubicBezTo>
                  <a:cubicBezTo>
                    <a:pt x="168" y="135"/>
                    <a:pt x="169" y="135"/>
                    <a:pt x="169" y="136"/>
                  </a:cubicBezTo>
                  <a:cubicBezTo>
                    <a:pt x="169" y="137"/>
                    <a:pt x="168" y="137"/>
                    <a:pt x="168" y="137"/>
                  </a:cubicBezTo>
                  <a:cubicBezTo>
                    <a:pt x="167" y="138"/>
                    <a:pt x="167" y="137"/>
                    <a:pt x="166" y="138"/>
                  </a:cubicBezTo>
                  <a:cubicBezTo>
                    <a:pt x="166" y="139"/>
                    <a:pt x="165" y="139"/>
                    <a:pt x="165" y="140"/>
                  </a:cubicBezTo>
                  <a:cubicBezTo>
                    <a:pt x="164" y="140"/>
                    <a:pt x="163" y="139"/>
                    <a:pt x="162" y="138"/>
                  </a:cubicBezTo>
                  <a:cubicBezTo>
                    <a:pt x="162" y="137"/>
                    <a:pt x="161" y="138"/>
                    <a:pt x="160" y="137"/>
                  </a:cubicBezTo>
                  <a:cubicBezTo>
                    <a:pt x="160" y="137"/>
                    <a:pt x="160" y="137"/>
                    <a:pt x="160" y="137"/>
                  </a:cubicBezTo>
                  <a:cubicBezTo>
                    <a:pt x="160" y="136"/>
                    <a:pt x="160" y="136"/>
                    <a:pt x="160" y="136"/>
                  </a:cubicBezTo>
                  <a:cubicBezTo>
                    <a:pt x="160" y="136"/>
                    <a:pt x="160" y="136"/>
                    <a:pt x="160" y="136"/>
                  </a:cubicBezTo>
                  <a:cubicBezTo>
                    <a:pt x="161" y="136"/>
                    <a:pt x="161" y="136"/>
                    <a:pt x="161" y="136"/>
                  </a:cubicBezTo>
                  <a:close/>
                  <a:moveTo>
                    <a:pt x="155" y="126"/>
                  </a:moveTo>
                  <a:cubicBezTo>
                    <a:pt x="156" y="126"/>
                    <a:pt x="156" y="126"/>
                    <a:pt x="156" y="127"/>
                  </a:cubicBezTo>
                  <a:cubicBezTo>
                    <a:pt x="156" y="128"/>
                    <a:pt x="155" y="128"/>
                    <a:pt x="155" y="128"/>
                  </a:cubicBezTo>
                  <a:cubicBezTo>
                    <a:pt x="154" y="128"/>
                    <a:pt x="154" y="129"/>
                    <a:pt x="153" y="129"/>
                  </a:cubicBezTo>
                  <a:cubicBezTo>
                    <a:pt x="151" y="129"/>
                    <a:pt x="150" y="130"/>
                    <a:pt x="149" y="130"/>
                  </a:cubicBezTo>
                  <a:cubicBezTo>
                    <a:pt x="148" y="130"/>
                    <a:pt x="147" y="130"/>
                    <a:pt x="147" y="130"/>
                  </a:cubicBezTo>
                  <a:cubicBezTo>
                    <a:pt x="147" y="128"/>
                    <a:pt x="149" y="128"/>
                    <a:pt x="151" y="128"/>
                  </a:cubicBezTo>
                  <a:cubicBezTo>
                    <a:pt x="152" y="128"/>
                    <a:pt x="153" y="127"/>
                    <a:pt x="154" y="127"/>
                  </a:cubicBezTo>
                  <a:cubicBezTo>
                    <a:pt x="154" y="127"/>
                    <a:pt x="155" y="126"/>
                    <a:pt x="155" y="126"/>
                  </a:cubicBezTo>
                  <a:close/>
                  <a:moveTo>
                    <a:pt x="175" y="93"/>
                  </a:moveTo>
                  <a:cubicBezTo>
                    <a:pt x="175" y="94"/>
                    <a:pt x="175" y="94"/>
                    <a:pt x="175" y="95"/>
                  </a:cubicBezTo>
                  <a:cubicBezTo>
                    <a:pt x="175" y="96"/>
                    <a:pt x="175" y="96"/>
                    <a:pt x="175" y="96"/>
                  </a:cubicBezTo>
                  <a:cubicBezTo>
                    <a:pt x="175" y="96"/>
                    <a:pt x="175" y="96"/>
                    <a:pt x="176" y="96"/>
                  </a:cubicBezTo>
                  <a:cubicBezTo>
                    <a:pt x="176" y="96"/>
                    <a:pt x="176" y="96"/>
                    <a:pt x="177" y="96"/>
                  </a:cubicBezTo>
                  <a:cubicBezTo>
                    <a:pt x="177" y="96"/>
                    <a:pt x="178" y="95"/>
                    <a:pt x="178" y="95"/>
                  </a:cubicBezTo>
                  <a:cubicBezTo>
                    <a:pt x="178" y="95"/>
                    <a:pt x="177" y="94"/>
                    <a:pt x="177" y="94"/>
                  </a:cubicBezTo>
                  <a:cubicBezTo>
                    <a:pt x="177" y="93"/>
                    <a:pt x="177" y="93"/>
                    <a:pt x="177" y="93"/>
                  </a:cubicBezTo>
                  <a:cubicBezTo>
                    <a:pt x="177" y="93"/>
                    <a:pt x="178" y="92"/>
                    <a:pt x="178" y="92"/>
                  </a:cubicBezTo>
                  <a:cubicBezTo>
                    <a:pt x="178" y="91"/>
                    <a:pt x="178" y="91"/>
                    <a:pt x="178" y="91"/>
                  </a:cubicBezTo>
                  <a:cubicBezTo>
                    <a:pt x="177" y="90"/>
                    <a:pt x="178" y="89"/>
                    <a:pt x="177" y="89"/>
                  </a:cubicBezTo>
                  <a:cubicBezTo>
                    <a:pt x="177" y="89"/>
                    <a:pt x="177" y="89"/>
                    <a:pt x="177" y="89"/>
                  </a:cubicBezTo>
                  <a:cubicBezTo>
                    <a:pt x="177" y="89"/>
                    <a:pt x="177" y="90"/>
                    <a:pt x="176" y="90"/>
                  </a:cubicBezTo>
                  <a:cubicBezTo>
                    <a:pt x="176" y="91"/>
                    <a:pt x="175" y="91"/>
                    <a:pt x="175" y="93"/>
                  </a:cubicBezTo>
                  <a:close/>
                  <a:moveTo>
                    <a:pt x="246" y="118"/>
                  </a:moveTo>
                  <a:cubicBezTo>
                    <a:pt x="246" y="119"/>
                    <a:pt x="246" y="119"/>
                    <a:pt x="246" y="119"/>
                  </a:cubicBezTo>
                  <a:cubicBezTo>
                    <a:pt x="247" y="119"/>
                    <a:pt x="247" y="119"/>
                    <a:pt x="247" y="119"/>
                  </a:cubicBezTo>
                  <a:cubicBezTo>
                    <a:pt x="248" y="119"/>
                    <a:pt x="248" y="118"/>
                    <a:pt x="249" y="118"/>
                  </a:cubicBezTo>
                  <a:cubicBezTo>
                    <a:pt x="249" y="118"/>
                    <a:pt x="249" y="119"/>
                    <a:pt x="249" y="119"/>
                  </a:cubicBezTo>
                  <a:cubicBezTo>
                    <a:pt x="249" y="120"/>
                    <a:pt x="249" y="120"/>
                    <a:pt x="249" y="121"/>
                  </a:cubicBezTo>
                  <a:cubicBezTo>
                    <a:pt x="249" y="122"/>
                    <a:pt x="249" y="122"/>
                    <a:pt x="249" y="122"/>
                  </a:cubicBezTo>
                  <a:cubicBezTo>
                    <a:pt x="249" y="122"/>
                    <a:pt x="249" y="122"/>
                    <a:pt x="249" y="122"/>
                  </a:cubicBezTo>
                  <a:cubicBezTo>
                    <a:pt x="249" y="122"/>
                    <a:pt x="248" y="122"/>
                    <a:pt x="248" y="123"/>
                  </a:cubicBezTo>
                  <a:cubicBezTo>
                    <a:pt x="247" y="126"/>
                    <a:pt x="246" y="127"/>
                    <a:pt x="244" y="129"/>
                  </a:cubicBezTo>
                  <a:cubicBezTo>
                    <a:pt x="243" y="130"/>
                    <a:pt x="243" y="130"/>
                    <a:pt x="243" y="130"/>
                  </a:cubicBezTo>
                  <a:cubicBezTo>
                    <a:pt x="242" y="131"/>
                    <a:pt x="242" y="130"/>
                    <a:pt x="241" y="130"/>
                  </a:cubicBezTo>
                  <a:cubicBezTo>
                    <a:pt x="240" y="131"/>
                    <a:pt x="240" y="131"/>
                    <a:pt x="239" y="131"/>
                  </a:cubicBezTo>
                  <a:cubicBezTo>
                    <a:pt x="238" y="132"/>
                    <a:pt x="237" y="132"/>
                    <a:pt x="236" y="133"/>
                  </a:cubicBezTo>
                  <a:cubicBezTo>
                    <a:pt x="236" y="134"/>
                    <a:pt x="236" y="134"/>
                    <a:pt x="235" y="134"/>
                  </a:cubicBezTo>
                  <a:cubicBezTo>
                    <a:pt x="234" y="134"/>
                    <a:pt x="234" y="134"/>
                    <a:pt x="234" y="134"/>
                  </a:cubicBezTo>
                  <a:cubicBezTo>
                    <a:pt x="234" y="134"/>
                    <a:pt x="234" y="134"/>
                    <a:pt x="234" y="134"/>
                  </a:cubicBezTo>
                  <a:cubicBezTo>
                    <a:pt x="234" y="133"/>
                    <a:pt x="236" y="133"/>
                    <a:pt x="236" y="132"/>
                  </a:cubicBezTo>
                  <a:cubicBezTo>
                    <a:pt x="236" y="131"/>
                    <a:pt x="235" y="131"/>
                    <a:pt x="234" y="131"/>
                  </a:cubicBezTo>
                  <a:cubicBezTo>
                    <a:pt x="234" y="131"/>
                    <a:pt x="234" y="131"/>
                    <a:pt x="234" y="130"/>
                  </a:cubicBezTo>
                  <a:cubicBezTo>
                    <a:pt x="234" y="129"/>
                    <a:pt x="234" y="128"/>
                    <a:pt x="235" y="127"/>
                  </a:cubicBezTo>
                  <a:cubicBezTo>
                    <a:pt x="235" y="126"/>
                    <a:pt x="236" y="126"/>
                    <a:pt x="236" y="126"/>
                  </a:cubicBezTo>
                  <a:cubicBezTo>
                    <a:pt x="237" y="125"/>
                    <a:pt x="238" y="124"/>
                    <a:pt x="240" y="123"/>
                  </a:cubicBezTo>
                  <a:cubicBezTo>
                    <a:pt x="242" y="122"/>
                    <a:pt x="243" y="121"/>
                    <a:pt x="244" y="119"/>
                  </a:cubicBezTo>
                  <a:cubicBezTo>
                    <a:pt x="245" y="119"/>
                    <a:pt x="245" y="118"/>
                    <a:pt x="246" y="118"/>
                  </a:cubicBezTo>
                  <a:cubicBezTo>
                    <a:pt x="246" y="118"/>
                    <a:pt x="246" y="118"/>
                    <a:pt x="246" y="118"/>
                  </a:cubicBezTo>
                  <a:close/>
                  <a:moveTo>
                    <a:pt x="121" y="55"/>
                  </a:moveTo>
                  <a:cubicBezTo>
                    <a:pt x="121" y="55"/>
                    <a:pt x="121" y="55"/>
                    <a:pt x="121" y="55"/>
                  </a:cubicBezTo>
                  <a:cubicBezTo>
                    <a:pt x="121" y="56"/>
                    <a:pt x="121" y="56"/>
                    <a:pt x="120" y="56"/>
                  </a:cubicBezTo>
                  <a:cubicBezTo>
                    <a:pt x="119" y="56"/>
                    <a:pt x="118" y="56"/>
                    <a:pt x="118" y="57"/>
                  </a:cubicBezTo>
                  <a:cubicBezTo>
                    <a:pt x="118" y="57"/>
                    <a:pt x="119" y="57"/>
                    <a:pt x="119" y="58"/>
                  </a:cubicBezTo>
                  <a:cubicBezTo>
                    <a:pt x="119" y="59"/>
                    <a:pt x="119" y="59"/>
                    <a:pt x="119" y="59"/>
                  </a:cubicBezTo>
                  <a:cubicBezTo>
                    <a:pt x="119" y="60"/>
                    <a:pt x="118" y="60"/>
                    <a:pt x="117" y="61"/>
                  </a:cubicBezTo>
                  <a:cubicBezTo>
                    <a:pt x="117" y="62"/>
                    <a:pt x="116" y="63"/>
                    <a:pt x="116" y="64"/>
                  </a:cubicBezTo>
                  <a:cubicBezTo>
                    <a:pt x="115" y="65"/>
                    <a:pt x="115" y="65"/>
                    <a:pt x="115" y="66"/>
                  </a:cubicBezTo>
                  <a:cubicBezTo>
                    <a:pt x="115" y="67"/>
                    <a:pt x="115" y="67"/>
                    <a:pt x="115" y="67"/>
                  </a:cubicBezTo>
                  <a:cubicBezTo>
                    <a:pt x="115" y="68"/>
                    <a:pt x="115" y="69"/>
                    <a:pt x="116" y="70"/>
                  </a:cubicBezTo>
                  <a:cubicBezTo>
                    <a:pt x="116" y="71"/>
                    <a:pt x="116" y="71"/>
                    <a:pt x="116" y="72"/>
                  </a:cubicBezTo>
                  <a:cubicBezTo>
                    <a:pt x="117" y="72"/>
                    <a:pt x="117" y="72"/>
                    <a:pt x="118" y="73"/>
                  </a:cubicBezTo>
                  <a:cubicBezTo>
                    <a:pt x="119" y="74"/>
                    <a:pt x="119" y="75"/>
                    <a:pt x="119" y="77"/>
                  </a:cubicBezTo>
                  <a:cubicBezTo>
                    <a:pt x="119" y="78"/>
                    <a:pt x="120" y="78"/>
                    <a:pt x="120" y="79"/>
                  </a:cubicBezTo>
                  <a:cubicBezTo>
                    <a:pt x="120" y="80"/>
                    <a:pt x="120" y="80"/>
                    <a:pt x="120" y="81"/>
                  </a:cubicBezTo>
                  <a:cubicBezTo>
                    <a:pt x="120" y="82"/>
                    <a:pt x="121" y="82"/>
                    <a:pt x="122" y="82"/>
                  </a:cubicBezTo>
                  <a:cubicBezTo>
                    <a:pt x="122" y="83"/>
                    <a:pt x="122" y="83"/>
                    <a:pt x="122" y="84"/>
                  </a:cubicBezTo>
                  <a:cubicBezTo>
                    <a:pt x="122" y="84"/>
                    <a:pt x="122" y="84"/>
                    <a:pt x="122" y="84"/>
                  </a:cubicBezTo>
                  <a:cubicBezTo>
                    <a:pt x="123" y="84"/>
                    <a:pt x="123" y="83"/>
                    <a:pt x="124" y="83"/>
                  </a:cubicBezTo>
                  <a:cubicBezTo>
                    <a:pt x="125" y="83"/>
                    <a:pt x="125" y="83"/>
                    <a:pt x="126" y="83"/>
                  </a:cubicBezTo>
                  <a:cubicBezTo>
                    <a:pt x="126" y="84"/>
                    <a:pt x="126" y="84"/>
                    <a:pt x="126" y="85"/>
                  </a:cubicBezTo>
                  <a:cubicBezTo>
                    <a:pt x="126" y="86"/>
                    <a:pt x="125" y="86"/>
                    <a:pt x="125" y="87"/>
                  </a:cubicBezTo>
                  <a:cubicBezTo>
                    <a:pt x="125" y="88"/>
                    <a:pt x="126" y="88"/>
                    <a:pt x="126" y="88"/>
                  </a:cubicBezTo>
                  <a:cubicBezTo>
                    <a:pt x="127" y="89"/>
                    <a:pt x="127" y="90"/>
                    <a:pt x="127" y="91"/>
                  </a:cubicBezTo>
                  <a:cubicBezTo>
                    <a:pt x="128" y="93"/>
                    <a:pt x="128" y="94"/>
                    <a:pt x="128" y="96"/>
                  </a:cubicBezTo>
                  <a:cubicBezTo>
                    <a:pt x="128" y="96"/>
                    <a:pt x="128" y="96"/>
                    <a:pt x="128" y="96"/>
                  </a:cubicBezTo>
                  <a:cubicBezTo>
                    <a:pt x="129" y="95"/>
                    <a:pt x="129" y="95"/>
                    <a:pt x="130" y="95"/>
                  </a:cubicBezTo>
                  <a:cubicBezTo>
                    <a:pt x="131" y="95"/>
                    <a:pt x="131" y="95"/>
                    <a:pt x="131" y="95"/>
                  </a:cubicBezTo>
                  <a:cubicBezTo>
                    <a:pt x="131" y="95"/>
                    <a:pt x="131" y="95"/>
                    <a:pt x="131" y="96"/>
                  </a:cubicBezTo>
                  <a:cubicBezTo>
                    <a:pt x="131" y="96"/>
                    <a:pt x="131" y="96"/>
                    <a:pt x="132" y="96"/>
                  </a:cubicBezTo>
                  <a:cubicBezTo>
                    <a:pt x="132" y="96"/>
                    <a:pt x="132" y="96"/>
                    <a:pt x="133" y="96"/>
                  </a:cubicBezTo>
                  <a:cubicBezTo>
                    <a:pt x="134" y="96"/>
                    <a:pt x="134" y="97"/>
                    <a:pt x="135" y="97"/>
                  </a:cubicBezTo>
                  <a:cubicBezTo>
                    <a:pt x="136" y="97"/>
                    <a:pt x="136" y="96"/>
                    <a:pt x="136" y="95"/>
                  </a:cubicBezTo>
                  <a:cubicBezTo>
                    <a:pt x="137" y="95"/>
                    <a:pt x="137" y="95"/>
                    <a:pt x="138" y="95"/>
                  </a:cubicBezTo>
                  <a:cubicBezTo>
                    <a:pt x="139" y="95"/>
                    <a:pt x="139" y="95"/>
                    <a:pt x="139" y="95"/>
                  </a:cubicBezTo>
                  <a:cubicBezTo>
                    <a:pt x="140" y="95"/>
                    <a:pt x="141" y="94"/>
                    <a:pt x="142" y="94"/>
                  </a:cubicBezTo>
                  <a:cubicBezTo>
                    <a:pt x="142" y="94"/>
                    <a:pt x="142" y="94"/>
                    <a:pt x="142" y="94"/>
                  </a:cubicBezTo>
                  <a:cubicBezTo>
                    <a:pt x="142" y="96"/>
                    <a:pt x="140" y="96"/>
                    <a:pt x="140" y="98"/>
                  </a:cubicBezTo>
                  <a:cubicBezTo>
                    <a:pt x="140" y="99"/>
                    <a:pt x="140" y="99"/>
                    <a:pt x="141" y="99"/>
                  </a:cubicBezTo>
                  <a:cubicBezTo>
                    <a:pt x="141" y="99"/>
                    <a:pt x="141" y="99"/>
                    <a:pt x="142" y="99"/>
                  </a:cubicBezTo>
                  <a:cubicBezTo>
                    <a:pt x="142" y="98"/>
                    <a:pt x="143" y="98"/>
                    <a:pt x="144" y="98"/>
                  </a:cubicBezTo>
                  <a:cubicBezTo>
                    <a:pt x="144" y="97"/>
                    <a:pt x="144" y="97"/>
                    <a:pt x="145" y="97"/>
                  </a:cubicBezTo>
                  <a:cubicBezTo>
                    <a:pt x="146" y="97"/>
                    <a:pt x="146" y="98"/>
                    <a:pt x="146" y="98"/>
                  </a:cubicBezTo>
                  <a:cubicBezTo>
                    <a:pt x="147" y="98"/>
                    <a:pt x="148" y="97"/>
                    <a:pt x="148" y="97"/>
                  </a:cubicBezTo>
                  <a:cubicBezTo>
                    <a:pt x="149" y="96"/>
                    <a:pt x="150" y="96"/>
                    <a:pt x="150" y="95"/>
                  </a:cubicBezTo>
                  <a:cubicBezTo>
                    <a:pt x="150" y="94"/>
                    <a:pt x="150" y="94"/>
                    <a:pt x="150" y="94"/>
                  </a:cubicBezTo>
                  <a:cubicBezTo>
                    <a:pt x="150" y="94"/>
                    <a:pt x="150" y="93"/>
                    <a:pt x="151" y="93"/>
                  </a:cubicBezTo>
                  <a:cubicBezTo>
                    <a:pt x="152" y="93"/>
                    <a:pt x="152" y="94"/>
                    <a:pt x="153" y="94"/>
                  </a:cubicBezTo>
                  <a:cubicBezTo>
                    <a:pt x="154" y="94"/>
                    <a:pt x="154" y="94"/>
                    <a:pt x="155" y="94"/>
                  </a:cubicBezTo>
                  <a:cubicBezTo>
                    <a:pt x="156" y="94"/>
                    <a:pt x="156" y="94"/>
                    <a:pt x="156" y="95"/>
                  </a:cubicBezTo>
                  <a:cubicBezTo>
                    <a:pt x="156" y="95"/>
                    <a:pt x="156" y="95"/>
                    <a:pt x="156" y="95"/>
                  </a:cubicBezTo>
                  <a:cubicBezTo>
                    <a:pt x="157" y="95"/>
                    <a:pt x="157" y="95"/>
                    <a:pt x="158" y="95"/>
                  </a:cubicBezTo>
                  <a:cubicBezTo>
                    <a:pt x="159" y="95"/>
                    <a:pt x="159" y="95"/>
                    <a:pt x="159" y="95"/>
                  </a:cubicBezTo>
                  <a:cubicBezTo>
                    <a:pt x="160" y="95"/>
                    <a:pt x="160" y="95"/>
                    <a:pt x="160" y="95"/>
                  </a:cubicBezTo>
                  <a:cubicBezTo>
                    <a:pt x="161" y="95"/>
                    <a:pt x="161" y="95"/>
                    <a:pt x="161" y="95"/>
                  </a:cubicBezTo>
                  <a:cubicBezTo>
                    <a:pt x="160" y="95"/>
                    <a:pt x="160" y="95"/>
                    <a:pt x="160" y="95"/>
                  </a:cubicBezTo>
                  <a:cubicBezTo>
                    <a:pt x="161" y="95"/>
                    <a:pt x="162" y="95"/>
                    <a:pt x="162" y="96"/>
                  </a:cubicBezTo>
                  <a:cubicBezTo>
                    <a:pt x="163" y="96"/>
                    <a:pt x="163" y="97"/>
                    <a:pt x="163" y="98"/>
                  </a:cubicBezTo>
                  <a:cubicBezTo>
                    <a:pt x="163" y="99"/>
                    <a:pt x="163" y="100"/>
                    <a:pt x="163" y="101"/>
                  </a:cubicBezTo>
                  <a:cubicBezTo>
                    <a:pt x="163" y="101"/>
                    <a:pt x="163" y="101"/>
                    <a:pt x="163" y="101"/>
                  </a:cubicBezTo>
                  <a:cubicBezTo>
                    <a:pt x="164" y="101"/>
                    <a:pt x="164" y="100"/>
                    <a:pt x="165" y="100"/>
                  </a:cubicBezTo>
                  <a:cubicBezTo>
                    <a:pt x="166" y="99"/>
                    <a:pt x="166" y="99"/>
                    <a:pt x="167" y="98"/>
                  </a:cubicBezTo>
                  <a:cubicBezTo>
                    <a:pt x="169" y="97"/>
                    <a:pt x="170" y="96"/>
                    <a:pt x="171" y="95"/>
                  </a:cubicBezTo>
                  <a:cubicBezTo>
                    <a:pt x="172" y="94"/>
                    <a:pt x="173" y="93"/>
                    <a:pt x="174" y="91"/>
                  </a:cubicBezTo>
                  <a:cubicBezTo>
                    <a:pt x="175" y="89"/>
                    <a:pt x="176" y="89"/>
                    <a:pt x="176" y="87"/>
                  </a:cubicBezTo>
                  <a:cubicBezTo>
                    <a:pt x="176" y="86"/>
                    <a:pt x="176" y="86"/>
                    <a:pt x="176" y="85"/>
                  </a:cubicBezTo>
                  <a:cubicBezTo>
                    <a:pt x="176" y="85"/>
                    <a:pt x="177" y="85"/>
                    <a:pt x="177" y="85"/>
                  </a:cubicBezTo>
                  <a:cubicBezTo>
                    <a:pt x="178" y="85"/>
                    <a:pt x="178" y="84"/>
                    <a:pt x="178" y="84"/>
                  </a:cubicBezTo>
                  <a:cubicBezTo>
                    <a:pt x="178" y="81"/>
                    <a:pt x="178" y="81"/>
                    <a:pt x="178" y="81"/>
                  </a:cubicBezTo>
                  <a:cubicBezTo>
                    <a:pt x="178" y="81"/>
                    <a:pt x="178" y="81"/>
                    <a:pt x="178" y="81"/>
                  </a:cubicBezTo>
                  <a:cubicBezTo>
                    <a:pt x="178" y="81"/>
                    <a:pt x="178" y="81"/>
                    <a:pt x="179" y="81"/>
                  </a:cubicBezTo>
                  <a:cubicBezTo>
                    <a:pt x="179" y="81"/>
                    <a:pt x="180" y="81"/>
                    <a:pt x="180" y="80"/>
                  </a:cubicBezTo>
                  <a:cubicBezTo>
                    <a:pt x="180" y="80"/>
                    <a:pt x="180" y="79"/>
                    <a:pt x="180" y="78"/>
                  </a:cubicBezTo>
                  <a:cubicBezTo>
                    <a:pt x="180" y="78"/>
                    <a:pt x="180" y="78"/>
                    <a:pt x="180" y="78"/>
                  </a:cubicBezTo>
                  <a:cubicBezTo>
                    <a:pt x="180" y="78"/>
                    <a:pt x="180" y="78"/>
                    <a:pt x="179" y="78"/>
                  </a:cubicBezTo>
                  <a:cubicBezTo>
                    <a:pt x="178" y="78"/>
                    <a:pt x="178" y="76"/>
                    <a:pt x="178" y="75"/>
                  </a:cubicBezTo>
                  <a:cubicBezTo>
                    <a:pt x="178" y="75"/>
                    <a:pt x="177" y="75"/>
                    <a:pt x="177" y="75"/>
                  </a:cubicBezTo>
                  <a:cubicBezTo>
                    <a:pt x="177" y="75"/>
                    <a:pt x="177" y="75"/>
                    <a:pt x="177" y="74"/>
                  </a:cubicBezTo>
                  <a:cubicBezTo>
                    <a:pt x="177" y="75"/>
                    <a:pt x="178" y="74"/>
                    <a:pt x="178" y="74"/>
                  </a:cubicBezTo>
                  <a:cubicBezTo>
                    <a:pt x="179" y="74"/>
                    <a:pt x="179" y="74"/>
                    <a:pt x="179" y="73"/>
                  </a:cubicBezTo>
                  <a:cubicBezTo>
                    <a:pt x="179" y="72"/>
                    <a:pt x="179" y="72"/>
                    <a:pt x="180" y="72"/>
                  </a:cubicBezTo>
                  <a:cubicBezTo>
                    <a:pt x="180" y="71"/>
                    <a:pt x="180" y="71"/>
                    <a:pt x="181" y="71"/>
                  </a:cubicBezTo>
                  <a:cubicBezTo>
                    <a:pt x="182" y="70"/>
                    <a:pt x="182" y="70"/>
                    <a:pt x="182" y="69"/>
                  </a:cubicBezTo>
                  <a:cubicBezTo>
                    <a:pt x="183" y="68"/>
                    <a:pt x="184" y="68"/>
                    <a:pt x="184" y="67"/>
                  </a:cubicBezTo>
                  <a:cubicBezTo>
                    <a:pt x="185" y="66"/>
                    <a:pt x="184" y="65"/>
                    <a:pt x="185" y="65"/>
                  </a:cubicBezTo>
                  <a:cubicBezTo>
                    <a:pt x="185" y="64"/>
                    <a:pt x="186" y="64"/>
                    <a:pt x="187" y="64"/>
                  </a:cubicBezTo>
                  <a:cubicBezTo>
                    <a:pt x="187" y="63"/>
                    <a:pt x="187" y="63"/>
                    <a:pt x="187" y="63"/>
                  </a:cubicBezTo>
                  <a:cubicBezTo>
                    <a:pt x="187" y="62"/>
                    <a:pt x="187" y="62"/>
                    <a:pt x="188" y="61"/>
                  </a:cubicBezTo>
                  <a:cubicBezTo>
                    <a:pt x="187" y="61"/>
                    <a:pt x="187" y="61"/>
                    <a:pt x="187" y="61"/>
                  </a:cubicBezTo>
                  <a:cubicBezTo>
                    <a:pt x="187" y="61"/>
                    <a:pt x="187" y="60"/>
                    <a:pt x="187" y="60"/>
                  </a:cubicBezTo>
                  <a:cubicBezTo>
                    <a:pt x="187" y="58"/>
                    <a:pt x="187" y="57"/>
                    <a:pt x="187" y="56"/>
                  </a:cubicBezTo>
                  <a:cubicBezTo>
                    <a:pt x="188" y="54"/>
                    <a:pt x="188" y="53"/>
                    <a:pt x="189" y="51"/>
                  </a:cubicBezTo>
                  <a:cubicBezTo>
                    <a:pt x="189" y="50"/>
                    <a:pt x="189" y="49"/>
                    <a:pt x="190" y="48"/>
                  </a:cubicBezTo>
                  <a:cubicBezTo>
                    <a:pt x="191" y="48"/>
                    <a:pt x="191" y="48"/>
                    <a:pt x="192" y="47"/>
                  </a:cubicBezTo>
                  <a:cubicBezTo>
                    <a:pt x="192" y="47"/>
                    <a:pt x="192" y="47"/>
                    <a:pt x="192" y="46"/>
                  </a:cubicBezTo>
                  <a:cubicBezTo>
                    <a:pt x="192" y="46"/>
                    <a:pt x="192" y="46"/>
                    <a:pt x="192" y="46"/>
                  </a:cubicBezTo>
                  <a:cubicBezTo>
                    <a:pt x="192" y="46"/>
                    <a:pt x="193" y="46"/>
                    <a:pt x="193" y="46"/>
                  </a:cubicBezTo>
                  <a:cubicBezTo>
                    <a:pt x="194" y="46"/>
                    <a:pt x="194" y="46"/>
                    <a:pt x="195" y="46"/>
                  </a:cubicBezTo>
                  <a:cubicBezTo>
                    <a:pt x="196" y="45"/>
                    <a:pt x="196" y="45"/>
                    <a:pt x="197" y="46"/>
                  </a:cubicBezTo>
                  <a:cubicBezTo>
                    <a:pt x="198" y="46"/>
                    <a:pt x="199" y="45"/>
                    <a:pt x="199" y="44"/>
                  </a:cubicBezTo>
                  <a:cubicBezTo>
                    <a:pt x="199" y="43"/>
                    <a:pt x="199" y="43"/>
                    <a:pt x="198" y="42"/>
                  </a:cubicBezTo>
                  <a:cubicBezTo>
                    <a:pt x="197" y="41"/>
                    <a:pt x="196" y="41"/>
                    <a:pt x="195" y="40"/>
                  </a:cubicBezTo>
                  <a:cubicBezTo>
                    <a:pt x="193" y="38"/>
                    <a:pt x="192" y="38"/>
                    <a:pt x="191" y="36"/>
                  </a:cubicBezTo>
                  <a:cubicBezTo>
                    <a:pt x="192" y="36"/>
                    <a:pt x="193" y="35"/>
                    <a:pt x="193" y="35"/>
                  </a:cubicBezTo>
                  <a:cubicBezTo>
                    <a:pt x="193" y="34"/>
                    <a:pt x="192" y="34"/>
                    <a:pt x="192" y="33"/>
                  </a:cubicBezTo>
                  <a:cubicBezTo>
                    <a:pt x="191" y="32"/>
                    <a:pt x="191" y="32"/>
                    <a:pt x="190" y="31"/>
                  </a:cubicBezTo>
                  <a:cubicBezTo>
                    <a:pt x="189" y="30"/>
                    <a:pt x="189" y="29"/>
                    <a:pt x="188" y="28"/>
                  </a:cubicBezTo>
                  <a:cubicBezTo>
                    <a:pt x="188" y="28"/>
                    <a:pt x="187" y="27"/>
                    <a:pt x="186" y="27"/>
                  </a:cubicBezTo>
                  <a:cubicBezTo>
                    <a:pt x="185" y="27"/>
                    <a:pt x="185" y="28"/>
                    <a:pt x="184" y="28"/>
                  </a:cubicBezTo>
                  <a:cubicBezTo>
                    <a:pt x="184" y="28"/>
                    <a:pt x="184" y="28"/>
                    <a:pt x="184" y="28"/>
                  </a:cubicBezTo>
                  <a:cubicBezTo>
                    <a:pt x="184" y="28"/>
                    <a:pt x="183" y="28"/>
                    <a:pt x="183" y="28"/>
                  </a:cubicBezTo>
                  <a:cubicBezTo>
                    <a:pt x="183" y="27"/>
                    <a:pt x="185" y="27"/>
                    <a:pt x="185" y="26"/>
                  </a:cubicBezTo>
                  <a:cubicBezTo>
                    <a:pt x="185" y="25"/>
                    <a:pt x="184" y="25"/>
                    <a:pt x="183" y="24"/>
                  </a:cubicBezTo>
                  <a:cubicBezTo>
                    <a:pt x="183" y="24"/>
                    <a:pt x="183" y="24"/>
                    <a:pt x="182" y="23"/>
                  </a:cubicBezTo>
                  <a:cubicBezTo>
                    <a:pt x="182" y="23"/>
                    <a:pt x="183" y="23"/>
                    <a:pt x="183" y="23"/>
                  </a:cubicBezTo>
                  <a:cubicBezTo>
                    <a:pt x="184" y="23"/>
                    <a:pt x="184" y="23"/>
                    <a:pt x="185" y="23"/>
                  </a:cubicBezTo>
                  <a:cubicBezTo>
                    <a:pt x="186" y="23"/>
                    <a:pt x="187" y="23"/>
                    <a:pt x="188" y="23"/>
                  </a:cubicBezTo>
                  <a:cubicBezTo>
                    <a:pt x="189" y="23"/>
                    <a:pt x="189" y="23"/>
                    <a:pt x="189" y="23"/>
                  </a:cubicBezTo>
                  <a:cubicBezTo>
                    <a:pt x="189" y="22"/>
                    <a:pt x="189" y="22"/>
                    <a:pt x="189" y="22"/>
                  </a:cubicBezTo>
                  <a:cubicBezTo>
                    <a:pt x="189" y="22"/>
                    <a:pt x="189" y="22"/>
                    <a:pt x="189" y="22"/>
                  </a:cubicBezTo>
                  <a:cubicBezTo>
                    <a:pt x="188" y="21"/>
                    <a:pt x="188" y="20"/>
                    <a:pt x="187" y="19"/>
                  </a:cubicBezTo>
                  <a:cubicBezTo>
                    <a:pt x="187" y="19"/>
                    <a:pt x="186" y="19"/>
                    <a:pt x="186" y="19"/>
                  </a:cubicBezTo>
                  <a:cubicBezTo>
                    <a:pt x="186" y="19"/>
                    <a:pt x="186" y="19"/>
                    <a:pt x="186" y="19"/>
                  </a:cubicBezTo>
                  <a:cubicBezTo>
                    <a:pt x="184" y="18"/>
                    <a:pt x="183" y="19"/>
                    <a:pt x="181" y="20"/>
                  </a:cubicBezTo>
                  <a:cubicBezTo>
                    <a:pt x="180" y="20"/>
                    <a:pt x="179" y="19"/>
                    <a:pt x="177" y="20"/>
                  </a:cubicBezTo>
                  <a:cubicBezTo>
                    <a:pt x="176" y="21"/>
                    <a:pt x="176" y="22"/>
                    <a:pt x="176" y="23"/>
                  </a:cubicBezTo>
                  <a:cubicBezTo>
                    <a:pt x="175" y="24"/>
                    <a:pt x="173" y="24"/>
                    <a:pt x="173" y="26"/>
                  </a:cubicBezTo>
                  <a:cubicBezTo>
                    <a:pt x="172" y="29"/>
                    <a:pt x="172" y="31"/>
                    <a:pt x="170" y="33"/>
                  </a:cubicBezTo>
                  <a:cubicBezTo>
                    <a:pt x="170" y="34"/>
                    <a:pt x="171" y="34"/>
                    <a:pt x="171" y="35"/>
                  </a:cubicBezTo>
                  <a:cubicBezTo>
                    <a:pt x="171" y="36"/>
                    <a:pt x="169" y="36"/>
                    <a:pt x="169" y="37"/>
                  </a:cubicBezTo>
                  <a:cubicBezTo>
                    <a:pt x="168" y="38"/>
                    <a:pt x="168" y="39"/>
                    <a:pt x="167" y="40"/>
                  </a:cubicBezTo>
                  <a:cubicBezTo>
                    <a:pt x="167" y="41"/>
                    <a:pt x="166" y="41"/>
                    <a:pt x="166" y="42"/>
                  </a:cubicBezTo>
                  <a:cubicBezTo>
                    <a:pt x="165" y="43"/>
                    <a:pt x="166" y="45"/>
                    <a:pt x="165" y="46"/>
                  </a:cubicBezTo>
                  <a:cubicBezTo>
                    <a:pt x="164" y="47"/>
                    <a:pt x="162" y="46"/>
                    <a:pt x="161" y="48"/>
                  </a:cubicBezTo>
                  <a:cubicBezTo>
                    <a:pt x="160" y="48"/>
                    <a:pt x="161" y="49"/>
                    <a:pt x="160" y="50"/>
                  </a:cubicBezTo>
                  <a:cubicBezTo>
                    <a:pt x="160" y="50"/>
                    <a:pt x="159" y="50"/>
                    <a:pt x="159" y="51"/>
                  </a:cubicBezTo>
                  <a:cubicBezTo>
                    <a:pt x="157" y="51"/>
                    <a:pt x="157" y="52"/>
                    <a:pt x="155" y="52"/>
                  </a:cubicBezTo>
                  <a:cubicBezTo>
                    <a:pt x="154" y="52"/>
                    <a:pt x="154" y="51"/>
                    <a:pt x="153" y="51"/>
                  </a:cubicBezTo>
                  <a:cubicBezTo>
                    <a:pt x="152" y="51"/>
                    <a:pt x="152" y="52"/>
                    <a:pt x="151" y="53"/>
                  </a:cubicBezTo>
                  <a:cubicBezTo>
                    <a:pt x="149" y="53"/>
                    <a:pt x="148" y="52"/>
                    <a:pt x="147" y="53"/>
                  </a:cubicBezTo>
                  <a:cubicBezTo>
                    <a:pt x="147" y="55"/>
                    <a:pt x="147" y="55"/>
                    <a:pt x="147" y="57"/>
                  </a:cubicBezTo>
                  <a:cubicBezTo>
                    <a:pt x="146" y="57"/>
                    <a:pt x="145" y="57"/>
                    <a:pt x="145" y="58"/>
                  </a:cubicBezTo>
                  <a:cubicBezTo>
                    <a:pt x="144" y="60"/>
                    <a:pt x="144" y="61"/>
                    <a:pt x="143" y="61"/>
                  </a:cubicBezTo>
                  <a:cubicBezTo>
                    <a:pt x="142" y="61"/>
                    <a:pt x="141" y="61"/>
                    <a:pt x="141" y="61"/>
                  </a:cubicBezTo>
                  <a:cubicBezTo>
                    <a:pt x="139" y="62"/>
                    <a:pt x="137" y="62"/>
                    <a:pt x="136" y="63"/>
                  </a:cubicBezTo>
                  <a:cubicBezTo>
                    <a:pt x="135" y="63"/>
                    <a:pt x="135" y="64"/>
                    <a:pt x="134" y="64"/>
                  </a:cubicBezTo>
                  <a:cubicBezTo>
                    <a:pt x="134" y="64"/>
                    <a:pt x="133" y="63"/>
                    <a:pt x="133" y="63"/>
                  </a:cubicBezTo>
                  <a:cubicBezTo>
                    <a:pt x="132" y="63"/>
                    <a:pt x="131" y="63"/>
                    <a:pt x="130" y="63"/>
                  </a:cubicBezTo>
                  <a:cubicBezTo>
                    <a:pt x="129" y="63"/>
                    <a:pt x="129" y="62"/>
                    <a:pt x="127" y="61"/>
                  </a:cubicBezTo>
                  <a:cubicBezTo>
                    <a:pt x="126" y="60"/>
                    <a:pt x="124" y="60"/>
                    <a:pt x="123" y="59"/>
                  </a:cubicBezTo>
                  <a:cubicBezTo>
                    <a:pt x="122" y="58"/>
                    <a:pt x="122" y="57"/>
                    <a:pt x="121" y="5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9" name="Freeform 50"/>
            <p:cNvSpPr>
              <a:spLocks noEditPoints="1"/>
            </p:cNvSpPr>
            <p:nvPr/>
          </p:nvSpPr>
          <p:spPr bwMode="auto">
            <a:xfrm>
              <a:off x="4788587" y="4303009"/>
              <a:ext cx="368808" cy="588046"/>
            </a:xfrm>
            <a:custGeom>
              <a:avLst/>
              <a:gdLst>
                <a:gd name="T0" fmla="*/ 12 w 76"/>
                <a:gd name="T1" fmla="*/ 2 h 121"/>
                <a:gd name="T2" fmla="*/ 12 w 76"/>
                <a:gd name="T3" fmla="*/ 16 h 121"/>
                <a:gd name="T4" fmla="*/ 9 w 76"/>
                <a:gd name="T5" fmla="*/ 25 h 121"/>
                <a:gd name="T6" fmla="*/ 18 w 76"/>
                <a:gd name="T7" fmla="*/ 39 h 121"/>
                <a:gd name="T8" fmla="*/ 28 w 76"/>
                <a:gd name="T9" fmla="*/ 39 h 121"/>
                <a:gd name="T10" fmla="*/ 34 w 76"/>
                <a:gd name="T11" fmla="*/ 36 h 121"/>
                <a:gd name="T12" fmla="*/ 46 w 76"/>
                <a:gd name="T13" fmla="*/ 41 h 121"/>
                <a:gd name="T14" fmla="*/ 47 w 76"/>
                <a:gd name="T15" fmla="*/ 39 h 121"/>
                <a:gd name="T16" fmla="*/ 44 w 76"/>
                <a:gd name="T17" fmla="*/ 34 h 121"/>
                <a:gd name="T18" fmla="*/ 41 w 76"/>
                <a:gd name="T19" fmla="*/ 36 h 121"/>
                <a:gd name="T20" fmla="*/ 31 w 76"/>
                <a:gd name="T21" fmla="*/ 37 h 121"/>
                <a:gd name="T22" fmla="*/ 24 w 76"/>
                <a:gd name="T23" fmla="*/ 24 h 121"/>
                <a:gd name="T24" fmla="*/ 29 w 76"/>
                <a:gd name="T25" fmla="*/ 11 h 121"/>
                <a:gd name="T26" fmla="*/ 47 w 76"/>
                <a:gd name="T27" fmla="*/ 29 h 121"/>
                <a:gd name="T28" fmla="*/ 47 w 76"/>
                <a:gd name="T29" fmla="*/ 29 h 121"/>
                <a:gd name="T30" fmla="*/ 31 w 76"/>
                <a:gd name="T31" fmla="*/ 41 h 121"/>
                <a:gd name="T32" fmla="*/ 22 w 76"/>
                <a:gd name="T33" fmla="*/ 48 h 121"/>
                <a:gd name="T34" fmla="*/ 27 w 76"/>
                <a:gd name="T35" fmla="*/ 46 h 121"/>
                <a:gd name="T36" fmla="*/ 42 w 76"/>
                <a:gd name="T37" fmla="*/ 46 h 121"/>
                <a:gd name="T38" fmla="*/ 47 w 76"/>
                <a:gd name="T39" fmla="*/ 49 h 121"/>
                <a:gd name="T40" fmla="*/ 46 w 76"/>
                <a:gd name="T41" fmla="*/ 47 h 121"/>
                <a:gd name="T42" fmla="*/ 35 w 76"/>
                <a:gd name="T43" fmla="*/ 58 h 121"/>
                <a:gd name="T44" fmla="*/ 40 w 76"/>
                <a:gd name="T45" fmla="*/ 63 h 121"/>
                <a:gd name="T46" fmla="*/ 37 w 76"/>
                <a:gd name="T47" fmla="*/ 55 h 121"/>
                <a:gd name="T48" fmla="*/ 53 w 76"/>
                <a:gd name="T49" fmla="*/ 52 h 121"/>
                <a:gd name="T50" fmla="*/ 57 w 76"/>
                <a:gd name="T51" fmla="*/ 60 h 121"/>
                <a:gd name="T52" fmla="*/ 58 w 76"/>
                <a:gd name="T53" fmla="*/ 53 h 121"/>
                <a:gd name="T54" fmla="*/ 52 w 76"/>
                <a:gd name="T55" fmla="*/ 50 h 121"/>
                <a:gd name="T56" fmla="*/ 33 w 76"/>
                <a:gd name="T57" fmla="*/ 52 h 121"/>
                <a:gd name="T58" fmla="*/ 35 w 76"/>
                <a:gd name="T59" fmla="*/ 48 h 121"/>
                <a:gd name="T60" fmla="*/ 13 w 76"/>
                <a:gd name="T61" fmla="*/ 66 h 121"/>
                <a:gd name="T62" fmla="*/ 7 w 76"/>
                <a:gd name="T63" fmla="*/ 85 h 121"/>
                <a:gd name="T64" fmla="*/ 1 w 76"/>
                <a:gd name="T65" fmla="*/ 96 h 121"/>
                <a:gd name="T66" fmla="*/ 9 w 76"/>
                <a:gd name="T67" fmla="*/ 83 h 121"/>
                <a:gd name="T68" fmla="*/ 16 w 76"/>
                <a:gd name="T69" fmla="*/ 69 h 121"/>
                <a:gd name="T70" fmla="*/ 47 w 76"/>
                <a:gd name="T71" fmla="*/ 62 h 121"/>
                <a:gd name="T72" fmla="*/ 43 w 76"/>
                <a:gd name="T73" fmla="*/ 74 h 121"/>
                <a:gd name="T74" fmla="*/ 40 w 76"/>
                <a:gd name="T75" fmla="*/ 68 h 121"/>
                <a:gd name="T76" fmla="*/ 50 w 76"/>
                <a:gd name="T77" fmla="*/ 59 h 121"/>
                <a:gd name="T78" fmla="*/ 50 w 76"/>
                <a:gd name="T79" fmla="*/ 63 h 121"/>
                <a:gd name="T80" fmla="*/ 55 w 76"/>
                <a:gd name="T81" fmla="*/ 68 h 121"/>
                <a:gd name="T82" fmla="*/ 53 w 76"/>
                <a:gd name="T83" fmla="*/ 41 h 121"/>
                <a:gd name="T84" fmla="*/ 60 w 76"/>
                <a:gd name="T85" fmla="*/ 45 h 121"/>
                <a:gd name="T86" fmla="*/ 56 w 76"/>
                <a:gd name="T87" fmla="*/ 47 h 121"/>
                <a:gd name="T88" fmla="*/ 70 w 76"/>
                <a:gd name="T89" fmla="*/ 67 h 121"/>
                <a:gd name="T90" fmla="*/ 74 w 76"/>
                <a:gd name="T91" fmla="*/ 76 h 121"/>
                <a:gd name="T92" fmla="*/ 73 w 76"/>
                <a:gd name="T93" fmla="*/ 86 h 121"/>
                <a:gd name="T94" fmla="*/ 69 w 76"/>
                <a:gd name="T95" fmla="*/ 86 h 121"/>
                <a:gd name="T96" fmla="*/ 68 w 76"/>
                <a:gd name="T97" fmla="*/ 100 h 121"/>
                <a:gd name="T98" fmla="*/ 56 w 76"/>
                <a:gd name="T99" fmla="*/ 95 h 121"/>
                <a:gd name="T100" fmla="*/ 51 w 76"/>
                <a:gd name="T101" fmla="*/ 87 h 121"/>
                <a:gd name="T102" fmla="*/ 49 w 76"/>
                <a:gd name="T103" fmla="*/ 91 h 121"/>
                <a:gd name="T104" fmla="*/ 43 w 76"/>
                <a:gd name="T105" fmla="*/ 92 h 121"/>
                <a:gd name="T106" fmla="*/ 40 w 76"/>
                <a:gd name="T107" fmla="*/ 90 h 121"/>
                <a:gd name="T108" fmla="*/ 50 w 76"/>
                <a:gd name="T109" fmla="*/ 79 h 121"/>
                <a:gd name="T110" fmla="*/ 56 w 76"/>
                <a:gd name="T111" fmla="*/ 79 h 121"/>
                <a:gd name="T112" fmla="*/ 61 w 76"/>
                <a:gd name="T113" fmla="*/ 72 h 121"/>
                <a:gd name="T114" fmla="*/ 64 w 76"/>
                <a:gd name="T115" fmla="*/ 68 h 121"/>
                <a:gd name="T116" fmla="*/ 39 w 76"/>
                <a:gd name="T117" fmla="*/ 100 h 121"/>
                <a:gd name="T118" fmla="*/ 33 w 76"/>
                <a:gd name="T119" fmla="*/ 108 h 121"/>
                <a:gd name="T120" fmla="*/ 23 w 76"/>
                <a:gd name="T121" fmla="*/ 121 h 121"/>
                <a:gd name="T122" fmla="*/ 23 w 76"/>
                <a:gd name="T123"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 h="121">
                  <a:moveTo>
                    <a:pt x="24" y="0"/>
                  </a:moveTo>
                  <a:cubicBezTo>
                    <a:pt x="24" y="0"/>
                    <a:pt x="24" y="0"/>
                    <a:pt x="24" y="0"/>
                  </a:cubicBezTo>
                  <a:cubicBezTo>
                    <a:pt x="23" y="0"/>
                    <a:pt x="23" y="0"/>
                    <a:pt x="23" y="1"/>
                  </a:cubicBezTo>
                  <a:cubicBezTo>
                    <a:pt x="23" y="1"/>
                    <a:pt x="23" y="2"/>
                    <a:pt x="22" y="2"/>
                  </a:cubicBezTo>
                  <a:cubicBezTo>
                    <a:pt x="22" y="2"/>
                    <a:pt x="21" y="3"/>
                    <a:pt x="21" y="3"/>
                  </a:cubicBezTo>
                  <a:cubicBezTo>
                    <a:pt x="18" y="3"/>
                    <a:pt x="17" y="1"/>
                    <a:pt x="14" y="1"/>
                  </a:cubicBezTo>
                  <a:cubicBezTo>
                    <a:pt x="13" y="1"/>
                    <a:pt x="13" y="1"/>
                    <a:pt x="12" y="2"/>
                  </a:cubicBezTo>
                  <a:cubicBezTo>
                    <a:pt x="12" y="2"/>
                    <a:pt x="11" y="3"/>
                    <a:pt x="11" y="3"/>
                  </a:cubicBezTo>
                  <a:cubicBezTo>
                    <a:pt x="11" y="4"/>
                    <a:pt x="11" y="4"/>
                    <a:pt x="11" y="5"/>
                  </a:cubicBezTo>
                  <a:cubicBezTo>
                    <a:pt x="11" y="8"/>
                    <a:pt x="11" y="8"/>
                    <a:pt x="11" y="8"/>
                  </a:cubicBezTo>
                  <a:cubicBezTo>
                    <a:pt x="11" y="9"/>
                    <a:pt x="12" y="9"/>
                    <a:pt x="11" y="9"/>
                  </a:cubicBezTo>
                  <a:cubicBezTo>
                    <a:pt x="11" y="10"/>
                    <a:pt x="11" y="10"/>
                    <a:pt x="11" y="10"/>
                  </a:cubicBezTo>
                  <a:cubicBezTo>
                    <a:pt x="11" y="11"/>
                    <a:pt x="12" y="12"/>
                    <a:pt x="12" y="12"/>
                  </a:cubicBezTo>
                  <a:cubicBezTo>
                    <a:pt x="12" y="16"/>
                    <a:pt x="12" y="16"/>
                    <a:pt x="12" y="16"/>
                  </a:cubicBezTo>
                  <a:cubicBezTo>
                    <a:pt x="11" y="17"/>
                    <a:pt x="11" y="18"/>
                    <a:pt x="11" y="19"/>
                  </a:cubicBezTo>
                  <a:cubicBezTo>
                    <a:pt x="11" y="21"/>
                    <a:pt x="13" y="21"/>
                    <a:pt x="13" y="23"/>
                  </a:cubicBezTo>
                  <a:cubicBezTo>
                    <a:pt x="13" y="24"/>
                    <a:pt x="12" y="24"/>
                    <a:pt x="12" y="24"/>
                  </a:cubicBezTo>
                  <a:cubicBezTo>
                    <a:pt x="11" y="24"/>
                    <a:pt x="11" y="24"/>
                    <a:pt x="11" y="24"/>
                  </a:cubicBezTo>
                  <a:cubicBezTo>
                    <a:pt x="10" y="24"/>
                    <a:pt x="10" y="23"/>
                    <a:pt x="9" y="23"/>
                  </a:cubicBezTo>
                  <a:cubicBezTo>
                    <a:pt x="9" y="23"/>
                    <a:pt x="9" y="23"/>
                    <a:pt x="8" y="23"/>
                  </a:cubicBezTo>
                  <a:cubicBezTo>
                    <a:pt x="8" y="24"/>
                    <a:pt x="9" y="24"/>
                    <a:pt x="9" y="25"/>
                  </a:cubicBezTo>
                  <a:cubicBezTo>
                    <a:pt x="9" y="26"/>
                    <a:pt x="9" y="26"/>
                    <a:pt x="9" y="26"/>
                  </a:cubicBezTo>
                  <a:cubicBezTo>
                    <a:pt x="9" y="27"/>
                    <a:pt x="9" y="27"/>
                    <a:pt x="10" y="27"/>
                  </a:cubicBezTo>
                  <a:cubicBezTo>
                    <a:pt x="10" y="27"/>
                    <a:pt x="11" y="27"/>
                    <a:pt x="11" y="28"/>
                  </a:cubicBezTo>
                  <a:cubicBezTo>
                    <a:pt x="11" y="29"/>
                    <a:pt x="11" y="29"/>
                    <a:pt x="11" y="30"/>
                  </a:cubicBezTo>
                  <a:cubicBezTo>
                    <a:pt x="12" y="31"/>
                    <a:pt x="12" y="32"/>
                    <a:pt x="13" y="33"/>
                  </a:cubicBezTo>
                  <a:cubicBezTo>
                    <a:pt x="14" y="34"/>
                    <a:pt x="15" y="35"/>
                    <a:pt x="16" y="36"/>
                  </a:cubicBezTo>
                  <a:cubicBezTo>
                    <a:pt x="17" y="37"/>
                    <a:pt x="17" y="38"/>
                    <a:pt x="18" y="39"/>
                  </a:cubicBezTo>
                  <a:cubicBezTo>
                    <a:pt x="18" y="40"/>
                    <a:pt x="18" y="40"/>
                    <a:pt x="19" y="41"/>
                  </a:cubicBezTo>
                  <a:cubicBezTo>
                    <a:pt x="19" y="41"/>
                    <a:pt x="19" y="42"/>
                    <a:pt x="20" y="42"/>
                  </a:cubicBezTo>
                  <a:cubicBezTo>
                    <a:pt x="21" y="42"/>
                    <a:pt x="21" y="41"/>
                    <a:pt x="22" y="41"/>
                  </a:cubicBezTo>
                  <a:cubicBezTo>
                    <a:pt x="23" y="41"/>
                    <a:pt x="23" y="42"/>
                    <a:pt x="24" y="42"/>
                  </a:cubicBezTo>
                  <a:cubicBezTo>
                    <a:pt x="25" y="42"/>
                    <a:pt x="25" y="41"/>
                    <a:pt x="25" y="41"/>
                  </a:cubicBezTo>
                  <a:cubicBezTo>
                    <a:pt x="26" y="40"/>
                    <a:pt x="26" y="40"/>
                    <a:pt x="27" y="39"/>
                  </a:cubicBezTo>
                  <a:cubicBezTo>
                    <a:pt x="28" y="39"/>
                    <a:pt x="28" y="39"/>
                    <a:pt x="28" y="39"/>
                  </a:cubicBezTo>
                  <a:cubicBezTo>
                    <a:pt x="29" y="39"/>
                    <a:pt x="29" y="39"/>
                    <a:pt x="30" y="39"/>
                  </a:cubicBezTo>
                  <a:cubicBezTo>
                    <a:pt x="31" y="39"/>
                    <a:pt x="32" y="39"/>
                    <a:pt x="33" y="39"/>
                  </a:cubicBezTo>
                  <a:cubicBezTo>
                    <a:pt x="34" y="40"/>
                    <a:pt x="35" y="42"/>
                    <a:pt x="36" y="42"/>
                  </a:cubicBezTo>
                  <a:cubicBezTo>
                    <a:pt x="36" y="42"/>
                    <a:pt x="37" y="42"/>
                    <a:pt x="37" y="42"/>
                  </a:cubicBezTo>
                  <a:cubicBezTo>
                    <a:pt x="37" y="41"/>
                    <a:pt x="36" y="41"/>
                    <a:pt x="36" y="41"/>
                  </a:cubicBezTo>
                  <a:cubicBezTo>
                    <a:pt x="35" y="40"/>
                    <a:pt x="35" y="40"/>
                    <a:pt x="34" y="39"/>
                  </a:cubicBezTo>
                  <a:cubicBezTo>
                    <a:pt x="34" y="38"/>
                    <a:pt x="34" y="37"/>
                    <a:pt x="34" y="36"/>
                  </a:cubicBezTo>
                  <a:cubicBezTo>
                    <a:pt x="34" y="36"/>
                    <a:pt x="34" y="36"/>
                    <a:pt x="34" y="36"/>
                  </a:cubicBezTo>
                  <a:cubicBezTo>
                    <a:pt x="35" y="36"/>
                    <a:pt x="35" y="37"/>
                    <a:pt x="36" y="37"/>
                  </a:cubicBezTo>
                  <a:cubicBezTo>
                    <a:pt x="37" y="37"/>
                    <a:pt x="38" y="37"/>
                    <a:pt x="39" y="37"/>
                  </a:cubicBezTo>
                  <a:cubicBezTo>
                    <a:pt x="39" y="38"/>
                    <a:pt x="39" y="38"/>
                    <a:pt x="40" y="39"/>
                  </a:cubicBezTo>
                  <a:cubicBezTo>
                    <a:pt x="41" y="39"/>
                    <a:pt x="42" y="39"/>
                    <a:pt x="43" y="39"/>
                  </a:cubicBezTo>
                  <a:cubicBezTo>
                    <a:pt x="43" y="39"/>
                    <a:pt x="43" y="40"/>
                    <a:pt x="44" y="40"/>
                  </a:cubicBezTo>
                  <a:cubicBezTo>
                    <a:pt x="44" y="41"/>
                    <a:pt x="45" y="41"/>
                    <a:pt x="46" y="41"/>
                  </a:cubicBezTo>
                  <a:cubicBezTo>
                    <a:pt x="46" y="41"/>
                    <a:pt x="46" y="40"/>
                    <a:pt x="46" y="40"/>
                  </a:cubicBezTo>
                  <a:cubicBezTo>
                    <a:pt x="47" y="41"/>
                    <a:pt x="47" y="42"/>
                    <a:pt x="48" y="42"/>
                  </a:cubicBezTo>
                  <a:cubicBezTo>
                    <a:pt x="48" y="42"/>
                    <a:pt x="48" y="42"/>
                    <a:pt x="48" y="42"/>
                  </a:cubicBezTo>
                  <a:cubicBezTo>
                    <a:pt x="48" y="41"/>
                    <a:pt x="48" y="41"/>
                    <a:pt x="48" y="41"/>
                  </a:cubicBezTo>
                  <a:cubicBezTo>
                    <a:pt x="48" y="41"/>
                    <a:pt x="48" y="41"/>
                    <a:pt x="48" y="40"/>
                  </a:cubicBezTo>
                  <a:cubicBezTo>
                    <a:pt x="48" y="37"/>
                    <a:pt x="48" y="37"/>
                    <a:pt x="48" y="37"/>
                  </a:cubicBezTo>
                  <a:cubicBezTo>
                    <a:pt x="48" y="38"/>
                    <a:pt x="47" y="38"/>
                    <a:pt x="47" y="39"/>
                  </a:cubicBezTo>
                  <a:cubicBezTo>
                    <a:pt x="46" y="39"/>
                    <a:pt x="46" y="39"/>
                    <a:pt x="46" y="39"/>
                  </a:cubicBezTo>
                  <a:cubicBezTo>
                    <a:pt x="45" y="39"/>
                    <a:pt x="45" y="38"/>
                    <a:pt x="45" y="37"/>
                  </a:cubicBezTo>
                  <a:cubicBezTo>
                    <a:pt x="45" y="37"/>
                    <a:pt x="45" y="37"/>
                    <a:pt x="45" y="37"/>
                  </a:cubicBezTo>
                  <a:cubicBezTo>
                    <a:pt x="45" y="37"/>
                    <a:pt x="45" y="37"/>
                    <a:pt x="45" y="37"/>
                  </a:cubicBezTo>
                  <a:cubicBezTo>
                    <a:pt x="45" y="36"/>
                    <a:pt x="45" y="36"/>
                    <a:pt x="44" y="36"/>
                  </a:cubicBezTo>
                  <a:cubicBezTo>
                    <a:pt x="44" y="36"/>
                    <a:pt x="43" y="35"/>
                    <a:pt x="43" y="34"/>
                  </a:cubicBezTo>
                  <a:cubicBezTo>
                    <a:pt x="43" y="34"/>
                    <a:pt x="44" y="34"/>
                    <a:pt x="44" y="34"/>
                  </a:cubicBezTo>
                  <a:cubicBezTo>
                    <a:pt x="45" y="33"/>
                    <a:pt x="46" y="33"/>
                    <a:pt x="46" y="32"/>
                  </a:cubicBezTo>
                  <a:cubicBezTo>
                    <a:pt x="46" y="32"/>
                    <a:pt x="46" y="31"/>
                    <a:pt x="45" y="31"/>
                  </a:cubicBezTo>
                  <a:cubicBezTo>
                    <a:pt x="45" y="31"/>
                    <a:pt x="45" y="31"/>
                    <a:pt x="44" y="31"/>
                  </a:cubicBezTo>
                  <a:cubicBezTo>
                    <a:pt x="44" y="31"/>
                    <a:pt x="43" y="31"/>
                    <a:pt x="42" y="31"/>
                  </a:cubicBezTo>
                  <a:cubicBezTo>
                    <a:pt x="42" y="31"/>
                    <a:pt x="41" y="32"/>
                    <a:pt x="41" y="33"/>
                  </a:cubicBezTo>
                  <a:cubicBezTo>
                    <a:pt x="41" y="34"/>
                    <a:pt x="41" y="34"/>
                    <a:pt x="41" y="35"/>
                  </a:cubicBezTo>
                  <a:cubicBezTo>
                    <a:pt x="41" y="35"/>
                    <a:pt x="41" y="36"/>
                    <a:pt x="41" y="36"/>
                  </a:cubicBezTo>
                  <a:cubicBezTo>
                    <a:pt x="39" y="36"/>
                    <a:pt x="40" y="33"/>
                    <a:pt x="39" y="33"/>
                  </a:cubicBezTo>
                  <a:cubicBezTo>
                    <a:pt x="37" y="33"/>
                    <a:pt x="37" y="33"/>
                    <a:pt x="37" y="33"/>
                  </a:cubicBezTo>
                  <a:cubicBezTo>
                    <a:pt x="37" y="33"/>
                    <a:pt x="37" y="32"/>
                    <a:pt x="36" y="32"/>
                  </a:cubicBezTo>
                  <a:cubicBezTo>
                    <a:pt x="36" y="32"/>
                    <a:pt x="35" y="32"/>
                    <a:pt x="35" y="32"/>
                  </a:cubicBezTo>
                  <a:cubicBezTo>
                    <a:pt x="34" y="32"/>
                    <a:pt x="33" y="33"/>
                    <a:pt x="33" y="34"/>
                  </a:cubicBezTo>
                  <a:cubicBezTo>
                    <a:pt x="32" y="34"/>
                    <a:pt x="32" y="34"/>
                    <a:pt x="32" y="35"/>
                  </a:cubicBezTo>
                  <a:cubicBezTo>
                    <a:pt x="32" y="36"/>
                    <a:pt x="32" y="36"/>
                    <a:pt x="31" y="37"/>
                  </a:cubicBezTo>
                  <a:cubicBezTo>
                    <a:pt x="30" y="37"/>
                    <a:pt x="29" y="37"/>
                    <a:pt x="28" y="36"/>
                  </a:cubicBezTo>
                  <a:cubicBezTo>
                    <a:pt x="28" y="36"/>
                    <a:pt x="28" y="35"/>
                    <a:pt x="27" y="34"/>
                  </a:cubicBezTo>
                  <a:cubicBezTo>
                    <a:pt x="27" y="33"/>
                    <a:pt x="26" y="32"/>
                    <a:pt x="25" y="31"/>
                  </a:cubicBezTo>
                  <a:cubicBezTo>
                    <a:pt x="25" y="30"/>
                    <a:pt x="24" y="30"/>
                    <a:pt x="24" y="29"/>
                  </a:cubicBezTo>
                  <a:cubicBezTo>
                    <a:pt x="24" y="27"/>
                    <a:pt x="24" y="27"/>
                    <a:pt x="24" y="27"/>
                  </a:cubicBezTo>
                  <a:cubicBezTo>
                    <a:pt x="24" y="27"/>
                    <a:pt x="24" y="26"/>
                    <a:pt x="24" y="26"/>
                  </a:cubicBezTo>
                  <a:cubicBezTo>
                    <a:pt x="24" y="25"/>
                    <a:pt x="24" y="25"/>
                    <a:pt x="24" y="24"/>
                  </a:cubicBezTo>
                  <a:cubicBezTo>
                    <a:pt x="24" y="24"/>
                    <a:pt x="24" y="24"/>
                    <a:pt x="24" y="23"/>
                  </a:cubicBezTo>
                  <a:cubicBezTo>
                    <a:pt x="24" y="22"/>
                    <a:pt x="24" y="22"/>
                    <a:pt x="24" y="20"/>
                  </a:cubicBezTo>
                  <a:cubicBezTo>
                    <a:pt x="24" y="20"/>
                    <a:pt x="24" y="19"/>
                    <a:pt x="25" y="19"/>
                  </a:cubicBezTo>
                  <a:cubicBezTo>
                    <a:pt x="26" y="19"/>
                    <a:pt x="26" y="18"/>
                    <a:pt x="27" y="18"/>
                  </a:cubicBezTo>
                  <a:cubicBezTo>
                    <a:pt x="27" y="17"/>
                    <a:pt x="26" y="16"/>
                    <a:pt x="27" y="15"/>
                  </a:cubicBezTo>
                  <a:cubicBezTo>
                    <a:pt x="28" y="15"/>
                    <a:pt x="28" y="14"/>
                    <a:pt x="28" y="13"/>
                  </a:cubicBezTo>
                  <a:cubicBezTo>
                    <a:pt x="28" y="12"/>
                    <a:pt x="29" y="12"/>
                    <a:pt x="29" y="11"/>
                  </a:cubicBezTo>
                  <a:cubicBezTo>
                    <a:pt x="29" y="11"/>
                    <a:pt x="28" y="11"/>
                    <a:pt x="28" y="10"/>
                  </a:cubicBezTo>
                  <a:cubicBezTo>
                    <a:pt x="26" y="9"/>
                    <a:pt x="26" y="9"/>
                    <a:pt x="25" y="8"/>
                  </a:cubicBezTo>
                  <a:cubicBezTo>
                    <a:pt x="24" y="6"/>
                    <a:pt x="24" y="5"/>
                    <a:pt x="24" y="4"/>
                  </a:cubicBezTo>
                  <a:cubicBezTo>
                    <a:pt x="24" y="3"/>
                    <a:pt x="24" y="3"/>
                    <a:pt x="24" y="3"/>
                  </a:cubicBezTo>
                  <a:cubicBezTo>
                    <a:pt x="25" y="2"/>
                    <a:pt x="25" y="2"/>
                    <a:pt x="25" y="1"/>
                  </a:cubicBezTo>
                  <a:cubicBezTo>
                    <a:pt x="25" y="1"/>
                    <a:pt x="25" y="0"/>
                    <a:pt x="24" y="0"/>
                  </a:cubicBezTo>
                  <a:close/>
                  <a:moveTo>
                    <a:pt x="47" y="29"/>
                  </a:moveTo>
                  <a:cubicBezTo>
                    <a:pt x="48" y="29"/>
                    <a:pt x="49" y="30"/>
                    <a:pt x="49" y="31"/>
                  </a:cubicBezTo>
                  <a:cubicBezTo>
                    <a:pt x="49" y="31"/>
                    <a:pt x="50" y="32"/>
                    <a:pt x="50" y="32"/>
                  </a:cubicBezTo>
                  <a:cubicBezTo>
                    <a:pt x="50" y="33"/>
                    <a:pt x="49" y="34"/>
                    <a:pt x="48" y="34"/>
                  </a:cubicBezTo>
                  <a:cubicBezTo>
                    <a:pt x="47" y="34"/>
                    <a:pt x="47" y="34"/>
                    <a:pt x="47" y="34"/>
                  </a:cubicBezTo>
                  <a:cubicBezTo>
                    <a:pt x="47" y="33"/>
                    <a:pt x="47" y="33"/>
                    <a:pt x="47" y="33"/>
                  </a:cubicBezTo>
                  <a:cubicBezTo>
                    <a:pt x="47" y="32"/>
                    <a:pt x="47" y="32"/>
                    <a:pt x="47" y="31"/>
                  </a:cubicBezTo>
                  <a:cubicBezTo>
                    <a:pt x="47" y="29"/>
                    <a:pt x="47" y="29"/>
                    <a:pt x="47" y="29"/>
                  </a:cubicBezTo>
                  <a:cubicBezTo>
                    <a:pt x="47" y="29"/>
                    <a:pt x="47" y="29"/>
                    <a:pt x="47" y="29"/>
                  </a:cubicBezTo>
                  <a:close/>
                  <a:moveTo>
                    <a:pt x="31" y="41"/>
                  </a:moveTo>
                  <a:cubicBezTo>
                    <a:pt x="31" y="42"/>
                    <a:pt x="31" y="43"/>
                    <a:pt x="31" y="43"/>
                  </a:cubicBezTo>
                  <a:cubicBezTo>
                    <a:pt x="30" y="43"/>
                    <a:pt x="30" y="43"/>
                    <a:pt x="30" y="43"/>
                  </a:cubicBezTo>
                  <a:cubicBezTo>
                    <a:pt x="29" y="43"/>
                    <a:pt x="29" y="43"/>
                    <a:pt x="29" y="42"/>
                  </a:cubicBezTo>
                  <a:cubicBezTo>
                    <a:pt x="29" y="42"/>
                    <a:pt x="30" y="41"/>
                    <a:pt x="30" y="41"/>
                  </a:cubicBezTo>
                  <a:cubicBezTo>
                    <a:pt x="31" y="41"/>
                    <a:pt x="31" y="41"/>
                    <a:pt x="31" y="41"/>
                  </a:cubicBezTo>
                  <a:close/>
                  <a:moveTo>
                    <a:pt x="21" y="44"/>
                  </a:moveTo>
                  <a:cubicBezTo>
                    <a:pt x="21" y="45"/>
                    <a:pt x="21" y="45"/>
                    <a:pt x="20" y="45"/>
                  </a:cubicBezTo>
                  <a:cubicBezTo>
                    <a:pt x="20" y="46"/>
                    <a:pt x="19" y="46"/>
                    <a:pt x="19" y="46"/>
                  </a:cubicBezTo>
                  <a:cubicBezTo>
                    <a:pt x="19" y="47"/>
                    <a:pt x="19" y="47"/>
                    <a:pt x="19" y="47"/>
                  </a:cubicBezTo>
                  <a:cubicBezTo>
                    <a:pt x="19" y="47"/>
                    <a:pt x="19" y="47"/>
                    <a:pt x="19" y="47"/>
                  </a:cubicBezTo>
                  <a:cubicBezTo>
                    <a:pt x="20" y="47"/>
                    <a:pt x="20" y="47"/>
                    <a:pt x="20" y="47"/>
                  </a:cubicBezTo>
                  <a:cubicBezTo>
                    <a:pt x="21" y="47"/>
                    <a:pt x="21" y="47"/>
                    <a:pt x="22" y="48"/>
                  </a:cubicBezTo>
                  <a:cubicBezTo>
                    <a:pt x="23" y="49"/>
                    <a:pt x="23" y="50"/>
                    <a:pt x="23" y="51"/>
                  </a:cubicBezTo>
                  <a:cubicBezTo>
                    <a:pt x="24" y="51"/>
                    <a:pt x="24" y="52"/>
                    <a:pt x="25" y="52"/>
                  </a:cubicBezTo>
                  <a:cubicBezTo>
                    <a:pt x="25" y="53"/>
                    <a:pt x="25" y="54"/>
                    <a:pt x="26" y="54"/>
                  </a:cubicBezTo>
                  <a:cubicBezTo>
                    <a:pt x="27" y="54"/>
                    <a:pt x="27" y="53"/>
                    <a:pt x="27" y="53"/>
                  </a:cubicBezTo>
                  <a:cubicBezTo>
                    <a:pt x="27" y="52"/>
                    <a:pt x="28" y="51"/>
                    <a:pt x="28" y="50"/>
                  </a:cubicBezTo>
                  <a:cubicBezTo>
                    <a:pt x="28" y="49"/>
                    <a:pt x="27" y="48"/>
                    <a:pt x="27" y="47"/>
                  </a:cubicBezTo>
                  <a:cubicBezTo>
                    <a:pt x="27" y="47"/>
                    <a:pt x="27" y="46"/>
                    <a:pt x="27" y="46"/>
                  </a:cubicBezTo>
                  <a:cubicBezTo>
                    <a:pt x="27" y="45"/>
                    <a:pt x="27" y="45"/>
                    <a:pt x="26" y="45"/>
                  </a:cubicBezTo>
                  <a:cubicBezTo>
                    <a:pt x="26" y="45"/>
                    <a:pt x="26" y="44"/>
                    <a:pt x="25" y="44"/>
                  </a:cubicBezTo>
                  <a:cubicBezTo>
                    <a:pt x="24" y="44"/>
                    <a:pt x="22" y="44"/>
                    <a:pt x="21" y="44"/>
                  </a:cubicBezTo>
                  <a:close/>
                  <a:moveTo>
                    <a:pt x="46" y="47"/>
                  </a:moveTo>
                  <a:cubicBezTo>
                    <a:pt x="46" y="47"/>
                    <a:pt x="46" y="46"/>
                    <a:pt x="45" y="46"/>
                  </a:cubicBezTo>
                  <a:cubicBezTo>
                    <a:pt x="44" y="45"/>
                    <a:pt x="43" y="46"/>
                    <a:pt x="42" y="45"/>
                  </a:cubicBezTo>
                  <a:cubicBezTo>
                    <a:pt x="42" y="45"/>
                    <a:pt x="42" y="45"/>
                    <a:pt x="42" y="46"/>
                  </a:cubicBezTo>
                  <a:cubicBezTo>
                    <a:pt x="42" y="47"/>
                    <a:pt x="43" y="47"/>
                    <a:pt x="43" y="48"/>
                  </a:cubicBezTo>
                  <a:cubicBezTo>
                    <a:pt x="43" y="50"/>
                    <a:pt x="43" y="50"/>
                    <a:pt x="43" y="50"/>
                  </a:cubicBezTo>
                  <a:cubicBezTo>
                    <a:pt x="43" y="51"/>
                    <a:pt x="43" y="51"/>
                    <a:pt x="43" y="51"/>
                  </a:cubicBezTo>
                  <a:cubicBezTo>
                    <a:pt x="44" y="51"/>
                    <a:pt x="44" y="50"/>
                    <a:pt x="44" y="49"/>
                  </a:cubicBezTo>
                  <a:cubicBezTo>
                    <a:pt x="44" y="48"/>
                    <a:pt x="44" y="48"/>
                    <a:pt x="45" y="48"/>
                  </a:cubicBezTo>
                  <a:cubicBezTo>
                    <a:pt x="45" y="48"/>
                    <a:pt x="45" y="48"/>
                    <a:pt x="46" y="49"/>
                  </a:cubicBezTo>
                  <a:cubicBezTo>
                    <a:pt x="46" y="49"/>
                    <a:pt x="46" y="49"/>
                    <a:pt x="47" y="49"/>
                  </a:cubicBezTo>
                  <a:cubicBezTo>
                    <a:pt x="48" y="49"/>
                    <a:pt x="48" y="49"/>
                    <a:pt x="48" y="49"/>
                  </a:cubicBezTo>
                  <a:cubicBezTo>
                    <a:pt x="49" y="49"/>
                    <a:pt x="49" y="49"/>
                    <a:pt x="49" y="49"/>
                  </a:cubicBezTo>
                  <a:cubicBezTo>
                    <a:pt x="50" y="49"/>
                    <a:pt x="50" y="49"/>
                    <a:pt x="50" y="49"/>
                  </a:cubicBezTo>
                  <a:cubicBezTo>
                    <a:pt x="50" y="48"/>
                    <a:pt x="49" y="48"/>
                    <a:pt x="49" y="48"/>
                  </a:cubicBezTo>
                  <a:cubicBezTo>
                    <a:pt x="48" y="47"/>
                    <a:pt x="48" y="47"/>
                    <a:pt x="48" y="47"/>
                  </a:cubicBezTo>
                  <a:cubicBezTo>
                    <a:pt x="47" y="47"/>
                    <a:pt x="47" y="47"/>
                    <a:pt x="46" y="47"/>
                  </a:cubicBezTo>
                  <a:cubicBezTo>
                    <a:pt x="46" y="47"/>
                    <a:pt x="46" y="47"/>
                    <a:pt x="46" y="47"/>
                  </a:cubicBezTo>
                  <a:close/>
                  <a:moveTo>
                    <a:pt x="36" y="55"/>
                  </a:moveTo>
                  <a:cubicBezTo>
                    <a:pt x="35" y="55"/>
                    <a:pt x="35" y="55"/>
                    <a:pt x="35" y="55"/>
                  </a:cubicBezTo>
                  <a:cubicBezTo>
                    <a:pt x="34" y="55"/>
                    <a:pt x="34" y="55"/>
                    <a:pt x="33" y="55"/>
                  </a:cubicBezTo>
                  <a:cubicBezTo>
                    <a:pt x="32" y="55"/>
                    <a:pt x="32" y="55"/>
                    <a:pt x="31" y="55"/>
                  </a:cubicBezTo>
                  <a:cubicBezTo>
                    <a:pt x="31" y="55"/>
                    <a:pt x="32" y="56"/>
                    <a:pt x="32" y="56"/>
                  </a:cubicBezTo>
                  <a:cubicBezTo>
                    <a:pt x="33" y="56"/>
                    <a:pt x="33" y="56"/>
                    <a:pt x="33" y="56"/>
                  </a:cubicBezTo>
                  <a:cubicBezTo>
                    <a:pt x="34" y="56"/>
                    <a:pt x="35" y="57"/>
                    <a:pt x="35" y="58"/>
                  </a:cubicBezTo>
                  <a:cubicBezTo>
                    <a:pt x="35" y="62"/>
                    <a:pt x="35" y="62"/>
                    <a:pt x="35" y="62"/>
                  </a:cubicBezTo>
                  <a:cubicBezTo>
                    <a:pt x="34" y="64"/>
                    <a:pt x="34" y="64"/>
                    <a:pt x="34" y="64"/>
                  </a:cubicBezTo>
                  <a:cubicBezTo>
                    <a:pt x="34" y="67"/>
                    <a:pt x="34" y="67"/>
                    <a:pt x="34" y="67"/>
                  </a:cubicBezTo>
                  <a:cubicBezTo>
                    <a:pt x="35" y="67"/>
                    <a:pt x="35" y="67"/>
                    <a:pt x="35" y="67"/>
                  </a:cubicBezTo>
                  <a:cubicBezTo>
                    <a:pt x="35" y="66"/>
                    <a:pt x="35" y="66"/>
                    <a:pt x="36" y="65"/>
                  </a:cubicBezTo>
                  <a:cubicBezTo>
                    <a:pt x="37" y="65"/>
                    <a:pt x="37" y="64"/>
                    <a:pt x="37" y="64"/>
                  </a:cubicBezTo>
                  <a:cubicBezTo>
                    <a:pt x="38" y="63"/>
                    <a:pt x="39" y="63"/>
                    <a:pt x="40" y="63"/>
                  </a:cubicBezTo>
                  <a:cubicBezTo>
                    <a:pt x="40" y="62"/>
                    <a:pt x="40" y="61"/>
                    <a:pt x="41" y="60"/>
                  </a:cubicBezTo>
                  <a:cubicBezTo>
                    <a:pt x="41" y="59"/>
                    <a:pt x="43" y="59"/>
                    <a:pt x="43" y="58"/>
                  </a:cubicBezTo>
                  <a:cubicBezTo>
                    <a:pt x="43" y="57"/>
                    <a:pt x="43" y="56"/>
                    <a:pt x="42" y="56"/>
                  </a:cubicBezTo>
                  <a:cubicBezTo>
                    <a:pt x="41" y="56"/>
                    <a:pt x="41" y="56"/>
                    <a:pt x="41" y="56"/>
                  </a:cubicBezTo>
                  <a:cubicBezTo>
                    <a:pt x="40" y="56"/>
                    <a:pt x="40" y="56"/>
                    <a:pt x="39" y="56"/>
                  </a:cubicBezTo>
                  <a:cubicBezTo>
                    <a:pt x="39" y="56"/>
                    <a:pt x="39" y="56"/>
                    <a:pt x="38" y="56"/>
                  </a:cubicBezTo>
                  <a:cubicBezTo>
                    <a:pt x="38" y="56"/>
                    <a:pt x="37" y="56"/>
                    <a:pt x="37" y="55"/>
                  </a:cubicBezTo>
                  <a:cubicBezTo>
                    <a:pt x="37" y="55"/>
                    <a:pt x="36" y="55"/>
                    <a:pt x="36" y="55"/>
                  </a:cubicBezTo>
                  <a:close/>
                  <a:moveTo>
                    <a:pt x="58" y="51"/>
                  </a:moveTo>
                  <a:cubicBezTo>
                    <a:pt x="58" y="51"/>
                    <a:pt x="58" y="51"/>
                    <a:pt x="58" y="51"/>
                  </a:cubicBezTo>
                  <a:cubicBezTo>
                    <a:pt x="57" y="51"/>
                    <a:pt x="57" y="51"/>
                    <a:pt x="57" y="51"/>
                  </a:cubicBezTo>
                  <a:cubicBezTo>
                    <a:pt x="57" y="51"/>
                    <a:pt x="57" y="51"/>
                    <a:pt x="56" y="51"/>
                  </a:cubicBezTo>
                  <a:cubicBezTo>
                    <a:pt x="56" y="52"/>
                    <a:pt x="56" y="52"/>
                    <a:pt x="55" y="52"/>
                  </a:cubicBezTo>
                  <a:cubicBezTo>
                    <a:pt x="54" y="52"/>
                    <a:pt x="53" y="52"/>
                    <a:pt x="53" y="52"/>
                  </a:cubicBezTo>
                  <a:cubicBezTo>
                    <a:pt x="52" y="52"/>
                    <a:pt x="52" y="52"/>
                    <a:pt x="52" y="52"/>
                  </a:cubicBezTo>
                  <a:cubicBezTo>
                    <a:pt x="52" y="53"/>
                    <a:pt x="52" y="53"/>
                    <a:pt x="53" y="53"/>
                  </a:cubicBezTo>
                  <a:cubicBezTo>
                    <a:pt x="53" y="54"/>
                    <a:pt x="53" y="55"/>
                    <a:pt x="53" y="55"/>
                  </a:cubicBezTo>
                  <a:cubicBezTo>
                    <a:pt x="54" y="55"/>
                    <a:pt x="54" y="54"/>
                    <a:pt x="55" y="54"/>
                  </a:cubicBezTo>
                  <a:cubicBezTo>
                    <a:pt x="56" y="54"/>
                    <a:pt x="56" y="55"/>
                    <a:pt x="56" y="56"/>
                  </a:cubicBezTo>
                  <a:cubicBezTo>
                    <a:pt x="56" y="57"/>
                    <a:pt x="57" y="57"/>
                    <a:pt x="57" y="58"/>
                  </a:cubicBezTo>
                  <a:cubicBezTo>
                    <a:pt x="57" y="59"/>
                    <a:pt x="57" y="59"/>
                    <a:pt x="57" y="60"/>
                  </a:cubicBezTo>
                  <a:cubicBezTo>
                    <a:pt x="57" y="61"/>
                    <a:pt x="58" y="60"/>
                    <a:pt x="58" y="61"/>
                  </a:cubicBezTo>
                  <a:cubicBezTo>
                    <a:pt x="58" y="61"/>
                    <a:pt x="58" y="62"/>
                    <a:pt x="58" y="62"/>
                  </a:cubicBezTo>
                  <a:cubicBezTo>
                    <a:pt x="59" y="62"/>
                    <a:pt x="59" y="61"/>
                    <a:pt x="60" y="60"/>
                  </a:cubicBezTo>
                  <a:cubicBezTo>
                    <a:pt x="60" y="60"/>
                    <a:pt x="61" y="60"/>
                    <a:pt x="61" y="59"/>
                  </a:cubicBezTo>
                  <a:cubicBezTo>
                    <a:pt x="61" y="58"/>
                    <a:pt x="61" y="58"/>
                    <a:pt x="60" y="57"/>
                  </a:cubicBezTo>
                  <a:cubicBezTo>
                    <a:pt x="60" y="56"/>
                    <a:pt x="59" y="56"/>
                    <a:pt x="59" y="55"/>
                  </a:cubicBezTo>
                  <a:cubicBezTo>
                    <a:pt x="58" y="55"/>
                    <a:pt x="58" y="54"/>
                    <a:pt x="58" y="53"/>
                  </a:cubicBezTo>
                  <a:cubicBezTo>
                    <a:pt x="58" y="53"/>
                    <a:pt x="58" y="52"/>
                    <a:pt x="58" y="51"/>
                  </a:cubicBezTo>
                  <a:close/>
                  <a:moveTo>
                    <a:pt x="53" y="49"/>
                  </a:moveTo>
                  <a:cubicBezTo>
                    <a:pt x="54" y="49"/>
                    <a:pt x="55" y="49"/>
                    <a:pt x="55" y="50"/>
                  </a:cubicBezTo>
                  <a:cubicBezTo>
                    <a:pt x="55" y="50"/>
                    <a:pt x="54" y="50"/>
                    <a:pt x="54" y="50"/>
                  </a:cubicBezTo>
                  <a:cubicBezTo>
                    <a:pt x="53" y="50"/>
                    <a:pt x="53" y="51"/>
                    <a:pt x="53" y="51"/>
                  </a:cubicBezTo>
                  <a:cubicBezTo>
                    <a:pt x="53" y="51"/>
                    <a:pt x="53" y="51"/>
                    <a:pt x="53" y="51"/>
                  </a:cubicBezTo>
                  <a:cubicBezTo>
                    <a:pt x="52" y="50"/>
                    <a:pt x="52" y="50"/>
                    <a:pt x="52" y="50"/>
                  </a:cubicBezTo>
                  <a:cubicBezTo>
                    <a:pt x="52" y="49"/>
                    <a:pt x="52" y="49"/>
                    <a:pt x="52" y="49"/>
                  </a:cubicBezTo>
                  <a:cubicBezTo>
                    <a:pt x="53" y="49"/>
                    <a:pt x="53" y="49"/>
                    <a:pt x="53" y="49"/>
                  </a:cubicBezTo>
                  <a:close/>
                  <a:moveTo>
                    <a:pt x="33" y="49"/>
                  </a:moveTo>
                  <a:cubicBezTo>
                    <a:pt x="33" y="48"/>
                    <a:pt x="33" y="48"/>
                    <a:pt x="33" y="48"/>
                  </a:cubicBezTo>
                  <a:cubicBezTo>
                    <a:pt x="32" y="48"/>
                    <a:pt x="32" y="48"/>
                    <a:pt x="32" y="49"/>
                  </a:cubicBezTo>
                  <a:cubicBezTo>
                    <a:pt x="32" y="50"/>
                    <a:pt x="32" y="51"/>
                    <a:pt x="33" y="52"/>
                  </a:cubicBezTo>
                  <a:cubicBezTo>
                    <a:pt x="33" y="52"/>
                    <a:pt x="33" y="52"/>
                    <a:pt x="33" y="52"/>
                  </a:cubicBezTo>
                  <a:cubicBezTo>
                    <a:pt x="33" y="49"/>
                    <a:pt x="33" y="49"/>
                    <a:pt x="33" y="49"/>
                  </a:cubicBezTo>
                  <a:close/>
                  <a:moveTo>
                    <a:pt x="38" y="49"/>
                  </a:moveTo>
                  <a:cubicBezTo>
                    <a:pt x="38" y="48"/>
                    <a:pt x="38" y="48"/>
                    <a:pt x="38" y="48"/>
                  </a:cubicBezTo>
                  <a:cubicBezTo>
                    <a:pt x="38" y="48"/>
                    <a:pt x="38" y="47"/>
                    <a:pt x="37" y="47"/>
                  </a:cubicBezTo>
                  <a:cubicBezTo>
                    <a:pt x="37" y="47"/>
                    <a:pt x="37" y="48"/>
                    <a:pt x="37" y="48"/>
                  </a:cubicBezTo>
                  <a:cubicBezTo>
                    <a:pt x="36" y="48"/>
                    <a:pt x="36" y="48"/>
                    <a:pt x="36" y="48"/>
                  </a:cubicBezTo>
                  <a:cubicBezTo>
                    <a:pt x="36" y="48"/>
                    <a:pt x="36" y="48"/>
                    <a:pt x="35" y="48"/>
                  </a:cubicBezTo>
                  <a:cubicBezTo>
                    <a:pt x="36" y="48"/>
                    <a:pt x="36" y="49"/>
                    <a:pt x="37" y="49"/>
                  </a:cubicBezTo>
                  <a:cubicBezTo>
                    <a:pt x="37" y="49"/>
                    <a:pt x="37" y="49"/>
                    <a:pt x="38" y="49"/>
                  </a:cubicBezTo>
                  <a:cubicBezTo>
                    <a:pt x="38" y="49"/>
                    <a:pt x="38" y="49"/>
                    <a:pt x="38" y="49"/>
                  </a:cubicBezTo>
                  <a:close/>
                  <a:moveTo>
                    <a:pt x="16" y="68"/>
                  </a:moveTo>
                  <a:cubicBezTo>
                    <a:pt x="16" y="67"/>
                    <a:pt x="15" y="66"/>
                    <a:pt x="14" y="66"/>
                  </a:cubicBezTo>
                  <a:cubicBezTo>
                    <a:pt x="13" y="66"/>
                    <a:pt x="13" y="66"/>
                    <a:pt x="13" y="66"/>
                  </a:cubicBezTo>
                  <a:cubicBezTo>
                    <a:pt x="13" y="66"/>
                    <a:pt x="13" y="66"/>
                    <a:pt x="13" y="66"/>
                  </a:cubicBezTo>
                  <a:cubicBezTo>
                    <a:pt x="13" y="67"/>
                    <a:pt x="14" y="67"/>
                    <a:pt x="14" y="68"/>
                  </a:cubicBezTo>
                  <a:cubicBezTo>
                    <a:pt x="14" y="68"/>
                    <a:pt x="14" y="69"/>
                    <a:pt x="15" y="69"/>
                  </a:cubicBezTo>
                  <a:cubicBezTo>
                    <a:pt x="14" y="70"/>
                    <a:pt x="13" y="70"/>
                    <a:pt x="13" y="71"/>
                  </a:cubicBezTo>
                  <a:cubicBezTo>
                    <a:pt x="13" y="72"/>
                    <a:pt x="14" y="72"/>
                    <a:pt x="14" y="73"/>
                  </a:cubicBezTo>
                  <a:cubicBezTo>
                    <a:pt x="14" y="74"/>
                    <a:pt x="13" y="76"/>
                    <a:pt x="12" y="77"/>
                  </a:cubicBezTo>
                  <a:cubicBezTo>
                    <a:pt x="11" y="77"/>
                    <a:pt x="11" y="78"/>
                    <a:pt x="10" y="79"/>
                  </a:cubicBezTo>
                  <a:cubicBezTo>
                    <a:pt x="9" y="81"/>
                    <a:pt x="8" y="82"/>
                    <a:pt x="7" y="85"/>
                  </a:cubicBezTo>
                  <a:cubicBezTo>
                    <a:pt x="6" y="86"/>
                    <a:pt x="6" y="86"/>
                    <a:pt x="5" y="86"/>
                  </a:cubicBezTo>
                  <a:cubicBezTo>
                    <a:pt x="5" y="88"/>
                    <a:pt x="4" y="88"/>
                    <a:pt x="3" y="89"/>
                  </a:cubicBezTo>
                  <a:cubicBezTo>
                    <a:pt x="3" y="90"/>
                    <a:pt x="2" y="91"/>
                    <a:pt x="1" y="91"/>
                  </a:cubicBezTo>
                  <a:cubicBezTo>
                    <a:pt x="0" y="93"/>
                    <a:pt x="0" y="94"/>
                    <a:pt x="0" y="97"/>
                  </a:cubicBezTo>
                  <a:cubicBezTo>
                    <a:pt x="0" y="97"/>
                    <a:pt x="0" y="97"/>
                    <a:pt x="0" y="97"/>
                  </a:cubicBezTo>
                  <a:cubicBezTo>
                    <a:pt x="0" y="97"/>
                    <a:pt x="0" y="97"/>
                    <a:pt x="0" y="97"/>
                  </a:cubicBezTo>
                  <a:cubicBezTo>
                    <a:pt x="1" y="97"/>
                    <a:pt x="1" y="97"/>
                    <a:pt x="1" y="96"/>
                  </a:cubicBezTo>
                  <a:cubicBezTo>
                    <a:pt x="2" y="96"/>
                    <a:pt x="2" y="95"/>
                    <a:pt x="2" y="95"/>
                  </a:cubicBezTo>
                  <a:cubicBezTo>
                    <a:pt x="3" y="94"/>
                    <a:pt x="4" y="93"/>
                    <a:pt x="4" y="92"/>
                  </a:cubicBezTo>
                  <a:cubicBezTo>
                    <a:pt x="5" y="91"/>
                    <a:pt x="5" y="91"/>
                    <a:pt x="5" y="90"/>
                  </a:cubicBezTo>
                  <a:cubicBezTo>
                    <a:pt x="6" y="90"/>
                    <a:pt x="6" y="90"/>
                    <a:pt x="6" y="89"/>
                  </a:cubicBezTo>
                  <a:cubicBezTo>
                    <a:pt x="7" y="88"/>
                    <a:pt x="8" y="88"/>
                    <a:pt x="8" y="87"/>
                  </a:cubicBezTo>
                  <a:cubicBezTo>
                    <a:pt x="9" y="86"/>
                    <a:pt x="9" y="85"/>
                    <a:pt x="9" y="85"/>
                  </a:cubicBezTo>
                  <a:cubicBezTo>
                    <a:pt x="9" y="84"/>
                    <a:pt x="9" y="84"/>
                    <a:pt x="9" y="83"/>
                  </a:cubicBezTo>
                  <a:cubicBezTo>
                    <a:pt x="10" y="83"/>
                    <a:pt x="10" y="82"/>
                    <a:pt x="11" y="82"/>
                  </a:cubicBezTo>
                  <a:cubicBezTo>
                    <a:pt x="12" y="81"/>
                    <a:pt x="13" y="80"/>
                    <a:pt x="14" y="78"/>
                  </a:cubicBezTo>
                  <a:cubicBezTo>
                    <a:pt x="14" y="78"/>
                    <a:pt x="15" y="77"/>
                    <a:pt x="15" y="77"/>
                  </a:cubicBezTo>
                  <a:cubicBezTo>
                    <a:pt x="15" y="75"/>
                    <a:pt x="15" y="75"/>
                    <a:pt x="15" y="75"/>
                  </a:cubicBezTo>
                  <a:cubicBezTo>
                    <a:pt x="16" y="74"/>
                    <a:pt x="17" y="72"/>
                    <a:pt x="17" y="70"/>
                  </a:cubicBezTo>
                  <a:cubicBezTo>
                    <a:pt x="17" y="70"/>
                    <a:pt x="17" y="70"/>
                    <a:pt x="17" y="70"/>
                  </a:cubicBezTo>
                  <a:cubicBezTo>
                    <a:pt x="17" y="69"/>
                    <a:pt x="16" y="69"/>
                    <a:pt x="16" y="69"/>
                  </a:cubicBezTo>
                  <a:cubicBezTo>
                    <a:pt x="16" y="69"/>
                    <a:pt x="16" y="69"/>
                    <a:pt x="16" y="68"/>
                  </a:cubicBezTo>
                  <a:close/>
                  <a:moveTo>
                    <a:pt x="43" y="62"/>
                  </a:moveTo>
                  <a:cubicBezTo>
                    <a:pt x="43" y="61"/>
                    <a:pt x="43" y="61"/>
                    <a:pt x="43" y="61"/>
                  </a:cubicBezTo>
                  <a:cubicBezTo>
                    <a:pt x="43" y="60"/>
                    <a:pt x="43" y="59"/>
                    <a:pt x="44" y="59"/>
                  </a:cubicBezTo>
                  <a:cubicBezTo>
                    <a:pt x="44" y="59"/>
                    <a:pt x="45" y="59"/>
                    <a:pt x="45" y="59"/>
                  </a:cubicBezTo>
                  <a:cubicBezTo>
                    <a:pt x="46" y="59"/>
                    <a:pt x="47" y="59"/>
                    <a:pt x="48" y="59"/>
                  </a:cubicBezTo>
                  <a:cubicBezTo>
                    <a:pt x="48" y="60"/>
                    <a:pt x="48" y="61"/>
                    <a:pt x="47" y="62"/>
                  </a:cubicBezTo>
                  <a:cubicBezTo>
                    <a:pt x="47" y="63"/>
                    <a:pt x="47" y="63"/>
                    <a:pt x="46" y="64"/>
                  </a:cubicBezTo>
                  <a:cubicBezTo>
                    <a:pt x="46" y="64"/>
                    <a:pt x="46" y="65"/>
                    <a:pt x="46" y="66"/>
                  </a:cubicBezTo>
                  <a:cubicBezTo>
                    <a:pt x="46" y="67"/>
                    <a:pt x="46" y="68"/>
                    <a:pt x="46" y="70"/>
                  </a:cubicBezTo>
                  <a:cubicBezTo>
                    <a:pt x="46" y="71"/>
                    <a:pt x="46" y="72"/>
                    <a:pt x="46" y="73"/>
                  </a:cubicBezTo>
                  <a:cubicBezTo>
                    <a:pt x="47" y="73"/>
                    <a:pt x="48" y="73"/>
                    <a:pt x="48" y="74"/>
                  </a:cubicBezTo>
                  <a:cubicBezTo>
                    <a:pt x="48" y="75"/>
                    <a:pt x="47" y="75"/>
                    <a:pt x="46" y="75"/>
                  </a:cubicBezTo>
                  <a:cubicBezTo>
                    <a:pt x="45" y="75"/>
                    <a:pt x="45" y="74"/>
                    <a:pt x="43" y="74"/>
                  </a:cubicBezTo>
                  <a:cubicBezTo>
                    <a:pt x="42" y="74"/>
                    <a:pt x="42" y="73"/>
                    <a:pt x="41" y="72"/>
                  </a:cubicBezTo>
                  <a:cubicBezTo>
                    <a:pt x="41" y="72"/>
                    <a:pt x="40" y="71"/>
                    <a:pt x="40" y="71"/>
                  </a:cubicBezTo>
                  <a:cubicBezTo>
                    <a:pt x="40" y="70"/>
                    <a:pt x="42" y="70"/>
                    <a:pt x="42" y="69"/>
                  </a:cubicBezTo>
                  <a:cubicBezTo>
                    <a:pt x="43" y="68"/>
                    <a:pt x="43" y="67"/>
                    <a:pt x="43" y="66"/>
                  </a:cubicBezTo>
                  <a:cubicBezTo>
                    <a:pt x="43" y="62"/>
                    <a:pt x="43" y="62"/>
                    <a:pt x="43" y="62"/>
                  </a:cubicBezTo>
                  <a:close/>
                  <a:moveTo>
                    <a:pt x="41" y="66"/>
                  </a:moveTo>
                  <a:cubicBezTo>
                    <a:pt x="40" y="66"/>
                    <a:pt x="40" y="67"/>
                    <a:pt x="40" y="68"/>
                  </a:cubicBezTo>
                  <a:cubicBezTo>
                    <a:pt x="39" y="67"/>
                    <a:pt x="38" y="67"/>
                    <a:pt x="38" y="66"/>
                  </a:cubicBezTo>
                  <a:cubicBezTo>
                    <a:pt x="38" y="65"/>
                    <a:pt x="39" y="64"/>
                    <a:pt x="40" y="64"/>
                  </a:cubicBezTo>
                  <a:cubicBezTo>
                    <a:pt x="40" y="64"/>
                    <a:pt x="41" y="64"/>
                    <a:pt x="41" y="64"/>
                  </a:cubicBezTo>
                  <a:cubicBezTo>
                    <a:pt x="41" y="66"/>
                    <a:pt x="41" y="66"/>
                    <a:pt x="41" y="66"/>
                  </a:cubicBezTo>
                  <a:close/>
                  <a:moveTo>
                    <a:pt x="50" y="57"/>
                  </a:moveTo>
                  <a:cubicBezTo>
                    <a:pt x="50" y="57"/>
                    <a:pt x="50" y="58"/>
                    <a:pt x="49" y="58"/>
                  </a:cubicBezTo>
                  <a:cubicBezTo>
                    <a:pt x="50" y="59"/>
                    <a:pt x="50" y="59"/>
                    <a:pt x="50" y="59"/>
                  </a:cubicBezTo>
                  <a:cubicBezTo>
                    <a:pt x="50" y="60"/>
                    <a:pt x="50" y="60"/>
                    <a:pt x="50" y="60"/>
                  </a:cubicBezTo>
                  <a:cubicBezTo>
                    <a:pt x="50" y="61"/>
                    <a:pt x="49" y="62"/>
                    <a:pt x="49" y="63"/>
                  </a:cubicBezTo>
                  <a:cubicBezTo>
                    <a:pt x="48" y="65"/>
                    <a:pt x="48" y="66"/>
                    <a:pt x="48" y="68"/>
                  </a:cubicBezTo>
                  <a:cubicBezTo>
                    <a:pt x="48" y="69"/>
                    <a:pt x="48" y="70"/>
                    <a:pt x="48" y="71"/>
                  </a:cubicBezTo>
                  <a:cubicBezTo>
                    <a:pt x="48" y="70"/>
                    <a:pt x="49" y="69"/>
                    <a:pt x="49" y="67"/>
                  </a:cubicBezTo>
                  <a:cubicBezTo>
                    <a:pt x="49" y="66"/>
                    <a:pt x="49" y="66"/>
                    <a:pt x="49" y="65"/>
                  </a:cubicBezTo>
                  <a:cubicBezTo>
                    <a:pt x="49" y="64"/>
                    <a:pt x="50" y="64"/>
                    <a:pt x="50" y="63"/>
                  </a:cubicBezTo>
                  <a:cubicBezTo>
                    <a:pt x="51" y="61"/>
                    <a:pt x="51" y="60"/>
                    <a:pt x="51" y="58"/>
                  </a:cubicBezTo>
                  <a:cubicBezTo>
                    <a:pt x="51" y="58"/>
                    <a:pt x="51" y="58"/>
                    <a:pt x="51" y="57"/>
                  </a:cubicBezTo>
                  <a:cubicBezTo>
                    <a:pt x="51" y="57"/>
                    <a:pt x="50" y="57"/>
                    <a:pt x="50" y="57"/>
                  </a:cubicBezTo>
                  <a:close/>
                  <a:moveTo>
                    <a:pt x="54" y="64"/>
                  </a:moveTo>
                  <a:cubicBezTo>
                    <a:pt x="53" y="65"/>
                    <a:pt x="52" y="66"/>
                    <a:pt x="52" y="67"/>
                  </a:cubicBezTo>
                  <a:cubicBezTo>
                    <a:pt x="52" y="68"/>
                    <a:pt x="52" y="69"/>
                    <a:pt x="53" y="69"/>
                  </a:cubicBezTo>
                  <a:cubicBezTo>
                    <a:pt x="54" y="69"/>
                    <a:pt x="54" y="68"/>
                    <a:pt x="55" y="68"/>
                  </a:cubicBezTo>
                  <a:cubicBezTo>
                    <a:pt x="56" y="67"/>
                    <a:pt x="57" y="67"/>
                    <a:pt x="57" y="66"/>
                  </a:cubicBezTo>
                  <a:cubicBezTo>
                    <a:pt x="57" y="65"/>
                    <a:pt x="56" y="65"/>
                    <a:pt x="56" y="64"/>
                  </a:cubicBezTo>
                  <a:cubicBezTo>
                    <a:pt x="56" y="64"/>
                    <a:pt x="56" y="64"/>
                    <a:pt x="55" y="64"/>
                  </a:cubicBezTo>
                  <a:cubicBezTo>
                    <a:pt x="55" y="64"/>
                    <a:pt x="54" y="64"/>
                    <a:pt x="54" y="64"/>
                  </a:cubicBezTo>
                  <a:close/>
                  <a:moveTo>
                    <a:pt x="51" y="42"/>
                  </a:moveTo>
                  <a:cubicBezTo>
                    <a:pt x="51" y="42"/>
                    <a:pt x="52" y="42"/>
                    <a:pt x="52" y="41"/>
                  </a:cubicBezTo>
                  <a:cubicBezTo>
                    <a:pt x="53" y="41"/>
                    <a:pt x="53" y="41"/>
                    <a:pt x="53" y="41"/>
                  </a:cubicBezTo>
                  <a:cubicBezTo>
                    <a:pt x="55" y="40"/>
                    <a:pt x="55" y="40"/>
                    <a:pt x="56" y="39"/>
                  </a:cubicBezTo>
                  <a:cubicBezTo>
                    <a:pt x="57" y="39"/>
                    <a:pt x="57" y="39"/>
                    <a:pt x="57" y="39"/>
                  </a:cubicBezTo>
                  <a:cubicBezTo>
                    <a:pt x="58" y="39"/>
                    <a:pt x="58" y="40"/>
                    <a:pt x="58" y="40"/>
                  </a:cubicBezTo>
                  <a:cubicBezTo>
                    <a:pt x="59" y="41"/>
                    <a:pt x="59" y="41"/>
                    <a:pt x="60" y="41"/>
                  </a:cubicBezTo>
                  <a:cubicBezTo>
                    <a:pt x="60" y="41"/>
                    <a:pt x="60" y="41"/>
                    <a:pt x="60" y="42"/>
                  </a:cubicBezTo>
                  <a:cubicBezTo>
                    <a:pt x="60" y="42"/>
                    <a:pt x="60" y="43"/>
                    <a:pt x="60" y="43"/>
                  </a:cubicBezTo>
                  <a:cubicBezTo>
                    <a:pt x="60" y="45"/>
                    <a:pt x="60" y="45"/>
                    <a:pt x="60" y="45"/>
                  </a:cubicBezTo>
                  <a:cubicBezTo>
                    <a:pt x="60" y="47"/>
                    <a:pt x="62" y="49"/>
                    <a:pt x="64" y="50"/>
                  </a:cubicBezTo>
                  <a:cubicBezTo>
                    <a:pt x="64" y="50"/>
                    <a:pt x="64" y="50"/>
                    <a:pt x="64" y="50"/>
                  </a:cubicBezTo>
                  <a:cubicBezTo>
                    <a:pt x="63" y="50"/>
                    <a:pt x="62" y="51"/>
                    <a:pt x="61" y="51"/>
                  </a:cubicBezTo>
                  <a:cubicBezTo>
                    <a:pt x="61" y="51"/>
                    <a:pt x="60" y="50"/>
                    <a:pt x="60" y="50"/>
                  </a:cubicBezTo>
                  <a:cubicBezTo>
                    <a:pt x="58" y="50"/>
                    <a:pt x="58" y="50"/>
                    <a:pt x="57" y="49"/>
                  </a:cubicBezTo>
                  <a:cubicBezTo>
                    <a:pt x="57" y="49"/>
                    <a:pt x="57" y="49"/>
                    <a:pt x="57" y="48"/>
                  </a:cubicBezTo>
                  <a:cubicBezTo>
                    <a:pt x="57" y="48"/>
                    <a:pt x="57" y="48"/>
                    <a:pt x="56" y="47"/>
                  </a:cubicBezTo>
                  <a:cubicBezTo>
                    <a:pt x="55" y="47"/>
                    <a:pt x="55" y="46"/>
                    <a:pt x="54" y="46"/>
                  </a:cubicBezTo>
                  <a:cubicBezTo>
                    <a:pt x="52" y="45"/>
                    <a:pt x="52" y="45"/>
                    <a:pt x="51" y="43"/>
                  </a:cubicBezTo>
                  <a:cubicBezTo>
                    <a:pt x="51" y="43"/>
                    <a:pt x="51" y="43"/>
                    <a:pt x="51" y="42"/>
                  </a:cubicBezTo>
                  <a:close/>
                  <a:moveTo>
                    <a:pt x="65" y="63"/>
                  </a:moveTo>
                  <a:cubicBezTo>
                    <a:pt x="66" y="64"/>
                    <a:pt x="66" y="64"/>
                    <a:pt x="67" y="65"/>
                  </a:cubicBezTo>
                  <a:cubicBezTo>
                    <a:pt x="67" y="65"/>
                    <a:pt x="68" y="65"/>
                    <a:pt x="69" y="65"/>
                  </a:cubicBezTo>
                  <a:cubicBezTo>
                    <a:pt x="69" y="66"/>
                    <a:pt x="69" y="66"/>
                    <a:pt x="70" y="67"/>
                  </a:cubicBezTo>
                  <a:cubicBezTo>
                    <a:pt x="70" y="67"/>
                    <a:pt x="71" y="67"/>
                    <a:pt x="71" y="67"/>
                  </a:cubicBezTo>
                  <a:cubicBezTo>
                    <a:pt x="72" y="68"/>
                    <a:pt x="72" y="68"/>
                    <a:pt x="72" y="69"/>
                  </a:cubicBezTo>
                  <a:cubicBezTo>
                    <a:pt x="72" y="71"/>
                    <a:pt x="72" y="71"/>
                    <a:pt x="72" y="71"/>
                  </a:cubicBezTo>
                  <a:cubicBezTo>
                    <a:pt x="72" y="71"/>
                    <a:pt x="73" y="71"/>
                    <a:pt x="73" y="72"/>
                  </a:cubicBezTo>
                  <a:cubicBezTo>
                    <a:pt x="73" y="72"/>
                    <a:pt x="73" y="73"/>
                    <a:pt x="73" y="73"/>
                  </a:cubicBezTo>
                  <a:cubicBezTo>
                    <a:pt x="73" y="74"/>
                    <a:pt x="73" y="74"/>
                    <a:pt x="74" y="75"/>
                  </a:cubicBezTo>
                  <a:cubicBezTo>
                    <a:pt x="74" y="75"/>
                    <a:pt x="74" y="76"/>
                    <a:pt x="74" y="76"/>
                  </a:cubicBezTo>
                  <a:cubicBezTo>
                    <a:pt x="75" y="77"/>
                    <a:pt x="76" y="78"/>
                    <a:pt x="76" y="79"/>
                  </a:cubicBezTo>
                  <a:cubicBezTo>
                    <a:pt x="76" y="79"/>
                    <a:pt x="76" y="80"/>
                    <a:pt x="76" y="80"/>
                  </a:cubicBezTo>
                  <a:cubicBezTo>
                    <a:pt x="76" y="81"/>
                    <a:pt x="76" y="81"/>
                    <a:pt x="76" y="82"/>
                  </a:cubicBezTo>
                  <a:cubicBezTo>
                    <a:pt x="76" y="83"/>
                    <a:pt x="76" y="83"/>
                    <a:pt x="76" y="83"/>
                  </a:cubicBezTo>
                  <a:cubicBezTo>
                    <a:pt x="76" y="84"/>
                    <a:pt x="76" y="84"/>
                    <a:pt x="76" y="84"/>
                  </a:cubicBezTo>
                  <a:cubicBezTo>
                    <a:pt x="75" y="85"/>
                    <a:pt x="75" y="85"/>
                    <a:pt x="74" y="85"/>
                  </a:cubicBezTo>
                  <a:cubicBezTo>
                    <a:pt x="74" y="85"/>
                    <a:pt x="73" y="86"/>
                    <a:pt x="73" y="86"/>
                  </a:cubicBezTo>
                  <a:cubicBezTo>
                    <a:pt x="73" y="86"/>
                    <a:pt x="73" y="86"/>
                    <a:pt x="73" y="86"/>
                  </a:cubicBezTo>
                  <a:cubicBezTo>
                    <a:pt x="73" y="87"/>
                    <a:pt x="74" y="87"/>
                    <a:pt x="74" y="88"/>
                  </a:cubicBezTo>
                  <a:cubicBezTo>
                    <a:pt x="74" y="89"/>
                    <a:pt x="74" y="89"/>
                    <a:pt x="74" y="89"/>
                  </a:cubicBezTo>
                  <a:cubicBezTo>
                    <a:pt x="74" y="93"/>
                    <a:pt x="74" y="91"/>
                    <a:pt x="72" y="89"/>
                  </a:cubicBezTo>
                  <a:cubicBezTo>
                    <a:pt x="71" y="88"/>
                    <a:pt x="71" y="87"/>
                    <a:pt x="71" y="86"/>
                  </a:cubicBezTo>
                  <a:cubicBezTo>
                    <a:pt x="71" y="86"/>
                    <a:pt x="71" y="85"/>
                    <a:pt x="70" y="85"/>
                  </a:cubicBezTo>
                  <a:cubicBezTo>
                    <a:pt x="70" y="85"/>
                    <a:pt x="70" y="86"/>
                    <a:pt x="69" y="86"/>
                  </a:cubicBezTo>
                  <a:cubicBezTo>
                    <a:pt x="69" y="87"/>
                    <a:pt x="69" y="87"/>
                    <a:pt x="69" y="88"/>
                  </a:cubicBezTo>
                  <a:cubicBezTo>
                    <a:pt x="68" y="89"/>
                    <a:pt x="68" y="89"/>
                    <a:pt x="68" y="90"/>
                  </a:cubicBezTo>
                  <a:cubicBezTo>
                    <a:pt x="68" y="90"/>
                    <a:pt x="68" y="91"/>
                    <a:pt x="68" y="91"/>
                  </a:cubicBezTo>
                  <a:cubicBezTo>
                    <a:pt x="68" y="92"/>
                    <a:pt x="69" y="93"/>
                    <a:pt x="69" y="93"/>
                  </a:cubicBezTo>
                  <a:cubicBezTo>
                    <a:pt x="70" y="94"/>
                    <a:pt x="70" y="94"/>
                    <a:pt x="70" y="95"/>
                  </a:cubicBezTo>
                  <a:cubicBezTo>
                    <a:pt x="70" y="96"/>
                    <a:pt x="69" y="97"/>
                    <a:pt x="69" y="98"/>
                  </a:cubicBezTo>
                  <a:cubicBezTo>
                    <a:pt x="68" y="99"/>
                    <a:pt x="68" y="99"/>
                    <a:pt x="68" y="100"/>
                  </a:cubicBezTo>
                  <a:cubicBezTo>
                    <a:pt x="68" y="100"/>
                    <a:pt x="68" y="100"/>
                    <a:pt x="67" y="100"/>
                  </a:cubicBezTo>
                  <a:cubicBezTo>
                    <a:pt x="67" y="100"/>
                    <a:pt x="66" y="100"/>
                    <a:pt x="66" y="99"/>
                  </a:cubicBezTo>
                  <a:cubicBezTo>
                    <a:pt x="66" y="99"/>
                    <a:pt x="67" y="98"/>
                    <a:pt x="66" y="97"/>
                  </a:cubicBezTo>
                  <a:cubicBezTo>
                    <a:pt x="65" y="99"/>
                    <a:pt x="63" y="99"/>
                    <a:pt x="61" y="99"/>
                  </a:cubicBezTo>
                  <a:cubicBezTo>
                    <a:pt x="59" y="99"/>
                    <a:pt x="59" y="99"/>
                    <a:pt x="57" y="99"/>
                  </a:cubicBezTo>
                  <a:cubicBezTo>
                    <a:pt x="57" y="98"/>
                    <a:pt x="56" y="98"/>
                    <a:pt x="56" y="98"/>
                  </a:cubicBezTo>
                  <a:cubicBezTo>
                    <a:pt x="56" y="95"/>
                    <a:pt x="56" y="95"/>
                    <a:pt x="56" y="95"/>
                  </a:cubicBezTo>
                  <a:cubicBezTo>
                    <a:pt x="56" y="94"/>
                    <a:pt x="55" y="94"/>
                    <a:pt x="55" y="93"/>
                  </a:cubicBezTo>
                  <a:cubicBezTo>
                    <a:pt x="55" y="93"/>
                    <a:pt x="55" y="92"/>
                    <a:pt x="55" y="92"/>
                  </a:cubicBezTo>
                  <a:cubicBezTo>
                    <a:pt x="55" y="91"/>
                    <a:pt x="55" y="90"/>
                    <a:pt x="56" y="90"/>
                  </a:cubicBezTo>
                  <a:cubicBezTo>
                    <a:pt x="56" y="89"/>
                    <a:pt x="57" y="89"/>
                    <a:pt x="57" y="88"/>
                  </a:cubicBezTo>
                  <a:cubicBezTo>
                    <a:pt x="56" y="88"/>
                    <a:pt x="56" y="88"/>
                    <a:pt x="55" y="88"/>
                  </a:cubicBezTo>
                  <a:cubicBezTo>
                    <a:pt x="54" y="87"/>
                    <a:pt x="54" y="87"/>
                    <a:pt x="53" y="87"/>
                  </a:cubicBezTo>
                  <a:cubicBezTo>
                    <a:pt x="51" y="87"/>
                    <a:pt x="51" y="87"/>
                    <a:pt x="51" y="87"/>
                  </a:cubicBezTo>
                  <a:cubicBezTo>
                    <a:pt x="50" y="87"/>
                    <a:pt x="50" y="87"/>
                    <a:pt x="50" y="87"/>
                  </a:cubicBezTo>
                  <a:cubicBezTo>
                    <a:pt x="49" y="87"/>
                    <a:pt x="49" y="87"/>
                    <a:pt x="49" y="87"/>
                  </a:cubicBezTo>
                  <a:cubicBezTo>
                    <a:pt x="49" y="87"/>
                    <a:pt x="50" y="88"/>
                    <a:pt x="50" y="88"/>
                  </a:cubicBezTo>
                  <a:cubicBezTo>
                    <a:pt x="50" y="88"/>
                    <a:pt x="49" y="89"/>
                    <a:pt x="49" y="89"/>
                  </a:cubicBezTo>
                  <a:cubicBezTo>
                    <a:pt x="49" y="90"/>
                    <a:pt x="50" y="90"/>
                    <a:pt x="50" y="91"/>
                  </a:cubicBezTo>
                  <a:cubicBezTo>
                    <a:pt x="50" y="91"/>
                    <a:pt x="50" y="91"/>
                    <a:pt x="50" y="91"/>
                  </a:cubicBezTo>
                  <a:cubicBezTo>
                    <a:pt x="49" y="91"/>
                    <a:pt x="49" y="91"/>
                    <a:pt x="49" y="91"/>
                  </a:cubicBezTo>
                  <a:cubicBezTo>
                    <a:pt x="47" y="91"/>
                    <a:pt x="48" y="89"/>
                    <a:pt x="47" y="89"/>
                  </a:cubicBezTo>
                  <a:cubicBezTo>
                    <a:pt x="46" y="89"/>
                    <a:pt x="46" y="89"/>
                    <a:pt x="46" y="89"/>
                  </a:cubicBezTo>
                  <a:cubicBezTo>
                    <a:pt x="46" y="89"/>
                    <a:pt x="46" y="89"/>
                    <a:pt x="46" y="90"/>
                  </a:cubicBezTo>
                  <a:cubicBezTo>
                    <a:pt x="46" y="90"/>
                    <a:pt x="45" y="90"/>
                    <a:pt x="45" y="90"/>
                  </a:cubicBezTo>
                  <a:cubicBezTo>
                    <a:pt x="44" y="90"/>
                    <a:pt x="44" y="90"/>
                    <a:pt x="43" y="90"/>
                  </a:cubicBezTo>
                  <a:cubicBezTo>
                    <a:pt x="43" y="90"/>
                    <a:pt x="43" y="90"/>
                    <a:pt x="43" y="90"/>
                  </a:cubicBezTo>
                  <a:cubicBezTo>
                    <a:pt x="43" y="91"/>
                    <a:pt x="43" y="91"/>
                    <a:pt x="43" y="92"/>
                  </a:cubicBezTo>
                  <a:cubicBezTo>
                    <a:pt x="42" y="93"/>
                    <a:pt x="42" y="93"/>
                    <a:pt x="41" y="94"/>
                  </a:cubicBezTo>
                  <a:cubicBezTo>
                    <a:pt x="41" y="95"/>
                    <a:pt x="41" y="96"/>
                    <a:pt x="40" y="97"/>
                  </a:cubicBezTo>
                  <a:cubicBezTo>
                    <a:pt x="40" y="98"/>
                    <a:pt x="40" y="99"/>
                    <a:pt x="39" y="99"/>
                  </a:cubicBezTo>
                  <a:cubicBezTo>
                    <a:pt x="39" y="99"/>
                    <a:pt x="39" y="98"/>
                    <a:pt x="39" y="97"/>
                  </a:cubicBezTo>
                  <a:cubicBezTo>
                    <a:pt x="39" y="95"/>
                    <a:pt x="40" y="94"/>
                    <a:pt x="40" y="93"/>
                  </a:cubicBezTo>
                  <a:cubicBezTo>
                    <a:pt x="40" y="91"/>
                    <a:pt x="40" y="91"/>
                    <a:pt x="40" y="91"/>
                  </a:cubicBezTo>
                  <a:cubicBezTo>
                    <a:pt x="40" y="90"/>
                    <a:pt x="40" y="90"/>
                    <a:pt x="40" y="90"/>
                  </a:cubicBezTo>
                  <a:cubicBezTo>
                    <a:pt x="40" y="89"/>
                    <a:pt x="41" y="88"/>
                    <a:pt x="41" y="87"/>
                  </a:cubicBezTo>
                  <a:cubicBezTo>
                    <a:pt x="42" y="87"/>
                    <a:pt x="42" y="86"/>
                    <a:pt x="43" y="86"/>
                  </a:cubicBezTo>
                  <a:cubicBezTo>
                    <a:pt x="44" y="86"/>
                    <a:pt x="46" y="85"/>
                    <a:pt x="46" y="84"/>
                  </a:cubicBezTo>
                  <a:cubicBezTo>
                    <a:pt x="46" y="83"/>
                    <a:pt x="46" y="83"/>
                    <a:pt x="46" y="82"/>
                  </a:cubicBezTo>
                  <a:cubicBezTo>
                    <a:pt x="46" y="82"/>
                    <a:pt x="46" y="81"/>
                    <a:pt x="47" y="81"/>
                  </a:cubicBezTo>
                  <a:cubicBezTo>
                    <a:pt x="47" y="81"/>
                    <a:pt x="47" y="80"/>
                    <a:pt x="47" y="80"/>
                  </a:cubicBezTo>
                  <a:cubicBezTo>
                    <a:pt x="48" y="80"/>
                    <a:pt x="49" y="79"/>
                    <a:pt x="50" y="79"/>
                  </a:cubicBezTo>
                  <a:cubicBezTo>
                    <a:pt x="51" y="79"/>
                    <a:pt x="51" y="80"/>
                    <a:pt x="52" y="80"/>
                  </a:cubicBezTo>
                  <a:cubicBezTo>
                    <a:pt x="52" y="81"/>
                    <a:pt x="52" y="81"/>
                    <a:pt x="52" y="82"/>
                  </a:cubicBezTo>
                  <a:cubicBezTo>
                    <a:pt x="52" y="83"/>
                    <a:pt x="52" y="83"/>
                    <a:pt x="52" y="83"/>
                  </a:cubicBezTo>
                  <a:cubicBezTo>
                    <a:pt x="52" y="84"/>
                    <a:pt x="52" y="84"/>
                    <a:pt x="52" y="84"/>
                  </a:cubicBezTo>
                  <a:cubicBezTo>
                    <a:pt x="52" y="84"/>
                    <a:pt x="52" y="84"/>
                    <a:pt x="52" y="84"/>
                  </a:cubicBezTo>
                  <a:cubicBezTo>
                    <a:pt x="53" y="83"/>
                    <a:pt x="54" y="82"/>
                    <a:pt x="55" y="81"/>
                  </a:cubicBezTo>
                  <a:cubicBezTo>
                    <a:pt x="55" y="81"/>
                    <a:pt x="56" y="80"/>
                    <a:pt x="56" y="79"/>
                  </a:cubicBezTo>
                  <a:cubicBezTo>
                    <a:pt x="56" y="77"/>
                    <a:pt x="56" y="77"/>
                    <a:pt x="56" y="77"/>
                  </a:cubicBezTo>
                  <a:cubicBezTo>
                    <a:pt x="57" y="77"/>
                    <a:pt x="57" y="77"/>
                    <a:pt x="57" y="77"/>
                  </a:cubicBezTo>
                  <a:cubicBezTo>
                    <a:pt x="57" y="77"/>
                    <a:pt x="58" y="78"/>
                    <a:pt x="58" y="78"/>
                  </a:cubicBezTo>
                  <a:cubicBezTo>
                    <a:pt x="59" y="78"/>
                    <a:pt x="59" y="77"/>
                    <a:pt x="59" y="76"/>
                  </a:cubicBezTo>
                  <a:cubicBezTo>
                    <a:pt x="59" y="74"/>
                    <a:pt x="58" y="74"/>
                    <a:pt x="58" y="72"/>
                  </a:cubicBezTo>
                  <a:cubicBezTo>
                    <a:pt x="58" y="72"/>
                    <a:pt x="59" y="72"/>
                    <a:pt x="59" y="72"/>
                  </a:cubicBezTo>
                  <a:cubicBezTo>
                    <a:pt x="60" y="72"/>
                    <a:pt x="60" y="72"/>
                    <a:pt x="61" y="72"/>
                  </a:cubicBezTo>
                  <a:cubicBezTo>
                    <a:pt x="62" y="72"/>
                    <a:pt x="62" y="72"/>
                    <a:pt x="62" y="71"/>
                  </a:cubicBezTo>
                  <a:cubicBezTo>
                    <a:pt x="62" y="71"/>
                    <a:pt x="62" y="71"/>
                    <a:pt x="62" y="70"/>
                  </a:cubicBezTo>
                  <a:cubicBezTo>
                    <a:pt x="62" y="70"/>
                    <a:pt x="62" y="70"/>
                    <a:pt x="63" y="70"/>
                  </a:cubicBezTo>
                  <a:cubicBezTo>
                    <a:pt x="63" y="70"/>
                    <a:pt x="64" y="70"/>
                    <a:pt x="64" y="70"/>
                  </a:cubicBezTo>
                  <a:cubicBezTo>
                    <a:pt x="64" y="70"/>
                    <a:pt x="64" y="70"/>
                    <a:pt x="65" y="70"/>
                  </a:cubicBezTo>
                  <a:cubicBezTo>
                    <a:pt x="65" y="70"/>
                    <a:pt x="65" y="70"/>
                    <a:pt x="65" y="70"/>
                  </a:cubicBezTo>
                  <a:cubicBezTo>
                    <a:pt x="65" y="69"/>
                    <a:pt x="65" y="68"/>
                    <a:pt x="64" y="68"/>
                  </a:cubicBezTo>
                  <a:cubicBezTo>
                    <a:pt x="64" y="67"/>
                    <a:pt x="65" y="67"/>
                    <a:pt x="64" y="66"/>
                  </a:cubicBezTo>
                  <a:cubicBezTo>
                    <a:pt x="64" y="65"/>
                    <a:pt x="63" y="65"/>
                    <a:pt x="63" y="64"/>
                  </a:cubicBezTo>
                  <a:cubicBezTo>
                    <a:pt x="63" y="63"/>
                    <a:pt x="63" y="63"/>
                    <a:pt x="64" y="63"/>
                  </a:cubicBezTo>
                  <a:cubicBezTo>
                    <a:pt x="65" y="63"/>
                    <a:pt x="65" y="63"/>
                    <a:pt x="65" y="63"/>
                  </a:cubicBezTo>
                  <a:close/>
                  <a:moveTo>
                    <a:pt x="39" y="99"/>
                  </a:moveTo>
                  <a:cubicBezTo>
                    <a:pt x="39" y="99"/>
                    <a:pt x="39" y="99"/>
                    <a:pt x="39" y="99"/>
                  </a:cubicBezTo>
                  <a:cubicBezTo>
                    <a:pt x="39" y="100"/>
                    <a:pt x="39" y="100"/>
                    <a:pt x="39" y="100"/>
                  </a:cubicBezTo>
                  <a:cubicBezTo>
                    <a:pt x="39" y="101"/>
                    <a:pt x="38" y="101"/>
                    <a:pt x="38" y="101"/>
                  </a:cubicBezTo>
                  <a:cubicBezTo>
                    <a:pt x="38" y="101"/>
                    <a:pt x="38" y="101"/>
                    <a:pt x="38" y="102"/>
                  </a:cubicBezTo>
                  <a:cubicBezTo>
                    <a:pt x="38" y="102"/>
                    <a:pt x="38" y="102"/>
                    <a:pt x="38" y="102"/>
                  </a:cubicBezTo>
                  <a:cubicBezTo>
                    <a:pt x="39" y="103"/>
                    <a:pt x="39" y="102"/>
                    <a:pt x="39" y="102"/>
                  </a:cubicBezTo>
                  <a:cubicBezTo>
                    <a:pt x="40" y="102"/>
                    <a:pt x="40" y="102"/>
                    <a:pt x="40" y="101"/>
                  </a:cubicBezTo>
                  <a:cubicBezTo>
                    <a:pt x="41" y="101"/>
                    <a:pt x="41" y="99"/>
                    <a:pt x="39" y="99"/>
                  </a:cubicBezTo>
                  <a:close/>
                  <a:moveTo>
                    <a:pt x="33" y="108"/>
                  </a:moveTo>
                  <a:cubicBezTo>
                    <a:pt x="32" y="108"/>
                    <a:pt x="32" y="108"/>
                    <a:pt x="31" y="108"/>
                  </a:cubicBezTo>
                  <a:cubicBezTo>
                    <a:pt x="31" y="109"/>
                    <a:pt x="31" y="110"/>
                    <a:pt x="30" y="111"/>
                  </a:cubicBezTo>
                  <a:cubicBezTo>
                    <a:pt x="31" y="111"/>
                    <a:pt x="31" y="111"/>
                    <a:pt x="31" y="111"/>
                  </a:cubicBezTo>
                  <a:cubicBezTo>
                    <a:pt x="31" y="111"/>
                    <a:pt x="32" y="110"/>
                    <a:pt x="32" y="110"/>
                  </a:cubicBezTo>
                  <a:cubicBezTo>
                    <a:pt x="33" y="110"/>
                    <a:pt x="35" y="110"/>
                    <a:pt x="35" y="109"/>
                  </a:cubicBezTo>
                  <a:cubicBezTo>
                    <a:pt x="34" y="108"/>
                    <a:pt x="34" y="108"/>
                    <a:pt x="33" y="108"/>
                  </a:cubicBezTo>
                  <a:close/>
                  <a:moveTo>
                    <a:pt x="23" y="121"/>
                  </a:moveTo>
                  <a:cubicBezTo>
                    <a:pt x="23" y="121"/>
                    <a:pt x="23" y="121"/>
                    <a:pt x="24" y="121"/>
                  </a:cubicBezTo>
                  <a:cubicBezTo>
                    <a:pt x="24" y="121"/>
                    <a:pt x="24" y="121"/>
                    <a:pt x="24" y="121"/>
                  </a:cubicBezTo>
                  <a:cubicBezTo>
                    <a:pt x="25" y="120"/>
                    <a:pt x="25" y="120"/>
                    <a:pt x="25" y="119"/>
                  </a:cubicBezTo>
                  <a:cubicBezTo>
                    <a:pt x="26" y="119"/>
                    <a:pt x="27" y="119"/>
                    <a:pt x="27" y="118"/>
                  </a:cubicBezTo>
                  <a:cubicBezTo>
                    <a:pt x="27" y="117"/>
                    <a:pt x="27" y="117"/>
                    <a:pt x="27" y="117"/>
                  </a:cubicBezTo>
                  <a:cubicBezTo>
                    <a:pt x="26" y="117"/>
                    <a:pt x="26" y="118"/>
                    <a:pt x="25" y="119"/>
                  </a:cubicBezTo>
                  <a:cubicBezTo>
                    <a:pt x="24" y="119"/>
                    <a:pt x="24" y="120"/>
                    <a:pt x="23" y="12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0" name="Freeform 51"/>
            <p:cNvSpPr>
              <a:spLocks noEditPoints="1"/>
            </p:cNvSpPr>
            <p:nvPr/>
          </p:nvSpPr>
          <p:spPr bwMode="auto">
            <a:xfrm>
              <a:off x="4091948" y="4837782"/>
              <a:ext cx="782695" cy="374956"/>
            </a:xfrm>
            <a:custGeom>
              <a:avLst/>
              <a:gdLst>
                <a:gd name="T0" fmla="*/ 126 w 161"/>
                <a:gd name="T1" fmla="*/ 25 h 77"/>
                <a:gd name="T2" fmla="*/ 130 w 161"/>
                <a:gd name="T3" fmla="*/ 26 h 77"/>
                <a:gd name="T4" fmla="*/ 129 w 161"/>
                <a:gd name="T5" fmla="*/ 21 h 77"/>
                <a:gd name="T6" fmla="*/ 128 w 161"/>
                <a:gd name="T7" fmla="*/ 18 h 77"/>
                <a:gd name="T8" fmla="*/ 131 w 161"/>
                <a:gd name="T9" fmla="*/ 17 h 77"/>
                <a:gd name="T10" fmla="*/ 133 w 161"/>
                <a:gd name="T11" fmla="*/ 12 h 77"/>
                <a:gd name="T12" fmla="*/ 138 w 161"/>
                <a:gd name="T13" fmla="*/ 3 h 77"/>
                <a:gd name="T14" fmla="*/ 140 w 161"/>
                <a:gd name="T15" fmla="*/ 4 h 77"/>
                <a:gd name="T16" fmla="*/ 141 w 161"/>
                <a:gd name="T17" fmla="*/ 0 h 77"/>
                <a:gd name="T18" fmla="*/ 145 w 161"/>
                <a:gd name="T19" fmla="*/ 4 h 77"/>
                <a:gd name="T20" fmla="*/ 148 w 161"/>
                <a:gd name="T21" fmla="*/ 4 h 77"/>
                <a:gd name="T22" fmla="*/ 149 w 161"/>
                <a:gd name="T23" fmla="*/ 8 h 77"/>
                <a:gd name="T24" fmla="*/ 152 w 161"/>
                <a:gd name="T25" fmla="*/ 7 h 77"/>
                <a:gd name="T26" fmla="*/ 152 w 161"/>
                <a:gd name="T27" fmla="*/ 10 h 77"/>
                <a:gd name="T28" fmla="*/ 157 w 161"/>
                <a:gd name="T29" fmla="*/ 9 h 77"/>
                <a:gd name="T30" fmla="*/ 159 w 161"/>
                <a:gd name="T31" fmla="*/ 13 h 77"/>
                <a:gd name="T32" fmla="*/ 156 w 161"/>
                <a:gd name="T33" fmla="*/ 15 h 77"/>
                <a:gd name="T34" fmla="*/ 154 w 161"/>
                <a:gd name="T35" fmla="*/ 17 h 77"/>
                <a:gd name="T36" fmla="*/ 153 w 161"/>
                <a:gd name="T37" fmla="*/ 21 h 77"/>
                <a:gd name="T38" fmla="*/ 150 w 161"/>
                <a:gd name="T39" fmla="*/ 21 h 77"/>
                <a:gd name="T40" fmla="*/ 147 w 161"/>
                <a:gd name="T41" fmla="*/ 23 h 77"/>
                <a:gd name="T42" fmla="*/ 146 w 161"/>
                <a:gd name="T43" fmla="*/ 24 h 77"/>
                <a:gd name="T44" fmla="*/ 141 w 161"/>
                <a:gd name="T45" fmla="*/ 25 h 77"/>
                <a:gd name="T46" fmla="*/ 133 w 161"/>
                <a:gd name="T47" fmla="*/ 31 h 77"/>
                <a:gd name="T48" fmla="*/ 129 w 161"/>
                <a:gd name="T49" fmla="*/ 42 h 77"/>
                <a:gd name="T50" fmla="*/ 125 w 161"/>
                <a:gd name="T51" fmla="*/ 51 h 77"/>
                <a:gd name="T52" fmla="*/ 119 w 161"/>
                <a:gd name="T53" fmla="*/ 56 h 77"/>
                <a:gd name="T54" fmla="*/ 111 w 161"/>
                <a:gd name="T55" fmla="*/ 58 h 77"/>
                <a:gd name="T56" fmla="*/ 105 w 161"/>
                <a:gd name="T57" fmla="*/ 63 h 77"/>
                <a:gd name="T58" fmla="*/ 96 w 161"/>
                <a:gd name="T59" fmla="*/ 68 h 77"/>
                <a:gd name="T60" fmla="*/ 90 w 161"/>
                <a:gd name="T61" fmla="*/ 68 h 77"/>
                <a:gd name="T62" fmla="*/ 81 w 161"/>
                <a:gd name="T63" fmla="*/ 60 h 77"/>
                <a:gd name="T64" fmla="*/ 83 w 161"/>
                <a:gd name="T65" fmla="*/ 61 h 77"/>
                <a:gd name="T66" fmla="*/ 88 w 161"/>
                <a:gd name="T67" fmla="*/ 61 h 77"/>
                <a:gd name="T68" fmla="*/ 93 w 161"/>
                <a:gd name="T69" fmla="*/ 61 h 77"/>
                <a:gd name="T70" fmla="*/ 95 w 161"/>
                <a:gd name="T71" fmla="*/ 61 h 77"/>
                <a:gd name="T72" fmla="*/ 97 w 161"/>
                <a:gd name="T73" fmla="*/ 53 h 77"/>
                <a:gd name="T74" fmla="*/ 97 w 161"/>
                <a:gd name="T75" fmla="*/ 50 h 77"/>
                <a:gd name="T76" fmla="*/ 106 w 161"/>
                <a:gd name="T77" fmla="*/ 44 h 77"/>
                <a:gd name="T78" fmla="*/ 111 w 161"/>
                <a:gd name="T79" fmla="*/ 37 h 77"/>
                <a:gd name="T80" fmla="*/ 114 w 161"/>
                <a:gd name="T81" fmla="*/ 35 h 77"/>
                <a:gd name="T82" fmla="*/ 117 w 161"/>
                <a:gd name="T83" fmla="*/ 28 h 77"/>
                <a:gd name="T84" fmla="*/ 120 w 161"/>
                <a:gd name="T85" fmla="*/ 27 h 77"/>
                <a:gd name="T86" fmla="*/ 22 w 161"/>
                <a:gd name="T87" fmla="*/ 38 h 77"/>
                <a:gd name="T88" fmla="*/ 28 w 161"/>
                <a:gd name="T89" fmla="*/ 50 h 77"/>
                <a:gd name="T90" fmla="*/ 28 w 161"/>
                <a:gd name="T91" fmla="*/ 57 h 77"/>
                <a:gd name="T92" fmla="*/ 30 w 161"/>
                <a:gd name="T93" fmla="*/ 63 h 77"/>
                <a:gd name="T94" fmla="*/ 35 w 161"/>
                <a:gd name="T95" fmla="*/ 71 h 77"/>
                <a:gd name="T96" fmla="*/ 32 w 161"/>
                <a:gd name="T97" fmla="*/ 77 h 77"/>
                <a:gd name="T98" fmla="*/ 25 w 161"/>
                <a:gd name="T99" fmla="*/ 73 h 77"/>
                <a:gd name="T100" fmla="*/ 13 w 161"/>
                <a:gd name="T101" fmla="*/ 67 h 77"/>
                <a:gd name="T102" fmla="*/ 7 w 161"/>
                <a:gd name="T103" fmla="*/ 58 h 77"/>
                <a:gd name="T104" fmla="*/ 3 w 161"/>
                <a:gd name="T105" fmla="*/ 49 h 77"/>
                <a:gd name="T106" fmla="*/ 3 w 161"/>
                <a:gd name="T107" fmla="*/ 43 h 77"/>
                <a:gd name="T108" fmla="*/ 0 w 161"/>
                <a:gd name="T109" fmla="*/ 37 h 77"/>
                <a:gd name="T110" fmla="*/ 8 w 161"/>
                <a:gd name="T111" fmla="*/ 39 h 77"/>
                <a:gd name="T112" fmla="*/ 13 w 161"/>
                <a:gd name="T113" fmla="*/ 40 h 77"/>
                <a:gd name="T114" fmla="*/ 17 w 161"/>
                <a:gd name="T115"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1" h="77">
                  <a:moveTo>
                    <a:pt x="120" y="27"/>
                  </a:moveTo>
                  <a:cubicBezTo>
                    <a:pt x="122" y="28"/>
                    <a:pt x="122" y="29"/>
                    <a:pt x="123" y="30"/>
                  </a:cubicBezTo>
                  <a:cubicBezTo>
                    <a:pt x="125" y="29"/>
                    <a:pt x="124" y="25"/>
                    <a:pt x="126" y="25"/>
                  </a:cubicBezTo>
                  <a:cubicBezTo>
                    <a:pt x="128" y="25"/>
                    <a:pt x="128" y="27"/>
                    <a:pt x="129" y="27"/>
                  </a:cubicBezTo>
                  <a:cubicBezTo>
                    <a:pt x="129" y="27"/>
                    <a:pt x="129" y="27"/>
                    <a:pt x="130" y="27"/>
                  </a:cubicBezTo>
                  <a:cubicBezTo>
                    <a:pt x="130" y="26"/>
                    <a:pt x="130" y="26"/>
                    <a:pt x="130" y="26"/>
                  </a:cubicBezTo>
                  <a:cubicBezTo>
                    <a:pt x="130" y="24"/>
                    <a:pt x="129" y="23"/>
                    <a:pt x="129" y="22"/>
                  </a:cubicBezTo>
                  <a:cubicBezTo>
                    <a:pt x="129" y="22"/>
                    <a:pt x="129" y="22"/>
                    <a:pt x="129" y="22"/>
                  </a:cubicBezTo>
                  <a:cubicBezTo>
                    <a:pt x="129" y="22"/>
                    <a:pt x="129" y="22"/>
                    <a:pt x="129" y="21"/>
                  </a:cubicBezTo>
                  <a:cubicBezTo>
                    <a:pt x="129" y="21"/>
                    <a:pt x="130" y="21"/>
                    <a:pt x="130" y="21"/>
                  </a:cubicBezTo>
                  <a:cubicBezTo>
                    <a:pt x="130" y="20"/>
                    <a:pt x="129" y="20"/>
                    <a:pt x="129" y="19"/>
                  </a:cubicBezTo>
                  <a:cubicBezTo>
                    <a:pt x="129" y="19"/>
                    <a:pt x="128" y="19"/>
                    <a:pt x="128" y="18"/>
                  </a:cubicBezTo>
                  <a:cubicBezTo>
                    <a:pt x="128" y="18"/>
                    <a:pt x="129" y="18"/>
                    <a:pt x="129" y="17"/>
                  </a:cubicBezTo>
                  <a:cubicBezTo>
                    <a:pt x="129" y="17"/>
                    <a:pt x="129" y="16"/>
                    <a:pt x="130" y="16"/>
                  </a:cubicBezTo>
                  <a:cubicBezTo>
                    <a:pt x="131" y="16"/>
                    <a:pt x="131" y="17"/>
                    <a:pt x="131" y="17"/>
                  </a:cubicBezTo>
                  <a:cubicBezTo>
                    <a:pt x="132" y="17"/>
                    <a:pt x="132" y="16"/>
                    <a:pt x="132" y="16"/>
                  </a:cubicBezTo>
                  <a:cubicBezTo>
                    <a:pt x="132" y="16"/>
                    <a:pt x="133" y="16"/>
                    <a:pt x="133" y="16"/>
                  </a:cubicBezTo>
                  <a:cubicBezTo>
                    <a:pt x="133" y="14"/>
                    <a:pt x="133" y="14"/>
                    <a:pt x="133" y="12"/>
                  </a:cubicBezTo>
                  <a:cubicBezTo>
                    <a:pt x="134" y="11"/>
                    <a:pt x="134" y="9"/>
                    <a:pt x="135" y="8"/>
                  </a:cubicBezTo>
                  <a:cubicBezTo>
                    <a:pt x="136" y="7"/>
                    <a:pt x="137" y="6"/>
                    <a:pt x="137" y="5"/>
                  </a:cubicBezTo>
                  <a:cubicBezTo>
                    <a:pt x="137" y="4"/>
                    <a:pt x="138" y="4"/>
                    <a:pt x="138" y="3"/>
                  </a:cubicBezTo>
                  <a:cubicBezTo>
                    <a:pt x="138" y="2"/>
                    <a:pt x="138" y="1"/>
                    <a:pt x="139" y="1"/>
                  </a:cubicBezTo>
                  <a:cubicBezTo>
                    <a:pt x="139" y="1"/>
                    <a:pt x="140" y="2"/>
                    <a:pt x="140" y="3"/>
                  </a:cubicBezTo>
                  <a:cubicBezTo>
                    <a:pt x="140" y="3"/>
                    <a:pt x="140" y="4"/>
                    <a:pt x="140" y="4"/>
                  </a:cubicBezTo>
                  <a:cubicBezTo>
                    <a:pt x="141" y="4"/>
                    <a:pt x="141" y="3"/>
                    <a:pt x="141" y="3"/>
                  </a:cubicBezTo>
                  <a:cubicBezTo>
                    <a:pt x="141" y="1"/>
                    <a:pt x="141" y="1"/>
                    <a:pt x="141" y="1"/>
                  </a:cubicBezTo>
                  <a:cubicBezTo>
                    <a:pt x="141" y="1"/>
                    <a:pt x="141" y="1"/>
                    <a:pt x="141" y="0"/>
                  </a:cubicBezTo>
                  <a:cubicBezTo>
                    <a:pt x="142" y="0"/>
                    <a:pt x="142" y="0"/>
                    <a:pt x="142" y="0"/>
                  </a:cubicBezTo>
                  <a:cubicBezTo>
                    <a:pt x="143" y="0"/>
                    <a:pt x="143" y="0"/>
                    <a:pt x="143" y="0"/>
                  </a:cubicBezTo>
                  <a:cubicBezTo>
                    <a:pt x="144" y="2"/>
                    <a:pt x="144" y="3"/>
                    <a:pt x="145" y="4"/>
                  </a:cubicBezTo>
                  <a:cubicBezTo>
                    <a:pt x="145" y="3"/>
                    <a:pt x="145" y="3"/>
                    <a:pt x="146" y="3"/>
                  </a:cubicBezTo>
                  <a:cubicBezTo>
                    <a:pt x="146" y="3"/>
                    <a:pt x="146" y="3"/>
                    <a:pt x="146" y="4"/>
                  </a:cubicBezTo>
                  <a:cubicBezTo>
                    <a:pt x="147" y="4"/>
                    <a:pt x="148" y="3"/>
                    <a:pt x="148" y="4"/>
                  </a:cubicBezTo>
                  <a:cubicBezTo>
                    <a:pt x="149" y="4"/>
                    <a:pt x="149" y="4"/>
                    <a:pt x="149" y="5"/>
                  </a:cubicBezTo>
                  <a:cubicBezTo>
                    <a:pt x="149" y="5"/>
                    <a:pt x="148" y="6"/>
                    <a:pt x="148" y="6"/>
                  </a:cubicBezTo>
                  <a:cubicBezTo>
                    <a:pt x="148" y="7"/>
                    <a:pt x="149" y="7"/>
                    <a:pt x="149" y="8"/>
                  </a:cubicBezTo>
                  <a:cubicBezTo>
                    <a:pt x="149" y="8"/>
                    <a:pt x="149" y="8"/>
                    <a:pt x="149" y="8"/>
                  </a:cubicBezTo>
                  <a:cubicBezTo>
                    <a:pt x="150" y="7"/>
                    <a:pt x="150" y="7"/>
                    <a:pt x="151" y="6"/>
                  </a:cubicBezTo>
                  <a:cubicBezTo>
                    <a:pt x="151" y="6"/>
                    <a:pt x="151" y="7"/>
                    <a:pt x="152" y="7"/>
                  </a:cubicBezTo>
                  <a:cubicBezTo>
                    <a:pt x="152" y="7"/>
                    <a:pt x="153" y="7"/>
                    <a:pt x="153" y="7"/>
                  </a:cubicBezTo>
                  <a:cubicBezTo>
                    <a:pt x="153" y="8"/>
                    <a:pt x="152" y="8"/>
                    <a:pt x="152" y="9"/>
                  </a:cubicBezTo>
                  <a:cubicBezTo>
                    <a:pt x="152" y="10"/>
                    <a:pt x="152" y="10"/>
                    <a:pt x="152" y="10"/>
                  </a:cubicBezTo>
                  <a:cubicBezTo>
                    <a:pt x="154" y="10"/>
                    <a:pt x="154" y="8"/>
                    <a:pt x="155" y="8"/>
                  </a:cubicBezTo>
                  <a:cubicBezTo>
                    <a:pt x="155" y="8"/>
                    <a:pt x="155" y="8"/>
                    <a:pt x="156" y="8"/>
                  </a:cubicBezTo>
                  <a:cubicBezTo>
                    <a:pt x="156" y="9"/>
                    <a:pt x="156" y="9"/>
                    <a:pt x="157" y="9"/>
                  </a:cubicBezTo>
                  <a:cubicBezTo>
                    <a:pt x="157" y="9"/>
                    <a:pt x="158" y="9"/>
                    <a:pt x="158" y="9"/>
                  </a:cubicBezTo>
                  <a:cubicBezTo>
                    <a:pt x="160" y="10"/>
                    <a:pt x="161" y="10"/>
                    <a:pt x="161" y="12"/>
                  </a:cubicBezTo>
                  <a:cubicBezTo>
                    <a:pt x="160" y="12"/>
                    <a:pt x="160" y="12"/>
                    <a:pt x="159" y="13"/>
                  </a:cubicBezTo>
                  <a:cubicBezTo>
                    <a:pt x="158" y="13"/>
                    <a:pt x="158" y="14"/>
                    <a:pt x="158" y="14"/>
                  </a:cubicBezTo>
                  <a:cubicBezTo>
                    <a:pt x="157" y="14"/>
                    <a:pt x="157" y="14"/>
                    <a:pt x="156" y="14"/>
                  </a:cubicBezTo>
                  <a:cubicBezTo>
                    <a:pt x="156" y="15"/>
                    <a:pt x="156" y="15"/>
                    <a:pt x="156" y="15"/>
                  </a:cubicBezTo>
                  <a:cubicBezTo>
                    <a:pt x="155" y="15"/>
                    <a:pt x="155" y="15"/>
                    <a:pt x="154" y="15"/>
                  </a:cubicBezTo>
                  <a:cubicBezTo>
                    <a:pt x="154" y="15"/>
                    <a:pt x="153" y="16"/>
                    <a:pt x="153" y="16"/>
                  </a:cubicBezTo>
                  <a:cubicBezTo>
                    <a:pt x="153" y="17"/>
                    <a:pt x="154" y="17"/>
                    <a:pt x="154" y="17"/>
                  </a:cubicBezTo>
                  <a:cubicBezTo>
                    <a:pt x="155" y="18"/>
                    <a:pt x="156" y="18"/>
                    <a:pt x="157" y="18"/>
                  </a:cubicBezTo>
                  <a:cubicBezTo>
                    <a:pt x="157" y="19"/>
                    <a:pt x="156" y="19"/>
                    <a:pt x="155" y="20"/>
                  </a:cubicBezTo>
                  <a:cubicBezTo>
                    <a:pt x="154" y="20"/>
                    <a:pt x="154" y="21"/>
                    <a:pt x="153" y="21"/>
                  </a:cubicBezTo>
                  <a:cubicBezTo>
                    <a:pt x="153" y="22"/>
                    <a:pt x="152" y="22"/>
                    <a:pt x="152" y="22"/>
                  </a:cubicBezTo>
                  <a:cubicBezTo>
                    <a:pt x="152" y="22"/>
                    <a:pt x="152" y="22"/>
                    <a:pt x="151" y="21"/>
                  </a:cubicBezTo>
                  <a:cubicBezTo>
                    <a:pt x="151" y="21"/>
                    <a:pt x="151" y="21"/>
                    <a:pt x="150" y="21"/>
                  </a:cubicBezTo>
                  <a:cubicBezTo>
                    <a:pt x="150" y="21"/>
                    <a:pt x="150" y="20"/>
                    <a:pt x="149" y="20"/>
                  </a:cubicBezTo>
                  <a:cubicBezTo>
                    <a:pt x="149" y="20"/>
                    <a:pt x="149" y="21"/>
                    <a:pt x="149" y="22"/>
                  </a:cubicBezTo>
                  <a:cubicBezTo>
                    <a:pt x="148" y="22"/>
                    <a:pt x="148" y="23"/>
                    <a:pt x="147" y="23"/>
                  </a:cubicBezTo>
                  <a:cubicBezTo>
                    <a:pt x="147" y="23"/>
                    <a:pt x="146" y="23"/>
                    <a:pt x="146" y="23"/>
                  </a:cubicBezTo>
                  <a:cubicBezTo>
                    <a:pt x="146" y="23"/>
                    <a:pt x="146" y="23"/>
                    <a:pt x="146" y="23"/>
                  </a:cubicBezTo>
                  <a:cubicBezTo>
                    <a:pt x="146" y="24"/>
                    <a:pt x="146" y="24"/>
                    <a:pt x="146" y="24"/>
                  </a:cubicBezTo>
                  <a:cubicBezTo>
                    <a:pt x="146" y="24"/>
                    <a:pt x="146" y="24"/>
                    <a:pt x="146" y="24"/>
                  </a:cubicBezTo>
                  <a:cubicBezTo>
                    <a:pt x="146" y="24"/>
                    <a:pt x="146" y="24"/>
                    <a:pt x="146" y="24"/>
                  </a:cubicBezTo>
                  <a:cubicBezTo>
                    <a:pt x="144" y="23"/>
                    <a:pt x="143" y="24"/>
                    <a:pt x="141" y="25"/>
                  </a:cubicBezTo>
                  <a:cubicBezTo>
                    <a:pt x="140" y="25"/>
                    <a:pt x="139" y="24"/>
                    <a:pt x="137" y="25"/>
                  </a:cubicBezTo>
                  <a:cubicBezTo>
                    <a:pt x="136" y="26"/>
                    <a:pt x="136" y="27"/>
                    <a:pt x="136" y="28"/>
                  </a:cubicBezTo>
                  <a:cubicBezTo>
                    <a:pt x="135" y="29"/>
                    <a:pt x="133" y="29"/>
                    <a:pt x="133" y="31"/>
                  </a:cubicBezTo>
                  <a:cubicBezTo>
                    <a:pt x="132" y="34"/>
                    <a:pt x="132" y="36"/>
                    <a:pt x="130" y="38"/>
                  </a:cubicBezTo>
                  <a:cubicBezTo>
                    <a:pt x="130" y="39"/>
                    <a:pt x="131" y="39"/>
                    <a:pt x="131" y="40"/>
                  </a:cubicBezTo>
                  <a:cubicBezTo>
                    <a:pt x="131" y="41"/>
                    <a:pt x="129" y="41"/>
                    <a:pt x="129" y="42"/>
                  </a:cubicBezTo>
                  <a:cubicBezTo>
                    <a:pt x="128" y="43"/>
                    <a:pt x="128" y="44"/>
                    <a:pt x="127" y="45"/>
                  </a:cubicBezTo>
                  <a:cubicBezTo>
                    <a:pt x="127" y="46"/>
                    <a:pt x="126" y="46"/>
                    <a:pt x="126" y="47"/>
                  </a:cubicBezTo>
                  <a:cubicBezTo>
                    <a:pt x="125" y="48"/>
                    <a:pt x="126" y="50"/>
                    <a:pt x="125" y="51"/>
                  </a:cubicBezTo>
                  <a:cubicBezTo>
                    <a:pt x="124" y="52"/>
                    <a:pt x="122" y="51"/>
                    <a:pt x="121" y="53"/>
                  </a:cubicBezTo>
                  <a:cubicBezTo>
                    <a:pt x="120" y="53"/>
                    <a:pt x="121" y="54"/>
                    <a:pt x="120" y="55"/>
                  </a:cubicBezTo>
                  <a:cubicBezTo>
                    <a:pt x="120" y="55"/>
                    <a:pt x="119" y="55"/>
                    <a:pt x="119" y="56"/>
                  </a:cubicBezTo>
                  <a:cubicBezTo>
                    <a:pt x="117" y="56"/>
                    <a:pt x="117" y="57"/>
                    <a:pt x="115" y="57"/>
                  </a:cubicBezTo>
                  <a:cubicBezTo>
                    <a:pt x="114" y="57"/>
                    <a:pt x="114" y="56"/>
                    <a:pt x="113" y="56"/>
                  </a:cubicBezTo>
                  <a:cubicBezTo>
                    <a:pt x="112" y="56"/>
                    <a:pt x="112" y="57"/>
                    <a:pt x="111" y="58"/>
                  </a:cubicBezTo>
                  <a:cubicBezTo>
                    <a:pt x="109" y="58"/>
                    <a:pt x="108" y="57"/>
                    <a:pt x="107" y="58"/>
                  </a:cubicBezTo>
                  <a:cubicBezTo>
                    <a:pt x="107" y="60"/>
                    <a:pt x="107" y="60"/>
                    <a:pt x="107" y="62"/>
                  </a:cubicBezTo>
                  <a:cubicBezTo>
                    <a:pt x="106" y="62"/>
                    <a:pt x="105" y="62"/>
                    <a:pt x="105" y="63"/>
                  </a:cubicBezTo>
                  <a:cubicBezTo>
                    <a:pt x="104" y="65"/>
                    <a:pt x="104" y="66"/>
                    <a:pt x="103" y="66"/>
                  </a:cubicBezTo>
                  <a:cubicBezTo>
                    <a:pt x="102" y="66"/>
                    <a:pt x="101" y="66"/>
                    <a:pt x="101" y="66"/>
                  </a:cubicBezTo>
                  <a:cubicBezTo>
                    <a:pt x="99" y="67"/>
                    <a:pt x="97" y="67"/>
                    <a:pt x="96" y="68"/>
                  </a:cubicBezTo>
                  <a:cubicBezTo>
                    <a:pt x="95" y="68"/>
                    <a:pt x="95" y="69"/>
                    <a:pt x="94" y="69"/>
                  </a:cubicBezTo>
                  <a:cubicBezTo>
                    <a:pt x="94" y="69"/>
                    <a:pt x="93" y="68"/>
                    <a:pt x="93" y="68"/>
                  </a:cubicBezTo>
                  <a:cubicBezTo>
                    <a:pt x="92" y="68"/>
                    <a:pt x="91" y="68"/>
                    <a:pt x="90" y="68"/>
                  </a:cubicBezTo>
                  <a:cubicBezTo>
                    <a:pt x="89" y="68"/>
                    <a:pt x="89" y="67"/>
                    <a:pt x="87" y="66"/>
                  </a:cubicBezTo>
                  <a:cubicBezTo>
                    <a:pt x="86" y="65"/>
                    <a:pt x="84" y="65"/>
                    <a:pt x="83" y="64"/>
                  </a:cubicBezTo>
                  <a:cubicBezTo>
                    <a:pt x="82" y="63"/>
                    <a:pt x="82" y="62"/>
                    <a:pt x="81" y="60"/>
                  </a:cubicBezTo>
                  <a:cubicBezTo>
                    <a:pt x="81" y="60"/>
                    <a:pt x="81" y="60"/>
                    <a:pt x="81" y="60"/>
                  </a:cubicBezTo>
                  <a:cubicBezTo>
                    <a:pt x="82" y="60"/>
                    <a:pt x="82" y="60"/>
                    <a:pt x="82" y="60"/>
                  </a:cubicBezTo>
                  <a:cubicBezTo>
                    <a:pt x="83" y="60"/>
                    <a:pt x="83" y="60"/>
                    <a:pt x="83" y="61"/>
                  </a:cubicBezTo>
                  <a:cubicBezTo>
                    <a:pt x="83" y="61"/>
                    <a:pt x="84" y="61"/>
                    <a:pt x="84" y="61"/>
                  </a:cubicBezTo>
                  <a:cubicBezTo>
                    <a:pt x="84" y="62"/>
                    <a:pt x="85" y="62"/>
                    <a:pt x="86" y="62"/>
                  </a:cubicBezTo>
                  <a:cubicBezTo>
                    <a:pt x="87" y="62"/>
                    <a:pt x="87" y="62"/>
                    <a:pt x="88" y="61"/>
                  </a:cubicBezTo>
                  <a:cubicBezTo>
                    <a:pt x="88" y="61"/>
                    <a:pt x="89" y="60"/>
                    <a:pt x="89" y="60"/>
                  </a:cubicBezTo>
                  <a:cubicBezTo>
                    <a:pt x="90" y="60"/>
                    <a:pt x="90" y="60"/>
                    <a:pt x="90" y="60"/>
                  </a:cubicBezTo>
                  <a:cubicBezTo>
                    <a:pt x="91" y="60"/>
                    <a:pt x="92" y="61"/>
                    <a:pt x="93" y="61"/>
                  </a:cubicBezTo>
                  <a:cubicBezTo>
                    <a:pt x="94" y="62"/>
                    <a:pt x="94" y="62"/>
                    <a:pt x="95" y="62"/>
                  </a:cubicBezTo>
                  <a:cubicBezTo>
                    <a:pt x="95" y="62"/>
                    <a:pt x="95" y="62"/>
                    <a:pt x="95" y="62"/>
                  </a:cubicBezTo>
                  <a:cubicBezTo>
                    <a:pt x="95" y="61"/>
                    <a:pt x="95" y="61"/>
                    <a:pt x="95" y="61"/>
                  </a:cubicBezTo>
                  <a:cubicBezTo>
                    <a:pt x="95" y="60"/>
                    <a:pt x="95" y="60"/>
                    <a:pt x="95" y="60"/>
                  </a:cubicBezTo>
                  <a:cubicBezTo>
                    <a:pt x="95" y="58"/>
                    <a:pt x="95" y="58"/>
                    <a:pt x="96" y="56"/>
                  </a:cubicBezTo>
                  <a:cubicBezTo>
                    <a:pt x="96" y="55"/>
                    <a:pt x="96" y="54"/>
                    <a:pt x="97" y="53"/>
                  </a:cubicBezTo>
                  <a:cubicBezTo>
                    <a:pt x="97" y="53"/>
                    <a:pt x="98" y="53"/>
                    <a:pt x="98" y="53"/>
                  </a:cubicBezTo>
                  <a:cubicBezTo>
                    <a:pt x="98" y="52"/>
                    <a:pt x="97" y="52"/>
                    <a:pt x="97" y="51"/>
                  </a:cubicBezTo>
                  <a:cubicBezTo>
                    <a:pt x="97" y="50"/>
                    <a:pt x="97" y="50"/>
                    <a:pt x="97" y="50"/>
                  </a:cubicBezTo>
                  <a:cubicBezTo>
                    <a:pt x="97" y="49"/>
                    <a:pt x="98" y="49"/>
                    <a:pt x="99" y="48"/>
                  </a:cubicBezTo>
                  <a:cubicBezTo>
                    <a:pt x="100" y="48"/>
                    <a:pt x="100" y="47"/>
                    <a:pt x="101" y="47"/>
                  </a:cubicBezTo>
                  <a:cubicBezTo>
                    <a:pt x="104" y="47"/>
                    <a:pt x="104" y="45"/>
                    <a:pt x="106" y="44"/>
                  </a:cubicBezTo>
                  <a:cubicBezTo>
                    <a:pt x="108" y="42"/>
                    <a:pt x="110" y="42"/>
                    <a:pt x="110" y="40"/>
                  </a:cubicBezTo>
                  <a:cubicBezTo>
                    <a:pt x="110" y="39"/>
                    <a:pt x="110" y="38"/>
                    <a:pt x="110" y="38"/>
                  </a:cubicBezTo>
                  <a:cubicBezTo>
                    <a:pt x="110" y="37"/>
                    <a:pt x="111" y="37"/>
                    <a:pt x="111" y="37"/>
                  </a:cubicBezTo>
                  <a:cubicBezTo>
                    <a:pt x="111" y="37"/>
                    <a:pt x="111" y="37"/>
                    <a:pt x="111" y="36"/>
                  </a:cubicBezTo>
                  <a:cubicBezTo>
                    <a:pt x="112" y="36"/>
                    <a:pt x="112" y="36"/>
                    <a:pt x="113" y="35"/>
                  </a:cubicBezTo>
                  <a:cubicBezTo>
                    <a:pt x="113" y="35"/>
                    <a:pt x="113" y="35"/>
                    <a:pt x="114" y="35"/>
                  </a:cubicBezTo>
                  <a:cubicBezTo>
                    <a:pt x="115" y="33"/>
                    <a:pt x="115" y="33"/>
                    <a:pt x="116" y="31"/>
                  </a:cubicBezTo>
                  <a:cubicBezTo>
                    <a:pt x="116" y="30"/>
                    <a:pt x="116" y="30"/>
                    <a:pt x="116" y="29"/>
                  </a:cubicBezTo>
                  <a:cubicBezTo>
                    <a:pt x="116" y="29"/>
                    <a:pt x="116" y="28"/>
                    <a:pt x="117" y="28"/>
                  </a:cubicBezTo>
                  <a:cubicBezTo>
                    <a:pt x="117" y="28"/>
                    <a:pt x="118" y="27"/>
                    <a:pt x="118" y="27"/>
                  </a:cubicBezTo>
                  <a:cubicBezTo>
                    <a:pt x="119" y="27"/>
                    <a:pt x="120" y="27"/>
                    <a:pt x="120" y="27"/>
                  </a:cubicBezTo>
                  <a:cubicBezTo>
                    <a:pt x="120" y="27"/>
                    <a:pt x="120" y="27"/>
                    <a:pt x="120" y="27"/>
                  </a:cubicBezTo>
                  <a:close/>
                  <a:moveTo>
                    <a:pt x="18" y="36"/>
                  </a:moveTo>
                  <a:cubicBezTo>
                    <a:pt x="18" y="37"/>
                    <a:pt x="19" y="37"/>
                    <a:pt x="19" y="37"/>
                  </a:cubicBezTo>
                  <a:cubicBezTo>
                    <a:pt x="20" y="38"/>
                    <a:pt x="21" y="38"/>
                    <a:pt x="22" y="38"/>
                  </a:cubicBezTo>
                  <a:cubicBezTo>
                    <a:pt x="23" y="39"/>
                    <a:pt x="23" y="40"/>
                    <a:pt x="24" y="41"/>
                  </a:cubicBezTo>
                  <a:cubicBezTo>
                    <a:pt x="26" y="43"/>
                    <a:pt x="28" y="44"/>
                    <a:pt x="28" y="47"/>
                  </a:cubicBezTo>
                  <a:cubicBezTo>
                    <a:pt x="28" y="48"/>
                    <a:pt x="28" y="49"/>
                    <a:pt x="28" y="50"/>
                  </a:cubicBezTo>
                  <a:cubicBezTo>
                    <a:pt x="29" y="51"/>
                    <a:pt x="30" y="51"/>
                    <a:pt x="30" y="52"/>
                  </a:cubicBezTo>
                  <a:cubicBezTo>
                    <a:pt x="30" y="54"/>
                    <a:pt x="30" y="54"/>
                    <a:pt x="30" y="54"/>
                  </a:cubicBezTo>
                  <a:cubicBezTo>
                    <a:pt x="30" y="55"/>
                    <a:pt x="28" y="56"/>
                    <a:pt x="28" y="57"/>
                  </a:cubicBezTo>
                  <a:cubicBezTo>
                    <a:pt x="28" y="60"/>
                    <a:pt x="28" y="60"/>
                    <a:pt x="28" y="60"/>
                  </a:cubicBezTo>
                  <a:cubicBezTo>
                    <a:pt x="28" y="61"/>
                    <a:pt x="29" y="62"/>
                    <a:pt x="29" y="62"/>
                  </a:cubicBezTo>
                  <a:cubicBezTo>
                    <a:pt x="29" y="63"/>
                    <a:pt x="29" y="63"/>
                    <a:pt x="30" y="63"/>
                  </a:cubicBezTo>
                  <a:cubicBezTo>
                    <a:pt x="30" y="64"/>
                    <a:pt x="31" y="63"/>
                    <a:pt x="32" y="64"/>
                  </a:cubicBezTo>
                  <a:cubicBezTo>
                    <a:pt x="32" y="64"/>
                    <a:pt x="32" y="65"/>
                    <a:pt x="33" y="66"/>
                  </a:cubicBezTo>
                  <a:cubicBezTo>
                    <a:pt x="33" y="68"/>
                    <a:pt x="34" y="69"/>
                    <a:pt x="35" y="71"/>
                  </a:cubicBezTo>
                  <a:cubicBezTo>
                    <a:pt x="35" y="72"/>
                    <a:pt x="36" y="72"/>
                    <a:pt x="36" y="73"/>
                  </a:cubicBezTo>
                  <a:cubicBezTo>
                    <a:pt x="36" y="74"/>
                    <a:pt x="35" y="74"/>
                    <a:pt x="35" y="75"/>
                  </a:cubicBezTo>
                  <a:cubicBezTo>
                    <a:pt x="34" y="76"/>
                    <a:pt x="34" y="77"/>
                    <a:pt x="32" y="77"/>
                  </a:cubicBezTo>
                  <a:cubicBezTo>
                    <a:pt x="31" y="77"/>
                    <a:pt x="30" y="76"/>
                    <a:pt x="29" y="75"/>
                  </a:cubicBezTo>
                  <a:cubicBezTo>
                    <a:pt x="29" y="74"/>
                    <a:pt x="28" y="74"/>
                    <a:pt x="27" y="74"/>
                  </a:cubicBezTo>
                  <a:cubicBezTo>
                    <a:pt x="26" y="73"/>
                    <a:pt x="26" y="73"/>
                    <a:pt x="25" y="73"/>
                  </a:cubicBezTo>
                  <a:cubicBezTo>
                    <a:pt x="23" y="72"/>
                    <a:pt x="22" y="72"/>
                    <a:pt x="20" y="71"/>
                  </a:cubicBezTo>
                  <a:cubicBezTo>
                    <a:pt x="18" y="70"/>
                    <a:pt x="18" y="69"/>
                    <a:pt x="16" y="69"/>
                  </a:cubicBezTo>
                  <a:cubicBezTo>
                    <a:pt x="15" y="68"/>
                    <a:pt x="14" y="68"/>
                    <a:pt x="13" y="67"/>
                  </a:cubicBezTo>
                  <a:cubicBezTo>
                    <a:pt x="12" y="67"/>
                    <a:pt x="12" y="67"/>
                    <a:pt x="11" y="66"/>
                  </a:cubicBezTo>
                  <a:cubicBezTo>
                    <a:pt x="11" y="64"/>
                    <a:pt x="10" y="64"/>
                    <a:pt x="9" y="62"/>
                  </a:cubicBezTo>
                  <a:cubicBezTo>
                    <a:pt x="8" y="61"/>
                    <a:pt x="7" y="60"/>
                    <a:pt x="7" y="58"/>
                  </a:cubicBezTo>
                  <a:cubicBezTo>
                    <a:pt x="6" y="57"/>
                    <a:pt x="4" y="56"/>
                    <a:pt x="4" y="54"/>
                  </a:cubicBezTo>
                  <a:cubicBezTo>
                    <a:pt x="4" y="52"/>
                    <a:pt x="4" y="52"/>
                    <a:pt x="4" y="52"/>
                  </a:cubicBezTo>
                  <a:cubicBezTo>
                    <a:pt x="4" y="51"/>
                    <a:pt x="3" y="50"/>
                    <a:pt x="3" y="49"/>
                  </a:cubicBezTo>
                  <a:cubicBezTo>
                    <a:pt x="3" y="48"/>
                    <a:pt x="3" y="48"/>
                    <a:pt x="3" y="48"/>
                  </a:cubicBezTo>
                  <a:cubicBezTo>
                    <a:pt x="3" y="47"/>
                    <a:pt x="3" y="46"/>
                    <a:pt x="3" y="45"/>
                  </a:cubicBezTo>
                  <a:cubicBezTo>
                    <a:pt x="3" y="43"/>
                    <a:pt x="3" y="43"/>
                    <a:pt x="3" y="43"/>
                  </a:cubicBezTo>
                  <a:cubicBezTo>
                    <a:pt x="3" y="41"/>
                    <a:pt x="2" y="40"/>
                    <a:pt x="1" y="38"/>
                  </a:cubicBezTo>
                  <a:cubicBezTo>
                    <a:pt x="1" y="38"/>
                    <a:pt x="1" y="38"/>
                    <a:pt x="0" y="37"/>
                  </a:cubicBezTo>
                  <a:cubicBezTo>
                    <a:pt x="0" y="37"/>
                    <a:pt x="0" y="37"/>
                    <a:pt x="0" y="37"/>
                  </a:cubicBezTo>
                  <a:cubicBezTo>
                    <a:pt x="1" y="37"/>
                    <a:pt x="1" y="36"/>
                    <a:pt x="2" y="36"/>
                  </a:cubicBezTo>
                  <a:cubicBezTo>
                    <a:pt x="3" y="36"/>
                    <a:pt x="4" y="37"/>
                    <a:pt x="5" y="38"/>
                  </a:cubicBezTo>
                  <a:cubicBezTo>
                    <a:pt x="6" y="38"/>
                    <a:pt x="7" y="38"/>
                    <a:pt x="8" y="39"/>
                  </a:cubicBezTo>
                  <a:cubicBezTo>
                    <a:pt x="8" y="39"/>
                    <a:pt x="9" y="39"/>
                    <a:pt x="9" y="39"/>
                  </a:cubicBezTo>
                  <a:cubicBezTo>
                    <a:pt x="10" y="40"/>
                    <a:pt x="10" y="42"/>
                    <a:pt x="11" y="42"/>
                  </a:cubicBezTo>
                  <a:cubicBezTo>
                    <a:pt x="12" y="42"/>
                    <a:pt x="12" y="40"/>
                    <a:pt x="13" y="40"/>
                  </a:cubicBezTo>
                  <a:cubicBezTo>
                    <a:pt x="14" y="40"/>
                    <a:pt x="15" y="41"/>
                    <a:pt x="16" y="41"/>
                  </a:cubicBezTo>
                  <a:cubicBezTo>
                    <a:pt x="16" y="41"/>
                    <a:pt x="16" y="41"/>
                    <a:pt x="17" y="41"/>
                  </a:cubicBezTo>
                  <a:cubicBezTo>
                    <a:pt x="17" y="38"/>
                    <a:pt x="17" y="38"/>
                    <a:pt x="17" y="38"/>
                  </a:cubicBezTo>
                  <a:cubicBezTo>
                    <a:pt x="17" y="37"/>
                    <a:pt x="17" y="37"/>
                    <a:pt x="18" y="36"/>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1" name="Freeform 52"/>
            <p:cNvSpPr>
              <a:spLocks/>
            </p:cNvSpPr>
            <p:nvPr/>
          </p:nvSpPr>
          <p:spPr bwMode="auto">
            <a:xfrm>
              <a:off x="4675897" y="4940229"/>
              <a:ext cx="49174" cy="43028"/>
            </a:xfrm>
            <a:custGeom>
              <a:avLst/>
              <a:gdLst>
                <a:gd name="T0" fmla="*/ 0 w 10"/>
                <a:gd name="T1" fmla="*/ 6 h 9"/>
                <a:gd name="T2" fmla="*/ 3 w 10"/>
                <a:gd name="T3" fmla="*/ 9 h 9"/>
                <a:gd name="T4" fmla="*/ 6 w 10"/>
                <a:gd name="T5" fmla="*/ 4 h 9"/>
                <a:gd name="T6" fmla="*/ 9 w 10"/>
                <a:gd name="T7" fmla="*/ 6 h 9"/>
                <a:gd name="T8" fmla="*/ 10 w 10"/>
                <a:gd name="T9" fmla="*/ 6 h 9"/>
                <a:gd name="T10" fmla="*/ 10 w 10"/>
                <a:gd name="T11" fmla="*/ 5 h 9"/>
                <a:gd name="T12" fmla="*/ 9 w 10"/>
                <a:gd name="T13" fmla="*/ 1 h 9"/>
                <a:gd name="T14" fmla="*/ 9 w 10"/>
                <a:gd name="T15" fmla="*/ 1 h 9"/>
                <a:gd name="T16" fmla="*/ 8 w 10"/>
                <a:gd name="T17" fmla="*/ 1 h 9"/>
                <a:gd name="T18" fmla="*/ 7 w 10"/>
                <a:gd name="T19" fmla="*/ 0 h 9"/>
                <a:gd name="T20" fmla="*/ 6 w 10"/>
                <a:gd name="T21" fmla="*/ 0 h 9"/>
                <a:gd name="T22" fmla="*/ 5 w 10"/>
                <a:gd name="T23" fmla="*/ 1 h 9"/>
                <a:gd name="T24" fmla="*/ 3 w 10"/>
                <a:gd name="T25" fmla="*/ 3 h 9"/>
                <a:gd name="T26" fmla="*/ 0 w 10"/>
                <a:gd name="T2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9">
                  <a:moveTo>
                    <a:pt x="0" y="6"/>
                  </a:moveTo>
                  <a:cubicBezTo>
                    <a:pt x="2" y="7"/>
                    <a:pt x="2" y="8"/>
                    <a:pt x="3" y="9"/>
                  </a:cubicBezTo>
                  <a:cubicBezTo>
                    <a:pt x="5" y="8"/>
                    <a:pt x="4" y="4"/>
                    <a:pt x="6" y="4"/>
                  </a:cubicBezTo>
                  <a:cubicBezTo>
                    <a:pt x="8" y="4"/>
                    <a:pt x="8" y="6"/>
                    <a:pt x="9" y="6"/>
                  </a:cubicBezTo>
                  <a:cubicBezTo>
                    <a:pt x="9" y="6"/>
                    <a:pt x="9" y="6"/>
                    <a:pt x="10" y="6"/>
                  </a:cubicBezTo>
                  <a:cubicBezTo>
                    <a:pt x="10" y="5"/>
                    <a:pt x="10" y="5"/>
                    <a:pt x="10" y="5"/>
                  </a:cubicBezTo>
                  <a:cubicBezTo>
                    <a:pt x="10" y="3"/>
                    <a:pt x="9" y="2"/>
                    <a:pt x="9" y="1"/>
                  </a:cubicBezTo>
                  <a:cubicBezTo>
                    <a:pt x="9" y="1"/>
                    <a:pt x="9" y="1"/>
                    <a:pt x="9" y="1"/>
                  </a:cubicBezTo>
                  <a:cubicBezTo>
                    <a:pt x="9" y="1"/>
                    <a:pt x="9" y="1"/>
                    <a:pt x="8" y="1"/>
                  </a:cubicBezTo>
                  <a:cubicBezTo>
                    <a:pt x="8" y="1"/>
                    <a:pt x="8" y="0"/>
                    <a:pt x="7" y="0"/>
                  </a:cubicBezTo>
                  <a:cubicBezTo>
                    <a:pt x="6" y="0"/>
                    <a:pt x="6" y="0"/>
                    <a:pt x="6" y="0"/>
                  </a:cubicBezTo>
                  <a:cubicBezTo>
                    <a:pt x="6" y="1"/>
                    <a:pt x="6" y="1"/>
                    <a:pt x="5" y="1"/>
                  </a:cubicBezTo>
                  <a:cubicBezTo>
                    <a:pt x="4" y="2"/>
                    <a:pt x="4" y="3"/>
                    <a:pt x="3" y="3"/>
                  </a:cubicBezTo>
                  <a:cubicBezTo>
                    <a:pt x="2" y="4"/>
                    <a:pt x="1" y="5"/>
                    <a:pt x="0" y="6"/>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2" name="Freeform 53"/>
            <p:cNvSpPr>
              <a:spLocks/>
            </p:cNvSpPr>
            <p:nvPr/>
          </p:nvSpPr>
          <p:spPr bwMode="auto">
            <a:xfrm>
              <a:off x="5093880" y="5382801"/>
              <a:ext cx="92203" cy="71714"/>
            </a:xfrm>
            <a:custGeom>
              <a:avLst/>
              <a:gdLst>
                <a:gd name="T0" fmla="*/ 0 w 19"/>
                <a:gd name="T1" fmla="*/ 11 h 15"/>
                <a:gd name="T2" fmla="*/ 0 w 19"/>
                <a:gd name="T3" fmla="*/ 12 h 15"/>
                <a:gd name="T4" fmla="*/ 1 w 19"/>
                <a:gd name="T5" fmla="*/ 12 h 15"/>
                <a:gd name="T6" fmla="*/ 3 w 19"/>
                <a:gd name="T7" fmla="*/ 11 h 15"/>
                <a:gd name="T8" fmla="*/ 3 w 19"/>
                <a:gd name="T9" fmla="*/ 12 h 15"/>
                <a:gd name="T10" fmla="*/ 3 w 19"/>
                <a:gd name="T11" fmla="*/ 14 h 15"/>
                <a:gd name="T12" fmla="*/ 3 w 19"/>
                <a:gd name="T13" fmla="*/ 15 h 15"/>
                <a:gd name="T14" fmla="*/ 3 w 19"/>
                <a:gd name="T15" fmla="*/ 15 h 15"/>
                <a:gd name="T16" fmla="*/ 4 w 19"/>
                <a:gd name="T17" fmla="*/ 14 h 15"/>
                <a:gd name="T18" fmla="*/ 9 w 19"/>
                <a:gd name="T19" fmla="*/ 9 h 15"/>
                <a:gd name="T20" fmla="*/ 12 w 19"/>
                <a:gd name="T21" fmla="*/ 6 h 15"/>
                <a:gd name="T22" fmla="*/ 15 w 19"/>
                <a:gd name="T23" fmla="*/ 5 h 15"/>
                <a:gd name="T24" fmla="*/ 16 w 19"/>
                <a:gd name="T25" fmla="*/ 4 h 15"/>
                <a:gd name="T26" fmla="*/ 18 w 19"/>
                <a:gd name="T27" fmla="*/ 2 h 15"/>
                <a:gd name="T28" fmla="*/ 19 w 19"/>
                <a:gd name="T29" fmla="*/ 1 h 15"/>
                <a:gd name="T30" fmla="*/ 19 w 19"/>
                <a:gd name="T31" fmla="*/ 0 h 15"/>
                <a:gd name="T32" fmla="*/ 16 w 19"/>
                <a:gd name="T33" fmla="*/ 1 h 15"/>
                <a:gd name="T34" fmla="*/ 15 w 19"/>
                <a:gd name="T35" fmla="*/ 2 h 15"/>
                <a:gd name="T36" fmla="*/ 14 w 19"/>
                <a:gd name="T37" fmla="*/ 3 h 15"/>
                <a:gd name="T38" fmla="*/ 11 w 19"/>
                <a:gd name="T39" fmla="*/ 4 h 15"/>
                <a:gd name="T40" fmla="*/ 6 w 19"/>
                <a:gd name="T41" fmla="*/ 6 h 15"/>
                <a:gd name="T42" fmla="*/ 1 w 19"/>
                <a:gd name="T43" fmla="*/ 8 h 15"/>
                <a:gd name="T44" fmla="*/ 0 w 19"/>
                <a:gd name="T45"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15">
                  <a:moveTo>
                    <a:pt x="0" y="11"/>
                  </a:moveTo>
                  <a:cubicBezTo>
                    <a:pt x="0" y="12"/>
                    <a:pt x="0" y="12"/>
                    <a:pt x="0" y="12"/>
                  </a:cubicBezTo>
                  <a:cubicBezTo>
                    <a:pt x="1" y="12"/>
                    <a:pt x="1" y="12"/>
                    <a:pt x="1" y="12"/>
                  </a:cubicBezTo>
                  <a:cubicBezTo>
                    <a:pt x="2" y="12"/>
                    <a:pt x="2" y="11"/>
                    <a:pt x="3" y="11"/>
                  </a:cubicBezTo>
                  <a:cubicBezTo>
                    <a:pt x="3" y="11"/>
                    <a:pt x="3" y="12"/>
                    <a:pt x="3" y="12"/>
                  </a:cubicBezTo>
                  <a:cubicBezTo>
                    <a:pt x="3" y="13"/>
                    <a:pt x="3" y="13"/>
                    <a:pt x="3" y="14"/>
                  </a:cubicBezTo>
                  <a:cubicBezTo>
                    <a:pt x="3" y="15"/>
                    <a:pt x="3" y="15"/>
                    <a:pt x="3" y="15"/>
                  </a:cubicBezTo>
                  <a:cubicBezTo>
                    <a:pt x="3" y="15"/>
                    <a:pt x="3" y="15"/>
                    <a:pt x="3" y="15"/>
                  </a:cubicBezTo>
                  <a:cubicBezTo>
                    <a:pt x="3" y="15"/>
                    <a:pt x="4" y="14"/>
                    <a:pt x="4" y="14"/>
                  </a:cubicBezTo>
                  <a:cubicBezTo>
                    <a:pt x="6" y="12"/>
                    <a:pt x="7" y="11"/>
                    <a:pt x="9" y="9"/>
                  </a:cubicBezTo>
                  <a:cubicBezTo>
                    <a:pt x="10" y="8"/>
                    <a:pt x="10" y="7"/>
                    <a:pt x="12" y="6"/>
                  </a:cubicBezTo>
                  <a:cubicBezTo>
                    <a:pt x="13" y="6"/>
                    <a:pt x="14" y="6"/>
                    <a:pt x="15" y="5"/>
                  </a:cubicBezTo>
                  <a:cubicBezTo>
                    <a:pt x="15" y="4"/>
                    <a:pt x="15" y="4"/>
                    <a:pt x="16" y="4"/>
                  </a:cubicBezTo>
                  <a:cubicBezTo>
                    <a:pt x="16" y="3"/>
                    <a:pt x="17" y="3"/>
                    <a:pt x="18" y="2"/>
                  </a:cubicBezTo>
                  <a:cubicBezTo>
                    <a:pt x="18" y="2"/>
                    <a:pt x="19" y="1"/>
                    <a:pt x="19" y="1"/>
                  </a:cubicBezTo>
                  <a:cubicBezTo>
                    <a:pt x="19" y="0"/>
                    <a:pt x="19" y="0"/>
                    <a:pt x="19" y="0"/>
                  </a:cubicBezTo>
                  <a:cubicBezTo>
                    <a:pt x="18" y="0"/>
                    <a:pt x="17" y="0"/>
                    <a:pt x="16" y="1"/>
                  </a:cubicBezTo>
                  <a:cubicBezTo>
                    <a:pt x="15" y="1"/>
                    <a:pt x="15" y="2"/>
                    <a:pt x="15" y="2"/>
                  </a:cubicBezTo>
                  <a:cubicBezTo>
                    <a:pt x="15" y="2"/>
                    <a:pt x="15" y="2"/>
                    <a:pt x="14" y="3"/>
                  </a:cubicBezTo>
                  <a:cubicBezTo>
                    <a:pt x="13" y="4"/>
                    <a:pt x="12" y="4"/>
                    <a:pt x="11" y="4"/>
                  </a:cubicBezTo>
                  <a:cubicBezTo>
                    <a:pt x="9" y="4"/>
                    <a:pt x="8" y="5"/>
                    <a:pt x="6" y="6"/>
                  </a:cubicBezTo>
                  <a:cubicBezTo>
                    <a:pt x="5" y="7"/>
                    <a:pt x="3" y="7"/>
                    <a:pt x="1" y="8"/>
                  </a:cubicBezTo>
                  <a:cubicBezTo>
                    <a:pt x="0" y="9"/>
                    <a:pt x="0" y="10"/>
                    <a:pt x="0" y="1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grpSp>
      <p:sp>
        <p:nvSpPr>
          <p:cNvPr id="59" name="Rectangle 58"/>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60" name="Rectangle 59"/>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ASIA MAP</a:t>
            </a:r>
          </a:p>
        </p:txBody>
      </p:sp>
      <p:sp>
        <p:nvSpPr>
          <p:cNvPr id="61" name="Rectangle 60"/>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20187451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1"/>
                                        </p:tgtEl>
                                        <p:attrNameLst>
                                          <p:attrName>style.visibility</p:attrName>
                                        </p:attrNameLst>
                                      </p:cBhvr>
                                      <p:to>
                                        <p:strVal val="visible"/>
                                      </p:to>
                                    </p:set>
                                    <p:animEffect transition="in" filter="fade">
                                      <p:cBhvr>
                                        <p:cTn id="11" dur="500"/>
                                        <p:tgtEl>
                                          <p:spTgt spid="61"/>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0"/>
                                        </p:tgtEl>
                                        <p:attrNameLst>
                                          <p:attrName>style.visibility</p:attrName>
                                        </p:attrNameLst>
                                      </p:cBhvr>
                                      <p:to>
                                        <p:strVal val="visible"/>
                                      </p:to>
                                    </p:set>
                                    <p:animEffect transition="in" filter="fade">
                                      <p:cBhvr>
                                        <p:cTn id="14" dur="500"/>
                                        <p:tgtEl>
                                          <p:spTgt spid="6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fade">
                                      <p:cBhvr>
                                        <p:cTn id="1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P spid="61"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096000" y="1454961"/>
            <a:ext cx="5843871" cy="3948079"/>
            <a:chOff x="4262550" y="2560329"/>
            <a:chExt cx="3958746" cy="2674502"/>
          </a:xfrm>
          <a:solidFill>
            <a:schemeClr val="bg2">
              <a:lumMod val="95000"/>
            </a:schemeClr>
          </a:solidFill>
        </p:grpSpPr>
        <p:sp>
          <p:nvSpPr>
            <p:cNvPr id="5" name="Freeform 4"/>
            <p:cNvSpPr>
              <a:spLocks/>
            </p:cNvSpPr>
            <p:nvPr/>
          </p:nvSpPr>
          <p:spPr bwMode="auto">
            <a:xfrm>
              <a:off x="5900706" y="2836977"/>
              <a:ext cx="164290" cy="215570"/>
            </a:xfrm>
            <a:custGeom>
              <a:avLst/>
              <a:gdLst>
                <a:gd name="T0" fmla="*/ 72 w 78"/>
                <a:gd name="T1" fmla="*/ 39 h 113"/>
                <a:gd name="T2" fmla="*/ 66 w 78"/>
                <a:gd name="T3" fmla="*/ 44 h 113"/>
                <a:gd name="T4" fmla="*/ 61 w 78"/>
                <a:gd name="T5" fmla="*/ 44 h 113"/>
                <a:gd name="T6" fmla="*/ 65 w 78"/>
                <a:gd name="T7" fmla="*/ 38 h 113"/>
                <a:gd name="T8" fmla="*/ 72 w 78"/>
                <a:gd name="T9" fmla="*/ 14 h 113"/>
                <a:gd name="T10" fmla="*/ 66 w 78"/>
                <a:gd name="T11" fmla="*/ 12 h 113"/>
                <a:gd name="T12" fmla="*/ 65 w 78"/>
                <a:gd name="T13" fmla="*/ 1 h 113"/>
                <a:gd name="T14" fmla="*/ 51 w 78"/>
                <a:gd name="T15" fmla="*/ 4 h 113"/>
                <a:gd name="T16" fmla="*/ 46 w 78"/>
                <a:gd name="T17" fmla="*/ 9 h 113"/>
                <a:gd name="T18" fmla="*/ 40 w 78"/>
                <a:gd name="T19" fmla="*/ 6 h 113"/>
                <a:gd name="T20" fmla="*/ 36 w 78"/>
                <a:gd name="T21" fmla="*/ 7 h 113"/>
                <a:gd name="T22" fmla="*/ 25 w 78"/>
                <a:gd name="T23" fmla="*/ 16 h 113"/>
                <a:gd name="T24" fmla="*/ 24 w 78"/>
                <a:gd name="T25" fmla="*/ 17 h 113"/>
                <a:gd name="T26" fmla="*/ 19 w 78"/>
                <a:gd name="T27" fmla="*/ 26 h 113"/>
                <a:gd name="T28" fmla="*/ 31 w 78"/>
                <a:gd name="T29" fmla="*/ 33 h 113"/>
                <a:gd name="T30" fmla="*/ 30 w 78"/>
                <a:gd name="T31" fmla="*/ 35 h 113"/>
                <a:gd name="T32" fmla="*/ 30 w 78"/>
                <a:gd name="T33" fmla="*/ 49 h 113"/>
                <a:gd name="T34" fmla="*/ 27 w 78"/>
                <a:gd name="T35" fmla="*/ 51 h 113"/>
                <a:gd name="T36" fmla="*/ 20 w 78"/>
                <a:gd name="T37" fmla="*/ 44 h 113"/>
                <a:gd name="T38" fmla="*/ 11 w 78"/>
                <a:gd name="T39" fmla="*/ 33 h 113"/>
                <a:gd name="T40" fmla="*/ 0 w 78"/>
                <a:gd name="T41" fmla="*/ 47 h 113"/>
                <a:gd name="T42" fmla="*/ 6 w 78"/>
                <a:gd name="T43" fmla="*/ 63 h 113"/>
                <a:gd name="T44" fmla="*/ 15 w 78"/>
                <a:gd name="T45" fmla="*/ 71 h 113"/>
                <a:gd name="T46" fmla="*/ 22 w 78"/>
                <a:gd name="T47" fmla="*/ 82 h 113"/>
                <a:gd name="T48" fmla="*/ 33 w 78"/>
                <a:gd name="T49" fmla="*/ 107 h 113"/>
                <a:gd name="T50" fmla="*/ 48 w 78"/>
                <a:gd name="T51" fmla="*/ 111 h 113"/>
                <a:gd name="T52" fmla="*/ 56 w 78"/>
                <a:gd name="T53" fmla="*/ 103 h 113"/>
                <a:gd name="T54" fmla="*/ 70 w 78"/>
                <a:gd name="T55" fmla="*/ 89 h 113"/>
                <a:gd name="T56" fmla="*/ 72 w 78"/>
                <a:gd name="T57" fmla="*/ 79 h 113"/>
                <a:gd name="T58" fmla="*/ 71 w 78"/>
                <a:gd name="T59" fmla="*/ 58 h 113"/>
                <a:gd name="T60" fmla="*/ 69 w 78"/>
                <a:gd name="T61" fmla="*/ 54 h 113"/>
                <a:gd name="T62" fmla="*/ 77 w 78"/>
                <a:gd name="T63" fmla="*/ 5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13">
                  <a:moveTo>
                    <a:pt x="77" y="42"/>
                  </a:moveTo>
                  <a:cubicBezTo>
                    <a:pt x="76" y="40"/>
                    <a:pt x="74" y="39"/>
                    <a:pt x="72" y="39"/>
                  </a:cubicBezTo>
                  <a:cubicBezTo>
                    <a:pt x="71" y="39"/>
                    <a:pt x="71" y="39"/>
                    <a:pt x="71" y="39"/>
                  </a:cubicBezTo>
                  <a:cubicBezTo>
                    <a:pt x="69" y="39"/>
                    <a:pt x="67" y="41"/>
                    <a:pt x="66" y="44"/>
                  </a:cubicBezTo>
                  <a:cubicBezTo>
                    <a:pt x="65" y="44"/>
                    <a:pt x="65" y="45"/>
                    <a:pt x="65" y="45"/>
                  </a:cubicBezTo>
                  <a:cubicBezTo>
                    <a:pt x="64" y="44"/>
                    <a:pt x="62" y="44"/>
                    <a:pt x="61" y="44"/>
                  </a:cubicBezTo>
                  <a:cubicBezTo>
                    <a:pt x="60" y="44"/>
                    <a:pt x="59" y="44"/>
                    <a:pt x="59" y="43"/>
                  </a:cubicBezTo>
                  <a:cubicBezTo>
                    <a:pt x="60" y="42"/>
                    <a:pt x="63" y="39"/>
                    <a:pt x="65" y="38"/>
                  </a:cubicBezTo>
                  <a:cubicBezTo>
                    <a:pt x="69" y="36"/>
                    <a:pt x="71" y="34"/>
                    <a:pt x="72" y="33"/>
                  </a:cubicBezTo>
                  <a:cubicBezTo>
                    <a:pt x="74" y="28"/>
                    <a:pt x="78" y="18"/>
                    <a:pt x="72" y="14"/>
                  </a:cubicBezTo>
                  <a:cubicBezTo>
                    <a:pt x="71" y="13"/>
                    <a:pt x="69" y="13"/>
                    <a:pt x="68" y="12"/>
                  </a:cubicBezTo>
                  <a:cubicBezTo>
                    <a:pt x="67" y="12"/>
                    <a:pt x="67" y="12"/>
                    <a:pt x="66" y="12"/>
                  </a:cubicBezTo>
                  <a:cubicBezTo>
                    <a:pt x="66" y="11"/>
                    <a:pt x="67" y="10"/>
                    <a:pt x="67" y="9"/>
                  </a:cubicBezTo>
                  <a:cubicBezTo>
                    <a:pt x="68" y="8"/>
                    <a:pt x="69" y="4"/>
                    <a:pt x="65" y="1"/>
                  </a:cubicBezTo>
                  <a:cubicBezTo>
                    <a:pt x="65" y="0"/>
                    <a:pt x="63" y="0"/>
                    <a:pt x="62" y="0"/>
                  </a:cubicBezTo>
                  <a:cubicBezTo>
                    <a:pt x="58" y="0"/>
                    <a:pt x="53" y="3"/>
                    <a:pt x="51" y="4"/>
                  </a:cubicBezTo>
                  <a:cubicBezTo>
                    <a:pt x="51" y="5"/>
                    <a:pt x="50" y="6"/>
                    <a:pt x="49" y="6"/>
                  </a:cubicBezTo>
                  <a:cubicBezTo>
                    <a:pt x="48" y="7"/>
                    <a:pt x="47" y="9"/>
                    <a:pt x="46" y="9"/>
                  </a:cubicBezTo>
                  <a:cubicBezTo>
                    <a:pt x="45" y="9"/>
                    <a:pt x="45" y="8"/>
                    <a:pt x="44" y="8"/>
                  </a:cubicBezTo>
                  <a:cubicBezTo>
                    <a:pt x="43" y="7"/>
                    <a:pt x="42" y="6"/>
                    <a:pt x="40" y="6"/>
                  </a:cubicBezTo>
                  <a:cubicBezTo>
                    <a:pt x="39" y="6"/>
                    <a:pt x="39" y="7"/>
                    <a:pt x="38" y="7"/>
                  </a:cubicBezTo>
                  <a:cubicBezTo>
                    <a:pt x="37" y="7"/>
                    <a:pt x="36" y="7"/>
                    <a:pt x="36" y="7"/>
                  </a:cubicBezTo>
                  <a:cubicBezTo>
                    <a:pt x="29" y="9"/>
                    <a:pt x="27" y="9"/>
                    <a:pt x="26" y="11"/>
                  </a:cubicBezTo>
                  <a:cubicBezTo>
                    <a:pt x="24" y="13"/>
                    <a:pt x="25" y="15"/>
                    <a:pt x="25" y="16"/>
                  </a:cubicBezTo>
                  <a:cubicBezTo>
                    <a:pt x="25" y="16"/>
                    <a:pt x="25" y="16"/>
                    <a:pt x="25" y="16"/>
                  </a:cubicBezTo>
                  <a:cubicBezTo>
                    <a:pt x="25" y="16"/>
                    <a:pt x="25" y="16"/>
                    <a:pt x="24" y="17"/>
                  </a:cubicBezTo>
                  <a:cubicBezTo>
                    <a:pt x="23" y="17"/>
                    <a:pt x="22" y="18"/>
                    <a:pt x="21" y="19"/>
                  </a:cubicBezTo>
                  <a:cubicBezTo>
                    <a:pt x="20" y="20"/>
                    <a:pt x="17" y="23"/>
                    <a:pt x="19" y="26"/>
                  </a:cubicBezTo>
                  <a:cubicBezTo>
                    <a:pt x="20" y="30"/>
                    <a:pt x="24" y="31"/>
                    <a:pt x="28" y="32"/>
                  </a:cubicBezTo>
                  <a:cubicBezTo>
                    <a:pt x="29" y="32"/>
                    <a:pt x="30" y="32"/>
                    <a:pt x="31" y="33"/>
                  </a:cubicBezTo>
                  <a:cubicBezTo>
                    <a:pt x="31" y="33"/>
                    <a:pt x="31" y="33"/>
                    <a:pt x="31" y="33"/>
                  </a:cubicBezTo>
                  <a:cubicBezTo>
                    <a:pt x="31" y="33"/>
                    <a:pt x="30" y="34"/>
                    <a:pt x="30" y="35"/>
                  </a:cubicBezTo>
                  <a:cubicBezTo>
                    <a:pt x="29" y="37"/>
                    <a:pt x="27" y="40"/>
                    <a:pt x="29" y="43"/>
                  </a:cubicBezTo>
                  <a:cubicBezTo>
                    <a:pt x="30" y="45"/>
                    <a:pt x="30" y="47"/>
                    <a:pt x="30" y="49"/>
                  </a:cubicBezTo>
                  <a:cubicBezTo>
                    <a:pt x="30" y="49"/>
                    <a:pt x="30" y="50"/>
                    <a:pt x="29" y="50"/>
                  </a:cubicBezTo>
                  <a:cubicBezTo>
                    <a:pt x="28" y="51"/>
                    <a:pt x="28" y="51"/>
                    <a:pt x="27" y="51"/>
                  </a:cubicBezTo>
                  <a:cubicBezTo>
                    <a:pt x="25" y="51"/>
                    <a:pt x="22" y="49"/>
                    <a:pt x="21" y="47"/>
                  </a:cubicBezTo>
                  <a:cubicBezTo>
                    <a:pt x="21" y="46"/>
                    <a:pt x="20" y="45"/>
                    <a:pt x="20" y="44"/>
                  </a:cubicBezTo>
                  <a:cubicBezTo>
                    <a:pt x="19" y="40"/>
                    <a:pt x="17" y="35"/>
                    <a:pt x="13" y="33"/>
                  </a:cubicBezTo>
                  <a:cubicBezTo>
                    <a:pt x="12" y="33"/>
                    <a:pt x="11" y="33"/>
                    <a:pt x="11" y="33"/>
                  </a:cubicBezTo>
                  <a:cubicBezTo>
                    <a:pt x="9" y="33"/>
                    <a:pt x="7" y="34"/>
                    <a:pt x="5" y="36"/>
                  </a:cubicBezTo>
                  <a:cubicBezTo>
                    <a:pt x="2" y="39"/>
                    <a:pt x="0" y="44"/>
                    <a:pt x="0" y="47"/>
                  </a:cubicBezTo>
                  <a:cubicBezTo>
                    <a:pt x="1" y="51"/>
                    <a:pt x="2" y="54"/>
                    <a:pt x="4" y="57"/>
                  </a:cubicBezTo>
                  <a:cubicBezTo>
                    <a:pt x="5" y="59"/>
                    <a:pt x="6" y="61"/>
                    <a:pt x="6" y="63"/>
                  </a:cubicBezTo>
                  <a:cubicBezTo>
                    <a:pt x="8" y="67"/>
                    <a:pt x="10" y="69"/>
                    <a:pt x="12" y="70"/>
                  </a:cubicBezTo>
                  <a:cubicBezTo>
                    <a:pt x="13" y="70"/>
                    <a:pt x="14" y="71"/>
                    <a:pt x="15" y="71"/>
                  </a:cubicBezTo>
                  <a:cubicBezTo>
                    <a:pt x="16" y="73"/>
                    <a:pt x="17" y="75"/>
                    <a:pt x="19" y="77"/>
                  </a:cubicBezTo>
                  <a:cubicBezTo>
                    <a:pt x="20" y="79"/>
                    <a:pt x="21" y="80"/>
                    <a:pt x="22" y="82"/>
                  </a:cubicBezTo>
                  <a:cubicBezTo>
                    <a:pt x="25" y="86"/>
                    <a:pt x="26" y="90"/>
                    <a:pt x="28" y="94"/>
                  </a:cubicBezTo>
                  <a:cubicBezTo>
                    <a:pt x="29" y="99"/>
                    <a:pt x="30" y="103"/>
                    <a:pt x="33" y="107"/>
                  </a:cubicBezTo>
                  <a:cubicBezTo>
                    <a:pt x="35" y="109"/>
                    <a:pt x="38" y="113"/>
                    <a:pt x="42" y="113"/>
                  </a:cubicBezTo>
                  <a:cubicBezTo>
                    <a:pt x="45" y="113"/>
                    <a:pt x="47" y="112"/>
                    <a:pt x="48" y="111"/>
                  </a:cubicBezTo>
                  <a:cubicBezTo>
                    <a:pt x="51" y="108"/>
                    <a:pt x="51" y="105"/>
                    <a:pt x="51" y="102"/>
                  </a:cubicBezTo>
                  <a:cubicBezTo>
                    <a:pt x="53" y="102"/>
                    <a:pt x="54" y="103"/>
                    <a:pt x="56" y="103"/>
                  </a:cubicBezTo>
                  <a:cubicBezTo>
                    <a:pt x="59" y="103"/>
                    <a:pt x="61" y="102"/>
                    <a:pt x="63" y="101"/>
                  </a:cubicBezTo>
                  <a:cubicBezTo>
                    <a:pt x="68" y="97"/>
                    <a:pt x="69" y="93"/>
                    <a:pt x="70" y="89"/>
                  </a:cubicBezTo>
                  <a:cubicBezTo>
                    <a:pt x="70" y="87"/>
                    <a:pt x="70" y="86"/>
                    <a:pt x="70" y="85"/>
                  </a:cubicBezTo>
                  <a:cubicBezTo>
                    <a:pt x="71" y="83"/>
                    <a:pt x="72" y="81"/>
                    <a:pt x="72" y="79"/>
                  </a:cubicBezTo>
                  <a:cubicBezTo>
                    <a:pt x="74" y="76"/>
                    <a:pt x="75" y="73"/>
                    <a:pt x="75" y="69"/>
                  </a:cubicBezTo>
                  <a:cubicBezTo>
                    <a:pt x="76" y="64"/>
                    <a:pt x="74" y="61"/>
                    <a:pt x="71" y="58"/>
                  </a:cubicBezTo>
                  <a:cubicBezTo>
                    <a:pt x="71" y="58"/>
                    <a:pt x="70" y="57"/>
                    <a:pt x="69" y="56"/>
                  </a:cubicBezTo>
                  <a:cubicBezTo>
                    <a:pt x="69" y="55"/>
                    <a:pt x="69" y="55"/>
                    <a:pt x="69" y="54"/>
                  </a:cubicBezTo>
                  <a:cubicBezTo>
                    <a:pt x="69" y="54"/>
                    <a:pt x="70" y="54"/>
                    <a:pt x="70" y="54"/>
                  </a:cubicBezTo>
                  <a:cubicBezTo>
                    <a:pt x="73" y="54"/>
                    <a:pt x="76" y="52"/>
                    <a:pt x="77" y="50"/>
                  </a:cubicBezTo>
                  <a:cubicBezTo>
                    <a:pt x="78" y="48"/>
                    <a:pt x="78" y="45"/>
                    <a:pt x="77" y="4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 name="Freeform 5"/>
            <p:cNvSpPr>
              <a:spLocks/>
            </p:cNvSpPr>
            <p:nvPr/>
          </p:nvSpPr>
          <p:spPr bwMode="auto">
            <a:xfrm>
              <a:off x="5928351" y="3151709"/>
              <a:ext cx="131906" cy="117126"/>
            </a:xfrm>
            <a:custGeom>
              <a:avLst/>
              <a:gdLst>
                <a:gd name="T0" fmla="*/ 63 w 63"/>
                <a:gd name="T1" fmla="*/ 46 h 61"/>
                <a:gd name="T2" fmla="*/ 58 w 63"/>
                <a:gd name="T3" fmla="*/ 40 h 61"/>
                <a:gd name="T4" fmla="*/ 55 w 63"/>
                <a:gd name="T5" fmla="*/ 37 h 61"/>
                <a:gd name="T6" fmla="*/ 53 w 63"/>
                <a:gd name="T7" fmla="*/ 30 h 61"/>
                <a:gd name="T8" fmla="*/ 50 w 63"/>
                <a:gd name="T9" fmla="*/ 19 h 61"/>
                <a:gd name="T10" fmla="*/ 44 w 63"/>
                <a:gd name="T11" fmla="*/ 13 h 61"/>
                <a:gd name="T12" fmla="*/ 37 w 63"/>
                <a:gd name="T13" fmla="*/ 6 h 61"/>
                <a:gd name="T14" fmla="*/ 29 w 63"/>
                <a:gd name="T15" fmla="*/ 0 h 61"/>
                <a:gd name="T16" fmla="*/ 20 w 63"/>
                <a:gd name="T17" fmla="*/ 6 h 61"/>
                <a:gd name="T18" fmla="*/ 17 w 63"/>
                <a:gd name="T19" fmla="*/ 16 h 61"/>
                <a:gd name="T20" fmla="*/ 14 w 63"/>
                <a:gd name="T21" fmla="*/ 24 h 61"/>
                <a:gd name="T22" fmla="*/ 10 w 63"/>
                <a:gd name="T23" fmla="*/ 25 h 61"/>
                <a:gd name="T24" fmla="*/ 1 w 63"/>
                <a:gd name="T25" fmla="*/ 31 h 61"/>
                <a:gd name="T26" fmla="*/ 1 w 63"/>
                <a:gd name="T27" fmla="*/ 37 h 61"/>
                <a:gd name="T28" fmla="*/ 12 w 63"/>
                <a:gd name="T29" fmla="*/ 42 h 61"/>
                <a:gd name="T30" fmla="*/ 15 w 63"/>
                <a:gd name="T31" fmla="*/ 43 h 61"/>
                <a:gd name="T32" fmla="*/ 21 w 63"/>
                <a:gd name="T33" fmla="*/ 48 h 61"/>
                <a:gd name="T34" fmla="*/ 26 w 63"/>
                <a:gd name="T35" fmla="*/ 54 h 61"/>
                <a:gd name="T36" fmla="*/ 43 w 63"/>
                <a:gd name="T37" fmla="*/ 61 h 61"/>
                <a:gd name="T38" fmla="*/ 43 w 63"/>
                <a:gd name="T39" fmla="*/ 61 h 61"/>
                <a:gd name="T40" fmla="*/ 61 w 63"/>
                <a:gd name="T41" fmla="*/ 51 h 61"/>
                <a:gd name="T42" fmla="*/ 63 w 63"/>
                <a:gd name="T43" fmla="*/ 4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63" y="46"/>
                  </a:moveTo>
                  <a:cubicBezTo>
                    <a:pt x="63" y="43"/>
                    <a:pt x="60" y="41"/>
                    <a:pt x="58" y="40"/>
                  </a:cubicBezTo>
                  <a:cubicBezTo>
                    <a:pt x="57" y="39"/>
                    <a:pt x="56" y="38"/>
                    <a:pt x="55" y="37"/>
                  </a:cubicBezTo>
                  <a:cubicBezTo>
                    <a:pt x="54" y="35"/>
                    <a:pt x="53" y="33"/>
                    <a:pt x="53" y="30"/>
                  </a:cubicBezTo>
                  <a:cubicBezTo>
                    <a:pt x="53" y="26"/>
                    <a:pt x="53" y="22"/>
                    <a:pt x="50" y="19"/>
                  </a:cubicBezTo>
                  <a:cubicBezTo>
                    <a:pt x="48" y="16"/>
                    <a:pt x="46" y="14"/>
                    <a:pt x="44" y="13"/>
                  </a:cubicBezTo>
                  <a:cubicBezTo>
                    <a:pt x="41" y="11"/>
                    <a:pt x="39" y="9"/>
                    <a:pt x="37" y="6"/>
                  </a:cubicBezTo>
                  <a:cubicBezTo>
                    <a:pt x="35" y="2"/>
                    <a:pt x="32" y="0"/>
                    <a:pt x="29" y="0"/>
                  </a:cubicBezTo>
                  <a:cubicBezTo>
                    <a:pt x="26" y="0"/>
                    <a:pt x="23" y="2"/>
                    <a:pt x="20" y="6"/>
                  </a:cubicBezTo>
                  <a:cubicBezTo>
                    <a:pt x="18" y="9"/>
                    <a:pt x="18" y="13"/>
                    <a:pt x="17" y="16"/>
                  </a:cubicBezTo>
                  <a:cubicBezTo>
                    <a:pt x="17" y="19"/>
                    <a:pt x="16" y="23"/>
                    <a:pt x="14" y="24"/>
                  </a:cubicBezTo>
                  <a:cubicBezTo>
                    <a:pt x="13" y="25"/>
                    <a:pt x="12" y="25"/>
                    <a:pt x="10" y="25"/>
                  </a:cubicBezTo>
                  <a:cubicBezTo>
                    <a:pt x="7" y="26"/>
                    <a:pt x="3" y="27"/>
                    <a:pt x="1" y="31"/>
                  </a:cubicBezTo>
                  <a:cubicBezTo>
                    <a:pt x="0" y="34"/>
                    <a:pt x="1" y="36"/>
                    <a:pt x="1" y="37"/>
                  </a:cubicBezTo>
                  <a:cubicBezTo>
                    <a:pt x="3" y="41"/>
                    <a:pt x="8" y="41"/>
                    <a:pt x="12" y="42"/>
                  </a:cubicBezTo>
                  <a:cubicBezTo>
                    <a:pt x="13" y="42"/>
                    <a:pt x="14" y="42"/>
                    <a:pt x="15" y="43"/>
                  </a:cubicBezTo>
                  <a:cubicBezTo>
                    <a:pt x="18" y="43"/>
                    <a:pt x="19" y="46"/>
                    <a:pt x="21" y="48"/>
                  </a:cubicBezTo>
                  <a:cubicBezTo>
                    <a:pt x="22" y="50"/>
                    <a:pt x="24" y="52"/>
                    <a:pt x="26" y="54"/>
                  </a:cubicBezTo>
                  <a:cubicBezTo>
                    <a:pt x="27" y="54"/>
                    <a:pt x="37" y="61"/>
                    <a:pt x="43" y="61"/>
                  </a:cubicBezTo>
                  <a:cubicBezTo>
                    <a:pt x="43" y="61"/>
                    <a:pt x="43" y="61"/>
                    <a:pt x="43" y="61"/>
                  </a:cubicBezTo>
                  <a:cubicBezTo>
                    <a:pt x="48" y="61"/>
                    <a:pt x="59" y="53"/>
                    <a:pt x="61" y="51"/>
                  </a:cubicBezTo>
                  <a:cubicBezTo>
                    <a:pt x="63" y="49"/>
                    <a:pt x="63" y="47"/>
                    <a:pt x="63" y="46"/>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9"/>
            <p:cNvSpPr>
              <a:spLocks/>
            </p:cNvSpPr>
            <p:nvPr/>
          </p:nvSpPr>
          <p:spPr bwMode="auto">
            <a:xfrm>
              <a:off x="5473395" y="2804641"/>
              <a:ext cx="262231" cy="274492"/>
            </a:xfrm>
            <a:custGeom>
              <a:avLst/>
              <a:gdLst>
                <a:gd name="T0" fmla="*/ 110 w 125"/>
                <a:gd name="T1" fmla="*/ 51 h 144"/>
                <a:gd name="T2" fmla="*/ 108 w 125"/>
                <a:gd name="T3" fmla="*/ 50 h 144"/>
                <a:gd name="T4" fmla="*/ 111 w 125"/>
                <a:gd name="T5" fmla="*/ 35 h 144"/>
                <a:gd name="T6" fmla="*/ 96 w 125"/>
                <a:gd name="T7" fmla="*/ 19 h 144"/>
                <a:gd name="T8" fmla="*/ 85 w 125"/>
                <a:gd name="T9" fmla="*/ 26 h 144"/>
                <a:gd name="T10" fmla="*/ 80 w 125"/>
                <a:gd name="T11" fmla="*/ 30 h 144"/>
                <a:gd name="T12" fmla="*/ 81 w 125"/>
                <a:gd name="T13" fmla="*/ 27 h 144"/>
                <a:gd name="T14" fmla="*/ 89 w 125"/>
                <a:gd name="T15" fmla="*/ 18 h 144"/>
                <a:gd name="T16" fmla="*/ 92 w 125"/>
                <a:gd name="T17" fmla="*/ 4 h 144"/>
                <a:gd name="T18" fmla="*/ 85 w 125"/>
                <a:gd name="T19" fmla="*/ 0 h 144"/>
                <a:gd name="T20" fmla="*/ 75 w 125"/>
                <a:gd name="T21" fmla="*/ 1 h 144"/>
                <a:gd name="T22" fmla="*/ 61 w 125"/>
                <a:gd name="T23" fmla="*/ 2 h 144"/>
                <a:gd name="T24" fmla="*/ 54 w 125"/>
                <a:gd name="T25" fmla="*/ 3 h 144"/>
                <a:gd name="T26" fmla="*/ 36 w 125"/>
                <a:gd name="T27" fmla="*/ 9 h 144"/>
                <a:gd name="T28" fmla="*/ 26 w 125"/>
                <a:gd name="T29" fmla="*/ 18 h 144"/>
                <a:gd name="T30" fmla="*/ 27 w 125"/>
                <a:gd name="T31" fmla="*/ 23 h 144"/>
                <a:gd name="T32" fmla="*/ 14 w 125"/>
                <a:gd name="T33" fmla="*/ 29 h 144"/>
                <a:gd name="T34" fmla="*/ 8 w 125"/>
                <a:gd name="T35" fmla="*/ 38 h 144"/>
                <a:gd name="T36" fmla="*/ 19 w 125"/>
                <a:gd name="T37" fmla="*/ 47 h 144"/>
                <a:gd name="T38" fmla="*/ 21 w 125"/>
                <a:gd name="T39" fmla="*/ 48 h 144"/>
                <a:gd name="T40" fmla="*/ 12 w 125"/>
                <a:gd name="T41" fmla="*/ 52 h 144"/>
                <a:gd name="T42" fmla="*/ 17 w 125"/>
                <a:gd name="T43" fmla="*/ 61 h 144"/>
                <a:gd name="T44" fmla="*/ 24 w 125"/>
                <a:gd name="T45" fmla="*/ 61 h 144"/>
                <a:gd name="T46" fmla="*/ 28 w 125"/>
                <a:gd name="T47" fmla="*/ 61 h 144"/>
                <a:gd name="T48" fmla="*/ 37 w 125"/>
                <a:gd name="T49" fmla="*/ 63 h 144"/>
                <a:gd name="T50" fmla="*/ 39 w 125"/>
                <a:gd name="T51" fmla="*/ 63 h 144"/>
                <a:gd name="T52" fmla="*/ 43 w 125"/>
                <a:gd name="T53" fmla="*/ 63 h 144"/>
                <a:gd name="T54" fmla="*/ 34 w 125"/>
                <a:gd name="T55" fmla="*/ 64 h 144"/>
                <a:gd name="T56" fmla="*/ 17 w 125"/>
                <a:gd name="T57" fmla="*/ 63 h 144"/>
                <a:gd name="T58" fmla="*/ 3 w 125"/>
                <a:gd name="T59" fmla="*/ 72 h 144"/>
                <a:gd name="T60" fmla="*/ 18 w 125"/>
                <a:gd name="T61" fmla="*/ 93 h 144"/>
                <a:gd name="T62" fmla="*/ 38 w 125"/>
                <a:gd name="T63" fmla="*/ 102 h 144"/>
                <a:gd name="T64" fmla="*/ 50 w 125"/>
                <a:gd name="T65" fmla="*/ 105 h 144"/>
                <a:gd name="T66" fmla="*/ 60 w 125"/>
                <a:gd name="T67" fmla="*/ 110 h 144"/>
                <a:gd name="T68" fmla="*/ 66 w 125"/>
                <a:gd name="T69" fmla="*/ 115 h 144"/>
                <a:gd name="T70" fmla="*/ 67 w 125"/>
                <a:gd name="T71" fmla="*/ 123 h 144"/>
                <a:gd name="T72" fmla="*/ 54 w 125"/>
                <a:gd name="T73" fmla="*/ 116 h 144"/>
                <a:gd name="T74" fmla="*/ 19 w 125"/>
                <a:gd name="T75" fmla="*/ 105 h 144"/>
                <a:gd name="T76" fmla="*/ 14 w 125"/>
                <a:gd name="T77" fmla="*/ 104 h 144"/>
                <a:gd name="T78" fmla="*/ 0 w 125"/>
                <a:gd name="T79" fmla="*/ 107 h 144"/>
                <a:gd name="T80" fmla="*/ 125 w 125"/>
                <a:gd name="T81" fmla="*/ 4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5" h="144">
                  <a:moveTo>
                    <a:pt x="117" y="48"/>
                  </a:moveTo>
                  <a:cubicBezTo>
                    <a:pt x="115" y="50"/>
                    <a:pt x="112" y="51"/>
                    <a:pt x="110" y="51"/>
                  </a:cubicBezTo>
                  <a:cubicBezTo>
                    <a:pt x="109" y="51"/>
                    <a:pt x="109" y="51"/>
                    <a:pt x="108" y="51"/>
                  </a:cubicBezTo>
                  <a:cubicBezTo>
                    <a:pt x="108" y="50"/>
                    <a:pt x="108" y="50"/>
                    <a:pt x="108" y="50"/>
                  </a:cubicBezTo>
                  <a:cubicBezTo>
                    <a:pt x="108" y="50"/>
                    <a:pt x="109" y="48"/>
                    <a:pt x="109" y="47"/>
                  </a:cubicBezTo>
                  <a:cubicBezTo>
                    <a:pt x="111" y="44"/>
                    <a:pt x="114" y="40"/>
                    <a:pt x="111" y="35"/>
                  </a:cubicBezTo>
                  <a:cubicBezTo>
                    <a:pt x="110" y="34"/>
                    <a:pt x="110" y="33"/>
                    <a:pt x="109" y="31"/>
                  </a:cubicBezTo>
                  <a:cubicBezTo>
                    <a:pt x="106" y="26"/>
                    <a:pt x="103" y="19"/>
                    <a:pt x="96" y="19"/>
                  </a:cubicBezTo>
                  <a:cubicBezTo>
                    <a:pt x="95" y="19"/>
                    <a:pt x="95" y="19"/>
                    <a:pt x="95" y="19"/>
                  </a:cubicBezTo>
                  <a:cubicBezTo>
                    <a:pt x="90" y="20"/>
                    <a:pt x="87" y="23"/>
                    <a:pt x="85" y="26"/>
                  </a:cubicBezTo>
                  <a:cubicBezTo>
                    <a:pt x="83" y="30"/>
                    <a:pt x="83" y="30"/>
                    <a:pt x="80" y="30"/>
                  </a:cubicBezTo>
                  <a:cubicBezTo>
                    <a:pt x="80" y="30"/>
                    <a:pt x="80" y="30"/>
                    <a:pt x="80" y="30"/>
                  </a:cubicBezTo>
                  <a:cubicBezTo>
                    <a:pt x="79" y="30"/>
                    <a:pt x="79" y="30"/>
                    <a:pt x="78" y="30"/>
                  </a:cubicBezTo>
                  <a:cubicBezTo>
                    <a:pt x="79" y="29"/>
                    <a:pt x="80" y="28"/>
                    <a:pt x="81" y="27"/>
                  </a:cubicBezTo>
                  <a:cubicBezTo>
                    <a:pt x="82" y="27"/>
                    <a:pt x="82" y="27"/>
                    <a:pt x="83" y="26"/>
                  </a:cubicBezTo>
                  <a:cubicBezTo>
                    <a:pt x="86" y="24"/>
                    <a:pt x="88" y="21"/>
                    <a:pt x="89" y="18"/>
                  </a:cubicBezTo>
                  <a:cubicBezTo>
                    <a:pt x="90" y="17"/>
                    <a:pt x="91" y="16"/>
                    <a:pt x="92" y="14"/>
                  </a:cubicBezTo>
                  <a:cubicBezTo>
                    <a:pt x="94" y="12"/>
                    <a:pt x="94" y="8"/>
                    <a:pt x="92" y="4"/>
                  </a:cubicBezTo>
                  <a:cubicBezTo>
                    <a:pt x="91" y="2"/>
                    <a:pt x="89" y="0"/>
                    <a:pt x="87" y="0"/>
                  </a:cubicBezTo>
                  <a:cubicBezTo>
                    <a:pt x="86" y="0"/>
                    <a:pt x="85" y="0"/>
                    <a:pt x="85" y="0"/>
                  </a:cubicBezTo>
                  <a:cubicBezTo>
                    <a:pt x="83" y="0"/>
                    <a:pt x="81" y="0"/>
                    <a:pt x="79" y="0"/>
                  </a:cubicBezTo>
                  <a:cubicBezTo>
                    <a:pt x="77" y="1"/>
                    <a:pt x="76" y="1"/>
                    <a:pt x="75" y="1"/>
                  </a:cubicBezTo>
                  <a:cubicBezTo>
                    <a:pt x="71" y="1"/>
                    <a:pt x="67" y="2"/>
                    <a:pt x="63" y="2"/>
                  </a:cubicBezTo>
                  <a:cubicBezTo>
                    <a:pt x="61" y="2"/>
                    <a:pt x="61" y="2"/>
                    <a:pt x="61" y="2"/>
                  </a:cubicBezTo>
                  <a:cubicBezTo>
                    <a:pt x="60" y="2"/>
                    <a:pt x="60" y="2"/>
                    <a:pt x="59" y="2"/>
                  </a:cubicBezTo>
                  <a:cubicBezTo>
                    <a:pt x="57" y="3"/>
                    <a:pt x="56" y="3"/>
                    <a:pt x="54" y="3"/>
                  </a:cubicBezTo>
                  <a:cubicBezTo>
                    <a:pt x="49" y="4"/>
                    <a:pt x="44" y="6"/>
                    <a:pt x="40" y="8"/>
                  </a:cubicBezTo>
                  <a:cubicBezTo>
                    <a:pt x="39" y="8"/>
                    <a:pt x="37" y="9"/>
                    <a:pt x="36" y="9"/>
                  </a:cubicBezTo>
                  <a:cubicBezTo>
                    <a:pt x="35" y="9"/>
                    <a:pt x="35" y="9"/>
                    <a:pt x="35" y="9"/>
                  </a:cubicBezTo>
                  <a:cubicBezTo>
                    <a:pt x="32" y="11"/>
                    <a:pt x="26" y="13"/>
                    <a:pt x="26" y="18"/>
                  </a:cubicBezTo>
                  <a:cubicBezTo>
                    <a:pt x="26" y="20"/>
                    <a:pt x="26" y="21"/>
                    <a:pt x="27" y="22"/>
                  </a:cubicBezTo>
                  <a:cubicBezTo>
                    <a:pt x="27" y="22"/>
                    <a:pt x="27" y="22"/>
                    <a:pt x="27" y="23"/>
                  </a:cubicBezTo>
                  <a:cubicBezTo>
                    <a:pt x="26" y="24"/>
                    <a:pt x="26" y="24"/>
                    <a:pt x="24" y="24"/>
                  </a:cubicBezTo>
                  <a:cubicBezTo>
                    <a:pt x="19" y="25"/>
                    <a:pt x="17" y="27"/>
                    <a:pt x="14" y="29"/>
                  </a:cubicBezTo>
                  <a:cubicBezTo>
                    <a:pt x="14" y="29"/>
                    <a:pt x="14" y="29"/>
                    <a:pt x="14" y="29"/>
                  </a:cubicBezTo>
                  <a:cubicBezTo>
                    <a:pt x="11" y="31"/>
                    <a:pt x="9" y="34"/>
                    <a:pt x="8" y="38"/>
                  </a:cubicBezTo>
                  <a:cubicBezTo>
                    <a:pt x="7" y="45"/>
                    <a:pt x="14" y="46"/>
                    <a:pt x="17" y="47"/>
                  </a:cubicBezTo>
                  <a:cubicBezTo>
                    <a:pt x="18" y="47"/>
                    <a:pt x="18" y="47"/>
                    <a:pt x="19" y="47"/>
                  </a:cubicBezTo>
                  <a:cubicBezTo>
                    <a:pt x="20" y="47"/>
                    <a:pt x="21" y="48"/>
                    <a:pt x="21" y="48"/>
                  </a:cubicBezTo>
                  <a:cubicBezTo>
                    <a:pt x="21" y="48"/>
                    <a:pt x="21" y="48"/>
                    <a:pt x="21" y="48"/>
                  </a:cubicBezTo>
                  <a:cubicBezTo>
                    <a:pt x="20" y="48"/>
                    <a:pt x="19" y="48"/>
                    <a:pt x="18" y="48"/>
                  </a:cubicBezTo>
                  <a:cubicBezTo>
                    <a:pt x="17" y="48"/>
                    <a:pt x="13" y="48"/>
                    <a:pt x="12" y="52"/>
                  </a:cubicBezTo>
                  <a:cubicBezTo>
                    <a:pt x="11" y="53"/>
                    <a:pt x="11" y="55"/>
                    <a:pt x="12" y="57"/>
                  </a:cubicBezTo>
                  <a:cubicBezTo>
                    <a:pt x="13" y="59"/>
                    <a:pt x="15" y="61"/>
                    <a:pt x="17" y="61"/>
                  </a:cubicBezTo>
                  <a:cubicBezTo>
                    <a:pt x="18" y="61"/>
                    <a:pt x="19" y="62"/>
                    <a:pt x="21" y="62"/>
                  </a:cubicBezTo>
                  <a:cubicBezTo>
                    <a:pt x="22" y="62"/>
                    <a:pt x="23" y="61"/>
                    <a:pt x="24" y="61"/>
                  </a:cubicBezTo>
                  <a:cubicBezTo>
                    <a:pt x="26" y="61"/>
                    <a:pt x="27" y="61"/>
                    <a:pt x="28" y="61"/>
                  </a:cubicBezTo>
                  <a:cubicBezTo>
                    <a:pt x="28" y="61"/>
                    <a:pt x="28" y="61"/>
                    <a:pt x="28" y="61"/>
                  </a:cubicBezTo>
                  <a:cubicBezTo>
                    <a:pt x="29" y="61"/>
                    <a:pt x="30" y="61"/>
                    <a:pt x="31" y="62"/>
                  </a:cubicBezTo>
                  <a:cubicBezTo>
                    <a:pt x="33" y="62"/>
                    <a:pt x="35" y="63"/>
                    <a:pt x="37" y="63"/>
                  </a:cubicBezTo>
                  <a:cubicBezTo>
                    <a:pt x="37" y="63"/>
                    <a:pt x="37" y="63"/>
                    <a:pt x="37" y="63"/>
                  </a:cubicBezTo>
                  <a:cubicBezTo>
                    <a:pt x="38" y="63"/>
                    <a:pt x="38" y="63"/>
                    <a:pt x="39" y="63"/>
                  </a:cubicBezTo>
                  <a:cubicBezTo>
                    <a:pt x="40" y="63"/>
                    <a:pt x="40" y="63"/>
                    <a:pt x="41" y="63"/>
                  </a:cubicBezTo>
                  <a:cubicBezTo>
                    <a:pt x="42" y="63"/>
                    <a:pt x="42" y="63"/>
                    <a:pt x="43" y="63"/>
                  </a:cubicBezTo>
                  <a:cubicBezTo>
                    <a:pt x="41" y="63"/>
                    <a:pt x="38" y="64"/>
                    <a:pt x="35" y="64"/>
                  </a:cubicBezTo>
                  <a:cubicBezTo>
                    <a:pt x="34" y="64"/>
                    <a:pt x="34" y="64"/>
                    <a:pt x="34" y="64"/>
                  </a:cubicBezTo>
                  <a:cubicBezTo>
                    <a:pt x="32" y="64"/>
                    <a:pt x="29" y="64"/>
                    <a:pt x="26" y="63"/>
                  </a:cubicBezTo>
                  <a:cubicBezTo>
                    <a:pt x="23" y="63"/>
                    <a:pt x="20" y="63"/>
                    <a:pt x="17" y="63"/>
                  </a:cubicBezTo>
                  <a:cubicBezTo>
                    <a:pt x="15" y="63"/>
                    <a:pt x="13" y="63"/>
                    <a:pt x="11" y="63"/>
                  </a:cubicBezTo>
                  <a:cubicBezTo>
                    <a:pt x="7" y="64"/>
                    <a:pt x="4" y="68"/>
                    <a:pt x="3" y="72"/>
                  </a:cubicBezTo>
                  <a:cubicBezTo>
                    <a:pt x="1" y="77"/>
                    <a:pt x="4" y="81"/>
                    <a:pt x="6" y="84"/>
                  </a:cubicBezTo>
                  <a:cubicBezTo>
                    <a:pt x="10" y="89"/>
                    <a:pt x="12" y="91"/>
                    <a:pt x="18" y="93"/>
                  </a:cubicBezTo>
                  <a:cubicBezTo>
                    <a:pt x="22" y="94"/>
                    <a:pt x="25" y="96"/>
                    <a:pt x="30" y="99"/>
                  </a:cubicBezTo>
                  <a:cubicBezTo>
                    <a:pt x="32" y="101"/>
                    <a:pt x="35" y="101"/>
                    <a:pt x="38" y="102"/>
                  </a:cubicBezTo>
                  <a:cubicBezTo>
                    <a:pt x="40" y="102"/>
                    <a:pt x="41" y="103"/>
                    <a:pt x="43" y="103"/>
                  </a:cubicBezTo>
                  <a:cubicBezTo>
                    <a:pt x="45" y="104"/>
                    <a:pt x="48" y="104"/>
                    <a:pt x="50" y="105"/>
                  </a:cubicBezTo>
                  <a:cubicBezTo>
                    <a:pt x="52" y="105"/>
                    <a:pt x="54" y="105"/>
                    <a:pt x="56" y="106"/>
                  </a:cubicBezTo>
                  <a:cubicBezTo>
                    <a:pt x="57" y="106"/>
                    <a:pt x="59" y="108"/>
                    <a:pt x="60" y="110"/>
                  </a:cubicBezTo>
                  <a:cubicBezTo>
                    <a:pt x="61" y="111"/>
                    <a:pt x="62" y="112"/>
                    <a:pt x="63" y="112"/>
                  </a:cubicBezTo>
                  <a:cubicBezTo>
                    <a:pt x="64" y="113"/>
                    <a:pt x="65" y="114"/>
                    <a:pt x="66" y="115"/>
                  </a:cubicBezTo>
                  <a:cubicBezTo>
                    <a:pt x="69" y="117"/>
                    <a:pt x="71" y="119"/>
                    <a:pt x="71" y="120"/>
                  </a:cubicBezTo>
                  <a:cubicBezTo>
                    <a:pt x="70" y="122"/>
                    <a:pt x="70" y="123"/>
                    <a:pt x="67" y="123"/>
                  </a:cubicBezTo>
                  <a:cubicBezTo>
                    <a:pt x="66" y="123"/>
                    <a:pt x="66" y="123"/>
                    <a:pt x="65" y="123"/>
                  </a:cubicBezTo>
                  <a:cubicBezTo>
                    <a:pt x="61" y="122"/>
                    <a:pt x="57" y="119"/>
                    <a:pt x="54" y="116"/>
                  </a:cubicBezTo>
                  <a:cubicBezTo>
                    <a:pt x="51" y="115"/>
                    <a:pt x="49" y="113"/>
                    <a:pt x="46" y="111"/>
                  </a:cubicBezTo>
                  <a:cubicBezTo>
                    <a:pt x="38" y="107"/>
                    <a:pt x="28" y="106"/>
                    <a:pt x="19" y="105"/>
                  </a:cubicBezTo>
                  <a:cubicBezTo>
                    <a:pt x="16" y="104"/>
                    <a:pt x="16" y="104"/>
                    <a:pt x="16" y="104"/>
                  </a:cubicBezTo>
                  <a:cubicBezTo>
                    <a:pt x="15" y="104"/>
                    <a:pt x="15" y="104"/>
                    <a:pt x="14" y="104"/>
                  </a:cubicBezTo>
                  <a:cubicBezTo>
                    <a:pt x="12" y="104"/>
                    <a:pt x="11" y="104"/>
                    <a:pt x="9" y="105"/>
                  </a:cubicBezTo>
                  <a:cubicBezTo>
                    <a:pt x="0" y="107"/>
                    <a:pt x="0" y="107"/>
                    <a:pt x="0" y="107"/>
                  </a:cubicBezTo>
                  <a:cubicBezTo>
                    <a:pt x="91" y="144"/>
                    <a:pt x="91" y="144"/>
                    <a:pt x="91" y="144"/>
                  </a:cubicBezTo>
                  <a:cubicBezTo>
                    <a:pt x="125" y="42"/>
                    <a:pt x="125" y="42"/>
                    <a:pt x="125" y="42"/>
                  </a:cubicBezTo>
                  <a:lnTo>
                    <a:pt x="117" y="48"/>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0"/>
            <p:cNvSpPr>
              <a:spLocks/>
            </p:cNvSpPr>
            <p:nvPr/>
          </p:nvSpPr>
          <p:spPr bwMode="auto">
            <a:xfrm>
              <a:off x="5787757" y="2598413"/>
              <a:ext cx="124007" cy="152336"/>
            </a:xfrm>
            <a:custGeom>
              <a:avLst/>
              <a:gdLst>
                <a:gd name="T0" fmla="*/ 57 w 59"/>
                <a:gd name="T1" fmla="*/ 41 h 80"/>
                <a:gd name="T2" fmla="*/ 46 w 59"/>
                <a:gd name="T3" fmla="*/ 34 h 80"/>
                <a:gd name="T4" fmla="*/ 40 w 59"/>
                <a:gd name="T5" fmla="*/ 38 h 80"/>
                <a:gd name="T6" fmla="*/ 40 w 59"/>
                <a:gd name="T7" fmla="*/ 39 h 80"/>
                <a:gd name="T8" fmla="*/ 40 w 59"/>
                <a:gd name="T9" fmla="*/ 38 h 80"/>
                <a:gd name="T10" fmla="*/ 39 w 59"/>
                <a:gd name="T11" fmla="*/ 37 h 80"/>
                <a:gd name="T12" fmla="*/ 39 w 59"/>
                <a:gd name="T13" fmla="*/ 34 h 80"/>
                <a:gd name="T14" fmla="*/ 38 w 59"/>
                <a:gd name="T15" fmla="*/ 32 h 80"/>
                <a:gd name="T16" fmla="*/ 36 w 59"/>
                <a:gd name="T17" fmla="*/ 32 h 80"/>
                <a:gd name="T18" fmla="*/ 35 w 59"/>
                <a:gd name="T19" fmla="*/ 32 h 80"/>
                <a:gd name="T20" fmla="*/ 36 w 59"/>
                <a:gd name="T21" fmla="*/ 31 h 80"/>
                <a:gd name="T22" fmla="*/ 38 w 59"/>
                <a:gd name="T23" fmla="*/ 26 h 80"/>
                <a:gd name="T24" fmla="*/ 36 w 59"/>
                <a:gd name="T25" fmla="*/ 20 h 80"/>
                <a:gd name="T26" fmla="*/ 36 w 59"/>
                <a:gd name="T27" fmla="*/ 19 h 80"/>
                <a:gd name="T28" fmla="*/ 35 w 59"/>
                <a:gd name="T29" fmla="*/ 13 h 80"/>
                <a:gd name="T30" fmla="*/ 37 w 59"/>
                <a:gd name="T31" fmla="*/ 12 h 80"/>
                <a:gd name="T32" fmla="*/ 40 w 59"/>
                <a:gd name="T33" fmla="*/ 8 h 80"/>
                <a:gd name="T34" fmla="*/ 39 w 59"/>
                <a:gd name="T35" fmla="*/ 2 h 80"/>
                <a:gd name="T36" fmla="*/ 34 w 59"/>
                <a:gd name="T37" fmla="*/ 0 h 80"/>
                <a:gd name="T38" fmla="*/ 27 w 59"/>
                <a:gd name="T39" fmla="*/ 2 h 80"/>
                <a:gd name="T40" fmla="*/ 22 w 59"/>
                <a:gd name="T41" fmla="*/ 6 h 80"/>
                <a:gd name="T42" fmla="*/ 18 w 59"/>
                <a:gd name="T43" fmla="*/ 10 h 80"/>
                <a:gd name="T44" fmla="*/ 13 w 59"/>
                <a:gd name="T45" fmla="*/ 17 h 80"/>
                <a:gd name="T46" fmla="*/ 17 w 59"/>
                <a:gd name="T47" fmla="*/ 26 h 80"/>
                <a:gd name="T48" fmla="*/ 18 w 59"/>
                <a:gd name="T49" fmla="*/ 27 h 80"/>
                <a:gd name="T50" fmla="*/ 17 w 59"/>
                <a:gd name="T51" fmla="*/ 28 h 80"/>
                <a:gd name="T52" fmla="*/ 15 w 59"/>
                <a:gd name="T53" fmla="*/ 33 h 80"/>
                <a:gd name="T54" fmla="*/ 18 w 59"/>
                <a:gd name="T55" fmla="*/ 42 h 80"/>
                <a:gd name="T56" fmla="*/ 20 w 59"/>
                <a:gd name="T57" fmla="*/ 46 h 80"/>
                <a:gd name="T58" fmla="*/ 16 w 59"/>
                <a:gd name="T59" fmla="*/ 48 h 80"/>
                <a:gd name="T60" fmla="*/ 12 w 59"/>
                <a:gd name="T61" fmla="*/ 47 h 80"/>
                <a:gd name="T62" fmla="*/ 9 w 59"/>
                <a:gd name="T63" fmla="*/ 46 h 80"/>
                <a:gd name="T64" fmla="*/ 0 w 59"/>
                <a:gd name="T65" fmla="*/ 76 h 80"/>
                <a:gd name="T66" fmla="*/ 5 w 59"/>
                <a:gd name="T67" fmla="*/ 75 h 80"/>
                <a:gd name="T68" fmla="*/ 10 w 59"/>
                <a:gd name="T69" fmla="*/ 74 h 80"/>
                <a:gd name="T70" fmla="*/ 14 w 59"/>
                <a:gd name="T71" fmla="*/ 74 h 80"/>
                <a:gd name="T72" fmla="*/ 15 w 59"/>
                <a:gd name="T73" fmla="*/ 74 h 80"/>
                <a:gd name="T74" fmla="*/ 17 w 59"/>
                <a:gd name="T75" fmla="*/ 75 h 80"/>
                <a:gd name="T76" fmla="*/ 20 w 59"/>
                <a:gd name="T77" fmla="*/ 77 h 80"/>
                <a:gd name="T78" fmla="*/ 26 w 59"/>
                <a:gd name="T79" fmla="*/ 78 h 80"/>
                <a:gd name="T80" fmla="*/ 28 w 59"/>
                <a:gd name="T81" fmla="*/ 78 h 80"/>
                <a:gd name="T82" fmla="*/ 36 w 59"/>
                <a:gd name="T83" fmla="*/ 80 h 80"/>
                <a:gd name="T84" fmla="*/ 36 w 59"/>
                <a:gd name="T85" fmla="*/ 80 h 80"/>
                <a:gd name="T86" fmla="*/ 48 w 59"/>
                <a:gd name="T87" fmla="*/ 74 h 80"/>
                <a:gd name="T88" fmla="*/ 56 w 59"/>
                <a:gd name="T89" fmla="*/ 57 h 80"/>
                <a:gd name="T90" fmla="*/ 57 w 59"/>
                <a:gd name="T91" fmla="*/ 4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80">
                  <a:moveTo>
                    <a:pt x="57" y="41"/>
                  </a:moveTo>
                  <a:cubicBezTo>
                    <a:pt x="55" y="37"/>
                    <a:pt x="50" y="34"/>
                    <a:pt x="46" y="34"/>
                  </a:cubicBezTo>
                  <a:cubicBezTo>
                    <a:pt x="43" y="34"/>
                    <a:pt x="41" y="36"/>
                    <a:pt x="40" y="38"/>
                  </a:cubicBezTo>
                  <a:cubicBezTo>
                    <a:pt x="40" y="38"/>
                    <a:pt x="40" y="39"/>
                    <a:pt x="40" y="39"/>
                  </a:cubicBezTo>
                  <a:cubicBezTo>
                    <a:pt x="40" y="38"/>
                    <a:pt x="40" y="38"/>
                    <a:pt x="40" y="38"/>
                  </a:cubicBezTo>
                  <a:cubicBezTo>
                    <a:pt x="39" y="37"/>
                    <a:pt x="39" y="37"/>
                    <a:pt x="39" y="37"/>
                  </a:cubicBezTo>
                  <a:cubicBezTo>
                    <a:pt x="39" y="36"/>
                    <a:pt x="39" y="35"/>
                    <a:pt x="39" y="34"/>
                  </a:cubicBezTo>
                  <a:cubicBezTo>
                    <a:pt x="38" y="32"/>
                    <a:pt x="38" y="32"/>
                    <a:pt x="38" y="32"/>
                  </a:cubicBezTo>
                  <a:cubicBezTo>
                    <a:pt x="36" y="32"/>
                    <a:pt x="36" y="32"/>
                    <a:pt x="36" y="32"/>
                  </a:cubicBezTo>
                  <a:cubicBezTo>
                    <a:pt x="36" y="32"/>
                    <a:pt x="35" y="32"/>
                    <a:pt x="35" y="32"/>
                  </a:cubicBezTo>
                  <a:cubicBezTo>
                    <a:pt x="35" y="31"/>
                    <a:pt x="35" y="31"/>
                    <a:pt x="36" y="31"/>
                  </a:cubicBezTo>
                  <a:cubicBezTo>
                    <a:pt x="36" y="30"/>
                    <a:pt x="37" y="28"/>
                    <a:pt x="38" y="26"/>
                  </a:cubicBezTo>
                  <a:cubicBezTo>
                    <a:pt x="38" y="24"/>
                    <a:pt x="37" y="22"/>
                    <a:pt x="36" y="20"/>
                  </a:cubicBezTo>
                  <a:cubicBezTo>
                    <a:pt x="36" y="20"/>
                    <a:pt x="36" y="19"/>
                    <a:pt x="36" y="19"/>
                  </a:cubicBezTo>
                  <a:cubicBezTo>
                    <a:pt x="35" y="15"/>
                    <a:pt x="35" y="14"/>
                    <a:pt x="35" y="13"/>
                  </a:cubicBezTo>
                  <a:cubicBezTo>
                    <a:pt x="36" y="13"/>
                    <a:pt x="36" y="12"/>
                    <a:pt x="37" y="12"/>
                  </a:cubicBezTo>
                  <a:cubicBezTo>
                    <a:pt x="38" y="11"/>
                    <a:pt x="39" y="10"/>
                    <a:pt x="40" y="8"/>
                  </a:cubicBezTo>
                  <a:cubicBezTo>
                    <a:pt x="40" y="5"/>
                    <a:pt x="40" y="3"/>
                    <a:pt x="39" y="2"/>
                  </a:cubicBezTo>
                  <a:cubicBezTo>
                    <a:pt x="38" y="0"/>
                    <a:pt x="36" y="0"/>
                    <a:pt x="34" y="0"/>
                  </a:cubicBezTo>
                  <a:cubicBezTo>
                    <a:pt x="32" y="0"/>
                    <a:pt x="29" y="0"/>
                    <a:pt x="27" y="2"/>
                  </a:cubicBezTo>
                  <a:cubicBezTo>
                    <a:pt x="25" y="3"/>
                    <a:pt x="24" y="5"/>
                    <a:pt x="22" y="6"/>
                  </a:cubicBezTo>
                  <a:cubicBezTo>
                    <a:pt x="21" y="7"/>
                    <a:pt x="20" y="9"/>
                    <a:pt x="18" y="10"/>
                  </a:cubicBezTo>
                  <a:cubicBezTo>
                    <a:pt x="15" y="12"/>
                    <a:pt x="14" y="14"/>
                    <a:pt x="13" y="17"/>
                  </a:cubicBezTo>
                  <a:cubicBezTo>
                    <a:pt x="13" y="20"/>
                    <a:pt x="14" y="23"/>
                    <a:pt x="17" y="26"/>
                  </a:cubicBezTo>
                  <a:cubicBezTo>
                    <a:pt x="18" y="27"/>
                    <a:pt x="18" y="27"/>
                    <a:pt x="18" y="27"/>
                  </a:cubicBezTo>
                  <a:cubicBezTo>
                    <a:pt x="18" y="27"/>
                    <a:pt x="18" y="28"/>
                    <a:pt x="17" y="28"/>
                  </a:cubicBezTo>
                  <a:cubicBezTo>
                    <a:pt x="17" y="29"/>
                    <a:pt x="15" y="30"/>
                    <a:pt x="15" y="33"/>
                  </a:cubicBezTo>
                  <a:cubicBezTo>
                    <a:pt x="14" y="37"/>
                    <a:pt x="16" y="40"/>
                    <a:pt x="18" y="42"/>
                  </a:cubicBezTo>
                  <a:cubicBezTo>
                    <a:pt x="19" y="44"/>
                    <a:pt x="20" y="45"/>
                    <a:pt x="20" y="46"/>
                  </a:cubicBezTo>
                  <a:cubicBezTo>
                    <a:pt x="20" y="48"/>
                    <a:pt x="17" y="48"/>
                    <a:pt x="16" y="48"/>
                  </a:cubicBezTo>
                  <a:cubicBezTo>
                    <a:pt x="15" y="48"/>
                    <a:pt x="13" y="48"/>
                    <a:pt x="12" y="47"/>
                  </a:cubicBezTo>
                  <a:cubicBezTo>
                    <a:pt x="9" y="46"/>
                    <a:pt x="9" y="46"/>
                    <a:pt x="9" y="46"/>
                  </a:cubicBezTo>
                  <a:cubicBezTo>
                    <a:pt x="0" y="76"/>
                    <a:pt x="0" y="76"/>
                    <a:pt x="0" y="76"/>
                  </a:cubicBezTo>
                  <a:cubicBezTo>
                    <a:pt x="5" y="75"/>
                    <a:pt x="5" y="75"/>
                    <a:pt x="5" y="75"/>
                  </a:cubicBezTo>
                  <a:cubicBezTo>
                    <a:pt x="6" y="75"/>
                    <a:pt x="8" y="75"/>
                    <a:pt x="10" y="74"/>
                  </a:cubicBezTo>
                  <a:cubicBezTo>
                    <a:pt x="11" y="74"/>
                    <a:pt x="13" y="74"/>
                    <a:pt x="14" y="74"/>
                  </a:cubicBezTo>
                  <a:cubicBezTo>
                    <a:pt x="15" y="74"/>
                    <a:pt x="15" y="74"/>
                    <a:pt x="15" y="74"/>
                  </a:cubicBezTo>
                  <a:cubicBezTo>
                    <a:pt x="16" y="74"/>
                    <a:pt x="16" y="74"/>
                    <a:pt x="17" y="75"/>
                  </a:cubicBezTo>
                  <a:cubicBezTo>
                    <a:pt x="18" y="76"/>
                    <a:pt x="19" y="76"/>
                    <a:pt x="20" y="77"/>
                  </a:cubicBezTo>
                  <a:cubicBezTo>
                    <a:pt x="22" y="78"/>
                    <a:pt x="24" y="78"/>
                    <a:pt x="26" y="78"/>
                  </a:cubicBezTo>
                  <a:cubicBezTo>
                    <a:pt x="27" y="78"/>
                    <a:pt x="28" y="78"/>
                    <a:pt x="28" y="78"/>
                  </a:cubicBezTo>
                  <a:cubicBezTo>
                    <a:pt x="31" y="79"/>
                    <a:pt x="34" y="80"/>
                    <a:pt x="36" y="80"/>
                  </a:cubicBezTo>
                  <a:cubicBezTo>
                    <a:pt x="36" y="80"/>
                    <a:pt x="36" y="80"/>
                    <a:pt x="36" y="80"/>
                  </a:cubicBezTo>
                  <a:cubicBezTo>
                    <a:pt x="40" y="80"/>
                    <a:pt x="44" y="78"/>
                    <a:pt x="48" y="74"/>
                  </a:cubicBezTo>
                  <a:cubicBezTo>
                    <a:pt x="52" y="69"/>
                    <a:pt x="55" y="63"/>
                    <a:pt x="56" y="57"/>
                  </a:cubicBezTo>
                  <a:cubicBezTo>
                    <a:pt x="57" y="52"/>
                    <a:pt x="59" y="47"/>
                    <a:pt x="57" y="41"/>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11"/>
            <p:cNvSpPr>
              <a:spLocks/>
            </p:cNvSpPr>
            <p:nvPr/>
          </p:nvSpPr>
          <p:spPr bwMode="auto">
            <a:xfrm>
              <a:off x="5625837" y="2590509"/>
              <a:ext cx="65558" cy="45988"/>
            </a:xfrm>
            <a:custGeom>
              <a:avLst/>
              <a:gdLst>
                <a:gd name="T0" fmla="*/ 26 w 31"/>
                <a:gd name="T1" fmla="*/ 0 h 24"/>
                <a:gd name="T2" fmla="*/ 9 w 31"/>
                <a:gd name="T3" fmla="*/ 6 h 24"/>
                <a:gd name="T4" fmla="*/ 9 w 31"/>
                <a:gd name="T5" fmla="*/ 6 h 24"/>
                <a:gd name="T6" fmla="*/ 1 w 31"/>
                <a:gd name="T7" fmla="*/ 12 h 24"/>
                <a:gd name="T8" fmla="*/ 2 w 31"/>
                <a:gd name="T9" fmla="*/ 18 h 24"/>
                <a:gd name="T10" fmla="*/ 7 w 31"/>
                <a:gd name="T11" fmla="*/ 24 h 24"/>
                <a:gd name="T12" fmla="*/ 9 w 31"/>
                <a:gd name="T13" fmla="*/ 24 h 24"/>
                <a:gd name="T14" fmla="*/ 9 w 31"/>
                <a:gd name="T15" fmla="*/ 24 h 24"/>
                <a:gd name="T16" fmla="*/ 17 w 31"/>
                <a:gd name="T17" fmla="*/ 20 h 24"/>
                <a:gd name="T18" fmla="*/ 18 w 31"/>
                <a:gd name="T19" fmla="*/ 19 h 24"/>
                <a:gd name="T20" fmla="*/ 29 w 31"/>
                <a:gd name="T21" fmla="*/ 4 h 24"/>
                <a:gd name="T22" fmla="*/ 31 w 31"/>
                <a:gd name="T23" fmla="*/ 0 h 24"/>
                <a:gd name="T24" fmla="*/ 26 w 31"/>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4">
                  <a:moveTo>
                    <a:pt x="26" y="0"/>
                  </a:moveTo>
                  <a:cubicBezTo>
                    <a:pt x="20" y="1"/>
                    <a:pt x="13" y="4"/>
                    <a:pt x="9" y="6"/>
                  </a:cubicBezTo>
                  <a:cubicBezTo>
                    <a:pt x="9" y="6"/>
                    <a:pt x="9" y="6"/>
                    <a:pt x="9" y="6"/>
                  </a:cubicBezTo>
                  <a:cubicBezTo>
                    <a:pt x="6" y="7"/>
                    <a:pt x="3" y="9"/>
                    <a:pt x="1" y="12"/>
                  </a:cubicBezTo>
                  <a:cubicBezTo>
                    <a:pt x="0" y="13"/>
                    <a:pt x="0" y="16"/>
                    <a:pt x="2" y="18"/>
                  </a:cubicBezTo>
                  <a:cubicBezTo>
                    <a:pt x="3" y="20"/>
                    <a:pt x="5" y="23"/>
                    <a:pt x="7" y="24"/>
                  </a:cubicBezTo>
                  <a:cubicBezTo>
                    <a:pt x="8" y="24"/>
                    <a:pt x="8" y="24"/>
                    <a:pt x="9" y="24"/>
                  </a:cubicBezTo>
                  <a:cubicBezTo>
                    <a:pt x="9" y="24"/>
                    <a:pt x="9" y="24"/>
                    <a:pt x="9" y="24"/>
                  </a:cubicBezTo>
                  <a:cubicBezTo>
                    <a:pt x="12" y="24"/>
                    <a:pt x="15" y="21"/>
                    <a:pt x="17" y="20"/>
                  </a:cubicBezTo>
                  <a:cubicBezTo>
                    <a:pt x="18" y="19"/>
                    <a:pt x="18" y="19"/>
                    <a:pt x="18" y="19"/>
                  </a:cubicBezTo>
                  <a:cubicBezTo>
                    <a:pt x="24" y="14"/>
                    <a:pt x="28" y="9"/>
                    <a:pt x="29" y="4"/>
                  </a:cubicBezTo>
                  <a:cubicBezTo>
                    <a:pt x="31" y="0"/>
                    <a:pt x="31" y="0"/>
                    <a:pt x="31" y="0"/>
                  </a:cubicBezTo>
                  <a:lnTo>
                    <a:pt x="26" y="0"/>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2"/>
            <p:cNvSpPr>
              <a:spLocks/>
            </p:cNvSpPr>
            <p:nvPr/>
          </p:nvSpPr>
          <p:spPr bwMode="auto">
            <a:xfrm>
              <a:off x="6091851" y="2563922"/>
              <a:ext cx="73456" cy="42395"/>
            </a:xfrm>
            <a:custGeom>
              <a:avLst/>
              <a:gdLst>
                <a:gd name="T0" fmla="*/ 33 w 35"/>
                <a:gd name="T1" fmla="*/ 7 h 22"/>
                <a:gd name="T2" fmla="*/ 26 w 35"/>
                <a:gd name="T3" fmla="*/ 3 h 22"/>
                <a:gd name="T4" fmla="*/ 25 w 35"/>
                <a:gd name="T5" fmla="*/ 3 h 22"/>
                <a:gd name="T6" fmla="*/ 21 w 35"/>
                <a:gd name="T7" fmla="*/ 2 h 22"/>
                <a:gd name="T8" fmla="*/ 14 w 35"/>
                <a:gd name="T9" fmla="*/ 0 h 22"/>
                <a:gd name="T10" fmla="*/ 10 w 35"/>
                <a:gd name="T11" fmla="*/ 1 h 22"/>
                <a:gd name="T12" fmla="*/ 2 w 35"/>
                <a:gd name="T13" fmla="*/ 14 h 22"/>
                <a:gd name="T14" fmla="*/ 14 w 35"/>
                <a:gd name="T15" fmla="*/ 19 h 22"/>
                <a:gd name="T16" fmla="*/ 17 w 35"/>
                <a:gd name="T17" fmla="*/ 20 h 22"/>
                <a:gd name="T18" fmla="*/ 20 w 35"/>
                <a:gd name="T19" fmla="*/ 21 h 22"/>
                <a:gd name="T20" fmla="*/ 25 w 35"/>
                <a:gd name="T21" fmla="*/ 22 h 22"/>
                <a:gd name="T22" fmla="*/ 32 w 35"/>
                <a:gd name="T23" fmla="*/ 17 h 22"/>
                <a:gd name="T24" fmla="*/ 32 w 35"/>
                <a:gd name="T25" fmla="*/ 16 h 22"/>
                <a:gd name="T26" fmla="*/ 33 w 35"/>
                <a:gd name="T27"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22">
                  <a:moveTo>
                    <a:pt x="33" y="7"/>
                  </a:moveTo>
                  <a:cubicBezTo>
                    <a:pt x="32" y="4"/>
                    <a:pt x="28" y="3"/>
                    <a:pt x="26" y="3"/>
                  </a:cubicBezTo>
                  <a:cubicBezTo>
                    <a:pt x="26" y="3"/>
                    <a:pt x="25" y="3"/>
                    <a:pt x="25" y="3"/>
                  </a:cubicBezTo>
                  <a:cubicBezTo>
                    <a:pt x="24" y="3"/>
                    <a:pt x="22" y="2"/>
                    <a:pt x="21" y="2"/>
                  </a:cubicBezTo>
                  <a:cubicBezTo>
                    <a:pt x="19" y="1"/>
                    <a:pt x="17" y="0"/>
                    <a:pt x="14" y="0"/>
                  </a:cubicBezTo>
                  <a:cubicBezTo>
                    <a:pt x="13" y="0"/>
                    <a:pt x="11" y="1"/>
                    <a:pt x="10" y="1"/>
                  </a:cubicBezTo>
                  <a:cubicBezTo>
                    <a:pt x="6" y="3"/>
                    <a:pt x="0" y="8"/>
                    <a:pt x="2" y="14"/>
                  </a:cubicBezTo>
                  <a:cubicBezTo>
                    <a:pt x="3" y="19"/>
                    <a:pt x="10" y="19"/>
                    <a:pt x="14" y="19"/>
                  </a:cubicBezTo>
                  <a:cubicBezTo>
                    <a:pt x="15" y="20"/>
                    <a:pt x="17" y="20"/>
                    <a:pt x="17" y="20"/>
                  </a:cubicBezTo>
                  <a:cubicBezTo>
                    <a:pt x="18" y="20"/>
                    <a:pt x="19" y="20"/>
                    <a:pt x="20" y="21"/>
                  </a:cubicBezTo>
                  <a:cubicBezTo>
                    <a:pt x="22" y="21"/>
                    <a:pt x="24" y="22"/>
                    <a:pt x="25" y="22"/>
                  </a:cubicBezTo>
                  <a:cubicBezTo>
                    <a:pt x="28" y="22"/>
                    <a:pt x="30" y="20"/>
                    <a:pt x="32" y="17"/>
                  </a:cubicBezTo>
                  <a:cubicBezTo>
                    <a:pt x="32" y="16"/>
                    <a:pt x="32" y="16"/>
                    <a:pt x="32" y="16"/>
                  </a:cubicBezTo>
                  <a:cubicBezTo>
                    <a:pt x="33" y="13"/>
                    <a:pt x="35" y="10"/>
                    <a:pt x="33" y="7"/>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3"/>
            <p:cNvSpPr>
              <a:spLocks/>
            </p:cNvSpPr>
            <p:nvPr/>
          </p:nvSpPr>
          <p:spPr bwMode="auto">
            <a:xfrm>
              <a:off x="6414901" y="2859971"/>
              <a:ext cx="136645" cy="81916"/>
            </a:xfrm>
            <a:custGeom>
              <a:avLst/>
              <a:gdLst>
                <a:gd name="T0" fmla="*/ 25 w 65"/>
                <a:gd name="T1" fmla="*/ 43 h 43"/>
                <a:gd name="T2" fmla="*/ 22 w 65"/>
                <a:gd name="T3" fmla="*/ 43 h 43"/>
                <a:gd name="T4" fmla="*/ 15 w 65"/>
                <a:gd name="T5" fmla="*/ 36 h 43"/>
                <a:gd name="T6" fmla="*/ 14 w 65"/>
                <a:gd name="T7" fmla="*/ 30 h 43"/>
                <a:gd name="T8" fmla="*/ 13 w 65"/>
                <a:gd name="T9" fmla="*/ 27 h 43"/>
                <a:gd name="T10" fmla="*/ 10 w 65"/>
                <a:gd name="T11" fmla="*/ 26 h 43"/>
                <a:gd name="T12" fmla="*/ 2 w 65"/>
                <a:gd name="T13" fmla="*/ 17 h 43"/>
                <a:gd name="T14" fmla="*/ 3 w 65"/>
                <a:gd name="T15" fmla="*/ 2 h 43"/>
                <a:gd name="T16" fmla="*/ 8 w 65"/>
                <a:gd name="T17" fmla="*/ 0 h 43"/>
                <a:gd name="T18" fmla="*/ 16 w 65"/>
                <a:gd name="T19" fmla="*/ 2 h 43"/>
                <a:gd name="T20" fmla="*/ 20 w 65"/>
                <a:gd name="T21" fmla="*/ 3 h 43"/>
                <a:gd name="T22" fmla="*/ 21 w 65"/>
                <a:gd name="T23" fmla="*/ 3 h 43"/>
                <a:gd name="T24" fmla="*/ 27 w 65"/>
                <a:gd name="T25" fmla="*/ 2 h 43"/>
                <a:gd name="T26" fmla="*/ 36 w 65"/>
                <a:gd name="T27" fmla="*/ 0 h 43"/>
                <a:gd name="T28" fmla="*/ 51 w 65"/>
                <a:gd name="T29" fmla="*/ 10 h 43"/>
                <a:gd name="T30" fmla="*/ 51 w 65"/>
                <a:gd name="T31" fmla="*/ 11 h 43"/>
                <a:gd name="T32" fmla="*/ 56 w 65"/>
                <a:gd name="T33" fmla="*/ 15 h 43"/>
                <a:gd name="T34" fmla="*/ 63 w 65"/>
                <a:gd name="T35" fmla="*/ 24 h 43"/>
                <a:gd name="T36" fmla="*/ 64 w 65"/>
                <a:gd name="T37" fmla="*/ 31 h 43"/>
                <a:gd name="T38" fmla="*/ 54 w 65"/>
                <a:gd name="T39" fmla="*/ 35 h 43"/>
                <a:gd name="T40" fmla="*/ 49 w 65"/>
                <a:gd name="T41" fmla="*/ 35 h 43"/>
                <a:gd name="T42" fmla="*/ 45 w 65"/>
                <a:gd name="T43" fmla="*/ 35 h 43"/>
                <a:gd name="T44" fmla="*/ 39 w 65"/>
                <a:gd name="T45" fmla="*/ 36 h 43"/>
                <a:gd name="T46" fmla="*/ 36 w 65"/>
                <a:gd name="T47" fmla="*/ 38 h 43"/>
                <a:gd name="T48" fmla="*/ 25 w 65"/>
                <a:gd name="T4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43">
                  <a:moveTo>
                    <a:pt x="25" y="43"/>
                  </a:moveTo>
                  <a:cubicBezTo>
                    <a:pt x="24" y="43"/>
                    <a:pt x="23" y="43"/>
                    <a:pt x="22" y="43"/>
                  </a:cubicBezTo>
                  <a:cubicBezTo>
                    <a:pt x="18" y="42"/>
                    <a:pt x="16" y="39"/>
                    <a:pt x="15" y="36"/>
                  </a:cubicBezTo>
                  <a:cubicBezTo>
                    <a:pt x="14" y="34"/>
                    <a:pt x="14" y="32"/>
                    <a:pt x="14" y="30"/>
                  </a:cubicBezTo>
                  <a:cubicBezTo>
                    <a:pt x="14" y="29"/>
                    <a:pt x="14" y="28"/>
                    <a:pt x="13" y="27"/>
                  </a:cubicBezTo>
                  <a:cubicBezTo>
                    <a:pt x="13" y="26"/>
                    <a:pt x="12" y="26"/>
                    <a:pt x="10" y="26"/>
                  </a:cubicBezTo>
                  <a:cubicBezTo>
                    <a:pt x="4" y="25"/>
                    <a:pt x="3" y="20"/>
                    <a:pt x="2" y="17"/>
                  </a:cubicBezTo>
                  <a:cubicBezTo>
                    <a:pt x="1" y="12"/>
                    <a:pt x="0" y="6"/>
                    <a:pt x="3" y="2"/>
                  </a:cubicBezTo>
                  <a:cubicBezTo>
                    <a:pt x="4" y="1"/>
                    <a:pt x="6" y="0"/>
                    <a:pt x="8" y="0"/>
                  </a:cubicBezTo>
                  <a:cubicBezTo>
                    <a:pt x="11" y="0"/>
                    <a:pt x="14" y="1"/>
                    <a:pt x="16" y="2"/>
                  </a:cubicBezTo>
                  <a:cubicBezTo>
                    <a:pt x="18" y="2"/>
                    <a:pt x="19" y="3"/>
                    <a:pt x="20" y="3"/>
                  </a:cubicBezTo>
                  <a:cubicBezTo>
                    <a:pt x="20" y="3"/>
                    <a:pt x="21" y="3"/>
                    <a:pt x="21" y="3"/>
                  </a:cubicBezTo>
                  <a:cubicBezTo>
                    <a:pt x="23" y="3"/>
                    <a:pt x="25" y="2"/>
                    <a:pt x="27" y="2"/>
                  </a:cubicBezTo>
                  <a:cubicBezTo>
                    <a:pt x="30" y="1"/>
                    <a:pt x="33" y="0"/>
                    <a:pt x="36" y="0"/>
                  </a:cubicBezTo>
                  <a:cubicBezTo>
                    <a:pt x="43" y="1"/>
                    <a:pt x="47" y="5"/>
                    <a:pt x="51" y="10"/>
                  </a:cubicBezTo>
                  <a:cubicBezTo>
                    <a:pt x="51" y="11"/>
                    <a:pt x="51" y="11"/>
                    <a:pt x="51" y="11"/>
                  </a:cubicBezTo>
                  <a:cubicBezTo>
                    <a:pt x="52" y="12"/>
                    <a:pt x="54" y="14"/>
                    <a:pt x="56" y="15"/>
                  </a:cubicBezTo>
                  <a:cubicBezTo>
                    <a:pt x="58" y="18"/>
                    <a:pt x="61" y="21"/>
                    <a:pt x="63" y="24"/>
                  </a:cubicBezTo>
                  <a:cubicBezTo>
                    <a:pt x="65" y="27"/>
                    <a:pt x="65" y="30"/>
                    <a:pt x="64" y="31"/>
                  </a:cubicBezTo>
                  <a:cubicBezTo>
                    <a:pt x="62" y="34"/>
                    <a:pt x="59" y="35"/>
                    <a:pt x="54" y="35"/>
                  </a:cubicBezTo>
                  <a:cubicBezTo>
                    <a:pt x="52" y="35"/>
                    <a:pt x="51" y="35"/>
                    <a:pt x="49" y="35"/>
                  </a:cubicBezTo>
                  <a:cubicBezTo>
                    <a:pt x="48" y="35"/>
                    <a:pt x="46" y="35"/>
                    <a:pt x="45" y="35"/>
                  </a:cubicBezTo>
                  <a:cubicBezTo>
                    <a:pt x="42" y="35"/>
                    <a:pt x="40" y="35"/>
                    <a:pt x="39" y="36"/>
                  </a:cubicBezTo>
                  <a:cubicBezTo>
                    <a:pt x="38" y="37"/>
                    <a:pt x="37" y="37"/>
                    <a:pt x="36" y="38"/>
                  </a:cubicBezTo>
                  <a:cubicBezTo>
                    <a:pt x="33" y="41"/>
                    <a:pt x="29" y="43"/>
                    <a:pt x="25" y="43"/>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5"/>
            <p:cNvSpPr>
              <a:spLocks/>
            </p:cNvSpPr>
            <p:nvPr/>
          </p:nvSpPr>
          <p:spPr bwMode="auto">
            <a:xfrm>
              <a:off x="6184264" y="2584760"/>
              <a:ext cx="44232" cy="43833"/>
            </a:xfrm>
            <a:custGeom>
              <a:avLst/>
              <a:gdLst>
                <a:gd name="T0" fmla="*/ 16 w 21"/>
                <a:gd name="T1" fmla="*/ 2 h 23"/>
                <a:gd name="T2" fmla="*/ 10 w 21"/>
                <a:gd name="T3" fmla="*/ 0 h 23"/>
                <a:gd name="T4" fmla="*/ 2 w 21"/>
                <a:gd name="T5" fmla="*/ 4 h 23"/>
                <a:gd name="T6" fmla="*/ 1 w 21"/>
                <a:gd name="T7" fmla="*/ 14 h 23"/>
                <a:gd name="T8" fmla="*/ 12 w 21"/>
                <a:gd name="T9" fmla="*/ 23 h 23"/>
                <a:gd name="T10" fmla="*/ 13 w 21"/>
                <a:gd name="T11" fmla="*/ 23 h 23"/>
                <a:gd name="T12" fmla="*/ 20 w 21"/>
                <a:gd name="T13" fmla="*/ 18 h 23"/>
                <a:gd name="T14" fmla="*/ 16 w 21"/>
                <a:gd name="T15" fmla="*/ 2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3">
                  <a:moveTo>
                    <a:pt x="16" y="2"/>
                  </a:moveTo>
                  <a:cubicBezTo>
                    <a:pt x="14" y="1"/>
                    <a:pt x="12" y="0"/>
                    <a:pt x="10" y="0"/>
                  </a:cubicBezTo>
                  <a:cubicBezTo>
                    <a:pt x="7" y="0"/>
                    <a:pt x="4" y="1"/>
                    <a:pt x="2" y="4"/>
                  </a:cubicBezTo>
                  <a:cubicBezTo>
                    <a:pt x="0" y="7"/>
                    <a:pt x="0" y="10"/>
                    <a:pt x="1" y="14"/>
                  </a:cubicBezTo>
                  <a:cubicBezTo>
                    <a:pt x="3" y="17"/>
                    <a:pt x="7" y="23"/>
                    <a:pt x="12" y="23"/>
                  </a:cubicBezTo>
                  <a:cubicBezTo>
                    <a:pt x="13" y="23"/>
                    <a:pt x="13" y="23"/>
                    <a:pt x="13" y="23"/>
                  </a:cubicBezTo>
                  <a:cubicBezTo>
                    <a:pt x="16" y="23"/>
                    <a:pt x="18" y="21"/>
                    <a:pt x="20" y="18"/>
                  </a:cubicBezTo>
                  <a:cubicBezTo>
                    <a:pt x="21" y="12"/>
                    <a:pt x="19" y="5"/>
                    <a:pt x="16" y="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6"/>
            <p:cNvSpPr>
              <a:spLocks/>
            </p:cNvSpPr>
            <p:nvPr/>
          </p:nvSpPr>
          <p:spPr bwMode="auto">
            <a:xfrm>
              <a:off x="6077633" y="2621407"/>
              <a:ext cx="375180" cy="211977"/>
            </a:xfrm>
            <a:custGeom>
              <a:avLst/>
              <a:gdLst>
                <a:gd name="T0" fmla="*/ 173 w 179"/>
                <a:gd name="T1" fmla="*/ 74 h 111"/>
                <a:gd name="T2" fmla="*/ 171 w 179"/>
                <a:gd name="T3" fmla="*/ 67 h 111"/>
                <a:gd name="T4" fmla="*/ 163 w 179"/>
                <a:gd name="T5" fmla="*/ 54 h 111"/>
                <a:gd name="T6" fmla="*/ 150 w 179"/>
                <a:gd name="T7" fmla="*/ 50 h 111"/>
                <a:gd name="T8" fmla="*/ 134 w 179"/>
                <a:gd name="T9" fmla="*/ 50 h 111"/>
                <a:gd name="T10" fmla="*/ 130 w 179"/>
                <a:gd name="T11" fmla="*/ 51 h 111"/>
                <a:gd name="T12" fmla="*/ 124 w 179"/>
                <a:gd name="T13" fmla="*/ 50 h 111"/>
                <a:gd name="T14" fmla="*/ 104 w 179"/>
                <a:gd name="T15" fmla="*/ 64 h 111"/>
                <a:gd name="T16" fmla="*/ 99 w 179"/>
                <a:gd name="T17" fmla="*/ 67 h 111"/>
                <a:gd name="T18" fmla="*/ 94 w 179"/>
                <a:gd name="T19" fmla="*/ 63 h 111"/>
                <a:gd name="T20" fmla="*/ 87 w 179"/>
                <a:gd name="T21" fmla="*/ 65 h 111"/>
                <a:gd name="T22" fmla="*/ 83 w 179"/>
                <a:gd name="T23" fmla="*/ 64 h 111"/>
                <a:gd name="T24" fmla="*/ 77 w 179"/>
                <a:gd name="T25" fmla="*/ 62 h 111"/>
                <a:gd name="T26" fmla="*/ 75 w 179"/>
                <a:gd name="T27" fmla="*/ 56 h 111"/>
                <a:gd name="T28" fmla="*/ 65 w 179"/>
                <a:gd name="T29" fmla="*/ 31 h 111"/>
                <a:gd name="T30" fmla="*/ 62 w 179"/>
                <a:gd name="T31" fmla="*/ 31 h 111"/>
                <a:gd name="T32" fmla="*/ 60 w 179"/>
                <a:gd name="T33" fmla="*/ 27 h 111"/>
                <a:gd name="T34" fmla="*/ 51 w 179"/>
                <a:gd name="T35" fmla="*/ 17 h 111"/>
                <a:gd name="T36" fmla="*/ 44 w 179"/>
                <a:gd name="T37" fmla="*/ 20 h 111"/>
                <a:gd name="T38" fmla="*/ 41 w 179"/>
                <a:gd name="T39" fmla="*/ 22 h 111"/>
                <a:gd name="T40" fmla="*/ 38 w 179"/>
                <a:gd name="T41" fmla="*/ 21 h 111"/>
                <a:gd name="T42" fmla="*/ 38 w 179"/>
                <a:gd name="T43" fmla="*/ 17 h 111"/>
                <a:gd name="T44" fmla="*/ 27 w 179"/>
                <a:gd name="T45" fmla="*/ 9 h 111"/>
                <a:gd name="T46" fmla="*/ 22 w 179"/>
                <a:gd name="T47" fmla="*/ 5 h 111"/>
                <a:gd name="T48" fmla="*/ 13 w 179"/>
                <a:gd name="T49" fmla="*/ 0 h 111"/>
                <a:gd name="T50" fmla="*/ 3 w 179"/>
                <a:gd name="T51" fmla="*/ 16 h 111"/>
                <a:gd name="T52" fmla="*/ 7 w 179"/>
                <a:gd name="T53" fmla="*/ 24 h 111"/>
                <a:gd name="T54" fmla="*/ 11 w 179"/>
                <a:gd name="T55" fmla="*/ 33 h 111"/>
                <a:gd name="T56" fmla="*/ 22 w 179"/>
                <a:gd name="T57" fmla="*/ 39 h 111"/>
                <a:gd name="T58" fmla="*/ 32 w 179"/>
                <a:gd name="T59" fmla="*/ 37 h 111"/>
                <a:gd name="T60" fmla="*/ 36 w 179"/>
                <a:gd name="T61" fmla="*/ 43 h 111"/>
                <a:gd name="T62" fmla="*/ 39 w 179"/>
                <a:gd name="T63" fmla="*/ 50 h 111"/>
                <a:gd name="T64" fmla="*/ 41 w 179"/>
                <a:gd name="T65" fmla="*/ 65 h 111"/>
                <a:gd name="T66" fmla="*/ 40 w 179"/>
                <a:gd name="T67" fmla="*/ 76 h 111"/>
                <a:gd name="T68" fmla="*/ 41 w 179"/>
                <a:gd name="T69" fmla="*/ 87 h 111"/>
                <a:gd name="T70" fmla="*/ 49 w 179"/>
                <a:gd name="T71" fmla="*/ 104 h 111"/>
                <a:gd name="T72" fmla="*/ 53 w 179"/>
                <a:gd name="T73" fmla="*/ 103 h 111"/>
                <a:gd name="T74" fmla="*/ 55 w 179"/>
                <a:gd name="T75" fmla="*/ 102 h 111"/>
                <a:gd name="T76" fmla="*/ 57 w 179"/>
                <a:gd name="T77" fmla="*/ 103 h 111"/>
                <a:gd name="T78" fmla="*/ 61 w 179"/>
                <a:gd name="T79" fmla="*/ 105 h 111"/>
                <a:gd name="T80" fmla="*/ 67 w 179"/>
                <a:gd name="T81" fmla="*/ 109 h 111"/>
                <a:gd name="T82" fmla="*/ 76 w 179"/>
                <a:gd name="T83" fmla="*/ 103 h 111"/>
                <a:gd name="T84" fmla="*/ 84 w 179"/>
                <a:gd name="T85" fmla="*/ 111 h 111"/>
                <a:gd name="T86" fmla="*/ 87 w 179"/>
                <a:gd name="T87" fmla="*/ 110 h 111"/>
                <a:gd name="T88" fmla="*/ 103 w 179"/>
                <a:gd name="T89" fmla="*/ 107 h 111"/>
                <a:gd name="T90" fmla="*/ 107 w 179"/>
                <a:gd name="T91" fmla="*/ 107 h 111"/>
                <a:gd name="T92" fmla="*/ 114 w 179"/>
                <a:gd name="T93" fmla="*/ 105 h 111"/>
                <a:gd name="T94" fmla="*/ 119 w 179"/>
                <a:gd name="T95" fmla="*/ 106 h 111"/>
                <a:gd name="T96" fmla="*/ 129 w 179"/>
                <a:gd name="T97" fmla="*/ 106 h 111"/>
                <a:gd name="T98" fmla="*/ 135 w 179"/>
                <a:gd name="T99" fmla="*/ 99 h 111"/>
                <a:gd name="T100" fmla="*/ 139 w 179"/>
                <a:gd name="T101" fmla="*/ 102 h 111"/>
                <a:gd name="T102" fmla="*/ 155 w 179"/>
                <a:gd name="T103" fmla="*/ 104 h 111"/>
                <a:gd name="T104" fmla="*/ 161 w 179"/>
                <a:gd name="T105" fmla="*/ 102 h 111"/>
                <a:gd name="T106" fmla="*/ 168 w 179"/>
                <a:gd name="T107" fmla="*/ 98 h 111"/>
                <a:gd name="T108" fmla="*/ 170 w 179"/>
                <a:gd name="T109" fmla="*/ 90 h 111"/>
                <a:gd name="T110" fmla="*/ 176 w 179"/>
                <a:gd name="T111"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9" h="111">
                  <a:moveTo>
                    <a:pt x="178" y="80"/>
                  </a:moveTo>
                  <a:cubicBezTo>
                    <a:pt x="178" y="78"/>
                    <a:pt x="176" y="75"/>
                    <a:pt x="173" y="74"/>
                  </a:cubicBezTo>
                  <a:cubicBezTo>
                    <a:pt x="172" y="73"/>
                    <a:pt x="171" y="72"/>
                    <a:pt x="171" y="70"/>
                  </a:cubicBezTo>
                  <a:cubicBezTo>
                    <a:pt x="171" y="69"/>
                    <a:pt x="171" y="68"/>
                    <a:pt x="171" y="67"/>
                  </a:cubicBezTo>
                  <a:cubicBezTo>
                    <a:pt x="171" y="66"/>
                    <a:pt x="171" y="65"/>
                    <a:pt x="170" y="64"/>
                  </a:cubicBezTo>
                  <a:cubicBezTo>
                    <a:pt x="170" y="61"/>
                    <a:pt x="169" y="56"/>
                    <a:pt x="163" y="54"/>
                  </a:cubicBezTo>
                  <a:cubicBezTo>
                    <a:pt x="162" y="54"/>
                    <a:pt x="161" y="54"/>
                    <a:pt x="160" y="53"/>
                  </a:cubicBezTo>
                  <a:cubicBezTo>
                    <a:pt x="156" y="52"/>
                    <a:pt x="153" y="52"/>
                    <a:pt x="150" y="50"/>
                  </a:cubicBezTo>
                  <a:cubicBezTo>
                    <a:pt x="147" y="49"/>
                    <a:pt x="145" y="48"/>
                    <a:pt x="143" y="48"/>
                  </a:cubicBezTo>
                  <a:cubicBezTo>
                    <a:pt x="140" y="48"/>
                    <a:pt x="137" y="49"/>
                    <a:pt x="134" y="50"/>
                  </a:cubicBezTo>
                  <a:cubicBezTo>
                    <a:pt x="134" y="51"/>
                    <a:pt x="133" y="51"/>
                    <a:pt x="133" y="51"/>
                  </a:cubicBezTo>
                  <a:cubicBezTo>
                    <a:pt x="132" y="51"/>
                    <a:pt x="131" y="51"/>
                    <a:pt x="130" y="51"/>
                  </a:cubicBezTo>
                  <a:cubicBezTo>
                    <a:pt x="129" y="50"/>
                    <a:pt x="127" y="50"/>
                    <a:pt x="126" y="50"/>
                  </a:cubicBezTo>
                  <a:cubicBezTo>
                    <a:pt x="125" y="50"/>
                    <a:pt x="125" y="50"/>
                    <a:pt x="124" y="50"/>
                  </a:cubicBezTo>
                  <a:cubicBezTo>
                    <a:pt x="118" y="51"/>
                    <a:pt x="112" y="56"/>
                    <a:pt x="107" y="60"/>
                  </a:cubicBezTo>
                  <a:cubicBezTo>
                    <a:pt x="106" y="62"/>
                    <a:pt x="105" y="63"/>
                    <a:pt x="104" y="64"/>
                  </a:cubicBezTo>
                  <a:cubicBezTo>
                    <a:pt x="103" y="64"/>
                    <a:pt x="103" y="64"/>
                    <a:pt x="103" y="64"/>
                  </a:cubicBezTo>
                  <a:cubicBezTo>
                    <a:pt x="102" y="65"/>
                    <a:pt x="100" y="67"/>
                    <a:pt x="99" y="67"/>
                  </a:cubicBezTo>
                  <a:cubicBezTo>
                    <a:pt x="98" y="67"/>
                    <a:pt x="98" y="67"/>
                    <a:pt x="98" y="66"/>
                  </a:cubicBezTo>
                  <a:cubicBezTo>
                    <a:pt x="97" y="65"/>
                    <a:pt x="96" y="63"/>
                    <a:pt x="94" y="63"/>
                  </a:cubicBezTo>
                  <a:cubicBezTo>
                    <a:pt x="93" y="63"/>
                    <a:pt x="93" y="63"/>
                    <a:pt x="92" y="63"/>
                  </a:cubicBezTo>
                  <a:cubicBezTo>
                    <a:pt x="90" y="63"/>
                    <a:pt x="89" y="64"/>
                    <a:pt x="87" y="65"/>
                  </a:cubicBezTo>
                  <a:cubicBezTo>
                    <a:pt x="87" y="65"/>
                    <a:pt x="86" y="65"/>
                    <a:pt x="85" y="65"/>
                  </a:cubicBezTo>
                  <a:cubicBezTo>
                    <a:pt x="85" y="65"/>
                    <a:pt x="84" y="65"/>
                    <a:pt x="83" y="64"/>
                  </a:cubicBezTo>
                  <a:cubicBezTo>
                    <a:pt x="82" y="63"/>
                    <a:pt x="81" y="62"/>
                    <a:pt x="78" y="62"/>
                  </a:cubicBezTo>
                  <a:cubicBezTo>
                    <a:pt x="78" y="62"/>
                    <a:pt x="78" y="62"/>
                    <a:pt x="77" y="62"/>
                  </a:cubicBezTo>
                  <a:cubicBezTo>
                    <a:pt x="76" y="62"/>
                    <a:pt x="75" y="62"/>
                    <a:pt x="74" y="62"/>
                  </a:cubicBezTo>
                  <a:cubicBezTo>
                    <a:pt x="74" y="60"/>
                    <a:pt x="75" y="58"/>
                    <a:pt x="75" y="56"/>
                  </a:cubicBezTo>
                  <a:cubicBezTo>
                    <a:pt x="77" y="49"/>
                    <a:pt x="79" y="42"/>
                    <a:pt x="72" y="34"/>
                  </a:cubicBezTo>
                  <a:cubicBezTo>
                    <a:pt x="70" y="31"/>
                    <a:pt x="67" y="31"/>
                    <a:pt x="65" y="31"/>
                  </a:cubicBezTo>
                  <a:cubicBezTo>
                    <a:pt x="64" y="31"/>
                    <a:pt x="64" y="31"/>
                    <a:pt x="63" y="31"/>
                  </a:cubicBezTo>
                  <a:cubicBezTo>
                    <a:pt x="63" y="31"/>
                    <a:pt x="62" y="31"/>
                    <a:pt x="62" y="31"/>
                  </a:cubicBezTo>
                  <a:cubicBezTo>
                    <a:pt x="61" y="31"/>
                    <a:pt x="61" y="31"/>
                    <a:pt x="60" y="31"/>
                  </a:cubicBezTo>
                  <a:cubicBezTo>
                    <a:pt x="60" y="30"/>
                    <a:pt x="60" y="30"/>
                    <a:pt x="60" y="27"/>
                  </a:cubicBezTo>
                  <a:cubicBezTo>
                    <a:pt x="60" y="26"/>
                    <a:pt x="60" y="24"/>
                    <a:pt x="59" y="23"/>
                  </a:cubicBezTo>
                  <a:cubicBezTo>
                    <a:pt x="58" y="19"/>
                    <a:pt x="55" y="17"/>
                    <a:pt x="51" y="17"/>
                  </a:cubicBezTo>
                  <a:cubicBezTo>
                    <a:pt x="51" y="17"/>
                    <a:pt x="50" y="17"/>
                    <a:pt x="50" y="17"/>
                  </a:cubicBezTo>
                  <a:cubicBezTo>
                    <a:pt x="47" y="18"/>
                    <a:pt x="46" y="19"/>
                    <a:pt x="44" y="20"/>
                  </a:cubicBezTo>
                  <a:cubicBezTo>
                    <a:pt x="44" y="21"/>
                    <a:pt x="43" y="21"/>
                    <a:pt x="43" y="22"/>
                  </a:cubicBezTo>
                  <a:cubicBezTo>
                    <a:pt x="42" y="22"/>
                    <a:pt x="42" y="22"/>
                    <a:pt x="41" y="22"/>
                  </a:cubicBezTo>
                  <a:cubicBezTo>
                    <a:pt x="40" y="22"/>
                    <a:pt x="39" y="22"/>
                    <a:pt x="39" y="22"/>
                  </a:cubicBezTo>
                  <a:cubicBezTo>
                    <a:pt x="38" y="21"/>
                    <a:pt x="38" y="21"/>
                    <a:pt x="38" y="21"/>
                  </a:cubicBezTo>
                  <a:cubicBezTo>
                    <a:pt x="38" y="21"/>
                    <a:pt x="38" y="21"/>
                    <a:pt x="38" y="20"/>
                  </a:cubicBezTo>
                  <a:cubicBezTo>
                    <a:pt x="38" y="19"/>
                    <a:pt x="38" y="18"/>
                    <a:pt x="38" y="17"/>
                  </a:cubicBezTo>
                  <a:cubicBezTo>
                    <a:pt x="37" y="14"/>
                    <a:pt x="35" y="12"/>
                    <a:pt x="31" y="10"/>
                  </a:cubicBezTo>
                  <a:cubicBezTo>
                    <a:pt x="30" y="9"/>
                    <a:pt x="29" y="9"/>
                    <a:pt x="27" y="9"/>
                  </a:cubicBezTo>
                  <a:cubicBezTo>
                    <a:pt x="26" y="8"/>
                    <a:pt x="25" y="8"/>
                    <a:pt x="25" y="8"/>
                  </a:cubicBezTo>
                  <a:cubicBezTo>
                    <a:pt x="23" y="7"/>
                    <a:pt x="23" y="6"/>
                    <a:pt x="22" y="5"/>
                  </a:cubicBezTo>
                  <a:cubicBezTo>
                    <a:pt x="22" y="5"/>
                    <a:pt x="21" y="4"/>
                    <a:pt x="21" y="3"/>
                  </a:cubicBezTo>
                  <a:cubicBezTo>
                    <a:pt x="19" y="1"/>
                    <a:pt x="16" y="0"/>
                    <a:pt x="13" y="0"/>
                  </a:cubicBezTo>
                  <a:cubicBezTo>
                    <a:pt x="9" y="0"/>
                    <a:pt x="4" y="3"/>
                    <a:pt x="2" y="7"/>
                  </a:cubicBezTo>
                  <a:cubicBezTo>
                    <a:pt x="0" y="10"/>
                    <a:pt x="1" y="13"/>
                    <a:pt x="3" y="16"/>
                  </a:cubicBezTo>
                  <a:cubicBezTo>
                    <a:pt x="4" y="18"/>
                    <a:pt x="5" y="20"/>
                    <a:pt x="6" y="22"/>
                  </a:cubicBezTo>
                  <a:cubicBezTo>
                    <a:pt x="7" y="24"/>
                    <a:pt x="7" y="24"/>
                    <a:pt x="7" y="24"/>
                  </a:cubicBezTo>
                  <a:cubicBezTo>
                    <a:pt x="8" y="25"/>
                    <a:pt x="8" y="26"/>
                    <a:pt x="8" y="27"/>
                  </a:cubicBezTo>
                  <a:cubicBezTo>
                    <a:pt x="8" y="29"/>
                    <a:pt x="9" y="31"/>
                    <a:pt x="11" y="33"/>
                  </a:cubicBezTo>
                  <a:cubicBezTo>
                    <a:pt x="13" y="35"/>
                    <a:pt x="16" y="39"/>
                    <a:pt x="21" y="39"/>
                  </a:cubicBezTo>
                  <a:cubicBezTo>
                    <a:pt x="22" y="39"/>
                    <a:pt x="22" y="39"/>
                    <a:pt x="22" y="39"/>
                  </a:cubicBezTo>
                  <a:cubicBezTo>
                    <a:pt x="23" y="39"/>
                    <a:pt x="25" y="38"/>
                    <a:pt x="27" y="38"/>
                  </a:cubicBezTo>
                  <a:cubicBezTo>
                    <a:pt x="28" y="37"/>
                    <a:pt x="31" y="37"/>
                    <a:pt x="32" y="37"/>
                  </a:cubicBezTo>
                  <a:cubicBezTo>
                    <a:pt x="33" y="37"/>
                    <a:pt x="34" y="37"/>
                    <a:pt x="35" y="38"/>
                  </a:cubicBezTo>
                  <a:cubicBezTo>
                    <a:pt x="35" y="38"/>
                    <a:pt x="36" y="41"/>
                    <a:pt x="36" y="43"/>
                  </a:cubicBezTo>
                  <a:cubicBezTo>
                    <a:pt x="37" y="44"/>
                    <a:pt x="37" y="46"/>
                    <a:pt x="37" y="47"/>
                  </a:cubicBezTo>
                  <a:cubicBezTo>
                    <a:pt x="38" y="48"/>
                    <a:pt x="38" y="49"/>
                    <a:pt x="39" y="50"/>
                  </a:cubicBezTo>
                  <a:cubicBezTo>
                    <a:pt x="41" y="54"/>
                    <a:pt x="43" y="58"/>
                    <a:pt x="42" y="62"/>
                  </a:cubicBezTo>
                  <a:cubicBezTo>
                    <a:pt x="42" y="63"/>
                    <a:pt x="42" y="64"/>
                    <a:pt x="41" y="65"/>
                  </a:cubicBezTo>
                  <a:cubicBezTo>
                    <a:pt x="41" y="67"/>
                    <a:pt x="40" y="68"/>
                    <a:pt x="40" y="69"/>
                  </a:cubicBezTo>
                  <a:cubicBezTo>
                    <a:pt x="40" y="72"/>
                    <a:pt x="40" y="74"/>
                    <a:pt x="40" y="76"/>
                  </a:cubicBezTo>
                  <a:cubicBezTo>
                    <a:pt x="40" y="77"/>
                    <a:pt x="40" y="78"/>
                    <a:pt x="40" y="78"/>
                  </a:cubicBezTo>
                  <a:cubicBezTo>
                    <a:pt x="40" y="81"/>
                    <a:pt x="41" y="84"/>
                    <a:pt x="41" y="87"/>
                  </a:cubicBezTo>
                  <a:cubicBezTo>
                    <a:pt x="42" y="89"/>
                    <a:pt x="42" y="92"/>
                    <a:pt x="42" y="94"/>
                  </a:cubicBezTo>
                  <a:cubicBezTo>
                    <a:pt x="42" y="97"/>
                    <a:pt x="42" y="103"/>
                    <a:pt x="49" y="104"/>
                  </a:cubicBezTo>
                  <a:cubicBezTo>
                    <a:pt x="49" y="104"/>
                    <a:pt x="49" y="104"/>
                    <a:pt x="49" y="104"/>
                  </a:cubicBezTo>
                  <a:cubicBezTo>
                    <a:pt x="51" y="104"/>
                    <a:pt x="53" y="103"/>
                    <a:pt x="53" y="103"/>
                  </a:cubicBezTo>
                  <a:cubicBezTo>
                    <a:pt x="54" y="103"/>
                    <a:pt x="54" y="102"/>
                    <a:pt x="54" y="102"/>
                  </a:cubicBezTo>
                  <a:cubicBezTo>
                    <a:pt x="54" y="102"/>
                    <a:pt x="54" y="102"/>
                    <a:pt x="55" y="102"/>
                  </a:cubicBezTo>
                  <a:cubicBezTo>
                    <a:pt x="55" y="102"/>
                    <a:pt x="55" y="102"/>
                    <a:pt x="56" y="103"/>
                  </a:cubicBezTo>
                  <a:cubicBezTo>
                    <a:pt x="57" y="103"/>
                    <a:pt x="57" y="103"/>
                    <a:pt x="57" y="103"/>
                  </a:cubicBezTo>
                  <a:cubicBezTo>
                    <a:pt x="58" y="103"/>
                    <a:pt x="59" y="104"/>
                    <a:pt x="60" y="104"/>
                  </a:cubicBezTo>
                  <a:cubicBezTo>
                    <a:pt x="60" y="104"/>
                    <a:pt x="60" y="105"/>
                    <a:pt x="61" y="105"/>
                  </a:cubicBezTo>
                  <a:cubicBezTo>
                    <a:pt x="61" y="106"/>
                    <a:pt x="62" y="107"/>
                    <a:pt x="63" y="107"/>
                  </a:cubicBezTo>
                  <a:cubicBezTo>
                    <a:pt x="64" y="108"/>
                    <a:pt x="66" y="109"/>
                    <a:pt x="67" y="109"/>
                  </a:cubicBezTo>
                  <a:cubicBezTo>
                    <a:pt x="70" y="109"/>
                    <a:pt x="73" y="107"/>
                    <a:pt x="75" y="105"/>
                  </a:cubicBezTo>
                  <a:cubicBezTo>
                    <a:pt x="76" y="104"/>
                    <a:pt x="76" y="104"/>
                    <a:pt x="76" y="103"/>
                  </a:cubicBezTo>
                  <a:cubicBezTo>
                    <a:pt x="76" y="104"/>
                    <a:pt x="76" y="105"/>
                    <a:pt x="77" y="106"/>
                  </a:cubicBezTo>
                  <a:cubicBezTo>
                    <a:pt x="77" y="108"/>
                    <a:pt x="79" y="111"/>
                    <a:pt x="84" y="111"/>
                  </a:cubicBezTo>
                  <a:cubicBezTo>
                    <a:pt x="85" y="111"/>
                    <a:pt x="86" y="110"/>
                    <a:pt x="87" y="110"/>
                  </a:cubicBezTo>
                  <a:cubicBezTo>
                    <a:pt x="87" y="110"/>
                    <a:pt x="87" y="110"/>
                    <a:pt x="87" y="110"/>
                  </a:cubicBezTo>
                  <a:cubicBezTo>
                    <a:pt x="90" y="110"/>
                    <a:pt x="92" y="109"/>
                    <a:pt x="95" y="108"/>
                  </a:cubicBezTo>
                  <a:cubicBezTo>
                    <a:pt x="98" y="108"/>
                    <a:pt x="100" y="107"/>
                    <a:pt x="103" y="107"/>
                  </a:cubicBezTo>
                  <a:cubicBezTo>
                    <a:pt x="103" y="107"/>
                    <a:pt x="103" y="107"/>
                    <a:pt x="104" y="107"/>
                  </a:cubicBezTo>
                  <a:cubicBezTo>
                    <a:pt x="105" y="107"/>
                    <a:pt x="106" y="107"/>
                    <a:pt x="107" y="107"/>
                  </a:cubicBezTo>
                  <a:cubicBezTo>
                    <a:pt x="109" y="107"/>
                    <a:pt x="111" y="107"/>
                    <a:pt x="113" y="106"/>
                  </a:cubicBezTo>
                  <a:cubicBezTo>
                    <a:pt x="114" y="105"/>
                    <a:pt x="114" y="105"/>
                    <a:pt x="114" y="105"/>
                  </a:cubicBezTo>
                  <a:cubicBezTo>
                    <a:pt x="115" y="105"/>
                    <a:pt x="115" y="105"/>
                    <a:pt x="115" y="106"/>
                  </a:cubicBezTo>
                  <a:cubicBezTo>
                    <a:pt x="116" y="106"/>
                    <a:pt x="117" y="106"/>
                    <a:pt x="119" y="106"/>
                  </a:cubicBezTo>
                  <a:cubicBezTo>
                    <a:pt x="119" y="107"/>
                    <a:pt x="120" y="107"/>
                    <a:pt x="121" y="107"/>
                  </a:cubicBezTo>
                  <a:cubicBezTo>
                    <a:pt x="124" y="107"/>
                    <a:pt x="127" y="106"/>
                    <a:pt x="129" y="106"/>
                  </a:cubicBezTo>
                  <a:cubicBezTo>
                    <a:pt x="132" y="105"/>
                    <a:pt x="133" y="103"/>
                    <a:pt x="134" y="101"/>
                  </a:cubicBezTo>
                  <a:cubicBezTo>
                    <a:pt x="134" y="100"/>
                    <a:pt x="135" y="100"/>
                    <a:pt x="135" y="99"/>
                  </a:cubicBezTo>
                  <a:cubicBezTo>
                    <a:pt x="135" y="100"/>
                    <a:pt x="136" y="100"/>
                    <a:pt x="136" y="100"/>
                  </a:cubicBezTo>
                  <a:cubicBezTo>
                    <a:pt x="137" y="101"/>
                    <a:pt x="138" y="102"/>
                    <a:pt x="139" y="102"/>
                  </a:cubicBezTo>
                  <a:cubicBezTo>
                    <a:pt x="143" y="104"/>
                    <a:pt x="147" y="105"/>
                    <a:pt x="151" y="105"/>
                  </a:cubicBezTo>
                  <a:cubicBezTo>
                    <a:pt x="152" y="105"/>
                    <a:pt x="154" y="104"/>
                    <a:pt x="155" y="104"/>
                  </a:cubicBezTo>
                  <a:cubicBezTo>
                    <a:pt x="157" y="104"/>
                    <a:pt x="159" y="103"/>
                    <a:pt x="160" y="102"/>
                  </a:cubicBezTo>
                  <a:cubicBezTo>
                    <a:pt x="160" y="102"/>
                    <a:pt x="161" y="102"/>
                    <a:pt x="161" y="102"/>
                  </a:cubicBezTo>
                  <a:cubicBezTo>
                    <a:pt x="161" y="101"/>
                    <a:pt x="162" y="101"/>
                    <a:pt x="163" y="101"/>
                  </a:cubicBezTo>
                  <a:cubicBezTo>
                    <a:pt x="164" y="101"/>
                    <a:pt x="166" y="100"/>
                    <a:pt x="168" y="98"/>
                  </a:cubicBezTo>
                  <a:cubicBezTo>
                    <a:pt x="169" y="96"/>
                    <a:pt x="170" y="94"/>
                    <a:pt x="170" y="93"/>
                  </a:cubicBezTo>
                  <a:cubicBezTo>
                    <a:pt x="170" y="92"/>
                    <a:pt x="170" y="91"/>
                    <a:pt x="170" y="90"/>
                  </a:cubicBezTo>
                  <a:cubicBezTo>
                    <a:pt x="170" y="90"/>
                    <a:pt x="171" y="89"/>
                    <a:pt x="172" y="89"/>
                  </a:cubicBezTo>
                  <a:cubicBezTo>
                    <a:pt x="174" y="88"/>
                    <a:pt x="175" y="87"/>
                    <a:pt x="176" y="86"/>
                  </a:cubicBezTo>
                  <a:cubicBezTo>
                    <a:pt x="178" y="84"/>
                    <a:pt x="179" y="82"/>
                    <a:pt x="178" y="8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7"/>
            <p:cNvSpPr>
              <a:spLocks/>
            </p:cNvSpPr>
            <p:nvPr/>
          </p:nvSpPr>
          <p:spPr bwMode="auto">
            <a:xfrm>
              <a:off x="6066576" y="2734222"/>
              <a:ext cx="82145" cy="83354"/>
            </a:xfrm>
            <a:custGeom>
              <a:avLst/>
              <a:gdLst>
                <a:gd name="T0" fmla="*/ 38 w 39"/>
                <a:gd name="T1" fmla="*/ 22 h 44"/>
                <a:gd name="T2" fmla="*/ 37 w 39"/>
                <a:gd name="T3" fmla="*/ 19 h 44"/>
                <a:gd name="T4" fmla="*/ 37 w 39"/>
                <a:gd name="T5" fmla="*/ 18 h 44"/>
                <a:gd name="T6" fmla="*/ 34 w 39"/>
                <a:gd name="T7" fmla="*/ 8 h 44"/>
                <a:gd name="T8" fmla="*/ 27 w 39"/>
                <a:gd name="T9" fmla="*/ 1 h 44"/>
                <a:gd name="T10" fmla="*/ 22 w 39"/>
                <a:gd name="T11" fmla="*/ 0 h 44"/>
                <a:gd name="T12" fmla="*/ 12 w 39"/>
                <a:gd name="T13" fmla="*/ 3 h 44"/>
                <a:gd name="T14" fmla="*/ 8 w 39"/>
                <a:gd name="T15" fmla="*/ 10 h 44"/>
                <a:gd name="T16" fmla="*/ 6 w 39"/>
                <a:gd name="T17" fmla="*/ 14 h 44"/>
                <a:gd name="T18" fmla="*/ 5 w 39"/>
                <a:gd name="T19" fmla="*/ 15 h 44"/>
                <a:gd name="T20" fmla="*/ 2 w 39"/>
                <a:gd name="T21" fmla="*/ 26 h 44"/>
                <a:gd name="T22" fmla="*/ 6 w 39"/>
                <a:gd name="T23" fmla="*/ 31 h 44"/>
                <a:gd name="T24" fmla="*/ 8 w 39"/>
                <a:gd name="T25" fmla="*/ 33 h 44"/>
                <a:gd name="T26" fmla="*/ 14 w 39"/>
                <a:gd name="T27" fmla="*/ 38 h 44"/>
                <a:gd name="T28" fmla="*/ 19 w 39"/>
                <a:gd name="T29" fmla="*/ 41 h 44"/>
                <a:gd name="T30" fmla="*/ 22 w 39"/>
                <a:gd name="T31" fmla="*/ 43 h 44"/>
                <a:gd name="T32" fmla="*/ 27 w 39"/>
                <a:gd name="T33" fmla="*/ 44 h 44"/>
                <a:gd name="T34" fmla="*/ 33 w 39"/>
                <a:gd name="T35" fmla="*/ 43 h 44"/>
                <a:gd name="T36" fmla="*/ 38 w 39"/>
                <a:gd name="T37" fmla="*/ 36 h 44"/>
                <a:gd name="T38" fmla="*/ 38 w 39"/>
                <a:gd name="T39"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44">
                  <a:moveTo>
                    <a:pt x="38" y="22"/>
                  </a:moveTo>
                  <a:cubicBezTo>
                    <a:pt x="38" y="21"/>
                    <a:pt x="37" y="20"/>
                    <a:pt x="37" y="19"/>
                  </a:cubicBezTo>
                  <a:cubicBezTo>
                    <a:pt x="37" y="18"/>
                    <a:pt x="37" y="18"/>
                    <a:pt x="37" y="18"/>
                  </a:cubicBezTo>
                  <a:cubicBezTo>
                    <a:pt x="36" y="15"/>
                    <a:pt x="36" y="11"/>
                    <a:pt x="34" y="8"/>
                  </a:cubicBezTo>
                  <a:cubicBezTo>
                    <a:pt x="33" y="5"/>
                    <a:pt x="30" y="2"/>
                    <a:pt x="27" y="1"/>
                  </a:cubicBezTo>
                  <a:cubicBezTo>
                    <a:pt x="26" y="0"/>
                    <a:pt x="24" y="0"/>
                    <a:pt x="22" y="0"/>
                  </a:cubicBezTo>
                  <a:cubicBezTo>
                    <a:pt x="19" y="0"/>
                    <a:pt x="14" y="1"/>
                    <a:pt x="12" y="3"/>
                  </a:cubicBezTo>
                  <a:cubicBezTo>
                    <a:pt x="10" y="5"/>
                    <a:pt x="9" y="8"/>
                    <a:pt x="8" y="10"/>
                  </a:cubicBezTo>
                  <a:cubicBezTo>
                    <a:pt x="8" y="11"/>
                    <a:pt x="7" y="13"/>
                    <a:pt x="6" y="14"/>
                  </a:cubicBezTo>
                  <a:cubicBezTo>
                    <a:pt x="5" y="15"/>
                    <a:pt x="5" y="15"/>
                    <a:pt x="5" y="15"/>
                  </a:cubicBezTo>
                  <a:cubicBezTo>
                    <a:pt x="3" y="17"/>
                    <a:pt x="0" y="21"/>
                    <a:pt x="2" y="26"/>
                  </a:cubicBezTo>
                  <a:cubicBezTo>
                    <a:pt x="3" y="29"/>
                    <a:pt x="5" y="30"/>
                    <a:pt x="6" y="31"/>
                  </a:cubicBezTo>
                  <a:cubicBezTo>
                    <a:pt x="7" y="32"/>
                    <a:pt x="8" y="32"/>
                    <a:pt x="8" y="33"/>
                  </a:cubicBezTo>
                  <a:cubicBezTo>
                    <a:pt x="10" y="35"/>
                    <a:pt x="12" y="37"/>
                    <a:pt x="14" y="38"/>
                  </a:cubicBezTo>
                  <a:cubicBezTo>
                    <a:pt x="16" y="40"/>
                    <a:pt x="18" y="41"/>
                    <a:pt x="19" y="41"/>
                  </a:cubicBezTo>
                  <a:cubicBezTo>
                    <a:pt x="20" y="42"/>
                    <a:pt x="21" y="42"/>
                    <a:pt x="22" y="43"/>
                  </a:cubicBezTo>
                  <a:cubicBezTo>
                    <a:pt x="24" y="44"/>
                    <a:pt x="26" y="44"/>
                    <a:pt x="27" y="44"/>
                  </a:cubicBezTo>
                  <a:cubicBezTo>
                    <a:pt x="29" y="44"/>
                    <a:pt x="31" y="44"/>
                    <a:pt x="33" y="43"/>
                  </a:cubicBezTo>
                  <a:cubicBezTo>
                    <a:pt x="35" y="41"/>
                    <a:pt x="37" y="39"/>
                    <a:pt x="38" y="36"/>
                  </a:cubicBezTo>
                  <a:cubicBezTo>
                    <a:pt x="39" y="31"/>
                    <a:pt x="38" y="26"/>
                    <a:pt x="38" y="2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8"/>
            <p:cNvSpPr>
              <a:spLocks/>
            </p:cNvSpPr>
            <p:nvPr/>
          </p:nvSpPr>
          <p:spPr bwMode="auto">
            <a:xfrm>
              <a:off x="6034981" y="3176858"/>
              <a:ext cx="31594" cy="30180"/>
            </a:xfrm>
            <a:custGeom>
              <a:avLst/>
              <a:gdLst>
                <a:gd name="T0" fmla="*/ 10 w 15"/>
                <a:gd name="T1" fmla="*/ 1 h 16"/>
                <a:gd name="T2" fmla="*/ 6 w 15"/>
                <a:gd name="T3" fmla="*/ 0 h 16"/>
                <a:gd name="T4" fmla="*/ 1 w 15"/>
                <a:gd name="T5" fmla="*/ 2 h 16"/>
                <a:gd name="T6" fmla="*/ 0 w 15"/>
                <a:gd name="T7" fmla="*/ 7 h 16"/>
                <a:gd name="T8" fmla="*/ 10 w 15"/>
                <a:gd name="T9" fmla="*/ 16 h 16"/>
                <a:gd name="T10" fmla="*/ 10 w 15"/>
                <a:gd name="T11" fmla="*/ 16 h 16"/>
                <a:gd name="T12" fmla="*/ 12 w 15"/>
                <a:gd name="T13" fmla="*/ 16 h 16"/>
                <a:gd name="T14" fmla="*/ 15 w 15"/>
                <a:gd name="T15" fmla="*/ 10 h 16"/>
                <a:gd name="T16" fmla="*/ 10 w 15"/>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6">
                  <a:moveTo>
                    <a:pt x="10" y="1"/>
                  </a:moveTo>
                  <a:cubicBezTo>
                    <a:pt x="9" y="1"/>
                    <a:pt x="7" y="0"/>
                    <a:pt x="6" y="0"/>
                  </a:cubicBezTo>
                  <a:cubicBezTo>
                    <a:pt x="4" y="0"/>
                    <a:pt x="3" y="1"/>
                    <a:pt x="1" y="2"/>
                  </a:cubicBezTo>
                  <a:cubicBezTo>
                    <a:pt x="0" y="4"/>
                    <a:pt x="0" y="5"/>
                    <a:pt x="0" y="7"/>
                  </a:cubicBezTo>
                  <a:cubicBezTo>
                    <a:pt x="1" y="11"/>
                    <a:pt x="6" y="16"/>
                    <a:pt x="10" y="16"/>
                  </a:cubicBezTo>
                  <a:cubicBezTo>
                    <a:pt x="10" y="16"/>
                    <a:pt x="10" y="16"/>
                    <a:pt x="10" y="16"/>
                  </a:cubicBezTo>
                  <a:cubicBezTo>
                    <a:pt x="11" y="16"/>
                    <a:pt x="11" y="16"/>
                    <a:pt x="12" y="16"/>
                  </a:cubicBezTo>
                  <a:cubicBezTo>
                    <a:pt x="14" y="15"/>
                    <a:pt x="15" y="13"/>
                    <a:pt x="15" y="10"/>
                  </a:cubicBezTo>
                  <a:cubicBezTo>
                    <a:pt x="15" y="7"/>
                    <a:pt x="12" y="3"/>
                    <a:pt x="10" y="1"/>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9"/>
            <p:cNvSpPr>
              <a:spLocks/>
            </p:cNvSpPr>
            <p:nvPr/>
          </p:nvSpPr>
          <p:spPr bwMode="auto">
            <a:xfrm>
              <a:off x="6155039" y="3161769"/>
              <a:ext cx="25275" cy="20838"/>
            </a:xfrm>
            <a:custGeom>
              <a:avLst/>
              <a:gdLst>
                <a:gd name="T0" fmla="*/ 11 w 12"/>
                <a:gd name="T1" fmla="*/ 4 h 11"/>
                <a:gd name="T2" fmla="*/ 7 w 12"/>
                <a:gd name="T3" fmla="*/ 0 h 11"/>
                <a:gd name="T4" fmla="*/ 1 w 12"/>
                <a:gd name="T5" fmla="*/ 6 h 11"/>
                <a:gd name="T6" fmla="*/ 3 w 12"/>
                <a:gd name="T7" fmla="*/ 10 h 11"/>
                <a:gd name="T8" fmla="*/ 5 w 12"/>
                <a:gd name="T9" fmla="*/ 11 h 11"/>
                <a:gd name="T10" fmla="*/ 5 w 12"/>
                <a:gd name="T11" fmla="*/ 11 h 11"/>
                <a:gd name="T12" fmla="*/ 10 w 12"/>
                <a:gd name="T13" fmla="*/ 8 h 11"/>
                <a:gd name="T14" fmla="*/ 11 w 12"/>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11" y="4"/>
                  </a:moveTo>
                  <a:cubicBezTo>
                    <a:pt x="11" y="0"/>
                    <a:pt x="8" y="0"/>
                    <a:pt x="7" y="0"/>
                  </a:cubicBezTo>
                  <a:cubicBezTo>
                    <a:pt x="3" y="0"/>
                    <a:pt x="1" y="4"/>
                    <a:pt x="1" y="6"/>
                  </a:cubicBezTo>
                  <a:cubicBezTo>
                    <a:pt x="0" y="8"/>
                    <a:pt x="2" y="10"/>
                    <a:pt x="3" y="10"/>
                  </a:cubicBezTo>
                  <a:cubicBezTo>
                    <a:pt x="4" y="10"/>
                    <a:pt x="4" y="11"/>
                    <a:pt x="5" y="11"/>
                  </a:cubicBezTo>
                  <a:cubicBezTo>
                    <a:pt x="5" y="11"/>
                    <a:pt x="5" y="11"/>
                    <a:pt x="5" y="11"/>
                  </a:cubicBezTo>
                  <a:cubicBezTo>
                    <a:pt x="7" y="11"/>
                    <a:pt x="9" y="10"/>
                    <a:pt x="10" y="8"/>
                  </a:cubicBezTo>
                  <a:cubicBezTo>
                    <a:pt x="11" y="7"/>
                    <a:pt x="12" y="6"/>
                    <a:pt x="11" y="4"/>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0"/>
            <p:cNvSpPr>
              <a:spLocks/>
            </p:cNvSpPr>
            <p:nvPr/>
          </p:nvSpPr>
          <p:spPr bwMode="auto">
            <a:xfrm>
              <a:off x="5467077" y="2854222"/>
              <a:ext cx="451006" cy="364313"/>
            </a:xfrm>
            <a:custGeom>
              <a:avLst/>
              <a:gdLst>
                <a:gd name="T0" fmla="*/ 209 w 215"/>
                <a:gd name="T1" fmla="*/ 139 h 191"/>
                <a:gd name="T2" fmla="*/ 205 w 215"/>
                <a:gd name="T3" fmla="*/ 135 h 191"/>
                <a:gd name="T4" fmla="*/ 197 w 215"/>
                <a:gd name="T5" fmla="*/ 125 h 191"/>
                <a:gd name="T6" fmla="*/ 189 w 215"/>
                <a:gd name="T7" fmla="*/ 119 h 191"/>
                <a:gd name="T8" fmla="*/ 181 w 215"/>
                <a:gd name="T9" fmla="*/ 110 h 191"/>
                <a:gd name="T10" fmla="*/ 178 w 215"/>
                <a:gd name="T11" fmla="*/ 104 h 191"/>
                <a:gd name="T12" fmla="*/ 179 w 215"/>
                <a:gd name="T13" fmla="*/ 90 h 191"/>
                <a:gd name="T14" fmla="*/ 181 w 215"/>
                <a:gd name="T15" fmla="*/ 69 h 191"/>
                <a:gd name="T16" fmla="*/ 180 w 215"/>
                <a:gd name="T17" fmla="*/ 57 h 191"/>
                <a:gd name="T18" fmla="*/ 182 w 215"/>
                <a:gd name="T19" fmla="*/ 50 h 191"/>
                <a:gd name="T20" fmla="*/ 184 w 215"/>
                <a:gd name="T21" fmla="*/ 44 h 191"/>
                <a:gd name="T22" fmla="*/ 185 w 215"/>
                <a:gd name="T23" fmla="*/ 35 h 191"/>
                <a:gd name="T24" fmla="*/ 181 w 215"/>
                <a:gd name="T25" fmla="*/ 21 h 191"/>
                <a:gd name="T26" fmla="*/ 177 w 215"/>
                <a:gd name="T27" fmla="*/ 16 h 191"/>
                <a:gd name="T28" fmla="*/ 165 w 215"/>
                <a:gd name="T29" fmla="*/ 3 h 191"/>
                <a:gd name="T30" fmla="*/ 149 w 215"/>
                <a:gd name="T31" fmla="*/ 9 h 191"/>
                <a:gd name="T32" fmla="*/ 148 w 215"/>
                <a:gd name="T33" fmla="*/ 15 h 191"/>
                <a:gd name="T34" fmla="*/ 146 w 215"/>
                <a:gd name="T35" fmla="*/ 30 h 191"/>
                <a:gd name="T36" fmla="*/ 145 w 215"/>
                <a:gd name="T37" fmla="*/ 38 h 191"/>
                <a:gd name="T38" fmla="*/ 146 w 215"/>
                <a:gd name="T39" fmla="*/ 50 h 191"/>
                <a:gd name="T40" fmla="*/ 143 w 215"/>
                <a:gd name="T41" fmla="*/ 62 h 191"/>
                <a:gd name="T42" fmla="*/ 141 w 215"/>
                <a:gd name="T43" fmla="*/ 44 h 191"/>
                <a:gd name="T44" fmla="*/ 138 w 215"/>
                <a:gd name="T45" fmla="*/ 16 h 191"/>
                <a:gd name="T46" fmla="*/ 131 w 215"/>
                <a:gd name="T47" fmla="*/ 10 h 191"/>
                <a:gd name="T48" fmla="*/ 5 w 215"/>
                <a:gd name="T49" fmla="*/ 82 h 191"/>
                <a:gd name="T50" fmla="*/ 2 w 215"/>
                <a:gd name="T51" fmla="*/ 98 h 191"/>
                <a:gd name="T52" fmla="*/ 3 w 215"/>
                <a:gd name="T53" fmla="*/ 104 h 191"/>
                <a:gd name="T54" fmla="*/ 15 w 215"/>
                <a:gd name="T55" fmla="*/ 121 h 191"/>
                <a:gd name="T56" fmla="*/ 30 w 215"/>
                <a:gd name="T57" fmla="*/ 128 h 191"/>
                <a:gd name="T58" fmla="*/ 32 w 215"/>
                <a:gd name="T59" fmla="*/ 127 h 191"/>
                <a:gd name="T60" fmla="*/ 35 w 215"/>
                <a:gd name="T61" fmla="*/ 128 h 191"/>
                <a:gd name="T62" fmla="*/ 34 w 215"/>
                <a:gd name="T63" fmla="*/ 140 h 191"/>
                <a:gd name="T64" fmla="*/ 36 w 215"/>
                <a:gd name="T65" fmla="*/ 163 h 191"/>
                <a:gd name="T66" fmla="*/ 49 w 215"/>
                <a:gd name="T67" fmla="*/ 165 h 191"/>
                <a:gd name="T68" fmla="*/ 59 w 215"/>
                <a:gd name="T69" fmla="*/ 167 h 191"/>
                <a:gd name="T70" fmla="*/ 74 w 215"/>
                <a:gd name="T71" fmla="*/ 170 h 191"/>
                <a:gd name="T72" fmla="*/ 82 w 215"/>
                <a:gd name="T73" fmla="*/ 172 h 191"/>
                <a:gd name="T74" fmla="*/ 101 w 215"/>
                <a:gd name="T75" fmla="*/ 167 h 191"/>
                <a:gd name="T76" fmla="*/ 108 w 215"/>
                <a:gd name="T77" fmla="*/ 168 h 191"/>
                <a:gd name="T78" fmla="*/ 120 w 215"/>
                <a:gd name="T79" fmla="*/ 169 h 191"/>
                <a:gd name="T80" fmla="*/ 131 w 215"/>
                <a:gd name="T81" fmla="*/ 158 h 191"/>
                <a:gd name="T82" fmla="*/ 134 w 215"/>
                <a:gd name="T83" fmla="*/ 153 h 191"/>
                <a:gd name="T84" fmla="*/ 134 w 215"/>
                <a:gd name="T85" fmla="*/ 158 h 191"/>
                <a:gd name="T86" fmla="*/ 133 w 215"/>
                <a:gd name="T87" fmla="*/ 167 h 191"/>
                <a:gd name="T88" fmla="*/ 144 w 215"/>
                <a:gd name="T89" fmla="*/ 169 h 191"/>
                <a:gd name="T90" fmla="*/ 145 w 215"/>
                <a:gd name="T91" fmla="*/ 174 h 191"/>
                <a:gd name="T92" fmla="*/ 157 w 215"/>
                <a:gd name="T93" fmla="*/ 184 h 191"/>
                <a:gd name="T94" fmla="*/ 167 w 215"/>
                <a:gd name="T95" fmla="*/ 188 h 191"/>
                <a:gd name="T96" fmla="*/ 184 w 215"/>
                <a:gd name="T97" fmla="*/ 189 h 191"/>
                <a:gd name="T98" fmla="*/ 195 w 215"/>
                <a:gd name="T99" fmla="*/ 179 h 191"/>
                <a:gd name="T100" fmla="*/ 195 w 215"/>
                <a:gd name="T101" fmla="*/ 173 h 191"/>
                <a:gd name="T102" fmla="*/ 195 w 215"/>
                <a:gd name="T103" fmla="*/ 165 h 191"/>
                <a:gd name="T104" fmla="*/ 191 w 215"/>
                <a:gd name="T105" fmla="*/ 156 h 191"/>
                <a:gd name="T106" fmla="*/ 192 w 215"/>
                <a:gd name="T107" fmla="*/ 155 h 191"/>
                <a:gd name="T108" fmla="*/ 198 w 215"/>
                <a:gd name="T109" fmla="*/ 158 h 191"/>
                <a:gd name="T110" fmla="*/ 202 w 215"/>
                <a:gd name="T111" fmla="*/ 157 h 191"/>
                <a:gd name="T112" fmla="*/ 207 w 215"/>
                <a:gd name="T113" fmla="*/ 161 h 191"/>
                <a:gd name="T114" fmla="*/ 214 w 215"/>
                <a:gd name="T115" fmla="*/ 1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5" h="191">
                  <a:moveTo>
                    <a:pt x="212" y="142"/>
                  </a:moveTo>
                  <a:cubicBezTo>
                    <a:pt x="211" y="141"/>
                    <a:pt x="210" y="140"/>
                    <a:pt x="209" y="139"/>
                  </a:cubicBezTo>
                  <a:cubicBezTo>
                    <a:pt x="209" y="139"/>
                    <a:pt x="208" y="138"/>
                    <a:pt x="207" y="138"/>
                  </a:cubicBezTo>
                  <a:cubicBezTo>
                    <a:pt x="207" y="137"/>
                    <a:pt x="206" y="136"/>
                    <a:pt x="205" y="135"/>
                  </a:cubicBezTo>
                  <a:cubicBezTo>
                    <a:pt x="205" y="134"/>
                    <a:pt x="205" y="134"/>
                    <a:pt x="204" y="133"/>
                  </a:cubicBezTo>
                  <a:cubicBezTo>
                    <a:pt x="202" y="130"/>
                    <a:pt x="199" y="127"/>
                    <a:pt x="197" y="125"/>
                  </a:cubicBezTo>
                  <a:cubicBezTo>
                    <a:pt x="196" y="124"/>
                    <a:pt x="195" y="124"/>
                    <a:pt x="194" y="123"/>
                  </a:cubicBezTo>
                  <a:cubicBezTo>
                    <a:pt x="193" y="121"/>
                    <a:pt x="191" y="120"/>
                    <a:pt x="189" y="119"/>
                  </a:cubicBezTo>
                  <a:cubicBezTo>
                    <a:pt x="187" y="118"/>
                    <a:pt x="185" y="117"/>
                    <a:pt x="184" y="115"/>
                  </a:cubicBezTo>
                  <a:cubicBezTo>
                    <a:pt x="183" y="114"/>
                    <a:pt x="182" y="112"/>
                    <a:pt x="181" y="110"/>
                  </a:cubicBezTo>
                  <a:cubicBezTo>
                    <a:pt x="181" y="109"/>
                    <a:pt x="181" y="109"/>
                    <a:pt x="181" y="108"/>
                  </a:cubicBezTo>
                  <a:cubicBezTo>
                    <a:pt x="180" y="107"/>
                    <a:pt x="179" y="105"/>
                    <a:pt x="178" y="104"/>
                  </a:cubicBezTo>
                  <a:cubicBezTo>
                    <a:pt x="178" y="103"/>
                    <a:pt x="177" y="102"/>
                    <a:pt x="177" y="101"/>
                  </a:cubicBezTo>
                  <a:cubicBezTo>
                    <a:pt x="175" y="98"/>
                    <a:pt x="177" y="95"/>
                    <a:pt x="179" y="90"/>
                  </a:cubicBezTo>
                  <a:cubicBezTo>
                    <a:pt x="182" y="86"/>
                    <a:pt x="184" y="80"/>
                    <a:pt x="183" y="75"/>
                  </a:cubicBezTo>
                  <a:cubicBezTo>
                    <a:pt x="183" y="73"/>
                    <a:pt x="182" y="71"/>
                    <a:pt x="181" y="69"/>
                  </a:cubicBezTo>
                  <a:cubicBezTo>
                    <a:pt x="180" y="66"/>
                    <a:pt x="179" y="64"/>
                    <a:pt x="179" y="61"/>
                  </a:cubicBezTo>
                  <a:cubicBezTo>
                    <a:pt x="179" y="60"/>
                    <a:pt x="179" y="59"/>
                    <a:pt x="180" y="57"/>
                  </a:cubicBezTo>
                  <a:cubicBezTo>
                    <a:pt x="181" y="56"/>
                    <a:pt x="181" y="56"/>
                    <a:pt x="181" y="56"/>
                  </a:cubicBezTo>
                  <a:cubicBezTo>
                    <a:pt x="181" y="54"/>
                    <a:pt x="182" y="52"/>
                    <a:pt x="182" y="50"/>
                  </a:cubicBezTo>
                  <a:cubicBezTo>
                    <a:pt x="182" y="49"/>
                    <a:pt x="182" y="49"/>
                    <a:pt x="182" y="49"/>
                  </a:cubicBezTo>
                  <a:cubicBezTo>
                    <a:pt x="183" y="47"/>
                    <a:pt x="183" y="46"/>
                    <a:pt x="184" y="44"/>
                  </a:cubicBezTo>
                  <a:cubicBezTo>
                    <a:pt x="185" y="42"/>
                    <a:pt x="185" y="39"/>
                    <a:pt x="185" y="35"/>
                  </a:cubicBezTo>
                  <a:cubicBezTo>
                    <a:pt x="185" y="35"/>
                    <a:pt x="185" y="35"/>
                    <a:pt x="185" y="35"/>
                  </a:cubicBezTo>
                  <a:cubicBezTo>
                    <a:pt x="185" y="32"/>
                    <a:pt x="185" y="29"/>
                    <a:pt x="184" y="25"/>
                  </a:cubicBezTo>
                  <a:cubicBezTo>
                    <a:pt x="183" y="23"/>
                    <a:pt x="182" y="22"/>
                    <a:pt x="181" y="21"/>
                  </a:cubicBezTo>
                  <a:cubicBezTo>
                    <a:pt x="180" y="20"/>
                    <a:pt x="180" y="19"/>
                    <a:pt x="179" y="19"/>
                  </a:cubicBezTo>
                  <a:cubicBezTo>
                    <a:pt x="179" y="18"/>
                    <a:pt x="178" y="17"/>
                    <a:pt x="177" y="16"/>
                  </a:cubicBezTo>
                  <a:cubicBezTo>
                    <a:pt x="175" y="12"/>
                    <a:pt x="173" y="7"/>
                    <a:pt x="168" y="5"/>
                  </a:cubicBezTo>
                  <a:cubicBezTo>
                    <a:pt x="167" y="4"/>
                    <a:pt x="166" y="4"/>
                    <a:pt x="165" y="3"/>
                  </a:cubicBezTo>
                  <a:cubicBezTo>
                    <a:pt x="163" y="2"/>
                    <a:pt x="160" y="0"/>
                    <a:pt x="157" y="0"/>
                  </a:cubicBezTo>
                  <a:cubicBezTo>
                    <a:pt x="151" y="0"/>
                    <a:pt x="149" y="6"/>
                    <a:pt x="149" y="9"/>
                  </a:cubicBezTo>
                  <a:cubicBezTo>
                    <a:pt x="149" y="10"/>
                    <a:pt x="149" y="10"/>
                    <a:pt x="149" y="10"/>
                  </a:cubicBezTo>
                  <a:cubicBezTo>
                    <a:pt x="148" y="12"/>
                    <a:pt x="148" y="14"/>
                    <a:pt x="148" y="15"/>
                  </a:cubicBezTo>
                  <a:cubicBezTo>
                    <a:pt x="147" y="17"/>
                    <a:pt x="147" y="20"/>
                    <a:pt x="146" y="22"/>
                  </a:cubicBezTo>
                  <a:cubicBezTo>
                    <a:pt x="146" y="24"/>
                    <a:pt x="146" y="27"/>
                    <a:pt x="146" y="30"/>
                  </a:cubicBezTo>
                  <a:cubicBezTo>
                    <a:pt x="146" y="31"/>
                    <a:pt x="146" y="33"/>
                    <a:pt x="146" y="34"/>
                  </a:cubicBezTo>
                  <a:cubicBezTo>
                    <a:pt x="146" y="36"/>
                    <a:pt x="145" y="37"/>
                    <a:pt x="145" y="38"/>
                  </a:cubicBezTo>
                  <a:cubicBezTo>
                    <a:pt x="145" y="40"/>
                    <a:pt x="145" y="43"/>
                    <a:pt x="145" y="46"/>
                  </a:cubicBezTo>
                  <a:cubicBezTo>
                    <a:pt x="145" y="47"/>
                    <a:pt x="146" y="49"/>
                    <a:pt x="146" y="50"/>
                  </a:cubicBezTo>
                  <a:cubicBezTo>
                    <a:pt x="146" y="52"/>
                    <a:pt x="147" y="54"/>
                    <a:pt x="147" y="55"/>
                  </a:cubicBezTo>
                  <a:cubicBezTo>
                    <a:pt x="146" y="58"/>
                    <a:pt x="144" y="62"/>
                    <a:pt x="143" y="62"/>
                  </a:cubicBezTo>
                  <a:cubicBezTo>
                    <a:pt x="143" y="62"/>
                    <a:pt x="142" y="62"/>
                    <a:pt x="141" y="59"/>
                  </a:cubicBezTo>
                  <a:cubicBezTo>
                    <a:pt x="140" y="54"/>
                    <a:pt x="140" y="49"/>
                    <a:pt x="141" y="44"/>
                  </a:cubicBezTo>
                  <a:cubicBezTo>
                    <a:pt x="142" y="41"/>
                    <a:pt x="142" y="39"/>
                    <a:pt x="142" y="37"/>
                  </a:cubicBezTo>
                  <a:cubicBezTo>
                    <a:pt x="143" y="29"/>
                    <a:pt x="140" y="22"/>
                    <a:pt x="138" y="16"/>
                  </a:cubicBezTo>
                  <a:cubicBezTo>
                    <a:pt x="136" y="14"/>
                    <a:pt x="135" y="13"/>
                    <a:pt x="134" y="12"/>
                  </a:cubicBezTo>
                  <a:cubicBezTo>
                    <a:pt x="131" y="10"/>
                    <a:pt x="131" y="10"/>
                    <a:pt x="131" y="10"/>
                  </a:cubicBezTo>
                  <a:cubicBezTo>
                    <a:pt x="94" y="118"/>
                    <a:pt x="94" y="118"/>
                    <a:pt x="94" y="118"/>
                  </a:cubicBezTo>
                  <a:cubicBezTo>
                    <a:pt x="5" y="82"/>
                    <a:pt x="5" y="82"/>
                    <a:pt x="5" y="82"/>
                  </a:cubicBezTo>
                  <a:cubicBezTo>
                    <a:pt x="4" y="84"/>
                    <a:pt x="4" y="84"/>
                    <a:pt x="4" y="84"/>
                  </a:cubicBezTo>
                  <a:cubicBezTo>
                    <a:pt x="0" y="88"/>
                    <a:pt x="1" y="93"/>
                    <a:pt x="2" y="98"/>
                  </a:cubicBezTo>
                  <a:cubicBezTo>
                    <a:pt x="2" y="98"/>
                    <a:pt x="2" y="99"/>
                    <a:pt x="2" y="100"/>
                  </a:cubicBezTo>
                  <a:cubicBezTo>
                    <a:pt x="3" y="101"/>
                    <a:pt x="3" y="102"/>
                    <a:pt x="3" y="104"/>
                  </a:cubicBezTo>
                  <a:cubicBezTo>
                    <a:pt x="3" y="105"/>
                    <a:pt x="3" y="107"/>
                    <a:pt x="4" y="109"/>
                  </a:cubicBezTo>
                  <a:cubicBezTo>
                    <a:pt x="5" y="116"/>
                    <a:pt x="11" y="118"/>
                    <a:pt x="15" y="121"/>
                  </a:cubicBezTo>
                  <a:cubicBezTo>
                    <a:pt x="18" y="122"/>
                    <a:pt x="20" y="123"/>
                    <a:pt x="21" y="124"/>
                  </a:cubicBezTo>
                  <a:cubicBezTo>
                    <a:pt x="24" y="126"/>
                    <a:pt x="26" y="127"/>
                    <a:pt x="30" y="128"/>
                  </a:cubicBezTo>
                  <a:cubicBezTo>
                    <a:pt x="30" y="128"/>
                    <a:pt x="30" y="128"/>
                    <a:pt x="30" y="128"/>
                  </a:cubicBezTo>
                  <a:cubicBezTo>
                    <a:pt x="31" y="128"/>
                    <a:pt x="32" y="127"/>
                    <a:pt x="32" y="127"/>
                  </a:cubicBezTo>
                  <a:cubicBezTo>
                    <a:pt x="33" y="127"/>
                    <a:pt x="33" y="127"/>
                    <a:pt x="34" y="127"/>
                  </a:cubicBezTo>
                  <a:cubicBezTo>
                    <a:pt x="35" y="127"/>
                    <a:pt x="35" y="128"/>
                    <a:pt x="35" y="128"/>
                  </a:cubicBezTo>
                  <a:cubicBezTo>
                    <a:pt x="36" y="130"/>
                    <a:pt x="37" y="134"/>
                    <a:pt x="35" y="137"/>
                  </a:cubicBezTo>
                  <a:cubicBezTo>
                    <a:pt x="35" y="138"/>
                    <a:pt x="34" y="139"/>
                    <a:pt x="34" y="140"/>
                  </a:cubicBezTo>
                  <a:cubicBezTo>
                    <a:pt x="33" y="141"/>
                    <a:pt x="31" y="143"/>
                    <a:pt x="31" y="146"/>
                  </a:cubicBezTo>
                  <a:cubicBezTo>
                    <a:pt x="29" y="152"/>
                    <a:pt x="32" y="159"/>
                    <a:pt x="36" y="163"/>
                  </a:cubicBezTo>
                  <a:cubicBezTo>
                    <a:pt x="39" y="165"/>
                    <a:pt x="43" y="165"/>
                    <a:pt x="46" y="165"/>
                  </a:cubicBezTo>
                  <a:cubicBezTo>
                    <a:pt x="46" y="165"/>
                    <a:pt x="49" y="165"/>
                    <a:pt x="49" y="165"/>
                  </a:cubicBezTo>
                  <a:cubicBezTo>
                    <a:pt x="51" y="165"/>
                    <a:pt x="52" y="166"/>
                    <a:pt x="54" y="166"/>
                  </a:cubicBezTo>
                  <a:cubicBezTo>
                    <a:pt x="55" y="166"/>
                    <a:pt x="57" y="167"/>
                    <a:pt x="59" y="167"/>
                  </a:cubicBezTo>
                  <a:cubicBezTo>
                    <a:pt x="63" y="167"/>
                    <a:pt x="68" y="168"/>
                    <a:pt x="72" y="169"/>
                  </a:cubicBezTo>
                  <a:cubicBezTo>
                    <a:pt x="73" y="169"/>
                    <a:pt x="74" y="170"/>
                    <a:pt x="74" y="170"/>
                  </a:cubicBezTo>
                  <a:cubicBezTo>
                    <a:pt x="76" y="171"/>
                    <a:pt x="78" y="172"/>
                    <a:pt x="81" y="172"/>
                  </a:cubicBezTo>
                  <a:cubicBezTo>
                    <a:pt x="81" y="172"/>
                    <a:pt x="82" y="172"/>
                    <a:pt x="82" y="172"/>
                  </a:cubicBezTo>
                  <a:cubicBezTo>
                    <a:pt x="86" y="172"/>
                    <a:pt x="90" y="171"/>
                    <a:pt x="93" y="170"/>
                  </a:cubicBezTo>
                  <a:cubicBezTo>
                    <a:pt x="96" y="169"/>
                    <a:pt x="98" y="168"/>
                    <a:pt x="101" y="167"/>
                  </a:cubicBezTo>
                  <a:cubicBezTo>
                    <a:pt x="101" y="167"/>
                    <a:pt x="102" y="167"/>
                    <a:pt x="102" y="167"/>
                  </a:cubicBezTo>
                  <a:cubicBezTo>
                    <a:pt x="104" y="167"/>
                    <a:pt x="106" y="168"/>
                    <a:pt x="108" y="168"/>
                  </a:cubicBezTo>
                  <a:cubicBezTo>
                    <a:pt x="110" y="169"/>
                    <a:pt x="113" y="169"/>
                    <a:pt x="115" y="169"/>
                  </a:cubicBezTo>
                  <a:cubicBezTo>
                    <a:pt x="117" y="169"/>
                    <a:pt x="118" y="169"/>
                    <a:pt x="120" y="169"/>
                  </a:cubicBezTo>
                  <a:cubicBezTo>
                    <a:pt x="123" y="168"/>
                    <a:pt x="126" y="165"/>
                    <a:pt x="129" y="161"/>
                  </a:cubicBezTo>
                  <a:cubicBezTo>
                    <a:pt x="130" y="160"/>
                    <a:pt x="131" y="159"/>
                    <a:pt x="131" y="158"/>
                  </a:cubicBezTo>
                  <a:cubicBezTo>
                    <a:pt x="132" y="156"/>
                    <a:pt x="133" y="154"/>
                    <a:pt x="134" y="154"/>
                  </a:cubicBezTo>
                  <a:cubicBezTo>
                    <a:pt x="134" y="153"/>
                    <a:pt x="134" y="153"/>
                    <a:pt x="134" y="153"/>
                  </a:cubicBezTo>
                  <a:cubicBezTo>
                    <a:pt x="134" y="153"/>
                    <a:pt x="135" y="154"/>
                    <a:pt x="135" y="154"/>
                  </a:cubicBezTo>
                  <a:cubicBezTo>
                    <a:pt x="135" y="155"/>
                    <a:pt x="135" y="156"/>
                    <a:pt x="134" y="158"/>
                  </a:cubicBezTo>
                  <a:cubicBezTo>
                    <a:pt x="133" y="159"/>
                    <a:pt x="133" y="160"/>
                    <a:pt x="132" y="162"/>
                  </a:cubicBezTo>
                  <a:cubicBezTo>
                    <a:pt x="132" y="164"/>
                    <a:pt x="132" y="165"/>
                    <a:pt x="133" y="167"/>
                  </a:cubicBezTo>
                  <a:cubicBezTo>
                    <a:pt x="135" y="169"/>
                    <a:pt x="138" y="169"/>
                    <a:pt x="140" y="169"/>
                  </a:cubicBezTo>
                  <a:cubicBezTo>
                    <a:pt x="141" y="169"/>
                    <a:pt x="143" y="169"/>
                    <a:pt x="144" y="169"/>
                  </a:cubicBezTo>
                  <a:cubicBezTo>
                    <a:pt x="144" y="170"/>
                    <a:pt x="145" y="171"/>
                    <a:pt x="145" y="173"/>
                  </a:cubicBezTo>
                  <a:cubicBezTo>
                    <a:pt x="145" y="173"/>
                    <a:pt x="145" y="174"/>
                    <a:pt x="145" y="174"/>
                  </a:cubicBezTo>
                  <a:cubicBezTo>
                    <a:pt x="146" y="177"/>
                    <a:pt x="146" y="180"/>
                    <a:pt x="148" y="182"/>
                  </a:cubicBezTo>
                  <a:cubicBezTo>
                    <a:pt x="151" y="184"/>
                    <a:pt x="154" y="184"/>
                    <a:pt x="157" y="184"/>
                  </a:cubicBezTo>
                  <a:cubicBezTo>
                    <a:pt x="157" y="184"/>
                    <a:pt x="158" y="184"/>
                    <a:pt x="159" y="184"/>
                  </a:cubicBezTo>
                  <a:cubicBezTo>
                    <a:pt x="162" y="185"/>
                    <a:pt x="164" y="186"/>
                    <a:pt x="167" y="188"/>
                  </a:cubicBezTo>
                  <a:cubicBezTo>
                    <a:pt x="171" y="190"/>
                    <a:pt x="174" y="191"/>
                    <a:pt x="177" y="191"/>
                  </a:cubicBezTo>
                  <a:cubicBezTo>
                    <a:pt x="179" y="191"/>
                    <a:pt x="182" y="191"/>
                    <a:pt x="184" y="189"/>
                  </a:cubicBezTo>
                  <a:cubicBezTo>
                    <a:pt x="185" y="189"/>
                    <a:pt x="185" y="189"/>
                    <a:pt x="185" y="189"/>
                  </a:cubicBezTo>
                  <a:cubicBezTo>
                    <a:pt x="189" y="187"/>
                    <a:pt x="194" y="185"/>
                    <a:pt x="195" y="179"/>
                  </a:cubicBezTo>
                  <a:cubicBezTo>
                    <a:pt x="195" y="178"/>
                    <a:pt x="195" y="177"/>
                    <a:pt x="195" y="176"/>
                  </a:cubicBezTo>
                  <a:cubicBezTo>
                    <a:pt x="195" y="175"/>
                    <a:pt x="195" y="174"/>
                    <a:pt x="195" y="173"/>
                  </a:cubicBezTo>
                  <a:cubicBezTo>
                    <a:pt x="195" y="173"/>
                    <a:pt x="195" y="172"/>
                    <a:pt x="195" y="172"/>
                  </a:cubicBezTo>
                  <a:cubicBezTo>
                    <a:pt x="196" y="170"/>
                    <a:pt x="196" y="167"/>
                    <a:pt x="195" y="165"/>
                  </a:cubicBezTo>
                  <a:cubicBezTo>
                    <a:pt x="194" y="163"/>
                    <a:pt x="192" y="162"/>
                    <a:pt x="189" y="161"/>
                  </a:cubicBezTo>
                  <a:cubicBezTo>
                    <a:pt x="190" y="160"/>
                    <a:pt x="191" y="158"/>
                    <a:pt x="191" y="156"/>
                  </a:cubicBezTo>
                  <a:cubicBezTo>
                    <a:pt x="191" y="156"/>
                    <a:pt x="191" y="155"/>
                    <a:pt x="191" y="154"/>
                  </a:cubicBezTo>
                  <a:cubicBezTo>
                    <a:pt x="192" y="154"/>
                    <a:pt x="192" y="155"/>
                    <a:pt x="192" y="155"/>
                  </a:cubicBezTo>
                  <a:cubicBezTo>
                    <a:pt x="193" y="156"/>
                    <a:pt x="194" y="157"/>
                    <a:pt x="196" y="158"/>
                  </a:cubicBezTo>
                  <a:cubicBezTo>
                    <a:pt x="197" y="158"/>
                    <a:pt x="197" y="158"/>
                    <a:pt x="198" y="158"/>
                  </a:cubicBezTo>
                  <a:cubicBezTo>
                    <a:pt x="200" y="158"/>
                    <a:pt x="201" y="158"/>
                    <a:pt x="201" y="157"/>
                  </a:cubicBezTo>
                  <a:cubicBezTo>
                    <a:pt x="201" y="157"/>
                    <a:pt x="202" y="157"/>
                    <a:pt x="202" y="157"/>
                  </a:cubicBezTo>
                  <a:cubicBezTo>
                    <a:pt x="202" y="157"/>
                    <a:pt x="202" y="158"/>
                    <a:pt x="202" y="158"/>
                  </a:cubicBezTo>
                  <a:cubicBezTo>
                    <a:pt x="203" y="159"/>
                    <a:pt x="204" y="161"/>
                    <a:pt x="207" y="161"/>
                  </a:cubicBezTo>
                  <a:cubicBezTo>
                    <a:pt x="207" y="161"/>
                    <a:pt x="208" y="161"/>
                    <a:pt x="208" y="161"/>
                  </a:cubicBezTo>
                  <a:cubicBezTo>
                    <a:pt x="211" y="160"/>
                    <a:pt x="213" y="158"/>
                    <a:pt x="214" y="154"/>
                  </a:cubicBezTo>
                  <a:cubicBezTo>
                    <a:pt x="215" y="150"/>
                    <a:pt x="215" y="145"/>
                    <a:pt x="212" y="14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
            <p:cNvSpPr>
              <a:spLocks/>
            </p:cNvSpPr>
            <p:nvPr/>
          </p:nvSpPr>
          <p:spPr bwMode="auto">
            <a:xfrm>
              <a:off x="5816982" y="2831228"/>
              <a:ext cx="69507" cy="72575"/>
            </a:xfrm>
            <a:custGeom>
              <a:avLst/>
              <a:gdLst>
                <a:gd name="T0" fmla="*/ 18 w 33"/>
                <a:gd name="T1" fmla="*/ 1 h 38"/>
                <a:gd name="T2" fmla="*/ 11 w 33"/>
                <a:gd name="T3" fmla="*/ 0 h 38"/>
                <a:gd name="T4" fmla="*/ 5 w 33"/>
                <a:gd name="T5" fmla="*/ 1 h 38"/>
                <a:gd name="T6" fmla="*/ 1 w 33"/>
                <a:gd name="T7" fmla="*/ 12 h 38"/>
                <a:gd name="T8" fmla="*/ 3 w 33"/>
                <a:gd name="T9" fmla="*/ 16 h 38"/>
                <a:gd name="T10" fmla="*/ 4 w 33"/>
                <a:gd name="T11" fmla="*/ 17 h 38"/>
                <a:gd name="T12" fmla="*/ 5 w 33"/>
                <a:gd name="T13" fmla="*/ 18 h 38"/>
                <a:gd name="T14" fmla="*/ 9 w 33"/>
                <a:gd name="T15" fmla="*/ 26 h 38"/>
                <a:gd name="T16" fmla="*/ 18 w 33"/>
                <a:gd name="T17" fmla="*/ 38 h 38"/>
                <a:gd name="T18" fmla="*/ 24 w 33"/>
                <a:gd name="T19" fmla="*/ 35 h 38"/>
                <a:gd name="T20" fmla="*/ 32 w 33"/>
                <a:gd name="T21" fmla="*/ 15 h 38"/>
                <a:gd name="T22" fmla="*/ 18 w 33"/>
                <a:gd name="T23"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8">
                  <a:moveTo>
                    <a:pt x="18" y="1"/>
                  </a:moveTo>
                  <a:cubicBezTo>
                    <a:pt x="15" y="1"/>
                    <a:pt x="13" y="0"/>
                    <a:pt x="11" y="0"/>
                  </a:cubicBezTo>
                  <a:cubicBezTo>
                    <a:pt x="9" y="0"/>
                    <a:pt x="7" y="1"/>
                    <a:pt x="5" y="1"/>
                  </a:cubicBezTo>
                  <a:cubicBezTo>
                    <a:pt x="2" y="3"/>
                    <a:pt x="0" y="7"/>
                    <a:pt x="1" y="12"/>
                  </a:cubicBezTo>
                  <a:cubicBezTo>
                    <a:pt x="2" y="13"/>
                    <a:pt x="3" y="15"/>
                    <a:pt x="3" y="16"/>
                  </a:cubicBezTo>
                  <a:cubicBezTo>
                    <a:pt x="3" y="16"/>
                    <a:pt x="4" y="16"/>
                    <a:pt x="4" y="17"/>
                  </a:cubicBezTo>
                  <a:cubicBezTo>
                    <a:pt x="5" y="18"/>
                    <a:pt x="5" y="18"/>
                    <a:pt x="5" y="18"/>
                  </a:cubicBezTo>
                  <a:cubicBezTo>
                    <a:pt x="6" y="21"/>
                    <a:pt x="8" y="23"/>
                    <a:pt x="9" y="26"/>
                  </a:cubicBezTo>
                  <a:cubicBezTo>
                    <a:pt x="10" y="30"/>
                    <a:pt x="12" y="38"/>
                    <a:pt x="18" y="38"/>
                  </a:cubicBezTo>
                  <a:cubicBezTo>
                    <a:pt x="20" y="38"/>
                    <a:pt x="22" y="37"/>
                    <a:pt x="24" y="35"/>
                  </a:cubicBezTo>
                  <a:cubicBezTo>
                    <a:pt x="27" y="31"/>
                    <a:pt x="33" y="22"/>
                    <a:pt x="32" y="15"/>
                  </a:cubicBezTo>
                  <a:cubicBezTo>
                    <a:pt x="31" y="8"/>
                    <a:pt x="24" y="3"/>
                    <a:pt x="18" y="1"/>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auto">
            <a:xfrm>
              <a:off x="5794076" y="2827635"/>
              <a:ext cx="16587" cy="22994"/>
            </a:xfrm>
            <a:custGeom>
              <a:avLst/>
              <a:gdLst>
                <a:gd name="T0" fmla="*/ 5 w 8"/>
                <a:gd name="T1" fmla="*/ 3 h 12"/>
                <a:gd name="T2" fmla="*/ 5 w 8"/>
                <a:gd name="T3" fmla="*/ 3 h 12"/>
                <a:gd name="T4" fmla="*/ 5 w 8"/>
                <a:gd name="T5" fmla="*/ 0 h 12"/>
                <a:gd name="T6" fmla="*/ 0 w 8"/>
                <a:gd name="T7" fmla="*/ 6 h 12"/>
                <a:gd name="T8" fmla="*/ 3 w 8"/>
                <a:gd name="T9" fmla="*/ 6 h 12"/>
                <a:gd name="T10" fmla="*/ 3 w 8"/>
                <a:gd name="T11" fmla="*/ 6 h 12"/>
                <a:gd name="T12" fmla="*/ 0 w 8"/>
                <a:gd name="T13" fmla="*/ 6 h 12"/>
                <a:gd name="T14" fmla="*/ 1 w 8"/>
                <a:gd name="T15" fmla="*/ 10 h 12"/>
                <a:gd name="T16" fmla="*/ 5 w 8"/>
                <a:gd name="T17" fmla="*/ 12 h 12"/>
                <a:gd name="T18" fmla="*/ 5 w 8"/>
                <a:gd name="T19" fmla="*/ 9 h 12"/>
                <a:gd name="T20" fmla="*/ 7 w 8"/>
                <a:gd name="T21" fmla="*/ 8 h 12"/>
                <a:gd name="T22" fmla="*/ 5 w 8"/>
                <a:gd name="T2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2">
                  <a:moveTo>
                    <a:pt x="5" y="3"/>
                  </a:moveTo>
                  <a:cubicBezTo>
                    <a:pt x="5" y="3"/>
                    <a:pt x="5" y="3"/>
                    <a:pt x="5" y="3"/>
                  </a:cubicBezTo>
                  <a:cubicBezTo>
                    <a:pt x="5" y="0"/>
                    <a:pt x="5" y="0"/>
                    <a:pt x="5" y="0"/>
                  </a:cubicBezTo>
                  <a:cubicBezTo>
                    <a:pt x="2" y="0"/>
                    <a:pt x="0" y="3"/>
                    <a:pt x="0" y="6"/>
                  </a:cubicBezTo>
                  <a:cubicBezTo>
                    <a:pt x="3" y="6"/>
                    <a:pt x="3" y="6"/>
                    <a:pt x="3" y="6"/>
                  </a:cubicBezTo>
                  <a:cubicBezTo>
                    <a:pt x="3" y="6"/>
                    <a:pt x="3" y="6"/>
                    <a:pt x="3" y="6"/>
                  </a:cubicBezTo>
                  <a:cubicBezTo>
                    <a:pt x="0" y="6"/>
                    <a:pt x="0" y="6"/>
                    <a:pt x="0" y="6"/>
                  </a:cubicBezTo>
                  <a:cubicBezTo>
                    <a:pt x="0" y="7"/>
                    <a:pt x="0" y="8"/>
                    <a:pt x="1" y="10"/>
                  </a:cubicBezTo>
                  <a:cubicBezTo>
                    <a:pt x="2" y="11"/>
                    <a:pt x="3" y="12"/>
                    <a:pt x="5" y="12"/>
                  </a:cubicBezTo>
                  <a:cubicBezTo>
                    <a:pt x="5" y="9"/>
                    <a:pt x="5" y="9"/>
                    <a:pt x="5" y="9"/>
                  </a:cubicBezTo>
                  <a:cubicBezTo>
                    <a:pt x="6" y="9"/>
                    <a:pt x="6" y="9"/>
                    <a:pt x="7" y="8"/>
                  </a:cubicBezTo>
                  <a:cubicBezTo>
                    <a:pt x="8" y="6"/>
                    <a:pt x="8" y="4"/>
                    <a:pt x="5" y="3"/>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3"/>
            <p:cNvSpPr>
              <a:spLocks/>
            </p:cNvSpPr>
            <p:nvPr/>
          </p:nvSpPr>
          <p:spPr bwMode="auto">
            <a:xfrm>
              <a:off x="5894387" y="3202008"/>
              <a:ext cx="31594" cy="33773"/>
            </a:xfrm>
            <a:custGeom>
              <a:avLst/>
              <a:gdLst>
                <a:gd name="T0" fmla="*/ 9 w 15"/>
                <a:gd name="T1" fmla="*/ 0 h 18"/>
                <a:gd name="T2" fmla="*/ 5 w 15"/>
                <a:gd name="T3" fmla="*/ 1 h 18"/>
                <a:gd name="T4" fmla="*/ 0 w 15"/>
                <a:gd name="T5" fmla="*/ 11 h 18"/>
                <a:gd name="T6" fmla="*/ 3 w 15"/>
                <a:gd name="T7" fmla="*/ 17 h 18"/>
                <a:gd name="T8" fmla="*/ 6 w 15"/>
                <a:gd name="T9" fmla="*/ 18 h 18"/>
                <a:gd name="T10" fmla="*/ 12 w 15"/>
                <a:gd name="T11" fmla="*/ 13 h 18"/>
                <a:gd name="T12" fmla="*/ 12 w 15"/>
                <a:gd name="T13" fmla="*/ 12 h 18"/>
                <a:gd name="T14" fmla="*/ 13 w 15"/>
                <a:gd name="T15" fmla="*/ 3 h 18"/>
                <a:gd name="T16" fmla="*/ 9 w 15"/>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9" y="0"/>
                  </a:moveTo>
                  <a:cubicBezTo>
                    <a:pt x="8" y="0"/>
                    <a:pt x="7" y="1"/>
                    <a:pt x="5" y="1"/>
                  </a:cubicBezTo>
                  <a:cubicBezTo>
                    <a:pt x="2" y="3"/>
                    <a:pt x="0" y="8"/>
                    <a:pt x="0" y="11"/>
                  </a:cubicBezTo>
                  <a:cubicBezTo>
                    <a:pt x="0" y="15"/>
                    <a:pt x="2" y="16"/>
                    <a:pt x="3" y="17"/>
                  </a:cubicBezTo>
                  <a:cubicBezTo>
                    <a:pt x="4" y="17"/>
                    <a:pt x="5" y="18"/>
                    <a:pt x="6" y="18"/>
                  </a:cubicBezTo>
                  <a:cubicBezTo>
                    <a:pt x="9" y="18"/>
                    <a:pt x="11" y="14"/>
                    <a:pt x="12" y="13"/>
                  </a:cubicBezTo>
                  <a:cubicBezTo>
                    <a:pt x="12" y="12"/>
                    <a:pt x="12" y="12"/>
                    <a:pt x="12" y="12"/>
                  </a:cubicBezTo>
                  <a:cubicBezTo>
                    <a:pt x="14" y="9"/>
                    <a:pt x="15" y="6"/>
                    <a:pt x="13" y="3"/>
                  </a:cubicBezTo>
                  <a:cubicBezTo>
                    <a:pt x="12" y="1"/>
                    <a:pt x="11" y="0"/>
                    <a:pt x="9" y="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4"/>
            <p:cNvSpPr>
              <a:spLocks/>
            </p:cNvSpPr>
            <p:nvPr/>
          </p:nvSpPr>
          <p:spPr bwMode="auto">
            <a:xfrm>
              <a:off x="5911764" y="3077696"/>
              <a:ext cx="37913" cy="32335"/>
            </a:xfrm>
            <a:custGeom>
              <a:avLst/>
              <a:gdLst>
                <a:gd name="T0" fmla="*/ 10 w 18"/>
                <a:gd name="T1" fmla="*/ 1 h 17"/>
                <a:gd name="T2" fmla="*/ 7 w 18"/>
                <a:gd name="T3" fmla="*/ 0 h 17"/>
                <a:gd name="T4" fmla="*/ 3 w 18"/>
                <a:gd name="T5" fmla="*/ 2 h 17"/>
                <a:gd name="T6" fmla="*/ 5 w 18"/>
                <a:gd name="T7" fmla="*/ 12 h 17"/>
                <a:gd name="T8" fmla="*/ 5 w 18"/>
                <a:gd name="T9" fmla="*/ 13 h 17"/>
                <a:gd name="T10" fmla="*/ 11 w 18"/>
                <a:gd name="T11" fmla="*/ 17 h 17"/>
                <a:gd name="T12" fmla="*/ 11 w 18"/>
                <a:gd name="T13" fmla="*/ 17 h 17"/>
                <a:gd name="T14" fmla="*/ 16 w 18"/>
                <a:gd name="T15" fmla="*/ 13 h 17"/>
                <a:gd name="T16" fmla="*/ 10 w 18"/>
                <a:gd name="T17"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7">
                  <a:moveTo>
                    <a:pt x="10" y="1"/>
                  </a:moveTo>
                  <a:cubicBezTo>
                    <a:pt x="9" y="0"/>
                    <a:pt x="8" y="0"/>
                    <a:pt x="7" y="0"/>
                  </a:cubicBezTo>
                  <a:cubicBezTo>
                    <a:pt x="5" y="0"/>
                    <a:pt x="4" y="1"/>
                    <a:pt x="3" y="2"/>
                  </a:cubicBezTo>
                  <a:cubicBezTo>
                    <a:pt x="0" y="6"/>
                    <a:pt x="3" y="10"/>
                    <a:pt x="5" y="12"/>
                  </a:cubicBezTo>
                  <a:cubicBezTo>
                    <a:pt x="5" y="13"/>
                    <a:pt x="5" y="13"/>
                    <a:pt x="5" y="13"/>
                  </a:cubicBezTo>
                  <a:cubicBezTo>
                    <a:pt x="6" y="14"/>
                    <a:pt x="8" y="17"/>
                    <a:pt x="11" y="17"/>
                  </a:cubicBezTo>
                  <a:cubicBezTo>
                    <a:pt x="11" y="17"/>
                    <a:pt x="11" y="17"/>
                    <a:pt x="11" y="17"/>
                  </a:cubicBezTo>
                  <a:cubicBezTo>
                    <a:pt x="12" y="17"/>
                    <a:pt x="15" y="16"/>
                    <a:pt x="16" y="13"/>
                  </a:cubicBezTo>
                  <a:cubicBezTo>
                    <a:pt x="18" y="8"/>
                    <a:pt x="15" y="2"/>
                    <a:pt x="10" y="1"/>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5"/>
            <p:cNvSpPr>
              <a:spLocks/>
            </p:cNvSpPr>
            <p:nvPr/>
          </p:nvSpPr>
          <p:spPr bwMode="auto">
            <a:xfrm>
              <a:off x="5764851" y="3209194"/>
              <a:ext cx="29225" cy="28743"/>
            </a:xfrm>
            <a:custGeom>
              <a:avLst/>
              <a:gdLst>
                <a:gd name="T0" fmla="*/ 6 w 14"/>
                <a:gd name="T1" fmla="*/ 0 h 15"/>
                <a:gd name="T2" fmla="*/ 0 w 14"/>
                <a:gd name="T3" fmla="*/ 5 h 15"/>
                <a:gd name="T4" fmla="*/ 3 w 14"/>
                <a:gd name="T5" fmla="*/ 11 h 15"/>
                <a:gd name="T6" fmla="*/ 3 w 14"/>
                <a:gd name="T7" fmla="*/ 11 h 15"/>
                <a:gd name="T8" fmla="*/ 8 w 14"/>
                <a:gd name="T9" fmla="*/ 15 h 15"/>
                <a:gd name="T10" fmla="*/ 8 w 14"/>
                <a:gd name="T11" fmla="*/ 15 h 15"/>
                <a:gd name="T12" fmla="*/ 13 w 14"/>
                <a:gd name="T13" fmla="*/ 13 h 15"/>
                <a:gd name="T14" fmla="*/ 13 w 14"/>
                <a:gd name="T15" fmla="*/ 5 h 15"/>
                <a:gd name="T16" fmla="*/ 6 w 14"/>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5">
                  <a:moveTo>
                    <a:pt x="6" y="0"/>
                  </a:moveTo>
                  <a:cubicBezTo>
                    <a:pt x="3" y="0"/>
                    <a:pt x="1" y="2"/>
                    <a:pt x="0" y="5"/>
                  </a:cubicBezTo>
                  <a:cubicBezTo>
                    <a:pt x="0" y="7"/>
                    <a:pt x="0" y="9"/>
                    <a:pt x="3" y="11"/>
                  </a:cubicBezTo>
                  <a:cubicBezTo>
                    <a:pt x="3" y="11"/>
                    <a:pt x="3" y="11"/>
                    <a:pt x="3" y="11"/>
                  </a:cubicBezTo>
                  <a:cubicBezTo>
                    <a:pt x="4" y="15"/>
                    <a:pt x="7" y="15"/>
                    <a:pt x="8" y="15"/>
                  </a:cubicBezTo>
                  <a:cubicBezTo>
                    <a:pt x="8" y="15"/>
                    <a:pt x="8" y="15"/>
                    <a:pt x="8" y="15"/>
                  </a:cubicBezTo>
                  <a:cubicBezTo>
                    <a:pt x="10" y="15"/>
                    <a:pt x="11" y="14"/>
                    <a:pt x="13" y="13"/>
                  </a:cubicBezTo>
                  <a:cubicBezTo>
                    <a:pt x="14" y="10"/>
                    <a:pt x="14" y="7"/>
                    <a:pt x="13" y="5"/>
                  </a:cubicBezTo>
                  <a:cubicBezTo>
                    <a:pt x="12" y="2"/>
                    <a:pt x="9" y="0"/>
                    <a:pt x="6" y="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6"/>
            <p:cNvSpPr>
              <a:spLocks/>
            </p:cNvSpPr>
            <p:nvPr/>
          </p:nvSpPr>
          <p:spPr bwMode="auto">
            <a:xfrm>
              <a:off x="5846206" y="3214942"/>
              <a:ext cx="30014" cy="25150"/>
            </a:xfrm>
            <a:custGeom>
              <a:avLst/>
              <a:gdLst>
                <a:gd name="T0" fmla="*/ 8 w 14"/>
                <a:gd name="T1" fmla="*/ 0 h 13"/>
                <a:gd name="T2" fmla="*/ 1 w 14"/>
                <a:gd name="T3" fmla="*/ 4 h 13"/>
                <a:gd name="T4" fmla="*/ 0 w 14"/>
                <a:gd name="T5" fmla="*/ 9 h 13"/>
                <a:gd name="T6" fmla="*/ 3 w 14"/>
                <a:gd name="T7" fmla="*/ 13 h 13"/>
                <a:gd name="T8" fmla="*/ 6 w 14"/>
                <a:gd name="T9" fmla="*/ 13 h 13"/>
                <a:gd name="T10" fmla="*/ 13 w 14"/>
                <a:gd name="T11" fmla="*/ 10 h 13"/>
                <a:gd name="T12" fmla="*/ 13 w 14"/>
                <a:gd name="T13" fmla="*/ 3 h 13"/>
                <a:gd name="T14" fmla="*/ 8 w 1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8" y="0"/>
                  </a:moveTo>
                  <a:cubicBezTo>
                    <a:pt x="5" y="0"/>
                    <a:pt x="2" y="1"/>
                    <a:pt x="1" y="4"/>
                  </a:cubicBezTo>
                  <a:cubicBezTo>
                    <a:pt x="0" y="6"/>
                    <a:pt x="0" y="8"/>
                    <a:pt x="0" y="9"/>
                  </a:cubicBezTo>
                  <a:cubicBezTo>
                    <a:pt x="1" y="10"/>
                    <a:pt x="1" y="12"/>
                    <a:pt x="3" y="13"/>
                  </a:cubicBezTo>
                  <a:cubicBezTo>
                    <a:pt x="4" y="13"/>
                    <a:pt x="5" y="13"/>
                    <a:pt x="6" y="13"/>
                  </a:cubicBezTo>
                  <a:cubicBezTo>
                    <a:pt x="8" y="13"/>
                    <a:pt x="11" y="12"/>
                    <a:pt x="13" y="10"/>
                  </a:cubicBezTo>
                  <a:cubicBezTo>
                    <a:pt x="14" y="8"/>
                    <a:pt x="14" y="5"/>
                    <a:pt x="13" y="3"/>
                  </a:cubicBezTo>
                  <a:cubicBezTo>
                    <a:pt x="13" y="1"/>
                    <a:pt x="10" y="0"/>
                    <a:pt x="8" y="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7"/>
            <p:cNvSpPr>
              <a:spLocks noEditPoints="1"/>
            </p:cNvSpPr>
            <p:nvPr/>
          </p:nvSpPr>
          <p:spPr bwMode="auto">
            <a:xfrm>
              <a:off x="5309106" y="2840570"/>
              <a:ext cx="1811134" cy="1044795"/>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8"/>
            <p:cNvSpPr>
              <a:spLocks/>
            </p:cNvSpPr>
            <p:nvPr/>
          </p:nvSpPr>
          <p:spPr bwMode="auto">
            <a:xfrm>
              <a:off x="6060257" y="2729911"/>
              <a:ext cx="35543" cy="26587"/>
            </a:xfrm>
            <a:custGeom>
              <a:avLst/>
              <a:gdLst>
                <a:gd name="T0" fmla="*/ 16 w 17"/>
                <a:gd name="T1" fmla="*/ 2 h 14"/>
                <a:gd name="T2" fmla="*/ 12 w 17"/>
                <a:gd name="T3" fmla="*/ 0 h 14"/>
                <a:gd name="T4" fmla="*/ 10 w 17"/>
                <a:gd name="T5" fmla="*/ 0 h 14"/>
                <a:gd name="T6" fmla="*/ 7 w 17"/>
                <a:gd name="T7" fmla="*/ 2 h 14"/>
                <a:gd name="T8" fmla="*/ 6 w 17"/>
                <a:gd name="T9" fmla="*/ 3 h 14"/>
                <a:gd name="T10" fmla="*/ 1 w 17"/>
                <a:gd name="T11" fmla="*/ 7 h 14"/>
                <a:gd name="T12" fmla="*/ 1 w 17"/>
                <a:gd name="T13" fmla="*/ 11 h 14"/>
                <a:gd name="T14" fmla="*/ 5 w 17"/>
                <a:gd name="T15" fmla="*/ 14 h 14"/>
                <a:gd name="T16" fmla="*/ 10 w 17"/>
                <a:gd name="T17" fmla="*/ 11 h 14"/>
                <a:gd name="T18" fmla="*/ 10 w 17"/>
                <a:gd name="T19" fmla="*/ 11 h 14"/>
                <a:gd name="T20" fmla="*/ 12 w 17"/>
                <a:gd name="T21" fmla="*/ 11 h 14"/>
                <a:gd name="T22" fmla="*/ 16 w 17"/>
                <a:gd name="T23" fmla="*/ 7 h 14"/>
                <a:gd name="T24" fmla="*/ 16 w 17"/>
                <a:gd name="T25"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4">
                  <a:moveTo>
                    <a:pt x="16" y="2"/>
                  </a:moveTo>
                  <a:cubicBezTo>
                    <a:pt x="15" y="0"/>
                    <a:pt x="14" y="0"/>
                    <a:pt x="12" y="0"/>
                  </a:cubicBezTo>
                  <a:cubicBezTo>
                    <a:pt x="12" y="0"/>
                    <a:pt x="11" y="0"/>
                    <a:pt x="10" y="0"/>
                  </a:cubicBezTo>
                  <a:cubicBezTo>
                    <a:pt x="9" y="0"/>
                    <a:pt x="8" y="1"/>
                    <a:pt x="7" y="2"/>
                  </a:cubicBezTo>
                  <a:cubicBezTo>
                    <a:pt x="7" y="2"/>
                    <a:pt x="6" y="3"/>
                    <a:pt x="6" y="3"/>
                  </a:cubicBezTo>
                  <a:cubicBezTo>
                    <a:pt x="4" y="3"/>
                    <a:pt x="2" y="4"/>
                    <a:pt x="1" y="7"/>
                  </a:cubicBezTo>
                  <a:cubicBezTo>
                    <a:pt x="0" y="7"/>
                    <a:pt x="0" y="9"/>
                    <a:pt x="1" y="11"/>
                  </a:cubicBezTo>
                  <a:cubicBezTo>
                    <a:pt x="2" y="14"/>
                    <a:pt x="4" y="14"/>
                    <a:pt x="5" y="14"/>
                  </a:cubicBezTo>
                  <a:cubicBezTo>
                    <a:pt x="7" y="14"/>
                    <a:pt x="9" y="12"/>
                    <a:pt x="10" y="11"/>
                  </a:cubicBezTo>
                  <a:cubicBezTo>
                    <a:pt x="10" y="11"/>
                    <a:pt x="10" y="11"/>
                    <a:pt x="10" y="11"/>
                  </a:cubicBezTo>
                  <a:cubicBezTo>
                    <a:pt x="11" y="11"/>
                    <a:pt x="11" y="11"/>
                    <a:pt x="12" y="11"/>
                  </a:cubicBezTo>
                  <a:cubicBezTo>
                    <a:pt x="13" y="10"/>
                    <a:pt x="15" y="9"/>
                    <a:pt x="16" y="7"/>
                  </a:cubicBezTo>
                  <a:cubicBezTo>
                    <a:pt x="17" y="6"/>
                    <a:pt x="17" y="3"/>
                    <a:pt x="16" y="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9"/>
            <p:cNvSpPr>
              <a:spLocks/>
            </p:cNvSpPr>
            <p:nvPr/>
          </p:nvSpPr>
          <p:spPr bwMode="auto">
            <a:xfrm>
              <a:off x="7046784" y="3713627"/>
              <a:ext cx="41862" cy="39521"/>
            </a:xfrm>
            <a:custGeom>
              <a:avLst/>
              <a:gdLst>
                <a:gd name="T0" fmla="*/ 19 w 20"/>
                <a:gd name="T1" fmla="*/ 8 h 21"/>
                <a:gd name="T2" fmla="*/ 14 w 20"/>
                <a:gd name="T3" fmla="*/ 3 h 21"/>
                <a:gd name="T4" fmla="*/ 10 w 20"/>
                <a:gd name="T5" fmla="*/ 0 h 21"/>
                <a:gd name="T6" fmla="*/ 7 w 20"/>
                <a:gd name="T7" fmla="*/ 0 h 21"/>
                <a:gd name="T8" fmla="*/ 2 w 20"/>
                <a:gd name="T9" fmla="*/ 3 h 21"/>
                <a:gd name="T10" fmla="*/ 3 w 20"/>
                <a:gd name="T11" fmla="*/ 7 h 21"/>
                <a:gd name="T12" fmla="*/ 0 w 20"/>
                <a:gd name="T13" fmla="*/ 8 h 21"/>
                <a:gd name="T14" fmla="*/ 0 w 20"/>
                <a:gd name="T15" fmla="*/ 11 h 21"/>
                <a:gd name="T16" fmla="*/ 1 w 20"/>
                <a:gd name="T17" fmla="*/ 13 h 21"/>
                <a:gd name="T18" fmla="*/ 3 w 20"/>
                <a:gd name="T19" fmla="*/ 19 h 21"/>
                <a:gd name="T20" fmla="*/ 7 w 20"/>
                <a:gd name="T21" fmla="*/ 21 h 21"/>
                <a:gd name="T22" fmla="*/ 12 w 20"/>
                <a:gd name="T23" fmla="*/ 18 h 21"/>
                <a:gd name="T24" fmla="*/ 13 w 20"/>
                <a:gd name="T25" fmla="*/ 17 h 21"/>
                <a:gd name="T26" fmla="*/ 14 w 20"/>
                <a:gd name="T27" fmla="*/ 16 h 21"/>
                <a:gd name="T28" fmla="*/ 16 w 20"/>
                <a:gd name="T29" fmla="*/ 15 h 21"/>
                <a:gd name="T30" fmla="*/ 19 w 20"/>
                <a:gd name="T3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1">
                  <a:moveTo>
                    <a:pt x="19" y="8"/>
                  </a:moveTo>
                  <a:cubicBezTo>
                    <a:pt x="18" y="5"/>
                    <a:pt x="16" y="3"/>
                    <a:pt x="14" y="3"/>
                  </a:cubicBezTo>
                  <a:cubicBezTo>
                    <a:pt x="13" y="2"/>
                    <a:pt x="12" y="1"/>
                    <a:pt x="10" y="0"/>
                  </a:cubicBezTo>
                  <a:cubicBezTo>
                    <a:pt x="9" y="0"/>
                    <a:pt x="8" y="0"/>
                    <a:pt x="7" y="0"/>
                  </a:cubicBezTo>
                  <a:cubicBezTo>
                    <a:pt x="5" y="0"/>
                    <a:pt x="3" y="1"/>
                    <a:pt x="2" y="3"/>
                  </a:cubicBezTo>
                  <a:cubicBezTo>
                    <a:pt x="2" y="5"/>
                    <a:pt x="2" y="6"/>
                    <a:pt x="3" y="7"/>
                  </a:cubicBezTo>
                  <a:cubicBezTo>
                    <a:pt x="3" y="7"/>
                    <a:pt x="0" y="8"/>
                    <a:pt x="0" y="8"/>
                  </a:cubicBezTo>
                  <a:cubicBezTo>
                    <a:pt x="0" y="11"/>
                    <a:pt x="0" y="11"/>
                    <a:pt x="0" y="11"/>
                  </a:cubicBezTo>
                  <a:cubicBezTo>
                    <a:pt x="1" y="11"/>
                    <a:pt x="1" y="12"/>
                    <a:pt x="1" y="13"/>
                  </a:cubicBezTo>
                  <a:cubicBezTo>
                    <a:pt x="1" y="15"/>
                    <a:pt x="1" y="17"/>
                    <a:pt x="3" y="19"/>
                  </a:cubicBezTo>
                  <a:cubicBezTo>
                    <a:pt x="4" y="20"/>
                    <a:pt x="6" y="21"/>
                    <a:pt x="7" y="21"/>
                  </a:cubicBezTo>
                  <a:cubicBezTo>
                    <a:pt x="10" y="21"/>
                    <a:pt x="11" y="19"/>
                    <a:pt x="12" y="18"/>
                  </a:cubicBezTo>
                  <a:cubicBezTo>
                    <a:pt x="12" y="17"/>
                    <a:pt x="12" y="17"/>
                    <a:pt x="13" y="17"/>
                  </a:cubicBezTo>
                  <a:cubicBezTo>
                    <a:pt x="13" y="16"/>
                    <a:pt x="13" y="16"/>
                    <a:pt x="14" y="16"/>
                  </a:cubicBezTo>
                  <a:cubicBezTo>
                    <a:pt x="14" y="16"/>
                    <a:pt x="15" y="16"/>
                    <a:pt x="16" y="15"/>
                  </a:cubicBezTo>
                  <a:cubicBezTo>
                    <a:pt x="19" y="14"/>
                    <a:pt x="20" y="11"/>
                    <a:pt x="19" y="8"/>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30"/>
            <p:cNvSpPr>
              <a:spLocks noEditPoints="1"/>
            </p:cNvSpPr>
            <p:nvPr/>
          </p:nvSpPr>
          <p:spPr bwMode="auto">
            <a:xfrm>
              <a:off x="7188957" y="3674824"/>
              <a:ext cx="671376" cy="615092"/>
            </a:xfrm>
            <a:custGeom>
              <a:avLst/>
              <a:gdLst>
                <a:gd name="T0" fmla="*/ 307 w 320"/>
                <a:gd name="T1" fmla="*/ 198 h 322"/>
                <a:gd name="T2" fmla="*/ 303 w 320"/>
                <a:gd name="T3" fmla="*/ 188 h 322"/>
                <a:gd name="T4" fmla="*/ 296 w 320"/>
                <a:gd name="T5" fmla="*/ 170 h 322"/>
                <a:gd name="T6" fmla="*/ 274 w 320"/>
                <a:gd name="T7" fmla="*/ 161 h 322"/>
                <a:gd name="T8" fmla="*/ 258 w 320"/>
                <a:gd name="T9" fmla="*/ 166 h 322"/>
                <a:gd name="T10" fmla="*/ 247 w 320"/>
                <a:gd name="T11" fmla="*/ 156 h 322"/>
                <a:gd name="T12" fmla="*/ 229 w 320"/>
                <a:gd name="T13" fmla="*/ 166 h 322"/>
                <a:gd name="T14" fmla="*/ 221 w 320"/>
                <a:gd name="T15" fmla="*/ 175 h 322"/>
                <a:gd name="T16" fmla="*/ 218 w 320"/>
                <a:gd name="T17" fmla="*/ 175 h 322"/>
                <a:gd name="T18" fmla="*/ 227 w 320"/>
                <a:gd name="T19" fmla="*/ 162 h 322"/>
                <a:gd name="T20" fmla="*/ 240 w 320"/>
                <a:gd name="T21" fmla="*/ 144 h 322"/>
                <a:gd name="T22" fmla="*/ 225 w 320"/>
                <a:gd name="T23" fmla="*/ 140 h 322"/>
                <a:gd name="T24" fmla="*/ 208 w 320"/>
                <a:gd name="T25" fmla="*/ 147 h 322"/>
                <a:gd name="T26" fmla="*/ 195 w 320"/>
                <a:gd name="T27" fmla="*/ 140 h 322"/>
                <a:gd name="T28" fmla="*/ 174 w 320"/>
                <a:gd name="T29" fmla="*/ 143 h 322"/>
                <a:gd name="T30" fmla="*/ 165 w 320"/>
                <a:gd name="T31" fmla="*/ 148 h 322"/>
                <a:gd name="T32" fmla="*/ 155 w 320"/>
                <a:gd name="T33" fmla="*/ 132 h 322"/>
                <a:gd name="T34" fmla="*/ 142 w 320"/>
                <a:gd name="T35" fmla="*/ 132 h 322"/>
                <a:gd name="T36" fmla="*/ 132 w 320"/>
                <a:gd name="T37" fmla="*/ 132 h 322"/>
                <a:gd name="T38" fmla="*/ 112 w 320"/>
                <a:gd name="T39" fmla="*/ 119 h 322"/>
                <a:gd name="T40" fmla="*/ 117 w 320"/>
                <a:gd name="T41" fmla="*/ 107 h 322"/>
                <a:gd name="T42" fmla="*/ 110 w 320"/>
                <a:gd name="T43" fmla="*/ 93 h 322"/>
                <a:gd name="T44" fmla="*/ 104 w 320"/>
                <a:gd name="T45" fmla="*/ 92 h 322"/>
                <a:gd name="T46" fmla="*/ 95 w 320"/>
                <a:gd name="T47" fmla="*/ 76 h 322"/>
                <a:gd name="T48" fmla="*/ 73 w 320"/>
                <a:gd name="T49" fmla="*/ 68 h 322"/>
                <a:gd name="T50" fmla="*/ 62 w 320"/>
                <a:gd name="T51" fmla="*/ 60 h 322"/>
                <a:gd name="T52" fmla="*/ 38 w 320"/>
                <a:gd name="T53" fmla="*/ 36 h 322"/>
                <a:gd name="T54" fmla="*/ 13 w 320"/>
                <a:gd name="T55" fmla="*/ 14 h 322"/>
                <a:gd name="T56" fmla="*/ 3 w 320"/>
                <a:gd name="T57" fmla="*/ 11 h 322"/>
                <a:gd name="T58" fmla="*/ 11 w 320"/>
                <a:gd name="T59" fmla="*/ 42 h 322"/>
                <a:gd name="T60" fmla="*/ 21 w 320"/>
                <a:gd name="T61" fmla="*/ 50 h 322"/>
                <a:gd name="T62" fmla="*/ 38 w 320"/>
                <a:gd name="T63" fmla="*/ 58 h 322"/>
                <a:gd name="T64" fmla="*/ 65 w 320"/>
                <a:gd name="T65" fmla="*/ 114 h 322"/>
                <a:gd name="T66" fmla="*/ 83 w 320"/>
                <a:gd name="T67" fmla="*/ 156 h 322"/>
                <a:gd name="T68" fmla="*/ 104 w 320"/>
                <a:gd name="T69" fmla="*/ 181 h 322"/>
                <a:gd name="T70" fmla="*/ 94 w 320"/>
                <a:gd name="T71" fmla="*/ 207 h 322"/>
                <a:gd name="T72" fmla="*/ 43 w 320"/>
                <a:gd name="T73" fmla="*/ 210 h 322"/>
                <a:gd name="T74" fmla="*/ 34 w 320"/>
                <a:gd name="T75" fmla="*/ 223 h 322"/>
                <a:gd name="T76" fmla="*/ 24 w 320"/>
                <a:gd name="T77" fmla="*/ 242 h 322"/>
                <a:gd name="T78" fmla="*/ 38 w 320"/>
                <a:gd name="T79" fmla="*/ 272 h 322"/>
                <a:gd name="T80" fmla="*/ 59 w 320"/>
                <a:gd name="T81" fmla="*/ 290 h 322"/>
                <a:gd name="T82" fmla="*/ 72 w 320"/>
                <a:gd name="T83" fmla="*/ 292 h 322"/>
                <a:gd name="T84" fmla="*/ 81 w 320"/>
                <a:gd name="T85" fmla="*/ 311 h 322"/>
                <a:gd name="T86" fmla="*/ 107 w 320"/>
                <a:gd name="T87" fmla="*/ 312 h 322"/>
                <a:gd name="T88" fmla="*/ 135 w 320"/>
                <a:gd name="T89" fmla="*/ 322 h 322"/>
                <a:gd name="T90" fmla="*/ 129 w 320"/>
                <a:gd name="T91" fmla="*/ 263 h 322"/>
                <a:gd name="T92" fmla="*/ 154 w 320"/>
                <a:gd name="T93" fmla="*/ 297 h 322"/>
                <a:gd name="T94" fmla="*/ 302 w 320"/>
                <a:gd name="T95" fmla="*/ 249 h 322"/>
                <a:gd name="T96" fmla="*/ 201 w 320"/>
                <a:gd name="T97" fmla="*/ 212 h 322"/>
                <a:gd name="T98" fmla="*/ 214 w 320"/>
                <a:gd name="T99" fmla="*/ 189 h 322"/>
                <a:gd name="T100" fmla="*/ 201 w 320"/>
                <a:gd name="T101" fmla="*/ 216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322">
                  <a:moveTo>
                    <a:pt x="320" y="207"/>
                  </a:moveTo>
                  <a:cubicBezTo>
                    <a:pt x="319" y="206"/>
                    <a:pt x="319" y="206"/>
                    <a:pt x="319" y="206"/>
                  </a:cubicBezTo>
                  <a:cubicBezTo>
                    <a:pt x="319" y="204"/>
                    <a:pt x="319" y="202"/>
                    <a:pt x="316" y="200"/>
                  </a:cubicBezTo>
                  <a:cubicBezTo>
                    <a:pt x="314" y="198"/>
                    <a:pt x="311" y="198"/>
                    <a:pt x="310" y="198"/>
                  </a:cubicBezTo>
                  <a:cubicBezTo>
                    <a:pt x="309" y="198"/>
                    <a:pt x="308" y="198"/>
                    <a:pt x="307" y="198"/>
                  </a:cubicBezTo>
                  <a:cubicBezTo>
                    <a:pt x="306" y="198"/>
                    <a:pt x="306" y="198"/>
                    <a:pt x="305" y="198"/>
                  </a:cubicBezTo>
                  <a:cubicBezTo>
                    <a:pt x="304" y="198"/>
                    <a:pt x="304" y="198"/>
                    <a:pt x="303" y="198"/>
                  </a:cubicBezTo>
                  <a:cubicBezTo>
                    <a:pt x="303" y="197"/>
                    <a:pt x="303" y="197"/>
                    <a:pt x="302" y="195"/>
                  </a:cubicBezTo>
                  <a:cubicBezTo>
                    <a:pt x="302" y="193"/>
                    <a:pt x="302" y="192"/>
                    <a:pt x="303" y="190"/>
                  </a:cubicBezTo>
                  <a:cubicBezTo>
                    <a:pt x="303" y="189"/>
                    <a:pt x="303" y="189"/>
                    <a:pt x="303" y="188"/>
                  </a:cubicBezTo>
                  <a:cubicBezTo>
                    <a:pt x="303" y="186"/>
                    <a:pt x="303" y="183"/>
                    <a:pt x="301" y="181"/>
                  </a:cubicBezTo>
                  <a:cubicBezTo>
                    <a:pt x="300" y="180"/>
                    <a:pt x="299" y="180"/>
                    <a:pt x="298" y="180"/>
                  </a:cubicBezTo>
                  <a:cubicBezTo>
                    <a:pt x="298" y="180"/>
                    <a:pt x="298" y="180"/>
                    <a:pt x="298" y="180"/>
                  </a:cubicBezTo>
                  <a:cubicBezTo>
                    <a:pt x="298" y="179"/>
                    <a:pt x="298" y="179"/>
                    <a:pt x="298" y="179"/>
                  </a:cubicBezTo>
                  <a:cubicBezTo>
                    <a:pt x="299" y="177"/>
                    <a:pt x="300" y="174"/>
                    <a:pt x="296" y="170"/>
                  </a:cubicBezTo>
                  <a:cubicBezTo>
                    <a:pt x="293" y="167"/>
                    <a:pt x="290" y="166"/>
                    <a:pt x="286" y="164"/>
                  </a:cubicBezTo>
                  <a:cubicBezTo>
                    <a:pt x="284" y="164"/>
                    <a:pt x="283" y="163"/>
                    <a:pt x="281" y="163"/>
                  </a:cubicBezTo>
                  <a:cubicBezTo>
                    <a:pt x="281" y="163"/>
                    <a:pt x="281" y="163"/>
                    <a:pt x="280" y="163"/>
                  </a:cubicBezTo>
                  <a:cubicBezTo>
                    <a:pt x="279" y="163"/>
                    <a:pt x="279" y="163"/>
                    <a:pt x="278" y="162"/>
                  </a:cubicBezTo>
                  <a:cubicBezTo>
                    <a:pt x="277" y="162"/>
                    <a:pt x="275" y="162"/>
                    <a:pt x="274" y="161"/>
                  </a:cubicBezTo>
                  <a:cubicBezTo>
                    <a:pt x="273" y="161"/>
                    <a:pt x="272" y="161"/>
                    <a:pt x="272" y="161"/>
                  </a:cubicBezTo>
                  <a:cubicBezTo>
                    <a:pt x="271" y="161"/>
                    <a:pt x="269" y="161"/>
                    <a:pt x="268" y="161"/>
                  </a:cubicBezTo>
                  <a:cubicBezTo>
                    <a:pt x="268" y="161"/>
                    <a:pt x="267" y="161"/>
                    <a:pt x="267" y="161"/>
                  </a:cubicBezTo>
                  <a:cubicBezTo>
                    <a:pt x="264" y="161"/>
                    <a:pt x="261" y="163"/>
                    <a:pt x="261" y="163"/>
                  </a:cubicBezTo>
                  <a:cubicBezTo>
                    <a:pt x="260" y="164"/>
                    <a:pt x="259" y="165"/>
                    <a:pt x="258" y="166"/>
                  </a:cubicBezTo>
                  <a:cubicBezTo>
                    <a:pt x="258" y="165"/>
                    <a:pt x="257" y="164"/>
                    <a:pt x="257" y="163"/>
                  </a:cubicBezTo>
                  <a:cubicBezTo>
                    <a:pt x="256" y="161"/>
                    <a:pt x="254" y="161"/>
                    <a:pt x="253" y="160"/>
                  </a:cubicBezTo>
                  <a:cubicBezTo>
                    <a:pt x="253" y="160"/>
                    <a:pt x="252" y="160"/>
                    <a:pt x="252" y="159"/>
                  </a:cubicBezTo>
                  <a:cubicBezTo>
                    <a:pt x="252" y="159"/>
                    <a:pt x="251" y="159"/>
                    <a:pt x="251" y="158"/>
                  </a:cubicBezTo>
                  <a:cubicBezTo>
                    <a:pt x="250" y="158"/>
                    <a:pt x="249" y="157"/>
                    <a:pt x="247" y="156"/>
                  </a:cubicBezTo>
                  <a:cubicBezTo>
                    <a:pt x="246" y="156"/>
                    <a:pt x="244" y="155"/>
                    <a:pt x="242" y="155"/>
                  </a:cubicBezTo>
                  <a:cubicBezTo>
                    <a:pt x="241" y="155"/>
                    <a:pt x="240" y="155"/>
                    <a:pt x="239" y="155"/>
                  </a:cubicBezTo>
                  <a:cubicBezTo>
                    <a:pt x="234" y="156"/>
                    <a:pt x="233" y="158"/>
                    <a:pt x="231" y="162"/>
                  </a:cubicBezTo>
                  <a:cubicBezTo>
                    <a:pt x="231" y="163"/>
                    <a:pt x="231" y="163"/>
                    <a:pt x="231" y="163"/>
                  </a:cubicBezTo>
                  <a:cubicBezTo>
                    <a:pt x="230" y="164"/>
                    <a:pt x="230" y="165"/>
                    <a:pt x="229" y="166"/>
                  </a:cubicBezTo>
                  <a:cubicBezTo>
                    <a:pt x="229" y="166"/>
                    <a:pt x="229" y="166"/>
                    <a:pt x="229" y="167"/>
                  </a:cubicBezTo>
                  <a:cubicBezTo>
                    <a:pt x="228" y="167"/>
                    <a:pt x="228" y="167"/>
                    <a:pt x="227" y="167"/>
                  </a:cubicBezTo>
                  <a:cubicBezTo>
                    <a:pt x="226" y="168"/>
                    <a:pt x="225" y="170"/>
                    <a:pt x="224" y="171"/>
                  </a:cubicBezTo>
                  <a:cubicBezTo>
                    <a:pt x="224" y="172"/>
                    <a:pt x="223" y="173"/>
                    <a:pt x="223" y="173"/>
                  </a:cubicBezTo>
                  <a:cubicBezTo>
                    <a:pt x="222" y="174"/>
                    <a:pt x="222" y="175"/>
                    <a:pt x="221" y="175"/>
                  </a:cubicBezTo>
                  <a:cubicBezTo>
                    <a:pt x="220" y="176"/>
                    <a:pt x="219" y="177"/>
                    <a:pt x="218" y="178"/>
                  </a:cubicBezTo>
                  <a:cubicBezTo>
                    <a:pt x="218" y="178"/>
                    <a:pt x="218" y="178"/>
                    <a:pt x="218" y="178"/>
                  </a:cubicBezTo>
                  <a:cubicBezTo>
                    <a:pt x="218" y="178"/>
                    <a:pt x="218" y="177"/>
                    <a:pt x="218" y="177"/>
                  </a:cubicBezTo>
                  <a:cubicBezTo>
                    <a:pt x="218" y="176"/>
                    <a:pt x="218" y="176"/>
                    <a:pt x="218" y="175"/>
                  </a:cubicBezTo>
                  <a:cubicBezTo>
                    <a:pt x="218" y="175"/>
                    <a:pt x="218" y="175"/>
                    <a:pt x="218" y="175"/>
                  </a:cubicBezTo>
                  <a:cubicBezTo>
                    <a:pt x="219" y="174"/>
                    <a:pt x="219" y="172"/>
                    <a:pt x="219" y="172"/>
                  </a:cubicBezTo>
                  <a:cubicBezTo>
                    <a:pt x="220" y="172"/>
                    <a:pt x="220" y="171"/>
                    <a:pt x="221" y="171"/>
                  </a:cubicBezTo>
                  <a:cubicBezTo>
                    <a:pt x="222" y="171"/>
                    <a:pt x="223" y="170"/>
                    <a:pt x="224" y="169"/>
                  </a:cubicBezTo>
                  <a:cubicBezTo>
                    <a:pt x="226" y="168"/>
                    <a:pt x="226" y="166"/>
                    <a:pt x="227" y="164"/>
                  </a:cubicBezTo>
                  <a:cubicBezTo>
                    <a:pt x="227" y="163"/>
                    <a:pt x="227" y="163"/>
                    <a:pt x="227" y="162"/>
                  </a:cubicBezTo>
                  <a:cubicBezTo>
                    <a:pt x="228" y="161"/>
                    <a:pt x="230" y="160"/>
                    <a:pt x="231" y="159"/>
                  </a:cubicBezTo>
                  <a:cubicBezTo>
                    <a:pt x="232" y="158"/>
                    <a:pt x="232" y="158"/>
                    <a:pt x="232" y="158"/>
                  </a:cubicBezTo>
                  <a:cubicBezTo>
                    <a:pt x="232" y="157"/>
                    <a:pt x="233" y="157"/>
                    <a:pt x="234" y="156"/>
                  </a:cubicBezTo>
                  <a:cubicBezTo>
                    <a:pt x="235" y="155"/>
                    <a:pt x="237" y="154"/>
                    <a:pt x="239" y="152"/>
                  </a:cubicBezTo>
                  <a:cubicBezTo>
                    <a:pt x="241" y="149"/>
                    <a:pt x="241" y="146"/>
                    <a:pt x="240" y="144"/>
                  </a:cubicBezTo>
                  <a:cubicBezTo>
                    <a:pt x="240" y="142"/>
                    <a:pt x="238" y="141"/>
                    <a:pt x="236" y="140"/>
                  </a:cubicBezTo>
                  <a:cubicBezTo>
                    <a:pt x="235" y="140"/>
                    <a:pt x="234" y="139"/>
                    <a:pt x="233" y="139"/>
                  </a:cubicBezTo>
                  <a:cubicBezTo>
                    <a:pt x="231" y="139"/>
                    <a:pt x="229" y="140"/>
                    <a:pt x="228" y="141"/>
                  </a:cubicBezTo>
                  <a:cubicBezTo>
                    <a:pt x="227" y="141"/>
                    <a:pt x="227" y="141"/>
                    <a:pt x="227" y="141"/>
                  </a:cubicBezTo>
                  <a:cubicBezTo>
                    <a:pt x="227" y="141"/>
                    <a:pt x="226" y="140"/>
                    <a:pt x="225" y="140"/>
                  </a:cubicBezTo>
                  <a:cubicBezTo>
                    <a:pt x="225" y="140"/>
                    <a:pt x="223" y="139"/>
                    <a:pt x="222" y="139"/>
                  </a:cubicBezTo>
                  <a:cubicBezTo>
                    <a:pt x="221" y="138"/>
                    <a:pt x="221" y="138"/>
                    <a:pt x="220" y="138"/>
                  </a:cubicBezTo>
                  <a:cubicBezTo>
                    <a:pt x="217" y="138"/>
                    <a:pt x="213" y="140"/>
                    <a:pt x="211" y="143"/>
                  </a:cubicBezTo>
                  <a:cubicBezTo>
                    <a:pt x="211" y="144"/>
                    <a:pt x="211" y="144"/>
                    <a:pt x="211" y="144"/>
                  </a:cubicBezTo>
                  <a:cubicBezTo>
                    <a:pt x="210" y="146"/>
                    <a:pt x="209" y="147"/>
                    <a:pt x="208" y="147"/>
                  </a:cubicBezTo>
                  <a:cubicBezTo>
                    <a:pt x="207" y="147"/>
                    <a:pt x="207" y="147"/>
                    <a:pt x="207" y="147"/>
                  </a:cubicBezTo>
                  <a:cubicBezTo>
                    <a:pt x="206" y="147"/>
                    <a:pt x="204" y="147"/>
                    <a:pt x="204" y="146"/>
                  </a:cubicBezTo>
                  <a:cubicBezTo>
                    <a:pt x="203" y="146"/>
                    <a:pt x="203" y="145"/>
                    <a:pt x="203" y="145"/>
                  </a:cubicBezTo>
                  <a:cubicBezTo>
                    <a:pt x="202" y="144"/>
                    <a:pt x="201" y="142"/>
                    <a:pt x="199" y="141"/>
                  </a:cubicBezTo>
                  <a:cubicBezTo>
                    <a:pt x="198" y="140"/>
                    <a:pt x="196" y="140"/>
                    <a:pt x="195" y="140"/>
                  </a:cubicBezTo>
                  <a:cubicBezTo>
                    <a:pt x="192" y="140"/>
                    <a:pt x="189" y="141"/>
                    <a:pt x="187" y="143"/>
                  </a:cubicBezTo>
                  <a:cubicBezTo>
                    <a:pt x="186" y="143"/>
                    <a:pt x="185" y="144"/>
                    <a:pt x="184" y="144"/>
                  </a:cubicBezTo>
                  <a:cubicBezTo>
                    <a:pt x="183" y="144"/>
                    <a:pt x="182" y="144"/>
                    <a:pt x="182" y="143"/>
                  </a:cubicBezTo>
                  <a:cubicBezTo>
                    <a:pt x="181" y="143"/>
                    <a:pt x="179" y="142"/>
                    <a:pt x="177" y="142"/>
                  </a:cubicBezTo>
                  <a:cubicBezTo>
                    <a:pt x="176" y="142"/>
                    <a:pt x="175" y="142"/>
                    <a:pt x="174" y="143"/>
                  </a:cubicBezTo>
                  <a:cubicBezTo>
                    <a:pt x="172" y="144"/>
                    <a:pt x="171" y="145"/>
                    <a:pt x="170" y="147"/>
                  </a:cubicBezTo>
                  <a:cubicBezTo>
                    <a:pt x="169" y="148"/>
                    <a:pt x="169" y="149"/>
                    <a:pt x="168" y="149"/>
                  </a:cubicBezTo>
                  <a:cubicBezTo>
                    <a:pt x="168" y="149"/>
                    <a:pt x="167" y="149"/>
                    <a:pt x="166" y="149"/>
                  </a:cubicBezTo>
                  <a:cubicBezTo>
                    <a:pt x="165" y="149"/>
                    <a:pt x="165" y="149"/>
                    <a:pt x="165" y="149"/>
                  </a:cubicBezTo>
                  <a:cubicBezTo>
                    <a:pt x="165" y="148"/>
                    <a:pt x="165" y="148"/>
                    <a:pt x="165" y="148"/>
                  </a:cubicBezTo>
                  <a:cubicBezTo>
                    <a:pt x="165" y="146"/>
                    <a:pt x="166" y="141"/>
                    <a:pt x="162" y="139"/>
                  </a:cubicBezTo>
                  <a:cubicBezTo>
                    <a:pt x="162" y="138"/>
                    <a:pt x="161" y="138"/>
                    <a:pt x="160" y="138"/>
                  </a:cubicBezTo>
                  <a:cubicBezTo>
                    <a:pt x="160" y="138"/>
                    <a:pt x="160" y="137"/>
                    <a:pt x="160" y="137"/>
                  </a:cubicBezTo>
                  <a:cubicBezTo>
                    <a:pt x="160" y="136"/>
                    <a:pt x="160" y="134"/>
                    <a:pt x="158" y="133"/>
                  </a:cubicBezTo>
                  <a:cubicBezTo>
                    <a:pt x="157" y="132"/>
                    <a:pt x="156" y="132"/>
                    <a:pt x="155" y="132"/>
                  </a:cubicBezTo>
                  <a:cubicBezTo>
                    <a:pt x="153" y="132"/>
                    <a:pt x="152" y="132"/>
                    <a:pt x="151" y="133"/>
                  </a:cubicBezTo>
                  <a:cubicBezTo>
                    <a:pt x="151" y="133"/>
                    <a:pt x="151" y="133"/>
                    <a:pt x="151" y="133"/>
                  </a:cubicBezTo>
                  <a:cubicBezTo>
                    <a:pt x="151" y="133"/>
                    <a:pt x="150" y="133"/>
                    <a:pt x="150" y="133"/>
                  </a:cubicBezTo>
                  <a:cubicBezTo>
                    <a:pt x="149" y="133"/>
                    <a:pt x="148" y="133"/>
                    <a:pt x="148" y="132"/>
                  </a:cubicBezTo>
                  <a:cubicBezTo>
                    <a:pt x="146" y="132"/>
                    <a:pt x="144" y="132"/>
                    <a:pt x="142" y="132"/>
                  </a:cubicBezTo>
                  <a:cubicBezTo>
                    <a:pt x="141" y="132"/>
                    <a:pt x="140" y="132"/>
                    <a:pt x="139" y="132"/>
                  </a:cubicBezTo>
                  <a:cubicBezTo>
                    <a:pt x="138" y="132"/>
                    <a:pt x="138" y="132"/>
                    <a:pt x="138" y="132"/>
                  </a:cubicBezTo>
                  <a:cubicBezTo>
                    <a:pt x="137" y="132"/>
                    <a:pt x="137" y="131"/>
                    <a:pt x="136" y="131"/>
                  </a:cubicBezTo>
                  <a:cubicBezTo>
                    <a:pt x="134" y="131"/>
                    <a:pt x="134" y="132"/>
                    <a:pt x="133" y="132"/>
                  </a:cubicBezTo>
                  <a:cubicBezTo>
                    <a:pt x="132" y="132"/>
                    <a:pt x="132" y="132"/>
                    <a:pt x="132" y="132"/>
                  </a:cubicBezTo>
                  <a:cubicBezTo>
                    <a:pt x="131" y="132"/>
                    <a:pt x="129" y="131"/>
                    <a:pt x="128" y="129"/>
                  </a:cubicBezTo>
                  <a:cubicBezTo>
                    <a:pt x="126" y="127"/>
                    <a:pt x="124" y="126"/>
                    <a:pt x="121" y="124"/>
                  </a:cubicBezTo>
                  <a:cubicBezTo>
                    <a:pt x="120" y="124"/>
                    <a:pt x="119" y="123"/>
                    <a:pt x="118" y="123"/>
                  </a:cubicBezTo>
                  <a:cubicBezTo>
                    <a:pt x="117" y="123"/>
                    <a:pt x="116" y="123"/>
                    <a:pt x="116" y="122"/>
                  </a:cubicBezTo>
                  <a:cubicBezTo>
                    <a:pt x="115" y="121"/>
                    <a:pt x="114" y="120"/>
                    <a:pt x="112" y="119"/>
                  </a:cubicBezTo>
                  <a:cubicBezTo>
                    <a:pt x="111" y="119"/>
                    <a:pt x="111" y="118"/>
                    <a:pt x="111" y="118"/>
                  </a:cubicBezTo>
                  <a:cubicBezTo>
                    <a:pt x="110" y="118"/>
                    <a:pt x="110" y="118"/>
                    <a:pt x="110" y="118"/>
                  </a:cubicBezTo>
                  <a:cubicBezTo>
                    <a:pt x="111" y="117"/>
                    <a:pt x="111" y="117"/>
                    <a:pt x="111" y="117"/>
                  </a:cubicBezTo>
                  <a:cubicBezTo>
                    <a:pt x="112" y="117"/>
                    <a:pt x="112" y="117"/>
                    <a:pt x="112" y="117"/>
                  </a:cubicBezTo>
                  <a:cubicBezTo>
                    <a:pt x="115" y="115"/>
                    <a:pt x="117" y="109"/>
                    <a:pt x="117" y="107"/>
                  </a:cubicBezTo>
                  <a:cubicBezTo>
                    <a:pt x="117" y="107"/>
                    <a:pt x="118" y="106"/>
                    <a:pt x="118" y="105"/>
                  </a:cubicBezTo>
                  <a:cubicBezTo>
                    <a:pt x="118" y="105"/>
                    <a:pt x="118" y="105"/>
                    <a:pt x="118" y="105"/>
                  </a:cubicBezTo>
                  <a:cubicBezTo>
                    <a:pt x="119" y="105"/>
                    <a:pt x="119" y="104"/>
                    <a:pt x="119" y="102"/>
                  </a:cubicBezTo>
                  <a:cubicBezTo>
                    <a:pt x="120" y="99"/>
                    <a:pt x="118" y="97"/>
                    <a:pt x="116" y="95"/>
                  </a:cubicBezTo>
                  <a:cubicBezTo>
                    <a:pt x="114" y="94"/>
                    <a:pt x="112" y="93"/>
                    <a:pt x="110" y="93"/>
                  </a:cubicBezTo>
                  <a:cubicBezTo>
                    <a:pt x="109" y="93"/>
                    <a:pt x="108" y="93"/>
                    <a:pt x="107" y="94"/>
                  </a:cubicBezTo>
                  <a:cubicBezTo>
                    <a:pt x="107" y="94"/>
                    <a:pt x="106" y="94"/>
                    <a:pt x="105" y="94"/>
                  </a:cubicBezTo>
                  <a:cubicBezTo>
                    <a:pt x="105" y="94"/>
                    <a:pt x="105" y="94"/>
                    <a:pt x="105" y="94"/>
                  </a:cubicBezTo>
                  <a:cubicBezTo>
                    <a:pt x="105" y="94"/>
                    <a:pt x="105" y="94"/>
                    <a:pt x="105" y="94"/>
                  </a:cubicBezTo>
                  <a:cubicBezTo>
                    <a:pt x="104" y="94"/>
                    <a:pt x="104" y="93"/>
                    <a:pt x="104" y="92"/>
                  </a:cubicBezTo>
                  <a:cubicBezTo>
                    <a:pt x="104" y="92"/>
                    <a:pt x="104" y="92"/>
                    <a:pt x="104" y="92"/>
                  </a:cubicBezTo>
                  <a:cubicBezTo>
                    <a:pt x="102" y="89"/>
                    <a:pt x="100" y="88"/>
                    <a:pt x="98" y="88"/>
                  </a:cubicBezTo>
                  <a:cubicBezTo>
                    <a:pt x="98" y="88"/>
                    <a:pt x="97" y="88"/>
                    <a:pt x="97" y="88"/>
                  </a:cubicBezTo>
                  <a:cubicBezTo>
                    <a:pt x="97" y="87"/>
                    <a:pt x="97" y="86"/>
                    <a:pt x="97" y="84"/>
                  </a:cubicBezTo>
                  <a:cubicBezTo>
                    <a:pt x="97" y="82"/>
                    <a:pt x="97" y="79"/>
                    <a:pt x="95" y="76"/>
                  </a:cubicBezTo>
                  <a:cubicBezTo>
                    <a:pt x="91" y="73"/>
                    <a:pt x="87" y="73"/>
                    <a:pt x="84" y="73"/>
                  </a:cubicBezTo>
                  <a:cubicBezTo>
                    <a:pt x="84" y="73"/>
                    <a:pt x="82" y="73"/>
                    <a:pt x="82" y="73"/>
                  </a:cubicBezTo>
                  <a:cubicBezTo>
                    <a:pt x="82" y="71"/>
                    <a:pt x="82" y="71"/>
                    <a:pt x="81" y="70"/>
                  </a:cubicBezTo>
                  <a:cubicBezTo>
                    <a:pt x="80" y="69"/>
                    <a:pt x="78" y="68"/>
                    <a:pt x="75" y="68"/>
                  </a:cubicBezTo>
                  <a:cubicBezTo>
                    <a:pt x="74" y="68"/>
                    <a:pt x="74" y="68"/>
                    <a:pt x="73" y="68"/>
                  </a:cubicBezTo>
                  <a:cubicBezTo>
                    <a:pt x="73" y="67"/>
                    <a:pt x="73" y="66"/>
                    <a:pt x="73" y="65"/>
                  </a:cubicBezTo>
                  <a:cubicBezTo>
                    <a:pt x="74" y="64"/>
                    <a:pt x="73" y="63"/>
                    <a:pt x="73" y="62"/>
                  </a:cubicBezTo>
                  <a:cubicBezTo>
                    <a:pt x="71" y="60"/>
                    <a:pt x="67" y="59"/>
                    <a:pt x="64" y="59"/>
                  </a:cubicBezTo>
                  <a:cubicBezTo>
                    <a:pt x="63" y="59"/>
                    <a:pt x="63" y="59"/>
                    <a:pt x="62" y="60"/>
                  </a:cubicBezTo>
                  <a:cubicBezTo>
                    <a:pt x="62" y="60"/>
                    <a:pt x="62" y="60"/>
                    <a:pt x="62" y="60"/>
                  </a:cubicBezTo>
                  <a:cubicBezTo>
                    <a:pt x="63" y="58"/>
                    <a:pt x="64" y="55"/>
                    <a:pt x="63" y="52"/>
                  </a:cubicBezTo>
                  <a:cubicBezTo>
                    <a:pt x="61" y="48"/>
                    <a:pt x="56" y="46"/>
                    <a:pt x="52" y="45"/>
                  </a:cubicBezTo>
                  <a:cubicBezTo>
                    <a:pt x="51" y="44"/>
                    <a:pt x="51" y="43"/>
                    <a:pt x="51" y="43"/>
                  </a:cubicBezTo>
                  <a:cubicBezTo>
                    <a:pt x="50" y="40"/>
                    <a:pt x="46" y="39"/>
                    <a:pt x="44" y="38"/>
                  </a:cubicBezTo>
                  <a:cubicBezTo>
                    <a:pt x="42" y="38"/>
                    <a:pt x="40" y="37"/>
                    <a:pt x="38" y="36"/>
                  </a:cubicBezTo>
                  <a:cubicBezTo>
                    <a:pt x="35" y="35"/>
                    <a:pt x="31" y="32"/>
                    <a:pt x="28" y="30"/>
                  </a:cubicBezTo>
                  <a:cubicBezTo>
                    <a:pt x="26" y="29"/>
                    <a:pt x="25" y="27"/>
                    <a:pt x="23" y="25"/>
                  </a:cubicBezTo>
                  <a:cubicBezTo>
                    <a:pt x="22" y="25"/>
                    <a:pt x="22" y="24"/>
                    <a:pt x="21" y="23"/>
                  </a:cubicBezTo>
                  <a:cubicBezTo>
                    <a:pt x="20" y="22"/>
                    <a:pt x="19" y="20"/>
                    <a:pt x="18" y="19"/>
                  </a:cubicBezTo>
                  <a:cubicBezTo>
                    <a:pt x="16" y="18"/>
                    <a:pt x="14" y="16"/>
                    <a:pt x="13" y="14"/>
                  </a:cubicBezTo>
                  <a:cubicBezTo>
                    <a:pt x="12" y="13"/>
                    <a:pt x="12" y="12"/>
                    <a:pt x="12" y="12"/>
                  </a:cubicBezTo>
                  <a:cubicBezTo>
                    <a:pt x="11" y="9"/>
                    <a:pt x="9" y="6"/>
                    <a:pt x="6" y="4"/>
                  </a:cubicBezTo>
                  <a:cubicBezTo>
                    <a:pt x="0" y="0"/>
                    <a:pt x="0" y="0"/>
                    <a:pt x="0" y="0"/>
                  </a:cubicBezTo>
                  <a:cubicBezTo>
                    <a:pt x="2" y="7"/>
                    <a:pt x="2" y="7"/>
                    <a:pt x="2" y="7"/>
                  </a:cubicBezTo>
                  <a:cubicBezTo>
                    <a:pt x="2" y="8"/>
                    <a:pt x="3" y="11"/>
                    <a:pt x="3" y="11"/>
                  </a:cubicBezTo>
                  <a:cubicBezTo>
                    <a:pt x="3" y="14"/>
                    <a:pt x="4" y="17"/>
                    <a:pt x="5" y="20"/>
                  </a:cubicBezTo>
                  <a:cubicBezTo>
                    <a:pt x="6" y="22"/>
                    <a:pt x="6" y="24"/>
                    <a:pt x="7" y="28"/>
                  </a:cubicBezTo>
                  <a:cubicBezTo>
                    <a:pt x="10" y="27"/>
                    <a:pt x="10" y="27"/>
                    <a:pt x="10" y="27"/>
                  </a:cubicBezTo>
                  <a:cubicBezTo>
                    <a:pt x="7" y="28"/>
                    <a:pt x="7" y="28"/>
                    <a:pt x="7" y="28"/>
                  </a:cubicBezTo>
                  <a:cubicBezTo>
                    <a:pt x="9" y="37"/>
                    <a:pt x="10" y="40"/>
                    <a:pt x="11" y="42"/>
                  </a:cubicBezTo>
                  <a:cubicBezTo>
                    <a:pt x="13" y="43"/>
                    <a:pt x="14" y="43"/>
                    <a:pt x="14" y="43"/>
                  </a:cubicBezTo>
                  <a:cubicBezTo>
                    <a:pt x="15" y="43"/>
                    <a:pt x="15" y="43"/>
                    <a:pt x="16" y="43"/>
                  </a:cubicBezTo>
                  <a:cubicBezTo>
                    <a:pt x="16" y="43"/>
                    <a:pt x="17" y="43"/>
                    <a:pt x="17" y="43"/>
                  </a:cubicBezTo>
                  <a:cubicBezTo>
                    <a:pt x="19" y="43"/>
                    <a:pt x="20" y="43"/>
                    <a:pt x="21" y="45"/>
                  </a:cubicBezTo>
                  <a:cubicBezTo>
                    <a:pt x="22" y="46"/>
                    <a:pt x="22" y="48"/>
                    <a:pt x="21" y="50"/>
                  </a:cubicBezTo>
                  <a:cubicBezTo>
                    <a:pt x="21" y="52"/>
                    <a:pt x="20" y="54"/>
                    <a:pt x="21" y="55"/>
                  </a:cubicBezTo>
                  <a:cubicBezTo>
                    <a:pt x="21" y="57"/>
                    <a:pt x="22" y="60"/>
                    <a:pt x="25" y="60"/>
                  </a:cubicBezTo>
                  <a:cubicBezTo>
                    <a:pt x="26" y="60"/>
                    <a:pt x="28" y="59"/>
                    <a:pt x="29" y="59"/>
                  </a:cubicBezTo>
                  <a:cubicBezTo>
                    <a:pt x="31" y="58"/>
                    <a:pt x="33" y="58"/>
                    <a:pt x="35" y="58"/>
                  </a:cubicBezTo>
                  <a:cubicBezTo>
                    <a:pt x="36" y="58"/>
                    <a:pt x="37" y="58"/>
                    <a:pt x="38" y="58"/>
                  </a:cubicBezTo>
                  <a:cubicBezTo>
                    <a:pt x="45" y="61"/>
                    <a:pt x="45" y="67"/>
                    <a:pt x="44" y="76"/>
                  </a:cubicBezTo>
                  <a:cubicBezTo>
                    <a:pt x="43" y="83"/>
                    <a:pt x="42" y="90"/>
                    <a:pt x="49" y="93"/>
                  </a:cubicBezTo>
                  <a:cubicBezTo>
                    <a:pt x="52" y="95"/>
                    <a:pt x="54" y="95"/>
                    <a:pt x="56" y="96"/>
                  </a:cubicBezTo>
                  <a:cubicBezTo>
                    <a:pt x="61" y="96"/>
                    <a:pt x="63" y="97"/>
                    <a:pt x="65" y="105"/>
                  </a:cubicBezTo>
                  <a:cubicBezTo>
                    <a:pt x="65" y="108"/>
                    <a:pt x="65" y="111"/>
                    <a:pt x="65" y="114"/>
                  </a:cubicBezTo>
                  <a:cubicBezTo>
                    <a:pt x="65" y="118"/>
                    <a:pt x="65" y="122"/>
                    <a:pt x="66" y="127"/>
                  </a:cubicBezTo>
                  <a:cubicBezTo>
                    <a:pt x="67" y="129"/>
                    <a:pt x="67" y="132"/>
                    <a:pt x="67" y="136"/>
                  </a:cubicBezTo>
                  <a:cubicBezTo>
                    <a:pt x="68" y="141"/>
                    <a:pt x="68" y="146"/>
                    <a:pt x="70" y="150"/>
                  </a:cubicBezTo>
                  <a:cubicBezTo>
                    <a:pt x="72" y="154"/>
                    <a:pt x="75" y="154"/>
                    <a:pt x="78" y="154"/>
                  </a:cubicBezTo>
                  <a:cubicBezTo>
                    <a:pt x="79" y="155"/>
                    <a:pt x="81" y="155"/>
                    <a:pt x="83" y="156"/>
                  </a:cubicBezTo>
                  <a:cubicBezTo>
                    <a:pt x="85" y="157"/>
                    <a:pt x="86" y="158"/>
                    <a:pt x="87" y="160"/>
                  </a:cubicBezTo>
                  <a:cubicBezTo>
                    <a:pt x="88" y="161"/>
                    <a:pt x="89" y="162"/>
                    <a:pt x="90" y="163"/>
                  </a:cubicBezTo>
                  <a:cubicBezTo>
                    <a:pt x="92" y="165"/>
                    <a:pt x="94" y="166"/>
                    <a:pt x="96" y="167"/>
                  </a:cubicBezTo>
                  <a:cubicBezTo>
                    <a:pt x="100" y="169"/>
                    <a:pt x="104" y="170"/>
                    <a:pt x="104" y="176"/>
                  </a:cubicBezTo>
                  <a:cubicBezTo>
                    <a:pt x="104" y="178"/>
                    <a:pt x="104" y="179"/>
                    <a:pt x="104" y="181"/>
                  </a:cubicBezTo>
                  <a:cubicBezTo>
                    <a:pt x="103" y="183"/>
                    <a:pt x="103" y="185"/>
                    <a:pt x="104" y="188"/>
                  </a:cubicBezTo>
                  <a:cubicBezTo>
                    <a:pt x="105" y="190"/>
                    <a:pt x="106" y="191"/>
                    <a:pt x="107" y="192"/>
                  </a:cubicBezTo>
                  <a:cubicBezTo>
                    <a:pt x="108" y="194"/>
                    <a:pt x="110" y="196"/>
                    <a:pt x="110" y="199"/>
                  </a:cubicBezTo>
                  <a:cubicBezTo>
                    <a:pt x="110" y="205"/>
                    <a:pt x="106" y="207"/>
                    <a:pt x="98" y="207"/>
                  </a:cubicBezTo>
                  <a:cubicBezTo>
                    <a:pt x="94" y="207"/>
                    <a:pt x="94" y="207"/>
                    <a:pt x="94" y="207"/>
                  </a:cubicBezTo>
                  <a:cubicBezTo>
                    <a:pt x="92" y="207"/>
                    <a:pt x="90" y="207"/>
                    <a:pt x="88" y="208"/>
                  </a:cubicBezTo>
                  <a:cubicBezTo>
                    <a:pt x="85" y="209"/>
                    <a:pt x="82" y="210"/>
                    <a:pt x="78" y="211"/>
                  </a:cubicBezTo>
                  <a:cubicBezTo>
                    <a:pt x="73" y="213"/>
                    <a:pt x="68" y="216"/>
                    <a:pt x="62" y="216"/>
                  </a:cubicBezTo>
                  <a:cubicBezTo>
                    <a:pt x="56" y="216"/>
                    <a:pt x="52" y="214"/>
                    <a:pt x="47" y="211"/>
                  </a:cubicBezTo>
                  <a:cubicBezTo>
                    <a:pt x="46" y="211"/>
                    <a:pt x="44" y="210"/>
                    <a:pt x="43" y="210"/>
                  </a:cubicBezTo>
                  <a:cubicBezTo>
                    <a:pt x="38" y="208"/>
                    <a:pt x="38" y="208"/>
                    <a:pt x="38" y="208"/>
                  </a:cubicBezTo>
                  <a:cubicBezTo>
                    <a:pt x="39" y="213"/>
                    <a:pt x="39" y="213"/>
                    <a:pt x="39" y="213"/>
                  </a:cubicBezTo>
                  <a:cubicBezTo>
                    <a:pt x="39" y="215"/>
                    <a:pt x="40" y="221"/>
                    <a:pt x="39" y="222"/>
                  </a:cubicBezTo>
                  <a:cubicBezTo>
                    <a:pt x="38" y="223"/>
                    <a:pt x="37" y="223"/>
                    <a:pt x="36" y="223"/>
                  </a:cubicBezTo>
                  <a:cubicBezTo>
                    <a:pt x="36" y="223"/>
                    <a:pt x="35" y="223"/>
                    <a:pt x="34" y="223"/>
                  </a:cubicBezTo>
                  <a:cubicBezTo>
                    <a:pt x="31" y="228"/>
                    <a:pt x="31" y="228"/>
                    <a:pt x="31" y="228"/>
                  </a:cubicBezTo>
                  <a:cubicBezTo>
                    <a:pt x="33" y="230"/>
                    <a:pt x="34" y="231"/>
                    <a:pt x="34" y="234"/>
                  </a:cubicBezTo>
                  <a:cubicBezTo>
                    <a:pt x="30" y="235"/>
                    <a:pt x="27" y="237"/>
                    <a:pt x="25" y="240"/>
                  </a:cubicBezTo>
                  <a:cubicBezTo>
                    <a:pt x="24" y="241"/>
                    <a:pt x="24" y="241"/>
                    <a:pt x="24" y="241"/>
                  </a:cubicBezTo>
                  <a:cubicBezTo>
                    <a:pt x="24" y="242"/>
                    <a:pt x="24" y="242"/>
                    <a:pt x="24" y="242"/>
                  </a:cubicBezTo>
                  <a:cubicBezTo>
                    <a:pt x="26" y="255"/>
                    <a:pt x="27" y="258"/>
                    <a:pt x="28" y="259"/>
                  </a:cubicBezTo>
                  <a:cubicBezTo>
                    <a:pt x="29" y="260"/>
                    <a:pt x="31" y="261"/>
                    <a:pt x="32" y="261"/>
                  </a:cubicBezTo>
                  <a:cubicBezTo>
                    <a:pt x="34" y="262"/>
                    <a:pt x="35" y="262"/>
                    <a:pt x="36" y="263"/>
                  </a:cubicBezTo>
                  <a:cubicBezTo>
                    <a:pt x="37" y="265"/>
                    <a:pt x="37" y="266"/>
                    <a:pt x="37" y="268"/>
                  </a:cubicBezTo>
                  <a:cubicBezTo>
                    <a:pt x="37" y="269"/>
                    <a:pt x="38" y="271"/>
                    <a:pt x="38" y="272"/>
                  </a:cubicBezTo>
                  <a:cubicBezTo>
                    <a:pt x="41" y="275"/>
                    <a:pt x="44" y="275"/>
                    <a:pt x="47" y="275"/>
                  </a:cubicBezTo>
                  <a:cubicBezTo>
                    <a:pt x="49" y="275"/>
                    <a:pt x="51" y="276"/>
                    <a:pt x="53" y="277"/>
                  </a:cubicBezTo>
                  <a:cubicBezTo>
                    <a:pt x="57" y="279"/>
                    <a:pt x="58" y="282"/>
                    <a:pt x="58" y="286"/>
                  </a:cubicBezTo>
                  <a:cubicBezTo>
                    <a:pt x="59" y="287"/>
                    <a:pt x="59" y="289"/>
                    <a:pt x="59" y="290"/>
                  </a:cubicBezTo>
                  <a:cubicBezTo>
                    <a:pt x="59" y="290"/>
                    <a:pt x="59" y="290"/>
                    <a:pt x="59" y="290"/>
                  </a:cubicBezTo>
                  <a:cubicBezTo>
                    <a:pt x="61" y="298"/>
                    <a:pt x="63" y="300"/>
                    <a:pt x="64" y="301"/>
                  </a:cubicBezTo>
                  <a:cubicBezTo>
                    <a:pt x="67" y="303"/>
                    <a:pt x="67" y="303"/>
                    <a:pt x="67" y="303"/>
                  </a:cubicBezTo>
                  <a:cubicBezTo>
                    <a:pt x="68" y="299"/>
                    <a:pt x="68" y="299"/>
                    <a:pt x="68" y="299"/>
                  </a:cubicBezTo>
                  <a:cubicBezTo>
                    <a:pt x="69" y="299"/>
                    <a:pt x="69" y="298"/>
                    <a:pt x="69" y="297"/>
                  </a:cubicBezTo>
                  <a:cubicBezTo>
                    <a:pt x="70" y="294"/>
                    <a:pt x="71" y="293"/>
                    <a:pt x="72" y="292"/>
                  </a:cubicBezTo>
                  <a:cubicBezTo>
                    <a:pt x="72" y="292"/>
                    <a:pt x="72" y="292"/>
                    <a:pt x="72" y="292"/>
                  </a:cubicBezTo>
                  <a:cubicBezTo>
                    <a:pt x="74" y="292"/>
                    <a:pt x="75" y="294"/>
                    <a:pt x="76" y="294"/>
                  </a:cubicBezTo>
                  <a:cubicBezTo>
                    <a:pt x="77" y="295"/>
                    <a:pt x="78" y="299"/>
                    <a:pt x="79" y="303"/>
                  </a:cubicBezTo>
                  <a:cubicBezTo>
                    <a:pt x="79" y="306"/>
                    <a:pt x="80" y="309"/>
                    <a:pt x="81" y="310"/>
                  </a:cubicBezTo>
                  <a:cubicBezTo>
                    <a:pt x="81" y="311"/>
                    <a:pt x="81" y="311"/>
                    <a:pt x="81" y="311"/>
                  </a:cubicBezTo>
                  <a:cubicBezTo>
                    <a:pt x="84" y="316"/>
                    <a:pt x="85" y="316"/>
                    <a:pt x="90" y="316"/>
                  </a:cubicBezTo>
                  <a:cubicBezTo>
                    <a:pt x="92" y="316"/>
                    <a:pt x="92" y="316"/>
                    <a:pt x="92" y="316"/>
                  </a:cubicBezTo>
                  <a:cubicBezTo>
                    <a:pt x="93" y="316"/>
                    <a:pt x="94" y="316"/>
                    <a:pt x="95" y="316"/>
                  </a:cubicBezTo>
                  <a:cubicBezTo>
                    <a:pt x="99" y="316"/>
                    <a:pt x="101" y="315"/>
                    <a:pt x="105" y="313"/>
                  </a:cubicBezTo>
                  <a:cubicBezTo>
                    <a:pt x="107" y="312"/>
                    <a:pt x="107" y="312"/>
                    <a:pt x="107" y="312"/>
                  </a:cubicBezTo>
                  <a:cubicBezTo>
                    <a:pt x="109" y="310"/>
                    <a:pt x="111" y="309"/>
                    <a:pt x="113" y="309"/>
                  </a:cubicBezTo>
                  <a:cubicBezTo>
                    <a:pt x="114" y="309"/>
                    <a:pt x="116" y="310"/>
                    <a:pt x="119" y="311"/>
                  </a:cubicBezTo>
                  <a:cubicBezTo>
                    <a:pt x="119" y="312"/>
                    <a:pt x="119" y="312"/>
                    <a:pt x="119" y="312"/>
                  </a:cubicBezTo>
                  <a:cubicBezTo>
                    <a:pt x="124" y="316"/>
                    <a:pt x="128" y="319"/>
                    <a:pt x="130" y="320"/>
                  </a:cubicBezTo>
                  <a:cubicBezTo>
                    <a:pt x="135" y="322"/>
                    <a:pt x="135" y="322"/>
                    <a:pt x="135" y="322"/>
                  </a:cubicBezTo>
                  <a:cubicBezTo>
                    <a:pt x="135" y="315"/>
                    <a:pt x="135" y="315"/>
                    <a:pt x="135" y="315"/>
                  </a:cubicBezTo>
                  <a:cubicBezTo>
                    <a:pt x="136" y="308"/>
                    <a:pt x="136" y="300"/>
                    <a:pt x="134" y="294"/>
                  </a:cubicBezTo>
                  <a:cubicBezTo>
                    <a:pt x="132" y="291"/>
                    <a:pt x="130" y="289"/>
                    <a:pt x="128" y="286"/>
                  </a:cubicBezTo>
                  <a:cubicBezTo>
                    <a:pt x="126" y="283"/>
                    <a:pt x="123" y="280"/>
                    <a:pt x="123" y="275"/>
                  </a:cubicBezTo>
                  <a:cubicBezTo>
                    <a:pt x="123" y="270"/>
                    <a:pt x="125" y="264"/>
                    <a:pt x="129" y="263"/>
                  </a:cubicBezTo>
                  <a:cubicBezTo>
                    <a:pt x="130" y="263"/>
                    <a:pt x="130" y="263"/>
                    <a:pt x="131" y="263"/>
                  </a:cubicBezTo>
                  <a:cubicBezTo>
                    <a:pt x="133" y="263"/>
                    <a:pt x="135" y="264"/>
                    <a:pt x="137" y="267"/>
                  </a:cubicBezTo>
                  <a:cubicBezTo>
                    <a:pt x="140" y="271"/>
                    <a:pt x="139" y="274"/>
                    <a:pt x="139" y="278"/>
                  </a:cubicBezTo>
                  <a:cubicBezTo>
                    <a:pt x="138" y="282"/>
                    <a:pt x="138" y="286"/>
                    <a:pt x="142" y="291"/>
                  </a:cubicBezTo>
                  <a:cubicBezTo>
                    <a:pt x="146" y="295"/>
                    <a:pt x="149" y="297"/>
                    <a:pt x="154" y="297"/>
                  </a:cubicBezTo>
                  <a:cubicBezTo>
                    <a:pt x="156" y="297"/>
                    <a:pt x="158" y="297"/>
                    <a:pt x="161" y="296"/>
                  </a:cubicBezTo>
                  <a:cubicBezTo>
                    <a:pt x="165" y="293"/>
                    <a:pt x="170" y="291"/>
                    <a:pt x="174" y="289"/>
                  </a:cubicBezTo>
                  <a:cubicBezTo>
                    <a:pt x="201" y="275"/>
                    <a:pt x="228" y="262"/>
                    <a:pt x="253" y="249"/>
                  </a:cubicBezTo>
                  <a:cubicBezTo>
                    <a:pt x="266" y="242"/>
                    <a:pt x="279" y="236"/>
                    <a:pt x="292" y="229"/>
                  </a:cubicBezTo>
                  <a:cubicBezTo>
                    <a:pt x="302" y="249"/>
                    <a:pt x="302" y="249"/>
                    <a:pt x="302" y="249"/>
                  </a:cubicBezTo>
                  <a:cubicBezTo>
                    <a:pt x="305" y="246"/>
                    <a:pt x="305" y="246"/>
                    <a:pt x="305" y="246"/>
                  </a:cubicBezTo>
                  <a:cubicBezTo>
                    <a:pt x="307" y="244"/>
                    <a:pt x="309" y="242"/>
                    <a:pt x="310" y="240"/>
                  </a:cubicBezTo>
                  <a:cubicBezTo>
                    <a:pt x="313" y="232"/>
                    <a:pt x="316" y="225"/>
                    <a:pt x="318" y="219"/>
                  </a:cubicBezTo>
                  <a:cubicBezTo>
                    <a:pt x="319" y="215"/>
                    <a:pt x="320" y="211"/>
                    <a:pt x="320" y="207"/>
                  </a:cubicBezTo>
                  <a:close/>
                  <a:moveTo>
                    <a:pt x="201" y="212"/>
                  </a:moveTo>
                  <a:cubicBezTo>
                    <a:pt x="201" y="206"/>
                    <a:pt x="201" y="202"/>
                    <a:pt x="204" y="198"/>
                  </a:cubicBezTo>
                  <a:cubicBezTo>
                    <a:pt x="205" y="197"/>
                    <a:pt x="207" y="196"/>
                    <a:pt x="208" y="195"/>
                  </a:cubicBezTo>
                  <a:cubicBezTo>
                    <a:pt x="208" y="194"/>
                    <a:pt x="209" y="193"/>
                    <a:pt x="210" y="192"/>
                  </a:cubicBezTo>
                  <a:cubicBezTo>
                    <a:pt x="211" y="191"/>
                    <a:pt x="213" y="189"/>
                    <a:pt x="214" y="187"/>
                  </a:cubicBezTo>
                  <a:cubicBezTo>
                    <a:pt x="214" y="188"/>
                    <a:pt x="214" y="188"/>
                    <a:pt x="214" y="189"/>
                  </a:cubicBezTo>
                  <a:cubicBezTo>
                    <a:pt x="214" y="190"/>
                    <a:pt x="214" y="191"/>
                    <a:pt x="214" y="192"/>
                  </a:cubicBezTo>
                  <a:cubicBezTo>
                    <a:pt x="213" y="195"/>
                    <a:pt x="212" y="197"/>
                    <a:pt x="209" y="199"/>
                  </a:cubicBezTo>
                  <a:cubicBezTo>
                    <a:pt x="208" y="200"/>
                    <a:pt x="207" y="200"/>
                    <a:pt x="206" y="202"/>
                  </a:cubicBezTo>
                  <a:cubicBezTo>
                    <a:pt x="203" y="205"/>
                    <a:pt x="203" y="209"/>
                    <a:pt x="202" y="212"/>
                  </a:cubicBezTo>
                  <a:cubicBezTo>
                    <a:pt x="202" y="214"/>
                    <a:pt x="202" y="215"/>
                    <a:pt x="201" y="216"/>
                  </a:cubicBezTo>
                  <a:cubicBezTo>
                    <a:pt x="201" y="216"/>
                    <a:pt x="201" y="215"/>
                    <a:pt x="201" y="214"/>
                  </a:cubicBezTo>
                  <a:cubicBezTo>
                    <a:pt x="201" y="213"/>
                    <a:pt x="201" y="213"/>
                    <a:pt x="201" y="21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31"/>
            <p:cNvSpPr>
              <a:spLocks/>
            </p:cNvSpPr>
            <p:nvPr/>
          </p:nvSpPr>
          <p:spPr bwMode="auto">
            <a:xfrm>
              <a:off x="7117871" y="3537578"/>
              <a:ext cx="21326" cy="22994"/>
            </a:xfrm>
            <a:custGeom>
              <a:avLst/>
              <a:gdLst>
                <a:gd name="T0" fmla="*/ 9 w 10"/>
                <a:gd name="T1" fmla="*/ 4 h 12"/>
                <a:gd name="T2" fmla="*/ 7 w 10"/>
                <a:gd name="T3" fmla="*/ 3 h 12"/>
                <a:gd name="T4" fmla="*/ 7 w 10"/>
                <a:gd name="T5" fmla="*/ 0 h 12"/>
                <a:gd name="T6" fmla="*/ 0 w 10"/>
                <a:gd name="T7" fmla="*/ 7 h 12"/>
                <a:gd name="T8" fmla="*/ 1 w 10"/>
                <a:gd name="T9" fmla="*/ 11 h 12"/>
                <a:gd name="T10" fmla="*/ 5 w 10"/>
                <a:gd name="T11" fmla="*/ 12 h 12"/>
                <a:gd name="T12" fmla="*/ 5 w 10"/>
                <a:gd name="T13" fmla="*/ 9 h 12"/>
                <a:gd name="T14" fmla="*/ 5 w 10"/>
                <a:gd name="T15" fmla="*/ 9 h 12"/>
                <a:gd name="T16" fmla="*/ 9 w 10"/>
                <a:gd name="T1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9" y="4"/>
                  </a:moveTo>
                  <a:cubicBezTo>
                    <a:pt x="9" y="3"/>
                    <a:pt x="8" y="3"/>
                    <a:pt x="7" y="3"/>
                  </a:cubicBezTo>
                  <a:cubicBezTo>
                    <a:pt x="7" y="0"/>
                    <a:pt x="7" y="0"/>
                    <a:pt x="7" y="0"/>
                  </a:cubicBezTo>
                  <a:cubicBezTo>
                    <a:pt x="4" y="0"/>
                    <a:pt x="0" y="4"/>
                    <a:pt x="0" y="7"/>
                  </a:cubicBezTo>
                  <a:cubicBezTo>
                    <a:pt x="0" y="9"/>
                    <a:pt x="0" y="10"/>
                    <a:pt x="1" y="11"/>
                  </a:cubicBezTo>
                  <a:cubicBezTo>
                    <a:pt x="2" y="11"/>
                    <a:pt x="4" y="12"/>
                    <a:pt x="5" y="12"/>
                  </a:cubicBezTo>
                  <a:cubicBezTo>
                    <a:pt x="5" y="9"/>
                    <a:pt x="5" y="9"/>
                    <a:pt x="5" y="9"/>
                  </a:cubicBezTo>
                  <a:cubicBezTo>
                    <a:pt x="5" y="9"/>
                    <a:pt x="5" y="9"/>
                    <a:pt x="5" y="9"/>
                  </a:cubicBezTo>
                  <a:cubicBezTo>
                    <a:pt x="8" y="9"/>
                    <a:pt x="10" y="7"/>
                    <a:pt x="9" y="4"/>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32"/>
            <p:cNvSpPr>
              <a:spLocks/>
            </p:cNvSpPr>
            <p:nvPr/>
          </p:nvSpPr>
          <p:spPr bwMode="auto">
            <a:xfrm>
              <a:off x="7984340" y="4200096"/>
              <a:ext cx="35543" cy="32335"/>
            </a:xfrm>
            <a:custGeom>
              <a:avLst/>
              <a:gdLst>
                <a:gd name="T0" fmla="*/ 13 w 17"/>
                <a:gd name="T1" fmla="*/ 0 h 17"/>
                <a:gd name="T2" fmla="*/ 10 w 17"/>
                <a:gd name="T3" fmla="*/ 1 h 17"/>
                <a:gd name="T4" fmla="*/ 2 w 17"/>
                <a:gd name="T5" fmla="*/ 10 h 17"/>
                <a:gd name="T6" fmla="*/ 1 w 17"/>
                <a:gd name="T7" fmla="*/ 16 h 17"/>
                <a:gd name="T8" fmla="*/ 4 w 17"/>
                <a:gd name="T9" fmla="*/ 17 h 17"/>
                <a:gd name="T10" fmla="*/ 8 w 17"/>
                <a:gd name="T11" fmla="*/ 16 h 17"/>
                <a:gd name="T12" fmla="*/ 11 w 17"/>
                <a:gd name="T13" fmla="*/ 11 h 17"/>
                <a:gd name="T14" fmla="*/ 12 w 17"/>
                <a:gd name="T15" fmla="*/ 10 h 17"/>
                <a:gd name="T16" fmla="*/ 12 w 17"/>
                <a:gd name="T17" fmla="*/ 10 h 17"/>
                <a:gd name="T18" fmla="*/ 17 w 17"/>
                <a:gd name="T19" fmla="*/ 4 h 17"/>
                <a:gd name="T20" fmla="*/ 13 w 17"/>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7">
                  <a:moveTo>
                    <a:pt x="13" y="0"/>
                  </a:moveTo>
                  <a:cubicBezTo>
                    <a:pt x="12" y="0"/>
                    <a:pt x="11" y="1"/>
                    <a:pt x="10" y="1"/>
                  </a:cubicBezTo>
                  <a:cubicBezTo>
                    <a:pt x="7" y="3"/>
                    <a:pt x="3" y="7"/>
                    <a:pt x="2" y="10"/>
                  </a:cubicBezTo>
                  <a:cubicBezTo>
                    <a:pt x="0" y="12"/>
                    <a:pt x="0" y="14"/>
                    <a:pt x="1" y="16"/>
                  </a:cubicBezTo>
                  <a:cubicBezTo>
                    <a:pt x="2" y="17"/>
                    <a:pt x="3" y="17"/>
                    <a:pt x="4" y="17"/>
                  </a:cubicBezTo>
                  <a:cubicBezTo>
                    <a:pt x="6" y="17"/>
                    <a:pt x="7" y="17"/>
                    <a:pt x="8" y="16"/>
                  </a:cubicBezTo>
                  <a:cubicBezTo>
                    <a:pt x="10" y="15"/>
                    <a:pt x="11" y="13"/>
                    <a:pt x="11" y="11"/>
                  </a:cubicBezTo>
                  <a:cubicBezTo>
                    <a:pt x="12" y="11"/>
                    <a:pt x="12" y="10"/>
                    <a:pt x="12" y="10"/>
                  </a:cubicBezTo>
                  <a:cubicBezTo>
                    <a:pt x="12" y="10"/>
                    <a:pt x="12" y="10"/>
                    <a:pt x="12" y="10"/>
                  </a:cubicBezTo>
                  <a:cubicBezTo>
                    <a:pt x="16" y="9"/>
                    <a:pt x="17" y="7"/>
                    <a:pt x="17" y="4"/>
                  </a:cubicBezTo>
                  <a:cubicBezTo>
                    <a:pt x="17" y="0"/>
                    <a:pt x="14" y="0"/>
                    <a:pt x="13" y="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33"/>
            <p:cNvSpPr>
              <a:spLocks/>
            </p:cNvSpPr>
            <p:nvPr/>
          </p:nvSpPr>
          <p:spPr bwMode="auto">
            <a:xfrm>
              <a:off x="8015934" y="4185006"/>
              <a:ext cx="26855" cy="20838"/>
            </a:xfrm>
            <a:custGeom>
              <a:avLst/>
              <a:gdLst>
                <a:gd name="T0" fmla="*/ 12 w 13"/>
                <a:gd name="T1" fmla="*/ 2 h 11"/>
                <a:gd name="T2" fmla="*/ 7 w 13"/>
                <a:gd name="T3" fmla="*/ 0 h 11"/>
                <a:gd name="T4" fmla="*/ 0 w 13"/>
                <a:gd name="T5" fmla="*/ 4 h 11"/>
                <a:gd name="T6" fmla="*/ 1 w 13"/>
                <a:gd name="T7" fmla="*/ 9 h 11"/>
                <a:gd name="T8" fmla="*/ 6 w 13"/>
                <a:gd name="T9" fmla="*/ 11 h 11"/>
                <a:gd name="T10" fmla="*/ 6 w 13"/>
                <a:gd name="T11" fmla="*/ 11 h 11"/>
                <a:gd name="T12" fmla="*/ 13 w 13"/>
                <a:gd name="T13" fmla="*/ 5 h 11"/>
                <a:gd name="T14" fmla="*/ 12 w 13"/>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2" y="2"/>
                  </a:moveTo>
                  <a:cubicBezTo>
                    <a:pt x="11" y="1"/>
                    <a:pt x="10" y="0"/>
                    <a:pt x="7" y="0"/>
                  </a:cubicBezTo>
                  <a:cubicBezTo>
                    <a:pt x="5" y="0"/>
                    <a:pt x="1" y="1"/>
                    <a:pt x="0" y="4"/>
                  </a:cubicBezTo>
                  <a:cubicBezTo>
                    <a:pt x="0" y="5"/>
                    <a:pt x="0" y="7"/>
                    <a:pt x="1" y="9"/>
                  </a:cubicBezTo>
                  <a:cubicBezTo>
                    <a:pt x="2" y="10"/>
                    <a:pt x="4" y="11"/>
                    <a:pt x="6" y="11"/>
                  </a:cubicBezTo>
                  <a:cubicBezTo>
                    <a:pt x="6" y="11"/>
                    <a:pt x="6" y="11"/>
                    <a:pt x="6" y="11"/>
                  </a:cubicBezTo>
                  <a:cubicBezTo>
                    <a:pt x="9" y="10"/>
                    <a:pt x="12" y="8"/>
                    <a:pt x="13" y="5"/>
                  </a:cubicBezTo>
                  <a:cubicBezTo>
                    <a:pt x="13" y="4"/>
                    <a:pt x="13" y="3"/>
                    <a:pt x="12" y="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4"/>
            <p:cNvSpPr>
              <a:spLocks/>
            </p:cNvSpPr>
            <p:nvPr/>
          </p:nvSpPr>
          <p:spPr bwMode="auto">
            <a:xfrm>
              <a:off x="7120240" y="3585722"/>
              <a:ext cx="48181" cy="45270"/>
            </a:xfrm>
            <a:custGeom>
              <a:avLst/>
              <a:gdLst>
                <a:gd name="T0" fmla="*/ 22 w 23"/>
                <a:gd name="T1" fmla="*/ 15 h 24"/>
                <a:gd name="T2" fmla="*/ 18 w 23"/>
                <a:gd name="T3" fmla="*/ 9 h 24"/>
                <a:gd name="T4" fmla="*/ 14 w 23"/>
                <a:gd name="T5" fmla="*/ 8 h 24"/>
                <a:gd name="T6" fmla="*/ 14 w 23"/>
                <a:gd name="T7" fmla="*/ 8 h 24"/>
                <a:gd name="T8" fmla="*/ 13 w 23"/>
                <a:gd name="T9" fmla="*/ 8 h 24"/>
                <a:gd name="T10" fmla="*/ 13 w 23"/>
                <a:gd name="T11" fmla="*/ 6 h 24"/>
                <a:gd name="T12" fmla="*/ 11 w 23"/>
                <a:gd name="T13" fmla="*/ 3 h 24"/>
                <a:gd name="T14" fmla="*/ 6 w 23"/>
                <a:gd name="T15" fmla="*/ 0 h 24"/>
                <a:gd name="T16" fmla="*/ 2 w 23"/>
                <a:gd name="T17" fmla="*/ 2 h 24"/>
                <a:gd name="T18" fmla="*/ 0 w 23"/>
                <a:gd name="T19" fmla="*/ 6 h 24"/>
                <a:gd name="T20" fmla="*/ 4 w 23"/>
                <a:gd name="T21" fmla="*/ 11 h 24"/>
                <a:gd name="T22" fmla="*/ 4 w 23"/>
                <a:gd name="T23" fmla="*/ 11 h 24"/>
                <a:gd name="T24" fmla="*/ 1 w 23"/>
                <a:gd name="T25" fmla="*/ 17 h 24"/>
                <a:gd name="T26" fmla="*/ 2 w 23"/>
                <a:gd name="T27" fmla="*/ 21 h 24"/>
                <a:gd name="T28" fmla="*/ 7 w 23"/>
                <a:gd name="T29" fmla="*/ 23 h 24"/>
                <a:gd name="T30" fmla="*/ 9 w 23"/>
                <a:gd name="T31" fmla="*/ 23 h 24"/>
                <a:gd name="T32" fmla="*/ 12 w 23"/>
                <a:gd name="T33" fmla="*/ 23 h 24"/>
                <a:gd name="T34" fmla="*/ 15 w 23"/>
                <a:gd name="T35" fmla="*/ 24 h 24"/>
                <a:gd name="T36" fmla="*/ 15 w 23"/>
                <a:gd name="T37" fmla="*/ 24 h 24"/>
                <a:gd name="T38" fmla="*/ 21 w 23"/>
                <a:gd name="T39" fmla="*/ 21 h 24"/>
                <a:gd name="T40" fmla="*/ 22 w 23"/>
                <a:gd name="T41"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22" y="15"/>
                  </a:moveTo>
                  <a:cubicBezTo>
                    <a:pt x="22" y="12"/>
                    <a:pt x="20" y="10"/>
                    <a:pt x="18" y="9"/>
                  </a:cubicBezTo>
                  <a:cubicBezTo>
                    <a:pt x="17" y="8"/>
                    <a:pt x="15" y="8"/>
                    <a:pt x="14" y="8"/>
                  </a:cubicBezTo>
                  <a:cubicBezTo>
                    <a:pt x="14" y="8"/>
                    <a:pt x="14" y="8"/>
                    <a:pt x="14" y="8"/>
                  </a:cubicBezTo>
                  <a:cubicBezTo>
                    <a:pt x="14" y="8"/>
                    <a:pt x="13" y="8"/>
                    <a:pt x="13" y="8"/>
                  </a:cubicBezTo>
                  <a:cubicBezTo>
                    <a:pt x="13" y="7"/>
                    <a:pt x="13" y="7"/>
                    <a:pt x="13" y="6"/>
                  </a:cubicBezTo>
                  <a:cubicBezTo>
                    <a:pt x="13" y="5"/>
                    <a:pt x="12" y="4"/>
                    <a:pt x="11" y="3"/>
                  </a:cubicBezTo>
                  <a:cubicBezTo>
                    <a:pt x="10" y="1"/>
                    <a:pt x="8" y="0"/>
                    <a:pt x="6" y="0"/>
                  </a:cubicBezTo>
                  <a:cubicBezTo>
                    <a:pt x="5" y="0"/>
                    <a:pt x="3" y="0"/>
                    <a:pt x="2" y="2"/>
                  </a:cubicBezTo>
                  <a:cubicBezTo>
                    <a:pt x="0" y="3"/>
                    <a:pt x="0" y="5"/>
                    <a:pt x="0" y="6"/>
                  </a:cubicBezTo>
                  <a:cubicBezTo>
                    <a:pt x="0" y="8"/>
                    <a:pt x="2" y="10"/>
                    <a:pt x="4" y="11"/>
                  </a:cubicBezTo>
                  <a:cubicBezTo>
                    <a:pt x="4" y="11"/>
                    <a:pt x="4" y="11"/>
                    <a:pt x="4" y="11"/>
                  </a:cubicBezTo>
                  <a:cubicBezTo>
                    <a:pt x="2" y="12"/>
                    <a:pt x="1" y="14"/>
                    <a:pt x="1" y="17"/>
                  </a:cubicBezTo>
                  <a:cubicBezTo>
                    <a:pt x="1" y="19"/>
                    <a:pt x="1" y="20"/>
                    <a:pt x="2" y="21"/>
                  </a:cubicBezTo>
                  <a:cubicBezTo>
                    <a:pt x="4" y="23"/>
                    <a:pt x="6" y="23"/>
                    <a:pt x="7" y="23"/>
                  </a:cubicBezTo>
                  <a:cubicBezTo>
                    <a:pt x="7" y="23"/>
                    <a:pt x="9" y="23"/>
                    <a:pt x="9" y="23"/>
                  </a:cubicBezTo>
                  <a:cubicBezTo>
                    <a:pt x="10" y="23"/>
                    <a:pt x="11" y="23"/>
                    <a:pt x="12" y="23"/>
                  </a:cubicBezTo>
                  <a:cubicBezTo>
                    <a:pt x="13" y="24"/>
                    <a:pt x="14" y="24"/>
                    <a:pt x="15" y="24"/>
                  </a:cubicBezTo>
                  <a:cubicBezTo>
                    <a:pt x="15" y="24"/>
                    <a:pt x="15" y="24"/>
                    <a:pt x="15" y="24"/>
                  </a:cubicBezTo>
                  <a:cubicBezTo>
                    <a:pt x="18" y="24"/>
                    <a:pt x="20" y="23"/>
                    <a:pt x="21" y="21"/>
                  </a:cubicBezTo>
                  <a:cubicBezTo>
                    <a:pt x="22" y="19"/>
                    <a:pt x="23" y="17"/>
                    <a:pt x="22" y="15"/>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5"/>
            <p:cNvSpPr>
              <a:spLocks/>
            </p:cNvSpPr>
            <p:nvPr/>
          </p:nvSpPr>
          <p:spPr bwMode="auto">
            <a:xfrm>
              <a:off x="7827159" y="4366085"/>
              <a:ext cx="33174" cy="34491"/>
            </a:xfrm>
            <a:custGeom>
              <a:avLst/>
              <a:gdLst>
                <a:gd name="T0" fmla="*/ 14 w 16"/>
                <a:gd name="T1" fmla="*/ 3 h 18"/>
                <a:gd name="T2" fmla="*/ 10 w 16"/>
                <a:gd name="T3" fmla="*/ 0 h 18"/>
                <a:gd name="T4" fmla="*/ 7 w 16"/>
                <a:gd name="T5" fmla="*/ 1 h 18"/>
                <a:gd name="T6" fmla="*/ 1 w 16"/>
                <a:gd name="T7" fmla="*/ 10 h 18"/>
                <a:gd name="T8" fmla="*/ 2 w 16"/>
                <a:gd name="T9" fmla="*/ 16 h 18"/>
                <a:gd name="T10" fmla="*/ 6 w 16"/>
                <a:gd name="T11" fmla="*/ 18 h 18"/>
                <a:gd name="T12" fmla="*/ 9 w 16"/>
                <a:gd name="T13" fmla="*/ 16 h 18"/>
                <a:gd name="T14" fmla="*/ 15 w 16"/>
                <a:gd name="T15" fmla="*/ 9 h 18"/>
                <a:gd name="T16" fmla="*/ 14 w 16"/>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14" y="3"/>
                  </a:moveTo>
                  <a:cubicBezTo>
                    <a:pt x="13" y="1"/>
                    <a:pt x="11" y="0"/>
                    <a:pt x="10" y="0"/>
                  </a:cubicBezTo>
                  <a:cubicBezTo>
                    <a:pt x="9" y="0"/>
                    <a:pt x="8" y="1"/>
                    <a:pt x="7" y="1"/>
                  </a:cubicBezTo>
                  <a:cubicBezTo>
                    <a:pt x="4" y="2"/>
                    <a:pt x="1" y="8"/>
                    <a:pt x="1" y="10"/>
                  </a:cubicBezTo>
                  <a:cubicBezTo>
                    <a:pt x="0" y="12"/>
                    <a:pt x="1" y="15"/>
                    <a:pt x="2" y="16"/>
                  </a:cubicBezTo>
                  <a:cubicBezTo>
                    <a:pt x="3" y="17"/>
                    <a:pt x="4" y="18"/>
                    <a:pt x="6" y="18"/>
                  </a:cubicBezTo>
                  <a:cubicBezTo>
                    <a:pt x="7" y="18"/>
                    <a:pt x="8" y="17"/>
                    <a:pt x="9" y="16"/>
                  </a:cubicBezTo>
                  <a:cubicBezTo>
                    <a:pt x="12" y="15"/>
                    <a:pt x="14" y="12"/>
                    <a:pt x="15" y="9"/>
                  </a:cubicBezTo>
                  <a:cubicBezTo>
                    <a:pt x="16" y="7"/>
                    <a:pt x="16" y="5"/>
                    <a:pt x="14" y="3"/>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36"/>
            <p:cNvSpPr>
              <a:spLocks/>
            </p:cNvSpPr>
            <p:nvPr/>
          </p:nvSpPr>
          <p:spPr bwMode="auto">
            <a:xfrm>
              <a:off x="6765596" y="3625243"/>
              <a:ext cx="35543" cy="19401"/>
            </a:xfrm>
            <a:custGeom>
              <a:avLst/>
              <a:gdLst>
                <a:gd name="T0" fmla="*/ 16 w 17"/>
                <a:gd name="T1" fmla="*/ 2 h 10"/>
                <a:gd name="T2" fmla="*/ 13 w 17"/>
                <a:gd name="T3" fmla="*/ 1 h 10"/>
                <a:gd name="T4" fmla="*/ 10 w 17"/>
                <a:gd name="T5" fmla="*/ 1 h 10"/>
                <a:gd name="T6" fmla="*/ 10 w 17"/>
                <a:gd name="T7" fmla="*/ 2 h 10"/>
                <a:gd name="T8" fmla="*/ 9 w 17"/>
                <a:gd name="T9" fmla="*/ 1 h 10"/>
                <a:gd name="T10" fmla="*/ 5 w 17"/>
                <a:gd name="T11" fmla="*/ 0 h 10"/>
                <a:gd name="T12" fmla="*/ 4 w 17"/>
                <a:gd name="T13" fmla="*/ 0 h 10"/>
                <a:gd name="T14" fmla="*/ 0 w 17"/>
                <a:gd name="T15" fmla="*/ 3 h 10"/>
                <a:gd name="T16" fmla="*/ 1 w 17"/>
                <a:gd name="T17" fmla="*/ 8 h 10"/>
                <a:gd name="T18" fmla="*/ 6 w 17"/>
                <a:gd name="T19" fmla="*/ 10 h 10"/>
                <a:gd name="T20" fmla="*/ 6 w 17"/>
                <a:gd name="T21" fmla="*/ 10 h 10"/>
                <a:gd name="T22" fmla="*/ 7 w 17"/>
                <a:gd name="T23" fmla="*/ 10 h 10"/>
                <a:gd name="T24" fmla="*/ 10 w 17"/>
                <a:gd name="T25" fmla="*/ 10 h 10"/>
                <a:gd name="T26" fmla="*/ 17 w 17"/>
                <a:gd name="T27" fmla="*/ 6 h 10"/>
                <a:gd name="T28" fmla="*/ 16 w 17"/>
                <a:gd name="T2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6" y="2"/>
                  </a:moveTo>
                  <a:cubicBezTo>
                    <a:pt x="16" y="2"/>
                    <a:pt x="15" y="1"/>
                    <a:pt x="13" y="1"/>
                  </a:cubicBezTo>
                  <a:cubicBezTo>
                    <a:pt x="12" y="1"/>
                    <a:pt x="11" y="1"/>
                    <a:pt x="10" y="1"/>
                  </a:cubicBezTo>
                  <a:cubicBezTo>
                    <a:pt x="10" y="2"/>
                    <a:pt x="10" y="2"/>
                    <a:pt x="10" y="2"/>
                  </a:cubicBezTo>
                  <a:cubicBezTo>
                    <a:pt x="9" y="2"/>
                    <a:pt x="9" y="1"/>
                    <a:pt x="9" y="1"/>
                  </a:cubicBezTo>
                  <a:cubicBezTo>
                    <a:pt x="8" y="1"/>
                    <a:pt x="7" y="0"/>
                    <a:pt x="5" y="0"/>
                  </a:cubicBezTo>
                  <a:cubicBezTo>
                    <a:pt x="5" y="0"/>
                    <a:pt x="4" y="0"/>
                    <a:pt x="4" y="0"/>
                  </a:cubicBezTo>
                  <a:cubicBezTo>
                    <a:pt x="2" y="1"/>
                    <a:pt x="1" y="2"/>
                    <a:pt x="0" y="3"/>
                  </a:cubicBezTo>
                  <a:cubicBezTo>
                    <a:pt x="0" y="5"/>
                    <a:pt x="0" y="7"/>
                    <a:pt x="1" y="8"/>
                  </a:cubicBezTo>
                  <a:cubicBezTo>
                    <a:pt x="2" y="10"/>
                    <a:pt x="5" y="10"/>
                    <a:pt x="6" y="10"/>
                  </a:cubicBezTo>
                  <a:cubicBezTo>
                    <a:pt x="6" y="10"/>
                    <a:pt x="6" y="10"/>
                    <a:pt x="6" y="10"/>
                  </a:cubicBezTo>
                  <a:cubicBezTo>
                    <a:pt x="7" y="10"/>
                    <a:pt x="7" y="10"/>
                    <a:pt x="7" y="10"/>
                  </a:cubicBezTo>
                  <a:cubicBezTo>
                    <a:pt x="8" y="10"/>
                    <a:pt x="9" y="10"/>
                    <a:pt x="10" y="10"/>
                  </a:cubicBezTo>
                  <a:cubicBezTo>
                    <a:pt x="15" y="10"/>
                    <a:pt x="17" y="8"/>
                    <a:pt x="17" y="6"/>
                  </a:cubicBezTo>
                  <a:cubicBezTo>
                    <a:pt x="17" y="4"/>
                    <a:pt x="17" y="3"/>
                    <a:pt x="16" y="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7"/>
            <p:cNvSpPr>
              <a:spLocks/>
            </p:cNvSpPr>
            <p:nvPr/>
          </p:nvSpPr>
          <p:spPr bwMode="auto">
            <a:xfrm>
              <a:off x="6616314" y="3596501"/>
              <a:ext cx="50551" cy="38803"/>
            </a:xfrm>
            <a:custGeom>
              <a:avLst/>
              <a:gdLst>
                <a:gd name="T0" fmla="*/ 23 w 24"/>
                <a:gd name="T1" fmla="*/ 8 h 20"/>
                <a:gd name="T2" fmla="*/ 12 w 24"/>
                <a:gd name="T3" fmla="*/ 0 h 20"/>
                <a:gd name="T4" fmla="*/ 11 w 24"/>
                <a:gd name="T5" fmla="*/ 0 h 20"/>
                <a:gd name="T6" fmla="*/ 3 w 24"/>
                <a:gd name="T7" fmla="*/ 3 h 20"/>
                <a:gd name="T8" fmla="*/ 0 w 24"/>
                <a:gd name="T9" fmla="*/ 8 h 20"/>
                <a:gd name="T10" fmla="*/ 2 w 24"/>
                <a:gd name="T11" fmla="*/ 12 h 20"/>
                <a:gd name="T12" fmla="*/ 4 w 24"/>
                <a:gd name="T13" fmla="*/ 13 h 20"/>
                <a:gd name="T14" fmla="*/ 5 w 24"/>
                <a:gd name="T15" fmla="*/ 14 h 20"/>
                <a:gd name="T16" fmla="*/ 7 w 24"/>
                <a:gd name="T17" fmla="*/ 16 h 20"/>
                <a:gd name="T18" fmla="*/ 8 w 24"/>
                <a:gd name="T19" fmla="*/ 17 h 20"/>
                <a:gd name="T20" fmla="*/ 15 w 24"/>
                <a:gd name="T21" fmla="*/ 20 h 20"/>
                <a:gd name="T22" fmla="*/ 15 w 24"/>
                <a:gd name="T23" fmla="*/ 20 h 20"/>
                <a:gd name="T24" fmla="*/ 20 w 24"/>
                <a:gd name="T25" fmla="*/ 18 h 20"/>
                <a:gd name="T26" fmla="*/ 23 w 24"/>
                <a:gd name="T27"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0">
                  <a:moveTo>
                    <a:pt x="23" y="8"/>
                  </a:moveTo>
                  <a:cubicBezTo>
                    <a:pt x="22" y="4"/>
                    <a:pt x="17" y="0"/>
                    <a:pt x="12" y="0"/>
                  </a:cubicBezTo>
                  <a:cubicBezTo>
                    <a:pt x="12" y="0"/>
                    <a:pt x="11" y="0"/>
                    <a:pt x="11" y="0"/>
                  </a:cubicBezTo>
                  <a:cubicBezTo>
                    <a:pt x="8" y="0"/>
                    <a:pt x="6" y="1"/>
                    <a:pt x="3" y="3"/>
                  </a:cubicBezTo>
                  <a:cubicBezTo>
                    <a:pt x="2" y="4"/>
                    <a:pt x="0" y="6"/>
                    <a:pt x="0" y="8"/>
                  </a:cubicBezTo>
                  <a:cubicBezTo>
                    <a:pt x="0" y="9"/>
                    <a:pt x="0" y="11"/>
                    <a:pt x="2" y="12"/>
                  </a:cubicBezTo>
                  <a:cubicBezTo>
                    <a:pt x="2" y="12"/>
                    <a:pt x="3" y="13"/>
                    <a:pt x="4" y="13"/>
                  </a:cubicBezTo>
                  <a:cubicBezTo>
                    <a:pt x="4" y="13"/>
                    <a:pt x="5" y="14"/>
                    <a:pt x="5" y="14"/>
                  </a:cubicBezTo>
                  <a:cubicBezTo>
                    <a:pt x="5" y="14"/>
                    <a:pt x="6" y="15"/>
                    <a:pt x="7" y="16"/>
                  </a:cubicBezTo>
                  <a:cubicBezTo>
                    <a:pt x="8" y="17"/>
                    <a:pt x="8" y="17"/>
                    <a:pt x="8" y="17"/>
                  </a:cubicBezTo>
                  <a:cubicBezTo>
                    <a:pt x="10" y="18"/>
                    <a:pt x="12" y="20"/>
                    <a:pt x="15" y="20"/>
                  </a:cubicBezTo>
                  <a:cubicBezTo>
                    <a:pt x="15" y="20"/>
                    <a:pt x="15" y="20"/>
                    <a:pt x="15" y="20"/>
                  </a:cubicBezTo>
                  <a:cubicBezTo>
                    <a:pt x="17" y="20"/>
                    <a:pt x="19" y="19"/>
                    <a:pt x="20" y="18"/>
                  </a:cubicBezTo>
                  <a:cubicBezTo>
                    <a:pt x="23" y="15"/>
                    <a:pt x="24" y="11"/>
                    <a:pt x="23" y="8"/>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8"/>
            <p:cNvSpPr>
              <a:spLocks/>
            </p:cNvSpPr>
            <p:nvPr/>
          </p:nvSpPr>
          <p:spPr bwMode="auto">
            <a:xfrm>
              <a:off x="6628951" y="3556980"/>
              <a:ext cx="22906" cy="20838"/>
            </a:xfrm>
            <a:custGeom>
              <a:avLst/>
              <a:gdLst>
                <a:gd name="T0" fmla="*/ 10 w 11"/>
                <a:gd name="T1" fmla="*/ 3 h 11"/>
                <a:gd name="T2" fmla="*/ 7 w 11"/>
                <a:gd name="T3" fmla="*/ 0 h 11"/>
                <a:gd name="T4" fmla="*/ 3 w 11"/>
                <a:gd name="T5" fmla="*/ 2 h 11"/>
                <a:gd name="T6" fmla="*/ 1 w 11"/>
                <a:gd name="T7" fmla="*/ 9 h 11"/>
                <a:gd name="T8" fmla="*/ 4 w 11"/>
                <a:gd name="T9" fmla="*/ 11 h 11"/>
                <a:gd name="T10" fmla="*/ 8 w 11"/>
                <a:gd name="T11" fmla="*/ 9 h 11"/>
                <a:gd name="T12" fmla="*/ 8 w 11"/>
                <a:gd name="T13" fmla="*/ 9 h 11"/>
                <a:gd name="T14" fmla="*/ 10 w 11"/>
                <a:gd name="T15" fmla="*/ 7 h 11"/>
                <a:gd name="T16" fmla="*/ 10 w 11"/>
                <a:gd name="T1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10" y="3"/>
                  </a:moveTo>
                  <a:cubicBezTo>
                    <a:pt x="10" y="1"/>
                    <a:pt x="8" y="0"/>
                    <a:pt x="7" y="0"/>
                  </a:cubicBezTo>
                  <a:cubicBezTo>
                    <a:pt x="5" y="0"/>
                    <a:pt x="3" y="1"/>
                    <a:pt x="3" y="2"/>
                  </a:cubicBezTo>
                  <a:cubicBezTo>
                    <a:pt x="1" y="4"/>
                    <a:pt x="0" y="6"/>
                    <a:pt x="1" y="9"/>
                  </a:cubicBezTo>
                  <a:cubicBezTo>
                    <a:pt x="1" y="10"/>
                    <a:pt x="3" y="11"/>
                    <a:pt x="4" y="11"/>
                  </a:cubicBezTo>
                  <a:cubicBezTo>
                    <a:pt x="5" y="11"/>
                    <a:pt x="7" y="10"/>
                    <a:pt x="8" y="9"/>
                  </a:cubicBezTo>
                  <a:cubicBezTo>
                    <a:pt x="8" y="9"/>
                    <a:pt x="8" y="9"/>
                    <a:pt x="8" y="9"/>
                  </a:cubicBezTo>
                  <a:cubicBezTo>
                    <a:pt x="9" y="9"/>
                    <a:pt x="10" y="8"/>
                    <a:pt x="10" y="7"/>
                  </a:cubicBezTo>
                  <a:cubicBezTo>
                    <a:pt x="11" y="6"/>
                    <a:pt x="11" y="4"/>
                    <a:pt x="10" y="3"/>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39"/>
            <p:cNvSpPr>
              <a:spLocks/>
            </p:cNvSpPr>
            <p:nvPr/>
          </p:nvSpPr>
          <p:spPr bwMode="auto">
            <a:xfrm>
              <a:off x="6651857" y="3577818"/>
              <a:ext cx="44232" cy="30180"/>
            </a:xfrm>
            <a:custGeom>
              <a:avLst/>
              <a:gdLst>
                <a:gd name="T0" fmla="*/ 18 w 21"/>
                <a:gd name="T1" fmla="*/ 3 h 16"/>
                <a:gd name="T2" fmla="*/ 9 w 21"/>
                <a:gd name="T3" fmla="*/ 0 h 16"/>
                <a:gd name="T4" fmla="*/ 1 w 21"/>
                <a:gd name="T5" fmla="*/ 5 h 16"/>
                <a:gd name="T6" fmla="*/ 3 w 21"/>
                <a:gd name="T7" fmla="*/ 10 h 16"/>
                <a:gd name="T8" fmla="*/ 7 w 21"/>
                <a:gd name="T9" fmla="*/ 11 h 16"/>
                <a:gd name="T10" fmla="*/ 9 w 21"/>
                <a:gd name="T11" fmla="*/ 12 h 16"/>
                <a:gd name="T12" fmla="*/ 10 w 21"/>
                <a:gd name="T13" fmla="*/ 13 h 16"/>
                <a:gd name="T14" fmla="*/ 15 w 21"/>
                <a:gd name="T15" fmla="*/ 16 h 16"/>
                <a:gd name="T16" fmla="*/ 18 w 21"/>
                <a:gd name="T17" fmla="*/ 15 h 16"/>
                <a:gd name="T18" fmla="*/ 21 w 21"/>
                <a:gd name="T19" fmla="*/ 10 h 16"/>
                <a:gd name="T20" fmla="*/ 18 w 21"/>
                <a:gd name="T21"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8" y="3"/>
                  </a:moveTo>
                  <a:cubicBezTo>
                    <a:pt x="15" y="0"/>
                    <a:pt x="10" y="0"/>
                    <a:pt x="9" y="0"/>
                  </a:cubicBezTo>
                  <a:cubicBezTo>
                    <a:pt x="7" y="0"/>
                    <a:pt x="2" y="1"/>
                    <a:pt x="1" y="5"/>
                  </a:cubicBezTo>
                  <a:cubicBezTo>
                    <a:pt x="1" y="5"/>
                    <a:pt x="0" y="8"/>
                    <a:pt x="3" y="10"/>
                  </a:cubicBezTo>
                  <a:cubicBezTo>
                    <a:pt x="4" y="10"/>
                    <a:pt x="5" y="11"/>
                    <a:pt x="7" y="11"/>
                  </a:cubicBezTo>
                  <a:cubicBezTo>
                    <a:pt x="7" y="11"/>
                    <a:pt x="8" y="12"/>
                    <a:pt x="9" y="12"/>
                  </a:cubicBezTo>
                  <a:cubicBezTo>
                    <a:pt x="9" y="12"/>
                    <a:pt x="9" y="13"/>
                    <a:pt x="10" y="13"/>
                  </a:cubicBezTo>
                  <a:cubicBezTo>
                    <a:pt x="11" y="14"/>
                    <a:pt x="13" y="16"/>
                    <a:pt x="15" y="16"/>
                  </a:cubicBezTo>
                  <a:cubicBezTo>
                    <a:pt x="16" y="16"/>
                    <a:pt x="17" y="16"/>
                    <a:pt x="18" y="15"/>
                  </a:cubicBezTo>
                  <a:cubicBezTo>
                    <a:pt x="20" y="14"/>
                    <a:pt x="21" y="12"/>
                    <a:pt x="21" y="10"/>
                  </a:cubicBezTo>
                  <a:cubicBezTo>
                    <a:pt x="21" y="7"/>
                    <a:pt x="20" y="4"/>
                    <a:pt x="18" y="3"/>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40"/>
            <p:cNvSpPr>
              <a:spLocks/>
            </p:cNvSpPr>
            <p:nvPr/>
          </p:nvSpPr>
          <p:spPr bwMode="auto">
            <a:xfrm>
              <a:off x="6589459" y="3235781"/>
              <a:ext cx="131906" cy="95569"/>
            </a:xfrm>
            <a:custGeom>
              <a:avLst/>
              <a:gdLst>
                <a:gd name="T0" fmla="*/ 59 w 63"/>
                <a:gd name="T1" fmla="*/ 7 h 50"/>
                <a:gd name="T2" fmla="*/ 50 w 63"/>
                <a:gd name="T3" fmla="*/ 4 h 50"/>
                <a:gd name="T4" fmla="*/ 47 w 63"/>
                <a:gd name="T5" fmla="*/ 4 h 50"/>
                <a:gd name="T6" fmla="*/ 44 w 63"/>
                <a:gd name="T7" fmla="*/ 4 h 50"/>
                <a:gd name="T8" fmla="*/ 36 w 63"/>
                <a:gd name="T9" fmla="*/ 7 h 50"/>
                <a:gd name="T10" fmla="*/ 35 w 63"/>
                <a:gd name="T11" fmla="*/ 9 h 50"/>
                <a:gd name="T12" fmla="*/ 25 w 63"/>
                <a:gd name="T13" fmla="*/ 1 h 50"/>
                <a:gd name="T14" fmla="*/ 21 w 63"/>
                <a:gd name="T15" fmla="*/ 0 h 50"/>
                <a:gd name="T16" fmla="*/ 10 w 63"/>
                <a:gd name="T17" fmla="*/ 6 h 50"/>
                <a:gd name="T18" fmla="*/ 10 w 63"/>
                <a:gd name="T19" fmla="*/ 6 h 50"/>
                <a:gd name="T20" fmla="*/ 2 w 63"/>
                <a:gd name="T21" fmla="*/ 19 h 50"/>
                <a:gd name="T22" fmla="*/ 8 w 63"/>
                <a:gd name="T23" fmla="*/ 47 h 50"/>
                <a:gd name="T24" fmla="*/ 18 w 63"/>
                <a:gd name="T25" fmla="*/ 50 h 50"/>
                <a:gd name="T26" fmla="*/ 35 w 63"/>
                <a:gd name="T27" fmla="*/ 42 h 50"/>
                <a:gd name="T28" fmla="*/ 38 w 63"/>
                <a:gd name="T29" fmla="*/ 17 h 50"/>
                <a:gd name="T30" fmla="*/ 43 w 63"/>
                <a:gd name="T31" fmla="*/ 21 h 50"/>
                <a:gd name="T32" fmla="*/ 45 w 63"/>
                <a:gd name="T33" fmla="*/ 21 h 50"/>
                <a:gd name="T34" fmla="*/ 48 w 63"/>
                <a:gd name="T35" fmla="*/ 21 h 50"/>
                <a:gd name="T36" fmla="*/ 49 w 63"/>
                <a:gd name="T37" fmla="*/ 21 h 50"/>
                <a:gd name="T38" fmla="*/ 51 w 63"/>
                <a:gd name="T39" fmla="*/ 21 h 50"/>
                <a:gd name="T40" fmla="*/ 54 w 63"/>
                <a:gd name="T41" fmla="*/ 21 h 50"/>
                <a:gd name="T42" fmla="*/ 55 w 63"/>
                <a:gd name="T43" fmla="*/ 21 h 50"/>
                <a:gd name="T44" fmla="*/ 62 w 63"/>
                <a:gd name="T45" fmla="*/ 16 h 50"/>
                <a:gd name="T46" fmla="*/ 59 w 63"/>
                <a:gd name="T47" fmla="*/ 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50">
                  <a:moveTo>
                    <a:pt x="59" y="7"/>
                  </a:moveTo>
                  <a:cubicBezTo>
                    <a:pt x="57" y="4"/>
                    <a:pt x="53" y="4"/>
                    <a:pt x="50" y="4"/>
                  </a:cubicBezTo>
                  <a:cubicBezTo>
                    <a:pt x="49" y="4"/>
                    <a:pt x="48" y="4"/>
                    <a:pt x="47" y="4"/>
                  </a:cubicBezTo>
                  <a:cubicBezTo>
                    <a:pt x="46" y="4"/>
                    <a:pt x="45" y="4"/>
                    <a:pt x="44" y="4"/>
                  </a:cubicBezTo>
                  <a:cubicBezTo>
                    <a:pt x="42" y="4"/>
                    <a:pt x="38" y="4"/>
                    <a:pt x="36" y="7"/>
                  </a:cubicBezTo>
                  <a:cubicBezTo>
                    <a:pt x="35" y="7"/>
                    <a:pt x="35" y="8"/>
                    <a:pt x="35" y="9"/>
                  </a:cubicBezTo>
                  <a:cubicBezTo>
                    <a:pt x="33" y="6"/>
                    <a:pt x="30" y="3"/>
                    <a:pt x="25" y="1"/>
                  </a:cubicBezTo>
                  <a:cubicBezTo>
                    <a:pt x="24" y="0"/>
                    <a:pt x="23" y="0"/>
                    <a:pt x="21" y="0"/>
                  </a:cubicBezTo>
                  <a:cubicBezTo>
                    <a:pt x="17" y="0"/>
                    <a:pt x="13" y="3"/>
                    <a:pt x="10" y="6"/>
                  </a:cubicBezTo>
                  <a:cubicBezTo>
                    <a:pt x="10" y="6"/>
                    <a:pt x="10" y="6"/>
                    <a:pt x="10" y="6"/>
                  </a:cubicBezTo>
                  <a:cubicBezTo>
                    <a:pt x="6" y="10"/>
                    <a:pt x="3" y="14"/>
                    <a:pt x="2" y="19"/>
                  </a:cubicBezTo>
                  <a:cubicBezTo>
                    <a:pt x="0" y="28"/>
                    <a:pt x="1" y="40"/>
                    <a:pt x="8" y="47"/>
                  </a:cubicBezTo>
                  <a:cubicBezTo>
                    <a:pt x="10" y="49"/>
                    <a:pt x="14" y="50"/>
                    <a:pt x="18" y="50"/>
                  </a:cubicBezTo>
                  <a:cubicBezTo>
                    <a:pt x="25" y="50"/>
                    <a:pt x="31" y="46"/>
                    <a:pt x="35" y="42"/>
                  </a:cubicBezTo>
                  <a:cubicBezTo>
                    <a:pt x="42" y="35"/>
                    <a:pt x="40" y="24"/>
                    <a:pt x="38" y="17"/>
                  </a:cubicBezTo>
                  <a:cubicBezTo>
                    <a:pt x="39" y="19"/>
                    <a:pt x="40" y="20"/>
                    <a:pt x="43" y="21"/>
                  </a:cubicBezTo>
                  <a:cubicBezTo>
                    <a:pt x="43" y="21"/>
                    <a:pt x="44" y="21"/>
                    <a:pt x="45" y="21"/>
                  </a:cubicBezTo>
                  <a:cubicBezTo>
                    <a:pt x="46" y="21"/>
                    <a:pt x="47" y="21"/>
                    <a:pt x="48" y="21"/>
                  </a:cubicBezTo>
                  <a:cubicBezTo>
                    <a:pt x="48" y="21"/>
                    <a:pt x="49" y="21"/>
                    <a:pt x="49" y="21"/>
                  </a:cubicBezTo>
                  <a:cubicBezTo>
                    <a:pt x="50" y="21"/>
                    <a:pt x="50" y="21"/>
                    <a:pt x="51" y="21"/>
                  </a:cubicBezTo>
                  <a:cubicBezTo>
                    <a:pt x="51" y="21"/>
                    <a:pt x="53" y="21"/>
                    <a:pt x="54" y="21"/>
                  </a:cubicBezTo>
                  <a:cubicBezTo>
                    <a:pt x="54" y="21"/>
                    <a:pt x="55" y="21"/>
                    <a:pt x="55" y="21"/>
                  </a:cubicBezTo>
                  <a:cubicBezTo>
                    <a:pt x="58" y="20"/>
                    <a:pt x="61" y="19"/>
                    <a:pt x="62" y="16"/>
                  </a:cubicBezTo>
                  <a:cubicBezTo>
                    <a:pt x="63" y="13"/>
                    <a:pt x="62" y="10"/>
                    <a:pt x="59" y="7"/>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41"/>
            <p:cNvSpPr>
              <a:spLocks/>
            </p:cNvSpPr>
            <p:nvPr/>
          </p:nvSpPr>
          <p:spPr bwMode="auto">
            <a:xfrm>
              <a:off x="6631321" y="3207038"/>
              <a:ext cx="33174" cy="33054"/>
            </a:xfrm>
            <a:custGeom>
              <a:avLst/>
              <a:gdLst>
                <a:gd name="T0" fmla="*/ 7 w 16"/>
                <a:gd name="T1" fmla="*/ 16 h 17"/>
                <a:gd name="T2" fmla="*/ 10 w 16"/>
                <a:gd name="T3" fmla="*/ 17 h 17"/>
                <a:gd name="T4" fmla="*/ 14 w 16"/>
                <a:gd name="T5" fmla="*/ 15 h 17"/>
                <a:gd name="T6" fmla="*/ 15 w 16"/>
                <a:gd name="T7" fmla="*/ 10 h 17"/>
                <a:gd name="T8" fmla="*/ 13 w 16"/>
                <a:gd name="T9" fmla="*/ 5 h 17"/>
                <a:gd name="T10" fmla="*/ 11 w 16"/>
                <a:gd name="T11" fmla="*/ 4 h 17"/>
                <a:gd name="T12" fmla="*/ 6 w 16"/>
                <a:gd name="T13" fmla="*/ 0 h 17"/>
                <a:gd name="T14" fmla="*/ 1 w 16"/>
                <a:gd name="T15" fmla="*/ 6 h 17"/>
                <a:gd name="T16" fmla="*/ 7 w 16"/>
                <a:gd name="T1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7" y="16"/>
                  </a:moveTo>
                  <a:cubicBezTo>
                    <a:pt x="8" y="17"/>
                    <a:pt x="9" y="17"/>
                    <a:pt x="10" y="17"/>
                  </a:cubicBezTo>
                  <a:cubicBezTo>
                    <a:pt x="12" y="17"/>
                    <a:pt x="13" y="16"/>
                    <a:pt x="14" y="15"/>
                  </a:cubicBezTo>
                  <a:cubicBezTo>
                    <a:pt x="15" y="14"/>
                    <a:pt x="16" y="12"/>
                    <a:pt x="15" y="10"/>
                  </a:cubicBezTo>
                  <a:cubicBezTo>
                    <a:pt x="15" y="8"/>
                    <a:pt x="14" y="6"/>
                    <a:pt x="13" y="5"/>
                  </a:cubicBezTo>
                  <a:cubicBezTo>
                    <a:pt x="12" y="5"/>
                    <a:pt x="11" y="4"/>
                    <a:pt x="11" y="4"/>
                  </a:cubicBezTo>
                  <a:cubicBezTo>
                    <a:pt x="10" y="1"/>
                    <a:pt x="8" y="0"/>
                    <a:pt x="6" y="0"/>
                  </a:cubicBezTo>
                  <a:cubicBezTo>
                    <a:pt x="3" y="0"/>
                    <a:pt x="1" y="2"/>
                    <a:pt x="1" y="6"/>
                  </a:cubicBezTo>
                  <a:cubicBezTo>
                    <a:pt x="0" y="10"/>
                    <a:pt x="4" y="14"/>
                    <a:pt x="7" y="16"/>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42"/>
            <p:cNvSpPr>
              <a:spLocks/>
            </p:cNvSpPr>
            <p:nvPr/>
          </p:nvSpPr>
          <p:spPr bwMode="auto">
            <a:xfrm>
              <a:off x="6584719" y="3902610"/>
              <a:ext cx="21326" cy="22276"/>
            </a:xfrm>
            <a:custGeom>
              <a:avLst/>
              <a:gdLst>
                <a:gd name="T0" fmla="*/ 6 w 10"/>
                <a:gd name="T1" fmla="*/ 0 h 12"/>
                <a:gd name="T2" fmla="*/ 5 w 10"/>
                <a:gd name="T3" fmla="*/ 0 h 12"/>
                <a:gd name="T4" fmla="*/ 2 w 10"/>
                <a:gd name="T5" fmla="*/ 2 h 12"/>
                <a:gd name="T6" fmla="*/ 1 w 10"/>
                <a:gd name="T7" fmla="*/ 9 h 12"/>
                <a:gd name="T8" fmla="*/ 1 w 10"/>
                <a:gd name="T9" fmla="*/ 11 h 12"/>
                <a:gd name="T10" fmla="*/ 3 w 10"/>
                <a:gd name="T11" fmla="*/ 11 h 12"/>
                <a:gd name="T12" fmla="*/ 5 w 10"/>
                <a:gd name="T13" fmla="*/ 12 h 12"/>
                <a:gd name="T14" fmla="*/ 10 w 10"/>
                <a:gd name="T15" fmla="*/ 6 h 12"/>
                <a:gd name="T16" fmla="*/ 6 w 10"/>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6" y="0"/>
                  </a:moveTo>
                  <a:cubicBezTo>
                    <a:pt x="5" y="0"/>
                    <a:pt x="5" y="0"/>
                    <a:pt x="5" y="0"/>
                  </a:cubicBezTo>
                  <a:cubicBezTo>
                    <a:pt x="4" y="0"/>
                    <a:pt x="3" y="1"/>
                    <a:pt x="2" y="2"/>
                  </a:cubicBezTo>
                  <a:cubicBezTo>
                    <a:pt x="0" y="4"/>
                    <a:pt x="1" y="8"/>
                    <a:pt x="1" y="9"/>
                  </a:cubicBezTo>
                  <a:cubicBezTo>
                    <a:pt x="1" y="11"/>
                    <a:pt x="1" y="11"/>
                    <a:pt x="1" y="11"/>
                  </a:cubicBezTo>
                  <a:cubicBezTo>
                    <a:pt x="3" y="11"/>
                    <a:pt x="3" y="11"/>
                    <a:pt x="3" y="11"/>
                  </a:cubicBezTo>
                  <a:cubicBezTo>
                    <a:pt x="4" y="12"/>
                    <a:pt x="4" y="12"/>
                    <a:pt x="5" y="12"/>
                  </a:cubicBezTo>
                  <a:cubicBezTo>
                    <a:pt x="8" y="12"/>
                    <a:pt x="10" y="9"/>
                    <a:pt x="10" y="6"/>
                  </a:cubicBezTo>
                  <a:cubicBezTo>
                    <a:pt x="10" y="3"/>
                    <a:pt x="9" y="1"/>
                    <a:pt x="6" y="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43"/>
            <p:cNvSpPr>
              <a:spLocks/>
            </p:cNvSpPr>
            <p:nvPr/>
          </p:nvSpPr>
          <p:spPr bwMode="auto">
            <a:xfrm>
              <a:off x="6643958" y="4108838"/>
              <a:ext cx="79775" cy="70419"/>
            </a:xfrm>
            <a:custGeom>
              <a:avLst/>
              <a:gdLst>
                <a:gd name="T0" fmla="*/ 37 w 38"/>
                <a:gd name="T1" fmla="*/ 11 h 37"/>
                <a:gd name="T2" fmla="*/ 37 w 38"/>
                <a:gd name="T3" fmla="*/ 10 h 37"/>
                <a:gd name="T4" fmla="*/ 37 w 38"/>
                <a:gd name="T5" fmla="*/ 9 h 37"/>
                <a:gd name="T6" fmla="*/ 36 w 38"/>
                <a:gd name="T7" fmla="*/ 5 h 37"/>
                <a:gd name="T8" fmla="*/ 33 w 38"/>
                <a:gd name="T9" fmla="*/ 3 h 37"/>
                <a:gd name="T10" fmla="*/ 30 w 38"/>
                <a:gd name="T11" fmla="*/ 5 h 37"/>
                <a:gd name="T12" fmla="*/ 29 w 38"/>
                <a:gd name="T13" fmla="*/ 5 h 37"/>
                <a:gd name="T14" fmla="*/ 28 w 38"/>
                <a:gd name="T15" fmla="*/ 5 h 37"/>
                <a:gd name="T16" fmla="*/ 26 w 38"/>
                <a:gd name="T17" fmla="*/ 2 h 37"/>
                <a:gd name="T18" fmla="*/ 23 w 38"/>
                <a:gd name="T19" fmla="*/ 0 h 37"/>
                <a:gd name="T20" fmla="*/ 18 w 38"/>
                <a:gd name="T21" fmla="*/ 6 h 37"/>
                <a:gd name="T22" fmla="*/ 17 w 38"/>
                <a:gd name="T23" fmla="*/ 7 h 37"/>
                <a:gd name="T24" fmla="*/ 16 w 38"/>
                <a:gd name="T25" fmla="*/ 9 h 37"/>
                <a:gd name="T26" fmla="*/ 15 w 38"/>
                <a:gd name="T27" fmla="*/ 8 h 37"/>
                <a:gd name="T28" fmla="*/ 11 w 38"/>
                <a:gd name="T29" fmla="*/ 7 h 37"/>
                <a:gd name="T30" fmla="*/ 9 w 38"/>
                <a:gd name="T31" fmla="*/ 7 h 37"/>
                <a:gd name="T32" fmla="*/ 6 w 38"/>
                <a:gd name="T33" fmla="*/ 11 h 37"/>
                <a:gd name="T34" fmla="*/ 6 w 38"/>
                <a:gd name="T35" fmla="*/ 11 h 37"/>
                <a:gd name="T36" fmla="*/ 1 w 38"/>
                <a:gd name="T37" fmla="*/ 16 h 37"/>
                <a:gd name="T38" fmla="*/ 1 w 38"/>
                <a:gd name="T39" fmla="*/ 21 h 37"/>
                <a:gd name="T40" fmla="*/ 5 w 38"/>
                <a:gd name="T41" fmla="*/ 24 h 37"/>
                <a:gd name="T42" fmla="*/ 6 w 38"/>
                <a:gd name="T43" fmla="*/ 23 h 37"/>
                <a:gd name="T44" fmla="*/ 5 w 38"/>
                <a:gd name="T45" fmla="*/ 25 h 37"/>
                <a:gd name="T46" fmla="*/ 4 w 38"/>
                <a:gd name="T47" fmla="*/ 26 h 37"/>
                <a:gd name="T48" fmla="*/ 3 w 38"/>
                <a:gd name="T49" fmla="*/ 29 h 37"/>
                <a:gd name="T50" fmla="*/ 4 w 38"/>
                <a:gd name="T51" fmla="*/ 32 h 37"/>
                <a:gd name="T52" fmla="*/ 4 w 38"/>
                <a:gd name="T53" fmla="*/ 36 h 37"/>
                <a:gd name="T54" fmla="*/ 8 w 38"/>
                <a:gd name="T55" fmla="*/ 35 h 37"/>
                <a:gd name="T56" fmla="*/ 8 w 38"/>
                <a:gd name="T57" fmla="*/ 35 h 37"/>
                <a:gd name="T58" fmla="*/ 10 w 38"/>
                <a:gd name="T59" fmla="*/ 36 h 37"/>
                <a:gd name="T60" fmla="*/ 12 w 38"/>
                <a:gd name="T61" fmla="*/ 36 h 37"/>
                <a:gd name="T62" fmla="*/ 16 w 38"/>
                <a:gd name="T63" fmla="*/ 35 h 37"/>
                <a:gd name="T64" fmla="*/ 17 w 38"/>
                <a:gd name="T65" fmla="*/ 37 h 37"/>
                <a:gd name="T66" fmla="*/ 20 w 38"/>
                <a:gd name="T67" fmla="*/ 33 h 37"/>
                <a:gd name="T68" fmla="*/ 21 w 38"/>
                <a:gd name="T69" fmla="*/ 32 h 37"/>
                <a:gd name="T70" fmla="*/ 22 w 38"/>
                <a:gd name="T71" fmla="*/ 32 h 37"/>
                <a:gd name="T72" fmla="*/ 24 w 38"/>
                <a:gd name="T73" fmla="*/ 32 h 37"/>
                <a:gd name="T74" fmla="*/ 24 w 38"/>
                <a:gd name="T75" fmla="*/ 31 h 37"/>
                <a:gd name="T76" fmla="*/ 25 w 38"/>
                <a:gd name="T77" fmla="*/ 30 h 37"/>
                <a:gd name="T78" fmla="*/ 27 w 38"/>
                <a:gd name="T79" fmla="*/ 30 h 37"/>
                <a:gd name="T80" fmla="*/ 30 w 38"/>
                <a:gd name="T81" fmla="*/ 28 h 37"/>
                <a:gd name="T82" fmla="*/ 30 w 38"/>
                <a:gd name="T83" fmla="*/ 24 h 37"/>
                <a:gd name="T84" fmla="*/ 30 w 38"/>
                <a:gd name="T85" fmla="*/ 23 h 37"/>
                <a:gd name="T86" fmla="*/ 30 w 38"/>
                <a:gd name="T87" fmla="*/ 22 h 37"/>
                <a:gd name="T88" fmla="*/ 30 w 38"/>
                <a:gd name="T89" fmla="*/ 20 h 37"/>
                <a:gd name="T90" fmla="*/ 32 w 38"/>
                <a:gd name="T91" fmla="*/ 21 h 37"/>
                <a:gd name="T92" fmla="*/ 33 w 38"/>
                <a:gd name="T93" fmla="*/ 21 h 37"/>
                <a:gd name="T94" fmla="*/ 33 w 38"/>
                <a:gd name="T95" fmla="*/ 21 h 37"/>
                <a:gd name="T96" fmla="*/ 36 w 38"/>
                <a:gd name="T97" fmla="*/ 17 h 37"/>
                <a:gd name="T98" fmla="*/ 36 w 38"/>
                <a:gd name="T99" fmla="*/ 17 h 37"/>
                <a:gd name="T100" fmla="*/ 38 w 38"/>
                <a:gd name="T101" fmla="*/ 14 h 37"/>
                <a:gd name="T102" fmla="*/ 37 w 38"/>
                <a:gd name="T103"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37">
                  <a:moveTo>
                    <a:pt x="37" y="11"/>
                  </a:moveTo>
                  <a:cubicBezTo>
                    <a:pt x="37" y="10"/>
                    <a:pt x="37" y="10"/>
                    <a:pt x="37" y="10"/>
                  </a:cubicBezTo>
                  <a:cubicBezTo>
                    <a:pt x="37" y="9"/>
                    <a:pt x="37" y="9"/>
                    <a:pt x="37" y="9"/>
                  </a:cubicBezTo>
                  <a:cubicBezTo>
                    <a:pt x="37" y="8"/>
                    <a:pt x="37" y="7"/>
                    <a:pt x="36" y="5"/>
                  </a:cubicBezTo>
                  <a:cubicBezTo>
                    <a:pt x="35" y="3"/>
                    <a:pt x="34" y="3"/>
                    <a:pt x="33" y="3"/>
                  </a:cubicBezTo>
                  <a:cubicBezTo>
                    <a:pt x="32" y="3"/>
                    <a:pt x="31" y="3"/>
                    <a:pt x="30" y="5"/>
                  </a:cubicBezTo>
                  <a:cubicBezTo>
                    <a:pt x="29" y="5"/>
                    <a:pt x="29" y="5"/>
                    <a:pt x="29" y="5"/>
                  </a:cubicBezTo>
                  <a:cubicBezTo>
                    <a:pt x="28" y="5"/>
                    <a:pt x="28" y="5"/>
                    <a:pt x="28" y="5"/>
                  </a:cubicBezTo>
                  <a:cubicBezTo>
                    <a:pt x="28" y="4"/>
                    <a:pt x="27" y="3"/>
                    <a:pt x="26" y="2"/>
                  </a:cubicBezTo>
                  <a:cubicBezTo>
                    <a:pt x="25" y="1"/>
                    <a:pt x="24" y="0"/>
                    <a:pt x="23" y="0"/>
                  </a:cubicBezTo>
                  <a:cubicBezTo>
                    <a:pt x="20" y="0"/>
                    <a:pt x="19" y="4"/>
                    <a:pt x="18" y="6"/>
                  </a:cubicBezTo>
                  <a:cubicBezTo>
                    <a:pt x="18" y="6"/>
                    <a:pt x="18" y="6"/>
                    <a:pt x="17" y="7"/>
                  </a:cubicBezTo>
                  <a:cubicBezTo>
                    <a:pt x="17" y="7"/>
                    <a:pt x="16" y="8"/>
                    <a:pt x="16" y="9"/>
                  </a:cubicBezTo>
                  <a:cubicBezTo>
                    <a:pt x="16" y="9"/>
                    <a:pt x="16" y="9"/>
                    <a:pt x="15" y="8"/>
                  </a:cubicBezTo>
                  <a:cubicBezTo>
                    <a:pt x="14" y="7"/>
                    <a:pt x="13" y="7"/>
                    <a:pt x="11" y="7"/>
                  </a:cubicBezTo>
                  <a:cubicBezTo>
                    <a:pt x="11" y="7"/>
                    <a:pt x="10" y="7"/>
                    <a:pt x="9" y="7"/>
                  </a:cubicBezTo>
                  <a:cubicBezTo>
                    <a:pt x="7" y="8"/>
                    <a:pt x="6" y="10"/>
                    <a:pt x="6" y="11"/>
                  </a:cubicBezTo>
                  <a:cubicBezTo>
                    <a:pt x="6" y="11"/>
                    <a:pt x="6" y="11"/>
                    <a:pt x="6" y="11"/>
                  </a:cubicBezTo>
                  <a:cubicBezTo>
                    <a:pt x="4" y="12"/>
                    <a:pt x="1" y="13"/>
                    <a:pt x="1" y="16"/>
                  </a:cubicBezTo>
                  <a:cubicBezTo>
                    <a:pt x="0" y="18"/>
                    <a:pt x="0" y="20"/>
                    <a:pt x="1" y="21"/>
                  </a:cubicBezTo>
                  <a:cubicBezTo>
                    <a:pt x="2" y="23"/>
                    <a:pt x="3" y="24"/>
                    <a:pt x="5" y="24"/>
                  </a:cubicBezTo>
                  <a:cubicBezTo>
                    <a:pt x="5" y="24"/>
                    <a:pt x="5" y="23"/>
                    <a:pt x="6" y="23"/>
                  </a:cubicBezTo>
                  <a:cubicBezTo>
                    <a:pt x="5" y="24"/>
                    <a:pt x="5" y="25"/>
                    <a:pt x="5" y="25"/>
                  </a:cubicBezTo>
                  <a:cubicBezTo>
                    <a:pt x="5" y="25"/>
                    <a:pt x="5" y="25"/>
                    <a:pt x="4" y="26"/>
                  </a:cubicBezTo>
                  <a:cubicBezTo>
                    <a:pt x="4" y="27"/>
                    <a:pt x="3" y="28"/>
                    <a:pt x="3" y="29"/>
                  </a:cubicBezTo>
                  <a:cubicBezTo>
                    <a:pt x="3" y="31"/>
                    <a:pt x="4" y="31"/>
                    <a:pt x="4" y="32"/>
                  </a:cubicBezTo>
                  <a:cubicBezTo>
                    <a:pt x="4" y="36"/>
                    <a:pt x="4" y="36"/>
                    <a:pt x="4" y="36"/>
                  </a:cubicBezTo>
                  <a:cubicBezTo>
                    <a:pt x="4" y="36"/>
                    <a:pt x="8" y="35"/>
                    <a:pt x="8" y="35"/>
                  </a:cubicBezTo>
                  <a:cubicBezTo>
                    <a:pt x="8" y="35"/>
                    <a:pt x="8" y="35"/>
                    <a:pt x="8" y="35"/>
                  </a:cubicBezTo>
                  <a:cubicBezTo>
                    <a:pt x="10" y="36"/>
                    <a:pt x="10" y="36"/>
                    <a:pt x="10" y="36"/>
                  </a:cubicBezTo>
                  <a:cubicBezTo>
                    <a:pt x="11" y="36"/>
                    <a:pt x="12" y="36"/>
                    <a:pt x="12" y="36"/>
                  </a:cubicBezTo>
                  <a:cubicBezTo>
                    <a:pt x="14" y="36"/>
                    <a:pt x="15" y="36"/>
                    <a:pt x="16" y="35"/>
                  </a:cubicBezTo>
                  <a:cubicBezTo>
                    <a:pt x="17" y="37"/>
                    <a:pt x="17" y="37"/>
                    <a:pt x="17" y="37"/>
                  </a:cubicBezTo>
                  <a:cubicBezTo>
                    <a:pt x="20" y="33"/>
                    <a:pt x="20" y="33"/>
                    <a:pt x="20" y="33"/>
                  </a:cubicBezTo>
                  <a:cubicBezTo>
                    <a:pt x="20" y="33"/>
                    <a:pt x="21" y="33"/>
                    <a:pt x="21" y="32"/>
                  </a:cubicBezTo>
                  <a:cubicBezTo>
                    <a:pt x="21" y="32"/>
                    <a:pt x="22" y="32"/>
                    <a:pt x="22" y="32"/>
                  </a:cubicBezTo>
                  <a:cubicBezTo>
                    <a:pt x="24" y="32"/>
                    <a:pt x="24" y="32"/>
                    <a:pt x="24" y="32"/>
                  </a:cubicBezTo>
                  <a:cubicBezTo>
                    <a:pt x="24" y="31"/>
                    <a:pt x="24" y="31"/>
                    <a:pt x="24" y="31"/>
                  </a:cubicBezTo>
                  <a:cubicBezTo>
                    <a:pt x="25" y="31"/>
                    <a:pt x="25" y="30"/>
                    <a:pt x="25" y="30"/>
                  </a:cubicBezTo>
                  <a:cubicBezTo>
                    <a:pt x="26" y="30"/>
                    <a:pt x="26" y="30"/>
                    <a:pt x="27" y="30"/>
                  </a:cubicBezTo>
                  <a:cubicBezTo>
                    <a:pt x="28" y="30"/>
                    <a:pt x="29" y="29"/>
                    <a:pt x="30" y="28"/>
                  </a:cubicBezTo>
                  <a:cubicBezTo>
                    <a:pt x="31" y="26"/>
                    <a:pt x="30" y="25"/>
                    <a:pt x="30" y="24"/>
                  </a:cubicBezTo>
                  <a:cubicBezTo>
                    <a:pt x="30" y="24"/>
                    <a:pt x="30" y="23"/>
                    <a:pt x="30" y="23"/>
                  </a:cubicBezTo>
                  <a:cubicBezTo>
                    <a:pt x="30" y="22"/>
                    <a:pt x="30" y="22"/>
                    <a:pt x="30" y="22"/>
                  </a:cubicBezTo>
                  <a:cubicBezTo>
                    <a:pt x="30" y="21"/>
                    <a:pt x="30" y="21"/>
                    <a:pt x="30" y="20"/>
                  </a:cubicBezTo>
                  <a:cubicBezTo>
                    <a:pt x="30" y="21"/>
                    <a:pt x="31" y="21"/>
                    <a:pt x="32" y="21"/>
                  </a:cubicBezTo>
                  <a:cubicBezTo>
                    <a:pt x="33" y="21"/>
                    <a:pt x="33" y="21"/>
                    <a:pt x="33" y="21"/>
                  </a:cubicBezTo>
                  <a:cubicBezTo>
                    <a:pt x="33" y="21"/>
                    <a:pt x="33" y="21"/>
                    <a:pt x="33" y="21"/>
                  </a:cubicBezTo>
                  <a:cubicBezTo>
                    <a:pt x="34" y="21"/>
                    <a:pt x="36" y="20"/>
                    <a:pt x="36" y="17"/>
                  </a:cubicBezTo>
                  <a:cubicBezTo>
                    <a:pt x="36" y="17"/>
                    <a:pt x="36" y="17"/>
                    <a:pt x="36" y="17"/>
                  </a:cubicBezTo>
                  <a:cubicBezTo>
                    <a:pt x="37" y="16"/>
                    <a:pt x="37" y="15"/>
                    <a:pt x="38" y="14"/>
                  </a:cubicBezTo>
                  <a:cubicBezTo>
                    <a:pt x="38" y="13"/>
                    <a:pt x="38" y="12"/>
                    <a:pt x="37" y="11"/>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44"/>
            <p:cNvSpPr>
              <a:spLocks/>
            </p:cNvSpPr>
            <p:nvPr/>
          </p:nvSpPr>
          <p:spPr bwMode="auto">
            <a:xfrm>
              <a:off x="6641589" y="4039856"/>
              <a:ext cx="18956" cy="17246"/>
            </a:xfrm>
            <a:custGeom>
              <a:avLst/>
              <a:gdLst>
                <a:gd name="T0" fmla="*/ 5 w 9"/>
                <a:gd name="T1" fmla="*/ 9 h 9"/>
                <a:gd name="T2" fmla="*/ 7 w 9"/>
                <a:gd name="T3" fmla="*/ 8 h 9"/>
                <a:gd name="T4" fmla="*/ 9 w 9"/>
                <a:gd name="T5" fmla="*/ 3 h 9"/>
                <a:gd name="T6" fmla="*/ 5 w 9"/>
                <a:gd name="T7" fmla="*/ 0 h 9"/>
                <a:gd name="T8" fmla="*/ 5 w 9"/>
                <a:gd name="T9" fmla="*/ 0 h 9"/>
                <a:gd name="T10" fmla="*/ 2 w 9"/>
                <a:gd name="T11" fmla="*/ 1 h 9"/>
                <a:gd name="T12" fmla="*/ 1 w 9"/>
                <a:gd name="T13" fmla="*/ 6 h 9"/>
                <a:gd name="T14" fmla="*/ 5 w 9"/>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5" y="9"/>
                  </a:moveTo>
                  <a:cubicBezTo>
                    <a:pt x="5" y="9"/>
                    <a:pt x="6" y="9"/>
                    <a:pt x="7" y="8"/>
                  </a:cubicBezTo>
                  <a:cubicBezTo>
                    <a:pt x="9" y="7"/>
                    <a:pt x="9" y="4"/>
                    <a:pt x="9" y="3"/>
                  </a:cubicBezTo>
                  <a:cubicBezTo>
                    <a:pt x="8" y="1"/>
                    <a:pt x="7" y="0"/>
                    <a:pt x="5" y="0"/>
                  </a:cubicBezTo>
                  <a:cubicBezTo>
                    <a:pt x="5" y="0"/>
                    <a:pt x="5" y="0"/>
                    <a:pt x="5" y="0"/>
                  </a:cubicBezTo>
                  <a:cubicBezTo>
                    <a:pt x="4" y="0"/>
                    <a:pt x="2" y="0"/>
                    <a:pt x="2" y="1"/>
                  </a:cubicBezTo>
                  <a:cubicBezTo>
                    <a:pt x="1" y="3"/>
                    <a:pt x="0" y="4"/>
                    <a:pt x="1" y="6"/>
                  </a:cubicBezTo>
                  <a:cubicBezTo>
                    <a:pt x="1" y="8"/>
                    <a:pt x="3" y="9"/>
                    <a:pt x="5" y="9"/>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45"/>
            <p:cNvSpPr>
              <a:spLocks/>
            </p:cNvSpPr>
            <p:nvPr/>
          </p:nvSpPr>
          <p:spPr bwMode="auto">
            <a:xfrm>
              <a:off x="6662915" y="4095185"/>
              <a:ext cx="18167" cy="19401"/>
            </a:xfrm>
            <a:custGeom>
              <a:avLst/>
              <a:gdLst>
                <a:gd name="T0" fmla="*/ 2 w 9"/>
                <a:gd name="T1" fmla="*/ 10 h 10"/>
                <a:gd name="T2" fmla="*/ 3 w 9"/>
                <a:gd name="T3" fmla="*/ 10 h 10"/>
                <a:gd name="T4" fmla="*/ 4 w 9"/>
                <a:gd name="T5" fmla="*/ 10 h 10"/>
                <a:gd name="T6" fmla="*/ 8 w 9"/>
                <a:gd name="T7" fmla="*/ 8 h 10"/>
                <a:gd name="T8" fmla="*/ 9 w 9"/>
                <a:gd name="T9" fmla="*/ 4 h 10"/>
                <a:gd name="T10" fmla="*/ 5 w 9"/>
                <a:gd name="T11" fmla="*/ 0 h 10"/>
                <a:gd name="T12" fmla="*/ 0 w 9"/>
                <a:gd name="T13" fmla="*/ 3 h 10"/>
                <a:gd name="T14" fmla="*/ 1 w 9"/>
                <a:gd name="T15" fmla="*/ 8 h 10"/>
                <a:gd name="T16" fmla="*/ 2 w 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2" y="10"/>
                  </a:moveTo>
                  <a:cubicBezTo>
                    <a:pt x="3" y="10"/>
                    <a:pt x="3" y="10"/>
                    <a:pt x="3" y="10"/>
                  </a:cubicBezTo>
                  <a:cubicBezTo>
                    <a:pt x="4" y="10"/>
                    <a:pt x="4" y="10"/>
                    <a:pt x="4" y="10"/>
                  </a:cubicBezTo>
                  <a:cubicBezTo>
                    <a:pt x="5" y="10"/>
                    <a:pt x="7" y="9"/>
                    <a:pt x="8" y="8"/>
                  </a:cubicBezTo>
                  <a:cubicBezTo>
                    <a:pt x="9" y="7"/>
                    <a:pt x="9" y="6"/>
                    <a:pt x="9" y="4"/>
                  </a:cubicBezTo>
                  <a:cubicBezTo>
                    <a:pt x="9" y="2"/>
                    <a:pt x="7" y="0"/>
                    <a:pt x="5" y="0"/>
                  </a:cubicBezTo>
                  <a:cubicBezTo>
                    <a:pt x="3" y="0"/>
                    <a:pt x="1" y="2"/>
                    <a:pt x="0" y="3"/>
                  </a:cubicBezTo>
                  <a:cubicBezTo>
                    <a:pt x="0" y="5"/>
                    <a:pt x="0" y="7"/>
                    <a:pt x="1" y="8"/>
                  </a:cubicBezTo>
                  <a:lnTo>
                    <a:pt x="2" y="10"/>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6"/>
            <p:cNvSpPr>
              <a:spLocks/>
            </p:cNvSpPr>
            <p:nvPr/>
          </p:nvSpPr>
          <p:spPr bwMode="auto">
            <a:xfrm>
              <a:off x="6593408" y="4366085"/>
              <a:ext cx="79775" cy="43833"/>
            </a:xfrm>
            <a:custGeom>
              <a:avLst/>
              <a:gdLst>
                <a:gd name="T0" fmla="*/ 18 w 38"/>
                <a:gd name="T1" fmla="*/ 1 h 23"/>
                <a:gd name="T2" fmla="*/ 17 w 38"/>
                <a:gd name="T3" fmla="*/ 0 h 23"/>
                <a:gd name="T4" fmla="*/ 1 w 38"/>
                <a:gd name="T5" fmla="*/ 9 h 23"/>
                <a:gd name="T6" fmla="*/ 2 w 38"/>
                <a:gd name="T7" fmla="*/ 16 h 23"/>
                <a:gd name="T8" fmla="*/ 13 w 38"/>
                <a:gd name="T9" fmla="*/ 19 h 23"/>
                <a:gd name="T10" fmla="*/ 17 w 38"/>
                <a:gd name="T11" fmla="*/ 20 h 23"/>
                <a:gd name="T12" fmla="*/ 18 w 38"/>
                <a:gd name="T13" fmla="*/ 21 h 23"/>
                <a:gd name="T14" fmla="*/ 31 w 38"/>
                <a:gd name="T15" fmla="*/ 23 h 23"/>
                <a:gd name="T16" fmla="*/ 36 w 38"/>
                <a:gd name="T17" fmla="*/ 22 h 23"/>
                <a:gd name="T18" fmla="*/ 38 w 38"/>
                <a:gd name="T19" fmla="*/ 22 h 23"/>
                <a:gd name="T20" fmla="*/ 38 w 38"/>
                <a:gd name="T21" fmla="*/ 19 h 23"/>
                <a:gd name="T22" fmla="*/ 18 w 38"/>
                <a:gd name="T23"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23">
                  <a:moveTo>
                    <a:pt x="18" y="1"/>
                  </a:moveTo>
                  <a:cubicBezTo>
                    <a:pt x="18" y="1"/>
                    <a:pt x="18" y="0"/>
                    <a:pt x="17" y="0"/>
                  </a:cubicBezTo>
                  <a:cubicBezTo>
                    <a:pt x="13" y="0"/>
                    <a:pt x="3" y="4"/>
                    <a:pt x="1" y="9"/>
                  </a:cubicBezTo>
                  <a:cubicBezTo>
                    <a:pt x="0" y="11"/>
                    <a:pt x="0" y="14"/>
                    <a:pt x="2" y="16"/>
                  </a:cubicBezTo>
                  <a:cubicBezTo>
                    <a:pt x="4" y="18"/>
                    <a:pt x="8" y="18"/>
                    <a:pt x="13" y="19"/>
                  </a:cubicBezTo>
                  <a:cubicBezTo>
                    <a:pt x="15" y="20"/>
                    <a:pt x="16" y="20"/>
                    <a:pt x="17" y="20"/>
                  </a:cubicBezTo>
                  <a:cubicBezTo>
                    <a:pt x="18" y="21"/>
                    <a:pt x="18" y="21"/>
                    <a:pt x="18" y="21"/>
                  </a:cubicBezTo>
                  <a:cubicBezTo>
                    <a:pt x="22" y="22"/>
                    <a:pt x="26" y="23"/>
                    <a:pt x="31" y="23"/>
                  </a:cubicBezTo>
                  <a:cubicBezTo>
                    <a:pt x="33" y="23"/>
                    <a:pt x="34" y="23"/>
                    <a:pt x="36" y="22"/>
                  </a:cubicBezTo>
                  <a:cubicBezTo>
                    <a:pt x="38" y="22"/>
                    <a:pt x="38" y="22"/>
                    <a:pt x="38" y="22"/>
                  </a:cubicBezTo>
                  <a:cubicBezTo>
                    <a:pt x="38" y="19"/>
                    <a:pt x="38" y="19"/>
                    <a:pt x="38" y="19"/>
                  </a:cubicBezTo>
                  <a:cubicBezTo>
                    <a:pt x="37" y="10"/>
                    <a:pt x="26" y="2"/>
                    <a:pt x="18" y="1"/>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47"/>
            <p:cNvSpPr>
              <a:spLocks/>
            </p:cNvSpPr>
            <p:nvPr/>
          </p:nvSpPr>
          <p:spPr bwMode="auto">
            <a:xfrm>
              <a:off x="6427539" y="3658297"/>
              <a:ext cx="86094" cy="76168"/>
            </a:xfrm>
            <a:custGeom>
              <a:avLst/>
              <a:gdLst>
                <a:gd name="T0" fmla="*/ 33 w 41"/>
                <a:gd name="T1" fmla="*/ 0 h 40"/>
                <a:gd name="T2" fmla="*/ 24 w 41"/>
                <a:gd name="T3" fmla="*/ 3 h 40"/>
                <a:gd name="T4" fmla="*/ 19 w 41"/>
                <a:gd name="T5" fmla="*/ 5 h 40"/>
                <a:gd name="T6" fmla="*/ 18 w 41"/>
                <a:gd name="T7" fmla="*/ 5 h 40"/>
                <a:gd name="T8" fmla="*/ 17 w 41"/>
                <a:gd name="T9" fmla="*/ 5 h 40"/>
                <a:gd name="T10" fmla="*/ 15 w 41"/>
                <a:gd name="T11" fmla="*/ 5 h 40"/>
                <a:gd name="T12" fmla="*/ 10 w 41"/>
                <a:gd name="T13" fmla="*/ 7 h 40"/>
                <a:gd name="T14" fmla="*/ 4 w 41"/>
                <a:gd name="T15" fmla="*/ 15 h 40"/>
                <a:gd name="T16" fmla="*/ 4 w 41"/>
                <a:gd name="T17" fmla="*/ 17 h 40"/>
                <a:gd name="T18" fmla="*/ 2 w 41"/>
                <a:gd name="T19" fmla="*/ 29 h 40"/>
                <a:gd name="T20" fmla="*/ 3 w 41"/>
                <a:gd name="T21" fmla="*/ 31 h 40"/>
                <a:gd name="T22" fmla="*/ 10 w 41"/>
                <a:gd name="T23" fmla="*/ 40 h 40"/>
                <a:gd name="T24" fmla="*/ 10 w 41"/>
                <a:gd name="T25" fmla="*/ 40 h 40"/>
                <a:gd name="T26" fmla="*/ 14 w 41"/>
                <a:gd name="T27" fmla="*/ 37 h 40"/>
                <a:gd name="T28" fmla="*/ 15 w 41"/>
                <a:gd name="T29" fmla="*/ 37 h 40"/>
                <a:gd name="T30" fmla="*/ 19 w 41"/>
                <a:gd name="T31" fmla="*/ 35 h 40"/>
                <a:gd name="T32" fmla="*/ 29 w 41"/>
                <a:gd name="T33" fmla="*/ 28 h 40"/>
                <a:gd name="T34" fmla="*/ 31 w 41"/>
                <a:gd name="T35" fmla="*/ 25 h 40"/>
                <a:gd name="T36" fmla="*/ 35 w 41"/>
                <a:gd name="T37" fmla="*/ 19 h 40"/>
                <a:gd name="T38" fmla="*/ 40 w 41"/>
                <a:gd name="T39" fmla="*/ 6 h 40"/>
                <a:gd name="T40" fmla="*/ 33 w 4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40">
                  <a:moveTo>
                    <a:pt x="33" y="0"/>
                  </a:moveTo>
                  <a:cubicBezTo>
                    <a:pt x="30" y="0"/>
                    <a:pt x="27" y="1"/>
                    <a:pt x="24" y="3"/>
                  </a:cubicBezTo>
                  <a:cubicBezTo>
                    <a:pt x="22" y="4"/>
                    <a:pt x="20" y="5"/>
                    <a:pt x="19" y="5"/>
                  </a:cubicBezTo>
                  <a:cubicBezTo>
                    <a:pt x="19" y="5"/>
                    <a:pt x="19" y="5"/>
                    <a:pt x="18" y="5"/>
                  </a:cubicBezTo>
                  <a:cubicBezTo>
                    <a:pt x="18" y="5"/>
                    <a:pt x="17" y="5"/>
                    <a:pt x="17" y="5"/>
                  </a:cubicBezTo>
                  <a:cubicBezTo>
                    <a:pt x="16" y="5"/>
                    <a:pt x="15" y="5"/>
                    <a:pt x="15" y="5"/>
                  </a:cubicBezTo>
                  <a:cubicBezTo>
                    <a:pt x="13" y="5"/>
                    <a:pt x="11" y="5"/>
                    <a:pt x="10" y="7"/>
                  </a:cubicBezTo>
                  <a:cubicBezTo>
                    <a:pt x="7" y="9"/>
                    <a:pt x="5" y="12"/>
                    <a:pt x="4" y="15"/>
                  </a:cubicBezTo>
                  <a:cubicBezTo>
                    <a:pt x="4" y="16"/>
                    <a:pt x="4" y="17"/>
                    <a:pt x="4" y="17"/>
                  </a:cubicBezTo>
                  <a:cubicBezTo>
                    <a:pt x="2" y="21"/>
                    <a:pt x="0" y="25"/>
                    <a:pt x="2" y="29"/>
                  </a:cubicBezTo>
                  <a:cubicBezTo>
                    <a:pt x="2" y="30"/>
                    <a:pt x="2" y="30"/>
                    <a:pt x="3" y="31"/>
                  </a:cubicBezTo>
                  <a:cubicBezTo>
                    <a:pt x="3" y="34"/>
                    <a:pt x="5" y="40"/>
                    <a:pt x="10" y="40"/>
                  </a:cubicBezTo>
                  <a:cubicBezTo>
                    <a:pt x="10" y="40"/>
                    <a:pt x="10" y="40"/>
                    <a:pt x="10" y="40"/>
                  </a:cubicBezTo>
                  <a:cubicBezTo>
                    <a:pt x="12" y="39"/>
                    <a:pt x="14" y="38"/>
                    <a:pt x="14" y="37"/>
                  </a:cubicBezTo>
                  <a:cubicBezTo>
                    <a:pt x="14" y="37"/>
                    <a:pt x="14" y="37"/>
                    <a:pt x="15" y="37"/>
                  </a:cubicBezTo>
                  <a:cubicBezTo>
                    <a:pt x="16" y="36"/>
                    <a:pt x="17" y="36"/>
                    <a:pt x="19" y="35"/>
                  </a:cubicBezTo>
                  <a:cubicBezTo>
                    <a:pt x="23" y="34"/>
                    <a:pt x="26" y="32"/>
                    <a:pt x="29" y="28"/>
                  </a:cubicBezTo>
                  <a:cubicBezTo>
                    <a:pt x="29" y="27"/>
                    <a:pt x="30" y="26"/>
                    <a:pt x="31" y="25"/>
                  </a:cubicBezTo>
                  <a:cubicBezTo>
                    <a:pt x="32" y="23"/>
                    <a:pt x="34" y="21"/>
                    <a:pt x="35" y="19"/>
                  </a:cubicBezTo>
                  <a:cubicBezTo>
                    <a:pt x="37" y="16"/>
                    <a:pt x="41" y="12"/>
                    <a:pt x="40" y="6"/>
                  </a:cubicBezTo>
                  <a:cubicBezTo>
                    <a:pt x="39" y="0"/>
                    <a:pt x="35" y="0"/>
                    <a:pt x="33" y="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48"/>
            <p:cNvSpPr>
              <a:spLocks/>
            </p:cNvSpPr>
            <p:nvPr/>
          </p:nvSpPr>
          <p:spPr bwMode="auto">
            <a:xfrm>
              <a:off x="6565763" y="3684884"/>
              <a:ext cx="54500" cy="70419"/>
            </a:xfrm>
            <a:custGeom>
              <a:avLst/>
              <a:gdLst>
                <a:gd name="T0" fmla="*/ 15 w 26"/>
                <a:gd name="T1" fmla="*/ 37 h 37"/>
                <a:gd name="T2" fmla="*/ 18 w 26"/>
                <a:gd name="T3" fmla="*/ 36 h 37"/>
                <a:gd name="T4" fmla="*/ 21 w 26"/>
                <a:gd name="T5" fmla="*/ 29 h 37"/>
                <a:gd name="T6" fmla="*/ 21 w 26"/>
                <a:gd name="T7" fmla="*/ 28 h 37"/>
                <a:gd name="T8" fmla="*/ 24 w 26"/>
                <a:gd name="T9" fmla="*/ 20 h 37"/>
                <a:gd name="T10" fmla="*/ 19 w 26"/>
                <a:gd name="T11" fmla="*/ 2 h 37"/>
                <a:gd name="T12" fmla="*/ 14 w 26"/>
                <a:gd name="T13" fmla="*/ 0 h 37"/>
                <a:gd name="T14" fmla="*/ 3 w 26"/>
                <a:gd name="T15" fmla="*/ 9 h 37"/>
                <a:gd name="T16" fmla="*/ 2 w 26"/>
                <a:gd name="T17" fmla="*/ 27 h 37"/>
                <a:gd name="T18" fmla="*/ 15 w 26"/>
                <a:gd name="T19" fmla="*/ 37 h 37"/>
                <a:gd name="T20" fmla="*/ 15 w 26"/>
                <a:gd name="T2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37">
                  <a:moveTo>
                    <a:pt x="15" y="37"/>
                  </a:moveTo>
                  <a:cubicBezTo>
                    <a:pt x="16" y="37"/>
                    <a:pt x="17" y="36"/>
                    <a:pt x="18" y="36"/>
                  </a:cubicBezTo>
                  <a:cubicBezTo>
                    <a:pt x="21" y="35"/>
                    <a:pt x="21" y="31"/>
                    <a:pt x="21" y="29"/>
                  </a:cubicBezTo>
                  <a:cubicBezTo>
                    <a:pt x="21" y="29"/>
                    <a:pt x="21" y="28"/>
                    <a:pt x="21" y="28"/>
                  </a:cubicBezTo>
                  <a:cubicBezTo>
                    <a:pt x="22" y="25"/>
                    <a:pt x="23" y="23"/>
                    <a:pt x="24" y="20"/>
                  </a:cubicBezTo>
                  <a:cubicBezTo>
                    <a:pt x="26" y="14"/>
                    <a:pt x="25" y="6"/>
                    <a:pt x="19" y="2"/>
                  </a:cubicBezTo>
                  <a:cubicBezTo>
                    <a:pt x="17" y="1"/>
                    <a:pt x="16" y="0"/>
                    <a:pt x="14" y="0"/>
                  </a:cubicBezTo>
                  <a:cubicBezTo>
                    <a:pt x="10" y="0"/>
                    <a:pt x="6" y="4"/>
                    <a:pt x="3" y="9"/>
                  </a:cubicBezTo>
                  <a:cubicBezTo>
                    <a:pt x="0" y="15"/>
                    <a:pt x="0" y="21"/>
                    <a:pt x="2" y="27"/>
                  </a:cubicBezTo>
                  <a:cubicBezTo>
                    <a:pt x="4" y="30"/>
                    <a:pt x="9" y="37"/>
                    <a:pt x="15" y="37"/>
                  </a:cubicBezTo>
                  <a:cubicBezTo>
                    <a:pt x="15" y="37"/>
                    <a:pt x="15" y="37"/>
                    <a:pt x="15" y="37"/>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9"/>
            <p:cNvSpPr>
              <a:spLocks/>
            </p:cNvSpPr>
            <p:nvPr/>
          </p:nvSpPr>
          <p:spPr bwMode="auto">
            <a:xfrm>
              <a:off x="6591038" y="3873867"/>
              <a:ext cx="29225" cy="34491"/>
            </a:xfrm>
            <a:custGeom>
              <a:avLst/>
              <a:gdLst>
                <a:gd name="T0" fmla="*/ 13 w 14"/>
                <a:gd name="T1" fmla="*/ 2 h 18"/>
                <a:gd name="T2" fmla="*/ 9 w 14"/>
                <a:gd name="T3" fmla="*/ 0 h 18"/>
                <a:gd name="T4" fmla="*/ 7 w 14"/>
                <a:gd name="T5" fmla="*/ 1 h 18"/>
                <a:gd name="T6" fmla="*/ 3 w 14"/>
                <a:gd name="T7" fmla="*/ 8 h 18"/>
                <a:gd name="T8" fmla="*/ 3 w 14"/>
                <a:gd name="T9" fmla="*/ 8 h 18"/>
                <a:gd name="T10" fmla="*/ 3 w 14"/>
                <a:gd name="T11" fmla="*/ 9 h 18"/>
                <a:gd name="T12" fmla="*/ 0 w 14"/>
                <a:gd name="T13" fmla="*/ 13 h 18"/>
                <a:gd name="T14" fmla="*/ 1 w 14"/>
                <a:gd name="T15" fmla="*/ 16 h 18"/>
                <a:gd name="T16" fmla="*/ 4 w 14"/>
                <a:gd name="T17" fmla="*/ 18 h 18"/>
                <a:gd name="T18" fmla="*/ 5 w 14"/>
                <a:gd name="T19" fmla="*/ 18 h 18"/>
                <a:gd name="T20" fmla="*/ 9 w 14"/>
                <a:gd name="T21" fmla="*/ 14 h 18"/>
                <a:gd name="T22" fmla="*/ 10 w 14"/>
                <a:gd name="T23" fmla="*/ 13 h 18"/>
                <a:gd name="T24" fmla="*/ 12 w 14"/>
                <a:gd name="T25" fmla="*/ 10 h 18"/>
                <a:gd name="T26" fmla="*/ 13 w 14"/>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13" y="2"/>
                  </a:moveTo>
                  <a:cubicBezTo>
                    <a:pt x="12" y="1"/>
                    <a:pt x="11" y="0"/>
                    <a:pt x="9" y="0"/>
                  </a:cubicBezTo>
                  <a:cubicBezTo>
                    <a:pt x="8" y="0"/>
                    <a:pt x="8" y="0"/>
                    <a:pt x="7" y="1"/>
                  </a:cubicBezTo>
                  <a:cubicBezTo>
                    <a:pt x="4" y="2"/>
                    <a:pt x="4" y="5"/>
                    <a:pt x="3" y="8"/>
                  </a:cubicBezTo>
                  <a:cubicBezTo>
                    <a:pt x="3" y="8"/>
                    <a:pt x="3" y="8"/>
                    <a:pt x="3" y="8"/>
                  </a:cubicBezTo>
                  <a:cubicBezTo>
                    <a:pt x="3" y="8"/>
                    <a:pt x="3" y="9"/>
                    <a:pt x="3" y="9"/>
                  </a:cubicBezTo>
                  <a:cubicBezTo>
                    <a:pt x="2" y="9"/>
                    <a:pt x="0" y="11"/>
                    <a:pt x="0" y="13"/>
                  </a:cubicBezTo>
                  <a:cubicBezTo>
                    <a:pt x="0" y="14"/>
                    <a:pt x="0" y="15"/>
                    <a:pt x="1" y="16"/>
                  </a:cubicBezTo>
                  <a:cubicBezTo>
                    <a:pt x="2" y="17"/>
                    <a:pt x="3" y="18"/>
                    <a:pt x="4" y="18"/>
                  </a:cubicBezTo>
                  <a:cubicBezTo>
                    <a:pt x="5" y="18"/>
                    <a:pt x="5" y="18"/>
                    <a:pt x="5" y="18"/>
                  </a:cubicBezTo>
                  <a:cubicBezTo>
                    <a:pt x="8" y="17"/>
                    <a:pt x="8" y="15"/>
                    <a:pt x="9" y="14"/>
                  </a:cubicBezTo>
                  <a:cubicBezTo>
                    <a:pt x="9" y="13"/>
                    <a:pt x="9" y="13"/>
                    <a:pt x="10" y="13"/>
                  </a:cubicBezTo>
                  <a:cubicBezTo>
                    <a:pt x="11" y="12"/>
                    <a:pt x="12" y="11"/>
                    <a:pt x="12" y="10"/>
                  </a:cubicBezTo>
                  <a:cubicBezTo>
                    <a:pt x="13" y="8"/>
                    <a:pt x="14" y="5"/>
                    <a:pt x="13" y="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50"/>
            <p:cNvSpPr>
              <a:spLocks/>
            </p:cNvSpPr>
            <p:nvPr/>
          </p:nvSpPr>
          <p:spPr bwMode="auto">
            <a:xfrm>
              <a:off x="4447376" y="4217342"/>
              <a:ext cx="12638" cy="22994"/>
            </a:xfrm>
            <a:custGeom>
              <a:avLst/>
              <a:gdLst>
                <a:gd name="T0" fmla="*/ 4 w 6"/>
                <a:gd name="T1" fmla="*/ 5 h 12"/>
                <a:gd name="T2" fmla="*/ 3 w 6"/>
                <a:gd name="T3" fmla="*/ 2 h 12"/>
                <a:gd name="T4" fmla="*/ 1 w 6"/>
                <a:gd name="T5" fmla="*/ 5 h 12"/>
                <a:gd name="T6" fmla="*/ 2 w 6"/>
                <a:gd name="T7" fmla="*/ 7 h 12"/>
                <a:gd name="T8" fmla="*/ 5 w 6"/>
                <a:gd name="T9" fmla="*/ 11 h 12"/>
                <a:gd name="T10" fmla="*/ 5 w 6"/>
                <a:gd name="T11" fmla="*/ 6 h 12"/>
                <a:gd name="T12" fmla="*/ 4 w 6"/>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6" h="12">
                  <a:moveTo>
                    <a:pt x="4" y="5"/>
                  </a:moveTo>
                  <a:cubicBezTo>
                    <a:pt x="4" y="4"/>
                    <a:pt x="4" y="2"/>
                    <a:pt x="3" y="2"/>
                  </a:cubicBezTo>
                  <a:cubicBezTo>
                    <a:pt x="0" y="0"/>
                    <a:pt x="0" y="3"/>
                    <a:pt x="1" y="5"/>
                  </a:cubicBezTo>
                  <a:cubicBezTo>
                    <a:pt x="1" y="6"/>
                    <a:pt x="2" y="6"/>
                    <a:pt x="2" y="7"/>
                  </a:cubicBezTo>
                  <a:cubicBezTo>
                    <a:pt x="3" y="8"/>
                    <a:pt x="3" y="12"/>
                    <a:pt x="5" y="11"/>
                  </a:cubicBezTo>
                  <a:cubicBezTo>
                    <a:pt x="6" y="10"/>
                    <a:pt x="5" y="8"/>
                    <a:pt x="5" y="6"/>
                  </a:cubicBezTo>
                  <a:cubicBezTo>
                    <a:pt x="4" y="6"/>
                    <a:pt x="4" y="5"/>
                    <a:pt x="4" y="5"/>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51"/>
            <p:cNvSpPr>
              <a:spLocks/>
            </p:cNvSpPr>
            <p:nvPr/>
          </p:nvSpPr>
          <p:spPr bwMode="auto">
            <a:xfrm>
              <a:off x="4785433" y="3636740"/>
              <a:ext cx="621615" cy="918327"/>
            </a:xfrm>
            <a:custGeom>
              <a:avLst/>
              <a:gdLst>
                <a:gd name="T0" fmla="*/ 267 w 296"/>
                <a:gd name="T1" fmla="*/ 110 h 481"/>
                <a:gd name="T2" fmla="*/ 272 w 296"/>
                <a:gd name="T3" fmla="*/ 108 h 481"/>
                <a:gd name="T4" fmla="*/ 278 w 296"/>
                <a:gd name="T5" fmla="*/ 106 h 481"/>
                <a:gd name="T6" fmla="*/ 285 w 296"/>
                <a:gd name="T7" fmla="*/ 104 h 481"/>
                <a:gd name="T8" fmla="*/ 287 w 296"/>
                <a:gd name="T9" fmla="*/ 103 h 481"/>
                <a:gd name="T10" fmla="*/ 296 w 296"/>
                <a:gd name="T11" fmla="*/ 76 h 481"/>
                <a:gd name="T12" fmla="*/ 293 w 296"/>
                <a:gd name="T13" fmla="*/ 75 h 481"/>
                <a:gd name="T14" fmla="*/ 120 w 296"/>
                <a:gd name="T15" fmla="*/ 1 h 481"/>
                <a:gd name="T16" fmla="*/ 117 w 296"/>
                <a:gd name="T17" fmla="*/ 0 h 481"/>
                <a:gd name="T18" fmla="*/ 116 w 296"/>
                <a:gd name="T19" fmla="*/ 3 h 481"/>
                <a:gd name="T20" fmla="*/ 99 w 296"/>
                <a:gd name="T21" fmla="*/ 37 h 481"/>
                <a:gd name="T22" fmla="*/ 97 w 296"/>
                <a:gd name="T23" fmla="*/ 40 h 481"/>
                <a:gd name="T24" fmla="*/ 83 w 296"/>
                <a:gd name="T25" fmla="*/ 69 h 481"/>
                <a:gd name="T26" fmla="*/ 62 w 296"/>
                <a:gd name="T27" fmla="*/ 110 h 481"/>
                <a:gd name="T28" fmla="*/ 24 w 296"/>
                <a:gd name="T29" fmla="*/ 184 h 481"/>
                <a:gd name="T30" fmla="*/ 20 w 296"/>
                <a:gd name="T31" fmla="*/ 191 h 481"/>
                <a:gd name="T32" fmla="*/ 5 w 296"/>
                <a:gd name="T33" fmla="*/ 235 h 481"/>
                <a:gd name="T34" fmla="*/ 10 w 296"/>
                <a:gd name="T35" fmla="*/ 239 h 481"/>
                <a:gd name="T36" fmla="*/ 14 w 296"/>
                <a:gd name="T37" fmla="*/ 241 h 481"/>
                <a:gd name="T38" fmla="*/ 22 w 296"/>
                <a:gd name="T39" fmla="*/ 263 h 481"/>
                <a:gd name="T40" fmla="*/ 23 w 296"/>
                <a:gd name="T41" fmla="*/ 266 h 481"/>
                <a:gd name="T42" fmla="*/ 23 w 296"/>
                <a:gd name="T43" fmla="*/ 272 h 481"/>
                <a:gd name="T44" fmla="*/ 23 w 296"/>
                <a:gd name="T45" fmla="*/ 280 h 481"/>
                <a:gd name="T46" fmla="*/ 25 w 296"/>
                <a:gd name="T47" fmla="*/ 284 h 481"/>
                <a:gd name="T48" fmla="*/ 29 w 296"/>
                <a:gd name="T49" fmla="*/ 287 h 481"/>
                <a:gd name="T50" fmla="*/ 29 w 296"/>
                <a:gd name="T51" fmla="*/ 285 h 481"/>
                <a:gd name="T52" fmla="*/ 33 w 296"/>
                <a:gd name="T53" fmla="*/ 287 h 481"/>
                <a:gd name="T54" fmla="*/ 38 w 296"/>
                <a:gd name="T55" fmla="*/ 310 h 481"/>
                <a:gd name="T56" fmla="*/ 38 w 296"/>
                <a:gd name="T57" fmla="*/ 312 h 481"/>
                <a:gd name="T58" fmla="*/ 42 w 296"/>
                <a:gd name="T59" fmla="*/ 325 h 481"/>
                <a:gd name="T60" fmla="*/ 47 w 296"/>
                <a:gd name="T61" fmla="*/ 333 h 481"/>
                <a:gd name="T62" fmla="*/ 53 w 296"/>
                <a:gd name="T63" fmla="*/ 353 h 481"/>
                <a:gd name="T64" fmla="*/ 54 w 296"/>
                <a:gd name="T65" fmla="*/ 358 h 481"/>
                <a:gd name="T66" fmla="*/ 60 w 296"/>
                <a:gd name="T67" fmla="*/ 372 h 481"/>
                <a:gd name="T68" fmla="*/ 65 w 296"/>
                <a:gd name="T69" fmla="*/ 380 h 481"/>
                <a:gd name="T70" fmla="*/ 62 w 296"/>
                <a:gd name="T71" fmla="*/ 405 h 481"/>
                <a:gd name="T72" fmla="*/ 61 w 296"/>
                <a:gd name="T73" fmla="*/ 411 h 481"/>
                <a:gd name="T74" fmla="*/ 57 w 296"/>
                <a:gd name="T75" fmla="*/ 437 h 481"/>
                <a:gd name="T76" fmla="*/ 60 w 296"/>
                <a:gd name="T77" fmla="*/ 444 h 481"/>
                <a:gd name="T78" fmla="*/ 60 w 296"/>
                <a:gd name="T79" fmla="*/ 445 h 481"/>
                <a:gd name="T80" fmla="*/ 61 w 296"/>
                <a:gd name="T81" fmla="*/ 446 h 481"/>
                <a:gd name="T82" fmla="*/ 62 w 296"/>
                <a:gd name="T83" fmla="*/ 447 h 481"/>
                <a:gd name="T84" fmla="*/ 156 w 296"/>
                <a:gd name="T85" fmla="*/ 480 h 481"/>
                <a:gd name="T86" fmla="*/ 159 w 296"/>
                <a:gd name="T87" fmla="*/ 481 h 481"/>
                <a:gd name="T88" fmla="*/ 286 w 296"/>
                <a:gd name="T89" fmla="*/ 106 h 481"/>
                <a:gd name="T90" fmla="*/ 280 w 296"/>
                <a:gd name="T91" fmla="*/ 109 h 481"/>
                <a:gd name="T92" fmla="*/ 276 w 296"/>
                <a:gd name="T93" fmla="*/ 110 h 481"/>
                <a:gd name="T94" fmla="*/ 272 w 296"/>
                <a:gd name="T95" fmla="*/ 113 h 481"/>
                <a:gd name="T96" fmla="*/ 263 w 296"/>
                <a:gd name="T97" fmla="*/ 119 h 481"/>
                <a:gd name="T98" fmla="*/ 261 w 296"/>
                <a:gd name="T99" fmla="*/ 116 h 481"/>
                <a:gd name="T100" fmla="*/ 267 w 296"/>
                <a:gd name="T101" fmla="*/ 110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6" h="481">
                  <a:moveTo>
                    <a:pt x="267" y="110"/>
                  </a:moveTo>
                  <a:cubicBezTo>
                    <a:pt x="269" y="109"/>
                    <a:pt x="270" y="109"/>
                    <a:pt x="272" y="108"/>
                  </a:cubicBezTo>
                  <a:cubicBezTo>
                    <a:pt x="274" y="107"/>
                    <a:pt x="276" y="106"/>
                    <a:pt x="278" y="106"/>
                  </a:cubicBezTo>
                  <a:cubicBezTo>
                    <a:pt x="281" y="105"/>
                    <a:pt x="283" y="105"/>
                    <a:pt x="285" y="104"/>
                  </a:cubicBezTo>
                  <a:cubicBezTo>
                    <a:pt x="287" y="103"/>
                    <a:pt x="287" y="103"/>
                    <a:pt x="287" y="103"/>
                  </a:cubicBezTo>
                  <a:cubicBezTo>
                    <a:pt x="296" y="76"/>
                    <a:pt x="296" y="76"/>
                    <a:pt x="296" y="76"/>
                  </a:cubicBezTo>
                  <a:cubicBezTo>
                    <a:pt x="293" y="75"/>
                    <a:pt x="293" y="75"/>
                    <a:pt x="293" y="75"/>
                  </a:cubicBezTo>
                  <a:cubicBezTo>
                    <a:pt x="234" y="55"/>
                    <a:pt x="176" y="31"/>
                    <a:pt x="120" y="1"/>
                  </a:cubicBezTo>
                  <a:cubicBezTo>
                    <a:pt x="117" y="0"/>
                    <a:pt x="117" y="0"/>
                    <a:pt x="117" y="0"/>
                  </a:cubicBezTo>
                  <a:cubicBezTo>
                    <a:pt x="116" y="3"/>
                    <a:pt x="116" y="3"/>
                    <a:pt x="116" y="3"/>
                  </a:cubicBezTo>
                  <a:cubicBezTo>
                    <a:pt x="110" y="14"/>
                    <a:pt x="104" y="26"/>
                    <a:pt x="99" y="37"/>
                  </a:cubicBezTo>
                  <a:cubicBezTo>
                    <a:pt x="97" y="40"/>
                    <a:pt x="97" y="40"/>
                    <a:pt x="97" y="40"/>
                  </a:cubicBezTo>
                  <a:cubicBezTo>
                    <a:pt x="92" y="50"/>
                    <a:pt x="88" y="59"/>
                    <a:pt x="83" y="69"/>
                  </a:cubicBezTo>
                  <a:cubicBezTo>
                    <a:pt x="76" y="83"/>
                    <a:pt x="69" y="97"/>
                    <a:pt x="62" y="110"/>
                  </a:cubicBezTo>
                  <a:cubicBezTo>
                    <a:pt x="50" y="135"/>
                    <a:pt x="38" y="160"/>
                    <a:pt x="24" y="184"/>
                  </a:cubicBezTo>
                  <a:cubicBezTo>
                    <a:pt x="23" y="186"/>
                    <a:pt x="22" y="188"/>
                    <a:pt x="20" y="191"/>
                  </a:cubicBezTo>
                  <a:cubicBezTo>
                    <a:pt x="10" y="207"/>
                    <a:pt x="0" y="226"/>
                    <a:pt x="5" y="235"/>
                  </a:cubicBezTo>
                  <a:cubicBezTo>
                    <a:pt x="6" y="238"/>
                    <a:pt x="8" y="238"/>
                    <a:pt x="10" y="239"/>
                  </a:cubicBezTo>
                  <a:cubicBezTo>
                    <a:pt x="11" y="240"/>
                    <a:pt x="12" y="240"/>
                    <a:pt x="14" y="241"/>
                  </a:cubicBezTo>
                  <a:cubicBezTo>
                    <a:pt x="20" y="246"/>
                    <a:pt x="21" y="255"/>
                    <a:pt x="22" y="263"/>
                  </a:cubicBezTo>
                  <a:cubicBezTo>
                    <a:pt x="23" y="266"/>
                    <a:pt x="23" y="266"/>
                    <a:pt x="23" y="266"/>
                  </a:cubicBezTo>
                  <a:cubicBezTo>
                    <a:pt x="23" y="268"/>
                    <a:pt x="23" y="270"/>
                    <a:pt x="23" y="272"/>
                  </a:cubicBezTo>
                  <a:cubicBezTo>
                    <a:pt x="23" y="275"/>
                    <a:pt x="23" y="277"/>
                    <a:pt x="23" y="280"/>
                  </a:cubicBezTo>
                  <a:cubicBezTo>
                    <a:pt x="24" y="283"/>
                    <a:pt x="25" y="284"/>
                    <a:pt x="25" y="284"/>
                  </a:cubicBezTo>
                  <a:cubicBezTo>
                    <a:pt x="29" y="287"/>
                    <a:pt x="29" y="287"/>
                    <a:pt x="29" y="287"/>
                  </a:cubicBezTo>
                  <a:cubicBezTo>
                    <a:pt x="29" y="285"/>
                    <a:pt x="29" y="285"/>
                    <a:pt x="29" y="285"/>
                  </a:cubicBezTo>
                  <a:cubicBezTo>
                    <a:pt x="30" y="286"/>
                    <a:pt x="31" y="286"/>
                    <a:pt x="33" y="287"/>
                  </a:cubicBezTo>
                  <a:cubicBezTo>
                    <a:pt x="39" y="291"/>
                    <a:pt x="38" y="302"/>
                    <a:pt x="38" y="310"/>
                  </a:cubicBezTo>
                  <a:cubicBezTo>
                    <a:pt x="38" y="312"/>
                    <a:pt x="38" y="312"/>
                    <a:pt x="38" y="312"/>
                  </a:cubicBezTo>
                  <a:cubicBezTo>
                    <a:pt x="37" y="320"/>
                    <a:pt x="39" y="322"/>
                    <a:pt x="42" y="325"/>
                  </a:cubicBezTo>
                  <a:cubicBezTo>
                    <a:pt x="44" y="327"/>
                    <a:pt x="45" y="329"/>
                    <a:pt x="47" y="333"/>
                  </a:cubicBezTo>
                  <a:cubicBezTo>
                    <a:pt x="50" y="338"/>
                    <a:pt x="52" y="346"/>
                    <a:pt x="53" y="353"/>
                  </a:cubicBezTo>
                  <a:cubicBezTo>
                    <a:pt x="53" y="355"/>
                    <a:pt x="54" y="356"/>
                    <a:pt x="54" y="358"/>
                  </a:cubicBezTo>
                  <a:cubicBezTo>
                    <a:pt x="55" y="364"/>
                    <a:pt x="58" y="368"/>
                    <a:pt x="60" y="372"/>
                  </a:cubicBezTo>
                  <a:cubicBezTo>
                    <a:pt x="62" y="374"/>
                    <a:pt x="64" y="377"/>
                    <a:pt x="65" y="380"/>
                  </a:cubicBezTo>
                  <a:cubicBezTo>
                    <a:pt x="68" y="388"/>
                    <a:pt x="65" y="398"/>
                    <a:pt x="62" y="405"/>
                  </a:cubicBezTo>
                  <a:cubicBezTo>
                    <a:pt x="62" y="407"/>
                    <a:pt x="61" y="411"/>
                    <a:pt x="61" y="411"/>
                  </a:cubicBezTo>
                  <a:cubicBezTo>
                    <a:pt x="58" y="419"/>
                    <a:pt x="55" y="427"/>
                    <a:pt x="57" y="437"/>
                  </a:cubicBezTo>
                  <a:cubicBezTo>
                    <a:pt x="58" y="439"/>
                    <a:pt x="59" y="441"/>
                    <a:pt x="60" y="444"/>
                  </a:cubicBezTo>
                  <a:cubicBezTo>
                    <a:pt x="60" y="445"/>
                    <a:pt x="60" y="445"/>
                    <a:pt x="60" y="445"/>
                  </a:cubicBezTo>
                  <a:cubicBezTo>
                    <a:pt x="61" y="446"/>
                    <a:pt x="61" y="446"/>
                    <a:pt x="61" y="446"/>
                  </a:cubicBezTo>
                  <a:cubicBezTo>
                    <a:pt x="62" y="447"/>
                    <a:pt x="62" y="447"/>
                    <a:pt x="62" y="447"/>
                  </a:cubicBezTo>
                  <a:cubicBezTo>
                    <a:pt x="91" y="458"/>
                    <a:pt x="123" y="469"/>
                    <a:pt x="156" y="480"/>
                  </a:cubicBezTo>
                  <a:cubicBezTo>
                    <a:pt x="159" y="481"/>
                    <a:pt x="159" y="481"/>
                    <a:pt x="159" y="481"/>
                  </a:cubicBezTo>
                  <a:cubicBezTo>
                    <a:pt x="286" y="106"/>
                    <a:pt x="286" y="106"/>
                    <a:pt x="286" y="106"/>
                  </a:cubicBezTo>
                  <a:cubicBezTo>
                    <a:pt x="280" y="109"/>
                    <a:pt x="280" y="109"/>
                    <a:pt x="280" y="109"/>
                  </a:cubicBezTo>
                  <a:cubicBezTo>
                    <a:pt x="278" y="109"/>
                    <a:pt x="277" y="110"/>
                    <a:pt x="276" y="110"/>
                  </a:cubicBezTo>
                  <a:cubicBezTo>
                    <a:pt x="275" y="111"/>
                    <a:pt x="273" y="112"/>
                    <a:pt x="272" y="113"/>
                  </a:cubicBezTo>
                  <a:cubicBezTo>
                    <a:pt x="269" y="116"/>
                    <a:pt x="265" y="119"/>
                    <a:pt x="263" y="119"/>
                  </a:cubicBezTo>
                  <a:cubicBezTo>
                    <a:pt x="262" y="119"/>
                    <a:pt x="261" y="117"/>
                    <a:pt x="261" y="116"/>
                  </a:cubicBezTo>
                  <a:cubicBezTo>
                    <a:pt x="260" y="113"/>
                    <a:pt x="261" y="112"/>
                    <a:pt x="267" y="11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52"/>
            <p:cNvSpPr>
              <a:spLocks/>
            </p:cNvSpPr>
            <p:nvPr/>
          </p:nvSpPr>
          <p:spPr bwMode="auto">
            <a:xfrm>
              <a:off x="4380238" y="2683922"/>
              <a:ext cx="599499" cy="880243"/>
            </a:xfrm>
            <a:custGeom>
              <a:avLst/>
              <a:gdLst>
                <a:gd name="T0" fmla="*/ 280 w 286"/>
                <a:gd name="T1" fmla="*/ 55 h 461"/>
                <a:gd name="T2" fmla="*/ 278 w 286"/>
                <a:gd name="T3" fmla="*/ 44 h 461"/>
                <a:gd name="T4" fmla="*/ 276 w 286"/>
                <a:gd name="T5" fmla="*/ 28 h 461"/>
                <a:gd name="T6" fmla="*/ 264 w 286"/>
                <a:gd name="T7" fmla="*/ 3 h 461"/>
                <a:gd name="T8" fmla="*/ 261 w 286"/>
                <a:gd name="T9" fmla="*/ 0 h 461"/>
                <a:gd name="T10" fmla="*/ 2 w 286"/>
                <a:gd name="T11" fmla="*/ 252 h 461"/>
                <a:gd name="T12" fmla="*/ 8 w 286"/>
                <a:gd name="T13" fmla="*/ 264 h 461"/>
                <a:gd name="T14" fmla="*/ 18 w 286"/>
                <a:gd name="T15" fmla="*/ 272 h 461"/>
                <a:gd name="T16" fmla="*/ 23 w 286"/>
                <a:gd name="T17" fmla="*/ 276 h 461"/>
                <a:gd name="T18" fmla="*/ 19 w 286"/>
                <a:gd name="T19" fmla="*/ 279 h 461"/>
                <a:gd name="T20" fmla="*/ 19 w 286"/>
                <a:gd name="T21" fmla="*/ 283 h 461"/>
                <a:gd name="T22" fmla="*/ 250 w 286"/>
                <a:gd name="T23" fmla="*/ 461 h 461"/>
                <a:gd name="T24" fmla="*/ 253 w 286"/>
                <a:gd name="T25" fmla="*/ 454 h 461"/>
                <a:gd name="T26" fmla="*/ 253 w 286"/>
                <a:gd name="T27" fmla="*/ 437 h 461"/>
                <a:gd name="T28" fmla="*/ 258 w 286"/>
                <a:gd name="T29" fmla="*/ 425 h 461"/>
                <a:gd name="T30" fmla="*/ 250 w 286"/>
                <a:gd name="T31" fmla="*/ 423 h 461"/>
                <a:gd name="T32" fmla="*/ 243 w 286"/>
                <a:gd name="T33" fmla="*/ 422 h 461"/>
                <a:gd name="T34" fmla="*/ 239 w 286"/>
                <a:gd name="T35" fmla="*/ 417 h 461"/>
                <a:gd name="T36" fmla="*/ 227 w 286"/>
                <a:gd name="T37" fmla="*/ 413 h 461"/>
                <a:gd name="T38" fmla="*/ 226 w 286"/>
                <a:gd name="T39" fmla="*/ 395 h 461"/>
                <a:gd name="T40" fmla="*/ 225 w 286"/>
                <a:gd name="T41" fmla="*/ 379 h 461"/>
                <a:gd name="T42" fmla="*/ 221 w 286"/>
                <a:gd name="T43" fmla="*/ 362 h 461"/>
                <a:gd name="T44" fmla="*/ 216 w 286"/>
                <a:gd name="T45" fmla="*/ 343 h 461"/>
                <a:gd name="T46" fmla="*/ 218 w 286"/>
                <a:gd name="T47" fmla="*/ 331 h 461"/>
                <a:gd name="T48" fmla="*/ 221 w 286"/>
                <a:gd name="T49" fmla="*/ 315 h 461"/>
                <a:gd name="T50" fmla="*/ 227 w 286"/>
                <a:gd name="T51" fmla="*/ 298 h 461"/>
                <a:gd name="T52" fmla="*/ 235 w 286"/>
                <a:gd name="T53" fmla="*/ 279 h 461"/>
                <a:gd name="T54" fmla="*/ 234 w 286"/>
                <a:gd name="T55" fmla="*/ 263 h 461"/>
                <a:gd name="T56" fmla="*/ 235 w 286"/>
                <a:gd name="T57" fmla="*/ 258 h 461"/>
                <a:gd name="T58" fmla="*/ 233 w 286"/>
                <a:gd name="T59" fmla="*/ 244 h 461"/>
                <a:gd name="T60" fmla="*/ 229 w 286"/>
                <a:gd name="T61" fmla="*/ 233 h 461"/>
                <a:gd name="T62" fmla="*/ 238 w 286"/>
                <a:gd name="T63" fmla="*/ 210 h 461"/>
                <a:gd name="T64" fmla="*/ 249 w 286"/>
                <a:gd name="T65" fmla="*/ 184 h 461"/>
                <a:gd name="T66" fmla="*/ 254 w 286"/>
                <a:gd name="T67" fmla="*/ 160 h 461"/>
                <a:gd name="T68" fmla="*/ 264 w 286"/>
                <a:gd name="T69" fmla="*/ 141 h 461"/>
                <a:gd name="T70" fmla="*/ 244 w 286"/>
                <a:gd name="T71" fmla="*/ 130 h 461"/>
                <a:gd name="T72" fmla="*/ 243 w 286"/>
                <a:gd name="T73" fmla="*/ 117 h 461"/>
                <a:gd name="T74" fmla="*/ 255 w 286"/>
                <a:gd name="T75" fmla="*/ 104 h 461"/>
                <a:gd name="T76" fmla="*/ 259 w 286"/>
                <a:gd name="T77" fmla="*/ 91 h 461"/>
                <a:gd name="T78" fmla="*/ 272 w 286"/>
                <a:gd name="T79" fmla="*/ 82 h 461"/>
                <a:gd name="T80" fmla="*/ 282 w 286"/>
                <a:gd name="T81" fmla="*/ 68 h 461"/>
                <a:gd name="T82" fmla="*/ 286 w 286"/>
                <a:gd name="T83" fmla="*/ 6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 h="461">
                  <a:moveTo>
                    <a:pt x="283" y="59"/>
                  </a:moveTo>
                  <a:cubicBezTo>
                    <a:pt x="282" y="58"/>
                    <a:pt x="281" y="57"/>
                    <a:pt x="280" y="55"/>
                  </a:cubicBezTo>
                  <a:cubicBezTo>
                    <a:pt x="279" y="54"/>
                    <a:pt x="279" y="52"/>
                    <a:pt x="279" y="50"/>
                  </a:cubicBezTo>
                  <a:cubicBezTo>
                    <a:pt x="279" y="48"/>
                    <a:pt x="279" y="46"/>
                    <a:pt x="278" y="44"/>
                  </a:cubicBezTo>
                  <a:cubicBezTo>
                    <a:pt x="276" y="40"/>
                    <a:pt x="276" y="36"/>
                    <a:pt x="276" y="32"/>
                  </a:cubicBezTo>
                  <a:cubicBezTo>
                    <a:pt x="276" y="31"/>
                    <a:pt x="276" y="29"/>
                    <a:pt x="276" y="28"/>
                  </a:cubicBezTo>
                  <a:cubicBezTo>
                    <a:pt x="277" y="24"/>
                    <a:pt x="277" y="20"/>
                    <a:pt x="274" y="15"/>
                  </a:cubicBezTo>
                  <a:cubicBezTo>
                    <a:pt x="272" y="11"/>
                    <a:pt x="267" y="7"/>
                    <a:pt x="264" y="3"/>
                  </a:cubicBezTo>
                  <a:cubicBezTo>
                    <a:pt x="263" y="3"/>
                    <a:pt x="263" y="3"/>
                    <a:pt x="263" y="3"/>
                  </a:cubicBezTo>
                  <a:cubicBezTo>
                    <a:pt x="261" y="0"/>
                    <a:pt x="261" y="0"/>
                    <a:pt x="261" y="0"/>
                  </a:cubicBezTo>
                  <a:cubicBezTo>
                    <a:pt x="0" y="250"/>
                    <a:pt x="0" y="250"/>
                    <a:pt x="0" y="250"/>
                  </a:cubicBezTo>
                  <a:cubicBezTo>
                    <a:pt x="2" y="252"/>
                    <a:pt x="2" y="252"/>
                    <a:pt x="2" y="252"/>
                  </a:cubicBezTo>
                  <a:cubicBezTo>
                    <a:pt x="2" y="253"/>
                    <a:pt x="3" y="255"/>
                    <a:pt x="4" y="257"/>
                  </a:cubicBezTo>
                  <a:cubicBezTo>
                    <a:pt x="5" y="259"/>
                    <a:pt x="7" y="262"/>
                    <a:pt x="8" y="264"/>
                  </a:cubicBezTo>
                  <a:cubicBezTo>
                    <a:pt x="11" y="268"/>
                    <a:pt x="12" y="269"/>
                    <a:pt x="18" y="271"/>
                  </a:cubicBezTo>
                  <a:cubicBezTo>
                    <a:pt x="18" y="272"/>
                    <a:pt x="18" y="272"/>
                    <a:pt x="18" y="272"/>
                  </a:cubicBezTo>
                  <a:cubicBezTo>
                    <a:pt x="24" y="274"/>
                    <a:pt x="25" y="275"/>
                    <a:pt x="25" y="275"/>
                  </a:cubicBezTo>
                  <a:cubicBezTo>
                    <a:pt x="25" y="275"/>
                    <a:pt x="24" y="275"/>
                    <a:pt x="23" y="276"/>
                  </a:cubicBezTo>
                  <a:cubicBezTo>
                    <a:pt x="22" y="276"/>
                    <a:pt x="21" y="277"/>
                    <a:pt x="20" y="278"/>
                  </a:cubicBezTo>
                  <a:cubicBezTo>
                    <a:pt x="20" y="278"/>
                    <a:pt x="19" y="279"/>
                    <a:pt x="19" y="279"/>
                  </a:cubicBezTo>
                  <a:cubicBezTo>
                    <a:pt x="17" y="281"/>
                    <a:pt x="17" y="281"/>
                    <a:pt x="17" y="281"/>
                  </a:cubicBezTo>
                  <a:cubicBezTo>
                    <a:pt x="19" y="283"/>
                    <a:pt x="19" y="283"/>
                    <a:pt x="19" y="283"/>
                  </a:cubicBezTo>
                  <a:cubicBezTo>
                    <a:pt x="42" y="306"/>
                    <a:pt x="125" y="385"/>
                    <a:pt x="247" y="459"/>
                  </a:cubicBezTo>
                  <a:cubicBezTo>
                    <a:pt x="250" y="461"/>
                    <a:pt x="250" y="461"/>
                    <a:pt x="250" y="461"/>
                  </a:cubicBezTo>
                  <a:cubicBezTo>
                    <a:pt x="251" y="457"/>
                    <a:pt x="251" y="457"/>
                    <a:pt x="251" y="457"/>
                  </a:cubicBezTo>
                  <a:cubicBezTo>
                    <a:pt x="252" y="456"/>
                    <a:pt x="252" y="456"/>
                    <a:pt x="253" y="454"/>
                  </a:cubicBezTo>
                  <a:cubicBezTo>
                    <a:pt x="253" y="451"/>
                    <a:pt x="253" y="449"/>
                    <a:pt x="252" y="447"/>
                  </a:cubicBezTo>
                  <a:cubicBezTo>
                    <a:pt x="252" y="443"/>
                    <a:pt x="251" y="440"/>
                    <a:pt x="253" y="437"/>
                  </a:cubicBezTo>
                  <a:cubicBezTo>
                    <a:pt x="253" y="436"/>
                    <a:pt x="254" y="435"/>
                    <a:pt x="255" y="434"/>
                  </a:cubicBezTo>
                  <a:cubicBezTo>
                    <a:pt x="258" y="431"/>
                    <a:pt x="260" y="428"/>
                    <a:pt x="258" y="425"/>
                  </a:cubicBezTo>
                  <a:cubicBezTo>
                    <a:pt x="256" y="423"/>
                    <a:pt x="253" y="423"/>
                    <a:pt x="252" y="423"/>
                  </a:cubicBezTo>
                  <a:cubicBezTo>
                    <a:pt x="251" y="423"/>
                    <a:pt x="251" y="423"/>
                    <a:pt x="250" y="423"/>
                  </a:cubicBezTo>
                  <a:cubicBezTo>
                    <a:pt x="249" y="423"/>
                    <a:pt x="249" y="423"/>
                    <a:pt x="248" y="423"/>
                  </a:cubicBezTo>
                  <a:cubicBezTo>
                    <a:pt x="246" y="423"/>
                    <a:pt x="244" y="422"/>
                    <a:pt x="243" y="422"/>
                  </a:cubicBezTo>
                  <a:cubicBezTo>
                    <a:pt x="242" y="421"/>
                    <a:pt x="241" y="420"/>
                    <a:pt x="241" y="419"/>
                  </a:cubicBezTo>
                  <a:cubicBezTo>
                    <a:pt x="240" y="419"/>
                    <a:pt x="240" y="418"/>
                    <a:pt x="239" y="417"/>
                  </a:cubicBezTo>
                  <a:cubicBezTo>
                    <a:pt x="237" y="416"/>
                    <a:pt x="235" y="416"/>
                    <a:pt x="233" y="415"/>
                  </a:cubicBezTo>
                  <a:cubicBezTo>
                    <a:pt x="231" y="415"/>
                    <a:pt x="229" y="415"/>
                    <a:pt x="227" y="413"/>
                  </a:cubicBezTo>
                  <a:cubicBezTo>
                    <a:pt x="224" y="411"/>
                    <a:pt x="222" y="408"/>
                    <a:pt x="223" y="403"/>
                  </a:cubicBezTo>
                  <a:cubicBezTo>
                    <a:pt x="223" y="400"/>
                    <a:pt x="224" y="398"/>
                    <a:pt x="226" y="395"/>
                  </a:cubicBezTo>
                  <a:cubicBezTo>
                    <a:pt x="227" y="393"/>
                    <a:pt x="229" y="390"/>
                    <a:pt x="228" y="385"/>
                  </a:cubicBezTo>
                  <a:cubicBezTo>
                    <a:pt x="228" y="383"/>
                    <a:pt x="227" y="381"/>
                    <a:pt x="225" y="379"/>
                  </a:cubicBezTo>
                  <a:cubicBezTo>
                    <a:pt x="224" y="377"/>
                    <a:pt x="223" y="376"/>
                    <a:pt x="222" y="374"/>
                  </a:cubicBezTo>
                  <a:cubicBezTo>
                    <a:pt x="221" y="370"/>
                    <a:pt x="221" y="366"/>
                    <a:pt x="221" y="362"/>
                  </a:cubicBezTo>
                  <a:cubicBezTo>
                    <a:pt x="221" y="357"/>
                    <a:pt x="221" y="351"/>
                    <a:pt x="219" y="346"/>
                  </a:cubicBezTo>
                  <a:cubicBezTo>
                    <a:pt x="218" y="345"/>
                    <a:pt x="217" y="344"/>
                    <a:pt x="216" y="343"/>
                  </a:cubicBezTo>
                  <a:cubicBezTo>
                    <a:pt x="214" y="341"/>
                    <a:pt x="213" y="339"/>
                    <a:pt x="215" y="335"/>
                  </a:cubicBezTo>
                  <a:cubicBezTo>
                    <a:pt x="216" y="333"/>
                    <a:pt x="217" y="332"/>
                    <a:pt x="218" y="331"/>
                  </a:cubicBezTo>
                  <a:cubicBezTo>
                    <a:pt x="220" y="328"/>
                    <a:pt x="222" y="325"/>
                    <a:pt x="221" y="320"/>
                  </a:cubicBezTo>
                  <a:cubicBezTo>
                    <a:pt x="221" y="318"/>
                    <a:pt x="221" y="317"/>
                    <a:pt x="221" y="315"/>
                  </a:cubicBezTo>
                  <a:cubicBezTo>
                    <a:pt x="220" y="311"/>
                    <a:pt x="220" y="307"/>
                    <a:pt x="222" y="304"/>
                  </a:cubicBezTo>
                  <a:cubicBezTo>
                    <a:pt x="223" y="301"/>
                    <a:pt x="225" y="299"/>
                    <a:pt x="227" y="298"/>
                  </a:cubicBezTo>
                  <a:cubicBezTo>
                    <a:pt x="230" y="295"/>
                    <a:pt x="233" y="293"/>
                    <a:pt x="234" y="289"/>
                  </a:cubicBezTo>
                  <a:cubicBezTo>
                    <a:pt x="236" y="285"/>
                    <a:pt x="235" y="282"/>
                    <a:pt x="235" y="279"/>
                  </a:cubicBezTo>
                  <a:cubicBezTo>
                    <a:pt x="235" y="279"/>
                    <a:pt x="234" y="277"/>
                    <a:pt x="234" y="277"/>
                  </a:cubicBezTo>
                  <a:cubicBezTo>
                    <a:pt x="234" y="272"/>
                    <a:pt x="234" y="267"/>
                    <a:pt x="234" y="263"/>
                  </a:cubicBezTo>
                  <a:cubicBezTo>
                    <a:pt x="235" y="261"/>
                    <a:pt x="235" y="261"/>
                    <a:pt x="235" y="261"/>
                  </a:cubicBezTo>
                  <a:cubicBezTo>
                    <a:pt x="235" y="260"/>
                    <a:pt x="235" y="259"/>
                    <a:pt x="235" y="258"/>
                  </a:cubicBezTo>
                  <a:cubicBezTo>
                    <a:pt x="236" y="253"/>
                    <a:pt x="236" y="250"/>
                    <a:pt x="235" y="247"/>
                  </a:cubicBezTo>
                  <a:cubicBezTo>
                    <a:pt x="234" y="246"/>
                    <a:pt x="233" y="245"/>
                    <a:pt x="233" y="244"/>
                  </a:cubicBezTo>
                  <a:cubicBezTo>
                    <a:pt x="231" y="241"/>
                    <a:pt x="230" y="239"/>
                    <a:pt x="229" y="235"/>
                  </a:cubicBezTo>
                  <a:cubicBezTo>
                    <a:pt x="229" y="233"/>
                    <a:pt x="229" y="233"/>
                    <a:pt x="229" y="233"/>
                  </a:cubicBezTo>
                  <a:cubicBezTo>
                    <a:pt x="229" y="225"/>
                    <a:pt x="228" y="217"/>
                    <a:pt x="236" y="212"/>
                  </a:cubicBezTo>
                  <a:cubicBezTo>
                    <a:pt x="238" y="210"/>
                    <a:pt x="238" y="210"/>
                    <a:pt x="238" y="210"/>
                  </a:cubicBezTo>
                  <a:cubicBezTo>
                    <a:pt x="244" y="206"/>
                    <a:pt x="251" y="201"/>
                    <a:pt x="254" y="195"/>
                  </a:cubicBezTo>
                  <a:cubicBezTo>
                    <a:pt x="257" y="189"/>
                    <a:pt x="253" y="187"/>
                    <a:pt x="249" y="184"/>
                  </a:cubicBezTo>
                  <a:cubicBezTo>
                    <a:pt x="247" y="182"/>
                    <a:pt x="245" y="180"/>
                    <a:pt x="243" y="178"/>
                  </a:cubicBezTo>
                  <a:cubicBezTo>
                    <a:pt x="241" y="173"/>
                    <a:pt x="246" y="167"/>
                    <a:pt x="254" y="160"/>
                  </a:cubicBezTo>
                  <a:cubicBezTo>
                    <a:pt x="258" y="157"/>
                    <a:pt x="262" y="154"/>
                    <a:pt x="263" y="151"/>
                  </a:cubicBezTo>
                  <a:cubicBezTo>
                    <a:pt x="265" y="147"/>
                    <a:pt x="265" y="144"/>
                    <a:pt x="264" y="141"/>
                  </a:cubicBezTo>
                  <a:cubicBezTo>
                    <a:pt x="263" y="138"/>
                    <a:pt x="258" y="136"/>
                    <a:pt x="254" y="135"/>
                  </a:cubicBezTo>
                  <a:cubicBezTo>
                    <a:pt x="250" y="134"/>
                    <a:pt x="246" y="132"/>
                    <a:pt x="244" y="130"/>
                  </a:cubicBezTo>
                  <a:cubicBezTo>
                    <a:pt x="241" y="128"/>
                    <a:pt x="240" y="125"/>
                    <a:pt x="240" y="123"/>
                  </a:cubicBezTo>
                  <a:cubicBezTo>
                    <a:pt x="240" y="121"/>
                    <a:pt x="241" y="118"/>
                    <a:pt x="243" y="117"/>
                  </a:cubicBezTo>
                  <a:cubicBezTo>
                    <a:pt x="244" y="116"/>
                    <a:pt x="244" y="116"/>
                    <a:pt x="244" y="116"/>
                  </a:cubicBezTo>
                  <a:cubicBezTo>
                    <a:pt x="248" y="112"/>
                    <a:pt x="252" y="109"/>
                    <a:pt x="255" y="104"/>
                  </a:cubicBezTo>
                  <a:cubicBezTo>
                    <a:pt x="256" y="102"/>
                    <a:pt x="257" y="100"/>
                    <a:pt x="257" y="98"/>
                  </a:cubicBezTo>
                  <a:cubicBezTo>
                    <a:pt x="258" y="95"/>
                    <a:pt x="258" y="93"/>
                    <a:pt x="259" y="91"/>
                  </a:cubicBezTo>
                  <a:cubicBezTo>
                    <a:pt x="261" y="88"/>
                    <a:pt x="264" y="87"/>
                    <a:pt x="267" y="85"/>
                  </a:cubicBezTo>
                  <a:cubicBezTo>
                    <a:pt x="269" y="84"/>
                    <a:pt x="271" y="83"/>
                    <a:pt x="272" y="82"/>
                  </a:cubicBezTo>
                  <a:cubicBezTo>
                    <a:pt x="275" y="80"/>
                    <a:pt x="276" y="77"/>
                    <a:pt x="278" y="73"/>
                  </a:cubicBezTo>
                  <a:cubicBezTo>
                    <a:pt x="280" y="72"/>
                    <a:pt x="281" y="70"/>
                    <a:pt x="282" y="68"/>
                  </a:cubicBezTo>
                  <a:cubicBezTo>
                    <a:pt x="283" y="67"/>
                    <a:pt x="284" y="65"/>
                    <a:pt x="285" y="64"/>
                  </a:cubicBezTo>
                  <a:cubicBezTo>
                    <a:pt x="286" y="62"/>
                    <a:pt x="286" y="62"/>
                    <a:pt x="286" y="62"/>
                  </a:cubicBezTo>
                  <a:lnTo>
                    <a:pt x="283" y="59"/>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53"/>
            <p:cNvSpPr>
              <a:spLocks noEditPoints="1"/>
            </p:cNvSpPr>
            <p:nvPr/>
          </p:nvSpPr>
          <p:spPr bwMode="auto">
            <a:xfrm>
              <a:off x="5119541" y="3781891"/>
              <a:ext cx="595550" cy="882399"/>
            </a:xfrm>
            <a:custGeom>
              <a:avLst/>
              <a:gdLst>
                <a:gd name="T0" fmla="*/ 281 w 284"/>
                <a:gd name="T1" fmla="*/ 36 h 462"/>
                <a:gd name="T2" fmla="*/ 140 w 284"/>
                <a:gd name="T3" fmla="*/ 1 h 462"/>
                <a:gd name="T4" fmla="*/ 137 w 284"/>
                <a:gd name="T5" fmla="*/ 0 h 462"/>
                <a:gd name="T6" fmla="*/ 128 w 284"/>
                <a:gd name="T7" fmla="*/ 27 h 462"/>
                <a:gd name="T8" fmla="*/ 136 w 284"/>
                <a:gd name="T9" fmla="*/ 21 h 462"/>
                <a:gd name="T10" fmla="*/ 140 w 284"/>
                <a:gd name="T11" fmla="*/ 19 h 462"/>
                <a:gd name="T12" fmla="*/ 141 w 284"/>
                <a:gd name="T13" fmla="*/ 19 h 462"/>
                <a:gd name="T14" fmla="*/ 145 w 284"/>
                <a:gd name="T15" fmla="*/ 24 h 462"/>
                <a:gd name="T16" fmla="*/ 152 w 284"/>
                <a:gd name="T17" fmla="*/ 31 h 462"/>
                <a:gd name="T18" fmla="*/ 158 w 284"/>
                <a:gd name="T19" fmla="*/ 32 h 462"/>
                <a:gd name="T20" fmla="*/ 166 w 284"/>
                <a:gd name="T21" fmla="*/ 34 h 462"/>
                <a:gd name="T22" fmla="*/ 165 w 284"/>
                <a:gd name="T23" fmla="*/ 34 h 462"/>
                <a:gd name="T24" fmla="*/ 158 w 284"/>
                <a:gd name="T25" fmla="*/ 36 h 462"/>
                <a:gd name="T26" fmla="*/ 155 w 284"/>
                <a:gd name="T27" fmla="*/ 36 h 462"/>
                <a:gd name="T28" fmla="*/ 145 w 284"/>
                <a:gd name="T29" fmla="*/ 34 h 462"/>
                <a:gd name="T30" fmla="*/ 130 w 284"/>
                <a:gd name="T31" fmla="*/ 31 h 462"/>
                <a:gd name="T32" fmla="*/ 129 w 284"/>
                <a:gd name="T33" fmla="*/ 31 h 462"/>
                <a:gd name="T34" fmla="*/ 127 w 284"/>
                <a:gd name="T35" fmla="*/ 31 h 462"/>
                <a:gd name="T36" fmla="*/ 0 w 284"/>
                <a:gd name="T37" fmla="*/ 405 h 462"/>
                <a:gd name="T38" fmla="*/ 3 w 284"/>
                <a:gd name="T39" fmla="*/ 406 h 462"/>
                <a:gd name="T40" fmla="*/ 127 w 284"/>
                <a:gd name="T41" fmla="*/ 442 h 462"/>
                <a:gd name="T42" fmla="*/ 177 w 284"/>
                <a:gd name="T43" fmla="*/ 454 h 462"/>
                <a:gd name="T44" fmla="*/ 184 w 284"/>
                <a:gd name="T45" fmla="*/ 455 h 462"/>
                <a:gd name="T46" fmla="*/ 217 w 284"/>
                <a:gd name="T47" fmla="*/ 461 h 462"/>
                <a:gd name="T48" fmla="*/ 220 w 284"/>
                <a:gd name="T49" fmla="*/ 462 h 462"/>
                <a:gd name="T50" fmla="*/ 221 w 284"/>
                <a:gd name="T51" fmla="*/ 459 h 462"/>
                <a:gd name="T52" fmla="*/ 267 w 284"/>
                <a:gd name="T53" fmla="*/ 144 h 462"/>
                <a:gd name="T54" fmla="*/ 261 w 284"/>
                <a:gd name="T55" fmla="*/ 143 h 462"/>
                <a:gd name="T56" fmla="*/ 261 w 284"/>
                <a:gd name="T57" fmla="*/ 145 h 462"/>
                <a:gd name="T58" fmla="*/ 257 w 284"/>
                <a:gd name="T59" fmla="*/ 150 h 462"/>
                <a:gd name="T60" fmla="*/ 255 w 284"/>
                <a:gd name="T61" fmla="*/ 151 h 462"/>
                <a:gd name="T62" fmla="*/ 253 w 284"/>
                <a:gd name="T63" fmla="*/ 154 h 462"/>
                <a:gd name="T64" fmla="*/ 253 w 284"/>
                <a:gd name="T65" fmla="*/ 148 h 462"/>
                <a:gd name="T66" fmla="*/ 252 w 284"/>
                <a:gd name="T67" fmla="*/ 145 h 462"/>
                <a:gd name="T68" fmla="*/ 252 w 284"/>
                <a:gd name="T69" fmla="*/ 144 h 462"/>
                <a:gd name="T70" fmla="*/ 251 w 284"/>
                <a:gd name="T71" fmla="*/ 143 h 462"/>
                <a:gd name="T72" fmla="*/ 251 w 284"/>
                <a:gd name="T73" fmla="*/ 142 h 462"/>
                <a:gd name="T74" fmla="*/ 251 w 284"/>
                <a:gd name="T75" fmla="*/ 140 h 462"/>
                <a:gd name="T76" fmla="*/ 250 w 284"/>
                <a:gd name="T77" fmla="*/ 136 h 462"/>
                <a:gd name="T78" fmla="*/ 249 w 284"/>
                <a:gd name="T79" fmla="*/ 135 h 462"/>
                <a:gd name="T80" fmla="*/ 257 w 284"/>
                <a:gd name="T81" fmla="*/ 125 h 462"/>
                <a:gd name="T82" fmla="*/ 258 w 284"/>
                <a:gd name="T83" fmla="*/ 123 h 462"/>
                <a:gd name="T84" fmla="*/ 260 w 284"/>
                <a:gd name="T85" fmla="*/ 121 h 462"/>
                <a:gd name="T86" fmla="*/ 269 w 284"/>
                <a:gd name="T87" fmla="*/ 114 h 462"/>
                <a:gd name="T88" fmla="*/ 272 w 284"/>
                <a:gd name="T89" fmla="*/ 113 h 462"/>
                <a:gd name="T90" fmla="*/ 272 w 284"/>
                <a:gd name="T91" fmla="*/ 111 h 462"/>
                <a:gd name="T92" fmla="*/ 284 w 284"/>
                <a:gd name="T93" fmla="*/ 39 h 462"/>
                <a:gd name="T94" fmla="*/ 284 w 284"/>
                <a:gd name="T95" fmla="*/ 36 h 462"/>
                <a:gd name="T96" fmla="*/ 281 w 284"/>
                <a:gd name="T97" fmla="*/ 36 h 462"/>
                <a:gd name="T98" fmla="*/ 233 w 284"/>
                <a:gd name="T99" fmla="*/ 166 h 462"/>
                <a:gd name="T100" fmla="*/ 237 w 284"/>
                <a:gd name="T101" fmla="*/ 160 h 462"/>
                <a:gd name="T102" fmla="*/ 239 w 284"/>
                <a:gd name="T103" fmla="*/ 164 h 462"/>
                <a:gd name="T104" fmla="*/ 238 w 284"/>
                <a:gd name="T105" fmla="*/ 165 h 462"/>
                <a:gd name="T106" fmla="*/ 233 w 284"/>
                <a:gd name="T107" fmla="*/ 167 h 462"/>
                <a:gd name="T108" fmla="*/ 233 w 284"/>
                <a:gd name="T109" fmla="*/ 167 h 462"/>
                <a:gd name="T110" fmla="*/ 233 w 284"/>
                <a:gd name="T111" fmla="*/ 16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4" h="462">
                  <a:moveTo>
                    <a:pt x="281" y="36"/>
                  </a:moveTo>
                  <a:cubicBezTo>
                    <a:pt x="267" y="34"/>
                    <a:pt x="214" y="25"/>
                    <a:pt x="140" y="1"/>
                  </a:cubicBezTo>
                  <a:cubicBezTo>
                    <a:pt x="137" y="0"/>
                    <a:pt x="137" y="0"/>
                    <a:pt x="137" y="0"/>
                  </a:cubicBezTo>
                  <a:cubicBezTo>
                    <a:pt x="128" y="27"/>
                    <a:pt x="128" y="27"/>
                    <a:pt x="128" y="27"/>
                  </a:cubicBezTo>
                  <a:cubicBezTo>
                    <a:pt x="136" y="21"/>
                    <a:pt x="136" y="21"/>
                    <a:pt x="136" y="21"/>
                  </a:cubicBezTo>
                  <a:cubicBezTo>
                    <a:pt x="137" y="20"/>
                    <a:pt x="139" y="19"/>
                    <a:pt x="140" y="19"/>
                  </a:cubicBezTo>
                  <a:cubicBezTo>
                    <a:pt x="140" y="19"/>
                    <a:pt x="141" y="19"/>
                    <a:pt x="141" y="19"/>
                  </a:cubicBezTo>
                  <a:cubicBezTo>
                    <a:pt x="143" y="20"/>
                    <a:pt x="144" y="22"/>
                    <a:pt x="145" y="24"/>
                  </a:cubicBezTo>
                  <a:cubicBezTo>
                    <a:pt x="147" y="26"/>
                    <a:pt x="149" y="29"/>
                    <a:pt x="152" y="31"/>
                  </a:cubicBezTo>
                  <a:cubicBezTo>
                    <a:pt x="154" y="32"/>
                    <a:pt x="156" y="32"/>
                    <a:pt x="158" y="32"/>
                  </a:cubicBezTo>
                  <a:cubicBezTo>
                    <a:pt x="163" y="32"/>
                    <a:pt x="165" y="33"/>
                    <a:pt x="166" y="34"/>
                  </a:cubicBezTo>
                  <a:cubicBezTo>
                    <a:pt x="166" y="34"/>
                    <a:pt x="166" y="34"/>
                    <a:pt x="165" y="34"/>
                  </a:cubicBezTo>
                  <a:cubicBezTo>
                    <a:pt x="165" y="35"/>
                    <a:pt x="162" y="36"/>
                    <a:pt x="158" y="36"/>
                  </a:cubicBezTo>
                  <a:cubicBezTo>
                    <a:pt x="156" y="36"/>
                    <a:pt x="155" y="36"/>
                    <a:pt x="155" y="36"/>
                  </a:cubicBezTo>
                  <a:cubicBezTo>
                    <a:pt x="152" y="36"/>
                    <a:pt x="148" y="35"/>
                    <a:pt x="145" y="34"/>
                  </a:cubicBezTo>
                  <a:cubicBezTo>
                    <a:pt x="140" y="32"/>
                    <a:pt x="135" y="31"/>
                    <a:pt x="130" y="31"/>
                  </a:cubicBezTo>
                  <a:cubicBezTo>
                    <a:pt x="129" y="31"/>
                    <a:pt x="129" y="31"/>
                    <a:pt x="129" y="31"/>
                  </a:cubicBezTo>
                  <a:cubicBezTo>
                    <a:pt x="127" y="31"/>
                    <a:pt x="127" y="31"/>
                    <a:pt x="127" y="31"/>
                  </a:cubicBezTo>
                  <a:cubicBezTo>
                    <a:pt x="0" y="405"/>
                    <a:pt x="0" y="405"/>
                    <a:pt x="0" y="405"/>
                  </a:cubicBezTo>
                  <a:cubicBezTo>
                    <a:pt x="3" y="406"/>
                    <a:pt x="3" y="406"/>
                    <a:pt x="3" y="406"/>
                  </a:cubicBezTo>
                  <a:cubicBezTo>
                    <a:pt x="42" y="418"/>
                    <a:pt x="83" y="430"/>
                    <a:pt x="127" y="442"/>
                  </a:cubicBezTo>
                  <a:cubicBezTo>
                    <a:pt x="143" y="447"/>
                    <a:pt x="160" y="450"/>
                    <a:pt x="177" y="454"/>
                  </a:cubicBezTo>
                  <a:cubicBezTo>
                    <a:pt x="184" y="455"/>
                    <a:pt x="184" y="455"/>
                    <a:pt x="184" y="455"/>
                  </a:cubicBezTo>
                  <a:cubicBezTo>
                    <a:pt x="194" y="457"/>
                    <a:pt x="205" y="459"/>
                    <a:pt x="217" y="461"/>
                  </a:cubicBezTo>
                  <a:cubicBezTo>
                    <a:pt x="220" y="462"/>
                    <a:pt x="220" y="462"/>
                    <a:pt x="220" y="462"/>
                  </a:cubicBezTo>
                  <a:cubicBezTo>
                    <a:pt x="221" y="459"/>
                    <a:pt x="221" y="459"/>
                    <a:pt x="221" y="459"/>
                  </a:cubicBezTo>
                  <a:cubicBezTo>
                    <a:pt x="226" y="419"/>
                    <a:pt x="247" y="277"/>
                    <a:pt x="267" y="144"/>
                  </a:cubicBezTo>
                  <a:cubicBezTo>
                    <a:pt x="261" y="143"/>
                    <a:pt x="261" y="143"/>
                    <a:pt x="261" y="143"/>
                  </a:cubicBezTo>
                  <a:cubicBezTo>
                    <a:pt x="261" y="143"/>
                    <a:pt x="261" y="144"/>
                    <a:pt x="261" y="145"/>
                  </a:cubicBezTo>
                  <a:cubicBezTo>
                    <a:pt x="260" y="147"/>
                    <a:pt x="258" y="148"/>
                    <a:pt x="257" y="150"/>
                  </a:cubicBezTo>
                  <a:cubicBezTo>
                    <a:pt x="256" y="150"/>
                    <a:pt x="256" y="151"/>
                    <a:pt x="255" y="151"/>
                  </a:cubicBezTo>
                  <a:cubicBezTo>
                    <a:pt x="254" y="152"/>
                    <a:pt x="253" y="153"/>
                    <a:pt x="253" y="154"/>
                  </a:cubicBezTo>
                  <a:cubicBezTo>
                    <a:pt x="253" y="152"/>
                    <a:pt x="253" y="150"/>
                    <a:pt x="253" y="148"/>
                  </a:cubicBezTo>
                  <a:cubicBezTo>
                    <a:pt x="253" y="147"/>
                    <a:pt x="252" y="146"/>
                    <a:pt x="252" y="145"/>
                  </a:cubicBezTo>
                  <a:cubicBezTo>
                    <a:pt x="252" y="144"/>
                    <a:pt x="252" y="144"/>
                    <a:pt x="252" y="144"/>
                  </a:cubicBezTo>
                  <a:cubicBezTo>
                    <a:pt x="251" y="143"/>
                    <a:pt x="251" y="143"/>
                    <a:pt x="251" y="143"/>
                  </a:cubicBezTo>
                  <a:cubicBezTo>
                    <a:pt x="251" y="142"/>
                    <a:pt x="251" y="142"/>
                    <a:pt x="251" y="142"/>
                  </a:cubicBezTo>
                  <a:cubicBezTo>
                    <a:pt x="251" y="141"/>
                    <a:pt x="251" y="141"/>
                    <a:pt x="251" y="140"/>
                  </a:cubicBezTo>
                  <a:cubicBezTo>
                    <a:pt x="251" y="138"/>
                    <a:pt x="250" y="137"/>
                    <a:pt x="250" y="136"/>
                  </a:cubicBezTo>
                  <a:cubicBezTo>
                    <a:pt x="250" y="136"/>
                    <a:pt x="250" y="135"/>
                    <a:pt x="249" y="135"/>
                  </a:cubicBezTo>
                  <a:cubicBezTo>
                    <a:pt x="248" y="132"/>
                    <a:pt x="254" y="127"/>
                    <a:pt x="257" y="125"/>
                  </a:cubicBezTo>
                  <a:cubicBezTo>
                    <a:pt x="258" y="123"/>
                    <a:pt x="258" y="123"/>
                    <a:pt x="258" y="123"/>
                  </a:cubicBezTo>
                  <a:cubicBezTo>
                    <a:pt x="258" y="123"/>
                    <a:pt x="259" y="122"/>
                    <a:pt x="260" y="121"/>
                  </a:cubicBezTo>
                  <a:cubicBezTo>
                    <a:pt x="262" y="119"/>
                    <a:pt x="267" y="114"/>
                    <a:pt x="269" y="114"/>
                  </a:cubicBezTo>
                  <a:cubicBezTo>
                    <a:pt x="272" y="113"/>
                    <a:pt x="272" y="113"/>
                    <a:pt x="272" y="113"/>
                  </a:cubicBezTo>
                  <a:cubicBezTo>
                    <a:pt x="272" y="111"/>
                    <a:pt x="272" y="111"/>
                    <a:pt x="272" y="111"/>
                  </a:cubicBezTo>
                  <a:cubicBezTo>
                    <a:pt x="276" y="86"/>
                    <a:pt x="280" y="62"/>
                    <a:pt x="284" y="39"/>
                  </a:cubicBezTo>
                  <a:cubicBezTo>
                    <a:pt x="284" y="36"/>
                    <a:pt x="284" y="36"/>
                    <a:pt x="284" y="36"/>
                  </a:cubicBezTo>
                  <a:lnTo>
                    <a:pt x="281" y="36"/>
                  </a:lnTo>
                  <a:close/>
                  <a:moveTo>
                    <a:pt x="233" y="166"/>
                  </a:moveTo>
                  <a:cubicBezTo>
                    <a:pt x="233" y="164"/>
                    <a:pt x="235" y="161"/>
                    <a:pt x="237" y="160"/>
                  </a:cubicBezTo>
                  <a:cubicBezTo>
                    <a:pt x="237" y="161"/>
                    <a:pt x="237" y="163"/>
                    <a:pt x="239" y="164"/>
                  </a:cubicBezTo>
                  <a:cubicBezTo>
                    <a:pt x="238" y="164"/>
                    <a:pt x="238" y="165"/>
                    <a:pt x="238" y="165"/>
                  </a:cubicBezTo>
                  <a:cubicBezTo>
                    <a:pt x="236" y="166"/>
                    <a:pt x="235" y="167"/>
                    <a:pt x="233" y="167"/>
                  </a:cubicBezTo>
                  <a:cubicBezTo>
                    <a:pt x="233" y="167"/>
                    <a:pt x="233" y="167"/>
                    <a:pt x="233" y="167"/>
                  </a:cubicBezTo>
                  <a:cubicBezTo>
                    <a:pt x="233" y="167"/>
                    <a:pt x="233" y="167"/>
                    <a:pt x="233" y="166"/>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54"/>
            <p:cNvSpPr>
              <a:spLocks noEditPoints="1"/>
            </p:cNvSpPr>
            <p:nvPr/>
          </p:nvSpPr>
          <p:spPr bwMode="auto">
            <a:xfrm>
              <a:off x="4314680" y="3220691"/>
              <a:ext cx="728245" cy="1267550"/>
            </a:xfrm>
            <a:custGeom>
              <a:avLst/>
              <a:gdLst>
                <a:gd name="T0" fmla="*/ 281 w 347"/>
                <a:gd name="T1" fmla="*/ 180 h 664"/>
                <a:gd name="T2" fmla="*/ 48 w 347"/>
                <a:gd name="T3" fmla="*/ 37 h 664"/>
                <a:gd name="T4" fmla="*/ 56 w 347"/>
                <a:gd name="T5" fmla="*/ 60 h 664"/>
                <a:gd name="T6" fmla="*/ 94 w 347"/>
                <a:gd name="T7" fmla="*/ 61 h 664"/>
                <a:gd name="T8" fmla="*/ 90 w 347"/>
                <a:gd name="T9" fmla="*/ 86 h 664"/>
                <a:gd name="T10" fmla="*/ 83 w 347"/>
                <a:gd name="T11" fmla="*/ 161 h 664"/>
                <a:gd name="T12" fmla="*/ 76 w 347"/>
                <a:gd name="T13" fmla="*/ 193 h 664"/>
                <a:gd name="T14" fmla="*/ 79 w 347"/>
                <a:gd name="T15" fmla="*/ 207 h 664"/>
                <a:gd name="T16" fmla="*/ 91 w 347"/>
                <a:gd name="T17" fmla="*/ 235 h 664"/>
                <a:gd name="T18" fmla="*/ 77 w 347"/>
                <a:gd name="T19" fmla="*/ 268 h 664"/>
                <a:gd name="T20" fmla="*/ 63 w 347"/>
                <a:gd name="T21" fmla="*/ 276 h 664"/>
                <a:gd name="T22" fmla="*/ 56 w 347"/>
                <a:gd name="T23" fmla="*/ 282 h 664"/>
                <a:gd name="T24" fmla="*/ 40 w 347"/>
                <a:gd name="T25" fmla="*/ 293 h 664"/>
                <a:gd name="T26" fmla="*/ 31 w 347"/>
                <a:gd name="T27" fmla="*/ 295 h 664"/>
                <a:gd name="T28" fmla="*/ 36 w 347"/>
                <a:gd name="T29" fmla="*/ 311 h 664"/>
                <a:gd name="T30" fmla="*/ 28 w 347"/>
                <a:gd name="T31" fmla="*/ 327 h 664"/>
                <a:gd name="T32" fmla="*/ 40 w 347"/>
                <a:gd name="T33" fmla="*/ 337 h 664"/>
                <a:gd name="T34" fmla="*/ 60 w 347"/>
                <a:gd name="T35" fmla="*/ 330 h 664"/>
                <a:gd name="T36" fmla="*/ 52 w 347"/>
                <a:gd name="T37" fmla="*/ 338 h 664"/>
                <a:gd name="T38" fmla="*/ 31 w 347"/>
                <a:gd name="T39" fmla="*/ 352 h 664"/>
                <a:gd name="T40" fmla="*/ 39 w 347"/>
                <a:gd name="T41" fmla="*/ 365 h 664"/>
                <a:gd name="T42" fmla="*/ 46 w 347"/>
                <a:gd name="T43" fmla="*/ 369 h 664"/>
                <a:gd name="T44" fmla="*/ 45 w 347"/>
                <a:gd name="T45" fmla="*/ 382 h 664"/>
                <a:gd name="T46" fmla="*/ 41 w 347"/>
                <a:gd name="T47" fmla="*/ 390 h 664"/>
                <a:gd name="T48" fmla="*/ 26 w 347"/>
                <a:gd name="T49" fmla="*/ 405 h 664"/>
                <a:gd name="T50" fmla="*/ 34 w 347"/>
                <a:gd name="T51" fmla="*/ 418 h 664"/>
                <a:gd name="T52" fmla="*/ 26 w 347"/>
                <a:gd name="T53" fmla="*/ 433 h 664"/>
                <a:gd name="T54" fmla="*/ 38 w 347"/>
                <a:gd name="T55" fmla="*/ 450 h 664"/>
                <a:gd name="T56" fmla="*/ 33 w 347"/>
                <a:gd name="T57" fmla="*/ 454 h 664"/>
                <a:gd name="T58" fmla="*/ 9 w 347"/>
                <a:gd name="T59" fmla="*/ 427 h 664"/>
                <a:gd name="T60" fmla="*/ 6 w 347"/>
                <a:gd name="T61" fmla="*/ 448 h 664"/>
                <a:gd name="T62" fmla="*/ 8 w 347"/>
                <a:gd name="T63" fmla="*/ 465 h 664"/>
                <a:gd name="T64" fmla="*/ 10 w 347"/>
                <a:gd name="T65" fmla="*/ 479 h 664"/>
                <a:gd name="T66" fmla="*/ 14 w 347"/>
                <a:gd name="T67" fmla="*/ 494 h 664"/>
                <a:gd name="T68" fmla="*/ 26 w 347"/>
                <a:gd name="T69" fmla="*/ 516 h 664"/>
                <a:gd name="T70" fmla="*/ 30 w 347"/>
                <a:gd name="T71" fmla="*/ 536 h 664"/>
                <a:gd name="T72" fmla="*/ 33 w 347"/>
                <a:gd name="T73" fmla="*/ 539 h 664"/>
                <a:gd name="T74" fmla="*/ 46 w 347"/>
                <a:gd name="T75" fmla="*/ 575 h 664"/>
                <a:gd name="T76" fmla="*/ 70 w 347"/>
                <a:gd name="T77" fmla="*/ 560 h 664"/>
                <a:gd name="T78" fmla="*/ 59 w 347"/>
                <a:gd name="T79" fmla="*/ 486 h 664"/>
                <a:gd name="T80" fmla="*/ 64 w 347"/>
                <a:gd name="T81" fmla="*/ 487 h 664"/>
                <a:gd name="T82" fmla="*/ 59 w 347"/>
                <a:gd name="T83" fmla="*/ 502 h 664"/>
                <a:gd name="T84" fmla="*/ 62 w 347"/>
                <a:gd name="T85" fmla="*/ 512 h 664"/>
                <a:gd name="T86" fmla="*/ 70 w 347"/>
                <a:gd name="T87" fmla="*/ 534 h 664"/>
                <a:gd name="T88" fmla="*/ 83 w 347"/>
                <a:gd name="T89" fmla="*/ 545 h 664"/>
                <a:gd name="T90" fmla="*/ 284 w 347"/>
                <a:gd name="T91" fmla="*/ 662 h 664"/>
                <a:gd name="T92" fmla="*/ 295 w 347"/>
                <a:gd name="T93" fmla="*/ 599 h 664"/>
                <a:gd name="T94" fmla="*/ 268 w 347"/>
                <a:gd name="T95" fmla="*/ 530 h 664"/>
                <a:gd name="T96" fmla="*/ 252 w 347"/>
                <a:gd name="T97" fmla="*/ 484 h 664"/>
                <a:gd name="T98" fmla="*/ 254 w 347"/>
                <a:gd name="T99" fmla="*/ 402 h 664"/>
                <a:gd name="T100" fmla="*/ 346 w 347"/>
                <a:gd name="T101" fmla="*/ 220 h 664"/>
                <a:gd name="T102" fmla="*/ 70 w 347"/>
                <a:gd name="T103" fmla="*/ 500 h 664"/>
                <a:gd name="T104" fmla="*/ 47 w 347"/>
                <a:gd name="T105" fmla="*/ 465 h 664"/>
                <a:gd name="T106" fmla="*/ 45 w 347"/>
                <a:gd name="T107" fmla="*/ 46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7" h="664">
                  <a:moveTo>
                    <a:pt x="345" y="216"/>
                  </a:moveTo>
                  <a:cubicBezTo>
                    <a:pt x="324" y="205"/>
                    <a:pt x="303" y="193"/>
                    <a:pt x="282" y="181"/>
                  </a:cubicBezTo>
                  <a:cubicBezTo>
                    <a:pt x="282" y="181"/>
                    <a:pt x="282" y="181"/>
                    <a:pt x="282" y="181"/>
                  </a:cubicBezTo>
                  <a:cubicBezTo>
                    <a:pt x="282" y="181"/>
                    <a:pt x="282" y="181"/>
                    <a:pt x="282" y="181"/>
                  </a:cubicBezTo>
                  <a:cubicBezTo>
                    <a:pt x="281" y="180"/>
                    <a:pt x="281" y="180"/>
                    <a:pt x="281" y="180"/>
                  </a:cubicBezTo>
                  <a:cubicBezTo>
                    <a:pt x="281" y="180"/>
                    <a:pt x="281" y="180"/>
                    <a:pt x="281" y="180"/>
                  </a:cubicBezTo>
                  <a:cubicBezTo>
                    <a:pt x="160" y="107"/>
                    <a:pt x="75" y="27"/>
                    <a:pt x="52" y="4"/>
                  </a:cubicBezTo>
                  <a:cubicBezTo>
                    <a:pt x="48" y="0"/>
                    <a:pt x="48" y="0"/>
                    <a:pt x="48" y="0"/>
                  </a:cubicBezTo>
                  <a:cubicBezTo>
                    <a:pt x="47" y="6"/>
                    <a:pt x="47" y="6"/>
                    <a:pt x="47" y="6"/>
                  </a:cubicBezTo>
                  <a:cubicBezTo>
                    <a:pt x="46" y="11"/>
                    <a:pt x="47" y="17"/>
                    <a:pt x="47" y="23"/>
                  </a:cubicBezTo>
                  <a:cubicBezTo>
                    <a:pt x="48" y="26"/>
                    <a:pt x="48" y="30"/>
                    <a:pt x="48" y="32"/>
                  </a:cubicBezTo>
                  <a:cubicBezTo>
                    <a:pt x="48" y="34"/>
                    <a:pt x="48" y="35"/>
                    <a:pt x="48" y="37"/>
                  </a:cubicBezTo>
                  <a:cubicBezTo>
                    <a:pt x="48" y="40"/>
                    <a:pt x="48" y="43"/>
                    <a:pt x="48" y="45"/>
                  </a:cubicBezTo>
                  <a:cubicBezTo>
                    <a:pt x="48" y="46"/>
                    <a:pt x="47" y="47"/>
                    <a:pt x="47" y="48"/>
                  </a:cubicBezTo>
                  <a:cubicBezTo>
                    <a:pt x="46" y="51"/>
                    <a:pt x="43" y="57"/>
                    <a:pt x="48" y="60"/>
                  </a:cubicBezTo>
                  <a:cubicBezTo>
                    <a:pt x="49" y="61"/>
                    <a:pt x="50" y="61"/>
                    <a:pt x="51" y="61"/>
                  </a:cubicBezTo>
                  <a:cubicBezTo>
                    <a:pt x="52" y="61"/>
                    <a:pt x="54" y="61"/>
                    <a:pt x="55" y="61"/>
                  </a:cubicBezTo>
                  <a:cubicBezTo>
                    <a:pt x="55" y="60"/>
                    <a:pt x="56" y="60"/>
                    <a:pt x="56" y="60"/>
                  </a:cubicBezTo>
                  <a:cubicBezTo>
                    <a:pt x="58" y="60"/>
                    <a:pt x="60" y="61"/>
                    <a:pt x="62" y="62"/>
                  </a:cubicBezTo>
                  <a:cubicBezTo>
                    <a:pt x="64" y="62"/>
                    <a:pt x="66" y="63"/>
                    <a:pt x="67" y="63"/>
                  </a:cubicBezTo>
                  <a:cubicBezTo>
                    <a:pt x="70" y="63"/>
                    <a:pt x="72" y="61"/>
                    <a:pt x="75" y="59"/>
                  </a:cubicBezTo>
                  <a:cubicBezTo>
                    <a:pt x="76" y="58"/>
                    <a:pt x="76" y="58"/>
                    <a:pt x="76" y="58"/>
                  </a:cubicBezTo>
                  <a:cubicBezTo>
                    <a:pt x="78" y="57"/>
                    <a:pt x="81" y="56"/>
                    <a:pt x="85" y="56"/>
                  </a:cubicBezTo>
                  <a:cubicBezTo>
                    <a:pt x="87" y="56"/>
                    <a:pt x="93" y="56"/>
                    <a:pt x="94" y="61"/>
                  </a:cubicBezTo>
                  <a:cubicBezTo>
                    <a:pt x="95" y="64"/>
                    <a:pt x="93" y="68"/>
                    <a:pt x="91" y="72"/>
                  </a:cubicBezTo>
                  <a:cubicBezTo>
                    <a:pt x="91" y="72"/>
                    <a:pt x="91" y="73"/>
                    <a:pt x="91" y="73"/>
                  </a:cubicBezTo>
                  <a:cubicBezTo>
                    <a:pt x="90" y="74"/>
                    <a:pt x="89" y="75"/>
                    <a:pt x="89" y="77"/>
                  </a:cubicBezTo>
                  <a:cubicBezTo>
                    <a:pt x="89" y="79"/>
                    <a:pt x="89" y="80"/>
                    <a:pt x="89" y="82"/>
                  </a:cubicBezTo>
                  <a:cubicBezTo>
                    <a:pt x="89" y="82"/>
                    <a:pt x="89" y="83"/>
                    <a:pt x="89" y="83"/>
                  </a:cubicBezTo>
                  <a:cubicBezTo>
                    <a:pt x="90" y="86"/>
                    <a:pt x="90" y="86"/>
                    <a:pt x="90" y="86"/>
                  </a:cubicBezTo>
                  <a:cubicBezTo>
                    <a:pt x="90" y="87"/>
                    <a:pt x="90" y="89"/>
                    <a:pt x="90" y="90"/>
                  </a:cubicBezTo>
                  <a:cubicBezTo>
                    <a:pt x="90" y="92"/>
                    <a:pt x="90" y="94"/>
                    <a:pt x="90" y="97"/>
                  </a:cubicBezTo>
                  <a:cubicBezTo>
                    <a:pt x="89" y="100"/>
                    <a:pt x="89" y="103"/>
                    <a:pt x="89" y="106"/>
                  </a:cubicBezTo>
                  <a:cubicBezTo>
                    <a:pt x="90" y="111"/>
                    <a:pt x="90" y="117"/>
                    <a:pt x="90" y="122"/>
                  </a:cubicBezTo>
                  <a:cubicBezTo>
                    <a:pt x="90" y="131"/>
                    <a:pt x="88" y="142"/>
                    <a:pt x="85" y="152"/>
                  </a:cubicBezTo>
                  <a:cubicBezTo>
                    <a:pt x="84" y="155"/>
                    <a:pt x="83" y="158"/>
                    <a:pt x="83" y="161"/>
                  </a:cubicBezTo>
                  <a:cubicBezTo>
                    <a:pt x="82" y="164"/>
                    <a:pt x="81" y="167"/>
                    <a:pt x="81" y="170"/>
                  </a:cubicBezTo>
                  <a:cubicBezTo>
                    <a:pt x="80" y="171"/>
                    <a:pt x="80" y="172"/>
                    <a:pt x="80" y="173"/>
                  </a:cubicBezTo>
                  <a:cubicBezTo>
                    <a:pt x="80" y="174"/>
                    <a:pt x="79" y="176"/>
                    <a:pt x="79" y="178"/>
                  </a:cubicBezTo>
                  <a:cubicBezTo>
                    <a:pt x="78" y="179"/>
                    <a:pt x="78" y="179"/>
                    <a:pt x="78" y="179"/>
                  </a:cubicBezTo>
                  <a:cubicBezTo>
                    <a:pt x="78" y="180"/>
                    <a:pt x="77" y="182"/>
                    <a:pt x="77" y="184"/>
                  </a:cubicBezTo>
                  <a:cubicBezTo>
                    <a:pt x="76" y="187"/>
                    <a:pt x="76" y="189"/>
                    <a:pt x="76" y="193"/>
                  </a:cubicBezTo>
                  <a:cubicBezTo>
                    <a:pt x="76" y="194"/>
                    <a:pt x="76" y="195"/>
                    <a:pt x="76" y="196"/>
                  </a:cubicBezTo>
                  <a:cubicBezTo>
                    <a:pt x="76" y="196"/>
                    <a:pt x="76" y="197"/>
                    <a:pt x="76" y="197"/>
                  </a:cubicBezTo>
                  <a:cubicBezTo>
                    <a:pt x="76" y="198"/>
                    <a:pt x="76" y="198"/>
                    <a:pt x="76" y="199"/>
                  </a:cubicBezTo>
                  <a:cubicBezTo>
                    <a:pt x="76" y="200"/>
                    <a:pt x="76" y="201"/>
                    <a:pt x="77" y="202"/>
                  </a:cubicBezTo>
                  <a:cubicBezTo>
                    <a:pt x="77" y="204"/>
                    <a:pt x="77" y="205"/>
                    <a:pt x="78" y="205"/>
                  </a:cubicBezTo>
                  <a:cubicBezTo>
                    <a:pt x="78" y="206"/>
                    <a:pt x="78" y="206"/>
                    <a:pt x="79" y="207"/>
                  </a:cubicBezTo>
                  <a:cubicBezTo>
                    <a:pt x="80" y="211"/>
                    <a:pt x="83" y="215"/>
                    <a:pt x="85" y="218"/>
                  </a:cubicBezTo>
                  <a:cubicBezTo>
                    <a:pt x="86" y="219"/>
                    <a:pt x="87" y="221"/>
                    <a:pt x="87" y="222"/>
                  </a:cubicBezTo>
                  <a:cubicBezTo>
                    <a:pt x="87" y="223"/>
                    <a:pt x="87" y="223"/>
                    <a:pt x="87" y="224"/>
                  </a:cubicBezTo>
                  <a:cubicBezTo>
                    <a:pt x="87" y="226"/>
                    <a:pt x="87" y="227"/>
                    <a:pt x="88" y="229"/>
                  </a:cubicBezTo>
                  <a:cubicBezTo>
                    <a:pt x="89" y="230"/>
                    <a:pt x="89" y="230"/>
                    <a:pt x="89" y="231"/>
                  </a:cubicBezTo>
                  <a:cubicBezTo>
                    <a:pt x="90" y="232"/>
                    <a:pt x="91" y="234"/>
                    <a:pt x="91" y="235"/>
                  </a:cubicBezTo>
                  <a:cubicBezTo>
                    <a:pt x="92" y="240"/>
                    <a:pt x="92" y="247"/>
                    <a:pt x="88" y="249"/>
                  </a:cubicBezTo>
                  <a:cubicBezTo>
                    <a:pt x="88" y="250"/>
                    <a:pt x="87" y="250"/>
                    <a:pt x="87" y="250"/>
                  </a:cubicBezTo>
                  <a:cubicBezTo>
                    <a:pt x="84" y="252"/>
                    <a:pt x="81" y="254"/>
                    <a:pt x="81" y="259"/>
                  </a:cubicBezTo>
                  <a:cubicBezTo>
                    <a:pt x="81" y="260"/>
                    <a:pt x="81" y="261"/>
                    <a:pt x="81" y="262"/>
                  </a:cubicBezTo>
                  <a:cubicBezTo>
                    <a:pt x="81" y="263"/>
                    <a:pt x="81" y="265"/>
                    <a:pt x="81" y="266"/>
                  </a:cubicBezTo>
                  <a:cubicBezTo>
                    <a:pt x="80" y="267"/>
                    <a:pt x="79" y="267"/>
                    <a:pt x="77" y="268"/>
                  </a:cubicBezTo>
                  <a:cubicBezTo>
                    <a:pt x="77" y="269"/>
                    <a:pt x="76" y="269"/>
                    <a:pt x="75" y="270"/>
                  </a:cubicBezTo>
                  <a:cubicBezTo>
                    <a:pt x="74" y="271"/>
                    <a:pt x="73" y="271"/>
                    <a:pt x="73" y="272"/>
                  </a:cubicBezTo>
                  <a:cubicBezTo>
                    <a:pt x="72" y="273"/>
                    <a:pt x="72" y="273"/>
                    <a:pt x="72" y="273"/>
                  </a:cubicBezTo>
                  <a:cubicBezTo>
                    <a:pt x="71" y="273"/>
                    <a:pt x="70" y="273"/>
                    <a:pt x="69" y="274"/>
                  </a:cubicBezTo>
                  <a:cubicBezTo>
                    <a:pt x="69" y="274"/>
                    <a:pt x="69" y="274"/>
                    <a:pt x="69" y="274"/>
                  </a:cubicBezTo>
                  <a:cubicBezTo>
                    <a:pt x="66" y="274"/>
                    <a:pt x="64" y="275"/>
                    <a:pt x="63" y="276"/>
                  </a:cubicBezTo>
                  <a:cubicBezTo>
                    <a:pt x="61" y="276"/>
                    <a:pt x="60" y="277"/>
                    <a:pt x="59" y="279"/>
                  </a:cubicBezTo>
                  <a:cubicBezTo>
                    <a:pt x="59" y="280"/>
                    <a:pt x="59" y="280"/>
                    <a:pt x="59" y="281"/>
                  </a:cubicBezTo>
                  <a:cubicBezTo>
                    <a:pt x="59" y="281"/>
                    <a:pt x="58" y="282"/>
                    <a:pt x="58" y="282"/>
                  </a:cubicBezTo>
                  <a:cubicBezTo>
                    <a:pt x="58" y="282"/>
                    <a:pt x="58" y="282"/>
                    <a:pt x="58" y="282"/>
                  </a:cubicBezTo>
                  <a:cubicBezTo>
                    <a:pt x="58" y="282"/>
                    <a:pt x="58" y="282"/>
                    <a:pt x="58" y="282"/>
                  </a:cubicBezTo>
                  <a:cubicBezTo>
                    <a:pt x="57" y="282"/>
                    <a:pt x="57" y="282"/>
                    <a:pt x="56" y="282"/>
                  </a:cubicBezTo>
                  <a:cubicBezTo>
                    <a:pt x="55" y="281"/>
                    <a:pt x="53" y="280"/>
                    <a:pt x="51" y="280"/>
                  </a:cubicBezTo>
                  <a:cubicBezTo>
                    <a:pt x="50" y="280"/>
                    <a:pt x="49" y="280"/>
                    <a:pt x="48" y="281"/>
                  </a:cubicBezTo>
                  <a:cubicBezTo>
                    <a:pt x="43" y="284"/>
                    <a:pt x="44" y="290"/>
                    <a:pt x="45" y="295"/>
                  </a:cubicBezTo>
                  <a:cubicBezTo>
                    <a:pt x="45" y="295"/>
                    <a:pt x="45" y="296"/>
                    <a:pt x="45" y="296"/>
                  </a:cubicBezTo>
                  <a:cubicBezTo>
                    <a:pt x="45" y="296"/>
                    <a:pt x="45" y="295"/>
                    <a:pt x="45" y="295"/>
                  </a:cubicBezTo>
                  <a:cubicBezTo>
                    <a:pt x="43" y="293"/>
                    <a:pt x="41" y="293"/>
                    <a:pt x="40" y="293"/>
                  </a:cubicBezTo>
                  <a:cubicBezTo>
                    <a:pt x="40" y="293"/>
                    <a:pt x="40" y="293"/>
                    <a:pt x="39" y="293"/>
                  </a:cubicBezTo>
                  <a:cubicBezTo>
                    <a:pt x="39" y="293"/>
                    <a:pt x="39" y="293"/>
                    <a:pt x="39" y="292"/>
                  </a:cubicBezTo>
                  <a:cubicBezTo>
                    <a:pt x="38" y="292"/>
                    <a:pt x="37" y="292"/>
                    <a:pt x="35" y="292"/>
                  </a:cubicBezTo>
                  <a:cubicBezTo>
                    <a:pt x="35" y="292"/>
                    <a:pt x="35" y="292"/>
                    <a:pt x="35" y="292"/>
                  </a:cubicBezTo>
                  <a:cubicBezTo>
                    <a:pt x="34" y="292"/>
                    <a:pt x="34" y="292"/>
                    <a:pt x="34" y="292"/>
                  </a:cubicBezTo>
                  <a:cubicBezTo>
                    <a:pt x="33" y="292"/>
                    <a:pt x="31" y="293"/>
                    <a:pt x="31" y="295"/>
                  </a:cubicBezTo>
                  <a:cubicBezTo>
                    <a:pt x="30" y="296"/>
                    <a:pt x="29" y="298"/>
                    <a:pt x="30" y="300"/>
                  </a:cubicBezTo>
                  <a:cubicBezTo>
                    <a:pt x="31" y="302"/>
                    <a:pt x="32" y="303"/>
                    <a:pt x="33" y="303"/>
                  </a:cubicBezTo>
                  <a:cubicBezTo>
                    <a:pt x="34" y="303"/>
                    <a:pt x="34" y="303"/>
                    <a:pt x="34" y="303"/>
                  </a:cubicBezTo>
                  <a:cubicBezTo>
                    <a:pt x="34" y="304"/>
                    <a:pt x="34" y="306"/>
                    <a:pt x="36" y="307"/>
                  </a:cubicBezTo>
                  <a:cubicBezTo>
                    <a:pt x="36" y="307"/>
                    <a:pt x="37" y="307"/>
                    <a:pt x="37" y="307"/>
                  </a:cubicBezTo>
                  <a:cubicBezTo>
                    <a:pt x="37" y="309"/>
                    <a:pt x="37" y="310"/>
                    <a:pt x="36" y="311"/>
                  </a:cubicBezTo>
                  <a:cubicBezTo>
                    <a:pt x="36" y="311"/>
                    <a:pt x="36" y="311"/>
                    <a:pt x="36" y="311"/>
                  </a:cubicBezTo>
                  <a:cubicBezTo>
                    <a:pt x="35" y="308"/>
                    <a:pt x="32" y="308"/>
                    <a:pt x="31" y="308"/>
                  </a:cubicBezTo>
                  <a:cubicBezTo>
                    <a:pt x="28" y="308"/>
                    <a:pt x="26" y="311"/>
                    <a:pt x="25" y="314"/>
                  </a:cubicBezTo>
                  <a:cubicBezTo>
                    <a:pt x="25" y="317"/>
                    <a:pt x="26" y="319"/>
                    <a:pt x="27" y="322"/>
                  </a:cubicBezTo>
                  <a:cubicBezTo>
                    <a:pt x="27" y="323"/>
                    <a:pt x="28" y="324"/>
                    <a:pt x="28" y="325"/>
                  </a:cubicBezTo>
                  <a:cubicBezTo>
                    <a:pt x="28" y="326"/>
                    <a:pt x="28" y="326"/>
                    <a:pt x="28" y="327"/>
                  </a:cubicBezTo>
                  <a:cubicBezTo>
                    <a:pt x="27" y="330"/>
                    <a:pt x="27" y="334"/>
                    <a:pt x="29" y="336"/>
                  </a:cubicBezTo>
                  <a:cubicBezTo>
                    <a:pt x="30" y="337"/>
                    <a:pt x="31" y="337"/>
                    <a:pt x="33" y="337"/>
                  </a:cubicBezTo>
                  <a:cubicBezTo>
                    <a:pt x="33" y="337"/>
                    <a:pt x="33" y="337"/>
                    <a:pt x="33" y="337"/>
                  </a:cubicBezTo>
                  <a:cubicBezTo>
                    <a:pt x="33" y="337"/>
                    <a:pt x="33" y="337"/>
                    <a:pt x="34" y="337"/>
                  </a:cubicBezTo>
                  <a:cubicBezTo>
                    <a:pt x="35" y="337"/>
                    <a:pt x="36" y="336"/>
                    <a:pt x="37" y="336"/>
                  </a:cubicBezTo>
                  <a:cubicBezTo>
                    <a:pt x="38" y="337"/>
                    <a:pt x="39" y="337"/>
                    <a:pt x="40" y="337"/>
                  </a:cubicBezTo>
                  <a:cubicBezTo>
                    <a:pt x="40" y="337"/>
                    <a:pt x="40" y="337"/>
                    <a:pt x="40" y="337"/>
                  </a:cubicBezTo>
                  <a:cubicBezTo>
                    <a:pt x="42" y="337"/>
                    <a:pt x="44" y="335"/>
                    <a:pt x="45" y="333"/>
                  </a:cubicBezTo>
                  <a:cubicBezTo>
                    <a:pt x="45" y="334"/>
                    <a:pt x="45" y="334"/>
                    <a:pt x="46" y="334"/>
                  </a:cubicBezTo>
                  <a:cubicBezTo>
                    <a:pt x="47" y="335"/>
                    <a:pt x="48" y="335"/>
                    <a:pt x="49" y="335"/>
                  </a:cubicBezTo>
                  <a:cubicBezTo>
                    <a:pt x="53" y="335"/>
                    <a:pt x="55" y="333"/>
                    <a:pt x="57" y="331"/>
                  </a:cubicBezTo>
                  <a:cubicBezTo>
                    <a:pt x="58" y="331"/>
                    <a:pt x="59" y="330"/>
                    <a:pt x="60" y="330"/>
                  </a:cubicBezTo>
                  <a:cubicBezTo>
                    <a:pt x="62" y="328"/>
                    <a:pt x="65" y="327"/>
                    <a:pt x="67" y="327"/>
                  </a:cubicBezTo>
                  <a:cubicBezTo>
                    <a:pt x="67" y="328"/>
                    <a:pt x="65" y="329"/>
                    <a:pt x="63" y="331"/>
                  </a:cubicBezTo>
                  <a:cubicBezTo>
                    <a:pt x="62" y="331"/>
                    <a:pt x="62" y="331"/>
                    <a:pt x="62" y="331"/>
                  </a:cubicBezTo>
                  <a:cubicBezTo>
                    <a:pt x="61" y="332"/>
                    <a:pt x="60" y="332"/>
                    <a:pt x="59" y="332"/>
                  </a:cubicBezTo>
                  <a:cubicBezTo>
                    <a:pt x="57" y="333"/>
                    <a:pt x="55" y="334"/>
                    <a:pt x="54" y="336"/>
                  </a:cubicBezTo>
                  <a:cubicBezTo>
                    <a:pt x="53" y="336"/>
                    <a:pt x="53" y="337"/>
                    <a:pt x="52" y="338"/>
                  </a:cubicBezTo>
                  <a:cubicBezTo>
                    <a:pt x="52" y="338"/>
                    <a:pt x="51" y="338"/>
                    <a:pt x="51" y="338"/>
                  </a:cubicBezTo>
                  <a:cubicBezTo>
                    <a:pt x="48" y="338"/>
                    <a:pt x="46" y="339"/>
                    <a:pt x="44" y="342"/>
                  </a:cubicBezTo>
                  <a:cubicBezTo>
                    <a:pt x="44" y="342"/>
                    <a:pt x="43" y="343"/>
                    <a:pt x="41" y="343"/>
                  </a:cubicBezTo>
                  <a:cubicBezTo>
                    <a:pt x="39" y="344"/>
                    <a:pt x="36" y="346"/>
                    <a:pt x="35" y="350"/>
                  </a:cubicBezTo>
                  <a:cubicBezTo>
                    <a:pt x="35" y="350"/>
                    <a:pt x="35" y="350"/>
                    <a:pt x="35" y="350"/>
                  </a:cubicBezTo>
                  <a:cubicBezTo>
                    <a:pt x="33" y="350"/>
                    <a:pt x="32" y="351"/>
                    <a:pt x="31" y="352"/>
                  </a:cubicBezTo>
                  <a:cubicBezTo>
                    <a:pt x="29" y="354"/>
                    <a:pt x="28" y="357"/>
                    <a:pt x="28" y="359"/>
                  </a:cubicBezTo>
                  <a:cubicBezTo>
                    <a:pt x="28" y="361"/>
                    <a:pt x="28" y="361"/>
                    <a:pt x="28" y="361"/>
                  </a:cubicBezTo>
                  <a:cubicBezTo>
                    <a:pt x="28" y="363"/>
                    <a:pt x="28" y="367"/>
                    <a:pt x="30" y="369"/>
                  </a:cubicBezTo>
                  <a:cubicBezTo>
                    <a:pt x="31" y="369"/>
                    <a:pt x="32" y="370"/>
                    <a:pt x="33" y="370"/>
                  </a:cubicBezTo>
                  <a:cubicBezTo>
                    <a:pt x="33" y="370"/>
                    <a:pt x="33" y="370"/>
                    <a:pt x="33" y="370"/>
                  </a:cubicBezTo>
                  <a:cubicBezTo>
                    <a:pt x="36" y="370"/>
                    <a:pt x="38" y="367"/>
                    <a:pt x="39" y="365"/>
                  </a:cubicBezTo>
                  <a:cubicBezTo>
                    <a:pt x="39" y="365"/>
                    <a:pt x="39" y="365"/>
                    <a:pt x="40" y="365"/>
                  </a:cubicBezTo>
                  <a:cubicBezTo>
                    <a:pt x="40" y="365"/>
                    <a:pt x="41" y="365"/>
                    <a:pt x="42" y="365"/>
                  </a:cubicBezTo>
                  <a:cubicBezTo>
                    <a:pt x="42" y="365"/>
                    <a:pt x="42" y="365"/>
                    <a:pt x="43" y="365"/>
                  </a:cubicBezTo>
                  <a:cubicBezTo>
                    <a:pt x="43" y="365"/>
                    <a:pt x="43" y="365"/>
                    <a:pt x="43" y="365"/>
                  </a:cubicBezTo>
                  <a:cubicBezTo>
                    <a:pt x="43" y="368"/>
                    <a:pt x="44" y="369"/>
                    <a:pt x="46" y="369"/>
                  </a:cubicBezTo>
                  <a:cubicBezTo>
                    <a:pt x="46" y="369"/>
                    <a:pt x="46" y="369"/>
                    <a:pt x="46" y="369"/>
                  </a:cubicBezTo>
                  <a:cubicBezTo>
                    <a:pt x="46" y="369"/>
                    <a:pt x="45" y="370"/>
                    <a:pt x="45" y="370"/>
                  </a:cubicBezTo>
                  <a:cubicBezTo>
                    <a:pt x="45" y="371"/>
                    <a:pt x="44" y="372"/>
                    <a:pt x="44" y="373"/>
                  </a:cubicBezTo>
                  <a:cubicBezTo>
                    <a:pt x="44" y="373"/>
                    <a:pt x="44" y="373"/>
                    <a:pt x="44" y="374"/>
                  </a:cubicBezTo>
                  <a:cubicBezTo>
                    <a:pt x="44" y="374"/>
                    <a:pt x="44" y="374"/>
                    <a:pt x="44" y="374"/>
                  </a:cubicBezTo>
                  <a:cubicBezTo>
                    <a:pt x="44" y="375"/>
                    <a:pt x="43" y="376"/>
                    <a:pt x="43" y="377"/>
                  </a:cubicBezTo>
                  <a:cubicBezTo>
                    <a:pt x="43" y="379"/>
                    <a:pt x="44" y="381"/>
                    <a:pt x="45" y="382"/>
                  </a:cubicBezTo>
                  <a:cubicBezTo>
                    <a:pt x="45" y="382"/>
                    <a:pt x="45" y="382"/>
                    <a:pt x="46" y="383"/>
                  </a:cubicBezTo>
                  <a:cubicBezTo>
                    <a:pt x="46" y="385"/>
                    <a:pt x="48" y="388"/>
                    <a:pt x="47" y="389"/>
                  </a:cubicBezTo>
                  <a:cubicBezTo>
                    <a:pt x="47" y="390"/>
                    <a:pt x="47" y="391"/>
                    <a:pt x="46" y="391"/>
                  </a:cubicBezTo>
                  <a:cubicBezTo>
                    <a:pt x="46" y="390"/>
                    <a:pt x="46" y="390"/>
                    <a:pt x="46" y="390"/>
                  </a:cubicBezTo>
                  <a:cubicBezTo>
                    <a:pt x="43" y="390"/>
                    <a:pt x="43" y="390"/>
                    <a:pt x="43" y="390"/>
                  </a:cubicBezTo>
                  <a:cubicBezTo>
                    <a:pt x="42" y="390"/>
                    <a:pt x="42" y="390"/>
                    <a:pt x="41" y="390"/>
                  </a:cubicBezTo>
                  <a:cubicBezTo>
                    <a:pt x="41" y="390"/>
                    <a:pt x="40" y="390"/>
                    <a:pt x="39" y="390"/>
                  </a:cubicBezTo>
                  <a:cubicBezTo>
                    <a:pt x="38" y="390"/>
                    <a:pt x="37" y="390"/>
                    <a:pt x="37" y="390"/>
                  </a:cubicBezTo>
                  <a:cubicBezTo>
                    <a:pt x="35" y="391"/>
                    <a:pt x="33" y="393"/>
                    <a:pt x="32" y="395"/>
                  </a:cubicBezTo>
                  <a:cubicBezTo>
                    <a:pt x="30" y="397"/>
                    <a:pt x="30" y="399"/>
                    <a:pt x="30" y="400"/>
                  </a:cubicBezTo>
                  <a:cubicBezTo>
                    <a:pt x="30" y="400"/>
                    <a:pt x="31" y="401"/>
                    <a:pt x="31" y="402"/>
                  </a:cubicBezTo>
                  <a:cubicBezTo>
                    <a:pt x="30" y="402"/>
                    <a:pt x="28" y="403"/>
                    <a:pt x="26" y="405"/>
                  </a:cubicBezTo>
                  <a:cubicBezTo>
                    <a:pt x="25" y="407"/>
                    <a:pt x="25" y="408"/>
                    <a:pt x="25" y="409"/>
                  </a:cubicBezTo>
                  <a:cubicBezTo>
                    <a:pt x="25" y="410"/>
                    <a:pt x="25" y="410"/>
                    <a:pt x="25" y="410"/>
                  </a:cubicBezTo>
                  <a:cubicBezTo>
                    <a:pt x="25" y="412"/>
                    <a:pt x="25" y="414"/>
                    <a:pt x="26" y="417"/>
                  </a:cubicBezTo>
                  <a:cubicBezTo>
                    <a:pt x="27" y="418"/>
                    <a:pt x="29" y="419"/>
                    <a:pt x="31" y="419"/>
                  </a:cubicBezTo>
                  <a:cubicBezTo>
                    <a:pt x="31" y="419"/>
                    <a:pt x="32" y="419"/>
                    <a:pt x="32" y="418"/>
                  </a:cubicBezTo>
                  <a:cubicBezTo>
                    <a:pt x="33" y="418"/>
                    <a:pt x="33" y="418"/>
                    <a:pt x="34" y="418"/>
                  </a:cubicBezTo>
                  <a:cubicBezTo>
                    <a:pt x="34" y="419"/>
                    <a:pt x="33" y="419"/>
                    <a:pt x="31" y="420"/>
                  </a:cubicBezTo>
                  <a:cubicBezTo>
                    <a:pt x="30" y="420"/>
                    <a:pt x="30" y="420"/>
                    <a:pt x="30" y="420"/>
                  </a:cubicBezTo>
                  <a:cubicBezTo>
                    <a:pt x="29" y="421"/>
                    <a:pt x="27" y="421"/>
                    <a:pt x="26" y="423"/>
                  </a:cubicBezTo>
                  <a:cubicBezTo>
                    <a:pt x="23" y="426"/>
                    <a:pt x="25" y="429"/>
                    <a:pt x="26" y="431"/>
                  </a:cubicBezTo>
                  <a:cubicBezTo>
                    <a:pt x="26" y="431"/>
                    <a:pt x="27" y="432"/>
                    <a:pt x="27" y="432"/>
                  </a:cubicBezTo>
                  <a:cubicBezTo>
                    <a:pt x="27" y="432"/>
                    <a:pt x="27" y="432"/>
                    <a:pt x="26" y="433"/>
                  </a:cubicBezTo>
                  <a:cubicBezTo>
                    <a:pt x="26" y="433"/>
                    <a:pt x="25" y="435"/>
                    <a:pt x="25" y="437"/>
                  </a:cubicBezTo>
                  <a:cubicBezTo>
                    <a:pt x="26" y="439"/>
                    <a:pt x="27" y="440"/>
                    <a:pt x="27" y="442"/>
                  </a:cubicBezTo>
                  <a:cubicBezTo>
                    <a:pt x="28" y="443"/>
                    <a:pt x="28" y="443"/>
                    <a:pt x="28" y="443"/>
                  </a:cubicBezTo>
                  <a:cubicBezTo>
                    <a:pt x="29" y="445"/>
                    <a:pt x="32" y="446"/>
                    <a:pt x="34" y="447"/>
                  </a:cubicBezTo>
                  <a:cubicBezTo>
                    <a:pt x="35" y="447"/>
                    <a:pt x="35" y="447"/>
                    <a:pt x="35" y="447"/>
                  </a:cubicBezTo>
                  <a:cubicBezTo>
                    <a:pt x="36" y="448"/>
                    <a:pt x="37" y="449"/>
                    <a:pt x="38" y="450"/>
                  </a:cubicBezTo>
                  <a:cubicBezTo>
                    <a:pt x="39" y="451"/>
                    <a:pt x="40" y="452"/>
                    <a:pt x="42" y="453"/>
                  </a:cubicBezTo>
                  <a:cubicBezTo>
                    <a:pt x="43" y="453"/>
                    <a:pt x="44" y="453"/>
                    <a:pt x="45" y="454"/>
                  </a:cubicBezTo>
                  <a:cubicBezTo>
                    <a:pt x="43" y="454"/>
                    <a:pt x="40" y="455"/>
                    <a:pt x="39" y="459"/>
                  </a:cubicBezTo>
                  <a:cubicBezTo>
                    <a:pt x="39" y="460"/>
                    <a:pt x="39" y="460"/>
                    <a:pt x="39" y="460"/>
                  </a:cubicBezTo>
                  <a:cubicBezTo>
                    <a:pt x="39" y="460"/>
                    <a:pt x="39" y="460"/>
                    <a:pt x="39" y="460"/>
                  </a:cubicBezTo>
                  <a:cubicBezTo>
                    <a:pt x="37" y="458"/>
                    <a:pt x="35" y="456"/>
                    <a:pt x="33" y="454"/>
                  </a:cubicBezTo>
                  <a:cubicBezTo>
                    <a:pt x="32" y="452"/>
                    <a:pt x="31" y="450"/>
                    <a:pt x="30" y="448"/>
                  </a:cubicBezTo>
                  <a:cubicBezTo>
                    <a:pt x="30" y="446"/>
                    <a:pt x="29" y="444"/>
                    <a:pt x="27" y="442"/>
                  </a:cubicBezTo>
                  <a:cubicBezTo>
                    <a:pt x="27" y="441"/>
                    <a:pt x="27" y="441"/>
                    <a:pt x="26" y="440"/>
                  </a:cubicBezTo>
                  <a:cubicBezTo>
                    <a:pt x="25" y="437"/>
                    <a:pt x="22" y="434"/>
                    <a:pt x="19" y="432"/>
                  </a:cubicBezTo>
                  <a:cubicBezTo>
                    <a:pt x="19" y="432"/>
                    <a:pt x="18" y="431"/>
                    <a:pt x="18" y="431"/>
                  </a:cubicBezTo>
                  <a:cubicBezTo>
                    <a:pt x="15" y="429"/>
                    <a:pt x="13" y="427"/>
                    <a:pt x="9" y="427"/>
                  </a:cubicBezTo>
                  <a:cubicBezTo>
                    <a:pt x="8" y="427"/>
                    <a:pt x="8" y="427"/>
                    <a:pt x="7" y="427"/>
                  </a:cubicBezTo>
                  <a:cubicBezTo>
                    <a:pt x="6" y="428"/>
                    <a:pt x="4" y="429"/>
                    <a:pt x="2" y="431"/>
                  </a:cubicBezTo>
                  <a:cubicBezTo>
                    <a:pt x="0" y="436"/>
                    <a:pt x="1" y="442"/>
                    <a:pt x="2" y="445"/>
                  </a:cubicBezTo>
                  <a:cubicBezTo>
                    <a:pt x="3" y="446"/>
                    <a:pt x="4" y="447"/>
                    <a:pt x="5" y="448"/>
                  </a:cubicBezTo>
                  <a:cubicBezTo>
                    <a:pt x="5" y="448"/>
                    <a:pt x="6" y="448"/>
                    <a:pt x="6" y="448"/>
                  </a:cubicBezTo>
                  <a:cubicBezTo>
                    <a:pt x="6" y="448"/>
                    <a:pt x="6" y="448"/>
                    <a:pt x="6" y="448"/>
                  </a:cubicBezTo>
                  <a:cubicBezTo>
                    <a:pt x="6" y="448"/>
                    <a:pt x="5" y="450"/>
                    <a:pt x="4" y="450"/>
                  </a:cubicBezTo>
                  <a:cubicBezTo>
                    <a:pt x="4" y="452"/>
                    <a:pt x="3" y="453"/>
                    <a:pt x="2" y="454"/>
                  </a:cubicBezTo>
                  <a:cubicBezTo>
                    <a:pt x="2" y="454"/>
                    <a:pt x="2" y="454"/>
                    <a:pt x="2" y="454"/>
                  </a:cubicBezTo>
                  <a:cubicBezTo>
                    <a:pt x="2" y="457"/>
                    <a:pt x="0" y="460"/>
                    <a:pt x="3" y="463"/>
                  </a:cubicBezTo>
                  <a:cubicBezTo>
                    <a:pt x="3" y="464"/>
                    <a:pt x="5" y="465"/>
                    <a:pt x="7" y="465"/>
                  </a:cubicBezTo>
                  <a:cubicBezTo>
                    <a:pt x="7" y="465"/>
                    <a:pt x="8" y="465"/>
                    <a:pt x="8" y="465"/>
                  </a:cubicBezTo>
                  <a:cubicBezTo>
                    <a:pt x="8" y="465"/>
                    <a:pt x="8" y="465"/>
                    <a:pt x="8" y="465"/>
                  </a:cubicBezTo>
                  <a:cubicBezTo>
                    <a:pt x="8" y="465"/>
                    <a:pt x="8" y="465"/>
                    <a:pt x="9" y="466"/>
                  </a:cubicBezTo>
                  <a:cubicBezTo>
                    <a:pt x="9" y="467"/>
                    <a:pt x="10" y="467"/>
                    <a:pt x="10" y="468"/>
                  </a:cubicBezTo>
                  <a:cubicBezTo>
                    <a:pt x="10" y="469"/>
                    <a:pt x="11" y="469"/>
                    <a:pt x="11" y="470"/>
                  </a:cubicBezTo>
                  <a:cubicBezTo>
                    <a:pt x="11" y="471"/>
                    <a:pt x="11" y="471"/>
                    <a:pt x="10" y="472"/>
                  </a:cubicBezTo>
                  <a:cubicBezTo>
                    <a:pt x="8" y="474"/>
                    <a:pt x="8" y="477"/>
                    <a:pt x="10" y="479"/>
                  </a:cubicBezTo>
                  <a:cubicBezTo>
                    <a:pt x="10" y="480"/>
                    <a:pt x="11" y="480"/>
                    <a:pt x="12" y="481"/>
                  </a:cubicBezTo>
                  <a:cubicBezTo>
                    <a:pt x="12" y="481"/>
                    <a:pt x="12" y="482"/>
                    <a:pt x="12" y="482"/>
                  </a:cubicBezTo>
                  <a:cubicBezTo>
                    <a:pt x="12" y="482"/>
                    <a:pt x="12" y="482"/>
                    <a:pt x="12" y="482"/>
                  </a:cubicBezTo>
                  <a:cubicBezTo>
                    <a:pt x="12" y="482"/>
                    <a:pt x="12" y="483"/>
                    <a:pt x="11" y="483"/>
                  </a:cubicBezTo>
                  <a:cubicBezTo>
                    <a:pt x="10" y="485"/>
                    <a:pt x="8" y="488"/>
                    <a:pt x="10" y="491"/>
                  </a:cubicBezTo>
                  <a:cubicBezTo>
                    <a:pt x="11" y="492"/>
                    <a:pt x="12" y="493"/>
                    <a:pt x="14" y="494"/>
                  </a:cubicBezTo>
                  <a:cubicBezTo>
                    <a:pt x="12" y="496"/>
                    <a:pt x="12" y="500"/>
                    <a:pt x="13" y="501"/>
                  </a:cubicBezTo>
                  <a:cubicBezTo>
                    <a:pt x="14" y="505"/>
                    <a:pt x="17" y="507"/>
                    <a:pt x="20" y="509"/>
                  </a:cubicBezTo>
                  <a:cubicBezTo>
                    <a:pt x="21" y="510"/>
                    <a:pt x="21" y="510"/>
                    <a:pt x="21" y="510"/>
                  </a:cubicBezTo>
                  <a:cubicBezTo>
                    <a:pt x="22" y="511"/>
                    <a:pt x="23" y="511"/>
                    <a:pt x="24" y="513"/>
                  </a:cubicBezTo>
                  <a:cubicBezTo>
                    <a:pt x="24" y="513"/>
                    <a:pt x="25" y="514"/>
                    <a:pt x="25" y="515"/>
                  </a:cubicBezTo>
                  <a:cubicBezTo>
                    <a:pt x="26" y="515"/>
                    <a:pt x="26" y="516"/>
                    <a:pt x="26" y="516"/>
                  </a:cubicBezTo>
                  <a:cubicBezTo>
                    <a:pt x="27" y="516"/>
                    <a:pt x="26" y="517"/>
                    <a:pt x="26" y="518"/>
                  </a:cubicBezTo>
                  <a:cubicBezTo>
                    <a:pt x="25" y="519"/>
                    <a:pt x="25" y="519"/>
                    <a:pt x="24" y="520"/>
                  </a:cubicBezTo>
                  <a:cubicBezTo>
                    <a:pt x="24" y="521"/>
                    <a:pt x="24" y="521"/>
                    <a:pt x="24" y="522"/>
                  </a:cubicBezTo>
                  <a:cubicBezTo>
                    <a:pt x="23" y="523"/>
                    <a:pt x="22" y="525"/>
                    <a:pt x="22" y="527"/>
                  </a:cubicBezTo>
                  <a:cubicBezTo>
                    <a:pt x="22" y="530"/>
                    <a:pt x="25" y="533"/>
                    <a:pt x="27" y="535"/>
                  </a:cubicBezTo>
                  <a:cubicBezTo>
                    <a:pt x="28" y="535"/>
                    <a:pt x="29" y="535"/>
                    <a:pt x="30" y="536"/>
                  </a:cubicBezTo>
                  <a:cubicBezTo>
                    <a:pt x="31" y="536"/>
                    <a:pt x="31" y="536"/>
                    <a:pt x="31" y="536"/>
                  </a:cubicBezTo>
                  <a:cubicBezTo>
                    <a:pt x="31" y="536"/>
                    <a:pt x="32" y="536"/>
                    <a:pt x="32" y="536"/>
                  </a:cubicBezTo>
                  <a:cubicBezTo>
                    <a:pt x="33" y="537"/>
                    <a:pt x="33" y="537"/>
                    <a:pt x="34" y="537"/>
                  </a:cubicBezTo>
                  <a:cubicBezTo>
                    <a:pt x="35" y="537"/>
                    <a:pt x="36" y="538"/>
                    <a:pt x="36" y="538"/>
                  </a:cubicBezTo>
                  <a:cubicBezTo>
                    <a:pt x="37" y="538"/>
                    <a:pt x="37" y="538"/>
                    <a:pt x="37" y="538"/>
                  </a:cubicBezTo>
                  <a:cubicBezTo>
                    <a:pt x="36" y="538"/>
                    <a:pt x="35" y="538"/>
                    <a:pt x="33" y="539"/>
                  </a:cubicBezTo>
                  <a:cubicBezTo>
                    <a:pt x="33" y="539"/>
                    <a:pt x="33" y="539"/>
                    <a:pt x="33" y="539"/>
                  </a:cubicBezTo>
                  <a:cubicBezTo>
                    <a:pt x="31" y="540"/>
                    <a:pt x="28" y="541"/>
                    <a:pt x="29" y="546"/>
                  </a:cubicBezTo>
                  <a:cubicBezTo>
                    <a:pt x="29" y="547"/>
                    <a:pt x="30" y="548"/>
                    <a:pt x="31" y="549"/>
                  </a:cubicBezTo>
                  <a:cubicBezTo>
                    <a:pt x="31" y="550"/>
                    <a:pt x="32" y="550"/>
                    <a:pt x="33" y="550"/>
                  </a:cubicBezTo>
                  <a:cubicBezTo>
                    <a:pt x="34" y="559"/>
                    <a:pt x="39" y="566"/>
                    <a:pt x="44" y="572"/>
                  </a:cubicBezTo>
                  <a:cubicBezTo>
                    <a:pt x="46" y="575"/>
                    <a:pt x="46" y="575"/>
                    <a:pt x="46" y="575"/>
                  </a:cubicBezTo>
                  <a:cubicBezTo>
                    <a:pt x="49" y="579"/>
                    <a:pt x="54" y="583"/>
                    <a:pt x="61" y="583"/>
                  </a:cubicBezTo>
                  <a:cubicBezTo>
                    <a:pt x="61" y="583"/>
                    <a:pt x="62" y="583"/>
                    <a:pt x="62" y="583"/>
                  </a:cubicBezTo>
                  <a:cubicBezTo>
                    <a:pt x="65" y="583"/>
                    <a:pt x="67" y="582"/>
                    <a:pt x="69" y="580"/>
                  </a:cubicBezTo>
                  <a:cubicBezTo>
                    <a:pt x="72" y="575"/>
                    <a:pt x="71" y="570"/>
                    <a:pt x="71" y="565"/>
                  </a:cubicBezTo>
                  <a:cubicBezTo>
                    <a:pt x="71" y="564"/>
                    <a:pt x="71" y="564"/>
                    <a:pt x="71" y="564"/>
                  </a:cubicBezTo>
                  <a:cubicBezTo>
                    <a:pt x="70" y="560"/>
                    <a:pt x="70" y="560"/>
                    <a:pt x="70" y="560"/>
                  </a:cubicBezTo>
                  <a:cubicBezTo>
                    <a:pt x="69" y="551"/>
                    <a:pt x="68" y="542"/>
                    <a:pt x="63" y="533"/>
                  </a:cubicBezTo>
                  <a:cubicBezTo>
                    <a:pt x="58" y="523"/>
                    <a:pt x="58" y="517"/>
                    <a:pt x="58" y="506"/>
                  </a:cubicBezTo>
                  <a:cubicBezTo>
                    <a:pt x="58" y="504"/>
                    <a:pt x="58" y="502"/>
                    <a:pt x="58" y="501"/>
                  </a:cubicBezTo>
                  <a:cubicBezTo>
                    <a:pt x="58" y="498"/>
                    <a:pt x="58" y="496"/>
                    <a:pt x="58" y="495"/>
                  </a:cubicBezTo>
                  <a:cubicBezTo>
                    <a:pt x="59" y="493"/>
                    <a:pt x="59" y="493"/>
                    <a:pt x="59" y="493"/>
                  </a:cubicBezTo>
                  <a:cubicBezTo>
                    <a:pt x="59" y="491"/>
                    <a:pt x="59" y="489"/>
                    <a:pt x="59" y="486"/>
                  </a:cubicBezTo>
                  <a:cubicBezTo>
                    <a:pt x="59" y="484"/>
                    <a:pt x="57" y="482"/>
                    <a:pt x="56" y="481"/>
                  </a:cubicBezTo>
                  <a:cubicBezTo>
                    <a:pt x="56" y="481"/>
                    <a:pt x="56" y="481"/>
                    <a:pt x="56" y="480"/>
                  </a:cubicBezTo>
                  <a:cubicBezTo>
                    <a:pt x="57" y="481"/>
                    <a:pt x="58" y="481"/>
                    <a:pt x="59" y="481"/>
                  </a:cubicBezTo>
                  <a:cubicBezTo>
                    <a:pt x="59" y="481"/>
                    <a:pt x="60" y="481"/>
                    <a:pt x="60" y="481"/>
                  </a:cubicBezTo>
                  <a:cubicBezTo>
                    <a:pt x="61" y="481"/>
                    <a:pt x="61" y="481"/>
                    <a:pt x="62" y="481"/>
                  </a:cubicBezTo>
                  <a:cubicBezTo>
                    <a:pt x="62" y="483"/>
                    <a:pt x="63" y="485"/>
                    <a:pt x="64" y="487"/>
                  </a:cubicBezTo>
                  <a:cubicBezTo>
                    <a:pt x="64" y="487"/>
                    <a:pt x="64" y="487"/>
                    <a:pt x="64" y="487"/>
                  </a:cubicBezTo>
                  <a:cubicBezTo>
                    <a:pt x="62" y="487"/>
                    <a:pt x="61" y="488"/>
                    <a:pt x="60" y="489"/>
                  </a:cubicBezTo>
                  <a:cubicBezTo>
                    <a:pt x="58" y="491"/>
                    <a:pt x="59" y="493"/>
                    <a:pt x="60" y="494"/>
                  </a:cubicBezTo>
                  <a:cubicBezTo>
                    <a:pt x="60" y="495"/>
                    <a:pt x="60" y="495"/>
                    <a:pt x="60" y="495"/>
                  </a:cubicBezTo>
                  <a:cubicBezTo>
                    <a:pt x="60" y="496"/>
                    <a:pt x="60" y="496"/>
                    <a:pt x="60" y="497"/>
                  </a:cubicBezTo>
                  <a:cubicBezTo>
                    <a:pt x="59" y="498"/>
                    <a:pt x="58" y="500"/>
                    <a:pt x="59" y="502"/>
                  </a:cubicBezTo>
                  <a:cubicBezTo>
                    <a:pt x="59" y="504"/>
                    <a:pt x="60" y="504"/>
                    <a:pt x="62" y="505"/>
                  </a:cubicBezTo>
                  <a:cubicBezTo>
                    <a:pt x="62" y="505"/>
                    <a:pt x="62" y="505"/>
                    <a:pt x="63" y="505"/>
                  </a:cubicBezTo>
                  <a:cubicBezTo>
                    <a:pt x="63" y="505"/>
                    <a:pt x="63" y="505"/>
                    <a:pt x="63" y="505"/>
                  </a:cubicBezTo>
                  <a:cubicBezTo>
                    <a:pt x="62" y="507"/>
                    <a:pt x="62" y="509"/>
                    <a:pt x="62" y="510"/>
                  </a:cubicBezTo>
                  <a:cubicBezTo>
                    <a:pt x="62" y="511"/>
                    <a:pt x="62" y="511"/>
                    <a:pt x="62" y="512"/>
                  </a:cubicBezTo>
                  <a:cubicBezTo>
                    <a:pt x="62" y="512"/>
                    <a:pt x="62" y="512"/>
                    <a:pt x="62" y="512"/>
                  </a:cubicBezTo>
                  <a:cubicBezTo>
                    <a:pt x="62" y="515"/>
                    <a:pt x="62" y="516"/>
                    <a:pt x="64" y="519"/>
                  </a:cubicBezTo>
                  <a:cubicBezTo>
                    <a:pt x="64" y="519"/>
                    <a:pt x="64" y="519"/>
                    <a:pt x="64" y="520"/>
                  </a:cubicBezTo>
                  <a:cubicBezTo>
                    <a:pt x="65" y="521"/>
                    <a:pt x="65" y="522"/>
                    <a:pt x="66" y="522"/>
                  </a:cubicBezTo>
                  <a:cubicBezTo>
                    <a:pt x="68" y="524"/>
                    <a:pt x="70" y="524"/>
                    <a:pt x="71" y="524"/>
                  </a:cubicBezTo>
                  <a:cubicBezTo>
                    <a:pt x="71" y="524"/>
                    <a:pt x="71" y="524"/>
                    <a:pt x="72" y="524"/>
                  </a:cubicBezTo>
                  <a:cubicBezTo>
                    <a:pt x="70" y="526"/>
                    <a:pt x="69" y="530"/>
                    <a:pt x="70" y="534"/>
                  </a:cubicBezTo>
                  <a:cubicBezTo>
                    <a:pt x="71" y="536"/>
                    <a:pt x="72" y="537"/>
                    <a:pt x="73" y="538"/>
                  </a:cubicBezTo>
                  <a:cubicBezTo>
                    <a:pt x="74" y="539"/>
                    <a:pt x="74" y="539"/>
                    <a:pt x="74" y="539"/>
                  </a:cubicBezTo>
                  <a:cubicBezTo>
                    <a:pt x="74" y="539"/>
                    <a:pt x="74" y="540"/>
                    <a:pt x="75" y="540"/>
                  </a:cubicBezTo>
                  <a:cubicBezTo>
                    <a:pt x="75" y="541"/>
                    <a:pt x="76" y="542"/>
                    <a:pt x="77" y="543"/>
                  </a:cubicBezTo>
                  <a:cubicBezTo>
                    <a:pt x="77" y="543"/>
                    <a:pt x="80" y="545"/>
                    <a:pt x="82" y="545"/>
                  </a:cubicBezTo>
                  <a:cubicBezTo>
                    <a:pt x="83" y="545"/>
                    <a:pt x="83" y="545"/>
                    <a:pt x="83" y="545"/>
                  </a:cubicBezTo>
                  <a:cubicBezTo>
                    <a:pt x="83" y="545"/>
                    <a:pt x="83" y="546"/>
                    <a:pt x="83" y="546"/>
                  </a:cubicBezTo>
                  <a:cubicBezTo>
                    <a:pt x="82" y="549"/>
                    <a:pt x="82" y="551"/>
                    <a:pt x="82" y="553"/>
                  </a:cubicBezTo>
                  <a:cubicBezTo>
                    <a:pt x="82" y="556"/>
                    <a:pt x="82" y="556"/>
                    <a:pt x="82" y="556"/>
                  </a:cubicBezTo>
                  <a:cubicBezTo>
                    <a:pt x="83" y="559"/>
                    <a:pt x="83" y="559"/>
                    <a:pt x="83" y="559"/>
                  </a:cubicBezTo>
                  <a:cubicBezTo>
                    <a:pt x="84" y="559"/>
                    <a:pt x="84" y="559"/>
                    <a:pt x="84" y="559"/>
                  </a:cubicBezTo>
                  <a:cubicBezTo>
                    <a:pt x="85" y="561"/>
                    <a:pt x="125" y="602"/>
                    <a:pt x="284" y="662"/>
                  </a:cubicBezTo>
                  <a:cubicBezTo>
                    <a:pt x="290" y="664"/>
                    <a:pt x="290" y="664"/>
                    <a:pt x="290" y="664"/>
                  </a:cubicBezTo>
                  <a:cubicBezTo>
                    <a:pt x="288" y="658"/>
                    <a:pt x="288" y="658"/>
                    <a:pt x="288" y="658"/>
                  </a:cubicBezTo>
                  <a:cubicBezTo>
                    <a:pt x="288" y="657"/>
                    <a:pt x="287" y="656"/>
                    <a:pt x="287" y="655"/>
                  </a:cubicBezTo>
                  <a:cubicBezTo>
                    <a:pt x="285" y="645"/>
                    <a:pt x="287" y="638"/>
                    <a:pt x="290" y="629"/>
                  </a:cubicBezTo>
                  <a:cubicBezTo>
                    <a:pt x="291" y="627"/>
                    <a:pt x="292" y="625"/>
                    <a:pt x="292" y="623"/>
                  </a:cubicBezTo>
                  <a:cubicBezTo>
                    <a:pt x="294" y="616"/>
                    <a:pt x="298" y="606"/>
                    <a:pt x="295" y="599"/>
                  </a:cubicBezTo>
                  <a:cubicBezTo>
                    <a:pt x="293" y="595"/>
                    <a:pt x="292" y="593"/>
                    <a:pt x="290" y="590"/>
                  </a:cubicBezTo>
                  <a:cubicBezTo>
                    <a:pt x="287" y="586"/>
                    <a:pt x="285" y="582"/>
                    <a:pt x="284" y="576"/>
                  </a:cubicBezTo>
                  <a:cubicBezTo>
                    <a:pt x="284" y="574"/>
                    <a:pt x="283" y="573"/>
                    <a:pt x="283" y="571"/>
                  </a:cubicBezTo>
                  <a:cubicBezTo>
                    <a:pt x="282" y="564"/>
                    <a:pt x="280" y="556"/>
                    <a:pt x="277" y="551"/>
                  </a:cubicBezTo>
                  <a:cubicBezTo>
                    <a:pt x="275" y="547"/>
                    <a:pt x="273" y="545"/>
                    <a:pt x="272" y="543"/>
                  </a:cubicBezTo>
                  <a:cubicBezTo>
                    <a:pt x="269" y="540"/>
                    <a:pt x="267" y="538"/>
                    <a:pt x="268" y="530"/>
                  </a:cubicBezTo>
                  <a:cubicBezTo>
                    <a:pt x="268" y="528"/>
                    <a:pt x="268" y="528"/>
                    <a:pt x="268" y="528"/>
                  </a:cubicBezTo>
                  <a:cubicBezTo>
                    <a:pt x="268" y="520"/>
                    <a:pt x="269" y="509"/>
                    <a:pt x="262" y="505"/>
                  </a:cubicBezTo>
                  <a:cubicBezTo>
                    <a:pt x="260" y="504"/>
                    <a:pt x="259" y="503"/>
                    <a:pt x="258" y="503"/>
                  </a:cubicBezTo>
                  <a:cubicBezTo>
                    <a:pt x="255" y="503"/>
                    <a:pt x="254" y="503"/>
                    <a:pt x="253" y="498"/>
                  </a:cubicBezTo>
                  <a:cubicBezTo>
                    <a:pt x="253" y="495"/>
                    <a:pt x="253" y="493"/>
                    <a:pt x="253" y="490"/>
                  </a:cubicBezTo>
                  <a:cubicBezTo>
                    <a:pt x="253" y="488"/>
                    <a:pt x="253" y="486"/>
                    <a:pt x="252" y="484"/>
                  </a:cubicBezTo>
                  <a:cubicBezTo>
                    <a:pt x="252" y="481"/>
                    <a:pt x="252" y="481"/>
                    <a:pt x="252" y="481"/>
                  </a:cubicBezTo>
                  <a:cubicBezTo>
                    <a:pt x="251" y="473"/>
                    <a:pt x="250" y="464"/>
                    <a:pt x="244" y="460"/>
                  </a:cubicBezTo>
                  <a:cubicBezTo>
                    <a:pt x="242" y="458"/>
                    <a:pt x="241" y="458"/>
                    <a:pt x="240" y="457"/>
                  </a:cubicBezTo>
                  <a:cubicBezTo>
                    <a:pt x="238" y="456"/>
                    <a:pt x="236" y="456"/>
                    <a:pt x="235" y="453"/>
                  </a:cubicBezTo>
                  <a:cubicBezTo>
                    <a:pt x="230" y="444"/>
                    <a:pt x="240" y="425"/>
                    <a:pt x="250" y="408"/>
                  </a:cubicBezTo>
                  <a:cubicBezTo>
                    <a:pt x="252" y="406"/>
                    <a:pt x="253" y="404"/>
                    <a:pt x="254" y="402"/>
                  </a:cubicBezTo>
                  <a:cubicBezTo>
                    <a:pt x="267" y="378"/>
                    <a:pt x="280" y="353"/>
                    <a:pt x="291" y="329"/>
                  </a:cubicBezTo>
                  <a:cubicBezTo>
                    <a:pt x="292" y="328"/>
                    <a:pt x="292" y="328"/>
                    <a:pt x="292" y="328"/>
                  </a:cubicBezTo>
                  <a:cubicBezTo>
                    <a:pt x="299" y="313"/>
                    <a:pt x="306" y="300"/>
                    <a:pt x="312" y="287"/>
                  </a:cubicBezTo>
                  <a:cubicBezTo>
                    <a:pt x="318" y="277"/>
                    <a:pt x="322" y="267"/>
                    <a:pt x="327" y="257"/>
                  </a:cubicBezTo>
                  <a:cubicBezTo>
                    <a:pt x="328" y="255"/>
                    <a:pt x="328" y="255"/>
                    <a:pt x="328" y="255"/>
                  </a:cubicBezTo>
                  <a:cubicBezTo>
                    <a:pt x="334" y="244"/>
                    <a:pt x="340" y="232"/>
                    <a:pt x="346" y="220"/>
                  </a:cubicBezTo>
                  <a:cubicBezTo>
                    <a:pt x="347" y="218"/>
                    <a:pt x="347" y="218"/>
                    <a:pt x="347" y="218"/>
                  </a:cubicBezTo>
                  <a:lnTo>
                    <a:pt x="345" y="216"/>
                  </a:lnTo>
                  <a:close/>
                  <a:moveTo>
                    <a:pt x="69" y="498"/>
                  </a:moveTo>
                  <a:cubicBezTo>
                    <a:pt x="69" y="497"/>
                    <a:pt x="69" y="496"/>
                    <a:pt x="70" y="495"/>
                  </a:cubicBezTo>
                  <a:cubicBezTo>
                    <a:pt x="71" y="496"/>
                    <a:pt x="71" y="496"/>
                    <a:pt x="71" y="497"/>
                  </a:cubicBezTo>
                  <a:cubicBezTo>
                    <a:pt x="71" y="499"/>
                    <a:pt x="71" y="499"/>
                    <a:pt x="70" y="500"/>
                  </a:cubicBezTo>
                  <a:cubicBezTo>
                    <a:pt x="70" y="500"/>
                    <a:pt x="69" y="500"/>
                    <a:pt x="68" y="501"/>
                  </a:cubicBezTo>
                  <a:cubicBezTo>
                    <a:pt x="68" y="501"/>
                    <a:pt x="68" y="501"/>
                    <a:pt x="68" y="501"/>
                  </a:cubicBezTo>
                  <a:cubicBezTo>
                    <a:pt x="69" y="500"/>
                    <a:pt x="69" y="499"/>
                    <a:pt x="69" y="498"/>
                  </a:cubicBezTo>
                  <a:close/>
                  <a:moveTo>
                    <a:pt x="45" y="465"/>
                  </a:moveTo>
                  <a:cubicBezTo>
                    <a:pt x="46" y="465"/>
                    <a:pt x="46" y="465"/>
                    <a:pt x="47" y="465"/>
                  </a:cubicBezTo>
                  <a:cubicBezTo>
                    <a:pt x="47" y="465"/>
                    <a:pt x="47" y="465"/>
                    <a:pt x="47" y="465"/>
                  </a:cubicBezTo>
                  <a:cubicBezTo>
                    <a:pt x="48" y="465"/>
                    <a:pt x="48" y="465"/>
                    <a:pt x="48" y="465"/>
                  </a:cubicBezTo>
                  <a:cubicBezTo>
                    <a:pt x="48" y="465"/>
                    <a:pt x="49" y="465"/>
                    <a:pt x="49" y="465"/>
                  </a:cubicBezTo>
                  <a:cubicBezTo>
                    <a:pt x="49" y="466"/>
                    <a:pt x="48" y="467"/>
                    <a:pt x="48" y="469"/>
                  </a:cubicBezTo>
                  <a:cubicBezTo>
                    <a:pt x="48" y="469"/>
                    <a:pt x="48" y="469"/>
                    <a:pt x="48" y="469"/>
                  </a:cubicBezTo>
                  <a:cubicBezTo>
                    <a:pt x="46" y="468"/>
                    <a:pt x="45" y="467"/>
                    <a:pt x="44" y="465"/>
                  </a:cubicBezTo>
                  <a:cubicBezTo>
                    <a:pt x="44" y="465"/>
                    <a:pt x="44" y="465"/>
                    <a:pt x="45" y="465"/>
                  </a:cubicBezTo>
                  <a:cubicBezTo>
                    <a:pt x="45" y="465"/>
                    <a:pt x="45" y="465"/>
                    <a:pt x="45" y="465"/>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55"/>
            <p:cNvSpPr>
              <a:spLocks/>
            </p:cNvSpPr>
            <p:nvPr/>
          </p:nvSpPr>
          <p:spPr bwMode="auto">
            <a:xfrm>
              <a:off x="4262550" y="3711471"/>
              <a:ext cx="94782" cy="179641"/>
            </a:xfrm>
            <a:custGeom>
              <a:avLst/>
              <a:gdLst>
                <a:gd name="T0" fmla="*/ 33 w 45"/>
                <a:gd name="T1" fmla="*/ 35 h 94"/>
                <a:gd name="T2" fmla="*/ 36 w 45"/>
                <a:gd name="T3" fmla="*/ 31 h 94"/>
                <a:gd name="T4" fmla="*/ 43 w 45"/>
                <a:gd name="T5" fmla="*/ 19 h 94"/>
                <a:gd name="T6" fmla="*/ 33 w 45"/>
                <a:gd name="T7" fmla="*/ 11 h 94"/>
                <a:gd name="T8" fmla="*/ 21 w 45"/>
                <a:gd name="T9" fmla="*/ 0 h 94"/>
                <a:gd name="T10" fmla="*/ 14 w 45"/>
                <a:gd name="T11" fmla="*/ 5 h 94"/>
                <a:gd name="T12" fmla="*/ 12 w 45"/>
                <a:gd name="T13" fmla="*/ 7 h 94"/>
                <a:gd name="T14" fmla="*/ 7 w 45"/>
                <a:gd name="T15" fmla="*/ 20 h 94"/>
                <a:gd name="T16" fmla="*/ 6 w 45"/>
                <a:gd name="T17" fmla="*/ 27 h 94"/>
                <a:gd name="T18" fmla="*/ 6 w 45"/>
                <a:gd name="T19" fmla="*/ 40 h 94"/>
                <a:gd name="T20" fmla="*/ 3 w 45"/>
                <a:gd name="T21" fmla="*/ 40 h 94"/>
                <a:gd name="T22" fmla="*/ 2 w 45"/>
                <a:gd name="T23" fmla="*/ 43 h 94"/>
                <a:gd name="T24" fmla="*/ 2 w 45"/>
                <a:gd name="T25" fmla="*/ 46 h 94"/>
                <a:gd name="T26" fmla="*/ 1 w 45"/>
                <a:gd name="T27" fmla="*/ 51 h 94"/>
                <a:gd name="T28" fmla="*/ 3 w 45"/>
                <a:gd name="T29" fmla="*/ 57 h 94"/>
                <a:gd name="T30" fmla="*/ 3 w 45"/>
                <a:gd name="T31" fmla="*/ 59 h 94"/>
                <a:gd name="T32" fmla="*/ 3 w 45"/>
                <a:gd name="T33" fmla="*/ 75 h 94"/>
                <a:gd name="T34" fmla="*/ 3 w 45"/>
                <a:gd name="T35" fmla="*/ 76 h 94"/>
                <a:gd name="T36" fmla="*/ 2 w 45"/>
                <a:gd name="T37" fmla="*/ 84 h 94"/>
                <a:gd name="T38" fmla="*/ 2 w 45"/>
                <a:gd name="T39" fmla="*/ 86 h 94"/>
                <a:gd name="T40" fmla="*/ 10 w 45"/>
                <a:gd name="T41" fmla="*/ 94 h 94"/>
                <a:gd name="T42" fmla="*/ 14 w 45"/>
                <a:gd name="T43" fmla="*/ 92 h 94"/>
                <a:gd name="T44" fmla="*/ 13 w 45"/>
                <a:gd name="T45" fmla="*/ 82 h 94"/>
                <a:gd name="T46" fmla="*/ 13 w 45"/>
                <a:gd name="T47" fmla="*/ 82 h 94"/>
                <a:gd name="T48" fmla="*/ 12 w 45"/>
                <a:gd name="T49" fmla="*/ 69 h 94"/>
                <a:gd name="T50" fmla="*/ 14 w 45"/>
                <a:gd name="T51" fmla="*/ 64 h 94"/>
                <a:gd name="T52" fmla="*/ 18 w 45"/>
                <a:gd name="T53" fmla="*/ 61 h 94"/>
                <a:gd name="T54" fmla="*/ 21 w 45"/>
                <a:gd name="T55" fmla="*/ 58 h 94"/>
                <a:gd name="T56" fmla="*/ 24 w 45"/>
                <a:gd name="T57" fmla="*/ 52 h 94"/>
                <a:gd name="T58" fmla="*/ 23 w 45"/>
                <a:gd name="T59" fmla="*/ 44 h 94"/>
                <a:gd name="T60" fmla="*/ 26 w 45"/>
                <a:gd name="T61" fmla="*/ 41 h 94"/>
                <a:gd name="T62" fmla="*/ 28 w 45"/>
                <a:gd name="T63"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 h="94">
                  <a:moveTo>
                    <a:pt x="28" y="39"/>
                  </a:moveTo>
                  <a:cubicBezTo>
                    <a:pt x="31" y="39"/>
                    <a:pt x="32" y="36"/>
                    <a:pt x="33" y="35"/>
                  </a:cubicBezTo>
                  <a:cubicBezTo>
                    <a:pt x="33" y="35"/>
                    <a:pt x="34" y="34"/>
                    <a:pt x="34" y="34"/>
                  </a:cubicBezTo>
                  <a:cubicBezTo>
                    <a:pt x="35" y="33"/>
                    <a:pt x="36" y="33"/>
                    <a:pt x="36" y="31"/>
                  </a:cubicBezTo>
                  <a:cubicBezTo>
                    <a:pt x="39" y="31"/>
                    <a:pt x="44" y="29"/>
                    <a:pt x="45" y="26"/>
                  </a:cubicBezTo>
                  <a:cubicBezTo>
                    <a:pt x="45" y="23"/>
                    <a:pt x="45" y="21"/>
                    <a:pt x="43" y="19"/>
                  </a:cubicBezTo>
                  <a:cubicBezTo>
                    <a:pt x="42" y="18"/>
                    <a:pt x="40" y="17"/>
                    <a:pt x="38" y="16"/>
                  </a:cubicBezTo>
                  <a:cubicBezTo>
                    <a:pt x="37" y="14"/>
                    <a:pt x="36" y="12"/>
                    <a:pt x="33" y="11"/>
                  </a:cubicBezTo>
                  <a:cubicBezTo>
                    <a:pt x="31" y="10"/>
                    <a:pt x="31" y="10"/>
                    <a:pt x="31" y="9"/>
                  </a:cubicBezTo>
                  <a:cubicBezTo>
                    <a:pt x="30" y="5"/>
                    <a:pt x="26" y="0"/>
                    <a:pt x="21" y="0"/>
                  </a:cubicBezTo>
                  <a:cubicBezTo>
                    <a:pt x="20" y="0"/>
                    <a:pt x="19" y="1"/>
                    <a:pt x="18" y="1"/>
                  </a:cubicBezTo>
                  <a:cubicBezTo>
                    <a:pt x="16" y="2"/>
                    <a:pt x="15" y="4"/>
                    <a:pt x="14" y="5"/>
                  </a:cubicBezTo>
                  <a:cubicBezTo>
                    <a:pt x="13" y="5"/>
                    <a:pt x="13" y="6"/>
                    <a:pt x="12" y="6"/>
                  </a:cubicBezTo>
                  <a:cubicBezTo>
                    <a:pt x="12" y="7"/>
                    <a:pt x="12" y="7"/>
                    <a:pt x="12" y="7"/>
                  </a:cubicBezTo>
                  <a:cubicBezTo>
                    <a:pt x="11" y="8"/>
                    <a:pt x="9" y="10"/>
                    <a:pt x="8" y="12"/>
                  </a:cubicBezTo>
                  <a:cubicBezTo>
                    <a:pt x="7" y="15"/>
                    <a:pt x="7" y="18"/>
                    <a:pt x="7" y="20"/>
                  </a:cubicBezTo>
                  <a:cubicBezTo>
                    <a:pt x="7" y="23"/>
                    <a:pt x="7" y="25"/>
                    <a:pt x="7" y="27"/>
                  </a:cubicBezTo>
                  <a:cubicBezTo>
                    <a:pt x="6" y="27"/>
                    <a:pt x="6" y="27"/>
                    <a:pt x="6" y="27"/>
                  </a:cubicBezTo>
                  <a:cubicBezTo>
                    <a:pt x="6" y="30"/>
                    <a:pt x="5" y="32"/>
                    <a:pt x="5" y="35"/>
                  </a:cubicBezTo>
                  <a:cubicBezTo>
                    <a:pt x="6" y="37"/>
                    <a:pt x="6" y="39"/>
                    <a:pt x="6" y="40"/>
                  </a:cubicBezTo>
                  <a:cubicBezTo>
                    <a:pt x="6" y="40"/>
                    <a:pt x="5" y="40"/>
                    <a:pt x="5" y="40"/>
                  </a:cubicBezTo>
                  <a:cubicBezTo>
                    <a:pt x="3" y="40"/>
                    <a:pt x="3" y="40"/>
                    <a:pt x="3" y="40"/>
                  </a:cubicBezTo>
                  <a:cubicBezTo>
                    <a:pt x="2" y="42"/>
                    <a:pt x="2" y="42"/>
                    <a:pt x="2" y="42"/>
                  </a:cubicBezTo>
                  <a:cubicBezTo>
                    <a:pt x="2" y="42"/>
                    <a:pt x="2" y="43"/>
                    <a:pt x="2" y="43"/>
                  </a:cubicBezTo>
                  <a:cubicBezTo>
                    <a:pt x="2" y="43"/>
                    <a:pt x="2" y="45"/>
                    <a:pt x="2" y="46"/>
                  </a:cubicBezTo>
                  <a:cubicBezTo>
                    <a:pt x="2" y="46"/>
                    <a:pt x="2" y="46"/>
                    <a:pt x="2" y="46"/>
                  </a:cubicBezTo>
                  <a:cubicBezTo>
                    <a:pt x="2" y="46"/>
                    <a:pt x="2" y="46"/>
                    <a:pt x="2" y="46"/>
                  </a:cubicBezTo>
                  <a:cubicBezTo>
                    <a:pt x="1" y="51"/>
                    <a:pt x="1" y="51"/>
                    <a:pt x="1" y="51"/>
                  </a:cubicBezTo>
                  <a:cubicBezTo>
                    <a:pt x="1" y="52"/>
                    <a:pt x="1" y="53"/>
                    <a:pt x="1" y="54"/>
                  </a:cubicBezTo>
                  <a:cubicBezTo>
                    <a:pt x="2" y="56"/>
                    <a:pt x="3" y="57"/>
                    <a:pt x="3" y="57"/>
                  </a:cubicBezTo>
                  <a:cubicBezTo>
                    <a:pt x="3" y="58"/>
                    <a:pt x="3" y="58"/>
                    <a:pt x="3" y="58"/>
                  </a:cubicBezTo>
                  <a:cubicBezTo>
                    <a:pt x="3" y="59"/>
                    <a:pt x="3" y="59"/>
                    <a:pt x="3" y="59"/>
                  </a:cubicBezTo>
                  <a:cubicBezTo>
                    <a:pt x="2" y="59"/>
                    <a:pt x="2" y="60"/>
                    <a:pt x="2" y="61"/>
                  </a:cubicBezTo>
                  <a:cubicBezTo>
                    <a:pt x="0" y="65"/>
                    <a:pt x="1" y="72"/>
                    <a:pt x="3" y="75"/>
                  </a:cubicBezTo>
                  <a:cubicBezTo>
                    <a:pt x="3" y="76"/>
                    <a:pt x="3" y="76"/>
                    <a:pt x="3" y="76"/>
                  </a:cubicBezTo>
                  <a:cubicBezTo>
                    <a:pt x="3" y="76"/>
                    <a:pt x="3" y="76"/>
                    <a:pt x="3" y="76"/>
                  </a:cubicBezTo>
                  <a:cubicBezTo>
                    <a:pt x="2" y="78"/>
                    <a:pt x="2" y="78"/>
                    <a:pt x="2" y="78"/>
                  </a:cubicBezTo>
                  <a:cubicBezTo>
                    <a:pt x="1" y="81"/>
                    <a:pt x="1" y="83"/>
                    <a:pt x="2" y="84"/>
                  </a:cubicBezTo>
                  <a:cubicBezTo>
                    <a:pt x="2" y="85"/>
                    <a:pt x="2" y="85"/>
                    <a:pt x="2" y="85"/>
                  </a:cubicBezTo>
                  <a:cubicBezTo>
                    <a:pt x="2" y="86"/>
                    <a:pt x="2" y="86"/>
                    <a:pt x="2" y="86"/>
                  </a:cubicBezTo>
                  <a:cubicBezTo>
                    <a:pt x="3" y="88"/>
                    <a:pt x="3" y="90"/>
                    <a:pt x="6" y="91"/>
                  </a:cubicBezTo>
                  <a:cubicBezTo>
                    <a:pt x="7" y="94"/>
                    <a:pt x="8" y="94"/>
                    <a:pt x="10" y="94"/>
                  </a:cubicBezTo>
                  <a:cubicBezTo>
                    <a:pt x="10" y="94"/>
                    <a:pt x="10" y="94"/>
                    <a:pt x="10" y="94"/>
                  </a:cubicBezTo>
                  <a:cubicBezTo>
                    <a:pt x="12" y="94"/>
                    <a:pt x="13" y="93"/>
                    <a:pt x="14" y="92"/>
                  </a:cubicBezTo>
                  <a:cubicBezTo>
                    <a:pt x="16" y="89"/>
                    <a:pt x="14" y="85"/>
                    <a:pt x="13" y="83"/>
                  </a:cubicBezTo>
                  <a:cubicBezTo>
                    <a:pt x="13" y="83"/>
                    <a:pt x="13" y="83"/>
                    <a:pt x="13" y="82"/>
                  </a:cubicBezTo>
                  <a:cubicBezTo>
                    <a:pt x="12" y="82"/>
                    <a:pt x="12" y="82"/>
                    <a:pt x="12" y="82"/>
                  </a:cubicBezTo>
                  <a:cubicBezTo>
                    <a:pt x="12" y="82"/>
                    <a:pt x="13" y="82"/>
                    <a:pt x="13" y="82"/>
                  </a:cubicBezTo>
                  <a:cubicBezTo>
                    <a:pt x="15" y="78"/>
                    <a:pt x="13" y="75"/>
                    <a:pt x="13" y="72"/>
                  </a:cubicBezTo>
                  <a:cubicBezTo>
                    <a:pt x="12" y="71"/>
                    <a:pt x="12" y="70"/>
                    <a:pt x="12" y="69"/>
                  </a:cubicBezTo>
                  <a:cubicBezTo>
                    <a:pt x="12" y="68"/>
                    <a:pt x="12" y="68"/>
                    <a:pt x="13" y="67"/>
                  </a:cubicBezTo>
                  <a:cubicBezTo>
                    <a:pt x="13" y="66"/>
                    <a:pt x="14" y="65"/>
                    <a:pt x="14" y="64"/>
                  </a:cubicBezTo>
                  <a:cubicBezTo>
                    <a:pt x="15" y="63"/>
                    <a:pt x="16" y="63"/>
                    <a:pt x="17" y="62"/>
                  </a:cubicBezTo>
                  <a:cubicBezTo>
                    <a:pt x="17" y="62"/>
                    <a:pt x="18" y="61"/>
                    <a:pt x="18" y="61"/>
                  </a:cubicBezTo>
                  <a:cubicBezTo>
                    <a:pt x="18" y="61"/>
                    <a:pt x="18" y="61"/>
                    <a:pt x="19" y="60"/>
                  </a:cubicBezTo>
                  <a:cubicBezTo>
                    <a:pt x="20" y="60"/>
                    <a:pt x="21" y="59"/>
                    <a:pt x="21" y="58"/>
                  </a:cubicBezTo>
                  <a:cubicBezTo>
                    <a:pt x="23" y="57"/>
                    <a:pt x="22" y="55"/>
                    <a:pt x="22" y="54"/>
                  </a:cubicBezTo>
                  <a:cubicBezTo>
                    <a:pt x="23" y="54"/>
                    <a:pt x="23" y="53"/>
                    <a:pt x="24" y="52"/>
                  </a:cubicBezTo>
                  <a:cubicBezTo>
                    <a:pt x="24" y="51"/>
                    <a:pt x="24" y="49"/>
                    <a:pt x="24" y="48"/>
                  </a:cubicBezTo>
                  <a:cubicBezTo>
                    <a:pt x="24" y="46"/>
                    <a:pt x="24" y="45"/>
                    <a:pt x="23" y="44"/>
                  </a:cubicBezTo>
                  <a:cubicBezTo>
                    <a:pt x="24" y="44"/>
                    <a:pt x="25" y="43"/>
                    <a:pt x="25" y="42"/>
                  </a:cubicBezTo>
                  <a:cubicBezTo>
                    <a:pt x="26" y="42"/>
                    <a:pt x="26" y="42"/>
                    <a:pt x="26" y="41"/>
                  </a:cubicBezTo>
                  <a:cubicBezTo>
                    <a:pt x="26" y="41"/>
                    <a:pt x="26" y="41"/>
                    <a:pt x="26" y="41"/>
                  </a:cubicBezTo>
                  <a:cubicBezTo>
                    <a:pt x="27" y="41"/>
                    <a:pt x="27" y="40"/>
                    <a:pt x="28" y="39"/>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56"/>
            <p:cNvSpPr>
              <a:spLocks/>
            </p:cNvSpPr>
            <p:nvPr/>
          </p:nvSpPr>
          <p:spPr bwMode="auto">
            <a:xfrm>
              <a:off x="7369834" y="4555067"/>
              <a:ext cx="314362" cy="246468"/>
            </a:xfrm>
            <a:custGeom>
              <a:avLst/>
              <a:gdLst>
                <a:gd name="T0" fmla="*/ 147 w 150"/>
                <a:gd name="T1" fmla="*/ 54 h 129"/>
                <a:gd name="T2" fmla="*/ 142 w 150"/>
                <a:gd name="T3" fmla="*/ 53 h 129"/>
                <a:gd name="T4" fmla="*/ 140 w 150"/>
                <a:gd name="T5" fmla="*/ 53 h 129"/>
                <a:gd name="T6" fmla="*/ 135 w 150"/>
                <a:gd name="T7" fmla="*/ 53 h 129"/>
                <a:gd name="T8" fmla="*/ 130 w 150"/>
                <a:gd name="T9" fmla="*/ 50 h 129"/>
                <a:gd name="T10" fmla="*/ 127 w 150"/>
                <a:gd name="T11" fmla="*/ 48 h 129"/>
                <a:gd name="T12" fmla="*/ 123 w 150"/>
                <a:gd name="T13" fmla="*/ 42 h 129"/>
                <a:gd name="T14" fmla="*/ 116 w 150"/>
                <a:gd name="T15" fmla="*/ 37 h 129"/>
                <a:gd name="T16" fmla="*/ 116 w 150"/>
                <a:gd name="T17" fmla="*/ 31 h 129"/>
                <a:gd name="T18" fmla="*/ 102 w 150"/>
                <a:gd name="T19" fmla="*/ 30 h 129"/>
                <a:gd name="T20" fmla="*/ 103 w 150"/>
                <a:gd name="T21" fmla="*/ 29 h 129"/>
                <a:gd name="T22" fmla="*/ 96 w 150"/>
                <a:gd name="T23" fmla="*/ 0 h 129"/>
                <a:gd name="T24" fmla="*/ 83 w 150"/>
                <a:gd name="T25" fmla="*/ 10 h 129"/>
                <a:gd name="T26" fmla="*/ 82 w 150"/>
                <a:gd name="T27" fmla="*/ 10 h 129"/>
                <a:gd name="T28" fmla="*/ 73 w 150"/>
                <a:gd name="T29" fmla="*/ 5 h 129"/>
                <a:gd name="T30" fmla="*/ 69 w 150"/>
                <a:gd name="T31" fmla="*/ 6 h 129"/>
                <a:gd name="T32" fmla="*/ 68 w 150"/>
                <a:gd name="T33" fmla="*/ 6 h 129"/>
                <a:gd name="T34" fmla="*/ 49 w 150"/>
                <a:gd name="T35" fmla="*/ 17 h 129"/>
                <a:gd name="T36" fmla="*/ 43 w 150"/>
                <a:gd name="T37" fmla="*/ 21 h 129"/>
                <a:gd name="T38" fmla="*/ 38 w 150"/>
                <a:gd name="T39" fmla="*/ 22 h 129"/>
                <a:gd name="T40" fmla="*/ 33 w 150"/>
                <a:gd name="T41" fmla="*/ 21 h 129"/>
                <a:gd name="T42" fmla="*/ 13 w 150"/>
                <a:gd name="T43" fmla="*/ 31 h 129"/>
                <a:gd name="T44" fmla="*/ 13 w 150"/>
                <a:gd name="T45" fmla="*/ 39 h 129"/>
                <a:gd name="T46" fmla="*/ 8 w 150"/>
                <a:gd name="T47" fmla="*/ 56 h 129"/>
                <a:gd name="T48" fmla="*/ 0 w 150"/>
                <a:gd name="T49" fmla="*/ 64 h 129"/>
                <a:gd name="T50" fmla="*/ 15 w 150"/>
                <a:gd name="T51" fmla="*/ 60 h 129"/>
                <a:gd name="T52" fmla="*/ 21 w 150"/>
                <a:gd name="T53" fmla="*/ 58 h 129"/>
                <a:gd name="T54" fmla="*/ 43 w 150"/>
                <a:gd name="T55" fmla="*/ 81 h 129"/>
                <a:gd name="T56" fmla="*/ 48 w 150"/>
                <a:gd name="T57" fmla="*/ 91 h 129"/>
                <a:gd name="T58" fmla="*/ 49 w 150"/>
                <a:gd name="T59" fmla="*/ 99 h 129"/>
                <a:gd name="T60" fmla="*/ 60 w 150"/>
                <a:gd name="T61" fmla="*/ 111 h 129"/>
                <a:gd name="T62" fmla="*/ 64 w 150"/>
                <a:gd name="T63" fmla="*/ 111 h 129"/>
                <a:gd name="T64" fmla="*/ 65 w 150"/>
                <a:gd name="T65" fmla="*/ 113 h 129"/>
                <a:gd name="T66" fmla="*/ 74 w 150"/>
                <a:gd name="T67" fmla="*/ 129 h 129"/>
                <a:gd name="T68" fmla="*/ 83 w 150"/>
                <a:gd name="T69" fmla="*/ 126 h 129"/>
                <a:gd name="T70" fmla="*/ 88 w 150"/>
                <a:gd name="T71" fmla="*/ 124 h 129"/>
                <a:gd name="T72" fmla="*/ 92 w 150"/>
                <a:gd name="T73" fmla="*/ 124 h 129"/>
                <a:gd name="T74" fmla="*/ 97 w 150"/>
                <a:gd name="T75" fmla="*/ 122 h 129"/>
                <a:gd name="T76" fmla="*/ 101 w 150"/>
                <a:gd name="T77" fmla="*/ 119 h 129"/>
                <a:gd name="T78" fmla="*/ 124 w 150"/>
                <a:gd name="T79" fmla="*/ 98 h 129"/>
                <a:gd name="T80" fmla="*/ 129 w 150"/>
                <a:gd name="T81" fmla="*/ 93 h 129"/>
                <a:gd name="T82" fmla="*/ 133 w 150"/>
                <a:gd name="T83" fmla="*/ 92 h 129"/>
                <a:gd name="T84" fmla="*/ 144 w 150"/>
                <a:gd name="T85" fmla="*/ 96 h 129"/>
                <a:gd name="T86" fmla="*/ 144 w 150"/>
                <a:gd name="T87" fmla="*/ 78 h 129"/>
                <a:gd name="T88" fmla="*/ 150 w 150"/>
                <a:gd name="T89" fmla="*/ 5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0" h="129">
                  <a:moveTo>
                    <a:pt x="150" y="57"/>
                  </a:moveTo>
                  <a:cubicBezTo>
                    <a:pt x="149" y="56"/>
                    <a:pt x="149" y="54"/>
                    <a:pt x="147" y="54"/>
                  </a:cubicBezTo>
                  <a:cubicBezTo>
                    <a:pt x="146" y="53"/>
                    <a:pt x="145" y="53"/>
                    <a:pt x="144" y="53"/>
                  </a:cubicBezTo>
                  <a:cubicBezTo>
                    <a:pt x="144" y="53"/>
                    <a:pt x="143" y="53"/>
                    <a:pt x="142" y="53"/>
                  </a:cubicBezTo>
                  <a:cubicBezTo>
                    <a:pt x="142" y="53"/>
                    <a:pt x="142" y="53"/>
                    <a:pt x="142" y="53"/>
                  </a:cubicBezTo>
                  <a:cubicBezTo>
                    <a:pt x="140" y="53"/>
                    <a:pt x="140" y="53"/>
                    <a:pt x="140" y="53"/>
                  </a:cubicBezTo>
                  <a:cubicBezTo>
                    <a:pt x="139" y="53"/>
                    <a:pt x="137" y="53"/>
                    <a:pt x="136" y="53"/>
                  </a:cubicBezTo>
                  <a:cubicBezTo>
                    <a:pt x="135" y="53"/>
                    <a:pt x="135" y="53"/>
                    <a:pt x="135" y="53"/>
                  </a:cubicBezTo>
                  <a:cubicBezTo>
                    <a:pt x="134" y="53"/>
                    <a:pt x="133" y="53"/>
                    <a:pt x="132" y="52"/>
                  </a:cubicBezTo>
                  <a:cubicBezTo>
                    <a:pt x="132" y="51"/>
                    <a:pt x="131" y="51"/>
                    <a:pt x="130" y="50"/>
                  </a:cubicBezTo>
                  <a:cubicBezTo>
                    <a:pt x="130" y="49"/>
                    <a:pt x="129" y="49"/>
                    <a:pt x="128" y="48"/>
                  </a:cubicBezTo>
                  <a:cubicBezTo>
                    <a:pt x="128" y="48"/>
                    <a:pt x="127" y="48"/>
                    <a:pt x="127" y="48"/>
                  </a:cubicBezTo>
                  <a:cubicBezTo>
                    <a:pt x="127" y="47"/>
                    <a:pt x="126" y="47"/>
                    <a:pt x="126" y="46"/>
                  </a:cubicBezTo>
                  <a:cubicBezTo>
                    <a:pt x="126" y="45"/>
                    <a:pt x="125" y="44"/>
                    <a:pt x="123" y="42"/>
                  </a:cubicBezTo>
                  <a:cubicBezTo>
                    <a:pt x="122" y="41"/>
                    <a:pt x="121" y="41"/>
                    <a:pt x="120" y="40"/>
                  </a:cubicBezTo>
                  <a:cubicBezTo>
                    <a:pt x="118" y="39"/>
                    <a:pt x="117" y="38"/>
                    <a:pt x="116" y="37"/>
                  </a:cubicBezTo>
                  <a:cubicBezTo>
                    <a:pt x="116" y="37"/>
                    <a:pt x="116" y="36"/>
                    <a:pt x="116" y="36"/>
                  </a:cubicBezTo>
                  <a:cubicBezTo>
                    <a:pt x="116" y="34"/>
                    <a:pt x="116" y="33"/>
                    <a:pt x="116" y="31"/>
                  </a:cubicBezTo>
                  <a:cubicBezTo>
                    <a:pt x="115" y="29"/>
                    <a:pt x="113" y="27"/>
                    <a:pt x="110" y="27"/>
                  </a:cubicBezTo>
                  <a:cubicBezTo>
                    <a:pt x="108" y="27"/>
                    <a:pt x="105" y="28"/>
                    <a:pt x="102" y="30"/>
                  </a:cubicBezTo>
                  <a:cubicBezTo>
                    <a:pt x="102" y="30"/>
                    <a:pt x="102" y="30"/>
                    <a:pt x="102" y="30"/>
                  </a:cubicBezTo>
                  <a:cubicBezTo>
                    <a:pt x="103" y="29"/>
                    <a:pt x="103" y="29"/>
                    <a:pt x="103" y="29"/>
                  </a:cubicBezTo>
                  <a:cubicBezTo>
                    <a:pt x="106" y="24"/>
                    <a:pt x="107" y="11"/>
                    <a:pt x="104" y="4"/>
                  </a:cubicBezTo>
                  <a:cubicBezTo>
                    <a:pt x="102" y="1"/>
                    <a:pt x="100" y="0"/>
                    <a:pt x="96" y="0"/>
                  </a:cubicBezTo>
                  <a:cubicBezTo>
                    <a:pt x="90" y="0"/>
                    <a:pt x="86" y="6"/>
                    <a:pt x="84" y="9"/>
                  </a:cubicBezTo>
                  <a:cubicBezTo>
                    <a:pt x="84" y="9"/>
                    <a:pt x="83" y="10"/>
                    <a:pt x="83" y="10"/>
                  </a:cubicBezTo>
                  <a:cubicBezTo>
                    <a:pt x="83" y="10"/>
                    <a:pt x="83" y="11"/>
                    <a:pt x="83" y="11"/>
                  </a:cubicBezTo>
                  <a:cubicBezTo>
                    <a:pt x="82" y="11"/>
                    <a:pt x="82" y="11"/>
                    <a:pt x="82" y="10"/>
                  </a:cubicBezTo>
                  <a:cubicBezTo>
                    <a:pt x="81" y="9"/>
                    <a:pt x="80" y="8"/>
                    <a:pt x="79" y="7"/>
                  </a:cubicBezTo>
                  <a:cubicBezTo>
                    <a:pt x="77" y="6"/>
                    <a:pt x="75" y="5"/>
                    <a:pt x="73" y="5"/>
                  </a:cubicBezTo>
                  <a:cubicBezTo>
                    <a:pt x="72" y="5"/>
                    <a:pt x="71" y="5"/>
                    <a:pt x="71" y="5"/>
                  </a:cubicBezTo>
                  <a:cubicBezTo>
                    <a:pt x="70" y="5"/>
                    <a:pt x="69" y="6"/>
                    <a:pt x="69" y="6"/>
                  </a:cubicBezTo>
                  <a:cubicBezTo>
                    <a:pt x="68" y="6"/>
                    <a:pt x="68" y="6"/>
                    <a:pt x="68" y="6"/>
                  </a:cubicBezTo>
                  <a:cubicBezTo>
                    <a:pt x="68" y="6"/>
                    <a:pt x="68" y="6"/>
                    <a:pt x="68" y="6"/>
                  </a:cubicBezTo>
                  <a:cubicBezTo>
                    <a:pt x="61" y="8"/>
                    <a:pt x="55" y="12"/>
                    <a:pt x="51" y="15"/>
                  </a:cubicBezTo>
                  <a:cubicBezTo>
                    <a:pt x="50" y="15"/>
                    <a:pt x="49" y="16"/>
                    <a:pt x="49" y="17"/>
                  </a:cubicBezTo>
                  <a:cubicBezTo>
                    <a:pt x="48" y="17"/>
                    <a:pt x="48" y="17"/>
                    <a:pt x="48" y="17"/>
                  </a:cubicBezTo>
                  <a:cubicBezTo>
                    <a:pt x="46" y="19"/>
                    <a:pt x="45" y="21"/>
                    <a:pt x="43" y="21"/>
                  </a:cubicBezTo>
                  <a:cubicBezTo>
                    <a:pt x="42" y="22"/>
                    <a:pt x="41" y="22"/>
                    <a:pt x="40" y="22"/>
                  </a:cubicBezTo>
                  <a:cubicBezTo>
                    <a:pt x="39" y="22"/>
                    <a:pt x="38" y="22"/>
                    <a:pt x="38" y="22"/>
                  </a:cubicBezTo>
                  <a:cubicBezTo>
                    <a:pt x="37" y="21"/>
                    <a:pt x="36" y="21"/>
                    <a:pt x="35" y="21"/>
                  </a:cubicBezTo>
                  <a:cubicBezTo>
                    <a:pt x="34" y="21"/>
                    <a:pt x="34" y="21"/>
                    <a:pt x="33" y="21"/>
                  </a:cubicBezTo>
                  <a:cubicBezTo>
                    <a:pt x="30" y="22"/>
                    <a:pt x="16" y="28"/>
                    <a:pt x="13" y="30"/>
                  </a:cubicBezTo>
                  <a:cubicBezTo>
                    <a:pt x="13" y="31"/>
                    <a:pt x="13" y="31"/>
                    <a:pt x="13" y="31"/>
                  </a:cubicBezTo>
                  <a:cubicBezTo>
                    <a:pt x="13" y="31"/>
                    <a:pt x="13" y="31"/>
                    <a:pt x="13" y="31"/>
                  </a:cubicBezTo>
                  <a:cubicBezTo>
                    <a:pt x="12" y="33"/>
                    <a:pt x="12" y="36"/>
                    <a:pt x="13" y="39"/>
                  </a:cubicBezTo>
                  <a:cubicBezTo>
                    <a:pt x="14" y="42"/>
                    <a:pt x="15" y="46"/>
                    <a:pt x="12" y="51"/>
                  </a:cubicBezTo>
                  <a:cubicBezTo>
                    <a:pt x="11" y="53"/>
                    <a:pt x="9" y="54"/>
                    <a:pt x="8" y="56"/>
                  </a:cubicBezTo>
                  <a:cubicBezTo>
                    <a:pt x="7" y="56"/>
                    <a:pt x="7" y="57"/>
                    <a:pt x="6" y="58"/>
                  </a:cubicBezTo>
                  <a:cubicBezTo>
                    <a:pt x="0" y="64"/>
                    <a:pt x="0" y="64"/>
                    <a:pt x="0" y="64"/>
                  </a:cubicBezTo>
                  <a:cubicBezTo>
                    <a:pt x="9" y="63"/>
                    <a:pt x="9" y="63"/>
                    <a:pt x="9" y="63"/>
                  </a:cubicBezTo>
                  <a:cubicBezTo>
                    <a:pt x="11" y="62"/>
                    <a:pt x="13" y="61"/>
                    <a:pt x="15" y="60"/>
                  </a:cubicBezTo>
                  <a:cubicBezTo>
                    <a:pt x="17" y="59"/>
                    <a:pt x="18" y="59"/>
                    <a:pt x="20" y="58"/>
                  </a:cubicBezTo>
                  <a:cubicBezTo>
                    <a:pt x="20" y="58"/>
                    <a:pt x="21" y="58"/>
                    <a:pt x="21" y="58"/>
                  </a:cubicBezTo>
                  <a:cubicBezTo>
                    <a:pt x="24" y="58"/>
                    <a:pt x="26" y="59"/>
                    <a:pt x="29" y="61"/>
                  </a:cubicBezTo>
                  <a:cubicBezTo>
                    <a:pt x="36" y="67"/>
                    <a:pt x="41" y="75"/>
                    <a:pt x="43" y="81"/>
                  </a:cubicBezTo>
                  <a:cubicBezTo>
                    <a:pt x="44" y="82"/>
                    <a:pt x="45" y="84"/>
                    <a:pt x="45" y="85"/>
                  </a:cubicBezTo>
                  <a:cubicBezTo>
                    <a:pt x="46" y="87"/>
                    <a:pt x="48" y="89"/>
                    <a:pt x="48" y="91"/>
                  </a:cubicBezTo>
                  <a:cubicBezTo>
                    <a:pt x="48" y="92"/>
                    <a:pt x="48" y="93"/>
                    <a:pt x="48" y="94"/>
                  </a:cubicBezTo>
                  <a:cubicBezTo>
                    <a:pt x="49" y="96"/>
                    <a:pt x="49" y="97"/>
                    <a:pt x="49" y="99"/>
                  </a:cubicBezTo>
                  <a:cubicBezTo>
                    <a:pt x="50" y="102"/>
                    <a:pt x="52" y="107"/>
                    <a:pt x="55" y="110"/>
                  </a:cubicBezTo>
                  <a:cubicBezTo>
                    <a:pt x="57" y="111"/>
                    <a:pt x="58" y="111"/>
                    <a:pt x="60" y="111"/>
                  </a:cubicBezTo>
                  <a:cubicBezTo>
                    <a:pt x="61" y="111"/>
                    <a:pt x="61" y="111"/>
                    <a:pt x="62" y="111"/>
                  </a:cubicBezTo>
                  <a:cubicBezTo>
                    <a:pt x="63" y="111"/>
                    <a:pt x="64" y="111"/>
                    <a:pt x="64" y="111"/>
                  </a:cubicBezTo>
                  <a:cubicBezTo>
                    <a:pt x="65" y="111"/>
                    <a:pt x="65" y="111"/>
                    <a:pt x="65" y="111"/>
                  </a:cubicBezTo>
                  <a:cubicBezTo>
                    <a:pt x="65" y="111"/>
                    <a:pt x="66" y="111"/>
                    <a:pt x="65" y="113"/>
                  </a:cubicBezTo>
                  <a:cubicBezTo>
                    <a:pt x="65" y="115"/>
                    <a:pt x="66" y="117"/>
                    <a:pt x="66" y="119"/>
                  </a:cubicBezTo>
                  <a:cubicBezTo>
                    <a:pt x="67" y="122"/>
                    <a:pt x="68" y="128"/>
                    <a:pt x="74" y="129"/>
                  </a:cubicBezTo>
                  <a:cubicBezTo>
                    <a:pt x="75" y="129"/>
                    <a:pt x="75" y="129"/>
                    <a:pt x="76" y="129"/>
                  </a:cubicBezTo>
                  <a:cubicBezTo>
                    <a:pt x="79" y="129"/>
                    <a:pt x="81" y="128"/>
                    <a:pt x="83" y="126"/>
                  </a:cubicBezTo>
                  <a:cubicBezTo>
                    <a:pt x="84" y="126"/>
                    <a:pt x="85" y="126"/>
                    <a:pt x="85" y="125"/>
                  </a:cubicBezTo>
                  <a:cubicBezTo>
                    <a:pt x="86" y="125"/>
                    <a:pt x="87" y="124"/>
                    <a:pt x="88" y="124"/>
                  </a:cubicBezTo>
                  <a:cubicBezTo>
                    <a:pt x="90" y="124"/>
                    <a:pt x="90" y="124"/>
                    <a:pt x="90" y="124"/>
                  </a:cubicBezTo>
                  <a:cubicBezTo>
                    <a:pt x="90" y="124"/>
                    <a:pt x="91" y="124"/>
                    <a:pt x="92" y="124"/>
                  </a:cubicBezTo>
                  <a:cubicBezTo>
                    <a:pt x="92" y="124"/>
                    <a:pt x="93" y="124"/>
                    <a:pt x="93" y="124"/>
                  </a:cubicBezTo>
                  <a:cubicBezTo>
                    <a:pt x="94" y="124"/>
                    <a:pt x="96" y="124"/>
                    <a:pt x="97" y="122"/>
                  </a:cubicBezTo>
                  <a:cubicBezTo>
                    <a:pt x="98" y="122"/>
                    <a:pt x="99" y="121"/>
                    <a:pt x="99" y="121"/>
                  </a:cubicBezTo>
                  <a:cubicBezTo>
                    <a:pt x="100" y="120"/>
                    <a:pt x="100" y="120"/>
                    <a:pt x="101" y="119"/>
                  </a:cubicBezTo>
                  <a:cubicBezTo>
                    <a:pt x="108" y="114"/>
                    <a:pt x="115" y="108"/>
                    <a:pt x="122" y="100"/>
                  </a:cubicBezTo>
                  <a:cubicBezTo>
                    <a:pt x="124" y="98"/>
                    <a:pt x="124" y="98"/>
                    <a:pt x="124" y="98"/>
                  </a:cubicBezTo>
                  <a:cubicBezTo>
                    <a:pt x="125" y="97"/>
                    <a:pt x="127" y="95"/>
                    <a:pt x="128" y="94"/>
                  </a:cubicBezTo>
                  <a:cubicBezTo>
                    <a:pt x="129" y="93"/>
                    <a:pt x="129" y="93"/>
                    <a:pt x="129" y="93"/>
                  </a:cubicBezTo>
                  <a:cubicBezTo>
                    <a:pt x="130" y="93"/>
                    <a:pt x="131" y="91"/>
                    <a:pt x="131" y="91"/>
                  </a:cubicBezTo>
                  <a:cubicBezTo>
                    <a:pt x="132" y="91"/>
                    <a:pt x="132" y="92"/>
                    <a:pt x="133" y="92"/>
                  </a:cubicBezTo>
                  <a:cubicBezTo>
                    <a:pt x="134" y="94"/>
                    <a:pt x="135" y="95"/>
                    <a:pt x="138" y="96"/>
                  </a:cubicBezTo>
                  <a:cubicBezTo>
                    <a:pt x="144" y="96"/>
                    <a:pt x="144" y="96"/>
                    <a:pt x="144" y="96"/>
                  </a:cubicBezTo>
                  <a:cubicBezTo>
                    <a:pt x="141" y="91"/>
                    <a:pt x="141" y="91"/>
                    <a:pt x="141" y="91"/>
                  </a:cubicBezTo>
                  <a:cubicBezTo>
                    <a:pt x="142" y="87"/>
                    <a:pt x="144" y="82"/>
                    <a:pt x="144" y="78"/>
                  </a:cubicBezTo>
                  <a:cubicBezTo>
                    <a:pt x="146" y="72"/>
                    <a:pt x="148" y="66"/>
                    <a:pt x="150" y="60"/>
                  </a:cubicBezTo>
                  <a:cubicBezTo>
                    <a:pt x="150" y="59"/>
                    <a:pt x="150" y="59"/>
                    <a:pt x="150" y="59"/>
                  </a:cubicBezTo>
                  <a:lnTo>
                    <a:pt x="150" y="57"/>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57"/>
            <p:cNvSpPr>
              <a:spLocks/>
            </p:cNvSpPr>
            <p:nvPr/>
          </p:nvSpPr>
          <p:spPr bwMode="auto">
            <a:xfrm>
              <a:off x="7606790" y="4631954"/>
              <a:ext cx="258282" cy="251498"/>
            </a:xfrm>
            <a:custGeom>
              <a:avLst/>
              <a:gdLst>
                <a:gd name="T0" fmla="*/ 117 w 123"/>
                <a:gd name="T1" fmla="*/ 8 h 132"/>
                <a:gd name="T2" fmla="*/ 110 w 123"/>
                <a:gd name="T3" fmla="*/ 0 h 132"/>
                <a:gd name="T4" fmla="*/ 102 w 123"/>
                <a:gd name="T5" fmla="*/ 3 h 132"/>
                <a:gd name="T6" fmla="*/ 96 w 123"/>
                <a:gd name="T7" fmla="*/ 5 h 132"/>
                <a:gd name="T8" fmla="*/ 91 w 123"/>
                <a:gd name="T9" fmla="*/ 4 h 132"/>
                <a:gd name="T10" fmla="*/ 79 w 123"/>
                <a:gd name="T11" fmla="*/ 11 h 132"/>
                <a:gd name="T12" fmla="*/ 72 w 123"/>
                <a:gd name="T13" fmla="*/ 10 h 132"/>
                <a:gd name="T14" fmla="*/ 64 w 123"/>
                <a:gd name="T15" fmla="*/ 14 h 132"/>
                <a:gd name="T16" fmla="*/ 61 w 123"/>
                <a:gd name="T17" fmla="*/ 17 h 132"/>
                <a:gd name="T18" fmla="*/ 59 w 123"/>
                <a:gd name="T19" fmla="*/ 17 h 132"/>
                <a:gd name="T20" fmla="*/ 54 w 123"/>
                <a:gd name="T21" fmla="*/ 18 h 132"/>
                <a:gd name="T22" fmla="*/ 47 w 123"/>
                <a:gd name="T23" fmla="*/ 19 h 132"/>
                <a:gd name="T24" fmla="*/ 40 w 123"/>
                <a:gd name="T25" fmla="*/ 19 h 132"/>
                <a:gd name="T26" fmla="*/ 37 w 123"/>
                <a:gd name="T27" fmla="*/ 21 h 132"/>
                <a:gd name="T28" fmla="*/ 29 w 123"/>
                <a:gd name="T29" fmla="*/ 47 h 132"/>
                <a:gd name="T30" fmla="*/ 34 w 123"/>
                <a:gd name="T31" fmla="*/ 50 h 132"/>
                <a:gd name="T32" fmla="*/ 43 w 123"/>
                <a:gd name="T33" fmla="*/ 48 h 132"/>
                <a:gd name="T34" fmla="*/ 44 w 123"/>
                <a:gd name="T35" fmla="*/ 49 h 132"/>
                <a:gd name="T36" fmla="*/ 40 w 123"/>
                <a:gd name="T37" fmla="*/ 51 h 132"/>
                <a:gd name="T38" fmla="*/ 35 w 123"/>
                <a:gd name="T39" fmla="*/ 50 h 132"/>
                <a:gd name="T40" fmla="*/ 24 w 123"/>
                <a:gd name="T41" fmla="*/ 59 h 132"/>
                <a:gd name="T42" fmla="*/ 3 w 123"/>
                <a:gd name="T43" fmla="*/ 103 h 132"/>
                <a:gd name="T44" fmla="*/ 12 w 123"/>
                <a:gd name="T45" fmla="*/ 119 h 132"/>
                <a:gd name="T46" fmla="*/ 14 w 123"/>
                <a:gd name="T47" fmla="*/ 122 h 132"/>
                <a:gd name="T48" fmla="*/ 23 w 123"/>
                <a:gd name="T49" fmla="*/ 131 h 132"/>
                <a:gd name="T50" fmla="*/ 36 w 123"/>
                <a:gd name="T51" fmla="*/ 128 h 132"/>
                <a:gd name="T52" fmla="*/ 40 w 123"/>
                <a:gd name="T53" fmla="*/ 123 h 132"/>
                <a:gd name="T54" fmla="*/ 43 w 123"/>
                <a:gd name="T55" fmla="*/ 118 h 132"/>
                <a:gd name="T56" fmla="*/ 49 w 123"/>
                <a:gd name="T57" fmla="*/ 104 h 132"/>
                <a:gd name="T58" fmla="*/ 52 w 123"/>
                <a:gd name="T59" fmla="*/ 96 h 132"/>
                <a:gd name="T60" fmla="*/ 55 w 123"/>
                <a:gd name="T61" fmla="*/ 83 h 132"/>
                <a:gd name="T62" fmla="*/ 56 w 123"/>
                <a:gd name="T63" fmla="*/ 74 h 132"/>
                <a:gd name="T64" fmla="*/ 69 w 123"/>
                <a:gd name="T65" fmla="*/ 67 h 132"/>
                <a:gd name="T66" fmla="*/ 76 w 123"/>
                <a:gd name="T67" fmla="*/ 64 h 132"/>
                <a:gd name="T68" fmla="*/ 88 w 123"/>
                <a:gd name="T69" fmla="*/ 54 h 132"/>
                <a:gd name="T70" fmla="*/ 100 w 123"/>
                <a:gd name="T71" fmla="*/ 41 h 132"/>
                <a:gd name="T72" fmla="*/ 114 w 123"/>
                <a:gd name="T73" fmla="*/ 26 h 132"/>
                <a:gd name="T74" fmla="*/ 119 w 123"/>
                <a:gd name="T75" fmla="*/ 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2">
                  <a:moveTo>
                    <a:pt x="119" y="9"/>
                  </a:moveTo>
                  <a:cubicBezTo>
                    <a:pt x="118" y="8"/>
                    <a:pt x="117" y="8"/>
                    <a:pt x="117" y="8"/>
                  </a:cubicBezTo>
                  <a:cubicBezTo>
                    <a:pt x="116" y="7"/>
                    <a:pt x="116" y="6"/>
                    <a:pt x="116" y="5"/>
                  </a:cubicBezTo>
                  <a:cubicBezTo>
                    <a:pt x="115" y="3"/>
                    <a:pt x="114" y="0"/>
                    <a:pt x="110" y="0"/>
                  </a:cubicBezTo>
                  <a:cubicBezTo>
                    <a:pt x="109" y="0"/>
                    <a:pt x="109" y="0"/>
                    <a:pt x="108" y="0"/>
                  </a:cubicBezTo>
                  <a:cubicBezTo>
                    <a:pt x="105" y="0"/>
                    <a:pt x="104" y="2"/>
                    <a:pt x="102" y="3"/>
                  </a:cubicBezTo>
                  <a:cubicBezTo>
                    <a:pt x="100" y="4"/>
                    <a:pt x="99" y="5"/>
                    <a:pt x="97" y="5"/>
                  </a:cubicBezTo>
                  <a:cubicBezTo>
                    <a:pt x="97" y="5"/>
                    <a:pt x="96" y="5"/>
                    <a:pt x="96" y="5"/>
                  </a:cubicBezTo>
                  <a:cubicBezTo>
                    <a:pt x="94" y="4"/>
                    <a:pt x="94" y="4"/>
                    <a:pt x="94" y="4"/>
                  </a:cubicBezTo>
                  <a:cubicBezTo>
                    <a:pt x="93" y="4"/>
                    <a:pt x="92" y="4"/>
                    <a:pt x="91" y="4"/>
                  </a:cubicBezTo>
                  <a:cubicBezTo>
                    <a:pt x="88" y="4"/>
                    <a:pt x="85" y="5"/>
                    <a:pt x="83" y="8"/>
                  </a:cubicBezTo>
                  <a:cubicBezTo>
                    <a:pt x="80" y="11"/>
                    <a:pt x="80" y="11"/>
                    <a:pt x="79" y="11"/>
                  </a:cubicBezTo>
                  <a:cubicBezTo>
                    <a:pt x="78" y="11"/>
                    <a:pt x="77" y="11"/>
                    <a:pt x="76" y="10"/>
                  </a:cubicBezTo>
                  <a:cubicBezTo>
                    <a:pt x="74" y="10"/>
                    <a:pt x="73" y="10"/>
                    <a:pt x="72" y="10"/>
                  </a:cubicBezTo>
                  <a:cubicBezTo>
                    <a:pt x="69" y="10"/>
                    <a:pt x="67" y="10"/>
                    <a:pt x="66" y="12"/>
                  </a:cubicBezTo>
                  <a:cubicBezTo>
                    <a:pt x="65" y="13"/>
                    <a:pt x="64" y="14"/>
                    <a:pt x="64" y="14"/>
                  </a:cubicBezTo>
                  <a:cubicBezTo>
                    <a:pt x="64" y="15"/>
                    <a:pt x="64" y="15"/>
                    <a:pt x="63" y="15"/>
                  </a:cubicBezTo>
                  <a:cubicBezTo>
                    <a:pt x="63" y="16"/>
                    <a:pt x="62" y="17"/>
                    <a:pt x="61" y="17"/>
                  </a:cubicBezTo>
                  <a:cubicBezTo>
                    <a:pt x="60" y="17"/>
                    <a:pt x="60" y="17"/>
                    <a:pt x="60" y="17"/>
                  </a:cubicBezTo>
                  <a:cubicBezTo>
                    <a:pt x="59" y="17"/>
                    <a:pt x="59" y="17"/>
                    <a:pt x="59" y="17"/>
                  </a:cubicBezTo>
                  <a:cubicBezTo>
                    <a:pt x="58" y="17"/>
                    <a:pt x="57" y="17"/>
                    <a:pt x="57" y="18"/>
                  </a:cubicBezTo>
                  <a:cubicBezTo>
                    <a:pt x="56" y="18"/>
                    <a:pt x="55" y="18"/>
                    <a:pt x="54" y="18"/>
                  </a:cubicBezTo>
                  <a:cubicBezTo>
                    <a:pt x="53" y="19"/>
                    <a:pt x="52" y="19"/>
                    <a:pt x="52" y="19"/>
                  </a:cubicBezTo>
                  <a:cubicBezTo>
                    <a:pt x="50" y="19"/>
                    <a:pt x="48" y="19"/>
                    <a:pt x="47" y="19"/>
                  </a:cubicBezTo>
                  <a:cubicBezTo>
                    <a:pt x="45" y="19"/>
                    <a:pt x="43" y="19"/>
                    <a:pt x="42" y="19"/>
                  </a:cubicBezTo>
                  <a:cubicBezTo>
                    <a:pt x="41" y="19"/>
                    <a:pt x="40" y="19"/>
                    <a:pt x="40" y="19"/>
                  </a:cubicBezTo>
                  <a:cubicBezTo>
                    <a:pt x="38" y="19"/>
                    <a:pt x="38" y="19"/>
                    <a:pt x="38" y="19"/>
                  </a:cubicBezTo>
                  <a:cubicBezTo>
                    <a:pt x="37" y="21"/>
                    <a:pt x="37" y="21"/>
                    <a:pt x="37" y="21"/>
                  </a:cubicBezTo>
                  <a:cubicBezTo>
                    <a:pt x="34" y="27"/>
                    <a:pt x="33" y="33"/>
                    <a:pt x="32" y="38"/>
                  </a:cubicBezTo>
                  <a:cubicBezTo>
                    <a:pt x="31" y="41"/>
                    <a:pt x="30" y="44"/>
                    <a:pt x="29" y="47"/>
                  </a:cubicBezTo>
                  <a:cubicBezTo>
                    <a:pt x="27" y="54"/>
                    <a:pt x="27" y="54"/>
                    <a:pt x="27" y="54"/>
                  </a:cubicBezTo>
                  <a:cubicBezTo>
                    <a:pt x="34" y="50"/>
                    <a:pt x="34" y="50"/>
                    <a:pt x="34" y="50"/>
                  </a:cubicBezTo>
                  <a:cubicBezTo>
                    <a:pt x="35" y="49"/>
                    <a:pt x="37" y="49"/>
                    <a:pt x="38" y="49"/>
                  </a:cubicBezTo>
                  <a:cubicBezTo>
                    <a:pt x="40" y="48"/>
                    <a:pt x="41" y="48"/>
                    <a:pt x="43" y="48"/>
                  </a:cubicBezTo>
                  <a:cubicBezTo>
                    <a:pt x="44" y="47"/>
                    <a:pt x="44" y="47"/>
                    <a:pt x="45" y="46"/>
                  </a:cubicBezTo>
                  <a:cubicBezTo>
                    <a:pt x="45" y="47"/>
                    <a:pt x="44" y="48"/>
                    <a:pt x="44" y="49"/>
                  </a:cubicBezTo>
                  <a:cubicBezTo>
                    <a:pt x="43" y="50"/>
                    <a:pt x="43" y="51"/>
                    <a:pt x="42" y="52"/>
                  </a:cubicBezTo>
                  <a:cubicBezTo>
                    <a:pt x="42" y="52"/>
                    <a:pt x="41" y="52"/>
                    <a:pt x="40" y="51"/>
                  </a:cubicBezTo>
                  <a:cubicBezTo>
                    <a:pt x="39" y="51"/>
                    <a:pt x="37" y="50"/>
                    <a:pt x="36" y="50"/>
                  </a:cubicBezTo>
                  <a:cubicBezTo>
                    <a:pt x="35" y="50"/>
                    <a:pt x="35" y="50"/>
                    <a:pt x="35" y="50"/>
                  </a:cubicBezTo>
                  <a:cubicBezTo>
                    <a:pt x="30" y="51"/>
                    <a:pt x="28" y="55"/>
                    <a:pt x="26" y="57"/>
                  </a:cubicBezTo>
                  <a:cubicBezTo>
                    <a:pt x="25" y="58"/>
                    <a:pt x="25" y="59"/>
                    <a:pt x="24" y="59"/>
                  </a:cubicBezTo>
                  <a:cubicBezTo>
                    <a:pt x="23" y="60"/>
                    <a:pt x="22" y="62"/>
                    <a:pt x="21" y="63"/>
                  </a:cubicBezTo>
                  <a:cubicBezTo>
                    <a:pt x="12" y="74"/>
                    <a:pt x="0" y="88"/>
                    <a:pt x="3" y="103"/>
                  </a:cubicBezTo>
                  <a:cubicBezTo>
                    <a:pt x="4" y="107"/>
                    <a:pt x="6" y="111"/>
                    <a:pt x="9" y="116"/>
                  </a:cubicBezTo>
                  <a:cubicBezTo>
                    <a:pt x="10" y="117"/>
                    <a:pt x="11" y="118"/>
                    <a:pt x="12" y="119"/>
                  </a:cubicBezTo>
                  <a:cubicBezTo>
                    <a:pt x="12" y="120"/>
                    <a:pt x="13" y="120"/>
                    <a:pt x="13" y="121"/>
                  </a:cubicBezTo>
                  <a:cubicBezTo>
                    <a:pt x="13" y="121"/>
                    <a:pt x="14" y="121"/>
                    <a:pt x="14" y="122"/>
                  </a:cubicBezTo>
                  <a:cubicBezTo>
                    <a:pt x="14" y="123"/>
                    <a:pt x="14" y="124"/>
                    <a:pt x="15" y="125"/>
                  </a:cubicBezTo>
                  <a:cubicBezTo>
                    <a:pt x="17" y="128"/>
                    <a:pt x="21" y="130"/>
                    <a:pt x="23" y="131"/>
                  </a:cubicBezTo>
                  <a:cubicBezTo>
                    <a:pt x="25" y="132"/>
                    <a:pt x="26" y="132"/>
                    <a:pt x="28" y="132"/>
                  </a:cubicBezTo>
                  <a:cubicBezTo>
                    <a:pt x="31" y="132"/>
                    <a:pt x="34" y="131"/>
                    <a:pt x="36" y="128"/>
                  </a:cubicBezTo>
                  <a:cubicBezTo>
                    <a:pt x="37" y="127"/>
                    <a:pt x="38" y="126"/>
                    <a:pt x="39" y="125"/>
                  </a:cubicBezTo>
                  <a:cubicBezTo>
                    <a:pt x="39" y="124"/>
                    <a:pt x="39" y="123"/>
                    <a:pt x="40" y="123"/>
                  </a:cubicBezTo>
                  <a:cubicBezTo>
                    <a:pt x="40" y="122"/>
                    <a:pt x="41" y="122"/>
                    <a:pt x="41" y="121"/>
                  </a:cubicBezTo>
                  <a:cubicBezTo>
                    <a:pt x="42" y="120"/>
                    <a:pt x="43" y="119"/>
                    <a:pt x="43" y="118"/>
                  </a:cubicBezTo>
                  <a:cubicBezTo>
                    <a:pt x="45" y="115"/>
                    <a:pt x="47" y="111"/>
                    <a:pt x="49" y="106"/>
                  </a:cubicBezTo>
                  <a:cubicBezTo>
                    <a:pt x="49" y="105"/>
                    <a:pt x="49" y="105"/>
                    <a:pt x="49" y="104"/>
                  </a:cubicBezTo>
                  <a:cubicBezTo>
                    <a:pt x="50" y="102"/>
                    <a:pt x="50" y="100"/>
                    <a:pt x="51" y="98"/>
                  </a:cubicBezTo>
                  <a:cubicBezTo>
                    <a:pt x="52" y="97"/>
                    <a:pt x="52" y="97"/>
                    <a:pt x="52" y="96"/>
                  </a:cubicBezTo>
                  <a:cubicBezTo>
                    <a:pt x="54" y="94"/>
                    <a:pt x="55" y="91"/>
                    <a:pt x="55" y="88"/>
                  </a:cubicBezTo>
                  <a:cubicBezTo>
                    <a:pt x="55" y="86"/>
                    <a:pt x="55" y="84"/>
                    <a:pt x="55" y="83"/>
                  </a:cubicBezTo>
                  <a:cubicBezTo>
                    <a:pt x="54" y="82"/>
                    <a:pt x="54" y="82"/>
                    <a:pt x="54" y="81"/>
                  </a:cubicBezTo>
                  <a:cubicBezTo>
                    <a:pt x="54" y="77"/>
                    <a:pt x="54" y="75"/>
                    <a:pt x="56" y="74"/>
                  </a:cubicBezTo>
                  <a:cubicBezTo>
                    <a:pt x="60" y="72"/>
                    <a:pt x="63" y="70"/>
                    <a:pt x="66" y="68"/>
                  </a:cubicBezTo>
                  <a:cubicBezTo>
                    <a:pt x="69" y="67"/>
                    <a:pt x="69" y="67"/>
                    <a:pt x="69" y="67"/>
                  </a:cubicBezTo>
                  <a:cubicBezTo>
                    <a:pt x="70" y="66"/>
                    <a:pt x="71" y="66"/>
                    <a:pt x="72" y="65"/>
                  </a:cubicBezTo>
                  <a:cubicBezTo>
                    <a:pt x="74" y="65"/>
                    <a:pt x="75" y="65"/>
                    <a:pt x="76" y="64"/>
                  </a:cubicBezTo>
                  <a:cubicBezTo>
                    <a:pt x="79" y="63"/>
                    <a:pt x="82" y="60"/>
                    <a:pt x="84" y="58"/>
                  </a:cubicBezTo>
                  <a:cubicBezTo>
                    <a:pt x="85" y="56"/>
                    <a:pt x="87" y="55"/>
                    <a:pt x="88" y="54"/>
                  </a:cubicBezTo>
                  <a:cubicBezTo>
                    <a:pt x="92" y="51"/>
                    <a:pt x="94" y="48"/>
                    <a:pt x="97" y="44"/>
                  </a:cubicBezTo>
                  <a:cubicBezTo>
                    <a:pt x="98" y="43"/>
                    <a:pt x="99" y="42"/>
                    <a:pt x="100" y="41"/>
                  </a:cubicBezTo>
                  <a:cubicBezTo>
                    <a:pt x="104" y="36"/>
                    <a:pt x="108" y="31"/>
                    <a:pt x="113" y="27"/>
                  </a:cubicBezTo>
                  <a:cubicBezTo>
                    <a:pt x="113" y="27"/>
                    <a:pt x="114" y="26"/>
                    <a:pt x="114" y="26"/>
                  </a:cubicBezTo>
                  <a:cubicBezTo>
                    <a:pt x="119" y="21"/>
                    <a:pt x="123" y="18"/>
                    <a:pt x="123" y="14"/>
                  </a:cubicBezTo>
                  <a:cubicBezTo>
                    <a:pt x="123" y="11"/>
                    <a:pt x="120" y="10"/>
                    <a:pt x="119" y="9"/>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58"/>
            <p:cNvSpPr>
              <a:spLocks/>
            </p:cNvSpPr>
            <p:nvPr/>
          </p:nvSpPr>
          <p:spPr bwMode="auto">
            <a:xfrm>
              <a:off x="7734746" y="4496145"/>
              <a:ext cx="31594" cy="49581"/>
            </a:xfrm>
            <a:custGeom>
              <a:avLst/>
              <a:gdLst>
                <a:gd name="T0" fmla="*/ 14 w 15"/>
                <a:gd name="T1" fmla="*/ 2 h 26"/>
                <a:gd name="T2" fmla="*/ 10 w 15"/>
                <a:gd name="T3" fmla="*/ 0 h 26"/>
                <a:gd name="T4" fmla="*/ 9 w 15"/>
                <a:gd name="T5" fmla="*/ 0 h 26"/>
                <a:gd name="T6" fmla="*/ 0 w 15"/>
                <a:gd name="T7" fmla="*/ 20 h 26"/>
                <a:gd name="T8" fmla="*/ 5 w 15"/>
                <a:gd name="T9" fmla="*/ 26 h 26"/>
                <a:gd name="T10" fmla="*/ 6 w 15"/>
                <a:gd name="T11" fmla="*/ 26 h 26"/>
                <a:gd name="T12" fmla="*/ 6 w 15"/>
                <a:gd name="T13" fmla="*/ 26 h 26"/>
                <a:gd name="T14" fmla="*/ 9 w 15"/>
                <a:gd name="T15" fmla="*/ 20 h 26"/>
                <a:gd name="T16" fmla="*/ 9 w 15"/>
                <a:gd name="T17" fmla="*/ 20 h 26"/>
                <a:gd name="T18" fmla="*/ 12 w 15"/>
                <a:gd name="T19" fmla="*/ 11 h 26"/>
                <a:gd name="T20" fmla="*/ 12 w 15"/>
                <a:gd name="T21" fmla="*/ 10 h 26"/>
                <a:gd name="T22" fmla="*/ 14 w 15"/>
                <a:gd name="T23"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6">
                  <a:moveTo>
                    <a:pt x="14" y="2"/>
                  </a:moveTo>
                  <a:cubicBezTo>
                    <a:pt x="14" y="2"/>
                    <a:pt x="13" y="0"/>
                    <a:pt x="10" y="0"/>
                  </a:cubicBezTo>
                  <a:cubicBezTo>
                    <a:pt x="9" y="0"/>
                    <a:pt x="9" y="0"/>
                    <a:pt x="9" y="0"/>
                  </a:cubicBezTo>
                  <a:cubicBezTo>
                    <a:pt x="3" y="1"/>
                    <a:pt x="0" y="15"/>
                    <a:pt x="0" y="20"/>
                  </a:cubicBezTo>
                  <a:cubicBezTo>
                    <a:pt x="1" y="26"/>
                    <a:pt x="4" y="26"/>
                    <a:pt x="5" y="26"/>
                  </a:cubicBezTo>
                  <a:cubicBezTo>
                    <a:pt x="6" y="26"/>
                    <a:pt x="6" y="26"/>
                    <a:pt x="6" y="26"/>
                  </a:cubicBezTo>
                  <a:cubicBezTo>
                    <a:pt x="6" y="26"/>
                    <a:pt x="6" y="26"/>
                    <a:pt x="6" y="26"/>
                  </a:cubicBezTo>
                  <a:cubicBezTo>
                    <a:pt x="10" y="26"/>
                    <a:pt x="10" y="22"/>
                    <a:pt x="9" y="20"/>
                  </a:cubicBezTo>
                  <a:cubicBezTo>
                    <a:pt x="9" y="20"/>
                    <a:pt x="9" y="20"/>
                    <a:pt x="9" y="20"/>
                  </a:cubicBezTo>
                  <a:cubicBezTo>
                    <a:pt x="10" y="16"/>
                    <a:pt x="10" y="14"/>
                    <a:pt x="12" y="11"/>
                  </a:cubicBezTo>
                  <a:cubicBezTo>
                    <a:pt x="12" y="11"/>
                    <a:pt x="12" y="11"/>
                    <a:pt x="12" y="10"/>
                  </a:cubicBezTo>
                  <a:cubicBezTo>
                    <a:pt x="13" y="8"/>
                    <a:pt x="15" y="5"/>
                    <a:pt x="14" y="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9"/>
            <p:cNvSpPr>
              <a:spLocks/>
            </p:cNvSpPr>
            <p:nvPr/>
          </p:nvSpPr>
          <p:spPr bwMode="auto">
            <a:xfrm>
              <a:off x="7835058" y="4097341"/>
              <a:ext cx="386238" cy="362157"/>
            </a:xfrm>
            <a:custGeom>
              <a:avLst/>
              <a:gdLst>
                <a:gd name="T0" fmla="*/ 177 w 184"/>
                <a:gd name="T1" fmla="*/ 104 h 190"/>
                <a:gd name="T2" fmla="*/ 165 w 184"/>
                <a:gd name="T3" fmla="*/ 100 h 190"/>
                <a:gd name="T4" fmla="*/ 161 w 184"/>
                <a:gd name="T5" fmla="*/ 107 h 190"/>
                <a:gd name="T6" fmla="*/ 157 w 184"/>
                <a:gd name="T7" fmla="*/ 81 h 190"/>
                <a:gd name="T8" fmla="*/ 146 w 184"/>
                <a:gd name="T9" fmla="*/ 89 h 190"/>
                <a:gd name="T10" fmla="*/ 143 w 184"/>
                <a:gd name="T11" fmla="*/ 97 h 190"/>
                <a:gd name="T12" fmla="*/ 141 w 184"/>
                <a:gd name="T13" fmla="*/ 97 h 190"/>
                <a:gd name="T14" fmla="*/ 142 w 184"/>
                <a:gd name="T15" fmla="*/ 84 h 190"/>
                <a:gd name="T16" fmla="*/ 131 w 184"/>
                <a:gd name="T17" fmla="*/ 71 h 190"/>
                <a:gd name="T18" fmla="*/ 128 w 184"/>
                <a:gd name="T19" fmla="*/ 81 h 190"/>
                <a:gd name="T20" fmla="*/ 128 w 184"/>
                <a:gd name="T21" fmla="*/ 85 h 190"/>
                <a:gd name="T22" fmla="*/ 120 w 184"/>
                <a:gd name="T23" fmla="*/ 74 h 190"/>
                <a:gd name="T24" fmla="*/ 116 w 184"/>
                <a:gd name="T25" fmla="*/ 56 h 190"/>
                <a:gd name="T26" fmla="*/ 91 w 184"/>
                <a:gd name="T27" fmla="*/ 59 h 190"/>
                <a:gd name="T28" fmla="*/ 81 w 184"/>
                <a:gd name="T29" fmla="*/ 71 h 190"/>
                <a:gd name="T30" fmla="*/ 73 w 184"/>
                <a:gd name="T31" fmla="*/ 69 h 190"/>
                <a:gd name="T32" fmla="*/ 63 w 184"/>
                <a:gd name="T33" fmla="*/ 73 h 190"/>
                <a:gd name="T34" fmla="*/ 56 w 184"/>
                <a:gd name="T35" fmla="*/ 73 h 190"/>
                <a:gd name="T36" fmla="*/ 58 w 184"/>
                <a:gd name="T37" fmla="*/ 67 h 190"/>
                <a:gd name="T38" fmla="*/ 48 w 184"/>
                <a:gd name="T39" fmla="*/ 56 h 190"/>
                <a:gd name="T40" fmla="*/ 40 w 184"/>
                <a:gd name="T41" fmla="*/ 62 h 190"/>
                <a:gd name="T42" fmla="*/ 34 w 184"/>
                <a:gd name="T43" fmla="*/ 76 h 190"/>
                <a:gd name="T44" fmla="*/ 31 w 184"/>
                <a:gd name="T45" fmla="*/ 57 h 190"/>
                <a:gd name="T46" fmla="*/ 30 w 184"/>
                <a:gd name="T47" fmla="*/ 35 h 190"/>
                <a:gd name="T48" fmla="*/ 31 w 184"/>
                <a:gd name="T49" fmla="*/ 12 h 190"/>
                <a:gd name="T50" fmla="*/ 30 w 184"/>
                <a:gd name="T51" fmla="*/ 1 h 190"/>
                <a:gd name="T52" fmla="*/ 17 w 184"/>
                <a:gd name="T53" fmla="*/ 5 h 190"/>
                <a:gd name="T54" fmla="*/ 12 w 184"/>
                <a:gd name="T55" fmla="*/ 7 h 190"/>
                <a:gd name="T56" fmla="*/ 5 w 184"/>
                <a:gd name="T57" fmla="*/ 18 h 190"/>
                <a:gd name="T58" fmla="*/ 0 w 184"/>
                <a:gd name="T59" fmla="*/ 35 h 190"/>
                <a:gd name="T60" fmla="*/ 3 w 184"/>
                <a:gd name="T61" fmla="*/ 47 h 190"/>
                <a:gd name="T62" fmla="*/ 2 w 184"/>
                <a:gd name="T63" fmla="*/ 64 h 190"/>
                <a:gd name="T64" fmla="*/ 3 w 184"/>
                <a:gd name="T65" fmla="*/ 79 h 190"/>
                <a:gd name="T66" fmla="*/ 7 w 184"/>
                <a:gd name="T67" fmla="*/ 102 h 190"/>
                <a:gd name="T68" fmla="*/ 15 w 184"/>
                <a:gd name="T69" fmla="*/ 119 h 190"/>
                <a:gd name="T70" fmla="*/ 8 w 184"/>
                <a:gd name="T71" fmla="*/ 123 h 190"/>
                <a:gd name="T72" fmla="*/ 13 w 184"/>
                <a:gd name="T73" fmla="*/ 147 h 190"/>
                <a:gd name="T74" fmla="*/ 11 w 184"/>
                <a:gd name="T75" fmla="*/ 161 h 190"/>
                <a:gd name="T76" fmla="*/ 21 w 184"/>
                <a:gd name="T77" fmla="*/ 190 h 190"/>
                <a:gd name="T78" fmla="*/ 52 w 184"/>
                <a:gd name="T79" fmla="*/ 169 h 190"/>
                <a:gd name="T80" fmla="*/ 83 w 184"/>
                <a:gd name="T81" fmla="*/ 152 h 190"/>
                <a:gd name="T82" fmla="*/ 87 w 184"/>
                <a:gd name="T83" fmla="*/ 147 h 190"/>
                <a:gd name="T84" fmla="*/ 93 w 184"/>
                <a:gd name="T85" fmla="*/ 144 h 190"/>
                <a:gd name="T86" fmla="*/ 100 w 184"/>
                <a:gd name="T87" fmla="*/ 151 h 190"/>
                <a:gd name="T88" fmla="*/ 111 w 184"/>
                <a:gd name="T89" fmla="*/ 146 h 190"/>
                <a:gd name="T90" fmla="*/ 105 w 184"/>
                <a:gd name="T91" fmla="*/ 159 h 190"/>
                <a:gd name="T92" fmla="*/ 105 w 184"/>
                <a:gd name="T93" fmla="*/ 169 h 190"/>
                <a:gd name="T94" fmla="*/ 119 w 184"/>
                <a:gd name="T95" fmla="*/ 166 h 190"/>
                <a:gd name="T96" fmla="*/ 128 w 184"/>
                <a:gd name="T97" fmla="*/ 159 h 190"/>
                <a:gd name="T98" fmla="*/ 129 w 184"/>
                <a:gd name="T99" fmla="*/ 147 h 190"/>
                <a:gd name="T100" fmla="*/ 135 w 184"/>
                <a:gd name="T101" fmla="*/ 122 h 190"/>
                <a:gd name="T102" fmla="*/ 145 w 184"/>
                <a:gd name="T103" fmla="*/ 137 h 190"/>
                <a:gd name="T104" fmla="*/ 160 w 184"/>
                <a:gd name="T105" fmla="*/ 138 h 190"/>
                <a:gd name="T106" fmla="*/ 168 w 184"/>
                <a:gd name="T107" fmla="*/ 147 h 190"/>
                <a:gd name="T108" fmla="*/ 176 w 184"/>
                <a:gd name="T109" fmla="*/ 14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4" h="190">
                  <a:moveTo>
                    <a:pt x="181" y="128"/>
                  </a:moveTo>
                  <a:cubicBezTo>
                    <a:pt x="181" y="127"/>
                    <a:pt x="180" y="126"/>
                    <a:pt x="180" y="126"/>
                  </a:cubicBezTo>
                  <a:cubicBezTo>
                    <a:pt x="177" y="119"/>
                    <a:pt x="177" y="114"/>
                    <a:pt x="177" y="106"/>
                  </a:cubicBezTo>
                  <a:cubicBezTo>
                    <a:pt x="177" y="104"/>
                    <a:pt x="177" y="104"/>
                    <a:pt x="177" y="104"/>
                  </a:cubicBezTo>
                  <a:cubicBezTo>
                    <a:pt x="178" y="101"/>
                    <a:pt x="178" y="98"/>
                    <a:pt x="178" y="96"/>
                  </a:cubicBezTo>
                  <a:cubicBezTo>
                    <a:pt x="178" y="95"/>
                    <a:pt x="177" y="92"/>
                    <a:pt x="172" y="92"/>
                  </a:cubicBezTo>
                  <a:cubicBezTo>
                    <a:pt x="172" y="92"/>
                    <a:pt x="168" y="92"/>
                    <a:pt x="167" y="94"/>
                  </a:cubicBezTo>
                  <a:cubicBezTo>
                    <a:pt x="165" y="95"/>
                    <a:pt x="165" y="98"/>
                    <a:pt x="165" y="100"/>
                  </a:cubicBezTo>
                  <a:cubicBezTo>
                    <a:pt x="165" y="100"/>
                    <a:pt x="165" y="100"/>
                    <a:pt x="164" y="101"/>
                  </a:cubicBezTo>
                  <a:cubicBezTo>
                    <a:pt x="164" y="102"/>
                    <a:pt x="164" y="102"/>
                    <a:pt x="164" y="102"/>
                  </a:cubicBezTo>
                  <a:cubicBezTo>
                    <a:pt x="164" y="106"/>
                    <a:pt x="163" y="107"/>
                    <a:pt x="162" y="107"/>
                  </a:cubicBezTo>
                  <a:cubicBezTo>
                    <a:pt x="161" y="107"/>
                    <a:pt x="161" y="107"/>
                    <a:pt x="161" y="107"/>
                  </a:cubicBezTo>
                  <a:cubicBezTo>
                    <a:pt x="159" y="105"/>
                    <a:pt x="159" y="99"/>
                    <a:pt x="159" y="97"/>
                  </a:cubicBezTo>
                  <a:cubicBezTo>
                    <a:pt x="159" y="91"/>
                    <a:pt x="159" y="91"/>
                    <a:pt x="159" y="91"/>
                  </a:cubicBezTo>
                  <a:cubicBezTo>
                    <a:pt x="159" y="91"/>
                    <a:pt x="159" y="90"/>
                    <a:pt x="159" y="90"/>
                  </a:cubicBezTo>
                  <a:cubicBezTo>
                    <a:pt x="160" y="87"/>
                    <a:pt x="160" y="83"/>
                    <a:pt x="157" y="81"/>
                  </a:cubicBezTo>
                  <a:cubicBezTo>
                    <a:pt x="156" y="81"/>
                    <a:pt x="155" y="80"/>
                    <a:pt x="154" y="80"/>
                  </a:cubicBezTo>
                  <a:cubicBezTo>
                    <a:pt x="152" y="80"/>
                    <a:pt x="150" y="81"/>
                    <a:pt x="149" y="82"/>
                  </a:cubicBezTo>
                  <a:cubicBezTo>
                    <a:pt x="147" y="83"/>
                    <a:pt x="147" y="86"/>
                    <a:pt x="146" y="87"/>
                  </a:cubicBezTo>
                  <a:cubicBezTo>
                    <a:pt x="146" y="88"/>
                    <a:pt x="146" y="89"/>
                    <a:pt x="146" y="89"/>
                  </a:cubicBezTo>
                  <a:cubicBezTo>
                    <a:pt x="146" y="90"/>
                    <a:pt x="146" y="90"/>
                    <a:pt x="146" y="90"/>
                  </a:cubicBezTo>
                  <a:cubicBezTo>
                    <a:pt x="146" y="90"/>
                    <a:pt x="145" y="90"/>
                    <a:pt x="145" y="91"/>
                  </a:cubicBezTo>
                  <a:cubicBezTo>
                    <a:pt x="145" y="91"/>
                    <a:pt x="144" y="92"/>
                    <a:pt x="144" y="93"/>
                  </a:cubicBezTo>
                  <a:cubicBezTo>
                    <a:pt x="143" y="94"/>
                    <a:pt x="143" y="96"/>
                    <a:pt x="143" y="97"/>
                  </a:cubicBezTo>
                  <a:cubicBezTo>
                    <a:pt x="143" y="100"/>
                    <a:pt x="144" y="102"/>
                    <a:pt x="145" y="105"/>
                  </a:cubicBezTo>
                  <a:cubicBezTo>
                    <a:pt x="145" y="104"/>
                    <a:pt x="145" y="104"/>
                    <a:pt x="144" y="104"/>
                  </a:cubicBezTo>
                  <a:cubicBezTo>
                    <a:pt x="143" y="102"/>
                    <a:pt x="142" y="100"/>
                    <a:pt x="141" y="98"/>
                  </a:cubicBezTo>
                  <a:cubicBezTo>
                    <a:pt x="141" y="98"/>
                    <a:pt x="141" y="98"/>
                    <a:pt x="141" y="97"/>
                  </a:cubicBezTo>
                  <a:cubicBezTo>
                    <a:pt x="141" y="97"/>
                    <a:pt x="141" y="96"/>
                    <a:pt x="141" y="96"/>
                  </a:cubicBezTo>
                  <a:cubicBezTo>
                    <a:pt x="141" y="95"/>
                    <a:pt x="141" y="94"/>
                    <a:pt x="141" y="94"/>
                  </a:cubicBezTo>
                  <a:cubicBezTo>
                    <a:pt x="141" y="93"/>
                    <a:pt x="140" y="93"/>
                    <a:pt x="140" y="92"/>
                  </a:cubicBezTo>
                  <a:cubicBezTo>
                    <a:pt x="140" y="90"/>
                    <a:pt x="141" y="87"/>
                    <a:pt x="142" y="84"/>
                  </a:cubicBezTo>
                  <a:cubicBezTo>
                    <a:pt x="143" y="83"/>
                    <a:pt x="143" y="83"/>
                    <a:pt x="143" y="83"/>
                  </a:cubicBezTo>
                  <a:cubicBezTo>
                    <a:pt x="145" y="77"/>
                    <a:pt x="147" y="72"/>
                    <a:pt x="145" y="68"/>
                  </a:cubicBezTo>
                  <a:cubicBezTo>
                    <a:pt x="144" y="67"/>
                    <a:pt x="143" y="66"/>
                    <a:pt x="140" y="66"/>
                  </a:cubicBezTo>
                  <a:cubicBezTo>
                    <a:pt x="137" y="66"/>
                    <a:pt x="133" y="68"/>
                    <a:pt x="131" y="71"/>
                  </a:cubicBezTo>
                  <a:cubicBezTo>
                    <a:pt x="130" y="73"/>
                    <a:pt x="130" y="75"/>
                    <a:pt x="130" y="76"/>
                  </a:cubicBezTo>
                  <a:cubicBezTo>
                    <a:pt x="129" y="77"/>
                    <a:pt x="129" y="78"/>
                    <a:pt x="129" y="78"/>
                  </a:cubicBezTo>
                  <a:cubicBezTo>
                    <a:pt x="129" y="79"/>
                    <a:pt x="129" y="79"/>
                    <a:pt x="129" y="79"/>
                  </a:cubicBezTo>
                  <a:cubicBezTo>
                    <a:pt x="129" y="80"/>
                    <a:pt x="128" y="80"/>
                    <a:pt x="128" y="81"/>
                  </a:cubicBezTo>
                  <a:cubicBezTo>
                    <a:pt x="128" y="82"/>
                    <a:pt x="128" y="83"/>
                    <a:pt x="128" y="84"/>
                  </a:cubicBezTo>
                  <a:cubicBezTo>
                    <a:pt x="128" y="84"/>
                    <a:pt x="128" y="84"/>
                    <a:pt x="128" y="84"/>
                  </a:cubicBezTo>
                  <a:cubicBezTo>
                    <a:pt x="128" y="84"/>
                    <a:pt x="128" y="84"/>
                    <a:pt x="128" y="84"/>
                  </a:cubicBezTo>
                  <a:cubicBezTo>
                    <a:pt x="128" y="85"/>
                    <a:pt x="128" y="85"/>
                    <a:pt x="128" y="85"/>
                  </a:cubicBezTo>
                  <a:cubicBezTo>
                    <a:pt x="128" y="84"/>
                    <a:pt x="128" y="83"/>
                    <a:pt x="128" y="83"/>
                  </a:cubicBezTo>
                  <a:cubicBezTo>
                    <a:pt x="127" y="80"/>
                    <a:pt x="127" y="78"/>
                    <a:pt x="125" y="76"/>
                  </a:cubicBezTo>
                  <a:cubicBezTo>
                    <a:pt x="124" y="74"/>
                    <a:pt x="122" y="74"/>
                    <a:pt x="121" y="74"/>
                  </a:cubicBezTo>
                  <a:cubicBezTo>
                    <a:pt x="120" y="74"/>
                    <a:pt x="120" y="74"/>
                    <a:pt x="120" y="74"/>
                  </a:cubicBezTo>
                  <a:cubicBezTo>
                    <a:pt x="117" y="73"/>
                    <a:pt x="117" y="72"/>
                    <a:pt x="116" y="67"/>
                  </a:cubicBezTo>
                  <a:cubicBezTo>
                    <a:pt x="116" y="67"/>
                    <a:pt x="116" y="67"/>
                    <a:pt x="116" y="67"/>
                  </a:cubicBezTo>
                  <a:cubicBezTo>
                    <a:pt x="116" y="65"/>
                    <a:pt x="116" y="64"/>
                    <a:pt x="116" y="63"/>
                  </a:cubicBezTo>
                  <a:cubicBezTo>
                    <a:pt x="116" y="61"/>
                    <a:pt x="117" y="59"/>
                    <a:pt x="116" y="56"/>
                  </a:cubicBezTo>
                  <a:cubicBezTo>
                    <a:pt x="113" y="51"/>
                    <a:pt x="108" y="50"/>
                    <a:pt x="104" y="50"/>
                  </a:cubicBezTo>
                  <a:cubicBezTo>
                    <a:pt x="104" y="50"/>
                    <a:pt x="104" y="50"/>
                    <a:pt x="103" y="50"/>
                  </a:cubicBezTo>
                  <a:cubicBezTo>
                    <a:pt x="98" y="50"/>
                    <a:pt x="95" y="52"/>
                    <a:pt x="93" y="56"/>
                  </a:cubicBezTo>
                  <a:cubicBezTo>
                    <a:pt x="92" y="58"/>
                    <a:pt x="92" y="59"/>
                    <a:pt x="91" y="59"/>
                  </a:cubicBezTo>
                  <a:cubicBezTo>
                    <a:pt x="90" y="59"/>
                    <a:pt x="90" y="59"/>
                    <a:pt x="90" y="60"/>
                  </a:cubicBezTo>
                  <a:cubicBezTo>
                    <a:pt x="88" y="60"/>
                    <a:pt x="86" y="60"/>
                    <a:pt x="84" y="62"/>
                  </a:cubicBezTo>
                  <a:cubicBezTo>
                    <a:pt x="82" y="64"/>
                    <a:pt x="82" y="67"/>
                    <a:pt x="81" y="69"/>
                  </a:cubicBezTo>
                  <a:cubicBezTo>
                    <a:pt x="81" y="70"/>
                    <a:pt x="81" y="71"/>
                    <a:pt x="81" y="71"/>
                  </a:cubicBezTo>
                  <a:cubicBezTo>
                    <a:pt x="80" y="72"/>
                    <a:pt x="80" y="73"/>
                    <a:pt x="80" y="73"/>
                  </a:cubicBezTo>
                  <a:cubicBezTo>
                    <a:pt x="80" y="73"/>
                    <a:pt x="79" y="73"/>
                    <a:pt x="79" y="72"/>
                  </a:cubicBezTo>
                  <a:cubicBezTo>
                    <a:pt x="78" y="71"/>
                    <a:pt x="76" y="70"/>
                    <a:pt x="74" y="69"/>
                  </a:cubicBezTo>
                  <a:cubicBezTo>
                    <a:pt x="73" y="69"/>
                    <a:pt x="73" y="69"/>
                    <a:pt x="73" y="69"/>
                  </a:cubicBezTo>
                  <a:cubicBezTo>
                    <a:pt x="72" y="69"/>
                    <a:pt x="70" y="70"/>
                    <a:pt x="69" y="71"/>
                  </a:cubicBezTo>
                  <a:cubicBezTo>
                    <a:pt x="69" y="71"/>
                    <a:pt x="69" y="71"/>
                    <a:pt x="69" y="71"/>
                  </a:cubicBezTo>
                  <a:cubicBezTo>
                    <a:pt x="68" y="71"/>
                    <a:pt x="67" y="72"/>
                    <a:pt x="67" y="72"/>
                  </a:cubicBezTo>
                  <a:cubicBezTo>
                    <a:pt x="65" y="72"/>
                    <a:pt x="64" y="73"/>
                    <a:pt x="63" y="73"/>
                  </a:cubicBezTo>
                  <a:cubicBezTo>
                    <a:pt x="62" y="74"/>
                    <a:pt x="61" y="74"/>
                    <a:pt x="60" y="74"/>
                  </a:cubicBezTo>
                  <a:cubicBezTo>
                    <a:pt x="60" y="74"/>
                    <a:pt x="59" y="74"/>
                    <a:pt x="59" y="74"/>
                  </a:cubicBezTo>
                  <a:cubicBezTo>
                    <a:pt x="58" y="74"/>
                    <a:pt x="57" y="74"/>
                    <a:pt x="56" y="73"/>
                  </a:cubicBezTo>
                  <a:cubicBezTo>
                    <a:pt x="56" y="73"/>
                    <a:pt x="56" y="73"/>
                    <a:pt x="56" y="73"/>
                  </a:cubicBezTo>
                  <a:cubicBezTo>
                    <a:pt x="56" y="73"/>
                    <a:pt x="56" y="73"/>
                    <a:pt x="56" y="73"/>
                  </a:cubicBezTo>
                  <a:cubicBezTo>
                    <a:pt x="56" y="72"/>
                    <a:pt x="56" y="71"/>
                    <a:pt x="56" y="70"/>
                  </a:cubicBezTo>
                  <a:cubicBezTo>
                    <a:pt x="57" y="70"/>
                    <a:pt x="57" y="69"/>
                    <a:pt x="57" y="69"/>
                  </a:cubicBezTo>
                  <a:cubicBezTo>
                    <a:pt x="57" y="68"/>
                    <a:pt x="57" y="68"/>
                    <a:pt x="58" y="67"/>
                  </a:cubicBezTo>
                  <a:cubicBezTo>
                    <a:pt x="59" y="65"/>
                    <a:pt x="61" y="60"/>
                    <a:pt x="57" y="57"/>
                  </a:cubicBezTo>
                  <a:cubicBezTo>
                    <a:pt x="55" y="56"/>
                    <a:pt x="53" y="56"/>
                    <a:pt x="52" y="56"/>
                  </a:cubicBezTo>
                  <a:cubicBezTo>
                    <a:pt x="50" y="56"/>
                    <a:pt x="50" y="56"/>
                    <a:pt x="50" y="56"/>
                  </a:cubicBezTo>
                  <a:cubicBezTo>
                    <a:pt x="49" y="56"/>
                    <a:pt x="48" y="56"/>
                    <a:pt x="48" y="56"/>
                  </a:cubicBezTo>
                  <a:cubicBezTo>
                    <a:pt x="47" y="56"/>
                    <a:pt x="44" y="56"/>
                    <a:pt x="43" y="58"/>
                  </a:cubicBezTo>
                  <a:cubicBezTo>
                    <a:pt x="42" y="59"/>
                    <a:pt x="42" y="60"/>
                    <a:pt x="42" y="60"/>
                  </a:cubicBezTo>
                  <a:cubicBezTo>
                    <a:pt x="42" y="61"/>
                    <a:pt x="41" y="61"/>
                    <a:pt x="41" y="61"/>
                  </a:cubicBezTo>
                  <a:cubicBezTo>
                    <a:pt x="41" y="61"/>
                    <a:pt x="41" y="61"/>
                    <a:pt x="40" y="62"/>
                  </a:cubicBezTo>
                  <a:cubicBezTo>
                    <a:pt x="38" y="62"/>
                    <a:pt x="35" y="63"/>
                    <a:pt x="35" y="67"/>
                  </a:cubicBezTo>
                  <a:cubicBezTo>
                    <a:pt x="34" y="68"/>
                    <a:pt x="34" y="69"/>
                    <a:pt x="34" y="70"/>
                  </a:cubicBezTo>
                  <a:cubicBezTo>
                    <a:pt x="34" y="72"/>
                    <a:pt x="34" y="74"/>
                    <a:pt x="34" y="76"/>
                  </a:cubicBezTo>
                  <a:cubicBezTo>
                    <a:pt x="34" y="76"/>
                    <a:pt x="34" y="76"/>
                    <a:pt x="34" y="76"/>
                  </a:cubicBezTo>
                  <a:cubicBezTo>
                    <a:pt x="34" y="77"/>
                    <a:pt x="34" y="78"/>
                    <a:pt x="33" y="79"/>
                  </a:cubicBezTo>
                  <a:cubicBezTo>
                    <a:pt x="33" y="78"/>
                    <a:pt x="32" y="76"/>
                    <a:pt x="32" y="74"/>
                  </a:cubicBezTo>
                  <a:cubicBezTo>
                    <a:pt x="31" y="70"/>
                    <a:pt x="31" y="66"/>
                    <a:pt x="31" y="62"/>
                  </a:cubicBezTo>
                  <a:cubicBezTo>
                    <a:pt x="31" y="60"/>
                    <a:pt x="31" y="59"/>
                    <a:pt x="31" y="57"/>
                  </a:cubicBezTo>
                  <a:cubicBezTo>
                    <a:pt x="31" y="56"/>
                    <a:pt x="32" y="54"/>
                    <a:pt x="32" y="53"/>
                  </a:cubicBezTo>
                  <a:cubicBezTo>
                    <a:pt x="32" y="50"/>
                    <a:pt x="32" y="47"/>
                    <a:pt x="32" y="44"/>
                  </a:cubicBezTo>
                  <a:cubicBezTo>
                    <a:pt x="31" y="42"/>
                    <a:pt x="31" y="39"/>
                    <a:pt x="30" y="37"/>
                  </a:cubicBezTo>
                  <a:cubicBezTo>
                    <a:pt x="29" y="37"/>
                    <a:pt x="29" y="36"/>
                    <a:pt x="30" y="35"/>
                  </a:cubicBezTo>
                  <a:cubicBezTo>
                    <a:pt x="33" y="32"/>
                    <a:pt x="33" y="27"/>
                    <a:pt x="32" y="23"/>
                  </a:cubicBezTo>
                  <a:cubicBezTo>
                    <a:pt x="32" y="19"/>
                    <a:pt x="29" y="17"/>
                    <a:pt x="25" y="17"/>
                  </a:cubicBezTo>
                  <a:cubicBezTo>
                    <a:pt x="26" y="16"/>
                    <a:pt x="27" y="16"/>
                    <a:pt x="27" y="16"/>
                  </a:cubicBezTo>
                  <a:cubicBezTo>
                    <a:pt x="29" y="15"/>
                    <a:pt x="31" y="14"/>
                    <a:pt x="31" y="12"/>
                  </a:cubicBezTo>
                  <a:cubicBezTo>
                    <a:pt x="32" y="11"/>
                    <a:pt x="32" y="9"/>
                    <a:pt x="32" y="8"/>
                  </a:cubicBezTo>
                  <a:cubicBezTo>
                    <a:pt x="32" y="8"/>
                    <a:pt x="31" y="7"/>
                    <a:pt x="31" y="7"/>
                  </a:cubicBezTo>
                  <a:cubicBezTo>
                    <a:pt x="31" y="7"/>
                    <a:pt x="32" y="7"/>
                    <a:pt x="32" y="6"/>
                  </a:cubicBezTo>
                  <a:cubicBezTo>
                    <a:pt x="32" y="6"/>
                    <a:pt x="32" y="3"/>
                    <a:pt x="30" y="1"/>
                  </a:cubicBezTo>
                  <a:cubicBezTo>
                    <a:pt x="28" y="0"/>
                    <a:pt x="27" y="0"/>
                    <a:pt x="26" y="0"/>
                  </a:cubicBezTo>
                  <a:cubicBezTo>
                    <a:pt x="23" y="0"/>
                    <a:pt x="21" y="1"/>
                    <a:pt x="19" y="2"/>
                  </a:cubicBezTo>
                  <a:cubicBezTo>
                    <a:pt x="18" y="3"/>
                    <a:pt x="18" y="4"/>
                    <a:pt x="17" y="5"/>
                  </a:cubicBezTo>
                  <a:cubicBezTo>
                    <a:pt x="17" y="5"/>
                    <a:pt x="17" y="5"/>
                    <a:pt x="17" y="5"/>
                  </a:cubicBezTo>
                  <a:cubicBezTo>
                    <a:pt x="17" y="5"/>
                    <a:pt x="17" y="5"/>
                    <a:pt x="17" y="5"/>
                  </a:cubicBezTo>
                  <a:cubicBezTo>
                    <a:pt x="17" y="5"/>
                    <a:pt x="17" y="5"/>
                    <a:pt x="16" y="5"/>
                  </a:cubicBezTo>
                  <a:cubicBezTo>
                    <a:pt x="15" y="5"/>
                    <a:pt x="14" y="5"/>
                    <a:pt x="13" y="6"/>
                  </a:cubicBezTo>
                  <a:cubicBezTo>
                    <a:pt x="13" y="6"/>
                    <a:pt x="12" y="7"/>
                    <a:pt x="12" y="7"/>
                  </a:cubicBezTo>
                  <a:cubicBezTo>
                    <a:pt x="11" y="8"/>
                    <a:pt x="10" y="9"/>
                    <a:pt x="10" y="10"/>
                  </a:cubicBezTo>
                  <a:cubicBezTo>
                    <a:pt x="9" y="11"/>
                    <a:pt x="9" y="11"/>
                    <a:pt x="9" y="11"/>
                  </a:cubicBezTo>
                  <a:cubicBezTo>
                    <a:pt x="8" y="13"/>
                    <a:pt x="7" y="15"/>
                    <a:pt x="6" y="16"/>
                  </a:cubicBezTo>
                  <a:cubicBezTo>
                    <a:pt x="6" y="16"/>
                    <a:pt x="5" y="17"/>
                    <a:pt x="5" y="18"/>
                  </a:cubicBezTo>
                  <a:cubicBezTo>
                    <a:pt x="3" y="19"/>
                    <a:pt x="2" y="20"/>
                    <a:pt x="1" y="21"/>
                  </a:cubicBezTo>
                  <a:cubicBezTo>
                    <a:pt x="0" y="23"/>
                    <a:pt x="0" y="26"/>
                    <a:pt x="0" y="27"/>
                  </a:cubicBezTo>
                  <a:cubicBezTo>
                    <a:pt x="0" y="28"/>
                    <a:pt x="0" y="30"/>
                    <a:pt x="0" y="30"/>
                  </a:cubicBezTo>
                  <a:cubicBezTo>
                    <a:pt x="0" y="32"/>
                    <a:pt x="0" y="34"/>
                    <a:pt x="0" y="35"/>
                  </a:cubicBezTo>
                  <a:cubicBezTo>
                    <a:pt x="0" y="36"/>
                    <a:pt x="0" y="37"/>
                    <a:pt x="0" y="37"/>
                  </a:cubicBezTo>
                  <a:cubicBezTo>
                    <a:pt x="0" y="38"/>
                    <a:pt x="0" y="38"/>
                    <a:pt x="0" y="38"/>
                  </a:cubicBezTo>
                  <a:cubicBezTo>
                    <a:pt x="0" y="39"/>
                    <a:pt x="0" y="41"/>
                    <a:pt x="1" y="43"/>
                  </a:cubicBezTo>
                  <a:cubicBezTo>
                    <a:pt x="2" y="44"/>
                    <a:pt x="3" y="45"/>
                    <a:pt x="3" y="47"/>
                  </a:cubicBezTo>
                  <a:cubicBezTo>
                    <a:pt x="3" y="48"/>
                    <a:pt x="3" y="49"/>
                    <a:pt x="2" y="50"/>
                  </a:cubicBezTo>
                  <a:cubicBezTo>
                    <a:pt x="1" y="52"/>
                    <a:pt x="1" y="54"/>
                    <a:pt x="1" y="56"/>
                  </a:cubicBezTo>
                  <a:cubicBezTo>
                    <a:pt x="0" y="59"/>
                    <a:pt x="1" y="61"/>
                    <a:pt x="1" y="62"/>
                  </a:cubicBezTo>
                  <a:cubicBezTo>
                    <a:pt x="1" y="63"/>
                    <a:pt x="1" y="64"/>
                    <a:pt x="2" y="64"/>
                  </a:cubicBezTo>
                  <a:cubicBezTo>
                    <a:pt x="2" y="66"/>
                    <a:pt x="2" y="68"/>
                    <a:pt x="2" y="70"/>
                  </a:cubicBezTo>
                  <a:cubicBezTo>
                    <a:pt x="2" y="71"/>
                    <a:pt x="2" y="71"/>
                    <a:pt x="2" y="71"/>
                  </a:cubicBezTo>
                  <a:cubicBezTo>
                    <a:pt x="2" y="73"/>
                    <a:pt x="3" y="75"/>
                    <a:pt x="3" y="77"/>
                  </a:cubicBezTo>
                  <a:cubicBezTo>
                    <a:pt x="3" y="77"/>
                    <a:pt x="3" y="78"/>
                    <a:pt x="3" y="79"/>
                  </a:cubicBezTo>
                  <a:cubicBezTo>
                    <a:pt x="4" y="82"/>
                    <a:pt x="4" y="85"/>
                    <a:pt x="4" y="88"/>
                  </a:cubicBezTo>
                  <a:cubicBezTo>
                    <a:pt x="4" y="89"/>
                    <a:pt x="4" y="90"/>
                    <a:pt x="4" y="91"/>
                  </a:cubicBezTo>
                  <a:cubicBezTo>
                    <a:pt x="4" y="94"/>
                    <a:pt x="5" y="97"/>
                    <a:pt x="6" y="100"/>
                  </a:cubicBezTo>
                  <a:cubicBezTo>
                    <a:pt x="6" y="101"/>
                    <a:pt x="7" y="101"/>
                    <a:pt x="7" y="102"/>
                  </a:cubicBezTo>
                  <a:cubicBezTo>
                    <a:pt x="6" y="102"/>
                    <a:pt x="6" y="103"/>
                    <a:pt x="5" y="104"/>
                  </a:cubicBezTo>
                  <a:cubicBezTo>
                    <a:pt x="3" y="107"/>
                    <a:pt x="3" y="113"/>
                    <a:pt x="6" y="116"/>
                  </a:cubicBezTo>
                  <a:cubicBezTo>
                    <a:pt x="8" y="118"/>
                    <a:pt x="11" y="118"/>
                    <a:pt x="13" y="118"/>
                  </a:cubicBezTo>
                  <a:cubicBezTo>
                    <a:pt x="14" y="118"/>
                    <a:pt x="15" y="118"/>
                    <a:pt x="15" y="119"/>
                  </a:cubicBezTo>
                  <a:cubicBezTo>
                    <a:pt x="16" y="119"/>
                    <a:pt x="16" y="120"/>
                    <a:pt x="16" y="121"/>
                  </a:cubicBezTo>
                  <a:cubicBezTo>
                    <a:pt x="16" y="121"/>
                    <a:pt x="16" y="121"/>
                    <a:pt x="15" y="121"/>
                  </a:cubicBezTo>
                  <a:cubicBezTo>
                    <a:pt x="15" y="121"/>
                    <a:pt x="14" y="121"/>
                    <a:pt x="14" y="121"/>
                  </a:cubicBezTo>
                  <a:cubicBezTo>
                    <a:pt x="11" y="121"/>
                    <a:pt x="10" y="122"/>
                    <a:pt x="8" y="123"/>
                  </a:cubicBezTo>
                  <a:cubicBezTo>
                    <a:pt x="4" y="127"/>
                    <a:pt x="4" y="132"/>
                    <a:pt x="4" y="135"/>
                  </a:cubicBezTo>
                  <a:cubicBezTo>
                    <a:pt x="4" y="135"/>
                    <a:pt x="4" y="135"/>
                    <a:pt x="4" y="136"/>
                  </a:cubicBezTo>
                  <a:cubicBezTo>
                    <a:pt x="4" y="137"/>
                    <a:pt x="4" y="138"/>
                    <a:pt x="4" y="140"/>
                  </a:cubicBezTo>
                  <a:cubicBezTo>
                    <a:pt x="5" y="143"/>
                    <a:pt x="10" y="147"/>
                    <a:pt x="13" y="147"/>
                  </a:cubicBezTo>
                  <a:cubicBezTo>
                    <a:pt x="13" y="147"/>
                    <a:pt x="14" y="147"/>
                    <a:pt x="14" y="147"/>
                  </a:cubicBezTo>
                  <a:cubicBezTo>
                    <a:pt x="14" y="147"/>
                    <a:pt x="14" y="147"/>
                    <a:pt x="15" y="147"/>
                  </a:cubicBezTo>
                  <a:cubicBezTo>
                    <a:pt x="15" y="147"/>
                    <a:pt x="15" y="148"/>
                    <a:pt x="15" y="148"/>
                  </a:cubicBezTo>
                  <a:cubicBezTo>
                    <a:pt x="15" y="152"/>
                    <a:pt x="13" y="157"/>
                    <a:pt x="11" y="161"/>
                  </a:cubicBezTo>
                  <a:cubicBezTo>
                    <a:pt x="10" y="162"/>
                    <a:pt x="9" y="163"/>
                    <a:pt x="9" y="164"/>
                  </a:cubicBezTo>
                  <a:cubicBezTo>
                    <a:pt x="6" y="170"/>
                    <a:pt x="5" y="179"/>
                    <a:pt x="9" y="185"/>
                  </a:cubicBezTo>
                  <a:cubicBezTo>
                    <a:pt x="10" y="187"/>
                    <a:pt x="13" y="190"/>
                    <a:pt x="19" y="190"/>
                  </a:cubicBezTo>
                  <a:cubicBezTo>
                    <a:pt x="19" y="190"/>
                    <a:pt x="20" y="190"/>
                    <a:pt x="21" y="190"/>
                  </a:cubicBezTo>
                  <a:cubicBezTo>
                    <a:pt x="26" y="190"/>
                    <a:pt x="29" y="186"/>
                    <a:pt x="32" y="182"/>
                  </a:cubicBezTo>
                  <a:cubicBezTo>
                    <a:pt x="32" y="182"/>
                    <a:pt x="33" y="181"/>
                    <a:pt x="33" y="181"/>
                  </a:cubicBezTo>
                  <a:cubicBezTo>
                    <a:pt x="36" y="177"/>
                    <a:pt x="39" y="175"/>
                    <a:pt x="43" y="173"/>
                  </a:cubicBezTo>
                  <a:cubicBezTo>
                    <a:pt x="46" y="172"/>
                    <a:pt x="48" y="171"/>
                    <a:pt x="52" y="169"/>
                  </a:cubicBezTo>
                  <a:cubicBezTo>
                    <a:pt x="54" y="169"/>
                    <a:pt x="57" y="168"/>
                    <a:pt x="59" y="167"/>
                  </a:cubicBezTo>
                  <a:cubicBezTo>
                    <a:pt x="62" y="166"/>
                    <a:pt x="65" y="165"/>
                    <a:pt x="68" y="164"/>
                  </a:cubicBezTo>
                  <a:cubicBezTo>
                    <a:pt x="73" y="163"/>
                    <a:pt x="78" y="161"/>
                    <a:pt x="81" y="156"/>
                  </a:cubicBezTo>
                  <a:cubicBezTo>
                    <a:pt x="82" y="155"/>
                    <a:pt x="82" y="153"/>
                    <a:pt x="83" y="152"/>
                  </a:cubicBezTo>
                  <a:cubicBezTo>
                    <a:pt x="83" y="152"/>
                    <a:pt x="83" y="151"/>
                    <a:pt x="84" y="151"/>
                  </a:cubicBezTo>
                  <a:cubicBezTo>
                    <a:pt x="84" y="150"/>
                    <a:pt x="84" y="150"/>
                    <a:pt x="84" y="150"/>
                  </a:cubicBezTo>
                  <a:cubicBezTo>
                    <a:pt x="85" y="148"/>
                    <a:pt x="85" y="148"/>
                    <a:pt x="86" y="148"/>
                  </a:cubicBezTo>
                  <a:cubicBezTo>
                    <a:pt x="86" y="147"/>
                    <a:pt x="87" y="147"/>
                    <a:pt x="87" y="147"/>
                  </a:cubicBezTo>
                  <a:cubicBezTo>
                    <a:pt x="88" y="147"/>
                    <a:pt x="89" y="147"/>
                    <a:pt x="89" y="146"/>
                  </a:cubicBezTo>
                  <a:cubicBezTo>
                    <a:pt x="91" y="145"/>
                    <a:pt x="92" y="144"/>
                    <a:pt x="92" y="144"/>
                  </a:cubicBezTo>
                  <a:cubicBezTo>
                    <a:pt x="92" y="143"/>
                    <a:pt x="93" y="143"/>
                    <a:pt x="93" y="143"/>
                  </a:cubicBezTo>
                  <a:cubicBezTo>
                    <a:pt x="93" y="143"/>
                    <a:pt x="93" y="144"/>
                    <a:pt x="93" y="144"/>
                  </a:cubicBezTo>
                  <a:cubicBezTo>
                    <a:pt x="93" y="145"/>
                    <a:pt x="93" y="145"/>
                    <a:pt x="93" y="145"/>
                  </a:cubicBezTo>
                  <a:cubicBezTo>
                    <a:pt x="93" y="146"/>
                    <a:pt x="93" y="149"/>
                    <a:pt x="96" y="150"/>
                  </a:cubicBezTo>
                  <a:cubicBezTo>
                    <a:pt x="96" y="151"/>
                    <a:pt x="97" y="151"/>
                    <a:pt x="98" y="151"/>
                  </a:cubicBezTo>
                  <a:cubicBezTo>
                    <a:pt x="99" y="151"/>
                    <a:pt x="99" y="151"/>
                    <a:pt x="100" y="151"/>
                  </a:cubicBezTo>
                  <a:cubicBezTo>
                    <a:pt x="100" y="151"/>
                    <a:pt x="100" y="151"/>
                    <a:pt x="100" y="151"/>
                  </a:cubicBezTo>
                  <a:cubicBezTo>
                    <a:pt x="104" y="151"/>
                    <a:pt x="108" y="149"/>
                    <a:pt x="110" y="146"/>
                  </a:cubicBezTo>
                  <a:cubicBezTo>
                    <a:pt x="110" y="145"/>
                    <a:pt x="110" y="145"/>
                    <a:pt x="110" y="145"/>
                  </a:cubicBezTo>
                  <a:cubicBezTo>
                    <a:pt x="111" y="146"/>
                    <a:pt x="111" y="146"/>
                    <a:pt x="111" y="146"/>
                  </a:cubicBezTo>
                  <a:cubicBezTo>
                    <a:pt x="112" y="147"/>
                    <a:pt x="113" y="147"/>
                    <a:pt x="113" y="147"/>
                  </a:cubicBezTo>
                  <a:cubicBezTo>
                    <a:pt x="113" y="148"/>
                    <a:pt x="113" y="149"/>
                    <a:pt x="111" y="151"/>
                  </a:cubicBezTo>
                  <a:cubicBezTo>
                    <a:pt x="110" y="153"/>
                    <a:pt x="109" y="155"/>
                    <a:pt x="107" y="157"/>
                  </a:cubicBezTo>
                  <a:cubicBezTo>
                    <a:pt x="107" y="158"/>
                    <a:pt x="106" y="158"/>
                    <a:pt x="105" y="159"/>
                  </a:cubicBezTo>
                  <a:cubicBezTo>
                    <a:pt x="104" y="162"/>
                    <a:pt x="104" y="163"/>
                    <a:pt x="104" y="165"/>
                  </a:cubicBezTo>
                  <a:cubicBezTo>
                    <a:pt x="105" y="166"/>
                    <a:pt x="105" y="166"/>
                    <a:pt x="105" y="166"/>
                  </a:cubicBezTo>
                  <a:cubicBezTo>
                    <a:pt x="105" y="166"/>
                    <a:pt x="105" y="166"/>
                    <a:pt x="105" y="167"/>
                  </a:cubicBezTo>
                  <a:cubicBezTo>
                    <a:pt x="105" y="167"/>
                    <a:pt x="105" y="168"/>
                    <a:pt x="105" y="169"/>
                  </a:cubicBezTo>
                  <a:cubicBezTo>
                    <a:pt x="105" y="171"/>
                    <a:pt x="107" y="172"/>
                    <a:pt x="110" y="172"/>
                  </a:cubicBezTo>
                  <a:cubicBezTo>
                    <a:pt x="112" y="172"/>
                    <a:pt x="114" y="172"/>
                    <a:pt x="115" y="171"/>
                  </a:cubicBezTo>
                  <a:cubicBezTo>
                    <a:pt x="116" y="170"/>
                    <a:pt x="117" y="169"/>
                    <a:pt x="118" y="168"/>
                  </a:cubicBezTo>
                  <a:cubicBezTo>
                    <a:pt x="118" y="167"/>
                    <a:pt x="119" y="167"/>
                    <a:pt x="119" y="166"/>
                  </a:cubicBezTo>
                  <a:cubicBezTo>
                    <a:pt x="120" y="166"/>
                    <a:pt x="121" y="166"/>
                    <a:pt x="121" y="166"/>
                  </a:cubicBezTo>
                  <a:cubicBezTo>
                    <a:pt x="123" y="166"/>
                    <a:pt x="125" y="165"/>
                    <a:pt x="126" y="164"/>
                  </a:cubicBezTo>
                  <a:cubicBezTo>
                    <a:pt x="127" y="162"/>
                    <a:pt x="128" y="161"/>
                    <a:pt x="128" y="160"/>
                  </a:cubicBezTo>
                  <a:cubicBezTo>
                    <a:pt x="128" y="159"/>
                    <a:pt x="128" y="159"/>
                    <a:pt x="128" y="159"/>
                  </a:cubicBezTo>
                  <a:cubicBezTo>
                    <a:pt x="128" y="158"/>
                    <a:pt x="129" y="157"/>
                    <a:pt x="129" y="156"/>
                  </a:cubicBezTo>
                  <a:cubicBezTo>
                    <a:pt x="129" y="155"/>
                    <a:pt x="129" y="155"/>
                    <a:pt x="129" y="155"/>
                  </a:cubicBezTo>
                  <a:cubicBezTo>
                    <a:pt x="129" y="154"/>
                    <a:pt x="129" y="153"/>
                    <a:pt x="130" y="152"/>
                  </a:cubicBezTo>
                  <a:cubicBezTo>
                    <a:pt x="130" y="150"/>
                    <a:pt x="129" y="149"/>
                    <a:pt x="129" y="147"/>
                  </a:cubicBezTo>
                  <a:cubicBezTo>
                    <a:pt x="129" y="147"/>
                    <a:pt x="128" y="147"/>
                    <a:pt x="128" y="146"/>
                  </a:cubicBezTo>
                  <a:cubicBezTo>
                    <a:pt x="127" y="142"/>
                    <a:pt x="127" y="138"/>
                    <a:pt x="129" y="135"/>
                  </a:cubicBezTo>
                  <a:cubicBezTo>
                    <a:pt x="130" y="134"/>
                    <a:pt x="131" y="133"/>
                    <a:pt x="131" y="132"/>
                  </a:cubicBezTo>
                  <a:cubicBezTo>
                    <a:pt x="133" y="130"/>
                    <a:pt x="135" y="127"/>
                    <a:pt x="135" y="122"/>
                  </a:cubicBezTo>
                  <a:cubicBezTo>
                    <a:pt x="135" y="121"/>
                    <a:pt x="135" y="120"/>
                    <a:pt x="135" y="118"/>
                  </a:cubicBezTo>
                  <a:cubicBezTo>
                    <a:pt x="134" y="117"/>
                    <a:pt x="134" y="116"/>
                    <a:pt x="134" y="115"/>
                  </a:cubicBezTo>
                  <a:cubicBezTo>
                    <a:pt x="134" y="115"/>
                    <a:pt x="134" y="115"/>
                    <a:pt x="134" y="115"/>
                  </a:cubicBezTo>
                  <a:cubicBezTo>
                    <a:pt x="142" y="116"/>
                    <a:pt x="145" y="130"/>
                    <a:pt x="145" y="137"/>
                  </a:cubicBezTo>
                  <a:cubicBezTo>
                    <a:pt x="145" y="141"/>
                    <a:pt x="147" y="148"/>
                    <a:pt x="152" y="148"/>
                  </a:cubicBezTo>
                  <a:cubicBezTo>
                    <a:pt x="154" y="148"/>
                    <a:pt x="156" y="146"/>
                    <a:pt x="158" y="143"/>
                  </a:cubicBezTo>
                  <a:cubicBezTo>
                    <a:pt x="159" y="141"/>
                    <a:pt x="159" y="140"/>
                    <a:pt x="160" y="138"/>
                  </a:cubicBezTo>
                  <a:cubicBezTo>
                    <a:pt x="160" y="138"/>
                    <a:pt x="160" y="138"/>
                    <a:pt x="160" y="138"/>
                  </a:cubicBezTo>
                  <a:cubicBezTo>
                    <a:pt x="160" y="139"/>
                    <a:pt x="161" y="140"/>
                    <a:pt x="161" y="140"/>
                  </a:cubicBezTo>
                  <a:cubicBezTo>
                    <a:pt x="162" y="140"/>
                    <a:pt x="162" y="141"/>
                    <a:pt x="162" y="141"/>
                  </a:cubicBezTo>
                  <a:cubicBezTo>
                    <a:pt x="162" y="142"/>
                    <a:pt x="162" y="142"/>
                    <a:pt x="162" y="143"/>
                  </a:cubicBezTo>
                  <a:cubicBezTo>
                    <a:pt x="163" y="145"/>
                    <a:pt x="166" y="147"/>
                    <a:pt x="168" y="147"/>
                  </a:cubicBezTo>
                  <a:cubicBezTo>
                    <a:pt x="170" y="147"/>
                    <a:pt x="172" y="147"/>
                    <a:pt x="172" y="145"/>
                  </a:cubicBezTo>
                  <a:cubicBezTo>
                    <a:pt x="173" y="144"/>
                    <a:pt x="173" y="143"/>
                    <a:pt x="173" y="142"/>
                  </a:cubicBezTo>
                  <a:cubicBezTo>
                    <a:pt x="174" y="141"/>
                    <a:pt x="174" y="141"/>
                    <a:pt x="174" y="140"/>
                  </a:cubicBezTo>
                  <a:cubicBezTo>
                    <a:pt x="175" y="140"/>
                    <a:pt x="176" y="140"/>
                    <a:pt x="176" y="140"/>
                  </a:cubicBezTo>
                  <a:cubicBezTo>
                    <a:pt x="178" y="139"/>
                    <a:pt x="180" y="138"/>
                    <a:pt x="181" y="137"/>
                  </a:cubicBezTo>
                  <a:cubicBezTo>
                    <a:pt x="184" y="133"/>
                    <a:pt x="182" y="130"/>
                    <a:pt x="181" y="128"/>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0"/>
            <p:cNvSpPr>
              <a:spLocks noEditPoints="1"/>
            </p:cNvSpPr>
            <p:nvPr/>
          </p:nvSpPr>
          <p:spPr bwMode="auto">
            <a:xfrm>
              <a:off x="5580816" y="3850873"/>
              <a:ext cx="665057" cy="855093"/>
            </a:xfrm>
            <a:custGeom>
              <a:avLst/>
              <a:gdLst>
                <a:gd name="T0" fmla="*/ 309 w 317"/>
                <a:gd name="T1" fmla="*/ 141 h 448"/>
                <a:gd name="T2" fmla="*/ 303 w 317"/>
                <a:gd name="T3" fmla="*/ 138 h 448"/>
                <a:gd name="T4" fmla="*/ 291 w 317"/>
                <a:gd name="T5" fmla="*/ 135 h 448"/>
                <a:gd name="T6" fmla="*/ 282 w 317"/>
                <a:gd name="T7" fmla="*/ 129 h 448"/>
                <a:gd name="T8" fmla="*/ 261 w 317"/>
                <a:gd name="T9" fmla="*/ 129 h 448"/>
                <a:gd name="T10" fmla="*/ 240 w 317"/>
                <a:gd name="T11" fmla="*/ 136 h 448"/>
                <a:gd name="T12" fmla="*/ 241 w 317"/>
                <a:gd name="T13" fmla="*/ 131 h 448"/>
                <a:gd name="T14" fmla="*/ 240 w 317"/>
                <a:gd name="T15" fmla="*/ 107 h 448"/>
                <a:gd name="T16" fmla="*/ 239 w 317"/>
                <a:gd name="T17" fmla="*/ 104 h 448"/>
                <a:gd name="T18" fmla="*/ 237 w 317"/>
                <a:gd name="T19" fmla="*/ 93 h 448"/>
                <a:gd name="T20" fmla="*/ 234 w 317"/>
                <a:gd name="T21" fmla="*/ 84 h 448"/>
                <a:gd name="T22" fmla="*/ 234 w 317"/>
                <a:gd name="T23" fmla="*/ 76 h 448"/>
                <a:gd name="T24" fmla="*/ 225 w 317"/>
                <a:gd name="T25" fmla="*/ 66 h 448"/>
                <a:gd name="T26" fmla="*/ 216 w 317"/>
                <a:gd name="T27" fmla="*/ 67 h 448"/>
                <a:gd name="T28" fmla="*/ 203 w 317"/>
                <a:gd name="T29" fmla="*/ 63 h 448"/>
                <a:gd name="T30" fmla="*/ 201 w 317"/>
                <a:gd name="T31" fmla="*/ 52 h 448"/>
                <a:gd name="T32" fmla="*/ 204 w 317"/>
                <a:gd name="T33" fmla="*/ 28 h 448"/>
                <a:gd name="T34" fmla="*/ 64 w 317"/>
                <a:gd name="T35" fmla="*/ 0 h 448"/>
                <a:gd name="T36" fmla="*/ 51 w 317"/>
                <a:gd name="T37" fmla="*/ 86 h 448"/>
                <a:gd name="T38" fmla="*/ 50 w 317"/>
                <a:gd name="T39" fmla="*/ 89 h 448"/>
                <a:gd name="T40" fmla="*/ 0 w 317"/>
                <a:gd name="T41" fmla="*/ 426 h 448"/>
                <a:gd name="T42" fmla="*/ 101 w 317"/>
                <a:gd name="T43" fmla="*/ 442 h 448"/>
                <a:gd name="T44" fmla="*/ 136 w 317"/>
                <a:gd name="T45" fmla="*/ 447 h 448"/>
                <a:gd name="T46" fmla="*/ 156 w 317"/>
                <a:gd name="T47" fmla="*/ 447 h 448"/>
                <a:gd name="T48" fmla="*/ 315 w 317"/>
                <a:gd name="T49" fmla="*/ 147 h 448"/>
                <a:gd name="T50" fmla="*/ 132 w 317"/>
                <a:gd name="T51" fmla="*/ 369 h 448"/>
                <a:gd name="T52" fmla="*/ 121 w 317"/>
                <a:gd name="T53" fmla="*/ 382 h 448"/>
                <a:gd name="T54" fmla="*/ 123 w 317"/>
                <a:gd name="T55" fmla="*/ 364 h 448"/>
                <a:gd name="T56" fmla="*/ 124 w 317"/>
                <a:gd name="T57" fmla="*/ 355 h 448"/>
                <a:gd name="T58" fmla="*/ 126 w 317"/>
                <a:gd name="T59" fmla="*/ 349 h 448"/>
                <a:gd name="T60" fmla="*/ 131 w 317"/>
                <a:gd name="T61" fmla="*/ 351 h 448"/>
                <a:gd name="T62" fmla="*/ 133 w 317"/>
                <a:gd name="T63" fmla="*/ 360 h 448"/>
                <a:gd name="T64" fmla="*/ 62 w 317"/>
                <a:gd name="T65" fmla="*/ 245 h 448"/>
                <a:gd name="T66" fmla="*/ 58 w 317"/>
                <a:gd name="T67" fmla="*/ 247 h 448"/>
                <a:gd name="T68" fmla="*/ 58 w 317"/>
                <a:gd name="T69" fmla="*/ 238 h 448"/>
                <a:gd name="T70" fmla="*/ 64 w 317"/>
                <a:gd name="T71" fmla="*/ 244 h 448"/>
                <a:gd name="T72" fmla="*/ 58 w 317"/>
                <a:gd name="T73" fmla="*/ 257 h 448"/>
                <a:gd name="T74" fmla="*/ 60 w 317"/>
                <a:gd name="T75" fmla="*/ 267 h 448"/>
                <a:gd name="T76" fmla="*/ 64 w 317"/>
                <a:gd name="T77" fmla="*/ 270 h 448"/>
                <a:gd name="T78" fmla="*/ 50 w 317"/>
                <a:gd name="T79" fmla="*/ 261 h 448"/>
                <a:gd name="T80" fmla="*/ 49 w 317"/>
                <a:gd name="T81" fmla="*/ 255 h 448"/>
                <a:gd name="T82" fmla="*/ 98 w 317"/>
                <a:gd name="T83" fmla="*/ 306 h 448"/>
                <a:gd name="T84" fmla="*/ 86 w 317"/>
                <a:gd name="T85" fmla="*/ 284 h 448"/>
                <a:gd name="T86" fmla="*/ 90 w 317"/>
                <a:gd name="T87" fmla="*/ 284 h 448"/>
                <a:gd name="T88" fmla="*/ 96 w 317"/>
                <a:gd name="T89" fmla="*/ 274 h 448"/>
                <a:gd name="T90" fmla="*/ 85 w 317"/>
                <a:gd name="T91" fmla="*/ 273 h 448"/>
                <a:gd name="T92" fmla="*/ 82 w 317"/>
                <a:gd name="T93" fmla="*/ 267 h 448"/>
                <a:gd name="T94" fmla="*/ 93 w 317"/>
                <a:gd name="T95" fmla="*/ 249 h 448"/>
                <a:gd name="T96" fmla="*/ 119 w 317"/>
                <a:gd name="T97" fmla="*/ 305 h 448"/>
                <a:gd name="T98" fmla="*/ 124 w 317"/>
                <a:gd name="T99" fmla="*/ 325 h 448"/>
                <a:gd name="T100" fmla="*/ 121 w 317"/>
                <a:gd name="T101" fmla="*/ 333 h 448"/>
                <a:gd name="T102" fmla="*/ 108 w 317"/>
                <a:gd name="T103" fmla="*/ 314 h 448"/>
                <a:gd name="T104" fmla="*/ 98 w 317"/>
                <a:gd name="T105" fmla="*/ 30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7" h="448">
                  <a:moveTo>
                    <a:pt x="313" y="142"/>
                  </a:moveTo>
                  <a:cubicBezTo>
                    <a:pt x="313" y="141"/>
                    <a:pt x="313" y="141"/>
                    <a:pt x="312" y="141"/>
                  </a:cubicBezTo>
                  <a:cubicBezTo>
                    <a:pt x="311" y="141"/>
                    <a:pt x="310" y="141"/>
                    <a:pt x="309" y="141"/>
                  </a:cubicBezTo>
                  <a:cubicBezTo>
                    <a:pt x="309" y="141"/>
                    <a:pt x="308" y="141"/>
                    <a:pt x="308" y="140"/>
                  </a:cubicBezTo>
                  <a:cubicBezTo>
                    <a:pt x="306" y="140"/>
                    <a:pt x="305" y="139"/>
                    <a:pt x="304" y="139"/>
                  </a:cubicBezTo>
                  <a:cubicBezTo>
                    <a:pt x="303" y="138"/>
                    <a:pt x="303" y="138"/>
                    <a:pt x="303" y="138"/>
                  </a:cubicBezTo>
                  <a:cubicBezTo>
                    <a:pt x="301" y="137"/>
                    <a:pt x="299" y="136"/>
                    <a:pt x="297" y="136"/>
                  </a:cubicBezTo>
                  <a:cubicBezTo>
                    <a:pt x="296" y="136"/>
                    <a:pt x="295" y="136"/>
                    <a:pt x="294" y="136"/>
                  </a:cubicBezTo>
                  <a:cubicBezTo>
                    <a:pt x="292" y="136"/>
                    <a:pt x="292" y="136"/>
                    <a:pt x="291" y="135"/>
                  </a:cubicBezTo>
                  <a:cubicBezTo>
                    <a:pt x="291" y="135"/>
                    <a:pt x="290" y="134"/>
                    <a:pt x="290" y="134"/>
                  </a:cubicBezTo>
                  <a:cubicBezTo>
                    <a:pt x="289" y="133"/>
                    <a:pt x="288" y="132"/>
                    <a:pt x="286" y="131"/>
                  </a:cubicBezTo>
                  <a:cubicBezTo>
                    <a:pt x="285" y="130"/>
                    <a:pt x="284" y="130"/>
                    <a:pt x="282" y="129"/>
                  </a:cubicBezTo>
                  <a:cubicBezTo>
                    <a:pt x="281" y="129"/>
                    <a:pt x="280" y="128"/>
                    <a:pt x="279" y="128"/>
                  </a:cubicBezTo>
                  <a:cubicBezTo>
                    <a:pt x="277" y="127"/>
                    <a:pt x="274" y="127"/>
                    <a:pt x="272" y="127"/>
                  </a:cubicBezTo>
                  <a:cubicBezTo>
                    <a:pt x="268" y="127"/>
                    <a:pt x="265" y="127"/>
                    <a:pt x="261" y="129"/>
                  </a:cubicBezTo>
                  <a:cubicBezTo>
                    <a:pt x="260" y="129"/>
                    <a:pt x="258" y="130"/>
                    <a:pt x="256" y="131"/>
                  </a:cubicBezTo>
                  <a:cubicBezTo>
                    <a:pt x="251" y="134"/>
                    <a:pt x="245" y="137"/>
                    <a:pt x="242" y="137"/>
                  </a:cubicBezTo>
                  <a:cubicBezTo>
                    <a:pt x="241" y="137"/>
                    <a:pt x="240" y="137"/>
                    <a:pt x="240" y="136"/>
                  </a:cubicBezTo>
                  <a:cubicBezTo>
                    <a:pt x="239" y="136"/>
                    <a:pt x="239" y="136"/>
                    <a:pt x="239" y="136"/>
                  </a:cubicBezTo>
                  <a:cubicBezTo>
                    <a:pt x="239" y="136"/>
                    <a:pt x="240" y="134"/>
                    <a:pt x="240" y="133"/>
                  </a:cubicBezTo>
                  <a:cubicBezTo>
                    <a:pt x="241" y="132"/>
                    <a:pt x="241" y="132"/>
                    <a:pt x="241" y="131"/>
                  </a:cubicBezTo>
                  <a:cubicBezTo>
                    <a:pt x="244" y="126"/>
                    <a:pt x="244" y="122"/>
                    <a:pt x="243" y="117"/>
                  </a:cubicBezTo>
                  <a:cubicBezTo>
                    <a:pt x="243" y="114"/>
                    <a:pt x="242" y="111"/>
                    <a:pt x="240" y="108"/>
                  </a:cubicBezTo>
                  <a:cubicBezTo>
                    <a:pt x="240" y="108"/>
                    <a:pt x="240" y="108"/>
                    <a:pt x="240" y="107"/>
                  </a:cubicBezTo>
                  <a:cubicBezTo>
                    <a:pt x="239" y="107"/>
                    <a:pt x="239" y="107"/>
                    <a:pt x="239" y="107"/>
                  </a:cubicBezTo>
                  <a:cubicBezTo>
                    <a:pt x="239" y="107"/>
                    <a:pt x="239" y="106"/>
                    <a:pt x="239" y="105"/>
                  </a:cubicBezTo>
                  <a:cubicBezTo>
                    <a:pt x="239" y="105"/>
                    <a:pt x="239" y="104"/>
                    <a:pt x="239" y="104"/>
                  </a:cubicBezTo>
                  <a:cubicBezTo>
                    <a:pt x="239" y="103"/>
                    <a:pt x="239" y="102"/>
                    <a:pt x="239" y="102"/>
                  </a:cubicBezTo>
                  <a:cubicBezTo>
                    <a:pt x="238" y="100"/>
                    <a:pt x="238" y="99"/>
                    <a:pt x="238" y="97"/>
                  </a:cubicBezTo>
                  <a:cubicBezTo>
                    <a:pt x="237" y="96"/>
                    <a:pt x="237" y="95"/>
                    <a:pt x="237" y="93"/>
                  </a:cubicBezTo>
                  <a:cubicBezTo>
                    <a:pt x="237" y="92"/>
                    <a:pt x="236" y="91"/>
                    <a:pt x="236" y="90"/>
                  </a:cubicBezTo>
                  <a:cubicBezTo>
                    <a:pt x="236" y="89"/>
                    <a:pt x="236" y="88"/>
                    <a:pt x="235" y="87"/>
                  </a:cubicBezTo>
                  <a:cubicBezTo>
                    <a:pt x="235" y="86"/>
                    <a:pt x="234" y="85"/>
                    <a:pt x="234" y="84"/>
                  </a:cubicBezTo>
                  <a:cubicBezTo>
                    <a:pt x="234" y="83"/>
                    <a:pt x="234" y="81"/>
                    <a:pt x="234" y="80"/>
                  </a:cubicBezTo>
                  <a:cubicBezTo>
                    <a:pt x="234" y="79"/>
                    <a:pt x="234" y="78"/>
                    <a:pt x="234" y="77"/>
                  </a:cubicBezTo>
                  <a:cubicBezTo>
                    <a:pt x="234" y="76"/>
                    <a:pt x="234" y="76"/>
                    <a:pt x="234" y="76"/>
                  </a:cubicBezTo>
                  <a:cubicBezTo>
                    <a:pt x="234" y="74"/>
                    <a:pt x="234" y="72"/>
                    <a:pt x="233" y="70"/>
                  </a:cubicBezTo>
                  <a:cubicBezTo>
                    <a:pt x="231" y="68"/>
                    <a:pt x="229" y="66"/>
                    <a:pt x="226" y="66"/>
                  </a:cubicBezTo>
                  <a:cubicBezTo>
                    <a:pt x="225" y="66"/>
                    <a:pt x="225" y="66"/>
                    <a:pt x="225" y="66"/>
                  </a:cubicBezTo>
                  <a:cubicBezTo>
                    <a:pt x="224" y="66"/>
                    <a:pt x="223" y="66"/>
                    <a:pt x="222" y="66"/>
                  </a:cubicBezTo>
                  <a:cubicBezTo>
                    <a:pt x="222" y="66"/>
                    <a:pt x="221" y="66"/>
                    <a:pt x="220" y="66"/>
                  </a:cubicBezTo>
                  <a:cubicBezTo>
                    <a:pt x="219" y="66"/>
                    <a:pt x="217" y="66"/>
                    <a:pt x="216" y="67"/>
                  </a:cubicBezTo>
                  <a:cubicBezTo>
                    <a:pt x="214" y="67"/>
                    <a:pt x="212" y="67"/>
                    <a:pt x="211" y="67"/>
                  </a:cubicBezTo>
                  <a:cubicBezTo>
                    <a:pt x="210" y="67"/>
                    <a:pt x="209" y="67"/>
                    <a:pt x="208" y="67"/>
                  </a:cubicBezTo>
                  <a:cubicBezTo>
                    <a:pt x="206" y="66"/>
                    <a:pt x="204" y="65"/>
                    <a:pt x="203" y="63"/>
                  </a:cubicBezTo>
                  <a:cubicBezTo>
                    <a:pt x="202" y="63"/>
                    <a:pt x="202" y="62"/>
                    <a:pt x="202" y="61"/>
                  </a:cubicBezTo>
                  <a:cubicBezTo>
                    <a:pt x="202" y="60"/>
                    <a:pt x="202" y="60"/>
                    <a:pt x="202" y="59"/>
                  </a:cubicBezTo>
                  <a:cubicBezTo>
                    <a:pt x="201" y="57"/>
                    <a:pt x="201" y="54"/>
                    <a:pt x="201" y="52"/>
                  </a:cubicBezTo>
                  <a:cubicBezTo>
                    <a:pt x="202" y="51"/>
                    <a:pt x="202" y="50"/>
                    <a:pt x="202" y="49"/>
                  </a:cubicBezTo>
                  <a:cubicBezTo>
                    <a:pt x="203" y="47"/>
                    <a:pt x="203" y="45"/>
                    <a:pt x="203" y="43"/>
                  </a:cubicBezTo>
                  <a:cubicBezTo>
                    <a:pt x="204" y="38"/>
                    <a:pt x="204" y="33"/>
                    <a:pt x="204" y="28"/>
                  </a:cubicBezTo>
                  <a:cubicBezTo>
                    <a:pt x="204" y="26"/>
                    <a:pt x="204" y="23"/>
                    <a:pt x="204" y="21"/>
                  </a:cubicBezTo>
                  <a:cubicBezTo>
                    <a:pt x="204" y="19"/>
                    <a:pt x="204" y="19"/>
                    <a:pt x="204" y="19"/>
                  </a:cubicBezTo>
                  <a:cubicBezTo>
                    <a:pt x="64" y="0"/>
                    <a:pt x="64" y="0"/>
                    <a:pt x="64" y="0"/>
                  </a:cubicBezTo>
                  <a:cubicBezTo>
                    <a:pt x="64" y="3"/>
                    <a:pt x="64" y="3"/>
                    <a:pt x="64" y="3"/>
                  </a:cubicBezTo>
                  <a:cubicBezTo>
                    <a:pt x="60" y="28"/>
                    <a:pt x="56" y="55"/>
                    <a:pt x="51" y="82"/>
                  </a:cubicBezTo>
                  <a:cubicBezTo>
                    <a:pt x="51" y="86"/>
                    <a:pt x="51" y="86"/>
                    <a:pt x="51" y="86"/>
                  </a:cubicBezTo>
                  <a:cubicBezTo>
                    <a:pt x="53" y="86"/>
                    <a:pt x="53" y="86"/>
                    <a:pt x="53" y="86"/>
                  </a:cubicBezTo>
                  <a:cubicBezTo>
                    <a:pt x="52" y="87"/>
                    <a:pt x="52" y="87"/>
                    <a:pt x="51" y="88"/>
                  </a:cubicBezTo>
                  <a:cubicBezTo>
                    <a:pt x="50" y="89"/>
                    <a:pt x="50" y="89"/>
                    <a:pt x="50" y="89"/>
                  </a:cubicBezTo>
                  <a:cubicBezTo>
                    <a:pt x="50" y="90"/>
                    <a:pt x="50" y="90"/>
                    <a:pt x="50" y="90"/>
                  </a:cubicBezTo>
                  <a:cubicBezTo>
                    <a:pt x="31" y="213"/>
                    <a:pt x="10" y="357"/>
                    <a:pt x="1" y="423"/>
                  </a:cubicBezTo>
                  <a:cubicBezTo>
                    <a:pt x="0" y="426"/>
                    <a:pt x="0" y="426"/>
                    <a:pt x="0" y="426"/>
                  </a:cubicBezTo>
                  <a:cubicBezTo>
                    <a:pt x="3" y="426"/>
                    <a:pt x="3" y="426"/>
                    <a:pt x="3" y="426"/>
                  </a:cubicBezTo>
                  <a:cubicBezTo>
                    <a:pt x="36" y="432"/>
                    <a:pt x="68" y="437"/>
                    <a:pt x="100" y="442"/>
                  </a:cubicBezTo>
                  <a:cubicBezTo>
                    <a:pt x="101" y="442"/>
                    <a:pt x="101" y="442"/>
                    <a:pt x="101" y="442"/>
                  </a:cubicBezTo>
                  <a:cubicBezTo>
                    <a:pt x="104" y="442"/>
                    <a:pt x="107" y="443"/>
                    <a:pt x="111" y="443"/>
                  </a:cubicBezTo>
                  <a:cubicBezTo>
                    <a:pt x="118" y="445"/>
                    <a:pt x="125" y="446"/>
                    <a:pt x="133" y="447"/>
                  </a:cubicBezTo>
                  <a:cubicBezTo>
                    <a:pt x="134" y="447"/>
                    <a:pt x="135" y="447"/>
                    <a:pt x="136" y="447"/>
                  </a:cubicBezTo>
                  <a:cubicBezTo>
                    <a:pt x="139" y="447"/>
                    <a:pt x="144" y="448"/>
                    <a:pt x="148" y="448"/>
                  </a:cubicBezTo>
                  <a:cubicBezTo>
                    <a:pt x="148" y="448"/>
                    <a:pt x="148" y="448"/>
                    <a:pt x="148" y="448"/>
                  </a:cubicBezTo>
                  <a:cubicBezTo>
                    <a:pt x="151" y="448"/>
                    <a:pt x="154" y="447"/>
                    <a:pt x="156" y="447"/>
                  </a:cubicBezTo>
                  <a:cubicBezTo>
                    <a:pt x="158" y="446"/>
                    <a:pt x="158" y="446"/>
                    <a:pt x="158" y="446"/>
                  </a:cubicBezTo>
                  <a:cubicBezTo>
                    <a:pt x="170" y="296"/>
                    <a:pt x="170" y="296"/>
                    <a:pt x="170" y="296"/>
                  </a:cubicBezTo>
                  <a:cubicBezTo>
                    <a:pt x="192" y="282"/>
                    <a:pt x="286" y="178"/>
                    <a:pt x="315" y="147"/>
                  </a:cubicBezTo>
                  <a:cubicBezTo>
                    <a:pt x="317" y="143"/>
                    <a:pt x="317" y="143"/>
                    <a:pt x="317" y="143"/>
                  </a:cubicBezTo>
                  <a:lnTo>
                    <a:pt x="313" y="142"/>
                  </a:lnTo>
                  <a:close/>
                  <a:moveTo>
                    <a:pt x="132" y="369"/>
                  </a:moveTo>
                  <a:cubicBezTo>
                    <a:pt x="132" y="371"/>
                    <a:pt x="132" y="373"/>
                    <a:pt x="131" y="375"/>
                  </a:cubicBezTo>
                  <a:cubicBezTo>
                    <a:pt x="129" y="379"/>
                    <a:pt x="125" y="383"/>
                    <a:pt x="123" y="383"/>
                  </a:cubicBezTo>
                  <a:cubicBezTo>
                    <a:pt x="123" y="383"/>
                    <a:pt x="122" y="383"/>
                    <a:pt x="121" y="382"/>
                  </a:cubicBezTo>
                  <a:cubicBezTo>
                    <a:pt x="120" y="380"/>
                    <a:pt x="121" y="378"/>
                    <a:pt x="122" y="375"/>
                  </a:cubicBezTo>
                  <a:cubicBezTo>
                    <a:pt x="123" y="372"/>
                    <a:pt x="123" y="370"/>
                    <a:pt x="123" y="368"/>
                  </a:cubicBezTo>
                  <a:cubicBezTo>
                    <a:pt x="123" y="366"/>
                    <a:pt x="123" y="365"/>
                    <a:pt x="123" y="364"/>
                  </a:cubicBezTo>
                  <a:cubicBezTo>
                    <a:pt x="123" y="364"/>
                    <a:pt x="124" y="364"/>
                    <a:pt x="124" y="363"/>
                  </a:cubicBezTo>
                  <a:cubicBezTo>
                    <a:pt x="124" y="362"/>
                    <a:pt x="125" y="361"/>
                    <a:pt x="125" y="359"/>
                  </a:cubicBezTo>
                  <a:cubicBezTo>
                    <a:pt x="125" y="358"/>
                    <a:pt x="125" y="356"/>
                    <a:pt x="124" y="355"/>
                  </a:cubicBezTo>
                  <a:cubicBezTo>
                    <a:pt x="124" y="355"/>
                    <a:pt x="124" y="354"/>
                    <a:pt x="123" y="353"/>
                  </a:cubicBezTo>
                  <a:cubicBezTo>
                    <a:pt x="123" y="353"/>
                    <a:pt x="124" y="352"/>
                    <a:pt x="125" y="350"/>
                  </a:cubicBezTo>
                  <a:cubicBezTo>
                    <a:pt x="126" y="349"/>
                    <a:pt x="126" y="349"/>
                    <a:pt x="126" y="349"/>
                  </a:cubicBezTo>
                  <a:cubicBezTo>
                    <a:pt x="127" y="347"/>
                    <a:pt x="128" y="346"/>
                    <a:pt x="129" y="345"/>
                  </a:cubicBezTo>
                  <a:cubicBezTo>
                    <a:pt x="130" y="346"/>
                    <a:pt x="130" y="347"/>
                    <a:pt x="130" y="347"/>
                  </a:cubicBezTo>
                  <a:cubicBezTo>
                    <a:pt x="130" y="348"/>
                    <a:pt x="131" y="350"/>
                    <a:pt x="131" y="351"/>
                  </a:cubicBezTo>
                  <a:cubicBezTo>
                    <a:pt x="132" y="351"/>
                    <a:pt x="132" y="352"/>
                    <a:pt x="132" y="353"/>
                  </a:cubicBezTo>
                  <a:cubicBezTo>
                    <a:pt x="134" y="355"/>
                    <a:pt x="134" y="356"/>
                    <a:pt x="134" y="357"/>
                  </a:cubicBezTo>
                  <a:cubicBezTo>
                    <a:pt x="134" y="358"/>
                    <a:pt x="133" y="359"/>
                    <a:pt x="133" y="360"/>
                  </a:cubicBezTo>
                  <a:cubicBezTo>
                    <a:pt x="133" y="362"/>
                    <a:pt x="132" y="364"/>
                    <a:pt x="132" y="367"/>
                  </a:cubicBezTo>
                  <a:cubicBezTo>
                    <a:pt x="132" y="367"/>
                    <a:pt x="132" y="368"/>
                    <a:pt x="132" y="369"/>
                  </a:cubicBezTo>
                  <a:close/>
                  <a:moveTo>
                    <a:pt x="62" y="245"/>
                  </a:moveTo>
                  <a:cubicBezTo>
                    <a:pt x="61" y="246"/>
                    <a:pt x="59" y="246"/>
                    <a:pt x="58" y="248"/>
                  </a:cubicBezTo>
                  <a:cubicBezTo>
                    <a:pt x="57" y="248"/>
                    <a:pt x="57" y="249"/>
                    <a:pt x="57" y="249"/>
                  </a:cubicBezTo>
                  <a:cubicBezTo>
                    <a:pt x="57" y="248"/>
                    <a:pt x="58" y="248"/>
                    <a:pt x="58" y="247"/>
                  </a:cubicBezTo>
                  <a:cubicBezTo>
                    <a:pt x="59" y="245"/>
                    <a:pt x="58" y="242"/>
                    <a:pt x="58" y="241"/>
                  </a:cubicBezTo>
                  <a:cubicBezTo>
                    <a:pt x="57" y="240"/>
                    <a:pt x="57" y="239"/>
                    <a:pt x="57" y="239"/>
                  </a:cubicBezTo>
                  <a:cubicBezTo>
                    <a:pt x="58" y="239"/>
                    <a:pt x="58" y="238"/>
                    <a:pt x="58" y="238"/>
                  </a:cubicBezTo>
                  <a:cubicBezTo>
                    <a:pt x="58" y="239"/>
                    <a:pt x="58" y="241"/>
                    <a:pt x="59" y="242"/>
                  </a:cubicBezTo>
                  <a:cubicBezTo>
                    <a:pt x="60" y="244"/>
                    <a:pt x="62" y="244"/>
                    <a:pt x="64" y="244"/>
                  </a:cubicBezTo>
                  <a:cubicBezTo>
                    <a:pt x="64" y="244"/>
                    <a:pt x="64" y="244"/>
                    <a:pt x="64" y="244"/>
                  </a:cubicBezTo>
                  <a:cubicBezTo>
                    <a:pt x="64" y="244"/>
                    <a:pt x="63" y="245"/>
                    <a:pt x="62" y="245"/>
                  </a:cubicBezTo>
                  <a:close/>
                  <a:moveTo>
                    <a:pt x="57" y="249"/>
                  </a:moveTo>
                  <a:cubicBezTo>
                    <a:pt x="55" y="253"/>
                    <a:pt x="57" y="255"/>
                    <a:pt x="58" y="257"/>
                  </a:cubicBezTo>
                  <a:cubicBezTo>
                    <a:pt x="58" y="257"/>
                    <a:pt x="59" y="258"/>
                    <a:pt x="59" y="258"/>
                  </a:cubicBezTo>
                  <a:cubicBezTo>
                    <a:pt x="59" y="258"/>
                    <a:pt x="59" y="259"/>
                    <a:pt x="59" y="260"/>
                  </a:cubicBezTo>
                  <a:cubicBezTo>
                    <a:pt x="59" y="262"/>
                    <a:pt x="58" y="265"/>
                    <a:pt x="60" y="267"/>
                  </a:cubicBezTo>
                  <a:cubicBezTo>
                    <a:pt x="62" y="269"/>
                    <a:pt x="65" y="269"/>
                    <a:pt x="66" y="269"/>
                  </a:cubicBezTo>
                  <a:cubicBezTo>
                    <a:pt x="66" y="269"/>
                    <a:pt x="67" y="269"/>
                    <a:pt x="67" y="269"/>
                  </a:cubicBezTo>
                  <a:cubicBezTo>
                    <a:pt x="66" y="269"/>
                    <a:pt x="65" y="270"/>
                    <a:pt x="64" y="270"/>
                  </a:cubicBezTo>
                  <a:cubicBezTo>
                    <a:pt x="63" y="270"/>
                    <a:pt x="63" y="270"/>
                    <a:pt x="62" y="269"/>
                  </a:cubicBezTo>
                  <a:cubicBezTo>
                    <a:pt x="59" y="268"/>
                    <a:pt x="55" y="265"/>
                    <a:pt x="52" y="262"/>
                  </a:cubicBezTo>
                  <a:cubicBezTo>
                    <a:pt x="52" y="262"/>
                    <a:pt x="51" y="261"/>
                    <a:pt x="50" y="261"/>
                  </a:cubicBezTo>
                  <a:cubicBezTo>
                    <a:pt x="48" y="259"/>
                    <a:pt x="46" y="257"/>
                    <a:pt x="44" y="254"/>
                  </a:cubicBezTo>
                  <a:cubicBezTo>
                    <a:pt x="46" y="255"/>
                    <a:pt x="47" y="255"/>
                    <a:pt x="48" y="255"/>
                  </a:cubicBezTo>
                  <a:cubicBezTo>
                    <a:pt x="49" y="255"/>
                    <a:pt x="49" y="255"/>
                    <a:pt x="49" y="255"/>
                  </a:cubicBezTo>
                  <a:cubicBezTo>
                    <a:pt x="49" y="255"/>
                    <a:pt x="49" y="255"/>
                    <a:pt x="49" y="255"/>
                  </a:cubicBezTo>
                  <a:cubicBezTo>
                    <a:pt x="52" y="254"/>
                    <a:pt x="55" y="252"/>
                    <a:pt x="57" y="249"/>
                  </a:cubicBezTo>
                  <a:close/>
                  <a:moveTo>
                    <a:pt x="98" y="306"/>
                  </a:moveTo>
                  <a:cubicBezTo>
                    <a:pt x="97" y="304"/>
                    <a:pt x="96" y="303"/>
                    <a:pt x="95" y="301"/>
                  </a:cubicBezTo>
                  <a:cubicBezTo>
                    <a:pt x="93" y="297"/>
                    <a:pt x="91" y="293"/>
                    <a:pt x="88" y="289"/>
                  </a:cubicBezTo>
                  <a:cubicBezTo>
                    <a:pt x="86" y="286"/>
                    <a:pt x="86" y="284"/>
                    <a:pt x="86" y="284"/>
                  </a:cubicBezTo>
                  <a:cubicBezTo>
                    <a:pt x="86" y="284"/>
                    <a:pt x="87" y="283"/>
                    <a:pt x="87" y="283"/>
                  </a:cubicBezTo>
                  <a:cubicBezTo>
                    <a:pt x="88" y="283"/>
                    <a:pt x="88" y="284"/>
                    <a:pt x="89" y="284"/>
                  </a:cubicBezTo>
                  <a:cubicBezTo>
                    <a:pt x="89" y="284"/>
                    <a:pt x="90" y="284"/>
                    <a:pt x="90" y="284"/>
                  </a:cubicBezTo>
                  <a:cubicBezTo>
                    <a:pt x="91" y="284"/>
                    <a:pt x="93" y="284"/>
                    <a:pt x="94" y="282"/>
                  </a:cubicBezTo>
                  <a:cubicBezTo>
                    <a:pt x="96" y="280"/>
                    <a:pt x="96" y="278"/>
                    <a:pt x="96" y="277"/>
                  </a:cubicBezTo>
                  <a:cubicBezTo>
                    <a:pt x="96" y="274"/>
                    <a:pt x="96" y="274"/>
                    <a:pt x="96" y="274"/>
                  </a:cubicBezTo>
                  <a:cubicBezTo>
                    <a:pt x="93" y="274"/>
                    <a:pt x="93" y="274"/>
                    <a:pt x="93" y="274"/>
                  </a:cubicBezTo>
                  <a:cubicBezTo>
                    <a:pt x="92" y="274"/>
                    <a:pt x="91" y="274"/>
                    <a:pt x="90" y="274"/>
                  </a:cubicBezTo>
                  <a:cubicBezTo>
                    <a:pt x="88" y="274"/>
                    <a:pt x="86" y="274"/>
                    <a:pt x="85" y="273"/>
                  </a:cubicBezTo>
                  <a:cubicBezTo>
                    <a:pt x="84" y="273"/>
                    <a:pt x="83" y="272"/>
                    <a:pt x="82" y="271"/>
                  </a:cubicBezTo>
                  <a:cubicBezTo>
                    <a:pt x="81" y="271"/>
                    <a:pt x="81" y="270"/>
                    <a:pt x="80" y="269"/>
                  </a:cubicBezTo>
                  <a:cubicBezTo>
                    <a:pt x="81" y="269"/>
                    <a:pt x="82" y="268"/>
                    <a:pt x="82" y="267"/>
                  </a:cubicBezTo>
                  <a:cubicBezTo>
                    <a:pt x="85" y="264"/>
                    <a:pt x="86" y="260"/>
                    <a:pt x="88" y="256"/>
                  </a:cubicBezTo>
                  <a:cubicBezTo>
                    <a:pt x="88" y="254"/>
                    <a:pt x="88" y="254"/>
                    <a:pt x="88" y="254"/>
                  </a:cubicBezTo>
                  <a:cubicBezTo>
                    <a:pt x="90" y="251"/>
                    <a:pt x="91" y="249"/>
                    <a:pt x="93" y="249"/>
                  </a:cubicBezTo>
                  <a:cubicBezTo>
                    <a:pt x="93" y="249"/>
                    <a:pt x="93" y="249"/>
                    <a:pt x="94" y="249"/>
                  </a:cubicBezTo>
                  <a:cubicBezTo>
                    <a:pt x="99" y="249"/>
                    <a:pt x="107" y="255"/>
                    <a:pt x="109" y="259"/>
                  </a:cubicBezTo>
                  <a:cubicBezTo>
                    <a:pt x="115" y="273"/>
                    <a:pt x="118" y="290"/>
                    <a:pt x="119" y="305"/>
                  </a:cubicBezTo>
                  <a:cubicBezTo>
                    <a:pt x="120" y="309"/>
                    <a:pt x="120" y="309"/>
                    <a:pt x="120" y="309"/>
                  </a:cubicBezTo>
                  <a:cubicBezTo>
                    <a:pt x="121" y="314"/>
                    <a:pt x="122" y="318"/>
                    <a:pt x="123" y="321"/>
                  </a:cubicBezTo>
                  <a:cubicBezTo>
                    <a:pt x="123" y="322"/>
                    <a:pt x="123" y="323"/>
                    <a:pt x="124" y="325"/>
                  </a:cubicBezTo>
                  <a:cubicBezTo>
                    <a:pt x="124" y="326"/>
                    <a:pt x="125" y="330"/>
                    <a:pt x="125" y="331"/>
                  </a:cubicBezTo>
                  <a:cubicBezTo>
                    <a:pt x="125" y="331"/>
                    <a:pt x="124" y="331"/>
                    <a:pt x="124" y="332"/>
                  </a:cubicBezTo>
                  <a:cubicBezTo>
                    <a:pt x="123" y="332"/>
                    <a:pt x="122" y="332"/>
                    <a:pt x="121" y="333"/>
                  </a:cubicBezTo>
                  <a:cubicBezTo>
                    <a:pt x="121" y="330"/>
                    <a:pt x="120" y="324"/>
                    <a:pt x="119" y="321"/>
                  </a:cubicBezTo>
                  <a:cubicBezTo>
                    <a:pt x="117" y="317"/>
                    <a:pt x="114" y="315"/>
                    <a:pt x="110" y="314"/>
                  </a:cubicBezTo>
                  <a:cubicBezTo>
                    <a:pt x="109" y="314"/>
                    <a:pt x="108" y="314"/>
                    <a:pt x="108" y="314"/>
                  </a:cubicBezTo>
                  <a:cubicBezTo>
                    <a:pt x="103" y="314"/>
                    <a:pt x="102" y="317"/>
                    <a:pt x="102" y="319"/>
                  </a:cubicBezTo>
                  <a:cubicBezTo>
                    <a:pt x="101" y="316"/>
                    <a:pt x="100" y="313"/>
                    <a:pt x="100" y="311"/>
                  </a:cubicBezTo>
                  <a:cubicBezTo>
                    <a:pt x="99" y="308"/>
                    <a:pt x="98" y="307"/>
                    <a:pt x="98" y="306"/>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61"/>
            <p:cNvSpPr>
              <a:spLocks/>
            </p:cNvSpPr>
            <p:nvPr/>
          </p:nvSpPr>
          <p:spPr bwMode="auto">
            <a:xfrm>
              <a:off x="7804253" y="4514828"/>
              <a:ext cx="102681" cy="120719"/>
            </a:xfrm>
            <a:custGeom>
              <a:avLst/>
              <a:gdLst>
                <a:gd name="T0" fmla="*/ 47 w 49"/>
                <a:gd name="T1" fmla="*/ 27 h 63"/>
                <a:gd name="T2" fmla="*/ 42 w 49"/>
                <a:gd name="T3" fmla="*/ 24 h 63"/>
                <a:gd name="T4" fmla="*/ 41 w 49"/>
                <a:gd name="T5" fmla="*/ 24 h 63"/>
                <a:gd name="T6" fmla="*/ 40 w 49"/>
                <a:gd name="T7" fmla="*/ 23 h 63"/>
                <a:gd name="T8" fmla="*/ 37 w 49"/>
                <a:gd name="T9" fmla="*/ 22 h 63"/>
                <a:gd name="T10" fmla="*/ 34 w 49"/>
                <a:gd name="T11" fmla="*/ 21 h 63"/>
                <a:gd name="T12" fmla="*/ 26 w 49"/>
                <a:gd name="T13" fmla="*/ 23 h 63"/>
                <a:gd name="T14" fmla="*/ 26 w 49"/>
                <a:gd name="T15" fmla="*/ 19 h 63"/>
                <a:gd name="T16" fmla="*/ 25 w 49"/>
                <a:gd name="T17" fmla="*/ 15 h 63"/>
                <a:gd name="T18" fmla="*/ 23 w 49"/>
                <a:gd name="T19" fmla="*/ 8 h 63"/>
                <a:gd name="T20" fmla="*/ 18 w 49"/>
                <a:gd name="T21" fmla="*/ 6 h 63"/>
                <a:gd name="T22" fmla="*/ 18 w 49"/>
                <a:gd name="T23" fmla="*/ 5 h 63"/>
                <a:gd name="T24" fmla="*/ 18 w 49"/>
                <a:gd name="T25" fmla="*/ 6 h 63"/>
                <a:gd name="T26" fmla="*/ 18 w 49"/>
                <a:gd name="T27" fmla="*/ 5 h 63"/>
                <a:gd name="T28" fmla="*/ 17 w 49"/>
                <a:gd name="T29" fmla="*/ 4 h 63"/>
                <a:gd name="T30" fmla="*/ 12 w 49"/>
                <a:gd name="T31" fmla="*/ 0 h 63"/>
                <a:gd name="T32" fmla="*/ 8 w 49"/>
                <a:gd name="T33" fmla="*/ 2 h 63"/>
                <a:gd name="T34" fmla="*/ 5 w 49"/>
                <a:gd name="T35" fmla="*/ 12 h 63"/>
                <a:gd name="T36" fmla="*/ 5 w 49"/>
                <a:gd name="T37" fmla="*/ 15 h 63"/>
                <a:gd name="T38" fmla="*/ 3 w 49"/>
                <a:gd name="T39" fmla="*/ 30 h 63"/>
                <a:gd name="T40" fmla="*/ 2 w 49"/>
                <a:gd name="T41" fmla="*/ 44 h 63"/>
                <a:gd name="T42" fmla="*/ 7 w 49"/>
                <a:gd name="T43" fmla="*/ 60 h 63"/>
                <a:gd name="T44" fmla="*/ 14 w 49"/>
                <a:gd name="T45" fmla="*/ 63 h 63"/>
                <a:gd name="T46" fmla="*/ 20 w 49"/>
                <a:gd name="T47" fmla="*/ 61 h 63"/>
                <a:gd name="T48" fmla="*/ 23 w 49"/>
                <a:gd name="T49" fmla="*/ 55 h 63"/>
                <a:gd name="T50" fmla="*/ 24 w 49"/>
                <a:gd name="T51" fmla="*/ 54 h 63"/>
                <a:gd name="T52" fmla="*/ 27 w 49"/>
                <a:gd name="T53" fmla="*/ 61 h 63"/>
                <a:gd name="T54" fmla="*/ 30 w 49"/>
                <a:gd name="T55" fmla="*/ 62 h 63"/>
                <a:gd name="T56" fmla="*/ 30 w 49"/>
                <a:gd name="T57" fmla="*/ 62 h 63"/>
                <a:gd name="T58" fmla="*/ 41 w 49"/>
                <a:gd name="T59" fmla="*/ 53 h 63"/>
                <a:gd name="T60" fmla="*/ 41 w 49"/>
                <a:gd name="T61" fmla="*/ 53 h 63"/>
                <a:gd name="T62" fmla="*/ 47 w 49"/>
                <a:gd name="T63" fmla="*/ 39 h 63"/>
                <a:gd name="T64" fmla="*/ 48 w 49"/>
                <a:gd name="T65" fmla="*/ 37 h 63"/>
                <a:gd name="T66" fmla="*/ 47 w 49"/>
                <a:gd name="T6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63">
                  <a:moveTo>
                    <a:pt x="47" y="27"/>
                  </a:moveTo>
                  <a:cubicBezTo>
                    <a:pt x="46" y="25"/>
                    <a:pt x="44" y="24"/>
                    <a:pt x="42" y="24"/>
                  </a:cubicBezTo>
                  <a:cubicBezTo>
                    <a:pt x="42" y="24"/>
                    <a:pt x="41" y="24"/>
                    <a:pt x="41" y="24"/>
                  </a:cubicBezTo>
                  <a:cubicBezTo>
                    <a:pt x="41" y="24"/>
                    <a:pt x="40" y="23"/>
                    <a:pt x="40" y="23"/>
                  </a:cubicBezTo>
                  <a:cubicBezTo>
                    <a:pt x="39" y="23"/>
                    <a:pt x="38" y="22"/>
                    <a:pt x="37" y="22"/>
                  </a:cubicBezTo>
                  <a:cubicBezTo>
                    <a:pt x="36" y="22"/>
                    <a:pt x="35" y="21"/>
                    <a:pt x="34" y="21"/>
                  </a:cubicBezTo>
                  <a:cubicBezTo>
                    <a:pt x="31" y="21"/>
                    <a:pt x="28" y="22"/>
                    <a:pt x="26" y="23"/>
                  </a:cubicBezTo>
                  <a:cubicBezTo>
                    <a:pt x="26" y="22"/>
                    <a:pt x="26" y="20"/>
                    <a:pt x="26" y="19"/>
                  </a:cubicBezTo>
                  <a:cubicBezTo>
                    <a:pt x="25" y="17"/>
                    <a:pt x="25" y="16"/>
                    <a:pt x="25" y="15"/>
                  </a:cubicBezTo>
                  <a:cubicBezTo>
                    <a:pt x="25" y="13"/>
                    <a:pt x="24" y="10"/>
                    <a:pt x="23" y="8"/>
                  </a:cubicBezTo>
                  <a:cubicBezTo>
                    <a:pt x="21" y="6"/>
                    <a:pt x="19" y="6"/>
                    <a:pt x="18" y="6"/>
                  </a:cubicBezTo>
                  <a:cubicBezTo>
                    <a:pt x="18" y="6"/>
                    <a:pt x="18" y="5"/>
                    <a:pt x="18" y="5"/>
                  </a:cubicBezTo>
                  <a:cubicBezTo>
                    <a:pt x="18" y="5"/>
                    <a:pt x="18" y="6"/>
                    <a:pt x="18" y="6"/>
                  </a:cubicBezTo>
                  <a:cubicBezTo>
                    <a:pt x="18" y="5"/>
                    <a:pt x="18" y="5"/>
                    <a:pt x="18" y="5"/>
                  </a:cubicBezTo>
                  <a:cubicBezTo>
                    <a:pt x="18" y="5"/>
                    <a:pt x="17" y="4"/>
                    <a:pt x="17" y="4"/>
                  </a:cubicBezTo>
                  <a:cubicBezTo>
                    <a:pt x="16" y="2"/>
                    <a:pt x="15" y="0"/>
                    <a:pt x="12" y="0"/>
                  </a:cubicBezTo>
                  <a:cubicBezTo>
                    <a:pt x="10" y="0"/>
                    <a:pt x="9" y="1"/>
                    <a:pt x="8" y="2"/>
                  </a:cubicBezTo>
                  <a:cubicBezTo>
                    <a:pt x="4" y="4"/>
                    <a:pt x="5" y="9"/>
                    <a:pt x="5" y="12"/>
                  </a:cubicBezTo>
                  <a:cubicBezTo>
                    <a:pt x="5" y="13"/>
                    <a:pt x="5" y="14"/>
                    <a:pt x="5" y="15"/>
                  </a:cubicBezTo>
                  <a:cubicBezTo>
                    <a:pt x="3" y="20"/>
                    <a:pt x="3" y="25"/>
                    <a:pt x="3" y="30"/>
                  </a:cubicBezTo>
                  <a:cubicBezTo>
                    <a:pt x="4" y="35"/>
                    <a:pt x="3" y="39"/>
                    <a:pt x="2" y="44"/>
                  </a:cubicBezTo>
                  <a:cubicBezTo>
                    <a:pt x="0" y="51"/>
                    <a:pt x="2" y="57"/>
                    <a:pt x="7" y="60"/>
                  </a:cubicBezTo>
                  <a:cubicBezTo>
                    <a:pt x="9" y="62"/>
                    <a:pt x="12" y="63"/>
                    <a:pt x="14" y="63"/>
                  </a:cubicBezTo>
                  <a:cubicBezTo>
                    <a:pt x="16" y="63"/>
                    <a:pt x="18" y="62"/>
                    <a:pt x="20" y="61"/>
                  </a:cubicBezTo>
                  <a:cubicBezTo>
                    <a:pt x="22" y="59"/>
                    <a:pt x="23" y="57"/>
                    <a:pt x="23" y="55"/>
                  </a:cubicBezTo>
                  <a:cubicBezTo>
                    <a:pt x="23" y="55"/>
                    <a:pt x="23" y="55"/>
                    <a:pt x="24" y="54"/>
                  </a:cubicBezTo>
                  <a:cubicBezTo>
                    <a:pt x="23" y="57"/>
                    <a:pt x="24" y="59"/>
                    <a:pt x="27" y="61"/>
                  </a:cubicBezTo>
                  <a:cubicBezTo>
                    <a:pt x="28" y="61"/>
                    <a:pt x="29" y="62"/>
                    <a:pt x="30" y="62"/>
                  </a:cubicBezTo>
                  <a:cubicBezTo>
                    <a:pt x="30" y="62"/>
                    <a:pt x="30" y="62"/>
                    <a:pt x="30" y="62"/>
                  </a:cubicBezTo>
                  <a:cubicBezTo>
                    <a:pt x="34" y="62"/>
                    <a:pt x="38" y="57"/>
                    <a:pt x="41" y="53"/>
                  </a:cubicBezTo>
                  <a:cubicBezTo>
                    <a:pt x="41" y="53"/>
                    <a:pt x="41" y="53"/>
                    <a:pt x="41" y="53"/>
                  </a:cubicBezTo>
                  <a:cubicBezTo>
                    <a:pt x="44" y="49"/>
                    <a:pt x="47" y="45"/>
                    <a:pt x="47" y="39"/>
                  </a:cubicBezTo>
                  <a:cubicBezTo>
                    <a:pt x="47" y="39"/>
                    <a:pt x="47" y="38"/>
                    <a:pt x="48" y="37"/>
                  </a:cubicBezTo>
                  <a:cubicBezTo>
                    <a:pt x="48" y="34"/>
                    <a:pt x="49" y="30"/>
                    <a:pt x="47" y="27"/>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2"/>
            <p:cNvSpPr>
              <a:spLocks/>
            </p:cNvSpPr>
            <p:nvPr/>
          </p:nvSpPr>
          <p:spPr bwMode="auto">
            <a:xfrm>
              <a:off x="7527015" y="4381175"/>
              <a:ext cx="173768" cy="50300"/>
            </a:xfrm>
            <a:custGeom>
              <a:avLst/>
              <a:gdLst>
                <a:gd name="T0" fmla="*/ 82 w 83"/>
                <a:gd name="T1" fmla="*/ 10 h 26"/>
                <a:gd name="T2" fmla="*/ 71 w 83"/>
                <a:gd name="T3" fmla="*/ 3 h 26"/>
                <a:gd name="T4" fmla="*/ 66 w 83"/>
                <a:gd name="T5" fmla="*/ 3 h 26"/>
                <a:gd name="T6" fmla="*/ 61 w 83"/>
                <a:gd name="T7" fmla="*/ 4 h 26"/>
                <a:gd name="T8" fmla="*/ 59 w 83"/>
                <a:gd name="T9" fmla="*/ 3 h 26"/>
                <a:gd name="T10" fmla="*/ 52 w 83"/>
                <a:gd name="T11" fmla="*/ 2 h 26"/>
                <a:gd name="T12" fmla="*/ 39 w 83"/>
                <a:gd name="T13" fmla="*/ 0 h 26"/>
                <a:gd name="T14" fmla="*/ 33 w 83"/>
                <a:gd name="T15" fmla="*/ 1 h 26"/>
                <a:gd name="T16" fmla="*/ 30 w 83"/>
                <a:gd name="T17" fmla="*/ 1 h 26"/>
                <a:gd name="T18" fmla="*/ 15 w 83"/>
                <a:gd name="T19" fmla="*/ 4 h 26"/>
                <a:gd name="T20" fmla="*/ 1 w 83"/>
                <a:gd name="T21" fmla="*/ 11 h 26"/>
                <a:gd name="T22" fmla="*/ 2 w 83"/>
                <a:gd name="T23" fmla="*/ 16 h 26"/>
                <a:gd name="T24" fmla="*/ 11 w 83"/>
                <a:gd name="T25" fmla="*/ 19 h 26"/>
                <a:gd name="T26" fmla="*/ 13 w 83"/>
                <a:gd name="T27" fmla="*/ 19 h 26"/>
                <a:gd name="T28" fmla="*/ 16 w 83"/>
                <a:gd name="T29" fmla="*/ 19 h 26"/>
                <a:gd name="T30" fmla="*/ 23 w 83"/>
                <a:gd name="T31" fmla="*/ 20 h 26"/>
                <a:gd name="T32" fmla="*/ 24 w 83"/>
                <a:gd name="T33" fmla="*/ 22 h 26"/>
                <a:gd name="T34" fmla="*/ 28 w 83"/>
                <a:gd name="T35" fmla="*/ 24 h 26"/>
                <a:gd name="T36" fmla="*/ 35 w 83"/>
                <a:gd name="T37" fmla="*/ 25 h 26"/>
                <a:gd name="T38" fmla="*/ 37 w 83"/>
                <a:gd name="T39" fmla="*/ 25 h 26"/>
                <a:gd name="T40" fmla="*/ 40 w 83"/>
                <a:gd name="T41" fmla="*/ 25 h 26"/>
                <a:gd name="T42" fmla="*/ 42 w 83"/>
                <a:gd name="T43" fmla="*/ 26 h 26"/>
                <a:gd name="T44" fmla="*/ 46 w 83"/>
                <a:gd name="T45" fmla="*/ 26 h 26"/>
                <a:gd name="T46" fmla="*/ 48 w 83"/>
                <a:gd name="T47" fmla="*/ 26 h 26"/>
                <a:gd name="T48" fmla="*/ 55 w 83"/>
                <a:gd name="T49" fmla="*/ 25 h 26"/>
                <a:gd name="T50" fmla="*/ 64 w 83"/>
                <a:gd name="T51" fmla="*/ 24 h 26"/>
                <a:gd name="T52" fmla="*/ 76 w 83"/>
                <a:gd name="T53" fmla="*/ 20 h 26"/>
                <a:gd name="T54" fmla="*/ 77 w 83"/>
                <a:gd name="T55" fmla="*/ 19 h 26"/>
                <a:gd name="T56" fmla="*/ 82 w 83"/>
                <a:gd name="T5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3" h="26">
                  <a:moveTo>
                    <a:pt x="82" y="10"/>
                  </a:moveTo>
                  <a:cubicBezTo>
                    <a:pt x="81" y="5"/>
                    <a:pt x="74" y="3"/>
                    <a:pt x="71" y="3"/>
                  </a:cubicBezTo>
                  <a:cubicBezTo>
                    <a:pt x="69" y="3"/>
                    <a:pt x="67" y="3"/>
                    <a:pt x="66" y="3"/>
                  </a:cubicBezTo>
                  <a:cubicBezTo>
                    <a:pt x="64" y="4"/>
                    <a:pt x="63" y="4"/>
                    <a:pt x="61" y="4"/>
                  </a:cubicBezTo>
                  <a:cubicBezTo>
                    <a:pt x="60" y="4"/>
                    <a:pt x="59" y="4"/>
                    <a:pt x="59" y="3"/>
                  </a:cubicBezTo>
                  <a:cubicBezTo>
                    <a:pt x="56" y="3"/>
                    <a:pt x="54" y="3"/>
                    <a:pt x="52" y="2"/>
                  </a:cubicBezTo>
                  <a:cubicBezTo>
                    <a:pt x="48" y="1"/>
                    <a:pt x="43" y="0"/>
                    <a:pt x="39" y="0"/>
                  </a:cubicBezTo>
                  <a:cubicBezTo>
                    <a:pt x="37" y="0"/>
                    <a:pt x="35" y="0"/>
                    <a:pt x="33" y="1"/>
                  </a:cubicBezTo>
                  <a:cubicBezTo>
                    <a:pt x="30" y="1"/>
                    <a:pt x="30" y="1"/>
                    <a:pt x="30" y="1"/>
                  </a:cubicBezTo>
                  <a:cubicBezTo>
                    <a:pt x="25" y="3"/>
                    <a:pt x="20" y="4"/>
                    <a:pt x="15" y="4"/>
                  </a:cubicBezTo>
                  <a:cubicBezTo>
                    <a:pt x="11" y="5"/>
                    <a:pt x="3" y="5"/>
                    <a:pt x="1" y="11"/>
                  </a:cubicBezTo>
                  <a:cubicBezTo>
                    <a:pt x="0" y="13"/>
                    <a:pt x="1" y="15"/>
                    <a:pt x="2" y="16"/>
                  </a:cubicBezTo>
                  <a:cubicBezTo>
                    <a:pt x="4" y="19"/>
                    <a:pt x="8" y="19"/>
                    <a:pt x="11" y="19"/>
                  </a:cubicBezTo>
                  <a:cubicBezTo>
                    <a:pt x="12" y="19"/>
                    <a:pt x="12" y="19"/>
                    <a:pt x="13" y="19"/>
                  </a:cubicBezTo>
                  <a:cubicBezTo>
                    <a:pt x="13" y="19"/>
                    <a:pt x="15" y="19"/>
                    <a:pt x="16" y="19"/>
                  </a:cubicBezTo>
                  <a:cubicBezTo>
                    <a:pt x="18" y="19"/>
                    <a:pt x="21" y="19"/>
                    <a:pt x="23" y="20"/>
                  </a:cubicBezTo>
                  <a:cubicBezTo>
                    <a:pt x="23" y="20"/>
                    <a:pt x="23" y="21"/>
                    <a:pt x="24" y="22"/>
                  </a:cubicBezTo>
                  <a:cubicBezTo>
                    <a:pt x="25" y="23"/>
                    <a:pt x="27" y="24"/>
                    <a:pt x="28" y="24"/>
                  </a:cubicBezTo>
                  <a:cubicBezTo>
                    <a:pt x="30" y="25"/>
                    <a:pt x="33" y="25"/>
                    <a:pt x="35" y="25"/>
                  </a:cubicBezTo>
                  <a:cubicBezTo>
                    <a:pt x="37" y="25"/>
                    <a:pt x="37" y="25"/>
                    <a:pt x="37" y="25"/>
                  </a:cubicBezTo>
                  <a:cubicBezTo>
                    <a:pt x="38" y="25"/>
                    <a:pt x="39" y="25"/>
                    <a:pt x="40" y="25"/>
                  </a:cubicBezTo>
                  <a:cubicBezTo>
                    <a:pt x="40" y="25"/>
                    <a:pt x="41" y="26"/>
                    <a:pt x="42" y="26"/>
                  </a:cubicBezTo>
                  <a:cubicBezTo>
                    <a:pt x="43" y="26"/>
                    <a:pt x="45" y="26"/>
                    <a:pt x="46" y="26"/>
                  </a:cubicBezTo>
                  <a:cubicBezTo>
                    <a:pt x="47" y="26"/>
                    <a:pt x="47" y="26"/>
                    <a:pt x="48" y="26"/>
                  </a:cubicBezTo>
                  <a:cubicBezTo>
                    <a:pt x="50" y="26"/>
                    <a:pt x="53" y="26"/>
                    <a:pt x="55" y="25"/>
                  </a:cubicBezTo>
                  <a:cubicBezTo>
                    <a:pt x="58" y="25"/>
                    <a:pt x="61" y="24"/>
                    <a:pt x="64" y="24"/>
                  </a:cubicBezTo>
                  <a:cubicBezTo>
                    <a:pt x="68" y="24"/>
                    <a:pt x="72" y="23"/>
                    <a:pt x="76" y="20"/>
                  </a:cubicBezTo>
                  <a:cubicBezTo>
                    <a:pt x="76" y="19"/>
                    <a:pt x="77" y="19"/>
                    <a:pt x="77" y="19"/>
                  </a:cubicBezTo>
                  <a:cubicBezTo>
                    <a:pt x="79" y="17"/>
                    <a:pt x="83" y="14"/>
                    <a:pt x="82" y="1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3"/>
            <p:cNvSpPr>
              <a:spLocks noEditPoints="1"/>
            </p:cNvSpPr>
            <p:nvPr/>
          </p:nvSpPr>
          <p:spPr bwMode="auto">
            <a:xfrm>
              <a:off x="4826505" y="2801767"/>
              <a:ext cx="961252" cy="1061322"/>
            </a:xfrm>
            <a:custGeom>
              <a:avLst/>
              <a:gdLst>
                <a:gd name="T0" fmla="*/ 230 w 458"/>
                <a:gd name="T1" fmla="*/ 169 h 556"/>
                <a:gd name="T2" fmla="*/ 248 w 458"/>
                <a:gd name="T3" fmla="*/ 90 h 556"/>
                <a:gd name="T4" fmla="*/ 223 w 458"/>
                <a:gd name="T5" fmla="*/ 97 h 556"/>
                <a:gd name="T6" fmla="*/ 230 w 458"/>
                <a:gd name="T7" fmla="*/ 67 h 556"/>
                <a:gd name="T8" fmla="*/ 212 w 458"/>
                <a:gd name="T9" fmla="*/ 74 h 556"/>
                <a:gd name="T10" fmla="*/ 200 w 458"/>
                <a:gd name="T11" fmla="*/ 71 h 556"/>
                <a:gd name="T12" fmla="*/ 202 w 458"/>
                <a:gd name="T13" fmla="*/ 59 h 556"/>
                <a:gd name="T14" fmla="*/ 203 w 458"/>
                <a:gd name="T15" fmla="*/ 29 h 556"/>
                <a:gd name="T16" fmla="*/ 183 w 458"/>
                <a:gd name="T17" fmla="*/ 42 h 556"/>
                <a:gd name="T18" fmla="*/ 173 w 458"/>
                <a:gd name="T19" fmla="*/ 44 h 556"/>
                <a:gd name="T20" fmla="*/ 176 w 458"/>
                <a:gd name="T21" fmla="*/ 30 h 556"/>
                <a:gd name="T22" fmla="*/ 167 w 458"/>
                <a:gd name="T23" fmla="*/ 23 h 556"/>
                <a:gd name="T24" fmla="*/ 147 w 458"/>
                <a:gd name="T25" fmla="*/ 21 h 556"/>
                <a:gd name="T26" fmla="*/ 124 w 458"/>
                <a:gd name="T27" fmla="*/ 20 h 556"/>
                <a:gd name="T28" fmla="*/ 107 w 458"/>
                <a:gd name="T29" fmla="*/ 5 h 556"/>
                <a:gd name="T30" fmla="*/ 93 w 458"/>
                <a:gd name="T31" fmla="*/ 5 h 556"/>
                <a:gd name="T32" fmla="*/ 80 w 458"/>
                <a:gd name="T33" fmla="*/ 7 h 556"/>
                <a:gd name="T34" fmla="*/ 69 w 458"/>
                <a:gd name="T35" fmla="*/ 13 h 556"/>
                <a:gd name="T36" fmla="*/ 42 w 458"/>
                <a:gd name="T37" fmla="*/ 49 h 556"/>
                <a:gd name="T38" fmla="*/ 51 w 458"/>
                <a:gd name="T39" fmla="*/ 86 h 556"/>
                <a:gd name="T40" fmla="*/ 25 w 458"/>
                <a:gd name="T41" fmla="*/ 155 h 556"/>
                <a:gd name="T42" fmla="*/ 22 w 458"/>
                <a:gd name="T43" fmla="*/ 203 h 556"/>
                <a:gd name="T44" fmla="*/ 14 w 458"/>
                <a:gd name="T45" fmla="*/ 243 h 556"/>
                <a:gd name="T46" fmla="*/ 3 w 458"/>
                <a:gd name="T47" fmla="*/ 288 h 556"/>
                <a:gd name="T48" fmla="*/ 13 w 458"/>
                <a:gd name="T49" fmla="*/ 341 h 556"/>
                <a:gd name="T50" fmla="*/ 30 w 458"/>
                <a:gd name="T51" fmla="*/ 367 h 556"/>
                <a:gd name="T52" fmla="*/ 40 w 458"/>
                <a:gd name="T53" fmla="*/ 382 h 556"/>
                <a:gd name="T54" fmla="*/ 39 w 458"/>
                <a:gd name="T55" fmla="*/ 407 h 556"/>
                <a:gd name="T56" fmla="*/ 457 w 458"/>
                <a:gd name="T57" fmla="*/ 403 h 556"/>
                <a:gd name="T58" fmla="*/ 111 w 458"/>
                <a:gd name="T59" fmla="*/ 37 h 556"/>
                <a:gd name="T60" fmla="*/ 232 w 458"/>
                <a:gd name="T61" fmla="*/ 212 h 556"/>
                <a:gd name="T62" fmla="*/ 208 w 458"/>
                <a:gd name="T63" fmla="*/ 222 h 556"/>
                <a:gd name="T64" fmla="*/ 226 w 458"/>
                <a:gd name="T65" fmla="*/ 238 h 556"/>
                <a:gd name="T66" fmla="*/ 243 w 458"/>
                <a:gd name="T67" fmla="*/ 243 h 556"/>
                <a:gd name="T68" fmla="*/ 226 w 458"/>
                <a:gd name="T69" fmla="*/ 258 h 556"/>
                <a:gd name="T70" fmla="*/ 200 w 458"/>
                <a:gd name="T71" fmla="*/ 259 h 556"/>
                <a:gd name="T72" fmla="*/ 185 w 458"/>
                <a:gd name="T73" fmla="*/ 265 h 556"/>
                <a:gd name="T74" fmla="*/ 179 w 458"/>
                <a:gd name="T75" fmla="*/ 245 h 556"/>
                <a:gd name="T76" fmla="*/ 152 w 458"/>
                <a:gd name="T77" fmla="*/ 246 h 556"/>
                <a:gd name="T78" fmla="*/ 169 w 458"/>
                <a:gd name="T79" fmla="*/ 236 h 556"/>
                <a:gd name="T80" fmla="*/ 194 w 458"/>
                <a:gd name="T81" fmla="*/ 233 h 556"/>
                <a:gd name="T82" fmla="*/ 171 w 458"/>
                <a:gd name="T83" fmla="*/ 207 h 556"/>
                <a:gd name="T84" fmla="*/ 157 w 458"/>
                <a:gd name="T85" fmla="*/ 199 h 556"/>
                <a:gd name="T86" fmla="*/ 169 w 458"/>
                <a:gd name="T87" fmla="*/ 199 h 556"/>
                <a:gd name="T88" fmla="*/ 202 w 458"/>
                <a:gd name="T89" fmla="*/ 208 h 556"/>
                <a:gd name="T90" fmla="*/ 144 w 458"/>
                <a:gd name="T91" fmla="*/ 195 h 556"/>
                <a:gd name="T92" fmla="*/ 151 w 458"/>
                <a:gd name="T93" fmla="*/ 197 h 556"/>
                <a:gd name="T94" fmla="*/ 146 w 458"/>
                <a:gd name="T95" fmla="*/ 42 h 556"/>
                <a:gd name="T96" fmla="*/ 144 w 458"/>
                <a:gd name="T97" fmla="*/ 36 h 556"/>
                <a:gd name="T98" fmla="*/ 310 w 458"/>
                <a:gd name="T99" fmla="*/ 417 h 556"/>
                <a:gd name="T100" fmla="*/ 291 w 458"/>
                <a:gd name="T101" fmla="*/ 423 h 556"/>
                <a:gd name="T102" fmla="*/ 240 w 458"/>
                <a:gd name="T103" fmla="*/ 442 h 556"/>
                <a:gd name="T104" fmla="*/ 223 w 458"/>
                <a:gd name="T105" fmla="*/ 452 h 556"/>
                <a:gd name="T106" fmla="*/ 196 w 458"/>
                <a:gd name="T107" fmla="*/ 448 h 556"/>
                <a:gd name="T108" fmla="*/ 192 w 458"/>
                <a:gd name="T109" fmla="*/ 435 h 556"/>
                <a:gd name="T110" fmla="*/ 221 w 458"/>
                <a:gd name="T111" fmla="*/ 425 h 556"/>
                <a:gd name="T112" fmla="*/ 218 w 458"/>
                <a:gd name="T113" fmla="*/ 383 h 556"/>
                <a:gd name="T114" fmla="*/ 260 w 458"/>
                <a:gd name="T115" fmla="*/ 431 h 556"/>
                <a:gd name="T116" fmla="*/ 283 w 458"/>
                <a:gd name="T117" fmla="*/ 421 h 556"/>
                <a:gd name="T118" fmla="*/ 313 w 458"/>
                <a:gd name="T119" fmla="*/ 412 h 556"/>
                <a:gd name="T120" fmla="*/ 311 w 458"/>
                <a:gd name="T121" fmla="*/ 415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8" h="556">
                  <a:moveTo>
                    <a:pt x="345" y="346"/>
                  </a:moveTo>
                  <a:cubicBezTo>
                    <a:pt x="332" y="315"/>
                    <a:pt x="332" y="315"/>
                    <a:pt x="332" y="315"/>
                  </a:cubicBezTo>
                  <a:cubicBezTo>
                    <a:pt x="331" y="315"/>
                    <a:pt x="331" y="315"/>
                    <a:pt x="331" y="315"/>
                  </a:cubicBezTo>
                  <a:cubicBezTo>
                    <a:pt x="324" y="314"/>
                    <a:pt x="303" y="310"/>
                    <a:pt x="293" y="284"/>
                  </a:cubicBezTo>
                  <a:cubicBezTo>
                    <a:pt x="293" y="284"/>
                    <a:pt x="293" y="284"/>
                    <a:pt x="293" y="284"/>
                  </a:cubicBezTo>
                  <a:cubicBezTo>
                    <a:pt x="230" y="169"/>
                    <a:pt x="230" y="169"/>
                    <a:pt x="230" y="169"/>
                  </a:cubicBezTo>
                  <a:cubicBezTo>
                    <a:pt x="261" y="108"/>
                    <a:pt x="261" y="108"/>
                    <a:pt x="261" y="108"/>
                  </a:cubicBezTo>
                  <a:cubicBezTo>
                    <a:pt x="262" y="106"/>
                    <a:pt x="262" y="106"/>
                    <a:pt x="262" y="106"/>
                  </a:cubicBezTo>
                  <a:cubicBezTo>
                    <a:pt x="262" y="105"/>
                    <a:pt x="262" y="105"/>
                    <a:pt x="262" y="105"/>
                  </a:cubicBezTo>
                  <a:cubicBezTo>
                    <a:pt x="262" y="104"/>
                    <a:pt x="261" y="103"/>
                    <a:pt x="261" y="101"/>
                  </a:cubicBezTo>
                  <a:cubicBezTo>
                    <a:pt x="259" y="97"/>
                    <a:pt x="256" y="95"/>
                    <a:pt x="253" y="93"/>
                  </a:cubicBezTo>
                  <a:cubicBezTo>
                    <a:pt x="251" y="92"/>
                    <a:pt x="250" y="91"/>
                    <a:pt x="248" y="90"/>
                  </a:cubicBezTo>
                  <a:cubicBezTo>
                    <a:pt x="247" y="88"/>
                    <a:pt x="244" y="86"/>
                    <a:pt x="241" y="86"/>
                  </a:cubicBezTo>
                  <a:cubicBezTo>
                    <a:pt x="238" y="86"/>
                    <a:pt x="236" y="89"/>
                    <a:pt x="234" y="90"/>
                  </a:cubicBezTo>
                  <a:cubicBezTo>
                    <a:pt x="234" y="90"/>
                    <a:pt x="234" y="91"/>
                    <a:pt x="233" y="91"/>
                  </a:cubicBezTo>
                  <a:cubicBezTo>
                    <a:pt x="233" y="92"/>
                    <a:pt x="232" y="92"/>
                    <a:pt x="231" y="93"/>
                  </a:cubicBezTo>
                  <a:cubicBezTo>
                    <a:pt x="229" y="94"/>
                    <a:pt x="229" y="94"/>
                    <a:pt x="229" y="94"/>
                  </a:cubicBezTo>
                  <a:cubicBezTo>
                    <a:pt x="228" y="95"/>
                    <a:pt x="225" y="97"/>
                    <a:pt x="223" y="97"/>
                  </a:cubicBezTo>
                  <a:cubicBezTo>
                    <a:pt x="223" y="95"/>
                    <a:pt x="224" y="90"/>
                    <a:pt x="224" y="88"/>
                  </a:cubicBezTo>
                  <a:cubicBezTo>
                    <a:pt x="225" y="86"/>
                    <a:pt x="225" y="85"/>
                    <a:pt x="225" y="84"/>
                  </a:cubicBezTo>
                  <a:cubicBezTo>
                    <a:pt x="225" y="82"/>
                    <a:pt x="226" y="80"/>
                    <a:pt x="227" y="78"/>
                  </a:cubicBezTo>
                  <a:cubicBezTo>
                    <a:pt x="227" y="77"/>
                    <a:pt x="227" y="77"/>
                    <a:pt x="227" y="76"/>
                  </a:cubicBezTo>
                  <a:cubicBezTo>
                    <a:pt x="227" y="76"/>
                    <a:pt x="228" y="75"/>
                    <a:pt x="228" y="75"/>
                  </a:cubicBezTo>
                  <a:cubicBezTo>
                    <a:pt x="230" y="73"/>
                    <a:pt x="232" y="70"/>
                    <a:pt x="230" y="67"/>
                  </a:cubicBezTo>
                  <a:cubicBezTo>
                    <a:pt x="229" y="65"/>
                    <a:pt x="228" y="64"/>
                    <a:pt x="226" y="64"/>
                  </a:cubicBezTo>
                  <a:cubicBezTo>
                    <a:pt x="224" y="64"/>
                    <a:pt x="222" y="65"/>
                    <a:pt x="221" y="66"/>
                  </a:cubicBezTo>
                  <a:cubicBezTo>
                    <a:pt x="221" y="67"/>
                    <a:pt x="221" y="67"/>
                    <a:pt x="221" y="67"/>
                  </a:cubicBezTo>
                  <a:cubicBezTo>
                    <a:pt x="220" y="67"/>
                    <a:pt x="219" y="68"/>
                    <a:pt x="219" y="68"/>
                  </a:cubicBezTo>
                  <a:cubicBezTo>
                    <a:pt x="218" y="69"/>
                    <a:pt x="217" y="69"/>
                    <a:pt x="215" y="70"/>
                  </a:cubicBezTo>
                  <a:cubicBezTo>
                    <a:pt x="214" y="71"/>
                    <a:pt x="213" y="72"/>
                    <a:pt x="212" y="74"/>
                  </a:cubicBezTo>
                  <a:cubicBezTo>
                    <a:pt x="211" y="75"/>
                    <a:pt x="211" y="75"/>
                    <a:pt x="211" y="75"/>
                  </a:cubicBezTo>
                  <a:cubicBezTo>
                    <a:pt x="208" y="77"/>
                    <a:pt x="205" y="80"/>
                    <a:pt x="201" y="80"/>
                  </a:cubicBezTo>
                  <a:cubicBezTo>
                    <a:pt x="201" y="80"/>
                    <a:pt x="201" y="80"/>
                    <a:pt x="201" y="80"/>
                  </a:cubicBezTo>
                  <a:cubicBezTo>
                    <a:pt x="201" y="80"/>
                    <a:pt x="200" y="78"/>
                    <a:pt x="200" y="78"/>
                  </a:cubicBezTo>
                  <a:cubicBezTo>
                    <a:pt x="200" y="77"/>
                    <a:pt x="200" y="76"/>
                    <a:pt x="200" y="75"/>
                  </a:cubicBezTo>
                  <a:cubicBezTo>
                    <a:pt x="200" y="74"/>
                    <a:pt x="200" y="73"/>
                    <a:pt x="200" y="71"/>
                  </a:cubicBezTo>
                  <a:cubicBezTo>
                    <a:pt x="200" y="70"/>
                    <a:pt x="200" y="69"/>
                    <a:pt x="200" y="67"/>
                  </a:cubicBezTo>
                  <a:cubicBezTo>
                    <a:pt x="200" y="66"/>
                    <a:pt x="200" y="65"/>
                    <a:pt x="200" y="64"/>
                  </a:cubicBezTo>
                  <a:cubicBezTo>
                    <a:pt x="200" y="64"/>
                    <a:pt x="200" y="64"/>
                    <a:pt x="200" y="64"/>
                  </a:cubicBezTo>
                  <a:cubicBezTo>
                    <a:pt x="200" y="64"/>
                    <a:pt x="200" y="64"/>
                    <a:pt x="200" y="64"/>
                  </a:cubicBezTo>
                  <a:cubicBezTo>
                    <a:pt x="200" y="63"/>
                    <a:pt x="201" y="63"/>
                    <a:pt x="201" y="62"/>
                  </a:cubicBezTo>
                  <a:cubicBezTo>
                    <a:pt x="201" y="61"/>
                    <a:pt x="202" y="60"/>
                    <a:pt x="202" y="59"/>
                  </a:cubicBezTo>
                  <a:cubicBezTo>
                    <a:pt x="202" y="58"/>
                    <a:pt x="202" y="58"/>
                    <a:pt x="203" y="57"/>
                  </a:cubicBezTo>
                  <a:cubicBezTo>
                    <a:pt x="203" y="56"/>
                    <a:pt x="203" y="54"/>
                    <a:pt x="203" y="53"/>
                  </a:cubicBezTo>
                  <a:cubicBezTo>
                    <a:pt x="203" y="53"/>
                    <a:pt x="204" y="52"/>
                    <a:pt x="204" y="52"/>
                  </a:cubicBezTo>
                  <a:cubicBezTo>
                    <a:pt x="204" y="50"/>
                    <a:pt x="204" y="49"/>
                    <a:pt x="205" y="48"/>
                  </a:cubicBezTo>
                  <a:cubicBezTo>
                    <a:pt x="206" y="44"/>
                    <a:pt x="207" y="41"/>
                    <a:pt x="206" y="37"/>
                  </a:cubicBezTo>
                  <a:cubicBezTo>
                    <a:pt x="206" y="34"/>
                    <a:pt x="205" y="31"/>
                    <a:pt x="203" y="29"/>
                  </a:cubicBezTo>
                  <a:cubicBezTo>
                    <a:pt x="201" y="27"/>
                    <a:pt x="200" y="26"/>
                    <a:pt x="198" y="26"/>
                  </a:cubicBezTo>
                  <a:cubicBezTo>
                    <a:pt x="197" y="26"/>
                    <a:pt x="195" y="26"/>
                    <a:pt x="193" y="29"/>
                  </a:cubicBezTo>
                  <a:cubicBezTo>
                    <a:pt x="192" y="31"/>
                    <a:pt x="191" y="35"/>
                    <a:pt x="191" y="39"/>
                  </a:cubicBezTo>
                  <a:cubicBezTo>
                    <a:pt x="191" y="39"/>
                    <a:pt x="191" y="39"/>
                    <a:pt x="191" y="39"/>
                  </a:cubicBezTo>
                  <a:cubicBezTo>
                    <a:pt x="190" y="39"/>
                    <a:pt x="189" y="39"/>
                    <a:pt x="188" y="39"/>
                  </a:cubicBezTo>
                  <a:cubicBezTo>
                    <a:pt x="187" y="39"/>
                    <a:pt x="185" y="40"/>
                    <a:pt x="183" y="42"/>
                  </a:cubicBezTo>
                  <a:cubicBezTo>
                    <a:pt x="182" y="42"/>
                    <a:pt x="182" y="43"/>
                    <a:pt x="181" y="43"/>
                  </a:cubicBezTo>
                  <a:cubicBezTo>
                    <a:pt x="179" y="44"/>
                    <a:pt x="179" y="44"/>
                    <a:pt x="179" y="44"/>
                  </a:cubicBezTo>
                  <a:cubicBezTo>
                    <a:pt x="179" y="44"/>
                    <a:pt x="179" y="44"/>
                    <a:pt x="178" y="45"/>
                  </a:cubicBezTo>
                  <a:cubicBezTo>
                    <a:pt x="177" y="45"/>
                    <a:pt x="175" y="46"/>
                    <a:pt x="175" y="46"/>
                  </a:cubicBezTo>
                  <a:cubicBezTo>
                    <a:pt x="174" y="46"/>
                    <a:pt x="174" y="46"/>
                    <a:pt x="174" y="45"/>
                  </a:cubicBezTo>
                  <a:cubicBezTo>
                    <a:pt x="173" y="45"/>
                    <a:pt x="173" y="44"/>
                    <a:pt x="173" y="44"/>
                  </a:cubicBezTo>
                  <a:cubicBezTo>
                    <a:pt x="173" y="43"/>
                    <a:pt x="172" y="41"/>
                    <a:pt x="171" y="40"/>
                  </a:cubicBezTo>
                  <a:cubicBezTo>
                    <a:pt x="169" y="39"/>
                    <a:pt x="167" y="38"/>
                    <a:pt x="165" y="38"/>
                  </a:cubicBezTo>
                  <a:cubicBezTo>
                    <a:pt x="166" y="38"/>
                    <a:pt x="167" y="38"/>
                    <a:pt x="168" y="37"/>
                  </a:cubicBezTo>
                  <a:cubicBezTo>
                    <a:pt x="168" y="37"/>
                    <a:pt x="169" y="37"/>
                    <a:pt x="169" y="37"/>
                  </a:cubicBezTo>
                  <a:cubicBezTo>
                    <a:pt x="170" y="37"/>
                    <a:pt x="171" y="37"/>
                    <a:pt x="172" y="37"/>
                  </a:cubicBezTo>
                  <a:cubicBezTo>
                    <a:pt x="176" y="36"/>
                    <a:pt x="176" y="31"/>
                    <a:pt x="176" y="30"/>
                  </a:cubicBezTo>
                  <a:cubicBezTo>
                    <a:pt x="176" y="28"/>
                    <a:pt x="175" y="25"/>
                    <a:pt x="170" y="25"/>
                  </a:cubicBezTo>
                  <a:cubicBezTo>
                    <a:pt x="170" y="25"/>
                    <a:pt x="170" y="25"/>
                    <a:pt x="170" y="25"/>
                  </a:cubicBezTo>
                  <a:cubicBezTo>
                    <a:pt x="169" y="25"/>
                    <a:pt x="169" y="25"/>
                    <a:pt x="168" y="26"/>
                  </a:cubicBezTo>
                  <a:cubicBezTo>
                    <a:pt x="168" y="26"/>
                    <a:pt x="168" y="26"/>
                    <a:pt x="168" y="26"/>
                  </a:cubicBezTo>
                  <a:cubicBezTo>
                    <a:pt x="168" y="26"/>
                    <a:pt x="168" y="26"/>
                    <a:pt x="168" y="26"/>
                  </a:cubicBezTo>
                  <a:cubicBezTo>
                    <a:pt x="168" y="25"/>
                    <a:pt x="167" y="24"/>
                    <a:pt x="167" y="23"/>
                  </a:cubicBezTo>
                  <a:cubicBezTo>
                    <a:pt x="165" y="21"/>
                    <a:pt x="162" y="20"/>
                    <a:pt x="158" y="20"/>
                  </a:cubicBezTo>
                  <a:cubicBezTo>
                    <a:pt x="157" y="20"/>
                    <a:pt x="156" y="20"/>
                    <a:pt x="155" y="21"/>
                  </a:cubicBezTo>
                  <a:cubicBezTo>
                    <a:pt x="153" y="21"/>
                    <a:pt x="153" y="22"/>
                    <a:pt x="152" y="22"/>
                  </a:cubicBezTo>
                  <a:cubicBezTo>
                    <a:pt x="151" y="23"/>
                    <a:pt x="151" y="23"/>
                    <a:pt x="151" y="23"/>
                  </a:cubicBezTo>
                  <a:cubicBezTo>
                    <a:pt x="151" y="23"/>
                    <a:pt x="151" y="23"/>
                    <a:pt x="150" y="23"/>
                  </a:cubicBezTo>
                  <a:cubicBezTo>
                    <a:pt x="150" y="22"/>
                    <a:pt x="149" y="21"/>
                    <a:pt x="147" y="21"/>
                  </a:cubicBezTo>
                  <a:cubicBezTo>
                    <a:pt x="146" y="20"/>
                    <a:pt x="144" y="20"/>
                    <a:pt x="143" y="20"/>
                  </a:cubicBezTo>
                  <a:cubicBezTo>
                    <a:pt x="141" y="20"/>
                    <a:pt x="140" y="20"/>
                    <a:pt x="139" y="20"/>
                  </a:cubicBezTo>
                  <a:cubicBezTo>
                    <a:pt x="138" y="20"/>
                    <a:pt x="137" y="20"/>
                    <a:pt x="137" y="20"/>
                  </a:cubicBezTo>
                  <a:cubicBezTo>
                    <a:pt x="135" y="20"/>
                    <a:pt x="134" y="20"/>
                    <a:pt x="133" y="20"/>
                  </a:cubicBezTo>
                  <a:cubicBezTo>
                    <a:pt x="126" y="20"/>
                    <a:pt x="126" y="20"/>
                    <a:pt x="126" y="20"/>
                  </a:cubicBezTo>
                  <a:cubicBezTo>
                    <a:pt x="125" y="20"/>
                    <a:pt x="125" y="20"/>
                    <a:pt x="124" y="20"/>
                  </a:cubicBezTo>
                  <a:cubicBezTo>
                    <a:pt x="123" y="20"/>
                    <a:pt x="122" y="21"/>
                    <a:pt x="121" y="21"/>
                  </a:cubicBezTo>
                  <a:cubicBezTo>
                    <a:pt x="117" y="21"/>
                    <a:pt x="115" y="20"/>
                    <a:pt x="114" y="19"/>
                  </a:cubicBezTo>
                  <a:cubicBezTo>
                    <a:pt x="114" y="18"/>
                    <a:pt x="114" y="18"/>
                    <a:pt x="115" y="17"/>
                  </a:cubicBezTo>
                  <a:cubicBezTo>
                    <a:pt x="115" y="16"/>
                    <a:pt x="116" y="14"/>
                    <a:pt x="116" y="12"/>
                  </a:cubicBezTo>
                  <a:cubicBezTo>
                    <a:pt x="116" y="8"/>
                    <a:pt x="113" y="5"/>
                    <a:pt x="108" y="5"/>
                  </a:cubicBezTo>
                  <a:cubicBezTo>
                    <a:pt x="108" y="5"/>
                    <a:pt x="108" y="5"/>
                    <a:pt x="107" y="5"/>
                  </a:cubicBezTo>
                  <a:cubicBezTo>
                    <a:pt x="107" y="5"/>
                    <a:pt x="106" y="5"/>
                    <a:pt x="106" y="6"/>
                  </a:cubicBezTo>
                  <a:cubicBezTo>
                    <a:pt x="106" y="5"/>
                    <a:pt x="106" y="5"/>
                    <a:pt x="105" y="5"/>
                  </a:cubicBezTo>
                  <a:cubicBezTo>
                    <a:pt x="105" y="5"/>
                    <a:pt x="105" y="5"/>
                    <a:pt x="104" y="4"/>
                  </a:cubicBezTo>
                  <a:cubicBezTo>
                    <a:pt x="103" y="3"/>
                    <a:pt x="102" y="2"/>
                    <a:pt x="99" y="2"/>
                  </a:cubicBezTo>
                  <a:cubicBezTo>
                    <a:pt x="99" y="2"/>
                    <a:pt x="98" y="2"/>
                    <a:pt x="97" y="2"/>
                  </a:cubicBezTo>
                  <a:cubicBezTo>
                    <a:pt x="95" y="3"/>
                    <a:pt x="94" y="4"/>
                    <a:pt x="93" y="5"/>
                  </a:cubicBezTo>
                  <a:cubicBezTo>
                    <a:pt x="93" y="5"/>
                    <a:pt x="93" y="5"/>
                    <a:pt x="93" y="5"/>
                  </a:cubicBezTo>
                  <a:cubicBezTo>
                    <a:pt x="93" y="5"/>
                    <a:pt x="93" y="5"/>
                    <a:pt x="93" y="5"/>
                  </a:cubicBezTo>
                  <a:cubicBezTo>
                    <a:pt x="92" y="3"/>
                    <a:pt x="91" y="0"/>
                    <a:pt x="87" y="0"/>
                  </a:cubicBezTo>
                  <a:cubicBezTo>
                    <a:pt x="87" y="0"/>
                    <a:pt x="86" y="1"/>
                    <a:pt x="85" y="1"/>
                  </a:cubicBezTo>
                  <a:cubicBezTo>
                    <a:pt x="82" y="2"/>
                    <a:pt x="81" y="4"/>
                    <a:pt x="81" y="6"/>
                  </a:cubicBezTo>
                  <a:cubicBezTo>
                    <a:pt x="80" y="6"/>
                    <a:pt x="80" y="7"/>
                    <a:pt x="80" y="7"/>
                  </a:cubicBezTo>
                  <a:cubicBezTo>
                    <a:pt x="80" y="8"/>
                    <a:pt x="80" y="8"/>
                    <a:pt x="79" y="8"/>
                  </a:cubicBezTo>
                  <a:cubicBezTo>
                    <a:pt x="78" y="9"/>
                    <a:pt x="77" y="11"/>
                    <a:pt x="77" y="14"/>
                  </a:cubicBezTo>
                  <a:cubicBezTo>
                    <a:pt x="77" y="14"/>
                    <a:pt x="77" y="14"/>
                    <a:pt x="77" y="14"/>
                  </a:cubicBezTo>
                  <a:cubicBezTo>
                    <a:pt x="76" y="14"/>
                    <a:pt x="73" y="7"/>
                    <a:pt x="73" y="7"/>
                  </a:cubicBezTo>
                  <a:cubicBezTo>
                    <a:pt x="70" y="11"/>
                    <a:pt x="70" y="11"/>
                    <a:pt x="70" y="11"/>
                  </a:cubicBezTo>
                  <a:cubicBezTo>
                    <a:pt x="70" y="12"/>
                    <a:pt x="70" y="13"/>
                    <a:pt x="69" y="13"/>
                  </a:cubicBezTo>
                  <a:cubicBezTo>
                    <a:pt x="68" y="15"/>
                    <a:pt x="67" y="17"/>
                    <a:pt x="65" y="19"/>
                  </a:cubicBezTo>
                  <a:cubicBezTo>
                    <a:pt x="64" y="22"/>
                    <a:pt x="62" y="25"/>
                    <a:pt x="59" y="27"/>
                  </a:cubicBezTo>
                  <a:cubicBezTo>
                    <a:pt x="58" y="28"/>
                    <a:pt x="56" y="29"/>
                    <a:pt x="54" y="30"/>
                  </a:cubicBezTo>
                  <a:cubicBezTo>
                    <a:pt x="51" y="32"/>
                    <a:pt x="48" y="33"/>
                    <a:pt x="47" y="36"/>
                  </a:cubicBezTo>
                  <a:cubicBezTo>
                    <a:pt x="45" y="38"/>
                    <a:pt x="45" y="40"/>
                    <a:pt x="44" y="43"/>
                  </a:cubicBezTo>
                  <a:cubicBezTo>
                    <a:pt x="44" y="45"/>
                    <a:pt x="43" y="47"/>
                    <a:pt x="42" y="49"/>
                  </a:cubicBezTo>
                  <a:cubicBezTo>
                    <a:pt x="39" y="54"/>
                    <a:pt x="36" y="57"/>
                    <a:pt x="31" y="61"/>
                  </a:cubicBezTo>
                  <a:cubicBezTo>
                    <a:pt x="30" y="62"/>
                    <a:pt x="30" y="62"/>
                    <a:pt x="30" y="62"/>
                  </a:cubicBezTo>
                  <a:cubicBezTo>
                    <a:pt x="29" y="63"/>
                    <a:pt x="27" y="66"/>
                    <a:pt x="27" y="68"/>
                  </a:cubicBezTo>
                  <a:cubicBezTo>
                    <a:pt x="27" y="70"/>
                    <a:pt x="28" y="73"/>
                    <a:pt x="31" y="75"/>
                  </a:cubicBezTo>
                  <a:cubicBezTo>
                    <a:pt x="33" y="77"/>
                    <a:pt x="37" y="78"/>
                    <a:pt x="41" y="80"/>
                  </a:cubicBezTo>
                  <a:cubicBezTo>
                    <a:pt x="45" y="81"/>
                    <a:pt x="50" y="83"/>
                    <a:pt x="51" y="86"/>
                  </a:cubicBezTo>
                  <a:cubicBezTo>
                    <a:pt x="52" y="89"/>
                    <a:pt x="52" y="92"/>
                    <a:pt x="50" y="96"/>
                  </a:cubicBezTo>
                  <a:cubicBezTo>
                    <a:pt x="49" y="99"/>
                    <a:pt x="45" y="102"/>
                    <a:pt x="41" y="105"/>
                  </a:cubicBezTo>
                  <a:cubicBezTo>
                    <a:pt x="35" y="111"/>
                    <a:pt x="28" y="117"/>
                    <a:pt x="31" y="123"/>
                  </a:cubicBezTo>
                  <a:cubicBezTo>
                    <a:pt x="32" y="125"/>
                    <a:pt x="34" y="127"/>
                    <a:pt x="36" y="129"/>
                  </a:cubicBezTo>
                  <a:cubicBezTo>
                    <a:pt x="41" y="132"/>
                    <a:pt x="44" y="135"/>
                    <a:pt x="41" y="140"/>
                  </a:cubicBezTo>
                  <a:cubicBezTo>
                    <a:pt x="38" y="146"/>
                    <a:pt x="31" y="151"/>
                    <a:pt x="25" y="155"/>
                  </a:cubicBezTo>
                  <a:cubicBezTo>
                    <a:pt x="23" y="157"/>
                    <a:pt x="23" y="157"/>
                    <a:pt x="23" y="157"/>
                  </a:cubicBezTo>
                  <a:cubicBezTo>
                    <a:pt x="15" y="162"/>
                    <a:pt x="16" y="170"/>
                    <a:pt x="16" y="178"/>
                  </a:cubicBezTo>
                  <a:cubicBezTo>
                    <a:pt x="17" y="180"/>
                    <a:pt x="17" y="180"/>
                    <a:pt x="17" y="180"/>
                  </a:cubicBezTo>
                  <a:cubicBezTo>
                    <a:pt x="17" y="184"/>
                    <a:pt x="18" y="186"/>
                    <a:pt x="20" y="189"/>
                  </a:cubicBezTo>
                  <a:cubicBezTo>
                    <a:pt x="20" y="190"/>
                    <a:pt x="21" y="191"/>
                    <a:pt x="22" y="192"/>
                  </a:cubicBezTo>
                  <a:cubicBezTo>
                    <a:pt x="23" y="195"/>
                    <a:pt x="23" y="199"/>
                    <a:pt x="22" y="203"/>
                  </a:cubicBezTo>
                  <a:cubicBezTo>
                    <a:pt x="22" y="204"/>
                    <a:pt x="22" y="205"/>
                    <a:pt x="22" y="206"/>
                  </a:cubicBezTo>
                  <a:cubicBezTo>
                    <a:pt x="22" y="208"/>
                    <a:pt x="22" y="208"/>
                    <a:pt x="22" y="208"/>
                  </a:cubicBezTo>
                  <a:cubicBezTo>
                    <a:pt x="21" y="212"/>
                    <a:pt x="21" y="217"/>
                    <a:pt x="21" y="222"/>
                  </a:cubicBezTo>
                  <a:cubicBezTo>
                    <a:pt x="21" y="222"/>
                    <a:pt x="22" y="223"/>
                    <a:pt x="22" y="224"/>
                  </a:cubicBezTo>
                  <a:cubicBezTo>
                    <a:pt x="22" y="227"/>
                    <a:pt x="23" y="230"/>
                    <a:pt x="21" y="234"/>
                  </a:cubicBezTo>
                  <a:cubicBezTo>
                    <a:pt x="20" y="238"/>
                    <a:pt x="17" y="240"/>
                    <a:pt x="14" y="243"/>
                  </a:cubicBezTo>
                  <a:cubicBezTo>
                    <a:pt x="12" y="245"/>
                    <a:pt x="10" y="246"/>
                    <a:pt x="9" y="249"/>
                  </a:cubicBezTo>
                  <a:cubicBezTo>
                    <a:pt x="7" y="252"/>
                    <a:pt x="7" y="256"/>
                    <a:pt x="8" y="261"/>
                  </a:cubicBezTo>
                  <a:cubicBezTo>
                    <a:pt x="8" y="262"/>
                    <a:pt x="8" y="264"/>
                    <a:pt x="8" y="265"/>
                  </a:cubicBezTo>
                  <a:cubicBezTo>
                    <a:pt x="9" y="270"/>
                    <a:pt x="7" y="273"/>
                    <a:pt x="4" y="276"/>
                  </a:cubicBezTo>
                  <a:cubicBezTo>
                    <a:pt x="4" y="277"/>
                    <a:pt x="3" y="278"/>
                    <a:pt x="2" y="280"/>
                  </a:cubicBezTo>
                  <a:cubicBezTo>
                    <a:pt x="0" y="284"/>
                    <a:pt x="1" y="285"/>
                    <a:pt x="3" y="288"/>
                  </a:cubicBezTo>
                  <a:cubicBezTo>
                    <a:pt x="4" y="289"/>
                    <a:pt x="5" y="290"/>
                    <a:pt x="6" y="291"/>
                  </a:cubicBezTo>
                  <a:cubicBezTo>
                    <a:pt x="8" y="296"/>
                    <a:pt x="8" y="301"/>
                    <a:pt x="8" y="307"/>
                  </a:cubicBezTo>
                  <a:cubicBezTo>
                    <a:pt x="8" y="311"/>
                    <a:pt x="8" y="315"/>
                    <a:pt x="9" y="319"/>
                  </a:cubicBezTo>
                  <a:cubicBezTo>
                    <a:pt x="10" y="321"/>
                    <a:pt x="11" y="322"/>
                    <a:pt x="12" y="324"/>
                  </a:cubicBezTo>
                  <a:cubicBezTo>
                    <a:pt x="14" y="326"/>
                    <a:pt x="15" y="328"/>
                    <a:pt x="15" y="330"/>
                  </a:cubicBezTo>
                  <a:cubicBezTo>
                    <a:pt x="16" y="335"/>
                    <a:pt x="14" y="338"/>
                    <a:pt x="13" y="341"/>
                  </a:cubicBezTo>
                  <a:cubicBezTo>
                    <a:pt x="11" y="343"/>
                    <a:pt x="10" y="345"/>
                    <a:pt x="10" y="348"/>
                  </a:cubicBezTo>
                  <a:cubicBezTo>
                    <a:pt x="9" y="352"/>
                    <a:pt x="11" y="356"/>
                    <a:pt x="14" y="358"/>
                  </a:cubicBezTo>
                  <a:cubicBezTo>
                    <a:pt x="16" y="359"/>
                    <a:pt x="18" y="360"/>
                    <a:pt x="20" y="360"/>
                  </a:cubicBezTo>
                  <a:cubicBezTo>
                    <a:pt x="22" y="360"/>
                    <a:pt x="24" y="361"/>
                    <a:pt x="26" y="362"/>
                  </a:cubicBezTo>
                  <a:cubicBezTo>
                    <a:pt x="27" y="363"/>
                    <a:pt x="27" y="363"/>
                    <a:pt x="28" y="364"/>
                  </a:cubicBezTo>
                  <a:cubicBezTo>
                    <a:pt x="29" y="365"/>
                    <a:pt x="29" y="366"/>
                    <a:pt x="30" y="367"/>
                  </a:cubicBezTo>
                  <a:cubicBezTo>
                    <a:pt x="32" y="368"/>
                    <a:pt x="33" y="368"/>
                    <a:pt x="35" y="368"/>
                  </a:cubicBezTo>
                  <a:cubicBezTo>
                    <a:pt x="35" y="368"/>
                    <a:pt x="36" y="368"/>
                    <a:pt x="37" y="368"/>
                  </a:cubicBezTo>
                  <a:cubicBezTo>
                    <a:pt x="38" y="368"/>
                    <a:pt x="38" y="368"/>
                    <a:pt x="39" y="368"/>
                  </a:cubicBezTo>
                  <a:cubicBezTo>
                    <a:pt x="42" y="368"/>
                    <a:pt x="44" y="368"/>
                    <a:pt x="45" y="370"/>
                  </a:cubicBezTo>
                  <a:cubicBezTo>
                    <a:pt x="47" y="373"/>
                    <a:pt x="46" y="375"/>
                    <a:pt x="42" y="379"/>
                  </a:cubicBezTo>
                  <a:cubicBezTo>
                    <a:pt x="41" y="380"/>
                    <a:pt x="41" y="381"/>
                    <a:pt x="40" y="382"/>
                  </a:cubicBezTo>
                  <a:cubicBezTo>
                    <a:pt x="38" y="385"/>
                    <a:pt x="39" y="388"/>
                    <a:pt x="39" y="392"/>
                  </a:cubicBezTo>
                  <a:cubicBezTo>
                    <a:pt x="40" y="394"/>
                    <a:pt x="40" y="396"/>
                    <a:pt x="40" y="399"/>
                  </a:cubicBezTo>
                  <a:cubicBezTo>
                    <a:pt x="39" y="401"/>
                    <a:pt x="39" y="402"/>
                    <a:pt x="39" y="402"/>
                  </a:cubicBezTo>
                  <a:cubicBezTo>
                    <a:pt x="38" y="403"/>
                    <a:pt x="38" y="403"/>
                    <a:pt x="38" y="404"/>
                  </a:cubicBezTo>
                  <a:cubicBezTo>
                    <a:pt x="37" y="406"/>
                    <a:pt x="37" y="406"/>
                    <a:pt x="37" y="406"/>
                  </a:cubicBezTo>
                  <a:cubicBezTo>
                    <a:pt x="39" y="407"/>
                    <a:pt x="39" y="407"/>
                    <a:pt x="39" y="407"/>
                  </a:cubicBezTo>
                  <a:cubicBezTo>
                    <a:pt x="60" y="420"/>
                    <a:pt x="82" y="432"/>
                    <a:pt x="103" y="444"/>
                  </a:cubicBezTo>
                  <a:cubicBezTo>
                    <a:pt x="103" y="444"/>
                    <a:pt x="103" y="444"/>
                    <a:pt x="103" y="444"/>
                  </a:cubicBezTo>
                  <a:cubicBezTo>
                    <a:pt x="268" y="530"/>
                    <a:pt x="401" y="552"/>
                    <a:pt x="426" y="556"/>
                  </a:cubicBezTo>
                  <a:cubicBezTo>
                    <a:pt x="429" y="556"/>
                    <a:pt x="429" y="556"/>
                    <a:pt x="429" y="556"/>
                  </a:cubicBezTo>
                  <a:cubicBezTo>
                    <a:pt x="430" y="553"/>
                    <a:pt x="430" y="553"/>
                    <a:pt x="430" y="553"/>
                  </a:cubicBezTo>
                  <a:cubicBezTo>
                    <a:pt x="443" y="468"/>
                    <a:pt x="453" y="418"/>
                    <a:pt x="457" y="403"/>
                  </a:cubicBezTo>
                  <a:cubicBezTo>
                    <a:pt x="458" y="401"/>
                    <a:pt x="458" y="401"/>
                    <a:pt x="458" y="401"/>
                  </a:cubicBezTo>
                  <a:lnTo>
                    <a:pt x="345" y="346"/>
                  </a:lnTo>
                  <a:close/>
                  <a:moveTo>
                    <a:pt x="106" y="44"/>
                  </a:moveTo>
                  <a:cubicBezTo>
                    <a:pt x="106" y="44"/>
                    <a:pt x="105" y="44"/>
                    <a:pt x="105" y="43"/>
                  </a:cubicBezTo>
                  <a:cubicBezTo>
                    <a:pt x="104" y="43"/>
                    <a:pt x="104" y="42"/>
                    <a:pt x="104" y="41"/>
                  </a:cubicBezTo>
                  <a:cubicBezTo>
                    <a:pt x="104" y="39"/>
                    <a:pt x="106" y="38"/>
                    <a:pt x="111" y="37"/>
                  </a:cubicBezTo>
                  <a:cubicBezTo>
                    <a:pt x="111" y="37"/>
                    <a:pt x="112" y="37"/>
                    <a:pt x="112" y="37"/>
                  </a:cubicBezTo>
                  <a:cubicBezTo>
                    <a:pt x="112" y="38"/>
                    <a:pt x="111" y="38"/>
                    <a:pt x="111" y="39"/>
                  </a:cubicBezTo>
                  <a:cubicBezTo>
                    <a:pt x="111" y="40"/>
                    <a:pt x="110" y="40"/>
                    <a:pt x="110" y="40"/>
                  </a:cubicBezTo>
                  <a:cubicBezTo>
                    <a:pt x="109" y="42"/>
                    <a:pt x="109" y="43"/>
                    <a:pt x="107" y="44"/>
                  </a:cubicBezTo>
                  <a:cubicBezTo>
                    <a:pt x="107" y="44"/>
                    <a:pt x="107" y="44"/>
                    <a:pt x="106" y="44"/>
                  </a:cubicBezTo>
                  <a:close/>
                  <a:moveTo>
                    <a:pt x="232" y="212"/>
                  </a:moveTo>
                  <a:cubicBezTo>
                    <a:pt x="231" y="212"/>
                    <a:pt x="230" y="212"/>
                    <a:pt x="229" y="212"/>
                  </a:cubicBezTo>
                  <a:cubicBezTo>
                    <a:pt x="229" y="212"/>
                    <a:pt x="229" y="212"/>
                    <a:pt x="229" y="212"/>
                  </a:cubicBezTo>
                  <a:cubicBezTo>
                    <a:pt x="228" y="212"/>
                    <a:pt x="227" y="212"/>
                    <a:pt x="226" y="212"/>
                  </a:cubicBezTo>
                  <a:cubicBezTo>
                    <a:pt x="225" y="212"/>
                    <a:pt x="224" y="212"/>
                    <a:pt x="222" y="212"/>
                  </a:cubicBezTo>
                  <a:cubicBezTo>
                    <a:pt x="220" y="212"/>
                    <a:pt x="217" y="212"/>
                    <a:pt x="214" y="214"/>
                  </a:cubicBezTo>
                  <a:cubicBezTo>
                    <a:pt x="212" y="216"/>
                    <a:pt x="208" y="218"/>
                    <a:pt x="208" y="222"/>
                  </a:cubicBezTo>
                  <a:cubicBezTo>
                    <a:pt x="208" y="225"/>
                    <a:pt x="211" y="227"/>
                    <a:pt x="213" y="228"/>
                  </a:cubicBezTo>
                  <a:cubicBezTo>
                    <a:pt x="213" y="228"/>
                    <a:pt x="213" y="228"/>
                    <a:pt x="213" y="228"/>
                  </a:cubicBezTo>
                  <a:cubicBezTo>
                    <a:pt x="217" y="230"/>
                    <a:pt x="220" y="232"/>
                    <a:pt x="222" y="235"/>
                  </a:cubicBezTo>
                  <a:cubicBezTo>
                    <a:pt x="222" y="236"/>
                    <a:pt x="222" y="236"/>
                    <a:pt x="222" y="236"/>
                  </a:cubicBezTo>
                  <a:cubicBezTo>
                    <a:pt x="223" y="236"/>
                    <a:pt x="223" y="236"/>
                    <a:pt x="223" y="236"/>
                  </a:cubicBezTo>
                  <a:cubicBezTo>
                    <a:pt x="224" y="237"/>
                    <a:pt x="225" y="237"/>
                    <a:pt x="226" y="238"/>
                  </a:cubicBezTo>
                  <a:cubicBezTo>
                    <a:pt x="228" y="239"/>
                    <a:pt x="230" y="240"/>
                    <a:pt x="233" y="240"/>
                  </a:cubicBezTo>
                  <a:cubicBezTo>
                    <a:pt x="233" y="240"/>
                    <a:pt x="234" y="240"/>
                    <a:pt x="234" y="240"/>
                  </a:cubicBezTo>
                  <a:cubicBezTo>
                    <a:pt x="237" y="240"/>
                    <a:pt x="239" y="239"/>
                    <a:pt x="241" y="238"/>
                  </a:cubicBezTo>
                  <a:cubicBezTo>
                    <a:pt x="242" y="237"/>
                    <a:pt x="243" y="237"/>
                    <a:pt x="244" y="236"/>
                  </a:cubicBezTo>
                  <a:cubicBezTo>
                    <a:pt x="244" y="236"/>
                    <a:pt x="245" y="236"/>
                    <a:pt x="244" y="236"/>
                  </a:cubicBezTo>
                  <a:cubicBezTo>
                    <a:pt x="245" y="237"/>
                    <a:pt x="244" y="241"/>
                    <a:pt x="243" y="243"/>
                  </a:cubicBezTo>
                  <a:cubicBezTo>
                    <a:pt x="242" y="244"/>
                    <a:pt x="240" y="245"/>
                    <a:pt x="238" y="246"/>
                  </a:cubicBezTo>
                  <a:cubicBezTo>
                    <a:pt x="235" y="248"/>
                    <a:pt x="231" y="250"/>
                    <a:pt x="230" y="255"/>
                  </a:cubicBezTo>
                  <a:cubicBezTo>
                    <a:pt x="230" y="255"/>
                    <a:pt x="230" y="256"/>
                    <a:pt x="230" y="257"/>
                  </a:cubicBezTo>
                  <a:cubicBezTo>
                    <a:pt x="230" y="258"/>
                    <a:pt x="230" y="259"/>
                    <a:pt x="230" y="259"/>
                  </a:cubicBezTo>
                  <a:cubicBezTo>
                    <a:pt x="230" y="259"/>
                    <a:pt x="229" y="259"/>
                    <a:pt x="229" y="259"/>
                  </a:cubicBezTo>
                  <a:cubicBezTo>
                    <a:pt x="228" y="259"/>
                    <a:pt x="226" y="259"/>
                    <a:pt x="226" y="258"/>
                  </a:cubicBezTo>
                  <a:cubicBezTo>
                    <a:pt x="225" y="258"/>
                    <a:pt x="225" y="257"/>
                    <a:pt x="224" y="256"/>
                  </a:cubicBezTo>
                  <a:cubicBezTo>
                    <a:pt x="223" y="254"/>
                    <a:pt x="223" y="253"/>
                    <a:pt x="221" y="252"/>
                  </a:cubicBezTo>
                  <a:cubicBezTo>
                    <a:pt x="219" y="249"/>
                    <a:pt x="214" y="248"/>
                    <a:pt x="212" y="247"/>
                  </a:cubicBezTo>
                  <a:cubicBezTo>
                    <a:pt x="211" y="247"/>
                    <a:pt x="211" y="247"/>
                    <a:pt x="210" y="247"/>
                  </a:cubicBezTo>
                  <a:cubicBezTo>
                    <a:pt x="207" y="247"/>
                    <a:pt x="202" y="249"/>
                    <a:pt x="200" y="252"/>
                  </a:cubicBezTo>
                  <a:cubicBezTo>
                    <a:pt x="199" y="254"/>
                    <a:pt x="199" y="257"/>
                    <a:pt x="200" y="259"/>
                  </a:cubicBezTo>
                  <a:cubicBezTo>
                    <a:pt x="200" y="260"/>
                    <a:pt x="201" y="261"/>
                    <a:pt x="201" y="261"/>
                  </a:cubicBezTo>
                  <a:cubicBezTo>
                    <a:pt x="201" y="261"/>
                    <a:pt x="200" y="261"/>
                    <a:pt x="199" y="261"/>
                  </a:cubicBezTo>
                  <a:cubicBezTo>
                    <a:pt x="198" y="261"/>
                    <a:pt x="197" y="261"/>
                    <a:pt x="196" y="262"/>
                  </a:cubicBezTo>
                  <a:cubicBezTo>
                    <a:pt x="195" y="262"/>
                    <a:pt x="194" y="262"/>
                    <a:pt x="193" y="263"/>
                  </a:cubicBezTo>
                  <a:cubicBezTo>
                    <a:pt x="192" y="263"/>
                    <a:pt x="191" y="263"/>
                    <a:pt x="190" y="263"/>
                  </a:cubicBezTo>
                  <a:cubicBezTo>
                    <a:pt x="189" y="264"/>
                    <a:pt x="187" y="264"/>
                    <a:pt x="185" y="265"/>
                  </a:cubicBezTo>
                  <a:cubicBezTo>
                    <a:pt x="186" y="264"/>
                    <a:pt x="187" y="264"/>
                    <a:pt x="188" y="264"/>
                  </a:cubicBezTo>
                  <a:cubicBezTo>
                    <a:pt x="192" y="262"/>
                    <a:pt x="195" y="259"/>
                    <a:pt x="197" y="256"/>
                  </a:cubicBezTo>
                  <a:cubicBezTo>
                    <a:pt x="198" y="252"/>
                    <a:pt x="198" y="249"/>
                    <a:pt x="196" y="245"/>
                  </a:cubicBezTo>
                  <a:cubicBezTo>
                    <a:pt x="195" y="243"/>
                    <a:pt x="195" y="243"/>
                    <a:pt x="195" y="243"/>
                  </a:cubicBezTo>
                  <a:cubicBezTo>
                    <a:pt x="193" y="243"/>
                    <a:pt x="193" y="243"/>
                    <a:pt x="193" y="243"/>
                  </a:cubicBezTo>
                  <a:cubicBezTo>
                    <a:pt x="189" y="243"/>
                    <a:pt x="184" y="244"/>
                    <a:pt x="179" y="245"/>
                  </a:cubicBezTo>
                  <a:cubicBezTo>
                    <a:pt x="175" y="246"/>
                    <a:pt x="173" y="249"/>
                    <a:pt x="170" y="251"/>
                  </a:cubicBezTo>
                  <a:cubicBezTo>
                    <a:pt x="169" y="252"/>
                    <a:pt x="167" y="253"/>
                    <a:pt x="166" y="254"/>
                  </a:cubicBezTo>
                  <a:cubicBezTo>
                    <a:pt x="165" y="255"/>
                    <a:pt x="164" y="255"/>
                    <a:pt x="163" y="255"/>
                  </a:cubicBezTo>
                  <a:cubicBezTo>
                    <a:pt x="161" y="255"/>
                    <a:pt x="159" y="252"/>
                    <a:pt x="156" y="250"/>
                  </a:cubicBezTo>
                  <a:cubicBezTo>
                    <a:pt x="155" y="249"/>
                    <a:pt x="154" y="248"/>
                    <a:pt x="154" y="247"/>
                  </a:cubicBezTo>
                  <a:cubicBezTo>
                    <a:pt x="153" y="247"/>
                    <a:pt x="152" y="246"/>
                    <a:pt x="152" y="246"/>
                  </a:cubicBezTo>
                  <a:cubicBezTo>
                    <a:pt x="151" y="246"/>
                    <a:pt x="151" y="245"/>
                    <a:pt x="151" y="245"/>
                  </a:cubicBezTo>
                  <a:cubicBezTo>
                    <a:pt x="152" y="245"/>
                    <a:pt x="153" y="246"/>
                    <a:pt x="154" y="246"/>
                  </a:cubicBezTo>
                  <a:cubicBezTo>
                    <a:pt x="155" y="246"/>
                    <a:pt x="156" y="245"/>
                    <a:pt x="157" y="245"/>
                  </a:cubicBezTo>
                  <a:cubicBezTo>
                    <a:pt x="161" y="243"/>
                    <a:pt x="163" y="239"/>
                    <a:pt x="164" y="236"/>
                  </a:cubicBezTo>
                  <a:cubicBezTo>
                    <a:pt x="165" y="236"/>
                    <a:pt x="165" y="236"/>
                    <a:pt x="166" y="236"/>
                  </a:cubicBezTo>
                  <a:cubicBezTo>
                    <a:pt x="167" y="236"/>
                    <a:pt x="168" y="236"/>
                    <a:pt x="169" y="236"/>
                  </a:cubicBezTo>
                  <a:cubicBezTo>
                    <a:pt x="170" y="236"/>
                    <a:pt x="173" y="236"/>
                    <a:pt x="176" y="233"/>
                  </a:cubicBezTo>
                  <a:cubicBezTo>
                    <a:pt x="177" y="231"/>
                    <a:pt x="178" y="230"/>
                    <a:pt x="178" y="228"/>
                  </a:cubicBezTo>
                  <a:cubicBezTo>
                    <a:pt x="178" y="228"/>
                    <a:pt x="178" y="229"/>
                    <a:pt x="178" y="229"/>
                  </a:cubicBezTo>
                  <a:cubicBezTo>
                    <a:pt x="182" y="232"/>
                    <a:pt x="184" y="234"/>
                    <a:pt x="189" y="234"/>
                  </a:cubicBezTo>
                  <a:cubicBezTo>
                    <a:pt x="189" y="234"/>
                    <a:pt x="190" y="234"/>
                    <a:pt x="191" y="234"/>
                  </a:cubicBezTo>
                  <a:cubicBezTo>
                    <a:pt x="194" y="233"/>
                    <a:pt x="194" y="233"/>
                    <a:pt x="194" y="233"/>
                  </a:cubicBezTo>
                  <a:cubicBezTo>
                    <a:pt x="194" y="231"/>
                    <a:pt x="194" y="231"/>
                    <a:pt x="194" y="231"/>
                  </a:cubicBezTo>
                  <a:cubicBezTo>
                    <a:pt x="194" y="221"/>
                    <a:pt x="190" y="217"/>
                    <a:pt x="184" y="211"/>
                  </a:cubicBezTo>
                  <a:cubicBezTo>
                    <a:pt x="183" y="211"/>
                    <a:pt x="183" y="211"/>
                    <a:pt x="182" y="210"/>
                  </a:cubicBezTo>
                  <a:cubicBezTo>
                    <a:pt x="181" y="209"/>
                    <a:pt x="178" y="207"/>
                    <a:pt x="175" y="206"/>
                  </a:cubicBezTo>
                  <a:cubicBezTo>
                    <a:pt x="174" y="206"/>
                    <a:pt x="174" y="206"/>
                    <a:pt x="174" y="206"/>
                  </a:cubicBezTo>
                  <a:cubicBezTo>
                    <a:pt x="173" y="206"/>
                    <a:pt x="172" y="207"/>
                    <a:pt x="171" y="207"/>
                  </a:cubicBezTo>
                  <a:cubicBezTo>
                    <a:pt x="171" y="207"/>
                    <a:pt x="171" y="207"/>
                    <a:pt x="171" y="207"/>
                  </a:cubicBezTo>
                  <a:cubicBezTo>
                    <a:pt x="170" y="207"/>
                    <a:pt x="169" y="206"/>
                    <a:pt x="168" y="205"/>
                  </a:cubicBezTo>
                  <a:cubicBezTo>
                    <a:pt x="168" y="205"/>
                    <a:pt x="168" y="205"/>
                    <a:pt x="168" y="205"/>
                  </a:cubicBezTo>
                  <a:cubicBezTo>
                    <a:pt x="166" y="203"/>
                    <a:pt x="165" y="203"/>
                    <a:pt x="162" y="202"/>
                  </a:cubicBezTo>
                  <a:cubicBezTo>
                    <a:pt x="161" y="201"/>
                    <a:pt x="161" y="201"/>
                    <a:pt x="160" y="200"/>
                  </a:cubicBezTo>
                  <a:cubicBezTo>
                    <a:pt x="159" y="200"/>
                    <a:pt x="158" y="199"/>
                    <a:pt x="157" y="199"/>
                  </a:cubicBezTo>
                  <a:cubicBezTo>
                    <a:pt x="157" y="199"/>
                    <a:pt x="157" y="199"/>
                    <a:pt x="156" y="198"/>
                  </a:cubicBezTo>
                  <a:cubicBezTo>
                    <a:pt x="157" y="199"/>
                    <a:pt x="157" y="199"/>
                    <a:pt x="158" y="199"/>
                  </a:cubicBezTo>
                  <a:cubicBezTo>
                    <a:pt x="159" y="200"/>
                    <a:pt x="161" y="200"/>
                    <a:pt x="163" y="200"/>
                  </a:cubicBezTo>
                  <a:cubicBezTo>
                    <a:pt x="163" y="200"/>
                    <a:pt x="163" y="200"/>
                    <a:pt x="164" y="200"/>
                  </a:cubicBezTo>
                  <a:cubicBezTo>
                    <a:pt x="165" y="200"/>
                    <a:pt x="166" y="200"/>
                    <a:pt x="167" y="199"/>
                  </a:cubicBezTo>
                  <a:cubicBezTo>
                    <a:pt x="167" y="199"/>
                    <a:pt x="168" y="199"/>
                    <a:pt x="169" y="199"/>
                  </a:cubicBezTo>
                  <a:cubicBezTo>
                    <a:pt x="169" y="199"/>
                    <a:pt x="169" y="199"/>
                    <a:pt x="170" y="199"/>
                  </a:cubicBezTo>
                  <a:cubicBezTo>
                    <a:pt x="171" y="199"/>
                    <a:pt x="171" y="200"/>
                    <a:pt x="172" y="200"/>
                  </a:cubicBezTo>
                  <a:cubicBezTo>
                    <a:pt x="174" y="201"/>
                    <a:pt x="175" y="201"/>
                    <a:pt x="176" y="201"/>
                  </a:cubicBezTo>
                  <a:cubicBezTo>
                    <a:pt x="179" y="202"/>
                    <a:pt x="182" y="203"/>
                    <a:pt x="185" y="204"/>
                  </a:cubicBezTo>
                  <a:cubicBezTo>
                    <a:pt x="190" y="206"/>
                    <a:pt x="194" y="208"/>
                    <a:pt x="200" y="208"/>
                  </a:cubicBezTo>
                  <a:cubicBezTo>
                    <a:pt x="201" y="208"/>
                    <a:pt x="201" y="208"/>
                    <a:pt x="202" y="208"/>
                  </a:cubicBezTo>
                  <a:cubicBezTo>
                    <a:pt x="205" y="207"/>
                    <a:pt x="207" y="207"/>
                    <a:pt x="209" y="206"/>
                  </a:cubicBezTo>
                  <a:cubicBezTo>
                    <a:pt x="212" y="206"/>
                    <a:pt x="214" y="205"/>
                    <a:pt x="217" y="205"/>
                  </a:cubicBezTo>
                  <a:cubicBezTo>
                    <a:pt x="217" y="205"/>
                    <a:pt x="218" y="205"/>
                    <a:pt x="218" y="205"/>
                  </a:cubicBezTo>
                  <a:cubicBezTo>
                    <a:pt x="222" y="205"/>
                    <a:pt x="227" y="208"/>
                    <a:pt x="231" y="211"/>
                  </a:cubicBezTo>
                  <a:cubicBezTo>
                    <a:pt x="231" y="211"/>
                    <a:pt x="232" y="212"/>
                    <a:pt x="232" y="212"/>
                  </a:cubicBezTo>
                  <a:close/>
                  <a:moveTo>
                    <a:pt x="144" y="195"/>
                  </a:moveTo>
                  <a:cubicBezTo>
                    <a:pt x="144" y="195"/>
                    <a:pt x="145" y="195"/>
                    <a:pt x="146" y="195"/>
                  </a:cubicBezTo>
                  <a:cubicBezTo>
                    <a:pt x="146" y="195"/>
                    <a:pt x="146" y="195"/>
                    <a:pt x="146" y="195"/>
                  </a:cubicBezTo>
                  <a:cubicBezTo>
                    <a:pt x="147" y="195"/>
                    <a:pt x="147" y="195"/>
                    <a:pt x="148" y="196"/>
                  </a:cubicBezTo>
                  <a:cubicBezTo>
                    <a:pt x="149" y="196"/>
                    <a:pt x="149" y="196"/>
                    <a:pt x="150" y="197"/>
                  </a:cubicBezTo>
                  <a:cubicBezTo>
                    <a:pt x="150" y="197"/>
                    <a:pt x="151" y="197"/>
                    <a:pt x="152" y="197"/>
                  </a:cubicBezTo>
                  <a:cubicBezTo>
                    <a:pt x="152" y="197"/>
                    <a:pt x="151" y="197"/>
                    <a:pt x="151" y="197"/>
                  </a:cubicBezTo>
                  <a:cubicBezTo>
                    <a:pt x="149" y="197"/>
                    <a:pt x="147" y="198"/>
                    <a:pt x="145" y="199"/>
                  </a:cubicBezTo>
                  <a:cubicBezTo>
                    <a:pt x="144" y="199"/>
                    <a:pt x="143" y="199"/>
                    <a:pt x="143" y="199"/>
                  </a:cubicBezTo>
                  <a:cubicBezTo>
                    <a:pt x="143" y="199"/>
                    <a:pt x="143" y="199"/>
                    <a:pt x="143" y="198"/>
                  </a:cubicBezTo>
                  <a:cubicBezTo>
                    <a:pt x="143" y="197"/>
                    <a:pt x="143" y="196"/>
                    <a:pt x="144" y="195"/>
                  </a:cubicBezTo>
                  <a:close/>
                  <a:moveTo>
                    <a:pt x="154" y="38"/>
                  </a:moveTo>
                  <a:cubicBezTo>
                    <a:pt x="151" y="38"/>
                    <a:pt x="148" y="41"/>
                    <a:pt x="146" y="42"/>
                  </a:cubicBezTo>
                  <a:cubicBezTo>
                    <a:pt x="146" y="43"/>
                    <a:pt x="145" y="43"/>
                    <a:pt x="144" y="44"/>
                  </a:cubicBezTo>
                  <a:cubicBezTo>
                    <a:pt x="144" y="44"/>
                    <a:pt x="144" y="44"/>
                    <a:pt x="144" y="44"/>
                  </a:cubicBezTo>
                  <a:cubicBezTo>
                    <a:pt x="143" y="41"/>
                    <a:pt x="141" y="40"/>
                    <a:pt x="138" y="38"/>
                  </a:cubicBezTo>
                  <a:cubicBezTo>
                    <a:pt x="135" y="36"/>
                    <a:pt x="131" y="34"/>
                    <a:pt x="126" y="34"/>
                  </a:cubicBezTo>
                  <a:cubicBezTo>
                    <a:pt x="128" y="33"/>
                    <a:pt x="129" y="33"/>
                    <a:pt x="131" y="33"/>
                  </a:cubicBezTo>
                  <a:cubicBezTo>
                    <a:pt x="135" y="33"/>
                    <a:pt x="140" y="34"/>
                    <a:pt x="144" y="36"/>
                  </a:cubicBezTo>
                  <a:cubicBezTo>
                    <a:pt x="147" y="36"/>
                    <a:pt x="150" y="37"/>
                    <a:pt x="153" y="38"/>
                  </a:cubicBezTo>
                  <a:cubicBezTo>
                    <a:pt x="154" y="38"/>
                    <a:pt x="154" y="38"/>
                    <a:pt x="155" y="38"/>
                  </a:cubicBezTo>
                  <a:cubicBezTo>
                    <a:pt x="155" y="38"/>
                    <a:pt x="155" y="38"/>
                    <a:pt x="154" y="38"/>
                  </a:cubicBezTo>
                  <a:close/>
                  <a:moveTo>
                    <a:pt x="311" y="415"/>
                  </a:moveTo>
                  <a:cubicBezTo>
                    <a:pt x="311" y="415"/>
                    <a:pt x="311" y="415"/>
                    <a:pt x="311" y="415"/>
                  </a:cubicBezTo>
                  <a:cubicBezTo>
                    <a:pt x="310" y="417"/>
                    <a:pt x="310" y="417"/>
                    <a:pt x="310" y="417"/>
                  </a:cubicBezTo>
                  <a:cubicBezTo>
                    <a:pt x="309" y="417"/>
                    <a:pt x="309" y="417"/>
                    <a:pt x="309" y="417"/>
                  </a:cubicBezTo>
                  <a:cubicBezTo>
                    <a:pt x="310" y="418"/>
                    <a:pt x="310" y="422"/>
                    <a:pt x="310" y="423"/>
                  </a:cubicBezTo>
                  <a:cubicBezTo>
                    <a:pt x="310" y="424"/>
                    <a:pt x="309" y="426"/>
                    <a:pt x="305" y="426"/>
                  </a:cubicBezTo>
                  <a:cubicBezTo>
                    <a:pt x="302" y="426"/>
                    <a:pt x="299" y="425"/>
                    <a:pt x="297" y="424"/>
                  </a:cubicBezTo>
                  <a:cubicBezTo>
                    <a:pt x="296" y="424"/>
                    <a:pt x="296" y="424"/>
                    <a:pt x="296" y="424"/>
                  </a:cubicBezTo>
                  <a:cubicBezTo>
                    <a:pt x="294" y="423"/>
                    <a:pt x="292" y="423"/>
                    <a:pt x="291" y="423"/>
                  </a:cubicBezTo>
                  <a:cubicBezTo>
                    <a:pt x="285" y="423"/>
                    <a:pt x="281" y="426"/>
                    <a:pt x="277" y="430"/>
                  </a:cubicBezTo>
                  <a:cubicBezTo>
                    <a:pt x="276" y="431"/>
                    <a:pt x="276" y="431"/>
                    <a:pt x="276" y="431"/>
                  </a:cubicBezTo>
                  <a:cubicBezTo>
                    <a:pt x="270" y="437"/>
                    <a:pt x="261" y="445"/>
                    <a:pt x="253" y="445"/>
                  </a:cubicBezTo>
                  <a:cubicBezTo>
                    <a:pt x="252" y="445"/>
                    <a:pt x="250" y="445"/>
                    <a:pt x="248" y="444"/>
                  </a:cubicBezTo>
                  <a:cubicBezTo>
                    <a:pt x="247" y="443"/>
                    <a:pt x="245" y="442"/>
                    <a:pt x="243" y="442"/>
                  </a:cubicBezTo>
                  <a:cubicBezTo>
                    <a:pt x="242" y="442"/>
                    <a:pt x="241" y="442"/>
                    <a:pt x="240" y="442"/>
                  </a:cubicBezTo>
                  <a:cubicBezTo>
                    <a:pt x="238" y="443"/>
                    <a:pt x="237" y="443"/>
                    <a:pt x="236" y="444"/>
                  </a:cubicBezTo>
                  <a:cubicBezTo>
                    <a:pt x="235" y="444"/>
                    <a:pt x="235" y="445"/>
                    <a:pt x="234" y="445"/>
                  </a:cubicBezTo>
                  <a:cubicBezTo>
                    <a:pt x="233" y="445"/>
                    <a:pt x="233" y="446"/>
                    <a:pt x="232" y="446"/>
                  </a:cubicBezTo>
                  <a:cubicBezTo>
                    <a:pt x="230" y="446"/>
                    <a:pt x="229" y="447"/>
                    <a:pt x="227" y="449"/>
                  </a:cubicBezTo>
                  <a:cubicBezTo>
                    <a:pt x="226" y="449"/>
                    <a:pt x="226" y="450"/>
                    <a:pt x="225" y="450"/>
                  </a:cubicBezTo>
                  <a:cubicBezTo>
                    <a:pt x="224" y="451"/>
                    <a:pt x="223" y="452"/>
                    <a:pt x="223" y="452"/>
                  </a:cubicBezTo>
                  <a:cubicBezTo>
                    <a:pt x="222" y="453"/>
                    <a:pt x="220" y="453"/>
                    <a:pt x="219" y="453"/>
                  </a:cubicBezTo>
                  <a:cubicBezTo>
                    <a:pt x="217" y="453"/>
                    <a:pt x="215" y="453"/>
                    <a:pt x="214" y="453"/>
                  </a:cubicBezTo>
                  <a:cubicBezTo>
                    <a:pt x="213" y="453"/>
                    <a:pt x="211" y="453"/>
                    <a:pt x="210" y="452"/>
                  </a:cubicBezTo>
                  <a:cubicBezTo>
                    <a:pt x="208" y="452"/>
                    <a:pt x="206" y="452"/>
                    <a:pt x="204" y="450"/>
                  </a:cubicBezTo>
                  <a:cubicBezTo>
                    <a:pt x="203" y="450"/>
                    <a:pt x="202" y="449"/>
                    <a:pt x="200" y="449"/>
                  </a:cubicBezTo>
                  <a:cubicBezTo>
                    <a:pt x="199" y="448"/>
                    <a:pt x="197" y="448"/>
                    <a:pt x="196" y="448"/>
                  </a:cubicBezTo>
                  <a:cubicBezTo>
                    <a:pt x="194" y="447"/>
                    <a:pt x="192" y="447"/>
                    <a:pt x="191" y="446"/>
                  </a:cubicBezTo>
                  <a:cubicBezTo>
                    <a:pt x="186" y="443"/>
                    <a:pt x="180" y="437"/>
                    <a:pt x="179" y="432"/>
                  </a:cubicBezTo>
                  <a:cubicBezTo>
                    <a:pt x="179" y="431"/>
                    <a:pt x="179" y="431"/>
                    <a:pt x="179" y="430"/>
                  </a:cubicBezTo>
                  <a:cubicBezTo>
                    <a:pt x="180" y="430"/>
                    <a:pt x="182" y="431"/>
                    <a:pt x="183" y="432"/>
                  </a:cubicBezTo>
                  <a:cubicBezTo>
                    <a:pt x="184" y="432"/>
                    <a:pt x="185" y="433"/>
                    <a:pt x="186" y="433"/>
                  </a:cubicBezTo>
                  <a:cubicBezTo>
                    <a:pt x="188" y="434"/>
                    <a:pt x="190" y="435"/>
                    <a:pt x="192" y="435"/>
                  </a:cubicBezTo>
                  <a:cubicBezTo>
                    <a:pt x="197" y="435"/>
                    <a:pt x="200" y="431"/>
                    <a:pt x="201" y="429"/>
                  </a:cubicBezTo>
                  <a:cubicBezTo>
                    <a:pt x="203" y="427"/>
                    <a:pt x="204" y="425"/>
                    <a:pt x="206" y="423"/>
                  </a:cubicBezTo>
                  <a:cubicBezTo>
                    <a:pt x="207" y="423"/>
                    <a:pt x="207" y="423"/>
                    <a:pt x="208" y="423"/>
                  </a:cubicBezTo>
                  <a:cubicBezTo>
                    <a:pt x="208" y="423"/>
                    <a:pt x="210" y="424"/>
                    <a:pt x="211" y="424"/>
                  </a:cubicBezTo>
                  <a:cubicBezTo>
                    <a:pt x="213" y="425"/>
                    <a:pt x="215" y="426"/>
                    <a:pt x="217" y="426"/>
                  </a:cubicBezTo>
                  <a:cubicBezTo>
                    <a:pt x="219" y="426"/>
                    <a:pt x="220" y="426"/>
                    <a:pt x="221" y="425"/>
                  </a:cubicBezTo>
                  <a:cubicBezTo>
                    <a:pt x="229" y="421"/>
                    <a:pt x="225" y="414"/>
                    <a:pt x="223" y="409"/>
                  </a:cubicBezTo>
                  <a:cubicBezTo>
                    <a:pt x="223" y="407"/>
                    <a:pt x="222" y="406"/>
                    <a:pt x="222" y="405"/>
                  </a:cubicBezTo>
                  <a:cubicBezTo>
                    <a:pt x="222" y="403"/>
                    <a:pt x="222" y="401"/>
                    <a:pt x="222" y="400"/>
                  </a:cubicBezTo>
                  <a:cubicBezTo>
                    <a:pt x="222" y="396"/>
                    <a:pt x="223" y="391"/>
                    <a:pt x="217" y="388"/>
                  </a:cubicBezTo>
                  <a:cubicBezTo>
                    <a:pt x="217" y="386"/>
                    <a:pt x="217" y="383"/>
                    <a:pt x="217" y="382"/>
                  </a:cubicBezTo>
                  <a:cubicBezTo>
                    <a:pt x="217" y="382"/>
                    <a:pt x="217" y="382"/>
                    <a:pt x="218" y="383"/>
                  </a:cubicBezTo>
                  <a:cubicBezTo>
                    <a:pt x="219" y="383"/>
                    <a:pt x="220" y="385"/>
                    <a:pt x="221" y="387"/>
                  </a:cubicBezTo>
                  <a:cubicBezTo>
                    <a:pt x="222" y="389"/>
                    <a:pt x="223" y="391"/>
                    <a:pt x="225" y="393"/>
                  </a:cubicBezTo>
                  <a:cubicBezTo>
                    <a:pt x="231" y="398"/>
                    <a:pt x="233" y="404"/>
                    <a:pt x="236" y="412"/>
                  </a:cubicBezTo>
                  <a:cubicBezTo>
                    <a:pt x="236" y="412"/>
                    <a:pt x="236" y="412"/>
                    <a:pt x="236" y="412"/>
                  </a:cubicBezTo>
                  <a:cubicBezTo>
                    <a:pt x="239" y="422"/>
                    <a:pt x="247" y="429"/>
                    <a:pt x="256" y="430"/>
                  </a:cubicBezTo>
                  <a:cubicBezTo>
                    <a:pt x="258" y="431"/>
                    <a:pt x="259" y="431"/>
                    <a:pt x="260" y="431"/>
                  </a:cubicBezTo>
                  <a:cubicBezTo>
                    <a:pt x="263" y="431"/>
                    <a:pt x="267" y="430"/>
                    <a:pt x="269" y="428"/>
                  </a:cubicBezTo>
                  <a:cubicBezTo>
                    <a:pt x="270" y="428"/>
                    <a:pt x="271" y="427"/>
                    <a:pt x="271" y="427"/>
                  </a:cubicBezTo>
                  <a:cubicBezTo>
                    <a:pt x="272" y="426"/>
                    <a:pt x="272" y="426"/>
                    <a:pt x="273" y="426"/>
                  </a:cubicBezTo>
                  <a:cubicBezTo>
                    <a:pt x="273" y="426"/>
                    <a:pt x="274" y="426"/>
                    <a:pt x="275" y="425"/>
                  </a:cubicBezTo>
                  <a:cubicBezTo>
                    <a:pt x="276" y="425"/>
                    <a:pt x="277" y="425"/>
                    <a:pt x="279" y="424"/>
                  </a:cubicBezTo>
                  <a:cubicBezTo>
                    <a:pt x="280" y="423"/>
                    <a:pt x="282" y="422"/>
                    <a:pt x="283" y="421"/>
                  </a:cubicBezTo>
                  <a:cubicBezTo>
                    <a:pt x="284" y="421"/>
                    <a:pt x="285" y="420"/>
                    <a:pt x="286" y="419"/>
                  </a:cubicBezTo>
                  <a:cubicBezTo>
                    <a:pt x="288" y="418"/>
                    <a:pt x="290" y="416"/>
                    <a:pt x="291" y="415"/>
                  </a:cubicBezTo>
                  <a:cubicBezTo>
                    <a:pt x="293" y="413"/>
                    <a:pt x="295" y="411"/>
                    <a:pt x="296" y="411"/>
                  </a:cubicBezTo>
                  <a:cubicBezTo>
                    <a:pt x="299" y="410"/>
                    <a:pt x="301" y="410"/>
                    <a:pt x="304" y="410"/>
                  </a:cubicBezTo>
                  <a:cubicBezTo>
                    <a:pt x="307" y="410"/>
                    <a:pt x="310" y="411"/>
                    <a:pt x="313" y="412"/>
                  </a:cubicBezTo>
                  <a:cubicBezTo>
                    <a:pt x="313" y="412"/>
                    <a:pt x="313" y="412"/>
                    <a:pt x="313" y="412"/>
                  </a:cubicBezTo>
                  <a:cubicBezTo>
                    <a:pt x="313" y="412"/>
                    <a:pt x="313" y="412"/>
                    <a:pt x="312" y="412"/>
                  </a:cubicBezTo>
                  <a:cubicBezTo>
                    <a:pt x="312" y="412"/>
                    <a:pt x="312" y="412"/>
                    <a:pt x="312" y="412"/>
                  </a:cubicBezTo>
                  <a:cubicBezTo>
                    <a:pt x="310" y="412"/>
                    <a:pt x="310" y="412"/>
                    <a:pt x="310" y="412"/>
                  </a:cubicBezTo>
                  <a:cubicBezTo>
                    <a:pt x="310" y="412"/>
                    <a:pt x="310" y="412"/>
                    <a:pt x="310" y="412"/>
                  </a:cubicBezTo>
                  <a:cubicBezTo>
                    <a:pt x="311" y="415"/>
                    <a:pt x="311" y="415"/>
                    <a:pt x="311" y="415"/>
                  </a:cubicBezTo>
                  <a:cubicBezTo>
                    <a:pt x="311" y="415"/>
                    <a:pt x="311" y="415"/>
                    <a:pt x="311" y="415"/>
                  </a:cubicBezTo>
                  <a:close/>
                  <a:moveTo>
                    <a:pt x="320" y="416"/>
                  </a:moveTo>
                  <a:cubicBezTo>
                    <a:pt x="319" y="416"/>
                    <a:pt x="319" y="416"/>
                    <a:pt x="319" y="416"/>
                  </a:cubicBezTo>
                  <a:cubicBezTo>
                    <a:pt x="318" y="416"/>
                    <a:pt x="318" y="415"/>
                    <a:pt x="317" y="415"/>
                  </a:cubicBezTo>
                  <a:cubicBezTo>
                    <a:pt x="316" y="414"/>
                    <a:pt x="314" y="413"/>
                    <a:pt x="313" y="412"/>
                  </a:cubicBezTo>
                  <a:cubicBezTo>
                    <a:pt x="315" y="413"/>
                    <a:pt x="318" y="415"/>
                    <a:pt x="320" y="416"/>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4"/>
            <p:cNvSpPr>
              <a:spLocks/>
            </p:cNvSpPr>
            <p:nvPr/>
          </p:nvSpPr>
          <p:spPr bwMode="auto">
            <a:xfrm>
              <a:off x="6597357" y="4912195"/>
              <a:ext cx="102681" cy="43833"/>
            </a:xfrm>
            <a:custGeom>
              <a:avLst/>
              <a:gdLst>
                <a:gd name="T0" fmla="*/ 41 w 49"/>
                <a:gd name="T1" fmla="*/ 4 h 23"/>
                <a:gd name="T2" fmla="*/ 41 w 49"/>
                <a:gd name="T3" fmla="*/ 4 h 23"/>
                <a:gd name="T4" fmla="*/ 36 w 49"/>
                <a:gd name="T5" fmla="*/ 0 h 23"/>
                <a:gd name="T6" fmla="*/ 35 w 49"/>
                <a:gd name="T7" fmla="*/ 0 h 23"/>
                <a:gd name="T8" fmla="*/ 30 w 49"/>
                <a:gd name="T9" fmla="*/ 2 h 23"/>
                <a:gd name="T10" fmla="*/ 30 w 49"/>
                <a:gd name="T11" fmla="*/ 2 h 23"/>
                <a:gd name="T12" fmla="*/ 25 w 49"/>
                <a:gd name="T13" fmla="*/ 0 h 23"/>
                <a:gd name="T14" fmla="*/ 19 w 49"/>
                <a:gd name="T15" fmla="*/ 3 h 23"/>
                <a:gd name="T16" fmla="*/ 18 w 49"/>
                <a:gd name="T17" fmla="*/ 6 h 23"/>
                <a:gd name="T18" fmla="*/ 18 w 49"/>
                <a:gd name="T19" fmla="*/ 7 h 23"/>
                <a:gd name="T20" fmla="*/ 18 w 49"/>
                <a:gd name="T21" fmla="*/ 7 h 23"/>
                <a:gd name="T22" fmla="*/ 17 w 49"/>
                <a:gd name="T23" fmla="*/ 7 h 23"/>
                <a:gd name="T24" fmla="*/ 17 w 49"/>
                <a:gd name="T25" fmla="*/ 7 h 23"/>
                <a:gd name="T26" fmla="*/ 14 w 49"/>
                <a:gd name="T27" fmla="*/ 3 h 23"/>
                <a:gd name="T28" fmla="*/ 9 w 49"/>
                <a:gd name="T29" fmla="*/ 2 h 23"/>
                <a:gd name="T30" fmla="*/ 5 w 49"/>
                <a:gd name="T31" fmla="*/ 3 h 23"/>
                <a:gd name="T32" fmla="*/ 0 w 49"/>
                <a:gd name="T33" fmla="*/ 8 h 23"/>
                <a:gd name="T34" fmla="*/ 2 w 49"/>
                <a:gd name="T35" fmla="*/ 13 h 23"/>
                <a:gd name="T36" fmla="*/ 10 w 49"/>
                <a:gd name="T37" fmla="*/ 15 h 23"/>
                <a:gd name="T38" fmla="*/ 15 w 49"/>
                <a:gd name="T39" fmla="*/ 14 h 23"/>
                <a:gd name="T40" fmla="*/ 15 w 49"/>
                <a:gd name="T41" fmla="*/ 14 h 23"/>
                <a:gd name="T42" fmla="*/ 21 w 49"/>
                <a:gd name="T43" fmla="*/ 18 h 23"/>
                <a:gd name="T44" fmla="*/ 29 w 49"/>
                <a:gd name="T45" fmla="*/ 21 h 23"/>
                <a:gd name="T46" fmla="*/ 36 w 49"/>
                <a:gd name="T47" fmla="*/ 23 h 23"/>
                <a:gd name="T48" fmla="*/ 42 w 49"/>
                <a:gd name="T49" fmla="*/ 21 h 23"/>
                <a:gd name="T50" fmla="*/ 49 w 49"/>
                <a:gd name="T51" fmla="*/ 10 h 23"/>
                <a:gd name="T52" fmla="*/ 41 w 49"/>
                <a:gd name="T53"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 h="23">
                  <a:moveTo>
                    <a:pt x="41" y="4"/>
                  </a:moveTo>
                  <a:cubicBezTo>
                    <a:pt x="41" y="4"/>
                    <a:pt x="41" y="4"/>
                    <a:pt x="41" y="4"/>
                  </a:cubicBezTo>
                  <a:cubicBezTo>
                    <a:pt x="41" y="2"/>
                    <a:pt x="40" y="0"/>
                    <a:pt x="36" y="0"/>
                  </a:cubicBezTo>
                  <a:cubicBezTo>
                    <a:pt x="36" y="0"/>
                    <a:pt x="35" y="0"/>
                    <a:pt x="35" y="0"/>
                  </a:cubicBezTo>
                  <a:cubicBezTo>
                    <a:pt x="32" y="0"/>
                    <a:pt x="31" y="1"/>
                    <a:pt x="30" y="2"/>
                  </a:cubicBezTo>
                  <a:cubicBezTo>
                    <a:pt x="30" y="2"/>
                    <a:pt x="30" y="2"/>
                    <a:pt x="30" y="2"/>
                  </a:cubicBezTo>
                  <a:cubicBezTo>
                    <a:pt x="28" y="1"/>
                    <a:pt x="27" y="0"/>
                    <a:pt x="25" y="0"/>
                  </a:cubicBezTo>
                  <a:cubicBezTo>
                    <a:pt x="23" y="0"/>
                    <a:pt x="21" y="1"/>
                    <a:pt x="19" y="3"/>
                  </a:cubicBezTo>
                  <a:cubicBezTo>
                    <a:pt x="18" y="4"/>
                    <a:pt x="18" y="5"/>
                    <a:pt x="18" y="6"/>
                  </a:cubicBezTo>
                  <a:cubicBezTo>
                    <a:pt x="18" y="6"/>
                    <a:pt x="18" y="7"/>
                    <a:pt x="18" y="7"/>
                  </a:cubicBezTo>
                  <a:cubicBezTo>
                    <a:pt x="18" y="7"/>
                    <a:pt x="18" y="7"/>
                    <a:pt x="18" y="7"/>
                  </a:cubicBezTo>
                  <a:cubicBezTo>
                    <a:pt x="18" y="7"/>
                    <a:pt x="17" y="7"/>
                    <a:pt x="17" y="7"/>
                  </a:cubicBezTo>
                  <a:cubicBezTo>
                    <a:pt x="17" y="7"/>
                    <a:pt x="17" y="7"/>
                    <a:pt x="17" y="7"/>
                  </a:cubicBezTo>
                  <a:cubicBezTo>
                    <a:pt x="16" y="6"/>
                    <a:pt x="15" y="4"/>
                    <a:pt x="14" y="3"/>
                  </a:cubicBezTo>
                  <a:cubicBezTo>
                    <a:pt x="12" y="2"/>
                    <a:pt x="11" y="2"/>
                    <a:pt x="9" y="2"/>
                  </a:cubicBezTo>
                  <a:cubicBezTo>
                    <a:pt x="8" y="2"/>
                    <a:pt x="7" y="2"/>
                    <a:pt x="5" y="3"/>
                  </a:cubicBezTo>
                  <a:cubicBezTo>
                    <a:pt x="3" y="3"/>
                    <a:pt x="1" y="5"/>
                    <a:pt x="0" y="8"/>
                  </a:cubicBezTo>
                  <a:cubicBezTo>
                    <a:pt x="0" y="10"/>
                    <a:pt x="1" y="11"/>
                    <a:pt x="2" y="13"/>
                  </a:cubicBezTo>
                  <a:cubicBezTo>
                    <a:pt x="4" y="14"/>
                    <a:pt x="8" y="15"/>
                    <a:pt x="10" y="15"/>
                  </a:cubicBezTo>
                  <a:cubicBezTo>
                    <a:pt x="12" y="15"/>
                    <a:pt x="14" y="14"/>
                    <a:pt x="15" y="14"/>
                  </a:cubicBezTo>
                  <a:cubicBezTo>
                    <a:pt x="15" y="14"/>
                    <a:pt x="15" y="14"/>
                    <a:pt x="15" y="14"/>
                  </a:cubicBezTo>
                  <a:cubicBezTo>
                    <a:pt x="16" y="17"/>
                    <a:pt x="19" y="18"/>
                    <a:pt x="21" y="18"/>
                  </a:cubicBezTo>
                  <a:cubicBezTo>
                    <a:pt x="24" y="19"/>
                    <a:pt x="26" y="20"/>
                    <a:pt x="29" y="21"/>
                  </a:cubicBezTo>
                  <a:cubicBezTo>
                    <a:pt x="32" y="22"/>
                    <a:pt x="34" y="23"/>
                    <a:pt x="36" y="23"/>
                  </a:cubicBezTo>
                  <a:cubicBezTo>
                    <a:pt x="38" y="23"/>
                    <a:pt x="40" y="22"/>
                    <a:pt x="42" y="21"/>
                  </a:cubicBezTo>
                  <a:cubicBezTo>
                    <a:pt x="45" y="19"/>
                    <a:pt x="49" y="15"/>
                    <a:pt x="49" y="10"/>
                  </a:cubicBezTo>
                  <a:cubicBezTo>
                    <a:pt x="49" y="9"/>
                    <a:pt x="48" y="4"/>
                    <a:pt x="41" y="4"/>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
            <p:cNvSpPr>
              <a:spLocks/>
            </p:cNvSpPr>
            <p:nvPr/>
          </p:nvSpPr>
          <p:spPr bwMode="auto">
            <a:xfrm>
              <a:off x="7627326" y="4589559"/>
              <a:ext cx="149282" cy="61078"/>
            </a:xfrm>
            <a:custGeom>
              <a:avLst/>
              <a:gdLst>
                <a:gd name="T0" fmla="*/ 71 w 71"/>
                <a:gd name="T1" fmla="*/ 6 h 32"/>
                <a:gd name="T2" fmla="*/ 70 w 71"/>
                <a:gd name="T3" fmla="*/ 1 h 32"/>
                <a:gd name="T4" fmla="*/ 66 w 71"/>
                <a:gd name="T5" fmla="*/ 0 h 32"/>
                <a:gd name="T6" fmla="*/ 56 w 71"/>
                <a:gd name="T7" fmla="*/ 5 h 32"/>
                <a:gd name="T8" fmla="*/ 46 w 71"/>
                <a:gd name="T9" fmla="*/ 13 h 32"/>
                <a:gd name="T10" fmla="*/ 41 w 71"/>
                <a:gd name="T11" fmla="*/ 15 h 32"/>
                <a:gd name="T12" fmla="*/ 36 w 71"/>
                <a:gd name="T13" fmla="*/ 17 h 32"/>
                <a:gd name="T14" fmla="*/ 34 w 71"/>
                <a:gd name="T15" fmla="*/ 16 h 32"/>
                <a:gd name="T16" fmla="*/ 33 w 71"/>
                <a:gd name="T17" fmla="*/ 16 h 32"/>
                <a:gd name="T18" fmla="*/ 29 w 71"/>
                <a:gd name="T19" fmla="*/ 14 h 32"/>
                <a:gd name="T20" fmla="*/ 24 w 71"/>
                <a:gd name="T21" fmla="*/ 16 h 32"/>
                <a:gd name="T22" fmla="*/ 23 w 71"/>
                <a:gd name="T23" fmla="*/ 18 h 32"/>
                <a:gd name="T24" fmla="*/ 23 w 71"/>
                <a:gd name="T25" fmla="*/ 18 h 32"/>
                <a:gd name="T26" fmla="*/ 19 w 71"/>
                <a:gd name="T27" fmla="*/ 14 h 32"/>
                <a:gd name="T28" fmla="*/ 16 w 71"/>
                <a:gd name="T29" fmla="*/ 12 h 32"/>
                <a:gd name="T30" fmla="*/ 14 w 71"/>
                <a:gd name="T31" fmla="*/ 11 h 32"/>
                <a:gd name="T32" fmla="*/ 15 w 71"/>
                <a:gd name="T33" fmla="*/ 10 h 32"/>
                <a:gd name="T34" fmla="*/ 14 w 71"/>
                <a:gd name="T35" fmla="*/ 5 h 32"/>
                <a:gd name="T36" fmla="*/ 10 w 71"/>
                <a:gd name="T37" fmla="*/ 2 h 32"/>
                <a:gd name="T38" fmla="*/ 5 w 71"/>
                <a:gd name="T39" fmla="*/ 5 h 32"/>
                <a:gd name="T40" fmla="*/ 2 w 71"/>
                <a:gd name="T41" fmla="*/ 12 h 32"/>
                <a:gd name="T42" fmla="*/ 3 w 71"/>
                <a:gd name="T43" fmla="*/ 22 h 32"/>
                <a:gd name="T44" fmla="*/ 8 w 71"/>
                <a:gd name="T45" fmla="*/ 25 h 32"/>
                <a:gd name="T46" fmla="*/ 10 w 71"/>
                <a:gd name="T47" fmla="*/ 25 h 32"/>
                <a:gd name="T48" fmla="*/ 11 w 71"/>
                <a:gd name="T49" fmla="*/ 25 h 32"/>
                <a:gd name="T50" fmla="*/ 11 w 71"/>
                <a:gd name="T51" fmla="*/ 25 h 32"/>
                <a:gd name="T52" fmla="*/ 12 w 71"/>
                <a:gd name="T53" fmla="*/ 26 h 32"/>
                <a:gd name="T54" fmla="*/ 15 w 71"/>
                <a:gd name="T55" fmla="*/ 30 h 32"/>
                <a:gd name="T56" fmla="*/ 18 w 71"/>
                <a:gd name="T57" fmla="*/ 30 h 32"/>
                <a:gd name="T58" fmla="*/ 22 w 71"/>
                <a:gd name="T59" fmla="*/ 28 h 32"/>
                <a:gd name="T60" fmla="*/ 25 w 71"/>
                <a:gd name="T61" fmla="*/ 28 h 32"/>
                <a:gd name="T62" fmla="*/ 27 w 71"/>
                <a:gd name="T63" fmla="*/ 28 h 32"/>
                <a:gd name="T64" fmla="*/ 31 w 71"/>
                <a:gd name="T65" fmla="*/ 29 h 32"/>
                <a:gd name="T66" fmla="*/ 33 w 71"/>
                <a:gd name="T67" fmla="*/ 28 h 32"/>
                <a:gd name="T68" fmla="*/ 34 w 71"/>
                <a:gd name="T69" fmla="*/ 28 h 32"/>
                <a:gd name="T70" fmla="*/ 37 w 71"/>
                <a:gd name="T71" fmla="*/ 28 h 32"/>
                <a:gd name="T72" fmla="*/ 38 w 71"/>
                <a:gd name="T73" fmla="*/ 28 h 32"/>
                <a:gd name="T74" fmla="*/ 40 w 71"/>
                <a:gd name="T75" fmla="*/ 28 h 32"/>
                <a:gd name="T76" fmla="*/ 44 w 71"/>
                <a:gd name="T77" fmla="*/ 28 h 32"/>
                <a:gd name="T78" fmla="*/ 47 w 71"/>
                <a:gd name="T79" fmla="*/ 27 h 32"/>
                <a:gd name="T80" fmla="*/ 51 w 71"/>
                <a:gd name="T81" fmla="*/ 29 h 32"/>
                <a:gd name="T82" fmla="*/ 58 w 71"/>
                <a:gd name="T83" fmla="*/ 32 h 32"/>
                <a:gd name="T84" fmla="*/ 63 w 71"/>
                <a:gd name="T85" fmla="*/ 27 h 32"/>
                <a:gd name="T86" fmla="*/ 66 w 71"/>
                <a:gd name="T87" fmla="*/ 25 h 32"/>
                <a:gd name="T88" fmla="*/ 66 w 71"/>
                <a:gd name="T89" fmla="*/ 19 h 32"/>
                <a:gd name="T90" fmla="*/ 63 w 71"/>
                <a:gd name="T91" fmla="*/ 16 h 32"/>
                <a:gd name="T92" fmla="*/ 71 w 71"/>
                <a:gd name="T9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32">
                  <a:moveTo>
                    <a:pt x="71" y="6"/>
                  </a:moveTo>
                  <a:cubicBezTo>
                    <a:pt x="71" y="4"/>
                    <a:pt x="71" y="2"/>
                    <a:pt x="70" y="1"/>
                  </a:cubicBezTo>
                  <a:cubicBezTo>
                    <a:pt x="69" y="0"/>
                    <a:pt x="68" y="0"/>
                    <a:pt x="66" y="0"/>
                  </a:cubicBezTo>
                  <a:cubicBezTo>
                    <a:pt x="62" y="0"/>
                    <a:pt x="56" y="5"/>
                    <a:pt x="56" y="5"/>
                  </a:cubicBezTo>
                  <a:cubicBezTo>
                    <a:pt x="53" y="8"/>
                    <a:pt x="50" y="11"/>
                    <a:pt x="46" y="13"/>
                  </a:cubicBezTo>
                  <a:cubicBezTo>
                    <a:pt x="44" y="13"/>
                    <a:pt x="42" y="14"/>
                    <a:pt x="41" y="15"/>
                  </a:cubicBezTo>
                  <a:cubicBezTo>
                    <a:pt x="39" y="16"/>
                    <a:pt x="37" y="17"/>
                    <a:pt x="36" y="17"/>
                  </a:cubicBezTo>
                  <a:cubicBezTo>
                    <a:pt x="35" y="17"/>
                    <a:pt x="35" y="17"/>
                    <a:pt x="34" y="16"/>
                  </a:cubicBezTo>
                  <a:cubicBezTo>
                    <a:pt x="34" y="16"/>
                    <a:pt x="33" y="16"/>
                    <a:pt x="33" y="16"/>
                  </a:cubicBezTo>
                  <a:cubicBezTo>
                    <a:pt x="32" y="15"/>
                    <a:pt x="30" y="14"/>
                    <a:pt x="29" y="14"/>
                  </a:cubicBezTo>
                  <a:cubicBezTo>
                    <a:pt x="27" y="14"/>
                    <a:pt x="26" y="15"/>
                    <a:pt x="24" y="16"/>
                  </a:cubicBezTo>
                  <a:cubicBezTo>
                    <a:pt x="24" y="17"/>
                    <a:pt x="23" y="17"/>
                    <a:pt x="23" y="18"/>
                  </a:cubicBezTo>
                  <a:cubicBezTo>
                    <a:pt x="23" y="18"/>
                    <a:pt x="23" y="18"/>
                    <a:pt x="23" y="18"/>
                  </a:cubicBezTo>
                  <a:cubicBezTo>
                    <a:pt x="22" y="16"/>
                    <a:pt x="21" y="15"/>
                    <a:pt x="19" y="14"/>
                  </a:cubicBezTo>
                  <a:cubicBezTo>
                    <a:pt x="18" y="13"/>
                    <a:pt x="17" y="13"/>
                    <a:pt x="16" y="12"/>
                  </a:cubicBezTo>
                  <a:cubicBezTo>
                    <a:pt x="16" y="12"/>
                    <a:pt x="15" y="11"/>
                    <a:pt x="14" y="11"/>
                  </a:cubicBezTo>
                  <a:cubicBezTo>
                    <a:pt x="14" y="11"/>
                    <a:pt x="14" y="10"/>
                    <a:pt x="15" y="10"/>
                  </a:cubicBezTo>
                  <a:cubicBezTo>
                    <a:pt x="15" y="9"/>
                    <a:pt x="15" y="7"/>
                    <a:pt x="14" y="5"/>
                  </a:cubicBezTo>
                  <a:cubicBezTo>
                    <a:pt x="14" y="3"/>
                    <a:pt x="12" y="2"/>
                    <a:pt x="10" y="2"/>
                  </a:cubicBezTo>
                  <a:cubicBezTo>
                    <a:pt x="8" y="2"/>
                    <a:pt x="7" y="3"/>
                    <a:pt x="5" y="5"/>
                  </a:cubicBezTo>
                  <a:cubicBezTo>
                    <a:pt x="4" y="7"/>
                    <a:pt x="3" y="9"/>
                    <a:pt x="2" y="12"/>
                  </a:cubicBezTo>
                  <a:cubicBezTo>
                    <a:pt x="2" y="13"/>
                    <a:pt x="0" y="18"/>
                    <a:pt x="3" y="22"/>
                  </a:cubicBezTo>
                  <a:cubicBezTo>
                    <a:pt x="4" y="24"/>
                    <a:pt x="6" y="25"/>
                    <a:pt x="8" y="25"/>
                  </a:cubicBezTo>
                  <a:cubicBezTo>
                    <a:pt x="8" y="25"/>
                    <a:pt x="9" y="25"/>
                    <a:pt x="10" y="25"/>
                  </a:cubicBezTo>
                  <a:cubicBezTo>
                    <a:pt x="10" y="25"/>
                    <a:pt x="10" y="25"/>
                    <a:pt x="11" y="25"/>
                  </a:cubicBezTo>
                  <a:cubicBezTo>
                    <a:pt x="11" y="25"/>
                    <a:pt x="11" y="25"/>
                    <a:pt x="11" y="25"/>
                  </a:cubicBezTo>
                  <a:cubicBezTo>
                    <a:pt x="11" y="25"/>
                    <a:pt x="12" y="25"/>
                    <a:pt x="12" y="26"/>
                  </a:cubicBezTo>
                  <a:cubicBezTo>
                    <a:pt x="12" y="27"/>
                    <a:pt x="13" y="29"/>
                    <a:pt x="15" y="30"/>
                  </a:cubicBezTo>
                  <a:cubicBezTo>
                    <a:pt x="16" y="30"/>
                    <a:pt x="17" y="30"/>
                    <a:pt x="18" y="30"/>
                  </a:cubicBezTo>
                  <a:cubicBezTo>
                    <a:pt x="19" y="30"/>
                    <a:pt x="21" y="29"/>
                    <a:pt x="22" y="28"/>
                  </a:cubicBezTo>
                  <a:cubicBezTo>
                    <a:pt x="23" y="28"/>
                    <a:pt x="24" y="28"/>
                    <a:pt x="25" y="28"/>
                  </a:cubicBezTo>
                  <a:cubicBezTo>
                    <a:pt x="25" y="28"/>
                    <a:pt x="26" y="28"/>
                    <a:pt x="27" y="28"/>
                  </a:cubicBezTo>
                  <a:cubicBezTo>
                    <a:pt x="28" y="28"/>
                    <a:pt x="29" y="29"/>
                    <a:pt x="31" y="29"/>
                  </a:cubicBezTo>
                  <a:cubicBezTo>
                    <a:pt x="32" y="29"/>
                    <a:pt x="32" y="29"/>
                    <a:pt x="33" y="28"/>
                  </a:cubicBezTo>
                  <a:cubicBezTo>
                    <a:pt x="34" y="28"/>
                    <a:pt x="34" y="28"/>
                    <a:pt x="34" y="28"/>
                  </a:cubicBezTo>
                  <a:cubicBezTo>
                    <a:pt x="35" y="28"/>
                    <a:pt x="36" y="28"/>
                    <a:pt x="37" y="28"/>
                  </a:cubicBezTo>
                  <a:cubicBezTo>
                    <a:pt x="37" y="28"/>
                    <a:pt x="38" y="28"/>
                    <a:pt x="38" y="28"/>
                  </a:cubicBezTo>
                  <a:cubicBezTo>
                    <a:pt x="39" y="28"/>
                    <a:pt x="40" y="28"/>
                    <a:pt x="40" y="28"/>
                  </a:cubicBezTo>
                  <a:cubicBezTo>
                    <a:pt x="42" y="28"/>
                    <a:pt x="43" y="28"/>
                    <a:pt x="44" y="28"/>
                  </a:cubicBezTo>
                  <a:cubicBezTo>
                    <a:pt x="45" y="28"/>
                    <a:pt x="46" y="27"/>
                    <a:pt x="47" y="27"/>
                  </a:cubicBezTo>
                  <a:cubicBezTo>
                    <a:pt x="48" y="27"/>
                    <a:pt x="50" y="28"/>
                    <a:pt x="51" y="29"/>
                  </a:cubicBezTo>
                  <a:cubicBezTo>
                    <a:pt x="53" y="30"/>
                    <a:pt x="56" y="32"/>
                    <a:pt x="58" y="32"/>
                  </a:cubicBezTo>
                  <a:cubicBezTo>
                    <a:pt x="59" y="32"/>
                    <a:pt x="62" y="31"/>
                    <a:pt x="63" y="27"/>
                  </a:cubicBezTo>
                  <a:cubicBezTo>
                    <a:pt x="64" y="27"/>
                    <a:pt x="65" y="26"/>
                    <a:pt x="66" y="25"/>
                  </a:cubicBezTo>
                  <a:cubicBezTo>
                    <a:pt x="67" y="23"/>
                    <a:pt x="67" y="21"/>
                    <a:pt x="66" y="19"/>
                  </a:cubicBezTo>
                  <a:cubicBezTo>
                    <a:pt x="65" y="18"/>
                    <a:pt x="64" y="17"/>
                    <a:pt x="63" y="16"/>
                  </a:cubicBezTo>
                  <a:cubicBezTo>
                    <a:pt x="67" y="13"/>
                    <a:pt x="71" y="9"/>
                    <a:pt x="71" y="6"/>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6"/>
            <p:cNvSpPr>
              <a:spLocks/>
            </p:cNvSpPr>
            <p:nvPr/>
          </p:nvSpPr>
          <p:spPr bwMode="auto">
            <a:xfrm>
              <a:off x="5914134" y="4113150"/>
              <a:ext cx="1195838" cy="1109465"/>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67"/>
            <p:cNvSpPr>
              <a:spLocks/>
            </p:cNvSpPr>
            <p:nvPr/>
          </p:nvSpPr>
          <p:spPr bwMode="auto">
            <a:xfrm>
              <a:off x="6632111" y="3642489"/>
              <a:ext cx="1178461" cy="1277610"/>
            </a:xfrm>
            <a:custGeom>
              <a:avLst/>
              <a:gdLst>
                <a:gd name="T0" fmla="*/ 399 w 562"/>
                <a:gd name="T1" fmla="*/ 295 h 669"/>
                <a:gd name="T2" fmla="*/ 394 w 562"/>
                <a:gd name="T3" fmla="*/ 338 h 669"/>
                <a:gd name="T4" fmla="*/ 350 w 562"/>
                <a:gd name="T5" fmla="*/ 333 h 669"/>
                <a:gd name="T6" fmla="*/ 329 w 562"/>
                <a:gd name="T7" fmla="*/ 314 h 669"/>
                <a:gd name="T8" fmla="*/ 298 w 562"/>
                <a:gd name="T9" fmla="*/ 289 h 669"/>
                <a:gd name="T10" fmla="*/ 293 w 562"/>
                <a:gd name="T11" fmla="*/ 248 h 669"/>
                <a:gd name="T12" fmla="*/ 298 w 562"/>
                <a:gd name="T13" fmla="*/ 228 h 669"/>
                <a:gd name="T14" fmla="*/ 367 w 562"/>
                <a:gd name="T15" fmla="*/ 209 h 669"/>
                <a:gd name="T16" fmla="*/ 329 w 562"/>
                <a:gd name="T17" fmla="*/ 167 h 669"/>
                <a:gd name="T18" fmla="*/ 295 w 562"/>
                <a:gd name="T19" fmla="*/ 75 h 669"/>
                <a:gd name="T20" fmla="*/ 276 w 562"/>
                <a:gd name="T21" fmla="*/ 60 h 669"/>
                <a:gd name="T22" fmla="*/ 257 w 562"/>
                <a:gd name="T23" fmla="*/ 33 h 669"/>
                <a:gd name="T24" fmla="*/ 259 w 562"/>
                <a:gd name="T25" fmla="*/ 65 h 669"/>
                <a:gd name="T26" fmla="*/ 257 w 562"/>
                <a:gd name="T27" fmla="*/ 90 h 669"/>
                <a:gd name="T28" fmla="*/ 247 w 562"/>
                <a:gd name="T29" fmla="*/ 109 h 669"/>
                <a:gd name="T30" fmla="*/ 227 w 562"/>
                <a:gd name="T31" fmla="*/ 113 h 669"/>
                <a:gd name="T32" fmla="*/ 200 w 562"/>
                <a:gd name="T33" fmla="*/ 106 h 669"/>
                <a:gd name="T34" fmla="*/ 186 w 562"/>
                <a:gd name="T35" fmla="*/ 87 h 669"/>
                <a:gd name="T36" fmla="*/ 173 w 562"/>
                <a:gd name="T37" fmla="*/ 53 h 669"/>
                <a:gd name="T38" fmla="*/ 154 w 562"/>
                <a:gd name="T39" fmla="*/ 32 h 669"/>
                <a:gd name="T40" fmla="*/ 135 w 562"/>
                <a:gd name="T41" fmla="*/ 35 h 669"/>
                <a:gd name="T42" fmla="*/ 108 w 562"/>
                <a:gd name="T43" fmla="*/ 14 h 669"/>
                <a:gd name="T44" fmla="*/ 76 w 562"/>
                <a:gd name="T45" fmla="*/ 1 h 669"/>
                <a:gd name="T46" fmla="*/ 58 w 562"/>
                <a:gd name="T47" fmla="*/ 15 h 669"/>
                <a:gd name="T48" fmla="*/ 39 w 562"/>
                <a:gd name="T49" fmla="*/ 13 h 669"/>
                <a:gd name="T50" fmla="*/ 11 w 562"/>
                <a:gd name="T51" fmla="*/ 49 h 669"/>
                <a:gd name="T52" fmla="*/ 12 w 562"/>
                <a:gd name="T53" fmla="*/ 79 h 669"/>
                <a:gd name="T54" fmla="*/ 26 w 562"/>
                <a:gd name="T55" fmla="*/ 102 h 669"/>
                <a:gd name="T56" fmla="*/ 30 w 562"/>
                <a:gd name="T57" fmla="*/ 119 h 669"/>
                <a:gd name="T58" fmla="*/ 48 w 562"/>
                <a:gd name="T59" fmla="*/ 184 h 669"/>
                <a:gd name="T60" fmla="*/ 73 w 562"/>
                <a:gd name="T61" fmla="*/ 231 h 669"/>
                <a:gd name="T62" fmla="*/ 86 w 562"/>
                <a:gd name="T63" fmla="*/ 250 h 669"/>
                <a:gd name="T64" fmla="*/ 61 w 562"/>
                <a:gd name="T65" fmla="*/ 283 h 669"/>
                <a:gd name="T66" fmla="*/ 25 w 562"/>
                <a:gd name="T67" fmla="*/ 329 h 669"/>
                <a:gd name="T68" fmla="*/ 40 w 562"/>
                <a:gd name="T69" fmla="*/ 347 h 669"/>
                <a:gd name="T70" fmla="*/ 59 w 562"/>
                <a:gd name="T71" fmla="*/ 403 h 669"/>
                <a:gd name="T72" fmla="*/ 46 w 562"/>
                <a:gd name="T73" fmla="*/ 432 h 669"/>
                <a:gd name="T74" fmla="*/ 99 w 562"/>
                <a:gd name="T75" fmla="*/ 639 h 669"/>
                <a:gd name="T76" fmla="*/ 183 w 562"/>
                <a:gd name="T77" fmla="*/ 658 h 669"/>
                <a:gd name="T78" fmla="*/ 226 w 562"/>
                <a:gd name="T79" fmla="*/ 661 h 669"/>
                <a:gd name="T80" fmla="*/ 286 w 562"/>
                <a:gd name="T81" fmla="*/ 655 h 669"/>
                <a:gd name="T82" fmla="*/ 330 w 562"/>
                <a:gd name="T83" fmla="*/ 613 h 669"/>
                <a:gd name="T84" fmla="*/ 339 w 562"/>
                <a:gd name="T85" fmla="*/ 546 h 669"/>
                <a:gd name="T86" fmla="*/ 359 w 562"/>
                <a:gd name="T87" fmla="*/ 509 h 669"/>
                <a:gd name="T88" fmla="*/ 414 w 562"/>
                <a:gd name="T89" fmla="*/ 484 h 669"/>
                <a:gd name="T90" fmla="*/ 442 w 562"/>
                <a:gd name="T91" fmla="*/ 468 h 669"/>
                <a:gd name="T92" fmla="*/ 446 w 562"/>
                <a:gd name="T93" fmla="*/ 436 h 669"/>
                <a:gd name="T94" fmla="*/ 309 w 562"/>
                <a:gd name="T95" fmla="*/ 562 h 669"/>
                <a:gd name="T96" fmla="*/ 308 w 562"/>
                <a:gd name="T97" fmla="*/ 554 h 669"/>
                <a:gd name="T98" fmla="*/ 318 w 562"/>
                <a:gd name="T99" fmla="*/ 532 h 669"/>
                <a:gd name="T100" fmla="*/ 350 w 562"/>
                <a:gd name="T101" fmla="*/ 457 h 669"/>
                <a:gd name="T102" fmla="*/ 372 w 562"/>
                <a:gd name="T103" fmla="*/ 411 h 669"/>
                <a:gd name="T104" fmla="*/ 412 w 562"/>
                <a:gd name="T105" fmla="*/ 390 h 669"/>
                <a:gd name="T106" fmla="*/ 435 w 562"/>
                <a:gd name="T107" fmla="*/ 383 h 669"/>
                <a:gd name="T108" fmla="*/ 459 w 562"/>
                <a:gd name="T109" fmla="*/ 373 h 669"/>
                <a:gd name="T110" fmla="*/ 477 w 562"/>
                <a:gd name="T111" fmla="*/ 365 h 669"/>
                <a:gd name="T112" fmla="*/ 507 w 562"/>
                <a:gd name="T113" fmla="*/ 351 h 669"/>
                <a:gd name="T114" fmla="*/ 532 w 562"/>
                <a:gd name="T115" fmla="*/ 311 h 669"/>
                <a:gd name="T116" fmla="*/ 547 w 562"/>
                <a:gd name="T117" fmla="*/ 281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2" h="669">
                  <a:moveTo>
                    <a:pt x="551" y="246"/>
                  </a:moveTo>
                  <a:cubicBezTo>
                    <a:pt x="549" y="248"/>
                    <a:pt x="549" y="248"/>
                    <a:pt x="549" y="248"/>
                  </a:cubicBezTo>
                  <a:cubicBezTo>
                    <a:pt x="538" y="253"/>
                    <a:pt x="526" y="259"/>
                    <a:pt x="515" y="265"/>
                  </a:cubicBezTo>
                  <a:cubicBezTo>
                    <a:pt x="513" y="266"/>
                    <a:pt x="513" y="266"/>
                    <a:pt x="513" y="266"/>
                  </a:cubicBezTo>
                  <a:cubicBezTo>
                    <a:pt x="488" y="279"/>
                    <a:pt x="461" y="292"/>
                    <a:pt x="435" y="306"/>
                  </a:cubicBezTo>
                  <a:cubicBezTo>
                    <a:pt x="430" y="308"/>
                    <a:pt x="425" y="310"/>
                    <a:pt x="421" y="313"/>
                  </a:cubicBezTo>
                  <a:cubicBezTo>
                    <a:pt x="418" y="314"/>
                    <a:pt x="416" y="314"/>
                    <a:pt x="414" y="314"/>
                  </a:cubicBezTo>
                  <a:cubicBezTo>
                    <a:pt x="409" y="314"/>
                    <a:pt x="406" y="312"/>
                    <a:pt x="401" y="308"/>
                  </a:cubicBezTo>
                  <a:cubicBezTo>
                    <a:pt x="397" y="303"/>
                    <a:pt x="398" y="299"/>
                    <a:pt x="399" y="295"/>
                  </a:cubicBezTo>
                  <a:cubicBezTo>
                    <a:pt x="399" y="291"/>
                    <a:pt x="400" y="288"/>
                    <a:pt x="397" y="284"/>
                  </a:cubicBezTo>
                  <a:cubicBezTo>
                    <a:pt x="395" y="281"/>
                    <a:pt x="393" y="280"/>
                    <a:pt x="391" y="280"/>
                  </a:cubicBezTo>
                  <a:cubicBezTo>
                    <a:pt x="390" y="280"/>
                    <a:pt x="390" y="280"/>
                    <a:pt x="389" y="280"/>
                  </a:cubicBezTo>
                  <a:cubicBezTo>
                    <a:pt x="386" y="281"/>
                    <a:pt x="383" y="287"/>
                    <a:pt x="383" y="292"/>
                  </a:cubicBezTo>
                  <a:cubicBezTo>
                    <a:pt x="383" y="297"/>
                    <a:pt x="386" y="300"/>
                    <a:pt x="389" y="303"/>
                  </a:cubicBezTo>
                  <a:cubicBezTo>
                    <a:pt x="391" y="306"/>
                    <a:pt x="392" y="308"/>
                    <a:pt x="394" y="311"/>
                  </a:cubicBezTo>
                  <a:cubicBezTo>
                    <a:pt x="396" y="317"/>
                    <a:pt x="396" y="325"/>
                    <a:pt x="395" y="333"/>
                  </a:cubicBezTo>
                  <a:cubicBezTo>
                    <a:pt x="395" y="334"/>
                    <a:pt x="395" y="336"/>
                    <a:pt x="395" y="337"/>
                  </a:cubicBezTo>
                  <a:cubicBezTo>
                    <a:pt x="395" y="338"/>
                    <a:pt x="395" y="338"/>
                    <a:pt x="394" y="338"/>
                  </a:cubicBezTo>
                  <a:cubicBezTo>
                    <a:pt x="394" y="338"/>
                    <a:pt x="394" y="338"/>
                    <a:pt x="394" y="338"/>
                  </a:cubicBezTo>
                  <a:cubicBezTo>
                    <a:pt x="392" y="338"/>
                    <a:pt x="387" y="335"/>
                    <a:pt x="379" y="329"/>
                  </a:cubicBezTo>
                  <a:cubicBezTo>
                    <a:pt x="378" y="328"/>
                    <a:pt x="378" y="328"/>
                    <a:pt x="378" y="328"/>
                  </a:cubicBezTo>
                  <a:cubicBezTo>
                    <a:pt x="376" y="327"/>
                    <a:pt x="375" y="326"/>
                    <a:pt x="373" y="326"/>
                  </a:cubicBezTo>
                  <a:cubicBezTo>
                    <a:pt x="371" y="326"/>
                    <a:pt x="369" y="327"/>
                    <a:pt x="367" y="329"/>
                  </a:cubicBezTo>
                  <a:cubicBezTo>
                    <a:pt x="365" y="330"/>
                    <a:pt x="365" y="330"/>
                    <a:pt x="365" y="330"/>
                  </a:cubicBezTo>
                  <a:cubicBezTo>
                    <a:pt x="360" y="333"/>
                    <a:pt x="358" y="333"/>
                    <a:pt x="355" y="333"/>
                  </a:cubicBezTo>
                  <a:cubicBezTo>
                    <a:pt x="354" y="333"/>
                    <a:pt x="353" y="333"/>
                    <a:pt x="352" y="333"/>
                  </a:cubicBezTo>
                  <a:cubicBezTo>
                    <a:pt x="350" y="333"/>
                    <a:pt x="350" y="333"/>
                    <a:pt x="350" y="333"/>
                  </a:cubicBezTo>
                  <a:cubicBezTo>
                    <a:pt x="344" y="333"/>
                    <a:pt x="344" y="333"/>
                    <a:pt x="341" y="328"/>
                  </a:cubicBezTo>
                  <a:cubicBezTo>
                    <a:pt x="341" y="327"/>
                    <a:pt x="341" y="327"/>
                    <a:pt x="341" y="327"/>
                  </a:cubicBezTo>
                  <a:cubicBezTo>
                    <a:pt x="340" y="325"/>
                    <a:pt x="339" y="323"/>
                    <a:pt x="339" y="320"/>
                  </a:cubicBezTo>
                  <a:cubicBezTo>
                    <a:pt x="338" y="315"/>
                    <a:pt x="337" y="313"/>
                    <a:pt x="336" y="311"/>
                  </a:cubicBezTo>
                  <a:cubicBezTo>
                    <a:pt x="335" y="311"/>
                    <a:pt x="335" y="310"/>
                    <a:pt x="335" y="310"/>
                  </a:cubicBezTo>
                  <a:cubicBezTo>
                    <a:pt x="332" y="308"/>
                    <a:pt x="332" y="308"/>
                    <a:pt x="332" y="308"/>
                  </a:cubicBezTo>
                  <a:cubicBezTo>
                    <a:pt x="330" y="312"/>
                    <a:pt x="330" y="312"/>
                    <a:pt x="330" y="312"/>
                  </a:cubicBezTo>
                  <a:cubicBezTo>
                    <a:pt x="330" y="312"/>
                    <a:pt x="330" y="313"/>
                    <a:pt x="330" y="313"/>
                  </a:cubicBezTo>
                  <a:cubicBezTo>
                    <a:pt x="329" y="314"/>
                    <a:pt x="329" y="314"/>
                    <a:pt x="329" y="314"/>
                  </a:cubicBezTo>
                  <a:cubicBezTo>
                    <a:pt x="329" y="316"/>
                    <a:pt x="328" y="318"/>
                    <a:pt x="327" y="318"/>
                  </a:cubicBezTo>
                  <a:cubicBezTo>
                    <a:pt x="327" y="318"/>
                    <a:pt x="326" y="318"/>
                    <a:pt x="326" y="318"/>
                  </a:cubicBezTo>
                  <a:cubicBezTo>
                    <a:pt x="325" y="318"/>
                    <a:pt x="325" y="318"/>
                    <a:pt x="324" y="318"/>
                  </a:cubicBezTo>
                  <a:cubicBezTo>
                    <a:pt x="321" y="316"/>
                    <a:pt x="320" y="310"/>
                    <a:pt x="319" y="307"/>
                  </a:cubicBezTo>
                  <a:cubicBezTo>
                    <a:pt x="319" y="307"/>
                    <a:pt x="319" y="307"/>
                    <a:pt x="319" y="307"/>
                  </a:cubicBezTo>
                  <a:cubicBezTo>
                    <a:pt x="319" y="305"/>
                    <a:pt x="318" y="304"/>
                    <a:pt x="318" y="303"/>
                  </a:cubicBezTo>
                  <a:cubicBezTo>
                    <a:pt x="317" y="299"/>
                    <a:pt x="317" y="296"/>
                    <a:pt x="313" y="294"/>
                  </a:cubicBezTo>
                  <a:cubicBezTo>
                    <a:pt x="311" y="293"/>
                    <a:pt x="309" y="293"/>
                    <a:pt x="307" y="292"/>
                  </a:cubicBezTo>
                  <a:cubicBezTo>
                    <a:pt x="304" y="292"/>
                    <a:pt x="301" y="292"/>
                    <a:pt x="298" y="289"/>
                  </a:cubicBezTo>
                  <a:cubicBezTo>
                    <a:pt x="297" y="288"/>
                    <a:pt x="297" y="286"/>
                    <a:pt x="297" y="285"/>
                  </a:cubicBezTo>
                  <a:cubicBezTo>
                    <a:pt x="297" y="283"/>
                    <a:pt x="297" y="282"/>
                    <a:pt x="296" y="281"/>
                  </a:cubicBezTo>
                  <a:cubicBezTo>
                    <a:pt x="295" y="279"/>
                    <a:pt x="294" y="279"/>
                    <a:pt x="292" y="278"/>
                  </a:cubicBezTo>
                  <a:cubicBezTo>
                    <a:pt x="291" y="278"/>
                    <a:pt x="289" y="277"/>
                    <a:pt x="288" y="276"/>
                  </a:cubicBezTo>
                  <a:cubicBezTo>
                    <a:pt x="287" y="274"/>
                    <a:pt x="285" y="266"/>
                    <a:pt x="284" y="258"/>
                  </a:cubicBezTo>
                  <a:cubicBezTo>
                    <a:pt x="284" y="258"/>
                    <a:pt x="284" y="258"/>
                    <a:pt x="284" y="258"/>
                  </a:cubicBezTo>
                  <a:cubicBezTo>
                    <a:pt x="286" y="255"/>
                    <a:pt x="288" y="253"/>
                    <a:pt x="292" y="252"/>
                  </a:cubicBezTo>
                  <a:cubicBezTo>
                    <a:pt x="294" y="251"/>
                    <a:pt x="294" y="251"/>
                    <a:pt x="294" y="251"/>
                  </a:cubicBezTo>
                  <a:cubicBezTo>
                    <a:pt x="293" y="248"/>
                    <a:pt x="293" y="248"/>
                    <a:pt x="293" y="248"/>
                  </a:cubicBezTo>
                  <a:cubicBezTo>
                    <a:pt x="293" y="247"/>
                    <a:pt x="292" y="246"/>
                    <a:pt x="290" y="244"/>
                  </a:cubicBezTo>
                  <a:cubicBezTo>
                    <a:pt x="287" y="242"/>
                    <a:pt x="285" y="240"/>
                    <a:pt x="286" y="237"/>
                  </a:cubicBezTo>
                  <a:cubicBezTo>
                    <a:pt x="286" y="237"/>
                    <a:pt x="287" y="237"/>
                    <a:pt x="287" y="237"/>
                  </a:cubicBezTo>
                  <a:cubicBezTo>
                    <a:pt x="289" y="237"/>
                    <a:pt x="290" y="238"/>
                    <a:pt x="292" y="239"/>
                  </a:cubicBezTo>
                  <a:cubicBezTo>
                    <a:pt x="294" y="240"/>
                    <a:pt x="295" y="240"/>
                    <a:pt x="296" y="240"/>
                  </a:cubicBezTo>
                  <a:cubicBezTo>
                    <a:pt x="297" y="240"/>
                    <a:pt x="297" y="240"/>
                    <a:pt x="297" y="240"/>
                  </a:cubicBezTo>
                  <a:cubicBezTo>
                    <a:pt x="299" y="240"/>
                    <a:pt x="299" y="240"/>
                    <a:pt x="299" y="240"/>
                  </a:cubicBezTo>
                  <a:cubicBezTo>
                    <a:pt x="299" y="238"/>
                    <a:pt x="299" y="238"/>
                    <a:pt x="299" y="238"/>
                  </a:cubicBezTo>
                  <a:cubicBezTo>
                    <a:pt x="300" y="236"/>
                    <a:pt x="299" y="233"/>
                    <a:pt x="298" y="228"/>
                  </a:cubicBezTo>
                  <a:cubicBezTo>
                    <a:pt x="298" y="227"/>
                    <a:pt x="298" y="226"/>
                    <a:pt x="298" y="225"/>
                  </a:cubicBezTo>
                  <a:cubicBezTo>
                    <a:pt x="301" y="226"/>
                    <a:pt x="304" y="227"/>
                    <a:pt x="307" y="228"/>
                  </a:cubicBezTo>
                  <a:cubicBezTo>
                    <a:pt x="312" y="230"/>
                    <a:pt x="316" y="233"/>
                    <a:pt x="322" y="233"/>
                  </a:cubicBezTo>
                  <a:cubicBezTo>
                    <a:pt x="328" y="233"/>
                    <a:pt x="333" y="230"/>
                    <a:pt x="338" y="228"/>
                  </a:cubicBezTo>
                  <a:cubicBezTo>
                    <a:pt x="342" y="227"/>
                    <a:pt x="345" y="225"/>
                    <a:pt x="348" y="225"/>
                  </a:cubicBezTo>
                  <a:cubicBezTo>
                    <a:pt x="350" y="224"/>
                    <a:pt x="352" y="224"/>
                    <a:pt x="354" y="224"/>
                  </a:cubicBezTo>
                  <a:cubicBezTo>
                    <a:pt x="358" y="224"/>
                    <a:pt x="358" y="224"/>
                    <a:pt x="358" y="224"/>
                  </a:cubicBezTo>
                  <a:cubicBezTo>
                    <a:pt x="363" y="224"/>
                    <a:pt x="369" y="224"/>
                    <a:pt x="370" y="216"/>
                  </a:cubicBezTo>
                  <a:cubicBezTo>
                    <a:pt x="370" y="213"/>
                    <a:pt x="368" y="211"/>
                    <a:pt x="367" y="209"/>
                  </a:cubicBezTo>
                  <a:cubicBezTo>
                    <a:pt x="366" y="208"/>
                    <a:pt x="365" y="207"/>
                    <a:pt x="364" y="205"/>
                  </a:cubicBezTo>
                  <a:cubicBezTo>
                    <a:pt x="363" y="202"/>
                    <a:pt x="363" y="200"/>
                    <a:pt x="364" y="198"/>
                  </a:cubicBezTo>
                  <a:cubicBezTo>
                    <a:pt x="364" y="196"/>
                    <a:pt x="364" y="195"/>
                    <a:pt x="364" y="193"/>
                  </a:cubicBezTo>
                  <a:cubicBezTo>
                    <a:pt x="364" y="187"/>
                    <a:pt x="360" y="186"/>
                    <a:pt x="356" y="184"/>
                  </a:cubicBezTo>
                  <a:cubicBezTo>
                    <a:pt x="354" y="183"/>
                    <a:pt x="352" y="182"/>
                    <a:pt x="350" y="181"/>
                  </a:cubicBezTo>
                  <a:cubicBezTo>
                    <a:pt x="349" y="179"/>
                    <a:pt x="348" y="178"/>
                    <a:pt x="347" y="177"/>
                  </a:cubicBezTo>
                  <a:cubicBezTo>
                    <a:pt x="346" y="175"/>
                    <a:pt x="345" y="174"/>
                    <a:pt x="343" y="173"/>
                  </a:cubicBezTo>
                  <a:cubicBezTo>
                    <a:pt x="341" y="172"/>
                    <a:pt x="339" y="172"/>
                    <a:pt x="338" y="172"/>
                  </a:cubicBezTo>
                  <a:cubicBezTo>
                    <a:pt x="335" y="171"/>
                    <a:pt x="332" y="171"/>
                    <a:pt x="329" y="167"/>
                  </a:cubicBezTo>
                  <a:cubicBezTo>
                    <a:pt x="328" y="163"/>
                    <a:pt x="327" y="158"/>
                    <a:pt x="327" y="153"/>
                  </a:cubicBezTo>
                  <a:cubicBezTo>
                    <a:pt x="327" y="149"/>
                    <a:pt x="327" y="146"/>
                    <a:pt x="326" y="144"/>
                  </a:cubicBezTo>
                  <a:cubicBezTo>
                    <a:pt x="325" y="139"/>
                    <a:pt x="325" y="135"/>
                    <a:pt x="325" y="131"/>
                  </a:cubicBezTo>
                  <a:cubicBezTo>
                    <a:pt x="325" y="128"/>
                    <a:pt x="325" y="125"/>
                    <a:pt x="324" y="122"/>
                  </a:cubicBezTo>
                  <a:cubicBezTo>
                    <a:pt x="323" y="115"/>
                    <a:pt x="322" y="114"/>
                    <a:pt x="316" y="113"/>
                  </a:cubicBezTo>
                  <a:cubicBezTo>
                    <a:pt x="314" y="112"/>
                    <a:pt x="312" y="112"/>
                    <a:pt x="309" y="110"/>
                  </a:cubicBezTo>
                  <a:cubicBezTo>
                    <a:pt x="303" y="107"/>
                    <a:pt x="303" y="101"/>
                    <a:pt x="304" y="93"/>
                  </a:cubicBezTo>
                  <a:cubicBezTo>
                    <a:pt x="305" y="85"/>
                    <a:pt x="306" y="78"/>
                    <a:pt x="298" y="76"/>
                  </a:cubicBezTo>
                  <a:cubicBezTo>
                    <a:pt x="297" y="75"/>
                    <a:pt x="296" y="75"/>
                    <a:pt x="295" y="75"/>
                  </a:cubicBezTo>
                  <a:cubicBezTo>
                    <a:pt x="293" y="75"/>
                    <a:pt x="291" y="76"/>
                    <a:pt x="289" y="76"/>
                  </a:cubicBezTo>
                  <a:cubicBezTo>
                    <a:pt x="288" y="76"/>
                    <a:pt x="287" y="77"/>
                    <a:pt x="285" y="77"/>
                  </a:cubicBezTo>
                  <a:cubicBezTo>
                    <a:pt x="284" y="77"/>
                    <a:pt x="282" y="76"/>
                    <a:pt x="280" y="72"/>
                  </a:cubicBezTo>
                  <a:cubicBezTo>
                    <a:pt x="280" y="71"/>
                    <a:pt x="280" y="69"/>
                    <a:pt x="281" y="67"/>
                  </a:cubicBezTo>
                  <a:cubicBezTo>
                    <a:pt x="282" y="65"/>
                    <a:pt x="282" y="64"/>
                    <a:pt x="282" y="63"/>
                  </a:cubicBezTo>
                  <a:cubicBezTo>
                    <a:pt x="281" y="63"/>
                    <a:pt x="281" y="63"/>
                    <a:pt x="281" y="63"/>
                  </a:cubicBezTo>
                  <a:cubicBezTo>
                    <a:pt x="281" y="62"/>
                    <a:pt x="281" y="62"/>
                    <a:pt x="281" y="62"/>
                  </a:cubicBezTo>
                  <a:cubicBezTo>
                    <a:pt x="281" y="61"/>
                    <a:pt x="280" y="60"/>
                    <a:pt x="277" y="60"/>
                  </a:cubicBezTo>
                  <a:cubicBezTo>
                    <a:pt x="277" y="60"/>
                    <a:pt x="276" y="60"/>
                    <a:pt x="276" y="60"/>
                  </a:cubicBezTo>
                  <a:cubicBezTo>
                    <a:pt x="275" y="60"/>
                    <a:pt x="275" y="60"/>
                    <a:pt x="274" y="60"/>
                  </a:cubicBezTo>
                  <a:cubicBezTo>
                    <a:pt x="273" y="60"/>
                    <a:pt x="272" y="60"/>
                    <a:pt x="271" y="59"/>
                  </a:cubicBezTo>
                  <a:cubicBezTo>
                    <a:pt x="269" y="57"/>
                    <a:pt x="268" y="50"/>
                    <a:pt x="267" y="45"/>
                  </a:cubicBezTo>
                  <a:cubicBezTo>
                    <a:pt x="266" y="42"/>
                    <a:pt x="266" y="39"/>
                    <a:pt x="265" y="37"/>
                  </a:cubicBezTo>
                  <a:cubicBezTo>
                    <a:pt x="264" y="34"/>
                    <a:pt x="263" y="31"/>
                    <a:pt x="263" y="28"/>
                  </a:cubicBezTo>
                  <a:cubicBezTo>
                    <a:pt x="262" y="24"/>
                    <a:pt x="262" y="24"/>
                    <a:pt x="262" y="24"/>
                  </a:cubicBezTo>
                  <a:cubicBezTo>
                    <a:pt x="256" y="25"/>
                    <a:pt x="256" y="25"/>
                    <a:pt x="256" y="25"/>
                  </a:cubicBezTo>
                  <a:cubicBezTo>
                    <a:pt x="256" y="25"/>
                    <a:pt x="256" y="25"/>
                    <a:pt x="256" y="26"/>
                  </a:cubicBezTo>
                  <a:cubicBezTo>
                    <a:pt x="255" y="28"/>
                    <a:pt x="256" y="30"/>
                    <a:pt x="257" y="33"/>
                  </a:cubicBezTo>
                  <a:cubicBezTo>
                    <a:pt x="257" y="33"/>
                    <a:pt x="257" y="34"/>
                    <a:pt x="258" y="36"/>
                  </a:cubicBezTo>
                  <a:cubicBezTo>
                    <a:pt x="258" y="36"/>
                    <a:pt x="258" y="37"/>
                    <a:pt x="258" y="38"/>
                  </a:cubicBezTo>
                  <a:cubicBezTo>
                    <a:pt x="258" y="39"/>
                    <a:pt x="259" y="40"/>
                    <a:pt x="259" y="41"/>
                  </a:cubicBezTo>
                  <a:cubicBezTo>
                    <a:pt x="259" y="43"/>
                    <a:pt x="259" y="44"/>
                    <a:pt x="259" y="46"/>
                  </a:cubicBezTo>
                  <a:cubicBezTo>
                    <a:pt x="259" y="47"/>
                    <a:pt x="258" y="47"/>
                    <a:pt x="257" y="48"/>
                  </a:cubicBezTo>
                  <a:cubicBezTo>
                    <a:pt x="257" y="49"/>
                    <a:pt x="256" y="49"/>
                    <a:pt x="256" y="50"/>
                  </a:cubicBezTo>
                  <a:cubicBezTo>
                    <a:pt x="254" y="52"/>
                    <a:pt x="253" y="55"/>
                    <a:pt x="254" y="59"/>
                  </a:cubicBezTo>
                  <a:cubicBezTo>
                    <a:pt x="254" y="62"/>
                    <a:pt x="257" y="63"/>
                    <a:pt x="258" y="65"/>
                  </a:cubicBezTo>
                  <a:cubicBezTo>
                    <a:pt x="259" y="65"/>
                    <a:pt x="259" y="65"/>
                    <a:pt x="259" y="65"/>
                  </a:cubicBezTo>
                  <a:cubicBezTo>
                    <a:pt x="260" y="66"/>
                    <a:pt x="260" y="67"/>
                    <a:pt x="260" y="70"/>
                  </a:cubicBezTo>
                  <a:cubicBezTo>
                    <a:pt x="260" y="71"/>
                    <a:pt x="260" y="72"/>
                    <a:pt x="260" y="73"/>
                  </a:cubicBezTo>
                  <a:cubicBezTo>
                    <a:pt x="260" y="74"/>
                    <a:pt x="260" y="74"/>
                    <a:pt x="260" y="74"/>
                  </a:cubicBezTo>
                  <a:cubicBezTo>
                    <a:pt x="260" y="76"/>
                    <a:pt x="260" y="78"/>
                    <a:pt x="262" y="80"/>
                  </a:cubicBezTo>
                  <a:cubicBezTo>
                    <a:pt x="262" y="80"/>
                    <a:pt x="262" y="80"/>
                    <a:pt x="262" y="80"/>
                  </a:cubicBezTo>
                  <a:cubicBezTo>
                    <a:pt x="262" y="81"/>
                    <a:pt x="262" y="82"/>
                    <a:pt x="261" y="83"/>
                  </a:cubicBezTo>
                  <a:cubicBezTo>
                    <a:pt x="260" y="84"/>
                    <a:pt x="259" y="85"/>
                    <a:pt x="259" y="86"/>
                  </a:cubicBezTo>
                  <a:cubicBezTo>
                    <a:pt x="259" y="86"/>
                    <a:pt x="259" y="87"/>
                    <a:pt x="258" y="87"/>
                  </a:cubicBezTo>
                  <a:cubicBezTo>
                    <a:pt x="258" y="88"/>
                    <a:pt x="257" y="89"/>
                    <a:pt x="257" y="90"/>
                  </a:cubicBezTo>
                  <a:cubicBezTo>
                    <a:pt x="257" y="90"/>
                    <a:pt x="257" y="91"/>
                    <a:pt x="257" y="91"/>
                  </a:cubicBezTo>
                  <a:cubicBezTo>
                    <a:pt x="257" y="91"/>
                    <a:pt x="256" y="91"/>
                    <a:pt x="256" y="91"/>
                  </a:cubicBezTo>
                  <a:cubicBezTo>
                    <a:pt x="256" y="91"/>
                    <a:pt x="255" y="91"/>
                    <a:pt x="255" y="91"/>
                  </a:cubicBezTo>
                  <a:cubicBezTo>
                    <a:pt x="253" y="91"/>
                    <a:pt x="251" y="91"/>
                    <a:pt x="250" y="92"/>
                  </a:cubicBezTo>
                  <a:cubicBezTo>
                    <a:pt x="248" y="95"/>
                    <a:pt x="248" y="100"/>
                    <a:pt x="248" y="103"/>
                  </a:cubicBezTo>
                  <a:cubicBezTo>
                    <a:pt x="248" y="104"/>
                    <a:pt x="248" y="104"/>
                    <a:pt x="248" y="104"/>
                  </a:cubicBezTo>
                  <a:cubicBezTo>
                    <a:pt x="249" y="105"/>
                    <a:pt x="249" y="106"/>
                    <a:pt x="249" y="108"/>
                  </a:cubicBezTo>
                  <a:cubicBezTo>
                    <a:pt x="248" y="108"/>
                    <a:pt x="248" y="108"/>
                    <a:pt x="248" y="108"/>
                  </a:cubicBezTo>
                  <a:cubicBezTo>
                    <a:pt x="248" y="108"/>
                    <a:pt x="248" y="109"/>
                    <a:pt x="247" y="109"/>
                  </a:cubicBezTo>
                  <a:cubicBezTo>
                    <a:pt x="245" y="109"/>
                    <a:pt x="244" y="110"/>
                    <a:pt x="243" y="111"/>
                  </a:cubicBezTo>
                  <a:cubicBezTo>
                    <a:pt x="241" y="113"/>
                    <a:pt x="240" y="115"/>
                    <a:pt x="239" y="117"/>
                  </a:cubicBezTo>
                  <a:cubicBezTo>
                    <a:pt x="239" y="118"/>
                    <a:pt x="239" y="118"/>
                    <a:pt x="239" y="119"/>
                  </a:cubicBezTo>
                  <a:cubicBezTo>
                    <a:pt x="239" y="119"/>
                    <a:pt x="239" y="120"/>
                    <a:pt x="239" y="120"/>
                  </a:cubicBezTo>
                  <a:cubicBezTo>
                    <a:pt x="238" y="120"/>
                    <a:pt x="238" y="120"/>
                    <a:pt x="237" y="120"/>
                  </a:cubicBezTo>
                  <a:cubicBezTo>
                    <a:pt x="237" y="120"/>
                    <a:pt x="237" y="120"/>
                    <a:pt x="236" y="120"/>
                  </a:cubicBezTo>
                  <a:cubicBezTo>
                    <a:pt x="236" y="120"/>
                    <a:pt x="235" y="119"/>
                    <a:pt x="234" y="118"/>
                  </a:cubicBezTo>
                  <a:cubicBezTo>
                    <a:pt x="234" y="117"/>
                    <a:pt x="234" y="117"/>
                    <a:pt x="234" y="117"/>
                  </a:cubicBezTo>
                  <a:cubicBezTo>
                    <a:pt x="232" y="115"/>
                    <a:pt x="230" y="113"/>
                    <a:pt x="227" y="113"/>
                  </a:cubicBezTo>
                  <a:cubicBezTo>
                    <a:pt x="226" y="112"/>
                    <a:pt x="225" y="112"/>
                    <a:pt x="224" y="112"/>
                  </a:cubicBezTo>
                  <a:cubicBezTo>
                    <a:pt x="223" y="112"/>
                    <a:pt x="223" y="112"/>
                    <a:pt x="223" y="112"/>
                  </a:cubicBezTo>
                  <a:cubicBezTo>
                    <a:pt x="222" y="112"/>
                    <a:pt x="221" y="112"/>
                    <a:pt x="220" y="111"/>
                  </a:cubicBezTo>
                  <a:cubicBezTo>
                    <a:pt x="220" y="111"/>
                    <a:pt x="220" y="110"/>
                    <a:pt x="219" y="110"/>
                  </a:cubicBezTo>
                  <a:cubicBezTo>
                    <a:pt x="219" y="108"/>
                    <a:pt x="218" y="107"/>
                    <a:pt x="216" y="106"/>
                  </a:cubicBezTo>
                  <a:cubicBezTo>
                    <a:pt x="214" y="104"/>
                    <a:pt x="212" y="104"/>
                    <a:pt x="210" y="104"/>
                  </a:cubicBezTo>
                  <a:cubicBezTo>
                    <a:pt x="210" y="104"/>
                    <a:pt x="209" y="104"/>
                    <a:pt x="208" y="104"/>
                  </a:cubicBezTo>
                  <a:cubicBezTo>
                    <a:pt x="208" y="104"/>
                    <a:pt x="207" y="104"/>
                    <a:pt x="206" y="104"/>
                  </a:cubicBezTo>
                  <a:cubicBezTo>
                    <a:pt x="204" y="104"/>
                    <a:pt x="202" y="104"/>
                    <a:pt x="200" y="106"/>
                  </a:cubicBezTo>
                  <a:cubicBezTo>
                    <a:pt x="199" y="106"/>
                    <a:pt x="197" y="107"/>
                    <a:pt x="196" y="108"/>
                  </a:cubicBezTo>
                  <a:cubicBezTo>
                    <a:pt x="197" y="106"/>
                    <a:pt x="197" y="105"/>
                    <a:pt x="197" y="103"/>
                  </a:cubicBezTo>
                  <a:cubicBezTo>
                    <a:pt x="197" y="103"/>
                    <a:pt x="197" y="102"/>
                    <a:pt x="198" y="101"/>
                  </a:cubicBezTo>
                  <a:cubicBezTo>
                    <a:pt x="198" y="101"/>
                    <a:pt x="198" y="101"/>
                    <a:pt x="198" y="101"/>
                  </a:cubicBezTo>
                  <a:cubicBezTo>
                    <a:pt x="198" y="99"/>
                    <a:pt x="199" y="95"/>
                    <a:pt x="196" y="93"/>
                  </a:cubicBezTo>
                  <a:cubicBezTo>
                    <a:pt x="195" y="92"/>
                    <a:pt x="194" y="91"/>
                    <a:pt x="192" y="91"/>
                  </a:cubicBezTo>
                  <a:cubicBezTo>
                    <a:pt x="191" y="91"/>
                    <a:pt x="190" y="92"/>
                    <a:pt x="189" y="92"/>
                  </a:cubicBezTo>
                  <a:cubicBezTo>
                    <a:pt x="188" y="92"/>
                    <a:pt x="187" y="93"/>
                    <a:pt x="187" y="93"/>
                  </a:cubicBezTo>
                  <a:cubicBezTo>
                    <a:pt x="187" y="92"/>
                    <a:pt x="186" y="91"/>
                    <a:pt x="186" y="87"/>
                  </a:cubicBezTo>
                  <a:cubicBezTo>
                    <a:pt x="186" y="81"/>
                    <a:pt x="184" y="79"/>
                    <a:pt x="182" y="75"/>
                  </a:cubicBezTo>
                  <a:cubicBezTo>
                    <a:pt x="181" y="73"/>
                    <a:pt x="181" y="72"/>
                    <a:pt x="181" y="70"/>
                  </a:cubicBezTo>
                  <a:cubicBezTo>
                    <a:pt x="181" y="66"/>
                    <a:pt x="180" y="63"/>
                    <a:pt x="177" y="61"/>
                  </a:cubicBezTo>
                  <a:cubicBezTo>
                    <a:pt x="176" y="59"/>
                    <a:pt x="176" y="59"/>
                    <a:pt x="176" y="59"/>
                  </a:cubicBezTo>
                  <a:cubicBezTo>
                    <a:pt x="175" y="59"/>
                    <a:pt x="175" y="58"/>
                    <a:pt x="174" y="57"/>
                  </a:cubicBezTo>
                  <a:cubicBezTo>
                    <a:pt x="173" y="57"/>
                    <a:pt x="173" y="57"/>
                    <a:pt x="173" y="57"/>
                  </a:cubicBezTo>
                  <a:cubicBezTo>
                    <a:pt x="173" y="56"/>
                    <a:pt x="172" y="56"/>
                    <a:pt x="172" y="56"/>
                  </a:cubicBezTo>
                  <a:cubicBezTo>
                    <a:pt x="172" y="55"/>
                    <a:pt x="172" y="55"/>
                    <a:pt x="172" y="55"/>
                  </a:cubicBezTo>
                  <a:cubicBezTo>
                    <a:pt x="172" y="54"/>
                    <a:pt x="173" y="54"/>
                    <a:pt x="173" y="53"/>
                  </a:cubicBezTo>
                  <a:cubicBezTo>
                    <a:pt x="173" y="53"/>
                    <a:pt x="172" y="52"/>
                    <a:pt x="172" y="51"/>
                  </a:cubicBezTo>
                  <a:cubicBezTo>
                    <a:pt x="172" y="49"/>
                    <a:pt x="172" y="48"/>
                    <a:pt x="173" y="46"/>
                  </a:cubicBezTo>
                  <a:cubicBezTo>
                    <a:pt x="173" y="45"/>
                    <a:pt x="173" y="45"/>
                    <a:pt x="174" y="44"/>
                  </a:cubicBezTo>
                  <a:cubicBezTo>
                    <a:pt x="175" y="41"/>
                    <a:pt x="177" y="35"/>
                    <a:pt x="172" y="33"/>
                  </a:cubicBezTo>
                  <a:cubicBezTo>
                    <a:pt x="170" y="32"/>
                    <a:pt x="169" y="32"/>
                    <a:pt x="168" y="32"/>
                  </a:cubicBezTo>
                  <a:cubicBezTo>
                    <a:pt x="165" y="32"/>
                    <a:pt x="164" y="35"/>
                    <a:pt x="163" y="36"/>
                  </a:cubicBezTo>
                  <a:cubicBezTo>
                    <a:pt x="163" y="37"/>
                    <a:pt x="162" y="38"/>
                    <a:pt x="162" y="38"/>
                  </a:cubicBezTo>
                  <a:cubicBezTo>
                    <a:pt x="162" y="38"/>
                    <a:pt x="161" y="37"/>
                    <a:pt x="160" y="36"/>
                  </a:cubicBezTo>
                  <a:cubicBezTo>
                    <a:pt x="159" y="34"/>
                    <a:pt x="157" y="32"/>
                    <a:pt x="154" y="32"/>
                  </a:cubicBezTo>
                  <a:cubicBezTo>
                    <a:pt x="153" y="32"/>
                    <a:pt x="153" y="32"/>
                    <a:pt x="152" y="32"/>
                  </a:cubicBezTo>
                  <a:cubicBezTo>
                    <a:pt x="150" y="32"/>
                    <a:pt x="149" y="34"/>
                    <a:pt x="148" y="34"/>
                  </a:cubicBezTo>
                  <a:cubicBezTo>
                    <a:pt x="148" y="35"/>
                    <a:pt x="148" y="35"/>
                    <a:pt x="148" y="35"/>
                  </a:cubicBezTo>
                  <a:cubicBezTo>
                    <a:pt x="147" y="35"/>
                    <a:pt x="147" y="35"/>
                    <a:pt x="145" y="35"/>
                  </a:cubicBezTo>
                  <a:cubicBezTo>
                    <a:pt x="145" y="35"/>
                    <a:pt x="144" y="35"/>
                    <a:pt x="144" y="35"/>
                  </a:cubicBezTo>
                  <a:cubicBezTo>
                    <a:pt x="143" y="35"/>
                    <a:pt x="142" y="35"/>
                    <a:pt x="142" y="35"/>
                  </a:cubicBezTo>
                  <a:cubicBezTo>
                    <a:pt x="138" y="35"/>
                    <a:pt x="138" y="35"/>
                    <a:pt x="138" y="35"/>
                  </a:cubicBezTo>
                  <a:cubicBezTo>
                    <a:pt x="137" y="35"/>
                    <a:pt x="137" y="35"/>
                    <a:pt x="136" y="35"/>
                  </a:cubicBezTo>
                  <a:cubicBezTo>
                    <a:pt x="135" y="35"/>
                    <a:pt x="135" y="35"/>
                    <a:pt x="135" y="35"/>
                  </a:cubicBezTo>
                  <a:cubicBezTo>
                    <a:pt x="133" y="35"/>
                    <a:pt x="132" y="35"/>
                    <a:pt x="131" y="34"/>
                  </a:cubicBezTo>
                  <a:cubicBezTo>
                    <a:pt x="129" y="34"/>
                    <a:pt x="126" y="31"/>
                    <a:pt x="126" y="28"/>
                  </a:cubicBezTo>
                  <a:cubicBezTo>
                    <a:pt x="126" y="27"/>
                    <a:pt x="126" y="27"/>
                    <a:pt x="126" y="27"/>
                  </a:cubicBezTo>
                  <a:cubicBezTo>
                    <a:pt x="126" y="25"/>
                    <a:pt x="126" y="23"/>
                    <a:pt x="124" y="21"/>
                  </a:cubicBezTo>
                  <a:cubicBezTo>
                    <a:pt x="122" y="19"/>
                    <a:pt x="119" y="18"/>
                    <a:pt x="116" y="18"/>
                  </a:cubicBezTo>
                  <a:cubicBezTo>
                    <a:pt x="116" y="17"/>
                    <a:pt x="116" y="17"/>
                    <a:pt x="116" y="17"/>
                  </a:cubicBezTo>
                  <a:cubicBezTo>
                    <a:pt x="115" y="17"/>
                    <a:pt x="115" y="17"/>
                    <a:pt x="114" y="17"/>
                  </a:cubicBezTo>
                  <a:cubicBezTo>
                    <a:pt x="114" y="16"/>
                    <a:pt x="114" y="16"/>
                    <a:pt x="114" y="16"/>
                  </a:cubicBezTo>
                  <a:cubicBezTo>
                    <a:pt x="112" y="14"/>
                    <a:pt x="110" y="14"/>
                    <a:pt x="108" y="14"/>
                  </a:cubicBezTo>
                  <a:cubicBezTo>
                    <a:pt x="108" y="14"/>
                    <a:pt x="107" y="14"/>
                    <a:pt x="107" y="14"/>
                  </a:cubicBezTo>
                  <a:cubicBezTo>
                    <a:pt x="107" y="14"/>
                    <a:pt x="106" y="14"/>
                    <a:pt x="106" y="13"/>
                  </a:cubicBezTo>
                  <a:cubicBezTo>
                    <a:pt x="105" y="12"/>
                    <a:pt x="104" y="11"/>
                    <a:pt x="103" y="10"/>
                  </a:cubicBezTo>
                  <a:cubicBezTo>
                    <a:pt x="101" y="9"/>
                    <a:pt x="100" y="9"/>
                    <a:pt x="98" y="8"/>
                  </a:cubicBezTo>
                  <a:cubicBezTo>
                    <a:pt x="98" y="8"/>
                    <a:pt x="97" y="8"/>
                    <a:pt x="96" y="7"/>
                  </a:cubicBezTo>
                  <a:cubicBezTo>
                    <a:pt x="96" y="7"/>
                    <a:pt x="95" y="6"/>
                    <a:pt x="94" y="6"/>
                  </a:cubicBezTo>
                  <a:cubicBezTo>
                    <a:pt x="94" y="5"/>
                    <a:pt x="93" y="5"/>
                    <a:pt x="93" y="5"/>
                  </a:cubicBezTo>
                  <a:cubicBezTo>
                    <a:pt x="88" y="2"/>
                    <a:pt x="85" y="0"/>
                    <a:pt x="81" y="0"/>
                  </a:cubicBezTo>
                  <a:cubicBezTo>
                    <a:pt x="80" y="0"/>
                    <a:pt x="78" y="1"/>
                    <a:pt x="76" y="1"/>
                  </a:cubicBezTo>
                  <a:cubicBezTo>
                    <a:pt x="74" y="3"/>
                    <a:pt x="72" y="4"/>
                    <a:pt x="70" y="6"/>
                  </a:cubicBezTo>
                  <a:cubicBezTo>
                    <a:pt x="69" y="7"/>
                    <a:pt x="68" y="8"/>
                    <a:pt x="67" y="9"/>
                  </a:cubicBezTo>
                  <a:cubicBezTo>
                    <a:pt x="66" y="9"/>
                    <a:pt x="66" y="9"/>
                    <a:pt x="66" y="9"/>
                  </a:cubicBezTo>
                  <a:cubicBezTo>
                    <a:pt x="65" y="10"/>
                    <a:pt x="64" y="10"/>
                    <a:pt x="63" y="12"/>
                  </a:cubicBezTo>
                  <a:cubicBezTo>
                    <a:pt x="63" y="12"/>
                    <a:pt x="62" y="13"/>
                    <a:pt x="62" y="13"/>
                  </a:cubicBezTo>
                  <a:cubicBezTo>
                    <a:pt x="62" y="14"/>
                    <a:pt x="61" y="15"/>
                    <a:pt x="61" y="15"/>
                  </a:cubicBezTo>
                  <a:cubicBezTo>
                    <a:pt x="61" y="15"/>
                    <a:pt x="60" y="15"/>
                    <a:pt x="60" y="15"/>
                  </a:cubicBezTo>
                  <a:cubicBezTo>
                    <a:pt x="59" y="15"/>
                    <a:pt x="59" y="15"/>
                    <a:pt x="58" y="15"/>
                  </a:cubicBezTo>
                  <a:cubicBezTo>
                    <a:pt x="58" y="15"/>
                    <a:pt x="58" y="15"/>
                    <a:pt x="58" y="15"/>
                  </a:cubicBezTo>
                  <a:cubicBezTo>
                    <a:pt x="57" y="15"/>
                    <a:pt x="57" y="15"/>
                    <a:pt x="56" y="16"/>
                  </a:cubicBezTo>
                  <a:cubicBezTo>
                    <a:pt x="56" y="15"/>
                    <a:pt x="56" y="15"/>
                    <a:pt x="56" y="15"/>
                  </a:cubicBezTo>
                  <a:cubicBezTo>
                    <a:pt x="55" y="15"/>
                    <a:pt x="55" y="15"/>
                    <a:pt x="54" y="15"/>
                  </a:cubicBezTo>
                  <a:cubicBezTo>
                    <a:pt x="53" y="14"/>
                    <a:pt x="51" y="14"/>
                    <a:pt x="49" y="14"/>
                  </a:cubicBezTo>
                  <a:cubicBezTo>
                    <a:pt x="49" y="14"/>
                    <a:pt x="49" y="14"/>
                    <a:pt x="49" y="14"/>
                  </a:cubicBezTo>
                  <a:cubicBezTo>
                    <a:pt x="48" y="14"/>
                    <a:pt x="48" y="14"/>
                    <a:pt x="47" y="14"/>
                  </a:cubicBezTo>
                  <a:cubicBezTo>
                    <a:pt x="46" y="14"/>
                    <a:pt x="45" y="14"/>
                    <a:pt x="45" y="14"/>
                  </a:cubicBezTo>
                  <a:cubicBezTo>
                    <a:pt x="44" y="14"/>
                    <a:pt x="43" y="14"/>
                    <a:pt x="42" y="14"/>
                  </a:cubicBezTo>
                  <a:cubicBezTo>
                    <a:pt x="41" y="14"/>
                    <a:pt x="40" y="13"/>
                    <a:pt x="39" y="13"/>
                  </a:cubicBezTo>
                  <a:cubicBezTo>
                    <a:pt x="38" y="12"/>
                    <a:pt x="36" y="12"/>
                    <a:pt x="35" y="11"/>
                  </a:cubicBezTo>
                  <a:cubicBezTo>
                    <a:pt x="31" y="10"/>
                    <a:pt x="27" y="9"/>
                    <a:pt x="22" y="9"/>
                  </a:cubicBezTo>
                  <a:cubicBezTo>
                    <a:pt x="20" y="9"/>
                    <a:pt x="19" y="9"/>
                    <a:pt x="17" y="9"/>
                  </a:cubicBezTo>
                  <a:cubicBezTo>
                    <a:pt x="12" y="10"/>
                    <a:pt x="8" y="12"/>
                    <a:pt x="5" y="16"/>
                  </a:cubicBezTo>
                  <a:cubicBezTo>
                    <a:pt x="3" y="18"/>
                    <a:pt x="2" y="20"/>
                    <a:pt x="2" y="23"/>
                  </a:cubicBezTo>
                  <a:cubicBezTo>
                    <a:pt x="2" y="23"/>
                    <a:pt x="1" y="24"/>
                    <a:pt x="1" y="24"/>
                  </a:cubicBezTo>
                  <a:cubicBezTo>
                    <a:pt x="1" y="26"/>
                    <a:pt x="0" y="28"/>
                    <a:pt x="0" y="30"/>
                  </a:cubicBezTo>
                  <a:cubicBezTo>
                    <a:pt x="1" y="34"/>
                    <a:pt x="3" y="39"/>
                    <a:pt x="4" y="42"/>
                  </a:cubicBezTo>
                  <a:cubicBezTo>
                    <a:pt x="6" y="45"/>
                    <a:pt x="9" y="48"/>
                    <a:pt x="11" y="49"/>
                  </a:cubicBezTo>
                  <a:cubicBezTo>
                    <a:pt x="12" y="49"/>
                    <a:pt x="12" y="49"/>
                    <a:pt x="12" y="49"/>
                  </a:cubicBezTo>
                  <a:cubicBezTo>
                    <a:pt x="14" y="51"/>
                    <a:pt x="15" y="52"/>
                    <a:pt x="15" y="53"/>
                  </a:cubicBezTo>
                  <a:cubicBezTo>
                    <a:pt x="15" y="54"/>
                    <a:pt x="14" y="54"/>
                    <a:pt x="14" y="55"/>
                  </a:cubicBezTo>
                  <a:cubicBezTo>
                    <a:pt x="14" y="56"/>
                    <a:pt x="13" y="57"/>
                    <a:pt x="13" y="58"/>
                  </a:cubicBezTo>
                  <a:cubicBezTo>
                    <a:pt x="13" y="60"/>
                    <a:pt x="14" y="63"/>
                    <a:pt x="15" y="65"/>
                  </a:cubicBezTo>
                  <a:cubicBezTo>
                    <a:pt x="16" y="65"/>
                    <a:pt x="16" y="65"/>
                    <a:pt x="16" y="65"/>
                  </a:cubicBezTo>
                  <a:cubicBezTo>
                    <a:pt x="16" y="66"/>
                    <a:pt x="15" y="66"/>
                    <a:pt x="15" y="67"/>
                  </a:cubicBezTo>
                  <a:cubicBezTo>
                    <a:pt x="15" y="67"/>
                    <a:pt x="14" y="68"/>
                    <a:pt x="14" y="69"/>
                  </a:cubicBezTo>
                  <a:cubicBezTo>
                    <a:pt x="12" y="71"/>
                    <a:pt x="9" y="75"/>
                    <a:pt x="12" y="79"/>
                  </a:cubicBezTo>
                  <a:cubicBezTo>
                    <a:pt x="13" y="81"/>
                    <a:pt x="14" y="83"/>
                    <a:pt x="17" y="84"/>
                  </a:cubicBezTo>
                  <a:cubicBezTo>
                    <a:pt x="18" y="84"/>
                    <a:pt x="18" y="84"/>
                    <a:pt x="19" y="84"/>
                  </a:cubicBezTo>
                  <a:cubicBezTo>
                    <a:pt x="19" y="84"/>
                    <a:pt x="19" y="84"/>
                    <a:pt x="19" y="84"/>
                  </a:cubicBezTo>
                  <a:cubicBezTo>
                    <a:pt x="19" y="85"/>
                    <a:pt x="19" y="85"/>
                    <a:pt x="19" y="85"/>
                  </a:cubicBezTo>
                  <a:cubicBezTo>
                    <a:pt x="19" y="86"/>
                    <a:pt x="19" y="87"/>
                    <a:pt x="20" y="88"/>
                  </a:cubicBezTo>
                  <a:cubicBezTo>
                    <a:pt x="20" y="89"/>
                    <a:pt x="20" y="90"/>
                    <a:pt x="20" y="92"/>
                  </a:cubicBezTo>
                  <a:cubicBezTo>
                    <a:pt x="20" y="93"/>
                    <a:pt x="20" y="95"/>
                    <a:pt x="21" y="97"/>
                  </a:cubicBezTo>
                  <a:cubicBezTo>
                    <a:pt x="22" y="99"/>
                    <a:pt x="23" y="100"/>
                    <a:pt x="25" y="101"/>
                  </a:cubicBezTo>
                  <a:cubicBezTo>
                    <a:pt x="25" y="101"/>
                    <a:pt x="26" y="102"/>
                    <a:pt x="26" y="102"/>
                  </a:cubicBezTo>
                  <a:cubicBezTo>
                    <a:pt x="26" y="102"/>
                    <a:pt x="26" y="103"/>
                    <a:pt x="26" y="104"/>
                  </a:cubicBezTo>
                  <a:cubicBezTo>
                    <a:pt x="26" y="105"/>
                    <a:pt x="26" y="105"/>
                    <a:pt x="26" y="105"/>
                  </a:cubicBezTo>
                  <a:cubicBezTo>
                    <a:pt x="26" y="106"/>
                    <a:pt x="27" y="109"/>
                    <a:pt x="29" y="110"/>
                  </a:cubicBezTo>
                  <a:cubicBezTo>
                    <a:pt x="29" y="110"/>
                    <a:pt x="30" y="111"/>
                    <a:pt x="30" y="111"/>
                  </a:cubicBezTo>
                  <a:cubicBezTo>
                    <a:pt x="30" y="111"/>
                    <a:pt x="31" y="111"/>
                    <a:pt x="31" y="111"/>
                  </a:cubicBezTo>
                  <a:cubicBezTo>
                    <a:pt x="31" y="111"/>
                    <a:pt x="31" y="111"/>
                    <a:pt x="31" y="111"/>
                  </a:cubicBezTo>
                  <a:cubicBezTo>
                    <a:pt x="31" y="112"/>
                    <a:pt x="31" y="113"/>
                    <a:pt x="31" y="114"/>
                  </a:cubicBezTo>
                  <a:cubicBezTo>
                    <a:pt x="31" y="115"/>
                    <a:pt x="31" y="115"/>
                    <a:pt x="31" y="115"/>
                  </a:cubicBezTo>
                  <a:cubicBezTo>
                    <a:pt x="32" y="116"/>
                    <a:pt x="31" y="117"/>
                    <a:pt x="30" y="119"/>
                  </a:cubicBezTo>
                  <a:cubicBezTo>
                    <a:pt x="28" y="122"/>
                    <a:pt x="27" y="125"/>
                    <a:pt x="27" y="128"/>
                  </a:cubicBezTo>
                  <a:cubicBezTo>
                    <a:pt x="27" y="130"/>
                    <a:pt x="27" y="131"/>
                    <a:pt x="26" y="132"/>
                  </a:cubicBezTo>
                  <a:cubicBezTo>
                    <a:pt x="26" y="135"/>
                    <a:pt x="26" y="135"/>
                    <a:pt x="26" y="135"/>
                  </a:cubicBezTo>
                  <a:cubicBezTo>
                    <a:pt x="26" y="136"/>
                    <a:pt x="25" y="138"/>
                    <a:pt x="24" y="139"/>
                  </a:cubicBezTo>
                  <a:cubicBezTo>
                    <a:pt x="24" y="140"/>
                    <a:pt x="24" y="140"/>
                    <a:pt x="24" y="140"/>
                  </a:cubicBezTo>
                  <a:cubicBezTo>
                    <a:pt x="21" y="146"/>
                    <a:pt x="12" y="160"/>
                    <a:pt x="23" y="168"/>
                  </a:cubicBezTo>
                  <a:cubicBezTo>
                    <a:pt x="27" y="171"/>
                    <a:pt x="31" y="173"/>
                    <a:pt x="35" y="176"/>
                  </a:cubicBezTo>
                  <a:cubicBezTo>
                    <a:pt x="38" y="178"/>
                    <a:pt x="42" y="180"/>
                    <a:pt x="45" y="182"/>
                  </a:cubicBezTo>
                  <a:cubicBezTo>
                    <a:pt x="46" y="183"/>
                    <a:pt x="47" y="184"/>
                    <a:pt x="48" y="184"/>
                  </a:cubicBezTo>
                  <a:cubicBezTo>
                    <a:pt x="49" y="185"/>
                    <a:pt x="50" y="185"/>
                    <a:pt x="51" y="186"/>
                  </a:cubicBezTo>
                  <a:cubicBezTo>
                    <a:pt x="53" y="187"/>
                    <a:pt x="54" y="189"/>
                    <a:pt x="55" y="190"/>
                  </a:cubicBezTo>
                  <a:cubicBezTo>
                    <a:pt x="56" y="191"/>
                    <a:pt x="57" y="192"/>
                    <a:pt x="58" y="194"/>
                  </a:cubicBezTo>
                  <a:cubicBezTo>
                    <a:pt x="59" y="195"/>
                    <a:pt x="59" y="195"/>
                    <a:pt x="59" y="195"/>
                  </a:cubicBezTo>
                  <a:cubicBezTo>
                    <a:pt x="62" y="199"/>
                    <a:pt x="64" y="202"/>
                    <a:pt x="65" y="206"/>
                  </a:cubicBezTo>
                  <a:cubicBezTo>
                    <a:pt x="66" y="211"/>
                    <a:pt x="68" y="214"/>
                    <a:pt x="70" y="217"/>
                  </a:cubicBezTo>
                  <a:cubicBezTo>
                    <a:pt x="71" y="219"/>
                    <a:pt x="71" y="219"/>
                    <a:pt x="71" y="219"/>
                  </a:cubicBezTo>
                  <a:cubicBezTo>
                    <a:pt x="72" y="221"/>
                    <a:pt x="72" y="224"/>
                    <a:pt x="73" y="227"/>
                  </a:cubicBezTo>
                  <a:cubicBezTo>
                    <a:pt x="73" y="229"/>
                    <a:pt x="73" y="230"/>
                    <a:pt x="73" y="231"/>
                  </a:cubicBezTo>
                  <a:cubicBezTo>
                    <a:pt x="74" y="233"/>
                    <a:pt x="74" y="235"/>
                    <a:pt x="75" y="237"/>
                  </a:cubicBezTo>
                  <a:cubicBezTo>
                    <a:pt x="75" y="238"/>
                    <a:pt x="76" y="239"/>
                    <a:pt x="76" y="240"/>
                  </a:cubicBezTo>
                  <a:cubicBezTo>
                    <a:pt x="76" y="241"/>
                    <a:pt x="76" y="241"/>
                    <a:pt x="76" y="242"/>
                  </a:cubicBezTo>
                  <a:cubicBezTo>
                    <a:pt x="77" y="243"/>
                    <a:pt x="77" y="248"/>
                    <a:pt x="82" y="248"/>
                  </a:cubicBezTo>
                  <a:cubicBezTo>
                    <a:pt x="82" y="248"/>
                    <a:pt x="83" y="247"/>
                    <a:pt x="84" y="247"/>
                  </a:cubicBezTo>
                  <a:cubicBezTo>
                    <a:pt x="85" y="247"/>
                    <a:pt x="86" y="246"/>
                    <a:pt x="87" y="246"/>
                  </a:cubicBezTo>
                  <a:cubicBezTo>
                    <a:pt x="89" y="246"/>
                    <a:pt x="90" y="248"/>
                    <a:pt x="90" y="248"/>
                  </a:cubicBezTo>
                  <a:cubicBezTo>
                    <a:pt x="90" y="249"/>
                    <a:pt x="90" y="249"/>
                    <a:pt x="90" y="249"/>
                  </a:cubicBezTo>
                  <a:cubicBezTo>
                    <a:pt x="89" y="250"/>
                    <a:pt x="87" y="250"/>
                    <a:pt x="86" y="250"/>
                  </a:cubicBezTo>
                  <a:cubicBezTo>
                    <a:pt x="84" y="250"/>
                    <a:pt x="83" y="250"/>
                    <a:pt x="82" y="250"/>
                  </a:cubicBezTo>
                  <a:cubicBezTo>
                    <a:pt x="76" y="251"/>
                    <a:pt x="74" y="256"/>
                    <a:pt x="73" y="260"/>
                  </a:cubicBezTo>
                  <a:cubicBezTo>
                    <a:pt x="72" y="261"/>
                    <a:pt x="72" y="261"/>
                    <a:pt x="72" y="261"/>
                  </a:cubicBezTo>
                  <a:cubicBezTo>
                    <a:pt x="72" y="262"/>
                    <a:pt x="72" y="262"/>
                    <a:pt x="71" y="263"/>
                  </a:cubicBezTo>
                  <a:cubicBezTo>
                    <a:pt x="71" y="264"/>
                    <a:pt x="70" y="265"/>
                    <a:pt x="70" y="266"/>
                  </a:cubicBezTo>
                  <a:cubicBezTo>
                    <a:pt x="69" y="269"/>
                    <a:pt x="68" y="271"/>
                    <a:pt x="67" y="273"/>
                  </a:cubicBezTo>
                  <a:cubicBezTo>
                    <a:pt x="66" y="274"/>
                    <a:pt x="66" y="274"/>
                    <a:pt x="66" y="274"/>
                  </a:cubicBezTo>
                  <a:cubicBezTo>
                    <a:pt x="66" y="276"/>
                    <a:pt x="65" y="278"/>
                    <a:pt x="63" y="280"/>
                  </a:cubicBezTo>
                  <a:cubicBezTo>
                    <a:pt x="63" y="282"/>
                    <a:pt x="62" y="282"/>
                    <a:pt x="61" y="283"/>
                  </a:cubicBezTo>
                  <a:cubicBezTo>
                    <a:pt x="61" y="284"/>
                    <a:pt x="60" y="284"/>
                    <a:pt x="60" y="285"/>
                  </a:cubicBezTo>
                  <a:cubicBezTo>
                    <a:pt x="59" y="286"/>
                    <a:pt x="58" y="287"/>
                    <a:pt x="57" y="288"/>
                  </a:cubicBezTo>
                  <a:cubicBezTo>
                    <a:pt x="57" y="289"/>
                    <a:pt x="56" y="290"/>
                    <a:pt x="55" y="291"/>
                  </a:cubicBezTo>
                  <a:cubicBezTo>
                    <a:pt x="52" y="294"/>
                    <a:pt x="49" y="298"/>
                    <a:pt x="45" y="301"/>
                  </a:cubicBezTo>
                  <a:cubicBezTo>
                    <a:pt x="44" y="302"/>
                    <a:pt x="43" y="303"/>
                    <a:pt x="42" y="304"/>
                  </a:cubicBezTo>
                  <a:cubicBezTo>
                    <a:pt x="39" y="307"/>
                    <a:pt x="36" y="310"/>
                    <a:pt x="33" y="311"/>
                  </a:cubicBezTo>
                  <a:cubicBezTo>
                    <a:pt x="32" y="312"/>
                    <a:pt x="32" y="312"/>
                    <a:pt x="31" y="312"/>
                  </a:cubicBezTo>
                  <a:cubicBezTo>
                    <a:pt x="27" y="314"/>
                    <a:pt x="21" y="316"/>
                    <a:pt x="21" y="322"/>
                  </a:cubicBezTo>
                  <a:cubicBezTo>
                    <a:pt x="22" y="325"/>
                    <a:pt x="24" y="327"/>
                    <a:pt x="25" y="329"/>
                  </a:cubicBezTo>
                  <a:cubicBezTo>
                    <a:pt x="25" y="329"/>
                    <a:pt x="26" y="329"/>
                    <a:pt x="26" y="330"/>
                  </a:cubicBezTo>
                  <a:cubicBezTo>
                    <a:pt x="27" y="330"/>
                    <a:pt x="27" y="331"/>
                    <a:pt x="28" y="332"/>
                  </a:cubicBezTo>
                  <a:cubicBezTo>
                    <a:pt x="28" y="333"/>
                    <a:pt x="28" y="333"/>
                    <a:pt x="28" y="333"/>
                  </a:cubicBezTo>
                  <a:cubicBezTo>
                    <a:pt x="29" y="335"/>
                    <a:pt x="30" y="336"/>
                    <a:pt x="30" y="337"/>
                  </a:cubicBezTo>
                  <a:cubicBezTo>
                    <a:pt x="31" y="337"/>
                    <a:pt x="31" y="337"/>
                    <a:pt x="31" y="337"/>
                  </a:cubicBezTo>
                  <a:cubicBezTo>
                    <a:pt x="34" y="340"/>
                    <a:pt x="36" y="342"/>
                    <a:pt x="39" y="344"/>
                  </a:cubicBezTo>
                  <a:cubicBezTo>
                    <a:pt x="40" y="345"/>
                    <a:pt x="40" y="345"/>
                    <a:pt x="40" y="345"/>
                  </a:cubicBezTo>
                  <a:cubicBezTo>
                    <a:pt x="40" y="345"/>
                    <a:pt x="40" y="346"/>
                    <a:pt x="40" y="346"/>
                  </a:cubicBezTo>
                  <a:cubicBezTo>
                    <a:pt x="40" y="347"/>
                    <a:pt x="40" y="347"/>
                    <a:pt x="40" y="347"/>
                  </a:cubicBezTo>
                  <a:cubicBezTo>
                    <a:pt x="40" y="348"/>
                    <a:pt x="40" y="348"/>
                    <a:pt x="40" y="349"/>
                  </a:cubicBezTo>
                  <a:cubicBezTo>
                    <a:pt x="39" y="351"/>
                    <a:pt x="38" y="352"/>
                    <a:pt x="38" y="354"/>
                  </a:cubicBezTo>
                  <a:cubicBezTo>
                    <a:pt x="38" y="359"/>
                    <a:pt x="40" y="362"/>
                    <a:pt x="41" y="366"/>
                  </a:cubicBezTo>
                  <a:cubicBezTo>
                    <a:pt x="41" y="367"/>
                    <a:pt x="41" y="367"/>
                    <a:pt x="41" y="367"/>
                  </a:cubicBezTo>
                  <a:cubicBezTo>
                    <a:pt x="42" y="369"/>
                    <a:pt x="44" y="372"/>
                    <a:pt x="45" y="374"/>
                  </a:cubicBezTo>
                  <a:cubicBezTo>
                    <a:pt x="46" y="377"/>
                    <a:pt x="48" y="381"/>
                    <a:pt x="49" y="384"/>
                  </a:cubicBezTo>
                  <a:cubicBezTo>
                    <a:pt x="49" y="385"/>
                    <a:pt x="49" y="386"/>
                    <a:pt x="50" y="387"/>
                  </a:cubicBezTo>
                  <a:cubicBezTo>
                    <a:pt x="51" y="392"/>
                    <a:pt x="52" y="396"/>
                    <a:pt x="56" y="401"/>
                  </a:cubicBezTo>
                  <a:cubicBezTo>
                    <a:pt x="57" y="401"/>
                    <a:pt x="58" y="402"/>
                    <a:pt x="59" y="403"/>
                  </a:cubicBezTo>
                  <a:cubicBezTo>
                    <a:pt x="61" y="405"/>
                    <a:pt x="64" y="408"/>
                    <a:pt x="64" y="410"/>
                  </a:cubicBezTo>
                  <a:cubicBezTo>
                    <a:pt x="64" y="412"/>
                    <a:pt x="63" y="413"/>
                    <a:pt x="61" y="416"/>
                  </a:cubicBezTo>
                  <a:cubicBezTo>
                    <a:pt x="60" y="416"/>
                    <a:pt x="60" y="417"/>
                    <a:pt x="59" y="417"/>
                  </a:cubicBezTo>
                  <a:cubicBezTo>
                    <a:pt x="56" y="421"/>
                    <a:pt x="54" y="428"/>
                    <a:pt x="56" y="433"/>
                  </a:cubicBezTo>
                  <a:cubicBezTo>
                    <a:pt x="56" y="435"/>
                    <a:pt x="58" y="437"/>
                    <a:pt x="59" y="438"/>
                  </a:cubicBezTo>
                  <a:cubicBezTo>
                    <a:pt x="60" y="438"/>
                    <a:pt x="60" y="439"/>
                    <a:pt x="60" y="439"/>
                  </a:cubicBezTo>
                  <a:cubicBezTo>
                    <a:pt x="61" y="440"/>
                    <a:pt x="61" y="442"/>
                    <a:pt x="61" y="443"/>
                  </a:cubicBezTo>
                  <a:cubicBezTo>
                    <a:pt x="58" y="438"/>
                    <a:pt x="54" y="433"/>
                    <a:pt x="50" y="433"/>
                  </a:cubicBezTo>
                  <a:cubicBezTo>
                    <a:pt x="46" y="432"/>
                    <a:pt x="46" y="432"/>
                    <a:pt x="46" y="432"/>
                  </a:cubicBezTo>
                  <a:cubicBezTo>
                    <a:pt x="47" y="436"/>
                    <a:pt x="47" y="436"/>
                    <a:pt x="47" y="436"/>
                  </a:cubicBezTo>
                  <a:cubicBezTo>
                    <a:pt x="52" y="478"/>
                    <a:pt x="59" y="528"/>
                    <a:pt x="66" y="577"/>
                  </a:cubicBezTo>
                  <a:cubicBezTo>
                    <a:pt x="67" y="578"/>
                    <a:pt x="67" y="580"/>
                    <a:pt x="67" y="581"/>
                  </a:cubicBezTo>
                  <a:cubicBezTo>
                    <a:pt x="68" y="585"/>
                    <a:pt x="68" y="589"/>
                    <a:pt x="69" y="593"/>
                  </a:cubicBezTo>
                  <a:cubicBezTo>
                    <a:pt x="69" y="604"/>
                    <a:pt x="73" y="608"/>
                    <a:pt x="78" y="616"/>
                  </a:cubicBezTo>
                  <a:cubicBezTo>
                    <a:pt x="81" y="619"/>
                    <a:pt x="81" y="619"/>
                    <a:pt x="81" y="619"/>
                  </a:cubicBezTo>
                  <a:cubicBezTo>
                    <a:pt x="83" y="622"/>
                    <a:pt x="85" y="624"/>
                    <a:pt x="88" y="626"/>
                  </a:cubicBezTo>
                  <a:cubicBezTo>
                    <a:pt x="90" y="628"/>
                    <a:pt x="92" y="630"/>
                    <a:pt x="94" y="633"/>
                  </a:cubicBezTo>
                  <a:cubicBezTo>
                    <a:pt x="96" y="635"/>
                    <a:pt x="97" y="637"/>
                    <a:pt x="99" y="639"/>
                  </a:cubicBezTo>
                  <a:cubicBezTo>
                    <a:pt x="105" y="647"/>
                    <a:pt x="109" y="653"/>
                    <a:pt x="120" y="653"/>
                  </a:cubicBezTo>
                  <a:cubicBezTo>
                    <a:pt x="122" y="653"/>
                    <a:pt x="124" y="653"/>
                    <a:pt x="126" y="652"/>
                  </a:cubicBezTo>
                  <a:cubicBezTo>
                    <a:pt x="128" y="652"/>
                    <a:pt x="131" y="651"/>
                    <a:pt x="134" y="651"/>
                  </a:cubicBezTo>
                  <a:cubicBezTo>
                    <a:pt x="138" y="650"/>
                    <a:pt x="145" y="648"/>
                    <a:pt x="149" y="648"/>
                  </a:cubicBezTo>
                  <a:cubicBezTo>
                    <a:pt x="150" y="648"/>
                    <a:pt x="150" y="648"/>
                    <a:pt x="150" y="648"/>
                  </a:cubicBezTo>
                  <a:cubicBezTo>
                    <a:pt x="154" y="648"/>
                    <a:pt x="158" y="651"/>
                    <a:pt x="162" y="654"/>
                  </a:cubicBezTo>
                  <a:cubicBezTo>
                    <a:pt x="164" y="656"/>
                    <a:pt x="166" y="658"/>
                    <a:pt x="169" y="659"/>
                  </a:cubicBezTo>
                  <a:cubicBezTo>
                    <a:pt x="172" y="660"/>
                    <a:pt x="174" y="661"/>
                    <a:pt x="176" y="661"/>
                  </a:cubicBezTo>
                  <a:cubicBezTo>
                    <a:pt x="179" y="661"/>
                    <a:pt x="181" y="660"/>
                    <a:pt x="183" y="658"/>
                  </a:cubicBezTo>
                  <a:cubicBezTo>
                    <a:pt x="184" y="658"/>
                    <a:pt x="184" y="658"/>
                    <a:pt x="184" y="658"/>
                  </a:cubicBezTo>
                  <a:cubicBezTo>
                    <a:pt x="185" y="657"/>
                    <a:pt x="186" y="657"/>
                    <a:pt x="187" y="656"/>
                  </a:cubicBezTo>
                  <a:cubicBezTo>
                    <a:pt x="191" y="654"/>
                    <a:pt x="195" y="653"/>
                    <a:pt x="200" y="652"/>
                  </a:cubicBezTo>
                  <a:cubicBezTo>
                    <a:pt x="200" y="652"/>
                    <a:pt x="200" y="652"/>
                    <a:pt x="200" y="652"/>
                  </a:cubicBezTo>
                  <a:cubicBezTo>
                    <a:pt x="203" y="651"/>
                    <a:pt x="205" y="650"/>
                    <a:pt x="208" y="649"/>
                  </a:cubicBezTo>
                  <a:cubicBezTo>
                    <a:pt x="211" y="648"/>
                    <a:pt x="214" y="647"/>
                    <a:pt x="217" y="647"/>
                  </a:cubicBezTo>
                  <a:cubicBezTo>
                    <a:pt x="218" y="647"/>
                    <a:pt x="218" y="647"/>
                    <a:pt x="219" y="648"/>
                  </a:cubicBezTo>
                  <a:cubicBezTo>
                    <a:pt x="222" y="649"/>
                    <a:pt x="223" y="652"/>
                    <a:pt x="224" y="657"/>
                  </a:cubicBezTo>
                  <a:cubicBezTo>
                    <a:pt x="226" y="661"/>
                    <a:pt x="226" y="661"/>
                    <a:pt x="226" y="661"/>
                  </a:cubicBezTo>
                  <a:cubicBezTo>
                    <a:pt x="226" y="663"/>
                    <a:pt x="227" y="664"/>
                    <a:pt x="227" y="666"/>
                  </a:cubicBezTo>
                  <a:cubicBezTo>
                    <a:pt x="228" y="669"/>
                    <a:pt x="228" y="669"/>
                    <a:pt x="228" y="669"/>
                  </a:cubicBezTo>
                  <a:cubicBezTo>
                    <a:pt x="231" y="668"/>
                    <a:pt x="231" y="668"/>
                    <a:pt x="231" y="668"/>
                  </a:cubicBezTo>
                  <a:cubicBezTo>
                    <a:pt x="234" y="668"/>
                    <a:pt x="238" y="667"/>
                    <a:pt x="241" y="667"/>
                  </a:cubicBezTo>
                  <a:cubicBezTo>
                    <a:pt x="246" y="666"/>
                    <a:pt x="252" y="665"/>
                    <a:pt x="257" y="664"/>
                  </a:cubicBezTo>
                  <a:cubicBezTo>
                    <a:pt x="260" y="663"/>
                    <a:pt x="262" y="662"/>
                    <a:pt x="264" y="661"/>
                  </a:cubicBezTo>
                  <a:cubicBezTo>
                    <a:pt x="267" y="660"/>
                    <a:pt x="269" y="659"/>
                    <a:pt x="271" y="658"/>
                  </a:cubicBezTo>
                  <a:cubicBezTo>
                    <a:pt x="272" y="658"/>
                    <a:pt x="274" y="657"/>
                    <a:pt x="275" y="657"/>
                  </a:cubicBezTo>
                  <a:cubicBezTo>
                    <a:pt x="279" y="656"/>
                    <a:pt x="282" y="655"/>
                    <a:pt x="286" y="655"/>
                  </a:cubicBezTo>
                  <a:cubicBezTo>
                    <a:pt x="291" y="655"/>
                    <a:pt x="296" y="653"/>
                    <a:pt x="301" y="651"/>
                  </a:cubicBezTo>
                  <a:cubicBezTo>
                    <a:pt x="302" y="650"/>
                    <a:pt x="302" y="650"/>
                    <a:pt x="302" y="650"/>
                  </a:cubicBezTo>
                  <a:cubicBezTo>
                    <a:pt x="306" y="648"/>
                    <a:pt x="310" y="646"/>
                    <a:pt x="312" y="640"/>
                  </a:cubicBezTo>
                  <a:cubicBezTo>
                    <a:pt x="312" y="640"/>
                    <a:pt x="312" y="639"/>
                    <a:pt x="313" y="638"/>
                  </a:cubicBezTo>
                  <a:cubicBezTo>
                    <a:pt x="313" y="637"/>
                    <a:pt x="313" y="636"/>
                    <a:pt x="314" y="635"/>
                  </a:cubicBezTo>
                  <a:cubicBezTo>
                    <a:pt x="316" y="633"/>
                    <a:pt x="317" y="632"/>
                    <a:pt x="319" y="631"/>
                  </a:cubicBezTo>
                  <a:cubicBezTo>
                    <a:pt x="322" y="631"/>
                    <a:pt x="325" y="629"/>
                    <a:pt x="327" y="626"/>
                  </a:cubicBezTo>
                  <a:cubicBezTo>
                    <a:pt x="328" y="623"/>
                    <a:pt x="328" y="621"/>
                    <a:pt x="329" y="619"/>
                  </a:cubicBezTo>
                  <a:cubicBezTo>
                    <a:pt x="329" y="617"/>
                    <a:pt x="329" y="615"/>
                    <a:pt x="330" y="613"/>
                  </a:cubicBezTo>
                  <a:cubicBezTo>
                    <a:pt x="332" y="609"/>
                    <a:pt x="333" y="605"/>
                    <a:pt x="333" y="599"/>
                  </a:cubicBezTo>
                  <a:cubicBezTo>
                    <a:pt x="333" y="596"/>
                    <a:pt x="333" y="593"/>
                    <a:pt x="332" y="591"/>
                  </a:cubicBezTo>
                  <a:cubicBezTo>
                    <a:pt x="332" y="589"/>
                    <a:pt x="332" y="587"/>
                    <a:pt x="331" y="585"/>
                  </a:cubicBezTo>
                  <a:cubicBezTo>
                    <a:pt x="331" y="582"/>
                    <a:pt x="332" y="579"/>
                    <a:pt x="333" y="575"/>
                  </a:cubicBezTo>
                  <a:cubicBezTo>
                    <a:pt x="334" y="574"/>
                    <a:pt x="334" y="571"/>
                    <a:pt x="335" y="569"/>
                  </a:cubicBezTo>
                  <a:cubicBezTo>
                    <a:pt x="335" y="567"/>
                    <a:pt x="335" y="565"/>
                    <a:pt x="335" y="562"/>
                  </a:cubicBezTo>
                  <a:cubicBezTo>
                    <a:pt x="334" y="560"/>
                    <a:pt x="334" y="558"/>
                    <a:pt x="335" y="556"/>
                  </a:cubicBezTo>
                  <a:cubicBezTo>
                    <a:pt x="335" y="554"/>
                    <a:pt x="336" y="553"/>
                    <a:pt x="337" y="552"/>
                  </a:cubicBezTo>
                  <a:cubicBezTo>
                    <a:pt x="338" y="550"/>
                    <a:pt x="338" y="548"/>
                    <a:pt x="339" y="546"/>
                  </a:cubicBezTo>
                  <a:cubicBezTo>
                    <a:pt x="339" y="545"/>
                    <a:pt x="340" y="544"/>
                    <a:pt x="340" y="543"/>
                  </a:cubicBezTo>
                  <a:cubicBezTo>
                    <a:pt x="340" y="542"/>
                    <a:pt x="341" y="537"/>
                    <a:pt x="342" y="537"/>
                  </a:cubicBezTo>
                  <a:cubicBezTo>
                    <a:pt x="343" y="537"/>
                    <a:pt x="344" y="538"/>
                    <a:pt x="346" y="538"/>
                  </a:cubicBezTo>
                  <a:cubicBezTo>
                    <a:pt x="348" y="540"/>
                    <a:pt x="348" y="540"/>
                    <a:pt x="348" y="540"/>
                  </a:cubicBezTo>
                  <a:cubicBezTo>
                    <a:pt x="350" y="538"/>
                    <a:pt x="350" y="538"/>
                    <a:pt x="350" y="538"/>
                  </a:cubicBezTo>
                  <a:cubicBezTo>
                    <a:pt x="351" y="536"/>
                    <a:pt x="352" y="535"/>
                    <a:pt x="354" y="534"/>
                  </a:cubicBezTo>
                  <a:cubicBezTo>
                    <a:pt x="355" y="532"/>
                    <a:pt x="357" y="530"/>
                    <a:pt x="358" y="528"/>
                  </a:cubicBezTo>
                  <a:cubicBezTo>
                    <a:pt x="361" y="524"/>
                    <a:pt x="360" y="520"/>
                    <a:pt x="359" y="517"/>
                  </a:cubicBezTo>
                  <a:cubicBezTo>
                    <a:pt x="358" y="514"/>
                    <a:pt x="357" y="511"/>
                    <a:pt x="359" y="509"/>
                  </a:cubicBezTo>
                  <a:cubicBezTo>
                    <a:pt x="361" y="506"/>
                    <a:pt x="376" y="499"/>
                    <a:pt x="379" y="499"/>
                  </a:cubicBezTo>
                  <a:cubicBezTo>
                    <a:pt x="380" y="499"/>
                    <a:pt x="380" y="499"/>
                    <a:pt x="381" y="499"/>
                  </a:cubicBezTo>
                  <a:cubicBezTo>
                    <a:pt x="382" y="499"/>
                    <a:pt x="383" y="499"/>
                    <a:pt x="384" y="500"/>
                  </a:cubicBezTo>
                  <a:cubicBezTo>
                    <a:pt x="384" y="500"/>
                    <a:pt x="385" y="500"/>
                    <a:pt x="386" y="500"/>
                  </a:cubicBezTo>
                  <a:cubicBezTo>
                    <a:pt x="387" y="500"/>
                    <a:pt x="388" y="500"/>
                    <a:pt x="389" y="499"/>
                  </a:cubicBezTo>
                  <a:cubicBezTo>
                    <a:pt x="390" y="499"/>
                    <a:pt x="391" y="498"/>
                    <a:pt x="394" y="495"/>
                  </a:cubicBezTo>
                  <a:cubicBezTo>
                    <a:pt x="395" y="494"/>
                    <a:pt x="396" y="493"/>
                    <a:pt x="397" y="493"/>
                  </a:cubicBezTo>
                  <a:cubicBezTo>
                    <a:pt x="402" y="489"/>
                    <a:pt x="407" y="486"/>
                    <a:pt x="412" y="484"/>
                  </a:cubicBezTo>
                  <a:cubicBezTo>
                    <a:pt x="414" y="484"/>
                    <a:pt x="414" y="484"/>
                    <a:pt x="414" y="484"/>
                  </a:cubicBezTo>
                  <a:cubicBezTo>
                    <a:pt x="414" y="482"/>
                    <a:pt x="414" y="482"/>
                    <a:pt x="414" y="482"/>
                  </a:cubicBezTo>
                  <a:cubicBezTo>
                    <a:pt x="414" y="482"/>
                    <a:pt x="414" y="481"/>
                    <a:pt x="414" y="481"/>
                  </a:cubicBezTo>
                  <a:cubicBezTo>
                    <a:pt x="414" y="481"/>
                    <a:pt x="415" y="481"/>
                    <a:pt x="415" y="481"/>
                  </a:cubicBezTo>
                  <a:cubicBezTo>
                    <a:pt x="416" y="481"/>
                    <a:pt x="417" y="481"/>
                    <a:pt x="417" y="482"/>
                  </a:cubicBezTo>
                  <a:cubicBezTo>
                    <a:pt x="418" y="482"/>
                    <a:pt x="419" y="482"/>
                    <a:pt x="420" y="482"/>
                  </a:cubicBezTo>
                  <a:cubicBezTo>
                    <a:pt x="424" y="482"/>
                    <a:pt x="428" y="481"/>
                    <a:pt x="431" y="480"/>
                  </a:cubicBezTo>
                  <a:cubicBezTo>
                    <a:pt x="436" y="478"/>
                    <a:pt x="438" y="474"/>
                    <a:pt x="440" y="471"/>
                  </a:cubicBezTo>
                  <a:cubicBezTo>
                    <a:pt x="441" y="470"/>
                    <a:pt x="441" y="470"/>
                    <a:pt x="441" y="470"/>
                  </a:cubicBezTo>
                  <a:cubicBezTo>
                    <a:pt x="441" y="469"/>
                    <a:pt x="441" y="469"/>
                    <a:pt x="442" y="468"/>
                  </a:cubicBezTo>
                  <a:cubicBezTo>
                    <a:pt x="442" y="467"/>
                    <a:pt x="443" y="466"/>
                    <a:pt x="444" y="465"/>
                  </a:cubicBezTo>
                  <a:cubicBezTo>
                    <a:pt x="444" y="464"/>
                    <a:pt x="444" y="464"/>
                    <a:pt x="444" y="464"/>
                  </a:cubicBezTo>
                  <a:cubicBezTo>
                    <a:pt x="445" y="463"/>
                    <a:pt x="445" y="462"/>
                    <a:pt x="445" y="461"/>
                  </a:cubicBezTo>
                  <a:cubicBezTo>
                    <a:pt x="446" y="461"/>
                    <a:pt x="446" y="460"/>
                    <a:pt x="447" y="459"/>
                  </a:cubicBezTo>
                  <a:cubicBezTo>
                    <a:pt x="447" y="459"/>
                    <a:pt x="447" y="458"/>
                    <a:pt x="448" y="457"/>
                  </a:cubicBezTo>
                  <a:cubicBezTo>
                    <a:pt x="448" y="457"/>
                    <a:pt x="448" y="457"/>
                    <a:pt x="449" y="456"/>
                  </a:cubicBezTo>
                  <a:cubicBezTo>
                    <a:pt x="449" y="456"/>
                    <a:pt x="450" y="455"/>
                    <a:pt x="450" y="454"/>
                  </a:cubicBezTo>
                  <a:cubicBezTo>
                    <a:pt x="452" y="452"/>
                    <a:pt x="452" y="449"/>
                    <a:pt x="451" y="445"/>
                  </a:cubicBezTo>
                  <a:cubicBezTo>
                    <a:pt x="451" y="442"/>
                    <a:pt x="449" y="439"/>
                    <a:pt x="446" y="436"/>
                  </a:cubicBezTo>
                  <a:cubicBezTo>
                    <a:pt x="442" y="430"/>
                    <a:pt x="435" y="427"/>
                    <a:pt x="427" y="427"/>
                  </a:cubicBezTo>
                  <a:cubicBezTo>
                    <a:pt x="416" y="427"/>
                    <a:pt x="403" y="433"/>
                    <a:pt x="397" y="437"/>
                  </a:cubicBezTo>
                  <a:cubicBezTo>
                    <a:pt x="380" y="446"/>
                    <a:pt x="367" y="460"/>
                    <a:pt x="357" y="471"/>
                  </a:cubicBezTo>
                  <a:cubicBezTo>
                    <a:pt x="347" y="482"/>
                    <a:pt x="339" y="493"/>
                    <a:pt x="333" y="504"/>
                  </a:cubicBezTo>
                  <a:cubicBezTo>
                    <a:pt x="332" y="506"/>
                    <a:pt x="332" y="506"/>
                    <a:pt x="332" y="506"/>
                  </a:cubicBezTo>
                  <a:cubicBezTo>
                    <a:pt x="330" y="510"/>
                    <a:pt x="327" y="515"/>
                    <a:pt x="326" y="520"/>
                  </a:cubicBezTo>
                  <a:cubicBezTo>
                    <a:pt x="324" y="527"/>
                    <a:pt x="322" y="533"/>
                    <a:pt x="319" y="540"/>
                  </a:cubicBezTo>
                  <a:cubicBezTo>
                    <a:pt x="317" y="543"/>
                    <a:pt x="316" y="546"/>
                    <a:pt x="315" y="549"/>
                  </a:cubicBezTo>
                  <a:cubicBezTo>
                    <a:pt x="314" y="554"/>
                    <a:pt x="312" y="558"/>
                    <a:pt x="309" y="562"/>
                  </a:cubicBezTo>
                  <a:cubicBezTo>
                    <a:pt x="309" y="562"/>
                    <a:pt x="309" y="562"/>
                    <a:pt x="309" y="562"/>
                  </a:cubicBezTo>
                  <a:cubicBezTo>
                    <a:pt x="308" y="563"/>
                    <a:pt x="307" y="565"/>
                    <a:pt x="306" y="565"/>
                  </a:cubicBezTo>
                  <a:cubicBezTo>
                    <a:pt x="306" y="566"/>
                    <a:pt x="305" y="566"/>
                    <a:pt x="305" y="566"/>
                  </a:cubicBezTo>
                  <a:cubicBezTo>
                    <a:pt x="303" y="567"/>
                    <a:pt x="302" y="567"/>
                    <a:pt x="301" y="568"/>
                  </a:cubicBezTo>
                  <a:cubicBezTo>
                    <a:pt x="301" y="568"/>
                    <a:pt x="301" y="568"/>
                    <a:pt x="302" y="567"/>
                  </a:cubicBezTo>
                  <a:cubicBezTo>
                    <a:pt x="302" y="567"/>
                    <a:pt x="302" y="566"/>
                    <a:pt x="303" y="566"/>
                  </a:cubicBezTo>
                  <a:cubicBezTo>
                    <a:pt x="303" y="565"/>
                    <a:pt x="303" y="564"/>
                    <a:pt x="304" y="564"/>
                  </a:cubicBezTo>
                  <a:cubicBezTo>
                    <a:pt x="305" y="563"/>
                    <a:pt x="308" y="562"/>
                    <a:pt x="308" y="558"/>
                  </a:cubicBezTo>
                  <a:cubicBezTo>
                    <a:pt x="308" y="557"/>
                    <a:pt x="308" y="556"/>
                    <a:pt x="308" y="554"/>
                  </a:cubicBezTo>
                  <a:cubicBezTo>
                    <a:pt x="308" y="553"/>
                    <a:pt x="308" y="551"/>
                    <a:pt x="308" y="550"/>
                  </a:cubicBezTo>
                  <a:cubicBezTo>
                    <a:pt x="308" y="549"/>
                    <a:pt x="309" y="548"/>
                    <a:pt x="309" y="547"/>
                  </a:cubicBezTo>
                  <a:cubicBezTo>
                    <a:pt x="310" y="545"/>
                    <a:pt x="310" y="543"/>
                    <a:pt x="311" y="541"/>
                  </a:cubicBezTo>
                  <a:cubicBezTo>
                    <a:pt x="312" y="540"/>
                    <a:pt x="312" y="539"/>
                    <a:pt x="312" y="539"/>
                  </a:cubicBezTo>
                  <a:cubicBezTo>
                    <a:pt x="313" y="538"/>
                    <a:pt x="313" y="537"/>
                    <a:pt x="314" y="536"/>
                  </a:cubicBezTo>
                  <a:cubicBezTo>
                    <a:pt x="314" y="536"/>
                    <a:pt x="314" y="536"/>
                    <a:pt x="314" y="536"/>
                  </a:cubicBezTo>
                  <a:cubicBezTo>
                    <a:pt x="315" y="536"/>
                    <a:pt x="316" y="535"/>
                    <a:pt x="316" y="535"/>
                  </a:cubicBezTo>
                  <a:cubicBezTo>
                    <a:pt x="317" y="534"/>
                    <a:pt x="317" y="533"/>
                    <a:pt x="318" y="532"/>
                  </a:cubicBezTo>
                  <a:cubicBezTo>
                    <a:pt x="318" y="532"/>
                    <a:pt x="318" y="532"/>
                    <a:pt x="318" y="532"/>
                  </a:cubicBezTo>
                  <a:cubicBezTo>
                    <a:pt x="320" y="527"/>
                    <a:pt x="320" y="523"/>
                    <a:pt x="321" y="519"/>
                  </a:cubicBezTo>
                  <a:cubicBezTo>
                    <a:pt x="321" y="517"/>
                    <a:pt x="321" y="514"/>
                    <a:pt x="322" y="512"/>
                  </a:cubicBezTo>
                  <a:cubicBezTo>
                    <a:pt x="322" y="510"/>
                    <a:pt x="323" y="509"/>
                    <a:pt x="324" y="507"/>
                  </a:cubicBezTo>
                  <a:cubicBezTo>
                    <a:pt x="325" y="507"/>
                    <a:pt x="325" y="506"/>
                    <a:pt x="325" y="505"/>
                  </a:cubicBezTo>
                  <a:cubicBezTo>
                    <a:pt x="328" y="502"/>
                    <a:pt x="328" y="497"/>
                    <a:pt x="328" y="493"/>
                  </a:cubicBezTo>
                  <a:cubicBezTo>
                    <a:pt x="328" y="491"/>
                    <a:pt x="328" y="489"/>
                    <a:pt x="329" y="486"/>
                  </a:cubicBezTo>
                  <a:cubicBezTo>
                    <a:pt x="331" y="479"/>
                    <a:pt x="335" y="473"/>
                    <a:pt x="339" y="468"/>
                  </a:cubicBezTo>
                  <a:cubicBezTo>
                    <a:pt x="340" y="466"/>
                    <a:pt x="342" y="464"/>
                    <a:pt x="344" y="462"/>
                  </a:cubicBezTo>
                  <a:cubicBezTo>
                    <a:pt x="346" y="460"/>
                    <a:pt x="348" y="458"/>
                    <a:pt x="350" y="457"/>
                  </a:cubicBezTo>
                  <a:cubicBezTo>
                    <a:pt x="352" y="455"/>
                    <a:pt x="354" y="453"/>
                    <a:pt x="356" y="452"/>
                  </a:cubicBezTo>
                  <a:cubicBezTo>
                    <a:pt x="357" y="451"/>
                    <a:pt x="358" y="450"/>
                    <a:pt x="360" y="449"/>
                  </a:cubicBezTo>
                  <a:cubicBezTo>
                    <a:pt x="361" y="449"/>
                    <a:pt x="364" y="447"/>
                    <a:pt x="365" y="444"/>
                  </a:cubicBezTo>
                  <a:cubicBezTo>
                    <a:pt x="365" y="443"/>
                    <a:pt x="365" y="442"/>
                    <a:pt x="365" y="441"/>
                  </a:cubicBezTo>
                  <a:cubicBezTo>
                    <a:pt x="365" y="441"/>
                    <a:pt x="365" y="441"/>
                    <a:pt x="365" y="440"/>
                  </a:cubicBezTo>
                  <a:cubicBezTo>
                    <a:pt x="365" y="439"/>
                    <a:pt x="365" y="437"/>
                    <a:pt x="365" y="435"/>
                  </a:cubicBezTo>
                  <a:cubicBezTo>
                    <a:pt x="365" y="433"/>
                    <a:pt x="365" y="431"/>
                    <a:pt x="365" y="429"/>
                  </a:cubicBezTo>
                  <a:cubicBezTo>
                    <a:pt x="365" y="426"/>
                    <a:pt x="365" y="423"/>
                    <a:pt x="366" y="420"/>
                  </a:cubicBezTo>
                  <a:cubicBezTo>
                    <a:pt x="367" y="416"/>
                    <a:pt x="369" y="413"/>
                    <a:pt x="372" y="411"/>
                  </a:cubicBezTo>
                  <a:cubicBezTo>
                    <a:pt x="373" y="410"/>
                    <a:pt x="373" y="410"/>
                    <a:pt x="373" y="410"/>
                  </a:cubicBezTo>
                  <a:cubicBezTo>
                    <a:pt x="373" y="409"/>
                    <a:pt x="374" y="408"/>
                    <a:pt x="375" y="408"/>
                  </a:cubicBezTo>
                  <a:cubicBezTo>
                    <a:pt x="377" y="407"/>
                    <a:pt x="379" y="407"/>
                    <a:pt x="381" y="406"/>
                  </a:cubicBezTo>
                  <a:cubicBezTo>
                    <a:pt x="383" y="404"/>
                    <a:pt x="385" y="403"/>
                    <a:pt x="388" y="401"/>
                  </a:cubicBezTo>
                  <a:cubicBezTo>
                    <a:pt x="389" y="400"/>
                    <a:pt x="389" y="400"/>
                    <a:pt x="389" y="400"/>
                  </a:cubicBezTo>
                  <a:cubicBezTo>
                    <a:pt x="391" y="399"/>
                    <a:pt x="393" y="398"/>
                    <a:pt x="395" y="397"/>
                  </a:cubicBezTo>
                  <a:cubicBezTo>
                    <a:pt x="396" y="395"/>
                    <a:pt x="396" y="395"/>
                    <a:pt x="397" y="395"/>
                  </a:cubicBezTo>
                  <a:cubicBezTo>
                    <a:pt x="401" y="394"/>
                    <a:pt x="405" y="393"/>
                    <a:pt x="409" y="392"/>
                  </a:cubicBezTo>
                  <a:cubicBezTo>
                    <a:pt x="410" y="391"/>
                    <a:pt x="411" y="391"/>
                    <a:pt x="412" y="390"/>
                  </a:cubicBezTo>
                  <a:cubicBezTo>
                    <a:pt x="413" y="390"/>
                    <a:pt x="413" y="390"/>
                    <a:pt x="414" y="389"/>
                  </a:cubicBezTo>
                  <a:cubicBezTo>
                    <a:pt x="415" y="389"/>
                    <a:pt x="415" y="389"/>
                    <a:pt x="416" y="388"/>
                  </a:cubicBezTo>
                  <a:cubicBezTo>
                    <a:pt x="417" y="388"/>
                    <a:pt x="418" y="388"/>
                    <a:pt x="418" y="387"/>
                  </a:cubicBezTo>
                  <a:cubicBezTo>
                    <a:pt x="419" y="387"/>
                    <a:pt x="420" y="387"/>
                    <a:pt x="421" y="387"/>
                  </a:cubicBezTo>
                  <a:cubicBezTo>
                    <a:pt x="422" y="387"/>
                    <a:pt x="422" y="387"/>
                    <a:pt x="422" y="387"/>
                  </a:cubicBezTo>
                  <a:cubicBezTo>
                    <a:pt x="423" y="386"/>
                    <a:pt x="424" y="386"/>
                    <a:pt x="426" y="386"/>
                  </a:cubicBezTo>
                  <a:cubicBezTo>
                    <a:pt x="428" y="385"/>
                    <a:pt x="429" y="384"/>
                    <a:pt x="431" y="383"/>
                  </a:cubicBezTo>
                  <a:cubicBezTo>
                    <a:pt x="431" y="383"/>
                    <a:pt x="432" y="383"/>
                    <a:pt x="432" y="382"/>
                  </a:cubicBezTo>
                  <a:cubicBezTo>
                    <a:pt x="433" y="382"/>
                    <a:pt x="434" y="383"/>
                    <a:pt x="435" y="383"/>
                  </a:cubicBezTo>
                  <a:cubicBezTo>
                    <a:pt x="435" y="383"/>
                    <a:pt x="436" y="383"/>
                    <a:pt x="436" y="383"/>
                  </a:cubicBezTo>
                  <a:cubicBezTo>
                    <a:pt x="439" y="383"/>
                    <a:pt x="442" y="381"/>
                    <a:pt x="444" y="380"/>
                  </a:cubicBezTo>
                  <a:cubicBezTo>
                    <a:pt x="445" y="380"/>
                    <a:pt x="447" y="379"/>
                    <a:pt x="449" y="377"/>
                  </a:cubicBezTo>
                  <a:cubicBezTo>
                    <a:pt x="449" y="377"/>
                    <a:pt x="450" y="376"/>
                    <a:pt x="450" y="376"/>
                  </a:cubicBezTo>
                  <a:cubicBezTo>
                    <a:pt x="450" y="376"/>
                    <a:pt x="450" y="375"/>
                    <a:pt x="451" y="375"/>
                  </a:cubicBezTo>
                  <a:cubicBezTo>
                    <a:pt x="451" y="375"/>
                    <a:pt x="451" y="375"/>
                    <a:pt x="452" y="375"/>
                  </a:cubicBezTo>
                  <a:cubicBezTo>
                    <a:pt x="453" y="375"/>
                    <a:pt x="453" y="375"/>
                    <a:pt x="454" y="375"/>
                  </a:cubicBezTo>
                  <a:cubicBezTo>
                    <a:pt x="455" y="374"/>
                    <a:pt x="455" y="374"/>
                    <a:pt x="456" y="374"/>
                  </a:cubicBezTo>
                  <a:cubicBezTo>
                    <a:pt x="457" y="373"/>
                    <a:pt x="458" y="373"/>
                    <a:pt x="459" y="373"/>
                  </a:cubicBezTo>
                  <a:cubicBezTo>
                    <a:pt x="460" y="372"/>
                    <a:pt x="461" y="372"/>
                    <a:pt x="463" y="371"/>
                  </a:cubicBezTo>
                  <a:cubicBezTo>
                    <a:pt x="463" y="371"/>
                    <a:pt x="464" y="371"/>
                    <a:pt x="464" y="370"/>
                  </a:cubicBezTo>
                  <a:cubicBezTo>
                    <a:pt x="465" y="370"/>
                    <a:pt x="465" y="370"/>
                    <a:pt x="466" y="370"/>
                  </a:cubicBezTo>
                  <a:cubicBezTo>
                    <a:pt x="467" y="370"/>
                    <a:pt x="468" y="369"/>
                    <a:pt x="469" y="369"/>
                  </a:cubicBezTo>
                  <a:cubicBezTo>
                    <a:pt x="469" y="369"/>
                    <a:pt x="470" y="368"/>
                    <a:pt x="471" y="368"/>
                  </a:cubicBezTo>
                  <a:cubicBezTo>
                    <a:pt x="472" y="368"/>
                    <a:pt x="472" y="368"/>
                    <a:pt x="472" y="368"/>
                  </a:cubicBezTo>
                  <a:cubicBezTo>
                    <a:pt x="473" y="367"/>
                    <a:pt x="474" y="367"/>
                    <a:pt x="475" y="366"/>
                  </a:cubicBezTo>
                  <a:cubicBezTo>
                    <a:pt x="476" y="366"/>
                    <a:pt x="476" y="365"/>
                    <a:pt x="477" y="365"/>
                  </a:cubicBezTo>
                  <a:cubicBezTo>
                    <a:pt x="477" y="365"/>
                    <a:pt x="477" y="365"/>
                    <a:pt x="477" y="365"/>
                  </a:cubicBezTo>
                  <a:cubicBezTo>
                    <a:pt x="478" y="365"/>
                    <a:pt x="479" y="365"/>
                    <a:pt x="480" y="366"/>
                  </a:cubicBezTo>
                  <a:cubicBezTo>
                    <a:pt x="481" y="366"/>
                    <a:pt x="482" y="366"/>
                    <a:pt x="484" y="366"/>
                  </a:cubicBezTo>
                  <a:cubicBezTo>
                    <a:pt x="485" y="366"/>
                    <a:pt x="486" y="366"/>
                    <a:pt x="486" y="366"/>
                  </a:cubicBezTo>
                  <a:cubicBezTo>
                    <a:pt x="489" y="365"/>
                    <a:pt x="491" y="363"/>
                    <a:pt x="492" y="361"/>
                  </a:cubicBezTo>
                  <a:cubicBezTo>
                    <a:pt x="493" y="361"/>
                    <a:pt x="493" y="361"/>
                    <a:pt x="493" y="361"/>
                  </a:cubicBezTo>
                  <a:cubicBezTo>
                    <a:pt x="495" y="359"/>
                    <a:pt x="497" y="357"/>
                    <a:pt x="499" y="356"/>
                  </a:cubicBezTo>
                  <a:cubicBezTo>
                    <a:pt x="499" y="356"/>
                    <a:pt x="500" y="356"/>
                    <a:pt x="501" y="355"/>
                  </a:cubicBezTo>
                  <a:cubicBezTo>
                    <a:pt x="502" y="355"/>
                    <a:pt x="503" y="355"/>
                    <a:pt x="504" y="354"/>
                  </a:cubicBezTo>
                  <a:cubicBezTo>
                    <a:pt x="505" y="353"/>
                    <a:pt x="506" y="352"/>
                    <a:pt x="507" y="351"/>
                  </a:cubicBezTo>
                  <a:cubicBezTo>
                    <a:pt x="508" y="350"/>
                    <a:pt x="510" y="349"/>
                    <a:pt x="511" y="349"/>
                  </a:cubicBezTo>
                  <a:cubicBezTo>
                    <a:pt x="512" y="348"/>
                    <a:pt x="513" y="348"/>
                    <a:pt x="514" y="348"/>
                  </a:cubicBezTo>
                  <a:cubicBezTo>
                    <a:pt x="516" y="348"/>
                    <a:pt x="517" y="348"/>
                    <a:pt x="519" y="348"/>
                  </a:cubicBezTo>
                  <a:cubicBezTo>
                    <a:pt x="523" y="346"/>
                    <a:pt x="523" y="343"/>
                    <a:pt x="524" y="341"/>
                  </a:cubicBezTo>
                  <a:cubicBezTo>
                    <a:pt x="524" y="341"/>
                    <a:pt x="524" y="339"/>
                    <a:pt x="524" y="338"/>
                  </a:cubicBezTo>
                  <a:cubicBezTo>
                    <a:pt x="524" y="337"/>
                    <a:pt x="524" y="336"/>
                    <a:pt x="524" y="335"/>
                  </a:cubicBezTo>
                  <a:cubicBezTo>
                    <a:pt x="525" y="332"/>
                    <a:pt x="526" y="329"/>
                    <a:pt x="527" y="326"/>
                  </a:cubicBezTo>
                  <a:cubicBezTo>
                    <a:pt x="528" y="323"/>
                    <a:pt x="529" y="321"/>
                    <a:pt x="530" y="318"/>
                  </a:cubicBezTo>
                  <a:cubicBezTo>
                    <a:pt x="531" y="315"/>
                    <a:pt x="532" y="313"/>
                    <a:pt x="532" y="311"/>
                  </a:cubicBezTo>
                  <a:cubicBezTo>
                    <a:pt x="532" y="309"/>
                    <a:pt x="532" y="309"/>
                    <a:pt x="532" y="309"/>
                  </a:cubicBezTo>
                  <a:cubicBezTo>
                    <a:pt x="533" y="308"/>
                    <a:pt x="533" y="307"/>
                    <a:pt x="533" y="306"/>
                  </a:cubicBezTo>
                  <a:cubicBezTo>
                    <a:pt x="534" y="305"/>
                    <a:pt x="534" y="304"/>
                    <a:pt x="534" y="303"/>
                  </a:cubicBezTo>
                  <a:cubicBezTo>
                    <a:pt x="535" y="301"/>
                    <a:pt x="535" y="300"/>
                    <a:pt x="535" y="298"/>
                  </a:cubicBezTo>
                  <a:cubicBezTo>
                    <a:pt x="535" y="297"/>
                    <a:pt x="536" y="296"/>
                    <a:pt x="536" y="295"/>
                  </a:cubicBezTo>
                  <a:cubicBezTo>
                    <a:pt x="536" y="295"/>
                    <a:pt x="536" y="294"/>
                    <a:pt x="536" y="293"/>
                  </a:cubicBezTo>
                  <a:cubicBezTo>
                    <a:pt x="536" y="291"/>
                    <a:pt x="537" y="290"/>
                    <a:pt x="538" y="289"/>
                  </a:cubicBezTo>
                  <a:cubicBezTo>
                    <a:pt x="539" y="288"/>
                    <a:pt x="540" y="287"/>
                    <a:pt x="541" y="287"/>
                  </a:cubicBezTo>
                  <a:cubicBezTo>
                    <a:pt x="544" y="286"/>
                    <a:pt x="545" y="283"/>
                    <a:pt x="547" y="281"/>
                  </a:cubicBezTo>
                  <a:cubicBezTo>
                    <a:pt x="547" y="281"/>
                    <a:pt x="547" y="280"/>
                    <a:pt x="547" y="280"/>
                  </a:cubicBezTo>
                  <a:cubicBezTo>
                    <a:pt x="549" y="277"/>
                    <a:pt x="551" y="274"/>
                    <a:pt x="553" y="272"/>
                  </a:cubicBezTo>
                  <a:cubicBezTo>
                    <a:pt x="555" y="270"/>
                    <a:pt x="557" y="269"/>
                    <a:pt x="559" y="267"/>
                  </a:cubicBezTo>
                  <a:cubicBezTo>
                    <a:pt x="562" y="266"/>
                    <a:pt x="562" y="266"/>
                    <a:pt x="562" y="266"/>
                  </a:cubicBezTo>
                  <a:lnTo>
                    <a:pt x="551" y="246"/>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8"/>
            <p:cNvSpPr>
              <a:spLocks/>
            </p:cNvSpPr>
            <p:nvPr/>
          </p:nvSpPr>
          <p:spPr bwMode="auto">
            <a:xfrm>
              <a:off x="6718995" y="4437223"/>
              <a:ext cx="31594" cy="30180"/>
            </a:xfrm>
            <a:custGeom>
              <a:avLst/>
              <a:gdLst>
                <a:gd name="T0" fmla="*/ 13 w 15"/>
                <a:gd name="T1" fmla="*/ 2 h 16"/>
                <a:gd name="T2" fmla="*/ 9 w 15"/>
                <a:gd name="T3" fmla="*/ 0 h 16"/>
                <a:gd name="T4" fmla="*/ 5 w 15"/>
                <a:gd name="T5" fmla="*/ 0 h 16"/>
                <a:gd name="T6" fmla="*/ 0 w 15"/>
                <a:gd name="T7" fmla="*/ 8 h 16"/>
                <a:gd name="T8" fmla="*/ 5 w 15"/>
                <a:gd name="T9" fmla="*/ 15 h 16"/>
                <a:gd name="T10" fmla="*/ 8 w 15"/>
                <a:gd name="T11" fmla="*/ 16 h 16"/>
                <a:gd name="T12" fmla="*/ 15 w 15"/>
                <a:gd name="T13" fmla="*/ 8 h 16"/>
                <a:gd name="T14" fmla="*/ 13 w 15"/>
                <a:gd name="T15" fmla="*/ 2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6">
                  <a:moveTo>
                    <a:pt x="13" y="2"/>
                  </a:moveTo>
                  <a:cubicBezTo>
                    <a:pt x="12" y="0"/>
                    <a:pt x="10" y="0"/>
                    <a:pt x="9" y="0"/>
                  </a:cubicBezTo>
                  <a:cubicBezTo>
                    <a:pt x="8" y="0"/>
                    <a:pt x="7" y="0"/>
                    <a:pt x="5" y="0"/>
                  </a:cubicBezTo>
                  <a:cubicBezTo>
                    <a:pt x="2" y="2"/>
                    <a:pt x="0" y="5"/>
                    <a:pt x="0" y="8"/>
                  </a:cubicBezTo>
                  <a:cubicBezTo>
                    <a:pt x="0" y="11"/>
                    <a:pt x="2" y="14"/>
                    <a:pt x="5" y="15"/>
                  </a:cubicBezTo>
                  <a:cubicBezTo>
                    <a:pt x="6" y="16"/>
                    <a:pt x="7" y="16"/>
                    <a:pt x="8" y="16"/>
                  </a:cubicBezTo>
                  <a:cubicBezTo>
                    <a:pt x="11" y="16"/>
                    <a:pt x="14" y="14"/>
                    <a:pt x="15" y="8"/>
                  </a:cubicBezTo>
                  <a:cubicBezTo>
                    <a:pt x="15" y="6"/>
                    <a:pt x="15" y="3"/>
                    <a:pt x="13" y="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73"/>
            <p:cNvSpPr>
              <a:spLocks/>
            </p:cNvSpPr>
            <p:nvPr/>
          </p:nvSpPr>
          <p:spPr bwMode="auto">
            <a:xfrm>
              <a:off x="6444126" y="3144523"/>
              <a:ext cx="30014" cy="22994"/>
            </a:xfrm>
            <a:custGeom>
              <a:avLst/>
              <a:gdLst>
                <a:gd name="T0" fmla="*/ 7 w 14"/>
                <a:gd name="T1" fmla="*/ 0 h 12"/>
                <a:gd name="T2" fmla="*/ 1 w 14"/>
                <a:gd name="T3" fmla="*/ 3 h 12"/>
                <a:gd name="T4" fmla="*/ 3 w 14"/>
                <a:gd name="T5" fmla="*/ 9 h 12"/>
                <a:gd name="T6" fmla="*/ 7 w 14"/>
                <a:gd name="T7" fmla="*/ 11 h 12"/>
                <a:gd name="T8" fmla="*/ 9 w 14"/>
                <a:gd name="T9" fmla="*/ 12 h 12"/>
                <a:gd name="T10" fmla="*/ 9 w 14"/>
                <a:gd name="T11" fmla="*/ 12 h 12"/>
                <a:gd name="T12" fmla="*/ 13 w 14"/>
                <a:gd name="T13" fmla="*/ 10 h 12"/>
                <a:gd name="T14" fmla="*/ 14 w 14"/>
                <a:gd name="T15" fmla="*/ 6 h 12"/>
                <a:gd name="T16" fmla="*/ 7 w 14"/>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2">
                  <a:moveTo>
                    <a:pt x="7" y="0"/>
                  </a:moveTo>
                  <a:cubicBezTo>
                    <a:pt x="4" y="0"/>
                    <a:pt x="2" y="1"/>
                    <a:pt x="1" y="3"/>
                  </a:cubicBezTo>
                  <a:cubicBezTo>
                    <a:pt x="1" y="4"/>
                    <a:pt x="0" y="6"/>
                    <a:pt x="3" y="9"/>
                  </a:cubicBezTo>
                  <a:cubicBezTo>
                    <a:pt x="4" y="10"/>
                    <a:pt x="5" y="10"/>
                    <a:pt x="7" y="11"/>
                  </a:cubicBezTo>
                  <a:cubicBezTo>
                    <a:pt x="8" y="11"/>
                    <a:pt x="9" y="12"/>
                    <a:pt x="9" y="12"/>
                  </a:cubicBezTo>
                  <a:cubicBezTo>
                    <a:pt x="9" y="12"/>
                    <a:pt x="9" y="12"/>
                    <a:pt x="9" y="12"/>
                  </a:cubicBezTo>
                  <a:cubicBezTo>
                    <a:pt x="11" y="12"/>
                    <a:pt x="12" y="11"/>
                    <a:pt x="13" y="10"/>
                  </a:cubicBezTo>
                  <a:cubicBezTo>
                    <a:pt x="14" y="9"/>
                    <a:pt x="14" y="8"/>
                    <a:pt x="14" y="6"/>
                  </a:cubicBezTo>
                  <a:cubicBezTo>
                    <a:pt x="14" y="2"/>
                    <a:pt x="11" y="0"/>
                    <a:pt x="7" y="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74"/>
            <p:cNvSpPr>
              <a:spLocks/>
            </p:cNvSpPr>
            <p:nvPr/>
          </p:nvSpPr>
          <p:spPr bwMode="auto">
            <a:xfrm>
              <a:off x="6295633" y="3278176"/>
              <a:ext cx="31594" cy="51737"/>
            </a:xfrm>
            <a:custGeom>
              <a:avLst/>
              <a:gdLst>
                <a:gd name="T0" fmla="*/ 15 w 15"/>
                <a:gd name="T1" fmla="*/ 7 h 27"/>
                <a:gd name="T2" fmla="*/ 8 w 15"/>
                <a:gd name="T3" fmla="*/ 0 h 27"/>
                <a:gd name="T4" fmla="*/ 7 w 15"/>
                <a:gd name="T5" fmla="*/ 0 h 27"/>
                <a:gd name="T6" fmla="*/ 2 w 15"/>
                <a:gd name="T7" fmla="*/ 6 h 27"/>
                <a:gd name="T8" fmla="*/ 1 w 15"/>
                <a:gd name="T9" fmla="*/ 7 h 27"/>
                <a:gd name="T10" fmla="*/ 1 w 15"/>
                <a:gd name="T11" fmla="*/ 8 h 27"/>
                <a:gd name="T12" fmla="*/ 0 w 15"/>
                <a:gd name="T13" fmla="*/ 13 h 27"/>
                <a:gd name="T14" fmla="*/ 0 w 15"/>
                <a:gd name="T15" fmla="*/ 15 h 27"/>
                <a:gd name="T16" fmla="*/ 3 w 15"/>
                <a:gd name="T17" fmla="*/ 25 h 27"/>
                <a:gd name="T18" fmla="*/ 7 w 15"/>
                <a:gd name="T19" fmla="*/ 27 h 27"/>
                <a:gd name="T20" fmla="*/ 10 w 15"/>
                <a:gd name="T21" fmla="*/ 25 h 27"/>
                <a:gd name="T22" fmla="*/ 15 w 15"/>
                <a:gd name="T23"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7">
                  <a:moveTo>
                    <a:pt x="15" y="7"/>
                  </a:moveTo>
                  <a:cubicBezTo>
                    <a:pt x="14" y="4"/>
                    <a:pt x="12" y="0"/>
                    <a:pt x="8" y="0"/>
                  </a:cubicBezTo>
                  <a:cubicBezTo>
                    <a:pt x="7" y="0"/>
                    <a:pt x="7" y="0"/>
                    <a:pt x="7" y="0"/>
                  </a:cubicBezTo>
                  <a:cubicBezTo>
                    <a:pt x="3" y="0"/>
                    <a:pt x="2" y="4"/>
                    <a:pt x="2" y="6"/>
                  </a:cubicBezTo>
                  <a:cubicBezTo>
                    <a:pt x="2" y="6"/>
                    <a:pt x="2" y="7"/>
                    <a:pt x="1" y="7"/>
                  </a:cubicBezTo>
                  <a:cubicBezTo>
                    <a:pt x="1" y="7"/>
                    <a:pt x="1" y="8"/>
                    <a:pt x="1" y="8"/>
                  </a:cubicBezTo>
                  <a:cubicBezTo>
                    <a:pt x="1" y="9"/>
                    <a:pt x="0" y="11"/>
                    <a:pt x="0" y="13"/>
                  </a:cubicBezTo>
                  <a:cubicBezTo>
                    <a:pt x="0" y="14"/>
                    <a:pt x="0" y="14"/>
                    <a:pt x="0" y="15"/>
                  </a:cubicBezTo>
                  <a:cubicBezTo>
                    <a:pt x="1" y="20"/>
                    <a:pt x="1" y="23"/>
                    <a:pt x="3" y="25"/>
                  </a:cubicBezTo>
                  <a:cubicBezTo>
                    <a:pt x="4" y="26"/>
                    <a:pt x="5" y="27"/>
                    <a:pt x="7" y="27"/>
                  </a:cubicBezTo>
                  <a:cubicBezTo>
                    <a:pt x="8" y="27"/>
                    <a:pt x="9" y="26"/>
                    <a:pt x="10" y="25"/>
                  </a:cubicBezTo>
                  <a:cubicBezTo>
                    <a:pt x="14" y="21"/>
                    <a:pt x="15" y="9"/>
                    <a:pt x="15" y="7"/>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75"/>
            <p:cNvSpPr>
              <a:spLocks/>
            </p:cNvSpPr>
            <p:nvPr/>
          </p:nvSpPr>
          <p:spPr bwMode="auto">
            <a:xfrm>
              <a:off x="5353338" y="2642245"/>
              <a:ext cx="296195" cy="240720"/>
            </a:xfrm>
            <a:custGeom>
              <a:avLst/>
              <a:gdLst>
                <a:gd name="T0" fmla="*/ 136 w 141"/>
                <a:gd name="T1" fmla="*/ 61 h 126"/>
                <a:gd name="T2" fmla="*/ 132 w 141"/>
                <a:gd name="T3" fmla="*/ 44 h 126"/>
                <a:gd name="T4" fmla="*/ 115 w 141"/>
                <a:gd name="T5" fmla="*/ 36 h 126"/>
                <a:gd name="T6" fmla="*/ 106 w 141"/>
                <a:gd name="T7" fmla="*/ 30 h 126"/>
                <a:gd name="T8" fmla="*/ 99 w 141"/>
                <a:gd name="T9" fmla="*/ 14 h 126"/>
                <a:gd name="T10" fmla="*/ 84 w 141"/>
                <a:gd name="T11" fmla="*/ 8 h 126"/>
                <a:gd name="T12" fmla="*/ 70 w 141"/>
                <a:gd name="T13" fmla="*/ 2 h 126"/>
                <a:gd name="T14" fmla="*/ 61 w 141"/>
                <a:gd name="T15" fmla="*/ 1 h 126"/>
                <a:gd name="T16" fmla="*/ 56 w 141"/>
                <a:gd name="T17" fmla="*/ 8 h 126"/>
                <a:gd name="T18" fmla="*/ 55 w 141"/>
                <a:gd name="T19" fmla="*/ 20 h 126"/>
                <a:gd name="T20" fmla="*/ 49 w 141"/>
                <a:gd name="T21" fmla="*/ 33 h 126"/>
                <a:gd name="T22" fmla="*/ 38 w 141"/>
                <a:gd name="T23" fmla="*/ 40 h 126"/>
                <a:gd name="T24" fmla="*/ 33 w 141"/>
                <a:gd name="T25" fmla="*/ 45 h 126"/>
                <a:gd name="T26" fmla="*/ 32 w 141"/>
                <a:gd name="T27" fmla="*/ 48 h 126"/>
                <a:gd name="T28" fmla="*/ 25 w 141"/>
                <a:gd name="T29" fmla="*/ 50 h 126"/>
                <a:gd name="T30" fmla="*/ 21 w 141"/>
                <a:gd name="T31" fmla="*/ 57 h 126"/>
                <a:gd name="T32" fmla="*/ 14 w 141"/>
                <a:gd name="T33" fmla="*/ 60 h 126"/>
                <a:gd name="T34" fmla="*/ 9 w 141"/>
                <a:gd name="T35" fmla="*/ 64 h 126"/>
                <a:gd name="T36" fmla="*/ 4 w 141"/>
                <a:gd name="T37" fmla="*/ 81 h 126"/>
                <a:gd name="T38" fmla="*/ 6 w 141"/>
                <a:gd name="T39" fmla="*/ 85 h 126"/>
                <a:gd name="T40" fmla="*/ 10 w 141"/>
                <a:gd name="T41" fmla="*/ 92 h 126"/>
                <a:gd name="T42" fmla="*/ 13 w 141"/>
                <a:gd name="T43" fmla="*/ 103 h 126"/>
                <a:gd name="T44" fmla="*/ 8 w 141"/>
                <a:gd name="T45" fmla="*/ 121 h 126"/>
                <a:gd name="T46" fmla="*/ 17 w 141"/>
                <a:gd name="T47" fmla="*/ 126 h 126"/>
                <a:gd name="T48" fmla="*/ 23 w 141"/>
                <a:gd name="T49" fmla="*/ 125 h 126"/>
                <a:gd name="T50" fmla="*/ 28 w 141"/>
                <a:gd name="T51" fmla="*/ 124 h 126"/>
                <a:gd name="T52" fmla="*/ 36 w 141"/>
                <a:gd name="T53" fmla="*/ 123 h 126"/>
                <a:gd name="T54" fmla="*/ 44 w 141"/>
                <a:gd name="T55" fmla="*/ 126 h 126"/>
                <a:gd name="T56" fmla="*/ 54 w 141"/>
                <a:gd name="T57" fmla="*/ 119 h 126"/>
                <a:gd name="T58" fmla="*/ 59 w 141"/>
                <a:gd name="T59" fmla="*/ 112 h 126"/>
                <a:gd name="T60" fmla="*/ 67 w 141"/>
                <a:gd name="T61" fmla="*/ 104 h 126"/>
                <a:gd name="T62" fmla="*/ 73 w 141"/>
                <a:gd name="T63" fmla="*/ 105 h 126"/>
                <a:gd name="T64" fmla="*/ 85 w 141"/>
                <a:gd name="T65" fmla="*/ 95 h 126"/>
                <a:gd name="T66" fmla="*/ 94 w 141"/>
                <a:gd name="T67" fmla="*/ 93 h 126"/>
                <a:gd name="T68" fmla="*/ 102 w 141"/>
                <a:gd name="T69" fmla="*/ 91 h 126"/>
                <a:gd name="T70" fmla="*/ 111 w 141"/>
                <a:gd name="T71" fmla="*/ 88 h 126"/>
                <a:gd name="T72" fmla="*/ 118 w 141"/>
                <a:gd name="T73" fmla="*/ 86 h 126"/>
                <a:gd name="T74" fmla="*/ 123 w 141"/>
                <a:gd name="T75" fmla="*/ 86 h 126"/>
                <a:gd name="T76" fmla="*/ 140 w 141"/>
                <a:gd name="T77" fmla="*/ 7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26">
                  <a:moveTo>
                    <a:pt x="137" y="64"/>
                  </a:moveTo>
                  <a:cubicBezTo>
                    <a:pt x="137" y="63"/>
                    <a:pt x="136" y="62"/>
                    <a:pt x="136" y="61"/>
                  </a:cubicBezTo>
                  <a:cubicBezTo>
                    <a:pt x="135" y="59"/>
                    <a:pt x="135" y="56"/>
                    <a:pt x="135" y="54"/>
                  </a:cubicBezTo>
                  <a:cubicBezTo>
                    <a:pt x="134" y="51"/>
                    <a:pt x="134" y="47"/>
                    <a:pt x="132" y="44"/>
                  </a:cubicBezTo>
                  <a:cubicBezTo>
                    <a:pt x="129" y="37"/>
                    <a:pt x="122" y="36"/>
                    <a:pt x="117" y="36"/>
                  </a:cubicBezTo>
                  <a:cubicBezTo>
                    <a:pt x="116" y="36"/>
                    <a:pt x="116" y="36"/>
                    <a:pt x="115" y="36"/>
                  </a:cubicBezTo>
                  <a:cubicBezTo>
                    <a:pt x="114" y="36"/>
                    <a:pt x="114" y="36"/>
                    <a:pt x="113" y="36"/>
                  </a:cubicBezTo>
                  <a:cubicBezTo>
                    <a:pt x="110" y="36"/>
                    <a:pt x="108" y="35"/>
                    <a:pt x="106" y="30"/>
                  </a:cubicBezTo>
                  <a:cubicBezTo>
                    <a:pt x="105" y="28"/>
                    <a:pt x="104" y="27"/>
                    <a:pt x="103" y="25"/>
                  </a:cubicBezTo>
                  <a:cubicBezTo>
                    <a:pt x="102" y="21"/>
                    <a:pt x="100" y="18"/>
                    <a:pt x="99" y="14"/>
                  </a:cubicBezTo>
                  <a:cubicBezTo>
                    <a:pt x="97" y="11"/>
                    <a:pt x="92" y="10"/>
                    <a:pt x="88" y="9"/>
                  </a:cubicBezTo>
                  <a:cubicBezTo>
                    <a:pt x="87" y="8"/>
                    <a:pt x="85" y="8"/>
                    <a:pt x="84" y="8"/>
                  </a:cubicBezTo>
                  <a:cubicBezTo>
                    <a:pt x="82" y="7"/>
                    <a:pt x="80" y="6"/>
                    <a:pt x="78" y="5"/>
                  </a:cubicBezTo>
                  <a:cubicBezTo>
                    <a:pt x="76" y="4"/>
                    <a:pt x="73" y="3"/>
                    <a:pt x="70" y="2"/>
                  </a:cubicBezTo>
                  <a:cubicBezTo>
                    <a:pt x="68" y="1"/>
                    <a:pt x="66" y="0"/>
                    <a:pt x="63" y="0"/>
                  </a:cubicBezTo>
                  <a:cubicBezTo>
                    <a:pt x="62" y="0"/>
                    <a:pt x="61" y="1"/>
                    <a:pt x="61" y="1"/>
                  </a:cubicBezTo>
                  <a:cubicBezTo>
                    <a:pt x="57" y="2"/>
                    <a:pt x="56" y="5"/>
                    <a:pt x="56" y="7"/>
                  </a:cubicBezTo>
                  <a:cubicBezTo>
                    <a:pt x="56" y="7"/>
                    <a:pt x="56" y="8"/>
                    <a:pt x="56" y="8"/>
                  </a:cubicBezTo>
                  <a:cubicBezTo>
                    <a:pt x="55" y="11"/>
                    <a:pt x="55" y="14"/>
                    <a:pt x="56" y="16"/>
                  </a:cubicBezTo>
                  <a:cubicBezTo>
                    <a:pt x="56" y="18"/>
                    <a:pt x="55" y="19"/>
                    <a:pt x="55" y="20"/>
                  </a:cubicBezTo>
                  <a:cubicBezTo>
                    <a:pt x="55" y="22"/>
                    <a:pt x="55" y="23"/>
                    <a:pt x="54" y="24"/>
                  </a:cubicBezTo>
                  <a:cubicBezTo>
                    <a:pt x="54" y="27"/>
                    <a:pt x="51" y="31"/>
                    <a:pt x="49" y="33"/>
                  </a:cubicBezTo>
                  <a:cubicBezTo>
                    <a:pt x="47" y="34"/>
                    <a:pt x="45" y="35"/>
                    <a:pt x="44" y="36"/>
                  </a:cubicBezTo>
                  <a:cubicBezTo>
                    <a:pt x="42" y="37"/>
                    <a:pt x="40" y="39"/>
                    <a:pt x="38" y="40"/>
                  </a:cubicBezTo>
                  <a:cubicBezTo>
                    <a:pt x="38" y="40"/>
                    <a:pt x="38" y="40"/>
                    <a:pt x="38" y="40"/>
                  </a:cubicBezTo>
                  <a:cubicBezTo>
                    <a:pt x="36" y="42"/>
                    <a:pt x="34" y="43"/>
                    <a:pt x="33" y="45"/>
                  </a:cubicBezTo>
                  <a:cubicBezTo>
                    <a:pt x="33" y="46"/>
                    <a:pt x="33" y="46"/>
                    <a:pt x="32" y="47"/>
                  </a:cubicBezTo>
                  <a:cubicBezTo>
                    <a:pt x="32" y="48"/>
                    <a:pt x="32" y="48"/>
                    <a:pt x="32" y="48"/>
                  </a:cubicBezTo>
                  <a:cubicBezTo>
                    <a:pt x="32" y="49"/>
                    <a:pt x="31" y="49"/>
                    <a:pt x="30" y="49"/>
                  </a:cubicBezTo>
                  <a:cubicBezTo>
                    <a:pt x="29" y="49"/>
                    <a:pt x="27" y="49"/>
                    <a:pt x="25" y="50"/>
                  </a:cubicBezTo>
                  <a:cubicBezTo>
                    <a:pt x="24" y="51"/>
                    <a:pt x="23" y="53"/>
                    <a:pt x="22" y="55"/>
                  </a:cubicBezTo>
                  <a:cubicBezTo>
                    <a:pt x="21" y="55"/>
                    <a:pt x="21" y="56"/>
                    <a:pt x="21" y="57"/>
                  </a:cubicBezTo>
                  <a:cubicBezTo>
                    <a:pt x="20" y="57"/>
                    <a:pt x="19" y="58"/>
                    <a:pt x="18" y="58"/>
                  </a:cubicBezTo>
                  <a:cubicBezTo>
                    <a:pt x="17" y="59"/>
                    <a:pt x="16" y="59"/>
                    <a:pt x="14" y="60"/>
                  </a:cubicBezTo>
                  <a:cubicBezTo>
                    <a:pt x="13" y="61"/>
                    <a:pt x="12" y="61"/>
                    <a:pt x="11" y="62"/>
                  </a:cubicBezTo>
                  <a:cubicBezTo>
                    <a:pt x="10" y="63"/>
                    <a:pt x="9" y="63"/>
                    <a:pt x="9" y="64"/>
                  </a:cubicBezTo>
                  <a:cubicBezTo>
                    <a:pt x="5" y="66"/>
                    <a:pt x="1" y="69"/>
                    <a:pt x="0" y="75"/>
                  </a:cubicBezTo>
                  <a:cubicBezTo>
                    <a:pt x="0" y="79"/>
                    <a:pt x="2" y="81"/>
                    <a:pt x="4" y="81"/>
                  </a:cubicBezTo>
                  <a:cubicBezTo>
                    <a:pt x="5" y="82"/>
                    <a:pt x="5" y="82"/>
                    <a:pt x="5" y="83"/>
                  </a:cubicBezTo>
                  <a:cubicBezTo>
                    <a:pt x="6" y="83"/>
                    <a:pt x="6" y="84"/>
                    <a:pt x="6" y="85"/>
                  </a:cubicBezTo>
                  <a:cubicBezTo>
                    <a:pt x="6" y="86"/>
                    <a:pt x="6" y="87"/>
                    <a:pt x="7" y="89"/>
                  </a:cubicBezTo>
                  <a:cubicBezTo>
                    <a:pt x="8" y="90"/>
                    <a:pt x="9" y="91"/>
                    <a:pt x="10" y="92"/>
                  </a:cubicBezTo>
                  <a:cubicBezTo>
                    <a:pt x="10" y="93"/>
                    <a:pt x="10" y="93"/>
                    <a:pt x="11" y="93"/>
                  </a:cubicBezTo>
                  <a:cubicBezTo>
                    <a:pt x="13" y="97"/>
                    <a:pt x="14" y="100"/>
                    <a:pt x="13" y="103"/>
                  </a:cubicBezTo>
                  <a:cubicBezTo>
                    <a:pt x="13" y="106"/>
                    <a:pt x="12" y="110"/>
                    <a:pt x="10" y="113"/>
                  </a:cubicBezTo>
                  <a:cubicBezTo>
                    <a:pt x="9" y="115"/>
                    <a:pt x="7" y="118"/>
                    <a:pt x="8" y="121"/>
                  </a:cubicBezTo>
                  <a:cubicBezTo>
                    <a:pt x="9" y="122"/>
                    <a:pt x="10" y="124"/>
                    <a:pt x="12" y="125"/>
                  </a:cubicBezTo>
                  <a:cubicBezTo>
                    <a:pt x="13" y="126"/>
                    <a:pt x="15" y="126"/>
                    <a:pt x="17" y="126"/>
                  </a:cubicBezTo>
                  <a:cubicBezTo>
                    <a:pt x="17" y="126"/>
                    <a:pt x="17" y="126"/>
                    <a:pt x="17" y="126"/>
                  </a:cubicBezTo>
                  <a:cubicBezTo>
                    <a:pt x="19" y="126"/>
                    <a:pt x="21" y="126"/>
                    <a:pt x="23" y="125"/>
                  </a:cubicBezTo>
                  <a:cubicBezTo>
                    <a:pt x="24" y="125"/>
                    <a:pt x="26" y="124"/>
                    <a:pt x="27" y="124"/>
                  </a:cubicBezTo>
                  <a:cubicBezTo>
                    <a:pt x="28" y="124"/>
                    <a:pt x="28" y="124"/>
                    <a:pt x="28" y="124"/>
                  </a:cubicBezTo>
                  <a:cubicBezTo>
                    <a:pt x="30" y="124"/>
                    <a:pt x="32" y="123"/>
                    <a:pt x="34" y="123"/>
                  </a:cubicBezTo>
                  <a:cubicBezTo>
                    <a:pt x="34" y="123"/>
                    <a:pt x="35" y="123"/>
                    <a:pt x="36" y="123"/>
                  </a:cubicBezTo>
                  <a:cubicBezTo>
                    <a:pt x="36" y="124"/>
                    <a:pt x="37" y="124"/>
                    <a:pt x="38" y="124"/>
                  </a:cubicBezTo>
                  <a:cubicBezTo>
                    <a:pt x="40" y="125"/>
                    <a:pt x="42" y="126"/>
                    <a:pt x="44" y="126"/>
                  </a:cubicBezTo>
                  <a:cubicBezTo>
                    <a:pt x="44" y="126"/>
                    <a:pt x="45" y="126"/>
                    <a:pt x="45" y="126"/>
                  </a:cubicBezTo>
                  <a:cubicBezTo>
                    <a:pt x="50" y="126"/>
                    <a:pt x="52" y="122"/>
                    <a:pt x="54" y="119"/>
                  </a:cubicBezTo>
                  <a:cubicBezTo>
                    <a:pt x="55" y="118"/>
                    <a:pt x="56" y="117"/>
                    <a:pt x="56" y="116"/>
                  </a:cubicBezTo>
                  <a:cubicBezTo>
                    <a:pt x="57" y="114"/>
                    <a:pt x="58" y="113"/>
                    <a:pt x="59" y="112"/>
                  </a:cubicBezTo>
                  <a:cubicBezTo>
                    <a:pt x="61" y="109"/>
                    <a:pt x="63" y="106"/>
                    <a:pt x="66" y="104"/>
                  </a:cubicBezTo>
                  <a:cubicBezTo>
                    <a:pt x="66" y="104"/>
                    <a:pt x="67" y="104"/>
                    <a:pt x="67" y="104"/>
                  </a:cubicBezTo>
                  <a:cubicBezTo>
                    <a:pt x="68" y="105"/>
                    <a:pt x="70" y="105"/>
                    <a:pt x="71" y="105"/>
                  </a:cubicBezTo>
                  <a:cubicBezTo>
                    <a:pt x="72" y="105"/>
                    <a:pt x="72" y="105"/>
                    <a:pt x="73" y="105"/>
                  </a:cubicBezTo>
                  <a:cubicBezTo>
                    <a:pt x="77" y="104"/>
                    <a:pt x="80" y="101"/>
                    <a:pt x="82" y="98"/>
                  </a:cubicBezTo>
                  <a:cubicBezTo>
                    <a:pt x="83" y="97"/>
                    <a:pt x="84" y="96"/>
                    <a:pt x="85" y="95"/>
                  </a:cubicBezTo>
                  <a:cubicBezTo>
                    <a:pt x="86" y="94"/>
                    <a:pt x="87" y="94"/>
                    <a:pt x="89" y="94"/>
                  </a:cubicBezTo>
                  <a:cubicBezTo>
                    <a:pt x="91" y="93"/>
                    <a:pt x="92" y="93"/>
                    <a:pt x="94" y="93"/>
                  </a:cubicBezTo>
                  <a:cubicBezTo>
                    <a:pt x="94" y="93"/>
                    <a:pt x="95" y="92"/>
                    <a:pt x="96" y="92"/>
                  </a:cubicBezTo>
                  <a:cubicBezTo>
                    <a:pt x="98" y="92"/>
                    <a:pt x="100" y="92"/>
                    <a:pt x="102" y="91"/>
                  </a:cubicBezTo>
                  <a:cubicBezTo>
                    <a:pt x="103" y="91"/>
                    <a:pt x="103" y="91"/>
                    <a:pt x="103" y="91"/>
                  </a:cubicBezTo>
                  <a:cubicBezTo>
                    <a:pt x="106" y="90"/>
                    <a:pt x="109" y="89"/>
                    <a:pt x="111" y="88"/>
                  </a:cubicBezTo>
                  <a:cubicBezTo>
                    <a:pt x="113" y="87"/>
                    <a:pt x="114" y="87"/>
                    <a:pt x="115" y="86"/>
                  </a:cubicBezTo>
                  <a:cubicBezTo>
                    <a:pt x="116" y="86"/>
                    <a:pt x="117" y="86"/>
                    <a:pt x="118" y="86"/>
                  </a:cubicBezTo>
                  <a:cubicBezTo>
                    <a:pt x="118" y="86"/>
                    <a:pt x="119" y="86"/>
                    <a:pt x="120" y="86"/>
                  </a:cubicBezTo>
                  <a:cubicBezTo>
                    <a:pt x="121" y="86"/>
                    <a:pt x="122" y="86"/>
                    <a:pt x="123" y="86"/>
                  </a:cubicBezTo>
                  <a:cubicBezTo>
                    <a:pt x="125" y="86"/>
                    <a:pt x="125" y="86"/>
                    <a:pt x="125" y="86"/>
                  </a:cubicBezTo>
                  <a:cubicBezTo>
                    <a:pt x="130" y="86"/>
                    <a:pt x="138" y="86"/>
                    <a:pt x="140" y="79"/>
                  </a:cubicBezTo>
                  <a:cubicBezTo>
                    <a:pt x="141" y="74"/>
                    <a:pt x="139" y="69"/>
                    <a:pt x="137" y="64"/>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76"/>
            <p:cNvSpPr>
              <a:spLocks/>
            </p:cNvSpPr>
            <p:nvPr/>
          </p:nvSpPr>
          <p:spPr bwMode="auto">
            <a:xfrm>
              <a:off x="6301952" y="3442009"/>
              <a:ext cx="259862" cy="223474"/>
            </a:xfrm>
            <a:custGeom>
              <a:avLst/>
              <a:gdLst>
                <a:gd name="T0" fmla="*/ 116 w 124"/>
                <a:gd name="T1" fmla="*/ 72 h 117"/>
                <a:gd name="T2" fmla="*/ 107 w 124"/>
                <a:gd name="T3" fmla="*/ 67 h 117"/>
                <a:gd name="T4" fmla="*/ 101 w 124"/>
                <a:gd name="T5" fmla="*/ 68 h 117"/>
                <a:gd name="T6" fmla="*/ 98 w 124"/>
                <a:gd name="T7" fmla="*/ 66 h 117"/>
                <a:gd name="T8" fmla="*/ 95 w 124"/>
                <a:gd name="T9" fmla="*/ 60 h 117"/>
                <a:gd name="T10" fmla="*/ 82 w 124"/>
                <a:gd name="T11" fmla="*/ 46 h 117"/>
                <a:gd name="T12" fmla="*/ 78 w 124"/>
                <a:gd name="T13" fmla="*/ 45 h 117"/>
                <a:gd name="T14" fmla="*/ 75 w 124"/>
                <a:gd name="T15" fmla="*/ 44 h 117"/>
                <a:gd name="T16" fmla="*/ 72 w 124"/>
                <a:gd name="T17" fmla="*/ 41 h 117"/>
                <a:gd name="T18" fmla="*/ 58 w 124"/>
                <a:gd name="T19" fmla="*/ 31 h 117"/>
                <a:gd name="T20" fmla="*/ 52 w 124"/>
                <a:gd name="T21" fmla="*/ 28 h 117"/>
                <a:gd name="T22" fmla="*/ 44 w 124"/>
                <a:gd name="T23" fmla="*/ 22 h 117"/>
                <a:gd name="T24" fmla="*/ 39 w 124"/>
                <a:gd name="T25" fmla="*/ 25 h 117"/>
                <a:gd name="T26" fmla="*/ 37 w 124"/>
                <a:gd name="T27" fmla="*/ 20 h 117"/>
                <a:gd name="T28" fmla="*/ 40 w 124"/>
                <a:gd name="T29" fmla="*/ 21 h 117"/>
                <a:gd name="T30" fmla="*/ 42 w 124"/>
                <a:gd name="T31" fmla="*/ 8 h 117"/>
                <a:gd name="T32" fmla="*/ 41 w 124"/>
                <a:gd name="T33" fmla="*/ 6 h 117"/>
                <a:gd name="T34" fmla="*/ 29 w 124"/>
                <a:gd name="T35" fmla="*/ 6 h 117"/>
                <a:gd name="T36" fmla="*/ 27 w 124"/>
                <a:gd name="T37" fmla="*/ 6 h 117"/>
                <a:gd name="T38" fmla="*/ 16 w 124"/>
                <a:gd name="T39" fmla="*/ 23 h 117"/>
                <a:gd name="T40" fmla="*/ 15 w 124"/>
                <a:gd name="T41" fmla="*/ 39 h 117"/>
                <a:gd name="T42" fmla="*/ 15 w 124"/>
                <a:gd name="T43" fmla="*/ 71 h 117"/>
                <a:gd name="T44" fmla="*/ 10 w 124"/>
                <a:gd name="T45" fmla="*/ 81 h 117"/>
                <a:gd name="T46" fmla="*/ 2 w 124"/>
                <a:gd name="T47" fmla="*/ 100 h 117"/>
                <a:gd name="T48" fmla="*/ 21 w 124"/>
                <a:gd name="T49" fmla="*/ 98 h 117"/>
                <a:gd name="T50" fmla="*/ 27 w 124"/>
                <a:gd name="T51" fmla="*/ 95 h 117"/>
                <a:gd name="T52" fmla="*/ 29 w 124"/>
                <a:gd name="T53" fmla="*/ 103 h 117"/>
                <a:gd name="T54" fmla="*/ 30 w 124"/>
                <a:gd name="T55" fmla="*/ 113 h 117"/>
                <a:gd name="T56" fmla="*/ 46 w 124"/>
                <a:gd name="T57" fmla="*/ 112 h 117"/>
                <a:gd name="T58" fmla="*/ 52 w 124"/>
                <a:gd name="T59" fmla="*/ 106 h 117"/>
                <a:gd name="T60" fmla="*/ 56 w 124"/>
                <a:gd name="T61" fmla="*/ 98 h 117"/>
                <a:gd name="T62" fmla="*/ 66 w 124"/>
                <a:gd name="T63" fmla="*/ 83 h 117"/>
                <a:gd name="T64" fmla="*/ 67 w 124"/>
                <a:gd name="T65" fmla="*/ 77 h 117"/>
                <a:gd name="T66" fmla="*/ 71 w 124"/>
                <a:gd name="T67" fmla="*/ 76 h 117"/>
                <a:gd name="T68" fmla="*/ 72 w 124"/>
                <a:gd name="T69" fmla="*/ 79 h 117"/>
                <a:gd name="T70" fmla="*/ 76 w 124"/>
                <a:gd name="T71" fmla="*/ 82 h 117"/>
                <a:gd name="T72" fmla="*/ 81 w 124"/>
                <a:gd name="T73" fmla="*/ 81 h 117"/>
                <a:gd name="T74" fmla="*/ 82 w 124"/>
                <a:gd name="T75" fmla="*/ 81 h 117"/>
                <a:gd name="T76" fmla="*/ 80 w 124"/>
                <a:gd name="T77" fmla="*/ 88 h 117"/>
                <a:gd name="T78" fmla="*/ 90 w 124"/>
                <a:gd name="T79" fmla="*/ 91 h 117"/>
                <a:gd name="T80" fmla="*/ 96 w 124"/>
                <a:gd name="T81" fmla="*/ 93 h 117"/>
                <a:gd name="T82" fmla="*/ 105 w 124"/>
                <a:gd name="T83" fmla="*/ 96 h 117"/>
                <a:gd name="T84" fmla="*/ 124 w 124"/>
                <a:gd name="T85" fmla="*/ 8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4" h="117">
                  <a:moveTo>
                    <a:pt x="120" y="75"/>
                  </a:moveTo>
                  <a:cubicBezTo>
                    <a:pt x="119" y="74"/>
                    <a:pt x="118" y="73"/>
                    <a:pt x="116" y="72"/>
                  </a:cubicBezTo>
                  <a:cubicBezTo>
                    <a:pt x="115" y="71"/>
                    <a:pt x="114" y="70"/>
                    <a:pt x="113" y="69"/>
                  </a:cubicBezTo>
                  <a:cubicBezTo>
                    <a:pt x="111" y="67"/>
                    <a:pt x="110" y="67"/>
                    <a:pt x="107" y="67"/>
                  </a:cubicBezTo>
                  <a:cubicBezTo>
                    <a:pt x="106" y="67"/>
                    <a:pt x="104" y="67"/>
                    <a:pt x="103" y="67"/>
                  </a:cubicBezTo>
                  <a:cubicBezTo>
                    <a:pt x="101" y="68"/>
                    <a:pt x="101" y="68"/>
                    <a:pt x="101" y="68"/>
                  </a:cubicBezTo>
                  <a:cubicBezTo>
                    <a:pt x="100" y="68"/>
                    <a:pt x="99" y="68"/>
                    <a:pt x="98" y="68"/>
                  </a:cubicBezTo>
                  <a:cubicBezTo>
                    <a:pt x="98" y="68"/>
                    <a:pt x="98" y="67"/>
                    <a:pt x="98" y="66"/>
                  </a:cubicBezTo>
                  <a:cubicBezTo>
                    <a:pt x="97" y="65"/>
                    <a:pt x="97" y="63"/>
                    <a:pt x="96" y="62"/>
                  </a:cubicBezTo>
                  <a:cubicBezTo>
                    <a:pt x="95" y="61"/>
                    <a:pt x="95" y="60"/>
                    <a:pt x="95" y="60"/>
                  </a:cubicBezTo>
                  <a:cubicBezTo>
                    <a:pt x="94" y="52"/>
                    <a:pt x="90" y="47"/>
                    <a:pt x="83" y="46"/>
                  </a:cubicBezTo>
                  <a:cubicBezTo>
                    <a:pt x="83" y="46"/>
                    <a:pt x="82" y="46"/>
                    <a:pt x="82" y="46"/>
                  </a:cubicBezTo>
                  <a:cubicBezTo>
                    <a:pt x="81" y="46"/>
                    <a:pt x="80" y="46"/>
                    <a:pt x="79" y="46"/>
                  </a:cubicBezTo>
                  <a:cubicBezTo>
                    <a:pt x="79" y="46"/>
                    <a:pt x="79" y="46"/>
                    <a:pt x="78" y="45"/>
                  </a:cubicBezTo>
                  <a:cubicBezTo>
                    <a:pt x="77" y="45"/>
                    <a:pt x="77" y="45"/>
                    <a:pt x="76" y="44"/>
                  </a:cubicBezTo>
                  <a:cubicBezTo>
                    <a:pt x="75" y="44"/>
                    <a:pt x="75" y="44"/>
                    <a:pt x="75" y="44"/>
                  </a:cubicBezTo>
                  <a:cubicBezTo>
                    <a:pt x="73" y="44"/>
                    <a:pt x="73" y="44"/>
                    <a:pt x="73" y="43"/>
                  </a:cubicBezTo>
                  <a:cubicBezTo>
                    <a:pt x="72" y="43"/>
                    <a:pt x="72" y="42"/>
                    <a:pt x="72" y="41"/>
                  </a:cubicBezTo>
                  <a:cubicBezTo>
                    <a:pt x="71" y="40"/>
                    <a:pt x="71" y="38"/>
                    <a:pt x="69" y="37"/>
                  </a:cubicBezTo>
                  <a:cubicBezTo>
                    <a:pt x="68" y="36"/>
                    <a:pt x="64" y="32"/>
                    <a:pt x="58" y="31"/>
                  </a:cubicBezTo>
                  <a:cubicBezTo>
                    <a:pt x="56" y="31"/>
                    <a:pt x="55" y="31"/>
                    <a:pt x="53" y="29"/>
                  </a:cubicBezTo>
                  <a:cubicBezTo>
                    <a:pt x="53" y="28"/>
                    <a:pt x="53" y="28"/>
                    <a:pt x="52" y="28"/>
                  </a:cubicBezTo>
                  <a:cubicBezTo>
                    <a:pt x="51" y="25"/>
                    <a:pt x="49" y="22"/>
                    <a:pt x="45" y="22"/>
                  </a:cubicBezTo>
                  <a:cubicBezTo>
                    <a:pt x="44" y="22"/>
                    <a:pt x="44" y="22"/>
                    <a:pt x="44" y="22"/>
                  </a:cubicBezTo>
                  <a:cubicBezTo>
                    <a:pt x="42" y="22"/>
                    <a:pt x="40" y="24"/>
                    <a:pt x="40" y="24"/>
                  </a:cubicBezTo>
                  <a:cubicBezTo>
                    <a:pt x="39" y="25"/>
                    <a:pt x="39" y="25"/>
                    <a:pt x="39" y="25"/>
                  </a:cubicBezTo>
                  <a:cubicBezTo>
                    <a:pt x="39" y="25"/>
                    <a:pt x="38" y="25"/>
                    <a:pt x="38" y="25"/>
                  </a:cubicBezTo>
                  <a:cubicBezTo>
                    <a:pt x="38" y="25"/>
                    <a:pt x="37" y="22"/>
                    <a:pt x="37" y="20"/>
                  </a:cubicBezTo>
                  <a:cubicBezTo>
                    <a:pt x="38" y="20"/>
                    <a:pt x="39" y="21"/>
                    <a:pt x="40" y="21"/>
                  </a:cubicBezTo>
                  <a:cubicBezTo>
                    <a:pt x="40" y="21"/>
                    <a:pt x="40" y="21"/>
                    <a:pt x="40" y="21"/>
                  </a:cubicBezTo>
                  <a:cubicBezTo>
                    <a:pt x="42" y="21"/>
                    <a:pt x="43" y="20"/>
                    <a:pt x="44" y="19"/>
                  </a:cubicBezTo>
                  <a:cubicBezTo>
                    <a:pt x="48" y="15"/>
                    <a:pt x="43" y="10"/>
                    <a:pt x="42" y="8"/>
                  </a:cubicBezTo>
                  <a:cubicBezTo>
                    <a:pt x="41" y="7"/>
                    <a:pt x="41" y="7"/>
                    <a:pt x="41" y="7"/>
                  </a:cubicBezTo>
                  <a:cubicBezTo>
                    <a:pt x="41" y="7"/>
                    <a:pt x="41" y="6"/>
                    <a:pt x="41" y="6"/>
                  </a:cubicBezTo>
                  <a:cubicBezTo>
                    <a:pt x="40" y="4"/>
                    <a:pt x="39" y="0"/>
                    <a:pt x="35" y="0"/>
                  </a:cubicBezTo>
                  <a:cubicBezTo>
                    <a:pt x="31" y="0"/>
                    <a:pt x="29" y="3"/>
                    <a:pt x="29" y="6"/>
                  </a:cubicBezTo>
                  <a:cubicBezTo>
                    <a:pt x="29" y="6"/>
                    <a:pt x="29" y="6"/>
                    <a:pt x="29" y="6"/>
                  </a:cubicBezTo>
                  <a:cubicBezTo>
                    <a:pt x="28" y="6"/>
                    <a:pt x="28" y="6"/>
                    <a:pt x="27" y="6"/>
                  </a:cubicBezTo>
                  <a:cubicBezTo>
                    <a:pt x="26" y="6"/>
                    <a:pt x="24" y="7"/>
                    <a:pt x="23" y="7"/>
                  </a:cubicBezTo>
                  <a:cubicBezTo>
                    <a:pt x="16" y="11"/>
                    <a:pt x="16" y="19"/>
                    <a:pt x="16" y="23"/>
                  </a:cubicBezTo>
                  <a:cubicBezTo>
                    <a:pt x="16" y="25"/>
                    <a:pt x="16" y="28"/>
                    <a:pt x="16" y="30"/>
                  </a:cubicBezTo>
                  <a:cubicBezTo>
                    <a:pt x="16" y="33"/>
                    <a:pt x="16" y="36"/>
                    <a:pt x="15" y="39"/>
                  </a:cubicBezTo>
                  <a:cubicBezTo>
                    <a:pt x="15" y="45"/>
                    <a:pt x="15" y="49"/>
                    <a:pt x="14" y="54"/>
                  </a:cubicBezTo>
                  <a:cubicBezTo>
                    <a:pt x="13" y="60"/>
                    <a:pt x="13" y="66"/>
                    <a:pt x="15" y="71"/>
                  </a:cubicBezTo>
                  <a:cubicBezTo>
                    <a:pt x="16" y="76"/>
                    <a:pt x="16" y="78"/>
                    <a:pt x="13" y="80"/>
                  </a:cubicBezTo>
                  <a:cubicBezTo>
                    <a:pt x="12" y="80"/>
                    <a:pt x="11" y="81"/>
                    <a:pt x="10" y="81"/>
                  </a:cubicBezTo>
                  <a:cubicBezTo>
                    <a:pt x="6" y="84"/>
                    <a:pt x="1" y="87"/>
                    <a:pt x="0" y="94"/>
                  </a:cubicBezTo>
                  <a:cubicBezTo>
                    <a:pt x="0" y="96"/>
                    <a:pt x="1" y="99"/>
                    <a:pt x="2" y="100"/>
                  </a:cubicBezTo>
                  <a:cubicBezTo>
                    <a:pt x="3" y="101"/>
                    <a:pt x="5" y="102"/>
                    <a:pt x="7" y="102"/>
                  </a:cubicBezTo>
                  <a:cubicBezTo>
                    <a:pt x="12" y="102"/>
                    <a:pt x="17" y="100"/>
                    <a:pt x="21" y="98"/>
                  </a:cubicBezTo>
                  <a:cubicBezTo>
                    <a:pt x="23" y="97"/>
                    <a:pt x="25" y="96"/>
                    <a:pt x="26" y="95"/>
                  </a:cubicBezTo>
                  <a:cubicBezTo>
                    <a:pt x="27" y="95"/>
                    <a:pt x="27" y="95"/>
                    <a:pt x="27" y="95"/>
                  </a:cubicBezTo>
                  <a:cubicBezTo>
                    <a:pt x="27" y="95"/>
                    <a:pt x="27" y="95"/>
                    <a:pt x="27" y="96"/>
                  </a:cubicBezTo>
                  <a:cubicBezTo>
                    <a:pt x="29" y="98"/>
                    <a:pt x="29" y="101"/>
                    <a:pt x="29" y="103"/>
                  </a:cubicBezTo>
                  <a:cubicBezTo>
                    <a:pt x="29" y="104"/>
                    <a:pt x="29" y="105"/>
                    <a:pt x="29" y="105"/>
                  </a:cubicBezTo>
                  <a:cubicBezTo>
                    <a:pt x="29" y="108"/>
                    <a:pt x="29" y="110"/>
                    <a:pt x="30" y="113"/>
                  </a:cubicBezTo>
                  <a:cubicBezTo>
                    <a:pt x="32" y="117"/>
                    <a:pt x="35" y="117"/>
                    <a:pt x="36" y="117"/>
                  </a:cubicBezTo>
                  <a:cubicBezTo>
                    <a:pt x="40" y="117"/>
                    <a:pt x="43" y="114"/>
                    <a:pt x="46" y="112"/>
                  </a:cubicBezTo>
                  <a:cubicBezTo>
                    <a:pt x="47" y="111"/>
                    <a:pt x="47" y="111"/>
                    <a:pt x="47" y="111"/>
                  </a:cubicBezTo>
                  <a:cubicBezTo>
                    <a:pt x="49" y="109"/>
                    <a:pt x="51" y="108"/>
                    <a:pt x="52" y="106"/>
                  </a:cubicBezTo>
                  <a:cubicBezTo>
                    <a:pt x="53" y="104"/>
                    <a:pt x="54" y="102"/>
                    <a:pt x="54" y="101"/>
                  </a:cubicBezTo>
                  <a:cubicBezTo>
                    <a:pt x="55" y="100"/>
                    <a:pt x="55" y="99"/>
                    <a:pt x="56" y="98"/>
                  </a:cubicBezTo>
                  <a:cubicBezTo>
                    <a:pt x="56" y="96"/>
                    <a:pt x="58" y="95"/>
                    <a:pt x="60" y="93"/>
                  </a:cubicBezTo>
                  <a:cubicBezTo>
                    <a:pt x="62" y="91"/>
                    <a:pt x="65" y="88"/>
                    <a:pt x="66" y="83"/>
                  </a:cubicBezTo>
                  <a:cubicBezTo>
                    <a:pt x="66" y="82"/>
                    <a:pt x="66" y="82"/>
                    <a:pt x="66" y="81"/>
                  </a:cubicBezTo>
                  <a:cubicBezTo>
                    <a:pt x="66" y="79"/>
                    <a:pt x="66" y="78"/>
                    <a:pt x="67" y="77"/>
                  </a:cubicBezTo>
                  <a:cubicBezTo>
                    <a:pt x="68" y="76"/>
                    <a:pt x="69" y="75"/>
                    <a:pt x="71" y="75"/>
                  </a:cubicBezTo>
                  <a:cubicBezTo>
                    <a:pt x="71" y="75"/>
                    <a:pt x="71" y="76"/>
                    <a:pt x="71" y="76"/>
                  </a:cubicBezTo>
                  <a:cubicBezTo>
                    <a:pt x="71" y="77"/>
                    <a:pt x="72" y="78"/>
                    <a:pt x="72" y="78"/>
                  </a:cubicBezTo>
                  <a:cubicBezTo>
                    <a:pt x="72" y="78"/>
                    <a:pt x="72" y="79"/>
                    <a:pt x="72" y="79"/>
                  </a:cubicBezTo>
                  <a:cubicBezTo>
                    <a:pt x="72" y="82"/>
                    <a:pt x="72" y="82"/>
                    <a:pt x="72" y="82"/>
                  </a:cubicBezTo>
                  <a:cubicBezTo>
                    <a:pt x="76" y="82"/>
                    <a:pt x="76" y="82"/>
                    <a:pt x="76" y="82"/>
                  </a:cubicBezTo>
                  <a:cubicBezTo>
                    <a:pt x="77" y="82"/>
                    <a:pt x="77" y="82"/>
                    <a:pt x="77" y="82"/>
                  </a:cubicBezTo>
                  <a:cubicBezTo>
                    <a:pt x="78" y="81"/>
                    <a:pt x="80" y="81"/>
                    <a:pt x="81" y="81"/>
                  </a:cubicBezTo>
                  <a:cubicBezTo>
                    <a:pt x="82" y="81"/>
                    <a:pt x="82" y="81"/>
                    <a:pt x="82" y="81"/>
                  </a:cubicBezTo>
                  <a:cubicBezTo>
                    <a:pt x="82" y="81"/>
                    <a:pt x="82" y="81"/>
                    <a:pt x="82" y="81"/>
                  </a:cubicBezTo>
                  <a:cubicBezTo>
                    <a:pt x="82" y="81"/>
                    <a:pt x="82" y="82"/>
                    <a:pt x="81" y="83"/>
                  </a:cubicBezTo>
                  <a:cubicBezTo>
                    <a:pt x="81" y="84"/>
                    <a:pt x="80" y="86"/>
                    <a:pt x="80" y="88"/>
                  </a:cubicBezTo>
                  <a:cubicBezTo>
                    <a:pt x="81" y="90"/>
                    <a:pt x="82" y="92"/>
                    <a:pt x="86" y="92"/>
                  </a:cubicBezTo>
                  <a:cubicBezTo>
                    <a:pt x="87" y="92"/>
                    <a:pt x="89" y="92"/>
                    <a:pt x="90" y="91"/>
                  </a:cubicBezTo>
                  <a:cubicBezTo>
                    <a:pt x="90" y="91"/>
                    <a:pt x="91" y="91"/>
                    <a:pt x="91" y="91"/>
                  </a:cubicBezTo>
                  <a:cubicBezTo>
                    <a:pt x="93" y="91"/>
                    <a:pt x="94" y="92"/>
                    <a:pt x="96" y="93"/>
                  </a:cubicBezTo>
                  <a:cubicBezTo>
                    <a:pt x="97" y="93"/>
                    <a:pt x="98" y="94"/>
                    <a:pt x="99" y="94"/>
                  </a:cubicBezTo>
                  <a:cubicBezTo>
                    <a:pt x="101" y="95"/>
                    <a:pt x="103" y="96"/>
                    <a:pt x="105" y="96"/>
                  </a:cubicBezTo>
                  <a:cubicBezTo>
                    <a:pt x="112" y="96"/>
                    <a:pt x="117" y="90"/>
                    <a:pt x="121" y="86"/>
                  </a:cubicBezTo>
                  <a:cubicBezTo>
                    <a:pt x="122" y="84"/>
                    <a:pt x="124" y="82"/>
                    <a:pt x="124" y="80"/>
                  </a:cubicBezTo>
                  <a:cubicBezTo>
                    <a:pt x="123" y="78"/>
                    <a:pt x="122" y="76"/>
                    <a:pt x="120" y="75"/>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77"/>
            <p:cNvSpPr>
              <a:spLocks/>
            </p:cNvSpPr>
            <p:nvPr/>
          </p:nvSpPr>
          <p:spPr bwMode="auto">
            <a:xfrm>
              <a:off x="6385676" y="3432668"/>
              <a:ext cx="56869" cy="43833"/>
            </a:xfrm>
            <a:custGeom>
              <a:avLst/>
              <a:gdLst>
                <a:gd name="T0" fmla="*/ 6 w 27"/>
                <a:gd name="T1" fmla="*/ 14 h 23"/>
                <a:gd name="T2" fmla="*/ 6 w 27"/>
                <a:gd name="T3" fmla="*/ 15 h 23"/>
                <a:gd name="T4" fmla="*/ 10 w 27"/>
                <a:gd name="T5" fmla="*/ 20 h 23"/>
                <a:gd name="T6" fmla="*/ 11 w 27"/>
                <a:gd name="T7" fmla="*/ 21 h 23"/>
                <a:gd name="T8" fmla="*/ 17 w 27"/>
                <a:gd name="T9" fmla="*/ 23 h 23"/>
                <a:gd name="T10" fmla="*/ 18 w 27"/>
                <a:gd name="T11" fmla="*/ 23 h 23"/>
                <a:gd name="T12" fmla="*/ 19 w 27"/>
                <a:gd name="T13" fmla="*/ 23 h 23"/>
                <a:gd name="T14" fmla="*/ 27 w 27"/>
                <a:gd name="T15" fmla="*/ 18 h 23"/>
                <a:gd name="T16" fmla="*/ 27 w 27"/>
                <a:gd name="T17" fmla="*/ 15 h 23"/>
                <a:gd name="T18" fmla="*/ 24 w 27"/>
                <a:gd name="T19" fmla="*/ 15 h 23"/>
                <a:gd name="T20" fmla="*/ 23 w 27"/>
                <a:gd name="T21" fmla="*/ 14 h 23"/>
                <a:gd name="T22" fmla="*/ 21 w 27"/>
                <a:gd name="T23" fmla="*/ 13 h 23"/>
                <a:gd name="T24" fmla="*/ 19 w 27"/>
                <a:gd name="T25" fmla="*/ 13 h 23"/>
                <a:gd name="T26" fmla="*/ 19 w 27"/>
                <a:gd name="T27" fmla="*/ 13 h 23"/>
                <a:gd name="T28" fmla="*/ 18 w 27"/>
                <a:gd name="T29" fmla="*/ 12 h 23"/>
                <a:gd name="T30" fmla="*/ 18 w 27"/>
                <a:gd name="T31" fmla="*/ 10 h 23"/>
                <a:gd name="T32" fmla="*/ 15 w 27"/>
                <a:gd name="T33" fmla="*/ 6 h 23"/>
                <a:gd name="T34" fmla="*/ 14 w 27"/>
                <a:gd name="T35" fmla="*/ 6 h 23"/>
                <a:gd name="T36" fmla="*/ 13 w 27"/>
                <a:gd name="T37" fmla="*/ 4 h 23"/>
                <a:gd name="T38" fmla="*/ 6 w 27"/>
                <a:gd name="T39" fmla="*/ 0 h 23"/>
                <a:gd name="T40" fmla="*/ 4 w 27"/>
                <a:gd name="T41" fmla="*/ 0 h 23"/>
                <a:gd name="T42" fmla="*/ 1 w 27"/>
                <a:gd name="T43" fmla="*/ 3 h 23"/>
                <a:gd name="T44" fmla="*/ 5 w 27"/>
                <a:gd name="T45" fmla="*/ 13 h 23"/>
                <a:gd name="T46" fmla="*/ 6 w 27"/>
                <a:gd name="T47"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23">
                  <a:moveTo>
                    <a:pt x="6" y="14"/>
                  </a:moveTo>
                  <a:cubicBezTo>
                    <a:pt x="6" y="14"/>
                    <a:pt x="6" y="15"/>
                    <a:pt x="6" y="15"/>
                  </a:cubicBezTo>
                  <a:cubicBezTo>
                    <a:pt x="6" y="17"/>
                    <a:pt x="7" y="19"/>
                    <a:pt x="10" y="20"/>
                  </a:cubicBezTo>
                  <a:cubicBezTo>
                    <a:pt x="11" y="21"/>
                    <a:pt x="11" y="21"/>
                    <a:pt x="11" y="21"/>
                  </a:cubicBezTo>
                  <a:cubicBezTo>
                    <a:pt x="12" y="22"/>
                    <a:pt x="14" y="23"/>
                    <a:pt x="17" y="23"/>
                  </a:cubicBezTo>
                  <a:cubicBezTo>
                    <a:pt x="17" y="23"/>
                    <a:pt x="18" y="23"/>
                    <a:pt x="18" y="23"/>
                  </a:cubicBezTo>
                  <a:cubicBezTo>
                    <a:pt x="18" y="23"/>
                    <a:pt x="19" y="23"/>
                    <a:pt x="19" y="23"/>
                  </a:cubicBezTo>
                  <a:cubicBezTo>
                    <a:pt x="21" y="23"/>
                    <a:pt x="27" y="22"/>
                    <a:pt x="27" y="18"/>
                  </a:cubicBezTo>
                  <a:cubicBezTo>
                    <a:pt x="27" y="15"/>
                    <a:pt x="27" y="15"/>
                    <a:pt x="27" y="15"/>
                  </a:cubicBezTo>
                  <a:cubicBezTo>
                    <a:pt x="24" y="15"/>
                    <a:pt x="24" y="15"/>
                    <a:pt x="24" y="15"/>
                  </a:cubicBezTo>
                  <a:cubicBezTo>
                    <a:pt x="24" y="15"/>
                    <a:pt x="23" y="14"/>
                    <a:pt x="23" y="14"/>
                  </a:cubicBezTo>
                  <a:cubicBezTo>
                    <a:pt x="22" y="14"/>
                    <a:pt x="22" y="13"/>
                    <a:pt x="21" y="13"/>
                  </a:cubicBezTo>
                  <a:cubicBezTo>
                    <a:pt x="20" y="13"/>
                    <a:pt x="19" y="13"/>
                    <a:pt x="19" y="13"/>
                  </a:cubicBezTo>
                  <a:cubicBezTo>
                    <a:pt x="19" y="13"/>
                    <a:pt x="19" y="13"/>
                    <a:pt x="19" y="13"/>
                  </a:cubicBezTo>
                  <a:cubicBezTo>
                    <a:pt x="19" y="12"/>
                    <a:pt x="18" y="12"/>
                    <a:pt x="18" y="12"/>
                  </a:cubicBezTo>
                  <a:cubicBezTo>
                    <a:pt x="18" y="11"/>
                    <a:pt x="18" y="10"/>
                    <a:pt x="18" y="10"/>
                  </a:cubicBezTo>
                  <a:cubicBezTo>
                    <a:pt x="17" y="8"/>
                    <a:pt x="16" y="7"/>
                    <a:pt x="15" y="6"/>
                  </a:cubicBezTo>
                  <a:cubicBezTo>
                    <a:pt x="14" y="6"/>
                    <a:pt x="14" y="6"/>
                    <a:pt x="14" y="6"/>
                  </a:cubicBezTo>
                  <a:cubicBezTo>
                    <a:pt x="14" y="6"/>
                    <a:pt x="13" y="5"/>
                    <a:pt x="13" y="4"/>
                  </a:cubicBezTo>
                  <a:cubicBezTo>
                    <a:pt x="11" y="2"/>
                    <a:pt x="9" y="0"/>
                    <a:pt x="6" y="0"/>
                  </a:cubicBezTo>
                  <a:cubicBezTo>
                    <a:pt x="5" y="0"/>
                    <a:pt x="5" y="0"/>
                    <a:pt x="4" y="0"/>
                  </a:cubicBezTo>
                  <a:cubicBezTo>
                    <a:pt x="3" y="1"/>
                    <a:pt x="1" y="2"/>
                    <a:pt x="1" y="3"/>
                  </a:cubicBezTo>
                  <a:cubicBezTo>
                    <a:pt x="0" y="7"/>
                    <a:pt x="3" y="10"/>
                    <a:pt x="5" y="13"/>
                  </a:cubicBezTo>
                  <a:cubicBezTo>
                    <a:pt x="5" y="13"/>
                    <a:pt x="5" y="13"/>
                    <a:pt x="6" y="14"/>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78"/>
            <p:cNvSpPr>
              <a:spLocks/>
            </p:cNvSpPr>
            <p:nvPr/>
          </p:nvSpPr>
          <p:spPr bwMode="auto">
            <a:xfrm>
              <a:off x="6564183" y="3161769"/>
              <a:ext cx="33174" cy="34491"/>
            </a:xfrm>
            <a:custGeom>
              <a:avLst/>
              <a:gdLst>
                <a:gd name="T0" fmla="*/ 16 w 16"/>
                <a:gd name="T1" fmla="*/ 6 h 18"/>
                <a:gd name="T2" fmla="*/ 11 w 16"/>
                <a:gd name="T3" fmla="*/ 1 h 18"/>
                <a:gd name="T4" fmla="*/ 7 w 16"/>
                <a:gd name="T5" fmla="*/ 0 h 18"/>
                <a:gd name="T6" fmla="*/ 1 w 16"/>
                <a:gd name="T7" fmla="*/ 5 h 18"/>
                <a:gd name="T8" fmla="*/ 2 w 16"/>
                <a:gd name="T9" fmla="*/ 13 h 18"/>
                <a:gd name="T10" fmla="*/ 3 w 16"/>
                <a:gd name="T11" fmla="*/ 14 h 18"/>
                <a:gd name="T12" fmla="*/ 8 w 16"/>
                <a:gd name="T13" fmla="*/ 18 h 18"/>
                <a:gd name="T14" fmla="*/ 10 w 16"/>
                <a:gd name="T15" fmla="*/ 18 h 18"/>
                <a:gd name="T16" fmla="*/ 14 w 16"/>
                <a:gd name="T17" fmla="*/ 12 h 18"/>
                <a:gd name="T18" fmla="*/ 15 w 16"/>
                <a:gd name="T19" fmla="*/ 11 h 18"/>
                <a:gd name="T20" fmla="*/ 16 w 16"/>
                <a:gd name="T21"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8">
                  <a:moveTo>
                    <a:pt x="16" y="6"/>
                  </a:moveTo>
                  <a:cubicBezTo>
                    <a:pt x="15" y="4"/>
                    <a:pt x="13" y="2"/>
                    <a:pt x="11" y="1"/>
                  </a:cubicBezTo>
                  <a:cubicBezTo>
                    <a:pt x="10" y="1"/>
                    <a:pt x="9" y="0"/>
                    <a:pt x="7" y="0"/>
                  </a:cubicBezTo>
                  <a:cubicBezTo>
                    <a:pt x="6" y="0"/>
                    <a:pt x="3" y="1"/>
                    <a:pt x="1" y="5"/>
                  </a:cubicBezTo>
                  <a:cubicBezTo>
                    <a:pt x="0" y="8"/>
                    <a:pt x="0" y="10"/>
                    <a:pt x="2" y="13"/>
                  </a:cubicBezTo>
                  <a:cubicBezTo>
                    <a:pt x="3" y="13"/>
                    <a:pt x="3" y="14"/>
                    <a:pt x="3" y="14"/>
                  </a:cubicBezTo>
                  <a:cubicBezTo>
                    <a:pt x="3" y="15"/>
                    <a:pt x="5" y="18"/>
                    <a:pt x="8" y="18"/>
                  </a:cubicBezTo>
                  <a:cubicBezTo>
                    <a:pt x="8" y="18"/>
                    <a:pt x="9" y="18"/>
                    <a:pt x="10" y="18"/>
                  </a:cubicBezTo>
                  <a:cubicBezTo>
                    <a:pt x="12" y="17"/>
                    <a:pt x="13" y="14"/>
                    <a:pt x="14" y="12"/>
                  </a:cubicBezTo>
                  <a:cubicBezTo>
                    <a:pt x="14" y="12"/>
                    <a:pt x="14" y="11"/>
                    <a:pt x="15" y="11"/>
                  </a:cubicBezTo>
                  <a:cubicBezTo>
                    <a:pt x="16" y="9"/>
                    <a:pt x="16" y="8"/>
                    <a:pt x="16" y="6"/>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79"/>
            <p:cNvSpPr>
              <a:spLocks/>
            </p:cNvSpPr>
            <p:nvPr/>
          </p:nvSpPr>
          <p:spPr bwMode="auto">
            <a:xfrm>
              <a:off x="6511263" y="3148116"/>
              <a:ext cx="46601" cy="78324"/>
            </a:xfrm>
            <a:custGeom>
              <a:avLst/>
              <a:gdLst>
                <a:gd name="T0" fmla="*/ 18 w 22"/>
                <a:gd name="T1" fmla="*/ 25 h 41"/>
                <a:gd name="T2" fmla="*/ 19 w 22"/>
                <a:gd name="T3" fmla="*/ 24 h 41"/>
                <a:gd name="T4" fmla="*/ 19 w 22"/>
                <a:gd name="T5" fmla="*/ 18 h 41"/>
                <a:gd name="T6" fmla="*/ 14 w 22"/>
                <a:gd name="T7" fmla="*/ 15 h 41"/>
                <a:gd name="T8" fmla="*/ 15 w 22"/>
                <a:gd name="T9" fmla="*/ 14 h 41"/>
                <a:gd name="T10" fmla="*/ 16 w 22"/>
                <a:gd name="T11" fmla="*/ 13 h 41"/>
                <a:gd name="T12" fmla="*/ 20 w 22"/>
                <a:gd name="T13" fmla="*/ 9 h 41"/>
                <a:gd name="T14" fmla="*/ 21 w 22"/>
                <a:gd name="T15" fmla="*/ 4 h 41"/>
                <a:gd name="T16" fmla="*/ 16 w 22"/>
                <a:gd name="T17" fmla="*/ 0 h 41"/>
                <a:gd name="T18" fmla="*/ 15 w 22"/>
                <a:gd name="T19" fmla="*/ 0 h 41"/>
                <a:gd name="T20" fmla="*/ 8 w 22"/>
                <a:gd name="T21" fmla="*/ 5 h 41"/>
                <a:gd name="T22" fmla="*/ 8 w 22"/>
                <a:gd name="T23" fmla="*/ 5 h 41"/>
                <a:gd name="T24" fmla="*/ 6 w 22"/>
                <a:gd name="T25" fmla="*/ 13 h 41"/>
                <a:gd name="T26" fmla="*/ 9 w 22"/>
                <a:gd name="T27" fmla="*/ 16 h 41"/>
                <a:gd name="T28" fmla="*/ 7 w 22"/>
                <a:gd name="T29" fmla="*/ 20 h 41"/>
                <a:gd name="T30" fmla="*/ 7 w 22"/>
                <a:gd name="T31" fmla="*/ 22 h 41"/>
                <a:gd name="T32" fmla="*/ 7 w 22"/>
                <a:gd name="T33" fmla="*/ 22 h 41"/>
                <a:gd name="T34" fmla="*/ 5 w 22"/>
                <a:gd name="T35" fmla="*/ 27 h 41"/>
                <a:gd name="T36" fmla="*/ 5 w 22"/>
                <a:gd name="T37" fmla="*/ 27 h 41"/>
                <a:gd name="T38" fmla="*/ 0 w 22"/>
                <a:gd name="T39" fmla="*/ 37 h 41"/>
                <a:gd name="T40" fmla="*/ 3 w 22"/>
                <a:gd name="T41" fmla="*/ 41 h 41"/>
                <a:gd name="T42" fmla="*/ 6 w 22"/>
                <a:gd name="T43" fmla="*/ 41 h 41"/>
                <a:gd name="T44" fmla="*/ 6 w 22"/>
                <a:gd name="T45" fmla="*/ 41 h 41"/>
                <a:gd name="T46" fmla="*/ 18 w 22"/>
                <a:gd name="T47"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 h="41">
                  <a:moveTo>
                    <a:pt x="18" y="25"/>
                  </a:moveTo>
                  <a:cubicBezTo>
                    <a:pt x="19" y="24"/>
                    <a:pt x="19" y="24"/>
                    <a:pt x="19" y="24"/>
                  </a:cubicBezTo>
                  <a:cubicBezTo>
                    <a:pt x="20" y="21"/>
                    <a:pt x="20" y="19"/>
                    <a:pt x="19" y="18"/>
                  </a:cubicBezTo>
                  <a:cubicBezTo>
                    <a:pt x="18" y="16"/>
                    <a:pt x="16" y="15"/>
                    <a:pt x="14" y="15"/>
                  </a:cubicBezTo>
                  <a:cubicBezTo>
                    <a:pt x="14" y="14"/>
                    <a:pt x="15" y="14"/>
                    <a:pt x="15" y="14"/>
                  </a:cubicBezTo>
                  <a:cubicBezTo>
                    <a:pt x="15" y="14"/>
                    <a:pt x="16" y="13"/>
                    <a:pt x="16" y="13"/>
                  </a:cubicBezTo>
                  <a:cubicBezTo>
                    <a:pt x="18" y="12"/>
                    <a:pt x="19" y="11"/>
                    <a:pt x="20" y="9"/>
                  </a:cubicBezTo>
                  <a:cubicBezTo>
                    <a:pt x="21" y="8"/>
                    <a:pt x="22" y="5"/>
                    <a:pt x="21" y="4"/>
                  </a:cubicBezTo>
                  <a:cubicBezTo>
                    <a:pt x="20" y="2"/>
                    <a:pt x="18" y="0"/>
                    <a:pt x="16" y="0"/>
                  </a:cubicBezTo>
                  <a:cubicBezTo>
                    <a:pt x="16" y="0"/>
                    <a:pt x="16" y="0"/>
                    <a:pt x="15" y="0"/>
                  </a:cubicBezTo>
                  <a:cubicBezTo>
                    <a:pt x="12" y="0"/>
                    <a:pt x="9" y="3"/>
                    <a:pt x="8" y="5"/>
                  </a:cubicBezTo>
                  <a:cubicBezTo>
                    <a:pt x="8" y="5"/>
                    <a:pt x="8" y="5"/>
                    <a:pt x="8" y="5"/>
                  </a:cubicBezTo>
                  <a:cubicBezTo>
                    <a:pt x="6" y="7"/>
                    <a:pt x="4" y="10"/>
                    <a:pt x="6" y="13"/>
                  </a:cubicBezTo>
                  <a:cubicBezTo>
                    <a:pt x="6" y="15"/>
                    <a:pt x="8" y="16"/>
                    <a:pt x="9" y="16"/>
                  </a:cubicBezTo>
                  <a:cubicBezTo>
                    <a:pt x="8" y="17"/>
                    <a:pt x="7" y="18"/>
                    <a:pt x="7" y="20"/>
                  </a:cubicBezTo>
                  <a:cubicBezTo>
                    <a:pt x="7" y="21"/>
                    <a:pt x="7" y="21"/>
                    <a:pt x="7" y="22"/>
                  </a:cubicBezTo>
                  <a:cubicBezTo>
                    <a:pt x="7" y="22"/>
                    <a:pt x="7" y="22"/>
                    <a:pt x="7" y="22"/>
                  </a:cubicBezTo>
                  <a:cubicBezTo>
                    <a:pt x="7" y="24"/>
                    <a:pt x="7" y="25"/>
                    <a:pt x="5" y="27"/>
                  </a:cubicBezTo>
                  <a:cubicBezTo>
                    <a:pt x="5" y="27"/>
                    <a:pt x="5" y="27"/>
                    <a:pt x="5" y="27"/>
                  </a:cubicBezTo>
                  <a:cubicBezTo>
                    <a:pt x="2" y="30"/>
                    <a:pt x="0" y="33"/>
                    <a:pt x="0" y="37"/>
                  </a:cubicBezTo>
                  <a:cubicBezTo>
                    <a:pt x="1" y="38"/>
                    <a:pt x="2" y="40"/>
                    <a:pt x="3" y="41"/>
                  </a:cubicBezTo>
                  <a:cubicBezTo>
                    <a:pt x="4" y="41"/>
                    <a:pt x="5" y="41"/>
                    <a:pt x="6" y="41"/>
                  </a:cubicBezTo>
                  <a:cubicBezTo>
                    <a:pt x="6" y="41"/>
                    <a:pt x="6" y="41"/>
                    <a:pt x="6" y="41"/>
                  </a:cubicBezTo>
                  <a:cubicBezTo>
                    <a:pt x="9" y="41"/>
                    <a:pt x="13" y="37"/>
                    <a:pt x="18" y="25"/>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80"/>
            <p:cNvSpPr>
              <a:spLocks/>
            </p:cNvSpPr>
            <p:nvPr/>
          </p:nvSpPr>
          <p:spPr bwMode="auto">
            <a:xfrm>
              <a:off x="6526270" y="3226439"/>
              <a:ext cx="31594" cy="47425"/>
            </a:xfrm>
            <a:custGeom>
              <a:avLst/>
              <a:gdLst>
                <a:gd name="T0" fmla="*/ 8 w 15"/>
                <a:gd name="T1" fmla="*/ 0 h 25"/>
                <a:gd name="T2" fmla="*/ 5 w 15"/>
                <a:gd name="T3" fmla="*/ 1 h 25"/>
                <a:gd name="T4" fmla="*/ 4 w 15"/>
                <a:gd name="T5" fmla="*/ 7 h 25"/>
                <a:gd name="T6" fmla="*/ 4 w 15"/>
                <a:gd name="T7" fmla="*/ 7 h 25"/>
                <a:gd name="T8" fmla="*/ 4 w 15"/>
                <a:gd name="T9" fmla="*/ 7 h 25"/>
                <a:gd name="T10" fmla="*/ 3 w 15"/>
                <a:gd name="T11" fmla="*/ 12 h 25"/>
                <a:gd name="T12" fmla="*/ 3 w 15"/>
                <a:gd name="T13" fmla="*/ 14 h 25"/>
                <a:gd name="T14" fmla="*/ 1 w 15"/>
                <a:gd name="T15" fmla="*/ 15 h 25"/>
                <a:gd name="T16" fmla="*/ 0 w 15"/>
                <a:gd name="T17" fmla="*/ 19 h 25"/>
                <a:gd name="T18" fmla="*/ 6 w 15"/>
                <a:gd name="T19" fmla="*/ 25 h 25"/>
                <a:gd name="T20" fmla="*/ 11 w 15"/>
                <a:gd name="T21" fmla="*/ 20 h 25"/>
                <a:gd name="T22" fmla="*/ 9 w 15"/>
                <a:gd name="T23" fmla="*/ 15 h 25"/>
                <a:gd name="T24" fmla="*/ 9 w 15"/>
                <a:gd name="T25" fmla="*/ 15 h 25"/>
                <a:gd name="T26" fmla="*/ 11 w 15"/>
                <a:gd name="T27" fmla="*/ 12 h 25"/>
                <a:gd name="T28" fmla="*/ 12 w 15"/>
                <a:gd name="T29" fmla="*/ 11 h 25"/>
                <a:gd name="T30" fmla="*/ 12 w 15"/>
                <a:gd name="T31" fmla="*/ 11 h 25"/>
                <a:gd name="T32" fmla="*/ 15 w 15"/>
                <a:gd name="T33" fmla="*/ 6 h 25"/>
                <a:gd name="T34" fmla="*/ 8 w 15"/>
                <a:gd name="T3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25">
                  <a:moveTo>
                    <a:pt x="8" y="0"/>
                  </a:moveTo>
                  <a:cubicBezTo>
                    <a:pt x="7" y="0"/>
                    <a:pt x="6" y="0"/>
                    <a:pt x="5" y="1"/>
                  </a:cubicBezTo>
                  <a:cubicBezTo>
                    <a:pt x="2" y="3"/>
                    <a:pt x="4" y="6"/>
                    <a:pt x="4" y="7"/>
                  </a:cubicBezTo>
                  <a:cubicBezTo>
                    <a:pt x="4" y="7"/>
                    <a:pt x="4" y="7"/>
                    <a:pt x="4" y="7"/>
                  </a:cubicBezTo>
                  <a:cubicBezTo>
                    <a:pt x="4" y="7"/>
                    <a:pt x="4" y="7"/>
                    <a:pt x="4" y="7"/>
                  </a:cubicBezTo>
                  <a:cubicBezTo>
                    <a:pt x="3" y="8"/>
                    <a:pt x="2" y="10"/>
                    <a:pt x="3" y="12"/>
                  </a:cubicBezTo>
                  <a:cubicBezTo>
                    <a:pt x="3" y="14"/>
                    <a:pt x="3" y="14"/>
                    <a:pt x="3" y="14"/>
                  </a:cubicBezTo>
                  <a:cubicBezTo>
                    <a:pt x="2" y="14"/>
                    <a:pt x="2" y="14"/>
                    <a:pt x="1" y="15"/>
                  </a:cubicBezTo>
                  <a:cubicBezTo>
                    <a:pt x="1" y="16"/>
                    <a:pt x="0" y="17"/>
                    <a:pt x="0" y="19"/>
                  </a:cubicBezTo>
                  <a:cubicBezTo>
                    <a:pt x="1" y="22"/>
                    <a:pt x="3" y="25"/>
                    <a:pt x="6" y="25"/>
                  </a:cubicBezTo>
                  <a:cubicBezTo>
                    <a:pt x="8" y="25"/>
                    <a:pt x="11" y="23"/>
                    <a:pt x="11" y="20"/>
                  </a:cubicBezTo>
                  <a:cubicBezTo>
                    <a:pt x="11" y="18"/>
                    <a:pt x="11" y="16"/>
                    <a:pt x="9" y="15"/>
                  </a:cubicBezTo>
                  <a:cubicBezTo>
                    <a:pt x="9" y="15"/>
                    <a:pt x="9" y="15"/>
                    <a:pt x="9" y="15"/>
                  </a:cubicBezTo>
                  <a:cubicBezTo>
                    <a:pt x="10" y="14"/>
                    <a:pt x="11" y="13"/>
                    <a:pt x="11" y="12"/>
                  </a:cubicBezTo>
                  <a:cubicBezTo>
                    <a:pt x="12" y="12"/>
                    <a:pt x="12" y="11"/>
                    <a:pt x="12" y="11"/>
                  </a:cubicBezTo>
                  <a:cubicBezTo>
                    <a:pt x="12" y="11"/>
                    <a:pt x="12" y="11"/>
                    <a:pt x="12" y="11"/>
                  </a:cubicBezTo>
                  <a:cubicBezTo>
                    <a:pt x="13" y="10"/>
                    <a:pt x="15" y="9"/>
                    <a:pt x="15" y="6"/>
                  </a:cubicBezTo>
                  <a:cubicBezTo>
                    <a:pt x="15" y="3"/>
                    <a:pt x="11" y="0"/>
                    <a:pt x="8" y="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81"/>
            <p:cNvSpPr>
              <a:spLocks/>
            </p:cNvSpPr>
            <p:nvPr/>
          </p:nvSpPr>
          <p:spPr bwMode="auto">
            <a:xfrm>
              <a:off x="6469401" y="3148116"/>
              <a:ext cx="41862" cy="32335"/>
            </a:xfrm>
            <a:custGeom>
              <a:avLst/>
              <a:gdLst>
                <a:gd name="T0" fmla="*/ 14 w 20"/>
                <a:gd name="T1" fmla="*/ 2 h 17"/>
                <a:gd name="T2" fmla="*/ 12 w 20"/>
                <a:gd name="T3" fmla="*/ 1 h 17"/>
                <a:gd name="T4" fmla="*/ 8 w 20"/>
                <a:gd name="T5" fmla="*/ 0 h 17"/>
                <a:gd name="T6" fmla="*/ 4 w 20"/>
                <a:gd name="T7" fmla="*/ 1 h 17"/>
                <a:gd name="T8" fmla="*/ 1 w 20"/>
                <a:gd name="T9" fmla="*/ 6 h 17"/>
                <a:gd name="T10" fmla="*/ 4 w 20"/>
                <a:gd name="T11" fmla="*/ 12 h 17"/>
                <a:gd name="T12" fmla="*/ 5 w 20"/>
                <a:gd name="T13" fmla="*/ 13 h 17"/>
                <a:gd name="T14" fmla="*/ 5 w 20"/>
                <a:gd name="T15" fmla="*/ 14 h 17"/>
                <a:gd name="T16" fmla="*/ 10 w 20"/>
                <a:gd name="T17" fmla="*/ 17 h 17"/>
                <a:gd name="T18" fmla="*/ 12 w 20"/>
                <a:gd name="T19" fmla="*/ 17 h 17"/>
                <a:gd name="T20" fmla="*/ 14 w 20"/>
                <a:gd name="T21" fmla="*/ 17 h 17"/>
                <a:gd name="T22" fmla="*/ 14 w 20"/>
                <a:gd name="T23" fmla="*/ 15 h 17"/>
                <a:gd name="T24" fmla="*/ 14 w 20"/>
                <a:gd name="T25" fmla="*/ 14 h 17"/>
                <a:gd name="T26" fmla="*/ 14 w 20"/>
                <a:gd name="T27" fmla="*/ 14 h 17"/>
                <a:gd name="T28" fmla="*/ 18 w 20"/>
                <a:gd name="T29" fmla="*/ 12 h 17"/>
                <a:gd name="T30" fmla="*/ 20 w 20"/>
                <a:gd name="T31" fmla="*/ 7 h 17"/>
                <a:gd name="T32" fmla="*/ 14 w 20"/>
                <a:gd name="T33"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7">
                  <a:moveTo>
                    <a:pt x="14" y="2"/>
                  </a:moveTo>
                  <a:cubicBezTo>
                    <a:pt x="14" y="2"/>
                    <a:pt x="13" y="2"/>
                    <a:pt x="12" y="1"/>
                  </a:cubicBezTo>
                  <a:cubicBezTo>
                    <a:pt x="11" y="1"/>
                    <a:pt x="10" y="0"/>
                    <a:pt x="8" y="0"/>
                  </a:cubicBezTo>
                  <a:cubicBezTo>
                    <a:pt x="7" y="0"/>
                    <a:pt x="5" y="1"/>
                    <a:pt x="4" y="1"/>
                  </a:cubicBezTo>
                  <a:cubicBezTo>
                    <a:pt x="3" y="2"/>
                    <a:pt x="1" y="3"/>
                    <a:pt x="1" y="6"/>
                  </a:cubicBezTo>
                  <a:cubicBezTo>
                    <a:pt x="0" y="9"/>
                    <a:pt x="2" y="10"/>
                    <a:pt x="4" y="12"/>
                  </a:cubicBezTo>
                  <a:cubicBezTo>
                    <a:pt x="4" y="12"/>
                    <a:pt x="4" y="13"/>
                    <a:pt x="5" y="13"/>
                  </a:cubicBezTo>
                  <a:cubicBezTo>
                    <a:pt x="5" y="13"/>
                    <a:pt x="5" y="13"/>
                    <a:pt x="5" y="14"/>
                  </a:cubicBezTo>
                  <a:cubicBezTo>
                    <a:pt x="6" y="15"/>
                    <a:pt x="7" y="17"/>
                    <a:pt x="10" y="17"/>
                  </a:cubicBezTo>
                  <a:cubicBezTo>
                    <a:pt x="10" y="17"/>
                    <a:pt x="11" y="17"/>
                    <a:pt x="12" y="17"/>
                  </a:cubicBezTo>
                  <a:cubicBezTo>
                    <a:pt x="14" y="17"/>
                    <a:pt x="14" y="17"/>
                    <a:pt x="14" y="17"/>
                  </a:cubicBezTo>
                  <a:cubicBezTo>
                    <a:pt x="14" y="15"/>
                    <a:pt x="14" y="15"/>
                    <a:pt x="14" y="15"/>
                  </a:cubicBezTo>
                  <a:cubicBezTo>
                    <a:pt x="14" y="14"/>
                    <a:pt x="14" y="14"/>
                    <a:pt x="14" y="14"/>
                  </a:cubicBezTo>
                  <a:cubicBezTo>
                    <a:pt x="14" y="14"/>
                    <a:pt x="14" y="14"/>
                    <a:pt x="14" y="14"/>
                  </a:cubicBezTo>
                  <a:cubicBezTo>
                    <a:pt x="15" y="13"/>
                    <a:pt x="16" y="13"/>
                    <a:pt x="18" y="12"/>
                  </a:cubicBezTo>
                  <a:cubicBezTo>
                    <a:pt x="20" y="10"/>
                    <a:pt x="20" y="8"/>
                    <a:pt x="20" y="7"/>
                  </a:cubicBezTo>
                  <a:cubicBezTo>
                    <a:pt x="19" y="4"/>
                    <a:pt x="17" y="3"/>
                    <a:pt x="14" y="2"/>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83"/>
            <p:cNvSpPr>
              <a:spLocks noEditPoints="1"/>
            </p:cNvSpPr>
            <p:nvPr/>
          </p:nvSpPr>
          <p:spPr bwMode="auto">
            <a:xfrm>
              <a:off x="5644794" y="2584760"/>
              <a:ext cx="161920" cy="173893"/>
            </a:xfrm>
            <a:custGeom>
              <a:avLst/>
              <a:gdLst>
                <a:gd name="T0" fmla="*/ 68 w 77"/>
                <a:gd name="T1" fmla="*/ 49 h 91"/>
                <a:gd name="T2" fmla="*/ 67 w 77"/>
                <a:gd name="T3" fmla="*/ 43 h 91"/>
                <a:gd name="T4" fmla="*/ 67 w 77"/>
                <a:gd name="T5" fmla="*/ 34 h 91"/>
                <a:gd name="T6" fmla="*/ 65 w 77"/>
                <a:gd name="T7" fmla="*/ 21 h 91"/>
                <a:gd name="T8" fmla="*/ 55 w 77"/>
                <a:gd name="T9" fmla="*/ 15 h 91"/>
                <a:gd name="T10" fmla="*/ 55 w 77"/>
                <a:gd name="T11" fmla="*/ 12 h 91"/>
                <a:gd name="T12" fmla="*/ 41 w 77"/>
                <a:gd name="T13" fmla="*/ 0 h 91"/>
                <a:gd name="T14" fmla="*/ 33 w 77"/>
                <a:gd name="T15" fmla="*/ 8 h 91"/>
                <a:gd name="T16" fmla="*/ 28 w 77"/>
                <a:gd name="T17" fmla="*/ 7 h 91"/>
                <a:gd name="T18" fmla="*/ 22 w 77"/>
                <a:gd name="T19" fmla="*/ 19 h 91"/>
                <a:gd name="T20" fmla="*/ 18 w 77"/>
                <a:gd name="T21" fmla="*/ 19 h 91"/>
                <a:gd name="T22" fmla="*/ 9 w 77"/>
                <a:gd name="T23" fmla="*/ 30 h 91"/>
                <a:gd name="T24" fmla="*/ 2 w 77"/>
                <a:gd name="T25" fmla="*/ 32 h 91"/>
                <a:gd name="T26" fmla="*/ 4 w 77"/>
                <a:gd name="T27" fmla="*/ 44 h 91"/>
                <a:gd name="T28" fmla="*/ 10 w 77"/>
                <a:gd name="T29" fmla="*/ 46 h 91"/>
                <a:gd name="T30" fmla="*/ 11 w 77"/>
                <a:gd name="T31" fmla="*/ 54 h 91"/>
                <a:gd name="T32" fmla="*/ 19 w 77"/>
                <a:gd name="T33" fmla="*/ 56 h 91"/>
                <a:gd name="T34" fmla="*/ 21 w 77"/>
                <a:gd name="T35" fmla="*/ 57 h 91"/>
                <a:gd name="T36" fmla="*/ 27 w 77"/>
                <a:gd name="T37" fmla="*/ 61 h 91"/>
                <a:gd name="T38" fmla="*/ 32 w 77"/>
                <a:gd name="T39" fmla="*/ 61 h 91"/>
                <a:gd name="T40" fmla="*/ 40 w 77"/>
                <a:gd name="T41" fmla="*/ 63 h 91"/>
                <a:gd name="T42" fmla="*/ 38 w 77"/>
                <a:gd name="T43" fmla="*/ 66 h 91"/>
                <a:gd name="T44" fmla="*/ 35 w 77"/>
                <a:gd name="T45" fmla="*/ 67 h 91"/>
                <a:gd name="T46" fmla="*/ 30 w 77"/>
                <a:gd name="T47" fmla="*/ 66 h 91"/>
                <a:gd name="T48" fmla="*/ 22 w 77"/>
                <a:gd name="T49" fmla="*/ 68 h 91"/>
                <a:gd name="T50" fmla="*/ 24 w 77"/>
                <a:gd name="T51" fmla="*/ 78 h 91"/>
                <a:gd name="T52" fmla="*/ 43 w 77"/>
                <a:gd name="T53" fmla="*/ 91 h 91"/>
                <a:gd name="T54" fmla="*/ 66 w 77"/>
                <a:gd name="T55" fmla="*/ 85 h 91"/>
                <a:gd name="T56" fmla="*/ 77 w 77"/>
                <a:gd name="T57" fmla="*/ 53 h 91"/>
                <a:gd name="T58" fmla="*/ 50 w 77"/>
                <a:gd name="T59" fmla="*/ 65 h 91"/>
                <a:gd name="T60" fmla="*/ 47 w 77"/>
                <a:gd name="T61" fmla="*/ 61 h 91"/>
                <a:gd name="T62" fmla="*/ 49 w 77"/>
                <a:gd name="T63" fmla="*/ 61 h 91"/>
                <a:gd name="T64" fmla="*/ 56 w 77"/>
                <a:gd name="T65" fmla="*/ 65 h 91"/>
                <a:gd name="T66" fmla="*/ 52 w 77"/>
                <a:gd name="T67" fmla="*/ 67 h 91"/>
                <a:gd name="T68" fmla="*/ 39 w 77"/>
                <a:gd name="T69" fmla="*/ 48 h 91"/>
                <a:gd name="T70" fmla="*/ 37 w 77"/>
                <a:gd name="T71" fmla="*/ 5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 h="91">
                  <a:moveTo>
                    <a:pt x="73" y="51"/>
                  </a:moveTo>
                  <a:cubicBezTo>
                    <a:pt x="71" y="51"/>
                    <a:pt x="70" y="50"/>
                    <a:pt x="68" y="49"/>
                  </a:cubicBezTo>
                  <a:cubicBezTo>
                    <a:pt x="68" y="49"/>
                    <a:pt x="68" y="48"/>
                    <a:pt x="68" y="46"/>
                  </a:cubicBezTo>
                  <a:cubicBezTo>
                    <a:pt x="68" y="45"/>
                    <a:pt x="68" y="44"/>
                    <a:pt x="67" y="43"/>
                  </a:cubicBezTo>
                  <a:cubicBezTo>
                    <a:pt x="67" y="41"/>
                    <a:pt x="67" y="40"/>
                    <a:pt x="67" y="38"/>
                  </a:cubicBezTo>
                  <a:cubicBezTo>
                    <a:pt x="67" y="37"/>
                    <a:pt x="67" y="35"/>
                    <a:pt x="67" y="34"/>
                  </a:cubicBezTo>
                  <a:cubicBezTo>
                    <a:pt x="67" y="33"/>
                    <a:pt x="67" y="32"/>
                    <a:pt x="67" y="31"/>
                  </a:cubicBezTo>
                  <a:cubicBezTo>
                    <a:pt x="66" y="28"/>
                    <a:pt x="66" y="24"/>
                    <a:pt x="65" y="21"/>
                  </a:cubicBezTo>
                  <a:cubicBezTo>
                    <a:pt x="63" y="17"/>
                    <a:pt x="59" y="16"/>
                    <a:pt x="56" y="15"/>
                  </a:cubicBezTo>
                  <a:cubicBezTo>
                    <a:pt x="56" y="15"/>
                    <a:pt x="55" y="15"/>
                    <a:pt x="55" y="15"/>
                  </a:cubicBezTo>
                  <a:cubicBezTo>
                    <a:pt x="55" y="14"/>
                    <a:pt x="55" y="14"/>
                    <a:pt x="55" y="13"/>
                  </a:cubicBezTo>
                  <a:cubicBezTo>
                    <a:pt x="55" y="12"/>
                    <a:pt x="55" y="12"/>
                    <a:pt x="55" y="12"/>
                  </a:cubicBezTo>
                  <a:cubicBezTo>
                    <a:pt x="56" y="7"/>
                    <a:pt x="55" y="5"/>
                    <a:pt x="54" y="4"/>
                  </a:cubicBezTo>
                  <a:cubicBezTo>
                    <a:pt x="51" y="2"/>
                    <a:pt x="46" y="0"/>
                    <a:pt x="41" y="0"/>
                  </a:cubicBezTo>
                  <a:cubicBezTo>
                    <a:pt x="35" y="0"/>
                    <a:pt x="34" y="4"/>
                    <a:pt x="33" y="5"/>
                  </a:cubicBezTo>
                  <a:cubicBezTo>
                    <a:pt x="33" y="6"/>
                    <a:pt x="33" y="7"/>
                    <a:pt x="33" y="8"/>
                  </a:cubicBezTo>
                  <a:cubicBezTo>
                    <a:pt x="33" y="8"/>
                    <a:pt x="33" y="8"/>
                    <a:pt x="32" y="8"/>
                  </a:cubicBezTo>
                  <a:cubicBezTo>
                    <a:pt x="31" y="8"/>
                    <a:pt x="30" y="7"/>
                    <a:pt x="28" y="7"/>
                  </a:cubicBezTo>
                  <a:cubicBezTo>
                    <a:pt x="26" y="7"/>
                    <a:pt x="25" y="8"/>
                    <a:pt x="23" y="9"/>
                  </a:cubicBezTo>
                  <a:cubicBezTo>
                    <a:pt x="21" y="12"/>
                    <a:pt x="20" y="16"/>
                    <a:pt x="22" y="19"/>
                  </a:cubicBezTo>
                  <a:cubicBezTo>
                    <a:pt x="21" y="19"/>
                    <a:pt x="21" y="19"/>
                    <a:pt x="21" y="19"/>
                  </a:cubicBezTo>
                  <a:cubicBezTo>
                    <a:pt x="20" y="19"/>
                    <a:pt x="19" y="19"/>
                    <a:pt x="18" y="19"/>
                  </a:cubicBezTo>
                  <a:cubicBezTo>
                    <a:pt x="11" y="19"/>
                    <a:pt x="11" y="24"/>
                    <a:pt x="10" y="27"/>
                  </a:cubicBezTo>
                  <a:cubicBezTo>
                    <a:pt x="10" y="30"/>
                    <a:pt x="9" y="30"/>
                    <a:pt x="9" y="30"/>
                  </a:cubicBezTo>
                  <a:cubicBezTo>
                    <a:pt x="8" y="30"/>
                    <a:pt x="8" y="30"/>
                    <a:pt x="8" y="30"/>
                  </a:cubicBezTo>
                  <a:cubicBezTo>
                    <a:pt x="6" y="30"/>
                    <a:pt x="4" y="30"/>
                    <a:pt x="2" y="32"/>
                  </a:cubicBezTo>
                  <a:cubicBezTo>
                    <a:pt x="1" y="34"/>
                    <a:pt x="0" y="36"/>
                    <a:pt x="1" y="38"/>
                  </a:cubicBezTo>
                  <a:cubicBezTo>
                    <a:pt x="1" y="41"/>
                    <a:pt x="2" y="43"/>
                    <a:pt x="4" y="44"/>
                  </a:cubicBezTo>
                  <a:cubicBezTo>
                    <a:pt x="6" y="45"/>
                    <a:pt x="7" y="45"/>
                    <a:pt x="9" y="46"/>
                  </a:cubicBezTo>
                  <a:cubicBezTo>
                    <a:pt x="10" y="46"/>
                    <a:pt x="10" y="46"/>
                    <a:pt x="10" y="46"/>
                  </a:cubicBezTo>
                  <a:cubicBezTo>
                    <a:pt x="10" y="46"/>
                    <a:pt x="10" y="47"/>
                    <a:pt x="10" y="47"/>
                  </a:cubicBezTo>
                  <a:cubicBezTo>
                    <a:pt x="10" y="49"/>
                    <a:pt x="9" y="51"/>
                    <a:pt x="11" y="54"/>
                  </a:cubicBezTo>
                  <a:cubicBezTo>
                    <a:pt x="12" y="56"/>
                    <a:pt x="14" y="56"/>
                    <a:pt x="16" y="56"/>
                  </a:cubicBezTo>
                  <a:cubicBezTo>
                    <a:pt x="17" y="56"/>
                    <a:pt x="18" y="56"/>
                    <a:pt x="19" y="56"/>
                  </a:cubicBezTo>
                  <a:cubicBezTo>
                    <a:pt x="19" y="56"/>
                    <a:pt x="20" y="56"/>
                    <a:pt x="20" y="56"/>
                  </a:cubicBezTo>
                  <a:cubicBezTo>
                    <a:pt x="20" y="56"/>
                    <a:pt x="21" y="57"/>
                    <a:pt x="21" y="57"/>
                  </a:cubicBezTo>
                  <a:cubicBezTo>
                    <a:pt x="22" y="58"/>
                    <a:pt x="23" y="60"/>
                    <a:pt x="26" y="61"/>
                  </a:cubicBezTo>
                  <a:cubicBezTo>
                    <a:pt x="27" y="61"/>
                    <a:pt x="27" y="61"/>
                    <a:pt x="27" y="61"/>
                  </a:cubicBezTo>
                  <a:cubicBezTo>
                    <a:pt x="29" y="61"/>
                    <a:pt x="31" y="60"/>
                    <a:pt x="32" y="59"/>
                  </a:cubicBezTo>
                  <a:cubicBezTo>
                    <a:pt x="32" y="61"/>
                    <a:pt x="32" y="61"/>
                    <a:pt x="32" y="61"/>
                  </a:cubicBezTo>
                  <a:cubicBezTo>
                    <a:pt x="34" y="62"/>
                    <a:pt x="34" y="62"/>
                    <a:pt x="34" y="62"/>
                  </a:cubicBezTo>
                  <a:cubicBezTo>
                    <a:pt x="36" y="63"/>
                    <a:pt x="38" y="63"/>
                    <a:pt x="40" y="63"/>
                  </a:cubicBezTo>
                  <a:cubicBezTo>
                    <a:pt x="40" y="63"/>
                    <a:pt x="40" y="63"/>
                    <a:pt x="40" y="63"/>
                  </a:cubicBezTo>
                  <a:cubicBezTo>
                    <a:pt x="39" y="64"/>
                    <a:pt x="39" y="65"/>
                    <a:pt x="38" y="66"/>
                  </a:cubicBezTo>
                  <a:cubicBezTo>
                    <a:pt x="38" y="66"/>
                    <a:pt x="38" y="66"/>
                    <a:pt x="37" y="66"/>
                  </a:cubicBezTo>
                  <a:cubicBezTo>
                    <a:pt x="36" y="67"/>
                    <a:pt x="36" y="67"/>
                    <a:pt x="35" y="67"/>
                  </a:cubicBezTo>
                  <a:cubicBezTo>
                    <a:pt x="34" y="67"/>
                    <a:pt x="32" y="67"/>
                    <a:pt x="31" y="66"/>
                  </a:cubicBezTo>
                  <a:cubicBezTo>
                    <a:pt x="31" y="66"/>
                    <a:pt x="30" y="66"/>
                    <a:pt x="30" y="66"/>
                  </a:cubicBezTo>
                  <a:cubicBezTo>
                    <a:pt x="29" y="66"/>
                    <a:pt x="28" y="65"/>
                    <a:pt x="27" y="65"/>
                  </a:cubicBezTo>
                  <a:cubicBezTo>
                    <a:pt x="25" y="65"/>
                    <a:pt x="23" y="66"/>
                    <a:pt x="22" y="68"/>
                  </a:cubicBezTo>
                  <a:cubicBezTo>
                    <a:pt x="20" y="71"/>
                    <a:pt x="22" y="75"/>
                    <a:pt x="23" y="77"/>
                  </a:cubicBezTo>
                  <a:cubicBezTo>
                    <a:pt x="23" y="78"/>
                    <a:pt x="24" y="78"/>
                    <a:pt x="24" y="78"/>
                  </a:cubicBezTo>
                  <a:cubicBezTo>
                    <a:pt x="28" y="90"/>
                    <a:pt x="36" y="91"/>
                    <a:pt x="43" y="91"/>
                  </a:cubicBezTo>
                  <a:cubicBezTo>
                    <a:pt x="43" y="91"/>
                    <a:pt x="43" y="91"/>
                    <a:pt x="43" y="91"/>
                  </a:cubicBezTo>
                  <a:cubicBezTo>
                    <a:pt x="46" y="91"/>
                    <a:pt x="49" y="91"/>
                    <a:pt x="53" y="90"/>
                  </a:cubicBezTo>
                  <a:cubicBezTo>
                    <a:pt x="57" y="90"/>
                    <a:pt x="61" y="88"/>
                    <a:pt x="66" y="85"/>
                  </a:cubicBezTo>
                  <a:cubicBezTo>
                    <a:pt x="67" y="84"/>
                    <a:pt x="67" y="84"/>
                    <a:pt x="67" y="84"/>
                  </a:cubicBezTo>
                  <a:cubicBezTo>
                    <a:pt x="77" y="53"/>
                    <a:pt x="77" y="53"/>
                    <a:pt x="77" y="53"/>
                  </a:cubicBezTo>
                  <a:lnTo>
                    <a:pt x="73" y="51"/>
                  </a:lnTo>
                  <a:close/>
                  <a:moveTo>
                    <a:pt x="50" y="65"/>
                  </a:moveTo>
                  <a:cubicBezTo>
                    <a:pt x="49" y="64"/>
                    <a:pt x="48" y="62"/>
                    <a:pt x="46" y="62"/>
                  </a:cubicBezTo>
                  <a:cubicBezTo>
                    <a:pt x="46" y="62"/>
                    <a:pt x="47" y="61"/>
                    <a:pt x="47" y="61"/>
                  </a:cubicBezTo>
                  <a:cubicBezTo>
                    <a:pt x="47" y="61"/>
                    <a:pt x="48" y="60"/>
                    <a:pt x="48" y="60"/>
                  </a:cubicBezTo>
                  <a:cubicBezTo>
                    <a:pt x="49" y="61"/>
                    <a:pt x="49" y="61"/>
                    <a:pt x="49" y="61"/>
                  </a:cubicBezTo>
                  <a:cubicBezTo>
                    <a:pt x="50" y="63"/>
                    <a:pt x="51" y="64"/>
                    <a:pt x="54" y="64"/>
                  </a:cubicBezTo>
                  <a:cubicBezTo>
                    <a:pt x="55" y="64"/>
                    <a:pt x="56" y="64"/>
                    <a:pt x="56" y="65"/>
                  </a:cubicBezTo>
                  <a:cubicBezTo>
                    <a:pt x="57" y="65"/>
                    <a:pt x="57" y="65"/>
                    <a:pt x="58" y="65"/>
                  </a:cubicBezTo>
                  <a:cubicBezTo>
                    <a:pt x="56" y="66"/>
                    <a:pt x="54" y="67"/>
                    <a:pt x="52" y="67"/>
                  </a:cubicBezTo>
                  <a:cubicBezTo>
                    <a:pt x="52" y="67"/>
                    <a:pt x="50" y="66"/>
                    <a:pt x="50" y="65"/>
                  </a:cubicBezTo>
                  <a:close/>
                  <a:moveTo>
                    <a:pt x="39" y="48"/>
                  </a:moveTo>
                  <a:cubicBezTo>
                    <a:pt x="39" y="49"/>
                    <a:pt x="39" y="49"/>
                    <a:pt x="38" y="49"/>
                  </a:cubicBezTo>
                  <a:cubicBezTo>
                    <a:pt x="38" y="49"/>
                    <a:pt x="37" y="50"/>
                    <a:pt x="37" y="50"/>
                  </a:cubicBezTo>
                  <a:cubicBezTo>
                    <a:pt x="37" y="49"/>
                    <a:pt x="38" y="49"/>
                    <a:pt x="39" y="48"/>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86"/>
            <p:cNvSpPr>
              <a:spLocks/>
            </p:cNvSpPr>
            <p:nvPr/>
          </p:nvSpPr>
          <p:spPr bwMode="auto">
            <a:xfrm>
              <a:off x="5745895" y="2560329"/>
              <a:ext cx="37913" cy="26587"/>
            </a:xfrm>
            <a:custGeom>
              <a:avLst/>
              <a:gdLst>
                <a:gd name="T0" fmla="*/ 17 w 18"/>
                <a:gd name="T1" fmla="*/ 6 h 14"/>
                <a:gd name="T2" fmla="*/ 7 w 18"/>
                <a:gd name="T3" fmla="*/ 0 h 14"/>
                <a:gd name="T4" fmla="*/ 6 w 18"/>
                <a:gd name="T5" fmla="*/ 0 h 14"/>
                <a:gd name="T6" fmla="*/ 1 w 18"/>
                <a:gd name="T7" fmla="*/ 3 h 14"/>
                <a:gd name="T8" fmla="*/ 2 w 18"/>
                <a:gd name="T9" fmla="*/ 8 h 14"/>
                <a:gd name="T10" fmla="*/ 10 w 18"/>
                <a:gd name="T11" fmla="*/ 14 h 14"/>
                <a:gd name="T12" fmla="*/ 11 w 18"/>
                <a:gd name="T13" fmla="*/ 14 h 14"/>
                <a:gd name="T14" fmla="*/ 17 w 18"/>
                <a:gd name="T15" fmla="*/ 11 h 14"/>
                <a:gd name="T16" fmla="*/ 17 w 18"/>
                <a:gd name="T17"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4">
                  <a:moveTo>
                    <a:pt x="17" y="6"/>
                  </a:moveTo>
                  <a:cubicBezTo>
                    <a:pt x="15" y="3"/>
                    <a:pt x="9" y="1"/>
                    <a:pt x="7" y="0"/>
                  </a:cubicBezTo>
                  <a:cubicBezTo>
                    <a:pt x="6" y="0"/>
                    <a:pt x="6" y="0"/>
                    <a:pt x="6" y="0"/>
                  </a:cubicBezTo>
                  <a:cubicBezTo>
                    <a:pt x="3" y="0"/>
                    <a:pt x="2" y="2"/>
                    <a:pt x="1" y="3"/>
                  </a:cubicBezTo>
                  <a:cubicBezTo>
                    <a:pt x="1" y="4"/>
                    <a:pt x="0" y="6"/>
                    <a:pt x="2" y="8"/>
                  </a:cubicBezTo>
                  <a:cubicBezTo>
                    <a:pt x="3" y="11"/>
                    <a:pt x="7" y="14"/>
                    <a:pt x="10" y="14"/>
                  </a:cubicBezTo>
                  <a:cubicBezTo>
                    <a:pt x="11" y="14"/>
                    <a:pt x="11" y="14"/>
                    <a:pt x="11" y="14"/>
                  </a:cubicBezTo>
                  <a:cubicBezTo>
                    <a:pt x="13" y="14"/>
                    <a:pt x="16" y="13"/>
                    <a:pt x="17" y="11"/>
                  </a:cubicBezTo>
                  <a:cubicBezTo>
                    <a:pt x="18" y="9"/>
                    <a:pt x="18" y="7"/>
                    <a:pt x="17" y="6"/>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88"/>
            <p:cNvSpPr>
              <a:spLocks/>
            </p:cNvSpPr>
            <p:nvPr/>
          </p:nvSpPr>
          <p:spPr bwMode="auto">
            <a:xfrm>
              <a:off x="6279046" y="3142367"/>
              <a:ext cx="37123" cy="26587"/>
            </a:xfrm>
            <a:custGeom>
              <a:avLst/>
              <a:gdLst>
                <a:gd name="T0" fmla="*/ 17 w 18"/>
                <a:gd name="T1" fmla="*/ 7 h 14"/>
                <a:gd name="T2" fmla="*/ 6 w 18"/>
                <a:gd name="T3" fmla="*/ 0 h 14"/>
                <a:gd name="T4" fmla="*/ 2 w 18"/>
                <a:gd name="T5" fmla="*/ 2 h 14"/>
                <a:gd name="T6" fmla="*/ 0 w 18"/>
                <a:gd name="T7" fmla="*/ 7 h 14"/>
                <a:gd name="T8" fmla="*/ 3 w 18"/>
                <a:gd name="T9" fmla="*/ 11 h 14"/>
                <a:gd name="T10" fmla="*/ 5 w 18"/>
                <a:gd name="T11" fmla="*/ 11 h 14"/>
                <a:gd name="T12" fmla="*/ 7 w 18"/>
                <a:gd name="T13" fmla="*/ 11 h 14"/>
                <a:gd name="T14" fmla="*/ 8 w 18"/>
                <a:gd name="T15" fmla="*/ 12 h 14"/>
                <a:gd name="T16" fmla="*/ 13 w 18"/>
                <a:gd name="T17" fmla="*/ 14 h 14"/>
                <a:gd name="T18" fmla="*/ 16 w 18"/>
                <a:gd name="T19" fmla="*/ 13 h 14"/>
                <a:gd name="T20" fmla="*/ 17 w 18"/>
                <a:gd name="T2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4">
                  <a:moveTo>
                    <a:pt x="17" y="7"/>
                  </a:moveTo>
                  <a:cubicBezTo>
                    <a:pt x="16" y="4"/>
                    <a:pt x="11" y="0"/>
                    <a:pt x="6" y="0"/>
                  </a:cubicBezTo>
                  <a:cubicBezTo>
                    <a:pt x="5" y="0"/>
                    <a:pt x="3" y="1"/>
                    <a:pt x="2" y="2"/>
                  </a:cubicBezTo>
                  <a:cubicBezTo>
                    <a:pt x="1" y="3"/>
                    <a:pt x="0" y="5"/>
                    <a:pt x="0" y="7"/>
                  </a:cubicBezTo>
                  <a:cubicBezTo>
                    <a:pt x="0" y="9"/>
                    <a:pt x="1" y="10"/>
                    <a:pt x="3" y="11"/>
                  </a:cubicBezTo>
                  <a:cubicBezTo>
                    <a:pt x="4" y="11"/>
                    <a:pt x="4" y="11"/>
                    <a:pt x="5" y="11"/>
                  </a:cubicBezTo>
                  <a:cubicBezTo>
                    <a:pt x="6" y="11"/>
                    <a:pt x="7" y="11"/>
                    <a:pt x="7" y="11"/>
                  </a:cubicBezTo>
                  <a:cubicBezTo>
                    <a:pt x="8" y="11"/>
                    <a:pt x="8" y="12"/>
                    <a:pt x="8" y="12"/>
                  </a:cubicBezTo>
                  <a:cubicBezTo>
                    <a:pt x="9" y="13"/>
                    <a:pt x="11" y="14"/>
                    <a:pt x="13" y="14"/>
                  </a:cubicBezTo>
                  <a:cubicBezTo>
                    <a:pt x="14" y="14"/>
                    <a:pt x="15" y="13"/>
                    <a:pt x="16" y="13"/>
                  </a:cubicBezTo>
                  <a:cubicBezTo>
                    <a:pt x="18" y="11"/>
                    <a:pt x="18" y="9"/>
                    <a:pt x="17" y="7"/>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90"/>
            <p:cNvSpPr>
              <a:spLocks/>
            </p:cNvSpPr>
            <p:nvPr/>
          </p:nvSpPr>
          <p:spPr bwMode="auto">
            <a:xfrm>
              <a:off x="5894387" y="2722725"/>
              <a:ext cx="42652" cy="38084"/>
            </a:xfrm>
            <a:custGeom>
              <a:avLst/>
              <a:gdLst>
                <a:gd name="T0" fmla="*/ 19 w 20"/>
                <a:gd name="T1" fmla="*/ 4 h 20"/>
                <a:gd name="T2" fmla="*/ 12 w 20"/>
                <a:gd name="T3" fmla="*/ 0 h 20"/>
                <a:gd name="T4" fmla="*/ 1 w 20"/>
                <a:gd name="T5" fmla="*/ 10 h 20"/>
                <a:gd name="T6" fmla="*/ 8 w 20"/>
                <a:gd name="T7" fmla="*/ 20 h 20"/>
                <a:gd name="T8" fmla="*/ 11 w 20"/>
                <a:gd name="T9" fmla="*/ 20 h 20"/>
                <a:gd name="T10" fmla="*/ 11 w 20"/>
                <a:gd name="T11" fmla="*/ 20 h 20"/>
                <a:gd name="T12" fmla="*/ 18 w 20"/>
                <a:gd name="T13" fmla="*/ 16 h 20"/>
                <a:gd name="T14" fmla="*/ 19 w 20"/>
                <a:gd name="T15" fmla="*/ 4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0">
                  <a:moveTo>
                    <a:pt x="19" y="4"/>
                  </a:moveTo>
                  <a:cubicBezTo>
                    <a:pt x="17" y="0"/>
                    <a:pt x="14" y="0"/>
                    <a:pt x="12" y="0"/>
                  </a:cubicBezTo>
                  <a:cubicBezTo>
                    <a:pt x="7" y="0"/>
                    <a:pt x="2" y="6"/>
                    <a:pt x="1" y="10"/>
                  </a:cubicBezTo>
                  <a:cubicBezTo>
                    <a:pt x="0" y="15"/>
                    <a:pt x="2" y="18"/>
                    <a:pt x="8" y="20"/>
                  </a:cubicBezTo>
                  <a:cubicBezTo>
                    <a:pt x="9" y="20"/>
                    <a:pt x="10" y="20"/>
                    <a:pt x="11" y="20"/>
                  </a:cubicBezTo>
                  <a:cubicBezTo>
                    <a:pt x="11" y="20"/>
                    <a:pt x="11" y="20"/>
                    <a:pt x="11" y="20"/>
                  </a:cubicBezTo>
                  <a:cubicBezTo>
                    <a:pt x="14" y="20"/>
                    <a:pt x="16" y="19"/>
                    <a:pt x="18" y="16"/>
                  </a:cubicBezTo>
                  <a:cubicBezTo>
                    <a:pt x="20" y="13"/>
                    <a:pt x="20" y="8"/>
                    <a:pt x="19" y="4"/>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92"/>
            <p:cNvSpPr>
              <a:spLocks noEditPoints="1"/>
            </p:cNvSpPr>
            <p:nvPr/>
          </p:nvSpPr>
          <p:spPr bwMode="auto">
            <a:xfrm>
              <a:off x="5924402" y="2628593"/>
              <a:ext cx="148492" cy="150899"/>
            </a:xfrm>
            <a:custGeom>
              <a:avLst/>
              <a:gdLst>
                <a:gd name="T0" fmla="*/ 69 w 71"/>
                <a:gd name="T1" fmla="*/ 23 h 79"/>
                <a:gd name="T2" fmla="*/ 60 w 71"/>
                <a:gd name="T3" fmla="*/ 11 h 79"/>
                <a:gd name="T4" fmla="*/ 54 w 71"/>
                <a:gd name="T5" fmla="*/ 12 h 79"/>
                <a:gd name="T6" fmla="*/ 46 w 71"/>
                <a:gd name="T7" fmla="*/ 9 h 79"/>
                <a:gd name="T8" fmla="*/ 41 w 71"/>
                <a:gd name="T9" fmla="*/ 3 h 79"/>
                <a:gd name="T10" fmla="*/ 35 w 71"/>
                <a:gd name="T11" fmla="*/ 5 h 79"/>
                <a:gd name="T12" fmla="*/ 34 w 71"/>
                <a:gd name="T13" fmla="*/ 6 h 79"/>
                <a:gd name="T14" fmla="*/ 31 w 71"/>
                <a:gd name="T15" fmla="*/ 13 h 79"/>
                <a:gd name="T16" fmla="*/ 29 w 71"/>
                <a:gd name="T17" fmla="*/ 13 h 79"/>
                <a:gd name="T18" fmla="*/ 23 w 71"/>
                <a:gd name="T19" fmla="*/ 21 h 79"/>
                <a:gd name="T20" fmla="*/ 19 w 71"/>
                <a:gd name="T21" fmla="*/ 17 h 79"/>
                <a:gd name="T22" fmla="*/ 19 w 71"/>
                <a:gd name="T23" fmla="*/ 9 h 79"/>
                <a:gd name="T24" fmla="*/ 15 w 71"/>
                <a:gd name="T25" fmla="*/ 5 h 79"/>
                <a:gd name="T26" fmla="*/ 11 w 71"/>
                <a:gd name="T27" fmla="*/ 1 h 79"/>
                <a:gd name="T28" fmla="*/ 2 w 71"/>
                <a:gd name="T29" fmla="*/ 3 h 79"/>
                <a:gd name="T30" fmla="*/ 2 w 71"/>
                <a:gd name="T31" fmla="*/ 11 h 79"/>
                <a:gd name="T32" fmla="*/ 2 w 71"/>
                <a:gd name="T33" fmla="*/ 16 h 79"/>
                <a:gd name="T34" fmla="*/ 2 w 71"/>
                <a:gd name="T35" fmla="*/ 23 h 79"/>
                <a:gd name="T36" fmla="*/ 6 w 71"/>
                <a:gd name="T37" fmla="*/ 31 h 79"/>
                <a:gd name="T38" fmla="*/ 10 w 71"/>
                <a:gd name="T39" fmla="*/ 40 h 79"/>
                <a:gd name="T40" fmla="*/ 11 w 71"/>
                <a:gd name="T41" fmla="*/ 41 h 79"/>
                <a:gd name="T42" fmla="*/ 13 w 71"/>
                <a:gd name="T43" fmla="*/ 47 h 79"/>
                <a:gd name="T44" fmla="*/ 19 w 71"/>
                <a:gd name="T45" fmla="*/ 52 h 79"/>
                <a:gd name="T46" fmla="*/ 26 w 71"/>
                <a:gd name="T47" fmla="*/ 51 h 79"/>
                <a:gd name="T48" fmla="*/ 33 w 71"/>
                <a:gd name="T49" fmla="*/ 52 h 79"/>
                <a:gd name="T50" fmla="*/ 39 w 71"/>
                <a:gd name="T51" fmla="*/ 51 h 79"/>
                <a:gd name="T52" fmla="*/ 40 w 71"/>
                <a:gd name="T53" fmla="*/ 51 h 79"/>
                <a:gd name="T54" fmla="*/ 31 w 71"/>
                <a:gd name="T55" fmla="*/ 58 h 79"/>
                <a:gd name="T56" fmla="*/ 31 w 71"/>
                <a:gd name="T57" fmla="*/ 65 h 79"/>
                <a:gd name="T58" fmla="*/ 31 w 71"/>
                <a:gd name="T59" fmla="*/ 71 h 79"/>
                <a:gd name="T60" fmla="*/ 37 w 71"/>
                <a:gd name="T61" fmla="*/ 78 h 79"/>
                <a:gd name="T62" fmla="*/ 41 w 71"/>
                <a:gd name="T63" fmla="*/ 77 h 79"/>
                <a:gd name="T64" fmla="*/ 42 w 71"/>
                <a:gd name="T65" fmla="*/ 77 h 79"/>
                <a:gd name="T66" fmla="*/ 47 w 71"/>
                <a:gd name="T67" fmla="*/ 79 h 79"/>
                <a:gd name="T68" fmla="*/ 53 w 71"/>
                <a:gd name="T69" fmla="*/ 79 h 79"/>
                <a:gd name="T70" fmla="*/ 58 w 71"/>
                <a:gd name="T71" fmla="*/ 78 h 79"/>
                <a:gd name="T72" fmla="*/ 62 w 71"/>
                <a:gd name="T73" fmla="*/ 67 h 79"/>
                <a:gd name="T74" fmla="*/ 63 w 71"/>
                <a:gd name="T75" fmla="*/ 62 h 79"/>
                <a:gd name="T76" fmla="*/ 67 w 71"/>
                <a:gd name="T77" fmla="*/ 51 h 79"/>
                <a:gd name="T78" fmla="*/ 66 w 71"/>
                <a:gd name="T79" fmla="*/ 46 h 79"/>
                <a:gd name="T80" fmla="*/ 69 w 71"/>
                <a:gd name="T81" fmla="*/ 39 h 79"/>
                <a:gd name="T82" fmla="*/ 23 w 71"/>
                <a:gd name="T83" fmla="*/ 25 h 79"/>
                <a:gd name="T84" fmla="*/ 23 w 71"/>
                <a:gd name="T85" fmla="*/ 26 h 79"/>
                <a:gd name="T86" fmla="*/ 23 w 71"/>
                <a:gd name="T87" fmla="*/ 25 h 79"/>
                <a:gd name="T88" fmla="*/ 35 w 71"/>
                <a:gd name="T89" fmla="*/ 16 h 79"/>
                <a:gd name="T90" fmla="*/ 35 w 71"/>
                <a:gd name="T91" fmla="*/ 16 h 79"/>
                <a:gd name="T92" fmla="*/ 40 w 71"/>
                <a:gd name="T93" fmla="*/ 28 h 79"/>
                <a:gd name="T94" fmla="*/ 37 w 71"/>
                <a:gd name="T95" fmla="*/ 22 h 79"/>
                <a:gd name="T96" fmla="*/ 36 w 71"/>
                <a:gd name="T97" fmla="*/ 18 h 79"/>
                <a:gd name="T98" fmla="*/ 40 w 71"/>
                <a:gd name="T99" fmla="*/ 22 h 79"/>
                <a:gd name="T100" fmla="*/ 43 w 71"/>
                <a:gd name="T101" fmla="*/ 3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1" h="79">
                  <a:moveTo>
                    <a:pt x="69" y="26"/>
                  </a:moveTo>
                  <a:cubicBezTo>
                    <a:pt x="69" y="25"/>
                    <a:pt x="69" y="24"/>
                    <a:pt x="69" y="23"/>
                  </a:cubicBezTo>
                  <a:cubicBezTo>
                    <a:pt x="68" y="20"/>
                    <a:pt x="68" y="18"/>
                    <a:pt x="67" y="16"/>
                  </a:cubicBezTo>
                  <a:cubicBezTo>
                    <a:pt x="66" y="13"/>
                    <a:pt x="63" y="11"/>
                    <a:pt x="60" y="11"/>
                  </a:cubicBezTo>
                  <a:cubicBezTo>
                    <a:pt x="58" y="11"/>
                    <a:pt x="57" y="11"/>
                    <a:pt x="55" y="12"/>
                  </a:cubicBezTo>
                  <a:cubicBezTo>
                    <a:pt x="55" y="12"/>
                    <a:pt x="54" y="12"/>
                    <a:pt x="54" y="12"/>
                  </a:cubicBezTo>
                  <a:cubicBezTo>
                    <a:pt x="52" y="10"/>
                    <a:pt x="51" y="9"/>
                    <a:pt x="47" y="8"/>
                  </a:cubicBezTo>
                  <a:cubicBezTo>
                    <a:pt x="47" y="8"/>
                    <a:pt x="47" y="9"/>
                    <a:pt x="46" y="9"/>
                  </a:cubicBezTo>
                  <a:cubicBezTo>
                    <a:pt x="47" y="7"/>
                    <a:pt x="46" y="6"/>
                    <a:pt x="46" y="5"/>
                  </a:cubicBezTo>
                  <a:cubicBezTo>
                    <a:pt x="45" y="3"/>
                    <a:pt x="43" y="3"/>
                    <a:pt x="41" y="3"/>
                  </a:cubicBezTo>
                  <a:cubicBezTo>
                    <a:pt x="39" y="3"/>
                    <a:pt x="38" y="3"/>
                    <a:pt x="36" y="4"/>
                  </a:cubicBezTo>
                  <a:cubicBezTo>
                    <a:pt x="36" y="4"/>
                    <a:pt x="36" y="5"/>
                    <a:pt x="35" y="5"/>
                  </a:cubicBezTo>
                  <a:cubicBezTo>
                    <a:pt x="35" y="5"/>
                    <a:pt x="35" y="5"/>
                    <a:pt x="35" y="6"/>
                  </a:cubicBezTo>
                  <a:cubicBezTo>
                    <a:pt x="34" y="6"/>
                    <a:pt x="34" y="6"/>
                    <a:pt x="34" y="6"/>
                  </a:cubicBezTo>
                  <a:cubicBezTo>
                    <a:pt x="33" y="6"/>
                    <a:pt x="32" y="7"/>
                    <a:pt x="31" y="8"/>
                  </a:cubicBezTo>
                  <a:cubicBezTo>
                    <a:pt x="30" y="9"/>
                    <a:pt x="30" y="11"/>
                    <a:pt x="31" y="13"/>
                  </a:cubicBezTo>
                  <a:cubicBezTo>
                    <a:pt x="31" y="13"/>
                    <a:pt x="31" y="13"/>
                    <a:pt x="31" y="13"/>
                  </a:cubicBezTo>
                  <a:cubicBezTo>
                    <a:pt x="31" y="13"/>
                    <a:pt x="30" y="13"/>
                    <a:pt x="29" y="13"/>
                  </a:cubicBezTo>
                  <a:cubicBezTo>
                    <a:pt x="28" y="13"/>
                    <a:pt x="26" y="14"/>
                    <a:pt x="25" y="15"/>
                  </a:cubicBezTo>
                  <a:cubicBezTo>
                    <a:pt x="24" y="16"/>
                    <a:pt x="23" y="19"/>
                    <a:pt x="23" y="21"/>
                  </a:cubicBezTo>
                  <a:cubicBezTo>
                    <a:pt x="23" y="20"/>
                    <a:pt x="23" y="19"/>
                    <a:pt x="22" y="19"/>
                  </a:cubicBezTo>
                  <a:cubicBezTo>
                    <a:pt x="22" y="18"/>
                    <a:pt x="20" y="17"/>
                    <a:pt x="19" y="17"/>
                  </a:cubicBezTo>
                  <a:cubicBezTo>
                    <a:pt x="19" y="17"/>
                    <a:pt x="19" y="16"/>
                    <a:pt x="20" y="16"/>
                  </a:cubicBezTo>
                  <a:cubicBezTo>
                    <a:pt x="20" y="14"/>
                    <a:pt x="20" y="11"/>
                    <a:pt x="19" y="9"/>
                  </a:cubicBezTo>
                  <a:cubicBezTo>
                    <a:pt x="18" y="8"/>
                    <a:pt x="17" y="7"/>
                    <a:pt x="16" y="7"/>
                  </a:cubicBezTo>
                  <a:cubicBezTo>
                    <a:pt x="16" y="6"/>
                    <a:pt x="16" y="6"/>
                    <a:pt x="15" y="5"/>
                  </a:cubicBezTo>
                  <a:cubicBezTo>
                    <a:pt x="15" y="5"/>
                    <a:pt x="15" y="5"/>
                    <a:pt x="15" y="5"/>
                  </a:cubicBezTo>
                  <a:cubicBezTo>
                    <a:pt x="14" y="3"/>
                    <a:pt x="13" y="2"/>
                    <a:pt x="11" y="1"/>
                  </a:cubicBezTo>
                  <a:cubicBezTo>
                    <a:pt x="10" y="1"/>
                    <a:pt x="9" y="0"/>
                    <a:pt x="8" y="0"/>
                  </a:cubicBezTo>
                  <a:cubicBezTo>
                    <a:pt x="5" y="0"/>
                    <a:pt x="3" y="1"/>
                    <a:pt x="2" y="3"/>
                  </a:cubicBezTo>
                  <a:cubicBezTo>
                    <a:pt x="0" y="5"/>
                    <a:pt x="0" y="8"/>
                    <a:pt x="1" y="10"/>
                  </a:cubicBezTo>
                  <a:cubicBezTo>
                    <a:pt x="1" y="11"/>
                    <a:pt x="2" y="11"/>
                    <a:pt x="2" y="11"/>
                  </a:cubicBezTo>
                  <a:cubicBezTo>
                    <a:pt x="2" y="12"/>
                    <a:pt x="2" y="12"/>
                    <a:pt x="2" y="12"/>
                  </a:cubicBezTo>
                  <a:cubicBezTo>
                    <a:pt x="2" y="13"/>
                    <a:pt x="2" y="15"/>
                    <a:pt x="2" y="16"/>
                  </a:cubicBezTo>
                  <a:cubicBezTo>
                    <a:pt x="3" y="17"/>
                    <a:pt x="4" y="18"/>
                    <a:pt x="5" y="19"/>
                  </a:cubicBezTo>
                  <a:cubicBezTo>
                    <a:pt x="3" y="20"/>
                    <a:pt x="2" y="22"/>
                    <a:pt x="2" y="23"/>
                  </a:cubicBezTo>
                  <a:cubicBezTo>
                    <a:pt x="1" y="26"/>
                    <a:pt x="2" y="28"/>
                    <a:pt x="3" y="29"/>
                  </a:cubicBezTo>
                  <a:cubicBezTo>
                    <a:pt x="4" y="30"/>
                    <a:pt x="5" y="31"/>
                    <a:pt x="6" y="31"/>
                  </a:cubicBezTo>
                  <a:cubicBezTo>
                    <a:pt x="6" y="32"/>
                    <a:pt x="5" y="33"/>
                    <a:pt x="6" y="35"/>
                  </a:cubicBezTo>
                  <a:cubicBezTo>
                    <a:pt x="6" y="37"/>
                    <a:pt x="8" y="39"/>
                    <a:pt x="10" y="40"/>
                  </a:cubicBezTo>
                  <a:cubicBezTo>
                    <a:pt x="11" y="40"/>
                    <a:pt x="11" y="40"/>
                    <a:pt x="11" y="40"/>
                  </a:cubicBezTo>
                  <a:cubicBezTo>
                    <a:pt x="11" y="40"/>
                    <a:pt x="11" y="41"/>
                    <a:pt x="11" y="41"/>
                  </a:cubicBezTo>
                  <a:cubicBezTo>
                    <a:pt x="12" y="42"/>
                    <a:pt x="13" y="42"/>
                    <a:pt x="14" y="43"/>
                  </a:cubicBezTo>
                  <a:cubicBezTo>
                    <a:pt x="13" y="44"/>
                    <a:pt x="13" y="45"/>
                    <a:pt x="13" y="47"/>
                  </a:cubicBezTo>
                  <a:cubicBezTo>
                    <a:pt x="14" y="48"/>
                    <a:pt x="15" y="51"/>
                    <a:pt x="18" y="52"/>
                  </a:cubicBezTo>
                  <a:cubicBezTo>
                    <a:pt x="18" y="52"/>
                    <a:pt x="19" y="52"/>
                    <a:pt x="19" y="52"/>
                  </a:cubicBezTo>
                  <a:cubicBezTo>
                    <a:pt x="20" y="52"/>
                    <a:pt x="22" y="52"/>
                    <a:pt x="23" y="52"/>
                  </a:cubicBezTo>
                  <a:cubicBezTo>
                    <a:pt x="24" y="51"/>
                    <a:pt x="25" y="51"/>
                    <a:pt x="26" y="51"/>
                  </a:cubicBezTo>
                  <a:cubicBezTo>
                    <a:pt x="27" y="51"/>
                    <a:pt x="28" y="51"/>
                    <a:pt x="29" y="52"/>
                  </a:cubicBezTo>
                  <a:cubicBezTo>
                    <a:pt x="30" y="52"/>
                    <a:pt x="31" y="52"/>
                    <a:pt x="33" y="52"/>
                  </a:cubicBezTo>
                  <a:cubicBezTo>
                    <a:pt x="34" y="52"/>
                    <a:pt x="35" y="51"/>
                    <a:pt x="37" y="51"/>
                  </a:cubicBezTo>
                  <a:cubicBezTo>
                    <a:pt x="38" y="51"/>
                    <a:pt x="38" y="51"/>
                    <a:pt x="39" y="51"/>
                  </a:cubicBezTo>
                  <a:cubicBezTo>
                    <a:pt x="39" y="51"/>
                    <a:pt x="39" y="51"/>
                    <a:pt x="39" y="51"/>
                  </a:cubicBezTo>
                  <a:cubicBezTo>
                    <a:pt x="40" y="51"/>
                    <a:pt x="40" y="51"/>
                    <a:pt x="40" y="51"/>
                  </a:cubicBezTo>
                  <a:cubicBezTo>
                    <a:pt x="40" y="52"/>
                    <a:pt x="38" y="52"/>
                    <a:pt x="37" y="53"/>
                  </a:cubicBezTo>
                  <a:cubicBezTo>
                    <a:pt x="35" y="54"/>
                    <a:pt x="33" y="55"/>
                    <a:pt x="31" y="58"/>
                  </a:cubicBezTo>
                  <a:cubicBezTo>
                    <a:pt x="30" y="60"/>
                    <a:pt x="31" y="62"/>
                    <a:pt x="31" y="63"/>
                  </a:cubicBezTo>
                  <a:cubicBezTo>
                    <a:pt x="31" y="64"/>
                    <a:pt x="31" y="64"/>
                    <a:pt x="31" y="65"/>
                  </a:cubicBezTo>
                  <a:cubicBezTo>
                    <a:pt x="31" y="66"/>
                    <a:pt x="31" y="67"/>
                    <a:pt x="31" y="68"/>
                  </a:cubicBezTo>
                  <a:cubicBezTo>
                    <a:pt x="31" y="69"/>
                    <a:pt x="31" y="70"/>
                    <a:pt x="31" y="71"/>
                  </a:cubicBezTo>
                  <a:cubicBezTo>
                    <a:pt x="31" y="73"/>
                    <a:pt x="31" y="75"/>
                    <a:pt x="32" y="76"/>
                  </a:cubicBezTo>
                  <a:cubicBezTo>
                    <a:pt x="33" y="77"/>
                    <a:pt x="35" y="78"/>
                    <a:pt x="37" y="78"/>
                  </a:cubicBezTo>
                  <a:cubicBezTo>
                    <a:pt x="38" y="78"/>
                    <a:pt x="39" y="77"/>
                    <a:pt x="40" y="77"/>
                  </a:cubicBezTo>
                  <a:cubicBezTo>
                    <a:pt x="41" y="77"/>
                    <a:pt x="41" y="77"/>
                    <a:pt x="41" y="77"/>
                  </a:cubicBezTo>
                  <a:cubicBezTo>
                    <a:pt x="41" y="77"/>
                    <a:pt x="41" y="77"/>
                    <a:pt x="41" y="77"/>
                  </a:cubicBezTo>
                  <a:cubicBezTo>
                    <a:pt x="41" y="77"/>
                    <a:pt x="42" y="77"/>
                    <a:pt x="42" y="77"/>
                  </a:cubicBezTo>
                  <a:cubicBezTo>
                    <a:pt x="43" y="78"/>
                    <a:pt x="44" y="79"/>
                    <a:pt x="46" y="79"/>
                  </a:cubicBezTo>
                  <a:cubicBezTo>
                    <a:pt x="47" y="79"/>
                    <a:pt x="47" y="79"/>
                    <a:pt x="47" y="79"/>
                  </a:cubicBezTo>
                  <a:cubicBezTo>
                    <a:pt x="48" y="79"/>
                    <a:pt x="49" y="79"/>
                    <a:pt x="50" y="79"/>
                  </a:cubicBezTo>
                  <a:cubicBezTo>
                    <a:pt x="51" y="79"/>
                    <a:pt x="52" y="79"/>
                    <a:pt x="53" y="79"/>
                  </a:cubicBezTo>
                  <a:cubicBezTo>
                    <a:pt x="53" y="79"/>
                    <a:pt x="53" y="79"/>
                    <a:pt x="53" y="79"/>
                  </a:cubicBezTo>
                  <a:cubicBezTo>
                    <a:pt x="55" y="79"/>
                    <a:pt x="57" y="79"/>
                    <a:pt x="58" y="78"/>
                  </a:cubicBezTo>
                  <a:cubicBezTo>
                    <a:pt x="61" y="76"/>
                    <a:pt x="62" y="72"/>
                    <a:pt x="62" y="70"/>
                  </a:cubicBezTo>
                  <a:cubicBezTo>
                    <a:pt x="62" y="69"/>
                    <a:pt x="62" y="68"/>
                    <a:pt x="62" y="67"/>
                  </a:cubicBezTo>
                  <a:cubicBezTo>
                    <a:pt x="62" y="65"/>
                    <a:pt x="62" y="64"/>
                    <a:pt x="62" y="64"/>
                  </a:cubicBezTo>
                  <a:cubicBezTo>
                    <a:pt x="62" y="63"/>
                    <a:pt x="63" y="63"/>
                    <a:pt x="63" y="62"/>
                  </a:cubicBezTo>
                  <a:cubicBezTo>
                    <a:pt x="64" y="62"/>
                    <a:pt x="65" y="61"/>
                    <a:pt x="65" y="60"/>
                  </a:cubicBezTo>
                  <a:cubicBezTo>
                    <a:pt x="68" y="57"/>
                    <a:pt x="67" y="54"/>
                    <a:pt x="67" y="51"/>
                  </a:cubicBezTo>
                  <a:cubicBezTo>
                    <a:pt x="67" y="51"/>
                    <a:pt x="67" y="50"/>
                    <a:pt x="67" y="50"/>
                  </a:cubicBezTo>
                  <a:cubicBezTo>
                    <a:pt x="66" y="48"/>
                    <a:pt x="66" y="47"/>
                    <a:pt x="66" y="46"/>
                  </a:cubicBezTo>
                  <a:cubicBezTo>
                    <a:pt x="67" y="45"/>
                    <a:pt x="67" y="44"/>
                    <a:pt x="68" y="42"/>
                  </a:cubicBezTo>
                  <a:cubicBezTo>
                    <a:pt x="68" y="41"/>
                    <a:pt x="69" y="40"/>
                    <a:pt x="69" y="39"/>
                  </a:cubicBezTo>
                  <a:cubicBezTo>
                    <a:pt x="71" y="34"/>
                    <a:pt x="70" y="30"/>
                    <a:pt x="69" y="26"/>
                  </a:cubicBezTo>
                  <a:close/>
                  <a:moveTo>
                    <a:pt x="23" y="25"/>
                  </a:moveTo>
                  <a:cubicBezTo>
                    <a:pt x="23" y="26"/>
                    <a:pt x="23" y="26"/>
                    <a:pt x="23" y="27"/>
                  </a:cubicBezTo>
                  <a:cubicBezTo>
                    <a:pt x="23" y="27"/>
                    <a:pt x="23" y="26"/>
                    <a:pt x="23" y="26"/>
                  </a:cubicBezTo>
                  <a:cubicBezTo>
                    <a:pt x="23" y="26"/>
                    <a:pt x="23" y="25"/>
                    <a:pt x="23" y="25"/>
                  </a:cubicBezTo>
                  <a:cubicBezTo>
                    <a:pt x="23" y="25"/>
                    <a:pt x="23" y="25"/>
                    <a:pt x="23" y="25"/>
                  </a:cubicBezTo>
                  <a:close/>
                  <a:moveTo>
                    <a:pt x="35" y="16"/>
                  </a:moveTo>
                  <a:cubicBezTo>
                    <a:pt x="35" y="16"/>
                    <a:pt x="35" y="16"/>
                    <a:pt x="35" y="16"/>
                  </a:cubicBezTo>
                  <a:cubicBezTo>
                    <a:pt x="35" y="16"/>
                    <a:pt x="35" y="17"/>
                    <a:pt x="35" y="17"/>
                  </a:cubicBezTo>
                  <a:cubicBezTo>
                    <a:pt x="35" y="17"/>
                    <a:pt x="35" y="16"/>
                    <a:pt x="35" y="16"/>
                  </a:cubicBezTo>
                  <a:close/>
                  <a:moveTo>
                    <a:pt x="43" y="30"/>
                  </a:moveTo>
                  <a:cubicBezTo>
                    <a:pt x="42" y="29"/>
                    <a:pt x="41" y="29"/>
                    <a:pt x="40" y="28"/>
                  </a:cubicBezTo>
                  <a:cubicBezTo>
                    <a:pt x="40" y="27"/>
                    <a:pt x="40" y="27"/>
                    <a:pt x="39" y="26"/>
                  </a:cubicBezTo>
                  <a:cubicBezTo>
                    <a:pt x="38" y="25"/>
                    <a:pt x="37" y="23"/>
                    <a:pt x="37" y="22"/>
                  </a:cubicBezTo>
                  <a:cubicBezTo>
                    <a:pt x="36" y="21"/>
                    <a:pt x="36" y="21"/>
                    <a:pt x="36" y="20"/>
                  </a:cubicBezTo>
                  <a:cubicBezTo>
                    <a:pt x="36" y="20"/>
                    <a:pt x="36" y="19"/>
                    <a:pt x="36" y="18"/>
                  </a:cubicBezTo>
                  <a:cubicBezTo>
                    <a:pt x="36" y="19"/>
                    <a:pt x="36" y="19"/>
                    <a:pt x="36" y="20"/>
                  </a:cubicBezTo>
                  <a:cubicBezTo>
                    <a:pt x="37" y="21"/>
                    <a:pt x="39" y="22"/>
                    <a:pt x="40" y="22"/>
                  </a:cubicBezTo>
                  <a:cubicBezTo>
                    <a:pt x="40" y="23"/>
                    <a:pt x="40" y="23"/>
                    <a:pt x="40" y="23"/>
                  </a:cubicBezTo>
                  <a:cubicBezTo>
                    <a:pt x="43" y="23"/>
                    <a:pt x="43" y="27"/>
                    <a:pt x="43" y="30"/>
                  </a:cubicBez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27"/>
            <p:cNvSpPr>
              <a:spLocks noEditPoints="1"/>
            </p:cNvSpPr>
            <p:nvPr/>
          </p:nvSpPr>
          <p:spPr bwMode="auto">
            <a:xfrm>
              <a:off x="4682983" y="2840570"/>
              <a:ext cx="1811135" cy="1044795"/>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solidFill>
              <a:schemeClr val="accent1">
                <a:lumMod val="40000"/>
                <a:lumOff val="60000"/>
              </a:schemeClr>
            </a:solidFill>
            <a:ln w="4763" cap="rnd">
              <a:solidFill>
                <a:schemeClr val="bg2">
                  <a:lumMod val="85000"/>
                </a:schemeClr>
              </a:solidFill>
              <a:prstDash val="solid"/>
              <a:round/>
              <a:headEnd/>
              <a:tailEnd/>
            </a:ln>
          </p:spPr>
          <p:txBody>
            <a:bodyPr vert="horz" wrap="square" lIns="243797" tIns="121899" rIns="243797" bIns="121899" numCol="1" anchor="t" anchorCtr="0" compatLnSpc="1">
              <a:prstTxWarp prst="textNoShape">
                <a:avLst/>
              </a:prstTxWarp>
            </a:bodyPr>
            <a:lstStyle/>
            <a:p>
              <a:endParaRPr lang="en-US"/>
            </a:p>
          </p:txBody>
        </p:sp>
        <p:sp>
          <p:nvSpPr>
            <p:cNvPr id="81" name="Freeform 66"/>
            <p:cNvSpPr>
              <a:spLocks/>
            </p:cNvSpPr>
            <p:nvPr/>
          </p:nvSpPr>
          <p:spPr bwMode="auto">
            <a:xfrm>
              <a:off x="5302228" y="4125365"/>
              <a:ext cx="1195838" cy="1109466"/>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solidFill>
              <a:schemeClr val="accent2">
                <a:lumMod val="25000"/>
                <a:lumOff val="75000"/>
              </a:schemeClr>
            </a:solidFill>
            <a:ln w="4763" cap="rnd">
              <a:solidFill>
                <a:schemeClr val="bg2">
                  <a:lumMod val="85000"/>
                </a:schemeClr>
              </a:solidFill>
              <a:prstDash val="solid"/>
              <a:round/>
              <a:headEnd/>
              <a:tailEnd/>
            </a:ln>
          </p:spPr>
          <p:txBody>
            <a:bodyPr vert="horz" wrap="square" lIns="243797" tIns="121899" rIns="243797" bIns="121899" numCol="1" anchor="t" anchorCtr="0" compatLnSpc="1">
              <a:prstTxWarp prst="textNoShape">
                <a:avLst/>
              </a:prstTxWarp>
            </a:bodyPr>
            <a:lstStyle/>
            <a:p>
              <a:endParaRPr lang="en-US" dirty="0"/>
            </a:p>
          </p:txBody>
        </p:sp>
      </p:grpSp>
      <p:sp>
        <p:nvSpPr>
          <p:cNvPr id="87" name="Rectangle 86"/>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88" name="Rectangle 87"/>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CANADA MAP</a:t>
            </a:r>
          </a:p>
        </p:txBody>
      </p:sp>
      <p:sp>
        <p:nvSpPr>
          <p:cNvPr id="89" name="Rectangle 88"/>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19592546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8"/>
                                        </p:tgtEl>
                                        <p:attrNameLst>
                                          <p:attrName>style.visibility</p:attrName>
                                        </p:attrNameLst>
                                      </p:cBhvr>
                                      <p:to>
                                        <p:strVal val="visible"/>
                                      </p:to>
                                    </p:set>
                                    <p:animEffect transition="in" filter="fade">
                                      <p:cBhvr>
                                        <p:cTn id="11" dur="500"/>
                                        <p:tgtEl>
                                          <p:spTgt spid="8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9"/>
                                        </p:tgtEl>
                                        <p:attrNameLst>
                                          <p:attrName>style.visibility</p:attrName>
                                        </p:attrNameLst>
                                      </p:cBhvr>
                                      <p:to>
                                        <p:strVal val="visible"/>
                                      </p:to>
                                    </p:set>
                                    <p:animEffect transition="in" filter="fade">
                                      <p:cBhvr>
                                        <p:cTn id="14" dur="500"/>
                                        <p:tgtEl>
                                          <p:spTgt spid="8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7"/>
                                        </p:tgtEl>
                                        <p:attrNameLst>
                                          <p:attrName>style.visibility</p:attrName>
                                        </p:attrNameLst>
                                      </p:cBhvr>
                                      <p:to>
                                        <p:strVal val="visible"/>
                                      </p:to>
                                    </p:set>
                                    <p:animEffect transition="in" filter="fade">
                                      <p:cBhvr>
                                        <p:cTn id="17"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88" grpId="0"/>
      <p:bldP spid="89"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6778315" y="1538457"/>
            <a:ext cx="4309028" cy="4110869"/>
            <a:chOff x="1597950" y="2092824"/>
            <a:chExt cx="3659188" cy="3490913"/>
          </a:xfrm>
          <a:solidFill>
            <a:schemeClr val="bg2">
              <a:lumMod val="95000"/>
            </a:schemeClr>
          </a:solidFill>
        </p:grpSpPr>
        <p:sp>
          <p:nvSpPr>
            <p:cNvPr id="9" name="Freeform 5"/>
            <p:cNvSpPr>
              <a:spLocks/>
            </p:cNvSpPr>
            <p:nvPr/>
          </p:nvSpPr>
          <p:spPr bwMode="auto">
            <a:xfrm>
              <a:off x="4293525" y="5213849"/>
              <a:ext cx="328613" cy="369888"/>
            </a:xfrm>
            <a:custGeom>
              <a:avLst/>
              <a:gdLst>
                <a:gd name="T0" fmla="*/ 75 w 87"/>
                <a:gd name="T1" fmla="*/ 14 h 98"/>
                <a:gd name="T2" fmla="*/ 64 w 87"/>
                <a:gd name="T3" fmla="*/ 17 h 98"/>
                <a:gd name="T4" fmla="*/ 64 w 87"/>
                <a:gd name="T5" fmla="*/ 21 h 98"/>
                <a:gd name="T6" fmla="*/ 12 w 87"/>
                <a:gd name="T7" fmla="*/ 2 h 98"/>
                <a:gd name="T8" fmla="*/ 4 w 87"/>
                <a:gd name="T9" fmla="*/ 1 h 98"/>
                <a:gd name="T10" fmla="*/ 5 w 87"/>
                <a:gd name="T11" fmla="*/ 27 h 98"/>
                <a:gd name="T12" fmla="*/ 17 w 87"/>
                <a:gd name="T13" fmla="*/ 50 h 98"/>
                <a:gd name="T14" fmla="*/ 12 w 87"/>
                <a:gd name="T15" fmla="*/ 53 h 98"/>
                <a:gd name="T16" fmla="*/ 29 w 87"/>
                <a:gd name="T17" fmla="*/ 90 h 98"/>
                <a:gd name="T18" fmla="*/ 48 w 87"/>
                <a:gd name="T19" fmla="*/ 91 h 98"/>
                <a:gd name="T20" fmla="*/ 60 w 87"/>
                <a:gd name="T21" fmla="*/ 70 h 98"/>
                <a:gd name="T22" fmla="*/ 68 w 87"/>
                <a:gd name="T23" fmla="*/ 81 h 98"/>
                <a:gd name="T24" fmla="*/ 73 w 87"/>
                <a:gd name="T25" fmla="*/ 55 h 98"/>
                <a:gd name="T26" fmla="*/ 77 w 87"/>
                <a:gd name="T27" fmla="*/ 57 h 98"/>
                <a:gd name="T28" fmla="*/ 83 w 87"/>
                <a:gd name="T29" fmla="*/ 28 h 98"/>
                <a:gd name="T30" fmla="*/ 75 w 87"/>
                <a:gd name="T31" fmla="*/ 1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 h="98">
                  <a:moveTo>
                    <a:pt x="75" y="14"/>
                  </a:moveTo>
                  <a:cubicBezTo>
                    <a:pt x="70" y="14"/>
                    <a:pt x="68" y="16"/>
                    <a:pt x="64" y="17"/>
                  </a:cubicBezTo>
                  <a:cubicBezTo>
                    <a:pt x="63" y="17"/>
                    <a:pt x="64" y="21"/>
                    <a:pt x="64" y="21"/>
                  </a:cubicBezTo>
                  <a:cubicBezTo>
                    <a:pt x="44" y="23"/>
                    <a:pt x="28" y="14"/>
                    <a:pt x="12" y="2"/>
                  </a:cubicBezTo>
                  <a:cubicBezTo>
                    <a:pt x="10" y="0"/>
                    <a:pt x="4" y="0"/>
                    <a:pt x="4" y="1"/>
                  </a:cubicBezTo>
                  <a:cubicBezTo>
                    <a:pt x="1" y="10"/>
                    <a:pt x="0" y="21"/>
                    <a:pt x="5" y="27"/>
                  </a:cubicBezTo>
                  <a:cubicBezTo>
                    <a:pt x="10" y="35"/>
                    <a:pt x="12" y="43"/>
                    <a:pt x="17" y="50"/>
                  </a:cubicBezTo>
                  <a:cubicBezTo>
                    <a:pt x="14" y="50"/>
                    <a:pt x="13" y="51"/>
                    <a:pt x="12" y="53"/>
                  </a:cubicBezTo>
                  <a:cubicBezTo>
                    <a:pt x="11" y="68"/>
                    <a:pt x="22" y="78"/>
                    <a:pt x="29" y="90"/>
                  </a:cubicBezTo>
                  <a:cubicBezTo>
                    <a:pt x="33" y="98"/>
                    <a:pt x="41" y="90"/>
                    <a:pt x="48" y="91"/>
                  </a:cubicBezTo>
                  <a:cubicBezTo>
                    <a:pt x="48" y="81"/>
                    <a:pt x="53" y="77"/>
                    <a:pt x="60" y="70"/>
                  </a:cubicBezTo>
                  <a:cubicBezTo>
                    <a:pt x="62" y="69"/>
                    <a:pt x="58" y="79"/>
                    <a:pt x="68" y="81"/>
                  </a:cubicBezTo>
                  <a:cubicBezTo>
                    <a:pt x="68" y="70"/>
                    <a:pt x="67" y="64"/>
                    <a:pt x="73" y="55"/>
                  </a:cubicBezTo>
                  <a:cubicBezTo>
                    <a:pt x="74" y="54"/>
                    <a:pt x="76" y="55"/>
                    <a:pt x="77" y="57"/>
                  </a:cubicBezTo>
                  <a:cubicBezTo>
                    <a:pt x="81" y="46"/>
                    <a:pt x="76" y="38"/>
                    <a:pt x="83" y="28"/>
                  </a:cubicBezTo>
                  <a:cubicBezTo>
                    <a:pt x="87" y="21"/>
                    <a:pt x="80" y="13"/>
                    <a:pt x="75" y="14"/>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6"/>
            <p:cNvSpPr>
              <a:spLocks/>
            </p:cNvSpPr>
            <p:nvPr/>
          </p:nvSpPr>
          <p:spPr bwMode="auto">
            <a:xfrm>
              <a:off x="4042700" y="4518524"/>
              <a:ext cx="750888" cy="576263"/>
            </a:xfrm>
            <a:custGeom>
              <a:avLst/>
              <a:gdLst>
                <a:gd name="T0" fmla="*/ 200 w 200"/>
                <a:gd name="T1" fmla="*/ 111 h 153"/>
                <a:gd name="T2" fmla="*/ 192 w 200"/>
                <a:gd name="T3" fmla="*/ 115 h 153"/>
                <a:gd name="T4" fmla="*/ 151 w 200"/>
                <a:gd name="T5" fmla="*/ 120 h 153"/>
                <a:gd name="T6" fmla="*/ 140 w 200"/>
                <a:gd name="T7" fmla="*/ 119 h 153"/>
                <a:gd name="T8" fmla="*/ 115 w 200"/>
                <a:gd name="T9" fmla="*/ 140 h 153"/>
                <a:gd name="T10" fmla="*/ 117 w 200"/>
                <a:gd name="T11" fmla="*/ 150 h 153"/>
                <a:gd name="T12" fmla="*/ 113 w 200"/>
                <a:gd name="T13" fmla="*/ 153 h 153"/>
                <a:gd name="T14" fmla="*/ 110 w 200"/>
                <a:gd name="T15" fmla="*/ 141 h 153"/>
                <a:gd name="T16" fmla="*/ 86 w 200"/>
                <a:gd name="T17" fmla="*/ 134 h 153"/>
                <a:gd name="T18" fmla="*/ 87 w 200"/>
                <a:gd name="T19" fmla="*/ 121 h 153"/>
                <a:gd name="T20" fmla="*/ 83 w 200"/>
                <a:gd name="T21" fmla="*/ 109 h 153"/>
                <a:gd name="T22" fmla="*/ 76 w 200"/>
                <a:gd name="T23" fmla="*/ 120 h 153"/>
                <a:gd name="T24" fmla="*/ 42 w 200"/>
                <a:gd name="T25" fmla="*/ 134 h 153"/>
                <a:gd name="T26" fmla="*/ 0 w 200"/>
                <a:gd name="T27" fmla="*/ 115 h 153"/>
                <a:gd name="T28" fmla="*/ 7 w 200"/>
                <a:gd name="T29" fmla="*/ 0 h 153"/>
                <a:gd name="T30" fmla="*/ 31 w 200"/>
                <a:gd name="T31" fmla="*/ 16 h 153"/>
                <a:gd name="T32" fmla="*/ 52 w 200"/>
                <a:gd name="T33" fmla="*/ 22 h 153"/>
                <a:gd name="T34" fmla="*/ 60 w 200"/>
                <a:gd name="T35" fmla="*/ 42 h 153"/>
                <a:gd name="T36" fmla="*/ 87 w 200"/>
                <a:gd name="T37" fmla="*/ 64 h 153"/>
                <a:gd name="T38" fmla="*/ 99 w 200"/>
                <a:gd name="T39" fmla="*/ 64 h 153"/>
                <a:gd name="T40" fmla="*/ 160 w 200"/>
                <a:gd name="T41" fmla="*/ 71 h 153"/>
                <a:gd name="T42" fmla="*/ 165 w 200"/>
                <a:gd name="T43" fmla="*/ 87 h 153"/>
                <a:gd name="T44" fmla="*/ 200 w 200"/>
                <a:gd name="T45" fmla="*/ 111 h 153"/>
                <a:gd name="T46" fmla="*/ 200 w 200"/>
                <a:gd name="T47" fmla="*/ 11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0" h="153">
                  <a:moveTo>
                    <a:pt x="200" y="111"/>
                  </a:moveTo>
                  <a:cubicBezTo>
                    <a:pt x="198" y="114"/>
                    <a:pt x="194" y="116"/>
                    <a:pt x="192" y="115"/>
                  </a:cubicBezTo>
                  <a:cubicBezTo>
                    <a:pt x="176" y="111"/>
                    <a:pt x="165" y="124"/>
                    <a:pt x="151" y="120"/>
                  </a:cubicBezTo>
                  <a:cubicBezTo>
                    <a:pt x="147" y="119"/>
                    <a:pt x="142" y="118"/>
                    <a:pt x="140" y="119"/>
                  </a:cubicBezTo>
                  <a:cubicBezTo>
                    <a:pt x="133" y="129"/>
                    <a:pt x="128" y="138"/>
                    <a:pt x="115" y="140"/>
                  </a:cubicBezTo>
                  <a:cubicBezTo>
                    <a:pt x="113" y="141"/>
                    <a:pt x="119" y="146"/>
                    <a:pt x="117" y="150"/>
                  </a:cubicBezTo>
                  <a:cubicBezTo>
                    <a:pt x="116" y="151"/>
                    <a:pt x="114" y="152"/>
                    <a:pt x="113" y="153"/>
                  </a:cubicBezTo>
                  <a:cubicBezTo>
                    <a:pt x="113" y="149"/>
                    <a:pt x="109" y="145"/>
                    <a:pt x="110" y="141"/>
                  </a:cubicBezTo>
                  <a:cubicBezTo>
                    <a:pt x="101" y="144"/>
                    <a:pt x="94" y="137"/>
                    <a:pt x="86" y="134"/>
                  </a:cubicBezTo>
                  <a:cubicBezTo>
                    <a:pt x="80" y="130"/>
                    <a:pt x="83" y="127"/>
                    <a:pt x="87" y="121"/>
                  </a:cubicBezTo>
                  <a:cubicBezTo>
                    <a:pt x="91" y="117"/>
                    <a:pt x="86" y="110"/>
                    <a:pt x="83" y="109"/>
                  </a:cubicBezTo>
                  <a:cubicBezTo>
                    <a:pt x="77" y="107"/>
                    <a:pt x="80" y="119"/>
                    <a:pt x="76" y="120"/>
                  </a:cubicBezTo>
                  <a:cubicBezTo>
                    <a:pt x="63" y="124"/>
                    <a:pt x="53" y="141"/>
                    <a:pt x="42" y="134"/>
                  </a:cubicBezTo>
                  <a:cubicBezTo>
                    <a:pt x="29" y="126"/>
                    <a:pt x="13" y="122"/>
                    <a:pt x="0" y="115"/>
                  </a:cubicBezTo>
                  <a:cubicBezTo>
                    <a:pt x="7" y="0"/>
                    <a:pt x="7" y="0"/>
                    <a:pt x="7" y="0"/>
                  </a:cubicBezTo>
                  <a:cubicBezTo>
                    <a:pt x="18" y="1"/>
                    <a:pt x="28" y="3"/>
                    <a:pt x="31" y="16"/>
                  </a:cubicBezTo>
                  <a:cubicBezTo>
                    <a:pt x="33" y="25"/>
                    <a:pt x="44" y="23"/>
                    <a:pt x="52" y="22"/>
                  </a:cubicBezTo>
                  <a:cubicBezTo>
                    <a:pt x="52" y="30"/>
                    <a:pt x="55" y="37"/>
                    <a:pt x="60" y="42"/>
                  </a:cubicBezTo>
                  <a:cubicBezTo>
                    <a:pt x="68" y="50"/>
                    <a:pt x="78" y="56"/>
                    <a:pt x="87" y="64"/>
                  </a:cubicBezTo>
                  <a:cubicBezTo>
                    <a:pt x="89" y="66"/>
                    <a:pt x="96" y="64"/>
                    <a:pt x="99" y="64"/>
                  </a:cubicBezTo>
                  <a:cubicBezTo>
                    <a:pt x="119" y="67"/>
                    <a:pt x="140" y="69"/>
                    <a:pt x="160" y="71"/>
                  </a:cubicBezTo>
                  <a:cubicBezTo>
                    <a:pt x="164" y="72"/>
                    <a:pt x="161" y="83"/>
                    <a:pt x="165" y="87"/>
                  </a:cubicBezTo>
                  <a:cubicBezTo>
                    <a:pt x="176" y="97"/>
                    <a:pt x="188" y="102"/>
                    <a:pt x="200" y="111"/>
                  </a:cubicBezTo>
                  <a:cubicBezTo>
                    <a:pt x="200" y="111"/>
                    <a:pt x="200" y="111"/>
                    <a:pt x="200" y="111"/>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7"/>
            <p:cNvSpPr>
              <a:spLocks/>
            </p:cNvSpPr>
            <p:nvPr/>
          </p:nvSpPr>
          <p:spPr bwMode="auto">
            <a:xfrm>
              <a:off x="1597950" y="2394449"/>
              <a:ext cx="1439863" cy="2330450"/>
            </a:xfrm>
            <a:custGeom>
              <a:avLst/>
              <a:gdLst>
                <a:gd name="T0" fmla="*/ 317 w 383"/>
                <a:gd name="T1" fmla="*/ 515 h 620"/>
                <a:gd name="T2" fmla="*/ 287 w 383"/>
                <a:gd name="T3" fmla="*/ 538 h 620"/>
                <a:gd name="T4" fmla="*/ 210 w 383"/>
                <a:gd name="T5" fmla="*/ 570 h 620"/>
                <a:gd name="T6" fmla="*/ 181 w 383"/>
                <a:gd name="T7" fmla="*/ 594 h 620"/>
                <a:gd name="T8" fmla="*/ 142 w 383"/>
                <a:gd name="T9" fmla="*/ 614 h 620"/>
                <a:gd name="T10" fmla="*/ 102 w 383"/>
                <a:gd name="T11" fmla="*/ 610 h 620"/>
                <a:gd name="T12" fmla="*/ 80 w 383"/>
                <a:gd name="T13" fmla="*/ 608 h 620"/>
                <a:gd name="T14" fmla="*/ 82 w 383"/>
                <a:gd name="T15" fmla="*/ 583 h 620"/>
                <a:gd name="T16" fmla="*/ 85 w 383"/>
                <a:gd name="T17" fmla="*/ 558 h 620"/>
                <a:gd name="T18" fmla="*/ 67 w 383"/>
                <a:gd name="T19" fmla="*/ 500 h 620"/>
                <a:gd name="T20" fmla="*/ 38 w 383"/>
                <a:gd name="T21" fmla="*/ 444 h 620"/>
                <a:gd name="T22" fmla="*/ 2 w 383"/>
                <a:gd name="T23" fmla="*/ 382 h 620"/>
                <a:gd name="T24" fmla="*/ 12 w 383"/>
                <a:gd name="T25" fmla="*/ 388 h 620"/>
                <a:gd name="T26" fmla="*/ 6 w 383"/>
                <a:gd name="T27" fmla="*/ 366 h 620"/>
                <a:gd name="T28" fmla="*/ 15 w 383"/>
                <a:gd name="T29" fmla="*/ 382 h 620"/>
                <a:gd name="T30" fmla="*/ 28 w 383"/>
                <a:gd name="T31" fmla="*/ 366 h 620"/>
                <a:gd name="T32" fmla="*/ 5 w 383"/>
                <a:gd name="T33" fmla="*/ 288 h 620"/>
                <a:gd name="T34" fmla="*/ 10 w 383"/>
                <a:gd name="T35" fmla="*/ 254 h 620"/>
                <a:gd name="T36" fmla="*/ 29 w 383"/>
                <a:gd name="T37" fmla="*/ 248 h 620"/>
                <a:gd name="T38" fmla="*/ 79 w 383"/>
                <a:gd name="T39" fmla="*/ 209 h 620"/>
                <a:gd name="T40" fmla="*/ 80 w 383"/>
                <a:gd name="T41" fmla="*/ 212 h 620"/>
                <a:gd name="T42" fmla="*/ 127 w 383"/>
                <a:gd name="T43" fmla="*/ 202 h 620"/>
                <a:gd name="T44" fmla="*/ 156 w 383"/>
                <a:gd name="T45" fmla="*/ 189 h 620"/>
                <a:gd name="T46" fmla="*/ 211 w 383"/>
                <a:gd name="T47" fmla="*/ 130 h 620"/>
                <a:gd name="T48" fmla="*/ 226 w 383"/>
                <a:gd name="T49" fmla="*/ 82 h 620"/>
                <a:gd name="T50" fmla="*/ 241 w 383"/>
                <a:gd name="T51" fmla="*/ 113 h 620"/>
                <a:gd name="T52" fmla="*/ 244 w 383"/>
                <a:gd name="T53" fmla="*/ 98 h 620"/>
                <a:gd name="T54" fmla="*/ 250 w 383"/>
                <a:gd name="T55" fmla="*/ 102 h 620"/>
                <a:gd name="T56" fmla="*/ 241 w 383"/>
                <a:gd name="T57" fmla="*/ 87 h 620"/>
                <a:gd name="T58" fmla="*/ 252 w 383"/>
                <a:gd name="T59" fmla="*/ 75 h 620"/>
                <a:gd name="T60" fmla="*/ 275 w 383"/>
                <a:gd name="T61" fmla="*/ 62 h 620"/>
                <a:gd name="T62" fmla="*/ 266 w 383"/>
                <a:gd name="T63" fmla="*/ 53 h 620"/>
                <a:gd name="T64" fmla="*/ 299 w 383"/>
                <a:gd name="T65" fmla="*/ 19 h 620"/>
                <a:gd name="T66" fmla="*/ 304 w 383"/>
                <a:gd name="T67" fmla="*/ 14 h 620"/>
                <a:gd name="T68" fmla="*/ 349 w 383"/>
                <a:gd name="T69" fmla="*/ 23 h 620"/>
                <a:gd name="T70" fmla="*/ 360 w 383"/>
                <a:gd name="T71" fmla="*/ 28 h 620"/>
                <a:gd name="T72" fmla="*/ 383 w 383"/>
                <a:gd name="T73" fmla="*/ 496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3" h="620">
                  <a:moveTo>
                    <a:pt x="383" y="496"/>
                  </a:moveTo>
                  <a:cubicBezTo>
                    <a:pt x="362" y="503"/>
                    <a:pt x="341" y="512"/>
                    <a:pt x="317" y="515"/>
                  </a:cubicBezTo>
                  <a:cubicBezTo>
                    <a:pt x="308" y="516"/>
                    <a:pt x="306" y="530"/>
                    <a:pt x="297" y="533"/>
                  </a:cubicBezTo>
                  <a:cubicBezTo>
                    <a:pt x="293" y="535"/>
                    <a:pt x="287" y="537"/>
                    <a:pt x="287" y="538"/>
                  </a:cubicBezTo>
                  <a:cubicBezTo>
                    <a:pt x="286" y="551"/>
                    <a:pt x="280" y="566"/>
                    <a:pt x="272" y="567"/>
                  </a:cubicBezTo>
                  <a:cubicBezTo>
                    <a:pt x="253" y="569"/>
                    <a:pt x="231" y="568"/>
                    <a:pt x="210" y="570"/>
                  </a:cubicBezTo>
                  <a:cubicBezTo>
                    <a:pt x="200" y="571"/>
                    <a:pt x="189" y="575"/>
                    <a:pt x="184" y="584"/>
                  </a:cubicBezTo>
                  <a:cubicBezTo>
                    <a:pt x="182" y="586"/>
                    <a:pt x="179" y="590"/>
                    <a:pt x="181" y="594"/>
                  </a:cubicBezTo>
                  <a:cubicBezTo>
                    <a:pt x="177" y="595"/>
                    <a:pt x="174" y="592"/>
                    <a:pt x="172" y="593"/>
                  </a:cubicBezTo>
                  <a:cubicBezTo>
                    <a:pt x="161" y="599"/>
                    <a:pt x="152" y="606"/>
                    <a:pt x="142" y="614"/>
                  </a:cubicBezTo>
                  <a:cubicBezTo>
                    <a:pt x="137" y="617"/>
                    <a:pt x="129" y="612"/>
                    <a:pt x="122" y="616"/>
                  </a:cubicBezTo>
                  <a:cubicBezTo>
                    <a:pt x="112" y="620"/>
                    <a:pt x="112" y="612"/>
                    <a:pt x="102" y="610"/>
                  </a:cubicBezTo>
                  <a:cubicBezTo>
                    <a:pt x="102" y="612"/>
                    <a:pt x="94" y="609"/>
                    <a:pt x="95" y="612"/>
                  </a:cubicBezTo>
                  <a:cubicBezTo>
                    <a:pt x="92" y="606"/>
                    <a:pt x="86" y="608"/>
                    <a:pt x="80" y="608"/>
                  </a:cubicBezTo>
                  <a:cubicBezTo>
                    <a:pt x="82" y="599"/>
                    <a:pt x="68" y="592"/>
                    <a:pt x="76" y="583"/>
                  </a:cubicBezTo>
                  <a:cubicBezTo>
                    <a:pt x="77" y="582"/>
                    <a:pt x="81" y="584"/>
                    <a:pt x="82" y="583"/>
                  </a:cubicBezTo>
                  <a:cubicBezTo>
                    <a:pt x="86" y="577"/>
                    <a:pt x="90" y="570"/>
                    <a:pt x="88" y="563"/>
                  </a:cubicBezTo>
                  <a:cubicBezTo>
                    <a:pt x="88" y="561"/>
                    <a:pt x="85" y="560"/>
                    <a:pt x="85" y="558"/>
                  </a:cubicBezTo>
                  <a:cubicBezTo>
                    <a:pt x="84" y="554"/>
                    <a:pt x="85" y="549"/>
                    <a:pt x="85" y="545"/>
                  </a:cubicBezTo>
                  <a:cubicBezTo>
                    <a:pt x="87" y="528"/>
                    <a:pt x="73" y="515"/>
                    <a:pt x="67" y="500"/>
                  </a:cubicBezTo>
                  <a:cubicBezTo>
                    <a:pt x="62" y="486"/>
                    <a:pt x="58" y="472"/>
                    <a:pt x="52" y="458"/>
                  </a:cubicBezTo>
                  <a:cubicBezTo>
                    <a:pt x="50" y="452"/>
                    <a:pt x="42" y="449"/>
                    <a:pt x="38" y="444"/>
                  </a:cubicBezTo>
                  <a:cubicBezTo>
                    <a:pt x="30" y="434"/>
                    <a:pt x="33" y="422"/>
                    <a:pt x="27" y="411"/>
                  </a:cubicBezTo>
                  <a:cubicBezTo>
                    <a:pt x="21" y="400"/>
                    <a:pt x="3" y="397"/>
                    <a:pt x="2" y="382"/>
                  </a:cubicBezTo>
                  <a:cubicBezTo>
                    <a:pt x="2" y="379"/>
                    <a:pt x="6" y="380"/>
                    <a:pt x="8" y="380"/>
                  </a:cubicBezTo>
                  <a:cubicBezTo>
                    <a:pt x="8" y="383"/>
                    <a:pt x="16" y="383"/>
                    <a:pt x="12" y="388"/>
                  </a:cubicBezTo>
                  <a:cubicBezTo>
                    <a:pt x="15" y="385"/>
                    <a:pt x="19" y="395"/>
                    <a:pt x="18" y="389"/>
                  </a:cubicBezTo>
                  <a:cubicBezTo>
                    <a:pt x="17" y="380"/>
                    <a:pt x="3" y="375"/>
                    <a:pt x="6" y="366"/>
                  </a:cubicBezTo>
                  <a:cubicBezTo>
                    <a:pt x="7" y="366"/>
                    <a:pt x="11" y="365"/>
                    <a:pt x="12" y="367"/>
                  </a:cubicBezTo>
                  <a:cubicBezTo>
                    <a:pt x="18" y="370"/>
                    <a:pt x="14" y="377"/>
                    <a:pt x="15" y="382"/>
                  </a:cubicBezTo>
                  <a:cubicBezTo>
                    <a:pt x="22" y="376"/>
                    <a:pt x="24" y="388"/>
                    <a:pt x="31" y="386"/>
                  </a:cubicBezTo>
                  <a:cubicBezTo>
                    <a:pt x="26" y="380"/>
                    <a:pt x="30" y="373"/>
                    <a:pt x="28" y="366"/>
                  </a:cubicBezTo>
                  <a:cubicBezTo>
                    <a:pt x="24" y="356"/>
                    <a:pt x="11" y="351"/>
                    <a:pt x="7" y="341"/>
                  </a:cubicBezTo>
                  <a:cubicBezTo>
                    <a:pt x="0" y="324"/>
                    <a:pt x="0" y="307"/>
                    <a:pt x="5" y="288"/>
                  </a:cubicBezTo>
                  <a:cubicBezTo>
                    <a:pt x="6" y="287"/>
                    <a:pt x="2" y="286"/>
                    <a:pt x="2" y="285"/>
                  </a:cubicBezTo>
                  <a:cubicBezTo>
                    <a:pt x="1" y="274"/>
                    <a:pt x="5" y="264"/>
                    <a:pt x="10" y="254"/>
                  </a:cubicBezTo>
                  <a:cubicBezTo>
                    <a:pt x="13" y="260"/>
                    <a:pt x="13" y="266"/>
                    <a:pt x="12" y="272"/>
                  </a:cubicBezTo>
                  <a:cubicBezTo>
                    <a:pt x="22" y="267"/>
                    <a:pt x="20" y="253"/>
                    <a:pt x="29" y="248"/>
                  </a:cubicBezTo>
                  <a:cubicBezTo>
                    <a:pt x="34" y="245"/>
                    <a:pt x="41" y="242"/>
                    <a:pt x="45" y="238"/>
                  </a:cubicBezTo>
                  <a:cubicBezTo>
                    <a:pt x="57" y="227"/>
                    <a:pt x="66" y="217"/>
                    <a:pt x="79" y="209"/>
                  </a:cubicBezTo>
                  <a:cubicBezTo>
                    <a:pt x="81" y="207"/>
                    <a:pt x="70" y="214"/>
                    <a:pt x="78" y="216"/>
                  </a:cubicBezTo>
                  <a:cubicBezTo>
                    <a:pt x="79" y="216"/>
                    <a:pt x="80" y="214"/>
                    <a:pt x="80" y="212"/>
                  </a:cubicBezTo>
                  <a:cubicBezTo>
                    <a:pt x="81" y="213"/>
                    <a:pt x="83" y="214"/>
                    <a:pt x="82" y="216"/>
                  </a:cubicBezTo>
                  <a:cubicBezTo>
                    <a:pt x="98" y="215"/>
                    <a:pt x="110" y="204"/>
                    <a:pt x="127" y="202"/>
                  </a:cubicBezTo>
                  <a:cubicBezTo>
                    <a:pt x="128" y="202"/>
                    <a:pt x="126" y="199"/>
                    <a:pt x="124" y="198"/>
                  </a:cubicBezTo>
                  <a:cubicBezTo>
                    <a:pt x="133" y="187"/>
                    <a:pt x="146" y="195"/>
                    <a:pt x="156" y="189"/>
                  </a:cubicBezTo>
                  <a:cubicBezTo>
                    <a:pt x="168" y="180"/>
                    <a:pt x="182" y="175"/>
                    <a:pt x="189" y="162"/>
                  </a:cubicBezTo>
                  <a:cubicBezTo>
                    <a:pt x="195" y="149"/>
                    <a:pt x="216" y="140"/>
                    <a:pt x="211" y="130"/>
                  </a:cubicBezTo>
                  <a:cubicBezTo>
                    <a:pt x="204" y="113"/>
                    <a:pt x="210" y="97"/>
                    <a:pt x="225" y="88"/>
                  </a:cubicBezTo>
                  <a:cubicBezTo>
                    <a:pt x="226" y="87"/>
                    <a:pt x="225" y="83"/>
                    <a:pt x="226" y="82"/>
                  </a:cubicBezTo>
                  <a:cubicBezTo>
                    <a:pt x="227" y="79"/>
                    <a:pt x="231" y="80"/>
                    <a:pt x="231" y="82"/>
                  </a:cubicBezTo>
                  <a:cubicBezTo>
                    <a:pt x="232" y="93"/>
                    <a:pt x="243" y="101"/>
                    <a:pt x="241" y="113"/>
                  </a:cubicBezTo>
                  <a:cubicBezTo>
                    <a:pt x="243" y="113"/>
                    <a:pt x="247" y="114"/>
                    <a:pt x="247" y="113"/>
                  </a:cubicBezTo>
                  <a:cubicBezTo>
                    <a:pt x="250" y="108"/>
                    <a:pt x="241" y="103"/>
                    <a:pt x="244" y="98"/>
                  </a:cubicBezTo>
                  <a:cubicBezTo>
                    <a:pt x="244" y="97"/>
                    <a:pt x="246" y="97"/>
                    <a:pt x="248" y="98"/>
                  </a:cubicBezTo>
                  <a:cubicBezTo>
                    <a:pt x="249" y="98"/>
                    <a:pt x="251" y="100"/>
                    <a:pt x="250" y="102"/>
                  </a:cubicBezTo>
                  <a:cubicBezTo>
                    <a:pt x="252" y="102"/>
                    <a:pt x="254" y="102"/>
                    <a:pt x="257" y="102"/>
                  </a:cubicBezTo>
                  <a:cubicBezTo>
                    <a:pt x="256" y="94"/>
                    <a:pt x="248" y="90"/>
                    <a:pt x="241" y="87"/>
                  </a:cubicBezTo>
                  <a:cubicBezTo>
                    <a:pt x="236" y="86"/>
                    <a:pt x="239" y="77"/>
                    <a:pt x="243" y="75"/>
                  </a:cubicBezTo>
                  <a:cubicBezTo>
                    <a:pt x="246" y="74"/>
                    <a:pt x="250" y="74"/>
                    <a:pt x="252" y="75"/>
                  </a:cubicBezTo>
                  <a:cubicBezTo>
                    <a:pt x="256" y="79"/>
                    <a:pt x="260" y="80"/>
                    <a:pt x="266" y="79"/>
                  </a:cubicBezTo>
                  <a:cubicBezTo>
                    <a:pt x="264" y="71"/>
                    <a:pt x="272" y="68"/>
                    <a:pt x="275" y="62"/>
                  </a:cubicBezTo>
                  <a:cubicBezTo>
                    <a:pt x="271" y="62"/>
                    <a:pt x="266" y="68"/>
                    <a:pt x="264" y="65"/>
                  </a:cubicBezTo>
                  <a:cubicBezTo>
                    <a:pt x="262" y="63"/>
                    <a:pt x="262" y="56"/>
                    <a:pt x="266" y="53"/>
                  </a:cubicBezTo>
                  <a:cubicBezTo>
                    <a:pt x="273" y="47"/>
                    <a:pt x="278" y="40"/>
                    <a:pt x="282" y="33"/>
                  </a:cubicBezTo>
                  <a:cubicBezTo>
                    <a:pt x="286" y="27"/>
                    <a:pt x="293" y="23"/>
                    <a:pt x="299" y="19"/>
                  </a:cubicBezTo>
                  <a:cubicBezTo>
                    <a:pt x="301" y="22"/>
                    <a:pt x="300" y="26"/>
                    <a:pt x="304" y="28"/>
                  </a:cubicBezTo>
                  <a:cubicBezTo>
                    <a:pt x="305" y="22"/>
                    <a:pt x="306" y="20"/>
                    <a:pt x="304" y="14"/>
                  </a:cubicBezTo>
                  <a:cubicBezTo>
                    <a:pt x="311" y="12"/>
                    <a:pt x="309" y="4"/>
                    <a:pt x="313" y="3"/>
                  </a:cubicBezTo>
                  <a:cubicBezTo>
                    <a:pt x="328" y="0"/>
                    <a:pt x="340" y="13"/>
                    <a:pt x="349" y="23"/>
                  </a:cubicBezTo>
                  <a:cubicBezTo>
                    <a:pt x="354" y="28"/>
                    <a:pt x="344" y="40"/>
                    <a:pt x="349" y="50"/>
                  </a:cubicBezTo>
                  <a:cubicBezTo>
                    <a:pt x="348" y="41"/>
                    <a:pt x="357" y="36"/>
                    <a:pt x="360" y="28"/>
                  </a:cubicBezTo>
                  <a:cubicBezTo>
                    <a:pt x="363" y="30"/>
                    <a:pt x="367" y="29"/>
                    <a:pt x="370" y="30"/>
                  </a:cubicBezTo>
                  <a:cubicBezTo>
                    <a:pt x="383" y="496"/>
                    <a:pt x="383" y="496"/>
                    <a:pt x="383" y="496"/>
                  </a:cubicBezTo>
                  <a:close/>
                </a:path>
              </a:pathLst>
            </a:custGeom>
            <a:solidFill>
              <a:schemeClr val="accent1">
                <a:lumMod val="40000"/>
                <a:lumOff val="60000"/>
              </a:schemeClr>
            </a:solid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8"/>
            <p:cNvSpPr>
              <a:spLocks/>
            </p:cNvSpPr>
            <p:nvPr/>
          </p:nvSpPr>
          <p:spPr bwMode="auto">
            <a:xfrm>
              <a:off x="2988600" y="2100761"/>
              <a:ext cx="911225" cy="1574800"/>
            </a:xfrm>
            <a:custGeom>
              <a:avLst/>
              <a:gdLst>
                <a:gd name="T0" fmla="*/ 0 w 242"/>
                <a:gd name="T1" fmla="*/ 108 h 419"/>
                <a:gd name="T2" fmla="*/ 2 w 242"/>
                <a:gd name="T3" fmla="*/ 109 h 419"/>
                <a:gd name="T4" fmla="*/ 15 w 242"/>
                <a:gd name="T5" fmla="*/ 114 h 419"/>
                <a:gd name="T6" fmla="*/ 12 w 242"/>
                <a:gd name="T7" fmla="*/ 106 h 419"/>
                <a:gd name="T8" fmla="*/ 14 w 242"/>
                <a:gd name="T9" fmla="*/ 100 h 419"/>
                <a:gd name="T10" fmla="*/ 10 w 242"/>
                <a:gd name="T11" fmla="*/ 97 h 419"/>
                <a:gd name="T12" fmla="*/ 22 w 242"/>
                <a:gd name="T13" fmla="*/ 66 h 419"/>
                <a:gd name="T14" fmla="*/ 30 w 242"/>
                <a:gd name="T15" fmla="*/ 65 h 419"/>
                <a:gd name="T16" fmla="*/ 28 w 242"/>
                <a:gd name="T17" fmla="*/ 55 h 419"/>
                <a:gd name="T18" fmla="*/ 32 w 242"/>
                <a:gd name="T19" fmla="*/ 43 h 419"/>
                <a:gd name="T20" fmla="*/ 41 w 242"/>
                <a:gd name="T21" fmla="*/ 45 h 419"/>
                <a:gd name="T22" fmla="*/ 39 w 242"/>
                <a:gd name="T23" fmla="*/ 34 h 419"/>
                <a:gd name="T24" fmla="*/ 52 w 242"/>
                <a:gd name="T25" fmla="*/ 44 h 419"/>
                <a:gd name="T26" fmla="*/ 52 w 242"/>
                <a:gd name="T27" fmla="*/ 32 h 419"/>
                <a:gd name="T28" fmla="*/ 97 w 242"/>
                <a:gd name="T29" fmla="*/ 28 h 419"/>
                <a:gd name="T30" fmla="*/ 94 w 242"/>
                <a:gd name="T31" fmla="*/ 15 h 419"/>
                <a:gd name="T32" fmla="*/ 73 w 242"/>
                <a:gd name="T33" fmla="*/ 9 h 419"/>
                <a:gd name="T34" fmla="*/ 75 w 242"/>
                <a:gd name="T35" fmla="*/ 0 h 419"/>
                <a:gd name="T36" fmla="*/ 92 w 242"/>
                <a:gd name="T37" fmla="*/ 4 h 419"/>
                <a:gd name="T38" fmla="*/ 104 w 242"/>
                <a:gd name="T39" fmla="*/ 7 h 419"/>
                <a:gd name="T40" fmla="*/ 133 w 242"/>
                <a:gd name="T41" fmla="*/ 19 h 419"/>
                <a:gd name="T42" fmla="*/ 138 w 242"/>
                <a:gd name="T43" fmla="*/ 32 h 419"/>
                <a:gd name="T44" fmla="*/ 151 w 242"/>
                <a:gd name="T45" fmla="*/ 23 h 419"/>
                <a:gd name="T46" fmla="*/ 166 w 242"/>
                <a:gd name="T47" fmla="*/ 31 h 419"/>
                <a:gd name="T48" fmla="*/ 179 w 242"/>
                <a:gd name="T49" fmla="*/ 26 h 419"/>
                <a:gd name="T50" fmla="*/ 178 w 242"/>
                <a:gd name="T51" fmla="*/ 36 h 419"/>
                <a:gd name="T52" fmla="*/ 187 w 242"/>
                <a:gd name="T53" fmla="*/ 28 h 419"/>
                <a:gd name="T54" fmla="*/ 189 w 242"/>
                <a:gd name="T55" fmla="*/ 38 h 419"/>
                <a:gd name="T56" fmla="*/ 198 w 242"/>
                <a:gd name="T57" fmla="*/ 34 h 419"/>
                <a:gd name="T58" fmla="*/ 191 w 242"/>
                <a:gd name="T59" fmla="*/ 28 h 419"/>
                <a:gd name="T60" fmla="*/ 200 w 242"/>
                <a:gd name="T61" fmla="*/ 26 h 419"/>
                <a:gd name="T62" fmla="*/ 201 w 242"/>
                <a:gd name="T63" fmla="*/ 29 h 419"/>
                <a:gd name="T64" fmla="*/ 208 w 242"/>
                <a:gd name="T65" fmla="*/ 40 h 419"/>
                <a:gd name="T66" fmla="*/ 199 w 242"/>
                <a:gd name="T67" fmla="*/ 56 h 419"/>
                <a:gd name="T68" fmla="*/ 189 w 242"/>
                <a:gd name="T69" fmla="*/ 56 h 419"/>
                <a:gd name="T70" fmla="*/ 189 w 242"/>
                <a:gd name="T71" fmla="*/ 74 h 419"/>
                <a:gd name="T72" fmla="*/ 173 w 242"/>
                <a:gd name="T73" fmla="*/ 96 h 419"/>
                <a:gd name="T74" fmla="*/ 160 w 242"/>
                <a:gd name="T75" fmla="*/ 99 h 419"/>
                <a:gd name="T76" fmla="*/ 162 w 242"/>
                <a:gd name="T77" fmla="*/ 103 h 419"/>
                <a:gd name="T78" fmla="*/ 169 w 242"/>
                <a:gd name="T79" fmla="*/ 104 h 419"/>
                <a:gd name="T80" fmla="*/ 169 w 242"/>
                <a:gd name="T81" fmla="*/ 108 h 419"/>
                <a:gd name="T82" fmla="*/ 178 w 242"/>
                <a:gd name="T83" fmla="*/ 114 h 419"/>
                <a:gd name="T84" fmla="*/ 185 w 242"/>
                <a:gd name="T85" fmla="*/ 112 h 419"/>
                <a:gd name="T86" fmla="*/ 206 w 242"/>
                <a:gd name="T87" fmla="*/ 135 h 419"/>
                <a:gd name="T88" fmla="*/ 216 w 242"/>
                <a:gd name="T89" fmla="*/ 136 h 419"/>
                <a:gd name="T90" fmla="*/ 242 w 242"/>
                <a:gd name="T91" fmla="*/ 150 h 419"/>
                <a:gd name="T92" fmla="*/ 231 w 242"/>
                <a:gd name="T93" fmla="*/ 419 h 419"/>
                <a:gd name="T94" fmla="*/ 9 w 242"/>
                <a:gd name="T95" fmla="*/ 416 h 419"/>
                <a:gd name="T96" fmla="*/ 0 w 242"/>
                <a:gd name="T97" fmla="*/ 108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2" h="419">
                  <a:moveTo>
                    <a:pt x="0" y="108"/>
                  </a:moveTo>
                  <a:cubicBezTo>
                    <a:pt x="1" y="108"/>
                    <a:pt x="2" y="108"/>
                    <a:pt x="2" y="109"/>
                  </a:cubicBezTo>
                  <a:cubicBezTo>
                    <a:pt x="6" y="112"/>
                    <a:pt x="11" y="113"/>
                    <a:pt x="15" y="114"/>
                  </a:cubicBezTo>
                  <a:cubicBezTo>
                    <a:pt x="18" y="114"/>
                    <a:pt x="17" y="108"/>
                    <a:pt x="12" y="106"/>
                  </a:cubicBezTo>
                  <a:cubicBezTo>
                    <a:pt x="15" y="104"/>
                    <a:pt x="15" y="101"/>
                    <a:pt x="14" y="100"/>
                  </a:cubicBezTo>
                  <a:cubicBezTo>
                    <a:pt x="13" y="98"/>
                    <a:pt x="10" y="102"/>
                    <a:pt x="10" y="97"/>
                  </a:cubicBezTo>
                  <a:cubicBezTo>
                    <a:pt x="9" y="85"/>
                    <a:pt x="17" y="76"/>
                    <a:pt x="22" y="66"/>
                  </a:cubicBezTo>
                  <a:cubicBezTo>
                    <a:pt x="23" y="65"/>
                    <a:pt x="28" y="67"/>
                    <a:pt x="30" y="65"/>
                  </a:cubicBezTo>
                  <a:cubicBezTo>
                    <a:pt x="32" y="62"/>
                    <a:pt x="26" y="58"/>
                    <a:pt x="28" y="55"/>
                  </a:cubicBezTo>
                  <a:cubicBezTo>
                    <a:pt x="31" y="51"/>
                    <a:pt x="33" y="48"/>
                    <a:pt x="32" y="43"/>
                  </a:cubicBezTo>
                  <a:cubicBezTo>
                    <a:pt x="35" y="44"/>
                    <a:pt x="40" y="49"/>
                    <a:pt x="41" y="45"/>
                  </a:cubicBezTo>
                  <a:cubicBezTo>
                    <a:pt x="36" y="42"/>
                    <a:pt x="40" y="38"/>
                    <a:pt x="39" y="34"/>
                  </a:cubicBezTo>
                  <a:cubicBezTo>
                    <a:pt x="45" y="37"/>
                    <a:pt x="45" y="49"/>
                    <a:pt x="52" y="44"/>
                  </a:cubicBezTo>
                  <a:cubicBezTo>
                    <a:pt x="55" y="42"/>
                    <a:pt x="47" y="31"/>
                    <a:pt x="52" y="32"/>
                  </a:cubicBezTo>
                  <a:cubicBezTo>
                    <a:pt x="65" y="34"/>
                    <a:pt x="83" y="28"/>
                    <a:pt x="97" y="28"/>
                  </a:cubicBezTo>
                  <a:cubicBezTo>
                    <a:pt x="91" y="24"/>
                    <a:pt x="98" y="18"/>
                    <a:pt x="94" y="15"/>
                  </a:cubicBezTo>
                  <a:cubicBezTo>
                    <a:pt x="89" y="10"/>
                    <a:pt x="81" y="10"/>
                    <a:pt x="73" y="9"/>
                  </a:cubicBezTo>
                  <a:cubicBezTo>
                    <a:pt x="69" y="8"/>
                    <a:pt x="76" y="4"/>
                    <a:pt x="75" y="0"/>
                  </a:cubicBezTo>
                  <a:cubicBezTo>
                    <a:pt x="81" y="6"/>
                    <a:pt x="87" y="1"/>
                    <a:pt x="92" y="4"/>
                  </a:cubicBezTo>
                  <a:cubicBezTo>
                    <a:pt x="95" y="6"/>
                    <a:pt x="100" y="12"/>
                    <a:pt x="104" y="7"/>
                  </a:cubicBezTo>
                  <a:cubicBezTo>
                    <a:pt x="103" y="23"/>
                    <a:pt x="123" y="18"/>
                    <a:pt x="133" y="19"/>
                  </a:cubicBezTo>
                  <a:cubicBezTo>
                    <a:pt x="139" y="20"/>
                    <a:pt x="138" y="27"/>
                    <a:pt x="138" y="32"/>
                  </a:cubicBezTo>
                  <a:cubicBezTo>
                    <a:pt x="138" y="24"/>
                    <a:pt x="145" y="25"/>
                    <a:pt x="151" y="23"/>
                  </a:cubicBezTo>
                  <a:cubicBezTo>
                    <a:pt x="152" y="32"/>
                    <a:pt x="161" y="35"/>
                    <a:pt x="166" y="31"/>
                  </a:cubicBezTo>
                  <a:cubicBezTo>
                    <a:pt x="170" y="28"/>
                    <a:pt x="176" y="21"/>
                    <a:pt x="179" y="26"/>
                  </a:cubicBezTo>
                  <a:cubicBezTo>
                    <a:pt x="181" y="28"/>
                    <a:pt x="176" y="34"/>
                    <a:pt x="178" y="36"/>
                  </a:cubicBezTo>
                  <a:cubicBezTo>
                    <a:pt x="182" y="37"/>
                    <a:pt x="181" y="26"/>
                    <a:pt x="187" y="28"/>
                  </a:cubicBezTo>
                  <a:cubicBezTo>
                    <a:pt x="191" y="30"/>
                    <a:pt x="185" y="36"/>
                    <a:pt x="189" y="38"/>
                  </a:cubicBezTo>
                  <a:cubicBezTo>
                    <a:pt x="194" y="41"/>
                    <a:pt x="195" y="35"/>
                    <a:pt x="198" y="34"/>
                  </a:cubicBezTo>
                  <a:cubicBezTo>
                    <a:pt x="197" y="31"/>
                    <a:pt x="194" y="29"/>
                    <a:pt x="191" y="28"/>
                  </a:cubicBezTo>
                  <a:cubicBezTo>
                    <a:pt x="194" y="26"/>
                    <a:pt x="197" y="24"/>
                    <a:pt x="200" y="26"/>
                  </a:cubicBezTo>
                  <a:cubicBezTo>
                    <a:pt x="201" y="26"/>
                    <a:pt x="200" y="29"/>
                    <a:pt x="201" y="29"/>
                  </a:cubicBezTo>
                  <a:cubicBezTo>
                    <a:pt x="205" y="33"/>
                    <a:pt x="213" y="36"/>
                    <a:pt x="208" y="40"/>
                  </a:cubicBezTo>
                  <a:cubicBezTo>
                    <a:pt x="203" y="44"/>
                    <a:pt x="202" y="51"/>
                    <a:pt x="199" y="56"/>
                  </a:cubicBezTo>
                  <a:cubicBezTo>
                    <a:pt x="197" y="60"/>
                    <a:pt x="193" y="56"/>
                    <a:pt x="189" y="56"/>
                  </a:cubicBezTo>
                  <a:cubicBezTo>
                    <a:pt x="182" y="57"/>
                    <a:pt x="176" y="72"/>
                    <a:pt x="189" y="74"/>
                  </a:cubicBezTo>
                  <a:cubicBezTo>
                    <a:pt x="182" y="81"/>
                    <a:pt x="180" y="91"/>
                    <a:pt x="173" y="96"/>
                  </a:cubicBezTo>
                  <a:cubicBezTo>
                    <a:pt x="169" y="99"/>
                    <a:pt x="163" y="92"/>
                    <a:pt x="160" y="99"/>
                  </a:cubicBezTo>
                  <a:cubicBezTo>
                    <a:pt x="160" y="100"/>
                    <a:pt x="161" y="103"/>
                    <a:pt x="162" y="103"/>
                  </a:cubicBezTo>
                  <a:cubicBezTo>
                    <a:pt x="164" y="104"/>
                    <a:pt x="167" y="103"/>
                    <a:pt x="169" y="104"/>
                  </a:cubicBezTo>
                  <a:cubicBezTo>
                    <a:pt x="170" y="104"/>
                    <a:pt x="169" y="107"/>
                    <a:pt x="169" y="108"/>
                  </a:cubicBezTo>
                  <a:cubicBezTo>
                    <a:pt x="176" y="106"/>
                    <a:pt x="174" y="110"/>
                    <a:pt x="178" y="114"/>
                  </a:cubicBezTo>
                  <a:cubicBezTo>
                    <a:pt x="180" y="117"/>
                    <a:pt x="183" y="115"/>
                    <a:pt x="185" y="112"/>
                  </a:cubicBezTo>
                  <a:cubicBezTo>
                    <a:pt x="187" y="124"/>
                    <a:pt x="202" y="123"/>
                    <a:pt x="206" y="135"/>
                  </a:cubicBezTo>
                  <a:cubicBezTo>
                    <a:pt x="206" y="136"/>
                    <a:pt x="212" y="134"/>
                    <a:pt x="216" y="136"/>
                  </a:cubicBezTo>
                  <a:cubicBezTo>
                    <a:pt x="225" y="140"/>
                    <a:pt x="233" y="144"/>
                    <a:pt x="242" y="150"/>
                  </a:cubicBezTo>
                  <a:cubicBezTo>
                    <a:pt x="231" y="419"/>
                    <a:pt x="231" y="419"/>
                    <a:pt x="231" y="419"/>
                  </a:cubicBezTo>
                  <a:cubicBezTo>
                    <a:pt x="9" y="416"/>
                    <a:pt x="9" y="416"/>
                    <a:pt x="9" y="416"/>
                  </a:cubicBezTo>
                  <a:cubicBezTo>
                    <a:pt x="0" y="108"/>
                    <a:pt x="0" y="108"/>
                    <a:pt x="0" y="108"/>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9"/>
            <p:cNvSpPr>
              <a:spLocks/>
            </p:cNvSpPr>
            <p:nvPr/>
          </p:nvSpPr>
          <p:spPr bwMode="auto">
            <a:xfrm>
              <a:off x="4718975" y="4680449"/>
              <a:ext cx="68263" cy="104775"/>
            </a:xfrm>
            <a:custGeom>
              <a:avLst/>
              <a:gdLst>
                <a:gd name="T0" fmla="*/ 17 w 18"/>
                <a:gd name="T1" fmla="*/ 4 h 28"/>
                <a:gd name="T2" fmla="*/ 15 w 18"/>
                <a:gd name="T3" fmla="*/ 4 h 28"/>
                <a:gd name="T4" fmla="*/ 12 w 18"/>
                <a:gd name="T5" fmla="*/ 1 h 28"/>
                <a:gd name="T6" fmla="*/ 10 w 18"/>
                <a:gd name="T7" fmla="*/ 0 h 28"/>
                <a:gd name="T8" fmla="*/ 1 w 18"/>
                <a:gd name="T9" fmla="*/ 7 h 28"/>
                <a:gd name="T10" fmla="*/ 1 w 18"/>
                <a:gd name="T11" fmla="*/ 9 h 28"/>
                <a:gd name="T12" fmla="*/ 0 w 18"/>
                <a:gd name="T13" fmla="*/ 17 h 28"/>
                <a:gd name="T14" fmla="*/ 2 w 18"/>
                <a:gd name="T15" fmla="*/ 19 h 28"/>
                <a:gd name="T16" fmla="*/ 3 w 18"/>
                <a:gd name="T17" fmla="*/ 19 h 28"/>
                <a:gd name="T18" fmla="*/ 3 w 18"/>
                <a:gd name="T19" fmla="*/ 21 h 28"/>
                <a:gd name="T20" fmla="*/ 3 w 18"/>
                <a:gd name="T21" fmla="*/ 24 h 28"/>
                <a:gd name="T22" fmla="*/ 7 w 18"/>
                <a:gd name="T23" fmla="*/ 28 h 28"/>
                <a:gd name="T24" fmla="*/ 8 w 18"/>
                <a:gd name="T25" fmla="*/ 27 h 28"/>
                <a:gd name="T26" fmla="*/ 10 w 18"/>
                <a:gd name="T27" fmla="*/ 23 h 28"/>
                <a:gd name="T28" fmla="*/ 9 w 18"/>
                <a:gd name="T29" fmla="*/ 20 h 28"/>
                <a:gd name="T30" fmla="*/ 10 w 18"/>
                <a:gd name="T31" fmla="*/ 17 h 28"/>
                <a:gd name="T32" fmla="*/ 12 w 18"/>
                <a:gd name="T33" fmla="*/ 17 h 28"/>
                <a:gd name="T34" fmla="*/ 12 w 18"/>
                <a:gd name="T35" fmla="*/ 16 h 28"/>
                <a:gd name="T36" fmla="*/ 12 w 18"/>
                <a:gd name="T37" fmla="*/ 9 h 28"/>
                <a:gd name="T38" fmla="*/ 18 w 18"/>
                <a:gd name="T39" fmla="*/ 6 h 28"/>
                <a:gd name="T40" fmla="*/ 18 w 18"/>
                <a:gd name="T41" fmla="*/ 5 h 28"/>
                <a:gd name="T42" fmla="*/ 17 w 18"/>
                <a:gd name="T4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28">
                  <a:moveTo>
                    <a:pt x="17" y="4"/>
                  </a:moveTo>
                  <a:cubicBezTo>
                    <a:pt x="16" y="4"/>
                    <a:pt x="16" y="4"/>
                    <a:pt x="15" y="4"/>
                  </a:cubicBezTo>
                  <a:cubicBezTo>
                    <a:pt x="14" y="3"/>
                    <a:pt x="13" y="2"/>
                    <a:pt x="12" y="1"/>
                  </a:cubicBezTo>
                  <a:cubicBezTo>
                    <a:pt x="11" y="0"/>
                    <a:pt x="10" y="0"/>
                    <a:pt x="10" y="0"/>
                  </a:cubicBezTo>
                  <a:cubicBezTo>
                    <a:pt x="1" y="7"/>
                    <a:pt x="1" y="7"/>
                    <a:pt x="1" y="7"/>
                  </a:cubicBezTo>
                  <a:cubicBezTo>
                    <a:pt x="1" y="8"/>
                    <a:pt x="1" y="8"/>
                    <a:pt x="1" y="9"/>
                  </a:cubicBezTo>
                  <a:cubicBezTo>
                    <a:pt x="0" y="12"/>
                    <a:pt x="0" y="15"/>
                    <a:pt x="0" y="17"/>
                  </a:cubicBezTo>
                  <a:cubicBezTo>
                    <a:pt x="0" y="18"/>
                    <a:pt x="1" y="19"/>
                    <a:pt x="2" y="19"/>
                  </a:cubicBezTo>
                  <a:cubicBezTo>
                    <a:pt x="2" y="20"/>
                    <a:pt x="2" y="19"/>
                    <a:pt x="3" y="19"/>
                  </a:cubicBezTo>
                  <a:cubicBezTo>
                    <a:pt x="4" y="19"/>
                    <a:pt x="3" y="21"/>
                    <a:pt x="3" y="21"/>
                  </a:cubicBezTo>
                  <a:cubicBezTo>
                    <a:pt x="3" y="22"/>
                    <a:pt x="2" y="23"/>
                    <a:pt x="3" y="24"/>
                  </a:cubicBezTo>
                  <a:cubicBezTo>
                    <a:pt x="4" y="26"/>
                    <a:pt x="5" y="28"/>
                    <a:pt x="7" y="28"/>
                  </a:cubicBezTo>
                  <a:cubicBezTo>
                    <a:pt x="8" y="28"/>
                    <a:pt x="7" y="27"/>
                    <a:pt x="8" y="27"/>
                  </a:cubicBezTo>
                  <a:cubicBezTo>
                    <a:pt x="8" y="26"/>
                    <a:pt x="10" y="25"/>
                    <a:pt x="10" y="23"/>
                  </a:cubicBezTo>
                  <a:cubicBezTo>
                    <a:pt x="9" y="22"/>
                    <a:pt x="9" y="21"/>
                    <a:pt x="9" y="20"/>
                  </a:cubicBezTo>
                  <a:cubicBezTo>
                    <a:pt x="10" y="19"/>
                    <a:pt x="9" y="18"/>
                    <a:pt x="10" y="17"/>
                  </a:cubicBezTo>
                  <a:cubicBezTo>
                    <a:pt x="10" y="17"/>
                    <a:pt x="11" y="17"/>
                    <a:pt x="12" y="17"/>
                  </a:cubicBezTo>
                  <a:cubicBezTo>
                    <a:pt x="12" y="17"/>
                    <a:pt x="12" y="16"/>
                    <a:pt x="12" y="16"/>
                  </a:cubicBezTo>
                  <a:cubicBezTo>
                    <a:pt x="12" y="13"/>
                    <a:pt x="12" y="11"/>
                    <a:pt x="12" y="9"/>
                  </a:cubicBezTo>
                  <a:cubicBezTo>
                    <a:pt x="14" y="7"/>
                    <a:pt x="16" y="6"/>
                    <a:pt x="18" y="6"/>
                  </a:cubicBezTo>
                  <a:cubicBezTo>
                    <a:pt x="18" y="6"/>
                    <a:pt x="18" y="5"/>
                    <a:pt x="18" y="5"/>
                  </a:cubicBezTo>
                  <a:cubicBezTo>
                    <a:pt x="17" y="4"/>
                    <a:pt x="17" y="4"/>
                    <a:pt x="17" y="4"/>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0"/>
            <p:cNvSpPr>
              <a:spLocks/>
            </p:cNvSpPr>
            <p:nvPr/>
          </p:nvSpPr>
          <p:spPr bwMode="auto">
            <a:xfrm>
              <a:off x="4068100" y="3991474"/>
              <a:ext cx="1189038" cy="944563"/>
            </a:xfrm>
            <a:custGeom>
              <a:avLst/>
              <a:gdLst>
                <a:gd name="T0" fmla="*/ 193 w 316"/>
                <a:gd name="T1" fmla="*/ 251 h 251"/>
                <a:gd name="T2" fmla="*/ 158 w 316"/>
                <a:gd name="T3" fmla="*/ 227 h 251"/>
                <a:gd name="T4" fmla="*/ 153 w 316"/>
                <a:gd name="T5" fmla="*/ 211 h 251"/>
                <a:gd name="T6" fmla="*/ 92 w 316"/>
                <a:gd name="T7" fmla="*/ 204 h 251"/>
                <a:gd name="T8" fmla="*/ 80 w 316"/>
                <a:gd name="T9" fmla="*/ 204 h 251"/>
                <a:gd name="T10" fmla="*/ 53 w 316"/>
                <a:gd name="T11" fmla="*/ 182 h 251"/>
                <a:gd name="T12" fmla="*/ 45 w 316"/>
                <a:gd name="T13" fmla="*/ 162 h 251"/>
                <a:gd name="T14" fmla="*/ 24 w 316"/>
                <a:gd name="T15" fmla="*/ 156 h 251"/>
                <a:gd name="T16" fmla="*/ 0 w 316"/>
                <a:gd name="T17" fmla="*/ 140 h 251"/>
                <a:gd name="T18" fmla="*/ 8 w 316"/>
                <a:gd name="T19" fmla="*/ 0 h 251"/>
                <a:gd name="T20" fmla="*/ 198 w 316"/>
                <a:gd name="T21" fmla="*/ 15 h 251"/>
                <a:gd name="T22" fmla="*/ 216 w 316"/>
                <a:gd name="T23" fmla="*/ 8 h 251"/>
                <a:gd name="T24" fmla="*/ 258 w 316"/>
                <a:gd name="T25" fmla="*/ 31 h 251"/>
                <a:gd name="T26" fmla="*/ 285 w 316"/>
                <a:gd name="T27" fmla="*/ 13 h 251"/>
                <a:gd name="T28" fmla="*/ 314 w 316"/>
                <a:gd name="T29" fmla="*/ 12 h 251"/>
                <a:gd name="T30" fmla="*/ 316 w 316"/>
                <a:gd name="T31" fmla="*/ 24 h 251"/>
                <a:gd name="T32" fmla="*/ 311 w 316"/>
                <a:gd name="T33" fmla="*/ 32 h 251"/>
                <a:gd name="T34" fmla="*/ 301 w 316"/>
                <a:gd name="T35" fmla="*/ 61 h 251"/>
                <a:gd name="T36" fmla="*/ 296 w 316"/>
                <a:gd name="T37" fmla="*/ 74 h 251"/>
                <a:gd name="T38" fmla="*/ 263 w 316"/>
                <a:gd name="T39" fmla="*/ 125 h 251"/>
                <a:gd name="T40" fmla="*/ 257 w 316"/>
                <a:gd name="T41" fmla="*/ 135 h 251"/>
                <a:gd name="T42" fmla="*/ 242 w 316"/>
                <a:gd name="T43" fmla="*/ 149 h 251"/>
                <a:gd name="T44" fmla="*/ 236 w 316"/>
                <a:gd name="T45" fmla="*/ 149 h 251"/>
                <a:gd name="T46" fmla="*/ 238 w 316"/>
                <a:gd name="T47" fmla="*/ 158 h 251"/>
                <a:gd name="T48" fmla="*/ 230 w 316"/>
                <a:gd name="T49" fmla="*/ 163 h 251"/>
                <a:gd name="T50" fmla="*/ 228 w 316"/>
                <a:gd name="T51" fmla="*/ 173 h 251"/>
                <a:gd name="T52" fmla="*/ 222 w 316"/>
                <a:gd name="T53" fmla="*/ 178 h 251"/>
                <a:gd name="T54" fmla="*/ 217 w 316"/>
                <a:gd name="T55" fmla="*/ 193 h 251"/>
                <a:gd name="T56" fmla="*/ 195 w 316"/>
                <a:gd name="T57" fmla="*/ 245 h 251"/>
                <a:gd name="T58" fmla="*/ 193 w 316"/>
                <a:gd name="T59" fmla="*/ 251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6" h="251">
                  <a:moveTo>
                    <a:pt x="193" y="251"/>
                  </a:moveTo>
                  <a:cubicBezTo>
                    <a:pt x="181" y="242"/>
                    <a:pt x="169" y="237"/>
                    <a:pt x="158" y="227"/>
                  </a:cubicBezTo>
                  <a:cubicBezTo>
                    <a:pt x="154" y="223"/>
                    <a:pt x="157" y="212"/>
                    <a:pt x="153" y="211"/>
                  </a:cubicBezTo>
                  <a:cubicBezTo>
                    <a:pt x="133" y="209"/>
                    <a:pt x="112" y="207"/>
                    <a:pt x="92" y="204"/>
                  </a:cubicBezTo>
                  <a:cubicBezTo>
                    <a:pt x="89" y="204"/>
                    <a:pt x="82" y="206"/>
                    <a:pt x="80" y="204"/>
                  </a:cubicBezTo>
                  <a:cubicBezTo>
                    <a:pt x="71" y="196"/>
                    <a:pt x="61" y="190"/>
                    <a:pt x="53" y="182"/>
                  </a:cubicBezTo>
                  <a:cubicBezTo>
                    <a:pt x="48" y="177"/>
                    <a:pt x="45" y="170"/>
                    <a:pt x="45" y="162"/>
                  </a:cubicBezTo>
                  <a:cubicBezTo>
                    <a:pt x="37" y="163"/>
                    <a:pt x="26" y="165"/>
                    <a:pt x="24" y="156"/>
                  </a:cubicBezTo>
                  <a:cubicBezTo>
                    <a:pt x="21" y="143"/>
                    <a:pt x="11" y="141"/>
                    <a:pt x="0" y="140"/>
                  </a:cubicBezTo>
                  <a:cubicBezTo>
                    <a:pt x="8" y="0"/>
                    <a:pt x="8" y="0"/>
                    <a:pt x="8" y="0"/>
                  </a:cubicBezTo>
                  <a:cubicBezTo>
                    <a:pt x="198" y="15"/>
                    <a:pt x="198" y="15"/>
                    <a:pt x="198" y="15"/>
                  </a:cubicBezTo>
                  <a:cubicBezTo>
                    <a:pt x="202" y="10"/>
                    <a:pt x="210" y="8"/>
                    <a:pt x="216" y="8"/>
                  </a:cubicBezTo>
                  <a:cubicBezTo>
                    <a:pt x="249" y="6"/>
                    <a:pt x="249" y="33"/>
                    <a:pt x="258" y="31"/>
                  </a:cubicBezTo>
                  <a:cubicBezTo>
                    <a:pt x="265" y="33"/>
                    <a:pt x="276" y="15"/>
                    <a:pt x="285" y="13"/>
                  </a:cubicBezTo>
                  <a:cubicBezTo>
                    <a:pt x="295" y="10"/>
                    <a:pt x="305" y="21"/>
                    <a:pt x="314" y="12"/>
                  </a:cubicBezTo>
                  <a:cubicBezTo>
                    <a:pt x="315" y="16"/>
                    <a:pt x="315" y="20"/>
                    <a:pt x="316" y="24"/>
                  </a:cubicBezTo>
                  <a:cubicBezTo>
                    <a:pt x="313" y="25"/>
                    <a:pt x="312" y="30"/>
                    <a:pt x="311" y="32"/>
                  </a:cubicBezTo>
                  <a:cubicBezTo>
                    <a:pt x="305" y="40"/>
                    <a:pt x="306" y="53"/>
                    <a:pt x="301" y="61"/>
                  </a:cubicBezTo>
                  <a:cubicBezTo>
                    <a:pt x="299" y="65"/>
                    <a:pt x="297" y="71"/>
                    <a:pt x="296" y="74"/>
                  </a:cubicBezTo>
                  <a:cubicBezTo>
                    <a:pt x="289" y="92"/>
                    <a:pt x="280" y="112"/>
                    <a:pt x="263" y="125"/>
                  </a:cubicBezTo>
                  <a:cubicBezTo>
                    <a:pt x="260" y="127"/>
                    <a:pt x="260" y="133"/>
                    <a:pt x="257" y="135"/>
                  </a:cubicBezTo>
                  <a:cubicBezTo>
                    <a:pt x="253" y="139"/>
                    <a:pt x="247" y="144"/>
                    <a:pt x="242" y="149"/>
                  </a:cubicBezTo>
                  <a:cubicBezTo>
                    <a:pt x="241" y="150"/>
                    <a:pt x="237" y="148"/>
                    <a:pt x="236" y="149"/>
                  </a:cubicBezTo>
                  <a:cubicBezTo>
                    <a:pt x="234" y="152"/>
                    <a:pt x="240" y="155"/>
                    <a:pt x="238" y="158"/>
                  </a:cubicBezTo>
                  <a:cubicBezTo>
                    <a:pt x="236" y="161"/>
                    <a:pt x="231" y="161"/>
                    <a:pt x="230" y="163"/>
                  </a:cubicBezTo>
                  <a:cubicBezTo>
                    <a:pt x="228" y="165"/>
                    <a:pt x="230" y="171"/>
                    <a:pt x="228" y="173"/>
                  </a:cubicBezTo>
                  <a:cubicBezTo>
                    <a:pt x="228" y="175"/>
                    <a:pt x="223" y="176"/>
                    <a:pt x="222" y="178"/>
                  </a:cubicBezTo>
                  <a:cubicBezTo>
                    <a:pt x="220" y="183"/>
                    <a:pt x="219" y="189"/>
                    <a:pt x="217" y="193"/>
                  </a:cubicBezTo>
                  <a:cubicBezTo>
                    <a:pt x="206" y="210"/>
                    <a:pt x="193" y="225"/>
                    <a:pt x="195" y="245"/>
                  </a:cubicBezTo>
                  <a:cubicBezTo>
                    <a:pt x="195" y="247"/>
                    <a:pt x="194" y="249"/>
                    <a:pt x="193" y="25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5" name="Freeform 11"/>
            <p:cNvSpPr>
              <a:spLocks/>
            </p:cNvSpPr>
            <p:nvPr/>
          </p:nvSpPr>
          <p:spPr bwMode="auto">
            <a:xfrm>
              <a:off x="4068100" y="3991474"/>
              <a:ext cx="1189038" cy="944563"/>
            </a:xfrm>
            <a:custGeom>
              <a:avLst/>
              <a:gdLst>
                <a:gd name="T0" fmla="*/ 193 w 316"/>
                <a:gd name="T1" fmla="*/ 251 h 251"/>
                <a:gd name="T2" fmla="*/ 158 w 316"/>
                <a:gd name="T3" fmla="*/ 227 h 251"/>
                <a:gd name="T4" fmla="*/ 153 w 316"/>
                <a:gd name="T5" fmla="*/ 211 h 251"/>
                <a:gd name="T6" fmla="*/ 92 w 316"/>
                <a:gd name="T7" fmla="*/ 204 h 251"/>
                <a:gd name="T8" fmla="*/ 80 w 316"/>
                <a:gd name="T9" fmla="*/ 204 h 251"/>
                <a:gd name="T10" fmla="*/ 53 w 316"/>
                <a:gd name="T11" fmla="*/ 182 h 251"/>
                <a:gd name="T12" fmla="*/ 45 w 316"/>
                <a:gd name="T13" fmla="*/ 162 h 251"/>
                <a:gd name="T14" fmla="*/ 24 w 316"/>
                <a:gd name="T15" fmla="*/ 156 h 251"/>
                <a:gd name="T16" fmla="*/ 0 w 316"/>
                <a:gd name="T17" fmla="*/ 140 h 251"/>
                <a:gd name="T18" fmla="*/ 8 w 316"/>
                <a:gd name="T19" fmla="*/ 0 h 251"/>
                <a:gd name="T20" fmla="*/ 198 w 316"/>
                <a:gd name="T21" fmla="*/ 15 h 251"/>
                <a:gd name="T22" fmla="*/ 216 w 316"/>
                <a:gd name="T23" fmla="*/ 8 h 251"/>
                <a:gd name="T24" fmla="*/ 258 w 316"/>
                <a:gd name="T25" fmla="*/ 31 h 251"/>
                <a:gd name="T26" fmla="*/ 285 w 316"/>
                <a:gd name="T27" fmla="*/ 13 h 251"/>
                <a:gd name="T28" fmla="*/ 314 w 316"/>
                <a:gd name="T29" fmla="*/ 12 h 251"/>
                <a:gd name="T30" fmla="*/ 316 w 316"/>
                <a:gd name="T31" fmla="*/ 24 h 251"/>
                <a:gd name="T32" fmla="*/ 311 w 316"/>
                <a:gd name="T33" fmla="*/ 32 h 251"/>
                <a:gd name="T34" fmla="*/ 301 w 316"/>
                <a:gd name="T35" fmla="*/ 61 h 251"/>
                <a:gd name="T36" fmla="*/ 296 w 316"/>
                <a:gd name="T37" fmla="*/ 74 h 251"/>
                <a:gd name="T38" fmla="*/ 263 w 316"/>
                <a:gd name="T39" fmla="*/ 125 h 251"/>
                <a:gd name="T40" fmla="*/ 257 w 316"/>
                <a:gd name="T41" fmla="*/ 135 h 251"/>
                <a:gd name="T42" fmla="*/ 242 w 316"/>
                <a:gd name="T43" fmla="*/ 149 h 251"/>
                <a:gd name="T44" fmla="*/ 236 w 316"/>
                <a:gd name="T45" fmla="*/ 149 h 251"/>
                <a:gd name="T46" fmla="*/ 238 w 316"/>
                <a:gd name="T47" fmla="*/ 158 h 251"/>
                <a:gd name="T48" fmla="*/ 230 w 316"/>
                <a:gd name="T49" fmla="*/ 163 h 251"/>
                <a:gd name="T50" fmla="*/ 228 w 316"/>
                <a:gd name="T51" fmla="*/ 173 h 251"/>
                <a:gd name="T52" fmla="*/ 222 w 316"/>
                <a:gd name="T53" fmla="*/ 178 h 251"/>
                <a:gd name="T54" fmla="*/ 217 w 316"/>
                <a:gd name="T55" fmla="*/ 193 h 251"/>
                <a:gd name="T56" fmla="*/ 195 w 316"/>
                <a:gd name="T57" fmla="*/ 245 h 251"/>
                <a:gd name="T58" fmla="*/ 193 w 316"/>
                <a:gd name="T59" fmla="*/ 251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6" h="251">
                  <a:moveTo>
                    <a:pt x="193" y="251"/>
                  </a:moveTo>
                  <a:cubicBezTo>
                    <a:pt x="181" y="242"/>
                    <a:pt x="169" y="237"/>
                    <a:pt x="158" y="227"/>
                  </a:cubicBezTo>
                  <a:cubicBezTo>
                    <a:pt x="154" y="223"/>
                    <a:pt x="157" y="212"/>
                    <a:pt x="153" y="211"/>
                  </a:cubicBezTo>
                  <a:cubicBezTo>
                    <a:pt x="133" y="209"/>
                    <a:pt x="112" y="207"/>
                    <a:pt x="92" y="204"/>
                  </a:cubicBezTo>
                  <a:cubicBezTo>
                    <a:pt x="89" y="204"/>
                    <a:pt x="82" y="206"/>
                    <a:pt x="80" y="204"/>
                  </a:cubicBezTo>
                  <a:cubicBezTo>
                    <a:pt x="71" y="196"/>
                    <a:pt x="61" y="190"/>
                    <a:pt x="53" y="182"/>
                  </a:cubicBezTo>
                  <a:cubicBezTo>
                    <a:pt x="48" y="177"/>
                    <a:pt x="45" y="170"/>
                    <a:pt x="45" y="162"/>
                  </a:cubicBezTo>
                  <a:cubicBezTo>
                    <a:pt x="37" y="163"/>
                    <a:pt x="26" y="165"/>
                    <a:pt x="24" y="156"/>
                  </a:cubicBezTo>
                  <a:cubicBezTo>
                    <a:pt x="21" y="143"/>
                    <a:pt x="11" y="141"/>
                    <a:pt x="0" y="140"/>
                  </a:cubicBezTo>
                  <a:cubicBezTo>
                    <a:pt x="8" y="0"/>
                    <a:pt x="8" y="0"/>
                    <a:pt x="8" y="0"/>
                  </a:cubicBezTo>
                  <a:cubicBezTo>
                    <a:pt x="198" y="15"/>
                    <a:pt x="198" y="15"/>
                    <a:pt x="198" y="15"/>
                  </a:cubicBezTo>
                  <a:cubicBezTo>
                    <a:pt x="202" y="10"/>
                    <a:pt x="210" y="8"/>
                    <a:pt x="216" y="8"/>
                  </a:cubicBezTo>
                  <a:cubicBezTo>
                    <a:pt x="249" y="6"/>
                    <a:pt x="249" y="33"/>
                    <a:pt x="258" y="31"/>
                  </a:cubicBezTo>
                  <a:cubicBezTo>
                    <a:pt x="265" y="33"/>
                    <a:pt x="276" y="15"/>
                    <a:pt x="285" y="13"/>
                  </a:cubicBezTo>
                  <a:cubicBezTo>
                    <a:pt x="295" y="10"/>
                    <a:pt x="305" y="21"/>
                    <a:pt x="314" y="12"/>
                  </a:cubicBezTo>
                  <a:cubicBezTo>
                    <a:pt x="315" y="16"/>
                    <a:pt x="315" y="20"/>
                    <a:pt x="316" y="24"/>
                  </a:cubicBezTo>
                  <a:cubicBezTo>
                    <a:pt x="313" y="25"/>
                    <a:pt x="312" y="30"/>
                    <a:pt x="311" y="32"/>
                  </a:cubicBezTo>
                  <a:cubicBezTo>
                    <a:pt x="305" y="40"/>
                    <a:pt x="306" y="53"/>
                    <a:pt x="301" y="61"/>
                  </a:cubicBezTo>
                  <a:cubicBezTo>
                    <a:pt x="299" y="65"/>
                    <a:pt x="297" y="71"/>
                    <a:pt x="296" y="74"/>
                  </a:cubicBezTo>
                  <a:cubicBezTo>
                    <a:pt x="289" y="92"/>
                    <a:pt x="280" y="112"/>
                    <a:pt x="263" y="125"/>
                  </a:cubicBezTo>
                  <a:cubicBezTo>
                    <a:pt x="260" y="127"/>
                    <a:pt x="260" y="133"/>
                    <a:pt x="257" y="135"/>
                  </a:cubicBezTo>
                  <a:cubicBezTo>
                    <a:pt x="253" y="139"/>
                    <a:pt x="247" y="144"/>
                    <a:pt x="242" y="149"/>
                  </a:cubicBezTo>
                  <a:cubicBezTo>
                    <a:pt x="241" y="150"/>
                    <a:pt x="237" y="148"/>
                    <a:pt x="236" y="149"/>
                  </a:cubicBezTo>
                  <a:cubicBezTo>
                    <a:pt x="234" y="152"/>
                    <a:pt x="240" y="155"/>
                    <a:pt x="238" y="158"/>
                  </a:cubicBezTo>
                  <a:cubicBezTo>
                    <a:pt x="236" y="161"/>
                    <a:pt x="231" y="161"/>
                    <a:pt x="230" y="163"/>
                  </a:cubicBezTo>
                  <a:cubicBezTo>
                    <a:pt x="228" y="165"/>
                    <a:pt x="230" y="171"/>
                    <a:pt x="228" y="173"/>
                  </a:cubicBezTo>
                  <a:cubicBezTo>
                    <a:pt x="228" y="175"/>
                    <a:pt x="223" y="176"/>
                    <a:pt x="222" y="178"/>
                  </a:cubicBezTo>
                  <a:cubicBezTo>
                    <a:pt x="220" y="183"/>
                    <a:pt x="219" y="189"/>
                    <a:pt x="217" y="193"/>
                  </a:cubicBezTo>
                  <a:cubicBezTo>
                    <a:pt x="206" y="210"/>
                    <a:pt x="193" y="225"/>
                    <a:pt x="195" y="245"/>
                  </a:cubicBezTo>
                  <a:cubicBezTo>
                    <a:pt x="195" y="247"/>
                    <a:pt x="194" y="249"/>
                    <a:pt x="193" y="251"/>
                  </a:cubicBezTo>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p:cNvSpPr>
            <p:nvPr/>
          </p:nvSpPr>
          <p:spPr bwMode="auto">
            <a:xfrm>
              <a:off x="3858550" y="2092824"/>
              <a:ext cx="1395413" cy="2024063"/>
            </a:xfrm>
            <a:custGeom>
              <a:avLst/>
              <a:gdLst>
                <a:gd name="T0" fmla="*/ 64 w 371"/>
                <a:gd name="T1" fmla="*/ 505 h 538"/>
                <a:gd name="T2" fmla="*/ 254 w 371"/>
                <a:gd name="T3" fmla="*/ 520 h 538"/>
                <a:gd name="T4" fmla="*/ 272 w 371"/>
                <a:gd name="T5" fmla="*/ 513 h 538"/>
                <a:gd name="T6" fmla="*/ 314 w 371"/>
                <a:gd name="T7" fmla="*/ 536 h 538"/>
                <a:gd name="T8" fmla="*/ 341 w 371"/>
                <a:gd name="T9" fmla="*/ 518 h 538"/>
                <a:gd name="T10" fmla="*/ 370 w 371"/>
                <a:gd name="T11" fmla="*/ 517 h 538"/>
                <a:gd name="T12" fmla="*/ 367 w 371"/>
                <a:gd name="T13" fmla="*/ 442 h 538"/>
                <a:gd name="T14" fmla="*/ 359 w 371"/>
                <a:gd name="T15" fmla="*/ 435 h 538"/>
                <a:gd name="T16" fmla="*/ 350 w 371"/>
                <a:gd name="T17" fmla="*/ 404 h 538"/>
                <a:gd name="T18" fmla="*/ 346 w 371"/>
                <a:gd name="T19" fmla="*/ 405 h 538"/>
                <a:gd name="T20" fmla="*/ 325 w 371"/>
                <a:gd name="T21" fmla="*/ 372 h 538"/>
                <a:gd name="T22" fmla="*/ 324 w 371"/>
                <a:gd name="T23" fmla="*/ 345 h 538"/>
                <a:gd name="T24" fmla="*/ 316 w 371"/>
                <a:gd name="T25" fmla="*/ 341 h 538"/>
                <a:gd name="T26" fmla="*/ 318 w 371"/>
                <a:gd name="T27" fmla="*/ 352 h 538"/>
                <a:gd name="T28" fmla="*/ 307 w 371"/>
                <a:gd name="T29" fmla="*/ 342 h 538"/>
                <a:gd name="T30" fmla="*/ 305 w 371"/>
                <a:gd name="T31" fmla="*/ 350 h 538"/>
                <a:gd name="T32" fmla="*/ 299 w 371"/>
                <a:gd name="T33" fmla="*/ 345 h 538"/>
                <a:gd name="T34" fmla="*/ 285 w 371"/>
                <a:gd name="T35" fmla="*/ 299 h 538"/>
                <a:gd name="T36" fmla="*/ 271 w 371"/>
                <a:gd name="T37" fmla="*/ 271 h 538"/>
                <a:gd name="T38" fmla="*/ 252 w 371"/>
                <a:gd name="T39" fmla="*/ 258 h 538"/>
                <a:gd name="T40" fmla="*/ 247 w 371"/>
                <a:gd name="T41" fmla="*/ 258 h 538"/>
                <a:gd name="T42" fmla="*/ 242 w 371"/>
                <a:gd name="T43" fmla="*/ 247 h 538"/>
                <a:gd name="T44" fmla="*/ 228 w 371"/>
                <a:gd name="T45" fmla="*/ 239 h 538"/>
                <a:gd name="T46" fmla="*/ 219 w 371"/>
                <a:gd name="T47" fmla="*/ 180 h 538"/>
                <a:gd name="T48" fmla="*/ 208 w 371"/>
                <a:gd name="T49" fmla="*/ 170 h 538"/>
                <a:gd name="T50" fmla="*/ 200 w 371"/>
                <a:gd name="T51" fmla="*/ 146 h 538"/>
                <a:gd name="T52" fmla="*/ 199 w 371"/>
                <a:gd name="T53" fmla="*/ 122 h 538"/>
                <a:gd name="T54" fmla="*/ 182 w 371"/>
                <a:gd name="T55" fmla="*/ 101 h 538"/>
                <a:gd name="T56" fmla="*/ 167 w 371"/>
                <a:gd name="T57" fmla="*/ 107 h 538"/>
                <a:gd name="T58" fmla="*/ 161 w 371"/>
                <a:gd name="T59" fmla="*/ 81 h 538"/>
                <a:gd name="T60" fmla="*/ 146 w 371"/>
                <a:gd name="T61" fmla="*/ 33 h 538"/>
                <a:gd name="T62" fmla="*/ 137 w 371"/>
                <a:gd name="T63" fmla="*/ 0 h 538"/>
                <a:gd name="T64" fmla="*/ 133 w 371"/>
                <a:gd name="T65" fmla="*/ 5 h 538"/>
                <a:gd name="T66" fmla="*/ 127 w 371"/>
                <a:gd name="T67" fmla="*/ 5 h 538"/>
                <a:gd name="T68" fmla="*/ 110 w 371"/>
                <a:gd name="T69" fmla="*/ 45 h 538"/>
                <a:gd name="T70" fmla="*/ 112 w 371"/>
                <a:gd name="T71" fmla="*/ 56 h 538"/>
                <a:gd name="T72" fmla="*/ 107 w 371"/>
                <a:gd name="T73" fmla="*/ 74 h 538"/>
                <a:gd name="T74" fmla="*/ 107 w 371"/>
                <a:gd name="T75" fmla="*/ 121 h 538"/>
                <a:gd name="T76" fmla="*/ 91 w 371"/>
                <a:gd name="T77" fmla="*/ 165 h 538"/>
                <a:gd name="T78" fmla="*/ 78 w 371"/>
                <a:gd name="T79" fmla="*/ 187 h 538"/>
                <a:gd name="T80" fmla="*/ 44 w 371"/>
                <a:gd name="T81" fmla="*/ 183 h 538"/>
                <a:gd name="T82" fmla="*/ 33 w 371"/>
                <a:gd name="T83" fmla="*/ 169 h 538"/>
                <a:gd name="T84" fmla="*/ 11 w 371"/>
                <a:gd name="T85" fmla="*/ 152 h 538"/>
                <a:gd name="T86" fmla="*/ 0 w 371"/>
                <a:gd name="T87" fmla="*/ 421 h 538"/>
                <a:gd name="T88" fmla="*/ 69 w 371"/>
                <a:gd name="T89" fmla="*/ 422 h 538"/>
                <a:gd name="T90" fmla="*/ 64 w 371"/>
                <a:gd name="T91" fmla="*/ 50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1" h="538">
                  <a:moveTo>
                    <a:pt x="64" y="505"/>
                  </a:moveTo>
                  <a:cubicBezTo>
                    <a:pt x="254" y="520"/>
                    <a:pt x="254" y="520"/>
                    <a:pt x="254" y="520"/>
                  </a:cubicBezTo>
                  <a:cubicBezTo>
                    <a:pt x="258" y="515"/>
                    <a:pt x="266" y="513"/>
                    <a:pt x="272" y="513"/>
                  </a:cubicBezTo>
                  <a:cubicBezTo>
                    <a:pt x="305" y="511"/>
                    <a:pt x="305" y="538"/>
                    <a:pt x="314" y="536"/>
                  </a:cubicBezTo>
                  <a:cubicBezTo>
                    <a:pt x="321" y="538"/>
                    <a:pt x="332" y="520"/>
                    <a:pt x="341" y="518"/>
                  </a:cubicBezTo>
                  <a:cubicBezTo>
                    <a:pt x="351" y="515"/>
                    <a:pt x="361" y="526"/>
                    <a:pt x="370" y="517"/>
                  </a:cubicBezTo>
                  <a:cubicBezTo>
                    <a:pt x="367" y="492"/>
                    <a:pt x="371" y="467"/>
                    <a:pt x="367" y="442"/>
                  </a:cubicBezTo>
                  <a:cubicBezTo>
                    <a:pt x="366" y="439"/>
                    <a:pt x="364" y="435"/>
                    <a:pt x="359" y="435"/>
                  </a:cubicBezTo>
                  <a:cubicBezTo>
                    <a:pt x="363" y="422"/>
                    <a:pt x="350" y="416"/>
                    <a:pt x="350" y="404"/>
                  </a:cubicBezTo>
                  <a:cubicBezTo>
                    <a:pt x="350" y="406"/>
                    <a:pt x="347" y="407"/>
                    <a:pt x="346" y="405"/>
                  </a:cubicBezTo>
                  <a:cubicBezTo>
                    <a:pt x="338" y="394"/>
                    <a:pt x="327" y="385"/>
                    <a:pt x="325" y="372"/>
                  </a:cubicBezTo>
                  <a:cubicBezTo>
                    <a:pt x="324" y="364"/>
                    <a:pt x="326" y="354"/>
                    <a:pt x="324" y="345"/>
                  </a:cubicBezTo>
                  <a:cubicBezTo>
                    <a:pt x="324" y="343"/>
                    <a:pt x="320" y="341"/>
                    <a:pt x="316" y="341"/>
                  </a:cubicBezTo>
                  <a:cubicBezTo>
                    <a:pt x="319" y="344"/>
                    <a:pt x="318" y="348"/>
                    <a:pt x="318" y="352"/>
                  </a:cubicBezTo>
                  <a:cubicBezTo>
                    <a:pt x="315" y="348"/>
                    <a:pt x="311" y="343"/>
                    <a:pt x="307" y="342"/>
                  </a:cubicBezTo>
                  <a:cubicBezTo>
                    <a:pt x="294" y="339"/>
                    <a:pt x="306" y="347"/>
                    <a:pt x="305" y="350"/>
                  </a:cubicBezTo>
                  <a:cubicBezTo>
                    <a:pt x="304" y="346"/>
                    <a:pt x="299" y="349"/>
                    <a:pt x="299" y="345"/>
                  </a:cubicBezTo>
                  <a:cubicBezTo>
                    <a:pt x="294" y="329"/>
                    <a:pt x="295" y="312"/>
                    <a:pt x="285" y="299"/>
                  </a:cubicBezTo>
                  <a:cubicBezTo>
                    <a:pt x="279" y="292"/>
                    <a:pt x="279" y="275"/>
                    <a:pt x="271" y="271"/>
                  </a:cubicBezTo>
                  <a:cubicBezTo>
                    <a:pt x="262" y="267"/>
                    <a:pt x="261" y="262"/>
                    <a:pt x="252" y="258"/>
                  </a:cubicBezTo>
                  <a:cubicBezTo>
                    <a:pt x="252" y="259"/>
                    <a:pt x="247" y="257"/>
                    <a:pt x="247" y="258"/>
                  </a:cubicBezTo>
                  <a:cubicBezTo>
                    <a:pt x="248" y="253"/>
                    <a:pt x="246" y="249"/>
                    <a:pt x="242" y="247"/>
                  </a:cubicBezTo>
                  <a:cubicBezTo>
                    <a:pt x="237" y="244"/>
                    <a:pt x="230" y="243"/>
                    <a:pt x="228" y="239"/>
                  </a:cubicBezTo>
                  <a:cubicBezTo>
                    <a:pt x="219" y="221"/>
                    <a:pt x="218" y="200"/>
                    <a:pt x="219" y="180"/>
                  </a:cubicBezTo>
                  <a:cubicBezTo>
                    <a:pt x="219" y="176"/>
                    <a:pt x="209" y="174"/>
                    <a:pt x="208" y="170"/>
                  </a:cubicBezTo>
                  <a:cubicBezTo>
                    <a:pt x="204" y="163"/>
                    <a:pt x="203" y="154"/>
                    <a:pt x="200" y="146"/>
                  </a:cubicBezTo>
                  <a:cubicBezTo>
                    <a:pt x="197" y="138"/>
                    <a:pt x="207" y="129"/>
                    <a:pt x="199" y="122"/>
                  </a:cubicBezTo>
                  <a:cubicBezTo>
                    <a:pt x="193" y="115"/>
                    <a:pt x="186" y="109"/>
                    <a:pt x="182" y="101"/>
                  </a:cubicBezTo>
                  <a:cubicBezTo>
                    <a:pt x="177" y="104"/>
                    <a:pt x="171" y="110"/>
                    <a:pt x="167" y="107"/>
                  </a:cubicBezTo>
                  <a:cubicBezTo>
                    <a:pt x="161" y="101"/>
                    <a:pt x="163" y="90"/>
                    <a:pt x="161" y="81"/>
                  </a:cubicBezTo>
                  <a:cubicBezTo>
                    <a:pt x="157" y="65"/>
                    <a:pt x="153" y="49"/>
                    <a:pt x="146" y="33"/>
                  </a:cubicBezTo>
                  <a:cubicBezTo>
                    <a:pt x="142" y="24"/>
                    <a:pt x="139" y="12"/>
                    <a:pt x="137" y="0"/>
                  </a:cubicBezTo>
                  <a:cubicBezTo>
                    <a:pt x="135" y="1"/>
                    <a:pt x="134" y="2"/>
                    <a:pt x="133" y="5"/>
                  </a:cubicBezTo>
                  <a:cubicBezTo>
                    <a:pt x="130" y="5"/>
                    <a:pt x="127" y="4"/>
                    <a:pt x="127" y="5"/>
                  </a:cubicBezTo>
                  <a:cubicBezTo>
                    <a:pt x="122" y="19"/>
                    <a:pt x="117" y="32"/>
                    <a:pt x="110" y="45"/>
                  </a:cubicBezTo>
                  <a:cubicBezTo>
                    <a:pt x="108" y="49"/>
                    <a:pt x="115" y="52"/>
                    <a:pt x="112" y="56"/>
                  </a:cubicBezTo>
                  <a:cubicBezTo>
                    <a:pt x="108" y="62"/>
                    <a:pt x="108" y="69"/>
                    <a:pt x="107" y="74"/>
                  </a:cubicBezTo>
                  <a:cubicBezTo>
                    <a:pt x="102" y="90"/>
                    <a:pt x="110" y="105"/>
                    <a:pt x="107" y="121"/>
                  </a:cubicBezTo>
                  <a:cubicBezTo>
                    <a:pt x="104" y="137"/>
                    <a:pt x="98" y="152"/>
                    <a:pt x="91" y="165"/>
                  </a:cubicBezTo>
                  <a:cubicBezTo>
                    <a:pt x="87" y="173"/>
                    <a:pt x="85" y="182"/>
                    <a:pt x="78" y="187"/>
                  </a:cubicBezTo>
                  <a:cubicBezTo>
                    <a:pt x="68" y="196"/>
                    <a:pt x="53" y="192"/>
                    <a:pt x="44" y="183"/>
                  </a:cubicBezTo>
                  <a:cubicBezTo>
                    <a:pt x="40" y="179"/>
                    <a:pt x="37" y="173"/>
                    <a:pt x="33" y="169"/>
                  </a:cubicBezTo>
                  <a:cubicBezTo>
                    <a:pt x="26" y="162"/>
                    <a:pt x="19" y="157"/>
                    <a:pt x="11" y="152"/>
                  </a:cubicBezTo>
                  <a:cubicBezTo>
                    <a:pt x="0" y="421"/>
                    <a:pt x="0" y="421"/>
                    <a:pt x="0" y="421"/>
                  </a:cubicBezTo>
                  <a:cubicBezTo>
                    <a:pt x="69" y="422"/>
                    <a:pt x="69" y="422"/>
                    <a:pt x="69" y="422"/>
                  </a:cubicBezTo>
                  <a:cubicBezTo>
                    <a:pt x="64" y="505"/>
                    <a:pt x="64" y="505"/>
                    <a:pt x="64" y="505"/>
                  </a:cubicBezTo>
                  <a:close/>
                </a:path>
              </a:pathLst>
            </a:custGeom>
            <a:solidFill>
              <a:schemeClr val="accent2">
                <a:lumMod val="25000"/>
                <a:lumOff val="75000"/>
              </a:schemeClr>
            </a:solid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p:cNvSpPr>
            <p:nvPr/>
          </p:nvSpPr>
          <p:spPr bwMode="auto">
            <a:xfrm>
              <a:off x="3023525" y="3664449"/>
              <a:ext cx="1093788" cy="1287463"/>
            </a:xfrm>
            <a:custGeom>
              <a:avLst/>
              <a:gdLst>
                <a:gd name="T0" fmla="*/ 4 w 291"/>
                <a:gd name="T1" fmla="*/ 158 h 342"/>
                <a:gd name="T2" fmla="*/ 0 w 291"/>
                <a:gd name="T3" fmla="*/ 0 h 342"/>
                <a:gd name="T4" fmla="*/ 0 w 291"/>
                <a:gd name="T5" fmla="*/ 0 h 342"/>
                <a:gd name="T6" fmla="*/ 222 w 291"/>
                <a:gd name="T7" fmla="*/ 3 h 342"/>
                <a:gd name="T8" fmla="*/ 291 w 291"/>
                <a:gd name="T9" fmla="*/ 4 h 342"/>
                <a:gd name="T10" fmla="*/ 286 w 291"/>
                <a:gd name="T11" fmla="*/ 87 h 342"/>
                <a:gd name="T12" fmla="*/ 278 w 291"/>
                <a:gd name="T13" fmla="*/ 227 h 342"/>
                <a:gd name="T14" fmla="*/ 271 w 291"/>
                <a:gd name="T15" fmla="*/ 342 h 342"/>
                <a:gd name="T16" fmla="*/ 259 w 291"/>
                <a:gd name="T17" fmla="*/ 332 h 342"/>
                <a:gd name="T18" fmla="*/ 247 w 291"/>
                <a:gd name="T19" fmla="*/ 319 h 342"/>
                <a:gd name="T20" fmla="*/ 247 w 291"/>
                <a:gd name="T21" fmla="*/ 290 h 342"/>
                <a:gd name="T22" fmla="*/ 241 w 291"/>
                <a:gd name="T23" fmla="*/ 283 h 342"/>
                <a:gd name="T24" fmla="*/ 236 w 291"/>
                <a:gd name="T25" fmla="*/ 260 h 342"/>
                <a:gd name="T26" fmla="*/ 207 w 291"/>
                <a:gd name="T27" fmla="*/ 265 h 342"/>
                <a:gd name="T28" fmla="*/ 211 w 291"/>
                <a:gd name="T29" fmla="*/ 225 h 342"/>
                <a:gd name="T30" fmla="*/ 197 w 291"/>
                <a:gd name="T31" fmla="*/ 251 h 342"/>
                <a:gd name="T32" fmla="*/ 180 w 291"/>
                <a:gd name="T33" fmla="*/ 249 h 342"/>
                <a:gd name="T34" fmla="*/ 190 w 291"/>
                <a:gd name="T35" fmla="*/ 244 h 342"/>
                <a:gd name="T36" fmla="*/ 200 w 291"/>
                <a:gd name="T37" fmla="*/ 217 h 342"/>
                <a:gd name="T38" fmla="*/ 202 w 291"/>
                <a:gd name="T39" fmla="*/ 176 h 342"/>
                <a:gd name="T40" fmla="*/ 190 w 291"/>
                <a:gd name="T41" fmla="*/ 204 h 342"/>
                <a:gd name="T42" fmla="*/ 158 w 291"/>
                <a:gd name="T43" fmla="*/ 236 h 342"/>
                <a:gd name="T44" fmla="*/ 162 w 291"/>
                <a:gd name="T45" fmla="*/ 245 h 342"/>
                <a:gd name="T46" fmla="*/ 152 w 291"/>
                <a:gd name="T47" fmla="*/ 247 h 342"/>
                <a:gd name="T48" fmla="*/ 148 w 291"/>
                <a:gd name="T49" fmla="*/ 223 h 342"/>
                <a:gd name="T50" fmla="*/ 122 w 291"/>
                <a:gd name="T51" fmla="*/ 191 h 342"/>
                <a:gd name="T52" fmla="*/ 123 w 291"/>
                <a:gd name="T53" fmla="*/ 183 h 342"/>
                <a:gd name="T54" fmla="*/ 102 w 291"/>
                <a:gd name="T55" fmla="*/ 167 h 342"/>
                <a:gd name="T56" fmla="*/ 79 w 291"/>
                <a:gd name="T57" fmla="*/ 163 h 342"/>
                <a:gd name="T58" fmla="*/ 61 w 291"/>
                <a:gd name="T59" fmla="*/ 154 h 342"/>
                <a:gd name="T60" fmla="*/ 6 w 291"/>
                <a:gd name="T61" fmla="*/ 158 h 342"/>
                <a:gd name="T62" fmla="*/ 4 w 291"/>
                <a:gd name="T63" fmla="*/ 158 h 342"/>
                <a:gd name="T64" fmla="*/ 4 w 291"/>
                <a:gd name="T65" fmla="*/ 15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1" h="342">
                  <a:moveTo>
                    <a:pt x="4" y="158"/>
                  </a:moveTo>
                  <a:cubicBezTo>
                    <a:pt x="0" y="0"/>
                    <a:pt x="0" y="0"/>
                    <a:pt x="0" y="0"/>
                  </a:cubicBezTo>
                  <a:cubicBezTo>
                    <a:pt x="0" y="0"/>
                    <a:pt x="0" y="0"/>
                    <a:pt x="0" y="0"/>
                  </a:cubicBezTo>
                  <a:cubicBezTo>
                    <a:pt x="222" y="3"/>
                    <a:pt x="222" y="3"/>
                    <a:pt x="222" y="3"/>
                  </a:cubicBezTo>
                  <a:cubicBezTo>
                    <a:pt x="291" y="4"/>
                    <a:pt x="291" y="4"/>
                    <a:pt x="291" y="4"/>
                  </a:cubicBezTo>
                  <a:cubicBezTo>
                    <a:pt x="286" y="87"/>
                    <a:pt x="286" y="87"/>
                    <a:pt x="286" y="87"/>
                  </a:cubicBezTo>
                  <a:cubicBezTo>
                    <a:pt x="278" y="227"/>
                    <a:pt x="278" y="227"/>
                    <a:pt x="278" y="227"/>
                  </a:cubicBezTo>
                  <a:cubicBezTo>
                    <a:pt x="271" y="342"/>
                    <a:pt x="271" y="342"/>
                    <a:pt x="271" y="342"/>
                  </a:cubicBezTo>
                  <a:cubicBezTo>
                    <a:pt x="266" y="339"/>
                    <a:pt x="262" y="336"/>
                    <a:pt x="259" y="332"/>
                  </a:cubicBezTo>
                  <a:cubicBezTo>
                    <a:pt x="255" y="328"/>
                    <a:pt x="251" y="324"/>
                    <a:pt x="247" y="319"/>
                  </a:cubicBezTo>
                  <a:cubicBezTo>
                    <a:pt x="241" y="309"/>
                    <a:pt x="251" y="300"/>
                    <a:pt x="247" y="290"/>
                  </a:cubicBezTo>
                  <a:cubicBezTo>
                    <a:pt x="245" y="287"/>
                    <a:pt x="242" y="286"/>
                    <a:pt x="241" y="283"/>
                  </a:cubicBezTo>
                  <a:cubicBezTo>
                    <a:pt x="239" y="275"/>
                    <a:pt x="243" y="262"/>
                    <a:pt x="236" y="260"/>
                  </a:cubicBezTo>
                  <a:cubicBezTo>
                    <a:pt x="226" y="259"/>
                    <a:pt x="218" y="268"/>
                    <a:pt x="207" y="265"/>
                  </a:cubicBezTo>
                  <a:cubicBezTo>
                    <a:pt x="220" y="255"/>
                    <a:pt x="220" y="238"/>
                    <a:pt x="211" y="225"/>
                  </a:cubicBezTo>
                  <a:cubicBezTo>
                    <a:pt x="206" y="234"/>
                    <a:pt x="203" y="243"/>
                    <a:pt x="197" y="251"/>
                  </a:cubicBezTo>
                  <a:cubicBezTo>
                    <a:pt x="192" y="258"/>
                    <a:pt x="186" y="253"/>
                    <a:pt x="180" y="249"/>
                  </a:cubicBezTo>
                  <a:cubicBezTo>
                    <a:pt x="185" y="251"/>
                    <a:pt x="188" y="247"/>
                    <a:pt x="190" y="244"/>
                  </a:cubicBezTo>
                  <a:cubicBezTo>
                    <a:pt x="198" y="236"/>
                    <a:pt x="194" y="227"/>
                    <a:pt x="200" y="217"/>
                  </a:cubicBezTo>
                  <a:cubicBezTo>
                    <a:pt x="207" y="206"/>
                    <a:pt x="212" y="188"/>
                    <a:pt x="202" y="176"/>
                  </a:cubicBezTo>
                  <a:cubicBezTo>
                    <a:pt x="201" y="186"/>
                    <a:pt x="197" y="197"/>
                    <a:pt x="190" y="204"/>
                  </a:cubicBezTo>
                  <a:cubicBezTo>
                    <a:pt x="180" y="215"/>
                    <a:pt x="167" y="223"/>
                    <a:pt x="158" y="236"/>
                  </a:cubicBezTo>
                  <a:cubicBezTo>
                    <a:pt x="156" y="240"/>
                    <a:pt x="162" y="243"/>
                    <a:pt x="162" y="245"/>
                  </a:cubicBezTo>
                  <a:cubicBezTo>
                    <a:pt x="161" y="249"/>
                    <a:pt x="153" y="252"/>
                    <a:pt x="152" y="247"/>
                  </a:cubicBezTo>
                  <a:cubicBezTo>
                    <a:pt x="150" y="239"/>
                    <a:pt x="152" y="230"/>
                    <a:pt x="148" y="223"/>
                  </a:cubicBezTo>
                  <a:cubicBezTo>
                    <a:pt x="142" y="210"/>
                    <a:pt x="134" y="200"/>
                    <a:pt x="122" y="191"/>
                  </a:cubicBezTo>
                  <a:cubicBezTo>
                    <a:pt x="121" y="189"/>
                    <a:pt x="124" y="184"/>
                    <a:pt x="123" y="183"/>
                  </a:cubicBezTo>
                  <a:cubicBezTo>
                    <a:pt x="120" y="174"/>
                    <a:pt x="110" y="165"/>
                    <a:pt x="102" y="167"/>
                  </a:cubicBezTo>
                  <a:cubicBezTo>
                    <a:pt x="93" y="169"/>
                    <a:pt x="88" y="160"/>
                    <a:pt x="79" y="163"/>
                  </a:cubicBezTo>
                  <a:cubicBezTo>
                    <a:pt x="74" y="164"/>
                    <a:pt x="67" y="157"/>
                    <a:pt x="61" y="154"/>
                  </a:cubicBezTo>
                  <a:cubicBezTo>
                    <a:pt x="43" y="147"/>
                    <a:pt x="23" y="152"/>
                    <a:pt x="6" y="158"/>
                  </a:cubicBezTo>
                  <a:cubicBezTo>
                    <a:pt x="6" y="158"/>
                    <a:pt x="5" y="158"/>
                    <a:pt x="4" y="158"/>
                  </a:cubicBezTo>
                  <a:cubicBezTo>
                    <a:pt x="4" y="158"/>
                    <a:pt x="4" y="158"/>
                    <a:pt x="4" y="158"/>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19" name="Rectangle 18"/>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23" name="Rectangle 22"/>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AUSTRALIA MAP</a:t>
            </a:r>
          </a:p>
        </p:txBody>
      </p:sp>
      <p:sp>
        <p:nvSpPr>
          <p:cNvPr id="24" name="Rectangle 23"/>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11924327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3" grpId="0"/>
      <p:bldP spid="24" grpId="0"/>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6096000" y="1176085"/>
            <a:ext cx="5881429" cy="4505830"/>
            <a:chOff x="6476877" y="2252943"/>
            <a:chExt cx="4306737" cy="3299440"/>
          </a:xfrm>
          <a:solidFill>
            <a:schemeClr val="bg2">
              <a:lumMod val="95000"/>
            </a:schemeClr>
          </a:solidFill>
        </p:grpSpPr>
        <p:sp>
          <p:nvSpPr>
            <p:cNvPr id="5" name="Freeform 4"/>
            <p:cNvSpPr>
              <a:spLocks/>
            </p:cNvSpPr>
            <p:nvPr/>
          </p:nvSpPr>
          <p:spPr bwMode="auto">
            <a:xfrm>
              <a:off x="8965490" y="4881892"/>
              <a:ext cx="1010414" cy="628391"/>
            </a:xfrm>
            <a:custGeom>
              <a:avLst/>
              <a:gdLst>
                <a:gd name="T0" fmla="*/ 179 w 648"/>
                <a:gd name="T1" fmla="*/ 403 h 403"/>
                <a:gd name="T2" fmla="*/ 148 w 648"/>
                <a:gd name="T3" fmla="*/ 381 h 403"/>
                <a:gd name="T4" fmla="*/ 128 w 648"/>
                <a:gd name="T5" fmla="*/ 377 h 403"/>
                <a:gd name="T6" fmla="*/ 112 w 648"/>
                <a:gd name="T7" fmla="*/ 377 h 403"/>
                <a:gd name="T8" fmla="*/ 97 w 648"/>
                <a:gd name="T9" fmla="*/ 377 h 403"/>
                <a:gd name="T10" fmla="*/ 97 w 648"/>
                <a:gd name="T11" fmla="*/ 367 h 403"/>
                <a:gd name="T12" fmla="*/ 87 w 648"/>
                <a:gd name="T13" fmla="*/ 362 h 403"/>
                <a:gd name="T14" fmla="*/ 61 w 648"/>
                <a:gd name="T15" fmla="*/ 356 h 403"/>
                <a:gd name="T16" fmla="*/ 77 w 648"/>
                <a:gd name="T17" fmla="*/ 346 h 403"/>
                <a:gd name="T18" fmla="*/ 61 w 648"/>
                <a:gd name="T19" fmla="*/ 340 h 403"/>
                <a:gd name="T20" fmla="*/ 56 w 648"/>
                <a:gd name="T21" fmla="*/ 330 h 403"/>
                <a:gd name="T22" fmla="*/ 65 w 648"/>
                <a:gd name="T23" fmla="*/ 320 h 403"/>
                <a:gd name="T24" fmla="*/ 61 w 648"/>
                <a:gd name="T25" fmla="*/ 305 h 403"/>
                <a:gd name="T26" fmla="*/ 47 w 648"/>
                <a:gd name="T27" fmla="*/ 295 h 403"/>
                <a:gd name="T28" fmla="*/ 47 w 648"/>
                <a:gd name="T29" fmla="*/ 285 h 403"/>
                <a:gd name="T30" fmla="*/ 30 w 648"/>
                <a:gd name="T31" fmla="*/ 269 h 403"/>
                <a:gd name="T32" fmla="*/ 30 w 648"/>
                <a:gd name="T33" fmla="*/ 254 h 403"/>
                <a:gd name="T34" fmla="*/ 30 w 648"/>
                <a:gd name="T35" fmla="*/ 238 h 403"/>
                <a:gd name="T36" fmla="*/ 20 w 648"/>
                <a:gd name="T37" fmla="*/ 224 h 403"/>
                <a:gd name="T38" fmla="*/ 0 w 648"/>
                <a:gd name="T39" fmla="*/ 234 h 403"/>
                <a:gd name="T40" fmla="*/ 10 w 648"/>
                <a:gd name="T41" fmla="*/ 203 h 403"/>
                <a:gd name="T42" fmla="*/ 56 w 648"/>
                <a:gd name="T43" fmla="*/ 183 h 403"/>
                <a:gd name="T44" fmla="*/ 70 w 648"/>
                <a:gd name="T45" fmla="*/ 172 h 403"/>
                <a:gd name="T46" fmla="*/ 97 w 648"/>
                <a:gd name="T47" fmla="*/ 162 h 403"/>
                <a:gd name="T48" fmla="*/ 118 w 648"/>
                <a:gd name="T49" fmla="*/ 162 h 403"/>
                <a:gd name="T50" fmla="*/ 138 w 648"/>
                <a:gd name="T51" fmla="*/ 157 h 403"/>
                <a:gd name="T52" fmla="*/ 122 w 648"/>
                <a:gd name="T53" fmla="*/ 142 h 403"/>
                <a:gd name="T54" fmla="*/ 138 w 648"/>
                <a:gd name="T55" fmla="*/ 132 h 403"/>
                <a:gd name="T56" fmla="*/ 169 w 648"/>
                <a:gd name="T57" fmla="*/ 132 h 403"/>
                <a:gd name="T58" fmla="*/ 199 w 648"/>
                <a:gd name="T59" fmla="*/ 126 h 403"/>
                <a:gd name="T60" fmla="*/ 226 w 648"/>
                <a:gd name="T61" fmla="*/ 116 h 403"/>
                <a:gd name="T62" fmla="*/ 234 w 648"/>
                <a:gd name="T63" fmla="*/ 101 h 403"/>
                <a:gd name="T64" fmla="*/ 260 w 648"/>
                <a:gd name="T65" fmla="*/ 85 h 403"/>
                <a:gd name="T66" fmla="*/ 291 w 648"/>
                <a:gd name="T67" fmla="*/ 65 h 403"/>
                <a:gd name="T68" fmla="*/ 336 w 648"/>
                <a:gd name="T69" fmla="*/ 61 h 403"/>
                <a:gd name="T70" fmla="*/ 367 w 648"/>
                <a:gd name="T71" fmla="*/ 55 h 403"/>
                <a:gd name="T72" fmla="*/ 383 w 648"/>
                <a:gd name="T73" fmla="*/ 55 h 403"/>
                <a:gd name="T74" fmla="*/ 404 w 648"/>
                <a:gd name="T75" fmla="*/ 65 h 403"/>
                <a:gd name="T76" fmla="*/ 429 w 648"/>
                <a:gd name="T77" fmla="*/ 71 h 403"/>
                <a:gd name="T78" fmla="*/ 455 w 648"/>
                <a:gd name="T79" fmla="*/ 71 h 403"/>
                <a:gd name="T80" fmla="*/ 476 w 648"/>
                <a:gd name="T81" fmla="*/ 80 h 403"/>
                <a:gd name="T82" fmla="*/ 500 w 648"/>
                <a:gd name="T83" fmla="*/ 75 h 403"/>
                <a:gd name="T84" fmla="*/ 512 w 648"/>
                <a:gd name="T85" fmla="*/ 80 h 403"/>
                <a:gd name="T86" fmla="*/ 541 w 648"/>
                <a:gd name="T87" fmla="*/ 71 h 403"/>
                <a:gd name="T88" fmla="*/ 578 w 648"/>
                <a:gd name="T89" fmla="*/ 61 h 403"/>
                <a:gd name="T90" fmla="*/ 602 w 648"/>
                <a:gd name="T91" fmla="*/ 65 h 403"/>
                <a:gd name="T92" fmla="*/ 618 w 648"/>
                <a:gd name="T93" fmla="*/ 44 h 403"/>
                <a:gd name="T94" fmla="*/ 643 w 648"/>
                <a:gd name="T95" fmla="*/ 2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48" h="403">
                  <a:moveTo>
                    <a:pt x="199" y="397"/>
                  </a:moveTo>
                  <a:lnTo>
                    <a:pt x="183" y="403"/>
                  </a:lnTo>
                  <a:lnTo>
                    <a:pt x="179" y="403"/>
                  </a:lnTo>
                  <a:lnTo>
                    <a:pt x="169" y="397"/>
                  </a:lnTo>
                  <a:lnTo>
                    <a:pt x="153" y="387"/>
                  </a:lnTo>
                  <a:lnTo>
                    <a:pt x="148" y="381"/>
                  </a:lnTo>
                  <a:lnTo>
                    <a:pt x="143" y="377"/>
                  </a:lnTo>
                  <a:lnTo>
                    <a:pt x="133" y="377"/>
                  </a:lnTo>
                  <a:lnTo>
                    <a:pt x="128" y="377"/>
                  </a:lnTo>
                  <a:lnTo>
                    <a:pt x="122" y="367"/>
                  </a:lnTo>
                  <a:lnTo>
                    <a:pt x="112" y="371"/>
                  </a:lnTo>
                  <a:lnTo>
                    <a:pt x="112" y="377"/>
                  </a:lnTo>
                  <a:lnTo>
                    <a:pt x="107" y="381"/>
                  </a:lnTo>
                  <a:lnTo>
                    <a:pt x="102" y="381"/>
                  </a:lnTo>
                  <a:lnTo>
                    <a:pt x="97" y="377"/>
                  </a:lnTo>
                  <a:lnTo>
                    <a:pt x="87" y="381"/>
                  </a:lnTo>
                  <a:lnTo>
                    <a:pt x="87" y="377"/>
                  </a:lnTo>
                  <a:lnTo>
                    <a:pt x="97" y="367"/>
                  </a:lnTo>
                  <a:lnTo>
                    <a:pt x="102" y="362"/>
                  </a:lnTo>
                  <a:lnTo>
                    <a:pt x="102" y="356"/>
                  </a:lnTo>
                  <a:lnTo>
                    <a:pt x="87" y="362"/>
                  </a:lnTo>
                  <a:lnTo>
                    <a:pt x="77" y="362"/>
                  </a:lnTo>
                  <a:lnTo>
                    <a:pt x="65" y="362"/>
                  </a:lnTo>
                  <a:lnTo>
                    <a:pt x="61" y="356"/>
                  </a:lnTo>
                  <a:lnTo>
                    <a:pt x="65" y="356"/>
                  </a:lnTo>
                  <a:lnTo>
                    <a:pt x="77" y="356"/>
                  </a:lnTo>
                  <a:lnTo>
                    <a:pt x="77" y="346"/>
                  </a:lnTo>
                  <a:lnTo>
                    <a:pt x="71" y="346"/>
                  </a:lnTo>
                  <a:lnTo>
                    <a:pt x="65" y="340"/>
                  </a:lnTo>
                  <a:lnTo>
                    <a:pt x="61" y="340"/>
                  </a:lnTo>
                  <a:lnTo>
                    <a:pt x="56" y="340"/>
                  </a:lnTo>
                  <a:lnTo>
                    <a:pt x="51" y="336"/>
                  </a:lnTo>
                  <a:lnTo>
                    <a:pt x="56" y="330"/>
                  </a:lnTo>
                  <a:lnTo>
                    <a:pt x="61" y="330"/>
                  </a:lnTo>
                  <a:lnTo>
                    <a:pt x="65" y="325"/>
                  </a:lnTo>
                  <a:lnTo>
                    <a:pt x="65" y="320"/>
                  </a:lnTo>
                  <a:lnTo>
                    <a:pt x="65" y="310"/>
                  </a:lnTo>
                  <a:lnTo>
                    <a:pt x="56" y="310"/>
                  </a:lnTo>
                  <a:lnTo>
                    <a:pt x="61" y="305"/>
                  </a:lnTo>
                  <a:lnTo>
                    <a:pt x="56" y="301"/>
                  </a:lnTo>
                  <a:lnTo>
                    <a:pt x="51" y="295"/>
                  </a:lnTo>
                  <a:lnTo>
                    <a:pt x="47" y="295"/>
                  </a:lnTo>
                  <a:lnTo>
                    <a:pt x="51" y="291"/>
                  </a:lnTo>
                  <a:lnTo>
                    <a:pt x="51" y="285"/>
                  </a:lnTo>
                  <a:lnTo>
                    <a:pt x="47" y="285"/>
                  </a:lnTo>
                  <a:lnTo>
                    <a:pt x="40" y="285"/>
                  </a:lnTo>
                  <a:lnTo>
                    <a:pt x="36" y="275"/>
                  </a:lnTo>
                  <a:lnTo>
                    <a:pt x="30" y="269"/>
                  </a:lnTo>
                  <a:lnTo>
                    <a:pt x="40" y="259"/>
                  </a:lnTo>
                  <a:lnTo>
                    <a:pt x="30" y="259"/>
                  </a:lnTo>
                  <a:lnTo>
                    <a:pt x="30" y="254"/>
                  </a:lnTo>
                  <a:lnTo>
                    <a:pt x="30" y="248"/>
                  </a:lnTo>
                  <a:lnTo>
                    <a:pt x="26" y="238"/>
                  </a:lnTo>
                  <a:lnTo>
                    <a:pt x="30" y="238"/>
                  </a:lnTo>
                  <a:lnTo>
                    <a:pt x="40" y="228"/>
                  </a:lnTo>
                  <a:lnTo>
                    <a:pt x="36" y="228"/>
                  </a:lnTo>
                  <a:lnTo>
                    <a:pt x="20" y="224"/>
                  </a:lnTo>
                  <a:lnTo>
                    <a:pt x="10" y="228"/>
                  </a:lnTo>
                  <a:lnTo>
                    <a:pt x="5" y="234"/>
                  </a:lnTo>
                  <a:lnTo>
                    <a:pt x="0" y="234"/>
                  </a:lnTo>
                  <a:lnTo>
                    <a:pt x="0" y="218"/>
                  </a:lnTo>
                  <a:lnTo>
                    <a:pt x="0" y="208"/>
                  </a:lnTo>
                  <a:lnTo>
                    <a:pt x="10" y="203"/>
                  </a:lnTo>
                  <a:lnTo>
                    <a:pt x="20" y="193"/>
                  </a:lnTo>
                  <a:lnTo>
                    <a:pt x="47" y="193"/>
                  </a:lnTo>
                  <a:lnTo>
                    <a:pt x="56" y="183"/>
                  </a:lnTo>
                  <a:lnTo>
                    <a:pt x="61" y="183"/>
                  </a:lnTo>
                  <a:lnTo>
                    <a:pt x="65" y="179"/>
                  </a:lnTo>
                  <a:lnTo>
                    <a:pt x="70" y="172"/>
                  </a:lnTo>
                  <a:lnTo>
                    <a:pt x="80" y="166"/>
                  </a:lnTo>
                  <a:lnTo>
                    <a:pt x="91" y="172"/>
                  </a:lnTo>
                  <a:lnTo>
                    <a:pt x="97" y="162"/>
                  </a:lnTo>
                  <a:lnTo>
                    <a:pt x="102" y="162"/>
                  </a:lnTo>
                  <a:lnTo>
                    <a:pt x="107" y="162"/>
                  </a:lnTo>
                  <a:lnTo>
                    <a:pt x="118" y="162"/>
                  </a:lnTo>
                  <a:lnTo>
                    <a:pt x="122" y="162"/>
                  </a:lnTo>
                  <a:lnTo>
                    <a:pt x="133" y="162"/>
                  </a:lnTo>
                  <a:lnTo>
                    <a:pt x="138" y="157"/>
                  </a:lnTo>
                  <a:lnTo>
                    <a:pt x="138" y="152"/>
                  </a:lnTo>
                  <a:lnTo>
                    <a:pt x="128" y="146"/>
                  </a:lnTo>
                  <a:lnTo>
                    <a:pt x="122" y="142"/>
                  </a:lnTo>
                  <a:lnTo>
                    <a:pt x="131" y="128"/>
                  </a:lnTo>
                  <a:lnTo>
                    <a:pt x="135" y="128"/>
                  </a:lnTo>
                  <a:lnTo>
                    <a:pt x="138" y="132"/>
                  </a:lnTo>
                  <a:lnTo>
                    <a:pt x="146" y="128"/>
                  </a:lnTo>
                  <a:lnTo>
                    <a:pt x="158" y="132"/>
                  </a:lnTo>
                  <a:lnTo>
                    <a:pt x="169" y="132"/>
                  </a:lnTo>
                  <a:lnTo>
                    <a:pt x="175" y="132"/>
                  </a:lnTo>
                  <a:lnTo>
                    <a:pt x="189" y="126"/>
                  </a:lnTo>
                  <a:lnTo>
                    <a:pt x="199" y="126"/>
                  </a:lnTo>
                  <a:lnTo>
                    <a:pt x="204" y="126"/>
                  </a:lnTo>
                  <a:lnTo>
                    <a:pt x="220" y="122"/>
                  </a:lnTo>
                  <a:lnTo>
                    <a:pt x="226" y="116"/>
                  </a:lnTo>
                  <a:lnTo>
                    <a:pt x="226" y="111"/>
                  </a:lnTo>
                  <a:lnTo>
                    <a:pt x="230" y="101"/>
                  </a:lnTo>
                  <a:lnTo>
                    <a:pt x="234" y="101"/>
                  </a:lnTo>
                  <a:lnTo>
                    <a:pt x="251" y="91"/>
                  </a:lnTo>
                  <a:lnTo>
                    <a:pt x="255" y="85"/>
                  </a:lnTo>
                  <a:lnTo>
                    <a:pt x="260" y="85"/>
                  </a:lnTo>
                  <a:lnTo>
                    <a:pt x="271" y="80"/>
                  </a:lnTo>
                  <a:lnTo>
                    <a:pt x="281" y="71"/>
                  </a:lnTo>
                  <a:lnTo>
                    <a:pt x="291" y="65"/>
                  </a:lnTo>
                  <a:lnTo>
                    <a:pt x="311" y="61"/>
                  </a:lnTo>
                  <a:lnTo>
                    <a:pt x="328" y="61"/>
                  </a:lnTo>
                  <a:lnTo>
                    <a:pt x="336" y="61"/>
                  </a:lnTo>
                  <a:lnTo>
                    <a:pt x="353" y="55"/>
                  </a:lnTo>
                  <a:lnTo>
                    <a:pt x="357" y="55"/>
                  </a:lnTo>
                  <a:lnTo>
                    <a:pt x="367" y="55"/>
                  </a:lnTo>
                  <a:lnTo>
                    <a:pt x="378" y="44"/>
                  </a:lnTo>
                  <a:lnTo>
                    <a:pt x="388" y="50"/>
                  </a:lnTo>
                  <a:lnTo>
                    <a:pt x="383" y="55"/>
                  </a:lnTo>
                  <a:lnTo>
                    <a:pt x="388" y="61"/>
                  </a:lnTo>
                  <a:lnTo>
                    <a:pt x="393" y="65"/>
                  </a:lnTo>
                  <a:lnTo>
                    <a:pt x="404" y="65"/>
                  </a:lnTo>
                  <a:lnTo>
                    <a:pt x="414" y="65"/>
                  </a:lnTo>
                  <a:lnTo>
                    <a:pt x="424" y="61"/>
                  </a:lnTo>
                  <a:lnTo>
                    <a:pt x="429" y="71"/>
                  </a:lnTo>
                  <a:lnTo>
                    <a:pt x="434" y="80"/>
                  </a:lnTo>
                  <a:lnTo>
                    <a:pt x="439" y="80"/>
                  </a:lnTo>
                  <a:lnTo>
                    <a:pt x="455" y="71"/>
                  </a:lnTo>
                  <a:lnTo>
                    <a:pt x="459" y="71"/>
                  </a:lnTo>
                  <a:lnTo>
                    <a:pt x="469" y="75"/>
                  </a:lnTo>
                  <a:lnTo>
                    <a:pt x="476" y="80"/>
                  </a:lnTo>
                  <a:lnTo>
                    <a:pt x="490" y="80"/>
                  </a:lnTo>
                  <a:lnTo>
                    <a:pt x="496" y="75"/>
                  </a:lnTo>
                  <a:lnTo>
                    <a:pt x="500" y="75"/>
                  </a:lnTo>
                  <a:lnTo>
                    <a:pt x="506" y="75"/>
                  </a:lnTo>
                  <a:lnTo>
                    <a:pt x="506" y="80"/>
                  </a:lnTo>
                  <a:lnTo>
                    <a:pt x="512" y="80"/>
                  </a:lnTo>
                  <a:lnTo>
                    <a:pt x="522" y="80"/>
                  </a:lnTo>
                  <a:lnTo>
                    <a:pt x="531" y="75"/>
                  </a:lnTo>
                  <a:lnTo>
                    <a:pt x="541" y="71"/>
                  </a:lnTo>
                  <a:lnTo>
                    <a:pt x="557" y="61"/>
                  </a:lnTo>
                  <a:lnTo>
                    <a:pt x="567" y="55"/>
                  </a:lnTo>
                  <a:lnTo>
                    <a:pt x="578" y="61"/>
                  </a:lnTo>
                  <a:lnTo>
                    <a:pt x="588" y="61"/>
                  </a:lnTo>
                  <a:lnTo>
                    <a:pt x="598" y="65"/>
                  </a:lnTo>
                  <a:lnTo>
                    <a:pt x="602" y="65"/>
                  </a:lnTo>
                  <a:lnTo>
                    <a:pt x="614" y="55"/>
                  </a:lnTo>
                  <a:lnTo>
                    <a:pt x="618" y="50"/>
                  </a:lnTo>
                  <a:lnTo>
                    <a:pt x="618" y="44"/>
                  </a:lnTo>
                  <a:lnTo>
                    <a:pt x="624" y="40"/>
                  </a:lnTo>
                  <a:lnTo>
                    <a:pt x="638" y="40"/>
                  </a:lnTo>
                  <a:lnTo>
                    <a:pt x="643" y="23"/>
                  </a:lnTo>
                  <a:lnTo>
                    <a:pt x="643" y="17"/>
                  </a:lnTo>
                  <a:lnTo>
                    <a:pt x="648" y="0"/>
                  </a:lnTo>
                </a:path>
              </a:pathLst>
            </a:custGeom>
            <a:no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6" name="Freeform 5"/>
            <p:cNvSpPr>
              <a:spLocks/>
            </p:cNvSpPr>
            <p:nvPr/>
          </p:nvSpPr>
          <p:spPr bwMode="auto">
            <a:xfrm>
              <a:off x="9924449" y="2252943"/>
              <a:ext cx="168402" cy="62371"/>
            </a:xfrm>
            <a:custGeom>
              <a:avLst/>
              <a:gdLst>
                <a:gd name="T0" fmla="*/ 0 w 108"/>
                <a:gd name="T1" fmla="*/ 40 h 40"/>
                <a:gd name="T2" fmla="*/ 6 w 108"/>
                <a:gd name="T3" fmla="*/ 35 h 40"/>
                <a:gd name="T4" fmla="*/ 6 w 108"/>
                <a:gd name="T5" fmla="*/ 30 h 40"/>
                <a:gd name="T6" fmla="*/ 10 w 108"/>
                <a:gd name="T7" fmla="*/ 24 h 40"/>
                <a:gd name="T8" fmla="*/ 20 w 108"/>
                <a:gd name="T9" fmla="*/ 30 h 40"/>
                <a:gd name="T10" fmla="*/ 37 w 108"/>
                <a:gd name="T11" fmla="*/ 24 h 40"/>
                <a:gd name="T12" fmla="*/ 45 w 108"/>
                <a:gd name="T13" fmla="*/ 24 h 40"/>
                <a:gd name="T14" fmla="*/ 51 w 108"/>
                <a:gd name="T15" fmla="*/ 24 h 40"/>
                <a:gd name="T16" fmla="*/ 57 w 108"/>
                <a:gd name="T17" fmla="*/ 24 h 40"/>
                <a:gd name="T18" fmla="*/ 67 w 108"/>
                <a:gd name="T19" fmla="*/ 24 h 40"/>
                <a:gd name="T20" fmla="*/ 77 w 108"/>
                <a:gd name="T21" fmla="*/ 20 h 40"/>
                <a:gd name="T22" fmla="*/ 86 w 108"/>
                <a:gd name="T23" fmla="*/ 20 h 40"/>
                <a:gd name="T24" fmla="*/ 92 w 108"/>
                <a:gd name="T25" fmla="*/ 24 h 40"/>
                <a:gd name="T26" fmla="*/ 98 w 108"/>
                <a:gd name="T27" fmla="*/ 30 h 40"/>
                <a:gd name="T28" fmla="*/ 108 w 108"/>
                <a:gd name="T29" fmla="*/ 35 h 40"/>
                <a:gd name="T30" fmla="*/ 108 w 108"/>
                <a:gd name="T31" fmla="*/ 30 h 40"/>
                <a:gd name="T32" fmla="*/ 102 w 108"/>
                <a:gd name="T33" fmla="*/ 20 h 40"/>
                <a:gd name="T34" fmla="*/ 108 w 108"/>
                <a:gd name="T35" fmla="*/ 14 h 40"/>
                <a:gd name="T36" fmla="*/ 102 w 108"/>
                <a:gd name="T37" fmla="*/ 10 h 40"/>
                <a:gd name="T38" fmla="*/ 98 w 108"/>
                <a:gd name="T39" fmla="*/ 10 h 40"/>
                <a:gd name="T40" fmla="*/ 92 w 108"/>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8" h="40">
                  <a:moveTo>
                    <a:pt x="0" y="40"/>
                  </a:moveTo>
                  <a:lnTo>
                    <a:pt x="6" y="35"/>
                  </a:lnTo>
                  <a:lnTo>
                    <a:pt x="6" y="30"/>
                  </a:lnTo>
                  <a:lnTo>
                    <a:pt x="10" y="24"/>
                  </a:lnTo>
                  <a:lnTo>
                    <a:pt x="20" y="30"/>
                  </a:lnTo>
                  <a:lnTo>
                    <a:pt x="37" y="24"/>
                  </a:lnTo>
                  <a:lnTo>
                    <a:pt x="45" y="24"/>
                  </a:lnTo>
                  <a:lnTo>
                    <a:pt x="51" y="24"/>
                  </a:lnTo>
                  <a:lnTo>
                    <a:pt x="57" y="24"/>
                  </a:lnTo>
                  <a:lnTo>
                    <a:pt x="67" y="24"/>
                  </a:lnTo>
                  <a:lnTo>
                    <a:pt x="77" y="20"/>
                  </a:lnTo>
                  <a:lnTo>
                    <a:pt x="86" y="20"/>
                  </a:lnTo>
                  <a:lnTo>
                    <a:pt x="92" y="24"/>
                  </a:lnTo>
                  <a:lnTo>
                    <a:pt x="98" y="30"/>
                  </a:lnTo>
                  <a:lnTo>
                    <a:pt x="108" y="35"/>
                  </a:lnTo>
                  <a:lnTo>
                    <a:pt x="108" y="30"/>
                  </a:lnTo>
                  <a:lnTo>
                    <a:pt x="102" y="20"/>
                  </a:lnTo>
                  <a:lnTo>
                    <a:pt x="108" y="14"/>
                  </a:lnTo>
                  <a:lnTo>
                    <a:pt x="102" y="10"/>
                  </a:lnTo>
                  <a:lnTo>
                    <a:pt x="98" y="10"/>
                  </a:lnTo>
                  <a:lnTo>
                    <a:pt x="92" y="0"/>
                  </a:lnTo>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9924449" y="2252943"/>
              <a:ext cx="168402" cy="62371"/>
            </a:xfrm>
            <a:custGeom>
              <a:avLst/>
              <a:gdLst>
                <a:gd name="T0" fmla="*/ 0 w 108"/>
                <a:gd name="T1" fmla="*/ 40 h 40"/>
                <a:gd name="T2" fmla="*/ 6 w 108"/>
                <a:gd name="T3" fmla="*/ 35 h 40"/>
                <a:gd name="T4" fmla="*/ 6 w 108"/>
                <a:gd name="T5" fmla="*/ 30 h 40"/>
                <a:gd name="T6" fmla="*/ 10 w 108"/>
                <a:gd name="T7" fmla="*/ 24 h 40"/>
                <a:gd name="T8" fmla="*/ 20 w 108"/>
                <a:gd name="T9" fmla="*/ 30 h 40"/>
                <a:gd name="T10" fmla="*/ 37 w 108"/>
                <a:gd name="T11" fmla="*/ 24 h 40"/>
                <a:gd name="T12" fmla="*/ 45 w 108"/>
                <a:gd name="T13" fmla="*/ 24 h 40"/>
                <a:gd name="T14" fmla="*/ 51 w 108"/>
                <a:gd name="T15" fmla="*/ 24 h 40"/>
                <a:gd name="T16" fmla="*/ 57 w 108"/>
                <a:gd name="T17" fmla="*/ 24 h 40"/>
                <a:gd name="T18" fmla="*/ 67 w 108"/>
                <a:gd name="T19" fmla="*/ 24 h 40"/>
                <a:gd name="T20" fmla="*/ 77 w 108"/>
                <a:gd name="T21" fmla="*/ 20 h 40"/>
                <a:gd name="T22" fmla="*/ 86 w 108"/>
                <a:gd name="T23" fmla="*/ 20 h 40"/>
                <a:gd name="T24" fmla="*/ 92 w 108"/>
                <a:gd name="T25" fmla="*/ 24 h 40"/>
                <a:gd name="T26" fmla="*/ 98 w 108"/>
                <a:gd name="T27" fmla="*/ 30 h 40"/>
                <a:gd name="T28" fmla="*/ 108 w 108"/>
                <a:gd name="T29" fmla="*/ 35 h 40"/>
                <a:gd name="T30" fmla="*/ 108 w 108"/>
                <a:gd name="T31" fmla="*/ 30 h 40"/>
                <a:gd name="T32" fmla="*/ 102 w 108"/>
                <a:gd name="T33" fmla="*/ 20 h 40"/>
                <a:gd name="T34" fmla="*/ 108 w 108"/>
                <a:gd name="T35" fmla="*/ 14 h 40"/>
                <a:gd name="T36" fmla="*/ 102 w 108"/>
                <a:gd name="T37" fmla="*/ 10 h 40"/>
                <a:gd name="T38" fmla="*/ 98 w 108"/>
                <a:gd name="T39" fmla="*/ 10 h 40"/>
                <a:gd name="T40" fmla="*/ 92 w 108"/>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8" h="40">
                  <a:moveTo>
                    <a:pt x="0" y="40"/>
                  </a:moveTo>
                  <a:lnTo>
                    <a:pt x="6" y="35"/>
                  </a:lnTo>
                  <a:lnTo>
                    <a:pt x="6" y="30"/>
                  </a:lnTo>
                  <a:lnTo>
                    <a:pt x="10" y="24"/>
                  </a:lnTo>
                  <a:lnTo>
                    <a:pt x="20" y="30"/>
                  </a:lnTo>
                  <a:lnTo>
                    <a:pt x="37" y="24"/>
                  </a:lnTo>
                  <a:lnTo>
                    <a:pt x="45" y="24"/>
                  </a:lnTo>
                  <a:lnTo>
                    <a:pt x="51" y="24"/>
                  </a:lnTo>
                  <a:lnTo>
                    <a:pt x="57" y="24"/>
                  </a:lnTo>
                  <a:lnTo>
                    <a:pt x="67" y="24"/>
                  </a:lnTo>
                  <a:lnTo>
                    <a:pt x="77" y="20"/>
                  </a:lnTo>
                  <a:lnTo>
                    <a:pt x="86" y="20"/>
                  </a:lnTo>
                  <a:lnTo>
                    <a:pt x="92" y="24"/>
                  </a:lnTo>
                  <a:lnTo>
                    <a:pt x="98" y="30"/>
                  </a:lnTo>
                  <a:lnTo>
                    <a:pt x="108" y="35"/>
                  </a:lnTo>
                  <a:lnTo>
                    <a:pt x="108" y="30"/>
                  </a:lnTo>
                  <a:lnTo>
                    <a:pt x="102" y="20"/>
                  </a:lnTo>
                  <a:lnTo>
                    <a:pt x="108" y="14"/>
                  </a:lnTo>
                  <a:lnTo>
                    <a:pt x="102" y="10"/>
                  </a:lnTo>
                  <a:lnTo>
                    <a:pt x="98" y="10"/>
                  </a:lnTo>
                  <a:lnTo>
                    <a:pt x="92" y="0"/>
                  </a:lnTo>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10657312" y="3494131"/>
              <a:ext cx="48338" cy="141895"/>
            </a:xfrm>
            <a:custGeom>
              <a:avLst/>
              <a:gdLst>
                <a:gd name="T0" fmla="*/ 0 w 31"/>
                <a:gd name="T1" fmla="*/ 91 h 91"/>
                <a:gd name="T2" fmla="*/ 10 w 31"/>
                <a:gd name="T3" fmla="*/ 81 h 91"/>
                <a:gd name="T4" fmla="*/ 16 w 31"/>
                <a:gd name="T5" fmla="*/ 81 h 91"/>
                <a:gd name="T6" fmla="*/ 22 w 31"/>
                <a:gd name="T7" fmla="*/ 71 h 91"/>
                <a:gd name="T8" fmla="*/ 26 w 31"/>
                <a:gd name="T9" fmla="*/ 65 h 91"/>
                <a:gd name="T10" fmla="*/ 26 w 31"/>
                <a:gd name="T11" fmla="*/ 56 h 91"/>
                <a:gd name="T12" fmla="*/ 22 w 31"/>
                <a:gd name="T13" fmla="*/ 51 h 91"/>
                <a:gd name="T14" fmla="*/ 22 w 31"/>
                <a:gd name="T15" fmla="*/ 46 h 91"/>
                <a:gd name="T16" fmla="*/ 16 w 31"/>
                <a:gd name="T17" fmla="*/ 51 h 91"/>
                <a:gd name="T18" fmla="*/ 10 w 31"/>
                <a:gd name="T19" fmla="*/ 46 h 91"/>
                <a:gd name="T20" fmla="*/ 6 w 31"/>
                <a:gd name="T21" fmla="*/ 41 h 91"/>
                <a:gd name="T22" fmla="*/ 0 w 31"/>
                <a:gd name="T23" fmla="*/ 41 h 91"/>
                <a:gd name="T24" fmla="*/ 0 w 31"/>
                <a:gd name="T25" fmla="*/ 26 h 91"/>
                <a:gd name="T26" fmla="*/ 10 w 31"/>
                <a:gd name="T27" fmla="*/ 20 h 91"/>
                <a:gd name="T28" fmla="*/ 22 w 31"/>
                <a:gd name="T29" fmla="*/ 20 h 91"/>
                <a:gd name="T30" fmla="*/ 26 w 31"/>
                <a:gd name="T31" fmla="*/ 10 h 91"/>
                <a:gd name="T32" fmla="*/ 31 w 31"/>
                <a:gd name="T33" fmla="*/ 10 h 91"/>
                <a:gd name="T34" fmla="*/ 31 w 31"/>
                <a:gd name="T3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 h="91">
                  <a:moveTo>
                    <a:pt x="0" y="91"/>
                  </a:moveTo>
                  <a:lnTo>
                    <a:pt x="10" y="81"/>
                  </a:lnTo>
                  <a:lnTo>
                    <a:pt x="16" y="81"/>
                  </a:lnTo>
                  <a:lnTo>
                    <a:pt x="22" y="71"/>
                  </a:lnTo>
                  <a:lnTo>
                    <a:pt x="26" y="65"/>
                  </a:lnTo>
                  <a:lnTo>
                    <a:pt x="26" y="56"/>
                  </a:lnTo>
                  <a:lnTo>
                    <a:pt x="22" y="51"/>
                  </a:lnTo>
                  <a:lnTo>
                    <a:pt x="22" y="46"/>
                  </a:lnTo>
                  <a:lnTo>
                    <a:pt x="16" y="51"/>
                  </a:lnTo>
                  <a:lnTo>
                    <a:pt x="10" y="46"/>
                  </a:lnTo>
                  <a:lnTo>
                    <a:pt x="6" y="41"/>
                  </a:lnTo>
                  <a:lnTo>
                    <a:pt x="0" y="41"/>
                  </a:lnTo>
                  <a:lnTo>
                    <a:pt x="0" y="26"/>
                  </a:lnTo>
                  <a:lnTo>
                    <a:pt x="10" y="20"/>
                  </a:lnTo>
                  <a:lnTo>
                    <a:pt x="22" y="20"/>
                  </a:lnTo>
                  <a:lnTo>
                    <a:pt x="26" y="10"/>
                  </a:lnTo>
                  <a:lnTo>
                    <a:pt x="31" y="10"/>
                  </a:lnTo>
                  <a:lnTo>
                    <a:pt x="31" y="0"/>
                  </a:lnTo>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10657312" y="3494131"/>
              <a:ext cx="48338" cy="141895"/>
            </a:xfrm>
            <a:custGeom>
              <a:avLst/>
              <a:gdLst>
                <a:gd name="T0" fmla="*/ 0 w 31"/>
                <a:gd name="T1" fmla="*/ 91 h 91"/>
                <a:gd name="T2" fmla="*/ 10 w 31"/>
                <a:gd name="T3" fmla="*/ 81 h 91"/>
                <a:gd name="T4" fmla="*/ 16 w 31"/>
                <a:gd name="T5" fmla="*/ 81 h 91"/>
                <a:gd name="T6" fmla="*/ 22 w 31"/>
                <a:gd name="T7" fmla="*/ 71 h 91"/>
                <a:gd name="T8" fmla="*/ 26 w 31"/>
                <a:gd name="T9" fmla="*/ 65 h 91"/>
                <a:gd name="T10" fmla="*/ 26 w 31"/>
                <a:gd name="T11" fmla="*/ 56 h 91"/>
                <a:gd name="T12" fmla="*/ 22 w 31"/>
                <a:gd name="T13" fmla="*/ 51 h 91"/>
                <a:gd name="T14" fmla="*/ 22 w 31"/>
                <a:gd name="T15" fmla="*/ 46 h 91"/>
                <a:gd name="T16" fmla="*/ 16 w 31"/>
                <a:gd name="T17" fmla="*/ 51 h 91"/>
                <a:gd name="T18" fmla="*/ 10 w 31"/>
                <a:gd name="T19" fmla="*/ 46 h 91"/>
                <a:gd name="T20" fmla="*/ 6 w 31"/>
                <a:gd name="T21" fmla="*/ 41 h 91"/>
                <a:gd name="T22" fmla="*/ 0 w 31"/>
                <a:gd name="T23" fmla="*/ 41 h 91"/>
                <a:gd name="T24" fmla="*/ 0 w 31"/>
                <a:gd name="T25" fmla="*/ 26 h 91"/>
                <a:gd name="T26" fmla="*/ 10 w 31"/>
                <a:gd name="T27" fmla="*/ 20 h 91"/>
                <a:gd name="T28" fmla="*/ 22 w 31"/>
                <a:gd name="T29" fmla="*/ 20 h 91"/>
                <a:gd name="T30" fmla="*/ 26 w 31"/>
                <a:gd name="T31" fmla="*/ 10 h 91"/>
                <a:gd name="T32" fmla="*/ 31 w 31"/>
                <a:gd name="T33" fmla="*/ 10 h 91"/>
                <a:gd name="T34" fmla="*/ 31 w 31"/>
                <a:gd name="T3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 h="91">
                  <a:moveTo>
                    <a:pt x="0" y="91"/>
                  </a:moveTo>
                  <a:lnTo>
                    <a:pt x="10" y="81"/>
                  </a:lnTo>
                  <a:lnTo>
                    <a:pt x="16" y="81"/>
                  </a:lnTo>
                  <a:lnTo>
                    <a:pt x="22" y="71"/>
                  </a:lnTo>
                  <a:lnTo>
                    <a:pt x="26" y="65"/>
                  </a:lnTo>
                  <a:lnTo>
                    <a:pt x="26" y="56"/>
                  </a:lnTo>
                  <a:lnTo>
                    <a:pt x="22" y="51"/>
                  </a:lnTo>
                  <a:lnTo>
                    <a:pt x="22" y="46"/>
                  </a:lnTo>
                  <a:lnTo>
                    <a:pt x="16" y="51"/>
                  </a:lnTo>
                  <a:lnTo>
                    <a:pt x="10" y="46"/>
                  </a:lnTo>
                  <a:lnTo>
                    <a:pt x="6" y="41"/>
                  </a:lnTo>
                  <a:lnTo>
                    <a:pt x="0" y="41"/>
                  </a:lnTo>
                  <a:lnTo>
                    <a:pt x="0" y="26"/>
                  </a:lnTo>
                  <a:lnTo>
                    <a:pt x="10" y="20"/>
                  </a:lnTo>
                  <a:lnTo>
                    <a:pt x="22" y="20"/>
                  </a:lnTo>
                  <a:lnTo>
                    <a:pt x="26" y="10"/>
                  </a:lnTo>
                  <a:lnTo>
                    <a:pt x="31" y="10"/>
                  </a:lnTo>
                  <a:lnTo>
                    <a:pt x="31" y="0"/>
                  </a:lnTo>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10306473" y="4209841"/>
              <a:ext cx="329009" cy="352397"/>
            </a:xfrm>
            <a:custGeom>
              <a:avLst/>
              <a:gdLst>
                <a:gd name="T0" fmla="*/ 11 w 211"/>
                <a:gd name="T1" fmla="*/ 71 h 226"/>
                <a:gd name="T2" fmla="*/ 26 w 211"/>
                <a:gd name="T3" fmla="*/ 67 h 226"/>
                <a:gd name="T4" fmla="*/ 31 w 211"/>
                <a:gd name="T5" fmla="*/ 47 h 226"/>
                <a:gd name="T6" fmla="*/ 45 w 211"/>
                <a:gd name="T7" fmla="*/ 36 h 226"/>
                <a:gd name="T8" fmla="*/ 62 w 211"/>
                <a:gd name="T9" fmla="*/ 16 h 226"/>
                <a:gd name="T10" fmla="*/ 77 w 211"/>
                <a:gd name="T11" fmla="*/ 10 h 226"/>
                <a:gd name="T12" fmla="*/ 98 w 211"/>
                <a:gd name="T13" fmla="*/ 6 h 226"/>
                <a:gd name="T14" fmla="*/ 118 w 211"/>
                <a:gd name="T15" fmla="*/ 0 h 226"/>
                <a:gd name="T16" fmla="*/ 139 w 211"/>
                <a:gd name="T17" fmla="*/ 0 h 226"/>
                <a:gd name="T18" fmla="*/ 139 w 211"/>
                <a:gd name="T19" fmla="*/ 10 h 226"/>
                <a:gd name="T20" fmla="*/ 159 w 211"/>
                <a:gd name="T21" fmla="*/ 26 h 226"/>
                <a:gd name="T22" fmla="*/ 153 w 211"/>
                <a:gd name="T23" fmla="*/ 41 h 226"/>
                <a:gd name="T24" fmla="*/ 159 w 211"/>
                <a:gd name="T25" fmla="*/ 67 h 226"/>
                <a:gd name="T26" fmla="*/ 174 w 211"/>
                <a:gd name="T27" fmla="*/ 83 h 226"/>
                <a:gd name="T28" fmla="*/ 174 w 211"/>
                <a:gd name="T29" fmla="*/ 87 h 226"/>
                <a:gd name="T30" fmla="*/ 169 w 211"/>
                <a:gd name="T31" fmla="*/ 92 h 226"/>
                <a:gd name="T32" fmla="*/ 149 w 211"/>
                <a:gd name="T33" fmla="*/ 87 h 226"/>
                <a:gd name="T34" fmla="*/ 133 w 211"/>
                <a:gd name="T35" fmla="*/ 87 h 226"/>
                <a:gd name="T36" fmla="*/ 118 w 211"/>
                <a:gd name="T37" fmla="*/ 102 h 226"/>
                <a:gd name="T38" fmla="*/ 118 w 211"/>
                <a:gd name="T39" fmla="*/ 122 h 226"/>
                <a:gd name="T40" fmla="*/ 118 w 211"/>
                <a:gd name="T41" fmla="*/ 138 h 226"/>
                <a:gd name="T42" fmla="*/ 139 w 211"/>
                <a:gd name="T43" fmla="*/ 138 h 226"/>
                <a:gd name="T44" fmla="*/ 133 w 211"/>
                <a:gd name="T45" fmla="*/ 149 h 226"/>
                <a:gd name="T46" fmla="*/ 123 w 211"/>
                <a:gd name="T47" fmla="*/ 155 h 226"/>
                <a:gd name="T48" fmla="*/ 108 w 211"/>
                <a:gd name="T49" fmla="*/ 155 h 226"/>
                <a:gd name="T50" fmla="*/ 88 w 211"/>
                <a:gd name="T51" fmla="*/ 159 h 226"/>
                <a:gd name="T52" fmla="*/ 82 w 211"/>
                <a:gd name="T53" fmla="*/ 179 h 226"/>
                <a:gd name="T54" fmla="*/ 103 w 211"/>
                <a:gd name="T55" fmla="*/ 173 h 226"/>
                <a:gd name="T56" fmla="*/ 128 w 211"/>
                <a:gd name="T57" fmla="*/ 185 h 226"/>
                <a:gd name="T58" fmla="*/ 143 w 211"/>
                <a:gd name="T59" fmla="*/ 189 h 226"/>
                <a:gd name="T60" fmla="*/ 153 w 211"/>
                <a:gd name="T61" fmla="*/ 214 h 226"/>
                <a:gd name="T62" fmla="*/ 159 w 211"/>
                <a:gd name="T63" fmla="*/ 220 h 226"/>
                <a:gd name="T64" fmla="*/ 169 w 211"/>
                <a:gd name="T65" fmla="*/ 214 h 226"/>
                <a:gd name="T66" fmla="*/ 186 w 211"/>
                <a:gd name="T67" fmla="*/ 226 h 226"/>
                <a:gd name="T68" fmla="*/ 200 w 211"/>
                <a:gd name="T69" fmla="*/ 220 h 226"/>
                <a:gd name="T70" fmla="*/ 211 w 211"/>
                <a:gd name="T71" fmla="*/ 214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1" h="226">
                  <a:moveTo>
                    <a:pt x="0" y="87"/>
                  </a:moveTo>
                  <a:lnTo>
                    <a:pt x="11" y="71"/>
                  </a:lnTo>
                  <a:lnTo>
                    <a:pt x="21" y="71"/>
                  </a:lnTo>
                  <a:lnTo>
                    <a:pt x="26" y="67"/>
                  </a:lnTo>
                  <a:lnTo>
                    <a:pt x="31" y="56"/>
                  </a:lnTo>
                  <a:lnTo>
                    <a:pt x="31" y="47"/>
                  </a:lnTo>
                  <a:lnTo>
                    <a:pt x="41" y="41"/>
                  </a:lnTo>
                  <a:lnTo>
                    <a:pt x="45" y="36"/>
                  </a:lnTo>
                  <a:lnTo>
                    <a:pt x="57" y="22"/>
                  </a:lnTo>
                  <a:lnTo>
                    <a:pt x="62" y="16"/>
                  </a:lnTo>
                  <a:lnTo>
                    <a:pt x="67" y="22"/>
                  </a:lnTo>
                  <a:lnTo>
                    <a:pt x="77" y="10"/>
                  </a:lnTo>
                  <a:lnTo>
                    <a:pt x="82" y="6"/>
                  </a:lnTo>
                  <a:lnTo>
                    <a:pt x="98" y="6"/>
                  </a:lnTo>
                  <a:lnTo>
                    <a:pt x="108" y="6"/>
                  </a:lnTo>
                  <a:lnTo>
                    <a:pt x="118" y="0"/>
                  </a:lnTo>
                  <a:lnTo>
                    <a:pt x="123" y="0"/>
                  </a:lnTo>
                  <a:lnTo>
                    <a:pt x="139" y="0"/>
                  </a:lnTo>
                  <a:lnTo>
                    <a:pt x="143" y="6"/>
                  </a:lnTo>
                  <a:lnTo>
                    <a:pt x="139" y="10"/>
                  </a:lnTo>
                  <a:lnTo>
                    <a:pt x="149" y="22"/>
                  </a:lnTo>
                  <a:lnTo>
                    <a:pt x="159" y="26"/>
                  </a:lnTo>
                  <a:lnTo>
                    <a:pt x="159" y="36"/>
                  </a:lnTo>
                  <a:lnTo>
                    <a:pt x="153" y="41"/>
                  </a:lnTo>
                  <a:lnTo>
                    <a:pt x="159" y="56"/>
                  </a:lnTo>
                  <a:lnTo>
                    <a:pt x="159" y="67"/>
                  </a:lnTo>
                  <a:lnTo>
                    <a:pt x="164" y="77"/>
                  </a:lnTo>
                  <a:lnTo>
                    <a:pt x="174" y="83"/>
                  </a:lnTo>
                  <a:lnTo>
                    <a:pt x="179" y="87"/>
                  </a:lnTo>
                  <a:lnTo>
                    <a:pt x="174" y="87"/>
                  </a:lnTo>
                  <a:lnTo>
                    <a:pt x="174" y="92"/>
                  </a:lnTo>
                  <a:lnTo>
                    <a:pt x="169" y="92"/>
                  </a:lnTo>
                  <a:lnTo>
                    <a:pt x="159" y="87"/>
                  </a:lnTo>
                  <a:lnTo>
                    <a:pt x="149" y="87"/>
                  </a:lnTo>
                  <a:lnTo>
                    <a:pt x="143" y="87"/>
                  </a:lnTo>
                  <a:lnTo>
                    <a:pt x="133" y="87"/>
                  </a:lnTo>
                  <a:lnTo>
                    <a:pt x="123" y="92"/>
                  </a:lnTo>
                  <a:lnTo>
                    <a:pt x="118" y="102"/>
                  </a:lnTo>
                  <a:lnTo>
                    <a:pt x="118" y="112"/>
                  </a:lnTo>
                  <a:lnTo>
                    <a:pt x="118" y="122"/>
                  </a:lnTo>
                  <a:lnTo>
                    <a:pt x="108" y="134"/>
                  </a:lnTo>
                  <a:lnTo>
                    <a:pt x="118" y="138"/>
                  </a:lnTo>
                  <a:lnTo>
                    <a:pt x="128" y="138"/>
                  </a:lnTo>
                  <a:lnTo>
                    <a:pt x="139" y="138"/>
                  </a:lnTo>
                  <a:lnTo>
                    <a:pt x="139" y="144"/>
                  </a:lnTo>
                  <a:lnTo>
                    <a:pt x="133" y="149"/>
                  </a:lnTo>
                  <a:lnTo>
                    <a:pt x="123" y="149"/>
                  </a:lnTo>
                  <a:lnTo>
                    <a:pt x="123" y="155"/>
                  </a:lnTo>
                  <a:lnTo>
                    <a:pt x="113" y="159"/>
                  </a:lnTo>
                  <a:lnTo>
                    <a:pt x="108" y="155"/>
                  </a:lnTo>
                  <a:lnTo>
                    <a:pt x="98" y="155"/>
                  </a:lnTo>
                  <a:lnTo>
                    <a:pt x="88" y="159"/>
                  </a:lnTo>
                  <a:lnTo>
                    <a:pt x="82" y="169"/>
                  </a:lnTo>
                  <a:lnTo>
                    <a:pt x="82" y="179"/>
                  </a:lnTo>
                  <a:lnTo>
                    <a:pt x="88" y="179"/>
                  </a:lnTo>
                  <a:lnTo>
                    <a:pt x="103" y="173"/>
                  </a:lnTo>
                  <a:lnTo>
                    <a:pt x="113" y="173"/>
                  </a:lnTo>
                  <a:lnTo>
                    <a:pt x="128" y="185"/>
                  </a:lnTo>
                  <a:lnTo>
                    <a:pt x="133" y="189"/>
                  </a:lnTo>
                  <a:lnTo>
                    <a:pt x="143" y="189"/>
                  </a:lnTo>
                  <a:lnTo>
                    <a:pt x="149" y="199"/>
                  </a:lnTo>
                  <a:lnTo>
                    <a:pt x="153" y="214"/>
                  </a:lnTo>
                  <a:lnTo>
                    <a:pt x="153" y="226"/>
                  </a:lnTo>
                  <a:lnTo>
                    <a:pt x="159" y="220"/>
                  </a:lnTo>
                  <a:lnTo>
                    <a:pt x="164" y="214"/>
                  </a:lnTo>
                  <a:lnTo>
                    <a:pt x="169" y="214"/>
                  </a:lnTo>
                  <a:lnTo>
                    <a:pt x="174" y="220"/>
                  </a:lnTo>
                  <a:lnTo>
                    <a:pt x="186" y="226"/>
                  </a:lnTo>
                  <a:lnTo>
                    <a:pt x="190" y="226"/>
                  </a:lnTo>
                  <a:lnTo>
                    <a:pt x="200" y="220"/>
                  </a:lnTo>
                  <a:lnTo>
                    <a:pt x="204" y="214"/>
                  </a:lnTo>
                  <a:lnTo>
                    <a:pt x="211" y="214"/>
                  </a:lnTo>
                </a:path>
              </a:pathLst>
            </a:custGeom>
            <a:no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10545043" y="4998837"/>
              <a:ext cx="238571" cy="79524"/>
            </a:xfrm>
            <a:custGeom>
              <a:avLst/>
              <a:gdLst>
                <a:gd name="T0" fmla="*/ 0 w 153"/>
                <a:gd name="T1" fmla="*/ 0 h 51"/>
                <a:gd name="T2" fmla="*/ 6 w 153"/>
                <a:gd name="T3" fmla="*/ 20 h 51"/>
                <a:gd name="T4" fmla="*/ 11 w 153"/>
                <a:gd name="T5" fmla="*/ 26 h 51"/>
                <a:gd name="T6" fmla="*/ 16 w 153"/>
                <a:gd name="T7" fmla="*/ 26 h 51"/>
                <a:gd name="T8" fmla="*/ 16 w 153"/>
                <a:gd name="T9" fmla="*/ 36 h 51"/>
                <a:gd name="T10" fmla="*/ 26 w 153"/>
                <a:gd name="T11" fmla="*/ 46 h 51"/>
                <a:gd name="T12" fmla="*/ 33 w 153"/>
                <a:gd name="T13" fmla="*/ 41 h 51"/>
                <a:gd name="T14" fmla="*/ 41 w 153"/>
                <a:gd name="T15" fmla="*/ 46 h 51"/>
                <a:gd name="T16" fmla="*/ 47 w 153"/>
                <a:gd name="T17" fmla="*/ 41 h 51"/>
                <a:gd name="T18" fmla="*/ 51 w 153"/>
                <a:gd name="T19" fmla="*/ 36 h 51"/>
                <a:gd name="T20" fmla="*/ 67 w 153"/>
                <a:gd name="T21" fmla="*/ 36 h 51"/>
                <a:gd name="T22" fmla="*/ 78 w 153"/>
                <a:gd name="T23" fmla="*/ 41 h 51"/>
                <a:gd name="T24" fmla="*/ 88 w 153"/>
                <a:gd name="T25" fmla="*/ 46 h 51"/>
                <a:gd name="T26" fmla="*/ 103 w 153"/>
                <a:gd name="T27" fmla="*/ 51 h 51"/>
                <a:gd name="T28" fmla="*/ 113 w 153"/>
                <a:gd name="T29" fmla="*/ 51 h 51"/>
                <a:gd name="T30" fmla="*/ 123 w 153"/>
                <a:gd name="T31" fmla="*/ 51 h 51"/>
                <a:gd name="T32" fmla="*/ 135 w 153"/>
                <a:gd name="T33" fmla="*/ 46 h 51"/>
                <a:gd name="T34" fmla="*/ 139 w 153"/>
                <a:gd name="T35" fmla="*/ 46 h 51"/>
                <a:gd name="T36" fmla="*/ 143 w 153"/>
                <a:gd name="T37" fmla="*/ 46 h 51"/>
                <a:gd name="T38" fmla="*/ 149 w 153"/>
                <a:gd name="T39" fmla="*/ 46 h 51"/>
                <a:gd name="T40" fmla="*/ 153 w 153"/>
                <a:gd name="T41"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3" h="51">
                  <a:moveTo>
                    <a:pt x="0" y="0"/>
                  </a:moveTo>
                  <a:lnTo>
                    <a:pt x="6" y="20"/>
                  </a:lnTo>
                  <a:lnTo>
                    <a:pt x="11" y="26"/>
                  </a:lnTo>
                  <a:lnTo>
                    <a:pt x="16" y="26"/>
                  </a:lnTo>
                  <a:lnTo>
                    <a:pt x="16" y="36"/>
                  </a:lnTo>
                  <a:lnTo>
                    <a:pt x="26" y="46"/>
                  </a:lnTo>
                  <a:lnTo>
                    <a:pt x="33" y="41"/>
                  </a:lnTo>
                  <a:lnTo>
                    <a:pt x="41" y="46"/>
                  </a:lnTo>
                  <a:lnTo>
                    <a:pt x="47" y="41"/>
                  </a:lnTo>
                  <a:lnTo>
                    <a:pt x="51" y="36"/>
                  </a:lnTo>
                  <a:lnTo>
                    <a:pt x="67" y="36"/>
                  </a:lnTo>
                  <a:lnTo>
                    <a:pt x="78" y="41"/>
                  </a:lnTo>
                  <a:lnTo>
                    <a:pt x="88" y="46"/>
                  </a:lnTo>
                  <a:lnTo>
                    <a:pt x="103" y="51"/>
                  </a:lnTo>
                  <a:lnTo>
                    <a:pt x="113" y="51"/>
                  </a:lnTo>
                  <a:lnTo>
                    <a:pt x="123" y="51"/>
                  </a:lnTo>
                  <a:lnTo>
                    <a:pt x="135" y="46"/>
                  </a:lnTo>
                  <a:lnTo>
                    <a:pt x="139" y="46"/>
                  </a:lnTo>
                  <a:lnTo>
                    <a:pt x="143" y="46"/>
                  </a:lnTo>
                  <a:lnTo>
                    <a:pt x="149" y="46"/>
                  </a:lnTo>
                  <a:lnTo>
                    <a:pt x="153" y="36"/>
                  </a:lnTo>
                </a:path>
              </a:pathLst>
            </a:custGeom>
            <a:no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9335041" y="4607458"/>
              <a:ext cx="254164" cy="152810"/>
            </a:xfrm>
            <a:custGeom>
              <a:avLst/>
              <a:gdLst>
                <a:gd name="T0" fmla="*/ 0 w 163"/>
                <a:gd name="T1" fmla="*/ 47 h 98"/>
                <a:gd name="T2" fmla="*/ 10 w 163"/>
                <a:gd name="T3" fmla="*/ 36 h 98"/>
                <a:gd name="T4" fmla="*/ 25 w 163"/>
                <a:gd name="T5" fmla="*/ 32 h 98"/>
                <a:gd name="T6" fmla="*/ 35 w 163"/>
                <a:gd name="T7" fmla="*/ 20 h 98"/>
                <a:gd name="T8" fmla="*/ 41 w 163"/>
                <a:gd name="T9" fmla="*/ 12 h 98"/>
                <a:gd name="T10" fmla="*/ 45 w 163"/>
                <a:gd name="T11" fmla="*/ 0 h 98"/>
                <a:gd name="T12" fmla="*/ 51 w 163"/>
                <a:gd name="T13" fmla="*/ 6 h 98"/>
                <a:gd name="T14" fmla="*/ 57 w 163"/>
                <a:gd name="T15" fmla="*/ 16 h 98"/>
                <a:gd name="T16" fmla="*/ 65 w 163"/>
                <a:gd name="T17" fmla="*/ 0 h 98"/>
                <a:gd name="T18" fmla="*/ 76 w 163"/>
                <a:gd name="T19" fmla="*/ 12 h 98"/>
                <a:gd name="T20" fmla="*/ 76 w 163"/>
                <a:gd name="T21" fmla="*/ 20 h 98"/>
                <a:gd name="T22" fmla="*/ 86 w 163"/>
                <a:gd name="T23" fmla="*/ 20 h 98"/>
                <a:gd name="T24" fmla="*/ 91 w 163"/>
                <a:gd name="T25" fmla="*/ 32 h 98"/>
                <a:gd name="T26" fmla="*/ 108 w 163"/>
                <a:gd name="T27" fmla="*/ 32 h 98"/>
                <a:gd name="T28" fmla="*/ 127 w 163"/>
                <a:gd name="T29" fmla="*/ 36 h 98"/>
                <a:gd name="T30" fmla="*/ 137 w 163"/>
                <a:gd name="T31" fmla="*/ 26 h 98"/>
                <a:gd name="T32" fmla="*/ 158 w 163"/>
                <a:gd name="T33" fmla="*/ 20 h 98"/>
                <a:gd name="T34" fmla="*/ 163 w 163"/>
                <a:gd name="T35" fmla="*/ 26 h 98"/>
                <a:gd name="T36" fmla="*/ 158 w 163"/>
                <a:gd name="T37" fmla="*/ 32 h 98"/>
                <a:gd name="T38" fmla="*/ 163 w 163"/>
                <a:gd name="T39" fmla="*/ 42 h 98"/>
                <a:gd name="T40" fmla="*/ 143 w 163"/>
                <a:gd name="T41" fmla="*/ 47 h 98"/>
                <a:gd name="T42" fmla="*/ 133 w 163"/>
                <a:gd name="T43" fmla="*/ 42 h 98"/>
                <a:gd name="T44" fmla="*/ 112 w 163"/>
                <a:gd name="T45" fmla="*/ 51 h 98"/>
                <a:gd name="T46" fmla="*/ 108 w 163"/>
                <a:gd name="T47" fmla="*/ 73 h 98"/>
                <a:gd name="T48" fmla="*/ 102 w 163"/>
                <a:gd name="T49" fmla="*/ 61 h 98"/>
                <a:gd name="T50" fmla="*/ 86 w 163"/>
                <a:gd name="T51" fmla="*/ 73 h 98"/>
                <a:gd name="T52" fmla="*/ 76 w 163"/>
                <a:gd name="T53" fmla="*/ 93 h 98"/>
                <a:gd name="T54" fmla="*/ 57 w 163"/>
                <a:gd name="T55" fmla="*/ 93 h 98"/>
                <a:gd name="T56" fmla="*/ 41 w 163"/>
                <a:gd name="T57" fmla="*/ 88 h 98"/>
                <a:gd name="T58" fmla="*/ 41 w 163"/>
                <a:gd name="T59" fmla="*/ 73 h 98"/>
                <a:gd name="T60" fmla="*/ 41 w 163"/>
                <a:gd name="T61" fmla="*/ 57 h 98"/>
                <a:gd name="T62" fmla="*/ 35 w 163"/>
                <a:gd name="T63" fmla="*/ 57 h 98"/>
                <a:gd name="T64" fmla="*/ 20 w 163"/>
                <a:gd name="T65" fmla="*/ 47 h 98"/>
                <a:gd name="T66" fmla="*/ 10 w 163"/>
                <a:gd name="T67" fmla="*/ 4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3" h="98">
                  <a:moveTo>
                    <a:pt x="0" y="51"/>
                  </a:moveTo>
                  <a:lnTo>
                    <a:pt x="0" y="47"/>
                  </a:lnTo>
                  <a:lnTo>
                    <a:pt x="10" y="42"/>
                  </a:lnTo>
                  <a:lnTo>
                    <a:pt x="10" y="36"/>
                  </a:lnTo>
                  <a:lnTo>
                    <a:pt x="14" y="32"/>
                  </a:lnTo>
                  <a:lnTo>
                    <a:pt x="25" y="32"/>
                  </a:lnTo>
                  <a:lnTo>
                    <a:pt x="25" y="26"/>
                  </a:lnTo>
                  <a:lnTo>
                    <a:pt x="35" y="20"/>
                  </a:lnTo>
                  <a:lnTo>
                    <a:pt x="41" y="16"/>
                  </a:lnTo>
                  <a:lnTo>
                    <a:pt x="41" y="12"/>
                  </a:lnTo>
                  <a:lnTo>
                    <a:pt x="41" y="0"/>
                  </a:lnTo>
                  <a:lnTo>
                    <a:pt x="45" y="0"/>
                  </a:lnTo>
                  <a:lnTo>
                    <a:pt x="45" y="6"/>
                  </a:lnTo>
                  <a:lnTo>
                    <a:pt x="51" y="6"/>
                  </a:lnTo>
                  <a:lnTo>
                    <a:pt x="57" y="12"/>
                  </a:lnTo>
                  <a:lnTo>
                    <a:pt x="57" y="16"/>
                  </a:lnTo>
                  <a:lnTo>
                    <a:pt x="61" y="12"/>
                  </a:lnTo>
                  <a:lnTo>
                    <a:pt x="65" y="0"/>
                  </a:lnTo>
                  <a:lnTo>
                    <a:pt x="71" y="6"/>
                  </a:lnTo>
                  <a:lnTo>
                    <a:pt x="76" y="12"/>
                  </a:lnTo>
                  <a:lnTo>
                    <a:pt x="76" y="16"/>
                  </a:lnTo>
                  <a:lnTo>
                    <a:pt x="76" y="20"/>
                  </a:lnTo>
                  <a:lnTo>
                    <a:pt x="81" y="20"/>
                  </a:lnTo>
                  <a:lnTo>
                    <a:pt x="86" y="20"/>
                  </a:lnTo>
                  <a:lnTo>
                    <a:pt x="86" y="26"/>
                  </a:lnTo>
                  <a:lnTo>
                    <a:pt x="91" y="32"/>
                  </a:lnTo>
                  <a:lnTo>
                    <a:pt x="102" y="26"/>
                  </a:lnTo>
                  <a:lnTo>
                    <a:pt x="108" y="32"/>
                  </a:lnTo>
                  <a:lnTo>
                    <a:pt x="108" y="36"/>
                  </a:lnTo>
                  <a:lnTo>
                    <a:pt x="127" y="36"/>
                  </a:lnTo>
                  <a:lnTo>
                    <a:pt x="133" y="32"/>
                  </a:lnTo>
                  <a:lnTo>
                    <a:pt x="137" y="26"/>
                  </a:lnTo>
                  <a:lnTo>
                    <a:pt x="147" y="20"/>
                  </a:lnTo>
                  <a:lnTo>
                    <a:pt x="158" y="20"/>
                  </a:lnTo>
                  <a:lnTo>
                    <a:pt x="163" y="20"/>
                  </a:lnTo>
                  <a:lnTo>
                    <a:pt x="163" y="26"/>
                  </a:lnTo>
                  <a:lnTo>
                    <a:pt x="158" y="26"/>
                  </a:lnTo>
                  <a:lnTo>
                    <a:pt x="158" y="32"/>
                  </a:lnTo>
                  <a:lnTo>
                    <a:pt x="163" y="36"/>
                  </a:lnTo>
                  <a:lnTo>
                    <a:pt x="163" y="42"/>
                  </a:lnTo>
                  <a:lnTo>
                    <a:pt x="153" y="47"/>
                  </a:lnTo>
                  <a:lnTo>
                    <a:pt x="143" y="47"/>
                  </a:lnTo>
                  <a:lnTo>
                    <a:pt x="133" y="47"/>
                  </a:lnTo>
                  <a:lnTo>
                    <a:pt x="133" y="42"/>
                  </a:lnTo>
                  <a:lnTo>
                    <a:pt x="122" y="42"/>
                  </a:lnTo>
                  <a:lnTo>
                    <a:pt x="112" y="51"/>
                  </a:lnTo>
                  <a:lnTo>
                    <a:pt x="112" y="57"/>
                  </a:lnTo>
                  <a:lnTo>
                    <a:pt x="108" y="73"/>
                  </a:lnTo>
                  <a:lnTo>
                    <a:pt x="102" y="67"/>
                  </a:lnTo>
                  <a:lnTo>
                    <a:pt x="102" y="61"/>
                  </a:lnTo>
                  <a:lnTo>
                    <a:pt x="91" y="67"/>
                  </a:lnTo>
                  <a:lnTo>
                    <a:pt x="86" y="73"/>
                  </a:lnTo>
                  <a:lnTo>
                    <a:pt x="81" y="77"/>
                  </a:lnTo>
                  <a:lnTo>
                    <a:pt x="76" y="93"/>
                  </a:lnTo>
                  <a:lnTo>
                    <a:pt x="61" y="98"/>
                  </a:lnTo>
                  <a:lnTo>
                    <a:pt x="57" y="93"/>
                  </a:lnTo>
                  <a:lnTo>
                    <a:pt x="41" y="93"/>
                  </a:lnTo>
                  <a:lnTo>
                    <a:pt x="41" y="88"/>
                  </a:lnTo>
                  <a:lnTo>
                    <a:pt x="45" y="83"/>
                  </a:lnTo>
                  <a:lnTo>
                    <a:pt x="41" y="73"/>
                  </a:lnTo>
                  <a:lnTo>
                    <a:pt x="45" y="67"/>
                  </a:lnTo>
                  <a:lnTo>
                    <a:pt x="41" y="57"/>
                  </a:lnTo>
                  <a:lnTo>
                    <a:pt x="41" y="51"/>
                  </a:lnTo>
                  <a:lnTo>
                    <a:pt x="35" y="57"/>
                  </a:lnTo>
                  <a:lnTo>
                    <a:pt x="25" y="51"/>
                  </a:lnTo>
                  <a:lnTo>
                    <a:pt x="20" y="47"/>
                  </a:lnTo>
                  <a:lnTo>
                    <a:pt x="14" y="47"/>
                  </a:lnTo>
                  <a:lnTo>
                    <a:pt x="10" y="47"/>
                  </a:lnTo>
                  <a:lnTo>
                    <a:pt x="0" y="5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9335041" y="4607458"/>
              <a:ext cx="254164" cy="152810"/>
            </a:xfrm>
            <a:custGeom>
              <a:avLst/>
              <a:gdLst>
                <a:gd name="T0" fmla="*/ 0 w 163"/>
                <a:gd name="T1" fmla="*/ 47 h 98"/>
                <a:gd name="T2" fmla="*/ 10 w 163"/>
                <a:gd name="T3" fmla="*/ 36 h 98"/>
                <a:gd name="T4" fmla="*/ 25 w 163"/>
                <a:gd name="T5" fmla="*/ 32 h 98"/>
                <a:gd name="T6" fmla="*/ 35 w 163"/>
                <a:gd name="T7" fmla="*/ 20 h 98"/>
                <a:gd name="T8" fmla="*/ 41 w 163"/>
                <a:gd name="T9" fmla="*/ 12 h 98"/>
                <a:gd name="T10" fmla="*/ 45 w 163"/>
                <a:gd name="T11" fmla="*/ 0 h 98"/>
                <a:gd name="T12" fmla="*/ 51 w 163"/>
                <a:gd name="T13" fmla="*/ 6 h 98"/>
                <a:gd name="T14" fmla="*/ 57 w 163"/>
                <a:gd name="T15" fmla="*/ 16 h 98"/>
                <a:gd name="T16" fmla="*/ 65 w 163"/>
                <a:gd name="T17" fmla="*/ 0 h 98"/>
                <a:gd name="T18" fmla="*/ 76 w 163"/>
                <a:gd name="T19" fmla="*/ 12 h 98"/>
                <a:gd name="T20" fmla="*/ 76 w 163"/>
                <a:gd name="T21" fmla="*/ 20 h 98"/>
                <a:gd name="T22" fmla="*/ 86 w 163"/>
                <a:gd name="T23" fmla="*/ 20 h 98"/>
                <a:gd name="T24" fmla="*/ 91 w 163"/>
                <a:gd name="T25" fmla="*/ 32 h 98"/>
                <a:gd name="T26" fmla="*/ 108 w 163"/>
                <a:gd name="T27" fmla="*/ 32 h 98"/>
                <a:gd name="T28" fmla="*/ 127 w 163"/>
                <a:gd name="T29" fmla="*/ 36 h 98"/>
                <a:gd name="T30" fmla="*/ 137 w 163"/>
                <a:gd name="T31" fmla="*/ 26 h 98"/>
                <a:gd name="T32" fmla="*/ 158 w 163"/>
                <a:gd name="T33" fmla="*/ 20 h 98"/>
                <a:gd name="T34" fmla="*/ 163 w 163"/>
                <a:gd name="T35" fmla="*/ 26 h 98"/>
                <a:gd name="T36" fmla="*/ 158 w 163"/>
                <a:gd name="T37" fmla="*/ 32 h 98"/>
                <a:gd name="T38" fmla="*/ 163 w 163"/>
                <a:gd name="T39" fmla="*/ 42 h 98"/>
                <a:gd name="T40" fmla="*/ 143 w 163"/>
                <a:gd name="T41" fmla="*/ 47 h 98"/>
                <a:gd name="T42" fmla="*/ 133 w 163"/>
                <a:gd name="T43" fmla="*/ 42 h 98"/>
                <a:gd name="T44" fmla="*/ 112 w 163"/>
                <a:gd name="T45" fmla="*/ 51 h 98"/>
                <a:gd name="T46" fmla="*/ 108 w 163"/>
                <a:gd name="T47" fmla="*/ 73 h 98"/>
                <a:gd name="T48" fmla="*/ 102 w 163"/>
                <a:gd name="T49" fmla="*/ 61 h 98"/>
                <a:gd name="T50" fmla="*/ 86 w 163"/>
                <a:gd name="T51" fmla="*/ 73 h 98"/>
                <a:gd name="T52" fmla="*/ 76 w 163"/>
                <a:gd name="T53" fmla="*/ 93 h 98"/>
                <a:gd name="T54" fmla="*/ 57 w 163"/>
                <a:gd name="T55" fmla="*/ 93 h 98"/>
                <a:gd name="T56" fmla="*/ 41 w 163"/>
                <a:gd name="T57" fmla="*/ 88 h 98"/>
                <a:gd name="T58" fmla="*/ 41 w 163"/>
                <a:gd name="T59" fmla="*/ 73 h 98"/>
                <a:gd name="T60" fmla="*/ 41 w 163"/>
                <a:gd name="T61" fmla="*/ 57 h 98"/>
                <a:gd name="T62" fmla="*/ 35 w 163"/>
                <a:gd name="T63" fmla="*/ 57 h 98"/>
                <a:gd name="T64" fmla="*/ 20 w 163"/>
                <a:gd name="T65" fmla="*/ 47 h 98"/>
                <a:gd name="T66" fmla="*/ 10 w 163"/>
                <a:gd name="T67" fmla="*/ 4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3" h="98">
                  <a:moveTo>
                    <a:pt x="0" y="51"/>
                  </a:moveTo>
                  <a:lnTo>
                    <a:pt x="0" y="47"/>
                  </a:lnTo>
                  <a:lnTo>
                    <a:pt x="10" y="42"/>
                  </a:lnTo>
                  <a:lnTo>
                    <a:pt x="10" y="36"/>
                  </a:lnTo>
                  <a:lnTo>
                    <a:pt x="14" y="32"/>
                  </a:lnTo>
                  <a:lnTo>
                    <a:pt x="25" y="32"/>
                  </a:lnTo>
                  <a:lnTo>
                    <a:pt x="25" y="26"/>
                  </a:lnTo>
                  <a:lnTo>
                    <a:pt x="35" y="20"/>
                  </a:lnTo>
                  <a:lnTo>
                    <a:pt x="41" y="16"/>
                  </a:lnTo>
                  <a:lnTo>
                    <a:pt x="41" y="12"/>
                  </a:lnTo>
                  <a:lnTo>
                    <a:pt x="41" y="0"/>
                  </a:lnTo>
                  <a:lnTo>
                    <a:pt x="45" y="0"/>
                  </a:lnTo>
                  <a:lnTo>
                    <a:pt x="45" y="6"/>
                  </a:lnTo>
                  <a:lnTo>
                    <a:pt x="51" y="6"/>
                  </a:lnTo>
                  <a:lnTo>
                    <a:pt x="57" y="12"/>
                  </a:lnTo>
                  <a:lnTo>
                    <a:pt x="57" y="16"/>
                  </a:lnTo>
                  <a:lnTo>
                    <a:pt x="61" y="12"/>
                  </a:lnTo>
                  <a:lnTo>
                    <a:pt x="65" y="0"/>
                  </a:lnTo>
                  <a:lnTo>
                    <a:pt x="71" y="6"/>
                  </a:lnTo>
                  <a:lnTo>
                    <a:pt x="76" y="12"/>
                  </a:lnTo>
                  <a:lnTo>
                    <a:pt x="76" y="16"/>
                  </a:lnTo>
                  <a:lnTo>
                    <a:pt x="76" y="20"/>
                  </a:lnTo>
                  <a:lnTo>
                    <a:pt x="81" y="20"/>
                  </a:lnTo>
                  <a:lnTo>
                    <a:pt x="86" y="20"/>
                  </a:lnTo>
                  <a:lnTo>
                    <a:pt x="86" y="26"/>
                  </a:lnTo>
                  <a:lnTo>
                    <a:pt x="91" y="32"/>
                  </a:lnTo>
                  <a:lnTo>
                    <a:pt x="102" y="26"/>
                  </a:lnTo>
                  <a:lnTo>
                    <a:pt x="108" y="32"/>
                  </a:lnTo>
                  <a:lnTo>
                    <a:pt x="108" y="36"/>
                  </a:lnTo>
                  <a:lnTo>
                    <a:pt x="127" y="36"/>
                  </a:lnTo>
                  <a:lnTo>
                    <a:pt x="133" y="32"/>
                  </a:lnTo>
                  <a:lnTo>
                    <a:pt x="137" y="26"/>
                  </a:lnTo>
                  <a:lnTo>
                    <a:pt x="147" y="20"/>
                  </a:lnTo>
                  <a:lnTo>
                    <a:pt x="158" y="20"/>
                  </a:lnTo>
                  <a:lnTo>
                    <a:pt x="163" y="20"/>
                  </a:lnTo>
                  <a:lnTo>
                    <a:pt x="163" y="26"/>
                  </a:lnTo>
                  <a:lnTo>
                    <a:pt x="158" y="26"/>
                  </a:lnTo>
                  <a:lnTo>
                    <a:pt x="158" y="32"/>
                  </a:lnTo>
                  <a:lnTo>
                    <a:pt x="163" y="36"/>
                  </a:lnTo>
                  <a:lnTo>
                    <a:pt x="163" y="42"/>
                  </a:lnTo>
                  <a:lnTo>
                    <a:pt x="153" y="47"/>
                  </a:lnTo>
                  <a:lnTo>
                    <a:pt x="143" y="47"/>
                  </a:lnTo>
                  <a:lnTo>
                    <a:pt x="133" y="47"/>
                  </a:lnTo>
                  <a:lnTo>
                    <a:pt x="133" y="42"/>
                  </a:lnTo>
                  <a:lnTo>
                    <a:pt x="122" y="42"/>
                  </a:lnTo>
                  <a:lnTo>
                    <a:pt x="112" y="51"/>
                  </a:lnTo>
                  <a:lnTo>
                    <a:pt x="112" y="57"/>
                  </a:lnTo>
                  <a:lnTo>
                    <a:pt x="108" y="73"/>
                  </a:lnTo>
                  <a:lnTo>
                    <a:pt x="102" y="67"/>
                  </a:lnTo>
                  <a:lnTo>
                    <a:pt x="102" y="61"/>
                  </a:lnTo>
                  <a:lnTo>
                    <a:pt x="91" y="67"/>
                  </a:lnTo>
                  <a:lnTo>
                    <a:pt x="86" y="73"/>
                  </a:lnTo>
                  <a:lnTo>
                    <a:pt x="81" y="77"/>
                  </a:lnTo>
                  <a:lnTo>
                    <a:pt x="76" y="93"/>
                  </a:lnTo>
                  <a:lnTo>
                    <a:pt x="61" y="98"/>
                  </a:lnTo>
                  <a:lnTo>
                    <a:pt x="57" y="93"/>
                  </a:lnTo>
                  <a:lnTo>
                    <a:pt x="41" y="93"/>
                  </a:lnTo>
                  <a:lnTo>
                    <a:pt x="41" y="88"/>
                  </a:lnTo>
                  <a:lnTo>
                    <a:pt x="45" y="83"/>
                  </a:lnTo>
                  <a:lnTo>
                    <a:pt x="41" y="73"/>
                  </a:lnTo>
                  <a:lnTo>
                    <a:pt x="45" y="67"/>
                  </a:lnTo>
                  <a:lnTo>
                    <a:pt x="41" y="57"/>
                  </a:lnTo>
                  <a:lnTo>
                    <a:pt x="41" y="51"/>
                  </a:lnTo>
                  <a:lnTo>
                    <a:pt x="35" y="57"/>
                  </a:lnTo>
                  <a:lnTo>
                    <a:pt x="25" y="51"/>
                  </a:lnTo>
                  <a:lnTo>
                    <a:pt x="20" y="47"/>
                  </a:lnTo>
                  <a:lnTo>
                    <a:pt x="14" y="47"/>
                  </a:lnTo>
                  <a:lnTo>
                    <a:pt x="10" y="47"/>
                  </a:lnTo>
                  <a:lnTo>
                    <a:pt x="0" y="5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8641160" y="3604840"/>
              <a:ext cx="73287" cy="48338"/>
            </a:xfrm>
            <a:custGeom>
              <a:avLst/>
              <a:gdLst>
                <a:gd name="T0" fmla="*/ 14 w 47"/>
                <a:gd name="T1" fmla="*/ 31 h 31"/>
                <a:gd name="T2" fmla="*/ 20 w 47"/>
                <a:gd name="T3" fmla="*/ 26 h 31"/>
                <a:gd name="T4" fmla="*/ 20 w 47"/>
                <a:gd name="T5" fmla="*/ 20 h 31"/>
                <a:gd name="T6" fmla="*/ 31 w 47"/>
                <a:gd name="T7" fmla="*/ 20 h 31"/>
                <a:gd name="T8" fmla="*/ 36 w 47"/>
                <a:gd name="T9" fmla="*/ 20 h 31"/>
                <a:gd name="T10" fmla="*/ 36 w 47"/>
                <a:gd name="T11" fmla="*/ 16 h 31"/>
                <a:gd name="T12" fmla="*/ 40 w 47"/>
                <a:gd name="T13" fmla="*/ 10 h 31"/>
                <a:gd name="T14" fmla="*/ 47 w 47"/>
                <a:gd name="T15" fmla="*/ 6 h 31"/>
                <a:gd name="T16" fmla="*/ 36 w 47"/>
                <a:gd name="T17" fmla="*/ 0 h 31"/>
                <a:gd name="T18" fmla="*/ 20 w 47"/>
                <a:gd name="T19" fmla="*/ 10 h 31"/>
                <a:gd name="T20" fmla="*/ 14 w 47"/>
                <a:gd name="T21" fmla="*/ 0 h 31"/>
                <a:gd name="T22" fmla="*/ 10 w 47"/>
                <a:gd name="T23" fmla="*/ 6 h 31"/>
                <a:gd name="T24" fmla="*/ 10 w 47"/>
                <a:gd name="T25" fmla="*/ 10 h 31"/>
                <a:gd name="T26" fmla="*/ 10 w 47"/>
                <a:gd name="T27" fmla="*/ 16 h 31"/>
                <a:gd name="T28" fmla="*/ 0 w 47"/>
                <a:gd name="T29" fmla="*/ 20 h 31"/>
                <a:gd name="T30" fmla="*/ 4 w 47"/>
                <a:gd name="T31" fmla="*/ 20 h 31"/>
                <a:gd name="T32" fmla="*/ 10 w 47"/>
                <a:gd name="T33" fmla="*/ 20 h 31"/>
                <a:gd name="T34" fmla="*/ 14 w 47"/>
                <a:gd name="T35" fmla="*/ 26 h 31"/>
                <a:gd name="T36" fmla="*/ 14 w 47"/>
                <a:gd name="T37"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31">
                  <a:moveTo>
                    <a:pt x="14" y="31"/>
                  </a:moveTo>
                  <a:lnTo>
                    <a:pt x="20" y="26"/>
                  </a:lnTo>
                  <a:lnTo>
                    <a:pt x="20" y="20"/>
                  </a:lnTo>
                  <a:lnTo>
                    <a:pt x="31" y="20"/>
                  </a:lnTo>
                  <a:lnTo>
                    <a:pt x="36" y="20"/>
                  </a:lnTo>
                  <a:lnTo>
                    <a:pt x="36" y="16"/>
                  </a:lnTo>
                  <a:lnTo>
                    <a:pt x="40" y="10"/>
                  </a:lnTo>
                  <a:lnTo>
                    <a:pt x="47" y="6"/>
                  </a:lnTo>
                  <a:lnTo>
                    <a:pt x="36" y="0"/>
                  </a:lnTo>
                  <a:lnTo>
                    <a:pt x="20" y="10"/>
                  </a:lnTo>
                  <a:lnTo>
                    <a:pt x="14" y="0"/>
                  </a:lnTo>
                  <a:lnTo>
                    <a:pt x="10" y="6"/>
                  </a:lnTo>
                  <a:lnTo>
                    <a:pt x="10" y="10"/>
                  </a:lnTo>
                  <a:lnTo>
                    <a:pt x="10" y="16"/>
                  </a:lnTo>
                  <a:lnTo>
                    <a:pt x="0" y="20"/>
                  </a:lnTo>
                  <a:lnTo>
                    <a:pt x="4" y="20"/>
                  </a:lnTo>
                  <a:lnTo>
                    <a:pt x="10" y="20"/>
                  </a:lnTo>
                  <a:lnTo>
                    <a:pt x="14" y="26"/>
                  </a:lnTo>
                  <a:lnTo>
                    <a:pt x="14" y="3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p:cNvSpPr>
            <p:nvPr/>
          </p:nvSpPr>
          <p:spPr bwMode="auto">
            <a:xfrm>
              <a:off x="8641160" y="3604840"/>
              <a:ext cx="73287" cy="48338"/>
            </a:xfrm>
            <a:custGeom>
              <a:avLst/>
              <a:gdLst>
                <a:gd name="T0" fmla="*/ 14 w 47"/>
                <a:gd name="T1" fmla="*/ 31 h 31"/>
                <a:gd name="T2" fmla="*/ 20 w 47"/>
                <a:gd name="T3" fmla="*/ 26 h 31"/>
                <a:gd name="T4" fmla="*/ 20 w 47"/>
                <a:gd name="T5" fmla="*/ 20 h 31"/>
                <a:gd name="T6" fmla="*/ 31 w 47"/>
                <a:gd name="T7" fmla="*/ 20 h 31"/>
                <a:gd name="T8" fmla="*/ 36 w 47"/>
                <a:gd name="T9" fmla="*/ 20 h 31"/>
                <a:gd name="T10" fmla="*/ 36 w 47"/>
                <a:gd name="T11" fmla="*/ 16 h 31"/>
                <a:gd name="T12" fmla="*/ 40 w 47"/>
                <a:gd name="T13" fmla="*/ 10 h 31"/>
                <a:gd name="T14" fmla="*/ 47 w 47"/>
                <a:gd name="T15" fmla="*/ 6 h 31"/>
                <a:gd name="T16" fmla="*/ 36 w 47"/>
                <a:gd name="T17" fmla="*/ 0 h 31"/>
                <a:gd name="T18" fmla="*/ 20 w 47"/>
                <a:gd name="T19" fmla="*/ 10 h 31"/>
                <a:gd name="T20" fmla="*/ 14 w 47"/>
                <a:gd name="T21" fmla="*/ 0 h 31"/>
                <a:gd name="T22" fmla="*/ 10 w 47"/>
                <a:gd name="T23" fmla="*/ 6 h 31"/>
                <a:gd name="T24" fmla="*/ 10 w 47"/>
                <a:gd name="T25" fmla="*/ 10 h 31"/>
                <a:gd name="T26" fmla="*/ 10 w 47"/>
                <a:gd name="T27" fmla="*/ 16 h 31"/>
                <a:gd name="T28" fmla="*/ 0 w 47"/>
                <a:gd name="T29" fmla="*/ 20 h 31"/>
                <a:gd name="T30" fmla="*/ 4 w 47"/>
                <a:gd name="T31" fmla="*/ 20 h 31"/>
                <a:gd name="T32" fmla="*/ 10 w 47"/>
                <a:gd name="T33" fmla="*/ 20 h 31"/>
                <a:gd name="T34" fmla="*/ 14 w 47"/>
                <a:gd name="T35" fmla="*/ 26 h 31"/>
                <a:gd name="T36" fmla="*/ 14 w 47"/>
                <a:gd name="T37"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31">
                  <a:moveTo>
                    <a:pt x="14" y="31"/>
                  </a:moveTo>
                  <a:lnTo>
                    <a:pt x="20" y="26"/>
                  </a:lnTo>
                  <a:lnTo>
                    <a:pt x="20" y="20"/>
                  </a:lnTo>
                  <a:lnTo>
                    <a:pt x="31" y="20"/>
                  </a:lnTo>
                  <a:lnTo>
                    <a:pt x="36" y="20"/>
                  </a:lnTo>
                  <a:lnTo>
                    <a:pt x="36" y="16"/>
                  </a:lnTo>
                  <a:lnTo>
                    <a:pt x="40" y="10"/>
                  </a:lnTo>
                  <a:lnTo>
                    <a:pt x="47" y="6"/>
                  </a:lnTo>
                  <a:lnTo>
                    <a:pt x="36" y="0"/>
                  </a:lnTo>
                  <a:lnTo>
                    <a:pt x="20" y="10"/>
                  </a:lnTo>
                  <a:lnTo>
                    <a:pt x="14" y="0"/>
                  </a:lnTo>
                  <a:lnTo>
                    <a:pt x="10" y="6"/>
                  </a:lnTo>
                  <a:lnTo>
                    <a:pt x="10" y="10"/>
                  </a:lnTo>
                  <a:lnTo>
                    <a:pt x="10" y="16"/>
                  </a:lnTo>
                  <a:lnTo>
                    <a:pt x="0" y="20"/>
                  </a:lnTo>
                  <a:lnTo>
                    <a:pt x="4" y="20"/>
                  </a:lnTo>
                  <a:lnTo>
                    <a:pt x="10" y="20"/>
                  </a:lnTo>
                  <a:lnTo>
                    <a:pt x="14" y="26"/>
                  </a:lnTo>
                  <a:lnTo>
                    <a:pt x="14" y="3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6" name="Freeform 15"/>
            <p:cNvSpPr>
              <a:spLocks/>
            </p:cNvSpPr>
            <p:nvPr/>
          </p:nvSpPr>
          <p:spPr bwMode="auto">
            <a:xfrm>
              <a:off x="8662990" y="3565858"/>
              <a:ext cx="34304" cy="29627"/>
            </a:xfrm>
            <a:custGeom>
              <a:avLst/>
              <a:gdLst>
                <a:gd name="T0" fmla="*/ 12 w 22"/>
                <a:gd name="T1" fmla="*/ 19 h 19"/>
                <a:gd name="T2" fmla="*/ 12 w 22"/>
                <a:gd name="T3" fmla="*/ 10 h 19"/>
                <a:gd name="T4" fmla="*/ 6 w 22"/>
                <a:gd name="T5" fmla="*/ 10 h 19"/>
                <a:gd name="T6" fmla="*/ 0 w 22"/>
                <a:gd name="T7" fmla="*/ 10 h 19"/>
                <a:gd name="T8" fmla="*/ 0 w 22"/>
                <a:gd name="T9" fmla="*/ 5 h 19"/>
                <a:gd name="T10" fmla="*/ 6 w 22"/>
                <a:gd name="T11" fmla="*/ 5 h 19"/>
                <a:gd name="T12" fmla="*/ 12 w 22"/>
                <a:gd name="T13" fmla="*/ 0 h 19"/>
                <a:gd name="T14" fmla="*/ 22 w 22"/>
                <a:gd name="T15" fmla="*/ 5 h 19"/>
                <a:gd name="T16" fmla="*/ 22 w 22"/>
                <a:gd name="T17" fmla="*/ 10 h 19"/>
                <a:gd name="T18" fmla="*/ 17 w 22"/>
                <a:gd name="T19" fmla="*/ 15 h 19"/>
                <a:gd name="T20" fmla="*/ 12 w 22"/>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9">
                  <a:moveTo>
                    <a:pt x="12" y="19"/>
                  </a:moveTo>
                  <a:lnTo>
                    <a:pt x="12" y="10"/>
                  </a:lnTo>
                  <a:lnTo>
                    <a:pt x="6" y="10"/>
                  </a:lnTo>
                  <a:lnTo>
                    <a:pt x="0" y="10"/>
                  </a:lnTo>
                  <a:lnTo>
                    <a:pt x="0" y="5"/>
                  </a:lnTo>
                  <a:lnTo>
                    <a:pt x="6" y="5"/>
                  </a:lnTo>
                  <a:lnTo>
                    <a:pt x="12" y="0"/>
                  </a:lnTo>
                  <a:lnTo>
                    <a:pt x="22" y="5"/>
                  </a:lnTo>
                  <a:lnTo>
                    <a:pt x="22" y="10"/>
                  </a:lnTo>
                  <a:lnTo>
                    <a:pt x="17" y="15"/>
                  </a:lnTo>
                  <a:lnTo>
                    <a:pt x="12" y="19"/>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6"/>
            <p:cNvSpPr>
              <a:spLocks/>
            </p:cNvSpPr>
            <p:nvPr/>
          </p:nvSpPr>
          <p:spPr bwMode="auto">
            <a:xfrm>
              <a:off x="8662990" y="3565858"/>
              <a:ext cx="34304" cy="29627"/>
            </a:xfrm>
            <a:custGeom>
              <a:avLst/>
              <a:gdLst>
                <a:gd name="T0" fmla="*/ 12 w 22"/>
                <a:gd name="T1" fmla="*/ 19 h 19"/>
                <a:gd name="T2" fmla="*/ 12 w 22"/>
                <a:gd name="T3" fmla="*/ 10 h 19"/>
                <a:gd name="T4" fmla="*/ 6 w 22"/>
                <a:gd name="T5" fmla="*/ 10 h 19"/>
                <a:gd name="T6" fmla="*/ 0 w 22"/>
                <a:gd name="T7" fmla="*/ 10 h 19"/>
                <a:gd name="T8" fmla="*/ 0 w 22"/>
                <a:gd name="T9" fmla="*/ 5 h 19"/>
                <a:gd name="T10" fmla="*/ 6 w 22"/>
                <a:gd name="T11" fmla="*/ 5 h 19"/>
                <a:gd name="T12" fmla="*/ 12 w 22"/>
                <a:gd name="T13" fmla="*/ 0 h 19"/>
                <a:gd name="T14" fmla="*/ 22 w 22"/>
                <a:gd name="T15" fmla="*/ 5 h 19"/>
                <a:gd name="T16" fmla="*/ 22 w 22"/>
                <a:gd name="T17" fmla="*/ 10 h 19"/>
                <a:gd name="T18" fmla="*/ 17 w 22"/>
                <a:gd name="T19" fmla="*/ 15 h 19"/>
                <a:gd name="T20" fmla="*/ 12 w 22"/>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9">
                  <a:moveTo>
                    <a:pt x="12" y="19"/>
                  </a:moveTo>
                  <a:lnTo>
                    <a:pt x="12" y="10"/>
                  </a:lnTo>
                  <a:lnTo>
                    <a:pt x="6" y="10"/>
                  </a:lnTo>
                  <a:lnTo>
                    <a:pt x="0" y="10"/>
                  </a:lnTo>
                  <a:lnTo>
                    <a:pt x="0" y="5"/>
                  </a:lnTo>
                  <a:lnTo>
                    <a:pt x="6" y="5"/>
                  </a:lnTo>
                  <a:lnTo>
                    <a:pt x="12" y="0"/>
                  </a:lnTo>
                  <a:lnTo>
                    <a:pt x="22" y="5"/>
                  </a:lnTo>
                  <a:lnTo>
                    <a:pt x="22" y="10"/>
                  </a:lnTo>
                  <a:lnTo>
                    <a:pt x="17" y="15"/>
                  </a:lnTo>
                  <a:lnTo>
                    <a:pt x="12" y="19"/>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p:nvSpPr>
          <p:spPr bwMode="auto">
            <a:xfrm>
              <a:off x="9469139" y="2507105"/>
              <a:ext cx="56134" cy="70168"/>
            </a:xfrm>
            <a:custGeom>
              <a:avLst/>
              <a:gdLst>
                <a:gd name="T0" fmla="*/ 31 w 36"/>
                <a:gd name="T1" fmla="*/ 45 h 45"/>
                <a:gd name="T2" fmla="*/ 22 w 36"/>
                <a:gd name="T3" fmla="*/ 41 h 45"/>
                <a:gd name="T4" fmla="*/ 10 w 36"/>
                <a:gd name="T5" fmla="*/ 35 h 45"/>
                <a:gd name="T6" fmla="*/ 10 w 36"/>
                <a:gd name="T7" fmla="*/ 30 h 45"/>
                <a:gd name="T8" fmla="*/ 0 w 36"/>
                <a:gd name="T9" fmla="*/ 25 h 45"/>
                <a:gd name="T10" fmla="*/ 0 w 36"/>
                <a:gd name="T11" fmla="*/ 14 h 45"/>
                <a:gd name="T12" fmla="*/ 5 w 36"/>
                <a:gd name="T13" fmla="*/ 6 h 45"/>
                <a:gd name="T14" fmla="*/ 5 w 36"/>
                <a:gd name="T15" fmla="*/ 0 h 45"/>
                <a:gd name="T16" fmla="*/ 10 w 36"/>
                <a:gd name="T17" fmla="*/ 0 h 45"/>
                <a:gd name="T18" fmla="*/ 22 w 36"/>
                <a:gd name="T19" fmla="*/ 6 h 45"/>
                <a:gd name="T20" fmla="*/ 31 w 36"/>
                <a:gd name="T21" fmla="*/ 6 h 45"/>
                <a:gd name="T22" fmla="*/ 36 w 36"/>
                <a:gd name="T23" fmla="*/ 14 h 45"/>
                <a:gd name="T24" fmla="*/ 36 w 36"/>
                <a:gd name="T25" fmla="*/ 20 h 45"/>
                <a:gd name="T26" fmla="*/ 36 w 36"/>
                <a:gd name="T27" fmla="*/ 25 h 45"/>
                <a:gd name="T28" fmla="*/ 31 w 36"/>
                <a:gd name="T29" fmla="*/ 35 h 45"/>
                <a:gd name="T30" fmla="*/ 36 w 36"/>
                <a:gd name="T31" fmla="*/ 41 h 45"/>
                <a:gd name="T32" fmla="*/ 31 w 36"/>
                <a:gd name="T3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5">
                  <a:moveTo>
                    <a:pt x="31" y="45"/>
                  </a:moveTo>
                  <a:lnTo>
                    <a:pt x="22" y="41"/>
                  </a:lnTo>
                  <a:lnTo>
                    <a:pt x="10" y="35"/>
                  </a:lnTo>
                  <a:lnTo>
                    <a:pt x="10" y="30"/>
                  </a:lnTo>
                  <a:lnTo>
                    <a:pt x="0" y="25"/>
                  </a:lnTo>
                  <a:lnTo>
                    <a:pt x="0" y="14"/>
                  </a:lnTo>
                  <a:lnTo>
                    <a:pt x="5" y="6"/>
                  </a:lnTo>
                  <a:lnTo>
                    <a:pt x="5" y="0"/>
                  </a:lnTo>
                  <a:lnTo>
                    <a:pt x="10" y="0"/>
                  </a:lnTo>
                  <a:lnTo>
                    <a:pt x="22" y="6"/>
                  </a:lnTo>
                  <a:lnTo>
                    <a:pt x="31" y="6"/>
                  </a:lnTo>
                  <a:lnTo>
                    <a:pt x="36" y="14"/>
                  </a:lnTo>
                  <a:lnTo>
                    <a:pt x="36" y="20"/>
                  </a:lnTo>
                  <a:lnTo>
                    <a:pt x="36" y="25"/>
                  </a:lnTo>
                  <a:lnTo>
                    <a:pt x="31" y="35"/>
                  </a:lnTo>
                  <a:lnTo>
                    <a:pt x="36" y="41"/>
                  </a:lnTo>
                  <a:lnTo>
                    <a:pt x="31" y="45"/>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p:nvSpPr>
          <p:spPr bwMode="auto">
            <a:xfrm>
              <a:off x="9469139" y="2507105"/>
              <a:ext cx="56134" cy="70168"/>
            </a:xfrm>
            <a:custGeom>
              <a:avLst/>
              <a:gdLst>
                <a:gd name="T0" fmla="*/ 31 w 36"/>
                <a:gd name="T1" fmla="*/ 45 h 45"/>
                <a:gd name="T2" fmla="*/ 22 w 36"/>
                <a:gd name="T3" fmla="*/ 41 h 45"/>
                <a:gd name="T4" fmla="*/ 10 w 36"/>
                <a:gd name="T5" fmla="*/ 35 h 45"/>
                <a:gd name="T6" fmla="*/ 10 w 36"/>
                <a:gd name="T7" fmla="*/ 30 h 45"/>
                <a:gd name="T8" fmla="*/ 0 w 36"/>
                <a:gd name="T9" fmla="*/ 25 h 45"/>
                <a:gd name="T10" fmla="*/ 0 w 36"/>
                <a:gd name="T11" fmla="*/ 14 h 45"/>
                <a:gd name="T12" fmla="*/ 5 w 36"/>
                <a:gd name="T13" fmla="*/ 6 h 45"/>
                <a:gd name="T14" fmla="*/ 5 w 36"/>
                <a:gd name="T15" fmla="*/ 0 h 45"/>
                <a:gd name="T16" fmla="*/ 10 w 36"/>
                <a:gd name="T17" fmla="*/ 0 h 45"/>
                <a:gd name="T18" fmla="*/ 22 w 36"/>
                <a:gd name="T19" fmla="*/ 6 h 45"/>
                <a:gd name="T20" fmla="*/ 31 w 36"/>
                <a:gd name="T21" fmla="*/ 6 h 45"/>
                <a:gd name="T22" fmla="*/ 36 w 36"/>
                <a:gd name="T23" fmla="*/ 14 h 45"/>
                <a:gd name="T24" fmla="*/ 36 w 36"/>
                <a:gd name="T25" fmla="*/ 20 h 45"/>
                <a:gd name="T26" fmla="*/ 36 w 36"/>
                <a:gd name="T27" fmla="*/ 25 h 45"/>
                <a:gd name="T28" fmla="*/ 31 w 36"/>
                <a:gd name="T29" fmla="*/ 35 h 45"/>
                <a:gd name="T30" fmla="*/ 36 w 36"/>
                <a:gd name="T31" fmla="*/ 41 h 45"/>
                <a:gd name="T32" fmla="*/ 31 w 36"/>
                <a:gd name="T3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45">
                  <a:moveTo>
                    <a:pt x="31" y="45"/>
                  </a:moveTo>
                  <a:lnTo>
                    <a:pt x="22" y="41"/>
                  </a:lnTo>
                  <a:lnTo>
                    <a:pt x="10" y="35"/>
                  </a:lnTo>
                  <a:lnTo>
                    <a:pt x="10" y="30"/>
                  </a:lnTo>
                  <a:lnTo>
                    <a:pt x="0" y="25"/>
                  </a:lnTo>
                  <a:lnTo>
                    <a:pt x="0" y="14"/>
                  </a:lnTo>
                  <a:lnTo>
                    <a:pt x="5" y="6"/>
                  </a:lnTo>
                  <a:lnTo>
                    <a:pt x="5" y="0"/>
                  </a:lnTo>
                  <a:lnTo>
                    <a:pt x="10" y="0"/>
                  </a:lnTo>
                  <a:lnTo>
                    <a:pt x="22" y="6"/>
                  </a:lnTo>
                  <a:lnTo>
                    <a:pt x="31" y="6"/>
                  </a:lnTo>
                  <a:lnTo>
                    <a:pt x="36" y="14"/>
                  </a:lnTo>
                  <a:lnTo>
                    <a:pt x="36" y="20"/>
                  </a:lnTo>
                  <a:lnTo>
                    <a:pt x="36" y="25"/>
                  </a:lnTo>
                  <a:lnTo>
                    <a:pt x="31" y="35"/>
                  </a:lnTo>
                  <a:lnTo>
                    <a:pt x="36" y="41"/>
                  </a:lnTo>
                  <a:lnTo>
                    <a:pt x="31" y="45"/>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9"/>
            <p:cNvSpPr>
              <a:spLocks/>
            </p:cNvSpPr>
            <p:nvPr/>
          </p:nvSpPr>
          <p:spPr bwMode="auto">
            <a:xfrm>
              <a:off x="8809562" y="2290366"/>
              <a:ext cx="1974050" cy="2501088"/>
            </a:xfrm>
            <a:custGeom>
              <a:avLst/>
              <a:gdLst>
                <a:gd name="T0" fmla="*/ 102 w 1266"/>
                <a:gd name="T1" fmla="*/ 955 h 1604"/>
                <a:gd name="T2" fmla="*/ 190 w 1266"/>
                <a:gd name="T3" fmla="*/ 986 h 1604"/>
                <a:gd name="T4" fmla="*/ 245 w 1266"/>
                <a:gd name="T5" fmla="*/ 1073 h 1604"/>
                <a:gd name="T6" fmla="*/ 239 w 1266"/>
                <a:gd name="T7" fmla="*/ 1129 h 1604"/>
                <a:gd name="T8" fmla="*/ 326 w 1266"/>
                <a:gd name="T9" fmla="*/ 1155 h 1604"/>
                <a:gd name="T10" fmla="*/ 398 w 1266"/>
                <a:gd name="T11" fmla="*/ 1216 h 1604"/>
                <a:gd name="T12" fmla="*/ 490 w 1266"/>
                <a:gd name="T13" fmla="*/ 1247 h 1604"/>
                <a:gd name="T14" fmla="*/ 572 w 1266"/>
                <a:gd name="T15" fmla="*/ 1253 h 1604"/>
                <a:gd name="T16" fmla="*/ 592 w 1266"/>
                <a:gd name="T17" fmla="*/ 1318 h 1604"/>
                <a:gd name="T18" fmla="*/ 572 w 1266"/>
                <a:gd name="T19" fmla="*/ 1386 h 1604"/>
                <a:gd name="T20" fmla="*/ 535 w 1266"/>
                <a:gd name="T21" fmla="*/ 1441 h 1604"/>
                <a:gd name="T22" fmla="*/ 535 w 1266"/>
                <a:gd name="T23" fmla="*/ 1486 h 1604"/>
                <a:gd name="T24" fmla="*/ 597 w 1266"/>
                <a:gd name="T25" fmla="*/ 1543 h 1604"/>
                <a:gd name="T26" fmla="*/ 709 w 1266"/>
                <a:gd name="T27" fmla="*/ 1569 h 1604"/>
                <a:gd name="T28" fmla="*/ 837 w 1266"/>
                <a:gd name="T29" fmla="*/ 1584 h 1604"/>
                <a:gd name="T30" fmla="*/ 913 w 1266"/>
                <a:gd name="T31" fmla="*/ 1584 h 1604"/>
                <a:gd name="T32" fmla="*/ 1031 w 1266"/>
                <a:gd name="T33" fmla="*/ 1584 h 1604"/>
                <a:gd name="T34" fmla="*/ 950 w 1266"/>
                <a:gd name="T35" fmla="*/ 1471 h 1604"/>
                <a:gd name="T36" fmla="*/ 919 w 1266"/>
                <a:gd name="T37" fmla="*/ 1375 h 1604"/>
                <a:gd name="T38" fmla="*/ 945 w 1266"/>
                <a:gd name="T39" fmla="*/ 1298 h 1604"/>
                <a:gd name="T40" fmla="*/ 843 w 1266"/>
                <a:gd name="T41" fmla="*/ 1241 h 1604"/>
                <a:gd name="T42" fmla="*/ 837 w 1266"/>
                <a:gd name="T43" fmla="*/ 1119 h 1604"/>
                <a:gd name="T44" fmla="*/ 888 w 1266"/>
                <a:gd name="T45" fmla="*/ 1063 h 1604"/>
                <a:gd name="T46" fmla="*/ 976 w 1266"/>
                <a:gd name="T47" fmla="*/ 1007 h 1604"/>
                <a:gd name="T48" fmla="*/ 1052 w 1266"/>
                <a:gd name="T49" fmla="*/ 992 h 1604"/>
                <a:gd name="T50" fmla="*/ 1144 w 1266"/>
                <a:gd name="T51" fmla="*/ 961 h 1604"/>
                <a:gd name="T52" fmla="*/ 1231 w 1266"/>
                <a:gd name="T53" fmla="*/ 915 h 1604"/>
                <a:gd name="T54" fmla="*/ 1180 w 1266"/>
                <a:gd name="T55" fmla="*/ 849 h 1604"/>
                <a:gd name="T56" fmla="*/ 1107 w 1266"/>
                <a:gd name="T57" fmla="*/ 762 h 1604"/>
                <a:gd name="T58" fmla="*/ 1037 w 1266"/>
                <a:gd name="T59" fmla="*/ 741 h 1604"/>
                <a:gd name="T60" fmla="*/ 1017 w 1266"/>
                <a:gd name="T61" fmla="*/ 700 h 1604"/>
                <a:gd name="T62" fmla="*/ 970 w 1266"/>
                <a:gd name="T63" fmla="*/ 594 h 1604"/>
                <a:gd name="T64" fmla="*/ 909 w 1266"/>
                <a:gd name="T65" fmla="*/ 470 h 1604"/>
                <a:gd name="T66" fmla="*/ 823 w 1266"/>
                <a:gd name="T67" fmla="*/ 343 h 1604"/>
                <a:gd name="T68" fmla="*/ 792 w 1266"/>
                <a:gd name="T69" fmla="*/ 241 h 1604"/>
                <a:gd name="T70" fmla="*/ 797 w 1266"/>
                <a:gd name="T71" fmla="*/ 47 h 1604"/>
                <a:gd name="T72" fmla="*/ 719 w 1266"/>
                <a:gd name="T73" fmla="*/ 27 h 1604"/>
                <a:gd name="T74" fmla="*/ 643 w 1266"/>
                <a:gd name="T75" fmla="*/ 51 h 1604"/>
                <a:gd name="T76" fmla="*/ 613 w 1266"/>
                <a:gd name="T77" fmla="*/ 92 h 1604"/>
                <a:gd name="T78" fmla="*/ 546 w 1266"/>
                <a:gd name="T79" fmla="*/ 180 h 1604"/>
                <a:gd name="T80" fmla="*/ 521 w 1266"/>
                <a:gd name="T81" fmla="*/ 159 h 1604"/>
                <a:gd name="T82" fmla="*/ 474 w 1266"/>
                <a:gd name="T83" fmla="*/ 241 h 1604"/>
                <a:gd name="T84" fmla="*/ 398 w 1266"/>
                <a:gd name="T85" fmla="*/ 261 h 1604"/>
                <a:gd name="T86" fmla="*/ 351 w 1266"/>
                <a:gd name="T87" fmla="*/ 225 h 1604"/>
                <a:gd name="T88" fmla="*/ 402 w 1266"/>
                <a:gd name="T89" fmla="*/ 307 h 1604"/>
                <a:gd name="T90" fmla="*/ 378 w 1266"/>
                <a:gd name="T91" fmla="*/ 343 h 1604"/>
                <a:gd name="T92" fmla="*/ 347 w 1266"/>
                <a:gd name="T93" fmla="*/ 435 h 1604"/>
                <a:gd name="T94" fmla="*/ 331 w 1266"/>
                <a:gd name="T95" fmla="*/ 465 h 1604"/>
                <a:gd name="T96" fmla="*/ 290 w 1266"/>
                <a:gd name="T97" fmla="*/ 476 h 1604"/>
                <a:gd name="T98" fmla="*/ 214 w 1266"/>
                <a:gd name="T99" fmla="*/ 482 h 1604"/>
                <a:gd name="T100" fmla="*/ 168 w 1266"/>
                <a:gd name="T101" fmla="*/ 404 h 1604"/>
                <a:gd name="T102" fmla="*/ 137 w 1266"/>
                <a:gd name="T103" fmla="*/ 358 h 1604"/>
                <a:gd name="T104" fmla="*/ 245 w 1266"/>
                <a:gd name="T105" fmla="*/ 378 h 1604"/>
                <a:gd name="T106" fmla="*/ 326 w 1266"/>
                <a:gd name="T107" fmla="*/ 349 h 1604"/>
                <a:gd name="T108" fmla="*/ 260 w 1266"/>
                <a:gd name="T109" fmla="*/ 271 h 1604"/>
                <a:gd name="T110" fmla="*/ 112 w 1266"/>
                <a:gd name="T111" fmla="*/ 241 h 1604"/>
                <a:gd name="T112" fmla="*/ 11 w 1266"/>
                <a:gd name="T113" fmla="*/ 273 h 1604"/>
                <a:gd name="T114" fmla="*/ 65 w 1266"/>
                <a:gd name="T115" fmla="*/ 459 h 1604"/>
                <a:gd name="T116" fmla="*/ 137 w 1266"/>
                <a:gd name="T117" fmla="*/ 592 h 1604"/>
                <a:gd name="T118" fmla="*/ 102 w 1266"/>
                <a:gd name="T119" fmla="*/ 735 h 1604"/>
                <a:gd name="T120" fmla="*/ 102 w 1266"/>
                <a:gd name="T121" fmla="*/ 757 h 1604"/>
                <a:gd name="T122" fmla="*/ 80 w 1266"/>
                <a:gd name="T123" fmla="*/ 828 h 1604"/>
                <a:gd name="T124" fmla="*/ 76 w 1266"/>
                <a:gd name="T125" fmla="*/ 894 h 1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66" h="1604">
                  <a:moveTo>
                    <a:pt x="76" y="894"/>
                  </a:moveTo>
                  <a:lnTo>
                    <a:pt x="76" y="900"/>
                  </a:lnTo>
                  <a:lnTo>
                    <a:pt x="80" y="900"/>
                  </a:lnTo>
                  <a:lnTo>
                    <a:pt x="80" y="904"/>
                  </a:lnTo>
                  <a:lnTo>
                    <a:pt x="86" y="900"/>
                  </a:lnTo>
                  <a:lnTo>
                    <a:pt x="92" y="900"/>
                  </a:lnTo>
                  <a:lnTo>
                    <a:pt x="92" y="910"/>
                  </a:lnTo>
                  <a:lnTo>
                    <a:pt x="92" y="921"/>
                  </a:lnTo>
                  <a:lnTo>
                    <a:pt x="80" y="921"/>
                  </a:lnTo>
                  <a:lnTo>
                    <a:pt x="86" y="931"/>
                  </a:lnTo>
                  <a:lnTo>
                    <a:pt x="92" y="931"/>
                  </a:lnTo>
                  <a:lnTo>
                    <a:pt x="96" y="931"/>
                  </a:lnTo>
                  <a:lnTo>
                    <a:pt x="96" y="935"/>
                  </a:lnTo>
                  <a:lnTo>
                    <a:pt x="102" y="945"/>
                  </a:lnTo>
                  <a:lnTo>
                    <a:pt x="102" y="955"/>
                  </a:lnTo>
                  <a:lnTo>
                    <a:pt x="106" y="966"/>
                  </a:lnTo>
                  <a:lnTo>
                    <a:pt x="112" y="966"/>
                  </a:lnTo>
                  <a:lnTo>
                    <a:pt x="117" y="966"/>
                  </a:lnTo>
                  <a:lnTo>
                    <a:pt x="117" y="971"/>
                  </a:lnTo>
                  <a:lnTo>
                    <a:pt x="127" y="971"/>
                  </a:lnTo>
                  <a:lnTo>
                    <a:pt x="137" y="971"/>
                  </a:lnTo>
                  <a:lnTo>
                    <a:pt x="147" y="971"/>
                  </a:lnTo>
                  <a:lnTo>
                    <a:pt x="153" y="976"/>
                  </a:lnTo>
                  <a:lnTo>
                    <a:pt x="153" y="981"/>
                  </a:lnTo>
                  <a:lnTo>
                    <a:pt x="157" y="981"/>
                  </a:lnTo>
                  <a:lnTo>
                    <a:pt x="168" y="976"/>
                  </a:lnTo>
                  <a:lnTo>
                    <a:pt x="168" y="971"/>
                  </a:lnTo>
                  <a:lnTo>
                    <a:pt x="173" y="971"/>
                  </a:lnTo>
                  <a:lnTo>
                    <a:pt x="182" y="976"/>
                  </a:lnTo>
                  <a:lnTo>
                    <a:pt x="190" y="986"/>
                  </a:lnTo>
                  <a:lnTo>
                    <a:pt x="198" y="986"/>
                  </a:lnTo>
                  <a:lnTo>
                    <a:pt x="198" y="992"/>
                  </a:lnTo>
                  <a:lnTo>
                    <a:pt x="194" y="996"/>
                  </a:lnTo>
                  <a:lnTo>
                    <a:pt x="194" y="1002"/>
                  </a:lnTo>
                  <a:lnTo>
                    <a:pt x="204" y="1017"/>
                  </a:lnTo>
                  <a:lnTo>
                    <a:pt x="209" y="1033"/>
                  </a:lnTo>
                  <a:lnTo>
                    <a:pt x="198" y="1037"/>
                  </a:lnTo>
                  <a:lnTo>
                    <a:pt x="214" y="1037"/>
                  </a:lnTo>
                  <a:lnTo>
                    <a:pt x="214" y="1043"/>
                  </a:lnTo>
                  <a:lnTo>
                    <a:pt x="214" y="1049"/>
                  </a:lnTo>
                  <a:lnTo>
                    <a:pt x="229" y="1053"/>
                  </a:lnTo>
                  <a:lnTo>
                    <a:pt x="235" y="1053"/>
                  </a:lnTo>
                  <a:lnTo>
                    <a:pt x="245" y="1057"/>
                  </a:lnTo>
                  <a:lnTo>
                    <a:pt x="245" y="1068"/>
                  </a:lnTo>
                  <a:lnTo>
                    <a:pt x="245" y="1073"/>
                  </a:lnTo>
                  <a:lnTo>
                    <a:pt x="255" y="1073"/>
                  </a:lnTo>
                  <a:lnTo>
                    <a:pt x="260" y="1073"/>
                  </a:lnTo>
                  <a:lnTo>
                    <a:pt x="270" y="1073"/>
                  </a:lnTo>
                  <a:lnTo>
                    <a:pt x="270" y="1084"/>
                  </a:lnTo>
                  <a:lnTo>
                    <a:pt x="280" y="1084"/>
                  </a:lnTo>
                  <a:lnTo>
                    <a:pt x="286" y="1094"/>
                  </a:lnTo>
                  <a:lnTo>
                    <a:pt x="280" y="1098"/>
                  </a:lnTo>
                  <a:lnTo>
                    <a:pt x="275" y="1104"/>
                  </a:lnTo>
                  <a:lnTo>
                    <a:pt x="270" y="1110"/>
                  </a:lnTo>
                  <a:lnTo>
                    <a:pt x="260" y="1114"/>
                  </a:lnTo>
                  <a:lnTo>
                    <a:pt x="255" y="1119"/>
                  </a:lnTo>
                  <a:lnTo>
                    <a:pt x="245" y="1114"/>
                  </a:lnTo>
                  <a:lnTo>
                    <a:pt x="239" y="1114"/>
                  </a:lnTo>
                  <a:lnTo>
                    <a:pt x="239" y="1119"/>
                  </a:lnTo>
                  <a:lnTo>
                    <a:pt x="239" y="1129"/>
                  </a:lnTo>
                  <a:lnTo>
                    <a:pt x="239" y="1135"/>
                  </a:lnTo>
                  <a:lnTo>
                    <a:pt x="245" y="1145"/>
                  </a:lnTo>
                  <a:lnTo>
                    <a:pt x="249" y="1155"/>
                  </a:lnTo>
                  <a:lnTo>
                    <a:pt x="249" y="1161"/>
                  </a:lnTo>
                  <a:lnTo>
                    <a:pt x="255" y="1165"/>
                  </a:lnTo>
                  <a:lnTo>
                    <a:pt x="265" y="1169"/>
                  </a:lnTo>
                  <a:lnTo>
                    <a:pt x="265" y="1165"/>
                  </a:lnTo>
                  <a:lnTo>
                    <a:pt x="275" y="1161"/>
                  </a:lnTo>
                  <a:lnTo>
                    <a:pt x="280" y="1165"/>
                  </a:lnTo>
                  <a:lnTo>
                    <a:pt x="290" y="1161"/>
                  </a:lnTo>
                  <a:lnTo>
                    <a:pt x="296" y="1161"/>
                  </a:lnTo>
                  <a:lnTo>
                    <a:pt x="301" y="1155"/>
                  </a:lnTo>
                  <a:lnTo>
                    <a:pt x="306" y="1155"/>
                  </a:lnTo>
                  <a:lnTo>
                    <a:pt x="316" y="1161"/>
                  </a:lnTo>
                  <a:lnTo>
                    <a:pt x="326" y="1155"/>
                  </a:lnTo>
                  <a:lnTo>
                    <a:pt x="331" y="1155"/>
                  </a:lnTo>
                  <a:lnTo>
                    <a:pt x="337" y="1161"/>
                  </a:lnTo>
                  <a:lnTo>
                    <a:pt x="343" y="1169"/>
                  </a:lnTo>
                  <a:lnTo>
                    <a:pt x="347" y="1175"/>
                  </a:lnTo>
                  <a:lnTo>
                    <a:pt x="347" y="1185"/>
                  </a:lnTo>
                  <a:lnTo>
                    <a:pt x="347" y="1196"/>
                  </a:lnTo>
                  <a:lnTo>
                    <a:pt x="347" y="1202"/>
                  </a:lnTo>
                  <a:lnTo>
                    <a:pt x="357" y="1202"/>
                  </a:lnTo>
                  <a:lnTo>
                    <a:pt x="372" y="1202"/>
                  </a:lnTo>
                  <a:lnTo>
                    <a:pt x="378" y="1196"/>
                  </a:lnTo>
                  <a:lnTo>
                    <a:pt x="382" y="1196"/>
                  </a:lnTo>
                  <a:lnTo>
                    <a:pt x="382" y="1202"/>
                  </a:lnTo>
                  <a:lnTo>
                    <a:pt x="388" y="1212"/>
                  </a:lnTo>
                  <a:lnTo>
                    <a:pt x="398" y="1212"/>
                  </a:lnTo>
                  <a:lnTo>
                    <a:pt x="398" y="1216"/>
                  </a:lnTo>
                  <a:lnTo>
                    <a:pt x="402" y="1231"/>
                  </a:lnTo>
                  <a:lnTo>
                    <a:pt x="402" y="1237"/>
                  </a:lnTo>
                  <a:lnTo>
                    <a:pt x="408" y="1237"/>
                  </a:lnTo>
                  <a:lnTo>
                    <a:pt x="418" y="1237"/>
                  </a:lnTo>
                  <a:lnTo>
                    <a:pt x="423" y="1237"/>
                  </a:lnTo>
                  <a:lnTo>
                    <a:pt x="428" y="1241"/>
                  </a:lnTo>
                  <a:lnTo>
                    <a:pt x="433" y="1237"/>
                  </a:lnTo>
                  <a:lnTo>
                    <a:pt x="439" y="1241"/>
                  </a:lnTo>
                  <a:lnTo>
                    <a:pt x="445" y="1241"/>
                  </a:lnTo>
                  <a:lnTo>
                    <a:pt x="449" y="1237"/>
                  </a:lnTo>
                  <a:lnTo>
                    <a:pt x="459" y="1227"/>
                  </a:lnTo>
                  <a:lnTo>
                    <a:pt x="470" y="1227"/>
                  </a:lnTo>
                  <a:lnTo>
                    <a:pt x="470" y="1231"/>
                  </a:lnTo>
                  <a:lnTo>
                    <a:pt x="474" y="1237"/>
                  </a:lnTo>
                  <a:lnTo>
                    <a:pt x="490" y="1247"/>
                  </a:lnTo>
                  <a:lnTo>
                    <a:pt x="500" y="1241"/>
                  </a:lnTo>
                  <a:lnTo>
                    <a:pt x="500" y="1237"/>
                  </a:lnTo>
                  <a:lnTo>
                    <a:pt x="505" y="1241"/>
                  </a:lnTo>
                  <a:lnTo>
                    <a:pt x="510" y="1247"/>
                  </a:lnTo>
                  <a:lnTo>
                    <a:pt x="521" y="1241"/>
                  </a:lnTo>
                  <a:lnTo>
                    <a:pt x="521" y="1247"/>
                  </a:lnTo>
                  <a:lnTo>
                    <a:pt x="531" y="1247"/>
                  </a:lnTo>
                  <a:lnTo>
                    <a:pt x="531" y="1241"/>
                  </a:lnTo>
                  <a:lnTo>
                    <a:pt x="541" y="1241"/>
                  </a:lnTo>
                  <a:lnTo>
                    <a:pt x="546" y="1241"/>
                  </a:lnTo>
                  <a:lnTo>
                    <a:pt x="546" y="1247"/>
                  </a:lnTo>
                  <a:lnTo>
                    <a:pt x="551" y="1253"/>
                  </a:lnTo>
                  <a:lnTo>
                    <a:pt x="551" y="1247"/>
                  </a:lnTo>
                  <a:lnTo>
                    <a:pt x="561" y="1247"/>
                  </a:lnTo>
                  <a:lnTo>
                    <a:pt x="572" y="1253"/>
                  </a:lnTo>
                  <a:lnTo>
                    <a:pt x="582" y="1253"/>
                  </a:lnTo>
                  <a:lnTo>
                    <a:pt x="586" y="1247"/>
                  </a:lnTo>
                  <a:lnTo>
                    <a:pt x="592" y="1247"/>
                  </a:lnTo>
                  <a:lnTo>
                    <a:pt x="592" y="1263"/>
                  </a:lnTo>
                  <a:lnTo>
                    <a:pt x="586" y="1267"/>
                  </a:lnTo>
                  <a:lnTo>
                    <a:pt x="576" y="1272"/>
                  </a:lnTo>
                  <a:lnTo>
                    <a:pt x="572" y="1278"/>
                  </a:lnTo>
                  <a:lnTo>
                    <a:pt x="576" y="1282"/>
                  </a:lnTo>
                  <a:lnTo>
                    <a:pt x="586" y="1282"/>
                  </a:lnTo>
                  <a:lnTo>
                    <a:pt x="586" y="1287"/>
                  </a:lnTo>
                  <a:lnTo>
                    <a:pt x="582" y="1292"/>
                  </a:lnTo>
                  <a:lnTo>
                    <a:pt x="576" y="1298"/>
                  </a:lnTo>
                  <a:lnTo>
                    <a:pt x="576" y="1302"/>
                  </a:lnTo>
                  <a:lnTo>
                    <a:pt x="582" y="1302"/>
                  </a:lnTo>
                  <a:lnTo>
                    <a:pt x="592" y="1318"/>
                  </a:lnTo>
                  <a:lnTo>
                    <a:pt x="592" y="1333"/>
                  </a:lnTo>
                  <a:lnTo>
                    <a:pt x="586" y="1349"/>
                  </a:lnTo>
                  <a:lnTo>
                    <a:pt x="576" y="1349"/>
                  </a:lnTo>
                  <a:lnTo>
                    <a:pt x="561" y="1349"/>
                  </a:lnTo>
                  <a:lnTo>
                    <a:pt x="556" y="1353"/>
                  </a:lnTo>
                  <a:lnTo>
                    <a:pt x="551" y="1369"/>
                  </a:lnTo>
                  <a:lnTo>
                    <a:pt x="535" y="1375"/>
                  </a:lnTo>
                  <a:lnTo>
                    <a:pt x="535" y="1400"/>
                  </a:lnTo>
                  <a:lnTo>
                    <a:pt x="541" y="1394"/>
                  </a:lnTo>
                  <a:lnTo>
                    <a:pt x="546" y="1394"/>
                  </a:lnTo>
                  <a:lnTo>
                    <a:pt x="551" y="1390"/>
                  </a:lnTo>
                  <a:lnTo>
                    <a:pt x="551" y="1400"/>
                  </a:lnTo>
                  <a:lnTo>
                    <a:pt x="556" y="1400"/>
                  </a:lnTo>
                  <a:lnTo>
                    <a:pt x="566" y="1390"/>
                  </a:lnTo>
                  <a:lnTo>
                    <a:pt x="572" y="1386"/>
                  </a:lnTo>
                  <a:lnTo>
                    <a:pt x="582" y="1386"/>
                  </a:lnTo>
                  <a:lnTo>
                    <a:pt x="582" y="1394"/>
                  </a:lnTo>
                  <a:lnTo>
                    <a:pt x="582" y="1400"/>
                  </a:lnTo>
                  <a:lnTo>
                    <a:pt x="572" y="1404"/>
                  </a:lnTo>
                  <a:lnTo>
                    <a:pt x="561" y="1410"/>
                  </a:lnTo>
                  <a:lnTo>
                    <a:pt x="556" y="1416"/>
                  </a:lnTo>
                  <a:lnTo>
                    <a:pt x="561" y="1420"/>
                  </a:lnTo>
                  <a:lnTo>
                    <a:pt x="566" y="1426"/>
                  </a:lnTo>
                  <a:lnTo>
                    <a:pt x="556" y="1430"/>
                  </a:lnTo>
                  <a:lnTo>
                    <a:pt x="546" y="1426"/>
                  </a:lnTo>
                  <a:lnTo>
                    <a:pt x="541" y="1426"/>
                  </a:lnTo>
                  <a:lnTo>
                    <a:pt x="535" y="1430"/>
                  </a:lnTo>
                  <a:lnTo>
                    <a:pt x="531" y="1430"/>
                  </a:lnTo>
                  <a:lnTo>
                    <a:pt x="531" y="1435"/>
                  </a:lnTo>
                  <a:lnTo>
                    <a:pt x="535" y="1441"/>
                  </a:lnTo>
                  <a:lnTo>
                    <a:pt x="551" y="1441"/>
                  </a:lnTo>
                  <a:lnTo>
                    <a:pt x="556" y="1445"/>
                  </a:lnTo>
                  <a:lnTo>
                    <a:pt x="556" y="1451"/>
                  </a:lnTo>
                  <a:lnTo>
                    <a:pt x="572" y="1457"/>
                  </a:lnTo>
                  <a:lnTo>
                    <a:pt x="566" y="1457"/>
                  </a:lnTo>
                  <a:lnTo>
                    <a:pt x="561" y="1461"/>
                  </a:lnTo>
                  <a:lnTo>
                    <a:pt x="556" y="1457"/>
                  </a:lnTo>
                  <a:lnTo>
                    <a:pt x="556" y="1467"/>
                  </a:lnTo>
                  <a:lnTo>
                    <a:pt x="561" y="1471"/>
                  </a:lnTo>
                  <a:lnTo>
                    <a:pt x="556" y="1477"/>
                  </a:lnTo>
                  <a:lnTo>
                    <a:pt x="551" y="1471"/>
                  </a:lnTo>
                  <a:lnTo>
                    <a:pt x="546" y="1467"/>
                  </a:lnTo>
                  <a:lnTo>
                    <a:pt x="541" y="1471"/>
                  </a:lnTo>
                  <a:lnTo>
                    <a:pt x="541" y="1482"/>
                  </a:lnTo>
                  <a:lnTo>
                    <a:pt x="535" y="1486"/>
                  </a:lnTo>
                  <a:lnTo>
                    <a:pt x="541" y="1492"/>
                  </a:lnTo>
                  <a:lnTo>
                    <a:pt x="541" y="1502"/>
                  </a:lnTo>
                  <a:lnTo>
                    <a:pt x="531" y="1502"/>
                  </a:lnTo>
                  <a:lnTo>
                    <a:pt x="525" y="1518"/>
                  </a:lnTo>
                  <a:lnTo>
                    <a:pt x="525" y="1522"/>
                  </a:lnTo>
                  <a:lnTo>
                    <a:pt x="535" y="1528"/>
                  </a:lnTo>
                  <a:lnTo>
                    <a:pt x="546" y="1533"/>
                  </a:lnTo>
                  <a:lnTo>
                    <a:pt x="551" y="1533"/>
                  </a:lnTo>
                  <a:lnTo>
                    <a:pt x="561" y="1533"/>
                  </a:lnTo>
                  <a:lnTo>
                    <a:pt x="566" y="1537"/>
                  </a:lnTo>
                  <a:lnTo>
                    <a:pt x="566" y="1543"/>
                  </a:lnTo>
                  <a:lnTo>
                    <a:pt x="576" y="1543"/>
                  </a:lnTo>
                  <a:lnTo>
                    <a:pt x="582" y="1537"/>
                  </a:lnTo>
                  <a:lnTo>
                    <a:pt x="586" y="1543"/>
                  </a:lnTo>
                  <a:lnTo>
                    <a:pt x="597" y="1543"/>
                  </a:lnTo>
                  <a:lnTo>
                    <a:pt x="597" y="1547"/>
                  </a:lnTo>
                  <a:lnTo>
                    <a:pt x="607" y="1553"/>
                  </a:lnTo>
                  <a:lnTo>
                    <a:pt x="617" y="1553"/>
                  </a:lnTo>
                  <a:lnTo>
                    <a:pt x="623" y="1559"/>
                  </a:lnTo>
                  <a:lnTo>
                    <a:pt x="627" y="1563"/>
                  </a:lnTo>
                  <a:lnTo>
                    <a:pt x="639" y="1563"/>
                  </a:lnTo>
                  <a:lnTo>
                    <a:pt x="653" y="1584"/>
                  </a:lnTo>
                  <a:lnTo>
                    <a:pt x="658" y="1574"/>
                  </a:lnTo>
                  <a:lnTo>
                    <a:pt x="663" y="1574"/>
                  </a:lnTo>
                  <a:lnTo>
                    <a:pt x="674" y="1574"/>
                  </a:lnTo>
                  <a:lnTo>
                    <a:pt x="680" y="1569"/>
                  </a:lnTo>
                  <a:lnTo>
                    <a:pt x="684" y="1559"/>
                  </a:lnTo>
                  <a:lnTo>
                    <a:pt x="694" y="1563"/>
                  </a:lnTo>
                  <a:lnTo>
                    <a:pt x="704" y="1569"/>
                  </a:lnTo>
                  <a:lnTo>
                    <a:pt x="709" y="1569"/>
                  </a:lnTo>
                  <a:lnTo>
                    <a:pt x="731" y="1569"/>
                  </a:lnTo>
                  <a:lnTo>
                    <a:pt x="735" y="1574"/>
                  </a:lnTo>
                  <a:lnTo>
                    <a:pt x="741" y="1574"/>
                  </a:lnTo>
                  <a:lnTo>
                    <a:pt x="750" y="1574"/>
                  </a:lnTo>
                  <a:lnTo>
                    <a:pt x="760" y="1574"/>
                  </a:lnTo>
                  <a:lnTo>
                    <a:pt x="776" y="1569"/>
                  </a:lnTo>
                  <a:lnTo>
                    <a:pt x="780" y="1569"/>
                  </a:lnTo>
                  <a:lnTo>
                    <a:pt x="786" y="1574"/>
                  </a:lnTo>
                  <a:lnTo>
                    <a:pt x="801" y="1574"/>
                  </a:lnTo>
                  <a:lnTo>
                    <a:pt x="811" y="1574"/>
                  </a:lnTo>
                  <a:lnTo>
                    <a:pt x="817" y="1574"/>
                  </a:lnTo>
                  <a:lnTo>
                    <a:pt x="823" y="1579"/>
                  </a:lnTo>
                  <a:lnTo>
                    <a:pt x="817" y="1584"/>
                  </a:lnTo>
                  <a:lnTo>
                    <a:pt x="827" y="1584"/>
                  </a:lnTo>
                  <a:lnTo>
                    <a:pt x="837" y="1584"/>
                  </a:lnTo>
                  <a:lnTo>
                    <a:pt x="843" y="1579"/>
                  </a:lnTo>
                  <a:lnTo>
                    <a:pt x="852" y="1574"/>
                  </a:lnTo>
                  <a:lnTo>
                    <a:pt x="862" y="1579"/>
                  </a:lnTo>
                  <a:lnTo>
                    <a:pt x="868" y="1579"/>
                  </a:lnTo>
                  <a:lnTo>
                    <a:pt x="874" y="1574"/>
                  </a:lnTo>
                  <a:lnTo>
                    <a:pt x="874" y="1569"/>
                  </a:lnTo>
                  <a:lnTo>
                    <a:pt x="878" y="1569"/>
                  </a:lnTo>
                  <a:lnTo>
                    <a:pt x="884" y="1569"/>
                  </a:lnTo>
                  <a:lnTo>
                    <a:pt x="884" y="1579"/>
                  </a:lnTo>
                  <a:lnTo>
                    <a:pt x="894" y="1574"/>
                  </a:lnTo>
                  <a:lnTo>
                    <a:pt x="894" y="1569"/>
                  </a:lnTo>
                  <a:lnTo>
                    <a:pt x="903" y="1569"/>
                  </a:lnTo>
                  <a:lnTo>
                    <a:pt x="913" y="1574"/>
                  </a:lnTo>
                  <a:lnTo>
                    <a:pt x="913" y="1579"/>
                  </a:lnTo>
                  <a:lnTo>
                    <a:pt x="913" y="1584"/>
                  </a:lnTo>
                  <a:lnTo>
                    <a:pt x="919" y="1588"/>
                  </a:lnTo>
                  <a:lnTo>
                    <a:pt x="929" y="1584"/>
                  </a:lnTo>
                  <a:lnTo>
                    <a:pt x="935" y="1584"/>
                  </a:lnTo>
                  <a:lnTo>
                    <a:pt x="950" y="1588"/>
                  </a:lnTo>
                  <a:lnTo>
                    <a:pt x="964" y="1588"/>
                  </a:lnTo>
                  <a:lnTo>
                    <a:pt x="970" y="1588"/>
                  </a:lnTo>
                  <a:lnTo>
                    <a:pt x="980" y="1600"/>
                  </a:lnTo>
                  <a:lnTo>
                    <a:pt x="991" y="1604"/>
                  </a:lnTo>
                  <a:lnTo>
                    <a:pt x="1001" y="1604"/>
                  </a:lnTo>
                  <a:lnTo>
                    <a:pt x="1005" y="1604"/>
                  </a:lnTo>
                  <a:lnTo>
                    <a:pt x="1017" y="1600"/>
                  </a:lnTo>
                  <a:lnTo>
                    <a:pt x="1022" y="1588"/>
                  </a:lnTo>
                  <a:lnTo>
                    <a:pt x="1017" y="1584"/>
                  </a:lnTo>
                  <a:lnTo>
                    <a:pt x="1027" y="1584"/>
                  </a:lnTo>
                  <a:lnTo>
                    <a:pt x="1031" y="1584"/>
                  </a:lnTo>
                  <a:lnTo>
                    <a:pt x="1031" y="1574"/>
                  </a:lnTo>
                  <a:lnTo>
                    <a:pt x="1037" y="1563"/>
                  </a:lnTo>
                  <a:lnTo>
                    <a:pt x="1031" y="1563"/>
                  </a:lnTo>
                  <a:lnTo>
                    <a:pt x="1022" y="1559"/>
                  </a:lnTo>
                  <a:lnTo>
                    <a:pt x="1011" y="1553"/>
                  </a:lnTo>
                  <a:lnTo>
                    <a:pt x="1005" y="1547"/>
                  </a:lnTo>
                  <a:lnTo>
                    <a:pt x="991" y="1537"/>
                  </a:lnTo>
                  <a:lnTo>
                    <a:pt x="980" y="1533"/>
                  </a:lnTo>
                  <a:lnTo>
                    <a:pt x="970" y="1522"/>
                  </a:lnTo>
                  <a:lnTo>
                    <a:pt x="970" y="1502"/>
                  </a:lnTo>
                  <a:lnTo>
                    <a:pt x="964" y="1498"/>
                  </a:lnTo>
                  <a:lnTo>
                    <a:pt x="960" y="1492"/>
                  </a:lnTo>
                  <a:lnTo>
                    <a:pt x="960" y="1482"/>
                  </a:lnTo>
                  <a:lnTo>
                    <a:pt x="954" y="1471"/>
                  </a:lnTo>
                  <a:lnTo>
                    <a:pt x="950" y="1471"/>
                  </a:lnTo>
                  <a:lnTo>
                    <a:pt x="950" y="1467"/>
                  </a:lnTo>
                  <a:lnTo>
                    <a:pt x="939" y="1461"/>
                  </a:lnTo>
                  <a:lnTo>
                    <a:pt x="925" y="1451"/>
                  </a:lnTo>
                  <a:lnTo>
                    <a:pt x="925" y="1457"/>
                  </a:lnTo>
                  <a:lnTo>
                    <a:pt x="919" y="1461"/>
                  </a:lnTo>
                  <a:lnTo>
                    <a:pt x="913" y="1457"/>
                  </a:lnTo>
                  <a:lnTo>
                    <a:pt x="903" y="1451"/>
                  </a:lnTo>
                  <a:lnTo>
                    <a:pt x="909" y="1430"/>
                  </a:lnTo>
                  <a:lnTo>
                    <a:pt x="909" y="1426"/>
                  </a:lnTo>
                  <a:lnTo>
                    <a:pt x="913" y="1420"/>
                  </a:lnTo>
                  <a:lnTo>
                    <a:pt x="913" y="1410"/>
                  </a:lnTo>
                  <a:lnTo>
                    <a:pt x="919" y="1404"/>
                  </a:lnTo>
                  <a:lnTo>
                    <a:pt x="913" y="1400"/>
                  </a:lnTo>
                  <a:lnTo>
                    <a:pt x="913" y="1386"/>
                  </a:lnTo>
                  <a:lnTo>
                    <a:pt x="919" y="1375"/>
                  </a:lnTo>
                  <a:lnTo>
                    <a:pt x="919" y="1365"/>
                  </a:lnTo>
                  <a:lnTo>
                    <a:pt x="925" y="1365"/>
                  </a:lnTo>
                  <a:lnTo>
                    <a:pt x="929" y="1369"/>
                  </a:lnTo>
                  <a:lnTo>
                    <a:pt x="939" y="1359"/>
                  </a:lnTo>
                  <a:lnTo>
                    <a:pt x="945" y="1353"/>
                  </a:lnTo>
                  <a:lnTo>
                    <a:pt x="950" y="1349"/>
                  </a:lnTo>
                  <a:lnTo>
                    <a:pt x="954" y="1339"/>
                  </a:lnTo>
                  <a:lnTo>
                    <a:pt x="960" y="1343"/>
                  </a:lnTo>
                  <a:lnTo>
                    <a:pt x="964" y="1333"/>
                  </a:lnTo>
                  <a:lnTo>
                    <a:pt x="960" y="1318"/>
                  </a:lnTo>
                  <a:lnTo>
                    <a:pt x="950" y="1318"/>
                  </a:lnTo>
                  <a:lnTo>
                    <a:pt x="945" y="1318"/>
                  </a:lnTo>
                  <a:lnTo>
                    <a:pt x="935" y="1314"/>
                  </a:lnTo>
                  <a:lnTo>
                    <a:pt x="939" y="1302"/>
                  </a:lnTo>
                  <a:lnTo>
                    <a:pt x="945" y="1298"/>
                  </a:lnTo>
                  <a:lnTo>
                    <a:pt x="950" y="1298"/>
                  </a:lnTo>
                  <a:lnTo>
                    <a:pt x="945" y="1292"/>
                  </a:lnTo>
                  <a:lnTo>
                    <a:pt x="929" y="1282"/>
                  </a:lnTo>
                  <a:lnTo>
                    <a:pt x="909" y="1267"/>
                  </a:lnTo>
                  <a:lnTo>
                    <a:pt x="899" y="1257"/>
                  </a:lnTo>
                  <a:lnTo>
                    <a:pt x="894" y="1263"/>
                  </a:lnTo>
                  <a:lnTo>
                    <a:pt x="884" y="1263"/>
                  </a:lnTo>
                  <a:lnTo>
                    <a:pt x="884" y="1267"/>
                  </a:lnTo>
                  <a:lnTo>
                    <a:pt x="878" y="1272"/>
                  </a:lnTo>
                  <a:lnTo>
                    <a:pt x="868" y="1267"/>
                  </a:lnTo>
                  <a:lnTo>
                    <a:pt x="862" y="1263"/>
                  </a:lnTo>
                  <a:lnTo>
                    <a:pt x="862" y="1253"/>
                  </a:lnTo>
                  <a:lnTo>
                    <a:pt x="862" y="1247"/>
                  </a:lnTo>
                  <a:lnTo>
                    <a:pt x="852" y="1241"/>
                  </a:lnTo>
                  <a:lnTo>
                    <a:pt x="843" y="1241"/>
                  </a:lnTo>
                  <a:lnTo>
                    <a:pt x="837" y="1247"/>
                  </a:lnTo>
                  <a:lnTo>
                    <a:pt x="837" y="1231"/>
                  </a:lnTo>
                  <a:lnTo>
                    <a:pt x="837" y="1221"/>
                  </a:lnTo>
                  <a:lnTo>
                    <a:pt x="848" y="1206"/>
                  </a:lnTo>
                  <a:lnTo>
                    <a:pt x="833" y="1202"/>
                  </a:lnTo>
                  <a:lnTo>
                    <a:pt x="827" y="1196"/>
                  </a:lnTo>
                  <a:lnTo>
                    <a:pt x="833" y="1190"/>
                  </a:lnTo>
                  <a:lnTo>
                    <a:pt x="833" y="1175"/>
                  </a:lnTo>
                  <a:lnTo>
                    <a:pt x="827" y="1169"/>
                  </a:lnTo>
                  <a:lnTo>
                    <a:pt x="823" y="1161"/>
                  </a:lnTo>
                  <a:lnTo>
                    <a:pt x="827" y="1151"/>
                  </a:lnTo>
                  <a:lnTo>
                    <a:pt x="833" y="1151"/>
                  </a:lnTo>
                  <a:lnTo>
                    <a:pt x="833" y="1135"/>
                  </a:lnTo>
                  <a:lnTo>
                    <a:pt x="827" y="1135"/>
                  </a:lnTo>
                  <a:lnTo>
                    <a:pt x="837" y="1119"/>
                  </a:lnTo>
                  <a:lnTo>
                    <a:pt x="848" y="1125"/>
                  </a:lnTo>
                  <a:lnTo>
                    <a:pt x="852" y="1135"/>
                  </a:lnTo>
                  <a:lnTo>
                    <a:pt x="862" y="1139"/>
                  </a:lnTo>
                  <a:lnTo>
                    <a:pt x="868" y="1145"/>
                  </a:lnTo>
                  <a:lnTo>
                    <a:pt x="878" y="1135"/>
                  </a:lnTo>
                  <a:lnTo>
                    <a:pt x="878" y="1129"/>
                  </a:lnTo>
                  <a:lnTo>
                    <a:pt x="874" y="1119"/>
                  </a:lnTo>
                  <a:lnTo>
                    <a:pt x="868" y="1104"/>
                  </a:lnTo>
                  <a:lnTo>
                    <a:pt x="858" y="1098"/>
                  </a:lnTo>
                  <a:lnTo>
                    <a:pt x="868" y="1094"/>
                  </a:lnTo>
                  <a:lnTo>
                    <a:pt x="878" y="1094"/>
                  </a:lnTo>
                  <a:lnTo>
                    <a:pt x="878" y="1088"/>
                  </a:lnTo>
                  <a:lnTo>
                    <a:pt x="878" y="1084"/>
                  </a:lnTo>
                  <a:lnTo>
                    <a:pt x="878" y="1063"/>
                  </a:lnTo>
                  <a:lnTo>
                    <a:pt x="888" y="1063"/>
                  </a:lnTo>
                  <a:lnTo>
                    <a:pt x="894" y="1057"/>
                  </a:lnTo>
                  <a:lnTo>
                    <a:pt x="899" y="1049"/>
                  </a:lnTo>
                  <a:lnTo>
                    <a:pt x="909" y="1037"/>
                  </a:lnTo>
                  <a:lnTo>
                    <a:pt x="913" y="1027"/>
                  </a:lnTo>
                  <a:lnTo>
                    <a:pt x="913" y="1022"/>
                  </a:lnTo>
                  <a:lnTo>
                    <a:pt x="913" y="1017"/>
                  </a:lnTo>
                  <a:lnTo>
                    <a:pt x="919" y="1017"/>
                  </a:lnTo>
                  <a:lnTo>
                    <a:pt x="925" y="1022"/>
                  </a:lnTo>
                  <a:lnTo>
                    <a:pt x="929" y="1027"/>
                  </a:lnTo>
                  <a:lnTo>
                    <a:pt x="939" y="1022"/>
                  </a:lnTo>
                  <a:lnTo>
                    <a:pt x="945" y="1012"/>
                  </a:lnTo>
                  <a:lnTo>
                    <a:pt x="950" y="1002"/>
                  </a:lnTo>
                  <a:lnTo>
                    <a:pt x="960" y="996"/>
                  </a:lnTo>
                  <a:lnTo>
                    <a:pt x="964" y="996"/>
                  </a:lnTo>
                  <a:lnTo>
                    <a:pt x="976" y="1007"/>
                  </a:lnTo>
                  <a:lnTo>
                    <a:pt x="976" y="1002"/>
                  </a:lnTo>
                  <a:lnTo>
                    <a:pt x="980" y="992"/>
                  </a:lnTo>
                  <a:lnTo>
                    <a:pt x="986" y="992"/>
                  </a:lnTo>
                  <a:lnTo>
                    <a:pt x="996" y="992"/>
                  </a:lnTo>
                  <a:lnTo>
                    <a:pt x="1001" y="996"/>
                  </a:lnTo>
                  <a:lnTo>
                    <a:pt x="1011" y="1002"/>
                  </a:lnTo>
                  <a:lnTo>
                    <a:pt x="1027" y="1002"/>
                  </a:lnTo>
                  <a:lnTo>
                    <a:pt x="1031" y="1007"/>
                  </a:lnTo>
                  <a:lnTo>
                    <a:pt x="1042" y="1007"/>
                  </a:lnTo>
                  <a:lnTo>
                    <a:pt x="1046" y="1007"/>
                  </a:lnTo>
                  <a:lnTo>
                    <a:pt x="1052" y="1012"/>
                  </a:lnTo>
                  <a:lnTo>
                    <a:pt x="1052" y="1002"/>
                  </a:lnTo>
                  <a:lnTo>
                    <a:pt x="1046" y="996"/>
                  </a:lnTo>
                  <a:lnTo>
                    <a:pt x="1046" y="992"/>
                  </a:lnTo>
                  <a:lnTo>
                    <a:pt x="1052" y="992"/>
                  </a:lnTo>
                  <a:lnTo>
                    <a:pt x="1078" y="996"/>
                  </a:lnTo>
                  <a:lnTo>
                    <a:pt x="1093" y="1002"/>
                  </a:lnTo>
                  <a:lnTo>
                    <a:pt x="1099" y="992"/>
                  </a:lnTo>
                  <a:lnTo>
                    <a:pt x="1099" y="986"/>
                  </a:lnTo>
                  <a:lnTo>
                    <a:pt x="1099" y="981"/>
                  </a:lnTo>
                  <a:lnTo>
                    <a:pt x="1103" y="981"/>
                  </a:lnTo>
                  <a:lnTo>
                    <a:pt x="1103" y="976"/>
                  </a:lnTo>
                  <a:lnTo>
                    <a:pt x="1099" y="971"/>
                  </a:lnTo>
                  <a:lnTo>
                    <a:pt x="1107" y="971"/>
                  </a:lnTo>
                  <a:lnTo>
                    <a:pt x="1119" y="971"/>
                  </a:lnTo>
                  <a:lnTo>
                    <a:pt x="1113" y="961"/>
                  </a:lnTo>
                  <a:lnTo>
                    <a:pt x="1119" y="961"/>
                  </a:lnTo>
                  <a:lnTo>
                    <a:pt x="1124" y="955"/>
                  </a:lnTo>
                  <a:lnTo>
                    <a:pt x="1134" y="961"/>
                  </a:lnTo>
                  <a:lnTo>
                    <a:pt x="1144" y="961"/>
                  </a:lnTo>
                  <a:lnTo>
                    <a:pt x="1144" y="951"/>
                  </a:lnTo>
                  <a:lnTo>
                    <a:pt x="1154" y="951"/>
                  </a:lnTo>
                  <a:lnTo>
                    <a:pt x="1150" y="939"/>
                  </a:lnTo>
                  <a:lnTo>
                    <a:pt x="1154" y="935"/>
                  </a:lnTo>
                  <a:lnTo>
                    <a:pt x="1158" y="931"/>
                  </a:lnTo>
                  <a:lnTo>
                    <a:pt x="1170" y="925"/>
                  </a:lnTo>
                  <a:lnTo>
                    <a:pt x="1175" y="931"/>
                  </a:lnTo>
                  <a:lnTo>
                    <a:pt x="1180" y="939"/>
                  </a:lnTo>
                  <a:lnTo>
                    <a:pt x="1190" y="939"/>
                  </a:lnTo>
                  <a:lnTo>
                    <a:pt x="1211" y="935"/>
                  </a:lnTo>
                  <a:lnTo>
                    <a:pt x="1215" y="935"/>
                  </a:lnTo>
                  <a:lnTo>
                    <a:pt x="1221" y="935"/>
                  </a:lnTo>
                  <a:lnTo>
                    <a:pt x="1221" y="931"/>
                  </a:lnTo>
                  <a:lnTo>
                    <a:pt x="1221" y="921"/>
                  </a:lnTo>
                  <a:lnTo>
                    <a:pt x="1231" y="915"/>
                  </a:lnTo>
                  <a:lnTo>
                    <a:pt x="1246" y="910"/>
                  </a:lnTo>
                  <a:lnTo>
                    <a:pt x="1262" y="894"/>
                  </a:lnTo>
                  <a:lnTo>
                    <a:pt x="1266" y="890"/>
                  </a:lnTo>
                  <a:lnTo>
                    <a:pt x="1266" y="879"/>
                  </a:lnTo>
                  <a:lnTo>
                    <a:pt x="1262" y="869"/>
                  </a:lnTo>
                  <a:lnTo>
                    <a:pt x="1250" y="859"/>
                  </a:lnTo>
                  <a:lnTo>
                    <a:pt x="1246" y="859"/>
                  </a:lnTo>
                  <a:lnTo>
                    <a:pt x="1241" y="863"/>
                  </a:lnTo>
                  <a:lnTo>
                    <a:pt x="1231" y="869"/>
                  </a:lnTo>
                  <a:lnTo>
                    <a:pt x="1215" y="869"/>
                  </a:lnTo>
                  <a:lnTo>
                    <a:pt x="1205" y="869"/>
                  </a:lnTo>
                  <a:lnTo>
                    <a:pt x="1201" y="869"/>
                  </a:lnTo>
                  <a:lnTo>
                    <a:pt x="1185" y="863"/>
                  </a:lnTo>
                  <a:lnTo>
                    <a:pt x="1185" y="859"/>
                  </a:lnTo>
                  <a:lnTo>
                    <a:pt x="1180" y="849"/>
                  </a:lnTo>
                  <a:lnTo>
                    <a:pt x="1175" y="849"/>
                  </a:lnTo>
                  <a:lnTo>
                    <a:pt x="1170" y="849"/>
                  </a:lnTo>
                  <a:lnTo>
                    <a:pt x="1158" y="859"/>
                  </a:lnTo>
                  <a:lnTo>
                    <a:pt x="1154" y="863"/>
                  </a:lnTo>
                  <a:lnTo>
                    <a:pt x="1144" y="863"/>
                  </a:lnTo>
                  <a:lnTo>
                    <a:pt x="1134" y="853"/>
                  </a:lnTo>
                  <a:lnTo>
                    <a:pt x="1124" y="837"/>
                  </a:lnTo>
                  <a:lnTo>
                    <a:pt x="1124" y="828"/>
                  </a:lnTo>
                  <a:lnTo>
                    <a:pt x="1124" y="823"/>
                  </a:lnTo>
                  <a:lnTo>
                    <a:pt x="1119" y="818"/>
                  </a:lnTo>
                  <a:lnTo>
                    <a:pt x="1113" y="813"/>
                  </a:lnTo>
                  <a:lnTo>
                    <a:pt x="1113" y="808"/>
                  </a:lnTo>
                  <a:lnTo>
                    <a:pt x="1103" y="798"/>
                  </a:lnTo>
                  <a:lnTo>
                    <a:pt x="1103" y="777"/>
                  </a:lnTo>
                  <a:lnTo>
                    <a:pt x="1107" y="762"/>
                  </a:lnTo>
                  <a:lnTo>
                    <a:pt x="1103" y="757"/>
                  </a:lnTo>
                  <a:lnTo>
                    <a:pt x="1093" y="751"/>
                  </a:lnTo>
                  <a:lnTo>
                    <a:pt x="1093" y="735"/>
                  </a:lnTo>
                  <a:lnTo>
                    <a:pt x="1093" y="725"/>
                  </a:lnTo>
                  <a:lnTo>
                    <a:pt x="1088" y="731"/>
                  </a:lnTo>
                  <a:lnTo>
                    <a:pt x="1088" y="735"/>
                  </a:lnTo>
                  <a:lnTo>
                    <a:pt x="1078" y="757"/>
                  </a:lnTo>
                  <a:lnTo>
                    <a:pt x="1066" y="772"/>
                  </a:lnTo>
                  <a:lnTo>
                    <a:pt x="1052" y="777"/>
                  </a:lnTo>
                  <a:lnTo>
                    <a:pt x="1037" y="782"/>
                  </a:lnTo>
                  <a:lnTo>
                    <a:pt x="1027" y="788"/>
                  </a:lnTo>
                  <a:lnTo>
                    <a:pt x="1011" y="767"/>
                  </a:lnTo>
                  <a:lnTo>
                    <a:pt x="1011" y="751"/>
                  </a:lnTo>
                  <a:lnTo>
                    <a:pt x="1022" y="747"/>
                  </a:lnTo>
                  <a:lnTo>
                    <a:pt x="1037" y="741"/>
                  </a:lnTo>
                  <a:lnTo>
                    <a:pt x="1042" y="747"/>
                  </a:lnTo>
                  <a:lnTo>
                    <a:pt x="1046" y="751"/>
                  </a:lnTo>
                  <a:lnTo>
                    <a:pt x="1052" y="747"/>
                  </a:lnTo>
                  <a:lnTo>
                    <a:pt x="1052" y="735"/>
                  </a:lnTo>
                  <a:lnTo>
                    <a:pt x="1052" y="731"/>
                  </a:lnTo>
                  <a:lnTo>
                    <a:pt x="1058" y="720"/>
                  </a:lnTo>
                  <a:lnTo>
                    <a:pt x="1062" y="711"/>
                  </a:lnTo>
                  <a:lnTo>
                    <a:pt x="1058" y="700"/>
                  </a:lnTo>
                  <a:lnTo>
                    <a:pt x="1046" y="696"/>
                  </a:lnTo>
                  <a:lnTo>
                    <a:pt x="1046" y="690"/>
                  </a:lnTo>
                  <a:lnTo>
                    <a:pt x="1042" y="690"/>
                  </a:lnTo>
                  <a:lnTo>
                    <a:pt x="1037" y="696"/>
                  </a:lnTo>
                  <a:lnTo>
                    <a:pt x="1027" y="696"/>
                  </a:lnTo>
                  <a:lnTo>
                    <a:pt x="1022" y="696"/>
                  </a:lnTo>
                  <a:lnTo>
                    <a:pt x="1017" y="700"/>
                  </a:lnTo>
                  <a:lnTo>
                    <a:pt x="996" y="711"/>
                  </a:lnTo>
                  <a:lnTo>
                    <a:pt x="986" y="711"/>
                  </a:lnTo>
                  <a:lnTo>
                    <a:pt x="980" y="696"/>
                  </a:lnTo>
                  <a:lnTo>
                    <a:pt x="970" y="680"/>
                  </a:lnTo>
                  <a:lnTo>
                    <a:pt x="964" y="674"/>
                  </a:lnTo>
                  <a:lnTo>
                    <a:pt x="970" y="670"/>
                  </a:lnTo>
                  <a:lnTo>
                    <a:pt x="976" y="670"/>
                  </a:lnTo>
                  <a:lnTo>
                    <a:pt x="976" y="655"/>
                  </a:lnTo>
                  <a:lnTo>
                    <a:pt x="970" y="639"/>
                  </a:lnTo>
                  <a:lnTo>
                    <a:pt x="960" y="623"/>
                  </a:lnTo>
                  <a:lnTo>
                    <a:pt x="964" y="614"/>
                  </a:lnTo>
                  <a:lnTo>
                    <a:pt x="970" y="608"/>
                  </a:lnTo>
                  <a:lnTo>
                    <a:pt x="976" y="608"/>
                  </a:lnTo>
                  <a:lnTo>
                    <a:pt x="976" y="602"/>
                  </a:lnTo>
                  <a:lnTo>
                    <a:pt x="970" y="594"/>
                  </a:lnTo>
                  <a:lnTo>
                    <a:pt x="970" y="588"/>
                  </a:lnTo>
                  <a:lnTo>
                    <a:pt x="970" y="572"/>
                  </a:lnTo>
                  <a:lnTo>
                    <a:pt x="970" y="568"/>
                  </a:lnTo>
                  <a:lnTo>
                    <a:pt x="960" y="568"/>
                  </a:lnTo>
                  <a:lnTo>
                    <a:pt x="960" y="558"/>
                  </a:lnTo>
                  <a:lnTo>
                    <a:pt x="954" y="547"/>
                  </a:lnTo>
                  <a:lnTo>
                    <a:pt x="950" y="543"/>
                  </a:lnTo>
                  <a:lnTo>
                    <a:pt x="945" y="531"/>
                  </a:lnTo>
                  <a:lnTo>
                    <a:pt x="939" y="531"/>
                  </a:lnTo>
                  <a:lnTo>
                    <a:pt x="939" y="527"/>
                  </a:lnTo>
                  <a:lnTo>
                    <a:pt x="935" y="521"/>
                  </a:lnTo>
                  <a:lnTo>
                    <a:pt x="929" y="527"/>
                  </a:lnTo>
                  <a:lnTo>
                    <a:pt x="925" y="512"/>
                  </a:lnTo>
                  <a:lnTo>
                    <a:pt x="913" y="490"/>
                  </a:lnTo>
                  <a:lnTo>
                    <a:pt x="909" y="470"/>
                  </a:lnTo>
                  <a:lnTo>
                    <a:pt x="903" y="461"/>
                  </a:lnTo>
                  <a:lnTo>
                    <a:pt x="888" y="451"/>
                  </a:lnTo>
                  <a:lnTo>
                    <a:pt x="888" y="435"/>
                  </a:lnTo>
                  <a:lnTo>
                    <a:pt x="884" y="429"/>
                  </a:lnTo>
                  <a:lnTo>
                    <a:pt x="874" y="419"/>
                  </a:lnTo>
                  <a:lnTo>
                    <a:pt x="874" y="409"/>
                  </a:lnTo>
                  <a:lnTo>
                    <a:pt x="868" y="398"/>
                  </a:lnTo>
                  <a:lnTo>
                    <a:pt x="862" y="394"/>
                  </a:lnTo>
                  <a:lnTo>
                    <a:pt x="858" y="388"/>
                  </a:lnTo>
                  <a:lnTo>
                    <a:pt x="852" y="368"/>
                  </a:lnTo>
                  <a:lnTo>
                    <a:pt x="848" y="364"/>
                  </a:lnTo>
                  <a:lnTo>
                    <a:pt x="837" y="358"/>
                  </a:lnTo>
                  <a:lnTo>
                    <a:pt x="837" y="353"/>
                  </a:lnTo>
                  <a:lnTo>
                    <a:pt x="827" y="349"/>
                  </a:lnTo>
                  <a:lnTo>
                    <a:pt x="823" y="343"/>
                  </a:lnTo>
                  <a:lnTo>
                    <a:pt x="817" y="317"/>
                  </a:lnTo>
                  <a:lnTo>
                    <a:pt x="811" y="317"/>
                  </a:lnTo>
                  <a:lnTo>
                    <a:pt x="811" y="307"/>
                  </a:lnTo>
                  <a:lnTo>
                    <a:pt x="806" y="298"/>
                  </a:lnTo>
                  <a:lnTo>
                    <a:pt x="806" y="302"/>
                  </a:lnTo>
                  <a:lnTo>
                    <a:pt x="801" y="292"/>
                  </a:lnTo>
                  <a:lnTo>
                    <a:pt x="801" y="281"/>
                  </a:lnTo>
                  <a:lnTo>
                    <a:pt x="797" y="276"/>
                  </a:lnTo>
                  <a:lnTo>
                    <a:pt x="792" y="265"/>
                  </a:lnTo>
                  <a:lnTo>
                    <a:pt x="786" y="256"/>
                  </a:lnTo>
                  <a:lnTo>
                    <a:pt x="776" y="256"/>
                  </a:lnTo>
                  <a:lnTo>
                    <a:pt x="776" y="251"/>
                  </a:lnTo>
                  <a:lnTo>
                    <a:pt x="776" y="247"/>
                  </a:lnTo>
                  <a:lnTo>
                    <a:pt x="786" y="247"/>
                  </a:lnTo>
                  <a:lnTo>
                    <a:pt x="792" y="241"/>
                  </a:lnTo>
                  <a:lnTo>
                    <a:pt x="792" y="221"/>
                  </a:lnTo>
                  <a:lnTo>
                    <a:pt x="792" y="205"/>
                  </a:lnTo>
                  <a:lnTo>
                    <a:pt x="792" y="196"/>
                  </a:lnTo>
                  <a:lnTo>
                    <a:pt x="797" y="196"/>
                  </a:lnTo>
                  <a:lnTo>
                    <a:pt x="801" y="180"/>
                  </a:lnTo>
                  <a:lnTo>
                    <a:pt x="801" y="159"/>
                  </a:lnTo>
                  <a:lnTo>
                    <a:pt x="792" y="133"/>
                  </a:lnTo>
                  <a:lnTo>
                    <a:pt x="797" y="123"/>
                  </a:lnTo>
                  <a:lnTo>
                    <a:pt x="806" y="113"/>
                  </a:lnTo>
                  <a:lnTo>
                    <a:pt x="811" y="102"/>
                  </a:lnTo>
                  <a:lnTo>
                    <a:pt x="806" y="88"/>
                  </a:lnTo>
                  <a:lnTo>
                    <a:pt x="806" y="72"/>
                  </a:lnTo>
                  <a:lnTo>
                    <a:pt x="801" y="62"/>
                  </a:lnTo>
                  <a:lnTo>
                    <a:pt x="792" y="57"/>
                  </a:lnTo>
                  <a:lnTo>
                    <a:pt x="797" y="47"/>
                  </a:lnTo>
                  <a:lnTo>
                    <a:pt x="792" y="47"/>
                  </a:lnTo>
                  <a:lnTo>
                    <a:pt x="786" y="41"/>
                  </a:lnTo>
                  <a:lnTo>
                    <a:pt x="780" y="41"/>
                  </a:lnTo>
                  <a:lnTo>
                    <a:pt x="776" y="51"/>
                  </a:lnTo>
                  <a:lnTo>
                    <a:pt x="772" y="51"/>
                  </a:lnTo>
                  <a:lnTo>
                    <a:pt x="766" y="41"/>
                  </a:lnTo>
                  <a:lnTo>
                    <a:pt x="760" y="35"/>
                  </a:lnTo>
                  <a:lnTo>
                    <a:pt x="756" y="35"/>
                  </a:lnTo>
                  <a:lnTo>
                    <a:pt x="750" y="31"/>
                  </a:lnTo>
                  <a:lnTo>
                    <a:pt x="750" y="21"/>
                  </a:lnTo>
                  <a:lnTo>
                    <a:pt x="745" y="21"/>
                  </a:lnTo>
                  <a:lnTo>
                    <a:pt x="735" y="21"/>
                  </a:lnTo>
                  <a:lnTo>
                    <a:pt x="731" y="27"/>
                  </a:lnTo>
                  <a:lnTo>
                    <a:pt x="725" y="27"/>
                  </a:lnTo>
                  <a:lnTo>
                    <a:pt x="719" y="27"/>
                  </a:lnTo>
                  <a:lnTo>
                    <a:pt x="715" y="16"/>
                  </a:lnTo>
                  <a:lnTo>
                    <a:pt x="709" y="11"/>
                  </a:lnTo>
                  <a:lnTo>
                    <a:pt x="715" y="6"/>
                  </a:lnTo>
                  <a:lnTo>
                    <a:pt x="715" y="0"/>
                  </a:lnTo>
                  <a:lnTo>
                    <a:pt x="709" y="0"/>
                  </a:lnTo>
                  <a:lnTo>
                    <a:pt x="688" y="0"/>
                  </a:lnTo>
                  <a:lnTo>
                    <a:pt x="668" y="11"/>
                  </a:lnTo>
                  <a:lnTo>
                    <a:pt x="658" y="16"/>
                  </a:lnTo>
                  <a:lnTo>
                    <a:pt x="643" y="16"/>
                  </a:lnTo>
                  <a:lnTo>
                    <a:pt x="633" y="16"/>
                  </a:lnTo>
                  <a:lnTo>
                    <a:pt x="639" y="21"/>
                  </a:lnTo>
                  <a:lnTo>
                    <a:pt x="639" y="35"/>
                  </a:lnTo>
                  <a:lnTo>
                    <a:pt x="633" y="41"/>
                  </a:lnTo>
                  <a:lnTo>
                    <a:pt x="639" y="47"/>
                  </a:lnTo>
                  <a:lnTo>
                    <a:pt x="643" y="51"/>
                  </a:lnTo>
                  <a:lnTo>
                    <a:pt x="648" y="62"/>
                  </a:lnTo>
                  <a:lnTo>
                    <a:pt x="658" y="62"/>
                  </a:lnTo>
                  <a:lnTo>
                    <a:pt x="663" y="67"/>
                  </a:lnTo>
                  <a:lnTo>
                    <a:pt x="653" y="78"/>
                  </a:lnTo>
                  <a:lnTo>
                    <a:pt x="648" y="92"/>
                  </a:lnTo>
                  <a:lnTo>
                    <a:pt x="653" y="92"/>
                  </a:lnTo>
                  <a:lnTo>
                    <a:pt x="658" y="98"/>
                  </a:lnTo>
                  <a:lnTo>
                    <a:pt x="648" y="108"/>
                  </a:lnTo>
                  <a:lnTo>
                    <a:pt x="639" y="108"/>
                  </a:lnTo>
                  <a:lnTo>
                    <a:pt x="627" y="98"/>
                  </a:lnTo>
                  <a:lnTo>
                    <a:pt x="633" y="92"/>
                  </a:lnTo>
                  <a:lnTo>
                    <a:pt x="627" y="82"/>
                  </a:lnTo>
                  <a:lnTo>
                    <a:pt x="623" y="78"/>
                  </a:lnTo>
                  <a:lnTo>
                    <a:pt x="617" y="82"/>
                  </a:lnTo>
                  <a:lnTo>
                    <a:pt x="613" y="92"/>
                  </a:lnTo>
                  <a:lnTo>
                    <a:pt x="613" y="98"/>
                  </a:lnTo>
                  <a:lnTo>
                    <a:pt x="613" y="108"/>
                  </a:lnTo>
                  <a:lnTo>
                    <a:pt x="613" y="113"/>
                  </a:lnTo>
                  <a:lnTo>
                    <a:pt x="607" y="123"/>
                  </a:lnTo>
                  <a:lnTo>
                    <a:pt x="592" y="123"/>
                  </a:lnTo>
                  <a:lnTo>
                    <a:pt x="582" y="123"/>
                  </a:lnTo>
                  <a:lnTo>
                    <a:pt x="582" y="129"/>
                  </a:lnTo>
                  <a:lnTo>
                    <a:pt x="576" y="149"/>
                  </a:lnTo>
                  <a:lnTo>
                    <a:pt x="576" y="153"/>
                  </a:lnTo>
                  <a:lnTo>
                    <a:pt x="566" y="164"/>
                  </a:lnTo>
                  <a:lnTo>
                    <a:pt x="566" y="169"/>
                  </a:lnTo>
                  <a:lnTo>
                    <a:pt x="566" y="174"/>
                  </a:lnTo>
                  <a:lnTo>
                    <a:pt x="561" y="169"/>
                  </a:lnTo>
                  <a:lnTo>
                    <a:pt x="556" y="164"/>
                  </a:lnTo>
                  <a:lnTo>
                    <a:pt x="546" y="180"/>
                  </a:lnTo>
                  <a:lnTo>
                    <a:pt x="546" y="169"/>
                  </a:lnTo>
                  <a:lnTo>
                    <a:pt x="546" y="159"/>
                  </a:lnTo>
                  <a:lnTo>
                    <a:pt x="551" y="153"/>
                  </a:lnTo>
                  <a:lnTo>
                    <a:pt x="546" y="149"/>
                  </a:lnTo>
                  <a:lnTo>
                    <a:pt x="546" y="139"/>
                  </a:lnTo>
                  <a:lnTo>
                    <a:pt x="541" y="139"/>
                  </a:lnTo>
                  <a:lnTo>
                    <a:pt x="535" y="139"/>
                  </a:lnTo>
                  <a:lnTo>
                    <a:pt x="531" y="133"/>
                  </a:lnTo>
                  <a:lnTo>
                    <a:pt x="525" y="149"/>
                  </a:lnTo>
                  <a:lnTo>
                    <a:pt x="531" y="149"/>
                  </a:lnTo>
                  <a:lnTo>
                    <a:pt x="531" y="159"/>
                  </a:lnTo>
                  <a:lnTo>
                    <a:pt x="525" y="159"/>
                  </a:lnTo>
                  <a:lnTo>
                    <a:pt x="525" y="153"/>
                  </a:lnTo>
                  <a:lnTo>
                    <a:pt x="521" y="153"/>
                  </a:lnTo>
                  <a:lnTo>
                    <a:pt x="521" y="159"/>
                  </a:lnTo>
                  <a:lnTo>
                    <a:pt x="521" y="164"/>
                  </a:lnTo>
                  <a:lnTo>
                    <a:pt x="531" y="180"/>
                  </a:lnTo>
                  <a:lnTo>
                    <a:pt x="521" y="180"/>
                  </a:lnTo>
                  <a:lnTo>
                    <a:pt x="515" y="174"/>
                  </a:lnTo>
                  <a:lnTo>
                    <a:pt x="515" y="169"/>
                  </a:lnTo>
                  <a:lnTo>
                    <a:pt x="510" y="174"/>
                  </a:lnTo>
                  <a:lnTo>
                    <a:pt x="505" y="184"/>
                  </a:lnTo>
                  <a:lnTo>
                    <a:pt x="500" y="184"/>
                  </a:lnTo>
                  <a:lnTo>
                    <a:pt x="490" y="205"/>
                  </a:lnTo>
                  <a:lnTo>
                    <a:pt x="484" y="210"/>
                  </a:lnTo>
                  <a:lnTo>
                    <a:pt x="480" y="215"/>
                  </a:lnTo>
                  <a:lnTo>
                    <a:pt x="484" y="221"/>
                  </a:lnTo>
                  <a:lnTo>
                    <a:pt x="490" y="225"/>
                  </a:lnTo>
                  <a:lnTo>
                    <a:pt x="480" y="237"/>
                  </a:lnTo>
                  <a:lnTo>
                    <a:pt x="474" y="241"/>
                  </a:lnTo>
                  <a:lnTo>
                    <a:pt x="470" y="241"/>
                  </a:lnTo>
                  <a:lnTo>
                    <a:pt x="480" y="251"/>
                  </a:lnTo>
                  <a:lnTo>
                    <a:pt x="480" y="261"/>
                  </a:lnTo>
                  <a:lnTo>
                    <a:pt x="480" y="271"/>
                  </a:lnTo>
                  <a:lnTo>
                    <a:pt x="480" y="276"/>
                  </a:lnTo>
                  <a:lnTo>
                    <a:pt x="474" y="281"/>
                  </a:lnTo>
                  <a:lnTo>
                    <a:pt x="464" y="286"/>
                  </a:lnTo>
                  <a:lnTo>
                    <a:pt x="449" y="292"/>
                  </a:lnTo>
                  <a:lnTo>
                    <a:pt x="445" y="298"/>
                  </a:lnTo>
                  <a:lnTo>
                    <a:pt x="428" y="286"/>
                  </a:lnTo>
                  <a:lnTo>
                    <a:pt x="418" y="281"/>
                  </a:lnTo>
                  <a:lnTo>
                    <a:pt x="408" y="281"/>
                  </a:lnTo>
                  <a:lnTo>
                    <a:pt x="398" y="276"/>
                  </a:lnTo>
                  <a:lnTo>
                    <a:pt x="398" y="271"/>
                  </a:lnTo>
                  <a:lnTo>
                    <a:pt x="398" y="261"/>
                  </a:lnTo>
                  <a:lnTo>
                    <a:pt x="398" y="256"/>
                  </a:lnTo>
                  <a:lnTo>
                    <a:pt x="413" y="251"/>
                  </a:lnTo>
                  <a:lnTo>
                    <a:pt x="413" y="247"/>
                  </a:lnTo>
                  <a:lnTo>
                    <a:pt x="423" y="247"/>
                  </a:lnTo>
                  <a:lnTo>
                    <a:pt x="428" y="241"/>
                  </a:lnTo>
                  <a:lnTo>
                    <a:pt x="418" y="237"/>
                  </a:lnTo>
                  <a:lnTo>
                    <a:pt x="413" y="231"/>
                  </a:lnTo>
                  <a:lnTo>
                    <a:pt x="408" y="225"/>
                  </a:lnTo>
                  <a:lnTo>
                    <a:pt x="398" y="225"/>
                  </a:lnTo>
                  <a:lnTo>
                    <a:pt x="394" y="215"/>
                  </a:lnTo>
                  <a:lnTo>
                    <a:pt x="388" y="215"/>
                  </a:lnTo>
                  <a:lnTo>
                    <a:pt x="372" y="221"/>
                  </a:lnTo>
                  <a:lnTo>
                    <a:pt x="362" y="221"/>
                  </a:lnTo>
                  <a:lnTo>
                    <a:pt x="362" y="225"/>
                  </a:lnTo>
                  <a:lnTo>
                    <a:pt x="351" y="225"/>
                  </a:lnTo>
                  <a:lnTo>
                    <a:pt x="362" y="231"/>
                  </a:lnTo>
                  <a:lnTo>
                    <a:pt x="367" y="237"/>
                  </a:lnTo>
                  <a:lnTo>
                    <a:pt x="372" y="241"/>
                  </a:lnTo>
                  <a:lnTo>
                    <a:pt x="372" y="247"/>
                  </a:lnTo>
                  <a:lnTo>
                    <a:pt x="372" y="256"/>
                  </a:lnTo>
                  <a:lnTo>
                    <a:pt x="378" y="261"/>
                  </a:lnTo>
                  <a:lnTo>
                    <a:pt x="378" y="265"/>
                  </a:lnTo>
                  <a:lnTo>
                    <a:pt x="382" y="265"/>
                  </a:lnTo>
                  <a:lnTo>
                    <a:pt x="378" y="276"/>
                  </a:lnTo>
                  <a:lnTo>
                    <a:pt x="378" y="281"/>
                  </a:lnTo>
                  <a:lnTo>
                    <a:pt x="378" y="298"/>
                  </a:lnTo>
                  <a:lnTo>
                    <a:pt x="388" y="298"/>
                  </a:lnTo>
                  <a:lnTo>
                    <a:pt x="398" y="298"/>
                  </a:lnTo>
                  <a:lnTo>
                    <a:pt x="402" y="302"/>
                  </a:lnTo>
                  <a:lnTo>
                    <a:pt x="402" y="307"/>
                  </a:lnTo>
                  <a:lnTo>
                    <a:pt x="408" y="313"/>
                  </a:lnTo>
                  <a:lnTo>
                    <a:pt x="408" y="317"/>
                  </a:lnTo>
                  <a:lnTo>
                    <a:pt x="413" y="323"/>
                  </a:lnTo>
                  <a:lnTo>
                    <a:pt x="408" y="327"/>
                  </a:lnTo>
                  <a:lnTo>
                    <a:pt x="402" y="337"/>
                  </a:lnTo>
                  <a:lnTo>
                    <a:pt x="413" y="349"/>
                  </a:lnTo>
                  <a:lnTo>
                    <a:pt x="418" y="353"/>
                  </a:lnTo>
                  <a:lnTo>
                    <a:pt x="408" y="358"/>
                  </a:lnTo>
                  <a:lnTo>
                    <a:pt x="402" y="353"/>
                  </a:lnTo>
                  <a:lnTo>
                    <a:pt x="394" y="358"/>
                  </a:lnTo>
                  <a:lnTo>
                    <a:pt x="382" y="358"/>
                  </a:lnTo>
                  <a:lnTo>
                    <a:pt x="388" y="349"/>
                  </a:lnTo>
                  <a:lnTo>
                    <a:pt x="394" y="349"/>
                  </a:lnTo>
                  <a:lnTo>
                    <a:pt x="382" y="337"/>
                  </a:lnTo>
                  <a:lnTo>
                    <a:pt x="378" y="343"/>
                  </a:lnTo>
                  <a:lnTo>
                    <a:pt x="367" y="343"/>
                  </a:lnTo>
                  <a:lnTo>
                    <a:pt x="357" y="337"/>
                  </a:lnTo>
                  <a:lnTo>
                    <a:pt x="357" y="343"/>
                  </a:lnTo>
                  <a:lnTo>
                    <a:pt x="351" y="353"/>
                  </a:lnTo>
                  <a:lnTo>
                    <a:pt x="347" y="368"/>
                  </a:lnTo>
                  <a:lnTo>
                    <a:pt x="337" y="373"/>
                  </a:lnTo>
                  <a:lnTo>
                    <a:pt x="331" y="378"/>
                  </a:lnTo>
                  <a:lnTo>
                    <a:pt x="331" y="388"/>
                  </a:lnTo>
                  <a:lnTo>
                    <a:pt x="326" y="398"/>
                  </a:lnTo>
                  <a:lnTo>
                    <a:pt x="321" y="404"/>
                  </a:lnTo>
                  <a:lnTo>
                    <a:pt x="316" y="409"/>
                  </a:lnTo>
                  <a:lnTo>
                    <a:pt x="321" y="414"/>
                  </a:lnTo>
                  <a:lnTo>
                    <a:pt x="337" y="425"/>
                  </a:lnTo>
                  <a:lnTo>
                    <a:pt x="347" y="429"/>
                  </a:lnTo>
                  <a:lnTo>
                    <a:pt x="347" y="435"/>
                  </a:lnTo>
                  <a:lnTo>
                    <a:pt x="357" y="445"/>
                  </a:lnTo>
                  <a:lnTo>
                    <a:pt x="362" y="461"/>
                  </a:lnTo>
                  <a:lnTo>
                    <a:pt x="362" y="465"/>
                  </a:lnTo>
                  <a:lnTo>
                    <a:pt x="388" y="461"/>
                  </a:lnTo>
                  <a:lnTo>
                    <a:pt x="394" y="465"/>
                  </a:lnTo>
                  <a:lnTo>
                    <a:pt x="398" y="476"/>
                  </a:lnTo>
                  <a:lnTo>
                    <a:pt x="388" y="470"/>
                  </a:lnTo>
                  <a:lnTo>
                    <a:pt x="382" y="470"/>
                  </a:lnTo>
                  <a:lnTo>
                    <a:pt x="372" y="470"/>
                  </a:lnTo>
                  <a:lnTo>
                    <a:pt x="362" y="465"/>
                  </a:lnTo>
                  <a:lnTo>
                    <a:pt x="357" y="461"/>
                  </a:lnTo>
                  <a:lnTo>
                    <a:pt x="351" y="461"/>
                  </a:lnTo>
                  <a:lnTo>
                    <a:pt x="347" y="465"/>
                  </a:lnTo>
                  <a:lnTo>
                    <a:pt x="343" y="461"/>
                  </a:lnTo>
                  <a:lnTo>
                    <a:pt x="331" y="465"/>
                  </a:lnTo>
                  <a:lnTo>
                    <a:pt x="316" y="461"/>
                  </a:lnTo>
                  <a:lnTo>
                    <a:pt x="306" y="455"/>
                  </a:lnTo>
                  <a:lnTo>
                    <a:pt x="296" y="455"/>
                  </a:lnTo>
                  <a:lnTo>
                    <a:pt x="296" y="451"/>
                  </a:lnTo>
                  <a:lnTo>
                    <a:pt x="290" y="451"/>
                  </a:lnTo>
                  <a:lnTo>
                    <a:pt x="275" y="451"/>
                  </a:lnTo>
                  <a:lnTo>
                    <a:pt x="260" y="445"/>
                  </a:lnTo>
                  <a:lnTo>
                    <a:pt x="260" y="455"/>
                  </a:lnTo>
                  <a:lnTo>
                    <a:pt x="255" y="461"/>
                  </a:lnTo>
                  <a:lnTo>
                    <a:pt x="255" y="465"/>
                  </a:lnTo>
                  <a:lnTo>
                    <a:pt x="265" y="470"/>
                  </a:lnTo>
                  <a:lnTo>
                    <a:pt x="270" y="476"/>
                  </a:lnTo>
                  <a:lnTo>
                    <a:pt x="286" y="482"/>
                  </a:lnTo>
                  <a:lnTo>
                    <a:pt x="286" y="476"/>
                  </a:lnTo>
                  <a:lnTo>
                    <a:pt x="290" y="476"/>
                  </a:lnTo>
                  <a:lnTo>
                    <a:pt x="301" y="486"/>
                  </a:lnTo>
                  <a:lnTo>
                    <a:pt x="306" y="506"/>
                  </a:lnTo>
                  <a:lnTo>
                    <a:pt x="296" y="512"/>
                  </a:lnTo>
                  <a:lnTo>
                    <a:pt x="290" y="516"/>
                  </a:lnTo>
                  <a:lnTo>
                    <a:pt x="280" y="512"/>
                  </a:lnTo>
                  <a:lnTo>
                    <a:pt x="270" y="512"/>
                  </a:lnTo>
                  <a:lnTo>
                    <a:pt x="265" y="512"/>
                  </a:lnTo>
                  <a:lnTo>
                    <a:pt x="255" y="502"/>
                  </a:lnTo>
                  <a:lnTo>
                    <a:pt x="249" y="496"/>
                  </a:lnTo>
                  <a:lnTo>
                    <a:pt x="245" y="490"/>
                  </a:lnTo>
                  <a:lnTo>
                    <a:pt x="239" y="502"/>
                  </a:lnTo>
                  <a:lnTo>
                    <a:pt x="235" y="496"/>
                  </a:lnTo>
                  <a:lnTo>
                    <a:pt x="219" y="490"/>
                  </a:lnTo>
                  <a:lnTo>
                    <a:pt x="219" y="482"/>
                  </a:lnTo>
                  <a:lnTo>
                    <a:pt x="214" y="482"/>
                  </a:lnTo>
                  <a:lnTo>
                    <a:pt x="214" y="476"/>
                  </a:lnTo>
                  <a:lnTo>
                    <a:pt x="214" y="470"/>
                  </a:lnTo>
                  <a:lnTo>
                    <a:pt x="209" y="465"/>
                  </a:lnTo>
                  <a:lnTo>
                    <a:pt x="209" y="461"/>
                  </a:lnTo>
                  <a:lnTo>
                    <a:pt x="204" y="451"/>
                  </a:lnTo>
                  <a:lnTo>
                    <a:pt x="198" y="445"/>
                  </a:lnTo>
                  <a:lnTo>
                    <a:pt x="198" y="441"/>
                  </a:lnTo>
                  <a:lnTo>
                    <a:pt x="204" y="435"/>
                  </a:lnTo>
                  <a:lnTo>
                    <a:pt x="204" y="425"/>
                  </a:lnTo>
                  <a:lnTo>
                    <a:pt x="198" y="419"/>
                  </a:lnTo>
                  <a:lnTo>
                    <a:pt x="198" y="414"/>
                  </a:lnTo>
                  <a:lnTo>
                    <a:pt x="194" y="409"/>
                  </a:lnTo>
                  <a:lnTo>
                    <a:pt x="190" y="404"/>
                  </a:lnTo>
                  <a:lnTo>
                    <a:pt x="173" y="404"/>
                  </a:lnTo>
                  <a:lnTo>
                    <a:pt x="168" y="404"/>
                  </a:lnTo>
                  <a:lnTo>
                    <a:pt x="163" y="404"/>
                  </a:lnTo>
                  <a:lnTo>
                    <a:pt x="157" y="398"/>
                  </a:lnTo>
                  <a:lnTo>
                    <a:pt x="163" y="398"/>
                  </a:lnTo>
                  <a:lnTo>
                    <a:pt x="163" y="394"/>
                  </a:lnTo>
                  <a:lnTo>
                    <a:pt x="157" y="394"/>
                  </a:lnTo>
                  <a:lnTo>
                    <a:pt x="153" y="394"/>
                  </a:lnTo>
                  <a:lnTo>
                    <a:pt x="153" y="388"/>
                  </a:lnTo>
                  <a:lnTo>
                    <a:pt x="143" y="388"/>
                  </a:lnTo>
                  <a:lnTo>
                    <a:pt x="137" y="384"/>
                  </a:lnTo>
                  <a:lnTo>
                    <a:pt x="131" y="373"/>
                  </a:lnTo>
                  <a:lnTo>
                    <a:pt x="137" y="364"/>
                  </a:lnTo>
                  <a:lnTo>
                    <a:pt x="131" y="364"/>
                  </a:lnTo>
                  <a:lnTo>
                    <a:pt x="127" y="358"/>
                  </a:lnTo>
                  <a:lnTo>
                    <a:pt x="131" y="358"/>
                  </a:lnTo>
                  <a:lnTo>
                    <a:pt x="137" y="358"/>
                  </a:lnTo>
                  <a:lnTo>
                    <a:pt x="143" y="358"/>
                  </a:lnTo>
                  <a:lnTo>
                    <a:pt x="153" y="368"/>
                  </a:lnTo>
                  <a:lnTo>
                    <a:pt x="157" y="373"/>
                  </a:lnTo>
                  <a:lnTo>
                    <a:pt x="163" y="373"/>
                  </a:lnTo>
                  <a:lnTo>
                    <a:pt x="163" y="368"/>
                  </a:lnTo>
                  <a:lnTo>
                    <a:pt x="173" y="373"/>
                  </a:lnTo>
                  <a:lnTo>
                    <a:pt x="182" y="378"/>
                  </a:lnTo>
                  <a:lnTo>
                    <a:pt x="190" y="378"/>
                  </a:lnTo>
                  <a:lnTo>
                    <a:pt x="194" y="378"/>
                  </a:lnTo>
                  <a:lnTo>
                    <a:pt x="198" y="384"/>
                  </a:lnTo>
                  <a:lnTo>
                    <a:pt x="209" y="384"/>
                  </a:lnTo>
                  <a:lnTo>
                    <a:pt x="219" y="384"/>
                  </a:lnTo>
                  <a:lnTo>
                    <a:pt x="235" y="388"/>
                  </a:lnTo>
                  <a:lnTo>
                    <a:pt x="239" y="384"/>
                  </a:lnTo>
                  <a:lnTo>
                    <a:pt x="245" y="378"/>
                  </a:lnTo>
                  <a:lnTo>
                    <a:pt x="249" y="384"/>
                  </a:lnTo>
                  <a:lnTo>
                    <a:pt x="249" y="388"/>
                  </a:lnTo>
                  <a:lnTo>
                    <a:pt x="260" y="388"/>
                  </a:lnTo>
                  <a:lnTo>
                    <a:pt x="270" y="388"/>
                  </a:lnTo>
                  <a:lnTo>
                    <a:pt x="280" y="388"/>
                  </a:lnTo>
                  <a:lnTo>
                    <a:pt x="290" y="378"/>
                  </a:lnTo>
                  <a:lnTo>
                    <a:pt x="296" y="378"/>
                  </a:lnTo>
                  <a:lnTo>
                    <a:pt x="306" y="373"/>
                  </a:lnTo>
                  <a:lnTo>
                    <a:pt x="311" y="368"/>
                  </a:lnTo>
                  <a:lnTo>
                    <a:pt x="311" y="364"/>
                  </a:lnTo>
                  <a:lnTo>
                    <a:pt x="316" y="358"/>
                  </a:lnTo>
                  <a:lnTo>
                    <a:pt x="321" y="358"/>
                  </a:lnTo>
                  <a:lnTo>
                    <a:pt x="321" y="353"/>
                  </a:lnTo>
                  <a:lnTo>
                    <a:pt x="321" y="349"/>
                  </a:lnTo>
                  <a:lnTo>
                    <a:pt x="326" y="349"/>
                  </a:lnTo>
                  <a:lnTo>
                    <a:pt x="331" y="327"/>
                  </a:lnTo>
                  <a:lnTo>
                    <a:pt x="326" y="317"/>
                  </a:lnTo>
                  <a:lnTo>
                    <a:pt x="326" y="307"/>
                  </a:lnTo>
                  <a:lnTo>
                    <a:pt x="321" y="307"/>
                  </a:lnTo>
                  <a:lnTo>
                    <a:pt x="321" y="298"/>
                  </a:lnTo>
                  <a:lnTo>
                    <a:pt x="316" y="302"/>
                  </a:lnTo>
                  <a:lnTo>
                    <a:pt x="311" y="298"/>
                  </a:lnTo>
                  <a:lnTo>
                    <a:pt x="311" y="286"/>
                  </a:lnTo>
                  <a:lnTo>
                    <a:pt x="301" y="286"/>
                  </a:lnTo>
                  <a:lnTo>
                    <a:pt x="296" y="286"/>
                  </a:lnTo>
                  <a:lnTo>
                    <a:pt x="296" y="281"/>
                  </a:lnTo>
                  <a:lnTo>
                    <a:pt x="280" y="276"/>
                  </a:lnTo>
                  <a:lnTo>
                    <a:pt x="270" y="281"/>
                  </a:lnTo>
                  <a:lnTo>
                    <a:pt x="265" y="276"/>
                  </a:lnTo>
                  <a:lnTo>
                    <a:pt x="260" y="271"/>
                  </a:lnTo>
                  <a:lnTo>
                    <a:pt x="249" y="265"/>
                  </a:lnTo>
                  <a:lnTo>
                    <a:pt x="249" y="271"/>
                  </a:lnTo>
                  <a:lnTo>
                    <a:pt x="245" y="265"/>
                  </a:lnTo>
                  <a:lnTo>
                    <a:pt x="235" y="256"/>
                  </a:lnTo>
                  <a:lnTo>
                    <a:pt x="219" y="256"/>
                  </a:lnTo>
                  <a:lnTo>
                    <a:pt x="204" y="247"/>
                  </a:lnTo>
                  <a:lnTo>
                    <a:pt x="190" y="241"/>
                  </a:lnTo>
                  <a:lnTo>
                    <a:pt x="178" y="247"/>
                  </a:lnTo>
                  <a:lnTo>
                    <a:pt x="143" y="247"/>
                  </a:lnTo>
                  <a:lnTo>
                    <a:pt x="137" y="247"/>
                  </a:lnTo>
                  <a:lnTo>
                    <a:pt x="131" y="241"/>
                  </a:lnTo>
                  <a:lnTo>
                    <a:pt x="122" y="247"/>
                  </a:lnTo>
                  <a:lnTo>
                    <a:pt x="122" y="241"/>
                  </a:lnTo>
                  <a:lnTo>
                    <a:pt x="117" y="237"/>
                  </a:lnTo>
                  <a:lnTo>
                    <a:pt x="112" y="241"/>
                  </a:lnTo>
                  <a:lnTo>
                    <a:pt x="106" y="231"/>
                  </a:lnTo>
                  <a:lnTo>
                    <a:pt x="102" y="231"/>
                  </a:lnTo>
                  <a:lnTo>
                    <a:pt x="96" y="221"/>
                  </a:lnTo>
                  <a:lnTo>
                    <a:pt x="92" y="221"/>
                  </a:lnTo>
                  <a:lnTo>
                    <a:pt x="86" y="231"/>
                  </a:lnTo>
                  <a:lnTo>
                    <a:pt x="80" y="231"/>
                  </a:lnTo>
                  <a:lnTo>
                    <a:pt x="76" y="221"/>
                  </a:lnTo>
                  <a:lnTo>
                    <a:pt x="71" y="221"/>
                  </a:lnTo>
                  <a:lnTo>
                    <a:pt x="71" y="237"/>
                  </a:lnTo>
                  <a:lnTo>
                    <a:pt x="61" y="237"/>
                  </a:lnTo>
                  <a:lnTo>
                    <a:pt x="55" y="231"/>
                  </a:lnTo>
                  <a:lnTo>
                    <a:pt x="45" y="231"/>
                  </a:lnTo>
                  <a:lnTo>
                    <a:pt x="21" y="241"/>
                  </a:lnTo>
                  <a:lnTo>
                    <a:pt x="14" y="256"/>
                  </a:lnTo>
                  <a:lnTo>
                    <a:pt x="11" y="273"/>
                  </a:lnTo>
                  <a:lnTo>
                    <a:pt x="7" y="273"/>
                  </a:lnTo>
                  <a:lnTo>
                    <a:pt x="7" y="281"/>
                  </a:lnTo>
                  <a:lnTo>
                    <a:pt x="0" y="286"/>
                  </a:lnTo>
                  <a:lnTo>
                    <a:pt x="0" y="296"/>
                  </a:lnTo>
                  <a:lnTo>
                    <a:pt x="15" y="307"/>
                  </a:lnTo>
                  <a:lnTo>
                    <a:pt x="22" y="319"/>
                  </a:lnTo>
                  <a:lnTo>
                    <a:pt x="35" y="336"/>
                  </a:lnTo>
                  <a:lnTo>
                    <a:pt x="29" y="349"/>
                  </a:lnTo>
                  <a:lnTo>
                    <a:pt x="32" y="371"/>
                  </a:lnTo>
                  <a:lnTo>
                    <a:pt x="38" y="392"/>
                  </a:lnTo>
                  <a:lnTo>
                    <a:pt x="56" y="408"/>
                  </a:lnTo>
                  <a:lnTo>
                    <a:pt x="71" y="434"/>
                  </a:lnTo>
                  <a:lnTo>
                    <a:pt x="63" y="444"/>
                  </a:lnTo>
                  <a:lnTo>
                    <a:pt x="68" y="451"/>
                  </a:lnTo>
                  <a:lnTo>
                    <a:pt x="65" y="459"/>
                  </a:lnTo>
                  <a:lnTo>
                    <a:pt x="68" y="469"/>
                  </a:lnTo>
                  <a:lnTo>
                    <a:pt x="69" y="486"/>
                  </a:lnTo>
                  <a:lnTo>
                    <a:pt x="75" y="500"/>
                  </a:lnTo>
                  <a:lnTo>
                    <a:pt x="78" y="500"/>
                  </a:lnTo>
                  <a:lnTo>
                    <a:pt x="86" y="523"/>
                  </a:lnTo>
                  <a:lnTo>
                    <a:pt x="93" y="523"/>
                  </a:lnTo>
                  <a:lnTo>
                    <a:pt x="99" y="524"/>
                  </a:lnTo>
                  <a:lnTo>
                    <a:pt x="99" y="536"/>
                  </a:lnTo>
                  <a:lnTo>
                    <a:pt x="92" y="537"/>
                  </a:lnTo>
                  <a:lnTo>
                    <a:pt x="86" y="541"/>
                  </a:lnTo>
                  <a:lnTo>
                    <a:pt x="93" y="563"/>
                  </a:lnTo>
                  <a:lnTo>
                    <a:pt x="100" y="567"/>
                  </a:lnTo>
                  <a:lnTo>
                    <a:pt x="112" y="574"/>
                  </a:lnTo>
                  <a:lnTo>
                    <a:pt x="131" y="580"/>
                  </a:lnTo>
                  <a:lnTo>
                    <a:pt x="137" y="592"/>
                  </a:lnTo>
                  <a:lnTo>
                    <a:pt x="129" y="598"/>
                  </a:lnTo>
                  <a:lnTo>
                    <a:pt x="124" y="615"/>
                  </a:lnTo>
                  <a:lnTo>
                    <a:pt x="117" y="628"/>
                  </a:lnTo>
                  <a:lnTo>
                    <a:pt x="110" y="642"/>
                  </a:lnTo>
                  <a:lnTo>
                    <a:pt x="112" y="649"/>
                  </a:lnTo>
                  <a:lnTo>
                    <a:pt x="102" y="655"/>
                  </a:lnTo>
                  <a:lnTo>
                    <a:pt x="71" y="707"/>
                  </a:lnTo>
                  <a:lnTo>
                    <a:pt x="71" y="720"/>
                  </a:lnTo>
                  <a:lnTo>
                    <a:pt x="80" y="720"/>
                  </a:lnTo>
                  <a:lnTo>
                    <a:pt x="92" y="716"/>
                  </a:lnTo>
                  <a:lnTo>
                    <a:pt x="96" y="716"/>
                  </a:lnTo>
                  <a:lnTo>
                    <a:pt x="96" y="720"/>
                  </a:lnTo>
                  <a:lnTo>
                    <a:pt x="92" y="731"/>
                  </a:lnTo>
                  <a:lnTo>
                    <a:pt x="92" y="735"/>
                  </a:lnTo>
                  <a:lnTo>
                    <a:pt x="102" y="735"/>
                  </a:lnTo>
                  <a:lnTo>
                    <a:pt x="106" y="741"/>
                  </a:lnTo>
                  <a:lnTo>
                    <a:pt x="117" y="747"/>
                  </a:lnTo>
                  <a:lnTo>
                    <a:pt x="122" y="741"/>
                  </a:lnTo>
                  <a:lnTo>
                    <a:pt x="131" y="741"/>
                  </a:lnTo>
                  <a:lnTo>
                    <a:pt x="137" y="741"/>
                  </a:lnTo>
                  <a:lnTo>
                    <a:pt x="143" y="747"/>
                  </a:lnTo>
                  <a:lnTo>
                    <a:pt x="147" y="747"/>
                  </a:lnTo>
                  <a:lnTo>
                    <a:pt x="147" y="757"/>
                  </a:lnTo>
                  <a:lnTo>
                    <a:pt x="143" y="757"/>
                  </a:lnTo>
                  <a:lnTo>
                    <a:pt x="131" y="757"/>
                  </a:lnTo>
                  <a:lnTo>
                    <a:pt x="122" y="757"/>
                  </a:lnTo>
                  <a:lnTo>
                    <a:pt x="106" y="757"/>
                  </a:lnTo>
                  <a:lnTo>
                    <a:pt x="106" y="762"/>
                  </a:lnTo>
                  <a:lnTo>
                    <a:pt x="102" y="762"/>
                  </a:lnTo>
                  <a:lnTo>
                    <a:pt x="102" y="757"/>
                  </a:lnTo>
                  <a:lnTo>
                    <a:pt x="96" y="762"/>
                  </a:lnTo>
                  <a:lnTo>
                    <a:pt x="96" y="767"/>
                  </a:lnTo>
                  <a:lnTo>
                    <a:pt x="96" y="772"/>
                  </a:lnTo>
                  <a:lnTo>
                    <a:pt x="96" y="777"/>
                  </a:lnTo>
                  <a:lnTo>
                    <a:pt x="92" y="777"/>
                  </a:lnTo>
                  <a:lnTo>
                    <a:pt x="86" y="767"/>
                  </a:lnTo>
                  <a:lnTo>
                    <a:pt x="80" y="772"/>
                  </a:lnTo>
                  <a:lnTo>
                    <a:pt x="80" y="777"/>
                  </a:lnTo>
                  <a:lnTo>
                    <a:pt x="80" y="782"/>
                  </a:lnTo>
                  <a:lnTo>
                    <a:pt x="80" y="792"/>
                  </a:lnTo>
                  <a:lnTo>
                    <a:pt x="86" y="798"/>
                  </a:lnTo>
                  <a:lnTo>
                    <a:pt x="86" y="808"/>
                  </a:lnTo>
                  <a:lnTo>
                    <a:pt x="76" y="818"/>
                  </a:lnTo>
                  <a:lnTo>
                    <a:pt x="76" y="823"/>
                  </a:lnTo>
                  <a:lnTo>
                    <a:pt x="80" y="828"/>
                  </a:lnTo>
                  <a:lnTo>
                    <a:pt x="76" y="837"/>
                  </a:lnTo>
                  <a:lnTo>
                    <a:pt x="80" y="849"/>
                  </a:lnTo>
                  <a:lnTo>
                    <a:pt x="80" y="859"/>
                  </a:lnTo>
                  <a:lnTo>
                    <a:pt x="92" y="863"/>
                  </a:lnTo>
                  <a:lnTo>
                    <a:pt x="96" y="869"/>
                  </a:lnTo>
                  <a:lnTo>
                    <a:pt x="96" y="874"/>
                  </a:lnTo>
                  <a:lnTo>
                    <a:pt x="92" y="879"/>
                  </a:lnTo>
                  <a:lnTo>
                    <a:pt x="86" y="874"/>
                  </a:lnTo>
                  <a:lnTo>
                    <a:pt x="80" y="869"/>
                  </a:lnTo>
                  <a:lnTo>
                    <a:pt x="76" y="874"/>
                  </a:lnTo>
                  <a:lnTo>
                    <a:pt x="76" y="879"/>
                  </a:lnTo>
                  <a:lnTo>
                    <a:pt x="80" y="884"/>
                  </a:lnTo>
                  <a:lnTo>
                    <a:pt x="86" y="884"/>
                  </a:lnTo>
                  <a:lnTo>
                    <a:pt x="80" y="894"/>
                  </a:lnTo>
                  <a:lnTo>
                    <a:pt x="76" y="894"/>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0"/>
            <p:cNvSpPr>
              <a:spLocks/>
            </p:cNvSpPr>
            <p:nvPr/>
          </p:nvSpPr>
          <p:spPr bwMode="auto">
            <a:xfrm>
              <a:off x="8809562" y="2290366"/>
              <a:ext cx="1974050" cy="2501088"/>
            </a:xfrm>
            <a:custGeom>
              <a:avLst/>
              <a:gdLst>
                <a:gd name="T0" fmla="*/ 102 w 1266"/>
                <a:gd name="T1" fmla="*/ 955 h 1604"/>
                <a:gd name="T2" fmla="*/ 190 w 1266"/>
                <a:gd name="T3" fmla="*/ 986 h 1604"/>
                <a:gd name="T4" fmla="*/ 245 w 1266"/>
                <a:gd name="T5" fmla="*/ 1073 h 1604"/>
                <a:gd name="T6" fmla="*/ 239 w 1266"/>
                <a:gd name="T7" fmla="*/ 1129 h 1604"/>
                <a:gd name="T8" fmla="*/ 326 w 1266"/>
                <a:gd name="T9" fmla="*/ 1155 h 1604"/>
                <a:gd name="T10" fmla="*/ 398 w 1266"/>
                <a:gd name="T11" fmla="*/ 1216 h 1604"/>
                <a:gd name="T12" fmla="*/ 490 w 1266"/>
                <a:gd name="T13" fmla="*/ 1247 h 1604"/>
                <a:gd name="T14" fmla="*/ 572 w 1266"/>
                <a:gd name="T15" fmla="*/ 1253 h 1604"/>
                <a:gd name="T16" fmla="*/ 592 w 1266"/>
                <a:gd name="T17" fmla="*/ 1318 h 1604"/>
                <a:gd name="T18" fmla="*/ 572 w 1266"/>
                <a:gd name="T19" fmla="*/ 1386 h 1604"/>
                <a:gd name="T20" fmla="*/ 535 w 1266"/>
                <a:gd name="T21" fmla="*/ 1441 h 1604"/>
                <a:gd name="T22" fmla="*/ 535 w 1266"/>
                <a:gd name="T23" fmla="*/ 1486 h 1604"/>
                <a:gd name="T24" fmla="*/ 597 w 1266"/>
                <a:gd name="T25" fmla="*/ 1543 h 1604"/>
                <a:gd name="T26" fmla="*/ 709 w 1266"/>
                <a:gd name="T27" fmla="*/ 1569 h 1604"/>
                <a:gd name="T28" fmla="*/ 837 w 1266"/>
                <a:gd name="T29" fmla="*/ 1584 h 1604"/>
                <a:gd name="T30" fmla="*/ 913 w 1266"/>
                <a:gd name="T31" fmla="*/ 1584 h 1604"/>
                <a:gd name="T32" fmla="*/ 1031 w 1266"/>
                <a:gd name="T33" fmla="*/ 1584 h 1604"/>
                <a:gd name="T34" fmla="*/ 950 w 1266"/>
                <a:gd name="T35" fmla="*/ 1471 h 1604"/>
                <a:gd name="T36" fmla="*/ 919 w 1266"/>
                <a:gd name="T37" fmla="*/ 1375 h 1604"/>
                <a:gd name="T38" fmla="*/ 945 w 1266"/>
                <a:gd name="T39" fmla="*/ 1298 h 1604"/>
                <a:gd name="T40" fmla="*/ 843 w 1266"/>
                <a:gd name="T41" fmla="*/ 1241 h 1604"/>
                <a:gd name="T42" fmla="*/ 837 w 1266"/>
                <a:gd name="T43" fmla="*/ 1119 h 1604"/>
                <a:gd name="T44" fmla="*/ 888 w 1266"/>
                <a:gd name="T45" fmla="*/ 1063 h 1604"/>
                <a:gd name="T46" fmla="*/ 976 w 1266"/>
                <a:gd name="T47" fmla="*/ 1007 h 1604"/>
                <a:gd name="T48" fmla="*/ 1052 w 1266"/>
                <a:gd name="T49" fmla="*/ 992 h 1604"/>
                <a:gd name="T50" fmla="*/ 1144 w 1266"/>
                <a:gd name="T51" fmla="*/ 961 h 1604"/>
                <a:gd name="T52" fmla="*/ 1231 w 1266"/>
                <a:gd name="T53" fmla="*/ 915 h 1604"/>
                <a:gd name="T54" fmla="*/ 1180 w 1266"/>
                <a:gd name="T55" fmla="*/ 849 h 1604"/>
                <a:gd name="T56" fmla="*/ 1107 w 1266"/>
                <a:gd name="T57" fmla="*/ 762 h 1604"/>
                <a:gd name="T58" fmla="*/ 1037 w 1266"/>
                <a:gd name="T59" fmla="*/ 741 h 1604"/>
                <a:gd name="T60" fmla="*/ 1017 w 1266"/>
                <a:gd name="T61" fmla="*/ 700 h 1604"/>
                <a:gd name="T62" fmla="*/ 970 w 1266"/>
                <a:gd name="T63" fmla="*/ 594 h 1604"/>
                <a:gd name="T64" fmla="*/ 909 w 1266"/>
                <a:gd name="T65" fmla="*/ 470 h 1604"/>
                <a:gd name="T66" fmla="*/ 823 w 1266"/>
                <a:gd name="T67" fmla="*/ 343 h 1604"/>
                <a:gd name="T68" fmla="*/ 792 w 1266"/>
                <a:gd name="T69" fmla="*/ 241 h 1604"/>
                <a:gd name="T70" fmla="*/ 797 w 1266"/>
                <a:gd name="T71" fmla="*/ 47 h 1604"/>
                <a:gd name="T72" fmla="*/ 719 w 1266"/>
                <a:gd name="T73" fmla="*/ 27 h 1604"/>
                <a:gd name="T74" fmla="*/ 643 w 1266"/>
                <a:gd name="T75" fmla="*/ 51 h 1604"/>
                <a:gd name="T76" fmla="*/ 613 w 1266"/>
                <a:gd name="T77" fmla="*/ 92 h 1604"/>
                <a:gd name="T78" fmla="*/ 546 w 1266"/>
                <a:gd name="T79" fmla="*/ 180 h 1604"/>
                <a:gd name="T80" fmla="*/ 521 w 1266"/>
                <a:gd name="T81" fmla="*/ 159 h 1604"/>
                <a:gd name="T82" fmla="*/ 474 w 1266"/>
                <a:gd name="T83" fmla="*/ 241 h 1604"/>
                <a:gd name="T84" fmla="*/ 398 w 1266"/>
                <a:gd name="T85" fmla="*/ 261 h 1604"/>
                <a:gd name="T86" fmla="*/ 351 w 1266"/>
                <a:gd name="T87" fmla="*/ 225 h 1604"/>
                <a:gd name="T88" fmla="*/ 402 w 1266"/>
                <a:gd name="T89" fmla="*/ 307 h 1604"/>
                <a:gd name="T90" fmla="*/ 378 w 1266"/>
                <a:gd name="T91" fmla="*/ 343 h 1604"/>
                <a:gd name="T92" fmla="*/ 347 w 1266"/>
                <a:gd name="T93" fmla="*/ 435 h 1604"/>
                <a:gd name="T94" fmla="*/ 331 w 1266"/>
                <a:gd name="T95" fmla="*/ 465 h 1604"/>
                <a:gd name="T96" fmla="*/ 290 w 1266"/>
                <a:gd name="T97" fmla="*/ 476 h 1604"/>
                <a:gd name="T98" fmla="*/ 214 w 1266"/>
                <a:gd name="T99" fmla="*/ 482 h 1604"/>
                <a:gd name="T100" fmla="*/ 168 w 1266"/>
                <a:gd name="T101" fmla="*/ 404 h 1604"/>
                <a:gd name="T102" fmla="*/ 137 w 1266"/>
                <a:gd name="T103" fmla="*/ 358 h 1604"/>
                <a:gd name="T104" fmla="*/ 245 w 1266"/>
                <a:gd name="T105" fmla="*/ 378 h 1604"/>
                <a:gd name="T106" fmla="*/ 326 w 1266"/>
                <a:gd name="T107" fmla="*/ 349 h 1604"/>
                <a:gd name="T108" fmla="*/ 260 w 1266"/>
                <a:gd name="T109" fmla="*/ 271 h 1604"/>
                <a:gd name="T110" fmla="*/ 112 w 1266"/>
                <a:gd name="T111" fmla="*/ 241 h 1604"/>
                <a:gd name="T112" fmla="*/ 11 w 1266"/>
                <a:gd name="T113" fmla="*/ 273 h 1604"/>
                <a:gd name="T114" fmla="*/ 65 w 1266"/>
                <a:gd name="T115" fmla="*/ 459 h 1604"/>
                <a:gd name="T116" fmla="*/ 137 w 1266"/>
                <a:gd name="T117" fmla="*/ 592 h 1604"/>
                <a:gd name="T118" fmla="*/ 102 w 1266"/>
                <a:gd name="T119" fmla="*/ 735 h 1604"/>
                <a:gd name="T120" fmla="*/ 102 w 1266"/>
                <a:gd name="T121" fmla="*/ 757 h 1604"/>
                <a:gd name="T122" fmla="*/ 80 w 1266"/>
                <a:gd name="T123" fmla="*/ 828 h 1604"/>
                <a:gd name="T124" fmla="*/ 76 w 1266"/>
                <a:gd name="T125" fmla="*/ 894 h 1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66" h="1604">
                  <a:moveTo>
                    <a:pt x="76" y="894"/>
                  </a:moveTo>
                  <a:lnTo>
                    <a:pt x="76" y="900"/>
                  </a:lnTo>
                  <a:lnTo>
                    <a:pt x="80" y="900"/>
                  </a:lnTo>
                  <a:lnTo>
                    <a:pt x="80" y="904"/>
                  </a:lnTo>
                  <a:lnTo>
                    <a:pt x="86" y="900"/>
                  </a:lnTo>
                  <a:lnTo>
                    <a:pt x="92" y="900"/>
                  </a:lnTo>
                  <a:lnTo>
                    <a:pt x="92" y="910"/>
                  </a:lnTo>
                  <a:lnTo>
                    <a:pt x="92" y="921"/>
                  </a:lnTo>
                  <a:lnTo>
                    <a:pt x="80" y="921"/>
                  </a:lnTo>
                  <a:lnTo>
                    <a:pt x="86" y="931"/>
                  </a:lnTo>
                  <a:lnTo>
                    <a:pt x="92" y="931"/>
                  </a:lnTo>
                  <a:lnTo>
                    <a:pt x="96" y="931"/>
                  </a:lnTo>
                  <a:lnTo>
                    <a:pt x="96" y="935"/>
                  </a:lnTo>
                  <a:lnTo>
                    <a:pt x="102" y="945"/>
                  </a:lnTo>
                  <a:lnTo>
                    <a:pt x="102" y="955"/>
                  </a:lnTo>
                  <a:lnTo>
                    <a:pt x="106" y="966"/>
                  </a:lnTo>
                  <a:lnTo>
                    <a:pt x="112" y="966"/>
                  </a:lnTo>
                  <a:lnTo>
                    <a:pt x="117" y="966"/>
                  </a:lnTo>
                  <a:lnTo>
                    <a:pt x="117" y="971"/>
                  </a:lnTo>
                  <a:lnTo>
                    <a:pt x="127" y="971"/>
                  </a:lnTo>
                  <a:lnTo>
                    <a:pt x="137" y="971"/>
                  </a:lnTo>
                  <a:lnTo>
                    <a:pt x="147" y="971"/>
                  </a:lnTo>
                  <a:lnTo>
                    <a:pt x="153" y="976"/>
                  </a:lnTo>
                  <a:lnTo>
                    <a:pt x="153" y="981"/>
                  </a:lnTo>
                  <a:lnTo>
                    <a:pt x="157" y="981"/>
                  </a:lnTo>
                  <a:lnTo>
                    <a:pt x="168" y="976"/>
                  </a:lnTo>
                  <a:lnTo>
                    <a:pt x="168" y="971"/>
                  </a:lnTo>
                  <a:lnTo>
                    <a:pt x="173" y="971"/>
                  </a:lnTo>
                  <a:lnTo>
                    <a:pt x="182" y="976"/>
                  </a:lnTo>
                  <a:lnTo>
                    <a:pt x="190" y="986"/>
                  </a:lnTo>
                  <a:lnTo>
                    <a:pt x="198" y="986"/>
                  </a:lnTo>
                  <a:lnTo>
                    <a:pt x="198" y="992"/>
                  </a:lnTo>
                  <a:lnTo>
                    <a:pt x="194" y="996"/>
                  </a:lnTo>
                  <a:lnTo>
                    <a:pt x="194" y="1002"/>
                  </a:lnTo>
                  <a:lnTo>
                    <a:pt x="204" y="1017"/>
                  </a:lnTo>
                  <a:lnTo>
                    <a:pt x="209" y="1033"/>
                  </a:lnTo>
                  <a:lnTo>
                    <a:pt x="198" y="1037"/>
                  </a:lnTo>
                  <a:lnTo>
                    <a:pt x="214" y="1037"/>
                  </a:lnTo>
                  <a:lnTo>
                    <a:pt x="214" y="1043"/>
                  </a:lnTo>
                  <a:lnTo>
                    <a:pt x="214" y="1049"/>
                  </a:lnTo>
                  <a:lnTo>
                    <a:pt x="229" y="1053"/>
                  </a:lnTo>
                  <a:lnTo>
                    <a:pt x="235" y="1053"/>
                  </a:lnTo>
                  <a:lnTo>
                    <a:pt x="245" y="1057"/>
                  </a:lnTo>
                  <a:lnTo>
                    <a:pt x="245" y="1068"/>
                  </a:lnTo>
                  <a:lnTo>
                    <a:pt x="245" y="1073"/>
                  </a:lnTo>
                  <a:lnTo>
                    <a:pt x="255" y="1073"/>
                  </a:lnTo>
                  <a:lnTo>
                    <a:pt x="260" y="1073"/>
                  </a:lnTo>
                  <a:lnTo>
                    <a:pt x="270" y="1073"/>
                  </a:lnTo>
                  <a:lnTo>
                    <a:pt x="270" y="1084"/>
                  </a:lnTo>
                  <a:lnTo>
                    <a:pt x="280" y="1084"/>
                  </a:lnTo>
                  <a:lnTo>
                    <a:pt x="286" y="1094"/>
                  </a:lnTo>
                  <a:lnTo>
                    <a:pt x="280" y="1098"/>
                  </a:lnTo>
                  <a:lnTo>
                    <a:pt x="275" y="1104"/>
                  </a:lnTo>
                  <a:lnTo>
                    <a:pt x="270" y="1110"/>
                  </a:lnTo>
                  <a:lnTo>
                    <a:pt x="260" y="1114"/>
                  </a:lnTo>
                  <a:lnTo>
                    <a:pt x="255" y="1119"/>
                  </a:lnTo>
                  <a:lnTo>
                    <a:pt x="245" y="1114"/>
                  </a:lnTo>
                  <a:lnTo>
                    <a:pt x="239" y="1114"/>
                  </a:lnTo>
                  <a:lnTo>
                    <a:pt x="239" y="1119"/>
                  </a:lnTo>
                  <a:lnTo>
                    <a:pt x="239" y="1129"/>
                  </a:lnTo>
                  <a:lnTo>
                    <a:pt x="239" y="1135"/>
                  </a:lnTo>
                  <a:lnTo>
                    <a:pt x="245" y="1145"/>
                  </a:lnTo>
                  <a:lnTo>
                    <a:pt x="249" y="1155"/>
                  </a:lnTo>
                  <a:lnTo>
                    <a:pt x="249" y="1161"/>
                  </a:lnTo>
                  <a:lnTo>
                    <a:pt x="255" y="1165"/>
                  </a:lnTo>
                  <a:lnTo>
                    <a:pt x="265" y="1169"/>
                  </a:lnTo>
                  <a:lnTo>
                    <a:pt x="265" y="1165"/>
                  </a:lnTo>
                  <a:lnTo>
                    <a:pt x="275" y="1161"/>
                  </a:lnTo>
                  <a:lnTo>
                    <a:pt x="280" y="1165"/>
                  </a:lnTo>
                  <a:lnTo>
                    <a:pt x="290" y="1161"/>
                  </a:lnTo>
                  <a:lnTo>
                    <a:pt x="296" y="1161"/>
                  </a:lnTo>
                  <a:lnTo>
                    <a:pt x="301" y="1155"/>
                  </a:lnTo>
                  <a:lnTo>
                    <a:pt x="306" y="1155"/>
                  </a:lnTo>
                  <a:lnTo>
                    <a:pt x="316" y="1161"/>
                  </a:lnTo>
                  <a:lnTo>
                    <a:pt x="326" y="1155"/>
                  </a:lnTo>
                  <a:lnTo>
                    <a:pt x="331" y="1155"/>
                  </a:lnTo>
                  <a:lnTo>
                    <a:pt x="337" y="1161"/>
                  </a:lnTo>
                  <a:lnTo>
                    <a:pt x="343" y="1169"/>
                  </a:lnTo>
                  <a:lnTo>
                    <a:pt x="347" y="1175"/>
                  </a:lnTo>
                  <a:lnTo>
                    <a:pt x="347" y="1185"/>
                  </a:lnTo>
                  <a:lnTo>
                    <a:pt x="347" y="1196"/>
                  </a:lnTo>
                  <a:lnTo>
                    <a:pt x="347" y="1202"/>
                  </a:lnTo>
                  <a:lnTo>
                    <a:pt x="357" y="1202"/>
                  </a:lnTo>
                  <a:lnTo>
                    <a:pt x="372" y="1202"/>
                  </a:lnTo>
                  <a:lnTo>
                    <a:pt x="378" y="1196"/>
                  </a:lnTo>
                  <a:lnTo>
                    <a:pt x="382" y="1196"/>
                  </a:lnTo>
                  <a:lnTo>
                    <a:pt x="382" y="1202"/>
                  </a:lnTo>
                  <a:lnTo>
                    <a:pt x="388" y="1212"/>
                  </a:lnTo>
                  <a:lnTo>
                    <a:pt x="398" y="1212"/>
                  </a:lnTo>
                  <a:lnTo>
                    <a:pt x="398" y="1216"/>
                  </a:lnTo>
                  <a:lnTo>
                    <a:pt x="402" y="1231"/>
                  </a:lnTo>
                  <a:lnTo>
                    <a:pt x="402" y="1237"/>
                  </a:lnTo>
                  <a:lnTo>
                    <a:pt x="408" y="1237"/>
                  </a:lnTo>
                  <a:lnTo>
                    <a:pt x="418" y="1237"/>
                  </a:lnTo>
                  <a:lnTo>
                    <a:pt x="423" y="1237"/>
                  </a:lnTo>
                  <a:lnTo>
                    <a:pt x="428" y="1241"/>
                  </a:lnTo>
                  <a:lnTo>
                    <a:pt x="433" y="1237"/>
                  </a:lnTo>
                  <a:lnTo>
                    <a:pt x="439" y="1241"/>
                  </a:lnTo>
                  <a:lnTo>
                    <a:pt x="445" y="1241"/>
                  </a:lnTo>
                  <a:lnTo>
                    <a:pt x="449" y="1237"/>
                  </a:lnTo>
                  <a:lnTo>
                    <a:pt x="459" y="1227"/>
                  </a:lnTo>
                  <a:lnTo>
                    <a:pt x="470" y="1227"/>
                  </a:lnTo>
                  <a:lnTo>
                    <a:pt x="470" y="1231"/>
                  </a:lnTo>
                  <a:lnTo>
                    <a:pt x="474" y="1237"/>
                  </a:lnTo>
                  <a:lnTo>
                    <a:pt x="490" y="1247"/>
                  </a:lnTo>
                  <a:lnTo>
                    <a:pt x="500" y="1241"/>
                  </a:lnTo>
                  <a:lnTo>
                    <a:pt x="500" y="1237"/>
                  </a:lnTo>
                  <a:lnTo>
                    <a:pt x="505" y="1241"/>
                  </a:lnTo>
                  <a:lnTo>
                    <a:pt x="510" y="1247"/>
                  </a:lnTo>
                  <a:lnTo>
                    <a:pt x="521" y="1241"/>
                  </a:lnTo>
                  <a:lnTo>
                    <a:pt x="521" y="1247"/>
                  </a:lnTo>
                  <a:lnTo>
                    <a:pt x="531" y="1247"/>
                  </a:lnTo>
                  <a:lnTo>
                    <a:pt x="531" y="1241"/>
                  </a:lnTo>
                  <a:lnTo>
                    <a:pt x="541" y="1241"/>
                  </a:lnTo>
                  <a:lnTo>
                    <a:pt x="546" y="1241"/>
                  </a:lnTo>
                  <a:lnTo>
                    <a:pt x="546" y="1247"/>
                  </a:lnTo>
                  <a:lnTo>
                    <a:pt x="551" y="1253"/>
                  </a:lnTo>
                  <a:lnTo>
                    <a:pt x="551" y="1247"/>
                  </a:lnTo>
                  <a:lnTo>
                    <a:pt x="561" y="1247"/>
                  </a:lnTo>
                  <a:lnTo>
                    <a:pt x="572" y="1253"/>
                  </a:lnTo>
                  <a:lnTo>
                    <a:pt x="582" y="1253"/>
                  </a:lnTo>
                  <a:lnTo>
                    <a:pt x="586" y="1247"/>
                  </a:lnTo>
                  <a:lnTo>
                    <a:pt x="592" y="1247"/>
                  </a:lnTo>
                  <a:lnTo>
                    <a:pt x="592" y="1263"/>
                  </a:lnTo>
                  <a:lnTo>
                    <a:pt x="586" y="1267"/>
                  </a:lnTo>
                  <a:lnTo>
                    <a:pt x="576" y="1272"/>
                  </a:lnTo>
                  <a:lnTo>
                    <a:pt x="572" y="1278"/>
                  </a:lnTo>
                  <a:lnTo>
                    <a:pt x="576" y="1282"/>
                  </a:lnTo>
                  <a:lnTo>
                    <a:pt x="586" y="1282"/>
                  </a:lnTo>
                  <a:lnTo>
                    <a:pt x="586" y="1287"/>
                  </a:lnTo>
                  <a:lnTo>
                    <a:pt x="582" y="1292"/>
                  </a:lnTo>
                  <a:lnTo>
                    <a:pt x="576" y="1298"/>
                  </a:lnTo>
                  <a:lnTo>
                    <a:pt x="576" y="1302"/>
                  </a:lnTo>
                  <a:lnTo>
                    <a:pt x="582" y="1302"/>
                  </a:lnTo>
                  <a:lnTo>
                    <a:pt x="592" y="1318"/>
                  </a:lnTo>
                  <a:lnTo>
                    <a:pt x="592" y="1333"/>
                  </a:lnTo>
                  <a:lnTo>
                    <a:pt x="586" y="1349"/>
                  </a:lnTo>
                  <a:lnTo>
                    <a:pt x="576" y="1349"/>
                  </a:lnTo>
                  <a:lnTo>
                    <a:pt x="561" y="1349"/>
                  </a:lnTo>
                  <a:lnTo>
                    <a:pt x="556" y="1353"/>
                  </a:lnTo>
                  <a:lnTo>
                    <a:pt x="551" y="1369"/>
                  </a:lnTo>
                  <a:lnTo>
                    <a:pt x="535" y="1375"/>
                  </a:lnTo>
                  <a:lnTo>
                    <a:pt x="535" y="1400"/>
                  </a:lnTo>
                  <a:lnTo>
                    <a:pt x="541" y="1394"/>
                  </a:lnTo>
                  <a:lnTo>
                    <a:pt x="546" y="1394"/>
                  </a:lnTo>
                  <a:lnTo>
                    <a:pt x="551" y="1390"/>
                  </a:lnTo>
                  <a:lnTo>
                    <a:pt x="551" y="1400"/>
                  </a:lnTo>
                  <a:lnTo>
                    <a:pt x="556" y="1400"/>
                  </a:lnTo>
                  <a:lnTo>
                    <a:pt x="566" y="1390"/>
                  </a:lnTo>
                  <a:lnTo>
                    <a:pt x="572" y="1386"/>
                  </a:lnTo>
                  <a:lnTo>
                    <a:pt x="582" y="1386"/>
                  </a:lnTo>
                  <a:lnTo>
                    <a:pt x="582" y="1394"/>
                  </a:lnTo>
                  <a:lnTo>
                    <a:pt x="582" y="1400"/>
                  </a:lnTo>
                  <a:lnTo>
                    <a:pt x="572" y="1404"/>
                  </a:lnTo>
                  <a:lnTo>
                    <a:pt x="561" y="1410"/>
                  </a:lnTo>
                  <a:lnTo>
                    <a:pt x="556" y="1416"/>
                  </a:lnTo>
                  <a:lnTo>
                    <a:pt x="561" y="1420"/>
                  </a:lnTo>
                  <a:lnTo>
                    <a:pt x="566" y="1426"/>
                  </a:lnTo>
                  <a:lnTo>
                    <a:pt x="556" y="1430"/>
                  </a:lnTo>
                  <a:lnTo>
                    <a:pt x="546" y="1426"/>
                  </a:lnTo>
                  <a:lnTo>
                    <a:pt x="541" y="1426"/>
                  </a:lnTo>
                  <a:lnTo>
                    <a:pt x="535" y="1430"/>
                  </a:lnTo>
                  <a:lnTo>
                    <a:pt x="531" y="1430"/>
                  </a:lnTo>
                  <a:lnTo>
                    <a:pt x="531" y="1435"/>
                  </a:lnTo>
                  <a:lnTo>
                    <a:pt x="535" y="1441"/>
                  </a:lnTo>
                  <a:lnTo>
                    <a:pt x="551" y="1441"/>
                  </a:lnTo>
                  <a:lnTo>
                    <a:pt x="556" y="1445"/>
                  </a:lnTo>
                  <a:lnTo>
                    <a:pt x="556" y="1451"/>
                  </a:lnTo>
                  <a:lnTo>
                    <a:pt x="572" y="1457"/>
                  </a:lnTo>
                  <a:lnTo>
                    <a:pt x="566" y="1457"/>
                  </a:lnTo>
                  <a:lnTo>
                    <a:pt x="561" y="1461"/>
                  </a:lnTo>
                  <a:lnTo>
                    <a:pt x="556" y="1457"/>
                  </a:lnTo>
                  <a:lnTo>
                    <a:pt x="556" y="1467"/>
                  </a:lnTo>
                  <a:lnTo>
                    <a:pt x="561" y="1471"/>
                  </a:lnTo>
                  <a:lnTo>
                    <a:pt x="556" y="1477"/>
                  </a:lnTo>
                  <a:lnTo>
                    <a:pt x="551" y="1471"/>
                  </a:lnTo>
                  <a:lnTo>
                    <a:pt x="546" y="1467"/>
                  </a:lnTo>
                  <a:lnTo>
                    <a:pt x="541" y="1471"/>
                  </a:lnTo>
                  <a:lnTo>
                    <a:pt x="541" y="1482"/>
                  </a:lnTo>
                  <a:lnTo>
                    <a:pt x="535" y="1486"/>
                  </a:lnTo>
                  <a:lnTo>
                    <a:pt x="541" y="1492"/>
                  </a:lnTo>
                  <a:lnTo>
                    <a:pt x="541" y="1502"/>
                  </a:lnTo>
                  <a:lnTo>
                    <a:pt x="531" y="1502"/>
                  </a:lnTo>
                  <a:lnTo>
                    <a:pt x="525" y="1518"/>
                  </a:lnTo>
                  <a:lnTo>
                    <a:pt x="525" y="1522"/>
                  </a:lnTo>
                  <a:lnTo>
                    <a:pt x="535" y="1528"/>
                  </a:lnTo>
                  <a:lnTo>
                    <a:pt x="546" y="1533"/>
                  </a:lnTo>
                  <a:lnTo>
                    <a:pt x="551" y="1533"/>
                  </a:lnTo>
                  <a:lnTo>
                    <a:pt x="561" y="1533"/>
                  </a:lnTo>
                  <a:lnTo>
                    <a:pt x="566" y="1537"/>
                  </a:lnTo>
                  <a:lnTo>
                    <a:pt x="566" y="1543"/>
                  </a:lnTo>
                  <a:lnTo>
                    <a:pt x="576" y="1543"/>
                  </a:lnTo>
                  <a:lnTo>
                    <a:pt x="582" y="1537"/>
                  </a:lnTo>
                  <a:lnTo>
                    <a:pt x="586" y="1543"/>
                  </a:lnTo>
                  <a:lnTo>
                    <a:pt x="597" y="1543"/>
                  </a:lnTo>
                  <a:lnTo>
                    <a:pt x="597" y="1547"/>
                  </a:lnTo>
                  <a:lnTo>
                    <a:pt x="607" y="1553"/>
                  </a:lnTo>
                  <a:lnTo>
                    <a:pt x="617" y="1553"/>
                  </a:lnTo>
                  <a:lnTo>
                    <a:pt x="623" y="1559"/>
                  </a:lnTo>
                  <a:lnTo>
                    <a:pt x="627" y="1563"/>
                  </a:lnTo>
                  <a:lnTo>
                    <a:pt x="639" y="1563"/>
                  </a:lnTo>
                  <a:lnTo>
                    <a:pt x="653" y="1584"/>
                  </a:lnTo>
                  <a:lnTo>
                    <a:pt x="658" y="1574"/>
                  </a:lnTo>
                  <a:lnTo>
                    <a:pt x="663" y="1574"/>
                  </a:lnTo>
                  <a:lnTo>
                    <a:pt x="674" y="1574"/>
                  </a:lnTo>
                  <a:lnTo>
                    <a:pt x="680" y="1569"/>
                  </a:lnTo>
                  <a:lnTo>
                    <a:pt x="684" y="1559"/>
                  </a:lnTo>
                  <a:lnTo>
                    <a:pt x="694" y="1563"/>
                  </a:lnTo>
                  <a:lnTo>
                    <a:pt x="704" y="1569"/>
                  </a:lnTo>
                  <a:lnTo>
                    <a:pt x="709" y="1569"/>
                  </a:lnTo>
                  <a:lnTo>
                    <a:pt x="731" y="1569"/>
                  </a:lnTo>
                  <a:lnTo>
                    <a:pt x="735" y="1574"/>
                  </a:lnTo>
                  <a:lnTo>
                    <a:pt x="741" y="1574"/>
                  </a:lnTo>
                  <a:lnTo>
                    <a:pt x="750" y="1574"/>
                  </a:lnTo>
                  <a:lnTo>
                    <a:pt x="760" y="1574"/>
                  </a:lnTo>
                  <a:lnTo>
                    <a:pt x="776" y="1569"/>
                  </a:lnTo>
                  <a:lnTo>
                    <a:pt x="780" y="1569"/>
                  </a:lnTo>
                  <a:lnTo>
                    <a:pt x="786" y="1574"/>
                  </a:lnTo>
                  <a:lnTo>
                    <a:pt x="801" y="1574"/>
                  </a:lnTo>
                  <a:lnTo>
                    <a:pt x="811" y="1574"/>
                  </a:lnTo>
                  <a:lnTo>
                    <a:pt x="817" y="1574"/>
                  </a:lnTo>
                  <a:lnTo>
                    <a:pt x="823" y="1579"/>
                  </a:lnTo>
                  <a:lnTo>
                    <a:pt x="817" y="1584"/>
                  </a:lnTo>
                  <a:lnTo>
                    <a:pt x="827" y="1584"/>
                  </a:lnTo>
                  <a:lnTo>
                    <a:pt x="837" y="1584"/>
                  </a:lnTo>
                  <a:lnTo>
                    <a:pt x="843" y="1579"/>
                  </a:lnTo>
                  <a:lnTo>
                    <a:pt x="852" y="1574"/>
                  </a:lnTo>
                  <a:lnTo>
                    <a:pt x="862" y="1579"/>
                  </a:lnTo>
                  <a:lnTo>
                    <a:pt x="868" y="1579"/>
                  </a:lnTo>
                  <a:lnTo>
                    <a:pt x="874" y="1574"/>
                  </a:lnTo>
                  <a:lnTo>
                    <a:pt x="874" y="1569"/>
                  </a:lnTo>
                  <a:lnTo>
                    <a:pt x="878" y="1569"/>
                  </a:lnTo>
                  <a:lnTo>
                    <a:pt x="884" y="1569"/>
                  </a:lnTo>
                  <a:lnTo>
                    <a:pt x="884" y="1579"/>
                  </a:lnTo>
                  <a:lnTo>
                    <a:pt x="894" y="1574"/>
                  </a:lnTo>
                  <a:lnTo>
                    <a:pt x="894" y="1569"/>
                  </a:lnTo>
                  <a:lnTo>
                    <a:pt x="903" y="1569"/>
                  </a:lnTo>
                  <a:lnTo>
                    <a:pt x="913" y="1574"/>
                  </a:lnTo>
                  <a:lnTo>
                    <a:pt x="913" y="1579"/>
                  </a:lnTo>
                  <a:lnTo>
                    <a:pt x="913" y="1584"/>
                  </a:lnTo>
                  <a:lnTo>
                    <a:pt x="919" y="1588"/>
                  </a:lnTo>
                  <a:lnTo>
                    <a:pt x="929" y="1584"/>
                  </a:lnTo>
                  <a:lnTo>
                    <a:pt x="935" y="1584"/>
                  </a:lnTo>
                  <a:lnTo>
                    <a:pt x="950" y="1588"/>
                  </a:lnTo>
                  <a:lnTo>
                    <a:pt x="964" y="1588"/>
                  </a:lnTo>
                  <a:lnTo>
                    <a:pt x="970" y="1588"/>
                  </a:lnTo>
                  <a:lnTo>
                    <a:pt x="980" y="1600"/>
                  </a:lnTo>
                  <a:lnTo>
                    <a:pt x="991" y="1604"/>
                  </a:lnTo>
                  <a:lnTo>
                    <a:pt x="1001" y="1604"/>
                  </a:lnTo>
                  <a:lnTo>
                    <a:pt x="1005" y="1604"/>
                  </a:lnTo>
                  <a:lnTo>
                    <a:pt x="1017" y="1600"/>
                  </a:lnTo>
                  <a:lnTo>
                    <a:pt x="1022" y="1588"/>
                  </a:lnTo>
                  <a:lnTo>
                    <a:pt x="1017" y="1584"/>
                  </a:lnTo>
                  <a:lnTo>
                    <a:pt x="1027" y="1584"/>
                  </a:lnTo>
                  <a:lnTo>
                    <a:pt x="1031" y="1584"/>
                  </a:lnTo>
                  <a:lnTo>
                    <a:pt x="1031" y="1574"/>
                  </a:lnTo>
                  <a:lnTo>
                    <a:pt x="1037" y="1563"/>
                  </a:lnTo>
                  <a:lnTo>
                    <a:pt x="1031" y="1563"/>
                  </a:lnTo>
                  <a:lnTo>
                    <a:pt x="1022" y="1559"/>
                  </a:lnTo>
                  <a:lnTo>
                    <a:pt x="1011" y="1553"/>
                  </a:lnTo>
                  <a:lnTo>
                    <a:pt x="1005" y="1547"/>
                  </a:lnTo>
                  <a:lnTo>
                    <a:pt x="991" y="1537"/>
                  </a:lnTo>
                  <a:lnTo>
                    <a:pt x="980" y="1533"/>
                  </a:lnTo>
                  <a:lnTo>
                    <a:pt x="970" y="1522"/>
                  </a:lnTo>
                  <a:lnTo>
                    <a:pt x="970" y="1502"/>
                  </a:lnTo>
                  <a:lnTo>
                    <a:pt x="964" y="1498"/>
                  </a:lnTo>
                  <a:lnTo>
                    <a:pt x="960" y="1492"/>
                  </a:lnTo>
                  <a:lnTo>
                    <a:pt x="960" y="1482"/>
                  </a:lnTo>
                  <a:lnTo>
                    <a:pt x="954" y="1471"/>
                  </a:lnTo>
                  <a:lnTo>
                    <a:pt x="950" y="1471"/>
                  </a:lnTo>
                  <a:lnTo>
                    <a:pt x="950" y="1467"/>
                  </a:lnTo>
                  <a:lnTo>
                    <a:pt x="939" y="1461"/>
                  </a:lnTo>
                  <a:lnTo>
                    <a:pt x="925" y="1451"/>
                  </a:lnTo>
                  <a:lnTo>
                    <a:pt x="925" y="1457"/>
                  </a:lnTo>
                  <a:lnTo>
                    <a:pt x="919" y="1461"/>
                  </a:lnTo>
                  <a:lnTo>
                    <a:pt x="913" y="1457"/>
                  </a:lnTo>
                  <a:lnTo>
                    <a:pt x="903" y="1451"/>
                  </a:lnTo>
                  <a:lnTo>
                    <a:pt x="909" y="1430"/>
                  </a:lnTo>
                  <a:lnTo>
                    <a:pt x="909" y="1426"/>
                  </a:lnTo>
                  <a:lnTo>
                    <a:pt x="913" y="1420"/>
                  </a:lnTo>
                  <a:lnTo>
                    <a:pt x="913" y="1410"/>
                  </a:lnTo>
                  <a:lnTo>
                    <a:pt x="919" y="1404"/>
                  </a:lnTo>
                  <a:lnTo>
                    <a:pt x="913" y="1400"/>
                  </a:lnTo>
                  <a:lnTo>
                    <a:pt x="913" y="1386"/>
                  </a:lnTo>
                  <a:lnTo>
                    <a:pt x="919" y="1375"/>
                  </a:lnTo>
                  <a:lnTo>
                    <a:pt x="919" y="1365"/>
                  </a:lnTo>
                  <a:lnTo>
                    <a:pt x="925" y="1365"/>
                  </a:lnTo>
                  <a:lnTo>
                    <a:pt x="929" y="1369"/>
                  </a:lnTo>
                  <a:lnTo>
                    <a:pt x="939" y="1359"/>
                  </a:lnTo>
                  <a:lnTo>
                    <a:pt x="945" y="1353"/>
                  </a:lnTo>
                  <a:lnTo>
                    <a:pt x="950" y="1349"/>
                  </a:lnTo>
                  <a:lnTo>
                    <a:pt x="954" y="1339"/>
                  </a:lnTo>
                  <a:lnTo>
                    <a:pt x="960" y="1343"/>
                  </a:lnTo>
                  <a:lnTo>
                    <a:pt x="964" y="1333"/>
                  </a:lnTo>
                  <a:lnTo>
                    <a:pt x="960" y="1318"/>
                  </a:lnTo>
                  <a:lnTo>
                    <a:pt x="950" y="1318"/>
                  </a:lnTo>
                  <a:lnTo>
                    <a:pt x="945" y="1318"/>
                  </a:lnTo>
                  <a:lnTo>
                    <a:pt x="935" y="1314"/>
                  </a:lnTo>
                  <a:lnTo>
                    <a:pt x="939" y="1302"/>
                  </a:lnTo>
                  <a:lnTo>
                    <a:pt x="945" y="1298"/>
                  </a:lnTo>
                  <a:lnTo>
                    <a:pt x="950" y="1298"/>
                  </a:lnTo>
                  <a:lnTo>
                    <a:pt x="945" y="1292"/>
                  </a:lnTo>
                  <a:lnTo>
                    <a:pt x="929" y="1282"/>
                  </a:lnTo>
                  <a:lnTo>
                    <a:pt x="909" y="1267"/>
                  </a:lnTo>
                  <a:lnTo>
                    <a:pt x="899" y="1257"/>
                  </a:lnTo>
                  <a:lnTo>
                    <a:pt x="894" y="1263"/>
                  </a:lnTo>
                  <a:lnTo>
                    <a:pt x="884" y="1263"/>
                  </a:lnTo>
                  <a:lnTo>
                    <a:pt x="884" y="1267"/>
                  </a:lnTo>
                  <a:lnTo>
                    <a:pt x="878" y="1272"/>
                  </a:lnTo>
                  <a:lnTo>
                    <a:pt x="868" y="1267"/>
                  </a:lnTo>
                  <a:lnTo>
                    <a:pt x="862" y="1263"/>
                  </a:lnTo>
                  <a:lnTo>
                    <a:pt x="862" y="1253"/>
                  </a:lnTo>
                  <a:lnTo>
                    <a:pt x="862" y="1247"/>
                  </a:lnTo>
                  <a:lnTo>
                    <a:pt x="852" y="1241"/>
                  </a:lnTo>
                  <a:lnTo>
                    <a:pt x="843" y="1241"/>
                  </a:lnTo>
                  <a:lnTo>
                    <a:pt x="837" y="1247"/>
                  </a:lnTo>
                  <a:lnTo>
                    <a:pt x="837" y="1231"/>
                  </a:lnTo>
                  <a:lnTo>
                    <a:pt x="837" y="1221"/>
                  </a:lnTo>
                  <a:lnTo>
                    <a:pt x="848" y="1206"/>
                  </a:lnTo>
                  <a:lnTo>
                    <a:pt x="833" y="1202"/>
                  </a:lnTo>
                  <a:lnTo>
                    <a:pt x="827" y="1196"/>
                  </a:lnTo>
                  <a:lnTo>
                    <a:pt x="833" y="1190"/>
                  </a:lnTo>
                  <a:lnTo>
                    <a:pt x="833" y="1175"/>
                  </a:lnTo>
                  <a:lnTo>
                    <a:pt x="827" y="1169"/>
                  </a:lnTo>
                  <a:lnTo>
                    <a:pt x="823" y="1161"/>
                  </a:lnTo>
                  <a:lnTo>
                    <a:pt x="827" y="1151"/>
                  </a:lnTo>
                  <a:lnTo>
                    <a:pt x="833" y="1151"/>
                  </a:lnTo>
                  <a:lnTo>
                    <a:pt x="833" y="1135"/>
                  </a:lnTo>
                  <a:lnTo>
                    <a:pt x="827" y="1135"/>
                  </a:lnTo>
                  <a:lnTo>
                    <a:pt x="837" y="1119"/>
                  </a:lnTo>
                  <a:lnTo>
                    <a:pt x="848" y="1125"/>
                  </a:lnTo>
                  <a:lnTo>
                    <a:pt x="852" y="1135"/>
                  </a:lnTo>
                  <a:lnTo>
                    <a:pt x="862" y="1139"/>
                  </a:lnTo>
                  <a:lnTo>
                    <a:pt x="868" y="1145"/>
                  </a:lnTo>
                  <a:lnTo>
                    <a:pt x="878" y="1135"/>
                  </a:lnTo>
                  <a:lnTo>
                    <a:pt x="878" y="1129"/>
                  </a:lnTo>
                  <a:lnTo>
                    <a:pt x="874" y="1119"/>
                  </a:lnTo>
                  <a:lnTo>
                    <a:pt x="868" y="1104"/>
                  </a:lnTo>
                  <a:lnTo>
                    <a:pt x="858" y="1098"/>
                  </a:lnTo>
                  <a:lnTo>
                    <a:pt x="868" y="1094"/>
                  </a:lnTo>
                  <a:lnTo>
                    <a:pt x="878" y="1094"/>
                  </a:lnTo>
                  <a:lnTo>
                    <a:pt x="878" y="1088"/>
                  </a:lnTo>
                  <a:lnTo>
                    <a:pt x="878" y="1084"/>
                  </a:lnTo>
                  <a:lnTo>
                    <a:pt x="878" y="1063"/>
                  </a:lnTo>
                  <a:lnTo>
                    <a:pt x="888" y="1063"/>
                  </a:lnTo>
                  <a:lnTo>
                    <a:pt x="894" y="1057"/>
                  </a:lnTo>
                  <a:lnTo>
                    <a:pt x="899" y="1049"/>
                  </a:lnTo>
                  <a:lnTo>
                    <a:pt x="909" y="1037"/>
                  </a:lnTo>
                  <a:lnTo>
                    <a:pt x="913" y="1027"/>
                  </a:lnTo>
                  <a:lnTo>
                    <a:pt x="913" y="1022"/>
                  </a:lnTo>
                  <a:lnTo>
                    <a:pt x="913" y="1017"/>
                  </a:lnTo>
                  <a:lnTo>
                    <a:pt x="919" y="1017"/>
                  </a:lnTo>
                  <a:lnTo>
                    <a:pt x="925" y="1022"/>
                  </a:lnTo>
                  <a:lnTo>
                    <a:pt x="929" y="1027"/>
                  </a:lnTo>
                  <a:lnTo>
                    <a:pt x="939" y="1022"/>
                  </a:lnTo>
                  <a:lnTo>
                    <a:pt x="945" y="1012"/>
                  </a:lnTo>
                  <a:lnTo>
                    <a:pt x="950" y="1002"/>
                  </a:lnTo>
                  <a:lnTo>
                    <a:pt x="960" y="996"/>
                  </a:lnTo>
                  <a:lnTo>
                    <a:pt x="964" y="996"/>
                  </a:lnTo>
                  <a:lnTo>
                    <a:pt x="976" y="1007"/>
                  </a:lnTo>
                  <a:lnTo>
                    <a:pt x="976" y="1002"/>
                  </a:lnTo>
                  <a:lnTo>
                    <a:pt x="980" y="992"/>
                  </a:lnTo>
                  <a:lnTo>
                    <a:pt x="986" y="992"/>
                  </a:lnTo>
                  <a:lnTo>
                    <a:pt x="996" y="992"/>
                  </a:lnTo>
                  <a:lnTo>
                    <a:pt x="1001" y="996"/>
                  </a:lnTo>
                  <a:lnTo>
                    <a:pt x="1011" y="1002"/>
                  </a:lnTo>
                  <a:lnTo>
                    <a:pt x="1027" y="1002"/>
                  </a:lnTo>
                  <a:lnTo>
                    <a:pt x="1031" y="1007"/>
                  </a:lnTo>
                  <a:lnTo>
                    <a:pt x="1042" y="1007"/>
                  </a:lnTo>
                  <a:lnTo>
                    <a:pt x="1046" y="1007"/>
                  </a:lnTo>
                  <a:lnTo>
                    <a:pt x="1052" y="1012"/>
                  </a:lnTo>
                  <a:lnTo>
                    <a:pt x="1052" y="1002"/>
                  </a:lnTo>
                  <a:lnTo>
                    <a:pt x="1046" y="996"/>
                  </a:lnTo>
                  <a:lnTo>
                    <a:pt x="1046" y="992"/>
                  </a:lnTo>
                  <a:lnTo>
                    <a:pt x="1052" y="992"/>
                  </a:lnTo>
                  <a:lnTo>
                    <a:pt x="1078" y="996"/>
                  </a:lnTo>
                  <a:lnTo>
                    <a:pt x="1093" y="1002"/>
                  </a:lnTo>
                  <a:lnTo>
                    <a:pt x="1099" y="992"/>
                  </a:lnTo>
                  <a:lnTo>
                    <a:pt x="1099" y="986"/>
                  </a:lnTo>
                  <a:lnTo>
                    <a:pt x="1099" y="981"/>
                  </a:lnTo>
                  <a:lnTo>
                    <a:pt x="1103" y="981"/>
                  </a:lnTo>
                  <a:lnTo>
                    <a:pt x="1103" y="976"/>
                  </a:lnTo>
                  <a:lnTo>
                    <a:pt x="1099" y="971"/>
                  </a:lnTo>
                  <a:lnTo>
                    <a:pt x="1107" y="971"/>
                  </a:lnTo>
                  <a:lnTo>
                    <a:pt x="1119" y="971"/>
                  </a:lnTo>
                  <a:lnTo>
                    <a:pt x="1113" y="961"/>
                  </a:lnTo>
                  <a:lnTo>
                    <a:pt x="1119" y="961"/>
                  </a:lnTo>
                  <a:lnTo>
                    <a:pt x="1124" y="955"/>
                  </a:lnTo>
                  <a:lnTo>
                    <a:pt x="1134" y="961"/>
                  </a:lnTo>
                  <a:lnTo>
                    <a:pt x="1144" y="961"/>
                  </a:lnTo>
                  <a:lnTo>
                    <a:pt x="1144" y="951"/>
                  </a:lnTo>
                  <a:lnTo>
                    <a:pt x="1154" y="951"/>
                  </a:lnTo>
                  <a:lnTo>
                    <a:pt x="1150" y="939"/>
                  </a:lnTo>
                  <a:lnTo>
                    <a:pt x="1154" y="935"/>
                  </a:lnTo>
                  <a:lnTo>
                    <a:pt x="1158" y="931"/>
                  </a:lnTo>
                  <a:lnTo>
                    <a:pt x="1170" y="925"/>
                  </a:lnTo>
                  <a:lnTo>
                    <a:pt x="1175" y="931"/>
                  </a:lnTo>
                  <a:lnTo>
                    <a:pt x="1180" y="939"/>
                  </a:lnTo>
                  <a:lnTo>
                    <a:pt x="1190" y="939"/>
                  </a:lnTo>
                  <a:lnTo>
                    <a:pt x="1211" y="935"/>
                  </a:lnTo>
                  <a:lnTo>
                    <a:pt x="1215" y="935"/>
                  </a:lnTo>
                  <a:lnTo>
                    <a:pt x="1221" y="935"/>
                  </a:lnTo>
                  <a:lnTo>
                    <a:pt x="1221" y="931"/>
                  </a:lnTo>
                  <a:lnTo>
                    <a:pt x="1221" y="921"/>
                  </a:lnTo>
                  <a:lnTo>
                    <a:pt x="1231" y="915"/>
                  </a:lnTo>
                  <a:lnTo>
                    <a:pt x="1246" y="910"/>
                  </a:lnTo>
                  <a:lnTo>
                    <a:pt x="1262" y="894"/>
                  </a:lnTo>
                  <a:lnTo>
                    <a:pt x="1266" y="890"/>
                  </a:lnTo>
                  <a:lnTo>
                    <a:pt x="1266" y="879"/>
                  </a:lnTo>
                  <a:lnTo>
                    <a:pt x="1262" y="869"/>
                  </a:lnTo>
                  <a:lnTo>
                    <a:pt x="1250" y="859"/>
                  </a:lnTo>
                  <a:lnTo>
                    <a:pt x="1246" y="859"/>
                  </a:lnTo>
                  <a:lnTo>
                    <a:pt x="1241" y="863"/>
                  </a:lnTo>
                  <a:lnTo>
                    <a:pt x="1231" y="869"/>
                  </a:lnTo>
                  <a:lnTo>
                    <a:pt x="1215" y="869"/>
                  </a:lnTo>
                  <a:lnTo>
                    <a:pt x="1205" y="869"/>
                  </a:lnTo>
                  <a:lnTo>
                    <a:pt x="1201" y="869"/>
                  </a:lnTo>
                  <a:lnTo>
                    <a:pt x="1185" y="863"/>
                  </a:lnTo>
                  <a:lnTo>
                    <a:pt x="1185" y="859"/>
                  </a:lnTo>
                  <a:lnTo>
                    <a:pt x="1180" y="849"/>
                  </a:lnTo>
                  <a:lnTo>
                    <a:pt x="1175" y="849"/>
                  </a:lnTo>
                  <a:lnTo>
                    <a:pt x="1170" y="849"/>
                  </a:lnTo>
                  <a:lnTo>
                    <a:pt x="1158" y="859"/>
                  </a:lnTo>
                  <a:lnTo>
                    <a:pt x="1154" y="863"/>
                  </a:lnTo>
                  <a:lnTo>
                    <a:pt x="1144" y="863"/>
                  </a:lnTo>
                  <a:lnTo>
                    <a:pt x="1134" y="853"/>
                  </a:lnTo>
                  <a:lnTo>
                    <a:pt x="1124" y="837"/>
                  </a:lnTo>
                  <a:lnTo>
                    <a:pt x="1124" y="828"/>
                  </a:lnTo>
                  <a:lnTo>
                    <a:pt x="1124" y="823"/>
                  </a:lnTo>
                  <a:lnTo>
                    <a:pt x="1119" y="818"/>
                  </a:lnTo>
                  <a:lnTo>
                    <a:pt x="1113" y="813"/>
                  </a:lnTo>
                  <a:lnTo>
                    <a:pt x="1113" y="808"/>
                  </a:lnTo>
                  <a:lnTo>
                    <a:pt x="1103" y="798"/>
                  </a:lnTo>
                  <a:lnTo>
                    <a:pt x="1103" y="777"/>
                  </a:lnTo>
                  <a:lnTo>
                    <a:pt x="1107" y="762"/>
                  </a:lnTo>
                  <a:lnTo>
                    <a:pt x="1103" y="757"/>
                  </a:lnTo>
                  <a:lnTo>
                    <a:pt x="1093" y="751"/>
                  </a:lnTo>
                  <a:lnTo>
                    <a:pt x="1093" y="735"/>
                  </a:lnTo>
                  <a:lnTo>
                    <a:pt x="1093" y="725"/>
                  </a:lnTo>
                  <a:lnTo>
                    <a:pt x="1088" y="731"/>
                  </a:lnTo>
                  <a:lnTo>
                    <a:pt x="1088" y="735"/>
                  </a:lnTo>
                  <a:lnTo>
                    <a:pt x="1078" y="757"/>
                  </a:lnTo>
                  <a:lnTo>
                    <a:pt x="1066" y="772"/>
                  </a:lnTo>
                  <a:lnTo>
                    <a:pt x="1052" y="777"/>
                  </a:lnTo>
                  <a:lnTo>
                    <a:pt x="1037" y="782"/>
                  </a:lnTo>
                  <a:lnTo>
                    <a:pt x="1027" y="788"/>
                  </a:lnTo>
                  <a:lnTo>
                    <a:pt x="1011" y="767"/>
                  </a:lnTo>
                  <a:lnTo>
                    <a:pt x="1011" y="751"/>
                  </a:lnTo>
                  <a:lnTo>
                    <a:pt x="1022" y="747"/>
                  </a:lnTo>
                  <a:lnTo>
                    <a:pt x="1037" y="741"/>
                  </a:lnTo>
                  <a:lnTo>
                    <a:pt x="1042" y="747"/>
                  </a:lnTo>
                  <a:lnTo>
                    <a:pt x="1046" y="751"/>
                  </a:lnTo>
                  <a:lnTo>
                    <a:pt x="1052" y="747"/>
                  </a:lnTo>
                  <a:lnTo>
                    <a:pt x="1052" y="735"/>
                  </a:lnTo>
                  <a:lnTo>
                    <a:pt x="1052" y="731"/>
                  </a:lnTo>
                  <a:lnTo>
                    <a:pt x="1058" y="720"/>
                  </a:lnTo>
                  <a:lnTo>
                    <a:pt x="1062" y="711"/>
                  </a:lnTo>
                  <a:lnTo>
                    <a:pt x="1058" y="700"/>
                  </a:lnTo>
                  <a:lnTo>
                    <a:pt x="1046" y="696"/>
                  </a:lnTo>
                  <a:lnTo>
                    <a:pt x="1046" y="690"/>
                  </a:lnTo>
                  <a:lnTo>
                    <a:pt x="1042" y="690"/>
                  </a:lnTo>
                  <a:lnTo>
                    <a:pt x="1037" y="696"/>
                  </a:lnTo>
                  <a:lnTo>
                    <a:pt x="1027" y="696"/>
                  </a:lnTo>
                  <a:lnTo>
                    <a:pt x="1022" y="696"/>
                  </a:lnTo>
                  <a:lnTo>
                    <a:pt x="1017" y="700"/>
                  </a:lnTo>
                  <a:lnTo>
                    <a:pt x="996" y="711"/>
                  </a:lnTo>
                  <a:lnTo>
                    <a:pt x="986" y="711"/>
                  </a:lnTo>
                  <a:lnTo>
                    <a:pt x="980" y="696"/>
                  </a:lnTo>
                  <a:lnTo>
                    <a:pt x="970" y="680"/>
                  </a:lnTo>
                  <a:lnTo>
                    <a:pt x="964" y="674"/>
                  </a:lnTo>
                  <a:lnTo>
                    <a:pt x="970" y="670"/>
                  </a:lnTo>
                  <a:lnTo>
                    <a:pt x="976" y="670"/>
                  </a:lnTo>
                  <a:lnTo>
                    <a:pt x="976" y="655"/>
                  </a:lnTo>
                  <a:lnTo>
                    <a:pt x="970" y="639"/>
                  </a:lnTo>
                  <a:lnTo>
                    <a:pt x="960" y="623"/>
                  </a:lnTo>
                  <a:lnTo>
                    <a:pt x="964" y="614"/>
                  </a:lnTo>
                  <a:lnTo>
                    <a:pt x="970" y="608"/>
                  </a:lnTo>
                  <a:lnTo>
                    <a:pt x="976" y="608"/>
                  </a:lnTo>
                  <a:lnTo>
                    <a:pt x="976" y="602"/>
                  </a:lnTo>
                  <a:lnTo>
                    <a:pt x="970" y="594"/>
                  </a:lnTo>
                  <a:lnTo>
                    <a:pt x="970" y="588"/>
                  </a:lnTo>
                  <a:lnTo>
                    <a:pt x="970" y="572"/>
                  </a:lnTo>
                  <a:lnTo>
                    <a:pt x="970" y="568"/>
                  </a:lnTo>
                  <a:lnTo>
                    <a:pt x="960" y="568"/>
                  </a:lnTo>
                  <a:lnTo>
                    <a:pt x="960" y="558"/>
                  </a:lnTo>
                  <a:lnTo>
                    <a:pt x="954" y="547"/>
                  </a:lnTo>
                  <a:lnTo>
                    <a:pt x="950" y="543"/>
                  </a:lnTo>
                  <a:lnTo>
                    <a:pt x="945" y="531"/>
                  </a:lnTo>
                  <a:lnTo>
                    <a:pt x="939" y="531"/>
                  </a:lnTo>
                  <a:lnTo>
                    <a:pt x="939" y="527"/>
                  </a:lnTo>
                  <a:lnTo>
                    <a:pt x="935" y="521"/>
                  </a:lnTo>
                  <a:lnTo>
                    <a:pt x="929" y="527"/>
                  </a:lnTo>
                  <a:lnTo>
                    <a:pt x="925" y="512"/>
                  </a:lnTo>
                  <a:lnTo>
                    <a:pt x="913" y="490"/>
                  </a:lnTo>
                  <a:lnTo>
                    <a:pt x="909" y="470"/>
                  </a:lnTo>
                  <a:lnTo>
                    <a:pt x="903" y="461"/>
                  </a:lnTo>
                  <a:lnTo>
                    <a:pt x="888" y="451"/>
                  </a:lnTo>
                  <a:lnTo>
                    <a:pt x="888" y="435"/>
                  </a:lnTo>
                  <a:lnTo>
                    <a:pt x="884" y="429"/>
                  </a:lnTo>
                  <a:lnTo>
                    <a:pt x="874" y="419"/>
                  </a:lnTo>
                  <a:lnTo>
                    <a:pt x="874" y="409"/>
                  </a:lnTo>
                  <a:lnTo>
                    <a:pt x="868" y="398"/>
                  </a:lnTo>
                  <a:lnTo>
                    <a:pt x="862" y="394"/>
                  </a:lnTo>
                  <a:lnTo>
                    <a:pt x="858" y="388"/>
                  </a:lnTo>
                  <a:lnTo>
                    <a:pt x="852" y="368"/>
                  </a:lnTo>
                  <a:lnTo>
                    <a:pt x="848" y="364"/>
                  </a:lnTo>
                  <a:lnTo>
                    <a:pt x="837" y="358"/>
                  </a:lnTo>
                  <a:lnTo>
                    <a:pt x="837" y="353"/>
                  </a:lnTo>
                  <a:lnTo>
                    <a:pt x="827" y="349"/>
                  </a:lnTo>
                  <a:lnTo>
                    <a:pt x="823" y="343"/>
                  </a:lnTo>
                  <a:lnTo>
                    <a:pt x="817" y="317"/>
                  </a:lnTo>
                  <a:lnTo>
                    <a:pt x="811" y="317"/>
                  </a:lnTo>
                  <a:lnTo>
                    <a:pt x="811" y="307"/>
                  </a:lnTo>
                  <a:lnTo>
                    <a:pt x="806" y="298"/>
                  </a:lnTo>
                  <a:lnTo>
                    <a:pt x="806" y="302"/>
                  </a:lnTo>
                  <a:lnTo>
                    <a:pt x="801" y="292"/>
                  </a:lnTo>
                  <a:lnTo>
                    <a:pt x="801" y="281"/>
                  </a:lnTo>
                  <a:lnTo>
                    <a:pt x="797" y="276"/>
                  </a:lnTo>
                  <a:lnTo>
                    <a:pt x="792" y="265"/>
                  </a:lnTo>
                  <a:lnTo>
                    <a:pt x="786" y="256"/>
                  </a:lnTo>
                  <a:lnTo>
                    <a:pt x="776" y="256"/>
                  </a:lnTo>
                  <a:lnTo>
                    <a:pt x="776" y="251"/>
                  </a:lnTo>
                  <a:lnTo>
                    <a:pt x="776" y="247"/>
                  </a:lnTo>
                  <a:lnTo>
                    <a:pt x="786" y="247"/>
                  </a:lnTo>
                  <a:lnTo>
                    <a:pt x="792" y="241"/>
                  </a:lnTo>
                  <a:lnTo>
                    <a:pt x="792" y="221"/>
                  </a:lnTo>
                  <a:lnTo>
                    <a:pt x="792" y="205"/>
                  </a:lnTo>
                  <a:lnTo>
                    <a:pt x="792" y="196"/>
                  </a:lnTo>
                  <a:lnTo>
                    <a:pt x="797" y="196"/>
                  </a:lnTo>
                  <a:lnTo>
                    <a:pt x="801" y="180"/>
                  </a:lnTo>
                  <a:lnTo>
                    <a:pt x="801" y="159"/>
                  </a:lnTo>
                  <a:lnTo>
                    <a:pt x="792" y="133"/>
                  </a:lnTo>
                  <a:lnTo>
                    <a:pt x="797" y="123"/>
                  </a:lnTo>
                  <a:lnTo>
                    <a:pt x="806" y="113"/>
                  </a:lnTo>
                  <a:lnTo>
                    <a:pt x="811" y="102"/>
                  </a:lnTo>
                  <a:lnTo>
                    <a:pt x="806" y="88"/>
                  </a:lnTo>
                  <a:lnTo>
                    <a:pt x="806" y="72"/>
                  </a:lnTo>
                  <a:lnTo>
                    <a:pt x="801" y="62"/>
                  </a:lnTo>
                  <a:lnTo>
                    <a:pt x="792" y="57"/>
                  </a:lnTo>
                  <a:lnTo>
                    <a:pt x="797" y="47"/>
                  </a:lnTo>
                  <a:lnTo>
                    <a:pt x="792" y="47"/>
                  </a:lnTo>
                  <a:lnTo>
                    <a:pt x="786" y="41"/>
                  </a:lnTo>
                  <a:lnTo>
                    <a:pt x="780" y="41"/>
                  </a:lnTo>
                  <a:lnTo>
                    <a:pt x="776" y="51"/>
                  </a:lnTo>
                  <a:lnTo>
                    <a:pt x="772" y="51"/>
                  </a:lnTo>
                  <a:lnTo>
                    <a:pt x="766" y="41"/>
                  </a:lnTo>
                  <a:lnTo>
                    <a:pt x="760" y="35"/>
                  </a:lnTo>
                  <a:lnTo>
                    <a:pt x="756" y="35"/>
                  </a:lnTo>
                  <a:lnTo>
                    <a:pt x="750" y="31"/>
                  </a:lnTo>
                  <a:lnTo>
                    <a:pt x="750" y="21"/>
                  </a:lnTo>
                  <a:lnTo>
                    <a:pt x="745" y="21"/>
                  </a:lnTo>
                  <a:lnTo>
                    <a:pt x="735" y="21"/>
                  </a:lnTo>
                  <a:lnTo>
                    <a:pt x="731" y="27"/>
                  </a:lnTo>
                  <a:lnTo>
                    <a:pt x="725" y="27"/>
                  </a:lnTo>
                  <a:lnTo>
                    <a:pt x="719" y="27"/>
                  </a:lnTo>
                  <a:lnTo>
                    <a:pt x="715" y="16"/>
                  </a:lnTo>
                  <a:lnTo>
                    <a:pt x="709" y="11"/>
                  </a:lnTo>
                  <a:lnTo>
                    <a:pt x="715" y="6"/>
                  </a:lnTo>
                  <a:lnTo>
                    <a:pt x="715" y="0"/>
                  </a:lnTo>
                  <a:lnTo>
                    <a:pt x="709" y="0"/>
                  </a:lnTo>
                  <a:lnTo>
                    <a:pt x="688" y="0"/>
                  </a:lnTo>
                  <a:lnTo>
                    <a:pt x="668" y="11"/>
                  </a:lnTo>
                  <a:lnTo>
                    <a:pt x="658" y="16"/>
                  </a:lnTo>
                  <a:lnTo>
                    <a:pt x="643" y="16"/>
                  </a:lnTo>
                  <a:lnTo>
                    <a:pt x="633" y="16"/>
                  </a:lnTo>
                  <a:lnTo>
                    <a:pt x="639" y="21"/>
                  </a:lnTo>
                  <a:lnTo>
                    <a:pt x="639" y="35"/>
                  </a:lnTo>
                  <a:lnTo>
                    <a:pt x="633" y="41"/>
                  </a:lnTo>
                  <a:lnTo>
                    <a:pt x="639" y="47"/>
                  </a:lnTo>
                  <a:lnTo>
                    <a:pt x="643" y="51"/>
                  </a:lnTo>
                  <a:lnTo>
                    <a:pt x="648" y="62"/>
                  </a:lnTo>
                  <a:lnTo>
                    <a:pt x="658" y="62"/>
                  </a:lnTo>
                  <a:lnTo>
                    <a:pt x="663" y="67"/>
                  </a:lnTo>
                  <a:lnTo>
                    <a:pt x="653" y="78"/>
                  </a:lnTo>
                  <a:lnTo>
                    <a:pt x="648" y="92"/>
                  </a:lnTo>
                  <a:lnTo>
                    <a:pt x="653" y="92"/>
                  </a:lnTo>
                  <a:lnTo>
                    <a:pt x="658" y="98"/>
                  </a:lnTo>
                  <a:lnTo>
                    <a:pt x="648" y="108"/>
                  </a:lnTo>
                  <a:lnTo>
                    <a:pt x="639" y="108"/>
                  </a:lnTo>
                  <a:lnTo>
                    <a:pt x="627" y="98"/>
                  </a:lnTo>
                  <a:lnTo>
                    <a:pt x="633" y="92"/>
                  </a:lnTo>
                  <a:lnTo>
                    <a:pt x="627" y="82"/>
                  </a:lnTo>
                  <a:lnTo>
                    <a:pt x="623" y="78"/>
                  </a:lnTo>
                  <a:lnTo>
                    <a:pt x="617" y="82"/>
                  </a:lnTo>
                  <a:lnTo>
                    <a:pt x="613" y="92"/>
                  </a:lnTo>
                  <a:lnTo>
                    <a:pt x="613" y="98"/>
                  </a:lnTo>
                  <a:lnTo>
                    <a:pt x="613" y="108"/>
                  </a:lnTo>
                  <a:lnTo>
                    <a:pt x="613" y="113"/>
                  </a:lnTo>
                  <a:lnTo>
                    <a:pt x="607" y="123"/>
                  </a:lnTo>
                  <a:lnTo>
                    <a:pt x="592" y="123"/>
                  </a:lnTo>
                  <a:lnTo>
                    <a:pt x="582" y="123"/>
                  </a:lnTo>
                  <a:lnTo>
                    <a:pt x="582" y="129"/>
                  </a:lnTo>
                  <a:lnTo>
                    <a:pt x="576" y="149"/>
                  </a:lnTo>
                  <a:lnTo>
                    <a:pt x="576" y="153"/>
                  </a:lnTo>
                  <a:lnTo>
                    <a:pt x="566" y="164"/>
                  </a:lnTo>
                  <a:lnTo>
                    <a:pt x="566" y="169"/>
                  </a:lnTo>
                  <a:lnTo>
                    <a:pt x="566" y="174"/>
                  </a:lnTo>
                  <a:lnTo>
                    <a:pt x="561" y="169"/>
                  </a:lnTo>
                  <a:lnTo>
                    <a:pt x="556" y="164"/>
                  </a:lnTo>
                  <a:lnTo>
                    <a:pt x="546" y="180"/>
                  </a:lnTo>
                  <a:lnTo>
                    <a:pt x="546" y="169"/>
                  </a:lnTo>
                  <a:lnTo>
                    <a:pt x="546" y="159"/>
                  </a:lnTo>
                  <a:lnTo>
                    <a:pt x="551" y="153"/>
                  </a:lnTo>
                  <a:lnTo>
                    <a:pt x="546" y="149"/>
                  </a:lnTo>
                  <a:lnTo>
                    <a:pt x="546" y="139"/>
                  </a:lnTo>
                  <a:lnTo>
                    <a:pt x="541" y="139"/>
                  </a:lnTo>
                  <a:lnTo>
                    <a:pt x="535" y="139"/>
                  </a:lnTo>
                  <a:lnTo>
                    <a:pt x="531" y="133"/>
                  </a:lnTo>
                  <a:lnTo>
                    <a:pt x="525" y="149"/>
                  </a:lnTo>
                  <a:lnTo>
                    <a:pt x="531" y="149"/>
                  </a:lnTo>
                  <a:lnTo>
                    <a:pt x="531" y="159"/>
                  </a:lnTo>
                  <a:lnTo>
                    <a:pt x="525" y="159"/>
                  </a:lnTo>
                  <a:lnTo>
                    <a:pt x="525" y="153"/>
                  </a:lnTo>
                  <a:lnTo>
                    <a:pt x="521" y="153"/>
                  </a:lnTo>
                  <a:lnTo>
                    <a:pt x="521" y="159"/>
                  </a:lnTo>
                  <a:lnTo>
                    <a:pt x="521" y="164"/>
                  </a:lnTo>
                  <a:lnTo>
                    <a:pt x="531" y="180"/>
                  </a:lnTo>
                  <a:lnTo>
                    <a:pt x="521" y="180"/>
                  </a:lnTo>
                  <a:lnTo>
                    <a:pt x="515" y="174"/>
                  </a:lnTo>
                  <a:lnTo>
                    <a:pt x="515" y="169"/>
                  </a:lnTo>
                  <a:lnTo>
                    <a:pt x="510" y="174"/>
                  </a:lnTo>
                  <a:lnTo>
                    <a:pt x="505" y="184"/>
                  </a:lnTo>
                  <a:lnTo>
                    <a:pt x="500" y="184"/>
                  </a:lnTo>
                  <a:lnTo>
                    <a:pt x="490" y="205"/>
                  </a:lnTo>
                  <a:lnTo>
                    <a:pt x="484" y="210"/>
                  </a:lnTo>
                  <a:lnTo>
                    <a:pt x="480" y="215"/>
                  </a:lnTo>
                  <a:lnTo>
                    <a:pt x="484" y="221"/>
                  </a:lnTo>
                  <a:lnTo>
                    <a:pt x="490" y="225"/>
                  </a:lnTo>
                  <a:lnTo>
                    <a:pt x="480" y="237"/>
                  </a:lnTo>
                  <a:lnTo>
                    <a:pt x="474" y="241"/>
                  </a:lnTo>
                  <a:lnTo>
                    <a:pt x="470" y="241"/>
                  </a:lnTo>
                  <a:lnTo>
                    <a:pt x="480" y="251"/>
                  </a:lnTo>
                  <a:lnTo>
                    <a:pt x="480" y="261"/>
                  </a:lnTo>
                  <a:lnTo>
                    <a:pt x="480" y="271"/>
                  </a:lnTo>
                  <a:lnTo>
                    <a:pt x="480" y="276"/>
                  </a:lnTo>
                  <a:lnTo>
                    <a:pt x="474" y="281"/>
                  </a:lnTo>
                  <a:lnTo>
                    <a:pt x="464" y="286"/>
                  </a:lnTo>
                  <a:lnTo>
                    <a:pt x="449" y="292"/>
                  </a:lnTo>
                  <a:lnTo>
                    <a:pt x="445" y="298"/>
                  </a:lnTo>
                  <a:lnTo>
                    <a:pt x="428" y="286"/>
                  </a:lnTo>
                  <a:lnTo>
                    <a:pt x="418" y="281"/>
                  </a:lnTo>
                  <a:lnTo>
                    <a:pt x="408" y="281"/>
                  </a:lnTo>
                  <a:lnTo>
                    <a:pt x="398" y="276"/>
                  </a:lnTo>
                  <a:lnTo>
                    <a:pt x="398" y="271"/>
                  </a:lnTo>
                  <a:lnTo>
                    <a:pt x="398" y="261"/>
                  </a:lnTo>
                  <a:lnTo>
                    <a:pt x="398" y="256"/>
                  </a:lnTo>
                  <a:lnTo>
                    <a:pt x="413" y="251"/>
                  </a:lnTo>
                  <a:lnTo>
                    <a:pt x="413" y="247"/>
                  </a:lnTo>
                  <a:lnTo>
                    <a:pt x="423" y="247"/>
                  </a:lnTo>
                  <a:lnTo>
                    <a:pt x="428" y="241"/>
                  </a:lnTo>
                  <a:lnTo>
                    <a:pt x="418" y="237"/>
                  </a:lnTo>
                  <a:lnTo>
                    <a:pt x="413" y="231"/>
                  </a:lnTo>
                  <a:lnTo>
                    <a:pt x="408" y="225"/>
                  </a:lnTo>
                  <a:lnTo>
                    <a:pt x="398" y="225"/>
                  </a:lnTo>
                  <a:lnTo>
                    <a:pt x="394" y="215"/>
                  </a:lnTo>
                  <a:lnTo>
                    <a:pt x="388" y="215"/>
                  </a:lnTo>
                  <a:lnTo>
                    <a:pt x="372" y="221"/>
                  </a:lnTo>
                  <a:lnTo>
                    <a:pt x="362" y="221"/>
                  </a:lnTo>
                  <a:lnTo>
                    <a:pt x="362" y="225"/>
                  </a:lnTo>
                  <a:lnTo>
                    <a:pt x="351" y="225"/>
                  </a:lnTo>
                  <a:lnTo>
                    <a:pt x="362" y="231"/>
                  </a:lnTo>
                  <a:lnTo>
                    <a:pt x="367" y="237"/>
                  </a:lnTo>
                  <a:lnTo>
                    <a:pt x="372" y="241"/>
                  </a:lnTo>
                  <a:lnTo>
                    <a:pt x="372" y="247"/>
                  </a:lnTo>
                  <a:lnTo>
                    <a:pt x="372" y="256"/>
                  </a:lnTo>
                  <a:lnTo>
                    <a:pt x="378" y="261"/>
                  </a:lnTo>
                  <a:lnTo>
                    <a:pt x="378" y="265"/>
                  </a:lnTo>
                  <a:lnTo>
                    <a:pt x="382" y="265"/>
                  </a:lnTo>
                  <a:lnTo>
                    <a:pt x="378" y="276"/>
                  </a:lnTo>
                  <a:lnTo>
                    <a:pt x="378" y="281"/>
                  </a:lnTo>
                  <a:lnTo>
                    <a:pt x="378" y="298"/>
                  </a:lnTo>
                  <a:lnTo>
                    <a:pt x="388" y="298"/>
                  </a:lnTo>
                  <a:lnTo>
                    <a:pt x="398" y="298"/>
                  </a:lnTo>
                  <a:lnTo>
                    <a:pt x="402" y="302"/>
                  </a:lnTo>
                  <a:lnTo>
                    <a:pt x="402" y="307"/>
                  </a:lnTo>
                  <a:lnTo>
                    <a:pt x="408" y="313"/>
                  </a:lnTo>
                  <a:lnTo>
                    <a:pt x="408" y="317"/>
                  </a:lnTo>
                  <a:lnTo>
                    <a:pt x="413" y="323"/>
                  </a:lnTo>
                  <a:lnTo>
                    <a:pt x="408" y="327"/>
                  </a:lnTo>
                  <a:lnTo>
                    <a:pt x="402" y="337"/>
                  </a:lnTo>
                  <a:lnTo>
                    <a:pt x="413" y="349"/>
                  </a:lnTo>
                  <a:lnTo>
                    <a:pt x="418" y="353"/>
                  </a:lnTo>
                  <a:lnTo>
                    <a:pt x="408" y="358"/>
                  </a:lnTo>
                  <a:lnTo>
                    <a:pt x="402" y="353"/>
                  </a:lnTo>
                  <a:lnTo>
                    <a:pt x="394" y="358"/>
                  </a:lnTo>
                  <a:lnTo>
                    <a:pt x="382" y="358"/>
                  </a:lnTo>
                  <a:lnTo>
                    <a:pt x="388" y="349"/>
                  </a:lnTo>
                  <a:lnTo>
                    <a:pt x="394" y="349"/>
                  </a:lnTo>
                  <a:lnTo>
                    <a:pt x="382" y="337"/>
                  </a:lnTo>
                  <a:lnTo>
                    <a:pt x="378" y="343"/>
                  </a:lnTo>
                  <a:lnTo>
                    <a:pt x="367" y="343"/>
                  </a:lnTo>
                  <a:lnTo>
                    <a:pt x="357" y="337"/>
                  </a:lnTo>
                  <a:lnTo>
                    <a:pt x="357" y="343"/>
                  </a:lnTo>
                  <a:lnTo>
                    <a:pt x="351" y="353"/>
                  </a:lnTo>
                  <a:lnTo>
                    <a:pt x="347" y="368"/>
                  </a:lnTo>
                  <a:lnTo>
                    <a:pt x="337" y="373"/>
                  </a:lnTo>
                  <a:lnTo>
                    <a:pt x="331" y="378"/>
                  </a:lnTo>
                  <a:lnTo>
                    <a:pt x="331" y="388"/>
                  </a:lnTo>
                  <a:lnTo>
                    <a:pt x="326" y="398"/>
                  </a:lnTo>
                  <a:lnTo>
                    <a:pt x="321" y="404"/>
                  </a:lnTo>
                  <a:lnTo>
                    <a:pt x="316" y="409"/>
                  </a:lnTo>
                  <a:lnTo>
                    <a:pt x="321" y="414"/>
                  </a:lnTo>
                  <a:lnTo>
                    <a:pt x="337" y="425"/>
                  </a:lnTo>
                  <a:lnTo>
                    <a:pt x="347" y="429"/>
                  </a:lnTo>
                  <a:lnTo>
                    <a:pt x="347" y="435"/>
                  </a:lnTo>
                  <a:lnTo>
                    <a:pt x="357" y="445"/>
                  </a:lnTo>
                  <a:lnTo>
                    <a:pt x="362" y="461"/>
                  </a:lnTo>
                  <a:lnTo>
                    <a:pt x="362" y="465"/>
                  </a:lnTo>
                  <a:lnTo>
                    <a:pt x="388" y="461"/>
                  </a:lnTo>
                  <a:lnTo>
                    <a:pt x="394" y="465"/>
                  </a:lnTo>
                  <a:lnTo>
                    <a:pt x="398" y="476"/>
                  </a:lnTo>
                  <a:lnTo>
                    <a:pt x="388" y="470"/>
                  </a:lnTo>
                  <a:lnTo>
                    <a:pt x="382" y="470"/>
                  </a:lnTo>
                  <a:lnTo>
                    <a:pt x="372" y="470"/>
                  </a:lnTo>
                  <a:lnTo>
                    <a:pt x="362" y="465"/>
                  </a:lnTo>
                  <a:lnTo>
                    <a:pt x="357" y="461"/>
                  </a:lnTo>
                  <a:lnTo>
                    <a:pt x="351" y="461"/>
                  </a:lnTo>
                  <a:lnTo>
                    <a:pt x="347" y="465"/>
                  </a:lnTo>
                  <a:lnTo>
                    <a:pt x="343" y="461"/>
                  </a:lnTo>
                  <a:lnTo>
                    <a:pt x="331" y="465"/>
                  </a:lnTo>
                  <a:lnTo>
                    <a:pt x="316" y="461"/>
                  </a:lnTo>
                  <a:lnTo>
                    <a:pt x="306" y="455"/>
                  </a:lnTo>
                  <a:lnTo>
                    <a:pt x="296" y="455"/>
                  </a:lnTo>
                  <a:lnTo>
                    <a:pt x="296" y="451"/>
                  </a:lnTo>
                  <a:lnTo>
                    <a:pt x="290" y="451"/>
                  </a:lnTo>
                  <a:lnTo>
                    <a:pt x="275" y="451"/>
                  </a:lnTo>
                  <a:lnTo>
                    <a:pt x="260" y="445"/>
                  </a:lnTo>
                  <a:lnTo>
                    <a:pt x="260" y="455"/>
                  </a:lnTo>
                  <a:lnTo>
                    <a:pt x="255" y="461"/>
                  </a:lnTo>
                  <a:lnTo>
                    <a:pt x="255" y="465"/>
                  </a:lnTo>
                  <a:lnTo>
                    <a:pt x="265" y="470"/>
                  </a:lnTo>
                  <a:lnTo>
                    <a:pt x="270" y="476"/>
                  </a:lnTo>
                  <a:lnTo>
                    <a:pt x="286" y="482"/>
                  </a:lnTo>
                  <a:lnTo>
                    <a:pt x="286" y="476"/>
                  </a:lnTo>
                  <a:lnTo>
                    <a:pt x="290" y="476"/>
                  </a:lnTo>
                  <a:lnTo>
                    <a:pt x="301" y="486"/>
                  </a:lnTo>
                  <a:lnTo>
                    <a:pt x="306" y="506"/>
                  </a:lnTo>
                  <a:lnTo>
                    <a:pt x="296" y="512"/>
                  </a:lnTo>
                  <a:lnTo>
                    <a:pt x="290" y="516"/>
                  </a:lnTo>
                  <a:lnTo>
                    <a:pt x="280" y="512"/>
                  </a:lnTo>
                  <a:lnTo>
                    <a:pt x="270" y="512"/>
                  </a:lnTo>
                  <a:lnTo>
                    <a:pt x="265" y="512"/>
                  </a:lnTo>
                  <a:lnTo>
                    <a:pt x="255" y="502"/>
                  </a:lnTo>
                  <a:lnTo>
                    <a:pt x="249" y="496"/>
                  </a:lnTo>
                  <a:lnTo>
                    <a:pt x="245" y="490"/>
                  </a:lnTo>
                  <a:lnTo>
                    <a:pt x="239" y="502"/>
                  </a:lnTo>
                  <a:lnTo>
                    <a:pt x="235" y="496"/>
                  </a:lnTo>
                  <a:lnTo>
                    <a:pt x="219" y="490"/>
                  </a:lnTo>
                  <a:lnTo>
                    <a:pt x="219" y="482"/>
                  </a:lnTo>
                  <a:lnTo>
                    <a:pt x="214" y="482"/>
                  </a:lnTo>
                  <a:lnTo>
                    <a:pt x="214" y="476"/>
                  </a:lnTo>
                  <a:lnTo>
                    <a:pt x="214" y="470"/>
                  </a:lnTo>
                  <a:lnTo>
                    <a:pt x="209" y="465"/>
                  </a:lnTo>
                  <a:lnTo>
                    <a:pt x="209" y="461"/>
                  </a:lnTo>
                  <a:lnTo>
                    <a:pt x="204" y="451"/>
                  </a:lnTo>
                  <a:lnTo>
                    <a:pt x="198" y="445"/>
                  </a:lnTo>
                  <a:lnTo>
                    <a:pt x="198" y="441"/>
                  </a:lnTo>
                  <a:lnTo>
                    <a:pt x="204" y="435"/>
                  </a:lnTo>
                  <a:lnTo>
                    <a:pt x="204" y="425"/>
                  </a:lnTo>
                  <a:lnTo>
                    <a:pt x="198" y="419"/>
                  </a:lnTo>
                  <a:lnTo>
                    <a:pt x="198" y="414"/>
                  </a:lnTo>
                  <a:lnTo>
                    <a:pt x="194" y="409"/>
                  </a:lnTo>
                  <a:lnTo>
                    <a:pt x="190" y="404"/>
                  </a:lnTo>
                  <a:lnTo>
                    <a:pt x="173" y="404"/>
                  </a:lnTo>
                  <a:lnTo>
                    <a:pt x="168" y="404"/>
                  </a:lnTo>
                  <a:lnTo>
                    <a:pt x="163" y="404"/>
                  </a:lnTo>
                  <a:lnTo>
                    <a:pt x="157" y="398"/>
                  </a:lnTo>
                  <a:lnTo>
                    <a:pt x="163" y="398"/>
                  </a:lnTo>
                  <a:lnTo>
                    <a:pt x="163" y="394"/>
                  </a:lnTo>
                  <a:lnTo>
                    <a:pt x="157" y="394"/>
                  </a:lnTo>
                  <a:lnTo>
                    <a:pt x="153" y="394"/>
                  </a:lnTo>
                  <a:lnTo>
                    <a:pt x="153" y="388"/>
                  </a:lnTo>
                  <a:lnTo>
                    <a:pt x="143" y="388"/>
                  </a:lnTo>
                  <a:lnTo>
                    <a:pt x="137" y="384"/>
                  </a:lnTo>
                  <a:lnTo>
                    <a:pt x="131" y="373"/>
                  </a:lnTo>
                  <a:lnTo>
                    <a:pt x="137" y="364"/>
                  </a:lnTo>
                  <a:lnTo>
                    <a:pt x="131" y="364"/>
                  </a:lnTo>
                  <a:lnTo>
                    <a:pt x="127" y="358"/>
                  </a:lnTo>
                  <a:lnTo>
                    <a:pt x="131" y="358"/>
                  </a:lnTo>
                  <a:lnTo>
                    <a:pt x="137" y="358"/>
                  </a:lnTo>
                  <a:lnTo>
                    <a:pt x="143" y="358"/>
                  </a:lnTo>
                  <a:lnTo>
                    <a:pt x="153" y="368"/>
                  </a:lnTo>
                  <a:lnTo>
                    <a:pt x="157" y="373"/>
                  </a:lnTo>
                  <a:lnTo>
                    <a:pt x="163" y="373"/>
                  </a:lnTo>
                  <a:lnTo>
                    <a:pt x="163" y="368"/>
                  </a:lnTo>
                  <a:lnTo>
                    <a:pt x="173" y="373"/>
                  </a:lnTo>
                  <a:lnTo>
                    <a:pt x="182" y="378"/>
                  </a:lnTo>
                  <a:lnTo>
                    <a:pt x="190" y="378"/>
                  </a:lnTo>
                  <a:lnTo>
                    <a:pt x="194" y="378"/>
                  </a:lnTo>
                  <a:lnTo>
                    <a:pt x="198" y="384"/>
                  </a:lnTo>
                  <a:lnTo>
                    <a:pt x="209" y="384"/>
                  </a:lnTo>
                  <a:lnTo>
                    <a:pt x="219" y="384"/>
                  </a:lnTo>
                  <a:lnTo>
                    <a:pt x="235" y="388"/>
                  </a:lnTo>
                  <a:lnTo>
                    <a:pt x="239" y="384"/>
                  </a:lnTo>
                  <a:lnTo>
                    <a:pt x="245" y="378"/>
                  </a:lnTo>
                  <a:lnTo>
                    <a:pt x="249" y="384"/>
                  </a:lnTo>
                  <a:lnTo>
                    <a:pt x="249" y="388"/>
                  </a:lnTo>
                  <a:lnTo>
                    <a:pt x="260" y="388"/>
                  </a:lnTo>
                  <a:lnTo>
                    <a:pt x="270" y="388"/>
                  </a:lnTo>
                  <a:lnTo>
                    <a:pt x="280" y="388"/>
                  </a:lnTo>
                  <a:lnTo>
                    <a:pt x="290" y="378"/>
                  </a:lnTo>
                  <a:lnTo>
                    <a:pt x="296" y="378"/>
                  </a:lnTo>
                  <a:lnTo>
                    <a:pt x="306" y="373"/>
                  </a:lnTo>
                  <a:lnTo>
                    <a:pt x="311" y="368"/>
                  </a:lnTo>
                  <a:lnTo>
                    <a:pt x="311" y="364"/>
                  </a:lnTo>
                  <a:lnTo>
                    <a:pt x="316" y="358"/>
                  </a:lnTo>
                  <a:lnTo>
                    <a:pt x="321" y="358"/>
                  </a:lnTo>
                  <a:lnTo>
                    <a:pt x="321" y="353"/>
                  </a:lnTo>
                  <a:lnTo>
                    <a:pt x="321" y="349"/>
                  </a:lnTo>
                  <a:lnTo>
                    <a:pt x="326" y="349"/>
                  </a:lnTo>
                  <a:lnTo>
                    <a:pt x="331" y="327"/>
                  </a:lnTo>
                  <a:lnTo>
                    <a:pt x="326" y="317"/>
                  </a:lnTo>
                  <a:lnTo>
                    <a:pt x="326" y="307"/>
                  </a:lnTo>
                  <a:lnTo>
                    <a:pt x="321" y="307"/>
                  </a:lnTo>
                  <a:lnTo>
                    <a:pt x="321" y="298"/>
                  </a:lnTo>
                  <a:lnTo>
                    <a:pt x="316" y="302"/>
                  </a:lnTo>
                  <a:lnTo>
                    <a:pt x="311" y="298"/>
                  </a:lnTo>
                  <a:lnTo>
                    <a:pt x="311" y="286"/>
                  </a:lnTo>
                  <a:lnTo>
                    <a:pt x="301" y="286"/>
                  </a:lnTo>
                  <a:lnTo>
                    <a:pt x="296" y="286"/>
                  </a:lnTo>
                  <a:lnTo>
                    <a:pt x="296" y="281"/>
                  </a:lnTo>
                  <a:lnTo>
                    <a:pt x="280" y="276"/>
                  </a:lnTo>
                  <a:lnTo>
                    <a:pt x="270" y="281"/>
                  </a:lnTo>
                  <a:lnTo>
                    <a:pt x="265" y="276"/>
                  </a:lnTo>
                  <a:lnTo>
                    <a:pt x="260" y="271"/>
                  </a:lnTo>
                  <a:lnTo>
                    <a:pt x="249" y="265"/>
                  </a:lnTo>
                  <a:lnTo>
                    <a:pt x="249" y="271"/>
                  </a:lnTo>
                  <a:lnTo>
                    <a:pt x="245" y="265"/>
                  </a:lnTo>
                  <a:lnTo>
                    <a:pt x="235" y="256"/>
                  </a:lnTo>
                  <a:lnTo>
                    <a:pt x="219" y="256"/>
                  </a:lnTo>
                  <a:lnTo>
                    <a:pt x="204" y="247"/>
                  </a:lnTo>
                  <a:lnTo>
                    <a:pt x="190" y="241"/>
                  </a:lnTo>
                  <a:lnTo>
                    <a:pt x="178" y="247"/>
                  </a:lnTo>
                  <a:lnTo>
                    <a:pt x="143" y="247"/>
                  </a:lnTo>
                  <a:lnTo>
                    <a:pt x="137" y="247"/>
                  </a:lnTo>
                  <a:lnTo>
                    <a:pt x="131" y="241"/>
                  </a:lnTo>
                  <a:lnTo>
                    <a:pt x="122" y="247"/>
                  </a:lnTo>
                  <a:lnTo>
                    <a:pt x="122" y="241"/>
                  </a:lnTo>
                  <a:lnTo>
                    <a:pt x="117" y="237"/>
                  </a:lnTo>
                  <a:lnTo>
                    <a:pt x="112" y="241"/>
                  </a:lnTo>
                  <a:lnTo>
                    <a:pt x="106" y="231"/>
                  </a:lnTo>
                  <a:lnTo>
                    <a:pt x="102" y="231"/>
                  </a:lnTo>
                  <a:lnTo>
                    <a:pt x="96" y="221"/>
                  </a:lnTo>
                  <a:lnTo>
                    <a:pt x="92" y="221"/>
                  </a:lnTo>
                  <a:lnTo>
                    <a:pt x="86" y="231"/>
                  </a:lnTo>
                  <a:lnTo>
                    <a:pt x="80" y="231"/>
                  </a:lnTo>
                  <a:lnTo>
                    <a:pt x="76" y="221"/>
                  </a:lnTo>
                  <a:lnTo>
                    <a:pt x="71" y="221"/>
                  </a:lnTo>
                  <a:lnTo>
                    <a:pt x="71" y="237"/>
                  </a:lnTo>
                  <a:lnTo>
                    <a:pt x="61" y="237"/>
                  </a:lnTo>
                  <a:lnTo>
                    <a:pt x="55" y="231"/>
                  </a:lnTo>
                  <a:lnTo>
                    <a:pt x="45" y="231"/>
                  </a:lnTo>
                  <a:lnTo>
                    <a:pt x="21" y="241"/>
                  </a:lnTo>
                  <a:lnTo>
                    <a:pt x="14" y="256"/>
                  </a:lnTo>
                  <a:lnTo>
                    <a:pt x="11" y="273"/>
                  </a:lnTo>
                  <a:lnTo>
                    <a:pt x="7" y="273"/>
                  </a:lnTo>
                  <a:lnTo>
                    <a:pt x="7" y="281"/>
                  </a:lnTo>
                  <a:lnTo>
                    <a:pt x="0" y="286"/>
                  </a:lnTo>
                  <a:lnTo>
                    <a:pt x="0" y="296"/>
                  </a:lnTo>
                  <a:lnTo>
                    <a:pt x="15" y="307"/>
                  </a:lnTo>
                  <a:lnTo>
                    <a:pt x="22" y="319"/>
                  </a:lnTo>
                  <a:lnTo>
                    <a:pt x="35" y="336"/>
                  </a:lnTo>
                  <a:lnTo>
                    <a:pt x="29" y="349"/>
                  </a:lnTo>
                  <a:lnTo>
                    <a:pt x="32" y="371"/>
                  </a:lnTo>
                  <a:lnTo>
                    <a:pt x="38" y="392"/>
                  </a:lnTo>
                  <a:lnTo>
                    <a:pt x="56" y="408"/>
                  </a:lnTo>
                  <a:lnTo>
                    <a:pt x="71" y="434"/>
                  </a:lnTo>
                  <a:lnTo>
                    <a:pt x="63" y="444"/>
                  </a:lnTo>
                  <a:lnTo>
                    <a:pt x="68" y="451"/>
                  </a:lnTo>
                  <a:lnTo>
                    <a:pt x="65" y="459"/>
                  </a:lnTo>
                  <a:lnTo>
                    <a:pt x="68" y="469"/>
                  </a:lnTo>
                  <a:lnTo>
                    <a:pt x="69" y="486"/>
                  </a:lnTo>
                  <a:lnTo>
                    <a:pt x="75" y="500"/>
                  </a:lnTo>
                  <a:lnTo>
                    <a:pt x="78" y="500"/>
                  </a:lnTo>
                  <a:lnTo>
                    <a:pt x="86" y="523"/>
                  </a:lnTo>
                  <a:lnTo>
                    <a:pt x="93" y="523"/>
                  </a:lnTo>
                  <a:lnTo>
                    <a:pt x="99" y="524"/>
                  </a:lnTo>
                  <a:lnTo>
                    <a:pt x="99" y="536"/>
                  </a:lnTo>
                  <a:lnTo>
                    <a:pt x="92" y="537"/>
                  </a:lnTo>
                  <a:lnTo>
                    <a:pt x="86" y="541"/>
                  </a:lnTo>
                  <a:lnTo>
                    <a:pt x="93" y="563"/>
                  </a:lnTo>
                  <a:lnTo>
                    <a:pt x="100" y="567"/>
                  </a:lnTo>
                  <a:lnTo>
                    <a:pt x="112" y="574"/>
                  </a:lnTo>
                  <a:lnTo>
                    <a:pt x="131" y="580"/>
                  </a:lnTo>
                  <a:lnTo>
                    <a:pt x="137" y="592"/>
                  </a:lnTo>
                  <a:lnTo>
                    <a:pt x="129" y="598"/>
                  </a:lnTo>
                  <a:lnTo>
                    <a:pt x="124" y="615"/>
                  </a:lnTo>
                  <a:lnTo>
                    <a:pt x="117" y="628"/>
                  </a:lnTo>
                  <a:lnTo>
                    <a:pt x="110" y="642"/>
                  </a:lnTo>
                  <a:lnTo>
                    <a:pt x="112" y="649"/>
                  </a:lnTo>
                  <a:lnTo>
                    <a:pt x="102" y="655"/>
                  </a:lnTo>
                  <a:lnTo>
                    <a:pt x="71" y="707"/>
                  </a:lnTo>
                  <a:lnTo>
                    <a:pt x="71" y="720"/>
                  </a:lnTo>
                  <a:lnTo>
                    <a:pt x="80" y="720"/>
                  </a:lnTo>
                  <a:lnTo>
                    <a:pt x="92" y="716"/>
                  </a:lnTo>
                  <a:lnTo>
                    <a:pt x="96" y="716"/>
                  </a:lnTo>
                  <a:lnTo>
                    <a:pt x="96" y="720"/>
                  </a:lnTo>
                  <a:lnTo>
                    <a:pt x="92" y="731"/>
                  </a:lnTo>
                  <a:lnTo>
                    <a:pt x="92" y="735"/>
                  </a:lnTo>
                  <a:lnTo>
                    <a:pt x="102" y="735"/>
                  </a:lnTo>
                  <a:lnTo>
                    <a:pt x="106" y="741"/>
                  </a:lnTo>
                  <a:lnTo>
                    <a:pt x="117" y="747"/>
                  </a:lnTo>
                  <a:lnTo>
                    <a:pt x="122" y="741"/>
                  </a:lnTo>
                  <a:lnTo>
                    <a:pt x="131" y="741"/>
                  </a:lnTo>
                  <a:lnTo>
                    <a:pt x="137" y="741"/>
                  </a:lnTo>
                  <a:lnTo>
                    <a:pt x="143" y="747"/>
                  </a:lnTo>
                  <a:lnTo>
                    <a:pt x="147" y="747"/>
                  </a:lnTo>
                  <a:lnTo>
                    <a:pt x="147" y="757"/>
                  </a:lnTo>
                  <a:lnTo>
                    <a:pt x="143" y="757"/>
                  </a:lnTo>
                  <a:lnTo>
                    <a:pt x="131" y="757"/>
                  </a:lnTo>
                  <a:lnTo>
                    <a:pt x="122" y="757"/>
                  </a:lnTo>
                  <a:lnTo>
                    <a:pt x="106" y="757"/>
                  </a:lnTo>
                  <a:lnTo>
                    <a:pt x="106" y="762"/>
                  </a:lnTo>
                  <a:lnTo>
                    <a:pt x="102" y="762"/>
                  </a:lnTo>
                  <a:lnTo>
                    <a:pt x="102" y="757"/>
                  </a:lnTo>
                  <a:lnTo>
                    <a:pt x="96" y="762"/>
                  </a:lnTo>
                  <a:lnTo>
                    <a:pt x="96" y="767"/>
                  </a:lnTo>
                  <a:lnTo>
                    <a:pt x="96" y="772"/>
                  </a:lnTo>
                  <a:lnTo>
                    <a:pt x="96" y="777"/>
                  </a:lnTo>
                  <a:lnTo>
                    <a:pt x="92" y="777"/>
                  </a:lnTo>
                  <a:lnTo>
                    <a:pt x="86" y="767"/>
                  </a:lnTo>
                  <a:lnTo>
                    <a:pt x="80" y="772"/>
                  </a:lnTo>
                  <a:lnTo>
                    <a:pt x="80" y="777"/>
                  </a:lnTo>
                  <a:lnTo>
                    <a:pt x="80" y="782"/>
                  </a:lnTo>
                  <a:lnTo>
                    <a:pt x="80" y="792"/>
                  </a:lnTo>
                  <a:lnTo>
                    <a:pt x="86" y="798"/>
                  </a:lnTo>
                  <a:lnTo>
                    <a:pt x="86" y="808"/>
                  </a:lnTo>
                  <a:lnTo>
                    <a:pt x="76" y="818"/>
                  </a:lnTo>
                  <a:lnTo>
                    <a:pt x="76" y="823"/>
                  </a:lnTo>
                  <a:lnTo>
                    <a:pt x="80" y="828"/>
                  </a:lnTo>
                  <a:lnTo>
                    <a:pt x="76" y="837"/>
                  </a:lnTo>
                  <a:lnTo>
                    <a:pt x="80" y="849"/>
                  </a:lnTo>
                  <a:lnTo>
                    <a:pt x="80" y="859"/>
                  </a:lnTo>
                  <a:lnTo>
                    <a:pt x="92" y="863"/>
                  </a:lnTo>
                  <a:lnTo>
                    <a:pt x="96" y="869"/>
                  </a:lnTo>
                  <a:lnTo>
                    <a:pt x="96" y="874"/>
                  </a:lnTo>
                  <a:lnTo>
                    <a:pt x="92" y="879"/>
                  </a:lnTo>
                  <a:lnTo>
                    <a:pt x="86" y="874"/>
                  </a:lnTo>
                  <a:lnTo>
                    <a:pt x="80" y="869"/>
                  </a:lnTo>
                  <a:lnTo>
                    <a:pt x="76" y="874"/>
                  </a:lnTo>
                  <a:lnTo>
                    <a:pt x="76" y="879"/>
                  </a:lnTo>
                  <a:lnTo>
                    <a:pt x="80" y="884"/>
                  </a:lnTo>
                  <a:lnTo>
                    <a:pt x="86" y="884"/>
                  </a:lnTo>
                  <a:lnTo>
                    <a:pt x="80" y="894"/>
                  </a:lnTo>
                  <a:lnTo>
                    <a:pt x="76" y="894"/>
                  </a:lnTo>
                  <a:close/>
                </a:path>
              </a:pathLst>
            </a:custGeom>
            <a:solidFill>
              <a:schemeClr val="accent1">
                <a:lumMod val="40000"/>
                <a:lumOff val="60000"/>
              </a:schemeClr>
            </a:solid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p:cNvSpPr>
            <p:nvPr/>
          </p:nvSpPr>
          <p:spPr bwMode="auto">
            <a:xfrm>
              <a:off x="8730039" y="3519080"/>
              <a:ext cx="229215" cy="174639"/>
            </a:xfrm>
            <a:custGeom>
              <a:avLst/>
              <a:gdLst>
                <a:gd name="T0" fmla="*/ 45 w 147"/>
                <a:gd name="T1" fmla="*/ 91 h 112"/>
                <a:gd name="T2" fmla="*/ 56 w 147"/>
                <a:gd name="T3" fmla="*/ 91 h 112"/>
                <a:gd name="T4" fmla="*/ 61 w 147"/>
                <a:gd name="T5" fmla="*/ 86 h 112"/>
                <a:gd name="T6" fmla="*/ 76 w 147"/>
                <a:gd name="T7" fmla="*/ 91 h 112"/>
                <a:gd name="T8" fmla="*/ 80 w 147"/>
                <a:gd name="T9" fmla="*/ 102 h 112"/>
                <a:gd name="T10" fmla="*/ 96 w 147"/>
                <a:gd name="T11" fmla="*/ 102 h 112"/>
                <a:gd name="T12" fmla="*/ 112 w 147"/>
                <a:gd name="T13" fmla="*/ 106 h 112"/>
                <a:gd name="T14" fmla="*/ 123 w 147"/>
                <a:gd name="T15" fmla="*/ 106 h 112"/>
                <a:gd name="T16" fmla="*/ 139 w 147"/>
                <a:gd name="T17" fmla="*/ 96 h 112"/>
                <a:gd name="T18" fmla="*/ 127 w 147"/>
                <a:gd name="T19" fmla="*/ 91 h 112"/>
                <a:gd name="T20" fmla="*/ 133 w 147"/>
                <a:gd name="T21" fmla="*/ 81 h 112"/>
                <a:gd name="T22" fmla="*/ 143 w 147"/>
                <a:gd name="T23" fmla="*/ 91 h 112"/>
                <a:gd name="T24" fmla="*/ 147 w 147"/>
                <a:gd name="T25" fmla="*/ 81 h 112"/>
                <a:gd name="T26" fmla="*/ 133 w 147"/>
                <a:gd name="T27" fmla="*/ 71 h 112"/>
                <a:gd name="T28" fmla="*/ 127 w 147"/>
                <a:gd name="T29" fmla="*/ 49 h 112"/>
                <a:gd name="T30" fmla="*/ 127 w 147"/>
                <a:gd name="T31" fmla="*/ 35 h 112"/>
                <a:gd name="T32" fmla="*/ 139 w 147"/>
                <a:gd name="T33" fmla="*/ 20 h 112"/>
                <a:gd name="T34" fmla="*/ 133 w 147"/>
                <a:gd name="T35" fmla="*/ 4 h 112"/>
                <a:gd name="T36" fmla="*/ 106 w 147"/>
                <a:gd name="T37" fmla="*/ 4 h 112"/>
                <a:gd name="T38" fmla="*/ 96 w 147"/>
                <a:gd name="T39" fmla="*/ 0 h 112"/>
                <a:gd name="T40" fmla="*/ 80 w 147"/>
                <a:gd name="T41" fmla="*/ 4 h 112"/>
                <a:gd name="T42" fmla="*/ 71 w 147"/>
                <a:gd name="T43" fmla="*/ 0 h 112"/>
                <a:gd name="T44" fmla="*/ 61 w 147"/>
                <a:gd name="T45" fmla="*/ 0 h 112"/>
                <a:gd name="T46" fmla="*/ 51 w 147"/>
                <a:gd name="T47" fmla="*/ 4 h 112"/>
                <a:gd name="T48" fmla="*/ 35 w 147"/>
                <a:gd name="T49" fmla="*/ 4 h 112"/>
                <a:gd name="T50" fmla="*/ 25 w 147"/>
                <a:gd name="T51" fmla="*/ 4 h 112"/>
                <a:gd name="T52" fmla="*/ 20 w 147"/>
                <a:gd name="T53" fmla="*/ 10 h 112"/>
                <a:gd name="T54" fmla="*/ 15 w 147"/>
                <a:gd name="T55" fmla="*/ 15 h 112"/>
                <a:gd name="T56" fmla="*/ 4 w 147"/>
                <a:gd name="T57" fmla="*/ 15 h 112"/>
                <a:gd name="T58" fmla="*/ 0 w 147"/>
                <a:gd name="T59" fmla="*/ 25 h 112"/>
                <a:gd name="T60" fmla="*/ 0 w 147"/>
                <a:gd name="T61" fmla="*/ 35 h 112"/>
                <a:gd name="T62" fmla="*/ 10 w 147"/>
                <a:gd name="T63" fmla="*/ 40 h 112"/>
                <a:gd name="T64" fmla="*/ 4 w 147"/>
                <a:gd name="T65" fmla="*/ 45 h 112"/>
                <a:gd name="T66" fmla="*/ 4 w 147"/>
                <a:gd name="T67" fmla="*/ 65 h 112"/>
                <a:gd name="T68" fmla="*/ 20 w 147"/>
                <a:gd name="T69" fmla="*/ 75 h 112"/>
                <a:gd name="T70" fmla="*/ 25 w 147"/>
                <a:gd name="T71" fmla="*/ 65 h 112"/>
                <a:gd name="T72" fmla="*/ 35 w 147"/>
                <a:gd name="T73" fmla="*/ 71 h 112"/>
                <a:gd name="T74" fmla="*/ 29 w 147"/>
                <a:gd name="T75" fmla="*/ 91 h 112"/>
                <a:gd name="T76" fmla="*/ 25 w 147"/>
                <a:gd name="T77" fmla="*/ 9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12">
                  <a:moveTo>
                    <a:pt x="25" y="96"/>
                  </a:moveTo>
                  <a:lnTo>
                    <a:pt x="45" y="91"/>
                  </a:lnTo>
                  <a:lnTo>
                    <a:pt x="51" y="86"/>
                  </a:lnTo>
                  <a:lnTo>
                    <a:pt x="56" y="91"/>
                  </a:lnTo>
                  <a:lnTo>
                    <a:pt x="61" y="91"/>
                  </a:lnTo>
                  <a:lnTo>
                    <a:pt x="61" y="86"/>
                  </a:lnTo>
                  <a:lnTo>
                    <a:pt x="71" y="91"/>
                  </a:lnTo>
                  <a:lnTo>
                    <a:pt x="76" y="91"/>
                  </a:lnTo>
                  <a:lnTo>
                    <a:pt x="76" y="96"/>
                  </a:lnTo>
                  <a:lnTo>
                    <a:pt x="80" y="102"/>
                  </a:lnTo>
                  <a:lnTo>
                    <a:pt x="88" y="102"/>
                  </a:lnTo>
                  <a:lnTo>
                    <a:pt x="96" y="102"/>
                  </a:lnTo>
                  <a:lnTo>
                    <a:pt x="102" y="112"/>
                  </a:lnTo>
                  <a:lnTo>
                    <a:pt x="112" y="106"/>
                  </a:lnTo>
                  <a:lnTo>
                    <a:pt x="123" y="102"/>
                  </a:lnTo>
                  <a:lnTo>
                    <a:pt x="123" y="106"/>
                  </a:lnTo>
                  <a:lnTo>
                    <a:pt x="133" y="106"/>
                  </a:lnTo>
                  <a:lnTo>
                    <a:pt x="139" y="96"/>
                  </a:lnTo>
                  <a:lnTo>
                    <a:pt x="133" y="96"/>
                  </a:lnTo>
                  <a:lnTo>
                    <a:pt x="127" y="91"/>
                  </a:lnTo>
                  <a:lnTo>
                    <a:pt x="127" y="86"/>
                  </a:lnTo>
                  <a:lnTo>
                    <a:pt x="133" y="81"/>
                  </a:lnTo>
                  <a:lnTo>
                    <a:pt x="139" y="86"/>
                  </a:lnTo>
                  <a:lnTo>
                    <a:pt x="143" y="91"/>
                  </a:lnTo>
                  <a:lnTo>
                    <a:pt x="147" y="86"/>
                  </a:lnTo>
                  <a:lnTo>
                    <a:pt x="147" y="81"/>
                  </a:lnTo>
                  <a:lnTo>
                    <a:pt x="143" y="75"/>
                  </a:lnTo>
                  <a:lnTo>
                    <a:pt x="133" y="71"/>
                  </a:lnTo>
                  <a:lnTo>
                    <a:pt x="133" y="61"/>
                  </a:lnTo>
                  <a:lnTo>
                    <a:pt x="127" y="49"/>
                  </a:lnTo>
                  <a:lnTo>
                    <a:pt x="133" y="40"/>
                  </a:lnTo>
                  <a:lnTo>
                    <a:pt x="127" y="35"/>
                  </a:lnTo>
                  <a:lnTo>
                    <a:pt x="127" y="30"/>
                  </a:lnTo>
                  <a:lnTo>
                    <a:pt x="139" y="20"/>
                  </a:lnTo>
                  <a:lnTo>
                    <a:pt x="139" y="10"/>
                  </a:lnTo>
                  <a:lnTo>
                    <a:pt x="133" y="4"/>
                  </a:lnTo>
                  <a:lnTo>
                    <a:pt x="127" y="4"/>
                  </a:lnTo>
                  <a:lnTo>
                    <a:pt x="106" y="4"/>
                  </a:lnTo>
                  <a:lnTo>
                    <a:pt x="102" y="4"/>
                  </a:lnTo>
                  <a:lnTo>
                    <a:pt x="96" y="0"/>
                  </a:lnTo>
                  <a:lnTo>
                    <a:pt x="92" y="0"/>
                  </a:lnTo>
                  <a:lnTo>
                    <a:pt x="80" y="4"/>
                  </a:lnTo>
                  <a:lnTo>
                    <a:pt x="80" y="0"/>
                  </a:lnTo>
                  <a:lnTo>
                    <a:pt x="71" y="0"/>
                  </a:lnTo>
                  <a:lnTo>
                    <a:pt x="66" y="0"/>
                  </a:lnTo>
                  <a:lnTo>
                    <a:pt x="61" y="0"/>
                  </a:lnTo>
                  <a:lnTo>
                    <a:pt x="56" y="0"/>
                  </a:lnTo>
                  <a:lnTo>
                    <a:pt x="51" y="4"/>
                  </a:lnTo>
                  <a:lnTo>
                    <a:pt x="45" y="4"/>
                  </a:lnTo>
                  <a:lnTo>
                    <a:pt x="35" y="4"/>
                  </a:lnTo>
                  <a:lnTo>
                    <a:pt x="29" y="4"/>
                  </a:lnTo>
                  <a:lnTo>
                    <a:pt x="25" y="4"/>
                  </a:lnTo>
                  <a:lnTo>
                    <a:pt x="20" y="4"/>
                  </a:lnTo>
                  <a:lnTo>
                    <a:pt x="20" y="10"/>
                  </a:lnTo>
                  <a:lnTo>
                    <a:pt x="20" y="15"/>
                  </a:lnTo>
                  <a:lnTo>
                    <a:pt x="15" y="15"/>
                  </a:lnTo>
                  <a:lnTo>
                    <a:pt x="10" y="15"/>
                  </a:lnTo>
                  <a:lnTo>
                    <a:pt x="4" y="15"/>
                  </a:lnTo>
                  <a:lnTo>
                    <a:pt x="0" y="20"/>
                  </a:lnTo>
                  <a:lnTo>
                    <a:pt x="0" y="25"/>
                  </a:lnTo>
                  <a:lnTo>
                    <a:pt x="0" y="30"/>
                  </a:lnTo>
                  <a:lnTo>
                    <a:pt x="0" y="35"/>
                  </a:lnTo>
                  <a:lnTo>
                    <a:pt x="10" y="35"/>
                  </a:lnTo>
                  <a:lnTo>
                    <a:pt x="10" y="40"/>
                  </a:lnTo>
                  <a:lnTo>
                    <a:pt x="10" y="45"/>
                  </a:lnTo>
                  <a:lnTo>
                    <a:pt x="4" y="45"/>
                  </a:lnTo>
                  <a:lnTo>
                    <a:pt x="4" y="49"/>
                  </a:lnTo>
                  <a:lnTo>
                    <a:pt x="4" y="65"/>
                  </a:lnTo>
                  <a:lnTo>
                    <a:pt x="15" y="75"/>
                  </a:lnTo>
                  <a:lnTo>
                    <a:pt x="20" y="75"/>
                  </a:lnTo>
                  <a:lnTo>
                    <a:pt x="20" y="71"/>
                  </a:lnTo>
                  <a:lnTo>
                    <a:pt x="25" y="65"/>
                  </a:lnTo>
                  <a:lnTo>
                    <a:pt x="29" y="65"/>
                  </a:lnTo>
                  <a:lnTo>
                    <a:pt x="35" y="71"/>
                  </a:lnTo>
                  <a:lnTo>
                    <a:pt x="29" y="81"/>
                  </a:lnTo>
                  <a:lnTo>
                    <a:pt x="29" y="91"/>
                  </a:lnTo>
                  <a:lnTo>
                    <a:pt x="29" y="96"/>
                  </a:lnTo>
                  <a:lnTo>
                    <a:pt x="25" y="96"/>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
            <p:cNvSpPr>
              <a:spLocks/>
            </p:cNvSpPr>
            <p:nvPr/>
          </p:nvSpPr>
          <p:spPr bwMode="auto">
            <a:xfrm>
              <a:off x="8730039" y="3519080"/>
              <a:ext cx="229215" cy="174639"/>
            </a:xfrm>
            <a:custGeom>
              <a:avLst/>
              <a:gdLst>
                <a:gd name="T0" fmla="*/ 45 w 147"/>
                <a:gd name="T1" fmla="*/ 91 h 112"/>
                <a:gd name="T2" fmla="*/ 56 w 147"/>
                <a:gd name="T3" fmla="*/ 91 h 112"/>
                <a:gd name="T4" fmla="*/ 61 w 147"/>
                <a:gd name="T5" fmla="*/ 86 h 112"/>
                <a:gd name="T6" fmla="*/ 76 w 147"/>
                <a:gd name="T7" fmla="*/ 91 h 112"/>
                <a:gd name="T8" fmla="*/ 80 w 147"/>
                <a:gd name="T9" fmla="*/ 102 h 112"/>
                <a:gd name="T10" fmla="*/ 96 w 147"/>
                <a:gd name="T11" fmla="*/ 102 h 112"/>
                <a:gd name="T12" fmla="*/ 112 w 147"/>
                <a:gd name="T13" fmla="*/ 106 h 112"/>
                <a:gd name="T14" fmla="*/ 123 w 147"/>
                <a:gd name="T15" fmla="*/ 106 h 112"/>
                <a:gd name="T16" fmla="*/ 139 w 147"/>
                <a:gd name="T17" fmla="*/ 96 h 112"/>
                <a:gd name="T18" fmla="*/ 127 w 147"/>
                <a:gd name="T19" fmla="*/ 91 h 112"/>
                <a:gd name="T20" fmla="*/ 133 w 147"/>
                <a:gd name="T21" fmla="*/ 81 h 112"/>
                <a:gd name="T22" fmla="*/ 143 w 147"/>
                <a:gd name="T23" fmla="*/ 91 h 112"/>
                <a:gd name="T24" fmla="*/ 147 w 147"/>
                <a:gd name="T25" fmla="*/ 81 h 112"/>
                <a:gd name="T26" fmla="*/ 133 w 147"/>
                <a:gd name="T27" fmla="*/ 71 h 112"/>
                <a:gd name="T28" fmla="*/ 127 w 147"/>
                <a:gd name="T29" fmla="*/ 49 h 112"/>
                <a:gd name="T30" fmla="*/ 127 w 147"/>
                <a:gd name="T31" fmla="*/ 35 h 112"/>
                <a:gd name="T32" fmla="*/ 139 w 147"/>
                <a:gd name="T33" fmla="*/ 20 h 112"/>
                <a:gd name="T34" fmla="*/ 133 w 147"/>
                <a:gd name="T35" fmla="*/ 4 h 112"/>
                <a:gd name="T36" fmla="*/ 106 w 147"/>
                <a:gd name="T37" fmla="*/ 4 h 112"/>
                <a:gd name="T38" fmla="*/ 96 w 147"/>
                <a:gd name="T39" fmla="*/ 0 h 112"/>
                <a:gd name="T40" fmla="*/ 80 w 147"/>
                <a:gd name="T41" fmla="*/ 4 h 112"/>
                <a:gd name="T42" fmla="*/ 71 w 147"/>
                <a:gd name="T43" fmla="*/ 0 h 112"/>
                <a:gd name="T44" fmla="*/ 61 w 147"/>
                <a:gd name="T45" fmla="*/ 0 h 112"/>
                <a:gd name="T46" fmla="*/ 51 w 147"/>
                <a:gd name="T47" fmla="*/ 4 h 112"/>
                <a:gd name="T48" fmla="*/ 35 w 147"/>
                <a:gd name="T49" fmla="*/ 4 h 112"/>
                <a:gd name="T50" fmla="*/ 25 w 147"/>
                <a:gd name="T51" fmla="*/ 4 h 112"/>
                <a:gd name="T52" fmla="*/ 20 w 147"/>
                <a:gd name="T53" fmla="*/ 10 h 112"/>
                <a:gd name="T54" fmla="*/ 15 w 147"/>
                <a:gd name="T55" fmla="*/ 15 h 112"/>
                <a:gd name="T56" fmla="*/ 4 w 147"/>
                <a:gd name="T57" fmla="*/ 15 h 112"/>
                <a:gd name="T58" fmla="*/ 0 w 147"/>
                <a:gd name="T59" fmla="*/ 25 h 112"/>
                <a:gd name="T60" fmla="*/ 0 w 147"/>
                <a:gd name="T61" fmla="*/ 35 h 112"/>
                <a:gd name="T62" fmla="*/ 10 w 147"/>
                <a:gd name="T63" fmla="*/ 40 h 112"/>
                <a:gd name="T64" fmla="*/ 4 w 147"/>
                <a:gd name="T65" fmla="*/ 45 h 112"/>
                <a:gd name="T66" fmla="*/ 4 w 147"/>
                <a:gd name="T67" fmla="*/ 65 h 112"/>
                <a:gd name="T68" fmla="*/ 20 w 147"/>
                <a:gd name="T69" fmla="*/ 75 h 112"/>
                <a:gd name="T70" fmla="*/ 25 w 147"/>
                <a:gd name="T71" fmla="*/ 65 h 112"/>
                <a:gd name="T72" fmla="*/ 35 w 147"/>
                <a:gd name="T73" fmla="*/ 71 h 112"/>
                <a:gd name="T74" fmla="*/ 29 w 147"/>
                <a:gd name="T75" fmla="*/ 91 h 112"/>
                <a:gd name="T76" fmla="*/ 25 w 147"/>
                <a:gd name="T77" fmla="*/ 9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12">
                  <a:moveTo>
                    <a:pt x="25" y="96"/>
                  </a:moveTo>
                  <a:lnTo>
                    <a:pt x="45" y="91"/>
                  </a:lnTo>
                  <a:lnTo>
                    <a:pt x="51" y="86"/>
                  </a:lnTo>
                  <a:lnTo>
                    <a:pt x="56" y="91"/>
                  </a:lnTo>
                  <a:lnTo>
                    <a:pt x="61" y="91"/>
                  </a:lnTo>
                  <a:lnTo>
                    <a:pt x="61" y="86"/>
                  </a:lnTo>
                  <a:lnTo>
                    <a:pt x="71" y="91"/>
                  </a:lnTo>
                  <a:lnTo>
                    <a:pt x="76" y="91"/>
                  </a:lnTo>
                  <a:lnTo>
                    <a:pt x="76" y="96"/>
                  </a:lnTo>
                  <a:lnTo>
                    <a:pt x="80" y="102"/>
                  </a:lnTo>
                  <a:lnTo>
                    <a:pt x="88" y="102"/>
                  </a:lnTo>
                  <a:lnTo>
                    <a:pt x="96" y="102"/>
                  </a:lnTo>
                  <a:lnTo>
                    <a:pt x="102" y="112"/>
                  </a:lnTo>
                  <a:lnTo>
                    <a:pt x="112" y="106"/>
                  </a:lnTo>
                  <a:lnTo>
                    <a:pt x="123" y="102"/>
                  </a:lnTo>
                  <a:lnTo>
                    <a:pt x="123" y="106"/>
                  </a:lnTo>
                  <a:lnTo>
                    <a:pt x="133" y="106"/>
                  </a:lnTo>
                  <a:lnTo>
                    <a:pt x="139" y="96"/>
                  </a:lnTo>
                  <a:lnTo>
                    <a:pt x="133" y="96"/>
                  </a:lnTo>
                  <a:lnTo>
                    <a:pt x="127" y="91"/>
                  </a:lnTo>
                  <a:lnTo>
                    <a:pt x="127" y="86"/>
                  </a:lnTo>
                  <a:lnTo>
                    <a:pt x="133" y="81"/>
                  </a:lnTo>
                  <a:lnTo>
                    <a:pt x="139" y="86"/>
                  </a:lnTo>
                  <a:lnTo>
                    <a:pt x="143" y="91"/>
                  </a:lnTo>
                  <a:lnTo>
                    <a:pt x="147" y="86"/>
                  </a:lnTo>
                  <a:lnTo>
                    <a:pt x="147" y="81"/>
                  </a:lnTo>
                  <a:lnTo>
                    <a:pt x="143" y="75"/>
                  </a:lnTo>
                  <a:lnTo>
                    <a:pt x="133" y="71"/>
                  </a:lnTo>
                  <a:lnTo>
                    <a:pt x="133" y="61"/>
                  </a:lnTo>
                  <a:lnTo>
                    <a:pt x="127" y="49"/>
                  </a:lnTo>
                  <a:lnTo>
                    <a:pt x="133" y="40"/>
                  </a:lnTo>
                  <a:lnTo>
                    <a:pt x="127" y="35"/>
                  </a:lnTo>
                  <a:lnTo>
                    <a:pt x="127" y="30"/>
                  </a:lnTo>
                  <a:lnTo>
                    <a:pt x="139" y="20"/>
                  </a:lnTo>
                  <a:lnTo>
                    <a:pt x="139" y="10"/>
                  </a:lnTo>
                  <a:lnTo>
                    <a:pt x="133" y="4"/>
                  </a:lnTo>
                  <a:lnTo>
                    <a:pt x="127" y="4"/>
                  </a:lnTo>
                  <a:lnTo>
                    <a:pt x="106" y="4"/>
                  </a:lnTo>
                  <a:lnTo>
                    <a:pt x="102" y="4"/>
                  </a:lnTo>
                  <a:lnTo>
                    <a:pt x="96" y="0"/>
                  </a:lnTo>
                  <a:lnTo>
                    <a:pt x="92" y="0"/>
                  </a:lnTo>
                  <a:lnTo>
                    <a:pt x="80" y="4"/>
                  </a:lnTo>
                  <a:lnTo>
                    <a:pt x="80" y="0"/>
                  </a:lnTo>
                  <a:lnTo>
                    <a:pt x="71" y="0"/>
                  </a:lnTo>
                  <a:lnTo>
                    <a:pt x="66" y="0"/>
                  </a:lnTo>
                  <a:lnTo>
                    <a:pt x="61" y="0"/>
                  </a:lnTo>
                  <a:lnTo>
                    <a:pt x="56" y="0"/>
                  </a:lnTo>
                  <a:lnTo>
                    <a:pt x="51" y="4"/>
                  </a:lnTo>
                  <a:lnTo>
                    <a:pt x="45" y="4"/>
                  </a:lnTo>
                  <a:lnTo>
                    <a:pt x="35" y="4"/>
                  </a:lnTo>
                  <a:lnTo>
                    <a:pt x="29" y="4"/>
                  </a:lnTo>
                  <a:lnTo>
                    <a:pt x="25" y="4"/>
                  </a:lnTo>
                  <a:lnTo>
                    <a:pt x="20" y="4"/>
                  </a:lnTo>
                  <a:lnTo>
                    <a:pt x="20" y="10"/>
                  </a:lnTo>
                  <a:lnTo>
                    <a:pt x="20" y="15"/>
                  </a:lnTo>
                  <a:lnTo>
                    <a:pt x="15" y="15"/>
                  </a:lnTo>
                  <a:lnTo>
                    <a:pt x="10" y="15"/>
                  </a:lnTo>
                  <a:lnTo>
                    <a:pt x="4" y="15"/>
                  </a:lnTo>
                  <a:lnTo>
                    <a:pt x="0" y="20"/>
                  </a:lnTo>
                  <a:lnTo>
                    <a:pt x="0" y="25"/>
                  </a:lnTo>
                  <a:lnTo>
                    <a:pt x="0" y="30"/>
                  </a:lnTo>
                  <a:lnTo>
                    <a:pt x="0" y="35"/>
                  </a:lnTo>
                  <a:lnTo>
                    <a:pt x="10" y="35"/>
                  </a:lnTo>
                  <a:lnTo>
                    <a:pt x="10" y="40"/>
                  </a:lnTo>
                  <a:lnTo>
                    <a:pt x="10" y="45"/>
                  </a:lnTo>
                  <a:lnTo>
                    <a:pt x="4" y="45"/>
                  </a:lnTo>
                  <a:lnTo>
                    <a:pt x="4" y="49"/>
                  </a:lnTo>
                  <a:lnTo>
                    <a:pt x="4" y="65"/>
                  </a:lnTo>
                  <a:lnTo>
                    <a:pt x="15" y="75"/>
                  </a:lnTo>
                  <a:lnTo>
                    <a:pt x="20" y="75"/>
                  </a:lnTo>
                  <a:lnTo>
                    <a:pt x="20" y="71"/>
                  </a:lnTo>
                  <a:lnTo>
                    <a:pt x="25" y="65"/>
                  </a:lnTo>
                  <a:lnTo>
                    <a:pt x="29" y="65"/>
                  </a:lnTo>
                  <a:lnTo>
                    <a:pt x="35" y="71"/>
                  </a:lnTo>
                  <a:lnTo>
                    <a:pt x="29" y="81"/>
                  </a:lnTo>
                  <a:lnTo>
                    <a:pt x="29" y="91"/>
                  </a:lnTo>
                  <a:lnTo>
                    <a:pt x="29" y="96"/>
                  </a:lnTo>
                  <a:lnTo>
                    <a:pt x="25" y="96"/>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24" name="Freeform 23"/>
            <p:cNvSpPr>
              <a:spLocks/>
            </p:cNvSpPr>
            <p:nvPr/>
          </p:nvSpPr>
          <p:spPr bwMode="auto">
            <a:xfrm>
              <a:off x="8608416" y="3653178"/>
              <a:ext cx="367990" cy="190232"/>
            </a:xfrm>
            <a:custGeom>
              <a:avLst/>
              <a:gdLst>
                <a:gd name="T0" fmla="*/ 102 w 236"/>
                <a:gd name="T1" fmla="*/ 20 h 122"/>
                <a:gd name="T2" fmla="*/ 102 w 236"/>
                <a:gd name="T3" fmla="*/ 36 h 122"/>
                <a:gd name="T4" fmla="*/ 102 w 236"/>
                <a:gd name="T5" fmla="*/ 51 h 122"/>
                <a:gd name="T6" fmla="*/ 92 w 236"/>
                <a:gd name="T7" fmla="*/ 61 h 122"/>
                <a:gd name="T8" fmla="*/ 76 w 236"/>
                <a:gd name="T9" fmla="*/ 51 h 122"/>
                <a:gd name="T10" fmla="*/ 72 w 236"/>
                <a:gd name="T11" fmla="*/ 36 h 122"/>
                <a:gd name="T12" fmla="*/ 57 w 236"/>
                <a:gd name="T13" fmla="*/ 26 h 122"/>
                <a:gd name="T14" fmla="*/ 52 w 236"/>
                <a:gd name="T15" fmla="*/ 16 h 122"/>
                <a:gd name="T16" fmla="*/ 31 w 236"/>
                <a:gd name="T17" fmla="*/ 20 h 122"/>
                <a:gd name="T18" fmla="*/ 21 w 236"/>
                <a:gd name="T19" fmla="*/ 26 h 122"/>
                <a:gd name="T20" fmla="*/ 17 w 236"/>
                <a:gd name="T21" fmla="*/ 47 h 122"/>
                <a:gd name="T22" fmla="*/ 6 w 236"/>
                <a:gd name="T23" fmla="*/ 65 h 122"/>
                <a:gd name="T24" fmla="*/ 17 w 236"/>
                <a:gd name="T25" fmla="*/ 92 h 122"/>
                <a:gd name="T26" fmla="*/ 31 w 236"/>
                <a:gd name="T27" fmla="*/ 87 h 122"/>
                <a:gd name="T28" fmla="*/ 41 w 236"/>
                <a:gd name="T29" fmla="*/ 87 h 122"/>
                <a:gd name="T30" fmla="*/ 61 w 236"/>
                <a:gd name="T31" fmla="*/ 87 h 122"/>
                <a:gd name="T32" fmla="*/ 88 w 236"/>
                <a:gd name="T33" fmla="*/ 81 h 122"/>
                <a:gd name="T34" fmla="*/ 113 w 236"/>
                <a:gd name="T35" fmla="*/ 81 h 122"/>
                <a:gd name="T36" fmla="*/ 127 w 236"/>
                <a:gd name="T37" fmla="*/ 92 h 122"/>
                <a:gd name="T38" fmla="*/ 149 w 236"/>
                <a:gd name="T39" fmla="*/ 97 h 122"/>
                <a:gd name="T40" fmla="*/ 170 w 236"/>
                <a:gd name="T41" fmla="*/ 118 h 122"/>
                <a:gd name="T42" fmla="*/ 190 w 236"/>
                <a:gd name="T43" fmla="*/ 122 h 122"/>
                <a:gd name="T44" fmla="*/ 200 w 236"/>
                <a:gd name="T45" fmla="*/ 122 h 122"/>
                <a:gd name="T46" fmla="*/ 209 w 236"/>
                <a:gd name="T47" fmla="*/ 122 h 122"/>
                <a:gd name="T48" fmla="*/ 225 w 236"/>
                <a:gd name="T49" fmla="*/ 112 h 122"/>
                <a:gd name="T50" fmla="*/ 215 w 236"/>
                <a:gd name="T51" fmla="*/ 102 h 122"/>
                <a:gd name="T52" fmla="*/ 235 w 236"/>
                <a:gd name="T53" fmla="*/ 92 h 122"/>
                <a:gd name="T54" fmla="*/ 231 w 236"/>
                <a:gd name="T55" fmla="*/ 81 h 122"/>
                <a:gd name="T56" fmla="*/ 225 w 236"/>
                <a:gd name="T57" fmla="*/ 61 h 122"/>
                <a:gd name="T58" fmla="*/ 221 w 236"/>
                <a:gd name="T59" fmla="*/ 57 h 122"/>
                <a:gd name="T60" fmla="*/ 211 w 236"/>
                <a:gd name="T61" fmla="*/ 47 h 122"/>
                <a:gd name="T62" fmla="*/ 221 w 236"/>
                <a:gd name="T63" fmla="*/ 36 h 122"/>
                <a:gd name="T64" fmla="*/ 217 w 236"/>
                <a:gd name="T65" fmla="*/ 26 h 122"/>
                <a:gd name="T66" fmla="*/ 211 w 236"/>
                <a:gd name="T67" fmla="*/ 26 h 122"/>
                <a:gd name="T68" fmla="*/ 205 w 236"/>
                <a:gd name="T69" fmla="*/ 20 h 122"/>
                <a:gd name="T70" fmla="*/ 200 w 236"/>
                <a:gd name="T71" fmla="*/ 20 h 122"/>
                <a:gd name="T72" fmla="*/ 190 w 236"/>
                <a:gd name="T73" fmla="*/ 20 h 122"/>
                <a:gd name="T74" fmla="*/ 174 w 236"/>
                <a:gd name="T75" fmla="*/ 16 h 122"/>
                <a:gd name="T76" fmla="*/ 158 w 236"/>
                <a:gd name="T77" fmla="*/ 16 h 122"/>
                <a:gd name="T78" fmla="*/ 153 w 236"/>
                <a:gd name="T79" fmla="*/ 5 h 122"/>
                <a:gd name="T80" fmla="*/ 139 w 236"/>
                <a:gd name="T81" fmla="*/ 0 h 122"/>
                <a:gd name="T82" fmla="*/ 133 w 236"/>
                <a:gd name="T83" fmla="*/ 5 h 122"/>
                <a:gd name="T84" fmla="*/ 123 w 236"/>
                <a:gd name="T85" fmla="*/ 5 h 122"/>
                <a:gd name="T86" fmla="*/ 102 w 236"/>
                <a:gd name="T87" fmla="*/ 1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6" h="122">
                  <a:moveTo>
                    <a:pt x="102" y="16"/>
                  </a:moveTo>
                  <a:lnTo>
                    <a:pt x="102" y="20"/>
                  </a:lnTo>
                  <a:lnTo>
                    <a:pt x="102" y="26"/>
                  </a:lnTo>
                  <a:lnTo>
                    <a:pt x="102" y="36"/>
                  </a:lnTo>
                  <a:lnTo>
                    <a:pt x="102" y="41"/>
                  </a:lnTo>
                  <a:lnTo>
                    <a:pt x="102" y="51"/>
                  </a:lnTo>
                  <a:lnTo>
                    <a:pt x="98" y="57"/>
                  </a:lnTo>
                  <a:lnTo>
                    <a:pt x="92" y="61"/>
                  </a:lnTo>
                  <a:lnTo>
                    <a:pt x="88" y="61"/>
                  </a:lnTo>
                  <a:lnTo>
                    <a:pt x="76" y="51"/>
                  </a:lnTo>
                  <a:lnTo>
                    <a:pt x="72" y="47"/>
                  </a:lnTo>
                  <a:lnTo>
                    <a:pt x="72" y="36"/>
                  </a:lnTo>
                  <a:lnTo>
                    <a:pt x="61" y="26"/>
                  </a:lnTo>
                  <a:lnTo>
                    <a:pt x="57" y="26"/>
                  </a:lnTo>
                  <a:lnTo>
                    <a:pt x="52" y="20"/>
                  </a:lnTo>
                  <a:lnTo>
                    <a:pt x="52" y="16"/>
                  </a:lnTo>
                  <a:lnTo>
                    <a:pt x="41" y="16"/>
                  </a:lnTo>
                  <a:lnTo>
                    <a:pt x="31" y="20"/>
                  </a:lnTo>
                  <a:lnTo>
                    <a:pt x="25" y="26"/>
                  </a:lnTo>
                  <a:lnTo>
                    <a:pt x="21" y="26"/>
                  </a:lnTo>
                  <a:lnTo>
                    <a:pt x="17" y="36"/>
                  </a:lnTo>
                  <a:lnTo>
                    <a:pt x="17" y="47"/>
                  </a:lnTo>
                  <a:lnTo>
                    <a:pt x="11" y="57"/>
                  </a:lnTo>
                  <a:lnTo>
                    <a:pt x="6" y="65"/>
                  </a:lnTo>
                  <a:lnTo>
                    <a:pt x="0" y="97"/>
                  </a:lnTo>
                  <a:lnTo>
                    <a:pt x="17" y="92"/>
                  </a:lnTo>
                  <a:lnTo>
                    <a:pt x="25" y="92"/>
                  </a:lnTo>
                  <a:lnTo>
                    <a:pt x="31" y="87"/>
                  </a:lnTo>
                  <a:lnTo>
                    <a:pt x="35" y="87"/>
                  </a:lnTo>
                  <a:lnTo>
                    <a:pt x="41" y="87"/>
                  </a:lnTo>
                  <a:lnTo>
                    <a:pt x="57" y="87"/>
                  </a:lnTo>
                  <a:lnTo>
                    <a:pt x="61" y="87"/>
                  </a:lnTo>
                  <a:lnTo>
                    <a:pt x="72" y="81"/>
                  </a:lnTo>
                  <a:lnTo>
                    <a:pt x="88" y="81"/>
                  </a:lnTo>
                  <a:lnTo>
                    <a:pt x="102" y="87"/>
                  </a:lnTo>
                  <a:lnTo>
                    <a:pt x="113" y="81"/>
                  </a:lnTo>
                  <a:lnTo>
                    <a:pt x="119" y="87"/>
                  </a:lnTo>
                  <a:lnTo>
                    <a:pt x="127" y="92"/>
                  </a:lnTo>
                  <a:lnTo>
                    <a:pt x="144" y="97"/>
                  </a:lnTo>
                  <a:lnTo>
                    <a:pt x="149" y="97"/>
                  </a:lnTo>
                  <a:lnTo>
                    <a:pt x="153" y="107"/>
                  </a:lnTo>
                  <a:lnTo>
                    <a:pt x="170" y="118"/>
                  </a:lnTo>
                  <a:lnTo>
                    <a:pt x="174" y="122"/>
                  </a:lnTo>
                  <a:lnTo>
                    <a:pt x="190" y="122"/>
                  </a:lnTo>
                  <a:lnTo>
                    <a:pt x="195" y="122"/>
                  </a:lnTo>
                  <a:lnTo>
                    <a:pt x="200" y="122"/>
                  </a:lnTo>
                  <a:lnTo>
                    <a:pt x="205" y="118"/>
                  </a:lnTo>
                  <a:lnTo>
                    <a:pt x="209" y="122"/>
                  </a:lnTo>
                  <a:lnTo>
                    <a:pt x="221" y="118"/>
                  </a:lnTo>
                  <a:lnTo>
                    <a:pt x="225" y="112"/>
                  </a:lnTo>
                  <a:lnTo>
                    <a:pt x="221" y="107"/>
                  </a:lnTo>
                  <a:lnTo>
                    <a:pt x="215" y="102"/>
                  </a:lnTo>
                  <a:lnTo>
                    <a:pt x="225" y="97"/>
                  </a:lnTo>
                  <a:lnTo>
                    <a:pt x="235" y="92"/>
                  </a:lnTo>
                  <a:lnTo>
                    <a:pt x="236" y="92"/>
                  </a:lnTo>
                  <a:lnTo>
                    <a:pt x="231" y="81"/>
                  </a:lnTo>
                  <a:lnTo>
                    <a:pt x="231" y="71"/>
                  </a:lnTo>
                  <a:lnTo>
                    <a:pt x="225" y="61"/>
                  </a:lnTo>
                  <a:lnTo>
                    <a:pt x="225" y="57"/>
                  </a:lnTo>
                  <a:lnTo>
                    <a:pt x="221" y="57"/>
                  </a:lnTo>
                  <a:lnTo>
                    <a:pt x="217" y="57"/>
                  </a:lnTo>
                  <a:lnTo>
                    <a:pt x="211" y="47"/>
                  </a:lnTo>
                  <a:lnTo>
                    <a:pt x="221" y="47"/>
                  </a:lnTo>
                  <a:lnTo>
                    <a:pt x="221" y="36"/>
                  </a:lnTo>
                  <a:lnTo>
                    <a:pt x="221" y="26"/>
                  </a:lnTo>
                  <a:lnTo>
                    <a:pt x="217" y="26"/>
                  </a:lnTo>
                  <a:lnTo>
                    <a:pt x="211" y="30"/>
                  </a:lnTo>
                  <a:lnTo>
                    <a:pt x="211" y="26"/>
                  </a:lnTo>
                  <a:lnTo>
                    <a:pt x="205" y="26"/>
                  </a:lnTo>
                  <a:lnTo>
                    <a:pt x="205" y="20"/>
                  </a:lnTo>
                  <a:lnTo>
                    <a:pt x="209" y="20"/>
                  </a:lnTo>
                  <a:lnTo>
                    <a:pt x="200" y="20"/>
                  </a:lnTo>
                  <a:lnTo>
                    <a:pt x="200" y="16"/>
                  </a:lnTo>
                  <a:lnTo>
                    <a:pt x="190" y="20"/>
                  </a:lnTo>
                  <a:lnTo>
                    <a:pt x="178" y="26"/>
                  </a:lnTo>
                  <a:lnTo>
                    <a:pt x="174" y="16"/>
                  </a:lnTo>
                  <a:lnTo>
                    <a:pt x="164" y="16"/>
                  </a:lnTo>
                  <a:lnTo>
                    <a:pt x="158" y="16"/>
                  </a:lnTo>
                  <a:lnTo>
                    <a:pt x="153" y="10"/>
                  </a:lnTo>
                  <a:lnTo>
                    <a:pt x="153" y="5"/>
                  </a:lnTo>
                  <a:lnTo>
                    <a:pt x="149" y="5"/>
                  </a:lnTo>
                  <a:lnTo>
                    <a:pt x="139" y="0"/>
                  </a:lnTo>
                  <a:lnTo>
                    <a:pt x="139" y="5"/>
                  </a:lnTo>
                  <a:lnTo>
                    <a:pt x="133" y="5"/>
                  </a:lnTo>
                  <a:lnTo>
                    <a:pt x="127" y="0"/>
                  </a:lnTo>
                  <a:lnTo>
                    <a:pt x="123" y="5"/>
                  </a:lnTo>
                  <a:lnTo>
                    <a:pt x="102" y="10"/>
                  </a:lnTo>
                  <a:lnTo>
                    <a:pt x="102" y="16"/>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4"/>
            <p:cNvSpPr>
              <a:spLocks/>
            </p:cNvSpPr>
            <p:nvPr/>
          </p:nvSpPr>
          <p:spPr bwMode="auto">
            <a:xfrm>
              <a:off x="8608416" y="3653178"/>
              <a:ext cx="367990" cy="190232"/>
            </a:xfrm>
            <a:custGeom>
              <a:avLst/>
              <a:gdLst>
                <a:gd name="T0" fmla="*/ 102 w 236"/>
                <a:gd name="T1" fmla="*/ 20 h 122"/>
                <a:gd name="T2" fmla="*/ 102 w 236"/>
                <a:gd name="T3" fmla="*/ 36 h 122"/>
                <a:gd name="T4" fmla="*/ 102 w 236"/>
                <a:gd name="T5" fmla="*/ 51 h 122"/>
                <a:gd name="T6" fmla="*/ 92 w 236"/>
                <a:gd name="T7" fmla="*/ 61 h 122"/>
                <a:gd name="T8" fmla="*/ 76 w 236"/>
                <a:gd name="T9" fmla="*/ 51 h 122"/>
                <a:gd name="T10" fmla="*/ 72 w 236"/>
                <a:gd name="T11" fmla="*/ 36 h 122"/>
                <a:gd name="T12" fmla="*/ 57 w 236"/>
                <a:gd name="T13" fmla="*/ 26 h 122"/>
                <a:gd name="T14" fmla="*/ 52 w 236"/>
                <a:gd name="T15" fmla="*/ 16 h 122"/>
                <a:gd name="T16" fmla="*/ 31 w 236"/>
                <a:gd name="T17" fmla="*/ 20 h 122"/>
                <a:gd name="T18" fmla="*/ 21 w 236"/>
                <a:gd name="T19" fmla="*/ 26 h 122"/>
                <a:gd name="T20" fmla="*/ 17 w 236"/>
                <a:gd name="T21" fmla="*/ 47 h 122"/>
                <a:gd name="T22" fmla="*/ 6 w 236"/>
                <a:gd name="T23" fmla="*/ 65 h 122"/>
                <a:gd name="T24" fmla="*/ 17 w 236"/>
                <a:gd name="T25" fmla="*/ 92 h 122"/>
                <a:gd name="T26" fmla="*/ 31 w 236"/>
                <a:gd name="T27" fmla="*/ 87 h 122"/>
                <a:gd name="T28" fmla="*/ 41 w 236"/>
                <a:gd name="T29" fmla="*/ 87 h 122"/>
                <a:gd name="T30" fmla="*/ 61 w 236"/>
                <a:gd name="T31" fmla="*/ 87 h 122"/>
                <a:gd name="T32" fmla="*/ 88 w 236"/>
                <a:gd name="T33" fmla="*/ 81 h 122"/>
                <a:gd name="T34" fmla="*/ 113 w 236"/>
                <a:gd name="T35" fmla="*/ 81 h 122"/>
                <a:gd name="T36" fmla="*/ 127 w 236"/>
                <a:gd name="T37" fmla="*/ 92 h 122"/>
                <a:gd name="T38" fmla="*/ 149 w 236"/>
                <a:gd name="T39" fmla="*/ 97 h 122"/>
                <a:gd name="T40" fmla="*/ 170 w 236"/>
                <a:gd name="T41" fmla="*/ 118 h 122"/>
                <a:gd name="T42" fmla="*/ 190 w 236"/>
                <a:gd name="T43" fmla="*/ 122 h 122"/>
                <a:gd name="T44" fmla="*/ 200 w 236"/>
                <a:gd name="T45" fmla="*/ 122 h 122"/>
                <a:gd name="T46" fmla="*/ 209 w 236"/>
                <a:gd name="T47" fmla="*/ 122 h 122"/>
                <a:gd name="T48" fmla="*/ 225 w 236"/>
                <a:gd name="T49" fmla="*/ 112 h 122"/>
                <a:gd name="T50" fmla="*/ 215 w 236"/>
                <a:gd name="T51" fmla="*/ 102 h 122"/>
                <a:gd name="T52" fmla="*/ 235 w 236"/>
                <a:gd name="T53" fmla="*/ 92 h 122"/>
                <a:gd name="T54" fmla="*/ 231 w 236"/>
                <a:gd name="T55" fmla="*/ 81 h 122"/>
                <a:gd name="T56" fmla="*/ 225 w 236"/>
                <a:gd name="T57" fmla="*/ 61 h 122"/>
                <a:gd name="T58" fmla="*/ 221 w 236"/>
                <a:gd name="T59" fmla="*/ 57 h 122"/>
                <a:gd name="T60" fmla="*/ 211 w 236"/>
                <a:gd name="T61" fmla="*/ 47 h 122"/>
                <a:gd name="T62" fmla="*/ 221 w 236"/>
                <a:gd name="T63" fmla="*/ 36 h 122"/>
                <a:gd name="T64" fmla="*/ 217 w 236"/>
                <a:gd name="T65" fmla="*/ 26 h 122"/>
                <a:gd name="T66" fmla="*/ 211 w 236"/>
                <a:gd name="T67" fmla="*/ 26 h 122"/>
                <a:gd name="T68" fmla="*/ 205 w 236"/>
                <a:gd name="T69" fmla="*/ 20 h 122"/>
                <a:gd name="T70" fmla="*/ 200 w 236"/>
                <a:gd name="T71" fmla="*/ 20 h 122"/>
                <a:gd name="T72" fmla="*/ 190 w 236"/>
                <a:gd name="T73" fmla="*/ 20 h 122"/>
                <a:gd name="T74" fmla="*/ 174 w 236"/>
                <a:gd name="T75" fmla="*/ 16 h 122"/>
                <a:gd name="T76" fmla="*/ 158 w 236"/>
                <a:gd name="T77" fmla="*/ 16 h 122"/>
                <a:gd name="T78" fmla="*/ 153 w 236"/>
                <a:gd name="T79" fmla="*/ 5 h 122"/>
                <a:gd name="T80" fmla="*/ 139 w 236"/>
                <a:gd name="T81" fmla="*/ 0 h 122"/>
                <a:gd name="T82" fmla="*/ 133 w 236"/>
                <a:gd name="T83" fmla="*/ 5 h 122"/>
                <a:gd name="T84" fmla="*/ 123 w 236"/>
                <a:gd name="T85" fmla="*/ 5 h 122"/>
                <a:gd name="T86" fmla="*/ 102 w 236"/>
                <a:gd name="T87" fmla="*/ 1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6" h="122">
                  <a:moveTo>
                    <a:pt x="102" y="16"/>
                  </a:moveTo>
                  <a:lnTo>
                    <a:pt x="102" y="20"/>
                  </a:lnTo>
                  <a:lnTo>
                    <a:pt x="102" y="26"/>
                  </a:lnTo>
                  <a:lnTo>
                    <a:pt x="102" y="36"/>
                  </a:lnTo>
                  <a:lnTo>
                    <a:pt x="102" y="41"/>
                  </a:lnTo>
                  <a:lnTo>
                    <a:pt x="102" y="51"/>
                  </a:lnTo>
                  <a:lnTo>
                    <a:pt x="98" y="57"/>
                  </a:lnTo>
                  <a:lnTo>
                    <a:pt x="92" y="61"/>
                  </a:lnTo>
                  <a:lnTo>
                    <a:pt x="88" y="61"/>
                  </a:lnTo>
                  <a:lnTo>
                    <a:pt x="76" y="51"/>
                  </a:lnTo>
                  <a:lnTo>
                    <a:pt x="72" y="47"/>
                  </a:lnTo>
                  <a:lnTo>
                    <a:pt x="72" y="36"/>
                  </a:lnTo>
                  <a:lnTo>
                    <a:pt x="61" y="26"/>
                  </a:lnTo>
                  <a:lnTo>
                    <a:pt x="57" y="26"/>
                  </a:lnTo>
                  <a:lnTo>
                    <a:pt x="52" y="20"/>
                  </a:lnTo>
                  <a:lnTo>
                    <a:pt x="52" y="16"/>
                  </a:lnTo>
                  <a:lnTo>
                    <a:pt x="41" y="16"/>
                  </a:lnTo>
                  <a:lnTo>
                    <a:pt x="31" y="20"/>
                  </a:lnTo>
                  <a:lnTo>
                    <a:pt x="25" y="26"/>
                  </a:lnTo>
                  <a:lnTo>
                    <a:pt x="21" y="26"/>
                  </a:lnTo>
                  <a:lnTo>
                    <a:pt x="17" y="36"/>
                  </a:lnTo>
                  <a:lnTo>
                    <a:pt x="17" y="47"/>
                  </a:lnTo>
                  <a:lnTo>
                    <a:pt x="11" y="57"/>
                  </a:lnTo>
                  <a:lnTo>
                    <a:pt x="6" y="65"/>
                  </a:lnTo>
                  <a:lnTo>
                    <a:pt x="0" y="97"/>
                  </a:lnTo>
                  <a:lnTo>
                    <a:pt x="17" y="92"/>
                  </a:lnTo>
                  <a:lnTo>
                    <a:pt x="25" y="92"/>
                  </a:lnTo>
                  <a:lnTo>
                    <a:pt x="31" y="87"/>
                  </a:lnTo>
                  <a:lnTo>
                    <a:pt x="35" y="87"/>
                  </a:lnTo>
                  <a:lnTo>
                    <a:pt x="41" y="87"/>
                  </a:lnTo>
                  <a:lnTo>
                    <a:pt x="57" y="87"/>
                  </a:lnTo>
                  <a:lnTo>
                    <a:pt x="61" y="87"/>
                  </a:lnTo>
                  <a:lnTo>
                    <a:pt x="72" y="81"/>
                  </a:lnTo>
                  <a:lnTo>
                    <a:pt x="88" y="81"/>
                  </a:lnTo>
                  <a:lnTo>
                    <a:pt x="102" y="87"/>
                  </a:lnTo>
                  <a:lnTo>
                    <a:pt x="113" y="81"/>
                  </a:lnTo>
                  <a:lnTo>
                    <a:pt x="119" y="87"/>
                  </a:lnTo>
                  <a:lnTo>
                    <a:pt x="127" y="92"/>
                  </a:lnTo>
                  <a:lnTo>
                    <a:pt x="144" y="97"/>
                  </a:lnTo>
                  <a:lnTo>
                    <a:pt x="149" y="97"/>
                  </a:lnTo>
                  <a:lnTo>
                    <a:pt x="153" y="107"/>
                  </a:lnTo>
                  <a:lnTo>
                    <a:pt x="170" y="118"/>
                  </a:lnTo>
                  <a:lnTo>
                    <a:pt x="174" y="122"/>
                  </a:lnTo>
                  <a:lnTo>
                    <a:pt x="190" y="122"/>
                  </a:lnTo>
                  <a:lnTo>
                    <a:pt x="195" y="122"/>
                  </a:lnTo>
                  <a:lnTo>
                    <a:pt x="200" y="122"/>
                  </a:lnTo>
                  <a:lnTo>
                    <a:pt x="205" y="118"/>
                  </a:lnTo>
                  <a:lnTo>
                    <a:pt x="209" y="122"/>
                  </a:lnTo>
                  <a:lnTo>
                    <a:pt x="221" y="118"/>
                  </a:lnTo>
                  <a:lnTo>
                    <a:pt x="225" y="112"/>
                  </a:lnTo>
                  <a:lnTo>
                    <a:pt x="221" y="107"/>
                  </a:lnTo>
                  <a:lnTo>
                    <a:pt x="215" y="102"/>
                  </a:lnTo>
                  <a:lnTo>
                    <a:pt x="225" y="97"/>
                  </a:lnTo>
                  <a:lnTo>
                    <a:pt x="235" y="92"/>
                  </a:lnTo>
                  <a:lnTo>
                    <a:pt x="236" y="92"/>
                  </a:lnTo>
                  <a:lnTo>
                    <a:pt x="231" y="81"/>
                  </a:lnTo>
                  <a:lnTo>
                    <a:pt x="231" y="71"/>
                  </a:lnTo>
                  <a:lnTo>
                    <a:pt x="225" y="61"/>
                  </a:lnTo>
                  <a:lnTo>
                    <a:pt x="225" y="57"/>
                  </a:lnTo>
                  <a:lnTo>
                    <a:pt x="221" y="57"/>
                  </a:lnTo>
                  <a:lnTo>
                    <a:pt x="217" y="57"/>
                  </a:lnTo>
                  <a:lnTo>
                    <a:pt x="211" y="47"/>
                  </a:lnTo>
                  <a:lnTo>
                    <a:pt x="221" y="47"/>
                  </a:lnTo>
                  <a:lnTo>
                    <a:pt x="221" y="36"/>
                  </a:lnTo>
                  <a:lnTo>
                    <a:pt x="221" y="26"/>
                  </a:lnTo>
                  <a:lnTo>
                    <a:pt x="217" y="26"/>
                  </a:lnTo>
                  <a:lnTo>
                    <a:pt x="211" y="30"/>
                  </a:lnTo>
                  <a:lnTo>
                    <a:pt x="211" y="26"/>
                  </a:lnTo>
                  <a:lnTo>
                    <a:pt x="205" y="26"/>
                  </a:lnTo>
                  <a:lnTo>
                    <a:pt x="205" y="20"/>
                  </a:lnTo>
                  <a:lnTo>
                    <a:pt x="209" y="20"/>
                  </a:lnTo>
                  <a:lnTo>
                    <a:pt x="200" y="20"/>
                  </a:lnTo>
                  <a:lnTo>
                    <a:pt x="200" y="16"/>
                  </a:lnTo>
                  <a:lnTo>
                    <a:pt x="190" y="20"/>
                  </a:lnTo>
                  <a:lnTo>
                    <a:pt x="178" y="26"/>
                  </a:lnTo>
                  <a:lnTo>
                    <a:pt x="174" y="16"/>
                  </a:lnTo>
                  <a:lnTo>
                    <a:pt x="164" y="16"/>
                  </a:lnTo>
                  <a:lnTo>
                    <a:pt x="158" y="16"/>
                  </a:lnTo>
                  <a:lnTo>
                    <a:pt x="153" y="10"/>
                  </a:lnTo>
                  <a:lnTo>
                    <a:pt x="153" y="5"/>
                  </a:lnTo>
                  <a:lnTo>
                    <a:pt x="149" y="5"/>
                  </a:lnTo>
                  <a:lnTo>
                    <a:pt x="139" y="0"/>
                  </a:lnTo>
                  <a:lnTo>
                    <a:pt x="139" y="5"/>
                  </a:lnTo>
                  <a:lnTo>
                    <a:pt x="133" y="5"/>
                  </a:lnTo>
                  <a:lnTo>
                    <a:pt x="127" y="0"/>
                  </a:lnTo>
                  <a:lnTo>
                    <a:pt x="123" y="5"/>
                  </a:lnTo>
                  <a:lnTo>
                    <a:pt x="102" y="10"/>
                  </a:lnTo>
                  <a:lnTo>
                    <a:pt x="102" y="16"/>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26" name="Freeform 25"/>
            <p:cNvSpPr>
              <a:spLocks/>
            </p:cNvSpPr>
            <p:nvPr/>
          </p:nvSpPr>
          <p:spPr bwMode="auto">
            <a:xfrm>
              <a:off x="8608416" y="3779479"/>
              <a:ext cx="311857" cy="222978"/>
            </a:xfrm>
            <a:custGeom>
              <a:avLst/>
              <a:gdLst>
                <a:gd name="T0" fmla="*/ 178 w 200"/>
                <a:gd name="T1" fmla="*/ 62 h 143"/>
                <a:gd name="T2" fmla="*/ 190 w 200"/>
                <a:gd name="T3" fmla="*/ 78 h 143"/>
                <a:gd name="T4" fmla="*/ 174 w 200"/>
                <a:gd name="T5" fmla="*/ 82 h 143"/>
                <a:gd name="T6" fmla="*/ 153 w 200"/>
                <a:gd name="T7" fmla="*/ 94 h 143"/>
                <a:gd name="T8" fmla="*/ 153 w 200"/>
                <a:gd name="T9" fmla="*/ 113 h 143"/>
                <a:gd name="T10" fmla="*/ 144 w 200"/>
                <a:gd name="T11" fmla="*/ 123 h 143"/>
                <a:gd name="T12" fmla="*/ 139 w 200"/>
                <a:gd name="T13" fmla="*/ 123 h 143"/>
                <a:gd name="T14" fmla="*/ 123 w 200"/>
                <a:gd name="T15" fmla="*/ 129 h 143"/>
                <a:gd name="T16" fmla="*/ 119 w 200"/>
                <a:gd name="T17" fmla="*/ 129 h 143"/>
                <a:gd name="T18" fmla="*/ 107 w 200"/>
                <a:gd name="T19" fmla="*/ 143 h 143"/>
                <a:gd name="T20" fmla="*/ 98 w 200"/>
                <a:gd name="T21" fmla="*/ 139 h 143"/>
                <a:gd name="T22" fmla="*/ 76 w 200"/>
                <a:gd name="T23" fmla="*/ 129 h 143"/>
                <a:gd name="T24" fmla="*/ 61 w 200"/>
                <a:gd name="T25" fmla="*/ 118 h 143"/>
                <a:gd name="T26" fmla="*/ 57 w 200"/>
                <a:gd name="T27" fmla="*/ 113 h 143"/>
                <a:gd name="T28" fmla="*/ 61 w 200"/>
                <a:gd name="T29" fmla="*/ 102 h 143"/>
                <a:gd name="T30" fmla="*/ 57 w 200"/>
                <a:gd name="T31" fmla="*/ 94 h 143"/>
                <a:gd name="T32" fmla="*/ 52 w 200"/>
                <a:gd name="T33" fmla="*/ 82 h 143"/>
                <a:gd name="T34" fmla="*/ 47 w 200"/>
                <a:gd name="T35" fmla="*/ 88 h 143"/>
                <a:gd name="T36" fmla="*/ 31 w 200"/>
                <a:gd name="T37" fmla="*/ 88 h 143"/>
                <a:gd name="T38" fmla="*/ 21 w 200"/>
                <a:gd name="T39" fmla="*/ 82 h 143"/>
                <a:gd name="T40" fmla="*/ 17 w 200"/>
                <a:gd name="T41" fmla="*/ 72 h 143"/>
                <a:gd name="T42" fmla="*/ 6 w 200"/>
                <a:gd name="T43" fmla="*/ 57 h 143"/>
                <a:gd name="T44" fmla="*/ 0 w 200"/>
                <a:gd name="T45" fmla="*/ 37 h 143"/>
                <a:gd name="T46" fmla="*/ 0 w 200"/>
                <a:gd name="T47" fmla="*/ 16 h 143"/>
                <a:gd name="T48" fmla="*/ 17 w 200"/>
                <a:gd name="T49" fmla="*/ 11 h 143"/>
                <a:gd name="T50" fmla="*/ 32 w 200"/>
                <a:gd name="T51" fmla="*/ 6 h 143"/>
                <a:gd name="T52" fmla="*/ 42 w 200"/>
                <a:gd name="T53" fmla="*/ 6 h 143"/>
                <a:gd name="T54" fmla="*/ 62 w 200"/>
                <a:gd name="T55" fmla="*/ 6 h 143"/>
                <a:gd name="T56" fmla="*/ 88 w 200"/>
                <a:gd name="T57" fmla="*/ 0 h 143"/>
                <a:gd name="T58" fmla="*/ 113 w 200"/>
                <a:gd name="T59" fmla="*/ 0 h 143"/>
                <a:gd name="T60" fmla="*/ 129 w 200"/>
                <a:gd name="T61" fmla="*/ 11 h 143"/>
                <a:gd name="T62" fmla="*/ 149 w 200"/>
                <a:gd name="T63" fmla="*/ 16 h 143"/>
                <a:gd name="T64" fmla="*/ 170 w 200"/>
                <a:gd name="T65" fmla="*/ 37 h 143"/>
                <a:gd name="T66" fmla="*/ 190 w 200"/>
                <a:gd name="T67" fmla="*/ 4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0" h="143">
                  <a:moveTo>
                    <a:pt x="190" y="41"/>
                  </a:moveTo>
                  <a:lnTo>
                    <a:pt x="178" y="62"/>
                  </a:lnTo>
                  <a:lnTo>
                    <a:pt x="200" y="67"/>
                  </a:lnTo>
                  <a:lnTo>
                    <a:pt x="190" y="78"/>
                  </a:lnTo>
                  <a:lnTo>
                    <a:pt x="174" y="78"/>
                  </a:lnTo>
                  <a:lnTo>
                    <a:pt x="174" y="82"/>
                  </a:lnTo>
                  <a:lnTo>
                    <a:pt x="153" y="88"/>
                  </a:lnTo>
                  <a:lnTo>
                    <a:pt x="153" y="94"/>
                  </a:lnTo>
                  <a:lnTo>
                    <a:pt x="153" y="108"/>
                  </a:lnTo>
                  <a:lnTo>
                    <a:pt x="153" y="113"/>
                  </a:lnTo>
                  <a:lnTo>
                    <a:pt x="149" y="123"/>
                  </a:lnTo>
                  <a:lnTo>
                    <a:pt x="144" y="123"/>
                  </a:lnTo>
                  <a:lnTo>
                    <a:pt x="144" y="129"/>
                  </a:lnTo>
                  <a:lnTo>
                    <a:pt x="139" y="123"/>
                  </a:lnTo>
                  <a:lnTo>
                    <a:pt x="127" y="129"/>
                  </a:lnTo>
                  <a:lnTo>
                    <a:pt x="123" y="129"/>
                  </a:lnTo>
                  <a:lnTo>
                    <a:pt x="113" y="129"/>
                  </a:lnTo>
                  <a:lnTo>
                    <a:pt x="119" y="129"/>
                  </a:lnTo>
                  <a:lnTo>
                    <a:pt x="113" y="139"/>
                  </a:lnTo>
                  <a:lnTo>
                    <a:pt x="107" y="143"/>
                  </a:lnTo>
                  <a:lnTo>
                    <a:pt x="98" y="143"/>
                  </a:lnTo>
                  <a:lnTo>
                    <a:pt x="98" y="139"/>
                  </a:lnTo>
                  <a:lnTo>
                    <a:pt x="88" y="139"/>
                  </a:lnTo>
                  <a:lnTo>
                    <a:pt x="76" y="129"/>
                  </a:lnTo>
                  <a:lnTo>
                    <a:pt x="61" y="123"/>
                  </a:lnTo>
                  <a:lnTo>
                    <a:pt x="61" y="118"/>
                  </a:lnTo>
                  <a:lnTo>
                    <a:pt x="57" y="118"/>
                  </a:lnTo>
                  <a:lnTo>
                    <a:pt x="57" y="113"/>
                  </a:lnTo>
                  <a:lnTo>
                    <a:pt x="61" y="108"/>
                  </a:lnTo>
                  <a:lnTo>
                    <a:pt x="61" y="102"/>
                  </a:lnTo>
                  <a:lnTo>
                    <a:pt x="61" y="98"/>
                  </a:lnTo>
                  <a:lnTo>
                    <a:pt x="57" y="94"/>
                  </a:lnTo>
                  <a:lnTo>
                    <a:pt x="57" y="88"/>
                  </a:lnTo>
                  <a:lnTo>
                    <a:pt x="52" y="82"/>
                  </a:lnTo>
                  <a:lnTo>
                    <a:pt x="47" y="82"/>
                  </a:lnTo>
                  <a:lnTo>
                    <a:pt x="47" y="88"/>
                  </a:lnTo>
                  <a:lnTo>
                    <a:pt x="41" y="88"/>
                  </a:lnTo>
                  <a:lnTo>
                    <a:pt x="31" y="88"/>
                  </a:lnTo>
                  <a:lnTo>
                    <a:pt x="25" y="82"/>
                  </a:lnTo>
                  <a:lnTo>
                    <a:pt x="21" y="82"/>
                  </a:lnTo>
                  <a:lnTo>
                    <a:pt x="17" y="78"/>
                  </a:lnTo>
                  <a:lnTo>
                    <a:pt x="17" y="72"/>
                  </a:lnTo>
                  <a:lnTo>
                    <a:pt x="6" y="72"/>
                  </a:lnTo>
                  <a:lnTo>
                    <a:pt x="6" y="57"/>
                  </a:lnTo>
                  <a:lnTo>
                    <a:pt x="0" y="41"/>
                  </a:lnTo>
                  <a:lnTo>
                    <a:pt x="0" y="37"/>
                  </a:lnTo>
                  <a:lnTo>
                    <a:pt x="0" y="31"/>
                  </a:lnTo>
                  <a:lnTo>
                    <a:pt x="0" y="16"/>
                  </a:lnTo>
                  <a:lnTo>
                    <a:pt x="1" y="16"/>
                  </a:lnTo>
                  <a:lnTo>
                    <a:pt x="17" y="11"/>
                  </a:lnTo>
                  <a:lnTo>
                    <a:pt x="25" y="11"/>
                  </a:lnTo>
                  <a:lnTo>
                    <a:pt x="32" y="6"/>
                  </a:lnTo>
                  <a:lnTo>
                    <a:pt x="37" y="6"/>
                  </a:lnTo>
                  <a:lnTo>
                    <a:pt x="42" y="6"/>
                  </a:lnTo>
                  <a:lnTo>
                    <a:pt x="57" y="6"/>
                  </a:lnTo>
                  <a:lnTo>
                    <a:pt x="62" y="6"/>
                  </a:lnTo>
                  <a:lnTo>
                    <a:pt x="72" y="0"/>
                  </a:lnTo>
                  <a:lnTo>
                    <a:pt x="88" y="0"/>
                  </a:lnTo>
                  <a:lnTo>
                    <a:pt x="103" y="6"/>
                  </a:lnTo>
                  <a:lnTo>
                    <a:pt x="113" y="0"/>
                  </a:lnTo>
                  <a:lnTo>
                    <a:pt x="119" y="6"/>
                  </a:lnTo>
                  <a:lnTo>
                    <a:pt x="129" y="11"/>
                  </a:lnTo>
                  <a:lnTo>
                    <a:pt x="144" y="16"/>
                  </a:lnTo>
                  <a:lnTo>
                    <a:pt x="149" y="16"/>
                  </a:lnTo>
                  <a:lnTo>
                    <a:pt x="154" y="26"/>
                  </a:lnTo>
                  <a:lnTo>
                    <a:pt x="170" y="37"/>
                  </a:lnTo>
                  <a:lnTo>
                    <a:pt x="174" y="41"/>
                  </a:lnTo>
                  <a:lnTo>
                    <a:pt x="190" y="41"/>
                  </a:lnTo>
                  <a:lnTo>
                    <a:pt x="190" y="4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6"/>
            <p:cNvSpPr>
              <a:spLocks/>
            </p:cNvSpPr>
            <p:nvPr/>
          </p:nvSpPr>
          <p:spPr bwMode="auto">
            <a:xfrm>
              <a:off x="8608416" y="3779479"/>
              <a:ext cx="311857" cy="222978"/>
            </a:xfrm>
            <a:custGeom>
              <a:avLst/>
              <a:gdLst>
                <a:gd name="T0" fmla="*/ 178 w 200"/>
                <a:gd name="T1" fmla="*/ 62 h 143"/>
                <a:gd name="T2" fmla="*/ 190 w 200"/>
                <a:gd name="T3" fmla="*/ 78 h 143"/>
                <a:gd name="T4" fmla="*/ 174 w 200"/>
                <a:gd name="T5" fmla="*/ 82 h 143"/>
                <a:gd name="T6" fmla="*/ 153 w 200"/>
                <a:gd name="T7" fmla="*/ 94 h 143"/>
                <a:gd name="T8" fmla="*/ 153 w 200"/>
                <a:gd name="T9" fmla="*/ 113 h 143"/>
                <a:gd name="T10" fmla="*/ 144 w 200"/>
                <a:gd name="T11" fmla="*/ 123 h 143"/>
                <a:gd name="T12" fmla="*/ 139 w 200"/>
                <a:gd name="T13" fmla="*/ 123 h 143"/>
                <a:gd name="T14" fmla="*/ 123 w 200"/>
                <a:gd name="T15" fmla="*/ 129 h 143"/>
                <a:gd name="T16" fmla="*/ 119 w 200"/>
                <a:gd name="T17" fmla="*/ 129 h 143"/>
                <a:gd name="T18" fmla="*/ 107 w 200"/>
                <a:gd name="T19" fmla="*/ 143 h 143"/>
                <a:gd name="T20" fmla="*/ 98 w 200"/>
                <a:gd name="T21" fmla="*/ 139 h 143"/>
                <a:gd name="T22" fmla="*/ 76 w 200"/>
                <a:gd name="T23" fmla="*/ 129 h 143"/>
                <a:gd name="T24" fmla="*/ 61 w 200"/>
                <a:gd name="T25" fmla="*/ 118 h 143"/>
                <a:gd name="T26" fmla="*/ 57 w 200"/>
                <a:gd name="T27" fmla="*/ 113 h 143"/>
                <a:gd name="T28" fmla="*/ 61 w 200"/>
                <a:gd name="T29" fmla="*/ 102 h 143"/>
                <a:gd name="T30" fmla="*/ 57 w 200"/>
                <a:gd name="T31" fmla="*/ 94 h 143"/>
                <a:gd name="T32" fmla="*/ 52 w 200"/>
                <a:gd name="T33" fmla="*/ 82 h 143"/>
                <a:gd name="T34" fmla="*/ 47 w 200"/>
                <a:gd name="T35" fmla="*/ 88 h 143"/>
                <a:gd name="T36" fmla="*/ 31 w 200"/>
                <a:gd name="T37" fmla="*/ 88 h 143"/>
                <a:gd name="T38" fmla="*/ 21 w 200"/>
                <a:gd name="T39" fmla="*/ 82 h 143"/>
                <a:gd name="T40" fmla="*/ 17 w 200"/>
                <a:gd name="T41" fmla="*/ 72 h 143"/>
                <a:gd name="T42" fmla="*/ 6 w 200"/>
                <a:gd name="T43" fmla="*/ 57 h 143"/>
                <a:gd name="T44" fmla="*/ 0 w 200"/>
                <a:gd name="T45" fmla="*/ 37 h 143"/>
                <a:gd name="T46" fmla="*/ 0 w 200"/>
                <a:gd name="T47" fmla="*/ 16 h 143"/>
                <a:gd name="T48" fmla="*/ 17 w 200"/>
                <a:gd name="T49" fmla="*/ 11 h 143"/>
                <a:gd name="T50" fmla="*/ 32 w 200"/>
                <a:gd name="T51" fmla="*/ 6 h 143"/>
                <a:gd name="T52" fmla="*/ 42 w 200"/>
                <a:gd name="T53" fmla="*/ 6 h 143"/>
                <a:gd name="T54" fmla="*/ 62 w 200"/>
                <a:gd name="T55" fmla="*/ 6 h 143"/>
                <a:gd name="T56" fmla="*/ 88 w 200"/>
                <a:gd name="T57" fmla="*/ 0 h 143"/>
                <a:gd name="T58" fmla="*/ 113 w 200"/>
                <a:gd name="T59" fmla="*/ 0 h 143"/>
                <a:gd name="T60" fmla="*/ 129 w 200"/>
                <a:gd name="T61" fmla="*/ 11 h 143"/>
                <a:gd name="T62" fmla="*/ 149 w 200"/>
                <a:gd name="T63" fmla="*/ 16 h 143"/>
                <a:gd name="T64" fmla="*/ 170 w 200"/>
                <a:gd name="T65" fmla="*/ 37 h 143"/>
                <a:gd name="T66" fmla="*/ 190 w 200"/>
                <a:gd name="T67" fmla="*/ 4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0" h="143">
                  <a:moveTo>
                    <a:pt x="190" y="41"/>
                  </a:moveTo>
                  <a:lnTo>
                    <a:pt x="178" y="62"/>
                  </a:lnTo>
                  <a:lnTo>
                    <a:pt x="200" y="67"/>
                  </a:lnTo>
                  <a:lnTo>
                    <a:pt x="190" y="78"/>
                  </a:lnTo>
                  <a:lnTo>
                    <a:pt x="174" y="78"/>
                  </a:lnTo>
                  <a:lnTo>
                    <a:pt x="174" y="82"/>
                  </a:lnTo>
                  <a:lnTo>
                    <a:pt x="153" y="88"/>
                  </a:lnTo>
                  <a:lnTo>
                    <a:pt x="153" y="94"/>
                  </a:lnTo>
                  <a:lnTo>
                    <a:pt x="153" y="108"/>
                  </a:lnTo>
                  <a:lnTo>
                    <a:pt x="153" y="113"/>
                  </a:lnTo>
                  <a:lnTo>
                    <a:pt x="149" y="123"/>
                  </a:lnTo>
                  <a:lnTo>
                    <a:pt x="144" y="123"/>
                  </a:lnTo>
                  <a:lnTo>
                    <a:pt x="144" y="129"/>
                  </a:lnTo>
                  <a:lnTo>
                    <a:pt x="139" y="123"/>
                  </a:lnTo>
                  <a:lnTo>
                    <a:pt x="127" y="129"/>
                  </a:lnTo>
                  <a:lnTo>
                    <a:pt x="123" y="129"/>
                  </a:lnTo>
                  <a:lnTo>
                    <a:pt x="113" y="129"/>
                  </a:lnTo>
                  <a:lnTo>
                    <a:pt x="119" y="129"/>
                  </a:lnTo>
                  <a:lnTo>
                    <a:pt x="113" y="139"/>
                  </a:lnTo>
                  <a:lnTo>
                    <a:pt x="107" y="143"/>
                  </a:lnTo>
                  <a:lnTo>
                    <a:pt x="98" y="143"/>
                  </a:lnTo>
                  <a:lnTo>
                    <a:pt x="98" y="139"/>
                  </a:lnTo>
                  <a:lnTo>
                    <a:pt x="88" y="139"/>
                  </a:lnTo>
                  <a:lnTo>
                    <a:pt x="76" y="129"/>
                  </a:lnTo>
                  <a:lnTo>
                    <a:pt x="61" y="123"/>
                  </a:lnTo>
                  <a:lnTo>
                    <a:pt x="61" y="118"/>
                  </a:lnTo>
                  <a:lnTo>
                    <a:pt x="57" y="118"/>
                  </a:lnTo>
                  <a:lnTo>
                    <a:pt x="57" y="113"/>
                  </a:lnTo>
                  <a:lnTo>
                    <a:pt x="61" y="108"/>
                  </a:lnTo>
                  <a:lnTo>
                    <a:pt x="61" y="102"/>
                  </a:lnTo>
                  <a:lnTo>
                    <a:pt x="61" y="98"/>
                  </a:lnTo>
                  <a:lnTo>
                    <a:pt x="57" y="94"/>
                  </a:lnTo>
                  <a:lnTo>
                    <a:pt x="57" y="88"/>
                  </a:lnTo>
                  <a:lnTo>
                    <a:pt x="52" y="82"/>
                  </a:lnTo>
                  <a:lnTo>
                    <a:pt x="47" y="82"/>
                  </a:lnTo>
                  <a:lnTo>
                    <a:pt x="47" y="88"/>
                  </a:lnTo>
                  <a:lnTo>
                    <a:pt x="41" y="88"/>
                  </a:lnTo>
                  <a:lnTo>
                    <a:pt x="31" y="88"/>
                  </a:lnTo>
                  <a:lnTo>
                    <a:pt x="25" y="82"/>
                  </a:lnTo>
                  <a:lnTo>
                    <a:pt x="21" y="82"/>
                  </a:lnTo>
                  <a:lnTo>
                    <a:pt x="17" y="78"/>
                  </a:lnTo>
                  <a:lnTo>
                    <a:pt x="17" y="72"/>
                  </a:lnTo>
                  <a:lnTo>
                    <a:pt x="6" y="72"/>
                  </a:lnTo>
                  <a:lnTo>
                    <a:pt x="6" y="57"/>
                  </a:lnTo>
                  <a:lnTo>
                    <a:pt x="0" y="41"/>
                  </a:lnTo>
                  <a:lnTo>
                    <a:pt x="0" y="37"/>
                  </a:lnTo>
                  <a:lnTo>
                    <a:pt x="0" y="31"/>
                  </a:lnTo>
                  <a:lnTo>
                    <a:pt x="0" y="16"/>
                  </a:lnTo>
                  <a:lnTo>
                    <a:pt x="1" y="16"/>
                  </a:lnTo>
                  <a:lnTo>
                    <a:pt x="17" y="11"/>
                  </a:lnTo>
                  <a:lnTo>
                    <a:pt x="25" y="11"/>
                  </a:lnTo>
                  <a:lnTo>
                    <a:pt x="32" y="6"/>
                  </a:lnTo>
                  <a:lnTo>
                    <a:pt x="37" y="6"/>
                  </a:lnTo>
                  <a:lnTo>
                    <a:pt x="42" y="6"/>
                  </a:lnTo>
                  <a:lnTo>
                    <a:pt x="57" y="6"/>
                  </a:lnTo>
                  <a:lnTo>
                    <a:pt x="62" y="6"/>
                  </a:lnTo>
                  <a:lnTo>
                    <a:pt x="72" y="0"/>
                  </a:lnTo>
                  <a:lnTo>
                    <a:pt x="88" y="0"/>
                  </a:lnTo>
                  <a:lnTo>
                    <a:pt x="103" y="6"/>
                  </a:lnTo>
                  <a:lnTo>
                    <a:pt x="113" y="0"/>
                  </a:lnTo>
                  <a:lnTo>
                    <a:pt x="119" y="6"/>
                  </a:lnTo>
                  <a:lnTo>
                    <a:pt x="129" y="11"/>
                  </a:lnTo>
                  <a:lnTo>
                    <a:pt x="144" y="16"/>
                  </a:lnTo>
                  <a:lnTo>
                    <a:pt x="149" y="16"/>
                  </a:lnTo>
                  <a:lnTo>
                    <a:pt x="154" y="26"/>
                  </a:lnTo>
                  <a:lnTo>
                    <a:pt x="170" y="37"/>
                  </a:lnTo>
                  <a:lnTo>
                    <a:pt x="174" y="41"/>
                  </a:lnTo>
                  <a:lnTo>
                    <a:pt x="190" y="41"/>
                  </a:lnTo>
                  <a:lnTo>
                    <a:pt x="190" y="4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28" name="Freeform 27"/>
            <p:cNvSpPr>
              <a:spLocks/>
            </p:cNvSpPr>
            <p:nvPr/>
          </p:nvSpPr>
          <p:spPr bwMode="auto">
            <a:xfrm>
              <a:off x="8736276" y="3796632"/>
              <a:ext cx="519241" cy="413210"/>
            </a:xfrm>
            <a:custGeom>
              <a:avLst/>
              <a:gdLst>
                <a:gd name="T0" fmla="*/ 10 w 333"/>
                <a:gd name="T1" fmla="*/ 246 h 265"/>
                <a:gd name="T2" fmla="*/ 6 w 333"/>
                <a:gd name="T3" fmla="*/ 236 h 265"/>
                <a:gd name="T4" fmla="*/ 10 w 333"/>
                <a:gd name="T5" fmla="*/ 219 h 265"/>
                <a:gd name="T6" fmla="*/ 25 w 333"/>
                <a:gd name="T7" fmla="*/ 199 h 265"/>
                <a:gd name="T8" fmla="*/ 25 w 333"/>
                <a:gd name="T9" fmla="*/ 179 h 265"/>
                <a:gd name="T10" fmla="*/ 10 w 333"/>
                <a:gd name="T11" fmla="*/ 163 h 265"/>
                <a:gd name="T12" fmla="*/ 6 w 333"/>
                <a:gd name="T13" fmla="*/ 128 h 265"/>
                <a:gd name="T14" fmla="*/ 16 w 333"/>
                <a:gd name="T15" fmla="*/ 132 h 265"/>
                <a:gd name="T16" fmla="*/ 37 w 333"/>
                <a:gd name="T17" fmla="*/ 118 h 265"/>
                <a:gd name="T18" fmla="*/ 47 w 333"/>
                <a:gd name="T19" fmla="*/ 118 h 265"/>
                <a:gd name="T20" fmla="*/ 62 w 333"/>
                <a:gd name="T21" fmla="*/ 112 h 265"/>
                <a:gd name="T22" fmla="*/ 72 w 333"/>
                <a:gd name="T23" fmla="*/ 97 h 265"/>
                <a:gd name="T24" fmla="*/ 92 w 333"/>
                <a:gd name="T25" fmla="*/ 71 h 265"/>
                <a:gd name="T26" fmla="*/ 119 w 333"/>
                <a:gd name="T27" fmla="*/ 56 h 265"/>
                <a:gd name="T28" fmla="*/ 113 w 333"/>
                <a:gd name="T29" fmla="*/ 30 h 265"/>
                <a:gd name="T30" fmla="*/ 129 w 333"/>
                <a:gd name="T31" fmla="*/ 30 h 265"/>
                <a:gd name="T32" fmla="*/ 139 w 333"/>
                <a:gd name="T33" fmla="*/ 15 h 265"/>
                <a:gd name="T34" fmla="*/ 154 w 333"/>
                <a:gd name="T35" fmla="*/ 0 h 265"/>
                <a:gd name="T36" fmla="*/ 164 w 333"/>
                <a:gd name="T37" fmla="*/ 5 h 265"/>
                <a:gd name="T38" fmla="*/ 195 w 333"/>
                <a:gd name="T39" fmla="*/ 5 h 265"/>
                <a:gd name="T40" fmla="*/ 205 w 333"/>
                <a:gd name="T41" fmla="*/ 15 h 265"/>
                <a:gd name="T42" fmla="*/ 221 w 333"/>
                <a:gd name="T43" fmla="*/ 5 h 265"/>
                <a:gd name="T44" fmla="*/ 246 w 333"/>
                <a:gd name="T45" fmla="*/ 20 h 265"/>
                <a:gd name="T46" fmla="*/ 241 w 333"/>
                <a:gd name="T47" fmla="*/ 36 h 265"/>
                <a:gd name="T48" fmla="*/ 246 w 333"/>
                <a:gd name="T49" fmla="*/ 71 h 265"/>
                <a:gd name="T50" fmla="*/ 261 w 333"/>
                <a:gd name="T51" fmla="*/ 83 h 265"/>
                <a:gd name="T52" fmla="*/ 292 w 333"/>
                <a:gd name="T53" fmla="*/ 91 h 265"/>
                <a:gd name="T54" fmla="*/ 302 w 333"/>
                <a:gd name="T55" fmla="*/ 107 h 265"/>
                <a:gd name="T56" fmla="*/ 317 w 333"/>
                <a:gd name="T57" fmla="*/ 118 h 265"/>
                <a:gd name="T58" fmla="*/ 327 w 333"/>
                <a:gd name="T59" fmla="*/ 132 h 265"/>
                <a:gd name="T60" fmla="*/ 307 w 333"/>
                <a:gd name="T61" fmla="*/ 148 h 265"/>
                <a:gd name="T62" fmla="*/ 288 w 333"/>
                <a:gd name="T63" fmla="*/ 148 h 265"/>
                <a:gd name="T64" fmla="*/ 288 w 333"/>
                <a:gd name="T65" fmla="*/ 169 h 265"/>
                <a:gd name="T66" fmla="*/ 297 w 333"/>
                <a:gd name="T67" fmla="*/ 195 h 265"/>
                <a:gd name="T68" fmla="*/ 312 w 333"/>
                <a:gd name="T69" fmla="*/ 199 h 265"/>
                <a:gd name="T70" fmla="*/ 296 w 333"/>
                <a:gd name="T71" fmla="*/ 209 h 265"/>
                <a:gd name="T72" fmla="*/ 276 w 333"/>
                <a:gd name="T73" fmla="*/ 209 h 265"/>
                <a:gd name="T74" fmla="*/ 266 w 333"/>
                <a:gd name="T75" fmla="*/ 224 h 265"/>
                <a:gd name="T76" fmla="*/ 266 w 333"/>
                <a:gd name="T77" fmla="*/ 250 h 265"/>
                <a:gd name="T78" fmla="*/ 251 w 333"/>
                <a:gd name="T79" fmla="*/ 250 h 265"/>
                <a:gd name="T80" fmla="*/ 225 w 333"/>
                <a:gd name="T81" fmla="*/ 250 h 265"/>
                <a:gd name="T82" fmla="*/ 215 w 333"/>
                <a:gd name="T83" fmla="*/ 261 h 265"/>
                <a:gd name="T84" fmla="*/ 200 w 333"/>
                <a:gd name="T85" fmla="*/ 250 h 265"/>
                <a:gd name="T86" fmla="*/ 184 w 333"/>
                <a:gd name="T87" fmla="*/ 250 h 265"/>
                <a:gd name="T88" fmla="*/ 153 w 333"/>
                <a:gd name="T89" fmla="*/ 255 h 265"/>
                <a:gd name="T90" fmla="*/ 123 w 333"/>
                <a:gd name="T91" fmla="*/ 246 h 265"/>
                <a:gd name="T92" fmla="*/ 82 w 333"/>
                <a:gd name="T93" fmla="*/ 236 h 265"/>
                <a:gd name="T94" fmla="*/ 45 w 333"/>
                <a:gd name="T95" fmla="*/ 240 h 265"/>
                <a:gd name="T96" fmla="*/ 31 w 333"/>
                <a:gd name="T97" fmla="*/ 255 h 265"/>
                <a:gd name="T98" fmla="*/ 16 w 333"/>
                <a:gd name="T99" fmla="*/ 25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3" h="265">
                  <a:moveTo>
                    <a:pt x="10" y="261"/>
                  </a:moveTo>
                  <a:lnTo>
                    <a:pt x="10" y="250"/>
                  </a:lnTo>
                  <a:lnTo>
                    <a:pt x="10" y="246"/>
                  </a:lnTo>
                  <a:lnTo>
                    <a:pt x="10" y="240"/>
                  </a:lnTo>
                  <a:lnTo>
                    <a:pt x="16" y="236"/>
                  </a:lnTo>
                  <a:lnTo>
                    <a:pt x="6" y="236"/>
                  </a:lnTo>
                  <a:lnTo>
                    <a:pt x="0" y="230"/>
                  </a:lnTo>
                  <a:lnTo>
                    <a:pt x="6" y="224"/>
                  </a:lnTo>
                  <a:lnTo>
                    <a:pt x="10" y="219"/>
                  </a:lnTo>
                  <a:lnTo>
                    <a:pt x="16" y="214"/>
                  </a:lnTo>
                  <a:lnTo>
                    <a:pt x="25" y="209"/>
                  </a:lnTo>
                  <a:lnTo>
                    <a:pt x="25" y="199"/>
                  </a:lnTo>
                  <a:lnTo>
                    <a:pt x="20" y="189"/>
                  </a:lnTo>
                  <a:lnTo>
                    <a:pt x="25" y="185"/>
                  </a:lnTo>
                  <a:lnTo>
                    <a:pt x="25" y="179"/>
                  </a:lnTo>
                  <a:lnTo>
                    <a:pt x="20" y="173"/>
                  </a:lnTo>
                  <a:lnTo>
                    <a:pt x="16" y="169"/>
                  </a:lnTo>
                  <a:lnTo>
                    <a:pt x="10" y="163"/>
                  </a:lnTo>
                  <a:lnTo>
                    <a:pt x="10" y="153"/>
                  </a:lnTo>
                  <a:lnTo>
                    <a:pt x="6" y="144"/>
                  </a:lnTo>
                  <a:lnTo>
                    <a:pt x="6" y="128"/>
                  </a:lnTo>
                  <a:lnTo>
                    <a:pt x="6" y="128"/>
                  </a:lnTo>
                  <a:lnTo>
                    <a:pt x="16" y="128"/>
                  </a:lnTo>
                  <a:lnTo>
                    <a:pt x="16" y="132"/>
                  </a:lnTo>
                  <a:lnTo>
                    <a:pt x="25" y="132"/>
                  </a:lnTo>
                  <a:lnTo>
                    <a:pt x="31" y="128"/>
                  </a:lnTo>
                  <a:lnTo>
                    <a:pt x="37" y="118"/>
                  </a:lnTo>
                  <a:lnTo>
                    <a:pt x="31" y="118"/>
                  </a:lnTo>
                  <a:lnTo>
                    <a:pt x="41" y="118"/>
                  </a:lnTo>
                  <a:lnTo>
                    <a:pt x="47" y="118"/>
                  </a:lnTo>
                  <a:lnTo>
                    <a:pt x="57" y="112"/>
                  </a:lnTo>
                  <a:lnTo>
                    <a:pt x="62" y="118"/>
                  </a:lnTo>
                  <a:lnTo>
                    <a:pt x="62" y="112"/>
                  </a:lnTo>
                  <a:lnTo>
                    <a:pt x="67" y="112"/>
                  </a:lnTo>
                  <a:lnTo>
                    <a:pt x="72" y="102"/>
                  </a:lnTo>
                  <a:lnTo>
                    <a:pt x="72" y="97"/>
                  </a:lnTo>
                  <a:lnTo>
                    <a:pt x="72" y="83"/>
                  </a:lnTo>
                  <a:lnTo>
                    <a:pt x="72" y="77"/>
                  </a:lnTo>
                  <a:lnTo>
                    <a:pt x="92" y="71"/>
                  </a:lnTo>
                  <a:lnTo>
                    <a:pt x="92" y="67"/>
                  </a:lnTo>
                  <a:lnTo>
                    <a:pt x="108" y="67"/>
                  </a:lnTo>
                  <a:lnTo>
                    <a:pt x="119" y="56"/>
                  </a:lnTo>
                  <a:lnTo>
                    <a:pt x="98" y="51"/>
                  </a:lnTo>
                  <a:lnTo>
                    <a:pt x="108" y="30"/>
                  </a:lnTo>
                  <a:lnTo>
                    <a:pt x="113" y="30"/>
                  </a:lnTo>
                  <a:lnTo>
                    <a:pt x="119" y="30"/>
                  </a:lnTo>
                  <a:lnTo>
                    <a:pt x="123" y="26"/>
                  </a:lnTo>
                  <a:lnTo>
                    <a:pt x="129" y="30"/>
                  </a:lnTo>
                  <a:lnTo>
                    <a:pt x="139" y="26"/>
                  </a:lnTo>
                  <a:lnTo>
                    <a:pt x="143" y="20"/>
                  </a:lnTo>
                  <a:lnTo>
                    <a:pt x="139" y="15"/>
                  </a:lnTo>
                  <a:lnTo>
                    <a:pt x="135" y="10"/>
                  </a:lnTo>
                  <a:lnTo>
                    <a:pt x="143" y="5"/>
                  </a:lnTo>
                  <a:lnTo>
                    <a:pt x="154" y="0"/>
                  </a:lnTo>
                  <a:lnTo>
                    <a:pt x="159" y="0"/>
                  </a:lnTo>
                  <a:lnTo>
                    <a:pt x="164" y="0"/>
                  </a:lnTo>
                  <a:lnTo>
                    <a:pt x="164" y="5"/>
                  </a:lnTo>
                  <a:lnTo>
                    <a:pt x="174" y="5"/>
                  </a:lnTo>
                  <a:lnTo>
                    <a:pt x="186" y="5"/>
                  </a:lnTo>
                  <a:lnTo>
                    <a:pt x="195" y="5"/>
                  </a:lnTo>
                  <a:lnTo>
                    <a:pt x="200" y="10"/>
                  </a:lnTo>
                  <a:lnTo>
                    <a:pt x="200" y="15"/>
                  </a:lnTo>
                  <a:lnTo>
                    <a:pt x="205" y="15"/>
                  </a:lnTo>
                  <a:lnTo>
                    <a:pt x="215" y="10"/>
                  </a:lnTo>
                  <a:lnTo>
                    <a:pt x="215" y="5"/>
                  </a:lnTo>
                  <a:lnTo>
                    <a:pt x="221" y="5"/>
                  </a:lnTo>
                  <a:lnTo>
                    <a:pt x="231" y="10"/>
                  </a:lnTo>
                  <a:lnTo>
                    <a:pt x="237" y="20"/>
                  </a:lnTo>
                  <a:lnTo>
                    <a:pt x="246" y="20"/>
                  </a:lnTo>
                  <a:lnTo>
                    <a:pt x="246" y="26"/>
                  </a:lnTo>
                  <a:lnTo>
                    <a:pt x="241" y="30"/>
                  </a:lnTo>
                  <a:lnTo>
                    <a:pt x="241" y="36"/>
                  </a:lnTo>
                  <a:lnTo>
                    <a:pt x="251" y="51"/>
                  </a:lnTo>
                  <a:lnTo>
                    <a:pt x="256" y="67"/>
                  </a:lnTo>
                  <a:lnTo>
                    <a:pt x="246" y="71"/>
                  </a:lnTo>
                  <a:lnTo>
                    <a:pt x="261" y="71"/>
                  </a:lnTo>
                  <a:lnTo>
                    <a:pt x="261" y="77"/>
                  </a:lnTo>
                  <a:lnTo>
                    <a:pt x="261" y="83"/>
                  </a:lnTo>
                  <a:lnTo>
                    <a:pt x="278" y="87"/>
                  </a:lnTo>
                  <a:lnTo>
                    <a:pt x="282" y="87"/>
                  </a:lnTo>
                  <a:lnTo>
                    <a:pt x="292" y="91"/>
                  </a:lnTo>
                  <a:lnTo>
                    <a:pt x="292" y="102"/>
                  </a:lnTo>
                  <a:lnTo>
                    <a:pt x="292" y="107"/>
                  </a:lnTo>
                  <a:lnTo>
                    <a:pt x="302" y="107"/>
                  </a:lnTo>
                  <a:lnTo>
                    <a:pt x="307" y="107"/>
                  </a:lnTo>
                  <a:lnTo>
                    <a:pt x="317" y="107"/>
                  </a:lnTo>
                  <a:lnTo>
                    <a:pt x="317" y="118"/>
                  </a:lnTo>
                  <a:lnTo>
                    <a:pt x="327" y="118"/>
                  </a:lnTo>
                  <a:lnTo>
                    <a:pt x="333" y="128"/>
                  </a:lnTo>
                  <a:lnTo>
                    <a:pt x="327" y="132"/>
                  </a:lnTo>
                  <a:lnTo>
                    <a:pt x="323" y="138"/>
                  </a:lnTo>
                  <a:lnTo>
                    <a:pt x="317" y="144"/>
                  </a:lnTo>
                  <a:lnTo>
                    <a:pt x="307" y="148"/>
                  </a:lnTo>
                  <a:lnTo>
                    <a:pt x="302" y="153"/>
                  </a:lnTo>
                  <a:lnTo>
                    <a:pt x="292" y="148"/>
                  </a:lnTo>
                  <a:lnTo>
                    <a:pt x="288" y="148"/>
                  </a:lnTo>
                  <a:lnTo>
                    <a:pt x="288" y="153"/>
                  </a:lnTo>
                  <a:lnTo>
                    <a:pt x="288" y="163"/>
                  </a:lnTo>
                  <a:lnTo>
                    <a:pt x="288" y="169"/>
                  </a:lnTo>
                  <a:lnTo>
                    <a:pt x="292" y="179"/>
                  </a:lnTo>
                  <a:lnTo>
                    <a:pt x="297" y="189"/>
                  </a:lnTo>
                  <a:lnTo>
                    <a:pt x="297" y="195"/>
                  </a:lnTo>
                  <a:lnTo>
                    <a:pt x="302" y="199"/>
                  </a:lnTo>
                  <a:lnTo>
                    <a:pt x="313" y="203"/>
                  </a:lnTo>
                  <a:lnTo>
                    <a:pt x="312" y="199"/>
                  </a:lnTo>
                  <a:lnTo>
                    <a:pt x="312" y="209"/>
                  </a:lnTo>
                  <a:lnTo>
                    <a:pt x="302" y="209"/>
                  </a:lnTo>
                  <a:lnTo>
                    <a:pt x="296" y="209"/>
                  </a:lnTo>
                  <a:lnTo>
                    <a:pt x="292" y="209"/>
                  </a:lnTo>
                  <a:lnTo>
                    <a:pt x="286" y="209"/>
                  </a:lnTo>
                  <a:lnTo>
                    <a:pt x="276" y="209"/>
                  </a:lnTo>
                  <a:lnTo>
                    <a:pt x="272" y="209"/>
                  </a:lnTo>
                  <a:lnTo>
                    <a:pt x="266" y="214"/>
                  </a:lnTo>
                  <a:lnTo>
                    <a:pt x="266" y="224"/>
                  </a:lnTo>
                  <a:lnTo>
                    <a:pt x="261" y="236"/>
                  </a:lnTo>
                  <a:lnTo>
                    <a:pt x="266" y="246"/>
                  </a:lnTo>
                  <a:lnTo>
                    <a:pt x="266" y="250"/>
                  </a:lnTo>
                  <a:lnTo>
                    <a:pt x="266" y="261"/>
                  </a:lnTo>
                  <a:lnTo>
                    <a:pt x="261" y="261"/>
                  </a:lnTo>
                  <a:lnTo>
                    <a:pt x="251" y="250"/>
                  </a:lnTo>
                  <a:lnTo>
                    <a:pt x="245" y="250"/>
                  </a:lnTo>
                  <a:lnTo>
                    <a:pt x="241" y="255"/>
                  </a:lnTo>
                  <a:lnTo>
                    <a:pt x="225" y="250"/>
                  </a:lnTo>
                  <a:lnTo>
                    <a:pt x="220" y="250"/>
                  </a:lnTo>
                  <a:lnTo>
                    <a:pt x="215" y="255"/>
                  </a:lnTo>
                  <a:lnTo>
                    <a:pt x="215" y="261"/>
                  </a:lnTo>
                  <a:lnTo>
                    <a:pt x="210" y="265"/>
                  </a:lnTo>
                  <a:lnTo>
                    <a:pt x="204" y="255"/>
                  </a:lnTo>
                  <a:lnTo>
                    <a:pt x="200" y="250"/>
                  </a:lnTo>
                  <a:lnTo>
                    <a:pt x="194" y="261"/>
                  </a:lnTo>
                  <a:lnTo>
                    <a:pt x="190" y="255"/>
                  </a:lnTo>
                  <a:lnTo>
                    <a:pt x="184" y="250"/>
                  </a:lnTo>
                  <a:lnTo>
                    <a:pt x="174" y="250"/>
                  </a:lnTo>
                  <a:lnTo>
                    <a:pt x="169" y="255"/>
                  </a:lnTo>
                  <a:lnTo>
                    <a:pt x="153" y="255"/>
                  </a:lnTo>
                  <a:lnTo>
                    <a:pt x="149" y="250"/>
                  </a:lnTo>
                  <a:lnTo>
                    <a:pt x="143" y="250"/>
                  </a:lnTo>
                  <a:lnTo>
                    <a:pt x="123" y="246"/>
                  </a:lnTo>
                  <a:lnTo>
                    <a:pt x="113" y="240"/>
                  </a:lnTo>
                  <a:lnTo>
                    <a:pt x="96" y="236"/>
                  </a:lnTo>
                  <a:lnTo>
                    <a:pt x="82" y="236"/>
                  </a:lnTo>
                  <a:lnTo>
                    <a:pt x="67" y="240"/>
                  </a:lnTo>
                  <a:lnTo>
                    <a:pt x="57" y="240"/>
                  </a:lnTo>
                  <a:lnTo>
                    <a:pt x="45" y="240"/>
                  </a:lnTo>
                  <a:lnTo>
                    <a:pt x="37" y="246"/>
                  </a:lnTo>
                  <a:lnTo>
                    <a:pt x="37" y="250"/>
                  </a:lnTo>
                  <a:lnTo>
                    <a:pt x="31" y="255"/>
                  </a:lnTo>
                  <a:lnTo>
                    <a:pt x="25" y="261"/>
                  </a:lnTo>
                  <a:lnTo>
                    <a:pt x="20" y="255"/>
                  </a:lnTo>
                  <a:lnTo>
                    <a:pt x="16" y="255"/>
                  </a:lnTo>
                  <a:lnTo>
                    <a:pt x="10" y="265"/>
                  </a:lnTo>
                  <a:lnTo>
                    <a:pt x="10" y="26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8"/>
            <p:cNvSpPr>
              <a:spLocks/>
            </p:cNvSpPr>
            <p:nvPr/>
          </p:nvSpPr>
          <p:spPr bwMode="auto">
            <a:xfrm>
              <a:off x="8736276" y="3796632"/>
              <a:ext cx="519241" cy="413210"/>
            </a:xfrm>
            <a:custGeom>
              <a:avLst/>
              <a:gdLst>
                <a:gd name="T0" fmla="*/ 10 w 333"/>
                <a:gd name="T1" fmla="*/ 246 h 265"/>
                <a:gd name="T2" fmla="*/ 6 w 333"/>
                <a:gd name="T3" fmla="*/ 236 h 265"/>
                <a:gd name="T4" fmla="*/ 10 w 333"/>
                <a:gd name="T5" fmla="*/ 219 h 265"/>
                <a:gd name="T6" fmla="*/ 25 w 333"/>
                <a:gd name="T7" fmla="*/ 199 h 265"/>
                <a:gd name="T8" fmla="*/ 25 w 333"/>
                <a:gd name="T9" fmla="*/ 179 h 265"/>
                <a:gd name="T10" fmla="*/ 10 w 333"/>
                <a:gd name="T11" fmla="*/ 163 h 265"/>
                <a:gd name="T12" fmla="*/ 6 w 333"/>
                <a:gd name="T13" fmla="*/ 128 h 265"/>
                <a:gd name="T14" fmla="*/ 16 w 333"/>
                <a:gd name="T15" fmla="*/ 132 h 265"/>
                <a:gd name="T16" fmla="*/ 37 w 333"/>
                <a:gd name="T17" fmla="*/ 118 h 265"/>
                <a:gd name="T18" fmla="*/ 47 w 333"/>
                <a:gd name="T19" fmla="*/ 118 h 265"/>
                <a:gd name="T20" fmla="*/ 62 w 333"/>
                <a:gd name="T21" fmla="*/ 112 h 265"/>
                <a:gd name="T22" fmla="*/ 72 w 333"/>
                <a:gd name="T23" fmla="*/ 97 h 265"/>
                <a:gd name="T24" fmla="*/ 92 w 333"/>
                <a:gd name="T25" fmla="*/ 71 h 265"/>
                <a:gd name="T26" fmla="*/ 119 w 333"/>
                <a:gd name="T27" fmla="*/ 56 h 265"/>
                <a:gd name="T28" fmla="*/ 113 w 333"/>
                <a:gd name="T29" fmla="*/ 30 h 265"/>
                <a:gd name="T30" fmla="*/ 129 w 333"/>
                <a:gd name="T31" fmla="*/ 30 h 265"/>
                <a:gd name="T32" fmla="*/ 139 w 333"/>
                <a:gd name="T33" fmla="*/ 15 h 265"/>
                <a:gd name="T34" fmla="*/ 154 w 333"/>
                <a:gd name="T35" fmla="*/ 0 h 265"/>
                <a:gd name="T36" fmla="*/ 164 w 333"/>
                <a:gd name="T37" fmla="*/ 5 h 265"/>
                <a:gd name="T38" fmla="*/ 195 w 333"/>
                <a:gd name="T39" fmla="*/ 5 h 265"/>
                <a:gd name="T40" fmla="*/ 205 w 333"/>
                <a:gd name="T41" fmla="*/ 15 h 265"/>
                <a:gd name="T42" fmla="*/ 221 w 333"/>
                <a:gd name="T43" fmla="*/ 5 h 265"/>
                <a:gd name="T44" fmla="*/ 246 w 333"/>
                <a:gd name="T45" fmla="*/ 20 h 265"/>
                <a:gd name="T46" fmla="*/ 241 w 333"/>
                <a:gd name="T47" fmla="*/ 36 h 265"/>
                <a:gd name="T48" fmla="*/ 246 w 333"/>
                <a:gd name="T49" fmla="*/ 71 h 265"/>
                <a:gd name="T50" fmla="*/ 261 w 333"/>
                <a:gd name="T51" fmla="*/ 83 h 265"/>
                <a:gd name="T52" fmla="*/ 292 w 333"/>
                <a:gd name="T53" fmla="*/ 91 h 265"/>
                <a:gd name="T54" fmla="*/ 302 w 333"/>
                <a:gd name="T55" fmla="*/ 107 h 265"/>
                <a:gd name="T56" fmla="*/ 317 w 333"/>
                <a:gd name="T57" fmla="*/ 118 h 265"/>
                <a:gd name="T58" fmla="*/ 327 w 333"/>
                <a:gd name="T59" fmla="*/ 132 h 265"/>
                <a:gd name="T60" fmla="*/ 307 w 333"/>
                <a:gd name="T61" fmla="*/ 148 h 265"/>
                <a:gd name="T62" fmla="*/ 288 w 333"/>
                <a:gd name="T63" fmla="*/ 148 h 265"/>
                <a:gd name="T64" fmla="*/ 288 w 333"/>
                <a:gd name="T65" fmla="*/ 169 h 265"/>
                <a:gd name="T66" fmla="*/ 297 w 333"/>
                <a:gd name="T67" fmla="*/ 195 h 265"/>
                <a:gd name="T68" fmla="*/ 312 w 333"/>
                <a:gd name="T69" fmla="*/ 199 h 265"/>
                <a:gd name="T70" fmla="*/ 296 w 333"/>
                <a:gd name="T71" fmla="*/ 209 h 265"/>
                <a:gd name="T72" fmla="*/ 276 w 333"/>
                <a:gd name="T73" fmla="*/ 209 h 265"/>
                <a:gd name="T74" fmla="*/ 266 w 333"/>
                <a:gd name="T75" fmla="*/ 224 h 265"/>
                <a:gd name="T76" fmla="*/ 266 w 333"/>
                <a:gd name="T77" fmla="*/ 250 h 265"/>
                <a:gd name="T78" fmla="*/ 251 w 333"/>
                <a:gd name="T79" fmla="*/ 250 h 265"/>
                <a:gd name="T80" fmla="*/ 225 w 333"/>
                <a:gd name="T81" fmla="*/ 250 h 265"/>
                <a:gd name="T82" fmla="*/ 215 w 333"/>
                <a:gd name="T83" fmla="*/ 261 h 265"/>
                <a:gd name="T84" fmla="*/ 200 w 333"/>
                <a:gd name="T85" fmla="*/ 250 h 265"/>
                <a:gd name="T86" fmla="*/ 184 w 333"/>
                <a:gd name="T87" fmla="*/ 250 h 265"/>
                <a:gd name="T88" fmla="*/ 153 w 333"/>
                <a:gd name="T89" fmla="*/ 255 h 265"/>
                <a:gd name="T90" fmla="*/ 123 w 333"/>
                <a:gd name="T91" fmla="*/ 246 h 265"/>
                <a:gd name="T92" fmla="*/ 82 w 333"/>
                <a:gd name="T93" fmla="*/ 236 h 265"/>
                <a:gd name="T94" fmla="*/ 45 w 333"/>
                <a:gd name="T95" fmla="*/ 240 h 265"/>
                <a:gd name="T96" fmla="*/ 31 w 333"/>
                <a:gd name="T97" fmla="*/ 255 h 265"/>
                <a:gd name="T98" fmla="*/ 16 w 333"/>
                <a:gd name="T99" fmla="*/ 25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3" h="265">
                  <a:moveTo>
                    <a:pt x="10" y="261"/>
                  </a:moveTo>
                  <a:lnTo>
                    <a:pt x="10" y="250"/>
                  </a:lnTo>
                  <a:lnTo>
                    <a:pt x="10" y="246"/>
                  </a:lnTo>
                  <a:lnTo>
                    <a:pt x="10" y="240"/>
                  </a:lnTo>
                  <a:lnTo>
                    <a:pt x="16" y="236"/>
                  </a:lnTo>
                  <a:lnTo>
                    <a:pt x="6" y="236"/>
                  </a:lnTo>
                  <a:lnTo>
                    <a:pt x="0" y="230"/>
                  </a:lnTo>
                  <a:lnTo>
                    <a:pt x="6" y="224"/>
                  </a:lnTo>
                  <a:lnTo>
                    <a:pt x="10" y="219"/>
                  </a:lnTo>
                  <a:lnTo>
                    <a:pt x="16" y="214"/>
                  </a:lnTo>
                  <a:lnTo>
                    <a:pt x="25" y="209"/>
                  </a:lnTo>
                  <a:lnTo>
                    <a:pt x="25" y="199"/>
                  </a:lnTo>
                  <a:lnTo>
                    <a:pt x="20" y="189"/>
                  </a:lnTo>
                  <a:lnTo>
                    <a:pt x="25" y="185"/>
                  </a:lnTo>
                  <a:lnTo>
                    <a:pt x="25" y="179"/>
                  </a:lnTo>
                  <a:lnTo>
                    <a:pt x="20" y="173"/>
                  </a:lnTo>
                  <a:lnTo>
                    <a:pt x="16" y="169"/>
                  </a:lnTo>
                  <a:lnTo>
                    <a:pt x="10" y="163"/>
                  </a:lnTo>
                  <a:lnTo>
                    <a:pt x="10" y="153"/>
                  </a:lnTo>
                  <a:lnTo>
                    <a:pt x="6" y="144"/>
                  </a:lnTo>
                  <a:lnTo>
                    <a:pt x="6" y="128"/>
                  </a:lnTo>
                  <a:lnTo>
                    <a:pt x="6" y="128"/>
                  </a:lnTo>
                  <a:lnTo>
                    <a:pt x="16" y="128"/>
                  </a:lnTo>
                  <a:lnTo>
                    <a:pt x="16" y="132"/>
                  </a:lnTo>
                  <a:lnTo>
                    <a:pt x="25" y="132"/>
                  </a:lnTo>
                  <a:lnTo>
                    <a:pt x="31" y="128"/>
                  </a:lnTo>
                  <a:lnTo>
                    <a:pt x="37" y="118"/>
                  </a:lnTo>
                  <a:lnTo>
                    <a:pt x="31" y="118"/>
                  </a:lnTo>
                  <a:lnTo>
                    <a:pt x="41" y="118"/>
                  </a:lnTo>
                  <a:lnTo>
                    <a:pt x="47" y="118"/>
                  </a:lnTo>
                  <a:lnTo>
                    <a:pt x="57" y="112"/>
                  </a:lnTo>
                  <a:lnTo>
                    <a:pt x="62" y="118"/>
                  </a:lnTo>
                  <a:lnTo>
                    <a:pt x="62" y="112"/>
                  </a:lnTo>
                  <a:lnTo>
                    <a:pt x="67" y="112"/>
                  </a:lnTo>
                  <a:lnTo>
                    <a:pt x="72" y="102"/>
                  </a:lnTo>
                  <a:lnTo>
                    <a:pt x="72" y="97"/>
                  </a:lnTo>
                  <a:lnTo>
                    <a:pt x="72" y="83"/>
                  </a:lnTo>
                  <a:lnTo>
                    <a:pt x="72" y="77"/>
                  </a:lnTo>
                  <a:lnTo>
                    <a:pt x="92" y="71"/>
                  </a:lnTo>
                  <a:lnTo>
                    <a:pt x="92" y="67"/>
                  </a:lnTo>
                  <a:lnTo>
                    <a:pt x="108" y="67"/>
                  </a:lnTo>
                  <a:lnTo>
                    <a:pt x="119" y="56"/>
                  </a:lnTo>
                  <a:lnTo>
                    <a:pt x="98" y="51"/>
                  </a:lnTo>
                  <a:lnTo>
                    <a:pt x="108" y="30"/>
                  </a:lnTo>
                  <a:lnTo>
                    <a:pt x="113" y="30"/>
                  </a:lnTo>
                  <a:lnTo>
                    <a:pt x="119" y="30"/>
                  </a:lnTo>
                  <a:lnTo>
                    <a:pt x="123" y="26"/>
                  </a:lnTo>
                  <a:lnTo>
                    <a:pt x="129" y="30"/>
                  </a:lnTo>
                  <a:lnTo>
                    <a:pt x="139" y="26"/>
                  </a:lnTo>
                  <a:lnTo>
                    <a:pt x="143" y="20"/>
                  </a:lnTo>
                  <a:lnTo>
                    <a:pt x="139" y="15"/>
                  </a:lnTo>
                  <a:lnTo>
                    <a:pt x="135" y="10"/>
                  </a:lnTo>
                  <a:lnTo>
                    <a:pt x="143" y="5"/>
                  </a:lnTo>
                  <a:lnTo>
                    <a:pt x="154" y="0"/>
                  </a:lnTo>
                  <a:lnTo>
                    <a:pt x="159" y="0"/>
                  </a:lnTo>
                  <a:lnTo>
                    <a:pt x="164" y="0"/>
                  </a:lnTo>
                  <a:lnTo>
                    <a:pt x="164" y="5"/>
                  </a:lnTo>
                  <a:lnTo>
                    <a:pt x="174" y="5"/>
                  </a:lnTo>
                  <a:lnTo>
                    <a:pt x="186" y="5"/>
                  </a:lnTo>
                  <a:lnTo>
                    <a:pt x="195" y="5"/>
                  </a:lnTo>
                  <a:lnTo>
                    <a:pt x="200" y="10"/>
                  </a:lnTo>
                  <a:lnTo>
                    <a:pt x="200" y="15"/>
                  </a:lnTo>
                  <a:lnTo>
                    <a:pt x="205" y="15"/>
                  </a:lnTo>
                  <a:lnTo>
                    <a:pt x="215" y="10"/>
                  </a:lnTo>
                  <a:lnTo>
                    <a:pt x="215" y="5"/>
                  </a:lnTo>
                  <a:lnTo>
                    <a:pt x="221" y="5"/>
                  </a:lnTo>
                  <a:lnTo>
                    <a:pt x="231" y="10"/>
                  </a:lnTo>
                  <a:lnTo>
                    <a:pt x="237" y="20"/>
                  </a:lnTo>
                  <a:lnTo>
                    <a:pt x="246" y="20"/>
                  </a:lnTo>
                  <a:lnTo>
                    <a:pt x="246" y="26"/>
                  </a:lnTo>
                  <a:lnTo>
                    <a:pt x="241" y="30"/>
                  </a:lnTo>
                  <a:lnTo>
                    <a:pt x="241" y="36"/>
                  </a:lnTo>
                  <a:lnTo>
                    <a:pt x="251" y="51"/>
                  </a:lnTo>
                  <a:lnTo>
                    <a:pt x="256" y="67"/>
                  </a:lnTo>
                  <a:lnTo>
                    <a:pt x="246" y="71"/>
                  </a:lnTo>
                  <a:lnTo>
                    <a:pt x="261" y="71"/>
                  </a:lnTo>
                  <a:lnTo>
                    <a:pt x="261" y="77"/>
                  </a:lnTo>
                  <a:lnTo>
                    <a:pt x="261" y="83"/>
                  </a:lnTo>
                  <a:lnTo>
                    <a:pt x="278" y="87"/>
                  </a:lnTo>
                  <a:lnTo>
                    <a:pt x="282" y="87"/>
                  </a:lnTo>
                  <a:lnTo>
                    <a:pt x="292" y="91"/>
                  </a:lnTo>
                  <a:lnTo>
                    <a:pt x="292" y="102"/>
                  </a:lnTo>
                  <a:lnTo>
                    <a:pt x="292" y="107"/>
                  </a:lnTo>
                  <a:lnTo>
                    <a:pt x="302" y="107"/>
                  </a:lnTo>
                  <a:lnTo>
                    <a:pt x="307" y="107"/>
                  </a:lnTo>
                  <a:lnTo>
                    <a:pt x="317" y="107"/>
                  </a:lnTo>
                  <a:lnTo>
                    <a:pt x="317" y="118"/>
                  </a:lnTo>
                  <a:lnTo>
                    <a:pt x="327" y="118"/>
                  </a:lnTo>
                  <a:lnTo>
                    <a:pt x="333" y="128"/>
                  </a:lnTo>
                  <a:lnTo>
                    <a:pt x="327" y="132"/>
                  </a:lnTo>
                  <a:lnTo>
                    <a:pt x="323" y="138"/>
                  </a:lnTo>
                  <a:lnTo>
                    <a:pt x="317" y="144"/>
                  </a:lnTo>
                  <a:lnTo>
                    <a:pt x="307" y="148"/>
                  </a:lnTo>
                  <a:lnTo>
                    <a:pt x="302" y="153"/>
                  </a:lnTo>
                  <a:lnTo>
                    <a:pt x="292" y="148"/>
                  </a:lnTo>
                  <a:lnTo>
                    <a:pt x="288" y="148"/>
                  </a:lnTo>
                  <a:lnTo>
                    <a:pt x="288" y="153"/>
                  </a:lnTo>
                  <a:lnTo>
                    <a:pt x="288" y="163"/>
                  </a:lnTo>
                  <a:lnTo>
                    <a:pt x="288" y="169"/>
                  </a:lnTo>
                  <a:lnTo>
                    <a:pt x="292" y="179"/>
                  </a:lnTo>
                  <a:lnTo>
                    <a:pt x="297" y="189"/>
                  </a:lnTo>
                  <a:lnTo>
                    <a:pt x="297" y="195"/>
                  </a:lnTo>
                  <a:lnTo>
                    <a:pt x="302" y="199"/>
                  </a:lnTo>
                  <a:lnTo>
                    <a:pt x="313" y="203"/>
                  </a:lnTo>
                  <a:lnTo>
                    <a:pt x="312" y="199"/>
                  </a:lnTo>
                  <a:lnTo>
                    <a:pt x="312" y="209"/>
                  </a:lnTo>
                  <a:lnTo>
                    <a:pt x="302" y="209"/>
                  </a:lnTo>
                  <a:lnTo>
                    <a:pt x="296" y="209"/>
                  </a:lnTo>
                  <a:lnTo>
                    <a:pt x="292" y="209"/>
                  </a:lnTo>
                  <a:lnTo>
                    <a:pt x="286" y="209"/>
                  </a:lnTo>
                  <a:lnTo>
                    <a:pt x="276" y="209"/>
                  </a:lnTo>
                  <a:lnTo>
                    <a:pt x="272" y="209"/>
                  </a:lnTo>
                  <a:lnTo>
                    <a:pt x="266" y="214"/>
                  </a:lnTo>
                  <a:lnTo>
                    <a:pt x="266" y="224"/>
                  </a:lnTo>
                  <a:lnTo>
                    <a:pt x="261" y="236"/>
                  </a:lnTo>
                  <a:lnTo>
                    <a:pt x="266" y="246"/>
                  </a:lnTo>
                  <a:lnTo>
                    <a:pt x="266" y="250"/>
                  </a:lnTo>
                  <a:lnTo>
                    <a:pt x="266" y="261"/>
                  </a:lnTo>
                  <a:lnTo>
                    <a:pt x="261" y="261"/>
                  </a:lnTo>
                  <a:lnTo>
                    <a:pt x="251" y="250"/>
                  </a:lnTo>
                  <a:lnTo>
                    <a:pt x="245" y="250"/>
                  </a:lnTo>
                  <a:lnTo>
                    <a:pt x="241" y="255"/>
                  </a:lnTo>
                  <a:lnTo>
                    <a:pt x="225" y="250"/>
                  </a:lnTo>
                  <a:lnTo>
                    <a:pt x="220" y="250"/>
                  </a:lnTo>
                  <a:lnTo>
                    <a:pt x="215" y="255"/>
                  </a:lnTo>
                  <a:lnTo>
                    <a:pt x="215" y="261"/>
                  </a:lnTo>
                  <a:lnTo>
                    <a:pt x="210" y="265"/>
                  </a:lnTo>
                  <a:lnTo>
                    <a:pt x="204" y="255"/>
                  </a:lnTo>
                  <a:lnTo>
                    <a:pt x="200" y="250"/>
                  </a:lnTo>
                  <a:lnTo>
                    <a:pt x="194" y="261"/>
                  </a:lnTo>
                  <a:lnTo>
                    <a:pt x="190" y="255"/>
                  </a:lnTo>
                  <a:lnTo>
                    <a:pt x="184" y="250"/>
                  </a:lnTo>
                  <a:lnTo>
                    <a:pt x="174" y="250"/>
                  </a:lnTo>
                  <a:lnTo>
                    <a:pt x="169" y="255"/>
                  </a:lnTo>
                  <a:lnTo>
                    <a:pt x="153" y="255"/>
                  </a:lnTo>
                  <a:lnTo>
                    <a:pt x="149" y="250"/>
                  </a:lnTo>
                  <a:lnTo>
                    <a:pt x="143" y="250"/>
                  </a:lnTo>
                  <a:lnTo>
                    <a:pt x="123" y="246"/>
                  </a:lnTo>
                  <a:lnTo>
                    <a:pt x="113" y="240"/>
                  </a:lnTo>
                  <a:lnTo>
                    <a:pt x="96" y="236"/>
                  </a:lnTo>
                  <a:lnTo>
                    <a:pt x="82" y="236"/>
                  </a:lnTo>
                  <a:lnTo>
                    <a:pt x="67" y="240"/>
                  </a:lnTo>
                  <a:lnTo>
                    <a:pt x="57" y="240"/>
                  </a:lnTo>
                  <a:lnTo>
                    <a:pt x="45" y="240"/>
                  </a:lnTo>
                  <a:lnTo>
                    <a:pt x="37" y="246"/>
                  </a:lnTo>
                  <a:lnTo>
                    <a:pt x="37" y="250"/>
                  </a:lnTo>
                  <a:lnTo>
                    <a:pt x="31" y="255"/>
                  </a:lnTo>
                  <a:lnTo>
                    <a:pt x="25" y="261"/>
                  </a:lnTo>
                  <a:lnTo>
                    <a:pt x="20" y="255"/>
                  </a:lnTo>
                  <a:lnTo>
                    <a:pt x="16" y="255"/>
                  </a:lnTo>
                  <a:lnTo>
                    <a:pt x="10" y="265"/>
                  </a:lnTo>
                  <a:lnTo>
                    <a:pt x="10" y="26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30" name="Freeform 29"/>
            <p:cNvSpPr>
              <a:spLocks/>
            </p:cNvSpPr>
            <p:nvPr/>
          </p:nvSpPr>
          <p:spPr bwMode="auto">
            <a:xfrm>
              <a:off x="8662990" y="4091335"/>
              <a:ext cx="1071227" cy="541071"/>
            </a:xfrm>
            <a:custGeom>
              <a:avLst/>
              <a:gdLst>
                <a:gd name="T0" fmla="*/ 349 w 687"/>
                <a:gd name="T1" fmla="*/ 347 h 347"/>
                <a:gd name="T2" fmla="*/ 374 w 687"/>
                <a:gd name="T3" fmla="*/ 322 h 347"/>
                <a:gd name="T4" fmla="*/ 395 w 687"/>
                <a:gd name="T5" fmla="*/ 306 h 347"/>
                <a:gd name="T6" fmla="*/ 405 w 687"/>
                <a:gd name="T7" fmla="*/ 312 h 347"/>
                <a:gd name="T8" fmla="*/ 400 w 687"/>
                <a:gd name="T9" fmla="*/ 337 h 347"/>
                <a:gd name="T10" fmla="*/ 451 w 687"/>
                <a:gd name="T11" fmla="*/ 331 h 347"/>
                <a:gd name="T12" fmla="*/ 472 w 687"/>
                <a:gd name="T13" fmla="*/ 322 h 347"/>
                <a:gd name="T14" fmla="*/ 507 w 687"/>
                <a:gd name="T15" fmla="*/ 322 h 347"/>
                <a:gd name="T16" fmla="*/ 522 w 687"/>
                <a:gd name="T17" fmla="*/ 306 h 347"/>
                <a:gd name="T18" fmla="*/ 564 w 687"/>
                <a:gd name="T19" fmla="*/ 290 h 347"/>
                <a:gd name="T20" fmla="*/ 594 w 687"/>
                <a:gd name="T21" fmla="*/ 280 h 347"/>
                <a:gd name="T22" fmla="*/ 615 w 687"/>
                <a:gd name="T23" fmla="*/ 255 h 347"/>
                <a:gd name="T24" fmla="*/ 631 w 687"/>
                <a:gd name="T25" fmla="*/ 245 h 347"/>
                <a:gd name="T26" fmla="*/ 672 w 687"/>
                <a:gd name="T27" fmla="*/ 194 h 347"/>
                <a:gd name="T28" fmla="*/ 672 w 687"/>
                <a:gd name="T29" fmla="*/ 147 h 347"/>
                <a:gd name="T30" fmla="*/ 672 w 687"/>
                <a:gd name="T31" fmla="*/ 127 h 347"/>
                <a:gd name="T32" fmla="*/ 687 w 687"/>
                <a:gd name="T33" fmla="*/ 92 h 347"/>
                <a:gd name="T34" fmla="*/ 646 w 687"/>
                <a:gd name="T35" fmla="*/ 92 h 347"/>
                <a:gd name="T36" fmla="*/ 625 w 687"/>
                <a:gd name="T37" fmla="*/ 86 h 347"/>
                <a:gd name="T38" fmla="*/ 599 w 687"/>
                <a:gd name="T39" fmla="*/ 86 h 347"/>
                <a:gd name="T40" fmla="*/ 564 w 687"/>
                <a:gd name="T41" fmla="*/ 76 h 347"/>
                <a:gd name="T42" fmla="*/ 533 w 687"/>
                <a:gd name="T43" fmla="*/ 86 h 347"/>
                <a:gd name="T44" fmla="*/ 503 w 687"/>
                <a:gd name="T45" fmla="*/ 82 h 347"/>
                <a:gd name="T46" fmla="*/ 483 w 687"/>
                <a:gd name="T47" fmla="*/ 57 h 347"/>
                <a:gd name="T48" fmla="*/ 451 w 687"/>
                <a:gd name="T49" fmla="*/ 47 h 347"/>
                <a:gd name="T50" fmla="*/ 437 w 687"/>
                <a:gd name="T51" fmla="*/ 14 h 347"/>
                <a:gd name="T52" fmla="*/ 401 w 687"/>
                <a:gd name="T53" fmla="*/ 0 h 347"/>
                <a:gd name="T54" fmla="*/ 370 w 687"/>
                <a:gd name="T55" fmla="*/ 6 h 347"/>
                <a:gd name="T56" fmla="*/ 349 w 687"/>
                <a:gd name="T57" fmla="*/ 20 h 347"/>
                <a:gd name="T58" fmla="*/ 319 w 687"/>
                <a:gd name="T59" fmla="*/ 17 h 347"/>
                <a:gd name="T60" fmla="*/ 310 w 687"/>
                <a:gd name="T61" fmla="*/ 61 h 347"/>
                <a:gd name="T62" fmla="*/ 288 w 687"/>
                <a:gd name="T63" fmla="*/ 66 h 347"/>
                <a:gd name="T64" fmla="*/ 258 w 687"/>
                <a:gd name="T65" fmla="*/ 76 h 347"/>
                <a:gd name="T66" fmla="*/ 233 w 687"/>
                <a:gd name="T67" fmla="*/ 61 h 347"/>
                <a:gd name="T68" fmla="*/ 190 w 687"/>
                <a:gd name="T69" fmla="*/ 61 h 347"/>
                <a:gd name="T70" fmla="*/ 114 w 687"/>
                <a:gd name="T71" fmla="*/ 51 h 347"/>
                <a:gd name="T72" fmla="*/ 77 w 687"/>
                <a:gd name="T73" fmla="*/ 66 h 347"/>
                <a:gd name="T74" fmla="*/ 60 w 687"/>
                <a:gd name="T75" fmla="*/ 78 h 347"/>
                <a:gd name="T76" fmla="*/ 72 w 687"/>
                <a:gd name="T77" fmla="*/ 108 h 347"/>
                <a:gd name="T78" fmla="*/ 72 w 687"/>
                <a:gd name="T79" fmla="*/ 137 h 347"/>
                <a:gd name="T80" fmla="*/ 33 w 687"/>
                <a:gd name="T81" fmla="*/ 168 h 347"/>
                <a:gd name="T82" fmla="*/ 22 w 687"/>
                <a:gd name="T83" fmla="*/ 210 h 347"/>
                <a:gd name="T84" fmla="*/ 12 w 687"/>
                <a:gd name="T85" fmla="*/ 261 h 347"/>
                <a:gd name="T86" fmla="*/ 72 w 687"/>
                <a:gd name="T87" fmla="*/ 275 h 347"/>
                <a:gd name="T88" fmla="*/ 118 w 687"/>
                <a:gd name="T89" fmla="*/ 271 h 347"/>
                <a:gd name="T90" fmla="*/ 160 w 687"/>
                <a:gd name="T91" fmla="*/ 249 h 347"/>
                <a:gd name="T92" fmla="*/ 186 w 687"/>
                <a:gd name="T93" fmla="*/ 249 h 347"/>
                <a:gd name="T94" fmla="*/ 225 w 687"/>
                <a:gd name="T95" fmla="*/ 239 h 347"/>
                <a:gd name="T96" fmla="*/ 257 w 687"/>
                <a:gd name="T97" fmla="*/ 245 h 347"/>
                <a:gd name="T98" fmla="*/ 284 w 687"/>
                <a:gd name="T99" fmla="*/ 261 h 347"/>
                <a:gd name="T100" fmla="*/ 288 w 687"/>
                <a:gd name="T101" fmla="*/ 290 h 347"/>
                <a:gd name="T102" fmla="*/ 308 w 687"/>
                <a:gd name="T103" fmla="*/ 312 h 347"/>
                <a:gd name="T104" fmla="*/ 323 w 687"/>
                <a:gd name="T105" fmla="*/ 331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7" h="347">
                  <a:moveTo>
                    <a:pt x="329" y="343"/>
                  </a:moveTo>
                  <a:lnTo>
                    <a:pt x="333" y="337"/>
                  </a:lnTo>
                  <a:lnTo>
                    <a:pt x="339" y="343"/>
                  </a:lnTo>
                  <a:lnTo>
                    <a:pt x="343" y="347"/>
                  </a:lnTo>
                  <a:lnTo>
                    <a:pt x="349" y="347"/>
                  </a:lnTo>
                  <a:lnTo>
                    <a:pt x="349" y="331"/>
                  </a:lnTo>
                  <a:lnTo>
                    <a:pt x="354" y="322"/>
                  </a:lnTo>
                  <a:lnTo>
                    <a:pt x="359" y="322"/>
                  </a:lnTo>
                  <a:lnTo>
                    <a:pt x="364" y="327"/>
                  </a:lnTo>
                  <a:lnTo>
                    <a:pt x="374" y="322"/>
                  </a:lnTo>
                  <a:lnTo>
                    <a:pt x="384" y="312"/>
                  </a:lnTo>
                  <a:lnTo>
                    <a:pt x="390" y="312"/>
                  </a:lnTo>
                  <a:lnTo>
                    <a:pt x="390" y="316"/>
                  </a:lnTo>
                  <a:lnTo>
                    <a:pt x="395" y="316"/>
                  </a:lnTo>
                  <a:lnTo>
                    <a:pt x="395" y="306"/>
                  </a:lnTo>
                  <a:lnTo>
                    <a:pt x="395" y="302"/>
                  </a:lnTo>
                  <a:lnTo>
                    <a:pt x="395" y="290"/>
                  </a:lnTo>
                  <a:lnTo>
                    <a:pt x="400" y="302"/>
                  </a:lnTo>
                  <a:lnTo>
                    <a:pt x="405" y="306"/>
                  </a:lnTo>
                  <a:lnTo>
                    <a:pt x="405" y="312"/>
                  </a:lnTo>
                  <a:lnTo>
                    <a:pt x="410" y="322"/>
                  </a:lnTo>
                  <a:lnTo>
                    <a:pt x="400" y="322"/>
                  </a:lnTo>
                  <a:lnTo>
                    <a:pt x="400" y="327"/>
                  </a:lnTo>
                  <a:lnTo>
                    <a:pt x="400" y="331"/>
                  </a:lnTo>
                  <a:lnTo>
                    <a:pt x="400" y="337"/>
                  </a:lnTo>
                  <a:lnTo>
                    <a:pt x="410" y="343"/>
                  </a:lnTo>
                  <a:lnTo>
                    <a:pt x="420" y="347"/>
                  </a:lnTo>
                  <a:lnTo>
                    <a:pt x="437" y="337"/>
                  </a:lnTo>
                  <a:lnTo>
                    <a:pt x="445" y="331"/>
                  </a:lnTo>
                  <a:lnTo>
                    <a:pt x="451" y="331"/>
                  </a:lnTo>
                  <a:lnTo>
                    <a:pt x="456" y="327"/>
                  </a:lnTo>
                  <a:lnTo>
                    <a:pt x="461" y="343"/>
                  </a:lnTo>
                  <a:lnTo>
                    <a:pt x="466" y="337"/>
                  </a:lnTo>
                  <a:lnTo>
                    <a:pt x="472" y="327"/>
                  </a:lnTo>
                  <a:lnTo>
                    <a:pt x="472" y="322"/>
                  </a:lnTo>
                  <a:lnTo>
                    <a:pt x="476" y="322"/>
                  </a:lnTo>
                  <a:lnTo>
                    <a:pt x="482" y="327"/>
                  </a:lnTo>
                  <a:lnTo>
                    <a:pt x="488" y="322"/>
                  </a:lnTo>
                  <a:lnTo>
                    <a:pt x="492" y="322"/>
                  </a:lnTo>
                  <a:lnTo>
                    <a:pt x="507" y="322"/>
                  </a:lnTo>
                  <a:lnTo>
                    <a:pt x="507" y="327"/>
                  </a:lnTo>
                  <a:lnTo>
                    <a:pt x="512" y="327"/>
                  </a:lnTo>
                  <a:lnTo>
                    <a:pt x="512" y="322"/>
                  </a:lnTo>
                  <a:lnTo>
                    <a:pt x="517" y="322"/>
                  </a:lnTo>
                  <a:lnTo>
                    <a:pt x="522" y="306"/>
                  </a:lnTo>
                  <a:lnTo>
                    <a:pt x="533" y="302"/>
                  </a:lnTo>
                  <a:lnTo>
                    <a:pt x="533" y="312"/>
                  </a:lnTo>
                  <a:lnTo>
                    <a:pt x="539" y="312"/>
                  </a:lnTo>
                  <a:lnTo>
                    <a:pt x="553" y="296"/>
                  </a:lnTo>
                  <a:lnTo>
                    <a:pt x="564" y="290"/>
                  </a:lnTo>
                  <a:lnTo>
                    <a:pt x="568" y="286"/>
                  </a:lnTo>
                  <a:lnTo>
                    <a:pt x="574" y="280"/>
                  </a:lnTo>
                  <a:lnTo>
                    <a:pt x="578" y="280"/>
                  </a:lnTo>
                  <a:lnTo>
                    <a:pt x="589" y="286"/>
                  </a:lnTo>
                  <a:lnTo>
                    <a:pt x="594" y="280"/>
                  </a:lnTo>
                  <a:lnTo>
                    <a:pt x="589" y="275"/>
                  </a:lnTo>
                  <a:lnTo>
                    <a:pt x="599" y="271"/>
                  </a:lnTo>
                  <a:lnTo>
                    <a:pt x="604" y="261"/>
                  </a:lnTo>
                  <a:lnTo>
                    <a:pt x="609" y="255"/>
                  </a:lnTo>
                  <a:lnTo>
                    <a:pt x="615" y="255"/>
                  </a:lnTo>
                  <a:lnTo>
                    <a:pt x="619" y="249"/>
                  </a:lnTo>
                  <a:lnTo>
                    <a:pt x="619" y="245"/>
                  </a:lnTo>
                  <a:lnTo>
                    <a:pt x="625" y="249"/>
                  </a:lnTo>
                  <a:lnTo>
                    <a:pt x="629" y="249"/>
                  </a:lnTo>
                  <a:lnTo>
                    <a:pt x="631" y="245"/>
                  </a:lnTo>
                  <a:lnTo>
                    <a:pt x="631" y="220"/>
                  </a:lnTo>
                  <a:lnTo>
                    <a:pt x="646" y="214"/>
                  </a:lnTo>
                  <a:lnTo>
                    <a:pt x="650" y="198"/>
                  </a:lnTo>
                  <a:lnTo>
                    <a:pt x="656" y="194"/>
                  </a:lnTo>
                  <a:lnTo>
                    <a:pt x="672" y="194"/>
                  </a:lnTo>
                  <a:lnTo>
                    <a:pt x="682" y="194"/>
                  </a:lnTo>
                  <a:lnTo>
                    <a:pt x="687" y="178"/>
                  </a:lnTo>
                  <a:lnTo>
                    <a:pt x="687" y="163"/>
                  </a:lnTo>
                  <a:lnTo>
                    <a:pt x="676" y="147"/>
                  </a:lnTo>
                  <a:lnTo>
                    <a:pt x="672" y="147"/>
                  </a:lnTo>
                  <a:lnTo>
                    <a:pt x="672" y="143"/>
                  </a:lnTo>
                  <a:lnTo>
                    <a:pt x="676" y="137"/>
                  </a:lnTo>
                  <a:lnTo>
                    <a:pt x="682" y="132"/>
                  </a:lnTo>
                  <a:lnTo>
                    <a:pt x="682" y="127"/>
                  </a:lnTo>
                  <a:lnTo>
                    <a:pt x="672" y="127"/>
                  </a:lnTo>
                  <a:lnTo>
                    <a:pt x="666" y="123"/>
                  </a:lnTo>
                  <a:lnTo>
                    <a:pt x="672" y="117"/>
                  </a:lnTo>
                  <a:lnTo>
                    <a:pt x="682" y="112"/>
                  </a:lnTo>
                  <a:lnTo>
                    <a:pt x="687" y="108"/>
                  </a:lnTo>
                  <a:lnTo>
                    <a:pt x="687" y="92"/>
                  </a:lnTo>
                  <a:lnTo>
                    <a:pt x="682" y="92"/>
                  </a:lnTo>
                  <a:lnTo>
                    <a:pt x="676" y="98"/>
                  </a:lnTo>
                  <a:lnTo>
                    <a:pt x="666" y="98"/>
                  </a:lnTo>
                  <a:lnTo>
                    <a:pt x="656" y="92"/>
                  </a:lnTo>
                  <a:lnTo>
                    <a:pt x="646" y="92"/>
                  </a:lnTo>
                  <a:lnTo>
                    <a:pt x="646" y="98"/>
                  </a:lnTo>
                  <a:lnTo>
                    <a:pt x="640" y="92"/>
                  </a:lnTo>
                  <a:lnTo>
                    <a:pt x="640" y="86"/>
                  </a:lnTo>
                  <a:lnTo>
                    <a:pt x="636" y="86"/>
                  </a:lnTo>
                  <a:lnTo>
                    <a:pt x="625" y="86"/>
                  </a:lnTo>
                  <a:lnTo>
                    <a:pt x="625" y="92"/>
                  </a:lnTo>
                  <a:lnTo>
                    <a:pt x="615" y="92"/>
                  </a:lnTo>
                  <a:lnTo>
                    <a:pt x="615" y="86"/>
                  </a:lnTo>
                  <a:lnTo>
                    <a:pt x="605" y="92"/>
                  </a:lnTo>
                  <a:lnTo>
                    <a:pt x="599" y="86"/>
                  </a:lnTo>
                  <a:lnTo>
                    <a:pt x="594" y="82"/>
                  </a:lnTo>
                  <a:lnTo>
                    <a:pt x="594" y="86"/>
                  </a:lnTo>
                  <a:lnTo>
                    <a:pt x="585" y="92"/>
                  </a:lnTo>
                  <a:lnTo>
                    <a:pt x="568" y="82"/>
                  </a:lnTo>
                  <a:lnTo>
                    <a:pt x="564" y="76"/>
                  </a:lnTo>
                  <a:lnTo>
                    <a:pt x="564" y="72"/>
                  </a:lnTo>
                  <a:lnTo>
                    <a:pt x="554" y="72"/>
                  </a:lnTo>
                  <a:lnTo>
                    <a:pt x="544" y="82"/>
                  </a:lnTo>
                  <a:lnTo>
                    <a:pt x="539" y="86"/>
                  </a:lnTo>
                  <a:lnTo>
                    <a:pt x="533" y="86"/>
                  </a:lnTo>
                  <a:lnTo>
                    <a:pt x="529" y="82"/>
                  </a:lnTo>
                  <a:lnTo>
                    <a:pt x="523" y="86"/>
                  </a:lnTo>
                  <a:lnTo>
                    <a:pt x="517" y="82"/>
                  </a:lnTo>
                  <a:lnTo>
                    <a:pt x="513" y="82"/>
                  </a:lnTo>
                  <a:lnTo>
                    <a:pt x="503" y="82"/>
                  </a:lnTo>
                  <a:lnTo>
                    <a:pt x="497" y="82"/>
                  </a:lnTo>
                  <a:lnTo>
                    <a:pt x="497" y="76"/>
                  </a:lnTo>
                  <a:lnTo>
                    <a:pt x="492" y="61"/>
                  </a:lnTo>
                  <a:lnTo>
                    <a:pt x="492" y="57"/>
                  </a:lnTo>
                  <a:lnTo>
                    <a:pt x="483" y="57"/>
                  </a:lnTo>
                  <a:lnTo>
                    <a:pt x="476" y="47"/>
                  </a:lnTo>
                  <a:lnTo>
                    <a:pt x="476" y="41"/>
                  </a:lnTo>
                  <a:lnTo>
                    <a:pt x="472" y="41"/>
                  </a:lnTo>
                  <a:lnTo>
                    <a:pt x="466" y="47"/>
                  </a:lnTo>
                  <a:lnTo>
                    <a:pt x="451" y="47"/>
                  </a:lnTo>
                  <a:lnTo>
                    <a:pt x="441" y="47"/>
                  </a:lnTo>
                  <a:lnTo>
                    <a:pt x="441" y="41"/>
                  </a:lnTo>
                  <a:lnTo>
                    <a:pt x="441" y="30"/>
                  </a:lnTo>
                  <a:lnTo>
                    <a:pt x="441" y="20"/>
                  </a:lnTo>
                  <a:lnTo>
                    <a:pt x="437" y="14"/>
                  </a:lnTo>
                  <a:lnTo>
                    <a:pt x="431" y="6"/>
                  </a:lnTo>
                  <a:lnTo>
                    <a:pt x="425" y="0"/>
                  </a:lnTo>
                  <a:lnTo>
                    <a:pt x="421" y="0"/>
                  </a:lnTo>
                  <a:lnTo>
                    <a:pt x="411" y="6"/>
                  </a:lnTo>
                  <a:lnTo>
                    <a:pt x="401" y="0"/>
                  </a:lnTo>
                  <a:lnTo>
                    <a:pt x="395" y="0"/>
                  </a:lnTo>
                  <a:lnTo>
                    <a:pt x="390" y="6"/>
                  </a:lnTo>
                  <a:lnTo>
                    <a:pt x="386" y="6"/>
                  </a:lnTo>
                  <a:lnTo>
                    <a:pt x="374" y="10"/>
                  </a:lnTo>
                  <a:lnTo>
                    <a:pt x="370" y="6"/>
                  </a:lnTo>
                  <a:lnTo>
                    <a:pt x="360" y="10"/>
                  </a:lnTo>
                  <a:lnTo>
                    <a:pt x="360" y="14"/>
                  </a:lnTo>
                  <a:lnTo>
                    <a:pt x="360" y="10"/>
                  </a:lnTo>
                  <a:lnTo>
                    <a:pt x="360" y="20"/>
                  </a:lnTo>
                  <a:lnTo>
                    <a:pt x="349" y="20"/>
                  </a:lnTo>
                  <a:lnTo>
                    <a:pt x="344" y="20"/>
                  </a:lnTo>
                  <a:lnTo>
                    <a:pt x="339" y="20"/>
                  </a:lnTo>
                  <a:lnTo>
                    <a:pt x="333" y="17"/>
                  </a:lnTo>
                  <a:lnTo>
                    <a:pt x="325" y="17"/>
                  </a:lnTo>
                  <a:lnTo>
                    <a:pt x="319" y="17"/>
                  </a:lnTo>
                  <a:lnTo>
                    <a:pt x="310" y="25"/>
                  </a:lnTo>
                  <a:lnTo>
                    <a:pt x="310" y="34"/>
                  </a:lnTo>
                  <a:lnTo>
                    <a:pt x="306" y="45"/>
                  </a:lnTo>
                  <a:lnTo>
                    <a:pt x="312" y="57"/>
                  </a:lnTo>
                  <a:lnTo>
                    <a:pt x="310" y="61"/>
                  </a:lnTo>
                  <a:lnTo>
                    <a:pt x="310" y="72"/>
                  </a:lnTo>
                  <a:lnTo>
                    <a:pt x="308" y="72"/>
                  </a:lnTo>
                  <a:lnTo>
                    <a:pt x="298" y="61"/>
                  </a:lnTo>
                  <a:lnTo>
                    <a:pt x="293" y="61"/>
                  </a:lnTo>
                  <a:lnTo>
                    <a:pt x="288" y="66"/>
                  </a:lnTo>
                  <a:lnTo>
                    <a:pt x="272" y="61"/>
                  </a:lnTo>
                  <a:lnTo>
                    <a:pt x="268" y="61"/>
                  </a:lnTo>
                  <a:lnTo>
                    <a:pt x="261" y="66"/>
                  </a:lnTo>
                  <a:lnTo>
                    <a:pt x="259" y="72"/>
                  </a:lnTo>
                  <a:lnTo>
                    <a:pt x="258" y="76"/>
                  </a:lnTo>
                  <a:lnTo>
                    <a:pt x="251" y="62"/>
                  </a:lnTo>
                  <a:lnTo>
                    <a:pt x="245" y="61"/>
                  </a:lnTo>
                  <a:lnTo>
                    <a:pt x="241" y="72"/>
                  </a:lnTo>
                  <a:lnTo>
                    <a:pt x="237" y="66"/>
                  </a:lnTo>
                  <a:lnTo>
                    <a:pt x="233" y="61"/>
                  </a:lnTo>
                  <a:lnTo>
                    <a:pt x="221" y="61"/>
                  </a:lnTo>
                  <a:lnTo>
                    <a:pt x="216" y="66"/>
                  </a:lnTo>
                  <a:lnTo>
                    <a:pt x="201" y="66"/>
                  </a:lnTo>
                  <a:lnTo>
                    <a:pt x="196" y="61"/>
                  </a:lnTo>
                  <a:lnTo>
                    <a:pt x="190" y="61"/>
                  </a:lnTo>
                  <a:lnTo>
                    <a:pt x="170" y="57"/>
                  </a:lnTo>
                  <a:lnTo>
                    <a:pt x="160" y="51"/>
                  </a:lnTo>
                  <a:lnTo>
                    <a:pt x="145" y="47"/>
                  </a:lnTo>
                  <a:lnTo>
                    <a:pt x="131" y="47"/>
                  </a:lnTo>
                  <a:lnTo>
                    <a:pt x="114" y="51"/>
                  </a:lnTo>
                  <a:lnTo>
                    <a:pt x="104" y="51"/>
                  </a:lnTo>
                  <a:lnTo>
                    <a:pt x="94" y="49"/>
                  </a:lnTo>
                  <a:lnTo>
                    <a:pt x="84" y="55"/>
                  </a:lnTo>
                  <a:lnTo>
                    <a:pt x="82" y="61"/>
                  </a:lnTo>
                  <a:lnTo>
                    <a:pt x="77" y="66"/>
                  </a:lnTo>
                  <a:lnTo>
                    <a:pt x="72" y="72"/>
                  </a:lnTo>
                  <a:lnTo>
                    <a:pt x="68" y="66"/>
                  </a:lnTo>
                  <a:lnTo>
                    <a:pt x="61" y="66"/>
                  </a:lnTo>
                  <a:lnTo>
                    <a:pt x="58" y="76"/>
                  </a:lnTo>
                  <a:lnTo>
                    <a:pt x="60" y="78"/>
                  </a:lnTo>
                  <a:lnTo>
                    <a:pt x="57" y="82"/>
                  </a:lnTo>
                  <a:lnTo>
                    <a:pt x="53" y="86"/>
                  </a:lnTo>
                  <a:lnTo>
                    <a:pt x="57" y="92"/>
                  </a:lnTo>
                  <a:lnTo>
                    <a:pt x="67" y="102"/>
                  </a:lnTo>
                  <a:lnTo>
                    <a:pt x="72" y="108"/>
                  </a:lnTo>
                  <a:lnTo>
                    <a:pt x="67" y="112"/>
                  </a:lnTo>
                  <a:lnTo>
                    <a:pt x="67" y="117"/>
                  </a:lnTo>
                  <a:lnTo>
                    <a:pt x="72" y="123"/>
                  </a:lnTo>
                  <a:lnTo>
                    <a:pt x="72" y="132"/>
                  </a:lnTo>
                  <a:lnTo>
                    <a:pt x="72" y="137"/>
                  </a:lnTo>
                  <a:lnTo>
                    <a:pt x="67" y="137"/>
                  </a:lnTo>
                  <a:lnTo>
                    <a:pt x="63" y="137"/>
                  </a:lnTo>
                  <a:lnTo>
                    <a:pt x="57" y="147"/>
                  </a:lnTo>
                  <a:lnTo>
                    <a:pt x="47" y="153"/>
                  </a:lnTo>
                  <a:lnTo>
                    <a:pt x="33" y="168"/>
                  </a:lnTo>
                  <a:lnTo>
                    <a:pt x="26" y="173"/>
                  </a:lnTo>
                  <a:lnTo>
                    <a:pt x="22" y="184"/>
                  </a:lnTo>
                  <a:lnTo>
                    <a:pt x="26" y="198"/>
                  </a:lnTo>
                  <a:lnTo>
                    <a:pt x="26" y="210"/>
                  </a:lnTo>
                  <a:lnTo>
                    <a:pt x="22" y="210"/>
                  </a:lnTo>
                  <a:lnTo>
                    <a:pt x="17" y="210"/>
                  </a:lnTo>
                  <a:lnTo>
                    <a:pt x="6" y="225"/>
                  </a:lnTo>
                  <a:lnTo>
                    <a:pt x="0" y="239"/>
                  </a:lnTo>
                  <a:lnTo>
                    <a:pt x="0" y="249"/>
                  </a:lnTo>
                  <a:lnTo>
                    <a:pt x="12" y="261"/>
                  </a:lnTo>
                  <a:lnTo>
                    <a:pt x="22" y="265"/>
                  </a:lnTo>
                  <a:lnTo>
                    <a:pt x="33" y="265"/>
                  </a:lnTo>
                  <a:lnTo>
                    <a:pt x="53" y="265"/>
                  </a:lnTo>
                  <a:lnTo>
                    <a:pt x="63" y="271"/>
                  </a:lnTo>
                  <a:lnTo>
                    <a:pt x="72" y="275"/>
                  </a:lnTo>
                  <a:lnTo>
                    <a:pt x="88" y="271"/>
                  </a:lnTo>
                  <a:lnTo>
                    <a:pt x="92" y="265"/>
                  </a:lnTo>
                  <a:lnTo>
                    <a:pt x="104" y="271"/>
                  </a:lnTo>
                  <a:lnTo>
                    <a:pt x="109" y="275"/>
                  </a:lnTo>
                  <a:lnTo>
                    <a:pt x="118" y="271"/>
                  </a:lnTo>
                  <a:lnTo>
                    <a:pt x="129" y="261"/>
                  </a:lnTo>
                  <a:lnTo>
                    <a:pt x="139" y="261"/>
                  </a:lnTo>
                  <a:lnTo>
                    <a:pt x="149" y="261"/>
                  </a:lnTo>
                  <a:lnTo>
                    <a:pt x="155" y="261"/>
                  </a:lnTo>
                  <a:lnTo>
                    <a:pt x="160" y="249"/>
                  </a:lnTo>
                  <a:lnTo>
                    <a:pt x="165" y="249"/>
                  </a:lnTo>
                  <a:lnTo>
                    <a:pt x="174" y="249"/>
                  </a:lnTo>
                  <a:lnTo>
                    <a:pt x="174" y="245"/>
                  </a:lnTo>
                  <a:lnTo>
                    <a:pt x="180" y="249"/>
                  </a:lnTo>
                  <a:lnTo>
                    <a:pt x="186" y="249"/>
                  </a:lnTo>
                  <a:lnTo>
                    <a:pt x="200" y="245"/>
                  </a:lnTo>
                  <a:lnTo>
                    <a:pt x="206" y="239"/>
                  </a:lnTo>
                  <a:lnTo>
                    <a:pt x="211" y="235"/>
                  </a:lnTo>
                  <a:lnTo>
                    <a:pt x="225" y="235"/>
                  </a:lnTo>
                  <a:lnTo>
                    <a:pt x="225" y="239"/>
                  </a:lnTo>
                  <a:lnTo>
                    <a:pt x="237" y="239"/>
                  </a:lnTo>
                  <a:lnTo>
                    <a:pt x="241" y="245"/>
                  </a:lnTo>
                  <a:lnTo>
                    <a:pt x="247" y="249"/>
                  </a:lnTo>
                  <a:lnTo>
                    <a:pt x="251" y="245"/>
                  </a:lnTo>
                  <a:lnTo>
                    <a:pt x="257" y="245"/>
                  </a:lnTo>
                  <a:lnTo>
                    <a:pt x="262" y="249"/>
                  </a:lnTo>
                  <a:lnTo>
                    <a:pt x="272" y="255"/>
                  </a:lnTo>
                  <a:lnTo>
                    <a:pt x="272" y="249"/>
                  </a:lnTo>
                  <a:lnTo>
                    <a:pt x="284" y="255"/>
                  </a:lnTo>
                  <a:lnTo>
                    <a:pt x="284" y="261"/>
                  </a:lnTo>
                  <a:lnTo>
                    <a:pt x="284" y="265"/>
                  </a:lnTo>
                  <a:lnTo>
                    <a:pt x="288" y="265"/>
                  </a:lnTo>
                  <a:lnTo>
                    <a:pt x="288" y="275"/>
                  </a:lnTo>
                  <a:lnTo>
                    <a:pt x="288" y="286"/>
                  </a:lnTo>
                  <a:lnTo>
                    <a:pt x="288" y="290"/>
                  </a:lnTo>
                  <a:lnTo>
                    <a:pt x="292" y="290"/>
                  </a:lnTo>
                  <a:lnTo>
                    <a:pt x="298" y="290"/>
                  </a:lnTo>
                  <a:lnTo>
                    <a:pt x="303" y="302"/>
                  </a:lnTo>
                  <a:lnTo>
                    <a:pt x="303" y="312"/>
                  </a:lnTo>
                  <a:lnTo>
                    <a:pt x="308" y="312"/>
                  </a:lnTo>
                  <a:lnTo>
                    <a:pt x="313" y="312"/>
                  </a:lnTo>
                  <a:lnTo>
                    <a:pt x="313" y="316"/>
                  </a:lnTo>
                  <a:lnTo>
                    <a:pt x="313" y="322"/>
                  </a:lnTo>
                  <a:lnTo>
                    <a:pt x="319" y="327"/>
                  </a:lnTo>
                  <a:lnTo>
                    <a:pt x="323" y="331"/>
                  </a:lnTo>
                  <a:lnTo>
                    <a:pt x="329" y="337"/>
                  </a:lnTo>
                  <a:lnTo>
                    <a:pt x="329" y="343"/>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0"/>
            <p:cNvSpPr>
              <a:spLocks/>
            </p:cNvSpPr>
            <p:nvPr/>
          </p:nvSpPr>
          <p:spPr bwMode="auto">
            <a:xfrm>
              <a:off x="8662990" y="4091335"/>
              <a:ext cx="1071227" cy="541071"/>
            </a:xfrm>
            <a:custGeom>
              <a:avLst/>
              <a:gdLst>
                <a:gd name="T0" fmla="*/ 349 w 687"/>
                <a:gd name="T1" fmla="*/ 347 h 347"/>
                <a:gd name="T2" fmla="*/ 374 w 687"/>
                <a:gd name="T3" fmla="*/ 322 h 347"/>
                <a:gd name="T4" fmla="*/ 395 w 687"/>
                <a:gd name="T5" fmla="*/ 306 h 347"/>
                <a:gd name="T6" fmla="*/ 405 w 687"/>
                <a:gd name="T7" fmla="*/ 312 h 347"/>
                <a:gd name="T8" fmla="*/ 400 w 687"/>
                <a:gd name="T9" fmla="*/ 337 h 347"/>
                <a:gd name="T10" fmla="*/ 451 w 687"/>
                <a:gd name="T11" fmla="*/ 331 h 347"/>
                <a:gd name="T12" fmla="*/ 472 w 687"/>
                <a:gd name="T13" fmla="*/ 322 h 347"/>
                <a:gd name="T14" fmla="*/ 507 w 687"/>
                <a:gd name="T15" fmla="*/ 322 h 347"/>
                <a:gd name="T16" fmla="*/ 522 w 687"/>
                <a:gd name="T17" fmla="*/ 306 h 347"/>
                <a:gd name="T18" fmla="*/ 564 w 687"/>
                <a:gd name="T19" fmla="*/ 290 h 347"/>
                <a:gd name="T20" fmla="*/ 594 w 687"/>
                <a:gd name="T21" fmla="*/ 280 h 347"/>
                <a:gd name="T22" fmla="*/ 615 w 687"/>
                <a:gd name="T23" fmla="*/ 255 h 347"/>
                <a:gd name="T24" fmla="*/ 631 w 687"/>
                <a:gd name="T25" fmla="*/ 245 h 347"/>
                <a:gd name="T26" fmla="*/ 672 w 687"/>
                <a:gd name="T27" fmla="*/ 194 h 347"/>
                <a:gd name="T28" fmla="*/ 672 w 687"/>
                <a:gd name="T29" fmla="*/ 147 h 347"/>
                <a:gd name="T30" fmla="*/ 672 w 687"/>
                <a:gd name="T31" fmla="*/ 127 h 347"/>
                <a:gd name="T32" fmla="*/ 687 w 687"/>
                <a:gd name="T33" fmla="*/ 92 h 347"/>
                <a:gd name="T34" fmla="*/ 646 w 687"/>
                <a:gd name="T35" fmla="*/ 92 h 347"/>
                <a:gd name="T36" fmla="*/ 625 w 687"/>
                <a:gd name="T37" fmla="*/ 86 h 347"/>
                <a:gd name="T38" fmla="*/ 599 w 687"/>
                <a:gd name="T39" fmla="*/ 86 h 347"/>
                <a:gd name="T40" fmla="*/ 564 w 687"/>
                <a:gd name="T41" fmla="*/ 76 h 347"/>
                <a:gd name="T42" fmla="*/ 533 w 687"/>
                <a:gd name="T43" fmla="*/ 86 h 347"/>
                <a:gd name="T44" fmla="*/ 503 w 687"/>
                <a:gd name="T45" fmla="*/ 82 h 347"/>
                <a:gd name="T46" fmla="*/ 483 w 687"/>
                <a:gd name="T47" fmla="*/ 57 h 347"/>
                <a:gd name="T48" fmla="*/ 451 w 687"/>
                <a:gd name="T49" fmla="*/ 47 h 347"/>
                <a:gd name="T50" fmla="*/ 437 w 687"/>
                <a:gd name="T51" fmla="*/ 14 h 347"/>
                <a:gd name="T52" fmla="*/ 401 w 687"/>
                <a:gd name="T53" fmla="*/ 0 h 347"/>
                <a:gd name="T54" fmla="*/ 370 w 687"/>
                <a:gd name="T55" fmla="*/ 6 h 347"/>
                <a:gd name="T56" fmla="*/ 349 w 687"/>
                <a:gd name="T57" fmla="*/ 20 h 347"/>
                <a:gd name="T58" fmla="*/ 319 w 687"/>
                <a:gd name="T59" fmla="*/ 17 h 347"/>
                <a:gd name="T60" fmla="*/ 310 w 687"/>
                <a:gd name="T61" fmla="*/ 61 h 347"/>
                <a:gd name="T62" fmla="*/ 288 w 687"/>
                <a:gd name="T63" fmla="*/ 66 h 347"/>
                <a:gd name="T64" fmla="*/ 258 w 687"/>
                <a:gd name="T65" fmla="*/ 76 h 347"/>
                <a:gd name="T66" fmla="*/ 233 w 687"/>
                <a:gd name="T67" fmla="*/ 61 h 347"/>
                <a:gd name="T68" fmla="*/ 190 w 687"/>
                <a:gd name="T69" fmla="*/ 61 h 347"/>
                <a:gd name="T70" fmla="*/ 114 w 687"/>
                <a:gd name="T71" fmla="*/ 51 h 347"/>
                <a:gd name="T72" fmla="*/ 77 w 687"/>
                <a:gd name="T73" fmla="*/ 66 h 347"/>
                <a:gd name="T74" fmla="*/ 60 w 687"/>
                <a:gd name="T75" fmla="*/ 78 h 347"/>
                <a:gd name="T76" fmla="*/ 72 w 687"/>
                <a:gd name="T77" fmla="*/ 108 h 347"/>
                <a:gd name="T78" fmla="*/ 72 w 687"/>
                <a:gd name="T79" fmla="*/ 137 h 347"/>
                <a:gd name="T80" fmla="*/ 33 w 687"/>
                <a:gd name="T81" fmla="*/ 168 h 347"/>
                <a:gd name="T82" fmla="*/ 22 w 687"/>
                <a:gd name="T83" fmla="*/ 210 h 347"/>
                <a:gd name="T84" fmla="*/ 12 w 687"/>
                <a:gd name="T85" fmla="*/ 261 h 347"/>
                <a:gd name="T86" fmla="*/ 72 w 687"/>
                <a:gd name="T87" fmla="*/ 275 h 347"/>
                <a:gd name="T88" fmla="*/ 118 w 687"/>
                <a:gd name="T89" fmla="*/ 271 h 347"/>
                <a:gd name="T90" fmla="*/ 160 w 687"/>
                <a:gd name="T91" fmla="*/ 249 h 347"/>
                <a:gd name="T92" fmla="*/ 186 w 687"/>
                <a:gd name="T93" fmla="*/ 249 h 347"/>
                <a:gd name="T94" fmla="*/ 225 w 687"/>
                <a:gd name="T95" fmla="*/ 239 h 347"/>
                <a:gd name="T96" fmla="*/ 257 w 687"/>
                <a:gd name="T97" fmla="*/ 245 h 347"/>
                <a:gd name="T98" fmla="*/ 284 w 687"/>
                <a:gd name="T99" fmla="*/ 261 h 347"/>
                <a:gd name="T100" fmla="*/ 288 w 687"/>
                <a:gd name="T101" fmla="*/ 290 h 347"/>
                <a:gd name="T102" fmla="*/ 308 w 687"/>
                <a:gd name="T103" fmla="*/ 312 h 347"/>
                <a:gd name="T104" fmla="*/ 323 w 687"/>
                <a:gd name="T105" fmla="*/ 331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7" h="347">
                  <a:moveTo>
                    <a:pt x="329" y="343"/>
                  </a:moveTo>
                  <a:lnTo>
                    <a:pt x="333" y="337"/>
                  </a:lnTo>
                  <a:lnTo>
                    <a:pt x="339" y="343"/>
                  </a:lnTo>
                  <a:lnTo>
                    <a:pt x="343" y="347"/>
                  </a:lnTo>
                  <a:lnTo>
                    <a:pt x="349" y="347"/>
                  </a:lnTo>
                  <a:lnTo>
                    <a:pt x="349" y="331"/>
                  </a:lnTo>
                  <a:lnTo>
                    <a:pt x="354" y="322"/>
                  </a:lnTo>
                  <a:lnTo>
                    <a:pt x="359" y="322"/>
                  </a:lnTo>
                  <a:lnTo>
                    <a:pt x="364" y="327"/>
                  </a:lnTo>
                  <a:lnTo>
                    <a:pt x="374" y="322"/>
                  </a:lnTo>
                  <a:lnTo>
                    <a:pt x="384" y="312"/>
                  </a:lnTo>
                  <a:lnTo>
                    <a:pt x="390" y="312"/>
                  </a:lnTo>
                  <a:lnTo>
                    <a:pt x="390" y="316"/>
                  </a:lnTo>
                  <a:lnTo>
                    <a:pt x="395" y="316"/>
                  </a:lnTo>
                  <a:lnTo>
                    <a:pt x="395" y="306"/>
                  </a:lnTo>
                  <a:lnTo>
                    <a:pt x="395" y="302"/>
                  </a:lnTo>
                  <a:lnTo>
                    <a:pt x="395" y="290"/>
                  </a:lnTo>
                  <a:lnTo>
                    <a:pt x="400" y="302"/>
                  </a:lnTo>
                  <a:lnTo>
                    <a:pt x="405" y="306"/>
                  </a:lnTo>
                  <a:lnTo>
                    <a:pt x="405" y="312"/>
                  </a:lnTo>
                  <a:lnTo>
                    <a:pt x="410" y="322"/>
                  </a:lnTo>
                  <a:lnTo>
                    <a:pt x="400" y="322"/>
                  </a:lnTo>
                  <a:lnTo>
                    <a:pt x="400" y="327"/>
                  </a:lnTo>
                  <a:lnTo>
                    <a:pt x="400" y="331"/>
                  </a:lnTo>
                  <a:lnTo>
                    <a:pt x="400" y="337"/>
                  </a:lnTo>
                  <a:lnTo>
                    <a:pt x="410" y="343"/>
                  </a:lnTo>
                  <a:lnTo>
                    <a:pt x="420" y="347"/>
                  </a:lnTo>
                  <a:lnTo>
                    <a:pt x="437" y="337"/>
                  </a:lnTo>
                  <a:lnTo>
                    <a:pt x="445" y="331"/>
                  </a:lnTo>
                  <a:lnTo>
                    <a:pt x="451" y="331"/>
                  </a:lnTo>
                  <a:lnTo>
                    <a:pt x="456" y="327"/>
                  </a:lnTo>
                  <a:lnTo>
                    <a:pt x="461" y="343"/>
                  </a:lnTo>
                  <a:lnTo>
                    <a:pt x="466" y="337"/>
                  </a:lnTo>
                  <a:lnTo>
                    <a:pt x="472" y="327"/>
                  </a:lnTo>
                  <a:lnTo>
                    <a:pt x="472" y="322"/>
                  </a:lnTo>
                  <a:lnTo>
                    <a:pt x="476" y="322"/>
                  </a:lnTo>
                  <a:lnTo>
                    <a:pt x="482" y="327"/>
                  </a:lnTo>
                  <a:lnTo>
                    <a:pt x="488" y="322"/>
                  </a:lnTo>
                  <a:lnTo>
                    <a:pt x="492" y="322"/>
                  </a:lnTo>
                  <a:lnTo>
                    <a:pt x="507" y="322"/>
                  </a:lnTo>
                  <a:lnTo>
                    <a:pt x="507" y="327"/>
                  </a:lnTo>
                  <a:lnTo>
                    <a:pt x="512" y="327"/>
                  </a:lnTo>
                  <a:lnTo>
                    <a:pt x="512" y="322"/>
                  </a:lnTo>
                  <a:lnTo>
                    <a:pt x="517" y="322"/>
                  </a:lnTo>
                  <a:lnTo>
                    <a:pt x="522" y="306"/>
                  </a:lnTo>
                  <a:lnTo>
                    <a:pt x="533" y="302"/>
                  </a:lnTo>
                  <a:lnTo>
                    <a:pt x="533" y="312"/>
                  </a:lnTo>
                  <a:lnTo>
                    <a:pt x="539" y="312"/>
                  </a:lnTo>
                  <a:lnTo>
                    <a:pt x="553" y="296"/>
                  </a:lnTo>
                  <a:lnTo>
                    <a:pt x="564" y="290"/>
                  </a:lnTo>
                  <a:lnTo>
                    <a:pt x="568" y="286"/>
                  </a:lnTo>
                  <a:lnTo>
                    <a:pt x="574" y="280"/>
                  </a:lnTo>
                  <a:lnTo>
                    <a:pt x="578" y="280"/>
                  </a:lnTo>
                  <a:lnTo>
                    <a:pt x="589" y="286"/>
                  </a:lnTo>
                  <a:lnTo>
                    <a:pt x="594" y="280"/>
                  </a:lnTo>
                  <a:lnTo>
                    <a:pt x="589" y="275"/>
                  </a:lnTo>
                  <a:lnTo>
                    <a:pt x="599" y="271"/>
                  </a:lnTo>
                  <a:lnTo>
                    <a:pt x="604" y="261"/>
                  </a:lnTo>
                  <a:lnTo>
                    <a:pt x="609" y="255"/>
                  </a:lnTo>
                  <a:lnTo>
                    <a:pt x="615" y="255"/>
                  </a:lnTo>
                  <a:lnTo>
                    <a:pt x="619" y="249"/>
                  </a:lnTo>
                  <a:lnTo>
                    <a:pt x="619" y="245"/>
                  </a:lnTo>
                  <a:lnTo>
                    <a:pt x="625" y="249"/>
                  </a:lnTo>
                  <a:lnTo>
                    <a:pt x="629" y="249"/>
                  </a:lnTo>
                  <a:lnTo>
                    <a:pt x="631" y="245"/>
                  </a:lnTo>
                  <a:lnTo>
                    <a:pt x="631" y="220"/>
                  </a:lnTo>
                  <a:lnTo>
                    <a:pt x="646" y="214"/>
                  </a:lnTo>
                  <a:lnTo>
                    <a:pt x="650" y="198"/>
                  </a:lnTo>
                  <a:lnTo>
                    <a:pt x="656" y="194"/>
                  </a:lnTo>
                  <a:lnTo>
                    <a:pt x="672" y="194"/>
                  </a:lnTo>
                  <a:lnTo>
                    <a:pt x="682" y="194"/>
                  </a:lnTo>
                  <a:lnTo>
                    <a:pt x="687" y="178"/>
                  </a:lnTo>
                  <a:lnTo>
                    <a:pt x="687" y="163"/>
                  </a:lnTo>
                  <a:lnTo>
                    <a:pt x="676" y="147"/>
                  </a:lnTo>
                  <a:lnTo>
                    <a:pt x="672" y="147"/>
                  </a:lnTo>
                  <a:lnTo>
                    <a:pt x="672" y="143"/>
                  </a:lnTo>
                  <a:lnTo>
                    <a:pt x="676" y="137"/>
                  </a:lnTo>
                  <a:lnTo>
                    <a:pt x="682" y="132"/>
                  </a:lnTo>
                  <a:lnTo>
                    <a:pt x="682" y="127"/>
                  </a:lnTo>
                  <a:lnTo>
                    <a:pt x="672" y="127"/>
                  </a:lnTo>
                  <a:lnTo>
                    <a:pt x="666" y="123"/>
                  </a:lnTo>
                  <a:lnTo>
                    <a:pt x="672" y="117"/>
                  </a:lnTo>
                  <a:lnTo>
                    <a:pt x="682" y="112"/>
                  </a:lnTo>
                  <a:lnTo>
                    <a:pt x="687" y="108"/>
                  </a:lnTo>
                  <a:lnTo>
                    <a:pt x="687" y="92"/>
                  </a:lnTo>
                  <a:lnTo>
                    <a:pt x="682" y="92"/>
                  </a:lnTo>
                  <a:lnTo>
                    <a:pt x="676" y="98"/>
                  </a:lnTo>
                  <a:lnTo>
                    <a:pt x="666" y="98"/>
                  </a:lnTo>
                  <a:lnTo>
                    <a:pt x="656" y="92"/>
                  </a:lnTo>
                  <a:lnTo>
                    <a:pt x="646" y="92"/>
                  </a:lnTo>
                  <a:lnTo>
                    <a:pt x="646" y="98"/>
                  </a:lnTo>
                  <a:lnTo>
                    <a:pt x="640" y="92"/>
                  </a:lnTo>
                  <a:lnTo>
                    <a:pt x="640" y="86"/>
                  </a:lnTo>
                  <a:lnTo>
                    <a:pt x="636" y="86"/>
                  </a:lnTo>
                  <a:lnTo>
                    <a:pt x="625" y="86"/>
                  </a:lnTo>
                  <a:lnTo>
                    <a:pt x="625" y="92"/>
                  </a:lnTo>
                  <a:lnTo>
                    <a:pt x="615" y="92"/>
                  </a:lnTo>
                  <a:lnTo>
                    <a:pt x="615" y="86"/>
                  </a:lnTo>
                  <a:lnTo>
                    <a:pt x="605" y="92"/>
                  </a:lnTo>
                  <a:lnTo>
                    <a:pt x="599" y="86"/>
                  </a:lnTo>
                  <a:lnTo>
                    <a:pt x="594" y="82"/>
                  </a:lnTo>
                  <a:lnTo>
                    <a:pt x="594" y="86"/>
                  </a:lnTo>
                  <a:lnTo>
                    <a:pt x="585" y="92"/>
                  </a:lnTo>
                  <a:lnTo>
                    <a:pt x="568" y="82"/>
                  </a:lnTo>
                  <a:lnTo>
                    <a:pt x="564" y="76"/>
                  </a:lnTo>
                  <a:lnTo>
                    <a:pt x="564" y="72"/>
                  </a:lnTo>
                  <a:lnTo>
                    <a:pt x="554" y="72"/>
                  </a:lnTo>
                  <a:lnTo>
                    <a:pt x="544" y="82"/>
                  </a:lnTo>
                  <a:lnTo>
                    <a:pt x="539" y="86"/>
                  </a:lnTo>
                  <a:lnTo>
                    <a:pt x="533" y="86"/>
                  </a:lnTo>
                  <a:lnTo>
                    <a:pt x="529" y="82"/>
                  </a:lnTo>
                  <a:lnTo>
                    <a:pt x="523" y="86"/>
                  </a:lnTo>
                  <a:lnTo>
                    <a:pt x="517" y="82"/>
                  </a:lnTo>
                  <a:lnTo>
                    <a:pt x="513" y="82"/>
                  </a:lnTo>
                  <a:lnTo>
                    <a:pt x="503" y="82"/>
                  </a:lnTo>
                  <a:lnTo>
                    <a:pt x="497" y="82"/>
                  </a:lnTo>
                  <a:lnTo>
                    <a:pt x="497" y="76"/>
                  </a:lnTo>
                  <a:lnTo>
                    <a:pt x="492" y="61"/>
                  </a:lnTo>
                  <a:lnTo>
                    <a:pt x="492" y="57"/>
                  </a:lnTo>
                  <a:lnTo>
                    <a:pt x="483" y="57"/>
                  </a:lnTo>
                  <a:lnTo>
                    <a:pt x="476" y="47"/>
                  </a:lnTo>
                  <a:lnTo>
                    <a:pt x="476" y="41"/>
                  </a:lnTo>
                  <a:lnTo>
                    <a:pt x="472" y="41"/>
                  </a:lnTo>
                  <a:lnTo>
                    <a:pt x="466" y="47"/>
                  </a:lnTo>
                  <a:lnTo>
                    <a:pt x="451" y="47"/>
                  </a:lnTo>
                  <a:lnTo>
                    <a:pt x="441" y="47"/>
                  </a:lnTo>
                  <a:lnTo>
                    <a:pt x="441" y="41"/>
                  </a:lnTo>
                  <a:lnTo>
                    <a:pt x="441" y="30"/>
                  </a:lnTo>
                  <a:lnTo>
                    <a:pt x="441" y="20"/>
                  </a:lnTo>
                  <a:lnTo>
                    <a:pt x="437" y="14"/>
                  </a:lnTo>
                  <a:lnTo>
                    <a:pt x="431" y="6"/>
                  </a:lnTo>
                  <a:lnTo>
                    <a:pt x="425" y="0"/>
                  </a:lnTo>
                  <a:lnTo>
                    <a:pt x="421" y="0"/>
                  </a:lnTo>
                  <a:lnTo>
                    <a:pt x="411" y="6"/>
                  </a:lnTo>
                  <a:lnTo>
                    <a:pt x="401" y="0"/>
                  </a:lnTo>
                  <a:lnTo>
                    <a:pt x="395" y="0"/>
                  </a:lnTo>
                  <a:lnTo>
                    <a:pt x="390" y="6"/>
                  </a:lnTo>
                  <a:lnTo>
                    <a:pt x="386" y="6"/>
                  </a:lnTo>
                  <a:lnTo>
                    <a:pt x="374" y="10"/>
                  </a:lnTo>
                  <a:lnTo>
                    <a:pt x="370" y="6"/>
                  </a:lnTo>
                  <a:lnTo>
                    <a:pt x="360" y="10"/>
                  </a:lnTo>
                  <a:lnTo>
                    <a:pt x="360" y="14"/>
                  </a:lnTo>
                  <a:lnTo>
                    <a:pt x="360" y="10"/>
                  </a:lnTo>
                  <a:lnTo>
                    <a:pt x="360" y="20"/>
                  </a:lnTo>
                  <a:lnTo>
                    <a:pt x="349" y="20"/>
                  </a:lnTo>
                  <a:lnTo>
                    <a:pt x="344" y="20"/>
                  </a:lnTo>
                  <a:lnTo>
                    <a:pt x="339" y="20"/>
                  </a:lnTo>
                  <a:lnTo>
                    <a:pt x="333" y="17"/>
                  </a:lnTo>
                  <a:lnTo>
                    <a:pt x="325" y="17"/>
                  </a:lnTo>
                  <a:lnTo>
                    <a:pt x="319" y="17"/>
                  </a:lnTo>
                  <a:lnTo>
                    <a:pt x="310" y="25"/>
                  </a:lnTo>
                  <a:lnTo>
                    <a:pt x="310" y="34"/>
                  </a:lnTo>
                  <a:lnTo>
                    <a:pt x="306" y="45"/>
                  </a:lnTo>
                  <a:lnTo>
                    <a:pt x="312" y="57"/>
                  </a:lnTo>
                  <a:lnTo>
                    <a:pt x="310" y="61"/>
                  </a:lnTo>
                  <a:lnTo>
                    <a:pt x="310" y="72"/>
                  </a:lnTo>
                  <a:lnTo>
                    <a:pt x="308" y="72"/>
                  </a:lnTo>
                  <a:lnTo>
                    <a:pt x="298" y="61"/>
                  </a:lnTo>
                  <a:lnTo>
                    <a:pt x="293" y="61"/>
                  </a:lnTo>
                  <a:lnTo>
                    <a:pt x="288" y="66"/>
                  </a:lnTo>
                  <a:lnTo>
                    <a:pt x="272" y="61"/>
                  </a:lnTo>
                  <a:lnTo>
                    <a:pt x="268" y="61"/>
                  </a:lnTo>
                  <a:lnTo>
                    <a:pt x="261" y="66"/>
                  </a:lnTo>
                  <a:lnTo>
                    <a:pt x="259" y="72"/>
                  </a:lnTo>
                  <a:lnTo>
                    <a:pt x="258" y="76"/>
                  </a:lnTo>
                  <a:lnTo>
                    <a:pt x="251" y="62"/>
                  </a:lnTo>
                  <a:lnTo>
                    <a:pt x="245" y="61"/>
                  </a:lnTo>
                  <a:lnTo>
                    <a:pt x="241" y="72"/>
                  </a:lnTo>
                  <a:lnTo>
                    <a:pt x="237" y="66"/>
                  </a:lnTo>
                  <a:lnTo>
                    <a:pt x="233" y="61"/>
                  </a:lnTo>
                  <a:lnTo>
                    <a:pt x="221" y="61"/>
                  </a:lnTo>
                  <a:lnTo>
                    <a:pt x="216" y="66"/>
                  </a:lnTo>
                  <a:lnTo>
                    <a:pt x="201" y="66"/>
                  </a:lnTo>
                  <a:lnTo>
                    <a:pt x="196" y="61"/>
                  </a:lnTo>
                  <a:lnTo>
                    <a:pt x="190" y="61"/>
                  </a:lnTo>
                  <a:lnTo>
                    <a:pt x="170" y="57"/>
                  </a:lnTo>
                  <a:lnTo>
                    <a:pt x="160" y="51"/>
                  </a:lnTo>
                  <a:lnTo>
                    <a:pt x="145" y="47"/>
                  </a:lnTo>
                  <a:lnTo>
                    <a:pt x="131" y="47"/>
                  </a:lnTo>
                  <a:lnTo>
                    <a:pt x="114" y="51"/>
                  </a:lnTo>
                  <a:lnTo>
                    <a:pt x="104" y="51"/>
                  </a:lnTo>
                  <a:lnTo>
                    <a:pt x="94" y="49"/>
                  </a:lnTo>
                  <a:lnTo>
                    <a:pt x="84" y="55"/>
                  </a:lnTo>
                  <a:lnTo>
                    <a:pt x="82" y="61"/>
                  </a:lnTo>
                  <a:lnTo>
                    <a:pt x="77" y="66"/>
                  </a:lnTo>
                  <a:lnTo>
                    <a:pt x="72" y="72"/>
                  </a:lnTo>
                  <a:lnTo>
                    <a:pt x="68" y="66"/>
                  </a:lnTo>
                  <a:lnTo>
                    <a:pt x="61" y="66"/>
                  </a:lnTo>
                  <a:lnTo>
                    <a:pt x="58" y="76"/>
                  </a:lnTo>
                  <a:lnTo>
                    <a:pt x="60" y="78"/>
                  </a:lnTo>
                  <a:lnTo>
                    <a:pt x="57" y="82"/>
                  </a:lnTo>
                  <a:lnTo>
                    <a:pt x="53" y="86"/>
                  </a:lnTo>
                  <a:lnTo>
                    <a:pt x="57" y="92"/>
                  </a:lnTo>
                  <a:lnTo>
                    <a:pt x="67" y="102"/>
                  </a:lnTo>
                  <a:lnTo>
                    <a:pt x="72" y="108"/>
                  </a:lnTo>
                  <a:lnTo>
                    <a:pt x="67" y="112"/>
                  </a:lnTo>
                  <a:lnTo>
                    <a:pt x="67" y="117"/>
                  </a:lnTo>
                  <a:lnTo>
                    <a:pt x="72" y="123"/>
                  </a:lnTo>
                  <a:lnTo>
                    <a:pt x="72" y="132"/>
                  </a:lnTo>
                  <a:lnTo>
                    <a:pt x="72" y="137"/>
                  </a:lnTo>
                  <a:lnTo>
                    <a:pt x="67" y="137"/>
                  </a:lnTo>
                  <a:lnTo>
                    <a:pt x="63" y="137"/>
                  </a:lnTo>
                  <a:lnTo>
                    <a:pt x="57" y="147"/>
                  </a:lnTo>
                  <a:lnTo>
                    <a:pt x="47" y="153"/>
                  </a:lnTo>
                  <a:lnTo>
                    <a:pt x="33" y="168"/>
                  </a:lnTo>
                  <a:lnTo>
                    <a:pt x="26" y="173"/>
                  </a:lnTo>
                  <a:lnTo>
                    <a:pt x="22" y="184"/>
                  </a:lnTo>
                  <a:lnTo>
                    <a:pt x="26" y="198"/>
                  </a:lnTo>
                  <a:lnTo>
                    <a:pt x="26" y="210"/>
                  </a:lnTo>
                  <a:lnTo>
                    <a:pt x="22" y="210"/>
                  </a:lnTo>
                  <a:lnTo>
                    <a:pt x="17" y="210"/>
                  </a:lnTo>
                  <a:lnTo>
                    <a:pt x="6" y="225"/>
                  </a:lnTo>
                  <a:lnTo>
                    <a:pt x="0" y="239"/>
                  </a:lnTo>
                  <a:lnTo>
                    <a:pt x="0" y="249"/>
                  </a:lnTo>
                  <a:lnTo>
                    <a:pt x="12" y="261"/>
                  </a:lnTo>
                  <a:lnTo>
                    <a:pt x="22" y="265"/>
                  </a:lnTo>
                  <a:lnTo>
                    <a:pt x="33" y="265"/>
                  </a:lnTo>
                  <a:lnTo>
                    <a:pt x="53" y="265"/>
                  </a:lnTo>
                  <a:lnTo>
                    <a:pt x="63" y="271"/>
                  </a:lnTo>
                  <a:lnTo>
                    <a:pt x="72" y="275"/>
                  </a:lnTo>
                  <a:lnTo>
                    <a:pt x="88" y="271"/>
                  </a:lnTo>
                  <a:lnTo>
                    <a:pt x="92" y="265"/>
                  </a:lnTo>
                  <a:lnTo>
                    <a:pt x="104" y="271"/>
                  </a:lnTo>
                  <a:lnTo>
                    <a:pt x="109" y="275"/>
                  </a:lnTo>
                  <a:lnTo>
                    <a:pt x="118" y="271"/>
                  </a:lnTo>
                  <a:lnTo>
                    <a:pt x="129" y="261"/>
                  </a:lnTo>
                  <a:lnTo>
                    <a:pt x="139" y="261"/>
                  </a:lnTo>
                  <a:lnTo>
                    <a:pt x="149" y="261"/>
                  </a:lnTo>
                  <a:lnTo>
                    <a:pt x="155" y="261"/>
                  </a:lnTo>
                  <a:lnTo>
                    <a:pt x="160" y="249"/>
                  </a:lnTo>
                  <a:lnTo>
                    <a:pt x="165" y="249"/>
                  </a:lnTo>
                  <a:lnTo>
                    <a:pt x="174" y="249"/>
                  </a:lnTo>
                  <a:lnTo>
                    <a:pt x="174" y="245"/>
                  </a:lnTo>
                  <a:lnTo>
                    <a:pt x="180" y="249"/>
                  </a:lnTo>
                  <a:lnTo>
                    <a:pt x="186" y="249"/>
                  </a:lnTo>
                  <a:lnTo>
                    <a:pt x="200" y="245"/>
                  </a:lnTo>
                  <a:lnTo>
                    <a:pt x="206" y="239"/>
                  </a:lnTo>
                  <a:lnTo>
                    <a:pt x="211" y="235"/>
                  </a:lnTo>
                  <a:lnTo>
                    <a:pt x="225" y="235"/>
                  </a:lnTo>
                  <a:lnTo>
                    <a:pt x="225" y="239"/>
                  </a:lnTo>
                  <a:lnTo>
                    <a:pt x="237" y="239"/>
                  </a:lnTo>
                  <a:lnTo>
                    <a:pt x="241" y="245"/>
                  </a:lnTo>
                  <a:lnTo>
                    <a:pt x="247" y="249"/>
                  </a:lnTo>
                  <a:lnTo>
                    <a:pt x="251" y="245"/>
                  </a:lnTo>
                  <a:lnTo>
                    <a:pt x="257" y="245"/>
                  </a:lnTo>
                  <a:lnTo>
                    <a:pt x="262" y="249"/>
                  </a:lnTo>
                  <a:lnTo>
                    <a:pt x="272" y="255"/>
                  </a:lnTo>
                  <a:lnTo>
                    <a:pt x="272" y="249"/>
                  </a:lnTo>
                  <a:lnTo>
                    <a:pt x="284" y="255"/>
                  </a:lnTo>
                  <a:lnTo>
                    <a:pt x="284" y="261"/>
                  </a:lnTo>
                  <a:lnTo>
                    <a:pt x="284" y="265"/>
                  </a:lnTo>
                  <a:lnTo>
                    <a:pt x="288" y="265"/>
                  </a:lnTo>
                  <a:lnTo>
                    <a:pt x="288" y="275"/>
                  </a:lnTo>
                  <a:lnTo>
                    <a:pt x="288" y="286"/>
                  </a:lnTo>
                  <a:lnTo>
                    <a:pt x="288" y="290"/>
                  </a:lnTo>
                  <a:lnTo>
                    <a:pt x="292" y="290"/>
                  </a:lnTo>
                  <a:lnTo>
                    <a:pt x="298" y="290"/>
                  </a:lnTo>
                  <a:lnTo>
                    <a:pt x="303" y="302"/>
                  </a:lnTo>
                  <a:lnTo>
                    <a:pt x="303" y="312"/>
                  </a:lnTo>
                  <a:lnTo>
                    <a:pt x="308" y="312"/>
                  </a:lnTo>
                  <a:lnTo>
                    <a:pt x="313" y="312"/>
                  </a:lnTo>
                  <a:lnTo>
                    <a:pt x="313" y="316"/>
                  </a:lnTo>
                  <a:lnTo>
                    <a:pt x="313" y="322"/>
                  </a:lnTo>
                  <a:lnTo>
                    <a:pt x="319" y="327"/>
                  </a:lnTo>
                  <a:lnTo>
                    <a:pt x="323" y="331"/>
                  </a:lnTo>
                  <a:lnTo>
                    <a:pt x="329" y="337"/>
                  </a:lnTo>
                  <a:lnTo>
                    <a:pt x="329" y="343"/>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1"/>
            <p:cNvSpPr>
              <a:spLocks/>
            </p:cNvSpPr>
            <p:nvPr/>
          </p:nvSpPr>
          <p:spPr bwMode="auto">
            <a:xfrm>
              <a:off x="8943660" y="4457767"/>
              <a:ext cx="254164" cy="269756"/>
            </a:xfrm>
            <a:custGeom>
              <a:avLst/>
              <a:gdLst>
                <a:gd name="T0" fmla="*/ 6 w 163"/>
                <a:gd name="T1" fmla="*/ 26 h 173"/>
                <a:gd name="T2" fmla="*/ 10 w 163"/>
                <a:gd name="T3" fmla="*/ 40 h 173"/>
                <a:gd name="T4" fmla="*/ 20 w 163"/>
                <a:gd name="T5" fmla="*/ 51 h 173"/>
                <a:gd name="T6" fmla="*/ 36 w 163"/>
                <a:gd name="T7" fmla="*/ 55 h 173"/>
                <a:gd name="T8" fmla="*/ 41 w 163"/>
                <a:gd name="T9" fmla="*/ 67 h 173"/>
                <a:gd name="T10" fmla="*/ 57 w 163"/>
                <a:gd name="T11" fmla="*/ 71 h 173"/>
                <a:gd name="T12" fmla="*/ 61 w 163"/>
                <a:gd name="T13" fmla="*/ 87 h 173"/>
                <a:gd name="T14" fmla="*/ 67 w 163"/>
                <a:gd name="T15" fmla="*/ 108 h 173"/>
                <a:gd name="T16" fmla="*/ 61 w 163"/>
                <a:gd name="T17" fmla="*/ 122 h 173"/>
                <a:gd name="T18" fmla="*/ 67 w 163"/>
                <a:gd name="T19" fmla="*/ 132 h 173"/>
                <a:gd name="T20" fmla="*/ 61 w 163"/>
                <a:gd name="T21" fmla="*/ 143 h 173"/>
                <a:gd name="T22" fmla="*/ 61 w 163"/>
                <a:gd name="T23" fmla="*/ 163 h 173"/>
                <a:gd name="T24" fmla="*/ 71 w 163"/>
                <a:gd name="T25" fmla="*/ 169 h 173"/>
                <a:gd name="T26" fmla="*/ 82 w 163"/>
                <a:gd name="T27" fmla="*/ 173 h 173"/>
                <a:gd name="T28" fmla="*/ 96 w 163"/>
                <a:gd name="T29" fmla="*/ 173 h 173"/>
                <a:gd name="T30" fmla="*/ 108 w 163"/>
                <a:gd name="T31" fmla="*/ 163 h 173"/>
                <a:gd name="T32" fmla="*/ 118 w 163"/>
                <a:gd name="T33" fmla="*/ 163 h 173"/>
                <a:gd name="T34" fmla="*/ 123 w 163"/>
                <a:gd name="T35" fmla="*/ 169 h 173"/>
                <a:gd name="T36" fmla="*/ 128 w 163"/>
                <a:gd name="T37" fmla="*/ 157 h 173"/>
                <a:gd name="T38" fmla="*/ 123 w 163"/>
                <a:gd name="T39" fmla="*/ 147 h 173"/>
                <a:gd name="T40" fmla="*/ 128 w 163"/>
                <a:gd name="T41" fmla="*/ 138 h 173"/>
                <a:gd name="T42" fmla="*/ 133 w 163"/>
                <a:gd name="T43" fmla="*/ 143 h 173"/>
                <a:gd name="T44" fmla="*/ 149 w 163"/>
                <a:gd name="T45" fmla="*/ 138 h 173"/>
                <a:gd name="T46" fmla="*/ 159 w 163"/>
                <a:gd name="T47" fmla="*/ 132 h 173"/>
                <a:gd name="T48" fmla="*/ 163 w 163"/>
                <a:gd name="T49" fmla="*/ 122 h 173"/>
                <a:gd name="T50" fmla="*/ 153 w 163"/>
                <a:gd name="T51" fmla="*/ 116 h 173"/>
                <a:gd name="T52" fmla="*/ 143 w 163"/>
                <a:gd name="T53" fmla="*/ 108 h 173"/>
                <a:gd name="T54" fmla="*/ 149 w 163"/>
                <a:gd name="T55" fmla="*/ 102 h 173"/>
                <a:gd name="T56" fmla="*/ 139 w 163"/>
                <a:gd name="T57" fmla="*/ 92 h 173"/>
                <a:gd name="T58" fmla="*/ 133 w 163"/>
                <a:gd name="T59" fmla="*/ 81 h 173"/>
                <a:gd name="T60" fmla="*/ 128 w 163"/>
                <a:gd name="T61" fmla="*/ 77 h 173"/>
                <a:gd name="T62" fmla="*/ 123 w 163"/>
                <a:gd name="T63" fmla="*/ 67 h 173"/>
                <a:gd name="T64" fmla="*/ 113 w 163"/>
                <a:gd name="T65" fmla="*/ 55 h 173"/>
                <a:gd name="T66" fmla="*/ 108 w 163"/>
                <a:gd name="T67" fmla="*/ 51 h 173"/>
                <a:gd name="T68" fmla="*/ 108 w 163"/>
                <a:gd name="T69" fmla="*/ 30 h 173"/>
                <a:gd name="T70" fmla="*/ 104 w 163"/>
                <a:gd name="T71" fmla="*/ 26 h 173"/>
                <a:gd name="T72" fmla="*/ 92 w 163"/>
                <a:gd name="T73" fmla="*/ 14 h 173"/>
                <a:gd name="T74" fmla="*/ 82 w 163"/>
                <a:gd name="T75" fmla="*/ 14 h 173"/>
                <a:gd name="T76" fmla="*/ 72 w 163"/>
                <a:gd name="T77" fmla="*/ 10 h 173"/>
                <a:gd name="T78" fmla="*/ 62 w 163"/>
                <a:gd name="T79" fmla="*/ 10 h 173"/>
                <a:gd name="T80" fmla="*/ 47 w 163"/>
                <a:gd name="T81" fmla="*/ 4 h 173"/>
                <a:gd name="T82" fmla="*/ 31 w 163"/>
                <a:gd name="T83" fmla="*/ 0 h 173"/>
                <a:gd name="T84" fmla="*/ 21 w 163"/>
                <a:gd name="T85" fmla="*/ 10 h 173"/>
                <a:gd name="T86" fmla="*/ 0 w 163"/>
                <a:gd name="T87" fmla="*/ 14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 h="173">
                  <a:moveTo>
                    <a:pt x="0" y="14"/>
                  </a:moveTo>
                  <a:lnTo>
                    <a:pt x="6" y="26"/>
                  </a:lnTo>
                  <a:lnTo>
                    <a:pt x="10" y="26"/>
                  </a:lnTo>
                  <a:lnTo>
                    <a:pt x="10" y="40"/>
                  </a:lnTo>
                  <a:lnTo>
                    <a:pt x="16" y="45"/>
                  </a:lnTo>
                  <a:lnTo>
                    <a:pt x="20" y="51"/>
                  </a:lnTo>
                  <a:lnTo>
                    <a:pt x="31" y="55"/>
                  </a:lnTo>
                  <a:lnTo>
                    <a:pt x="36" y="55"/>
                  </a:lnTo>
                  <a:lnTo>
                    <a:pt x="36" y="61"/>
                  </a:lnTo>
                  <a:lnTo>
                    <a:pt x="41" y="67"/>
                  </a:lnTo>
                  <a:lnTo>
                    <a:pt x="45" y="67"/>
                  </a:lnTo>
                  <a:lnTo>
                    <a:pt x="57" y="71"/>
                  </a:lnTo>
                  <a:lnTo>
                    <a:pt x="57" y="77"/>
                  </a:lnTo>
                  <a:lnTo>
                    <a:pt x="61" y="87"/>
                  </a:lnTo>
                  <a:lnTo>
                    <a:pt x="61" y="96"/>
                  </a:lnTo>
                  <a:lnTo>
                    <a:pt x="67" y="108"/>
                  </a:lnTo>
                  <a:lnTo>
                    <a:pt x="67" y="116"/>
                  </a:lnTo>
                  <a:lnTo>
                    <a:pt x="61" y="122"/>
                  </a:lnTo>
                  <a:lnTo>
                    <a:pt x="61" y="128"/>
                  </a:lnTo>
                  <a:lnTo>
                    <a:pt x="67" y="132"/>
                  </a:lnTo>
                  <a:lnTo>
                    <a:pt x="61" y="138"/>
                  </a:lnTo>
                  <a:lnTo>
                    <a:pt x="61" y="143"/>
                  </a:lnTo>
                  <a:lnTo>
                    <a:pt x="61" y="153"/>
                  </a:lnTo>
                  <a:lnTo>
                    <a:pt x="61" y="163"/>
                  </a:lnTo>
                  <a:lnTo>
                    <a:pt x="61" y="169"/>
                  </a:lnTo>
                  <a:lnTo>
                    <a:pt x="71" y="169"/>
                  </a:lnTo>
                  <a:lnTo>
                    <a:pt x="77" y="173"/>
                  </a:lnTo>
                  <a:lnTo>
                    <a:pt x="82" y="173"/>
                  </a:lnTo>
                  <a:lnTo>
                    <a:pt x="87" y="173"/>
                  </a:lnTo>
                  <a:lnTo>
                    <a:pt x="96" y="173"/>
                  </a:lnTo>
                  <a:lnTo>
                    <a:pt x="104" y="169"/>
                  </a:lnTo>
                  <a:lnTo>
                    <a:pt x="108" y="163"/>
                  </a:lnTo>
                  <a:lnTo>
                    <a:pt x="112" y="157"/>
                  </a:lnTo>
                  <a:lnTo>
                    <a:pt x="118" y="163"/>
                  </a:lnTo>
                  <a:lnTo>
                    <a:pt x="123" y="163"/>
                  </a:lnTo>
                  <a:lnTo>
                    <a:pt x="123" y="169"/>
                  </a:lnTo>
                  <a:lnTo>
                    <a:pt x="128" y="169"/>
                  </a:lnTo>
                  <a:lnTo>
                    <a:pt x="128" y="157"/>
                  </a:lnTo>
                  <a:lnTo>
                    <a:pt x="128" y="153"/>
                  </a:lnTo>
                  <a:lnTo>
                    <a:pt x="123" y="147"/>
                  </a:lnTo>
                  <a:lnTo>
                    <a:pt x="123" y="143"/>
                  </a:lnTo>
                  <a:lnTo>
                    <a:pt x="128" y="138"/>
                  </a:lnTo>
                  <a:lnTo>
                    <a:pt x="133" y="138"/>
                  </a:lnTo>
                  <a:lnTo>
                    <a:pt x="133" y="143"/>
                  </a:lnTo>
                  <a:lnTo>
                    <a:pt x="139" y="138"/>
                  </a:lnTo>
                  <a:lnTo>
                    <a:pt x="149" y="138"/>
                  </a:lnTo>
                  <a:lnTo>
                    <a:pt x="153" y="132"/>
                  </a:lnTo>
                  <a:lnTo>
                    <a:pt x="159" y="132"/>
                  </a:lnTo>
                  <a:lnTo>
                    <a:pt x="163" y="132"/>
                  </a:lnTo>
                  <a:lnTo>
                    <a:pt x="163" y="122"/>
                  </a:lnTo>
                  <a:lnTo>
                    <a:pt x="159" y="116"/>
                  </a:lnTo>
                  <a:lnTo>
                    <a:pt x="153" y="116"/>
                  </a:lnTo>
                  <a:lnTo>
                    <a:pt x="143" y="112"/>
                  </a:lnTo>
                  <a:lnTo>
                    <a:pt x="143" y="108"/>
                  </a:lnTo>
                  <a:lnTo>
                    <a:pt x="149" y="108"/>
                  </a:lnTo>
                  <a:lnTo>
                    <a:pt x="149" y="102"/>
                  </a:lnTo>
                  <a:lnTo>
                    <a:pt x="145" y="96"/>
                  </a:lnTo>
                  <a:lnTo>
                    <a:pt x="139" y="92"/>
                  </a:lnTo>
                  <a:lnTo>
                    <a:pt x="133" y="87"/>
                  </a:lnTo>
                  <a:lnTo>
                    <a:pt x="133" y="81"/>
                  </a:lnTo>
                  <a:lnTo>
                    <a:pt x="133" y="77"/>
                  </a:lnTo>
                  <a:lnTo>
                    <a:pt x="128" y="77"/>
                  </a:lnTo>
                  <a:lnTo>
                    <a:pt x="123" y="77"/>
                  </a:lnTo>
                  <a:lnTo>
                    <a:pt x="123" y="67"/>
                  </a:lnTo>
                  <a:lnTo>
                    <a:pt x="118" y="55"/>
                  </a:lnTo>
                  <a:lnTo>
                    <a:pt x="113" y="55"/>
                  </a:lnTo>
                  <a:lnTo>
                    <a:pt x="108" y="55"/>
                  </a:lnTo>
                  <a:lnTo>
                    <a:pt x="108" y="51"/>
                  </a:lnTo>
                  <a:lnTo>
                    <a:pt x="108" y="40"/>
                  </a:lnTo>
                  <a:lnTo>
                    <a:pt x="108" y="30"/>
                  </a:lnTo>
                  <a:lnTo>
                    <a:pt x="104" y="30"/>
                  </a:lnTo>
                  <a:lnTo>
                    <a:pt x="104" y="26"/>
                  </a:lnTo>
                  <a:lnTo>
                    <a:pt x="104" y="20"/>
                  </a:lnTo>
                  <a:lnTo>
                    <a:pt x="92" y="14"/>
                  </a:lnTo>
                  <a:lnTo>
                    <a:pt x="92" y="20"/>
                  </a:lnTo>
                  <a:lnTo>
                    <a:pt x="82" y="14"/>
                  </a:lnTo>
                  <a:lnTo>
                    <a:pt x="78" y="10"/>
                  </a:lnTo>
                  <a:lnTo>
                    <a:pt x="72" y="10"/>
                  </a:lnTo>
                  <a:lnTo>
                    <a:pt x="67" y="14"/>
                  </a:lnTo>
                  <a:lnTo>
                    <a:pt x="62" y="10"/>
                  </a:lnTo>
                  <a:lnTo>
                    <a:pt x="57" y="4"/>
                  </a:lnTo>
                  <a:lnTo>
                    <a:pt x="47" y="4"/>
                  </a:lnTo>
                  <a:lnTo>
                    <a:pt x="47" y="0"/>
                  </a:lnTo>
                  <a:lnTo>
                    <a:pt x="31" y="0"/>
                  </a:lnTo>
                  <a:lnTo>
                    <a:pt x="26" y="4"/>
                  </a:lnTo>
                  <a:lnTo>
                    <a:pt x="21" y="10"/>
                  </a:lnTo>
                  <a:lnTo>
                    <a:pt x="6" y="14"/>
                  </a:lnTo>
                  <a:lnTo>
                    <a:pt x="0" y="14"/>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32"/>
            <p:cNvSpPr>
              <a:spLocks/>
            </p:cNvSpPr>
            <p:nvPr/>
          </p:nvSpPr>
          <p:spPr bwMode="auto">
            <a:xfrm>
              <a:off x="8943660" y="4457767"/>
              <a:ext cx="254164" cy="269756"/>
            </a:xfrm>
            <a:custGeom>
              <a:avLst/>
              <a:gdLst>
                <a:gd name="T0" fmla="*/ 6 w 163"/>
                <a:gd name="T1" fmla="*/ 26 h 173"/>
                <a:gd name="T2" fmla="*/ 10 w 163"/>
                <a:gd name="T3" fmla="*/ 40 h 173"/>
                <a:gd name="T4" fmla="*/ 20 w 163"/>
                <a:gd name="T5" fmla="*/ 51 h 173"/>
                <a:gd name="T6" fmla="*/ 36 w 163"/>
                <a:gd name="T7" fmla="*/ 55 h 173"/>
                <a:gd name="T8" fmla="*/ 41 w 163"/>
                <a:gd name="T9" fmla="*/ 67 h 173"/>
                <a:gd name="T10" fmla="*/ 57 w 163"/>
                <a:gd name="T11" fmla="*/ 71 h 173"/>
                <a:gd name="T12" fmla="*/ 61 w 163"/>
                <a:gd name="T13" fmla="*/ 87 h 173"/>
                <a:gd name="T14" fmla="*/ 67 w 163"/>
                <a:gd name="T15" fmla="*/ 108 h 173"/>
                <a:gd name="T16" fmla="*/ 61 w 163"/>
                <a:gd name="T17" fmla="*/ 122 h 173"/>
                <a:gd name="T18" fmla="*/ 67 w 163"/>
                <a:gd name="T19" fmla="*/ 132 h 173"/>
                <a:gd name="T20" fmla="*/ 61 w 163"/>
                <a:gd name="T21" fmla="*/ 143 h 173"/>
                <a:gd name="T22" fmla="*/ 61 w 163"/>
                <a:gd name="T23" fmla="*/ 163 h 173"/>
                <a:gd name="T24" fmla="*/ 71 w 163"/>
                <a:gd name="T25" fmla="*/ 169 h 173"/>
                <a:gd name="T26" fmla="*/ 82 w 163"/>
                <a:gd name="T27" fmla="*/ 173 h 173"/>
                <a:gd name="T28" fmla="*/ 96 w 163"/>
                <a:gd name="T29" fmla="*/ 173 h 173"/>
                <a:gd name="T30" fmla="*/ 108 w 163"/>
                <a:gd name="T31" fmla="*/ 163 h 173"/>
                <a:gd name="T32" fmla="*/ 118 w 163"/>
                <a:gd name="T33" fmla="*/ 163 h 173"/>
                <a:gd name="T34" fmla="*/ 123 w 163"/>
                <a:gd name="T35" fmla="*/ 169 h 173"/>
                <a:gd name="T36" fmla="*/ 128 w 163"/>
                <a:gd name="T37" fmla="*/ 157 h 173"/>
                <a:gd name="T38" fmla="*/ 123 w 163"/>
                <a:gd name="T39" fmla="*/ 147 h 173"/>
                <a:gd name="T40" fmla="*/ 128 w 163"/>
                <a:gd name="T41" fmla="*/ 138 h 173"/>
                <a:gd name="T42" fmla="*/ 133 w 163"/>
                <a:gd name="T43" fmla="*/ 143 h 173"/>
                <a:gd name="T44" fmla="*/ 149 w 163"/>
                <a:gd name="T45" fmla="*/ 138 h 173"/>
                <a:gd name="T46" fmla="*/ 159 w 163"/>
                <a:gd name="T47" fmla="*/ 132 h 173"/>
                <a:gd name="T48" fmla="*/ 163 w 163"/>
                <a:gd name="T49" fmla="*/ 122 h 173"/>
                <a:gd name="T50" fmla="*/ 153 w 163"/>
                <a:gd name="T51" fmla="*/ 116 h 173"/>
                <a:gd name="T52" fmla="*/ 143 w 163"/>
                <a:gd name="T53" fmla="*/ 108 h 173"/>
                <a:gd name="T54" fmla="*/ 149 w 163"/>
                <a:gd name="T55" fmla="*/ 102 h 173"/>
                <a:gd name="T56" fmla="*/ 139 w 163"/>
                <a:gd name="T57" fmla="*/ 92 h 173"/>
                <a:gd name="T58" fmla="*/ 133 w 163"/>
                <a:gd name="T59" fmla="*/ 81 h 173"/>
                <a:gd name="T60" fmla="*/ 128 w 163"/>
                <a:gd name="T61" fmla="*/ 77 h 173"/>
                <a:gd name="T62" fmla="*/ 123 w 163"/>
                <a:gd name="T63" fmla="*/ 67 h 173"/>
                <a:gd name="T64" fmla="*/ 113 w 163"/>
                <a:gd name="T65" fmla="*/ 55 h 173"/>
                <a:gd name="T66" fmla="*/ 108 w 163"/>
                <a:gd name="T67" fmla="*/ 51 h 173"/>
                <a:gd name="T68" fmla="*/ 108 w 163"/>
                <a:gd name="T69" fmla="*/ 30 h 173"/>
                <a:gd name="T70" fmla="*/ 104 w 163"/>
                <a:gd name="T71" fmla="*/ 26 h 173"/>
                <a:gd name="T72" fmla="*/ 92 w 163"/>
                <a:gd name="T73" fmla="*/ 14 h 173"/>
                <a:gd name="T74" fmla="*/ 82 w 163"/>
                <a:gd name="T75" fmla="*/ 14 h 173"/>
                <a:gd name="T76" fmla="*/ 72 w 163"/>
                <a:gd name="T77" fmla="*/ 10 h 173"/>
                <a:gd name="T78" fmla="*/ 62 w 163"/>
                <a:gd name="T79" fmla="*/ 10 h 173"/>
                <a:gd name="T80" fmla="*/ 47 w 163"/>
                <a:gd name="T81" fmla="*/ 4 h 173"/>
                <a:gd name="T82" fmla="*/ 31 w 163"/>
                <a:gd name="T83" fmla="*/ 0 h 173"/>
                <a:gd name="T84" fmla="*/ 21 w 163"/>
                <a:gd name="T85" fmla="*/ 10 h 173"/>
                <a:gd name="T86" fmla="*/ 0 w 163"/>
                <a:gd name="T87" fmla="*/ 14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 h="173">
                  <a:moveTo>
                    <a:pt x="0" y="14"/>
                  </a:moveTo>
                  <a:lnTo>
                    <a:pt x="6" y="26"/>
                  </a:lnTo>
                  <a:lnTo>
                    <a:pt x="10" y="26"/>
                  </a:lnTo>
                  <a:lnTo>
                    <a:pt x="10" y="40"/>
                  </a:lnTo>
                  <a:lnTo>
                    <a:pt x="16" y="45"/>
                  </a:lnTo>
                  <a:lnTo>
                    <a:pt x="20" y="51"/>
                  </a:lnTo>
                  <a:lnTo>
                    <a:pt x="31" y="55"/>
                  </a:lnTo>
                  <a:lnTo>
                    <a:pt x="36" y="55"/>
                  </a:lnTo>
                  <a:lnTo>
                    <a:pt x="36" y="61"/>
                  </a:lnTo>
                  <a:lnTo>
                    <a:pt x="41" y="67"/>
                  </a:lnTo>
                  <a:lnTo>
                    <a:pt x="45" y="67"/>
                  </a:lnTo>
                  <a:lnTo>
                    <a:pt x="57" y="71"/>
                  </a:lnTo>
                  <a:lnTo>
                    <a:pt x="57" y="77"/>
                  </a:lnTo>
                  <a:lnTo>
                    <a:pt x="61" y="87"/>
                  </a:lnTo>
                  <a:lnTo>
                    <a:pt x="61" y="96"/>
                  </a:lnTo>
                  <a:lnTo>
                    <a:pt x="67" y="108"/>
                  </a:lnTo>
                  <a:lnTo>
                    <a:pt x="67" y="116"/>
                  </a:lnTo>
                  <a:lnTo>
                    <a:pt x="61" y="122"/>
                  </a:lnTo>
                  <a:lnTo>
                    <a:pt x="61" y="128"/>
                  </a:lnTo>
                  <a:lnTo>
                    <a:pt x="67" y="132"/>
                  </a:lnTo>
                  <a:lnTo>
                    <a:pt x="61" y="138"/>
                  </a:lnTo>
                  <a:lnTo>
                    <a:pt x="61" y="143"/>
                  </a:lnTo>
                  <a:lnTo>
                    <a:pt x="61" y="153"/>
                  </a:lnTo>
                  <a:lnTo>
                    <a:pt x="61" y="163"/>
                  </a:lnTo>
                  <a:lnTo>
                    <a:pt x="61" y="169"/>
                  </a:lnTo>
                  <a:lnTo>
                    <a:pt x="71" y="169"/>
                  </a:lnTo>
                  <a:lnTo>
                    <a:pt x="77" y="173"/>
                  </a:lnTo>
                  <a:lnTo>
                    <a:pt x="82" y="173"/>
                  </a:lnTo>
                  <a:lnTo>
                    <a:pt x="87" y="173"/>
                  </a:lnTo>
                  <a:lnTo>
                    <a:pt x="96" y="173"/>
                  </a:lnTo>
                  <a:lnTo>
                    <a:pt x="104" y="169"/>
                  </a:lnTo>
                  <a:lnTo>
                    <a:pt x="108" y="163"/>
                  </a:lnTo>
                  <a:lnTo>
                    <a:pt x="112" y="157"/>
                  </a:lnTo>
                  <a:lnTo>
                    <a:pt x="118" y="163"/>
                  </a:lnTo>
                  <a:lnTo>
                    <a:pt x="123" y="163"/>
                  </a:lnTo>
                  <a:lnTo>
                    <a:pt x="123" y="169"/>
                  </a:lnTo>
                  <a:lnTo>
                    <a:pt x="128" y="169"/>
                  </a:lnTo>
                  <a:lnTo>
                    <a:pt x="128" y="157"/>
                  </a:lnTo>
                  <a:lnTo>
                    <a:pt x="128" y="153"/>
                  </a:lnTo>
                  <a:lnTo>
                    <a:pt x="123" y="147"/>
                  </a:lnTo>
                  <a:lnTo>
                    <a:pt x="123" y="143"/>
                  </a:lnTo>
                  <a:lnTo>
                    <a:pt x="128" y="138"/>
                  </a:lnTo>
                  <a:lnTo>
                    <a:pt x="133" y="138"/>
                  </a:lnTo>
                  <a:lnTo>
                    <a:pt x="133" y="143"/>
                  </a:lnTo>
                  <a:lnTo>
                    <a:pt x="139" y="138"/>
                  </a:lnTo>
                  <a:lnTo>
                    <a:pt x="149" y="138"/>
                  </a:lnTo>
                  <a:lnTo>
                    <a:pt x="153" y="132"/>
                  </a:lnTo>
                  <a:lnTo>
                    <a:pt x="159" y="132"/>
                  </a:lnTo>
                  <a:lnTo>
                    <a:pt x="163" y="132"/>
                  </a:lnTo>
                  <a:lnTo>
                    <a:pt x="163" y="122"/>
                  </a:lnTo>
                  <a:lnTo>
                    <a:pt x="159" y="116"/>
                  </a:lnTo>
                  <a:lnTo>
                    <a:pt x="153" y="116"/>
                  </a:lnTo>
                  <a:lnTo>
                    <a:pt x="143" y="112"/>
                  </a:lnTo>
                  <a:lnTo>
                    <a:pt x="143" y="108"/>
                  </a:lnTo>
                  <a:lnTo>
                    <a:pt x="149" y="108"/>
                  </a:lnTo>
                  <a:lnTo>
                    <a:pt x="149" y="102"/>
                  </a:lnTo>
                  <a:lnTo>
                    <a:pt x="145" y="96"/>
                  </a:lnTo>
                  <a:lnTo>
                    <a:pt x="139" y="92"/>
                  </a:lnTo>
                  <a:lnTo>
                    <a:pt x="133" y="87"/>
                  </a:lnTo>
                  <a:lnTo>
                    <a:pt x="133" y="81"/>
                  </a:lnTo>
                  <a:lnTo>
                    <a:pt x="133" y="77"/>
                  </a:lnTo>
                  <a:lnTo>
                    <a:pt x="128" y="77"/>
                  </a:lnTo>
                  <a:lnTo>
                    <a:pt x="123" y="77"/>
                  </a:lnTo>
                  <a:lnTo>
                    <a:pt x="123" y="67"/>
                  </a:lnTo>
                  <a:lnTo>
                    <a:pt x="118" y="55"/>
                  </a:lnTo>
                  <a:lnTo>
                    <a:pt x="113" y="55"/>
                  </a:lnTo>
                  <a:lnTo>
                    <a:pt x="108" y="55"/>
                  </a:lnTo>
                  <a:lnTo>
                    <a:pt x="108" y="51"/>
                  </a:lnTo>
                  <a:lnTo>
                    <a:pt x="108" y="40"/>
                  </a:lnTo>
                  <a:lnTo>
                    <a:pt x="108" y="30"/>
                  </a:lnTo>
                  <a:lnTo>
                    <a:pt x="104" y="30"/>
                  </a:lnTo>
                  <a:lnTo>
                    <a:pt x="104" y="26"/>
                  </a:lnTo>
                  <a:lnTo>
                    <a:pt x="104" y="20"/>
                  </a:lnTo>
                  <a:lnTo>
                    <a:pt x="92" y="14"/>
                  </a:lnTo>
                  <a:lnTo>
                    <a:pt x="92" y="20"/>
                  </a:lnTo>
                  <a:lnTo>
                    <a:pt x="82" y="14"/>
                  </a:lnTo>
                  <a:lnTo>
                    <a:pt x="78" y="10"/>
                  </a:lnTo>
                  <a:lnTo>
                    <a:pt x="72" y="10"/>
                  </a:lnTo>
                  <a:lnTo>
                    <a:pt x="67" y="14"/>
                  </a:lnTo>
                  <a:lnTo>
                    <a:pt x="62" y="10"/>
                  </a:lnTo>
                  <a:lnTo>
                    <a:pt x="57" y="4"/>
                  </a:lnTo>
                  <a:lnTo>
                    <a:pt x="47" y="4"/>
                  </a:lnTo>
                  <a:lnTo>
                    <a:pt x="47" y="0"/>
                  </a:lnTo>
                  <a:lnTo>
                    <a:pt x="31" y="0"/>
                  </a:lnTo>
                  <a:lnTo>
                    <a:pt x="26" y="4"/>
                  </a:lnTo>
                  <a:lnTo>
                    <a:pt x="21" y="10"/>
                  </a:lnTo>
                  <a:lnTo>
                    <a:pt x="6" y="14"/>
                  </a:lnTo>
                  <a:lnTo>
                    <a:pt x="0" y="14"/>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34" name="Freeform 33"/>
            <p:cNvSpPr>
              <a:spLocks/>
            </p:cNvSpPr>
            <p:nvPr/>
          </p:nvSpPr>
          <p:spPr bwMode="auto">
            <a:xfrm>
              <a:off x="10217594" y="4727522"/>
              <a:ext cx="352397" cy="286908"/>
            </a:xfrm>
            <a:custGeom>
              <a:avLst/>
              <a:gdLst>
                <a:gd name="T0" fmla="*/ 143 w 226"/>
                <a:gd name="T1" fmla="*/ 6 h 184"/>
                <a:gd name="T2" fmla="*/ 155 w 226"/>
                <a:gd name="T3" fmla="*/ 11 h 184"/>
                <a:gd name="T4" fmla="*/ 163 w 226"/>
                <a:gd name="T5" fmla="*/ 21 h 184"/>
                <a:gd name="T6" fmla="*/ 175 w 226"/>
                <a:gd name="T7" fmla="*/ 37 h 184"/>
                <a:gd name="T8" fmla="*/ 190 w 226"/>
                <a:gd name="T9" fmla="*/ 47 h 184"/>
                <a:gd name="T10" fmla="*/ 210 w 226"/>
                <a:gd name="T11" fmla="*/ 47 h 184"/>
                <a:gd name="T12" fmla="*/ 226 w 226"/>
                <a:gd name="T13" fmla="*/ 47 h 184"/>
                <a:gd name="T14" fmla="*/ 216 w 226"/>
                <a:gd name="T15" fmla="*/ 52 h 184"/>
                <a:gd name="T16" fmla="*/ 204 w 226"/>
                <a:gd name="T17" fmla="*/ 67 h 184"/>
                <a:gd name="T18" fmla="*/ 200 w 226"/>
                <a:gd name="T19" fmla="*/ 76 h 184"/>
                <a:gd name="T20" fmla="*/ 204 w 226"/>
                <a:gd name="T21" fmla="*/ 88 h 184"/>
                <a:gd name="T22" fmla="*/ 204 w 226"/>
                <a:gd name="T23" fmla="*/ 102 h 184"/>
                <a:gd name="T24" fmla="*/ 204 w 226"/>
                <a:gd name="T25" fmla="*/ 112 h 184"/>
                <a:gd name="T26" fmla="*/ 210 w 226"/>
                <a:gd name="T27" fmla="*/ 123 h 184"/>
                <a:gd name="T28" fmla="*/ 204 w 226"/>
                <a:gd name="T29" fmla="*/ 143 h 184"/>
                <a:gd name="T30" fmla="*/ 200 w 226"/>
                <a:gd name="T31" fmla="*/ 133 h 184"/>
                <a:gd name="T32" fmla="*/ 200 w 226"/>
                <a:gd name="T33" fmla="*/ 143 h 184"/>
                <a:gd name="T34" fmla="*/ 200 w 226"/>
                <a:gd name="T35" fmla="*/ 159 h 184"/>
                <a:gd name="T36" fmla="*/ 204 w 226"/>
                <a:gd name="T37" fmla="*/ 169 h 184"/>
                <a:gd name="T38" fmla="*/ 190 w 226"/>
                <a:gd name="T39" fmla="*/ 169 h 184"/>
                <a:gd name="T40" fmla="*/ 179 w 226"/>
                <a:gd name="T41" fmla="*/ 174 h 184"/>
                <a:gd name="T42" fmla="*/ 159 w 226"/>
                <a:gd name="T43" fmla="*/ 164 h 184"/>
                <a:gd name="T44" fmla="*/ 175 w 226"/>
                <a:gd name="T45" fmla="*/ 159 h 184"/>
                <a:gd name="T46" fmla="*/ 170 w 226"/>
                <a:gd name="T47" fmla="*/ 143 h 184"/>
                <a:gd name="T48" fmla="*/ 170 w 226"/>
                <a:gd name="T49" fmla="*/ 139 h 184"/>
                <a:gd name="T50" fmla="*/ 163 w 226"/>
                <a:gd name="T51" fmla="*/ 123 h 184"/>
                <a:gd name="T52" fmla="*/ 149 w 226"/>
                <a:gd name="T53" fmla="*/ 112 h 184"/>
                <a:gd name="T54" fmla="*/ 134 w 226"/>
                <a:gd name="T55" fmla="*/ 123 h 184"/>
                <a:gd name="T56" fmla="*/ 124 w 226"/>
                <a:gd name="T57" fmla="*/ 143 h 184"/>
                <a:gd name="T58" fmla="*/ 114 w 226"/>
                <a:gd name="T59" fmla="*/ 159 h 184"/>
                <a:gd name="T60" fmla="*/ 102 w 226"/>
                <a:gd name="T61" fmla="*/ 169 h 184"/>
                <a:gd name="T62" fmla="*/ 98 w 226"/>
                <a:gd name="T63" fmla="*/ 184 h 184"/>
                <a:gd name="T64" fmla="*/ 93 w 226"/>
                <a:gd name="T65" fmla="*/ 159 h 184"/>
                <a:gd name="T66" fmla="*/ 93 w 226"/>
                <a:gd name="T67" fmla="*/ 154 h 184"/>
                <a:gd name="T68" fmla="*/ 83 w 226"/>
                <a:gd name="T69" fmla="*/ 149 h 184"/>
                <a:gd name="T70" fmla="*/ 61 w 226"/>
                <a:gd name="T71" fmla="*/ 139 h 184"/>
                <a:gd name="T72" fmla="*/ 42 w 226"/>
                <a:gd name="T73" fmla="*/ 128 h 184"/>
                <a:gd name="T74" fmla="*/ 57 w 226"/>
                <a:gd name="T75" fmla="*/ 123 h 184"/>
                <a:gd name="T76" fmla="*/ 47 w 226"/>
                <a:gd name="T77" fmla="*/ 112 h 184"/>
                <a:gd name="T78" fmla="*/ 22 w 226"/>
                <a:gd name="T79" fmla="*/ 102 h 184"/>
                <a:gd name="T80" fmla="*/ 36 w 226"/>
                <a:gd name="T81" fmla="*/ 92 h 184"/>
                <a:gd name="T82" fmla="*/ 16 w 226"/>
                <a:gd name="T83" fmla="*/ 82 h 184"/>
                <a:gd name="T84" fmla="*/ 10 w 226"/>
                <a:gd name="T85" fmla="*/ 76 h 184"/>
                <a:gd name="T86" fmla="*/ 6 w 226"/>
                <a:gd name="T87" fmla="*/ 61 h 184"/>
                <a:gd name="T88" fmla="*/ 22 w 226"/>
                <a:gd name="T89" fmla="*/ 67 h 184"/>
                <a:gd name="T90" fmla="*/ 42 w 226"/>
                <a:gd name="T91" fmla="*/ 71 h 184"/>
                <a:gd name="T92" fmla="*/ 57 w 226"/>
                <a:gd name="T93" fmla="*/ 67 h 184"/>
                <a:gd name="T94" fmla="*/ 61 w 226"/>
                <a:gd name="T95" fmla="*/ 55 h 184"/>
                <a:gd name="T96" fmla="*/ 57 w 226"/>
                <a:gd name="T97" fmla="*/ 47 h 184"/>
                <a:gd name="T98" fmla="*/ 42 w 226"/>
                <a:gd name="T99" fmla="*/ 37 h 184"/>
                <a:gd name="T100" fmla="*/ 47 w 226"/>
                <a:gd name="T101" fmla="*/ 25 h 184"/>
                <a:gd name="T102" fmla="*/ 63 w 226"/>
                <a:gd name="T103" fmla="*/ 25 h 184"/>
                <a:gd name="T104" fmla="*/ 78 w 226"/>
                <a:gd name="T105" fmla="*/ 37 h 184"/>
                <a:gd name="T106" fmla="*/ 98 w 226"/>
                <a:gd name="T107" fmla="*/ 41 h 184"/>
                <a:gd name="T108" fmla="*/ 114 w 226"/>
                <a:gd name="T109" fmla="*/ 37 h 184"/>
                <a:gd name="T110" fmla="*/ 114 w 226"/>
                <a:gd name="T111" fmla="*/ 21 h 184"/>
                <a:gd name="T112" fmla="*/ 129 w 226"/>
                <a:gd name="T113" fmla="*/ 21 h 184"/>
                <a:gd name="T114" fmla="*/ 134 w 226"/>
                <a:gd name="T115"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6" h="184">
                  <a:moveTo>
                    <a:pt x="134" y="0"/>
                  </a:moveTo>
                  <a:lnTo>
                    <a:pt x="143" y="6"/>
                  </a:lnTo>
                  <a:lnTo>
                    <a:pt x="149" y="6"/>
                  </a:lnTo>
                  <a:lnTo>
                    <a:pt x="155" y="11"/>
                  </a:lnTo>
                  <a:lnTo>
                    <a:pt x="159" y="16"/>
                  </a:lnTo>
                  <a:lnTo>
                    <a:pt x="163" y="21"/>
                  </a:lnTo>
                  <a:lnTo>
                    <a:pt x="170" y="31"/>
                  </a:lnTo>
                  <a:lnTo>
                    <a:pt x="175" y="37"/>
                  </a:lnTo>
                  <a:lnTo>
                    <a:pt x="185" y="37"/>
                  </a:lnTo>
                  <a:lnTo>
                    <a:pt x="190" y="47"/>
                  </a:lnTo>
                  <a:lnTo>
                    <a:pt x="200" y="47"/>
                  </a:lnTo>
                  <a:lnTo>
                    <a:pt x="210" y="47"/>
                  </a:lnTo>
                  <a:lnTo>
                    <a:pt x="221" y="41"/>
                  </a:lnTo>
                  <a:lnTo>
                    <a:pt x="226" y="47"/>
                  </a:lnTo>
                  <a:lnTo>
                    <a:pt x="226" y="52"/>
                  </a:lnTo>
                  <a:lnTo>
                    <a:pt x="216" y="52"/>
                  </a:lnTo>
                  <a:lnTo>
                    <a:pt x="210" y="55"/>
                  </a:lnTo>
                  <a:lnTo>
                    <a:pt x="204" y="67"/>
                  </a:lnTo>
                  <a:lnTo>
                    <a:pt x="200" y="71"/>
                  </a:lnTo>
                  <a:lnTo>
                    <a:pt x="200" y="76"/>
                  </a:lnTo>
                  <a:lnTo>
                    <a:pt x="204" y="82"/>
                  </a:lnTo>
                  <a:lnTo>
                    <a:pt x="204" y="88"/>
                  </a:lnTo>
                  <a:lnTo>
                    <a:pt x="204" y="98"/>
                  </a:lnTo>
                  <a:lnTo>
                    <a:pt x="204" y="102"/>
                  </a:lnTo>
                  <a:lnTo>
                    <a:pt x="200" y="102"/>
                  </a:lnTo>
                  <a:lnTo>
                    <a:pt x="204" y="112"/>
                  </a:lnTo>
                  <a:lnTo>
                    <a:pt x="210" y="118"/>
                  </a:lnTo>
                  <a:lnTo>
                    <a:pt x="210" y="123"/>
                  </a:lnTo>
                  <a:lnTo>
                    <a:pt x="210" y="133"/>
                  </a:lnTo>
                  <a:lnTo>
                    <a:pt x="204" y="143"/>
                  </a:lnTo>
                  <a:lnTo>
                    <a:pt x="204" y="133"/>
                  </a:lnTo>
                  <a:lnTo>
                    <a:pt x="200" y="133"/>
                  </a:lnTo>
                  <a:lnTo>
                    <a:pt x="200" y="139"/>
                  </a:lnTo>
                  <a:lnTo>
                    <a:pt x="200" y="143"/>
                  </a:lnTo>
                  <a:lnTo>
                    <a:pt x="196" y="149"/>
                  </a:lnTo>
                  <a:lnTo>
                    <a:pt x="200" y="159"/>
                  </a:lnTo>
                  <a:lnTo>
                    <a:pt x="210" y="164"/>
                  </a:lnTo>
                  <a:lnTo>
                    <a:pt x="204" y="169"/>
                  </a:lnTo>
                  <a:lnTo>
                    <a:pt x="210" y="174"/>
                  </a:lnTo>
                  <a:lnTo>
                    <a:pt x="190" y="169"/>
                  </a:lnTo>
                  <a:lnTo>
                    <a:pt x="185" y="169"/>
                  </a:lnTo>
                  <a:lnTo>
                    <a:pt x="179" y="174"/>
                  </a:lnTo>
                  <a:lnTo>
                    <a:pt x="170" y="169"/>
                  </a:lnTo>
                  <a:lnTo>
                    <a:pt x="159" y="164"/>
                  </a:lnTo>
                  <a:lnTo>
                    <a:pt x="163" y="164"/>
                  </a:lnTo>
                  <a:lnTo>
                    <a:pt x="175" y="159"/>
                  </a:lnTo>
                  <a:lnTo>
                    <a:pt x="175" y="154"/>
                  </a:lnTo>
                  <a:lnTo>
                    <a:pt x="170" y="143"/>
                  </a:lnTo>
                  <a:lnTo>
                    <a:pt x="163" y="139"/>
                  </a:lnTo>
                  <a:lnTo>
                    <a:pt x="170" y="139"/>
                  </a:lnTo>
                  <a:lnTo>
                    <a:pt x="170" y="128"/>
                  </a:lnTo>
                  <a:lnTo>
                    <a:pt x="163" y="123"/>
                  </a:lnTo>
                  <a:lnTo>
                    <a:pt x="155" y="112"/>
                  </a:lnTo>
                  <a:lnTo>
                    <a:pt x="149" y="112"/>
                  </a:lnTo>
                  <a:lnTo>
                    <a:pt x="143" y="123"/>
                  </a:lnTo>
                  <a:lnTo>
                    <a:pt x="134" y="123"/>
                  </a:lnTo>
                  <a:lnTo>
                    <a:pt x="128" y="133"/>
                  </a:lnTo>
                  <a:lnTo>
                    <a:pt x="124" y="143"/>
                  </a:lnTo>
                  <a:lnTo>
                    <a:pt x="124" y="149"/>
                  </a:lnTo>
                  <a:lnTo>
                    <a:pt x="114" y="159"/>
                  </a:lnTo>
                  <a:lnTo>
                    <a:pt x="102" y="164"/>
                  </a:lnTo>
                  <a:lnTo>
                    <a:pt x="102" y="169"/>
                  </a:lnTo>
                  <a:lnTo>
                    <a:pt x="102" y="174"/>
                  </a:lnTo>
                  <a:lnTo>
                    <a:pt x="98" y="184"/>
                  </a:lnTo>
                  <a:lnTo>
                    <a:pt x="98" y="164"/>
                  </a:lnTo>
                  <a:lnTo>
                    <a:pt x="93" y="159"/>
                  </a:lnTo>
                  <a:lnTo>
                    <a:pt x="88" y="159"/>
                  </a:lnTo>
                  <a:lnTo>
                    <a:pt x="93" y="154"/>
                  </a:lnTo>
                  <a:lnTo>
                    <a:pt x="88" y="149"/>
                  </a:lnTo>
                  <a:lnTo>
                    <a:pt x="83" y="149"/>
                  </a:lnTo>
                  <a:lnTo>
                    <a:pt x="73" y="149"/>
                  </a:lnTo>
                  <a:lnTo>
                    <a:pt x="61" y="139"/>
                  </a:lnTo>
                  <a:lnTo>
                    <a:pt x="47" y="133"/>
                  </a:lnTo>
                  <a:lnTo>
                    <a:pt x="42" y="128"/>
                  </a:lnTo>
                  <a:lnTo>
                    <a:pt x="51" y="128"/>
                  </a:lnTo>
                  <a:lnTo>
                    <a:pt x="57" y="123"/>
                  </a:lnTo>
                  <a:lnTo>
                    <a:pt x="57" y="118"/>
                  </a:lnTo>
                  <a:lnTo>
                    <a:pt x="47" y="112"/>
                  </a:lnTo>
                  <a:lnTo>
                    <a:pt x="36" y="112"/>
                  </a:lnTo>
                  <a:lnTo>
                    <a:pt x="22" y="102"/>
                  </a:lnTo>
                  <a:lnTo>
                    <a:pt x="32" y="98"/>
                  </a:lnTo>
                  <a:lnTo>
                    <a:pt x="36" y="92"/>
                  </a:lnTo>
                  <a:lnTo>
                    <a:pt x="22" y="82"/>
                  </a:lnTo>
                  <a:lnTo>
                    <a:pt x="16" y="82"/>
                  </a:lnTo>
                  <a:lnTo>
                    <a:pt x="10" y="82"/>
                  </a:lnTo>
                  <a:lnTo>
                    <a:pt x="10" y="76"/>
                  </a:lnTo>
                  <a:lnTo>
                    <a:pt x="0" y="71"/>
                  </a:lnTo>
                  <a:lnTo>
                    <a:pt x="6" y="61"/>
                  </a:lnTo>
                  <a:lnTo>
                    <a:pt x="10" y="55"/>
                  </a:lnTo>
                  <a:lnTo>
                    <a:pt x="22" y="67"/>
                  </a:lnTo>
                  <a:lnTo>
                    <a:pt x="32" y="67"/>
                  </a:lnTo>
                  <a:lnTo>
                    <a:pt x="42" y="71"/>
                  </a:lnTo>
                  <a:lnTo>
                    <a:pt x="42" y="67"/>
                  </a:lnTo>
                  <a:lnTo>
                    <a:pt x="57" y="67"/>
                  </a:lnTo>
                  <a:lnTo>
                    <a:pt x="61" y="67"/>
                  </a:lnTo>
                  <a:lnTo>
                    <a:pt x="61" y="55"/>
                  </a:lnTo>
                  <a:lnTo>
                    <a:pt x="61" y="52"/>
                  </a:lnTo>
                  <a:lnTo>
                    <a:pt x="57" y="47"/>
                  </a:lnTo>
                  <a:lnTo>
                    <a:pt x="42" y="41"/>
                  </a:lnTo>
                  <a:lnTo>
                    <a:pt x="42" y="37"/>
                  </a:lnTo>
                  <a:lnTo>
                    <a:pt x="42" y="25"/>
                  </a:lnTo>
                  <a:lnTo>
                    <a:pt x="47" y="25"/>
                  </a:lnTo>
                  <a:lnTo>
                    <a:pt x="47" y="25"/>
                  </a:lnTo>
                  <a:lnTo>
                    <a:pt x="63" y="25"/>
                  </a:lnTo>
                  <a:lnTo>
                    <a:pt x="68" y="25"/>
                  </a:lnTo>
                  <a:lnTo>
                    <a:pt x="78" y="37"/>
                  </a:lnTo>
                  <a:lnTo>
                    <a:pt x="88" y="41"/>
                  </a:lnTo>
                  <a:lnTo>
                    <a:pt x="98" y="41"/>
                  </a:lnTo>
                  <a:lnTo>
                    <a:pt x="102" y="41"/>
                  </a:lnTo>
                  <a:lnTo>
                    <a:pt x="114" y="37"/>
                  </a:lnTo>
                  <a:lnTo>
                    <a:pt x="119" y="25"/>
                  </a:lnTo>
                  <a:lnTo>
                    <a:pt x="114" y="21"/>
                  </a:lnTo>
                  <a:lnTo>
                    <a:pt x="124" y="21"/>
                  </a:lnTo>
                  <a:lnTo>
                    <a:pt x="129" y="21"/>
                  </a:lnTo>
                  <a:lnTo>
                    <a:pt x="129" y="11"/>
                  </a:lnTo>
                  <a:lnTo>
                    <a:pt x="134" y="0"/>
                  </a:lnTo>
                  <a:lnTo>
                    <a:pt x="134" y="0"/>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4"/>
            <p:cNvSpPr>
              <a:spLocks/>
            </p:cNvSpPr>
            <p:nvPr/>
          </p:nvSpPr>
          <p:spPr bwMode="auto">
            <a:xfrm>
              <a:off x="10217594" y="4727522"/>
              <a:ext cx="352397" cy="286908"/>
            </a:xfrm>
            <a:custGeom>
              <a:avLst/>
              <a:gdLst>
                <a:gd name="T0" fmla="*/ 143 w 226"/>
                <a:gd name="T1" fmla="*/ 6 h 184"/>
                <a:gd name="T2" fmla="*/ 155 w 226"/>
                <a:gd name="T3" fmla="*/ 11 h 184"/>
                <a:gd name="T4" fmla="*/ 163 w 226"/>
                <a:gd name="T5" fmla="*/ 21 h 184"/>
                <a:gd name="T6" fmla="*/ 175 w 226"/>
                <a:gd name="T7" fmla="*/ 37 h 184"/>
                <a:gd name="T8" fmla="*/ 190 w 226"/>
                <a:gd name="T9" fmla="*/ 47 h 184"/>
                <a:gd name="T10" fmla="*/ 210 w 226"/>
                <a:gd name="T11" fmla="*/ 47 h 184"/>
                <a:gd name="T12" fmla="*/ 226 w 226"/>
                <a:gd name="T13" fmla="*/ 47 h 184"/>
                <a:gd name="T14" fmla="*/ 216 w 226"/>
                <a:gd name="T15" fmla="*/ 52 h 184"/>
                <a:gd name="T16" fmla="*/ 204 w 226"/>
                <a:gd name="T17" fmla="*/ 67 h 184"/>
                <a:gd name="T18" fmla="*/ 200 w 226"/>
                <a:gd name="T19" fmla="*/ 76 h 184"/>
                <a:gd name="T20" fmla="*/ 204 w 226"/>
                <a:gd name="T21" fmla="*/ 88 h 184"/>
                <a:gd name="T22" fmla="*/ 204 w 226"/>
                <a:gd name="T23" fmla="*/ 102 h 184"/>
                <a:gd name="T24" fmla="*/ 204 w 226"/>
                <a:gd name="T25" fmla="*/ 112 h 184"/>
                <a:gd name="T26" fmla="*/ 210 w 226"/>
                <a:gd name="T27" fmla="*/ 123 h 184"/>
                <a:gd name="T28" fmla="*/ 204 w 226"/>
                <a:gd name="T29" fmla="*/ 143 h 184"/>
                <a:gd name="T30" fmla="*/ 200 w 226"/>
                <a:gd name="T31" fmla="*/ 133 h 184"/>
                <a:gd name="T32" fmla="*/ 200 w 226"/>
                <a:gd name="T33" fmla="*/ 143 h 184"/>
                <a:gd name="T34" fmla="*/ 200 w 226"/>
                <a:gd name="T35" fmla="*/ 159 h 184"/>
                <a:gd name="T36" fmla="*/ 204 w 226"/>
                <a:gd name="T37" fmla="*/ 169 h 184"/>
                <a:gd name="T38" fmla="*/ 190 w 226"/>
                <a:gd name="T39" fmla="*/ 169 h 184"/>
                <a:gd name="T40" fmla="*/ 179 w 226"/>
                <a:gd name="T41" fmla="*/ 174 h 184"/>
                <a:gd name="T42" fmla="*/ 159 w 226"/>
                <a:gd name="T43" fmla="*/ 164 h 184"/>
                <a:gd name="T44" fmla="*/ 175 w 226"/>
                <a:gd name="T45" fmla="*/ 159 h 184"/>
                <a:gd name="T46" fmla="*/ 170 w 226"/>
                <a:gd name="T47" fmla="*/ 143 h 184"/>
                <a:gd name="T48" fmla="*/ 170 w 226"/>
                <a:gd name="T49" fmla="*/ 139 h 184"/>
                <a:gd name="T50" fmla="*/ 163 w 226"/>
                <a:gd name="T51" fmla="*/ 123 h 184"/>
                <a:gd name="T52" fmla="*/ 149 w 226"/>
                <a:gd name="T53" fmla="*/ 112 h 184"/>
                <a:gd name="T54" fmla="*/ 134 w 226"/>
                <a:gd name="T55" fmla="*/ 123 h 184"/>
                <a:gd name="T56" fmla="*/ 124 w 226"/>
                <a:gd name="T57" fmla="*/ 143 h 184"/>
                <a:gd name="T58" fmla="*/ 114 w 226"/>
                <a:gd name="T59" fmla="*/ 159 h 184"/>
                <a:gd name="T60" fmla="*/ 102 w 226"/>
                <a:gd name="T61" fmla="*/ 169 h 184"/>
                <a:gd name="T62" fmla="*/ 98 w 226"/>
                <a:gd name="T63" fmla="*/ 184 h 184"/>
                <a:gd name="T64" fmla="*/ 93 w 226"/>
                <a:gd name="T65" fmla="*/ 159 h 184"/>
                <a:gd name="T66" fmla="*/ 93 w 226"/>
                <a:gd name="T67" fmla="*/ 154 h 184"/>
                <a:gd name="T68" fmla="*/ 83 w 226"/>
                <a:gd name="T69" fmla="*/ 149 h 184"/>
                <a:gd name="T70" fmla="*/ 61 w 226"/>
                <a:gd name="T71" fmla="*/ 139 h 184"/>
                <a:gd name="T72" fmla="*/ 42 w 226"/>
                <a:gd name="T73" fmla="*/ 128 h 184"/>
                <a:gd name="T74" fmla="*/ 57 w 226"/>
                <a:gd name="T75" fmla="*/ 123 h 184"/>
                <a:gd name="T76" fmla="*/ 47 w 226"/>
                <a:gd name="T77" fmla="*/ 112 h 184"/>
                <a:gd name="T78" fmla="*/ 22 w 226"/>
                <a:gd name="T79" fmla="*/ 102 h 184"/>
                <a:gd name="T80" fmla="*/ 36 w 226"/>
                <a:gd name="T81" fmla="*/ 92 h 184"/>
                <a:gd name="T82" fmla="*/ 16 w 226"/>
                <a:gd name="T83" fmla="*/ 82 h 184"/>
                <a:gd name="T84" fmla="*/ 10 w 226"/>
                <a:gd name="T85" fmla="*/ 76 h 184"/>
                <a:gd name="T86" fmla="*/ 6 w 226"/>
                <a:gd name="T87" fmla="*/ 61 h 184"/>
                <a:gd name="T88" fmla="*/ 22 w 226"/>
                <a:gd name="T89" fmla="*/ 67 h 184"/>
                <a:gd name="T90" fmla="*/ 42 w 226"/>
                <a:gd name="T91" fmla="*/ 71 h 184"/>
                <a:gd name="T92" fmla="*/ 57 w 226"/>
                <a:gd name="T93" fmla="*/ 67 h 184"/>
                <a:gd name="T94" fmla="*/ 61 w 226"/>
                <a:gd name="T95" fmla="*/ 55 h 184"/>
                <a:gd name="T96" fmla="*/ 57 w 226"/>
                <a:gd name="T97" fmla="*/ 47 h 184"/>
                <a:gd name="T98" fmla="*/ 42 w 226"/>
                <a:gd name="T99" fmla="*/ 37 h 184"/>
                <a:gd name="T100" fmla="*/ 47 w 226"/>
                <a:gd name="T101" fmla="*/ 25 h 184"/>
                <a:gd name="T102" fmla="*/ 63 w 226"/>
                <a:gd name="T103" fmla="*/ 25 h 184"/>
                <a:gd name="T104" fmla="*/ 78 w 226"/>
                <a:gd name="T105" fmla="*/ 37 h 184"/>
                <a:gd name="T106" fmla="*/ 98 w 226"/>
                <a:gd name="T107" fmla="*/ 41 h 184"/>
                <a:gd name="T108" fmla="*/ 114 w 226"/>
                <a:gd name="T109" fmla="*/ 37 h 184"/>
                <a:gd name="T110" fmla="*/ 114 w 226"/>
                <a:gd name="T111" fmla="*/ 21 h 184"/>
                <a:gd name="T112" fmla="*/ 129 w 226"/>
                <a:gd name="T113" fmla="*/ 21 h 184"/>
                <a:gd name="T114" fmla="*/ 134 w 226"/>
                <a:gd name="T115"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6" h="184">
                  <a:moveTo>
                    <a:pt x="134" y="0"/>
                  </a:moveTo>
                  <a:lnTo>
                    <a:pt x="143" y="6"/>
                  </a:lnTo>
                  <a:lnTo>
                    <a:pt x="149" y="6"/>
                  </a:lnTo>
                  <a:lnTo>
                    <a:pt x="155" y="11"/>
                  </a:lnTo>
                  <a:lnTo>
                    <a:pt x="159" y="16"/>
                  </a:lnTo>
                  <a:lnTo>
                    <a:pt x="163" y="21"/>
                  </a:lnTo>
                  <a:lnTo>
                    <a:pt x="170" y="31"/>
                  </a:lnTo>
                  <a:lnTo>
                    <a:pt x="175" y="37"/>
                  </a:lnTo>
                  <a:lnTo>
                    <a:pt x="185" y="37"/>
                  </a:lnTo>
                  <a:lnTo>
                    <a:pt x="190" y="47"/>
                  </a:lnTo>
                  <a:lnTo>
                    <a:pt x="200" y="47"/>
                  </a:lnTo>
                  <a:lnTo>
                    <a:pt x="210" y="47"/>
                  </a:lnTo>
                  <a:lnTo>
                    <a:pt x="221" y="41"/>
                  </a:lnTo>
                  <a:lnTo>
                    <a:pt x="226" y="47"/>
                  </a:lnTo>
                  <a:lnTo>
                    <a:pt x="226" y="52"/>
                  </a:lnTo>
                  <a:lnTo>
                    <a:pt x="216" y="52"/>
                  </a:lnTo>
                  <a:lnTo>
                    <a:pt x="210" y="55"/>
                  </a:lnTo>
                  <a:lnTo>
                    <a:pt x="204" y="67"/>
                  </a:lnTo>
                  <a:lnTo>
                    <a:pt x="200" y="71"/>
                  </a:lnTo>
                  <a:lnTo>
                    <a:pt x="200" y="76"/>
                  </a:lnTo>
                  <a:lnTo>
                    <a:pt x="204" y="82"/>
                  </a:lnTo>
                  <a:lnTo>
                    <a:pt x="204" y="88"/>
                  </a:lnTo>
                  <a:lnTo>
                    <a:pt x="204" y="98"/>
                  </a:lnTo>
                  <a:lnTo>
                    <a:pt x="204" y="102"/>
                  </a:lnTo>
                  <a:lnTo>
                    <a:pt x="200" y="102"/>
                  </a:lnTo>
                  <a:lnTo>
                    <a:pt x="204" y="112"/>
                  </a:lnTo>
                  <a:lnTo>
                    <a:pt x="210" y="118"/>
                  </a:lnTo>
                  <a:lnTo>
                    <a:pt x="210" y="123"/>
                  </a:lnTo>
                  <a:lnTo>
                    <a:pt x="210" y="133"/>
                  </a:lnTo>
                  <a:lnTo>
                    <a:pt x="204" y="143"/>
                  </a:lnTo>
                  <a:lnTo>
                    <a:pt x="204" y="133"/>
                  </a:lnTo>
                  <a:lnTo>
                    <a:pt x="200" y="133"/>
                  </a:lnTo>
                  <a:lnTo>
                    <a:pt x="200" y="139"/>
                  </a:lnTo>
                  <a:lnTo>
                    <a:pt x="200" y="143"/>
                  </a:lnTo>
                  <a:lnTo>
                    <a:pt x="196" y="149"/>
                  </a:lnTo>
                  <a:lnTo>
                    <a:pt x="200" y="159"/>
                  </a:lnTo>
                  <a:lnTo>
                    <a:pt x="210" y="164"/>
                  </a:lnTo>
                  <a:lnTo>
                    <a:pt x="204" y="169"/>
                  </a:lnTo>
                  <a:lnTo>
                    <a:pt x="210" y="174"/>
                  </a:lnTo>
                  <a:lnTo>
                    <a:pt x="190" y="169"/>
                  </a:lnTo>
                  <a:lnTo>
                    <a:pt x="185" y="169"/>
                  </a:lnTo>
                  <a:lnTo>
                    <a:pt x="179" y="174"/>
                  </a:lnTo>
                  <a:lnTo>
                    <a:pt x="170" y="169"/>
                  </a:lnTo>
                  <a:lnTo>
                    <a:pt x="159" y="164"/>
                  </a:lnTo>
                  <a:lnTo>
                    <a:pt x="163" y="164"/>
                  </a:lnTo>
                  <a:lnTo>
                    <a:pt x="175" y="159"/>
                  </a:lnTo>
                  <a:lnTo>
                    <a:pt x="175" y="154"/>
                  </a:lnTo>
                  <a:lnTo>
                    <a:pt x="170" y="143"/>
                  </a:lnTo>
                  <a:lnTo>
                    <a:pt x="163" y="139"/>
                  </a:lnTo>
                  <a:lnTo>
                    <a:pt x="170" y="139"/>
                  </a:lnTo>
                  <a:lnTo>
                    <a:pt x="170" y="128"/>
                  </a:lnTo>
                  <a:lnTo>
                    <a:pt x="163" y="123"/>
                  </a:lnTo>
                  <a:lnTo>
                    <a:pt x="155" y="112"/>
                  </a:lnTo>
                  <a:lnTo>
                    <a:pt x="149" y="112"/>
                  </a:lnTo>
                  <a:lnTo>
                    <a:pt x="143" y="123"/>
                  </a:lnTo>
                  <a:lnTo>
                    <a:pt x="134" y="123"/>
                  </a:lnTo>
                  <a:lnTo>
                    <a:pt x="128" y="133"/>
                  </a:lnTo>
                  <a:lnTo>
                    <a:pt x="124" y="143"/>
                  </a:lnTo>
                  <a:lnTo>
                    <a:pt x="124" y="149"/>
                  </a:lnTo>
                  <a:lnTo>
                    <a:pt x="114" y="159"/>
                  </a:lnTo>
                  <a:lnTo>
                    <a:pt x="102" y="164"/>
                  </a:lnTo>
                  <a:lnTo>
                    <a:pt x="102" y="169"/>
                  </a:lnTo>
                  <a:lnTo>
                    <a:pt x="102" y="174"/>
                  </a:lnTo>
                  <a:lnTo>
                    <a:pt x="98" y="184"/>
                  </a:lnTo>
                  <a:lnTo>
                    <a:pt x="98" y="164"/>
                  </a:lnTo>
                  <a:lnTo>
                    <a:pt x="93" y="159"/>
                  </a:lnTo>
                  <a:lnTo>
                    <a:pt x="88" y="159"/>
                  </a:lnTo>
                  <a:lnTo>
                    <a:pt x="93" y="154"/>
                  </a:lnTo>
                  <a:lnTo>
                    <a:pt x="88" y="149"/>
                  </a:lnTo>
                  <a:lnTo>
                    <a:pt x="83" y="149"/>
                  </a:lnTo>
                  <a:lnTo>
                    <a:pt x="73" y="149"/>
                  </a:lnTo>
                  <a:lnTo>
                    <a:pt x="61" y="139"/>
                  </a:lnTo>
                  <a:lnTo>
                    <a:pt x="47" y="133"/>
                  </a:lnTo>
                  <a:lnTo>
                    <a:pt x="42" y="128"/>
                  </a:lnTo>
                  <a:lnTo>
                    <a:pt x="51" y="128"/>
                  </a:lnTo>
                  <a:lnTo>
                    <a:pt x="57" y="123"/>
                  </a:lnTo>
                  <a:lnTo>
                    <a:pt x="57" y="118"/>
                  </a:lnTo>
                  <a:lnTo>
                    <a:pt x="47" y="112"/>
                  </a:lnTo>
                  <a:lnTo>
                    <a:pt x="36" y="112"/>
                  </a:lnTo>
                  <a:lnTo>
                    <a:pt x="22" y="102"/>
                  </a:lnTo>
                  <a:lnTo>
                    <a:pt x="32" y="98"/>
                  </a:lnTo>
                  <a:lnTo>
                    <a:pt x="36" y="92"/>
                  </a:lnTo>
                  <a:lnTo>
                    <a:pt x="22" y="82"/>
                  </a:lnTo>
                  <a:lnTo>
                    <a:pt x="16" y="82"/>
                  </a:lnTo>
                  <a:lnTo>
                    <a:pt x="10" y="82"/>
                  </a:lnTo>
                  <a:lnTo>
                    <a:pt x="10" y="76"/>
                  </a:lnTo>
                  <a:lnTo>
                    <a:pt x="0" y="71"/>
                  </a:lnTo>
                  <a:lnTo>
                    <a:pt x="6" y="61"/>
                  </a:lnTo>
                  <a:lnTo>
                    <a:pt x="10" y="55"/>
                  </a:lnTo>
                  <a:lnTo>
                    <a:pt x="22" y="67"/>
                  </a:lnTo>
                  <a:lnTo>
                    <a:pt x="32" y="67"/>
                  </a:lnTo>
                  <a:lnTo>
                    <a:pt x="42" y="71"/>
                  </a:lnTo>
                  <a:lnTo>
                    <a:pt x="42" y="67"/>
                  </a:lnTo>
                  <a:lnTo>
                    <a:pt x="57" y="67"/>
                  </a:lnTo>
                  <a:lnTo>
                    <a:pt x="61" y="67"/>
                  </a:lnTo>
                  <a:lnTo>
                    <a:pt x="61" y="55"/>
                  </a:lnTo>
                  <a:lnTo>
                    <a:pt x="61" y="52"/>
                  </a:lnTo>
                  <a:lnTo>
                    <a:pt x="57" y="47"/>
                  </a:lnTo>
                  <a:lnTo>
                    <a:pt x="42" y="41"/>
                  </a:lnTo>
                  <a:lnTo>
                    <a:pt x="42" y="37"/>
                  </a:lnTo>
                  <a:lnTo>
                    <a:pt x="42" y="25"/>
                  </a:lnTo>
                  <a:lnTo>
                    <a:pt x="47" y="25"/>
                  </a:lnTo>
                  <a:lnTo>
                    <a:pt x="47" y="25"/>
                  </a:lnTo>
                  <a:lnTo>
                    <a:pt x="63" y="25"/>
                  </a:lnTo>
                  <a:lnTo>
                    <a:pt x="68" y="25"/>
                  </a:lnTo>
                  <a:lnTo>
                    <a:pt x="78" y="37"/>
                  </a:lnTo>
                  <a:lnTo>
                    <a:pt x="88" y="41"/>
                  </a:lnTo>
                  <a:lnTo>
                    <a:pt x="98" y="41"/>
                  </a:lnTo>
                  <a:lnTo>
                    <a:pt x="102" y="41"/>
                  </a:lnTo>
                  <a:lnTo>
                    <a:pt x="114" y="37"/>
                  </a:lnTo>
                  <a:lnTo>
                    <a:pt x="119" y="25"/>
                  </a:lnTo>
                  <a:lnTo>
                    <a:pt x="114" y="21"/>
                  </a:lnTo>
                  <a:lnTo>
                    <a:pt x="124" y="21"/>
                  </a:lnTo>
                  <a:lnTo>
                    <a:pt x="129" y="21"/>
                  </a:lnTo>
                  <a:lnTo>
                    <a:pt x="129" y="11"/>
                  </a:lnTo>
                  <a:lnTo>
                    <a:pt x="134" y="0"/>
                  </a:lnTo>
                  <a:lnTo>
                    <a:pt x="134" y="0"/>
                  </a:lnTo>
                  <a:close/>
                </a:path>
              </a:pathLst>
            </a:custGeom>
            <a:no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36" name="Freeform 35"/>
            <p:cNvSpPr>
              <a:spLocks/>
            </p:cNvSpPr>
            <p:nvPr/>
          </p:nvSpPr>
          <p:spPr bwMode="auto">
            <a:xfrm>
              <a:off x="10108444" y="4838232"/>
              <a:ext cx="261959" cy="182436"/>
            </a:xfrm>
            <a:custGeom>
              <a:avLst/>
              <a:gdLst>
                <a:gd name="T0" fmla="*/ 168 w 168"/>
                <a:gd name="T1" fmla="*/ 113 h 117"/>
                <a:gd name="T2" fmla="*/ 147 w 168"/>
                <a:gd name="T3" fmla="*/ 117 h 117"/>
                <a:gd name="T4" fmla="*/ 131 w 168"/>
                <a:gd name="T5" fmla="*/ 117 h 117"/>
                <a:gd name="T6" fmla="*/ 112 w 168"/>
                <a:gd name="T7" fmla="*/ 113 h 117"/>
                <a:gd name="T8" fmla="*/ 86 w 168"/>
                <a:gd name="T9" fmla="*/ 98 h 117"/>
                <a:gd name="T10" fmla="*/ 76 w 168"/>
                <a:gd name="T11" fmla="*/ 88 h 117"/>
                <a:gd name="T12" fmla="*/ 61 w 168"/>
                <a:gd name="T13" fmla="*/ 88 h 117"/>
                <a:gd name="T14" fmla="*/ 55 w 168"/>
                <a:gd name="T15" fmla="*/ 78 h 117"/>
                <a:gd name="T16" fmla="*/ 45 w 168"/>
                <a:gd name="T17" fmla="*/ 83 h 117"/>
                <a:gd name="T18" fmla="*/ 35 w 168"/>
                <a:gd name="T19" fmla="*/ 83 h 117"/>
                <a:gd name="T20" fmla="*/ 25 w 168"/>
                <a:gd name="T21" fmla="*/ 83 h 117"/>
                <a:gd name="T22" fmla="*/ 15 w 168"/>
                <a:gd name="T23" fmla="*/ 68 h 117"/>
                <a:gd name="T24" fmla="*/ 19 w 168"/>
                <a:gd name="T25" fmla="*/ 52 h 117"/>
                <a:gd name="T26" fmla="*/ 15 w 168"/>
                <a:gd name="T27" fmla="*/ 41 h 117"/>
                <a:gd name="T28" fmla="*/ 15 w 168"/>
                <a:gd name="T29" fmla="*/ 27 h 117"/>
                <a:gd name="T30" fmla="*/ 35 w 168"/>
                <a:gd name="T31" fmla="*/ 17 h 117"/>
                <a:gd name="T32" fmla="*/ 51 w 168"/>
                <a:gd name="T33" fmla="*/ 17 h 117"/>
                <a:gd name="T34" fmla="*/ 61 w 168"/>
                <a:gd name="T35" fmla="*/ 11 h 117"/>
                <a:gd name="T36" fmla="*/ 66 w 168"/>
                <a:gd name="T37" fmla="*/ 5 h 117"/>
                <a:gd name="T38" fmla="*/ 70 w 168"/>
                <a:gd name="T39" fmla="*/ 0 h 117"/>
                <a:gd name="T40" fmla="*/ 82 w 168"/>
                <a:gd name="T41" fmla="*/ 5 h 117"/>
                <a:gd name="T42" fmla="*/ 87 w 168"/>
                <a:gd name="T43" fmla="*/ 11 h 117"/>
                <a:gd name="T44" fmla="*/ 107 w 168"/>
                <a:gd name="T45" fmla="*/ 21 h 117"/>
                <a:gd name="T46" fmla="*/ 92 w 168"/>
                <a:gd name="T47" fmla="*/ 31 h 117"/>
                <a:gd name="T48" fmla="*/ 117 w 168"/>
                <a:gd name="T49" fmla="*/ 41 h 117"/>
                <a:gd name="T50" fmla="*/ 127 w 168"/>
                <a:gd name="T51" fmla="*/ 52 h 117"/>
                <a:gd name="T52" fmla="*/ 113 w 168"/>
                <a:gd name="T53" fmla="*/ 57 h 117"/>
                <a:gd name="T54" fmla="*/ 133 w 168"/>
                <a:gd name="T55" fmla="*/ 68 h 117"/>
                <a:gd name="T56" fmla="*/ 153 w 168"/>
                <a:gd name="T57" fmla="*/ 78 h 117"/>
                <a:gd name="T58" fmla="*/ 164 w 168"/>
                <a:gd name="T59" fmla="*/ 83 h 117"/>
                <a:gd name="T60" fmla="*/ 164 w 168"/>
                <a:gd name="T61" fmla="*/ 88 h 117"/>
                <a:gd name="T62" fmla="*/ 168 w 168"/>
                <a:gd name="T63" fmla="*/ 11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17">
                  <a:moveTo>
                    <a:pt x="168" y="108"/>
                  </a:moveTo>
                  <a:lnTo>
                    <a:pt x="168" y="113"/>
                  </a:lnTo>
                  <a:lnTo>
                    <a:pt x="158" y="113"/>
                  </a:lnTo>
                  <a:lnTo>
                    <a:pt x="147" y="117"/>
                  </a:lnTo>
                  <a:lnTo>
                    <a:pt x="143" y="117"/>
                  </a:lnTo>
                  <a:lnTo>
                    <a:pt x="131" y="117"/>
                  </a:lnTo>
                  <a:lnTo>
                    <a:pt x="117" y="117"/>
                  </a:lnTo>
                  <a:lnTo>
                    <a:pt x="112" y="113"/>
                  </a:lnTo>
                  <a:lnTo>
                    <a:pt x="102" y="108"/>
                  </a:lnTo>
                  <a:lnTo>
                    <a:pt x="86" y="98"/>
                  </a:lnTo>
                  <a:lnTo>
                    <a:pt x="86" y="93"/>
                  </a:lnTo>
                  <a:lnTo>
                    <a:pt x="76" y="88"/>
                  </a:lnTo>
                  <a:lnTo>
                    <a:pt x="70" y="88"/>
                  </a:lnTo>
                  <a:lnTo>
                    <a:pt x="61" y="88"/>
                  </a:lnTo>
                  <a:lnTo>
                    <a:pt x="61" y="83"/>
                  </a:lnTo>
                  <a:lnTo>
                    <a:pt x="55" y="78"/>
                  </a:lnTo>
                  <a:lnTo>
                    <a:pt x="51" y="83"/>
                  </a:lnTo>
                  <a:lnTo>
                    <a:pt x="45" y="83"/>
                  </a:lnTo>
                  <a:lnTo>
                    <a:pt x="41" y="83"/>
                  </a:lnTo>
                  <a:lnTo>
                    <a:pt x="35" y="83"/>
                  </a:lnTo>
                  <a:lnTo>
                    <a:pt x="29" y="83"/>
                  </a:lnTo>
                  <a:lnTo>
                    <a:pt x="25" y="83"/>
                  </a:lnTo>
                  <a:lnTo>
                    <a:pt x="19" y="78"/>
                  </a:lnTo>
                  <a:lnTo>
                    <a:pt x="15" y="68"/>
                  </a:lnTo>
                  <a:lnTo>
                    <a:pt x="15" y="62"/>
                  </a:lnTo>
                  <a:lnTo>
                    <a:pt x="19" y="52"/>
                  </a:lnTo>
                  <a:lnTo>
                    <a:pt x="15" y="47"/>
                  </a:lnTo>
                  <a:lnTo>
                    <a:pt x="15" y="41"/>
                  </a:lnTo>
                  <a:lnTo>
                    <a:pt x="0" y="37"/>
                  </a:lnTo>
                  <a:lnTo>
                    <a:pt x="15" y="27"/>
                  </a:lnTo>
                  <a:lnTo>
                    <a:pt x="25" y="21"/>
                  </a:lnTo>
                  <a:lnTo>
                    <a:pt x="35" y="17"/>
                  </a:lnTo>
                  <a:lnTo>
                    <a:pt x="45" y="17"/>
                  </a:lnTo>
                  <a:lnTo>
                    <a:pt x="51" y="17"/>
                  </a:lnTo>
                  <a:lnTo>
                    <a:pt x="51" y="11"/>
                  </a:lnTo>
                  <a:lnTo>
                    <a:pt x="61" y="11"/>
                  </a:lnTo>
                  <a:lnTo>
                    <a:pt x="66" y="11"/>
                  </a:lnTo>
                  <a:lnTo>
                    <a:pt x="66" y="5"/>
                  </a:lnTo>
                  <a:lnTo>
                    <a:pt x="66" y="0"/>
                  </a:lnTo>
                  <a:lnTo>
                    <a:pt x="70" y="0"/>
                  </a:lnTo>
                  <a:lnTo>
                    <a:pt x="70" y="0"/>
                  </a:lnTo>
                  <a:lnTo>
                    <a:pt x="82" y="5"/>
                  </a:lnTo>
                  <a:lnTo>
                    <a:pt x="82" y="11"/>
                  </a:lnTo>
                  <a:lnTo>
                    <a:pt x="87" y="11"/>
                  </a:lnTo>
                  <a:lnTo>
                    <a:pt x="92" y="11"/>
                  </a:lnTo>
                  <a:lnTo>
                    <a:pt x="107" y="21"/>
                  </a:lnTo>
                  <a:lnTo>
                    <a:pt x="102" y="27"/>
                  </a:lnTo>
                  <a:lnTo>
                    <a:pt x="92" y="31"/>
                  </a:lnTo>
                  <a:lnTo>
                    <a:pt x="107" y="41"/>
                  </a:lnTo>
                  <a:lnTo>
                    <a:pt x="117" y="41"/>
                  </a:lnTo>
                  <a:lnTo>
                    <a:pt x="127" y="47"/>
                  </a:lnTo>
                  <a:lnTo>
                    <a:pt x="127" y="52"/>
                  </a:lnTo>
                  <a:lnTo>
                    <a:pt x="123" y="57"/>
                  </a:lnTo>
                  <a:lnTo>
                    <a:pt x="113" y="57"/>
                  </a:lnTo>
                  <a:lnTo>
                    <a:pt x="117" y="62"/>
                  </a:lnTo>
                  <a:lnTo>
                    <a:pt x="133" y="68"/>
                  </a:lnTo>
                  <a:lnTo>
                    <a:pt x="143" y="78"/>
                  </a:lnTo>
                  <a:lnTo>
                    <a:pt x="153" y="78"/>
                  </a:lnTo>
                  <a:lnTo>
                    <a:pt x="158" y="78"/>
                  </a:lnTo>
                  <a:lnTo>
                    <a:pt x="164" y="83"/>
                  </a:lnTo>
                  <a:lnTo>
                    <a:pt x="158" y="88"/>
                  </a:lnTo>
                  <a:lnTo>
                    <a:pt x="164" y="88"/>
                  </a:lnTo>
                  <a:lnTo>
                    <a:pt x="168" y="93"/>
                  </a:lnTo>
                  <a:lnTo>
                    <a:pt x="168" y="113"/>
                  </a:lnTo>
                  <a:lnTo>
                    <a:pt x="168" y="108"/>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36"/>
            <p:cNvSpPr>
              <a:spLocks/>
            </p:cNvSpPr>
            <p:nvPr/>
          </p:nvSpPr>
          <p:spPr bwMode="auto">
            <a:xfrm>
              <a:off x="10108444" y="4838232"/>
              <a:ext cx="261959" cy="182436"/>
            </a:xfrm>
            <a:custGeom>
              <a:avLst/>
              <a:gdLst>
                <a:gd name="T0" fmla="*/ 168 w 168"/>
                <a:gd name="T1" fmla="*/ 113 h 117"/>
                <a:gd name="T2" fmla="*/ 147 w 168"/>
                <a:gd name="T3" fmla="*/ 117 h 117"/>
                <a:gd name="T4" fmla="*/ 131 w 168"/>
                <a:gd name="T5" fmla="*/ 117 h 117"/>
                <a:gd name="T6" fmla="*/ 112 w 168"/>
                <a:gd name="T7" fmla="*/ 113 h 117"/>
                <a:gd name="T8" fmla="*/ 86 w 168"/>
                <a:gd name="T9" fmla="*/ 98 h 117"/>
                <a:gd name="T10" fmla="*/ 76 w 168"/>
                <a:gd name="T11" fmla="*/ 88 h 117"/>
                <a:gd name="T12" fmla="*/ 61 w 168"/>
                <a:gd name="T13" fmla="*/ 88 h 117"/>
                <a:gd name="T14" fmla="*/ 55 w 168"/>
                <a:gd name="T15" fmla="*/ 78 h 117"/>
                <a:gd name="T16" fmla="*/ 45 w 168"/>
                <a:gd name="T17" fmla="*/ 83 h 117"/>
                <a:gd name="T18" fmla="*/ 35 w 168"/>
                <a:gd name="T19" fmla="*/ 83 h 117"/>
                <a:gd name="T20" fmla="*/ 25 w 168"/>
                <a:gd name="T21" fmla="*/ 83 h 117"/>
                <a:gd name="T22" fmla="*/ 15 w 168"/>
                <a:gd name="T23" fmla="*/ 68 h 117"/>
                <a:gd name="T24" fmla="*/ 19 w 168"/>
                <a:gd name="T25" fmla="*/ 52 h 117"/>
                <a:gd name="T26" fmla="*/ 15 w 168"/>
                <a:gd name="T27" fmla="*/ 41 h 117"/>
                <a:gd name="T28" fmla="*/ 15 w 168"/>
                <a:gd name="T29" fmla="*/ 27 h 117"/>
                <a:gd name="T30" fmla="*/ 35 w 168"/>
                <a:gd name="T31" fmla="*/ 17 h 117"/>
                <a:gd name="T32" fmla="*/ 51 w 168"/>
                <a:gd name="T33" fmla="*/ 17 h 117"/>
                <a:gd name="T34" fmla="*/ 61 w 168"/>
                <a:gd name="T35" fmla="*/ 11 h 117"/>
                <a:gd name="T36" fmla="*/ 66 w 168"/>
                <a:gd name="T37" fmla="*/ 5 h 117"/>
                <a:gd name="T38" fmla="*/ 70 w 168"/>
                <a:gd name="T39" fmla="*/ 0 h 117"/>
                <a:gd name="T40" fmla="*/ 82 w 168"/>
                <a:gd name="T41" fmla="*/ 5 h 117"/>
                <a:gd name="T42" fmla="*/ 87 w 168"/>
                <a:gd name="T43" fmla="*/ 11 h 117"/>
                <a:gd name="T44" fmla="*/ 107 w 168"/>
                <a:gd name="T45" fmla="*/ 21 h 117"/>
                <a:gd name="T46" fmla="*/ 92 w 168"/>
                <a:gd name="T47" fmla="*/ 31 h 117"/>
                <a:gd name="T48" fmla="*/ 117 w 168"/>
                <a:gd name="T49" fmla="*/ 41 h 117"/>
                <a:gd name="T50" fmla="*/ 127 w 168"/>
                <a:gd name="T51" fmla="*/ 52 h 117"/>
                <a:gd name="T52" fmla="*/ 113 w 168"/>
                <a:gd name="T53" fmla="*/ 57 h 117"/>
                <a:gd name="T54" fmla="*/ 133 w 168"/>
                <a:gd name="T55" fmla="*/ 68 h 117"/>
                <a:gd name="T56" fmla="*/ 153 w 168"/>
                <a:gd name="T57" fmla="*/ 78 h 117"/>
                <a:gd name="T58" fmla="*/ 164 w 168"/>
                <a:gd name="T59" fmla="*/ 83 h 117"/>
                <a:gd name="T60" fmla="*/ 164 w 168"/>
                <a:gd name="T61" fmla="*/ 88 h 117"/>
                <a:gd name="T62" fmla="*/ 168 w 168"/>
                <a:gd name="T63" fmla="*/ 11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17">
                  <a:moveTo>
                    <a:pt x="168" y="108"/>
                  </a:moveTo>
                  <a:lnTo>
                    <a:pt x="168" y="113"/>
                  </a:lnTo>
                  <a:lnTo>
                    <a:pt x="158" y="113"/>
                  </a:lnTo>
                  <a:lnTo>
                    <a:pt x="147" y="117"/>
                  </a:lnTo>
                  <a:lnTo>
                    <a:pt x="143" y="117"/>
                  </a:lnTo>
                  <a:lnTo>
                    <a:pt x="131" y="117"/>
                  </a:lnTo>
                  <a:lnTo>
                    <a:pt x="117" y="117"/>
                  </a:lnTo>
                  <a:lnTo>
                    <a:pt x="112" y="113"/>
                  </a:lnTo>
                  <a:lnTo>
                    <a:pt x="102" y="108"/>
                  </a:lnTo>
                  <a:lnTo>
                    <a:pt x="86" y="98"/>
                  </a:lnTo>
                  <a:lnTo>
                    <a:pt x="86" y="93"/>
                  </a:lnTo>
                  <a:lnTo>
                    <a:pt x="76" y="88"/>
                  </a:lnTo>
                  <a:lnTo>
                    <a:pt x="70" y="88"/>
                  </a:lnTo>
                  <a:lnTo>
                    <a:pt x="61" y="88"/>
                  </a:lnTo>
                  <a:lnTo>
                    <a:pt x="61" y="83"/>
                  </a:lnTo>
                  <a:lnTo>
                    <a:pt x="55" y="78"/>
                  </a:lnTo>
                  <a:lnTo>
                    <a:pt x="51" y="83"/>
                  </a:lnTo>
                  <a:lnTo>
                    <a:pt x="45" y="83"/>
                  </a:lnTo>
                  <a:lnTo>
                    <a:pt x="41" y="83"/>
                  </a:lnTo>
                  <a:lnTo>
                    <a:pt x="35" y="83"/>
                  </a:lnTo>
                  <a:lnTo>
                    <a:pt x="29" y="83"/>
                  </a:lnTo>
                  <a:lnTo>
                    <a:pt x="25" y="83"/>
                  </a:lnTo>
                  <a:lnTo>
                    <a:pt x="19" y="78"/>
                  </a:lnTo>
                  <a:lnTo>
                    <a:pt x="15" y="68"/>
                  </a:lnTo>
                  <a:lnTo>
                    <a:pt x="15" y="62"/>
                  </a:lnTo>
                  <a:lnTo>
                    <a:pt x="19" y="52"/>
                  </a:lnTo>
                  <a:lnTo>
                    <a:pt x="15" y="47"/>
                  </a:lnTo>
                  <a:lnTo>
                    <a:pt x="15" y="41"/>
                  </a:lnTo>
                  <a:lnTo>
                    <a:pt x="0" y="37"/>
                  </a:lnTo>
                  <a:lnTo>
                    <a:pt x="15" y="27"/>
                  </a:lnTo>
                  <a:lnTo>
                    <a:pt x="25" y="21"/>
                  </a:lnTo>
                  <a:lnTo>
                    <a:pt x="35" y="17"/>
                  </a:lnTo>
                  <a:lnTo>
                    <a:pt x="45" y="17"/>
                  </a:lnTo>
                  <a:lnTo>
                    <a:pt x="51" y="17"/>
                  </a:lnTo>
                  <a:lnTo>
                    <a:pt x="51" y="11"/>
                  </a:lnTo>
                  <a:lnTo>
                    <a:pt x="61" y="11"/>
                  </a:lnTo>
                  <a:lnTo>
                    <a:pt x="66" y="11"/>
                  </a:lnTo>
                  <a:lnTo>
                    <a:pt x="66" y="5"/>
                  </a:lnTo>
                  <a:lnTo>
                    <a:pt x="66" y="0"/>
                  </a:lnTo>
                  <a:lnTo>
                    <a:pt x="70" y="0"/>
                  </a:lnTo>
                  <a:lnTo>
                    <a:pt x="70" y="0"/>
                  </a:lnTo>
                  <a:lnTo>
                    <a:pt x="82" y="5"/>
                  </a:lnTo>
                  <a:lnTo>
                    <a:pt x="82" y="11"/>
                  </a:lnTo>
                  <a:lnTo>
                    <a:pt x="87" y="11"/>
                  </a:lnTo>
                  <a:lnTo>
                    <a:pt x="92" y="11"/>
                  </a:lnTo>
                  <a:lnTo>
                    <a:pt x="107" y="21"/>
                  </a:lnTo>
                  <a:lnTo>
                    <a:pt x="102" y="27"/>
                  </a:lnTo>
                  <a:lnTo>
                    <a:pt x="92" y="31"/>
                  </a:lnTo>
                  <a:lnTo>
                    <a:pt x="107" y="41"/>
                  </a:lnTo>
                  <a:lnTo>
                    <a:pt x="117" y="41"/>
                  </a:lnTo>
                  <a:lnTo>
                    <a:pt x="127" y="47"/>
                  </a:lnTo>
                  <a:lnTo>
                    <a:pt x="127" y="52"/>
                  </a:lnTo>
                  <a:lnTo>
                    <a:pt x="123" y="57"/>
                  </a:lnTo>
                  <a:lnTo>
                    <a:pt x="113" y="57"/>
                  </a:lnTo>
                  <a:lnTo>
                    <a:pt x="117" y="62"/>
                  </a:lnTo>
                  <a:lnTo>
                    <a:pt x="133" y="68"/>
                  </a:lnTo>
                  <a:lnTo>
                    <a:pt x="143" y="78"/>
                  </a:lnTo>
                  <a:lnTo>
                    <a:pt x="153" y="78"/>
                  </a:lnTo>
                  <a:lnTo>
                    <a:pt x="158" y="78"/>
                  </a:lnTo>
                  <a:lnTo>
                    <a:pt x="164" y="83"/>
                  </a:lnTo>
                  <a:lnTo>
                    <a:pt x="158" y="88"/>
                  </a:lnTo>
                  <a:lnTo>
                    <a:pt x="164" y="88"/>
                  </a:lnTo>
                  <a:lnTo>
                    <a:pt x="168" y="93"/>
                  </a:lnTo>
                  <a:lnTo>
                    <a:pt x="168" y="113"/>
                  </a:lnTo>
                  <a:lnTo>
                    <a:pt x="168" y="108"/>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38" name="Freeform 37"/>
            <p:cNvSpPr>
              <a:spLocks/>
            </p:cNvSpPr>
            <p:nvPr/>
          </p:nvSpPr>
          <p:spPr bwMode="auto">
            <a:xfrm>
              <a:off x="9827774" y="4721285"/>
              <a:ext cx="488056" cy="174639"/>
            </a:xfrm>
            <a:custGeom>
              <a:avLst/>
              <a:gdLst>
                <a:gd name="T0" fmla="*/ 170 w 313"/>
                <a:gd name="T1" fmla="*/ 112 h 112"/>
                <a:gd name="T2" fmla="*/ 164 w 313"/>
                <a:gd name="T3" fmla="*/ 106 h 112"/>
                <a:gd name="T4" fmla="*/ 158 w 313"/>
                <a:gd name="T5" fmla="*/ 102 h 112"/>
                <a:gd name="T6" fmla="*/ 144 w 313"/>
                <a:gd name="T7" fmla="*/ 102 h 112"/>
                <a:gd name="T8" fmla="*/ 133 w 313"/>
                <a:gd name="T9" fmla="*/ 106 h 112"/>
                <a:gd name="T10" fmla="*/ 107 w 313"/>
                <a:gd name="T11" fmla="*/ 106 h 112"/>
                <a:gd name="T12" fmla="*/ 103 w 313"/>
                <a:gd name="T13" fmla="*/ 112 h 112"/>
                <a:gd name="T14" fmla="*/ 97 w 313"/>
                <a:gd name="T15" fmla="*/ 106 h 112"/>
                <a:gd name="T16" fmla="*/ 103 w 313"/>
                <a:gd name="T17" fmla="*/ 92 h 112"/>
                <a:gd name="T18" fmla="*/ 107 w 313"/>
                <a:gd name="T19" fmla="*/ 86 h 112"/>
                <a:gd name="T20" fmla="*/ 92 w 313"/>
                <a:gd name="T21" fmla="*/ 71 h 112"/>
                <a:gd name="T22" fmla="*/ 82 w 313"/>
                <a:gd name="T23" fmla="*/ 56 h 112"/>
                <a:gd name="T24" fmla="*/ 78 w 313"/>
                <a:gd name="T25" fmla="*/ 45 h 112"/>
                <a:gd name="T26" fmla="*/ 62 w 313"/>
                <a:gd name="T27" fmla="*/ 45 h 112"/>
                <a:gd name="T28" fmla="*/ 51 w 313"/>
                <a:gd name="T29" fmla="*/ 35 h 112"/>
                <a:gd name="T30" fmla="*/ 41 w 313"/>
                <a:gd name="T31" fmla="*/ 29 h 112"/>
                <a:gd name="T32" fmla="*/ 31 w 313"/>
                <a:gd name="T33" fmla="*/ 35 h 112"/>
                <a:gd name="T34" fmla="*/ 21 w 313"/>
                <a:gd name="T35" fmla="*/ 29 h 112"/>
                <a:gd name="T36" fmla="*/ 0 w 313"/>
                <a:gd name="T37" fmla="*/ 25 h 112"/>
                <a:gd name="T38" fmla="*/ 5 w 313"/>
                <a:gd name="T39" fmla="*/ 15 h 112"/>
                <a:gd name="T40" fmla="*/ 21 w 313"/>
                <a:gd name="T41" fmla="*/ 15 h 112"/>
                <a:gd name="T42" fmla="*/ 31 w 313"/>
                <a:gd name="T43" fmla="*/ 0 h 112"/>
                <a:gd name="T44" fmla="*/ 52 w 313"/>
                <a:gd name="T45" fmla="*/ 10 h 112"/>
                <a:gd name="T46" fmla="*/ 78 w 313"/>
                <a:gd name="T47" fmla="*/ 10 h 112"/>
                <a:gd name="T48" fmla="*/ 88 w 313"/>
                <a:gd name="T49" fmla="*/ 15 h 112"/>
                <a:gd name="T50" fmla="*/ 107 w 313"/>
                <a:gd name="T51" fmla="*/ 15 h 112"/>
                <a:gd name="T52" fmla="*/ 129 w 313"/>
                <a:gd name="T53" fmla="*/ 10 h 112"/>
                <a:gd name="T54" fmla="*/ 148 w 313"/>
                <a:gd name="T55" fmla="*/ 15 h 112"/>
                <a:gd name="T56" fmla="*/ 164 w 313"/>
                <a:gd name="T57" fmla="*/ 15 h 112"/>
                <a:gd name="T58" fmla="*/ 164 w 313"/>
                <a:gd name="T59" fmla="*/ 25 h 112"/>
                <a:gd name="T60" fmla="*/ 185 w 313"/>
                <a:gd name="T61" fmla="*/ 25 h 112"/>
                <a:gd name="T62" fmla="*/ 199 w 313"/>
                <a:gd name="T63" fmla="*/ 15 h 112"/>
                <a:gd name="T64" fmla="*/ 215 w 313"/>
                <a:gd name="T65" fmla="*/ 20 h 112"/>
                <a:gd name="T66" fmla="*/ 221 w 313"/>
                <a:gd name="T67" fmla="*/ 10 h 112"/>
                <a:gd name="T68" fmla="*/ 231 w 313"/>
                <a:gd name="T69" fmla="*/ 10 h 112"/>
                <a:gd name="T70" fmla="*/ 242 w 313"/>
                <a:gd name="T71" fmla="*/ 15 h 112"/>
                <a:gd name="T72" fmla="*/ 250 w 313"/>
                <a:gd name="T73" fmla="*/ 10 h 112"/>
                <a:gd name="T74" fmla="*/ 262 w 313"/>
                <a:gd name="T75" fmla="*/ 20 h 112"/>
                <a:gd name="T76" fmla="*/ 267 w 313"/>
                <a:gd name="T77" fmla="*/ 29 h 112"/>
                <a:gd name="T78" fmla="*/ 282 w 313"/>
                <a:gd name="T79" fmla="*/ 25 h 112"/>
                <a:gd name="T80" fmla="*/ 293 w 313"/>
                <a:gd name="T81" fmla="*/ 29 h 112"/>
                <a:gd name="T82" fmla="*/ 293 w 313"/>
                <a:gd name="T83" fmla="*/ 45 h 112"/>
                <a:gd name="T84" fmla="*/ 313 w 313"/>
                <a:gd name="T85" fmla="*/ 56 h 112"/>
                <a:gd name="T86" fmla="*/ 313 w 313"/>
                <a:gd name="T87" fmla="*/ 71 h 112"/>
                <a:gd name="T88" fmla="*/ 293 w 313"/>
                <a:gd name="T89" fmla="*/ 71 h 112"/>
                <a:gd name="T90" fmla="*/ 282 w 313"/>
                <a:gd name="T91" fmla="*/ 71 h 112"/>
                <a:gd name="T92" fmla="*/ 262 w 313"/>
                <a:gd name="T93" fmla="*/ 59 h 112"/>
                <a:gd name="T94" fmla="*/ 250 w 313"/>
                <a:gd name="T95" fmla="*/ 75 h 112"/>
                <a:gd name="T96" fmla="*/ 248 w 313"/>
                <a:gd name="T97" fmla="*/ 80 h 112"/>
                <a:gd name="T98" fmla="*/ 242 w 313"/>
                <a:gd name="T99" fmla="*/ 86 h 112"/>
                <a:gd name="T100" fmla="*/ 231 w 313"/>
                <a:gd name="T101" fmla="*/ 92 h 112"/>
                <a:gd name="T102" fmla="*/ 215 w 313"/>
                <a:gd name="T103" fmla="*/ 92 h 112"/>
                <a:gd name="T104" fmla="*/ 195 w 313"/>
                <a:gd name="T105" fmla="*/ 102 h 112"/>
                <a:gd name="T106" fmla="*/ 180 w 313"/>
                <a:gd name="T107"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3" h="112">
                  <a:moveTo>
                    <a:pt x="180" y="112"/>
                  </a:moveTo>
                  <a:lnTo>
                    <a:pt x="170" y="112"/>
                  </a:lnTo>
                  <a:lnTo>
                    <a:pt x="164" y="112"/>
                  </a:lnTo>
                  <a:lnTo>
                    <a:pt x="164" y="106"/>
                  </a:lnTo>
                  <a:lnTo>
                    <a:pt x="164" y="102"/>
                  </a:lnTo>
                  <a:lnTo>
                    <a:pt x="158" y="102"/>
                  </a:lnTo>
                  <a:lnTo>
                    <a:pt x="148" y="96"/>
                  </a:lnTo>
                  <a:lnTo>
                    <a:pt x="144" y="102"/>
                  </a:lnTo>
                  <a:lnTo>
                    <a:pt x="139" y="102"/>
                  </a:lnTo>
                  <a:lnTo>
                    <a:pt x="133" y="106"/>
                  </a:lnTo>
                  <a:lnTo>
                    <a:pt x="113" y="106"/>
                  </a:lnTo>
                  <a:lnTo>
                    <a:pt x="107" y="106"/>
                  </a:lnTo>
                  <a:lnTo>
                    <a:pt x="103" y="106"/>
                  </a:lnTo>
                  <a:lnTo>
                    <a:pt x="103" y="112"/>
                  </a:lnTo>
                  <a:lnTo>
                    <a:pt x="97" y="112"/>
                  </a:lnTo>
                  <a:lnTo>
                    <a:pt x="97" y="106"/>
                  </a:lnTo>
                  <a:lnTo>
                    <a:pt x="97" y="102"/>
                  </a:lnTo>
                  <a:lnTo>
                    <a:pt x="103" y="92"/>
                  </a:lnTo>
                  <a:lnTo>
                    <a:pt x="107" y="92"/>
                  </a:lnTo>
                  <a:lnTo>
                    <a:pt x="107" y="86"/>
                  </a:lnTo>
                  <a:lnTo>
                    <a:pt x="103" y="80"/>
                  </a:lnTo>
                  <a:lnTo>
                    <a:pt x="92" y="71"/>
                  </a:lnTo>
                  <a:lnTo>
                    <a:pt x="88" y="65"/>
                  </a:lnTo>
                  <a:lnTo>
                    <a:pt x="82" y="56"/>
                  </a:lnTo>
                  <a:lnTo>
                    <a:pt x="82" y="51"/>
                  </a:lnTo>
                  <a:lnTo>
                    <a:pt x="78" y="45"/>
                  </a:lnTo>
                  <a:lnTo>
                    <a:pt x="66" y="45"/>
                  </a:lnTo>
                  <a:lnTo>
                    <a:pt x="62" y="45"/>
                  </a:lnTo>
                  <a:lnTo>
                    <a:pt x="62" y="35"/>
                  </a:lnTo>
                  <a:lnTo>
                    <a:pt x="51" y="35"/>
                  </a:lnTo>
                  <a:lnTo>
                    <a:pt x="46" y="29"/>
                  </a:lnTo>
                  <a:lnTo>
                    <a:pt x="41" y="29"/>
                  </a:lnTo>
                  <a:lnTo>
                    <a:pt x="35" y="35"/>
                  </a:lnTo>
                  <a:lnTo>
                    <a:pt x="31" y="35"/>
                  </a:lnTo>
                  <a:lnTo>
                    <a:pt x="27" y="29"/>
                  </a:lnTo>
                  <a:lnTo>
                    <a:pt x="21" y="29"/>
                  </a:lnTo>
                  <a:lnTo>
                    <a:pt x="15" y="29"/>
                  </a:lnTo>
                  <a:lnTo>
                    <a:pt x="0" y="25"/>
                  </a:lnTo>
                  <a:lnTo>
                    <a:pt x="1" y="25"/>
                  </a:lnTo>
                  <a:lnTo>
                    <a:pt x="5" y="15"/>
                  </a:lnTo>
                  <a:lnTo>
                    <a:pt x="11" y="15"/>
                  </a:lnTo>
                  <a:lnTo>
                    <a:pt x="21" y="15"/>
                  </a:lnTo>
                  <a:lnTo>
                    <a:pt x="27" y="10"/>
                  </a:lnTo>
                  <a:lnTo>
                    <a:pt x="31" y="0"/>
                  </a:lnTo>
                  <a:lnTo>
                    <a:pt x="42" y="4"/>
                  </a:lnTo>
                  <a:lnTo>
                    <a:pt x="52" y="10"/>
                  </a:lnTo>
                  <a:lnTo>
                    <a:pt x="56" y="10"/>
                  </a:lnTo>
                  <a:lnTo>
                    <a:pt x="78" y="10"/>
                  </a:lnTo>
                  <a:lnTo>
                    <a:pt x="82" y="15"/>
                  </a:lnTo>
                  <a:lnTo>
                    <a:pt x="88" y="15"/>
                  </a:lnTo>
                  <a:lnTo>
                    <a:pt x="99" y="15"/>
                  </a:lnTo>
                  <a:lnTo>
                    <a:pt x="107" y="15"/>
                  </a:lnTo>
                  <a:lnTo>
                    <a:pt x="123" y="10"/>
                  </a:lnTo>
                  <a:lnTo>
                    <a:pt x="129" y="10"/>
                  </a:lnTo>
                  <a:lnTo>
                    <a:pt x="134" y="15"/>
                  </a:lnTo>
                  <a:lnTo>
                    <a:pt x="148" y="15"/>
                  </a:lnTo>
                  <a:lnTo>
                    <a:pt x="160" y="15"/>
                  </a:lnTo>
                  <a:lnTo>
                    <a:pt x="164" y="15"/>
                  </a:lnTo>
                  <a:lnTo>
                    <a:pt x="170" y="20"/>
                  </a:lnTo>
                  <a:lnTo>
                    <a:pt x="164" y="25"/>
                  </a:lnTo>
                  <a:lnTo>
                    <a:pt x="175" y="25"/>
                  </a:lnTo>
                  <a:lnTo>
                    <a:pt x="185" y="25"/>
                  </a:lnTo>
                  <a:lnTo>
                    <a:pt x="190" y="20"/>
                  </a:lnTo>
                  <a:lnTo>
                    <a:pt x="199" y="15"/>
                  </a:lnTo>
                  <a:lnTo>
                    <a:pt x="211" y="20"/>
                  </a:lnTo>
                  <a:lnTo>
                    <a:pt x="215" y="20"/>
                  </a:lnTo>
                  <a:lnTo>
                    <a:pt x="221" y="15"/>
                  </a:lnTo>
                  <a:lnTo>
                    <a:pt x="221" y="10"/>
                  </a:lnTo>
                  <a:lnTo>
                    <a:pt x="226" y="10"/>
                  </a:lnTo>
                  <a:lnTo>
                    <a:pt x="231" y="10"/>
                  </a:lnTo>
                  <a:lnTo>
                    <a:pt x="231" y="20"/>
                  </a:lnTo>
                  <a:lnTo>
                    <a:pt x="242" y="15"/>
                  </a:lnTo>
                  <a:lnTo>
                    <a:pt x="242" y="10"/>
                  </a:lnTo>
                  <a:lnTo>
                    <a:pt x="250" y="10"/>
                  </a:lnTo>
                  <a:lnTo>
                    <a:pt x="262" y="15"/>
                  </a:lnTo>
                  <a:lnTo>
                    <a:pt x="262" y="20"/>
                  </a:lnTo>
                  <a:lnTo>
                    <a:pt x="262" y="25"/>
                  </a:lnTo>
                  <a:lnTo>
                    <a:pt x="267" y="29"/>
                  </a:lnTo>
                  <a:lnTo>
                    <a:pt x="276" y="25"/>
                  </a:lnTo>
                  <a:lnTo>
                    <a:pt x="282" y="25"/>
                  </a:lnTo>
                  <a:lnTo>
                    <a:pt x="297" y="29"/>
                  </a:lnTo>
                  <a:lnTo>
                    <a:pt x="293" y="29"/>
                  </a:lnTo>
                  <a:lnTo>
                    <a:pt x="293" y="41"/>
                  </a:lnTo>
                  <a:lnTo>
                    <a:pt x="293" y="45"/>
                  </a:lnTo>
                  <a:lnTo>
                    <a:pt x="307" y="51"/>
                  </a:lnTo>
                  <a:lnTo>
                    <a:pt x="313" y="56"/>
                  </a:lnTo>
                  <a:lnTo>
                    <a:pt x="313" y="59"/>
                  </a:lnTo>
                  <a:lnTo>
                    <a:pt x="313" y="71"/>
                  </a:lnTo>
                  <a:lnTo>
                    <a:pt x="307" y="71"/>
                  </a:lnTo>
                  <a:lnTo>
                    <a:pt x="293" y="71"/>
                  </a:lnTo>
                  <a:lnTo>
                    <a:pt x="293" y="75"/>
                  </a:lnTo>
                  <a:lnTo>
                    <a:pt x="282" y="71"/>
                  </a:lnTo>
                  <a:lnTo>
                    <a:pt x="272" y="71"/>
                  </a:lnTo>
                  <a:lnTo>
                    <a:pt x="262" y="59"/>
                  </a:lnTo>
                  <a:lnTo>
                    <a:pt x="256" y="65"/>
                  </a:lnTo>
                  <a:lnTo>
                    <a:pt x="250" y="75"/>
                  </a:lnTo>
                  <a:lnTo>
                    <a:pt x="248" y="75"/>
                  </a:lnTo>
                  <a:lnTo>
                    <a:pt x="248" y="80"/>
                  </a:lnTo>
                  <a:lnTo>
                    <a:pt x="248" y="86"/>
                  </a:lnTo>
                  <a:lnTo>
                    <a:pt x="242" y="86"/>
                  </a:lnTo>
                  <a:lnTo>
                    <a:pt x="231" y="86"/>
                  </a:lnTo>
                  <a:lnTo>
                    <a:pt x="231" y="92"/>
                  </a:lnTo>
                  <a:lnTo>
                    <a:pt x="226" y="92"/>
                  </a:lnTo>
                  <a:lnTo>
                    <a:pt x="215" y="92"/>
                  </a:lnTo>
                  <a:lnTo>
                    <a:pt x="205" y="96"/>
                  </a:lnTo>
                  <a:lnTo>
                    <a:pt x="195" y="102"/>
                  </a:lnTo>
                  <a:lnTo>
                    <a:pt x="180" y="112"/>
                  </a:lnTo>
                  <a:lnTo>
                    <a:pt x="180" y="112"/>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38"/>
            <p:cNvSpPr>
              <a:spLocks/>
            </p:cNvSpPr>
            <p:nvPr/>
          </p:nvSpPr>
          <p:spPr bwMode="auto">
            <a:xfrm>
              <a:off x="9827774" y="4721285"/>
              <a:ext cx="488056" cy="174639"/>
            </a:xfrm>
            <a:custGeom>
              <a:avLst/>
              <a:gdLst>
                <a:gd name="T0" fmla="*/ 170 w 313"/>
                <a:gd name="T1" fmla="*/ 112 h 112"/>
                <a:gd name="T2" fmla="*/ 164 w 313"/>
                <a:gd name="T3" fmla="*/ 106 h 112"/>
                <a:gd name="T4" fmla="*/ 158 w 313"/>
                <a:gd name="T5" fmla="*/ 102 h 112"/>
                <a:gd name="T6" fmla="*/ 144 w 313"/>
                <a:gd name="T7" fmla="*/ 102 h 112"/>
                <a:gd name="T8" fmla="*/ 133 w 313"/>
                <a:gd name="T9" fmla="*/ 106 h 112"/>
                <a:gd name="T10" fmla="*/ 107 w 313"/>
                <a:gd name="T11" fmla="*/ 106 h 112"/>
                <a:gd name="T12" fmla="*/ 103 w 313"/>
                <a:gd name="T13" fmla="*/ 112 h 112"/>
                <a:gd name="T14" fmla="*/ 97 w 313"/>
                <a:gd name="T15" fmla="*/ 106 h 112"/>
                <a:gd name="T16" fmla="*/ 103 w 313"/>
                <a:gd name="T17" fmla="*/ 92 h 112"/>
                <a:gd name="T18" fmla="*/ 107 w 313"/>
                <a:gd name="T19" fmla="*/ 86 h 112"/>
                <a:gd name="T20" fmla="*/ 92 w 313"/>
                <a:gd name="T21" fmla="*/ 71 h 112"/>
                <a:gd name="T22" fmla="*/ 82 w 313"/>
                <a:gd name="T23" fmla="*/ 56 h 112"/>
                <a:gd name="T24" fmla="*/ 78 w 313"/>
                <a:gd name="T25" fmla="*/ 45 h 112"/>
                <a:gd name="T26" fmla="*/ 62 w 313"/>
                <a:gd name="T27" fmla="*/ 45 h 112"/>
                <a:gd name="T28" fmla="*/ 51 w 313"/>
                <a:gd name="T29" fmla="*/ 35 h 112"/>
                <a:gd name="T30" fmla="*/ 41 w 313"/>
                <a:gd name="T31" fmla="*/ 29 h 112"/>
                <a:gd name="T32" fmla="*/ 31 w 313"/>
                <a:gd name="T33" fmla="*/ 35 h 112"/>
                <a:gd name="T34" fmla="*/ 21 w 313"/>
                <a:gd name="T35" fmla="*/ 29 h 112"/>
                <a:gd name="T36" fmla="*/ 0 w 313"/>
                <a:gd name="T37" fmla="*/ 25 h 112"/>
                <a:gd name="T38" fmla="*/ 5 w 313"/>
                <a:gd name="T39" fmla="*/ 15 h 112"/>
                <a:gd name="T40" fmla="*/ 21 w 313"/>
                <a:gd name="T41" fmla="*/ 15 h 112"/>
                <a:gd name="T42" fmla="*/ 31 w 313"/>
                <a:gd name="T43" fmla="*/ 0 h 112"/>
                <a:gd name="T44" fmla="*/ 52 w 313"/>
                <a:gd name="T45" fmla="*/ 10 h 112"/>
                <a:gd name="T46" fmla="*/ 78 w 313"/>
                <a:gd name="T47" fmla="*/ 10 h 112"/>
                <a:gd name="T48" fmla="*/ 88 w 313"/>
                <a:gd name="T49" fmla="*/ 15 h 112"/>
                <a:gd name="T50" fmla="*/ 107 w 313"/>
                <a:gd name="T51" fmla="*/ 15 h 112"/>
                <a:gd name="T52" fmla="*/ 129 w 313"/>
                <a:gd name="T53" fmla="*/ 10 h 112"/>
                <a:gd name="T54" fmla="*/ 148 w 313"/>
                <a:gd name="T55" fmla="*/ 15 h 112"/>
                <a:gd name="T56" fmla="*/ 164 w 313"/>
                <a:gd name="T57" fmla="*/ 15 h 112"/>
                <a:gd name="T58" fmla="*/ 164 w 313"/>
                <a:gd name="T59" fmla="*/ 25 h 112"/>
                <a:gd name="T60" fmla="*/ 185 w 313"/>
                <a:gd name="T61" fmla="*/ 25 h 112"/>
                <a:gd name="T62" fmla="*/ 199 w 313"/>
                <a:gd name="T63" fmla="*/ 15 h 112"/>
                <a:gd name="T64" fmla="*/ 215 w 313"/>
                <a:gd name="T65" fmla="*/ 20 h 112"/>
                <a:gd name="T66" fmla="*/ 221 w 313"/>
                <a:gd name="T67" fmla="*/ 10 h 112"/>
                <a:gd name="T68" fmla="*/ 231 w 313"/>
                <a:gd name="T69" fmla="*/ 10 h 112"/>
                <a:gd name="T70" fmla="*/ 242 w 313"/>
                <a:gd name="T71" fmla="*/ 15 h 112"/>
                <a:gd name="T72" fmla="*/ 250 w 313"/>
                <a:gd name="T73" fmla="*/ 10 h 112"/>
                <a:gd name="T74" fmla="*/ 262 w 313"/>
                <a:gd name="T75" fmla="*/ 20 h 112"/>
                <a:gd name="T76" fmla="*/ 267 w 313"/>
                <a:gd name="T77" fmla="*/ 29 h 112"/>
                <a:gd name="T78" fmla="*/ 282 w 313"/>
                <a:gd name="T79" fmla="*/ 25 h 112"/>
                <a:gd name="T80" fmla="*/ 293 w 313"/>
                <a:gd name="T81" fmla="*/ 29 h 112"/>
                <a:gd name="T82" fmla="*/ 293 w 313"/>
                <a:gd name="T83" fmla="*/ 45 h 112"/>
                <a:gd name="T84" fmla="*/ 313 w 313"/>
                <a:gd name="T85" fmla="*/ 56 h 112"/>
                <a:gd name="T86" fmla="*/ 313 w 313"/>
                <a:gd name="T87" fmla="*/ 71 h 112"/>
                <a:gd name="T88" fmla="*/ 293 w 313"/>
                <a:gd name="T89" fmla="*/ 71 h 112"/>
                <a:gd name="T90" fmla="*/ 282 w 313"/>
                <a:gd name="T91" fmla="*/ 71 h 112"/>
                <a:gd name="T92" fmla="*/ 262 w 313"/>
                <a:gd name="T93" fmla="*/ 59 h 112"/>
                <a:gd name="T94" fmla="*/ 250 w 313"/>
                <a:gd name="T95" fmla="*/ 75 h 112"/>
                <a:gd name="T96" fmla="*/ 248 w 313"/>
                <a:gd name="T97" fmla="*/ 80 h 112"/>
                <a:gd name="T98" fmla="*/ 242 w 313"/>
                <a:gd name="T99" fmla="*/ 86 h 112"/>
                <a:gd name="T100" fmla="*/ 231 w 313"/>
                <a:gd name="T101" fmla="*/ 92 h 112"/>
                <a:gd name="T102" fmla="*/ 215 w 313"/>
                <a:gd name="T103" fmla="*/ 92 h 112"/>
                <a:gd name="T104" fmla="*/ 195 w 313"/>
                <a:gd name="T105" fmla="*/ 102 h 112"/>
                <a:gd name="T106" fmla="*/ 180 w 313"/>
                <a:gd name="T107"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13" h="112">
                  <a:moveTo>
                    <a:pt x="180" y="112"/>
                  </a:moveTo>
                  <a:lnTo>
                    <a:pt x="170" y="112"/>
                  </a:lnTo>
                  <a:lnTo>
                    <a:pt x="164" y="112"/>
                  </a:lnTo>
                  <a:lnTo>
                    <a:pt x="164" y="106"/>
                  </a:lnTo>
                  <a:lnTo>
                    <a:pt x="164" y="102"/>
                  </a:lnTo>
                  <a:lnTo>
                    <a:pt x="158" y="102"/>
                  </a:lnTo>
                  <a:lnTo>
                    <a:pt x="148" y="96"/>
                  </a:lnTo>
                  <a:lnTo>
                    <a:pt x="144" y="102"/>
                  </a:lnTo>
                  <a:lnTo>
                    <a:pt x="139" y="102"/>
                  </a:lnTo>
                  <a:lnTo>
                    <a:pt x="133" y="106"/>
                  </a:lnTo>
                  <a:lnTo>
                    <a:pt x="113" y="106"/>
                  </a:lnTo>
                  <a:lnTo>
                    <a:pt x="107" y="106"/>
                  </a:lnTo>
                  <a:lnTo>
                    <a:pt x="103" y="106"/>
                  </a:lnTo>
                  <a:lnTo>
                    <a:pt x="103" y="112"/>
                  </a:lnTo>
                  <a:lnTo>
                    <a:pt x="97" y="112"/>
                  </a:lnTo>
                  <a:lnTo>
                    <a:pt x="97" y="106"/>
                  </a:lnTo>
                  <a:lnTo>
                    <a:pt x="97" y="102"/>
                  </a:lnTo>
                  <a:lnTo>
                    <a:pt x="103" y="92"/>
                  </a:lnTo>
                  <a:lnTo>
                    <a:pt x="107" y="92"/>
                  </a:lnTo>
                  <a:lnTo>
                    <a:pt x="107" y="86"/>
                  </a:lnTo>
                  <a:lnTo>
                    <a:pt x="103" y="80"/>
                  </a:lnTo>
                  <a:lnTo>
                    <a:pt x="92" y="71"/>
                  </a:lnTo>
                  <a:lnTo>
                    <a:pt x="88" y="65"/>
                  </a:lnTo>
                  <a:lnTo>
                    <a:pt x="82" y="56"/>
                  </a:lnTo>
                  <a:lnTo>
                    <a:pt x="82" y="51"/>
                  </a:lnTo>
                  <a:lnTo>
                    <a:pt x="78" y="45"/>
                  </a:lnTo>
                  <a:lnTo>
                    <a:pt x="66" y="45"/>
                  </a:lnTo>
                  <a:lnTo>
                    <a:pt x="62" y="45"/>
                  </a:lnTo>
                  <a:lnTo>
                    <a:pt x="62" y="35"/>
                  </a:lnTo>
                  <a:lnTo>
                    <a:pt x="51" y="35"/>
                  </a:lnTo>
                  <a:lnTo>
                    <a:pt x="46" y="29"/>
                  </a:lnTo>
                  <a:lnTo>
                    <a:pt x="41" y="29"/>
                  </a:lnTo>
                  <a:lnTo>
                    <a:pt x="35" y="35"/>
                  </a:lnTo>
                  <a:lnTo>
                    <a:pt x="31" y="35"/>
                  </a:lnTo>
                  <a:lnTo>
                    <a:pt x="27" y="29"/>
                  </a:lnTo>
                  <a:lnTo>
                    <a:pt x="21" y="29"/>
                  </a:lnTo>
                  <a:lnTo>
                    <a:pt x="15" y="29"/>
                  </a:lnTo>
                  <a:lnTo>
                    <a:pt x="0" y="25"/>
                  </a:lnTo>
                  <a:lnTo>
                    <a:pt x="1" y="25"/>
                  </a:lnTo>
                  <a:lnTo>
                    <a:pt x="5" y="15"/>
                  </a:lnTo>
                  <a:lnTo>
                    <a:pt x="11" y="15"/>
                  </a:lnTo>
                  <a:lnTo>
                    <a:pt x="21" y="15"/>
                  </a:lnTo>
                  <a:lnTo>
                    <a:pt x="27" y="10"/>
                  </a:lnTo>
                  <a:lnTo>
                    <a:pt x="31" y="0"/>
                  </a:lnTo>
                  <a:lnTo>
                    <a:pt x="42" y="4"/>
                  </a:lnTo>
                  <a:lnTo>
                    <a:pt x="52" y="10"/>
                  </a:lnTo>
                  <a:lnTo>
                    <a:pt x="56" y="10"/>
                  </a:lnTo>
                  <a:lnTo>
                    <a:pt x="78" y="10"/>
                  </a:lnTo>
                  <a:lnTo>
                    <a:pt x="82" y="15"/>
                  </a:lnTo>
                  <a:lnTo>
                    <a:pt x="88" y="15"/>
                  </a:lnTo>
                  <a:lnTo>
                    <a:pt x="99" y="15"/>
                  </a:lnTo>
                  <a:lnTo>
                    <a:pt x="107" y="15"/>
                  </a:lnTo>
                  <a:lnTo>
                    <a:pt x="123" y="10"/>
                  </a:lnTo>
                  <a:lnTo>
                    <a:pt x="129" y="10"/>
                  </a:lnTo>
                  <a:lnTo>
                    <a:pt x="134" y="15"/>
                  </a:lnTo>
                  <a:lnTo>
                    <a:pt x="148" y="15"/>
                  </a:lnTo>
                  <a:lnTo>
                    <a:pt x="160" y="15"/>
                  </a:lnTo>
                  <a:lnTo>
                    <a:pt x="164" y="15"/>
                  </a:lnTo>
                  <a:lnTo>
                    <a:pt x="170" y="20"/>
                  </a:lnTo>
                  <a:lnTo>
                    <a:pt x="164" y="25"/>
                  </a:lnTo>
                  <a:lnTo>
                    <a:pt x="175" y="25"/>
                  </a:lnTo>
                  <a:lnTo>
                    <a:pt x="185" y="25"/>
                  </a:lnTo>
                  <a:lnTo>
                    <a:pt x="190" y="20"/>
                  </a:lnTo>
                  <a:lnTo>
                    <a:pt x="199" y="15"/>
                  </a:lnTo>
                  <a:lnTo>
                    <a:pt x="211" y="20"/>
                  </a:lnTo>
                  <a:lnTo>
                    <a:pt x="215" y="20"/>
                  </a:lnTo>
                  <a:lnTo>
                    <a:pt x="221" y="15"/>
                  </a:lnTo>
                  <a:lnTo>
                    <a:pt x="221" y="10"/>
                  </a:lnTo>
                  <a:lnTo>
                    <a:pt x="226" y="10"/>
                  </a:lnTo>
                  <a:lnTo>
                    <a:pt x="231" y="10"/>
                  </a:lnTo>
                  <a:lnTo>
                    <a:pt x="231" y="20"/>
                  </a:lnTo>
                  <a:lnTo>
                    <a:pt x="242" y="15"/>
                  </a:lnTo>
                  <a:lnTo>
                    <a:pt x="242" y="10"/>
                  </a:lnTo>
                  <a:lnTo>
                    <a:pt x="250" y="10"/>
                  </a:lnTo>
                  <a:lnTo>
                    <a:pt x="262" y="15"/>
                  </a:lnTo>
                  <a:lnTo>
                    <a:pt x="262" y="20"/>
                  </a:lnTo>
                  <a:lnTo>
                    <a:pt x="262" y="25"/>
                  </a:lnTo>
                  <a:lnTo>
                    <a:pt x="267" y="29"/>
                  </a:lnTo>
                  <a:lnTo>
                    <a:pt x="276" y="25"/>
                  </a:lnTo>
                  <a:lnTo>
                    <a:pt x="282" y="25"/>
                  </a:lnTo>
                  <a:lnTo>
                    <a:pt x="297" y="29"/>
                  </a:lnTo>
                  <a:lnTo>
                    <a:pt x="293" y="29"/>
                  </a:lnTo>
                  <a:lnTo>
                    <a:pt x="293" y="41"/>
                  </a:lnTo>
                  <a:lnTo>
                    <a:pt x="293" y="45"/>
                  </a:lnTo>
                  <a:lnTo>
                    <a:pt x="307" y="51"/>
                  </a:lnTo>
                  <a:lnTo>
                    <a:pt x="313" y="56"/>
                  </a:lnTo>
                  <a:lnTo>
                    <a:pt x="313" y="59"/>
                  </a:lnTo>
                  <a:lnTo>
                    <a:pt x="313" y="71"/>
                  </a:lnTo>
                  <a:lnTo>
                    <a:pt x="307" y="71"/>
                  </a:lnTo>
                  <a:lnTo>
                    <a:pt x="293" y="71"/>
                  </a:lnTo>
                  <a:lnTo>
                    <a:pt x="293" y="75"/>
                  </a:lnTo>
                  <a:lnTo>
                    <a:pt x="282" y="71"/>
                  </a:lnTo>
                  <a:lnTo>
                    <a:pt x="272" y="71"/>
                  </a:lnTo>
                  <a:lnTo>
                    <a:pt x="262" y="59"/>
                  </a:lnTo>
                  <a:lnTo>
                    <a:pt x="256" y="65"/>
                  </a:lnTo>
                  <a:lnTo>
                    <a:pt x="250" y="75"/>
                  </a:lnTo>
                  <a:lnTo>
                    <a:pt x="248" y="75"/>
                  </a:lnTo>
                  <a:lnTo>
                    <a:pt x="248" y="80"/>
                  </a:lnTo>
                  <a:lnTo>
                    <a:pt x="248" y="86"/>
                  </a:lnTo>
                  <a:lnTo>
                    <a:pt x="242" y="86"/>
                  </a:lnTo>
                  <a:lnTo>
                    <a:pt x="231" y="86"/>
                  </a:lnTo>
                  <a:lnTo>
                    <a:pt x="231" y="92"/>
                  </a:lnTo>
                  <a:lnTo>
                    <a:pt x="226" y="92"/>
                  </a:lnTo>
                  <a:lnTo>
                    <a:pt x="215" y="92"/>
                  </a:lnTo>
                  <a:lnTo>
                    <a:pt x="205" y="96"/>
                  </a:lnTo>
                  <a:lnTo>
                    <a:pt x="195" y="102"/>
                  </a:lnTo>
                  <a:lnTo>
                    <a:pt x="180" y="112"/>
                  </a:lnTo>
                  <a:lnTo>
                    <a:pt x="180" y="112"/>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40" name="Freeform 39"/>
            <p:cNvSpPr>
              <a:spLocks/>
            </p:cNvSpPr>
            <p:nvPr/>
          </p:nvSpPr>
          <p:spPr bwMode="auto">
            <a:xfrm>
              <a:off x="6593823" y="4579391"/>
              <a:ext cx="831098" cy="698558"/>
            </a:xfrm>
            <a:custGeom>
              <a:avLst/>
              <a:gdLst>
                <a:gd name="T0" fmla="*/ 310 w 533"/>
                <a:gd name="T1" fmla="*/ 92 h 448"/>
                <a:gd name="T2" fmla="*/ 279 w 533"/>
                <a:gd name="T3" fmla="*/ 82 h 448"/>
                <a:gd name="T4" fmla="*/ 242 w 533"/>
                <a:gd name="T5" fmla="*/ 67 h 448"/>
                <a:gd name="T6" fmla="*/ 217 w 533"/>
                <a:gd name="T7" fmla="*/ 55 h 448"/>
                <a:gd name="T8" fmla="*/ 180 w 533"/>
                <a:gd name="T9" fmla="*/ 40 h 448"/>
                <a:gd name="T10" fmla="*/ 150 w 533"/>
                <a:gd name="T11" fmla="*/ 30 h 448"/>
                <a:gd name="T12" fmla="*/ 119 w 533"/>
                <a:gd name="T13" fmla="*/ 10 h 448"/>
                <a:gd name="T14" fmla="*/ 98 w 533"/>
                <a:gd name="T15" fmla="*/ 0 h 448"/>
                <a:gd name="T16" fmla="*/ 88 w 533"/>
                <a:gd name="T17" fmla="*/ 10 h 448"/>
                <a:gd name="T18" fmla="*/ 67 w 533"/>
                <a:gd name="T19" fmla="*/ 10 h 448"/>
                <a:gd name="T20" fmla="*/ 41 w 533"/>
                <a:gd name="T21" fmla="*/ 14 h 448"/>
                <a:gd name="T22" fmla="*/ 47 w 533"/>
                <a:gd name="T23" fmla="*/ 30 h 448"/>
                <a:gd name="T24" fmla="*/ 41 w 533"/>
                <a:gd name="T25" fmla="*/ 35 h 448"/>
                <a:gd name="T26" fmla="*/ 41 w 533"/>
                <a:gd name="T27" fmla="*/ 55 h 448"/>
                <a:gd name="T28" fmla="*/ 30 w 533"/>
                <a:gd name="T29" fmla="*/ 67 h 448"/>
                <a:gd name="T30" fmla="*/ 57 w 533"/>
                <a:gd name="T31" fmla="*/ 77 h 448"/>
                <a:gd name="T32" fmla="*/ 67 w 533"/>
                <a:gd name="T33" fmla="*/ 92 h 448"/>
                <a:gd name="T34" fmla="*/ 92 w 533"/>
                <a:gd name="T35" fmla="*/ 102 h 448"/>
                <a:gd name="T36" fmla="*/ 108 w 533"/>
                <a:gd name="T37" fmla="*/ 108 h 448"/>
                <a:gd name="T38" fmla="*/ 119 w 533"/>
                <a:gd name="T39" fmla="*/ 123 h 448"/>
                <a:gd name="T40" fmla="*/ 123 w 533"/>
                <a:gd name="T41" fmla="*/ 139 h 448"/>
                <a:gd name="T42" fmla="*/ 108 w 533"/>
                <a:gd name="T43" fmla="*/ 149 h 448"/>
                <a:gd name="T44" fmla="*/ 92 w 533"/>
                <a:gd name="T45" fmla="*/ 164 h 448"/>
                <a:gd name="T46" fmla="*/ 82 w 533"/>
                <a:gd name="T47" fmla="*/ 190 h 448"/>
                <a:gd name="T48" fmla="*/ 72 w 533"/>
                <a:gd name="T49" fmla="*/ 205 h 448"/>
                <a:gd name="T50" fmla="*/ 51 w 533"/>
                <a:gd name="T51" fmla="*/ 231 h 448"/>
                <a:gd name="T52" fmla="*/ 47 w 533"/>
                <a:gd name="T53" fmla="*/ 252 h 448"/>
                <a:gd name="T54" fmla="*/ 35 w 533"/>
                <a:gd name="T55" fmla="*/ 278 h 448"/>
                <a:gd name="T56" fmla="*/ 26 w 533"/>
                <a:gd name="T57" fmla="*/ 298 h 448"/>
                <a:gd name="T58" fmla="*/ 20 w 533"/>
                <a:gd name="T59" fmla="*/ 313 h 448"/>
                <a:gd name="T60" fmla="*/ 4 w 533"/>
                <a:gd name="T61" fmla="*/ 325 h 448"/>
                <a:gd name="T62" fmla="*/ 10 w 533"/>
                <a:gd name="T63" fmla="*/ 350 h 448"/>
                <a:gd name="T64" fmla="*/ 35 w 533"/>
                <a:gd name="T65" fmla="*/ 376 h 448"/>
                <a:gd name="T66" fmla="*/ 47 w 533"/>
                <a:gd name="T67" fmla="*/ 391 h 448"/>
                <a:gd name="T68" fmla="*/ 35 w 533"/>
                <a:gd name="T69" fmla="*/ 422 h 448"/>
                <a:gd name="T70" fmla="*/ 61 w 533"/>
                <a:gd name="T71" fmla="*/ 438 h 448"/>
                <a:gd name="T72" fmla="*/ 92 w 533"/>
                <a:gd name="T73" fmla="*/ 422 h 448"/>
                <a:gd name="T74" fmla="*/ 133 w 533"/>
                <a:gd name="T75" fmla="*/ 422 h 448"/>
                <a:gd name="T76" fmla="*/ 180 w 533"/>
                <a:gd name="T77" fmla="*/ 438 h 448"/>
                <a:gd name="T78" fmla="*/ 217 w 533"/>
                <a:gd name="T79" fmla="*/ 442 h 448"/>
                <a:gd name="T80" fmla="*/ 232 w 533"/>
                <a:gd name="T81" fmla="*/ 438 h 448"/>
                <a:gd name="T82" fmla="*/ 258 w 533"/>
                <a:gd name="T83" fmla="*/ 417 h 448"/>
                <a:gd name="T84" fmla="*/ 299 w 533"/>
                <a:gd name="T85" fmla="*/ 411 h 448"/>
                <a:gd name="T86" fmla="*/ 314 w 533"/>
                <a:gd name="T87" fmla="*/ 385 h 448"/>
                <a:gd name="T88" fmla="*/ 346 w 533"/>
                <a:gd name="T89" fmla="*/ 366 h 448"/>
                <a:gd name="T90" fmla="*/ 340 w 533"/>
                <a:gd name="T91" fmla="*/ 334 h 448"/>
                <a:gd name="T92" fmla="*/ 371 w 533"/>
                <a:gd name="T93" fmla="*/ 298 h 448"/>
                <a:gd name="T94" fmla="*/ 408 w 533"/>
                <a:gd name="T95" fmla="*/ 272 h 448"/>
                <a:gd name="T96" fmla="*/ 414 w 533"/>
                <a:gd name="T97" fmla="*/ 262 h 448"/>
                <a:gd name="T98" fmla="*/ 455 w 533"/>
                <a:gd name="T99" fmla="*/ 257 h 448"/>
                <a:gd name="T100" fmla="*/ 486 w 533"/>
                <a:gd name="T101" fmla="*/ 252 h 448"/>
                <a:gd name="T102" fmla="*/ 517 w 533"/>
                <a:gd name="T103" fmla="*/ 241 h 448"/>
                <a:gd name="T104" fmla="*/ 533 w 533"/>
                <a:gd name="T105" fmla="*/ 215 h 448"/>
                <a:gd name="T106" fmla="*/ 517 w 533"/>
                <a:gd name="T107" fmla="*/ 200 h 448"/>
                <a:gd name="T108" fmla="*/ 486 w 533"/>
                <a:gd name="T109" fmla="*/ 196 h 448"/>
                <a:gd name="T110" fmla="*/ 460 w 533"/>
                <a:gd name="T111" fmla="*/ 184 h 448"/>
                <a:gd name="T112" fmla="*/ 439 w 533"/>
                <a:gd name="T113" fmla="*/ 170 h 448"/>
                <a:gd name="T114" fmla="*/ 408 w 533"/>
                <a:gd name="T115" fmla="*/ 159 h 448"/>
                <a:gd name="T116" fmla="*/ 371 w 533"/>
                <a:gd name="T117" fmla="*/ 133 h 448"/>
                <a:gd name="T118" fmla="*/ 351 w 533"/>
                <a:gd name="T119" fmla="*/ 11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3" h="448">
                  <a:moveTo>
                    <a:pt x="340" y="102"/>
                  </a:moveTo>
                  <a:lnTo>
                    <a:pt x="336" y="102"/>
                  </a:lnTo>
                  <a:lnTo>
                    <a:pt x="330" y="98"/>
                  </a:lnTo>
                  <a:lnTo>
                    <a:pt x="320" y="98"/>
                  </a:lnTo>
                  <a:lnTo>
                    <a:pt x="310" y="92"/>
                  </a:lnTo>
                  <a:lnTo>
                    <a:pt x="305" y="86"/>
                  </a:lnTo>
                  <a:lnTo>
                    <a:pt x="299" y="86"/>
                  </a:lnTo>
                  <a:lnTo>
                    <a:pt x="295" y="86"/>
                  </a:lnTo>
                  <a:lnTo>
                    <a:pt x="283" y="86"/>
                  </a:lnTo>
                  <a:lnTo>
                    <a:pt x="279" y="82"/>
                  </a:lnTo>
                  <a:lnTo>
                    <a:pt x="273" y="72"/>
                  </a:lnTo>
                  <a:lnTo>
                    <a:pt x="264" y="72"/>
                  </a:lnTo>
                  <a:lnTo>
                    <a:pt x="258" y="67"/>
                  </a:lnTo>
                  <a:lnTo>
                    <a:pt x="254" y="67"/>
                  </a:lnTo>
                  <a:lnTo>
                    <a:pt x="242" y="67"/>
                  </a:lnTo>
                  <a:lnTo>
                    <a:pt x="237" y="67"/>
                  </a:lnTo>
                  <a:lnTo>
                    <a:pt x="232" y="61"/>
                  </a:lnTo>
                  <a:lnTo>
                    <a:pt x="227" y="61"/>
                  </a:lnTo>
                  <a:lnTo>
                    <a:pt x="222" y="61"/>
                  </a:lnTo>
                  <a:lnTo>
                    <a:pt x="217" y="55"/>
                  </a:lnTo>
                  <a:lnTo>
                    <a:pt x="211" y="51"/>
                  </a:lnTo>
                  <a:lnTo>
                    <a:pt x="207" y="51"/>
                  </a:lnTo>
                  <a:lnTo>
                    <a:pt x="196" y="45"/>
                  </a:lnTo>
                  <a:lnTo>
                    <a:pt x="191" y="45"/>
                  </a:lnTo>
                  <a:lnTo>
                    <a:pt x="180" y="40"/>
                  </a:lnTo>
                  <a:lnTo>
                    <a:pt x="180" y="35"/>
                  </a:lnTo>
                  <a:lnTo>
                    <a:pt x="170" y="35"/>
                  </a:lnTo>
                  <a:lnTo>
                    <a:pt x="164" y="30"/>
                  </a:lnTo>
                  <a:lnTo>
                    <a:pt x="160" y="30"/>
                  </a:lnTo>
                  <a:lnTo>
                    <a:pt x="150" y="30"/>
                  </a:lnTo>
                  <a:lnTo>
                    <a:pt x="145" y="26"/>
                  </a:lnTo>
                  <a:lnTo>
                    <a:pt x="139" y="20"/>
                  </a:lnTo>
                  <a:lnTo>
                    <a:pt x="129" y="26"/>
                  </a:lnTo>
                  <a:lnTo>
                    <a:pt x="123" y="14"/>
                  </a:lnTo>
                  <a:lnTo>
                    <a:pt x="119" y="10"/>
                  </a:lnTo>
                  <a:lnTo>
                    <a:pt x="119" y="4"/>
                  </a:lnTo>
                  <a:lnTo>
                    <a:pt x="119" y="0"/>
                  </a:lnTo>
                  <a:lnTo>
                    <a:pt x="108" y="4"/>
                  </a:lnTo>
                  <a:lnTo>
                    <a:pt x="103" y="4"/>
                  </a:lnTo>
                  <a:lnTo>
                    <a:pt x="98" y="0"/>
                  </a:lnTo>
                  <a:lnTo>
                    <a:pt x="98" y="4"/>
                  </a:lnTo>
                  <a:lnTo>
                    <a:pt x="92" y="4"/>
                  </a:lnTo>
                  <a:lnTo>
                    <a:pt x="88" y="4"/>
                  </a:lnTo>
                  <a:lnTo>
                    <a:pt x="82" y="4"/>
                  </a:lnTo>
                  <a:lnTo>
                    <a:pt x="88" y="10"/>
                  </a:lnTo>
                  <a:lnTo>
                    <a:pt x="82" y="14"/>
                  </a:lnTo>
                  <a:lnTo>
                    <a:pt x="77" y="20"/>
                  </a:lnTo>
                  <a:lnTo>
                    <a:pt x="77" y="14"/>
                  </a:lnTo>
                  <a:lnTo>
                    <a:pt x="72" y="10"/>
                  </a:lnTo>
                  <a:lnTo>
                    <a:pt x="67" y="10"/>
                  </a:lnTo>
                  <a:lnTo>
                    <a:pt x="61" y="10"/>
                  </a:lnTo>
                  <a:lnTo>
                    <a:pt x="57" y="4"/>
                  </a:lnTo>
                  <a:lnTo>
                    <a:pt x="51" y="14"/>
                  </a:lnTo>
                  <a:lnTo>
                    <a:pt x="47" y="10"/>
                  </a:lnTo>
                  <a:lnTo>
                    <a:pt x="41" y="14"/>
                  </a:lnTo>
                  <a:lnTo>
                    <a:pt x="35" y="20"/>
                  </a:lnTo>
                  <a:lnTo>
                    <a:pt x="41" y="26"/>
                  </a:lnTo>
                  <a:lnTo>
                    <a:pt x="41" y="30"/>
                  </a:lnTo>
                  <a:lnTo>
                    <a:pt x="47" y="26"/>
                  </a:lnTo>
                  <a:lnTo>
                    <a:pt x="47" y="30"/>
                  </a:lnTo>
                  <a:lnTo>
                    <a:pt x="41" y="35"/>
                  </a:lnTo>
                  <a:lnTo>
                    <a:pt x="35" y="35"/>
                  </a:lnTo>
                  <a:lnTo>
                    <a:pt x="35" y="40"/>
                  </a:lnTo>
                  <a:lnTo>
                    <a:pt x="41" y="40"/>
                  </a:lnTo>
                  <a:lnTo>
                    <a:pt x="41" y="35"/>
                  </a:lnTo>
                  <a:lnTo>
                    <a:pt x="51" y="35"/>
                  </a:lnTo>
                  <a:lnTo>
                    <a:pt x="51" y="40"/>
                  </a:lnTo>
                  <a:lnTo>
                    <a:pt x="47" y="45"/>
                  </a:lnTo>
                  <a:lnTo>
                    <a:pt x="47" y="51"/>
                  </a:lnTo>
                  <a:lnTo>
                    <a:pt x="41" y="55"/>
                  </a:lnTo>
                  <a:lnTo>
                    <a:pt x="47" y="55"/>
                  </a:lnTo>
                  <a:lnTo>
                    <a:pt x="47" y="61"/>
                  </a:lnTo>
                  <a:lnTo>
                    <a:pt x="41" y="67"/>
                  </a:lnTo>
                  <a:lnTo>
                    <a:pt x="35" y="61"/>
                  </a:lnTo>
                  <a:lnTo>
                    <a:pt x="30" y="67"/>
                  </a:lnTo>
                  <a:lnTo>
                    <a:pt x="30" y="77"/>
                  </a:lnTo>
                  <a:lnTo>
                    <a:pt x="41" y="77"/>
                  </a:lnTo>
                  <a:lnTo>
                    <a:pt x="47" y="77"/>
                  </a:lnTo>
                  <a:lnTo>
                    <a:pt x="47" y="72"/>
                  </a:lnTo>
                  <a:lnTo>
                    <a:pt x="57" y="77"/>
                  </a:lnTo>
                  <a:lnTo>
                    <a:pt x="61" y="77"/>
                  </a:lnTo>
                  <a:lnTo>
                    <a:pt x="61" y="82"/>
                  </a:lnTo>
                  <a:lnTo>
                    <a:pt x="61" y="86"/>
                  </a:lnTo>
                  <a:lnTo>
                    <a:pt x="61" y="92"/>
                  </a:lnTo>
                  <a:lnTo>
                    <a:pt x="67" y="92"/>
                  </a:lnTo>
                  <a:lnTo>
                    <a:pt x="72" y="92"/>
                  </a:lnTo>
                  <a:lnTo>
                    <a:pt x="77" y="92"/>
                  </a:lnTo>
                  <a:lnTo>
                    <a:pt x="82" y="98"/>
                  </a:lnTo>
                  <a:lnTo>
                    <a:pt x="88" y="98"/>
                  </a:lnTo>
                  <a:lnTo>
                    <a:pt x="92" y="102"/>
                  </a:lnTo>
                  <a:lnTo>
                    <a:pt x="98" y="108"/>
                  </a:lnTo>
                  <a:lnTo>
                    <a:pt x="98" y="102"/>
                  </a:lnTo>
                  <a:lnTo>
                    <a:pt x="103" y="102"/>
                  </a:lnTo>
                  <a:lnTo>
                    <a:pt x="108" y="102"/>
                  </a:lnTo>
                  <a:lnTo>
                    <a:pt x="108" y="108"/>
                  </a:lnTo>
                  <a:lnTo>
                    <a:pt x="113" y="108"/>
                  </a:lnTo>
                  <a:lnTo>
                    <a:pt x="119" y="108"/>
                  </a:lnTo>
                  <a:lnTo>
                    <a:pt x="123" y="113"/>
                  </a:lnTo>
                  <a:lnTo>
                    <a:pt x="119" y="118"/>
                  </a:lnTo>
                  <a:lnTo>
                    <a:pt x="119" y="123"/>
                  </a:lnTo>
                  <a:lnTo>
                    <a:pt x="119" y="129"/>
                  </a:lnTo>
                  <a:lnTo>
                    <a:pt x="123" y="129"/>
                  </a:lnTo>
                  <a:lnTo>
                    <a:pt x="129" y="133"/>
                  </a:lnTo>
                  <a:lnTo>
                    <a:pt x="129" y="139"/>
                  </a:lnTo>
                  <a:lnTo>
                    <a:pt x="123" y="139"/>
                  </a:lnTo>
                  <a:lnTo>
                    <a:pt x="123" y="143"/>
                  </a:lnTo>
                  <a:lnTo>
                    <a:pt x="119" y="143"/>
                  </a:lnTo>
                  <a:lnTo>
                    <a:pt x="113" y="143"/>
                  </a:lnTo>
                  <a:lnTo>
                    <a:pt x="113" y="149"/>
                  </a:lnTo>
                  <a:lnTo>
                    <a:pt x="108" y="149"/>
                  </a:lnTo>
                  <a:lnTo>
                    <a:pt x="103" y="149"/>
                  </a:lnTo>
                  <a:lnTo>
                    <a:pt x="103" y="154"/>
                  </a:lnTo>
                  <a:lnTo>
                    <a:pt x="98" y="154"/>
                  </a:lnTo>
                  <a:lnTo>
                    <a:pt x="92" y="159"/>
                  </a:lnTo>
                  <a:lnTo>
                    <a:pt x="92" y="164"/>
                  </a:lnTo>
                  <a:lnTo>
                    <a:pt x="88" y="170"/>
                  </a:lnTo>
                  <a:lnTo>
                    <a:pt x="88" y="174"/>
                  </a:lnTo>
                  <a:lnTo>
                    <a:pt x="82" y="180"/>
                  </a:lnTo>
                  <a:lnTo>
                    <a:pt x="82" y="184"/>
                  </a:lnTo>
                  <a:lnTo>
                    <a:pt x="82" y="190"/>
                  </a:lnTo>
                  <a:lnTo>
                    <a:pt x="82" y="196"/>
                  </a:lnTo>
                  <a:lnTo>
                    <a:pt x="82" y="200"/>
                  </a:lnTo>
                  <a:lnTo>
                    <a:pt x="77" y="200"/>
                  </a:lnTo>
                  <a:lnTo>
                    <a:pt x="72" y="200"/>
                  </a:lnTo>
                  <a:lnTo>
                    <a:pt x="72" y="205"/>
                  </a:lnTo>
                  <a:lnTo>
                    <a:pt x="61" y="215"/>
                  </a:lnTo>
                  <a:lnTo>
                    <a:pt x="61" y="221"/>
                  </a:lnTo>
                  <a:lnTo>
                    <a:pt x="57" y="227"/>
                  </a:lnTo>
                  <a:lnTo>
                    <a:pt x="57" y="231"/>
                  </a:lnTo>
                  <a:lnTo>
                    <a:pt x="51" y="231"/>
                  </a:lnTo>
                  <a:lnTo>
                    <a:pt x="41" y="227"/>
                  </a:lnTo>
                  <a:lnTo>
                    <a:pt x="41" y="237"/>
                  </a:lnTo>
                  <a:lnTo>
                    <a:pt x="41" y="241"/>
                  </a:lnTo>
                  <a:lnTo>
                    <a:pt x="41" y="247"/>
                  </a:lnTo>
                  <a:lnTo>
                    <a:pt x="47" y="252"/>
                  </a:lnTo>
                  <a:lnTo>
                    <a:pt x="47" y="257"/>
                  </a:lnTo>
                  <a:lnTo>
                    <a:pt x="47" y="262"/>
                  </a:lnTo>
                  <a:lnTo>
                    <a:pt x="41" y="268"/>
                  </a:lnTo>
                  <a:lnTo>
                    <a:pt x="35" y="272"/>
                  </a:lnTo>
                  <a:lnTo>
                    <a:pt x="35" y="278"/>
                  </a:lnTo>
                  <a:lnTo>
                    <a:pt x="30" y="278"/>
                  </a:lnTo>
                  <a:lnTo>
                    <a:pt x="26" y="282"/>
                  </a:lnTo>
                  <a:lnTo>
                    <a:pt x="26" y="288"/>
                  </a:lnTo>
                  <a:lnTo>
                    <a:pt x="20" y="293"/>
                  </a:lnTo>
                  <a:lnTo>
                    <a:pt x="26" y="298"/>
                  </a:lnTo>
                  <a:lnTo>
                    <a:pt x="30" y="298"/>
                  </a:lnTo>
                  <a:lnTo>
                    <a:pt x="30" y="303"/>
                  </a:lnTo>
                  <a:lnTo>
                    <a:pt x="30" y="309"/>
                  </a:lnTo>
                  <a:lnTo>
                    <a:pt x="26" y="309"/>
                  </a:lnTo>
                  <a:lnTo>
                    <a:pt x="20" y="313"/>
                  </a:lnTo>
                  <a:lnTo>
                    <a:pt x="16" y="313"/>
                  </a:lnTo>
                  <a:lnTo>
                    <a:pt x="10" y="313"/>
                  </a:lnTo>
                  <a:lnTo>
                    <a:pt x="10" y="319"/>
                  </a:lnTo>
                  <a:lnTo>
                    <a:pt x="4" y="319"/>
                  </a:lnTo>
                  <a:lnTo>
                    <a:pt x="4" y="325"/>
                  </a:lnTo>
                  <a:lnTo>
                    <a:pt x="0" y="329"/>
                  </a:lnTo>
                  <a:lnTo>
                    <a:pt x="0" y="339"/>
                  </a:lnTo>
                  <a:lnTo>
                    <a:pt x="0" y="350"/>
                  </a:lnTo>
                  <a:lnTo>
                    <a:pt x="4" y="350"/>
                  </a:lnTo>
                  <a:lnTo>
                    <a:pt x="10" y="350"/>
                  </a:lnTo>
                  <a:lnTo>
                    <a:pt x="16" y="356"/>
                  </a:lnTo>
                  <a:lnTo>
                    <a:pt x="20" y="360"/>
                  </a:lnTo>
                  <a:lnTo>
                    <a:pt x="26" y="366"/>
                  </a:lnTo>
                  <a:lnTo>
                    <a:pt x="26" y="370"/>
                  </a:lnTo>
                  <a:lnTo>
                    <a:pt x="35" y="376"/>
                  </a:lnTo>
                  <a:lnTo>
                    <a:pt x="41" y="381"/>
                  </a:lnTo>
                  <a:lnTo>
                    <a:pt x="41" y="385"/>
                  </a:lnTo>
                  <a:lnTo>
                    <a:pt x="35" y="391"/>
                  </a:lnTo>
                  <a:lnTo>
                    <a:pt x="41" y="391"/>
                  </a:lnTo>
                  <a:lnTo>
                    <a:pt x="47" y="391"/>
                  </a:lnTo>
                  <a:lnTo>
                    <a:pt x="41" y="401"/>
                  </a:lnTo>
                  <a:lnTo>
                    <a:pt x="41" y="407"/>
                  </a:lnTo>
                  <a:lnTo>
                    <a:pt x="30" y="407"/>
                  </a:lnTo>
                  <a:lnTo>
                    <a:pt x="35" y="411"/>
                  </a:lnTo>
                  <a:lnTo>
                    <a:pt x="35" y="422"/>
                  </a:lnTo>
                  <a:lnTo>
                    <a:pt x="41" y="427"/>
                  </a:lnTo>
                  <a:lnTo>
                    <a:pt x="47" y="427"/>
                  </a:lnTo>
                  <a:lnTo>
                    <a:pt x="51" y="432"/>
                  </a:lnTo>
                  <a:lnTo>
                    <a:pt x="57" y="442"/>
                  </a:lnTo>
                  <a:lnTo>
                    <a:pt x="61" y="438"/>
                  </a:lnTo>
                  <a:lnTo>
                    <a:pt x="61" y="432"/>
                  </a:lnTo>
                  <a:lnTo>
                    <a:pt x="72" y="427"/>
                  </a:lnTo>
                  <a:lnTo>
                    <a:pt x="82" y="427"/>
                  </a:lnTo>
                  <a:lnTo>
                    <a:pt x="88" y="422"/>
                  </a:lnTo>
                  <a:lnTo>
                    <a:pt x="92" y="422"/>
                  </a:lnTo>
                  <a:lnTo>
                    <a:pt x="103" y="427"/>
                  </a:lnTo>
                  <a:lnTo>
                    <a:pt x="108" y="427"/>
                  </a:lnTo>
                  <a:lnTo>
                    <a:pt x="113" y="417"/>
                  </a:lnTo>
                  <a:lnTo>
                    <a:pt x="123" y="417"/>
                  </a:lnTo>
                  <a:lnTo>
                    <a:pt x="133" y="422"/>
                  </a:lnTo>
                  <a:lnTo>
                    <a:pt x="139" y="427"/>
                  </a:lnTo>
                  <a:lnTo>
                    <a:pt x="150" y="427"/>
                  </a:lnTo>
                  <a:lnTo>
                    <a:pt x="154" y="438"/>
                  </a:lnTo>
                  <a:lnTo>
                    <a:pt x="164" y="438"/>
                  </a:lnTo>
                  <a:lnTo>
                    <a:pt x="180" y="438"/>
                  </a:lnTo>
                  <a:lnTo>
                    <a:pt x="186" y="438"/>
                  </a:lnTo>
                  <a:lnTo>
                    <a:pt x="196" y="442"/>
                  </a:lnTo>
                  <a:lnTo>
                    <a:pt x="201" y="438"/>
                  </a:lnTo>
                  <a:lnTo>
                    <a:pt x="211" y="438"/>
                  </a:lnTo>
                  <a:lnTo>
                    <a:pt x="217" y="442"/>
                  </a:lnTo>
                  <a:lnTo>
                    <a:pt x="222" y="442"/>
                  </a:lnTo>
                  <a:lnTo>
                    <a:pt x="222" y="448"/>
                  </a:lnTo>
                  <a:lnTo>
                    <a:pt x="227" y="448"/>
                  </a:lnTo>
                  <a:lnTo>
                    <a:pt x="232" y="442"/>
                  </a:lnTo>
                  <a:lnTo>
                    <a:pt x="232" y="438"/>
                  </a:lnTo>
                  <a:lnTo>
                    <a:pt x="232" y="432"/>
                  </a:lnTo>
                  <a:lnTo>
                    <a:pt x="242" y="427"/>
                  </a:lnTo>
                  <a:lnTo>
                    <a:pt x="242" y="422"/>
                  </a:lnTo>
                  <a:lnTo>
                    <a:pt x="254" y="422"/>
                  </a:lnTo>
                  <a:lnTo>
                    <a:pt x="258" y="417"/>
                  </a:lnTo>
                  <a:lnTo>
                    <a:pt x="269" y="417"/>
                  </a:lnTo>
                  <a:lnTo>
                    <a:pt x="273" y="417"/>
                  </a:lnTo>
                  <a:lnTo>
                    <a:pt x="283" y="422"/>
                  </a:lnTo>
                  <a:lnTo>
                    <a:pt x="289" y="417"/>
                  </a:lnTo>
                  <a:lnTo>
                    <a:pt x="299" y="411"/>
                  </a:lnTo>
                  <a:lnTo>
                    <a:pt x="299" y="401"/>
                  </a:lnTo>
                  <a:lnTo>
                    <a:pt x="305" y="397"/>
                  </a:lnTo>
                  <a:lnTo>
                    <a:pt x="310" y="397"/>
                  </a:lnTo>
                  <a:lnTo>
                    <a:pt x="314" y="391"/>
                  </a:lnTo>
                  <a:lnTo>
                    <a:pt x="314" y="385"/>
                  </a:lnTo>
                  <a:lnTo>
                    <a:pt x="326" y="381"/>
                  </a:lnTo>
                  <a:lnTo>
                    <a:pt x="330" y="381"/>
                  </a:lnTo>
                  <a:lnTo>
                    <a:pt x="340" y="381"/>
                  </a:lnTo>
                  <a:lnTo>
                    <a:pt x="351" y="370"/>
                  </a:lnTo>
                  <a:lnTo>
                    <a:pt x="346" y="366"/>
                  </a:lnTo>
                  <a:lnTo>
                    <a:pt x="346" y="360"/>
                  </a:lnTo>
                  <a:lnTo>
                    <a:pt x="340" y="356"/>
                  </a:lnTo>
                  <a:lnTo>
                    <a:pt x="340" y="350"/>
                  </a:lnTo>
                  <a:lnTo>
                    <a:pt x="340" y="344"/>
                  </a:lnTo>
                  <a:lnTo>
                    <a:pt x="340" y="334"/>
                  </a:lnTo>
                  <a:lnTo>
                    <a:pt x="340" y="325"/>
                  </a:lnTo>
                  <a:lnTo>
                    <a:pt x="346" y="319"/>
                  </a:lnTo>
                  <a:lnTo>
                    <a:pt x="351" y="313"/>
                  </a:lnTo>
                  <a:lnTo>
                    <a:pt x="361" y="309"/>
                  </a:lnTo>
                  <a:lnTo>
                    <a:pt x="371" y="298"/>
                  </a:lnTo>
                  <a:lnTo>
                    <a:pt x="377" y="298"/>
                  </a:lnTo>
                  <a:lnTo>
                    <a:pt x="382" y="293"/>
                  </a:lnTo>
                  <a:lnTo>
                    <a:pt x="392" y="282"/>
                  </a:lnTo>
                  <a:lnTo>
                    <a:pt x="398" y="278"/>
                  </a:lnTo>
                  <a:lnTo>
                    <a:pt x="408" y="272"/>
                  </a:lnTo>
                  <a:lnTo>
                    <a:pt x="414" y="272"/>
                  </a:lnTo>
                  <a:lnTo>
                    <a:pt x="408" y="272"/>
                  </a:lnTo>
                  <a:lnTo>
                    <a:pt x="408" y="268"/>
                  </a:lnTo>
                  <a:lnTo>
                    <a:pt x="414" y="268"/>
                  </a:lnTo>
                  <a:lnTo>
                    <a:pt x="414" y="262"/>
                  </a:lnTo>
                  <a:lnTo>
                    <a:pt x="418" y="257"/>
                  </a:lnTo>
                  <a:lnTo>
                    <a:pt x="424" y="257"/>
                  </a:lnTo>
                  <a:lnTo>
                    <a:pt x="433" y="257"/>
                  </a:lnTo>
                  <a:lnTo>
                    <a:pt x="445" y="257"/>
                  </a:lnTo>
                  <a:lnTo>
                    <a:pt x="455" y="257"/>
                  </a:lnTo>
                  <a:lnTo>
                    <a:pt x="460" y="257"/>
                  </a:lnTo>
                  <a:lnTo>
                    <a:pt x="465" y="257"/>
                  </a:lnTo>
                  <a:lnTo>
                    <a:pt x="470" y="257"/>
                  </a:lnTo>
                  <a:lnTo>
                    <a:pt x="480" y="252"/>
                  </a:lnTo>
                  <a:lnTo>
                    <a:pt x="486" y="252"/>
                  </a:lnTo>
                  <a:lnTo>
                    <a:pt x="490" y="247"/>
                  </a:lnTo>
                  <a:lnTo>
                    <a:pt x="501" y="247"/>
                  </a:lnTo>
                  <a:lnTo>
                    <a:pt x="506" y="247"/>
                  </a:lnTo>
                  <a:lnTo>
                    <a:pt x="511" y="241"/>
                  </a:lnTo>
                  <a:lnTo>
                    <a:pt x="517" y="241"/>
                  </a:lnTo>
                  <a:lnTo>
                    <a:pt x="521" y="237"/>
                  </a:lnTo>
                  <a:lnTo>
                    <a:pt x="527" y="231"/>
                  </a:lnTo>
                  <a:lnTo>
                    <a:pt x="527" y="227"/>
                  </a:lnTo>
                  <a:lnTo>
                    <a:pt x="533" y="221"/>
                  </a:lnTo>
                  <a:lnTo>
                    <a:pt x="533" y="215"/>
                  </a:lnTo>
                  <a:lnTo>
                    <a:pt x="533" y="205"/>
                  </a:lnTo>
                  <a:lnTo>
                    <a:pt x="530" y="201"/>
                  </a:lnTo>
                  <a:lnTo>
                    <a:pt x="527" y="205"/>
                  </a:lnTo>
                  <a:lnTo>
                    <a:pt x="521" y="205"/>
                  </a:lnTo>
                  <a:lnTo>
                    <a:pt x="517" y="200"/>
                  </a:lnTo>
                  <a:lnTo>
                    <a:pt x="511" y="205"/>
                  </a:lnTo>
                  <a:lnTo>
                    <a:pt x="506" y="200"/>
                  </a:lnTo>
                  <a:lnTo>
                    <a:pt x="496" y="200"/>
                  </a:lnTo>
                  <a:lnTo>
                    <a:pt x="490" y="200"/>
                  </a:lnTo>
                  <a:lnTo>
                    <a:pt x="486" y="196"/>
                  </a:lnTo>
                  <a:lnTo>
                    <a:pt x="480" y="190"/>
                  </a:lnTo>
                  <a:lnTo>
                    <a:pt x="476" y="190"/>
                  </a:lnTo>
                  <a:lnTo>
                    <a:pt x="470" y="190"/>
                  </a:lnTo>
                  <a:lnTo>
                    <a:pt x="465" y="190"/>
                  </a:lnTo>
                  <a:lnTo>
                    <a:pt x="460" y="184"/>
                  </a:lnTo>
                  <a:lnTo>
                    <a:pt x="460" y="179"/>
                  </a:lnTo>
                  <a:lnTo>
                    <a:pt x="458" y="174"/>
                  </a:lnTo>
                  <a:lnTo>
                    <a:pt x="453" y="170"/>
                  </a:lnTo>
                  <a:lnTo>
                    <a:pt x="445" y="164"/>
                  </a:lnTo>
                  <a:lnTo>
                    <a:pt x="439" y="170"/>
                  </a:lnTo>
                  <a:lnTo>
                    <a:pt x="429" y="170"/>
                  </a:lnTo>
                  <a:lnTo>
                    <a:pt x="429" y="164"/>
                  </a:lnTo>
                  <a:lnTo>
                    <a:pt x="424" y="164"/>
                  </a:lnTo>
                  <a:lnTo>
                    <a:pt x="414" y="159"/>
                  </a:lnTo>
                  <a:lnTo>
                    <a:pt x="408" y="159"/>
                  </a:lnTo>
                  <a:lnTo>
                    <a:pt x="398" y="154"/>
                  </a:lnTo>
                  <a:lnTo>
                    <a:pt x="398" y="149"/>
                  </a:lnTo>
                  <a:lnTo>
                    <a:pt x="387" y="143"/>
                  </a:lnTo>
                  <a:lnTo>
                    <a:pt x="382" y="143"/>
                  </a:lnTo>
                  <a:lnTo>
                    <a:pt x="371" y="133"/>
                  </a:lnTo>
                  <a:lnTo>
                    <a:pt x="367" y="133"/>
                  </a:lnTo>
                  <a:lnTo>
                    <a:pt x="361" y="129"/>
                  </a:lnTo>
                  <a:lnTo>
                    <a:pt x="357" y="123"/>
                  </a:lnTo>
                  <a:lnTo>
                    <a:pt x="351" y="123"/>
                  </a:lnTo>
                  <a:lnTo>
                    <a:pt x="351" y="118"/>
                  </a:lnTo>
                  <a:lnTo>
                    <a:pt x="351" y="113"/>
                  </a:lnTo>
                  <a:lnTo>
                    <a:pt x="346" y="108"/>
                  </a:lnTo>
                  <a:lnTo>
                    <a:pt x="340" y="102"/>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40"/>
            <p:cNvSpPr>
              <a:spLocks/>
            </p:cNvSpPr>
            <p:nvPr/>
          </p:nvSpPr>
          <p:spPr bwMode="auto">
            <a:xfrm>
              <a:off x="6593823" y="4579391"/>
              <a:ext cx="831098" cy="698558"/>
            </a:xfrm>
            <a:custGeom>
              <a:avLst/>
              <a:gdLst>
                <a:gd name="T0" fmla="*/ 310 w 533"/>
                <a:gd name="T1" fmla="*/ 92 h 448"/>
                <a:gd name="T2" fmla="*/ 279 w 533"/>
                <a:gd name="T3" fmla="*/ 82 h 448"/>
                <a:gd name="T4" fmla="*/ 242 w 533"/>
                <a:gd name="T5" fmla="*/ 67 h 448"/>
                <a:gd name="T6" fmla="*/ 217 w 533"/>
                <a:gd name="T7" fmla="*/ 55 h 448"/>
                <a:gd name="T8" fmla="*/ 180 w 533"/>
                <a:gd name="T9" fmla="*/ 40 h 448"/>
                <a:gd name="T10" fmla="*/ 150 w 533"/>
                <a:gd name="T11" fmla="*/ 30 h 448"/>
                <a:gd name="T12" fmla="*/ 119 w 533"/>
                <a:gd name="T13" fmla="*/ 10 h 448"/>
                <a:gd name="T14" fmla="*/ 98 w 533"/>
                <a:gd name="T15" fmla="*/ 0 h 448"/>
                <a:gd name="T16" fmla="*/ 88 w 533"/>
                <a:gd name="T17" fmla="*/ 10 h 448"/>
                <a:gd name="T18" fmla="*/ 67 w 533"/>
                <a:gd name="T19" fmla="*/ 10 h 448"/>
                <a:gd name="T20" fmla="*/ 41 w 533"/>
                <a:gd name="T21" fmla="*/ 14 h 448"/>
                <a:gd name="T22" fmla="*/ 47 w 533"/>
                <a:gd name="T23" fmla="*/ 30 h 448"/>
                <a:gd name="T24" fmla="*/ 41 w 533"/>
                <a:gd name="T25" fmla="*/ 35 h 448"/>
                <a:gd name="T26" fmla="*/ 41 w 533"/>
                <a:gd name="T27" fmla="*/ 55 h 448"/>
                <a:gd name="T28" fmla="*/ 30 w 533"/>
                <a:gd name="T29" fmla="*/ 67 h 448"/>
                <a:gd name="T30" fmla="*/ 57 w 533"/>
                <a:gd name="T31" fmla="*/ 77 h 448"/>
                <a:gd name="T32" fmla="*/ 67 w 533"/>
                <a:gd name="T33" fmla="*/ 92 h 448"/>
                <a:gd name="T34" fmla="*/ 92 w 533"/>
                <a:gd name="T35" fmla="*/ 102 h 448"/>
                <a:gd name="T36" fmla="*/ 108 w 533"/>
                <a:gd name="T37" fmla="*/ 108 h 448"/>
                <a:gd name="T38" fmla="*/ 119 w 533"/>
                <a:gd name="T39" fmla="*/ 123 h 448"/>
                <a:gd name="T40" fmla="*/ 123 w 533"/>
                <a:gd name="T41" fmla="*/ 139 h 448"/>
                <a:gd name="T42" fmla="*/ 108 w 533"/>
                <a:gd name="T43" fmla="*/ 149 h 448"/>
                <a:gd name="T44" fmla="*/ 92 w 533"/>
                <a:gd name="T45" fmla="*/ 164 h 448"/>
                <a:gd name="T46" fmla="*/ 82 w 533"/>
                <a:gd name="T47" fmla="*/ 190 h 448"/>
                <a:gd name="T48" fmla="*/ 72 w 533"/>
                <a:gd name="T49" fmla="*/ 205 h 448"/>
                <a:gd name="T50" fmla="*/ 51 w 533"/>
                <a:gd name="T51" fmla="*/ 231 h 448"/>
                <a:gd name="T52" fmla="*/ 47 w 533"/>
                <a:gd name="T53" fmla="*/ 252 h 448"/>
                <a:gd name="T54" fmla="*/ 35 w 533"/>
                <a:gd name="T55" fmla="*/ 278 h 448"/>
                <a:gd name="T56" fmla="*/ 26 w 533"/>
                <a:gd name="T57" fmla="*/ 298 h 448"/>
                <a:gd name="T58" fmla="*/ 20 w 533"/>
                <a:gd name="T59" fmla="*/ 313 h 448"/>
                <a:gd name="T60" fmla="*/ 4 w 533"/>
                <a:gd name="T61" fmla="*/ 325 h 448"/>
                <a:gd name="T62" fmla="*/ 10 w 533"/>
                <a:gd name="T63" fmla="*/ 350 h 448"/>
                <a:gd name="T64" fmla="*/ 35 w 533"/>
                <a:gd name="T65" fmla="*/ 376 h 448"/>
                <a:gd name="T66" fmla="*/ 47 w 533"/>
                <a:gd name="T67" fmla="*/ 391 h 448"/>
                <a:gd name="T68" fmla="*/ 35 w 533"/>
                <a:gd name="T69" fmla="*/ 422 h 448"/>
                <a:gd name="T70" fmla="*/ 61 w 533"/>
                <a:gd name="T71" fmla="*/ 438 h 448"/>
                <a:gd name="T72" fmla="*/ 92 w 533"/>
                <a:gd name="T73" fmla="*/ 422 h 448"/>
                <a:gd name="T74" fmla="*/ 133 w 533"/>
                <a:gd name="T75" fmla="*/ 422 h 448"/>
                <a:gd name="T76" fmla="*/ 180 w 533"/>
                <a:gd name="T77" fmla="*/ 438 h 448"/>
                <a:gd name="T78" fmla="*/ 217 w 533"/>
                <a:gd name="T79" fmla="*/ 442 h 448"/>
                <a:gd name="T80" fmla="*/ 232 w 533"/>
                <a:gd name="T81" fmla="*/ 438 h 448"/>
                <a:gd name="T82" fmla="*/ 258 w 533"/>
                <a:gd name="T83" fmla="*/ 417 h 448"/>
                <a:gd name="T84" fmla="*/ 299 w 533"/>
                <a:gd name="T85" fmla="*/ 411 h 448"/>
                <a:gd name="T86" fmla="*/ 314 w 533"/>
                <a:gd name="T87" fmla="*/ 385 h 448"/>
                <a:gd name="T88" fmla="*/ 346 w 533"/>
                <a:gd name="T89" fmla="*/ 366 h 448"/>
                <a:gd name="T90" fmla="*/ 340 w 533"/>
                <a:gd name="T91" fmla="*/ 334 h 448"/>
                <a:gd name="T92" fmla="*/ 371 w 533"/>
                <a:gd name="T93" fmla="*/ 298 h 448"/>
                <a:gd name="T94" fmla="*/ 408 w 533"/>
                <a:gd name="T95" fmla="*/ 272 h 448"/>
                <a:gd name="T96" fmla="*/ 414 w 533"/>
                <a:gd name="T97" fmla="*/ 262 h 448"/>
                <a:gd name="T98" fmla="*/ 455 w 533"/>
                <a:gd name="T99" fmla="*/ 257 h 448"/>
                <a:gd name="T100" fmla="*/ 486 w 533"/>
                <a:gd name="T101" fmla="*/ 252 h 448"/>
                <a:gd name="T102" fmla="*/ 517 w 533"/>
                <a:gd name="T103" fmla="*/ 241 h 448"/>
                <a:gd name="T104" fmla="*/ 533 w 533"/>
                <a:gd name="T105" fmla="*/ 215 h 448"/>
                <a:gd name="T106" fmla="*/ 517 w 533"/>
                <a:gd name="T107" fmla="*/ 200 h 448"/>
                <a:gd name="T108" fmla="*/ 486 w 533"/>
                <a:gd name="T109" fmla="*/ 196 h 448"/>
                <a:gd name="T110" fmla="*/ 460 w 533"/>
                <a:gd name="T111" fmla="*/ 184 h 448"/>
                <a:gd name="T112" fmla="*/ 439 w 533"/>
                <a:gd name="T113" fmla="*/ 170 h 448"/>
                <a:gd name="T114" fmla="*/ 408 w 533"/>
                <a:gd name="T115" fmla="*/ 159 h 448"/>
                <a:gd name="T116" fmla="*/ 371 w 533"/>
                <a:gd name="T117" fmla="*/ 133 h 448"/>
                <a:gd name="T118" fmla="*/ 351 w 533"/>
                <a:gd name="T119" fmla="*/ 11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3" h="448">
                  <a:moveTo>
                    <a:pt x="340" y="102"/>
                  </a:moveTo>
                  <a:lnTo>
                    <a:pt x="336" y="102"/>
                  </a:lnTo>
                  <a:lnTo>
                    <a:pt x="330" y="98"/>
                  </a:lnTo>
                  <a:lnTo>
                    <a:pt x="320" y="98"/>
                  </a:lnTo>
                  <a:lnTo>
                    <a:pt x="310" y="92"/>
                  </a:lnTo>
                  <a:lnTo>
                    <a:pt x="305" y="86"/>
                  </a:lnTo>
                  <a:lnTo>
                    <a:pt x="299" y="86"/>
                  </a:lnTo>
                  <a:lnTo>
                    <a:pt x="295" y="86"/>
                  </a:lnTo>
                  <a:lnTo>
                    <a:pt x="283" y="86"/>
                  </a:lnTo>
                  <a:lnTo>
                    <a:pt x="279" y="82"/>
                  </a:lnTo>
                  <a:lnTo>
                    <a:pt x="273" y="72"/>
                  </a:lnTo>
                  <a:lnTo>
                    <a:pt x="264" y="72"/>
                  </a:lnTo>
                  <a:lnTo>
                    <a:pt x="258" y="67"/>
                  </a:lnTo>
                  <a:lnTo>
                    <a:pt x="254" y="67"/>
                  </a:lnTo>
                  <a:lnTo>
                    <a:pt x="242" y="67"/>
                  </a:lnTo>
                  <a:lnTo>
                    <a:pt x="237" y="67"/>
                  </a:lnTo>
                  <a:lnTo>
                    <a:pt x="232" y="61"/>
                  </a:lnTo>
                  <a:lnTo>
                    <a:pt x="227" y="61"/>
                  </a:lnTo>
                  <a:lnTo>
                    <a:pt x="222" y="61"/>
                  </a:lnTo>
                  <a:lnTo>
                    <a:pt x="217" y="55"/>
                  </a:lnTo>
                  <a:lnTo>
                    <a:pt x="211" y="51"/>
                  </a:lnTo>
                  <a:lnTo>
                    <a:pt x="207" y="51"/>
                  </a:lnTo>
                  <a:lnTo>
                    <a:pt x="196" y="45"/>
                  </a:lnTo>
                  <a:lnTo>
                    <a:pt x="191" y="45"/>
                  </a:lnTo>
                  <a:lnTo>
                    <a:pt x="180" y="40"/>
                  </a:lnTo>
                  <a:lnTo>
                    <a:pt x="180" y="35"/>
                  </a:lnTo>
                  <a:lnTo>
                    <a:pt x="170" y="35"/>
                  </a:lnTo>
                  <a:lnTo>
                    <a:pt x="164" y="30"/>
                  </a:lnTo>
                  <a:lnTo>
                    <a:pt x="160" y="30"/>
                  </a:lnTo>
                  <a:lnTo>
                    <a:pt x="150" y="30"/>
                  </a:lnTo>
                  <a:lnTo>
                    <a:pt x="145" y="26"/>
                  </a:lnTo>
                  <a:lnTo>
                    <a:pt x="139" y="20"/>
                  </a:lnTo>
                  <a:lnTo>
                    <a:pt x="129" y="26"/>
                  </a:lnTo>
                  <a:lnTo>
                    <a:pt x="123" y="14"/>
                  </a:lnTo>
                  <a:lnTo>
                    <a:pt x="119" y="10"/>
                  </a:lnTo>
                  <a:lnTo>
                    <a:pt x="119" y="4"/>
                  </a:lnTo>
                  <a:lnTo>
                    <a:pt x="119" y="0"/>
                  </a:lnTo>
                  <a:lnTo>
                    <a:pt x="108" y="4"/>
                  </a:lnTo>
                  <a:lnTo>
                    <a:pt x="103" y="4"/>
                  </a:lnTo>
                  <a:lnTo>
                    <a:pt x="98" y="0"/>
                  </a:lnTo>
                  <a:lnTo>
                    <a:pt x="98" y="4"/>
                  </a:lnTo>
                  <a:lnTo>
                    <a:pt x="92" y="4"/>
                  </a:lnTo>
                  <a:lnTo>
                    <a:pt x="88" y="4"/>
                  </a:lnTo>
                  <a:lnTo>
                    <a:pt x="82" y="4"/>
                  </a:lnTo>
                  <a:lnTo>
                    <a:pt x="88" y="10"/>
                  </a:lnTo>
                  <a:lnTo>
                    <a:pt x="82" y="14"/>
                  </a:lnTo>
                  <a:lnTo>
                    <a:pt x="77" y="20"/>
                  </a:lnTo>
                  <a:lnTo>
                    <a:pt x="77" y="14"/>
                  </a:lnTo>
                  <a:lnTo>
                    <a:pt x="72" y="10"/>
                  </a:lnTo>
                  <a:lnTo>
                    <a:pt x="67" y="10"/>
                  </a:lnTo>
                  <a:lnTo>
                    <a:pt x="61" y="10"/>
                  </a:lnTo>
                  <a:lnTo>
                    <a:pt x="57" y="4"/>
                  </a:lnTo>
                  <a:lnTo>
                    <a:pt x="51" y="14"/>
                  </a:lnTo>
                  <a:lnTo>
                    <a:pt x="47" y="10"/>
                  </a:lnTo>
                  <a:lnTo>
                    <a:pt x="41" y="14"/>
                  </a:lnTo>
                  <a:lnTo>
                    <a:pt x="35" y="20"/>
                  </a:lnTo>
                  <a:lnTo>
                    <a:pt x="41" y="26"/>
                  </a:lnTo>
                  <a:lnTo>
                    <a:pt x="41" y="30"/>
                  </a:lnTo>
                  <a:lnTo>
                    <a:pt x="47" y="26"/>
                  </a:lnTo>
                  <a:lnTo>
                    <a:pt x="47" y="30"/>
                  </a:lnTo>
                  <a:lnTo>
                    <a:pt x="41" y="35"/>
                  </a:lnTo>
                  <a:lnTo>
                    <a:pt x="35" y="35"/>
                  </a:lnTo>
                  <a:lnTo>
                    <a:pt x="35" y="40"/>
                  </a:lnTo>
                  <a:lnTo>
                    <a:pt x="41" y="40"/>
                  </a:lnTo>
                  <a:lnTo>
                    <a:pt x="41" y="35"/>
                  </a:lnTo>
                  <a:lnTo>
                    <a:pt x="51" y="35"/>
                  </a:lnTo>
                  <a:lnTo>
                    <a:pt x="51" y="40"/>
                  </a:lnTo>
                  <a:lnTo>
                    <a:pt x="47" y="45"/>
                  </a:lnTo>
                  <a:lnTo>
                    <a:pt x="47" y="51"/>
                  </a:lnTo>
                  <a:lnTo>
                    <a:pt x="41" y="55"/>
                  </a:lnTo>
                  <a:lnTo>
                    <a:pt x="47" y="55"/>
                  </a:lnTo>
                  <a:lnTo>
                    <a:pt x="47" y="61"/>
                  </a:lnTo>
                  <a:lnTo>
                    <a:pt x="41" y="67"/>
                  </a:lnTo>
                  <a:lnTo>
                    <a:pt x="35" y="61"/>
                  </a:lnTo>
                  <a:lnTo>
                    <a:pt x="30" y="67"/>
                  </a:lnTo>
                  <a:lnTo>
                    <a:pt x="30" y="77"/>
                  </a:lnTo>
                  <a:lnTo>
                    <a:pt x="41" y="77"/>
                  </a:lnTo>
                  <a:lnTo>
                    <a:pt x="47" y="77"/>
                  </a:lnTo>
                  <a:lnTo>
                    <a:pt x="47" y="72"/>
                  </a:lnTo>
                  <a:lnTo>
                    <a:pt x="57" y="77"/>
                  </a:lnTo>
                  <a:lnTo>
                    <a:pt x="61" y="77"/>
                  </a:lnTo>
                  <a:lnTo>
                    <a:pt x="61" y="82"/>
                  </a:lnTo>
                  <a:lnTo>
                    <a:pt x="61" y="86"/>
                  </a:lnTo>
                  <a:lnTo>
                    <a:pt x="61" y="92"/>
                  </a:lnTo>
                  <a:lnTo>
                    <a:pt x="67" y="92"/>
                  </a:lnTo>
                  <a:lnTo>
                    <a:pt x="72" y="92"/>
                  </a:lnTo>
                  <a:lnTo>
                    <a:pt x="77" y="92"/>
                  </a:lnTo>
                  <a:lnTo>
                    <a:pt x="82" y="98"/>
                  </a:lnTo>
                  <a:lnTo>
                    <a:pt x="88" y="98"/>
                  </a:lnTo>
                  <a:lnTo>
                    <a:pt x="92" y="102"/>
                  </a:lnTo>
                  <a:lnTo>
                    <a:pt x="98" y="108"/>
                  </a:lnTo>
                  <a:lnTo>
                    <a:pt x="98" y="102"/>
                  </a:lnTo>
                  <a:lnTo>
                    <a:pt x="103" y="102"/>
                  </a:lnTo>
                  <a:lnTo>
                    <a:pt x="108" y="102"/>
                  </a:lnTo>
                  <a:lnTo>
                    <a:pt x="108" y="108"/>
                  </a:lnTo>
                  <a:lnTo>
                    <a:pt x="113" y="108"/>
                  </a:lnTo>
                  <a:lnTo>
                    <a:pt x="119" y="108"/>
                  </a:lnTo>
                  <a:lnTo>
                    <a:pt x="123" y="113"/>
                  </a:lnTo>
                  <a:lnTo>
                    <a:pt x="119" y="118"/>
                  </a:lnTo>
                  <a:lnTo>
                    <a:pt x="119" y="123"/>
                  </a:lnTo>
                  <a:lnTo>
                    <a:pt x="119" y="129"/>
                  </a:lnTo>
                  <a:lnTo>
                    <a:pt x="123" y="129"/>
                  </a:lnTo>
                  <a:lnTo>
                    <a:pt x="129" y="133"/>
                  </a:lnTo>
                  <a:lnTo>
                    <a:pt x="129" y="139"/>
                  </a:lnTo>
                  <a:lnTo>
                    <a:pt x="123" y="139"/>
                  </a:lnTo>
                  <a:lnTo>
                    <a:pt x="123" y="143"/>
                  </a:lnTo>
                  <a:lnTo>
                    <a:pt x="119" y="143"/>
                  </a:lnTo>
                  <a:lnTo>
                    <a:pt x="113" y="143"/>
                  </a:lnTo>
                  <a:lnTo>
                    <a:pt x="113" y="149"/>
                  </a:lnTo>
                  <a:lnTo>
                    <a:pt x="108" y="149"/>
                  </a:lnTo>
                  <a:lnTo>
                    <a:pt x="103" y="149"/>
                  </a:lnTo>
                  <a:lnTo>
                    <a:pt x="103" y="154"/>
                  </a:lnTo>
                  <a:lnTo>
                    <a:pt x="98" y="154"/>
                  </a:lnTo>
                  <a:lnTo>
                    <a:pt x="92" y="159"/>
                  </a:lnTo>
                  <a:lnTo>
                    <a:pt x="92" y="164"/>
                  </a:lnTo>
                  <a:lnTo>
                    <a:pt x="88" y="170"/>
                  </a:lnTo>
                  <a:lnTo>
                    <a:pt x="88" y="174"/>
                  </a:lnTo>
                  <a:lnTo>
                    <a:pt x="82" y="180"/>
                  </a:lnTo>
                  <a:lnTo>
                    <a:pt x="82" y="184"/>
                  </a:lnTo>
                  <a:lnTo>
                    <a:pt x="82" y="190"/>
                  </a:lnTo>
                  <a:lnTo>
                    <a:pt x="82" y="196"/>
                  </a:lnTo>
                  <a:lnTo>
                    <a:pt x="82" y="200"/>
                  </a:lnTo>
                  <a:lnTo>
                    <a:pt x="77" y="200"/>
                  </a:lnTo>
                  <a:lnTo>
                    <a:pt x="72" y="200"/>
                  </a:lnTo>
                  <a:lnTo>
                    <a:pt x="72" y="205"/>
                  </a:lnTo>
                  <a:lnTo>
                    <a:pt x="61" y="215"/>
                  </a:lnTo>
                  <a:lnTo>
                    <a:pt x="61" y="221"/>
                  </a:lnTo>
                  <a:lnTo>
                    <a:pt x="57" y="227"/>
                  </a:lnTo>
                  <a:lnTo>
                    <a:pt x="57" y="231"/>
                  </a:lnTo>
                  <a:lnTo>
                    <a:pt x="51" y="231"/>
                  </a:lnTo>
                  <a:lnTo>
                    <a:pt x="41" y="227"/>
                  </a:lnTo>
                  <a:lnTo>
                    <a:pt x="41" y="237"/>
                  </a:lnTo>
                  <a:lnTo>
                    <a:pt x="41" y="241"/>
                  </a:lnTo>
                  <a:lnTo>
                    <a:pt x="41" y="247"/>
                  </a:lnTo>
                  <a:lnTo>
                    <a:pt x="47" y="252"/>
                  </a:lnTo>
                  <a:lnTo>
                    <a:pt x="47" y="257"/>
                  </a:lnTo>
                  <a:lnTo>
                    <a:pt x="47" y="262"/>
                  </a:lnTo>
                  <a:lnTo>
                    <a:pt x="41" y="268"/>
                  </a:lnTo>
                  <a:lnTo>
                    <a:pt x="35" y="272"/>
                  </a:lnTo>
                  <a:lnTo>
                    <a:pt x="35" y="278"/>
                  </a:lnTo>
                  <a:lnTo>
                    <a:pt x="30" y="278"/>
                  </a:lnTo>
                  <a:lnTo>
                    <a:pt x="26" y="282"/>
                  </a:lnTo>
                  <a:lnTo>
                    <a:pt x="26" y="288"/>
                  </a:lnTo>
                  <a:lnTo>
                    <a:pt x="20" y="293"/>
                  </a:lnTo>
                  <a:lnTo>
                    <a:pt x="26" y="298"/>
                  </a:lnTo>
                  <a:lnTo>
                    <a:pt x="30" y="298"/>
                  </a:lnTo>
                  <a:lnTo>
                    <a:pt x="30" y="303"/>
                  </a:lnTo>
                  <a:lnTo>
                    <a:pt x="30" y="309"/>
                  </a:lnTo>
                  <a:lnTo>
                    <a:pt x="26" y="309"/>
                  </a:lnTo>
                  <a:lnTo>
                    <a:pt x="20" y="313"/>
                  </a:lnTo>
                  <a:lnTo>
                    <a:pt x="16" y="313"/>
                  </a:lnTo>
                  <a:lnTo>
                    <a:pt x="10" y="313"/>
                  </a:lnTo>
                  <a:lnTo>
                    <a:pt x="10" y="319"/>
                  </a:lnTo>
                  <a:lnTo>
                    <a:pt x="4" y="319"/>
                  </a:lnTo>
                  <a:lnTo>
                    <a:pt x="4" y="325"/>
                  </a:lnTo>
                  <a:lnTo>
                    <a:pt x="0" y="329"/>
                  </a:lnTo>
                  <a:lnTo>
                    <a:pt x="0" y="339"/>
                  </a:lnTo>
                  <a:lnTo>
                    <a:pt x="0" y="350"/>
                  </a:lnTo>
                  <a:lnTo>
                    <a:pt x="4" y="350"/>
                  </a:lnTo>
                  <a:lnTo>
                    <a:pt x="10" y="350"/>
                  </a:lnTo>
                  <a:lnTo>
                    <a:pt x="16" y="356"/>
                  </a:lnTo>
                  <a:lnTo>
                    <a:pt x="20" y="360"/>
                  </a:lnTo>
                  <a:lnTo>
                    <a:pt x="26" y="366"/>
                  </a:lnTo>
                  <a:lnTo>
                    <a:pt x="26" y="370"/>
                  </a:lnTo>
                  <a:lnTo>
                    <a:pt x="35" y="376"/>
                  </a:lnTo>
                  <a:lnTo>
                    <a:pt x="41" y="381"/>
                  </a:lnTo>
                  <a:lnTo>
                    <a:pt x="41" y="385"/>
                  </a:lnTo>
                  <a:lnTo>
                    <a:pt x="35" y="391"/>
                  </a:lnTo>
                  <a:lnTo>
                    <a:pt x="41" y="391"/>
                  </a:lnTo>
                  <a:lnTo>
                    <a:pt x="47" y="391"/>
                  </a:lnTo>
                  <a:lnTo>
                    <a:pt x="41" y="401"/>
                  </a:lnTo>
                  <a:lnTo>
                    <a:pt x="41" y="407"/>
                  </a:lnTo>
                  <a:lnTo>
                    <a:pt x="30" y="407"/>
                  </a:lnTo>
                  <a:lnTo>
                    <a:pt x="35" y="411"/>
                  </a:lnTo>
                  <a:lnTo>
                    <a:pt x="35" y="422"/>
                  </a:lnTo>
                  <a:lnTo>
                    <a:pt x="41" y="427"/>
                  </a:lnTo>
                  <a:lnTo>
                    <a:pt x="47" y="427"/>
                  </a:lnTo>
                  <a:lnTo>
                    <a:pt x="51" y="432"/>
                  </a:lnTo>
                  <a:lnTo>
                    <a:pt x="57" y="442"/>
                  </a:lnTo>
                  <a:lnTo>
                    <a:pt x="61" y="438"/>
                  </a:lnTo>
                  <a:lnTo>
                    <a:pt x="61" y="432"/>
                  </a:lnTo>
                  <a:lnTo>
                    <a:pt x="72" y="427"/>
                  </a:lnTo>
                  <a:lnTo>
                    <a:pt x="82" y="427"/>
                  </a:lnTo>
                  <a:lnTo>
                    <a:pt x="88" y="422"/>
                  </a:lnTo>
                  <a:lnTo>
                    <a:pt x="92" y="422"/>
                  </a:lnTo>
                  <a:lnTo>
                    <a:pt x="103" y="427"/>
                  </a:lnTo>
                  <a:lnTo>
                    <a:pt x="108" y="427"/>
                  </a:lnTo>
                  <a:lnTo>
                    <a:pt x="113" y="417"/>
                  </a:lnTo>
                  <a:lnTo>
                    <a:pt x="123" y="417"/>
                  </a:lnTo>
                  <a:lnTo>
                    <a:pt x="133" y="422"/>
                  </a:lnTo>
                  <a:lnTo>
                    <a:pt x="139" y="427"/>
                  </a:lnTo>
                  <a:lnTo>
                    <a:pt x="150" y="427"/>
                  </a:lnTo>
                  <a:lnTo>
                    <a:pt x="154" y="438"/>
                  </a:lnTo>
                  <a:lnTo>
                    <a:pt x="164" y="438"/>
                  </a:lnTo>
                  <a:lnTo>
                    <a:pt x="180" y="438"/>
                  </a:lnTo>
                  <a:lnTo>
                    <a:pt x="186" y="438"/>
                  </a:lnTo>
                  <a:lnTo>
                    <a:pt x="196" y="442"/>
                  </a:lnTo>
                  <a:lnTo>
                    <a:pt x="201" y="438"/>
                  </a:lnTo>
                  <a:lnTo>
                    <a:pt x="211" y="438"/>
                  </a:lnTo>
                  <a:lnTo>
                    <a:pt x="217" y="442"/>
                  </a:lnTo>
                  <a:lnTo>
                    <a:pt x="222" y="442"/>
                  </a:lnTo>
                  <a:lnTo>
                    <a:pt x="222" y="448"/>
                  </a:lnTo>
                  <a:lnTo>
                    <a:pt x="227" y="448"/>
                  </a:lnTo>
                  <a:lnTo>
                    <a:pt x="232" y="442"/>
                  </a:lnTo>
                  <a:lnTo>
                    <a:pt x="232" y="438"/>
                  </a:lnTo>
                  <a:lnTo>
                    <a:pt x="232" y="432"/>
                  </a:lnTo>
                  <a:lnTo>
                    <a:pt x="242" y="427"/>
                  </a:lnTo>
                  <a:lnTo>
                    <a:pt x="242" y="422"/>
                  </a:lnTo>
                  <a:lnTo>
                    <a:pt x="254" y="422"/>
                  </a:lnTo>
                  <a:lnTo>
                    <a:pt x="258" y="417"/>
                  </a:lnTo>
                  <a:lnTo>
                    <a:pt x="269" y="417"/>
                  </a:lnTo>
                  <a:lnTo>
                    <a:pt x="273" y="417"/>
                  </a:lnTo>
                  <a:lnTo>
                    <a:pt x="283" y="422"/>
                  </a:lnTo>
                  <a:lnTo>
                    <a:pt x="289" y="417"/>
                  </a:lnTo>
                  <a:lnTo>
                    <a:pt x="299" y="411"/>
                  </a:lnTo>
                  <a:lnTo>
                    <a:pt x="299" y="401"/>
                  </a:lnTo>
                  <a:lnTo>
                    <a:pt x="305" y="397"/>
                  </a:lnTo>
                  <a:lnTo>
                    <a:pt x="310" y="397"/>
                  </a:lnTo>
                  <a:lnTo>
                    <a:pt x="314" y="391"/>
                  </a:lnTo>
                  <a:lnTo>
                    <a:pt x="314" y="385"/>
                  </a:lnTo>
                  <a:lnTo>
                    <a:pt x="326" y="381"/>
                  </a:lnTo>
                  <a:lnTo>
                    <a:pt x="330" y="381"/>
                  </a:lnTo>
                  <a:lnTo>
                    <a:pt x="340" y="381"/>
                  </a:lnTo>
                  <a:lnTo>
                    <a:pt x="351" y="370"/>
                  </a:lnTo>
                  <a:lnTo>
                    <a:pt x="346" y="366"/>
                  </a:lnTo>
                  <a:lnTo>
                    <a:pt x="346" y="360"/>
                  </a:lnTo>
                  <a:lnTo>
                    <a:pt x="340" y="356"/>
                  </a:lnTo>
                  <a:lnTo>
                    <a:pt x="340" y="350"/>
                  </a:lnTo>
                  <a:lnTo>
                    <a:pt x="340" y="344"/>
                  </a:lnTo>
                  <a:lnTo>
                    <a:pt x="340" y="334"/>
                  </a:lnTo>
                  <a:lnTo>
                    <a:pt x="340" y="325"/>
                  </a:lnTo>
                  <a:lnTo>
                    <a:pt x="346" y="319"/>
                  </a:lnTo>
                  <a:lnTo>
                    <a:pt x="351" y="313"/>
                  </a:lnTo>
                  <a:lnTo>
                    <a:pt x="361" y="309"/>
                  </a:lnTo>
                  <a:lnTo>
                    <a:pt x="371" y="298"/>
                  </a:lnTo>
                  <a:lnTo>
                    <a:pt x="377" y="298"/>
                  </a:lnTo>
                  <a:lnTo>
                    <a:pt x="382" y="293"/>
                  </a:lnTo>
                  <a:lnTo>
                    <a:pt x="392" y="282"/>
                  </a:lnTo>
                  <a:lnTo>
                    <a:pt x="398" y="278"/>
                  </a:lnTo>
                  <a:lnTo>
                    <a:pt x="408" y="272"/>
                  </a:lnTo>
                  <a:lnTo>
                    <a:pt x="414" y="272"/>
                  </a:lnTo>
                  <a:lnTo>
                    <a:pt x="408" y="272"/>
                  </a:lnTo>
                  <a:lnTo>
                    <a:pt x="408" y="268"/>
                  </a:lnTo>
                  <a:lnTo>
                    <a:pt x="414" y="268"/>
                  </a:lnTo>
                  <a:lnTo>
                    <a:pt x="414" y="262"/>
                  </a:lnTo>
                  <a:lnTo>
                    <a:pt x="418" y="257"/>
                  </a:lnTo>
                  <a:lnTo>
                    <a:pt x="424" y="257"/>
                  </a:lnTo>
                  <a:lnTo>
                    <a:pt x="433" y="257"/>
                  </a:lnTo>
                  <a:lnTo>
                    <a:pt x="445" y="257"/>
                  </a:lnTo>
                  <a:lnTo>
                    <a:pt x="455" y="257"/>
                  </a:lnTo>
                  <a:lnTo>
                    <a:pt x="460" y="257"/>
                  </a:lnTo>
                  <a:lnTo>
                    <a:pt x="465" y="257"/>
                  </a:lnTo>
                  <a:lnTo>
                    <a:pt x="470" y="257"/>
                  </a:lnTo>
                  <a:lnTo>
                    <a:pt x="480" y="252"/>
                  </a:lnTo>
                  <a:lnTo>
                    <a:pt x="486" y="252"/>
                  </a:lnTo>
                  <a:lnTo>
                    <a:pt x="490" y="247"/>
                  </a:lnTo>
                  <a:lnTo>
                    <a:pt x="501" y="247"/>
                  </a:lnTo>
                  <a:lnTo>
                    <a:pt x="506" y="247"/>
                  </a:lnTo>
                  <a:lnTo>
                    <a:pt x="511" y="241"/>
                  </a:lnTo>
                  <a:lnTo>
                    <a:pt x="517" y="241"/>
                  </a:lnTo>
                  <a:lnTo>
                    <a:pt x="521" y="237"/>
                  </a:lnTo>
                  <a:lnTo>
                    <a:pt x="527" y="231"/>
                  </a:lnTo>
                  <a:lnTo>
                    <a:pt x="527" y="227"/>
                  </a:lnTo>
                  <a:lnTo>
                    <a:pt x="533" y="221"/>
                  </a:lnTo>
                  <a:lnTo>
                    <a:pt x="533" y="215"/>
                  </a:lnTo>
                  <a:lnTo>
                    <a:pt x="533" y="205"/>
                  </a:lnTo>
                  <a:lnTo>
                    <a:pt x="530" y="201"/>
                  </a:lnTo>
                  <a:lnTo>
                    <a:pt x="527" y="205"/>
                  </a:lnTo>
                  <a:lnTo>
                    <a:pt x="521" y="205"/>
                  </a:lnTo>
                  <a:lnTo>
                    <a:pt x="517" y="200"/>
                  </a:lnTo>
                  <a:lnTo>
                    <a:pt x="511" y="205"/>
                  </a:lnTo>
                  <a:lnTo>
                    <a:pt x="506" y="200"/>
                  </a:lnTo>
                  <a:lnTo>
                    <a:pt x="496" y="200"/>
                  </a:lnTo>
                  <a:lnTo>
                    <a:pt x="490" y="200"/>
                  </a:lnTo>
                  <a:lnTo>
                    <a:pt x="486" y="196"/>
                  </a:lnTo>
                  <a:lnTo>
                    <a:pt x="480" y="190"/>
                  </a:lnTo>
                  <a:lnTo>
                    <a:pt x="476" y="190"/>
                  </a:lnTo>
                  <a:lnTo>
                    <a:pt x="470" y="190"/>
                  </a:lnTo>
                  <a:lnTo>
                    <a:pt x="465" y="190"/>
                  </a:lnTo>
                  <a:lnTo>
                    <a:pt x="460" y="184"/>
                  </a:lnTo>
                  <a:lnTo>
                    <a:pt x="460" y="179"/>
                  </a:lnTo>
                  <a:lnTo>
                    <a:pt x="458" y="174"/>
                  </a:lnTo>
                  <a:lnTo>
                    <a:pt x="453" y="170"/>
                  </a:lnTo>
                  <a:lnTo>
                    <a:pt x="445" y="164"/>
                  </a:lnTo>
                  <a:lnTo>
                    <a:pt x="439" y="170"/>
                  </a:lnTo>
                  <a:lnTo>
                    <a:pt x="429" y="170"/>
                  </a:lnTo>
                  <a:lnTo>
                    <a:pt x="429" y="164"/>
                  </a:lnTo>
                  <a:lnTo>
                    <a:pt x="424" y="164"/>
                  </a:lnTo>
                  <a:lnTo>
                    <a:pt x="414" y="159"/>
                  </a:lnTo>
                  <a:lnTo>
                    <a:pt x="408" y="159"/>
                  </a:lnTo>
                  <a:lnTo>
                    <a:pt x="398" y="154"/>
                  </a:lnTo>
                  <a:lnTo>
                    <a:pt x="398" y="149"/>
                  </a:lnTo>
                  <a:lnTo>
                    <a:pt x="387" y="143"/>
                  </a:lnTo>
                  <a:lnTo>
                    <a:pt x="382" y="143"/>
                  </a:lnTo>
                  <a:lnTo>
                    <a:pt x="371" y="133"/>
                  </a:lnTo>
                  <a:lnTo>
                    <a:pt x="367" y="133"/>
                  </a:lnTo>
                  <a:lnTo>
                    <a:pt x="361" y="129"/>
                  </a:lnTo>
                  <a:lnTo>
                    <a:pt x="357" y="123"/>
                  </a:lnTo>
                  <a:lnTo>
                    <a:pt x="351" y="123"/>
                  </a:lnTo>
                  <a:lnTo>
                    <a:pt x="351" y="118"/>
                  </a:lnTo>
                  <a:lnTo>
                    <a:pt x="351" y="113"/>
                  </a:lnTo>
                  <a:lnTo>
                    <a:pt x="346" y="108"/>
                  </a:lnTo>
                  <a:lnTo>
                    <a:pt x="340" y="102"/>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41"/>
            <p:cNvSpPr>
              <a:spLocks/>
            </p:cNvSpPr>
            <p:nvPr/>
          </p:nvSpPr>
          <p:spPr bwMode="auto">
            <a:xfrm>
              <a:off x="6481556" y="4690100"/>
              <a:ext cx="314975" cy="441277"/>
            </a:xfrm>
            <a:custGeom>
              <a:avLst/>
              <a:gdLst>
                <a:gd name="T0" fmla="*/ 56 w 202"/>
                <a:gd name="T1" fmla="*/ 283 h 283"/>
                <a:gd name="T2" fmla="*/ 47 w 202"/>
                <a:gd name="T3" fmla="*/ 278 h 283"/>
                <a:gd name="T4" fmla="*/ 25 w 202"/>
                <a:gd name="T5" fmla="*/ 268 h 283"/>
                <a:gd name="T6" fmla="*/ 15 w 202"/>
                <a:gd name="T7" fmla="*/ 258 h 283"/>
                <a:gd name="T8" fmla="*/ 0 w 202"/>
                <a:gd name="T9" fmla="*/ 263 h 283"/>
                <a:gd name="T10" fmla="*/ 10 w 202"/>
                <a:gd name="T11" fmla="*/ 242 h 283"/>
                <a:gd name="T12" fmla="*/ 21 w 202"/>
                <a:gd name="T13" fmla="*/ 232 h 283"/>
                <a:gd name="T14" fmla="*/ 21 w 202"/>
                <a:gd name="T15" fmla="*/ 211 h 283"/>
                <a:gd name="T16" fmla="*/ 31 w 202"/>
                <a:gd name="T17" fmla="*/ 195 h 283"/>
                <a:gd name="T18" fmla="*/ 37 w 202"/>
                <a:gd name="T19" fmla="*/ 176 h 283"/>
                <a:gd name="T20" fmla="*/ 15 w 202"/>
                <a:gd name="T21" fmla="*/ 170 h 283"/>
                <a:gd name="T22" fmla="*/ 21 w 202"/>
                <a:gd name="T23" fmla="*/ 154 h 283"/>
                <a:gd name="T24" fmla="*/ 25 w 202"/>
                <a:gd name="T25" fmla="*/ 139 h 283"/>
                <a:gd name="T26" fmla="*/ 42 w 202"/>
                <a:gd name="T27" fmla="*/ 129 h 283"/>
                <a:gd name="T28" fmla="*/ 56 w 202"/>
                <a:gd name="T29" fmla="*/ 113 h 283"/>
                <a:gd name="T30" fmla="*/ 68 w 202"/>
                <a:gd name="T31" fmla="*/ 98 h 283"/>
                <a:gd name="T32" fmla="*/ 78 w 202"/>
                <a:gd name="T33" fmla="*/ 72 h 283"/>
                <a:gd name="T34" fmla="*/ 88 w 202"/>
                <a:gd name="T35" fmla="*/ 51 h 283"/>
                <a:gd name="T36" fmla="*/ 99 w 202"/>
                <a:gd name="T37" fmla="*/ 31 h 283"/>
                <a:gd name="T38" fmla="*/ 103 w 202"/>
                <a:gd name="T39" fmla="*/ 15 h 283"/>
                <a:gd name="T40" fmla="*/ 115 w 202"/>
                <a:gd name="T41" fmla="*/ 6 h 283"/>
                <a:gd name="T42" fmla="*/ 129 w 202"/>
                <a:gd name="T43" fmla="*/ 6 h 283"/>
                <a:gd name="T44" fmla="*/ 134 w 202"/>
                <a:gd name="T45" fmla="*/ 15 h 283"/>
                <a:gd name="T46" fmla="*/ 144 w 202"/>
                <a:gd name="T47" fmla="*/ 21 h 283"/>
                <a:gd name="T48" fmla="*/ 161 w 202"/>
                <a:gd name="T49" fmla="*/ 25 h 283"/>
                <a:gd name="T50" fmla="*/ 171 w 202"/>
                <a:gd name="T51" fmla="*/ 31 h 283"/>
                <a:gd name="T52" fmla="*/ 181 w 202"/>
                <a:gd name="T53" fmla="*/ 35 h 283"/>
                <a:gd name="T54" fmla="*/ 197 w 202"/>
                <a:gd name="T55" fmla="*/ 41 h 283"/>
                <a:gd name="T56" fmla="*/ 191 w 202"/>
                <a:gd name="T57" fmla="*/ 57 h 283"/>
                <a:gd name="T58" fmla="*/ 202 w 202"/>
                <a:gd name="T59" fmla="*/ 66 h 283"/>
                <a:gd name="T60" fmla="*/ 191 w 202"/>
                <a:gd name="T61" fmla="*/ 72 h 283"/>
                <a:gd name="T62" fmla="*/ 181 w 202"/>
                <a:gd name="T63" fmla="*/ 78 h 283"/>
                <a:gd name="T64" fmla="*/ 171 w 202"/>
                <a:gd name="T65" fmla="*/ 82 h 283"/>
                <a:gd name="T66" fmla="*/ 161 w 202"/>
                <a:gd name="T67" fmla="*/ 98 h 283"/>
                <a:gd name="T68" fmla="*/ 156 w 202"/>
                <a:gd name="T69" fmla="*/ 113 h 283"/>
                <a:gd name="T70" fmla="*/ 156 w 202"/>
                <a:gd name="T71" fmla="*/ 129 h 283"/>
                <a:gd name="T72" fmla="*/ 144 w 202"/>
                <a:gd name="T73" fmla="*/ 133 h 283"/>
                <a:gd name="T74" fmla="*/ 129 w 202"/>
                <a:gd name="T75" fmla="*/ 154 h 283"/>
                <a:gd name="T76" fmla="*/ 115 w 202"/>
                <a:gd name="T77" fmla="*/ 154 h 283"/>
                <a:gd name="T78" fmla="*/ 115 w 202"/>
                <a:gd name="T79" fmla="*/ 176 h 283"/>
                <a:gd name="T80" fmla="*/ 119 w 202"/>
                <a:gd name="T81" fmla="*/ 191 h 283"/>
                <a:gd name="T82" fmla="*/ 109 w 202"/>
                <a:gd name="T83" fmla="*/ 207 h 283"/>
                <a:gd name="T84" fmla="*/ 99 w 202"/>
                <a:gd name="T85" fmla="*/ 217 h 283"/>
                <a:gd name="T86" fmla="*/ 103 w 202"/>
                <a:gd name="T87" fmla="*/ 227 h 283"/>
                <a:gd name="T88" fmla="*/ 99 w 202"/>
                <a:gd name="T89" fmla="*/ 237 h 283"/>
                <a:gd name="T90" fmla="*/ 83 w 202"/>
                <a:gd name="T91" fmla="*/ 242 h 283"/>
                <a:gd name="T92" fmla="*/ 78 w 202"/>
                <a:gd name="T93" fmla="*/ 252 h 283"/>
                <a:gd name="T94" fmla="*/ 72 w 202"/>
                <a:gd name="T95" fmla="*/ 27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2" h="283">
                  <a:moveTo>
                    <a:pt x="78" y="278"/>
                  </a:moveTo>
                  <a:lnTo>
                    <a:pt x="62" y="283"/>
                  </a:lnTo>
                  <a:lnTo>
                    <a:pt x="56" y="283"/>
                  </a:lnTo>
                  <a:lnTo>
                    <a:pt x="56" y="278"/>
                  </a:lnTo>
                  <a:lnTo>
                    <a:pt x="52" y="283"/>
                  </a:lnTo>
                  <a:lnTo>
                    <a:pt x="47" y="278"/>
                  </a:lnTo>
                  <a:lnTo>
                    <a:pt x="37" y="273"/>
                  </a:lnTo>
                  <a:lnTo>
                    <a:pt x="31" y="268"/>
                  </a:lnTo>
                  <a:lnTo>
                    <a:pt x="25" y="268"/>
                  </a:lnTo>
                  <a:lnTo>
                    <a:pt x="21" y="268"/>
                  </a:lnTo>
                  <a:lnTo>
                    <a:pt x="21" y="263"/>
                  </a:lnTo>
                  <a:lnTo>
                    <a:pt x="15" y="258"/>
                  </a:lnTo>
                  <a:lnTo>
                    <a:pt x="10" y="263"/>
                  </a:lnTo>
                  <a:lnTo>
                    <a:pt x="5" y="263"/>
                  </a:lnTo>
                  <a:lnTo>
                    <a:pt x="0" y="263"/>
                  </a:lnTo>
                  <a:lnTo>
                    <a:pt x="0" y="258"/>
                  </a:lnTo>
                  <a:lnTo>
                    <a:pt x="5" y="252"/>
                  </a:lnTo>
                  <a:lnTo>
                    <a:pt x="10" y="242"/>
                  </a:lnTo>
                  <a:lnTo>
                    <a:pt x="10" y="237"/>
                  </a:lnTo>
                  <a:lnTo>
                    <a:pt x="15" y="232"/>
                  </a:lnTo>
                  <a:lnTo>
                    <a:pt x="21" y="232"/>
                  </a:lnTo>
                  <a:lnTo>
                    <a:pt x="21" y="227"/>
                  </a:lnTo>
                  <a:lnTo>
                    <a:pt x="25" y="217"/>
                  </a:lnTo>
                  <a:lnTo>
                    <a:pt x="21" y="211"/>
                  </a:lnTo>
                  <a:lnTo>
                    <a:pt x="25" y="207"/>
                  </a:lnTo>
                  <a:lnTo>
                    <a:pt x="25" y="201"/>
                  </a:lnTo>
                  <a:lnTo>
                    <a:pt x="31" y="195"/>
                  </a:lnTo>
                  <a:lnTo>
                    <a:pt x="37" y="191"/>
                  </a:lnTo>
                  <a:lnTo>
                    <a:pt x="37" y="186"/>
                  </a:lnTo>
                  <a:lnTo>
                    <a:pt x="37" y="176"/>
                  </a:lnTo>
                  <a:lnTo>
                    <a:pt x="31" y="176"/>
                  </a:lnTo>
                  <a:lnTo>
                    <a:pt x="25" y="170"/>
                  </a:lnTo>
                  <a:lnTo>
                    <a:pt x="15" y="170"/>
                  </a:lnTo>
                  <a:lnTo>
                    <a:pt x="15" y="164"/>
                  </a:lnTo>
                  <a:lnTo>
                    <a:pt x="15" y="160"/>
                  </a:lnTo>
                  <a:lnTo>
                    <a:pt x="21" y="154"/>
                  </a:lnTo>
                  <a:lnTo>
                    <a:pt x="25" y="149"/>
                  </a:lnTo>
                  <a:lnTo>
                    <a:pt x="25" y="144"/>
                  </a:lnTo>
                  <a:lnTo>
                    <a:pt x="25" y="139"/>
                  </a:lnTo>
                  <a:lnTo>
                    <a:pt x="25" y="133"/>
                  </a:lnTo>
                  <a:lnTo>
                    <a:pt x="31" y="129"/>
                  </a:lnTo>
                  <a:lnTo>
                    <a:pt x="42" y="129"/>
                  </a:lnTo>
                  <a:lnTo>
                    <a:pt x="47" y="129"/>
                  </a:lnTo>
                  <a:lnTo>
                    <a:pt x="52" y="119"/>
                  </a:lnTo>
                  <a:lnTo>
                    <a:pt x="56" y="113"/>
                  </a:lnTo>
                  <a:lnTo>
                    <a:pt x="56" y="108"/>
                  </a:lnTo>
                  <a:lnTo>
                    <a:pt x="62" y="103"/>
                  </a:lnTo>
                  <a:lnTo>
                    <a:pt x="68" y="98"/>
                  </a:lnTo>
                  <a:lnTo>
                    <a:pt x="72" y="88"/>
                  </a:lnTo>
                  <a:lnTo>
                    <a:pt x="78" y="82"/>
                  </a:lnTo>
                  <a:lnTo>
                    <a:pt x="78" y="72"/>
                  </a:lnTo>
                  <a:lnTo>
                    <a:pt x="83" y="66"/>
                  </a:lnTo>
                  <a:lnTo>
                    <a:pt x="88" y="62"/>
                  </a:lnTo>
                  <a:lnTo>
                    <a:pt x="88" y="51"/>
                  </a:lnTo>
                  <a:lnTo>
                    <a:pt x="93" y="47"/>
                  </a:lnTo>
                  <a:lnTo>
                    <a:pt x="99" y="41"/>
                  </a:lnTo>
                  <a:lnTo>
                    <a:pt x="99" y="31"/>
                  </a:lnTo>
                  <a:lnTo>
                    <a:pt x="99" y="25"/>
                  </a:lnTo>
                  <a:lnTo>
                    <a:pt x="103" y="21"/>
                  </a:lnTo>
                  <a:lnTo>
                    <a:pt x="103" y="15"/>
                  </a:lnTo>
                  <a:lnTo>
                    <a:pt x="103" y="10"/>
                  </a:lnTo>
                  <a:lnTo>
                    <a:pt x="103" y="6"/>
                  </a:lnTo>
                  <a:lnTo>
                    <a:pt x="115" y="6"/>
                  </a:lnTo>
                  <a:lnTo>
                    <a:pt x="119" y="6"/>
                  </a:lnTo>
                  <a:lnTo>
                    <a:pt x="119" y="0"/>
                  </a:lnTo>
                  <a:lnTo>
                    <a:pt x="129" y="6"/>
                  </a:lnTo>
                  <a:lnTo>
                    <a:pt x="134" y="6"/>
                  </a:lnTo>
                  <a:lnTo>
                    <a:pt x="134" y="10"/>
                  </a:lnTo>
                  <a:lnTo>
                    <a:pt x="134" y="15"/>
                  </a:lnTo>
                  <a:lnTo>
                    <a:pt x="134" y="21"/>
                  </a:lnTo>
                  <a:lnTo>
                    <a:pt x="140" y="21"/>
                  </a:lnTo>
                  <a:lnTo>
                    <a:pt x="144" y="21"/>
                  </a:lnTo>
                  <a:lnTo>
                    <a:pt x="150" y="21"/>
                  </a:lnTo>
                  <a:lnTo>
                    <a:pt x="156" y="25"/>
                  </a:lnTo>
                  <a:lnTo>
                    <a:pt x="161" y="25"/>
                  </a:lnTo>
                  <a:lnTo>
                    <a:pt x="166" y="31"/>
                  </a:lnTo>
                  <a:lnTo>
                    <a:pt x="171" y="35"/>
                  </a:lnTo>
                  <a:lnTo>
                    <a:pt x="171" y="31"/>
                  </a:lnTo>
                  <a:lnTo>
                    <a:pt x="175" y="31"/>
                  </a:lnTo>
                  <a:lnTo>
                    <a:pt x="181" y="31"/>
                  </a:lnTo>
                  <a:lnTo>
                    <a:pt x="181" y="35"/>
                  </a:lnTo>
                  <a:lnTo>
                    <a:pt x="185" y="35"/>
                  </a:lnTo>
                  <a:lnTo>
                    <a:pt x="191" y="35"/>
                  </a:lnTo>
                  <a:lnTo>
                    <a:pt x="197" y="41"/>
                  </a:lnTo>
                  <a:lnTo>
                    <a:pt x="191" y="47"/>
                  </a:lnTo>
                  <a:lnTo>
                    <a:pt x="191" y="51"/>
                  </a:lnTo>
                  <a:lnTo>
                    <a:pt x="191" y="57"/>
                  </a:lnTo>
                  <a:lnTo>
                    <a:pt x="197" y="57"/>
                  </a:lnTo>
                  <a:lnTo>
                    <a:pt x="202" y="62"/>
                  </a:lnTo>
                  <a:lnTo>
                    <a:pt x="202" y="66"/>
                  </a:lnTo>
                  <a:lnTo>
                    <a:pt x="197" y="66"/>
                  </a:lnTo>
                  <a:lnTo>
                    <a:pt x="197" y="72"/>
                  </a:lnTo>
                  <a:lnTo>
                    <a:pt x="191" y="72"/>
                  </a:lnTo>
                  <a:lnTo>
                    <a:pt x="185" y="72"/>
                  </a:lnTo>
                  <a:lnTo>
                    <a:pt x="185" y="78"/>
                  </a:lnTo>
                  <a:lnTo>
                    <a:pt x="181" y="78"/>
                  </a:lnTo>
                  <a:lnTo>
                    <a:pt x="175" y="78"/>
                  </a:lnTo>
                  <a:lnTo>
                    <a:pt x="175" y="82"/>
                  </a:lnTo>
                  <a:lnTo>
                    <a:pt x="171" y="82"/>
                  </a:lnTo>
                  <a:lnTo>
                    <a:pt x="166" y="88"/>
                  </a:lnTo>
                  <a:lnTo>
                    <a:pt x="166" y="92"/>
                  </a:lnTo>
                  <a:lnTo>
                    <a:pt x="161" y="98"/>
                  </a:lnTo>
                  <a:lnTo>
                    <a:pt x="161" y="103"/>
                  </a:lnTo>
                  <a:lnTo>
                    <a:pt x="156" y="108"/>
                  </a:lnTo>
                  <a:lnTo>
                    <a:pt x="156" y="113"/>
                  </a:lnTo>
                  <a:lnTo>
                    <a:pt x="156" y="119"/>
                  </a:lnTo>
                  <a:lnTo>
                    <a:pt x="156" y="123"/>
                  </a:lnTo>
                  <a:lnTo>
                    <a:pt x="156" y="129"/>
                  </a:lnTo>
                  <a:lnTo>
                    <a:pt x="150" y="129"/>
                  </a:lnTo>
                  <a:lnTo>
                    <a:pt x="144" y="129"/>
                  </a:lnTo>
                  <a:lnTo>
                    <a:pt x="144" y="133"/>
                  </a:lnTo>
                  <a:lnTo>
                    <a:pt x="134" y="144"/>
                  </a:lnTo>
                  <a:lnTo>
                    <a:pt x="134" y="149"/>
                  </a:lnTo>
                  <a:lnTo>
                    <a:pt x="129" y="154"/>
                  </a:lnTo>
                  <a:lnTo>
                    <a:pt x="129" y="160"/>
                  </a:lnTo>
                  <a:lnTo>
                    <a:pt x="124" y="160"/>
                  </a:lnTo>
                  <a:lnTo>
                    <a:pt x="115" y="154"/>
                  </a:lnTo>
                  <a:lnTo>
                    <a:pt x="115" y="164"/>
                  </a:lnTo>
                  <a:lnTo>
                    <a:pt x="115" y="170"/>
                  </a:lnTo>
                  <a:lnTo>
                    <a:pt x="115" y="176"/>
                  </a:lnTo>
                  <a:lnTo>
                    <a:pt x="119" y="180"/>
                  </a:lnTo>
                  <a:lnTo>
                    <a:pt x="119" y="186"/>
                  </a:lnTo>
                  <a:lnTo>
                    <a:pt x="119" y="191"/>
                  </a:lnTo>
                  <a:lnTo>
                    <a:pt x="115" y="195"/>
                  </a:lnTo>
                  <a:lnTo>
                    <a:pt x="109" y="201"/>
                  </a:lnTo>
                  <a:lnTo>
                    <a:pt x="109" y="207"/>
                  </a:lnTo>
                  <a:lnTo>
                    <a:pt x="103" y="207"/>
                  </a:lnTo>
                  <a:lnTo>
                    <a:pt x="99" y="211"/>
                  </a:lnTo>
                  <a:lnTo>
                    <a:pt x="99" y="217"/>
                  </a:lnTo>
                  <a:lnTo>
                    <a:pt x="93" y="221"/>
                  </a:lnTo>
                  <a:lnTo>
                    <a:pt x="99" y="227"/>
                  </a:lnTo>
                  <a:lnTo>
                    <a:pt x="103" y="227"/>
                  </a:lnTo>
                  <a:lnTo>
                    <a:pt x="103" y="232"/>
                  </a:lnTo>
                  <a:lnTo>
                    <a:pt x="103" y="237"/>
                  </a:lnTo>
                  <a:lnTo>
                    <a:pt x="99" y="237"/>
                  </a:lnTo>
                  <a:lnTo>
                    <a:pt x="93" y="242"/>
                  </a:lnTo>
                  <a:lnTo>
                    <a:pt x="88" y="242"/>
                  </a:lnTo>
                  <a:lnTo>
                    <a:pt x="83" y="242"/>
                  </a:lnTo>
                  <a:lnTo>
                    <a:pt x="83" y="246"/>
                  </a:lnTo>
                  <a:lnTo>
                    <a:pt x="78" y="246"/>
                  </a:lnTo>
                  <a:lnTo>
                    <a:pt x="78" y="252"/>
                  </a:lnTo>
                  <a:lnTo>
                    <a:pt x="72" y="258"/>
                  </a:lnTo>
                  <a:lnTo>
                    <a:pt x="72" y="268"/>
                  </a:lnTo>
                  <a:lnTo>
                    <a:pt x="72" y="278"/>
                  </a:lnTo>
                  <a:lnTo>
                    <a:pt x="78" y="278"/>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2"/>
            <p:cNvSpPr>
              <a:spLocks/>
            </p:cNvSpPr>
            <p:nvPr/>
          </p:nvSpPr>
          <p:spPr bwMode="auto">
            <a:xfrm>
              <a:off x="6481556" y="4690100"/>
              <a:ext cx="314975" cy="441277"/>
            </a:xfrm>
            <a:custGeom>
              <a:avLst/>
              <a:gdLst>
                <a:gd name="T0" fmla="*/ 56 w 202"/>
                <a:gd name="T1" fmla="*/ 283 h 283"/>
                <a:gd name="T2" fmla="*/ 47 w 202"/>
                <a:gd name="T3" fmla="*/ 278 h 283"/>
                <a:gd name="T4" fmla="*/ 25 w 202"/>
                <a:gd name="T5" fmla="*/ 268 h 283"/>
                <a:gd name="T6" fmla="*/ 15 w 202"/>
                <a:gd name="T7" fmla="*/ 258 h 283"/>
                <a:gd name="T8" fmla="*/ 0 w 202"/>
                <a:gd name="T9" fmla="*/ 263 h 283"/>
                <a:gd name="T10" fmla="*/ 10 w 202"/>
                <a:gd name="T11" fmla="*/ 242 h 283"/>
                <a:gd name="T12" fmla="*/ 21 w 202"/>
                <a:gd name="T13" fmla="*/ 232 h 283"/>
                <a:gd name="T14" fmla="*/ 21 w 202"/>
                <a:gd name="T15" fmla="*/ 211 h 283"/>
                <a:gd name="T16" fmla="*/ 31 w 202"/>
                <a:gd name="T17" fmla="*/ 195 h 283"/>
                <a:gd name="T18" fmla="*/ 37 w 202"/>
                <a:gd name="T19" fmla="*/ 176 h 283"/>
                <a:gd name="T20" fmla="*/ 15 w 202"/>
                <a:gd name="T21" fmla="*/ 170 h 283"/>
                <a:gd name="T22" fmla="*/ 21 w 202"/>
                <a:gd name="T23" fmla="*/ 154 h 283"/>
                <a:gd name="T24" fmla="*/ 25 w 202"/>
                <a:gd name="T25" fmla="*/ 139 h 283"/>
                <a:gd name="T26" fmla="*/ 42 w 202"/>
                <a:gd name="T27" fmla="*/ 129 h 283"/>
                <a:gd name="T28" fmla="*/ 56 w 202"/>
                <a:gd name="T29" fmla="*/ 113 h 283"/>
                <a:gd name="T30" fmla="*/ 68 w 202"/>
                <a:gd name="T31" fmla="*/ 98 h 283"/>
                <a:gd name="T32" fmla="*/ 78 w 202"/>
                <a:gd name="T33" fmla="*/ 72 h 283"/>
                <a:gd name="T34" fmla="*/ 88 w 202"/>
                <a:gd name="T35" fmla="*/ 51 h 283"/>
                <a:gd name="T36" fmla="*/ 99 w 202"/>
                <a:gd name="T37" fmla="*/ 31 h 283"/>
                <a:gd name="T38" fmla="*/ 103 w 202"/>
                <a:gd name="T39" fmla="*/ 15 h 283"/>
                <a:gd name="T40" fmla="*/ 115 w 202"/>
                <a:gd name="T41" fmla="*/ 6 h 283"/>
                <a:gd name="T42" fmla="*/ 129 w 202"/>
                <a:gd name="T43" fmla="*/ 6 h 283"/>
                <a:gd name="T44" fmla="*/ 134 w 202"/>
                <a:gd name="T45" fmla="*/ 15 h 283"/>
                <a:gd name="T46" fmla="*/ 144 w 202"/>
                <a:gd name="T47" fmla="*/ 21 h 283"/>
                <a:gd name="T48" fmla="*/ 161 w 202"/>
                <a:gd name="T49" fmla="*/ 25 h 283"/>
                <a:gd name="T50" fmla="*/ 171 w 202"/>
                <a:gd name="T51" fmla="*/ 31 h 283"/>
                <a:gd name="T52" fmla="*/ 181 w 202"/>
                <a:gd name="T53" fmla="*/ 35 h 283"/>
                <a:gd name="T54" fmla="*/ 197 w 202"/>
                <a:gd name="T55" fmla="*/ 41 h 283"/>
                <a:gd name="T56" fmla="*/ 191 w 202"/>
                <a:gd name="T57" fmla="*/ 57 h 283"/>
                <a:gd name="T58" fmla="*/ 202 w 202"/>
                <a:gd name="T59" fmla="*/ 66 h 283"/>
                <a:gd name="T60" fmla="*/ 191 w 202"/>
                <a:gd name="T61" fmla="*/ 72 h 283"/>
                <a:gd name="T62" fmla="*/ 181 w 202"/>
                <a:gd name="T63" fmla="*/ 78 h 283"/>
                <a:gd name="T64" fmla="*/ 171 w 202"/>
                <a:gd name="T65" fmla="*/ 82 h 283"/>
                <a:gd name="T66" fmla="*/ 161 w 202"/>
                <a:gd name="T67" fmla="*/ 98 h 283"/>
                <a:gd name="T68" fmla="*/ 156 w 202"/>
                <a:gd name="T69" fmla="*/ 113 h 283"/>
                <a:gd name="T70" fmla="*/ 156 w 202"/>
                <a:gd name="T71" fmla="*/ 129 h 283"/>
                <a:gd name="T72" fmla="*/ 144 w 202"/>
                <a:gd name="T73" fmla="*/ 133 h 283"/>
                <a:gd name="T74" fmla="*/ 129 w 202"/>
                <a:gd name="T75" fmla="*/ 154 h 283"/>
                <a:gd name="T76" fmla="*/ 115 w 202"/>
                <a:gd name="T77" fmla="*/ 154 h 283"/>
                <a:gd name="T78" fmla="*/ 115 w 202"/>
                <a:gd name="T79" fmla="*/ 176 h 283"/>
                <a:gd name="T80" fmla="*/ 119 w 202"/>
                <a:gd name="T81" fmla="*/ 191 h 283"/>
                <a:gd name="T82" fmla="*/ 109 w 202"/>
                <a:gd name="T83" fmla="*/ 207 h 283"/>
                <a:gd name="T84" fmla="*/ 99 w 202"/>
                <a:gd name="T85" fmla="*/ 217 h 283"/>
                <a:gd name="T86" fmla="*/ 103 w 202"/>
                <a:gd name="T87" fmla="*/ 227 h 283"/>
                <a:gd name="T88" fmla="*/ 99 w 202"/>
                <a:gd name="T89" fmla="*/ 237 h 283"/>
                <a:gd name="T90" fmla="*/ 83 w 202"/>
                <a:gd name="T91" fmla="*/ 242 h 283"/>
                <a:gd name="T92" fmla="*/ 78 w 202"/>
                <a:gd name="T93" fmla="*/ 252 h 283"/>
                <a:gd name="T94" fmla="*/ 72 w 202"/>
                <a:gd name="T95" fmla="*/ 27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2" h="283">
                  <a:moveTo>
                    <a:pt x="78" y="278"/>
                  </a:moveTo>
                  <a:lnTo>
                    <a:pt x="62" y="283"/>
                  </a:lnTo>
                  <a:lnTo>
                    <a:pt x="56" y="283"/>
                  </a:lnTo>
                  <a:lnTo>
                    <a:pt x="56" y="278"/>
                  </a:lnTo>
                  <a:lnTo>
                    <a:pt x="52" y="283"/>
                  </a:lnTo>
                  <a:lnTo>
                    <a:pt x="47" y="278"/>
                  </a:lnTo>
                  <a:lnTo>
                    <a:pt x="37" y="273"/>
                  </a:lnTo>
                  <a:lnTo>
                    <a:pt x="31" y="268"/>
                  </a:lnTo>
                  <a:lnTo>
                    <a:pt x="25" y="268"/>
                  </a:lnTo>
                  <a:lnTo>
                    <a:pt x="21" y="268"/>
                  </a:lnTo>
                  <a:lnTo>
                    <a:pt x="21" y="263"/>
                  </a:lnTo>
                  <a:lnTo>
                    <a:pt x="15" y="258"/>
                  </a:lnTo>
                  <a:lnTo>
                    <a:pt x="10" y="263"/>
                  </a:lnTo>
                  <a:lnTo>
                    <a:pt x="5" y="263"/>
                  </a:lnTo>
                  <a:lnTo>
                    <a:pt x="0" y="263"/>
                  </a:lnTo>
                  <a:lnTo>
                    <a:pt x="0" y="258"/>
                  </a:lnTo>
                  <a:lnTo>
                    <a:pt x="5" y="252"/>
                  </a:lnTo>
                  <a:lnTo>
                    <a:pt x="10" y="242"/>
                  </a:lnTo>
                  <a:lnTo>
                    <a:pt x="10" y="237"/>
                  </a:lnTo>
                  <a:lnTo>
                    <a:pt x="15" y="232"/>
                  </a:lnTo>
                  <a:lnTo>
                    <a:pt x="21" y="232"/>
                  </a:lnTo>
                  <a:lnTo>
                    <a:pt x="21" y="227"/>
                  </a:lnTo>
                  <a:lnTo>
                    <a:pt x="25" y="217"/>
                  </a:lnTo>
                  <a:lnTo>
                    <a:pt x="21" y="211"/>
                  </a:lnTo>
                  <a:lnTo>
                    <a:pt x="25" y="207"/>
                  </a:lnTo>
                  <a:lnTo>
                    <a:pt x="25" y="201"/>
                  </a:lnTo>
                  <a:lnTo>
                    <a:pt x="31" y="195"/>
                  </a:lnTo>
                  <a:lnTo>
                    <a:pt x="37" y="191"/>
                  </a:lnTo>
                  <a:lnTo>
                    <a:pt x="37" y="186"/>
                  </a:lnTo>
                  <a:lnTo>
                    <a:pt x="37" y="176"/>
                  </a:lnTo>
                  <a:lnTo>
                    <a:pt x="31" y="176"/>
                  </a:lnTo>
                  <a:lnTo>
                    <a:pt x="25" y="170"/>
                  </a:lnTo>
                  <a:lnTo>
                    <a:pt x="15" y="170"/>
                  </a:lnTo>
                  <a:lnTo>
                    <a:pt x="15" y="164"/>
                  </a:lnTo>
                  <a:lnTo>
                    <a:pt x="15" y="160"/>
                  </a:lnTo>
                  <a:lnTo>
                    <a:pt x="21" y="154"/>
                  </a:lnTo>
                  <a:lnTo>
                    <a:pt x="25" y="149"/>
                  </a:lnTo>
                  <a:lnTo>
                    <a:pt x="25" y="144"/>
                  </a:lnTo>
                  <a:lnTo>
                    <a:pt x="25" y="139"/>
                  </a:lnTo>
                  <a:lnTo>
                    <a:pt x="25" y="133"/>
                  </a:lnTo>
                  <a:lnTo>
                    <a:pt x="31" y="129"/>
                  </a:lnTo>
                  <a:lnTo>
                    <a:pt x="42" y="129"/>
                  </a:lnTo>
                  <a:lnTo>
                    <a:pt x="47" y="129"/>
                  </a:lnTo>
                  <a:lnTo>
                    <a:pt x="52" y="119"/>
                  </a:lnTo>
                  <a:lnTo>
                    <a:pt x="56" y="113"/>
                  </a:lnTo>
                  <a:lnTo>
                    <a:pt x="56" y="108"/>
                  </a:lnTo>
                  <a:lnTo>
                    <a:pt x="62" y="103"/>
                  </a:lnTo>
                  <a:lnTo>
                    <a:pt x="68" y="98"/>
                  </a:lnTo>
                  <a:lnTo>
                    <a:pt x="72" y="88"/>
                  </a:lnTo>
                  <a:lnTo>
                    <a:pt x="78" y="82"/>
                  </a:lnTo>
                  <a:lnTo>
                    <a:pt x="78" y="72"/>
                  </a:lnTo>
                  <a:lnTo>
                    <a:pt x="83" y="66"/>
                  </a:lnTo>
                  <a:lnTo>
                    <a:pt x="88" y="62"/>
                  </a:lnTo>
                  <a:lnTo>
                    <a:pt x="88" y="51"/>
                  </a:lnTo>
                  <a:lnTo>
                    <a:pt x="93" y="47"/>
                  </a:lnTo>
                  <a:lnTo>
                    <a:pt x="99" y="41"/>
                  </a:lnTo>
                  <a:lnTo>
                    <a:pt x="99" y="31"/>
                  </a:lnTo>
                  <a:lnTo>
                    <a:pt x="99" y="25"/>
                  </a:lnTo>
                  <a:lnTo>
                    <a:pt x="103" y="21"/>
                  </a:lnTo>
                  <a:lnTo>
                    <a:pt x="103" y="15"/>
                  </a:lnTo>
                  <a:lnTo>
                    <a:pt x="103" y="10"/>
                  </a:lnTo>
                  <a:lnTo>
                    <a:pt x="103" y="6"/>
                  </a:lnTo>
                  <a:lnTo>
                    <a:pt x="115" y="6"/>
                  </a:lnTo>
                  <a:lnTo>
                    <a:pt x="119" y="6"/>
                  </a:lnTo>
                  <a:lnTo>
                    <a:pt x="119" y="0"/>
                  </a:lnTo>
                  <a:lnTo>
                    <a:pt x="129" y="6"/>
                  </a:lnTo>
                  <a:lnTo>
                    <a:pt x="134" y="6"/>
                  </a:lnTo>
                  <a:lnTo>
                    <a:pt x="134" y="10"/>
                  </a:lnTo>
                  <a:lnTo>
                    <a:pt x="134" y="15"/>
                  </a:lnTo>
                  <a:lnTo>
                    <a:pt x="134" y="21"/>
                  </a:lnTo>
                  <a:lnTo>
                    <a:pt x="140" y="21"/>
                  </a:lnTo>
                  <a:lnTo>
                    <a:pt x="144" y="21"/>
                  </a:lnTo>
                  <a:lnTo>
                    <a:pt x="150" y="21"/>
                  </a:lnTo>
                  <a:lnTo>
                    <a:pt x="156" y="25"/>
                  </a:lnTo>
                  <a:lnTo>
                    <a:pt x="161" y="25"/>
                  </a:lnTo>
                  <a:lnTo>
                    <a:pt x="166" y="31"/>
                  </a:lnTo>
                  <a:lnTo>
                    <a:pt x="171" y="35"/>
                  </a:lnTo>
                  <a:lnTo>
                    <a:pt x="171" y="31"/>
                  </a:lnTo>
                  <a:lnTo>
                    <a:pt x="175" y="31"/>
                  </a:lnTo>
                  <a:lnTo>
                    <a:pt x="181" y="31"/>
                  </a:lnTo>
                  <a:lnTo>
                    <a:pt x="181" y="35"/>
                  </a:lnTo>
                  <a:lnTo>
                    <a:pt x="185" y="35"/>
                  </a:lnTo>
                  <a:lnTo>
                    <a:pt x="191" y="35"/>
                  </a:lnTo>
                  <a:lnTo>
                    <a:pt x="197" y="41"/>
                  </a:lnTo>
                  <a:lnTo>
                    <a:pt x="191" y="47"/>
                  </a:lnTo>
                  <a:lnTo>
                    <a:pt x="191" y="51"/>
                  </a:lnTo>
                  <a:lnTo>
                    <a:pt x="191" y="57"/>
                  </a:lnTo>
                  <a:lnTo>
                    <a:pt x="197" y="57"/>
                  </a:lnTo>
                  <a:lnTo>
                    <a:pt x="202" y="62"/>
                  </a:lnTo>
                  <a:lnTo>
                    <a:pt x="202" y="66"/>
                  </a:lnTo>
                  <a:lnTo>
                    <a:pt x="197" y="66"/>
                  </a:lnTo>
                  <a:lnTo>
                    <a:pt x="197" y="72"/>
                  </a:lnTo>
                  <a:lnTo>
                    <a:pt x="191" y="72"/>
                  </a:lnTo>
                  <a:lnTo>
                    <a:pt x="185" y="72"/>
                  </a:lnTo>
                  <a:lnTo>
                    <a:pt x="185" y="78"/>
                  </a:lnTo>
                  <a:lnTo>
                    <a:pt x="181" y="78"/>
                  </a:lnTo>
                  <a:lnTo>
                    <a:pt x="175" y="78"/>
                  </a:lnTo>
                  <a:lnTo>
                    <a:pt x="175" y="82"/>
                  </a:lnTo>
                  <a:lnTo>
                    <a:pt x="171" y="82"/>
                  </a:lnTo>
                  <a:lnTo>
                    <a:pt x="166" y="88"/>
                  </a:lnTo>
                  <a:lnTo>
                    <a:pt x="166" y="92"/>
                  </a:lnTo>
                  <a:lnTo>
                    <a:pt x="161" y="98"/>
                  </a:lnTo>
                  <a:lnTo>
                    <a:pt x="161" y="103"/>
                  </a:lnTo>
                  <a:lnTo>
                    <a:pt x="156" y="108"/>
                  </a:lnTo>
                  <a:lnTo>
                    <a:pt x="156" y="113"/>
                  </a:lnTo>
                  <a:lnTo>
                    <a:pt x="156" y="119"/>
                  </a:lnTo>
                  <a:lnTo>
                    <a:pt x="156" y="123"/>
                  </a:lnTo>
                  <a:lnTo>
                    <a:pt x="156" y="129"/>
                  </a:lnTo>
                  <a:lnTo>
                    <a:pt x="150" y="129"/>
                  </a:lnTo>
                  <a:lnTo>
                    <a:pt x="144" y="129"/>
                  </a:lnTo>
                  <a:lnTo>
                    <a:pt x="144" y="133"/>
                  </a:lnTo>
                  <a:lnTo>
                    <a:pt x="134" y="144"/>
                  </a:lnTo>
                  <a:lnTo>
                    <a:pt x="134" y="149"/>
                  </a:lnTo>
                  <a:lnTo>
                    <a:pt x="129" y="154"/>
                  </a:lnTo>
                  <a:lnTo>
                    <a:pt x="129" y="160"/>
                  </a:lnTo>
                  <a:lnTo>
                    <a:pt x="124" y="160"/>
                  </a:lnTo>
                  <a:lnTo>
                    <a:pt x="115" y="154"/>
                  </a:lnTo>
                  <a:lnTo>
                    <a:pt x="115" y="164"/>
                  </a:lnTo>
                  <a:lnTo>
                    <a:pt x="115" y="170"/>
                  </a:lnTo>
                  <a:lnTo>
                    <a:pt x="115" y="176"/>
                  </a:lnTo>
                  <a:lnTo>
                    <a:pt x="119" y="180"/>
                  </a:lnTo>
                  <a:lnTo>
                    <a:pt x="119" y="186"/>
                  </a:lnTo>
                  <a:lnTo>
                    <a:pt x="119" y="191"/>
                  </a:lnTo>
                  <a:lnTo>
                    <a:pt x="115" y="195"/>
                  </a:lnTo>
                  <a:lnTo>
                    <a:pt x="109" y="201"/>
                  </a:lnTo>
                  <a:lnTo>
                    <a:pt x="109" y="207"/>
                  </a:lnTo>
                  <a:lnTo>
                    <a:pt x="103" y="207"/>
                  </a:lnTo>
                  <a:lnTo>
                    <a:pt x="99" y="211"/>
                  </a:lnTo>
                  <a:lnTo>
                    <a:pt x="99" y="217"/>
                  </a:lnTo>
                  <a:lnTo>
                    <a:pt x="93" y="221"/>
                  </a:lnTo>
                  <a:lnTo>
                    <a:pt x="99" y="227"/>
                  </a:lnTo>
                  <a:lnTo>
                    <a:pt x="103" y="227"/>
                  </a:lnTo>
                  <a:lnTo>
                    <a:pt x="103" y="232"/>
                  </a:lnTo>
                  <a:lnTo>
                    <a:pt x="103" y="237"/>
                  </a:lnTo>
                  <a:lnTo>
                    <a:pt x="99" y="237"/>
                  </a:lnTo>
                  <a:lnTo>
                    <a:pt x="93" y="242"/>
                  </a:lnTo>
                  <a:lnTo>
                    <a:pt x="88" y="242"/>
                  </a:lnTo>
                  <a:lnTo>
                    <a:pt x="83" y="242"/>
                  </a:lnTo>
                  <a:lnTo>
                    <a:pt x="83" y="246"/>
                  </a:lnTo>
                  <a:lnTo>
                    <a:pt x="78" y="246"/>
                  </a:lnTo>
                  <a:lnTo>
                    <a:pt x="78" y="252"/>
                  </a:lnTo>
                  <a:lnTo>
                    <a:pt x="72" y="258"/>
                  </a:lnTo>
                  <a:lnTo>
                    <a:pt x="72" y="268"/>
                  </a:lnTo>
                  <a:lnTo>
                    <a:pt x="72" y="278"/>
                  </a:lnTo>
                  <a:lnTo>
                    <a:pt x="78" y="278"/>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44" name="Freeform 43"/>
            <p:cNvSpPr>
              <a:spLocks/>
            </p:cNvSpPr>
            <p:nvPr/>
          </p:nvSpPr>
          <p:spPr bwMode="auto">
            <a:xfrm>
              <a:off x="7320449" y="5109547"/>
              <a:ext cx="73287" cy="48338"/>
            </a:xfrm>
            <a:custGeom>
              <a:avLst/>
              <a:gdLst>
                <a:gd name="T0" fmla="*/ 26 w 47"/>
                <a:gd name="T1" fmla="*/ 31 h 31"/>
                <a:gd name="T2" fmla="*/ 26 w 47"/>
                <a:gd name="T3" fmla="*/ 27 h 31"/>
                <a:gd name="T4" fmla="*/ 20 w 47"/>
                <a:gd name="T5" fmla="*/ 27 h 31"/>
                <a:gd name="T6" fmla="*/ 16 w 47"/>
                <a:gd name="T7" fmla="*/ 16 h 31"/>
                <a:gd name="T8" fmla="*/ 10 w 47"/>
                <a:gd name="T9" fmla="*/ 16 h 31"/>
                <a:gd name="T10" fmla="*/ 0 w 47"/>
                <a:gd name="T11" fmla="*/ 16 h 31"/>
                <a:gd name="T12" fmla="*/ 0 w 47"/>
                <a:gd name="T13" fmla="*/ 11 h 31"/>
                <a:gd name="T14" fmla="*/ 6 w 47"/>
                <a:gd name="T15" fmla="*/ 11 h 31"/>
                <a:gd name="T16" fmla="*/ 10 w 47"/>
                <a:gd name="T17" fmla="*/ 11 h 31"/>
                <a:gd name="T18" fmla="*/ 20 w 47"/>
                <a:gd name="T19" fmla="*/ 11 h 31"/>
                <a:gd name="T20" fmla="*/ 20 w 47"/>
                <a:gd name="T21" fmla="*/ 6 h 31"/>
                <a:gd name="T22" fmla="*/ 26 w 47"/>
                <a:gd name="T23" fmla="*/ 0 h 31"/>
                <a:gd name="T24" fmla="*/ 31 w 47"/>
                <a:gd name="T25" fmla="*/ 6 h 31"/>
                <a:gd name="T26" fmla="*/ 31 w 47"/>
                <a:gd name="T27" fmla="*/ 11 h 31"/>
                <a:gd name="T28" fmla="*/ 35 w 47"/>
                <a:gd name="T29" fmla="*/ 16 h 31"/>
                <a:gd name="T30" fmla="*/ 41 w 47"/>
                <a:gd name="T31" fmla="*/ 16 h 31"/>
                <a:gd name="T32" fmla="*/ 47 w 47"/>
                <a:gd name="T33" fmla="*/ 16 h 31"/>
                <a:gd name="T34" fmla="*/ 41 w 47"/>
                <a:gd name="T35" fmla="*/ 21 h 31"/>
                <a:gd name="T36" fmla="*/ 35 w 47"/>
                <a:gd name="T37" fmla="*/ 21 h 31"/>
                <a:gd name="T38" fmla="*/ 35 w 47"/>
                <a:gd name="T39" fmla="*/ 27 h 31"/>
                <a:gd name="T40" fmla="*/ 31 w 47"/>
                <a:gd name="T41" fmla="*/ 31 h 31"/>
                <a:gd name="T42" fmla="*/ 26 w 47"/>
                <a:gd name="T4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 h="31">
                  <a:moveTo>
                    <a:pt x="26" y="31"/>
                  </a:moveTo>
                  <a:lnTo>
                    <a:pt x="26" y="27"/>
                  </a:lnTo>
                  <a:lnTo>
                    <a:pt x="20" y="27"/>
                  </a:lnTo>
                  <a:lnTo>
                    <a:pt x="16" y="16"/>
                  </a:lnTo>
                  <a:lnTo>
                    <a:pt x="10" y="16"/>
                  </a:lnTo>
                  <a:lnTo>
                    <a:pt x="0" y="16"/>
                  </a:lnTo>
                  <a:lnTo>
                    <a:pt x="0" y="11"/>
                  </a:lnTo>
                  <a:lnTo>
                    <a:pt x="6" y="11"/>
                  </a:lnTo>
                  <a:lnTo>
                    <a:pt x="10" y="11"/>
                  </a:lnTo>
                  <a:lnTo>
                    <a:pt x="20" y="11"/>
                  </a:lnTo>
                  <a:lnTo>
                    <a:pt x="20" y="6"/>
                  </a:lnTo>
                  <a:lnTo>
                    <a:pt x="26" y="0"/>
                  </a:lnTo>
                  <a:lnTo>
                    <a:pt x="31" y="6"/>
                  </a:lnTo>
                  <a:lnTo>
                    <a:pt x="31" y="11"/>
                  </a:lnTo>
                  <a:lnTo>
                    <a:pt x="35" y="16"/>
                  </a:lnTo>
                  <a:lnTo>
                    <a:pt x="41" y="16"/>
                  </a:lnTo>
                  <a:lnTo>
                    <a:pt x="47" y="16"/>
                  </a:lnTo>
                  <a:lnTo>
                    <a:pt x="41" y="21"/>
                  </a:lnTo>
                  <a:lnTo>
                    <a:pt x="35" y="21"/>
                  </a:lnTo>
                  <a:lnTo>
                    <a:pt x="35" y="27"/>
                  </a:lnTo>
                  <a:lnTo>
                    <a:pt x="31" y="31"/>
                  </a:lnTo>
                  <a:lnTo>
                    <a:pt x="26" y="3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44"/>
            <p:cNvSpPr>
              <a:spLocks/>
            </p:cNvSpPr>
            <p:nvPr/>
          </p:nvSpPr>
          <p:spPr bwMode="auto">
            <a:xfrm>
              <a:off x="7320449" y="5109547"/>
              <a:ext cx="73287" cy="48338"/>
            </a:xfrm>
            <a:custGeom>
              <a:avLst/>
              <a:gdLst>
                <a:gd name="T0" fmla="*/ 26 w 47"/>
                <a:gd name="T1" fmla="*/ 31 h 31"/>
                <a:gd name="T2" fmla="*/ 26 w 47"/>
                <a:gd name="T3" fmla="*/ 27 h 31"/>
                <a:gd name="T4" fmla="*/ 20 w 47"/>
                <a:gd name="T5" fmla="*/ 27 h 31"/>
                <a:gd name="T6" fmla="*/ 16 w 47"/>
                <a:gd name="T7" fmla="*/ 16 h 31"/>
                <a:gd name="T8" fmla="*/ 10 w 47"/>
                <a:gd name="T9" fmla="*/ 16 h 31"/>
                <a:gd name="T10" fmla="*/ 0 w 47"/>
                <a:gd name="T11" fmla="*/ 16 h 31"/>
                <a:gd name="T12" fmla="*/ 0 w 47"/>
                <a:gd name="T13" fmla="*/ 11 h 31"/>
                <a:gd name="T14" fmla="*/ 6 w 47"/>
                <a:gd name="T15" fmla="*/ 11 h 31"/>
                <a:gd name="T16" fmla="*/ 10 w 47"/>
                <a:gd name="T17" fmla="*/ 11 h 31"/>
                <a:gd name="T18" fmla="*/ 20 w 47"/>
                <a:gd name="T19" fmla="*/ 11 h 31"/>
                <a:gd name="T20" fmla="*/ 20 w 47"/>
                <a:gd name="T21" fmla="*/ 6 h 31"/>
                <a:gd name="T22" fmla="*/ 26 w 47"/>
                <a:gd name="T23" fmla="*/ 0 h 31"/>
                <a:gd name="T24" fmla="*/ 31 w 47"/>
                <a:gd name="T25" fmla="*/ 6 h 31"/>
                <a:gd name="T26" fmla="*/ 31 w 47"/>
                <a:gd name="T27" fmla="*/ 11 h 31"/>
                <a:gd name="T28" fmla="*/ 35 w 47"/>
                <a:gd name="T29" fmla="*/ 16 h 31"/>
                <a:gd name="T30" fmla="*/ 41 w 47"/>
                <a:gd name="T31" fmla="*/ 16 h 31"/>
                <a:gd name="T32" fmla="*/ 47 w 47"/>
                <a:gd name="T33" fmla="*/ 16 h 31"/>
                <a:gd name="T34" fmla="*/ 41 w 47"/>
                <a:gd name="T35" fmla="*/ 21 h 31"/>
                <a:gd name="T36" fmla="*/ 35 w 47"/>
                <a:gd name="T37" fmla="*/ 21 h 31"/>
                <a:gd name="T38" fmla="*/ 35 w 47"/>
                <a:gd name="T39" fmla="*/ 27 h 31"/>
                <a:gd name="T40" fmla="*/ 31 w 47"/>
                <a:gd name="T41" fmla="*/ 31 h 31"/>
                <a:gd name="T42" fmla="*/ 26 w 47"/>
                <a:gd name="T4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 h="31">
                  <a:moveTo>
                    <a:pt x="26" y="31"/>
                  </a:moveTo>
                  <a:lnTo>
                    <a:pt x="26" y="27"/>
                  </a:lnTo>
                  <a:lnTo>
                    <a:pt x="20" y="27"/>
                  </a:lnTo>
                  <a:lnTo>
                    <a:pt x="16" y="16"/>
                  </a:lnTo>
                  <a:lnTo>
                    <a:pt x="10" y="16"/>
                  </a:lnTo>
                  <a:lnTo>
                    <a:pt x="0" y="16"/>
                  </a:lnTo>
                  <a:lnTo>
                    <a:pt x="0" y="11"/>
                  </a:lnTo>
                  <a:lnTo>
                    <a:pt x="6" y="11"/>
                  </a:lnTo>
                  <a:lnTo>
                    <a:pt x="10" y="11"/>
                  </a:lnTo>
                  <a:lnTo>
                    <a:pt x="20" y="11"/>
                  </a:lnTo>
                  <a:lnTo>
                    <a:pt x="20" y="6"/>
                  </a:lnTo>
                  <a:lnTo>
                    <a:pt x="26" y="0"/>
                  </a:lnTo>
                  <a:lnTo>
                    <a:pt x="31" y="6"/>
                  </a:lnTo>
                  <a:lnTo>
                    <a:pt x="31" y="11"/>
                  </a:lnTo>
                  <a:lnTo>
                    <a:pt x="35" y="16"/>
                  </a:lnTo>
                  <a:lnTo>
                    <a:pt x="41" y="16"/>
                  </a:lnTo>
                  <a:lnTo>
                    <a:pt x="47" y="16"/>
                  </a:lnTo>
                  <a:lnTo>
                    <a:pt x="41" y="21"/>
                  </a:lnTo>
                  <a:lnTo>
                    <a:pt x="35" y="21"/>
                  </a:lnTo>
                  <a:lnTo>
                    <a:pt x="35" y="27"/>
                  </a:lnTo>
                  <a:lnTo>
                    <a:pt x="31" y="31"/>
                  </a:lnTo>
                  <a:lnTo>
                    <a:pt x="26" y="3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46" name="Freeform 45"/>
            <p:cNvSpPr>
              <a:spLocks/>
            </p:cNvSpPr>
            <p:nvPr/>
          </p:nvSpPr>
          <p:spPr bwMode="auto">
            <a:xfrm>
              <a:off x="7424920" y="5109547"/>
              <a:ext cx="32745" cy="24948"/>
            </a:xfrm>
            <a:custGeom>
              <a:avLst/>
              <a:gdLst>
                <a:gd name="T0" fmla="*/ 15 w 21"/>
                <a:gd name="T1" fmla="*/ 16 h 16"/>
                <a:gd name="T2" fmla="*/ 11 w 21"/>
                <a:gd name="T3" fmla="*/ 11 h 16"/>
                <a:gd name="T4" fmla="*/ 5 w 21"/>
                <a:gd name="T5" fmla="*/ 11 h 16"/>
                <a:gd name="T6" fmla="*/ 0 w 21"/>
                <a:gd name="T7" fmla="*/ 6 h 16"/>
                <a:gd name="T8" fmla="*/ 0 w 21"/>
                <a:gd name="T9" fmla="*/ 0 h 16"/>
                <a:gd name="T10" fmla="*/ 5 w 21"/>
                <a:gd name="T11" fmla="*/ 0 h 16"/>
                <a:gd name="T12" fmla="*/ 11 w 21"/>
                <a:gd name="T13" fmla="*/ 6 h 16"/>
                <a:gd name="T14" fmla="*/ 15 w 21"/>
                <a:gd name="T15" fmla="*/ 6 h 16"/>
                <a:gd name="T16" fmla="*/ 21 w 21"/>
                <a:gd name="T17" fmla="*/ 6 h 16"/>
                <a:gd name="T18" fmla="*/ 21 w 21"/>
                <a:gd name="T19" fmla="*/ 11 h 16"/>
                <a:gd name="T20" fmla="*/ 21 w 21"/>
                <a:gd name="T21" fmla="*/ 16 h 16"/>
                <a:gd name="T22" fmla="*/ 15 w 21"/>
                <a:gd name="T2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6">
                  <a:moveTo>
                    <a:pt x="15" y="16"/>
                  </a:moveTo>
                  <a:lnTo>
                    <a:pt x="11" y="11"/>
                  </a:lnTo>
                  <a:lnTo>
                    <a:pt x="5" y="11"/>
                  </a:lnTo>
                  <a:lnTo>
                    <a:pt x="0" y="6"/>
                  </a:lnTo>
                  <a:lnTo>
                    <a:pt x="0" y="0"/>
                  </a:lnTo>
                  <a:lnTo>
                    <a:pt x="5" y="0"/>
                  </a:lnTo>
                  <a:lnTo>
                    <a:pt x="11" y="6"/>
                  </a:lnTo>
                  <a:lnTo>
                    <a:pt x="15" y="6"/>
                  </a:lnTo>
                  <a:lnTo>
                    <a:pt x="21" y="6"/>
                  </a:lnTo>
                  <a:lnTo>
                    <a:pt x="21" y="11"/>
                  </a:lnTo>
                  <a:lnTo>
                    <a:pt x="21" y="16"/>
                  </a:lnTo>
                  <a:lnTo>
                    <a:pt x="15" y="16"/>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6"/>
            <p:cNvSpPr>
              <a:spLocks/>
            </p:cNvSpPr>
            <p:nvPr/>
          </p:nvSpPr>
          <p:spPr bwMode="auto">
            <a:xfrm>
              <a:off x="7424920" y="5109547"/>
              <a:ext cx="32745" cy="24948"/>
            </a:xfrm>
            <a:custGeom>
              <a:avLst/>
              <a:gdLst>
                <a:gd name="T0" fmla="*/ 15 w 21"/>
                <a:gd name="T1" fmla="*/ 16 h 16"/>
                <a:gd name="T2" fmla="*/ 11 w 21"/>
                <a:gd name="T3" fmla="*/ 11 h 16"/>
                <a:gd name="T4" fmla="*/ 5 w 21"/>
                <a:gd name="T5" fmla="*/ 11 h 16"/>
                <a:gd name="T6" fmla="*/ 0 w 21"/>
                <a:gd name="T7" fmla="*/ 6 h 16"/>
                <a:gd name="T8" fmla="*/ 0 w 21"/>
                <a:gd name="T9" fmla="*/ 0 h 16"/>
                <a:gd name="T10" fmla="*/ 5 w 21"/>
                <a:gd name="T11" fmla="*/ 0 h 16"/>
                <a:gd name="T12" fmla="*/ 11 w 21"/>
                <a:gd name="T13" fmla="*/ 6 h 16"/>
                <a:gd name="T14" fmla="*/ 15 w 21"/>
                <a:gd name="T15" fmla="*/ 6 h 16"/>
                <a:gd name="T16" fmla="*/ 21 w 21"/>
                <a:gd name="T17" fmla="*/ 6 h 16"/>
                <a:gd name="T18" fmla="*/ 21 w 21"/>
                <a:gd name="T19" fmla="*/ 11 h 16"/>
                <a:gd name="T20" fmla="*/ 21 w 21"/>
                <a:gd name="T21" fmla="*/ 16 h 16"/>
                <a:gd name="T22" fmla="*/ 15 w 21"/>
                <a:gd name="T2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6">
                  <a:moveTo>
                    <a:pt x="15" y="16"/>
                  </a:moveTo>
                  <a:lnTo>
                    <a:pt x="11" y="11"/>
                  </a:lnTo>
                  <a:lnTo>
                    <a:pt x="5" y="11"/>
                  </a:lnTo>
                  <a:lnTo>
                    <a:pt x="0" y="6"/>
                  </a:lnTo>
                  <a:lnTo>
                    <a:pt x="0" y="0"/>
                  </a:lnTo>
                  <a:lnTo>
                    <a:pt x="5" y="0"/>
                  </a:lnTo>
                  <a:lnTo>
                    <a:pt x="11" y="6"/>
                  </a:lnTo>
                  <a:lnTo>
                    <a:pt x="15" y="6"/>
                  </a:lnTo>
                  <a:lnTo>
                    <a:pt x="21" y="6"/>
                  </a:lnTo>
                  <a:lnTo>
                    <a:pt x="21" y="11"/>
                  </a:lnTo>
                  <a:lnTo>
                    <a:pt x="21" y="16"/>
                  </a:lnTo>
                  <a:lnTo>
                    <a:pt x="15" y="16"/>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48" name="Freeform 47"/>
            <p:cNvSpPr>
              <a:spLocks/>
            </p:cNvSpPr>
            <p:nvPr/>
          </p:nvSpPr>
          <p:spPr bwMode="auto">
            <a:xfrm>
              <a:off x="7214418" y="5157884"/>
              <a:ext cx="32745" cy="24948"/>
            </a:xfrm>
            <a:custGeom>
              <a:avLst/>
              <a:gdLst>
                <a:gd name="T0" fmla="*/ 11 w 21"/>
                <a:gd name="T1" fmla="*/ 10 h 16"/>
                <a:gd name="T2" fmla="*/ 16 w 21"/>
                <a:gd name="T3" fmla="*/ 10 h 16"/>
                <a:gd name="T4" fmla="*/ 16 w 21"/>
                <a:gd name="T5" fmla="*/ 6 h 16"/>
                <a:gd name="T6" fmla="*/ 21 w 21"/>
                <a:gd name="T7" fmla="*/ 0 h 16"/>
                <a:gd name="T8" fmla="*/ 16 w 21"/>
                <a:gd name="T9" fmla="*/ 0 h 16"/>
                <a:gd name="T10" fmla="*/ 11 w 21"/>
                <a:gd name="T11" fmla="*/ 0 h 16"/>
                <a:gd name="T12" fmla="*/ 11 w 21"/>
                <a:gd name="T13" fmla="*/ 6 h 16"/>
                <a:gd name="T14" fmla="*/ 0 w 21"/>
                <a:gd name="T15" fmla="*/ 6 h 16"/>
                <a:gd name="T16" fmla="*/ 0 w 21"/>
                <a:gd name="T17" fmla="*/ 10 h 16"/>
                <a:gd name="T18" fmla="*/ 0 w 21"/>
                <a:gd name="T19" fmla="*/ 16 h 16"/>
                <a:gd name="T20" fmla="*/ 11 w 21"/>
                <a:gd name="T2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1" y="10"/>
                  </a:moveTo>
                  <a:lnTo>
                    <a:pt x="16" y="10"/>
                  </a:lnTo>
                  <a:lnTo>
                    <a:pt x="16" y="6"/>
                  </a:lnTo>
                  <a:lnTo>
                    <a:pt x="21" y="0"/>
                  </a:lnTo>
                  <a:lnTo>
                    <a:pt x="16" y="0"/>
                  </a:lnTo>
                  <a:lnTo>
                    <a:pt x="11" y="0"/>
                  </a:lnTo>
                  <a:lnTo>
                    <a:pt x="11" y="6"/>
                  </a:lnTo>
                  <a:lnTo>
                    <a:pt x="0" y="6"/>
                  </a:lnTo>
                  <a:lnTo>
                    <a:pt x="0" y="10"/>
                  </a:lnTo>
                  <a:lnTo>
                    <a:pt x="0" y="16"/>
                  </a:lnTo>
                  <a:lnTo>
                    <a:pt x="11" y="10"/>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48"/>
            <p:cNvSpPr>
              <a:spLocks/>
            </p:cNvSpPr>
            <p:nvPr/>
          </p:nvSpPr>
          <p:spPr bwMode="auto">
            <a:xfrm>
              <a:off x="7214418" y="5157884"/>
              <a:ext cx="32745" cy="24948"/>
            </a:xfrm>
            <a:custGeom>
              <a:avLst/>
              <a:gdLst>
                <a:gd name="T0" fmla="*/ 11 w 21"/>
                <a:gd name="T1" fmla="*/ 10 h 16"/>
                <a:gd name="T2" fmla="*/ 16 w 21"/>
                <a:gd name="T3" fmla="*/ 10 h 16"/>
                <a:gd name="T4" fmla="*/ 16 w 21"/>
                <a:gd name="T5" fmla="*/ 6 h 16"/>
                <a:gd name="T6" fmla="*/ 21 w 21"/>
                <a:gd name="T7" fmla="*/ 0 h 16"/>
                <a:gd name="T8" fmla="*/ 16 w 21"/>
                <a:gd name="T9" fmla="*/ 0 h 16"/>
                <a:gd name="T10" fmla="*/ 11 w 21"/>
                <a:gd name="T11" fmla="*/ 0 h 16"/>
                <a:gd name="T12" fmla="*/ 11 w 21"/>
                <a:gd name="T13" fmla="*/ 6 h 16"/>
                <a:gd name="T14" fmla="*/ 0 w 21"/>
                <a:gd name="T15" fmla="*/ 6 h 16"/>
                <a:gd name="T16" fmla="*/ 0 w 21"/>
                <a:gd name="T17" fmla="*/ 10 h 16"/>
                <a:gd name="T18" fmla="*/ 0 w 21"/>
                <a:gd name="T19" fmla="*/ 16 h 16"/>
                <a:gd name="T20" fmla="*/ 11 w 21"/>
                <a:gd name="T2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1" y="10"/>
                  </a:moveTo>
                  <a:lnTo>
                    <a:pt x="16" y="10"/>
                  </a:lnTo>
                  <a:lnTo>
                    <a:pt x="16" y="6"/>
                  </a:lnTo>
                  <a:lnTo>
                    <a:pt x="21" y="0"/>
                  </a:lnTo>
                  <a:lnTo>
                    <a:pt x="16" y="0"/>
                  </a:lnTo>
                  <a:lnTo>
                    <a:pt x="11" y="0"/>
                  </a:lnTo>
                  <a:lnTo>
                    <a:pt x="11" y="6"/>
                  </a:lnTo>
                  <a:lnTo>
                    <a:pt x="0" y="6"/>
                  </a:lnTo>
                  <a:lnTo>
                    <a:pt x="0" y="10"/>
                  </a:lnTo>
                  <a:lnTo>
                    <a:pt x="0" y="16"/>
                  </a:lnTo>
                  <a:lnTo>
                    <a:pt x="11" y="10"/>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50" name="Freeform 49"/>
            <p:cNvSpPr>
              <a:spLocks/>
            </p:cNvSpPr>
            <p:nvPr/>
          </p:nvSpPr>
          <p:spPr bwMode="auto">
            <a:xfrm>
              <a:off x="7070964" y="4161504"/>
              <a:ext cx="764048" cy="742218"/>
            </a:xfrm>
            <a:custGeom>
              <a:avLst/>
              <a:gdLst>
                <a:gd name="T0" fmla="*/ 414 w 490"/>
                <a:gd name="T1" fmla="*/ 417 h 476"/>
                <a:gd name="T2" fmla="*/ 408 w 490"/>
                <a:gd name="T3" fmla="*/ 381 h 476"/>
                <a:gd name="T4" fmla="*/ 392 w 490"/>
                <a:gd name="T5" fmla="*/ 356 h 476"/>
                <a:gd name="T6" fmla="*/ 424 w 490"/>
                <a:gd name="T7" fmla="*/ 340 h 476"/>
                <a:gd name="T8" fmla="*/ 418 w 490"/>
                <a:gd name="T9" fmla="*/ 315 h 476"/>
                <a:gd name="T10" fmla="*/ 414 w 490"/>
                <a:gd name="T11" fmla="*/ 289 h 476"/>
                <a:gd name="T12" fmla="*/ 414 w 490"/>
                <a:gd name="T13" fmla="*/ 278 h 476"/>
                <a:gd name="T14" fmla="*/ 402 w 490"/>
                <a:gd name="T15" fmla="*/ 262 h 476"/>
                <a:gd name="T16" fmla="*/ 433 w 490"/>
                <a:gd name="T17" fmla="*/ 233 h 476"/>
                <a:gd name="T18" fmla="*/ 459 w 490"/>
                <a:gd name="T19" fmla="*/ 217 h 476"/>
                <a:gd name="T20" fmla="*/ 470 w 490"/>
                <a:gd name="T21" fmla="*/ 180 h 476"/>
                <a:gd name="T22" fmla="*/ 475 w 490"/>
                <a:gd name="T23" fmla="*/ 149 h 476"/>
                <a:gd name="T24" fmla="*/ 433 w 490"/>
                <a:gd name="T25" fmla="*/ 114 h 476"/>
                <a:gd name="T26" fmla="*/ 402 w 490"/>
                <a:gd name="T27" fmla="*/ 108 h 476"/>
                <a:gd name="T28" fmla="*/ 382 w 490"/>
                <a:gd name="T29" fmla="*/ 82 h 476"/>
                <a:gd name="T30" fmla="*/ 361 w 490"/>
                <a:gd name="T31" fmla="*/ 78 h 476"/>
                <a:gd name="T32" fmla="*/ 351 w 490"/>
                <a:gd name="T33" fmla="*/ 51 h 476"/>
                <a:gd name="T34" fmla="*/ 330 w 490"/>
                <a:gd name="T35" fmla="*/ 31 h 476"/>
                <a:gd name="T36" fmla="*/ 314 w 490"/>
                <a:gd name="T37" fmla="*/ 10 h 476"/>
                <a:gd name="T38" fmla="*/ 289 w 490"/>
                <a:gd name="T39" fmla="*/ 0 h 476"/>
                <a:gd name="T40" fmla="*/ 273 w 490"/>
                <a:gd name="T41" fmla="*/ 26 h 476"/>
                <a:gd name="T42" fmla="*/ 252 w 490"/>
                <a:gd name="T43" fmla="*/ 47 h 476"/>
                <a:gd name="T44" fmla="*/ 217 w 490"/>
                <a:gd name="T45" fmla="*/ 63 h 476"/>
                <a:gd name="T46" fmla="*/ 207 w 490"/>
                <a:gd name="T47" fmla="*/ 72 h 476"/>
                <a:gd name="T48" fmla="*/ 164 w 490"/>
                <a:gd name="T49" fmla="*/ 63 h 476"/>
                <a:gd name="T50" fmla="*/ 154 w 490"/>
                <a:gd name="T51" fmla="*/ 37 h 476"/>
                <a:gd name="T52" fmla="*/ 133 w 490"/>
                <a:gd name="T53" fmla="*/ 51 h 476"/>
                <a:gd name="T54" fmla="*/ 139 w 490"/>
                <a:gd name="T55" fmla="*/ 88 h 476"/>
                <a:gd name="T56" fmla="*/ 118 w 490"/>
                <a:gd name="T57" fmla="*/ 82 h 476"/>
                <a:gd name="T58" fmla="*/ 82 w 490"/>
                <a:gd name="T59" fmla="*/ 78 h 476"/>
                <a:gd name="T60" fmla="*/ 72 w 490"/>
                <a:gd name="T61" fmla="*/ 63 h 476"/>
                <a:gd name="T62" fmla="*/ 35 w 490"/>
                <a:gd name="T63" fmla="*/ 63 h 476"/>
                <a:gd name="T64" fmla="*/ 4 w 490"/>
                <a:gd name="T65" fmla="*/ 63 h 476"/>
                <a:gd name="T66" fmla="*/ 20 w 490"/>
                <a:gd name="T67" fmla="*/ 78 h 476"/>
                <a:gd name="T68" fmla="*/ 4 w 490"/>
                <a:gd name="T69" fmla="*/ 88 h 476"/>
                <a:gd name="T70" fmla="*/ 30 w 490"/>
                <a:gd name="T71" fmla="*/ 98 h 476"/>
                <a:gd name="T72" fmla="*/ 51 w 490"/>
                <a:gd name="T73" fmla="*/ 123 h 476"/>
                <a:gd name="T74" fmla="*/ 76 w 490"/>
                <a:gd name="T75" fmla="*/ 139 h 476"/>
                <a:gd name="T76" fmla="*/ 82 w 490"/>
                <a:gd name="T77" fmla="*/ 160 h 476"/>
                <a:gd name="T78" fmla="*/ 86 w 490"/>
                <a:gd name="T79" fmla="*/ 190 h 476"/>
                <a:gd name="T80" fmla="*/ 108 w 490"/>
                <a:gd name="T81" fmla="*/ 217 h 476"/>
                <a:gd name="T82" fmla="*/ 103 w 490"/>
                <a:gd name="T83" fmla="*/ 247 h 476"/>
                <a:gd name="T84" fmla="*/ 108 w 490"/>
                <a:gd name="T85" fmla="*/ 274 h 476"/>
                <a:gd name="T86" fmla="*/ 103 w 490"/>
                <a:gd name="T87" fmla="*/ 278 h 476"/>
                <a:gd name="T88" fmla="*/ 86 w 490"/>
                <a:gd name="T89" fmla="*/ 278 h 476"/>
                <a:gd name="T90" fmla="*/ 82 w 490"/>
                <a:gd name="T91" fmla="*/ 309 h 476"/>
                <a:gd name="T92" fmla="*/ 61 w 490"/>
                <a:gd name="T93" fmla="*/ 330 h 476"/>
                <a:gd name="T94" fmla="*/ 30 w 490"/>
                <a:gd name="T95" fmla="*/ 371 h 476"/>
                <a:gd name="T96" fmla="*/ 51 w 490"/>
                <a:gd name="T97" fmla="*/ 391 h 476"/>
                <a:gd name="T98" fmla="*/ 86 w 490"/>
                <a:gd name="T99" fmla="*/ 417 h 476"/>
                <a:gd name="T100" fmla="*/ 130 w 490"/>
                <a:gd name="T101" fmla="*/ 439 h 476"/>
                <a:gd name="T102" fmla="*/ 160 w 490"/>
                <a:gd name="T103" fmla="*/ 459 h 476"/>
                <a:gd name="T104" fmla="*/ 195 w 490"/>
                <a:gd name="T105" fmla="*/ 469 h 476"/>
                <a:gd name="T106" fmla="*/ 227 w 490"/>
                <a:gd name="T107" fmla="*/ 471 h 476"/>
                <a:gd name="T108" fmla="*/ 227 w 490"/>
                <a:gd name="T109" fmla="*/ 444 h 476"/>
                <a:gd name="T110" fmla="*/ 252 w 490"/>
                <a:gd name="T111" fmla="*/ 428 h 476"/>
                <a:gd name="T112" fmla="*/ 283 w 490"/>
                <a:gd name="T113" fmla="*/ 428 h 476"/>
                <a:gd name="T114" fmla="*/ 314 w 490"/>
                <a:gd name="T115" fmla="*/ 428 h 476"/>
                <a:gd name="T116" fmla="*/ 330 w 490"/>
                <a:gd name="T117" fmla="*/ 444 h 476"/>
                <a:gd name="T118" fmla="*/ 351 w 490"/>
                <a:gd name="T119" fmla="*/ 464 h 476"/>
                <a:gd name="T120" fmla="*/ 382 w 490"/>
                <a:gd name="T121" fmla="*/ 459 h 476"/>
                <a:gd name="T122" fmla="*/ 397 w 490"/>
                <a:gd name="T123" fmla="*/ 444 h 476"/>
                <a:gd name="T124" fmla="*/ 418 w 490"/>
                <a:gd name="T125" fmla="*/ 438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90" h="476">
                  <a:moveTo>
                    <a:pt x="418" y="438"/>
                  </a:moveTo>
                  <a:lnTo>
                    <a:pt x="424" y="432"/>
                  </a:lnTo>
                  <a:lnTo>
                    <a:pt x="424" y="428"/>
                  </a:lnTo>
                  <a:lnTo>
                    <a:pt x="428" y="422"/>
                  </a:lnTo>
                  <a:lnTo>
                    <a:pt x="424" y="417"/>
                  </a:lnTo>
                  <a:lnTo>
                    <a:pt x="414" y="417"/>
                  </a:lnTo>
                  <a:lnTo>
                    <a:pt x="408" y="417"/>
                  </a:lnTo>
                  <a:lnTo>
                    <a:pt x="402" y="407"/>
                  </a:lnTo>
                  <a:lnTo>
                    <a:pt x="402" y="403"/>
                  </a:lnTo>
                  <a:lnTo>
                    <a:pt x="402" y="391"/>
                  </a:lnTo>
                  <a:lnTo>
                    <a:pt x="402" y="386"/>
                  </a:lnTo>
                  <a:lnTo>
                    <a:pt x="408" y="381"/>
                  </a:lnTo>
                  <a:lnTo>
                    <a:pt x="408" y="376"/>
                  </a:lnTo>
                  <a:lnTo>
                    <a:pt x="408" y="371"/>
                  </a:lnTo>
                  <a:lnTo>
                    <a:pt x="402" y="366"/>
                  </a:lnTo>
                  <a:lnTo>
                    <a:pt x="397" y="366"/>
                  </a:lnTo>
                  <a:lnTo>
                    <a:pt x="392" y="362"/>
                  </a:lnTo>
                  <a:lnTo>
                    <a:pt x="392" y="356"/>
                  </a:lnTo>
                  <a:lnTo>
                    <a:pt x="397" y="356"/>
                  </a:lnTo>
                  <a:lnTo>
                    <a:pt x="402" y="356"/>
                  </a:lnTo>
                  <a:lnTo>
                    <a:pt x="408" y="356"/>
                  </a:lnTo>
                  <a:lnTo>
                    <a:pt x="414" y="350"/>
                  </a:lnTo>
                  <a:lnTo>
                    <a:pt x="418" y="345"/>
                  </a:lnTo>
                  <a:lnTo>
                    <a:pt x="424" y="340"/>
                  </a:lnTo>
                  <a:lnTo>
                    <a:pt x="418" y="335"/>
                  </a:lnTo>
                  <a:lnTo>
                    <a:pt x="418" y="330"/>
                  </a:lnTo>
                  <a:lnTo>
                    <a:pt x="414" y="325"/>
                  </a:lnTo>
                  <a:lnTo>
                    <a:pt x="414" y="319"/>
                  </a:lnTo>
                  <a:lnTo>
                    <a:pt x="418" y="319"/>
                  </a:lnTo>
                  <a:lnTo>
                    <a:pt x="418" y="315"/>
                  </a:lnTo>
                  <a:lnTo>
                    <a:pt x="418" y="309"/>
                  </a:lnTo>
                  <a:lnTo>
                    <a:pt x="414" y="303"/>
                  </a:lnTo>
                  <a:lnTo>
                    <a:pt x="414" y="299"/>
                  </a:lnTo>
                  <a:lnTo>
                    <a:pt x="418" y="299"/>
                  </a:lnTo>
                  <a:lnTo>
                    <a:pt x="414" y="294"/>
                  </a:lnTo>
                  <a:lnTo>
                    <a:pt x="414" y="289"/>
                  </a:lnTo>
                  <a:lnTo>
                    <a:pt x="418" y="289"/>
                  </a:lnTo>
                  <a:lnTo>
                    <a:pt x="424" y="289"/>
                  </a:lnTo>
                  <a:lnTo>
                    <a:pt x="424" y="284"/>
                  </a:lnTo>
                  <a:lnTo>
                    <a:pt x="418" y="274"/>
                  </a:lnTo>
                  <a:lnTo>
                    <a:pt x="414" y="274"/>
                  </a:lnTo>
                  <a:lnTo>
                    <a:pt x="414" y="278"/>
                  </a:lnTo>
                  <a:lnTo>
                    <a:pt x="408" y="278"/>
                  </a:lnTo>
                  <a:lnTo>
                    <a:pt x="402" y="289"/>
                  </a:lnTo>
                  <a:lnTo>
                    <a:pt x="392" y="294"/>
                  </a:lnTo>
                  <a:lnTo>
                    <a:pt x="387" y="284"/>
                  </a:lnTo>
                  <a:lnTo>
                    <a:pt x="392" y="274"/>
                  </a:lnTo>
                  <a:lnTo>
                    <a:pt x="402" y="262"/>
                  </a:lnTo>
                  <a:lnTo>
                    <a:pt x="402" y="258"/>
                  </a:lnTo>
                  <a:lnTo>
                    <a:pt x="408" y="252"/>
                  </a:lnTo>
                  <a:lnTo>
                    <a:pt x="418" y="252"/>
                  </a:lnTo>
                  <a:lnTo>
                    <a:pt x="428" y="247"/>
                  </a:lnTo>
                  <a:lnTo>
                    <a:pt x="433" y="237"/>
                  </a:lnTo>
                  <a:lnTo>
                    <a:pt x="433" y="233"/>
                  </a:lnTo>
                  <a:lnTo>
                    <a:pt x="439" y="227"/>
                  </a:lnTo>
                  <a:lnTo>
                    <a:pt x="443" y="233"/>
                  </a:lnTo>
                  <a:lnTo>
                    <a:pt x="449" y="237"/>
                  </a:lnTo>
                  <a:lnTo>
                    <a:pt x="455" y="227"/>
                  </a:lnTo>
                  <a:lnTo>
                    <a:pt x="459" y="233"/>
                  </a:lnTo>
                  <a:lnTo>
                    <a:pt x="459" y="217"/>
                  </a:lnTo>
                  <a:lnTo>
                    <a:pt x="465" y="211"/>
                  </a:lnTo>
                  <a:lnTo>
                    <a:pt x="465" y="206"/>
                  </a:lnTo>
                  <a:lnTo>
                    <a:pt x="465" y="196"/>
                  </a:lnTo>
                  <a:lnTo>
                    <a:pt x="465" y="190"/>
                  </a:lnTo>
                  <a:lnTo>
                    <a:pt x="470" y="186"/>
                  </a:lnTo>
                  <a:lnTo>
                    <a:pt x="470" y="180"/>
                  </a:lnTo>
                  <a:lnTo>
                    <a:pt x="475" y="170"/>
                  </a:lnTo>
                  <a:lnTo>
                    <a:pt x="480" y="165"/>
                  </a:lnTo>
                  <a:lnTo>
                    <a:pt x="490" y="155"/>
                  </a:lnTo>
                  <a:lnTo>
                    <a:pt x="486" y="149"/>
                  </a:lnTo>
                  <a:lnTo>
                    <a:pt x="480" y="149"/>
                  </a:lnTo>
                  <a:lnTo>
                    <a:pt x="475" y="149"/>
                  </a:lnTo>
                  <a:lnTo>
                    <a:pt x="470" y="145"/>
                  </a:lnTo>
                  <a:lnTo>
                    <a:pt x="459" y="145"/>
                  </a:lnTo>
                  <a:lnTo>
                    <a:pt x="449" y="139"/>
                  </a:lnTo>
                  <a:lnTo>
                    <a:pt x="443" y="135"/>
                  </a:lnTo>
                  <a:lnTo>
                    <a:pt x="439" y="123"/>
                  </a:lnTo>
                  <a:lnTo>
                    <a:pt x="433" y="114"/>
                  </a:lnTo>
                  <a:lnTo>
                    <a:pt x="424" y="114"/>
                  </a:lnTo>
                  <a:lnTo>
                    <a:pt x="418" y="108"/>
                  </a:lnTo>
                  <a:lnTo>
                    <a:pt x="414" y="108"/>
                  </a:lnTo>
                  <a:lnTo>
                    <a:pt x="408" y="108"/>
                  </a:lnTo>
                  <a:lnTo>
                    <a:pt x="402" y="114"/>
                  </a:lnTo>
                  <a:lnTo>
                    <a:pt x="402" y="108"/>
                  </a:lnTo>
                  <a:lnTo>
                    <a:pt x="397" y="104"/>
                  </a:lnTo>
                  <a:lnTo>
                    <a:pt x="392" y="98"/>
                  </a:lnTo>
                  <a:lnTo>
                    <a:pt x="387" y="98"/>
                  </a:lnTo>
                  <a:lnTo>
                    <a:pt x="387" y="92"/>
                  </a:lnTo>
                  <a:lnTo>
                    <a:pt x="382" y="88"/>
                  </a:lnTo>
                  <a:lnTo>
                    <a:pt x="382" y="82"/>
                  </a:lnTo>
                  <a:lnTo>
                    <a:pt x="377" y="78"/>
                  </a:lnTo>
                  <a:lnTo>
                    <a:pt x="377" y="72"/>
                  </a:lnTo>
                  <a:lnTo>
                    <a:pt x="371" y="72"/>
                  </a:lnTo>
                  <a:lnTo>
                    <a:pt x="371" y="78"/>
                  </a:lnTo>
                  <a:lnTo>
                    <a:pt x="367" y="78"/>
                  </a:lnTo>
                  <a:lnTo>
                    <a:pt x="361" y="78"/>
                  </a:lnTo>
                  <a:lnTo>
                    <a:pt x="356" y="72"/>
                  </a:lnTo>
                  <a:lnTo>
                    <a:pt x="361" y="67"/>
                  </a:lnTo>
                  <a:lnTo>
                    <a:pt x="361" y="63"/>
                  </a:lnTo>
                  <a:lnTo>
                    <a:pt x="361" y="51"/>
                  </a:lnTo>
                  <a:lnTo>
                    <a:pt x="356" y="51"/>
                  </a:lnTo>
                  <a:lnTo>
                    <a:pt x="351" y="51"/>
                  </a:lnTo>
                  <a:lnTo>
                    <a:pt x="346" y="51"/>
                  </a:lnTo>
                  <a:lnTo>
                    <a:pt x="340" y="41"/>
                  </a:lnTo>
                  <a:lnTo>
                    <a:pt x="340" y="37"/>
                  </a:lnTo>
                  <a:lnTo>
                    <a:pt x="336" y="37"/>
                  </a:lnTo>
                  <a:lnTo>
                    <a:pt x="330" y="37"/>
                  </a:lnTo>
                  <a:lnTo>
                    <a:pt x="330" y="31"/>
                  </a:lnTo>
                  <a:lnTo>
                    <a:pt x="330" y="26"/>
                  </a:lnTo>
                  <a:lnTo>
                    <a:pt x="324" y="26"/>
                  </a:lnTo>
                  <a:lnTo>
                    <a:pt x="320" y="26"/>
                  </a:lnTo>
                  <a:lnTo>
                    <a:pt x="320" y="20"/>
                  </a:lnTo>
                  <a:lnTo>
                    <a:pt x="314" y="16"/>
                  </a:lnTo>
                  <a:lnTo>
                    <a:pt x="314" y="10"/>
                  </a:lnTo>
                  <a:lnTo>
                    <a:pt x="314" y="6"/>
                  </a:lnTo>
                  <a:lnTo>
                    <a:pt x="314" y="0"/>
                  </a:lnTo>
                  <a:lnTo>
                    <a:pt x="305" y="0"/>
                  </a:lnTo>
                  <a:lnTo>
                    <a:pt x="299" y="0"/>
                  </a:lnTo>
                  <a:lnTo>
                    <a:pt x="293" y="0"/>
                  </a:lnTo>
                  <a:lnTo>
                    <a:pt x="289" y="0"/>
                  </a:lnTo>
                  <a:lnTo>
                    <a:pt x="283" y="0"/>
                  </a:lnTo>
                  <a:lnTo>
                    <a:pt x="279" y="6"/>
                  </a:lnTo>
                  <a:lnTo>
                    <a:pt x="279" y="10"/>
                  </a:lnTo>
                  <a:lnTo>
                    <a:pt x="279" y="16"/>
                  </a:lnTo>
                  <a:lnTo>
                    <a:pt x="273" y="20"/>
                  </a:lnTo>
                  <a:lnTo>
                    <a:pt x="273" y="26"/>
                  </a:lnTo>
                  <a:lnTo>
                    <a:pt x="273" y="37"/>
                  </a:lnTo>
                  <a:lnTo>
                    <a:pt x="273" y="41"/>
                  </a:lnTo>
                  <a:lnTo>
                    <a:pt x="268" y="41"/>
                  </a:lnTo>
                  <a:lnTo>
                    <a:pt x="263" y="41"/>
                  </a:lnTo>
                  <a:lnTo>
                    <a:pt x="258" y="47"/>
                  </a:lnTo>
                  <a:lnTo>
                    <a:pt x="252" y="47"/>
                  </a:lnTo>
                  <a:lnTo>
                    <a:pt x="242" y="51"/>
                  </a:lnTo>
                  <a:lnTo>
                    <a:pt x="232" y="57"/>
                  </a:lnTo>
                  <a:lnTo>
                    <a:pt x="221" y="57"/>
                  </a:lnTo>
                  <a:lnTo>
                    <a:pt x="211" y="57"/>
                  </a:lnTo>
                  <a:lnTo>
                    <a:pt x="211" y="63"/>
                  </a:lnTo>
                  <a:lnTo>
                    <a:pt x="217" y="63"/>
                  </a:lnTo>
                  <a:lnTo>
                    <a:pt x="227" y="67"/>
                  </a:lnTo>
                  <a:lnTo>
                    <a:pt x="232" y="72"/>
                  </a:lnTo>
                  <a:lnTo>
                    <a:pt x="227" y="72"/>
                  </a:lnTo>
                  <a:lnTo>
                    <a:pt x="227" y="78"/>
                  </a:lnTo>
                  <a:lnTo>
                    <a:pt x="217" y="72"/>
                  </a:lnTo>
                  <a:lnTo>
                    <a:pt x="207" y="72"/>
                  </a:lnTo>
                  <a:lnTo>
                    <a:pt x="195" y="72"/>
                  </a:lnTo>
                  <a:lnTo>
                    <a:pt x="195" y="67"/>
                  </a:lnTo>
                  <a:lnTo>
                    <a:pt x="186" y="67"/>
                  </a:lnTo>
                  <a:lnTo>
                    <a:pt x="176" y="63"/>
                  </a:lnTo>
                  <a:lnTo>
                    <a:pt x="164" y="57"/>
                  </a:lnTo>
                  <a:lnTo>
                    <a:pt x="164" y="63"/>
                  </a:lnTo>
                  <a:lnTo>
                    <a:pt x="154" y="57"/>
                  </a:lnTo>
                  <a:lnTo>
                    <a:pt x="160" y="51"/>
                  </a:lnTo>
                  <a:lnTo>
                    <a:pt x="154" y="47"/>
                  </a:lnTo>
                  <a:lnTo>
                    <a:pt x="154" y="41"/>
                  </a:lnTo>
                  <a:lnTo>
                    <a:pt x="160" y="37"/>
                  </a:lnTo>
                  <a:lnTo>
                    <a:pt x="154" y="37"/>
                  </a:lnTo>
                  <a:lnTo>
                    <a:pt x="150" y="37"/>
                  </a:lnTo>
                  <a:lnTo>
                    <a:pt x="144" y="31"/>
                  </a:lnTo>
                  <a:lnTo>
                    <a:pt x="139" y="31"/>
                  </a:lnTo>
                  <a:lnTo>
                    <a:pt x="139" y="37"/>
                  </a:lnTo>
                  <a:lnTo>
                    <a:pt x="133" y="41"/>
                  </a:lnTo>
                  <a:lnTo>
                    <a:pt x="133" y="51"/>
                  </a:lnTo>
                  <a:lnTo>
                    <a:pt x="133" y="57"/>
                  </a:lnTo>
                  <a:lnTo>
                    <a:pt x="139" y="67"/>
                  </a:lnTo>
                  <a:lnTo>
                    <a:pt x="133" y="72"/>
                  </a:lnTo>
                  <a:lnTo>
                    <a:pt x="133" y="78"/>
                  </a:lnTo>
                  <a:lnTo>
                    <a:pt x="133" y="82"/>
                  </a:lnTo>
                  <a:lnTo>
                    <a:pt x="139" y="88"/>
                  </a:lnTo>
                  <a:lnTo>
                    <a:pt x="139" y="92"/>
                  </a:lnTo>
                  <a:lnTo>
                    <a:pt x="129" y="92"/>
                  </a:lnTo>
                  <a:lnTo>
                    <a:pt x="123" y="88"/>
                  </a:lnTo>
                  <a:lnTo>
                    <a:pt x="118" y="88"/>
                  </a:lnTo>
                  <a:lnTo>
                    <a:pt x="113" y="88"/>
                  </a:lnTo>
                  <a:lnTo>
                    <a:pt x="118" y="82"/>
                  </a:lnTo>
                  <a:lnTo>
                    <a:pt x="108" y="82"/>
                  </a:lnTo>
                  <a:lnTo>
                    <a:pt x="98" y="82"/>
                  </a:lnTo>
                  <a:lnTo>
                    <a:pt x="92" y="78"/>
                  </a:lnTo>
                  <a:lnTo>
                    <a:pt x="92" y="82"/>
                  </a:lnTo>
                  <a:lnTo>
                    <a:pt x="82" y="82"/>
                  </a:lnTo>
                  <a:lnTo>
                    <a:pt x="82" y="78"/>
                  </a:lnTo>
                  <a:lnTo>
                    <a:pt x="82" y="67"/>
                  </a:lnTo>
                  <a:lnTo>
                    <a:pt x="76" y="67"/>
                  </a:lnTo>
                  <a:lnTo>
                    <a:pt x="72" y="67"/>
                  </a:lnTo>
                  <a:lnTo>
                    <a:pt x="72" y="63"/>
                  </a:lnTo>
                  <a:lnTo>
                    <a:pt x="76" y="57"/>
                  </a:lnTo>
                  <a:lnTo>
                    <a:pt x="72" y="63"/>
                  </a:lnTo>
                  <a:lnTo>
                    <a:pt x="61" y="57"/>
                  </a:lnTo>
                  <a:lnTo>
                    <a:pt x="57" y="63"/>
                  </a:lnTo>
                  <a:lnTo>
                    <a:pt x="57" y="67"/>
                  </a:lnTo>
                  <a:lnTo>
                    <a:pt x="47" y="67"/>
                  </a:lnTo>
                  <a:lnTo>
                    <a:pt x="47" y="63"/>
                  </a:lnTo>
                  <a:lnTo>
                    <a:pt x="35" y="63"/>
                  </a:lnTo>
                  <a:lnTo>
                    <a:pt x="30" y="63"/>
                  </a:lnTo>
                  <a:lnTo>
                    <a:pt x="25" y="57"/>
                  </a:lnTo>
                  <a:lnTo>
                    <a:pt x="20" y="63"/>
                  </a:lnTo>
                  <a:lnTo>
                    <a:pt x="16" y="63"/>
                  </a:lnTo>
                  <a:lnTo>
                    <a:pt x="10" y="63"/>
                  </a:lnTo>
                  <a:lnTo>
                    <a:pt x="4" y="63"/>
                  </a:lnTo>
                  <a:lnTo>
                    <a:pt x="4" y="67"/>
                  </a:lnTo>
                  <a:lnTo>
                    <a:pt x="10" y="67"/>
                  </a:lnTo>
                  <a:lnTo>
                    <a:pt x="16" y="67"/>
                  </a:lnTo>
                  <a:lnTo>
                    <a:pt x="20" y="67"/>
                  </a:lnTo>
                  <a:lnTo>
                    <a:pt x="20" y="72"/>
                  </a:lnTo>
                  <a:lnTo>
                    <a:pt x="20" y="78"/>
                  </a:lnTo>
                  <a:lnTo>
                    <a:pt x="16" y="78"/>
                  </a:lnTo>
                  <a:lnTo>
                    <a:pt x="16" y="82"/>
                  </a:lnTo>
                  <a:lnTo>
                    <a:pt x="10" y="82"/>
                  </a:lnTo>
                  <a:lnTo>
                    <a:pt x="4" y="82"/>
                  </a:lnTo>
                  <a:lnTo>
                    <a:pt x="0" y="88"/>
                  </a:lnTo>
                  <a:lnTo>
                    <a:pt x="4" y="88"/>
                  </a:lnTo>
                  <a:lnTo>
                    <a:pt x="10" y="92"/>
                  </a:lnTo>
                  <a:lnTo>
                    <a:pt x="16" y="104"/>
                  </a:lnTo>
                  <a:lnTo>
                    <a:pt x="16" y="98"/>
                  </a:lnTo>
                  <a:lnTo>
                    <a:pt x="25" y="104"/>
                  </a:lnTo>
                  <a:lnTo>
                    <a:pt x="25" y="98"/>
                  </a:lnTo>
                  <a:lnTo>
                    <a:pt x="30" y="98"/>
                  </a:lnTo>
                  <a:lnTo>
                    <a:pt x="30" y="104"/>
                  </a:lnTo>
                  <a:lnTo>
                    <a:pt x="41" y="114"/>
                  </a:lnTo>
                  <a:lnTo>
                    <a:pt x="47" y="114"/>
                  </a:lnTo>
                  <a:lnTo>
                    <a:pt x="47" y="119"/>
                  </a:lnTo>
                  <a:lnTo>
                    <a:pt x="51" y="119"/>
                  </a:lnTo>
                  <a:lnTo>
                    <a:pt x="51" y="123"/>
                  </a:lnTo>
                  <a:lnTo>
                    <a:pt x="51" y="129"/>
                  </a:lnTo>
                  <a:lnTo>
                    <a:pt x="61" y="129"/>
                  </a:lnTo>
                  <a:lnTo>
                    <a:pt x="72" y="129"/>
                  </a:lnTo>
                  <a:lnTo>
                    <a:pt x="67" y="135"/>
                  </a:lnTo>
                  <a:lnTo>
                    <a:pt x="72" y="135"/>
                  </a:lnTo>
                  <a:lnTo>
                    <a:pt x="76" y="139"/>
                  </a:lnTo>
                  <a:lnTo>
                    <a:pt x="72" y="149"/>
                  </a:lnTo>
                  <a:lnTo>
                    <a:pt x="76" y="149"/>
                  </a:lnTo>
                  <a:lnTo>
                    <a:pt x="82" y="155"/>
                  </a:lnTo>
                  <a:lnTo>
                    <a:pt x="92" y="155"/>
                  </a:lnTo>
                  <a:lnTo>
                    <a:pt x="82" y="155"/>
                  </a:lnTo>
                  <a:lnTo>
                    <a:pt x="82" y="160"/>
                  </a:lnTo>
                  <a:lnTo>
                    <a:pt x="86" y="160"/>
                  </a:lnTo>
                  <a:lnTo>
                    <a:pt x="86" y="165"/>
                  </a:lnTo>
                  <a:lnTo>
                    <a:pt x="76" y="176"/>
                  </a:lnTo>
                  <a:lnTo>
                    <a:pt x="76" y="180"/>
                  </a:lnTo>
                  <a:lnTo>
                    <a:pt x="82" y="190"/>
                  </a:lnTo>
                  <a:lnTo>
                    <a:pt x="86" y="190"/>
                  </a:lnTo>
                  <a:lnTo>
                    <a:pt x="86" y="201"/>
                  </a:lnTo>
                  <a:lnTo>
                    <a:pt x="92" y="206"/>
                  </a:lnTo>
                  <a:lnTo>
                    <a:pt x="92" y="211"/>
                  </a:lnTo>
                  <a:lnTo>
                    <a:pt x="103" y="217"/>
                  </a:lnTo>
                  <a:lnTo>
                    <a:pt x="108" y="211"/>
                  </a:lnTo>
                  <a:lnTo>
                    <a:pt x="108" y="217"/>
                  </a:lnTo>
                  <a:lnTo>
                    <a:pt x="108" y="221"/>
                  </a:lnTo>
                  <a:lnTo>
                    <a:pt x="103" y="227"/>
                  </a:lnTo>
                  <a:lnTo>
                    <a:pt x="108" y="227"/>
                  </a:lnTo>
                  <a:lnTo>
                    <a:pt x="103" y="233"/>
                  </a:lnTo>
                  <a:lnTo>
                    <a:pt x="103" y="243"/>
                  </a:lnTo>
                  <a:lnTo>
                    <a:pt x="103" y="247"/>
                  </a:lnTo>
                  <a:lnTo>
                    <a:pt x="98" y="252"/>
                  </a:lnTo>
                  <a:lnTo>
                    <a:pt x="98" y="258"/>
                  </a:lnTo>
                  <a:lnTo>
                    <a:pt x="103" y="258"/>
                  </a:lnTo>
                  <a:lnTo>
                    <a:pt x="103" y="262"/>
                  </a:lnTo>
                  <a:lnTo>
                    <a:pt x="103" y="268"/>
                  </a:lnTo>
                  <a:lnTo>
                    <a:pt x="108" y="274"/>
                  </a:lnTo>
                  <a:lnTo>
                    <a:pt x="108" y="278"/>
                  </a:lnTo>
                  <a:lnTo>
                    <a:pt x="108" y="289"/>
                  </a:lnTo>
                  <a:lnTo>
                    <a:pt x="108" y="294"/>
                  </a:lnTo>
                  <a:lnTo>
                    <a:pt x="103" y="289"/>
                  </a:lnTo>
                  <a:lnTo>
                    <a:pt x="103" y="284"/>
                  </a:lnTo>
                  <a:lnTo>
                    <a:pt x="103" y="278"/>
                  </a:lnTo>
                  <a:lnTo>
                    <a:pt x="98" y="274"/>
                  </a:lnTo>
                  <a:lnTo>
                    <a:pt x="98" y="268"/>
                  </a:lnTo>
                  <a:lnTo>
                    <a:pt x="92" y="262"/>
                  </a:lnTo>
                  <a:lnTo>
                    <a:pt x="92" y="258"/>
                  </a:lnTo>
                  <a:lnTo>
                    <a:pt x="86" y="262"/>
                  </a:lnTo>
                  <a:lnTo>
                    <a:pt x="86" y="278"/>
                  </a:lnTo>
                  <a:lnTo>
                    <a:pt x="86" y="284"/>
                  </a:lnTo>
                  <a:lnTo>
                    <a:pt x="82" y="289"/>
                  </a:lnTo>
                  <a:lnTo>
                    <a:pt x="82" y="299"/>
                  </a:lnTo>
                  <a:lnTo>
                    <a:pt x="76" y="299"/>
                  </a:lnTo>
                  <a:lnTo>
                    <a:pt x="86" y="303"/>
                  </a:lnTo>
                  <a:lnTo>
                    <a:pt x="82" y="309"/>
                  </a:lnTo>
                  <a:lnTo>
                    <a:pt x="72" y="309"/>
                  </a:lnTo>
                  <a:lnTo>
                    <a:pt x="72" y="315"/>
                  </a:lnTo>
                  <a:lnTo>
                    <a:pt x="72" y="319"/>
                  </a:lnTo>
                  <a:lnTo>
                    <a:pt x="67" y="325"/>
                  </a:lnTo>
                  <a:lnTo>
                    <a:pt x="67" y="330"/>
                  </a:lnTo>
                  <a:lnTo>
                    <a:pt x="61" y="330"/>
                  </a:lnTo>
                  <a:lnTo>
                    <a:pt x="61" y="340"/>
                  </a:lnTo>
                  <a:lnTo>
                    <a:pt x="57" y="340"/>
                  </a:lnTo>
                  <a:lnTo>
                    <a:pt x="51" y="345"/>
                  </a:lnTo>
                  <a:lnTo>
                    <a:pt x="51" y="350"/>
                  </a:lnTo>
                  <a:lnTo>
                    <a:pt x="41" y="362"/>
                  </a:lnTo>
                  <a:lnTo>
                    <a:pt x="30" y="371"/>
                  </a:lnTo>
                  <a:lnTo>
                    <a:pt x="35" y="376"/>
                  </a:lnTo>
                  <a:lnTo>
                    <a:pt x="41" y="381"/>
                  </a:lnTo>
                  <a:lnTo>
                    <a:pt x="41" y="386"/>
                  </a:lnTo>
                  <a:lnTo>
                    <a:pt x="41" y="391"/>
                  </a:lnTo>
                  <a:lnTo>
                    <a:pt x="47" y="391"/>
                  </a:lnTo>
                  <a:lnTo>
                    <a:pt x="51" y="391"/>
                  </a:lnTo>
                  <a:lnTo>
                    <a:pt x="61" y="403"/>
                  </a:lnTo>
                  <a:lnTo>
                    <a:pt x="67" y="403"/>
                  </a:lnTo>
                  <a:lnTo>
                    <a:pt x="72" y="413"/>
                  </a:lnTo>
                  <a:lnTo>
                    <a:pt x="76" y="413"/>
                  </a:lnTo>
                  <a:lnTo>
                    <a:pt x="82" y="413"/>
                  </a:lnTo>
                  <a:lnTo>
                    <a:pt x="86" y="417"/>
                  </a:lnTo>
                  <a:lnTo>
                    <a:pt x="98" y="428"/>
                  </a:lnTo>
                  <a:lnTo>
                    <a:pt x="103" y="428"/>
                  </a:lnTo>
                  <a:lnTo>
                    <a:pt x="113" y="432"/>
                  </a:lnTo>
                  <a:lnTo>
                    <a:pt x="118" y="432"/>
                  </a:lnTo>
                  <a:lnTo>
                    <a:pt x="118" y="438"/>
                  </a:lnTo>
                  <a:lnTo>
                    <a:pt x="130" y="439"/>
                  </a:lnTo>
                  <a:lnTo>
                    <a:pt x="142" y="435"/>
                  </a:lnTo>
                  <a:lnTo>
                    <a:pt x="149" y="439"/>
                  </a:lnTo>
                  <a:lnTo>
                    <a:pt x="150" y="445"/>
                  </a:lnTo>
                  <a:lnTo>
                    <a:pt x="150" y="454"/>
                  </a:lnTo>
                  <a:lnTo>
                    <a:pt x="154" y="459"/>
                  </a:lnTo>
                  <a:lnTo>
                    <a:pt x="160" y="459"/>
                  </a:lnTo>
                  <a:lnTo>
                    <a:pt x="164" y="459"/>
                  </a:lnTo>
                  <a:lnTo>
                    <a:pt x="170" y="459"/>
                  </a:lnTo>
                  <a:lnTo>
                    <a:pt x="176" y="464"/>
                  </a:lnTo>
                  <a:lnTo>
                    <a:pt x="180" y="469"/>
                  </a:lnTo>
                  <a:lnTo>
                    <a:pt x="186" y="469"/>
                  </a:lnTo>
                  <a:lnTo>
                    <a:pt x="195" y="469"/>
                  </a:lnTo>
                  <a:lnTo>
                    <a:pt x="201" y="473"/>
                  </a:lnTo>
                  <a:lnTo>
                    <a:pt x="207" y="475"/>
                  </a:lnTo>
                  <a:lnTo>
                    <a:pt x="211" y="473"/>
                  </a:lnTo>
                  <a:lnTo>
                    <a:pt x="217" y="473"/>
                  </a:lnTo>
                  <a:lnTo>
                    <a:pt x="221" y="476"/>
                  </a:lnTo>
                  <a:lnTo>
                    <a:pt x="227" y="471"/>
                  </a:lnTo>
                  <a:lnTo>
                    <a:pt x="224" y="469"/>
                  </a:lnTo>
                  <a:lnTo>
                    <a:pt x="222" y="466"/>
                  </a:lnTo>
                  <a:lnTo>
                    <a:pt x="221" y="464"/>
                  </a:lnTo>
                  <a:lnTo>
                    <a:pt x="227" y="459"/>
                  </a:lnTo>
                  <a:lnTo>
                    <a:pt x="221" y="454"/>
                  </a:lnTo>
                  <a:lnTo>
                    <a:pt x="227" y="444"/>
                  </a:lnTo>
                  <a:lnTo>
                    <a:pt x="227" y="438"/>
                  </a:lnTo>
                  <a:lnTo>
                    <a:pt x="232" y="432"/>
                  </a:lnTo>
                  <a:lnTo>
                    <a:pt x="237" y="432"/>
                  </a:lnTo>
                  <a:lnTo>
                    <a:pt x="242" y="428"/>
                  </a:lnTo>
                  <a:lnTo>
                    <a:pt x="248" y="428"/>
                  </a:lnTo>
                  <a:lnTo>
                    <a:pt x="252" y="428"/>
                  </a:lnTo>
                  <a:lnTo>
                    <a:pt x="258" y="428"/>
                  </a:lnTo>
                  <a:lnTo>
                    <a:pt x="263" y="422"/>
                  </a:lnTo>
                  <a:lnTo>
                    <a:pt x="268" y="417"/>
                  </a:lnTo>
                  <a:lnTo>
                    <a:pt x="273" y="417"/>
                  </a:lnTo>
                  <a:lnTo>
                    <a:pt x="279" y="422"/>
                  </a:lnTo>
                  <a:lnTo>
                    <a:pt x="283" y="428"/>
                  </a:lnTo>
                  <a:lnTo>
                    <a:pt x="289" y="428"/>
                  </a:lnTo>
                  <a:lnTo>
                    <a:pt x="299" y="428"/>
                  </a:lnTo>
                  <a:lnTo>
                    <a:pt x="299" y="438"/>
                  </a:lnTo>
                  <a:lnTo>
                    <a:pt x="305" y="432"/>
                  </a:lnTo>
                  <a:lnTo>
                    <a:pt x="310" y="432"/>
                  </a:lnTo>
                  <a:lnTo>
                    <a:pt x="314" y="428"/>
                  </a:lnTo>
                  <a:lnTo>
                    <a:pt x="320" y="428"/>
                  </a:lnTo>
                  <a:lnTo>
                    <a:pt x="320" y="432"/>
                  </a:lnTo>
                  <a:lnTo>
                    <a:pt x="320" y="438"/>
                  </a:lnTo>
                  <a:lnTo>
                    <a:pt x="324" y="438"/>
                  </a:lnTo>
                  <a:lnTo>
                    <a:pt x="330" y="438"/>
                  </a:lnTo>
                  <a:lnTo>
                    <a:pt x="330" y="444"/>
                  </a:lnTo>
                  <a:lnTo>
                    <a:pt x="330" y="448"/>
                  </a:lnTo>
                  <a:lnTo>
                    <a:pt x="336" y="444"/>
                  </a:lnTo>
                  <a:lnTo>
                    <a:pt x="340" y="448"/>
                  </a:lnTo>
                  <a:lnTo>
                    <a:pt x="346" y="454"/>
                  </a:lnTo>
                  <a:lnTo>
                    <a:pt x="346" y="459"/>
                  </a:lnTo>
                  <a:lnTo>
                    <a:pt x="351" y="464"/>
                  </a:lnTo>
                  <a:lnTo>
                    <a:pt x="356" y="464"/>
                  </a:lnTo>
                  <a:lnTo>
                    <a:pt x="361" y="464"/>
                  </a:lnTo>
                  <a:lnTo>
                    <a:pt x="367" y="464"/>
                  </a:lnTo>
                  <a:lnTo>
                    <a:pt x="371" y="464"/>
                  </a:lnTo>
                  <a:lnTo>
                    <a:pt x="377" y="464"/>
                  </a:lnTo>
                  <a:lnTo>
                    <a:pt x="382" y="459"/>
                  </a:lnTo>
                  <a:lnTo>
                    <a:pt x="382" y="454"/>
                  </a:lnTo>
                  <a:lnTo>
                    <a:pt x="382" y="448"/>
                  </a:lnTo>
                  <a:lnTo>
                    <a:pt x="387" y="448"/>
                  </a:lnTo>
                  <a:lnTo>
                    <a:pt x="392" y="448"/>
                  </a:lnTo>
                  <a:lnTo>
                    <a:pt x="397" y="448"/>
                  </a:lnTo>
                  <a:lnTo>
                    <a:pt x="397" y="444"/>
                  </a:lnTo>
                  <a:lnTo>
                    <a:pt x="402" y="444"/>
                  </a:lnTo>
                  <a:lnTo>
                    <a:pt x="408" y="444"/>
                  </a:lnTo>
                  <a:lnTo>
                    <a:pt x="408" y="448"/>
                  </a:lnTo>
                  <a:lnTo>
                    <a:pt x="418" y="438"/>
                  </a:lnTo>
                  <a:lnTo>
                    <a:pt x="414" y="444"/>
                  </a:lnTo>
                  <a:lnTo>
                    <a:pt x="418" y="438"/>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50"/>
            <p:cNvSpPr>
              <a:spLocks/>
            </p:cNvSpPr>
            <p:nvPr/>
          </p:nvSpPr>
          <p:spPr bwMode="auto">
            <a:xfrm>
              <a:off x="7070964" y="4161504"/>
              <a:ext cx="764048" cy="742218"/>
            </a:xfrm>
            <a:custGeom>
              <a:avLst/>
              <a:gdLst>
                <a:gd name="T0" fmla="*/ 414 w 490"/>
                <a:gd name="T1" fmla="*/ 417 h 476"/>
                <a:gd name="T2" fmla="*/ 408 w 490"/>
                <a:gd name="T3" fmla="*/ 381 h 476"/>
                <a:gd name="T4" fmla="*/ 392 w 490"/>
                <a:gd name="T5" fmla="*/ 356 h 476"/>
                <a:gd name="T6" fmla="*/ 424 w 490"/>
                <a:gd name="T7" fmla="*/ 340 h 476"/>
                <a:gd name="T8" fmla="*/ 418 w 490"/>
                <a:gd name="T9" fmla="*/ 315 h 476"/>
                <a:gd name="T10" fmla="*/ 414 w 490"/>
                <a:gd name="T11" fmla="*/ 289 h 476"/>
                <a:gd name="T12" fmla="*/ 414 w 490"/>
                <a:gd name="T13" fmla="*/ 278 h 476"/>
                <a:gd name="T14" fmla="*/ 402 w 490"/>
                <a:gd name="T15" fmla="*/ 262 h 476"/>
                <a:gd name="T16" fmla="*/ 433 w 490"/>
                <a:gd name="T17" fmla="*/ 233 h 476"/>
                <a:gd name="T18" fmla="*/ 459 w 490"/>
                <a:gd name="T19" fmla="*/ 217 h 476"/>
                <a:gd name="T20" fmla="*/ 470 w 490"/>
                <a:gd name="T21" fmla="*/ 180 h 476"/>
                <a:gd name="T22" fmla="*/ 475 w 490"/>
                <a:gd name="T23" fmla="*/ 149 h 476"/>
                <a:gd name="T24" fmla="*/ 433 w 490"/>
                <a:gd name="T25" fmla="*/ 114 h 476"/>
                <a:gd name="T26" fmla="*/ 402 w 490"/>
                <a:gd name="T27" fmla="*/ 108 h 476"/>
                <a:gd name="T28" fmla="*/ 382 w 490"/>
                <a:gd name="T29" fmla="*/ 82 h 476"/>
                <a:gd name="T30" fmla="*/ 361 w 490"/>
                <a:gd name="T31" fmla="*/ 78 h 476"/>
                <a:gd name="T32" fmla="*/ 351 w 490"/>
                <a:gd name="T33" fmla="*/ 51 h 476"/>
                <a:gd name="T34" fmla="*/ 330 w 490"/>
                <a:gd name="T35" fmla="*/ 31 h 476"/>
                <a:gd name="T36" fmla="*/ 314 w 490"/>
                <a:gd name="T37" fmla="*/ 10 h 476"/>
                <a:gd name="T38" fmla="*/ 289 w 490"/>
                <a:gd name="T39" fmla="*/ 0 h 476"/>
                <a:gd name="T40" fmla="*/ 273 w 490"/>
                <a:gd name="T41" fmla="*/ 26 h 476"/>
                <a:gd name="T42" fmla="*/ 252 w 490"/>
                <a:gd name="T43" fmla="*/ 47 h 476"/>
                <a:gd name="T44" fmla="*/ 217 w 490"/>
                <a:gd name="T45" fmla="*/ 63 h 476"/>
                <a:gd name="T46" fmla="*/ 207 w 490"/>
                <a:gd name="T47" fmla="*/ 72 h 476"/>
                <a:gd name="T48" fmla="*/ 164 w 490"/>
                <a:gd name="T49" fmla="*/ 63 h 476"/>
                <a:gd name="T50" fmla="*/ 154 w 490"/>
                <a:gd name="T51" fmla="*/ 37 h 476"/>
                <a:gd name="T52" fmla="*/ 133 w 490"/>
                <a:gd name="T53" fmla="*/ 51 h 476"/>
                <a:gd name="T54" fmla="*/ 139 w 490"/>
                <a:gd name="T55" fmla="*/ 88 h 476"/>
                <a:gd name="T56" fmla="*/ 118 w 490"/>
                <a:gd name="T57" fmla="*/ 82 h 476"/>
                <a:gd name="T58" fmla="*/ 82 w 490"/>
                <a:gd name="T59" fmla="*/ 78 h 476"/>
                <a:gd name="T60" fmla="*/ 72 w 490"/>
                <a:gd name="T61" fmla="*/ 63 h 476"/>
                <a:gd name="T62" fmla="*/ 35 w 490"/>
                <a:gd name="T63" fmla="*/ 63 h 476"/>
                <a:gd name="T64" fmla="*/ 4 w 490"/>
                <a:gd name="T65" fmla="*/ 63 h 476"/>
                <a:gd name="T66" fmla="*/ 20 w 490"/>
                <a:gd name="T67" fmla="*/ 78 h 476"/>
                <a:gd name="T68" fmla="*/ 4 w 490"/>
                <a:gd name="T69" fmla="*/ 88 h 476"/>
                <a:gd name="T70" fmla="*/ 30 w 490"/>
                <a:gd name="T71" fmla="*/ 98 h 476"/>
                <a:gd name="T72" fmla="*/ 51 w 490"/>
                <a:gd name="T73" fmla="*/ 123 h 476"/>
                <a:gd name="T74" fmla="*/ 76 w 490"/>
                <a:gd name="T75" fmla="*/ 139 h 476"/>
                <a:gd name="T76" fmla="*/ 82 w 490"/>
                <a:gd name="T77" fmla="*/ 160 h 476"/>
                <a:gd name="T78" fmla="*/ 86 w 490"/>
                <a:gd name="T79" fmla="*/ 190 h 476"/>
                <a:gd name="T80" fmla="*/ 108 w 490"/>
                <a:gd name="T81" fmla="*/ 217 h 476"/>
                <a:gd name="T82" fmla="*/ 103 w 490"/>
                <a:gd name="T83" fmla="*/ 247 h 476"/>
                <a:gd name="T84" fmla="*/ 108 w 490"/>
                <a:gd name="T85" fmla="*/ 274 h 476"/>
                <a:gd name="T86" fmla="*/ 103 w 490"/>
                <a:gd name="T87" fmla="*/ 278 h 476"/>
                <a:gd name="T88" fmla="*/ 86 w 490"/>
                <a:gd name="T89" fmla="*/ 278 h 476"/>
                <a:gd name="T90" fmla="*/ 82 w 490"/>
                <a:gd name="T91" fmla="*/ 309 h 476"/>
                <a:gd name="T92" fmla="*/ 61 w 490"/>
                <a:gd name="T93" fmla="*/ 330 h 476"/>
                <a:gd name="T94" fmla="*/ 30 w 490"/>
                <a:gd name="T95" fmla="*/ 371 h 476"/>
                <a:gd name="T96" fmla="*/ 51 w 490"/>
                <a:gd name="T97" fmla="*/ 391 h 476"/>
                <a:gd name="T98" fmla="*/ 86 w 490"/>
                <a:gd name="T99" fmla="*/ 417 h 476"/>
                <a:gd name="T100" fmla="*/ 130 w 490"/>
                <a:gd name="T101" fmla="*/ 439 h 476"/>
                <a:gd name="T102" fmla="*/ 160 w 490"/>
                <a:gd name="T103" fmla="*/ 459 h 476"/>
                <a:gd name="T104" fmla="*/ 195 w 490"/>
                <a:gd name="T105" fmla="*/ 469 h 476"/>
                <a:gd name="T106" fmla="*/ 227 w 490"/>
                <a:gd name="T107" fmla="*/ 471 h 476"/>
                <a:gd name="T108" fmla="*/ 227 w 490"/>
                <a:gd name="T109" fmla="*/ 444 h 476"/>
                <a:gd name="T110" fmla="*/ 252 w 490"/>
                <a:gd name="T111" fmla="*/ 428 h 476"/>
                <a:gd name="T112" fmla="*/ 283 w 490"/>
                <a:gd name="T113" fmla="*/ 428 h 476"/>
                <a:gd name="T114" fmla="*/ 314 w 490"/>
                <a:gd name="T115" fmla="*/ 428 h 476"/>
                <a:gd name="T116" fmla="*/ 330 w 490"/>
                <a:gd name="T117" fmla="*/ 444 h 476"/>
                <a:gd name="T118" fmla="*/ 351 w 490"/>
                <a:gd name="T119" fmla="*/ 464 h 476"/>
                <a:gd name="T120" fmla="*/ 382 w 490"/>
                <a:gd name="T121" fmla="*/ 459 h 476"/>
                <a:gd name="T122" fmla="*/ 397 w 490"/>
                <a:gd name="T123" fmla="*/ 444 h 476"/>
                <a:gd name="T124" fmla="*/ 418 w 490"/>
                <a:gd name="T125" fmla="*/ 438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90" h="476">
                  <a:moveTo>
                    <a:pt x="418" y="438"/>
                  </a:moveTo>
                  <a:lnTo>
                    <a:pt x="424" y="432"/>
                  </a:lnTo>
                  <a:lnTo>
                    <a:pt x="424" y="428"/>
                  </a:lnTo>
                  <a:lnTo>
                    <a:pt x="428" y="422"/>
                  </a:lnTo>
                  <a:lnTo>
                    <a:pt x="424" y="417"/>
                  </a:lnTo>
                  <a:lnTo>
                    <a:pt x="414" y="417"/>
                  </a:lnTo>
                  <a:lnTo>
                    <a:pt x="408" y="417"/>
                  </a:lnTo>
                  <a:lnTo>
                    <a:pt x="402" y="407"/>
                  </a:lnTo>
                  <a:lnTo>
                    <a:pt x="402" y="403"/>
                  </a:lnTo>
                  <a:lnTo>
                    <a:pt x="402" y="391"/>
                  </a:lnTo>
                  <a:lnTo>
                    <a:pt x="402" y="386"/>
                  </a:lnTo>
                  <a:lnTo>
                    <a:pt x="408" y="381"/>
                  </a:lnTo>
                  <a:lnTo>
                    <a:pt x="408" y="376"/>
                  </a:lnTo>
                  <a:lnTo>
                    <a:pt x="408" y="371"/>
                  </a:lnTo>
                  <a:lnTo>
                    <a:pt x="402" y="366"/>
                  </a:lnTo>
                  <a:lnTo>
                    <a:pt x="397" y="366"/>
                  </a:lnTo>
                  <a:lnTo>
                    <a:pt x="392" y="362"/>
                  </a:lnTo>
                  <a:lnTo>
                    <a:pt x="392" y="356"/>
                  </a:lnTo>
                  <a:lnTo>
                    <a:pt x="397" y="356"/>
                  </a:lnTo>
                  <a:lnTo>
                    <a:pt x="402" y="356"/>
                  </a:lnTo>
                  <a:lnTo>
                    <a:pt x="408" y="356"/>
                  </a:lnTo>
                  <a:lnTo>
                    <a:pt x="414" y="350"/>
                  </a:lnTo>
                  <a:lnTo>
                    <a:pt x="418" y="345"/>
                  </a:lnTo>
                  <a:lnTo>
                    <a:pt x="424" y="340"/>
                  </a:lnTo>
                  <a:lnTo>
                    <a:pt x="418" y="335"/>
                  </a:lnTo>
                  <a:lnTo>
                    <a:pt x="418" y="330"/>
                  </a:lnTo>
                  <a:lnTo>
                    <a:pt x="414" y="325"/>
                  </a:lnTo>
                  <a:lnTo>
                    <a:pt x="414" y="319"/>
                  </a:lnTo>
                  <a:lnTo>
                    <a:pt x="418" y="319"/>
                  </a:lnTo>
                  <a:lnTo>
                    <a:pt x="418" y="315"/>
                  </a:lnTo>
                  <a:lnTo>
                    <a:pt x="418" y="309"/>
                  </a:lnTo>
                  <a:lnTo>
                    <a:pt x="414" y="303"/>
                  </a:lnTo>
                  <a:lnTo>
                    <a:pt x="414" y="299"/>
                  </a:lnTo>
                  <a:lnTo>
                    <a:pt x="418" y="299"/>
                  </a:lnTo>
                  <a:lnTo>
                    <a:pt x="414" y="294"/>
                  </a:lnTo>
                  <a:lnTo>
                    <a:pt x="414" y="289"/>
                  </a:lnTo>
                  <a:lnTo>
                    <a:pt x="418" y="289"/>
                  </a:lnTo>
                  <a:lnTo>
                    <a:pt x="424" y="289"/>
                  </a:lnTo>
                  <a:lnTo>
                    <a:pt x="424" y="284"/>
                  </a:lnTo>
                  <a:lnTo>
                    <a:pt x="418" y="274"/>
                  </a:lnTo>
                  <a:lnTo>
                    <a:pt x="414" y="274"/>
                  </a:lnTo>
                  <a:lnTo>
                    <a:pt x="414" y="278"/>
                  </a:lnTo>
                  <a:lnTo>
                    <a:pt x="408" y="278"/>
                  </a:lnTo>
                  <a:lnTo>
                    <a:pt x="402" y="289"/>
                  </a:lnTo>
                  <a:lnTo>
                    <a:pt x="392" y="294"/>
                  </a:lnTo>
                  <a:lnTo>
                    <a:pt x="387" y="284"/>
                  </a:lnTo>
                  <a:lnTo>
                    <a:pt x="392" y="274"/>
                  </a:lnTo>
                  <a:lnTo>
                    <a:pt x="402" y="262"/>
                  </a:lnTo>
                  <a:lnTo>
                    <a:pt x="402" y="258"/>
                  </a:lnTo>
                  <a:lnTo>
                    <a:pt x="408" y="252"/>
                  </a:lnTo>
                  <a:lnTo>
                    <a:pt x="418" y="252"/>
                  </a:lnTo>
                  <a:lnTo>
                    <a:pt x="428" y="247"/>
                  </a:lnTo>
                  <a:lnTo>
                    <a:pt x="433" y="237"/>
                  </a:lnTo>
                  <a:lnTo>
                    <a:pt x="433" y="233"/>
                  </a:lnTo>
                  <a:lnTo>
                    <a:pt x="439" y="227"/>
                  </a:lnTo>
                  <a:lnTo>
                    <a:pt x="443" y="233"/>
                  </a:lnTo>
                  <a:lnTo>
                    <a:pt x="449" y="237"/>
                  </a:lnTo>
                  <a:lnTo>
                    <a:pt x="455" y="227"/>
                  </a:lnTo>
                  <a:lnTo>
                    <a:pt x="459" y="233"/>
                  </a:lnTo>
                  <a:lnTo>
                    <a:pt x="459" y="217"/>
                  </a:lnTo>
                  <a:lnTo>
                    <a:pt x="465" y="211"/>
                  </a:lnTo>
                  <a:lnTo>
                    <a:pt x="465" y="206"/>
                  </a:lnTo>
                  <a:lnTo>
                    <a:pt x="465" y="196"/>
                  </a:lnTo>
                  <a:lnTo>
                    <a:pt x="465" y="190"/>
                  </a:lnTo>
                  <a:lnTo>
                    <a:pt x="470" y="186"/>
                  </a:lnTo>
                  <a:lnTo>
                    <a:pt x="470" y="180"/>
                  </a:lnTo>
                  <a:lnTo>
                    <a:pt x="475" y="170"/>
                  </a:lnTo>
                  <a:lnTo>
                    <a:pt x="480" y="165"/>
                  </a:lnTo>
                  <a:lnTo>
                    <a:pt x="490" y="155"/>
                  </a:lnTo>
                  <a:lnTo>
                    <a:pt x="486" y="149"/>
                  </a:lnTo>
                  <a:lnTo>
                    <a:pt x="480" y="149"/>
                  </a:lnTo>
                  <a:lnTo>
                    <a:pt x="475" y="149"/>
                  </a:lnTo>
                  <a:lnTo>
                    <a:pt x="470" y="145"/>
                  </a:lnTo>
                  <a:lnTo>
                    <a:pt x="459" y="145"/>
                  </a:lnTo>
                  <a:lnTo>
                    <a:pt x="449" y="139"/>
                  </a:lnTo>
                  <a:lnTo>
                    <a:pt x="443" y="135"/>
                  </a:lnTo>
                  <a:lnTo>
                    <a:pt x="439" y="123"/>
                  </a:lnTo>
                  <a:lnTo>
                    <a:pt x="433" y="114"/>
                  </a:lnTo>
                  <a:lnTo>
                    <a:pt x="424" y="114"/>
                  </a:lnTo>
                  <a:lnTo>
                    <a:pt x="418" y="108"/>
                  </a:lnTo>
                  <a:lnTo>
                    <a:pt x="414" y="108"/>
                  </a:lnTo>
                  <a:lnTo>
                    <a:pt x="408" y="108"/>
                  </a:lnTo>
                  <a:lnTo>
                    <a:pt x="402" y="114"/>
                  </a:lnTo>
                  <a:lnTo>
                    <a:pt x="402" y="108"/>
                  </a:lnTo>
                  <a:lnTo>
                    <a:pt x="397" y="104"/>
                  </a:lnTo>
                  <a:lnTo>
                    <a:pt x="392" y="98"/>
                  </a:lnTo>
                  <a:lnTo>
                    <a:pt x="387" y="98"/>
                  </a:lnTo>
                  <a:lnTo>
                    <a:pt x="387" y="92"/>
                  </a:lnTo>
                  <a:lnTo>
                    <a:pt x="382" y="88"/>
                  </a:lnTo>
                  <a:lnTo>
                    <a:pt x="382" y="82"/>
                  </a:lnTo>
                  <a:lnTo>
                    <a:pt x="377" y="78"/>
                  </a:lnTo>
                  <a:lnTo>
                    <a:pt x="377" y="72"/>
                  </a:lnTo>
                  <a:lnTo>
                    <a:pt x="371" y="72"/>
                  </a:lnTo>
                  <a:lnTo>
                    <a:pt x="371" y="78"/>
                  </a:lnTo>
                  <a:lnTo>
                    <a:pt x="367" y="78"/>
                  </a:lnTo>
                  <a:lnTo>
                    <a:pt x="361" y="78"/>
                  </a:lnTo>
                  <a:lnTo>
                    <a:pt x="356" y="72"/>
                  </a:lnTo>
                  <a:lnTo>
                    <a:pt x="361" y="67"/>
                  </a:lnTo>
                  <a:lnTo>
                    <a:pt x="361" y="63"/>
                  </a:lnTo>
                  <a:lnTo>
                    <a:pt x="361" y="51"/>
                  </a:lnTo>
                  <a:lnTo>
                    <a:pt x="356" y="51"/>
                  </a:lnTo>
                  <a:lnTo>
                    <a:pt x="351" y="51"/>
                  </a:lnTo>
                  <a:lnTo>
                    <a:pt x="346" y="51"/>
                  </a:lnTo>
                  <a:lnTo>
                    <a:pt x="340" y="41"/>
                  </a:lnTo>
                  <a:lnTo>
                    <a:pt x="340" y="37"/>
                  </a:lnTo>
                  <a:lnTo>
                    <a:pt x="336" y="37"/>
                  </a:lnTo>
                  <a:lnTo>
                    <a:pt x="330" y="37"/>
                  </a:lnTo>
                  <a:lnTo>
                    <a:pt x="330" y="31"/>
                  </a:lnTo>
                  <a:lnTo>
                    <a:pt x="330" y="26"/>
                  </a:lnTo>
                  <a:lnTo>
                    <a:pt x="324" y="26"/>
                  </a:lnTo>
                  <a:lnTo>
                    <a:pt x="320" y="26"/>
                  </a:lnTo>
                  <a:lnTo>
                    <a:pt x="320" y="20"/>
                  </a:lnTo>
                  <a:lnTo>
                    <a:pt x="314" y="16"/>
                  </a:lnTo>
                  <a:lnTo>
                    <a:pt x="314" y="10"/>
                  </a:lnTo>
                  <a:lnTo>
                    <a:pt x="314" y="6"/>
                  </a:lnTo>
                  <a:lnTo>
                    <a:pt x="314" y="0"/>
                  </a:lnTo>
                  <a:lnTo>
                    <a:pt x="305" y="0"/>
                  </a:lnTo>
                  <a:lnTo>
                    <a:pt x="299" y="0"/>
                  </a:lnTo>
                  <a:lnTo>
                    <a:pt x="293" y="0"/>
                  </a:lnTo>
                  <a:lnTo>
                    <a:pt x="289" y="0"/>
                  </a:lnTo>
                  <a:lnTo>
                    <a:pt x="283" y="0"/>
                  </a:lnTo>
                  <a:lnTo>
                    <a:pt x="279" y="6"/>
                  </a:lnTo>
                  <a:lnTo>
                    <a:pt x="279" y="10"/>
                  </a:lnTo>
                  <a:lnTo>
                    <a:pt x="279" y="16"/>
                  </a:lnTo>
                  <a:lnTo>
                    <a:pt x="273" y="20"/>
                  </a:lnTo>
                  <a:lnTo>
                    <a:pt x="273" y="26"/>
                  </a:lnTo>
                  <a:lnTo>
                    <a:pt x="273" y="37"/>
                  </a:lnTo>
                  <a:lnTo>
                    <a:pt x="273" y="41"/>
                  </a:lnTo>
                  <a:lnTo>
                    <a:pt x="268" y="41"/>
                  </a:lnTo>
                  <a:lnTo>
                    <a:pt x="263" y="41"/>
                  </a:lnTo>
                  <a:lnTo>
                    <a:pt x="258" y="47"/>
                  </a:lnTo>
                  <a:lnTo>
                    <a:pt x="252" y="47"/>
                  </a:lnTo>
                  <a:lnTo>
                    <a:pt x="242" y="51"/>
                  </a:lnTo>
                  <a:lnTo>
                    <a:pt x="232" y="57"/>
                  </a:lnTo>
                  <a:lnTo>
                    <a:pt x="221" y="57"/>
                  </a:lnTo>
                  <a:lnTo>
                    <a:pt x="211" y="57"/>
                  </a:lnTo>
                  <a:lnTo>
                    <a:pt x="211" y="63"/>
                  </a:lnTo>
                  <a:lnTo>
                    <a:pt x="217" y="63"/>
                  </a:lnTo>
                  <a:lnTo>
                    <a:pt x="227" y="67"/>
                  </a:lnTo>
                  <a:lnTo>
                    <a:pt x="232" y="72"/>
                  </a:lnTo>
                  <a:lnTo>
                    <a:pt x="227" y="72"/>
                  </a:lnTo>
                  <a:lnTo>
                    <a:pt x="227" y="78"/>
                  </a:lnTo>
                  <a:lnTo>
                    <a:pt x="217" y="72"/>
                  </a:lnTo>
                  <a:lnTo>
                    <a:pt x="207" y="72"/>
                  </a:lnTo>
                  <a:lnTo>
                    <a:pt x="195" y="72"/>
                  </a:lnTo>
                  <a:lnTo>
                    <a:pt x="195" y="67"/>
                  </a:lnTo>
                  <a:lnTo>
                    <a:pt x="186" y="67"/>
                  </a:lnTo>
                  <a:lnTo>
                    <a:pt x="176" y="63"/>
                  </a:lnTo>
                  <a:lnTo>
                    <a:pt x="164" y="57"/>
                  </a:lnTo>
                  <a:lnTo>
                    <a:pt x="164" y="63"/>
                  </a:lnTo>
                  <a:lnTo>
                    <a:pt x="154" y="57"/>
                  </a:lnTo>
                  <a:lnTo>
                    <a:pt x="160" y="51"/>
                  </a:lnTo>
                  <a:lnTo>
                    <a:pt x="154" y="47"/>
                  </a:lnTo>
                  <a:lnTo>
                    <a:pt x="154" y="41"/>
                  </a:lnTo>
                  <a:lnTo>
                    <a:pt x="160" y="37"/>
                  </a:lnTo>
                  <a:lnTo>
                    <a:pt x="154" y="37"/>
                  </a:lnTo>
                  <a:lnTo>
                    <a:pt x="150" y="37"/>
                  </a:lnTo>
                  <a:lnTo>
                    <a:pt x="144" y="31"/>
                  </a:lnTo>
                  <a:lnTo>
                    <a:pt x="139" y="31"/>
                  </a:lnTo>
                  <a:lnTo>
                    <a:pt x="139" y="37"/>
                  </a:lnTo>
                  <a:lnTo>
                    <a:pt x="133" y="41"/>
                  </a:lnTo>
                  <a:lnTo>
                    <a:pt x="133" y="51"/>
                  </a:lnTo>
                  <a:lnTo>
                    <a:pt x="133" y="57"/>
                  </a:lnTo>
                  <a:lnTo>
                    <a:pt x="139" y="67"/>
                  </a:lnTo>
                  <a:lnTo>
                    <a:pt x="133" y="72"/>
                  </a:lnTo>
                  <a:lnTo>
                    <a:pt x="133" y="78"/>
                  </a:lnTo>
                  <a:lnTo>
                    <a:pt x="133" y="82"/>
                  </a:lnTo>
                  <a:lnTo>
                    <a:pt x="139" y="88"/>
                  </a:lnTo>
                  <a:lnTo>
                    <a:pt x="139" y="92"/>
                  </a:lnTo>
                  <a:lnTo>
                    <a:pt x="129" y="92"/>
                  </a:lnTo>
                  <a:lnTo>
                    <a:pt x="123" y="88"/>
                  </a:lnTo>
                  <a:lnTo>
                    <a:pt x="118" y="88"/>
                  </a:lnTo>
                  <a:lnTo>
                    <a:pt x="113" y="88"/>
                  </a:lnTo>
                  <a:lnTo>
                    <a:pt x="118" y="82"/>
                  </a:lnTo>
                  <a:lnTo>
                    <a:pt x="108" y="82"/>
                  </a:lnTo>
                  <a:lnTo>
                    <a:pt x="98" y="82"/>
                  </a:lnTo>
                  <a:lnTo>
                    <a:pt x="92" y="78"/>
                  </a:lnTo>
                  <a:lnTo>
                    <a:pt x="92" y="82"/>
                  </a:lnTo>
                  <a:lnTo>
                    <a:pt x="82" y="82"/>
                  </a:lnTo>
                  <a:lnTo>
                    <a:pt x="82" y="78"/>
                  </a:lnTo>
                  <a:lnTo>
                    <a:pt x="82" y="67"/>
                  </a:lnTo>
                  <a:lnTo>
                    <a:pt x="76" y="67"/>
                  </a:lnTo>
                  <a:lnTo>
                    <a:pt x="72" y="67"/>
                  </a:lnTo>
                  <a:lnTo>
                    <a:pt x="72" y="63"/>
                  </a:lnTo>
                  <a:lnTo>
                    <a:pt x="76" y="57"/>
                  </a:lnTo>
                  <a:lnTo>
                    <a:pt x="72" y="63"/>
                  </a:lnTo>
                  <a:lnTo>
                    <a:pt x="61" y="57"/>
                  </a:lnTo>
                  <a:lnTo>
                    <a:pt x="57" y="63"/>
                  </a:lnTo>
                  <a:lnTo>
                    <a:pt x="57" y="67"/>
                  </a:lnTo>
                  <a:lnTo>
                    <a:pt x="47" y="67"/>
                  </a:lnTo>
                  <a:lnTo>
                    <a:pt x="47" y="63"/>
                  </a:lnTo>
                  <a:lnTo>
                    <a:pt x="35" y="63"/>
                  </a:lnTo>
                  <a:lnTo>
                    <a:pt x="30" y="63"/>
                  </a:lnTo>
                  <a:lnTo>
                    <a:pt x="25" y="57"/>
                  </a:lnTo>
                  <a:lnTo>
                    <a:pt x="20" y="63"/>
                  </a:lnTo>
                  <a:lnTo>
                    <a:pt x="16" y="63"/>
                  </a:lnTo>
                  <a:lnTo>
                    <a:pt x="10" y="63"/>
                  </a:lnTo>
                  <a:lnTo>
                    <a:pt x="4" y="63"/>
                  </a:lnTo>
                  <a:lnTo>
                    <a:pt x="4" y="67"/>
                  </a:lnTo>
                  <a:lnTo>
                    <a:pt x="10" y="67"/>
                  </a:lnTo>
                  <a:lnTo>
                    <a:pt x="16" y="67"/>
                  </a:lnTo>
                  <a:lnTo>
                    <a:pt x="20" y="67"/>
                  </a:lnTo>
                  <a:lnTo>
                    <a:pt x="20" y="72"/>
                  </a:lnTo>
                  <a:lnTo>
                    <a:pt x="20" y="78"/>
                  </a:lnTo>
                  <a:lnTo>
                    <a:pt x="16" y="78"/>
                  </a:lnTo>
                  <a:lnTo>
                    <a:pt x="16" y="82"/>
                  </a:lnTo>
                  <a:lnTo>
                    <a:pt x="10" y="82"/>
                  </a:lnTo>
                  <a:lnTo>
                    <a:pt x="4" y="82"/>
                  </a:lnTo>
                  <a:lnTo>
                    <a:pt x="0" y="88"/>
                  </a:lnTo>
                  <a:lnTo>
                    <a:pt x="4" y="88"/>
                  </a:lnTo>
                  <a:lnTo>
                    <a:pt x="10" y="92"/>
                  </a:lnTo>
                  <a:lnTo>
                    <a:pt x="16" y="104"/>
                  </a:lnTo>
                  <a:lnTo>
                    <a:pt x="16" y="98"/>
                  </a:lnTo>
                  <a:lnTo>
                    <a:pt x="25" y="104"/>
                  </a:lnTo>
                  <a:lnTo>
                    <a:pt x="25" y="98"/>
                  </a:lnTo>
                  <a:lnTo>
                    <a:pt x="30" y="98"/>
                  </a:lnTo>
                  <a:lnTo>
                    <a:pt x="30" y="104"/>
                  </a:lnTo>
                  <a:lnTo>
                    <a:pt x="41" y="114"/>
                  </a:lnTo>
                  <a:lnTo>
                    <a:pt x="47" y="114"/>
                  </a:lnTo>
                  <a:lnTo>
                    <a:pt x="47" y="119"/>
                  </a:lnTo>
                  <a:lnTo>
                    <a:pt x="51" y="119"/>
                  </a:lnTo>
                  <a:lnTo>
                    <a:pt x="51" y="123"/>
                  </a:lnTo>
                  <a:lnTo>
                    <a:pt x="51" y="129"/>
                  </a:lnTo>
                  <a:lnTo>
                    <a:pt x="61" y="129"/>
                  </a:lnTo>
                  <a:lnTo>
                    <a:pt x="72" y="129"/>
                  </a:lnTo>
                  <a:lnTo>
                    <a:pt x="67" y="135"/>
                  </a:lnTo>
                  <a:lnTo>
                    <a:pt x="72" y="135"/>
                  </a:lnTo>
                  <a:lnTo>
                    <a:pt x="76" y="139"/>
                  </a:lnTo>
                  <a:lnTo>
                    <a:pt x="72" y="149"/>
                  </a:lnTo>
                  <a:lnTo>
                    <a:pt x="76" y="149"/>
                  </a:lnTo>
                  <a:lnTo>
                    <a:pt x="82" y="155"/>
                  </a:lnTo>
                  <a:lnTo>
                    <a:pt x="92" y="155"/>
                  </a:lnTo>
                  <a:lnTo>
                    <a:pt x="82" y="155"/>
                  </a:lnTo>
                  <a:lnTo>
                    <a:pt x="82" y="160"/>
                  </a:lnTo>
                  <a:lnTo>
                    <a:pt x="86" y="160"/>
                  </a:lnTo>
                  <a:lnTo>
                    <a:pt x="86" y="165"/>
                  </a:lnTo>
                  <a:lnTo>
                    <a:pt x="76" y="176"/>
                  </a:lnTo>
                  <a:lnTo>
                    <a:pt x="76" y="180"/>
                  </a:lnTo>
                  <a:lnTo>
                    <a:pt x="82" y="190"/>
                  </a:lnTo>
                  <a:lnTo>
                    <a:pt x="86" y="190"/>
                  </a:lnTo>
                  <a:lnTo>
                    <a:pt x="86" y="201"/>
                  </a:lnTo>
                  <a:lnTo>
                    <a:pt x="92" y="206"/>
                  </a:lnTo>
                  <a:lnTo>
                    <a:pt x="92" y="211"/>
                  </a:lnTo>
                  <a:lnTo>
                    <a:pt x="103" y="217"/>
                  </a:lnTo>
                  <a:lnTo>
                    <a:pt x="108" y="211"/>
                  </a:lnTo>
                  <a:lnTo>
                    <a:pt x="108" y="217"/>
                  </a:lnTo>
                  <a:lnTo>
                    <a:pt x="108" y="221"/>
                  </a:lnTo>
                  <a:lnTo>
                    <a:pt x="103" y="227"/>
                  </a:lnTo>
                  <a:lnTo>
                    <a:pt x="108" y="227"/>
                  </a:lnTo>
                  <a:lnTo>
                    <a:pt x="103" y="233"/>
                  </a:lnTo>
                  <a:lnTo>
                    <a:pt x="103" y="243"/>
                  </a:lnTo>
                  <a:lnTo>
                    <a:pt x="103" y="247"/>
                  </a:lnTo>
                  <a:lnTo>
                    <a:pt x="98" y="252"/>
                  </a:lnTo>
                  <a:lnTo>
                    <a:pt x="98" y="258"/>
                  </a:lnTo>
                  <a:lnTo>
                    <a:pt x="103" y="258"/>
                  </a:lnTo>
                  <a:lnTo>
                    <a:pt x="103" y="262"/>
                  </a:lnTo>
                  <a:lnTo>
                    <a:pt x="103" y="268"/>
                  </a:lnTo>
                  <a:lnTo>
                    <a:pt x="108" y="274"/>
                  </a:lnTo>
                  <a:lnTo>
                    <a:pt x="108" y="278"/>
                  </a:lnTo>
                  <a:lnTo>
                    <a:pt x="108" y="289"/>
                  </a:lnTo>
                  <a:lnTo>
                    <a:pt x="108" y="294"/>
                  </a:lnTo>
                  <a:lnTo>
                    <a:pt x="103" y="289"/>
                  </a:lnTo>
                  <a:lnTo>
                    <a:pt x="103" y="284"/>
                  </a:lnTo>
                  <a:lnTo>
                    <a:pt x="103" y="278"/>
                  </a:lnTo>
                  <a:lnTo>
                    <a:pt x="98" y="274"/>
                  </a:lnTo>
                  <a:lnTo>
                    <a:pt x="98" y="268"/>
                  </a:lnTo>
                  <a:lnTo>
                    <a:pt x="92" y="262"/>
                  </a:lnTo>
                  <a:lnTo>
                    <a:pt x="92" y="258"/>
                  </a:lnTo>
                  <a:lnTo>
                    <a:pt x="86" y="262"/>
                  </a:lnTo>
                  <a:lnTo>
                    <a:pt x="86" y="278"/>
                  </a:lnTo>
                  <a:lnTo>
                    <a:pt x="86" y="284"/>
                  </a:lnTo>
                  <a:lnTo>
                    <a:pt x="82" y="289"/>
                  </a:lnTo>
                  <a:lnTo>
                    <a:pt x="82" y="299"/>
                  </a:lnTo>
                  <a:lnTo>
                    <a:pt x="76" y="299"/>
                  </a:lnTo>
                  <a:lnTo>
                    <a:pt x="86" y="303"/>
                  </a:lnTo>
                  <a:lnTo>
                    <a:pt x="82" y="309"/>
                  </a:lnTo>
                  <a:lnTo>
                    <a:pt x="72" y="309"/>
                  </a:lnTo>
                  <a:lnTo>
                    <a:pt x="72" y="315"/>
                  </a:lnTo>
                  <a:lnTo>
                    <a:pt x="72" y="319"/>
                  </a:lnTo>
                  <a:lnTo>
                    <a:pt x="67" y="325"/>
                  </a:lnTo>
                  <a:lnTo>
                    <a:pt x="67" y="330"/>
                  </a:lnTo>
                  <a:lnTo>
                    <a:pt x="61" y="330"/>
                  </a:lnTo>
                  <a:lnTo>
                    <a:pt x="61" y="340"/>
                  </a:lnTo>
                  <a:lnTo>
                    <a:pt x="57" y="340"/>
                  </a:lnTo>
                  <a:lnTo>
                    <a:pt x="51" y="345"/>
                  </a:lnTo>
                  <a:lnTo>
                    <a:pt x="51" y="350"/>
                  </a:lnTo>
                  <a:lnTo>
                    <a:pt x="41" y="362"/>
                  </a:lnTo>
                  <a:lnTo>
                    <a:pt x="30" y="371"/>
                  </a:lnTo>
                  <a:lnTo>
                    <a:pt x="35" y="376"/>
                  </a:lnTo>
                  <a:lnTo>
                    <a:pt x="41" y="381"/>
                  </a:lnTo>
                  <a:lnTo>
                    <a:pt x="41" y="386"/>
                  </a:lnTo>
                  <a:lnTo>
                    <a:pt x="41" y="391"/>
                  </a:lnTo>
                  <a:lnTo>
                    <a:pt x="47" y="391"/>
                  </a:lnTo>
                  <a:lnTo>
                    <a:pt x="51" y="391"/>
                  </a:lnTo>
                  <a:lnTo>
                    <a:pt x="61" y="403"/>
                  </a:lnTo>
                  <a:lnTo>
                    <a:pt x="67" y="403"/>
                  </a:lnTo>
                  <a:lnTo>
                    <a:pt x="72" y="413"/>
                  </a:lnTo>
                  <a:lnTo>
                    <a:pt x="76" y="413"/>
                  </a:lnTo>
                  <a:lnTo>
                    <a:pt x="82" y="413"/>
                  </a:lnTo>
                  <a:lnTo>
                    <a:pt x="86" y="417"/>
                  </a:lnTo>
                  <a:lnTo>
                    <a:pt x="98" y="428"/>
                  </a:lnTo>
                  <a:lnTo>
                    <a:pt x="103" y="428"/>
                  </a:lnTo>
                  <a:lnTo>
                    <a:pt x="113" y="432"/>
                  </a:lnTo>
                  <a:lnTo>
                    <a:pt x="118" y="432"/>
                  </a:lnTo>
                  <a:lnTo>
                    <a:pt x="118" y="438"/>
                  </a:lnTo>
                  <a:lnTo>
                    <a:pt x="130" y="439"/>
                  </a:lnTo>
                  <a:lnTo>
                    <a:pt x="142" y="435"/>
                  </a:lnTo>
                  <a:lnTo>
                    <a:pt x="149" y="439"/>
                  </a:lnTo>
                  <a:lnTo>
                    <a:pt x="150" y="445"/>
                  </a:lnTo>
                  <a:lnTo>
                    <a:pt x="150" y="454"/>
                  </a:lnTo>
                  <a:lnTo>
                    <a:pt x="154" y="459"/>
                  </a:lnTo>
                  <a:lnTo>
                    <a:pt x="160" y="459"/>
                  </a:lnTo>
                  <a:lnTo>
                    <a:pt x="164" y="459"/>
                  </a:lnTo>
                  <a:lnTo>
                    <a:pt x="170" y="459"/>
                  </a:lnTo>
                  <a:lnTo>
                    <a:pt x="176" y="464"/>
                  </a:lnTo>
                  <a:lnTo>
                    <a:pt x="180" y="469"/>
                  </a:lnTo>
                  <a:lnTo>
                    <a:pt x="186" y="469"/>
                  </a:lnTo>
                  <a:lnTo>
                    <a:pt x="195" y="469"/>
                  </a:lnTo>
                  <a:lnTo>
                    <a:pt x="201" y="473"/>
                  </a:lnTo>
                  <a:lnTo>
                    <a:pt x="207" y="475"/>
                  </a:lnTo>
                  <a:lnTo>
                    <a:pt x="211" y="473"/>
                  </a:lnTo>
                  <a:lnTo>
                    <a:pt x="217" y="473"/>
                  </a:lnTo>
                  <a:lnTo>
                    <a:pt x="221" y="476"/>
                  </a:lnTo>
                  <a:lnTo>
                    <a:pt x="227" y="471"/>
                  </a:lnTo>
                  <a:lnTo>
                    <a:pt x="224" y="469"/>
                  </a:lnTo>
                  <a:lnTo>
                    <a:pt x="222" y="466"/>
                  </a:lnTo>
                  <a:lnTo>
                    <a:pt x="221" y="464"/>
                  </a:lnTo>
                  <a:lnTo>
                    <a:pt x="227" y="459"/>
                  </a:lnTo>
                  <a:lnTo>
                    <a:pt x="221" y="454"/>
                  </a:lnTo>
                  <a:lnTo>
                    <a:pt x="227" y="444"/>
                  </a:lnTo>
                  <a:lnTo>
                    <a:pt x="227" y="438"/>
                  </a:lnTo>
                  <a:lnTo>
                    <a:pt x="232" y="432"/>
                  </a:lnTo>
                  <a:lnTo>
                    <a:pt x="237" y="432"/>
                  </a:lnTo>
                  <a:lnTo>
                    <a:pt x="242" y="428"/>
                  </a:lnTo>
                  <a:lnTo>
                    <a:pt x="248" y="428"/>
                  </a:lnTo>
                  <a:lnTo>
                    <a:pt x="252" y="428"/>
                  </a:lnTo>
                  <a:lnTo>
                    <a:pt x="258" y="428"/>
                  </a:lnTo>
                  <a:lnTo>
                    <a:pt x="263" y="422"/>
                  </a:lnTo>
                  <a:lnTo>
                    <a:pt x="268" y="417"/>
                  </a:lnTo>
                  <a:lnTo>
                    <a:pt x="273" y="417"/>
                  </a:lnTo>
                  <a:lnTo>
                    <a:pt x="279" y="422"/>
                  </a:lnTo>
                  <a:lnTo>
                    <a:pt x="283" y="428"/>
                  </a:lnTo>
                  <a:lnTo>
                    <a:pt x="289" y="428"/>
                  </a:lnTo>
                  <a:lnTo>
                    <a:pt x="299" y="428"/>
                  </a:lnTo>
                  <a:lnTo>
                    <a:pt x="299" y="438"/>
                  </a:lnTo>
                  <a:lnTo>
                    <a:pt x="305" y="432"/>
                  </a:lnTo>
                  <a:lnTo>
                    <a:pt x="310" y="432"/>
                  </a:lnTo>
                  <a:lnTo>
                    <a:pt x="314" y="428"/>
                  </a:lnTo>
                  <a:lnTo>
                    <a:pt x="320" y="428"/>
                  </a:lnTo>
                  <a:lnTo>
                    <a:pt x="320" y="432"/>
                  </a:lnTo>
                  <a:lnTo>
                    <a:pt x="320" y="438"/>
                  </a:lnTo>
                  <a:lnTo>
                    <a:pt x="324" y="438"/>
                  </a:lnTo>
                  <a:lnTo>
                    <a:pt x="330" y="438"/>
                  </a:lnTo>
                  <a:lnTo>
                    <a:pt x="330" y="444"/>
                  </a:lnTo>
                  <a:lnTo>
                    <a:pt x="330" y="448"/>
                  </a:lnTo>
                  <a:lnTo>
                    <a:pt x="336" y="444"/>
                  </a:lnTo>
                  <a:lnTo>
                    <a:pt x="340" y="448"/>
                  </a:lnTo>
                  <a:lnTo>
                    <a:pt x="346" y="454"/>
                  </a:lnTo>
                  <a:lnTo>
                    <a:pt x="346" y="459"/>
                  </a:lnTo>
                  <a:lnTo>
                    <a:pt x="351" y="464"/>
                  </a:lnTo>
                  <a:lnTo>
                    <a:pt x="356" y="464"/>
                  </a:lnTo>
                  <a:lnTo>
                    <a:pt x="361" y="464"/>
                  </a:lnTo>
                  <a:lnTo>
                    <a:pt x="367" y="464"/>
                  </a:lnTo>
                  <a:lnTo>
                    <a:pt x="371" y="464"/>
                  </a:lnTo>
                  <a:lnTo>
                    <a:pt x="377" y="464"/>
                  </a:lnTo>
                  <a:lnTo>
                    <a:pt x="382" y="459"/>
                  </a:lnTo>
                  <a:lnTo>
                    <a:pt x="382" y="454"/>
                  </a:lnTo>
                  <a:lnTo>
                    <a:pt x="382" y="448"/>
                  </a:lnTo>
                  <a:lnTo>
                    <a:pt x="387" y="448"/>
                  </a:lnTo>
                  <a:lnTo>
                    <a:pt x="392" y="448"/>
                  </a:lnTo>
                  <a:lnTo>
                    <a:pt x="397" y="448"/>
                  </a:lnTo>
                  <a:lnTo>
                    <a:pt x="397" y="444"/>
                  </a:lnTo>
                  <a:lnTo>
                    <a:pt x="402" y="444"/>
                  </a:lnTo>
                  <a:lnTo>
                    <a:pt x="408" y="444"/>
                  </a:lnTo>
                  <a:lnTo>
                    <a:pt x="408" y="448"/>
                  </a:lnTo>
                  <a:lnTo>
                    <a:pt x="418" y="438"/>
                  </a:lnTo>
                  <a:lnTo>
                    <a:pt x="414" y="444"/>
                  </a:lnTo>
                  <a:lnTo>
                    <a:pt x="418" y="438"/>
                  </a:lnTo>
                  <a:close/>
                </a:path>
              </a:pathLst>
            </a:custGeom>
            <a:solidFill>
              <a:schemeClr val="accent2">
                <a:lumMod val="25000"/>
                <a:lumOff val="75000"/>
              </a:schemeClr>
            </a:solid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51"/>
            <p:cNvSpPr>
              <a:spLocks/>
            </p:cNvSpPr>
            <p:nvPr/>
          </p:nvSpPr>
          <p:spPr bwMode="auto">
            <a:xfrm>
              <a:off x="6949340" y="2503987"/>
              <a:ext cx="371109" cy="314975"/>
            </a:xfrm>
            <a:custGeom>
              <a:avLst/>
              <a:gdLst>
                <a:gd name="T0" fmla="*/ 16 w 238"/>
                <a:gd name="T1" fmla="*/ 134 h 202"/>
                <a:gd name="T2" fmla="*/ 36 w 238"/>
                <a:gd name="T3" fmla="*/ 145 h 202"/>
                <a:gd name="T4" fmla="*/ 36 w 238"/>
                <a:gd name="T5" fmla="*/ 165 h 202"/>
                <a:gd name="T6" fmla="*/ 62 w 238"/>
                <a:gd name="T7" fmla="*/ 180 h 202"/>
                <a:gd name="T8" fmla="*/ 78 w 238"/>
                <a:gd name="T9" fmla="*/ 202 h 202"/>
                <a:gd name="T10" fmla="*/ 88 w 238"/>
                <a:gd name="T11" fmla="*/ 196 h 202"/>
                <a:gd name="T12" fmla="*/ 119 w 238"/>
                <a:gd name="T13" fmla="*/ 190 h 202"/>
                <a:gd name="T14" fmla="*/ 145 w 238"/>
                <a:gd name="T15" fmla="*/ 196 h 202"/>
                <a:gd name="T16" fmla="*/ 170 w 238"/>
                <a:gd name="T17" fmla="*/ 190 h 202"/>
                <a:gd name="T18" fmla="*/ 186 w 238"/>
                <a:gd name="T19" fmla="*/ 196 h 202"/>
                <a:gd name="T20" fmla="*/ 211 w 238"/>
                <a:gd name="T21" fmla="*/ 186 h 202"/>
                <a:gd name="T22" fmla="*/ 232 w 238"/>
                <a:gd name="T23" fmla="*/ 170 h 202"/>
                <a:gd name="T24" fmla="*/ 238 w 238"/>
                <a:gd name="T25" fmla="*/ 149 h 202"/>
                <a:gd name="T26" fmla="*/ 222 w 238"/>
                <a:gd name="T27" fmla="*/ 134 h 202"/>
                <a:gd name="T28" fmla="*/ 232 w 238"/>
                <a:gd name="T29" fmla="*/ 124 h 202"/>
                <a:gd name="T30" fmla="*/ 238 w 238"/>
                <a:gd name="T31" fmla="*/ 104 h 202"/>
                <a:gd name="T32" fmla="*/ 222 w 238"/>
                <a:gd name="T33" fmla="*/ 98 h 202"/>
                <a:gd name="T34" fmla="*/ 228 w 238"/>
                <a:gd name="T35" fmla="*/ 77 h 202"/>
                <a:gd name="T36" fmla="*/ 211 w 238"/>
                <a:gd name="T37" fmla="*/ 88 h 202"/>
                <a:gd name="T38" fmla="*/ 196 w 238"/>
                <a:gd name="T39" fmla="*/ 83 h 202"/>
                <a:gd name="T40" fmla="*/ 176 w 238"/>
                <a:gd name="T41" fmla="*/ 77 h 202"/>
                <a:gd name="T42" fmla="*/ 164 w 238"/>
                <a:gd name="T43" fmla="*/ 93 h 202"/>
                <a:gd name="T44" fmla="*/ 160 w 238"/>
                <a:gd name="T45" fmla="*/ 77 h 202"/>
                <a:gd name="T46" fmla="*/ 145 w 238"/>
                <a:gd name="T47" fmla="*/ 61 h 202"/>
                <a:gd name="T48" fmla="*/ 129 w 238"/>
                <a:gd name="T49" fmla="*/ 77 h 202"/>
                <a:gd name="T50" fmla="*/ 125 w 238"/>
                <a:gd name="T51" fmla="*/ 51 h 202"/>
                <a:gd name="T52" fmla="*/ 108 w 238"/>
                <a:gd name="T53" fmla="*/ 67 h 202"/>
                <a:gd name="T54" fmla="*/ 88 w 238"/>
                <a:gd name="T55" fmla="*/ 77 h 202"/>
                <a:gd name="T56" fmla="*/ 88 w 238"/>
                <a:gd name="T57" fmla="*/ 61 h 202"/>
                <a:gd name="T58" fmla="*/ 98 w 238"/>
                <a:gd name="T59" fmla="*/ 46 h 202"/>
                <a:gd name="T60" fmla="*/ 103 w 238"/>
                <a:gd name="T61" fmla="*/ 26 h 202"/>
                <a:gd name="T62" fmla="*/ 82 w 238"/>
                <a:gd name="T63" fmla="*/ 0 h 202"/>
                <a:gd name="T64" fmla="*/ 88 w 238"/>
                <a:gd name="T65" fmla="*/ 22 h 202"/>
                <a:gd name="T66" fmla="*/ 78 w 238"/>
                <a:gd name="T67" fmla="*/ 32 h 202"/>
                <a:gd name="T68" fmla="*/ 72 w 238"/>
                <a:gd name="T69" fmla="*/ 5 h 202"/>
                <a:gd name="T70" fmla="*/ 62 w 238"/>
                <a:gd name="T71" fmla="*/ 22 h 202"/>
                <a:gd name="T72" fmla="*/ 51 w 238"/>
                <a:gd name="T73" fmla="*/ 32 h 202"/>
                <a:gd name="T74" fmla="*/ 41 w 238"/>
                <a:gd name="T75" fmla="*/ 16 h 202"/>
                <a:gd name="T76" fmla="*/ 36 w 238"/>
                <a:gd name="T77" fmla="*/ 22 h 202"/>
                <a:gd name="T78" fmla="*/ 41 w 238"/>
                <a:gd name="T79" fmla="*/ 32 h 202"/>
                <a:gd name="T80" fmla="*/ 67 w 238"/>
                <a:gd name="T81" fmla="*/ 46 h 202"/>
                <a:gd name="T82" fmla="*/ 78 w 238"/>
                <a:gd name="T83" fmla="*/ 61 h 202"/>
                <a:gd name="T84" fmla="*/ 57 w 238"/>
                <a:gd name="T85" fmla="*/ 61 h 202"/>
                <a:gd name="T86" fmla="*/ 57 w 238"/>
                <a:gd name="T87" fmla="*/ 77 h 202"/>
                <a:gd name="T88" fmla="*/ 31 w 238"/>
                <a:gd name="T89" fmla="*/ 61 h 202"/>
                <a:gd name="T90" fmla="*/ 21 w 238"/>
                <a:gd name="T91" fmla="*/ 67 h 202"/>
                <a:gd name="T92" fmla="*/ 41 w 238"/>
                <a:gd name="T93" fmla="*/ 77 h 202"/>
                <a:gd name="T94" fmla="*/ 36 w 238"/>
                <a:gd name="T95" fmla="*/ 104 h 202"/>
                <a:gd name="T96" fmla="*/ 31 w 238"/>
                <a:gd name="T97" fmla="*/ 114 h 202"/>
                <a:gd name="T98" fmla="*/ 10 w 238"/>
                <a:gd name="T99" fmla="*/ 119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8" h="202">
                  <a:moveTo>
                    <a:pt x="0" y="124"/>
                  </a:moveTo>
                  <a:lnTo>
                    <a:pt x="4" y="128"/>
                  </a:lnTo>
                  <a:lnTo>
                    <a:pt x="10" y="128"/>
                  </a:lnTo>
                  <a:lnTo>
                    <a:pt x="16" y="134"/>
                  </a:lnTo>
                  <a:lnTo>
                    <a:pt x="21" y="139"/>
                  </a:lnTo>
                  <a:lnTo>
                    <a:pt x="26" y="145"/>
                  </a:lnTo>
                  <a:lnTo>
                    <a:pt x="31" y="145"/>
                  </a:lnTo>
                  <a:lnTo>
                    <a:pt x="36" y="145"/>
                  </a:lnTo>
                  <a:lnTo>
                    <a:pt x="36" y="149"/>
                  </a:lnTo>
                  <a:lnTo>
                    <a:pt x="36" y="155"/>
                  </a:lnTo>
                  <a:lnTo>
                    <a:pt x="36" y="161"/>
                  </a:lnTo>
                  <a:lnTo>
                    <a:pt x="36" y="165"/>
                  </a:lnTo>
                  <a:lnTo>
                    <a:pt x="41" y="170"/>
                  </a:lnTo>
                  <a:lnTo>
                    <a:pt x="51" y="180"/>
                  </a:lnTo>
                  <a:lnTo>
                    <a:pt x="57" y="180"/>
                  </a:lnTo>
                  <a:lnTo>
                    <a:pt x="62" y="180"/>
                  </a:lnTo>
                  <a:lnTo>
                    <a:pt x="62" y="186"/>
                  </a:lnTo>
                  <a:lnTo>
                    <a:pt x="62" y="190"/>
                  </a:lnTo>
                  <a:lnTo>
                    <a:pt x="72" y="196"/>
                  </a:lnTo>
                  <a:lnTo>
                    <a:pt x="78" y="202"/>
                  </a:lnTo>
                  <a:lnTo>
                    <a:pt x="78" y="196"/>
                  </a:lnTo>
                  <a:lnTo>
                    <a:pt x="82" y="190"/>
                  </a:lnTo>
                  <a:lnTo>
                    <a:pt x="82" y="196"/>
                  </a:lnTo>
                  <a:lnTo>
                    <a:pt x="88" y="196"/>
                  </a:lnTo>
                  <a:lnTo>
                    <a:pt x="98" y="190"/>
                  </a:lnTo>
                  <a:lnTo>
                    <a:pt x="103" y="190"/>
                  </a:lnTo>
                  <a:lnTo>
                    <a:pt x="113" y="196"/>
                  </a:lnTo>
                  <a:lnTo>
                    <a:pt x="119" y="190"/>
                  </a:lnTo>
                  <a:lnTo>
                    <a:pt x="125" y="196"/>
                  </a:lnTo>
                  <a:lnTo>
                    <a:pt x="135" y="196"/>
                  </a:lnTo>
                  <a:lnTo>
                    <a:pt x="135" y="202"/>
                  </a:lnTo>
                  <a:lnTo>
                    <a:pt x="145" y="196"/>
                  </a:lnTo>
                  <a:lnTo>
                    <a:pt x="150" y="190"/>
                  </a:lnTo>
                  <a:lnTo>
                    <a:pt x="160" y="196"/>
                  </a:lnTo>
                  <a:lnTo>
                    <a:pt x="164" y="196"/>
                  </a:lnTo>
                  <a:lnTo>
                    <a:pt x="170" y="190"/>
                  </a:lnTo>
                  <a:lnTo>
                    <a:pt x="176" y="196"/>
                  </a:lnTo>
                  <a:lnTo>
                    <a:pt x="176" y="202"/>
                  </a:lnTo>
                  <a:lnTo>
                    <a:pt x="181" y="196"/>
                  </a:lnTo>
                  <a:lnTo>
                    <a:pt x="186" y="196"/>
                  </a:lnTo>
                  <a:lnTo>
                    <a:pt x="196" y="190"/>
                  </a:lnTo>
                  <a:lnTo>
                    <a:pt x="201" y="180"/>
                  </a:lnTo>
                  <a:lnTo>
                    <a:pt x="207" y="186"/>
                  </a:lnTo>
                  <a:lnTo>
                    <a:pt x="211" y="186"/>
                  </a:lnTo>
                  <a:lnTo>
                    <a:pt x="222" y="186"/>
                  </a:lnTo>
                  <a:lnTo>
                    <a:pt x="222" y="176"/>
                  </a:lnTo>
                  <a:lnTo>
                    <a:pt x="228" y="170"/>
                  </a:lnTo>
                  <a:lnTo>
                    <a:pt x="232" y="170"/>
                  </a:lnTo>
                  <a:lnTo>
                    <a:pt x="232" y="165"/>
                  </a:lnTo>
                  <a:lnTo>
                    <a:pt x="232" y="161"/>
                  </a:lnTo>
                  <a:lnTo>
                    <a:pt x="238" y="155"/>
                  </a:lnTo>
                  <a:lnTo>
                    <a:pt x="238" y="149"/>
                  </a:lnTo>
                  <a:lnTo>
                    <a:pt x="232" y="145"/>
                  </a:lnTo>
                  <a:lnTo>
                    <a:pt x="232" y="139"/>
                  </a:lnTo>
                  <a:lnTo>
                    <a:pt x="232" y="134"/>
                  </a:lnTo>
                  <a:lnTo>
                    <a:pt x="222" y="134"/>
                  </a:lnTo>
                  <a:lnTo>
                    <a:pt x="222" y="128"/>
                  </a:lnTo>
                  <a:lnTo>
                    <a:pt x="228" y="124"/>
                  </a:lnTo>
                  <a:lnTo>
                    <a:pt x="232" y="128"/>
                  </a:lnTo>
                  <a:lnTo>
                    <a:pt x="232" y="124"/>
                  </a:lnTo>
                  <a:lnTo>
                    <a:pt x="228" y="119"/>
                  </a:lnTo>
                  <a:lnTo>
                    <a:pt x="228" y="114"/>
                  </a:lnTo>
                  <a:lnTo>
                    <a:pt x="228" y="108"/>
                  </a:lnTo>
                  <a:lnTo>
                    <a:pt x="238" y="104"/>
                  </a:lnTo>
                  <a:lnTo>
                    <a:pt x="238" y="98"/>
                  </a:lnTo>
                  <a:lnTo>
                    <a:pt x="232" y="104"/>
                  </a:lnTo>
                  <a:lnTo>
                    <a:pt x="222" y="104"/>
                  </a:lnTo>
                  <a:lnTo>
                    <a:pt x="222" y="98"/>
                  </a:lnTo>
                  <a:lnTo>
                    <a:pt x="222" y="93"/>
                  </a:lnTo>
                  <a:lnTo>
                    <a:pt x="228" y="88"/>
                  </a:lnTo>
                  <a:lnTo>
                    <a:pt x="228" y="83"/>
                  </a:lnTo>
                  <a:lnTo>
                    <a:pt x="228" y="77"/>
                  </a:lnTo>
                  <a:lnTo>
                    <a:pt x="228" y="83"/>
                  </a:lnTo>
                  <a:lnTo>
                    <a:pt x="217" y="77"/>
                  </a:lnTo>
                  <a:lnTo>
                    <a:pt x="217" y="83"/>
                  </a:lnTo>
                  <a:lnTo>
                    <a:pt x="211" y="88"/>
                  </a:lnTo>
                  <a:lnTo>
                    <a:pt x="207" y="93"/>
                  </a:lnTo>
                  <a:lnTo>
                    <a:pt x="201" y="93"/>
                  </a:lnTo>
                  <a:lnTo>
                    <a:pt x="196" y="88"/>
                  </a:lnTo>
                  <a:lnTo>
                    <a:pt x="196" y="83"/>
                  </a:lnTo>
                  <a:lnTo>
                    <a:pt x="186" y="88"/>
                  </a:lnTo>
                  <a:lnTo>
                    <a:pt x="176" y="93"/>
                  </a:lnTo>
                  <a:lnTo>
                    <a:pt x="170" y="93"/>
                  </a:lnTo>
                  <a:lnTo>
                    <a:pt x="176" y="77"/>
                  </a:lnTo>
                  <a:lnTo>
                    <a:pt x="170" y="73"/>
                  </a:lnTo>
                  <a:lnTo>
                    <a:pt x="170" y="77"/>
                  </a:lnTo>
                  <a:lnTo>
                    <a:pt x="164" y="88"/>
                  </a:lnTo>
                  <a:lnTo>
                    <a:pt x="164" y="93"/>
                  </a:lnTo>
                  <a:lnTo>
                    <a:pt x="160" y="98"/>
                  </a:lnTo>
                  <a:lnTo>
                    <a:pt x="154" y="93"/>
                  </a:lnTo>
                  <a:lnTo>
                    <a:pt x="154" y="83"/>
                  </a:lnTo>
                  <a:lnTo>
                    <a:pt x="160" y="77"/>
                  </a:lnTo>
                  <a:lnTo>
                    <a:pt x="160" y="67"/>
                  </a:lnTo>
                  <a:lnTo>
                    <a:pt x="154" y="61"/>
                  </a:lnTo>
                  <a:lnTo>
                    <a:pt x="150" y="67"/>
                  </a:lnTo>
                  <a:lnTo>
                    <a:pt x="145" y="61"/>
                  </a:lnTo>
                  <a:lnTo>
                    <a:pt x="145" y="67"/>
                  </a:lnTo>
                  <a:lnTo>
                    <a:pt x="139" y="73"/>
                  </a:lnTo>
                  <a:lnTo>
                    <a:pt x="135" y="77"/>
                  </a:lnTo>
                  <a:lnTo>
                    <a:pt x="129" y="77"/>
                  </a:lnTo>
                  <a:lnTo>
                    <a:pt x="129" y="73"/>
                  </a:lnTo>
                  <a:lnTo>
                    <a:pt x="129" y="67"/>
                  </a:lnTo>
                  <a:lnTo>
                    <a:pt x="129" y="57"/>
                  </a:lnTo>
                  <a:lnTo>
                    <a:pt x="125" y="51"/>
                  </a:lnTo>
                  <a:lnTo>
                    <a:pt x="119" y="61"/>
                  </a:lnTo>
                  <a:lnTo>
                    <a:pt x="113" y="73"/>
                  </a:lnTo>
                  <a:lnTo>
                    <a:pt x="108" y="73"/>
                  </a:lnTo>
                  <a:lnTo>
                    <a:pt x="108" y="67"/>
                  </a:lnTo>
                  <a:lnTo>
                    <a:pt x="103" y="67"/>
                  </a:lnTo>
                  <a:lnTo>
                    <a:pt x="98" y="67"/>
                  </a:lnTo>
                  <a:lnTo>
                    <a:pt x="88" y="83"/>
                  </a:lnTo>
                  <a:lnTo>
                    <a:pt x="88" y="77"/>
                  </a:lnTo>
                  <a:lnTo>
                    <a:pt x="82" y="77"/>
                  </a:lnTo>
                  <a:lnTo>
                    <a:pt x="82" y="73"/>
                  </a:lnTo>
                  <a:lnTo>
                    <a:pt x="88" y="67"/>
                  </a:lnTo>
                  <a:lnTo>
                    <a:pt x="88" y="61"/>
                  </a:lnTo>
                  <a:lnTo>
                    <a:pt x="88" y="57"/>
                  </a:lnTo>
                  <a:lnTo>
                    <a:pt x="88" y="46"/>
                  </a:lnTo>
                  <a:lnTo>
                    <a:pt x="94" y="46"/>
                  </a:lnTo>
                  <a:lnTo>
                    <a:pt x="98" y="46"/>
                  </a:lnTo>
                  <a:lnTo>
                    <a:pt x="103" y="36"/>
                  </a:lnTo>
                  <a:lnTo>
                    <a:pt x="98" y="36"/>
                  </a:lnTo>
                  <a:lnTo>
                    <a:pt x="98" y="32"/>
                  </a:lnTo>
                  <a:lnTo>
                    <a:pt x="103" y="26"/>
                  </a:lnTo>
                  <a:lnTo>
                    <a:pt x="103" y="22"/>
                  </a:lnTo>
                  <a:lnTo>
                    <a:pt x="103" y="10"/>
                  </a:lnTo>
                  <a:lnTo>
                    <a:pt x="94" y="0"/>
                  </a:lnTo>
                  <a:lnTo>
                    <a:pt x="82" y="0"/>
                  </a:lnTo>
                  <a:lnTo>
                    <a:pt x="88" y="5"/>
                  </a:lnTo>
                  <a:lnTo>
                    <a:pt x="94" y="16"/>
                  </a:lnTo>
                  <a:lnTo>
                    <a:pt x="88" y="16"/>
                  </a:lnTo>
                  <a:lnTo>
                    <a:pt x="88" y="22"/>
                  </a:lnTo>
                  <a:lnTo>
                    <a:pt x="88" y="26"/>
                  </a:lnTo>
                  <a:lnTo>
                    <a:pt x="88" y="32"/>
                  </a:lnTo>
                  <a:lnTo>
                    <a:pt x="82" y="36"/>
                  </a:lnTo>
                  <a:lnTo>
                    <a:pt x="78" y="32"/>
                  </a:lnTo>
                  <a:lnTo>
                    <a:pt x="78" y="22"/>
                  </a:lnTo>
                  <a:lnTo>
                    <a:pt x="72" y="26"/>
                  </a:lnTo>
                  <a:lnTo>
                    <a:pt x="72" y="16"/>
                  </a:lnTo>
                  <a:lnTo>
                    <a:pt x="72" y="5"/>
                  </a:lnTo>
                  <a:lnTo>
                    <a:pt x="72" y="10"/>
                  </a:lnTo>
                  <a:lnTo>
                    <a:pt x="67" y="10"/>
                  </a:lnTo>
                  <a:lnTo>
                    <a:pt x="62" y="5"/>
                  </a:lnTo>
                  <a:lnTo>
                    <a:pt x="62" y="22"/>
                  </a:lnTo>
                  <a:lnTo>
                    <a:pt x="51" y="16"/>
                  </a:lnTo>
                  <a:lnTo>
                    <a:pt x="57" y="22"/>
                  </a:lnTo>
                  <a:lnTo>
                    <a:pt x="62" y="26"/>
                  </a:lnTo>
                  <a:lnTo>
                    <a:pt x="51" y="32"/>
                  </a:lnTo>
                  <a:lnTo>
                    <a:pt x="47" y="32"/>
                  </a:lnTo>
                  <a:lnTo>
                    <a:pt x="47" y="26"/>
                  </a:lnTo>
                  <a:lnTo>
                    <a:pt x="47" y="22"/>
                  </a:lnTo>
                  <a:lnTo>
                    <a:pt x="41" y="16"/>
                  </a:lnTo>
                  <a:lnTo>
                    <a:pt x="41" y="22"/>
                  </a:lnTo>
                  <a:lnTo>
                    <a:pt x="41" y="26"/>
                  </a:lnTo>
                  <a:lnTo>
                    <a:pt x="36" y="26"/>
                  </a:lnTo>
                  <a:lnTo>
                    <a:pt x="36" y="22"/>
                  </a:lnTo>
                  <a:lnTo>
                    <a:pt x="31" y="26"/>
                  </a:lnTo>
                  <a:lnTo>
                    <a:pt x="31" y="32"/>
                  </a:lnTo>
                  <a:lnTo>
                    <a:pt x="36" y="32"/>
                  </a:lnTo>
                  <a:lnTo>
                    <a:pt x="41" y="32"/>
                  </a:lnTo>
                  <a:lnTo>
                    <a:pt x="47" y="36"/>
                  </a:lnTo>
                  <a:lnTo>
                    <a:pt x="57" y="36"/>
                  </a:lnTo>
                  <a:lnTo>
                    <a:pt x="62" y="42"/>
                  </a:lnTo>
                  <a:lnTo>
                    <a:pt x="67" y="46"/>
                  </a:lnTo>
                  <a:lnTo>
                    <a:pt x="67" y="51"/>
                  </a:lnTo>
                  <a:lnTo>
                    <a:pt x="72" y="51"/>
                  </a:lnTo>
                  <a:lnTo>
                    <a:pt x="78" y="51"/>
                  </a:lnTo>
                  <a:lnTo>
                    <a:pt x="78" y="61"/>
                  </a:lnTo>
                  <a:lnTo>
                    <a:pt x="72" y="61"/>
                  </a:lnTo>
                  <a:lnTo>
                    <a:pt x="62" y="57"/>
                  </a:lnTo>
                  <a:lnTo>
                    <a:pt x="51" y="57"/>
                  </a:lnTo>
                  <a:lnTo>
                    <a:pt x="57" y="61"/>
                  </a:lnTo>
                  <a:lnTo>
                    <a:pt x="62" y="67"/>
                  </a:lnTo>
                  <a:lnTo>
                    <a:pt x="67" y="73"/>
                  </a:lnTo>
                  <a:lnTo>
                    <a:pt x="62" y="77"/>
                  </a:lnTo>
                  <a:lnTo>
                    <a:pt x="57" y="77"/>
                  </a:lnTo>
                  <a:lnTo>
                    <a:pt x="51" y="73"/>
                  </a:lnTo>
                  <a:lnTo>
                    <a:pt x="47" y="67"/>
                  </a:lnTo>
                  <a:lnTo>
                    <a:pt x="41" y="67"/>
                  </a:lnTo>
                  <a:lnTo>
                    <a:pt x="31" y="61"/>
                  </a:lnTo>
                  <a:lnTo>
                    <a:pt x="21" y="57"/>
                  </a:lnTo>
                  <a:lnTo>
                    <a:pt x="10" y="61"/>
                  </a:lnTo>
                  <a:lnTo>
                    <a:pt x="10" y="67"/>
                  </a:lnTo>
                  <a:lnTo>
                    <a:pt x="21" y="67"/>
                  </a:lnTo>
                  <a:lnTo>
                    <a:pt x="31" y="67"/>
                  </a:lnTo>
                  <a:lnTo>
                    <a:pt x="36" y="73"/>
                  </a:lnTo>
                  <a:lnTo>
                    <a:pt x="36" y="77"/>
                  </a:lnTo>
                  <a:lnTo>
                    <a:pt x="41" y="77"/>
                  </a:lnTo>
                  <a:lnTo>
                    <a:pt x="41" y="83"/>
                  </a:lnTo>
                  <a:lnTo>
                    <a:pt x="41" y="88"/>
                  </a:lnTo>
                  <a:lnTo>
                    <a:pt x="36" y="93"/>
                  </a:lnTo>
                  <a:lnTo>
                    <a:pt x="36" y="104"/>
                  </a:lnTo>
                  <a:lnTo>
                    <a:pt x="41" y="98"/>
                  </a:lnTo>
                  <a:lnTo>
                    <a:pt x="41" y="104"/>
                  </a:lnTo>
                  <a:lnTo>
                    <a:pt x="36" y="108"/>
                  </a:lnTo>
                  <a:lnTo>
                    <a:pt x="31" y="114"/>
                  </a:lnTo>
                  <a:lnTo>
                    <a:pt x="26" y="114"/>
                  </a:lnTo>
                  <a:lnTo>
                    <a:pt x="21" y="114"/>
                  </a:lnTo>
                  <a:lnTo>
                    <a:pt x="16" y="114"/>
                  </a:lnTo>
                  <a:lnTo>
                    <a:pt x="10" y="119"/>
                  </a:lnTo>
                  <a:lnTo>
                    <a:pt x="4" y="114"/>
                  </a:lnTo>
                  <a:lnTo>
                    <a:pt x="0" y="124"/>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52"/>
            <p:cNvSpPr>
              <a:spLocks/>
            </p:cNvSpPr>
            <p:nvPr/>
          </p:nvSpPr>
          <p:spPr bwMode="auto">
            <a:xfrm>
              <a:off x="6949340" y="2503987"/>
              <a:ext cx="371109" cy="314975"/>
            </a:xfrm>
            <a:custGeom>
              <a:avLst/>
              <a:gdLst>
                <a:gd name="T0" fmla="*/ 16 w 238"/>
                <a:gd name="T1" fmla="*/ 134 h 202"/>
                <a:gd name="T2" fmla="*/ 36 w 238"/>
                <a:gd name="T3" fmla="*/ 145 h 202"/>
                <a:gd name="T4" fmla="*/ 36 w 238"/>
                <a:gd name="T5" fmla="*/ 165 h 202"/>
                <a:gd name="T6" fmla="*/ 62 w 238"/>
                <a:gd name="T7" fmla="*/ 180 h 202"/>
                <a:gd name="T8" fmla="*/ 78 w 238"/>
                <a:gd name="T9" fmla="*/ 202 h 202"/>
                <a:gd name="T10" fmla="*/ 88 w 238"/>
                <a:gd name="T11" fmla="*/ 196 h 202"/>
                <a:gd name="T12" fmla="*/ 119 w 238"/>
                <a:gd name="T13" fmla="*/ 190 h 202"/>
                <a:gd name="T14" fmla="*/ 145 w 238"/>
                <a:gd name="T15" fmla="*/ 196 h 202"/>
                <a:gd name="T16" fmla="*/ 170 w 238"/>
                <a:gd name="T17" fmla="*/ 190 h 202"/>
                <a:gd name="T18" fmla="*/ 186 w 238"/>
                <a:gd name="T19" fmla="*/ 196 h 202"/>
                <a:gd name="T20" fmla="*/ 211 w 238"/>
                <a:gd name="T21" fmla="*/ 186 h 202"/>
                <a:gd name="T22" fmla="*/ 232 w 238"/>
                <a:gd name="T23" fmla="*/ 170 h 202"/>
                <a:gd name="T24" fmla="*/ 238 w 238"/>
                <a:gd name="T25" fmla="*/ 149 h 202"/>
                <a:gd name="T26" fmla="*/ 222 w 238"/>
                <a:gd name="T27" fmla="*/ 134 h 202"/>
                <a:gd name="T28" fmla="*/ 232 w 238"/>
                <a:gd name="T29" fmla="*/ 124 h 202"/>
                <a:gd name="T30" fmla="*/ 238 w 238"/>
                <a:gd name="T31" fmla="*/ 104 h 202"/>
                <a:gd name="T32" fmla="*/ 222 w 238"/>
                <a:gd name="T33" fmla="*/ 98 h 202"/>
                <a:gd name="T34" fmla="*/ 228 w 238"/>
                <a:gd name="T35" fmla="*/ 77 h 202"/>
                <a:gd name="T36" fmla="*/ 211 w 238"/>
                <a:gd name="T37" fmla="*/ 88 h 202"/>
                <a:gd name="T38" fmla="*/ 196 w 238"/>
                <a:gd name="T39" fmla="*/ 83 h 202"/>
                <a:gd name="T40" fmla="*/ 176 w 238"/>
                <a:gd name="T41" fmla="*/ 77 h 202"/>
                <a:gd name="T42" fmla="*/ 164 w 238"/>
                <a:gd name="T43" fmla="*/ 93 h 202"/>
                <a:gd name="T44" fmla="*/ 160 w 238"/>
                <a:gd name="T45" fmla="*/ 77 h 202"/>
                <a:gd name="T46" fmla="*/ 145 w 238"/>
                <a:gd name="T47" fmla="*/ 61 h 202"/>
                <a:gd name="T48" fmla="*/ 129 w 238"/>
                <a:gd name="T49" fmla="*/ 77 h 202"/>
                <a:gd name="T50" fmla="*/ 125 w 238"/>
                <a:gd name="T51" fmla="*/ 51 h 202"/>
                <a:gd name="T52" fmla="*/ 108 w 238"/>
                <a:gd name="T53" fmla="*/ 67 h 202"/>
                <a:gd name="T54" fmla="*/ 88 w 238"/>
                <a:gd name="T55" fmla="*/ 77 h 202"/>
                <a:gd name="T56" fmla="*/ 88 w 238"/>
                <a:gd name="T57" fmla="*/ 61 h 202"/>
                <a:gd name="T58" fmla="*/ 98 w 238"/>
                <a:gd name="T59" fmla="*/ 46 h 202"/>
                <a:gd name="T60" fmla="*/ 103 w 238"/>
                <a:gd name="T61" fmla="*/ 26 h 202"/>
                <a:gd name="T62" fmla="*/ 82 w 238"/>
                <a:gd name="T63" fmla="*/ 0 h 202"/>
                <a:gd name="T64" fmla="*/ 88 w 238"/>
                <a:gd name="T65" fmla="*/ 22 h 202"/>
                <a:gd name="T66" fmla="*/ 78 w 238"/>
                <a:gd name="T67" fmla="*/ 32 h 202"/>
                <a:gd name="T68" fmla="*/ 72 w 238"/>
                <a:gd name="T69" fmla="*/ 5 h 202"/>
                <a:gd name="T70" fmla="*/ 62 w 238"/>
                <a:gd name="T71" fmla="*/ 22 h 202"/>
                <a:gd name="T72" fmla="*/ 51 w 238"/>
                <a:gd name="T73" fmla="*/ 32 h 202"/>
                <a:gd name="T74" fmla="*/ 41 w 238"/>
                <a:gd name="T75" fmla="*/ 16 h 202"/>
                <a:gd name="T76" fmla="*/ 36 w 238"/>
                <a:gd name="T77" fmla="*/ 22 h 202"/>
                <a:gd name="T78" fmla="*/ 41 w 238"/>
                <a:gd name="T79" fmla="*/ 32 h 202"/>
                <a:gd name="T80" fmla="*/ 67 w 238"/>
                <a:gd name="T81" fmla="*/ 46 h 202"/>
                <a:gd name="T82" fmla="*/ 78 w 238"/>
                <a:gd name="T83" fmla="*/ 61 h 202"/>
                <a:gd name="T84" fmla="*/ 57 w 238"/>
                <a:gd name="T85" fmla="*/ 61 h 202"/>
                <a:gd name="T86" fmla="*/ 57 w 238"/>
                <a:gd name="T87" fmla="*/ 77 h 202"/>
                <a:gd name="T88" fmla="*/ 31 w 238"/>
                <a:gd name="T89" fmla="*/ 61 h 202"/>
                <a:gd name="T90" fmla="*/ 21 w 238"/>
                <a:gd name="T91" fmla="*/ 67 h 202"/>
                <a:gd name="T92" fmla="*/ 41 w 238"/>
                <a:gd name="T93" fmla="*/ 77 h 202"/>
                <a:gd name="T94" fmla="*/ 36 w 238"/>
                <a:gd name="T95" fmla="*/ 104 h 202"/>
                <a:gd name="T96" fmla="*/ 31 w 238"/>
                <a:gd name="T97" fmla="*/ 114 h 202"/>
                <a:gd name="T98" fmla="*/ 10 w 238"/>
                <a:gd name="T99" fmla="*/ 119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8" h="202">
                  <a:moveTo>
                    <a:pt x="0" y="124"/>
                  </a:moveTo>
                  <a:lnTo>
                    <a:pt x="4" y="128"/>
                  </a:lnTo>
                  <a:lnTo>
                    <a:pt x="10" y="128"/>
                  </a:lnTo>
                  <a:lnTo>
                    <a:pt x="16" y="134"/>
                  </a:lnTo>
                  <a:lnTo>
                    <a:pt x="21" y="139"/>
                  </a:lnTo>
                  <a:lnTo>
                    <a:pt x="26" y="145"/>
                  </a:lnTo>
                  <a:lnTo>
                    <a:pt x="31" y="145"/>
                  </a:lnTo>
                  <a:lnTo>
                    <a:pt x="36" y="145"/>
                  </a:lnTo>
                  <a:lnTo>
                    <a:pt x="36" y="149"/>
                  </a:lnTo>
                  <a:lnTo>
                    <a:pt x="36" y="155"/>
                  </a:lnTo>
                  <a:lnTo>
                    <a:pt x="36" y="161"/>
                  </a:lnTo>
                  <a:lnTo>
                    <a:pt x="36" y="165"/>
                  </a:lnTo>
                  <a:lnTo>
                    <a:pt x="41" y="170"/>
                  </a:lnTo>
                  <a:lnTo>
                    <a:pt x="51" y="180"/>
                  </a:lnTo>
                  <a:lnTo>
                    <a:pt x="57" y="180"/>
                  </a:lnTo>
                  <a:lnTo>
                    <a:pt x="62" y="180"/>
                  </a:lnTo>
                  <a:lnTo>
                    <a:pt x="62" y="186"/>
                  </a:lnTo>
                  <a:lnTo>
                    <a:pt x="62" y="190"/>
                  </a:lnTo>
                  <a:lnTo>
                    <a:pt x="72" y="196"/>
                  </a:lnTo>
                  <a:lnTo>
                    <a:pt x="78" y="202"/>
                  </a:lnTo>
                  <a:lnTo>
                    <a:pt x="78" y="196"/>
                  </a:lnTo>
                  <a:lnTo>
                    <a:pt x="82" y="190"/>
                  </a:lnTo>
                  <a:lnTo>
                    <a:pt x="82" y="196"/>
                  </a:lnTo>
                  <a:lnTo>
                    <a:pt x="88" y="196"/>
                  </a:lnTo>
                  <a:lnTo>
                    <a:pt x="98" y="190"/>
                  </a:lnTo>
                  <a:lnTo>
                    <a:pt x="103" y="190"/>
                  </a:lnTo>
                  <a:lnTo>
                    <a:pt x="113" y="196"/>
                  </a:lnTo>
                  <a:lnTo>
                    <a:pt x="119" y="190"/>
                  </a:lnTo>
                  <a:lnTo>
                    <a:pt x="125" y="196"/>
                  </a:lnTo>
                  <a:lnTo>
                    <a:pt x="135" y="196"/>
                  </a:lnTo>
                  <a:lnTo>
                    <a:pt x="135" y="202"/>
                  </a:lnTo>
                  <a:lnTo>
                    <a:pt x="145" y="196"/>
                  </a:lnTo>
                  <a:lnTo>
                    <a:pt x="150" y="190"/>
                  </a:lnTo>
                  <a:lnTo>
                    <a:pt x="160" y="196"/>
                  </a:lnTo>
                  <a:lnTo>
                    <a:pt x="164" y="196"/>
                  </a:lnTo>
                  <a:lnTo>
                    <a:pt x="170" y="190"/>
                  </a:lnTo>
                  <a:lnTo>
                    <a:pt x="176" y="196"/>
                  </a:lnTo>
                  <a:lnTo>
                    <a:pt x="176" y="202"/>
                  </a:lnTo>
                  <a:lnTo>
                    <a:pt x="181" y="196"/>
                  </a:lnTo>
                  <a:lnTo>
                    <a:pt x="186" y="196"/>
                  </a:lnTo>
                  <a:lnTo>
                    <a:pt x="196" y="190"/>
                  </a:lnTo>
                  <a:lnTo>
                    <a:pt x="201" y="180"/>
                  </a:lnTo>
                  <a:lnTo>
                    <a:pt x="207" y="186"/>
                  </a:lnTo>
                  <a:lnTo>
                    <a:pt x="211" y="186"/>
                  </a:lnTo>
                  <a:lnTo>
                    <a:pt x="222" y="186"/>
                  </a:lnTo>
                  <a:lnTo>
                    <a:pt x="222" y="176"/>
                  </a:lnTo>
                  <a:lnTo>
                    <a:pt x="228" y="170"/>
                  </a:lnTo>
                  <a:lnTo>
                    <a:pt x="232" y="170"/>
                  </a:lnTo>
                  <a:lnTo>
                    <a:pt x="232" y="165"/>
                  </a:lnTo>
                  <a:lnTo>
                    <a:pt x="232" y="161"/>
                  </a:lnTo>
                  <a:lnTo>
                    <a:pt x="238" y="155"/>
                  </a:lnTo>
                  <a:lnTo>
                    <a:pt x="238" y="149"/>
                  </a:lnTo>
                  <a:lnTo>
                    <a:pt x="232" y="145"/>
                  </a:lnTo>
                  <a:lnTo>
                    <a:pt x="232" y="139"/>
                  </a:lnTo>
                  <a:lnTo>
                    <a:pt x="232" y="134"/>
                  </a:lnTo>
                  <a:lnTo>
                    <a:pt x="222" y="134"/>
                  </a:lnTo>
                  <a:lnTo>
                    <a:pt x="222" y="128"/>
                  </a:lnTo>
                  <a:lnTo>
                    <a:pt x="228" y="124"/>
                  </a:lnTo>
                  <a:lnTo>
                    <a:pt x="232" y="128"/>
                  </a:lnTo>
                  <a:lnTo>
                    <a:pt x="232" y="124"/>
                  </a:lnTo>
                  <a:lnTo>
                    <a:pt x="228" y="119"/>
                  </a:lnTo>
                  <a:lnTo>
                    <a:pt x="228" y="114"/>
                  </a:lnTo>
                  <a:lnTo>
                    <a:pt x="228" y="108"/>
                  </a:lnTo>
                  <a:lnTo>
                    <a:pt x="238" y="104"/>
                  </a:lnTo>
                  <a:lnTo>
                    <a:pt x="238" y="98"/>
                  </a:lnTo>
                  <a:lnTo>
                    <a:pt x="232" y="104"/>
                  </a:lnTo>
                  <a:lnTo>
                    <a:pt x="222" y="104"/>
                  </a:lnTo>
                  <a:lnTo>
                    <a:pt x="222" y="98"/>
                  </a:lnTo>
                  <a:lnTo>
                    <a:pt x="222" y="93"/>
                  </a:lnTo>
                  <a:lnTo>
                    <a:pt x="228" y="88"/>
                  </a:lnTo>
                  <a:lnTo>
                    <a:pt x="228" y="83"/>
                  </a:lnTo>
                  <a:lnTo>
                    <a:pt x="228" y="77"/>
                  </a:lnTo>
                  <a:lnTo>
                    <a:pt x="228" y="83"/>
                  </a:lnTo>
                  <a:lnTo>
                    <a:pt x="217" y="77"/>
                  </a:lnTo>
                  <a:lnTo>
                    <a:pt x="217" y="83"/>
                  </a:lnTo>
                  <a:lnTo>
                    <a:pt x="211" y="88"/>
                  </a:lnTo>
                  <a:lnTo>
                    <a:pt x="207" y="93"/>
                  </a:lnTo>
                  <a:lnTo>
                    <a:pt x="201" y="93"/>
                  </a:lnTo>
                  <a:lnTo>
                    <a:pt x="196" y="88"/>
                  </a:lnTo>
                  <a:lnTo>
                    <a:pt x="196" y="83"/>
                  </a:lnTo>
                  <a:lnTo>
                    <a:pt x="186" y="88"/>
                  </a:lnTo>
                  <a:lnTo>
                    <a:pt x="176" y="93"/>
                  </a:lnTo>
                  <a:lnTo>
                    <a:pt x="170" y="93"/>
                  </a:lnTo>
                  <a:lnTo>
                    <a:pt x="176" y="77"/>
                  </a:lnTo>
                  <a:lnTo>
                    <a:pt x="170" y="73"/>
                  </a:lnTo>
                  <a:lnTo>
                    <a:pt x="170" y="77"/>
                  </a:lnTo>
                  <a:lnTo>
                    <a:pt x="164" y="88"/>
                  </a:lnTo>
                  <a:lnTo>
                    <a:pt x="164" y="93"/>
                  </a:lnTo>
                  <a:lnTo>
                    <a:pt x="160" y="98"/>
                  </a:lnTo>
                  <a:lnTo>
                    <a:pt x="154" y="93"/>
                  </a:lnTo>
                  <a:lnTo>
                    <a:pt x="154" y="83"/>
                  </a:lnTo>
                  <a:lnTo>
                    <a:pt x="160" y="77"/>
                  </a:lnTo>
                  <a:lnTo>
                    <a:pt x="160" y="67"/>
                  </a:lnTo>
                  <a:lnTo>
                    <a:pt x="154" y="61"/>
                  </a:lnTo>
                  <a:lnTo>
                    <a:pt x="150" y="67"/>
                  </a:lnTo>
                  <a:lnTo>
                    <a:pt x="145" y="61"/>
                  </a:lnTo>
                  <a:lnTo>
                    <a:pt x="145" y="67"/>
                  </a:lnTo>
                  <a:lnTo>
                    <a:pt x="139" y="73"/>
                  </a:lnTo>
                  <a:lnTo>
                    <a:pt x="135" y="77"/>
                  </a:lnTo>
                  <a:lnTo>
                    <a:pt x="129" y="77"/>
                  </a:lnTo>
                  <a:lnTo>
                    <a:pt x="129" y="73"/>
                  </a:lnTo>
                  <a:lnTo>
                    <a:pt x="129" y="67"/>
                  </a:lnTo>
                  <a:lnTo>
                    <a:pt x="129" y="57"/>
                  </a:lnTo>
                  <a:lnTo>
                    <a:pt x="125" y="51"/>
                  </a:lnTo>
                  <a:lnTo>
                    <a:pt x="119" y="61"/>
                  </a:lnTo>
                  <a:lnTo>
                    <a:pt x="113" y="73"/>
                  </a:lnTo>
                  <a:lnTo>
                    <a:pt x="108" y="73"/>
                  </a:lnTo>
                  <a:lnTo>
                    <a:pt x="108" y="67"/>
                  </a:lnTo>
                  <a:lnTo>
                    <a:pt x="103" y="67"/>
                  </a:lnTo>
                  <a:lnTo>
                    <a:pt x="98" y="67"/>
                  </a:lnTo>
                  <a:lnTo>
                    <a:pt x="88" y="83"/>
                  </a:lnTo>
                  <a:lnTo>
                    <a:pt x="88" y="77"/>
                  </a:lnTo>
                  <a:lnTo>
                    <a:pt x="82" y="77"/>
                  </a:lnTo>
                  <a:lnTo>
                    <a:pt x="82" y="73"/>
                  </a:lnTo>
                  <a:lnTo>
                    <a:pt x="88" y="67"/>
                  </a:lnTo>
                  <a:lnTo>
                    <a:pt x="88" y="61"/>
                  </a:lnTo>
                  <a:lnTo>
                    <a:pt x="88" y="57"/>
                  </a:lnTo>
                  <a:lnTo>
                    <a:pt x="88" y="46"/>
                  </a:lnTo>
                  <a:lnTo>
                    <a:pt x="94" y="46"/>
                  </a:lnTo>
                  <a:lnTo>
                    <a:pt x="98" y="46"/>
                  </a:lnTo>
                  <a:lnTo>
                    <a:pt x="103" y="36"/>
                  </a:lnTo>
                  <a:lnTo>
                    <a:pt x="98" y="36"/>
                  </a:lnTo>
                  <a:lnTo>
                    <a:pt x="98" y="32"/>
                  </a:lnTo>
                  <a:lnTo>
                    <a:pt x="103" y="26"/>
                  </a:lnTo>
                  <a:lnTo>
                    <a:pt x="103" y="22"/>
                  </a:lnTo>
                  <a:lnTo>
                    <a:pt x="103" y="10"/>
                  </a:lnTo>
                  <a:lnTo>
                    <a:pt x="94" y="0"/>
                  </a:lnTo>
                  <a:lnTo>
                    <a:pt x="82" y="0"/>
                  </a:lnTo>
                  <a:lnTo>
                    <a:pt x="88" y="5"/>
                  </a:lnTo>
                  <a:lnTo>
                    <a:pt x="94" y="16"/>
                  </a:lnTo>
                  <a:lnTo>
                    <a:pt x="88" y="16"/>
                  </a:lnTo>
                  <a:lnTo>
                    <a:pt x="88" y="22"/>
                  </a:lnTo>
                  <a:lnTo>
                    <a:pt x="88" y="26"/>
                  </a:lnTo>
                  <a:lnTo>
                    <a:pt x="88" y="32"/>
                  </a:lnTo>
                  <a:lnTo>
                    <a:pt x="82" y="36"/>
                  </a:lnTo>
                  <a:lnTo>
                    <a:pt x="78" y="32"/>
                  </a:lnTo>
                  <a:lnTo>
                    <a:pt x="78" y="22"/>
                  </a:lnTo>
                  <a:lnTo>
                    <a:pt x="72" y="26"/>
                  </a:lnTo>
                  <a:lnTo>
                    <a:pt x="72" y="16"/>
                  </a:lnTo>
                  <a:lnTo>
                    <a:pt x="72" y="5"/>
                  </a:lnTo>
                  <a:lnTo>
                    <a:pt x="72" y="10"/>
                  </a:lnTo>
                  <a:lnTo>
                    <a:pt x="67" y="10"/>
                  </a:lnTo>
                  <a:lnTo>
                    <a:pt x="62" y="5"/>
                  </a:lnTo>
                  <a:lnTo>
                    <a:pt x="62" y="22"/>
                  </a:lnTo>
                  <a:lnTo>
                    <a:pt x="51" y="16"/>
                  </a:lnTo>
                  <a:lnTo>
                    <a:pt x="57" y="22"/>
                  </a:lnTo>
                  <a:lnTo>
                    <a:pt x="62" y="26"/>
                  </a:lnTo>
                  <a:lnTo>
                    <a:pt x="51" y="32"/>
                  </a:lnTo>
                  <a:lnTo>
                    <a:pt x="47" y="32"/>
                  </a:lnTo>
                  <a:lnTo>
                    <a:pt x="47" y="26"/>
                  </a:lnTo>
                  <a:lnTo>
                    <a:pt x="47" y="22"/>
                  </a:lnTo>
                  <a:lnTo>
                    <a:pt x="41" y="16"/>
                  </a:lnTo>
                  <a:lnTo>
                    <a:pt x="41" y="22"/>
                  </a:lnTo>
                  <a:lnTo>
                    <a:pt x="41" y="26"/>
                  </a:lnTo>
                  <a:lnTo>
                    <a:pt x="36" y="26"/>
                  </a:lnTo>
                  <a:lnTo>
                    <a:pt x="36" y="22"/>
                  </a:lnTo>
                  <a:lnTo>
                    <a:pt x="31" y="26"/>
                  </a:lnTo>
                  <a:lnTo>
                    <a:pt x="31" y="32"/>
                  </a:lnTo>
                  <a:lnTo>
                    <a:pt x="36" y="32"/>
                  </a:lnTo>
                  <a:lnTo>
                    <a:pt x="41" y="32"/>
                  </a:lnTo>
                  <a:lnTo>
                    <a:pt x="47" y="36"/>
                  </a:lnTo>
                  <a:lnTo>
                    <a:pt x="57" y="36"/>
                  </a:lnTo>
                  <a:lnTo>
                    <a:pt x="62" y="42"/>
                  </a:lnTo>
                  <a:lnTo>
                    <a:pt x="67" y="46"/>
                  </a:lnTo>
                  <a:lnTo>
                    <a:pt x="67" y="51"/>
                  </a:lnTo>
                  <a:lnTo>
                    <a:pt x="72" y="51"/>
                  </a:lnTo>
                  <a:lnTo>
                    <a:pt x="78" y="51"/>
                  </a:lnTo>
                  <a:lnTo>
                    <a:pt x="78" y="61"/>
                  </a:lnTo>
                  <a:lnTo>
                    <a:pt x="72" y="61"/>
                  </a:lnTo>
                  <a:lnTo>
                    <a:pt x="62" y="57"/>
                  </a:lnTo>
                  <a:lnTo>
                    <a:pt x="51" y="57"/>
                  </a:lnTo>
                  <a:lnTo>
                    <a:pt x="57" y="61"/>
                  </a:lnTo>
                  <a:lnTo>
                    <a:pt x="62" y="67"/>
                  </a:lnTo>
                  <a:lnTo>
                    <a:pt x="67" y="73"/>
                  </a:lnTo>
                  <a:lnTo>
                    <a:pt x="62" y="77"/>
                  </a:lnTo>
                  <a:lnTo>
                    <a:pt x="57" y="77"/>
                  </a:lnTo>
                  <a:lnTo>
                    <a:pt x="51" y="73"/>
                  </a:lnTo>
                  <a:lnTo>
                    <a:pt x="47" y="67"/>
                  </a:lnTo>
                  <a:lnTo>
                    <a:pt x="41" y="67"/>
                  </a:lnTo>
                  <a:lnTo>
                    <a:pt x="31" y="61"/>
                  </a:lnTo>
                  <a:lnTo>
                    <a:pt x="21" y="57"/>
                  </a:lnTo>
                  <a:lnTo>
                    <a:pt x="10" y="61"/>
                  </a:lnTo>
                  <a:lnTo>
                    <a:pt x="10" y="67"/>
                  </a:lnTo>
                  <a:lnTo>
                    <a:pt x="21" y="67"/>
                  </a:lnTo>
                  <a:lnTo>
                    <a:pt x="31" y="67"/>
                  </a:lnTo>
                  <a:lnTo>
                    <a:pt x="36" y="73"/>
                  </a:lnTo>
                  <a:lnTo>
                    <a:pt x="36" y="77"/>
                  </a:lnTo>
                  <a:lnTo>
                    <a:pt x="41" y="77"/>
                  </a:lnTo>
                  <a:lnTo>
                    <a:pt x="41" y="83"/>
                  </a:lnTo>
                  <a:lnTo>
                    <a:pt x="41" y="88"/>
                  </a:lnTo>
                  <a:lnTo>
                    <a:pt x="36" y="93"/>
                  </a:lnTo>
                  <a:lnTo>
                    <a:pt x="36" y="104"/>
                  </a:lnTo>
                  <a:lnTo>
                    <a:pt x="41" y="98"/>
                  </a:lnTo>
                  <a:lnTo>
                    <a:pt x="41" y="104"/>
                  </a:lnTo>
                  <a:lnTo>
                    <a:pt x="36" y="108"/>
                  </a:lnTo>
                  <a:lnTo>
                    <a:pt x="31" y="114"/>
                  </a:lnTo>
                  <a:lnTo>
                    <a:pt x="26" y="114"/>
                  </a:lnTo>
                  <a:lnTo>
                    <a:pt x="21" y="114"/>
                  </a:lnTo>
                  <a:lnTo>
                    <a:pt x="16" y="114"/>
                  </a:lnTo>
                  <a:lnTo>
                    <a:pt x="10" y="119"/>
                  </a:lnTo>
                  <a:lnTo>
                    <a:pt x="4" y="114"/>
                  </a:lnTo>
                  <a:lnTo>
                    <a:pt x="0" y="124"/>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53"/>
            <p:cNvSpPr>
              <a:spLocks/>
            </p:cNvSpPr>
            <p:nvPr/>
          </p:nvSpPr>
          <p:spPr bwMode="auto">
            <a:xfrm>
              <a:off x="6891646" y="3648500"/>
              <a:ext cx="297823" cy="283789"/>
            </a:xfrm>
            <a:custGeom>
              <a:avLst/>
              <a:gdLst>
                <a:gd name="T0" fmla="*/ 187 w 191"/>
                <a:gd name="T1" fmla="*/ 88 h 182"/>
                <a:gd name="T2" fmla="*/ 182 w 191"/>
                <a:gd name="T3" fmla="*/ 100 h 182"/>
                <a:gd name="T4" fmla="*/ 176 w 191"/>
                <a:gd name="T5" fmla="*/ 119 h 182"/>
                <a:gd name="T6" fmla="*/ 172 w 191"/>
                <a:gd name="T7" fmla="*/ 135 h 182"/>
                <a:gd name="T8" fmla="*/ 172 w 191"/>
                <a:gd name="T9" fmla="*/ 151 h 182"/>
                <a:gd name="T10" fmla="*/ 162 w 191"/>
                <a:gd name="T11" fmla="*/ 161 h 182"/>
                <a:gd name="T12" fmla="*/ 150 w 191"/>
                <a:gd name="T13" fmla="*/ 172 h 182"/>
                <a:gd name="T14" fmla="*/ 125 w 191"/>
                <a:gd name="T15" fmla="*/ 172 h 182"/>
                <a:gd name="T16" fmla="*/ 99 w 191"/>
                <a:gd name="T17" fmla="*/ 172 h 182"/>
                <a:gd name="T18" fmla="*/ 88 w 191"/>
                <a:gd name="T19" fmla="*/ 172 h 182"/>
                <a:gd name="T20" fmla="*/ 78 w 191"/>
                <a:gd name="T21" fmla="*/ 182 h 182"/>
                <a:gd name="T22" fmla="*/ 58 w 191"/>
                <a:gd name="T23" fmla="*/ 182 h 182"/>
                <a:gd name="T24" fmla="*/ 37 w 191"/>
                <a:gd name="T25" fmla="*/ 176 h 182"/>
                <a:gd name="T26" fmla="*/ 27 w 191"/>
                <a:gd name="T27" fmla="*/ 172 h 182"/>
                <a:gd name="T28" fmla="*/ 27 w 191"/>
                <a:gd name="T29" fmla="*/ 172 h 182"/>
                <a:gd name="T30" fmla="*/ 16 w 191"/>
                <a:gd name="T31" fmla="*/ 166 h 182"/>
                <a:gd name="T32" fmla="*/ 16 w 191"/>
                <a:gd name="T33" fmla="*/ 156 h 182"/>
                <a:gd name="T34" fmla="*/ 22 w 191"/>
                <a:gd name="T35" fmla="*/ 156 h 182"/>
                <a:gd name="T36" fmla="*/ 6 w 191"/>
                <a:gd name="T37" fmla="*/ 156 h 182"/>
                <a:gd name="T38" fmla="*/ 12 w 191"/>
                <a:gd name="T39" fmla="*/ 141 h 182"/>
                <a:gd name="T40" fmla="*/ 27 w 191"/>
                <a:gd name="T41" fmla="*/ 141 h 182"/>
                <a:gd name="T42" fmla="*/ 6 w 191"/>
                <a:gd name="T43" fmla="*/ 135 h 182"/>
                <a:gd name="T44" fmla="*/ 16 w 191"/>
                <a:gd name="T45" fmla="*/ 125 h 182"/>
                <a:gd name="T46" fmla="*/ 41 w 191"/>
                <a:gd name="T47" fmla="*/ 119 h 182"/>
                <a:gd name="T48" fmla="*/ 63 w 191"/>
                <a:gd name="T49" fmla="*/ 125 h 182"/>
                <a:gd name="T50" fmla="*/ 58 w 191"/>
                <a:gd name="T51" fmla="*/ 119 h 182"/>
                <a:gd name="T52" fmla="*/ 37 w 191"/>
                <a:gd name="T53" fmla="*/ 119 h 182"/>
                <a:gd name="T54" fmla="*/ 53 w 191"/>
                <a:gd name="T55" fmla="*/ 104 h 182"/>
                <a:gd name="T56" fmla="*/ 78 w 191"/>
                <a:gd name="T57" fmla="*/ 94 h 182"/>
                <a:gd name="T58" fmla="*/ 63 w 191"/>
                <a:gd name="T59" fmla="*/ 88 h 182"/>
                <a:gd name="T60" fmla="*/ 53 w 191"/>
                <a:gd name="T61" fmla="*/ 84 h 182"/>
                <a:gd name="T62" fmla="*/ 53 w 191"/>
                <a:gd name="T63" fmla="*/ 63 h 182"/>
                <a:gd name="T64" fmla="*/ 68 w 191"/>
                <a:gd name="T65" fmla="*/ 53 h 182"/>
                <a:gd name="T66" fmla="*/ 68 w 191"/>
                <a:gd name="T67" fmla="*/ 47 h 182"/>
                <a:gd name="T68" fmla="*/ 68 w 191"/>
                <a:gd name="T69" fmla="*/ 37 h 182"/>
                <a:gd name="T70" fmla="*/ 88 w 191"/>
                <a:gd name="T71" fmla="*/ 33 h 182"/>
                <a:gd name="T72" fmla="*/ 104 w 191"/>
                <a:gd name="T73" fmla="*/ 47 h 182"/>
                <a:gd name="T74" fmla="*/ 119 w 191"/>
                <a:gd name="T75" fmla="*/ 43 h 182"/>
                <a:gd name="T76" fmla="*/ 135 w 191"/>
                <a:gd name="T77" fmla="*/ 33 h 182"/>
                <a:gd name="T78" fmla="*/ 115 w 191"/>
                <a:gd name="T79" fmla="*/ 22 h 182"/>
                <a:gd name="T80" fmla="*/ 140 w 191"/>
                <a:gd name="T81" fmla="*/ 12 h 182"/>
                <a:gd name="T82" fmla="*/ 150 w 191"/>
                <a:gd name="T83" fmla="*/ 6 h 182"/>
                <a:gd name="T84" fmla="*/ 172 w 191"/>
                <a:gd name="T85" fmla="*/ 6 h 182"/>
                <a:gd name="T86" fmla="*/ 182 w 191"/>
                <a:gd name="T87" fmla="*/ 0 h 182"/>
                <a:gd name="T88" fmla="*/ 187 w 191"/>
                <a:gd name="T89" fmla="*/ 17 h 182"/>
                <a:gd name="T90" fmla="*/ 182 w 191"/>
                <a:gd name="T91" fmla="*/ 22 h 182"/>
                <a:gd name="T92" fmla="*/ 162 w 191"/>
                <a:gd name="T93" fmla="*/ 27 h 182"/>
                <a:gd name="T94" fmla="*/ 150 w 191"/>
                <a:gd name="T95" fmla="*/ 43 h 182"/>
                <a:gd name="T96" fmla="*/ 140 w 191"/>
                <a:gd name="T97" fmla="*/ 43 h 182"/>
                <a:gd name="T98" fmla="*/ 145 w 191"/>
                <a:gd name="T99" fmla="*/ 59 h 182"/>
                <a:gd name="T100" fmla="*/ 162 w 191"/>
                <a:gd name="T101" fmla="*/ 63 h 182"/>
                <a:gd name="T102" fmla="*/ 182 w 191"/>
                <a:gd name="T103" fmla="*/ 68 h 182"/>
                <a:gd name="T104" fmla="*/ 191 w 191"/>
                <a:gd name="T105" fmla="*/ 88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1" h="182">
                  <a:moveTo>
                    <a:pt x="191" y="88"/>
                  </a:moveTo>
                  <a:lnTo>
                    <a:pt x="187" y="94"/>
                  </a:lnTo>
                  <a:lnTo>
                    <a:pt x="187" y="88"/>
                  </a:lnTo>
                  <a:lnTo>
                    <a:pt x="182" y="88"/>
                  </a:lnTo>
                  <a:lnTo>
                    <a:pt x="187" y="94"/>
                  </a:lnTo>
                  <a:lnTo>
                    <a:pt x="182" y="100"/>
                  </a:lnTo>
                  <a:lnTo>
                    <a:pt x="182" y="104"/>
                  </a:lnTo>
                  <a:lnTo>
                    <a:pt x="182" y="115"/>
                  </a:lnTo>
                  <a:lnTo>
                    <a:pt x="176" y="119"/>
                  </a:lnTo>
                  <a:lnTo>
                    <a:pt x="176" y="125"/>
                  </a:lnTo>
                  <a:lnTo>
                    <a:pt x="176" y="129"/>
                  </a:lnTo>
                  <a:lnTo>
                    <a:pt x="172" y="135"/>
                  </a:lnTo>
                  <a:lnTo>
                    <a:pt x="172" y="141"/>
                  </a:lnTo>
                  <a:lnTo>
                    <a:pt x="172" y="145"/>
                  </a:lnTo>
                  <a:lnTo>
                    <a:pt x="172" y="151"/>
                  </a:lnTo>
                  <a:lnTo>
                    <a:pt x="166" y="151"/>
                  </a:lnTo>
                  <a:lnTo>
                    <a:pt x="166" y="156"/>
                  </a:lnTo>
                  <a:lnTo>
                    <a:pt x="162" y="161"/>
                  </a:lnTo>
                  <a:lnTo>
                    <a:pt x="156" y="161"/>
                  </a:lnTo>
                  <a:lnTo>
                    <a:pt x="156" y="166"/>
                  </a:lnTo>
                  <a:lnTo>
                    <a:pt x="150" y="172"/>
                  </a:lnTo>
                  <a:lnTo>
                    <a:pt x="140" y="176"/>
                  </a:lnTo>
                  <a:lnTo>
                    <a:pt x="135" y="172"/>
                  </a:lnTo>
                  <a:lnTo>
                    <a:pt x="125" y="172"/>
                  </a:lnTo>
                  <a:lnTo>
                    <a:pt x="115" y="172"/>
                  </a:lnTo>
                  <a:lnTo>
                    <a:pt x="104" y="172"/>
                  </a:lnTo>
                  <a:lnTo>
                    <a:pt x="99" y="172"/>
                  </a:lnTo>
                  <a:lnTo>
                    <a:pt x="94" y="176"/>
                  </a:lnTo>
                  <a:lnTo>
                    <a:pt x="88" y="176"/>
                  </a:lnTo>
                  <a:lnTo>
                    <a:pt x="88" y="172"/>
                  </a:lnTo>
                  <a:lnTo>
                    <a:pt x="84" y="176"/>
                  </a:lnTo>
                  <a:lnTo>
                    <a:pt x="78" y="176"/>
                  </a:lnTo>
                  <a:lnTo>
                    <a:pt x="78" y="182"/>
                  </a:lnTo>
                  <a:lnTo>
                    <a:pt x="68" y="182"/>
                  </a:lnTo>
                  <a:lnTo>
                    <a:pt x="63" y="176"/>
                  </a:lnTo>
                  <a:lnTo>
                    <a:pt x="58" y="182"/>
                  </a:lnTo>
                  <a:lnTo>
                    <a:pt x="47" y="182"/>
                  </a:lnTo>
                  <a:lnTo>
                    <a:pt x="41" y="176"/>
                  </a:lnTo>
                  <a:lnTo>
                    <a:pt x="37" y="176"/>
                  </a:lnTo>
                  <a:lnTo>
                    <a:pt x="27" y="182"/>
                  </a:lnTo>
                  <a:lnTo>
                    <a:pt x="27" y="176"/>
                  </a:lnTo>
                  <a:lnTo>
                    <a:pt x="27" y="172"/>
                  </a:lnTo>
                  <a:lnTo>
                    <a:pt x="12" y="176"/>
                  </a:lnTo>
                  <a:lnTo>
                    <a:pt x="16" y="176"/>
                  </a:lnTo>
                  <a:lnTo>
                    <a:pt x="27" y="172"/>
                  </a:lnTo>
                  <a:lnTo>
                    <a:pt x="12" y="172"/>
                  </a:lnTo>
                  <a:lnTo>
                    <a:pt x="22" y="166"/>
                  </a:lnTo>
                  <a:lnTo>
                    <a:pt x="16" y="166"/>
                  </a:lnTo>
                  <a:lnTo>
                    <a:pt x="12" y="166"/>
                  </a:lnTo>
                  <a:lnTo>
                    <a:pt x="12" y="161"/>
                  </a:lnTo>
                  <a:lnTo>
                    <a:pt x="16" y="156"/>
                  </a:lnTo>
                  <a:lnTo>
                    <a:pt x="22" y="156"/>
                  </a:lnTo>
                  <a:lnTo>
                    <a:pt x="27" y="156"/>
                  </a:lnTo>
                  <a:lnTo>
                    <a:pt x="22" y="156"/>
                  </a:lnTo>
                  <a:lnTo>
                    <a:pt x="16" y="156"/>
                  </a:lnTo>
                  <a:lnTo>
                    <a:pt x="12" y="151"/>
                  </a:lnTo>
                  <a:lnTo>
                    <a:pt x="6" y="156"/>
                  </a:lnTo>
                  <a:lnTo>
                    <a:pt x="0" y="151"/>
                  </a:lnTo>
                  <a:lnTo>
                    <a:pt x="6" y="145"/>
                  </a:lnTo>
                  <a:lnTo>
                    <a:pt x="12" y="141"/>
                  </a:lnTo>
                  <a:lnTo>
                    <a:pt x="16" y="141"/>
                  </a:lnTo>
                  <a:lnTo>
                    <a:pt x="22" y="141"/>
                  </a:lnTo>
                  <a:lnTo>
                    <a:pt x="27" y="141"/>
                  </a:lnTo>
                  <a:lnTo>
                    <a:pt x="22" y="135"/>
                  </a:lnTo>
                  <a:lnTo>
                    <a:pt x="12" y="135"/>
                  </a:lnTo>
                  <a:lnTo>
                    <a:pt x="6" y="135"/>
                  </a:lnTo>
                  <a:lnTo>
                    <a:pt x="6" y="129"/>
                  </a:lnTo>
                  <a:lnTo>
                    <a:pt x="12" y="125"/>
                  </a:lnTo>
                  <a:lnTo>
                    <a:pt x="16" y="125"/>
                  </a:lnTo>
                  <a:lnTo>
                    <a:pt x="31" y="125"/>
                  </a:lnTo>
                  <a:lnTo>
                    <a:pt x="31" y="119"/>
                  </a:lnTo>
                  <a:lnTo>
                    <a:pt x="41" y="119"/>
                  </a:lnTo>
                  <a:lnTo>
                    <a:pt x="47" y="119"/>
                  </a:lnTo>
                  <a:lnTo>
                    <a:pt x="53" y="125"/>
                  </a:lnTo>
                  <a:lnTo>
                    <a:pt x="63" y="125"/>
                  </a:lnTo>
                  <a:lnTo>
                    <a:pt x="68" y="125"/>
                  </a:lnTo>
                  <a:lnTo>
                    <a:pt x="63" y="119"/>
                  </a:lnTo>
                  <a:lnTo>
                    <a:pt x="58" y="119"/>
                  </a:lnTo>
                  <a:lnTo>
                    <a:pt x="53" y="119"/>
                  </a:lnTo>
                  <a:lnTo>
                    <a:pt x="47" y="115"/>
                  </a:lnTo>
                  <a:lnTo>
                    <a:pt x="37" y="119"/>
                  </a:lnTo>
                  <a:lnTo>
                    <a:pt x="31" y="115"/>
                  </a:lnTo>
                  <a:lnTo>
                    <a:pt x="41" y="115"/>
                  </a:lnTo>
                  <a:lnTo>
                    <a:pt x="53" y="104"/>
                  </a:lnTo>
                  <a:lnTo>
                    <a:pt x="68" y="100"/>
                  </a:lnTo>
                  <a:lnTo>
                    <a:pt x="73" y="100"/>
                  </a:lnTo>
                  <a:lnTo>
                    <a:pt x="78" y="94"/>
                  </a:lnTo>
                  <a:lnTo>
                    <a:pt x="78" y="88"/>
                  </a:lnTo>
                  <a:lnTo>
                    <a:pt x="73" y="88"/>
                  </a:lnTo>
                  <a:lnTo>
                    <a:pt x="63" y="88"/>
                  </a:lnTo>
                  <a:lnTo>
                    <a:pt x="58" y="94"/>
                  </a:lnTo>
                  <a:lnTo>
                    <a:pt x="58" y="84"/>
                  </a:lnTo>
                  <a:lnTo>
                    <a:pt x="53" y="84"/>
                  </a:lnTo>
                  <a:lnTo>
                    <a:pt x="53" y="78"/>
                  </a:lnTo>
                  <a:lnTo>
                    <a:pt x="47" y="68"/>
                  </a:lnTo>
                  <a:lnTo>
                    <a:pt x="53" y="63"/>
                  </a:lnTo>
                  <a:lnTo>
                    <a:pt x="58" y="63"/>
                  </a:lnTo>
                  <a:lnTo>
                    <a:pt x="63" y="59"/>
                  </a:lnTo>
                  <a:lnTo>
                    <a:pt x="68" y="53"/>
                  </a:lnTo>
                  <a:lnTo>
                    <a:pt x="73" y="53"/>
                  </a:lnTo>
                  <a:lnTo>
                    <a:pt x="68" y="53"/>
                  </a:lnTo>
                  <a:lnTo>
                    <a:pt x="68" y="47"/>
                  </a:lnTo>
                  <a:lnTo>
                    <a:pt x="68" y="43"/>
                  </a:lnTo>
                  <a:lnTo>
                    <a:pt x="63" y="37"/>
                  </a:lnTo>
                  <a:lnTo>
                    <a:pt x="68" y="37"/>
                  </a:lnTo>
                  <a:lnTo>
                    <a:pt x="73" y="27"/>
                  </a:lnTo>
                  <a:lnTo>
                    <a:pt x="84" y="27"/>
                  </a:lnTo>
                  <a:lnTo>
                    <a:pt x="88" y="33"/>
                  </a:lnTo>
                  <a:lnTo>
                    <a:pt x="94" y="37"/>
                  </a:lnTo>
                  <a:lnTo>
                    <a:pt x="94" y="43"/>
                  </a:lnTo>
                  <a:lnTo>
                    <a:pt x="104" y="47"/>
                  </a:lnTo>
                  <a:lnTo>
                    <a:pt x="109" y="53"/>
                  </a:lnTo>
                  <a:lnTo>
                    <a:pt x="119" y="47"/>
                  </a:lnTo>
                  <a:lnTo>
                    <a:pt x="119" y="43"/>
                  </a:lnTo>
                  <a:lnTo>
                    <a:pt x="119" y="37"/>
                  </a:lnTo>
                  <a:lnTo>
                    <a:pt x="131" y="37"/>
                  </a:lnTo>
                  <a:lnTo>
                    <a:pt x="135" y="33"/>
                  </a:lnTo>
                  <a:lnTo>
                    <a:pt x="131" y="33"/>
                  </a:lnTo>
                  <a:lnTo>
                    <a:pt x="119" y="27"/>
                  </a:lnTo>
                  <a:lnTo>
                    <a:pt x="115" y="22"/>
                  </a:lnTo>
                  <a:lnTo>
                    <a:pt x="131" y="17"/>
                  </a:lnTo>
                  <a:lnTo>
                    <a:pt x="135" y="12"/>
                  </a:lnTo>
                  <a:lnTo>
                    <a:pt x="140" y="12"/>
                  </a:lnTo>
                  <a:lnTo>
                    <a:pt x="135" y="12"/>
                  </a:lnTo>
                  <a:lnTo>
                    <a:pt x="140" y="6"/>
                  </a:lnTo>
                  <a:lnTo>
                    <a:pt x="150" y="6"/>
                  </a:lnTo>
                  <a:lnTo>
                    <a:pt x="156" y="0"/>
                  </a:lnTo>
                  <a:lnTo>
                    <a:pt x="166" y="6"/>
                  </a:lnTo>
                  <a:lnTo>
                    <a:pt x="172" y="6"/>
                  </a:lnTo>
                  <a:lnTo>
                    <a:pt x="176" y="6"/>
                  </a:lnTo>
                  <a:lnTo>
                    <a:pt x="182" y="6"/>
                  </a:lnTo>
                  <a:lnTo>
                    <a:pt x="182" y="0"/>
                  </a:lnTo>
                  <a:lnTo>
                    <a:pt x="187" y="6"/>
                  </a:lnTo>
                  <a:lnTo>
                    <a:pt x="191" y="12"/>
                  </a:lnTo>
                  <a:lnTo>
                    <a:pt x="187" y="17"/>
                  </a:lnTo>
                  <a:lnTo>
                    <a:pt x="182" y="17"/>
                  </a:lnTo>
                  <a:lnTo>
                    <a:pt x="176" y="17"/>
                  </a:lnTo>
                  <a:lnTo>
                    <a:pt x="182" y="22"/>
                  </a:lnTo>
                  <a:lnTo>
                    <a:pt x="176" y="22"/>
                  </a:lnTo>
                  <a:lnTo>
                    <a:pt x="166" y="22"/>
                  </a:lnTo>
                  <a:lnTo>
                    <a:pt x="162" y="27"/>
                  </a:lnTo>
                  <a:lnTo>
                    <a:pt x="156" y="33"/>
                  </a:lnTo>
                  <a:lnTo>
                    <a:pt x="156" y="37"/>
                  </a:lnTo>
                  <a:lnTo>
                    <a:pt x="150" y="43"/>
                  </a:lnTo>
                  <a:lnTo>
                    <a:pt x="145" y="37"/>
                  </a:lnTo>
                  <a:lnTo>
                    <a:pt x="140" y="37"/>
                  </a:lnTo>
                  <a:lnTo>
                    <a:pt x="140" y="43"/>
                  </a:lnTo>
                  <a:lnTo>
                    <a:pt x="135" y="47"/>
                  </a:lnTo>
                  <a:lnTo>
                    <a:pt x="140" y="53"/>
                  </a:lnTo>
                  <a:lnTo>
                    <a:pt x="145" y="59"/>
                  </a:lnTo>
                  <a:lnTo>
                    <a:pt x="150" y="63"/>
                  </a:lnTo>
                  <a:lnTo>
                    <a:pt x="156" y="68"/>
                  </a:lnTo>
                  <a:lnTo>
                    <a:pt x="162" y="63"/>
                  </a:lnTo>
                  <a:lnTo>
                    <a:pt x="166" y="63"/>
                  </a:lnTo>
                  <a:lnTo>
                    <a:pt x="172" y="63"/>
                  </a:lnTo>
                  <a:lnTo>
                    <a:pt x="182" y="68"/>
                  </a:lnTo>
                  <a:lnTo>
                    <a:pt x="182" y="74"/>
                  </a:lnTo>
                  <a:lnTo>
                    <a:pt x="187" y="78"/>
                  </a:lnTo>
                  <a:lnTo>
                    <a:pt x="191" y="88"/>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54"/>
            <p:cNvSpPr>
              <a:spLocks/>
            </p:cNvSpPr>
            <p:nvPr/>
          </p:nvSpPr>
          <p:spPr bwMode="auto">
            <a:xfrm>
              <a:off x="6891646" y="3648500"/>
              <a:ext cx="297823" cy="283789"/>
            </a:xfrm>
            <a:custGeom>
              <a:avLst/>
              <a:gdLst>
                <a:gd name="T0" fmla="*/ 187 w 191"/>
                <a:gd name="T1" fmla="*/ 88 h 182"/>
                <a:gd name="T2" fmla="*/ 182 w 191"/>
                <a:gd name="T3" fmla="*/ 100 h 182"/>
                <a:gd name="T4" fmla="*/ 176 w 191"/>
                <a:gd name="T5" fmla="*/ 119 h 182"/>
                <a:gd name="T6" fmla="*/ 172 w 191"/>
                <a:gd name="T7" fmla="*/ 135 h 182"/>
                <a:gd name="T8" fmla="*/ 172 w 191"/>
                <a:gd name="T9" fmla="*/ 151 h 182"/>
                <a:gd name="T10" fmla="*/ 162 w 191"/>
                <a:gd name="T11" fmla="*/ 161 h 182"/>
                <a:gd name="T12" fmla="*/ 150 w 191"/>
                <a:gd name="T13" fmla="*/ 172 h 182"/>
                <a:gd name="T14" fmla="*/ 125 w 191"/>
                <a:gd name="T15" fmla="*/ 172 h 182"/>
                <a:gd name="T16" fmla="*/ 99 w 191"/>
                <a:gd name="T17" fmla="*/ 172 h 182"/>
                <a:gd name="T18" fmla="*/ 88 w 191"/>
                <a:gd name="T19" fmla="*/ 172 h 182"/>
                <a:gd name="T20" fmla="*/ 78 w 191"/>
                <a:gd name="T21" fmla="*/ 182 h 182"/>
                <a:gd name="T22" fmla="*/ 58 w 191"/>
                <a:gd name="T23" fmla="*/ 182 h 182"/>
                <a:gd name="T24" fmla="*/ 37 w 191"/>
                <a:gd name="T25" fmla="*/ 176 h 182"/>
                <a:gd name="T26" fmla="*/ 27 w 191"/>
                <a:gd name="T27" fmla="*/ 172 h 182"/>
                <a:gd name="T28" fmla="*/ 27 w 191"/>
                <a:gd name="T29" fmla="*/ 172 h 182"/>
                <a:gd name="T30" fmla="*/ 16 w 191"/>
                <a:gd name="T31" fmla="*/ 166 h 182"/>
                <a:gd name="T32" fmla="*/ 16 w 191"/>
                <a:gd name="T33" fmla="*/ 156 h 182"/>
                <a:gd name="T34" fmla="*/ 22 w 191"/>
                <a:gd name="T35" fmla="*/ 156 h 182"/>
                <a:gd name="T36" fmla="*/ 6 w 191"/>
                <a:gd name="T37" fmla="*/ 156 h 182"/>
                <a:gd name="T38" fmla="*/ 12 w 191"/>
                <a:gd name="T39" fmla="*/ 141 h 182"/>
                <a:gd name="T40" fmla="*/ 27 w 191"/>
                <a:gd name="T41" fmla="*/ 141 h 182"/>
                <a:gd name="T42" fmla="*/ 6 w 191"/>
                <a:gd name="T43" fmla="*/ 135 h 182"/>
                <a:gd name="T44" fmla="*/ 16 w 191"/>
                <a:gd name="T45" fmla="*/ 125 h 182"/>
                <a:gd name="T46" fmla="*/ 41 w 191"/>
                <a:gd name="T47" fmla="*/ 119 h 182"/>
                <a:gd name="T48" fmla="*/ 63 w 191"/>
                <a:gd name="T49" fmla="*/ 125 h 182"/>
                <a:gd name="T50" fmla="*/ 58 w 191"/>
                <a:gd name="T51" fmla="*/ 119 h 182"/>
                <a:gd name="T52" fmla="*/ 37 w 191"/>
                <a:gd name="T53" fmla="*/ 119 h 182"/>
                <a:gd name="T54" fmla="*/ 53 w 191"/>
                <a:gd name="T55" fmla="*/ 104 h 182"/>
                <a:gd name="T56" fmla="*/ 78 w 191"/>
                <a:gd name="T57" fmla="*/ 94 h 182"/>
                <a:gd name="T58" fmla="*/ 63 w 191"/>
                <a:gd name="T59" fmla="*/ 88 h 182"/>
                <a:gd name="T60" fmla="*/ 53 w 191"/>
                <a:gd name="T61" fmla="*/ 84 h 182"/>
                <a:gd name="T62" fmla="*/ 53 w 191"/>
                <a:gd name="T63" fmla="*/ 63 h 182"/>
                <a:gd name="T64" fmla="*/ 68 w 191"/>
                <a:gd name="T65" fmla="*/ 53 h 182"/>
                <a:gd name="T66" fmla="*/ 68 w 191"/>
                <a:gd name="T67" fmla="*/ 47 h 182"/>
                <a:gd name="T68" fmla="*/ 68 w 191"/>
                <a:gd name="T69" fmla="*/ 37 h 182"/>
                <a:gd name="T70" fmla="*/ 88 w 191"/>
                <a:gd name="T71" fmla="*/ 33 h 182"/>
                <a:gd name="T72" fmla="*/ 104 w 191"/>
                <a:gd name="T73" fmla="*/ 47 h 182"/>
                <a:gd name="T74" fmla="*/ 119 w 191"/>
                <a:gd name="T75" fmla="*/ 43 h 182"/>
                <a:gd name="T76" fmla="*/ 135 w 191"/>
                <a:gd name="T77" fmla="*/ 33 h 182"/>
                <a:gd name="T78" fmla="*/ 115 w 191"/>
                <a:gd name="T79" fmla="*/ 22 h 182"/>
                <a:gd name="T80" fmla="*/ 140 w 191"/>
                <a:gd name="T81" fmla="*/ 12 h 182"/>
                <a:gd name="T82" fmla="*/ 150 w 191"/>
                <a:gd name="T83" fmla="*/ 6 h 182"/>
                <a:gd name="T84" fmla="*/ 172 w 191"/>
                <a:gd name="T85" fmla="*/ 6 h 182"/>
                <a:gd name="T86" fmla="*/ 182 w 191"/>
                <a:gd name="T87" fmla="*/ 0 h 182"/>
                <a:gd name="T88" fmla="*/ 187 w 191"/>
                <a:gd name="T89" fmla="*/ 17 h 182"/>
                <a:gd name="T90" fmla="*/ 182 w 191"/>
                <a:gd name="T91" fmla="*/ 22 h 182"/>
                <a:gd name="T92" fmla="*/ 162 w 191"/>
                <a:gd name="T93" fmla="*/ 27 h 182"/>
                <a:gd name="T94" fmla="*/ 150 w 191"/>
                <a:gd name="T95" fmla="*/ 43 h 182"/>
                <a:gd name="T96" fmla="*/ 140 w 191"/>
                <a:gd name="T97" fmla="*/ 43 h 182"/>
                <a:gd name="T98" fmla="*/ 145 w 191"/>
                <a:gd name="T99" fmla="*/ 59 h 182"/>
                <a:gd name="T100" fmla="*/ 162 w 191"/>
                <a:gd name="T101" fmla="*/ 63 h 182"/>
                <a:gd name="T102" fmla="*/ 182 w 191"/>
                <a:gd name="T103" fmla="*/ 68 h 182"/>
                <a:gd name="T104" fmla="*/ 191 w 191"/>
                <a:gd name="T105" fmla="*/ 88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1" h="182">
                  <a:moveTo>
                    <a:pt x="191" y="88"/>
                  </a:moveTo>
                  <a:lnTo>
                    <a:pt x="187" y="94"/>
                  </a:lnTo>
                  <a:lnTo>
                    <a:pt x="187" y="88"/>
                  </a:lnTo>
                  <a:lnTo>
                    <a:pt x="182" y="88"/>
                  </a:lnTo>
                  <a:lnTo>
                    <a:pt x="187" y="94"/>
                  </a:lnTo>
                  <a:lnTo>
                    <a:pt x="182" y="100"/>
                  </a:lnTo>
                  <a:lnTo>
                    <a:pt x="182" y="104"/>
                  </a:lnTo>
                  <a:lnTo>
                    <a:pt x="182" y="115"/>
                  </a:lnTo>
                  <a:lnTo>
                    <a:pt x="176" y="119"/>
                  </a:lnTo>
                  <a:lnTo>
                    <a:pt x="176" y="125"/>
                  </a:lnTo>
                  <a:lnTo>
                    <a:pt x="176" y="129"/>
                  </a:lnTo>
                  <a:lnTo>
                    <a:pt x="172" y="135"/>
                  </a:lnTo>
                  <a:lnTo>
                    <a:pt x="172" y="141"/>
                  </a:lnTo>
                  <a:lnTo>
                    <a:pt x="172" y="145"/>
                  </a:lnTo>
                  <a:lnTo>
                    <a:pt x="172" y="151"/>
                  </a:lnTo>
                  <a:lnTo>
                    <a:pt x="166" y="151"/>
                  </a:lnTo>
                  <a:lnTo>
                    <a:pt x="166" y="156"/>
                  </a:lnTo>
                  <a:lnTo>
                    <a:pt x="162" y="161"/>
                  </a:lnTo>
                  <a:lnTo>
                    <a:pt x="156" y="161"/>
                  </a:lnTo>
                  <a:lnTo>
                    <a:pt x="156" y="166"/>
                  </a:lnTo>
                  <a:lnTo>
                    <a:pt x="150" y="172"/>
                  </a:lnTo>
                  <a:lnTo>
                    <a:pt x="140" y="176"/>
                  </a:lnTo>
                  <a:lnTo>
                    <a:pt x="135" y="172"/>
                  </a:lnTo>
                  <a:lnTo>
                    <a:pt x="125" y="172"/>
                  </a:lnTo>
                  <a:lnTo>
                    <a:pt x="115" y="172"/>
                  </a:lnTo>
                  <a:lnTo>
                    <a:pt x="104" y="172"/>
                  </a:lnTo>
                  <a:lnTo>
                    <a:pt x="99" y="172"/>
                  </a:lnTo>
                  <a:lnTo>
                    <a:pt x="94" y="176"/>
                  </a:lnTo>
                  <a:lnTo>
                    <a:pt x="88" y="176"/>
                  </a:lnTo>
                  <a:lnTo>
                    <a:pt x="88" y="172"/>
                  </a:lnTo>
                  <a:lnTo>
                    <a:pt x="84" y="176"/>
                  </a:lnTo>
                  <a:lnTo>
                    <a:pt x="78" y="176"/>
                  </a:lnTo>
                  <a:lnTo>
                    <a:pt x="78" y="182"/>
                  </a:lnTo>
                  <a:lnTo>
                    <a:pt x="68" y="182"/>
                  </a:lnTo>
                  <a:lnTo>
                    <a:pt x="63" y="176"/>
                  </a:lnTo>
                  <a:lnTo>
                    <a:pt x="58" y="182"/>
                  </a:lnTo>
                  <a:lnTo>
                    <a:pt x="47" y="182"/>
                  </a:lnTo>
                  <a:lnTo>
                    <a:pt x="41" y="176"/>
                  </a:lnTo>
                  <a:lnTo>
                    <a:pt x="37" y="176"/>
                  </a:lnTo>
                  <a:lnTo>
                    <a:pt x="27" y="182"/>
                  </a:lnTo>
                  <a:lnTo>
                    <a:pt x="27" y="176"/>
                  </a:lnTo>
                  <a:lnTo>
                    <a:pt x="27" y="172"/>
                  </a:lnTo>
                  <a:lnTo>
                    <a:pt x="12" y="176"/>
                  </a:lnTo>
                  <a:lnTo>
                    <a:pt x="16" y="176"/>
                  </a:lnTo>
                  <a:lnTo>
                    <a:pt x="27" y="172"/>
                  </a:lnTo>
                  <a:lnTo>
                    <a:pt x="12" y="172"/>
                  </a:lnTo>
                  <a:lnTo>
                    <a:pt x="22" y="166"/>
                  </a:lnTo>
                  <a:lnTo>
                    <a:pt x="16" y="166"/>
                  </a:lnTo>
                  <a:lnTo>
                    <a:pt x="12" y="166"/>
                  </a:lnTo>
                  <a:lnTo>
                    <a:pt x="12" y="161"/>
                  </a:lnTo>
                  <a:lnTo>
                    <a:pt x="16" y="156"/>
                  </a:lnTo>
                  <a:lnTo>
                    <a:pt x="22" y="156"/>
                  </a:lnTo>
                  <a:lnTo>
                    <a:pt x="27" y="156"/>
                  </a:lnTo>
                  <a:lnTo>
                    <a:pt x="22" y="156"/>
                  </a:lnTo>
                  <a:lnTo>
                    <a:pt x="16" y="156"/>
                  </a:lnTo>
                  <a:lnTo>
                    <a:pt x="12" y="151"/>
                  </a:lnTo>
                  <a:lnTo>
                    <a:pt x="6" y="156"/>
                  </a:lnTo>
                  <a:lnTo>
                    <a:pt x="0" y="151"/>
                  </a:lnTo>
                  <a:lnTo>
                    <a:pt x="6" y="145"/>
                  </a:lnTo>
                  <a:lnTo>
                    <a:pt x="12" y="141"/>
                  </a:lnTo>
                  <a:lnTo>
                    <a:pt x="16" y="141"/>
                  </a:lnTo>
                  <a:lnTo>
                    <a:pt x="22" y="141"/>
                  </a:lnTo>
                  <a:lnTo>
                    <a:pt x="27" y="141"/>
                  </a:lnTo>
                  <a:lnTo>
                    <a:pt x="22" y="135"/>
                  </a:lnTo>
                  <a:lnTo>
                    <a:pt x="12" y="135"/>
                  </a:lnTo>
                  <a:lnTo>
                    <a:pt x="6" y="135"/>
                  </a:lnTo>
                  <a:lnTo>
                    <a:pt x="6" y="129"/>
                  </a:lnTo>
                  <a:lnTo>
                    <a:pt x="12" y="125"/>
                  </a:lnTo>
                  <a:lnTo>
                    <a:pt x="16" y="125"/>
                  </a:lnTo>
                  <a:lnTo>
                    <a:pt x="31" y="125"/>
                  </a:lnTo>
                  <a:lnTo>
                    <a:pt x="31" y="119"/>
                  </a:lnTo>
                  <a:lnTo>
                    <a:pt x="41" y="119"/>
                  </a:lnTo>
                  <a:lnTo>
                    <a:pt x="47" y="119"/>
                  </a:lnTo>
                  <a:lnTo>
                    <a:pt x="53" y="125"/>
                  </a:lnTo>
                  <a:lnTo>
                    <a:pt x="63" y="125"/>
                  </a:lnTo>
                  <a:lnTo>
                    <a:pt x="68" y="125"/>
                  </a:lnTo>
                  <a:lnTo>
                    <a:pt x="63" y="119"/>
                  </a:lnTo>
                  <a:lnTo>
                    <a:pt x="58" y="119"/>
                  </a:lnTo>
                  <a:lnTo>
                    <a:pt x="53" y="119"/>
                  </a:lnTo>
                  <a:lnTo>
                    <a:pt x="47" y="115"/>
                  </a:lnTo>
                  <a:lnTo>
                    <a:pt x="37" y="119"/>
                  </a:lnTo>
                  <a:lnTo>
                    <a:pt x="31" y="115"/>
                  </a:lnTo>
                  <a:lnTo>
                    <a:pt x="41" y="115"/>
                  </a:lnTo>
                  <a:lnTo>
                    <a:pt x="53" y="104"/>
                  </a:lnTo>
                  <a:lnTo>
                    <a:pt x="68" y="100"/>
                  </a:lnTo>
                  <a:lnTo>
                    <a:pt x="73" y="100"/>
                  </a:lnTo>
                  <a:lnTo>
                    <a:pt x="78" y="94"/>
                  </a:lnTo>
                  <a:lnTo>
                    <a:pt x="78" y="88"/>
                  </a:lnTo>
                  <a:lnTo>
                    <a:pt x="73" y="88"/>
                  </a:lnTo>
                  <a:lnTo>
                    <a:pt x="63" y="88"/>
                  </a:lnTo>
                  <a:lnTo>
                    <a:pt x="58" y="94"/>
                  </a:lnTo>
                  <a:lnTo>
                    <a:pt x="58" y="84"/>
                  </a:lnTo>
                  <a:lnTo>
                    <a:pt x="53" y="84"/>
                  </a:lnTo>
                  <a:lnTo>
                    <a:pt x="53" y="78"/>
                  </a:lnTo>
                  <a:lnTo>
                    <a:pt x="47" y="68"/>
                  </a:lnTo>
                  <a:lnTo>
                    <a:pt x="53" y="63"/>
                  </a:lnTo>
                  <a:lnTo>
                    <a:pt x="58" y="63"/>
                  </a:lnTo>
                  <a:lnTo>
                    <a:pt x="63" y="59"/>
                  </a:lnTo>
                  <a:lnTo>
                    <a:pt x="68" y="53"/>
                  </a:lnTo>
                  <a:lnTo>
                    <a:pt x="73" y="53"/>
                  </a:lnTo>
                  <a:lnTo>
                    <a:pt x="68" y="53"/>
                  </a:lnTo>
                  <a:lnTo>
                    <a:pt x="68" y="47"/>
                  </a:lnTo>
                  <a:lnTo>
                    <a:pt x="68" y="43"/>
                  </a:lnTo>
                  <a:lnTo>
                    <a:pt x="63" y="37"/>
                  </a:lnTo>
                  <a:lnTo>
                    <a:pt x="68" y="37"/>
                  </a:lnTo>
                  <a:lnTo>
                    <a:pt x="73" y="27"/>
                  </a:lnTo>
                  <a:lnTo>
                    <a:pt x="84" y="27"/>
                  </a:lnTo>
                  <a:lnTo>
                    <a:pt x="88" y="33"/>
                  </a:lnTo>
                  <a:lnTo>
                    <a:pt x="94" y="37"/>
                  </a:lnTo>
                  <a:lnTo>
                    <a:pt x="94" y="43"/>
                  </a:lnTo>
                  <a:lnTo>
                    <a:pt x="104" y="47"/>
                  </a:lnTo>
                  <a:lnTo>
                    <a:pt x="109" y="53"/>
                  </a:lnTo>
                  <a:lnTo>
                    <a:pt x="119" y="47"/>
                  </a:lnTo>
                  <a:lnTo>
                    <a:pt x="119" y="43"/>
                  </a:lnTo>
                  <a:lnTo>
                    <a:pt x="119" y="37"/>
                  </a:lnTo>
                  <a:lnTo>
                    <a:pt x="131" y="37"/>
                  </a:lnTo>
                  <a:lnTo>
                    <a:pt x="135" y="33"/>
                  </a:lnTo>
                  <a:lnTo>
                    <a:pt x="131" y="33"/>
                  </a:lnTo>
                  <a:lnTo>
                    <a:pt x="119" y="27"/>
                  </a:lnTo>
                  <a:lnTo>
                    <a:pt x="115" y="22"/>
                  </a:lnTo>
                  <a:lnTo>
                    <a:pt x="131" y="17"/>
                  </a:lnTo>
                  <a:lnTo>
                    <a:pt x="135" y="12"/>
                  </a:lnTo>
                  <a:lnTo>
                    <a:pt x="140" y="12"/>
                  </a:lnTo>
                  <a:lnTo>
                    <a:pt x="135" y="12"/>
                  </a:lnTo>
                  <a:lnTo>
                    <a:pt x="140" y="6"/>
                  </a:lnTo>
                  <a:lnTo>
                    <a:pt x="150" y="6"/>
                  </a:lnTo>
                  <a:lnTo>
                    <a:pt x="156" y="0"/>
                  </a:lnTo>
                  <a:lnTo>
                    <a:pt x="166" y="6"/>
                  </a:lnTo>
                  <a:lnTo>
                    <a:pt x="172" y="6"/>
                  </a:lnTo>
                  <a:lnTo>
                    <a:pt x="176" y="6"/>
                  </a:lnTo>
                  <a:lnTo>
                    <a:pt x="182" y="6"/>
                  </a:lnTo>
                  <a:lnTo>
                    <a:pt x="182" y="0"/>
                  </a:lnTo>
                  <a:lnTo>
                    <a:pt x="187" y="6"/>
                  </a:lnTo>
                  <a:lnTo>
                    <a:pt x="191" y="12"/>
                  </a:lnTo>
                  <a:lnTo>
                    <a:pt x="187" y="17"/>
                  </a:lnTo>
                  <a:lnTo>
                    <a:pt x="182" y="17"/>
                  </a:lnTo>
                  <a:lnTo>
                    <a:pt x="176" y="17"/>
                  </a:lnTo>
                  <a:lnTo>
                    <a:pt x="182" y="22"/>
                  </a:lnTo>
                  <a:lnTo>
                    <a:pt x="176" y="22"/>
                  </a:lnTo>
                  <a:lnTo>
                    <a:pt x="166" y="22"/>
                  </a:lnTo>
                  <a:lnTo>
                    <a:pt x="162" y="27"/>
                  </a:lnTo>
                  <a:lnTo>
                    <a:pt x="156" y="33"/>
                  </a:lnTo>
                  <a:lnTo>
                    <a:pt x="156" y="37"/>
                  </a:lnTo>
                  <a:lnTo>
                    <a:pt x="150" y="43"/>
                  </a:lnTo>
                  <a:lnTo>
                    <a:pt x="145" y="37"/>
                  </a:lnTo>
                  <a:lnTo>
                    <a:pt x="140" y="37"/>
                  </a:lnTo>
                  <a:lnTo>
                    <a:pt x="140" y="43"/>
                  </a:lnTo>
                  <a:lnTo>
                    <a:pt x="135" y="47"/>
                  </a:lnTo>
                  <a:lnTo>
                    <a:pt x="140" y="53"/>
                  </a:lnTo>
                  <a:lnTo>
                    <a:pt x="145" y="59"/>
                  </a:lnTo>
                  <a:lnTo>
                    <a:pt x="150" y="63"/>
                  </a:lnTo>
                  <a:lnTo>
                    <a:pt x="156" y="68"/>
                  </a:lnTo>
                  <a:lnTo>
                    <a:pt x="162" y="63"/>
                  </a:lnTo>
                  <a:lnTo>
                    <a:pt x="166" y="63"/>
                  </a:lnTo>
                  <a:lnTo>
                    <a:pt x="172" y="63"/>
                  </a:lnTo>
                  <a:lnTo>
                    <a:pt x="182" y="68"/>
                  </a:lnTo>
                  <a:lnTo>
                    <a:pt x="182" y="74"/>
                  </a:lnTo>
                  <a:lnTo>
                    <a:pt x="187" y="78"/>
                  </a:lnTo>
                  <a:lnTo>
                    <a:pt x="191" y="88"/>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56" name="Freeform 55"/>
            <p:cNvSpPr>
              <a:spLocks/>
            </p:cNvSpPr>
            <p:nvPr/>
          </p:nvSpPr>
          <p:spPr bwMode="auto">
            <a:xfrm>
              <a:off x="7099031" y="3675008"/>
              <a:ext cx="137217" cy="113828"/>
            </a:xfrm>
            <a:custGeom>
              <a:avLst/>
              <a:gdLst>
                <a:gd name="T0" fmla="*/ 47 w 88"/>
                <a:gd name="T1" fmla="*/ 5 h 73"/>
                <a:gd name="T2" fmla="*/ 41 w 88"/>
                <a:gd name="T3" fmla="*/ 5 h 73"/>
                <a:gd name="T4" fmla="*/ 32 w 88"/>
                <a:gd name="T5" fmla="*/ 5 h 73"/>
                <a:gd name="T6" fmla="*/ 27 w 88"/>
                <a:gd name="T7" fmla="*/ 10 h 73"/>
                <a:gd name="T8" fmla="*/ 22 w 88"/>
                <a:gd name="T9" fmla="*/ 16 h 73"/>
                <a:gd name="T10" fmla="*/ 22 w 88"/>
                <a:gd name="T11" fmla="*/ 20 h 73"/>
                <a:gd name="T12" fmla="*/ 16 w 88"/>
                <a:gd name="T13" fmla="*/ 26 h 73"/>
                <a:gd name="T14" fmla="*/ 12 w 88"/>
                <a:gd name="T15" fmla="*/ 20 h 73"/>
                <a:gd name="T16" fmla="*/ 6 w 88"/>
                <a:gd name="T17" fmla="*/ 20 h 73"/>
                <a:gd name="T18" fmla="*/ 6 w 88"/>
                <a:gd name="T19" fmla="*/ 26 h 73"/>
                <a:gd name="T20" fmla="*/ 0 w 88"/>
                <a:gd name="T21" fmla="*/ 32 h 73"/>
                <a:gd name="T22" fmla="*/ 6 w 88"/>
                <a:gd name="T23" fmla="*/ 36 h 73"/>
                <a:gd name="T24" fmla="*/ 12 w 88"/>
                <a:gd name="T25" fmla="*/ 42 h 73"/>
                <a:gd name="T26" fmla="*/ 16 w 88"/>
                <a:gd name="T27" fmla="*/ 46 h 73"/>
                <a:gd name="T28" fmla="*/ 22 w 88"/>
                <a:gd name="T29" fmla="*/ 51 h 73"/>
                <a:gd name="T30" fmla="*/ 27 w 88"/>
                <a:gd name="T31" fmla="*/ 46 h 73"/>
                <a:gd name="T32" fmla="*/ 32 w 88"/>
                <a:gd name="T33" fmla="*/ 46 h 73"/>
                <a:gd name="T34" fmla="*/ 37 w 88"/>
                <a:gd name="T35" fmla="*/ 46 h 73"/>
                <a:gd name="T36" fmla="*/ 47 w 88"/>
                <a:gd name="T37" fmla="*/ 51 h 73"/>
                <a:gd name="T38" fmla="*/ 47 w 88"/>
                <a:gd name="T39" fmla="*/ 57 h 73"/>
                <a:gd name="T40" fmla="*/ 53 w 88"/>
                <a:gd name="T41" fmla="*/ 61 h 73"/>
                <a:gd name="T42" fmla="*/ 57 w 88"/>
                <a:gd name="T43" fmla="*/ 73 h 73"/>
                <a:gd name="T44" fmla="*/ 63 w 88"/>
                <a:gd name="T45" fmla="*/ 67 h 73"/>
                <a:gd name="T46" fmla="*/ 68 w 88"/>
                <a:gd name="T47" fmla="*/ 61 h 73"/>
                <a:gd name="T48" fmla="*/ 73 w 88"/>
                <a:gd name="T49" fmla="*/ 61 h 73"/>
                <a:gd name="T50" fmla="*/ 78 w 88"/>
                <a:gd name="T51" fmla="*/ 61 h 73"/>
                <a:gd name="T52" fmla="*/ 78 w 88"/>
                <a:gd name="T53" fmla="*/ 51 h 73"/>
                <a:gd name="T54" fmla="*/ 84 w 88"/>
                <a:gd name="T55" fmla="*/ 46 h 73"/>
                <a:gd name="T56" fmla="*/ 84 w 88"/>
                <a:gd name="T57" fmla="*/ 51 h 73"/>
                <a:gd name="T58" fmla="*/ 84 w 88"/>
                <a:gd name="T59" fmla="*/ 57 h 73"/>
                <a:gd name="T60" fmla="*/ 88 w 88"/>
                <a:gd name="T61" fmla="*/ 57 h 73"/>
                <a:gd name="T62" fmla="*/ 88 w 88"/>
                <a:gd name="T63" fmla="*/ 51 h 73"/>
                <a:gd name="T64" fmla="*/ 88 w 88"/>
                <a:gd name="T65" fmla="*/ 46 h 73"/>
                <a:gd name="T66" fmla="*/ 84 w 88"/>
                <a:gd name="T67" fmla="*/ 42 h 73"/>
                <a:gd name="T68" fmla="*/ 78 w 88"/>
                <a:gd name="T69" fmla="*/ 46 h 73"/>
                <a:gd name="T70" fmla="*/ 73 w 88"/>
                <a:gd name="T71" fmla="*/ 42 h 73"/>
                <a:gd name="T72" fmla="*/ 78 w 88"/>
                <a:gd name="T73" fmla="*/ 36 h 73"/>
                <a:gd name="T74" fmla="*/ 84 w 88"/>
                <a:gd name="T75" fmla="*/ 36 h 73"/>
                <a:gd name="T76" fmla="*/ 84 w 88"/>
                <a:gd name="T77" fmla="*/ 32 h 73"/>
                <a:gd name="T78" fmla="*/ 84 w 88"/>
                <a:gd name="T79" fmla="*/ 26 h 73"/>
                <a:gd name="T80" fmla="*/ 78 w 88"/>
                <a:gd name="T81" fmla="*/ 16 h 73"/>
                <a:gd name="T82" fmla="*/ 78 w 88"/>
                <a:gd name="T83" fmla="*/ 10 h 73"/>
                <a:gd name="T84" fmla="*/ 78 w 88"/>
                <a:gd name="T85" fmla="*/ 5 h 73"/>
                <a:gd name="T86" fmla="*/ 73 w 88"/>
                <a:gd name="T87" fmla="*/ 5 h 73"/>
                <a:gd name="T88" fmla="*/ 68 w 88"/>
                <a:gd name="T89" fmla="*/ 5 h 73"/>
                <a:gd name="T90" fmla="*/ 63 w 88"/>
                <a:gd name="T91" fmla="*/ 5 h 73"/>
                <a:gd name="T92" fmla="*/ 63 w 88"/>
                <a:gd name="T93" fmla="*/ 0 h 73"/>
                <a:gd name="T94" fmla="*/ 57 w 88"/>
                <a:gd name="T95" fmla="*/ 0 h 73"/>
                <a:gd name="T96" fmla="*/ 53 w 88"/>
                <a:gd name="T97" fmla="*/ 5 h 73"/>
                <a:gd name="T98" fmla="*/ 47 w 88"/>
                <a:gd name="T99" fmla="*/ 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8" h="73">
                  <a:moveTo>
                    <a:pt x="47" y="5"/>
                  </a:moveTo>
                  <a:lnTo>
                    <a:pt x="41" y="5"/>
                  </a:lnTo>
                  <a:lnTo>
                    <a:pt x="32" y="5"/>
                  </a:lnTo>
                  <a:lnTo>
                    <a:pt x="27" y="10"/>
                  </a:lnTo>
                  <a:lnTo>
                    <a:pt x="22" y="16"/>
                  </a:lnTo>
                  <a:lnTo>
                    <a:pt x="22" y="20"/>
                  </a:lnTo>
                  <a:lnTo>
                    <a:pt x="16" y="26"/>
                  </a:lnTo>
                  <a:lnTo>
                    <a:pt x="12" y="20"/>
                  </a:lnTo>
                  <a:lnTo>
                    <a:pt x="6" y="20"/>
                  </a:lnTo>
                  <a:lnTo>
                    <a:pt x="6" y="26"/>
                  </a:lnTo>
                  <a:lnTo>
                    <a:pt x="0" y="32"/>
                  </a:lnTo>
                  <a:lnTo>
                    <a:pt x="6" y="36"/>
                  </a:lnTo>
                  <a:lnTo>
                    <a:pt x="12" y="42"/>
                  </a:lnTo>
                  <a:lnTo>
                    <a:pt x="16" y="46"/>
                  </a:lnTo>
                  <a:lnTo>
                    <a:pt x="22" y="51"/>
                  </a:lnTo>
                  <a:lnTo>
                    <a:pt x="27" y="46"/>
                  </a:lnTo>
                  <a:lnTo>
                    <a:pt x="32" y="46"/>
                  </a:lnTo>
                  <a:lnTo>
                    <a:pt x="37" y="46"/>
                  </a:lnTo>
                  <a:lnTo>
                    <a:pt x="47" y="51"/>
                  </a:lnTo>
                  <a:lnTo>
                    <a:pt x="47" y="57"/>
                  </a:lnTo>
                  <a:lnTo>
                    <a:pt x="53" y="61"/>
                  </a:lnTo>
                  <a:lnTo>
                    <a:pt x="57" y="73"/>
                  </a:lnTo>
                  <a:lnTo>
                    <a:pt x="63" y="67"/>
                  </a:lnTo>
                  <a:lnTo>
                    <a:pt x="68" y="61"/>
                  </a:lnTo>
                  <a:lnTo>
                    <a:pt x="73" y="61"/>
                  </a:lnTo>
                  <a:lnTo>
                    <a:pt x="78" y="61"/>
                  </a:lnTo>
                  <a:lnTo>
                    <a:pt x="78" y="51"/>
                  </a:lnTo>
                  <a:lnTo>
                    <a:pt x="84" y="46"/>
                  </a:lnTo>
                  <a:lnTo>
                    <a:pt x="84" y="51"/>
                  </a:lnTo>
                  <a:lnTo>
                    <a:pt x="84" y="57"/>
                  </a:lnTo>
                  <a:lnTo>
                    <a:pt x="88" y="57"/>
                  </a:lnTo>
                  <a:lnTo>
                    <a:pt x="88" y="51"/>
                  </a:lnTo>
                  <a:lnTo>
                    <a:pt x="88" y="46"/>
                  </a:lnTo>
                  <a:lnTo>
                    <a:pt x="84" y="42"/>
                  </a:lnTo>
                  <a:lnTo>
                    <a:pt x="78" y="46"/>
                  </a:lnTo>
                  <a:lnTo>
                    <a:pt x="73" y="42"/>
                  </a:lnTo>
                  <a:lnTo>
                    <a:pt x="78" y="36"/>
                  </a:lnTo>
                  <a:lnTo>
                    <a:pt x="84" y="36"/>
                  </a:lnTo>
                  <a:lnTo>
                    <a:pt x="84" y="32"/>
                  </a:lnTo>
                  <a:lnTo>
                    <a:pt x="84" y="26"/>
                  </a:lnTo>
                  <a:lnTo>
                    <a:pt x="78" y="16"/>
                  </a:lnTo>
                  <a:lnTo>
                    <a:pt x="78" y="10"/>
                  </a:lnTo>
                  <a:lnTo>
                    <a:pt x="78" y="5"/>
                  </a:lnTo>
                  <a:lnTo>
                    <a:pt x="73" y="5"/>
                  </a:lnTo>
                  <a:lnTo>
                    <a:pt x="68" y="5"/>
                  </a:lnTo>
                  <a:lnTo>
                    <a:pt x="63" y="5"/>
                  </a:lnTo>
                  <a:lnTo>
                    <a:pt x="63" y="0"/>
                  </a:lnTo>
                  <a:lnTo>
                    <a:pt x="57" y="0"/>
                  </a:lnTo>
                  <a:lnTo>
                    <a:pt x="53" y="5"/>
                  </a:lnTo>
                  <a:lnTo>
                    <a:pt x="47" y="5"/>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56"/>
            <p:cNvSpPr>
              <a:spLocks/>
            </p:cNvSpPr>
            <p:nvPr/>
          </p:nvSpPr>
          <p:spPr bwMode="auto">
            <a:xfrm>
              <a:off x="7099031" y="3675008"/>
              <a:ext cx="137217" cy="113828"/>
            </a:xfrm>
            <a:custGeom>
              <a:avLst/>
              <a:gdLst>
                <a:gd name="T0" fmla="*/ 47 w 88"/>
                <a:gd name="T1" fmla="*/ 5 h 73"/>
                <a:gd name="T2" fmla="*/ 41 w 88"/>
                <a:gd name="T3" fmla="*/ 5 h 73"/>
                <a:gd name="T4" fmla="*/ 32 w 88"/>
                <a:gd name="T5" fmla="*/ 5 h 73"/>
                <a:gd name="T6" fmla="*/ 27 w 88"/>
                <a:gd name="T7" fmla="*/ 10 h 73"/>
                <a:gd name="T8" fmla="*/ 22 w 88"/>
                <a:gd name="T9" fmla="*/ 16 h 73"/>
                <a:gd name="T10" fmla="*/ 22 w 88"/>
                <a:gd name="T11" fmla="*/ 20 h 73"/>
                <a:gd name="T12" fmla="*/ 16 w 88"/>
                <a:gd name="T13" fmla="*/ 26 h 73"/>
                <a:gd name="T14" fmla="*/ 12 w 88"/>
                <a:gd name="T15" fmla="*/ 20 h 73"/>
                <a:gd name="T16" fmla="*/ 6 w 88"/>
                <a:gd name="T17" fmla="*/ 20 h 73"/>
                <a:gd name="T18" fmla="*/ 6 w 88"/>
                <a:gd name="T19" fmla="*/ 26 h 73"/>
                <a:gd name="T20" fmla="*/ 0 w 88"/>
                <a:gd name="T21" fmla="*/ 32 h 73"/>
                <a:gd name="T22" fmla="*/ 6 w 88"/>
                <a:gd name="T23" fmla="*/ 36 h 73"/>
                <a:gd name="T24" fmla="*/ 12 w 88"/>
                <a:gd name="T25" fmla="*/ 42 h 73"/>
                <a:gd name="T26" fmla="*/ 16 w 88"/>
                <a:gd name="T27" fmla="*/ 46 h 73"/>
                <a:gd name="T28" fmla="*/ 22 w 88"/>
                <a:gd name="T29" fmla="*/ 51 h 73"/>
                <a:gd name="T30" fmla="*/ 27 w 88"/>
                <a:gd name="T31" fmla="*/ 46 h 73"/>
                <a:gd name="T32" fmla="*/ 32 w 88"/>
                <a:gd name="T33" fmla="*/ 46 h 73"/>
                <a:gd name="T34" fmla="*/ 37 w 88"/>
                <a:gd name="T35" fmla="*/ 46 h 73"/>
                <a:gd name="T36" fmla="*/ 47 w 88"/>
                <a:gd name="T37" fmla="*/ 51 h 73"/>
                <a:gd name="T38" fmla="*/ 47 w 88"/>
                <a:gd name="T39" fmla="*/ 57 h 73"/>
                <a:gd name="T40" fmla="*/ 53 w 88"/>
                <a:gd name="T41" fmla="*/ 61 h 73"/>
                <a:gd name="T42" fmla="*/ 57 w 88"/>
                <a:gd name="T43" fmla="*/ 73 h 73"/>
                <a:gd name="T44" fmla="*/ 63 w 88"/>
                <a:gd name="T45" fmla="*/ 67 h 73"/>
                <a:gd name="T46" fmla="*/ 68 w 88"/>
                <a:gd name="T47" fmla="*/ 61 h 73"/>
                <a:gd name="T48" fmla="*/ 73 w 88"/>
                <a:gd name="T49" fmla="*/ 61 h 73"/>
                <a:gd name="T50" fmla="*/ 78 w 88"/>
                <a:gd name="T51" fmla="*/ 61 h 73"/>
                <a:gd name="T52" fmla="*/ 78 w 88"/>
                <a:gd name="T53" fmla="*/ 51 h 73"/>
                <a:gd name="T54" fmla="*/ 84 w 88"/>
                <a:gd name="T55" fmla="*/ 46 h 73"/>
                <a:gd name="T56" fmla="*/ 84 w 88"/>
                <a:gd name="T57" fmla="*/ 51 h 73"/>
                <a:gd name="T58" fmla="*/ 84 w 88"/>
                <a:gd name="T59" fmla="*/ 57 h 73"/>
                <a:gd name="T60" fmla="*/ 88 w 88"/>
                <a:gd name="T61" fmla="*/ 57 h 73"/>
                <a:gd name="T62" fmla="*/ 88 w 88"/>
                <a:gd name="T63" fmla="*/ 51 h 73"/>
                <a:gd name="T64" fmla="*/ 88 w 88"/>
                <a:gd name="T65" fmla="*/ 46 h 73"/>
                <a:gd name="T66" fmla="*/ 84 w 88"/>
                <a:gd name="T67" fmla="*/ 42 h 73"/>
                <a:gd name="T68" fmla="*/ 78 w 88"/>
                <a:gd name="T69" fmla="*/ 46 h 73"/>
                <a:gd name="T70" fmla="*/ 73 w 88"/>
                <a:gd name="T71" fmla="*/ 42 h 73"/>
                <a:gd name="T72" fmla="*/ 78 w 88"/>
                <a:gd name="T73" fmla="*/ 36 h 73"/>
                <a:gd name="T74" fmla="*/ 84 w 88"/>
                <a:gd name="T75" fmla="*/ 36 h 73"/>
                <a:gd name="T76" fmla="*/ 84 w 88"/>
                <a:gd name="T77" fmla="*/ 32 h 73"/>
                <a:gd name="T78" fmla="*/ 84 w 88"/>
                <a:gd name="T79" fmla="*/ 26 h 73"/>
                <a:gd name="T80" fmla="*/ 78 w 88"/>
                <a:gd name="T81" fmla="*/ 16 h 73"/>
                <a:gd name="T82" fmla="*/ 78 w 88"/>
                <a:gd name="T83" fmla="*/ 10 h 73"/>
                <a:gd name="T84" fmla="*/ 78 w 88"/>
                <a:gd name="T85" fmla="*/ 5 h 73"/>
                <a:gd name="T86" fmla="*/ 73 w 88"/>
                <a:gd name="T87" fmla="*/ 5 h 73"/>
                <a:gd name="T88" fmla="*/ 68 w 88"/>
                <a:gd name="T89" fmla="*/ 5 h 73"/>
                <a:gd name="T90" fmla="*/ 63 w 88"/>
                <a:gd name="T91" fmla="*/ 5 h 73"/>
                <a:gd name="T92" fmla="*/ 63 w 88"/>
                <a:gd name="T93" fmla="*/ 0 h 73"/>
                <a:gd name="T94" fmla="*/ 57 w 88"/>
                <a:gd name="T95" fmla="*/ 0 h 73"/>
                <a:gd name="T96" fmla="*/ 53 w 88"/>
                <a:gd name="T97" fmla="*/ 5 h 73"/>
                <a:gd name="T98" fmla="*/ 47 w 88"/>
                <a:gd name="T99" fmla="*/ 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8" h="73">
                  <a:moveTo>
                    <a:pt x="47" y="5"/>
                  </a:moveTo>
                  <a:lnTo>
                    <a:pt x="41" y="5"/>
                  </a:lnTo>
                  <a:lnTo>
                    <a:pt x="32" y="5"/>
                  </a:lnTo>
                  <a:lnTo>
                    <a:pt x="27" y="10"/>
                  </a:lnTo>
                  <a:lnTo>
                    <a:pt x="22" y="16"/>
                  </a:lnTo>
                  <a:lnTo>
                    <a:pt x="22" y="20"/>
                  </a:lnTo>
                  <a:lnTo>
                    <a:pt x="16" y="26"/>
                  </a:lnTo>
                  <a:lnTo>
                    <a:pt x="12" y="20"/>
                  </a:lnTo>
                  <a:lnTo>
                    <a:pt x="6" y="20"/>
                  </a:lnTo>
                  <a:lnTo>
                    <a:pt x="6" y="26"/>
                  </a:lnTo>
                  <a:lnTo>
                    <a:pt x="0" y="32"/>
                  </a:lnTo>
                  <a:lnTo>
                    <a:pt x="6" y="36"/>
                  </a:lnTo>
                  <a:lnTo>
                    <a:pt x="12" y="42"/>
                  </a:lnTo>
                  <a:lnTo>
                    <a:pt x="16" y="46"/>
                  </a:lnTo>
                  <a:lnTo>
                    <a:pt x="22" y="51"/>
                  </a:lnTo>
                  <a:lnTo>
                    <a:pt x="27" y="46"/>
                  </a:lnTo>
                  <a:lnTo>
                    <a:pt x="32" y="46"/>
                  </a:lnTo>
                  <a:lnTo>
                    <a:pt x="37" y="46"/>
                  </a:lnTo>
                  <a:lnTo>
                    <a:pt x="47" y="51"/>
                  </a:lnTo>
                  <a:lnTo>
                    <a:pt x="47" y="57"/>
                  </a:lnTo>
                  <a:lnTo>
                    <a:pt x="53" y="61"/>
                  </a:lnTo>
                  <a:lnTo>
                    <a:pt x="57" y="73"/>
                  </a:lnTo>
                  <a:lnTo>
                    <a:pt x="63" y="67"/>
                  </a:lnTo>
                  <a:lnTo>
                    <a:pt x="68" y="61"/>
                  </a:lnTo>
                  <a:lnTo>
                    <a:pt x="73" y="61"/>
                  </a:lnTo>
                  <a:lnTo>
                    <a:pt x="78" y="61"/>
                  </a:lnTo>
                  <a:lnTo>
                    <a:pt x="78" y="51"/>
                  </a:lnTo>
                  <a:lnTo>
                    <a:pt x="84" y="46"/>
                  </a:lnTo>
                  <a:lnTo>
                    <a:pt x="84" y="51"/>
                  </a:lnTo>
                  <a:lnTo>
                    <a:pt x="84" y="57"/>
                  </a:lnTo>
                  <a:lnTo>
                    <a:pt x="88" y="57"/>
                  </a:lnTo>
                  <a:lnTo>
                    <a:pt x="88" y="51"/>
                  </a:lnTo>
                  <a:lnTo>
                    <a:pt x="88" y="46"/>
                  </a:lnTo>
                  <a:lnTo>
                    <a:pt x="84" y="42"/>
                  </a:lnTo>
                  <a:lnTo>
                    <a:pt x="78" y="46"/>
                  </a:lnTo>
                  <a:lnTo>
                    <a:pt x="73" y="42"/>
                  </a:lnTo>
                  <a:lnTo>
                    <a:pt x="78" y="36"/>
                  </a:lnTo>
                  <a:lnTo>
                    <a:pt x="84" y="36"/>
                  </a:lnTo>
                  <a:lnTo>
                    <a:pt x="84" y="32"/>
                  </a:lnTo>
                  <a:lnTo>
                    <a:pt x="84" y="26"/>
                  </a:lnTo>
                  <a:lnTo>
                    <a:pt x="78" y="16"/>
                  </a:lnTo>
                  <a:lnTo>
                    <a:pt x="78" y="10"/>
                  </a:lnTo>
                  <a:lnTo>
                    <a:pt x="78" y="5"/>
                  </a:lnTo>
                  <a:lnTo>
                    <a:pt x="73" y="5"/>
                  </a:lnTo>
                  <a:lnTo>
                    <a:pt x="68" y="5"/>
                  </a:lnTo>
                  <a:lnTo>
                    <a:pt x="63" y="5"/>
                  </a:lnTo>
                  <a:lnTo>
                    <a:pt x="63" y="0"/>
                  </a:lnTo>
                  <a:lnTo>
                    <a:pt x="57" y="0"/>
                  </a:lnTo>
                  <a:lnTo>
                    <a:pt x="53" y="5"/>
                  </a:lnTo>
                  <a:lnTo>
                    <a:pt x="47" y="5"/>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58" name="Freeform 57"/>
            <p:cNvSpPr>
              <a:spLocks/>
            </p:cNvSpPr>
            <p:nvPr/>
          </p:nvSpPr>
          <p:spPr bwMode="auto">
            <a:xfrm>
              <a:off x="7781996" y="4941144"/>
              <a:ext cx="62372" cy="118505"/>
            </a:xfrm>
            <a:custGeom>
              <a:avLst/>
              <a:gdLst>
                <a:gd name="T0" fmla="*/ 14 w 40"/>
                <a:gd name="T1" fmla="*/ 70 h 76"/>
                <a:gd name="T2" fmla="*/ 10 w 40"/>
                <a:gd name="T3" fmla="*/ 68 h 76"/>
                <a:gd name="T4" fmla="*/ 7 w 40"/>
                <a:gd name="T5" fmla="*/ 64 h 76"/>
                <a:gd name="T6" fmla="*/ 7 w 40"/>
                <a:gd name="T7" fmla="*/ 59 h 76"/>
                <a:gd name="T8" fmla="*/ 3 w 40"/>
                <a:gd name="T9" fmla="*/ 54 h 76"/>
                <a:gd name="T10" fmla="*/ 0 w 40"/>
                <a:gd name="T11" fmla="*/ 49 h 76"/>
                <a:gd name="T12" fmla="*/ 4 w 40"/>
                <a:gd name="T13" fmla="*/ 46 h 76"/>
                <a:gd name="T14" fmla="*/ 3 w 40"/>
                <a:gd name="T15" fmla="*/ 44 h 76"/>
                <a:gd name="T16" fmla="*/ 3 w 40"/>
                <a:gd name="T17" fmla="*/ 39 h 76"/>
                <a:gd name="T18" fmla="*/ 2 w 40"/>
                <a:gd name="T19" fmla="*/ 34 h 76"/>
                <a:gd name="T20" fmla="*/ 0 w 40"/>
                <a:gd name="T21" fmla="*/ 29 h 76"/>
                <a:gd name="T22" fmla="*/ 2 w 40"/>
                <a:gd name="T23" fmla="*/ 23 h 76"/>
                <a:gd name="T24" fmla="*/ 0 w 40"/>
                <a:gd name="T25" fmla="*/ 19 h 76"/>
                <a:gd name="T26" fmla="*/ 4 w 40"/>
                <a:gd name="T27" fmla="*/ 15 h 76"/>
                <a:gd name="T28" fmla="*/ 9 w 40"/>
                <a:gd name="T29" fmla="*/ 9 h 76"/>
                <a:gd name="T30" fmla="*/ 14 w 40"/>
                <a:gd name="T31" fmla="*/ 8 h 76"/>
                <a:gd name="T32" fmla="*/ 17 w 40"/>
                <a:gd name="T33" fmla="*/ 5 h 76"/>
                <a:gd name="T34" fmla="*/ 19 w 40"/>
                <a:gd name="T35" fmla="*/ 3 h 76"/>
                <a:gd name="T36" fmla="*/ 24 w 40"/>
                <a:gd name="T37" fmla="*/ 3 h 76"/>
                <a:gd name="T38" fmla="*/ 30 w 40"/>
                <a:gd name="T39" fmla="*/ 0 h 76"/>
                <a:gd name="T40" fmla="*/ 34 w 40"/>
                <a:gd name="T41" fmla="*/ 2 h 76"/>
                <a:gd name="T42" fmla="*/ 36 w 40"/>
                <a:gd name="T43" fmla="*/ 0 h 76"/>
                <a:gd name="T44" fmla="*/ 38 w 40"/>
                <a:gd name="T45" fmla="*/ 3 h 76"/>
                <a:gd name="T46" fmla="*/ 40 w 40"/>
                <a:gd name="T47" fmla="*/ 8 h 76"/>
                <a:gd name="T48" fmla="*/ 40 w 40"/>
                <a:gd name="T49" fmla="*/ 13 h 76"/>
                <a:gd name="T50" fmla="*/ 40 w 40"/>
                <a:gd name="T51" fmla="*/ 19 h 76"/>
                <a:gd name="T52" fmla="*/ 40 w 40"/>
                <a:gd name="T53" fmla="*/ 29 h 76"/>
                <a:gd name="T54" fmla="*/ 34 w 40"/>
                <a:gd name="T55" fmla="*/ 34 h 76"/>
                <a:gd name="T56" fmla="*/ 30 w 40"/>
                <a:gd name="T57" fmla="*/ 39 h 76"/>
                <a:gd name="T58" fmla="*/ 30 w 40"/>
                <a:gd name="T59" fmla="*/ 44 h 76"/>
                <a:gd name="T60" fmla="*/ 30 w 40"/>
                <a:gd name="T61" fmla="*/ 49 h 76"/>
                <a:gd name="T62" fmla="*/ 24 w 40"/>
                <a:gd name="T63" fmla="*/ 60 h 76"/>
                <a:gd name="T64" fmla="*/ 24 w 40"/>
                <a:gd name="T65" fmla="*/ 64 h 76"/>
                <a:gd name="T66" fmla="*/ 19 w 40"/>
                <a:gd name="T67" fmla="*/ 70 h 76"/>
                <a:gd name="T68" fmla="*/ 19 w 40"/>
                <a:gd name="T69" fmla="*/ 76 h 76"/>
                <a:gd name="T70" fmla="*/ 14 w 40"/>
                <a:gd name="T71" fmla="*/ 7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 h="76">
                  <a:moveTo>
                    <a:pt x="14" y="70"/>
                  </a:moveTo>
                  <a:lnTo>
                    <a:pt x="10" y="68"/>
                  </a:lnTo>
                  <a:lnTo>
                    <a:pt x="7" y="64"/>
                  </a:lnTo>
                  <a:lnTo>
                    <a:pt x="7" y="59"/>
                  </a:lnTo>
                  <a:lnTo>
                    <a:pt x="3" y="54"/>
                  </a:lnTo>
                  <a:lnTo>
                    <a:pt x="0" y="49"/>
                  </a:lnTo>
                  <a:lnTo>
                    <a:pt x="4" y="46"/>
                  </a:lnTo>
                  <a:lnTo>
                    <a:pt x="3" y="44"/>
                  </a:lnTo>
                  <a:lnTo>
                    <a:pt x="3" y="39"/>
                  </a:lnTo>
                  <a:lnTo>
                    <a:pt x="2" y="34"/>
                  </a:lnTo>
                  <a:lnTo>
                    <a:pt x="0" y="29"/>
                  </a:lnTo>
                  <a:lnTo>
                    <a:pt x="2" y="23"/>
                  </a:lnTo>
                  <a:lnTo>
                    <a:pt x="0" y="19"/>
                  </a:lnTo>
                  <a:lnTo>
                    <a:pt x="4" y="15"/>
                  </a:lnTo>
                  <a:lnTo>
                    <a:pt x="9" y="9"/>
                  </a:lnTo>
                  <a:lnTo>
                    <a:pt x="14" y="8"/>
                  </a:lnTo>
                  <a:lnTo>
                    <a:pt x="17" y="5"/>
                  </a:lnTo>
                  <a:lnTo>
                    <a:pt x="19" y="3"/>
                  </a:lnTo>
                  <a:lnTo>
                    <a:pt x="24" y="3"/>
                  </a:lnTo>
                  <a:lnTo>
                    <a:pt x="30" y="0"/>
                  </a:lnTo>
                  <a:lnTo>
                    <a:pt x="34" y="2"/>
                  </a:lnTo>
                  <a:lnTo>
                    <a:pt x="36" y="0"/>
                  </a:lnTo>
                  <a:lnTo>
                    <a:pt x="38" y="3"/>
                  </a:lnTo>
                  <a:lnTo>
                    <a:pt x="40" y="8"/>
                  </a:lnTo>
                  <a:lnTo>
                    <a:pt x="40" y="13"/>
                  </a:lnTo>
                  <a:lnTo>
                    <a:pt x="40" y="19"/>
                  </a:lnTo>
                  <a:lnTo>
                    <a:pt x="40" y="29"/>
                  </a:lnTo>
                  <a:lnTo>
                    <a:pt x="34" y="34"/>
                  </a:lnTo>
                  <a:lnTo>
                    <a:pt x="30" y="39"/>
                  </a:lnTo>
                  <a:lnTo>
                    <a:pt x="30" y="44"/>
                  </a:lnTo>
                  <a:lnTo>
                    <a:pt x="30" y="49"/>
                  </a:lnTo>
                  <a:lnTo>
                    <a:pt x="24" y="60"/>
                  </a:lnTo>
                  <a:lnTo>
                    <a:pt x="24" y="64"/>
                  </a:lnTo>
                  <a:lnTo>
                    <a:pt x="19" y="70"/>
                  </a:lnTo>
                  <a:lnTo>
                    <a:pt x="19" y="76"/>
                  </a:lnTo>
                  <a:lnTo>
                    <a:pt x="14" y="70"/>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58"/>
            <p:cNvSpPr>
              <a:spLocks/>
            </p:cNvSpPr>
            <p:nvPr/>
          </p:nvSpPr>
          <p:spPr bwMode="auto">
            <a:xfrm>
              <a:off x="7781996" y="4941144"/>
              <a:ext cx="62372" cy="118505"/>
            </a:xfrm>
            <a:custGeom>
              <a:avLst/>
              <a:gdLst>
                <a:gd name="T0" fmla="*/ 14 w 40"/>
                <a:gd name="T1" fmla="*/ 70 h 76"/>
                <a:gd name="T2" fmla="*/ 10 w 40"/>
                <a:gd name="T3" fmla="*/ 68 h 76"/>
                <a:gd name="T4" fmla="*/ 7 w 40"/>
                <a:gd name="T5" fmla="*/ 64 h 76"/>
                <a:gd name="T6" fmla="*/ 7 w 40"/>
                <a:gd name="T7" fmla="*/ 59 h 76"/>
                <a:gd name="T8" fmla="*/ 3 w 40"/>
                <a:gd name="T9" fmla="*/ 54 h 76"/>
                <a:gd name="T10" fmla="*/ 0 w 40"/>
                <a:gd name="T11" fmla="*/ 49 h 76"/>
                <a:gd name="T12" fmla="*/ 4 w 40"/>
                <a:gd name="T13" fmla="*/ 46 h 76"/>
                <a:gd name="T14" fmla="*/ 3 w 40"/>
                <a:gd name="T15" fmla="*/ 44 h 76"/>
                <a:gd name="T16" fmla="*/ 3 w 40"/>
                <a:gd name="T17" fmla="*/ 39 h 76"/>
                <a:gd name="T18" fmla="*/ 2 w 40"/>
                <a:gd name="T19" fmla="*/ 34 h 76"/>
                <a:gd name="T20" fmla="*/ 0 w 40"/>
                <a:gd name="T21" fmla="*/ 29 h 76"/>
                <a:gd name="T22" fmla="*/ 2 w 40"/>
                <a:gd name="T23" fmla="*/ 23 h 76"/>
                <a:gd name="T24" fmla="*/ 0 w 40"/>
                <a:gd name="T25" fmla="*/ 19 h 76"/>
                <a:gd name="T26" fmla="*/ 4 w 40"/>
                <a:gd name="T27" fmla="*/ 15 h 76"/>
                <a:gd name="T28" fmla="*/ 9 w 40"/>
                <a:gd name="T29" fmla="*/ 9 h 76"/>
                <a:gd name="T30" fmla="*/ 14 w 40"/>
                <a:gd name="T31" fmla="*/ 8 h 76"/>
                <a:gd name="T32" fmla="*/ 17 w 40"/>
                <a:gd name="T33" fmla="*/ 5 h 76"/>
                <a:gd name="T34" fmla="*/ 19 w 40"/>
                <a:gd name="T35" fmla="*/ 3 h 76"/>
                <a:gd name="T36" fmla="*/ 24 w 40"/>
                <a:gd name="T37" fmla="*/ 3 h 76"/>
                <a:gd name="T38" fmla="*/ 30 w 40"/>
                <a:gd name="T39" fmla="*/ 0 h 76"/>
                <a:gd name="T40" fmla="*/ 34 w 40"/>
                <a:gd name="T41" fmla="*/ 2 h 76"/>
                <a:gd name="T42" fmla="*/ 36 w 40"/>
                <a:gd name="T43" fmla="*/ 0 h 76"/>
                <a:gd name="T44" fmla="*/ 38 w 40"/>
                <a:gd name="T45" fmla="*/ 3 h 76"/>
                <a:gd name="T46" fmla="*/ 40 w 40"/>
                <a:gd name="T47" fmla="*/ 8 h 76"/>
                <a:gd name="T48" fmla="*/ 40 w 40"/>
                <a:gd name="T49" fmla="*/ 13 h 76"/>
                <a:gd name="T50" fmla="*/ 40 w 40"/>
                <a:gd name="T51" fmla="*/ 19 h 76"/>
                <a:gd name="T52" fmla="*/ 40 w 40"/>
                <a:gd name="T53" fmla="*/ 29 h 76"/>
                <a:gd name="T54" fmla="*/ 34 w 40"/>
                <a:gd name="T55" fmla="*/ 34 h 76"/>
                <a:gd name="T56" fmla="*/ 30 w 40"/>
                <a:gd name="T57" fmla="*/ 39 h 76"/>
                <a:gd name="T58" fmla="*/ 30 w 40"/>
                <a:gd name="T59" fmla="*/ 44 h 76"/>
                <a:gd name="T60" fmla="*/ 30 w 40"/>
                <a:gd name="T61" fmla="*/ 49 h 76"/>
                <a:gd name="T62" fmla="*/ 24 w 40"/>
                <a:gd name="T63" fmla="*/ 60 h 76"/>
                <a:gd name="T64" fmla="*/ 24 w 40"/>
                <a:gd name="T65" fmla="*/ 64 h 76"/>
                <a:gd name="T66" fmla="*/ 19 w 40"/>
                <a:gd name="T67" fmla="*/ 70 h 76"/>
                <a:gd name="T68" fmla="*/ 19 w 40"/>
                <a:gd name="T69" fmla="*/ 76 h 76"/>
                <a:gd name="T70" fmla="*/ 14 w 40"/>
                <a:gd name="T71" fmla="*/ 7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 h="76">
                  <a:moveTo>
                    <a:pt x="14" y="70"/>
                  </a:moveTo>
                  <a:lnTo>
                    <a:pt x="10" y="68"/>
                  </a:lnTo>
                  <a:lnTo>
                    <a:pt x="7" y="64"/>
                  </a:lnTo>
                  <a:lnTo>
                    <a:pt x="7" y="59"/>
                  </a:lnTo>
                  <a:lnTo>
                    <a:pt x="3" y="54"/>
                  </a:lnTo>
                  <a:lnTo>
                    <a:pt x="0" y="49"/>
                  </a:lnTo>
                  <a:lnTo>
                    <a:pt x="4" y="46"/>
                  </a:lnTo>
                  <a:lnTo>
                    <a:pt x="3" y="44"/>
                  </a:lnTo>
                  <a:lnTo>
                    <a:pt x="3" y="39"/>
                  </a:lnTo>
                  <a:lnTo>
                    <a:pt x="2" y="34"/>
                  </a:lnTo>
                  <a:lnTo>
                    <a:pt x="0" y="29"/>
                  </a:lnTo>
                  <a:lnTo>
                    <a:pt x="2" y="23"/>
                  </a:lnTo>
                  <a:lnTo>
                    <a:pt x="0" y="19"/>
                  </a:lnTo>
                  <a:lnTo>
                    <a:pt x="4" y="15"/>
                  </a:lnTo>
                  <a:lnTo>
                    <a:pt x="9" y="9"/>
                  </a:lnTo>
                  <a:lnTo>
                    <a:pt x="14" y="8"/>
                  </a:lnTo>
                  <a:lnTo>
                    <a:pt x="17" y="5"/>
                  </a:lnTo>
                  <a:lnTo>
                    <a:pt x="19" y="3"/>
                  </a:lnTo>
                  <a:lnTo>
                    <a:pt x="24" y="3"/>
                  </a:lnTo>
                  <a:lnTo>
                    <a:pt x="30" y="0"/>
                  </a:lnTo>
                  <a:lnTo>
                    <a:pt x="34" y="2"/>
                  </a:lnTo>
                  <a:lnTo>
                    <a:pt x="36" y="0"/>
                  </a:lnTo>
                  <a:lnTo>
                    <a:pt x="38" y="3"/>
                  </a:lnTo>
                  <a:lnTo>
                    <a:pt x="40" y="8"/>
                  </a:lnTo>
                  <a:lnTo>
                    <a:pt x="40" y="13"/>
                  </a:lnTo>
                  <a:lnTo>
                    <a:pt x="40" y="19"/>
                  </a:lnTo>
                  <a:lnTo>
                    <a:pt x="40" y="29"/>
                  </a:lnTo>
                  <a:lnTo>
                    <a:pt x="34" y="34"/>
                  </a:lnTo>
                  <a:lnTo>
                    <a:pt x="30" y="39"/>
                  </a:lnTo>
                  <a:lnTo>
                    <a:pt x="30" y="44"/>
                  </a:lnTo>
                  <a:lnTo>
                    <a:pt x="30" y="49"/>
                  </a:lnTo>
                  <a:lnTo>
                    <a:pt x="24" y="60"/>
                  </a:lnTo>
                  <a:lnTo>
                    <a:pt x="24" y="64"/>
                  </a:lnTo>
                  <a:lnTo>
                    <a:pt x="19" y="70"/>
                  </a:lnTo>
                  <a:lnTo>
                    <a:pt x="19" y="76"/>
                  </a:lnTo>
                  <a:lnTo>
                    <a:pt x="14" y="70"/>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60" name="Freeform 59"/>
            <p:cNvSpPr>
              <a:spLocks/>
            </p:cNvSpPr>
            <p:nvPr/>
          </p:nvSpPr>
          <p:spPr bwMode="auto">
            <a:xfrm>
              <a:off x="7722744" y="5065887"/>
              <a:ext cx="112268" cy="193351"/>
            </a:xfrm>
            <a:custGeom>
              <a:avLst/>
              <a:gdLst>
                <a:gd name="T0" fmla="*/ 6 w 72"/>
                <a:gd name="T1" fmla="*/ 15 h 124"/>
                <a:gd name="T2" fmla="*/ 10 w 72"/>
                <a:gd name="T3" fmla="*/ 21 h 124"/>
                <a:gd name="T4" fmla="*/ 15 w 72"/>
                <a:gd name="T5" fmla="*/ 15 h 124"/>
                <a:gd name="T6" fmla="*/ 25 w 72"/>
                <a:gd name="T7" fmla="*/ 15 h 124"/>
                <a:gd name="T8" fmla="*/ 31 w 72"/>
                <a:gd name="T9" fmla="*/ 15 h 124"/>
                <a:gd name="T10" fmla="*/ 37 w 72"/>
                <a:gd name="T11" fmla="*/ 10 h 124"/>
                <a:gd name="T12" fmla="*/ 41 w 72"/>
                <a:gd name="T13" fmla="*/ 10 h 124"/>
                <a:gd name="T14" fmla="*/ 47 w 72"/>
                <a:gd name="T15" fmla="*/ 10 h 124"/>
                <a:gd name="T16" fmla="*/ 47 w 72"/>
                <a:gd name="T17" fmla="*/ 5 h 124"/>
                <a:gd name="T18" fmla="*/ 52 w 72"/>
                <a:gd name="T19" fmla="*/ 5 h 124"/>
                <a:gd name="T20" fmla="*/ 57 w 72"/>
                <a:gd name="T21" fmla="*/ 0 h 124"/>
                <a:gd name="T22" fmla="*/ 57 w 72"/>
                <a:gd name="T23" fmla="*/ 5 h 124"/>
                <a:gd name="T24" fmla="*/ 62 w 72"/>
                <a:gd name="T25" fmla="*/ 10 h 124"/>
                <a:gd name="T26" fmla="*/ 68 w 72"/>
                <a:gd name="T27" fmla="*/ 15 h 124"/>
                <a:gd name="T28" fmla="*/ 62 w 72"/>
                <a:gd name="T29" fmla="*/ 15 h 124"/>
                <a:gd name="T30" fmla="*/ 68 w 72"/>
                <a:gd name="T31" fmla="*/ 21 h 124"/>
                <a:gd name="T32" fmla="*/ 68 w 72"/>
                <a:gd name="T33" fmla="*/ 25 h 124"/>
                <a:gd name="T34" fmla="*/ 72 w 72"/>
                <a:gd name="T35" fmla="*/ 25 h 124"/>
                <a:gd name="T36" fmla="*/ 72 w 72"/>
                <a:gd name="T37" fmla="*/ 31 h 124"/>
                <a:gd name="T38" fmla="*/ 68 w 72"/>
                <a:gd name="T39" fmla="*/ 42 h 124"/>
                <a:gd name="T40" fmla="*/ 72 w 72"/>
                <a:gd name="T41" fmla="*/ 42 h 124"/>
                <a:gd name="T42" fmla="*/ 72 w 72"/>
                <a:gd name="T43" fmla="*/ 47 h 124"/>
                <a:gd name="T44" fmla="*/ 68 w 72"/>
                <a:gd name="T45" fmla="*/ 52 h 124"/>
                <a:gd name="T46" fmla="*/ 62 w 72"/>
                <a:gd name="T47" fmla="*/ 52 h 124"/>
                <a:gd name="T48" fmla="*/ 62 w 72"/>
                <a:gd name="T49" fmla="*/ 56 h 124"/>
                <a:gd name="T50" fmla="*/ 62 w 72"/>
                <a:gd name="T51" fmla="*/ 62 h 124"/>
                <a:gd name="T52" fmla="*/ 62 w 72"/>
                <a:gd name="T53" fmla="*/ 68 h 124"/>
                <a:gd name="T54" fmla="*/ 62 w 72"/>
                <a:gd name="T55" fmla="*/ 72 h 124"/>
                <a:gd name="T56" fmla="*/ 62 w 72"/>
                <a:gd name="T57" fmla="*/ 78 h 124"/>
                <a:gd name="T58" fmla="*/ 57 w 72"/>
                <a:gd name="T59" fmla="*/ 88 h 124"/>
                <a:gd name="T60" fmla="*/ 57 w 72"/>
                <a:gd name="T61" fmla="*/ 98 h 124"/>
                <a:gd name="T62" fmla="*/ 57 w 72"/>
                <a:gd name="T63" fmla="*/ 109 h 124"/>
                <a:gd name="T64" fmla="*/ 57 w 72"/>
                <a:gd name="T65" fmla="*/ 113 h 124"/>
                <a:gd name="T66" fmla="*/ 52 w 72"/>
                <a:gd name="T67" fmla="*/ 119 h 124"/>
                <a:gd name="T68" fmla="*/ 47 w 72"/>
                <a:gd name="T69" fmla="*/ 113 h 124"/>
                <a:gd name="T70" fmla="*/ 41 w 72"/>
                <a:gd name="T71" fmla="*/ 113 h 124"/>
                <a:gd name="T72" fmla="*/ 31 w 72"/>
                <a:gd name="T73" fmla="*/ 109 h 124"/>
                <a:gd name="T74" fmla="*/ 25 w 72"/>
                <a:gd name="T75" fmla="*/ 113 h 124"/>
                <a:gd name="T76" fmla="*/ 25 w 72"/>
                <a:gd name="T77" fmla="*/ 119 h 124"/>
                <a:gd name="T78" fmla="*/ 25 w 72"/>
                <a:gd name="T79" fmla="*/ 124 h 124"/>
                <a:gd name="T80" fmla="*/ 21 w 72"/>
                <a:gd name="T81" fmla="*/ 124 h 124"/>
                <a:gd name="T82" fmla="*/ 15 w 72"/>
                <a:gd name="T83" fmla="*/ 124 h 124"/>
                <a:gd name="T84" fmla="*/ 6 w 72"/>
                <a:gd name="T85" fmla="*/ 119 h 124"/>
                <a:gd name="T86" fmla="*/ 6 w 72"/>
                <a:gd name="T87" fmla="*/ 113 h 124"/>
                <a:gd name="T88" fmla="*/ 6 w 72"/>
                <a:gd name="T89" fmla="*/ 109 h 124"/>
                <a:gd name="T90" fmla="*/ 0 w 72"/>
                <a:gd name="T91" fmla="*/ 103 h 124"/>
                <a:gd name="T92" fmla="*/ 6 w 72"/>
                <a:gd name="T93" fmla="*/ 93 h 124"/>
                <a:gd name="T94" fmla="*/ 0 w 72"/>
                <a:gd name="T95" fmla="*/ 88 h 124"/>
                <a:gd name="T96" fmla="*/ 6 w 72"/>
                <a:gd name="T97" fmla="*/ 88 h 124"/>
                <a:gd name="T98" fmla="*/ 10 w 72"/>
                <a:gd name="T99" fmla="*/ 83 h 124"/>
                <a:gd name="T100" fmla="*/ 10 w 72"/>
                <a:gd name="T101" fmla="*/ 78 h 124"/>
                <a:gd name="T102" fmla="*/ 10 w 72"/>
                <a:gd name="T103" fmla="*/ 72 h 124"/>
                <a:gd name="T104" fmla="*/ 15 w 72"/>
                <a:gd name="T105" fmla="*/ 68 h 124"/>
                <a:gd name="T106" fmla="*/ 21 w 72"/>
                <a:gd name="T107" fmla="*/ 62 h 124"/>
                <a:gd name="T108" fmla="*/ 10 w 72"/>
                <a:gd name="T109" fmla="*/ 62 h 124"/>
                <a:gd name="T110" fmla="*/ 6 w 72"/>
                <a:gd name="T111" fmla="*/ 62 h 124"/>
                <a:gd name="T112" fmla="*/ 6 w 72"/>
                <a:gd name="T113" fmla="*/ 52 h 124"/>
                <a:gd name="T114" fmla="*/ 6 w 72"/>
                <a:gd name="T115" fmla="*/ 47 h 124"/>
                <a:gd name="T116" fmla="*/ 0 w 72"/>
                <a:gd name="T117" fmla="*/ 37 h 124"/>
                <a:gd name="T118" fmla="*/ 0 w 72"/>
                <a:gd name="T119" fmla="*/ 31 h 124"/>
                <a:gd name="T120" fmla="*/ 0 w 72"/>
                <a:gd name="T121" fmla="*/ 25 h 124"/>
                <a:gd name="T122" fmla="*/ 6 w 72"/>
                <a:gd name="T123" fmla="*/ 21 h 124"/>
                <a:gd name="T124" fmla="*/ 6 w 72"/>
                <a:gd name="T125" fmla="*/ 1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 h="124">
                  <a:moveTo>
                    <a:pt x="6" y="15"/>
                  </a:moveTo>
                  <a:lnTo>
                    <a:pt x="10" y="21"/>
                  </a:lnTo>
                  <a:lnTo>
                    <a:pt x="15" y="15"/>
                  </a:lnTo>
                  <a:lnTo>
                    <a:pt x="25" y="15"/>
                  </a:lnTo>
                  <a:lnTo>
                    <a:pt x="31" y="15"/>
                  </a:lnTo>
                  <a:lnTo>
                    <a:pt x="37" y="10"/>
                  </a:lnTo>
                  <a:lnTo>
                    <a:pt x="41" y="10"/>
                  </a:lnTo>
                  <a:lnTo>
                    <a:pt x="47" y="10"/>
                  </a:lnTo>
                  <a:lnTo>
                    <a:pt x="47" y="5"/>
                  </a:lnTo>
                  <a:lnTo>
                    <a:pt x="52" y="5"/>
                  </a:lnTo>
                  <a:lnTo>
                    <a:pt x="57" y="0"/>
                  </a:lnTo>
                  <a:lnTo>
                    <a:pt x="57" y="5"/>
                  </a:lnTo>
                  <a:lnTo>
                    <a:pt x="62" y="10"/>
                  </a:lnTo>
                  <a:lnTo>
                    <a:pt x="68" y="15"/>
                  </a:lnTo>
                  <a:lnTo>
                    <a:pt x="62" y="15"/>
                  </a:lnTo>
                  <a:lnTo>
                    <a:pt x="68" y="21"/>
                  </a:lnTo>
                  <a:lnTo>
                    <a:pt x="68" y="25"/>
                  </a:lnTo>
                  <a:lnTo>
                    <a:pt x="72" y="25"/>
                  </a:lnTo>
                  <a:lnTo>
                    <a:pt x="72" y="31"/>
                  </a:lnTo>
                  <a:lnTo>
                    <a:pt x="68" y="42"/>
                  </a:lnTo>
                  <a:lnTo>
                    <a:pt x="72" y="42"/>
                  </a:lnTo>
                  <a:lnTo>
                    <a:pt x="72" y="47"/>
                  </a:lnTo>
                  <a:lnTo>
                    <a:pt x="68" y="52"/>
                  </a:lnTo>
                  <a:lnTo>
                    <a:pt x="62" y="52"/>
                  </a:lnTo>
                  <a:lnTo>
                    <a:pt x="62" y="56"/>
                  </a:lnTo>
                  <a:lnTo>
                    <a:pt x="62" y="62"/>
                  </a:lnTo>
                  <a:lnTo>
                    <a:pt x="62" y="68"/>
                  </a:lnTo>
                  <a:lnTo>
                    <a:pt x="62" y="72"/>
                  </a:lnTo>
                  <a:lnTo>
                    <a:pt x="62" y="78"/>
                  </a:lnTo>
                  <a:lnTo>
                    <a:pt x="57" y="88"/>
                  </a:lnTo>
                  <a:lnTo>
                    <a:pt x="57" y="98"/>
                  </a:lnTo>
                  <a:lnTo>
                    <a:pt x="57" y="109"/>
                  </a:lnTo>
                  <a:lnTo>
                    <a:pt x="57" y="113"/>
                  </a:lnTo>
                  <a:lnTo>
                    <a:pt x="52" y="119"/>
                  </a:lnTo>
                  <a:lnTo>
                    <a:pt x="47" y="113"/>
                  </a:lnTo>
                  <a:lnTo>
                    <a:pt x="41" y="113"/>
                  </a:lnTo>
                  <a:lnTo>
                    <a:pt x="31" y="109"/>
                  </a:lnTo>
                  <a:lnTo>
                    <a:pt x="25" y="113"/>
                  </a:lnTo>
                  <a:lnTo>
                    <a:pt x="25" y="119"/>
                  </a:lnTo>
                  <a:lnTo>
                    <a:pt x="25" y="124"/>
                  </a:lnTo>
                  <a:lnTo>
                    <a:pt x="21" y="124"/>
                  </a:lnTo>
                  <a:lnTo>
                    <a:pt x="15" y="124"/>
                  </a:lnTo>
                  <a:lnTo>
                    <a:pt x="6" y="119"/>
                  </a:lnTo>
                  <a:lnTo>
                    <a:pt x="6" y="113"/>
                  </a:lnTo>
                  <a:lnTo>
                    <a:pt x="6" y="109"/>
                  </a:lnTo>
                  <a:lnTo>
                    <a:pt x="0" y="103"/>
                  </a:lnTo>
                  <a:lnTo>
                    <a:pt x="6" y="93"/>
                  </a:lnTo>
                  <a:lnTo>
                    <a:pt x="0" y="88"/>
                  </a:lnTo>
                  <a:lnTo>
                    <a:pt x="6" y="88"/>
                  </a:lnTo>
                  <a:lnTo>
                    <a:pt x="10" y="83"/>
                  </a:lnTo>
                  <a:lnTo>
                    <a:pt x="10" y="78"/>
                  </a:lnTo>
                  <a:lnTo>
                    <a:pt x="10" y="72"/>
                  </a:lnTo>
                  <a:lnTo>
                    <a:pt x="15" y="68"/>
                  </a:lnTo>
                  <a:lnTo>
                    <a:pt x="21" y="62"/>
                  </a:lnTo>
                  <a:lnTo>
                    <a:pt x="10" y="62"/>
                  </a:lnTo>
                  <a:lnTo>
                    <a:pt x="6" y="62"/>
                  </a:lnTo>
                  <a:lnTo>
                    <a:pt x="6" y="52"/>
                  </a:lnTo>
                  <a:lnTo>
                    <a:pt x="6" y="47"/>
                  </a:lnTo>
                  <a:lnTo>
                    <a:pt x="0" y="37"/>
                  </a:lnTo>
                  <a:lnTo>
                    <a:pt x="0" y="31"/>
                  </a:lnTo>
                  <a:lnTo>
                    <a:pt x="0" y="25"/>
                  </a:lnTo>
                  <a:lnTo>
                    <a:pt x="6" y="21"/>
                  </a:lnTo>
                  <a:lnTo>
                    <a:pt x="6" y="15"/>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0"/>
            <p:cNvSpPr>
              <a:spLocks/>
            </p:cNvSpPr>
            <p:nvPr/>
          </p:nvSpPr>
          <p:spPr bwMode="auto">
            <a:xfrm>
              <a:off x="7722744" y="5065887"/>
              <a:ext cx="112268" cy="193351"/>
            </a:xfrm>
            <a:custGeom>
              <a:avLst/>
              <a:gdLst>
                <a:gd name="T0" fmla="*/ 6 w 72"/>
                <a:gd name="T1" fmla="*/ 15 h 124"/>
                <a:gd name="T2" fmla="*/ 10 w 72"/>
                <a:gd name="T3" fmla="*/ 21 h 124"/>
                <a:gd name="T4" fmla="*/ 15 w 72"/>
                <a:gd name="T5" fmla="*/ 15 h 124"/>
                <a:gd name="T6" fmla="*/ 25 w 72"/>
                <a:gd name="T7" fmla="*/ 15 h 124"/>
                <a:gd name="T8" fmla="*/ 31 w 72"/>
                <a:gd name="T9" fmla="*/ 15 h 124"/>
                <a:gd name="T10" fmla="*/ 37 w 72"/>
                <a:gd name="T11" fmla="*/ 10 h 124"/>
                <a:gd name="T12" fmla="*/ 41 w 72"/>
                <a:gd name="T13" fmla="*/ 10 h 124"/>
                <a:gd name="T14" fmla="*/ 47 w 72"/>
                <a:gd name="T15" fmla="*/ 10 h 124"/>
                <a:gd name="T16" fmla="*/ 47 w 72"/>
                <a:gd name="T17" fmla="*/ 5 h 124"/>
                <a:gd name="T18" fmla="*/ 52 w 72"/>
                <a:gd name="T19" fmla="*/ 5 h 124"/>
                <a:gd name="T20" fmla="*/ 57 w 72"/>
                <a:gd name="T21" fmla="*/ 0 h 124"/>
                <a:gd name="T22" fmla="*/ 57 w 72"/>
                <a:gd name="T23" fmla="*/ 5 h 124"/>
                <a:gd name="T24" fmla="*/ 62 w 72"/>
                <a:gd name="T25" fmla="*/ 10 h 124"/>
                <a:gd name="T26" fmla="*/ 68 w 72"/>
                <a:gd name="T27" fmla="*/ 15 h 124"/>
                <a:gd name="T28" fmla="*/ 62 w 72"/>
                <a:gd name="T29" fmla="*/ 15 h 124"/>
                <a:gd name="T30" fmla="*/ 68 w 72"/>
                <a:gd name="T31" fmla="*/ 21 h 124"/>
                <a:gd name="T32" fmla="*/ 68 w 72"/>
                <a:gd name="T33" fmla="*/ 25 h 124"/>
                <a:gd name="T34" fmla="*/ 72 w 72"/>
                <a:gd name="T35" fmla="*/ 25 h 124"/>
                <a:gd name="T36" fmla="*/ 72 w 72"/>
                <a:gd name="T37" fmla="*/ 31 h 124"/>
                <a:gd name="T38" fmla="*/ 68 w 72"/>
                <a:gd name="T39" fmla="*/ 42 h 124"/>
                <a:gd name="T40" fmla="*/ 72 w 72"/>
                <a:gd name="T41" fmla="*/ 42 h 124"/>
                <a:gd name="T42" fmla="*/ 72 w 72"/>
                <a:gd name="T43" fmla="*/ 47 h 124"/>
                <a:gd name="T44" fmla="*/ 68 w 72"/>
                <a:gd name="T45" fmla="*/ 52 h 124"/>
                <a:gd name="T46" fmla="*/ 62 w 72"/>
                <a:gd name="T47" fmla="*/ 52 h 124"/>
                <a:gd name="T48" fmla="*/ 62 w 72"/>
                <a:gd name="T49" fmla="*/ 56 h 124"/>
                <a:gd name="T50" fmla="*/ 62 w 72"/>
                <a:gd name="T51" fmla="*/ 62 h 124"/>
                <a:gd name="T52" fmla="*/ 62 w 72"/>
                <a:gd name="T53" fmla="*/ 68 h 124"/>
                <a:gd name="T54" fmla="*/ 62 w 72"/>
                <a:gd name="T55" fmla="*/ 72 h 124"/>
                <a:gd name="T56" fmla="*/ 62 w 72"/>
                <a:gd name="T57" fmla="*/ 78 h 124"/>
                <a:gd name="T58" fmla="*/ 57 w 72"/>
                <a:gd name="T59" fmla="*/ 88 h 124"/>
                <a:gd name="T60" fmla="*/ 57 w 72"/>
                <a:gd name="T61" fmla="*/ 98 h 124"/>
                <a:gd name="T62" fmla="*/ 57 w 72"/>
                <a:gd name="T63" fmla="*/ 109 h 124"/>
                <a:gd name="T64" fmla="*/ 57 w 72"/>
                <a:gd name="T65" fmla="*/ 113 h 124"/>
                <a:gd name="T66" fmla="*/ 52 w 72"/>
                <a:gd name="T67" fmla="*/ 119 h 124"/>
                <a:gd name="T68" fmla="*/ 47 w 72"/>
                <a:gd name="T69" fmla="*/ 113 h 124"/>
                <a:gd name="T70" fmla="*/ 41 w 72"/>
                <a:gd name="T71" fmla="*/ 113 h 124"/>
                <a:gd name="T72" fmla="*/ 31 w 72"/>
                <a:gd name="T73" fmla="*/ 109 h 124"/>
                <a:gd name="T74" fmla="*/ 25 w 72"/>
                <a:gd name="T75" fmla="*/ 113 h 124"/>
                <a:gd name="T76" fmla="*/ 25 w 72"/>
                <a:gd name="T77" fmla="*/ 119 h 124"/>
                <a:gd name="T78" fmla="*/ 25 w 72"/>
                <a:gd name="T79" fmla="*/ 124 h 124"/>
                <a:gd name="T80" fmla="*/ 21 w 72"/>
                <a:gd name="T81" fmla="*/ 124 h 124"/>
                <a:gd name="T82" fmla="*/ 15 w 72"/>
                <a:gd name="T83" fmla="*/ 124 h 124"/>
                <a:gd name="T84" fmla="*/ 6 w 72"/>
                <a:gd name="T85" fmla="*/ 119 h 124"/>
                <a:gd name="T86" fmla="*/ 6 w 72"/>
                <a:gd name="T87" fmla="*/ 113 h 124"/>
                <a:gd name="T88" fmla="*/ 6 w 72"/>
                <a:gd name="T89" fmla="*/ 109 h 124"/>
                <a:gd name="T90" fmla="*/ 0 w 72"/>
                <a:gd name="T91" fmla="*/ 103 h 124"/>
                <a:gd name="T92" fmla="*/ 6 w 72"/>
                <a:gd name="T93" fmla="*/ 93 h 124"/>
                <a:gd name="T94" fmla="*/ 0 w 72"/>
                <a:gd name="T95" fmla="*/ 88 h 124"/>
                <a:gd name="T96" fmla="*/ 6 w 72"/>
                <a:gd name="T97" fmla="*/ 88 h 124"/>
                <a:gd name="T98" fmla="*/ 10 w 72"/>
                <a:gd name="T99" fmla="*/ 83 h 124"/>
                <a:gd name="T100" fmla="*/ 10 w 72"/>
                <a:gd name="T101" fmla="*/ 78 h 124"/>
                <a:gd name="T102" fmla="*/ 10 w 72"/>
                <a:gd name="T103" fmla="*/ 72 h 124"/>
                <a:gd name="T104" fmla="*/ 15 w 72"/>
                <a:gd name="T105" fmla="*/ 68 h 124"/>
                <a:gd name="T106" fmla="*/ 21 w 72"/>
                <a:gd name="T107" fmla="*/ 62 h 124"/>
                <a:gd name="T108" fmla="*/ 10 w 72"/>
                <a:gd name="T109" fmla="*/ 62 h 124"/>
                <a:gd name="T110" fmla="*/ 6 w 72"/>
                <a:gd name="T111" fmla="*/ 62 h 124"/>
                <a:gd name="T112" fmla="*/ 6 w 72"/>
                <a:gd name="T113" fmla="*/ 52 h 124"/>
                <a:gd name="T114" fmla="*/ 6 w 72"/>
                <a:gd name="T115" fmla="*/ 47 h 124"/>
                <a:gd name="T116" fmla="*/ 0 w 72"/>
                <a:gd name="T117" fmla="*/ 37 h 124"/>
                <a:gd name="T118" fmla="*/ 0 w 72"/>
                <a:gd name="T119" fmla="*/ 31 h 124"/>
                <a:gd name="T120" fmla="*/ 0 w 72"/>
                <a:gd name="T121" fmla="*/ 25 h 124"/>
                <a:gd name="T122" fmla="*/ 6 w 72"/>
                <a:gd name="T123" fmla="*/ 21 h 124"/>
                <a:gd name="T124" fmla="*/ 6 w 72"/>
                <a:gd name="T125" fmla="*/ 1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 h="124">
                  <a:moveTo>
                    <a:pt x="6" y="15"/>
                  </a:moveTo>
                  <a:lnTo>
                    <a:pt x="10" y="21"/>
                  </a:lnTo>
                  <a:lnTo>
                    <a:pt x="15" y="15"/>
                  </a:lnTo>
                  <a:lnTo>
                    <a:pt x="25" y="15"/>
                  </a:lnTo>
                  <a:lnTo>
                    <a:pt x="31" y="15"/>
                  </a:lnTo>
                  <a:lnTo>
                    <a:pt x="37" y="10"/>
                  </a:lnTo>
                  <a:lnTo>
                    <a:pt x="41" y="10"/>
                  </a:lnTo>
                  <a:lnTo>
                    <a:pt x="47" y="10"/>
                  </a:lnTo>
                  <a:lnTo>
                    <a:pt x="47" y="5"/>
                  </a:lnTo>
                  <a:lnTo>
                    <a:pt x="52" y="5"/>
                  </a:lnTo>
                  <a:lnTo>
                    <a:pt x="57" y="0"/>
                  </a:lnTo>
                  <a:lnTo>
                    <a:pt x="57" y="5"/>
                  </a:lnTo>
                  <a:lnTo>
                    <a:pt x="62" y="10"/>
                  </a:lnTo>
                  <a:lnTo>
                    <a:pt x="68" y="15"/>
                  </a:lnTo>
                  <a:lnTo>
                    <a:pt x="62" y="15"/>
                  </a:lnTo>
                  <a:lnTo>
                    <a:pt x="68" y="21"/>
                  </a:lnTo>
                  <a:lnTo>
                    <a:pt x="68" y="25"/>
                  </a:lnTo>
                  <a:lnTo>
                    <a:pt x="72" y="25"/>
                  </a:lnTo>
                  <a:lnTo>
                    <a:pt x="72" y="31"/>
                  </a:lnTo>
                  <a:lnTo>
                    <a:pt x="68" y="42"/>
                  </a:lnTo>
                  <a:lnTo>
                    <a:pt x="72" y="42"/>
                  </a:lnTo>
                  <a:lnTo>
                    <a:pt x="72" y="47"/>
                  </a:lnTo>
                  <a:lnTo>
                    <a:pt x="68" y="52"/>
                  </a:lnTo>
                  <a:lnTo>
                    <a:pt x="62" y="52"/>
                  </a:lnTo>
                  <a:lnTo>
                    <a:pt x="62" y="56"/>
                  </a:lnTo>
                  <a:lnTo>
                    <a:pt x="62" y="62"/>
                  </a:lnTo>
                  <a:lnTo>
                    <a:pt x="62" y="68"/>
                  </a:lnTo>
                  <a:lnTo>
                    <a:pt x="62" y="72"/>
                  </a:lnTo>
                  <a:lnTo>
                    <a:pt x="62" y="78"/>
                  </a:lnTo>
                  <a:lnTo>
                    <a:pt x="57" y="88"/>
                  </a:lnTo>
                  <a:lnTo>
                    <a:pt x="57" y="98"/>
                  </a:lnTo>
                  <a:lnTo>
                    <a:pt x="57" y="109"/>
                  </a:lnTo>
                  <a:lnTo>
                    <a:pt x="57" y="113"/>
                  </a:lnTo>
                  <a:lnTo>
                    <a:pt x="52" y="119"/>
                  </a:lnTo>
                  <a:lnTo>
                    <a:pt x="47" y="113"/>
                  </a:lnTo>
                  <a:lnTo>
                    <a:pt x="41" y="113"/>
                  </a:lnTo>
                  <a:lnTo>
                    <a:pt x="31" y="109"/>
                  </a:lnTo>
                  <a:lnTo>
                    <a:pt x="25" y="113"/>
                  </a:lnTo>
                  <a:lnTo>
                    <a:pt x="25" y="119"/>
                  </a:lnTo>
                  <a:lnTo>
                    <a:pt x="25" y="124"/>
                  </a:lnTo>
                  <a:lnTo>
                    <a:pt x="21" y="124"/>
                  </a:lnTo>
                  <a:lnTo>
                    <a:pt x="15" y="124"/>
                  </a:lnTo>
                  <a:lnTo>
                    <a:pt x="6" y="119"/>
                  </a:lnTo>
                  <a:lnTo>
                    <a:pt x="6" y="113"/>
                  </a:lnTo>
                  <a:lnTo>
                    <a:pt x="6" y="109"/>
                  </a:lnTo>
                  <a:lnTo>
                    <a:pt x="0" y="103"/>
                  </a:lnTo>
                  <a:lnTo>
                    <a:pt x="6" y="93"/>
                  </a:lnTo>
                  <a:lnTo>
                    <a:pt x="0" y="88"/>
                  </a:lnTo>
                  <a:lnTo>
                    <a:pt x="6" y="88"/>
                  </a:lnTo>
                  <a:lnTo>
                    <a:pt x="10" y="83"/>
                  </a:lnTo>
                  <a:lnTo>
                    <a:pt x="10" y="78"/>
                  </a:lnTo>
                  <a:lnTo>
                    <a:pt x="10" y="72"/>
                  </a:lnTo>
                  <a:lnTo>
                    <a:pt x="15" y="68"/>
                  </a:lnTo>
                  <a:lnTo>
                    <a:pt x="21" y="62"/>
                  </a:lnTo>
                  <a:lnTo>
                    <a:pt x="10" y="62"/>
                  </a:lnTo>
                  <a:lnTo>
                    <a:pt x="6" y="62"/>
                  </a:lnTo>
                  <a:lnTo>
                    <a:pt x="6" y="52"/>
                  </a:lnTo>
                  <a:lnTo>
                    <a:pt x="6" y="47"/>
                  </a:lnTo>
                  <a:lnTo>
                    <a:pt x="0" y="37"/>
                  </a:lnTo>
                  <a:lnTo>
                    <a:pt x="0" y="31"/>
                  </a:lnTo>
                  <a:lnTo>
                    <a:pt x="0" y="25"/>
                  </a:lnTo>
                  <a:lnTo>
                    <a:pt x="6" y="21"/>
                  </a:lnTo>
                  <a:lnTo>
                    <a:pt x="6" y="15"/>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62" name="Freeform 61"/>
            <p:cNvSpPr>
              <a:spLocks/>
            </p:cNvSpPr>
            <p:nvPr/>
          </p:nvSpPr>
          <p:spPr bwMode="auto">
            <a:xfrm>
              <a:off x="7995617" y="5348117"/>
              <a:ext cx="226096" cy="143454"/>
            </a:xfrm>
            <a:custGeom>
              <a:avLst/>
              <a:gdLst>
                <a:gd name="T0" fmla="*/ 145 w 145"/>
                <a:gd name="T1" fmla="*/ 4 h 92"/>
                <a:gd name="T2" fmla="*/ 145 w 145"/>
                <a:gd name="T3" fmla="*/ 10 h 92"/>
                <a:gd name="T4" fmla="*/ 145 w 145"/>
                <a:gd name="T5" fmla="*/ 14 h 92"/>
                <a:gd name="T6" fmla="*/ 141 w 145"/>
                <a:gd name="T7" fmla="*/ 26 h 92"/>
                <a:gd name="T8" fmla="*/ 135 w 145"/>
                <a:gd name="T9" fmla="*/ 26 h 92"/>
                <a:gd name="T10" fmla="*/ 131 w 145"/>
                <a:gd name="T11" fmla="*/ 30 h 92"/>
                <a:gd name="T12" fmla="*/ 131 w 145"/>
                <a:gd name="T13" fmla="*/ 36 h 92"/>
                <a:gd name="T14" fmla="*/ 131 w 145"/>
                <a:gd name="T15" fmla="*/ 41 h 92"/>
                <a:gd name="T16" fmla="*/ 131 w 145"/>
                <a:gd name="T17" fmla="*/ 46 h 92"/>
                <a:gd name="T18" fmla="*/ 125 w 145"/>
                <a:gd name="T19" fmla="*/ 51 h 92"/>
                <a:gd name="T20" fmla="*/ 125 w 145"/>
                <a:gd name="T21" fmla="*/ 55 h 92"/>
                <a:gd name="T22" fmla="*/ 125 w 145"/>
                <a:gd name="T23" fmla="*/ 61 h 92"/>
                <a:gd name="T24" fmla="*/ 131 w 145"/>
                <a:gd name="T25" fmla="*/ 61 h 92"/>
                <a:gd name="T26" fmla="*/ 125 w 145"/>
                <a:gd name="T27" fmla="*/ 67 h 92"/>
                <a:gd name="T28" fmla="*/ 131 w 145"/>
                <a:gd name="T29" fmla="*/ 67 h 92"/>
                <a:gd name="T30" fmla="*/ 131 w 145"/>
                <a:gd name="T31" fmla="*/ 77 h 92"/>
                <a:gd name="T32" fmla="*/ 119 w 145"/>
                <a:gd name="T33" fmla="*/ 82 h 92"/>
                <a:gd name="T34" fmla="*/ 119 w 145"/>
                <a:gd name="T35" fmla="*/ 92 h 92"/>
                <a:gd name="T36" fmla="*/ 110 w 145"/>
                <a:gd name="T37" fmla="*/ 88 h 92"/>
                <a:gd name="T38" fmla="*/ 104 w 145"/>
                <a:gd name="T39" fmla="*/ 92 h 92"/>
                <a:gd name="T40" fmla="*/ 94 w 145"/>
                <a:gd name="T41" fmla="*/ 88 h 92"/>
                <a:gd name="T42" fmla="*/ 88 w 145"/>
                <a:gd name="T43" fmla="*/ 77 h 92"/>
                <a:gd name="T44" fmla="*/ 88 w 145"/>
                <a:gd name="T45" fmla="*/ 71 h 92"/>
                <a:gd name="T46" fmla="*/ 78 w 145"/>
                <a:gd name="T47" fmla="*/ 67 h 92"/>
                <a:gd name="T48" fmla="*/ 68 w 145"/>
                <a:gd name="T49" fmla="*/ 67 h 92"/>
                <a:gd name="T50" fmla="*/ 63 w 145"/>
                <a:gd name="T51" fmla="*/ 61 h 92"/>
                <a:gd name="T52" fmla="*/ 53 w 145"/>
                <a:gd name="T53" fmla="*/ 61 h 92"/>
                <a:gd name="T54" fmla="*/ 47 w 145"/>
                <a:gd name="T55" fmla="*/ 51 h 92"/>
                <a:gd name="T56" fmla="*/ 43 w 145"/>
                <a:gd name="T57" fmla="*/ 46 h 92"/>
                <a:gd name="T58" fmla="*/ 27 w 145"/>
                <a:gd name="T59" fmla="*/ 41 h 92"/>
                <a:gd name="T60" fmla="*/ 22 w 145"/>
                <a:gd name="T61" fmla="*/ 36 h 92"/>
                <a:gd name="T62" fmla="*/ 16 w 145"/>
                <a:gd name="T63" fmla="*/ 36 h 92"/>
                <a:gd name="T64" fmla="*/ 6 w 145"/>
                <a:gd name="T65" fmla="*/ 30 h 92"/>
                <a:gd name="T66" fmla="*/ 0 w 145"/>
                <a:gd name="T67" fmla="*/ 26 h 92"/>
                <a:gd name="T68" fmla="*/ 0 w 145"/>
                <a:gd name="T69" fmla="*/ 20 h 92"/>
                <a:gd name="T70" fmla="*/ 6 w 145"/>
                <a:gd name="T71" fmla="*/ 14 h 92"/>
                <a:gd name="T72" fmla="*/ 6 w 145"/>
                <a:gd name="T73" fmla="*/ 4 h 92"/>
                <a:gd name="T74" fmla="*/ 10 w 145"/>
                <a:gd name="T75" fmla="*/ 4 h 92"/>
                <a:gd name="T76" fmla="*/ 16 w 145"/>
                <a:gd name="T77" fmla="*/ 0 h 92"/>
                <a:gd name="T78" fmla="*/ 22 w 145"/>
                <a:gd name="T79" fmla="*/ 4 h 92"/>
                <a:gd name="T80" fmla="*/ 22 w 145"/>
                <a:gd name="T81" fmla="*/ 10 h 92"/>
                <a:gd name="T82" fmla="*/ 32 w 145"/>
                <a:gd name="T83" fmla="*/ 4 h 92"/>
                <a:gd name="T84" fmla="*/ 43 w 145"/>
                <a:gd name="T85" fmla="*/ 4 h 92"/>
                <a:gd name="T86" fmla="*/ 47 w 145"/>
                <a:gd name="T87" fmla="*/ 10 h 92"/>
                <a:gd name="T88" fmla="*/ 57 w 145"/>
                <a:gd name="T89" fmla="*/ 14 h 92"/>
                <a:gd name="T90" fmla="*/ 68 w 145"/>
                <a:gd name="T91" fmla="*/ 20 h 92"/>
                <a:gd name="T92" fmla="*/ 78 w 145"/>
                <a:gd name="T93" fmla="*/ 20 h 92"/>
                <a:gd name="T94" fmla="*/ 88 w 145"/>
                <a:gd name="T95" fmla="*/ 14 h 92"/>
                <a:gd name="T96" fmla="*/ 94 w 145"/>
                <a:gd name="T97" fmla="*/ 14 h 92"/>
                <a:gd name="T98" fmla="*/ 100 w 145"/>
                <a:gd name="T99" fmla="*/ 14 h 92"/>
                <a:gd name="T100" fmla="*/ 104 w 145"/>
                <a:gd name="T101" fmla="*/ 14 h 92"/>
                <a:gd name="T102" fmla="*/ 110 w 145"/>
                <a:gd name="T103" fmla="*/ 10 h 92"/>
                <a:gd name="T104" fmla="*/ 114 w 145"/>
                <a:gd name="T105" fmla="*/ 10 h 92"/>
                <a:gd name="T106" fmla="*/ 119 w 145"/>
                <a:gd name="T107" fmla="*/ 14 h 92"/>
                <a:gd name="T108" fmla="*/ 125 w 145"/>
                <a:gd name="T109" fmla="*/ 10 h 92"/>
                <a:gd name="T110" fmla="*/ 135 w 145"/>
                <a:gd name="T111" fmla="*/ 10 h 92"/>
                <a:gd name="T112" fmla="*/ 145 w 145"/>
                <a:gd name="T113"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5" h="92">
                  <a:moveTo>
                    <a:pt x="145" y="4"/>
                  </a:moveTo>
                  <a:lnTo>
                    <a:pt x="145" y="10"/>
                  </a:lnTo>
                  <a:lnTo>
                    <a:pt x="145" y="14"/>
                  </a:lnTo>
                  <a:lnTo>
                    <a:pt x="141" y="26"/>
                  </a:lnTo>
                  <a:lnTo>
                    <a:pt x="135" y="26"/>
                  </a:lnTo>
                  <a:lnTo>
                    <a:pt x="131" y="30"/>
                  </a:lnTo>
                  <a:lnTo>
                    <a:pt x="131" y="36"/>
                  </a:lnTo>
                  <a:lnTo>
                    <a:pt x="131" y="41"/>
                  </a:lnTo>
                  <a:lnTo>
                    <a:pt x="131" y="46"/>
                  </a:lnTo>
                  <a:lnTo>
                    <a:pt x="125" y="51"/>
                  </a:lnTo>
                  <a:lnTo>
                    <a:pt x="125" y="55"/>
                  </a:lnTo>
                  <a:lnTo>
                    <a:pt x="125" y="61"/>
                  </a:lnTo>
                  <a:lnTo>
                    <a:pt x="131" y="61"/>
                  </a:lnTo>
                  <a:lnTo>
                    <a:pt x="125" y="67"/>
                  </a:lnTo>
                  <a:lnTo>
                    <a:pt x="131" y="67"/>
                  </a:lnTo>
                  <a:lnTo>
                    <a:pt x="131" y="77"/>
                  </a:lnTo>
                  <a:lnTo>
                    <a:pt x="119" y="82"/>
                  </a:lnTo>
                  <a:lnTo>
                    <a:pt x="119" y="92"/>
                  </a:lnTo>
                  <a:lnTo>
                    <a:pt x="110" y="88"/>
                  </a:lnTo>
                  <a:lnTo>
                    <a:pt x="104" y="92"/>
                  </a:lnTo>
                  <a:lnTo>
                    <a:pt x="94" y="88"/>
                  </a:lnTo>
                  <a:lnTo>
                    <a:pt x="88" y="77"/>
                  </a:lnTo>
                  <a:lnTo>
                    <a:pt x="88" y="71"/>
                  </a:lnTo>
                  <a:lnTo>
                    <a:pt x="78" y="67"/>
                  </a:lnTo>
                  <a:lnTo>
                    <a:pt x="68" y="67"/>
                  </a:lnTo>
                  <a:lnTo>
                    <a:pt x="63" y="61"/>
                  </a:lnTo>
                  <a:lnTo>
                    <a:pt x="53" y="61"/>
                  </a:lnTo>
                  <a:lnTo>
                    <a:pt x="47" y="51"/>
                  </a:lnTo>
                  <a:lnTo>
                    <a:pt x="43" y="46"/>
                  </a:lnTo>
                  <a:lnTo>
                    <a:pt x="27" y="41"/>
                  </a:lnTo>
                  <a:lnTo>
                    <a:pt x="22" y="36"/>
                  </a:lnTo>
                  <a:lnTo>
                    <a:pt x="16" y="36"/>
                  </a:lnTo>
                  <a:lnTo>
                    <a:pt x="6" y="30"/>
                  </a:lnTo>
                  <a:lnTo>
                    <a:pt x="0" y="26"/>
                  </a:lnTo>
                  <a:lnTo>
                    <a:pt x="0" y="20"/>
                  </a:lnTo>
                  <a:lnTo>
                    <a:pt x="6" y="14"/>
                  </a:lnTo>
                  <a:lnTo>
                    <a:pt x="6" y="4"/>
                  </a:lnTo>
                  <a:lnTo>
                    <a:pt x="10" y="4"/>
                  </a:lnTo>
                  <a:lnTo>
                    <a:pt x="16" y="0"/>
                  </a:lnTo>
                  <a:lnTo>
                    <a:pt x="22" y="4"/>
                  </a:lnTo>
                  <a:lnTo>
                    <a:pt x="22" y="10"/>
                  </a:lnTo>
                  <a:lnTo>
                    <a:pt x="32" y="4"/>
                  </a:lnTo>
                  <a:lnTo>
                    <a:pt x="43" y="4"/>
                  </a:lnTo>
                  <a:lnTo>
                    <a:pt x="47" y="10"/>
                  </a:lnTo>
                  <a:lnTo>
                    <a:pt x="57" y="14"/>
                  </a:lnTo>
                  <a:lnTo>
                    <a:pt x="68" y="20"/>
                  </a:lnTo>
                  <a:lnTo>
                    <a:pt x="78" y="20"/>
                  </a:lnTo>
                  <a:lnTo>
                    <a:pt x="88" y="14"/>
                  </a:lnTo>
                  <a:lnTo>
                    <a:pt x="94" y="14"/>
                  </a:lnTo>
                  <a:lnTo>
                    <a:pt x="100" y="14"/>
                  </a:lnTo>
                  <a:lnTo>
                    <a:pt x="104" y="14"/>
                  </a:lnTo>
                  <a:lnTo>
                    <a:pt x="110" y="10"/>
                  </a:lnTo>
                  <a:lnTo>
                    <a:pt x="114" y="10"/>
                  </a:lnTo>
                  <a:lnTo>
                    <a:pt x="119" y="14"/>
                  </a:lnTo>
                  <a:lnTo>
                    <a:pt x="125" y="10"/>
                  </a:lnTo>
                  <a:lnTo>
                    <a:pt x="135" y="10"/>
                  </a:lnTo>
                  <a:lnTo>
                    <a:pt x="145" y="4"/>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2"/>
            <p:cNvSpPr>
              <a:spLocks/>
            </p:cNvSpPr>
            <p:nvPr/>
          </p:nvSpPr>
          <p:spPr bwMode="auto">
            <a:xfrm>
              <a:off x="7995617" y="5348117"/>
              <a:ext cx="226096" cy="143454"/>
            </a:xfrm>
            <a:custGeom>
              <a:avLst/>
              <a:gdLst>
                <a:gd name="T0" fmla="*/ 145 w 145"/>
                <a:gd name="T1" fmla="*/ 4 h 92"/>
                <a:gd name="T2" fmla="*/ 145 w 145"/>
                <a:gd name="T3" fmla="*/ 10 h 92"/>
                <a:gd name="T4" fmla="*/ 145 w 145"/>
                <a:gd name="T5" fmla="*/ 14 h 92"/>
                <a:gd name="T6" fmla="*/ 141 w 145"/>
                <a:gd name="T7" fmla="*/ 26 h 92"/>
                <a:gd name="T8" fmla="*/ 135 w 145"/>
                <a:gd name="T9" fmla="*/ 26 h 92"/>
                <a:gd name="T10" fmla="*/ 131 w 145"/>
                <a:gd name="T11" fmla="*/ 30 h 92"/>
                <a:gd name="T12" fmla="*/ 131 w 145"/>
                <a:gd name="T13" fmla="*/ 36 h 92"/>
                <a:gd name="T14" fmla="*/ 131 w 145"/>
                <a:gd name="T15" fmla="*/ 41 h 92"/>
                <a:gd name="T16" fmla="*/ 131 w 145"/>
                <a:gd name="T17" fmla="*/ 46 h 92"/>
                <a:gd name="T18" fmla="*/ 125 w 145"/>
                <a:gd name="T19" fmla="*/ 51 h 92"/>
                <a:gd name="T20" fmla="*/ 125 w 145"/>
                <a:gd name="T21" fmla="*/ 55 h 92"/>
                <a:gd name="T22" fmla="*/ 125 w 145"/>
                <a:gd name="T23" fmla="*/ 61 h 92"/>
                <a:gd name="T24" fmla="*/ 131 w 145"/>
                <a:gd name="T25" fmla="*/ 61 h 92"/>
                <a:gd name="T26" fmla="*/ 125 w 145"/>
                <a:gd name="T27" fmla="*/ 67 h 92"/>
                <a:gd name="T28" fmla="*/ 131 w 145"/>
                <a:gd name="T29" fmla="*/ 67 h 92"/>
                <a:gd name="T30" fmla="*/ 131 w 145"/>
                <a:gd name="T31" fmla="*/ 77 h 92"/>
                <a:gd name="T32" fmla="*/ 119 w 145"/>
                <a:gd name="T33" fmla="*/ 82 h 92"/>
                <a:gd name="T34" fmla="*/ 119 w 145"/>
                <a:gd name="T35" fmla="*/ 92 h 92"/>
                <a:gd name="T36" fmla="*/ 110 w 145"/>
                <a:gd name="T37" fmla="*/ 88 h 92"/>
                <a:gd name="T38" fmla="*/ 104 w 145"/>
                <a:gd name="T39" fmla="*/ 92 h 92"/>
                <a:gd name="T40" fmla="*/ 94 w 145"/>
                <a:gd name="T41" fmla="*/ 88 h 92"/>
                <a:gd name="T42" fmla="*/ 88 w 145"/>
                <a:gd name="T43" fmla="*/ 77 h 92"/>
                <a:gd name="T44" fmla="*/ 88 w 145"/>
                <a:gd name="T45" fmla="*/ 71 h 92"/>
                <a:gd name="T46" fmla="*/ 78 w 145"/>
                <a:gd name="T47" fmla="*/ 67 h 92"/>
                <a:gd name="T48" fmla="*/ 68 w 145"/>
                <a:gd name="T49" fmla="*/ 67 h 92"/>
                <a:gd name="T50" fmla="*/ 63 w 145"/>
                <a:gd name="T51" fmla="*/ 61 h 92"/>
                <a:gd name="T52" fmla="*/ 53 w 145"/>
                <a:gd name="T53" fmla="*/ 61 h 92"/>
                <a:gd name="T54" fmla="*/ 47 w 145"/>
                <a:gd name="T55" fmla="*/ 51 h 92"/>
                <a:gd name="T56" fmla="*/ 43 w 145"/>
                <a:gd name="T57" fmla="*/ 46 h 92"/>
                <a:gd name="T58" fmla="*/ 27 w 145"/>
                <a:gd name="T59" fmla="*/ 41 h 92"/>
                <a:gd name="T60" fmla="*/ 22 w 145"/>
                <a:gd name="T61" fmla="*/ 36 h 92"/>
                <a:gd name="T62" fmla="*/ 16 w 145"/>
                <a:gd name="T63" fmla="*/ 36 h 92"/>
                <a:gd name="T64" fmla="*/ 6 w 145"/>
                <a:gd name="T65" fmla="*/ 30 h 92"/>
                <a:gd name="T66" fmla="*/ 0 w 145"/>
                <a:gd name="T67" fmla="*/ 26 h 92"/>
                <a:gd name="T68" fmla="*/ 0 w 145"/>
                <a:gd name="T69" fmla="*/ 20 h 92"/>
                <a:gd name="T70" fmla="*/ 6 w 145"/>
                <a:gd name="T71" fmla="*/ 14 h 92"/>
                <a:gd name="T72" fmla="*/ 6 w 145"/>
                <a:gd name="T73" fmla="*/ 4 h 92"/>
                <a:gd name="T74" fmla="*/ 10 w 145"/>
                <a:gd name="T75" fmla="*/ 4 h 92"/>
                <a:gd name="T76" fmla="*/ 16 w 145"/>
                <a:gd name="T77" fmla="*/ 0 h 92"/>
                <a:gd name="T78" fmla="*/ 22 w 145"/>
                <a:gd name="T79" fmla="*/ 4 h 92"/>
                <a:gd name="T80" fmla="*/ 22 w 145"/>
                <a:gd name="T81" fmla="*/ 10 h 92"/>
                <a:gd name="T82" fmla="*/ 32 w 145"/>
                <a:gd name="T83" fmla="*/ 4 h 92"/>
                <a:gd name="T84" fmla="*/ 43 w 145"/>
                <a:gd name="T85" fmla="*/ 4 h 92"/>
                <a:gd name="T86" fmla="*/ 47 w 145"/>
                <a:gd name="T87" fmla="*/ 10 h 92"/>
                <a:gd name="T88" fmla="*/ 57 w 145"/>
                <a:gd name="T89" fmla="*/ 14 h 92"/>
                <a:gd name="T90" fmla="*/ 68 w 145"/>
                <a:gd name="T91" fmla="*/ 20 h 92"/>
                <a:gd name="T92" fmla="*/ 78 w 145"/>
                <a:gd name="T93" fmla="*/ 20 h 92"/>
                <a:gd name="T94" fmla="*/ 88 w 145"/>
                <a:gd name="T95" fmla="*/ 14 h 92"/>
                <a:gd name="T96" fmla="*/ 94 w 145"/>
                <a:gd name="T97" fmla="*/ 14 h 92"/>
                <a:gd name="T98" fmla="*/ 100 w 145"/>
                <a:gd name="T99" fmla="*/ 14 h 92"/>
                <a:gd name="T100" fmla="*/ 104 w 145"/>
                <a:gd name="T101" fmla="*/ 14 h 92"/>
                <a:gd name="T102" fmla="*/ 110 w 145"/>
                <a:gd name="T103" fmla="*/ 10 h 92"/>
                <a:gd name="T104" fmla="*/ 114 w 145"/>
                <a:gd name="T105" fmla="*/ 10 h 92"/>
                <a:gd name="T106" fmla="*/ 119 w 145"/>
                <a:gd name="T107" fmla="*/ 14 h 92"/>
                <a:gd name="T108" fmla="*/ 125 w 145"/>
                <a:gd name="T109" fmla="*/ 10 h 92"/>
                <a:gd name="T110" fmla="*/ 135 w 145"/>
                <a:gd name="T111" fmla="*/ 10 h 92"/>
                <a:gd name="T112" fmla="*/ 145 w 145"/>
                <a:gd name="T113"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5" h="92">
                  <a:moveTo>
                    <a:pt x="145" y="4"/>
                  </a:moveTo>
                  <a:lnTo>
                    <a:pt x="145" y="10"/>
                  </a:lnTo>
                  <a:lnTo>
                    <a:pt x="145" y="14"/>
                  </a:lnTo>
                  <a:lnTo>
                    <a:pt x="141" y="26"/>
                  </a:lnTo>
                  <a:lnTo>
                    <a:pt x="135" y="26"/>
                  </a:lnTo>
                  <a:lnTo>
                    <a:pt x="131" y="30"/>
                  </a:lnTo>
                  <a:lnTo>
                    <a:pt x="131" y="36"/>
                  </a:lnTo>
                  <a:lnTo>
                    <a:pt x="131" y="41"/>
                  </a:lnTo>
                  <a:lnTo>
                    <a:pt x="131" y="46"/>
                  </a:lnTo>
                  <a:lnTo>
                    <a:pt x="125" y="51"/>
                  </a:lnTo>
                  <a:lnTo>
                    <a:pt x="125" y="55"/>
                  </a:lnTo>
                  <a:lnTo>
                    <a:pt x="125" y="61"/>
                  </a:lnTo>
                  <a:lnTo>
                    <a:pt x="131" y="61"/>
                  </a:lnTo>
                  <a:lnTo>
                    <a:pt x="125" y="67"/>
                  </a:lnTo>
                  <a:lnTo>
                    <a:pt x="131" y="67"/>
                  </a:lnTo>
                  <a:lnTo>
                    <a:pt x="131" y="77"/>
                  </a:lnTo>
                  <a:lnTo>
                    <a:pt x="119" y="82"/>
                  </a:lnTo>
                  <a:lnTo>
                    <a:pt x="119" y="92"/>
                  </a:lnTo>
                  <a:lnTo>
                    <a:pt x="110" y="88"/>
                  </a:lnTo>
                  <a:lnTo>
                    <a:pt x="104" y="92"/>
                  </a:lnTo>
                  <a:lnTo>
                    <a:pt x="94" y="88"/>
                  </a:lnTo>
                  <a:lnTo>
                    <a:pt x="88" y="77"/>
                  </a:lnTo>
                  <a:lnTo>
                    <a:pt x="88" y="71"/>
                  </a:lnTo>
                  <a:lnTo>
                    <a:pt x="78" y="67"/>
                  </a:lnTo>
                  <a:lnTo>
                    <a:pt x="68" y="67"/>
                  </a:lnTo>
                  <a:lnTo>
                    <a:pt x="63" y="61"/>
                  </a:lnTo>
                  <a:lnTo>
                    <a:pt x="53" y="61"/>
                  </a:lnTo>
                  <a:lnTo>
                    <a:pt x="47" y="51"/>
                  </a:lnTo>
                  <a:lnTo>
                    <a:pt x="43" y="46"/>
                  </a:lnTo>
                  <a:lnTo>
                    <a:pt x="27" y="41"/>
                  </a:lnTo>
                  <a:lnTo>
                    <a:pt x="22" y="36"/>
                  </a:lnTo>
                  <a:lnTo>
                    <a:pt x="16" y="36"/>
                  </a:lnTo>
                  <a:lnTo>
                    <a:pt x="6" y="30"/>
                  </a:lnTo>
                  <a:lnTo>
                    <a:pt x="0" y="26"/>
                  </a:lnTo>
                  <a:lnTo>
                    <a:pt x="0" y="20"/>
                  </a:lnTo>
                  <a:lnTo>
                    <a:pt x="6" y="14"/>
                  </a:lnTo>
                  <a:lnTo>
                    <a:pt x="6" y="4"/>
                  </a:lnTo>
                  <a:lnTo>
                    <a:pt x="10" y="4"/>
                  </a:lnTo>
                  <a:lnTo>
                    <a:pt x="16" y="0"/>
                  </a:lnTo>
                  <a:lnTo>
                    <a:pt x="22" y="4"/>
                  </a:lnTo>
                  <a:lnTo>
                    <a:pt x="22" y="10"/>
                  </a:lnTo>
                  <a:lnTo>
                    <a:pt x="32" y="4"/>
                  </a:lnTo>
                  <a:lnTo>
                    <a:pt x="43" y="4"/>
                  </a:lnTo>
                  <a:lnTo>
                    <a:pt x="47" y="10"/>
                  </a:lnTo>
                  <a:lnTo>
                    <a:pt x="57" y="14"/>
                  </a:lnTo>
                  <a:lnTo>
                    <a:pt x="68" y="20"/>
                  </a:lnTo>
                  <a:lnTo>
                    <a:pt x="78" y="20"/>
                  </a:lnTo>
                  <a:lnTo>
                    <a:pt x="88" y="14"/>
                  </a:lnTo>
                  <a:lnTo>
                    <a:pt x="94" y="14"/>
                  </a:lnTo>
                  <a:lnTo>
                    <a:pt x="100" y="14"/>
                  </a:lnTo>
                  <a:lnTo>
                    <a:pt x="104" y="14"/>
                  </a:lnTo>
                  <a:lnTo>
                    <a:pt x="110" y="10"/>
                  </a:lnTo>
                  <a:lnTo>
                    <a:pt x="114" y="10"/>
                  </a:lnTo>
                  <a:lnTo>
                    <a:pt x="119" y="14"/>
                  </a:lnTo>
                  <a:lnTo>
                    <a:pt x="125" y="10"/>
                  </a:lnTo>
                  <a:lnTo>
                    <a:pt x="135" y="10"/>
                  </a:lnTo>
                  <a:lnTo>
                    <a:pt x="145" y="4"/>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64" name="Freeform 63"/>
            <p:cNvSpPr>
              <a:spLocks/>
            </p:cNvSpPr>
            <p:nvPr/>
          </p:nvSpPr>
          <p:spPr bwMode="auto">
            <a:xfrm>
              <a:off x="7247162" y="3860562"/>
              <a:ext cx="24948" cy="15593"/>
            </a:xfrm>
            <a:custGeom>
              <a:avLst/>
              <a:gdLst>
                <a:gd name="T0" fmla="*/ 10 w 16"/>
                <a:gd name="T1" fmla="*/ 10 h 10"/>
                <a:gd name="T2" fmla="*/ 5 w 16"/>
                <a:gd name="T3" fmla="*/ 10 h 10"/>
                <a:gd name="T4" fmla="*/ 0 w 16"/>
                <a:gd name="T5" fmla="*/ 10 h 10"/>
                <a:gd name="T6" fmla="*/ 0 w 16"/>
                <a:gd name="T7" fmla="*/ 0 h 10"/>
                <a:gd name="T8" fmla="*/ 5 w 16"/>
                <a:gd name="T9" fmla="*/ 0 h 10"/>
                <a:gd name="T10" fmla="*/ 10 w 16"/>
                <a:gd name="T11" fmla="*/ 0 h 10"/>
                <a:gd name="T12" fmla="*/ 16 w 16"/>
                <a:gd name="T13" fmla="*/ 6 h 10"/>
                <a:gd name="T14" fmla="*/ 10 w 16"/>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0">
                  <a:moveTo>
                    <a:pt x="10" y="10"/>
                  </a:moveTo>
                  <a:lnTo>
                    <a:pt x="5" y="10"/>
                  </a:lnTo>
                  <a:lnTo>
                    <a:pt x="0" y="10"/>
                  </a:lnTo>
                  <a:lnTo>
                    <a:pt x="0" y="0"/>
                  </a:lnTo>
                  <a:lnTo>
                    <a:pt x="5" y="0"/>
                  </a:lnTo>
                  <a:lnTo>
                    <a:pt x="10" y="0"/>
                  </a:lnTo>
                  <a:lnTo>
                    <a:pt x="16" y="6"/>
                  </a:lnTo>
                  <a:lnTo>
                    <a:pt x="10" y="10"/>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4"/>
            <p:cNvSpPr>
              <a:spLocks/>
            </p:cNvSpPr>
            <p:nvPr/>
          </p:nvSpPr>
          <p:spPr bwMode="auto">
            <a:xfrm>
              <a:off x="7247162" y="3860562"/>
              <a:ext cx="24948" cy="15593"/>
            </a:xfrm>
            <a:custGeom>
              <a:avLst/>
              <a:gdLst>
                <a:gd name="T0" fmla="*/ 10 w 16"/>
                <a:gd name="T1" fmla="*/ 10 h 10"/>
                <a:gd name="T2" fmla="*/ 5 w 16"/>
                <a:gd name="T3" fmla="*/ 10 h 10"/>
                <a:gd name="T4" fmla="*/ 0 w 16"/>
                <a:gd name="T5" fmla="*/ 10 h 10"/>
                <a:gd name="T6" fmla="*/ 0 w 16"/>
                <a:gd name="T7" fmla="*/ 0 h 10"/>
                <a:gd name="T8" fmla="*/ 5 w 16"/>
                <a:gd name="T9" fmla="*/ 0 h 10"/>
                <a:gd name="T10" fmla="*/ 10 w 16"/>
                <a:gd name="T11" fmla="*/ 0 h 10"/>
                <a:gd name="T12" fmla="*/ 16 w 16"/>
                <a:gd name="T13" fmla="*/ 6 h 10"/>
                <a:gd name="T14" fmla="*/ 10 w 16"/>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0">
                  <a:moveTo>
                    <a:pt x="10" y="10"/>
                  </a:moveTo>
                  <a:lnTo>
                    <a:pt x="5" y="10"/>
                  </a:lnTo>
                  <a:lnTo>
                    <a:pt x="0" y="10"/>
                  </a:lnTo>
                  <a:lnTo>
                    <a:pt x="0" y="0"/>
                  </a:lnTo>
                  <a:lnTo>
                    <a:pt x="5" y="0"/>
                  </a:lnTo>
                  <a:lnTo>
                    <a:pt x="10" y="0"/>
                  </a:lnTo>
                  <a:lnTo>
                    <a:pt x="16" y="6"/>
                  </a:lnTo>
                  <a:lnTo>
                    <a:pt x="10" y="10"/>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66" name="Freeform 65"/>
            <p:cNvSpPr>
              <a:spLocks/>
            </p:cNvSpPr>
            <p:nvPr/>
          </p:nvSpPr>
          <p:spPr bwMode="auto">
            <a:xfrm>
              <a:off x="7331363" y="4134996"/>
              <a:ext cx="24948" cy="6237"/>
            </a:xfrm>
            <a:custGeom>
              <a:avLst/>
              <a:gdLst>
                <a:gd name="T0" fmla="*/ 0 w 16"/>
                <a:gd name="T1" fmla="*/ 0 h 4"/>
                <a:gd name="T2" fmla="*/ 11 w 16"/>
                <a:gd name="T3" fmla="*/ 0 h 4"/>
                <a:gd name="T4" fmla="*/ 16 w 16"/>
                <a:gd name="T5" fmla="*/ 0 h 4"/>
                <a:gd name="T6" fmla="*/ 16 w 16"/>
                <a:gd name="T7" fmla="*/ 4 h 4"/>
                <a:gd name="T8" fmla="*/ 11 w 16"/>
                <a:gd name="T9" fmla="*/ 4 h 4"/>
                <a:gd name="T10" fmla="*/ 6 w 16"/>
                <a:gd name="T11" fmla="*/ 4 h 4"/>
                <a:gd name="T12" fmla="*/ 0 w 1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0" y="0"/>
                  </a:moveTo>
                  <a:lnTo>
                    <a:pt x="11" y="0"/>
                  </a:lnTo>
                  <a:lnTo>
                    <a:pt x="16" y="0"/>
                  </a:lnTo>
                  <a:lnTo>
                    <a:pt x="16" y="4"/>
                  </a:lnTo>
                  <a:lnTo>
                    <a:pt x="11" y="4"/>
                  </a:lnTo>
                  <a:lnTo>
                    <a:pt x="6" y="4"/>
                  </a:lnTo>
                  <a:lnTo>
                    <a:pt x="0" y="0"/>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6"/>
            <p:cNvSpPr>
              <a:spLocks/>
            </p:cNvSpPr>
            <p:nvPr/>
          </p:nvSpPr>
          <p:spPr bwMode="auto">
            <a:xfrm>
              <a:off x="7331363" y="4134996"/>
              <a:ext cx="24948" cy="6237"/>
            </a:xfrm>
            <a:custGeom>
              <a:avLst/>
              <a:gdLst>
                <a:gd name="T0" fmla="*/ 0 w 16"/>
                <a:gd name="T1" fmla="*/ 0 h 4"/>
                <a:gd name="T2" fmla="*/ 11 w 16"/>
                <a:gd name="T3" fmla="*/ 0 h 4"/>
                <a:gd name="T4" fmla="*/ 16 w 16"/>
                <a:gd name="T5" fmla="*/ 0 h 4"/>
                <a:gd name="T6" fmla="*/ 16 w 16"/>
                <a:gd name="T7" fmla="*/ 4 h 4"/>
                <a:gd name="T8" fmla="*/ 11 w 16"/>
                <a:gd name="T9" fmla="*/ 4 h 4"/>
                <a:gd name="T10" fmla="*/ 6 w 16"/>
                <a:gd name="T11" fmla="*/ 4 h 4"/>
                <a:gd name="T12" fmla="*/ 0 w 1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0" y="0"/>
                  </a:moveTo>
                  <a:lnTo>
                    <a:pt x="11" y="0"/>
                  </a:lnTo>
                  <a:lnTo>
                    <a:pt x="16" y="0"/>
                  </a:lnTo>
                  <a:lnTo>
                    <a:pt x="16" y="4"/>
                  </a:lnTo>
                  <a:lnTo>
                    <a:pt x="11" y="4"/>
                  </a:lnTo>
                  <a:lnTo>
                    <a:pt x="6" y="4"/>
                  </a:lnTo>
                  <a:lnTo>
                    <a:pt x="0" y="0"/>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68" name="Freeform 67"/>
            <p:cNvSpPr>
              <a:spLocks/>
            </p:cNvSpPr>
            <p:nvPr/>
          </p:nvSpPr>
          <p:spPr bwMode="auto">
            <a:xfrm>
              <a:off x="7481054" y="3403693"/>
              <a:ext cx="15593" cy="24948"/>
            </a:xfrm>
            <a:custGeom>
              <a:avLst/>
              <a:gdLst>
                <a:gd name="T0" fmla="*/ 10 w 10"/>
                <a:gd name="T1" fmla="*/ 16 h 16"/>
                <a:gd name="T2" fmla="*/ 5 w 10"/>
                <a:gd name="T3" fmla="*/ 10 h 16"/>
                <a:gd name="T4" fmla="*/ 0 w 10"/>
                <a:gd name="T5" fmla="*/ 6 h 16"/>
                <a:gd name="T6" fmla="*/ 5 w 10"/>
                <a:gd name="T7" fmla="*/ 6 h 16"/>
                <a:gd name="T8" fmla="*/ 10 w 10"/>
                <a:gd name="T9" fmla="*/ 0 h 16"/>
                <a:gd name="T10" fmla="*/ 10 w 10"/>
                <a:gd name="T11" fmla="*/ 6 h 16"/>
                <a:gd name="T12" fmla="*/ 10 w 10"/>
                <a:gd name="T13" fmla="*/ 10 h 16"/>
                <a:gd name="T14" fmla="*/ 10 w 10"/>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6">
                  <a:moveTo>
                    <a:pt x="10" y="16"/>
                  </a:moveTo>
                  <a:lnTo>
                    <a:pt x="5" y="10"/>
                  </a:lnTo>
                  <a:lnTo>
                    <a:pt x="0" y="6"/>
                  </a:lnTo>
                  <a:lnTo>
                    <a:pt x="5" y="6"/>
                  </a:lnTo>
                  <a:lnTo>
                    <a:pt x="10" y="0"/>
                  </a:lnTo>
                  <a:lnTo>
                    <a:pt x="10" y="6"/>
                  </a:lnTo>
                  <a:lnTo>
                    <a:pt x="10" y="10"/>
                  </a:lnTo>
                  <a:lnTo>
                    <a:pt x="10" y="16"/>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8"/>
            <p:cNvSpPr>
              <a:spLocks/>
            </p:cNvSpPr>
            <p:nvPr/>
          </p:nvSpPr>
          <p:spPr bwMode="auto">
            <a:xfrm>
              <a:off x="7481054" y="3403693"/>
              <a:ext cx="15593" cy="24948"/>
            </a:xfrm>
            <a:custGeom>
              <a:avLst/>
              <a:gdLst>
                <a:gd name="T0" fmla="*/ 10 w 10"/>
                <a:gd name="T1" fmla="*/ 16 h 16"/>
                <a:gd name="T2" fmla="*/ 5 w 10"/>
                <a:gd name="T3" fmla="*/ 10 h 16"/>
                <a:gd name="T4" fmla="*/ 0 w 10"/>
                <a:gd name="T5" fmla="*/ 6 h 16"/>
                <a:gd name="T6" fmla="*/ 5 w 10"/>
                <a:gd name="T7" fmla="*/ 6 h 16"/>
                <a:gd name="T8" fmla="*/ 10 w 10"/>
                <a:gd name="T9" fmla="*/ 0 h 16"/>
                <a:gd name="T10" fmla="*/ 10 w 10"/>
                <a:gd name="T11" fmla="*/ 6 h 16"/>
                <a:gd name="T12" fmla="*/ 10 w 10"/>
                <a:gd name="T13" fmla="*/ 10 h 16"/>
                <a:gd name="T14" fmla="*/ 10 w 10"/>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6">
                  <a:moveTo>
                    <a:pt x="10" y="16"/>
                  </a:moveTo>
                  <a:lnTo>
                    <a:pt x="5" y="10"/>
                  </a:lnTo>
                  <a:lnTo>
                    <a:pt x="0" y="6"/>
                  </a:lnTo>
                  <a:lnTo>
                    <a:pt x="5" y="6"/>
                  </a:lnTo>
                  <a:lnTo>
                    <a:pt x="10" y="0"/>
                  </a:lnTo>
                  <a:lnTo>
                    <a:pt x="10" y="6"/>
                  </a:lnTo>
                  <a:lnTo>
                    <a:pt x="10" y="10"/>
                  </a:lnTo>
                  <a:lnTo>
                    <a:pt x="10" y="16"/>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70" name="Freeform 69"/>
            <p:cNvSpPr>
              <a:spLocks/>
            </p:cNvSpPr>
            <p:nvPr/>
          </p:nvSpPr>
          <p:spPr bwMode="auto">
            <a:xfrm>
              <a:off x="7594882" y="3307017"/>
              <a:ext cx="23390" cy="63931"/>
            </a:xfrm>
            <a:custGeom>
              <a:avLst/>
              <a:gdLst>
                <a:gd name="T0" fmla="*/ 0 w 15"/>
                <a:gd name="T1" fmla="*/ 41 h 41"/>
                <a:gd name="T2" fmla="*/ 4 w 15"/>
                <a:gd name="T3" fmla="*/ 37 h 41"/>
                <a:gd name="T4" fmla="*/ 4 w 15"/>
                <a:gd name="T5" fmla="*/ 31 h 41"/>
                <a:gd name="T6" fmla="*/ 0 w 15"/>
                <a:gd name="T7" fmla="*/ 25 h 41"/>
                <a:gd name="T8" fmla="*/ 0 w 15"/>
                <a:gd name="T9" fmla="*/ 21 h 41"/>
                <a:gd name="T10" fmla="*/ 10 w 15"/>
                <a:gd name="T11" fmla="*/ 21 h 41"/>
                <a:gd name="T12" fmla="*/ 10 w 15"/>
                <a:gd name="T13" fmla="*/ 15 h 41"/>
                <a:gd name="T14" fmla="*/ 15 w 15"/>
                <a:gd name="T15" fmla="*/ 0 h 41"/>
                <a:gd name="T16" fmla="*/ 15 w 15"/>
                <a:gd name="T17" fmla="*/ 10 h 41"/>
                <a:gd name="T18" fmla="*/ 15 w 15"/>
                <a:gd name="T19" fmla="*/ 15 h 41"/>
                <a:gd name="T20" fmla="*/ 15 w 15"/>
                <a:gd name="T21" fmla="*/ 21 h 41"/>
                <a:gd name="T22" fmla="*/ 15 w 15"/>
                <a:gd name="T23" fmla="*/ 25 h 41"/>
                <a:gd name="T24" fmla="*/ 10 w 15"/>
                <a:gd name="T25" fmla="*/ 31 h 41"/>
                <a:gd name="T26" fmla="*/ 10 w 15"/>
                <a:gd name="T27" fmla="*/ 37 h 41"/>
                <a:gd name="T28" fmla="*/ 0 w 15"/>
                <a:gd name="T29"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41">
                  <a:moveTo>
                    <a:pt x="0" y="41"/>
                  </a:moveTo>
                  <a:lnTo>
                    <a:pt x="4" y="37"/>
                  </a:lnTo>
                  <a:lnTo>
                    <a:pt x="4" y="31"/>
                  </a:lnTo>
                  <a:lnTo>
                    <a:pt x="0" y="25"/>
                  </a:lnTo>
                  <a:lnTo>
                    <a:pt x="0" y="21"/>
                  </a:lnTo>
                  <a:lnTo>
                    <a:pt x="10" y="21"/>
                  </a:lnTo>
                  <a:lnTo>
                    <a:pt x="10" y="15"/>
                  </a:lnTo>
                  <a:lnTo>
                    <a:pt x="15" y="0"/>
                  </a:lnTo>
                  <a:lnTo>
                    <a:pt x="15" y="10"/>
                  </a:lnTo>
                  <a:lnTo>
                    <a:pt x="15" y="15"/>
                  </a:lnTo>
                  <a:lnTo>
                    <a:pt x="15" y="21"/>
                  </a:lnTo>
                  <a:lnTo>
                    <a:pt x="15" y="25"/>
                  </a:lnTo>
                  <a:lnTo>
                    <a:pt x="10" y="31"/>
                  </a:lnTo>
                  <a:lnTo>
                    <a:pt x="10" y="37"/>
                  </a:lnTo>
                  <a:lnTo>
                    <a:pt x="0" y="4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70"/>
            <p:cNvSpPr>
              <a:spLocks/>
            </p:cNvSpPr>
            <p:nvPr/>
          </p:nvSpPr>
          <p:spPr bwMode="auto">
            <a:xfrm>
              <a:off x="7594882" y="3307017"/>
              <a:ext cx="23390" cy="63931"/>
            </a:xfrm>
            <a:custGeom>
              <a:avLst/>
              <a:gdLst>
                <a:gd name="T0" fmla="*/ 0 w 15"/>
                <a:gd name="T1" fmla="*/ 41 h 41"/>
                <a:gd name="T2" fmla="*/ 4 w 15"/>
                <a:gd name="T3" fmla="*/ 37 h 41"/>
                <a:gd name="T4" fmla="*/ 4 w 15"/>
                <a:gd name="T5" fmla="*/ 31 h 41"/>
                <a:gd name="T6" fmla="*/ 0 w 15"/>
                <a:gd name="T7" fmla="*/ 25 h 41"/>
                <a:gd name="T8" fmla="*/ 0 w 15"/>
                <a:gd name="T9" fmla="*/ 21 h 41"/>
                <a:gd name="T10" fmla="*/ 10 w 15"/>
                <a:gd name="T11" fmla="*/ 21 h 41"/>
                <a:gd name="T12" fmla="*/ 10 w 15"/>
                <a:gd name="T13" fmla="*/ 15 h 41"/>
                <a:gd name="T14" fmla="*/ 15 w 15"/>
                <a:gd name="T15" fmla="*/ 0 h 41"/>
                <a:gd name="T16" fmla="*/ 15 w 15"/>
                <a:gd name="T17" fmla="*/ 10 h 41"/>
                <a:gd name="T18" fmla="*/ 15 w 15"/>
                <a:gd name="T19" fmla="*/ 15 h 41"/>
                <a:gd name="T20" fmla="*/ 15 w 15"/>
                <a:gd name="T21" fmla="*/ 21 h 41"/>
                <a:gd name="T22" fmla="*/ 15 w 15"/>
                <a:gd name="T23" fmla="*/ 25 h 41"/>
                <a:gd name="T24" fmla="*/ 10 w 15"/>
                <a:gd name="T25" fmla="*/ 31 h 41"/>
                <a:gd name="T26" fmla="*/ 10 w 15"/>
                <a:gd name="T27" fmla="*/ 37 h 41"/>
                <a:gd name="T28" fmla="*/ 0 w 15"/>
                <a:gd name="T29"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41">
                  <a:moveTo>
                    <a:pt x="0" y="41"/>
                  </a:moveTo>
                  <a:lnTo>
                    <a:pt x="4" y="37"/>
                  </a:lnTo>
                  <a:lnTo>
                    <a:pt x="4" y="31"/>
                  </a:lnTo>
                  <a:lnTo>
                    <a:pt x="0" y="25"/>
                  </a:lnTo>
                  <a:lnTo>
                    <a:pt x="0" y="21"/>
                  </a:lnTo>
                  <a:lnTo>
                    <a:pt x="10" y="21"/>
                  </a:lnTo>
                  <a:lnTo>
                    <a:pt x="10" y="15"/>
                  </a:lnTo>
                  <a:lnTo>
                    <a:pt x="15" y="0"/>
                  </a:lnTo>
                  <a:lnTo>
                    <a:pt x="15" y="10"/>
                  </a:lnTo>
                  <a:lnTo>
                    <a:pt x="15" y="15"/>
                  </a:lnTo>
                  <a:lnTo>
                    <a:pt x="15" y="21"/>
                  </a:lnTo>
                  <a:lnTo>
                    <a:pt x="15" y="25"/>
                  </a:lnTo>
                  <a:lnTo>
                    <a:pt x="10" y="31"/>
                  </a:lnTo>
                  <a:lnTo>
                    <a:pt x="10" y="37"/>
                  </a:lnTo>
                  <a:lnTo>
                    <a:pt x="0" y="4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72" name="Freeform 71"/>
            <p:cNvSpPr>
              <a:spLocks/>
            </p:cNvSpPr>
            <p:nvPr/>
          </p:nvSpPr>
          <p:spPr bwMode="auto">
            <a:xfrm>
              <a:off x="7278348" y="3413048"/>
              <a:ext cx="57694" cy="54575"/>
            </a:xfrm>
            <a:custGeom>
              <a:avLst/>
              <a:gdLst>
                <a:gd name="T0" fmla="*/ 0 w 37"/>
                <a:gd name="T1" fmla="*/ 35 h 35"/>
                <a:gd name="T2" fmla="*/ 6 w 37"/>
                <a:gd name="T3" fmla="*/ 25 h 35"/>
                <a:gd name="T4" fmla="*/ 11 w 37"/>
                <a:gd name="T5" fmla="*/ 20 h 35"/>
                <a:gd name="T6" fmla="*/ 17 w 37"/>
                <a:gd name="T7" fmla="*/ 25 h 35"/>
                <a:gd name="T8" fmla="*/ 17 w 37"/>
                <a:gd name="T9" fmla="*/ 30 h 35"/>
                <a:gd name="T10" fmla="*/ 21 w 37"/>
                <a:gd name="T11" fmla="*/ 25 h 35"/>
                <a:gd name="T12" fmla="*/ 21 w 37"/>
                <a:gd name="T13" fmla="*/ 20 h 35"/>
                <a:gd name="T14" fmla="*/ 27 w 37"/>
                <a:gd name="T15" fmla="*/ 14 h 35"/>
                <a:gd name="T16" fmla="*/ 31 w 37"/>
                <a:gd name="T17" fmla="*/ 14 h 35"/>
                <a:gd name="T18" fmla="*/ 31 w 37"/>
                <a:gd name="T19" fmla="*/ 10 h 35"/>
                <a:gd name="T20" fmla="*/ 37 w 37"/>
                <a:gd name="T21" fmla="*/ 4 h 35"/>
                <a:gd name="T22" fmla="*/ 37 w 37"/>
                <a:gd name="T23" fmla="*/ 0 h 35"/>
                <a:gd name="T24" fmla="*/ 31 w 37"/>
                <a:gd name="T25" fmla="*/ 4 h 35"/>
                <a:gd name="T26" fmla="*/ 27 w 37"/>
                <a:gd name="T27" fmla="*/ 4 h 35"/>
                <a:gd name="T28" fmla="*/ 17 w 37"/>
                <a:gd name="T29" fmla="*/ 4 h 35"/>
                <a:gd name="T30" fmla="*/ 17 w 37"/>
                <a:gd name="T31" fmla="*/ 14 h 35"/>
                <a:gd name="T32" fmla="*/ 11 w 37"/>
                <a:gd name="T33" fmla="*/ 10 h 35"/>
                <a:gd name="T34" fmla="*/ 11 w 37"/>
                <a:gd name="T35" fmla="*/ 4 h 35"/>
                <a:gd name="T36" fmla="*/ 6 w 37"/>
                <a:gd name="T37" fmla="*/ 10 h 35"/>
                <a:gd name="T38" fmla="*/ 6 w 37"/>
                <a:gd name="T39" fmla="*/ 14 h 35"/>
                <a:gd name="T40" fmla="*/ 0 w 37"/>
                <a:gd name="T41" fmla="*/ 25 h 35"/>
                <a:gd name="T42" fmla="*/ 0 w 37"/>
                <a:gd name="T43" fmla="*/ 30 h 35"/>
                <a:gd name="T44" fmla="*/ 0 w 37"/>
                <a:gd name="T45"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 h="35">
                  <a:moveTo>
                    <a:pt x="0" y="35"/>
                  </a:moveTo>
                  <a:lnTo>
                    <a:pt x="6" y="25"/>
                  </a:lnTo>
                  <a:lnTo>
                    <a:pt x="11" y="20"/>
                  </a:lnTo>
                  <a:lnTo>
                    <a:pt x="17" y="25"/>
                  </a:lnTo>
                  <a:lnTo>
                    <a:pt x="17" y="30"/>
                  </a:lnTo>
                  <a:lnTo>
                    <a:pt x="21" y="25"/>
                  </a:lnTo>
                  <a:lnTo>
                    <a:pt x="21" y="20"/>
                  </a:lnTo>
                  <a:lnTo>
                    <a:pt x="27" y="14"/>
                  </a:lnTo>
                  <a:lnTo>
                    <a:pt x="31" y="14"/>
                  </a:lnTo>
                  <a:lnTo>
                    <a:pt x="31" y="10"/>
                  </a:lnTo>
                  <a:lnTo>
                    <a:pt x="37" y="4"/>
                  </a:lnTo>
                  <a:lnTo>
                    <a:pt x="37" y="0"/>
                  </a:lnTo>
                  <a:lnTo>
                    <a:pt x="31" y="4"/>
                  </a:lnTo>
                  <a:lnTo>
                    <a:pt x="27" y="4"/>
                  </a:lnTo>
                  <a:lnTo>
                    <a:pt x="17" y="4"/>
                  </a:lnTo>
                  <a:lnTo>
                    <a:pt x="17" y="14"/>
                  </a:lnTo>
                  <a:lnTo>
                    <a:pt x="11" y="10"/>
                  </a:lnTo>
                  <a:lnTo>
                    <a:pt x="11" y="4"/>
                  </a:lnTo>
                  <a:lnTo>
                    <a:pt x="6" y="10"/>
                  </a:lnTo>
                  <a:lnTo>
                    <a:pt x="6" y="14"/>
                  </a:lnTo>
                  <a:lnTo>
                    <a:pt x="0" y="25"/>
                  </a:lnTo>
                  <a:lnTo>
                    <a:pt x="0" y="30"/>
                  </a:lnTo>
                  <a:lnTo>
                    <a:pt x="0" y="35"/>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72"/>
            <p:cNvSpPr>
              <a:spLocks/>
            </p:cNvSpPr>
            <p:nvPr/>
          </p:nvSpPr>
          <p:spPr bwMode="auto">
            <a:xfrm>
              <a:off x="7278348" y="3413048"/>
              <a:ext cx="57694" cy="54575"/>
            </a:xfrm>
            <a:custGeom>
              <a:avLst/>
              <a:gdLst>
                <a:gd name="T0" fmla="*/ 0 w 37"/>
                <a:gd name="T1" fmla="*/ 35 h 35"/>
                <a:gd name="T2" fmla="*/ 6 w 37"/>
                <a:gd name="T3" fmla="*/ 25 h 35"/>
                <a:gd name="T4" fmla="*/ 11 w 37"/>
                <a:gd name="T5" fmla="*/ 20 h 35"/>
                <a:gd name="T6" fmla="*/ 17 w 37"/>
                <a:gd name="T7" fmla="*/ 25 h 35"/>
                <a:gd name="T8" fmla="*/ 17 w 37"/>
                <a:gd name="T9" fmla="*/ 30 h 35"/>
                <a:gd name="T10" fmla="*/ 21 w 37"/>
                <a:gd name="T11" fmla="*/ 25 h 35"/>
                <a:gd name="T12" fmla="*/ 21 w 37"/>
                <a:gd name="T13" fmla="*/ 20 h 35"/>
                <a:gd name="T14" fmla="*/ 27 w 37"/>
                <a:gd name="T15" fmla="*/ 14 h 35"/>
                <a:gd name="T16" fmla="*/ 31 w 37"/>
                <a:gd name="T17" fmla="*/ 14 h 35"/>
                <a:gd name="T18" fmla="*/ 31 w 37"/>
                <a:gd name="T19" fmla="*/ 10 h 35"/>
                <a:gd name="T20" fmla="*/ 37 w 37"/>
                <a:gd name="T21" fmla="*/ 4 h 35"/>
                <a:gd name="T22" fmla="*/ 37 w 37"/>
                <a:gd name="T23" fmla="*/ 0 h 35"/>
                <a:gd name="T24" fmla="*/ 31 w 37"/>
                <a:gd name="T25" fmla="*/ 4 h 35"/>
                <a:gd name="T26" fmla="*/ 27 w 37"/>
                <a:gd name="T27" fmla="*/ 4 h 35"/>
                <a:gd name="T28" fmla="*/ 17 w 37"/>
                <a:gd name="T29" fmla="*/ 4 h 35"/>
                <a:gd name="T30" fmla="*/ 17 w 37"/>
                <a:gd name="T31" fmla="*/ 14 h 35"/>
                <a:gd name="T32" fmla="*/ 11 w 37"/>
                <a:gd name="T33" fmla="*/ 10 h 35"/>
                <a:gd name="T34" fmla="*/ 11 w 37"/>
                <a:gd name="T35" fmla="*/ 4 h 35"/>
                <a:gd name="T36" fmla="*/ 6 w 37"/>
                <a:gd name="T37" fmla="*/ 10 h 35"/>
                <a:gd name="T38" fmla="*/ 6 w 37"/>
                <a:gd name="T39" fmla="*/ 14 h 35"/>
                <a:gd name="T40" fmla="*/ 0 w 37"/>
                <a:gd name="T41" fmla="*/ 25 h 35"/>
                <a:gd name="T42" fmla="*/ 0 w 37"/>
                <a:gd name="T43" fmla="*/ 30 h 35"/>
                <a:gd name="T44" fmla="*/ 0 w 37"/>
                <a:gd name="T45"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 h="35">
                  <a:moveTo>
                    <a:pt x="0" y="35"/>
                  </a:moveTo>
                  <a:lnTo>
                    <a:pt x="6" y="25"/>
                  </a:lnTo>
                  <a:lnTo>
                    <a:pt x="11" y="20"/>
                  </a:lnTo>
                  <a:lnTo>
                    <a:pt x="17" y="25"/>
                  </a:lnTo>
                  <a:lnTo>
                    <a:pt x="17" y="30"/>
                  </a:lnTo>
                  <a:lnTo>
                    <a:pt x="21" y="25"/>
                  </a:lnTo>
                  <a:lnTo>
                    <a:pt x="21" y="20"/>
                  </a:lnTo>
                  <a:lnTo>
                    <a:pt x="27" y="14"/>
                  </a:lnTo>
                  <a:lnTo>
                    <a:pt x="31" y="14"/>
                  </a:lnTo>
                  <a:lnTo>
                    <a:pt x="31" y="10"/>
                  </a:lnTo>
                  <a:lnTo>
                    <a:pt x="37" y="4"/>
                  </a:lnTo>
                  <a:lnTo>
                    <a:pt x="37" y="0"/>
                  </a:lnTo>
                  <a:lnTo>
                    <a:pt x="31" y="4"/>
                  </a:lnTo>
                  <a:lnTo>
                    <a:pt x="27" y="4"/>
                  </a:lnTo>
                  <a:lnTo>
                    <a:pt x="17" y="4"/>
                  </a:lnTo>
                  <a:lnTo>
                    <a:pt x="17" y="14"/>
                  </a:lnTo>
                  <a:lnTo>
                    <a:pt x="11" y="10"/>
                  </a:lnTo>
                  <a:lnTo>
                    <a:pt x="11" y="4"/>
                  </a:lnTo>
                  <a:lnTo>
                    <a:pt x="6" y="10"/>
                  </a:lnTo>
                  <a:lnTo>
                    <a:pt x="6" y="14"/>
                  </a:lnTo>
                  <a:lnTo>
                    <a:pt x="0" y="25"/>
                  </a:lnTo>
                  <a:lnTo>
                    <a:pt x="0" y="30"/>
                  </a:lnTo>
                  <a:lnTo>
                    <a:pt x="0" y="35"/>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74" name="Freeform 73"/>
            <p:cNvSpPr>
              <a:spLocks/>
            </p:cNvSpPr>
            <p:nvPr/>
          </p:nvSpPr>
          <p:spPr bwMode="auto">
            <a:xfrm>
              <a:off x="7272111" y="3781039"/>
              <a:ext cx="23390" cy="24948"/>
            </a:xfrm>
            <a:custGeom>
              <a:avLst/>
              <a:gdLst>
                <a:gd name="T0" fmla="*/ 0 w 15"/>
                <a:gd name="T1" fmla="*/ 10 h 16"/>
                <a:gd name="T2" fmla="*/ 4 w 15"/>
                <a:gd name="T3" fmla="*/ 5 h 16"/>
                <a:gd name="T4" fmla="*/ 10 w 15"/>
                <a:gd name="T5" fmla="*/ 0 h 16"/>
                <a:gd name="T6" fmla="*/ 15 w 15"/>
                <a:gd name="T7" fmla="*/ 5 h 16"/>
                <a:gd name="T8" fmla="*/ 15 w 15"/>
                <a:gd name="T9" fmla="*/ 10 h 16"/>
                <a:gd name="T10" fmla="*/ 4 w 15"/>
                <a:gd name="T11" fmla="*/ 16 h 16"/>
                <a:gd name="T12" fmla="*/ 0 w 15"/>
                <a:gd name="T13" fmla="*/ 10 h 16"/>
              </a:gdLst>
              <a:ahLst/>
              <a:cxnLst>
                <a:cxn ang="0">
                  <a:pos x="T0" y="T1"/>
                </a:cxn>
                <a:cxn ang="0">
                  <a:pos x="T2" y="T3"/>
                </a:cxn>
                <a:cxn ang="0">
                  <a:pos x="T4" y="T5"/>
                </a:cxn>
                <a:cxn ang="0">
                  <a:pos x="T6" y="T7"/>
                </a:cxn>
                <a:cxn ang="0">
                  <a:pos x="T8" y="T9"/>
                </a:cxn>
                <a:cxn ang="0">
                  <a:pos x="T10" y="T11"/>
                </a:cxn>
                <a:cxn ang="0">
                  <a:pos x="T12" y="T13"/>
                </a:cxn>
              </a:cxnLst>
              <a:rect l="0" t="0" r="r" b="b"/>
              <a:pathLst>
                <a:path w="15" h="16">
                  <a:moveTo>
                    <a:pt x="0" y="10"/>
                  </a:moveTo>
                  <a:lnTo>
                    <a:pt x="4" y="5"/>
                  </a:lnTo>
                  <a:lnTo>
                    <a:pt x="10" y="0"/>
                  </a:lnTo>
                  <a:lnTo>
                    <a:pt x="15" y="5"/>
                  </a:lnTo>
                  <a:lnTo>
                    <a:pt x="15" y="10"/>
                  </a:lnTo>
                  <a:lnTo>
                    <a:pt x="4" y="16"/>
                  </a:lnTo>
                  <a:lnTo>
                    <a:pt x="0" y="10"/>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74"/>
            <p:cNvSpPr>
              <a:spLocks/>
            </p:cNvSpPr>
            <p:nvPr/>
          </p:nvSpPr>
          <p:spPr bwMode="auto">
            <a:xfrm>
              <a:off x="7272111" y="3781039"/>
              <a:ext cx="23390" cy="24948"/>
            </a:xfrm>
            <a:custGeom>
              <a:avLst/>
              <a:gdLst>
                <a:gd name="T0" fmla="*/ 0 w 15"/>
                <a:gd name="T1" fmla="*/ 10 h 16"/>
                <a:gd name="T2" fmla="*/ 4 w 15"/>
                <a:gd name="T3" fmla="*/ 5 h 16"/>
                <a:gd name="T4" fmla="*/ 10 w 15"/>
                <a:gd name="T5" fmla="*/ 0 h 16"/>
                <a:gd name="T6" fmla="*/ 15 w 15"/>
                <a:gd name="T7" fmla="*/ 5 h 16"/>
                <a:gd name="T8" fmla="*/ 15 w 15"/>
                <a:gd name="T9" fmla="*/ 10 h 16"/>
                <a:gd name="T10" fmla="*/ 4 w 15"/>
                <a:gd name="T11" fmla="*/ 16 h 16"/>
                <a:gd name="T12" fmla="*/ 0 w 15"/>
                <a:gd name="T13" fmla="*/ 10 h 16"/>
              </a:gdLst>
              <a:ahLst/>
              <a:cxnLst>
                <a:cxn ang="0">
                  <a:pos x="T0" y="T1"/>
                </a:cxn>
                <a:cxn ang="0">
                  <a:pos x="T2" y="T3"/>
                </a:cxn>
                <a:cxn ang="0">
                  <a:pos x="T4" y="T5"/>
                </a:cxn>
                <a:cxn ang="0">
                  <a:pos x="T6" y="T7"/>
                </a:cxn>
                <a:cxn ang="0">
                  <a:pos x="T8" y="T9"/>
                </a:cxn>
                <a:cxn ang="0">
                  <a:pos x="T10" y="T11"/>
                </a:cxn>
                <a:cxn ang="0">
                  <a:pos x="T12" y="T13"/>
                </a:cxn>
              </a:cxnLst>
              <a:rect l="0" t="0" r="r" b="b"/>
              <a:pathLst>
                <a:path w="15" h="16">
                  <a:moveTo>
                    <a:pt x="0" y="10"/>
                  </a:moveTo>
                  <a:lnTo>
                    <a:pt x="4" y="5"/>
                  </a:lnTo>
                  <a:lnTo>
                    <a:pt x="10" y="0"/>
                  </a:lnTo>
                  <a:lnTo>
                    <a:pt x="15" y="5"/>
                  </a:lnTo>
                  <a:lnTo>
                    <a:pt x="15" y="10"/>
                  </a:lnTo>
                  <a:lnTo>
                    <a:pt x="4" y="16"/>
                  </a:lnTo>
                  <a:lnTo>
                    <a:pt x="0" y="10"/>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76" name="Freeform 75"/>
            <p:cNvSpPr>
              <a:spLocks/>
            </p:cNvSpPr>
            <p:nvPr/>
          </p:nvSpPr>
          <p:spPr bwMode="auto">
            <a:xfrm>
              <a:off x="7287704" y="3486335"/>
              <a:ext cx="32745" cy="48338"/>
            </a:xfrm>
            <a:custGeom>
              <a:avLst/>
              <a:gdLst>
                <a:gd name="T0" fmla="*/ 15 w 21"/>
                <a:gd name="T1" fmla="*/ 19 h 31"/>
                <a:gd name="T2" fmla="*/ 15 w 21"/>
                <a:gd name="T3" fmla="*/ 15 h 31"/>
                <a:gd name="T4" fmla="*/ 15 w 21"/>
                <a:gd name="T5" fmla="*/ 10 h 31"/>
                <a:gd name="T6" fmla="*/ 21 w 21"/>
                <a:gd name="T7" fmla="*/ 5 h 31"/>
                <a:gd name="T8" fmla="*/ 21 w 21"/>
                <a:gd name="T9" fmla="*/ 0 h 31"/>
                <a:gd name="T10" fmla="*/ 15 w 21"/>
                <a:gd name="T11" fmla="*/ 5 h 31"/>
                <a:gd name="T12" fmla="*/ 10 w 21"/>
                <a:gd name="T13" fmla="*/ 10 h 31"/>
                <a:gd name="T14" fmla="*/ 10 w 21"/>
                <a:gd name="T15" fmla="*/ 5 h 31"/>
                <a:gd name="T16" fmla="*/ 10 w 21"/>
                <a:gd name="T17" fmla="*/ 0 h 31"/>
                <a:gd name="T18" fmla="*/ 0 w 21"/>
                <a:gd name="T19" fmla="*/ 5 h 31"/>
                <a:gd name="T20" fmla="*/ 0 w 21"/>
                <a:gd name="T21" fmla="*/ 10 h 31"/>
                <a:gd name="T22" fmla="*/ 0 w 21"/>
                <a:gd name="T23" fmla="*/ 15 h 31"/>
                <a:gd name="T24" fmla="*/ 10 w 21"/>
                <a:gd name="T25" fmla="*/ 10 h 31"/>
                <a:gd name="T26" fmla="*/ 5 w 21"/>
                <a:gd name="T27" fmla="*/ 19 h 31"/>
                <a:gd name="T28" fmla="*/ 10 w 21"/>
                <a:gd name="T29" fmla="*/ 25 h 31"/>
                <a:gd name="T30" fmla="*/ 10 w 21"/>
                <a:gd name="T31" fmla="*/ 31 h 31"/>
                <a:gd name="T32" fmla="*/ 15 w 21"/>
                <a:gd name="T3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31">
                  <a:moveTo>
                    <a:pt x="15" y="19"/>
                  </a:moveTo>
                  <a:lnTo>
                    <a:pt x="15" y="15"/>
                  </a:lnTo>
                  <a:lnTo>
                    <a:pt x="15" y="10"/>
                  </a:lnTo>
                  <a:lnTo>
                    <a:pt x="21" y="5"/>
                  </a:lnTo>
                  <a:lnTo>
                    <a:pt x="21" y="0"/>
                  </a:lnTo>
                  <a:lnTo>
                    <a:pt x="15" y="5"/>
                  </a:lnTo>
                  <a:lnTo>
                    <a:pt x="10" y="10"/>
                  </a:lnTo>
                  <a:lnTo>
                    <a:pt x="10" y="5"/>
                  </a:lnTo>
                  <a:lnTo>
                    <a:pt x="10" y="0"/>
                  </a:lnTo>
                  <a:lnTo>
                    <a:pt x="0" y="5"/>
                  </a:lnTo>
                  <a:lnTo>
                    <a:pt x="0" y="10"/>
                  </a:lnTo>
                  <a:lnTo>
                    <a:pt x="0" y="15"/>
                  </a:lnTo>
                  <a:lnTo>
                    <a:pt x="10" y="10"/>
                  </a:lnTo>
                  <a:lnTo>
                    <a:pt x="5" y="19"/>
                  </a:lnTo>
                  <a:lnTo>
                    <a:pt x="10" y="25"/>
                  </a:lnTo>
                  <a:lnTo>
                    <a:pt x="10" y="31"/>
                  </a:lnTo>
                  <a:lnTo>
                    <a:pt x="15" y="19"/>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76"/>
            <p:cNvSpPr>
              <a:spLocks/>
            </p:cNvSpPr>
            <p:nvPr/>
          </p:nvSpPr>
          <p:spPr bwMode="auto">
            <a:xfrm>
              <a:off x="7287704" y="3486335"/>
              <a:ext cx="32745" cy="48338"/>
            </a:xfrm>
            <a:custGeom>
              <a:avLst/>
              <a:gdLst>
                <a:gd name="T0" fmla="*/ 15 w 21"/>
                <a:gd name="T1" fmla="*/ 19 h 31"/>
                <a:gd name="T2" fmla="*/ 15 w 21"/>
                <a:gd name="T3" fmla="*/ 15 h 31"/>
                <a:gd name="T4" fmla="*/ 15 w 21"/>
                <a:gd name="T5" fmla="*/ 10 h 31"/>
                <a:gd name="T6" fmla="*/ 21 w 21"/>
                <a:gd name="T7" fmla="*/ 5 h 31"/>
                <a:gd name="T8" fmla="*/ 21 w 21"/>
                <a:gd name="T9" fmla="*/ 0 h 31"/>
                <a:gd name="T10" fmla="*/ 15 w 21"/>
                <a:gd name="T11" fmla="*/ 5 h 31"/>
                <a:gd name="T12" fmla="*/ 10 w 21"/>
                <a:gd name="T13" fmla="*/ 10 h 31"/>
                <a:gd name="T14" fmla="*/ 10 w 21"/>
                <a:gd name="T15" fmla="*/ 5 h 31"/>
                <a:gd name="T16" fmla="*/ 10 w 21"/>
                <a:gd name="T17" fmla="*/ 0 h 31"/>
                <a:gd name="T18" fmla="*/ 0 w 21"/>
                <a:gd name="T19" fmla="*/ 5 h 31"/>
                <a:gd name="T20" fmla="*/ 0 w 21"/>
                <a:gd name="T21" fmla="*/ 10 h 31"/>
                <a:gd name="T22" fmla="*/ 0 w 21"/>
                <a:gd name="T23" fmla="*/ 15 h 31"/>
                <a:gd name="T24" fmla="*/ 10 w 21"/>
                <a:gd name="T25" fmla="*/ 10 h 31"/>
                <a:gd name="T26" fmla="*/ 5 w 21"/>
                <a:gd name="T27" fmla="*/ 19 h 31"/>
                <a:gd name="T28" fmla="*/ 10 w 21"/>
                <a:gd name="T29" fmla="*/ 25 h 31"/>
                <a:gd name="T30" fmla="*/ 10 w 21"/>
                <a:gd name="T31" fmla="*/ 31 h 31"/>
                <a:gd name="T32" fmla="*/ 15 w 21"/>
                <a:gd name="T33"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31">
                  <a:moveTo>
                    <a:pt x="15" y="19"/>
                  </a:moveTo>
                  <a:lnTo>
                    <a:pt x="15" y="15"/>
                  </a:lnTo>
                  <a:lnTo>
                    <a:pt x="15" y="10"/>
                  </a:lnTo>
                  <a:lnTo>
                    <a:pt x="21" y="5"/>
                  </a:lnTo>
                  <a:lnTo>
                    <a:pt x="21" y="0"/>
                  </a:lnTo>
                  <a:lnTo>
                    <a:pt x="15" y="5"/>
                  </a:lnTo>
                  <a:lnTo>
                    <a:pt x="10" y="10"/>
                  </a:lnTo>
                  <a:lnTo>
                    <a:pt x="10" y="5"/>
                  </a:lnTo>
                  <a:lnTo>
                    <a:pt x="10" y="0"/>
                  </a:lnTo>
                  <a:lnTo>
                    <a:pt x="0" y="5"/>
                  </a:lnTo>
                  <a:lnTo>
                    <a:pt x="0" y="10"/>
                  </a:lnTo>
                  <a:lnTo>
                    <a:pt x="0" y="15"/>
                  </a:lnTo>
                  <a:lnTo>
                    <a:pt x="10" y="10"/>
                  </a:lnTo>
                  <a:lnTo>
                    <a:pt x="5" y="19"/>
                  </a:lnTo>
                  <a:lnTo>
                    <a:pt x="10" y="25"/>
                  </a:lnTo>
                  <a:lnTo>
                    <a:pt x="10" y="31"/>
                  </a:lnTo>
                  <a:lnTo>
                    <a:pt x="15" y="19"/>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78" name="Freeform 77"/>
            <p:cNvSpPr>
              <a:spLocks/>
            </p:cNvSpPr>
            <p:nvPr/>
          </p:nvSpPr>
          <p:spPr bwMode="auto">
            <a:xfrm>
              <a:off x="7278348" y="3573654"/>
              <a:ext cx="17153" cy="24948"/>
            </a:xfrm>
            <a:custGeom>
              <a:avLst/>
              <a:gdLst>
                <a:gd name="T0" fmla="*/ 6 w 11"/>
                <a:gd name="T1" fmla="*/ 16 h 16"/>
                <a:gd name="T2" fmla="*/ 6 w 11"/>
                <a:gd name="T3" fmla="*/ 10 h 16"/>
                <a:gd name="T4" fmla="*/ 0 w 11"/>
                <a:gd name="T5" fmla="*/ 10 h 16"/>
                <a:gd name="T6" fmla="*/ 6 w 11"/>
                <a:gd name="T7" fmla="*/ 5 h 16"/>
                <a:gd name="T8" fmla="*/ 6 w 11"/>
                <a:gd name="T9" fmla="*/ 0 h 16"/>
                <a:gd name="T10" fmla="*/ 0 w 11"/>
                <a:gd name="T11" fmla="*/ 0 h 16"/>
                <a:gd name="T12" fmla="*/ 11 w 11"/>
                <a:gd name="T13" fmla="*/ 5 h 16"/>
                <a:gd name="T14" fmla="*/ 11 w 11"/>
                <a:gd name="T15" fmla="*/ 10 h 16"/>
                <a:gd name="T16" fmla="*/ 6 w 11"/>
                <a:gd name="T17" fmla="*/ 10 h 16"/>
                <a:gd name="T18" fmla="*/ 6 w 11"/>
                <a:gd name="T1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16">
                  <a:moveTo>
                    <a:pt x="6" y="16"/>
                  </a:moveTo>
                  <a:lnTo>
                    <a:pt x="6" y="10"/>
                  </a:lnTo>
                  <a:lnTo>
                    <a:pt x="0" y="10"/>
                  </a:lnTo>
                  <a:lnTo>
                    <a:pt x="6" y="5"/>
                  </a:lnTo>
                  <a:lnTo>
                    <a:pt x="6" y="0"/>
                  </a:lnTo>
                  <a:lnTo>
                    <a:pt x="0" y="0"/>
                  </a:lnTo>
                  <a:lnTo>
                    <a:pt x="11" y="5"/>
                  </a:lnTo>
                  <a:lnTo>
                    <a:pt x="11" y="10"/>
                  </a:lnTo>
                  <a:lnTo>
                    <a:pt x="6" y="10"/>
                  </a:lnTo>
                  <a:lnTo>
                    <a:pt x="6" y="16"/>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78"/>
            <p:cNvSpPr>
              <a:spLocks/>
            </p:cNvSpPr>
            <p:nvPr/>
          </p:nvSpPr>
          <p:spPr bwMode="auto">
            <a:xfrm>
              <a:off x="7278348" y="3573654"/>
              <a:ext cx="17153" cy="24948"/>
            </a:xfrm>
            <a:custGeom>
              <a:avLst/>
              <a:gdLst>
                <a:gd name="T0" fmla="*/ 6 w 11"/>
                <a:gd name="T1" fmla="*/ 16 h 16"/>
                <a:gd name="T2" fmla="*/ 6 w 11"/>
                <a:gd name="T3" fmla="*/ 10 h 16"/>
                <a:gd name="T4" fmla="*/ 0 w 11"/>
                <a:gd name="T5" fmla="*/ 10 h 16"/>
                <a:gd name="T6" fmla="*/ 6 w 11"/>
                <a:gd name="T7" fmla="*/ 5 h 16"/>
                <a:gd name="T8" fmla="*/ 6 w 11"/>
                <a:gd name="T9" fmla="*/ 0 h 16"/>
                <a:gd name="T10" fmla="*/ 0 w 11"/>
                <a:gd name="T11" fmla="*/ 0 h 16"/>
                <a:gd name="T12" fmla="*/ 11 w 11"/>
                <a:gd name="T13" fmla="*/ 5 h 16"/>
                <a:gd name="T14" fmla="*/ 11 w 11"/>
                <a:gd name="T15" fmla="*/ 10 h 16"/>
                <a:gd name="T16" fmla="*/ 6 w 11"/>
                <a:gd name="T17" fmla="*/ 10 h 16"/>
                <a:gd name="T18" fmla="*/ 6 w 11"/>
                <a:gd name="T1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16">
                  <a:moveTo>
                    <a:pt x="6" y="16"/>
                  </a:moveTo>
                  <a:lnTo>
                    <a:pt x="6" y="10"/>
                  </a:lnTo>
                  <a:lnTo>
                    <a:pt x="0" y="10"/>
                  </a:lnTo>
                  <a:lnTo>
                    <a:pt x="6" y="5"/>
                  </a:lnTo>
                  <a:lnTo>
                    <a:pt x="6" y="0"/>
                  </a:lnTo>
                  <a:lnTo>
                    <a:pt x="0" y="0"/>
                  </a:lnTo>
                  <a:lnTo>
                    <a:pt x="11" y="5"/>
                  </a:lnTo>
                  <a:lnTo>
                    <a:pt x="11" y="10"/>
                  </a:lnTo>
                  <a:lnTo>
                    <a:pt x="6" y="10"/>
                  </a:lnTo>
                  <a:lnTo>
                    <a:pt x="6" y="16"/>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80" name="Freeform 79"/>
            <p:cNvSpPr>
              <a:spLocks/>
            </p:cNvSpPr>
            <p:nvPr/>
          </p:nvSpPr>
          <p:spPr bwMode="auto">
            <a:xfrm>
              <a:off x="7092794" y="3704633"/>
              <a:ext cx="467785" cy="450633"/>
            </a:xfrm>
            <a:custGeom>
              <a:avLst/>
              <a:gdLst>
                <a:gd name="T0" fmla="*/ 26 w 300"/>
                <a:gd name="T1" fmla="*/ 248 h 289"/>
                <a:gd name="T2" fmla="*/ 57 w 300"/>
                <a:gd name="T3" fmla="*/ 227 h 289"/>
                <a:gd name="T4" fmla="*/ 67 w 300"/>
                <a:gd name="T5" fmla="*/ 221 h 289"/>
                <a:gd name="T6" fmla="*/ 82 w 300"/>
                <a:gd name="T7" fmla="*/ 227 h 289"/>
                <a:gd name="T8" fmla="*/ 104 w 300"/>
                <a:gd name="T9" fmla="*/ 231 h 289"/>
                <a:gd name="T10" fmla="*/ 123 w 300"/>
                <a:gd name="T11" fmla="*/ 221 h 289"/>
                <a:gd name="T12" fmla="*/ 145 w 300"/>
                <a:gd name="T13" fmla="*/ 211 h 289"/>
                <a:gd name="T14" fmla="*/ 135 w 300"/>
                <a:gd name="T15" fmla="*/ 207 h 289"/>
                <a:gd name="T16" fmla="*/ 129 w 300"/>
                <a:gd name="T17" fmla="*/ 186 h 289"/>
                <a:gd name="T18" fmla="*/ 139 w 300"/>
                <a:gd name="T19" fmla="*/ 170 h 289"/>
                <a:gd name="T20" fmla="*/ 149 w 300"/>
                <a:gd name="T21" fmla="*/ 149 h 289"/>
                <a:gd name="T22" fmla="*/ 149 w 300"/>
                <a:gd name="T23" fmla="*/ 129 h 289"/>
                <a:gd name="T24" fmla="*/ 164 w 300"/>
                <a:gd name="T25" fmla="*/ 123 h 289"/>
                <a:gd name="T26" fmla="*/ 155 w 300"/>
                <a:gd name="T27" fmla="*/ 113 h 289"/>
                <a:gd name="T28" fmla="*/ 164 w 300"/>
                <a:gd name="T29" fmla="*/ 98 h 289"/>
                <a:gd name="T30" fmla="*/ 180 w 300"/>
                <a:gd name="T31" fmla="*/ 88 h 289"/>
                <a:gd name="T32" fmla="*/ 160 w 300"/>
                <a:gd name="T33" fmla="*/ 82 h 289"/>
                <a:gd name="T34" fmla="*/ 160 w 300"/>
                <a:gd name="T35" fmla="*/ 62 h 289"/>
                <a:gd name="T36" fmla="*/ 170 w 300"/>
                <a:gd name="T37" fmla="*/ 37 h 289"/>
                <a:gd name="T38" fmla="*/ 186 w 300"/>
                <a:gd name="T39" fmla="*/ 31 h 289"/>
                <a:gd name="T40" fmla="*/ 201 w 300"/>
                <a:gd name="T41" fmla="*/ 25 h 289"/>
                <a:gd name="T42" fmla="*/ 211 w 300"/>
                <a:gd name="T43" fmla="*/ 15 h 289"/>
                <a:gd name="T44" fmla="*/ 221 w 300"/>
                <a:gd name="T45" fmla="*/ 10 h 289"/>
                <a:gd name="T46" fmla="*/ 242 w 300"/>
                <a:gd name="T47" fmla="*/ 15 h 289"/>
                <a:gd name="T48" fmla="*/ 242 w 300"/>
                <a:gd name="T49" fmla="*/ 41 h 289"/>
                <a:gd name="T50" fmla="*/ 238 w 300"/>
                <a:gd name="T51" fmla="*/ 66 h 289"/>
                <a:gd name="T52" fmla="*/ 252 w 300"/>
                <a:gd name="T53" fmla="*/ 76 h 289"/>
                <a:gd name="T54" fmla="*/ 258 w 300"/>
                <a:gd name="T55" fmla="*/ 98 h 289"/>
                <a:gd name="T56" fmla="*/ 248 w 300"/>
                <a:gd name="T57" fmla="*/ 123 h 289"/>
                <a:gd name="T58" fmla="*/ 258 w 300"/>
                <a:gd name="T59" fmla="*/ 133 h 289"/>
                <a:gd name="T60" fmla="*/ 264 w 300"/>
                <a:gd name="T61" fmla="*/ 154 h 289"/>
                <a:gd name="T62" fmla="*/ 248 w 300"/>
                <a:gd name="T63" fmla="*/ 170 h 289"/>
                <a:gd name="T64" fmla="*/ 258 w 300"/>
                <a:gd name="T65" fmla="*/ 180 h 289"/>
                <a:gd name="T66" fmla="*/ 283 w 300"/>
                <a:gd name="T67" fmla="*/ 180 h 289"/>
                <a:gd name="T68" fmla="*/ 300 w 300"/>
                <a:gd name="T69" fmla="*/ 207 h 289"/>
                <a:gd name="T70" fmla="*/ 283 w 300"/>
                <a:gd name="T71" fmla="*/ 231 h 289"/>
                <a:gd name="T72" fmla="*/ 268 w 300"/>
                <a:gd name="T73" fmla="*/ 237 h 289"/>
                <a:gd name="T74" fmla="*/ 258 w 300"/>
                <a:gd name="T75" fmla="*/ 242 h 289"/>
                <a:gd name="T76" fmla="*/ 242 w 300"/>
                <a:gd name="T77" fmla="*/ 248 h 289"/>
                <a:gd name="T78" fmla="*/ 248 w 300"/>
                <a:gd name="T79" fmla="*/ 262 h 289"/>
                <a:gd name="T80" fmla="*/ 268 w 300"/>
                <a:gd name="T81" fmla="*/ 262 h 289"/>
                <a:gd name="T82" fmla="*/ 258 w 300"/>
                <a:gd name="T83" fmla="*/ 278 h 289"/>
                <a:gd name="T84" fmla="*/ 238 w 300"/>
                <a:gd name="T85" fmla="*/ 283 h 289"/>
                <a:gd name="T86" fmla="*/ 211 w 300"/>
                <a:gd name="T87" fmla="*/ 278 h 289"/>
                <a:gd name="T88" fmla="*/ 186 w 300"/>
                <a:gd name="T89" fmla="*/ 278 h 289"/>
                <a:gd name="T90" fmla="*/ 170 w 300"/>
                <a:gd name="T91" fmla="*/ 268 h 289"/>
                <a:gd name="T92" fmla="*/ 149 w 300"/>
                <a:gd name="T93" fmla="*/ 273 h 289"/>
                <a:gd name="T94" fmla="*/ 123 w 300"/>
                <a:gd name="T95" fmla="*/ 273 h 289"/>
                <a:gd name="T96" fmla="*/ 108 w 300"/>
                <a:gd name="T97" fmla="*/ 258 h 289"/>
                <a:gd name="T98" fmla="*/ 88 w 300"/>
                <a:gd name="T99" fmla="*/ 252 h 289"/>
                <a:gd name="T100" fmla="*/ 77 w 300"/>
                <a:gd name="T101" fmla="*/ 273 h 289"/>
                <a:gd name="T102" fmla="*/ 51 w 300"/>
                <a:gd name="T103" fmla="*/ 262 h 289"/>
                <a:gd name="T104" fmla="*/ 26 w 300"/>
                <a:gd name="T105" fmla="*/ 262 h 289"/>
                <a:gd name="T106" fmla="*/ 10 w 300"/>
                <a:gd name="T107" fmla="*/ 268 h 289"/>
                <a:gd name="T108" fmla="*/ 10 w 300"/>
                <a:gd name="T109" fmla="*/ 258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0" h="289">
                  <a:moveTo>
                    <a:pt x="10" y="258"/>
                  </a:moveTo>
                  <a:lnTo>
                    <a:pt x="20" y="252"/>
                  </a:lnTo>
                  <a:lnTo>
                    <a:pt x="26" y="252"/>
                  </a:lnTo>
                  <a:lnTo>
                    <a:pt x="26" y="248"/>
                  </a:lnTo>
                  <a:lnTo>
                    <a:pt x="41" y="242"/>
                  </a:lnTo>
                  <a:lnTo>
                    <a:pt x="51" y="242"/>
                  </a:lnTo>
                  <a:lnTo>
                    <a:pt x="57" y="231"/>
                  </a:lnTo>
                  <a:lnTo>
                    <a:pt x="57" y="227"/>
                  </a:lnTo>
                  <a:lnTo>
                    <a:pt x="61" y="227"/>
                  </a:lnTo>
                  <a:lnTo>
                    <a:pt x="67" y="231"/>
                  </a:lnTo>
                  <a:lnTo>
                    <a:pt x="72" y="227"/>
                  </a:lnTo>
                  <a:lnTo>
                    <a:pt x="67" y="221"/>
                  </a:lnTo>
                  <a:lnTo>
                    <a:pt x="72" y="221"/>
                  </a:lnTo>
                  <a:lnTo>
                    <a:pt x="77" y="221"/>
                  </a:lnTo>
                  <a:lnTo>
                    <a:pt x="82" y="221"/>
                  </a:lnTo>
                  <a:lnTo>
                    <a:pt x="82" y="227"/>
                  </a:lnTo>
                  <a:lnTo>
                    <a:pt x="88" y="227"/>
                  </a:lnTo>
                  <a:lnTo>
                    <a:pt x="92" y="231"/>
                  </a:lnTo>
                  <a:lnTo>
                    <a:pt x="98" y="231"/>
                  </a:lnTo>
                  <a:lnTo>
                    <a:pt x="104" y="231"/>
                  </a:lnTo>
                  <a:lnTo>
                    <a:pt x="113" y="231"/>
                  </a:lnTo>
                  <a:lnTo>
                    <a:pt x="118" y="231"/>
                  </a:lnTo>
                  <a:lnTo>
                    <a:pt x="118" y="227"/>
                  </a:lnTo>
                  <a:lnTo>
                    <a:pt x="123" y="221"/>
                  </a:lnTo>
                  <a:lnTo>
                    <a:pt x="129" y="221"/>
                  </a:lnTo>
                  <a:lnTo>
                    <a:pt x="135" y="221"/>
                  </a:lnTo>
                  <a:lnTo>
                    <a:pt x="139" y="217"/>
                  </a:lnTo>
                  <a:lnTo>
                    <a:pt x="145" y="211"/>
                  </a:lnTo>
                  <a:lnTo>
                    <a:pt x="139" y="211"/>
                  </a:lnTo>
                  <a:lnTo>
                    <a:pt x="129" y="211"/>
                  </a:lnTo>
                  <a:lnTo>
                    <a:pt x="129" y="207"/>
                  </a:lnTo>
                  <a:lnTo>
                    <a:pt x="135" y="207"/>
                  </a:lnTo>
                  <a:lnTo>
                    <a:pt x="135" y="195"/>
                  </a:lnTo>
                  <a:lnTo>
                    <a:pt x="129" y="195"/>
                  </a:lnTo>
                  <a:lnTo>
                    <a:pt x="129" y="190"/>
                  </a:lnTo>
                  <a:lnTo>
                    <a:pt x="129" y="186"/>
                  </a:lnTo>
                  <a:lnTo>
                    <a:pt x="135" y="180"/>
                  </a:lnTo>
                  <a:lnTo>
                    <a:pt x="139" y="170"/>
                  </a:lnTo>
                  <a:lnTo>
                    <a:pt x="135" y="170"/>
                  </a:lnTo>
                  <a:lnTo>
                    <a:pt x="139" y="170"/>
                  </a:lnTo>
                  <a:lnTo>
                    <a:pt x="145" y="164"/>
                  </a:lnTo>
                  <a:lnTo>
                    <a:pt x="145" y="160"/>
                  </a:lnTo>
                  <a:lnTo>
                    <a:pt x="145" y="154"/>
                  </a:lnTo>
                  <a:lnTo>
                    <a:pt x="149" y="149"/>
                  </a:lnTo>
                  <a:lnTo>
                    <a:pt x="155" y="144"/>
                  </a:lnTo>
                  <a:lnTo>
                    <a:pt x="155" y="139"/>
                  </a:lnTo>
                  <a:lnTo>
                    <a:pt x="149" y="133"/>
                  </a:lnTo>
                  <a:lnTo>
                    <a:pt x="149" y="129"/>
                  </a:lnTo>
                  <a:lnTo>
                    <a:pt x="155" y="123"/>
                  </a:lnTo>
                  <a:lnTo>
                    <a:pt x="155" y="129"/>
                  </a:lnTo>
                  <a:lnTo>
                    <a:pt x="160" y="129"/>
                  </a:lnTo>
                  <a:lnTo>
                    <a:pt x="164" y="123"/>
                  </a:lnTo>
                  <a:lnTo>
                    <a:pt x="160" y="123"/>
                  </a:lnTo>
                  <a:lnTo>
                    <a:pt x="160" y="119"/>
                  </a:lnTo>
                  <a:lnTo>
                    <a:pt x="160" y="113"/>
                  </a:lnTo>
                  <a:lnTo>
                    <a:pt x="155" y="113"/>
                  </a:lnTo>
                  <a:lnTo>
                    <a:pt x="155" y="109"/>
                  </a:lnTo>
                  <a:lnTo>
                    <a:pt x="160" y="103"/>
                  </a:lnTo>
                  <a:lnTo>
                    <a:pt x="164" y="103"/>
                  </a:lnTo>
                  <a:lnTo>
                    <a:pt x="164" y="98"/>
                  </a:lnTo>
                  <a:lnTo>
                    <a:pt x="164" y="92"/>
                  </a:lnTo>
                  <a:lnTo>
                    <a:pt x="170" y="92"/>
                  </a:lnTo>
                  <a:lnTo>
                    <a:pt x="170" y="88"/>
                  </a:lnTo>
                  <a:lnTo>
                    <a:pt x="180" y="88"/>
                  </a:lnTo>
                  <a:lnTo>
                    <a:pt x="180" y="82"/>
                  </a:lnTo>
                  <a:lnTo>
                    <a:pt x="170" y="76"/>
                  </a:lnTo>
                  <a:lnTo>
                    <a:pt x="164" y="76"/>
                  </a:lnTo>
                  <a:lnTo>
                    <a:pt x="160" y="82"/>
                  </a:lnTo>
                  <a:lnTo>
                    <a:pt x="170" y="72"/>
                  </a:lnTo>
                  <a:lnTo>
                    <a:pt x="164" y="72"/>
                  </a:lnTo>
                  <a:lnTo>
                    <a:pt x="160" y="66"/>
                  </a:lnTo>
                  <a:lnTo>
                    <a:pt x="160" y="62"/>
                  </a:lnTo>
                  <a:lnTo>
                    <a:pt x="160" y="51"/>
                  </a:lnTo>
                  <a:lnTo>
                    <a:pt x="160" y="47"/>
                  </a:lnTo>
                  <a:lnTo>
                    <a:pt x="164" y="41"/>
                  </a:lnTo>
                  <a:lnTo>
                    <a:pt x="170" y="37"/>
                  </a:lnTo>
                  <a:lnTo>
                    <a:pt x="176" y="41"/>
                  </a:lnTo>
                  <a:lnTo>
                    <a:pt x="176" y="37"/>
                  </a:lnTo>
                  <a:lnTo>
                    <a:pt x="180" y="37"/>
                  </a:lnTo>
                  <a:lnTo>
                    <a:pt x="186" y="31"/>
                  </a:lnTo>
                  <a:lnTo>
                    <a:pt x="186" y="37"/>
                  </a:lnTo>
                  <a:lnTo>
                    <a:pt x="191" y="37"/>
                  </a:lnTo>
                  <a:lnTo>
                    <a:pt x="196" y="31"/>
                  </a:lnTo>
                  <a:lnTo>
                    <a:pt x="201" y="25"/>
                  </a:lnTo>
                  <a:lnTo>
                    <a:pt x="207" y="25"/>
                  </a:lnTo>
                  <a:lnTo>
                    <a:pt x="207" y="21"/>
                  </a:lnTo>
                  <a:lnTo>
                    <a:pt x="211" y="21"/>
                  </a:lnTo>
                  <a:lnTo>
                    <a:pt x="211" y="15"/>
                  </a:lnTo>
                  <a:lnTo>
                    <a:pt x="217" y="15"/>
                  </a:lnTo>
                  <a:lnTo>
                    <a:pt x="221" y="21"/>
                  </a:lnTo>
                  <a:lnTo>
                    <a:pt x="227" y="15"/>
                  </a:lnTo>
                  <a:lnTo>
                    <a:pt x="221" y="10"/>
                  </a:lnTo>
                  <a:lnTo>
                    <a:pt x="227" y="10"/>
                  </a:lnTo>
                  <a:lnTo>
                    <a:pt x="232" y="0"/>
                  </a:lnTo>
                  <a:lnTo>
                    <a:pt x="238" y="10"/>
                  </a:lnTo>
                  <a:lnTo>
                    <a:pt x="242" y="15"/>
                  </a:lnTo>
                  <a:lnTo>
                    <a:pt x="238" y="25"/>
                  </a:lnTo>
                  <a:lnTo>
                    <a:pt x="238" y="31"/>
                  </a:lnTo>
                  <a:lnTo>
                    <a:pt x="238" y="37"/>
                  </a:lnTo>
                  <a:lnTo>
                    <a:pt x="242" y="41"/>
                  </a:lnTo>
                  <a:lnTo>
                    <a:pt x="242" y="47"/>
                  </a:lnTo>
                  <a:lnTo>
                    <a:pt x="238" y="51"/>
                  </a:lnTo>
                  <a:lnTo>
                    <a:pt x="238" y="57"/>
                  </a:lnTo>
                  <a:lnTo>
                    <a:pt x="238" y="66"/>
                  </a:lnTo>
                  <a:lnTo>
                    <a:pt x="238" y="72"/>
                  </a:lnTo>
                  <a:lnTo>
                    <a:pt x="242" y="72"/>
                  </a:lnTo>
                  <a:lnTo>
                    <a:pt x="248" y="76"/>
                  </a:lnTo>
                  <a:lnTo>
                    <a:pt x="252" y="76"/>
                  </a:lnTo>
                  <a:lnTo>
                    <a:pt x="252" y="82"/>
                  </a:lnTo>
                  <a:lnTo>
                    <a:pt x="258" y="88"/>
                  </a:lnTo>
                  <a:lnTo>
                    <a:pt x="258" y="92"/>
                  </a:lnTo>
                  <a:lnTo>
                    <a:pt x="258" y="98"/>
                  </a:lnTo>
                  <a:lnTo>
                    <a:pt x="258" y="103"/>
                  </a:lnTo>
                  <a:lnTo>
                    <a:pt x="258" y="129"/>
                  </a:lnTo>
                  <a:lnTo>
                    <a:pt x="252" y="123"/>
                  </a:lnTo>
                  <a:lnTo>
                    <a:pt x="248" y="123"/>
                  </a:lnTo>
                  <a:lnTo>
                    <a:pt x="242" y="123"/>
                  </a:lnTo>
                  <a:lnTo>
                    <a:pt x="242" y="129"/>
                  </a:lnTo>
                  <a:lnTo>
                    <a:pt x="248" y="129"/>
                  </a:lnTo>
                  <a:lnTo>
                    <a:pt x="258" y="133"/>
                  </a:lnTo>
                  <a:lnTo>
                    <a:pt x="258" y="139"/>
                  </a:lnTo>
                  <a:lnTo>
                    <a:pt x="264" y="144"/>
                  </a:lnTo>
                  <a:lnTo>
                    <a:pt x="264" y="149"/>
                  </a:lnTo>
                  <a:lnTo>
                    <a:pt x="264" y="154"/>
                  </a:lnTo>
                  <a:lnTo>
                    <a:pt x="264" y="160"/>
                  </a:lnTo>
                  <a:lnTo>
                    <a:pt x="258" y="164"/>
                  </a:lnTo>
                  <a:lnTo>
                    <a:pt x="252" y="170"/>
                  </a:lnTo>
                  <a:lnTo>
                    <a:pt x="248" y="170"/>
                  </a:lnTo>
                  <a:lnTo>
                    <a:pt x="248" y="176"/>
                  </a:lnTo>
                  <a:lnTo>
                    <a:pt x="248" y="180"/>
                  </a:lnTo>
                  <a:lnTo>
                    <a:pt x="252" y="186"/>
                  </a:lnTo>
                  <a:lnTo>
                    <a:pt x="258" y="180"/>
                  </a:lnTo>
                  <a:lnTo>
                    <a:pt x="264" y="180"/>
                  </a:lnTo>
                  <a:lnTo>
                    <a:pt x="268" y="176"/>
                  </a:lnTo>
                  <a:lnTo>
                    <a:pt x="274" y="180"/>
                  </a:lnTo>
                  <a:lnTo>
                    <a:pt x="283" y="180"/>
                  </a:lnTo>
                  <a:lnTo>
                    <a:pt x="295" y="186"/>
                  </a:lnTo>
                  <a:lnTo>
                    <a:pt x="300" y="190"/>
                  </a:lnTo>
                  <a:lnTo>
                    <a:pt x="300" y="201"/>
                  </a:lnTo>
                  <a:lnTo>
                    <a:pt x="300" y="207"/>
                  </a:lnTo>
                  <a:lnTo>
                    <a:pt x="295" y="217"/>
                  </a:lnTo>
                  <a:lnTo>
                    <a:pt x="295" y="221"/>
                  </a:lnTo>
                  <a:lnTo>
                    <a:pt x="289" y="227"/>
                  </a:lnTo>
                  <a:lnTo>
                    <a:pt x="283" y="231"/>
                  </a:lnTo>
                  <a:lnTo>
                    <a:pt x="279" y="231"/>
                  </a:lnTo>
                  <a:lnTo>
                    <a:pt x="274" y="231"/>
                  </a:lnTo>
                  <a:lnTo>
                    <a:pt x="274" y="237"/>
                  </a:lnTo>
                  <a:lnTo>
                    <a:pt x="268" y="237"/>
                  </a:lnTo>
                  <a:lnTo>
                    <a:pt x="264" y="237"/>
                  </a:lnTo>
                  <a:lnTo>
                    <a:pt x="258" y="237"/>
                  </a:lnTo>
                  <a:lnTo>
                    <a:pt x="252" y="242"/>
                  </a:lnTo>
                  <a:lnTo>
                    <a:pt x="258" y="242"/>
                  </a:lnTo>
                  <a:lnTo>
                    <a:pt x="258" y="248"/>
                  </a:lnTo>
                  <a:lnTo>
                    <a:pt x="252" y="252"/>
                  </a:lnTo>
                  <a:lnTo>
                    <a:pt x="248" y="248"/>
                  </a:lnTo>
                  <a:lnTo>
                    <a:pt x="242" y="248"/>
                  </a:lnTo>
                  <a:lnTo>
                    <a:pt x="238" y="248"/>
                  </a:lnTo>
                  <a:lnTo>
                    <a:pt x="238" y="252"/>
                  </a:lnTo>
                  <a:lnTo>
                    <a:pt x="242" y="258"/>
                  </a:lnTo>
                  <a:lnTo>
                    <a:pt x="248" y="262"/>
                  </a:lnTo>
                  <a:lnTo>
                    <a:pt x="252" y="262"/>
                  </a:lnTo>
                  <a:lnTo>
                    <a:pt x="258" y="268"/>
                  </a:lnTo>
                  <a:lnTo>
                    <a:pt x="264" y="262"/>
                  </a:lnTo>
                  <a:lnTo>
                    <a:pt x="268" y="262"/>
                  </a:lnTo>
                  <a:lnTo>
                    <a:pt x="274" y="268"/>
                  </a:lnTo>
                  <a:lnTo>
                    <a:pt x="268" y="273"/>
                  </a:lnTo>
                  <a:lnTo>
                    <a:pt x="264" y="278"/>
                  </a:lnTo>
                  <a:lnTo>
                    <a:pt x="258" y="278"/>
                  </a:lnTo>
                  <a:lnTo>
                    <a:pt x="252" y="283"/>
                  </a:lnTo>
                  <a:lnTo>
                    <a:pt x="248" y="289"/>
                  </a:lnTo>
                  <a:lnTo>
                    <a:pt x="242" y="283"/>
                  </a:lnTo>
                  <a:lnTo>
                    <a:pt x="238" y="283"/>
                  </a:lnTo>
                  <a:lnTo>
                    <a:pt x="227" y="289"/>
                  </a:lnTo>
                  <a:lnTo>
                    <a:pt x="221" y="283"/>
                  </a:lnTo>
                  <a:lnTo>
                    <a:pt x="217" y="283"/>
                  </a:lnTo>
                  <a:lnTo>
                    <a:pt x="211" y="278"/>
                  </a:lnTo>
                  <a:lnTo>
                    <a:pt x="207" y="278"/>
                  </a:lnTo>
                  <a:lnTo>
                    <a:pt x="201" y="278"/>
                  </a:lnTo>
                  <a:lnTo>
                    <a:pt x="196" y="278"/>
                  </a:lnTo>
                  <a:lnTo>
                    <a:pt x="186" y="278"/>
                  </a:lnTo>
                  <a:lnTo>
                    <a:pt x="186" y="273"/>
                  </a:lnTo>
                  <a:lnTo>
                    <a:pt x="180" y="273"/>
                  </a:lnTo>
                  <a:lnTo>
                    <a:pt x="176" y="273"/>
                  </a:lnTo>
                  <a:lnTo>
                    <a:pt x="170" y="268"/>
                  </a:lnTo>
                  <a:lnTo>
                    <a:pt x="164" y="262"/>
                  </a:lnTo>
                  <a:lnTo>
                    <a:pt x="160" y="268"/>
                  </a:lnTo>
                  <a:lnTo>
                    <a:pt x="160" y="273"/>
                  </a:lnTo>
                  <a:lnTo>
                    <a:pt x="149" y="273"/>
                  </a:lnTo>
                  <a:lnTo>
                    <a:pt x="145" y="268"/>
                  </a:lnTo>
                  <a:lnTo>
                    <a:pt x="135" y="268"/>
                  </a:lnTo>
                  <a:lnTo>
                    <a:pt x="129" y="273"/>
                  </a:lnTo>
                  <a:lnTo>
                    <a:pt x="123" y="273"/>
                  </a:lnTo>
                  <a:lnTo>
                    <a:pt x="123" y="268"/>
                  </a:lnTo>
                  <a:lnTo>
                    <a:pt x="118" y="262"/>
                  </a:lnTo>
                  <a:lnTo>
                    <a:pt x="113" y="258"/>
                  </a:lnTo>
                  <a:lnTo>
                    <a:pt x="108" y="258"/>
                  </a:lnTo>
                  <a:lnTo>
                    <a:pt x="104" y="258"/>
                  </a:lnTo>
                  <a:lnTo>
                    <a:pt x="98" y="258"/>
                  </a:lnTo>
                  <a:lnTo>
                    <a:pt x="92" y="258"/>
                  </a:lnTo>
                  <a:lnTo>
                    <a:pt x="88" y="252"/>
                  </a:lnTo>
                  <a:lnTo>
                    <a:pt x="82" y="258"/>
                  </a:lnTo>
                  <a:lnTo>
                    <a:pt x="82" y="262"/>
                  </a:lnTo>
                  <a:lnTo>
                    <a:pt x="82" y="268"/>
                  </a:lnTo>
                  <a:lnTo>
                    <a:pt x="77" y="273"/>
                  </a:lnTo>
                  <a:lnTo>
                    <a:pt x="67" y="273"/>
                  </a:lnTo>
                  <a:lnTo>
                    <a:pt x="61" y="268"/>
                  </a:lnTo>
                  <a:lnTo>
                    <a:pt x="61" y="262"/>
                  </a:lnTo>
                  <a:lnTo>
                    <a:pt x="51" y="262"/>
                  </a:lnTo>
                  <a:lnTo>
                    <a:pt x="41" y="258"/>
                  </a:lnTo>
                  <a:lnTo>
                    <a:pt x="31" y="262"/>
                  </a:lnTo>
                  <a:lnTo>
                    <a:pt x="26" y="268"/>
                  </a:lnTo>
                  <a:lnTo>
                    <a:pt x="26" y="262"/>
                  </a:lnTo>
                  <a:lnTo>
                    <a:pt x="20" y="262"/>
                  </a:lnTo>
                  <a:lnTo>
                    <a:pt x="20" y="268"/>
                  </a:lnTo>
                  <a:lnTo>
                    <a:pt x="16" y="268"/>
                  </a:lnTo>
                  <a:lnTo>
                    <a:pt x="10" y="268"/>
                  </a:lnTo>
                  <a:lnTo>
                    <a:pt x="10" y="258"/>
                  </a:lnTo>
                  <a:lnTo>
                    <a:pt x="4" y="258"/>
                  </a:lnTo>
                  <a:lnTo>
                    <a:pt x="0" y="258"/>
                  </a:lnTo>
                  <a:lnTo>
                    <a:pt x="10" y="258"/>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80"/>
            <p:cNvSpPr>
              <a:spLocks/>
            </p:cNvSpPr>
            <p:nvPr/>
          </p:nvSpPr>
          <p:spPr bwMode="auto">
            <a:xfrm>
              <a:off x="7092794" y="3704633"/>
              <a:ext cx="467785" cy="450633"/>
            </a:xfrm>
            <a:custGeom>
              <a:avLst/>
              <a:gdLst>
                <a:gd name="T0" fmla="*/ 26 w 300"/>
                <a:gd name="T1" fmla="*/ 248 h 289"/>
                <a:gd name="T2" fmla="*/ 57 w 300"/>
                <a:gd name="T3" fmla="*/ 227 h 289"/>
                <a:gd name="T4" fmla="*/ 67 w 300"/>
                <a:gd name="T5" fmla="*/ 221 h 289"/>
                <a:gd name="T6" fmla="*/ 82 w 300"/>
                <a:gd name="T7" fmla="*/ 227 h 289"/>
                <a:gd name="T8" fmla="*/ 104 w 300"/>
                <a:gd name="T9" fmla="*/ 231 h 289"/>
                <a:gd name="T10" fmla="*/ 123 w 300"/>
                <a:gd name="T11" fmla="*/ 221 h 289"/>
                <a:gd name="T12" fmla="*/ 145 w 300"/>
                <a:gd name="T13" fmla="*/ 211 h 289"/>
                <a:gd name="T14" fmla="*/ 135 w 300"/>
                <a:gd name="T15" fmla="*/ 207 h 289"/>
                <a:gd name="T16" fmla="*/ 129 w 300"/>
                <a:gd name="T17" fmla="*/ 186 h 289"/>
                <a:gd name="T18" fmla="*/ 139 w 300"/>
                <a:gd name="T19" fmla="*/ 170 h 289"/>
                <a:gd name="T20" fmla="*/ 149 w 300"/>
                <a:gd name="T21" fmla="*/ 149 h 289"/>
                <a:gd name="T22" fmla="*/ 149 w 300"/>
                <a:gd name="T23" fmla="*/ 129 h 289"/>
                <a:gd name="T24" fmla="*/ 164 w 300"/>
                <a:gd name="T25" fmla="*/ 123 h 289"/>
                <a:gd name="T26" fmla="*/ 155 w 300"/>
                <a:gd name="T27" fmla="*/ 113 h 289"/>
                <a:gd name="T28" fmla="*/ 164 w 300"/>
                <a:gd name="T29" fmla="*/ 98 h 289"/>
                <a:gd name="T30" fmla="*/ 180 w 300"/>
                <a:gd name="T31" fmla="*/ 88 h 289"/>
                <a:gd name="T32" fmla="*/ 160 w 300"/>
                <a:gd name="T33" fmla="*/ 82 h 289"/>
                <a:gd name="T34" fmla="*/ 160 w 300"/>
                <a:gd name="T35" fmla="*/ 62 h 289"/>
                <a:gd name="T36" fmla="*/ 170 w 300"/>
                <a:gd name="T37" fmla="*/ 37 h 289"/>
                <a:gd name="T38" fmla="*/ 186 w 300"/>
                <a:gd name="T39" fmla="*/ 31 h 289"/>
                <a:gd name="T40" fmla="*/ 201 w 300"/>
                <a:gd name="T41" fmla="*/ 25 h 289"/>
                <a:gd name="T42" fmla="*/ 211 w 300"/>
                <a:gd name="T43" fmla="*/ 15 h 289"/>
                <a:gd name="T44" fmla="*/ 221 w 300"/>
                <a:gd name="T45" fmla="*/ 10 h 289"/>
                <a:gd name="T46" fmla="*/ 242 w 300"/>
                <a:gd name="T47" fmla="*/ 15 h 289"/>
                <a:gd name="T48" fmla="*/ 242 w 300"/>
                <a:gd name="T49" fmla="*/ 41 h 289"/>
                <a:gd name="T50" fmla="*/ 238 w 300"/>
                <a:gd name="T51" fmla="*/ 66 h 289"/>
                <a:gd name="T52" fmla="*/ 252 w 300"/>
                <a:gd name="T53" fmla="*/ 76 h 289"/>
                <a:gd name="T54" fmla="*/ 258 w 300"/>
                <a:gd name="T55" fmla="*/ 98 h 289"/>
                <a:gd name="T56" fmla="*/ 248 w 300"/>
                <a:gd name="T57" fmla="*/ 123 h 289"/>
                <a:gd name="T58" fmla="*/ 258 w 300"/>
                <a:gd name="T59" fmla="*/ 133 h 289"/>
                <a:gd name="T60" fmla="*/ 264 w 300"/>
                <a:gd name="T61" fmla="*/ 154 h 289"/>
                <a:gd name="T62" fmla="*/ 248 w 300"/>
                <a:gd name="T63" fmla="*/ 170 h 289"/>
                <a:gd name="T64" fmla="*/ 258 w 300"/>
                <a:gd name="T65" fmla="*/ 180 h 289"/>
                <a:gd name="T66" fmla="*/ 283 w 300"/>
                <a:gd name="T67" fmla="*/ 180 h 289"/>
                <a:gd name="T68" fmla="*/ 300 w 300"/>
                <a:gd name="T69" fmla="*/ 207 h 289"/>
                <a:gd name="T70" fmla="*/ 283 w 300"/>
                <a:gd name="T71" fmla="*/ 231 h 289"/>
                <a:gd name="T72" fmla="*/ 268 w 300"/>
                <a:gd name="T73" fmla="*/ 237 h 289"/>
                <a:gd name="T74" fmla="*/ 258 w 300"/>
                <a:gd name="T75" fmla="*/ 242 h 289"/>
                <a:gd name="T76" fmla="*/ 242 w 300"/>
                <a:gd name="T77" fmla="*/ 248 h 289"/>
                <a:gd name="T78" fmla="*/ 248 w 300"/>
                <a:gd name="T79" fmla="*/ 262 h 289"/>
                <a:gd name="T80" fmla="*/ 268 w 300"/>
                <a:gd name="T81" fmla="*/ 262 h 289"/>
                <a:gd name="T82" fmla="*/ 258 w 300"/>
                <a:gd name="T83" fmla="*/ 278 h 289"/>
                <a:gd name="T84" fmla="*/ 238 w 300"/>
                <a:gd name="T85" fmla="*/ 283 h 289"/>
                <a:gd name="T86" fmla="*/ 211 w 300"/>
                <a:gd name="T87" fmla="*/ 278 h 289"/>
                <a:gd name="T88" fmla="*/ 186 w 300"/>
                <a:gd name="T89" fmla="*/ 278 h 289"/>
                <a:gd name="T90" fmla="*/ 170 w 300"/>
                <a:gd name="T91" fmla="*/ 268 h 289"/>
                <a:gd name="T92" fmla="*/ 149 w 300"/>
                <a:gd name="T93" fmla="*/ 273 h 289"/>
                <a:gd name="T94" fmla="*/ 123 w 300"/>
                <a:gd name="T95" fmla="*/ 273 h 289"/>
                <a:gd name="T96" fmla="*/ 108 w 300"/>
                <a:gd name="T97" fmla="*/ 258 h 289"/>
                <a:gd name="T98" fmla="*/ 88 w 300"/>
                <a:gd name="T99" fmla="*/ 252 h 289"/>
                <a:gd name="T100" fmla="*/ 77 w 300"/>
                <a:gd name="T101" fmla="*/ 273 h 289"/>
                <a:gd name="T102" fmla="*/ 51 w 300"/>
                <a:gd name="T103" fmla="*/ 262 h 289"/>
                <a:gd name="T104" fmla="*/ 26 w 300"/>
                <a:gd name="T105" fmla="*/ 262 h 289"/>
                <a:gd name="T106" fmla="*/ 10 w 300"/>
                <a:gd name="T107" fmla="*/ 268 h 289"/>
                <a:gd name="T108" fmla="*/ 10 w 300"/>
                <a:gd name="T109" fmla="*/ 258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0" h="289">
                  <a:moveTo>
                    <a:pt x="10" y="258"/>
                  </a:moveTo>
                  <a:lnTo>
                    <a:pt x="20" y="252"/>
                  </a:lnTo>
                  <a:lnTo>
                    <a:pt x="26" y="252"/>
                  </a:lnTo>
                  <a:lnTo>
                    <a:pt x="26" y="248"/>
                  </a:lnTo>
                  <a:lnTo>
                    <a:pt x="41" y="242"/>
                  </a:lnTo>
                  <a:lnTo>
                    <a:pt x="51" y="242"/>
                  </a:lnTo>
                  <a:lnTo>
                    <a:pt x="57" y="231"/>
                  </a:lnTo>
                  <a:lnTo>
                    <a:pt x="57" y="227"/>
                  </a:lnTo>
                  <a:lnTo>
                    <a:pt x="61" y="227"/>
                  </a:lnTo>
                  <a:lnTo>
                    <a:pt x="67" y="231"/>
                  </a:lnTo>
                  <a:lnTo>
                    <a:pt x="72" y="227"/>
                  </a:lnTo>
                  <a:lnTo>
                    <a:pt x="67" y="221"/>
                  </a:lnTo>
                  <a:lnTo>
                    <a:pt x="72" y="221"/>
                  </a:lnTo>
                  <a:lnTo>
                    <a:pt x="77" y="221"/>
                  </a:lnTo>
                  <a:lnTo>
                    <a:pt x="82" y="221"/>
                  </a:lnTo>
                  <a:lnTo>
                    <a:pt x="82" y="227"/>
                  </a:lnTo>
                  <a:lnTo>
                    <a:pt x="88" y="227"/>
                  </a:lnTo>
                  <a:lnTo>
                    <a:pt x="92" y="231"/>
                  </a:lnTo>
                  <a:lnTo>
                    <a:pt x="98" y="231"/>
                  </a:lnTo>
                  <a:lnTo>
                    <a:pt x="104" y="231"/>
                  </a:lnTo>
                  <a:lnTo>
                    <a:pt x="113" y="231"/>
                  </a:lnTo>
                  <a:lnTo>
                    <a:pt x="118" y="231"/>
                  </a:lnTo>
                  <a:lnTo>
                    <a:pt x="118" y="227"/>
                  </a:lnTo>
                  <a:lnTo>
                    <a:pt x="123" y="221"/>
                  </a:lnTo>
                  <a:lnTo>
                    <a:pt x="129" y="221"/>
                  </a:lnTo>
                  <a:lnTo>
                    <a:pt x="135" y="221"/>
                  </a:lnTo>
                  <a:lnTo>
                    <a:pt x="139" y="217"/>
                  </a:lnTo>
                  <a:lnTo>
                    <a:pt x="145" y="211"/>
                  </a:lnTo>
                  <a:lnTo>
                    <a:pt x="139" y="211"/>
                  </a:lnTo>
                  <a:lnTo>
                    <a:pt x="129" y="211"/>
                  </a:lnTo>
                  <a:lnTo>
                    <a:pt x="129" y="207"/>
                  </a:lnTo>
                  <a:lnTo>
                    <a:pt x="135" y="207"/>
                  </a:lnTo>
                  <a:lnTo>
                    <a:pt x="135" y="195"/>
                  </a:lnTo>
                  <a:lnTo>
                    <a:pt x="129" y="195"/>
                  </a:lnTo>
                  <a:lnTo>
                    <a:pt x="129" y="190"/>
                  </a:lnTo>
                  <a:lnTo>
                    <a:pt x="129" y="186"/>
                  </a:lnTo>
                  <a:lnTo>
                    <a:pt x="135" y="180"/>
                  </a:lnTo>
                  <a:lnTo>
                    <a:pt x="139" y="170"/>
                  </a:lnTo>
                  <a:lnTo>
                    <a:pt x="135" y="170"/>
                  </a:lnTo>
                  <a:lnTo>
                    <a:pt x="139" y="170"/>
                  </a:lnTo>
                  <a:lnTo>
                    <a:pt x="145" y="164"/>
                  </a:lnTo>
                  <a:lnTo>
                    <a:pt x="145" y="160"/>
                  </a:lnTo>
                  <a:lnTo>
                    <a:pt x="145" y="154"/>
                  </a:lnTo>
                  <a:lnTo>
                    <a:pt x="149" y="149"/>
                  </a:lnTo>
                  <a:lnTo>
                    <a:pt x="155" y="144"/>
                  </a:lnTo>
                  <a:lnTo>
                    <a:pt x="155" y="139"/>
                  </a:lnTo>
                  <a:lnTo>
                    <a:pt x="149" y="133"/>
                  </a:lnTo>
                  <a:lnTo>
                    <a:pt x="149" y="129"/>
                  </a:lnTo>
                  <a:lnTo>
                    <a:pt x="155" y="123"/>
                  </a:lnTo>
                  <a:lnTo>
                    <a:pt x="155" y="129"/>
                  </a:lnTo>
                  <a:lnTo>
                    <a:pt x="160" y="129"/>
                  </a:lnTo>
                  <a:lnTo>
                    <a:pt x="164" y="123"/>
                  </a:lnTo>
                  <a:lnTo>
                    <a:pt x="160" y="123"/>
                  </a:lnTo>
                  <a:lnTo>
                    <a:pt x="160" y="119"/>
                  </a:lnTo>
                  <a:lnTo>
                    <a:pt x="160" y="113"/>
                  </a:lnTo>
                  <a:lnTo>
                    <a:pt x="155" y="113"/>
                  </a:lnTo>
                  <a:lnTo>
                    <a:pt x="155" y="109"/>
                  </a:lnTo>
                  <a:lnTo>
                    <a:pt x="160" y="103"/>
                  </a:lnTo>
                  <a:lnTo>
                    <a:pt x="164" y="103"/>
                  </a:lnTo>
                  <a:lnTo>
                    <a:pt x="164" y="98"/>
                  </a:lnTo>
                  <a:lnTo>
                    <a:pt x="164" y="92"/>
                  </a:lnTo>
                  <a:lnTo>
                    <a:pt x="170" y="92"/>
                  </a:lnTo>
                  <a:lnTo>
                    <a:pt x="170" y="88"/>
                  </a:lnTo>
                  <a:lnTo>
                    <a:pt x="180" y="88"/>
                  </a:lnTo>
                  <a:lnTo>
                    <a:pt x="180" y="82"/>
                  </a:lnTo>
                  <a:lnTo>
                    <a:pt x="170" y="76"/>
                  </a:lnTo>
                  <a:lnTo>
                    <a:pt x="164" y="76"/>
                  </a:lnTo>
                  <a:lnTo>
                    <a:pt x="160" y="82"/>
                  </a:lnTo>
                  <a:lnTo>
                    <a:pt x="170" y="72"/>
                  </a:lnTo>
                  <a:lnTo>
                    <a:pt x="164" y="72"/>
                  </a:lnTo>
                  <a:lnTo>
                    <a:pt x="160" y="66"/>
                  </a:lnTo>
                  <a:lnTo>
                    <a:pt x="160" y="62"/>
                  </a:lnTo>
                  <a:lnTo>
                    <a:pt x="160" y="51"/>
                  </a:lnTo>
                  <a:lnTo>
                    <a:pt x="160" y="47"/>
                  </a:lnTo>
                  <a:lnTo>
                    <a:pt x="164" y="41"/>
                  </a:lnTo>
                  <a:lnTo>
                    <a:pt x="170" y="37"/>
                  </a:lnTo>
                  <a:lnTo>
                    <a:pt x="176" y="41"/>
                  </a:lnTo>
                  <a:lnTo>
                    <a:pt x="176" y="37"/>
                  </a:lnTo>
                  <a:lnTo>
                    <a:pt x="180" y="37"/>
                  </a:lnTo>
                  <a:lnTo>
                    <a:pt x="186" y="31"/>
                  </a:lnTo>
                  <a:lnTo>
                    <a:pt x="186" y="37"/>
                  </a:lnTo>
                  <a:lnTo>
                    <a:pt x="191" y="37"/>
                  </a:lnTo>
                  <a:lnTo>
                    <a:pt x="196" y="31"/>
                  </a:lnTo>
                  <a:lnTo>
                    <a:pt x="201" y="25"/>
                  </a:lnTo>
                  <a:lnTo>
                    <a:pt x="207" y="25"/>
                  </a:lnTo>
                  <a:lnTo>
                    <a:pt x="207" y="21"/>
                  </a:lnTo>
                  <a:lnTo>
                    <a:pt x="211" y="21"/>
                  </a:lnTo>
                  <a:lnTo>
                    <a:pt x="211" y="15"/>
                  </a:lnTo>
                  <a:lnTo>
                    <a:pt x="217" y="15"/>
                  </a:lnTo>
                  <a:lnTo>
                    <a:pt x="221" y="21"/>
                  </a:lnTo>
                  <a:lnTo>
                    <a:pt x="227" y="15"/>
                  </a:lnTo>
                  <a:lnTo>
                    <a:pt x="221" y="10"/>
                  </a:lnTo>
                  <a:lnTo>
                    <a:pt x="227" y="10"/>
                  </a:lnTo>
                  <a:lnTo>
                    <a:pt x="232" y="0"/>
                  </a:lnTo>
                  <a:lnTo>
                    <a:pt x="238" y="10"/>
                  </a:lnTo>
                  <a:lnTo>
                    <a:pt x="242" y="15"/>
                  </a:lnTo>
                  <a:lnTo>
                    <a:pt x="238" y="25"/>
                  </a:lnTo>
                  <a:lnTo>
                    <a:pt x="238" y="31"/>
                  </a:lnTo>
                  <a:lnTo>
                    <a:pt x="238" y="37"/>
                  </a:lnTo>
                  <a:lnTo>
                    <a:pt x="242" y="41"/>
                  </a:lnTo>
                  <a:lnTo>
                    <a:pt x="242" y="47"/>
                  </a:lnTo>
                  <a:lnTo>
                    <a:pt x="238" y="51"/>
                  </a:lnTo>
                  <a:lnTo>
                    <a:pt x="238" y="57"/>
                  </a:lnTo>
                  <a:lnTo>
                    <a:pt x="238" y="66"/>
                  </a:lnTo>
                  <a:lnTo>
                    <a:pt x="238" y="72"/>
                  </a:lnTo>
                  <a:lnTo>
                    <a:pt x="242" y="72"/>
                  </a:lnTo>
                  <a:lnTo>
                    <a:pt x="248" y="76"/>
                  </a:lnTo>
                  <a:lnTo>
                    <a:pt x="252" y="76"/>
                  </a:lnTo>
                  <a:lnTo>
                    <a:pt x="252" y="82"/>
                  </a:lnTo>
                  <a:lnTo>
                    <a:pt x="258" y="88"/>
                  </a:lnTo>
                  <a:lnTo>
                    <a:pt x="258" y="92"/>
                  </a:lnTo>
                  <a:lnTo>
                    <a:pt x="258" y="98"/>
                  </a:lnTo>
                  <a:lnTo>
                    <a:pt x="258" y="103"/>
                  </a:lnTo>
                  <a:lnTo>
                    <a:pt x="258" y="129"/>
                  </a:lnTo>
                  <a:lnTo>
                    <a:pt x="252" y="123"/>
                  </a:lnTo>
                  <a:lnTo>
                    <a:pt x="248" y="123"/>
                  </a:lnTo>
                  <a:lnTo>
                    <a:pt x="242" y="123"/>
                  </a:lnTo>
                  <a:lnTo>
                    <a:pt x="242" y="129"/>
                  </a:lnTo>
                  <a:lnTo>
                    <a:pt x="248" y="129"/>
                  </a:lnTo>
                  <a:lnTo>
                    <a:pt x="258" y="133"/>
                  </a:lnTo>
                  <a:lnTo>
                    <a:pt x="258" y="139"/>
                  </a:lnTo>
                  <a:lnTo>
                    <a:pt x="264" y="144"/>
                  </a:lnTo>
                  <a:lnTo>
                    <a:pt x="264" y="149"/>
                  </a:lnTo>
                  <a:lnTo>
                    <a:pt x="264" y="154"/>
                  </a:lnTo>
                  <a:lnTo>
                    <a:pt x="264" y="160"/>
                  </a:lnTo>
                  <a:lnTo>
                    <a:pt x="258" y="164"/>
                  </a:lnTo>
                  <a:lnTo>
                    <a:pt x="252" y="170"/>
                  </a:lnTo>
                  <a:lnTo>
                    <a:pt x="248" y="170"/>
                  </a:lnTo>
                  <a:lnTo>
                    <a:pt x="248" y="176"/>
                  </a:lnTo>
                  <a:lnTo>
                    <a:pt x="248" y="180"/>
                  </a:lnTo>
                  <a:lnTo>
                    <a:pt x="252" y="186"/>
                  </a:lnTo>
                  <a:lnTo>
                    <a:pt x="258" y="180"/>
                  </a:lnTo>
                  <a:lnTo>
                    <a:pt x="264" y="180"/>
                  </a:lnTo>
                  <a:lnTo>
                    <a:pt x="268" y="176"/>
                  </a:lnTo>
                  <a:lnTo>
                    <a:pt x="274" y="180"/>
                  </a:lnTo>
                  <a:lnTo>
                    <a:pt x="283" y="180"/>
                  </a:lnTo>
                  <a:lnTo>
                    <a:pt x="295" y="186"/>
                  </a:lnTo>
                  <a:lnTo>
                    <a:pt x="300" y="190"/>
                  </a:lnTo>
                  <a:lnTo>
                    <a:pt x="300" y="201"/>
                  </a:lnTo>
                  <a:lnTo>
                    <a:pt x="300" y="207"/>
                  </a:lnTo>
                  <a:lnTo>
                    <a:pt x="295" y="217"/>
                  </a:lnTo>
                  <a:lnTo>
                    <a:pt x="295" y="221"/>
                  </a:lnTo>
                  <a:lnTo>
                    <a:pt x="289" y="227"/>
                  </a:lnTo>
                  <a:lnTo>
                    <a:pt x="283" y="231"/>
                  </a:lnTo>
                  <a:lnTo>
                    <a:pt x="279" y="231"/>
                  </a:lnTo>
                  <a:lnTo>
                    <a:pt x="274" y="231"/>
                  </a:lnTo>
                  <a:lnTo>
                    <a:pt x="274" y="237"/>
                  </a:lnTo>
                  <a:lnTo>
                    <a:pt x="268" y="237"/>
                  </a:lnTo>
                  <a:lnTo>
                    <a:pt x="264" y="237"/>
                  </a:lnTo>
                  <a:lnTo>
                    <a:pt x="258" y="237"/>
                  </a:lnTo>
                  <a:lnTo>
                    <a:pt x="252" y="242"/>
                  </a:lnTo>
                  <a:lnTo>
                    <a:pt x="258" y="242"/>
                  </a:lnTo>
                  <a:lnTo>
                    <a:pt x="258" y="248"/>
                  </a:lnTo>
                  <a:lnTo>
                    <a:pt x="252" y="252"/>
                  </a:lnTo>
                  <a:lnTo>
                    <a:pt x="248" y="248"/>
                  </a:lnTo>
                  <a:lnTo>
                    <a:pt x="242" y="248"/>
                  </a:lnTo>
                  <a:lnTo>
                    <a:pt x="238" y="248"/>
                  </a:lnTo>
                  <a:lnTo>
                    <a:pt x="238" y="252"/>
                  </a:lnTo>
                  <a:lnTo>
                    <a:pt x="242" y="258"/>
                  </a:lnTo>
                  <a:lnTo>
                    <a:pt x="248" y="262"/>
                  </a:lnTo>
                  <a:lnTo>
                    <a:pt x="252" y="262"/>
                  </a:lnTo>
                  <a:lnTo>
                    <a:pt x="258" y="268"/>
                  </a:lnTo>
                  <a:lnTo>
                    <a:pt x="264" y="262"/>
                  </a:lnTo>
                  <a:lnTo>
                    <a:pt x="268" y="262"/>
                  </a:lnTo>
                  <a:lnTo>
                    <a:pt x="274" y="268"/>
                  </a:lnTo>
                  <a:lnTo>
                    <a:pt x="268" y="273"/>
                  </a:lnTo>
                  <a:lnTo>
                    <a:pt x="264" y="278"/>
                  </a:lnTo>
                  <a:lnTo>
                    <a:pt x="258" y="278"/>
                  </a:lnTo>
                  <a:lnTo>
                    <a:pt x="252" y="283"/>
                  </a:lnTo>
                  <a:lnTo>
                    <a:pt x="248" y="289"/>
                  </a:lnTo>
                  <a:lnTo>
                    <a:pt x="242" y="283"/>
                  </a:lnTo>
                  <a:lnTo>
                    <a:pt x="238" y="283"/>
                  </a:lnTo>
                  <a:lnTo>
                    <a:pt x="227" y="289"/>
                  </a:lnTo>
                  <a:lnTo>
                    <a:pt x="221" y="283"/>
                  </a:lnTo>
                  <a:lnTo>
                    <a:pt x="217" y="283"/>
                  </a:lnTo>
                  <a:lnTo>
                    <a:pt x="211" y="278"/>
                  </a:lnTo>
                  <a:lnTo>
                    <a:pt x="207" y="278"/>
                  </a:lnTo>
                  <a:lnTo>
                    <a:pt x="201" y="278"/>
                  </a:lnTo>
                  <a:lnTo>
                    <a:pt x="196" y="278"/>
                  </a:lnTo>
                  <a:lnTo>
                    <a:pt x="186" y="278"/>
                  </a:lnTo>
                  <a:lnTo>
                    <a:pt x="186" y="273"/>
                  </a:lnTo>
                  <a:lnTo>
                    <a:pt x="180" y="273"/>
                  </a:lnTo>
                  <a:lnTo>
                    <a:pt x="176" y="273"/>
                  </a:lnTo>
                  <a:lnTo>
                    <a:pt x="170" y="268"/>
                  </a:lnTo>
                  <a:lnTo>
                    <a:pt x="164" y="262"/>
                  </a:lnTo>
                  <a:lnTo>
                    <a:pt x="160" y="268"/>
                  </a:lnTo>
                  <a:lnTo>
                    <a:pt x="160" y="273"/>
                  </a:lnTo>
                  <a:lnTo>
                    <a:pt x="149" y="273"/>
                  </a:lnTo>
                  <a:lnTo>
                    <a:pt x="145" y="268"/>
                  </a:lnTo>
                  <a:lnTo>
                    <a:pt x="135" y="268"/>
                  </a:lnTo>
                  <a:lnTo>
                    <a:pt x="129" y="273"/>
                  </a:lnTo>
                  <a:lnTo>
                    <a:pt x="123" y="273"/>
                  </a:lnTo>
                  <a:lnTo>
                    <a:pt x="123" y="268"/>
                  </a:lnTo>
                  <a:lnTo>
                    <a:pt x="118" y="262"/>
                  </a:lnTo>
                  <a:lnTo>
                    <a:pt x="113" y="258"/>
                  </a:lnTo>
                  <a:lnTo>
                    <a:pt x="108" y="258"/>
                  </a:lnTo>
                  <a:lnTo>
                    <a:pt x="104" y="258"/>
                  </a:lnTo>
                  <a:lnTo>
                    <a:pt x="98" y="258"/>
                  </a:lnTo>
                  <a:lnTo>
                    <a:pt x="92" y="258"/>
                  </a:lnTo>
                  <a:lnTo>
                    <a:pt x="88" y="252"/>
                  </a:lnTo>
                  <a:lnTo>
                    <a:pt x="82" y="258"/>
                  </a:lnTo>
                  <a:lnTo>
                    <a:pt x="82" y="262"/>
                  </a:lnTo>
                  <a:lnTo>
                    <a:pt x="82" y="268"/>
                  </a:lnTo>
                  <a:lnTo>
                    <a:pt x="77" y="273"/>
                  </a:lnTo>
                  <a:lnTo>
                    <a:pt x="67" y="273"/>
                  </a:lnTo>
                  <a:lnTo>
                    <a:pt x="61" y="268"/>
                  </a:lnTo>
                  <a:lnTo>
                    <a:pt x="61" y="262"/>
                  </a:lnTo>
                  <a:lnTo>
                    <a:pt x="51" y="262"/>
                  </a:lnTo>
                  <a:lnTo>
                    <a:pt x="41" y="258"/>
                  </a:lnTo>
                  <a:lnTo>
                    <a:pt x="31" y="262"/>
                  </a:lnTo>
                  <a:lnTo>
                    <a:pt x="26" y="268"/>
                  </a:lnTo>
                  <a:lnTo>
                    <a:pt x="26" y="262"/>
                  </a:lnTo>
                  <a:lnTo>
                    <a:pt x="20" y="262"/>
                  </a:lnTo>
                  <a:lnTo>
                    <a:pt x="20" y="268"/>
                  </a:lnTo>
                  <a:lnTo>
                    <a:pt x="16" y="268"/>
                  </a:lnTo>
                  <a:lnTo>
                    <a:pt x="10" y="268"/>
                  </a:lnTo>
                  <a:lnTo>
                    <a:pt x="10" y="258"/>
                  </a:lnTo>
                  <a:lnTo>
                    <a:pt x="4" y="258"/>
                  </a:lnTo>
                  <a:lnTo>
                    <a:pt x="0" y="258"/>
                  </a:lnTo>
                  <a:lnTo>
                    <a:pt x="10" y="258"/>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82" name="Freeform 81"/>
            <p:cNvSpPr>
              <a:spLocks/>
            </p:cNvSpPr>
            <p:nvPr/>
          </p:nvSpPr>
          <p:spPr bwMode="auto">
            <a:xfrm>
              <a:off x="7167639" y="3883951"/>
              <a:ext cx="168402" cy="159047"/>
            </a:xfrm>
            <a:custGeom>
              <a:avLst/>
              <a:gdLst>
                <a:gd name="T0" fmla="*/ 98 w 108"/>
                <a:gd name="T1" fmla="*/ 10 h 102"/>
                <a:gd name="T2" fmla="*/ 92 w 108"/>
                <a:gd name="T3" fmla="*/ 4 h 102"/>
                <a:gd name="T4" fmla="*/ 88 w 108"/>
                <a:gd name="T5" fmla="*/ 0 h 102"/>
                <a:gd name="T6" fmla="*/ 67 w 108"/>
                <a:gd name="T7" fmla="*/ 4 h 102"/>
                <a:gd name="T8" fmla="*/ 51 w 108"/>
                <a:gd name="T9" fmla="*/ 10 h 102"/>
                <a:gd name="T10" fmla="*/ 41 w 108"/>
                <a:gd name="T11" fmla="*/ 14 h 102"/>
                <a:gd name="T12" fmla="*/ 47 w 108"/>
                <a:gd name="T13" fmla="*/ 19 h 102"/>
                <a:gd name="T14" fmla="*/ 57 w 108"/>
                <a:gd name="T15" fmla="*/ 19 h 102"/>
                <a:gd name="T16" fmla="*/ 67 w 108"/>
                <a:gd name="T17" fmla="*/ 14 h 102"/>
                <a:gd name="T18" fmla="*/ 61 w 108"/>
                <a:gd name="T19" fmla="*/ 25 h 102"/>
                <a:gd name="T20" fmla="*/ 61 w 108"/>
                <a:gd name="T21" fmla="*/ 35 h 102"/>
                <a:gd name="T22" fmla="*/ 61 w 108"/>
                <a:gd name="T23" fmla="*/ 41 h 102"/>
                <a:gd name="T24" fmla="*/ 51 w 108"/>
                <a:gd name="T25" fmla="*/ 45 h 102"/>
                <a:gd name="T26" fmla="*/ 41 w 108"/>
                <a:gd name="T27" fmla="*/ 56 h 102"/>
                <a:gd name="T28" fmla="*/ 30 w 108"/>
                <a:gd name="T29" fmla="*/ 56 h 102"/>
                <a:gd name="T30" fmla="*/ 20 w 108"/>
                <a:gd name="T31" fmla="*/ 56 h 102"/>
                <a:gd name="T32" fmla="*/ 10 w 108"/>
                <a:gd name="T33" fmla="*/ 51 h 102"/>
                <a:gd name="T34" fmla="*/ 5 w 108"/>
                <a:gd name="T35" fmla="*/ 61 h 102"/>
                <a:gd name="T36" fmla="*/ 10 w 108"/>
                <a:gd name="T37" fmla="*/ 66 h 102"/>
                <a:gd name="T38" fmla="*/ 16 w 108"/>
                <a:gd name="T39" fmla="*/ 71 h 102"/>
                <a:gd name="T40" fmla="*/ 10 w 108"/>
                <a:gd name="T41" fmla="*/ 76 h 102"/>
                <a:gd name="T42" fmla="*/ 26 w 108"/>
                <a:gd name="T43" fmla="*/ 71 h 102"/>
                <a:gd name="T44" fmla="*/ 36 w 108"/>
                <a:gd name="T45" fmla="*/ 71 h 102"/>
                <a:gd name="T46" fmla="*/ 36 w 108"/>
                <a:gd name="T47" fmla="*/ 82 h 102"/>
                <a:gd name="T48" fmla="*/ 36 w 108"/>
                <a:gd name="T49" fmla="*/ 82 h 102"/>
                <a:gd name="T50" fmla="*/ 47 w 108"/>
                <a:gd name="T51" fmla="*/ 86 h 102"/>
                <a:gd name="T52" fmla="*/ 47 w 108"/>
                <a:gd name="T53" fmla="*/ 92 h 102"/>
                <a:gd name="T54" fmla="*/ 57 w 108"/>
                <a:gd name="T55" fmla="*/ 102 h 102"/>
                <a:gd name="T56" fmla="*/ 73 w 108"/>
                <a:gd name="T57" fmla="*/ 102 h 102"/>
                <a:gd name="T58" fmla="*/ 82 w 108"/>
                <a:gd name="T59" fmla="*/ 97 h 102"/>
                <a:gd name="T60" fmla="*/ 88 w 108"/>
                <a:gd name="T61" fmla="*/ 92 h 102"/>
                <a:gd name="T62" fmla="*/ 82 w 108"/>
                <a:gd name="T63" fmla="*/ 82 h 102"/>
                <a:gd name="T64" fmla="*/ 82 w 108"/>
                <a:gd name="T65" fmla="*/ 71 h 102"/>
                <a:gd name="T66" fmla="*/ 92 w 108"/>
                <a:gd name="T67" fmla="*/ 56 h 102"/>
                <a:gd name="T68" fmla="*/ 92 w 108"/>
                <a:gd name="T69" fmla="*/ 56 h 102"/>
                <a:gd name="T70" fmla="*/ 98 w 108"/>
                <a:gd name="T71" fmla="*/ 45 h 102"/>
                <a:gd name="T72" fmla="*/ 104 w 108"/>
                <a:gd name="T73" fmla="*/ 35 h 102"/>
                <a:gd name="T74" fmla="*/ 108 w 108"/>
                <a:gd name="T75" fmla="*/ 25 h 102"/>
                <a:gd name="T76" fmla="*/ 104 w 108"/>
                <a:gd name="T77" fmla="*/ 1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8" h="102">
                  <a:moveTo>
                    <a:pt x="104" y="14"/>
                  </a:moveTo>
                  <a:lnTo>
                    <a:pt x="98" y="10"/>
                  </a:lnTo>
                  <a:lnTo>
                    <a:pt x="98" y="4"/>
                  </a:lnTo>
                  <a:lnTo>
                    <a:pt x="92" y="4"/>
                  </a:lnTo>
                  <a:lnTo>
                    <a:pt x="88" y="4"/>
                  </a:lnTo>
                  <a:lnTo>
                    <a:pt x="88" y="0"/>
                  </a:lnTo>
                  <a:lnTo>
                    <a:pt x="73" y="4"/>
                  </a:lnTo>
                  <a:lnTo>
                    <a:pt x="67" y="4"/>
                  </a:lnTo>
                  <a:lnTo>
                    <a:pt x="61" y="10"/>
                  </a:lnTo>
                  <a:lnTo>
                    <a:pt x="51" y="10"/>
                  </a:lnTo>
                  <a:lnTo>
                    <a:pt x="47" y="14"/>
                  </a:lnTo>
                  <a:lnTo>
                    <a:pt x="41" y="14"/>
                  </a:lnTo>
                  <a:lnTo>
                    <a:pt x="41" y="19"/>
                  </a:lnTo>
                  <a:lnTo>
                    <a:pt x="47" y="19"/>
                  </a:lnTo>
                  <a:lnTo>
                    <a:pt x="51" y="14"/>
                  </a:lnTo>
                  <a:lnTo>
                    <a:pt x="57" y="19"/>
                  </a:lnTo>
                  <a:lnTo>
                    <a:pt x="61" y="14"/>
                  </a:lnTo>
                  <a:lnTo>
                    <a:pt x="67" y="14"/>
                  </a:lnTo>
                  <a:lnTo>
                    <a:pt x="67" y="19"/>
                  </a:lnTo>
                  <a:lnTo>
                    <a:pt x="61" y="25"/>
                  </a:lnTo>
                  <a:lnTo>
                    <a:pt x="61" y="29"/>
                  </a:lnTo>
                  <a:lnTo>
                    <a:pt x="61" y="35"/>
                  </a:lnTo>
                  <a:lnTo>
                    <a:pt x="57" y="35"/>
                  </a:lnTo>
                  <a:lnTo>
                    <a:pt x="61" y="41"/>
                  </a:lnTo>
                  <a:lnTo>
                    <a:pt x="57" y="45"/>
                  </a:lnTo>
                  <a:lnTo>
                    <a:pt x="51" y="45"/>
                  </a:lnTo>
                  <a:lnTo>
                    <a:pt x="47" y="51"/>
                  </a:lnTo>
                  <a:lnTo>
                    <a:pt x="41" y="56"/>
                  </a:lnTo>
                  <a:lnTo>
                    <a:pt x="36" y="51"/>
                  </a:lnTo>
                  <a:lnTo>
                    <a:pt x="30" y="56"/>
                  </a:lnTo>
                  <a:lnTo>
                    <a:pt x="26" y="56"/>
                  </a:lnTo>
                  <a:lnTo>
                    <a:pt x="20" y="56"/>
                  </a:lnTo>
                  <a:lnTo>
                    <a:pt x="16" y="56"/>
                  </a:lnTo>
                  <a:lnTo>
                    <a:pt x="10" y="51"/>
                  </a:lnTo>
                  <a:lnTo>
                    <a:pt x="5" y="56"/>
                  </a:lnTo>
                  <a:lnTo>
                    <a:pt x="5" y="61"/>
                  </a:lnTo>
                  <a:lnTo>
                    <a:pt x="0" y="66"/>
                  </a:lnTo>
                  <a:lnTo>
                    <a:pt x="10" y="66"/>
                  </a:lnTo>
                  <a:lnTo>
                    <a:pt x="16" y="66"/>
                  </a:lnTo>
                  <a:lnTo>
                    <a:pt x="16" y="71"/>
                  </a:lnTo>
                  <a:lnTo>
                    <a:pt x="10" y="71"/>
                  </a:lnTo>
                  <a:lnTo>
                    <a:pt x="10" y="76"/>
                  </a:lnTo>
                  <a:lnTo>
                    <a:pt x="20" y="76"/>
                  </a:lnTo>
                  <a:lnTo>
                    <a:pt x="26" y="71"/>
                  </a:lnTo>
                  <a:lnTo>
                    <a:pt x="30" y="71"/>
                  </a:lnTo>
                  <a:lnTo>
                    <a:pt x="36" y="71"/>
                  </a:lnTo>
                  <a:lnTo>
                    <a:pt x="36" y="76"/>
                  </a:lnTo>
                  <a:lnTo>
                    <a:pt x="36" y="82"/>
                  </a:lnTo>
                  <a:lnTo>
                    <a:pt x="41" y="82"/>
                  </a:lnTo>
                  <a:lnTo>
                    <a:pt x="36" y="82"/>
                  </a:lnTo>
                  <a:lnTo>
                    <a:pt x="36" y="86"/>
                  </a:lnTo>
                  <a:lnTo>
                    <a:pt x="47" y="86"/>
                  </a:lnTo>
                  <a:lnTo>
                    <a:pt x="51" y="86"/>
                  </a:lnTo>
                  <a:lnTo>
                    <a:pt x="47" y="92"/>
                  </a:lnTo>
                  <a:lnTo>
                    <a:pt x="51" y="97"/>
                  </a:lnTo>
                  <a:lnTo>
                    <a:pt x="57" y="102"/>
                  </a:lnTo>
                  <a:lnTo>
                    <a:pt x="61" y="102"/>
                  </a:lnTo>
                  <a:lnTo>
                    <a:pt x="73" y="102"/>
                  </a:lnTo>
                  <a:lnTo>
                    <a:pt x="77" y="102"/>
                  </a:lnTo>
                  <a:lnTo>
                    <a:pt x="82" y="97"/>
                  </a:lnTo>
                  <a:lnTo>
                    <a:pt x="82" y="92"/>
                  </a:lnTo>
                  <a:lnTo>
                    <a:pt x="88" y="92"/>
                  </a:lnTo>
                  <a:lnTo>
                    <a:pt x="88" y="82"/>
                  </a:lnTo>
                  <a:lnTo>
                    <a:pt x="82" y="82"/>
                  </a:lnTo>
                  <a:lnTo>
                    <a:pt x="82" y="76"/>
                  </a:lnTo>
                  <a:lnTo>
                    <a:pt x="82" y="71"/>
                  </a:lnTo>
                  <a:lnTo>
                    <a:pt x="88" y="66"/>
                  </a:lnTo>
                  <a:lnTo>
                    <a:pt x="92" y="56"/>
                  </a:lnTo>
                  <a:lnTo>
                    <a:pt x="88" y="56"/>
                  </a:lnTo>
                  <a:lnTo>
                    <a:pt x="92" y="56"/>
                  </a:lnTo>
                  <a:lnTo>
                    <a:pt x="98" y="51"/>
                  </a:lnTo>
                  <a:lnTo>
                    <a:pt x="98" y="45"/>
                  </a:lnTo>
                  <a:lnTo>
                    <a:pt x="98" y="41"/>
                  </a:lnTo>
                  <a:lnTo>
                    <a:pt x="104" y="35"/>
                  </a:lnTo>
                  <a:lnTo>
                    <a:pt x="108" y="29"/>
                  </a:lnTo>
                  <a:lnTo>
                    <a:pt x="108" y="25"/>
                  </a:lnTo>
                  <a:lnTo>
                    <a:pt x="104" y="19"/>
                  </a:lnTo>
                  <a:lnTo>
                    <a:pt x="104" y="14"/>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82"/>
            <p:cNvSpPr>
              <a:spLocks/>
            </p:cNvSpPr>
            <p:nvPr/>
          </p:nvSpPr>
          <p:spPr bwMode="auto">
            <a:xfrm>
              <a:off x="7167639" y="3883951"/>
              <a:ext cx="168402" cy="159047"/>
            </a:xfrm>
            <a:custGeom>
              <a:avLst/>
              <a:gdLst>
                <a:gd name="T0" fmla="*/ 98 w 108"/>
                <a:gd name="T1" fmla="*/ 10 h 102"/>
                <a:gd name="T2" fmla="*/ 92 w 108"/>
                <a:gd name="T3" fmla="*/ 4 h 102"/>
                <a:gd name="T4" fmla="*/ 88 w 108"/>
                <a:gd name="T5" fmla="*/ 0 h 102"/>
                <a:gd name="T6" fmla="*/ 67 w 108"/>
                <a:gd name="T7" fmla="*/ 4 h 102"/>
                <a:gd name="T8" fmla="*/ 51 w 108"/>
                <a:gd name="T9" fmla="*/ 10 h 102"/>
                <a:gd name="T10" fmla="*/ 41 w 108"/>
                <a:gd name="T11" fmla="*/ 14 h 102"/>
                <a:gd name="T12" fmla="*/ 47 w 108"/>
                <a:gd name="T13" fmla="*/ 19 h 102"/>
                <a:gd name="T14" fmla="*/ 57 w 108"/>
                <a:gd name="T15" fmla="*/ 19 h 102"/>
                <a:gd name="T16" fmla="*/ 67 w 108"/>
                <a:gd name="T17" fmla="*/ 14 h 102"/>
                <a:gd name="T18" fmla="*/ 61 w 108"/>
                <a:gd name="T19" fmla="*/ 25 h 102"/>
                <a:gd name="T20" fmla="*/ 61 w 108"/>
                <a:gd name="T21" fmla="*/ 35 h 102"/>
                <a:gd name="T22" fmla="*/ 61 w 108"/>
                <a:gd name="T23" fmla="*/ 41 h 102"/>
                <a:gd name="T24" fmla="*/ 51 w 108"/>
                <a:gd name="T25" fmla="*/ 45 h 102"/>
                <a:gd name="T26" fmla="*/ 41 w 108"/>
                <a:gd name="T27" fmla="*/ 56 h 102"/>
                <a:gd name="T28" fmla="*/ 30 w 108"/>
                <a:gd name="T29" fmla="*/ 56 h 102"/>
                <a:gd name="T30" fmla="*/ 20 w 108"/>
                <a:gd name="T31" fmla="*/ 56 h 102"/>
                <a:gd name="T32" fmla="*/ 10 w 108"/>
                <a:gd name="T33" fmla="*/ 51 h 102"/>
                <a:gd name="T34" fmla="*/ 5 w 108"/>
                <a:gd name="T35" fmla="*/ 61 h 102"/>
                <a:gd name="T36" fmla="*/ 10 w 108"/>
                <a:gd name="T37" fmla="*/ 66 h 102"/>
                <a:gd name="T38" fmla="*/ 16 w 108"/>
                <a:gd name="T39" fmla="*/ 71 h 102"/>
                <a:gd name="T40" fmla="*/ 10 w 108"/>
                <a:gd name="T41" fmla="*/ 76 h 102"/>
                <a:gd name="T42" fmla="*/ 26 w 108"/>
                <a:gd name="T43" fmla="*/ 71 h 102"/>
                <a:gd name="T44" fmla="*/ 36 w 108"/>
                <a:gd name="T45" fmla="*/ 71 h 102"/>
                <a:gd name="T46" fmla="*/ 36 w 108"/>
                <a:gd name="T47" fmla="*/ 82 h 102"/>
                <a:gd name="T48" fmla="*/ 36 w 108"/>
                <a:gd name="T49" fmla="*/ 82 h 102"/>
                <a:gd name="T50" fmla="*/ 47 w 108"/>
                <a:gd name="T51" fmla="*/ 86 h 102"/>
                <a:gd name="T52" fmla="*/ 47 w 108"/>
                <a:gd name="T53" fmla="*/ 92 h 102"/>
                <a:gd name="T54" fmla="*/ 57 w 108"/>
                <a:gd name="T55" fmla="*/ 102 h 102"/>
                <a:gd name="T56" fmla="*/ 73 w 108"/>
                <a:gd name="T57" fmla="*/ 102 h 102"/>
                <a:gd name="T58" fmla="*/ 82 w 108"/>
                <a:gd name="T59" fmla="*/ 97 h 102"/>
                <a:gd name="T60" fmla="*/ 88 w 108"/>
                <a:gd name="T61" fmla="*/ 92 h 102"/>
                <a:gd name="T62" fmla="*/ 82 w 108"/>
                <a:gd name="T63" fmla="*/ 82 h 102"/>
                <a:gd name="T64" fmla="*/ 82 w 108"/>
                <a:gd name="T65" fmla="*/ 71 h 102"/>
                <a:gd name="T66" fmla="*/ 92 w 108"/>
                <a:gd name="T67" fmla="*/ 56 h 102"/>
                <a:gd name="T68" fmla="*/ 92 w 108"/>
                <a:gd name="T69" fmla="*/ 56 h 102"/>
                <a:gd name="T70" fmla="*/ 98 w 108"/>
                <a:gd name="T71" fmla="*/ 45 h 102"/>
                <a:gd name="T72" fmla="*/ 104 w 108"/>
                <a:gd name="T73" fmla="*/ 35 h 102"/>
                <a:gd name="T74" fmla="*/ 108 w 108"/>
                <a:gd name="T75" fmla="*/ 25 h 102"/>
                <a:gd name="T76" fmla="*/ 104 w 108"/>
                <a:gd name="T77" fmla="*/ 1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8" h="102">
                  <a:moveTo>
                    <a:pt x="104" y="14"/>
                  </a:moveTo>
                  <a:lnTo>
                    <a:pt x="98" y="10"/>
                  </a:lnTo>
                  <a:lnTo>
                    <a:pt x="98" y="4"/>
                  </a:lnTo>
                  <a:lnTo>
                    <a:pt x="92" y="4"/>
                  </a:lnTo>
                  <a:lnTo>
                    <a:pt x="88" y="4"/>
                  </a:lnTo>
                  <a:lnTo>
                    <a:pt x="88" y="0"/>
                  </a:lnTo>
                  <a:lnTo>
                    <a:pt x="73" y="4"/>
                  </a:lnTo>
                  <a:lnTo>
                    <a:pt x="67" y="4"/>
                  </a:lnTo>
                  <a:lnTo>
                    <a:pt x="61" y="10"/>
                  </a:lnTo>
                  <a:lnTo>
                    <a:pt x="51" y="10"/>
                  </a:lnTo>
                  <a:lnTo>
                    <a:pt x="47" y="14"/>
                  </a:lnTo>
                  <a:lnTo>
                    <a:pt x="41" y="14"/>
                  </a:lnTo>
                  <a:lnTo>
                    <a:pt x="41" y="19"/>
                  </a:lnTo>
                  <a:lnTo>
                    <a:pt x="47" y="19"/>
                  </a:lnTo>
                  <a:lnTo>
                    <a:pt x="51" y="14"/>
                  </a:lnTo>
                  <a:lnTo>
                    <a:pt x="57" y="19"/>
                  </a:lnTo>
                  <a:lnTo>
                    <a:pt x="61" y="14"/>
                  </a:lnTo>
                  <a:lnTo>
                    <a:pt x="67" y="14"/>
                  </a:lnTo>
                  <a:lnTo>
                    <a:pt x="67" y="19"/>
                  </a:lnTo>
                  <a:lnTo>
                    <a:pt x="61" y="25"/>
                  </a:lnTo>
                  <a:lnTo>
                    <a:pt x="61" y="29"/>
                  </a:lnTo>
                  <a:lnTo>
                    <a:pt x="61" y="35"/>
                  </a:lnTo>
                  <a:lnTo>
                    <a:pt x="57" y="35"/>
                  </a:lnTo>
                  <a:lnTo>
                    <a:pt x="61" y="41"/>
                  </a:lnTo>
                  <a:lnTo>
                    <a:pt x="57" y="45"/>
                  </a:lnTo>
                  <a:lnTo>
                    <a:pt x="51" y="45"/>
                  </a:lnTo>
                  <a:lnTo>
                    <a:pt x="47" y="51"/>
                  </a:lnTo>
                  <a:lnTo>
                    <a:pt x="41" y="56"/>
                  </a:lnTo>
                  <a:lnTo>
                    <a:pt x="36" y="51"/>
                  </a:lnTo>
                  <a:lnTo>
                    <a:pt x="30" y="56"/>
                  </a:lnTo>
                  <a:lnTo>
                    <a:pt x="26" y="56"/>
                  </a:lnTo>
                  <a:lnTo>
                    <a:pt x="20" y="56"/>
                  </a:lnTo>
                  <a:lnTo>
                    <a:pt x="16" y="56"/>
                  </a:lnTo>
                  <a:lnTo>
                    <a:pt x="10" y="51"/>
                  </a:lnTo>
                  <a:lnTo>
                    <a:pt x="5" y="56"/>
                  </a:lnTo>
                  <a:lnTo>
                    <a:pt x="5" y="61"/>
                  </a:lnTo>
                  <a:lnTo>
                    <a:pt x="0" y="66"/>
                  </a:lnTo>
                  <a:lnTo>
                    <a:pt x="10" y="66"/>
                  </a:lnTo>
                  <a:lnTo>
                    <a:pt x="16" y="66"/>
                  </a:lnTo>
                  <a:lnTo>
                    <a:pt x="16" y="71"/>
                  </a:lnTo>
                  <a:lnTo>
                    <a:pt x="10" y="71"/>
                  </a:lnTo>
                  <a:lnTo>
                    <a:pt x="10" y="76"/>
                  </a:lnTo>
                  <a:lnTo>
                    <a:pt x="20" y="76"/>
                  </a:lnTo>
                  <a:lnTo>
                    <a:pt x="26" y="71"/>
                  </a:lnTo>
                  <a:lnTo>
                    <a:pt x="30" y="71"/>
                  </a:lnTo>
                  <a:lnTo>
                    <a:pt x="36" y="71"/>
                  </a:lnTo>
                  <a:lnTo>
                    <a:pt x="36" y="76"/>
                  </a:lnTo>
                  <a:lnTo>
                    <a:pt x="36" y="82"/>
                  </a:lnTo>
                  <a:lnTo>
                    <a:pt x="41" y="82"/>
                  </a:lnTo>
                  <a:lnTo>
                    <a:pt x="36" y="82"/>
                  </a:lnTo>
                  <a:lnTo>
                    <a:pt x="36" y="86"/>
                  </a:lnTo>
                  <a:lnTo>
                    <a:pt x="47" y="86"/>
                  </a:lnTo>
                  <a:lnTo>
                    <a:pt x="51" y="86"/>
                  </a:lnTo>
                  <a:lnTo>
                    <a:pt x="47" y="92"/>
                  </a:lnTo>
                  <a:lnTo>
                    <a:pt x="51" y="97"/>
                  </a:lnTo>
                  <a:lnTo>
                    <a:pt x="57" y="102"/>
                  </a:lnTo>
                  <a:lnTo>
                    <a:pt x="61" y="102"/>
                  </a:lnTo>
                  <a:lnTo>
                    <a:pt x="73" y="102"/>
                  </a:lnTo>
                  <a:lnTo>
                    <a:pt x="77" y="102"/>
                  </a:lnTo>
                  <a:lnTo>
                    <a:pt x="82" y="97"/>
                  </a:lnTo>
                  <a:lnTo>
                    <a:pt x="82" y="92"/>
                  </a:lnTo>
                  <a:lnTo>
                    <a:pt x="88" y="92"/>
                  </a:lnTo>
                  <a:lnTo>
                    <a:pt x="88" y="82"/>
                  </a:lnTo>
                  <a:lnTo>
                    <a:pt x="82" y="82"/>
                  </a:lnTo>
                  <a:lnTo>
                    <a:pt x="82" y="76"/>
                  </a:lnTo>
                  <a:lnTo>
                    <a:pt x="82" y="71"/>
                  </a:lnTo>
                  <a:lnTo>
                    <a:pt x="88" y="66"/>
                  </a:lnTo>
                  <a:lnTo>
                    <a:pt x="92" y="56"/>
                  </a:lnTo>
                  <a:lnTo>
                    <a:pt x="88" y="56"/>
                  </a:lnTo>
                  <a:lnTo>
                    <a:pt x="92" y="56"/>
                  </a:lnTo>
                  <a:lnTo>
                    <a:pt x="98" y="51"/>
                  </a:lnTo>
                  <a:lnTo>
                    <a:pt x="98" y="45"/>
                  </a:lnTo>
                  <a:lnTo>
                    <a:pt x="98" y="41"/>
                  </a:lnTo>
                  <a:lnTo>
                    <a:pt x="104" y="35"/>
                  </a:lnTo>
                  <a:lnTo>
                    <a:pt x="108" y="29"/>
                  </a:lnTo>
                  <a:lnTo>
                    <a:pt x="108" y="25"/>
                  </a:lnTo>
                  <a:lnTo>
                    <a:pt x="104" y="19"/>
                  </a:lnTo>
                  <a:lnTo>
                    <a:pt x="104" y="14"/>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84" name="Freeform 83"/>
            <p:cNvSpPr>
              <a:spLocks/>
            </p:cNvSpPr>
            <p:nvPr/>
          </p:nvSpPr>
          <p:spPr bwMode="auto">
            <a:xfrm>
              <a:off x="7276789" y="3434879"/>
              <a:ext cx="233892" cy="329009"/>
            </a:xfrm>
            <a:custGeom>
              <a:avLst/>
              <a:gdLst>
                <a:gd name="T0" fmla="*/ 62 w 150"/>
                <a:gd name="T1" fmla="*/ 205 h 211"/>
                <a:gd name="T2" fmla="*/ 46 w 150"/>
                <a:gd name="T3" fmla="*/ 200 h 211"/>
                <a:gd name="T4" fmla="*/ 41 w 150"/>
                <a:gd name="T5" fmla="*/ 200 h 211"/>
                <a:gd name="T6" fmla="*/ 25 w 150"/>
                <a:gd name="T7" fmla="*/ 196 h 211"/>
                <a:gd name="T8" fmla="*/ 21 w 150"/>
                <a:gd name="T9" fmla="*/ 211 h 211"/>
                <a:gd name="T10" fmla="*/ 11 w 150"/>
                <a:gd name="T11" fmla="*/ 196 h 211"/>
                <a:gd name="T12" fmla="*/ 5 w 150"/>
                <a:gd name="T13" fmla="*/ 205 h 211"/>
                <a:gd name="T14" fmla="*/ 0 w 150"/>
                <a:gd name="T15" fmla="*/ 190 h 211"/>
                <a:gd name="T16" fmla="*/ 5 w 150"/>
                <a:gd name="T17" fmla="*/ 180 h 211"/>
                <a:gd name="T18" fmla="*/ 15 w 150"/>
                <a:gd name="T19" fmla="*/ 170 h 211"/>
                <a:gd name="T20" fmla="*/ 31 w 150"/>
                <a:gd name="T21" fmla="*/ 159 h 211"/>
                <a:gd name="T22" fmla="*/ 41 w 150"/>
                <a:gd name="T23" fmla="*/ 149 h 211"/>
                <a:gd name="T24" fmla="*/ 31 w 150"/>
                <a:gd name="T25" fmla="*/ 139 h 211"/>
                <a:gd name="T26" fmla="*/ 21 w 150"/>
                <a:gd name="T27" fmla="*/ 133 h 211"/>
                <a:gd name="T28" fmla="*/ 31 w 150"/>
                <a:gd name="T29" fmla="*/ 123 h 211"/>
                <a:gd name="T30" fmla="*/ 15 w 150"/>
                <a:gd name="T31" fmla="*/ 129 h 211"/>
                <a:gd name="T32" fmla="*/ 11 w 150"/>
                <a:gd name="T33" fmla="*/ 123 h 211"/>
                <a:gd name="T34" fmla="*/ 25 w 150"/>
                <a:gd name="T35" fmla="*/ 108 h 211"/>
                <a:gd name="T36" fmla="*/ 25 w 150"/>
                <a:gd name="T37" fmla="*/ 102 h 211"/>
                <a:gd name="T38" fmla="*/ 41 w 150"/>
                <a:gd name="T39" fmla="*/ 88 h 211"/>
                <a:gd name="T40" fmla="*/ 25 w 150"/>
                <a:gd name="T41" fmla="*/ 92 h 211"/>
                <a:gd name="T42" fmla="*/ 11 w 150"/>
                <a:gd name="T43" fmla="*/ 92 h 211"/>
                <a:gd name="T44" fmla="*/ 21 w 150"/>
                <a:gd name="T45" fmla="*/ 77 h 211"/>
                <a:gd name="T46" fmla="*/ 31 w 150"/>
                <a:gd name="T47" fmla="*/ 67 h 211"/>
                <a:gd name="T48" fmla="*/ 41 w 150"/>
                <a:gd name="T49" fmla="*/ 57 h 211"/>
                <a:gd name="T50" fmla="*/ 37 w 150"/>
                <a:gd name="T51" fmla="*/ 51 h 211"/>
                <a:gd name="T52" fmla="*/ 37 w 150"/>
                <a:gd name="T53" fmla="*/ 35 h 211"/>
                <a:gd name="T54" fmla="*/ 52 w 150"/>
                <a:gd name="T55" fmla="*/ 30 h 211"/>
                <a:gd name="T56" fmla="*/ 62 w 150"/>
                <a:gd name="T57" fmla="*/ 41 h 211"/>
                <a:gd name="T58" fmla="*/ 56 w 150"/>
                <a:gd name="T59" fmla="*/ 26 h 211"/>
                <a:gd name="T60" fmla="*/ 62 w 150"/>
                <a:gd name="T61" fmla="*/ 16 h 211"/>
                <a:gd name="T62" fmla="*/ 72 w 150"/>
                <a:gd name="T63" fmla="*/ 16 h 211"/>
                <a:gd name="T64" fmla="*/ 83 w 150"/>
                <a:gd name="T65" fmla="*/ 0 h 211"/>
                <a:gd name="T66" fmla="*/ 93 w 150"/>
                <a:gd name="T67" fmla="*/ 10 h 211"/>
                <a:gd name="T68" fmla="*/ 109 w 150"/>
                <a:gd name="T69" fmla="*/ 16 h 211"/>
                <a:gd name="T70" fmla="*/ 124 w 150"/>
                <a:gd name="T71" fmla="*/ 16 h 211"/>
                <a:gd name="T72" fmla="*/ 129 w 150"/>
                <a:gd name="T73" fmla="*/ 26 h 211"/>
                <a:gd name="T74" fmla="*/ 114 w 150"/>
                <a:gd name="T75" fmla="*/ 35 h 211"/>
                <a:gd name="T76" fmla="*/ 99 w 150"/>
                <a:gd name="T77" fmla="*/ 41 h 211"/>
                <a:gd name="T78" fmla="*/ 89 w 150"/>
                <a:gd name="T79" fmla="*/ 51 h 211"/>
                <a:gd name="T80" fmla="*/ 83 w 150"/>
                <a:gd name="T81" fmla="*/ 61 h 211"/>
                <a:gd name="T82" fmla="*/ 78 w 150"/>
                <a:gd name="T83" fmla="*/ 72 h 211"/>
                <a:gd name="T84" fmla="*/ 99 w 150"/>
                <a:gd name="T85" fmla="*/ 67 h 211"/>
                <a:gd name="T86" fmla="*/ 124 w 150"/>
                <a:gd name="T87" fmla="*/ 67 h 211"/>
                <a:gd name="T88" fmla="*/ 134 w 150"/>
                <a:gd name="T89" fmla="*/ 77 h 211"/>
                <a:gd name="T90" fmla="*/ 150 w 150"/>
                <a:gd name="T91" fmla="*/ 77 h 211"/>
                <a:gd name="T92" fmla="*/ 146 w 150"/>
                <a:gd name="T93" fmla="*/ 92 h 211"/>
                <a:gd name="T94" fmla="*/ 134 w 150"/>
                <a:gd name="T95" fmla="*/ 98 h 211"/>
                <a:gd name="T96" fmla="*/ 134 w 150"/>
                <a:gd name="T97" fmla="*/ 113 h 211"/>
                <a:gd name="T98" fmla="*/ 119 w 150"/>
                <a:gd name="T99" fmla="*/ 129 h 211"/>
                <a:gd name="T100" fmla="*/ 103 w 150"/>
                <a:gd name="T101" fmla="*/ 129 h 211"/>
                <a:gd name="T102" fmla="*/ 89 w 150"/>
                <a:gd name="T103" fmla="*/ 133 h 211"/>
                <a:gd name="T104" fmla="*/ 103 w 150"/>
                <a:gd name="T105" fmla="*/ 139 h 211"/>
                <a:gd name="T106" fmla="*/ 89 w 150"/>
                <a:gd name="T107" fmla="*/ 149 h 211"/>
                <a:gd name="T108" fmla="*/ 72 w 150"/>
                <a:gd name="T109" fmla="*/ 145 h 211"/>
                <a:gd name="T110" fmla="*/ 72 w 150"/>
                <a:gd name="T111" fmla="*/ 149 h 211"/>
                <a:gd name="T112" fmla="*/ 93 w 150"/>
                <a:gd name="T113" fmla="*/ 154 h 211"/>
                <a:gd name="T114" fmla="*/ 109 w 150"/>
                <a:gd name="T115" fmla="*/ 164 h 211"/>
                <a:gd name="T116" fmla="*/ 103 w 150"/>
                <a:gd name="T117" fmla="*/ 186 h 211"/>
                <a:gd name="T118" fmla="*/ 99 w 150"/>
                <a:gd name="T119" fmla="*/ 190 h 211"/>
                <a:gd name="T120" fmla="*/ 89 w 150"/>
                <a:gd name="T121" fmla="*/ 196 h 211"/>
                <a:gd name="T122" fmla="*/ 78 w 150"/>
                <a:gd name="T123" fmla="*/ 205 h 211"/>
                <a:gd name="T124" fmla="*/ 68 w 150"/>
                <a:gd name="T125"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211">
                  <a:moveTo>
                    <a:pt x="68" y="205"/>
                  </a:moveTo>
                  <a:lnTo>
                    <a:pt x="68" y="200"/>
                  </a:lnTo>
                  <a:lnTo>
                    <a:pt x="62" y="205"/>
                  </a:lnTo>
                  <a:lnTo>
                    <a:pt x="56" y="205"/>
                  </a:lnTo>
                  <a:lnTo>
                    <a:pt x="52" y="200"/>
                  </a:lnTo>
                  <a:lnTo>
                    <a:pt x="46" y="200"/>
                  </a:lnTo>
                  <a:lnTo>
                    <a:pt x="46" y="205"/>
                  </a:lnTo>
                  <a:lnTo>
                    <a:pt x="41" y="205"/>
                  </a:lnTo>
                  <a:lnTo>
                    <a:pt x="41" y="200"/>
                  </a:lnTo>
                  <a:lnTo>
                    <a:pt x="31" y="205"/>
                  </a:lnTo>
                  <a:lnTo>
                    <a:pt x="31" y="200"/>
                  </a:lnTo>
                  <a:lnTo>
                    <a:pt x="25" y="196"/>
                  </a:lnTo>
                  <a:lnTo>
                    <a:pt x="21" y="200"/>
                  </a:lnTo>
                  <a:lnTo>
                    <a:pt x="21" y="205"/>
                  </a:lnTo>
                  <a:lnTo>
                    <a:pt x="21" y="211"/>
                  </a:lnTo>
                  <a:lnTo>
                    <a:pt x="15" y="205"/>
                  </a:lnTo>
                  <a:lnTo>
                    <a:pt x="15" y="200"/>
                  </a:lnTo>
                  <a:lnTo>
                    <a:pt x="11" y="196"/>
                  </a:lnTo>
                  <a:lnTo>
                    <a:pt x="5" y="196"/>
                  </a:lnTo>
                  <a:lnTo>
                    <a:pt x="5" y="200"/>
                  </a:lnTo>
                  <a:lnTo>
                    <a:pt x="5" y="205"/>
                  </a:lnTo>
                  <a:lnTo>
                    <a:pt x="0" y="205"/>
                  </a:lnTo>
                  <a:lnTo>
                    <a:pt x="0" y="200"/>
                  </a:lnTo>
                  <a:lnTo>
                    <a:pt x="0" y="190"/>
                  </a:lnTo>
                  <a:lnTo>
                    <a:pt x="0" y="186"/>
                  </a:lnTo>
                  <a:lnTo>
                    <a:pt x="5" y="186"/>
                  </a:lnTo>
                  <a:lnTo>
                    <a:pt x="5" y="180"/>
                  </a:lnTo>
                  <a:lnTo>
                    <a:pt x="11" y="180"/>
                  </a:lnTo>
                  <a:lnTo>
                    <a:pt x="15" y="174"/>
                  </a:lnTo>
                  <a:lnTo>
                    <a:pt x="15" y="170"/>
                  </a:lnTo>
                  <a:lnTo>
                    <a:pt x="21" y="170"/>
                  </a:lnTo>
                  <a:lnTo>
                    <a:pt x="25" y="164"/>
                  </a:lnTo>
                  <a:lnTo>
                    <a:pt x="31" y="159"/>
                  </a:lnTo>
                  <a:lnTo>
                    <a:pt x="37" y="154"/>
                  </a:lnTo>
                  <a:lnTo>
                    <a:pt x="37" y="149"/>
                  </a:lnTo>
                  <a:lnTo>
                    <a:pt x="41" y="149"/>
                  </a:lnTo>
                  <a:lnTo>
                    <a:pt x="41" y="145"/>
                  </a:lnTo>
                  <a:lnTo>
                    <a:pt x="37" y="145"/>
                  </a:lnTo>
                  <a:lnTo>
                    <a:pt x="31" y="139"/>
                  </a:lnTo>
                  <a:lnTo>
                    <a:pt x="25" y="139"/>
                  </a:lnTo>
                  <a:lnTo>
                    <a:pt x="21" y="139"/>
                  </a:lnTo>
                  <a:lnTo>
                    <a:pt x="21" y="133"/>
                  </a:lnTo>
                  <a:lnTo>
                    <a:pt x="25" y="133"/>
                  </a:lnTo>
                  <a:lnTo>
                    <a:pt x="31" y="129"/>
                  </a:lnTo>
                  <a:lnTo>
                    <a:pt x="31" y="123"/>
                  </a:lnTo>
                  <a:lnTo>
                    <a:pt x="25" y="118"/>
                  </a:lnTo>
                  <a:lnTo>
                    <a:pt x="21" y="118"/>
                  </a:lnTo>
                  <a:lnTo>
                    <a:pt x="15" y="129"/>
                  </a:lnTo>
                  <a:lnTo>
                    <a:pt x="11" y="133"/>
                  </a:lnTo>
                  <a:lnTo>
                    <a:pt x="11" y="129"/>
                  </a:lnTo>
                  <a:lnTo>
                    <a:pt x="11" y="123"/>
                  </a:lnTo>
                  <a:lnTo>
                    <a:pt x="15" y="113"/>
                  </a:lnTo>
                  <a:lnTo>
                    <a:pt x="21" y="108"/>
                  </a:lnTo>
                  <a:lnTo>
                    <a:pt x="25" y="108"/>
                  </a:lnTo>
                  <a:lnTo>
                    <a:pt x="31" y="108"/>
                  </a:lnTo>
                  <a:lnTo>
                    <a:pt x="31" y="102"/>
                  </a:lnTo>
                  <a:lnTo>
                    <a:pt x="25" y="102"/>
                  </a:lnTo>
                  <a:lnTo>
                    <a:pt x="31" y="98"/>
                  </a:lnTo>
                  <a:lnTo>
                    <a:pt x="37" y="92"/>
                  </a:lnTo>
                  <a:lnTo>
                    <a:pt x="41" y="88"/>
                  </a:lnTo>
                  <a:lnTo>
                    <a:pt x="37" y="88"/>
                  </a:lnTo>
                  <a:lnTo>
                    <a:pt x="31" y="92"/>
                  </a:lnTo>
                  <a:lnTo>
                    <a:pt x="25" y="92"/>
                  </a:lnTo>
                  <a:lnTo>
                    <a:pt x="21" y="102"/>
                  </a:lnTo>
                  <a:lnTo>
                    <a:pt x="15" y="98"/>
                  </a:lnTo>
                  <a:lnTo>
                    <a:pt x="11" y="92"/>
                  </a:lnTo>
                  <a:lnTo>
                    <a:pt x="21" y="88"/>
                  </a:lnTo>
                  <a:lnTo>
                    <a:pt x="21" y="82"/>
                  </a:lnTo>
                  <a:lnTo>
                    <a:pt x="21" y="77"/>
                  </a:lnTo>
                  <a:lnTo>
                    <a:pt x="25" y="72"/>
                  </a:lnTo>
                  <a:lnTo>
                    <a:pt x="31" y="72"/>
                  </a:lnTo>
                  <a:lnTo>
                    <a:pt x="31" y="67"/>
                  </a:lnTo>
                  <a:lnTo>
                    <a:pt x="31" y="61"/>
                  </a:lnTo>
                  <a:lnTo>
                    <a:pt x="41" y="61"/>
                  </a:lnTo>
                  <a:lnTo>
                    <a:pt x="41" y="57"/>
                  </a:lnTo>
                  <a:lnTo>
                    <a:pt x="37" y="51"/>
                  </a:lnTo>
                  <a:lnTo>
                    <a:pt x="31" y="51"/>
                  </a:lnTo>
                  <a:lnTo>
                    <a:pt x="37" y="51"/>
                  </a:lnTo>
                  <a:lnTo>
                    <a:pt x="37" y="45"/>
                  </a:lnTo>
                  <a:lnTo>
                    <a:pt x="37" y="41"/>
                  </a:lnTo>
                  <a:lnTo>
                    <a:pt x="37" y="35"/>
                  </a:lnTo>
                  <a:lnTo>
                    <a:pt x="41" y="30"/>
                  </a:lnTo>
                  <a:lnTo>
                    <a:pt x="46" y="30"/>
                  </a:lnTo>
                  <a:lnTo>
                    <a:pt x="52" y="30"/>
                  </a:lnTo>
                  <a:lnTo>
                    <a:pt x="52" y="35"/>
                  </a:lnTo>
                  <a:lnTo>
                    <a:pt x="56" y="35"/>
                  </a:lnTo>
                  <a:lnTo>
                    <a:pt x="62" y="41"/>
                  </a:lnTo>
                  <a:lnTo>
                    <a:pt x="62" y="35"/>
                  </a:lnTo>
                  <a:lnTo>
                    <a:pt x="62" y="30"/>
                  </a:lnTo>
                  <a:lnTo>
                    <a:pt x="56" y="26"/>
                  </a:lnTo>
                  <a:lnTo>
                    <a:pt x="62" y="20"/>
                  </a:lnTo>
                  <a:lnTo>
                    <a:pt x="68" y="20"/>
                  </a:lnTo>
                  <a:lnTo>
                    <a:pt x="62" y="16"/>
                  </a:lnTo>
                  <a:lnTo>
                    <a:pt x="72" y="20"/>
                  </a:lnTo>
                  <a:lnTo>
                    <a:pt x="78" y="16"/>
                  </a:lnTo>
                  <a:lnTo>
                    <a:pt x="72" y="16"/>
                  </a:lnTo>
                  <a:lnTo>
                    <a:pt x="78" y="4"/>
                  </a:lnTo>
                  <a:lnTo>
                    <a:pt x="78" y="0"/>
                  </a:lnTo>
                  <a:lnTo>
                    <a:pt x="83" y="0"/>
                  </a:lnTo>
                  <a:lnTo>
                    <a:pt x="93" y="4"/>
                  </a:lnTo>
                  <a:lnTo>
                    <a:pt x="89" y="4"/>
                  </a:lnTo>
                  <a:lnTo>
                    <a:pt x="93" y="10"/>
                  </a:lnTo>
                  <a:lnTo>
                    <a:pt x="99" y="4"/>
                  </a:lnTo>
                  <a:lnTo>
                    <a:pt x="99" y="10"/>
                  </a:lnTo>
                  <a:lnTo>
                    <a:pt x="109" y="16"/>
                  </a:lnTo>
                  <a:lnTo>
                    <a:pt x="119" y="10"/>
                  </a:lnTo>
                  <a:lnTo>
                    <a:pt x="119" y="16"/>
                  </a:lnTo>
                  <a:lnTo>
                    <a:pt x="124" y="16"/>
                  </a:lnTo>
                  <a:lnTo>
                    <a:pt x="129" y="16"/>
                  </a:lnTo>
                  <a:lnTo>
                    <a:pt x="134" y="20"/>
                  </a:lnTo>
                  <a:lnTo>
                    <a:pt x="129" y="26"/>
                  </a:lnTo>
                  <a:lnTo>
                    <a:pt x="129" y="30"/>
                  </a:lnTo>
                  <a:lnTo>
                    <a:pt x="119" y="30"/>
                  </a:lnTo>
                  <a:lnTo>
                    <a:pt x="114" y="35"/>
                  </a:lnTo>
                  <a:lnTo>
                    <a:pt x="109" y="41"/>
                  </a:lnTo>
                  <a:lnTo>
                    <a:pt x="103" y="41"/>
                  </a:lnTo>
                  <a:lnTo>
                    <a:pt x="99" y="41"/>
                  </a:lnTo>
                  <a:lnTo>
                    <a:pt x="93" y="45"/>
                  </a:lnTo>
                  <a:lnTo>
                    <a:pt x="93" y="51"/>
                  </a:lnTo>
                  <a:lnTo>
                    <a:pt x="89" y="51"/>
                  </a:lnTo>
                  <a:lnTo>
                    <a:pt x="78" y="57"/>
                  </a:lnTo>
                  <a:lnTo>
                    <a:pt x="78" y="61"/>
                  </a:lnTo>
                  <a:lnTo>
                    <a:pt x="83" y="61"/>
                  </a:lnTo>
                  <a:lnTo>
                    <a:pt x="78" y="61"/>
                  </a:lnTo>
                  <a:lnTo>
                    <a:pt x="78" y="67"/>
                  </a:lnTo>
                  <a:lnTo>
                    <a:pt x="78" y="72"/>
                  </a:lnTo>
                  <a:lnTo>
                    <a:pt x="83" y="72"/>
                  </a:lnTo>
                  <a:lnTo>
                    <a:pt x="93" y="67"/>
                  </a:lnTo>
                  <a:lnTo>
                    <a:pt x="99" y="67"/>
                  </a:lnTo>
                  <a:lnTo>
                    <a:pt x="109" y="67"/>
                  </a:lnTo>
                  <a:lnTo>
                    <a:pt x="114" y="67"/>
                  </a:lnTo>
                  <a:lnTo>
                    <a:pt x="124" y="67"/>
                  </a:lnTo>
                  <a:lnTo>
                    <a:pt x="129" y="67"/>
                  </a:lnTo>
                  <a:lnTo>
                    <a:pt x="134" y="72"/>
                  </a:lnTo>
                  <a:lnTo>
                    <a:pt x="134" y="77"/>
                  </a:lnTo>
                  <a:lnTo>
                    <a:pt x="140" y="77"/>
                  </a:lnTo>
                  <a:lnTo>
                    <a:pt x="146" y="77"/>
                  </a:lnTo>
                  <a:lnTo>
                    <a:pt x="150" y="77"/>
                  </a:lnTo>
                  <a:lnTo>
                    <a:pt x="150" y="82"/>
                  </a:lnTo>
                  <a:lnTo>
                    <a:pt x="150" y="88"/>
                  </a:lnTo>
                  <a:lnTo>
                    <a:pt x="146" y="92"/>
                  </a:lnTo>
                  <a:lnTo>
                    <a:pt x="140" y="92"/>
                  </a:lnTo>
                  <a:lnTo>
                    <a:pt x="140" y="98"/>
                  </a:lnTo>
                  <a:lnTo>
                    <a:pt x="134" y="98"/>
                  </a:lnTo>
                  <a:lnTo>
                    <a:pt x="129" y="102"/>
                  </a:lnTo>
                  <a:lnTo>
                    <a:pt x="134" y="108"/>
                  </a:lnTo>
                  <a:lnTo>
                    <a:pt x="134" y="113"/>
                  </a:lnTo>
                  <a:lnTo>
                    <a:pt x="129" y="118"/>
                  </a:lnTo>
                  <a:lnTo>
                    <a:pt x="119" y="123"/>
                  </a:lnTo>
                  <a:lnTo>
                    <a:pt x="119" y="129"/>
                  </a:lnTo>
                  <a:lnTo>
                    <a:pt x="114" y="129"/>
                  </a:lnTo>
                  <a:lnTo>
                    <a:pt x="109" y="133"/>
                  </a:lnTo>
                  <a:lnTo>
                    <a:pt x="103" y="129"/>
                  </a:lnTo>
                  <a:lnTo>
                    <a:pt x="99" y="129"/>
                  </a:lnTo>
                  <a:lnTo>
                    <a:pt x="89" y="129"/>
                  </a:lnTo>
                  <a:lnTo>
                    <a:pt x="89" y="133"/>
                  </a:lnTo>
                  <a:lnTo>
                    <a:pt x="93" y="133"/>
                  </a:lnTo>
                  <a:lnTo>
                    <a:pt x="99" y="139"/>
                  </a:lnTo>
                  <a:lnTo>
                    <a:pt x="103" y="139"/>
                  </a:lnTo>
                  <a:lnTo>
                    <a:pt x="99" y="145"/>
                  </a:lnTo>
                  <a:lnTo>
                    <a:pt x="89" y="145"/>
                  </a:lnTo>
                  <a:lnTo>
                    <a:pt x="89" y="149"/>
                  </a:lnTo>
                  <a:lnTo>
                    <a:pt x="83" y="149"/>
                  </a:lnTo>
                  <a:lnTo>
                    <a:pt x="78" y="149"/>
                  </a:lnTo>
                  <a:lnTo>
                    <a:pt x="72" y="145"/>
                  </a:lnTo>
                  <a:lnTo>
                    <a:pt x="68" y="145"/>
                  </a:lnTo>
                  <a:lnTo>
                    <a:pt x="68" y="149"/>
                  </a:lnTo>
                  <a:lnTo>
                    <a:pt x="72" y="149"/>
                  </a:lnTo>
                  <a:lnTo>
                    <a:pt x="78" y="154"/>
                  </a:lnTo>
                  <a:lnTo>
                    <a:pt x="83" y="154"/>
                  </a:lnTo>
                  <a:lnTo>
                    <a:pt x="93" y="154"/>
                  </a:lnTo>
                  <a:lnTo>
                    <a:pt x="99" y="154"/>
                  </a:lnTo>
                  <a:lnTo>
                    <a:pt x="103" y="159"/>
                  </a:lnTo>
                  <a:lnTo>
                    <a:pt x="109" y="164"/>
                  </a:lnTo>
                  <a:lnTo>
                    <a:pt x="114" y="174"/>
                  </a:lnTo>
                  <a:lnTo>
                    <a:pt x="109" y="186"/>
                  </a:lnTo>
                  <a:lnTo>
                    <a:pt x="103" y="186"/>
                  </a:lnTo>
                  <a:lnTo>
                    <a:pt x="109" y="190"/>
                  </a:lnTo>
                  <a:lnTo>
                    <a:pt x="103" y="196"/>
                  </a:lnTo>
                  <a:lnTo>
                    <a:pt x="99" y="190"/>
                  </a:lnTo>
                  <a:lnTo>
                    <a:pt x="93" y="190"/>
                  </a:lnTo>
                  <a:lnTo>
                    <a:pt x="93" y="196"/>
                  </a:lnTo>
                  <a:lnTo>
                    <a:pt x="89" y="196"/>
                  </a:lnTo>
                  <a:lnTo>
                    <a:pt x="89" y="200"/>
                  </a:lnTo>
                  <a:lnTo>
                    <a:pt x="83" y="200"/>
                  </a:lnTo>
                  <a:lnTo>
                    <a:pt x="78" y="205"/>
                  </a:lnTo>
                  <a:lnTo>
                    <a:pt x="72" y="211"/>
                  </a:lnTo>
                  <a:lnTo>
                    <a:pt x="68" y="211"/>
                  </a:lnTo>
                  <a:lnTo>
                    <a:pt x="68" y="205"/>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84"/>
            <p:cNvSpPr>
              <a:spLocks/>
            </p:cNvSpPr>
            <p:nvPr/>
          </p:nvSpPr>
          <p:spPr bwMode="auto">
            <a:xfrm>
              <a:off x="7276789" y="3434879"/>
              <a:ext cx="233892" cy="329009"/>
            </a:xfrm>
            <a:custGeom>
              <a:avLst/>
              <a:gdLst>
                <a:gd name="T0" fmla="*/ 62 w 150"/>
                <a:gd name="T1" fmla="*/ 205 h 211"/>
                <a:gd name="T2" fmla="*/ 46 w 150"/>
                <a:gd name="T3" fmla="*/ 200 h 211"/>
                <a:gd name="T4" fmla="*/ 41 w 150"/>
                <a:gd name="T5" fmla="*/ 200 h 211"/>
                <a:gd name="T6" fmla="*/ 25 w 150"/>
                <a:gd name="T7" fmla="*/ 196 h 211"/>
                <a:gd name="T8" fmla="*/ 21 w 150"/>
                <a:gd name="T9" fmla="*/ 211 h 211"/>
                <a:gd name="T10" fmla="*/ 11 w 150"/>
                <a:gd name="T11" fmla="*/ 196 h 211"/>
                <a:gd name="T12" fmla="*/ 5 w 150"/>
                <a:gd name="T13" fmla="*/ 205 h 211"/>
                <a:gd name="T14" fmla="*/ 0 w 150"/>
                <a:gd name="T15" fmla="*/ 190 h 211"/>
                <a:gd name="T16" fmla="*/ 5 w 150"/>
                <a:gd name="T17" fmla="*/ 180 h 211"/>
                <a:gd name="T18" fmla="*/ 15 w 150"/>
                <a:gd name="T19" fmla="*/ 170 h 211"/>
                <a:gd name="T20" fmla="*/ 31 w 150"/>
                <a:gd name="T21" fmla="*/ 159 h 211"/>
                <a:gd name="T22" fmla="*/ 41 w 150"/>
                <a:gd name="T23" fmla="*/ 149 h 211"/>
                <a:gd name="T24" fmla="*/ 31 w 150"/>
                <a:gd name="T25" fmla="*/ 139 h 211"/>
                <a:gd name="T26" fmla="*/ 21 w 150"/>
                <a:gd name="T27" fmla="*/ 133 h 211"/>
                <a:gd name="T28" fmla="*/ 31 w 150"/>
                <a:gd name="T29" fmla="*/ 123 h 211"/>
                <a:gd name="T30" fmla="*/ 15 w 150"/>
                <a:gd name="T31" fmla="*/ 129 h 211"/>
                <a:gd name="T32" fmla="*/ 11 w 150"/>
                <a:gd name="T33" fmla="*/ 123 h 211"/>
                <a:gd name="T34" fmla="*/ 25 w 150"/>
                <a:gd name="T35" fmla="*/ 108 h 211"/>
                <a:gd name="T36" fmla="*/ 25 w 150"/>
                <a:gd name="T37" fmla="*/ 102 h 211"/>
                <a:gd name="T38" fmla="*/ 41 w 150"/>
                <a:gd name="T39" fmla="*/ 88 h 211"/>
                <a:gd name="T40" fmla="*/ 25 w 150"/>
                <a:gd name="T41" fmla="*/ 92 h 211"/>
                <a:gd name="T42" fmla="*/ 11 w 150"/>
                <a:gd name="T43" fmla="*/ 92 h 211"/>
                <a:gd name="T44" fmla="*/ 21 w 150"/>
                <a:gd name="T45" fmla="*/ 77 h 211"/>
                <a:gd name="T46" fmla="*/ 31 w 150"/>
                <a:gd name="T47" fmla="*/ 67 h 211"/>
                <a:gd name="T48" fmla="*/ 41 w 150"/>
                <a:gd name="T49" fmla="*/ 57 h 211"/>
                <a:gd name="T50" fmla="*/ 37 w 150"/>
                <a:gd name="T51" fmla="*/ 51 h 211"/>
                <a:gd name="T52" fmla="*/ 37 w 150"/>
                <a:gd name="T53" fmla="*/ 35 h 211"/>
                <a:gd name="T54" fmla="*/ 52 w 150"/>
                <a:gd name="T55" fmla="*/ 30 h 211"/>
                <a:gd name="T56" fmla="*/ 62 w 150"/>
                <a:gd name="T57" fmla="*/ 41 h 211"/>
                <a:gd name="T58" fmla="*/ 56 w 150"/>
                <a:gd name="T59" fmla="*/ 26 h 211"/>
                <a:gd name="T60" fmla="*/ 62 w 150"/>
                <a:gd name="T61" fmla="*/ 16 h 211"/>
                <a:gd name="T62" fmla="*/ 72 w 150"/>
                <a:gd name="T63" fmla="*/ 16 h 211"/>
                <a:gd name="T64" fmla="*/ 83 w 150"/>
                <a:gd name="T65" fmla="*/ 0 h 211"/>
                <a:gd name="T66" fmla="*/ 93 w 150"/>
                <a:gd name="T67" fmla="*/ 10 h 211"/>
                <a:gd name="T68" fmla="*/ 109 w 150"/>
                <a:gd name="T69" fmla="*/ 16 h 211"/>
                <a:gd name="T70" fmla="*/ 124 w 150"/>
                <a:gd name="T71" fmla="*/ 16 h 211"/>
                <a:gd name="T72" fmla="*/ 129 w 150"/>
                <a:gd name="T73" fmla="*/ 26 h 211"/>
                <a:gd name="T74" fmla="*/ 114 w 150"/>
                <a:gd name="T75" fmla="*/ 35 h 211"/>
                <a:gd name="T76" fmla="*/ 99 w 150"/>
                <a:gd name="T77" fmla="*/ 41 h 211"/>
                <a:gd name="T78" fmla="*/ 89 w 150"/>
                <a:gd name="T79" fmla="*/ 51 h 211"/>
                <a:gd name="T80" fmla="*/ 83 w 150"/>
                <a:gd name="T81" fmla="*/ 61 h 211"/>
                <a:gd name="T82" fmla="*/ 78 w 150"/>
                <a:gd name="T83" fmla="*/ 72 h 211"/>
                <a:gd name="T84" fmla="*/ 99 w 150"/>
                <a:gd name="T85" fmla="*/ 67 h 211"/>
                <a:gd name="T86" fmla="*/ 124 w 150"/>
                <a:gd name="T87" fmla="*/ 67 h 211"/>
                <a:gd name="T88" fmla="*/ 134 w 150"/>
                <a:gd name="T89" fmla="*/ 77 h 211"/>
                <a:gd name="T90" fmla="*/ 150 w 150"/>
                <a:gd name="T91" fmla="*/ 77 h 211"/>
                <a:gd name="T92" fmla="*/ 146 w 150"/>
                <a:gd name="T93" fmla="*/ 92 h 211"/>
                <a:gd name="T94" fmla="*/ 134 w 150"/>
                <a:gd name="T95" fmla="*/ 98 h 211"/>
                <a:gd name="T96" fmla="*/ 134 w 150"/>
                <a:gd name="T97" fmla="*/ 113 h 211"/>
                <a:gd name="T98" fmla="*/ 119 w 150"/>
                <a:gd name="T99" fmla="*/ 129 h 211"/>
                <a:gd name="T100" fmla="*/ 103 w 150"/>
                <a:gd name="T101" fmla="*/ 129 h 211"/>
                <a:gd name="T102" fmla="*/ 89 w 150"/>
                <a:gd name="T103" fmla="*/ 133 h 211"/>
                <a:gd name="T104" fmla="*/ 103 w 150"/>
                <a:gd name="T105" fmla="*/ 139 h 211"/>
                <a:gd name="T106" fmla="*/ 89 w 150"/>
                <a:gd name="T107" fmla="*/ 149 h 211"/>
                <a:gd name="T108" fmla="*/ 72 w 150"/>
                <a:gd name="T109" fmla="*/ 145 h 211"/>
                <a:gd name="T110" fmla="*/ 72 w 150"/>
                <a:gd name="T111" fmla="*/ 149 h 211"/>
                <a:gd name="T112" fmla="*/ 93 w 150"/>
                <a:gd name="T113" fmla="*/ 154 h 211"/>
                <a:gd name="T114" fmla="*/ 109 w 150"/>
                <a:gd name="T115" fmla="*/ 164 h 211"/>
                <a:gd name="T116" fmla="*/ 103 w 150"/>
                <a:gd name="T117" fmla="*/ 186 h 211"/>
                <a:gd name="T118" fmla="*/ 99 w 150"/>
                <a:gd name="T119" fmla="*/ 190 h 211"/>
                <a:gd name="T120" fmla="*/ 89 w 150"/>
                <a:gd name="T121" fmla="*/ 196 h 211"/>
                <a:gd name="T122" fmla="*/ 78 w 150"/>
                <a:gd name="T123" fmla="*/ 205 h 211"/>
                <a:gd name="T124" fmla="*/ 68 w 150"/>
                <a:gd name="T125" fmla="*/ 205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211">
                  <a:moveTo>
                    <a:pt x="68" y="205"/>
                  </a:moveTo>
                  <a:lnTo>
                    <a:pt x="68" y="200"/>
                  </a:lnTo>
                  <a:lnTo>
                    <a:pt x="62" y="205"/>
                  </a:lnTo>
                  <a:lnTo>
                    <a:pt x="56" y="205"/>
                  </a:lnTo>
                  <a:lnTo>
                    <a:pt x="52" y="200"/>
                  </a:lnTo>
                  <a:lnTo>
                    <a:pt x="46" y="200"/>
                  </a:lnTo>
                  <a:lnTo>
                    <a:pt x="46" y="205"/>
                  </a:lnTo>
                  <a:lnTo>
                    <a:pt x="41" y="205"/>
                  </a:lnTo>
                  <a:lnTo>
                    <a:pt x="41" y="200"/>
                  </a:lnTo>
                  <a:lnTo>
                    <a:pt x="31" y="205"/>
                  </a:lnTo>
                  <a:lnTo>
                    <a:pt x="31" y="200"/>
                  </a:lnTo>
                  <a:lnTo>
                    <a:pt x="25" y="196"/>
                  </a:lnTo>
                  <a:lnTo>
                    <a:pt x="21" y="200"/>
                  </a:lnTo>
                  <a:lnTo>
                    <a:pt x="21" y="205"/>
                  </a:lnTo>
                  <a:lnTo>
                    <a:pt x="21" y="211"/>
                  </a:lnTo>
                  <a:lnTo>
                    <a:pt x="15" y="205"/>
                  </a:lnTo>
                  <a:lnTo>
                    <a:pt x="15" y="200"/>
                  </a:lnTo>
                  <a:lnTo>
                    <a:pt x="11" y="196"/>
                  </a:lnTo>
                  <a:lnTo>
                    <a:pt x="5" y="196"/>
                  </a:lnTo>
                  <a:lnTo>
                    <a:pt x="5" y="200"/>
                  </a:lnTo>
                  <a:lnTo>
                    <a:pt x="5" y="205"/>
                  </a:lnTo>
                  <a:lnTo>
                    <a:pt x="0" y="205"/>
                  </a:lnTo>
                  <a:lnTo>
                    <a:pt x="0" y="200"/>
                  </a:lnTo>
                  <a:lnTo>
                    <a:pt x="0" y="190"/>
                  </a:lnTo>
                  <a:lnTo>
                    <a:pt x="0" y="186"/>
                  </a:lnTo>
                  <a:lnTo>
                    <a:pt x="5" y="186"/>
                  </a:lnTo>
                  <a:lnTo>
                    <a:pt x="5" y="180"/>
                  </a:lnTo>
                  <a:lnTo>
                    <a:pt x="11" y="180"/>
                  </a:lnTo>
                  <a:lnTo>
                    <a:pt x="15" y="174"/>
                  </a:lnTo>
                  <a:lnTo>
                    <a:pt x="15" y="170"/>
                  </a:lnTo>
                  <a:lnTo>
                    <a:pt x="21" y="170"/>
                  </a:lnTo>
                  <a:lnTo>
                    <a:pt x="25" y="164"/>
                  </a:lnTo>
                  <a:lnTo>
                    <a:pt x="31" y="159"/>
                  </a:lnTo>
                  <a:lnTo>
                    <a:pt x="37" y="154"/>
                  </a:lnTo>
                  <a:lnTo>
                    <a:pt x="37" y="149"/>
                  </a:lnTo>
                  <a:lnTo>
                    <a:pt x="41" y="149"/>
                  </a:lnTo>
                  <a:lnTo>
                    <a:pt x="41" y="145"/>
                  </a:lnTo>
                  <a:lnTo>
                    <a:pt x="37" y="145"/>
                  </a:lnTo>
                  <a:lnTo>
                    <a:pt x="31" y="139"/>
                  </a:lnTo>
                  <a:lnTo>
                    <a:pt x="25" y="139"/>
                  </a:lnTo>
                  <a:lnTo>
                    <a:pt x="21" y="139"/>
                  </a:lnTo>
                  <a:lnTo>
                    <a:pt x="21" y="133"/>
                  </a:lnTo>
                  <a:lnTo>
                    <a:pt x="25" y="133"/>
                  </a:lnTo>
                  <a:lnTo>
                    <a:pt x="31" y="129"/>
                  </a:lnTo>
                  <a:lnTo>
                    <a:pt x="31" y="123"/>
                  </a:lnTo>
                  <a:lnTo>
                    <a:pt x="25" y="118"/>
                  </a:lnTo>
                  <a:lnTo>
                    <a:pt x="21" y="118"/>
                  </a:lnTo>
                  <a:lnTo>
                    <a:pt x="15" y="129"/>
                  </a:lnTo>
                  <a:lnTo>
                    <a:pt x="11" y="133"/>
                  </a:lnTo>
                  <a:lnTo>
                    <a:pt x="11" y="129"/>
                  </a:lnTo>
                  <a:lnTo>
                    <a:pt x="11" y="123"/>
                  </a:lnTo>
                  <a:lnTo>
                    <a:pt x="15" y="113"/>
                  </a:lnTo>
                  <a:lnTo>
                    <a:pt x="21" y="108"/>
                  </a:lnTo>
                  <a:lnTo>
                    <a:pt x="25" y="108"/>
                  </a:lnTo>
                  <a:lnTo>
                    <a:pt x="31" y="108"/>
                  </a:lnTo>
                  <a:lnTo>
                    <a:pt x="31" y="102"/>
                  </a:lnTo>
                  <a:lnTo>
                    <a:pt x="25" y="102"/>
                  </a:lnTo>
                  <a:lnTo>
                    <a:pt x="31" y="98"/>
                  </a:lnTo>
                  <a:lnTo>
                    <a:pt x="37" y="92"/>
                  </a:lnTo>
                  <a:lnTo>
                    <a:pt x="41" y="88"/>
                  </a:lnTo>
                  <a:lnTo>
                    <a:pt x="37" y="88"/>
                  </a:lnTo>
                  <a:lnTo>
                    <a:pt x="31" y="92"/>
                  </a:lnTo>
                  <a:lnTo>
                    <a:pt x="25" y="92"/>
                  </a:lnTo>
                  <a:lnTo>
                    <a:pt x="21" y="102"/>
                  </a:lnTo>
                  <a:lnTo>
                    <a:pt x="15" y="98"/>
                  </a:lnTo>
                  <a:lnTo>
                    <a:pt x="11" y="92"/>
                  </a:lnTo>
                  <a:lnTo>
                    <a:pt x="21" y="88"/>
                  </a:lnTo>
                  <a:lnTo>
                    <a:pt x="21" y="82"/>
                  </a:lnTo>
                  <a:lnTo>
                    <a:pt x="21" y="77"/>
                  </a:lnTo>
                  <a:lnTo>
                    <a:pt x="25" y="72"/>
                  </a:lnTo>
                  <a:lnTo>
                    <a:pt x="31" y="72"/>
                  </a:lnTo>
                  <a:lnTo>
                    <a:pt x="31" y="67"/>
                  </a:lnTo>
                  <a:lnTo>
                    <a:pt x="31" y="61"/>
                  </a:lnTo>
                  <a:lnTo>
                    <a:pt x="41" y="61"/>
                  </a:lnTo>
                  <a:lnTo>
                    <a:pt x="41" y="57"/>
                  </a:lnTo>
                  <a:lnTo>
                    <a:pt x="37" y="51"/>
                  </a:lnTo>
                  <a:lnTo>
                    <a:pt x="31" y="51"/>
                  </a:lnTo>
                  <a:lnTo>
                    <a:pt x="37" y="51"/>
                  </a:lnTo>
                  <a:lnTo>
                    <a:pt x="37" y="45"/>
                  </a:lnTo>
                  <a:lnTo>
                    <a:pt x="37" y="41"/>
                  </a:lnTo>
                  <a:lnTo>
                    <a:pt x="37" y="35"/>
                  </a:lnTo>
                  <a:lnTo>
                    <a:pt x="41" y="30"/>
                  </a:lnTo>
                  <a:lnTo>
                    <a:pt x="46" y="30"/>
                  </a:lnTo>
                  <a:lnTo>
                    <a:pt x="52" y="30"/>
                  </a:lnTo>
                  <a:lnTo>
                    <a:pt x="52" y="35"/>
                  </a:lnTo>
                  <a:lnTo>
                    <a:pt x="56" y="35"/>
                  </a:lnTo>
                  <a:lnTo>
                    <a:pt x="62" y="41"/>
                  </a:lnTo>
                  <a:lnTo>
                    <a:pt x="62" y="35"/>
                  </a:lnTo>
                  <a:lnTo>
                    <a:pt x="62" y="30"/>
                  </a:lnTo>
                  <a:lnTo>
                    <a:pt x="56" y="26"/>
                  </a:lnTo>
                  <a:lnTo>
                    <a:pt x="62" y="20"/>
                  </a:lnTo>
                  <a:lnTo>
                    <a:pt x="68" y="20"/>
                  </a:lnTo>
                  <a:lnTo>
                    <a:pt x="62" y="16"/>
                  </a:lnTo>
                  <a:lnTo>
                    <a:pt x="72" y="20"/>
                  </a:lnTo>
                  <a:lnTo>
                    <a:pt x="78" y="16"/>
                  </a:lnTo>
                  <a:lnTo>
                    <a:pt x="72" y="16"/>
                  </a:lnTo>
                  <a:lnTo>
                    <a:pt x="78" y="4"/>
                  </a:lnTo>
                  <a:lnTo>
                    <a:pt x="78" y="0"/>
                  </a:lnTo>
                  <a:lnTo>
                    <a:pt x="83" y="0"/>
                  </a:lnTo>
                  <a:lnTo>
                    <a:pt x="93" y="4"/>
                  </a:lnTo>
                  <a:lnTo>
                    <a:pt x="89" y="4"/>
                  </a:lnTo>
                  <a:lnTo>
                    <a:pt x="93" y="10"/>
                  </a:lnTo>
                  <a:lnTo>
                    <a:pt x="99" y="4"/>
                  </a:lnTo>
                  <a:lnTo>
                    <a:pt x="99" y="10"/>
                  </a:lnTo>
                  <a:lnTo>
                    <a:pt x="109" y="16"/>
                  </a:lnTo>
                  <a:lnTo>
                    <a:pt x="119" y="10"/>
                  </a:lnTo>
                  <a:lnTo>
                    <a:pt x="119" y="16"/>
                  </a:lnTo>
                  <a:lnTo>
                    <a:pt x="124" y="16"/>
                  </a:lnTo>
                  <a:lnTo>
                    <a:pt x="129" y="16"/>
                  </a:lnTo>
                  <a:lnTo>
                    <a:pt x="134" y="20"/>
                  </a:lnTo>
                  <a:lnTo>
                    <a:pt x="129" y="26"/>
                  </a:lnTo>
                  <a:lnTo>
                    <a:pt x="129" y="30"/>
                  </a:lnTo>
                  <a:lnTo>
                    <a:pt x="119" y="30"/>
                  </a:lnTo>
                  <a:lnTo>
                    <a:pt x="114" y="35"/>
                  </a:lnTo>
                  <a:lnTo>
                    <a:pt x="109" y="41"/>
                  </a:lnTo>
                  <a:lnTo>
                    <a:pt x="103" y="41"/>
                  </a:lnTo>
                  <a:lnTo>
                    <a:pt x="99" y="41"/>
                  </a:lnTo>
                  <a:lnTo>
                    <a:pt x="93" y="45"/>
                  </a:lnTo>
                  <a:lnTo>
                    <a:pt x="93" y="51"/>
                  </a:lnTo>
                  <a:lnTo>
                    <a:pt x="89" y="51"/>
                  </a:lnTo>
                  <a:lnTo>
                    <a:pt x="78" y="57"/>
                  </a:lnTo>
                  <a:lnTo>
                    <a:pt x="78" y="61"/>
                  </a:lnTo>
                  <a:lnTo>
                    <a:pt x="83" y="61"/>
                  </a:lnTo>
                  <a:lnTo>
                    <a:pt x="78" y="61"/>
                  </a:lnTo>
                  <a:lnTo>
                    <a:pt x="78" y="67"/>
                  </a:lnTo>
                  <a:lnTo>
                    <a:pt x="78" y="72"/>
                  </a:lnTo>
                  <a:lnTo>
                    <a:pt x="83" y="72"/>
                  </a:lnTo>
                  <a:lnTo>
                    <a:pt x="93" y="67"/>
                  </a:lnTo>
                  <a:lnTo>
                    <a:pt x="99" y="67"/>
                  </a:lnTo>
                  <a:lnTo>
                    <a:pt x="109" y="67"/>
                  </a:lnTo>
                  <a:lnTo>
                    <a:pt x="114" y="67"/>
                  </a:lnTo>
                  <a:lnTo>
                    <a:pt x="124" y="67"/>
                  </a:lnTo>
                  <a:lnTo>
                    <a:pt x="129" y="67"/>
                  </a:lnTo>
                  <a:lnTo>
                    <a:pt x="134" y="72"/>
                  </a:lnTo>
                  <a:lnTo>
                    <a:pt x="134" y="77"/>
                  </a:lnTo>
                  <a:lnTo>
                    <a:pt x="140" y="77"/>
                  </a:lnTo>
                  <a:lnTo>
                    <a:pt x="146" y="77"/>
                  </a:lnTo>
                  <a:lnTo>
                    <a:pt x="150" y="77"/>
                  </a:lnTo>
                  <a:lnTo>
                    <a:pt x="150" y="82"/>
                  </a:lnTo>
                  <a:lnTo>
                    <a:pt x="150" y="88"/>
                  </a:lnTo>
                  <a:lnTo>
                    <a:pt x="146" y="92"/>
                  </a:lnTo>
                  <a:lnTo>
                    <a:pt x="140" y="92"/>
                  </a:lnTo>
                  <a:lnTo>
                    <a:pt x="140" y="98"/>
                  </a:lnTo>
                  <a:lnTo>
                    <a:pt x="134" y="98"/>
                  </a:lnTo>
                  <a:lnTo>
                    <a:pt x="129" y="102"/>
                  </a:lnTo>
                  <a:lnTo>
                    <a:pt x="134" y="108"/>
                  </a:lnTo>
                  <a:lnTo>
                    <a:pt x="134" y="113"/>
                  </a:lnTo>
                  <a:lnTo>
                    <a:pt x="129" y="118"/>
                  </a:lnTo>
                  <a:lnTo>
                    <a:pt x="119" y="123"/>
                  </a:lnTo>
                  <a:lnTo>
                    <a:pt x="119" y="129"/>
                  </a:lnTo>
                  <a:lnTo>
                    <a:pt x="114" y="129"/>
                  </a:lnTo>
                  <a:lnTo>
                    <a:pt x="109" y="133"/>
                  </a:lnTo>
                  <a:lnTo>
                    <a:pt x="103" y="129"/>
                  </a:lnTo>
                  <a:lnTo>
                    <a:pt x="99" y="129"/>
                  </a:lnTo>
                  <a:lnTo>
                    <a:pt x="89" y="129"/>
                  </a:lnTo>
                  <a:lnTo>
                    <a:pt x="89" y="133"/>
                  </a:lnTo>
                  <a:lnTo>
                    <a:pt x="93" y="133"/>
                  </a:lnTo>
                  <a:lnTo>
                    <a:pt x="99" y="139"/>
                  </a:lnTo>
                  <a:lnTo>
                    <a:pt x="103" y="139"/>
                  </a:lnTo>
                  <a:lnTo>
                    <a:pt x="99" y="145"/>
                  </a:lnTo>
                  <a:lnTo>
                    <a:pt x="89" y="145"/>
                  </a:lnTo>
                  <a:lnTo>
                    <a:pt x="89" y="149"/>
                  </a:lnTo>
                  <a:lnTo>
                    <a:pt x="83" y="149"/>
                  </a:lnTo>
                  <a:lnTo>
                    <a:pt x="78" y="149"/>
                  </a:lnTo>
                  <a:lnTo>
                    <a:pt x="72" y="145"/>
                  </a:lnTo>
                  <a:lnTo>
                    <a:pt x="68" y="145"/>
                  </a:lnTo>
                  <a:lnTo>
                    <a:pt x="68" y="149"/>
                  </a:lnTo>
                  <a:lnTo>
                    <a:pt x="72" y="149"/>
                  </a:lnTo>
                  <a:lnTo>
                    <a:pt x="78" y="154"/>
                  </a:lnTo>
                  <a:lnTo>
                    <a:pt x="83" y="154"/>
                  </a:lnTo>
                  <a:lnTo>
                    <a:pt x="93" y="154"/>
                  </a:lnTo>
                  <a:lnTo>
                    <a:pt x="99" y="154"/>
                  </a:lnTo>
                  <a:lnTo>
                    <a:pt x="103" y="159"/>
                  </a:lnTo>
                  <a:lnTo>
                    <a:pt x="109" y="164"/>
                  </a:lnTo>
                  <a:lnTo>
                    <a:pt x="114" y="174"/>
                  </a:lnTo>
                  <a:lnTo>
                    <a:pt x="109" y="186"/>
                  </a:lnTo>
                  <a:lnTo>
                    <a:pt x="103" y="186"/>
                  </a:lnTo>
                  <a:lnTo>
                    <a:pt x="109" y="190"/>
                  </a:lnTo>
                  <a:lnTo>
                    <a:pt x="103" y="196"/>
                  </a:lnTo>
                  <a:lnTo>
                    <a:pt x="99" y="190"/>
                  </a:lnTo>
                  <a:lnTo>
                    <a:pt x="93" y="190"/>
                  </a:lnTo>
                  <a:lnTo>
                    <a:pt x="93" y="196"/>
                  </a:lnTo>
                  <a:lnTo>
                    <a:pt x="89" y="196"/>
                  </a:lnTo>
                  <a:lnTo>
                    <a:pt x="89" y="200"/>
                  </a:lnTo>
                  <a:lnTo>
                    <a:pt x="83" y="200"/>
                  </a:lnTo>
                  <a:lnTo>
                    <a:pt x="78" y="205"/>
                  </a:lnTo>
                  <a:lnTo>
                    <a:pt x="72" y="211"/>
                  </a:lnTo>
                  <a:lnTo>
                    <a:pt x="68" y="211"/>
                  </a:lnTo>
                  <a:lnTo>
                    <a:pt x="68" y="205"/>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86" name="Freeform 85"/>
            <p:cNvSpPr>
              <a:spLocks/>
            </p:cNvSpPr>
            <p:nvPr/>
          </p:nvSpPr>
          <p:spPr bwMode="auto">
            <a:xfrm>
              <a:off x="7680643" y="4593424"/>
              <a:ext cx="757811" cy="795234"/>
            </a:xfrm>
            <a:custGeom>
              <a:avLst/>
              <a:gdLst>
                <a:gd name="T0" fmla="*/ 47 w 486"/>
                <a:gd name="T1" fmla="*/ 154 h 510"/>
                <a:gd name="T2" fmla="*/ 72 w 486"/>
                <a:gd name="T3" fmla="*/ 128 h 510"/>
                <a:gd name="T4" fmla="*/ 119 w 486"/>
                <a:gd name="T5" fmla="*/ 144 h 510"/>
                <a:gd name="T6" fmla="*/ 129 w 486"/>
                <a:gd name="T7" fmla="*/ 140 h 510"/>
                <a:gd name="T8" fmla="*/ 144 w 486"/>
                <a:gd name="T9" fmla="*/ 185 h 510"/>
                <a:gd name="T10" fmla="*/ 181 w 486"/>
                <a:gd name="T11" fmla="*/ 248 h 510"/>
                <a:gd name="T12" fmla="*/ 242 w 486"/>
                <a:gd name="T13" fmla="*/ 314 h 510"/>
                <a:gd name="T14" fmla="*/ 273 w 486"/>
                <a:gd name="T15" fmla="*/ 330 h 510"/>
                <a:gd name="T16" fmla="*/ 314 w 486"/>
                <a:gd name="T17" fmla="*/ 367 h 510"/>
                <a:gd name="T18" fmla="*/ 326 w 486"/>
                <a:gd name="T19" fmla="*/ 391 h 510"/>
                <a:gd name="T20" fmla="*/ 361 w 486"/>
                <a:gd name="T21" fmla="*/ 408 h 510"/>
                <a:gd name="T22" fmla="*/ 377 w 486"/>
                <a:gd name="T23" fmla="*/ 464 h 510"/>
                <a:gd name="T24" fmla="*/ 361 w 486"/>
                <a:gd name="T25" fmla="*/ 480 h 510"/>
                <a:gd name="T26" fmla="*/ 351 w 486"/>
                <a:gd name="T27" fmla="*/ 505 h 510"/>
                <a:gd name="T28" fmla="*/ 377 w 486"/>
                <a:gd name="T29" fmla="*/ 505 h 510"/>
                <a:gd name="T30" fmla="*/ 392 w 486"/>
                <a:gd name="T31" fmla="*/ 480 h 510"/>
                <a:gd name="T32" fmla="*/ 418 w 486"/>
                <a:gd name="T33" fmla="*/ 464 h 510"/>
                <a:gd name="T34" fmla="*/ 423 w 486"/>
                <a:gd name="T35" fmla="*/ 437 h 510"/>
                <a:gd name="T36" fmla="*/ 404 w 486"/>
                <a:gd name="T37" fmla="*/ 419 h 510"/>
                <a:gd name="T38" fmla="*/ 414 w 486"/>
                <a:gd name="T39" fmla="*/ 386 h 510"/>
                <a:gd name="T40" fmla="*/ 429 w 486"/>
                <a:gd name="T41" fmla="*/ 376 h 510"/>
                <a:gd name="T42" fmla="*/ 455 w 486"/>
                <a:gd name="T43" fmla="*/ 386 h 510"/>
                <a:gd name="T44" fmla="*/ 465 w 486"/>
                <a:gd name="T45" fmla="*/ 408 h 510"/>
                <a:gd name="T46" fmla="*/ 486 w 486"/>
                <a:gd name="T47" fmla="*/ 396 h 510"/>
                <a:gd name="T48" fmla="*/ 465 w 486"/>
                <a:gd name="T49" fmla="*/ 361 h 510"/>
                <a:gd name="T50" fmla="*/ 418 w 486"/>
                <a:gd name="T51" fmla="*/ 340 h 510"/>
                <a:gd name="T52" fmla="*/ 388 w 486"/>
                <a:gd name="T53" fmla="*/ 325 h 510"/>
                <a:gd name="T54" fmla="*/ 388 w 486"/>
                <a:gd name="T55" fmla="*/ 308 h 510"/>
                <a:gd name="T56" fmla="*/ 341 w 486"/>
                <a:gd name="T57" fmla="*/ 294 h 510"/>
                <a:gd name="T58" fmla="*/ 304 w 486"/>
                <a:gd name="T59" fmla="*/ 253 h 510"/>
                <a:gd name="T60" fmla="*/ 289 w 486"/>
                <a:gd name="T61" fmla="*/ 206 h 510"/>
                <a:gd name="T62" fmla="*/ 269 w 486"/>
                <a:gd name="T63" fmla="*/ 181 h 510"/>
                <a:gd name="T64" fmla="*/ 238 w 486"/>
                <a:gd name="T65" fmla="*/ 160 h 510"/>
                <a:gd name="T66" fmla="*/ 238 w 486"/>
                <a:gd name="T67" fmla="*/ 128 h 510"/>
                <a:gd name="T68" fmla="*/ 238 w 486"/>
                <a:gd name="T69" fmla="*/ 109 h 510"/>
                <a:gd name="T70" fmla="*/ 242 w 486"/>
                <a:gd name="T71" fmla="*/ 87 h 510"/>
                <a:gd name="T72" fmla="*/ 273 w 486"/>
                <a:gd name="T73" fmla="*/ 83 h 510"/>
                <a:gd name="T74" fmla="*/ 289 w 486"/>
                <a:gd name="T75" fmla="*/ 83 h 510"/>
                <a:gd name="T76" fmla="*/ 300 w 486"/>
                <a:gd name="T77" fmla="*/ 68 h 510"/>
                <a:gd name="T78" fmla="*/ 300 w 486"/>
                <a:gd name="T79" fmla="*/ 42 h 510"/>
                <a:gd name="T80" fmla="*/ 273 w 486"/>
                <a:gd name="T81" fmla="*/ 31 h 510"/>
                <a:gd name="T82" fmla="*/ 253 w 486"/>
                <a:gd name="T83" fmla="*/ 15 h 510"/>
                <a:gd name="T84" fmla="*/ 222 w 486"/>
                <a:gd name="T85" fmla="*/ 5 h 510"/>
                <a:gd name="T86" fmla="*/ 197 w 486"/>
                <a:gd name="T87" fmla="*/ 11 h 510"/>
                <a:gd name="T88" fmla="*/ 181 w 486"/>
                <a:gd name="T89" fmla="*/ 0 h 510"/>
                <a:gd name="T90" fmla="*/ 170 w 486"/>
                <a:gd name="T91" fmla="*/ 15 h 510"/>
                <a:gd name="T92" fmla="*/ 154 w 486"/>
                <a:gd name="T93" fmla="*/ 31 h 510"/>
                <a:gd name="T94" fmla="*/ 134 w 486"/>
                <a:gd name="T95" fmla="*/ 21 h 510"/>
                <a:gd name="T96" fmla="*/ 119 w 486"/>
                <a:gd name="T97" fmla="*/ 31 h 510"/>
                <a:gd name="T98" fmla="*/ 98 w 486"/>
                <a:gd name="T99" fmla="*/ 36 h 510"/>
                <a:gd name="T100" fmla="*/ 82 w 486"/>
                <a:gd name="T101" fmla="*/ 15 h 510"/>
                <a:gd name="T102" fmla="*/ 57 w 486"/>
                <a:gd name="T103" fmla="*/ 36 h 510"/>
                <a:gd name="T104" fmla="*/ 21 w 486"/>
                <a:gd name="T105" fmla="*/ 42 h 510"/>
                <a:gd name="T106" fmla="*/ 25 w 486"/>
                <a:gd name="T107" fmla="*/ 68 h 510"/>
                <a:gd name="T108" fmla="*/ 0 w 486"/>
                <a:gd name="T109" fmla="*/ 77 h 510"/>
                <a:gd name="T110" fmla="*/ 16 w 486"/>
                <a:gd name="T111" fmla="*/ 97 h 510"/>
                <a:gd name="T112" fmla="*/ 10 w 486"/>
                <a:gd name="T113" fmla="*/ 128 h 510"/>
                <a:gd name="T114" fmla="*/ 31 w 486"/>
                <a:gd name="T115" fmla="*/ 15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6" h="510">
                  <a:moveTo>
                    <a:pt x="21" y="165"/>
                  </a:moveTo>
                  <a:lnTo>
                    <a:pt x="31" y="160"/>
                  </a:lnTo>
                  <a:lnTo>
                    <a:pt x="35" y="154"/>
                  </a:lnTo>
                  <a:lnTo>
                    <a:pt x="41" y="154"/>
                  </a:lnTo>
                  <a:lnTo>
                    <a:pt x="47" y="154"/>
                  </a:lnTo>
                  <a:lnTo>
                    <a:pt x="57" y="150"/>
                  </a:lnTo>
                  <a:lnTo>
                    <a:pt x="62" y="144"/>
                  </a:lnTo>
                  <a:lnTo>
                    <a:pt x="62" y="140"/>
                  </a:lnTo>
                  <a:lnTo>
                    <a:pt x="67" y="134"/>
                  </a:lnTo>
                  <a:lnTo>
                    <a:pt x="72" y="128"/>
                  </a:lnTo>
                  <a:lnTo>
                    <a:pt x="82" y="128"/>
                  </a:lnTo>
                  <a:lnTo>
                    <a:pt x="88" y="128"/>
                  </a:lnTo>
                  <a:lnTo>
                    <a:pt x="98" y="140"/>
                  </a:lnTo>
                  <a:lnTo>
                    <a:pt x="103" y="134"/>
                  </a:lnTo>
                  <a:lnTo>
                    <a:pt x="119" y="144"/>
                  </a:lnTo>
                  <a:lnTo>
                    <a:pt x="119" y="140"/>
                  </a:lnTo>
                  <a:lnTo>
                    <a:pt x="123" y="134"/>
                  </a:lnTo>
                  <a:lnTo>
                    <a:pt x="129" y="134"/>
                  </a:lnTo>
                  <a:lnTo>
                    <a:pt x="134" y="134"/>
                  </a:lnTo>
                  <a:lnTo>
                    <a:pt x="129" y="140"/>
                  </a:lnTo>
                  <a:lnTo>
                    <a:pt x="129" y="144"/>
                  </a:lnTo>
                  <a:lnTo>
                    <a:pt x="134" y="150"/>
                  </a:lnTo>
                  <a:lnTo>
                    <a:pt x="129" y="154"/>
                  </a:lnTo>
                  <a:lnTo>
                    <a:pt x="139" y="165"/>
                  </a:lnTo>
                  <a:lnTo>
                    <a:pt x="144" y="185"/>
                  </a:lnTo>
                  <a:lnTo>
                    <a:pt x="150" y="206"/>
                  </a:lnTo>
                  <a:lnTo>
                    <a:pt x="154" y="211"/>
                  </a:lnTo>
                  <a:lnTo>
                    <a:pt x="166" y="238"/>
                  </a:lnTo>
                  <a:lnTo>
                    <a:pt x="170" y="238"/>
                  </a:lnTo>
                  <a:lnTo>
                    <a:pt x="181" y="248"/>
                  </a:lnTo>
                  <a:lnTo>
                    <a:pt x="185" y="257"/>
                  </a:lnTo>
                  <a:lnTo>
                    <a:pt x="191" y="263"/>
                  </a:lnTo>
                  <a:lnTo>
                    <a:pt x="197" y="269"/>
                  </a:lnTo>
                  <a:lnTo>
                    <a:pt x="211" y="283"/>
                  </a:lnTo>
                  <a:lnTo>
                    <a:pt x="242" y="314"/>
                  </a:lnTo>
                  <a:lnTo>
                    <a:pt x="248" y="314"/>
                  </a:lnTo>
                  <a:lnTo>
                    <a:pt x="253" y="325"/>
                  </a:lnTo>
                  <a:lnTo>
                    <a:pt x="263" y="325"/>
                  </a:lnTo>
                  <a:lnTo>
                    <a:pt x="269" y="335"/>
                  </a:lnTo>
                  <a:lnTo>
                    <a:pt x="273" y="330"/>
                  </a:lnTo>
                  <a:lnTo>
                    <a:pt x="289" y="345"/>
                  </a:lnTo>
                  <a:lnTo>
                    <a:pt x="295" y="351"/>
                  </a:lnTo>
                  <a:lnTo>
                    <a:pt x="300" y="355"/>
                  </a:lnTo>
                  <a:lnTo>
                    <a:pt x="304" y="355"/>
                  </a:lnTo>
                  <a:lnTo>
                    <a:pt x="314" y="367"/>
                  </a:lnTo>
                  <a:lnTo>
                    <a:pt x="320" y="367"/>
                  </a:lnTo>
                  <a:lnTo>
                    <a:pt x="326" y="371"/>
                  </a:lnTo>
                  <a:lnTo>
                    <a:pt x="326" y="381"/>
                  </a:lnTo>
                  <a:lnTo>
                    <a:pt x="326" y="386"/>
                  </a:lnTo>
                  <a:lnTo>
                    <a:pt x="326" y="391"/>
                  </a:lnTo>
                  <a:lnTo>
                    <a:pt x="336" y="396"/>
                  </a:lnTo>
                  <a:lnTo>
                    <a:pt x="341" y="396"/>
                  </a:lnTo>
                  <a:lnTo>
                    <a:pt x="346" y="396"/>
                  </a:lnTo>
                  <a:lnTo>
                    <a:pt x="357" y="402"/>
                  </a:lnTo>
                  <a:lnTo>
                    <a:pt x="361" y="408"/>
                  </a:lnTo>
                  <a:lnTo>
                    <a:pt x="361" y="412"/>
                  </a:lnTo>
                  <a:lnTo>
                    <a:pt x="367" y="418"/>
                  </a:lnTo>
                  <a:lnTo>
                    <a:pt x="371" y="433"/>
                  </a:lnTo>
                  <a:lnTo>
                    <a:pt x="377" y="449"/>
                  </a:lnTo>
                  <a:lnTo>
                    <a:pt x="377" y="464"/>
                  </a:lnTo>
                  <a:lnTo>
                    <a:pt x="371" y="469"/>
                  </a:lnTo>
                  <a:lnTo>
                    <a:pt x="367" y="469"/>
                  </a:lnTo>
                  <a:lnTo>
                    <a:pt x="361" y="469"/>
                  </a:lnTo>
                  <a:lnTo>
                    <a:pt x="361" y="474"/>
                  </a:lnTo>
                  <a:lnTo>
                    <a:pt x="361" y="480"/>
                  </a:lnTo>
                  <a:lnTo>
                    <a:pt x="361" y="484"/>
                  </a:lnTo>
                  <a:lnTo>
                    <a:pt x="361" y="490"/>
                  </a:lnTo>
                  <a:lnTo>
                    <a:pt x="357" y="494"/>
                  </a:lnTo>
                  <a:lnTo>
                    <a:pt x="351" y="500"/>
                  </a:lnTo>
                  <a:lnTo>
                    <a:pt x="351" y="505"/>
                  </a:lnTo>
                  <a:lnTo>
                    <a:pt x="357" y="510"/>
                  </a:lnTo>
                  <a:lnTo>
                    <a:pt x="361" y="510"/>
                  </a:lnTo>
                  <a:lnTo>
                    <a:pt x="367" y="510"/>
                  </a:lnTo>
                  <a:lnTo>
                    <a:pt x="371" y="510"/>
                  </a:lnTo>
                  <a:lnTo>
                    <a:pt x="377" y="505"/>
                  </a:lnTo>
                  <a:lnTo>
                    <a:pt x="382" y="505"/>
                  </a:lnTo>
                  <a:lnTo>
                    <a:pt x="382" y="500"/>
                  </a:lnTo>
                  <a:lnTo>
                    <a:pt x="392" y="494"/>
                  </a:lnTo>
                  <a:lnTo>
                    <a:pt x="392" y="490"/>
                  </a:lnTo>
                  <a:lnTo>
                    <a:pt x="392" y="480"/>
                  </a:lnTo>
                  <a:lnTo>
                    <a:pt x="398" y="474"/>
                  </a:lnTo>
                  <a:lnTo>
                    <a:pt x="404" y="469"/>
                  </a:lnTo>
                  <a:lnTo>
                    <a:pt x="408" y="464"/>
                  </a:lnTo>
                  <a:lnTo>
                    <a:pt x="414" y="464"/>
                  </a:lnTo>
                  <a:lnTo>
                    <a:pt x="418" y="464"/>
                  </a:lnTo>
                  <a:lnTo>
                    <a:pt x="423" y="464"/>
                  </a:lnTo>
                  <a:lnTo>
                    <a:pt x="423" y="459"/>
                  </a:lnTo>
                  <a:lnTo>
                    <a:pt x="423" y="453"/>
                  </a:lnTo>
                  <a:lnTo>
                    <a:pt x="423" y="449"/>
                  </a:lnTo>
                  <a:lnTo>
                    <a:pt x="423" y="437"/>
                  </a:lnTo>
                  <a:lnTo>
                    <a:pt x="423" y="433"/>
                  </a:lnTo>
                  <a:lnTo>
                    <a:pt x="423" y="427"/>
                  </a:lnTo>
                  <a:lnTo>
                    <a:pt x="418" y="423"/>
                  </a:lnTo>
                  <a:lnTo>
                    <a:pt x="408" y="427"/>
                  </a:lnTo>
                  <a:lnTo>
                    <a:pt x="404" y="419"/>
                  </a:lnTo>
                  <a:lnTo>
                    <a:pt x="401" y="405"/>
                  </a:lnTo>
                  <a:lnTo>
                    <a:pt x="404" y="396"/>
                  </a:lnTo>
                  <a:lnTo>
                    <a:pt x="408" y="396"/>
                  </a:lnTo>
                  <a:lnTo>
                    <a:pt x="408" y="391"/>
                  </a:lnTo>
                  <a:lnTo>
                    <a:pt x="414" y="386"/>
                  </a:lnTo>
                  <a:lnTo>
                    <a:pt x="408" y="386"/>
                  </a:lnTo>
                  <a:lnTo>
                    <a:pt x="414" y="381"/>
                  </a:lnTo>
                  <a:lnTo>
                    <a:pt x="418" y="376"/>
                  </a:lnTo>
                  <a:lnTo>
                    <a:pt x="423" y="376"/>
                  </a:lnTo>
                  <a:lnTo>
                    <a:pt x="429" y="376"/>
                  </a:lnTo>
                  <a:lnTo>
                    <a:pt x="429" y="381"/>
                  </a:lnTo>
                  <a:lnTo>
                    <a:pt x="439" y="386"/>
                  </a:lnTo>
                  <a:lnTo>
                    <a:pt x="445" y="386"/>
                  </a:lnTo>
                  <a:lnTo>
                    <a:pt x="449" y="386"/>
                  </a:lnTo>
                  <a:lnTo>
                    <a:pt x="455" y="386"/>
                  </a:lnTo>
                  <a:lnTo>
                    <a:pt x="460" y="386"/>
                  </a:lnTo>
                  <a:lnTo>
                    <a:pt x="460" y="391"/>
                  </a:lnTo>
                  <a:lnTo>
                    <a:pt x="460" y="396"/>
                  </a:lnTo>
                  <a:lnTo>
                    <a:pt x="465" y="402"/>
                  </a:lnTo>
                  <a:lnTo>
                    <a:pt x="465" y="408"/>
                  </a:lnTo>
                  <a:lnTo>
                    <a:pt x="470" y="412"/>
                  </a:lnTo>
                  <a:lnTo>
                    <a:pt x="474" y="412"/>
                  </a:lnTo>
                  <a:lnTo>
                    <a:pt x="480" y="412"/>
                  </a:lnTo>
                  <a:lnTo>
                    <a:pt x="486" y="408"/>
                  </a:lnTo>
                  <a:lnTo>
                    <a:pt x="486" y="396"/>
                  </a:lnTo>
                  <a:lnTo>
                    <a:pt x="486" y="386"/>
                  </a:lnTo>
                  <a:lnTo>
                    <a:pt x="486" y="381"/>
                  </a:lnTo>
                  <a:lnTo>
                    <a:pt x="474" y="376"/>
                  </a:lnTo>
                  <a:lnTo>
                    <a:pt x="470" y="367"/>
                  </a:lnTo>
                  <a:lnTo>
                    <a:pt x="465" y="361"/>
                  </a:lnTo>
                  <a:lnTo>
                    <a:pt x="455" y="355"/>
                  </a:lnTo>
                  <a:lnTo>
                    <a:pt x="445" y="355"/>
                  </a:lnTo>
                  <a:lnTo>
                    <a:pt x="439" y="351"/>
                  </a:lnTo>
                  <a:lnTo>
                    <a:pt x="435" y="345"/>
                  </a:lnTo>
                  <a:lnTo>
                    <a:pt x="418" y="340"/>
                  </a:lnTo>
                  <a:lnTo>
                    <a:pt x="414" y="335"/>
                  </a:lnTo>
                  <a:lnTo>
                    <a:pt x="408" y="330"/>
                  </a:lnTo>
                  <a:lnTo>
                    <a:pt x="404" y="330"/>
                  </a:lnTo>
                  <a:lnTo>
                    <a:pt x="392" y="330"/>
                  </a:lnTo>
                  <a:lnTo>
                    <a:pt x="388" y="325"/>
                  </a:lnTo>
                  <a:lnTo>
                    <a:pt x="377" y="320"/>
                  </a:lnTo>
                  <a:lnTo>
                    <a:pt x="371" y="320"/>
                  </a:lnTo>
                  <a:lnTo>
                    <a:pt x="377" y="314"/>
                  </a:lnTo>
                  <a:lnTo>
                    <a:pt x="382" y="314"/>
                  </a:lnTo>
                  <a:lnTo>
                    <a:pt x="388" y="308"/>
                  </a:lnTo>
                  <a:lnTo>
                    <a:pt x="388" y="299"/>
                  </a:lnTo>
                  <a:lnTo>
                    <a:pt x="371" y="294"/>
                  </a:lnTo>
                  <a:lnTo>
                    <a:pt x="367" y="294"/>
                  </a:lnTo>
                  <a:lnTo>
                    <a:pt x="351" y="294"/>
                  </a:lnTo>
                  <a:lnTo>
                    <a:pt x="341" y="294"/>
                  </a:lnTo>
                  <a:lnTo>
                    <a:pt x="331" y="289"/>
                  </a:lnTo>
                  <a:lnTo>
                    <a:pt x="326" y="279"/>
                  </a:lnTo>
                  <a:lnTo>
                    <a:pt x="320" y="273"/>
                  </a:lnTo>
                  <a:lnTo>
                    <a:pt x="310" y="263"/>
                  </a:lnTo>
                  <a:lnTo>
                    <a:pt x="304" y="253"/>
                  </a:lnTo>
                  <a:lnTo>
                    <a:pt x="295" y="242"/>
                  </a:lnTo>
                  <a:lnTo>
                    <a:pt x="295" y="232"/>
                  </a:lnTo>
                  <a:lnTo>
                    <a:pt x="300" y="226"/>
                  </a:lnTo>
                  <a:lnTo>
                    <a:pt x="295" y="216"/>
                  </a:lnTo>
                  <a:lnTo>
                    <a:pt x="289" y="206"/>
                  </a:lnTo>
                  <a:lnTo>
                    <a:pt x="289" y="201"/>
                  </a:lnTo>
                  <a:lnTo>
                    <a:pt x="285" y="195"/>
                  </a:lnTo>
                  <a:lnTo>
                    <a:pt x="285" y="185"/>
                  </a:lnTo>
                  <a:lnTo>
                    <a:pt x="279" y="185"/>
                  </a:lnTo>
                  <a:lnTo>
                    <a:pt x="269" y="181"/>
                  </a:lnTo>
                  <a:lnTo>
                    <a:pt x="258" y="175"/>
                  </a:lnTo>
                  <a:lnTo>
                    <a:pt x="253" y="175"/>
                  </a:lnTo>
                  <a:lnTo>
                    <a:pt x="242" y="170"/>
                  </a:lnTo>
                  <a:lnTo>
                    <a:pt x="242" y="165"/>
                  </a:lnTo>
                  <a:lnTo>
                    <a:pt x="238" y="160"/>
                  </a:lnTo>
                  <a:lnTo>
                    <a:pt x="238" y="154"/>
                  </a:lnTo>
                  <a:lnTo>
                    <a:pt x="232" y="144"/>
                  </a:lnTo>
                  <a:lnTo>
                    <a:pt x="238" y="140"/>
                  </a:lnTo>
                  <a:lnTo>
                    <a:pt x="238" y="134"/>
                  </a:lnTo>
                  <a:lnTo>
                    <a:pt x="238" y="128"/>
                  </a:lnTo>
                  <a:lnTo>
                    <a:pt x="242" y="124"/>
                  </a:lnTo>
                  <a:lnTo>
                    <a:pt x="248" y="119"/>
                  </a:lnTo>
                  <a:lnTo>
                    <a:pt x="248" y="113"/>
                  </a:lnTo>
                  <a:lnTo>
                    <a:pt x="242" y="113"/>
                  </a:lnTo>
                  <a:lnTo>
                    <a:pt x="238" y="109"/>
                  </a:lnTo>
                  <a:lnTo>
                    <a:pt x="238" y="103"/>
                  </a:lnTo>
                  <a:lnTo>
                    <a:pt x="232" y="103"/>
                  </a:lnTo>
                  <a:lnTo>
                    <a:pt x="238" y="97"/>
                  </a:lnTo>
                  <a:lnTo>
                    <a:pt x="242" y="97"/>
                  </a:lnTo>
                  <a:lnTo>
                    <a:pt x="242" y="87"/>
                  </a:lnTo>
                  <a:lnTo>
                    <a:pt x="253" y="87"/>
                  </a:lnTo>
                  <a:lnTo>
                    <a:pt x="258" y="87"/>
                  </a:lnTo>
                  <a:lnTo>
                    <a:pt x="263" y="87"/>
                  </a:lnTo>
                  <a:lnTo>
                    <a:pt x="269" y="87"/>
                  </a:lnTo>
                  <a:lnTo>
                    <a:pt x="273" y="83"/>
                  </a:lnTo>
                  <a:lnTo>
                    <a:pt x="279" y="83"/>
                  </a:lnTo>
                  <a:lnTo>
                    <a:pt x="279" y="77"/>
                  </a:lnTo>
                  <a:lnTo>
                    <a:pt x="285" y="77"/>
                  </a:lnTo>
                  <a:lnTo>
                    <a:pt x="289" y="77"/>
                  </a:lnTo>
                  <a:lnTo>
                    <a:pt x="289" y="83"/>
                  </a:lnTo>
                  <a:lnTo>
                    <a:pt x="295" y="87"/>
                  </a:lnTo>
                  <a:lnTo>
                    <a:pt x="295" y="77"/>
                  </a:lnTo>
                  <a:lnTo>
                    <a:pt x="300" y="77"/>
                  </a:lnTo>
                  <a:lnTo>
                    <a:pt x="304" y="72"/>
                  </a:lnTo>
                  <a:lnTo>
                    <a:pt x="300" y="68"/>
                  </a:lnTo>
                  <a:lnTo>
                    <a:pt x="295" y="62"/>
                  </a:lnTo>
                  <a:lnTo>
                    <a:pt x="304" y="56"/>
                  </a:lnTo>
                  <a:lnTo>
                    <a:pt x="304" y="52"/>
                  </a:lnTo>
                  <a:lnTo>
                    <a:pt x="300" y="46"/>
                  </a:lnTo>
                  <a:lnTo>
                    <a:pt x="300" y="42"/>
                  </a:lnTo>
                  <a:lnTo>
                    <a:pt x="300" y="36"/>
                  </a:lnTo>
                  <a:lnTo>
                    <a:pt x="295" y="36"/>
                  </a:lnTo>
                  <a:lnTo>
                    <a:pt x="289" y="31"/>
                  </a:lnTo>
                  <a:lnTo>
                    <a:pt x="279" y="31"/>
                  </a:lnTo>
                  <a:lnTo>
                    <a:pt x="273" y="31"/>
                  </a:lnTo>
                  <a:lnTo>
                    <a:pt x="269" y="31"/>
                  </a:lnTo>
                  <a:lnTo>
                    <a:pt x="263" y="31"/>
                  </a:lnTo>
                  <a:lnTo>
                    <a:pt x="258" y="26"/>
                  </a:lnTo>
                  <a:lnTo>
                    <a:pt x="253" y="21"/>
                  </a:lnTo>
                  <a:lnTo>
                    <a:pt x="253" y="15"/>
                  </a:lnTo>
                  <a:lnTo>
                    <a:pt x="248" y="11"/>
                  </a:lnTo>
                  <a:lnTo>
                    <a:pt x="242" y="5"/>
                  </a:lnTo>
                  <a:lnTo>
                    <a:pt x="232" y="5"/>
                  </a:lnTo>
                  <a:lnTo>
                    <a:pt x="227" y="5"/>
                  </a:lnTo>
                  <a:lnTo>
                    <a:pt x="222" y="5"/>
                  </a:lnTo>
                  <a:lnTo>
                    <a:pt x="217" y="5"/>
                  </a:lnTo>
                  <a:lnTo>
                    <a:pt x="211" y="0"/>
                  </a:lnTo>
                  <a:lnTo>
                    <a:pt x="207" y="0"/>
                  </a:lnTo>
                  <a:lnTo>
                    <a:pt x="207" y="5"/>
                  </a:lnTo>
                  <a:lnTo>
                    <a:pt x="197" y="11"/>
                  </a:lnTo>
                  <a:lnTo>
                    <a:pt x="191" y="11"/>
                  </a:lnTo>
                  <a:lnTo>
                    <a:pt x="185" y="11"/>
                  </a:lnTo>
                  <a:lnTo>
                    <a:pt x="185" y="5"/>
                  </a:lnTo>
                  <a:lnTo>
                    <a:pt x="185" y="0"/>
                  </a:lnTo>
                  <a:lnTo>
                    <a:pt x="181" y="0"/>
                  </a:lnTo>
                  <a:lnTo>
                    <a:pt x="176" y="0"/>
                  </a:lnTo>
                  <a:lnTo>
                    <a:pt x="176" y="5"/>
                  </a:lnTo>
                  <a:lnTo>
                    <a:pt x="176" y="11"/>
                  </a:lnTo>
                  <a:lnTo>
                    <a:pt x="176" y="15"/>
                  </a:lnTo>
                  <a:lnTo>
                    <a:pt x="170" y="15"/>
                  </a:lnTo>
                  <a:lnTo>
                    <a:pt x="166" y="11"/>
                  </a:lnTo>
                  <a:lnTo>
                    <a:pt x="160" y="15"/>
                  </a:lnTo>
                  <a:lnTo>
                    <a:pt x="154" y="21"/>
                  </a:lnTo>
                  <a:lnTo>
                    <a:pt x="160" y="26"/>
                  </a:lnTo>
                  <a:lnTo>
                    <a:pt x="154" y="31"/>
                  </a:lnTo>
                  <a:lnTo>
                    <a:pt x="150" y="26"/>
                  </a:lnTo>
                  <a:lnTo>
                    <a:pt x="144" y="26"/>
                  </a:lnTo>
                  <a:lnTo>
                    <a:pt x="139" y="26"/>
                  </a:lnTo>
                  <a:lnTo>
                    <a:pt x="134" y="26"/>
                  </a:lnTo>
                  <a:lnTo>
                    <a:pt x="134" y="21"/>
                  </a:lnTo>
                  <a:lnTo>
                    <a:pt x="129" y="15"/>
                  </a:lnTo>
                  <a:lnTo>
                    <a:pt x="123" y="15"/>
                  </a:lnTo>
                  <a:lnTo>
                    <a:pt x="123" y="21"/>
                  </a:lnTo>
                  <a:lnTo>
                    <a:pt x="123" y="31"/>
                  </a:lnTo>
                  <a:lnTo>
                    <a:pt x="119" y="31"/>
                  </a:lnTo>
                  <a:lnTo>
                    <a:pt x="113" y="36"/>
                  </a:lnTo>
                  <a:lnTo>
                    <a:pt x="108" y="42"/>
                  </a:lnTo>
                  <a:lnTo>
                    <a:pt x="108" y="46"/>
                  </a:lnTo>
                  <a:lnTo>
                    <a:pt x="103" y="42"/>
                  </a:lnTo>
                  <a:lnTo>
                    <a:pt x="98" y="36"/>
                  </a:lnTo>
                  <a:lnTo>
                    <a:pt x="93" y="31"/>
                  </a:lnTo>
                  <a:lnTo>
                    <a:pt x="93" y="26"/>
                  </a:lnTo>
                  <a:lnTo>
                    <a:pt x="93" y="21"/>
                  </a:lnTo>
                  <a:lnTo>
                    <a:pt x="88" y="15"/>
                  </a:lnTo>
                  <a:lnTo>
                    <a:pt x="82" y="15"/>
                  </a:lnTo>
                  <a:lnTo>
                    <a:pt x="78" y="21"/>
                  </a:lnTo>
                  <a:lnTo>
                    <a:pt x="78" y="26"/>
                  </a:lnTo>
                  <a:lnTo>
                    <a:pt x="72" y="36"/>
                  </a:lnTo>
                  <a:lnTo>
                    <a:pt x="67" y="36"/>
                  </a:lnTo>
                  <a:lnTo>
                    <a:pt x="57" y="36"/>
                  </a:lnTo>
                  <a:lnTo>
                    <a:pt x="51" y="31"/>
                  </a:lnTo>
                  <a:lnTo>
                    <a:pt x="31" y="36"/>
                  </a:lnTo>
                  <a:lnTo>
                    <a:pt x="25" y="36"/>
                  </a:lnTo>
                  <a:lnTo>
                    <a:pt x="25" y="42"/>
                  </a:lnTo>
                  <a:lnTo>
                    <a:pt x="21" y="42"/>
                  </a:lnTo>
                  <a:lnTo>
                    <a:pt x="21" y="46"/>
                  </a:lnTo>
                  <a:lnTo>
                    <a:pt x="25" y="52"/>
                  </a:lnTo>
                  <a:lnTo>
                    <a:pt x="25" y="56"/>
                  </a:lnTo>
                  <a:lnTo>
                    <a:pt x="31" y="62"/>
                  </a:lnTo>
                  <a:lnTo>
                    <a:pt x="25" y="68"/>
                  </a:lnTo>
                  <a:lnTo>
                    <a:pt x="21" y="72"/>
                  </a:lnTo>
                  <a:lnTo>
                    <a:pt x="16" y="77"/>
                  </a:lnTo>
                  <a:lnTo>
                    <a:pt x="10" y="77"/>
                  </a:lnTo>
                  <a:lnTo>
                    <a:pt x="4" y="77"/>
                  </a:lnTo>
                  <a:lnTo>
                    <a:pt x="0" y="77"/>
                  </a:lnTo>
                  <a:lnTo>
                    <a:pt x="0" y="83"/>
                  </a:lnTo>
                  <a:lnTo>
                    <a:pt x="4" y="87"/>
                  </a:lnTo>
                  <a:lnTo>
                    <a:pt x="10" y="87"/>
                  </a:lnTo>
                  <a:lnTo>
                    <a:pt x="16" y="93"/>
                  </a:lnTo>
                  <a:lnTo>
                    <a:pt x="16" y="97"/>
                  </a:lnTo>
                  <a:lnTo>
                    <a:pt x="16" y="103"/>
                  </a:lnTo>
                  <a:lnTo>
                    <a:pt x="10" y="109"/>
                  </a:lnTo>
                  <a:lnTo>
                    <a:pt x="10" y="113"/>
                  </a:lnTo>
                  <a:lnTo>
                    <a:pt x="10" y="124"/>
                  </a:lnTo>
                  <a:lnTo>
                    <a:pt x="10" y="128"/>
                  </a:lnTo>
                  <a:lnTo>
                    <a:pt x="16" y="140"/>
                  </a:lnTo>
                  <a:lnTo>
                    <a:pt x="21" y="140"/>
                  </a:lnTo>
                  <a:lnTo>
                    <a:pt x="31" y="140"/>
                  </a:lnTo>
                  <a:lnTo>
                    <a:pt x="35" y="144"/>
                  </a:lnTo>
                  <a:lnTo>
                    <a:pt x="31" y="150"/>
                  </a:lnTo>
                  <a:lnTo>
                    <a:pt x="31" y="154"/>
                  </a:lnTo>
                  <a:lnTo>
                    <a:pt x="25" y="160"/>
                  </a:lnTo>
                  <a:lnTo>
                    <a:pt x="21" y="165"/>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86"/>
            <p:cNvSpPr>
              <a:spLocks/>
            </p:cNvSpPr>
            <p:nvPr/>
          </p:nvSpPr>
          <p:spPr bwMode="auto">
            <a:xfrm>
              <a:off x="7680643" y="4593424"/>
              <a:ext cx="757811" cy="795234"/>
            </a:xfrm>
            <a:custGeom>
              <a:avLst/>
              <a:gdLst>
                <a:gd name="T0" fmla="*/ 47 w 486"/>
                <a:gd name="T1" fmla="*/ 154 h 510"/>
                <a:gd name="T2" fmla="*/ 72 w 486"/>
                <a:gd name="T3" fmla="*/ 128 h 510"/>
                <a:gd name="T4" fmla="*/ 119 w 486"/>
                <a:gd name="T5" fmla="*/ 144 h 510"/>
                <a:gd name="T6" fmla="*/ 129 w 486"/>
                <a:gd name="T7" fmla="*/ 140 h 510"/>
                <a:gd name="T8" fmla="*/ 144 w 486"/>
                <a:gd name="T9" fmla="*/ 185 h 510"/>
                <a:gd name="T10" fmla="*/ 181 w 486"/>
                <a:gd name="T11" fmla="*/ 248 h 510"/>
                <a:gd name="T12" fmla="*/ 242 w 486"/>
                <a:gd name="T13" fmla="*/ 314 h 510"/>
                <a:gd name="T14" fmla="*/ 273 w 486"/>
                <a:gd name="T15" fmla="*/ 330 h 510"/>
                <a:gd name="T16" fmla="*/ 314 w 486"/>
                <a:gd name="T17" fmla="*/ 367 h 510"/>
                <a:gd name="T18" fmla="*/ 326 w 486"/>
                <a:gd name="T19" fmla="*/ 391 h 510"/>
                <a:gd name="T20" fmla="*/ 361 w 486"/>
                <a:gd name="T21" fmla="*/ 408 h 510"/>
                <a:gd name="T22" fmla="*/ 377 w 486"/>
                <a:gd name="T23" fmla="*/ 464 h 510"/>
                <a:gd name="T24" fmla="*/ 361 w 486"/>
                <a:gd name="T25" fmla="*/ 480 h 510"/>
                <a:gd name="T26" fmla="*/ 351 w 486"/>
                <a:gd name="T27" fmla="*/ 505 h 510"/>
                <a:gd name="T28" fmla="*/ 377 w 486"/>
                <a:gd name="T29" fmla="*/ 505 h 510"/>
                <a:gd name="T30" fmla="*/ 392 w 486"/>
                <a:gd name="T31" fmla="*/ 480 h 510"/>
                <a:gd name="T32" fmla="*/ 418 w 486"/>
                <a:gd name="T33" fmla="*/ 464 h 510"/>
                <a:gd name="T34" fmla="*/ 423 w 486"/>
                <a:gd name="T35" fmla="*/ 437 h 510"/>
                <a:gd name="T36" fmla="*/ 404 w 486"/>
                <a:gd name="T37" fmla="*/ 419 h 510"/>
                <a:gd name="T38" fmla="*/ 414 w 486"/>
                <a:gd name="T39" fmla="*/ 386 h 510"/>
                <a:gd name="T40" fmla="*/ 429 w 486"/>
                <a:gd name="T41" fmla="*/ 376 h 510"/>
                <a:gd name="T42" fmla="*/ 455 w 486"/>
                <a:gd name="T43" fmla="*/ 386 h 510"/>
                <a:gd name="T44" fmla="*/ 465 w 486"/>
                <a:gd name="T45" fmla="*/ 408 h 510"/>
                <a:gd name="T46" fmla="*/ 486 w 486"/>
                <a:gd name="T47" fmla="*/ 396 h 510"/>
                <a:gd name="T48" fmla="*/ 465 w 486"/>
                <a:gd name="T49" fmla="*/ 361 h 510"/>
                <a:gd name="T50" fmla="*/ 418 w 486"/>
                <a:gd name="T51" fmla="*/ 340 h 510"/>
                <a:gd name="T52" fmla="*/ 388 w 486"/>
                <a:gd name="T53" fmla="*/ 325 h 510"/>
                <a:gd name="T54" fmla="*/ 388 w 486"/>
                <a:gd name="T55" fmla="*/ 308 h 510"/>
                <a:gd name="T56" fmla="*/ 341 w 486"/>
                <a:gd name="T57" fmla="*/ 294 h 510"/>
                <a:gd name="T58" fmla="*/ 304 w 486"/>
                <a:gd name="T59" fmla="*/ 253 h 510"/>
                <a:gd name="T60" fmla="*/ 289 w 486"/>
                <a:gd name="T61" fmla="*/ 206 h 510"/>
                <a:gd name="T62" fmla="*/ 269 w 486"/>
                <a:gd name="T63" fmla="*/ 181 h 510"/>
                <a:gd name="T64" fmla="*/ 238 w 486"/>
                <a:gd name="T65" fmla="*/ 160 h 510"/>
                <a:gd name="T66" fmla="*/ 238 w 486"/>
                <a:gd name="T67" fmla="*/ 128 h 510"/>
                <a:gd name="T68" fmla="*/ 238 w 486"/>
                <a:gd name="T69" fmla="*/ 109 h 510"/>
                <a:gd name="T70" fmla="*/ 242 w 486"/>
                <a:gd name="T71" fmla="*/ 87 h 510"/>
                <a:gd name="T72" fmla="*/ 273 w 486"/>
                <a:gd name="T73" fmla="*/ 83 h 510"/>
                <a:gd name="T74" fmla="*/ 289 w 486"/>
                <a:gd name="T75" fmla="*/ 83 h 510"/>
                <a:gd name="T76" fmla="*/ 300 w 486"/>
                <a:gd name="T77" fmla="*/ 68 h 510"/>
                <a:gd name="T78" fmla="*/ 300 w 486"/>
                <a:gd name="T79" fmla="*/ 42 h 510"/>
                <a:gd name="T80" fmla="*/ 273 w 486"/>
                <a:gd name="T81" fmla="*/ 31 h 510"/>
                <a:gd name="T82" fmla="*/ 253 w 486"/>
                <a:gd name="T83" fmla="*/ 15 h 510"/>
                <a:gd name="T84" fmla="*/ 222 w 486"/>
                <a:gd name="T85" fmla="*/ 5 h 510"/>
                <a:gd name="T86" fmla="*/ 197 w 486"/>
                <a:gd name="T87" fmla="*/ 11 h 510"/>
                <a:gd name="T88" fmla="*/ 181 w 486"/>
                <a:gd name="T89" fmla="*/ 0 h 510"/>
                <a:gd name="T90" fmla="*/ 170 w 486"/>
                <a:gd name="T91" fmla="*/ 15 h 510"/>
                <a:gd name="T92" fmla="*/ 154 w 486"/>
                <a:gd name="T93" fmla="*/ 31 h 510"/>
                <a:gd name="T94" fmla="*/ 134 w 486"/>
                <a:gd name="T95" fmla="*/ 21 h 510"/>
                <a:gd name="T96" fmla="*/ 119 w 486"/>
                <a:gd name="T97" fmla="*/ 31 h 510"/>
                <a:gd name="T98" fmla="*/ 98 w 486"/>
                <a:gd name="T99" fmla="*/ 36 h 510"/>
                <a:gd name="T100" fmla="*/ 82 w 486"/>
                <a:gd name="T101" fmla="*/ 15 h 510"/>
                <a:gd name="T102" fmla="*/ 57 w 486"/>
                <a:gd name="T103" fmla="*/ 36 h 510"/>
                <a:gd name="T104" fmla="*/ 21 w 486"/>
                <a:gd name="T105" fmla="*/ 42 h 510"/>
                <a:gd name="T106" fmla="*/ 25 w 486"/>
                <a:gd name="T107" fmla="*/ 68 h 510"/>
                <a:gd name="T108" fmla="*/ 0 w 486"/>
                <a:gd name="T109" fmla="*/ 77 h 510"/>
                <a:gd name="T110" fmla="*/ 16 w 486"/>
                <a:gd name="T111" fmla="*/ 97 h 510"/>
                <a:gd name="T112" fmla="*/ 10 w 486"/>
                <a:gd name="T113" fmla="*/ 128 h 510"/>
                <a:gd name="T114" fmla="*/ 31 w 486"/>
                <a:gd name="T115" fmla="*/ 15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6" h="510">
                  <a:moveTo>
                    <a:pt x="21" y="165"/>
                  </a:moveTo>
                  <a:lnTo>
                    <a:pt x="31" y="160"/>
                  </a:lnTo>
                  <a:lnTo>
                    <a:pt x="35" y="154"/>
                  </a:lnTo>
                  <a:lnTo>
                    <a:pt x="41" y="154"/>
                  </a:lnTo>
                  <a:lnTo>
                    <a:pt x="47" y="154"/>
                  </a:lnTo>
                  <a:lnTo>
                    <a:pt x="57" y="150"/>
                  </a:lnTo>
                  <a:lnTo>
                    <a:pt x="62" y="144"/>
                  </a:lnTo>
                  <a:lnTo>
                    <a:pt x="62" y="140"/>
                  </a:lnTo>
                  <a:lnTo>
                    <a:pt x="67" y="134"/>
                  </a:lnTo>
                  <a:lnTo>
                    <a:pt x="72" y="128"/>
                  </a:lnTo>
                  <a:lnTo>
                    <a:pt x="82" y="128"/>
                  </a:lnTo>
                  <a:lnTo>
                    <a:pt x="88" y="128"/>
                  </a:lnTo>
                  <a:lnTo>
                    <a:pt x="98" y="140"/>
                  </a:lnTo>
                  <a:lnTo>
                    <a:pt x="103" y="134"/>
                  </a:lnTo>
                  <a:lnTo>
                    <a:pt x="119" y="144"/>
                  </a:lnTo>
                  <a:lnTo>
                    <a:pt x="119" y="140"/>
                  </a:lnTo>
                  <a:lnTo>
                    <a:pt x="123" y="134"/>
                  </a:lnTo>
                  <a:lnTo>
                    <a:pt x="129" y="134"/>
                  </a:lnTo>
                  <a:lnTo>
                    <a:pt x="134" y="134"/>
                  </a:lnTo>
                  <a:lnTo>
                    <a:pt x="129" y="140"/>
                  </a:lnTo>
                  <a:lnTo>
                    <a:pt x="129" y="144"/>
                  </a:lnTo>
                  <a:lnTo>
                    <a:pt x="134" y="150"/>
                  </a:lnTo>
                  <a:lnTo>
                    <a:pt x="129" y="154"/>
                  </a:lnTo>
                  <a:lnTo>
                    <a:pt x="139" y="165"/>
                  </a:lnTo>
                  <a:lnTo>
                    <a:pt x="144" y="185"/>
                  </a:lnTo>
                  <a:lnTo>
                    <a:pt x="150" y="206"/>
                  </a:lnTo>
                  <a:lnTo>
                    <a:pt x="154" y="211"/>
                  </a:lnTo>
                  <a:lnTo>
                    <a:pt x="166" y="238"/>
                  </a:lnTo>
                  <a:lnTo>
                    <a:pt x="170" y="238"/>
                  </a:lnTo>
                  <a:lnTo>
                    <a:pt x="181" y="248"/>
                  </a:lnTo>
                  <a:lnTo>
                    <a:pt x="185" y="257"/>
                  </a:lnTo>
                  <a:lnTo>
                    <a:pt x="191" y="263"/>
                  </a:lnTo>
                  <a:lnTo>
                    <a:pt x="197" y="269"/>
                  </a:lnTo>
                  <a:lnTo>
                    <a:pt x="211" y="283"/>
                  </a:lnTo>
                  <a:lnTo>
                    <a:pt x="242" y="314"/>
                  </a:lnTo>
                  <a:lnTo>
                    <a:pt x="248" y="314"/>
                  </a:lnTo>
                  <a:lnTo>
                    <a:pt x="253" y="325"/>
                  </a:lnTo>
                  <a:lnTo>
                    <a:pt x="263" y="325"/>
                  </a:lnTo>
                  <a:lnTo>
                    <a:pt x="269" y="335"/>
                  </a:lnTo>
                  <a:lnTo>
                    <a:pt x="273" y="330"/>
                  </a:lnTo>
                  <a:lnTo>
                    <a:pt x="289" y="345"/>
                  </a:lnTo>
                  <a:lnTo>
                    <a:pt x="295" y="351"/>
                  </a:lnTo>
                  <a:lnTo>
                    <a:pt x="300" y="355"/>
                  </a:lnTo>
                  <a:lnTo>
                    <a:pt x="304" y="355"/>
                  </a:lnTo>
                  <a:lnTo>
                    <a:pt x="314" y="367"/>
                  </a:lnTo>
                  <a:lnTo>
                    <a:pt x="320" y="367"/>
                  </a:lnTo>
                  <a:lnTo>
                    <a:pt x="326" y="371"/>
                  </a:lnTo>
                  <a:lnTo>
                    <a:pt x="326" y="381"/>
                  </a:lnTo>
                  <a:lnTo>
                    <a:pt x="326" y="386"/>
                  </a:lnTo>
                  <a:lnTo>
                    <a:pt x="326" y="391"/>
                  </a:lnTo>
                  <a:lnTo>
                    <a:pt x="336" y="396"/>
                  </a:lnTo>
                  <a:lnTo>
                    <a:pt x="341" y="396"/>
                  </a:lnTo>
                  <a:lnTo>
                    <a:pt x="346" y="396"/>
                  </a:lnTo>
                  <a:lnTo>
                    <a:pt x="357" y="402"/>
                  </a:lnTo>
                  <a:lnTo>
                    <a:pt x="361" y="408"/>
                  </a:lnTo>
                  <a:lnTo>
                    <a:pt x="361" y="412"/>
                  </a:lnTo>
                  <a:lnTo>
                    <a:pt x="367" y="418"/>
                  </a:lnTo>
                  <a:lnTo>
                    <a:pt x="371" y="433"/>
                  </a:lnTo>
                  <a:lnTo>
                    <a:pt x="377" y="449"/>
                  </a:lnTo>
                  <a:lnTo>
                    <a:pt x="377" y="464"/>
                  </a:lnTo>
                  <a:lnTo>
                    <a:pt x="371" y="469"/>
                  </a:lnTo>
                  <a:lnTo>
                    <a:pt x="367" y="469"/>
                  </a:lnTo>
                  <a:lnTo>
                    <a:pt x="361" y="469"/>
                  </a:lnTo>
                  <a:lnTo>
                    <a:pt x="361" y="474"/>
                  </a:lnTo>
                  <a:lnTo>
                    <a:pt x="361" y="480"/>
                  </a:lnTo>
                  <a:lnTo>
                    <a:pt x="361" y="484"/>
                  </a:lnTo>
                  <a:lnTo>
                    <a:pt x="361" y="490"/>
                  </a:lnTo>
                  <a:lnTo>
                    <a:pt x="357" y="494"/>
                  </a:lnTo>
                  <a:lnTo>
                    <a:pt x="351" y="500"/>
                  </a:lnTo>
                  <a:lnTo>
                    <a:pt x="351" y="505"/>
                  </a:lnTo>
                  <a:lnTo>
                    <a:pt x="357" y="510"/>
                  </a:lnTo>
                  <a:lnTo>
                    <a:pt x="361" y="510"/>
                  </a:lnTo>
                  <a:lnTo>
                    <a:pt x="367" y="510"/>
                  </a:lnTo>
                  <a:lnTo>
                    <a:pt x="371" y="510"/>
                  </a:lnTo>
                  <a:lnTo>
                    <a:pt x="377" y="505"/>
                  </a:lnTo>
                  <a:lnTo>
                    <a:pt x="382" y="505"/>
                  </a:lnTo>
                  <a:lnTo>
                    <a:pt x="382" y="500"/>
                  </a:lnTo>
                  <a:lnTo>
                    <a:pt x="392" y="494"/>
                  </a:lnTo>
                  <a:lnTo>
                    <a:pt x="392" y="490"/>
                  </a:lnTo>
                  <a:lnTo>
                    <a:pt x="392" y="480"/>
                  </a:lnTo>
                  <a:lnTo>
                    <a:pt x="398" y="474"/>
                  </a:lnTo>
                  <a:lnTo>
                    <a:pt x="404" y="469"/>
                  </a:lnTo>
                  <a:lnTo>
                    <a:pt x="408" y="464"/>
                  </a:lnTo>
                  <a:lnTo>
                    <a:pt x="414" y="464"/>
                  </a:lnTo>
                  <a:lnTo>
                    <a:pt x="418" y="464"/>
                  </a:lnTo>
                  <a:lnTo>
                    <a:pt x="423" y="464"/>
                  </a:lnTo>
                  <a:lnTo>
                    <a:pt x="423" y="459"/>
                  </a:lnTo>
                  <a:lnTo>
                    <a:pt x="423" y="453"/>
                  </a:lnTo>
                  <a:lnTo>
                    <a:pt x="423" y="449"/>
                  </a:lnTo>
                  <a:lnTo>
                    <a:pt x="423" y="437"/>
                  </a:lnTo>
                  <a:lnTo>
                    <a:pt x="423" y="433"/>
                  </a:lnTo>
                  <a:lnTo>
                    <a:pt x="423" y="427"/>
                  </a:lnTo>
                  <a:lnTo>
                    <a:pt x="418" y="423"/>
                  </a:lnTo>
                  <a:lnTo>
                    <a:pt x="408" y="427"/>
                  </a:lnTo>
                  <a:lnTo>
                    <a:pt x="404" y="419"/>
                  </a:lnTo>
                  <a:lnTo>
                    <a:pt x="401" y="405"/>
                  </a:lnTo>
                  <a:lnTo>
                    <a:pt x="404" y="396"/>
                  </a:lnTo>
                  <a:lnTo>
                    <a:pt x="408" y="396"/>
                  </a:lnTo>
                  <a:lnTo>
                    <a:pt x="408" y="391"/>
                  </a:lnTo>
                  <a:lnTo>
                    <a:pt x="414" y="386"/>
                  </a:lnTo>
                  <a:lnTo>
                    <a:pt x="408" y="386"/>
                  </a:lnTo>
                  <a:lnTo>
                    <a:pt x="414" y="381"/>
                  </a:lnTo>
                  <a:lnTo>
                    <a:pt x="418" y="376"/>
                  </a:lnTo>
                  <a:lnTo>
                    <a:pt x="423" y="376"/>
                  </a:lnTo>
                  <a:lnTo>
                    <a:pt x="429" y="376"/>
                  </a:lnTo>
                  <a:lnTo>
                    <a:pt x="429" y="381"/>
                  </a:lnTo>
                  <a:lnTo>
                    <a:pt x="439" y="386"/>
                  </a:lnTo>
                  <a:lnTo>
                    <a:pt x="445" y="386"/>
                  </a:lnTo>
                  <a:lnTo>
                    <a:pt x="449" y="386"/>
                  </a:lnTo>
                  <a:lnTo>
                    <a:pt x="455" y="386"/>
                  </a:lnTo>
                  <a:lnTo>
                    <a:pt x="460" y="386"/>
                  </a:lnTo>
                  <a:lnTo>
                    <a:pt x="460" y="391"/>
                  </a:lnTo>
                  <a:lnTo>
                    <a:pt x="460" y="396"/>
                  </a:lnTo>
                  <a:lnTo>
                    <a:pt x="465" y="402"/>
                  </a:lnTo>
                  <a:lnTo>
                    <a:pt x="465" y="408"/>
                  </a:lnTo>
                  <a:lnTo>
                    <a:pt x="470" y="412"/>
                  </a:lnTo>
                  <a:lnTo>
                    <a:pt x="474" y="412"/>
                  </a:lnTo>
                  <a:lnTo>
                    <a:pt x="480" y="412"/>
                  </a:lnTo>
                  <a:lnTo>
                    <a:pt x="486" y="408"/>
                  </a:lnTo>
                  <a:lnTo>
                    <a:pt x="486" y="396"/>
                  </a:lnTo>
                  <a:lnTo>
                    <a:pt x="486" y="386"/>
                  </a:lnTo>
                  <a:lnTo>
                    <a:pt x="486" y="381"/>
                  </a:lnTo>
                  <a:lnTo>
                    <a:pt x="474" y="376"/>
                  </a:lnTo>
                  <a:lnTo>
                    <a:pt x="470" y="367"/>
                  </a:lnTo>
                  <a:lnTo>
                    <a:pt x="465" y="361"/>
                  </a:lnTo>
                  <a:lnTo>
                    <a:pt x="455" y="355"/>
                  </a:lnTo>
                  <a:lnTo>
                    <a:pt x="445" y="355"/>
                  </a:lnTo>
                  <a:lnTo>
                    <a:pt x="439" y="351"/>
                  </a:lnTo>
                  <a:lnTo>
                    <a:pt x="435" y="345"/>
                  </a:lnTo>
                  <a:lnTo>
                    <a:pt x="418" y="340"/>
                  </a:lnTo>
                  <a:lnTo>
                    <a:pt x="414" y="335"/>
                  </a:lnTo>
                  <a:lnTo>
                    <a:pt x="408" y="330"/>
                  </a:lnTo>
                  <a:lnTo>
                    <a:pt x="404" y="330"/>
                  </a:lnTo>
                  <a:lnTo>
                    <a:pt x="392" y="330"/>
                  </a:lnTo>
                  <a:lnTo>
                    <a:pt x="388" y="325"/>
                  </a:lnTo>
                  <a:lnTo>
                    <a:pt x="377" y="320"/>
                  </a:lnTo>
                  <a:lnTo>
                    <a:pt x="371" y="320"/>
                  </a:lnTo>
                  <a:lnTo>
                    <a:pt x="377" y="314"/>
                  </a:lnTo>
                  <a:lnTo>
                    <a:pt x="382" y="314"/>
                  </a:lnTo>
                  <a:lnTo>
                    <a:pt x="388" y="308"/>
                  </a:lnTo>
                  <a:lnTo>
                    <a:pt x="388" y="299"/>
                  </a:lnTo>
                  <a:lnTo>
                    <a:pt x="371" y="294"/>
                  </a:lnTo>
                  <a:lnTo>
                    <a:pt x="367" y="294"/>
                  </a:lnTo>
                  <a:lnTo>
                    <a:pt x="351" y="294"/>
                  </a:lnTo>
                  <a:lnTo>
                    <a:pt x="341" y="294"/>
                  </a:lnTo>
                  <a:lnTo>
                    <a:pt x="331" y="289"/>
                  </a:lnTo>
                  <a:lnTo>
                    <a:pt x="326" y="279"/>
                  </a:lnTo>
                  <a:lnTo>
                    <a:pt x="320" y="273"/>
                  </a:lnTo>
                  <a:lnTo>
                    <a:pt x="310" y="263"/>
                  </a:lnTo>
                  <a:lnTo>
                    <a:pt x="304" y="253"/>
                  </a:lnTo>
                  <a:lnTo>
                    <a:pt x="295" y="242"/>
                  </a:lnTo>
                  <a:lnTo>
                    <a:pt x="295" y="232"/>
                  </a:lnTo>
                  <a:lnTo>
                    <a:pt x="300" y="226"/>
                  </a:lnTo>
                  <a:lnTo>
                    <a:pt x="295" y="216"/>
                  </a:lnTo>
                  <a:lnTo>
                    <a:pt x="289" y="206"/>
                  </a:lnTo>
                  <a:lnTo>
                    <a:pt x="289" y="201"/>
                  </a:lnTo>
                  <a:lnTo>
                    <a:pt x="285" y="195"/>
                  </a:lnTo>
                  <a:lnTo>
                    <a:pt x="285" y="185"/>
                  </a:lnTo>
                  <a:lnTo>
                    <a:pt x="279" y="185"/>
                  </a:lnTo>
                  <a:lnTo>
                    <a:pt x="269" y="181"/>
                  </a:lnTo>
                  <a:lnTo>
                    <a:pt x="258" y="175"/>
                  </a:lnTo>
                  <a:lnTo>
                    <a:pt x="253" y="175"/>
                  </a:lnTo>
                  <a:lnTo>
                    <a:pt x="242" y="170"/>
                  </a:lnTo>
                  <a:lnTo>
                    <a:pt x="242" y="165"/>
                  </a:lnTo>
                  <a:lnTo>
                    <a:pt x="238" y="160"/>
                  </a:lnTo>
                  <a:lnTo>
                    <a:pt x="238" y="154"/>
                  </a:lnTo>
                  <a:lnTo>
                    <a:pt x="232" y="144"/>
                  </a:lnTo>
                  <a:lnTo>
                    <a:pt x="238" y="140"/>
                  </a:lnTo>
                  <a:lnTo>
                    <a:pt x="238" y="134"/>
                  </a:lnTo>
                  <a:lnTo>
                    <a:pt x="238" y="128"/>
                  </a:lnTo>
                  <a:lnTo>
                    <a:pt x="242" y="124"/>
                  </a:lnTo>
                  <a:lnTo>
                    <a:pt x="248" y="119"/>
                  </a:lnTo>
                  <a:lnTo>
                    <a:pt x="248" y="113"/>
                  </a:lnTo>
                  <a:lnTo>
                    <a:pt x="242" y="113"/>
                  </a:lnTo>
                  <a:lnTo>
                    <a:pt x="238" y="109"/>
                  </a:lnTo>
                  <a:lnTo>
                    <a:pt x="238" y="103"/>
                  </a:lnTo>
                  <a:lnTo>
                    <a:pt x="232" y="103"/>
                  </a:lnTo>
                  <a:lnTo>
                    <a:pt x="238" y="97"/>
                  </a:lnTo>
                  <a:lnTo>
                    <a:pt x="242" y="97"/>
                  </a:lnTo>
                  <a:lnTo>
                    <a:pt x="242" y="87"/>
                  </a:lnTo>
                  <a:lnTo>
                    <a:pt x="253" y="87"/>
                  </a:lnTo>
                  <a:lnTo>
                    <a:pt x="258" y="87"/>
                  </a:lnTo>
                  <a:lnTo>
                    <a:pt x="263" y="87"/>
                  </a:lnTo>
                  <a:lnTo>
                    <a:pt x="269" y="87"/>
                  </a:lnTo>
                  <a:lnTo>
                    <a:pt x="273" y="83"/>
                  </a:lnTo>
                  <a:lnTo>
                    <a:pt x="279" y="83"/>
                  </a:lnTo>
                  <a:lnTo>
                    <a:pt x="279" y="77"/>
                  </a:lnTo>
                  <a:lnTo>
                    <a:pt x="285" y="77"/>
                  </a:lnTo>
                  <a:lnTo>
                    <a:pt x="289" y="77"/>
                  </a:lnTo>
                  <a:lnTo>
                    <a:pt x="289" y="83"/>
                  </a:lnTo>
                  <a:lnTo>
                    <a:pt x="295" y="87"/>
                  </a:lnTo>
                  <a:lnTo>
                    <a:pt x="295" y="77"/>
                  </a:lnTo>
                  <a:lnTo>
                    <a:pt x="300" y="77"/>
                  </a:lnTo>
                  <a:lnTo>
                    <a:pt x="304" y="72"/>
                  </a:lnTo>
                  <a:lnTo>
                    <a:pt x="300" y="68"/>
                  </a:lnTo>
                  <a:lnTo>
                    <a:pt x="295" y="62"/>
                  </a:lnTo>
                  <a:lnTo>
                    <a:pt x="304" y="56"/>
                  </a:lnTo>
                  <a:lnTo>
                    <a:pt x="304" y="52"/>
                  </a:lnTo>
                  <a:lnTo>
                    <a:pt x="300" y="46"/>
                  </a:lnTo>
                  <a:lnTo>
                    <a:pt x="300" y="42"/>
                  </a:lnTo>
                  <a:lnTo>
                    <a:pt x="300" y="36"/>
                  </a:lnTo>
                  <a:lnTo>
                    <a:pt x="295" y="36"/>
                  </a:lnTo>
                  <a:lnTo>
                    <a:pt x="289" y="31"/>
                  </a:lnTo>
                  <a:lnTo>
                    <a:pt x="279" y="31"/>
                  </a:lnTo>
                  <a:lnTo>
                    <a:pt x="273" y="31"/>
                  </a:lnTo>
                  <a:lnTo>
                    <a:pt x="269" y="31"/>
                  </a:lnTo>
                  <a:lnTo>
                    <a:pt x="263" y="31"/>
                  </a:lnTo>
                  <a:lnTo>
                    <a:pt x="258" y="26"/>
                  </a:lnTo>
                  <a:lnTo>
                    <a:pt x="253" y="21"/>
                  </a:lnTo>
                  <a:lnTo>
                    <a:pt x="253" y="15"/>
                  </a:lnTo>
                  <a:lnTo>
                    <a:pt x="248" y="11"/>
                  </a:lnTo>
                  <a:lnTo>
                    <a:pt x="242" y="5"/>
                  </a:lnTo>
                  <a:lnTo>
                    <a:pt x="232" y="5"/>
                  </a:lnTo>
                  <a:lnTo>
                    <a:pt x="227" y="5"/>
                  </a:lnTo>
                  <a:lnTo>
                    <a:pt x="222" y="5"/>
                  </a:lnTo>
                  <a:lnTo>
                    <a:pt x="217" y="5"/>
                  </a:lnTo>
                  <a:lnTo>
                    <a:pt x="211" y="0"/>
                  </a:lnTo>
                  <a:lnTo>
                    <a:pt x="207" y="0"/>
                  </a:lnTo>
                  <a:lnTo>
                    <a:pt x="207" y="5"/>
                  </a:lnTo>
                  <a:lnTo>
                    <a:pt x="197" y="11"/>
                  </a:lnTo>
                  <a:lnTo>
                    <a:pt x="191" y="11"/>
                  </a:lnTo>
                  <a:lnTo>
                    <a:pt x="185" y="11"/>
                  </a:lnTo>
                  <a:lnTo>
                    <a:pt x="185" y="5"/>
                  </a:lnTo>
                  <a:lnTo>
                    <a:pt x="185" y="0"/>
                  </a:lnTo>
                  <a:lnTo>
                    <a:pt x="181" y="0"/>
                  </a:lnTo>
                  <a:lnTo>
                    <a:pt x="176" y="0"/>
                  </a:lnTo>
                  <a:lnTo>
                    <a:pt x="176" y="5"/>
                  </a:lnTo>
                  <a:lnTo>
                    <a:pt x="176" y="11"/>
                  </a:lnTo>
                  <a:lnTo>
                    <a:pt x="176" y="15"/>
                  </a:lnTo>
                  <a:lnTo>
                    <a:pt x="170" y="15"/>
                  </a:lnTo>
                  <a:lnTo>
                    <a:pt x="166" y="11"/>
                  </a:lnTo>
                  <a:lnTo>
                    <a:pt x="160" y="15"/>
                  </a:lnTo>
                  <a:lnTo>
                    <a:pt x="154" y="21"/>
                  </a:lnTo>
                  <a:lnTo>
                    <a:pt x="160" y="26"/>
                  </a:lnTo>
                  <a:lnTo>
                    <a:pt x="154" y="31"/>
                  </a:lnTo>
                  <a:lnTo>
                    <a:pt x="150" y="26"/>
                  </a:lnTo>
                  <a:lnTo>
                    <a:pt x="144" y="26"/>
                  </a:lnTo>
                  <a:lnTo>
                    <a:pt x="139" y="26"/>
                  </a:lnTo>
                  <a:lnTo>
                    <a:pt x="134" y="26"/>
                  </a:lnTo>
                  <a:lnTo>
                    <a:pt x="134" y="21"/>
                  </a:lnTo>
                  <a:lnTo>
                    <a:pt x="129" y="15"/>
                  </a:lnTo>
                  <a:lnTo>
                    <a:pt x="123" y="15"/>
                  </a:lnTo>
                  <a:lnTo>
                    <a:pt x="123" y="21"/>
                  </a:lnTo>
                  <a:lnTo>
                    <a:pt x="123" y="31"/>
                  </a:lnTo>
                  <a:lnTo>
                    <a:pt x="119" y="31"/>
                  </a:lnTo>
                  <a:lnTo>
                    <a:pt x="113" y="36"/>
                  </a:lnTo>
                  <a:lnTo>
                    <a:pt x="108" y="42"/>
                  </a:lnTo>
                  <a:lnTo>
                    <a:pt x="108" y="46"/>
                  </a:lnTo>
                  <a:lnTo>
                    <a:pt x="103" y="42"/>
                  </a:lnTo>
                  <a:lnTo>
                    <a:pt x="98" y="36"/>
                  </a:lnTo>
                  <a:lnTo>
                    <a:pt x="93" y="31"/>
                  </a:lnTo>
                  <a:lnTo>
                    <a:pt x="93" y="26"/>
                  </a:lnTo>
                  <a:lnTo>
                    <a:pt x="93" y="21"/>
                  </a:lnTo>
                  <a:lnTo>
                    <a:pt x="88" y="15"/>
                  </a:lnTo>
                  <a:lnTo>
                    <a:pt x="82" y="15"/>
                  </a:lnTo>
                  <a:lnTo>
                    <a:pt x="78" y="21"/>
                  </a:lnTo>
                  <a:lnTo>
                    <a:pt x="78" y="26"/>
                  </a:lnTo>
                  <a:lnTo>
                    <a:pt x="72" y="36"/>
                  </a:lnTo>
                  <a:lnTo>
                    <a:pt x="67" y="36"/>
                  </a:lnTo>
                  <a:lnTo>
                    <a:pt x="57" y="36"/>
                  </a:lnTo>
                  <a:lnTo>
                    <a:pt x="51" y="31"/>
                  </a:lnTo>
                  <a:lnTo>
                    <a:pt x="31" y="36"/>
                  </a:lnTo>
                  <a:lnTo>
                    <a:pt x="25" y="36"/>
                  </a:lnTo>
                  <a:lnTo>
                    <a:pt x="25" y="42"/>
                  </a:lnTo>
                  <a:lnTo>
                    <a:pt x="21" y="42"/>
                  </a:lnTo>
                  <a:lnTo>
                    <a:pt x="21" y="46"/>
                  </a:lnTo>
                  <a:lnTo>
                    <a:pt x="25" y="52"/>
                  </a:lnTo>
                  <a:lnTo>
                    <a:pt x="25" y="56"/>
                  </a:lnTo>
                  <a:lnTo>
                    <a:pt x="31" y="62"/>
                  </a:lnTo>
                  <a:lnTo>
                    <a:pt x="25" y="68"/>
                  </a:lnTo>
                  <a:lnTo>
                    <a:pt x="21" y="72"/>
                  </a:lnTo>
                  <a:lnTo>
                    <a:pt x="16" y="77"/>
                  </a:lnTo>
                  <a:lnTo>
                    <a:pt x="10" y="77"/>
                  </a:lnTo>
                  <a:lnTo>
                    <a:pt x="4" y="77"/>
                  </a:lnTo>
                  <a:lnTo>
                    <a:pt x="0" y="77"/>
                  </a:lnTo>
                  <a:lnTo>
                    <a:pt x="0" y="83"/>
                  </a:lnTo>
                  <a:lnTo>
                    <a:pt x="4" y="87"/>
                  </a:lnTo>
                  <a:lnTo>
                    <a:pt x="10" y="87"/>
                  </a:lnTo>
                  <a:lnTo>
                    <a:pt x="16" y="93"/>
                  </a:lnTo>
                  <a:lnTo>
                    <a:pt x="16" y="97"/>
                  </a:lnTo>
                  <a:lnTo>
                    <a:pt x="16" y="103"/>
                  </a:lnTo>
                  <a:lnTo>
                    <a:pt x="10" y="109"/>
                  </a:lnTo>
                  <a:lnTo>
                    <a:pt x="10" y="113"/>
                  </a:lnTo>
                  <a:lnTo>
                    <a:pt x="10" y="124"/>
                  </a:lnTo>
                  <a:lnTo>
                    <a:pt x="10" y="128"/>
                  </a:lnTo>
                  <a:lnTo>
                    <a:pt x="16" y="140"/>
                  </a:lnTo>
                  <a:lnTo>
                    <a:pt x="21" y="140"/>
                  </a:lnTo>
                  <a:lnTo>
                    <a:pt x="31" y="140"/>
                  </a:lnTo>
                  <a:lnTo>
                    <a:pt x="35" y="144"/>
                  </a:lnTo>
                  <a:lnTo>
                    <a:pt x="31" y="150"/>
                  </a:lnTo>
                  <a:lnTo>
                    <a:pt x="31" y="154"/>
                  </a:lnTo>
                  <a:lnTo>
                    <a:pt x="25" y="160"/>
                  </a:lnTo>
                  <a:lnTo>
                    <a:pt x="21" y="165"/>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87"/>
            <p:cNvSpPr>
              <a:spLocks/>
            </p:cNvSpPr>
            <p:nvPr/>
          </p:nvSpPr>
          <p:spPr bwMode="auto">
            <a:xfrm>
              <a:off x="7674406" y="4515460"/>
              <a:ext cx="288467" cy="152810"/>
            </a:xfrm>
            <a:custGeom>
              <a:avLst/>
              <a:gdLst>
                <a:gd name="T0" fmla="*/ 25 w 185"/>
                <a:gd name="T1" fmla="*/ 76 h 98"/>
                <a:gd name="T2" fmla="*/ 31 w 185"/>
                <a:gd name="T3" fmla="*/ 72 h 98"/>
                <a:gd name="T4" fmla="*/ 25 w 185"/>
                <a:gd name="T5" fmla="*/ 62 h 98"/>
                <a:gd name="T6" fmla="*/ 35 w 185"/>
                <a:gd name="T7" fmla="*/ 62 h 98"/>
                <a:gd name="T8" fmla="*/ 31 w 185"/>
                <a:gd name="T9" fmla="*/ 47 h 98"/>
                <a:gd name="T10" fmla="*/ 25 w 185"/>
                <a:gd name="T11" fmla="*/ 51 h 98"/>
                <a:gd name="T12" fmla="*/ 15 w 185"/>
                <a:gd name="T13" fmla="*/ 62 h 98"/>
                <a:gd name="T14" fmla="*/ 0 w 185"/>
                <a:gd name="T15" fmla="*/ 57 h 98"/>
                <a:gd name="T16" fmla="*/ 15 w 185"/>
                <a:gd name="T17" fmla="*/ 35 h 98"/>
                <a:gd name="T18" fmla="*/ 20 w 185"/>
                <a:gd name="T19" fmla="*/ 25 h 98"/>
                <a:gd name="T20" fmla="*/ 41 w 185"/>
                <a:gd name="T21" fmla="*/ 20 h 98"/>
                <a:gd name="T22" fmla="*/ 46 w 185"/>
                <a:gd name="T23" fmla="*/ 6 h 98"/>
                <a:gd name="T24" fmla="*/ 56 w 185"/>
                <a:gd name="T25" fmla="*/ 6 h 98"/>
                <a:gd name="T26" fmla="*/ 66 w 185"/>
                <a:gd name="T27" fmla="*/ 0 h 98"/>
                <a:gd name="T28" fmla="*/ 72 w 185"/>
                <a:gd name="T29" fmla="*/ 0 h 98"/>
                <a:gd name="T30" fmla="*/ 76 w 185"/>
                <a:gd name="T31" fmla="*/ 0 h 98"/>
                <a:gd name="T32" fmla="*/ 93 w 185"/>
                <a:gd name="T33" fmla="*/ 6 h 98"/>
                <a:gd name="T34" fmla="*/ 103 w 185"/>
                <a:gd name="T35" fmla="*/ 6 h 98"/>
                <a:gd name="T36" fmla="*/ 113 w 185"/>
                <a:gd name="T37" fmla="*/ 6 h 98"/>
                <a:gd name="T38" fmla="*/ 129 w 185"/>
                <a:gd name="T39" fmla="*/ 6 h 98"/>
                <a:gd name="T40" fmla="*/ 134 w 185"/>
                <a:gd name="T41" fmla="*/ 10 h 98"/>
                <a:gd name="T42" fmla="*/ 138 w 185"/>
                <a:gd name="T43" fmla="*/ 16 h 98"/>
                <a:gd name="T44" fmla="*/ 150 w 185"/>
                <a:gd name="T45" fmla="*/ 25 h 98"/>
                <a:gd name="T46" fmla="*/ 144 w 185"/>
                <a:gd name="T47" fmla="*/ 35 h 98"/>
                <a:gd name="T48" fmla="*/ 150 w 185"/>
                <a:gd name="T49" fmla="*/ 41 h 98"/>
                <a:gd name="T50" fmla="*/ 160 w 185"/>
                <a:gd name="T51" fmla="*/ 47 h 98"/>
                <a:gd name="T52" fmla="*/ 185 w 185"/>
                <a:gd name="T53" fmla="*/ 51 h 98"/>
                <a:gd name="T54" fmla="*/ 181 w 185"/>
                <a:gd name="T55" fmla="*/ 57 h 98"/>
                <a:gd name="T56" fmla="*/ 181 w 185"/>
                <a:gd name="T57" fmla="*/ 67 h 98"/>
                <a:gd name="T58" fmla="*/ 170 w 185"/>
                <a:gd name="T59" fmla="*/ 62 h 98"/>
                <a:gd name="T60" fmla="*/ 160 w 185"/>
                <a:gd name="T61" fmla="*/ 72 h 98"/>
                <a:gd name="T62" fmla="*/ 160 w 185"/>
                <a:gd name="T63" fmla="*/ 82 h 98"/>
                <a:gd name="T64" fmla="*/ 150 w 185"/>
                <a:gd name="T65" fmla="*/ 76 h 98"/>
                <a:gd name="T66" fmla="*/ 138 w 185"/>
                <a:gd name="T67" fmla="*/ 76 h 98"/>
                <a:gd name="T68" fmla="*/ 134 w 185"/>
                <a:gd name="T69" fmla="*/ 67 h 98"/>
                <a:gd name="T70" fmla="*/ 129 w 185"/>
                <a:gd name="T71" fmla="*/ 72 h 98"/>
                <a:gd name="T72" fmla="*/ 123 w 185"/>
                <a:gd name="T73" fmla="*/ 82 h 98"/>
                <a:gd name="T74" fmla="*/ 113 w 185"/>
                <a:gd name="T75" fmla="*/ 92 h 98"/>
                <a:gd name="T76" fmla="*/ 109 w 185"/>
                <a:gd name="T77" fmla="*/ 92 h 98"/>
                <a:gd name="T78" fmla="*/ 97 w 185"/>
                <a:gd name="T79" fmla="*/ 82 h 98"/>
                <a:gd name="T80" fmla="*/ 97 w 185"/>
                <a:gd name="T81" fmla="*/ 72 h 98"/>
                <a:gd name="T82" fmla="*/ 88 w 185"/>
                <a:gd name="T83" fmla="*/ 67 h 98"/>
                <a:gd name="T84" fmla="*/ 82 w 185"/>
                <a:gd name="T85" fmla="*/ 76 h 98"/>
                <a:gd name="T86" fmla="*/ 72 w 185"/>
                <a:gd name="T87" fmla="*/ 88 h 98"/>
                <a:gd name="T88" fmla="*/ 56 w 185"/>
                <a:gd name="T89" fmla="*/ 82 h 98"/>
                <a:gd name="T90" fmla="*/ 31 w 185"/>
                <a:gd name="T91" fmla="*/ 8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5" h="98">
                  <a:moveTo>
                    <a:pt x="31" y="82"/>
                  </a:moveTo>
                  <a:lnTo>
                    <a:pt x="25" y="76"/>
                  </a:lnTo>
                  <a:lnTo>
                    <a:pt x="25" y="72"/>
                  </a:lnTo>
                  <a:lnTo>
                    <a:pt x="31" y="72"/>
                  </a:lnTo>
                  <a:lnTo>
                    <a:pt x="25" y="67"/>
                  </a:lnTo>
                  <a:lnTo>
                    <a:pt x="25" y="62"/>
                  </a:lnTo>
                  <a:lnTo>
                    <a:pt x="31" y="62"/>
                  </a:lnTo>
                  <a:lnTo>
                    <a:pt x="35" y="62"/>
                  </a:lnTo>
                  <a:lnTo>
                    <a:pt x="35" y="57"/>
                  </a:lnTo>
                  <a:lnTo>
                    <a:pt x="31" y="47"/>
                  </a:lnTo>
                  <a:lnTo>
                    <a:pt x="25" y="47"/>
                  </a:lnTo>
                  <a:lnTo>
                    <a:pt x="25" y="51"/>
                  </a:lnTo>
                  <a:lnTo>
                    <a:pt x="20" y="51"/>
                  </a:lnTo>
                  <a:lnTo>
                    <a:pt x="15" y="62"/>
                  </a:lnTo>
                  <a:lnTo>
                    <a:pt x="5" y="67"/>
                  </a:lnTo>
                  <a:lnTo>
                    <a:pt x="0" y="57"/>
                  </a:lnTo>
                  <a:lnTo>
                    <a:pt x="5" y="47"/>
                  </a:lnTo>
                  <a:lnTo>
                    <a:pt x="15" y="35"/>
                  </a:lnTo>
                  <a:lnTo>
                    <a:pt x="15" y="31"/>
                  </a:lnTo>
                  <a:lnTo>
                    <a:pt x="20" y="25"/>
                  </a:lnTo>
                  <a:lnTo>
                    <a:pt x="31" y="25"/>
                  </a:lnTo>
                  <a:lnTo>
                    <a:pt x="41" y="20"/>
                  </a:lnTo>
                  <a:lnTo>
                    <a:pt x="46" y="10"/>
                  </a:lnTo>
                  <a:lnTo>
                    <a:pt x="46" y="6"/>
                  </a:lnTo>
                  <a:lnTo>
                    <a:pt x="51" y="0"/>
                  </a:lnTo>
                  <a:lnTo>
                    <a:pt x="56" y="6"/>
                  </a:lnTo>
                  <a:lnTo>
                    <a:pt x="62" y="10"/>
                  </a:lnTo>
                  <a:lnTo>
                    <a:pt x="66" y="0"/>
                  </a:lnTo>
                  <a:lnTo>
                    <a:pt x="72" y="6"/>
                  </a:lnTo>
                  <a:lnTo>
                    <a:pt x="72" y="0"/>
                  </a:lnTo>
                  <a:lnTo>
                    <a:pt x="76" y="6"/>
                  </a:lnTo>
                  <a:lnTo>
                    <a:pt x="76" y="0"/>
                  </a:lnTo>
                  <a:lnTo>
                    <a:pt x="88" y="6"/>
                  </a:lnTo>
                  <a:lnTo>
                    <a:pt x="93" y="6"/>
                  </a:lnTo>
                  <a:lnTo>
                    <a:pt x="97" y="6"/>
                  </a:lnTo>
                  <a:lnTo>
                    <a:pt x="103" y="6"/>
                  </a:lnTo>
                  <a:lnTo>
                    <a:pt x="109" y="6"/>
                  </a:lnTo>
                  <a:lnTo>
                    <a:pt x="113" y="6"/>
                  </a:lnTo>
                  <a:lnTo>
                    <a:pt x="119" y="6"/>
                  </a:lnTo>
                  <a:lnTo>
                    <a:pt x="129" y="6"/>
                  </a:lnTo>
                  <a:lnTo>
                    <a:pt x="129" y="10"/>
                  </a:lnTo>
                  <a:lnTo>
                    <a:pt x="134" y="10"/>
                  </a:lnTo>
                  <a:lnTo>
                    <a:pt x="138" y="10"/>
                  </a:lnTo>
                  <a:lnTo>
                    <a:pt x="138" y="16"/>
                  </a:lnTo>
                  <a:lnTo>
                    <a:pt x="150" y="20"/>
                  </a:lnTo>
                  <a:lnTo>
                    <a:pt x="150" y="25"/>
                  </a:lnTo>
                  <a:lnTo>
                    <a:pt x="144" y="31"/>
                  </a:lnTo>
                  <a:lnTo>
                    <a:pt x="144" y="35"/>
                  </a:lnTo>
                  <a:lnTo>
                    <a:pt x="150" y="35"/>
                  </a:lnTo>
                  <a:lnTo>
                    <a:pt x="150" y="41"/>
                  </a:lnTo>
                  <a:lnTo>
                    <a:pt x="154" y="41"/>
                  </a:lnTo>
                  <a:lnTo>
                    <a:pt x="160" y="47"/>
                  </a:lnTo>
                  <a:lnTo>
                    <a:pt x="165" y="51"/>
                  </a:lnTo>
                  <a:lnTo>
                    <a:pt x="185" y="51"/>
                  </a:lnTo>
                  <a:lnTo>
                    <a:pt x="181" y="51"/>
                  </a:lnTo>
                  <a:lnTo>
                    <a:pt x="181" y="57"/>
                  </a:lnTo>
                  <a:lnTo>
                    <a:pt x="181" y="62"/>
                  </a:lnTo>
                  <a:lnTo>
                    <a:pt x="181" y="67"/>
                  </a:lnTo>
                  <a:lnTo>
                    <a:pt x="175" y="67"/>
                  </a:lnTo>
                  <a:lnTo>
                    <a:pt x="170" y="62"/>
                  </a:lnTo>
                  <a:lnTo>
                    <a:pt x="165" y="67"/>
                  </a:lnTo>
                  <a:lnTo>
                    <a:pt x="160" y="72"/>
                  </a:lnTo>
                  <a:lnTo>
                    <a:pt x="165" y="76"/>
                  </a:lnTo>
                  <a:lnTo>
                    <a:pt x="160" y="82"/>
                  </a:lnTo>
                  <a:lnTo>
                    <a:pt x="154" y="76"/>
                  </a:lnTo>
                  <a:lnTo>
                    <a:pt x="150" y="76"/>
                  </a:lnTo>
                  <a:lnTo>
                    <a:pt x="144" y="76"/>
                  </a:lnTo>
                  <a:lnTo>
                    <a:pt x="138" y="76"/>
                  </a:lnTo>
                  <a:lnTo>
                    <a:pt x="138" y="72"/>
                  </a:lnTo>
                  <a:lnTo>
                    <a:pt x="134" y="67"/>
                  </a:lnTo>
                  <a:lnTo>
                    <a:pt x="129" y="67"/>
                  </a:lnTo>
                  <a:lnTo>
                    <a:pt x="129" y="72"/>
                  </a:lnTo>
                  <a:lnTo>
                    <a:pt x="129" y="82"/>
                  </a:lnTo>
                  <a:lnTo>
                    <a:pt x="123" y="82"/>
                  </a:lnTo>
                  <a:lnTo>
                    <a:pt x="119" y="88"/>
                  </a:lnTo>
                  <a:lnTo>
                    <a:pt x="113" y="92"/>
                  </a:lnTo>
                  <a:lnTo>
                    <a:pt x="113" y="98"/>
                  </a:lnTo>
                  <a:lnTo>
                    <a:pt x="109" y="92"/>
                  </a:lnTo>
                  <a:lnTo>
                    <a:pt x="103" y="88"/>
                  </a:lnTo>
                  <a:lnTo>
                    <a:pt x="97" y="82"/>
                  </a:lnTo>
                  <a:lnTo>
                    <a:pt x="97" y="76"/>
                  </a:lnTo>
                  <a:lnTo>
                    <a:pt x="97" y="72"/>
                  </a:lnTo>
                  <a:lnTo>
                    <a:pt x="93" y="67"/>
                  </a:lnTo>
                  <a:lnTo>
                    <a:pt x="88" y="67"/>
                  </a:lnTo>
                  <a:lnTo>
                    <a:pt x="82" y="72"/>
                  </a:lnTo>
                  <a:lnTo>
                    <a:pt x="82" y="76"/>
                  </a:lnTo>
                  <a:lnTo>
                    <a:pt x="76" y="88"/>
                  </a:lnTo>
                  <a:lnTo>
                    <a:pt x="72" y="88"/>
                  </a:lnTo>
                  <a:lnTo>
                    <a:pt x="62" y="88"/>
                  </a:lnTo>
                  <a:lnTo>
                    <a:pt x="56" y="82"/>
                  </a:lnTo>
                  <a:lnTo>
                    <a:pt x="35" y="88"/>
                  </a:lnTo>
                  <a:lnTo>
                    <a:pt x="31" y="82"/>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88"/>
            <p:cNvSpPr>
              <a:spLocks/>
            </p:cNvSpPr>
            <p:nvPr/>
          </p:nvSpPr>
          <p:spPr bwMode="auto">
            <a:xfrm>
              <a:off x="7674406" y="4515460"/>
              <a:ext cx="288467" cy="152810"/>
            </a:xfrm>
            <a:custGeom>
              <a:avLst/>
              <a:gdLst>
                <a:gd name="T0" fmla="*/ 25 w 185"/>
                <a:gd name="T1" fmla="*/ 76 h 98"/>
                <a:gd name="T2" fmla="*/ 31 w 185"/>
                <a:gd name="T3" fmla="*/ 72 h 98"/>
                <a:gd name="T4" fmla="*/ 25 w 185"/>
                <a:gd name="T5" fmla="*/ 62 h 98"/>
                <a:gd name="T6" fmla="*/ 35 w 185"/>
                <a:gd name="T7" fmla="*/ 62 h 98"/>
                <a:gd name="T8" fmla="*/ 31 w 185"/>
                <a:gd name="T9" fmla="*/ 47 h 98"/>
                <a:gd name="T10" fmla="*/ 25 w 185"/>
                <a:gd name="T11" fmla="*/ 51 h 98"/>
                <a:gd name="T12" fmla="*/ 15 w 185"/>
                <a:gd name="T13" fmla="*/ 62 h 98"/>
                <a:gd name="T14" fmla="*/ 0 w 185"/>
                <a:gd name="T15" fmla="*/ 57 h 98"/>
                <a:gd name="T16" fmla="*/ 15 w 185"/>
                <a:gd name="T17" fmla="*/ 35 h 98"/>
                <a:gd name="T18" fmla="*/ 20 w 185"/>
                <a:gd name="T19" fmla="*/ 25 h 98"/>
                <a:gd name="T20" fmla="*/ 41 w 185"/>
                <a:gd name="T21" fmla="*/ 20 h 98"/>
                <a:gd name="T22" fmla="*/ 46 w 185"/>
                <a:gd name="T23" fmla="*/ 6 h 98"/>
                <a:gd name="T24" fmla="*/ 56 w 185"/>
                <a:gd name="T25" fmla="*/ 6 h 98"/>
                <a:gd name="T26" fmla="*/ 66 w 185"/>
                <a:gd name="T27" fmla="*/ 0 h 98"/>
                <a:gd name="T28" fmla="*/ 72 w 185"/>
                <a:gd name="T29" fmla="*/ 0 h 98"/>
                <a:gd name="T30" fmla="*/ 76 w 185"/>
                <a:gd name="T31" fmla="*/ 0 h 98"/>
                <a:gd name="T32" fmla="*/ 93 w 185"/>
                <a:gd name="T33" fmla="*/ 6 h 98"/>
                <a:gd name="T34" fmla="*/ 103 w 185"/>
                <a:gd name="T35" fmla="*/ 6 h 98"/>
                <a:gd name="T36" fmla="*/ 113 w 185"/>
                <a:gd name="T37" fmla="*/ 6 h 98"/>
                <a:gd name="T38" fmla="*/ 129 w 185"/>
                <a:gd name="T39" fmla="*/ 6 h 98"/>
                <a:gd name="T40" fmla="*/ 134 w 185"/>
                <a:gd name="T41" fmla="*/ 10 h 98"/>
                <a:gd name="T42" fmla="*/ 138 w 185"/>
                <a:gd name="T43" fmla="*/ 16 h 98"/>
                <a:gd name="T44" fmla="*/ 150 w 185"/>
                <a:gd name="T45" fmla="*/ 25 h 98"/>
                <a:gd name="T46" fmla="*/ 144 w 185"/>
                <a:gd name="T47" fmla="*/ 35 h 98"/>
                <a:gd name="T48" fmla="*/ 150 w 185"/>
                <a:gd name="T49" fmla="*/ 41 h 98"/>
                <a:gd name="T50" fmla="*/ 160 w 185"/>
                <a:gd name="T51" fmla="*/ 47 h 98"/>
                <a:gd name="T52" fmla="*/ 185 w 185"/>
                <a:gd name="T53" fmla="*/ 51 h 98"/>
                <a:gd name="T54" fmla="*/ 181 w 185"/>
                <a:gd name="T55" fmla="*/ 57 h 98"/>
                <a:gd name="T56" fmla="*/ 181 w 185"/>
                <a:gd name="T57" fmla="*/ 67 h 98"/>
                <a:gd name="T58" fmla="*/ 170 w 185"/>
                <a:gd name="T59" fmla="*/ 62 h 98"/>
                <a:gd name="T60" fmla="*/ 160 w 185"/>
                <a:gd name="T61" fmla="*/ 72 h 98"/>
                <a:gd name="T62" fmla="*/ 160 w 185"/>
                <a:gd name="T63" fmla="*/ 82 h 98"/>
                <a:gd name="T64" fmla="*/ 150 w 185"/>
                <a:gd name="T65" fmla="*/ 76 h 98"/>
                <a:gd name="T66" fmla="*/ 138 w 185"/>
                <a:gd name="T67" fmla="*/ 76 h 98"/>
                <a:gd name="T68" fmla="*/ 134 w 185"/>
                <a:gd name="T69" fmla="*/ 67 h 98"/>
                <a:gd name="T70" fmla="*/ 129 w 185"/>
                <a:gd name="T71" fmla="*/ 72 h 98"/>
                <a:gd name="T72" fmla="*/ 123 w 185"/>
                <a:gd name="T73" fmla="*/ 82 h 98"/>
                <a:gd name="T74" fmla="*/ 113 w 185"/>
                <a:gd name="T75" fmla="*/ 92 h 98"/>
                <a:gd name="T76" fmla="*/ 109 w 185"/>
                <a:gd name="T77" fmla="*/ 92 h 98"/>
                <a:gd name="T78" fmla="*/ 97 w 185"/>
                <a:gd name="T79" fmla="*/ 82 h 98"/>
                <a:gd name="T80" fmla="*/ 97 w 185"/>
                <a:gd name="T81" fmla="*/ 72 h 98"/>
                <a:gd name="T82" fmla="*/ 88 w 185"/>
                <a:gd name="T83" fmla="*/ 67 h 98"/>
                <a:gd name="T84" fmla="*/ 82 w 185"/>
                <a:gd name="T85" fmla="*/ 76 h 98"/>
                <a:gd name="T86" fmla="*/ 72 w 185"/>
                <a:gd name="T87" fmla="*/ 88 h 98"/>
                <a:gd name="T88" fmla="*/ 56 w 185"/>
                <a:gd name="T89" fmla="*/ 82 h 98"/>
                <a:gd name="T90" fmla="*/ 31 w 185"/>
                <a:gd name="T91" fmla="*/ 8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5" h="98">
                  <a:moveTo>
                    <a:pt x="31" y="82"/>
                  </a:moveTo>
                  <a:lnTo>
                    <a:pt x="25" y="76"/>
                  </a:lnTo>
                  <a:lnTo>
                    <a:pt x="25" y="72"/>
                  </a:lnTo>
                  <a:lnTo>
                    <a:pt x="31" y="72"/>
                  </a:lnTo>
                  <a:lnTo>
                    <a:pt x="25" y="67"/>
                  </a:lnTo>
                  <a:lnTo>
                    <a:pt x="25" y="62"/>
                  </a:lnTo>
                  <a:lnTo>
                    <a:pt x="31" y="62"/>
                  </a:lnTo>
                  <a:lnTo>
                    <a:pt x="35" y="62"/>
                  </a:lnTo>
                  <a:lnTo>
                    <a:pt x="35" y="57"/>
                  </a:lnTo>
                  <a:lnTo>
                    <a:pt x="31" y="47"/>
                  </a:lnTo>
                  <a:lnTo>
                    <a:pt x="25" y="47"/>
                  </a:lnTo>
                  <a:lnTo>
                    <a:pt x="25" y="51"/>
                  </a:lnTo>
                  <a:lnTo>
                    <a:pt x="20" y="51"/>
                  </a:lnTo>
                  <a:lnTo>
                    <a:pt x="15" y="62"/>
                  </a:lnTo>
                  <a:lnTo>
                    <a:pt x="5" y="67"/>
                  </a:lnTo>
                  <a:lnTo>
                    <a:pt x="0" y="57"/>
                  </a:lnTo>
                  <a:lnTo>
                    <a:pt x="5" y="47"/>
                  </a:lnTo>
                  <a:lnTo>
                    <a:pt x="15" y="35"/>
                  </a:lnTo>
                  <a:lnTo>
                    <a:pt x="15" y="31"/>
                  </a:lnTo>
                  <a:lnTo>
                    <a:pt x="20" y="25"/>
                  </a:lnTo>
                  <a:lnTo>
                    <a:pt x="31" y="25"/>
                  </a:lnTo>
                  <a:lnTo>
                    <a:pt x="41" y="20"/>
                  </a:lnTo>
                  <a:lnTo>
                    <a:pt x="46" y="10"/>
                  </a:lnTo>
                  <a:lnTo>
                    <a:pt x="46" y="6"/>
                  </a:lnTo>
                  <a:lnTo>
                    <a:pt x="51" y="0"/>
                  </a:lnTo>
                  <a:lnTo>
                    <a:pt x="56" y="6"/>
                  </a:lnTo>
                  <a:lnTo>
                    <a:pt x="62" y="10"/>
                  </a:lnTo>
                  <a:lnTo>
                    <a:pt x="66" y="0"/>
                  </a:lnTo>
                  <a:lnTo>
                    <a:pt x="72" y="6"/>
                  </a:lnTo>
                  <a:lnTo>
                    <a:pt x="72" y="0"/>
                  </a:lnTo>
                  <a:lnTo>
                    <a:pt x="76" y="6"/>
                  </a:lnTo>
                  <a:lnTo>
                    <a:pt x="76" y="0"/>
                  </a:lnTo>
                  <a:lnTo>
                    <a:pt x="88" y="6"/>
                  </a:lnTo>
                  <a:lnTo>
                    <a:pt x="93" y="6"/>
                  </a:lnTo>
                  <a:lnTo>
                    <a:pt x="97" y="6"/>
                  </a:lnTo>
                  <a:lnTo>
                    <a:pt x="103" y="6"/>
                  </a:lnTo>
                  <a:lnTo>
                    <a:pt x="109" y="6"/>
                  </a:lnTo>
                  <a:lnTo>
                    <a:pt x="113" y="6"/>
                  </a:lnTo>
                  <a:lnTo>
                    <a:pt x="119" y="6"/>
                  </a:lnTo>
                  <a:lnTo>
                    <a:pt x="129" y="6"/>
                  </a:lnTo>
                  <a:lnTo>
                    <a:pt x="129" y="10"/>
                  </a:lnTo>
                  <a:lnTo>
                    <a:pt x="134" y="10"/>
                  </a:lnTo>
                  <a:lnTo>
                    <a:pt x="138" y="10"/>
                  </a:lnTo>
                  <a:lnTo>
                    <a:pt x="138" y="16"/>
                  </a:lnTo>
                  <a:lnTo>
                    <a:pt x="150" y="20"/>
                  </a:lnTo>
                  <a:lnTo>
                    <a:pt x="150" y="25"/>
                  </a:lnTo>
                  <a:lnTo>
                    <a:pt x="144" y="31"/>
                  </a:lnTo>
                  <a:lnTo>
                    <a:pt x="144" y="35"/>
                  </a:lnTo>
                  <a:lnTo>
                    <a:pt x="150" y="35"/>
                  </a:lnTo>
                  <a:lnTo>
                    <a:pt x="150" y="41"/>
                  </a:lnTo>
                  <a:lnTo>
                    <a:pt x="154" y="41"/>
                  </a:lnTo>
                  <a:lnTo>
                    <a:pt x="160" y="47"/>
                  </a:lnTo>
                  <a:lnTo>
                    <a:pt x="165" y="51"/>
                  </a:lnTo>
                  <a:lnTo>
                    <a:pt x="185" y="51"/>
                  </a:lnTo>
                  <a:lnTo>
                    <a:pt x="181" y="51"/>
                  </a:lnTo>
                  <a:lnTo>
                    <a:pt x="181" y="57"/>
                  </a:lnTo>
                  <a:lnTo>
                    <a:pt x="181" y="62"/>
                  </a:lnTo>
                  <a:lnTo>
                    <a:pt x="181" y="67"/>
                  </a:lnTo>
                  <a:lnTo>
                    <a:pt x="175" y="67"/>
                  </a:lnTo>
                  <a:lnTo>
                    <a:pt x="170" y="62"/>
                  </a:lnTo>
                  <a:lnTo>
                    <a:pt x="165" y="67"/>
                  </a:lnTo>
                  <a:lnTo>
                    <a:pt x="160" y="72"/>
                  </a:lnTo>
                  <a:lnTo>
                    <a:pt x="165" y="76"/>
                  </a:lnTo>
                  <a:lnTo>
                    <a:pt x="160" y="82"/>
                  </a:lnTo>
                  <a:lnTo>
                    <a:pt x="154" y="76"/>
                  </a:lnTo>
                  <a:lnTo>
                    <a:pt x="150" y="76"/>
                  </a:lnTo>
                  <a:lnTo>
                    <a:pt x="144" y="76"/>
                  </a:lnTo>
                  <a:lnTo>
                    <a:pt x="138" y="76"/>
                  </a:lnTo>
                  <a:lnTo>
                    <a:pt x="138" y="72"/>
                  </a:lnTo>
                  <a:lnTo>
                    <a:pt x="134" y="67"/>
                  </a:lnTo>
                  <a:lnTo>
                    <a:pt x="129" y="67"/>
                  </a:lnTo>
                  <a:lnTo>
                    <a:pt x="129" y="72"/>
                  </a:lnTo>
                  <a:lnTo>
                    <a:pt x="129" y="82"/>
                  </a:lnTo>
                  <a:lnTo>
                    <a:pt x="123" y="82"/>
                  </a:lnTo>
                  <a:lnTo>
                    <a:pt x="119" y="88"/>
                  </a:lnTo>
                  <a:lnTo>
                    <a:pt x="113" y="92"/>
                  </a:lnTo>
                  <a:lnTo>
                    <a:pt x="113" y="98"/>
                  </a:lnTo>
                  <a:lnTo>
                    <a:pt x="109" y="92"/>
                  </a:lnTo>
                  <a:lnTo>
                    <a:pt x="103" y="88"/>
                  </a:lnTo>
                  <a:lnTo>
                    <a:pt x="97" y="82"/>
                  </a:lnTo>
                  <a:lnTo>
                    <a:pt x="97" y="76"/>
                  </a:lnTo>
                  <a:lnTo>
                    <a:pt x="97" y="72"/>
                  </a:lnTo>
                  <a:lnTo>
                    <a:pt x="93" y="67"/>
                  </a:lnTo>
                  <a:lnTo>
                    <a:pt x="88" y="67"/>
                  </a:lnTo>
                  <a:lnTo>
                    <a:pt x="82" y="72"/>
                  </a:lnTo>
                  <a:lnTo>
                    <a:pt x="82" y="76"/>
                  </a:lnTo>
                  <a:lnTo>
                    <a:pt x="76" y="88"/>
                  </a:lnTo>
                  <a:lnTo>
                    <a:pt x="72" y="88"/>
                  </a:lnTo>
                  <a:lnTo>
                    <a:pt x="62" y="88"/>
                  </a:lnTo>
                  <a:lnTo>
                    <a:pt x="56" y="82"/>
                  </a:lnTo>
                  <a:lnTo>
                    <a:pt x="35" y="88"/>
                  </a:lnTo>
                  <a:lnTo>
                    <a:pt x="31" y="82"/>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90" name="Freeform 89"/>
            <p:cNvSpPr>
              <a:spLocks/>
            </p:cNvSpPr>
            <p:nvPr/>
          </p:nvSpPr>
          <p:spPr bwMode="auto">
            <a:xfrm>
              <a:off x="7898942" y="4448411"/>
              <a:ext cx="466226" cy="216740"/>
            </a:xfrm>
            <a:custGeom>
              <a:avLst/>
              <a:gdLst>
                <a:gd name="T0" fmla="*/ 259 w 299"/>
                <a:gd name="T1" fmla="*/ 124 h 139"/>
                <a:gd name="T2" fmla="*/ 254 w 299"/>
                <a:gd name="T3" fmla="*/ 124 h 139"/>
                <a:gd name="T4" fmla="*/ 238 w 299"/>
                <a:gd name="T5" fmla="*/ 124 h 139"/>
                <a:gd name="T6" fmla="*/ 223 w 299"/>
                <a:gd name="T7" fmla="*/ 124 h 139"/>
                <a:gd name="T8" fmla="*/ 213 w 299"/>
                <a:gd name="T9" fmla="*/ 135 h 139"/>
                <a:gd name="T10" fmla="*/ 197 w 299"/>
                <a:gd name="T11" fmla="*/ 139 h 139"/>
                <a:gd name="T12" fmla="*/ 181 w 299"/>
                <a:gd name="T13" fmla="*/ 135 h 139"/>
                <a:gd name="T14" fmla="*/ 170 w 299"/>
                <a:gd name="T15" fmla="*/ 135 h 139"/>
                <a:gd name="T16" fmla="*/ 150 w 299"/>
                <a:gd name="T17" fmla="*/ 124 h 139"/>
                <a:gd name="T18" fmla="*/ 129 w 299"/>
                <a:gd name="T19" fmla="*/ 124 h 139"/>
                <a:gd name="T20" fmla="*/ 113 w 299"/>
                <a:gd name="T21" fmla="*/ 114 h 139"/>
                <a:gd name="T22" fmla="*/ 104 w 299"/>
                <a:gd name="T23" fmla="*/ 98 h 139"/>
                <a:gd name="T24" fmla="*/ 82 w 299"/>
                <a:gd name="T25" fmla="*/ 98 h 139"/>
                <a:gd name="T26" fmla="*/ 67 w 299"/>
                <a:gd name="T27" fmla="*/ 94 h 139"/>
                <a:gd name="T28" fmla="*/ 51 w 299"/>
                <a:gd name="T29" fmla="*/ 104 h 139"/>
                <a:gd name="T30" fmla="*/ 47 w 299"/>
                <a:gd name="T31" fmla="*/ 94 h 139"/>
                <a:gd name="T32" fmla="*/ 16 w 299"/>
                <a:gd name="T33" fmla="*/ 88 h 139"/>
                <a:gd name="T34" fmla="*/ 6 w 299"/>
                <a:gd name="T35" fmla="*/ 78 h 139"/>
                <a:gd name="T36" fmla="*/ 6 w 299"/>
                <a:gd name="T37" fmla="*/ 68 h 139"/>
                <a:gd name="T38" fmla="*/ 16 w 299"/>
                <a:gd name="T39" fmla="*/ 57 h 139"/>
                <a:gd name="T40" fmla="*/ 31 w 299"/>
                <a:gd name="T41" fmla="*/ 68 h 139"/>
                <a:gd name="T42" fmla="*/ 47 w 299"/>
                <a:gd name="T43" fmla="*/ 68 h 139"/>
                <a:gd name="T44" fmla="*/ 62 w 299"/>
                <a:gd name="T45" fmla="*/ 68 h 139"/>
                <a:gd name="T46" fmla="*/ 78 w 299"/>
                <a:gd name="T47" fmla="*/ 63 h 139"/>
                <a:gd name="T48" fmla="*/ 94 w 299"/>
                <a:gd name="T49" fmla="*/ 68 h 139"/>
                <a:gd name="T50" fmla="*/ 113 w 299"/>
                <a:gd name="T51" fmla="*/ 63 h 139"/>
                <a:gd name="T52" fmla="*/ 125 w 299"/>
                <a:gd name="T53" fmla="*/ 63 h 139"/>
                <a:gd name="T54" fmla="*/ 139 w 299"/>
                <a:gd name="T55" fmla="*/ 73 h 139"/>
                <a:gd name="T56" fmla="*/ 145 w 299"/>
                <a:gd name="T57" fmla="*/ 78 h 139"/>
                <a:gd name="T58" fmla="*/ 150 w 299"/>
                <a:gd name="T59" fmla="*/ 68 h 139"/>
                <a:gd name="T60" fmla="*/ 145 w 299"/>
                <a:gd name="T61" fmla="*/ 53 h 139"/>
                <a:gd name="T62" fmla="*/ 139 w 299"/>
                <a:gd name="T63" fmla="*/ 32 h 139"/>
                <a:gd name="T64" fmla="*/ 166 w 299"/>
                <a:gd name="T65" fmla="*/ 22 h 139"/>
                <a:gd name="T66" fmla="*/ 176 w 299"/>
                <a:gd name="T67" fmla="*/ 16 h 139"/>
                <a:gd name="T68" fmla="*/ 186 w 299"/>
                <a:gd name="T69" fmla="*/ 12 h 139"/>
                <a:gd name="T70" fmla="*/ 213 w 299"/>
                <a:gd name="T71" fmla="*/ 16 h 139"/>
                <a:gd name="T72" fmla="*/ 217 w 299"/>
                <a:gd name="T73" fmla="*/ 0 h 139"/>
                <a:gd name="T74" fmla="*/ 238 w 299"/>
                <a:gd name="T75" fmla="*/ 0 h 139"/>
                <a:gd name="T76" fmla="*/ 254 w 299"/>
                <a:gd name="T77" fmla="*/ 6 h 139"/>
                <a:gd name="T78" fmla="*/ 274 w 299"/>
                <a:gd name="T79" fmla="*/ 12 h 139"/>
                <a:gd name="T80" fmla="*/ 285 w 299"/>
                <a:gd name="T81" fmla="*/ 22 h 139"/>
                <a:gd name="T82" fmla="*/ 299 w 299"/>
                <a:gd name="T83" fmla="*/ 27 h 139"/>
                <a:gd name="T84" fmla="*/ 295 w 299"/>
                <a:gd name="T85" fmla="*/ 42 h 139"/>
                <a:gd name="T86" fmla="*/ 295 w 299"/>
                <a:gd name="T87" fmla="*/ 68 h 139"/>
                <a:gd name="T88" fmla="*/ 289 w 299"/>
                <a:gd name="T89" fmla="*/ 68 h 139"/>
                <a:gd name="T90" fmla="*/ 279 w 299"/>
                <a:gd name="T91" fmla="*/ 73 h 139"/>
                <a:gd name="T92" fmla="*/ 285 w 299"/>
                <a:gd name="T93" fmla="*/ 88 h 139"/>
                <a:gd name="T94" fmla="*/ 274 w 299"/>
                <a:gd name="T95" fmla="*/ 110 h 139"/>
                <a:gd name="T96" fmla="*/ 264 w 299"/>
                <a:gd name="T97" fmla="*/ 12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9" h="139">
                  <a:moveTo>
                    <a:pt x="264" y="119"/>
                  </a:moveTo>
                  <a:lnTo>
                    <a:pt x="264" y="124"/>
                  </a:lnTo>
                  <a:lnTo>
                    <a:pt x="259" y="124"/>
                  </a:lnTo>
                  <a:lnTo>
                    <a:pt x="259" y="129"/>
                  </a:lnTo>
                  <a:lnTo>
                    <a:pt x="254" y="129"/>
                  </a:lnTo>
                  <a:lnTo>
                    <a:pt x="254" y="124"/>
                  </a:lnTo>
                  <a:lnTo>
                    <a:pt x="248" y="124"/>
                  </a:lnTo>
                  <a:lnTo>
                    <a:pt x="242" y="124"/>
                  </a:lnTo>
                  <a:lnTo>
                    <a:pt x="238" y="124"/>
                  </a:lnTo>
                  <a:lnTo>
                    <a:pt x="232" y="124"/>
                  </a:lnTo>
                  <a:lnTo>
                    <a:pt x="228" y="124"/>
                  </a:lnTo>
                  <a:lnTo>
                    <a:pt x="223" y="124"/>
                  </a:lnTo>
                  <a:lnTo>
                    <a:pt x="217" y="124"/>
                  </a:lnTo>
                  <a:lnTo>
                    <a:pt x="217" y="129"/>
                  </a:lnTo>
                  <a:lnTo>
                    <a:pt x="213" y="135"/>
                  </a:lnTo>
                  <a:lnTo>
                    <a:pt x="207" y="135"/>
                  </a:lnTo>
                  <a:lnTo>
                    <a:pt x="201" y="135"/>
                  </a:lnTo>
                  <a:lnTo>
                    <a:pt x="197" y="139"/>
                  </a:lnTo>
                  <a:lnTo>
                    <a:pt x="191" y="139"/>
                  </a:lnTo>
                  <a:lnTo>
                    <a:pt x="186" y="135"/>
                  </a:lnTo>
                  <a:lnTo>
                    <a:pt x="181" y="135"/>
                  </a:lnTo>
                  <a:lnTo>
                    <a:pt x="176" y="135"/>
                  </a:lnTo>
                  <a:lnTo>
                    <a:pt x="170" y="129"/>
                  </a:lnTo>
                  <a:lnTo>
                    <a:pt x="170" y="135"/>
                  </a:lnTo>
                  <a:lnTo>
                    <a:pt x="160" y="129"/>
                  </a:lnTo>
                  <a:lnTo>
                    <a:pt x="155" y="129"/>
                  </a:lnTo>
                  <a:lnTo>
                    <a:pt x="150" y="124"/>
                  </a:lnTo>
                  <a:lnTo>
                    <a:pt x="139" y="124"/>
                  </a:lnTo>
                  <a:lnTo>
                    <a:pt x="135" y="124"/>
                  </a:lnTo>
                  <a:lnTo>
                    <a:pt x="129" y="124"/>
                  </a:lnTo>
                  <a:lnTo>
                    <a:pt x="125" y="124"/>
                  </a:lnTo>
                  <a:lnTo>
                    <a:pt x="119" y="119"/>
                  </a:lnTo>
                  <a:lnTo>
                    <a:pt x="113" y="114"/>
                  </a:lnTo>
                  <a:lnTo>
                    <a:pt x="113" y="110"/>
                  </a:lnTo>
                  <a:lnTo>
                    <a:pt x="108" y="104"/>
                  </a:lnTo>
                  <a:lnTo>
                    <a:pt x="104" y="98"/>
                  </a:lnTo>
                  <a:lnTo>
                    <a:pt x="94" y="98"/>
                  </a:lnTo>
                  <a:lnTo>
                    <a:pt x="88" y="98"/>
                  </a:lnTo>
                  <a:lnTo>
                    <a:pt x="82" y="98"/>
                  </a:lnTo>
                  <a:lnTo>
                    <a:pt x="78" y="98"/>
                  </a:lnTo>
                  <a:lnTo>
                    <a:pt x="72" y="94"/>
                  </a:lnTo>
                  <a:lnTo>
                    <a:pt x="67" y="94"/>
                  </a:lnTo>
                  <a:lnTo>
                    <a:pt x="67" y="98"/>
                  </a:lnTo>
                  <a:lnTo>
                    <a:pt x="57" y="104"/>
                  </a:lnTo>
                  <a:lnTo>
                    <a:pt x="51" y="104"/>
                  </a:lnTo>
                  <a:lnTo>
                    <a:pt x="47" y="104"/>
                  </a:lnTo>
                  <a:lnTo>
                    <a:pt x="47" y="98"/>
                  </a:lnTo>
                  <a:lnTo>
                    <a:pt x="47" y="94"/>
                  </a:lnTo>
                  <a:lnTo>
                    <a:pt x="41" y="94"/>
                  </a:lnTo>
                  <a:lnTo>
                    <a:pt x="21" y="94"/>
                  </a:lnTo>
                  <a:lnTo>
                    <a:pt x="16" y="88"/>
                  </a:lnTo>
                  <a:lnTo>
                    <a:pt x="10" y="84"/>
                  </a:lnTo>
                  <a:lnTo>
                    <a:pt x="6" y="84"/>
                  </a:lnTo>
                  <a:lnTo>
                    <a:pt x="6" y="78"/>
                  </a:lnTo>
                  <a:lnTo>
                    <a:pt x="0" y="78"/>
                  </a:lnTo>
                  <a:lnTo>
                    <a:pt x="0" y="73"/>
                  </a:lnTo>
                  <a:lnTo>
                    <a:pt x="6" y="68"/>
                  </a:lnTo>
                  <a:lnTo>
                    <a:pt x="6" y="63"/>
                  </a:lnTo>
                  <a:lnTo>
                    <a:pt x="10" y="57"/>
                  </a:lnTo>
                  <a:lnTo>
                    <a:pt x="16" y="57"/>
                  </a:lnTo>
                  <a:lnTo>
                    <a:pt x="21" y="63"/>
                  </a:lnTo>
                  <a:lnTo>
                    <a:pt x="26" y="68"/>
                  </a:lnTo>
                  <a:lnTo>
                    <a:pt x="31" y="68"/>
                  </a:lnTo>
                  <a:lnTo>
                    <a:pt x="36" y="73"/>
                  </a:lnTo>
                  <a:lnTo>
                    <a:pt x="41" y="68"/>
                  </a:lnTo>
                  <a:lnTo>
                    <a:pt x="47" y="68"/>
                  </a:lnTo>
                  <a:lnTo>
                    <a:pt x="51" y="57"/>
                  </a:lnTo>
                  <a:lnTo>
                    <a:pt x="62" y="63"/>
                  </a:lnTo>
                  <a:lnTo>
                    <a:pt x="62" y="68"/>
                  </a:lnTo>
                  <a:lnTo>
                    <a:pt x="67" y="68"/>
                  </a:lnTo>
                  <a:lnTo>
                    <a:pt x="72" y="68"/>
                  </a:lnTo>
                  <a:lnTo>
                    <a:pt x="78" y="63"/>
                  </a:lnTo>
                  <a:lnTo>
                    <a:pt x="82" y="68"/>
                  </a:lnTo>
                  <a:lnTo>
                    <a:pt x="88" y="68"/>
                  </a:lnTo>
                  <a:lnTo>
                    <a:pt x="94" y="68"/>
                  </a:lnTo>
                  <a:lnTo>
                    <a:pt x="98" y="63"/>
                  </a:lnTo>
                  <a:lnTo>
                    <a:pt x="104" y="63"/>
                  </a:lnTo>
                  <a:lnTo>
                    <a:pt x="113" y="63"/>
                  </a:lnTo>
                  <a:lnTo>
                    <a:pt x="119" y="63"/>
                  </a:lnTo>
                  <a:lnTo>
                    <a:pt x="125" y="68"/>
                  </a:lnTo>
                  <a:lnTo>
                    <a:pt x="125" y="63"/>
                  </a:lnTo>
                  <a:lnTo>
                    <a:pt x="129" y="63"/>
                  </a:lnTo>
                  <a:lnTo>
                    <a:pt x="139" y="68"/>
                  </a:lnTo>
                  <a:lnTo>
                    <a:pt x="139" y="73"/>
                  </a:lnTo>
                  <a:lnTo>
                    <a:pt x="139" y="78"/>
                  </a:lnTo>
                  <a:lnTo>
                    <a:pt x="145" y="84"/>
                  </a:lnTo>
                  <a:lnTo>
                    <a:pt x="145" y="78"/>
                  </a:lnTo>
                  <a:lnTo>
                    <a:pt x="150" y="78"/>
                  </a:lnTo>
                  <a:lnTo>
                    <a:pt x="150" y="73"/>
                  </a:lnTo>
                  <a:lnTo>
                    <a:pt x="150" y="68"/>
                  </a:lnTo>
                  <a:lnTo>
                    <a:pt x="145" y="63"/>
                  </a:lnTo>
                  <a:lnTo>
                    <a:pt x="145" y="57"/>
                  </a:lnTo>
                  <a:lnTo>
                    <a:pt x="145" y="53"/>
                  </a:lnTo>
                  <a:lnTo>
                    <a:pt x="139" y="47"/>
                  </a:lnTo>
                  <a:lnTo>
                    <a:pt x="139" y="42"/>
                  </a:lnTo>
                  <a:lnTo>
                    <a:pt x="139" y="32"/>
                  </a:lnTo>
                  <a:lnTo>
                    <a:pt x="155" y="32"/>
                  </a:lnTo>
                  <a:lnTo>
                    <a:pt x="160" y="27"/>
                  </a:lnTo>
                  <a:lnTo>
                    <a:pt x="166" y="22"/>
                  </a:lnTo>
                  <a:lnTo>
                    <a:pt x="166" y="16"/>
                  </a:lnTo>
                  <a:lnTo>
                    <a:pt x="170" y="16"/>
                  </a:lnTo>
                  <a:lnTo>
                    <a:pt x="176" y="16"/>
                  </a:lnTo>
                  <a:lnTo>
                    <a:pt x="181" y="16"/>
                  </a:lnTo>
                  <a:lnTo>
                    <a:pt x="181" y="12"/>
                  </a:lnTo>
                  <a:lnTo>
                    <a:pt x="186" y="12"/>
                  </a:lnTo>
                  <a:lnTo>
                    <a:pt x="191" y="16"/>
                  </a:lnTo>
                  <a:lnTo>
                    <a:pt x="201" y="16"/>
                  </a:lnTo>
                  <a:lnTo>
                    <a:pt x="213" y="16"/>
                  </a:lnTo>
                  <a:lnTo>
                    <a:pt x="217" y="12"/>
                  </a:lnTo>
                  <a:lnTo>
                    <a:pt x="217" y="6"/>
                  </a:lnTo>
                  <a:lnTo>
                    <a:pt x="217" y="0"/>
                  </a:lnTo>
                  <a:lnTo>
                    <a:pt x="223" y="0"/>
                  </a:lnTo>
                  <a:lnTo>
                    <a:pt x="232" y="0"/>
                  </a:lnTo>
                  <a:lnTo>
                    <a:pt x="238" y="0"/>
                  </a:lnTo>
                  <a:lnTo>
                    <a:pt x="242" y="0"/>
                  </a:lnTo>
                  <a:lnTo>
                    <a:pt x="248" y="6"/>
                  </a:lnTo>
                  <a:lnTo>
                    <a:pt x="254" y="6"/>
                  </a:lnTo>
                  <a:lnTo>
                    <a:pt x="264" y="6"/>
                  </a:lnTo>
                  <a:lnTo>
                    <a:pt x="269" y="12"/>
                  </a:lnTo>
                  <a:lnTo>
                    <a:pt x="274" y="12"/>
                  </a:lnTo>
                  <a:lnTo>
                    <a:pt x="274" y="16"/>
                  </a:lnTo>
                  <a:lnTo>
                    <a:pt x="279" y="22"/>
                  </a:lnTo>
                  <a:lnTo>
                    <a:pt x="285" y="22"/>
                  </a:lnTo>
                  <a:lnTo>
                    <a:pt x="289" y="22"/>
                  </a:lnTo>
                  <a:lnTo>
                    <a:pt x="295" y="22"/>
                  </a:lnTo>
                  <a:lnTo>
                    <a:pt x="299" y="27"/>
                  </a:lnTo>
                  <a:lnTo>
                    <a:pt x="295" y="32"/>
                  </a:lnTo>
                  <a:lnTo>
                    <a:pt x="299" y="42"/>
                  </a:lnTo>
                  <a:lnTo>
                    <a:pt x="295" y="42"/>
                  </a:lnTo>
                  <a:lnTo>
                    <a:pt x="299" y="53"/>
                  </a:lnTo>
                  <a:lnTo>
                    <a:pt x="299" y="63"/>
                  </a:lnTo>
                  <a:lnTo>
                    <a:pt x="295" y="68"/>
                  </a:lnTo>
                  <a:lnTo>
                    <a:pt x="295" y="73"/>
                  </a:lnTo>
                  <a:lnTo>
                    <a:pt x="289" y="73"/>
                  </a:lnTo>
                  <a:lnTo>
                    <a:pt x="289" y="68"/>
                  </a:lnTo>
                  <a:lnTo>
                    <a:pt x="285" y="68"/>
                  </a:lnTo>
                  <a:lnTo>
                    <a:pt x="279" y="68"/>
                  </a:lnTo>
                  <a:lnTo>
                    <a:pt x="279" y="73"/>
                  </a:lnTo>
                  <a:lnTo>
                    <a:pt x="285" y="78"/>
                  </a:lnTo>
                  <a:lnTo>
                    <a:pt x="285" y="84"/>
                  </a:lnTo>
                  <a:lnTo>
                    <a:pt x="285" y="88"/>
                  </a:lnTo>
                  <a:lnTo>
                    <a:pt x="279" y="88"/>
                  </a:lnTo>
                  <a:lnTo>
                    <a:pt x="279" y="98"/>
                  </a:lnTo>
                  <a:lnTo>
                    <a:pt x="274" y="110"/>
                  </a:lnTo>
                  <a:lnTo>
                    <a:pt x="269" y="110"/>
                  </a:lnTo>
                  <a:lnTo>
                    <a:pt x="264" y="119"/>
                  </a:lnTo>
                  <a:lnTo>
                    <a:pt x="264" y="124"/>
                  </a:lnTo>
                  <a:lnTo>
                    <a:pt x="264" y="119"/>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90"/>
            <p:cNvSpPr>
              <a:spLocks/>
            </p:cNvSpPr>
            <p:nvPr/>
          </p:nvSpPr>
          <p:spPr bwMode="auto">
            <a:xfrm>
              <a:off x="7898942" y="4448411"/>
              <a:ext cx="466226" cy="216740"/>
            </a:xfrm>
            <a:custGeom>
              <a:avLst/>
              <a:gdLst>
                <a:gd name="T0" fmla="*/ 259 w 299"/>
                <a:gd name="T1" fmla="*/ 124 h 139"/>
                <a:gd name="T2" fmla="*/ 254 w 299"/>
                <a:gd name="T3" fmla="*/ 124 h 139"/>
                <a:gd name="T4" fmla="*/ 238 w 299"/>
                <a:gd name="T5" fmla="*/ 124 h 139"/>
                <a:gd name="T6" fmla="*/ 223 w 299"/>
                <a:gd name="T7" fmla="*/ 124 h 139"/>
                <a:gd name="T8" fmla="*/ 213 w 299"/>
                <a:gd name="T9" fmla="*/ 135 h 139"/>
                <a:gd name="T10" fmla="*/ 197 w 299"/>
                <a:gd name="T11" fmla="*/ 139 h 139"/>
                <a:gd name="T12" fmla="*/ 181 w 299"/>
                <a:gd name="T13" fmla="*/ 135 h 139"/>
                <a:gd name="T14" fmla="*/ 170 w 299"/>
                <a:gd name="T15" fmla="*/ 135 h 139"/>
                <a:gd name="T16" fmla="*/ 150 w 299"/>
                <a:gd name="T17" fmla="*/ 124 h 139"/>
                <a:gd name="T18" fmla="*/ 129 w 299"/>
                <a:gd name="T19" fmla="*/ 124 h 139"/>
                <a:gd name="T20" fmla="*/ 113 w 299"/>
                <a:gd name="T21" fmla="*/ 114 h 139"/>
                <a:gd name="T22" fmla="*/ 104 w 299"/>
                <a:gd name="T23" fmla="*/ 98 h 139"/>
                <a:gd name="T24" fmla="*/ 82 w 299"/>
                <a:gd name="T25" fmla="*/ 98 h 139"/>
                <a:gd name="T26" fmla="*/ 67 w 299"/>
                <a:gd name="T27" fmla="*/ 94 h 139"/>
                <a:gd name="T28" fmla="*/ 51 w 299"/>
                <a:gd name="T29" fmla="*/ 104 h 139"/>
                <a:gd name="T30" fmla="*/ 47 w 299"/>
                <a:gd name="T31" fmla="*/ 94 h 139"/>
                <a:gd name="T32" fmla="*/ 16 w 299"/>
                <a:gd name="T33" fmla="*/ 88 h 139"/>
                <a:gd name="T34" fmla="*/ 6 w 299"/>
                <a:gd name="T35" fmla="*/ 78 h 139"/>
                <a:gd name="T36" fmla="*/ 6 w 299"/>
                <a:gd name="T37" fmla="*/ 68 h 139"/>
                <a:gd name="T38" fmla="*/ 16 w 299"/>
                <a:gd name="T39" fmla="*/ 57 h 139"/>
                <a:gd name="T40" fmla="*/ 31 w 299"/>
                <a:gd name="T41" fmla="*/ 68 h 139"/>
                <a:gd name="T42" fmla="*/ 47 w 299"/>
                <a:gd name="T43" fmla="*/ 68 h 139"/>
                <a:gd name="T44" fmla="*/ 62 w 299"/>
                <a:gd name="T45" fmla="*/ 68 h 139"/>
                <a:gd name="T46" fmla="*/ 78 w 299"/>
                <a:gd name="T47" fmla="*/ 63 h 139"/>
                <a:gd name="T48" fmla="*/ 94 w 299"/>
                <a:gd name="T49" fmla="*/ 68 h 139"/>
                <a:gd name="T50" fmla="*/ 113 w 299"/>
                <a:gd name="T51" fmla="*/ 63 h 139"/>
                <a:gd name="T52" fmla="*/ 125 w 299"/>
                <a:gd name="T53" fmla="*/ 63 h 139"/>
                <a:gd name="T54" fmla="*/ 139 w 299"/>
                <a:gd name="T55" fmla="*/ 73 h 139"/>
                <a:gd name="T56" fmla="*/ 145 w 299"/>
                <a:gd name="T57" fmla="*/ 78 h 139"/>
                <a:gd name="T58" fmla="*/ 150 w 299"/>
                <a:gd name="T59" fmla="*/ 68 h 139"/>
                <a:gd name="T60" fmla="*/ 145 w 299"/>
                <a:gd name="T61" fmla="*/ 53 h 139"/>
                <a:gd name="T62" fmla="*/ 139 w 299"/>
                <a:gd name="T63" fmla="*/ 32 h 139"/>
                <a:gd name="T64" fmla="*/ 166 w 299"/>
                <a:gd name="T65" fmla="*/ 22 h 139"/>
                <a:gd name="T66" fmla="*/ 176 w 299"/>
                <a:gd name="T67" fmla="*/ 16 h 139"/>
                <a:gd name="T68" fmla="*/ 186 w 299"/>
                <a:gd name="T69" fmla="*/ 12 h 139"/>
                <a:gd name="T70" fmla="*/ 213 w 299"/>
                <a:gd name="T71" fmla="*/ 16 h 139"/>
                <a:gd name="T72" fmla="*/ 217 w 299"/>
                <a:gd name="T73" fmla="*/ 0 h 139"/>
                <a:gd name="T74" fmla="*/ 238 w 299"/>
                <a:gd name="T75" fmla="*/ 0 h 139"/>
                <a:gd name="T76" fmla="*/ 254 w 299"/>
                <a:gd name="T77" fmla="*/ 6 h 139"/>
                <a:gd name="T78" fmla="*/ 274 w 299"/>
                <a:gd name="T79" fmla="*/ 12 h 139"/>
                <a:gd name="T80" fmla="*/ 285 w 299"/>
                <a:gd name="T81" fmla="*/ 22 h 139"/>
                <a:gd name="T82" fmla="*/ 299 w 299"/>
                <a:gd name="T83" fmla="*/ 27 h 139"/>
                <a:gd name="T84" fmla="*/ 295 w 299"/>
                <a:gd name="T85" fmla="*/ 42 h 139"/>
                <a:gd name="T86" fmla="*/ 295 w 299"/>
                <a:gd name="T87" fmla="*/ 68 h 139"/>
                <a:gd name="T88" fmla="*/ 289 w 299"/>
                <a:gd name="T89" fmla="*/ 68 h 139"/>
                <a:gd name="T90" fmla="*/ 279 w 299"/>
                <a:gd name="T91" fmla="*/ 73 h 139"/>
                <a:gd name="T92" fmla="*/ 285 w 299"/>
                <a:gd name="T93" fmla="*/ 88 h 139"/>
                <a:gd name="T94" fmla="*/ 274 w 299"/>
                <a:gd name="T95" fmla="*/ 110 h 139"/>
                <a:gd name="T96" fmla="*/ 264 w 299"/>
                <a:gd name="T97" fmla="*/ 12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9" h="139">
                  <a:moveTo>
                    <a:pt x="264" y="119"/>
                  </a:moveTo>
                  <a:lnTo>
                    <a:pt x="264" y="124"/>
                  </a:lnTo>
                  <a:lnTo>
                    <a:pt x="259" y="124"/>
                  </a:lnTo>
                  <a:lnTo>
                    <a:pt x="259" y="129"/>
                  </a:lnTo>
                  <a:lnTo>
                    <a:pt x="254" y="129"/>
                  </a:lnTo>
                  <a:lnTo>
                    <a:pt x="254" y="124"/>
                  </a:lnTo>
                  <a:lnTo>
                    <a:pt x="248" y="124"/>
                  </a:lnTo>
                  <a:lnTo>
                    <a:pt x="242" y="124"/>
                  </a:lnTo>
                  <a:lnTo>
                    <a:pt x="238" y="124"/>
                  </a:lnTo>
                  <a:lnTo>
                    <a:pt x="232" y="124"/>
                  </a:lnTo>
                  <a:lnTo>
                    <a:pt x="228" y="124"/>
                  </a:lnTo>
                  <a:lnTo>
                    <a:pt x="223" y="124"/>
                  </a:lnTo>
                  <a:lnTo>
                    <a:pt x="217" y="124"/>
                  </a:lnTo>
                  <a:lnTo>
                    <a:pt x="217" y="129"/>
                  </a:lnTo>
                  <a:lnTo>
                    <a:pt x="213" y="135"/>
                  </a:lnTo>
                  <a:lnTo>
                    <a:pt x="207" y="135"/>
                  </a:lnTo>
                  <a:lnTo>
                    <a:pt x="201" y="135"/>
                  </a:lnTo>
                  <a:lnTo>
                    <a:pt x="197" y="139"/>
                  </a:lnTo>
                  <a:lnTo>
                    <a:pt x="191" y="139"/>
                  </a:lnTo>
                  <a:lnTo>
                    <a:pt x="186" y="135"/>
                  </a:lnTo>
                  <a:lnTo>
                    <a:pt x="181" y="135"/>
                  </a:lnTo>
                  <a:lnTo>
                    <a:pt x="176" y="135"/>
                  </a:lnTo>
                  <a:lnTo>
                    <a:pt x="170" y="129"/>
                  </a:lnTo>
                  <a:lnTo>
                    <a:pt x="170" y="135"/>
                  </a:lnTo>
                  <a:lnTo>
                    <a:pt x="160" y="129"/>
                  </a:lnTo>
                  <a:lnTo>
                    <a:pt x="155" y="129"/>
                  </a:lnTo>
                  <a:lnTo>
                    <a:pt x="150" y="124"/>
                  </a:lnTo>
                  <a:lnTo>
                    <a:pt x="139" y="124"/>
                  </a:lnTo>
                  <a:lnTo>
                    <a:pt x="135" y="124"/>
                  </a:lnTo>
                  <a:lnTo>
                    <a:pt x="129" y="124"/>
                  </a:lnTo>
                  <a:lnTo>
                    <a:pt x="125" y="124"/>
                  </a:lnTo>
                  <a:lnTo>
                    <a:pt x="119" y="119"/>
                  </a:lnTo>
                  <a:lnTo>
                    <a:pt x="113" y="114"/>
                  </a:lnTo>
                  <a:lnTo>
                    <a:pt x="113" y="110"/>
                  </a:lnTo>
                  <a:lnTo>
                    <a:pt x="108" y="104"/>
                  </a:lnTo>
                  <a:lnTo>
                    <a:pt x="104" y="98"/>
                  </a:lnTo>
                  <a:lnTo>
                    <a:pt x="94" y="98"/>
                  </a:lnTo>
                  <a:lnTo>
                    <a:pt x="88" y="98"/>
                  </a:lnTo>
                  <a:lnTo>
                    <a:pt x="82" y="98"/>
                  </a:lnTo>
                  <a:lnTo>
                    <a:pt x="78" y="98"/>
                  </a:lnTo>
                  <a:lnTo>
                    <a:pt x="72" y="94"/>
                  </a:lnTo>
                  <a:lnTo>
                    <a:pt x="67" y="94"/>
                  </a:lnTo>
                  <a:lnTo>
                    <a:pt x="67" y="98"/>
                  </a:lnTo>
                  <a:lnTo>
                    <a:pt x="57" y="104"/>
                  </a:lnTo>
                  <a:lnTo>
                    <a:pt x="51" y="104"/>
                  </a:lnTo>
                  <a:lnTo>
                    <a:pt x="47" y="104"/>
                  </a:lnTo>
                  <a:lnTo>
                    <a:pt x="47" y="98"/>
                  </a:lnTo>
                  <a:lnTo>
                    <a:pt x="47" y="94"/>
                  </a:lnTo>
                  <a:lnTo>
                    <a:pt x="41" y="94"/>
                  </a:lnTo>
                  <a:lnTo>
                    <a:pt x="21" y="94"/>
                  </a:lnTo>
                  <a:lnTo>
                    <a:pt x="16" y="88"/>
                  </a:lnTo>
                  <a:lnTo>
                    <a:pt x="10" y="84"/>
                  </a:lnTo>
                  <a:lnTo>
                    <a:pt x="6" y="84"/>
                  </a:lnTo>
                  <a:lnTo>
                    <a:pt x="6" y="78"/>
                  </a:lnTo>
                  <a:lnTo>
                    <a:pt x="0" y="78"/>
                  </a:lnTo>
                  <a:lnTo>
                    <a:pt x="0" y="73"/>
                  </a:lnTo>
                  <a:lnTo>
                    <a:pt x="6" y="68"/>
                  </a:lnTo>
                  <a:lnTo>
                    <a:pt x="6" y="63"/>
                  </a:lnTo>
                  <a:lnTo>
                    <a:pt x="10" y="57"/>
                  </a:lnTo>
                  <a:lnTo>
                    <a:pt x="16" y="57"/>
                  </a:lnTo>
                  <a:lnTo>
                    <a:pt x="21" y="63"/>
                  </a:lnTo>
                  <a:lnTo>
                    <a:pt x="26" y="68"/>
                  </a:lnTo>
                  <a:lnTo>
                    <a:pt x="31" y="68"/>
                  </a:lnTo>
                  <a:lnTo>
                    <a:pt x="36" y="73"/>
                  </a:lnTo>
                  <a:lnTo>
                    <a:pt x="41" y="68"/>
                  </a:lnTo>
                  <a:lnTo>
                    <a:pt x="47" y="68"/>
                  </a:lnTo>
                  <a:lnTo>
                    <a:pt x="51" y="57"/>
                  </a:lnTo>
                  <a:lnTo>
                    <a:pt x="62" y="63"/>
                  </a:lnTo>
                  <a:lnTo>
                    <a:pt x="62" y="68"/>
                  </a:lnTo>
                  <a:lnTo>
                    <a:pt x="67" y="68"/>
                  </a:lnTo>
                  <a:lnTo>
                    <a:pt x="72" y="68"/>
                  </a:lnTo>
                  <a:lnTo>
                    <a:pt x="78" y="63"/>
                  </a:lnTo>
                  <a:lnTo>
                    <a:pt x="82" y="68"/>
                  </a:lnTo>
                  <a:lnTo>
                    <a:pt x="88" y="68"/>
                  </a:lnTo>
                  <a:lnTo>
                    <a:pt x="94" y="68"/>
                  </a:lnTo>
                  <a:lnTo>
                    <a:pt x="98" y="63"/>
                  </a:lnTo>
                  <a:lnTo>
                    <a:pt x="104" y="63"/>
                  </a:lnTo>
                  <a:lnTo>
                    <a:pt x="113" y="63"/>
                  </a:lnTo>
                  <a:lnTo>
                    <a:pt x="119" y="63"/>
                  </a:lnTo>
                  <a:lnTo>
                    <a:pt x="125" y="68"/>
                  </a:lnTo>
                  <a:lnTo>
                    <a:pt x="125" y="63"/>
                  </a:lnTo>
                  <a:lnTo>
                    <a:pt x="129" y="63"/>
                  </a:lnTo>
                  <a:lnTo>
                    <a:pt x="139" y="68"/>
                  </a:lnTo>
                  <a:lnTo>
                    <a:pt x="139" y="73"/>
                  </a:lnTo>
                  <a:lnTo>
                    <a:pt x="139" y="78"/>
                  </a:lnTo>
                  <a:lnTo>
                    <a:pt x="145" y="84"/>
                  </a:lnTo>
                  <a:lnTo>
                    <a:pt x="145" y="78"/>
                  </a:lnTo>
                  <a:lnTo>
                    <a:pt x="150" y="78"/>
                  </a:lnTo>
                  <a:lnTo>
                    <a:pt x="150" y="73"/>
                  </a:lnTo>
                  <a:lnTo>
                    <a:pt x="150" y="68"/>
                  </a:lnTo>
                  <a:lnTo>
                    <a:pt x="145" y="63"/>
                  </a:lnTo>
                  <a:lnTo>
                    <a:pt x="145" y="57"/>
                  </a:lnTo>
                  <a:lnTo>
                    <a:pt x="145" y="53"/>
                  </a:lnTo>
                  <a:lnTo>
                    <a:pt x="139" y="47"/>
                  </a:lnTo>
                  <a:lnTo>
                    <a:pt x="139" y="42"/>
                  </a:lnTo>
                  <a:lnTo>
                    <a:pt x="139" y="32"/>
                  </a:lnTo>
                  <a:lnTo>
                    <a:pt x="155" y="32"/>
                  </a:lnTo>
                  <a:lnTo>
                    <a:pt x="160" y="27"/>
                  </a:lnTo>
                  <a:lnTo>
                    <a:pt x="166" y="22"/>
                  </a:lnTo>
                  <a:lnTo>
                    <a:pt x="166" y="16"/>
                  </a:lnTo>
                  <a:lnTo>
                    <a:pt x="170" y="16"/>
                  </a:lnTo>
                  <a:lnTo>
                    <a:pt x="176" y="16"/>
                  </a:lnTo>
                  <a:lnTo>
                    <a:pt x="181" y="16"/>
                  </a:lnTo>
                  <a:lnTo>
                    <a:pt x="181" y="12"/>
                  </a:lnTo>
                  <a:lnTo>
                    <a:pt x="186" y="12"/>
                  </a:lnTo>
                  <a:lnTo>
                    <a:pt x="191" y="16"/>
                  </a:lnTo>
                  <a:lnTo>
                    <a:pt x="201" y="16"/>
                  </a:lnTo>
                  <a:lnTo>
                    <a:pt x="213" y="16"/>
                  </a:lnTo>
                  <a:lnTo>
                    <a:pt x="217" y="12"/>
                  </a:lnTo>
                  <a:lnTo>
                    <a:pt x="217" y="6"/>
                  </a:lnTo>
                  <a:lnTo>
                    <a:pt x="217" y="0"/>
                  </a:lnTo>
                  <a:lnTo>
                    <a:pt x="223" y="0"/>
                  </a:lnTo>
                  <a:lnTo>
                    <a:pt x="232" y="0"/>
                  </a:lnTo>
                  <a:lnTo>
                    <a:pt x="238" y="0"/>
                  </a:lnTo>
                  <a:lnTo>
                    <a:pt x="242" y="0"/>
                  </a:lnTo>
                  <a:lnTo>
                    <a:pt x="248" y="6"/>
                  </a:lnTo>
                  <a:lnTo>
                    <a:pt x="254" y="6"/>
                  </a:lnTo>
                  <a:lnTo>
                    <a:pt x="264" y="6"/>
                  </a:lnTo>
                  <a:lnTo>
                    <a:pt x="269" y="12"/>
                  </a:lnTo>
                  <a:lnTo>
                    <a:pt x="274" y="12"/>
                  </a:lnTo>
                  <a:lnTo>
                    <a:pt x="274" y="16"/>
                  </a:lnTo>
                  <a:lnTo>
                    <a:pt x="279" y="22"/>
                  </a:lnTo>
                  <a:lnTo>
                    <a:pt x="285" y="22"/>
                  </a:lnTo>
                  <a:lnTo>
                    <a:pt x="289" y="22"/>
                  </a:lnTo>
                  <a:lnTo>
                    <a:pt x="295" y="22"/>
                  </a:lnTo>
                  <a:lnTo>
                    <a:pt x="299" y="27"/>
                  </a:lnTo>
                  <a:lnTo>
                    <a:pt x="295" y="32"/>
                  </a:lnTo>
                  <a:lnTo>
                    <a:pt x="299" y="42"/>
                  </a:lnTo>
                  <a:lnTo>
                    <a:pt x="295" y="42"/>
                  </a:lnTo>
                  <a:lnTo>
                    <a:pt x="299" y="53"/>
                  </a:lnTo>
                  <a:lnTo>
                    <a:pt x="299" y="63"/>
                  </a:lnTo>
                  <a:lnTo>
                    <a:pt x="295" y="68"/>
                  </a:lnTo>
                  <a:lnTo>
                    <a:pt x="295" y="73"/>
                  </a:lnTo>
                  <a:lnTo>
                    <a:pt x="289" y="73"/>
                  </a:lnTo>
                  <a:lnTo>
                    <a:pt x="289" y="68"/>
                  </a:lnTo>
                  <a:lnTo>
                    <a:pt x="285" y="68"/>
                  </a:lnTo>
                  <a:lnTo>
                    <a:pt x="279" y="68"/>
                  </a:lnTo>
                  <a:lnTo>
                    <a:pt x="279" y="73"/>
                  </a:lnTo>
                  <a:lnTo>
                    <a:pt x="285" y="78"/>
                  </a:lnTo>
                  <a:lnTo>
                    <a:pt x="285" y="84"/>
                  </a:lnTo>
                  <a:lnTo>
                    <a:pt x="285" y="88"/>
                  </a:lnTo>
                  <a:lnTo>
                    <a:pt x="279" y="88"/>
                  </a:lnTo>
                  <a:lnTo>
                    <a:pt x="279" y="98"/>
                  </a:lnTo>
                  <a:lnTo>
                    <a:pt x="274" y="110"/>
                  </a:lnTo>
                  <a:lnTo>
                    <a:pt x="269" y="110"/>
                  </a:lnTo>
                  <a:lnTo>
                    <a:pt x="264" y="119"/>
                  </a:lnTo>
                  <a:lnTo>
                    <a:pt x="264" y="124"/>
                  </a:lnTo>
                  <a:lnTo>
                    <a:pt x="264" y="119"/>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92" name="Freeform 91"/>
            <p:cNvSpPr>
              <a:spLocks/>
            </p:cNvSpPr>
            <p:nvPr/>
          </p:nvSpPr>
          <p:spPr bwMode="auto">
            <a:xfrm>
              <a:off x="7739895" y="3896426"/>
              <a:ext cx="523918" cy="682965"/>
            </a:xfrm>
            <a:custGeom>
              <a:avLst/>
              <a:gdLst>
                <a:gd name="T0" fmla="*/ 10 w 336"/>
                <a:gd name="T1" fmla="*/ 268 h 438"/>
                <a:gd name="T2" fmla="*/ 10 w 336"/>
                <a:gd name="T3" fmla="*/ 293 h 438"/>
                <a:gd name="T4" fmla="*/ 46 w 336"/>
                <a:gd name="T5" fmla="*/ 320 h 438"/>
                <a:gd name="T6" fmla="*/ 46 w 336"/>
                <a:gd name="T7" fmla="*/ 340 h 438"/>
                <a:gd name="T8" fmla="*/ 36 w 336"/>
                <a:gd name="T9" fmla="*/ 377 h 438"/>
                <a:gd name="T10" fmla="*/ 36 w 336"/>
                <a:gd name="T11" fmla="*/ 403 h 438"/>
                <a:gd name="T12" fmla="*/ 63 w 336"/>
                <a:gd name="T13" fmla="*/ 403 h 438"/>
                <a:gd name="T14" fmla="*/ 88 w 336"/>
                <a:gd name="T15" fmla="*/ 408 h 438"/>
                <a:gd name="T16" fmla="*/ 113 w 336"/>
                <a:gd name="T17" fmla="*/ 413 h 438"/>
                <a:gd name="T18" fmla="*/ 139 w 336"/>
                <a:gd name="T19" fmla="*/ 428 h 438"/>
                <a:gd name="T20" fmla="*/ 164 w 336"/>
                <a:gd name="T21" fmla="*/ 424 h 438"/>
                <a:gd name="T22" fmla="*/ 191 w 336"/>
                <a:gd name="T23" fmla="*/ 424 h 438"/>
                <a:gd name="T24" fmla="*/ 223 w 336"/>
                <a:gd name="T25" fmla="*/ 418 h 438"/>
                <a:gd name="T26" fmla="*/ 242 w 336"/>
                <a:gd name="T27" fmla="*/ 428 h 438"/>
                <a:gd name="T28" fmla="*/ 252 w 336"/>
                <a:gd name="T29" fmla="*/ 428 h 438"/>
                <a:gd name="T30" fmla="*/ 242 w 336"/>
                <a:gd name="T31" fmla="*/ 403 h 438"/>
                <a:gd name="T32" fmla="*/ 268 w 336"/>
                <a:gd name="T33" fmla="*/ 377 h 438"/>
                <a:gd name="T34" fmla="*/ 285 w 336"/>
                <a:gd name="T35" fmla="*/ 367 h 438"/>
                <a:gd name="T36" fmla="*/ 264 w 336"/>
                <a:gd name="T37" fmla="*/ 346 h 438"/>
                <a:gd name="T38" fmla="*/ 242 w 336"/>
                <a:gd name="T39" fmla="*/ 310 h 438"/>
                <a:gd name="T40" fmla="*/ 228 w 336"/>
                <a:gd name="T41" fmla="*/ 279 h 438"/>
                <a:gd name="T42" fmla="*/ 238 w 336"/>
                <a:gd name="T43" fmla="*/ 264 h 438"/>
                <a:gd name="T44" fmla="*/ 274 w 336"/>
                <a:gd name="T45" fmla="*/ 258 h 438"/>
                <a:gd name="T46" fmla="*/ 315 w 336"/>
                <a:gd name="T47" fmla="*/ 233 h 438"/>
                <a:gd name="T48" fmla="*/ 330 w 336"/>
                <a:gd name="T49" fmla="*/ 233 h 438"/>
                <a:gd name="T50" fmla="*/ 330 w 336"/>
                <a:gd name="T51" fmla="*/ 201 h 438"/>
                <a:gd name="T52" fmla="*/ 326 w 336"/>
                <a:gd name="T53" fmla="*/ 160 h 438"/>
                <a:gd name="T54" fmla="*/ 315 w 336"/>
                <a:gd name="T55" fmla="*/ 140 h 438"/>
                <a:gd name="T56" fmla="*/ 320 w 336"/>
                <a:gd name="T57" fmla="*/ 109 h 438"/>
                <a:gd name="T58" fmla="*/ 305 w 336"/>
                <a:gd name="T59" fmla="*/ 72 h 438"/>
                <a:gd name="T60" fmla="*/ 285 w 336"/>
                <a:gd name="T61" fmla="*/ 53 h 438"/>
                <a:gd name="T62" fmla="*/ 264 w 336"/>
                <a:gd name="T63" fmla="*/ 53 h 438"/>
                <a:gd name="T64" fmla="*/ 232 w 336"/>
                <a:gd name="T65" fmla="*/ 63 h 438"/>
                <a:gd name="T66" fmla="*/ 211 w 336"/>
                <a:gd name="T67" fmla="*/ 53 h 438"/>
                <a:gd name="T68" fmla="*/ 207 w 336"/>
                <a:gd name="T69" fmla="*/ 41 h 438"/>
                <a:gd name="T70" fmla="*/ 186 w 336"/>
                <a:gd name="T71" fmla="*/ 31 h 438"/>
                <a:gd name="T72" fmla="*/ 176 w 336"/>
                <a:gd name="T73" fmla="*/ 16 h 438"/>
                <a:gd name="T74" fmla="*/ 145 w 336"/>
                <a:gd name="T75" fmla="*/ 0 h 438"/>
                <a:gd name="T76" fmla="*/ 139 w 336"/>
                <a:gd name="T77" fmla="*/ 31 h 438"/>
                <a:gd name="T78" fmla="*/ 139 w 336"/>
                <a:gd name="T79" fmla="*/ 47 h 438"/>
                <a:gd name="T80" fmla="*/ 160 w 336"/>
                <a:gd name="T81" fmla="*/ 78 h 438"/>
                <a:gd name="T82" fmla="*/ 129 w 336"/>
                <a:gd name="T83" fmla="*/ 68 h 438"/>
                <a:gd name="T84" fmla="*/ 119 w 336"/>
                <a:gd name="T85" fmla="*/ 84 h 438"/>
                <a:gd name="T86" fmla="*/ 108 w 336"/>
                <a:gd name="T87" fmla="*/ 78 h 438"/>
                <a:gd name="T88" fmla="*/ 82 w 336"/>
                <a:gd name="T89" fmla="*/ 63 h 438"/>
                <a:gd name="T90" fmla="*/ 77 w 336"/>
                <a:gd name="T91" fmla="*/ 78 h 438"/>
                <a:gd name="T92" fmla="*/ 77 w 336"/>
                <a:gd name="T93" fmla="*/ 104 h 438"/>
                <a:gd name="T94" fmla="*/ 72 w 336"/>
                <a:gd name="T95" fmla="*/ 129 h 438"/>
                <a:gd name="T96" fmla="*/ 63 w 336"/>
                <a:gd name="T97" fmla="*/ 160 h 438"/>
                <a:gd name="T98" fmla="*/ 26 w 336"/>
                <a:gd name="T99" fmla="*/ 160 h 438"/>
                <a:gd name="T100" fmla="*/ 16 w 336"/>
                <a:gd name="T101" fmla="*/ 191 h 438"/>
                <a:gd name="T102" fmla="*/ 0 w 336"/>
                <a:gd name="T103" fmla="*/ 223 h 438"/>
                <a:gd name="T104" fmla="*/ 0 w 336"/>
                <a:gd name="T105" fmla="*/ 238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6" h="438">
                  <a:moveTo>
                    <a:pt x="0" y="248"/>
                  </a:moveTo>
                  <a:lnTo>
                    <a:pt x="0" y="252"/>
                  </a:lnTo>
                  <a:lnTo>
                    <a:pt x="4" y="258"/>
                  </a:lnTo>
                  <a:lnTo>
                    <a:pt x="10" y="264"/>
                  </a:lnTo>
                  <a:lnTo>
                    <a:pt x="10" y="268"/>
                  </a:lnTo>
                  <a:lnTo>
                    <a:pt x="10" y="274"/>
                  </a:lnTo>
                  <a:lnTo>
                    <a:pt x="10" y="279"/>
                  </a:lnTo>
                  <a:lnTo>
                    <a:pt x="10" y="284"/>
                  </a:lnTo>
                  <a:lnTo>
                    <a:pt x="4" y="284"/>
                  </a:lnTo>
                  <a:lnTo>
                    <a:pt x="10" y="293"/>
                  </a:lnTo>
                  <a:lnTo>
                    <a:pt x="16" y="305"/>
                  </a:lnTo>
                  <a:lnTo>
                    <a:pt x="20" y="310"/>
                  </a:lnTo>
                  <a:lnTo>
                    <a:pt x="30" y="315"/>
                  </a:lnTo>
                  <a:lnTo>
                    <a:pt x="41" y="315"/>
                  </a:lnTo>
                  <a:lnTo>
                    <a:pt x="46" y="320"/>
                  </a:lnTo>
                  <a:lnTo>
                    <a:pt x="51" y="320"/>
                  </a:lnTo>
                  <a:lnTo>
                    <a:pt x="57" y="320"/>
                  </a:lnTo>
                  <a:lnTo>
                    <a:pt x="63" y="326"/>
                  </a:lnTo>
                  <a:lnTo>
                    <a:pt x="51" y="336"/>
                  </a:lnTo>
                  <a:lnTo>
                    <a:pt x="46" y="340"/>
                  </a:lnTo>
                  <a:lnTo>
                    <a:pt x="41" y="352"/>
                  </a:lnTo>
                  <a:lnTo>
                    <a:pt x="41" y="356"/>
                  </a:lnTo>
                  <a:lnTo>
                    <a:pt x="36" y="362"/>
                  </a:lnTo>
                  <a:lnTo>
                    <a:pt x="36" y="367"/>
                  </a:lnTo>
                  <a:lnTo>
                    <a:pt x="36" y="377"/>
                  </a:lnTo>
                  <a:lnTo>
                    <a:pt x="36" y="381"/>
                  </a:lnTo>
                  <a:lnTo>
                    <a:pt x="30" y="387"/>
                  </a:lnTo>
                  <a:lnTo>
                    <a:pt x="30" y="398"/>
                  </a:lnTo>
                  <a:lnTo>
                    <a:pt x="30" y="397"/>
                  </a:lnTo>
                  <a:lnTo>
                    <a:pt x="36" y="403"/>
                  </a:lnTo>
                  <a:lnTo>
                    <a:pt x="36" y="397"/>
                  </a:lnTo>
                  <a:lnTo>
                    <a:pt x="46" y="403"/>
                  </a:lnTo>
                  <a:lnTo>
                    <a:pt x="51" y="403"/>
                  </a:lnTo>
                  <a:lnTo>
                    <a:pt x="57" y="403"/>
                  </a:lnTo>
                  <a:lnTo>
                    <a:pt x="63" y="403"/>
                  </a:lnTo>
                  <a:lnTo>
                    <a:pt x="67" y="403"/>
                  </a:lnTo>
                  <a:lnTo>
                    <a:pt x="72" y="403"/>
                  </a:lnTo>
                  <a:lnTo>
                    <a:pt x="77" y="403"/>
                  </a:lnTo>
                  <a:lnTo>
                    <a:pt x="88" y="403"/>
                  </a:lnTo>
                  <a:lnTo>
                    <a:pt x="88" y="408"/>
                  </a:lnTo>
                  <a:lnTo>
                    <a:pt x="92" y="408"/>
                  </a:lnTo>
                  <a:lnTo>
                    <a:pt x="98" y="408"/>
                  </a:lnTo>
                  <a:lnTo>
                    <a:pt x="98" y="413"/>
                  </a:lnTo>
                  <a:lnTo>
                    <a:pt x="108" y="418"/>
                  </a:lnTo>
                  <a:lnTo>
                    <a:pt x="113" y="413"/>
                  </a:lnTo>
                  <a:lnTo>
                    <a:pt x="119" y="413"/>
                  </a:lnTo>
                  <a:lnTo>
                    <a:pt x="123" y="418"/>
                  </a:lnTo>
                  <a:lnTo>
                    <a:pt x="129" y="424"/>
                  </a:lnTo>
                  <a:lnTo>
                    <a:pt x="135" y="424"/>
                  </a:lnTo>
                  <a:lnTo>
                    <a:pt x="139" y="428"/>
                  </a:lnTo>
                  <a:lnTo>
                    <a:pt x="145" y="424"/>
                  </a:lnTo>
                  <a:lnTo>
                    <a:pt x="149" y="424"/>
                  </a:lnTo>
                  <a:lnTo>
                    <a:pt x="155" y="413"/>
                  </a:lnTo>
                  <a:lnTo>
                    <a:pt x="164" y="418"/>
                  </a:lnTo>
                  <a:lnTo>
                    <a:pt x="164" y="424"/>
                  </a:lnTo>
                  <a:lnTo>
                    <a:pt x="170" y="424"/>
                  </a:lnTo>
                  <a:lnTo>
                    <a:pt x="176" y="424"/>
                  </a:lnTo>
                  <a:lnTo>
                    <a:pt x="181" y="418"/>
                  </a:lnTo>
                  <a:lnTo>
                    <a:pt x="186" y="424"/>
                  </a:lnTo>
                  <a:lnTo>
                    <a:pt x="191" y="424"/>
                  </a:lnTo>
                  <a:lnTo>
                    <a:pt x="196" y="424"/>
                  </a:lnTo>
                  <a:lnTo>
                    <a:pt x="201" y="418"/>
                  </a:lnTo>
                  <a:lnTo>
                    <a:pt x="207" y="418"/>
                  </a:lnTo>
                  <a:lnTo>
                    <a:pt x="217" y="418"/>
                  </a:lnTo>
                  <a:lnTo>
                    <a:pt x="223" y="418"/>
                  </a:lnTo>
                  <a:lnTo>
                    <a:pt x="228" y="424"/>
                  </a:lnTo>
                  <a:lnTo>
                    <a:pt x="228" y="418"/>
                  </a:lnTo>
                  <a:lnTo>
                    <a:pt x="232" y="418"/>
                  </a:lnTo>
                  <a:lnTo>
                    <a:pt x="242" y="424"/>
                  </a:lnTo>
                  <a:lnTo>
                    <a:pt x="242" y="428"/>
                  </a:lnTo>
                  <a:lnTo>
                    <a:pt x="242" y="434"/>
                  </a:lnTo>
                  <a:lnTo>
                    <a:pt x="248" y="438"/>
                  </a:lnTo>
                  <a:lnTo>
                    <a:pt x="248" y="434"/>
                  </a:lnTo>
                  <a:lnTo>
                    <a:pt x="252" y="434"/>
                  </a:lnTo>
                  <a:lnTo>
                    <a:pt x="252" y="428"/>
                  </a:lnTo>
                  <a:lnTo>
                    <a:pt x="252" y="424"/>
                  </a:lnTo>
                  <a:lnTo>
                    <a:pt x="248" y="418"/>
                  </a:lnTo>
                  <a:lnTo>
                    <a:pt x="248" y="413"/>
                  </a:lnTo>
                  <a:lnTo>
                    <a:pt x="248" y="408"/>
                  </a:lnTo>
                  <a:lnTo>
                    <a:pt x="242" y="403"/>
                  </a:lnTo>
                  <a:lnTo>
                    <a:pt x="242" y="397"/>
                  </a:lnTo>
                  <a:lnTo>
                    <a:pt x="242" y="387"/>
                  </a:lnTo>
                  <a:lnTo>
                    <a:pt x="258" y="387"/>
                  </a:lnTo>
                  <a:lnTo>
                    <a:pt x="264" y="381"/>
                  </a:lnTo>
                  <a:lnTo>
                    <a:pt x="268" y="377"/>
                  </a:lnTo>
                  <a:lnTo>
                    <a:pt x="268" y="371"/>
                  </a:lnTo>
                  <a:lnTo>
                    <a:pt x="274" y="371"/>
                  </a:lnTo>
                  <a:lnTo>
                    <a:pt x="279" y="371"/>
                  </a:lnTo>
                  <a:lnTo>
                    <a:pt x="285" y="371"/>
                  </a:lnTo>
                  <a:lnTo>
                    <a:pt x="285" y="367"/>
                  </a:lnTo>
                  <a:lnTo>
                    <a:pt x="285" y="362"/>
                  </a:lnTo>
                  <a:lnTo>
                    <a:pt x="279" y="356"/>
                  </a:lnTo>
                  <a:lnTo>
                    <a:pt x="274" y="352"/>
                  </a:lnTo>
                  <a:lnTo>
                    <a:pt x="268" y="346"/>
                  </a:lnTo>
                  <a:lnTo>
                    <a:pt x="264" y="346"/>
                  </a:lnTo>
                  <a:lnTo>
                    <a:pt x="258" y="340"/>
                  </a:lnTo>
                  <a:lnTo>
                    <a:pt x="252" y="330"/>
                  </a:lnTo>
                  <a:lnTo>
                    <a:pt x="248" y="320"/>
                  </a:lnTo>
                  <a:lnTo>
                    <a:pt x="242" y="315"/>
                  </a:lnTo>
                  <a:lnTo>
                    <a:pt x="242" y="310"/>
                  </a:lnTo>
                  <a:lnTo>
                    <a:pt x="242" y="299"/>
                  </a:lnTo>
                  <a:lnTo>
                    <a:pt x="238" y="293"/>
                  </a:lnTo>
                  <a:lnTo>
                    <a:pt x="232" y="289"/>
                  </a:lnTo>
                  <a:lnTo>
                    <a:pt x="232" y="279"/>
                  </a:lnTo>
                  <a:lnTo>
                    <a:pt x="228" y="279"/>
                  </a:lnTo>
                  <a:lnTo>
                    <a:pt x="223" y="268"/>
                  </a:lnTo>
                  <a:lnTo>
                    <a:pt x="223" y="258"/>
                  </a:lnTo>
                  <a:lnTo>
                    <a:pt x="228" y="264"/>
                  </a:lnTo>
                  <a:lnTo>
                    <a:pt x="228" y="268"/>
                  </a:lnTo>
                  <a:lnTo>
                    <a:pt x="238" y="264"/>
                  </a:lnTo>
                  <a:lnTo>
                    <a:pt x="242" y="268"/>
                  </a:lnTo>
                  <a:lnTo>
                    <a:pt x="252" y="268"/>
                  </a:lnTo>
                  <a:lnTo>
                    <a:pt x="264" y="264"/>
                  </a:lnTo>
                  <a:lnTo>
                    <a:pt x="268" y="264"/>
                  </a:lnTo>
                  <a:lnTo>
                    <a:pt x="274" y="258"/>
                  </a:lnTo>
                  <a:lnTo>
                    <a:pt x="279" y="258"/>
                  </a:lnTo>
                  <a:lnTo>
                    <a:pt x="295" y="248"/>
                  </a:lnTo>
                  <a:lnTo>
                    <a:pt x="299" y="242"/>
                  </a:lnTo>
                  <a:lnTo>
                    <a:pt x="305" y="238"/>
                  </a:lnTo>
                  <a:lnTo>
                    <a:pt x="315" y="233"/>
                  </a:lnTo>
                  <a:lnTo>
                    <a:pt x="320" y="238"/>
                  </a:lnTo>
                  <a:lnTo>
                    <a:pt x="320" y="242"/>
                  </a:lnTo>
                  <a:lnTo>
                    <a:pt x="326" y="242"/>
                  </a:lnTo>
                  <a:lnTo>
                    <a:pt x="330" y="238"/>
                  </a:lnTo>
                  <a:lnTo>
                    <a:pt x="330" y="233"/>
                  </a:lnTo>
                  <a:lnTo>
                    <a:pt x="330" y="217"/>
                  </a:lnTo>
                  <a:lnTo>
                    <a:pt x="336" y="211"/>
                  </a:lnTo>
                  <a:lnTo>
                    <a:pt x="330" y="211"/>
                  </a:lnTo>
                  <a:lnTo>
                    <a:pt x="330" y="207"/>
                  </a:lnTo>
                  <a:lnTo>
                    <a:pt x="330" y="201"/>
                  </a:lnTo>
                  <a:lnTo>
                    <a:pt x="330" y="186"/>
                  </a:lnTo>
                  <a:lnTo>
                    <a:pt x="330" y="182"/>
                  </a:lnTo>
                  <a:lnTo>
                    <a:pt x="326" y="170"/>
                  </a:lnTo>
                  <a:lnTo>
                    <a:pt x="326" y="166"/>
                  </a:lnTo>
                  <a:lnTo>
                    <a:pt x="326" y="160"/>
                  </a:lnTo>
                  <a:lnTo>
                    <a:pt x="330" y="155"/>
                  </a:lnTo>
                  <a:lnTo>
                    <a:pt x="326" y="155"/>
                  </a:lnTo>
                  <a:lnTo>
                    <a:pt x="320" y="150"/>
                  </a:lnTo>
                  <a:lnTo>
                    <a:pt x="320" y="145"/>
                  </a:lnTo>
                  <a:lnTo>
                    <a:pt x="315" y="140"/>
                  </a:lnTo>
                  <a:lnTo>
                    <a:pt x="310" y="129"/>
                  </a:lnTo>
                  <a:lnTo>
                    <a:pt x="315" y="125"/>
                  </a:lnTo>
                  <a:lnTo>
                    <a:pt x="320" y="119"/>
                  </a:lnTo>
                  <a:lnTo>
                    <a:pt x="320" y="115"/>
                  </a:lnTo>
                  <a:lnTo>
                    <a:pt x="320" y="109"/>
                  </a:lnTo>
                  <a:lnTo>
                    <a:pt x="320" y="104"/>
                  </a:lnTo>
                  <a:lnTo>
                    <a:pt x="320" y="99"/>
                  </a:lnTo>
                  <a:lnTo>
                    <a:pt x="320" y="84"/>
                  </a:lnTo>
                  <a:lnTo>
                    <a:pt x="305" y="84"/>
                  </a:lnTo>
                  <a:lnTo>
                    <a:pt x="305" y="72"/>
                  </a:lnTo>
                  <a:lnTo>
                    <a:pt x="305" y="63"/>
                  </a:lnTo>
                  <a:lnTo>
                    <a:pt x="295" y="63"/>
                  </a:lnTo>
                  <a:lnTo>
                    <a:pt x="289" y="63"/>
                  </a:lnTo>
                  <a:lnTo>
                    <a:pt x="289" y="57"/>
                  </a:lnTo>
                  <a:lnTo>
                    <a:pt x="285" y="53"/>
                  </a:lnTo>
                  <a:lnTo>
                    <a:pt x="285" y="47"/>
                  </a:lnTo>
                  <a:lnTo>
                    <a:pt x="279" y="47"/>
                  </a:lnTo>
                  <a:lnTo>
                    <a:pt x="274" y="53"/>
                  </a:lnTo>
                  <a:lnTo>
                    <a:pt x="268" y="53"/>
                  </a:lnTo>
                  <a:lnTo>
                    <a:pt x="264" y="53"/>
                  </a:lnTo>
                  <a:lnTo>
                    <a:pt x="252" y="57"/>
                  </a:lnTo>
                  <a:lnTo>
                    <a:pt x="242" y="63"/>
                  </a:lnTo>
                  <a:lnTo>
                    <a:pt x="238" y="57"/>
                  </a:lnTo>
                  <a:lnTo>
                    <a:pt x="238" y="63"/>
                  </a:lnTo>
                  <a:lnTo>
                    <a:pt x="232" y="63"/>
                  </a:lnTo>
                  <a:lnTo>
                    <a:pt x="223" y="63"/>
                  </a:lnTo>
                  <a:lnTo>
                    <a:pt x="217" y="63"/>
                  </a:lnTo>
                  <a:lnTo>
                    <a:pt x="207" y="57"/>
                  </a:lnTo>
                  <a:lnTo>
                    <a:pt x="211" y="57"/>
                  </a:lnTo>
                  <a:lnTo>
                    <a:pt x="211" y="53"/>
                  </a:lnTo>
                  <a:lnTo>
                    <a:pt x="217" y="53"/>
                  </a:lnTo>
                  <a:lnTo>
                    <a:pt x="217" y="47"/>
                  </a:lnTo>
                  <a:lnTo>
                    <a:pt x="217" y="41"/>
                  </a:lnTo>
                  <a:lnTo>
                    <a:pt x="211" y="41"/>
                  </a:lnTo>
                  <a:lnTo>
                    <a:pt x="207" y="41"/>
                  </a:lnTo>
                  <a:lnTo>
                    <a:pt x="201" y="47"/>
                  </a:lnTo>
                  <a:lnTo>
                    <a:pt x="196" y="37"/>
                  </a:lnTo>
                  <a:lnTo>
                    <a:pt x="191" y="37"/>
                  </a:lnTo>
                  <a:lnTo>
                    <a:pt x="186" y="37"/>
                  </a:lnTo>
                  <a:lnTo>
                    <a:pt x="186" y="31"/>
                  </a:lnTo>
                  <a:lnTo>
                    <a:pt x="181" y="31"/>
                  </a:lnTo>
                  <a:lnTo>
                    <a:pt x="176" y="31"/>
                  </a:lnTo>
                  <a:lnTo>
                    <a:pt x="176" y="26"/>
                  </a:lnTo>
                  <a:lnTo>
                    <a:pt x="181" y="21"/>
                  </a:lnTo>
                  <a:lnTo>
                    <a:pt x="176" y="16"/>
                  </a:lnTo>
                  <a:lnTo>
                    <a:pt x="170" y="11"/>
                  </a:lnTo>
                  <a:lnTo>
                    <a:pt x="164" y="6"/>
                  </a:lnTo>
                  <a:lnTo>
                    <a:pt x="155" y="6"/>
                  </a:lnTo>
                  <a:lnTo>
                    <a:pt x="149" y="0"/>
                  </a:lnTo>
                  <a:lnTo>
                    <a:pt x="145" y="0"/>
                  </a:lnTo>
                  <a:lnTo>
                    <a:pt x="145" y="11"/>
                  </a:lnTo>
                  <a:lnTo>
                    <a:pt x="145" y="16"/>
                  </a:lnTo>
                  <a:lnTo>
                    <a:pt x="149" y="21"/>
                  </a:lnTo>
                  <a:lnTo>
                    <a:pt x="149" y="26"/>
                  </a:lnTo>
                  <a:lnTo>
                    <a:pt x="139" y="31"/>
                  </a:lnTo>
                  <a:lnTo>
                    <a:pt x="135" y="31"/>
                  </a:lnTo>
                  <a:lnTo>
                    <a:pt x="135" y="37"/>
                  </a:lnTo>
                  <a:lnTo>
                    <a:pt x="139" y="37"/>
                  </a:lnTo>
                  <a:lnTo>
                    <a:pt x="139" y="41"/>
                  </a:lnTo>
                  <a:lnTo>
                    <a:pt x="139" y="47"/>
                  </a:lnTo>
                  <a:lnTo>
                    <a:pt x="149" y="53"/>
                  </a:lnTo>
                  <a:lnTo>
                    <a:pt x="145" y="57"/>
                  </a:lnTo>
                  <a:lnTo>
                    <a:pt x="149" y="63"/>
                  </a:lnTo>
                  <a:lnTo>
                    <a:pt x="160" y="68"/>
                  </a:lnTo>
                  <a:lnTo>
                    <a:pt x="160" y="78"/>
                  </a:lnTo>
                  <a:lnTo>
                    <a:pt x="155" y="68"/>
                  </a:lnTo>
                  <a:lnTo>
                    <a:pt x="149" y="63"/>
                  </a:lnTo>
                  <a:lnTo>
                    <a:pt x="139" y="63"/>
                  </a:lnTo>
                  <a:lnTo>
                    <a:pt x="129" y="63"/>
                  </a:lnTo>
                  <a:lnTo>
                    <a:pt x="129" y="68"/>
                  </a:lnTo>
                  <a:lnTo>
                    <a:pt x="129" y="78"/>
                  </a:lnTo>
                  <a:lnTo>
                    <a:pt x="129" y="84"/>
                  </a:lnTo>
                  <a:lnTo>
                    <a:pt x="123" y="88"/>
                  </a:lnTo>
                  <a:lnTo>
                    <a:pt x="123" y="94"/>
                  </a:lnTo>
                  <a:lnTo>
                    <a:pt x="119" y="84"/>
                  </a:lnTo>
                  <a:lnTo>
                    <a:pt x="119" y="78"/>
                  </a:lnTo>
                  <a:lnTo>
                    <a:pt x="119" y="72"/>
                  </a:lnTo>
                  <a:lnTo>
                    <a:pt x="113" y="72"/>
                  </a:lnTo>
                  <a:lnTo>
                    <a:pt x="113" y="78"/>
                  </a:lnTo>
                  <a:lnTo>
                    <a:pt x="108" y="78"/>
                  </a:lnTo>
                  <a:lnTo>
                    <a:pt x="108" y="72"/>
                  </a:lnTo>
                  <a:lnTo>
                    <a:pt x="113" y="68"/>
                  </a:lnTo>
                  <a:lnTo>
                    <a:pt x="104" y="63"/>
                  </a:lnTo>
                  <a:lnTo>
                    <a:pt x="92" y="63"/>
                  </a:lnTo>
                  <a:lnTo>
                    <a:pt x="82" y="63"/>
                  </a:lnTo>
                  <a:lnTo>
                    <a:pt x="77" y="63"/>
                  </a:lnTo>
                  <a:lnTo>
                    <a:pt x="77" y="68"/>
                  </a:lnTo>
                  <a:lnTo>
                    <a:pt x="72" y="72"/>
                  </a:lnTo>
                  <a:lnTo>
                    <a:pt x="72" y="78"/>
                  </a:lnTo>
                  <a:lnTo>
                    <a:pt x="77" y="78"/>
                  </a:lnTo>
                  <a:lnTo>
                    <a:pt x="77" y="84"/>
                  </a:lnTo>
                  <a:lnTo>
                    <a:pt x="82" y="88"/>
                  </a:lnTo>
                  <a:lnTo>
                    <a:pt x="77" y="94"/>
                  </a:lnTo>
                  <a:lnTo>
                    <a:pt x="77" y="99"/>
                  </a:lnTo>
                  <a:lnTo>
                    <a:pt x="77" y="104"/>
                  </a:lnTo>
                  <a:lnTo>
                    <a:pt x="77" y="109"/>
                  </a:lnTo>
                  <a:lnTo>
                    <a:pt x="72" y="109"/>
                  </a:lnTo>
                  <a:lnTo>
                    <a:pt x="72" y="115"/>
                  </a:lnTo>
                  <a:lnTo>
                    <a:pt x="72" y="125"/>
                  </a:lnTo>
                  <a:lnTo>
                    <a:pt x="72" y="129"/>
                  </a:lnTo>
                  <a:lnTo>
                    <a:pt x="67" y="135"/>
                  </a:lnTo>
                  <a:lnTo>
                    <a:pt x="72" y="140"/>
                  </a:lnTo>
                  <a:lnTo>
                    <a:pt x="72" y="145"/>
                  </a:lnTo>
                  <a:lnTo>
                    <a:pt x="67" y="160"/>
                  </a:lnTo>
                  <a:lnTo>
                    <a:pt x="63" y="160"/>
                  </a:lnTo>
                  <a:lnTo>
                    <a:pt x="57" y="160"/>
                  </a:lnTo>
                  <a:lnTo>
                    <a:pt x="51" y="160"/>
                  </a:lnTo>
                  <a:lnTo>
                    <a:pt x="46" y="160"/>
                  </a:lnTo>
                  <a:lnTo>
                    <a:pt x="41" y="155"/>
                  </a:lnTo>
                  <a:lnTo>
                    <a:pt x="26" y="160"/>
                  </a:lnTo>
                  <a:lnTo>
                    <a:pt x="16" y="166"/>
                  </a:lnTo>
                  <a:lnTo>
                    <a:pt x="16" y="170"/>
                  </a:lnTo>
                  <a:lnTo>
                    <a:pt x="16" y="176"/>
                  </a:lnTo>
                  <a:lnTo>
                    <a:pt x="16" y="186"/>
                  </a:lnTo>
                  <a:lnTo>
                    <a:pt x="16" y="191"/>
                  </a:lnTo>
                  <a:lnTo>
                    <a:pt x="4" y="197"/>
                  </a:lnTo>
                  <a:lnTo>
                    <a:pt x="4" y="201"/>
                  </a:lnTo>
                  <a:lnTo>
                    <a:pt x="4" y="207"/>
                  </a:lnTo>
                  <a:lnTo>
                    <a:pt x="4" y="211"/>
                  </a:lnTo>
                  <a:lnTo>
                    <a:pt x="0" y="223"/>
                  </a:lnTo>
                  <a:lnTo>
                    <a:pt x="4" y="223"/>
                  </a:lnTo>
                  <a:lnTo>
                    <a:pt x="4" y="227"/>
                  </a:lnTo>
                  <a:lnTo>
                    <a:pt x="4" y="233"/>
                  </a:lnTo>
                  <a:lnTo>
                    <a:pt x="0" y="233"/>
                  </a:lnTo>
                  <a:lnTo>
                    <a:pt x="0" y="238"/>
                  </a:lnTo>
                  <a:lnTo>
                    <a:pt x="0" y="242"/>
                  </a:lnTo>
                  <a:lnTo>
                    <a:pt x="0" y="248"/>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92"/>
            <p:cNvSpPr>
              <a:spLocks/>
            </p:cNvSpPr>
            <p:nvPr/>
          </p:nvSpPr>
          <p:spPr bwMode="auto">
            <a:xfrm>
              <a:off x="7739895" y="3896426"/>
              <a:ext cx="523918" cy="682965"/>
            </a:xfrm>
            <a:custGeom>
              <a:avLst/>
              <a:gdLst>
                <a:gd name="T0" fmla="*/ 10 w 336"/>
                <a:gd name="T1" fmla="*/ 268 h 438"/>
                <a:gd name="T2" fmla="*/ 10 w 336"/>
                <a:gd name="T3" fmla="*/ 293 h 438"/>
                <a:gd name="T4" fmla="*/ 46 w 336"/>
                <a:gd name="T5" fmla="*/ 320 h 438"/>
                <a:gd name="T6" fmla="*/ 46 w 336"/>
                <a:gd name="T7" fmla="*/ 340 h 438"/>
                <a:gd name="T8" fmla="*/ 36 w 336"/>
                <a:gd name="T9" fmla="*/ 377 h 438"/>
                <a:gd name="T10" fmla="*/ 36 w 336"/>
                <a:gd name="T11" fmla="*/ 403 h 438"/>
                <a:gd name="T12" fmla="*/ 63 w 336"/>
                <a:gd name="T13" fmla="*/ 403 h 438"/>
                <a:gd name="T14" fmla="*/ 88 w 336"/>
                <a:gd name="T15" fmla="*/ 408 h 438"/>
                <a:gd name="T16" fmla="*/ 113 w 336"/>
                <a:gd name="T17" fmla="*/ 413 h 438"/>
                <a:gd name="T18" fmla="*/ 139 w 336"/>
                <a:gd name="T19" fmla="*/ 428 h 438"/>
                <a:gd name="T20" fmla="*/ 164 w 336"/>
                <a:gd name="T21" fmla="*/ 424 h 438"/>
                <a:gd name="T22" fmla="*/ 191 w 336"/>
                <a:gd name="T23" fmla="*/ 424 h 438"/>
                <a:gd name="T24" fmla="*/ 223 w 336"/>
                <a:gd name="T25" fmla="*/ 418 h 438"/>
                <a:gd name="T26" fmla="*/ 242 w 336"/>
                <a:gd name="T27" fmla="*/ 428 h 438"/>
                <a:gd name="T28" fmla="*/ 252 w 336"/>
                <a:gd name="T29" fmla="*/ 428 h 438"/>
                <a:gd name="T30" fmla="*/ 242 w 336"/>
                <a:gd name="T31" fmla="*/ 403 h 438"/>
                <a:gd name="T32" fmla="*/ 268 w 336"/>
                <a:gd name="T33" fmla="*/ 377 h 438"/>
                <a:gd name="T34" fmla="*/ 285 w 336"/>
                <a:gd name="T35" fmla="*/ 367 h 438"/>
                <a:gd name="T36" fmla="*/ 264 w 336"/>
                <a:gd name="T37" fmla="*/ 346 h 438"/>
                <a:gd name="T38" fmla="*/ 242 w 336"/>
                <a:gd name="T39" fmla="*/ 310 h 438"/>
                <a:gd name="T40" fmla="*/ 228 w 336"/>
                <a:gd name="T41" fmla="*/ 279 h 438"/>
                <a:gd name="T42" fmla="*/ 238 w 336"/>
                <a:gd name="T43" fmla="*/ 264 h 438"/>
                <a:gd name="T44" fmla="*/ 274 w 336"/>
                <a:gd name="T45" fmla="*/ 258 h 438"/>
                <a:gd name="T46" fmla="*/ 315 w 336"/>
                <a:gd name="T47" fmla="*/ 233 h 438"/>
                <a:gd name="T48" fmla="*/ 330 w 336"/>
                <a:gd name="T49" fmla="*/ 233 h 438"/>
                <a:gd name="T50" fmla="*/ 330 w 336"/>
                <a:gd name="T51" fmla="*/ 201 h 438"/>
                <a:gd name="T52" fmla="*/ 326 w 336"/>
                <a:gd name="T53" fmla="*/ 160 h 438"/>
                <a:gd name="T54" fmla="*/ 315 w 336"/>
                <a:gd name="T55" fmla="*/ 140 h 438"/>
                <a:gd name="T56" fmla="*/ 320 w 336"/>
                <a:gd name="T57" fmla="*/ 109 h 438"/>
                <a:gd name="T58" fmla="*/ 305 w 336"/>
                <a:gd name="T59" fmla="*/ 72 h 438"/>
                <a:gd name="T60" fmla="*/ 285 w 336"/>
                <a:gd name="T61" fmla="*/ 53 h 438"/>
                <a:gd name="T62" fmla="*/ 264 w 336"/>
                <a:gd name="T63" fmla="*/ 53 h 438"/>
                <a:gd name="T64" fmla="*/ 232 w 336"/>
                <a:gd name="T65" fmla="*/ 63 h 438"/>
                <a:gd name="T66" fmla="*/ 211 w 336"/>
                <a:gd name="T67" fmla="*/ 53 h 438"/>
                <a:gd name="T68" fmla="*/ 207 w 336"/>
                <a:gd name="T69" fmla="*/ 41 h 438"/>
                <a:gd name="T70" fmla="*/ 186 w 336"/>
                <a:gd name="T71" fmla="*/ 31 h 438"/>
                <a:gd name="T72" fmla="*/ 176 w 336"/>
                <a:gd name="T73" fmla="*/ 16 h 438"/>
                <a:gd name="T74" fmla="*/ 145 w 336"/>
                <a:gd name="T75" fmla="*/ 0 h 438"/>
                <a:gd name="T76" fmla="*/ 139 w 336"/>
                <a:gd name="T77" fmla="*/ 31 h 438"/>
                <a:gd name="T78" fmla="*/ 139 w 336"/>
                <a:gd name="T79" fmla="*/ 47 h 438"/>
                <a:gd name="T80" fmla="*/ 160 w 336"/>
                <a:gd name="T81" fmla="*/ 78 h 438"/>
                <a:gd name="T82" fmla="*/ 129 w 336"/>
                <a:gd name="T83" fmla="*/ 68 h 438"/>
                <a:gd name="T84" fmla="*/ 119 w 336"/>
                <a:gd name="T85" fmla="*/ 84 h 438"/>
                <a:gd name="T86" fmla="*/ 108 w 336"/>
                <a:gd name="T87" fmla="*/ 78 h 438"/>
                <a:gd name="T88" fmla="*/ 82 w 336"/>
                <a:gd name="T89" fmla="*/ 63 h 438"/>
                <a:gd name="T90" fmla="*/ 77 w 336"/>
                <a:gd name="T91" fmla="*/ 78 h 438"/>
                <a:gd name="T92" fmla="*/ 77 w 336"/>
                <a:gd name="T93" fmla="*/ 104 h 438"/>
                <a:gd name="T94" fmla="*/ 72 w 336"/>
                <a:gd name="T95" fmla="*/ 129 h 438"/>
                <a:gd name="T96" fmla="*/ 63 w 336"/>
                <a:gd name="T97" fmla="*/ 160 h 438"/>
                <a:gd name="T98" fmla="*/ 26 w 336"/>
                <a:gd name="T99" fmla="*/ 160 h 438"/>
                <a:gd name="T100" fmla="*/ 16 w 336"/>
                <a:gd name="T101" fmla="*/ 191 h 438"/>
                <a:gd name="T102" fmla="*/ 0 w 336"/>
                <a:gd name="T103" fmla="*/ 223 h 438"/>
                <a:gd name="T104" fmla="*/ 0 w 336"/>
                <a:gd name="T105" fmla="*/ 238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6" h="438">
                  <a:moveTo>
                    <a:pt x="0" y="248"/>
                  </a:moveTo>
                  <a:lnTo>
                    <a:pt x="0" y="252"/>
                  </a:lnTo>
                  <a:lnTo>
                    <a:pt x="4" y="258"/>
                  </a:lnTo>
                  <a:lnTo>
                    <a:pt x="10" y="264"/>
                  </a:lnTo>
                  <a:lnTo>
                    <a:pt x="10" y="268"/>
                  </a:lnTo>
                  <a:lnTo>
                    <a:pt x="10" y="274"/>
                  </a:lnTo>
                  <a:lnTo>
                    <a:pt x="10" y="279"/>
                  </a:lnTo>
                  <a:lnTo>
                    <a:pt x="10" y="284"/>
                  </a:lnTo>
                  <a:lnTo>
                    <a:pt x="4" y="284"/>
                  </a:lnTo>
                  <a:lnTo>
                    <a:pt x="10" y="293"/>
                  </a:lnTo>
                  <a:lnTo>
                    <a:pt x="16" y="305"/>
                  </a:lnTo>
                  <a:lnTo>
                    <a:pt x="20" y="310"/>
                  </a:lnTo>
                  <a:lnTo>
                    <a:pt x="30" y="315"/>
                  </a:lnTo>
                  <a:lnTo>
                    <a:pt x="41" y="315"/>
                  </a:lnTo>
                  <a:lnTo>
                    <a:pt x="46" y="320"/>
                  </a:lnTo>
                  <a:lnTo>
                    <a:pt x="51" y="320"/>
                  </a:lnTo>
                  <a:lnTo>
                    <a:pt x="57" y="320"/>
                  </a:lnTo>
                  <a:lnTo>
                    <a:pt x="63" y="326"/>
                  </a:lnTo>
                  <a:lnTo>
                    <a:pt x="51" y="336"/>
                  </a:lnTo>
                  <a:lnTo>
                    <a:pt x="46" y="340"/>
                  </a:lnTo>
                  <a:lnTo>
                    <a:pt x="41" y="352"/>
                  </a:lnTo>
                  <a:lnTo>
                    <a:pt x="41" y="356"/>
                  </a:lnTo>
                  <a:lnTo>
                    <a:pt x="36" y="362"/>
                  </a:lnTo>
                  <a:lnTo>
                    <a:pt x="36" y="367"/>
                  </a:lnTo>
                  <a:lnTo>
                    <a:pt x="36" y="377"/>
                  </a:lnTo>
                  <a:lnTo>
                    <a:pt x="36" y="381"/>
                  </a:lnTo>
                  <a:lnTo>
                    <a:pt x="30" y="387"/>
                  </a:lnTo>
                  <a:lnTo>
                    <a:pt x="30" y="398"/>
                  </a:lnTo>
                  <a:lnTo>
                    <a:pt x="30" y="397"/>
                  </a:lnTo>
                  <a:lnTo>
                    <a:pt x="36" y="403"/>
                  </a:lnTo>
                  <a:lnTo>
                    <a:pt x="36" y="397"/>
                  </a:lnTo>
                  <a:lnTo>
                    <a:pt x="46" y="403"/>
                  </a:lnTo>
                  <a:lnTo>
                    <a:pt x="51" y="403"/>
                  </a:lnTo>
                  <a:lnTo>
                    <a:pt x="57" y="403"/>
                  </a:lnTo>
                  <a:lnTo>
                    <a:pt x="63" y="403"/>
                  </a:lnTo>
                  <a:lnTo>
                    <a:pt x="67" y="403"/>
                  </a:lnTo>
                  <a:lnTo>
                    <a:pt x="72" y="403"/>
                  </a:lnTo>
                  <a:lnTo>
                    <a:pt x="77" y="403"/>
                  </a:lnTo>
                  <a:lnTo>
                    <a:pt x="88" y="403"/>
                  </a:lnTo>
                  <a:lnTo>
                    <a:pt x="88" y="408"/>
                  </a:lnTo>
                  <a:lnTo>
                    <a:pt x="92" y="408"/>
                  </a:lnTo>
                  <a:lnTo>
                    <a:pt x="98" y="408"/>
                  </a:lnTo>
                  <a:lnTo>
                    <a:pt x="98" y="413"/>
                  </a:lnTo>
                  <a:lnTo>
                    <a:pt x="108" y="418"/>
                  </a:lnTo>
                  <a:lnTo>
                    <a:pt x="113" y="413"/>
                  </a:lnTo>
                  <a:lnTo>
                    <a:pt x="119" y="413"/>
                  </a:lnTo>
                  <a:lnTo>
                    <a:pt x="123" y="418"/>
                  </a:lnTo>
                  <a:lnTo>
                    <a:pt x="129" y="424"/>
                  </a:lnTo>
                  <a:lnTo>
                    <a:pt x="135" y="424"/>
                  </a:lnTo>
                  <a:lnTo>
                    <a:pt x="139" y="428"/>
                  </a:lnTo>
                  <a:lnTo>
                    <a:pt x="145" y="424"/>
                  </a:lnTo>
                  <a:lnTo>
                    <a:pt x="149" y="424"/>
                  </a:lnTo>
                  <a:lnTo>
                    <a:pt x="155" y="413"/>
                  </a:lnTo>
                  <a:lnTo>
                    <a:pt x="164" y="418"/>
                  </a:lnTo>
                  <a:lnTo>
                    <a:pt x="164" y="424"/>
                  </a:lnTo>
                  <a:lnTo>
                    <a:pt x="170" y="424"/>
                  </a:lnTo>
                  <a:lnTo>
                    <a:pt x="176" y="424"/>
                  </a:lnTo>
                  <a:lnTo>
                    <a:pt x="181" y="418"/>
                  </a:lnTo>
                  <a:lnTo>
                    <a:pt x="186" y="424"/>
                  </a:lnTo>
                  <a:lnTo>
                    <a:pt x="191" y="424"/>
                  </a:lnTo>
                  <a:lnTo>
                    <a:pt x="196" y="424"/>
                  </a:lnTo>
                  <a:lnTo>
                    <a:pt x="201" y="418"/>
                  </a:lnTo>
                  <a:lnTo>
                    <a:pt x="207" y="418"/>
                  </a:lnTo>
                  <a:lnTo>
                    <a:pt x="217" y="418"/>
                  </a:lnTo>
                  <a:lnTo>
                    <a:pt x="223" y="418"/>
                  </a:lnTo>
                  <a:lnTo>
                    <a:pt x="228" y="424"/>
                  </a:lnTo>
                  <a:lnTo>
                    <a:pt x="228" y="418"/>
                  </a:lnTo>
                  <a:lnTo>
                    <a:pt x="232" y="418"/>
                  </a:lnTo>
                  <a:lnTo>
                    <a:pt x="242" y="424"/>
                  </a:lnTo>
                  <a:lnTo>
                    <a:pt x="242" y="428"/>
                  </a:lnTo>
                  <a:lnTo>
                    <a:pt x="242" y="434"/>
                  </a:lnTo>
                  <a:lnTo>
                    <a:pt x="248" y="438"/>
                  </a:lnTo>
                  <a:lnTo>
                    <a:pt x="248" y="434"/>
                  </a:lnTo>
                  <a:lnTo>
                    <a:pt x="252" y="434"/>
                  </a:lnTo>
                  <a:lnTo>
                    <a:pt x="252" y="428"/>
                  </a:lnTo>
                  <a:lnTo>
                    <a:pt x="252" y="424"/>
                  </a:lnTo>
                  <a:lnTo>
                    <a:pt x="248" y="418"/>
                  </a:lnTo>
                  <a:lnTo>
                    <a:pt x="248" y="413"/>
                  </a:lnTo>
                  <a:lnTo>
                    <a:pt x="248" y="408"/>
                  </a:lnTo>
                  <a:lnTo>
                    <a:pt x="242" y="403"/>
                  </a:lnTo>
                  <a:lnTo>
                    <a:pt x="242" y="397"/>
                  </a:lnTo>
                  <a:lnTo>
                    <a:pt x="242" y="387"/>
                  </a:lnTo>
                  <a:lnTo>
                    <a:pt x="258" y="387"/>
                  </a:lnTo>
                  <a:lnTo>
                    <a:pt x="264" y="381"/>
                  </a:lnTo>
                  <a:lnTo>
                    <a:pt x="268" y="377"/>
                  </a:lnTo>
                  <a:lnTo>
                    <a:pt x="268" y="371"/>
                  </a:lnTo>
                  <a:lnTo>
                    <a:pt x="274" y="371"/>
                  </a:lnTo>
                  <a:lnTo>
                    <a:pt x="279" y="371"/>
                  </a:lnTo>
                  <a:lnTo>
                    <a:pt x="285" y="371"/>
                  </a:lnTo>
                  <a:lnTo>
                    <a:pt x="285" y="367"/>
                  </a:lnTo>
                  <a:lnTo>
                    <a:pt x="285" y="362"/>
                  </a:lnTo>
                  <a:lnTo>
                    <a:pt x="279" y="356"/>
                  </a:lnTo>
                  <a:lnTo>
                    <a:pt x="274" y="352"/>
                  </a:lnTo>
                  <a:lnTo>
                    <a:pt x="268" y="346"/>
                  </a:lnTo>
                  <a:lnTo>
                    <a:pt x="264" y="346"/>
                  </a:lnTo>
                  <a:lnTo>
                    <a:pt x="258" y="340"/>
                  </a:lnTo>
                  <a:lnTo>
                    <a:pt x="252" y="330"/>
                  </a:lnTo>
                  <a:lnTo>
                    <a:pt x="248" y="320"/>
                  </a:lnTo>
                  <a:lnTo>
                    <a:pt x="242" y="315"/>
                  </a:lnTo>
                  <a:lnTo>
                    <a:pt x="242" y="310"/>
                  </a:lnTo>
                  <a:lnTo>
                    <a:pt x="242" y="299"/>
                  </a:lnTo>
                  <a:lnTo>
                    <a:pt x="238" y="293"/>
                  </a:lnTo>
                  <a:lnTo>
                    <a:pt x="232" y="289"/>
                  </a:lnTo>
                  <a:lnTo>
                    <a:pt x="232" y="279"/>
                  </a:lnTo>
                  <a:lnTo>
                    <a:pt x="228" y="279"/>
                  </a:lnTo>
                  <a:lnTo>
                    <a:pt x="223" y="268"/>
                  </a:lnTo>
                  <a:lnTo>
                    <a:pt x="223" y="258"/>
                  </a:lnTo>
                  <a:lnTo>
                    <a:pt x="228" y="264"/>
                  </a:lnTo>
                  <a:lnTo>
                    <a:pt x="228" y="268"/>
                  </a:lnTo>
                  <a:lnTo>
                    <a:pt x="238" y="264"/>
                  </a:lnTo>
                  <a:lnTo>
                    <a:pt x="242" y="268"/>
                  </a:lnTo>
                  <a:lnTo>
                    <a:pt x="252" y="268"/>
                  </a:lnTo>
                  <a:lnTo>
                    <a:pt x="264" y="264"/>
                  </a:lnTo>
                  <a:lnTo>
                    <a:pt x="268" y="264"/>
                  </a:lnTo>
                  <a:lnTo>
                    <a:pt x="274" y="258"/>
                  </a:lnTo>
                  <a:lnTo>
                    <a:pt x="279" y="258"/>
                  </a:lnTo>
                  <a:lnTo>
                    <a:pt x="295" y="248"/>
                  </a:lnTo>
                  <a:lnTo>
                    <a:pt x="299" y="242"/>
                  </a:lnTo>
                  <a:lnTo>
                    <a:pt x="305" y="238"/>
                  </a:lnTo>
                  <a:lnTo>
                    <a:pt x="315" y="233"/>
                  </a:lnTo>
                  <a:lnTo>
                    <a:pt x="320" y="238"/>
                  </a:lnTo>
                  <a:lnTo>
                    <a:pt x="320" y="242"/>
                  </a:lnTo>
                  <a:lnTo>
                    <a:pt x="326" y="242"/>
                  </a:lnTo>
                  <a:lnTo>
                    <a:pt x="330" y="238"/>
                  </a:lnTo>
                  <a:lnTo>
                    <a:pt x="330" y="233"/>
                  </a:lnTo>
                  <a:lnTo>
                    <a:pt x="330" y="217"/>
                  </a:lnTo>
                  <a:lnTo>
                    <a:pt x="336" y="211"/>
                  </a:lnTo>
                  <a:lnTo>
                    <a:pt x="330" y="211"/>
                  </a:lnTo>
                  <a:lnTo>
                    <a:pt x="330" y="207"/>
                  </a:lnTo>
                  <a:lnTo>
                    <a:pt x="330" y="201"/>
                  </a:lnTo>
                  <a:lnTo>
                    <a:pt x="330" y="186"/>
                  </a:lnTo>
                  <a:lnTo>
                    <a:pt x="330" y="182"/>
                  </a:lnTo>
                  <a:lnTo>
                    <a:pt x="326" y="170"/>
                  </a:lnTo>
                  <a:lnTo>
                    <a:pt x="326" y="166"/>
                  </a:lnTo>
                  <a:lnTo>
                    <a:pt x="326" y="160"/>
                  </a:lnTo>
                  <a:lnTo>
                    <a:pt x="330" y="155"/>
                  </a:lnTo>
                  <a:lnTo>
                    <a:pt x="326" y="155"/>
                  </a:lnTo>
                  <a:lnTo>
                    <a:pt x="320" y="150"/>
                  </a:lnTo>
                  <a:lnTo>
                    <a:pt x="320" y="145"/>
                  </a:lnTo>
                  <a:lnTo>
                    <a:pt x="315" y="140"/>
                  </a:lnTo>
                  <a:lnTo>
                    <a:pt x="310" y="129"/>
                  </a:lnTo>
                  <a:lnTo>
                    <a:pt x="315" y="125"/>
                  </a:lnTo>
                  <a:lnTo>
                    <a:pt x="320" y="119"/>
                  </a:lnTo>
                  <a:lnTo>
                    <a:pt x="320" y="115"/>
                  </a:lnTo>
                  <a:lnTo>
                    <a:pt x="320" y="109"/>
                  </a:lnTo>
                  <a:lnTo>
                    <a:pt x="320" y="104"/>
                  </a:lnTo>
                  <a:lnTo>
                    <a:pt x="320" y="99"/>
                  </a:lnTo>
                  <a:lnTo>
                    <a:pt x="320" y="84"/>
                  </a:lnTo>
                  <a:lnTo>
                    <a:pt x="305" y="84"/>
                  </a:lnTo>
                  <a:lnTo>
                    <a:pt x="305" y="72"/>
                  </a:lnTo>
                  <a:lnTo>
                    <a:pt x="305" y="63"/>
                  </a:lnTo>
                  <a:lnTo>
                    <a:pt x="295" y="63"/>
                  </a:lnTo>
                  <a:lnTo>
                    <a:pt x="289" y="63"/>
                  </a:lnTo>
                  <a:lnTo>
                    <a:pt x="289" y="57"/>
                  </a:lnTo>
                  <a:lnTo>
                    <a:pt x="285" y="53"/>
                  </a:lnTo>
                  <a:lnTo>
                    <a:pt x="285" y="47"/>
                  </a:lnTo>
                  <a:lnTo>
                    <a:pt x="279" y="47"/>
                  </a:lnTo>
                  <a:lnTo>
                    <a:pt x="274" y="53"/>
                  </a:lnTo>
                  <a:lnTo>
                    <a:pt x="268" y="53"/>
                  </a:lnTo>
                  <a:lnTo>
                    <a:pt x="264" y="53"/>
                  </a:lnTo>
                  <a:lnTo>
                    <a:pt x="252" y="57"/>
                  </a:lnTo>
                  <a:lnTo>
                    <a:pt x="242" y="63"/>
                  </a:lnTo>
                  <a:lnTo>
                    <a:pt x="238" y="57"/>
                  </a:lnTo>
                  <a:lnTo>
                    <a:pt x="238" y="63"/>
                  </a:lnTo>
                  <a:lnTo>
                    <a:pt x="232" y="63"/>
                  </a:lnTo>
                  <a:lnTo>
                    <a:pt x="223" y="63"/>
                  </a:lnTo>
                  <a:lnTo>
                    <a:pt x="217" y="63"/>
                  </a:lnTo>
                  <a:lnTo>
                    <a:pt x="207" y="57"/>
                  </a:lnTo>
                  <a:lnTo>
                    <a:pt x="211" y="57"/>
                  </a:lnTo>
                  <a:lnTo>
                    <a:pt x="211" y="53"/>
                  </a:lnTo>
                  <a:lnTo>
                    <a:pt x="217" y="53"/>
                  </a:lnTo>
                  <a:lnTo>
                    <a:pt x="217" y="47"/>
                  </a:lnTo>
                  <a:lnTo>
                    <a:pt x="217" y="41"/>
                  </a:lnTo>
                  <a:lnTo>
                    <a:pt x="211" y="41"/>
                  </a:lnTo>
                  <a:lnTo>
                    <a:pt x="207" y="41"/>
                  </a:lnTo>
                  <a:lnTo>
                    <a:pt x="201" y="47"/>
                  </a:lnTo>
                  <a:lnTo>
                    <a:pt x="196" y="37"/>
                  </a:lnTo>
                  <a:lnTo>
                    <a:pt x="191" y="37"/>
                  </a:lnTo>
                  <a:lnTo>
                    <a:pt x="186" y="37"/>
                  </a:lnTo>
                  <a:lnTo>
                    <a:pt x="186" y="31"/>
                  </a:lnTo>
                  <a:lnTo>
                    <a:pt x="181" y="31"/>
                  </a:lnTo>
                  <a:lnTo>
                    <a:pt x="176" y="31"/>
                  </a:lnTo>
                  <a:lnTo>
                    <a:pt x="176" y="26"/>
                  </a:lnTo>
                  <a:lnTo>
                    <a:pt x="181" y="21"/>
                  </a:lnTo>
                  <a:lnTo>
                    <a:pt x="176" y="16"/>
                  </a:lnTo>
                  <a:lnTo>
                    <a:pt x="170" y="11"/>
                  </a:lnTo>
                  <a:lnTo>
                    <a:pt x="164" y="6"/>
                  </a:lnTo>
                  <a:lnTo>
                    <a:pt x="155" y="6"/>
                  </a:lnTo>
                  <a:lnTo>
                    <a:pt x="149" y="0"/>
                  </a:lnTo>
                  <a:lnTo>
                    <a:pt x="145" y="0"/>
                  </a:lnTo>
                  <a:lnTo>
                    <a:pt x="145" y="11"/>
                  </a:lnTo>
                  <a:lnTo>
                    <a:pt x="145" y="16"/>
                  </a:lnTo>
                  <a:lnTo>
                    <a:pt x="149" y="21"/>
                  </a:lnTo>
                  <a:lnTo>
                    <a:pt x="149" y="26"/>
                  </a:lnTo>
                  <a:lnTo>
                    <a:pt x="139" y="31"/>
                  </a:lnTo>
                  <a:lnTo>
                    <a:pt x="135" y="31"/>
                  </a:lnTo>
                  <a:lnTo>
                    <a:pt x="135" y="37"/>
                  </a:lnTo>
                  <a:lnTo>
                    <a:pt x="139" y="37"/>
                  </a:lnTo>
                  <a:lnTo>
                    <a:pt x="139" y="41"/>
                  </a:lnTo>
                  <a:lnTo>
                    <a:pt x="139" y="47"/>
                  </a:lnTo>
                  <a:lnTo>
                    <a:pt x="149" y="53"/>
                  </a:lnTo>
                  <a:lnTo>
                    <a:pt x="145" y="57"/>
                  </a:lnTo>
                  <a:lnTo>
                    <a:pt x="149" y="63"/>
                  </a:lnTo>
                  <a:lnTo>
                    <a:pt x="160" y="68"/>
                  </a:lnTo>
                  <a:lnTo>
                    <a:pt x="160" y="78"/>
                  </a:lnTo>
                  <a:lnTo>
                    <a:pt x="155" y="68"/>
                  </a:lnTo>
                  <a:lnTo>
                    <a:pt x="149" y="63"/>
                  </a:lnTo>
                  <a:lnTo>
                    <a:pt x="139" y="63"/>
                  </a:lnTo>
                  <a:lnTo>
                    <a:pt x="129" y="63"/>
                  </a:lnTo>
                  <a:lnTo>
                    <a:pt x="129" y="68"/>
                  </a:lnTo>
                  <a:lnTo>
                    <a:pt x="129" y="78"/>
                  </a:lnTo>
                  <a:lnTo>
                    <a:pt x="129" y="84"/>
                  </a:lnTo>
                  <a:lnTo>
                    <a:pt x="123" y="88"/>
                  </a:lnTo>
                  <a:lnTo>
                    <a:pt x="123" y="94"/>
                  </a:lnTo>
                  <a:lnTo>
                    <a:pt x="119" y="84"/>
                  </a:lnTo>
                  <a:lnTo>
                    <a:pt x="119" y="78"/>
                  </a:lnTo>
                  <a:lnTo>
                    <a:pt x="119" y="72"/>
                  </a:lnTo>
                  <a:lnTo>
                    <a:pt x="113" y="72"/>
                  </a:lnTo>
                  <a:lnTo>
                    <a:pt x="113" y="78"/>
                  </a:lnTo>
                  <a:lnTo>
                    <a:pt x="108" y="78"/>
                  </a:lnTo>
                  <a:lnTo>
                    <a:pt x="108" y="72"/>
                  </a:lnTo>
                  <a:lnTo>
                    <a:pt x="113" y="68"/>
                  </a:lnTo>
                  <a:lnTo>
                    <a:pt x="104" y="63"/>
                  </a:lnTo>
                  <a:lnTo>
                    <a:pt x="92" y="63"/>
                  </a:lnTo>
                  <a:lnTo>
                    <a:pt x="82" y="63"/>
                  </a:lnTo>
                  <a:lnTo>
                    <a:pt x="77" y="63"/>
                  </a:lnTo>
                  <a:lnTo>
                    <a:pt x="77" y="68"/>
                  </a:lnTo>
                  <a:lnTo>
                    <a:pt x="72" y="72"/>
                  </a:lnTo>
                  <a:lnTo>
                    <a:pt x="72" y="78"/>
                  </a:lnTo>
                  <a:lnTo>
                    <a:pt x="77" y="78"/>
                  </a:lnTo>
                  <a:lnTo>
                    <a:pt x="77" y="84"/>
                  </a:lnTo>
                  <a:lnTo>
                    <a:pt x="82" y="88"/>
                  </a:lnTo>
                  <a:lnTo>
                    <a:pt x="77" y="94"/>
                  </a:lnTo>
                  <a:lnTo>
                    <a:pt x="77" y="99"/>
                  </a:lnTo>
                  <a:lnTo>
                    <a:pt x="77" y="104"/>
                  </a:lnTo>
                  <a:lnTo>
                    <a:pt x="77" y="109"/>
                  </a:lnTo>
                  <a:lnTo>
                    <a:pt x="72" y="109"/>
                  </a:lnTo>
                  <a:lnTo>
                    <a:pt x="72" y="115"/>
                  </a:lnTo>
                  <a:lnTo>
                    <a:pt x="72" y="125"/>
                  </a:lnTo>
                  <a:lnTo>
                    <a:pt x="72" y="129"/>
                  </a:lnTo>
                  <a:lnTo>
                    <a:pt x="67" y="135"/>
                  </a:lnTo>
                  <a:lnTo>
                    <a:pt x="72" y="140"/>
                  </a:lnTo>
                  <a:lnTo>
                    <a:pt x="72" y="145"/>
                  </a:lnTo>
                  <a:lnTo>
                    <a:pt x="67" y="160"/>
                  </a:lnTo>
                  <a:lnTo>
                    <a:pt x="63" y="160"/>
                  </a:lnTo>
                  <a:lnTo>
                    <a:pt x="57" y="160"/>
                  </a:lnTo>
                  <a:lnTo>
                    <a:pt x="51" y="160"/>
                  </a:lnTo>
                  <a:lnTo>
                    <a:pt x="46" y="160"/>
                  </a:lnTo>
                  <a:lnTo>
                    <a:pt x="41" y="155"/>
                  </a:lnTo>
                  <a:lnTo>
                    <a:pt x="26" y="160"/>
                  </a:lnTo>
                  <a:lnTo>
                    <a:pt x="16" y="166"/>
                  </a:lnTo>
                  <a:lnTo>
                    <a:pt x="16" y="170"/>
                  </a:lnTo>
                  <a:lnTo>
                    <a:pt x="16" y="176"/>
                  </a:lnTo>
                  <a:lnTo>
                    <a:pt x="16" y="186"/>
                  </a:lnTo>
                  <a:lnTo>
                    <a:pt x="16" y="191"/>
                  </a:lnTo>
                  <a:lnTo>
                    <a:pt x="4" y="197"/>
                  </a:lnTo>
                  <a:lnTo>
                    <a:pt x="4" y="201"/>
                  </a:lnTo>
                  <a:lnTo>
                    <a:pt x="4" y="207"/>
                  </a:lnTo>
                  <a:lnTo>
                    <a:pt x="4" y="211"/>
                  </a:lnTo>
                  <a:lnTo>
                    <a:pt x="0" y="223"/>
                  </a:lnTo>
                  <a:lnTo>
                    <a:pt x="4" y="223"/>
                  </a:lnTo>
                  <a:lnTo>
                    <a:pt x="4" y="227"/>
                  </a:lnTo>
                  <a:lnTo>
                    <a:pt x="4" y="233"/>
                  </a:lnTo>
                  <a:lnTo>
                    <a:pt x="0" y="233"/>
                  </a:lnTo>
                  <a:lnTo>
                    <a:pt x="0" y="238"/>
                  </a:lnTo>
                  <a:lnTo>
                    <a:pt x="0" y="242"/>
                  </a:lnTo>
                  <a:lnTo>
                    <a:pt x="0" y="248"/>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94" name="Freeform 93"/>
            <p:cNvSpPr>
              <a:spLocks/>
            </p:cNvSpPr>
            <p:nvPr/>
          </p:nvSpPr>
          <p:spPr bwMode="auto">
            <a:xfrm>
              <a:off x="7942602" y="3728023"/>
              <a:ext cx="146573" cy="185555"/>
            </a:xfrm>
            <a:custGeom>
              <a:avLst/>
              <a:gdLst>
                <a:gd name="T0" fmla="*/ 20 w 94"/>
                <a:gd name="T1" fmla="*/ 110 h 119"/>
                <a:gd name="T2" fmla="*/ 37 w 94"/>
                <a:gd name="T3" fmla="*/ 114 h 119"/>
                <a:gd name="T4" fmla="*/ 36 w 94"/>
                <a:gd name="T5" fmla="*/ 119 h 119"/>
                <a:gd name="T6" fmla="*/ 47 w 94"/>
                <a:gd name="T7" fmla="*/ 114 h 119"/>
                <a:gd name="T8" fmla="*/ 36 w 94"/>
                <a:gd name="T9" fmla="*/ 104 h 119"/>
                <a:gd name="T10" fmla="*/ 47 w 94"/>
                <a:gd name="T11" fmla="*/ 100 h 119"/>
                <a:gd name="T12" fmla="*/ 42 w 94"/>
                <a:gd name="T13" fmla="*/ 90 h 119"/>
                <a:gd name="T14" fmla="*/ 47 w 94"/>
                <a:gd name="T15" fmla="*/ 84 h 119"/>
                <a:gd name="T16" fmla="*/ 53 w 94"/>
                <a:gd name="T17" fmla="*/ 78 h 119"/>
                <a:gd name="T18" fmla="*/ 63 w 94"/>
                <a:gd name="T19" fmla="*/ 73 h 119"/>
                <a:gd name="T20" fmla="*/ 73 w 94"/>
                <a:gd name="T21" fmla="*/ 63 h 119"/>
                <a:gd name="T22" fmla="*/ 73 w 94"/>
                <a:gd name="T23" fmla="*/ 47 h 119"/>
                <a:gd name="T24" fmla="*/ 83 w 94"/>
                <a:gd name="T25" fmla="*/ 43 h 119"/>
                <a:gd name="T26" fmla="*/ 88 w 94"/>
                <a:gd name="T27" fmla="*/ 47 h 119"/>
                <a:gd name="T28" fmla="*/ 94 w 94"/>
                <a:gd name="T29" fmla="*/ 37 h 119"/>
                <a:gd name="T30" fmla="*/ 88 w 94"/>
                <a:gd name="T31" fmla="*/ 27 h 119"/>
                <a:gd name="T32" fmla="*/ 78 w 94"/>
                <a:gd name="T33" fmla="*/ 27 h 119"/>
                <a:gd name="T34" fmla="*/ 73 w 94"/>
                <a:gd name="T35" fmla="*/ 22 h 119"/>
                <a:gd name="T36" fmla="*/ 78 w 94"/>
                <a:gd name="T37" fmla="*/ 12 h 119"/>
                <a:gd name="T38" fmla="*/ 78 w 94"/>
                <a:gd name="T39" fmla="*/ 6 h 119"/>
                <a:gd name="T40" fmla="*/ 73 w 94"/>
                <a:gd name="T41" fmla="*/ 0 h 119"/>
                <a:gd name="T42" fmla="*/ 68 w 94"/>
                <a:gd name="T43" fmla="*/ 6 h 119"/>
                <a:gd name="T44" fmla="*/ 53 w 94"/>
                <a:gd name="T45" fmla="*/ 6 h 119"/>
                <a:gd name="T46" fmla="*/ 53 w 94"/>
                <a:gd name="T47" fmla="*/ 16 h 119"/>
                <a:gd name="T48" fmla="*/ 53 w 94"/>
                <a:gd name="T49" fmla="*/ 27 h 119"/>
                <a:gd name="T50" fmla="*/ 47 w 94"/>
                <a:gd name="T51" fmla="*/ 16 h 119"/>
                <a:gd name="T52" fmla="*/ 42 w 94"/>
                <a:gd name="T53" fmla="*/ 16 h 119"/>
                <a:gd name="T54" fmla="*/ 36 w 94"/>
                <a:gd name="T55" fmla="*/ 12 h 119"/>
                <a:gd name="T56" fmla="*/ 32 w 94"/>
                <a:gd name="T57" fmla="*/ 22 h 119"/>
                <a:gd name="T58" fmla="*/ 26 w 94"/>
                <a:gd name="T59" fmla="*/ 27 h 119"/>
                <a:gd name="T60" fmla="*/ 20 w 94"/>
                <a:gd name="T61" fmla="*/ 16 h 119"/>
                <a:gd name="T62" fmla="*/ 16 w 94"/>
                <a:gd name="T63" fmla="*/ 12 h 119"/>
                <a:gd name="T64" fmla="*/ 10 w 94"/>
                <a:gd name="T65" fmla="*/ 16 h 119"/>
                <a:gd name="T66" fmla="*/ 6 w 94"/>
                <a:gd name="T67" fmla="*/ 27 h 119"/>
                <a:gd name="T68" fmla="*/ 6 w 94"/>
                <a:gd name="T69" fmla="*/ 43 h 119"/>
                <a:gd name="T70" fmla="*/ 6 w 94"/>
                <a:gd name="T71" fmla="*/ 53 h 119"/>
                <a:gd name="T72" fmla="*/ 6 w 94"/>
                <a:gd name="T73" fmla="*/ 63 h 119"/>
                <a:gd name="T74" fmla="*/ 6 w 94"/>
                <a:gd name="T75" fmla="*/ 73 h 119"/>
                <a:gd name="T76" fmla="*/ 10 w 94"/>
                <a:gd name="T77" fmla="*/ 78 h 119"/>
                <a:gd name="T78" fmla="*/ 16 w 94"/>
                <a:gd name="T79" fmla="*/ 90 h 119"/>
                <a:gd name="T80" fmla="*/ 16 w 94"/>
                <a:gd name="T81" fmla="*/ 104 h 119"/>
                <a:gd name="T82" fmla="*/ 16 w 94"/>
                <a:gd name="T83" fmla="*/ 11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4" h="119">
                  <a:moveTo>
                    <a:pt x="16" y="110"/>
                  </a:moveTo>
                  <a:lnTo>
                    <a:pt x="20" y="110"/>
                  </a:lnTo>
                  <a:lnTo>
                    <a:pt x="26" y="114"/>
                  </a:lnTo>
                  <a:lnTo>
                    <a:pt x="37" y="114"/>
                  </a:lnTo>
                  <a:lnTo>
                    <a:pt x="39" y="117"/>
                  </a:lnTo>
                  <a:lnTo>
                    <a:pt x="36" y="119"/>
                  </a:lnTo>
                  <a:lnTo>
                    <a:pt x="42" y="114"/>
                  </a:lnTo>
                  <a:lnTo>
                    <a:pt x="47" y="114"/>
                  </a:lnTo>
                  <a:lnTo>
                    <a:pt x="42" y="110"/>
                  </a:lnTo>
                  <a:lnTo>
                    <a:pt x="36" y="104"/>
                  </a:lnTo>
                  <a:lnTo>
                    <a:pt x="42" y="100"/>
                  </a:lnTo>
                  <a:lnTo>
                    <a:pt x="47" y="100"/>
                  </a:lnTo>
                  <a:lnTo>
                    <a:pt x="42" y="94"/>
                  </a:lnTo>
                  <a:lnTo>
                    <a:pt x="42" y="90"/>
                  </a:lnTo>
                  <a:lnTo>
                    <a:pt x="47" y="90"/>
                  </a:lnTo>
                  <a:lnTo>
                    <a:pt x="47" y="84"/>
                  </a:lnTo>
                  <a:lnTo>
                    <a:pt x="47" y="78"/>
                  </a:lnTo>
                  <a:lnTo>
                    <a:pt x="53" y="78"/>
                  </a:lnTo>
                  <a:lnTo>
                    <a:pt x="57" y="73"/>
                  </a:lnTo>
                  <a:lnTo>
                    <a:pt x="63" y="73"/>
                  </a:lnTo>
                  <a:lnTo>
                    <a:pt x="63" y="68"/>
                  </a:lnTo>
                  <a:lnTo>
                    <a:pt x="73" y="63"/>
                  </a:lnTo>
                  <a:lnTo>
                    <a:pt x="78" y="53"/>
                  </a:lnTo>
                  <a:lnTo>
                    <a:pt x="73" y="47"/>
                  </a:lnTo>
                  <a:lnTo>
                    <a:pt x="78" y="43"/>
                  </a:lnTo>
                  <a:lnTo>
                    <a:pt x="83" y="43"/>
                  </a:lnTo>
                  <a:lnTo>
                    <a:pt x="83" y="47"/>
                  </a:lnTo>
                  <a:lnTo>
                    <a:pt x="88" y="47"/>
                  </a:lnTo>
                  <a:lnTo>
                    <a:pt x="94" y="43"/>
                  </a:lnTo>
                  <a:lnTo>
                    <a:pt x="94" y="37"/>
                  </a:lnTo>
                  <a:lnTo>
                    <a:pt x="94" y="32"/>
                  </a:lnTo>
                  <a:lnTo>
                    <a:pt x="88" y="27"/>
                  </a:lnTo>
                  <a:lnTo>
                    <a:pt x="83" y="27"/>
                  </a:lnTo>
                  <a:lnTo>
                    <a:pt x="78" y="27"/>
                  </a:lnTo>
                  <a:lnTo>
                    <a:pt x="78" y="22"/>
                  </a:lnTo>
                  <a:lnTo>
                    <a:pt x="73" y="22"/>
                  </a:lnTo>
                  <a:lnTo>
                    <a:pt x="73" y="16"/>
                  </a:lnTo>
                  <a:lnTo>
                    <a:pt x="78" y="12"/>
                  </a:lnTo>
                  <a:lnTo>
                    <a:pt x="83" y="12"/>
                  </a:lnTo>
                  <a:lnTo>
                    <a:pt x="78" y="6"/>
                  </a:lnTo>
                  <a:lnTo>
                    <a:pt x="78" y="0"/>
                  </a:lnTo>
                  <a:lnTo>
                    <a:pt x="73" y="0"/>
                  </a:lnTo>
                  <a:lnTo>
                    <a:pt x="68" y="0"/>
                  </a:lnTo>
                  <a:lnTo>
                    <a:pt x="68" y="6"/>
                  </a:lnTo>
                  <a:lnTo>
                    <a:pt x="57" y="6"/>
                  </a:lnTo>
                  <a:lnTo>
                    <a:pt x="53" y="6"/>
                  </a:lnTo>
                  <a:lnTo>
                    <a:pt x="47" y="12"/>
                  </a:lnTo>
                  <a:lnTo>
                    <a:pt x="53" y="16"/>
                  </a:lnTo>
                  <a:lnTo>
                    <a:pt x="53" y="22"/>
                  </a:lnTo>
                  <a:lnTo>
                    <a:pt x="53" y="27"/>
                  </a:lnTo>
                  <a:lnTo>
                    <a:pt x="53" y="22"/>
                  </a:lnTo>
                  <a:lnTo>
                    <a:pt x="47" y="16"/>
                  </a:lnTo>
                  <a:lnTo>
                    <a:pt x="42" y="22"/>
                  </a:lnTo>
                  <a:lnTo>
                    <a:pt x="42" y="16"/>
                  </a:lnTo>
                  <a:lnTo>
                    <a:pt x="42" y="12"/>
                  </a:lnTo>
                  <a:lnTo>
                    <a:pt x="36" y="12"/>
                  </a:lnTo>
                  <a:lnTo>
                    <a:pt x="32" y="16"/>
                  </a:lnTo>
                  <a:lnTo>
                    <a:pt x="32" y="22"/>
                  </a:lnTo>
                  <a:lnTo>
                    <a:pt x="26" y="22"/>
                  </a:lnTo>
                  <a:lnTo>
                    <a:pt x="26" y="27"/>
                  </a:lnTo>
                  <a:lnTo>
                    <a:pt x="26" y="22"/>
                  </a:lnTo>
                  <a:lnTo>
                    <a:pt x="20" y="16"/>
                  </a:lnTo>
                  <a:lnTo>
                    <a:pt x="16" y="16"/>
                  </a:lnTo>
                  <a:lnTo>
                    <a:pt x="16" y="12"/>
                  </a:lnTo>
                  <a:lnTo>
                    <a:pt x="10" y="12"/>
                  </a:lnTo>
                  <a:lnTo>
                    <a:pt x="10" y="16"/>
                  </a:lnTo>
                  <a:lnTo>
                    <a:pt x="6" y="22"/>
                  </a:lnTo>
                  <a:lnTo>
                    <a:pt x="6" y="27"/>
                  </a:lnTo>
                  <a:lnTo>
                    <a:pt x="6" y="37"/>
                  </a:lnTo>
                  <a:lnTo>
                    <a:pt x="6" y="43"/>
                  </a:lnTo>
                  <a:lnTo>
                    <a:pt x="6" y="47"/>
                  </a:lnTo>
                  <a:lnTo>
                    <a:pt x="6" y="53"/>
                  </a:lnTo>
                  <a:lnTo>
                    <a:pt x="6" y="57"/>
                  </a:lnTo>
                  <a:lnTo>
                    <a:pt x="6" y="63"/>
                  </a:lnTo>
                  <a:lnTo>
                    <a:pt x="0" y="68"/>
                  </a:lnTo>
                  <a:lnTo>
                    <a:pt x="6" y="73"/>
                  </a:lnTo>
                  <a:lnTo>
                    <a:pt x="10" y="73"/>
                  </a:lnTo>
                  <a:lnTo>
                    <a:pt x="10" y="78"/>
                  </a:lnTo>
                  <a:lnTo>
                    <a:pt x="16" y="84"/>
                  </a:lnTo>
                  <a:lnTo>
                    <a:pt x="16" y="90"/>
                  </a:lnTo>
                  <a:lnTo>
                    <a:pt x="16" y="94"/>
                  </a:lnTo>
                  <a:lnTo>
                    <a:pt x="16" y="104"/>
                  </a:lnTo>
                  <a:lnTo>
                    <a:pt x="16" y="110"/>
                  </a:lnTo>
                  <a:lnTo>
                    <a:pt x="16" y="114"/>
                  </a:lnTo>
                  <a:lnTo>
                    <a:pt x="16" y="110"/>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94"/>
            <p:cNvSpPr>
              <a:spLocks/>
            </p:cNvSpPr>
            <p:nvPr/>
          </p:nvSpPr>
          <p:spPr bwMode="auto">
            <a:xfrm>
              <a:off x="7942602" y="3728023"/>
              <a:ext cx="146573" cy="185555"/>
            </a:xfrm>
            <a:custGeom>
              <a:avLst/>
              <a:gdLst>
                <a:gd name="T0" fmla="*/ 20 w 94"/>
                <a:gd name="T1" fmla="*/ 110 h 119"/>
                <a:gd name="T2" fmla="*/ 37 w 94"/>
                <a:gd name="T3" fmla="*/ 114 h 119"/>
                <a:gd name="T4" fmla="*/ 36 w 94"/>
                <a:gd name="T5" fmla="*/ 119 h 119"/>
                <a:gd name="T6" fmla="*/ 47 w 94"/>
                <a:gd name="T7" fmla="*/ 114 h 119"/>
                <a:gd name="T8" fmla="*/ 36 w 94"/>
                <a:gd name="T9" fmla="*/ 104 h 119"/>
                <a:gd name="T10" fmla="*/ 47 w 94"/>
                <a:gd name="T11" fmla="*/ 100 h 119"/>
                <a:gd name="T12" fmla="*/ 42 w 94"/>
                <a:gd name="T13" fmla="*/ 90 h 119"/>
                <a:gd name="T14" fmla="*/ 47 w 94"/>
                <a:gd name="T15" fmla="*/ 84 h 119"/>
                <a:gd name="T16" fmla="*/ 53 w 94"/>
                <a:gd name="T17" fmla="*/ 78 h 119"/>
                <a:gd name="T18" fmla="*/ 63 w 94"/>
                <a:gd name="T19" fmla="*/ 73 h 119"/>
                <a:gd name="T20" fmla="*/ 73 w 94"/>
                <a:gd name="T21" fmla="*/ 63 h 119"/>
                <a:gd name="T22" fmla="*/ 73 w 94"/>
                <a:gd name="T23" fmla="*/ 47 h 119"/>
                <a:gd name="T24" fmla="*/ 83 w 94"/>
                <a:gd name="T25" fmla="*/ 43 h 119"/>
                <a:gd name="T26" fmla="*/ 88 w 94"/>
                <a:gd name="T27" fmla="*/ 47 h 119"/>
                <a:gd name="T28" fmla="*/ 94 w 94"/>
                <a:gd name="T29" fmla="*/ 37 h 119"/>
                <a:gd name="T30" fmla="*/ 88 w 94"/>
                <a:gd name="T31" fmla="*/ 27 h 119"/>
                <a:gd name="T32" fmla="*/ 78 w 94"/>
                <a:gd name="T33" fmla="*/ 27 h 119"/>
                <a:gd name="T34" fmla="*/ 73 w 94"/>
                <a:gd name="T35" fmla="*/ 22 h 119"/>
                <a:gd name="T36" fmla="*/ 78 w 94"/>
                <a:gd name="T37" fmla="*/ 12 h 119"/>
                <a:gd name="T38" fmla="*/ 78 w 94"/>
                <a:gd name="T39" fmla="*/ 6 h 119"/>
                <a:gd name="T40" fmla="*/ 73 w 94"/>
                <a:gd name="T41" fmla="*/ 0 h 119"/>
                <a:gd name="T42" fmla="*/ 68 w 94"/>
                <a:gd name="T43" fmla="*/ 6 h 119"/>
                <a:gd name="T44" fmla="*/ 53 w 94"/>
                <a:gd name="T45" fmla="*/ 6 h 119"/>
                <a:gd name="T46" fmla="*/ 53 w 94"/>
                <a:gd name="T47" fmla="*/ 16 h 119"/>
                <a:gd name="T48" fmla="*/ 53 w 94"/>
                <a:gd name="T49" fmla="*/ 27 h 119"/>
                <a:gd name="T50" fmla="*/ 47 w 94"/>
                <a:gd name="T51" fmla="*/ 16 h 119"/>
                <a:gd name="T52" fmla="*/ 42 w 94"/>
                <a:gd name="T53" fmla="*/ 16 h 119"/>
                <a:gd name="T54" fmla="*/ 36 w 94"/>
                <a:gd name="T55" fmla="*/ 12 h 119"/>
                <a:gd name="T56" fmla="*/ 32 w 94"/>
                <a:gd name="T57" fmla="*/ 22 h 119"/>
                <a:gd name="T58" fmla="*/ 26 w 94"/>
                <a:gd name="T59" fmla="*/ 27 h 119"/>
                <a:gd name="T60" fmla="*/ 20 w 94"/>
                <a:gd name="T61" fmla="*/ 16 h 119"/>
                <a:gd name="T62" fmla="*/ 16 w 94"/>
                <a:gd name="T63" fmla="*/ 12 h 119"/>
                <a:gd name="T64" fmla="*/ 10 w 94"/>
                <a:gd name="T65" fmla="*/ 16 h 119"/>
                <a:gd name="T66" fmla="*/ 6 w 94"/>
                <a:gd name="T67" fmla="*/ 27 h 119"/>
                <a:gd name="T68" fmla="*/ 6 w 94"/>
                <a:gd name="T69" fmla="*/ 43 h 119"/>
                <a:gd name="T70" fmla="*/ 6 w 94"/>
                <a:gd name="T71" fmla="*/ 53 h 119"/>
                <a:gd name="T72" fmla="*/ 6 w 94"/>
                <a:gd name="T73" fmla="*/ 63 h 119"/>
                <a:gd name="T74" fmla="*/ 6 w 94"/>
                <a:gd name="T75" fmla="*/ 73 h 119"/>
                <a:gd name="T76" fmla="*/ 10 w 94"/>
                <a:gd name="T77" fmla="*/ 78 h 119"/>
                <a:gd name="T78" fmla="*/ 16 w 94"/>
                <a:gd name="T79" fmla="*/ 90 h 119"/>
                <a:gd name="T80" fmla="*/ 16 w 94"/>
                <a:gd name="T81" fmla="*/ 104 h 119"/>
                <a:gd name="T82" fmla="*/ 16 w 94"/>
                <a:gd name="T83" fmla="*/ 11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4" h="119">
                  <a:moveTo>
                    <a:pt x="16" y="110"/>
                  </a:moveTo>
                  <a:lnTo>
                    <a:pt x="20" y="110"/>
                  </a:lnTo>
                  <a:lnTo>
                    <a:pt x="26" y="114"/>
                  </a:lnTo>
                  <a:lnTo>
                    <a:pt x="37" y="114"/>
                  </a:lnTo>
                  <a:lnTo>
                    <a:pt x="39" y="117"/>
                  </a:lnTo>
                  <a:lnTo>
                    <a:pt x="36" y="119"/>
                  </a:lnTo>
                  <a:lnTo>
                    <a:pt x="42" y="114"/>
                  </a:lnTo>
                  <a:lnTo>
                    <a:pt x="47" y="114"/>
                  </a:lnTo>
                  <a:lnTo>
                    <a:pt x="42" y="110"/>
                  </a:lnTo>
                  <a:lnTo>
                    <a:pt x="36" y="104"/>
                  </a:lnTo>
                  <a:lnTo>
                    <a:pt x="42" y="100"/>
                  </a:lnTo>
                  <a:lnTo>
                    <a:pt x="47" y="100"/>
                  </a:lnTo>
                  <a:lnTo>
                    <a:pt x="42" y="94"/>
                  </a:lnTo>
                  <a:lnTo>
                    <a:pt x="42" y="90"/>
                  </a:lnTo>
                  <a:lnTo>
                    <a:pt x="47" y="90"/>
                  </a:lnTo>
                  <a:lnTo>
                    <a:pt x="47" y="84"/>
                  </a:lnTo>
                  <a:lnTo>
                    <a:pt x="47" y="78"/>
                  </a:lnTo>
                  <a:lnTo>
                    <a:pt x="53" y="78"/>
                  </a:lnTo>
                  <a:lnTo>
                    <a:pt x="57" y="73"/>
                  </a:lnTo>
                  <a:lnTo>
                    <a:pt x="63" y="73"/>
                  </a:lnTo>
                  <a:lnTo>
                    <a:pt x="63" y="68"/>
                  </a:lnTo>
                  <a:lnTo>
                    <a:pt x="73" y="63"/>
                  </a:lnTo>
                  <a:lnTo>
                    <a:pt x="78" y="53"/>
                  </a:lnTo>
                  <a:lnTo>
                    <a:pt x="73" y="47"/>
                  </a:lnTo>
                  <a:lnTo>
                    <a:pt x="78" y="43"/>
                  </a:lnTo>
                  <a:lnTo>
                    <a:pt x="83" y="43"/>
                  </a:lnTo>
                  <a:lnTo>
                    <a:pt x="83" y="47"/>
                  </a:lnTo>
                  <a:lnTo>
                    <a:pt x="88" y="47"/>
                  </a:lnTo>
                  <a:lnTo>
                    <a:pt x="94" y="43"/>
                  </a:lnTo>
                  <a:lnTo>
                    <a:pt x="94" y="37"/>
                  </a:lnTo>
                  <a:lnTo>
                    <a:pt x="94" y="32"/>
                  </a:lnTo>
                  <a:lnTo>
                    <a:pt x="88" y="27"/>
                  </a:lnTo>
                  <a:lnTo>
                    <a:pt x="83" y="27"/>
                  </a:lnTo>
                  <a:lnTo>
                    <a:pt x="78" y="27"/>
                  </a:lnTo>
                  <a:lnTo>
                    <a:pt x="78" y="22"/>
                  </a:lnTo>
                  <a:lnTo>
                    <a:pt x="73" y="22"/>
                  </a:lnTo>
                  <a:lnTo>
                    <a:pt x="73" y="16"/>
                  </a:lnTo>
                  <a:lnTo>
                    <a:pt x="78" y="12"/>
                  </a:lnTo>
                  <a:lnTo>
                    <a:pt x="83" y="12"/>
                  </a:lnTo>
                  <a:lnTo>
                    <a:pt x="78" y="6"/>
                  </a:lnTo>
                  <a:lnTo>
                    <a:pt x="78" y="0"/>
                  </a:lnTo>
                  <a:lnTo>
                    <a:pt x="73" y="0"/>
                  </a:lnTo>
                  <a:lnTo>
                    <a:pt x="68" y="0"/>
                  </a:lnTo>
                  <a:lnTo>
                    <a:pt x="68" y="6"/>
                  </a:lnTo>
                  <a:lnTo>
                    <a:pt x="57" y="6"/>
                  </a:lnTo>
                  <a:lnTo>
                    <a:pt x="53" y="6"/>
                  </a:lnTo>
                  <a:lnTo>
                    <a:pt x="47" y="12"/>
                  </a:lnTo>
                  <a:lnTo>
                    <a:pt x="53" y="16"/>
                  </a:lnTo>
                  <a:lnTo>
                    <a:pt x="53" y="22"/>
                  </a:lnTo>
                  <a:lnTo>
                    <a:pt x="53" y="27"/>
                  </a:lnTo>
                  <a:lnTo>
                    <a:pt x="53" y="22"/>
                  </a:lnTo>
                  <a:lnTo>
                    <a:pt x="47" y="16"/>
                  </a:lnTo>
                  <a:lnTo>
                    <a:pt x="42" y="22"/>
                  </a:lnTo>
                  <a:lnTo>
                    <a:pt x="42" y="16"/>
                  </a:lnTo>
                  <a:lnTo>
                    <a:pt x="42" y="12"/>
                  </a:lnTo>
                  <a:lnTo>
                    <a:pt x="36" y="12"/>
                  </a:lnTo>
                  <a:lnTo>
                    <a:pt x="32" y="16"/>
                  </a:lnTo>
                  <a:lnTo>
                    <a:pt x="32" y="22"/>
                  </a:lnTo>
                  <a:lnTo>
                    <a:pt x="26" y="22"/>
                  </a:lnTo>
                  <a:lnTo>
                    <a:pt x="26" y="27"/>
                  </a:lnTo>
                  <a:lnTo>
                    <a:pt x="26" y="22"/>
                  </a:lnTo>
                  <a:lnTo>
                    <a:pt x="20" y="16"/>
                  </a:lnTo>
                  <a:lnTo>
                    <a:pt x="16" y="16"/>
                  </a:lnTo>
                  <a:lnTo>
                    <a:pt x="16" y="12"/>
                  </a:lnTo>
                  <a:lnTo>
                    <a:pt x="10" y="12"/>
                  </a:lnTo>
                  <a:lnTo>
                    <a:pt x="10" y="16"/>
                  </a:lnTo>
                  <a:lnTo>
                    <a:pt x="6" y="22"/>
                  </a:lnTo>
                  <a:lnTo>
                    <a:pt x="6" y="27"/>
                  </a:lnTo>
                  <a:lnTo>
                    <a:pt x="6" y="37"/>
                  </a:lnTo>
                  <a:lnTo>
                    <a:pt x="6" y="43"/>
                  </a:lnTo>
                  <a:lnTo>
                    <a:pt x="6" y="47"/>
                  </a:lnTo>
                  <a:lnTo>
                    <a:pt x="6" y="53"/>
                  </a:lnTo>
                  <a:lnTo>
                    <a:pt x="6" y="57"/>
                  </a:lnTo>
                  <a:lnTo>
                    <a:pt x="6" y="63"/>
                  </a:lnTo>
                  <a:lnTo>
                    <a:pt x="0" y="68"/>
                  </a:lnTo>
                  <a:lnTo>
                    <a:pt x="6" y="73"/>
                  </a:lnTo>
                  <a:lnTo>
                    <a:pt x="10" y="73"/>
                  </a:lnTo>
                  <a:lnTo>
                    <a:pt x="10" y="78"/>
                  </a:lnTo>
                  <a:lnTo>
                    <a:pt x="16" y="84"/>
                  </a:lnTo>
                  <a:lnTo>
                    <a:pt x="16" y="90"/>
                  </a:lnTo>
                  <a:lnTo>
                    <a:pt x="16" y="94"/>
                  </a:lnTo>
                  <a:lnTo>
                    <a:pt x="16" y="104"/>
                  </a:lnTo>
                  <a:lnTo>
                    <a:pt x="16" y="110"/>
                  </a:lnTo>
                  <a:lnTo>
                    <a:pt x="16" y="114"/>
                  </a:lnTo>
                  <a:lnTo>
                    <a:pt x="16" y="110"/>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96" name="Freeform 95"/>
            <p:cNvSpPr>
              <a:spLocks/>
            </p:cNvSpPr>
            <p:nvPr/>
          </p:nvSpPr>
          <p:spPr bwMode="auto">
            <a:xfrm>
              <a:off x="7560578" y="4145911"/>
              <a:ext cx="185555" cy="194911"/>
            </a:xfrm>
            <a:custGeom>
              <a:avLst/>
              <a:gdLst>
                <a:gd name="T0" fmla="*/ 110 w 119"/>
                <a:gd name="T1" fmla="*/ 22 h 125"/>
                <a:gd name="T2" fmla="*/ 100 w 119"/>
                <a:gd name="T3" fmla="*/ 12 h 125"/>
                <a:gd name="T4" fmla="*/ 88 w 119"/>
                <a:gd name="T5" fmla="*/ 16 h 125"/>
                <a:gd name="T6" fmla="*/ 84 w 119"/>
                <a:gd name="T7" fmla="*/ 12 h 125"/>
                <a:gd name="T8" fmla="*/ 63 w 119"/>
                <a:gd name="T9" fmla="*/ 6 h 125"/>
                <a:gd name="T10" fmla="*/ 59 w 119"/>
                <a:gd name="T11" fmla="*/ 16 h 125"/>
                <a:gd name="T12" fmla="*/ 42 w 119"/>
                <a:gd name="T13" fmla="*/ 16 h 125"/>
                <a:gd name="T14" fmla="*/ 37 w 119"/>
                <a:gd name="T15" fmla="*/ 12 h 125"/>
                <a:gd name="T16" fmla="*/ 27 w 119"/>
                <a:gd name="T17" fmla="*/ 6 h 125"/>
                <a:gd name="T18" fmla="*/ 22 w 119"/>
                <a:gd name="T19" fmla="*/ 0 h 125"/>
                <a:gd name="T20" fmla="*/ 12 w 119"/>
                <a:gd name="T21" fmla="*/ 0 h 125"/>
                <a:gd name="T22" fmla="*/ 0 w 119"/>
                <a:gd name="T23" fmla="*/ 12 h 125"/>
                <a:gd name="T24" fmla="*/ 0 w 119"/>
                <a:gd name="T25" fmla="*/ 22 h 125"/>
                <a:gd name="T26" fmla="*/ 6 w 119"/>
                <a:gd name="T27" fmla="*/ 31 h 125"/>
                <a:gd name="T28" fmla="*/ 12 w 119"/>
                <a:gd name="T29" fmla="*/ 37 h 125"/>
                <a:gd name="T30" fmla="*/ 16 w 119"/>
                <a:gd name="T31" fmla="*/ 43 h 125"/>
                <a:gd name="T32" fmla="*/ 22 w 119"/>
                <a:gd name="T33" fmla="*/ 47 h 125"/>
                <a:gd name="T34" fmla="*/ 27 w 119"/>
                <a:gd name="T35" fmla="*/ 53 h 125"/>
                <a:gd name="T36" fmla="*/ 37 w 119"/>
                <a:gd name="T37" fmla="*/ 63 h 125"/>
                <a:gd name="T38" fmla="*/ 47 w 119"/>
                <a:gd name="T39" fmla="*/ 63 h 125"/>
                <a:gd name="T40" fmla="*/ 47 w 119"/>
                <a:gd name="T41" fmla="*/ 78 h 125"/>
                <a:gd name="T42" fmla="*/ 47 w 119"/>
                <a:gd name="T43" fmla="*/ 88 h 125"/>
                <a:gd name="T44" fmla="*/ 59 w 119"/>
                <a:gd name="T45" fmla="*/ 88 h 125"/>
                <a:gd name="T46" fmla="*/ 63 w 119"/>
                <a:gd name="T47" fmla="*/ 84 h 125"/>
                <a:gd name="T48" fmla="*/ 68 w 119"/>
                <a:gd name="T49" fmla="*/ 94 h 125"/>
                <a:gd name="T50" fmla="*/ 74 w 119"/>
                <a:gd name="T51" fmla="*/ 104 h 125"/>
                <a:gd name="T52" fmla="*/ 78 w 119"/>
                <a:gd name="T53" fmla="*/ 109 h 125"/>
                <a:gd name="T54" fmla="*/ 88 w 119"/>
                <a:gd name="T55" fmla="*/ 119 h 125"/>
                <a:gd name="T56" fmla="*/ 94 w 119"/>
                <a:gd name="T57" fmla="*/ 119 h 125"/>
                <a:gd name="T58" fmla="*/ 101 w 119"/>
                <a:gd name="T59" fmla="*/ 119 h 125"/>
                <a:gd name="T60" fmla="*/ 100 w 119"/>
                <a:gd name="T61" fmla="*/ 104 h 125"/>
                <a:gd name="T62" fmla="*/ 100 w 119"/>
                <a:gd name="T63" fmla="*/ 94 h 125"/>
                <a:gd name="T64" fmla="*/ 110 w 119"/>
                <a:gd name="T65" fmla="*/ 84 h 125"/>
                <a:gd name="T66" fmla="*/ 115 w 119"/>
                <a:gd name="T67" fmla="*/ 78 h 125"/>
                <a:gd name="T68" fmla="*/ 119 w 119"/>
                <a:gd name="T69" fmla="*/ 73 h 125"/>
                <a:gd name="T70" fmla="*/ 119 w 119"/>
                <a:gd name="T71" fmla="*/ 63 h 125"/>
                <a:gd name="T72" fmla="*/ 119 w 119"/>
                <a:gd name="T73" fmla="*/ 53 h 125"/>
                <a:gd name="T74" fmla="*/ 119 w 119"/>
                <a:gd name="T75" fmla="*/ 43 h 125"/>
                <a:gd name="T76" fmla="*/ 119 w 119"/>
                <a:gd name="T77" fmla="*/ 3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9" h="125">
                  <a:moveTo>
                    <a:pt x="119" y="31"/>
                  </a:moveTo>
                  <a:lnTo>
                    <a:pt x="110" y="22"/>
                  </a:lnTo>
                  <a:lnTo>
                    <a:pt x="104" y="16"/>
                  </a:lnTo>
                  <a:lnTo>
                    <a:pt x="100" y="12"/>
                  </a:lnTo>
                  <a:lnTo>
                    <a:pt x="94" y="12"/>
                  </a:lnTo>
                  <a:lnTo>
                    <a:pt x="88" y="16"/>
                  </a:lnTo>
                  <a:lnTo>
                    <a:pt x="84" y="16"/>
                  </a:lnTo>
                  <a:lnTo>
                    <a:pt x="84" y="12"/>
                  </a:lnTo>
                  <a:lnTo>
                    <a:pt x="68" y="6"/>
                  </a:lnTo>
                  <a:lnTo>
                    <a:pt x="63" y="6"/>
                  </a:lnTo>
                  <a:lnTo>
                    <a:pt x="59" y="12"/>
                  </a:lnTo>
                  <a:lnTo>
                    <a:pt x="59" y="16"/>
                  </a:lnTo>
                  <a:lnTo>
                    <a:pt x="47" y="16"/>
                  </a:lnTo>
                  <a:lnTo>
                    <a:pt x="42" y="16"/>
                  </a:lnTo>
                  <a:lnTo>
                    <a:pt x="37" y="16"/>
                  </a:lnTo>
                  <a:lnTo>
                    <a:pt x="37" y="12"/>
                  </a:lnTo>
                  <a:lnTo>
                    <a:pt x="32" y="6"/>
                  </a:lnTo>
                  <a:lnTo>
                    <a:pt x="27" y="6"/>
                  </a:lnTo>
                  <a:lnTo>
                    <a:pt x="27" y="0"/>
                  </a:lnTo>
                  <a:lnTo>
                    <a:pt x="22" y="0"/>
                  </a:lnTo>
                  <a:lnTo>
                    <a:pt x="16" y="6"/>
                  </a:lnTo>
                  <a:lnTo>
                    <a:pt x="12" y="0"/>
                  </a:lnTo>
                  <a:lnTo>
                    <a:pt x="12" y="6"/>
                  </a:lnTo>
                  <a:lnTo>
                    <a:pt x="0" y="12"/>
                  </a:lnTo>
                  <a:lnTo>
                    <a:pt x="0" y="16"/>
                  </a:lnTo>
                  <a:lnTo>
                    <a:pt x="0" y="22"/>
                  </a:lnTo>
                  <a:lnTo>
                    <a:pt x="0" y="27"/>
                  </a:lnTo>
                  <a:lnTo>
                    <a:pt x="6" y="31"/>
                  </a:lnTo>
                  <a:lnTo>
                    <a:pt x="6" y="37"/>
                  </a:lnTo>
                  <a:lnTo>
                    <a:pt x="12" y="37"/>
                  </a:lnTo>
                  <a:lnTo>
                    <a:pt x="16" y="37"/>
                  </a:lnTo>
                  <a:lnTo>
                    <a:pt x="16" y="43"/>
                  </a:lnTo>
                  <a:lnTo>
                    <a:pt x="16" y="47"/>
                  </a:lnTo>
                  <a:lnTo>
                    <a:pt x="22" y="47"/>
                  </a:lnTo>
                  <a:lnTo>
                    <a:pt x="27" y="47"/>
                  </a:lnTo>
                  <a:lnTo>
                    <a:pt x="27" y="53"/>
                  </a:lnTo>
                  <a:lnTo>
                    <a:pt x="32" y="63"/>
                  </a:lnTo>
                  <a:lnTo>
                    <a:pt x="37" y="63"/>
                  </a:lnTo>
                  <a:lnTo>
                    <a:pt x="42" y="63"/>
                  </a:lnTo>
                  <a:lnTo>
                    <a:pt x="47" y="63"/>
                  </a:lnTo>
                  <a:lnTo>
                    <a:pt x="47" y="73"/>
                  </a:lnTo>
                  <a:lnTo>
                    <a:pt x="47" y="78"/>
                  </a:lnTo>
                  <a:lnTo>
                    <a:pt x="42" y="84"/>
                  </a:lnTo>
                  <a:lnTo>
                    <a:pt x="47" y="88"/>
                  </a:lnTo>
                  <a:lnTo>
                    <a:pt x="53" y="88"/>
                  </a:lnTo>
                  <a:lnTo>
                    <a:pt x="59" y="88"/>
                  </a:lnTo>
                  <a:lnTo>
                    <a:pt x="59" y="84"/>
                  </a:lnTo>
                  <a:lnTo>
                    <a:pt x="63" y="84"/>
                  </a:lnTo>
                  <a:lnTo>
                    <a:pt x="63" y="88"/>
                  </a:lnTo>
                  <a:lnTo>
                    <a:pt x="68" y="94"/>
                  </a:lnTo>
                  <a:lnTo>
                    <a:pt x="68" y="99"/>
                  </a:lnTo>
                  <a:lnTo>
                    <a:pt x="74" y="104"/>
                  </a:lnTo>
                  <a:lnTo>
                    <a:pt x="74" y="109"/>
                  </a:lnTo>
                  <a:lnTo>
                    <a:pt x="78" y="109"/>
                  </a:lnTo>
                  <a:lnTo>
                    <a:pt x="84" y="115"/>
                  </a:lnTo>
                  <a:lnTo>
                    <a:pt x="88" y="119"/>
                  </a:lnTo>
                  <a:lnTo>
                    <a:pt x="88" y="125"/>
                  </a:lnTo>
                  <a:lnTo>
                    <a:pt x="94" y="119"/>
                  </a:lnTo>
                  <a:lnTo>
                    <a:pt x="100" y="119"/>
                  </a:lnTo>
                  <a:lnTo>
                    <a:pt x="101" y="119"/>
                  </a:lnTo>
                  <a:lnTo>
                    <a:pt x="102" y="109"/>
                  </a:lnTo>
                  <a:lnTo>
                    <a:pt x="100" y="104"/>
                  </a:lnTo>
                  <a:lnTo>
                    <a:pt x="100" y="99"/>
                  </a:lnTo>
                  <a:lnTo>
                    <a:pt x="100" y="94"/>
                  </a:lnTo>
                  <a:lnTo>
                    <a:pt x="105" y="88"/>
                  </a:lnTo>
                  <a:lnTo>
                    <a:pt x="110" y="84"/>
                  </a:lnTo>
                  <a:lnTo>
                    <a:pt x="115" y="84"/>
                  </a:lnTo>
                  <a:lnTo>
                    <a:pt x="115" y="78"/>
                  </a:lnTo>
                  <a:lnTo>
                    <a:pt x="115" y="73"/>
                  </a:lnTo>
                  <a:lnTo>
                    <a:pt x="119" y="73"/>
                  </a:lnTo>
                  <a:lnTo>
                    <a:pt x="119" y="68"/>
                  </a:lnTo>
                  <a:lnTo>
                    <a:pt x="119" y="63"/>
                  </a:lnTo>
                  <a:lnTo>
                    <a:pt x="115" y="63"/>
                  </a:lnTo>
                  <a:lnTo>
                    <a:pt x="119" y="53"/>
                  </a:lnTo>
                  <a:lnTo>
                    <a:pt x="119" y="47"/>
                  </a:lnTo>
                  <a:lnTo>
                    <a:pt x="119" y="43"/>
                  </a:lnTo>
                  <a:lnTo>
                    <a:pt x="119" y="37"/>
                  </a:lnTo>
                  <a:lnTo>
                    <a:pt x="119" y="3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96"/>
            <p:cNvSpPr>
              <a:spLocks/>
            </p:cNvSpPr>
            <p:nvPr/>
          </p:nvSpPr>
          <p:spPr bwMode="auto">
            <a:xfrm>
              <a:off x="7560578" y="4145911"/>
              <a:ext cx="185555" cy="194911"/>
            </a:xfrm>
            <a:custGeom>
              <a:avLst/>
              <a:gdLst>
                <a:gd name="T0" fmla="*/ 110 w 119"/>
                <a:gd name="T1" fmla="*/ 22 h 125"/>
                <a:gd name="T2" fmla="*/ 100 w 119"/>
                <a:gd name="T3" fmla="*/ 12 h 125"/>
                <a:gd name="T4" fmla="*/ 88 w 119"/>
                <a:gd name="T5" fmla="*/ 16 h 125"/>
                <a:gd name="T6" fmla="*/ 84 w 119"/>
                <a:gd name="T7" fmla="*/ 12 h 125"/>
                <a:gd name="T8" fmla="*/ 63 w 119"/>
                <a:gd name="T9" fmla="*/ 6 h 125"/>
                <a:gd name="T10" fmla="*/ 59 w 119"/>
                <a:gd name="T11" fmla="*/ 16 h 125"/>
                <a:gd name="T12" fmla="*/ 42 w 119"/>
                <a:gd name="T13" fmla="*/ 16 h 125"/>
                <a:gd name="T14" fmla="*/ 37 w 119"/>
                <a:gd name="T15" fmla="*/ 12 h 125"/>
                <a:gd name="T16" fmla="*/ 27 w 119"/>
                <a:gd name="T17" fmla="*/ 6 h 125"/>
                <a:gd name="T18" fmla="*/ 22 w 119"/>
                <a:gd name="T19" fmla="*/ 0 h 125"/>
                <a:gd name="T20" fmla="*/ 12 w 119"/>
                <a:gd name="T21" fmla="*/ 0 h 125"/>
                <a:gd name="T22" fmla="*/ 0 w 119"/>
                <a:gd name="T23" fmla="*/ 12 h 125"/>
                <a:gd name="T24" fmla="*/ 0 w 119"/>
                <a:gd name="T25" fmla="*/ 22 h 125"/>
                <a:gd name="T26" fmla="*/ 6 w 119"/>
                <a:gd name="T27" fmla="*/ 31 h 125"/>
                <a:gd name="T28" fmla="*/ 12 w 119"/>
                <a:gd name="T29" fmla="*/ 37 h 125"/>
                <a:gd name="T30" fmla="*/ 16 w 119"/>
                <a:gd name="T31" fmla="*/ 43 h 125"/>
                <a:gd name="T32" fmla="*/ 22 w 119"/>
                <a:gd name="T33" fmla="*/ 47 h 125"/>
                <a:gd name="T34" fmla="*/ 27 w 119"/>
                <a:gd name="T35" fmla="*/ 53 h 125"/>
                <a:gd name="T36" fmla="*/ 37 w 119"/>
                <a:gd name="T37" fmla="*/ 63 h 125"/>
                <a:gd name="T38" fmla="*/ 47 w 119"/>
                <a:gd name="T39" fmla="*/ 63 h 125"/>
                <a:gd name="T40" fmla="*/ 47 w 119"/>
                <a:gd name="T41" fmla="*/ 78 h 125"/>
                <a:gd name="T42" fmla="*/ 47 w 119"/>
                <a:gd name="T43" fmla="*/ 88 h 125"/>
                <a:gd name="T44" fmla="*/ 59 w 119"/>
                <a:gd name="T45" fmla="*/ 88 h 125"/>
                <a:gd name="T46" fmla="*/ 63 w 119"/>
                <a:gd name="T47" fmla="*/ 84 h 125"/>
                <a:gd name="T48" fmla="*/ 68 w 119"/>
                <a:gd name="T49" fmla="*/ 94 h 125"/>
                <a:gd name="T50" fmla="*/ 74 w 119"/>
                <a:gd name="T51" fmla="*/ 104 h 125"/>
                <a:gd name="T52" fmla="*/ 78 w 119"/>
                <a:gd name="T53" fmla="*/ 109 h 125"/>
                <a:gd name="T54" fmla="*/ 88 w 119"/>
                <a:gd name="T55" fmla="*/ 119 h 125"/>
                <a:gd name="T56" fmla="*/ 94 w 119"/>
                <a:gd name="T57" fmla="*/ 119 h 125"/>
                <a:gd name="T58" fmla="*/ 101 w 119"/>
                <a:gd name="T59" fmla="*/ 119 h 125"/>
                <a:gd name="T60" fmla="*/ 100 w 119"/>
                <a:gd name="T61" fmla="*/ 104 h 125"/>
                <a:gd name="T62" fmla="*/ 100 w 119"/>
                <a:gd name="T63" fmla="*/ 94 h 125"/>
                <a:gd name="T64" fmla="*/ 110 w 119"/>
                <a:gd name="T65" fmla="*/ 84 h 125"/>
                <a:gd name="T66" fmla="*/ 115 w 119"/>
                <a:gd name="T67" fmla="*/ 78 h 125"/>
                <a:gd name="T68" fmla="*/ 119 w 119"/>
                <a:gd name="T69" fmla="*/ 73 h 125"/>
                <a:gd name="T70" fmla="*/ 119 w 119"/>
                <a:gd name="T71" fmla="*/ 63 h 125"/>
                <a:gd name="T72" fmla="*/ 119 w 119"/>
                <a:gd name="T73" fmla="*/ 53 h 125"/>
                <a:gd name="T74" fmla="*/ 119 w 119"/>
                <a:gd name="T75" fmla="*/ 43 h 125"/>
                <a:gd name="T76" fmla="*/ 119 w 119"/>
                <a:gd name="T77" fmla="*/ 3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9" h="125">
                  <a:moveTo>
                    <a:pt x="119" y="31"/>
                  </a:moveTo>
                  <a:lnTo>
                    <a:pt x="110" y="22"/>
                  </a:lnTo>
                  <a:lnTo>
                    <a:pt x="104" y="16"/>
                  </a:lnTo>
                  <a:lnTo>
                    <a:pt x="100" y="12"/>
                  </a:lnTo>
                  <a:lnTo>
                    <a:pt x="94" y="12"/>
                  </a:lnTo>
                  <a:lnTo>
                    <a:pt x="88" y="16"/>
                  </a:lnTo>
                  <a:lnTo>
                    <a:pt x="84" y="16"/>
                  </a:lnTo>
                  <a:lnTo>
                    <a:pt x="84" y="12"/>
                  </a:lnTo>
                  <a:lnTo>
                    <a:pt x="68" y="6"/>
                  </a:lnTo>
                  <a:lnTo>
                    <a:pt x="63" y="6"/>
                  </a:lnTo>
                  <a:lnTo>
                    <a:pt x="59" y="12"/>
                  </a:lnTo>
                  <a:lnTo>
                    <a:pt x="59" y="16"/>
                  </a:lnTo>
                  <a:lnTo>
                    <a:pt x="47" y="16"/>
                  </a:lnTo>
                  <a:lnTo>
                    <a:pt x="42" y="16"/>
                  </a:lnTo>
                  <a:lnTo>
                    <a:pt x="37" y="16"/>
                  </a:lnTo>
                  <a:lnTo>
                    <a:pt x="37" y="12"/>
                  </a:lnTo>
                  <a:lnTo>
                    <a:pt x="32" y="6"/>
                  </a:lnTo>
                  <a:lnTo>
                    <a:pt x="27" y="6"/>
                  </a:lnTo>
                  <a:lnTo>
                    <a:pt x="27" y="0"/>
                  </a:lnTo>
                  <a:lnTo>
                    <a:pt x="22" y="0"/>
                  </a:lnTo>
                  <a:lnTo>
                    <a:pt x="16" y="6"/>
                  </a:lnTo>
                  <a:lnTo>
                    <a:pt x="12" y="0"/>
                  </a:lnTo>
                  <a:lnTo>
                    <a:pt x="12" y="6"/>
                  </a:lnTo>
                  <a:lnTo>
                    <a:pt x="0" y="12"/>
                  </a:lnTo>
                  <a:lnTo>
                    <a:pt x="0" y="16"/>
                  </a:lnTo>
                  <a:lnTo>
                    <a:pt x="0" y="22"/>
                  </a:lnTo>
                  <a:lnTo>
                    <a:pt x="0" y="27"/>
                  </a:lnTo>
                  <a:lnTo>
                    <a:pt x="6" y="31"/>
                  </a:lnTo>
                  <a:lnTo>
                    <a:pt x="6" y="37"/>
                  </a:lnTo>
                  <a:lnTo>
                    <a:pt x="12" y="37"/>
                  </a:lnTo>
                  <a:lnTo>
                    <a:pt x="16" y="37"/>
                  </a:lnTo>
                  <a:lnTo>
                    <a:pt x="16" y="43"/>
                  </a:lnTo>
                  <a:lnTo>
                    <a:pt x="16" y="47"/>
                  </a:lnTo>
                  <a:lnTo>
                    <a:pt x="22" y="47"/>
                  </a:lnTo>
                  <a:lnTo>
                    <a:pt x="27" y="47"/>
                  </a:lnTo>
                  <a:lnTo>
                    <a:pt x="27" y="53"/>
                  </a:lnTo>
                  <a:lnTo>
                    <a:pt x="32" y="63"/>
                  </a:lnTo>
                  <a:lnTo>
                    <a:pt x="37" y="63"/>
                  </a:lnTo>
                  <a:lnTo>
                    <a:pt x="42" y="63"/>
                  </a:lnTo>
                  <a:lnTo>
                    <a:pt x="47" y="63"/>
                  </a:lnTo>
                  <a:lnTo>
                    <a:pt x="47" y="73"/>
                  </a:lnTo>
                  <a:lnTo>
                    <a:pt x="47" y="78"/>
                  </a:lnTo>
                  <a:lnTo>
                    <a:pt x="42" y="84"/>
                  </a:lnTo>
                  <a:lnTo>
                    <a:pt x="47" y="88"/>
                  </a:lnTo>
                  <a:lnTo>
                    <a:pt x="53" y="88"/>
                  </a:lnTo>
                  <a:lnTo>
                    <a:pt x="59" y="88"/>
                  </a:lnTo>
                  <a:lnTo>
                    <a:pt x="59" y="84"/>
                  </a:lnTo>
                  <a:lnTo>
                    <a:pt x="63" y="84"/>
                  </a:lnTo>
                  <a:lnTo>
                    <a:pt x="63" y="88"/>
                  </a:lnTo>
                  <a:lnTo>
                    <a:pt x="68" y="94"/>
                  </a:lnTo>
                  <a:lnTo>
                    <a:pt x="68" y="99"/>
                  </a:lnTo>
                  <a:lnTo>
                    <a:pt x="74" y="104"/>
                  </a:lnTo>
                  <a:lnTo>
                    <a:pt x="74" y="109"/>
                  </a:lnTo>
                  <a:lnTo>
                    <a:pt x="78" y="109"/>
                  </a:lnTo>
                  <a:lnTo>
                    <a:pt x="84" y="115"/>
                  </a:lnTo>
                  <a:lnTo>
                    <a:pt x="88" y="119"/>
                  </a:lnTo>
                  <a:lnTo>
                    <a:pt x="88" y="125"/>
                  </a:lnTo>
                  <a:lnTo>
                    <a:pt x="94" y="119"/>
                  </a:lnTo>
                  <a:lnTo>
                    <a:pt x="100" y="119"/>
                  </a:lnTo>
                  <a:lnTo>
                    <a:pt x="101" y="119"/>
                  </a:lnTo>
                  <a:lnTo>
                    <a:pt x="102" y="109"/>
                  </a:lnTo>
                  <a:lnTo>
                    <a:pt x="100" y="104"/>
                  </a:lnTo>
                  <a:lnTo>
                    <a:pt x="100" y="99"/>
                  </a:lnTo>
                  <a:lnTo>
                    <a:pt x="100" y="94"/>
                  </a:lnTo>
                  <a:lnTo>
                    <a:pt x="105" y="88"/>
                  </a:lnTo>
                  <a:lnTo>
                    <a:pt x="110" y="84"/>
                  </a:lnTo>
                  <a:lnTo>
                    <a:pt x="115" y="84"/>
                  </a:lnTo>
                  <a:lnTo>
                    <a:pt x="115" y="78"/>
                  </a:lnTo>
                  <a:lnTo>
                    <a:pt x="115" y="73"/>
                  </a:lnTo>
                  <a:lnTo>
                    <a:pt x="119" y="73"/>
                  </a:lnTo>
                  <a:lnTo>
                    <a:pt x="119" y="68"/>
                  </a:lnTo>
                  <a:lnTo>
                    <a:pt x="119" y="63"/>
                  </a:lnTo>
                  <a:lnTo>
                    <a:pt x="115" y="63"/>
                  </a:lnTo>
                  <a:lnTo>
                    <a:pt x="119" y="53"/>
                  </a:lnTo>
                  <a:lnTo>
                    <a:pt x="119" y="47"/>
                  </a:lnTo>
                  <a:lnTo>
                    <a:pt x="119" y="43"/>
                  </a:lnTo>
                  <a:lnTo>
                    <a:pt x="119" y="37"/>
                  </a:lnTo>
                  <a:lnTo>
                    <a:pt x="119" y="3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98" name="Freeform 97"/>
            <p:cNvSpPr>
              <a:spLocks/>
            </p:cNvSpPr>
            <p:nvPr/>
          </p:nvSpPr>
          <p:spPr bwMode="auto">
            <a:xfrm>
              <a:off x="7716507" y="4276890"/>
              <a:ext cx="38982" cy="63931"/>
            </a:xfrm>
            <a:custGeom>
              <a:avLst/>
              <a:gdLst>
                <a:gd name="T0" fmla="*/ 0 w 25"/>
                <a:gd name="T1" fmla="*/ 35 h 41"/>
                <a:gd name="T2" fmla="*/ 2 w 25"/>
                <a:gd name="T3" fmla="*/ 25 h 41"/>
                <a:gd name="T4" fmla="*/ 0 w 25"/>
                <a:gd name="T5" fmla="*/ 20 h 41"/>
                <a:gd name="T6" fmla="*/ 0 w 25"/>
                <a:gd name="T7" fmla="*/ 15 h 41"/>
                <a:gd name="T8" fmla="*/ 0 w 25"/>
                <a:gd name="T9" fmla="*/ 10 h 41"/>
                <a:gd name="T10" fmla="*/ 4 w 25"/>
                <a:gd name="T11" fmla="*/ 4 h 41"/>
                <a:gd name="T12" fmla="*/ 10 w 25"/>
                <a:gd name="T13" fmla="*/ 0 h 41"/>
                <a:gd name="T14" fmla="*/ 15 w 25"/>
                <a:gd name="T15" fmla="*/ 4 h 41"/>
                <a:gd name="T16" fmla="*/ 15 w 25"/>
                <a:gd name="T17" fmla="*/ 10 h 41"/>
                <a:gd name="T18" fmla="*/ 19 w 25"/>
                <a:gd name="T19" fmla="*/ 15 h 41"/>
                <a:gd name="T20" fmla="*/ 25 w 25"/>
                <a:gd name="T21" fmla="*/ 20 h 41"/>
                <a:gd name="T22" fmla="*/ 25 w 25"/>
                <a:gd name="T23" fmla="*/ 25 h 41"/>
                <a:gd name="T24" fmla="*/ 25 w 25"/>
                <a:gd name="T25" fmla="*/ 31 h 41"/>
                <a:gd name="T26" fmla="*/ 25 w 25"/>
                <a:gd name="T27" fmla="*/ 35 h 41"/>
                <a:gd name="T28" fmla="*/ 25 w 25"/>
                <a:gd name="T29" fmla="*/ 41 h 41"/>
                <a:gd name="T30" fmla="*/ 19 w 25"/>
                <a:gd name="T31" fmla="*/ 41 h 41"/>
                <a:gd name="T32" fmla="*/ 0 w 25"/>
                <a:gd name="T33" fmla="*/ 3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1">
                  <a:moveTo>
                    <a:pt x="0" y="35"/>
                  </a:moveTo>
                  <a:lnTo>
                    <a:pt x="2" y="25"/>
                  </a:lnTo>
                  <a:lnTo>
                    <a:pt x="0" y="20"/>
                  </a:lnTo>
                  <a:lnTo>
                    <a:pt x="0" y="15"/>
                  </a:lnTo>
                  <a:lnTo>
                    <a:pt x="0" y="10"/>
                  </a:lnTo>
                  <a:lnTo>
                    <a:pt x="4" y="4"/>
                  </a:lnTo>
                  <a:lnTo>
                    <a:pt x="10" y="0"/>
                  </a:lnTo>
                  <a:lnTo>
                    <a:pt x="15" y="4"/>
                  </a:lnTo>
                  <a:lnTo>
                    <a:pt x="15" y="10"/>
                  </a:lnTo>
                  <a:lnTo>
                    <a:pt x="19" y="15"/>
                  </a:lnTo>
                  <a:lnTo>
                    <a:pt x="25" y="20"/>
                  </a:lnTo>
                  <a:lnTo>
                    <a:pt x="25" y="25"/>
                  </a:lnTo>
                  <a:lnTo>
                    <a:pt x="25" y="31"/>
                  </a:lnTo>
                  <a:lnTo>
                    <a:pt x="25" y="35"/>
                  </a:lnTo>
                  <a:lnTo>
                    <a:pt x="25" y="41"/>
                  </a:lnTo>
                  <a:lnTo>
                    <a:pt x="19" y="41"/>
                  </a:lnTo>
                  <a:lnTo>
                    <a:pt x="0" y="35"/>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98"/>
            <p:cNvSpPr>
              <a:spLocks/>
            </p:cNvSpPr>
            <p:nvPr/>
          </p:nvSpPr>
          <p:spPr bwMode="auto">
            <a:xfrm>
              <a:off x="7716507" y="4276890"/>
              <a:ext cx="38982" cy="63931"/>
            </a:xfrm>
            <a:custGeom>
              <a:avLst/>
              <a:gdLst>
                <a:gd name="T0" fmla="*/ 0 w 25"/>
                <a:gd name="T1" fmla="*/ 35 h 41"/>
                <a:gd name="T2" fmla="*/ 2 w 25"/>
                <a:gd name="T3" fmla="*/ 25 h 41"/>
                <a:gd name="T4" fmla="*/ 0 w 25"/>
                <a:gd name="T5" fmla="*/ 20 h 41"/>
                <a:gd name="T6" fmla="*/ 0 w 25"/>
                <a:gd name="T7" fmla="*/ 15 h 41"/>
                <a:gd name="T8" fmla="*/ 0 w 25"/>
                <a:gd name="T9" fmla="*/ 10 h 41"/>
                <a:gd name="T10" fmla="*/ 4 w 25"/>
                <a:gd name="T11" fmla="*/ 4 h 41"/>
                <a:gd name="T12" fmla="*/ 10 w 25"/>
                <a:gd name="T13" fmla="*/ 0 h 41"/>
                <a:gd name="T14" fmla="*/ 15 w 25"/>
                <a:gd name="T15" fmla="*/ 4 h 41"/>
                <a:gd name="T16" fmla="*/ 15 w 25"/>
                <a:gd name="T17" fmla="*/ 10 h 41"/>
                <a:gd name="T18" fmla="*/ 19 w 25"/>
                <a:gd name="T19" fmla="*/ 15 h 41"/>
                <a:gd name="T20" fmla="*/ 25 w 25"/>
                <a:gd name="T21" fmla="*/ 20 h 41"/>
                <a:gd name="T22" fmla="*/ 25 w 25"/>
                <a:gd name="T23" fmla="*/ 25 h 41"/>
                <a:gd name="T24" fmla="*/ 25 w 25"/>
                <a:gd name="T25" fmla="*/ 31 h 41"/>
                <a:gd name="T26" fmla="*/ 25 w 25"/>
                <a:gd name="T27" fmla="*/ 35 h 41"/>
                <a:gd name="T28" fmla="*/ 25 w 25"/>
                <a:gd name="T29" fmla="*/ 41 h 41"/>
                <a:gd name="T30" fmla="*/ 19 w 25"/>
                <a:gd name="T31" fmla="*/ 41 h 41"/>
                <a:gd name="T32" fmla="*/ 0 w 25"/>
                <a:gd name="T33" fmla="*/ 3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1">
                  <a:moveTo>
                    <a:pt x="0" y="35"/>
                  </a:moveTo>
                  <a:lnTo>
                    <a:pt x="2" y="25"/>
                  </a:lnTo>
                  <a:lnTo>
                    <a:pt x="0" y="20"/>
                  </a:lnTo>
                  <a:lnTo>
                    <a:pt x="0" y="15"/>
                  </a:lnTo>
                  <a:lnTo>
                    <a:pt x="0" y="10"/>
                  </a:lnTo>
                  <a:lnTo>
                    <a:pt x="4" y="4"/>
                  </a:lnTo>
                  <a:lnTo>
                    <a:pt x="10" y="0"/>
                  </a:lnTo>
                  <a:lnTo>
                    <a:pt x="15" y="4"/>
                  </a:lnTo>
                  <a:lnTo>
                    <a:pt x="15" y="10"/>
                  </a:lnTo>
                  <a:lnTo>
                    <a:pt x="19" y="15"/>
                  </a:lnTo>
                  <a:lnTo>
                    <a:pt x="25" y="20"/>
                  </a:lnTo>
                  <a:lnTo>
                    <a:pt x="25" y="25"/>
                  </a:lnTo>
                  <a:lnTo>
                    <a:pt x="25" y="31"/>
                  </a:lnTo>
                  <a:lnTo>
                    <a:pt x="25" y="35"/>
                  </a:lnTo>
                  <a:lnTo>
                    <a:pt x="25" y="41"/>
                  </a:lnTo>
                  <a:lnTo>
                    <a:pt x="19" y="41"/>
                  </a:lnTo>
                  <a:lnTo>
                    <a:pt x="0" y="35"/>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0" name="Freeform 99"/>
            <p:cNvSpPr>
              <a:spLocks/>
            </p:cNvSpPr>
            <p:nvPr/>
          </p:nvSpPr>
          <p:spPr bwMode="auto">
            <a:xfrm>
              <a:off x="7649457" y="4002457"/>
              <a:ext cx="218300" cy="201148"/>
            </a:xfrm>
            <a:custGeom>
              <a:avLst/>
              <a:gdLst>
                <a:gd name="T0" fmla="*/ 125 w 140"/>
                <a:gd name="T1" fmla="*/ 21 h 129"/>
                <a:gd name="T2" fmla="*/ 119 w 140"/>
                <a:gd name="T3" fmla="*/ 0 h 129"/>
                <a:gd name="T4" fmla="*/ 109 w 140"/>
                <a:gd name="T5" fmla="*/ 6 h 129"/>
                <a:gd name="T6" fmla="*/ 99 w 140"/>
                <a:gd name="T7" fmla="*/ 6 h 129"/>
                <a:gd name="T8" fmla="*/ 94 w 140"/>
                <a:gd name="T9" fmla="*/ 6 h 129"/>
                <a:gd name="T10" fmla="*/ 84 w 140"/>
                <a:gd name="T11" fmla="*/ 6 h 129"/>
                <a:gd name="T12" fmla="*/ 67 w 140"/>
                <a:gd name="T13" fmla="*/ 16 h 129"/>
                <a:gd name="T14" fmla="*/ 67 w 140"/>
                <a:gd name="T15" fmla="*/ 26 h 129"/>
                <a:gd name="T16" fmla="*/ 67 w 140"/>
                <a:gd name="T17" fmla="*/ 37 h 129"/>
                <a:gd name="T18" fmla="*/ 57 w 140"/>
                <a:gd name="T19" fmla="*/ 57 h 129"/>
                <a:gd name="T20" fmla="*/ 47 w 140"/>
                <a:gd name="T21" fmla="*/ 57 h 129"/>
                <a:gd name="T22" fmla="*/ 53 w 140"/>
                <a:gd name="T23" fmla="*/ 41 h 129"/>
                <a:gd name="T24" fmla="*/ 53 w 140"/>
                <a:gd name="T25" fmla="*/ 37 h 129"/>
                <a:gd name="T26" fmla="*/ 57 w 140"/>
                <a:gd name="T27" fmla="*/ 26 h 129"/>
                <a:gd name="T28" fmla="*/ 41 w 140"/>
                <a:gd name="T29" fmla="*/ 21 h 129"/>
                <a:gd name="T30" fmla="*/ 41 w 140"/>
                <a:gd name="T31" fmla="*/ 21 h 129"/>
                <a:gd name="T32" fmla="*/ 37 w 140"/>
                <a:gd name="T33" fmla="*/ 41 h 129"/>
                <a:gd name="T34" fmla="*/ 31 w 140"/>
                <a:gd name="T35" fmla="*/ 53 h 129"/>
                <a:gd name="T36" fmla="*/ 26 w 140"/>
                <a:gd name="T37" fmla="*/ 57 h 129"/>
                <a:gd name="T38" fmla="*/ 10 w 140"/>
                <a:gd name="T39" fmla="*/ 63 h 129"/>
                <a:gd name="T40" fmla="*/ 16 w 140"/>
                <a:gd name="T41" fmla="*/ 72 h 129"/>
                <a:gd name="T42" fmla="*/ 6 w 140"/>
                <a:gd name="T43" fmla="*/ 82 h 129"/>
                <a:gd name="T44" fmla="*/ 0 w 140"/>
                <a:gd name="T45" fmla="*/ 72 h 129"/>
                <a:gd name="T46" fmla="*/ 0 w 140"/>
                <a:gd name="T47" fmla="*/ 82 h 129"/>
                <a:gd name="T48" fmla="*/ 6 w 140"/>
                <a:gd name="T49" fmla="*/ 94 h 129"/>
                <a:gd name="T50" fmla="*/ 26 w 140"/>
                <a:gd name="T51" fmla="*/ 104 h 129"/>
                <a:gd name="T52" fmla="*/ 31 w 140"/>
                <a:gd name="T53" fmla="*/ 109 h 129"/>
                <a:gd name="T54" fmla="*/ 41 w 140"/>
                <a:gd name="T55" fmla="*/ 104 h 129"/>
                <a:gd name="T56" fmla="*/ 53 w 140"/>
                <a:gd name="T57" fmla="*/ 114 h 129"/>
                <a:gd name="T58" fmla="*/ 62 w 140"/>
                <a:gd name="T59" fmla="*/ 129 h 129"/>
                <a:gd name="T60" fmla="*/ 72 w 140"/>
                <a:gd name="T61" fmla="*/ 119 h 129"/>
                <a:gd name="T62" fmla="*/ 72 w 140"/>
                <a:gd name="T63" fmla="*/ 104 h 129"/>
                <a:gd name="T64" fmla="*/ 84 w 140"/>
                <a:gd name="T65" fmla="*/ 94 h 129"/>
                <a:gd name="T66" fmla="*/ 104 w 140"/>
                <a:gd name="T67" fmla="*/ 94 h 129"/>
                <a:gd name="T68" fmla="*/ 113 w 140"/>
                <a:gd name="T69" fmla="*/ 94 h 129"/>
                <a:gd name="T70" fmla="*/ 125 w 140"/>
                <a:gd name="T71" fmla="*/ 94 h 129"/>
                <a:gd name="T72" fmla="*/ 129 w 140"/>
                <a:gd name="T73" fmla="*/ 72 h 129"/>
                <a:gd name="T74" fmla="*/ 129 w 140"/>
                <a:gd name="T75" fmla="*/ 63 h 129"/>
                <a:gd name="T76" fmla="*/ 129 w 140"/>
                <a:gd name="T77" fmla="*/ 47 h 129"/>
                <a:gd name="T78" fmla="*/ 135 w 140"/>
                <a:gd name="T79" fmla="*/ 41 h 129"/>
                <a:gd name="T80" fmla="*/ 135 w 140"/>
                <a:gd name="T81" fmla="*/ 31 h 129"/>
                <a:gd name="T82" fmla="*/ 140 w 140"/>
                <a:gd name="T83" fmla="*/ 21 h 129"/>
                <a:gd name="T84" fmla="*/ 129 w 140"/>
                <a:gd name="T85" fmla="*/ 21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29">
                  <a:moveTo>
                    <a:pt x="129" y="21"/>
                  </a:moveTo>
                  <a:lnTo>
                    <a:pt x="125" y="21"/>
                  </a:lnTo>
                  <a:lnTo>
                    <a:pt x="125" y="0"/>
                  </a:lnTo>
                  <a:lnTo>
                    <a:pt x="119" y="0"/>
                  </a:lnTo>
                  <a:lnTo>
                    <a:pt x="113" y="0"/>
                  </a:lnTo>
                  <a:lnTo>
                    <a:pt x="109" y="6"/>
                  </a:lnTo>
                  <a:lnTo>
                    <a:pt x="99" y="12"/>
                  </a:lnTo>
                  <a:lnTo>
                    <a:pt x="99" y="6"/>
                  </a:lnTo>
                  <a:lnTo>
                    <a:pt x="99" y="0"/>
                  </a:lnTo>
                  <a:lnTo>
                    <a:pt x="94" y="6"/>
                  </a:lnTo>
                  <a:lnTo>
                    <a:pt x="88" y="6"/>
                  </a:lnTo>
                  <a:lnTo>
                    <a:pt x="84" y="6"/>
                  </a:lnTo>
                  <a:lnTo>
                    <a:pt x="72" y="12"/>
                  </a:lnTo>
                  <a:lnTo>
                    <a:pt x="67" y="16"/>
                  </a:lnTo>
                  <a:lnTo>
                    <a:pt x="67" y="21"/>
                  </a:lnTo>
                  <a:lnTo>
                    <a:pt x="67" y="26"/>
                  </a:lnTo>
                  <a:lnTo>
                    <a:pt x="67" y="31"/>
                  </a:lnTo>
                  <a:lnTo>
                    <a:pt x="67" y="37"/>
                  </a:lnTo>
                  <a:lnTo>
                    <a:pt x="67" y="47"/>
                  </a:lnTo>
                  <a:lnTo>
                    <a:pt x="57" y="57"/>
                  </a:lnTo>
                  <a:lnTo>
                    <a:pt x="53" y="57"/>
                  </a:lnTo>
                  <a:lnTo>
                    <a:pt x="47" y="57"/>
                  </a:lnTo>
                  <a:lnTo>
                    <a:pt x="47" y="47"/>
                  </a:lnTo>
                  <a:lnTo>
                    <a:pt x="53" y="41"/>
                  </a:lnTo>
                  <a:lnTo>
                    <a:pt x="47" y="41"/>
                  </a:lnTo>
                  <a:lnTo>
                    <a:pt x="53" y="37"/>
                  </a:lnTo>
                  <a:lnTo>
                    <a:pt x="57" y="31"/>
                  </a:lnTo>
                  <a:lnTo>
                    <a:pt x="57" y="26"/>
                  </a:lnTo>
                  <a:lnTo>
                    <a:pt x="53" y="21"/>
                  </a:lnTo>
                  <a:lnTo>
                    <a:pt x="41" y="21"/>
                  </a:lnTo>
                  <a:lnTo>
                    <a:pt x="41" y="16"/>
                  </a:lnTo>
                  <a:lnTo>
                    <a:pt x="41" y="21"/>
                  </a:lnTo>
                  <a:lnTo>
                    <a:pt x="37" y="31"/>
                  </a:lnTo>
                  <a:lnTo>
                    <a:pt x="37" y="41"/>
                  </a:lnTo>
                  <a:lnTo>
                    <a:pt x="31" y="47"/>
                  </a:lnTo>
                  <a:lnTo>
                    <a:pt x="31" y="53"/>
                  </a:lnTo>
                  <a:lnTo>
                    <a:pt x="26" y="53"/>
                  </a:lnTo>
                  <a:lnTo>
                    <a:pt x="26" y="57"/>
                  </a:lnTo>
                  <a:lnTo>
                    <a:pt x="21" y="63"/>
                  </a:lnTo>
                  <a:lnTo>
                    <a:pt x="10" y="63"/>
                  </a:lnTo>
                  <a:lnTo>
                    <a:pt x="10" y="72"/>
                  </a:lnTo>
                  <a:lnTo>
                    <a:pt x="16" y="72"/>
                  </a:lnTo>
                  <a:lnTo>
                    <a:pt x="16" y="78"/>
                  </a:lnTo>
                  <a:lnTo>
                    <a:pt x="6" y="82"/>
                  </a:lnTo>
                  <a:lnTo>
                    <a:pt x="6" y="72"/>
                  </a:lnTo>
                  <a:lnTo>
                    <a:pt x="0" y="72"/>
                  </a:lnTo>
                  <a:lnTo>
                    <a:pt x="0" y="78"/>
                  </a:lnTo>
                  <a:lnTo>
                    <a:pt x="0" y="82"/>
                  </a:lnTo>
                  <a:lnTo>
                    <a:pt x="0" y="94"/>
                  </a:lnTo>
                  <a:lnTo>
                    <a:pt x="6" y="94"/>
                  </a:lnTo>
                  <a:lnTo>
                    <a:pt x="10" y="98"/>
                  </a:lnTo>
                  <a:lnTo>
                    <a:pt x="26" y="104"/>
                  </a:lnTo>
                  <a:lnTo>
                    <a:pt x="26" y="109"/>
                  </a:lnTo>
                  <a:lnTo>
                    <a:pt x="31" y="109"/>
                  </a:lnTo>
                  <a:lnTo>
                    <a:pt x="37" y="104"/>
                  </a:lnTo>
                  <a:lnTo>
                    <a:pt x="41" y="104"/>
                  </a:lnTo>
                  <a:lnTo>
                    <a:pt x="47" y="109"/>
                  </a:lnTo>
                  <a:lnTo>
                    <a:pt x="53" y="114"/>
                  </a:lnTo>
                  <a:lnTo>
                    <a:pt x="62" y="125"/>
                  </a:lnTo>
                  <a:lnTo>
                    <a:pt x="62" y="129"/>
                  </a:lnTo>
                  <a:lnTo>
                    <a:pt x="72" y="125"/>
                  </a:lnTo>
                  <a:lnTo>
                    <a:pt x="72" y="119"/>
                  </a:lnTo>
                  <a:lnTo>
                    <a:pt x="72" y="109"/>
                  </a:lnTo>
                  <a:lnTo>
                    <a:pt x="72" y="104"/>
                  </a:lnTo>
                  <a:lnTo>
                    <a:pt x="72" y="98"/>
                  </a:lnTo>
                  <a:lnTo>
                    <a:pt x="84" y="94"/>
                  </a:lnTo>
                  <a:lnTo>
                    <a:pt x="99" y="88"/>
                  </a:lnTo>
                  <a:lnTo>
                    <a:pt x="104" y="94"/>
                  </a:lnTo>
                  <a:lnTo>
                    <a:pt x="109" y="94"/>
                  </a:lnTo>
                  <a:lnTo>
                    <a:pt x="113" y="94"/>
                  </a:lnTo>
                  <a:lnTo>
                    <a:pt x="119" y="94"/>
                  </a:lnTo>
                  <a:lnTo>
                    <a:pt x="125" y="94"/>
                  </a:lnTo>
                  <a:lnTo>
                    <a:pt x="129" y="78"/>
                  </a:lnTo>
                  <a:lnTo>
                    <a:pt x="129" y="72"/>
                  </a:lnTo>
                  <a:lnTo>
                    <a:pt x="125" y="68"/>
                  </a:lnTo>
                  <a:lnTo>
                    <a:pt x="129" y="63"/>
                  </a:lnTo>
                  <a:lnTo>
                    <a:pt x="129" y="57"/>
                  </a:lnTo>
                  <a:lnTo>
                    <a:pt x="129" y="47"/>
                  </a:lnTo>
                  <a:lnTo>
                    <a:pt x="129" y="41"/>
                  </a:lnTo>
                  <a:lnTo>
                    <a:pt x="135" y="41"/>
                  </a:lnTo>
                  <a:lnTo>
                    <a:pt x="135" y="37"/>
                  </a:lnTo>
                  <a:lnTo>
                    <a:pt x="135" y="31"/>
                  </a:lnTo>
                  <a:lnTo>
                    <a:pt x="135" y="26"/>
                  </a:lnTo>
                  <a:lnTo>
                    <a:pt x="140" y="21"/>
                  </a:lnTo>
                  <a:lnTo>
                    <a:pt x="135" y="16"/>
                  </a:lnTo>
                  <a:lnTo>
                    <a:pt x="129" y="2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100"/>
            <p:cNvSpPr>
              <a:spLocks/>
            </p:cNvSpPr>
            <p:nvPr/>
          </p:nvSpPr>
          <p:spPr bwMode="auto">
            <a:xfrm>
              <a:off x="7649457" y="4002457"/>
              <a:ext cx="218300" cy="201148"/>
            </a:xfrm>
            <a:custGeom>
              <a:avLst/>
              <a:gdLst>
                <a:gd name="T0" fmla="*/ 125 w 140"/>
                <a:gd name="T1" fmla="*/ 21 h 129"/>
                <a:gd name="T2" fmla="*/ 119 w 140"/>
                <a:gd name="T3" fmla="*/ 0 h 129"/>
                <a:gd name="T4" fmla="*/ 109 w 140"/>
                <a:gd name="T5" fmla="*/ 6 h 129"/>
                <a:gd name="T6" fmla="*/ 99 w 140"/>
                <a:gd name="T7" fmla="*/ 6 h 129"/>
                <a:gd name="T8" fmla="*/ 94 w 140"/>
                <a:gd name="T9" fmla="*/ 6 h 129"/>
                <a:gd name="T10" fmla="*/ 84 w 140"/>
                <a:gd name="T11" fmla="*/ 6 h 129"/>
                <a:gd name="T12" fmla="*/ 67 w 140"/>
                <a:gd name="T13" fmla="*/ 16 h 129"/>
                <a:gd name="T14" fmla="*/ 67 w 140"/>
                <a:gd name="T15" fmla="*/ 26 h 129"/>
                <a:gd name="T16" fmla="*/ 67 w 140"/>
                <a:gd name="T17" fmla="*/ 37 h 129"/>
                <a:gd name="T18" fmla="*/ 57 w 140"/>
                <a:gd name="T19" fmla="*/ 57 h 129"/>
                <a:gd name="T20" fmla="*/ 47 w 140"/>
                <a:gd name="T21" fmla="*/ 57 h 129"/>
                <a:gd name="T22" fmla="*/ 53 w 140"/>
                <a:gd name="T23" fmla="*/ 41 h 129"/>
                <a:gd name="T24" fmla="*/ 53 w 140"/>
                <a:gd name="T25" fmla="*/ 37 h 129"/>
                <a:gd name="T26" fmla="*/ 57 w 140"/>
                <a:gd name="T27" fmla="*/ 26 h 129"/>
                <a:gd name="T28" fmla="*/ 41 w 140"/>
                <a:gd name="T29" fmla="*/ 21 h 129"/>
                <a:gd name="T30" fmla="*/ 41 w 140"/>
                <a:gd name="T31" fmla="*/ 21 h 129"/>
                <a:gd name="T32" fmla="*/ 37 w 140"/>
                <a:gd name="T33" fmla="*/ 41 h 129"/>
                <a:gd name="T34" fmla="*/ 31 w 140"/>
                <a:gd name="T35" fmla="*/ 53 h 129"/>
                <a:gd name="T36" fmla="*/ 26 w 140"/>
                <a:gd name="T37" fmla="*/ 57 h 129"/>
                <a:gd name="T38" fmla="*/ 10 w 140"/>
                <a:gd name="T39" fmla="*/ 63 h 129"/>
                <a:gd name="T40" fmla="*/ 16 w 140"/>
                <a:gd name="T41" fmla="*/ 72 h 129"/>
                <a:gd name="T42" fmla="*/ 6 w 140"/>
                <a:gd name="T43" fmla="*/ 82 h 129"/>
                <a:gd name="T44" fmla="*/ 0 w 140"/>
                <a:gd name="T45" fmla="*/ 72 h 129"/>
                <a:gd name="T46" fmla="*/ 0 w 140"/>
                <a:gd name="T47" fmla="*/ 82 h 129"/>
                <a:gd name="T48" fmla="*/ 6 w 140"/>
                <a:gd name="T49" fmla="*/ 94 h 129"/>
                <a:gd name="T50" fmla="*/ 26 w 140"/>
                <a:gd name="T51" fmla="*/ 104 h 129"/>
                <a:gd name="T52" fmla="*/ 31 w 140"/>
                <a:gd name="T53" fmla="*/ 109 h 129"/>
                <a:gd name="T54" fmla="*/ 41 w 140"/>
                <a:gd name="T55" fmla="*/ 104 h 129"/>
                <a:gd name="T56" fmla="*/ 53 w 140"/>
                <a:gd name="T57" fmla="*/ 114 h 129"/>
                <a:gd name="T58" fmla="*/ 62 w 140"/>
                <a:gd name="T59" fmla="*/ 129 h 129"/>
                <a:gd name="T60" fmla="*/ 72 w 140"/>
                <a:gd name="T61" fmla="*/ 119 h 129"/>
                <a:gd name="T62" fmla="*/ 72 w 140"/>
                <a:gd name="T63" fmla="*/ 104 h 129"/>
                <a:gd name="T64" fmla="*/ 84 w 140"/>
                <a:gd name="T65" fmla="*/ 94 h 129"/>
                <a:gd name="T66" fmla="*/ 104 w 140"/>
                <a:gd name="T67" fmla="*/ 94 h 129"/>
                <a:gd name="T68" fmla="*/ 113 w 140"/>
                <a:gd name="T69" fmla="*/ 94 h 129"/>
                <a:gd name="T70" fmla="*/ 125 w 140"/>
                <a:gd name="T71" fmla="*/ 94 h 129"/>
                <a:gd name="T72" fmla="*/ 129 w 140"/>
                <a:gd name="T73" fmla="*/ 72 h 129"/>
                <a:gd name="T74" fmla="*/ 129 w 140"/>
                <a:gd name="T75" fmla="*/ 63 h 129"/>
                <a:gd name="T76" fmla="*/ 129 w 140"/>
                <a:gd name="T77" fmla="*/ 47 h 129"/>
                <a:gd name="T78" fmla="*/ 135 w 140"/>
                <a:gd name="T79" fmla="*/ 41 h 129"/>
                <a:gd name="T80" fmla="*/ 135 w 140"/>
                <a:gd name="T81" fmla="*/ 31 h 129"/>
                <a:gd name="T82" fmla="*/ 140 w 140"/>
                <a:gd name="T83" fmla="*/ 21 h 129"/>
                <a:gd name="T84" fmla="*/ 129 w 140"/>
                <a:gd name="T85" fmla="*/ 21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29">
                  <a:moveTo>
                    <a:pt x="129" y="21"/>
                  </a:moveTo>
                  <a:lnTo>
                    <a:pt x="125" y="21"/>
                  </a:lnTo>
                  <a:lnTo>
                    <a:pt x="125" y="0"/>
                  </a:lnTo>
                  <a:lnTo>
                    <a:pt x="119" y="0"/>
                  </a:lnTo>
                  <a:lnTo>
                    <a:pt x="113" y="0"/>
                  </a:lnTo>
                  <a:lnTo>
                    <a:pt x="109" y="6"/>
                  </a:lnTo>
                  <a:lnTo>
                    <a:pt x="99" y="12"/>
                  </a:lnTo>
                  <a:lnTo>
                    <a:pt x="99" y="6"/>
                  </a:lnTo>
                  <a:lnTo>
                    <a:pt x="99" y="0"/>
                  </a:lnTo>
                  <a:lnTo>
                    <a:pt x="94" y="6"/>
                  </a:lnTo>
                  <a:lnTo>
                    <a:pt x="88" y="6"/>
                  </a:lnTo>
                  <a:lnTo>
                    <a:pt x="84" y="6"/>
                  </a:lnTo>
                  <a:lnTo>
                    <a:pt x="72" y="12"/>
                  </a:lnTo>
                  <a:lnTo>
                    <a:pt x="67" y="16"/>
                  </a:lnTo>
                  <a:lnTo>
                    <a:pt x="67" y="21"/>
                  </a:lnTo>
                  <a:lnTo>
                    <a:pt x="67" y="26"/>
                  </a:lnTo>
                  <a:lnTo>
                    <a:pt x="67" y="31"/>
                  </a:lnTo>
                  <a:lnTo>
                    <a:pt x="67" y="37"/>
                  </a:lnTo>
                  <a:lnTo>
                    <a:pt x="67" y="47"/>
                  </a:lnTo>
                  <a:lnTo>
                    <a:pt x="57" y="57"/>
                  </a:lnTo>
                  <a:lnTo>
                    <a:pt x="53" y="57"/>
                  </a:lnTo>
                  <a:lnTo>
                    <a:pt x="47" y="57"/>
                  </a:lnTo>
                  <a:lnTo>
                    <a:pt x="47" y="47"/>
                  </a:lnTo>
                  <a:lnTo>
                    <a:pt x="53" y="41"/>
                  </a:lnTo>
                  <a:lnTo>
                    <a:pt x="47" y="41"/>
                  </a:lnTo>
                  <a:lnTo>
                    <a:pt x="53" y="37"/>
                  </a:lnTo>
                  <a:lnTo>
                    <a:pt x="57" y="31"/>
                  </a:lnTo>
                  <a:lnTo>
                    <a:pt x="57" y="26"/>
                  </a:lnTo>
                  <a:lnTo>
                    <a:pt x="53" y="21"/>
                  </a:lnTo>
                  <a:lnTo>
                    <a:pt x="41" y="21"/>
                  </a:lnTo>
                  <a:lnTo>
                    <a:pt x="41" y="16"/>
                  </a:lnTo>
                  <a:lnTo>
                    <a:pt x="41" y="21"/>
                  </a:lnTo>
                  <a:lnTo>
                    <a:pt x="37" y="31"/>
                  </a:lnTo>
                  <a:lnTo>
                    <a:pt x="37" y="41"/>
                  </a:lnTo>
                  <a:lnTo>
                    <a:pt x="31" y="47"/>
                  </a:lnTo>
                  <a:lnTo>
                    <a:pt x="31" y="53"/>
                  </a:lnTo>
                  <a:lnTo>
                    <a:pt x="26" y="53"/>
                  </a:lnTo>
                  <a:lnTo>
                    <a:pt x="26" y="57"/>
                  </a:lnTo>
                  <a:lnTo>
                    <a:pt x="21" y="63"/>
                  </a:lnTo>
                  <a:lnTo>
                    <a:pt x="10" y="63"/>
                  </a:lnTo>
                  <a:lnTo>
                    <a:pt x="10" y="72"/>
                  </a:lnTo>
                  <a:lnTo>
                    <a:pt x="16" y="72"/>
                  </a:lnTo>
                  <a:lnTo>
                    <a:pt x="16" y="78"/>
                  </a:lnTo>
                  <a:lnTo>
                    <a:pt x="6" y="82"/>
                  </a:lnTo>
                  <a:lnTo>
                    <a:pt x="6" y="72"/>
                  </a:lnTo>
                  <a:lnTo>
                    <a:pt x="0" y="72"/>
                  </a:lnTo>
                  <a:lnTo>
                    <a:pt x="0" y="78"/>
                  </a:lnTo>
                  <a:lnTo>
                    <a:pt x="0" y="82"/>
                  </a:lnTo>
                  <a:lnTo>
                    <a:pt x="0" y="94"/>
                  </a:lnTo>
                  <a:lnTo>
                    <a:pt x="6" y="94"/>
                  </a:lnTo>
                  <a:lnTo>
                    <a:pt x="10" y="98"/>
                  </a:lnTo>
                  <a:lnTo>
                    <a:pt x="26" y="104"/>
                  </a:lnTo>
                  <a:lnTo>
                    <a:pt x="26" y="109"/>
                  </a:lnTo>
                  <a:lnTo>
                    <a:pt x="31" y="109"/>
                  </a:lnTo>
                  <a:lnTo>
                    <a:pt x="37" y="104"/>
                  </a:lnTo>
                  <a:lnTo>
                    <a:pt x="41" y="104"/>
                  </a:lnTo>
                  <a:lnTo>
                    <a:pt x="47" y="109"/>
                  </a:lnTo>
                  <a:lnTo>
                    <a:pt x="53" y="114"/>
                  </a:lnTo>
                  <a:lnTo>
                    <a:pt x="62" y="125"/>
                  </a:lnTo>
                  <a:lnTo>
                    <a:pt x="62" y="129"/>
                  </a:lnTo>
                  <a:lnTo>
                    <a:pt x="72" y="125"/>
                  </a:lnTo>
                  <a:lnTo>
                    <a:pt x="72" y="119"/>
                  </a:lnTo>
                  <a:lnTo>
                    <a:pt x="72" y="109"/>
                  </a:lnTo>
                  <a:lnTo>
                    <a:pt x="72" y="104"/>
                  </a:lnTo>
                  <a:lnTo>
                    <a:pt x="72" y="98"/>
                  </a:lnTo>
                  <a:lnTo>
                    <a:pt x="84" y="94"/>
                  </a:lnTo>
                  <a:lnTo>
                    <a:pt x="99" y="88"/>
                  </a:lnTo>
                  <a:lnTo>
                    <a:pt x="104" y="94"/>
                  </a:lnTo>
                  <a:lnTo>
                    <a:pt x="109" y="94"/>
                  </a:lnTo>
                  <a:lnTo>
                    <a:pt x="113" y="94"/>
                  </a:lnTo>
                  <a:lnTo>
                    <a:pt x="119" y="94"/>
                  </a:lnTo>
                  <a:lnTo>
                    <a:pt x="125" y="94"/>
                  </a:lnTo>
                  <a:lnTo>
                    <a:pt x="129" y="78"/>
                  </a:lnTo>
                  <a:lnTo>
                    <a:pt x="129" y="72"/>
                  </a:lnTo>
                  <a:lnTo>
                    <a:pt x="125" y="68"/>
                  </a:lnTo>
                  <a:lnTo>
                    <a:pt x="129" y="63"/>
                  </a:lnTo>
                  <a:lnTo>
                    <a:pt x="129" y="57"/>
                  </a:lnTo>
                  <a:lnTo>
                    <a:pt x="129" y="47"/>
                  </a:lnTo>
                  <a:lnTo>
                    <a:pt x="129" y="41"/>
                  </a:lnTo>
                  <a:lnTo>
                    <a:pt x="135" y="41"/>
                  </a:lnTo>
                  <a:lnTo>
                    <a:pt x="135" y="37"/>
                  </a:lnTo>
                  <a:lnTo>
                    <a:pt x="135" y="31"/>
                  </a:lnTo>
                  <a:lnTo>
                    <a:pt x="135" y="26"/>
                  </a:lnTo>
                  <a:lnTo>
                    <a:pt x="140" y="21"/>
                  </a:lnTo>
                  <a:lnTo>
                    <a:pt x="135" y="16"/>
                  </a:lnTo>
                  <a:lnTo>
                    <a:pt x="129" y="2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2" name="Freeform 101"/>
            <p:cNvSpPr>
              <a:spLocks/>
            </p:cNvSpPr>
            <p:nvPr/>
          </p:nvSpPr>
          <p:spPr bwMode="auto">
            <a:xfrm>
              <a:off x="7976906" y="3662534"/>
              <a:ext cx="127861" cy="79524"/>
            </a:xfrm>
            <a:custGeom>
              <a:avLst/>
              <a:gdLst>
                <a:gd name="T0" fmla="*/ 5 w 82"/>
                <a:gd name="T1" fmla="*/ 51 h 51"/>
                <a:gd name="T2" fmla="*/ 5 w 82"/>
                <a:gd name="T3" fmla="*/ 47 h 51"/>
                <a:gd name="T4" fmla="*/ 5 w 82"/>
                <a:gd name="T5" fmla="*/ 41 h 51"/>
                <a:gd name="T6" fmla="*/ 10 w 82"/>
                <a:gd name="T7" fmla="*/ 35 h 51"/>
                <a:gd name="T8" fmla="*/ 14 w 82"/>
                <a:gd name="T9" fmla="*/ 35 h 51"/>
                <a:gd name="T10" fmla="*/ 20 w 82"/>
                <a:gd name="T11" fmla="*/ 35 h 51"/>
                <a:gd name="T12" fmla="*/ 25 w 82"/>
                <a:gd name="T13" fmla="*/ 35 h 51"/>
                <a:gd name="T14" fmla="*/ 31 w 82"/>
                <a:gd name="T15" fmla="*/ 35 h 51"/>
                <a:gd name="T16" fmla="*/ 35 w 82"/>
                <a:gd name="T17" fmla="*/ 35 h 51"/>
                <a:gd name="T18" fmla="*/ 41 w 82"/>
                <a:gd name="T19" fmla="*/ 31 h 51"/>
                <a:gd name="T20" fmla="*/ 46 w 82"/>
                <a:gd name="T21" fmla="*/ 31 h 51"/>
                <a:gd name="T22" fmla="*/ 56 w 82"/>
                <a:gd name="T23" fmla="*/ 31 h 51"/>
                <a:gd name="T24" fmla="*/ 62 w 82"/>
                <a:gd name="T25" fmla="*/ 35 h 51"/>
                <a:gd name="T26" fmla="*/ 66 w 82"/>
                <a:gd name="T27" fmla="*/ 41 h 51"/>
                <a:gd name="T28" fmla="*/ 66 w 82"/>
                <a:gd name="T29" fmla="*/ 35 h 51"/>
                <a:gd name="T30" fmla="*/ 72 w 82"/>
                <a:gd name="T31" fmla="*/ 31 h 51"/>
                <a:gd name="T32" fmla="*/ 78 w 82"/>
                <a:gd name="T33" fmla="*/ 25 h 51"/>
                <a:gd name="T34" fmla="*/ 78 w 82"/>
                <a:gd name="T35" fmla="*/ 16 h 51"/>
                <a:gd name="T36" fmla="*/ 72 w 82"/>
                <a:gd name="T37" fmla="*/ 16 h 51"/>
                <a:gd name="T38" fmla="*/ 72 w 82"/>
                <a:gd name="T39" fmla="*/ 10 h 51"/>
                <a:gd name="T40" fmla="*/ 78 w 82"/>
                <a:gd name="T41" fmla="*/ 4 h 51"/>
                <a:gd name="T42" fmla="*/ 82 w 82"/>
                <a:gd name="T43" fmla="*/ 0 h 51"/>
                <a:gd name="T44" fmla="*/ 78 w 82"/>
                <a:gd name="T45" fmla="*/ 0 h 51"/>
                <a:gd name="T46" fmla="*/ 72 w 82"/>
                <a:gd name="T47" fmla="*/ 4 h 51"/>
                <a:gd name="T48" fmla="*/ 66 w 82"/>
                <a:gd name="T49" fmla="*/ 4 h 51"/>
                <a:gd name="T50" fmla="*/ 62 w 82"/>
                <a:gd name="T51" fmla="*/ 4 h 51"/>
                <a:gd name="T52" fmla="*/ 56 w 82"/>
                <a:gd name="T53" fmla="*/ 10 h 51"/>
                <a:gd name="T54" fmla="*/ 51 w 82"/>
                <a:gd name="T55" fmla="*/ 10 h 51"/>
                <a:gd name="T56" fmla="*/ 46 w 82"/>
                <a:gd name="T57" fmla="*/ 16 h 51"/>
                <a:gd name="T58" fmla="*/ 41 w 82"/>
                <a:gd name="T59" fmla="*/ 20 h 51"/>
                <a:gd name="T60" fmla="*/ 41 w 82"/>
                <a:gd name="T61" fmla="*/ 25 h 51"/>
                <a:gd name="T62" fmla="*/ 35 w 82"/>
                <a:gd name="T63" fmla="*/ 31 h 51"/>
                <a:gd name="T64" fmla="*/ 31 w 82"/>
                <a:gd name="T65" fmla="*/ 31 h 51"/>
                <a:gd name="T66" fmla="*/ 25 w 82"/>
                <a:gd name="T67" fmla="*/ 31 h 51"/>
                <a:gd name="T68" fmla="*/ 10 w 82"/>
                <a:gd name="T69" fmla="*/ 31 h 51"/>
                <a:gd name="T70" fmla="*/ 5 w 82"/>
                <a:gd name="T71" fmla="*/ 31 h 51"/>
                <a:gd name="T72" fmla="*/ 0 w 82"/>
                <a:gd name="T73" fmla="*/ 35 h 51"/>
                <a:gd name="T74" fmla="*/ 0 w 82"/>
                <a:gd name="T75" fmla="*/ 41 h 51"/>
                <a:gd name="T76" fmla="*/ 5 w 82"/>
                <a:gd name="T7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2" h="51">
                  <a:moveTo>
                    <a:pt x="5" y="51"/>
                  </a:moveTo>
                  <a:lnTo>
                    <a:pt x="5" y="47"/>
                  </a:lnTo>
                  <a:lnTo>
                    <a:pt x="5" y="41"/>
                  </a:lnTo>
                  <a:lnTo>
                    <a:pt x="10" y="35"/>
                  </a:lnTo>
                  <a:lnTo>
                    <a:pt x="14" y="35"/>
                  </a:lnTo>
                  <a:lnTo>
                    <a:pt x="20" y="35"/>
                  </a:lnTo>
                  <a:lnTo>
                    <a:pt x="25" y="35"/>
                  </a:lnTo>
                  <a:lnTo>
                    <a:pt x="31" y="35"/>
                  </a:lnTo>
                  <a:lnTo>
                    <a:pt x="35" y="35"/>
                  </a:lnTo>
                  <a:lnTo>
                    <a:pt x="41" y="31"/>
                  </a:lnTo>
                  <a:lnTo>
                    <a:pt x="46" y="31"/>
                  </a:lnTo>
                  <a:lnTo>
                    <a:pt x="56" y="31"/>
                  </a:lnTo>
                  <a:lnTo>
                    <a:pt x="62" y="35"/>
                  </a:lnTo>
                  <a:lnTo>
                    <a:pt x="66" y="41"/>
                  </a:lnTo>
                  <a:lnTo>
                    <a:pt x="66" y="35"/>
                  </a:lnTo>
                  <a:lnTo>
                    <a:pt x="72" y="31"/>
                  </a:lnTo>
                  <a:lnTo>
                    <a:pt x="78" y="25"/>
                  </a:lnTo>
                  <a:lnTo>
                    <a:pt x="78" y="16"/>
                  </a:lnTo>
                  <a:lnTo>
                    <a:pt x="72" y="16"/>
                  </a:lnTo>
                  <a:lnTo>
                    <a:pt x="72" y="10"/>
                  </a:lnTo>
                  <a:lnTo>
                    <a:pt x="78" y="4"/>
                  </a:lnTo>
                  <a:lnTo>
                    <a:pt x="82" y="0"/>
                  </a:lnTo>
                  <a:lnTo>
                    <a:pt x="78" y="0"/>
                  </a:lnTo>
                  <a:lnTo>
                    <a:pt x="72" y="4"/>
                  </a:lnTo>
                  <a:lnTo>
                    <a:pt x="66" y="4"/>
                  </a:lnTo>
                  <a:lnTo>
                    <a:pt x="62" y="4"/>
                  </a:lnTo>
                  <a:lnTo>
                    <a:pt x="56" y="10"/>
                  </a:lnTo>
                  <a:lnTo>
                    <a:pt x="51" y="10"/>
                  </a:lnTo>
                  <a:lnTo>
                    <a:pt x="46" y="16"/>
                  </a:lnTo>
                  <a:lnTo>
                    <a:pt x="41" y="20"/>
                  </a:lnTo>
                  <a:lnTo>
                    <a:pt x="41" y="25"/>
                  </a:lnTo>
                  <a:lnTo>
                    <a:pt x="35" y="31"/>
                  </a:lnTo>
                  <a:lnTo>
                    <a:pt x="31" y="31"/>
                  </a:lnTo>
                  <a:lnTo>
                    <a:pt x="25" y="31"/>
                  </a:lnTo>
                  <a:lnTo>
                    <a:pt x="10" y="31"/>
                  </a:lnTo>
                  <a:lnTo>
                    <a:pt x="5" y="31"/>
                  </a:lnTo>
                  <a:lnTo>
                    <a:pt x="0" y="35"/>
                  </a:lnTo>
                  <a:lnTo>
                    <a:pt x="0" y="41"/>
                  </a:lnTo>
                  <a:lnTo>
                    <a:pt x="5" y="5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102"/>
            <p:cNvSpPr>
              <a:spLocks/>
            </p:cNvSpPr>
            <p:nvPr/>
          </p:nvSpPr>
          <p:spPr bwMode="auto">
            <a:xfrm>
              <a:off x="7976906" y="3662534"/>
              <a:ext cx="127861" cy="79524"/>
            </a:xfrm>
            <a:custGeom>
              <a:avLst/>
              <a:gdLst>
                <a:gd name="T0" fmla="*/ 5 w 82"/>
                <a:gd name="T1" fmla="*/ 51 h 51"/>
                <a:gd name="T2" fmla="*/ 5 w 82"/>
                <a:gd name="T3" fmla="*/ 47 h 51"/>
                <a:gd name="T4" fmla="*/ 5 w 82"/>
                <a:gd name="T5" fmla="*/ 41 h 51"/>
                <a:gd name="T6" fmla="*/ 10 w 82"/>
                <a:gd name="T7" fmla="*/ 35 h 51"/>
                <a:gd name="T8" fmla="*/ 14 w 82"/>
                <a:gd name="T9" fmla="*/ 35 h 51"/>
                <a:gd name="T10" fmla="*/ 20 w 82"/>
                <a:gd name="T11" fmla="*/ 35 h 51"/>
                <a:gd name="T12" fmla="*/ 25 w 82"/>
                <a:gd name="T13" fmla="*/ 35 h 51"/>
                <a:gd name="T14" fmla="*/ 31 w 82"/>
                <a:gd name="T15" fmla="*/ 35 h 51"/>
                <a:gd name="T16" fmla="*/ 35 w 82"/>
                <a:gd name="T17" fmla="*/ 35 h 51"/>
                <a:gd name="T18" fmla="*/ 41 w 82"/>
                <a:gd name="T19" fmla="*/ 31 h 51"/>
                <a:gd name="T20" fmla="*/ 46 w 82"/>
                <a:gd name="T21" fmla="*/ 31 h 51"/>
                <a:gd name="T22" fmla="*/ 56 w 82"/>
                <a:gd name="T23" fmla="*/ 31 h 51"/>
                <a:gd name="T24" fmla="*/ 62 w 82"/>
                <a:gd name="T25" fmla="*/ 35 h 51"/>
                <a:gd name="T26" fmla="*/ 66 w 82"/>
                <a:gd name="T27" fmla="*/ 41 h 51"/>
                <a:gd name="T28" fmla="*/ 66 w 82"/>
                <a:gd name="T29" fmla="*/ 35 h 51"/>
                <a:gd name="T30" fmla="*/ 72 w 82"/>
                <a:gd name="T31" fmla="*/ 31 h 51"/>
                <a:gd name="T32" fmla="*/ 78 w 82"/>
                <a:gd name="T33" fmla="*/ 25 h 51"/>
                <a:gd name="T34" fmla="*/ 78 w 82"/>
                <a:gd name="T35" fmla="*/ 16 h 51"/>
                <a:gd name="T36" fmla="*/ 72 w 82"/>
                <a:gd name="T37" fmla="*/ 16 h 51"/>
                <a:gd name="T38" fmla="*/ 72 w 82"/>
                <a:gd name="T39" fmla="*/ 10 h 51"/>
                <a:gd name="T40" fmla="*/ 78 w 82"/>
                <a:gd name="T41" fmla="*/ 4 h 51"/>
                <a:gd name="T42" fmla="*/ 82 w 82"/>
                <a:gd name="T43" fmla="*/ 0 h 51"/>
                <a:gd name="T44" fmla="*/ 78 w 82"/>
                <a:gd name="T45" fmla="*/ 0 h 51"/>
                <a:gd name="T46" fmla="*/ 72 w 82"/>
                <a:gd name="T47" fmla="*/ 4 h 51"/>
                <a:gd name="T48" fmla="*/ 66 w 82"/>
                <a:gd name="T49" fmla="*/ 4 h 51"/>
                <a:gd name="T50" fmla="*/ 62 w 82"/>
                <a:gd name="T51" fmla="*/ 4 h 51"/>
                <a:gd name="T52" fmla="*/ 56 w 82"/>
                <a:gd name="T53" fmla="*/ 10 h 51"/>
                <a:gd name="T54" fmla="*/ 51 w 82"/>
                <a:gd name="T55" fmla="*/ 10 h 51"/>
                <a:gd name="T56" fmla="*/ 46 w 82"/>
                <a:gd name="T57" fmla="*/ 16 h 51"/>
                <a:gd name="T58" fmla="*/ 41 w 82"/>
                <a:gd name="T59" fmla="*/ 20 h 51"/>
                <a:gd name="T60" fmla="*/ 41 w 82"/>
                <a:gd name="T61" fmla="*/ 25 h 51"/>
                <a:gd name="T62" fmla="*/ 35 w 82"/>
                <a:gd name="T63" fmla="*/ 31 h 51"/>
                <a:gd name="T64" fmla="*/ 31 w 82"/>
                <a:gd name="T65" fmla="*/ 31 h 51"/>
                <a:gd name="T66" fmla="*/ 25 w 82"/>
                <a:gd name="T67" fmla="*/ 31 h 51"/>
                <a:gd name="T68" fmla="*/ 10 w 82"/>
                <a:gd name="T69" fmla="*/ 31 h 51"/>
                <a:gd name="T70" fmla="*/ 5 w 82"/>
                <a:gd name="T71" fmla="*/ 31 h 51"/>
                <a:gd name="T72" fmla="*/ 0 w 82"/>
                <a:gd name="T73" fmla="*/ 35 h 51"/>
                <a:gd name="T74" fmla="*/ 0 w 82"/>
                <a:gd name="T75" fmla="*/ 41 h 51"/>
                <a:gd name="T76" fmla="*/ 5 w 82"/>
                <a:gd name="T7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2" h="51">
                  <a:moveTo>
                    <a:pt x="5" y="51"/>
                  </a:moveTo>
                  <a:lnTo>
                    <a:pt x="5" y="47"/>
                  </a:lnTo>
                  <a:lnTo>
                    <a:pt x="5" y="41"/>
                  </a:lnTo>
                  <a:lnTo>
                    <a:pt x="10" y="35"/>
                  </a:lnTo>
                  <a:lnTo>
                    <a:pt x="14" y="35"/>
                  </a:lnTo>
                  <a:lnTo>
                    <a:pt x="20" y="35"/>
                  </a:lnTo>
                  <a:lnTo>
                    <a:pt x="25" y="35"/>
                  </a:lnTo>
                  <a:lnTo>
                    <a:pt x="31" y="35"/>
                  </a:lnTo>
                  <a:lnTo>
                    <a:pt x="35" y="35"/>
                  </a:lnTo>
                  <a:lnTo>
                    <a:pt x="41" y="31"/>
                  </a:lnTo>
                  <a:lnTo>
                    <a:pt x="46" y="31"/>
                  </a:lnTo>
                  <a:lnTo>
                    <a:pt x="56" y="31"/>
                  </a:lnTo>
                  <a:lnTo>
                    <a:pt x="62" y="35"/>
                  </a:lnTo>
                  <a:lnTo>
                    <a:pt x="66" y="41"/>
                  </a:lnTo>
                  <a:lnTo>
                    <a:pt x="66" y="35"/>
                  </a:lnTo>
                  <a:lnTo>
                    <a:pt x="72" y="31"/>
                  </a:lnTo>
                  <a:lnTo>
                    <a:pt x="78" y="25"/>
                  </a:lnTo>
                  <a:lnTo>
                    <a:pt x="78" y="16"/>
                  </a:lnTo>
                  <a:lnTo>
                    <a:pt x="72" y="16"/>
                  </a:lnTo>
                  <a:lnTo>
                    <a:pt x="72" y="10"/>
                  </a:lnTo>
                  <a:lnTo>
                    <a:pt x="78" y="4"/>
                  </a:lnTo>
                  <a:lnTo>
                    <a:pt x="82" y="0"/>
                  </a:lnTo>
                  <a:lnTo>
                    <a:pt x="78" y="0"/>
                  </a:lnTo>
                  <a:lnTo>
                    <a:pt x="72" y="4"/>
                  </a:lnTo>
                  <a:lnTo>
                    <a:pt x="66" y="4"/>
                  </a:lnTo>
                  <a:lnTo>
                    <a:pt x="62" y="4"/>
                  </a:lnTo>
                  <a:lnTo>
                    <a:pt x="56" y="10"/>
                  </a:lnTo>
                  <a:lnTo>
                    <a:pt x="51" y="10"/>
                  </a:lnTo>
                  <a:lnTo>
                    <a:pt x="46" y="16"/>
                  </a:lnTo>
                  <a:lnTo>
                    <a:pt x="41" y="20"/>
                  </a:lnTo>
                  <a:lnTo>
                    <a:pt x="41" y="25"/>
                  </a:lnTo>
                  <a:lnTo>
                    <a:pt x="35" y="31"/>
                  </a:lnTo>
                  <a:lnTo>
                    <a:pt x="31" y="31"/>
                  </a:lnTo>
                  <a:lnTo>
                    <a:pt x="25" y="31"/>
                  </a:lnTo>
                  <a:lnTo>
                    <a:pt x="10" y="31"/>
                  </a:lnTo>
                  <a:lnTo>
                    <a:pt x="5" y="31"/>
                  </a:lnTo>
                  <a:lnTo>
                    <a:pt x="0" y="35"/>
                  </a:lnTo>
                  <a:lnTo>
                    <a:pt x="0" y="41"/>
                  </a:lnTo>
                  <a:lnTo>
                    <a:pt x="5" y="5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4" name="Freeform 103"/>
            <p:cNvSpPr>
              <a:spLocks/>
            </p:cNvSpPr>
            <p:nvPr/>
          </p:nvSpPr>
          <p:spPr bwMode="auto">
            <a:xfrm>
              <a:off x="8031482" y="3854325"/>
              <a:ext cx="42101" cy="40541"/>
            </a:xfrm>
            <a:custGeom>
              <a:avLst/>
              <a:gdLst>
                <a:gd name="T0" fmla="*/ 27 w 27"/>
                <a:gd name="T1" fmla="*/ 26 h 26"/>
                <a:gd name="T2" fmla="*/ 21 w 27"/>
                <a:gd name="T3" fmla="*/ 26 h 26"/>
                <a:gd name="T4" fmla="*/ 11 w 27"/>
                <a:gd name="T5" fmla="*/ 26 h 26"/>
                <a:gd name="T6" fmla="*/ 11 w 27"/>
                <a:gd name="T7" fmla="*/ 21 h 26"/>
                <a:gd name="T8" fmla="*/ 0 w 27"/>
                <a:gd name="T9" fmla="*/ 21 h 26"/>
                <a:gd name="T10" fmla="*/ 0 w 27"/>
                <a:gd name="T11" fmla="*/ 10 h 26"/>
                <a:gd name="T12" fmla="*/ 0 w 27"/>
                <a:gd name="T13" fmla="*/ 6 h 26"/>
                <a:gd name="T14" fmla="*/ 6 w 27"/>
                <a:gd name="T15" fmla="*/ 6 h 26"/>
                <a:gd name="T16" fmla="*/ 6 w 27"/>
                <a:gd name="T17" fmla="*/ 0 h 26"/>
                <a:gd name="T18" fmla="*/ 11 w 27"/>
                <a:gd name="T19" fmla="*/ 6 h 26"/>
                <a:gd name="T20" fmla="*/ 16 w 27"/>
                <a:gd name="T21" fmla="*/ 0 h 26"/>
                <a:gd name="T22" fmla="*/ 21 w 27"/>
                <a:gd name="T23" fmla="*/ 6 h 26"/>
                <a:gd name="T24" fmla="*/ 27 w 27"/>
                <a:gd name="T25" fmla="*/ 6 h 26"/>
                <a:gd name="T26" fmla="*/ 27 w 27"/>
                <a:gd name="T27" fmla="*/ 10 h 26"/>
                <a:gd name="T28" fmla="*/ 27 w 27"/>
                <a:gd name="T29" fmla="*/ 16 h 26"/>
                <a:gd name="T30" fmla="*/ 27 w 27"/>
                <a:gd name="T31" fmla="*/ 21 h 26"/>
                <a:gd name="T32" fmla="*/ 27 w 27"/>
                <a:gd name="T33" fmla="*/ 26 h 26"/>
                <a:gd name="T34" fmla="*/ 21 w 27"/>
                <a:gd name="T35" fmla="*/ 26 h 26"/>
                <a:gd name="T36" fmla="*/ 27 w 27"/>
                <a:gd name="T3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6">
                  <a:moveTo>
                    <a:pt x="27" y="26"/>
                  </a:moveTo>
                  <a:lnTo>
                    <a:pt x="21" y="26"/>
                  </a:lnTo>
                  <a:lnTo>
                    <a:pt x="11" y="26"/>
                  </a:lnTo>
                  <a:lnTo>
                    <a:pt x="11" y="21"/>
                  </a:lnTo>
                  <a:lnTo>
                    <a:pt x="0" y="21"/>
                  </a:lnTo>
                  <a:lnTo>
                    <a:pt x="0" y="10"/>
                  </a:lnTo>
                  <a:lnTo>
                    <a:pt x="0" y="6"/>
                  </a:lnTo>
                  <a:lnTo>
                    <a:pt x="6" y="6"/>
                  </a:lnTo>
                  <a:lnTo>
                    <a:pt x="6" y="0"/>
                  </a:lnTo>
                  <a:lnTo>
                    <a:pt x="11" y="6"/>
                  </a:lnTo>
                  <a:lnTo>
                    <a:pt x="16" y="0"/>
                  </a:lnTo>
                  <a:lnTo>
                    <a:pt x="21" y="6"/>
                  </a:lnTo>
                  <a:lnTo>
                    <a:pt x="27" y="6"/>
                  </a:lnTo>
                  <a:lnTo>
                    <a:pt x="27" y="10"/>
                  </a:lnTo>
                  <a:lnTo>
                    <a:pt x="27" y="16"/>
                  </a:lnTo>
                  <a:lnTo>
                    <a:pt x="27" y="21"/>
                  </a:lnTo>
                  <a:lnTo>
                    <a:pt x="27" y="26"/>
                  </a:lnTo>
                  <a:lnTo>
                    <a:pt x="21" y="26"/>
                  </a:lnTo>
                  <a:lnTo>
                    <a:pt x="27" y="26"/>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104"/>
            <p:cNvSpPr>
              <a:spLocks/>
            </p:cNvSpPr>
            <p:nvPr/>
          </p:nvSpPr>
          <p:spPr bwMode="auto">
            <a:xfrm>
              <a:off x="8031482" y="3854325"/>
              <a:ext cx="42101" cy="40541"/>
            </a:xfrm>
            <a:custGeom>
              <a:avLst/>
              <a:gdLst>
                <a:gd name="T0" fmla="*/ 27 w 27"/>
                <a:gd name="T1" fmla="*/ 26 h 26"/>
                <a:gd name="T2" fmla="*/ 21 w 27"/>
                <a:gd name="T3" fmla="*/ 26 h 26"/>
                <a:gd name="T4" fmla="*/ 11 w 27"/>
                <a:gd name="T5" fmla="*/ 26 h 26"/>
                <a:gd name="T6" fmla="*/ 11 w 27"/>
                <a:gd name="T7" fmla="*/ 21 h 26"/>
                <a:gd name="T8" fmla="*/ 0 w 27"/>
                <a:gd name="T9" fmla="*/ 21 h 26"/>
                <a:gd name="T10" fmla="*/ 0 w 27"/>
                <a:gd name="T11" fmla="*/ 10 h 26"/>
                <a:gd name="T12" fmla="*/ 0 w 27"/>
                <a:gd name="T13" fmla="*/ 6 h 26"/>
                <a:gd name="T14" fmla="*/ 6 w 27"/>
                <a:gd name="T15" fmla="*/ 6 h 26"/>
                <a:gd name="T16" fmla="*/ 6 w 27"/>
                <a:gd name="T17" fmla="*/ 0 h 26"/>
                <a:gd name="T18" fmla="*/ 11 w 27"/>
                <a:gd name="T19" fmla="*/ 6 h 26"/>
                <a:gd name="T20" fmla="*/ 16 w 27"/>
                <a:gd name="T21" fmla="*/ 0 h 26"/>
                <a:gd name="T22" fmla="*/ 21 w 27"/>
                <a:gd name="T23" fmla="*/ 6 h 26"/>
                <a:gd name="T24" fmla="*/ 27 w 27"/>
                <a:gd name="T25" fmla="*/ 6 h 26"/>
                <a:gd name="T26" fmla="*/ 27 w 27"/>
                <a:gd name="T27" fmla="*/ 10 h 26"/>
                <a:gd name="T28" fmla="*/ 27 w 27"/>
                <a:gd name="T29" fmla="*/ 16 h 26"/>
                <a:gd name="T30" fmla="*/ 27 w 27"/>
                <a:gd name="T31" fmla="*/ 21 h 26"/>
                <a:gd name="T32" fmla="*/ 27 w 27"/>
                <a:gd name="T33" fmla="*/ 26 h 26"/>
                <a:gd name="T34" fmla="*/ 21 w 27"/>
                <a:gd name="T35" fmla="*/ 26 h 26"/>
                <a:gd name="T36" fmla="*/ 27 w 27"/>
                <a:gd name="T3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6">
                  <a:moveTo>
                    <a:pt x="27" y="26"/>
                  </a:moveTo>
                  <a:lnTo>
                    <a:pt x="21" y="26"/>
                  </a:lnTo>
                  <a:lnTo>
                    <a:pt x="11" y="26"/>
                  </a:lnTo>
                  <a:lnTo>
                    <a:pt x="11" y="21"/>
                  </a:lnTo>
                  <a:lnTo>
                    <a:pt x="0" y="21"/>
                  </a:lnTo>
                  <a:lnTo>
                    <a:pt x="0" y="10"/>
                  </a:lnTo>
                  <a:lnTo>
                    <a:pt x="0" y="6"/>
                  </a:lnTo>
                  <a:lnTo>
                    <a:pt x="6" y="6"/>
                  </a:lnTo>
                  <a:lnTo>
                    <a:pt x="6" y="0"/>
                  </a:lnTo>
                  <a:lnTo>
                    <a:pt x="11" y="6"/>
                  </a:lnTo>
                  <a:lnTo>
                    <a:pt x="16" y="0"/>
                  </a:lnTo>
                  <a:lnTo>
                    <a:pt x="21" y="6"/>
                  </a:lnTo>
                  <a:lnTo>
                    <a:pt x="27" y="6"/>
                  </a:lnTo>
                  <a:lnTo>
                    <a:pt x="27" y="10"/>
                  </a:lnTo>
                  <a:lnTo>
                    <a:pt x="27" y="16"/>
                  </a:lnTo>
                  <a:lnTo>
                    <a:pt x="27" y="21"/>
                  </a:lnTo>
                  <a:lnTo>
                    <a:pt x="27" y="26"/>
                  </a:lnTo>
                  <a:lnTo>
                    <a:pt x="21" y="26"/>
                  </a:lnTo>
                  <a:lnTo>
                    <a:pt x="27" y="26"/>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6" name="Freeform 105"/>
            <p:cNvSpPr>
              <a:spLocks/>
            </p:cNvSpPr>
            <p:nvPr/>
          </p:nvSpPr>
          <p:spPr bwMode="auto">
            <a:xfrm>
              <a:off x="8084497" y="3815343"/>
              <a:ext cx="82643" cy="95117"/>
            </a:xfrm>
            <a:custGeom>
              <a:avLst/>
              <a:gdLst>
                <a:gd name="T0" fmla="*/ 27 w 53"/>
                <a:gd name="T1" fmla="*/ 61 h 61"/>
                <a:gd name="T2" fmla="*/ 16 w 53"/>
                <a:gd name="T3" fmla="*/ 56 h 61"/>
                <a:gd name="T4" fmla="*/ 21 w 53"/>
                <a:gd name="T5" fmla="*/ 56 h 61"/>
                <a:gd name="T6" fmla="*/ 21 w 53"/>
                <a:gd name="T7" fmla="*/ 51 h 61"/>
                <a:gd name="T8" fmla="*/ 16 w 53"/>
                <a:gd name="T9" fmla="*/ 51 h 61"/>
                <a:gd name="T10" fmla="*/ 6 w 53"/>
                <a:gd name="T11" fmla="*/ 51 h 61"/>
                <a:gd name="T12" fmla="*/ 0 w 53"/>
                <a:gd name="T13" fmla="*/ 45 h 61"/>
                <a:gd name="T14" fmla="*/ 0 w 53"/>
                <a:gd name="T15" fmla="*/ 41 h 61"/>
                <a:gd name="T16" fmla="*/ 6 w 53"/>
                <a:gd name="T17" fmla="*/ 35 h 61"/>
                <a:gd name="T18" fmla="*/ 0 w 53"/>
                <a:gd name="T19" fmla="*/ 31 h 61"/>
                <a:gd name="T20" fmla="*/ 0 w 53"/>
                <a:gd name="T21" fmla="*/ 25 h 61"/>
                <a:gd name="T22" fmla="*/ 6 w 53"/>
                <a:gd name="T23" fmla="*/ 20 h 61"/>
                <a:gd name="T24" fmla="*/ 11 w 53"/>
                <a:gd name="T25" fmla="*/ 20 h 61"/>
                <a:gd name="T26" fmla="*/ 16 w 53"/>
                <a:gd name="T27" fmla="*/ 15 h 61"/>
                <a:gd name="T28" fmla="*/ 16 w 53"/>
                <a:gd name="T29" fmla="*/ 10 h 61"/>
                <a:gd name="T30" fmla="*/ 21 w 53"/>
                <a:gd name="T31" fmla="*/ 10 h 61"/>
                <a:gd name="T32" fmla="*/ 21 w 53"/>
                <a:gd name="T33" fmla="*/ 15 h 61"/>
                <a:gd name="T34" fmla="*/ 16 w 53"/>
                <a:gd name="T35" fmla="*/ 20 h 61"/>
                <a:gd name="T36" fmla="*/ 21 w 53"/>
                <a:gd name="T37" fmla="*/ 25 h 61"/>
                <a:gd name="T38" fmla="*/ 27 w 53"/>
                <a:gd name="T39" fmla="*/ 25 h 61"/>
                <a:gd name="T40" fmla="*/ 27 w 53"/>
                <a:gd name="T41" fmla="*/ 20 h 61"/>
                <a:gd name="T42" fmla="*/ 27 w 53"/>
                <a:gd name="T43" fmla="*/ 15 h 61"/>
                <a:gd name="T44" fmla="*/ 31 w 53"/>
                <a:gd name="T45" fmla="*/ 15 h 61"/>
                <a:gd name="T46" fmla="*/ 37 w 53"/>
                <a:gd name="T47" fmla="*/ 15 h 61"/>
                <a:gd name="T48" fmla="*/ 43 w 53"/>
                <a:gd name="T49" fmla="*/ 10 h 61"/>
                <a:gd name="T50" fmla="*/ 37 w 53"/>
                <a:gd name="T51" fmla="*/ 4 h 61"/>
                <a:gd name="T52" fmla="*/ 31 w 53"/>
                <a:gd name="T53" fmla="*/ 4 h 61"/>
                <a:gd name="T54" fmla="*/ 37 w 53"/>
                <a:gd name="T55" fmla="*/ 0 h 61"/>
                <a:gd name="T56" fmla="*/ 43 w 53"/>
                <a:gd name="T57" fmla="*/ 0 h 61"/>
                <a:gd name="T58" fmla="*/ 53 w 53"/>
                <a:gd name="T59" fmla="*/ 0 h 61"/>
                <a:gd name="T60" fmla="*/ 47 w 53"/>
                <a:gd name="T61" fmla="*/ 4 h 61"/>
                <a:gd name="T62" fmla="*/ 53 w 53"/>
                <a:gd name="T63" fmla="*/ 4 h 61"/>
                <a:gd name="T64" fmla="*/ 47 w 53"/>
                <a:gd name="T65" fmla="*/ 10 h 61"/>
                <a:gd name="T66" fmla="*/ 53 w 53"/>
                <a:gd name="T67" fmla="*/ 20 h 61"/>
                <a:gd name="T68" fmla="*/ 47 w 53"/>
                <a:gd name="T69" fmla="*/ 25 h 61"/>
                <a:gd name="T70" fmla="*/ 37 w 53"/>
                <a:gd name="T71" fmla="*/ 35 h 61"/>
                <a:gd name="T72" fmla="*/ 43 w 53"/>
                <a:gd name="T73" fmla="*/ 41 h 61"/>
                <a:gd name="T74" fmla="*/ 37 w 53"/>
                <a:gd name="T75" fmla="*/ 51 h 61"/>
                <a:gd name="T76" fmla="*/ 31 w 53"/>
                <a:gd name="T77" fmla="*/ 51 h 61"/>
                <a:gd name="T78" fmla="*/ 27 w 53"/>
                <a:gd name="T79" fmla="*/ 56 h 61"/>
                <a:gd name="T80" fmla="*/ 31 w 53"/>
                <a:gd name="T81" fmla="*/ 61 h 61"/>
                <a:gd name="T82" fmla="*/ 27 w 53"/>
                <a:gd name="T8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 h="61">
                  <a:moveTo>
                    <a:pt x="27" y="61"/>
                  </a:moveTo>
                  <a:lnTo>
                    <a:pt x="16" y="56"/>
                  </a:lnTo>
                  <a:lnTo>
                    <a:pt x="21" y="56"/>
                  </a:lnTo>
                  <a:lnTo>
                    <a:pt x="21" y="51"/>
                  </a:lnTo>
                  <a:lnTo>
                    <a:pt x="16" y="51"/>
                  </a:lnTo>
                  <a:lnTo>
                    <a:pt x="6" y="51"/>
                  </a:lnTo>
                  <a:lnTo>
                    <a:pt x="0" y="45"/>
                  </a:lnTo>
                  <a:lnTo>
                    <a:pt x="0" y="41"/>
                  </a:lnTo>
                  <a:lnTo>
                    <a:pt x="6" y="35"/>
                  </a:lnTo>
                  <a:lnTo>
                    <a:pt x="0" y="31"/>
                  </a:lnTo>
                  <a:lnTo>
                    <a:pt x="0" y="25"/>
                  </a:lnTo>
                  <a:lnTo>
                    <a:pt x="6" y="20"/>
                  </a:lnTo>
                  <a:lnTo>
                    <a:pt x="11" y="20"/>
                  </a:lnTo>
                  <a:lnTo>
                    <a:pt x="16" y="15"/>
                  </a:lnTo>
                  <a:lnTo>
                    <a:pt x="16" y="10"/>
                  </a:lnTo>
                  <a:lnTo>
                    <a:pt x="21" y="10"/>
                  </a:lnTo>
                  <a:lnTo>
                    <a:pt x="21" y="15"/>
                  </a:lnTo>
                  <a:lnTo>
                    <a:pt x="16" y="20"/>
                  </a:lnTo>
                  <a:lnTo>
                    <a:pt x="21" y="25"/>
                  </a:lnTo>
                  <a:lnTo>
                    <a:pt x="27" y="25"/>
                  </a:lnTo>
                  <a:lnTo>
                    <a:pt x="27" y="20"/>
                  </a:lnTo>
                  <a:lnTo>
                    <a:pt x="27" y="15"/>
                  </a:lnTo>
                  <a:lnTo>
                    <a:pt x="31" y="15"/>
                  </a:lnTo>
                  <a:lnTo>
                    <a:pt x="37" y="15"/>
                  </a:lnTo>
                  <a:lnTo>
                    <a:pt x="43" y="10"/>
                  </a:lnTo>
                  <a:lnTo>
                    <a:pt x="37" y="4"/>
                  </a:lnTo>
                  <a:lnTo>
                    <a:pt x="31" y="4"/>
                  </a:lnTo>
                  <a:lnTo>
                    <a:pt x="37" y="0"/>
                  </a:lnTo>
                  <a:lnTo>
                    <a:pt x="43" y="0"/>
                  </a:lnTo>
                  <a:lnTo>
                    <a:pt x="53" y="0"/>
                  </a:lnTo>
                  <a:lnTo>
                    <a:pt x="47" y="4"/>
                  </a:lnTo>
                  <a:lnTo>
                    <a:pt x="53" y="4"/>
                  </a:lnTo>
                  <a:lnTo>
                    <a:pt x="47" y="10"/>
                  </a:lnTo>
                  <a:lnTo>
                    <a:pt x="53" y="20"/>
                  </a:lnTo>
                  <a:lnTo>
                    <a:pt x="47" y="25"/>
                  </a:lnTo>
                  <a:lnTo>
                    <a:pt x="37" y="35"/>
                  </a:lnTo>
                  <a:lnTo>
                    <a:pt x="43" y="41"/>
                  </a:lnTo>
                  <a:lnTo>
                    <a:pt x="37" y="51"/>
                  </a:lnTo>
                  <a:lnTo>
                    <a:pt x="31" y="51"/>
                  </a:lnTo>
                  <a:lnTo>
                    <a:pt x="27" y="56"/>
                  </a:lnTo>
                  <a:lnTo>
                    <a:pt x="31" y="61"/>
                  </a:lnTo>
                  <a:lnTo>
                    <a:pt x="27" y="6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106"/>
            <p:cNvSpPr>
              <a:spLocks/>
            </p:cNvSpPr>
            <p:nvPr/>
          </p:nvSpPr>
          <p:spPr bwMode="auto">
            <a:xfrm>
              <a:off x="8084497" y="3815343"/>
              <a:ext cx="82643" cy="95117"/>
            </a:xfrm>
            <a:custGeom>
              <a:avLst/>
              <a:gdLst>
                <a:gd name="T0" fmla="*/ 27 w 53"/>
                <a:gd name="T1" fmla="*/ 61 h 61"/>
                <a:gd name="T2" fmla="*/ 16 w 53"/>
                <a:gd name="T3" fmla="*/ 56 h 61"/>
                <a:gd name="T4" fmla="*/ 21 w 53"/>
                <a:gd name="T5" fmla="*/ 56 h 61"/>
                <a:gd name="T6" fmla="*/ 21 w 53"/>
                <a:gd name="T7" fmla="*/ 51 h 61"/>
                <a:gd name="T8" fmla="*/ 16 w 53"/>
                <a:gd name="T9" fmla="*/ 51 h 61"/>
                <a:gd name="T10" fmla="*/ 6 w 53"/>
                <a:gd name="T11" fmla="*/ 51 h 61"/>
                <a:gd name="T12" fmla="*/ 0 w 53"/>
                <a:gd name="T13" fmla="*/ 45 h 61"/>
                <a:gd name="T14" fmla="*/ 0 w 53"/>
                <a:gd name="T15" fmla="*/ 41 h 61"/>
                <a:gd name="T16" fmla="*/ 6 w 53"/>
                <a:gd name="T17" fmla="*/ 35 h 61"/>
                <a:gd name="T18" fmla="*/ 0 w 53"/>
                <a:gd name="T19" fmla="*/ 31 h 61"/>
                <a:gd name="T20" fmla="*/ 0 w 53"/>
                <a:gd name="T21" fmla="*/ 25 h 61"/>
                <a:gd name="T22" fmla="*/ 6 w 53"/>
                <a:gd name="T23" fmla="*/ 20 h 61"/>
                <a:gd name="T24" fmla="*/ 11 w 53"/>
                <a:gd name="T25" fmla="*/ 20 h 61"/>
                <a:gd name="T26" fmla="*/ 16 w 53"/>
                <a:gd name="T27" fmla="*/ 15 h 61"/>
                <a:gd name="T28" fmla="*/ 16 w 53"/>
                <a:gd name="T29" fmla="*/ 10 h 61"/>
                <a:gd name="T30" fmla="*/ 21 w 53"/>
                <a:gd name="T31" fmla="*/ 10 h 61"/>
                <a:gd name="T32" fmla="*/ 21 w 53"/>
                <a:gd name="T33" fmla="*/ 15 h 61"/>
                <a:gd name="T34" fmla="*/ 16 w 53"/>
                <a:gd name="T35" fmla="*/ 20 h 61"/>
                <a:gd name="T36" fmla="*/ 21 w 53"/>
                <a:gd name="T37" fmla="*/ 25 h 61"/>
                <a:gd name="T38" fmla="*/ 27 w 53"/>
                <a:gd name="T39" fmla="*/ 25 h 61"/>
                <a:gd name="T40" fmla="*/ 27 w 53"/>
                <a:gd name="T41" fmla="*/ 20 h 61"/>
                <a:gd name="T42" fmla="*/ 27 w 53"/>
                <a:gd name="T43" fmla="*/ 15 h 61"/>
                <a:gd name="T44" fmla="*/ 31 w 53"/>
                <a:gd name="T45" fmla="*/ 15 h 61"/>
                <a:gd name="T46" fmla="*/ 37 w 53"/>
                <a:gd name="T47" fmla="*/ 15 h 61"/>
                <a:gd name="T48" fmla="*/ 43 w 53"/>
                <a:gd name="T49" fmla="*/ 10 h 61"/>
                <a:gd name="T50" fmla="*/ 37 w 53"/>
                <a:gd name="T51" fmla="*/ 4 h 61"/>
                <a:gd name="T52" fmla="*/ 31 w 53"/>
                <a:gd name="T53" fmla="*/ 4 h 61"/>
                <a:gd name="T54" fmla="*/ 37 w 53"/>
                <a:gd name="T55" fmla="*/ 0 h 61"/>
                <a:gd name="T56" fmla="*/ 43 w 53"/>
                <a:gd name="T57" fmla="*/ 0 h 61"/>
                <a:gd name="T58" fmla="*/ 53 w 53"/>
                <a:gd name="T59" fmla="*/ 0 h 61"/>
                <a:gd name="T60" fmla="*/ 47 w 53"/>
                <a:gd name="T61" fmla="*/ 4 h 61"/>
                <a:gd name="T62" fmla="*/ 53 w 53"/>
                <a:gd name="T63" fmla="*/ 4 h 61"/>
                <a:gd name="T64" fmla="*/ 47 w 53"/>
                <a:gd name="T65" fmla="*/ 10 h 61"/>
                <a:gd name="T66" fmla="*/ 53 w 53"/>
                <a:gd name="T67" fmla="*/ 20 h 61"/>
                <a:gd name="T68" fmla="*/ 47 w 53"/>
                <a:gd name="T69" fmla="*/ 25 h 61"/>
                <a:gd name="T70" fmla="*/ 37 w 53"/>
                <a:gd name="T71" fmla="*/ 35 h 61"/>
                <a:gd name="T72" fmla="*/ 43 w 53"/>
                <a:gd name="T73" fmla="*/ 41 h 61"/>
                <a:gd name="T74" fmla="*/ 37 w 53"/>
                <a:gd name="T75" fmla="*/ 51 h 61"/>
                <a:gd name="T76" fmla="*/ 31 w 53"/>
                <a:gd name="T77" fmla="*/ 51 h 61"/>
                <a:gd name="T78" fmla="*/ 27 w 53"/>
                <a:gd name="T79" fmla="*/ 56 h 61"/>
                <a:gd name="T80" fmla="*/ 31 w 53"/>
                <a:gd name="T81" fmla="*/ 61 h 61"/>
                <a:gd name="T82" fmla="*/ 27 w 53"/>
                <a:gd name="T8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 h="61">
                  <a:moveTo>
                    <a:pt x="27" y="61"/>
                  </a:moveTo>
                  <a:lnTo>
                    <a:pt x="16" y="56"/>
                  </a:lnTo>
                  <a:lnTo>
                    <a:pt x="21" y="56"/>
                  </a:lnTo>
                  <a:lnTo>
                    <a:pt x="21" y="51"/>
                  </a:lnTo>
                  <a:lnTo>
                    <a:pt x="16" y="51"/>
                  </a:lnTo>
                  <a:lnTo>
                    <a:pt x="6" y="51"/>
                  </a:lnTo>
                  <a:lnTo>
                    <a:pt x="0" y="45"/>
                  </a:lnTo>
                  <a:lnTo>
                    <a:pt x="0" y="41"/>
                  </a:lnTo>
                  <a:lnTo>
                    <a:pt x="6" y="35"/>
                  </a:lnTo>
                  <a:lnTo>
                    <a:pt x="0" y="31"/>
                  </a:lnTo>
                  <a:lnTo>
                    <a:pt x="0" y="25"/>
                  </a:lnTo>
                  <a:lnTo>
                    <a:pt x="6" y="20"/>
                  </a:lnTo>
                  <a:lnTo>
                    <a:pt x="11" y="20"/>
                  </a:lnTo>
                  <a:lnTo>
                    <a:pt x="16" y="15"/>
                  </a:lnTo>
                  <a:lnTo>
                    <a:pt x="16" y="10"/>
                  </a:lnTo>
                  <a:lnTo>
                    <a:pt x="21" y="10"/>
                  </a:lnTo>
                  <a:lnTo>
                    <a:pt x="21" y="15"/>
                  </a:lnTo>
                  <a:lnTo>
                    <a:pt x="16" y="20"/>
                  </a:lnTo>
                  <a:lnTo>
                    <a:pt x="21" y="25"/>
                  </a:lnTo>
                  <a:lnTo>
                    <a:pt x="27" y="25"/>
                  </a:lnTo>
                  <a:lnTo>
                    <a:pt x="27" y="20"/>
                  </a:lnTo>
                  <a:lnTo>
                    <a:pt x="27" y="15"/>
                  </a:lnTo>
                  <a:lnTo>
                    <a:pt x="31" y="15"/>
                  </a:lnTo>
                  <a:lnTo>
                    <a:pt x="37" y="15"/>
                  </a:lnTo>
                  <a:lnTo>
                    <a:pt x="43" y="10"/>
                  </a:lnTo>
                  <a:lnTo>
                    <a:pt x="37" y="4"/>
                  </a:lnTo>
                  <a:lnTo>
                    <a:pt x="31" y="4"/>
                  </a:lnTo>
                  <a:lnTo>
                    <a:pt x="37" y="0"/>
                  </a:lnTo>
                  <a:lnTo>
                    <a:pt x="43" y="0"/>
                  </a:lnTo>
                  <a:lnTo>
                    <a:pt x="53" y="0"/>
                  </a:lnTo>
                  <a:lnTo>
                    <a:pt x="47" y="4"/>
                  </a:lnTo>
                  <a:lnTo>
                    <a:pt x="53" y="4"/>
                  </a:lnTo>
                  <a:lnTo>
                    <a:pt x="47" y="10"/>
                  </a:lnTo>
                  <a:lnTo>
                    <a:pt x="53" y="20"/>
                  </a:lnTo>
                  <a:lnTo>
                    <a:pt x="47" y="25"/>
                  </a:lnTo>
                  <a:lnTo>
                    <a:pt x="37" y="35"/>
                  </a:lnTo>
                  <a:lnTo>
                    <a:pt x="43" y="41"/>
                  </a:lnTo>
                  <a:lnTo>
                    <a:pt x="37" y="51"/>
                  </a:lnTo>
                  <a:lnTo>
                    <a:pt x="31" y="51"/>
                  </a:lnTo>
                  <a:lnTo>
                    <a:pt x="27" y="56"/>
                  </a:lnTo>
                  <a:lnTo>
                    <a:pt x="31" y="61"/>
                  </a:lnTo>
                  <a:lnTo>
                    <a:pt x="27" y="6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08" name="Freeform 107"/>
            <p:cNvSpPr>
              <a:spLocks/>
            </p:cNvSpPr>
            <p:nvPr/>
          </p:nvSpPr>
          <p:spPr bwMode="auto">
            <a:xfrm>
              <a:off x="8078260" y="3918256"/>
              <a:ext cx="31185" cy="24948"/>
            </a:xfrm>
            <a:custGeom>
              <a:avLst/>
              <a:gdLst>
                <a:gd name="T0" fmla="*/ 15 w 20"/>
                <a:gd name="T1" fmla="*/ 16 h 16"/>
                <a:gd name="T2" fmla="*/ 10 w 20"/>
                <a:gd name="T3" fmla="*/ 16 h 16"/>
                <a:gd name="T4" fmla="*/ 4 w 20"/>
                <a:gd name="T5" fmla="*/ 10 h 16"/>
                <a:gd name="T6" fmla="*/ 0 w 20"/>
                <a:gd name="T7" fmla="*/ 6 h 16"/>
                <a:gd name="T8" fmla="*/ 0 w 20"/>
                <a:gd name="T9" fmla="*/ 0 h 16"/>
                <a:gd name="T10" fmla="*/ 4 w 20"/>
                <a:gd name="T11" fmla="*/ 0 h 16"/>
                <a:gd name="T12" fmla="*/ 10 w 20"/>
                <a:gd name="T13" fmla="*/ 0 h 16"/>
                <a:gd name="T14" fmla="*/ 10 w 20"/>
                <a:gd name="T15" fmla="*/ 6 h 16"/>
                <a:gd name="T16" fmla="*/ 15 w 20"/>
                <a:gd name="T17" fmla="*/ 6 h 16"/>
                <a:gd name="T18" fmla="*/ 20 w 20"/>
                <a:gd name="T19" fmla="*/ 10 h 16"/>
                <a:gd name="T20" fmla="*/ 20 w 20"/>
                <a:gd name="T21" fmla="*/ 16 h 16"/>
                <a:gd name="T22" fmla="*/ 15 w 20"/>
                <a:gd name="T2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6">
                  <a:moveTo>
                    <a:pt x="15" y="16"/>
                  </a:moveTo>
                  <a:lnTo>
                    <a:pt x="10" y="16"/>
                  </a:lnTo>
                  <a:lnTo>
                    <a:pt x="4" y="10"/>
                  </a:lnTo>
                  <a:lnTo>
                    <a:pt x="0" y="6"/>
                  </a:lnTo>
                  <a:lnTo>
                    <a:pt x="0" y="0"/>
                  </a:lnTo>
                  <a:lnTo>
                    <a:pt x="4" y="0"/>
                  </a:lnTo>
                  <a:lnTo>
                    <a:pt x="10" y="0"/>
                  </a:lnTo>
                  <a:lnTo>
                    <a:pt x="10" y="6"/>
                  </a:lnTo>
                  <a:lnTo>
                    <a:pt x="15" y="6"/>
                  </a:lnTo>
                  <a:lnTo>
                    <a:pt x="20" y="10"/>
                  </a:lnTo>
                  <a:lnTo>
                    <a:pt x="20" y="16"/>
                  </a:lnTo>
                  <a:lnTo>
                    <a:pt x="15" y="16"/>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108"/>
            <p:cNvSpPr>
              <a:spLocks/>
            </p:cNvSpPr>
            <p:nvPr/>
          </p:nvSpPr>
          <p:spPr bwMode="auto">
            <a:xfrm>
              <a:off x="8078260" y="3918256"/>
              <a:ext cx="31185" cy="24948"/>
            </a:xfrm>
            <a:custGeom>
              <a:avLst/>
              <a:gdLst>
                <a:gd name="T0" fmla="*/ 15 w 20"/>
                <a:gd name="T1" fmla="*/ 16 h 16"/>
                <a:gd name="T2" fmla="*/ 10 w 20"/>
                <a:gd name="T3" fmla="*/ 16 h 16"/>
                <a:gd name="T4" fmla="*/ 4 w 20"/>
                <a:gd name="T5" fmla="*/ 10 h 16"/>
                <a:gd name="T6" fmla="*/ 0 w 20"/>
                <a:gd name="T7" fmla="*/ 6 h 16"/>
                <a:gd name="T8" fmla="*/ 0 w 20"/>
                <a:gd name="T9" fmla="*/ 0 h 16"/>
                <a:gd name="T10" fmla="*/ 4 w 20"/>
                <a:gd name="T11" fmla="*/ 0 h 16"/>
                <a:gd name="T12" fmla="*/ 10 w 20"/>
                <a:gd name="T13" fmla="*/ 0 h 16"/>
                <a:gd name="T14" fmla="*/ 10 w 20"/>
                <a:gd name="T15" fmla="*/ 6 h 16"/>
                <a:gd name="T16" fmla="*/ 15 w 20"/>
                <a:gd name="T17" fmla="*/ 6 h 16"/>
                <a:gd name="T18" fmla="*/ 20 w 20"/>
                <a:gd name="T19" fmla="*/ 10 h 16"/>
                <a:gd name="T20" fmla="*/ 20 w 20"/>
                <a:gd name="T21" fmla="*/ 16 h 16"/>
                <a:gd name="T22" fmla="*/ 15 w 20"/>
                <a:gd name="T2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6">
                  <a:moveTo>
                    <a:pt x="15" y="16"/>
                  </a:moveTo>
                  <a:lnTo>
                    <a:pt x="10" y="16"/>
                  </a:lnTo>
                  <a:lnTo>
                    <a:pt x="4" y="10"/>
                  </a:lnTo>
                  <a:lnTo>
                    <a:pt x="0" y="6"/>
                  </a:lnTo>
                  <a:lnTo>
                    <a:pt x="0" y="0"/>
                  </a:lnTo>
                  <a:lnTo>
                    <a:pt x="4" y="0"/>
                  </a:lnTo>
                  <a:lnTo>
                    <a:pt x="10" y="0"/>
                  </a:lnTo>
                  <a:lnTo>
                    <a:pt x="10" y="6"/>
                  </a:lnTo>
                  <a:lnTo>
                    <a:pt x="15" y="6"/>
                  </a:lnTo>
                  <a:lnTo>
                    <a:pt x="20" y="10"/>
                  </a:lnTo>
                  <a:lnTo>
                    <a:pt x="20" y="16"/>
                  </a:lnTo>
                  <a:lnTo>
                    <a:pt x="15" y="16"/>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0" name="Freeform 109"/>
            <p:cNvSpPr>
              <a:spLocks/>
            </p:cNvSpPr>
            <p:nvPr/>
          </p:nvSpPr>
          <p:spPr bwMode="auto">
            <a:xfrm>
              <a:off x="8117241" y="3918256"/>
              <a:ext cx="15593" cy="24948"/>
            </a:xfrm>
            <a:custGeom>
              <a:avLst/>
              <a:gdLst>
                <a:gd name="T0" fmla="*/ 0 w 10"/>
                <a:gd name="T1" fmla="*/ 10 h 16"/>
                <a:gd name="T2" fmla="*/ 0 w 10"/>
                <a:gd name="T3" fmla="*/ 6 h 16"/>
                <a:gd name="T4" fmla="*/ 0 w 10"/>
                <a:gd name="T5" fmla="*/ 0 h 16"/>
                <a:gd name="T6" fmla="*/ 6 w 10"/>
                <a:gd name="T7" fmla="*/ 6 h 16"/>
                <a:gd name="T8" fmla="*/ 10 w 10"/>
                <a:gd name="T9" fmla="*/ 6 h 16"/>
                <a:gd name="T10" fmla="*/ 10 w 10"/>
                <a:gd name="T11" fmla="*/ 10 h 16"/>
                <a:gd name="T12" fmla="*/ 6 w 10"/>
                <a:gd name="T13" fmla="*/ 10 h 16"/>
                <a:gd name="T14" fmla="*/ 6 w 10"/>
                <a:gd name="T15" fmla="*/ 16 h 16"/>
                <a:gd name="T16" fmla="*/ 0 w 10"/>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6">
                  <a:moveTo>
                    <a:pt x="0" y="10"/>
                  </a:moveTo>
                  <a:lnTo>
                    <a:pt x="0" y="6"/>
                  </a:lnTo>
                  <a:lnTo>
                    <a:pt x="0" y="0"/>
                  </a:lnTo>
                  <a:lnTo>
                    <a:pt x="6" y="6"/>
                  </a:lnTo>
                  <a:lnTo>
                    <a:pt x="10" y="6"/>
                  </a:lnTo>
                  <a:lnTo>
                    <a:pt x="10" y="10"/>
                  </a:lnTo>
                  <a:lnTo>
                    <a:pt x="6" y="10"/>
                  </a:lnTo>
                  <a:lnTo>
                    <a:pt x="6" y="16"/>
                  </a:lnTo>
                  <a:lnTo>
                    <a:pt x="0" y="10"/>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110"/>
            <p:cNvSpPr>
              <a:spLocks/>
            </p:cNvSpPr>
            <p:nvPr/>
          </p:nvSpPr>
          <p:spPr bwMode="auto">
            <a:xfrm>
              <a:off x="8117241" y="3918256"/>
              <a:ext cx="15593" cy="24948"/>
            </a:xfrm>
            <a:custGeom>
              <a:avLst/>
              <a:gdLst>
                <a:gd name="T0" fmla="*/ 0 w 10"/>
                <a:gd name="T1" fmla="*/ 10 h 16"/>
                <a:gd name="T2" fmla="*/ 0 w 10"/>
                <a:gd name="T3" fmla="*/ 6 h 16"/>
                <a:gd name="T4" fmla="*/ 0 w 10"/>
                <a:gd name="T5" fmla="*/ 0 h 16"/>
                <a:gd name="T6" fmla="*/ 6 w 10"/>
                <a:gd name="T7" fmla="*/ 6 h 16"/>
                <a:gd name="T8" fmla="*/ 10 w 10"/>
                <a:gd name="T9" fmla="*/ 6 h 16"/>
                <a:gd name="T10" fmla="*/ 10 w 10"/>
                <a:gd name="T11" fmla="*/ 10 h 16"/>
                <a:gd name="T12" fmla="*/ 6 w 10"/>
                <a:gd name="T13" fmla="*/ 10 h 16"/>
                <a:gd name="T14" fmla="*/ 6 w 10"/>
                <a:gd name="T15" fmla="*/ 16 h 16"/>
                <a:gd name="T16" fmla="*/ 0 w 10"/>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6">
                  <a:moveTo>
                    <a:pt x="0" y="10"/>
                  </a:moveTo>
                  <a:lnTo>
                    <a:pt x="0" y="6"/>
                  </a:lnTo>
                  <a:lnTo>
                    <a:pt x="0" y="0"/>
                  </a:lnTo>
                  <a:lnTo>
                    <a:pt x="6" y="6"/>
                  </a:lnTo>
                  <a:lnTo>
                    <a:pt x="10" y="6"/>
                  </a:lnTo>
                  <a:lnTo>
                    <a:pt x="10" y="10"/>
                  </a:lnTo>
                  <a:lnTo>
                    <a:pt x="6" y="10"/>
                  </a:lnTo>
                  <a:lnTo>
                    <a:pt x="6" y="16"/>
                  </a:lnTo>
                  <a:lnTo>
                    <a:pt x="0" y="10"/>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 name="Freeform 111"/>
            <p:cNvSpPr>
              <a:spLocks/>
            </p:cNvSpPr>
            <p:nvPr/>
          </p:nvSpPr>
          <p:spPr bwMode="auto">
            <a:xfrm>
              <a:off x="8087615" y="4259738"/>
              <a:ext cx="617476" cy="299382"/>
            </a:xfrm>
            <a:custGeom>
              <a:avLst/>
              <a:gdLst>
                <a:gd name="T0" fmla="*/ 381 w 396"/>
                <a:gd name="T1" fmla="*/ 140 h 192"/>
                <a:gd name="T2" fmla="*/ 389 w 396"/>
                <a:gd name="T3" fmla="*/ 129 h 192"/>
                <a:gd name="T4" fmla="*/ 396 w 396"/>
                <a:gd name="T5" fmla="*/ 116 h 192"/>
                <a:gd name="T6" fmla="*/ 382 w 396"/>
                <a:gd name="T7" fmla="*/ 107 h 192"/>
                <a:gd name="T8" fmla="*/ 366 w 396"/>
                <a:gd name="T9" fmla="*/ 97 h 192"/>
                <a:gd name="T10" fmla="*/ 351 w 396"/>
                <a:gd name="T11" fmla="*/ 80 h 192"/>
                <a:gd name="T12" fmla="*/ 325 w 396"/>
                <a:gd name="T13" fmla="*/ 97 h 192"/>
                <a:gd name="T14" fmla="*/ 320 w 396"/>
                <a:gd name="T15" fmla="*/ 85 h 192"/>
                <a:gd name="T16" fmla="*/ 300 w 396"/>
                <a:gd name="T17" fmla="*/ 87 h 192"/>
                <a:gd name="T18" fmla="*/ 294 w 396"/>
                <a:gd name="T19" fmla="*/ 87 h 192"/>
                <a:gd name="T20" fmla="*/ 279 w 396"/>
                <a:gd name="T21" fmla="*/ 87 h 192"/>
                <a:gd name="T22" fmla="*/ 257 w 396"/>
                <a:gd name="T23" fmla="*/ 87 h 192"/>
                <a:gd name="T24" fmla="*/ 243 w 396"/>
                <a:gd name="T25" fmla="*/ 72 h 192"/>
                <a:gd name="T26" fmla="*/ 216 w 396"/>
                <a:gd name="T27" fmla="*/ 60 h 192"/>
                <a:gd name="T28" fmla="*/ 196 w 396"/>
                <a:gd name="T29" fmla="*/ 46 h 192"/>
                <a:gd name="T30" fmla="*/ 185 w 396"/>
                <a:gd name="T31" fmla="*/ 51 h 192"/>
                <a:gd name="T32" fmla="*/ 175 w 396"/>
                <a:gd name="T33" fmla="*/ 60 h 192"/>
                <a:gd name="T34" fmla="*/ 154 w 396"/>
                <a:gd name="T35" fmla="*/ 46 h 192"/>
                <a:gd name="T36" fmla="*/ 160 w 396"/>
                <a:gd name="T37" fmla="*/ 31 h 192"/>
                <a:gd name="T38" fmla="*/ 134 w 396"/>
                <a:gd name="T39" fmla="*/ 25 h 192"/>
                <a:gd name="T40" fmla="*/ 123 w 396"/>
                <a:gd name="T41" fmla="*/ 15 h 192"/>
                <a:gd name="T42" fmla="*/ 119 w 396"/>
                <a:gd name="T43" fmla="*/ 0 h 192"/>
                <a:gd name="T44" fmla="*/ 103 w 396"/>
                <a:gd name="T45" fmla="*/ 9 h 192"/>
                <a:gd name="T46" fmla="*/ 93 w 396"/>
                <a:gd name="T47" fmla="*/ 0 h 192"/>
                <a:gd name="T48" fmla="*/ 72 w 396"/>
                <a:gd name="T49" fmla="*/ 15 h 192"/>
                <a:gd name="T50" fmla="*/ 45 w 396"/>
                <a:gd name="T51" fmla="*/ 31 h 192"/>
                <a:gd name="T52" fmla="*/ 19 w 396"/>
                <a:gd name="T53" fmla="*/ 35 h 192"/>
                <a:gd name="T54" fmla="*/ 5 w 396"/>
                <a:gd name="T55" fmla="*/ 31 h 192"/>
                <a:gd name="T56" fmla="*/ 5 w 396"/>
                <a:gd name="T57" fmla="*/ 46 h 192"/>
                <a:gd name="T58" fmla="*/ 15 w 396"/>
                <a:gd name="T59" fmla="*/ 60 h 192"/>
                <a:gd name="T60" fmla="*/ 19 w 396"/>
                <a:gd name="T61" fmla="*/ 82 h 192"/>
                <a:gd name="T62" fmla="*/ 36 w 396"/>
                <a:gd name="T63" fmla="*/ 107 h 192"/>
                <a:gd name="T64" fmla="*/ 49 w 396"/>
                <a:gd name="T65" fmla="*/ 119 h 192"/>
                <a:gd name="T66" fmla="*/ 62 w 396"/>
                <a:gd name="T67" fmla="*/ 134 h 192"/>
                <a:gd name="T68" fmla="*/ 82 w 396"/>
                <a:gd name="T69" fmla="*/ 138 h 192"/>
                <a:gd name="T70" fmla="*/ 97 w 396"/>
                <a:gd name="T71" fmla="*/ 129 h 192"/>
                <a:gd name="T72" fmla="*/ 113 w 396"/>
                <a:gd name="T73" fmla="*/ 123 h 192"/>
                <a:gd name="T74" fmla="*/ 128 w 396"/>
                <a:gd name="T75" fmla="*/ 129 h 192"/>
                <a:gd name="T76" fmla="*/ 147 w 396"/>
                <a:gd name="T77" fmla="*/ 133 h 192"/>
                <a:gd name="T78" fmla="*/ 160 w 396"/>
                <a:gd name="T79" fmla="*/ 144 h 192"/>
                <a:gd name="T80" fmla="*/ 174 w 396"/>
                <a:gd name="T81" fmla="*/ 150 h 192"/>
                <a:gd name="T82" fmla="*/ 171 w 396"/>
                <a:gd name="T83" fmla="*/ 164 h 192"/>
                <a:gd name="T84" fmla="*/ 191 w 396"/>
                <a:gd name="T85" fmla="*/ 180 h 192"/>
                <a:gd name="T86" fmla="*/ 206 w 396"/>
                <a:gd name="T87" fmla="*/ 191 h 192"/>
                <a:gd name="T88" fmla="*/ 228 w 396"/>
                <a:gd name="T89" fmla="*/ 191 h 192"/>
                <a:gd name="T90" fmla="*/ 242 w 396"/>
                <a:gd name="T91" fmla="*/ 187 h 192"/>
                <a:gd name="T92" fmla="*/ 250 w 396"/>
                <a:gd name="T93" fmla="*/ 177 h 192"/>
                <a:gd name="T94" fmla="*/ 269 w 396"/>
                <a:gd name="T95" fmla="*/ 175 h 192"/>
                <a:gd name="T96" fmla="*/ 289 w 396"/>
                <a:gd name="T97" fmla="*/ 164 h 192"/>
                <a:gd name="T98" fmla="*/ 310 w 396"/>
                <a:gd name="T99" fmla="*/ 148 h 192"/>
                <a:gd name="T100" fmla="*/ 320 w 396"/>
                <a:gd name="T101" fmla="*/ 138 h 192"/>
                <a:gd name="T102" fmla="*/ 341 w 396"/>
                <a:gd name="T103" fmla="*/ 138 h 192"/>
                <a:gd name="T104" fmla="*/ 347 w 396"/>
                <a:gd name="T105" fmla="*/ 144 h 192"/>
                <a:gd name="T106" fmla="*/ 372 w 396"/>
                <a:gd name="T107" fmla="*/ 14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6" h="192">
                  <a:moveTo>
                    <a:pt x="381" y="153"/>
                  </a:moveTo>
                  <a:lnTo>
                    <a:pt x="382" y="143"/>
                  </a:lnTo>
                  <a:lnTo>
                    <a:pt x="381" y="140"/>
                  </a:lnTo>
                  <a:lnTo>
                    <a:pt x="382" y="134"/>
                  </a:lnTo>
                  <a:lnTo>
                    <a:pt x="385" y="129"/>
                  </a:lnTo>
                  <a:lnTo>
                    <a:pt x="389" y="129"/>
                  </a:lnTo>
                  <a:lnTo>
                    <a:pt x="388" y="123"/>
                  </a:lnTo>
                  <a:lnTo>
                    <a:pt x="391" y="119"/>
                  </a:lnTo>
                  <a:lnTo>
                    <a:pt x="396" y="116"/>
                  </a:lnTo>
                  <a:lnTo>
                    <a:pt x="395" y="107"/>
                  </a:lnTo>
                  <a:lnTo>
                    <a:pt x="388" y="107"/>
                  </a:lnTo>
                  <a:lnTo>
                    <a:pt x="382" y="107"/>
                  </a:lnTo>
                  <a:lnTo>
                    <a:pt x="376" y="107"/>
                  </a:lnTo>
                  <a:lnTo>
                    <a:pt x="372" y="103"/>
                  </a:lnTo>
                  <a:lnTo>
                    <a:pt x="366" y="97"/>
                  </a:lnTo>
                  <a:lnTo>
                    <a:pt x="361" y="93"/>
                  </a:lnTo>
                  <a:lnTo>
                    <a:pt x="357" y="93"/>
                  </a:lnTo>
                  <a:lnTo>
                    <a:pt x="351" y="80"/>
                  </a:lnTo>
                  <a:lnTo>
                    <a:pt x="344" y="87"/>
                  </a:lnTo>
                  <a:lnTo>
                    <a:pt x="341" y="93"/>
                  </a:lnTo>
                  <a:lnTo>
                    <a:pt x="325" y="97"/>
                  </a:lnTo>
                  <a:lnTo>
                    <a:pt x="327" y="92"/>
                  </a:lnTo>
                  <a:lnTo>
                    <a:pt x="324" y="80"/>
                  </a:lnTo>
                  <a:lnTo>
                    <a:pt x="320" y="85"/>
                  </a:lnTo>
                  <a:lnTo>
                    <a:pt x="315" y="87"/>
                  </a:lnTo>
                  <a:lnTo>
                    <a:pt x="310" y="82"/>
                  </a:lnTo>
                  <a:lnTo>
                    <a:pt x="300" y="87"/>
                  </a:lnTo>
                  <a:lnTo>
                    <a:pt x="300" y="93"/>
                  </a:lnTo>
                  <a:lnTo>
                    <a:pt x="294" y="97"/>
                  </a:lnTo>
                  <a:lnTo>
                    <a:pt x="294" y="87"/>
                  </a:lnTo>
                  <a:lnTo>
                    <a:pt x="289" y="82"/>
                  </a:lnTo>
                  <a:lnTo>
                    <a:pt x="284" y="87"/>
                  </a:lnTo>
                  <a:lnTo>
                    <a:pt x="279" y="87"/>
                  </a:lnTo>
                  <a:lnTo>
                    <a:pt x="273" y="93"/>
                  </a:lnTo>
                  <a:lnTo>
                    <a:pt x="269" y="87"/>
                  </a:lnTo>
                  <a:lnTo>
                    <a:pt x="257" y="87"/>
                  </a:lnTo>
                  <a:lnTo>
                    <a:pt x="253" y="82"/>
                  </a:lnTo>
                  <a:lnTo>
                    <a:pt x="247" y="77"/>
                  </a:lnTo>
                  <a:lnTo>
                    <a:pt x="243" y="72"/>
                  </a:lnTo>
                  <a:lnTo>
                    <a:pt x="232" y="72"/>
                  </a:lnTo>
                  <a:lnTo>
                    <a:pt x="222" y="66"/>
                  </a:lnTo>
                  <a:lnTo>
                    <a:pt x="216" y="60"/>
                  </a:lnTo>
                  <a:lnTo>
                    <a:pt x="206" y="46"/>
                  </a:lnTo>
                  <a:lnTo>
                    <a:pt x="201" y="51"/>
                  </a:lnTo>
                  <a:lnTo>
                    <a:pt x="196" y="46"/>
                  </a:lnTo>
                  <a:lnTo>
                    <a:pt x="185" y="46"/>
                  </a:lnTo>
                  <a:lnTo>
                    <a:pt x="181" y="46"/>
                  </a:lnTo>
                  <a:lnTo>
                    <a:pt x="185" y="51"/>
                  </a:lnTo>
                  <a:lnTo>
                    <a:pt x="181" y="51"/>
                  </a:lnTo>
                  <a:lnTo>
                    <a:pt x="175" y="56"/>
                  </a:lnTo>
                  <a:lnTo>
                    <a:pt x="175" y="60"/>
                  </a:lnTo>
                  <a:lnTo>
                    <a:pt x="170" y="51"/>
                  </a:lnTo>
                  <a:lnTo>
                    <a:pt x="165" y="46"/>
                  </a:lnTo>
                  <a:lnTo>
                    <a:pt x="154" y="46"/>
                  </a:lnTo>
                  <a:lnTo>
                    <a:pt x="160" y="41"/>
                  </a:lnTo>
                  <a:lnTo>
                    <a:pt x="165" y="35"/>
                  </a:lnTo>
                  <a:lnTo>
                    <a:pt x="160" y="31"/>
                  </a:lnTo>
                  <a:lnTo>
                    <a:pt x="150" y="31"/>
                  </a:lnTo>
                  <a:lnTo>
                    <a:pt x="140" y="25"/>
                  </a:lnTo>
                  <a:lnTo>
                    <a:pt x="134" y="25"/>
                  </a:lnTo>
                  <a:lnTo>
                    <a:pt x="128" y="19"/>
                  </a:lnTo>
                  <a:lnTo>
                    <a:pt x="123" y="19"/>
                  </a:lnTo>
                  <a:lnTo>
                    <a:pt x="123" y="15"/>
                  </a:lnTo>
                  <a:lnTo>
                    <a:pt x="123" y="9"/>
                  </a:lnTo>
                  <a:lnTo>
                    <a:pt x="123" y="0"/>
                  </a:lnTo>
                  <a:lnTo>
                    <a:pt x="119" y="0"/>
                  </a:lnTo>
                  <a:lnTo>
                    <a:pt x="109" y="0"/>
                  </a:lnTo>
                  <a:lnTo>
                    <a:pt x="109" y="5"/>
                  </a:lnTo>
                  <a:lnTo>
                    <a:pt x="103" y="9"/>
                  </a:lnTo>
                  <a:lnTo>
                    <a:pt x="97" y="9"/>
                  </a:lnTo>
                  <a:lnTo>
                    <a:pt x="97" y="5"/>
                  </a:lnTo>
                  <a:lnTo>
                    <a:pt x="93" y="0"/>
                  </a:lnTo>
                  <a:lnTo>
                    <a:pt x="82" y="5"/>
                  </a:lnTo>
                  <a:lnTo>
                    <a:pt x="77" y="9"/>
                  </a:lnTo>
                  <a:lnTo>
                    <a:pt x="72" y="15"/>
                  </a:lnTo>
                  <a:lnTo>
                    <a:pt x="56" y="25"/>
                  </a:lnTo>
                  <a:lnTo>
                    <a:pt x="51" y="25"/>
                  </a:lnTo>
                  <a:lnTo>
                    <a:pt x="45" y="31"/>
                  </a:lnTo>
                  <a:lnTo>
                    <a:pt x="41" y="31"/>
                  </a:lnTo>
                  <a:lnTo>
                    <a:pt x="31" y="35"/>
                  </a:lnTo>
                  <a:lnTo>
                    <a:pt x="19" y="35"/>
                  </a:lnTo>
                  <a:lnTo>
                    <a:pt x="15" y="31"/>
                  </a:lnTo>
                  <a:lnTo>
                    <a:pt x="5" y="35"/>
                  </a:lnTo>
                  <a:lnTo>
                    <a:pt x="5" y="31"/>
                  </a:lnTo>
                  <a:lnTo>
                    <a:pt x="0" y="25"/>
                  </a:lnTo>
                  <a:lnTo>
                    <a:pt x="0" y="35"/>
                  </a:lnTo>
                  <a:lnTo>
                    <a:pt x="5" y="46"/>
                  </a:lnTo>
                  <a:lnTo>
                    <a:pt x="9" y="46"/>
                  </a:lnTo>
                  <a:lnTo>
                    <a:pt x="9" y="56"/>
                  </a:lnTo>
                  <a:lnTo>
                    <a:pt x="15" y="60"/>
                  </a:lnTo>
                  <a:lnTo>
                    <a:pt x="19" y="66"/>
                  </a:lnTo>
                  <a:lnTo>
                    <a:pt x="19" y="77"/>
                  </a:lnTo>
                  <a:lnTo>
                    <a:pt x="19" y="82"/>
                  </a:lnTo>
                  <a:lnTo>
                    <a:pt x="25" y="87"/>
                  </a:lnTo>
                  <a:lnTo>
                    <a:pt x="31" y="97"/>
                  </a:lnTo>
                  <a:lnTo>
                    <a:pt x="36" y="107"/>
                  </a:lnTo>
                  <a:lnTo>
                    <a:pt x="41" y="113"/>
                  </a:lnTo>
                  <a:lnTo>
                    <a:pt x="45" y="113"/>
                  </a:lnTo>
                  <a:lnTo>
                    <a:pt x="49" y="119"/>
                  </a:lnTo>
                  <a:lnTo>
                    <a:pt x="53" y="123"/>
                  </a:lnTo>
                  <a:lnTo>
                    <a:pt x="58" y="129"/>
                  </a:lnTo>
                  <a:lnTo>
                    <a:pt x="62" y="134"/>
                  </a:lnTo>
                  <a:lnTo>
                    <a:pt x="66" y="134"/>
                  </a:lnTo>
                  <a:lnTo>
                    <a:pt x="72" y="138"/>
                  </a:lnTo>
                  <a:lnTo>
                    <a:pt x="82" y="138"/>
                  </a:lnTo>
                  <a:lnTo>
                    <a:pt x="93" y="138"/>
                  </a:lnTo>
                  <a:lnTo>
                    <a:pt x="97" y="134"/>
                  </a:lnTo>
                  <a:lnTo>
                    <a:pt x="97" y="129"/>
                  </a:lnTo>
                  <a:lnTo>
                    <a:pt x="100" y="126"/>
                  </a:lnTo>
                  <a:lnTo>
                    <a:pt x="103" y="123"/>
                  </a:lnTo>
                  <a:lnTo>
                    <a:pt x="113" y="123"/>
                  </a:lnTo>
                  <a:lnTo>
                    <a:pt x="119" y="123"/>
                  </a:lnTo>
                  <a:lnTo>
                    <a:pt x="123" y="123"/>
                  </a:lnTo>
                  <a:lnTo>
                    <a:pt x="128" y="129"/>
                  </a:lnTo>
                  <a:lnTo>
                    <a:pt x="134" y="129"/>
                  </a:lnTo>
                  <a:lnTo>
                    <a:pt x="144" y="129"/>
                  </a:lnTo>
                  <a:lnTo>
                    <a:pt x="147" y="133"/>
                  </a:lnTo>
                  <a:lnTo>
                    <a:pt x="150" y="136"/>
                  </a:lnTo>
                  <a:lnTo>
                    <a:pt x="151" y="140"/>
                  </a:lnTo>
                  <a:lnTo>
                    <a:pt x="160" y="144"/>
                  </a:lnTo>
                  <a:lnTo>
                    <a:pt x="165" y="146"/>
                  </a:lnTo>
                  <a:lnTo>
                    <a:pt x="171" y="146"/>
                  </a:lnTo>
                  <a:lnTo>
                    <a:pt x="174" y="150"/>
                  </a:lnTo>
                  <a:lnTo>
                    <a:pt x="172" y="154"/>
                  </a:lnTo>
                  <a:lnTo>
                    <a:pt x="178" y="161"/>
                  </a:lnTo>
                  <a:lnTo>
                    <a:pt x="171" y="164"/>
                  </a:lnTo>
                  <a:lnTo>
                    <a:pt x="177" y="175"/>
                  </a:lnTo>
                  <a:lnTo>
                    <a:pt x="185" y="175"/>
                  </a:lnTo>
                  <a:lnTo>
                    <a:pt x="191" y="180"/>
                  </a:lnTo>
                  <a:lnTo>
                    <a:pt x="195" y="184"/>
                  </a:lnTo>
                  <a:lnTo>
                    <a:pt x="201" y="188"/>
                  </a:lnTo>
                  <a:lnTo>
                    <a:pt x="206" y="191"/>
                  </a:lnTo>
                  <a:lnTo>
                    <a:pt x="216" y="192"/>
                  </a:lnTo>
                  <a:lnTo>
                    <a:pt x="222" y="191"/>
                  </a:lnTo>
                  <a:lnTo>
                    <a:pt x="228" y="191"/>
                  </a:lnTo>
                  <a:lnTo>
                    <a:pt x="228" y="189"/>
                  </a:lnTo>
                  <a:lnTo>
                    <a:pt x="238" y="187"/>
                  </a:lnTo>
                  <a:lnTo>
                    <a:pt x="242" y="187"/>
                  </a:lnTo>
                  <a:lnTo>
                    <a:pt x="246" y="185"/>
                  </a:lnTo>
                  <a:lnTo>
                    <a:pt x="247" y="180"/>
                  </a:lnTo>
                  <a:lnTo>
                    <a:pt x="250" y="177"/>
                  </a:lnTo>
                  <a:lnTo>
                    <a:pt x="253" y="175"/>
                  </a:lnTo>
                  <a:lnTo>
                    <a:pt x="263" y="175"/>
                  </a:lnTo>
                  <a:lnTo>
                    <a:pt x="269" y="175"/>
                  </a:lnTo>
                  <a:lnTo>
                    <a:pt x="273" y="175"/>
                  </a:lnTo>
                  <a:lnTo>
                    <a:pt x="284" y="170"/>
                  </a:lnTo>
                  <a:lnTo>
                    <a:pt x="289" y="164"/>
                  </a:lnTo>
                  <a:lnTo>
                    <a:pt x="300" y="160"/>
                  </a:lnTo>
                  <a:lnTo>
                    <a:pt x="304" y="154"/>
                  </a:lnTo>
                  <a:lnTo>
                    <a:pt x="310" y="148"/>
                  </a:lnTo>
                  <a:lnTo>
                    <a:pt x="310" y="144"/>
                  </a:lnTo>
                  <a:lnTo>
                    <a:pt x="315" y="138"/>
                  </a:lnTo>
                  <a:lnTo>
                    <a:pt x="320" y="138"/>
                  </a:lnTo>
                  <a:lnTo>
                    <a:pt x="325" y="138"/>
                  </a:lnTo>
                  <a:lnTo>
                    <a:pt x="335" y="138"/>
                  </a:lnTo>
                  <a:lnTo>
                    <a:pt x="341" y="138"/>
                  </a:lnTo>
                  <a:lnTo>
                    <a:pt x="342" y="140"/>
                  </a:lnTo>
                  <a:lnTo>
                    <a:pt x="347" y="140"/>
                  </a:lnTo>
                  <a:lnTo>
                    <a:pt x="347" y="144"/>
                  </a:lnTo>
                  <a:lnTo>
                    <a:pt x="357" y="144"/>
                  </a:lnTo>
                  <a:lnTo>
                    <a:pt x="361" y="148"/>
                  </a:lnTo>
                  <a:lnTo>
                    <a:pt x="372" y="143"/>
                  </a:lnTo>
                  <a:lnTo>
                    <a:pt x="381" y="153"/>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112"/>
            <p:cNvSpPr>
              <a:spLocks/>
            </p:cNvSpPr>
            <p:nvPr/>
          </p:nvSpPr>
          <p:spPr bwMode="auto">
            <a:xfrm>
              <a:off x="8087615" y="4259738"/>
              <a:ext cx="617476" cy="299382"/>
            </a:xfrm>
            <a:custGeom>
              <a:avLst/>
              <a:gdLst>
                <a:gd name="T0" fmla="*/ 381 w 396"/>
                <a:gd name="T1" fmla="*/ 140 h 192"/>
                <a:gd name="T2" fmla="*/ 389 w 396"/>
                <a:gd name="T3" fmla="*/ 129 h 192"/>
                <a:gd name="T4" fmla="*/ 396 w 396"/>
                <a:gd name="T5" fmla="*/ 116 h 192"/>
                <a:gd name="T6" fmla="*/ 382 w 396"/>
                <a:gd name="T7" fmla="*/ 107 h 192"/>
                <a:gd name="T8" fmla="*/ 366 w 396"/>
                <a:gd name="T9" fmla="*/ 97 h 192"/>
                <a:gd name="T10" fmla="*/ 351 w 396"/>
                <a:gd name="T11" fmla="*/ 80 h 192"/>
                <a:gd name="T12" fmla="*/ 325 w 396"/>
                <a:gd name="T13" fmla="*/ 97 h 192"/>
                <a:gd name="T14" fmla="*/ 320 w 396"/>
                <a:gd name="T15" fmla="*/ 85 h 192"/>
                <a:gd name="T16" fmla="*/ 300 w 396"/>
                <a:gd name="T17" fmla="*/ 87 h 192"/>
                <a:gd name="T18" fmla="*/ 294 w 396"/>
                <a:gd name="T19" fmla="*/ 87 h 192"/>
                <a:gd name="T20" fmla="*/ 279 w 396"/>
                <a:gd name="T21" fmla="*/ 87 h 192"/>
                <a:gd name="T22" fmla="*/ 257 w 396"/>
                <a:gd name="T23" fmla="*/ 87 h 192"/>
                <a:gd name="T24" fmla="*/ 243 w 396"/>
                <a:gd name="T25" fmla="*/ 72 h 192"/>
                <a:gd name="T26" fmla="*/ 216 w 396"/>
                <a:gd name="T27" fmla="*/ 60 h 192"/>
                <a:gd name="T28" fmla="*/ 196 w 396"/>
                <a:gd name="T29" fmla="*/ 46 h 192"/>
                <a:gd name="T30" fmla="*/ 185 w 396"/>
                <a:gd name="T31" fmla="*/ 51 h 192"/>
                <a:gd name="T32" fmla="*/ 175 w 396"/>
                <a:gd name="T33" fmla="*/ 60 h 192"/>
                <a:gd name="T34" fmla="*/ 154 w 396"/>
                <a:gd name="T35" fmla="*/ 46 h 192"/>
                <a:gd name="T36" fmla="*/ 160 w 396"/>
                <a:gd name="T37" fmla="*/ 31 h 192"/>
                <a:gd name="T38" fmla="*/ 134 w 396"/>
                <a:gd name="T39" fmla="*/ 25 h 192"/>
                <a:gd name="T40" fmla="*/ 123 w 396"/>
                <a:gd name="T41" fmla="*/ 15 h 192"/>
                <a:gd name="T42" fmla="*/ 119 w 396"/>
                <a:gd name="T43" fmla="*/ 0 h 192"/>
                <a:gd name="T44" fmla="*/ 103 w 396"/>
                <a:gd name="T45" fmla="*/ 9 h 192"/>
                <a:gd name="T46" fmla="*/ 93 w 396"/>
                <a:gd name="T47" fmla="*/ 0 h 192"/>
                <a:gd name="T48" fmla="*/ 72 w 396"/>
                <a:gd name="T49" fmla="*/ 15 h 192"/>
                <a:gd name="T50" fmla="*/ 45 w 396"/>
                <a:gd name="T51" fmla="*/ 31 h 192"/>
                <a:gd name="T52" fmla="*/ 19 w 396"/>
                <a:gd name="T53" fmla="*/ 35 h 192"/>
                <a:gd name="T54" fmla="*/ 5 w 396"/>
                <a:gd name="T55" fmla="*/ 31 h 192"/>
                <a:gd name="T56" fmla="*/ 5 w 396"/>
                <a:gd name="T57" fmla="*/ 46 h 192"/>
                <a:gd name="T58" fmla="*/ 15 w 396"/>
                <a:gd name="T59" fmla="*/ 60 h 192"/>
                <a:gd name="T60" fmla="*/ 19 w 396"/>
                <a:gd name="T61" fmla="*/ 82 h 192"/>
                <a:gd name="T62" fmla="*/ 36 w 396"/>
                <a:gd name="T63" fmla="*/ 107 h 192"/>
                <a:gd name="T64" fmla="*/ 49 w 396"/>
                <a:gd name="T65" fmla="*/ 119 h 192"/>
                <a:gd name="T66" fmla="*/ 62 w 396"/>
                <a:gd name="T67" fmla="*/ 134 h 192"/>
                <a:gd name="T68" fmla="*/ 82 w 396"/>
                <a:gd name="T69" fmla="*/ 138 h 192"/>
                <a:gd name="T70" fmla="*/ 97 w 396"/>
                <a:gd name="T71" fmla="*/ 129 h 192"/>
                <a:gd name="T72" fmla="*/ 113 w 396"/>
                <a:gd name="T73" fmla="*/ 123 h 192"/>
                <a:gd name="T74" fmla="*/ 128 w 396"/>
                <a:gd name="T75" fmla="*/ 129 h 192"/>
                <a:gd name="T76" fmla="*/ 147 w 396"/>
                <a:gd name="T77" fmla="*/ 133 h 192"/>
                <a:gd name="T78" fmla="*/ 160 w 396"/>
                <a:gd name="T79" fmla="*/ 144 h 192"/>
                <a:gd name="T80" fmla="*/ 174 w 396"/>
                <a:gd name="T81" fmla="*/ 150 h 192"/>
                <a:gd name="T82" fmla="*/ 171 w 396"/>
                <a:gd name="T83" fmla="*/ 164 h 192"/>
                <a:gd name="T84" fmla="*/ 191 w 396"/>
                <a:gd name="T85" fmla="*/ 180 h 192"/>
                <a:gd name="T86" fmla="*/ 206 w 396"/>
                <a:gd name="T87" fmla="*/ 191 h 192"/>
                <a:gd name="T88" fmla="*/ 228 w 396"/>
                <a:gd name="T89" fmla="*/ 191 h 192"/>
                <a:gd name="T90" fmla="*/ 242 w 396"/>
                <a:gd name="T91" fmla="*/ 187 h 192"/>
                <a:gd name="T92" fmla="*/ 250 w 396"/>
                <a:gd name="T93" fmla="*/ 177 h 192"/>
                <a:gd name="T94" fmla="*/ 269 w 396"/>
                <a:gd name="T95" fmla="*/ 175 h 192"/>
                <a:gd name="T96" fmla="*/ 289 w 396"/>
                <a:gd name="T97" fmla="*/ 164 h 192"/>
                <a:gd name="T98" fmla="*/ 310 w 396"/>
                <a:gd name="T99" fmla="*/ 148 h 192"/>
                <a:gd name="T100" fmla="*/ 320 w 396"/>
                <a:gd name="T101" fmla="*/ 138 h 192"/>
                <a:gd name="T102" fmla="*/ 341 w 396"/>
                <a:gd name="T103" fmla="*/ 138 h 192"/>
                <a:gd name="T104" fmla="*/ 347 w 396"/>
                <a:gd name="T105" fmla="*/ 144 h 192"/>
                <a:gd name="T106" fmla="*/ 372 w 396"/>
                <a:gd name="T107" fmla="*/ 14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6" h="192">
                  <a:moveTo>
                    <a:pt x="381" y="153"/>
                  </a:moveTo>
                  <a:lnTo>
                    <a:pt x="382" y="143"/>
                  </a:lnTo>
                  <a:lnTo>
                    <a:pt x="381" y="140"/>
                  </a:lnTo>
                  <a:lnTo>
                    <a:pt x="382" y="134"/>
                  </a:lnTo>
                  <a:lnTo>
                    <a:pt x="385" y="129"/>
                  </a:lnTo>
                  <a:lnTo>
                    <a:pt x="389" y="129"/>
                  </a:lnTo>
                  <a:lnTo>
                    <a:pt x="388" y="123"/>
                  </a:lnTo>
                  <a:lnTo>
                    <a:pt x="391" y="119"/>
                  </a:lnTo>
                  <a:lnTo>
                    <a:pt x="396" y="116"/>
                  </a:lnTo>
                  <a:lnTo>
                    <a:pt x="395" y="107"/>
                  </a:lnTo>
                  <a:lnTo>
                    <a:pt x="388" y="107"/>
                  </a:lnTo>
                  <a:lnTo>
                    <a:pt x="382" y="107"/>
                  </a:lnTo>
                  <a:lnTo>
                    <a:pt x="376" y="107"/>
                  </a:lnTo>
                  <a:lnTo>
                    <a:pt x="372" y="103"/>
                  </a:lnTo>
                  <a:lnTo>
                    <a:pt x="366" y="97"/>
                  </a:lnTo>
                  <a:lnTo>
                    <a:pt x="361" y="93"/>
                  </a:lnTo>
                  <a:lnTo>
                    <a:pt x="357" y="93"/>
                  </a:lnTo>
                  <a:lnTo>
                    <a:pt x="351" y="80"/>
                  </a:lnTo>
                  <a:lnTo>
                    <a:pt x="344" y="87"/>
                  </a:lnTo>
                  <a:lnTo>
                    <a:pt x="341" y="93"/>
                  </a:lnTo>
                  <a:lnTo>
                    <a:pt x="325" y="97"/>
                  </a:lnTo>
                  <a:lnTo>
                    <a:pt x="327" y="92"/>
                  </a:lnTo>
                  <a:lnTo>
                    <a:pt x="324" y="80"/>
                  </a:lnTo>
                  <a:lnTo>
                    <a:pt x="320" y="85"/>
                  </a:lnTo>
                  <a:lnTo>
                    <a:pt x="315" y="87"/>
                  </a:lnTo>
                  <a:lnTo>
                    <a:pt x="310" y="82"/>
                  </a:lnTo>
                  <a:lnTo>
                    <a:pt x="300" y="87"/>
                  </a:lnTo>
                  <a:lnTo>
                    <a:pt x="300" y="93"/>
                  </a:lnTo>
                  <a:lnTo>
                    <a:pt x="294" y="97"/>
                  </a:lnTo>
                  <a:lnTo>
                    <a:pt x="294" y="87"/>
                  </a:lnTo>
                  <a:lnTo>
                    <a:pt x="289" y="82"/>
                  </a:lnTo>
                  <a:lnTo>
                    <a:pt x="284" y="87"/>
                  </a:lnTo>
                  <a:lnTo>
                    <a:pt x="279" y="87"/>
                  </a:lnTo>
                  <a:lnTo>
                    <a:pt x="273" y="93"/>
                  </a:lnTo>
                  <a:lnTo>
                    <a:pt x="269" y="87"/>
                  </a:lnTo>
                  <a:lnTo>
                    <a:pt x="257" y="87"/>
                  </a:lnTo>
                  <a:lnTo>
                    <a:pt x="253" y="82"/>
                  </a:lnTo>
                  <a:lnTo>
                    <a:pt x="247" y="77"/>
                  </a:lnTo>
                  <a:lnTo>
                    <a:pt x="243" y="72"/>
                  </a:lnTo>
                  <a:lnTo>
                    <a:pt x="232" y="72"/>
                  </a:lnTo>
                  <a:lnTo>
                    <a:pt x="222" y="66"/>
                  </a:lnTo>
                  <a:lnTo>
                    <a:pt x="216" y="60"/>
                  </a:lnTo>
                  <a:lnTo>
                    <a:pt x="206" y="46"/>
                  </a:lnTo>
                  <a:lnTo>
                    <a:pt x="201" y="51"/>
                  </a:lnTo>
                  <a:lnTo>
                    <a:pt x="196" y="46"/>
                  </a:lnTo>
                  <a:lnTo>
                    <a:pt x="185" y="46"/>
                  </a:lnTo>
                  <a:lnTo>
                    <a:pt x="181" y="46"/>
                  </a:lnTo>
                  <a:lnTo>
                    <a:pt x="185" y="51"/>
                  </a:lnTo>
                  <a:lnTo>
                    <a:pt x="181" y="51"/>
                  </a:lnTo>
                  <a:lnTo>
                    <a:pt x="175" y="56"/>
                  </a:lnTo>
                  <a:lnTo>
                    <a:pt x="175" y="60"/>
                  </a:lnTo>
                  <a:lnTo>
                    <a:pt x="170" y="51"/>
                  </a:lnTo>
                  <a:lnTo>
                    <a:pt x="165" y="46"/>
                  </a:lnTo>
                  <a:lnTo>
                    <a:pt x="154" y="46"/>
                  </a:lnTo>
                  <a:lnTo>
                    <a:pt x="160" y="41"/>
                  </a:lnTo>
                  <a:lnTo>
                    <a:pt x="165" y="35"/>
                  </a:lnTo>
                  <a:lnTo>
                    <a:pt x="160" y="31"/>
                  </a:lnTo>
                  <a:lnTo>
                    <a:pt x="150" y="31"/>
                  </a:lnTo>
                  <a:lnTo>
                    <a:pt x="140" y="25"/>
                  </a:lnTo>
                  <a:lnTo>
                    <a:pt x="134" y="25"/>
                  </a:lnTo>
                  <a:lnTo>
                    <a:pt x="128" y="19"/>
                  </a:lnTo>
                  <a:lnTo>
                    <a:pt x="123" y="19"/>
                  </a:lnTo>
                  <a:lnTo>
                    <a:pt x="123" y="15"/>
                  </a:lnTo>
                  <a:lnTo>
                    <a:pt x="123" y="9"/>
                  </a:lnTo>
                  <a:lnTo>
                    <a:pt x="123" y="0"/>
                  </a:lnTo>
                  <a:lnTo>
                    <a:pt x="119" y="0"/>
                  </a:lnTo>
                  <a:lnTo>
                    <a:pt x="109" y="0"/>
                  </a:lnTo>
                  <a:lnTo>
                    <a:pt x="109" y="5"/>
                  </a:lnTo>
                  <a:lnTo>
                    <a:pt x="103" y="9"/>
                  </a:lnTo>
                  <a:lnTo>
                    <a:pt x="97" y="9"/>
                  </a:lnTo>
                  <a:lnTo>
                    <a:pt x="97" y="5"/>
                  </a:lnTo>
                  <a:lnTo>
                    <a:pt x="93" y="0"/>
                  </a:lnTo>
                  <a:lnTo>
                    <a:pt x="82" y="5"/>
                  </a:lnTo>
                  <a:lnTo>
                    <a:pt x="77" y="9"/>
                  </a:lnTo>
                  <a:lnTo>
                    <a:pt x="72" y="15"/>
                  </a:lnTo>
                  <a:lnTo>
                    <a:pt x="56" y="25"/>
                  </a:lnTo>
                  <a:lnTo>
                    <a:pt x="51" y="25"/>
                  </a:lnTo>
                  <a:lnTo>
                    <a:pt x="45" y="31"/>
                  </a:lnTo>
                  <a:lnTo>
                    <a:pt x="41" y="31"/>
                  </a:lnTo>
                  <a:lnTo>
                    <a:pt x="31" y="35"/>
                  </a:lnTo>
                  <a:lnTo>
                    <a:pt x="19" y="35"/>
                  </a:lnTo>
                  <a:lnTo>
                    <a:pt x="15" y="31"/>
                  </a:lnTo>
                  <a:lnTo>
                    <a:pt x="5" y="35"/>
                  </a:lnTo>
                  <a:lnTo>
                    <a:pt x="5" y="31"/>
                  </a:lnTo>
                  <a:lnTo>
                    <a:pt x="0" y="25"/>
                  </a:lnTo>
                  <a:lnTo>
                    <a:pt x="0" y="35"/>
                  </a:lnTo>
                  <a:lnTo>
                    <a:pt x="5" y="46"/>
                  </a:lnTo>
                  <a:lnTo>
                    <a:pt x="9" y="46"/>
                  </a:lnTo>
                  <a:lnTo>
                    <a:pt x="9" y="56"/>
                  </a:lnTo>
                  <a:lnTo>
                    <a:pt x="15" y="60"/>
                  </a:lnTo>
                  <a:lnTo>
                    <a:pt x="19" y="66"/>
                  </a:lnTo>
                  <a:lnTo>
                    <a:pt x="19" y="77"/>
                  </a:lnTo>
                  <a:lnTo>
                    <a:pt x="19" y="82"/>
                  </a:lnTo>
                  <a:lnTo>
                    <a:pt x="25" y="87"/>
                  </a:lnTo>
                  <a:lnTo>
                    <a:pt x="31" y="97"/>
                  </a:lnTo>
                  <a:lnTo>
                    <a:pt x="36" y="107"/>
                  </a:lnTo>
                  <a:lnTo>
                    <a:pt x="41" y="113"/>
                  </a:lnTo>
                  <a:lnTo>
                    <a:pt x="45" y="113"/>
                  </a:lnTo>
                  <a:lnTo>
                    <a:pt x="49" y="119"/>
                  </a:lnTo>
                  <a:lnTo>
                    <a:pt x="53" y="123"/>
                  </a:lnTo>
                  <a:lnTo>
                    <a:pt x="58" y="129"/>
                  </a:lnTo>
                  <a:lnTo>
                    <a:pt x="62" y="134"/>
                  </a:lnTo>
                  <a:lnTo>
                    <a:pt x="66" y="134"/>
                  </a:lnTo>
                  <a:lnTo>
                    <a:pt x="72" y="138"/>
                  </a:lnTo>
                  <a:lnTo>
                    <a:pt x="82" y="138"/>
                  </a:lnTo>
                  <a:lnTo>
                    <a:pt x="93" y="138"/>
                  </a:lnTo>
                  <a:lnTo>
                    <a:pt x="97" y="134"/>
                  </a:lnTo>
                  <a:lnTo>
                    <a:pt x="97" y="129"/>
                  </a:lnTo>
                  <a:lnTo>
                    <a:pt x="100" y="126"/>
                  </a:lnTo>
                  <a:lnTo>
                    <a:pt x="103" y="123"/>
                  </a:lnTo>
                  <a:lnTo>
                    <a:pt x="113" y="123"/>
                  </a:lnTo>
                  <a:lnTo>
                    <a:pt x="119" y="123"/>
                  </a:lnTo>
                  <a:lnTo>
                    <a:pt x="123" y="123"/>
                  </a:lnTo>
                  <a:lnTo>
                    <a:pt x="128" y="129"/>
                  </a:lnTo>
                  <a:lnTo>
                    <a:pt x="134" y="129"/>
                  </a:lnTo>
                  <a:lnTo>
                    <a:pt x="144" y="129"/>
                  </a:lnTo>
                  <a:lnTo>
                    <a:pt x="147" y="133"/>
                  </a:lnTo>
                  <a:lnTo>
                    <a:pt x="150" y="136"/>
                  </a:lnTo>
                  <a:lnTo>
                    <a:pt x="151" y="140"/>
                  </a:lnTo>
                  <a:lnTo>
                    <a:pt x="160" y="144"/>
                  </a:lnTo>
                  <a:lnTo>
                    <a:pt x="165" y="146"/>
                  </a:lnTo>
                  <a:lnTo>
                    <a:pt x="171" y="146"/>
                  </a:lnTo>
                  <a:lnTo>
                    <a:pt x="174" y="150"/>
                  </a:lnTo>
                  <a:lnTo>
                    <a:pt x="172" y="154"/>
                  </a:lnTo>
                  <a:lnTo>
                    <a:pt x="178" y="161"/>
                  </a:lnTo>
                  <a:lnTo>
                    <a:pt x="171" y="164"/>
                  </a:lnTo>
                  <a:lnTo>
                    <a:pt x="177" y="175"/>
                  </a:lnTo>
                  <a:lnTo>
                    <a:pt x="185" y="175"/>
                  </a:lnTo>
                  <a:lnTo>
                    <a:pt x="191" y="180"/>
                  </a:lnTo>
                  <a:lnTo>
                    <a:pt x="195" y="184"/>
                  </a:lnTo>
                  <a:lnTo>
                    <a:pt x="201" y="188"/>
                  </a:lnTo>
                  <a:lnTo>
                    <a:pt x="206" y="191"/>
                  </a:lnTo>
                  <a:lnTo>
                    <a:pt x="216" y="192"/>
                  </a:lnTo>
                  <a:lnTo>
                    <a:pt x="222" y="191"/>
                  </a:lnTo>
                  <a:lnTo>
                    <a:pt x="228" y="191"/>
                  </a:lnTo>
                  <a:lnTo>
                    <a:pt x="228" y="189"/>
                  </a:lnTo>
                  <a:lnTo>
                    <a:pt x="238" y="187"/>
                  </a:lnTo>
                  <a:lnTo>
                    <a:pt x="242" y="187"/>
                  </a:lnTo>
                  <a:lnTo>
                    <a:pt x="246" y="185"/>
                  </a:lnTo>
                  <a:lnTo>
                    <a:pt x="247" y="180"/>
                  </a:lnTo>
                  <a:lnTo>
                    <a:pt x="250" y="177"/>
                  </a:lnTo>
                  <a:lnTo>
                    <a:pt x="253" y="175"/>
                  </a:lnTo>
                  <a:lnTo>
                    <a:pt x="263" y="175"/>
                  </a:lnTo>
                  <a:lnTo>
                    <a:pt x="269" y="175"/>
                  </a:lnTo>
                  <a:lnTo>
                    <a:pt x="273" y="175"/>
                  </a:lnTo>
                  <a:lnTo>
                    <a:pt x="284" y="170"/>
                  </a:lnTo>
                  <a:lnTo>
                    <a:pt x="289" y="164"/>
                  </a:lnTo>
                  <a:lnTo>
                    <a:pt x="300" y="160"/>
                  </a:lnTo>
                  <a:lnTo>
                    <a:pt x="304" y="154"/>
                  </a:lnTo>
                  <a:lnTo>
                    <a:pt x="310" y="148"/>
                  </a:lnTo>
                  <a:lnTo>
                    <a:pt x="310" y="144"/>
                  </a:lnTo>
                  <a:lnTo>
                    <a:pt x="315" y="138"/>
                  </a:lnTo>
                  <a:lnTo>
                    <a:pt x="320" y="138"/>
                  </a:lnTo>
                  <a:lnTo>
                    <a:pt x="325" y="138"/>
                  </a:lnTo>
                  <a:lnTo>
                    <a:pt x="335" y="138"/>
                  </a:lnTo>
                  <a:lnTo>
                    <a:pt x="341" y="138"/>
                  </a:lnTo>
                  <a:lnTo>
                    <a:pt x="342" y="140"/>
                  </a:lnTo>
                  <a:lnTo>
                    <a:pt x="347" y="140"/>
                  </a:lnTo>
                  <a:lnTo>
                    <a:pt x="347" y="144"/>
                  </a:lnTo>
                  <a:lnTo>
                    <a:pt x="357" y="144"/>
                  </a:lnTo>
                  <a:lnTo>
                    <a:pt x="361" y="148"/>
                  </a:lnTo>
                  <a:lnTo>
                    <a:pt x="372" y="143"/>
                  </a:lnTo>
                  <a:lnTo>
                    <a:pt x="381" y="153"/>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4" name="Freeform 113"/>
            <p:cNvSpPr>
              <a:spLocks/>
            </p:cNvSpPr>
            <p:nvPr/>
          </p:nvSpPr>
          <p:spPr bwMode="auto">
            <a:xfrm>
              <a:off x="8310592" y="4474919"/>
              <a:ext cx="405413" cy="257282"/>
            </a:xfrm>
            <a:custGeom>
              <a:avLst/>
              <a:gdLst>
                <a:gd name="T0" fmla="*/ 41 w 260"/>
                <a:gd name="T1" fmla="*/ 36 h 165"/>
                <a:gd name="T2" fmla="*/ 51 w 260"/>
                <a:gd name="T3" fmla="*/ 42 h 165"/>
                <a:gd name="T4" fmla="*/ 61 w 260"/>
                <a:gd name="T5" fmla="*/ 51 h 165"/>
                <a:gd name="T6" fmla="*/ 76 w 260"/>
                <a:gd name="T7" fmla="*/ 51 h 165"/>
                <a:gd name="T8" fmla="*/ 85 w 260"/>
                <a:gd name="T9" fmla="*/ 51 h 165"/>
                <a:gd name="T10" fmla="*/ 102 w 260"/>
                <a:gd name="T11" fmla="*/ 47 h 165"/>
                <a:gd name="T12" fmla="*/ 102 w 260"/>
                <a:gd name="T13" fmla="*/ 42 h 165"/>
                <a:gd name="T14" fmla="*/ 110 w 260"/>
                <a:gd name="T15" fmla="*/ 36 h 165"/>
                <a:gd name="T16" fmla="*/ 123 w 260"/>
                <a:gd name="T17" fmla="*/ 36 h 165"/>
                <a:gd name="T18" fmla="*/ 138 w 260"/>
                <a:gd name="T19" fmla="*/ 32 h 165"/>
                <a:gd name="T20" fmla="*/ 154 w 260"/>
                <a:gd name="T21" fmla="*/ 20 h 165"/>
                <a:gd name="T22" fmla="*/ 164 w 260"/>
                <a:gd name="T23" fmla="*/ 10 h 165"/>
                <a:gd name="T24" fmla="*/ 170 w 260"/>
                <a:gd name="T25" fmla="*/ 0 h 165"/>
                <a:gd name="T26" fmla="*/ 180 w 260"/>
                <a:gd name="T27" fmla="*/ 0 h 165"/>
                <a:gd name="T28" fmla="*/ 195 w 260"/>
                <a:gd name="T29" fmla="*/ 0 h 165"/>
                <a:gd name="T30" fmla="*/ 206 w 260"/>
                <a:gd name="T31" fmla="*/ 0 h 165"/>
                <a:gd name="T32" fmla="*/ 211 w 260"/>
                <a:gd name="T33" fmla="*/ 5 h 165"/>
                <a:gd name="T34" fmla="*/ 226 w 260"/>
                <a:gd name="T35" fmla="*/ 5 h 165"/>
                <a:gd name="T36" fmla="*/ 239 w 260"/>
                <a:gd name="T37" fmla="*/ 16 h 165"/>
                <a:gd name="T38" fmla="*/ 248 w 260"/>
                <a:gd name="T39" fmla="*/ 16 h 165"/>
                <a:gd name="T40" fmla="*/ 260 w 260"/>
                <a:gd name="T41" fmla="*/ 25 h 165"/>
                <a:gd name="T42" fmla="*/ 259 w 260"/>
                <a:gd name="T43" fmla="*/ 40 h 165"/>
                <a:gd name="T44" fmla="*/ 243 w 260"/>
                <a:gd name="T45" fmla="*/ 51 h 165"/>
                <a:gd name="T46" fmla="*/ 233 w 260"/>
                <a:gd name="T47" fmla="*/ 56 h 165"/>
                <a:gd name="T48" fmla="*/ 228 w 260"/>
                <a:gd name="T49" fmla="*/ 74 h 165"/>
                <a:gd name="T50" fmla="*/ 223 w 260"/>
                <a:gd name="T51" fmla="*/ 84 h 165"/>
                <a:gd name="T52" fmla="*/ 214 w 260"/>
                <a:gd name="T53" fmla="*/ 102 h 165"/>
                <a:gd name="T54" fmla="*/ 204 w 260"/>
                <a:gd name="T55" fmla="*/ 111 h 165"/>
                <a:gd name="T56" fmla="*/ 195 w 260"/>
                <a:gd name="T57" fmla="*/ 122 h 165"/>
                <a:gd name="T58" fmla="*/ 187 w 260"/>
                <a:gd name="T59" fmla="*/ 131 h 165"/>
                <a:gd name="T60" fmla="*/ 181 w 260"/>
                <a:gd name="T61" fmla="*/ 141 h 165"/>
                <a:gd name="T62" fmla="*/ 160 w 260"/>
                <a:gd name="T63" fmla="*/ 134 h 165"/>
                <a:gd name="T64" fmla="*/ 154 w 260"/>
                <a:gd name="T65" fmla="*/ 139 h 165"/>
                <a:gd name="T66" fmla="*/ 138 w 260"/>
                <a:gd name="T67" fmla="*/ 144 h 165"/>
                <a:gd name="T68" fmla="*/ 123 w 260"/>
                <a:gd name="T69" fmla="*/ 144 h 165"/>
                <a:gd name="T70" fmla="*/ 107 w 260"/>
                <a:gd name="T71" fmla="*/ 149 h 165"/>
                <a:gd name="T72" fmla="*/ 97 w 260"/>
                <a:gd name="T73" fmla="*/ 155 h 165"/>
                <a:gd name="T74" fmla="*/ 87 w 260"/>
                <a:gd name="T75" fmla="*/ 165 h 165"/>
                <a:gd name="T76" fmla="*/ 70 w 260"/>
                <a:gd name="T77" fmla="*/ 161 h 165"/>
                <a:gd name="T78" fmla="*/ 61 w 260"/>
                <a:gd name="T79" fmla="*/ 161 h 165"/>
                <a:gd name="T80" fmla="*/ 51 w 260"/>
                <a:gd name="T81" fmla="*/ 155 h 165"/>
                <a:gd name="T82" fmla="*/ 45 w 260"/>
                <a:gd name="T83" fmla="*/ 149 h 165"/>
                <a:gd name="T84" fmla="*/ 35 w 260"/>
                <a:gd name="T85" fmla="*/ 144 h 165"/>
                <a:gd name="T86" fmla="*/ 25 w 260"/>
                <a:gd name="T87" fmla="*/ 134 h 165"/>
                <a:gd name="T88" fmla="*/ 19 w 260"/>
                <a:gd name="T89" fmla="*/ 124 h 165"/>
                <a:gd name="T90" fmla="*/ 14 w 260"/>
                <a:gd name="T91" fmla="*/ 114 h 165"/>
                <a:gd name="T92" fmla="*/ 10 w 260"/>
                <a:gd name="T93" fmla="*/ 102 h 165"/>
                <a:gd name="T94" fmla="*/ 0 w 260"/>
                <a:gd name="T95" fmla="*/ 108 h 165"/>
                <a:gd name="T96" fmla="*/ 4 w 260"/>
                <a:gd name="T97" fmla="*/ 93 h 165"/>
                <a:gd name="T98" fmla="*/ 14 w 260"/>
                <a:gd name="T99" fmla="*/ 83 h 165"/>
                <a:gd name="T100" fmla="*/ 19 w 260"/>
                <a:gd name="T101" fmla="*/ 73 h 165"/>
                <a:gd name="T102" fmla="*/ 19 w 260"/>
                <a:gd name="T103" fmla="*/ 61 h 165"/>
                <a:gd name="T104" fmla="*/ 14 w 260"/>
                <a:gd name="T105" fmla="*/ 51 h 165"/>
                <a:gd name="T106" fmla="*/ 27 w 260"/>
                <a:gd name="T107" fmla="*/ 49 h 165"/>
                <a:gd name="T108" fmla="*/ 31 w 260"/>
                <a:gd name="T109" fmla="*/ 54 h 165"/>
                <a:gd name="T110" fmla="*/ 35 w 260"/>
                <a:gd name="T111" fmla="*/ 46 h 165"/>
                <a:gd name="T112" fmla="*/ 29 w 260"/>
                <a:gd name="T113"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0" h="165">
                  <a:moveTo>
                    <a:pt x="29" y="27"/>
                  </a:moveTo>
                  <a:lnTo>
                    <a:pt x="41" y="36"/>
                  </a:lnTo>
                  <a:lnTo>
                    <a:pt x="45" y="42"/>
                  </a:lnTo>
                  <a:lnTo>
                    <a:pt x="51" y="42"/>
                  </a:lnTo>
                  <a:lnTo>
                    <a:pt x="56" y="46"/>
                  </a:lnTo>
                  <a:lnTo>
                    <a:pt x="61" y="51"/>
                  </a:lnTo>
                  <a:lnTo>
                    <a:pt x="70" y="51"/>
                  </a:lnTo>
                  <a:lnTo>
                    <a:pt x="76" y="51"/>
                  </a:lnTo>
                  <a:lnTo>
                    <a:pt x="82" y="51"/>
                  </a:lnTo>
                  <a:lnTo>
                    <a:pt x="85" y="51"/>
                  </a:lnTo>
                  <a:lnTo>
                    <a:pt x="97" y="47"/>
                  </a:lnTo>
                  <a:lnTo>
                    <a:pt x="102" y="47"/>
                  </a:lnTo>
                  <a:lnTo>
                    <a:pt x="99" y="43"/>
                  </a:lnTo>
                  <a:lnTo>
                    <a:pt x="102" y="42"/>
                  </a:lnTo>
                  <a:lnTo>
                    <a:pt x="103" y="36"/>
                  </a:lnTo>
                  <a:lnTo>
                    <a:pt x="110" y="36"/>
                  </a:lnTo>
                  <a:lnTo>
                    <a:pt x="117" y="36"/>
                  </a:lnTo>
                  <a:lnTo>
                    <a:pt x="123" y="36"/>
                  </a:lnTo>
                  <a:lnTo>
                    <a:pt x="129" y="36"/>
                  </a:lnTo>
                  <a:lnTo>
                    <a:pt x="138" y="32"/>
                  </a:lnTo>
                  <a:lnTo>
                    <a:pt x="144" y="26"/>
                  </a:lnTo>
                  <a:lnTo>
                    <a:pt x="154" y="20"/>
                  </a:lnTo>
                  <a:lnTo>
                    <a:pt x="160" y="16"/>
                  </a:lnTo>
                  <a:lnTo>
                    <a:pt x="164" y="10"/>
                  </a:lnTo>
                  <a:lnTo>
                    <a:pt x="164" y="5"/>
                  </a:lnTo>
                  <a:lnTo>
                    <a:pt x="170" y="0"/>
                  </a:lnTo>
                  <a:lnTo>
                    <a:pt x="175" y="0"/>
                  </a:lnTo>
                  <a:lnTo>
                    <a:pt x="180" y="0"/>
                  </a:lnTo>
                  <a:lnTo>
                    <a:pt x="191" y="0"/>
                  </a:lnTo>
                  <a:lnTo>
                    <a:pt x="195" y="0"/>
                  </a:lnTo>
                  <a:lnTo>
                    <a:pt x="201" y="0"/>
                  </a:lnTo>
                  <a:lnTo>
                    <a:pt x="206" y="0"/>
                  </a:lnTo>
                  <a:lnTo>
                    <a:pt x="206" y="5"/>
                  </a:lnTo>
                  <a:lnTo>
                    <a:pt x="211" y="5"/>
                  </a:lnTo>
                  <a:lnTo>
                    <a:pt x="216" y="10"/>
                  </a:lnTo>
                  <a:lnTo>
                    <a:pt x="226" y="5"/>
                  </a:lnTo>
                  <a:lnTo>
                    <a:pt x="238" y="10"/>
                  </a:lnTo>
                  <a:lnTo>
                    <a:pt x="239" y="16"/>
                  </a:lnTo>
                  <a:lnTo>
                    <a:pt x="243" y="15"/>
                  </a:lnTo>
                  <a:lnTo>
                    <a:pt x="248" y="16"/>
                  </a:lnTo>
                  <a:lnTo>
                    <a:pt x="252" y="20"/>
                  </a:lnTo>
                  <a:lnTo>
                    <a:pt x="260" y="25"/>
                  </a:lnTo>
                  <a:lnTo>
                    <a:pt x="260" y="30"/>
                  </a:lnTo>
                  <a:lnTo>
                    <a:pt x="259" y="40"/>
                  </a:lnTo>
                  <a:lnTo>
                    <a:pt x="250" y="47"/>
                  </a:lnTo>
                  <a:lnTo>
                    <a:pt x="243" y="51"/>
                  </a:lnTo>
                  <a:lnTo>
                    <a:pt x="239" y="54"/>
                  </a:lnTo>
                  <a:lnTo>
                    <a:pt x="233" y="56"/>
                  </a:lnTo>
                  <a:lnTo>
                    <a:pt x="229" y="63"/>
                  </a:lnTo>
                  <a:lnTo>
                    <a:pt x="228" y="74"/>
                  </a:lnTo>
                  <a:lnTo>
                    <a:pt x="225" y="78"/>
                  </a:lnTo>
                  <a:lnTo>
                    <a:pt x="223" y="84"/>
                  </a:lnTo>
                  <a:lnTo>
                    <a:pt x="221" y="97"/>
                  </a:lnTo>
                  <a:lnTo>
                    <a:pt x="214" y="102"/>
                  </a:lnTo>
                  <a:lnTo>
                    <a:pt x="211" y="110"/>
                  </a:lnTo>
                  <a:lnTo>
                    <a:pt x="204" y="111"/>
                  </a:lnTo>
                  <a:lnTo>
                    <a:pt x="204" y="117"/>
                  </a:lnTo>
                  <a:lnTo>
                    <a:pt x="195" y="122"/>
                  </a:lnTo>
                  <a:lnTo>
                    <a:pt x="194" y="125"/>
                  </a:lnTo>
                  <a:lnTo>
                    <a:pt x="187" y="131"/>
                  </a:lnTo>
                  <a:lnTo>
                    <a:pt x="185" y="135"/>
                  </a:lnTo>
                  <a:lnTo>
                    <a:pt x="181" y="141"/>
                  </a:lnTo>
                  <a:lnTo>
                    <a:pt x="164" y="139"/>
                  </a:lnTo>
                  <a:lnTo>
                    <a:pt x="160" y="134"/>
                  </a:lnTo>
                  <a:lnTo>
                    <a:pt x="154" y="134"/>
                  </a:lnTo>
                  <a:lnTo>
                    <a:pt x="154" y="139"/>
                  </a:lnTo>
                  <a:lnTo>
                    <a:pt x="144" y="144"/>
                  </a:lnTo>
                  <a:lnTo>
                    <a:pt x="138" y="144"/>
                  </a:lnTo>
                  <a:lnTo>
                    <a:pt x="134" y="139"/>
                  </a:lnTo>
                  <a:lnTo>
                    <a:pt x="123" y="144"/>
                  </a:lnTo>
                  <a:lnTo>
                    <a:pt x="117" y="149"/>
                  </a:lnTo>
                  <a:lnTo>
                    <a:pt x="107" y="149"/>
                  </a:lnTo>
                  <a:lnTo>
                    <a:pt x="103" y="149"/>
                  </a:lnTo>
                  <a:lnTo>
                    <a:pt x="97" y="155"/>
                  </a:lnTo>
                  <a:lnTo>
                    <a:pt x="92" y="161"/>
                  </a:lnTo>
                  <a:lnTo>
                    <a:pt x="87" y="165"/>
                  </a:lnTo>
                  <a:lnTo>
                    <a:pt x="82" y="165"/>
                  </a:lnTo>
                  <a:lnTo>
                    <a:pt x="70" y="161"/>
                  </a:lnTo>
                  <a:lnTo>
                    <a:pt x="66" y="161"/>
                  </a:lnTo>
                  <a:lnTo>
                    <a:pt x="61" y="161"/>
                  </a:lnTo>
                  <a:lnTo>
                    <a:pt x="56" y="161"/>
                  </a:lnTo>
                  <a:lnTo>
                    <a:pt x="51" y="155"/>
                  </a:lnTo>
                  <a:lnTo>
                    <a:pt x="45" y="155"/>
                  </a:lnTo>
                  <a:lnTo>
                    <a:pt x="45" y="149"/>
                  </a:lnTo>
                  <a:lnTo>
                    <a:pt x="41" y="149"/>
                  </a:lnTo>
                  <a:lnTo>
                    <a:pt x="35" y="144"/>
                  </a:lnTo>
                  <a:lnTo>
                    <a:pt x="31" y="139"/>
                  </a:lnTo>
                  <a:lnTo>
                    <a:pt x="25" y="134"/>
                  </a:lnTo>
                  <a:lnTo>
                    <a:pt x="19" y="129"/>
                  </a:lnTo>
                  <a:lnTo>
                    <a:pt x="19" y="124"/>
                  </a:lnTo>
                  <a:lnTo>
                    <a:pt x="19" y="118"/>
                  </a:lnTo>
                  <a:lnTo>
                    <a:pt x="14" y="114"/>
                  </a:lnTo>
                  <a:lnTo>
                    <a:pt x="10" y="108"/>
                  </a:lnTo>
                  <a:lnTo>
                    <a:pt x="10" y="102"/>
                  </a:lnTo>
                  <a:lnTo>
                    <a:pt x="0" y="102"/>
                  </a:lnTo>
                  <a:lnTo>
                    <a:pt x="0" y="108"/>
                  </a:lnTo>
                  <a:lnTo>
                    <a:pt x="0" y="102"/>
                  </a:lnTo>
                  <a:lnTo>
                    <a:pt x="4" y="93"/>
                  </a:lnTo>
                  <a:lnTo>
                    <a:pt x="10" y="93"/>
                  </a:lnTo>
                  <a:lnTo>
                    <a:pt x="14" y="83"/>
                  </a:lnTo>
                  <a:lnTo>
                    <a:pt x="14" y="73"/>
                  </a:lnTo>
                  <a:lnTo>
                    <a:pt x="19" y="73"/>
                  </a:lnTo>
                  <a:lnTo>
                    <a:pt x="19" y="67"/>
                  </a:lnTo>
                  <a:lnTo>
                    <a:pt x="19" y="61"/>
                  </a:lnTo>
                  <a:lnTo>
                    <a:pt x="14" y="57"/>
                  </a:lnTo>
                  <a:lnTo>
                    <a:pt x="14" y="51"/>
                  </a:lnTo>
                  <a:lnTo>
                    <a:pt x="19" y="51"/>
                  </a:lnTo>
                  <a:lnTo>
                    <a:pt x="27" y="49"/>
                  </a:lnTo>
                  <a:lnTo>
                    <a:pt x="25" y="53"/>
                  </a:lnTo>
                  <a:lnTo>
                    <a:pt x="31" y="54"/>
                  </a:lnTo>
                  <a:lnTo>
                    <a:pt x="31" y="51"/>
                  </a:lnTo>
                  <a:lnTo>
                    <a:pt x="35" y="46"/>
                  </a:lnTo>
                  <a:lnTo>
                    <a:pt x="32" y="37"/>
                  </a:lnTo>
                  <a:lnTo>
                    <a:pt x="29" y="27"/>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114"/>
            <p:cNvSpPr>
              <a:spLocks/>
            </p:cNvSpPr>
            <p:nvPr/>
          </p:nvSpPr>
          <p:spPr bwMode="auto">
            <a:xfrm>
              <a:off x="8310592" y="4474919"/>
              <a:ext cx="405413" cy="257282"/>
            </a:xfrm>
            <a:custGeom>
              <a:avLst/>
              <a:gdLst>
                <a:gd name="T0" fmla="*/ 41 w 260"/>
                <a:gd name="T1" fmla="*/ 36 h 165"/>
                <a:gd name="T2" fmla="*/ 51 w 260"/>
                <a:gd name="T3" fmla="*/ 42 h 165"/>
                <a:gd name="T4" fmla="*/ 61 w 260"/>
                <a:gd name="T5" fmla="*/ 51 h 165"/>
                <a:gd name="T6" fmla="*/ 76 w 260"/>
                <a:gd name="T7" fmla="*/ 51 h 165"/>
                <a:gd name="T8" fmla="*/ 85 w 260"/>
                <a:gd name="T9" fmla="*/ 51 h 165"/>
                <a:gd name="T10" fmla="*/ 102 w 260"/>
                <a:gd name="T11" fmla="*/ 47 h 165"/>
                <a:gd name="T12" fmla="*/ 102 w 260"/>
                <a:gd name="T13" fmla="*/ 42 h 165"/>
                <a:gd name="T14" fmla="*/ 110 w 260"/>
                <a:gd name="T15" fmla="*/ 36 h 165"/>
                <a:gd name="T16" fmla="*/ 123 w 260"/>
                <a:gd name="T17" fmla="*/ 36 h 165"/>
                <a:gd name="T18" fmla="*/ 138 w 260"/>
                <a:gd name="T19" fmla="*/ 32 h 165"/>
                <a:gd name="T20" fmla="*/ 154 w 260"/>
                <a:gd name="T21" fmla="*/ 20 h 165"/>
                <a:gd name="T22" fmla="*/ 164 w 260"/>
                <a:gd name="T23" fmla="*/ 10 h 165"/>
                <a:gd name="T24" fmla="*/ 170 w 260"/>
                <a:gd name="T25" fmla="*/ 0 h 165"/>
                <a:gd name="T26" fmla="*/ 180 w 260"/>
                <a:gd name="T27" fmla="*/ 0 h 165"/>
                <a:gd name="T28" fmla="*/ 195 w 260"/>
                <a:gd name="T29" fmla="*/ 0 h 165"/>
                <a:gd name="T30" fmla="*/ 206 w 260"/>
                <a:gd name="T31" fmla="*/ 0 h 165"/>
                <a:gd name="T32" fmla="*/ 211 w 260"/>
                <a:gd name="T33" fmla="*/ 5 h 165"/>
                <a:gd name="T34" fmla="*/ 226 w 260"/>
                <a:gd name="T35" fmla="*/ 5 h 165"/>
                <a:gd name="T36" fmla="*/ 239 w 260"/>
                <a:gd name="T37" fmla="*/ 16 h 165"/>
                <a:gd name="T38" fmla="*/ 248 w 260"/>
                <a:gd name="T39" fmla="*/ 16 h 165"/>
                <a:gd name="T40" fmla="*/ 260 w 260"/>
                <a:gd name="T41" fmla="*/ 25 h 165"/>
                <a:gd name="T42" fmla="*/ 259 w 260"/>
                <a:gd name="T43" fmla="*/ 40 h 165"/>
                <a:gd name="T44" fmla="*/ 243 w 260"/>
                <a:gd name="T45" fmla="*/ 51 h 165"/>
                <a:gd name="T46" fmla="*/ 233 w 260"/>
                <a:gd name="T47" fmla="*/ 56 h 165"/>
                <a:gd name="T48" fmla="*/ 228 w 260"/>
                <a:gd name="T49" fmla="*/ 74 h 165"/>
                <a:gd name="T50" fmla="*/ 223 w 260"/>
                <a:gd name="T51" fmla="*/ 84 h 165"/>
                <a:gd name="T52" fmla="*/ 214 w 260"/>
                <a:gd name="T53" fmla="*/ 102 h 165"/>
                <a:gd name="T54" fmla="*/ 204 w 260"/>
                <a:gd name="T55" fmla="*/ 111 h 165"/>
                <a:gd name="T56" fmla="*/ 195 w 260"/>
                <a:gd name="T57" fmla="*/ 122 h 165"/>
                <a:gd name="T58" fmla="*/ 187 w 260"/>
                <a:gd name="T59" fmla="*/ 131 h 165"/>
                <a:gd name="T60" fmla="*/ 181 w 260"/>
                <a:gd name="T61" fmla="*/ 141 h 165"/>
                <a:gd name="T62" fmla="*/ 160 w 260"/>
                <a:gd name="T63" fmla="*/ 134 h 165"/>
                <a:gd name="T64" fmla="*/ 154 w 260"/>
                <a:gd name="T65" fmla="*/ 139 h 165"/>
                <a:gd name="T66" fmla="*/ 138 w 260"/>
                <a:gd name="T67" fmla="*/ 144 h 165"/>
                <a:gd name="T68" fmla="*/ 123 w 260"/>
                <a:gd name="T69" fmla="*/ 144 h 165"/>
                <a:gd name="T70" fmla="*/ 107 w 260"/>
                <a:gd name="T71" fmla="*/ 149 h 165"/>
                <a:gd name="T72" fmla="*/ 97 w 260"/>
                <a:gd name="T73" fmla="*/ 155 h 165"/>
                <a:gd name="T74" fmla="*/ 87 w 260"/>
                <a:gd name="T75" fmla="*/ 165 h 165"/>
                <a:gd name="T76" fmla="*/ 70 w 260"/>
                <a:gd name="T77" fmla="*/ 161 h 165"/>
                <a:gd name="T78" fmla="*/ 61 w 260"/>
                <a:gd name="T79" fmla="*/ 161 h 165"/>
                <a:gd name="T80" fmla="*/ 51 w 260"/>
                <a:gd name="T81" fmla="*/ 155 h 165"/>
                <a:gd name="T82" fmla="*/ 45 w 260"/>
                <a:gd name="T83" fmla="*/ 149 h 165"/>
                <a:gd name="T84" fmla="*/ 35 w 260"/>
                <a:gd name="T85" fmla="*/ 144 h 165"/>
                <a:gd name="T86" fmla="*/ 25 w 260"/>
                <a:gd name="T87" fmla="*/ 134 h 165"/>
                <a:gd name="T88" fmla="*/ 19 w 260"/>
                <a:gd name="T89" fmla="*/ 124 h 165"/>
                <a:gd name="T90" fmla="*/ 14 w 260"/>
                <a:gd name="T91" fmla="*/ 114 h 165"/>
                <a:gd name="T92" fmla="*/ 10 w 260"/>
                <a:gd name="T93" fmla="*/ 102 h 165"/>
                <a:gd name="T94" fmla="*/ 0 w 260"/>
                <a:gd name="T95" fmla="*/ 108 h 165"/>
                <a:gd name="T96" fmla="*/ 4 w 260"/>
                <a:gd name="T97" fmla="*/ 93 h 165"/>
                <a:gd name="T98" fmla="*/ 14 w 260"/>
                <a:gd name="T99" fmla="*/ 83 h 165"/>
                <a:gd name="T100" fmla="*/ 19 w 260"/>
                <a:gd name="T101" fmla="*/ 73 h 165"/>
                <a:gd name="T102" fmla="*/ 19 w 260"/>
                <a:gd name="T103" fmla="*/ 61 h 165"/>
                <a:gd name="T104" fmla="*/ 14 w 260"/>
                <a:gd name="T105" fmla="*/ 51 h 165"/>
                <a:gd name="T106" fmla="*/ 27 w 260"/>
                <a:gd name="T107" fmla="*/ 49 h 165"/>
                <a:gd name="T108" fmla="*/ 31 w 260"/>
                <a:gd name="T109" fmla="*/ 54 h 165"/>
                <a:gd name="T110" fmla="*/ 35 w 260"/>
                <a:gd name="T111" fmla="*/ 46 h 165"/>
                <a:gd name="T112" fmla="*/ 29 w 260"/>
                <a:gd name="T113" fmla="*/ 2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0" h="165">
                  <a:moveTo>
                    <a:pt x="29" y="27"/>
                  </a:moveTo>
                  <a:lnTo>
                    <a:pt x="41" y="36"/>
                  </a:lnTo>
                  <a:lnTo>
                    <a:pt x="45" y="42"/>
                  </a:lnTo>
                  <a:lnTo>
                    <a:pt x="51" y="42"/>
                  </a:lnTo>
                  <a:lnTo>
                    <a:pt x="56" y="46"/>
                  </a:lnTo>
                  <a:lnTo>
                    <a:pt x="61" y="51"/>
                  </a:lnTo>
                  <a:lnTo>
                    <a:pt x="70" y="51"/>
                  </a:lnTo>
                  <a:lnTo>
                    <a:pt x="76" y="51"/>
                  </a:lnTo>
                  <a:lnTo>
                    <a:pt x="82" y="51"/>
                  </a:lnTo>
                  <a:lnTo>
                    <a:pt x="85" y="51"/>
                  </a:lnTo>
                  <a:lnTo>
                    <a:pt x="97" y="47"/>
                  </a:lnTo>
                  <a:lnTo>
                    <a:pt x="102" y="47"/>
                  </a:lnTo>
                  <a:lnTo>
                    <a:pt x="99" y="43"/>
                  </a:lnTo>
                  <a:lnTo>
                    <a:pt x="102" y="42"/>
                  </a:lnTo>
                  <a:lnTo>
                    <a:pt x="103" y="36"/>
                  </a:lnTo>
                  <a:lnTo>
                    <a:pt x="110" y="36"/>
                  </a:lnTo>
                  <a:lnTo>
                    <a:pt x="117" y="36"/>
                  </a:lnTo>
                  <a:lnTo>
                    <a:pt x="123" y="36"/>
                  </a:lnTo>
                  <a:lnTo>
                    <a:pt x="129" y="36"/>
                  </a:lnTo>
                  <a:lnTo>
                    <a:pt x="138" y="32"/>
                  </a:lnTo>
                  <a:lnTo>
                    <a:pt x="144" y="26"/>
                  </a:lnTo>
                  <a:lnTo>
                    <a:pt x="154" y="20"/>
                  </a:lnTo>
                  <a:lnTo>
                    <a:pt x="160" y="16"/>
                  </a:lnTo>
                  <a:lnTo>
                    <a:pt x="164" y="10"/>
                  </a:lnTo>
                  <a:lnTo>
                    <a:pt x="164" y="5"/>
                  </a:lnTo>
                  <a:lnTo>
                    <a:pt x="170" y="0"/>
                  </a:lnTo>
                  <a:lnTo>
                    <a:pt x="175" y="0"/>
                  </a:lnTo>
                  <a:lnTo>
                    <a:pt x="180" y="0"/>
                  </a:lnTo>
                  <a:lnTo>
                    <a:pt x="191" y="0"/>
                  </a:lnTo>
                  <a:lnTo>
                    <a:pt x="195" y="0"/>
                  </a:lnTo>
                  <a:lnTo>
                    <a:pt x="201" y="0"/>
                  </a:lnTo>
                  <a:lnTo>
                    <a:pt x="206" y="0"/>
                  </a:lnTo>
                  <a:lnTo>
                    <a:pt x="206" y="5"/>
                  </a:lnTo>
                  <a:lnTo>
                    <a:pt x="211" y="5"/>
                  </a:lnTo>
                  <a:lnTo>
                    <a:pt x="216" y="10"/>
                  </a:lnTo>
                  <a:lnTo>
                    <a:pt x="226" y="5"/>
                  </a:lnTo>
                  <a:lnTo>
                    <a:pt x="238" y="10"/>
                  </a:lnTo>
                  <a:lnTo>
                    <a:pt x="239" y="16"/>
                  </a:lnTo>
                  <a:lnTo>
                    <a:pt x="243" y="15"/>
                  </a:lnTo>
                  <a:lnTo>
                    <a:pt x="248" y="16"/>
                  </a:lnTo>
                  <a:lnTo>
                    <a:pt x="252" y="20"/>
                  </a:lnTo>
                  <a:lnTo>
                    <a:pt x="260" y="25"/>
                  </a:lnTo>
                  <a:lnTo>
                    <a:pt x="260" y="30"/>
                  </a:lnTo>
                  <a:lnTo>
                    <a:pt x="259" y="40"/>
                  </a:lnTo>
                  <a:lnTo>
                    <a:pt x="250" y="47"/>
                  </a:lnTo>
                  <a:lnTo>
                    <a:pt x="243" y="51"/>
                  </a:lnTo>
                  <a:lnTo>
                    <a:pt x="239" y="54"/>
                  </a:lnTo>
                  <a:lnTo>
                    <a:pt x="233" y="56"/>
                  </a:lnTo>
                  <a:lnTo>
                    <a:pt x="229" y="63"/>
                  </a:lnTo>
                  <a:lnTo>
                    <a:pt x="228" y="74"/>
                  </a:lnTo>
                  <a:lnTo>
                    <a:pt x="225" y="78"/>
                  </a:lnTo>
                  <a:lnTo>
                    <a:pt x="223" y="84"/>
                  </a:lnTo>
                  <a:lnTo>
                    <a:pt x="221" y="97"/>
                  </a:lnTo>
                  <a:lnTo>
                    <a:pt x="214" y="102"/>
                  </a:lnTo>
                  <a:lnTo>
                    <a:pt x="211" y="110"/>
                  </a:lnTo>
                  <a:lnTo>
                    <a:pt x="204" y="111"/>
                  </a:lnTo>
                  <a:lnTo>
                    <a:pt x="204" y="117"/>
                  </a:lnTo>
                  <a:lnTo>
                    <a:pt x="195" y="122"/>
                  </a:lnTo>
                  <a:lnTo>
                    <a:pt x="194" y="125"/>
                  </a:lnTo>
                  <a:lnTo>
                    <a:pt x="187" y="131"/>
                  </a:lnTo>
                  <a:lnTo>
                    <a:pt x="185" y="135"/>
                  </a:lnTo>
                  <a:lnTo>
                    <a:pt x="181" y="141"/>
                  </a:lnTo>
                  <a:lnTo>
                    <a:pt x="164" y="139"/>
                  </a:lnTo>
                  <a:lnTo>
                    <a:pt x="160" y="134"/>
                  </a:lnTo>
                  <a:lnTo>
                    <a:pt x="154" y="134"/>
                  </a:lnTo>
                  <a:lnTo>
                    <a:pt x="154" y="139"/>
                  </a:lnTo>
                  <a:lnTo>
                    <a:pt x="144" y="144"/>
                  </a:lnTo>
                  <a:lnTo>
                    <a:pt x="138" y="144"/>
                  </a:lnTo>
                  <a:lnTo>
                    <a:pt x="134" y="139"/>
                  </a:lnTo>
                  <a:lnTo>
                    <a:pt x="123" y="144"/>
                  </a:lnTo>
                  <a:lnTo>
                    <a:pt x="117" y="149"/>
                  </a:lnTo>
                  <a:lnTo>
                    <a:pt x="107" y="149"/>
                  </a:lnTo>
                  <a:lnTo>
                    <a:pt x="103" y="149"/>
                  </a:lnTo>
                  <a:lnTo>
                    <a:pt x="97" y="155"/>
                  </a:lnTo>
                  <a:lnTo>
                    <a:pt x="92" y="161"/>
                  </a:lnTo>
                  <a:lnTo>
                    <a:pt x="87" y="165"/>
                  </a:lnTo>
                  <a:lnTo>
                    <a:pt x="82" y="165"/>
                  </a:lnTo>
                  <a:lnTo>
                    <a:pt x="70" y="161"/>
                  </a:lnTo>
                  <a:lnTo>
                    <a:pt x="66" y="161"/>
                  </a:lnTo>
                  <a:lnTo>
                    <a:pt x="61" y="161"/>
                  </a:lnTo>
                  <a:lnTo>
                    <a:pt x="56" y="161"/>
                  </a:lnTo>
                  <a:lnTo>
                    <a:pt x="51" y="155"/>
                  </a:lnTo>
                  <a:lnTo>
                    <a:pt x="45" y="155"/>
                  </a:lnTo>
                  <a:lnTo>
                    <a:pt x="45" y="149"/>
                  </a:lnTo>
                  <a:lnTo>
                    <a:pt x="41" y="149"/>
                  </a:lnTo>
                  <a:lnTo>
                    <a:pt x="35" y="144"/>
                  </a:lnTo>
                  <a:lnTo>
                    <a:pt x="31" y="139"/>
                  </a:lnTo>
                  <a:lnTo>
                    <a:pt x="25" y="134"/>
                  </a:lnTo>
                  <a:lnTo>
                    <a:pt x="19" y="129"/>
                  </a:lnTo>
                  <a:lnTo>
                    <a:pt x="19" y="124"/>
                  </a:lnTo>
                  <a:lnTo>
                    <a:pt x="19" y="118"/>
                  </a:lnTo>
                  <a:lnTo>
                    <a:pt x="14" y="114"/>
                  </a:lnTo>
                  <a:lnTo>
                    <a:pt x="10" y="108"/>
                  </a:lnTo>
                  <a:lnTo>
                    <a:pt x="10" y="102"/>
                  </a:lnTo>
                  <a:lnTo>
                    <a:pt x="0" y="102"/>
                  </a:lnTo>
                  <a:lnTo>
                    <a:pt x="0" y="108"/>
                  </a:lnTo>
                  <a:lnTo>
                    <a:pt x="0" y="102"/>
                  </a:lnTo>
                  <a:lnTo>
                    <a:pt x="4" y="93"/>
                  </a:lnTo>
                  <a:lnTo>
                    <a:pt x="10" y="93"/>
                  </a:lnTo>
                  <a:lnTo>
                    <a:pt x="14" y="83"/>
                  </a:lnTo>
                  <a:lnTo>
                    <a:pt x="14" y="73"/>
                  </a:lnTo>
                  <a:lnTo>
                    <a:pt x="19" y="73"/>
                  </a:lnTo>
                  <a:lnTo>
                    <a:pt x="19" y="67"/>
                  </a:lnTo>
                  <a:lnTo>
                    <a:pt x="19" y="61"/>
                  </a:lnTo>
                  <a:lnTo>
                    <a:pt x="14" y="57"/>
                  </a:lnTo>
                  <a:lnTo>
                    <a:pt x="14" y="51"/>
                  </a:lnTo>
                  <a:lnTo>
                    <a:pt x="19" y="51"/>
                  </a:lnTo>
                  <a:lnTo>
                    <a:pt x="27" y="49"/>
                  </a:lnTo>
                  <a:lnTo>
                    <a:pt x="25" y="53"/>
                  </a:lnTo>
                  <a:lnTo>
                    <a:pt x="31" y="54"/>
                  </a:lnTo>
                  <a:lnTo>
                    <a:pt x="31" y="51"/>
                  </a:lnTo>
                  <a:lnTo>
                    <a:pt x="35" y="46"/>
                  </a:lnTo>
                  <a:lnTo>
                    <a:pt x="32" y="37"/>
                  </a:lnTo>
                  <a:lnTo>
                    <a:pt x="29" y="27"/>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6" name="Freeform 115"/>
            <p:cNvSpPr>
              <a:spLocks/>
            </p:cNvSpPr>
            <p:nvPr/>
          </p:nvSpPr>
          <p:spPr bwMode="auto">
            <a:xfrm>
              <a:off x="8221714" y="3902663"/>
              <a:ext cx="572257" cy="537952"/>
            </a:xfrm>
            <a:custGeom>
              <a:avLst/>
              <a:gdLst>
                <a:gd name="T0" fmla="*/ 27 w 367"/>
                <a:gd name="T1" fmla="*/ 95 h 345"/>
                <a:gd name="T2" fmla="*/ 31 w 367"/>
                <a:gd name="T3" fmla="*/ 68 h 345"/>
                <a:gd name="T4" fmla="*/ 62 w 367"/>
                <a:gd name="T5" fmla="*/ 64 h 345"/>
                <a:gd name="T6" fmla="*/ 78 w 367"/>
                <a:gd name="T7" fmla="*/ 53 h 345"/>
                <a:gd name="T8" fmla="*/ 99 w 367"/>
                <a:gd name="T9" fmla="*/ 43 h 345"/>
                <a:gd name="T10" fmla="*/ 115 w 367"/>
                <a:gd name="T11" fmla="*/ 33 h 345"/>
                <a:gd name="T12" fmla="*/ 140 w 367"/>
                <a:gd name="T13" fmla="*/ 27 h 345"/>
                <a:gd name="T14" fmla="*/ 161 w 367"/>
                <a:gd name="T15" fmla="*/ 43 h 345"/>
                <a:gd name="T16" fmla="*/ 181 w 367"/>
                <a:gd name="T17" fmla="*/ 53 h 345"/>
                <a:gd name="T18" fmla="*/ 203 w 367"/>
                <a:gd name="T19" fmla="*/ 59 h 345"/>
                <a:gd name="T20" fmla="*/ 207 w 367"/>
                <a:gd name="T21" fmla="*/ 43 h 345"/>
                <a:gd name="T22" fmla="*/ 212 w 367"/>
                <a:gd name="T23" fmla="*/ 22 h 345"/>
                <a:gd name="T24" fmla="*/ 228 w 367"/>
                <a:gd name="T25" fmla="*/ 17 h 345"/>
                <a:gd name="T26" fmla="*/ 249 w 367"/>
                <a:gd name="T27" fmla="*/ 7 h 345"/>
                <a:gd name="T28" fmla="*/ 256 w 367"/>
                <a:gd name="T29" fmla="*/ 0 h 345"/>
                <a:gd name="T30" fmla="*/ 269 w 367"/>
                <a:gd name="T31" fmla="*/ 10 h 345"/>
                <a:gd name="T32" fmla="*/ 303 w 367"/>
                <a:gd name="T33" fmla="*/ 5 h 345"/>
                <a:gd name="T34" fmla="*/ 309 w 367"/>
                <a:gd name="T35" fmla="*/ 33 h 345"/>
                <a:gd name="T36" fmla="*/ 319 w 367"/>
                <a:gd name="T37" fmla="*/ 46 h 345"/>
                <a:gd name="T38" fmla="*/ 338 w 367"/>
                <a:gd name="T39" fmla="*/ 76 h 345"/>
                <a:gd name="T40" fmla="*/ 354 w 367"/>
                <a:gd name="T41" fmla="*/ 110 h 345"/>
                <a:gd name="T42" fmla="*/ 334 w 367"/>
                <a:gd name="T43" fmla="*/ 159 h 345"/>
                <a:gd name="T44" fmla="*/ 344 w 367"/>
                <a:gd name="T45" fmla="*/ 186 h 345"/>
                <a:gd name="T46" fmla="*/ 343 w 367"/>
                <a:gd name="T47" fmla="*/ 212 h 345"/>
                <a:gd name="T48" fmla="*/ 358 w 367"/>
                <a:gd name="T49" fmla="*/ 238 h 345"/>
                <a:gd name="T50" fmla="*/ 363 w 367"/>
                <a:gd name="T51" fmla="*/ 265 h 345"/>
                <a:gd name="T52" fmla="*/ 333 w 367"/>
                <a:gd name="T53" fmla="*/ 282 h 345"/>
                <a:gd name="T54" fmla="*/ 316 w 367"/>
                <a:gd name="T55" fmla="*/ 305 h 345"/>
                <a:gd name="T56" fmla="*/ 313 w 367"/>
                <a:gd name="T57" fmla="*/ 331 h 345"/>
                <a:gd name="T58" fmla="*/ 300 w 367"/>
                <a:gd name="T59" fmla="*/ 336 h 345"/>
                <a:gd name="T60" fmla="*/ 280 w 367"/>
                <a:gd name="T61" fmla="*/ 326 h 345"/>
                <a:gd name="T62" fmla="*/ 259 w 367"/>
                <a:gd name="T63" fmla="*/ 316 h 345"/>
                <a:gd name="T64" fmla="*/ 238 w 367"/>
                <a:gd name="T65" fmla="*/ 311 h 345"/>
                <a:gd name="T66" fmla="*/ 212 w 367"/>
                <a:gd name="T67" fmla="*/ 316 h 345"/>
                <a:gd name="T68" fmla="*/ 203 w 367"/>
                <a:gd name="T69" fmla="*/ 311 h 345"/>
                <a:gd name="T70" fmla="*/ 181 w 367"/>
                <a:gd name="T71" fmla="*/ 316 h 345"/>
                <a:gd name="T72" fmla="*/ 156 w 367"/>
                <a:gd name="T73" fmla="*/ 301 h 345"/>
                <a:gd name="T74" fmla="*/ 120 w 367"/>
                <a:gd name="T75" fmla="*/ 275 h 345"/>
                <a:gd name="T76" fmla="*/ 93 w 367"/>
                <a:gd name="T77" fmla="*/ 275 h 345"/>
                <a:gd name="T78" fmla="*/ 89 w 367"/>
                <a:gd name="T79" fmla="*/ 289 h 345"/>
                <a:gd name="T80" fmla="*/ 74 w 367"/>
                <a:gd name="T81" fmla="*/ 270 h 345"/>
                <a:gd name="T82" fmla="*/ 52 w 367"/>
                <a:gd name="T83" fmla="*/ 254 h 345"/>
                <a:gd name="T84" fmla="*/ 37 w 367"/>
                <a:gd name="T85" fmla="*/ 244 h 345"/>
                <a:gd name="T86" fmla="*/ 24 w 367"/>
                <a:gd name="T87" fmla="*/ 230 h 345"/>
                <a:gd name="T88" fmla="*/ 27 w 367"/>
                <a:gd name="T89" fmla="*/ 207 h 345"/>
                <a:gd name="T90" fmla="*/ 21 w 367"/>
                <a:gd name="T91" fmla="*/ 182 h 345"/>
                <a:gd name="T92" fmla="*/ 16 w 367"/>
                <a:gd name="T93" fmla="*/ 156 h 345"/>
                <a:gd name="T94" fmla="*/ 11 w 367"/>
                <a:gd name="T95" fmla="*/ 141 h 345"/>
                <a:gd name="T96" fmla="*/ 11 w 367"/>
                <a:gd name="T97" fmla="*/ 115 h 345"/>
                <a:gd name="T98" fmla="*/ 11 w 367"/>
                <a:gd name="T99" fmla="*/ 9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7" h="345">
                  <a:moveTo>
                    <a:pt x="11" y="87"/>
                  </a:moveTo>
                  <a:lnTo>
                    <a:pt x="17" y="94"/>
                  </a:lnTo>
                  <a:lnTo>
                    <a:pt x="25" y="94"/>
                  </a:lnTo>
                  <a:lnTo>
                    <a:pt x="27" y="95"/>
                  </a:lnTo>
                  <a:lnTo>
                    <a:pt x="27" y="90"/>
                  </a:lnTo>
                  <a:lnTo>
                    <a:pt x="21" y="84"/>
                  </a:lnTo>
                  <a:lnTo>
                    <a:pt x="27" y="80"/>
                  </a:lnTo>
                  <a:lnTo>
                    <a:pt x="31" y="68"/>
                  </a:lnTo>
                  <a:lnTo>
                    <a:pt x="42" y="64"/>
                  </a:lnTo>
                  <a:lnTo>
                    <a:pt x="47" y="64"/>
                  </a:lnTo>
                  <a:lnTo>
                    <a:pt x="58" y="64"/>
                  </a:lnTo>
                  <a:lnTo>
                    <a:pt x="62" y="64"/>
                  </a:lnTo>
                  <a:lnTo>
                    <a:pt x="62" y="59"/>
                  </a:lnTo>
                  <a:lnTo>
                    <a:pt x="68" y="59"/>
                  </a:lnTo>
                  <a:lnTo>
                    <a:pt x="74" y="53"/>
                  </a:lnTo>
                  <a:lnTo>
                    <a:pt x="78" y="53"/>
                  </a:lnTo>
                  <a:lnTo>
                    <a:pt x="84" y="49"/>
                  </a:lnTo>
                  <a:lnTo>
                    <a:pt x="89" y="43"/>
                  </a:lnTo>
                  <a:lnTo>
                    <a:pt x="93" y="37"/>
                  </a:lnTo>
                  <a:lnTo>
                    <a:pt x="99" y="43"/>
                  </a:lnTo>
                  <a:lnTo>
                    <a:pt x="105" y="37"/>
                  </a:lnTo>
                  <a:lnTo>
                    <a:pt x="109" y="37"/>
                  </a:lnTo>
                  <a:lnTo>
                    <a:pt x="109" y="33"/>
                  </a:lnTo>
                  <a:lnTo>
                    <a:pt x="115" y="33"/>
                  </a:lnTo>
                  <a:lnTo>
                    <a:pt x="120" y="27"/>
                  </a:lnTo>
                  <a:lnTo>
                    <a:pt x="130" y="33"/>
                  </a:lnTo>
                  <a:lnTo>
                    <a:pt x="135" y="33"/>
                  </a:lnTo>
                  <a:lnTo>
                    <a:pt x="140" y="27"/>
                  </a:lnTo>
                  <a:lnTo>
                    <a:pt x="156" y="27"/>
                  </a:lnTo>
                  <a:lnTo>
                    <a:pt x="156" y="33"/>
                  </a:lnTo>
                  <a:lnTo>
                    <a:pt x="161" y="37"/>
                  </a:lnTo>
                  <a:lnTo>
                    <a:pt x="161" y="43"/>
                  </a:lnTo>
                  <a:lnTo>
                    <a:pt x="161" y="49"/>
                  </a:lnTo>
                  <a:lnTo>
                    <a:pt x="161" y="53"/>
                  </a:lnTo>
                  <a:lnTo>
                    <a:pt x="166" y="59"/>
                  </a:lnTo>
                  <a:lnTo>
                    <a:pt x="181" y="53"/>
                  </a:lnTo>
                  <a:lnTo>
                    <a:pt x="187" y="53"/>
                  </a:lnTo>
                  <a:lnTo>
                    <a:pt x="187" y="59"/>
                  </a:lnTo>
                  <a:lnTo>
                    <a:pt x="193" y="59"/>
                  </a:lnTo>
                  <a:lnTo>
                    <a:pt x="203" y="59"/>
                  </a:lnTo>
                  <a:lnTo>
                    <a:pt x="203" y="53"/>
                  </a:lnTo>
                  <a:lnTo>
                    <a:pt x="203" y="49"/>
                  </a:lnTo>
                  <a:lnTo>
                    <a:pt x="203" y="43"/>
                  </a:lnTo>
                  <a:lnTo>
                    <a:pt x="207" y="43"/>
                  </a:lnTo>
                  <a:lnTo>
                    <a:pt x="212" y="37"/>
                  </a:lnTo>
                  <a:lnTo>
                    <a:pt x="212" y="33"/>
                  </a:lnTo>
                  <a:lnTo>
                    <a:pt x="204" y="30"/>
                  </a:lnTo>
                  <a:lnTo>
                    <a:pt x="212" y="22"/>
                  </a:lnTo>
                  <a:lnTo>
                    <a:pt x="212" y="17"/>
                  </a:lnTo>
                  <a:lnTo>
                    <a:pt x="228" y="7"/>
                  </a:lnTo>
                  <a:lnTo>
                    <a:pt x="228" y="12"/>
                  </a:lnTo>
                  <a:lnTo>
                    <a:pt x="228" y="17"/>
                  </a:lnTo>
                  <a:lnTo>
                    <a:pt x="228" y="22"/>
                  </a:lnTo>
                  <a:lnTo>
                    <a:pt x="238" y="22"/>
                  </a:lnTo>
                  <a:lnTo>
                    <a:pt x="244" y="17"/>
                  </a:lnTo>
                  <a:lnTo>
                    <a:pt x="249" y="7"/>
                  </a:lnTo>
                  <a:lnTo>
                    <a:pt x="244" y="7"/>
                  </a:lnTo>
                  <a:lnTo>
                    <a:pt x="244" y="2"/>
                  </a:lnTo>
                  <a:lnTo>
                    <a:pt x="249" y="2"/>
                  </a:lnTo>
                  <a:lnTo>
                    <a:pt x="256" y="0"/>
                  </a:lnTo>
                  <a:lnTo>
                    <a:pt x="261" y="6"/>
                  </a:lnTo>
                  <a:lnTo>
                    <a:pt x="262" y="10"/>
                  </a:lnTo>
                  <a:lnTo>
                    <a:pt x="263" y="10"/>
                  </a:lnTo>
                  <a:lnTo>
                    <a:pt x="269" y="10"/>
                  </a:lnTo>
                  <a:lnTo>
                    <a:pt x="280" y="10"/>
                  </a:lnTo>
                  <a:lnTo>
                    <a:pt x="286" y="3"/>
                  </a:lnTo>
                  <a:lnTo>
                    <a:pt x="295" y="0"/>
                  </a:lnTo>
                  <a:lnTo>
                    <a:pt x="303" y="5"/>
                  </a:lnTo>
                  <a:lnTo>
                    <a:pt x="307" y="13"/>
                  </a:lnTo>
                  <a:lnTo>
                    <a:pt x="309" y="17"/>
                  </a:lnTo>
                  <a:lnTo>
                    <a:pt x="310" y="26"/>
                  </a:lnTo>
                  <a:lnTo>
                    <a:pt x="309" y="33"/>
                  </a:lnTo>
                  <a:lnTo>
                    <a:pt x="307" y="34"/>
                  </a:lnTo>
                  <a:lnTo>
                    <a:pt x="313" y="34"/>
                  </a:lnTo>
                  <a:lnTo>
                    <a:pt x="309" y="40"/>
                  </a:lnTo>
                  <a:lnTo>
                    <a:pt x="319" y="46"/>
                  </a:lnTo>
                  <a:lnTo>
                    <a:pt x="326" y="49"/>
                  </a:lnTo>
                  <a:lnTo>
                    <a:pt x="337" y="57"/>
                  </a:lnTo>
                  <a:lnTo>
                    <a:pt x="337" y="68"/>
                  </a:lnTo>
                  <a:lnTo>
                    <a:pt x="338" y="76"/>
                  </a:lnTo>
                  <a:lnTo>
                    <a:pt x="343" y="80"/>
                  </a:lnTo>
                  <a:lnTo>
                    <a:pt x="343" y="94"/>
                  </a:lnTo>
                  <a:lnTo>
                    <a:pt x="346" y="98"/>
                  </a:lnTo>
                  <a:lnTo>
                    <a:pt x="354" y="110"/>
                  </a:lnTo>
                  <a:lnTo>
                    <a:pt x="357" y="121"/>
                  </a:lnTo>
                  <a:lnTo>
                    <a:pt x="357" y="136"/>
                  </a:lnTo>
                  <a:lnTo>
                    <a:pt x="354" y="146"/>
                  </a:lnTo>
                  <a:lnTo>
                    <a:pt x="334" y="159"/>
                  </a:lnTo>
                  <a:lnTo>
                    <a:pt x="338" y="165"/>
                  </a:lnTo>
                  <a:lnTo>
                    <a:pt x="347" y="168"/>
                  </a:lnTo>
                  <a:lnTo>
                    <a:pt x="344" y="183"/>
                  </a:lnTo>
                  <a:lnTo>
                    <a:pt x="344" y="186"/>
                  </a:lnTo>
                  <a:lnTo>
                    <a:pt x="346" y="189"/>
                  </a:lnTo>
                  <a:lnTo>
                    <a:pt x="343" y="203"/>
                  </a:lnTo>
                  <a:lnTo>
                    <a:pt x="346" y="207"/>
                  </a:lnTo>
                  <a:lnTo>
                    <a:pt x="343" y="212"/>
                  </a:lnTo>
                  <a:lnTo>
                    <a:pt x="350" y="217"/>
                  </a:lnTo>
                  <a:lnTo>
                    <a:pt x="354" y="224"/>
                  </a:lnTo>
                  <a:lnTo>
                    <a:pt x="363" y="237"/>
                  </a:lnTo>
                  <a:lnTo>
                    <a:pt x="358" y="238"/>
                  </a:lnTo>
                  <a:lnTo>
                    <a:pt x="358" y="244"/>
                  </a:lnTo>
                  <a:lnTo>
                    <a:pt x="363" y="247"/>
                  </a:lnTo>
                  <a:lnTo>
                    <a:pt x="367" y="254"/>
                  </a:lnTo>
                  <a:lnTo>
                    <a:pt x="363" y="265"/>
                  </a:lnTo>
                  <a:lnTo>
                    <a:pt x="357" y="270"/>
                  </a:lnTo>
                  <a:lnTo>
                    <a:pt x="347" y="268"/>
                  </a:lnTo>
                  <a:lnTo>
                    <a:pt x="336" y="277"/>
                  </a:lnTo>
                  <a:lnTo>
                    <a:pt x="333" y="282"/>
                  </a:lnTo>
                  <a:lnTo>
                    <a:pt x="329" y="291"/>
                  </a:lnTo>
                  <a:lnTo>
                    <a:pt x="323" y="292"/>
                  </a:lnTo>
                  <a:lnTo>
                    <a:pt x="319" y="299"/>
                  </a:lnTo>
                  <a:lnTo>
                    <a:pt x="316" y="305"/>
                  </a:lnTo>
                  <a:lnTo>
                    <a:pt x="314" y="316"/>
                  </a:lnTo>
                  <a:lnTo>
                    <a:pt x="314" y="321"/>
                  </a:lnTo>
                  <a:lnTo>
                    <a:pt x="314" y="326"/>
                  </a:lnTo>
                  <a:lnTo>
                    <a:pt x="313" y="331"/>
                  </a:lnTo>
                  <a:lnTo>
                    <a:pt x="313" y="336"/>
                  </a:lnTo>
                  <a:lnTo>
                    <a:pt x="307" y="345"/>
                  </a:lnTo>
                  <a:lnTo>
                    <a:pt x="306" y="336"/>
                  </a:lnTo>
                  <a:lnTo>
                    <a:pt x="300" y="336"/>
                  </a:lnTo>
                  <a:lnTo>
                    <a:pt x="296" y="336"/>
                  </a:lnTo>
                  <a:lnTo>
                    <a:pt x="290" y="336"/>
                  </a:lnTo>
                  <a:lnTo>
                    <a:pt x="285" y="332"/>
                  </a:lnTo>
                  <a:lnTo>
                    <a:pt x="280" y="326"/>
                  </a:lnTo>
                  <a:lnTo>
                    <a:pt x="275" y="322"/>
                  </a:lnTo>
                  <a:lnTo>
                    <a:pt x="269" y="322"/>
                  </a:lnTo>
                  <a:lnTo>
                    <a:pt x="265" y="311"/>
                  </a:lnTo>
                  <a:lnTo>
                    <a:pt x="259" y="316"/>
                  </a:lnTo>
                  <a:lnTo>
                    <a:pt x="254" y="322"/>
                  </a:lnTo>
                  <a:lnTo>
                    <a:pt x="238" y="326"/>
                  </a:lnTo>
                  <a:lnTo>
                    <a:pt x="238" y="322"/>
                  </a:lnTo>
                  <a:lnTo>
                    <a:pt x="238" y="311"/>
                  </a:lnTo>
                  <a:lnTo>
                    <a:pt x="234" y="316"/>
                  </a:lnTo>
                  <a:lnTo>
                    <a:pt x="228" y="316"/>
                  </a:lnTo>
                  <a:lnTo>
                    <a:pt x="224" y="311"/>
                  </a:lnTo>
                  <a:lnTo>
                    <a:pt x="212" y="316"/>
                  </a:lnTo>
                  <a:lnTo>
                    <a:pt x="212" y="322"/>
                  </a:lnTo>
                  <a:lnTo>
                    <a:pt x="207" y="326"/>
                  </a:lnTo>
                  <a:lnTo>
                    <a:pt x="207" y="316"/>
                  </a:lnTo>
                  <a:lnTo>
                    <a:pt x="203" y="311"/>
                  </a:lnTo>
                  <a:lnTo>
                    <a:pt x="197" y="316"/>
                  </a:lnTo>
                  <a:lnTo>
                    <a:pt x="193" y="316"/>
                  </a:lnTo>
                  <a:lnTo>
                    <a:pt x="187" y="322"/>
                  </a:lnTo>
                  <a:lnTo>
                    <a:pt x="181" y="316"/>
                  </a:lnTo>
                  <a:lnTo>
                    <a:pt x="171" y="316"/>
                  </a:lnTo>
                  <a:lnTo>
                    <a:pt x="166" y="311"/>
                  </a:lnTo>
                  <a:lnTo>
                    <a:pt x="161" y="306"/>
                  </a:lnTo>
                  <a:lnTo>
                    <a:pt x="156" y="301"/>
                  </a:lnTo>
                  <a:lnTo>
                    <a:pt x="146" y="301"/>
                  </a:lnTo>
                  <a:lnTo>
                    <a:pt x="135" y="295"/>
                  </a:lnTo>
                  <a:lnTo>
                    <a:pt x="130" y="289"/>
                  </a:lnTo>
                  <a:lnTo>
                    <a:pt x="120" y="275"/>
                  </a:lnTo>
                  <a:lnTo>
                    <a:pt x="115" y="280"/>
                  </a:lnTo>
                  <a:lnTo>
                    <a:pt x="109" y="275"/>
                  </a:lnTo>
                  <a:lnTo>
                    <a:pt x="99" y="275"/>
                  </a:lnTo>
                  <a:lnTo>
                    <a:pt x="93" y="275"/>
                  </a:lnTo>
                  <a:lnTo>
                    <a:pt x="99" y="280"/>
                  </a:lnTo>
                  <a:lnTo>
                    <a:pt x="93" y="280"/>
                  </a:lnTo>
                  <a:lnTo>
                    <a:pt x="89" y="285"/>
                  </a:lnTo>
                  <a:lnTo>
                    <a:pt x="89" y="289"/>
                  </a:lnTo>
                  <a:lnTo>
                    <a:pt x="84" y="280"/>
                  </a:lnTo>
                  <a:lnTo>
                    <a:pt x="78" y="275"/>
                  </a:lnTo>
                  <a:lnTo>
                    <a:pt x="68" y="275"/>
                  </a:lnTo>
                  <a:lnTo>
                    <a:pt x="74" y="270"/>
                  </a:lnTo>
                  <a:lnTo>
                    <a:pt x="78" y="264"/>
                  </a:lnTo>
                  <a:lnTo>
                    <a:pt x="74" y="260"/>
                  </a:lnTo>
                  <a:lnTo>
                    <a:pt x="62" y="260"/>
                  </a:lnTo>
                  <a:lnTo>
                    <a:pt x="52" y="254"/>
                  </a:lnTo>
                  <a:lnTo>
                    <a:pt x="47" y="254"/>
                  </a:lnTo>
                  <a:lnTo>
                    <a:pt x="42" y="248"/>
                  </a:lnTo>
                  <a:lnTo>
                    <a:pt x="37" y="248"/>
                  </a:lnTo>
                  <a:lnTo>
                    <a:pt x="37" y="244"/>
                  </a:lnTo>
                  <a:lnTo>
                    <a:pt x="37" y="238"/>
                  </a:lnTo>
                  <a:lnTo>
                    <a:pt x="37" y="229"/>
                  </a:lnTo>
                  <a:lnTo>
                    <a:pt x="31" y="229"/>
                  </a:lnTo>
                  <a:lnTo>
                    <a:pt x="24" y="230"/>
                  </a:lnTo>
                  <a:lnTo>
                    <a:pt x="21" y="234"/>
                  </a:lnTo>
                  <a:lnTo>
                    <a:pt x="21" y="229"/>
                  </a:lnTo>
                  <a:lnTo>
                    <a:pt x="21" y="213"/>
                  </a:lnTo>
                  <a:lnTo>
                    <a:pt x="27" y="207"/>
                  </a:lnTo>
                  <a:lnTo>
                    <a:pt x="21" y="207"/>
                  </a:lnTo>
                  <a:lnTo>
                    <a:pt x="21" y="203"/>
                  </a:lnTo>
                  <a:lnTo>
                    <a:pt x="21" y="197"/>
                  </a:lnTo>
                  <a:lnTo>
                    <a:pt x="21" y="182"/>
                  </a:lnTo>
                  <a:lnTo>
                    <a:pt x="21" y="178"/>
                  </a:lnTo>
                  <a:lnTo>
                    <a:pt x="16" y="166"/>
                  </a:lnTo>
                  <a:lnTo>
                    <a:pt x="16" y="162"/>
                  </a:lnTo>
                  <a:lnTo>
                    <a:pt x="16" y="156"/>
                  </a:lnTo>
                  <a:lnTo>
                    <a:pt x="21" y="151"/>
                  </a:lnTo>
                  <a:lnTo>
                    <a:pt x="16" y="151"/>
                  </a:lnTo>
                  <a:lnTo>
                    <a:pt x="11" y="146"/>
                  </a:lnTo>
                  <a:lnTo>
                    <a:pt x="11" y="141"/>
                  </a:lnTo>
                  <a:lnTo>
                    <a:pt x="6" y="136"/>
                  </a:lnTo>
                  <a:lnTo>
                    <a:pt x="0" y="125"/>
                  </a:lnTo>
                  <a:lnTo>
                    <a:pt x="6" y="121"/>
                  </a:lnTo>
                  <a:lnTo>
                    <a:pt x="11" y="115"/>
                  </a:lnTo>
                  <a:lnTo>
                    <a:pt x="11" y="111"/>
                  </a:lnTo>
                  <a:lnTo>
                    <a:pt x="11" y="105"/>
                  </a:lnTo>
                  <a:lnTo>
                    <a:pt x="11" y="100"/>
                  </a:lnTo>
                  <a:lnTo>
                    <a:pt x="11" y="95"/>
                  </a:lnTo>
                  <a:lnTo>
                    <a:pt x="11" y="87"/>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116"/>
            <p:cNvSpPr>
              <a:spLocks/>
            </p:cNvSpPr>
            <p:nvPr/>
          </p:nvSpPr>
          <p:spPr bwMode="auto">
            <a:xfrm>
              <a:off x="8221714" y="3902663"/>
              <a:ext cx="572257" cy="537952"/>
            </a:xfrm>
            <a:custGeom>
              <a:avLst/>
              <a:gdLst>
                <a:gd name="T0" fmla="*/ 27 w 367"/>
                <a:gd name="T1" fmla="*/ 95 h 345"/>
                <a:gd name="T2" fmla="*/ 31 w 367"/>
                <a:gd name="T3" fmla="*/ 68 h 345"/>
                <a:gd name="T4" fmla="*/ 62 w 367"/>
                <a:gd name="T5" fmla="*/ 64 h 345"/>
                <a:gd name="T6" fmla="*/ 78 w 367"/>
                <a:gd name="T7" fmla="*/ 53 h 345"/>
                <a:gd name="T8" fmla="*/ 99 w 367"/>
                <a:gd name="T9" fmla="*/ 43 h 345"/>
                <a:gd name="T10" fmla="*/ 115 w 367"/>
                <a:gd name="T11" fmla="*/ 33 h 345"/>
                <a:gd name="T12" fmla="*/ 140 w 367"/>
                <a:gd name="T13" fmla="*/ 27 h 345"/>
                <a:gd name="T14" fmla="*/ 161 w 367"/>
                <a:gd name="T15" fmla="*/ 43 h 345"/>
                <a:gd name="T16" fmla="*/ 181 w 367"/>
                <a:gd name="T17" fmla="*/ 53 h 345"/>
                <a:gd name="T18" fmla="*/ 203 w 367"/>
                <a:gd name="T19" fmla="*/ 59 h 345"/>
                <a:gd name="T20" fmla="*/ 207 w 367"/>
                <a:gd name="T21" fmla="*/ 43 h 345"/>
                <a:gd name="T22" fmla="*/ 212 w 367"/>
                <a:gd name="T23" fmla="*/ 22 h 345"/>
                <a:gd name="T24" fmla="*/ 228 w 367"/>
                <a:gd name="T25" fmla="*/ 17 h 345"/>
                <a:gd name="T26" fmla="*/ 249 w 367"/>
                <a:gd name="T27" fmla="*/ 7 h 345"/>
                <a:gd name="T28" fmla="*/ 256 w 367"/>
                <a:gd name="T29" fmla="*/ 0 h 345"/>
                <a:gd name="T30" fmla="*/ 269 w 367"/>
                <a:gd name="T31" fmla="*/ 10 h 345"/>
                <a:gd name="T32" fmla="*/ 303 w 367"/>
                <a:gd name="T33" fmla="*/ 5 h 345"/>
                <a:gd name="T34" fmla="*/ 309 w 367"/>
                <a:gd name="T35" fmla="*/ 33 h 345"/>
                <a:gd name="T36" fmla="*/ 319 w 367"/>
                <a:gd name="T37" fmla="*/ 46 h 345"/>
                <a:gd name="T38" fmla="*/ 338 w 367"/>
                <a:gd name="T39" fmla="*/ 76 h 345"/>
                <a:gd name="T40" fmla="*/ 354 w 367"/>
                <a:gd name="T41" fmla="*/ 110 h 345"/>
                <a:gd name="T42" fmla="*/ 334 w 367"/>
                <a:gd name="T43" fmla="*/ 159 h 345"/>
                <a:gd name="T44" fmla="*/ 344 w 367"/>
                <a:gd name="T45" fmla="*/ 186 h 345"/>
                <a:gd name="T46" fmla="*/ 343 w 367"/>
                <a:gd name="T47" fmla="*/ 212 h 345"/>
                <a:gd name="T48" fmla="*/ 358 w 367"/>
                <a:gd name="T49" fmla="*/ 238 h 345"/>
                <a:gd name="T50" fmla="*/ 363 w 367"/>
                <a:gd name="T51" fmla="*/ 265 h 345"/>
                <a:gd name="T52" fmla="*/ 333 w 367"/>
                <a:gd name="T53" fmla="*/ 282 h 345"/>
                <a:gd name="T54" fmla="*/ 316 w 367"/>
                <a:gd name="T55" fmla="*/ 305 h 345"/>
                <a:gd name="T56" fmla="*/ 313 w 367"/>
                <a:gd name="T57" fmla="*/ 331 h 345"/>
                <a:gd name="T58" fmla="*/ 300 w 367"/>
                <a:gd name="T59" fmla="*/ 336 h 345"/>
                <a:gd name="T60" fmla="*/ 280 w 367"/>
                <a:gd name="T61" fmla="*/ 326 h 345"/>
                <a:gd name="T62" fmla="*/ 259 w 367"/>
                <a:gd name="T63" fmla="*/ 316 h 345"/>
                <a:gd name="T64" fmla="*/ 238 w 367"/>
                <a:gd name="T65" fmla="*/ 311 h 345"/>
                <a:gd name="T66" fmla="*/ 212 w 367"/>
                <a:gd name="T67" fmla="*/ 316 h 345"/>
                <a:gd name="T68" fmla="*/ 203 w 367"/>
                <a:gd name="T69" fmla="*/ 311 h 345"/>
                <a:gd name="T70" fmla="*/ 181 w 367"/>
                <a:gd name="T71" fmla="*/ 316 h 345"/>
                <a:gd name="T72" fmla="*/ 156 w 367"/>
                <a:gd name="T73" fmla="*/ 301 h 345"/>
                <a:gd name="T74" fmla="*/ 120 w 367"/>
                <a:gd name="T75" fmla="*/ 275 h 345"/>
                <a:gd name="T76" fmla="*/ 93 w 367"/>
                <a:gd name="T77" fmla="*/ 275 h 345"/>
                <a:gd name="T78" fmla="*/ 89 w 367"/>
                <a:gd name="T79" fmla="*/ 289 h 345"/>
                <a:gd name="T80" fmla="*/ 74 w 367"/>
                <a:gd name="T81" fmla="*/ 270 h 345"/>
                <a:gd name="T82" fmla="*/ 52 w 367"/>
                <a:gd name="T83" fmla="*/ 254 h 345"/>
                <a:gd name="T84" fmla="*/ 37 w 367"/>
                <a:gd name="T85" fmla="*/ 244 h 345"/>
                <a:gd name="T86" fmla="*/ 24 w 367"/>
                <a:gd name="T87" fmla="*/ 230 h 345"/>
                <a:gd name="T88" fmla="*/ 27 w 367"/>
                <a:gd name="T89" fmla="*/ 207 h 345"/>
                <a:gd name="T90" fmla="*/ 21 w 367"/>
                <a:gd name="T91" fmla="*/ 182 h 345"/>
                <a:gd name="T92" fmla="*/ 16 w 367"/>
                <a:gd name="T93" fmla="*/ 156 h 345"/>
                <a:gd name="T94" fmla="*/ 11 w 367"/>
                <a:gd name="T95" fmla="*/ 141 h 345"/>
                <a:gd name="T96" fmla="*/ 11 w 367"/>
                <a:gd name="T97" fmla="*/ 115 h 345"/>
                <a:gd name="T98" fmla="*/ 11 w 367"/>
                <a:gd name="T99" fmla="*/ 9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7" h="345">
                  <a:moveTo>
                    <a:pt x="11" y="87"/>
                  </a:moveTo>
                  <a:lnTo>
                    <a:pt x="17" y="94"/>
                  </a:lnTo>
                  <a:lnTo>
                    <a:pt x="25" y="94"/>
                  </a:lnTo>
                  <a:lnTo>
                    <a:pt x="27" y="95"/>
                  </a:lnTo>
                  <a:lnTo>
                    <a:pt x="27" y="90"/>
                  </a:lnTo>
                  <a:lnTo>
                    <a:pt x="21" y="84"/>
                  </a:lnTo>
                  <a:lnTo>
                    <a:pt x="27" y="80"/>
                  </a:lnTo>
                  <a:lnTo>
                    <a:pt x="31" y="68"/>
                  </a:lnTo>
                  <a:lnTo>
                    <a:pt x="42" y="64"/>
                  </a:lnTo>
                  <a:lnTo>
                    <a:pt x="47" y="64"/>
                  </a:lnTo>
                  <a:lnTo>
                    <a:pt x="58" y="64"/>
                  </a:lnTo>
                  <a:lnTo>
                    <a:pt x="62" y="64"/>
                  </a:lnTo>
                  <a:lnTo>
                    <a:pt x="62" y="59"/>
                  </a:lnTo>
                  <a:lnTo>
                    <a:pt x="68" y="59"/>
                  </a:lnTo>
                  <a:lnTo>
                    <a:pt x="74" y="53"/>
                  </a:lnTo>
                  <a:lnTo>
                    <a:pt x="78" y="53"/>
                  </a:lnTo>
                  <a:lnTo>
                    <a:pt x="84" y="49"/>
                  </a:lnTo>
                  <a:lnTo>
                    <a:pt x="89" y="43"/>
                  </a:lnTo>
                  <a:lnTo>
                    <a:pt x="93" y="37"/>
                  </a:lnTo>
                  <a:lnTo>
                    <a:pt x="99" y="43"/>
                  </a:lnTo>
                  <a:lnTo>
                    <a:pt x="105" y="37"/>
                  </a:lnTo>
                  <a:lnTo>
                    <a:pt x="109" y="37"/>
                  </a:lnTo>
                  <a:lnTo>
                    <a:pt x="109" y="33"/>
                  </a:lnTo>
                  <a:lnTo>
                    <a:pt x="115" y="33"/>
                  </a:lnTo>
                  <a:lnTo>
                    <a:pt x="120" y="27"/>
                  </a:lnTo>
                  <a:lnTo>
                    <a:pt x="130" y="33"/>
                  </a:lnTo>
                  <a:lnTo>
                    <a:pt x="135" y="33"/>
                  </a:lnTo>
                  <a:lnTo>
                    <a:pt x="140" y="27"/>
                  </a:lnTo>
                  <a:lnTo>
                    <a:pt x="156" y="27"/>
                  </a:lnTo>
                  <a:lnTo>
                    <a:pt x="156" y="33"/>
                  </a:lnTo>
                  <a:lnTo>
                    <a:pt x="161" y="37"/>
                  </a:lnTo>
                  <a:lnTo>
                    <a:pt x="161" y="43"/>
                  </a:lnTo>
                  <a:lnTo>
                    <a:pt x="161" y="49"/>
                  </a:lnTo>
                  <a:lnTo>
                    <a:pt x="161" y="53"/>
                  </a:lnTo>
                  <a:lnTo>
                    <a:pt x="166" y="59"/>
                  </a:lnTo>
                  <a:lnTo>
                    <a:pt x="181" y="53"/>
                  </a:lnTo>
                  <a:lnTo>
                    <a:pt x="187" y="53"/>
                  </a:lnTo>
                  <a:lnTo>
                    <a:pt x="187" y="59"/>
                  </a:lnTo>
                  <a:lnTo>
                    <a:pt x="193" y="59"/>
                  </a:lnTo>
                  <a:lnTo>
                    <a:pt x="203" y="59"/>
                  </a:lnTo>
                  <a:lnTo>
                    <a:pt x="203" y="53"/>
                  </a:lnTo>
                  <a:lnTo>
                    <a:pt x="203" y="49"/>
                  </a:lnTo>
                  <a:lnTo>
                    <a:pt x="203" y="43"/>
                  </a:lnTo>
                  <a:lnTo>
                    <a:pt x="207" y="43"/>
                  </a:lnTo>
                  <a:lnTo>
                    <a:pt x="212" y="37"/>
                  </a:lnTo>
                  <a:lnTo>
                    <a:pt x="212" y="33"/>
                  </a:lnTo>
                  <a:lnTo>
                    <a:pt x="204" y="30"/>
                  </a:lnTo>
                  <a:lnTo>
                    <a:pt x="212" y="22"/>
                  </a:lnTo>
                  <a:lnTo>
                    <a:pt x="212" y="17"/>
                  </a:lnTo>
                  <a:lnTo>
                    <a:pt x="228" y="7"/>
                  </a:lnTo>
                  <a:lnTo>
                    <a:pt x="228" y="12"/>
                  </a:lnTo>
                  <a:lnTo>
                    <a:pt x="228" y="17"/>
                  </a:lnTo>
                  <a:lnTo>
                    <a:pt x="228" y="22"/>
                  </a:lnTo>
                  <a:lnTo>
                    <a:pt x="238" y="22"/>
                  </a:lnTo>
                  <a:lnTo>
                    <a:pt x="244" y="17"/>
                  </a:lnTo>
                  <a:lnTo>
                    <a:pt x="249" y="7"/>
                  </a:lnTo>
                  <a:lnTo>
                    <a:pt x="244" y="7"/>
                  </a:lnTo>
                  <a:lnTo>
                    <a:pt x="244" y="2"/>
                  </a:lnTo>
                  <a:lnTo>
                    <a:pt x="249" y="2"/>
                  </a:lnTo>
                  <a:lnTo>
                    <a:pt x="256" y="0"/>
                  </a:lnTo>
                  <a:lnTo>
                    <a:pt x="261" y="6"/>
                  </a:lnTo>
                  <a:lnTo>
                    <a:pt x="262" y="10"/>
                  </a:lnTo>
                  <a:lnTo>
                    <a:pt x="263" y="10"/>
                  </a:lnTo>
                  <a:lnTo>
                    <a:pt x="269" y="10"/>
                  </a:lnTo>
                  <a:lnTo>
                    <a:pt x="280" y="10"/>
                  </a:lnTo>
                  <a:lnTo>
                    <a:pt x="286" y="3"/>
                  </a:lnTo>
                  <a:lnTo>
                    <a:pt x="295" y="0"/>
                  </a:lnTo>
                  <a:lnTo>
                    <a:pt x="303" y="5"/>
                  </a:lnTo>
                  <a:lnTo>
                    <a:pt x="307" y="13"/>
                  </a:lnTo>
                  <a:lnTo>
                    <a:pt x="309" y="17"/>
                  </a:lnTo>
                  <a:lnTo>
                    <a:pt x="310" y="26"/>
                  </a:lnTo>
                  <a:lnTo>
                    <a:pt x="309" y="33"/>
                  </a:lnTo>
                  <a:lnTo>
                    <a:pt x="307" y="34"/>
                  </a:lnTo>
                  <a:lnTo>
                    <a:pt x="313" y="34"/>
                  </a:lnTo>
                  <a:lnTo>
                    <a:pt x="309" y="40"/>
                  </a:lnTo>
                  <a:lnTo>
                    <a:pt x="319" y="46"/>
                  </a:lnTo>
                  <a:lnTo>
                    <a:pt x="326" y="49"/>
                  </a:lnTo>
                  <a:lnTo>
                    <a:pt x="337" y="57"/>
                  </a:lnTo>
                  <a:lnTo>
                    <a:pt x="337" y="68"/>
                  </a:lnTo>
                  <a:lnTo>
                    <a:pt x="338" y="76"/>
                  </a:lnTo>
                  <a:lnTo>
                    <a:pt x="343" y="80"/>
                  </a:lnTo>
                  <a:lnTo>
                    <a:pt x="343" y="94"/>
                  </a:lnTo>
                  <a:lnTo>
                    <a:pt x="346" y="98"/>
                  </a:lnTo>
                  <a:lnTo>
                    <a:pt x="354" y="110"/>
                  </a:lnTo>
                  <a:lnTo>
                    <a:pt x="357" y="121"/>
                  </a:lnTo>
                  <a:lnTo>
                    <a:pt x="357" y="136"/>
                  </a:lnTo>
                  <a:lnTo>
                    <a:pt x="354" y="146"/>
                  </a:lnTo>
                  <a:lnTo>
                    <a:pt x="334" y="159"/>
                  </a:lnTo>
                  <a:lnTo>
                    <a:pt x="338" y="165"/>
                  </a:lnTo>
                  <a:lnTo>
                    <a:pt x="347" y="168"/>
                  </a:lnTo>
                  <a:lnTo>
                    <a:pt x="344" y="183"/>
                  </a:lnTo>
                  <a:lnTo>
                    <a:pt x="344" y="186"/>
                  </a:lnTo>
                  <a:lnTo>
                    <a:pt x="346" y="189"/>
                  </a:lnTo>
                  <a:lnTo>
                    <a:pt x="343" y="203"/>
                  </a:lnTo>
                  <a:lnTo>
                    <a:pt x="346" y="207"/>
                  </a:lnTo>
                  <a:lnTo>
                    <a:pt x="343" y="212"/>
                  </a:lnTo>
                  <a:lnTo>
                    <a:pt x="350" y="217"/>
                  </a:lnTo>
                  <a:lnTo>
                    <a:pt x="354" y="224"/>
                  </a:lnTo>
                  <a:lnTo>
                    <a:pt x="363" y="237"/>
                  </a:lnTo>
                  <a:lnTo>
                    <a:pt x="358" y="238"/>
                  </a:lnTo>
                  <a:lnTo>
                    <a:pt x="358" y="244"/>
                  </a:lnTo>
                  <a:lnTo>
                    <a:pt x="363" y="247"/>
                  </a:lnTo>
                  <a:lnTo>
                    <a:pt x="367" y="254"/>
                  </a:lnTo>
                  <a:lnTo>
                    <a:pt x="363" y="265"/>
                  </a:lnTo>
                  <a:lnTo>
                    <a:pt x="357" y="270"/>
                  </a:lnTo>
                  <a:lnTo>
                    <a:pt x="347" y="268"/>
                  </a:lnTo>
                  <a:lnTo>
                    <a:pt x="336" y="277"/>
                  </a:lnTo>
                  <a:lnTo>
                    <a:pt x="333" y="282"/>
                  </a:lnTo>
                  <a:lnTo>
                    <a:pt x="329" y="291"/>
                  </a:lnTo>
                  <a:lnTo>
                    <a:pt x="323" y="292"/>
                  </a:lnTo>
                  <a:lnTo>
                    <a:pt x="319" y="299"/>
                  </a:lnTo>
                  <a:lnTo>
                    <a:pt x="316" y="305"/>
                  </a:lnTo>
                  <a:lnTo>
                    <a:pt x="314" y="316"/>
                  </a:lnTo>
                  <a:lnTo>
                    <a:pt x="314" y="321"/>
                  </a:lnTo>
                  <a:lnTo>
                    <a:pt x="314" y="326"/>
                  </a:lnTo>
                  <a:lnTo>
                    <a:pt x="313" y="331"/>
                  </a:lnTo>
                  <a:lnTo>
                    <a:pt x="313" y="336"/>
                  </a:lnTo>
                  <a:lnTo>
                    <a:pt x="307" y="345"/>
                  </a:lnTo>
                  <a:lnTo>
                    <a:pt x="306" y="336"/>
                  </a:lnTo>
                  <a:lnTo>
                    <a:pt x="300" y="336"/>
                  </a:lnTo>
                  <a:lnTo>
                    <a:pt x="296" y="336"/>
                  </a:lnTo>
                  <a:lnTo>
                    <a:pt x="290" y="336"/>
                  </a:lnTo>
                  <a:lnTo>
                    <a:pt x="285" y="332"/>
                  </a:lnTo>
                  <a:lnTo>
                    <a:pt x="280" y="326"/>
                  </a:lnTo>
                  <a:lnTo>
                    <a:pt x="275" y="322"/>
                  </a:lnTo>
                  <a:lnTo>
                    <a:pt x="269" y="322"/>
                  </a:lnTo>
                  <a:lnTo>
                    <a:pt x="265" y="311"/>
                  </a:lnTo>
                  <a:lnTo>
                    <a:pt x="259" y="316"/>
                  </a:lnTo>
                  <a:lnTo>
                    <a:pt x="254" y="322"/>
                  </a:lnTo>
                  <a:lnTo>
                    <a:pt x="238" y="326"/>
                  </a:lnTo>
                  <a:lnTo>
                    <a:pt x="238" y="322"/>
                  </a:lnTo>
                  <a:lnTo>
                    <a:pt x="238" y="311"/>
                  </a:lnTo>
                  <a:lnTo>
                    <a:pt x="234" y="316"/>
                  </a:lnTo>
                  <a:lnTo>
                    <a:pt x="228" y="316"/>
                  </a:lnTo>
                  <a:lnTo>
                    <a:pt x="224" y="311"/>
                  </a:lnTo>
                  <a:lnTo>
                    <a:pt x="212" y="316"/>
                  </a:lnTo>
                  <a:lnTo>
                    <a:pt x="212" y="322"/>
                  </a:lnTo>
                  <a:lnTo>
                    <a:pt x="207" y="326"/>
                  </a:lnTo>
                  <a:lnTo>
                    <a:pt x="207" y="316"/>
                  </a:lnTo>
                  <a:lnTo>
                    <a:pt x="203" y="311"/>
                  </a:lnTo>
                  <a:lnTo>
                    <a:pt x="197" y="316"/>
                  </a:lnTo>
                  <a:lnTo>
                    <a:pt x="193" y="316"/>
                  </a:lnTo>
                  <a:lnTo>
                    <a:pt x="187" y="322"/>
                  </a:lnTo>
                  <a:lnTo>
                    <a:pt x="181" y="316"/>
                  </a:lnTo>
                  <a:lnTo>
                    <a:pt x="171" y="316"/>
                  </a:lnTo>
                  <a:lnTo>
                    <a:pt x="166" y="311"/>
                  </a:lnTo>
                  <a:lnTo>
                    <a:pt x="161" y="306"/>
                  </a:lnTo>
                  <a:lnTo>
                    <a:pt x="156" y="301"/>
                  </a:lnTo>
                  <a:lnTo>
                    <a:pt x="146" y="301"/>
                  </a:lnTo>
                  <a:lnTo>
                    <a:pt x="135" y="295"/>
                  </a:lnTo>
                  <a:lnTo>
                    <a:pt x="130" y="289"/>
                  </a:lnTo>
                  <a:lnTo>
                    <a:pt x="120" y="275"/>
                  </a:lnTo>
                  <a:lnTo>
                    <a:pt x="115" y="280"/>
                  </a:lnTo>
                  <a:lnTo>
                    <a:pt x="109" y="275"/>
                  </a:lnTo>
                  <a:lnTo>
                    <a:pt x="99" y="275"/>
                  </a:lnTo>
                  <a:lnTo>
                    <a:pt x="93" y="275"/>
                  </a:lnTo>
                  <a:lnTo>
                    <a:pt x="99" y="280"/>
                  </a:lnTo>
                  <a:lnTo>
                    <a:pt x="93" y="280"/>
                  </a:lnTo>
                  <a:lnTo>
                    <a:pt x="89" y="285"/>
                  </a:lnTo>
                  <a:lnTo>
                    <a:pt x="89" y="289"/>
                  </a:lnTo>
                  <a:lnTo>
                    <a:pt x="84" y="280"/>
                  </a:lnTo>
                  <a:lnTo>
                    <a:pt x="78" y="275"/>
                  </a:lnTo>
                  <a:lnTo>
                    <a:pt x="68" y="275"/>
                  </a:lnTo>
                  <a:lnTo>
                    <a:pt x="74" y="270"/>
                  </a:lnTo>
                  <a:lnTo>
                    <a:pt x="78" y="264"/>
                  </a:lnTo>
                  <a:lnTo>
                    <a:pt x="74" y="260"/>
                  </a:lnTo>
                  <a:lnTo>
                    <a:pt x="62" y="260"/>
                  </a:lnTo>
                  <a:lnTo>
                    <a:pt x="52" y="254"/>
                  </a:lnTo>
                  <a:lnTo>
                    <a:pt x="47" y="254"/>
                  </a:lnTo>
                  <a:lnTo>
                    <a:pt x="42" y="248"/>
                  </a:lnTo>
                  <a:lnTo>
                    <a:pt x="37" y="248"/>
                  </a:lnTo>
                  <a:lnTo>
                    <a:pt x="37" y="244"/>
                  </a:lnTo>
                  <a:lnTo>
                    <a:pt x="37" y="238"/>
                  </a:lnTo>
                  <a:lnTo>
                    <a:pt x="37" y="229"/>
                  </a:lnTo>
                  <a:lnTo>
                    <a:pt x="31" y="229"/>
                  </a:lnTo>
                  <a:lnTo>
                    <a:pt x="24" y="230"/>
                  </a:lnTo>
                  <a:lnTo>
                    <a:pt x="21" y="234"/>
                  </a:lnTo>
                  <a:lnTo>
                    <a:pt x="21" y="229"/>
                  </a:lnTo>
                  <a:lnTo>
                    <a:pt x="21" y="213"/>
                  </a:lnTo>
                  <a:lnTo>
                    <a:pt x="27" y="207"/>
                  </a:lnTo>
                  <a:lnTo>
                    <a:pt x="21" y="207"/>
                  </a:lnTo>
                  <a:lnTo>
                    <a:pt x="21" y="203"/>
                  </a:lnTo>
                  <a:lnTo>
                    <a:pt x="21" y="197"/>
                  </a:lnTo>
                  <a:lnTo>
                    <a:pt x="21" y="182"/>
                  </a:lnTo>
                  <a:lnTo>
                    <a:pt x="21" y="178"/>
                  </a:lnTo>
                  <a:lnTo>
                    <a:pt x="16" y="166"/>
                  </a:lnTo>
                  <a:lnTo>
                    <a:pt x="16" y="162"/>
                  </a:lnTo>
                  <a:lnTo>
                    <a:pt x="16" y="156"/>
                  </a:lnTo>
                  <a:lnTo>
                    <a:pt x="21" y="151"/>
                  </a:lnTo>
                  <a:lnTo>
                    <a:pt x="16" y="151"/>
                  </a:lnTo>
                  <a:lnTo>
                    <a:pt x="11" y="146"/>
                  </a:lnTo>
                  <a:lnTo>
                    <a:pt x="11" y="141"/>
                  </a:lnTo>
                  <a:lnTo>
                    <a:pt x="6" y="136"/>
                  </a:lnTo>
                  <a:lnTo>
                    <a:pt x="0" y="125"/>
                  </a:lnTo>
                  <a:lnTo>
                    <a:pt x="6" y="121"/>
                  </a:lnTo>
                  <a:lnTo>
                    <a:pt x="11" y="115"/>
                  </a:lnTo>
                  <a:lnTo>
                    <a:pt x="11" y="111"/>
                  </a:lnTo>
                  <a:lnTo>
                    <a:pt x="11" y="105"/>
                  </a:lnTo>
                  <a:lnTo>
                    <a:pt x="11" y="100"/>
                  </a:lnTo>
                  <a:lnTo>
                    <a:pt x="11" y="95"/>
                  </a:lnTo>
                  <a:lnTo>
                    <a:pt x="11" y="87"/>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117"/>
            <p:cNvSpPr>
              <a:spLocks/>
            </p:cNvSpPr>
            <p:nvPr/>
          </p:nvSpPr>
          <p:spPr bwMode="auto">
            <a:xfrm>
              <a:off x="6476877" y="5277950"/>
              <a:ext cx="1417388" cy="274433"/>
            </a:xfrm>
            <a:custGeom>
              <a:avLst/>
              <a:gdLst>
                <a:gd name="T0" fmla="*/ 16 w 909"/>
                <a:gd name="T1" fmla="*/ 83 h 176"/>
                <a:gd name="T2" fmla="*/ 35 w 909"/>
                <a:gd name="T3" fmla="*/ 72 h 176"/>
                <a:gd name="T4" fmla="*/ 62 w 909"/>
                <a:gd name="T5" fmla="*/ 62 h 176"/>
                <a:gd name="T6" fmla="*/ 82 w 909"/>
                <a:gd name="T7" fmla="*/ 41 h 176"/>
                <a:gd name="T8" fmla="*/ 98 w 909"/>
                <a:gd name="T9" fmla="*/ 15 h 176"/>
                <a:gd name="T10" fmla="*/ 108 w 909"/>
                <a:gd name="T11" fmla="*/ 5 h 176"/>
                <a:gd name="T12" fmla="*/ 135 w 909"/>
                <a:gd name="T13" fmla="*/ 0 h 176"/>
                <a:gd name="T14" fmla="*/ 135 w 909"/>
                <a:gd name="T15" fmla="*/ 27 h 176"/>
                <a:gd name="T16" fmla="*/ 150 w 909"/>
                <a:gd name="T17" fmla="*/ 47 h 176"/>
                <a:gd name="T18" fmla="*/ 186 w 909"/>
                <a:gd name="T19" fmla="*/ 56 h 176"/>
                <a:gd name="T20" fmla="*/ 217 w 909"/>
                <a:gd name="T21" fmla="*/ 72 h 176"/>
                <a:gd name="T22" fmla="*/ 242 w 909"/>
                <a:gd name="T23" fmla="*/ 68 h 176"/>
                <a:gd name="T24" fmla="*/ 248 w 909"/>
                <a:gd name="T25" fmla="*/ 88 h 176"/>
                <a:gd name="T26" fmla="*/ 279 w 909"/>
                <a:gd name="T27" fmla="*/ 93 h 176"/>
                <a:gd name="T28" fmla="*/ 299 w 909"/>
                <a:gd name="T29" fmla="*/ 88 h 176"/>
                <a:gd name="T30" fmla="*/ 326 w 909"/>
                <a:gd name="T31" fmla="*/ 78 h 176"/>
                <a:gd name="T32" fmla="*/ 357 w 909"/>
                <a:gd name="T33" fmla="*/ 72 h 176"/>
                <a:gd name="T34" fmla="*/ 377 w 909"/>
                <a:gd name="T35" fmla="*/ 78 h 176"/>
                <a:gd name="T36" fmla="*/ 398 w 909"/>
                <a:gd name="T37" fmla="*/ 68 h 176"/>
                <a:gd name="T38" fmla="*/ 423 w 909"/>
                <a:gd name="T39" fmla="*/ 62 h 176"/>
                <a:gd name="T40" fmla="*/ 455 w 909"/>
                <a:gd name="T41" fmla="*/ 52 h 176"/>
                <a:gd name="T42" fmla="*/ 496 w 909"/>
                <a:gd name="T43" fmla="*/ 56 h 176"/>
                <a:gd name="T44" fmla="*/ 517 w 909"/>
                <a:gd name="T45" fmla="*/ 62 h 176"/>
                <a:gd name="T46" fmla="*/ 552 w 909"/>
                <a:gd name="T47" fmla="*/ 68 h 176"/>
                <a:gd name="T48" fmla="*/ 568 w 909"/>
                <a:gd name="T49" fmla="*/ 62 h 176"/>
                <a:gd name="T50" fmla="*/ 605 w 909"/>
                <a:gd name="T51" fmla="*/ 62 h 176"/>
                <a:gd name="T52" fmla="*/ 636 w 909"/>
                <a:gd name="T53" fmla="*/ 78 h 176"/>
                <a:gd name="T54" fmla="*/ 652 w 909"/>
                <a:gd name="T55" fmla="*/ 83 h 176"/>
                <a:gd name="T56" fmla="*/ 687 w 909"/>
                <a:gd name="T57" fmla="*/ 83 h 176"/>
                <a:gd name="T58" fmla="*/ 708 w 909"/>
                <a:gd name="T59" fmla="*/ 83 h 176"/>
                <a:gd name="T60" fmla="*/ 729 w 909"/>
                <a:gd name="T61" fmla="*/ 88 h 176"/>
                <a:gd name="T62" fmla="*/ 744 w 909"/>
                <a:gd name="T63" fmla="*/ 88 h 176"/>
                <a:gd name="T64" fmla="*/ 771 w 909"/>
                <a:gd name="T65" fmla="*/ 98 h 176"/>
                <a:gd name="T66" fmla="*/ 802 w 909"/>
                <a:gd name="T67" fmla="*/ 98 h 176"/>
                <a:gd name="T68" fmla="*/ 822 w 909"/>
                <a:gd name="T69" fmla="*/ 88 h 176"/>
                <a:gd name="T70" fmla="*/ 853 w 909"/>
                <a:gd name="T71" fmla="*/ 83 h 176"/>
                <a:gd name="T72" fmla="*/ 878 w 909"/>
                <a:gd name="T73" fmla="*/ 93 h 176"/>
                <a:gd name="T74" fmla="*/ 874 w 909"/>
                <a:gd name="T75" fmla="*/ 109 h 176"/>
                <a:gd name="T76" fmla="*/ 874 w 909"/>
                <a:gd name="T77" fmla="*/ 119 h 176"/>
                <a:gd name="T78" fmla="*/ 894 w 909"/>
                <a:gd name="T79" fmla="*/ 109 h 176"/>
                <a:gd name="T80" fmla="*/ 909 w 909"/>
                <a:gd name="T81" fmla="*/ 113 h 176"/>
                <a:gd name="T82" fmla="*/ 894 w 909"/>
                <a:gd name="T83" fmla="*/ 125 h 176"/>
                <a:gd name="T84" fmla="*/ 878 w 909"/>
                <a:gd name="T85" fmla="*/ 139 h 176"/>
                <a:gd name="T86" fmla="*/ 878 w 909"/>
                <a:gd name="T87" fmla="*/ 160 h 176"/>
                <a:gd name="T88" fmla="*/ 884 w 909"/>
                <a:gd name="T89"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09" h="176">
                  <a:moveTo>
                    <a:pt x="0" y="83"/>
                  </a:moveTo>
                  <a:lnTo>
                    <a:pt x="4" y="83"/>
                  </a:lnTo>
                  <a:lnTo>
                    <a:pt x="16" y="83"/>
                  </a:lnTo>
                  <a:lnTo>
                    <a:pt x="21" y="83"/>
                  </a:lnTo>
                  <a:lnTo>
                    <a:pt x="31" y="78"/>
                  </a:lnTo>
                  <a:lnTo>
                    <a:pt x="35" y="72"/>
                  </a:lnTo>
                  <a:lnTo>
                    <a:pt x="47" y="68"/>
                  </a:lnTo>
                  <a:lnTo>
                    <a:pt x="51" y="68"/>
                  </a:lnTo>
                  <a:lnTo>
                    <a:pt x="62" y="62"/>
                  </a:lnTo>
                  <a:lnTo>
                    <a:pt x="67" y="52"/>
                  </a:lnTo>
                  <a:lnTo>
                    <a:pt x="78" y="47"/>
                  </a:lnTo>
                  <a:lnTo>
                    <a:pt x="82" y="41"/>
                  </a:lnTo>
                  <a:lnTo>
                    <a:pt x="93" y="31"/>
                  </a:lnTo>
                  <a:lnTo>
                    <a:pt x="93" y="27"/>
                  </a:lnTo>
                  <a:lnTo>
                    <a:pt x="98" y="15"/>
                  </a:lnTo>
                  <a:lnTo>
                    <a:pt x="103" y="11"/>
                  </a:lnTo>
                  <a:lnTo>
                    <a:pt x="108" y="11"/>
                  </a:lnTo>
                  <a:lnTo>
                    <a:pt x="108" y="5"/>
                  </a:lnTo>
                  <a:lnTo>
                    <a:pt x="113" y="5"/>
                  </a:lnTo>
                  <a:lnTo>
                    <a:pt x="125" y="5"/>
                  </a:lnTo>
                  <a:lnTo>
                    <a:pt x="135" y="0"/>
                  </a:lnTo>
                  <a:lnTo>
                    <a:pt x="139" y="5"/>
                  </a:lnTo>
                  <a:lnTo>
                    <a:pt x="135" y="11"/>
                  </a:lnTo>
                  <a:lnTo>
                    <a:pt x="135" y="27"/>
                  </a:lnTo>
                  <a:lnTo>
                    <a:pt x="139" y="31"/>
                  </a:lnTo>
                  <a:lnTo>
                    <a:pt x="144" y="41"/>
                  </a:lnTo>
                  <a:lnTo>
                    <a:pt x="150" y="47"/>
                  </a:lnTo>
                  <a:lnTo>
                    <a:pt x="166" y="62"/>
                  </a:lnTo>
                  <a:lnTo>
                    <a:pt x="181" y="62"/>
                  </a:lnTo>
                  <a:lnTo>
                    <a:pt x="186" y="56"/>
                  </a:lnTo>
                  <a:lnTo>
                    <a:pt x="195" y="62"/>
                  </a:lnTo>
                  <a:lnTo>
                    <a:pt x="207" y="68"/>
                  </a:lnTo>
                  <a:lnTo>
                    <a:pt x="217" y="72"/>
                  </a:lnTo>
                  <a:lnTo>
                    <a:pt x="222" y="72"/>
                  </a:lnTo>
                  <a:lnTo>
                    <a:pt x="232" y="68"/>
                  </a:lnTo>
                  <a:lnTo>
                    <a:pt x="242" y="68"/>
                  </a:lnTo>
                  <a:lnTo>
                    <a:pt x="238" y="78"/>
                  </a:lnTo>
                  <a:lnTo>
                    <a:pt x="242" y="83"/>
                  </a:lnTo>
                  <a:lnTo>
                    <a:pt x="248" y="88"/>
                  </a:lnTo>
                  <a:lnTo>
                    <a:pt x="263" y="88"/>
                  </a:lnTo>
                  <a:lnTo>
                    <a:pt x="269" y="88"/>
                  </a:lnTo>
                  <a:lnTo>
                    <a:pt x="279" y="93"/>
                  </a:lnTo>
                  <a:lnTo>
                    <a:pt x="285" y="98"/>
                  </a:lnTo>
                  <a:lnTo>
                    <a:pt x="289" y="93"/>
                  </a:lnTo>
                  <a:lnTo>
                    <a:pt x="299" y="88"/>
                  </a:lnTo>
                  <a:lnTo>
                    <a:pt x="316" y="88"/>
                  </a:lnTo>
                  <a:lnTo>
                    <a:pt x="320" y="83"/>
                  </a:lnTo>
                  <a:lnTo>
                    <a:pt x="326" y="78"/>
                  </a:lnTo>
                  <a:lnTo>
                    <a:pt x="336" y="72"/>
                  </a:lnTo>
                  <a:lnTo>
                    <a:pt x="341" y="78"/>
                  </a:lnTo>
                  <a:lnTo>
                    <a:pt x="357" y="72"/>
                  </a:lnTo>
                  <a:lnTo>
                    <a:pt x="363" y="68"/>
                  </a:lnTo>
                  <a:lnTo>
                    <a:pt x="372" y="72"/>
                  </a:lnTo>
                  <a:lnTo>
                    <a:pt x="377" y="78"/>
                  </a:lnTo>
                  <a:lnTo>
                    <a:pt x="392" y="72"/>
                  </a:lnTo>
                  <a:lnTo>
                    <a:pt x="392" y="68"/>
                  </a:lnTo>
                  <a:lnTo>
                    <a:pt x="398" y="68"/>
                  </a:lnTo>
                  <a:lnTo>
                    <a:pt x="408" y="62"/>
                  </a:lnTo>
                  <a:lnTo>
                    <a:pt x="419" y="62"/>
                  </a:lnTo>
                  <a:lnTo>
                    <a:pt x="423" y="62"/>
                  </a:lnTo>
                  <a:lnTo>
                    <a:pt x="433" y="52"/>
                  </a:lnTo>
                  <a:lnTo>
                    <a:pt x="439" y="56"/>
                  </a:lnTo>
                  <a:lnTo>
                    <a:pt x="455" y="52"/>
                  </a:lnTo>
                  <a:lnTo>
                    <a:pt x="470" y="56"/>
                  </a:lnTo>
                  <a:lnTo>
                    <a:pt x="476" y="56"/>
                  </a:lnTo>
                  <a:lnTo>
                    <a:pt x="496" y="56"/>
                  </a:lnTo>
                  <a:lnTo>
                    <a:pt x="501" y="62"/>
                  </a:lnTo>
                  <a:lnTo>
                    <a:pt x="511" y="62"/>
                  </a:lnTo>
                  <a:lnTo>
                    <a:pt x="517" y="62"/>
                  </a:lnTo>
                  <a:lnTo>
                    <a:pt x="527" y="56"/>
                  </a:lnTo>
                  <a:lnTo>
                    <a:pt x="542" y="62"/>
                  </a:lnTo>
                  <a:lnTo>
                    <a:pt x="552" y="68"/>
                  </a:lnTo>
                  <a:lnTo>
                    <a:pt x="558" y="68"/>
                  </a:lnTo>
                  <a:lnTo>
                    <a:pt x="564" y="62"/>
                  </a:lnTo>
                  <a:lnTo>
                    <a:pt x="568" y="62"/>
                  </a:lnTo>
                  <a:lnTo>
                    <a:pt x="579" y="62"/>
                  </a:lnTo>
                  <a:lnTo>
                    <a:pt x="595" y="62"/>
                  </a:lnTo>
                  <a:lnTo>
                    <a:pt x="605" y="62"/>
                  </a:lnTo>
                  <a:lnTo>
                    <a:pt x="615" y="68"/>
                  </a:lnTo>
                  <a:lnTo>
                    <a:pt x="626" y="72"/>
                  </a:lnTo>
                  <a:lnTo>
                    <a:pt x="636" y="78"/>
                  </a:lnTo>
                  <a:lnTo>
                    <a:pt x="640" y="88"/>
                  </a:lnTo>
                  <a:lnTo>
                    <a:pt x="646" y="88"/>
                  </a:lnTo>
                  <a:lnTo>
                    <a:pt x="652" y="83"/>
                  </a:lnTo>
                  <a:lnTo>
                    <a:pt x="657" y="83"/>
                  </a:lnTo>
                  <a:lnTo>
                    <a:pt x="677" y="78"/>
                  </a:lnTo>
                  <a:lnTo>
                    <a:pt x="687" y="83"/>
                  </a:lnTo>
                  <a:lnTo>
                    <a:pt x="698" y="78"/>
                  </a:lnTo>
                  <a:lnTo>
                    <a:pt x="703" y="78"/>
                  </a:lnTo>
                  <a:lnTo>
                    <a:pt x="708" y="83"/>
                  </a:lnTo>
                  <a:lnTo>
                    <a:pt x="714" y="88"/>
                  </a:lnTo>
                  <a:lnTo>
                    <a:pt x="718" y="88"/>
                  </a:lnTo>
                  <a:lnTo>
                    <a:pt x="729" y="88"/>
                  </a:lnTo>
                  <a:lnTo>
                    <a:pt x="734" y="83"/>
                  </a:lnTo>
                  <a:lnTo>
                    <a:pt x="739" y="83"/>
                  </a:lnTo>
                  <a:lnTo>
                    <a:pt x="744" y="88"/>
                  </a:lnTo>
                  <a:lnTo>
                    <a:pt x="749" y="93"/>
                  </a:lnTo>
                  <a:lnTo>
                    <a:pt x="755" y="98"/>
                  </a:lnTo>
                  <a:lnTo>
                    <a:pt x="771" y="98"/>
                  </a:lnTo>
                  <a:lnTo>
                    <a:pt x="780" y="98"/>
                  </a:lnTo>
                  <a:lnTo>
                    <a:pt x="790" y="98"/>
                  </a:lnTo>
                  <a:lnTo>
                    <a:pt x="802" y="98"/>
                  </a:lnTo>
                  <a:lnTo>
                    <a:pt x="812" y="98"/>
                  </a:lnTo>
                  <a:lnTo>
                    <a:pt x="816" y="93"/>
                  </a:lnTo>
                  <a:lnTo>
                    <a:pt x="822" y="88"/>
                  </a:lnTo>
                  <a:lnTo>
                    <a:pt x="833" y="83"/>
                  </a:lnTo>
                  <a:lnTo>
                    <a:pt x="843" y="83"/>
                  </a:lnTo>
                  <a:lnTo>
                    <a:pt x="853" y="83"/>
                  </a:lnTo>
                  <a:lnTo>
                    <a:pt x="858" y="88"/>
                  </a:lnTo>
                  <a:lnTo>
                    <a:pt x="868" y="93"/>
                  </a:lnTo>
                  <a:lnTo>
                    <a:pt x="878" y="93"/>
                  </a:lnTo>
                  <a:lnTo>
                    <a:pt x="878" y="103"/>
                  </a:lnTo>
                  <a:lnTo>
                    <a:pt x="874" y="103"/>
                  </a:lnTo>
                  <a:lnTo>
                    <a:pt x="874" y="109"/>
                  </a:lnTo>
                  <a:lnTo>
                    <a:pt x="874" y="113"/>
                  </a:lnTo>
                  <a:lnTo>
                    <a:pt x="868" y="113"/>
                  </a:lnTo>
                  <a:lnTo>
                    <a:pt x="874" y="119"/>
                  </a:lnTo>
                  <a:lnTo>
                    <a:pt x="878" y="125"/>
                  </a:lnTo>
                  <a:lnTo>
                    <a:pt x="884" y="119"/>
                  </a:lnTo>
                  <a:lnTo>
                    <a:pt x="894" y="109"/>
                  </a:lnTo>
                  <a:lnTo>
                    <a:pt x="905" y="103"/>
                  </a:lnTo>
                  <a:lnTo>
                    <a:pt x="909" y="103"/>
                  </a:lnTo>
                  <a:lnTo>
                    <a:pt x="909" y="113"/>
                  </a:lnTo>
                  <a:lnTo>
                    <a:pt x="909" y="119"/>
                  </a:lnTo>
                  <a:lnTo>
                    <a:pt x="899" y="125"/>
                  </a:lnTo>
                  <a:lnTo>
                    <a:pt x="894" y="125"/>
                  </a:lnTo>
                  <a:lnTo>
                    <a:pt x="894" y="139"/>
                  </a:lnTo>
                  <a:lnTo>
                    <a:pt x="890" y="139"/>
                  </a:lnTo>
                  <a:lnTo>
                    <a:pt x="878" y="139"/>
                  </a:lnTo>
                  <a:lnTo>
                    <a:pt x="878" y="144"/>
                  </a:lnTo>
                  <a:lnTo>
                    <a:pt x="878" y="150"/>
                  </a:lnTo>
                  <a:lnTo>
                    <a:pt x="878" y="160"/>
                  </a:lnTo>
                  <a:lnTo>
                    <a:pt x="878" y="166"/>
                  </a:lnTo>
                  <a:lnTo>
                    <a:pt x="878" y="170"/>
                  </a:lnTo>
                  <a:lnTo>
                    <a:pt x="884" y="176"/>
                  </a:lnTo>
                </a:path>
              </a:pathLst>
            </a:custGeom>
            <a:no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9" name="Freeform 118"/>
            <p:cNvSpPr>
              <a:spLocks/>
            </p:cNvSpPr>
            <p:nvPr/>
          </p:nvSpPr>
          <p:spPr bwMode="auto">
            <a:xfrm>
              <a:off x="8761225" y="5298219"/>
              <a:ext cx="112268" cy="81083"/>
            </a:xfrm>
            <a:custGeom>
              <a:avLst/>
              <a:gdLst>
                <a:gd name="T0" fmla="*/ 0 w 72"/>
                <a:gd name="T1" fmla="*/ 5 h 52"/>
                <a:gd name="T2" fmla="*/ 9 w 72"/>
                <a:gd name="T3" fmla="*/ 0 h 52"/>
                <a:gd name="T4" fmla="*/ 15 w 72"/>
                <a:gd name="T5" fmla="*/ 0 h 52"/>
                <a:gd name="T6" fmla="*/ 21 w 72"/>
                <a:gd name="T7" fmla="*/ 5 h 52"/>
                <a:gd name="T8" fmla="*/ 25 w 72"/>
                <a:gd name="T9" fmla="*/ 9 h 52"/>
                <a:gd name="T10" fmla="*/ 36 w 72"/>
                <a:gd name="T11" fmla="*/ 9 h 52"/>
                <a:gd name="T12" fmla="*/ 46 w 72"/>
                <a:gd name="T13" fmla="*/ 15 h 52"/>
                <a:gd name="T14" fmla="*/ 52 w 72"/>
                <a:gd name="T15" fmla="*/ 21 h 52"/>
                <a:gd name="T16" fmla="*/ 56 w 72"/>
                <a:gd name="T17" fmla="*/ 21 h 52"/>
                <a:gd name="T18" fmla="*/ 62 w 72"/>
                <a:gd name="T19" fmla="*/ 25 h 52"/>
                <a:gd name="T20" fmla="*/ 62 w 72"/>
                <a:gd name="T21" fmla="*/ 31 h 52"/>
                <a:gd name="T22" fmla="*/ 68 w 72"/>
                <a:gd name="T23" fmla="*/ 35 h 52"/>
                <a:gd name="T24" fmla="*/ 72 w 72"/>
                <a:gd name="T25" fmla="*/ 41 h 52"/>
                <a:gd name="T26" fmla="*/ 72 w 72"/>
                <a:gd name="T27" fmla="*/ 52 h 52"/>
                <a:gd name="T28" fmla="*/ 68 w 72"/>
                <a:gd name="T29" fmla="*/ 52 h 52"/>
                <a:gd name="T30" fmla="*/ 62 w 72"/>
                <a:gd name="T31" fmla="*/ 41 h 52"/>
                <a:gd name="T32" fmla="*/ 56 w 72"/>
                <a:gd name="T33" fmla="*/ 35 h 52"/>
                <a:gd name="T34" fmla="*/ 52 w 72"/>
                <a:gd name="T35" fmla="*/ 31 h 52"/>
                <a:gd name="T36" fmla="*/ 41 w 72"/>
                <a:gd name="T37" fmla="*/ 25 h 52"/>
                <a:gd name="T38" fmla="*/ 36 w 72"/>
                <a:gd name="T39" fmla="*/ 21 h 52"/>
                <a:gd name="T40" fmla="*/ 25 w 72"/>
                <a:gd name="T41" fmla="*/ 15 h 52"/>
                <a:gd name="T42" fmla="*/ 21 w 72"/>
                <a:gd name="T43" fmla="*/ 9 h 52"/>
                <a:gd name="T44" fmla="*/ 9 w 72"/>
                <a:gd name="T45" fmla="*/ 9 h 52"/>
                <a:gd name="T46" fmla="*/ 5 w 72"/>
                <a:gd name="T47" fmla="*/ 9 h 52"/>
                <a:gd name="T48" fmla="*/ 0 w 72"/>
                <a:gd name="T49" fmla="*/ 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52">
                  <a:moveTo>
                    <a:pt x="0" y="5"/>
                  </a:moveTo>
                  <a:lnTo>
                    <a:pt x="9" y="0"/>
                  </a:lnTo>
                  <a:lnTo>
                    <a:pt x="15" y="0"/>
                  </a:lnTo>
                  <a:lnTo>
                    <a:pt x="21" y="5"/>
                  </a:lnTo>
                  <a:lnTo>
                    <a:pt x="25" y="9"/>
                  </a:lnTo>
                  <a:lnTo>
                    <a:pt x="36" y="9"/>
                  </a:lnTo>
                  <a:lnTo>
                    <a:pt x="46" y="15"/>
                  </a:lnTo>
                  <a:lnTo>
                    <a:pt x="52" y="21"/>
                  </a:lnTo>
                  <a:lnTo>
                    <a:pt x="56" y="21"/>
                  </a:lnTo>
                  <a:lnTo>
                    <a:pt x="62" y="25"/>
                  </a:lnTo>
                  <a:lnTo>
                    <a:pt x="62" y="31"/>
                  </a:lnTo>
                  <a:lnTo>
                    <a:pt x="68" y="35"/>
                  </a:lnTo>
                  <a:lnTo>
                    <a:pt x="72" y="41"/>
                  </a:lnTo>
                  <a:lnTo>
                    <a:pt x="72" y="52"/>
                  </a:lnTo>
                  <a:lnTo>
                    <a:pt x="68" y="52"/>
                  </a:lnTo>
                  <a:lnTo>
                    <a:pt x="62" y="41"/>
                  </a:lnTo>
                  <a:lnTo>
                    <a:pt x="56" y="35"/>
                  </a:lnTo>
                  <a:lnTo>
                    <a:pt x="52" y="31"/>
                  </a:lnTo>
                  <a:lnTo>
                    <a:pt x="41" y="25"/>
                  </a:lnTo>
                  <a:lnTo>
                    <a:pt x="36" y="21"/>
                  </a:lnTo>
                  <a:lnTo>
                    <a:pt x="25" y="15"/>
                  </a:lnTo>
                  <a:lnTo>
                    <a:pt x="21" y="9"/>
                  </a:lnTo>
                  <a:lnTo>
                    <a:pt x="9" y="9"/>
                  </a:lnTo>
                  <a:lnTo>
                    <a:pt x="5" y="9"/>
                  </a:lnTo>
                  <a:lnTo>
                    <a:pt x="0" y="5"/>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119"/>
            <p:cNvSpPr>
              <a:spLocks/>
            </p:cNvSpPr>
            <p:nvPr/>
          </p:nvSpPr>
          <p:spPr bwMode="auto">
            <a:xfrm>
              <a:off x="8761225" y="5298219"/>
              <a:ext cx="112268" cy="81083"/>
            </a:xfrm>
            <a:custGeom>
              <a:avLst/>
              <a:gdLst>
                <a:gd name="T0" fmla="*/ 0 w 72"/>
                <a:gd name="T1" fmla="*/ 5 h 52"/>
                <a:gd name="T2" fmla="*/ 9 w 72"/>
                <a:gd name="T3" fmla="*/ 0 h 52"/>
                <a:gd name="T4" fmla="*/ 15 w 72"/>
                <a:gd name="T5" fmla="*/ 0 h 52"/>
                <a:gd name="T6" fmla="*/ 21 w 72"/>
                <a:gd name="T7" fmla="*/ 5 h 52"/>
                <a:gd name="T8" fmla="*/ 25 w 72"/>
                <a:gd name="T9" fmla="*/ 9 h 52"/>
                <a:gd name="T10" fmla="*/ 36 w 72"/>
                <a:gd name="T11" fmla="*/ 9 h 52"/>
                <a:gd name="T12" fmla="*/ 46 w 72"/>
                <a:gd name="T13" fmla="*/ 15 h 52"/>
                <a:gd name="T14" fmla="*/ 52 w 72"/>
                <a:gd name="T15" fmla="*/ 21 h 52"/>
                <a:gd name="T16" fmla="*/ 56 w 72"/>
                <a:gd name="T17" fmla="*/ 21 h 52"/>
                <a:gd name="T18" fmla="*/ 62 w 72"/>
                <a:gd name="T19" fmla="*/ 25 h 52"/>
                <a:gd name="T20" fmla="*/ 62 w 72"/>
                <a:gd name="T21" fmla="*/ 31 h 52"/>
                <a:gd name="T22" fmla="*/ 68 w 72"/>
                <a:gd name="T23" fmla="*/ 35 h 52"/>
                <a:gd name="T24" fmla="*/ 72 w 72"/>
                <a:gd name="T25" fmla="*/ 41 h 52"/>
                <a:gd name="T26" fmla="*/ 72 w 72"/>
                <a:gd name="T27" fmla="*/ 52 h 52"/>
                <a:gd name="T28" fmla="*/ 68 w 72"/>
                <a:gd name="T29" fmla="*/ 52 h 52"/>
                <a:gd name="T30" fmla="*/ 62 w 72"/>
                <a:gd name="T31" fmla="*/ 41 h 52"/>
                <a:gd name="T32" fmla="*/ 56 w 72"/>
                <a:gd name="T33" fmla="*/ 35 h 52"/>
                <a:gd name="T34" fmla="*/ 52 w 72"/>
                <a:gd name="T35" fmla="*/ 31 h 52"/>
                <a:gd name="T36" fmla="*/ 41 w 72"/>
                <a:gd name="T37" fmla="*/ 25 h 52"/>
                <a:gd name="T38" fmla="*/ 36 w 72"/>
                <a:gd name="T39" fmla="*/ 21 h 52"/>
                <a:gd name="T40" fmla="*/ 25 w 72"/>
                <a:gd name="T41" fmla="*/ 15 h 52"/>
                <a:gd name="T42" fmla="*/ 21 w 72"/>
                <a:gd name="T43" fmla="*/ 9 h 52"/>
                <a:gd name="T44" fmla="*/ 9 w 72"/>
                <a:gd name="T45" fmla="*/ 9 h 52"/>
                <a:gd name="T46" fmla="*/ 5 w 72"/>
                <a:gd name="T47" fmla="*/ 9 h 52"/>
                <a:gd name="T48" fmla="*/ 0 w 72"/>
                <a:gd name="T49" fmla="*/ 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52">
                  <a:moveTo>
                    <a:pt x="0" y="5"/>
                  </a:moveTo>
                  <a:lnTo>
                    <a:pt x="9" y="0"/>
                  </a:lnTo>
                  <a:lnTo>
                    <a:pt x="15" y="0"/>
                  </a:lnTo>
                  <a:lnTo>
                    <a:pt x="21" y="5"/>
                  </a:lnTo>
                  <a:lnTo>
                    <a:pt x="25" y="9"/>
                  </a:lnTo>
                  <a:lnTo>
                    <a:pt x="36" y="9"/>
                  </a:lnTo>
                  <a:lnTo>
                    <a:pt x="46" y="15"/>
                  </a:lnTo>
                  <a:lnTo>
                    <a:pt x="52" y="21"/>
                  </a:lnTo>
                  <a:lnTo>
                    <a:pt x="56" y="21"/>
                  </a:lnTo>
                  <a:lnTo>
                    <a:pt x="62" y="25"/>
                  </a:lnTo>
                  <a:lnTo>
                    <a:pt x="62" y="31"/>
                  </a:lnTo>
                  <a:lnTo>
                    <a:pt x="68" y="35"/>
                  </a:lnTo>
                  <a:lnTo>
                    <a:pt x="72" y="41"/>
                  </a:lnTo>
                  <a:lnTo>
                    <a:pt x="72" y="52"/>
                  </a:lnTo>
                  <a:lnTo>
                    <a:pt x="68" y="52"/>
                  </a:lnTo>
                  <a:lnTo>
                    <a:pt x="62" y="41"/>
                  </a:lnTo>
                  <a:lnTo>
                    <a:pt x="56" y="35"/>
                  </a:lnTo>
                  <a:lnTo>
                    <a:pt x="52" y="31"/>
                  </a:lnTo>
                  <a:lnTo>
                    <a:pt x="41" y="25"/>
                  </a:lnTo>
                  <a:lnTo>
                    <a:pt x="36" y="21"/>
                  </a:lnTo>
                  <a:lnTo>
                    <a:pt x="25" y="15"/>
                  </a:lnTo>
                  <a:lnTo>
                    <a:pt x="21" y="9"/>
                  </a:lnTo>
                  <a:lnTo>
                    <a:pt x="9" y="9"/>
                  </a:lnTo>
                  <a:lnTo>
                    <a:pt x="5" y="9"/>
                  </a:lnTo>
                  <a:lnTo>
                    <a:pt x="0" y="5"/>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1" name="Freeform 120"/>
            <p:cNvSpPr>
              <a:spLocks/>
            </p:cNvSpPr>
            <p:nvPr/>
          </p:nvSpPr>
          <p:spPr bwMode="auto">
            <a:xfrm>
              <a:off x="8443132" y="2683304"/>
              <a:ext cx="42101" cy="48338"/>
            </a:xfrm>
            <a:custGeom>
              <a:avLst/>
              <a:gdLst>
                <a:gd name="T0" fmla="*/ 5 w 27"/>
                <a:gd name="T1" fmla="*/ 31 h 31"/>
                <a:gd name="T2" fmla="*/ 11 w 27"/>
                <a:gd name="T3" fmla="*/ 26 h 31"/>
                <a:gd name="T4" fmla="*/ 11 w 27"/>
                <a:gd name="T5" fmla="*/ 20 h 31"/>
                <a:gd name="T6" fmla="*/ 17 w 27"/>
                <a:gd name="T7" fmla="*/ 20 h 31"/>
                <a:gd name="T8" fmla="*/ 21 w 27"/>
                <a:gd name="T9" fmla="*/ 20 h 31"/>
                <a:gd name="T10" fmla="*/ 27 w 27"/>
                <a:gd name="T11" fmla="*/ 6 h 31"/>
                <a:gd name="T12" fmla="*/ 21 w 27"/>
                <a:gd name="T13" fmla="*/ 0 h 31"/>
                <a:gd name="T14" fmla="*/ 17 w 27"/>
                <a:gd name="T15" fmla="*/ 0 h 31"/>
                <a:gd name="T16" fmla="*/ 17 w 27"/>
                <a:gd name="T17" fmla="*/ 6 h 31"/>
                <a:gd name="T18" fmla="*/ 11 w 27"/>
                <a:gd name="T19" fmla="*/ 6 h 31"/>
                <a:gd name="T20" fmla="*/ 5 w 27"/>
                <a:gd name="T21" fmla="*/ 6 h 31"/>
                <a:gd name="T22" fmla="*/ 5 w 27"/>
                <a:gd name="T23" fmla="*/ 10 h 31"/>
                <a:gd name="T24" fmla="*/ 5 w 27"/>
                <a:gd name="T25" fmla="*/ 16 h 31"/>
                <a:gd name="T26" fmla="*/ 0 w 27"/>
                <a:gd name="T27" fmla="*/ 20 h 31"/>
                <a:gd name="T28" fmla="*/ 5 w 27"/>
                <a:gd name="T29" fmla="*/ 26 h 31"/>
                <a:gd name="T30" fmla="*/ 5 w 27"/>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31">
                  <a:moveTo>
                    <a:pt x="5" y="31"/>
                  </a:moveTo>
                  <a:lnTo>
                    <a:pt x="11" y="26"/>
                  </a:lnTo>
                  <a:lnTo>
                    <a:pt x="11" y="20"/>
                  </a:lnTo>
                  <a:lnTo>
                    <a:pt x="17" y="20"/>
                  </a:lnTo>
                  <a:lnTo>
                    <a:pt x="21" y="20"/>
                  </a:lnTo>
                  <a:lnTo>
                    <a:pt x="27" y="6"/>
                  </a:lnTo>
                  <a:lnTo>
                    <a:pt x="21" y="0"/>
                  </a:lnTo>
                  <a:lnTo>
                    <a:pt x="17" y="0"/>
                  </a:lnTo>
                  <a:lnTo>
                    <a:pt x="17" y="6"/>
                  </a:lnTo>
                  <a:lnTo>
                    <a:pt x="11" y="6"/>
                  </a:lnTo>
                  <a:lnTo>
                    <a:pt x="5" y="6"/>
                  </a:lnTo>
                  <a:lnTo>
                    <a:pt x="5" y="10"/>
                  </a:lnTo>
                  <a:lnTo>
                    <a:pt x="5" y="16"/>
                  </a:lnTo>
                  <a:lnTo>
                    <a:pt x="0" y="20"/>
                  </a:lnTo>
                  <a:lnTo>
                    <a:pt x="5" y="26"/>
                  </a:lnTo>
                  <a:lnTo>
                    <a:pt x="5" y="3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121"/>
            <p:cNvSpPr>
              <a:spLocks/>
            </p:cNvSpPr>
            <p:nvPr/>
          </p:nvSpPr>
          <p:spPr bwMode="auto">
            <a:xfrm>
              <a:off x="8443132" y="2683304"/>
              <a:ext cx="42101" cy="48338"/>
            </a:xfrm>
            <a:custGeom>
              <a:avLst/>
              <a:gdLst>
                <a:gd name="T0" fmla="*/ 5 w 27"/>
                <a:gd name="T1" fmla="*/ 31 h 31"/>
                <a:gd name="T2" fmla="*/ 11 w 27"/>
                <a:gd name="T3" fmla="*/ 26 h 31"/>
                <a:gd name="T4" fmla="*/ 11 w 27"/>
                <a:gd name="T5" fmla="*/ 20 h 31"/>
                <a:gd name="T6" fmla="*/ 17 w 27"/>
                <a:gd name="T7" fmla="*/ 20 h 31"/>
                <a:gd name="T8" fmla="*/ 21 w 27"/>
                <a:gd name="T9" fmla="*/ 20 h 31"/>
                <a:gd name="T10" fmla="*/ 27 w 27"/>
                <a:gd name="T11" fmla="*/ 6 h 31"/>
                <a:gd name="T12" fmla="*/ 21 w 27"/>
                <a:gd name="T13" fmla="*/ 0 h 31"/>
                <a:gd name="T14" fmla="*/ 17 w 27"/>
                <a:gd name="T15" fmla="*/ 0 h 31"/>
                <a:gd name="T16" fmla="*/ 17 w 27"/>
                <a:gd name="T17" fmla="*/ 6 h 31"/>
                <a:gd name="T18" fmla="*/ 11 w 27"/>
                <a:gd name="T19" fmla="*/ 6 h 31"/>
                <a:gd name="T20" fmla="*/ 5 w 27"/>
                <a:gd name="T21" fmla="*/ 6 h 31"/>
                <a:gd name="T22" fmla="*/ 5 w 27"/>
                <a:gd name="T23" fmla="*/ 10 h 31"/>
                <a:gd name="T24" fmla="*/ 5 w 27"/>
                <a:gd name="T25" fmla="*/ 16 h 31"/>
                <a:gd name="T26" fmla="*/ 0 w 27"/>
                <a:gd name="T27" fmla="*/ 20 h 31"/>
                <a:gd name="T28" fmla="*/ 5 w 27"/>
                <a:gd name="T29" fmla="*/ 26 h 31"/>
                <a:gd name="T30" fmla="*/ 5 w 27"/>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31">
                  <a:moveTo>
                    <a:pt x="5" y="31"/>
                  </a:moveTo>
                  <a:lnTo>
                    <a:pt x="11" y="26"/>
                  </a:lnTo>
                  <a:lnTo>
                    <a:pt x="11" y="20"/>
                  </a:lnTo>
                  <a:lnTo>
                    <a:pt x="17" y="20"/>
                  </a:lnTo>
                  <a:lnTo>
                    <a:pt x="21" y="20"/>
                  </a:lnTo>
                  <a:lnTo>
                    <a:pt x="27" y="6"/>
                  </a:lnTo>
                  <a:lnTo>
                    <a:pt x="21" y="0"/>
                  </a:lnTo>
                  <a:lnTo>
                    <a:pt x="17" y="0"/>
                  </a:lnTo>
                  <a:lnTo>
                    <a:pt x="17" y="6"/>
                  </a:lnTo>
                  <a:lnTo>
                    <a:pt x="11" y="6"/>
                  </a:lnTo>
                  <a:lnTo>
                    <a:pt x="5" y="6"/>
                  </a:lnTo>
                  <a:lnTo>
                    <a:pt x="5" y="10"/>
                  </a:lnTo>
                  <a:lnTo>
                    <a:pt x="5" y="16"/>
                  </a:lnTo>
                  <a:lnTo>
                    <a:pt x="0" y="20"/>
                  </a:lnTo>
                  <a:lnTo>
                    <a:pt x="5" y="26"/>
                  </a:lnTo>
                  <a:lnTo>
                    <a:pt x="5" y="3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3" name="Freeform 122"/>
            <p:cNvSpPr>
              <a:spLocks/>
            </p:cNvSpPr>
            <p:nvPr/>
          </p:nvSpPr>
          <p:spPr bwMode="auto">
            <a:xfrm>
              <a:off x="7864638" y="2522698"/>
              <a:ext cx="1024448" cy="1099294"/>
            </a:xfrm>
            <a:custGeom>
              <a:avLst/>
              <a:gdLst>
                <a:gd name="T0" fmla="*/ 191 w 657"/>
                <a:gd name="T1" fmla="*/ 649 h 705"/>
                <a:gd name="T2" fmla="*/ 228 w 657"/>
                <a:gd name="T3" fmla="*/ 603 h 705"/>
                <a:gd name="T4" fmla="*/ 237 w 657"/>
                <a:gd name="T5" fmla="*/ 537 h 705"/>
                <a:gd name="T6" fmla="*/ 232 w 657"/>
                <a:gd name="T7" fmla="*/ 484 h 705"/>
                <a:gd name="T8" fmla="*/ 237 w 657"/>
                <a:gd name="T9" fmla="*/ 418 h 705"/>
                <a:gd name="T10" fmla="*/ 284 w 657"/>
                <a:gd name="T11" fmla="*/ 402 h 705"/>
                <a:gd name="T12" fmla="*/ 294 w 657"/>
                <a:gd name="T13" fmla="*/ 350 h 705"/>
                <a:gd name="T14" fmla="*/ 320 w 657"/>
                <a:gd name="T15" fmla="*/ 283 h 705"/>
                <a:gd name="T16" fmla="*/ 361 w 657"/>
                <a:gd name="T17" fmla="*/ 232 h 705"/>
                <a:gd name="T18" fmla="*/ 388 w 657"/>
                <a:gd name="T19" fmla="*/ 180 h 705"/>
                <a:gd name="T20" fmla="*/ 423 w 657"/>
                <a:gd name="T21" fmla="*/ 166 h 705"/>
                <a:gd name="T22" fmla="*/ 454 w 657"/>
                <a:gd name="T23" fmla="*/ 113 h 705"/>
                <a:gd name="T24" fmla="*/ 495 w 657"/>
                <a:gd name="T25" fmla="*/ 144 h 705"/>
                <a:gd name="T26" fmla="*/ 548 w 657"/>
                <a:gd name="T27" fmla="*/ 129 h 705"/>
                <a:gd name="T28" fmla="*/ 573 w 657"/>
                <a:gd name="T29" fmla="*/ 72 h 705"/>
                <a:gd name="T30" fmla="*/ 620 w 657"/>
                <a:gd name="T31" fmla="*/ 88 h 705"/>
                <a:gd name="T32" fmla="*/ 620 w 657"/>
                <a:gd name="T33" fmla="*/ 123 h 705"/>
                <a:gd name="T34" fmla="*/ 640 w 657"/>
                <a:gd name="T35" fmla="*/ 66 h 705"/>
                <a:gd name="T36" fmla="*/ 645 w 657"/>
                <a:gd name="T37" fmla="*/ 31 h 705"/>
                <a:gd name="T38" fmla="*/ 599 w 657"/>
                <a:gd name="T39" fmla="*/ 31 h 705"/>
                <a:gd name="T40" fmla="*/ 577 w 657"/>
                <a:gd name="T41" fmla="*/ 10 h 705"/>
                <a:gd name="T42" fmla="*/ 558 w 657"/>
                <a:gd name="T43" fmla="*/ 21 h 705"/>
                <a:gd name="T44" fmla="*/ 536 w 657"/>
                <a:gd name="T45" fmla="*/ 52 h 705"/>
                <a:gd name="T46" fmla="*/ 552 w 657"/>
                <a:gd name="T47" fmla="*/ 0 h 705"/>
                <a:gd name="T48" fmla="*/ 511 w 657"/>
                <a:gd name="T49" fmla="*/ 25 h 705"/>
                <a:gd name="T50" fmla="*/ 491 w 657"/>
                <a:gd name="T51" fmla="*/ 56 h 705"/>
                <a:gd name="T52" fmla="*/ 460 w 657"/>
                <a:gd name="T53" fmla="*/ 66 h 705"/>
                <a:gd name="T54" fmla="*/ 439 w 657"/>
                <a:gd name="T55" fmla="*/ 88 h 705"/>
                <a:gd name="T56" fmla="*/ 417 w 657"/>
                <a:gd name="T57" fmla="*/ 103 h 705"/>
                <a:gd name="T58" fmla="*/ 392 w 657"/>
                <a:gd name="T59" fmla="*/ 129 h 705"/>
                <a:gd name="T60" fmla="*/ 366 w 657"/>
                <a:gd name="T61" fmla="*/ 166 h 705"/>
                <a:gd name="T62" fmla="*/ 356 w 657"/>
                <a:gd name="T63" fmla="*/ 175 h 705"/>
                <a:gd name="T64" fmla="*/ 345 w 657"/>
                <a:gd name="T65" fmla="*/ 191 h 705"/>
                <a:gd name="T66" fmla="*/ 341 w 657"/>
                <a:gd name="T67" fmla="*/ 201 h 705"/>
                <a:gd name="T68" fmla="*/ 325 w 657"/>
                <a:gd name="T69" fmla="*/ 226 h 705"/>
                <a:gd name="T70" fmla="*/ 288 w 657"/>
                <a:gd name="T71" fmla="*/ 248 h 705"/>
                <a:gd name="T72" fmla="*/ 288 w 657"/>
                <a:gd name="T73" fmla="*/ 277 h 705"/>
                <a:gd name="T74" fmla="*/ 257 w 657"/>
                <a:gd name="T75" fmla="*/ 304 h 705"/>
                <a:gd name="T76" fmla="*/ 253 w 657"/>
                <a:gd name="T77" fmla="*/ 324 h 705"/>
                <a:gd name="T78" fmla="*/ 237 w 657"/>
                <a:gd name="T79" fmla="*/ 360 h 705"/>
                <a:gd name="T80" fmla="*/ 206 w 657"/>
                <a:gd name="T81" fmla="*/ 371 h 705"/>
                <a:gd name="T82" fmla="*/ 175 w 657"/>
                <a:gd name="T83" fmla="*/ 402 h 705"/>
                <a:gd name="T84" fmla="*/ 138 w 657"/>
                <a:gd name="T85" fmla="*/ 422 h 705"/>
                <a:gd name="T86" fmla="*/ 118 w 657"/>
                <a:gd name="T87" fmla="*/ 438 h 705"/>
                <a:gd name="T88" fmla="*/ 86 w 657"/>
                <a:gd name="T89" fmla="*/ 448 h 705"/>
                <a:gd name="T90" fmla="*/ 60 w 657"/>
                <a:gd name="T91" fmla="*/ 463 h 705"/>
                <a:gd name="T92" fmla="*/ 41 w 657"/>
                <a:gd name="T93" fmla="*/ 479 h 705"/>
                <a:gd name="T94" fmla="*/ 31 w 657"/>
                <a:gd name="T95" fmla="*/ 504 h 705"/>
                <a:gd name="T96" fmla="*/ 19 w 657"/>
                <a:gd name="T97" fmla="*/ 520 h 705"/>
                <a:gd name="T98" fmla="*/ 15 w 657"/>
                <a:gd name="T99" fmla="*/ 557 h 705"/>
                <a:gd name="T100" fmla="*/ 46 w 657"/>
                <a:gd name="T101" fmla="*/ 572 h 705"/>
                <a:gd name="T102" fmla="*/ 15 w 657"/>
                <a:gd name="T103" fmla="*/ 603 h 705"/>
                <a:gd name="T104" fmla="*/ 25 w 657"/>
                <a:gd name="T105" fmla="*/ 623 h 705"/>
                <a:gd name="T106" fmla="*/ 9 w 657"/>
                <a:gd name="T107" fmla="*/ 664 h 705"/>
                <a:gd name="T108" fmla="*/ 56 w 657"/>
                <a:gd name="T109" fmla="*/ 705 h 705"/>
                <a:gd name="T110" fmla="*/ 118 w 657"/>
                <a:gd name="T111" fmla="*/ 674 h 705"/>
                <a:gd name="T112" fmla="*/ 160 w 657"/>
                <a:gd name="T113" fmla="*/ 649 h 705"/>
                <a:gd name="T114" fmla="*/ 175 w 657"/>
                <a:gd name="T115" fmla="*/ 629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57" h="705">
                  <a:moveTo>
                    <a:pt x="181" y="660"/>
                  </a:moveTo>
                  <a:lnTo>
                    <a:pt x="186" y="660"/>
                  </a:lnTo>
                  <a:lnTo>
                    <a:pt x="186" y="664"/>
                  </a:lnTo>
                  <a:lnTo>
                    <a:pt x="191" y="670"/>
                  </a:lnTo>
                  <a:lnTo>
                    <a:pt x="196" y="664"/>
                  </a:lnTo>
                  <a:lnTo>
                    <a:pt x="196" y="660"/>
                  </a:lnTo>
                  <a:lnTo>
                    <a:pt x="196" y="654"/>
                  </a:lnTo>
                  <a:lnTo>
                    <a:pt x="191" y="649"/>
                  </a:lnTo>
                  <a:lnTo>
                    <a:pt x="201" y="639"/>
                  </a:lnTo>
                  <a:lnTo>
                    <a:pt x="201" y="635"/>
                  </a:lnTo>
                  <a:lnTo>
                    <a:pt x="206" y="629"/>
                  </a:lnTo>
                  <a:lnTo>
                    <a:pt x="206" y="623"/>
                  </a:lnTo>
                  <a:lnTo>
                    <a:pt x="211" y="619"/>
                  </a:lnTo>
                  <a:lnTo>
                    <a:pt x="216" y="619"/>
                  </a:lnTo>
                  <a:lnTo>
                    <a:pt x="222" y="619"/>
                  </a:lnTo>
                  <a:lnTo>
                    <a:pt x="228" y="603"/>
                  </a:lnTo>
                  <a:lnTo>
                    <a:pt x="228" y="586"/>
                  </a:lnTo>
                  <a:lnTo>
                    <a:pt x="228" y="582"/>
                  </a:lnTo>
                  <a:lnTo>
                    <a:pt x="228" y="576"/>
                  </a:lnTo>
                  <a:lnTo>
                    <a:pt x="222" y="567"/>
                  </a:lnTo>
                  <a:lnTo>
                    <a:pt x="222" y="561"/>
                  </a:lnTo>
                  <a:lnTo>
                    <a:pt x="237" y="551"/>
                  </a:lnTo>
                  <a:lnTo>
                    <a:pt x="237" y="545"/>
                  </a:lnTo>
                  <a:lnTo>
                    <a:pt x="237" y="537"/>
                  </a:lnTo>
                  <a:lnTo>
                    <a:pt x="237" y="531"/>
                  </a:lnTo>
                  <a:lnTo>
                    <a:pt x="232" y="525"/>
                  </a:lnTo>
                  <a:lnTo>
                    <a:pt x="228" y="520"/>
                  </a:lnTo>
                  <a:lnTo>
                    <a:pt x="228" y="516"/>
                  </a:lnTo>
                  <a:lnTo>
                    <a:pt x="228" y="510"/>
                  </a:lnTo>
                  <a:lnTo>
                    <a:pt x="232" y="500"/>
                  </a:lnTo>
                  <a:lnTo>
                    <a:pt x="232" y="494"/>
                  </a:lnTo>
                  <a:lnTo>
                    <a:pt x="232" y="484"/>
                  </a:lnTo>
                  <a:lnTo>
                    <a:pt x="228" y="479"/>
                  </a:lnTo>
                  <a:lnTo>
                    <a:pt x="228" y="474"/>
                  </a:lnTo>
                  <a:lnTo>
                    <a:pt x="228" y="463"/>
                  </a:lnTo>
                  <a:lnTo>
                    <a:pt x="232" y="459"/>
                  </a:lnTo>
                  <a:lnTo>
                    <a:pt x="232" y="448"/>
                  </a:lnTo>
                  <a:lnTo>
                    <a:pt x="232" y="438"/>
                  </a:lnTo>
                  <a:lnTo>
                    <a:pt x="232" y="428"/>
                  </a:lnTo>
                  <a:lnTo>
                    <a:pt x="237" y="418"/>
                  </a:lnTo>
                  <a:lnTo>
                    <a:pt x="243" y="412"/>
                  </a:lnTo>
                  <a:lnTo>
                    <a:pt x="253" y="406"/>
                  </a:lnTo>
                  <a:lnTo>
                    <a:pt x="253" y="412"/>
                  </a:lnTo>
                  <a:lnTo>
                    <a:pt x="257" y="412"/>
                  </a:lnTo>
                  <a:lnTo>
                    <a:pt x="263" y="406"/>
                  </a:lnTo>
                  <a:lnTo>
                    <a:pt x="269" y="402"/>
                  </a:lnTo>
                  <a:lnTo>
                    <a:pt x="273" y="402"/>
                  </a:lnTo>
                  <a:lnTo>
                    <a:pt x="284" y="402"/>
                  </a:lnTo>
                  <a:lnTo>
                    <a:pt x="290" y="397"/>
                  </a:lnTo>
                  <a:lnTo>
                    <a:pt x="284" y="387"/>
                  </a:lnTo>
                  <a:lnTo>
                    <a:pt x="284" y="381"/>
                  </a:lnTo>
                  <a:lnTo>
                    <a:pt x="284" y="377"/>
                  </a:lnTo>
                  <a:lnTo>
                    <a:pt x="279" y="365"/>
                  </a:lnTo>
                  <a:lnTo>
                    <a:pt x="284" y="360"/>
                  </a:lnTo>
                  <a:lnTo>
                    <a:pt x="294" y="355"/>
                  </a:lnTo>
                  <a:lnTo>
                    <a:pt x="294" y="350"/>
                  </a:lnTo>
                  <a:lnTo>
                    <a:pt x="300" y="334"/>
                  </a:lnTo>
                  <a:lnTo>
                    <a:pt x="300" y="330"/>
                  </a:lnTo>
                  <a:lnTo>
                    <a:pt x="300" y="324"/>
                  </a:lnTo>
                  <a:lnTo>
                    <a:pt x="300" y="314"/>
                  </a:lnTo>
                  <a:lnTo>
                    <a:pt x="304" y="310"/>
                  </a:lnTo>
                  <a:lnTo>
                    <a:pt x="310" y="299"/>
                  </a:lnTo>
                  <a:lnTo>
                    <a:pt x="310" y="289"/>
                  </a:lnTo>
                  <a:lnTo>
                    <a:pt x="320" y="283"/>
                  </a:lnTo>
                  <a:lnTo>
                    <a:pt x="330" y="277"/>
                  </a:lnTo>
                  <a:lnTo>
                    <a:pt x="335" y="273"/>
                  </a:lnTo>
                  <a:lnTo>
                    <a:pt x="335" y="268"/>
                  </a:lnTo>
                  <a:lnTo>
                    <a:pt x="335" y="258"/>
                  </a:lnTo>
                  <a:lnTo>
                    <a:pt x="347" y="252"/>
                  </a:lnTo>
                  <a:lnTo>
                    <a:pt x="356" y="242"/>
                  </a:lnTo>
                  <a:lnTo>
                    <a:pt x="356" y="236"/>
                  </a:lnTo>
                  <a:lnTo>
                    <a:pt x="361" y="232"/>
                  </a:lnTo>
                  <a:lnTo>
                    <a:pt x="356" y="221"/>
                  </a:lnTo>
                  <a:lnTo>
                    <a:pt x="351" y="217"/>
                  </a:lnTo>
                  <a:lnTo>
                    <a:pt x="356" y="211"/>
                  </a:lnTo>
                  <a:lnTo>
                    <a:pt x="361" y="207"/>
                  </a:lnTo>
                  <a:lnTo>
                    <a:pt x="376" y="195"/>
                  </a:lnTo>
                  <a:lnTo>
                    <a:pt x="376" y="191"/>
                  </a:lnTo>
                  <a:lnTo>
                    <a:pt x="382" y="180"/>
                  </a:lnTo>
                  <a:lnTo>
                    <a:pt x="388" y="180"/>
                  </a:lnTo>
                  <a:lnTo>
                    <a:pt x="398" y="185"/>
                  </a:lnTo>
                  <a:lnTo>
                    <a:pt x="403" y="185"/>
                  </a:lnTo>
                  <a:lnTo>
                    <a:pt x="403" y="180"/>
                  </a:lnTo>
                  <a:lnTo>
                    <a:pt x="403" y="170"/>
                  </a:lnTo>
                  <a:lnTo>
                    <a:pt x="413" y="166"/>
                  </a:lnTo>
                  <a:lnTo>
                    <a:pt x="419" y="170"/>
                  </a:lnTo>
                  <a:lnTo>
                    <a:pt x="423" y="170"/>
                  </a:lnTo>
                  <a:lnTo>
                    <a:pt x="423" y="166"/>
                  </a:lnTo>
                  <a:lnTo>
                    <a:pt x="429" y="150"/>
                  </a:lnTo>
                  <a:lnTo>
                    <a:pt x="439" y="154"/>
                  </a:lnTo>
                  <a:lnTo>
                    <a:pt x="439" y="150"/>
                  </a:lnTo>
                  <a:lnTo>
                    <a:pt x="439" y="139"/>
                  </a:lnTo>
                  <a:lnTo>
                    <a:pt x="439" y="134"/>
                  </a:lnTo>
                  <a:lnTo>
                    <a:pt x="450" y="134"/>
                  </a:lnTo>
                  <a:lnTo>
                    <a:pt x="450" y="123"/>
                  </a:lnTo>
                  <a:lnTo>
                    <a:pt x="454" y="113"/>
                  </a:lnTo>
                  <a:lnTo>
                    <a:pt x="460" y="113"/>
                  </a:lnTo>
                  <a:lnTo>
                    <a:pt x="464" y="119"/>
                  </a:lnTo>
                  <a:lnTo>
                    <a:pt x="475" y="123"/>
                  </a:lnTo>
                  <a:lnTo>
                    <a:pt x="475" y="129"/>
                  </a:lnTo>
                  <a:lnTo>
                    <a:pt x="480" y="139"/>
                  </a:lnTo>
                  <a:lnTo>
                    <a:pt x="485" y="139"/>
                  </a:lnTo>
                  <a:lnTo>
                    <a:pt x="491" y="139"/>
                  </a:lnTo>
                  <a:lnTo>
                    <a:pt x="495" y="144"/>
                  </a:lnTo>
                  <a:lnTo>
                    <a:pt x="511" y="144"/>
                  </a:lnTo>
                  <a:lnTo>
                    <a:pt x="517" y="139"/>
                  </a:lnTo>
                  <a:lnTo>
                    <a:pt x="522" y="139"/>
                  </a:lnTo>
                  <a:lnTo>
                    <a:pt x="526" y="150"/>
                  </a:lnTo>
                  <a:lnTo>
                    <a:pt x="536" y="144"/>
                  </a:lnTo>
                  <a:lnTo>
                    <a:pt x="542" y="144"/>
                  </a:lnTo>
                  <a:lnTo>
                    <a:pt x="542" y="139"/>
                  </a:lnTo>
                  <a:lnTo>
                    <a:pt x="548" y="129"/>
                  </a:lnTo>
                  <a:lnTo>
                    <a:pt x="552" y="123"/>
                  </a:lnTo>
                  <a:lnTo>
                    <a:pt x="552" y="119"/>
                  </a:lnTo>
                  <a:lnTo>
                    <a:pt x="552" y="113"/>
                  </a:lnTo>
                  <a:lnTo>
                    <a:pt x="552" y="109"/>
                  </a:lnTo>
                  <a:lnTo>
                    <a:pt x="558" y="98"/>
                  </a:lnTo>
                  <a:lnTo>
                    <a:pt x="558" y="78"/>
                  </a:lnTo>
                  <a:lnTo>
                    <a:pt x="563" y="72"/>
                  </a:lnTo>
                  <a:lnTo>
                    <a:pt x="573" y="72"/>
                  </a:lnTo>
                  <a:lnTo>
                    <a:pt x="583" y="66"/>
                  </a:lnTo>
                  <a:lnTo>
                    <a:pt x="589" y="62"/>
                  </a:lnTo>
                  <a:lnTo>
                    <a:pt x="594" y="62"/>
                  </a:lnTo>
                  <a:lnTo>
                    <a:pt x="589" y="72"/>
                  </a:lnTo>
                  <a:lnTo>
                    <a:pt x="604" y="78"/>
                  </a:lnTo>
                  <a:lnTo>
                    <a:pt x="610" y="78"/>
                  </a:lnTo>
                  <a:lnTo>
                    <a:pt x="614" y="82"/>
                  </a:lnTo>
                  <a:lnTo>
                    <a:pt x="620" y="88"/>
                  </a:lnTo>
                  <a:lnTo>
                    <a:pt x="620" y="93"/>
                  </a:lnTo>
                  <a:lnTo>
                    <a:pt x="614" y="98"/>
                  </a:lnTo>
                  <a:lnTo>
                    <a:pt x="614" y="109"/>
                  </a:lnTo>
                  <a:lnTo>
                    <a:pt x="614" y="113"/>
                  </a:lnTo>
                  <a:lnTo>
                    <a:pt x="614" y="119"/>
                  </a:lnTo>
                  <a:lnTo>
                    <a:pt x="614" y="123"/>
                  </a:lnTo>
                  <a:lnTo>
                    <a:pt x="620" y="123"/>
                  </a:lnTo>
                  <a:lnTo>
                    <a:pt x="620" y="123"/>
                  </a:lnTo>
                  <a:lnTo>
                    <a:pt x="623" y="105"/>
                  </a:lnTo>
                  <a:lnTo>
                    <a:pt x="630" y="93"/>
                  </a:lnTo>
                  <a:lnTo>
                    <a:pt x="640" y="88"/>
                  </a:lnTo>
                  <a:lnTo>
                    <a:pt x="652" y="85"/>
                  </a:lnTo>
                  <a:lnTo>
                    <a:pt x="657" y="66"/>
                  </a:lnTo>
                  <a:lnTo>
                    <a:pt x="655" y="66"/>
                  </a:lnTo>
                  <a:lnTo>
                    <a:pt x="645" y="66"/>
                  </a:lnTo>
                  <a:lnTo>
                    <a:pt x="640" y="66"/>
                  </a:lnTo>
                  <a:lnTo>
                    <a:pt x="645" y="62"/>
                  </a:lnTo>
                  <a:lnTo>
                    <a:pt x="645" y="52"/>
                  </a:lnTo>
                  <a:lnTo>
                    <a:pt x="640" y="47"/>
                  </a:lnTo>
                  <a:lnTo>
                    <a:pt x="645" y="47"/>
                  </a:lnTo>
                  <a:lnTo>
                    <a:pt x="651" y="41"/>
                  </a:lnTo>
                  <a:lnTo>
                    <a:pt x="651" y="37"/>
                  </a:lnTo>
                  <a:lnTo>
                    <a:pt x="651" y="31"/>
                  </a:lnTo>
                  <a:lnTo>
                    <a:pt x="645" y="31"/>
                  </a:lnTo>
                  <a:lnTo>
                    <a:pt x="645" y="25"/>
                  </a:lnTo>
                  <a:lnTo>
                    <a:pt x="635" y="25"/>
                  </a:lnTo>
                  <a:lnTo>
                    <a:pt x="624" y="31"/>
                  </a:lnTo>
                  <a:lnTo>
                    <a:pt x="624" y="21"/>
                  </a:lnTo>
                  <a:lnTo>
                    <a:pt x="614" y="21"/>
                  </a:lnTo>
                  <a:lnTo>
                    <a:pt x="609" y="15"/>
                  </a:lnTo>
                  <a:lnTo>
                    <a:pt x="599" y="25"/>
                  </a:lnTo>
                  <a:lnTo>
                    <a:pt x="599" y="31"/>
                  </a:lnTo>
                  <a:lnTo>
                    <a:pt x="594" y="37"/>
                  </a:lnTo>
                  <a:lnTo>
                    <a:pt x="589" y="25"/>
                  </a:lnTo>
                  <a:lnTo>
                    <a:pt x="589" y="21"/>
                  </a:lnTo>
                  <a:lnTo>
                    <a:pt x="594" y="15"/>
                  </a:lnTo>
                  <a:lnTo>
                    <a:pt x="594" y="10"/>
                  </a:lnTo>
                  <a:lnTo>
                    <a:pt x="594" y="0"/>
                  </a:lnTo>
                  <a:lnTo>
                    <a:pt x="589" y="0"/>
                  </a:lnTo>
                  <a:lnTo>
                    <a:pt x="577" y="10"/>
                  </a:lnTo>
                  <a:lnTo>
                    <a:pt x="577" y="15"/>
                  </a:lnTo>
                  <a:lnTo>
                    <a:pt x="567" y="21"/>
                  </a:lnTo>
                  <a:lnTo>
                    <a:pt x="567" y="37"/>
                  </a:lnTo>
                  <a:lnTo>
                    <a:pt x="567" y="41"/>
                  </a:lnTo>
                  <a:lnTo>
                    <a:pt x="562" y="37"/>
                  </a:lnTo>
                  <a:lnTo>
                    <a:pt x="562" y="31"/>
                  </a:lnTo>
                  <a:lnTo>
                    <a:pt x="558" y="25"/>
                  </a:lnTo>
                  <a:lnTo>
                    <a:pt x="558" y="21"/>
                  </a:lnTo>
                  <a:lnTo>
                    <a:pt x="558" y="15"/>
                  </a:lnTo>
                  <a:lnTo>
                    <a:pt x="558" y="10"/>
                  </a:lnTo>
                  <a:lnTo>
                    <a:pt x="552" y="10"/>
                  </a:lnTo>
                  <a:lnTo>
                    <a:pt x="552" y="15"/>
                  </a:lnTo>
                  <a:lnTo>
                    <a:pt x="552" y="21"/>
                  </a:lnTo>
                  <a:lnTo>
                    <a:pt x="548" y="31"/>
                  </a:lnTo>
                  <a:lnTo>
                    <a:pt x="542" y="41"/>
                  </a:lnTo>
                  <a:lnTo>
                    <a:pt x="536" y="52"/>
                  </a:lnTo>
                  <a:lnTo>
                    <a:pt x="536" y="47"/>
                  </a:lnTo>
                  <a:lnTo>
                    <a:pt x="536" y="41"/>
                  </a:lnTo>
                  <a:lnTo>
                    <a:pt x="536" y="31"/>
                  </a:lnTo>
                  <a:lnTo>
                    <a:pt x="548" y="25"/>
                  </a:lnTo>
                  <a:lnTo>
                    <a:pt x="548" y="21"/>
                  </a:lnTo>
                  <a:lnTo>
                    <a:pt x="552" y="10"/>
                  </a:lnTo>
                  <a:lnTo>
                    <a:pt x="558" y="5"/>
                  </a:lnTo>
                  <a:lnTo>
                    <a:pt x="552" y="0"/>
                  </a:lnTo>
                  <a:lnTo>
                    <a:pt x="536" y="10"/>
                  </a:lnTo>
                  <a:lnTo>
                    <a:pt x="532" y="5"/>
                  </a:lnTo>
                  <a:lnTo>
                    <a:pt x="526" y="10"/>
                  </a:lnTo>
                  <a:lnTo>
                    <a:pt x="526" y="15"/>
                  </a:lnTo>
                  <a:lnTo>
                    <a:pt x="536" y="21"/>
                  </a:lnTo>
                  <a:lnTo>
                    <a:pt x="521" y="25"/>
                  </a:lnTo>
                  <a:lnTo>
                    <a:pt x="517" y="21"/>
                  </a:lnTo>
                  <a:lnTo>
                    <a:pt x="511" y="25"/>
                  </a:lnTo>
                  <a:lnTo>
                    <a:pt x="511" y="37"/>
                  </a:lnTo>
                  <a:lnTo>
                    <a:pt x="505" y="37"/>
                  </a:lnTo>
                  <a:lnTo>
                    <a:pt x="511" y="41"/>
                  </a:lnTo>
                  <a:lnTo>
                    <a:pt x="501" y="52"/>
                  </a:lnTo>
                  <a:lnTo>
                    <a:pt x="495" y="41"/>
                  </a:lnTo>
                  <a:lnTo>
                    <a:pt x="491" y="47"/>
                  </a:lnTo>
                  <a:lnTo>
                    <a:pt x="491" y="52"/>
                  </a:lnTo>
                  <a:lnTo>
                    <a:pt x="491" y="56"/>
                  </a:lnTo>
                  <a:lnTo>
                    <a:pt x="485" y="62"/>
                  </a:lnTo>
                  <a:lnTo>
                    <a:pt x="480" y="56"/>
                  </a:lnTo>
                  <a:lnTo>
                    <a:pt x="474" y="56"/>
                  </a:lnTo>
                  <a:lnTo>
                    <a:pt x="474" y="62"/>
                  </a:lnTo>
                  <a:lnTo>
                    <a:pt x="470" y="56"/>
                  </a:lnTo>
                  <a:lnTo>
                    <a:pt x="464" y="56"/>
                  </a:lnTo>
                  <a:lnTo>
                    <a:pt x="460" y="62"/>
                  </a:lnTo>
                  <a:lnTo>
                    <a:pt x="460" y="66"/>
                  </a:lnTo>
                  <a:lnTo>
                    <a:pt x="454" y="66"/>
                  </a:lnTo>
                  <a:lnTo>
                    <a:pt x="449" y="72"/>
                  </a:lnTo>
                  <a:lnTo>
                    <a:pt x="449" y="82"/>
                  </a:lnTo>
                  <a:lnTo>
                    <a:pt x="454" y="88"/>
                  </a:lnTo>
                  <a:lnTo>
                    <a:pt x="454" y="98"/>
                  </a:lnTo>
                  <a:lnTo>
                    <a:pt x="449" y="93"/>
                  </a:lnTo>
                  <a:lnTo>
                    <a:pt x="444" y="88"/>
                  </a:lnTo>
                  <a:lnTo>
                    <a:pt x="439" y="88"/>
                  </a:lnTo>
                  <a:lnTo>
                    <a:pt x="433" y="98"/>
                  </a:lnTo>
                  <a:lnTo>
                    <a:pt x="429" y="88"/>
                  </a:lnTo>
                  <a:lnTo>
                    <a:pt x="423" y="93"/>
                  </a:lnTo>
                  <a:lnTo>
                    <a:pt x="423" y="103"/>
                  </a:lnTo>
                  <a:lnTo>
                    <a:pt x="429" y="113"/>
                  </a:lnTo>
                  <a:lnTo>
                    <a:pt x="429" y="119"/>
                  </a:lnTo>
                  <a:lnTo>
                    <a:pt x="423" y="113"/>
                  </a:lnTo>
                  <a:lnTo>
                    <a:pt x="417" y="103"/>
                  </a:lnTo>
                  <a:lnTo>
                    <a:pt x="417" y="113"/>
                  </a:lnTo>
                  <a:lnTo>
                    <a:pt x="413" y="123"/>
                  </a:lnTo>
                  <a:lnTo>
                    <a:pt x="407" y="119"/>
                  </a:lnTo>
                  <a:lnTo>
                    <a:pt x="407" y="109"/>
                  </a:lnTo>
                  <a:lnTo>
                    <a:pt x="402" y="113"/>
                  </a:lnTo>
                  <a:lnTo>
                    <a:pt x="402" y="129"/>
                  </a:lnTo>
                  <a:lnTo>
                    <a:pt x="398" y="129"/>
                  </a:lnTo>
                  <a:lnTo>
                    <a:pt x="392" y="129"/>
                  </a:lnTo>
                  <a:lnTo>
                    <a:pt x="388" y="134"/>
                  </a:lnTo>
                  <a:lnTo>
                    <a:pt x="392" y="139"/>
                  </a:lnTo>
                  <a:lnTo>
                    <a:pt x="388" y="144"/>
                  </a:lnTo>
                  <a:lnTo>
                    <a:pt x="382" y="150"/>
                  </a:lnTo>
                  <a:lnTo>
                    <a:pt x="382" y="154"/>
                  </a:lnTo>
                  <a:lnTo>
                    <a:pt x="388" y="160"/>
                  </a:lnTo>
                  <a:lnTo>
                    <a:pt x="382" y="166"/>
                  </a:lnTo>
                  <a:lnTo>
                    <a:pt x="366" y="166"/>
                  </a:lnTo>
                  <a:lnTo>
                    <a:pt x="366" y="160"/>
                  </a:lnTo>
                  <a:lnTo>
                    <a:pt x="361" y="166"/>
                  </a:lnTo>
                  <a:lnTo>
                    <a:pt x="361" y="170"/>
                  </a:lnTo>
                  <a:lnTo>
                    <a:pt x="361" y="180"/>
                  </a:lnTo>
                  <a:lnTo>
                    <a:pt x="361" y="185"/>
                  </a:lnTo>
                  <a:lnTo>
                    <a:pt x="356" y="195"/>
                  </a:lnTo>
                  <a:lnTo>
                    <a:pt x="356" y="185"/>
                  </a:lnTo>
                  <a:lnTo>
                    <a:pt x="356" y="175"/>
                  </a:lnTo>
                  <a:lnTo>
                    <a:pt x="356" y="170"/>
                  </a:lnTo>
                  <a:lnTo>
                    <a:pt x="351" y="175"/>
                  </a:lnTo>
                  <a:lnTo>
                    <a:pt x="345" y="175"/>
                  </a:lnTo>
                  <a:lnTo>
                    <a:pt x="341" y="175"/>
                  </a:lnTo>
                  <a:lnTo>
                    <a:pt x="335" y="180"/>
                  </a:lnTo>
                  <a:lnTo>
                    <a:pt x="341" y="180"/>
                  </a:lnTo>
                  <a:lnTo>
                    <a:pt x="345" y="185"/>
                  </a:lnTo>
                  <a:lnTo>
                    <a:pt x="345" y="191"/>
                  </a:lnTo>
                  <a:lnTo>
                    <a:pt x="341" y="185"/>
                  </a:lnTo>
                  <a:lnTo>
                    <a:pt x="335" y="191"/>
                  </a:lnTo>
                  <a:lnTo>
                    <a:pt x="330" y="185"/>
                  </a:lnTo>
                  <a:lnTo>
                    <a:pt x="325" y="185"/>
                  </a:lnTo>
                  <a:lnTo>
                    <a:pt x="325" y="195"/>
                  </a:lnTo>
                  <a:lnTo>
                    <a:pt x="320" y="201"/>
                  </a:lnTo>
                  <a:lnTo>
                    <a:pt x="335" y="195"/>
                  </a:lnTo>
                  <a:lnTo>
                    <a:pt x="341" y="201"/>
                  </a:lnTo>
                  <a:lnTo>
                    <a:pt x="341" y="207"/>
                  </a:lnTo>
                  <a:lnTo>
                    <a:pt x="330" y="207"/>
                  </a:lnTo>
                  <a:lnTo>
                    <a:pt x="325" y="207"/>
                  </a:lnTo>
                  <a:lnTo>
                    <a:pt x="320" y="211"/>
                  </a:lnTo>
                  <a:lnTo>
                    <a:pt x="320" y="217"/>
                  </a:lnTo>
                  <a:lnTo>
                    <a:pt x="330" y="217"/>
                  </a:lnTo>
                  <a:lnTo>
                    <a:pt x="330" y="226"/>
                  </a:lnTo>
                  <a:lnTo>
                    <a:pt x="325" y="226"/>
                  </a:lnTo>
                  <a:lnTo>
                    <a:pt x="320" y="226"/>
                  </a:lnTo>
                  <a:lnTo>
                    <a:pt x="314" y="232"/>
                  </a:lnTo>
                  <a:lnTo>
                    <a:pt x="310" y="236"/>
                  </a:lnTo>
                  <a:lnTo>
                    <a:pt x="298" y="232"/>
                  </a:lnTo>
                  <a:lnTo>
                    <a:pt x="294" y="236"/>
                  </a:lnTo>
                  <a:lnTo>
                    <a:pt x="294" y="242"/>
                  </a:lnTo>
                  <a:lnTo>
                    <a:pt x="294" y="248"/>
                  </a:lnTo>
                  <a:lnTo>
                    <a:pt x="288" y="248"/>
                  </a:lnTo>
                  <a:lnTo>
                    <a:pt x="284" y="252"/>
                  </a:lnTo>
                  <a:lnTo>
                    <a:pt x="288" y="258"/>
                  </a:lnTo>
                  <a:lnTo>
                    <a:pt x="284" y="263"/>
                  </a:lnTo>
                  <a:lnTo>
                    <a:pt x="273" y="263"/>
                  </a:lnTo>
                  <a:lnTo>
                    <a:pt x="279" y="268"/>
                  </a:lnTo>
                  <a:lnTo>
                    <a:pt x="284" y="273"/>
                  </a:lnTo>
                  <a:lnTo>
                    <a:pt x="288" y="268"/>
                  </a:lnTo>
                  <a:lnTo>
                    <a:pt x="288" y="277"/>
                  </a:lnTo>
                  <a:lnTo>
                    <a:pt x="279" y="277"/>
                  </a:lnTo>
                  <a:lnTo>
                    <a:pt x="273" y="277"/>
                  </a:lnTo>
                  <a:lnTo>
                    <a:pt x="273" y="283"/>
                  </a:lnTo>
                  <a:lnTo>
                    <a:pt x="279" y="289"/>
                  </a:lnTo>
                  <a:lnTo>
                    <a:pt x="273" y="293"/>
                  </a:lnTo>
                  <a:lnTo>
                    <a:pt x="269" y="293"/>
                  </a:lnTo>
                  <a:lnTo>
                    <a:pt x="263" y="299"/>
                  </a:lnTo>
                  <a:lnTo>
                    <a:pt x="257" y="304"/>
                  </a:lnTo>
                  <a:lnTo>
                    <a:pt x="263" y="310"/>
                  </a:lnTo>
                  <a:lnTo>
                    <a:pt x="263" y="314"/>
                  </a:lnTo>
                  <a:lnTo>
                    <a:pt x="257" y="319"/>
                  </a:lnTo>
                  <a:lnTo>
                    <a:pt x="253" y="314"/>
                  </a:lnTo>
                  <a:lnTo>
                    <a:pt x="253" y="310"/>
                  </a:lnTo>
                  <a:lnTo>
                    <a:pt x="247" y="319"/>
                  </a:lnTo>
                  <a:lnTo>
                    <a:pt x="247" y="324"/>
                  </a:lnTo>
                  <a:lnTo>
                    <a:pt x="253" y="324"/>
                  </a:lnTo>
                  <a:lnTo>
                    <a:pt x="253" y="334"/>
                  </a:lnTo>
                  <a:lnTo>
                    <a:pt x="247" y="340"/>
                  </a:lnTo>
                  <a:lnTo>
                    <a:pt x="242" y="340"/>
                  </a:lnTo>
                  <a:lnTo>
                    <a:pt x="242" y="350"/>
                  </a:lnTo>
                  <a:lnTo>
                    <a:pt x="237" y="355"/>
                  </a:lnTo>
                  <a:lnTo>
                    <a:pt x="232" y="355"/>
                  </a:lnTo>
                  <a:lnTo>
                    <a:pt x="232" y="360"/>
                  </a:lnTo>
                  <a:lnTo>
                    <a:pt x="237" y="360"/>
                  </a:lnTo>
                  <a:lnTo>
                    <a:pt x="237" y="365"/>
                  </a:lnTo>
                  <a:lnTo>
                    <a:pt x="237" y="371"/>
                  </a:lnTo>
                  <a:lnTo>
                    <a:pt x="232" y="377"/>
                  </a:lnTo>
                  <a:lnTo>
                    <a:pt x="222" y="371"/>
                  </a:lnTo>
                  <a:lnTo>
                    <a:pt x="222" y="365"/>
                  </a:lnTo>
                  <a:lnTo>
                    <a:pt x="216" y="360"/>
                  </a:lnTo>
                  <a:lnTo>
                    <a:pt x="211" y="365"/>
                  </a:lnTo>
                  <a:lnTo>
                    <a:pt x="206" y="371"/>
                  </a:lnTo>
                  <a:lnTo>
                    <a:pt x="201" y="371"/>
                  </a:lnTo>
                  <a:lnTo>
                    <a:pt x="195" y="371"/>
                  </a:lnTo>
                  <a:lnTo>
                    <a:pt x="195" y="381"/>
                  </a:lnTo>
                  <a:lnTo>
                    <a:pt x="189" y="387"/>
                  </a:lnTo>
                  <a:lnTo>
                    <a:pt x="185" y="397"/>
                  </a:lnTo>
                  <a:lnTo>
                    <a:pt x="181" y="397"/>
                  </a:lnTo>
                  <a:lnTo>
                    <a:pt x="175" y="397"/>
                  </a:lnTo>
                  <a:lnTo>
                    <a:pt x="175" y="402"/>
                  </a:lnTo>
                  <a:lnTo>
                    <a:pt x="175" y="412"/>
                  </a:lnTo>
                  <a:lnTo>
                    <a:pt x="169" y="406"/>
                  </a:lnTo>
                  <a:lnTo>
                    <a:pt x="165" y="412"/>
                  </a:lnTo>
                  <a:lnTo>
                    <a:pt x="160" y="418"/>
                  </a:lnTo>
                  <a:lnTo>
                    <a:pt x="154" y="412"/>
                  </a:lnTo>
                  <a:lnTo>
                    <a:pt x="150" y="418"/>
                  </a:lnTo>
                  <a:lnTo>
                    <a:pt x="144" y="422"/>
                  </a:lnTo>
                  <a:lnTo>
                    <a:pt x="138" y="422"/>
                  </a:lnTo>
                  <a:lnTo>
                    <a:pt x="138" y="433"/>
                  </a:lnTo>
                  <a:lnTo>
                    <a:pt x="134" y="428"/>
                  </a:lnTo>
                  <a:lnTo>
                    <a:pt x="128" y="428"/>
                  </a:lnTo>
                  <a:lnTo>
                    <a:pt x="134" y="433"/>
                  </a:lnTo>
                  <a:lnTo>
                    <a:pt x="134" y="438"/>
                  </a:lnTo>
                  <a:lnTo>
                    <a:pt x="128" y="438"/>
                  </a:lnTo>
                  <a:lnTo>
                    <a:pt x="123" y="433"/>
                  </a:lnTo>
                  <a:lnTo>
                    <a:pt x="118" y="438"/>
                  </a:lnTo>
                  <a:lnTo>
                    <a:pt x="113" y="438"/>
                  </a:lnTo>
                  <a:lnTo>
                    <a:pt x="107" y="438"/>
                  </a:lnTo>
                  <a:lnTo>
                    <a:pt x="103" y="438"/>
                  </a:lnTo>
                  <a:lnTo>
                    <a:pt x="103" y="443"/>
                  </a:lnTo>
                  <a:lnTo>
                    <a:pt x="107" y="453"/>
                  </a:lnTo>
                  <a:lnTo>
                    <a:pt x="103" y="453"/>
                  </a:lnTo>
                  <a:lnTo>
                    <a:pt x="97" y="453"/>
                  </a:lnTo>
                  <a:lnTo>
                    <a:pt x="86" y="448"/>
                  </a:lnTo>
                  <a:lnTo>
                    <a:pt x="82" y="448"/>
                  </a:lnTo>
                  <a:lnTo>
                    <a:pt x="77" y="453"/>
                  </a:lnTo>
                  <a:lnTo>
                    <a:pt x="82" y="459"/>
                  </a:lnTo>
                  <a:lnTo>
                    <a:pt x="82" y="463"/>
                  </a:lnTo>
                  <a:lnTo>
                    <a:pt x="77" y="463"/>
                  </a:lnTo>
                  <a:lnTo>
                    <a:pt x="66" y="463"/>
                  </a:lnTo>
                  <a:lnTo>
                    <a:pt x="60" y="474"/>
                  </a:lnTo>
                  <a:lnTo>
                    <a:pt x="60" y="463"/>
                  </a:lnTo>
                  <a:lnTo>
                    <a:pt x="56" y="463"/>
                  </a:lnTo>
                  <a:lnTo>
                    <a:pt x="50" y="469"/>
                  </a:lnTo>
                  <a:lnTo>
                    <a:pt x="46" y="463"/>
                  </a:lnTo>
                  <a:lnTo>
                    <a:pt x="41" y="463"/>
                  </a:lnTo>
                  <a:lnTo>
                    <a:pt x="35" y="463"/>
                  </a:lnTo>
                  <a:lnTo>
                    <a:pt x="35" y="469"/>
                  </a:lnTo>
                  <a:lnTo>
                    <a:pt x="35" y="474"/>
                  </a:lnTo>
                  <a:lnTo>
                    <a:pt x="41" y="479"/>
                  </a:lnTo>
                  <a:lnTo>
                    <a:pt x="46" y="479"/>
                  </a:lnTo>
                  <a:lnTo>
                    <a:pt x="46" y="484"/>
                  </a:lnTo>
                  <a:lnTo>
                    <a:pt x="41" y="484"/>
                  </a:lnTo>
                  <a:lnTo>
                    <a:pt x="35" y="490"/>
                  </a:lnTo>
                  <a:lnTo>
                    <a:pt x="25" y="490"/>
                  </a:lnTo>
                  <a:lnTo>
                    <a:pt x="25" y="494"/>
                  </a:lnTo>
                  <a:lnTo>
                    <a:pt x="31" y="500"/>
                  </a:lnTo>
                  <a:lnTo>
                    <a:pt x="31" y="504"/>
                  </a:lnTo>
                  <a:lnTo>
                    <a:pt x="19" y="500"/>
                  </a:lnTo>
                  <a:lnTo>
                    <a:pt x="19" y="504"/>
                  </a:lnTo>
                  <a:lnTo>
                    <a:pt x="19" y="510"/>
                  </a:lnTo>
                  <a:lnTo>
                    <a:pt x="25" y="520"/>
                  </a:lnTo>
                  <a:lnTo>
                    <a:pt x="35" y="520"/>
                  </a:lnTo>
                  <a:lnTo>
                    <a:pt x="35" y="525"/>
                  </a:lnTo>
                  <a:lnTo>
                    <a:pt x="31" y="525"/>
                  </a:lnTo>
                  <a:lnTo>
                    <a:pt x="19" y="520"/>
                  </a:lnTo>
                  <a:lnTo>
                    <a:pt x="19" y="525"/>
                  </a:lnTo>
                  <a:lnTo>
                    <a:pt x="19" y="531"/>
                  </a:lnTo>
                  <a:lnTo>
                    <a:pt x="25" y="541"/>
                  </a:lnTo>
                  <a:lnTo>
                    <a:pt x="31" y="545"/>
                  </a:lnTo>
                  <a:lnTo>
                    <a:pt x="25" y="551"/>
                  </a:lnTo>
                  <a:lnTo>
                    <a:pt x="19" y="545"/>
                  </a:lnTo>
                  <a:lnTo>
                    <a:pt x="15" y="551"/>
                  </a:lnTo>
                  <a:lnTo>
                    <a:pt x="15" y="557"/>
                  </a:lnTo>
                  <a:lnTo>
                    <a:pt x="25" y="561"/>
                  </a:lnTo>
                  <a:lnTo>
                    <a:pt x="19" y="561"/>
                  </a:lnTo>
                  <a:lnTo>
                    <a:pt x="15" y="561"/>
                  </a:lnTo>
                  <a:lnTo>
                    <a:pt x="15" y="567"/>
                  </a:lnTo>
                  <a:lnTo>
                    <a:pt x="19" y="572"/>
                  </a:lnTo>
                  <a:lnTo>
                    <a:pt x="25" y="576"/>
                  </a:lnTo>
                  <a:lnTo>
                    <a:pt x="35" y="576"/>
                  </a:lnTo>
                  <a:lnTo>
                    <a:pt x="46" y="572"/>
                  </a:lnTo>
                  <a:lnTo>
                    <a:pt x="35" y="582"/>
                  </a:lnTo>
                  <a:lnTo>
                    <a:pt x="31" y="586"/>
                  </a:lnTo>
                  <a:lnTo>
                    <a:pt x="25" y="592"/>
                  </a:lnTo>
                  <a:lnTo>
                    <a:pt x="35" y="603"/>
                  </a:lnTo>
                  <a:lnTo>
                    <a:pt x="31" y="603"/>
                  </a:lnTo>
                  <a:lnTo>
                    <a:pt x="25" y="603"/>
                  </a:lnTo>
                  <a:lnTo>
                    <a:pt x="19" y="608"/>
                  </a:lnTo>
                  <a:lnTo>
                    <a:pt x="15" y="603"/>
                  </a:lnTo>
                  <a:lnTo>
                    <a:pt x="9" y="603"/>
                  </a:lnTo>
                  <a:lnTo>
                    <a:pt x="4" y="613"/>
                  </a:lnTo>
                  <a:lnTo>
                    <a:pt x="4" y="619"/>
                  </a:lnTo>
                  <a:lnTo>
                    <a:pt x="0" y="629"/>
                  </a:lnTo>
                  <a:lnTo>
                    <a:pt x="4" y="635"/>
                  </a:lnTo>
                  <a:lnTo>
                    <a:pt x="15" y="619"/>
                  </a:lnTo>
                  <a:lnTo>
                    <a:pt x="25" y="619"/>
                  </a:lnTo>
                  <a:lnTo>
                    <a:pt x="25" y="623"/>
                  </a:lnTo>
                  <a:lnTo>
                    <a:pt x="25" y="635"/>
                  </a:lnTo>
                  <a:lnTo>
                    <a:pt x="19" y="635"/>
                  </a:lnTo>
                  <a:lnTo>
                    <a:pt x="19" y="645"/>
                  </a:lnTo>
                  <a:lnTo>
                    <a:pt x="15" y="649"/>
                  </a:lnTo>
                  <a:lnTo>
                    <a:pt x="15" y="645"/>
                  </a:lnTo>
                  <a:lnTo>
                    <a:pt x="9" y="649"/>
                  </a:lnTo>
                  <a:lnTo>
                    <a:pt x="9" y="654"/>
                  </a:lnTo>
                  <a:lnTo>
                    <a:pt x="9" y="664"/>
                  </a:lnTo>
                  <a:lnTo>
                    <a:pt x="9" y="670"/>
                  </a:lnTo>
                  <a:lnTo>
                    <a:pt x="19" y="680"/>
                  </a:lnTo>
                  <a:lnTo>
                    <a:pt x="35" y="686"/>
                  </a:lnTo>
                  <a:lnTo>
                    <a:pt x="25" y="696"/>
                  </a:lnTo>
                  <a:lnTo>
                    <a:pt x="35" y="701"/>
                  </a:lnTo>
                  <a:lnTo>
                    <a:pt x="41" y="696"/>
                  </a:lnTo>
                  <a:lnTo>
                    <a:pt x="41" y="705"/>
                  </a:lnTo>
                  <a:lnTo>
                    <a:pt x="56" y="705"/>
                  </a:lnTo>
                  <a:lnTo>
                    <a:pt x="66" y="705"/>
                  </a:lnTo>
                  <a:lnTo>
                    <a:pt x="77" y="701"/>
                  </a:lnTo>
                  <a:lnTo>
                    <a:pt x="77" y="705"/>
                  </a:lnTo>
                  <a:lnTo>
                    <a:pt x="86" y="701"/>
                  </a:lnTo>
                  <a:lnTo>
                    <a:pt x="92" y="696"/>
                  </a:lnTo>
                  <a:lnTo>
                    <a:pt x="97" y="686"/>
                  </a:lnTo>
                  <a:lnTo>
                    <a:pt x="103" y="680"/>
                  </a:lnTo>
                  <a:lnTo>
                    <a:pt x="118" y="674"/>
                  </a:lnTo>
                  <a:lnTo>
                    <a:pt x="118" y="670"/>
                  </a:lnTo>
                  <a:lnTo>
                    <a:pt x="123" y="664"/>
                  </a:lnTo>
                  <a:lnTo>
                    <a:pt x="134" y="664"/>
                  </a:lnTo>
                  <a:lnTo>
                    <a:pt x="134" y="670"/>
                  </a:lnTo>
                  <a:lnTo>
                    <a:pt x="138" y="674"/>
                  </a:lnTo>
                  <a:lnTo>
                    <a:pt x="150" y="670"/>
                  </a:lnTo>
                  <a:lnTo>
                    <a:pt x="150" y="660"/>
                  </a:lnTo>
                  <a:lnTo>
                    <a:pt x="160" y="649"/>
                  </a:lnTo>
                  <a:lnTo>
                    <a:pt x="160" y="639"/>
                  </a:lnTo>
                  <a:lnTo>
                    <a:pt x="154" y="635"/>
                  </a:lnTo>
                  <a:lnTo>
                    <a:pt x="165" y="623"/>
                  </a:lnTo>
                  <a:lnTo>
                    <a:pt x="169" y="619"/>
                  </a:lnTo>
                  <a:lnTo>
                    <a:pt x="175" y="613"/>
                  </a:lnTo>
                  <a:lnTo>
                    <a:pt x="181" y="613"/>
                  </a:lnTo>
                  <a:lnTo>
                    <a:pt x="181" y="623"/>
                  </a:lnTo>
                  <a:lnTo>
                    <a:pt x="175" y="629"/>
                  </a:lnTo>
                  <a:lnTo>
                    <a:pt x="169" y="629"/>
                  </a:lnTo>
                  <a:lnTo>
                    <a:pt x="169" y="639"/>
                  </a:lnTo>
                  <a:lnTo>
                    <a:pt x="175" y="639"/>
                  </a:lnTo>
                  <a:lnTo>
                    <a:pt x="189" y="649"/>
                  </a:lnTo>
                  <a:lnTo>
                    <a:pt x="181" y="660"/>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123"/>
            <p:cNvSpPr>
              <a:spLocks/>
            </p:cNvSpPr>
            <p:nvPr/>
          </p:nvSpPr>
          <p:spPr bwMode="auto">
            <a:xfrm>
              <a:off x="7864638" y="2522698"/>
              <a:ext cx="1024448" cy="1099294"/>
            </a:xfrm>
            <a:custGeom>
              <a:avLst/>
              <a:gdLst>
                <a:gd name="T0" fmla="*/ 191 w 657"/>
                <a:gd name="T1" fmla="*/ 649 h 705"/>
                <a:gd name="T2" fmla="*/ 228 w 657"/>
                <a:gd name="T3" fmla="*/ 603 h 705"/>
                <a:gd name="T4" fmla="*/ 237 w 657"/>
                <a:gd name="T5" fmla="*/ 537 h 705"/>
                <a:gd name="T6" fmla="*/ 232 w 657"/>
                <a:gd name="T7" fmla="*/ 484 h 705"/>
                <a:gd name="T8" fmla="*/ 237 w 657"/>
                <a:gd name="T9" fmla="*/ 418 h 705"/>
                <a:gd name="T10" fmla="*/ 284 w 657"/>
                <a:gd name="T11" fmla="*/ 402 h 705"/>
                <a:gd name="T12" fmla="*/ 294 w 657"/>
                <a:gd name="T13" fmla="*/ 350 h 705"/>
                <a:gd name="T14" fmla="*/ 320 w 657"/>
                <a:gd name="T15" fmla="*/ 283 h 705"/>
                <a:gd name="T16" fmla="*/ 361 w 657"/>
                <a:gd name="T17" fmla="*/ 232 h 705"/>
                <a:gd name="T18" fmla="*/ 388 w 657"/>
                <a:gd name="T19" fmla="*/ 180 h 705"/>
                <a:gd name="T20" fmla="*/ 423 w 657"/>
                <a:gd name="T21" fmla="*/ 166 h 705"/>
                <a:gd name="T22" fmla="*/ 454 w 657"/>
                <a:gd name="T23" fmla="*/ 113 h 705"/>
                <a:gd name="T24" fmla="*/ 495 w 657"/>
                <a:gd name="T25" fmla="*/ 144 h 705"/>
                <a:gd name="T26" fmla="*/ 548 w 657"/>
                <a:gd name="T27" fmla="*/ 129 h 705"/>
                <a:gd name="T28" fmla="*/ 573 w 657"/>
                <a:gd name="T29" fmla="*/ 72 h 705"/>
                <a:gd name="T30" fmla="*/ 620 w 657"/>
                <a:gd name="T31" fmla="*/ 88 h 705"/>
                <a:gd name="T32" fmla="*/ 620 w 657"/>
                <a:gd name="T33" fmla="*/ 123 h 705"/>
                <a:gd name="T34" fmla="*/ 640 w 657"/>
                <a:gd name="T35" fmla="*/ 66 h 705"/>
                <a:gd name="T36" fmla="*/ 645 w 657"/>
                <a:gd name="T37" fmla="*/ 31 h 705"/>
                <a:gd name="T38" fmla="*/ 599 w 657"/>
                <a:gd name="T39" fmla="*/ 31 h 705"/>
                <a:gd name="T40" fmla="*/ 577 w 657"/>
                <a:gd name="T41" fmla="*/ 10 h 705"/>
                <a:gd name="T42" fmla="*/ 558 w 657"/>
                <a:gd name="T43" fmla="*/ 21 h 705"/>
                <a:gd name="T44" fmla="*/ 536 w 657"/>
                <a:gd name="T45" fmla="*/ 52 h 705"/>
                <a:gd name="T46" fmla="*/ 552 w 657"/>
                <a:gd name="T47" fmla="*/ 0 h 705"/>
                <a:gd name="T48" fmla="*/ 511 w 657"/>
                <a:gd name="T49" fmla="*/ 25 h 705"/>
                <a:gd name="T50" fmla="*/ 491 w 657"/>
                <a:gd name="T51" fmla="*/ 56 h 705"/>
                <a:gd name="T52" fmla="*/ 460 w 657"/>
                <a:gd name="T53" fmla="*/ 66 h 705"/>
                <a:gd name="T54" fmla="*/ 439 w 657"/>
                <a:gd name="T55" fmla="*/ 88 h 705"/>
                <a:gd name="T56" fmla="*/ 417 w 657"/>
                <a:gd name="T57" fmla="*/ 103 h 705"/>
                <a:gd name="T58" fmla="*/ 392 w 657"/>
                <a:gd name="T59" fmla="*/ 129 h 705"/>
                <a:gd name="T60" fmla="*/ 366 w 657"/>
                <a:gd name="T61" fmla="*/ 166 h 705"/>
                <a:gd name="T62" fmla="*/ 356 w 657"/>
                <a:gd name="T63" fmla="*/ 175 h 705"/>
                <a:gd name="T64" fmla="*/ 345 w 657"/>
                <a:gd name="T65" fmla="*/ 191 h 705"/>
                <a:gd name="T66" fmla="*/ 341 w 657"/>
                <a:gd name="T67" fmla="*/ 201 h 705"/>
                <a:gd name="T68" fmla="*/ 325 w 657"/>
                <a:gd name="T69" fmla="*/ 226 h 705"/>
                <a:gd name="T70" fmla="*/ 288 w 657"/>
                <a:gd name="T71" fmla="*/ 248 h 705"/>
                <a:gd name="T72" fmla="*/ 288 w 657"/>
                <a:gd name="T73" fmla="*/ 277 h 705"/>
                <a:gd name="T74" fmla="*/ 257 w 657"/>
                <a:gd name="T75" fmla="*/ 304 h 705"/>
                <a:gd name="T76" fmla="*/ 253 w 657"/>
                <a:gd name="T77" fmla="*/ 324 h 705"/>
                <a:gd name="T78" fmla="*/ 237 w 657"/>
                <a:gd name="T79" fmla="*/ 360 h 705"/>
                <a:gd name="T80" fmla="*/ 206 w 657"/>
                <a:gd name="T81" fmla="*/ 371 h 705"/>
                <a:gd name="T82" fmla="*/ 175 w 657"/>
                <a:gd name="T83" fmla="*/ 402 h 705"/>
                <a:gd name="T84" fmla="*/ 138 w 657"/>
                <a:gd name="T85" fmla="*/ 422 h 705"/>
                <a:gd name="T86" fmla="*/ 118 w 657"/>
                <a:gd name="T87" fmla="*/ 438 h 705"/>
                <a:gd name="T88" fmla="*/ 86 w 657"/>
                <a:gd name="T89" fmla="*/ 448 h 705"/>
                <a:gd name="T90" fmla="*/ 60 w 657"/>
                <a:gd name="T91" fmla="*/ 463 h 705"/>
                <a:gd name="T92" fmla="*/ 41 w 657"/>
                <a:gd name="T93" fmla="*/ 479 h 705"/>
                <a:gd name="T94" fmla="*/ 31 w 657"/>
                <a:gd name="T95" fmla="*/ 504 h 705"/>
                <a:gd name="T96" fmla="*/ 19 w 657"/>
                <a:gd name="T97" fmla="*/ 520 h 705"/>
                <a:gd name="T98" fmla="*/ 15 w 657"/>
                <a:gd name="T99" fmla="*/ 557 h 705"/>
                <a:gd name="T100" fmla="*/ 46 w 657"/>
                <a:gd name="T101" fmla="*/ 572 h 705"/>
                <a:gd name="T102" fmla="*/ 15 w 657"/>
                <a:gd name="T103" fmla="*/ 603 h 705"/>
                <a:gd name="T104" fmla="*/ 25 w 657"/>
                <a:gd name="T105" fmla="*/ 623 h 705"/>
                <a:gd name="T106" fmla="*/ 9 w 657"/>
                <a:gd name="T107" fmla="*/ 664 h 705"/>
                <a:gd name="T108" fmla="*/ 56 w 657"/>
                <a:gd name="T109" fmla="*/ 705 h 705"/>
                <a:gd name="T110" fmla="*/ 118 w 657"/>
                <a:gd name="T111" fmla="*/ 674 h 705"/>
                <a:gd name="T112" fmla="*/ 160 w 657"/>
                <a:gd name="T113" fmla="*/ 649 h 705"/>
                <a:gd name="T114" fmla="*/ 175 w 657"/>
                <a:gd name="T115" fmla="*/ 629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57" h="705">
                  <a:moveTo>
                    <a:pt x="181" y="660"/>
                  </a:moveTo>
                  <a:lnTo>
                    <a:pt x="186" y="660"/>
                  </a:lnTo>
                  <a:lnTo>
                    <a:pt x="186" y="664"/>
                  </a:lnTo>
                  <a:lnTo>
                    <a:pt x="191" y="670"/>
                  </a:lnTo>
                  <a:lnTo>
                    <a:pt x="196" y="664"/>
                  </a:lnTo>
                  <a:lnTo>
                    <a:pt x="196" y="660"/>
                  </a:lnTo>
                  <a:lnTo>
                    <a:pt x="196" y="654"/>
                  </a:lnTo>
                  <a:lnTo>
                    <a:pt x="191" y="649"/>
                  </a:lnTo>
                  <a:lnTo>
                    <a:pt x="201" y="639"/>
                  </a:lnTo>
                  <a:lnTo>
                    <a:pt x="201" y="635"/>
                  </a:lnTo>
                  <a:lnTo>
                    <a:pt x="206" y="629"/>
                  </a:lnTo>
                  <a:lnTo>
                    <a:pt x="206" y="623"/>
                  </a:lnTo>
                  <a:lnTo>
                    <a:pt x="211" y="619"/>
                  </a:lnTo>
                  <a:lnTo>
                    <a:pt x="216" y="619"/>
                  </a:lnTo>
                  <a:lnTo>
                    <a:pt x="222" y="619"/>
                  </a:lnTo>
                  <a:lnTo>
                    <a:pt x="228" y="603"/>
                  </a:lnTo>
                  <a:lnTo>
                    <a:pt x="228" y="586"/>
                  </a:lnTo>
                  <a:lnTo>
                    <a:pt x="228" y="582"/>
                  </a:lnTo>
                  <a:lnTo>
                    <a:pt x="228" y="576"/>
                  </a:lnTo>
                  <a:lnTo>
                    <a:pt x="222" y="567"/>
                  </a:lnTo>
                  <a:lnTo>
                    <a:pt x="222" y="561"/>
                  </a:lnTo>
                  <a:lnTo>
                    <a:pt x="237" y="551"/>
                  </a:lnTo>
                  <a:lnTo>
                    <a:pt x="237" y="545"/>
                  </a:lnTo>
                  <a:lnTo>
                    <a:pt x="237" y="537"/>
                  </a:lnTo>
                  <a:lnTo>
                    <a:pt x="237" y="531"/>
                  </a:lnTo>
                  <a:lnTo>
                    <a:pt x="232" y="525"/>
                  </a:lnTo>
                  <a:lnTo>
                    <a:pt x="228" y="520"/>
                  </a:lnTo>
                  <a:lnTo>
                    <a:pt x="228" y="516"/>
                  </a:lnTo>
                  <a:lnTo>
                    <a:pt x="228" y="510"/>
                  </a:lnTo>
                  <a:lnTo>
                    <a:pt x="232" y="500"/>
                  </a:lnTo>
                  <a:lnTo>
                    <a:pt x="232" y="494"/>
                  </a:lnTo>
                  <a:lnTo>
                    <a:pt x="232" y="484"/>
                  </a:lnTo>
                  <a:lnTo>
                    <a:pt x="228" y="479"/>
                  </a:lnTo>
                  <a:lnTo>
                    <a:pt x="228" y="474"/>
                  </a:lnTo>
                  <a:lnTo>
                    <a:pt x="228" y="463"/>
                  </a:lnTo>
                  <a:lnTo>
                    <a:pt x="232" y="459"/>
                  </a:lnTo>
                  <a:lnTo>
                    <a:pt x="232" y="448"/>
                  </a:lnTo>
                  <a:lnTo>
                    <a:pt x="232" y="438"/>
                  </a:lnTo>
                  <a:lnTo>
                    <a:pt x="232" y="428"/>
                  </a:lnTo>
                  <a:lnTo>
                    <a:pt x="237" y="418"/>
                  </a:lnTo>
                  <a:lnTo>
                    <a:pt x="243" y="412"/>
                  </a:lnTo>
                  <a:lnTo>
                    <a:pt x="253" y="406"/>
                  </a:lnTo>
                  <a:lnTo>
                    <a:pt x="253" y="412"/>
                  </a:lnTo>
                  <a:lnTo>
                    <a:pt x="257" y="412"/>
                  </a:lnTo>
                  <a:lnTo>
                    <a:pt x="263" y="406"/>
                  </a:lnTo>
                  <a:lnTo>
                    <a:pt x="269" y="402"/>
                  </a:lnTo>
                  <a:lnTo>
                    <a:pt x="273" y="402"/>
                  </a:lnTo>
                  <a:lnTo>
                    <a:pt x="284" y="402"/>
                  </a:lnTo>
                  <a:lnTo>
                    <a:pt x="290" y="397"/>
                  </a:lnTo>
                  <a:lnTo>
                    <a:pt x="284" y="387"/>
                  </a:lnTo>
                  <a:lnTo>
                    <a:pt x="284" y="381"/>
                  </a:lnTo>
                  <a:lnTo>
                    <a:pt x="284" y="377"/>
                  </a:lnTo>
                  <a:lnTo>
                    <a:pt x="279" y="365"/>
                  </a:lnTo>
                  <a:lnTo>
                    <a:pt x="284" y="360"/>
                  </a:lnTo>
                  <a:lnTo>
                    <a:pt x="294" y="355"/>
                  </a:lnTo>
                  <a:lnTo>
                    <a:pt x="294" y="350"/>
                  </a:lnTo>
                  <a:lnTo>
                    <a:pt x="300" y="334"/>
                  </a:lnTo>
                  <a:lnTo>
                    <a:pt x="300" y="330"/>
                  </a:lnTo>
                  <a:lnTo>
                    <a:pt x="300" y="324"/>
                  </a:lnTo>
                  <a:lnTo>
                    <a:pt x="300" y="314"/>
                  </a:lnTo>
                  <a:lnTo>
                    <a:pt x="304" y="310"/>
                  </a:lnTo>
                  <a:lnTo>
                    <a:pt x="310" y="299"/>
                  </a:lnTo>
                  <a:lnTo>
                    <a:pt x="310" y="289"/>
                  </a:lnTo>
                  <a:lnTo>
                    <a:pt x="320" y="283"/>
                  </a:lnTo>
                  <a:lnTo>
                    <a:pt x="330" y="277"/>
                  </a:lnTo>
                  <a:lnTo>
                    <a:pt x="335" y="273"/>
                  </a:lnTo>
                  <a:lnTo>
                    <a:pt x="335" y="268"/>
                  </a:lnTo>
                  <a:lnTo>
                    <a:pt x="335" y="258"/>
                  </a:lnTo>
                  <a:lnTo>
                    <a:pt x="347" y="252"/>
                  </a:lnTo>
                  <a:lnTo>
                    <a:pt x="356" y="242"/>
                  </a:lnTo>
                  <a:lnTo>
                    <a:pt x="356" y="236"/>
                  </a:lnTo>
                  <a:lnTo>
                    <a:pt x="361" y="232"/>
                  </a:lnTo>
                  <a:lnTo>
                    <a:pt x="356" y="221"/>
                  </a:lnTo>
                  <a:lnTo>
                    <a:pt x="351" y="217"/>
                  </a:lnTo>
                  <a:lnTo>
                    <a:pt x="356" y="211"/>
                  </a:lnTo>
                  <a:lnTo>
                    <a:pt x="361" y="207"/>
                  </a:lnTo>
                  <a:lnTo>
                    <a:pt x="376" y="195"/>
                  </a:lnTo>
                  <a:lnTo>
                    <a:pt x="376" y="191"/>
                  </a:lnTo>
                  <a:lnTo>
                    <a:pt x="382" y="180"/>
                  </a:lnTo>
                  <a:lnTo>
                    <a:pt x="388" y="180"/>
                  </a:lnTo>
                  <a:lnTo>
                    <a:pt x="398" y="185"/>
                  </a:lnTo>
                  <a:lnTo>
                    <a:pt x="403" y="185"/>
                  </a:lnTo>
                  <a:lnTo>
                    <a:pt x="403" y="180"/>
                  </a:lnTo>
                  <a:lnTo>
                    <a:pt x="403" y="170"/>
                  </a:lnTo>
                  <a:lnTo>
                    <a:pt x="413" y="166"/>
                  </a:lnTo>
                  <a:lnTo>
                    <a:pt x="419" y="170"/>
                  </a:lnTo>
                  <a:lnTo>
                    <a:pt x="423" y="170"/>
                  </a:lnTo>
                  <a:lnTo>
                    <a:pt x="423" y="166"/>
                  </a:lnTo>
                  <a:lnTo>
                    <a:pt x="429" y="150"/>
                  </a:lnTo>
                  <a:lnTo>
                    <a:pt x="439" y="154"/>
                  </a:lnTo>
                  <a:lnTo>
                    <a:pt x="439" y="150"/>
                  </a:lnTo>
                  <a:lnTo>
                    <a:pt x="439" y="139"/>
                  </a:lnTo>
                  <a:lnTo>
                    <a:pt x="439" y="134"/>
                  </a:lnTo>
                  <a:lnTo>
                    <a:pt x="450" y="134"/>
                  </a:lnTo>
                  <a:lnTo>
                    <a:pt x="450" y="123"/>
                  </a:lnTo>
                  <a:lnTo>
                    <a:pt x="454" y="113"/>
                  </a:lnTo>
                  <a:lnTo>
                    <a:pt x="460" y="113"/>
                  </a:lnTo>
                  <a:lnTo>
                    <a:pt x="464" y="119"/>
                  </a:lnTo>
                  <a:lnTo>
                    <a:pt x="475" y="123"/>
                  </a:lnTo>
                  <a:lnTo>
                    <a:pt x="475" y="129"/>
                  </a:lnTo>
                  <a:lnTo>
                    <a:pt x="480" y="139"/>
                  </a:lnTo>
                  <a:lnTo>
                    <a:pt x="485" y="139"/>
                  </a:lnTo>
                  <a:lnTo>
                    <a:pt x="491" y="139"/>
                  </a:lnTo>
                  <a:lnTo>
                    <a:pt x="495" y="144"/>
                  </a:lnTo>
                  <a:lnTo>
                    <a:pt x="511" y="144"/>
                  </a:lnTo>
                  <a:lnTo>
                    <a:pt x="517" y="139"/>
                  </a:lnTo>
                  <a:lnTo>
                    <a:pt x="522" y="139"/>
                  </a:lnTo>
                  <a:lnTo>
                    <a:pt x="526" y="150"/>
                  </a:lnTo>
                  <a:lnTo>
                    <a:pt x="536" y="144"/>
                  </a:lnTo>
                  <a:lnTo>
                    <a:pt x="542" y="144"/>
                  </a:lnTo>
                  <a:lnTo>
                    <a:pt x="542" y="139"/>
                  </a:lnTo>
                  <a:lnTo>
                    <a:pt x="548" y="129"/>
                  </a:lnTo>
                  <a:lnTo>
                    <a:pt x="552" y="123"/>
                  </a:lnTo>
                  <a:lnTo>
                    <a:pt x="552" y="119"/>
                  </a:lnTo>
                  <a:lnTo>
                    <a:pt x="552" y="113"/>
                  </a:lnTo>
                  <a:lnTo>
                    <a:pt x="552" y="109"/>
                  </a:lnTo>
                  <a:lnTo>
                    <a:pt x="558" y="98"/>
                  </a:lnTo>
                  <a:lnTo>
                    <a:pt x="558" y="78"/>
                  </a:lnTo>
                  <a:lnTo>
                    <a:pt x="563" y="72"/>
                  </a:lnTo>
                  <a:lnTo>
                    <a:pt x="573" y="72"/>
                  </a:lnTo>
                  <a:lnTo>
                    <a:pt x="583" y="66"/>
                  </a:lnTo>
                  <a:lnTo>
                    <a:pt x="589" y="62"/>
                  </a:lnTo>
                  <a:lnTo>
                    <a:pt x="594" y="62"/>
                  </a:lnTo>
                  <a:lnTo>
                    <a:pt x="589" y="72"/>
                  </a:lnTo>
                  <a:lnTo>
                    <a:pt x="604" y="78"/>
                  </a:lnTo>
                  <a:lnTo>
                    <a:pt x="610" y="78"/>
                  </a:lnTo>
                  <a:lnTo>
                    <a:pt x="614" y="82"/>
                  </a:lnTo>
                  <a:lnTo>
                    <a:pt x="620" y="88"/>
                  </a:lnTo>
                  <a:lnTo>
                    <a:pt x="620" y="93"/>
                  </a:lnTo>
                  <a:lnTo>
                    <a:pt x="614" y="98"/>
                  </a:lnTo>
                  <a:lnTo>
                    <a:pt x="614" y="109"/>
                  </a:lnTo>
                  <a:lnTo>
                    <a:pt x="614" y="113"/>
                  </a:lnTo>
                  <a:lnTo>
                    <a:pt x="614" y="119"/>
                  </a:lnTo>
                  <a:lnTo>
                    <a:pt x="614" y="123"/>
                  </a:lnTo>
                  <a:lnTo>
                    <a:pt x="620" y="123"/>
                  </a:lnTo>
                  <a:lnTo>
                    <a:pt x="620" y="123"/>
                  </a:lnTo>
                  <a:lnTo>
                    <a:pt x="623" y="105"/>
                  </a:lnTo>
                  <a:lnTo>
                    <a:pt x="630" y="93"/>
                  </a:lnTo>
                  <a:lnTo>
                    <a:pt x="640" y="88"/>
                  </a:lnTo>
                  <a:lnTo>
                    <a:pt x="652" y="85"/>
                  </a:lnTo>
                  <a:lnTo>
                    <a:pt x="657" y="66"/>
                  </a:lnTo>
                  <a:lnTo>
                    <a:pt x="655" y="66"/>
                  </a:lnTo>
                  <a:lnTo>
                    <a:pt x="645" y="66"/>
                  </a:lnTo>
                  <a:lnTo>
                    <a:pt x="640" y="66"/>
                  </a:lnTo>
                  <a:lnTo>
                    <a:pt x="645" y="62"/>
                  </a:lnTo>
                  <a:lnTo>
                    <a:pt x="645" y="52"/>
                  </a:lnTo>
                  <a:lnTo>
                    <a:pt x="640" y="47"/>
                  </a:lnTo>
                  <a:lnTo>
                    <a:pt x="645" y="47"/>
                  </a:lnTo>
                  <a:lnTo>
                    <a:pt x="651" y="41"/>
                  </a:lnTo>
                  <a:lnTo>
                    <a:pt x="651" y="37"/>
                  </a:lnTo>
                  <a:lnTo>
                    <a:pt x="651" y="31"/>
                  </a:lnTo>
                  <a:lnTo>
                    <a:pt x="645" y="31"/>
                  </a:lnTo>
                  <a:lnTo>
                    <a:pt x="645" y="25"/>
                  </a:lnTo>
                  <a:lnTo>
                    <a:pt x="635" y="25"/>
                  </a:lnTo>
                  <a:lnTo>
                    <a:pt x="624" y="31"/>
                  </a:lnTo>
                  <a:lnTo>
                    <a:pt x="624" y="21"/>
                  </a:lnTo>
                  <a:lnTo>
                    <a:pt x="614" y="21"/>
                  </a:lnTo>
                  <a:lnTo>
                    <a:pt x="609" y="15"/>
                  </a:lnTo>
                  <a:lnTo>
                    <a:pt x="599" y="25"/>
                  </a:lnTo>
                  <a:lnTo>
                    <a:pt x="599" y="31"/>
                  </a:lnTo>
                  <a:lnTo>
                    <a:pt x="594" y="37"/>
                  </a:lnTo>
                  <a:lnTo>
                    <a:pt x="589" y="25"/>
                  </a:lnTo>
                  <a:lnTo>
                    <a:pt x="589" y="21"/>
                  </a:lnTo>
                  <a:lnTo>
                    <a:pt x="594" y="15"/>
                  </a:lnTo>
                  <a:lnTo>
                    <a:pt x="594" y="10"/>
                  </a:lnTo>
                  <a:lnTo>
                    <a:pt x="594" y="0"/>
                  </a:lnTo>
                  <a:lnTo>
                    <a:pt x="589" y="0"/>
                  </a:lnTo>
                  <a:lnTo>
                    <a:pt x="577" y="10"/>
                  </a:lnTo>
                  <a:lnTo>
                    <a:pt x="577" y="15"/>
                  </a:lnTo>
                  <a:lnTo>
                    <a:pt x="567" y="21"/>
                  </a:lnTo>
                  <a:lnTo>
                    <a:pt x="567" y="37"/>
                  </a:lnTo>
                  <a:lnTo>
                    <a:pt x="567" y="41"/>
                  </a:lnTo>
                  <a:lnTo>
                    <a:pt x="562" y="37"/>
                  </a:lnTo>
                  <a:lnTo>
                    <a:pt x="562" y="31"/>
                  </a:lnTo>
                  <a:lnTo>
                    <a:pt x="558" y="25"/>
                  </a:lnTo>
                  <a:lnTo>
                    <a:pt x="558" y="21"/>
                  </a:lnTo>
                  <a:lnTo>
                    <a:pt x="558" y="15"/>
                  </a:lnTo>
                  <a:lnTo>
                    <a:pt x="558" y="10"/>
                  </a:lnTo>
                  <a:lnTo>
                    <a:pt x="552" y="10"/>
                  </a:lnTo>
                  <a:lnTo>
                    <a:pt x="552" y="15"/>
                  </a:lnTo>
                  <a:lnTo>
                    <a:pt x="552" y="21"/>
                  </a:lnTo>
                  <a:lnTo>
                    <a:pt x="548" y="31"/>
                  </a:lnTo>
                  <a:lnTo>
                    <a:pt x="542" y="41"/>
                  </a:lnTo>
                  <a:lnTo>
                    <a:pt x="536" y="52"/>
                  </a:lnTo>
                  <a:lnTo>
                    <a:pt x="536" y="47"/>
                  </a:lnTo>
                  <a:lnTo>
                    <a:pt x="536" y="41"/>
                  </a:lnTo>
                  <a:lnTo>
                    <a:pt x="536" y="31"/>
                  </a:lnTo>
                  <a:lnTo>
                    <a:pt x="548" y="25"/>
                  </a:lnTo>
                  <a:lnTo>
                    <a:pt x="548" y="21"/>
                  </a:lnTo>
                  <a:lnTo>
                    <a:pt x="552" y="10"/>
                  </a:lnTo>
                  <a:lnTo>
                    <a:pt x="558" y="5"/>
                  </a:lnTo>
                  <a:lnTo>
                    <a:pt x="552" y="0"/>
                  </a:lnTo>
                  <a:lnTo>
                    <a:pt x="536" y="10"/>
                  </a:lnTo>
                  <a:lnTo>
                    <a:pt x="532" y="5"/>
                  </a:lnTo>
                  <a:lnTo>
                    <a:pt x="526" y="10"/>
                  </a:lnTo>
                  <a:lnTo>
                    <a:pt x="526" y="15"/>
                  </a:lnTo>
                  <a:lnTo>
                    <a:pt x="536" y="21"/>
                  </a:lnTo>
                  <a:lnTo>
                    <a:pt x="521" y="25"/>
                  </a:lnTo>
                  <a:lnTo>
                    <a:pt x="517" y="21"/>
                  </a:lnTo>
                  <a:lnTo>
                    <a:pt x="511" y="25"/>
                  </a:lnTo>
                  <a:lnTo>
                    <a:pt x="511" y="37"/>
                  </a:lnTo>
                  <a:lnTo>
                    <a:pt x="505" y="37"/>
                  </a:lnTo>
                  <a:lnTo>
                    <a:pt x="511" y="41"/>
                  </a:lnTo>
                  <a:lnTo>
                    <a:pt x="501" y="52"/>
                  </a:lnTo>
                  <a:lnTo>
                    <a:pt x="495" y="41"/>
                  </a:lnTo>
                  <a:lnTo>
                    <a:pt x="491" y="47"/>
                  </a:lnTo>
                  <a:lnTo>
                    <a:pt x="491" y="52"/>
                  </a:lnTo>
                  <a:lnTo>
                    <a:pt x="491" y="56"/>
                  </a:lnTo>
                  <a:lnTo>
                    <a:pt x="485" y="62"/>
                  </a:lnTo>
                  <a:lnTo>
                    <a:pt x="480" y="56"/>
                  </a:lnTo>
                  <a:lnTo>
                    <a:pt x="474" y="56"/>
                  </a:lnTo>
                  <a:lnTo>
                    <a:pt x="474" y="62"/>
                  </a:lnTo>
                  <a:lnTo>
                    <a:pt x="470" y="56"/>
                  </a:lnTo>
                  <a:lnTo>
                    <a:pt x="464" y="56"/>
                  </a:lnTo>
                  <a:lnTo>
                    <a:pt x="460" y="62"/>
                  </a:lnTo>
                  <a:lnTo>
                    <a:pt x="460" y="66"/>
                  </a:lnTo>
                  <a:lnTo>
                    <a:pt x="454" y="66"/>
                  </a:lnTo>
                  <a:lnTo>
                    <a:pt x="449" y="72"/>
                  </a:lnTo>
                  <a:lnTo>
                    <a:pt x="449" y="82"/>
                  </a:lnTo>
                  <a:lnTo>
                    <a:pt x="454" y="88"/>
                  </a:lnTo>
                  <a:lnTo>
                    <a:pt x="454" y="98"/>
                  </a:lnTo>
                  <a:lnTo>
                    <a:pt x="449" y="93"/>
                  </a:lnTo>
                  <a:lnTo>
                    <a:pt x="444" y="88"/>
                  </a:lnTo>
                  <a:lnTo>
                    <a:pt x="439" y="88"/>
                  </a:lnTo>
                  <a:lnTo>
                    <a:pt x="433" y="98"/>
                  </a:lnTo>
                  <a:lnTo>
                    <a:pt x="429" y="88"/>
                  </a:lnTo>
                  <a:lnTo>
                    <a:pt x="423" y="93"/>
                  </a:lnTo>
                  <a:lnTo>
                    <a:pt x="423" y="103"/>
                  </a:lnTo>
                  <a:lnTo>
                    <a:pt x="429" y="113"/>
                  </a:lnTo>
                  <a:lnTo>
                    <a:pt x="429" y="119"/>
                  </a:lnTo>
                  <a:lnTo>
                    <a:pt x="423" y="113"/>
                  </a:lnTo>
                  <a:lnTo>
                    <a:pt x="417" y="103"/>
                  </a:lnTo>
                  <a:lnTo>
                    <a:pt x="417" y="113"/>
                  </a:lnTo>
                  <a:lnTo>
                    <a:pt x="413" y="123"/>
                  </a:lnTo>
                  <a:lnTo>
                    <a:pt x="407" y="119"/>
                  </a:lnTo>
                  <a:lnTo>
                    <a:pt x="407" y="109"/>
                  </a:lnTo>
                  <a:lnTo>
                    <a:pt x="402" y="113"/>
                  </a:lnTo>
                  <a:lnTo>
                    <a:pt x="402" y="129"/>
                  </a:lnTo>
                  <a:lnTo>
                    <a:pt x="398" y="129"/>
                  </a:lnTo>
                  <a:lnTo>
                    <a:pt x="392" y="129"/>
                  </a:lnTo>
                  <a:lnTo>
                    <a:pt x="388" y="134"/>
                  </a:lnTo>
                  <a:lnTo>
                    <a:pt x="392" y="139"/>
                  </a:lnTo>
                  <a:lnTo>
                    <a:pt x="388" y="144"/>
                  </a:lnTo>
                  <a:lnTo>
                    <a:pt x="382" y="150"/>
                  </a:lnTo>
                  <a:lnTo>
                    <a:pt x="382" y="154"/>
                  </a:lnTo>
                  <a:lnTo>
                    <a:pt x="388" y="160"/>
                  </a:lnTo>
                  <a:lnTo>
                    <a:pt x="382" y="166"/>
                  </a:lnTo>
                  <a:lnTo>
                    <a:pt x="366" y="166"/>
                  </a:lnTo>
                  <a:lnTo>
                    <a:pt x="366" y="160"/>
                  </a:lnTo>
                  <a:lnTo>
                    <a:pt x="361" y="166"/>
                  </a:lnTo>
                  <a:lnTo>
                    <a:pt x="361" y="170"/>
                  </a:lnTo>
                  <a:lnTo>
                    <a:pt x="361" y="180"/>
                  </a:lnTo>
                  <a:lnTo>
                    <a:pt x="361" y="185"/>
                  </a:lnTo>
                  <a:lnTo>
                    <a:pt x="356" y="195"/>
                  </a:lnTo>
                  <a:lnTo>
                    <a:pt x="356" y="185"/>
                  </a:lnTo>
                  <a:lnTo>
                    <a:pt x="356" y="175"/>
                  </a:lnTo>
                  <a:lnTo>
                    <a:pt x="356" y="170"/>
                  </a:lnTo>
                  <a:lnTo>
                    <a:pt x="351" y="175"/>
                  </a:lnTo>
                  <a:lnTo>
                    <a:pt x="345" y="175"/>
                  </a:lnTo>
                  <a:lnTo>
                    <a:pt x="341" y="175"/>
                  </a:lnTo>
                  <a:lnTo>
                    <a:pt x="335" y="180"/>
                  </a:lnTo>
                  <a:lnTo>
                    <a:pt x="341" y="180"/>
                  </a:lnTo>
                  <a:lnTo>
                    <a:pt x="345" y="185"/>
                  </a:lnTo>
                  <a:lnTo>
                    <a:pt x="345" y="191"/>
                  </a:lnTo>
                  <a:lnTo>
                    <a:pt x="341" y="185"/>
                  </a:lnTo>
                  <a:lnTo>
                    <a:pt x="335" y="191"/>
                  </a:lnTo>
                  <a:lnTo>
                    <a:pt x="330" y="185"/>
                  </a:lnTo>
                  <a:lnTo>
                    <a:pt x="325" y="185"/>
                  </a:lnTo>
                  <a:lnTo>
                    <a:pt x="325" y="195"/>
                  </a:lnTo>
                  <a:lnTo>
                    <a:pt x="320" y="201"/>
                  </a:lnTo>
                  <a:lnTo>
                    <a:pt x="335" y="195"/>
                  </a:lnTo>
                  <a:lnTo>
                    <a:pt x="341" y="201"/>
                  </a:lnTo>
                  <a:lnTo>
                    <a:pt x="341" y="207"/>
                  </a:lnTo>
                  <a:lnTo>
                    <a:pt x="330" y="207"/>
                  </a:lnTo>
                  <a:lnTo>
                    <a:pt x="325" y="207"/>
                  </a:lnTo>
                  <a:lnTo>
                    <a:pt x="320" y="211"/>
                  </a:lnTo>
                  <a:lnTo>
                    <a:pt x="320" y="217"/>
                  </a:lnTo>
                  <a:lnTo>
                    <a:pt x="330" y="217"/>
                  </a:lnTo>
                  <a:lnTo>
                    <a:pt x="330" y="226"/>
                  </a:lnTo>
                  <a:lnTo>
                    <a:pt x="325" y="226"/>
                  </a:lnTo>
                  <a:lnTo>
                    <a:pt x="320" y="226"/>
                  </a:lnTo>
                  <a:lnTo>
                    <a:pt x="314" y="232"/>
                  </a:lnTo>
                  <a:lnTo>
                    <a:pt x="310" y="236"/>
                  </a:lnTo>
                  <a:lnTo>
                    <a:pt x="298" y="232"/>
                  </a:lnTo>
                  <a:lnTo>
                    <a:pt x="294" y="236"/>
                  </a:lnTo>
                  <a:lnTo>
                    <a:pt x="294" y="242"/>
                  </a:lnTo>
                  <a:lnTo>
                    <a:pt x="294" y="248"/>
                  </a:lnTo>
                  <a:lnTo>
                    <a:pt x="288" y="248"/>
                  </a:lnTo>
                  <a:lnTo>
                    <a:pt x="284" y="252"/>
                  </a:lnTo>
                  <a:lnTo>
                    <a:pt x="288" y="258"/>
                  </a:lnTo>
                  <a:lnTo>
                    <a:pt x="284" y="263"/>
                  </a:lnTo>
                  <a:lnTo>
                    <a:pt x="273" y="263"/>
                  </a:lnTo>
                  <a:lnTo>
                    <a:pt x="279" y="268"/>
                  </a:lnTo>
                  <a:lnTo>
                    <a:pt x="284" y="273"/>
                  </a:lnTo>
                  <a:lnTo>
                    <a:pt x="288" y="268"/>
                  </a:lnTo>
                  <a:lnTo>
                    <a:pt x="288" y="277"/>
                  </a:lnTo>
                  <a:lnTo>
                    <a:pt x="279" y="277"/>
                  </a:lnTo>
                  <a:lnTo>
                    <a:pt x="273" y="277"/>
                  </a:lnTo>
                  <a:lnTo>
                    <a:pt x="273" y="283"/>
                  </a:lnTo>
                  <a:lnTo>
                    <a:pt x="279" y="289"/>
                  </a:lnTo>
                  <a:lnTo>
                    <a:pt x="273" y="293"/>
                  </a:lnTo>
                  <a:lnTo>
                    <a:pt x="269" y="293"/>
                  </a:lnTo>
                  <a:lnTo>
                    <a:pt x="263" y="299"/>
                  </a:lnTo>
                  <a:lnTo>
                    <a:pt x="257" y="304"/>
                  </a:lnTo>
                  <a:lnTo>
                    <a:pt x="263" y="310"/>
                  </a:lnTo>
                  <a:lnTo>
                    <a:pt x="263" y="314"/>
                  </a:lnTo>
                  <a:lnTo>
                    <a:pt x="257" y="319"/>
                  </a:lnTo>
                  <a:lnTo>
                    <a:pt x="253" y="314"/>
                  </a:lnTo>
                  <a:lnTo>
                    <a:pt x="253" y="310"/>
                  </a:lnTo>
                  <a:lnTo>
                    <a:pt x="247" y="319"/>
                  </a:lnTo>
                  <a:lnTo>
                    <a:pt x="247" y="324"/>
                  </a:lnTo>
                  <a:lnTo>
                    <a:pt x="253" y="324"/>
                  </a:lnTo>
                  <a:lnTo>
                    <a:pt x="253" y="334"/>
                  </a:lnTo>
                  <a:lnTo>
                    <a:pt x="247" y="340"/>
                  </a:lnTo>
                  <a:lnTo>
                    <a:pt x="242" y="340"/>
                  </a:lnTo>
                  <a:lnTo>
                    <a:pt x="242" y="350"/>
                  </a:lnTo>
                  <a:lnTo>
                    <a:pt x="237" y="355"/>
                  </a:lnTo>
                  <a:lnTo>
                    <a:pt x="232" y="355"/>
                  </a:lnTo>
                  <a:lnTo>
                    <a:pt x="232" y="360"/>
                  </a:lnTo>
                  <a:lnTo>
                    <a:pt x="237" y="360"/>
                  </a:lnTo>
                  <a:lnTo>
                    <a:pt x="237" y="365"/>
                  </a:lnTo>
                  <a:lnTo>
                    <a:pt x="237" y="371"/>
                  </a:lnTo>
                  <a:lnTo>
                    <a:pt x="232" y="377"/>
                  </a:lnTo>
                  <a:lnTo>
                    <a:pt x="222" y="371"/>
                  </a:lnTo>
                  <a:lnTo>
                    <a:pt x="222" y="365"/>
                  </a:lnTo>
                  <a:lnTo>
                    <a:pt x="216" y="360"/>
                  </a:lnTo>
                  <a:lnTo>
                    <a:pt x="211" y="365"/>
                  </a:lnTo>
                  <a:lnTo>
                    <a:pt x="206" y="371"/>
                  </a:lnTo>
                  <a:lnTo>
                    <a:pt x="201" y="371"/>
                  </a:lnTo>
                  <a:lnTo>
                    <a:pt x="195" y="371"/>
                  </a:lnTo>
                  <a:lnTo>
                    <a:pt x="195" y="381"/>
                  </a:lnTo>
                  <a:lnTo>
                    <a:pt x="189" y="387"/>
                  </a:lnTo>
                  <a:lnTo>
                    <a:pt x="185" y="397"/>
                  </a:lnTo>
                  <a:lnTo>
                    <a:pt x="181" y="397"/>
                  </a:lnTo>
                  <a:lnTo>
                    <a:pt x="175" y="397"/>
                  </a:lnTo>
                  <a:lnTo>
                    <a:pt x="175" y="402"/>
                  </a:lnTo>
                  <a:lnTo>
                    <a:pt x="175" y="412"/>
                  </a:lnTo>
                  <a:lnTo>
                    <a:pt x="169" y="406"/>
                  </a:lnTo>
                  <a:lnTo>
                    <a:pt x="165" y="412"/>
                  </a:lnTo>
                  <a:lnTo>
                    <a:pt x="160" y="418"/>
                  </a:lnTo>
                  <a:lnTo>
                    <a:pt x="154" y="412"/>
                  </a:lnTo>
                  <a:lnTo>
                    <a:pt x="150" y="418"/>
                  </a:lnTo>
                  <a:lnTo>
                    <a:pt x="144" y="422"/>
                  </a:lnTo>
                  <a:lnTo>
                    <a:pt x="138" y="422"/>
                  </a:lnTo>
                  <a:lnTo>
                    <a:pt x="138" y="433"/>
                  </a:lnTo>
                  <a:lnTo>
                    <a:pt x="134" y="428"/>
                  </a:lnTo>
                  <a:lnTo>
                    <a:pt x="128" y="428"/>
                  </a:lnTo>
                  <a:lnTo>
                    <a:pt x="134" y="433"/>
                  </a:lnTo>
                  <a:lnTo>
                    <a:pt x="134" y="438"/>
                  </a:lnTo>
                  <a:lnTo>
                    <a:pt x="128" y="438"/>
                  </a:lnTo>
                  <a:lnTo>
                    <a:pt x="123" y="433"/>
                  </a:lnTo>
                  <a:lnTo>
                    <a:pt x="118" y="438"/>
                  </a:lnTo>
                  <a:lnTo>
                    <a:pt x="113" y="438"/>
                  </a:lnTo>
                  <a:lnTo>
                    <a:pt x="107" y="438"/>
                  </a:lnTo>
                  <a:lnTo>
                    <a:pt x="103" y="438"/>
                  </a:lnTo>
                  <a:lnTo>
                    <a:pt x="103" y="443"/>
                  </a:lnTo>
                  <a:lnTo>
                    <a:pt x="107" y="453"/>
                  </a:lnTo>
                  <a:lnTo>
                    <a:pt x="103" y="453"/>
                  </a:lnTo>
                  <a:lnTo>
                    <a:pt x="97" y="453"/>
                  </a:lnTo>
                  <a:lnTo>
                    <a:pt x="86" y="448"/>
                  </a:lnTo>
                  <a:lnTo>
                    <a:pt x="82" y="448"/>
                  </a:lnTo>
                  <a:lnTo>
                    <a:pt x="77" y="453"/>
                  </a:lnTo>
                  <a:lnTo>
                    <a:pt x="82" y="459"/>
                  </a:lnTo>
                  <a:lnTo>
                    <a:pt x="82" y="463"/>
                  </a:lnTo>
                  <a:lnTo>
                    <a:pt x="77" y="463"/>
                  </a:lnTo>
                  <a:lnTo>
                    <a:pt x="66" y="463"/>
                  </a:lnTo>
                  <a:lnTo>
                    <a:pt x="60" y="474"/>
                  </a:lnTo>
                  <a:lnTo>
                    <a:pt x="60" y="463"/>
                  </a:lnTo>
                  <a:lnTo>
                    <a:pt x="56" y="463"/>
                  </a:lnTo>
                  <a:lnTo>
                    <a:pt x="50" y="469"/>
                  </a:lnTo>
                  <a:lnTo>
                    <a:pt x="46" y="463"/>
                  </a:lnTo>
                  <a:lnTo>
                    <a:pt x="41" y="463"/>
                  </a:lnTo>
                  <a:lnTo>
                    <a:pt x="35" y="463"/>
                  </a:lnTo>
                  <a:lnTo>
                    <a:pt x="35" y="469"/>
                  </a:lnTo>
                  <a:lnTo>
                    <a:pt x="35" y="474"/>
                  </a:lnTo>
                  <a:lnTo>
                    <a:pt x="41" y="479"/>
                  </a:lnTo>
                  <a:lnTo>
                    <a:pt x="46" y="479"/>
                  </a:lnTo>
                  <a:lnTo>
                    <a:pt x="46" y="484"/>
                  </a:lnTo>
                  <a:lnTo>
                    <a:pt x="41" y="484"/>
                  </a:lnTo>
                  <a:lnTo>
                    <a:pt x="35" y="490"/>
                  </a:lnTo>
                  <a:lnTo>
                    <a:pt x="25" y="490"/>
                  </a:lnTo>
                  <a:lnTo>
                    <a:pt x="25" y="494"/>
                  </a:lnTo>
                  <a:lnTo>
                    <a:pt x="31" y="500"/>
                  </a:lnTo>
                  <a:lnTo>
                    <a:pt x="31" y="504"/>
                  </a:lnTo>
                  <a:lnTo>
                    <a:pt x="19" y="500"/>
                  </a:lnTo>
                  <a:lnTo>
                    <a:pt x="19" y="504"/>
                  </a:lnTo>
                  <a:lnTo>
                    <a:pt x="19" y="510"/>
                  </a:lnTo>
                  <a:lnTo>
                    <a:pt x="25" y="520"/>
                  </a:lnTo>
                  <a:lnTo>
                    <a:pt x="35" y="520"/>
                  </a:lnTo>
                  <a:lnTo>
                    <a:pt x="35" y="525"/>
                  </a:lnTo>
                  <a:lnTo>
                    <a:pt x="31" y="525"/>
                  </a:lnTo>
                  <a:lnTo>
                    <a:pt x="19" y="520"/>
                  </a:lnTo>
                  <a:lnTo>
                    <a:pt x="19" y="525"/>
                  </a:lnTo>
                  <a:lnTo>
                    <a:pt x="19" y="531"/>
                  </a:lnTo>
                  <a:lnTo>
                    <a:pt x="25" y="541"/>
                  </a:lnTo>
                  <a:lnTo>
                    <a:pt x="31" y="545"/>
                  </a:lnTo>
                  <a:lnTo>
                    <a:pt x="25" y="551"/>
                  </a:lnTo>
                  <a:lnTo>
                    <a:pt x="19" y="545"/>
                  </a:lnTo>
                  <a:lnTo>
                    <a:pt x="15" y="551"/>
                  </a:lnTo>
                  <a:lnTo>
                    <a:pt x="15" y="557"/>
                  </a:lnTo>
                  <a:lnTo>
                    <a:pt x="25" y="561"/>
                  </a:lnTo>
                  <a:lnTo>
                    <a:pt x="19" y="561"/>
                  </a:lnTo>
                  <a:lnTo>
                    <a:pt x="15" y="561"/>
                  </a:lnTo>
                  <a:lnTo>
                    <a:pt x="15" y="567"/>
                  </a:lnTo>
                  <a:lnTo>
                    <a:pt x="19" y="572"/>
                  </a:lnTo>
                  <a:lnTo>
                    <a:pt x="25" y="576"/>
                  </a:lnTo>
                  <a:lnTo>
                    <a:pt x="35" y="576"/>
                  </a:lnTo>
                  <a:lnTo>
                    <a:pt x="46" y="572"/>
                  </a:lnTo>
                  <a:lnTo>
                    <a:pt x="35" y="582"/>
                  </a:lnTo>
                  <a:lnTo>
                    <a:pt x="31" y="586"/>
                  </a:lnTo>
                  <a:lnTo>
                    <a:pt x="25" y="592"/>
                  </a:lnTo>
                  <a:lnTo>
                    <a:pt x="35" y="603"/>
                  </a:lnTo>
                  <a:lnTo>
                    <a:pt x="31" y="603"/>
                  </a:lnTo>
                  <a:lnTo>
                    <a:pt x="25" y="603"/>
                  </a:lnTo>
                  <a:lnTo>
                    <a:pt x="19" y="608"/>
                  </a:lnTo>
                  <a:lnTo>
                    <a:pt x="15" y="603"/>
                  </a:lnTo>
                  <a:lnTo>
                    <a:pt x="9" y="603"/>
                  </a:lnTo>
                  <a:lnTo>
                    <a:pt x="4" y="613"/>
                  </a:lnTo>
                  <a:lnTo>
                    <a:pt x="4" y="619"/>
                  </a:lnTo>
                  <a:lnTo>
                    <a:pt x="0" y="629"/>
                  </a:lnTo>
                  <a:lnTo>
                    <a:pt x="4" y="635"/>
                  </a:lnTo>
                  <a:lnTo>
                    <a:pt x="15" y="619"/>
                  </a:lnTo>
                  <a:lnTo>
                    <a:pt x="25" y="619"/>
                  </a:lnTo>
                  <a:lnTo>
                    <a:pt x="25" y="623"/>
                  </a:lnTo>
                  <a:lnTo>
                    <a:pt x="25" y="635"/>
                  </a:lnTo>
                  <a:lnTo>
                    <a:pt x="19" y="635"/>
                  </a:lnTo>
                  <a:lnTo>
                    <a:pt x="19" y="645"/>
                  </a:lnTo>
                  <a:lnTo>
                    <a:pt x="15" y="649"/>
                  </a:lnTo>
                  <a:lnTo>
                    <a:pt x="15" y="645"/>
                  </a:lnTo>
                  <a:lnTo>
                    <a:pt x="9" y="649"/>
                  </a:lnTo>
                  <a:lnTo>
                    <a:pt x="9" y="654"/>
                  </a:lnTo>
                  <a:lnTo>
                    <a:pt x="9" y="664"/>
                  </a:lnTo>
                  <a:lnTo>
                    <a:pt x="9" y="670"/>
                  </a:lnTo>
                  <a:lnTo>
                    <a:pt x="19" y="680"/>
                  </a:lnTo>
                  <a:lnTo>
                    <a:pt x="35" y="686"/>
                  </a:lnTo>
                  <a:lnTo>
                    <a:pt x="25" y="696"/>
                  </a:lnTo>
                  <a:lnTo>
                    <a:pt x="35" y="701"/>
                  </a:lnTo>
                  <a:lnTo>
                    <a:pt x="41" y="696"/>
                  </a:lnTo>
                  <a:lnTo>
                    <a:pt x="41" y="705"/>
                  </a:lnTo>
                  <a:lnTo>
                    <a:pt x="56" y="705"/>
                  </a:lnTo>
                  <a:lnTo>
                    <a:pt x="66" y="705"/>
                  </a:lnTo>
                  <a:lnTo>
                    <a:pt x="77" y="701"/>
                  </a:lnTo>
                  <a:lnTo>
                    <a:pt x="77" y="705"/>
                  </a:lnTo>
                  <a:lnTo>
                    <a:pt x="86" y="701"/>
                  </a:lnTo>
                  <a:lnTo>
                    <a:pt x="92" y="696"/>
                  </a:lnTo>
                  <a:lnTo>
                    <a:pt x="97" y="686"/>
                  </a:lnTo>
                  <a:lnTo>
                    <a:pt x="103" y="680"/>
                  </a:lnTo>
                  <a:lnTo>
                    <a:pt x="118" y="674"/>
                  </a:lnTo>
                  <a:lnTo>
                    <a:pt x="118" y="670"/>
                  </a:lnTo>
                  <a:lnTo>
                    <a:pt x="123" y="664"/>
                  </a:lnTo>
                  <a:lnTo>
                    <a:pt x="134" y="664"/>
                  </a:lnTo>
                  <a:lnTo>
                    <a:pt x="134" y="670"/>
                  </a:lnTo>
                  <a:lnTo>
                    <a:pt x="138" y="674"/>
                  </a:lnTo>
                  <a:lnTo>
                    <a:pt x="150" y="670"/>
                  </a:lnTo>
                  <a:lnTo>
                    <a:pt x="150" y="660"/>
                  </a:lnTo>
                  <a:lnTo>
                    <a:pt x="160" y="649"/>
                  </a:lnTo>
                  <a:lnTo>
                    <a:pt x="160" y="639"/>
                  </a:lnTo>
                  <a:lnTo>
                    <a:pt x="154" y="635"/>
                  </a:lnTo>
                  <a:lnTo>
                    <a:pt x="165" y="623"/>
                  </a:lnTo>
                  <a:lnTo>
                    <a:pt x="169" y="619"/>
                  </a:lnTo>
                  <a:lnTo>
                    <a:pt x="175" y="613"/>
                  </a:lnTo>
                  <a:lnTo>
                    <a:pt x="181" y="613"/>
                  </a:lnTo>
                  <a:lnTo>
                    <a:pt x="181" y="623"/>
                  </a:lnTo>
                  <a:lnTo>
                    <a:pt x="175" y="629"/>
                  </a:lnTo>
                  <a:lnTo>
                    <a:pt x="169" y="629"/>
                  </a:lnTo>
                  <a:lnTo>
                    <a:pt x="169" y="639"/>
                  </a:lnTo>
                  <a:lnTo>
                    <a:pt x="175" y="639"/>
                  </a:lnTo>
                  <a:lnTo>
                    <a:pt x="189" y="649"/>
                  </a:lnTo>
                  <a:lnTo>
                    <a:pt x="181" y="660"/>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5" name="Freeform 124"/>
            <p:cNvSpPr>
              <a:spLocks/>
            </p:cNvSpPr>
            <p:nvPr/>
          </p:nvSpPr>
          <p:spPr bwMode="auto">
            <a:xfrm>
              <a:off x="8143750" y="2731642"/>
              <a:ext cx="556664" cy="1155428"/>
            </a:xfrm>
            <a:custGeom>
              <a:avLst/>
              <a:gdLst>
                <a:gd name="T0" fmla="*/ 347 w 357"/>
                <a:gd name="T1" fmla="*/ 134 h 741"/>
                <a:gd name="T2" fmla="*/ 347 w 357"/>
                <a:gd name="T3" fmla="*/ 98 h 741"/>
                <a:gd name="T4" fmla="*/ 332 w 357"/>
                <a:gd name="T5" fmla="*/ 77 h 741"/>
                <a:gd name="T6" fmla="*/ 336 w 357"/>
                <a:gd name="T7" fmla="*/ 51 h 741"/>
                <a:gd name="T8" fmla="*/ 306 w 357"/>
                <a:gd name="T9" fmla="*/ 26 h 741"/>
                <a:gd name="T10" fmla="*/ 279 w 357"/>
                <a:gd name="T11" fmla="*/ 5 h 741"/>
                <a:gd name="T12" fmla="*/ 260 w 357"/>
                <a:gd name="T13" fmla="*/ 20 h 741"/>
                <a:gd name="T14" fmla="*/ 234 w 357"/>
                <a:gd name="T15" fmla="*/ 32 h 741"/>
                <a:gd name="T16" fmla="*/ 209 w 357"/>
                <a:gd name="T17" fmla="*/ 46 h 741"/>
                <a:gd name="T18" fmla="*/ 176 w 357"/>
                <a:gd name="T19" fmla="*/ 77 h 741"/>
                <a:gd name="T20" fmla="*/ 176 w 357"/>
                <a:gd name="T21" fmla="*/ 108 h 741"/>
                <a:gd name="T22" fmla="*/ 151 w 357"/>
                <a:gd name="T23" fmla="*/ 143 h 741"/>
                <a:gd name="T24" fmla="*/ 119 w 357"/>
                <a:gd name="T25" fmla="*/ 180 h 741"/>
                <a:gd name="T26" fmla="*/ 114 w 357"/>
                <a:gd name="T27" fmla="*/ 221 h 741"/>
                <a:gd name="T28" fmla="*/ 104 w 357"/>
                <a:gd name="T29" fmla="*/ 253 h 741"/>
                <a:gd name="T30" fmla="*/ 84 w 357"/>
                <a:gd name="T31" fmla="*/ 272 h 741"/>
                <a:gd name="T32" fmla="*/ 57 w 357"/>
                <a:gd name="T33" fmla="*/ 284 h 741"/>
                <a:gd name="T34" fmla="*/ 47 w 357"/>
                <a:gd name="T35" fmla="*/ 329 h 741"/>
                <a:gd name="T36" fmla="*/ 53 w 357"/>
                <a:gd name="T37" fmla="*/ 366 h 741"/>
                <a:gd name="T38" fmla="*/ 57 w 357"/>
                <a:gd name="T39" fmla="*/ 397 h 741"/>
                <a:gd name="T40" fmla="*/ 43 w 357"/>
                <a:gd name="T41" fmla="*/ 433 h 741"/>
                <a:gd name="T42" fmla="*/ 43 w 357"/>
                <a:gd name="T43" fmla="*/ 485 h 741"/>
                <a:gd name="T44" fmla="*/ 22 w 357"/>
                <a:gd name="T45" fmla="*/ 501 h 741"/>
                <a:gd name="T46" fmla="*/ 16 w 357"/>
                <a:gd name="T47" fmla="*/ 530 h 741"/>
                <a:gd name="T48" fmla="*/ 2 w 357"/>
                <a:gd name="T49" fmla="*/ 526 h 741"/>
                <a:gd name="T50" fmla="*/ 2 w 357"/>
                <a:gd name="T51" fmla="*/ 562 h 741"/>
                <a:gd name="T52" fmla="*/ 10 w 357"/>
                <a:gd name="T53" fmla="*/ 577 h 741"/>
                <a:gd name="T54" fmla="*/ 10 w 357"/>
                <a:gd name="T55" fmla="*/ 608 h 741"/>
                <a:gd name="T56" fmla="*/ 10 w 357"/>
                <a:gd name="T57" fmla="*/ 644 h 741"/>
                <a:gd name="T58" fmla="*/ 32 w 357"/>
                <a:gd name="T59" fmla="*/ 675 h 741"/>
                <a:gd name="T60" fmla="*/ 22 w 357"/>
                <a:gd name="T61" fmla="*/ 695 h 741"/>
                <a:gd name="T62" fmla="*/ 32 w 357"/>
                <a:gd name="T63" fmla="*/ 722 h 741"/>
                <a:gd name="T64" fmla="*/ 43 w 357"/>
                <a:gd name="T65" fmla="*/ 741 h 741"/>
                <a:gd name="T66" fmla="*/ 74 w 357"/>
                <a:gd name="T67" fmla="*/ 737 h 741"/>
                <a:gd name="T68" fmla="*/ 90 w 357"/>
                <a:gd name="T69" fmla="*/ 712 h 741"/>
                <a:gd name="T70" fmla="*/ 115 w 357"/>
                <a:gd name="T71" fmla="*/ 700 h 741"/>
                <a:gd name="T72" fmla="*/ 135 w 357"/>
                <a:gd name="T73" fmla="*/ 695 h 741"/>
                <a:gd name="T74" fmla="*/ 156 w 357"/>
                <a:gd name="T75" fmla="*/ 654 h 741"/>
                <a:gd name="T76" fmla="*/ 156 w 357"/>
                <a:gd name="T77" fmla="*/ 628 h 741"/>
                <a:gd name="T78" fmla="*/ 166 w 357"/>
                <a:gd name="T79" fmla="*/ 597 h 741"/>
                <a:gd name="T80" fmla="*/ 156 w 357"/>
                <a:gd name="T81" fmla="*/ 567 h 741"/>
                <a:gd name="T82" fmla="*/ 187 w 357"/>
                <a:gd name="T83" fmla="*/ 552 h 741"/>
                <a:gd name="T84" fmla="*/ 209 w 357"/>
                <a:gd name="T85" fmla="*/ 540 h 741"/>
                <a:gd name="T86" fmla="*/ 219 w 357"/>
                <a:gd name="T87" fmla="*/ 515 h 741"/>
                <a:gd name="T88" fmla="*/ 219 w 357"/>
                <a:gd name="T89" fmla="*/ 489 h 741"/>
                <a:gd name="T90" fmla="*/ 209 w 357"/>
                <a:gd name="T91" fmla="*/ 464 h 741"/>
                <a:gd name="T92" fmla="*/ 187 w 357"/>
                <a:gd name="T93" fmla="*/ 442 h 741"/>
                <a:gd name="T94" fmla="*/ 187 w 357"/>
                <a:gd name="T95" fmla="*/ 423 h 741"/>
                <a:gd name="T96" fmla="*/ 187 w 357"/>
                <a:gd name="T97" fmla="*/ 391 h 741"/>
                <a:gd name="T98" fmla="*/ 182 w 357"/>
                <a:gd name="T99" fmla="*/ 360 h 741"/>
                <a:gd name="T100" fmla="*/ 209 w 357"/>
                <a:gd name="T101" fmla="*/ 345 h 741"/>
                <a:gd name="T102" fmla="*/ 234 w 357"/>
                <a:gd name="T103" fmla="*/ 319 h 741"/>
                <a:gd name="T104" fmla="*/ 260 w 357"/>
                <a:gd name="T105" fmla="*/ 304 h 741"/>
                <a:gd name="T106" fmla="*/ 275 w 357"/>
                <a:gd name="T107" fmla="*/ 278 h 741"/>
                <a:gd name="T108" fmla="*/ 291 w 357"/>
                <a:gd name="T109" fmla="*/ 247 h 741"/>
                <a:gd name="T110" fmla="*/ 291 w 357"/>
                <a:gd name="T111" fmla="*/ 212 h 741"/>
                <a:gd name="T112" fmla="*/ 312 w 357"/>
                <a:gd name="T113" fmla="*/ 190 h 741"/>
                <a:gd name="T114" fmla="*/ 322 w 357"/>
                <a:gd name="T115" fmla="*/ 170 h 741"/>
                <a:gd name="T116" fmla="*/ 353 w 357"/>
                <a:gd name="T117" fmla="*/ 170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7" h="741">
                  <a:moveTo>
                    <a:pt x="357" y="165"/>
                  </a:moveTo>
                  <a:lnTo>
                    <a:pt x="357" y="155"/>
                  </a:lnTo>
                  <a:lnTo>
                    <a:pt x="352" y="149"/>
                  </a:lnTo>
                  <a:lnTo>
                    <a:pt x="347" y="139"/>
                  </a:lnTo>
                  <a:lnTo>
                    <a:pt x="347" y="134"/>
                  </a:lnTo>
                  <a:lnTo>
                    <a:pt x="347" y="124"/>
                  </a:lnTo>
                  <a:lnTo>
                    <a:pt x="347" y="114"/>
                  </a:lnTo>
                  <a:lnTo>
                    <a:pt x="352" y="108"/>
                  </a:lnTo>
                  <a:lnTo>
                    <a:pt x="347" y="102"/>
                  </a:lnTo>
                  <a:lnTo>
                    <a:pt x="347" y="98"/>
                  </a:lnTo>
                  <a:lnTo>
                    <a:pt x="342" y="92"/>
                  </a:lnTo>
                  <a:lnTo>
                    <a:pt x="342" y="87"/>
                  </a:lnTo>
                  <a:lnTo>
                    <a:pt x="342" y="83"/>
                  </a:lnTo>
                  <a:lnTo>
                    <a:pt x="342" y="77"/>
                  </a:lnTo>
                  <a:lnTo>
                    <a:pt x="332" y="77"/>
                  </a:lnTo>
                  <a:lnTo>
                    <a:pt x="336" y="73"/>
                  </a:lnTo>
                  <a:lnTo>
                    <a:pt x="336" y="67"/>
                  </a:lnTo>
                  <a:lnTo>
                    <a:pt x="336" y="61"/>
                  </a:lnTo>
                  <a:lnTo>
                    <a:pt x="336" y="57"/>
                  </a:lnTo>
                  <a:lnTo>
                    <a:pt x="336" y="51"/>
                  </a:lnTo>
                  <a:lnTo>
                    <a:pt x="332" y="46"/>
                  </a:lnTo>
                  <a:lnTo>
                    <a:pt x="332" y="36"/>
                  </a:lnTo>
                  <a:lnTo>
                    <a:pt x="326" y="36"/>
                  </a:lnTo>
                  <a:lnTo>
                    <a:pt x="316" y="32"/>
                  </a:lnTo>
                  <a:lnTo>
                    <a:pt x="306" y="26"/>
                  </a:lnTo>
                  <a:lnTo>
                    <a:pt x="301" y="26"/>
                  </a:lnTo>
                  <a:lnTo>
                    <a:pt x="295" y="20"/>
                  </a:lnTo>
                  <a:lnTo>
                    <a:pt x="291" y="20"/>
                  </a:lnTo>
                  <a:lnTo>
                    <a:pt x="291" y="10"/>
                  </a:lnTo>
                  <a:lnTo>
                    <a:pt x="279" y="5"/>
                  </a:lnTo>
                  <a:lnTo>
                    <a:pt x="270" y="0"/>
                  </a:lnTo>
                  <a:lnTo>
                    <a:pt x="260" y="0"/>
                  </a:lnTo>
                  <a:lnTo>
                    <a:pt x="260" y="5"/>
                  </a:lnTo>
                  <a:lnTo>
                    <a:pt x="260" y="16"/>
                  </a:lnTo>
                  <a:lnTo>
                    <a:pt x="260" y="20"/>
                  </a:lnTo>
                  <a:lnTo>
                    <a:pt x="248" y="16"/>
                  </a:lnTo>
                  <a:lnTo>
                    <a:pt x="244" y="32"/>
                  </a:lnTo>
                  <a:lnTo>
                    <a:pt x="244" y="36"/>
                  </a:lnTo>
                  <a:lnTo>
                    <a:pt x="238" y="36"/>
                  </a:lnTo>
                  <a:lnTo>
                    <a:pt x="234" y="32"/>
                  </a:lnTo>
                  <a:lnTo>
                    <a:pt x="223" y="36"/>
                  </a:lnTo>
                  <a:lnTo>
                    <a:pt x="223" y="46"/>
                  </a:lnTo>
                  <a:lnTo>
                    <a:pt x="223" y="51"/>
                  </a:lnTo>
                  <a:lnTo>
                    <a:pt x="219" y="51"/>
                  </a:lnTo>
                  <a:lnTo>
                    <a:pt x="209" y="46"/>
                  </a:lnTo>
                  <a:lnTo>
                    <a:pt x="203" y="46"/>
                  </a:lnTo>
                  <a:lnTo>
                    <a:pt x="197" y="57"/>
                  </a:lnTo>
                  <a:lnTo>
                    <a:pt x="197" y="61"/>
                  </a:lnTo>
                  <a:lnTo>
                    <a:pt x="182" y="73"/>
                  </a:lnTo>
                  <a:lnTo>
                    <a:pt x="176" y="77"/>
                  </a:lnTo>
                  <a:lnTo>
                    <a:pt x="172" y="83"/>
                  </a:lnTo>
                  <a:lnTo>
                    <a:pt x="176" y="87"/>
                  </a:lnTo>
                  <a:lnTo>
                    <a:pt x="182" y="98"/>
                  </a:lnTo>
                  <a:lnTo>
                    <a:pt x="176" y="102"/>
                  </a:lnTo>
                  <a:lnTo>
                    <a:pt x="176" y="108"/>
                  </a:lnTo>
                  <a:lnTo>
                    <a:pt x="166" y="118"/>
                  </a:lnTo>
                  <a:lnTo>
                    <a:pt x="156" y="124"/>
                  </a:lnTo>
                  <a:lnTo>
                    <a:pt x="156" y="134"/>
                  </a:lnTo>
                  <a:lnTo>
                    <a:pt x="156" y="139"/>
                  </a:lnTo>
                  <a:lnTo>
                    <a:pt x="151" y="143"/>
                  </a:lnTo>
                  <a:lnTo>
                    <a:pt x="141" y="149"/>
                  </a:lnTo>
                  <a:lnTo>
                    <a:pt x="131" y="155"/>
                  </a:lnTo>
                  <a:lnTo>
                    <a:pt x="131" y="165"/>
                  </a:lnTo>
                  <a:lnTo>
                    <a:pt x="125" y="176"/>
                  </a:lnTo>
                  <a:lnTo>
                    <a:pt x="119" y="180"/>
                  </a:lnTo>
                  <a:lnTo>
                    <a:pt x="119" y="190"/>
                  </a:lnTo>
                  <a:lnTo>
                    <a:pt x="119" y="196"/>
                  </a:lnTo>
                  <a:lnTo>
                    <a:pt x="119" y="200"/>
                  </a:lnTo>
                  <a:lnTo>
                    <a:pt x="114" y="216"/>
                  </a:lnTo>
                  <a:lnTo>
                    <a:pt x="114" y="221"/>
                  </a:lnTo>
                  <a:lnTo>
                    <a:pt x="104" y="226"/>
                  </a:lnTo>
                  <a:lnTo>
                    <a:pt x="100" y="231"/>
                  </a:lnTo>
                  <a:lnTo>
                    <a:pt x="104" y="243"/>
                  </a:lnTo>
                  <a:lnTo>
                    <a:pt x="104" y="247"/>
                  </a:lnTo>
                  <a:lnTo>
                    <a:pt x="104" y="253"/>
                  </a:lnTo>
                  <a:lnTo>
                    <a:pt x="109" y="263"/>
                  </a:lnTo>
                  <a:lnTo>
                    <a:pt x="104" y="268"/>
                  </a:lnTo>
                  <a:lnTo>
                    <a:pt x="94" y="268"/>
                  </a:lnTo>
                  <a:lnTo>
                    <a:pt x="88" y="268"/>
                  </a:lnTo>
                  <a:lnTo>
                    <a:pt x="84" y="272"/>
                  </a:lnTo>
                  <a:lnTo>
                    <a:pt x="78" y="278"/>
                  </a:lnTo>
                  <a:lnTo>
                    <a:pt x="73" y="278"/>
                  </a:lnTo>
                  <a:lnTo>
                    <a:pt x="73" y="272"/>
                  </a:lnTo>
                  <a:lnTo>
                    <a:pt x="63" y="278"/>
                  </a:lnTo>
                  <a:lnTo>
                    <a:pt x="57" y="284"/>
                  </a:lnTo>
                  <a:lnTo>
                    <a:pt x="53" y="294"/>
                  </a:lnTo>
                  <a:lnTo>
                    <a:pt x="53" y="304"/>
                  </a:lnTo>
                  <a:lnTo>
                    <a:pt x="53" y="314"/>
                  </a:lnTo>
                  <a:lnTo>
                    <a:pt x="53" y="325"/>
                  </a:lnTo>
                  <a:lnTo>
                    <a:pt x="47" y="329"/>
                  </a:lnTo>
                  <a:lnTo>
                    <a:pt x="47" y="340"/>
                  </a:lnTo>
                  <a:lnTo>
                    <a:pt x="47" y="345"/>
                  </a:lnTo>
                  <a:lnTo>
                    <a:pt x="53" y="350"/>
                  </a:lnTo>
                  <a:lnTo>
                    <a:pt x="53" y="360"/>
                  </a:lnTo>
                  <a:lnTo>
                    <a:pt x="53" y="366"/>
                  </a:lnTo>
                  <a:lnTo>
                    <a:pt x="47" y="376"/>
                  </a:lnTo>
                  <a:lnTo>
                    <a:pt x="47" y="382"/>
                  </a:lnTo>
                  <a:lnTo>
                    <a:pt x="47" y="386"/>
                  </a:lnTo>
                  <a:lnTo>
                    <a:pt x="53" y="391"/>
                  </a:lnTo>
                  <a:lnTo>
                    <a:pt x="57" y="397"/>
                  </a:lnTo>
                  <a:lnTo>
                    <a:pt x="57" y="403"/>
                  </a:lnTo>
                  <a:lnTo>
                    <a:pt x="57" y="411"/>
                  </a:lnTo>
                  <a:lnTo>
                    <a:pt x="57" y="417"/>
                  </a:lnTo>
                  <a:lnTo>
                    <a:pt x="43" y="427"/>
                  </a:lnTo>
                  <a:lnTo>
                    <a:pt x="43" y="433"/>
                  </a:lnTo>
                  <a:lnTo>
                    <a:pt x="47" y="442"/>
                  </a:lnTo>
                  <a:lnTo>
                    <a:pt x="47" y="448"/>
                  </a:lnTo>
                  <a:lnTo>
                    <a:pt x="47" y="452"/>
                  </a:lnTo>
                  <a:lnTo>
                    <a:pt x="47" y="469"/>
                  </a:lnTo>
                  <a:lnTo>
                    <a:pt x="43" y="485"/>
                  </a:lnTo>
                  <a:lnTo>
                    <a:pt x="37" y="485"/>
                  </a:lnTo>
                  <a:lnTo>
                    <a:pt x="32" y="485"/>
                  </a:lnTo>
                  <a:lnTo>
                    <a:pt x="27" y="489"/>
                  </a:lnTo>
                  <a:lnTo>
                    <a:pt x="27" y="495"/>
                  </a:lnTo>
                  <a:lnTo>
                    <a:pt x="22" y="501"/>
                  </a:lnTo>
                  <a:lnTo>
                    <a:pt x="22" y="505"/>
                  </a:lnTo>
                  <a:lnTo>
                    <a:pt x="10" y="515"/>
                  </a:lnTo>
                  <a:lnTo>
                    <a:pt x="16" y="520"/>
                  </a:lnTo>
                  <a:lnTo>
                    <a:pt x="16" y="526"/>
                  </a:lnTo>
                  <a:lnTo>
                    <a:pt x="16" y="530"/>
                  </a:lnTo>
                  <a:lnTo>
                    <a:pt x="10" y="536"/>
                  </a:lnTo>
                  <a:lnTo>
                    <a:pt x="6" y="530"/>
                  </a:lnTo>
                  <a:lnTo>
                    <a:pt x="6" y="526"/>
                  </a:lnTo>
                  <a:lnTo>
                    <a:pt x="0" y="526"/>
                  </a:lnTo>
                  <a:lnTo>
                    <a:pt x="2" y="526"/>
                  </a:lnTo>
                  <a:lnTo>
                    <a:pt x="2" y="536"/>
                  </a:lnTo>
                  <a:lnTo>
                    <a:pt x="2" y="540"/>
                  </a:lnTo>
                  <a:lnTo>
                    <a:pt x="2" y="552"/>
                  </a:lnTo>
                  <a:lnTo>
                    <a:pt x="2" y="556"/>
                  </a:lnTo>
                  <a:lnTo>
                    <a:pt x="2" y="562"/>
                  </a:lnTo>
                  <a:lnTo>
                    <a:pt x="2" y="567"/>
                  </a:lnTo>
                  <a:lnTo>
                    <a:pt x="2" y="571"/>
                  </a:lnTo>
                  <a:lnTo>
                    <a:pt x="6" y="571"/>
                  </a:lnTo>
                  <a:lnTo>
                    <a:pt x="6" y="583"/>
                  </a:lnTo>
                  <a:lnTo>
                    <a:pt x="10" y="577"/>
                  </a:lnTo>
                  <a:lnTo>
                    <a:pt x="16" y="583"/>
                  </a:lnTo>
                  <a:lnTo>
                    <a:pt x="10" y="593"/>
                  </a:lnTo>
                  <a:lnTo>
                    <a:pt x="10" y="597"/>
                  </a:lnTo>
                  <a:lnTo>
                    <a:pt x="10" y="603"/>
                  </a:lnTo>
                  <a:lnTo>
                    <a:pt x="10" y="608"/>
                  </a:lnTo>
                  <a:lnTo>
                    <a:pt x="10" y="618"/>
                  </a:lnTo>
                  <a:lnTo>
                    <a:pt x="10" y="624"/>
                  </a:lnTo>
                  <a:lnTo>
                    <a:pt x="16" y="628"/>
                  </a:lnTo>
                  <a:lnTo>
                    <a:pt x="10" y="634"/>
                  </a:lnTo>
                  <a:lnTo>
                    <a:pt x="10" y="644"/>
                  </a:lnTo>
                  <a:lnTo>
                    <a:pt x="16" y="649"/>
                  </a:lnTo>
                  <a:lnTo>
                    <a:pt x="22" y="649"/>
                  </a:lnTo>
                  <a:lnTo>
                    <a:pt x="22" y="665"/>
                  </a:lnTo>
                  <a:lnTo>
                    <a:pt x="32" y="669"/>
                  </a:lnTo>
                  <a:lnTo>
                    <a:pt x="32" y="675"/>
                  </a:lnTo>
                  <a:lnTo>
                    <a:pt x="32" y="681"/>
                  </a:lnTo>
                  <a:lnTo>
                    <a:pt x="27" y="681"/>
                  </a:lnTo>
                  <a:lnTo>
                    <a:pt x="27" y="685"/>
                  </a:lnTo>
                  <a:lnTo>
                    <a:pt x="22" y="690"/>
                  </a:lnTo>
                  <a:lnTo>
                    <a:pt x="22" y="695"/>
                  </a:lnTo>
                  <a:lnTo>
                    <a:pt x="22" y="700"/>
                  </a:lnTo>
                  <a:lnTo>
                    <a:pt x="27" y="706"/>
                  </a:lnTo>
                  <a:lnTo>
                    <a:pt x="27" y="712"/>
                  </a:lnTo>
                  <a:lnTo>
                    <a:pt x="32" y="716"/>
                  </a:lnTo>
                  <a:lnTo>
                    <a:pt x="32" y="722"/>
                  </a:lnTo>
                  <a:lnTo>
                    <a:pt x="32" y="732"/>
                  </a:lnTo>
                  <a:lnTo>
                    <a:pt x="27" y="737"/>
                  </a:lnTo>
                  <a:lnTo>
                    <a:pt x="32" y="741"/>
                  </a:lnTo>
                  <a:lnTo>
                    <a:pt x="37" y="737"/>
                  </a:lnTo>
                  <a:lnTo>
                    <a:pt x="43" y="741"/>
                  </a:lnTo>
                  <a:lnTo>
                    <a:pt x="58" y="737"/>
                  </a:lnTo>
                  <a:lnTo>
                    <a:pt x="63" y="741"/>
                  </a:lnTo>
                  <a:lnTo>
                    <a:pt x="68" y="741"/>
                  </a:lnTo>
                  <a:lnTo>
                    <a:pt x="74" y="741"/>
                  </a:lnTo>
                  <a:lnTo>
                    <a:pt x="74" y="737"/>
                  </a:lnTo>
                  <a:lnTo>
                    <a:pt x="74" y="726"/>
                  </a:lnTo>
                  <a:lnTo>
                    <a:pt x="74" y="716"/>
                  </a:lnTo>
                  <a:lnTo>
                    <a:pt x="78" y="712"/>
                  </a:lnTo>
                  <a:lnTo>
                    <a:pt x="84" y="712"/>
                  </a:lnTo>
                  <a:lnTo>
                    <a:pt x="90" y="712"/>
                  </a:lnTo>
                  <a:lnTo>
                    <a:pt x="94" y="706"/>
                  </a:lnTo>
                  <a:lnTo>
                    <a:pt x="90" y="706"/>
                  </a:lnTo>
                  <a:lnTo>
                    <a:pt x="94" y="700"/>
                  </a:lnTo>
                  <a:lnTo>
                    <a:pt x="105" y="695"/>
                  </a:lnTo>
                  <a:lnTo>
                    <a:pt x="115" y="700"/>
                  </a:lnTo>
                  <a:lnTo>
                    <a:pt x="115" y="706"/>
                  </a:lnTo>
                  <a:lnTo>
                    <a:pt x="119" y="706"/>
                  </a:lnTo>
                  <a:lnTo>
                    <a:pt x="131" y="706"/>
                  </a:lnTo>
                  <a:lnTo>
                    <a:pt x="135" y="706"/>
                  </a:lnTo>
                  <a:lnTo>
                    <a:pt x="135" y="695"/>
                  </a:lnTo>
                  <a:lnTo>
                    <a:pt x="135" y="690"/>
                  </a:lnTo>
                  <a:lnTo>
                    <a:pt x="146" y="675"/>
                  </a:lnTo>
                  <a:lnTo>
                    <a:pt x="146" y="665"/>
                  </a:lnTo>
                  <a:lnTo>
                    <a:pt x="151" y="659"/>
                  </a:lnTo>
                  <a:lnTo>
                    <a:pt x="156" y="654"/>
                  </a:lnTo>
                  <a:lnTo>
                    <a:pt x="156" y="649"/>
                  </a:lnTo>
                  <a:lnTo>
                    <a:pt x="151" y="649"/>
                  </a:lnTo>
                  <a:lnTo>
                    <a:pt x="156" y="638"/>
                  </a:lnTo>
                  <a:lnTo>
                    <a:pt x="162" y="634"/>
                  </a:lnTo>
                  <a:lnTo>
                    <a:pt x="156" y="628"/>
                  </a:lnTo>
                  <a:lnTo>
                    <a:pt x="156" y="624"/>
                  </a:lnTo>
                  <a:lnTo>
                    <a:pt x="156" y="618"/>
                  </a:lnTo>
                  <a:lnTo>
                    <a:pt x="162" y="613"/>
                  </a:lnTo>
                  <a:lnTo>
                    <a:pt x="162" y="608"/>
                  </a:lnTo>
                  <a:lnTo>
                    <a:pt x="166" y="597"/>
                  </a:lnTo>
                  <a:lnTo>
                    <a:pt x="166" y="593"/>
                  </a:lnTo>
                  <a:lnTo>
                    <a:pt x="166" y="587"/>
                  </a:lnTo>
                  <a:lnTo>
                    <a:pt x="162" y="577"/>
                  </a:lnTo>
                  <a:lnTo>
                    <a:pt x="172" y="571"/>
                  </a:lnTo>
                  <a:lnTo>
                    <a:pt x="156" y="567"/>
                  </a:lnTo>
                  <a:lnTo>
                    <a:pt x="162" y="562"/>
                  </a:lnTo>
                  <a:lnTo>
                    <a:pt x="172" y="567"/>
                  </a:lnTo>
                  <a:lnTo>
                    <a:pt x="177" y="567"/>
                  </a:lnTo>
                  <a:lnTo>
                    <a:pt x="187" y="556"/>
                  </a:lnTo>
                  <a:lnTo>
                    <a:pt x="187" y="552"/>
                  </a:lnTo>
                  <a:lnTo>
                    <a:pt x="187" y="546"/>
                  </a:lnTo>
                  <a:lnTo>
                    <a:pt x="192" y="546"/>
                  </a:lnTo>
                  <a:lnTo>
                    <a:pt x="197" y="546"/>
                  </a:lnTo>
                  <a:lnTo>
                    <a:pt x="203" y="552"/>
                  </a:lnTo>
                  <a:lnTo>
                    <a:pt x="209" y="540"/>
                  </a:lnTo>
                  <a:lnTo>
                    <a:pt x="213" y="536"/>
                  </a:lnTo>
                  <a:lnTo>
                    <a:pt x="223" y="530"/>
                  </a:lnTo>
                  <a:lnTo>
                    <a:pt x="213" y="526"/>
                  </a:lnTo>
                  <a:lnTo>
                    <a:pt x="213" y="520"/>
                  </a:lnTo>
                  <a:lnTo>
                    <a:pt x="219" y="515"/>
                  </a:lnTo>
                  <a:lnTo>
                    <a:pt x="223" y="515"/>
                  </a:lnTo>
                  <a:lnTo>
                    <a:pt x="234" y="501"/>
                  </a:lnTo>
                  <a:lnTo>
                    <a:pt x="228" y="495"/>
                  </a:lnTo>
                  <a:lnTo>
                    <a:pt x="228" y="485"/>
                  </a:lnTo>
                  <a:lnTo>
                    <a:pt x="219" y="489"/>
                  </a:lnTo>
                  <a:lnTo>
                    <a:pt x="219" y="485"/>
                  </a:lnTo>
                  <a:lnTo>
                    <a:pt x="219" y="479"/>
                  </a:lnTo>
                  <a:lnTo>
                    <a:pt x="213" y="474"/>
                  </a:lnTo>
                  <a:lnTo>
                    <a:pt x="209" y="469"/>
                  </a:lnTo>
                  <a:lnTo>
                    <a:pt x="209" y="464"/>
                  </a:lnTo>
                  <a:lnTo>
                    <a:pt x="209" y="458"/>
                  </a:lnTo>
                  <a:lnTo>
                    <a:pt x="197" y="464"/>
                  </a:lnTo>
                  <a:lnTo>
                    <a:pt x="192" y="458"/>
                  </a:lnTo>
                  <a:lnTo>
                    <a:pt x="187" y="452"/>
                  </a:lnTo>
                  <a:lnTo>
                    <a:pt x="187" y="442"/>
                  </a:lnTo>
                  <a:lnTo>
                    <a:pt x="182" y="438"/>
                  </a:lnTo>
                  <a:lnTo>
                    <a:pt x="182" y="433"/>
                  </a:lnTo>
                  <a:lnTo>
                    <a:pt x="177" y="427"/>
                  </a:lnTo>
                  <a:lnTo>
                    <a:pt x="182" y="427"/>
                  </a:lnTo>
                  <a:lnTo>
                    <a:pt x="187" y="423"/>
                  </a:lnTo>
                  <a:lnTo>
                    <a:pt x="187" y="411"/>
                  </a:lnTo>
                  <a:lnTo>
                    <a:pt x="187" y="407"/>
                  </a:lnTo>
                  <a:lnTo>
                    <a:pt x="187" y="397"/>
                  </a:lnTo>
                  <a:lnTo>
                    <a:pt x="192" y="397"/>
                  </a:lnTo>
                  <a:lnTo>
                    <a:pt x="187" y="391"/>
                  </a:lnTo>
                  <a:lnTo>
                    <a:pt x="192" y="386"/>
                  </a:lnTo>
                  <a:lnTo>
                    <a:pt x="192" y="376"/>
                  </a:lnTo>
                  <a:lnTo>
                    <a:pt x="197" y="370"/>
                  </a:lnTo>
                  <a:lnTo>
                    <a:pt x="197" y="360"/>
                  </a:lnTo>
                  <a:lnTo>
                    <a:pt x="182" y="360"/>
                  </a:lnTo>
                  <a:lnTo>
                    <a:pt x="182" y="350"/>
                  </a:lnTo>
                  <a:lnTo>
                    <a:pt x="187" y="345"/>
                  </a:lnTo>
                  <a:lnTo>
                    <a:pt x="197" y="350"/>
                  </a:lnTo>
                  <a:lnTo>
                    <a:pt x="203" y="345"/>
                  </a:lnTo>
                  <a:lnTo>
                    <a:pt x="209" y="345"/>
                  </a:lnTo>
                  <a:lnTo>
                    <a:pt x="213" y="340"/>
                  </a:lnTo>
                  <a:lnTo>
                    <a:pt x="219" y="340"/>
                  </a:lnTo>
                  <a:lnTo>
                    <a:pt x="228" y="335"/>
                  </a:lnTo>
                  <a:lnTo>
                    <a:pt x="223" y="329"/>
                  </a:lnTo>
                  <a:lnTo>
                    <a:pt x="234" y="319"/>
                  </a:lnTo>
                  <a:lnTo>
                    <a:pt x="228" y="314"/>
                  </a:lnTo>
                  <a:lnTo>
                    <a:pt x="238" y="314"/>
                  </a:lnTo>
                  <a:lnTo>
                    <a:pt x="244" y="304"/>
                  </a:lnTo>
                  <a:lnTo>
                    <a:pt x="250" y="309"/>
                  </a:lnTo>
                  <a:lnTo>
                    <a:pt x="260" y="304"/>
                  </a:lnTo>
                  <a:lnTo>
                    <a:pt x="254" y="299"/>
                  </a:lnTo>
                  <a:lnTo>
                    <a:pt x="260" y="294"/>
                  </a:lnTo>
                  <a:lnTo>
                    <a:pt x="265" y="294"/>
                  </a:lnTo>
                  <a:lnTo>
                    <a:pt x="275" y="288"/>
                  </a:lnTo>
                  <a:lnTo>
                    <a:pt x="275" y="278"/>
                  </a:lnTo>
                  <a:lnTo>
                    <a:pt x="275" y="272"/>
                  </a:lnTo>
                  <a:lnTo>
                    <a:pt x="275" y="268"/>
                  </a:lnTo>
                  <a:lnTo>
                    <a:pt x="281" y="258"/>
                  </a:lnTo>
                  <a:lnTo>
                    <a:pt x="285" y="258"/>
                  </a:lnTo>
                  <a:lnTo>
                    <a:pt x="291" y="247"/>
                  </a:lnTo>
                  <a:lnTo>
                    <a:pt x="295" y="243"/>
                  </a:lnTo>
                  <a:lnTo>
                    <a:pt x="291" y="237"/>
                  </a:lnTo>
                  <a:lnTo>
                    <a:pt x="291" y="231"/>
                  </a:lnTo>
                  <a:lnTo>
                    <a:pt x="291" y="221"/>
                  </a:lnTo>
                  <a:lnTo>
                    <a:pt x="291" y="212"/>
                  </a:lnTo>
                  <a:lnTo>
                    <a:pt x="295" y="206"/>
                  </a:lnTo>
                  <a:lnTo>
                    <a:pt x="295" y="200"/>
                  </a:lnTo>
                  <a:lnTo>
                    <a:pt x="295" y="196"/>
                  </a:lnTo>
                  <a:lnTo>
                    <a:pt x="301" y="190"/>
                  </a:lnTo>
                  <a:lnTo>
                    <a:pt x="312" y="190"/>
                  </a:lnTo>
                  <a:lnTo>
                    <a:pt x="312" y="180"/>
                  </a:lnTo>
                  <a:lnTo>
                    <a:pt x="312" y="170"/>
                  </a:lnTo>
                  <a:lnTo>
                    <a:pt x="312" y="165"/>
                  </a:lnTo>
                  <a:lnTo>
                    <a:pt x="316" y="165"/>
                  </a:lnTo>
                  <a:lnTo>
                    <a:pt x="322" y="170"/>
                  </a:lnTo>
                  <a:lnTo>
                    <a:pt x="332" y="159"/>
                  </a:lnTo>
                  <a:lnTo>
                    <a:pt x="338" y="165"/>
                  </a:lnTo>
                  <a:lnTo>
                    <a:pt x="342" y="165"/>
                  </a:lnTo>
                  <a:lnTo>
                    <a:pt x="347" y="165"/>
                  </a:lnTo>
                  <a:lnTo>
                    <a:pt x="353" y="170"/>
                  </a:lnTo>
                  <a:lnTo>
                    <a:pt x="357" y="165"/>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125"/>
            <p:cNvSpPr>
              <a:spLocks/>
            </p:cNvSpPr>
            <p:nvPr/>
          </p:nvSpPr>
          <p:spPr bwMode="auto">
            <a:xfrm>
              <a:off x="8143750" y="2731642"/>
              <a:ext cx="556664" cy="1155428"/>
            </a:xfrm>
            <a:custGeom>
              <a:avLst/>
              <a:gdLst>
                <a:gd name="T0" fmla="*/ 347 w 357"/>
                <a:gd name="T1" fmla="*/ 134 h 741"/>
                <a:gd name="T2" fmla="*/ 347 w 357"/>
                <a:gd name="T3" fmla="*/ 98 h 741"/>
                <a:gd name="T4" fmla="*/ 332 w 357"/>
                <a:gd name="T5" fmla="*/ 77 h 741"/>
                <a:gd name="T6" fmla="*/ 336 w 357"/>
                <a:gd name="T7" fmla="*/ 51 h 741"/>
                <a:gd name="T8" fmla="*/ 306 w 357"/>
                <a:gd name="T9" fmla="*/ 26 h 741"/>
                <a:gd name="T10" fmla="*/ 279 w 357"/>
                <a:gd name="T11" fmla="*/ 5 h 741"/>
                <a:gd name="T12" fmla="*/ 260 w 357"/>
                <a:gd name="T13" fmla="*/ 20 h 741"/>
                <a:gd name="T14" fmla="*/ 234 w 357"/>
                <a:gd name="T15" fmla="*/ 32 h 741"/>
                <a:gd name="T16" fmla="*/ 209 w 357"/>
                <a:gd name="T17" fmla="*/ 46 h 741"/>
                <a:gd name="T18" fmla="*/ 176 w 357"/>
                <a:gd name="T19" fmla="*/ 77 h 741"/>
                <a:gd name="T20" fmla="*/ 176 w 357"/>
                <a:gd name="T21" fmla="*/ 108 h 741"/>
                <a:gd name="T22" fmla="*/ 151 w 357"/>
                <a:gd name="T23" fmla="*/ 143 h 741"/>
                <a:gd name="T24" fmla="*/ 119 w 357"/>
                <a:gd name="T25" fmla="*/ 180 h 741"/>
                <a:gd name="T26" fmla="*/ 114 w 357"/>
                <a:gd name="T27" fmla="*/ 221 h 741"/>
                <a:gd name="T28" fmla="*/ 104 w 357"/>
                <a:gd name="T29" fmla="*/ 253 h 741"/>
                <a:gd name="T30" fmla="*/ 84 w 357"/>
                <a:gd name="T31" fmla="*/ 272 h 741"/>
                <a:gd name="T32" fmla="*/ 57 w 357"/>
                <a:gd name="T33" fmla="*/ 284 h 741"/>
                <a:gd name="T34" fmla="*/ 47 w 357"/>
                <a:gd name="T35" fmla="*/ 329 h 741"/>
                <a:gd name="T36" fmla="*/ 53 w 357"/>
                <a:gd name="T37" fmla="*/ 366 h 741"/>
                <a:gd name="T38" fmla="*/ 57 w 357"/>
                <a:gd name="T39" fmla="*/ 397 h 741"/>
                <a:gd name="T40" fmla="*/ 43 w 357"/>
                <a:gd name="T41" fmla="*/ 433 h 741"/>
                <a:gd name="T42" fmla="*/ 43 w 357"/>
                <a:gd name="T43" fmla="*/ 485 h 741"/>
                <a:gd name="T44" fmla="*/ 22 w 357"/>
                <a:gd name="T45" fmla="*/ 501 h 741"/>
                <a:gd name="T46" fmla="*/ 16 w 357"/>
                <a:gd name="T47" fmla="*/ 530 h 741"/>
                <a:gd name="T48" fmla="*/ 2 w 357"/>
                <a:gd name="T49" fmla="*/ 526 h 741"/>
                <a:gd name="T50" fmla="*/ 2 w 357"/>
                <a:gd name="T51" fmla="*/ 562 h 741"/>
                <a:gd name="T52" fmla="*/ 10 w 357"/>
                <a:gd name="T53" fmla="*/ 577 h 741"/>
                <a:gd name="T54" fmla="*/ 10 w 357"/>
                <a:gd name="T55" fmla="*/ 608 h 741"/>
                <a:gd name="T56" fmla="*/ 10 w 357"/>
                <a:gd name="T57" fmla="*/ 644 h 741"/>
                <a:gd name="T58" fmla="*/ 32 w 357"/>
                <a:gd name="T59" fmla="*/ 675 h 741"/>
                <a:gd name="T60" fmla="*/ 22 w 357"/>
                <a:gd name="T61" fmla="*/ 695 h 741"/>
                <a:gd name="T62" fmla="*/ 32 w 357"/>
                <a:gd name="T63" fmla="*/ 722 h 741"/>
                <a:gd name="T64" fmla="*/ 43 w 357"/>
                <a:gd name="T65" fmla="*/ 741 h 741"/>
                <a:gd name="T66" fmla="*/ 74 w 357"/>
                <a:gd name="T67" fmla="*/ 737 h 741"/>
                <a:gd name="T68" fmla="*/ 90 w 357"/>
                <a:gd name="T69" fmla="*/ 712 h 741"/>
                <a:gd name="T70" fmla="*/ 115 w 357"/>
                <a:gd name="T71" fmla="*/ 700 h 741"/>
                <a:gd name="T72" fmla="*/ 135 w 357"/>
                <a:gd name="T73" fmla="*/ 695 h 741"/>
                <a:gd name="T74" fmla="*/ 156 w 357"/>
                <a:gd name="T75" fmla="*/ 654 h 741"/>
                <a:gd name="T76" fmla="*/ 156 w 357"/>
                <a:gd name="T77" fmla="*/ 628 h 741"/>
                <a:gd name="T78" fmla="*/ 166 w 357"/>
                <a:gd name="T79" fmla="*/ 597 h 741"/>
                <a:gd name="T80" fmla="*/ 156 w 357"/>
                <a:gd name="T81" fmla="*/ 567 h 741"/>
                <a:gd name="T82" fmla="*/ 187 w 357"/>
                <a:gd name="T83" fmla="*/ 552 h 741"/>
                <a:gd name="T84" fmla="*/ 209 w 357"/>
                <a:gd name="T85" fmla="*/ 540 h 741"/>
                <a:gd name="T86" fmla="*/ 219 w 357"/>
                <a:gd name="T87" fmla="*/ 515 h 741"/>
                <a:gd name="T88" fmla="*/ 219 w 357"/>
                <a:gd name="T89" fmla="*/ 489 h 741"/>
                <a:gd name="T90" fmla="*/ 209 w 357"/>
                <a:gd name="T91" fmla="*/ 464 h 741"/>
                <a:gd name="T92" fmla="*/ 187 w 357"/>
                <a:gd name="T93" fmla="*/ 442 h 741"/>
                <a:gd name="T94" fmla="*/ 187 w 357"/>
                <a:gd name="T95" fmla="*/ 423 h 741"/>
                <a:gd name="T96" fmla="*/ 187 w 357"/>
                <a:gd name="T97" fmla="*/ 391 h 741"/>
                <a:gd name="T98" fmla="*/ 182 w 357"/>
                <a:gd name="T99" fmla="*/ 360 h 741"/>
                <a:gd name="T100" fmla="*/ 209 w 357"/>
                <a:gd name="T101" fmla="*/ 345 h 741"/>
                <a:gd name="T102" fmla="*/ 234 w 357"/>
                <a:gd name="T103" fmla="*/ 319 h 741"/>
                <a:gd name="T104" fmla="*/ 260 w 357"/>
                <a:gd name="T105" fmla="*/ 304 h 741"/>
                <a:gd name="T106" fmla="*/ 275 w 357"/>
                <a:gd name="T107" fmla="*/ 278 h 741"/>
                <a:gd name="T108" fmla="*/ 291 w 357"/>
                <a:gd name="T109" fmla="*/ 247 h 741"/>
                <a:gd name="T110" fmla="*/ 291 w 357"/>
                <a:gd name="T111" fmla="*/ 212 h 741"/>
                <a:gd name="T112" fmla="*/ 312 w 357"/>
                <a:gd name="T113" fmla="*/ 190 h 741"/>
                <a:gd name="T114" fmla="*/ 322 w 357"/>
                <a:gd name="T115" fmla="*/ 170 h 741"/>
                <a:gd name="T116" fmla="*/ 353 w 357"/>
                <a:gd name="T117" fmla="*/ 170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57" h="741">
                  <a:moveTo>
                    <a:pt x="357" y="165"/>
                  </a:moveTo>
                  <a:lnTo>
                    <a:pt x="357" y="155"/>
                  </a:lnTo>
                  <a:lnTo>
                    <a:pt x="352" y="149"/>
                  </a:lnTo>
                  <a:lnTo>
                    <a:pt x="347" y="139"/>
                  </a:lnTo>
                  <a:lnTo>
                    <a:pt x="347" y="134"/>
                  </a:lnTo>
                  <a:lnTo>
                    <a:pt x="347" y="124"/>
                  </a:lnTo>
                  <a:lnTo>
                    <a:pt x="347" y="114"/>
                  </a:lnTo>
                  <a:lnTo>
                    <a:pt x="352" y="108"/>
                  </a:lnTo>
                  <a:lnTo>
                    <a:pt x="347" y="102"/>
                  </a:lnTo>
                  <a:lnTo>
                    <a:pt x="347" y="98"/>
                  </a:lnTo>
                  <a:lnTo>
                    <a:pt x="342" y="92"/>
                  </a:lnTo>
                  <a:lnTo>
                    <a:pt x="342" y="87"/>
                  </a:lnTo>
                  <a:lnTo>
                    <a:pt x="342" y="83"/>
                  </a:lnTo>
                  <a:lnTo>
                    <a:pt x="342" y="77"/>
                  </a:lnTo>
                  <a:lnTo>
                    <a:pt x="332" y="77"/>
                  </a:lnTo>
                  <a:lnTo>
                    <a:pt x="336" y="73"/>
                  </a:lnTo>
                  <a:lnTo>
                    <a:pt x="336" y="67"/>
                  </a:lnTo>
                  <a:lnTo>
                    <a:pt x="336" y="61"/>
                  </a:lnTo>
                  <a:lnTo>
                    <a:pt x="336" y="57"/>
                  </a:lnTo>
                  <a:lnTo>
                    <a:pt x="336" y="51"/>
                  </a:lnTo>
                  <a:lnTo>
                    <a:pt x="332" y="46"/>
                  </a:lnTo>
                  <a:lnTo>
                    <a:pt x="332" y="36"/>
                  </a:lnTo>
                  <a:lnTo>
                    <a:pt x="326" y="36"/>
                  </a:lnTo>
                  <a:lnTo>
                    <a:pt x="316" y="32"/>
                  </a:lnTo>
                  <a:lnTo>
                    <a:pt x="306" y="26"/>
                  </a:lnTo>
                  <a:lnTo>
                    <a:pt x="301" y="26"/>
                  </a:lnTo>
                  <a:lnTo>
                    <a:pt x="295" y="20"/>
                  </a:lnTo>
                  <a:lnTo>
                    <a:pt x="291" y="20"/>
                  </a:lnTo>
                  <a:lnTo>
                    <a:pt x="291" y="10"/>
                  </a:lnTo>
                  <a:lnTo>
                    <a:pt x="279" y="5"/>
                  </a:lnTo>
                  <a:lnTo>
                    <a:pt x="270" y="0"/>
                  </a:lnTo>
                  <a:lnTo>
                    <a:pt x="260" y="0"/>
                  </a:lnTo>
                  <a:lnTo>
                    <a:pt x="260" y="5"/>
                  </a:lnTo>
                  <a:lnTo>
                    <a:pt x="260" y="16"/>
                  </a:lnTo>
                  <a:lnTo>
                    <a:pt x="260" y="20"/>
                  </a:lnTo>
                  <a:lnTo>
                    <a:pt x="248" y="16"/>
                  </a:lnTo>
                  <a:lnTo>
                    <a:pt x="244" y="32"/>
                  </a:lnTo>
                  <a:lnTo>
                    <a:pt x="244" y="36"/>
                  </a:lnTo>
                  <a:lnTo>
                    <a:pt x="238" y="36"/>
                  </a:lnTo>
                  <a:lnTo>
                    <a:pt x="234" y="32"/>
                  </a:lnTo>
                  <a:lnTo>
                    <a:pt x="223" y="36"/>
                  </a:lnTo>
                  <a:lnTo>
                    <a:pt x="223" y="46"/>
                  </a:lnTo>
                  <a:lnTo>
                    <a:pt x="223" y="51"/>
                  </a:lnTo>
                  <a:lnTo>
                    <a:pt x="219" y="51"/>
                  </a:lnTo>
                  <a:lnTo>
                    <a:pt x="209" y="46"/>
                  </a:lnTo>
                  <a:lnTo>
                    <a:pt x="203" y="46"/>
                  </a:lnTo>
                  <a:lnTo>
                    <a:pt x="197" y="57"/>
                  </a:lnTo>
                  <a:lnTo>
                    <a:pt x="197" y="61"/>
                  </a:lnTo>
                  <a:lnTo>
                    <a:pt x="182" y="73"/>
                  </a:lnTo>
                  <a:lnTo>
                    <a:pt x="176" y="77"/>
                  </a:lnTo>
                  <a:lnTo>
                    <a:pt x="172" y="83"/>
                  </a:lnTo>
                  <a:lnTo>
                    <a:pt x="176" y="87"/>
                  </a:lnTo>
                  <a:lnTo>
                    <a:pt x="182" y="98"/>
                  </a:lnTo>
                  <a:lnTo>
                    <a:pt x="176" y="102"/>
                  </a:lnTo>
                  <a:lnTo>
                    <a:pt x="176" y="108"/>
                  </a:lnTo>
                  <a:lnTo>
                    <a:pt x="166" y="118"/>
                  </a:lnTo>
                  <a:lnTo>
                    <a:pt x="156" y="124"/>
                  </a:lnTo>
                  <a:lnTo>
                    <a:pt x="156" y="134"/>
                  </a:lnTo>
                  <a:lnTo>
                    <a:pt x="156" y="139"/>
                  </a:lnTo>
                  <a:lnTo>
                    <a:pt x="151" y="143"/>
                  </a:lnTo>
                  <a:lnTo>
                    <a:pt x="141" y="149"/>
                  </a:lnTo>
                  <a:lnTo>
                    <a:pt x="131" y="155"/>
                  </a:lnTo>
                  <a:lnTo>
                    <a:pt x="131" y="165"/>
                  </a:lnTo>
                  <a:lnTo>
                    <a:pt x="125" y="176"/>
                  </a:lnTo>
                  <a:lnTo>
                    <a:pt x="119" y="180"/>
                  </a:lnTo>
                  <a:lnTo>
                    <a:pt x="119" y="190"/>
                  </a:lnTo>
                  <a:lnTo>
                    <a:pt x="119" y="196"/>
                  </a:lnTo>
                  <a:lnTo>
                    <a:pt x="119" y="200"/>
                  </a:lnTo>
                  <a:lnTo>
                    <a:pt x="114" y="216"/>
                  </a:lnTo>
                  <a:lnTo>
                    <a:pt x="114" y="221"/>
                  </a:lnTo>
                  <a:lnTo>
                    <a:pt x="104" y="226"/>
                  </a:lnTo>
                  <a:lnTo>
                    <a:pt x="100" y="231"/>
                  </a:lnTo>
                  <a:lnTo>
                    <a:pt x="104" y="243"/>
                  </a:lnTo>
                  <a:lnTo>
                    <a:pt x="104" y="247"/>
                  </a:lnTo>
                  <a:lnTo>
                    <a:pt x="104" y="253"/>
                  </a:lnTo>
                  <a:lnTo>
                    <a:pt x="109" y="263"/>
                  </a:lnTo>
                  <a:lnTo>
                    <a:pt x="104" y="268"/>
                  </a:lnTo>
                  <a:lnTo>
                    <a:pt x="94" y="268"/>
                  </a:lnTo>
                  <a:lnTo>
                    <a:pt x="88" y="268"/>
                  </a:lnTo>
                  <a:lnTo>
                    <a:pt x="84" y="272"/>
                  </a:lnTo>
                  <a:lnTo>
                    <a:pt x="78" y="278"/>
                  </a:lnTo>
                  <a:lnTo>
                    <a:pt x="73" y="278"/>
                  </a:lnTo>
                  <a:lnTo>
                    <a:pt x="73" y="272"/>
                  </a:lnTo>
                  <a:lnTo>
                    <a:pt x="63" y="278"/>
                  </a:lnTo>
                  <a:lnTo>
                    <a:pt x="57" y="284"/>
                  </a:lnTo>
                  <a:lnTo>
                    <a:pt x="53" y="294"/>
                  </a:lnTo>
                  <a:lnTo>
                    <a:pt x="53" y="304"/>
                  </a:lnTo>
                  <a:lnTo>
                    <a:pt x="53" y="314"/>
                  </a:lnTo>
                  <a:lnTo>
                    <a:pt x="53" y="325"/>
                  </a:lnTo>
                  <a:lnTo>
                    <a:pt x="47" y="329"/>
                  </a:lnTo>
                  <a:lnTo>
                    <a:pt x="47" y="340"/>
                  </a:lnTo>
                  <a:lnTo>
                    <a:pt x="47" y="345"/>
                  </a:lnTo>
                  <a:lnTo>
                    <a:pt x="53" y="350"/>
                  </a:lnTo>
                  <a:lnTo>
                    <a:pt x="53" y="360"/>
                  </a:lnTo>
                  <a:lnTo>
                    <a:pt x="53" y="366"/>
                  </a:lnTo>
                  <a:lnTo>
                    <a:pt x="47" y="376"/>
                  </a:lnTo>
                  <a:lnTo>
                    <a:pt x="47" y="382"/>
                  </a:lnTo>
                  <a:lnTo>
                    <a:pt x="47" y="386"/>
                  </a:lnTo>
                  <a:lnTo>
                    <a:pt x="53" y="391"/>
                  </a:lnTo>
                  <a:lnTo>
                    <a:pt x="57" y="397"/>
                  </a:lnTo>
                  <a:lnTo>
                    <a:pt x="57" y="403"/>
                  </a:lnTo>
                  <a:lnTo>
                    <a:pt x="57" y="411"/>
                  </a:lnTo>
                  <a:lnTo>
                    <a:pt x="57" y="417"/>
                  </a:lnTo>
                  <a:lnTo>
                    <a:pt x="43" y="427"/>
                  </a:lnTo>
                  <a:lnTo>
                    <a:pt x="43" y="433"/>
                  </a:lnTo>
                  <a:lnTo>
                    <a:pt x="47" y="442"/>
                  </a:lnTo>
                  <a:lnTo>
                    <a:pt x="47" y="448"/>
                  </a:lnTo>
                  <a:lnTo>
                    <a:pt x="47" y="452"/>
                  </a:lnTo>
                  <a:lnTo>
                    <a:pt x="47" y="469"/>
                  </a:lnTo>
                  <a:lnTo>
                    <a:pt x="43" y="485"/>
                  </a:lnTo>
                  <a:lnTo>
                    <a:pt x="37" y="485"/>
                  </a:lnTo>
                  <a:lnTo>
                    <a:pt x="32" y="485"/>
                  </a:lnTo>
                  <a:lnTo>
                    <a:pt x="27" y="489"/>
                  </a:lnTo>
                  <a:lnTo>
                    <a:pt x="27" y="495"/>
                  </a:lnTo>
                  <a:lnTo>
                    <a:pt x="22" y="501"/>
                  </a:lnTo>
                  <a:lnTo>
                    <a:pt x="22" y="505"/>
                  </a:lnTo>
                  <a:lnTo>
                    <a:pt x="10" y="515"/>
                  </a:lnTo>
                  <a:lnTo>
                    <a:pt x="16" y="520"/>
                  </a:lnTo>
                  <a:lnTo>
                    <a:pt x="16" y="526"/>
                  </a:lnTo>
                  <a:lnTo>
                    <a:pt x="16" y="530"/>
                  </a:lnTo>
                  <a:lnTo>
                    <a:pt x="10" y="536"/>
                  </a:lnTo>
                  <a:lnTo>
                    <a:pt x="6" y="530"/>
                  </a:lnTo>
                  <a:lnTo>
                    <a:pt x="6" y="526"/>
                  </a:lnTo>
                  <a:lnTo>
                    <a:pt x="0" y="526"/>
                  </a:lnTo>
                  <a:lnTo>
                    <a:pt x="2" y="526"/>
                  </a:lnTo>
                  <a:lnTo>
                    <a:pt x="2" y="536"/>
                  </a:lnTo>
                  <a:lnTo>
                    <a:pt x="2" y="540"/>
                  </a:lnTo>
                  <a:lnTo>
                    <a:pt x="2" y="552"/>
                  </a:lnTo>
                  <a:lnTo>
                    <a:pt x="2" y="556"/>
                  </a:lnTo>
                  <a:lnTo>
                    <a:pt x="2" y="562"/>
                  </a:lnTo>
                  <a:lnTo>
                    <a:pt x="2" y="567"/>
                  </a:lnTo>
                  <a:lnTo>
                    <a:pt x="2" y="571"/>
                  </a:lnTo>
                  <a:lnTo>
                    <a:pt x="6" y="571"/>
                  </a:lnTo>
                  <a:lnTo>
                    <a:pt x="6" y="583"/>
                  </a:lnTo>
                  <a:lnTo>
                    <a:pt x="10" y="577"/>
                  </a:lnTo>
                  <a:lnTo>
                    <a:pt x="16" y="583"/>
                  </a:lnTo>
                  <a:lnTo>
                    <a:pt x="10" y="593"/>
                  </a:lnTo>
                  <a:lnTo>
                    <a:pt x="10" y="597"/>
                  </a:lnTo>
                  <a:lnTo>
                    <a:pt x="10" y="603"/>
                  </a:lnTo>
                  <a:lnTo>
                    <a:pt x="10" y="608"/>
                  </a:lnTo>
                  <a:lnTo>
                    <a:pt x="10" y="618"/>
                  </a:lnTo>
                  <a:lnTo>
                    <a:pt x="10" y="624"/>
                  </a:lnTo>
                  <a:lnTo>
                    <a:pt x="16" y="628"/>
                  </a:lnTo>
                  <a:lnTo>
                    <a:pt x="10" y="634"/>
                  </a:lnTo>
                  <a:lnTo>
                    <a:pt x="10" y="644"/>
                  </a:lnTo>
                  <a:lnTo>
                    <a:pt x="16" y="649"/>
                  </a:lnTo>
                  <a:lnTo>
                    <a:pt x="22" y="649"/>
                  </a:lnTo>
                  <a:lnTo>
                    <a:pt x="22" y="665"/>
                  </a:lnTo>
                  <a:lnTo>
                    <a:pt x="32" y="669"/>
                  </a:lnTo>
                  <a:lnTo>
                    <a:pt x="32" y="675"/>
                  </a:lnTo>
                  <a:lnTo>
                    <a:pt x="32" y="681"/>
                  </a:lnTo>
                  <a:lnTo>
                    <a:pt x="27" y="681"/>
                  </a:lnTo>
                  <a:lnTo>
                    <a:pt x="27" y="685"/>
                  </a:lnTo>
                  <a:lnTo>
                    <a:pt x="22" y="690"/>
                  </a:lnTo>
                  <a:lnTo>
                    <a:pt x="22" y="695"/>
                  </a:lnTo>
                  <a:lnTo>
                    <a:pt x="22" y="700"/>
                  </a:lnTo>
                  <a:lnTo>
                    <a:pt x="27" y="706"/>
                  </a:lnTo>
                  <a:lnTo>
                    <a:pt x="27" y="712"/>
                  </a:lnTo>
                  <a:lnTo>
                    <a:pt x="32" y="716"/>
                  </a:lnTo>
                  <a:lnTo>
                    <a:pt x="32" y="722"/>
                  </a:lnTo>
                  <a:lnTo>
                    <a:pt x="32" y="732"/>
                  </a:lnTo>
                  <a:lnTo>
                    <a:pt x="27" y="737"/>
                  </a:lnTo>
                  <a:lnTo>
                    <a:pt x="32" y="741"/>
                  </a:lnTo>
                  <a:lnTo>
                    <a:pt x="37" y="737"/>
                  </a:lnTo>
                  <a:lnTo>
                    <a:pt x="43" y="741"/>
                  </a:lnTo>
                  <a:lnTo>
                    <a:pt x="58" y="737"/>
                  </a:lnTo>
                  <a:lnTo>
                    <a:pt x="63" y="741"/>
                  </a:lnTo>
                  <a:lnTo>
                    <a:pt x="68" y="741"/>
                  </a:lnTo>
                  <a:lnTo>
                    <a:pt x="74" y="741"/>
                  </a:lnTo>
                  <a:lnTo>
                    <a:pt x="74" y="737"/>
                  </a:lnTo>
                  <a:lnTo>
                    <a:pt x="74" y="726"/>
                  </a:lnTo>
                  <a:lnTo>
                    <a:pt x="74" y="716"/>
                  </a:lnTo>
                  <a:lnTo>
                    <a:pt x="78" y="712"/>
                  </a:lnTo>
                  <a:lnTo>
                    <a:pt x="84" y="712"/>
                  </a:lnTo>
                  <a:lnTo>
                    <a:pt x="90" y="712"/>
                  </a:lnTo>
                  <a:lnTo>
                    <a:pt x="94" y="706"/>
                  </a:lnTo>
                  <a:lnTo>
                    <a:pt x="90" y="706"/>
                  </a:lnTo>
                  <a:lnTo>
                    <a:pt x="94" y="700"/>
                  </a:lnTo>
                  <a:lnTo>
                    <a:pt x="105" y="695"/>
                  </a:lnTo>
                  <a:lnTo>
                    <a:pt x="115" y="700"/>
                  </a:lnTo>
                  <a:lnTo>
                    <a:pt x="115" y="706"/>
                  </a:lnTo>
                  <a:lnTo>
                    <a:pt x="119" y="706"/>
                  </a:lnTo>
                  <a:lnTo>
                    <a:pt x="131" y="706"/>
                  </a:lnTo>
                  <a:lnTo>
                    <a:pt x="135" y="706"/>
                  </a:lnTo>
                  <a:lnTo>
                    <a:pt x="135" y="695"/>
                  </a:lnTo>
                  <a:lnTo>
                    <a:pt x="135" y="690"/>
                  </a:lnTo>
                  <a:lnTo>
                    <a:pt x="146" y="675"/>
                  </a:lnTo>
                  <a:lnTo>
                    <a:pt x="146" y="665"/>
                  </a:lnTo>
                  <a:lnTo>
                    <a:pt x="151" y="659"/>
                  </a:lnTo>
                  <a:lnTo>
                    <a:pt x="156" y="654"/>
                  </a:lnTo>
                  <a:lnTo>
                    <a:pt x="156" y="649"/>
                  </a:lnTo>
                  <a:lnTo>
                    <a:pt x="151" y="649"/>
                  </a:lnTo>
                  <a:lnTo>
                    <a:pt x="156" y="638"/>
                  </a:lnTo>
                  <a:lnTo>
                    <a:pt x="162" y="634"/>
                  </a:lnTo>
                  <a:lnTo>
                    <a:pt x="156" y="628"/>
                  </a:lnTo>
                  <a:lnTo>
                    <a:pt x="156" y="624"/>
                  </a:lnTo>
                  <a:lnTo>
                    <a:pt x="156" y="618"/>
                  </a:lnTo>
                  <a:lnTo>
                    <a:pt x="162" y="613"/>
                  </a:lnTo>
                  <a:lnTo>
                    <a:pt x="162" y="608"/>
                  </a:lnTo>
                  <a:lnTo>
                    <a:pt x="166" y="597"/>
                  </a:lnTo>
                  <a:lnTo>
                    <a:pt x="166" y="593"/>
                  </a:lnTo>
                  <a:lnTo>
                    <a:pt x="166" y="587"/>
                  </a:lnTo>
                  <a:lnTo>
                    <a:pt x="162" y="577"/>
                  </a:lnTo>
                  <a:lnTo>
                    <a:pt x="172" y="571"/>
                  </a:lnTo>
                  <a:lnTo>
                    <a:pt x="156" y="567"/>
                  </a:lnTo>
                  <a:lnTo>
                    <a:pt x="162" y="562"/>
                  </a:lnTo>
                  <a:lnTo>
                    <a:pt x="172" y="567"/>
                  </a:lnTo>
                  <a:lnTo>
                    <a:pt x="177" y="567"/>
                  </a:lnTo>
                  <a:lnTo>
                    <a:pt x="187" y="556"/>
                  </a:lnTo>
                  <a:lnTo>
                    <a:pt x="187" y="552"/>
                  </a:lnTo>
                  <a:lnTo>
                    <a:pt x="187" y="546"/>
                  </a:lnTo>
                  <a:lnTo>
                    <a:pt x="192" y="546"/>
                  </a:lnTo>
                  <a:lnTo>
                    <a:pt x="197" y="546"/>
                  </a:lnTo>
                  <a:lnTo>
                    <a:pt x="203" y="552"/>
                  </a:lnTo>
                  <a:lnTo>
                    <a:pt x="209" y="540"/>
                  </a:lnTo>
                  <a:lnTo>
                    <a:pt x="213" y="536"/>
                  </a:lnTo>
                  <a:lnTo>
                    <a:pt x="223" y="530"/>
                  </a:lnTo>
                  <a:lnTo>
                    <a:pt x="213" y="526"/>
                  </a:lnTo>
                  <a:lnTo>
                    <a:pt x="213" y="520"/>
                  </a:lnTo>
                  <a:lnTo>
                    <a:pt x="219" y="515"/>
                  </a:lnTo>
                  <a:lnTo>
                    <a:pt x="223" y="515"/>
                  </a:lnTo>
                  <a:lnTo>
                    <a:pt x="234" y="501"/>
                  </a:lnTo>
                  <a:lnTo>
                    <a:pt x="228" y="495"/>
                  </a:lnTo>
                  <a:lnTo>
                    <a:pt x="228" y="485"/>
                  </a:lnTo>
                  <a:lnTo>
                    <a:pt x="219" y="489"/>
                  </a:lnTo>
                  <a:lnTo>
                    <a:pt x="219" y="485"/>
                  </a:lnTo>
                  <a:lnTo>
                    <a:pt x="219" y="479"/>
                  </a:lnTo>
                  <a:lnTo>
                    <a:pt x="213" y="474"/>
                  </a:lnTo>
                  <a:lnTo>
                    <a:pt x="209" y="469"/>
                  </a:lnTo>
                  <a:lnTo>
                    <a:pt x="209" y="464"/>
                  </a:lnTo>
                  <a:lnTo>
                    <a:pt x="209" y="458"/>
                  </a:lnTo>
                  <a:lnTo>
                    <a:pt x="197" y="464"/>
                  </a:lnTo>
                  <a:lnTo>
                    <a:pt x="192" y="458"/>
                  </a:lnTo>
                  <a:lnTo>
                    <a:pt x="187" y="452"/>
                  </a:lnTo>
                  <a:lnTo>
                    <a:pt x="187" y="442"/>
                  </a:lnTo>
                  <a:lnTo>
                    <a:pt x="182" y="438"/>
                  </a:lnTo>
                  <a:lnTo>
                    <a:pt x="182" y="433"/>
                  </a:lnTo>
                  <a:lnTo>
                    <a:pt x="177" y="427"/>
                  </a:lnTo>
                  <a:lnTo>
                    <a:pt x="182" y="427"/>
                  </a:lnTo>
                  <a:lnTo>
                    <a:pt x="187" y="423"/>
                  </a:lnTo>
                  <a:lnTo>
                    <a:pt x="187" y="411"/>
                  </a:lnTo>
                  <a:lnTo>
                    <a:pt x="187" y="407"/>
                  </a:lnTo>
                  <a:lnTo>
                    <a:pt x="187" y="397"/>
                  </a:lnTo>
                  <a:lnTo>
                    <a:pt x="192" y="397"/>
                  </a:lnTo>
                  <a:lnTo>
                    <a:pt x="187" y="391"/>
                  </a:lnTo>
                  <a:lnTo>
                    <a:pt x="192" y="386"/>
                  </a:lnTo>
                  <a:lnTo>
                    <a:pt x="192" y="376"/>
                  </a:lnTo>
                  <a:lnTo>
                    <a:pt x="197" y="370"/>
                  </a:lnTo>
                  <a:lnTo>
                    <a:pt x="197" y="360"/>
                  </a:lnTo>
                  <a:lnTo>
                    <a:pt x="182" y="360"/>
                  </a:lnTo>
                  <a:lnTo>
                    <a:pt x="182" y="350"/>
                  </a:lnTo>
                  <a:lnTo>
                    <a:pt x="187" y="345"/>
                  </a:lnTo>
                  <a:lnTo>
                    <a:pt x="197" y="350"/>
                  </a:lnTo>
                  <a:lnTo>
                    <a:pt x="203" y="345"/>
                  </a:lnTo>
                  <a:lnTo>
                    <a:pt x="209" y="345"/>
                  </a:lnTo>
                  <a:lnTo>
                    <a:pt x="213" y="340"/>
                  </a:lnTo>
                  <a:lnTo>
                    <a:pt x="219" y="340"/>
                  </a:lnTo>
                  <a:lnTo>
                    <a:pt x="228" y="335"/>
                  </a:lnTo>
                  <a:lnTo>
                    <a:pt x="223" y="329"/>
                  </a:lnTo>
                  <a:lnTo>
                    <a:pt x="234" y="319"/>
                  </a:lnTo>
                  <a:lnTo>
                    <a:pt x="228" y="314"/>
                  </a:lnTo>
                  <a:lnTo>
                    <a:pt x="238" y="314"/>
                  </a:lnTo>
                  <a:lnTo>
                    <a:pt x="244" y="304"/>
                  </a:lnTo>
                  <a:lnTo>
                    <a:pt x="250" y="309"/>
                  </a:lnTo>
                  <a:lnTo>
                    <a:pt x="260" y="304"/>
                  </a:lnTo>
                  <a:lnTo>
                    <a:pt x="254" y="299"/>
                  </a:lnTo>
                  <a:lnTo>
                    <a:pt x="260" y="294"/>
                  </a:lnTo>
                  <a:lnTo>
                    <a:pt x="265" y="294"/>
                  </a:lnTo>
                  <a:lnTo>
                    <a:pt x="275" y="288"/>
                  </a:lnTo>
                  <a:lnTo>
                    <a:pt x="275" y="278"/>
                  </a:lnTo>
                  <a:lnTo>
                    <a:pt x="275" y="272"/>
                  </a:lnTo>
                  <a:lnTo>
                    <a:pt x="275" y="268"/>
                  </a:lnTo>
                  <a:lnTo>
                    <a:pt x="281" y="258"/>
                  </a:lnTo>
                  <a:lnTo>
                    <a:pt x="285" y="258"/>
                  </a:lnTo>
                  <a:lnTo>
                    <a:pt x="291" y="247"/>
                  </a:lnTo>
                  <a:lnTo>
                    <a:pt x="295" y="243"/>
                  </a:lnTo>
                  <a:lnTo>
                    <a:pt x="291" y="237"/>
                  </a:lnTo>
                  <a:lnTo>
                    <a:pt x="291" y="231"/>
                  </a:lnTo>
                  <a:lnTo>
                    <a:pt x="291" y="221"/>
                  </a:lnTo>
                  <a:lnTo>
                    <a:pt x="291" y="212"/>
                  </a:lnTo>
                  <a:lnTo>
                    <a:pt x="295" y="206"/>
                  </a:lnTo>
                  <a:lnTo>
                    <a:pt x="295" y="200"/>
                  </a:lnTo>
                  <a:lnTo>
                    <a:pt x="295" y="196"/>
                  </a:lnTo>
                  <a:lnTo>
                    <a:pt x="301" y="190"/>
                  </a:lnTo>
                  <a:lnTo>
                    <a:pt x="312" y="190"/>
                  </a:lnTo>
                  <a:lnTo>
                    <a:pt x="312" y="180"/>
                  </a:lnTo>
                  <a:lnTo>
                    <a:pt x="312" y="170"/>
                  </a:lnTo>
                  <a:lnTo>
                    <a:pt x="312" y="165"/>
                  </a:lnTo>
                  <a:lnTo>
                    <a:pt x="316" y="165"/>
                  </a:lnTo>
                  <a:lnTo>
                    <a:pt x="322" y="170"/>
                  </a:lnTo>
                  <a:lnTo>
                    <a:pt x="332" y="159"/>
                  </a:lnTo>
                  <a:lnTo>
                    <a:pt x="338" y="165"/>
                  </a:lnTo>
                  <a:lnTo>
                    <a:pt x="342" y="165"/>
                  </a:lnTo>
                  <a:lnTo>
                    <a:pt x="347" y="165"/>
                  </a:lnTo>
                  <a:lnTo>
                    <a:pt x="353" y="170"/>
                  </a:lnTo>
                  <a:lnTo>
                    <a:pt x="357" y="165"/>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7" name="Freeform 126"/>
            <p:cNvSpPr>
              <a:spLocks/>
            </p:cNvSpPr>
            <p:nvPr/>
          </p:nvSpPr>
          <p:spPr bwMode="auto">
            <a:xfrm>
              <a:off x="8564755" y="2619374"/>
              <a:ext cx="475581" cy="874758"/>
            </a:xfrm>
            <a:custGeom>
              <a:avLst/>
              <a:gdLst>
                <a:gd name="T0" fmla="*/ 165 w 305"/>
                <a:gd name="T1" fmla="*/ 51 h 561"/>
                <a:gd name="T2" fmla="*/ 171 w 305"/>
                <a:gd name="T3" fmla="*/ 26 h 561"/>
                <a:gd name="T4" fmla="*/ 140 w 305"/>
                <a:gd name="T5" fmla="*/ 10 h 561"/>
                <a:gd name="T6" fmla="*/ 124 w 305"/>
                <a:gd name="T7" fmla="*/ 10 h 561"/>
                <a:gd name="T8" fmla="*/ 103 w 305"/>
                <a:gd name="T9" fmla="*/ 47 h 561"/>
                <a:gd name="T10" fmla="*/ 99 w 305"/>
                <a:gd name="T11" fmla="*/ 67 h 561"/>
                <a:gd name="T12" fmla="*/ 77 w 305"/>
                <a:gd name="T13" fmla="*/ 88 h 561"/>
                <a:gd name="T14" fmla="*/ 46 w 305"/>
                <a:gd name="T15" fmla="*/ 82 h 561"/>
                <a:gd name="T16" fmla="*/ 25 w 305"/>
                <a:gd name="T17" fmla="*/ 67 h 561"/>
                <a:gd name="T18" fmla="*/ 5 w 305"/>
                <a:gd name="T19" fmla="*/ 51 h 561"/>
                <a:gd name="T20" fmla="*/ 21 w 305"/>
                <a:gd name="T21" fmla="*/ 82 h 561"/>
                <a:gd name="T22" fmla="*/ 36 w 305"/>
                <a:gd name="T23" fmla="*/ 98 h 561"/>
                <a:gd name="T24" fmla="*/ 62 w 305"/>
                <a:gd name="T25" fmla="*/ 118 h 561"/>
                <a:gd name="T26" fmla="*/ 68 w 305"/>
                <a:gd name="T27" fmla="*/ 139 h 561"/>
                <a:gd name="T28" fmla="*/ 72 w 305"/>
                <a:gd name="T29" fmla="*/ 155 h 561"/>
                <a:gd name="T30" fmla="*/ 77 w 305"/>
                <a:gd name="T31" fmla="*/ 174 h 561"/>
                <a:gd name="T32" fmla="*/ 77 w 305"/>
                <a:gd name="T33" fmla="*/ 206 h 561"/>
                <a:gd name="T34" fmla="*/ 87 w 305"/>
                <a:gd name="T35" fmla="*/ 237 h 561"/>
                <a:gd name="T36" fmla="*/ 109 w 305"/>
                <a:gd name="T37" fmla="*/ 248 h 561"/>
                <a:gd name="T38" fmla="*/ 113 w 305"/>
                <a:gd name="T39" fmla="*/ 272 h 561"/>
                <a:gd name="T40" fmla="*/ 113 w 305"/>
                <a:gd name="T41" fmla="*/ 288 h 561"/>
                <a:gd name="T42" fmla="*/ 93 w 305"/>
                <a:gd name="T43" fmla="*/ 309 h 561"/>
                <a:gd name="T44" fmla="*/ 72 w 305"/>
                <a:gd name="T45" fmla="*/ 340 h 561"/>
                <a:gd name="T46" fmla="*/ 62 w 305"/>
                <a:gd name="T47" fmla="*/ 360 h 561"/>
                <a:gd name="T48" fmla="*/ 52 w 305"/>
                <a:gd name="T49" fmla="*/ 371 h 561"/>
                <a:gd name="T50" fmla="*/ 31 w 305"/>
                <a:gd name="T51" fmla="*/ 381 h 561"/>
                <a:gd name="T52" fmla="*/ 21 w 305"/>
                <a:gd name="T53" fmla="*/ 417 h 561"/>
                <a:gd name="T54" fmla="*/ 21 w 305"/>
                <a:gd name="T55" fmla="*/ 442 h 561"/>
                <a:gd name="T56" fmla="*/ 31 w 305"/>
                <a:gd name="T57" fmla="*/ 479 h 561"/>
                <a:gd name="T58" fmla="*/ 21 w 305"/>
                <a:gd name="T59" fmla="*/ 510 h 561"/>
                <a:gd name="T60" fmla="*/ 62 w 305"/>
                <a:gd name="T61" fmla="*/ 530 h 561"/>
                <a:gd name="T62" fmla="*/ 77 w 305"/>
                <a:gd name="T63" fmla="*/ 557 h 561"/>
                <a:gd name="T64" fmla="*/ 109 w 305"/>
                <a:gd name="T65" fmla="*/ 551 h 561"/>
                <a:gd name="T66" fmla="*/ 128 w 305"/>
                <a:gd name="T67" fmla="*/ 546 h 561"/>
                <a:gd name="T68" fmla="*/ 165 w 305"/>
                <a:gd name="T69" fmla="*/ 536 h 561"/>
                <a:gd name="T70" fmla="*/ 175 w 305"/>
                <a:gd name="T71" fmla="*/ 530 h 561"/>
                <a:gd name="T72" fmla="*/ 202 w 305"/>
                <a:gd name="T73" fmla="*/ 514 h 561"/>
                <a:gd name="T74" fmla="*/ 232 w 305"/>
                <a:gd name="T75" fmla="*/ 489 h 561"/>
                <a:gd name="T76" fmla="*/ 253 w 305"/>
                <a:gd name="T77" fmla="*/ 463 h 561"/>
                <a:gd name="T78" fmla="*/ 269 w 305"/>
                <a:gd name="T79" fmla="*/ 442 h 561"/>
                <a:gd name="T80" fmla="*/ 274 w 305"/>
                <a:gd name="T81" fmla="*/ 417 h 561"/>
                <a:gd name="T82" fmla="*/ 290 w 305"/>
                <a:gd name="T83" fmla="*/ 391 h 561"/>
                <a:gd name="T84" fmla="*/ 294 w 305"/>
                <a:gd name="T85" fmla="*/ 360 h 561"/>
                <a:gd name="T86" fmla="*/ 253 w 305"/>
                <a:gd name="T87" fmla="*/ 340 h 561"/>
                <a:gd name="T88" fmla="*/ 253 w 305"/>
                <a:gd name="T89" fmla="*/ 330 h 561"/>
                <a:gd name="T90" fmla="*/ 253 w 305"/>
                <a:gd name="T91" fmla="*/ 309 h 561"/>
                <a:gd name="T92" fmla="*/ 243 w 305"/>
                <a:gd name="T93" fmla="*/ 293 h 561"/>
                <a:gd name="T94" fmla="*/ 237 w 305"/>
                <a:gd name="T95" fmla="*/ 272 h 561"/>
                <a:gd name="T96" fmla="*/ 228 w 305"/>
                <a:gd name="T97" fmla="*/ 262 h 561"/>
                <a:gd name="T98" fmla="*/ 228 w 305"/>
                <a:gd name="T99" fmla="*/ 242 h 561"/>
                <a:gd name="T100" fmla="*/ 228 w 305"/>
                <a:gd name="T101" fmla="*/ 215 h 561"/>
                <a:gd name="T102" fmla="*/ 202 w 305"/>
                <a:gd name="T103" fmla="*/ 186 h 561"/>
                <a:gd name="T104" fmla="*/ 191 w 305"/>
                <a:gd name="T105" fmla="*/ 155 h 561"/>
                <a:gd name="T106" fmla="*/ 196 w 305"/>
                <a:gd name="T107" fmla="*/ 129 h 561"/>
                <a:gd name="T108" fmla="*/ 175 w 305"/>
                <a:gd name="T109" fmla="*/ 98 h 561"/>
                <a:gd name="T110" fmla="*/ 160 w 305"/>
                <a:gd name="T111" fmla="*/ 77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5" h="561">
                  <a:moveTo>
                    <a:pt x="171" y="61"/>
                  </a:moveTo>
                  <a:lnTo>
                    <a:pt x="165" y="61"/>
                  </a:lnTo>
                  <a:lnTo>
                    <a:pt x="165" y="57"/>
                  </a:lnTo>
                  <a:lnTo>
                    <a:pt x="165" y="51"/>
                  </a:lnTo>
                  <a:lnTo>
                    <a:pt x="165" y="47"/>
                  </a:lnTo>
                  <a:lnTo>
                    <a:pt x="165" y="36"/>
                  </a:lnTo>
                  <a:lnTo>
                    <a:pt x="171" y="31"/>
                  </a:lnTo>
                  <a:lnTo>
                    <a:pt x="171" y="26"/>
                  </a:lnTo>
                  <a:lnTo>
                    <a:pt x="165" y="20"/>
                  </a:lnTo>
                  <a:lnTo>
                    <a:pt x="160" y="16"/>
                  </a:lnTo>
                  <a:lnTo>
                    <a:pt x="155" y="16"/>
                  </a:lnTo>
                  <a:lnTo>
                    <a:pt x="140" y="10"/>
                  </a:lnTo>
                  <a:lnTo>
                    <a:pt x="145" y="0"/>
                  </a:lnTo>
                  <a:lnTo>
                    <a:pt x="140" y="0"/>
                  </a:lnTo>
                  <a:lnTo>
                    <a:pt x="134" y="4"/>
                  </a:lnTo>
                  <a:lnTo>
                    <a:pt x="124" y="10"/>
                  </a:lnTo>
                  <a:lnTo>
                    <a:pt x="113" y="10"/>
                  </a:lnTo>
                  <a:lnTo>
                    <a:pt x="109" y="16"/>
                  </a:lnTo>
                  <a:lnTo>
                    <a:pt x="109" y="36"/>
                  </a:lnTo>
                  <a:lnTo>
                    <a:pt x="103" y="47"/>
                  </a:lnTo>
                  <a:lnTo>
                    <a:pt x="103" y="51"/>
                  </a:lnTo>
                  <a:lnTo>
                    <a:pt x="103" y="57"/>
                  </a:lnTo>
                  <a:lnTo>
                    <a:pt x="103" y="61"/>
                  </a:lnTo>
                  <a:lnTo>
                    <a:pt x="99" y="67"/>
                  </a:lnTo>
                  <a:lnTo>
                    <a:pt x="93" y="77"/>
                  </a:lnTo>
                  <a:lnTo>
                    <a:pt x="93" y="82"/>
                  </a:lnTo>
                  <a:lnTo>
                    <a:pt x="87" y="82"/>
                  </a:lnTo>
                  <a:lnTo>
                    <a:pt x="77" y="88"/>
                  </a:lnTo>
                  <a:lnTo>
                    <a:pt x="72" y="77"/>
                  </a:lnTo>
                  <a:lnTo>
                    <a:pt x="68" y="77"/>
                  </a:lnTo>
                  <a:lnTo>
                    <a:pt x="62" y="82"/>
                  </a:lnTo>
                  <a:lnTo>
                    <a:pt x="46" y="82"/>
                  </a:lnTo>
                  <a:lnTo>
                    <a:pt x="42" y="77"/>
                  </a:lnTo>
                  <a:lnTo>
                    <a:pt x="36" y="77"/>
                  </a:lnTo>
                  <a:lnTo>
                    <a:pt x="31" y="77"/>
                  </a:lnTo>
                  <a:lnTo>
                    <a:pt x="25" y="67"/>
                  </a:lnTo>
                  <a:lnTo>
                    <a:pt x="25" y="61"/>
                  </a:lnTo>
                  <a:lnTo>
                    <a:pt x="15" y="57"/>
                  </a:lnTo>
                  <a:lnTo>
                    <a:pt x="11" y="51"/>
                  </a:lnTo>
                  <a:lnTo>
                    <a:pt x="5" y="51"/>
                  </a:lnTo>
                  <a:lnTo>
                    <a:pt x="0" y="61"/>
                  </a:lnTo>
                  <a:lnTo>
                    <a:pt x="0" y="72"/>
                  </a:lnTo>
                  <a:lnTo>
                    <a:pt x="11" y="77"/>
                  </a:lnTo>
                  <a:lnTo>
                    <a:pt x="21" y="82"/>
                  </a:lnTo>
                  <a:lnTo>
                    <a:pt x="21" y="92"/>
                  </a:lnTo>
                  <a:lnTo>
                    <a:pt x="25" y="92"/>
                  </a:lnTo>
                  <a:lnTo>
                    <a:pt x="31" y="98"/>
                  </a:lnTo>
                  <a:lnTo>
                    <a:pt x="36" y="98"/>
                  </a:lnTo>
                  <a:lnTo>
                    <a:pt x="46" y="104"/>
                  </a:lnTo>
                  <a:lnTo>
                    <a:pt x="56" y="108"/>
                  </a:lnTo>
                  <a:lnTo>
                    <a:pt x="62" y="108"/>
                  </a:lnTo>
                  <a:lnTo>
                    <a:pt x="62" y="118"/>
                  </a:lnTo>
                  <a:lnTo>
                    <a:pt x="68" y="123"/>
                  </a:lnTo>
                  <a:lnTo>
                    <a:pt x="68" y="129"/>
                  </a:lnTo>
                  <a:lnTo>
                    <a:pt x="68" y="133"/>
                  </a:lnTo>
                  <a:lnTo>
                    <a:pt x="68" y="139"/>
                  </a:lnTo>
                  <a:lnTo>
                    <a:pt x="68" y="145"/>
                  </a:lnTo>
                  <a:lnTo>
                    <a:pt x="62" y="149"/>
                  </a:lnTo>
                  <a:lnTo>
                    <a:pt x="72" y="149"/>
                  </a:lnTo>
                  <a:lnTo>
                    <a:pt x="72" y="155"/>
                  </a:lnTo>
                  <a:lnTo>
                    <a:pt x="72" y="159"/>
                  </a:lnTo>
                  <a:lnTo>
                    <a:pt x="72" y="164"/>
                  </a:lnTo>
                  <a:lnTo>
                    <a:pt x="77" y="170"/>
                  </a:lnTo>
                  <a:lnTo>
                    <a:pt x="77" y="174"/>
                  </a:lnTo>
                  <a:lnTo>
                    <a:pt x="83" y="180"/>
                  </a:lnTo>
                  <a:lnTo>
                    <a:pt x="77" y="186"/>
                  </a:lnTo>
                  <a:lnTo>
                    <a:pt x="77" y="196"/>
                  </a:lnTo>
                  <a:lnTo>
                    <a:pt x="77" y="206"/>
                  </a:lnTo>
                  <a:lnTo>
                    <a:pt x="77" y="211"/>
                  </a:lnTo>
                  <a:lnTo>
                    <a:pt x="83" y="221"/>
                  </a:lnTo>
                  <a:lnTo>
                    <a:pt x="87" y="227"/>
                  </a:lnTo>
                  <a:lnTo>
                    <a:pt x="87" y="237"/>
                  </a:lnTo>
                  <a:lnTo>
                    <a:pt x="93" y="237"/>
                  </a:lnTo>
                  <a:lnTo>
                    <a:pt x="99" y="242"/>
                  </a:lnTo>
                  <a:lnTo>
                    <a:pt x="109" y="242"/>
                  </a:lnTo>
                  <a:lnTo>
                    <a:pt x="109" y="248"/>
                  </a:lnTo>
                  <a:lnTo>
                    <a:pt x="113" y="252"/>
                  </a:lnTo>
                  <a:lnTo>
                    <a:pt x="113" y="257"/>
                  </a:lnTo>
                  <a:lnTo>
                    <a:pt x="113" y="262"/>
                  </a:lnTo>
                  <a:lnTo>
                    <a:pt x="113" y="272"/>
                  </a:lnTo>
                  <a:lnTo>
                    <a:pt x="113" y="278"/>
                  </a:lnTo>
                  <a:lnTo>
                    <a:pt x="118" y="284"/>
                  </a:lnTo>
                  <a:lnTo>
                    <a:pt x="118" y="288"/>
                  </a:lnTo>
                  <a:lnTo>
                    <a:pt x="113" y="288"/>
                  </a:lnTo>
                  <a:lnTo>
                    <a:pt x="109" y="288"/>
                  </a:lnTo>
                  <a:lnTo>
                    <a:pt x="103" y="288"/>
                  </a:lnTo>
                  <a:lnTo>
                    <a:pt x="103" y="293"/>
                  </a:lnTo>
                  <a:lnTo>
                    <a:pt x="93" y="309"/>
                  </a:lnTo>
                  <a:lnTo>
                    <a:pt x="93" y="315"/>
                  </a:lnTo>
                  <a:lnTo>
                    <a:pt x="87" y="325"/>
                  </a:lnTo>
                  <a:lnTo>
                    <a:pt x="83" y="330"/>
                  </a:lnTo>
                  <a:lnTo>
                    <a:pt x="72" y="340"/>
                  </a:lnTo>
                  <a:lnTo>
                    <a:pt x="72" y="344"/>
                  </a:lnTo>
                  <a:lnTo>
                    <a:pt x="72" y="350"/>
                  </a:lnTo>
                  <a:lnTo>
                    <a:pt x="62" y="356"/>
                  </a:lnTo>
                  <a:lnTo>
                    <a:pt x="62" y="360"/>
                  </a:lnTo>
                  <a:lnTo>
                    <a:pt x="62" y="356"/>
                  </a:lnTo>
                  <a:lnTo>
                    <a:pt x="56" y="360"/>
                  </a:lnTo>
                  <a:lnTo>
                    <a:pt x="52" y="366"/>
                  </a:lnTo>
                  <a:lnTo>
                    <a:pt x="52" y="371"/>
                  </a:lnTo>
                  <a:lnTo>
                    <a:pt x="52" y="381"/>
                  </a:lnTo>
                  <a:lnTo>
                    <a:pt x="42" y="386"/>
                  </a:lnTo>
                  <a:lnTo>
                    <a:pt x="36" y="381"/>
                  </a:lnTo>
                  <a:lnTo>
                    <a:pt x="31" y="381"/>
                  </a:lnTo>
                  <a:lnTo>
                    <a:pt x="31" y="391"/>
                  </a:lnTo>
                  <a:lnTo>
                    <a:pt x="21" y="401"/>
                  </a:lnTo>
                  <a:lnTo>
                    <a:pt x="21" y="412"/>
                  </a:lnTo>
                  <a:lnTo>
                    <a:pt x="21" y="417"/>
                  </a:lnTo>
                  <a:lnTo>
                    <a:pt x="25" y="422"/>
                  </a:lnTo>
                  <a:lnTo>
                    <a:pt x="25" y="432"/>
                  </a:lnTo>
                  <a:lnTo>
                    <a:pt x="21" y="438"/>
                  </a:lnTo>
                  <a:lnTo>
                    <a:pt x="21" y="442"/>
                  </a:lnTo>
                  <a:lnTo>
                    <a:pt x="31" y="448"/>
                  </a:lnTo>
                  <a:lnTo>
                    <a:pt x="31" y="454"/>
                  </a:lnTo>
                  <a:lnTo>
                    <a:pt x="31" y="463"/>
                  </a:lnTo>
                  <a:lnTo>
                    <a:pt x="31" y="479"/>
                  </a:lnTo>
                  <a:lnTo>
                    <a:pt x="31" y="489"/>
                  </a:lnTo>
                  <a:lnTo>
                    <a:pt x="21" y="495"/>
                  </a:lnTo>
                  <a:lnTo>
                    <a:pt x="21" y="505"/>
                  </a:lnTo>
                  <a:lnTo>
                    <a:pt x="21" y="510"/>
                  </a:lnTo>
                  <a:lnTo>
                    <a:pt x="31" y="524"/>
                  </a:lnTo>
                  <a:lnTo>
                    <a:pt x="46" y="524"/>
                  </a:lnTo>
                  <a:lnTo>
                    <a:pt x="52" y="530"/>
                  </a:lnTo>
                  <a:lnTo>
                    <a:pt x="62" y="530"/>
                  </a:lnTo>
                  <a:lnTo>
                    <a:pt x="68" y="530"/>
                  </a:lnTo>
                  <a:lnTo>
                    <a:pt x="72" y="541"/>
                  </a:lnTo>
                  <a:lnTo>
                    <a:pt x="72" y="551"/>
                  </a:lnTo>
                  <a:lnTo>
                    <a:pt x="77" y="557"/>
                  </a:lnTo>
                  <a:lnTo>
                    <a:pt x="83" y="561"/>
                  </a:lnTo>
                  <a:lnTo>
                    <a:pt x="99" y="561"/>
                  </a:lnTo>
                  <a:lnTo>
                    <a:pt x="103" y="561"/>
                  </a:lnTo>
                  <a:lnTo>
                    <a:pt x="109" y="551"/>
                  </a:lnTo>
                  <a:lnTo>
                    <a:pt x="113" y="546"/>
                  </a:lnTo>
                  <a:lnTo>
                    <a:pt x="118" y="557"/>
                  </a:lnTo>
                  <a:lnTo>
                    <a:pt x="124" y="551"/>
                  </a:lnTo>
                  <a:lnTo>
                    <a:pt x="128" y="546"/>
                  </a:lnTo>
                  <a:lnTo>
                    <a:pt x="140" y="541"/>
                  </a:lnTo>
                  <a:lnTo>
                    <a:pt x="155" y="536"/>
                  </a:lnTo>
                  <a:lnTo>
                    <a:pt x="160" y="536"/>
                  </a:lnTo>
                  <a:lnTo>
                    <a:pt x="165" y="536"/>
                  </a:lnTo>
                  <a:lnTo>
                    <a:pt x="165" y="530"/>
                  </a:lnTo>
                  <a:lnTo>
                    <a:pt x="165" y="524"/>
                  </a:lnTo>
                  <a:lnTo>
                    <a:pt x="171" y="520"/>
                  </a:lnTo>
                  <a:lnTo>
                    <a:pt x="175" y="530"/>
                  </a:lnTo>
                  <a:lnTo>
                    <a:pt x="181" y="524"/>
                  </a:lnTo>
                  <a:lnTo>
                    <a:pt x="191" y="520"/>
                  </a:lnTo>
                  <a:lnTo>
                    <a:pt x="196" y="510"/>
                  </a:lnTo>
                  <a:lnTo>
                    <a:pt x="202" y="514"/>
                  </a:lnTo>
                  <a:lnTo>
                    <a:pt x="212" y="514"/>
                  </a:lnTo>
                  <a:lnTo>
                    <a:pt x="216" y="514"/>
                  </a:lnTo>
                  <a:lnTo>
                    <a:pt x="222" y="510"/>
                  </a:lnTo>
                  <a:lnTo>
                    <a:pt x="232" y="489"/>
                  </a:lnTo>
                  <a:lnTo>
                    <a:pt x="237" y="483"/>
                  </a:lnTo>
                  <a:lnTo>
                    <a:pt x="243" y="475"/>
                  </a:lnTo>
                  <a:lnTo>
                    <a:pt x="249" y="469"/>
                  </a:lnTo>
                  <a:lnTo>
                    <a:pt x="253" y="463"/>
                  </a:lnTo>
                  <a:lnTo>
                    <a:pt x="259" y="454"/>
                  </a:lnTo>
                  <a:lnTo>
                    <a:pt x="263" y="438"/>
                  </a:lnTo>
                  <a:lnTo>
                    <a:pt x="263" y="442"/>
                  </a:lnTo>
                  <a:lnTo>
                    <a:pt x="269" y="442"/>
                  </a:lnTo>
                  <a:lnTo>
                    <a:pt x="274" y="438"/>
                  </a:lnTo>
                  <a:lnTo>
                    <a:pt x="269" y="432"/>
                  </a:lnTo>
                  <a:lnTo>
                    <a:pt x="274" y="428"/>
                  </a:lnTo>
                  <a:lnTo>
                    <a:pt x="274" y="417"/>
                  </a:lnTo>
                  <a:lnTo>
                    <a:pt x="279" y="412"/>
                  </a:lnTo>
                  <a:lnTo>
                    <a:pt x="284" y="407"/>
                  </a:lnTo>
                  <a:lnTo>
                    <a:pt x="284" y="401"/>
                  </a:lnTo>
                  <a:lnTo>
                    <a:pt x="290" y="391"/>
                  </a:lnTo>
                  <a:lnTo>
                    <a:pt x="300" y="386"/>
                  </a:lnTo>
                  <a:lnTo>
                    <a:pt x="305" y="376"/>
                  </a:lnTo>
                  <a:lnTo>
                    <a:pt x="300" y="366"/>
                  </a:lnTo>
                  <a:lnTo>
                    <a:pt x="294" y="360"/>
                  </a:lnTo>
                  <a:lnTo>
                    <a:pt x="279" y="356"/>
                  </a:lnTo>
                  <a:lnTo>
                    <a:pt x="263" y="350"/>
                  </a:lnTo>
                  <a:lnTo>
                    <a:pt x="259" y="344"/>
                  </a:lnTo>
                  <a:lnTo>
                    <a:pt x="253" y="340"/>
                  </a:lnTo>
                  <a:lnTo>
                    <a:pt x="249" y="340"/>
                  </a:lnTo>
                  <a:lnTo>
                    <a:pt x="243" y="330"/>
                  </a:lnTo>
                  <a:lnTo>
                    <a:pt x="249" y="330"/>
                  </a:lnTo>
                  <a:lnTo>
                    <a:pt x="253" y="330"/>
                  </a:lnTo>
                  <a:lnTo>
                    <a:pt x="259" y="325"/>
                  </a:lnTo>
                  <a:lnTo>
                    <a:pt x="259" y="319"/>
                  </a:lnTo>
                  <a:lnTo>
                    <a:pt x="259" y="315"/>
                  </a:lnTo>
                  <a:lnTo>
                    <a:pt x="253" y="309"/>
                  </a:lnTo>
                  <a:lnTo>
                    <a:pt x="253" y="303"/>
                  </a:lnTo>
                  <a:lnTo>
                    <a:pt x="243" y="303"/>
                  </a:lnTo>
                  <a:lnTo>
                    <a:pt x="243" y="298"/>
                  </a:lnTo>
                  <a:lnTo>
                    <a:pt x="243" y="293"/>
                  </a:lnTo>
                  <a:lnTo>
                    <a:pt x="232" y="288"/>
                  </a:lnTo>
                  <a:lnTo>
                    <a:pt x="243" y="284"/>
                  </a:lnTo>
                  <a:lnTo>
                    <a:pt x="237" y="278"/>
                  </a:lnTo>
                  <a:lnTo>
                    <a:pt x="237" y="272"/>
                  </a:lnTo>
                  <a:lnTo>
                    <a:pt x="232" y="278"/>
                  </a:lnTo>
                  <a:lnTo>
                    <a:pt x="228" y="272"/>
                  </a:lnTo>
                  <a:lnTo>
                    <a:pt x="228" y="268"/>
                  </a:lnTo>
                  <a:lnTo>
                    <a:pt x="228" y="262"/>
                  </a:lnTo>
                  <a:lnTo>
                    <a:pt x="228" y="257"/>
                  </a:lnTo>
                  <a:lnTo>
                    <a:pt x="222" y="252"/>
                  </a:lnTo>
                  <a:lnTo>
                    <a:pt x="222" y="248"/>
                  </a:lnTo>
                  <a:lnTo>
                    <a:pt x="228" y="242"/>
                  </a:lnTo>
                  <a:lnTo>
                    <a:pt x="222" y="231"/>
                  </a:lnTo>
                  <a:lnTo>
                    <a:pt x="228" y="227"/>
                  </a:lnTo>
                  <a:lnTo>
                    <a:pt x="228" y="221"/>
                  </a:lnTo>
                  <a:lnTo>
                    <a:pt x="228" y="215"/>
                  </a:lnTo>
                  <a:lnTo>
                    <a:pt x="222" y="206"/>
                  </a:lnTo>
                  <a:lnTo>
                    <a:pt x="216" y="196"/>
                  </a:lnTo>
                  <a:lnTo>
                    <a:pt x="212" y="190"/>
                  </a:lnTo>
                  <a:lnTo>
                    <a:pt x="202" y="186"/>
                  </a:lnTo>
                  <a:lnTo>
                    <a:pt x="202" y="180"/>
                  </a:lnTo>
                  <a:lnTo>
                    <a:pt x="196" y="174"/>
                  </a:lnTo>
                  <a:lnTo>
                    <a:pt x="191" y="164"/>
                  </a:lnTo>
                  <a:lnTo>
                    <a:pt x="191" y="155"/>
                  </a:lnTo>
                  <a:lnTo>
                    <a:pt x="191" y="149"/>
                  </a:lnTo>
                  <a:lnTo>
                    <a:pt x="191" y="139"/>
                  </a:lnTo>
                  <a:lnTo>
                    <a:pt x="196" y="133"/>
                  </a:lnTo>
                  <a:lnTo>
                    <a:pt x="196" y="129"/>
                  </a:lnTo>
                  <a:lnTo>
                    <a:pt x="196" y="118"/>
                  </a:lnTo>
                  <a:lnTo>
                    <a:pt x="186" y="108"/>
                  </a:lnTo>
                  <a:lnTo>
                    <a:pt x="175" y="104"/>
                  </a:lnTo>
                  <a:lnTo>
                    <a:pt x="175" y="98"/>
                  </a:lnTo>
                  <a:lnTo>
                    <a:pt x="171" y="92"/>
                  </a:lnTo>
                  <a:lnTo>
                    <a:pt x="165" y="88"/>
                  </a:lnTo>
                  <a:lnTo>
                    <a:pt x="160" y="82"/>
                  </a:lnTo>
                  <a:lnTo>
                    <a:pt x="160" y="77"/>
                  </a:lnTo>
                  <a:lnTo>
                    <a:pt x="165" y="72"/>
                  </a:lnTo>
                  <a:lnTo>
                    <a:pt x="165" y="67"/>
                  </a:lnTo>
                  <a:lnTo>
                    <a:pt x="171" y="61"/>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27"/>
            <p:cNvSpPr>
              <a:spLocks/>
            </p:cNvSpPr>
            <p:nvPr/>
          </p:nvSpPr>
          <p:spPr bwMode="auto">
            <a:xfrm>
              <a:off x="8564755" y="2619374"/>
              <a:ext cx="475581" cy="874758"/>
            </a:xfrm>
            <a:custGeom>
              <a:avLst/>
              <a:gdLst>
                <a:gd name="T0" fmla="*/ 165 w 305"/>
                <a:gd name="T1" fmla="*/ 51 h 561"/>
                <a:gd name="T2" fmla="*/ 171 w 305"/>
                <a:gd name="T3" fmla="*/ 26 h 561"/>
                <a:gd name="T4" fmla="*/ 140 w 305"/>
                <a:gd name="T5" fmla="*/ 10 h 561"/>
                <a:gd name="T6" fmla="*/ 124 w 305"/>
                <a:gd name="T7" fmla="*/ 10 h 561"/>
                <a:gd name="T8" fmla="*/ 103 w 305"/>
                <a:gd name="T9" fmla="*/ 47 h 561"/>
                <a:gd name="T10" fmla="*/ 99 w 305"/>
                <a:gd name="T11" fmla="*/ 67 h 561"/>
                <a:gd name="T12" fmla="*/ 77 w 305"/>
                <a:gd name="T13" fmla="*/ 88 h 561"/>
                <a:gd name="T14" fmla="*/ 46 w 305"/>
                <a:gd name="T15" fmla="*/ 82 h 561"/>
                <a:gd name="T16" fmla="*/ 25 w 305"/>
                <a:gd name="T17" fmla="*/ 67 h 561"/>
                <a:gd name="T18" fmla="*/ 5 w 305"/>
                <a:gd name="T19" fmla="*/ 51 h 561"/>
                <a:gd name="T20" fmla="*/ 21 w 305"/>
                <a:gd name="T21" fmla="*/ 82 h 561"/>
                <a:gd name="T22" fmla="*/ 36 w 305"/>
                <a:gd name="T23" fmla="*/ 98 h 561"/>
                <a:gd name="T24" fmla="*/ 62 w 305"/>
                <a:gd name="T25" fmla="*/ 118 h 561"/>
                <a:gd name="T26" fmla="*/ 68 w 305"/>
                <a:gd name="T27" fmla="*/ 139 h 561"/>
                <a:gd name="T28" fmla="*/ 72 w 305"/>
                <a:gd name="T29" fmla="*/ 155 h 561"/>
                <a:gd name="T30" fmla="*/ 77 w 305"/>
                <a:gd name="T31" fmla="*/ 174 h 561"/>
                <a:gd name="T32" fmla="*/ 77 w 305"/>
                <a:gd name="T33" fmla="*/ 206 h 561"/>
                <a:gd name="T34" fmla="*/ 87 w 305"/>
                <a:gd name="T35" fmla="*/ 237 h 561"/>
                <a:gd name="T36" fmla="*/ 109 w 305"/>
                <a:gd name="T37" fmla="*/ 248 h 561"/>
                <a:gd name="T38" fmla="*/ 113 w 305"/>
                <a:gd name="T39" fmla="*/ 272 h 561"/>
                <a:gd name="T40" fmla="*/ 113 w 305"/>
                <a:gd name="T41" fmla="*/ 288 h 561"/>
                <a:gd name="T42" fmla="*/ 93 w 305"/>
                <a:gd name="T43" fmla="*/ 309 h 561"/>
                <a:gd name="T44" fmla="*/ 72 w 305"/>
                <a:gd name="T45" fmla="*/ 340 h 561"/>
                <a:gd name="T46" fmla="*/ 62 w 305"/>
                <a:gd name="T47" fmla="*/ 360 h 561"/>
                <a:gd name="T48" fmla="*/ 52 w 305"/>
                <a:gd name="T49" fmla="*/ 371 h 561"/>
                <a:gd name="T50" fmla="*/ 31 w 305"/>
                <a:gd name="T51" fmla="*/ 381 h 561"/>
                <a:gd name="T52" fmla="*/ 21 w 305"/>
                <a:gd name="T53" fmla="*/ 417 h 561"/>
                <a:gd name="T54" fmla="*/ 21 w 305"/>
                <a:gd name="T55" fmla="*/ 442 h 561"/>
                <a:gd name="T56" fmla="*/ 31 w 305"/>
                <a:gd name="T57" fmla="*/ 479 h 561"/>
                <a:gd name="T58" fmla="*/ 21 w 305"/>
                <a:gd name="T59" fmla="*/ 510 h 561"/>
                <a:gd name="T60" fmla="*/ 62 w 305"/>
                <a:gd name="T61" fmla="*/ 530 h 561"/>
                <a:gd name="T62" fmla="*/ 77 w 305"/>
                <a:gd name="T63" fmla="*/ 557 h 561"/>
                <a:gd name="T64" fmla="*/ 109 w 305"/>
                <a:gd name="T65" fmla="*/ 551 h 561"/>
                <a:gd name="T66" fmla="*/ 128 w 305"/>
                <a:gd name="T67" fmla="*/ 546 h 561"/>
                <a:gd name="T68" fmla="*/ 165 w 305"/>
                <a:gd name="T69" fmla="*/ 536 h 561"/>
                <a:gd name="T70" fmla="*/ 175 w 305"/>
                <a:gd name="T71" fmla="*/ 530 h 561"/>
                <a:gd name="T72" fmla="*/ 202 w 305"/>
                <a:gd name="T73" fmla="*/ 514 h 561"/>
                <a:gd name="T74" fmla="*/ 232 w 305"/>
                <a:gd name="T75" fmla="*/ 489 h 561"/>
                <a:gd name="T76" fmla="*/ 253 w 305"/>
                <a:gd name="T77" fmla="*/ 463 h 561"/>
                <a:gd name="T78" fmla="*/ 269 w 305"/>
                <a:gd name="T79" fmla="*/ 442 h 561"/>
                <a:gd name="T80" fmla="*/ 274 w 305"/>
                <a:gd name="T81" fmla="*/ 417 h 561"/>
                <a:gd name="T82" fmla="*/ 290 w 305"/>
                <a:gd name="T83" fmla="*/ 391 h 561"/>
                <a:gd name="T84" fmla="*/ 294 w 305"/>
                <a:gd name="T85" fmla="*/ 360 h 561"/>
                <a:gd name="T86" fmla="*/ 253 w 305"/>
                <a:gd name="T87" fmla="*/ 340 h 561"/>
                <a:gd name="T88" fmla="*/ 253 w 305"/>
                <a:gd name="T89" fmla="*/ 330 h 561"/>
                <a:gd name="T90" fmla="*/ 253 w 305"/>
                <a:gd name="T91" fmla="*/ 309 h 561"/>
                <a:gd name="T92" fmla="*/ 243 w 305"/>
                <a:gd name="T93" fmla="*/ 293 h 561"/>
                <a:gd name="T94" fmla="*/ 237 w 305"/>
                <a:gd name="T95" fmla="*/ 272 h 561"/>
                <a:gd name="T96" fmla="*/ 228 w 305"/>
                <a:gd name="T97" fmla="*/ 262 h 561"/>
                <a:gd name="T98" fmla="*/ 228 w 305"/>
                <a:gd name="T99" fmla="*/ 242 h 561"/>
                <a:gd name="T100" fmla="*/ 228 w 305"/>
                <a:gd name="T101" fmla="*/ 215 h 561"/>
                <a:gd name="T102" fmla="*/ 202 w 305"/>
                <a:gd name="T103" fmla="*/ 186 h 561"/>
                <a:gd name="T104" fmla="*/ 191 w 305"/>
                <a:gd name="T105" fmla="*/ 155 h 561"/>
                <a:gd name="T106" fmla="*/ 196 w 305"/>
                <a:gd name="T107" fmla="*/ 129 h 561"/>
                <a:gd name="T108" fmla="*/ 175 w 305"/>
                <a:gd name="T109" fmla="*/ 98 h 561"/>
                <a:gd name="T110" fmla="*/ 160 w 305"/>
                <a:gd name="T111" fmla="*/ 77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5" h="561">
                  <a:moveTo>
                    <a:pt x="171" y="61"/>
                  </a:moveTo>
                  <a:lnTo>
                    <a:pt x="165" y="61"/>
                  </a:lnTo>
                  <a:lnTo>
                    <a:pt x="165" y="57"/>
                  </a:lnTo>
                  <a:lnTo>
                    <a:pt x="165" y="51"/>
                  </a:lnTo>
                  <a:lnTo>
                    <a:pt x="165" y="47"/>
                  </a:lnTo>
                  <a:lnTo>
                    <a:pt x="165" y="36"/>
                  </a:lnTo>
                  <a:lnTo>
                    <a:pt x="171" y="31"/>
                  </a:lnTo>
                  <a:lnTo>
                    <a:pt x="171" y="26"/>
                  </a:lnTo>
                  <a:lnTo>
                    <a:pt x="165" y="20"/>
                  </a:lnTo>
                  <a:lnTo>
                    <a:pt x="160" y="16"/>
                  </a:lnTo>
                  <a:lnTo>
                    <a:pt x="155" y="16"/>
                  </a:lnTo>
                  <a:lnTo>
                    <a:pt x="140" y="10"/>
                  </a:lnTo>
                  <a:lnTo>
                    <a:pt x="145" y="0"/>
                  </a:lnTo>
                  <a:lnTo>
                    <a:pt x="140" y="0"/>
                  </a:lnTo>
                  <a:lnTo>
                    <a:pt x="134" y="4"/>
                  </a:lnTo>
                  <a:lnTo>
                    <a:pt x="124" y="10"/>
                  </a:lnTo>
                  <a:lnTo>
                    <a:pt x="113" y="10"/>
                  </a:lnTo>
                  <a:lnTo>
                    <a:pt x="109" y="16"/>
                  </a:lnTo>
                  <a:lnTo>
                    <a:pt x="109" y="36"/>
                  </a:lnTo>
                  <a:lnTo>
                    <a:pt x="103" y="47"/>
                  </a:lnTo>
                  <a:lnTo>
                    <a:pt x="103" y="51"/>
                  </a:lnTo>
                  <a:lnTo>
                    <a:pt x="103" y="57"/>
                  </a:lnTo>
                  <a:lnTo>
                    <a:pt x="103" y="61"/>
                  </a:lnTo>
                  <a:lnTo>
                    <a:pt x="99" y="67"/>
                  </a:lnTo>
                  <a:lnTo>
                    <a:pt x="93" y="77"/>
                  </a:lnTo>
                  <a:lnTo>
                    <a:pt x="93" y="82"/>
                  </a:lnTo>
                  <a:lnTo>
                    <a:pt x="87" y="82"/>
                  </a:lnTo>
                  <a:lnTo>
                    <a:pt x="77" y="88"/>
                  </a:lnTo>
                  <a:lnTo>
                    <a:pt x="72" y="77"/>
                  </a:lnTo>
                  <a:lnTo>
                    <a:pt x="68" y="77"/>
                  </a:lnTo>
                  <a:lnTo>
                    <a:pt x="62" y="82"/>
                  </a:lnTo>
                  <a:lnTo>
                    <a:pt x="46" y="82"/>
                  </a:lnTo>
                  <a:lnTo>
                    <a:pt x="42" y="77"/>
                  </a:lnTo>
                  <a:lnTo>
                    <a:pt x="36" y="77"/>
                  </a:lnTo>
                  <a:lnTo>
                    <a:pt x="31" y="77"/>
                  </a:lnTo>
                  <a:lnTo>
                    <a:pt x="25" y="67"/>
                  </a:lnTo>
                  <a:lnTo>
                    <a:pt x="25" y="61"/>
                  </a:lnTo>
                  <a:lnTo>
                    <a:pt x="15" y="57"/>
                  </a:lnTo>
                  <a:lnTo>
                    <a:pt x="11" y="51"/>
                  </a:lnTo>
                  <a:lnTo>
                    <a:pt x="5" y="51"/>
                  </a:lnTo>
                  <a:lnTo>
                    <a:pt x="0" y="61"/>
                  </a:lnTo>
                  <a:lnTo>
                    <a:pt x="0" y="72"/>
                  </a:lnTo>
                  <a:lnTo>
                    <a:pt x="11" y="77"/>
                  </a:lnTo>
                  <a:lnTo>
                    <a:pt x="21" y="82"/>
                  </a:lnTo>
                  <a:lnTo>
                    <a:pt x="21" y="92"/>
                  </a:lnTo>
                  <a:lnTo>
                    <a:pt x="25" y="92"/>
                  </a:lnTo>
                  <a:lnTo>
                    <a:pt x="31" y="98"/>
                  </a:lnTo>
                  <a:lnTo>
                    <a:pt x="36" y="98"/>
                  </a:lnTo>
                  <a:lnTo>
                    <a:pt x="46" y="104"/>
                  </a:lnTo>
                  <a:lnTo>
                    <a:pt x="56" y="108"/>
                  </a:lnTo>
                  <a:lnTo>
                    <a:pt x="62" y="108"/>
                  </a:lnTo>
                  <a:lnTo>
                    <a:pt x="62" y="118"/>
                  </a:lnTo>
                  <a:lnTo>
                    <a:pt x="68" y="123"/>
                  </a:lnTo>
                  <a:lnTo>
                    <a:pt x="68" y="129"/>
                  </a:lnTo>
                  <a:lnTo>
                    <a:pt x="68" y="133"/>
                  </a:lnTo>
                  <a:lnTo>
                    <a:pt x="68" y="139"/>
                  </a:lnTo>
                  <a:lnTo>
                    <a:pt x="68" y="145"/>
                  </a:lnTo>
                  <a:lnTo>
                    <a:pt x="62" y="149"/>
                  </a:lnTo>
                  <a:lnTo>
                    <a:pt x="72" y="149"/>
                  </a:lnTo>
                  <a:lnTo>
                    <a:pt x="72" y="155"/>
                  </a:lnTo>
                  <a:lnTo>
                    <a:pt x="72" y="159"/>
                  </a:lnTo>
                  <a:lnTo>
                    <a:pt x="72" y="164"/>
                  </a:lnTo>
                  <a:lnTo>
                    <a:pt x="77" y="170"/>
                  </a:lnTo>
                  <a:lnTo>
                    <a:pt x="77" y="174"/>
                  </a:lnTo>
                  <a:lnTo>
                    <a:pt x="83" y="180"/>
                  </a:lnTo>
                  <a:lnTo>
                    <a:pt x="77" y="186"/>
                  </a:lnTo>
                  <a:lnTo>
                    <a:pt x="77" y="196"/>
                  </a:lnTo>
                  <a:lnTo>
                    <a:pt x="77" y="206"/>
                  </a:lnTo>
                  <a:lnTo>
                    <a:pt x="77" y="211"/>
                  </a:lnTo>
                  <a:lnTo>
                    <a:pt x="83" y="221"/>
                  </a:lnTo>
                  <a:lnTo>
                    <a:pt x="87" y="227"/>
                  </a:lnTo>
                  <a:lnTo>
                    <a:pt x="87" y="237"/>
                  </a:lnTo>
                  <a:lnTo>
                    <a:pt x="93" y="237"/>
                  </a:lnTo>
                  <a:lnTo>
                    <a:pt x="99" y="242"/>
                  </a:lnTo>
                  <a:lnTo>
                    <a:pt x="109" y="242"/>
                  </a:lnTo>
                  <a:lnTo>
                    <a:pt x="109" y="248"/>
                  </a:lnTo>
                  <a:lnTo>
                    <a:pt x="113" y="252"/>
                  </a:lnTo>
                  <a:lnTo>
                    <a:pt x="113" y="257"/>
                  </a:lnTo>
                  <a:lnTo>
                    <a:pt x="113" y="262"/>
                  </a:lnTo>
                  <a:lnTo>
                    <a:pt x="113" y="272"/>
                  </a:lnTo>
                  <a:lnTo>
                    <a:pt x="113" y="278"/>
                  </a:lnTo>
                  <a:lnTo>
                    <a:pt x="118" y="284"/>
                  </a:lnTo>
                  <a:lnTo>
                    <a:pt x="118" y="288"/>
                  </a:lnTo>
                  <a:lnTo>
                    <a:pt x="113" y="288"/>
                  </a:lnTo>
                  <a:lnTo>
                    <a:pt x="109" y="288"/>
                  </a:lnTo>
                  <a:lnTo>
                    <a:pt x="103" y="288"/>
                  </a:lnTo>
                  <a:lnTo>
                    <a:pt x="103" y="293"/>
                  </a:lnTo>
                  <a:lnTo>
                    <a:pt x="93" y="309"/>
                  </a:lnTo>
                  <a:lnTo>
                    <a:pt x="93" y="315"/>
                  </a:lnTo>
                  <a:lnTo>
                    <a:pt x="87" y="325"/>
                  </a:lnTo>
                  <a:lnTo>
                    <a:pt x="83" y="330"/>
                  </a:lnTo>
                  <a:lnTo>
                    <a:pt x="72" y="340"/>
                  </a:lnTo>
                  <a:lnTo>
                    <a:pt x="72" y="344"/>
                  </a:lnTo>
                  <a:lnTo>
                    <a:pt x="72" y="350"/>
                  </a:lnTo>
                  <a:lnTo>
                    <a:pt x="62" y="356"/>
                  </a:lnTo>
                  <a:lnTo>
                    <a:pt x="62" y="360"/>
                  </a:lnTo>
                  <a:lnTo>
                    <a:pt x="62" y="356"/>
                  </a:lnTo>
                  <a:lnTo>
                    <a:pt x="56" y="360"/>
                  </a:lnTo>
                  <a:lnTo>
                    <a:pt x="52" y="366"/>
                  </a:lnTo>
                  <a:lnTo>
                    <a:pt x="52" y="371"/>
                  </a:lnTo>
                  <a:lnTo>
                    <a:pt x="52" y="381"/>
                  </a:lnTo>
                  <a:lnTo>
                    <a:pt x="42" y="386"/>
                  </a:lnTo>
                  <a:lnTo>
                    <a:pt x="36" y="381"/>
                  </a:lnTo>
                  <a:lnTo>
                    <a:pt x="31" y="381"/>
                  </a:lnTo>
                  <a:lnTo>
                    <a:pt x="31" y="391"/>
                  </a:lnTo>
                  <a:lnTo>
                    <a:pt x="21" y="401"/>
                  </a:lnTo>
                  <a:lnTo>
                    <a:pt x="21" y="412"/>
                  </a:lnTo>
                  <a:lnTo>
                    <a:pt x="21" y="417"/>
                  </a:lnTo>
                  <a:lnTo>
                    <a:pt x="25" y="422"/>
                  </a:lnTo>
                  <a:lnTo>
                    <a:pt x="25" y="432"/>
                  </a:lnTo>
                  <a:lnTo>
                    <a:pt x="21" y="438"/>
                  </a:lnTo>
                  <a:lnTo>
                    <a:pt x="21" y="442"/>
                  </a:lnTo>
                  <a:lnTo>
                    <a:pt x="31" y="448"/>
                  </a:lnTo>
                  <a:lnTo>
                    <a:pt x="31" y="454"/>
                  </a:lnTo>
                  <a:lnTo>
                    <a:pt x="31" y="463"/>
                  </a:lnTo>
                  <a:lnTo>
                    <a:pt x="31" y="479"/>
                  </a:lnTo>
                  <a:lnTo>
                    <a:pt x="31" y="489"/>
                  </a:lnTo>
                  <a:lnTo>
                    <a:pt x="21" y="495"/>
                  </a:lnTo>
                  <a:lnTo>
                    <a:pt x="21" y="505"/>
                  </a:lnTo>
                  <a:lnTo>
                    <a:pt x="21" y="510"/>
                  </a:lnTo>
                  <a:lnTo>
                    <a:pt x="31" y="524"/>
                  </a:lnTo>
                  <a:lnTo>
                    <a:pt x="46" y="524"/>
                  </a:lnTo>
                  <a:lnTo>
                    <a:pt x="52" y="530"/>
                  </a:lnTo>
                  <a:lnTo>
                    <a:pt x="62" y="530"/>
                  </a:lnTo>
                  <a:lnTo>
                    <a:pt x="68" y="530"/>
                  </a:lnTo>
                  <a:lnTo>
                    <a:pt x="72" y="541"/>
                  </a:lnTo>
                  <a:lnTo>
                    <a:pt x="72" y="551"/>
                  </a:lnTo>
                  <a:lnTo>
                    <a:pt x="77" y="557"/>
                  </a:lnTo>
                  <a:lnTo>
                    <a:pt x="83" y="561"/>
                  </a:lnTo>
                  <a:lnTo>
                    <a:pt x="99" y="561"/>
                  </a:lnTo>
                  <a:lnTo>
                    <a:pt x="103" y="561"/>
                  </a:lnTo>
                  <a:lnTo>
                    <a:pt x="109" y="551"/>
                  </a:lnTo>
                  <a:lnTo>
                    <a:pt x="113" y="546"/>
                  </a:lnTo>
                  <a:lnTo>
                    <a:pt x="118" y="557"/>
                  </a:lnTo>
                  <a:lnTo>
                    <a:pt x="124" y="551"/>
                  </a:lnTo>
                  <a:lnTo>
                    <a:pt x="128" y="546"/>
                  </a:lnTo>
                  <a:lnTo>
                    <a:pt x="140" y="541"/>
                  </a:lnTo>
                  <a:lnTo>
                    <a:pt x="155" y="536"/>
                  </a:lnTo>
                  <a:lnTo>
                    <a:pt x="160" y="536"/>
                  </a:lnTo>
                  <a:lnTo>
                    <a:pt x="165" y="536"/>
                  </a:lnTo>
                  <a:lnTo>
                    <a:pt x="165" y="530"/>
                  </a:lnTo>
                  <a:lnTo>
                    <a:pt x="165" y="524"/>
                  </a:lnTo>
                  <a:lnTo>
                    <a:pt x="171" y="520"/>
                  </a:lnTo>
                  <a:lnTo>
                    <a:pt x="175" y="530"/>
                  </a:lnTo>
                  <a:lnTo>
                    <a:pt x="181" y="524"/>
                  </a:lnTo>
                  <a:lnTo>
                    <a:pt x="191" y="520"/>
                  </a:lnTo>
                  <a:lnTo>
                    <a:pt x="196" y="510"/>
                  </a:lnTo>
                  <a:lnTo>
                    <a:pt x="202" y="514"/>
                  </a:lnTo>
                  <a:lnTo>
                    <a:pt x="212" y="514"/>
                  </a:lnTo>
                  <a:lnTo>
                    <a:pt x="216" y="514"/>
                  </a:lnTo>
                  <a:lnTo>
                    <a:pt x="222" y="510"/>
                  </a:lnTo>
                  <a:lnTo>
                    <a:pt x="232" y="489"/>
                  </a:lnTo>
                  <a:lnTo>
                    <a:pt x="237" y="483"/>
                  </a:lnTo>
                  <a:lnTo>
                    <a:pt x="243" y="475"/>
                  </a:lnTo>
                  <a:lnTo>
                    <a:pt x="249" y="469"/>
                  </a:lnTo>
                  <a:lnTo>
                    <a:pt x="253" y="463"/>
                  </a:lnTo>
                  <a:lnTo>
                    <a:pt x="259" y="454"/>
                  </a:lnTo>
                  <a:lnTo>
                    <a:pt x="263" y="438"/>
                  </a:lnTo>
                  <a:lnTo>
                    <a:pt x="263" y="442"/>
                  </a:lnTo>
                  <a:lnTo>
                    <a:pt x="269" y="442"/>
                  </a:lnTo>
                  <a:lnTo>
                    <a:pt x="274" y="438"/>
                  </a:lnTo>
                  <a:lnTo>
                    <a:pt x="269" y="432"/>
                  </a:lnTo>
                  <a:lnTo>
                    <a:pt x="274" y="428"/>
                  </a:lnTo>
                  <a:lnTo>
                    <a:pt x="274" y="417"/>
                  </a:lnTo>
                  <a:lnTo>
                    <a:pt x="279" y="412"/>
                  </a:lnTo>
                  <a:lnTo>
                    <a:pt x="284" y="407"/>
                  </a:lnTo>
                  <a:lnTo>
                    <a:pt x="284" y="401"/>
                  </a:lnTo>
                  <a:lnTo>
                    <a:pt x="290" y="391"/>
                  </a:lnTo>
                  <a:lnTo>
                    <a:pt x="300" y="386"/>
                  </a:lnTo>
                  <a:lnTo>
                    <a:pt x="305" y="376"/>
                  </a:lnTo>
                  <a:lnTo>
                    <a:pt x="300" y="366"/>
                  </a:lnTo>
                  <a:lnTo>
                    <a:pt x="294" y="360"/>
                  </a:lnTo>
                  <a:lnTo>
                    <a:pt x="279" y="356"/>
                  </a:lnTo>
                  <a:lnTo>
                    <a:pt x="263" y="350"/>
                  </a:lnTo>
                  <a:lnTo>
                    <a:pt x="259" y="344"/>
                  </a:lnTo>
                  <a:lnTo>
                    <a:pt x="253" y="340"/>
                  </a:lnTo>
                  <a:lnTo>
                    <a:pt x="249" y="340"/>
                  </a:lnTo>
                  <a:lnTo>
                    <a:pt x="243" y="330"/>
                  </a:lnTo>
                  <a:lnTo>
                    <a:pt x="249" y="330"/>
                  </a:lnTo>
                  <a:lnTo>
                    <a:pt x="253" y="330"/>
                  </a:lnTo>
                  <a:lnTo>
                    <a:pt x="259" y="325"/>
                  </a:lnTo>
                  <a:lnTo>
                    <a:pt x="259" y="319"/>
                  </a:lnTo>
                  <a:lnTo>
                    <a:pt x="259" y="315"/>
                  </a:lnTo>
                  <a:lnTo>
                    <a:pt x="253" y="309"/>
                  </a:lnTo>
                  <a:lnTo>
                    <a:pt x="253" y="303"/>
                  </a:lnTo>
                  <a:lnTo>
                    <a:pt x="243" y="303"/>
                  </a:lnTo>
                  <a:lnTo>
                    <a:pt x="243" y="298"/>
                  </a:lnTo>
                  <a:lnTo>
                    <a:pt x="243" y="293"/>
                  </a:lnTo>
                  <a:lnTo>
                    <a:pt x="232" y="288"/>
                  </a:lnTo>
                  <a:lnTo>
                    <a:pt x="243" y="284"/>
                  </a:lnTo>
                  <a:lnTo>
                    <a:pt x="237" y="278"/>
                  </a:lnTo>
                  <a:lnTo>
                    <a:pt x="237" y="272"/>
                  </a:lnTo>
                  <a:lnTo>
                    <a:pt x="232" y="278"/>
                  </a:lnTo>
                  <a:lnTo>
                    <a:pt x="228" y="272"/>
                  </a:lnTo>
                  <a:lnTo>
                    <a:pt x="228" y="268"/>
                  </a:lnTo>
                  <a:lnTo>
                    <a:pt x="228" y="262"/>
                  </a:lnTo>
                  <a:lnTo>
                    <a:pt x="228" y="257"/>
                  </a:lnTo>
                  <a:lnTo>
                    <a:pt x="222" y="252"/>
                  </a:lnTo>
                  <a:lnTo>
                    <a:pt x="222" y="248"/>
                  </a:lnTo>
                  <a:lnTo>
                    <a:pt x="228" y="242"/>
                  </a:lnTo>
                  <a:lnTo>
                    <a:pt x="222" y="231"/>
                  </a:lnTo>
                  <a:lnTo>
                    <a:pt x="228" y="227"/>
                  </a:lnTo>
                  <a:lnTo>
                    <a:pt x="228" y="221"/>
                  </a:lnTo>
                  <a:lnTo>
                    <a:pt x="228" y="215"/>
                  </a:lnTo>
                  <a:lnTo>
                    <a:pt x="222" y="206"/>
                  </a:lnTo>
                  <a:lnTo>
                    <a:pt x="216" y="196"/>
                  </a:lnTo>
                  <a:lnTo>
                    <a:pt x="212" y="190"/>
                  </a:lnTo>
                  <a:lnTo>
                    <a:pt x="202" y="186"/>
                  </a:lnTo>
                  <a:lnTo>
                    <a:pt x="202" y="180"/>
                  </a:lnTo>
                  <a:lnTo>
                    <a:pt x="196" y="174"/>
                  </a:lnTo>
                  <a:lnTo>
                    <a:pt x="191" y="164"/>
                  </a:lnTo>
                  <a:lnTo>
                    <a:pt x="191" y="155"/>
                  </a:lnTo>
                  <a:lnTo>
                    <a:pt x="191" y="149"/>
                  </a:lnTo>
                  <a:lnTo>
                    <a:pt x="191" y="139"/>
                  </a:lnTo>
                  <a:lnTo>
                    <a:pt x="196" y="133"/>
                  </a:lnTo>
                  <a:lnTo>
                    <a:pt x="196" y="129"/>
                  </a:lnTo>
                  <a:lnTo>
                    <a:pt x="196" y="118"/>
                  </a:lnTo>
                  <a:lnTo>
                    <a:pt x="186" y="108"/>
                  </a:lnTo>
                  <a:lnTo>
                    <a:pt x="175" y="104"/>
                  </a:lnTo>
                  <a:lnTo>
                    <a:pt x="175" y="98"/>
                  </a:lnTo>
                  <a:lnTo>
                    <a:pt x="171" y="92"/>
                  </a:lnTo>
                  <a:lnTo>
                    <a:pt x="165" y="88"/>
                  </a:lnTo>
                  <a:lnTo>
                    <a:pt x="160" y="82"/>
                  </a:lnTo>
                  <a:lnTo>
                    <a:pt x="160" y="77"/>
                  </a:lnTo>
                  <a:lnTo>
                    <a:pt x="165" y="72"/>
                  </a:lnTo>
                  <a:lnTo>
                    <a:pt x="165" y="67"/>
                  </a:lnTo>
                  <a:lnTo>
                    <a:pt x="171" y="61"/>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9" name="Freeform 128"/>
            <p:cNvSpPr>
              <a:spLocks/>
            </p:cNvSpPr>
            <p:nvPr/>
          </p:nvSpPr>
          <p:spPr bwMode="auto">
            <a:xfrm>
              <a:off x="8692617" y="4835113"/>
              <a:ext cx="416329" cy="265078"/>
            </a:xfrm>
            <a:custGeom>
              <a:avLst/>
              <a:gdLst>
                <a:gd name="T0" fmla="*/ 41 w 267"/>
                <a:gd name="T1" fmla="*/ 166 h 170"/>
                <a:gd name="T2" fmla="*/ 62 w 267"/>
                <a:gd name="T3" fmla="*/ 166 h 170"/>
                <a:gd name="T4" fmla="*/ 78 w 267"/>
                <a:gd name="T5" fmla="*/ 170 h 170"/>
                <a:gd name="T6" fmla="*/ 87 w 267"/>
                <a:gd name="T7" fmla="*/ 161 h 170"/>
                <a:gd name="T8" fmla="*/ 97 w 267"/>
                <a:gd name="T9" fmla="*/ 155 h 170"/>
                <a:gd name="T10" fmla="*/ 103 w 267"/>
                <a:gd name="T11" fmla="*/ 155 h 170"/>
                <a:gd name="T12" fmla="*/ 113 w 267"/>
                <a:gd name="T13" fmla="*/ 161 h 170"/>
                <a:gd name="T14" fmla="*/ 119 w 267"/>
                <a:gd name="T15" fmla="*/ 166 h 170"/>
                <a:gd name="T16" fmla="*/ 134 w 267"/>
                <a:gd name="T17" fmla="*/ 161 h 170"/>
                <a:gd name="T18" fmla="*/ 150 w 267"/>
                <a:gd name="T19" fmla="*/ 161 h 170"/>
                <a:gd name="T20" fmla="*/ 164 w 267"/>
                <a:gd name="T21" fmla="*/ 155 h 170"/>
                <a:gd name="T22" fmla="*/ 181 w 267"/>
                <a:gd name="T23" fmla="*/ 151 h 170"/>
                <a:gd name="T24" fmla="*/ 175 w 267"/>
                <a:gd name="T25" fmla="*/ 139 h 170"/>
                <a:gd name="T26" fmla="*/ 185 w 267"/>
                <a:gd name="T27" fmla="*/ 139 h 170"/>
                <a:gd name="T28" fmla="*/ 192 w 267"/>
                <a:gd name="T29" fmla="*/ 135 h 170"/>
                <a:gd name="T30" fmla="*/ 199 w 267"/>
                <a:gd name="T31" fmla="*/ 125 h 170"/>
                <a:gd name="T32" fmla="*/ 206 w 267"/>
                <a:gd name="T33" fmla="*/ 119 h 170"/>
                <a:gd name="T34" fmla="*/ 216 w 267"/>
                <a:gd name="T35" fmla="*/ 119 h 170"/>
                <a:gd name="T36" fmla="*/ 222 w 267"/>
                <a:gd name="T37" fmla="*/ 125 h 170"/>
                <a:gd name="T38" fmla="*/ 238 w 267"/>
                <a:gd name="T39" fmla="*/ 125 h 170"/>
                <a:gd name="T40" fmla="*/ 253 w 267"/>
                <a:gd name="T41" fmla="*/ 119 h 170"/>
                <a:gd name="T42" fmla="*/ 248 w 267"/>
                <a:gd name="T43" fmla="*/ 110 h 170"/>
                <a:gd name="T44" fmla="*/ 242 w 267"/>
                <a:gd name="T45" fmla="*/ 98 h 170"/>
                <a:gd name="T46" fmla="*/ 226 w 267"/>
                <a:gd name="T47" fmla="*/ 104 h 170"/>
                <a:gd name="T48" fmla="*/ 226 w 267"/>
                <a:gd name="T49" fmla="*/ 88 h 170"/>
                <a:gd name="T50" fmla="*/ 238 w 267"/>
                <a:gd name="T51" fmla="*/ 84 h 170"/>
                <a:gd name="T52" fmla="*/ 242 w 267"/>
                <a:gd name="T53" fmla="*/ 73 h 170"/>
                <a:gd name="T54" fmla="*/ 238 w 267"/>
                <a:gd name="T55" fmla="*/ 57 h 170"/>
                <a:gd name="T56" fmla="*/ 242 w 267"/>
                <a:gd name="T57" fmla="*/ 47 h 170"/>
                <a:gd name="T58" fmla="*/ 253 w 267"/>
                <a:gd name="T59" fmla="*/ 37 h 170"/>
                <a:gd name="T60" fmla="*/ 267 w 267"/>
                <a:gd name="T61" fmla="*/ 32 h 170"/>
                <a:gd name="T62" fmla="*/ 263 w 267"/>
                <a:gd name="T63" fmla="*/ 16 h 170"/>
                <a:gd name="T64" fmla="*/ 236 w 267"/>
                <a:gd name="T65" fmla="*/ 7 h 170"/>
                <a:gd name="T66" fmla="*/ 228 w 267"/>
                <a:gd name="T67" fmla="*/ 7 h 170"/>
                <a:gd name="T68" fmla="*/ 211 w 267"/>
                <a:gd name="T69" fmla="*/ 6 h 170"/>
                <a:gd name="T70" fmla="*/ 197 w 267"/>
                <a:gd name="T71" fmla="*/ 6 h 170"/>
                <a:gd name="T72" fmla="*/ 170 w 267"/>
                <a:gd name="T73" fmla="*/ 6 h 170"/>
                <a:gd name="T74" fmla="*/ 154 w 267"/>
                <a:gd name="T75" fmla="*/ 22 h 170"/>
                <a:gd name="T76" fmla="*/ 134 w 267"/>
                <a:gd name="T77" fmla="*/ 37 h 170"/>
                <a:gd name="T78" fmla="*/ 119 w 267"/>
                <a:gd name="T79" fmla="*/ 41 h 170"/>
                <a:gd name="T80" fmla="*/ 103 w 267"/>
                <a:gd name="T81" fmla="*/ 37 h 170"/>
                <a:gd name="T82" fmla="*/ 87 w 267"/>
                <a:gd name="T83" fmla="*/ 37 h 170"/>
                <a:gd name="T84" fmla="*/ 66 w 267"/>
                <a:gd name="T85" fmla="*/ 37 h 170"/>
                <a:gd name="T86" fmla="*/ 51 w 267"/>
                <a:gd name="T87" fmla="*/ 32 h 170"/>
                <a:gd name="T88" fmla="*/ 31 w 267"/>
                <a:gd name="T89" fmla="*/ 32 h 170"/>
                <a:gd name="T90" fmla="*/ 25 w 267"/>
                <a:gd name="T91" fmla="*/ 22 h 170"/>
                <a:gd name="T92" fmla="*/ 15 w 267"/>
                <a:gd name="T93" fmla="*/ 12 h 170"/>
                <a:gd name="T94" fmla="*/ 10 w 267"/>
                <a:gd name="T95" fmla="*/ 22 h 170"/>
                <a:gd name="T96" fmla="*/ 0 w 267"/>
                <a:gd name="T97" fmla="*/ 27 h 170"/>
                <a:gd name="T98" fmla="*/ 4 w 267"/>
                <a:gd name="T99" fmla="*/ 47 h 170"/>
                <a:gd name="T100" fmla="*/ 10 w 267"/>
                <a:gd name="T101" fmla="*/ 57 h 170"/>
                <a:gd name="T102" fmla="*/ 21 w 267"/>
                <a:gd name="T103" fmla="*/ 57 h 170"/>
                <a:gd name="T104" fmla="*/ 21 w 267"/>
                <a:gd name="T105" fmla="*/ 68 h 170"/>
                <a:gd name="T106" fmla="*/ 10 w 267"/>
                <a:gd name="T107" fmla="*/ 78 h 170"/>
                <a:gd name="T108" fmla="*/ 10 w 267"/>
                <a:gd name="T109" fmla="*/ 94 h 170"/>
                <a:gd name="T110" fmla="*/ 4 w 267"/>
                <a:gd name="T111" fmla="*/ 104 h 170"/>
                <a:gd name="T112" fmla="*/ 4 w 267"/>
                <a:gd name="T113" fmla="*/ 119 h 170"/>
                <a:gd name="T114" fmla="*/ 21 w 267"/>
                <a:gd name="T115" fmla="*/ 129 h 170"/>
                <a:gd name="T116" fmla="*/ 31 w 267"/>
                <a:gd name="T117" fmla="*/ 139 h 170"/>
                <a:gd name="T118" fmla="*/ 35 w 267"/>
                <a:gd name="T119" fmla="*/ 151 h 170"/>
                <a:gd name="T120" fmla="*/ 31 w 267"/>
                <a:gd name="T121" fmla="*/ 16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7" h="170">
                  <a:moveTo>
                    <a:pt x="31" y="166"/>
                  </a:moveTo>
                  <a:lnTo>
                    <a:pt x="41" y="166"/>
                  </a:lnTo>
                  <a:lnTo>
                    <a:pt x="51" y="166"/>
                  </a:lnTo>
                  <a:lnTo>
                    <a:pt x="62" y="166"/>
                  </a:lnTo>
                  <a:lnTo>
                    <a:pt x="72" y="166"/>
                  </a:lnTo>
                  <a:lnTo>
                    <a:pt x="78" y="170"/>
                  </a:lnTo>
                  <a:lnTo>
                    <a:pt x="87" y="166"/>
                  </a:lnTo>
                  <a:lnTo>
                    <a:pt x="87" y="161"/>
                  </a:lnTo>
                  <a:lnTo>
                    <a:pt x="92" y="161"/>
                  </a:lnTo>
                  <a:lnTo>
                    <a:pt x="97" y="155"/>
                  </a:lnTo>
                  <a:lnTo>
                    <a:pt x="103" y="161"/>
                  </a:lnTo>
                  <a:lnTo>
                    <a:pt x="103" y="155"/>
                  </a:lnTo>
                  <a:lnTo>
                    <a:pt x="107" y="155"/>
                  </a:lnTo>
                  <a:lnTo>
                    <a:pt x="113" y="161"/>
                  </a:lnTo>
                  <a:lnTo>
                    <a:pt x="119" y="161"/>
                  </a:lnTo>
                  <a:lnTo>
                    <a:pt x="119" y="166"/>
                  </a:lnTo>
                  <a:lnTo>
                    <a:pt x="129" y="161"/>
                  </a:lnTo>
                  <a:lnTo>
                    <a:pt x="134" y="161"/>
                  </a:lnTo>
                  <a:lnTo>
                    <a:pt x="138" y="161"/>
                  </a:lnTo>
                  <a:lnTo>
                    <a:pt x="150" y="161"/>
                  </a:lnTo>
                  <a:lnTo>
                    <a:pt x="154" y="155"/>
                  </a:lnTo>
                  <a:lnTo>
                    <a:pt x="164" y="155"/>
                  </a:lnTo>
                  <a:lnTo>
                    <a:pt x="175" y="155"/>
                  </a:lnTo>
                  <a:lnTo>
                    <a:pt x="181" y="151"/>
                  </a:lnTo>
                  <a:lnTo>
                    <a:pt x="175" y="145"/>
                  </a:lnTo>
                  <a:lnTo>
                    <a:pt x="175" y="139"/>
                  </a:lnTo>
                  <a:lnTo>
                    <a:pt x="181" y="139"/>
                  </a:lnTo>
                  <a:lnTo>
                    <a:pt x="185" y="139"/>
                  </a:lnTo>
                  <a:lnTo>
                    <a:pt x="185" y="135"/>
                  </a:lnTo>
                  <a:lnTo>
                    <a:pt x="192" y="135"/>
                  </a:lnTo>
                  <a:lnTo>
                    <a:pt x="194" y="125"/>
                  </a:lnTo>
                  <a:lnTo>
                    <a:pt x="199" y="125"/>
                  </a:lnTo>
                  <a:lnTo>
                    <a:pt x="201" y="125"/>
                  </a:lnTo>
                  <a:lnTo>
                    <a:pt x="206" y="119"/>
                  </a:lnTo>
                  <a:lnTo>
                    <a:pt x="211" y="119"/>
                  </a:lnTo>
                  <a:lnTo>
                    <a:pt x="216" y="119"/>
                  </a:lnTo>
                  <a:lnTo>
                    <a:pt x="222" y="119"/>
                  </a:lnTo>
                  <a:lnTo>
                    <a:pt x="222" y="125"/>
                  </a:lnTo>
                  <a:lnTo>
                    <a:pt x="226" y="125"/>
                  </a:lnTo>
                  <a:lnTo>
                    <a:pt x="238" y="125"/>
                  </a:lnTo>
                  <a:lnTo>
                    <a:pt x="253" y="125"/>
                  </a:lnTo>
                  <a:lnTo>
                    <a:pt x="253" y="119"/>
                  </a:lnTo>
                  <a:lnTo>
                    <a:pt x="253" y="110"/>
                  </a:lnTo>
                  <a:lnTo>
                    <a:pt x="248" y="110"/>
                  </a:lnTo>
                  <a:lnTo>
                    <a:pt x="242" y="104"/>
                  </a:lnTo>
                  <a:lnTo>
                    <a:pt x="242" y="98"/>
                  </a:lnTo>
                  <a:lnTo>
                    <a:pt x="232" y="98"/>
                  </a:lnTo>
                  <a:lnTo>
                    <a:pt x="226" y="104"/>
                  </a:lnTo>
                  <a:lnTo>
                    <a:pt x="226" y="94"/>
                  </a:lnTo>
                  <a:lnTo>
                    <a:pt x="226" y="88"/>
                  </a:lnTo>
                  <a:lnTo>
                    <a:pt x="232" y="84"/>
                  </a:lnTo>
                  <a:lnTo>
                    <a:pt x="238" y="84"/>
                  </a:lnTo>
                  <a:lnTo>
                    <a:pt x="238" y="78"/>
                  </a:lnTo>
                  <a:lnTo>
                    <a:pt x="242" y="73"/>
                  </a:lnTo>
                  <a:lnTo>
                    <a:pt x="238" y="68"/>
                  </a:lnTo>
                  <a:lnTo>
                    <a:pt x="238" y="57"/>
                  </a:lnTo>
                  <a:lnTo>
                    <a:pt x="242" y="57"/>
                  </a:lnTo>
                  <a:lnTo>
                    <a:pt x="242" y="47"/>
                  </a:lnTo>
                  <a:lnTo>
                    <a:pt x="242" y="37"/>
                  </a:lnTo>
                  <a:lnTo>
                    <a:pt x="253" y="37"/>
                  </a:lnTo>
                  <a:lnTo>
                    <a:pt x="263" y="37"/>
                  </a:lnTo>
                  <a:lnTo>
                    <a:pt x="267" y="32"/>
                  </a:lnTo>
                  <a:lnTo>
                    <a:pt x="263" y="19"/>
                  </a:lnTo>
                  <a:lnTo>
                    <a:pt x="263" y="16"/>
                  </a:lnTo>
                  <a:lnTo>
                    <a:pt x="242" y="9"/>
                  </a:lnTo>
                  <a:lnTo>
                    <a:pt x="236" y="7"/>
                  </a:lnTo>
                  <a:lnTo>
                    <a:pt x="233" y="7"/>
                  </a:lnTo>
                  <a:lnTo>
                    <a:pt x="228" y="7"/>
                  </a:lnTo>
                  <a:lnTo>
                    <a:pt x="216" y="9"/>
                  </a:lnTo>
                  <a:lnTo>
                    <a:pt x="211" y="6"/>
                  </a:lnTo>
                  <a:lnTo>
                    <a:pt x="201" y="6"/>
                  </a:lnTo>
                  <a:lnTo>
                    <a:pt x="197" y="6"/>
                  </a:lnTo>
                  <a:lnTo>
                    <a:pt x="191" y="0"/>
                  </a:lnTo>
                  <a:lnTo>
                    <a:pt x="170" y="6"/>
                  </a:lnTo>
                  <a:lnTo>
                    <a:pt x="164" y="12"/>
                  </a:lnTo>
                  <a:lnTo>
                    <a:pt x="154" y="22"/>
                  </a:lnTo>
                  <a:lnTo>
                    <a:pt x="144" y="32"/>
                  </a:lnTo>
                  <a:lnTo>
                    <a:pt x="134" y="37"/>
                  </a:lnTo>
                  <a:lnTo>
                    <a:pt x="129" y="41"/>
                  </a:lnTo>
                  <a:lnTo>
                    <a:pt x="119" y="41"/>
                  </a:lnTo>
                  <a:lnTo>
                    <a:pt x="107" y="37"/>
                  </a:lnTo>
                  <a:lnTo>
                    <a:pt x="103" y="37"/>
                  </a:lnTo>
                  <a:lnTo>
                    <a:pt x="92" y="37"/>
                  </a:lnTo>
                  <a:lnTo>
                    <a:pt x="87" y="37"/>
                  </a:lnTo>
                  <a:lnTo>
                    <a:pt x="78" y="37"/>
                  </a:lnTo>
                  <a:lnTo>
                    <a:pt x="66" y="37"/>
                  </a:lnTo>
                  <a:lnTo>
                    <a:pt x="62" y="32"/>
                  </a:lnTo>
                  <a:lnTo>
                    <a:pt x="51" y="32"/>
                  </a:lnTo>
                  <a:lnTo>
                    <a:pt x="41" y="32"/>
                  </a:lnTo>
                  <a:lnTo>
                    <a:pt x="31" y="32"/>
                  </a:lnTo>
                  <a:lnTo>
                    <a:pt x="25" y="27"/>
                  </a:lnTo>
                  <a:lnTo>
                    <a:pt x="25" y="22"/>
                  </a:lnTo>
                  <a:lnTo>
                    <a:pt x="25" y="12"/>
                  </a:lnTo>
                  <a:lnTo>
                    <a:pt x="15" y="12"/>
                  </a:lnTo>
                  <a:lnTo>
                    <a:pt x="21" y="12"/>
                  </a:lnTo>
                  <a:lnTo>
                    <a:pt x="10" y="22"/>
                  </a:lnTo>
                  <a:lnTo>
                    <a:pt x="4" y="27"/>
                  </a:lnTo>
                  <a:lnTo>
                    <a:pt x="0" y="27"/>
                  </a:lnTo>
                  <a:lnTo>
                    <a:pt x="4" y="37"/>
                  </a:lnTo>
                  <a:lnTo>
                    <a:pt x="4" y="47"/>
                  </a:lnTo>
                  <a:lnTo>
                    <a:pt x="10" y="51"/>
                  </a:lnTo>
                  <a:lnTo>
                    <a:pt x="10" y="57"/>
                  </a:lnTo>
                  <a:lnTo>
                    <a:pt x="15" y="57"/>
                  </a:lnTo>
                  <a:lnTo>
                    <a:pt x="21" y="57"/>
                  </a:lnTo>
                  <a:lnTo>
                    <a:pt x="25" y="63"/>
                  </a:lnTo>
                  <a:lnTo>
                    <a:pt x="21" y="68"/>
                  </a:lnTo>
                  <a:lnTo>
                    <a:pt x="21" y="73"/>
                  </a:lnTo>
                  <a:lnTo>
                    <a:pt x="10" y="78"/>
                  </a:lnTo>
                  <a:lnTo>
                    <a:pt x="10" y="84"/>
                  </a:lnTo>
                  <a:lnTo>
                    <a:pt x="10" y="94"/>
                  </a:lnTo>
                  <a:lnTo>
                    <a:pt x="4" y="94"/>
                  </a:lnTo>
                  <a:lnTo>
                    <a:pt x="4" y="104"/>
                  </a:lnTo>
                  <a:lnTo>
                    <a:pt x="4" y="110"/>
                  </a:lnTo>
                  <a:lnTo>
                    <a:pt x="4" y="119"/>
                  </a:lnTo>
                  <a:lnTo>
                    <a:pt x="15" y="125"/>
                  </a:lnTo>
                  <a:lnTo>
                    <a:pt x="21" y="129"/>
                  </a:lnTo>
                  <a:lnTo>
                    <a:pt x="25" y="135"/>
                  </a:lnTo>
                  <a:lnTo>
                    <a:pt x="31" y="139"/>
                  </a:lnTo>
                  <a:lnTo>
                    <a:pt x="35" y="145"/>
                  </a:lnTo>
                  <a:lnTo>
                    <a:pt x="35" y="151"/>
                  </a:lnTo>
                  <a:lnTo>
                    <a:pt x="35" y="155"/>
                  </a:lnTo>
                  <a:lnTo>
                    <a:pt x="31" y="161"/>
                  </a:lnTo>
                  <a:lnTo>
                    <a:pt x="31" y="166"/>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29"/>
            <p:cNvSpPr>
              <a:spLocks/>
            </p:cNvSpPr>
            <p:nvPr/>
          </p:nvSpPr>
          <p:spPr bwMode="auto">
            <a:xfrm>
              <a:off x="8692617" y="4835113"/>
              <a:ext cx="416329" cy="265078"/>
            </a:xfrm>
            <a:custGeom>
              <a:avLst/>
              <a:gdLst>
                <a:gd name="T0" fmla="*/ 41 w 267"/>
                <a:gd name="T1" fmla="*/ 166 h 170"/>
                <a:gd name="T2" fmla="*/ 62 w 267"/>
                <a:gd name="T3" fmla="*/ 166 h 170"/>
                <a:gd name="T4" fmla="*/ 78 w 267"/>
                <a:gd name="T5" fmla="*/ 170 h 170"/>
                <a:gd name="T6" fmla="*/ 87 w 267"/>
                <a:gd name="T7" fmla="*/ 161 h 170"/>
                <a:gd name="T8" fmla="*/ 97 w 267"/>
                <a:gd name="T9" fmla="*/ 155 h 170"/>
                <a:gd name="T10" fmla="*/ 103 w 267"/>
                <a:gd name="T11" fmla="*/ 155 h 170"/>
                <a:gd name="T12" fmla="*/ 113 w 267"/>
                <a:gd name="T13" fmla="*/ 161 h 170"/>
                <a:gd name="T14" fmla="*/ 119 w 267"/>
                <a:gd name="T15" fmla="*/ 166 h 170"/>
                <a:gd name="T16" fmla="*/ 134 w 267"/>
                <a:gd name="T17" fmla="*/ 161 h 170"/>
                <a:gd name="T18" fmla="*/ 150 w 267"/>
                <a:gd name="T19" fmla="*/ 161 h 170"/>
                <a:gd name="T20" fmla="*/ 164 w 267"/>
                <a:gd name="T21" fmla="*/ 155 h 170"/>
                <a:gd name="T22" fmla="*/ 181 w 267"/>
                <a:gd name="T23" fmla="*/ 151 h 170"/>
                <a:gd name="T24" fmla="*/ 175 w 267"/>
                <a:gd name="T25" fmla="*/ 139 h 170"/>
                <a:gd name="T26" fmla="*/ 185 w 267"/>
                <a:gd name="T27" fmla="*/ 139 h 170"/>
                <a:gd name="T28" fmla="*/ 192 w 267"/>
                <a:gd name="T29" fmla="*/ 135 h 170"/>
                <a:gd name="T30" fmla="*/ 199 w 267"/>
                <a:gd name="T31" fmla="*/ 125 h 170"/>
                <a:gd name="T32" fmla="*/ 206 w 267"/>
                <a:gd name="T33" fmla="*/ 119 h 170"/>
                <a:gd name="T34" fmla="*/ 216 w 267"/>
                <a:gd name="T35" fmla="*/ 119 h 170"/>
                <a:gd name="T36" fmla="*/ 222 w 267"/>
                <a:gd name="T37" fmla="*/ 125 h 170"/>
                <a:gd name="T38" fmla="*/ 238 w 267"/>
                <a:gd name="T39" fmla="*/ 125 h 170"/>
                <a:gd name="T40" fmla="*/ 253 w 267"/>
                <a:gd name="T41" fmla="*/ 119 h 170"/>
                <a:gd name="T42" fmla="*/ 248 w 267"/>
                <a:gd name="T43" fmla="*/ 110 h 170"/>
                <a:gd name="T44" fmla="*/ 242 w 267"/>
                <a:gd name="T45" fmla="*/ 98 h 170"/>
                <a:gd name="T46" fmla="*/ 226 w 267"/>
                <a:gd name="T47" fmla="*/ 104 h 170"/>
                <a:gd name="T48" fmla="*/ 226 w 267"/>
                <a:gd name="T49" fmla="*/ 88 h 170"/>
                <a:gd name="T50" fmla="*/ 238 w 267"/>
                <a:gd name="T51" fmla="*/ 84 h 170"/>
                <a:gd name="T52" fmla="*/ 242 w 267"/>
                <a:gd name="T53" fmla="*/ 73 h 170"/>
                <a:gd name="T54" fmla="*/ 238 w 267"/>
                <a:gd name="T55" fmla="*/ 57 h 170"/>
                <a:gd name="T56" fmla="*/ 242 w 267"/>
                <a:gd name="T57" fmla="*/ 47 h 170"/>
                <a:gd name="T58" fmla="*/ 253 w 267"/>
                <a:gd name="T59" fmla="*/ 37 h 170"/>
                <a:gd name="T60" fmla="*/ 267 w 267"/>
                <a:gd name="T61" fmla="*/ 32 h 170"/>
                <a:gd name="T62" fmla="*/ 263 w 267"/>
                <a:gd name="T63" fmla="*/ 16 h 170"/>
                <a:gd name="T64" fmla="*/ 236 w 267"/>
                <a:gd name="T65" fmla="*/ 7 h 170"/>
                <a:gd name="T66" fmla="*/ 228 w 267"/>
                <a:gd name="T67" fmla="*/ 7 h 170"/>
                <a:gd name="T68" fmla="*/ 211 w 267"/>
                <a:gd name="T69" fmla="*/ 6 h 170"/>
                <a:gd name="T70" fmla="*/ 197 w 267"/>
                <a:gd name="T71" fmla="*/ 6 h 170"/>
                <a:gd name="T72" fmla="*/ 170 w 267"/>
                <a:gd name="T73" fmla="*/ 6 h 170"/>
                <a:gd name="T74" fmla="*/ 154 w 267"/>
                <a:gd name="T75" fmla="*/ 22 h 170"/>
                <a:gd name="T76" fmla="*/ 134 w 267"/>
                <a:gd name="T77" fmla="*/ 37 h 170"/>
                <a:gd name="T78" fmla="*/ 119 w 267"/>
                <a:gd name="T79" fmla="*/ 41 h 170"/>
                <a:gd name="T80" fmla="*/ 103 w 267"/>
                <a:gd name="T81" fmla="*/ 37 h 170"/>
                <a:gd name="T82" fmla="*/ 87 w 267"/>
                <a:gd name="T83" fmla="*/ 37 h 170"/>
                <a:gd name="T84" fmla="*/ 66 w 267"/>
                <a:gd name="T85" fmla="*/ 37 h 170"/>
                <a:gd name="T86" fmla="*/ 51 w 267"/>
                <a:gd name="T87" fmla="*/ 32 h 170"/>
                <a:gd name="T88" fmla="*/ 31 w 267"/>
                <a:gd name="T89" fmla="*/ 32 h 170"/>
                <a:gd name="T90" fmla="*/ 25 w 267"/>
                <a:gd name="T91" fmla="*/ 22 h 170"/>
                <a:gd name="T92" fmla="*/ 15 w 267"/>
                <a:gd name="T93" fmla="*/ 12 h 170"/>
                <a:gd name="T94" fmla="*/ 10 w 267"/>
                <a:gd name="T95" fmla="*/ 22 h 170"/>
                <a:gd name="T96" fmla="*/ 0 w 267"/>
                <a:gd name="T97" fmla="*/ 27 h 170"/>
                <a:gd name="T98" fmla="*/ 4 w 267"/>
                <a:gd name="T99" fmla="*/ 47 h 170"/>
                <a:gd name="T100" fmla="*/ 10 w 267"/>
                <a:gd name="T101" fmla="*/ 57 h 170"/>
                <a:gd name="T102" fmla="*/ 21 w 267"/>
                <a:gd name="T103" fmla="*/ 57 h 170"/>
                <a:gd name="T104" fmla="*/ 21 w 267"/>
                <a:gd name="T105" fmla="*/ 68 h 170"/>
                <a:gd name="T106" fmla="*/ 10 w 267"/>
                <a:gd name="T107" fmla="*/ 78 h 170"/>
                <a:gd name="T108" fmla="*/ 10 w 267"/>
                <a:gd name="T109" fmla="*/ 94 h 170"/>
                <a:gd name="T110" fmla="*/ 4 w 267"/>
                <a:gd name="T111" fmla="*/ 104 h 170"/>
                <a:gd name="T112" fmla="*/ 4 w 267"/>
                <a:gd name="T113" fmla="*/ 119 h 170"/>
                <a:gd name="T114" fmla="*/ 21 w 267"/>
                <a:gd name="T115" fmla="*/ 129 h 170"/>
                <a:gd name="T116" fmla="*/ 31 w 267"/>
                <a:gd name="T117" fmla="*/ 139 h 170"/>
                <a:gd name="T118" fmla="*/ 35 w 267"/>
                <a:gd name="T119" fmla="*/ 151 h 170"/>
                <a:gd name="T120" fmla="*/ 31 w 267"/>
                <a:gd name="T121" fmla="*/ 16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7" h="170">
                  <a:moveTo>
                    <a:pt x="31" y="166"/>
                  </a:moveTo>
                  <a:lnTo>
                    <a:pt x="41" y="166"/>
                  </a:lnTo>
                  <a:lnTo>
                    <a:pt x="51" y="166"/>
                  </a:lnTo>
                  <a:lnTo>
                    <a:pt x="62" y="166"/>
                  </a:lnTo>
                  <a:lnTo>
                    <a:pt x="72" y="166"/>
                  </a:lnTo>
                  <a:lnTo>
                    <a:pt x="78" y="170"/>
                  </a:lnTo>
                  <a:lnTo>
                    <a:pt x="87" y="166"/>
                  </a:lnTo>
                  <a:lnTo>
                    <a:pt x="87" y="161"/>
                  </a:lnTo>
                  <a:lnTo>
                    <a:pt x="92" y="161"/>
                  </a:lnTo>
                  <a:lnTo>
                    <a:pt x="97" y="155"/>
                  </a:lnTo>
                  <a:lnTo>
                    <a:pt x="103" y="161"/>
                  </a:lnTo>
                  <a:lnTo>
                    <a:pt x="103" y="155"/>
                  </a:lnTo>
                  <a:lnTo>
                    <a:pt x="107" y="155"/>
                  </a:lnTo>
                  <a:lnTo>
                    <a:pt x="113" y="161"/>
                  </a:lnTo>
                  <a:lnTo>
                    <a:pt x="119" y="161"/>
                  </a:lnTo>
                  <a:lnTo>
                    <a:pt x="119" y="166"/>
                  </a:lnTo>
                  <a:lnTo>
                    <a:pt x="129" y="161"/>
                  </a:lnTo>
                  <a:lnTo>
                    <a:pt x="134" y="161"/>
                  </a:lnTo>
                  <a:lnTo>
                    <a:pt x="138" y="161"/>
                  </a:lnTo>
                  <a:lnTo>
                    <a:pt x="150" y="161"/>
                  </a:lnTo>
                  <a:lnTo>
                    <a:pt x="154" y="155"/>
                  </a:lnTo>
                  <a:lnTo>
                    <a:pt x="164" y="155"/>
                  </a:lnTo>
                  <a:lnTo>
                    <a:pt x="175" y="155"/>
                  </a:lnTo>
                  <a:lnTo>
                    <a:pt x="181" y="151"/>
                  </a:lnTo>
                  <a:lnTo>
                    <a:pt x="175" y="145"/>
                  </a:lnTo>
                  <a:lnTo>
                    <a:pt x="175" y="139"/>
                  </a:lnTo>
                  <a:lnTo>
                    <a:pt x="181" y="139"/>
                  </a:lnTo>
                  <a:lnTo>
                    <a:pt x="185" y="139"/>
                  </a:lnTo>
                  <a:lnTo>
                    <a:pt x="185" y="135"/>
                  </a:lnTo>
                  <a:lnTo>
                    <a:pt x="192" y="135"/>
                  </a:lnTo>
                  <a:lnTo>
                    <a:pt x="194" y="125"/>
                  </a:lnTo>
                  <a:lnTo>
                    <a:pt x="199" y="125"/>
                  </a:lnTo>
                  <a:lnTo>
                    <a:pt x="201" y="125"/>
                  </a:lnTo>
                  <a:lnTo>
                    <a:pt x="206" y="119"/>
                  </a:lnTo>
                  <a:lnTo>
                    <a:pt x="211" y="119"/>
                  </a:lnTo>
                  <a:lnTo>
                    <a:pt x="216" y="119"/>
                  </a:lnTo>
                  <a:lnTo>
                    <a:pt x="222" y="119"/>
                  </a:lnTo>
                  <a:lnTo>
                    <a:pt x="222" y="125"/>
                  </a:lnTo>
                  <a:lnTo>
                    <a:pt x="226" y="125"/>
                  </a:lnTo>
                  <a:lnTo>
                    <a:pt x="238" y="125"/>
                  </a:lnTo>
                  <a:lnTo>
                    <a:pt x="253" y="125"/>
                  </a:lnTo>
                  <a:lnTo>
                    <a:pt x="253" y="119"/>
                  </a:lnTo>
                  <a:lnTo>
                    <a:pt x="253" y="110"/>
                  </a:lnTo>
                  <a:lnTo>
                    <a:pt x="248" y="110"/>
                  </a:lnTo>
                  <a:lnTo>
                    <a:pt x="242" y="104"/>
                  </a:lnTo>
                  <a:lnTo>
                    <a:pt x="242" y="98"/>
                  </a:lnTo>
                  <a:lnTo>
                    <a:pt x="232" y="98"/>
                  </a:lnTo>
                  <a:lnTo>
                    <a:pt x="226" y="104"/>
                  </a:lnTo>
                  <a:lnTo>
                    <a:pt x="226" y="94"/>
                  </a:lnTo>
                  <a:lnTo>
                    <a:pt x="226" y="88"/>
                  </a:lnTo>
                  <a:lnTo>
                    <a:pt x="232" y="84"/>
                  </a:lnTo>
                  <a:lnTo>
                    <a:pt x="238" y="84"/>
                  </a:lnTo>
                  <a:lnTo>
                    <a:pt x="238" y="78"/>
                  </a:lnTo>
                  <a:lnTo>
                    <a:pt x="242" y="73"/>
                  </a:lnTo>
                  <a:lnTo>
                    <a:pt x="238" y="68"/>
                  </a:lnTo>
                  <a:lnTo>
                    <a:pt x="238" y="57"/>
                  </a:lnTo>
                  <a:lnTo>
                    <a:pt x="242" y="57"/>
                  </a:lnTo>
                  <a:lnTo>
                    <a:pt x="242" y="47"/>
                  </a:lnTo>
                  <a:lnTo>
                    <a:pt x="242" y="37"/>
                  </a:lnTo>
                  <a:lnTo>
                    <a:pt x="253" y="37"/>
                  </a:lnTo>
                  <a:lnTo>
                    <a:pt x="263" y="37"/>
                  </a:lnTo>
                  <a:lnTo>
                    <a:pt x="267" y="32"/>
                  </a:lnTo>
                  <a:lnTo>
                    <a:pt x="263" y="19"/>
                  </a:lnTo>
                  <a:lnTo>
                    <a:pt x="263" y="16"/>
                  </a:lnTo>
                  <a:lnTo>
                    <a:pt x="242" y="9"/>
                  </a:lnTo>
                  <a:lnTo>
                    <a:pt x="236" y="7"/>
                  </a:lnTo>
                  <a:lnTo>
                    <a:pt x="233" y="7"/>
                  </a:lnTo>
                  <a:lnTo>
                    <a:pt x="228" y="7"/>
                  </a:lnTo>
                  <a:lnTo>
                    <a:pt x="216" y="9"/>
                  </a:lnTo>
                  <a:lnTo>
                    <a:pt x="211" y="6"/>
                  </a:lnTo>
                  <a:lnTo>
                    <a:pt x="201" y="6"/>
                  </a:lnTo>
                  <a:lnTo>
                    <a:pt x="197" y="6"/>
                  </a:lnTo>
                  <a:lnTo>
                    <a:pt x="191" y="0"/>
                  </a:lnTo>
                  <a:lnTo>
                    <a:pt x="170" y="6"/>
                  </a:lnTo>
                  <a:lnTo>
                    <a:pt x="164" y="12"/>
                  </a:lnTo>
                  <a:lnTo>
                    <a:pt x="154" y="22"/>
                  </a:lnTo>
                  <a:lnTo>
                    <a:pt x="144" y="32"/>
                  </a:lnTo>
                  <a:lnTo>
                    <a:pt x="134" y="37"/>
                  </a:lnTo>
                  <a:lnTo>
                    <a:pt x="129" y="41"/>
                  </a:lnTo>
                  <a:lnTo>
                    <a:pt x="119" y="41"/>
                  </a:lnTo>
                  <a:lnTo>
                    <a:pt x="107" y="37"/>
                  </a:lnTo>
                  <a:lnTo>
                    <a:pt x="103" y="37"/>
                  </a:lnTo>
                  <a:lnTo>
                    <a:pt x="92" y="37"/>
                  </a:lnTo>
                  <a:lnTo>
                    <a:pt x="87" y="37"/>
                  </a:lnTo>
                  <a:lnTo>
                    <a:pt x="78" y="37"/>
                  </a:lnTo>
                  <a:lnTo>
                    <a:pt x="66" y="37"/>
                  </a:lnTo>
                  <a:lnTo>
                    <a:pt x="62" y="32"/>
                  </a:lnTo>
                  <a:lnTo>
                    <a:pt x="51" y="32"/>
                  </a:lnTo>
                  <a:lnTo>
                    <a:pt x="41" y="32"/>
                  </a:lnTo>
                  <a:lnTo>
                    <a:pt x="31" y="32"/>
                  </a:lnTo>
                  <a:lnTo>
                    <a:pt x="25" y="27"/>
                  </a:lnTo>
                  <a:lnTo>
                    <a:pt x="25" y="22"/>
                  </a:lnTo>
                  <a:lnTo>
                    <a:pt x="25" y="12"/>
                  </a:lnTo>
                  <a:lnTo>
                    <a:pt x="15" y="12"/>
                  </a:lnTo>
                  <a:lnTo>
                    <a:pt x="21" y="12"/>
                  </a:lnTo>
                  <a:lnTo>
                    <a:pt x="10" y="22"/>
                  </a:lnTo>
                  <a:lnTo>
                    <a:pt x="4" y="27"/>
                  </a:lnTo>
                  <a:lnTo>
                    <a:pt x="0" y="27"/>
                  </a:lnTo>
                  <a:lnTo>
                    <a:pt x="4" y="37"/>
                  </a:lnTo>
                  <a:lnTo>
                    <a:pt x="4" y="47"/>
                  </a:lnTo>
                  <a:lnTo>
                    <a:pt x="10" y="51"/>
                  </a:lnTo>
                  <a:lnTo>
                    <a:pt x="10" y="57"/>
                  </a:lnTo>
                  <a:lnTo>
                    <a:pt x="15" y="57"/>
                  </a:lnTo>
                  <a:lnTo>
                    <a:pt x="21" y="57"/>
                  </a:lnTo>
                  <a:lnTo>
                    <a:pt x="25" y="63"/>
                  </a:lnTo>
                  <a:lnTo>
                    <a:pt x="21" y="68"/>
                  </a:lnTo>
                  <a:lnTo>
                    <a:pt x="21" y="73"/>
                  </a:lnTo>
                  <a:lnTo>
                    <a:pt x="10" y="78"/>
                  </a:lnTo>
                  <a:lnTo>
                    <a:pt x="10" y="84"/>
                  </a:lnTo>
                  <a:lnTo>
                    <a:pt x="10" y="94"/>
                  </a:lnTo>
                  <a:lnTo>
                    <a:pt x="4" y="94"/>
                  </a:lnTo>
                  <a:lnTo>
                    <a:pt x="4" y="104"/>
                  </a:lnTo>
                  <a:lnTo>
                    <a:pt x="4" y="110"/>
                  </a:lnTo>
                  <a:lnTo>
                    <a:pt x="4" y="119"/>
                  </a:lnTo>
                  <a:lnTo>
                    <a:pt x="15" y="125"/>
                  </a:lnTo>
                  <a:lnTo>
                    <a:pt x="21" y="129"/>
                  </a:lnTo>
                  <a:lnTo>
                    <a:pt x="25" y="135"/>
                  </a:lnTo>
                  <a:lnTo>
                    <a:pt x="31" y="139"/>
                  </a:lnTo>
                  <a:lnTo>
                    <a:pt x="35" y="145"/>
                  </a:lnTo>
                  <a:lnTo>
                    <a:pt x="35" y="151"/>
                  </a:lnTo>
                  <a:lnTo>
                    <a:pt x="35" y="155"/>
                  </a:lnTo>
                  <a:lnTo>
                    <a:pt x="31" y="161"/>
                  </a:lnTo>
                  <a:lnTo>
                    <a:pt x="31" y="166"/>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1" name="Freeform 130"/>
            <p:cNvSpPr>
              <a:spLocks/>
            </p:cNvSpPr>
            <p:nvPr/>
          </p:nvSpPr>
          <p:spPr bwMode="auto">
            <a:xfrm>
              <a:off x="8581908" y="4471800"/>
              <a:ext cx="580053" cy="435040"/>
            </a:xfrm>
            <a:custGeom>
              <a:avLst/>
              <a:gdLst>
                <a:gd name="T0" fmla="*/ 82 w 372"/>
                <a:gd name="T1" fmla="*/ 233 h 279"/>
                <a:gd name="T2" fmla="*/ 82 w 372"/>
                <a:gd name="T3" fmla="*/ 218 h 279"/>
                <a:gd name="T4" fmla="*/ 57 w 372"/>
                <a:gd name="T5" fmla="*/ 223 h 279"/>
                <a:gd name="T6" fmla="*/ 35 w 372"/>
                <a:gd name="T7" fmla="*/ 218 h 279"/>
                <a:gd name="T8" fmla="*/ 31 w 372"/>
                <a:gd name="T9" fmla="*/ 208 h 279"/>
                <a:gd name="T10" fmla="*/ 31 w 372"/>
                <a:gd name="T11" fmla="*/ 192 h 279"/>
                <a:gd name="T12" fmla="*/ 15 w 372"/>
                <a:gd name="T13" fmla="*/ 187 h 279"/>
                <a:gd name="T14" fmla="*/ 10 w 372"/>
                <a:gd name="T15" fmla="*/ 167 h 279"/>
                <a:gd name="T16" fmla="*/ 6 w 372"/>
                <a:gd name="T17" fmla="*/ 151 h 279"/>
                <a:gd name="T18" fmla="*/ 6 w 372"/>
                <a:gd name="T19" fmla="*/ 141 h 279"/>
                <a:gd name="T20" fmla="*/ 21 w 372"/>
                <a:gd name="T21" fmla="*/ 120 h 279"/>
                <a:gd name="T22" fmla="*/ 31 w 372"/>
                <a:gd name="T23" fmla="*/ 104 h 279"/>
                <a:gd name="T24" fmla="*/ 47 w 372"/>
                <a:gd name="T25" fmla="*/ 95 h 279"/>
                <a:gd name="T26" fmla="*/ 52 w 372"/>
                <a:gd name="T27" fmla="*/ 63 h 279"/>
                <a:gd name="T28" fmla="*/ 68 w 372"/>
                <a:gd name="T29" fmla="*/ 53 h 279"/>
                <a:gd name="T30" fmla="*/ 83 w 372"/>
                <a:gd name="T31" fmla="*/ 38 h 279"/>
                <a:gd name="T32" fmla="*/ 83 w 372"/>
                <a:gd name="T33" fmla="*/ 18 h 279"/>
                <a:gd name="T34" fmla="*/ 115 w 372"/>
                <a:gd name="T35" fmla="*/ 24 h 279"/>
                <a:gd name="T36" fmla="*/ 136 w 372"/>
                <a:gd name="T37" fmla="*/ 22 h 279"/>
                <a:gd name="T38" fmla="*/ 166 w 372"/>
                <a:gd name="T39" fmla="*/ 27 h 279"/>
                <a:gd name="T40" fmla="*/ 185 w 372"/>
                <a:gd name="T41" fmla="*/ 15 h 279"/>
                <a:gd name="T42" fmla="*/ 205 w 372"/>
                <a:gd name="T43" fmla="*/ 11 h 279"/>
                <a:gd name="T44" fmla="*/ 232 w 372"/>
                <a:gd name="T45" fmla="*/ 4 h 279"/>
                <a:gd name="T46" fmla="*/ 263 w 372"/>
                <a:gd name="T47" fmla="*/ 22 h 279"/>
                <a:gd name="T48" fmla="*/ 285 w 372"/>
                <a:gd name="T49" fmla="*/ 48 h 279"/>
                <a:gd name="T50" fmla="*/ 294 w 372"/>
                <a:gd name="T51" fmla="*/ 69 h 279"/>
                <a:gd name="T52" fmla="*/ 310 w 372"/>
                <a:gd name="T53" fmla="*/ 89 h 279"/>
                <a:gd name="T54" fmla="*/ 304 w 372"/>
                <a:gd name="T55" fmla="*/ 104 h 279"/>
                <a:gd name="T56" fmla="*/ 310 w 372"/>
                <a:gd name="T57" fmla="*/ 120 h 279"/>
                <a:gd name="T58" fmla="*/ 310 w 372"/>
                <a:gd name="T59" fmla="*/ 146 h 279"/>
                <a:gd name="T60" fmla="*/ 331 w 372"/>
                <a:gd name="T61" fmla="*/ 154 h 279"/>
                <a:gd name="T62" fmla="*/ 343 w 372"/>
                <a:gd name="T63" fmla="*/ 148 h 279"/>
                <a:gd name="T64" fmla="*/ 361 w 372"/>
                <a:gd name="T65" fmla="*/ 154 h 279"/>
                <a:gd name="T66" fmla="*/ 372 w 372"/>
                <a:gd name="T67" fmla="*/ 177 h 279"/>
                <a:gd name="T68" fmla="*/ 361 w 372"/>
                <a:gd name="T69" fmla="*/ 192 h 279"/>
                <a:gd name="T70" fmla="*/ 351 w 372"/>
                <a:gd name="T71" fmla="*/ 187 h 279"/>
                <a:gd name="T72" fmla="*/ 341 w 372"/>
                <a:gd name="T73" fmla="*/ 192 h 279"/>
                <a:gd name="T74" fmla="*/ 341 w 372"/>
                <a:gd name="T75" fmla="*/ 208 h 279"/>
                <a:gd name="T76" fmla="*/ 336 w 372"/>
                <a:gd name="T77" fmla="*/ 218 h 279"/>
                <a:gd name="T78" fmla="*/ 341 w 372"/>
                <a:gd name="T79" fmla="*/ 239 h 279"/>
                <a:gd name="T80" fmla="*/ 336 w 372"/>
                <a:gd name="T81" fmla="*/ 256 h 279"/>
                <a:gd name="T82" fmla="*/ 304 w 372"/>
                <a:gd name="T83" fmla="*/ 243 h 279"/>
                <a:gd name="T84" fmla="*/ 283 w 372"/>
                <a:gd name="T85" fmla="*/ 242 h 279"/>
                <a:gd name="T86" fmla="*/ 263 w 372"/>
                <a:gd name="T87" fmla="*/ 236 h 279"/>
                <a:gd name="T88" fmla="*/ 229 w 372"/>
                <a:gd name="T89" fmla="*/ 256 h 279"/>
                <a:gd name="T90" fmla="*/ 202 w 372"/>
                <a:gd name="T91" fmla="*/ 276 h 279"/>
                <a:gd name="T92" fmla="*/ 175 w 372"/>
                <a:gd name="T93" fmla="*/ 273 h 279"/>
                <a:gd name="T94" fmla="*/ 150 w 372"/>
                <a:gd name="T95" fmla="*/ 273 h 279"/>
                <a:gd name="T96" fmla="*/ 124 w 372"/>
                <a:gd name="T97" fmla="*/ 269 h 279"/>
                <a:gd name="T98" fmla="*/ 98 w 372"/>
                <a:gd name="T99" fmla="*/ 266 h 279"/>
                <a:gd name="T100" fmla="*/ 93 w 372"/>
                <a:gd name="T101" fmla="*/ 24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2" h="279">
                  <a:moveTo>
                    <a:pt x="93" y="246"/>
                  </a:moveTo>
                  <a:lnTo>
                    <a:pt x="88" y="236"/>
                  </a:lnTo>
                  <a:lnTo>
                    <a:pt x="82" y="233"/>
                  </a:lnTo>
                  <a:lnTo>
                    <a:pt x="82" y="228"/>
                  </a:lnTo>
                  <a:lnTo>
                    <a:pt x="88" y="223"/>
                  </a:lnTo>
                  <a:lnTo>
                    <a:pt x="82" y="218"/>
                  </a:lnTo>
                  <a:lnTo>
                    <a:pt x="72" y="223"/>
                  </a:lnTo>
                  <a:lnTo>
                    <a:pt x="68" y="228"/>
                  </a:lnTo>
                  <a:lnTo>
                    <a:pt x="57" y="223"/>
                  </a:lnTo>
                  <a:lnTo>
                    <a:pt x="51" y="218"/>
                  </a:lnTo>
                  <a:lnTo>
                    <a:pt x="47" y="218"/>
                  </a:lnTo>
                  <a:lnTo>
                    <a:pt x="35" y="218"/>
                  </a:lnTo>
                  <a:lnTo>
                    <a:pt x="31" y="218"/>
                  </a:lnTo>
                  <a:lnTo>
                    <a:pt x="31" y="212"/>
                  </a:lnTo>
                  <a:lnTo>
                    <a:pt x="31" y="208"/>
                  </a:lnTo>
                  <a:lnTo>
                    <a:pt x="35" y="202"/>
                  </a:lnTo>
                  <a:lnTo>
                    <a:pt x="35" y="198"/>
                  </a:lnTo>
                  <a:lnTo>
                    <a:pt x="31" y="192"/>
                  </a:lnTo>
                  <a:lnTo>
                    <a:pt x="25" y="187"/>
                  </a:lnTo>
                  <a:lnTo>
                    <a:pt x="21" y="187"/>
                  </a:lnTo>
                  <a:lnTo>
                    <a:pt x="15" y="187"/>
                  </a:lnTo>
                  <a:lnTo>
                    <a:pt x="15" y="177"/>
                  </a:lnTo>
                  <a:lnTo>
                    <a:pt x="10" y="171"/>
                  </a:lnTo>
                  <a:lnTo>
                    <a:pt x="10" y="167"/>
                  </a:lnTo>
                  <a:lnTo>
                    <a:pt x="10" y="155"/>
                  </a:lnTo>
                  <a:lnTo>
                    <a:pt x="10" y="151"/>
                  </a:lnTo>
                  <a:lnTo>
                    <a:pt x="6" y="151"/>
                  </a:lnTo>
                  <a:lnTo>
                    <a:pt x="0" y="151"/>
                  </a:lnTo>
                  <a:lnTo>
                    <a:pt x="6" y="141"/>
                  </a:lnTo>
                  <a:lnTo>
                    <a:pt x="6" y="141"/>
                  </a:lnTo>
                  <a:lnTo>
                    <a:pt x="11" y="130"/>
                  </a:lnTo>
                  <a:lnTo>
                    <a:pt x="15" y="126"/>
                  </a:lnTo>
                  <a:lnTo>
                    <a:pt x="21" y="120"/>
                  </a:lnTo>
                  <a:lnTo>
                    <a:pt x="27" y="116"/>
                  </a:lnTo>
                  <a:lnTo>
                    <a:pt x="31" y="110"/>
                  </a:lnTo>
                  <a:lnTo>
                    <a:pt x="31" y="104"/>
                  </a:lnTo>
                  <a:lnTo>
                    <a:pt x="37" y="104"/>
                  </a:lnTo>
                  <a:lnTo>
                    <a:pt x="41" y="100"/>
                  </a:lnTo>
                  <a:lnTo>
                    <a:pt x="47" y="95"/>
                  </a:lnTo>
                  <a:lnTo>
                    <a:pt x="47" y="79"/>
                  </a:lnTo>
                  <a:lnTo>
                    <a:pt x="52" y="73"/>
                  </a:lnTo>
                  <a:lnTo>
                    <a:pt x="52" y="63"/>
                  </a:lnTo>
                  <a:lnTo>
                    <a:pt x="57" y="59"/>
                  </a:lnTo>
                  <a:lnTo>
                    <a:pt x="62" y="53"/>
                  </a:lnTo>
                  <a:lnTo>
                    <a:pt x="68" y="53"/>
                  </a:lnTo>
                  <a:lnTo>
                    <a:pt x="72" y="48"/>
                  </a:lnTo>
                  <a:lnTo>
                    <a:pt x="78" y="44"/>
                  </a:lnTo>
                  <a:lnTo>
                    <a:pt x="83" y="38"/>
                  </a:lnTo>
                  <a:lnTo>
                    <a:pt x="83" y="32"/>
                  </a:lnTo>
                  <a:lnTo>
                    <a:pt x="74" y="21"/>
                  </a:lnTo>
                  <a:lnTo>
                    <a:pt x="83" y="18"/>
                  </a:lnTo>
                  <a:lnTo>
                    <a:pt x="98" y="18"/>
                  </a:lnTo>
                  <a:lnTo>
                    <a:pt x="107" y="21"/>
                  </a:lnTo>
                  <a:lnTo>
                    <a:pt x="115" y="24"/>
                  </a:lnTo>
                  <a:lnTo>
                    <a:pt x="120" y="27"/>
                  </a:lnTo>
                  <a:lnTo>
                    <a:pt x="130" y="29"/>
                  </a:lnTo>
                  <a:lnTo>
                    <a:pt x="136" y="22"/>
                  </a:lnTo>
                  <a:lnTo>
                    <a:pt x="144" y="21"/>
                  </a:lnTo>
                  <a:lnTo>
                    <a:pt x="150" y="21"/>
                  </a:lnTo>
                  <a:lnTo>
                    <a:pt x="166" y="27"/>
                  </a:lnTo>
                  <a:lnTo>
                    <a:pt x="171" y="24"/>
                  </a:lnTo>
                  <a:lnTo>
                    <a:pt x="181" y="14"/>
                  </a:lnTo>
                  <a:lnTo>
                    <a:pt x="185" y="15"/>
                  </a:lnTo>
                  <a:lnTo>
                    <a:pt x="194" y="15"/>
                  </a:lnTo>
                  <a:lnTo>
                    <a:pt x="204" y="14"/>
                  </a:lnTo>
                  <a:lnTo>
                    <a:pt x="205" y="11"/>
                  </a:lnTo>
                  <a:lnTo>
                    <a:pt x="208" y="5"/>
                  </a:lnTo>
                  <a:lnTo>
                    <a:pt x="222" y="0"/>
                  </a:lnTo>
                  <a:lnTo>
                    <a:pt x="232" y="4"/>
                  </a:lnTo>
                  <a:lnTo>
                    <a:pt x="242" y="7"/>
                  </a:lnTo>
                  <a:lnTo>
                    <a:pt x="248" y="12"/>
                  </a:lnTo>
                  <a:lnTo>
                    <a:pt x="263" y="22"/>
                  </a:lnTo>
                  <a:lnTo>
                    <a:pt x="260" y="41"/>
                  </a:lnTo>
                  <a:lnTo>
                    <a:pt x="273" y="42"/>
                  </a:lnTo>
                  <a:lnTo>
                    <a:pt x="285" y="48"/>
                  </a:lnTo>
                  <a:lnTo>
                    <a:pt x="285" y="58"/>
                  </a:lnTo>
                  <a:lnTo>
                    <a:pt x="289" y="63"/>
                  </a:lnTo>
                  <a:lnTo>
                    <a:pt x="294" y="69"/>
                  </a:lnTo>
                  <a:lnTo>
                    <a:pt x="304" y="73"/>
                  </a:lnTo>
                  <a:lnTo>
                    <a:pt x="304" y="79"/>
                  </a:lnTo>
                  <a:lnTo>
                    <a:pt x="310" y="89"/>
                  </a:lnTo>
                  <a:lnTo>
                    <a:pt x="310" y="95"/>
                  </a:lnTo>
                  <a:lnTo>
                    <a:pt x="310" y="104"/>
                  </a:lnTo>
                  <a:lnTo>
                    <a:pt x="304" y="104"/>
                  </a:lnTo>
                  <a:lnTo>
                    <a:pt x="304" y="109"/>
                  </a:lnTo>
                  <a:lnTo>
                    <a:pt x="304" y="114"/>
                  </a:lnTo>
                  <a:lnTo>
                    <a:pt x="310" y="120"/>
                  </a:lnTo>
                  <a:lnTo>
                    <a:pt x="310" y="124"/>
                  </a:lnTo>
                  <a:lnTo>
                    <a:pt x="310" y="136"/>
                  </a:lnTo>
                  <a:lnTo>
                    <a:pt x="310" y="146"/>
                  </a:lnTo>
                  <a:lnTo>
                    <a:pt x="316" y="154"/>
                  </a:lnTo>
                  <a:lnTo>
                    <a:pt x="326" y="151"/>
                  </a:lnTo>
                  <a:lnTo>
                    <a:pt x="331" y="154"/>
                  </a:lnTo>
                  <a:lnTo>
                    <a:pt x="336" y="157"/>
                  </a:lnTo>
                  <a:lnTo>
                    <a:pt x="338" y="154"/>
                  </a:lnTo>
                  <a:lnTo>
                    <a:pt x="343" y="148"/>
                  </a:lnTo>
                  <a:lnTo>
                    <a:pt x="354" y="151"/>
                  </a:lnTo>
                  <a:lnTo>
                    <a:pt x="358" y="153"/>
                  </a:lnTo>
                  <a:lnTo>
                    <a:pt x="361" y="154"/>
                  </a:lnTo>
                  <a:lnTo>
                    <a:pt x="368" y="164"/>
                  </a:lnTo>
                  <a:lnTo>
                    <a:pt x="372" y="155"/>
                  </a:lnTo>
                  <a:lnTo>
                    <a:pt x="372" y="177"/>
                  </a:lnTo>
                  <a:lnTo>
                    <a:pt x="367" y="187"/>
                  </a:lnTo>
                  <a:lnTo>
                    <a:pt x="361" y="187"/>
                  </a:lnTo>
                  <a:lnTo>
                    <a:pt x="361" y="192"/>
                  </a:lnTo>
                  <a:lnTo>
                    <a:pt x="357" y="198"/>
                  </a:lnTo>
                  <a:lnTo>
                    <a:pt x="351" y="198"/>
                  </a:lnTo>
                  <a:lnTo>
                    <a:pt x="351" y="187"/>
                  </a:lnTo>
                  <a:lnTo>
                    <a:pt x="345" y="182"/>
                  </a:lnTo>
                  <a:lnTo>
                    <a:pt x="341" y="187"/>
                  </a:lnTo>
                  <a:lnTo>
                    <a:pt x="341" y="192"/>
                  </a:lnTo>
                  <a:lnTo>
                    <a:pt x="336" y="202"/>
                  </a:lnTo>
                  <a:lnTo>
                    <a:pt x="336" y="208"/>
                  </a:lnTo>
                  <a:lnTo>
                    <a:pt x="341" y="208"/>
                  </a:lnTo>
                  <a:lnTo>
                    <a:pt x="345" y="208"/>
                  </a:lnTo>
                  <a:lnTo>
                    <a:pt x="341" y="212"/>
                  </a:lnTo>
                  <a:lnTo>
                    <a:pt x="336" y="218"/>
                  </a:lnTo>
                  <a:lnTo>
                    <a:pt x="336" y="223"/>
                  </a:lnTo>
                  <a:lnTo>
                    <a:pt x="336" y="233"/>
                  </a:lnTo>
                  <a:lnTo>
                    <a:pt x="341" y="239"/>
                  </a:lnTo>
                  <a:lnTo>
                    <a:pt x="336" y="249"/>
                  </a:lnTo>
                  <a:lnTo>
                    <a:pt x="336" y="253"/>
                  </a:lnTo>
                  <a:lnTo>
                    <a:pt x="336" y="256"/>
                  </a:lnTo>
                  <a:lnTo>
                    <a:pt x="316" y="245"/>
                  </a:lnTo>
                  <a:lnTo>
                    <a:pt x="310" y="245"/>
                  </a:lnTo>
                  <a:lnTo>
                    <a:pt x="304" y="243"/>
                  </a:lnTo>
                  <a:lnTo>
                    <a:pt x="300" y="243"/>
                  </a:lnTo>
                  <a:lnTo>
                    <a:pt x="289" y="245"/>
                  </a:lnTo>
                  <a:lnTo>
                    <a:pt x="283" y="242"/>
                  </a:lnTo>
                  <a:lnTo>
                    <a:pt x="275" y="242"/>
                  </a:lnTo>
                  <a:lnTo>
                    <a:pt x="269" y="242"/>
                  </a:lnTo>
                  <a:lnTo>
                    <a:pt x="263" y="236"/>
                  </a:lnTo>
                  <a:lnTo>
                    <a:pt x="242" y="242"/>
                  </a:lnTo>
                  <a:lnTo>
                    <a:pt x="238" y="243"/>
                  </a:lnTo>
                  <a:lnTo>
                    <a:pt x="229" y="256"/>
                  </a:lnTo>
                  <a:lnTo>
                    <a:pt x="217" y="267"/>
                  </a:lnTo>
                  <a:lnTo>
                    <a:pt x="205" y="270"/>
                  </a:lnTo>
                  <a:lnTo>
                    <a:pt x="202" y="276"/>
                  </a:lnTo>
                  <a:lnTo>
                    <a:pt x="191" y="279"/>
                  </a:lnTo>
                  <a:lnTo>
                    <a:pt x="181" y="273"/>
                  </a:lnTo>
                  <a:lnTo>
                    <a:pt x="175" y="273"/>
                  </a:lnTo>
                  <a:lnTo>
                    <a:pt x="166" y="273"/>
                  </a:lnTo>
                  <a:lnTo>
                    <a:pt x="160" y="273"/>
                  </a:lnTo>
                  <a:lnTo>
                    <a:pt x="150" y="273"/>
                  </a:lnTo>
                  <a:lnTo>
                    <a:pt x="139" y="273"/>
                  </a:lnTo>
                  <a:lnTo>
                    <a:pt x="132" y="269"/>
                  </a:lnTo>
                  <a:lnTo>
                    <a:pt x="124" y="269"/>
                  </a:lnTo>
                  <a:lnTo>
                    <a:pt x="113" y="269"/>
                  </a:lnTo>
                  <a:lnTo>
                    <a:pt x="105" y="269"/>
                  </a:lnTo>
                  <a:lnTo>
                    <a:pt x="98" y="266"/>
                  </a:lnTo>
                  <a:lnTo>
                    <a:pt x="96" y="257"/>
                  </a:lnTo>
                  <a:lnTo>
                    <a:pt x="95" y="250"/>
                  </a:lnTo>
                  <a:lnTo>
                    <a:pt x="93" y="249"/>
                  </a:lnTo>
                  <a:lnTo>
                    <a:pt x="93" y="246"/>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31"/>
            <p:cNvSpPr>
              <a:spLocks/>
            </p:cNvSpPr>
            <p:nvPr/>
          </p:nvSpPr>
          <p:spPr bwMode="auto">
            <a:xfrm>
              <a:off x="8581908" y="4471800"/>
              <a:ext cx="580053" cy="435040"/>
            </a:xfrm>
            <a:custGeom>
              <a:avLst/>
              <a:gdLst>
                <a:gd name="T0" fmla="*/ 82 w 372"/>
                <a:gd name="T1" fmla="*/ 233 h 279"/>
                <a:gd name="T2" fmla="*/ 82 w 372"/>
                <a:gd name="T3" fmla="*/ 218 h 279"/>
                <a:gd name="T4" fmla="*/ 57 w 372"/>
                <a:gd name="T5" fmla="*/ 223 h 279"/>
                <a:gd name="T6" fmla="*/ 35 w 372"/>
                <a:gd name="T7" fmla="*/ 218 h 279"/>
                <a:gd name="T8" fmla="*/ 31 w 372"/>
                <a:gd name="T9" fmla="*/ 208 h 279"/>
                <a:gd name="T10" fmla="*/ 31 w 372"/>
                <a:gd name="T11" fmla="*/ 192 h 279"/>
                <a:gd name="T12" fmla="*/ 15 w 372"/>
                <a:gd name="T13" fmla="*/ 187 h 279"/>
                <a:gd name="T14" fmla="*/ 10 w 372"/>
                <a:gd name="T15" fmla="*/ 167 h 279"/>
                <a:gd name="T16" fmla="*/ 6 w 372"/>
                <a:gd name="T17" fmla="*/ 151 h 279"/>
                <a:gd name="T18" fmla="*/ 6 w 372"/>
                <a:gd name="T19" fmla="*/ 141 h 279"/>
                <a:gd name="T20" fmla="*/ 21 w 372"/>
                <a:gd name="T21" fmla="*/ 120 h 279"/>
                <a:gd name="T22" fmla="*/ 31 w 372"/>
                <a:gd name="T23" fmla="*/ 104 h 279"/>
                <a:gd name="T24" fmla="*/ 47 w 372"/>
                <a:gd name="T25" fmla="*/ 95 h 279"/>
                <a:gd name="T26" fmla="*/ 52 w 372"/>
                <a:gd name="T27" fmla="*/ 63 h 279"/>
                <a:gd name="T28" fmla="*/ 68 w 372"/>
                <a:gd name="T29" fmla="*/ 53 h 279"/>
                <a:gd name="T30" fmla="*/ 83 w 372"/>
                <a:gd name="T31" fmla="*/ 38 h 279"/>
                <a:gd name="T32" fmla="*/ 83 w 372"/>
                <a:gd name="T33" fmla="*/ 18 h 279"/>
                <a:gd name="T34" fmla="*/ 115 w 372"/>
                <a:gd name="T35" fmla="*/ 24 h 279"/>
                <a:gd name="T36" fmla="*/ 136 w 372"/>
                <a:gd name="T37" fmla="*/ 22 h 279"/>
                <a:gd name="T38" fmla="*/ 166 w 372"/>
                <a:gd name="T39" fmla="*/ 27 h 279"/>
                <a:gd name="T40" fmla="*/ 185 w 372"/>
                <a:gd name="T41" fmla="*/ 15 h 279"/>
                <a:gd name="T42" fmla="*/ 205 w 372"/>
                <a:gd name="T43" fmla="*/ 11 h 279"/>
                <a:gd name="T44" fmla="*/ 232 w 372"/>
                <a:gd name="T45" fmla="*/ 4 h 279"/>
                <a:gd name="T46" fmla="*/ 263 w 372"/>
                <a:gd name="T47" fmla="*/ 22 h 279"/>
                <a:gd name="T48" fmla="*/ 285 w 372"/>
                <a:gd name="T49" fmla="*/ 48 h 279"/>
                <a:gd name="T50" fmla="*/ 294 w 372"/>
                <a:gd name="T51" fmla="*/ 69 h 279"/>
                <a:gd name="T52" fmla="*/ 310 w 372"/>
                <a:gd name="T53" fmla="*/ 89 h 279"/>
                <a:gd name="T54" fmla="*/ 304 w 372"/>
                <a:gd name="T55" fmla="*/ 104 h 279"/>
                <a:gd name="T56" fmla="*/ 310 w 372"/>
                <a:gd name="T57" fmla="*/ 120 h 279"/>
                <a:gd name="T58" fmla="*/ 310 w 372"/>
                <a:gd name="T59" fmla="*/ 146 h 279"/>
                <a:gd name="T60" fmla="*/ 331 w 372"/>
                <a:gd name="T61" fmla="*/ 154 h 279"/>
                <a:gd name="T62" fmla="*/ 343 w 372"/>
                <a:gd name="T63" fmla="*/ 148 h 279"/>
                <a:gd name="T64" fmla="*/ 361 w 372"/>
                <a:gd name="T65" fmla="*/ 154 h 279"/>
                <a:gd name="T66" fmla="*/ 372 w 372"/>
                <a:gd name="T67" fmla="*/ 177 h 279"/>
                <a:gd name="T68" fmla="*/ 361 w 372"/>
                <a:gd name="T69" fmla="*/ 192 h 279"/>
                <a:gd name="T70" fmla="*/ 351 w 372"/>
                <a:gd name="T71" fmla="*/ 187 h 279"/>
                <a:gd name="T72" fmla="*/ 341 w 372"/>
                <a:gd name="T73" fmla="*/ 192 h 279"/>
                <a:gd name="T74" fmla="*/ 341 w 372"/>
                <a:gd name="T75" fmla="*/ 208 h 279"/>
                <a:gd name="T76" fmla="*/ 336 w 372"/>
                <a:gd name="T77" fmla="*/ 218 h 279"/>
                <a:gd name="T78" fmla="*/ 341 w 372"/>
                <a:gd name="T79" fmla="*/ 239 h 279"/>
                <a:gd name="T80" fmla="*/ 336 w 372"/>
                <a:gd name="T81" fmla="*/ 256 h 279"/>
                <a:gd name="T82" fmla="*/ 304 w 372"/>
                <a:gd name="T83" fmla="*/ 243 h 279"/>
                <a:gd name="T84" fmla="*/ 283 w 372"/>
                <a:gd name="T85" fmla="*/ 242 h 279"/>
                <a:gd name="T86" fmla="*/ 263 w 372"/>
                <a:gd name="T87" fmla="*/ 236 h 279"/>
                <a:gd name="T88" fmla="*/ 229 w 372"/>
                <a:gd name="T89" fmla="*/ 256 h 279"/>
                <a:gd name="T90" fmla="*/ 202 w 372"/>
                <a:gd name="T91" fmla="*/ 276 h 279"/>
                <a:gd name="T92" fmla="*/ 175 w 372"/>
                <a:gd name="T93" fmla="*/ 273 h 279"/>
                <a:gd name="T94" fmla="*/ 150 w 372"/>
                <a:gd name="T95" fmla="*/ 273 h 279"/>
                <a:gd name="T96" fmla="*/ 124 w 372"/>
                <a:gd name="T97" fmla="*/ 269 h 279"/>
                <a:gd name="T98" fmla="*/ 98 w 372"/>
                <a:gd name="T99" fmla="*/ 266 h 279"/>
                <a:gd name="T100" fmla="*/ 93 w 372"/>
                <a:gd name="T101" fmla="*/ 24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2" h="279">
                  <a:moveTo>
                    <a:pt x="93" y="246"/>
                  </a:moveTo>
                  <a:lnTo>
                    <a:pt x="88" y="236"/>
                  </a:lnTo>
                  <a:lnTo>
                    <a:pt x="82" y="233"/>
                  </a:lnTo>
                  <a:lnTo>
                    <a:pt x="82" y="228"/>
                  </a:lnTo>
                  <a:lnTo>
                    <a:pt x="88" y="223"/>
                  </a:lnTo>
                  <a:lnTo>
                    <a:pt x="82" y="218"/>
                  </a:lnTo>
                  <a:lnTo>
                    <a:pt x="72" y="223"/>
                  </a:lnTo>
                  <a:lnTo>
                    <a:pt x="68" y="228"/>
                  </a:lnTo>
                  <a:lnTo>
                    <a:pt x="57" y="223"/>
                  </a:lnTo>
                  <a:lnTo>
                    <a:pt x="51" y="218"/>
                  </a:lnTo>
                  <a:lnTo>
                    <a:pt x="47" y="218"/>
                  </a:lnTo>
                  <a:lnTo>
                    <a:pt x="35" y="218"/>
                  </a:lnTo>
                  <a:lnTo>
                    <a:pt x="31" y="218"/>
                  </a:lnTo>
                  <a:lnTo>
                    <a:pt x="31" y="212"/>
                  </a:lnTo>
                  <a:lnTo>
                    <a:pt x="31" y="208"/>
                  </a:lnTo>
                  <a:lnTo>
                    <a:pt x="35" y="202"/>
                  </a:lnTo>
                  <a:lnTo>
                    <a:pt x="35" y="198"/>
                  </a:lnTo>
                  <a:lnTo>
                    <a:pt x="31" y="192"/>
                  </a:lnTo>
                  <a:lnTo>
                    <a:pt x="25" y="187"/>
                  </a:lnTo>
                  <a:lnTo>
                    <a:pt x="21" y="187"/>
                  </a:lnTo>
                  <a:lnTo>
                    <a:pt x="15" y="187"/>
                  </a:lnTo>
                  <a:lnTo>
                    <a:pt x="15" y="177"/>
                  </a:lnTo>
                  <a:lnTo>
                    <a:pt x="10" y="171"/>
                  </a:lnTo>
                  <a:lnTo>
                    <a:pt x="10" y="167"/>
                  </a:lnTo>
                  <a:lnTo>
                    <a:pt x="10" y="155"/>
                  </a:lnTo>
                  <a:lnTo>
                    <a:pt x="10" y="151"/>
                  </a:lnTo>
                  <a:lnTo>
                    <a:pt x="6" y="151"/>
                  </a:lnTo>
                  <a:lnTo>
                    <a:pt x="0" y="151"/>
                  </a:lnTo>
                  <a:lnTo>
                    <a:pt x="6" y="141"/>
                  </a:lnTo>
                  <a:lnTo>
                    <a:pt x="6" y="141"/>
                  </a:lnTo>
                  <a:lnTo>
                    <a:pt x="11" y="130"/>
                  </a:lnTo>
                  <a:lnTo>
                    <a:pt x="15" y="126"/>
                  </a:lnTo>
                  <a:lnTo>
                    <a:pt x="21" y="120"/>
                  </a:lnTo>
                  <a:lnTo>
                    <a:pt x="27" y="116"/>
                  </a:lnTo>
                  <a:lnTo>
                    <a:pt x="31" y="110"/>
                  </a:lnTo>
                  <a:lnTo>
                    <a:pt x="31" y="104"/>
                  </a:lnTo>
                  <a:lnTo>
                    <a:pt x="37" y="104"/>
                  </a:lnTo>
                  <a:lnTo>
                    <a:pt x="41" y="100"/>
                  </a:lnTo>
                  <a:lnTo>
                    <a:pt x="47" y="95"/>
                  </a:lnTo>
                  <a:lnTo>
                    <a:pt x="47" y="79"/>
                  </a:lnTo>
                  <a:lnTo>
                    <a:pt x="52" y="73"/>
                  </a:lnTo>
                  <a:lnTo>
                    <a:pt x="52" y="63"/>
                  </a:lnTo>
                  <a:lnTo>
                    <a:pt x="57" y="59"/>
                  </a:lnTo>
                  <a:lnTo>
                    <a:pt x="62" y="53"/>
                  </a:lnTo>
                  <a:lnTo>
                    <a:pt x="68" y="53"/>
                  </a:lnTo>
                  <a:lnTo>
                    <a:pt x="72" y="48"/>
                  </a:lnTo>
                  <a:lnTo>
                    <a:pt x="78" y="44"/>
                  </a:lnTo>
                  <a:lnTo>
                    <a:pt x="83" y="38"/>
                  </a:lnTo>
                  <a:lnTo>
                    <a:pt x="83" y="32"/>
                  </a:lnTo>
                  <a:lnTo>
                    <a:pt x="74" y="21"/>
                  </a:lnTo>
                  <a:lnTo>
                    <a:pt x="83" y="18"/>
                  </a:lnTo>
                  <a:lnTo>
                    <a:pt x="98" y="18"/>
                  </a:lnTo>
                  <a:lnTo>
                    <a:pt x="107" y="21"/>
                  </a:lnTo>
                  <a:lnTo>
                    <a:pt x="115" y="24"/>
                  </a:lnTo>
                  <a:lnTo>
                    <a:pt x="120" y="27"/>
                  </a:lnTo>
                  <a:lnTo>
                    <a:pt x="130" y="29"/>
                  </a:lnTo>
                  <a:lnTo>
                    <a:pt x="136" y="22"/>
                  </a:lnTo>
                  <a:lnTo>
                    <a:pt x="144" y="21"/>
                  </a:lnTo>
                  <a:lnTo>
                    <a:pt x="150" y="21"/>
                  </a:lnTo>
                  <a:lnTo>
                    <a:pt x="166" y="27"/>
                  </a:lnTo>
                  <a:lnTo>
                    <a:pt x="171" y="24"/>
                  </a:lnTo>
                  <a:lnTo>
                    <a:pt x="181" y="14"/>
                  </a:lnTo>
                  <a:lnTo>
                    <a:pt x="185" y="15"/>
                  </a:lnTo>
                  <a:lnTo>
                    <a:pt x="194" y="15"/>
                  </a:lnTo>
                  <a:lnTo>
                    <a:pt x="204" y="14"/>
                  </a:lnTo>
                  <a:lnTo>
                    <a:pt x="205" y="11"/>
                  </a:lnTo>
                  <a:lnTo>
                    <a:pt x="208" y="5"/>
                  </a:lnTo>
                  <a:lnTo>
                    <a:pt x="222" y="0"/>
                  </a:lnTo>
                  <a:lnTo>
                    <a:pt x="232" y="4"/>
                  </a:lnTo>
                  <a:lnTo>
                    <a:pt x="242" y="7"/>
                  </a:lnTo>
                  <a:lnTo>
                    <a:pt x="248" y="12"/>
                  </a:lnTo>
                  <a:lnTo>
                    <a:pt x="263" y="22"/>
                  </a:lnTo>
                  <a:lnTo>
                    <a:pt x="260" y="41"/>
                  </a:lnTo>
                  <a:lnTo>
                    <a:pt x="273" y="42"/>
                  </a:lnTo>
                  <a:lnTo>
                    <a:pt x="285" y="48"/>
                  </a:lnTo>
                  <a:lnTo>
                    <a:pt x="285" y="58"/>
                  </a:lnTo>
                  <a:lnTo>
                    <a:pt x="289" y="63"/>
                  </a:lnTo>
                  <a:lnTo>
                    <a:pt x="294" y="69"/>
                  </a:lnTo>
                  <a:lnTo>
                    <a:pt x="304" y="73"/>
                  </a:lnTo>
                  <a:lnTo>
                    <a:pt x="304" y="79"/>
                  </a:lnTo>
                  <a:lnTo>
                    <a:pt x="310" y="89"/>
                  </a:lnTo>
                  <a:lnTo>
                    <a:pt x="310" y="95"/>
                  </a:lnTo>
                  <a:lnTo>
                    <a:pt x="310" y="104"/>
                  </a:lnTo>
                  <a:lnTo>
                    <a:pt x="304" y="104"/>
                  </a:lnTo>
                  <a:lnTo>
                    <a:pt x="304" y="109"/>
                  </a:lnTo>
                  <a:lnTo>
                    <a:pt x="304" y="114"/>
                  </a:lnTo>
                  <a:lnTo>
                    <a:pt x="310" y="120"/>
                  </a:lnTo>
                  <a:lnTo>
                    <a:pt x="310" y="124"/>
                  </a:lnTo>
                  <a:lnTo>
                    <a:pt x="310" y="136"/>
                  </a:lnTo>
                  <a:lnTo>
                    <a:pt x="310" y="146"/>
                  </a:lnTo>
                  <a:lnTo>
                    <a:pt x="316" y="154"/>
                  </a:lnTo>
                  <a:lnTo>
                    <a:pt x="326" y="151"/>
                  </a:lnTo>
                  <a:lnTo>
                    <a:pt x="331" y="154"/>
                  </a:lnTo>
                  <a:lnTo>
                    <a:pt x="336" y="157"/>
                  </a:lnTo>
                  <a:lnTo>
                    <a:pt x="338" y="154"/>
                  </a:lnTo>
                  <a:lnTo>
                    <a:pt x="343" y="148"/>
                  </a:lnTo>
                  <a:lnTo>
                    <a:pt x="354" y="151"/>
                  </a:lnTo>
                  <a:lnTo>
                    <a:pt x="358" y="153"/>
                  </a:lnTo>
                  <a:lnTo>
                    <a:pt x="361" y="154"/>
                  </a:lnTo>
                  <a:lnTo>
                    <a:pt x="368" y="164"/>
                  </a:lnTo>
                  <a:lnTo>
                    <a:pt x="372" y="155"/>
                  </a:lnTo>
                  <a:lnTo>
                    <a:pt x="372" y="177"/>
                  </a:lnTo>
                  <a:lnTo>
                    <a:pt x="367" y="187"/>
                  </a:lnTo>
                  <a:lnTo>
                    <a:pt x="361" y="187"/>
                  </a:lnTo>
                  <a:lnTo>
                    <a:pt x="361" y="192"/>
                  </a:lnTo>
                  <a:lnTo>
                    <a:pt x="357" y="198"/>
                  </a:lnTo>
                  <a:lnTo>
                    <a:pt x="351" y="198"/>
                  </a:lnTo>
                  <a:lnTo>
                    <a:pt x="351" y="187"/>
                  </a:lnTo>
                  <a:lnTo>
                    <a:pt x="345" y="182"/>
                  </a:lnTo>
                  <a:lnTo>
                    <a:pt x="341" y="187"/>
                  </a:lnTo>
                  <a:lnTo>
                    <a:pt x="341" y="192"/>
                  </a:lnTo>
                  <a:lnTo>
                    <a:pt x="336" y="202"/>
                  </a:lnTo>
                  <a:lnTo>
                    <a:pt x="336" y="208"/>
                  </a:lnTo>
                  <a:lnTo>
                    <a:pt x="341" y="208"/>
                  </a:lnTo>
                  <a:lnTo>
                    <a:pt x="345" y="208"/>
                  </a:lnTo>
                  <a:lnTo>
                    <a:pt x="341" y="212"/>
                  </a:lnTo>
                  <a:lnTo>
                    <a:pt x="336" y="218"/>
                  </a:lnTo>
                  <a:lnTo>
                    <a:pt x="336" y="223"/>
                  </a:lnTo>
                  <a:lnTo>
                    <a:pt x="336" y="233"/>
                  </a:lnTo>
                  <a:lnTo>
                    <a:pt x="341" y="239"/>
                  </a:lnTo>
                  <a:lnTo>
                    <a:pt x="336" y="249"/>
                  </a:lnTo>
                  <a:lnTo>
                    <a:pt x="336" y="253"/>
                  </a:lnTo>
                  <a:lnTo>
                    <a:pt x="336" y="256"/>
                  </a:lnTo>
                  <a:lnTo>
                    <a:pt x="316" y="245"/>
                  </a:lnTo>
                  <a:lnTo>
                    <a:pt x="310" y="245"/>
                  </a:lnTo>
                  <a:lnTo>
                    <a:pt x="304" y="243"/>
                  </a:lnTo>
                  <a:lnTo>
                    <a:pt x="300" y="243"/>
                  </a:lnTo>
                  <a:lnTo>
                    <a:pt x="289" y="245"/>
                  </a:lnTo>
                  <a:lnTo>
                    <a:pt x="283" y="242"/>
                  </a:lnTo>
                  <a:lnTo>
                    <a:pt x="275" y="242"/>
                  </a:lnTo>
                  <a:lnTo>
                    <a:pt x="269" y="242"/>
                  </a:lnTo>
                  <a:lnTo>
                    <a:pt x="263" y="236"/>
                  </a:lnTo>
                  <a:lnTo>
                    <a:pt x="242" y="242"/>
                  </a:lnTo>
                  <a:lnTo>
                    <a:pt x="238" y="243"/>
                  </a:lnTo>
                  <a:lnTo>
                    <a:pt x="229" y="256"/>
                  </a:lnTo>
                  <a:lnTo>
                    <a:pt x="217" y="267"/>
                  </a:lnTo>
                  <a:lnTo>
                    <a:pt x="205" y="270"/>
                  </a:lnTo>
                  <a:lnTo>
                    <a:pt x="202" y="276"/>
                  </a:lnTo>
                  <a:lnTo>
                    <a:pt x="191" y="279"/>
                  </a:lnTo>
                  <a:lnTo>
                    <a:pt x="181" y="273"/>
                  </a:lnTo>
                  <a:lnTo>
                    <a:pt x="175" y="273"/>
                  </a:lnTo>
                  <a:lnTo>
                    <a:pt x="166" y="273"/>
                  </a:lnTo>
                  <a:lnTo>
                    <a:pt x="160" y="273"/>
                  </a:lnTo>
                  <a:lnTo>
                    <a:pt x="150" y="273"/>
                  </a:lnTo>
                  <a:lnTo>
                    <a:pt x="139" y="273"/>
                  </a:lnTo>
                  <a:lnTo>
                    <a:pt x="132" y="269"/>
                  </a:lnTo>
                  <a:lnTo>
                    <a:pt x="124" y="269"/>
                  </a:lnTo>
                  <a:lnTo>
                    <a:pt x="113" y="269"/>
                  </a:lnTo>
                  <a:lnTo>
                    <a:pt x="105" y="269"/>
                  </a:lnTo>
                  <a:lnTo>
                    <a:pt x="98" y="266"/>
                  </a:lnTo>
                  <a:lnTo>
                    <a:pt x="96" y="257"/>
                  </a:lnTo>
                  <a:lnTo>
                    <a:pt x="95" y="250"/>
                  </a:lnTo>
                  <a:lnTo>
                    <a:pt x="93" y="249"/>
                  </a:lnTo>
                  <a:lnTo>
                    <a:pt x="93" y="246"/>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3" name="Freeform 132"/>
            <p:cNvSpPr>
              <a:spLocks/>
            </p:cNvSpPr>
            <p:nvPr/>
          </p:nvSpPr>
          <p:spPr bwMode="auto">
            <a:xfrm>
              <a:off x="8968609" y="5019108"/>
              <a:ext cx="193351" cy="160607"/>
            </a:xfrm>
            <a:custGeom>
              <a:avLst/>
              <a:gdLst>
                <a:gd name="T0" fmla="*/ 78 w 124"/>
                <a:gd name="T1" fmla="*/ 6 h 103"/>
                <a:gd name="T2" fmla="*/ 83 w 124"/>
                <a:gd name="T3" fmla="*/ 11 h 103"/>
                <a:gd name="T4" fmla="*/ 83 w 124"/>
                <a:gd name="T5" fmla="*/ 16 h 103"/>
                <a:gd name="T6" fmla="*/ 83 w 124"/>
                <a:gd name="T7" fmla="*/ 21 h 103"/>
                <a:gd name="T8" fmla="*/ 93 w 124"/>
                <a:gd name="T9" fmla="*/ 21 h 103"/>
                <a:gd name="T10" fmla="*/ 103 w 124"/>
                <a:gd name="T11" fmla="*/ 31 h 103"/>
                <a:gd name="T12" fmla="*/ 109 w 124"/>
                <a:gd name="T13" fmla="*/ 31 h 103"/>
                <a:gd name="T14" fmla="*/ 119 w 124"/>
                <a:gd name="T15" fmla="*/ 37 h 103"/>
                <a:gd name="T16" fmla="*/ 124 w 124"/>
                <a:gd name="T17" fmla="*/ 37 h 103"/>
                <a:gd name="T18" fmla="*/ 124 w 124"/>
                <a:gd name="T19" fmla="*/ 47 h 103"/>
                <a:gd name="T20" fmla="*/ 119 w 124"/>
                <a:gd name="T21" fmla="*/ 52 h 103"/>
                <a:gd name="T22" fmla="*/ 113 w 124"/>
                <a:gd name="T23" fmla="*/ 52 h 103"/>
                <a:gd name="T24" fmla="*/ 103 w 124"/>
                <a:gd name="T25" fmla="*/ 52 h 103"/>
                <a:gd name="T26" fmla="*/ 93 w 124"/>
                <a:gd name="T27" fmla="*/ 52 h 103"/>
                <a:gd name="T28" fmla="*/ 88 w 124"/>
                <a:gd name="T29" fmla="*/ 52 h 103"/>
                <a:gd name="T30" fmla="*/ 78 w 124"/>
                <a:gd name="T31" fmla="*/ 57 h 103"/>
                <a:gd name="T32" fmla="*/ 72 w 124"/>
                <a:gd name="T33" fmla="*/ 62 h 103"/>
                <a:gd name="T34" fmla="*/ 68 w 124"/>
                <a:gd name="T35" fmla="*/ 68 h 103"/>
                <a:gd name="T36" fmla="*/ 56 w 124"/>
                <a:gd name="T37" fmla="*/ 74 h 103"/>
                <a:gd name="T38" fmla="*/ 52 w 124"/>
                <a:gd name="T39" fmla="*/ 78 h 103"/>
                <a:gd name="T40" fmla="*/ 52 w 124"/>
                <a:gd name="T41" fmla="*/ 84 h 103"/>
                <a:gd name="T42" fmla="*/ 41 w 124"/>
                <a:gd name="T43" fmla="*/ 88 h 103"/>
                <a:gd name="T44" fmla="*/ 37 w 124"/>
                <a:gd name="T45" fmla="*/ 94 h 103"/>
                <a:gd name="T46" fmla="*/ 21 w 124"/>
                <a:gd name="T47" fmla="*/ 99 h 103"/>
                <a:gd name="T48" fmla="*/ 15 w 124"/>
                <a:gd name="T49" fmla="*/ 103 h 103"/>
                <a:gd name="T50" fmla="*/ 10 w 124"/>
                <a:gd name="T51" fmla="*/ 99 h 103"/>
                <a:gd name="T52" fmla="*/ 21 w 124"/>
                <a:gd name="T53" fmla="*/ 88 h 103"/>
                <a:gd name="T54" fmla="*/ 25 w 124"/>
                <a:gd name="T55" fmla="*/ 88 h 103"/>
                <a:gd name="T56" fmla="*/ 25 w 124"/>
                <a:gd name="T57" fmla="*/ 84 h 103"/>
                <a:gd name="T58" fmla="*/ 25 w 124"/>
                <a:gd name="T59" fmla="*/ 78 h 103"/>
                <a:gd name="T60" fmla="*/ 21 w 124"/>
                <a:gd name="T61" fmla="*/ 84 h 103"/>
                <a:gd name="T62" fmla="*/ 15 w 124"/>
                <a:gd name="T63" fmla="*/ 84 h 103"/>
                <a:gd name="T64" fmla="*/ 5 w 124"/>
                <a:gd name="T65" fmla="*/ 84 h 103"/>
                <a:gd name="T66" fmla="*/ 0 w 124"/>
                <a:gd name="T67" fmla="*/ 78 h 103"/>
                <a:gd name="T68" fmla="*/ 5 w 124"/>
                <a:gd name="T69" fmla="*/ 74 h 103"/>
                <a:gd name="T70" fmla="*/ 5 w 124"/>
                <a:gd name="T71" fmla="*/ 68 h 103"/>
                <a:gd name="T72" fmla="*/ 10 w 124"/>
                <a:gd name="T73" fmla="*/ 62 h 103"/>
                <a:gd name="T74" fmla="*/ 10 w 124"/>
                <a:gd name="T75" fmla="*/ 52 h 103"/>
                <a:gd name="T76" fmla="*/ 10 w 124"/>
                <a:gd name="T77" fmla="*/ 47 h 103"/>
                <a:gd name="T78" fmla="*/ 15 w 124"/>
                <a:gd name="T79" fmla="*/ 47 h 103"/>
                <a:gd name="T80" fmla="*/ 15 w 124"/>
                <a:gd name="T81" fmla="*/ 43 h 103"/>
                <a:gd name="T82" fmla="*/ 21 w 124"/>
                <a:gd name="T83" fmla="*/ 37 h 103"/>
                <a:gd name="T84" fmla="*/ 21 w 124"/>
                <a:gd name="T85" fmla="*/ 31 h 103"/>
                <a:gd name="T86" fmla="*/ 21 w 124"/>
                <a:gd name="T87" fmla="*/ 27 h 103"/>
                <a:gd name="T88" fmla="*/ 15 w 124"/>
                <a:gd name="T89" fmla="*/ 27 h 103"/>
                <a:gd name="T90" fmla="*/ 10 w 124"/>
                <a:gd name="T91" fmla="*/ 21 h 103"/>
                <a:gd name="T92" fmla="*/ 10 w 124"/>
                <a:gd name="T93" fmla="*/ 16 h 103"/>
                <a:gd name="T94" fmla="*/ 15 w 124"/>
                <a:gd name="T95" fmla="*/ 11 h 103"/>
                <a:gd name="T96" fmla="*/ 15 w 124"/>
                <a:gd name="T97" fmla="*/ 6 h 103"/>
                <a:gd name="T98" fmla="*/ 21 w 124"/>
                <a:gd name="T99" fmla="*/ 6 h 103"/>
                <a:gd name="T100" fmla="*/ 25 w 124"/>
                <a:gd name="T101" fmla="*/ 6 h 103"/>
                <a:gd name="T102" fmla="*/ 31 w 124"/>
                <a:gd name="T103" fmla="*/ 0 h 103"/>
                <a:gd name="T104" fmla="*/ 37 w 124"/>
                <a:gd name="T105" fmla="*/ 0 h 103"/>
                <a:gd name="T106" fmla="*/ 41 w 124"/>
                <a:gd name="T107" fmla="*/ 0 h 103"/>
                <a:gd name="T108" fmla="*/ 46 w 124"/>
                <a:gd name="T109" fmla="*/ 0 h 103"/>
                <a:gd name="T110" fmla="*/ 46 w 124"/>
                <a:gd name="T111" fmla="*/ 6 h 103"/>
                <a:gd name="T112" fmla="*/ 52 w 124"/>
                <a:gd name="T113" fmla="*/ 6 h 103"/>
                <a:gd name="T114" fmla="*/ 62 w 124"/>
                <a:gd name="T115" fmla="*/ 6 h 103"/>
                <a:gd name="T116" fmla="*/ 78 w 124"/>
                <a:gd name="T117" fmla="*/ 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4" h="103">
                  <a:moveTo>
                    <a:pt x="78" y="6"/>
                  </a:moveTo>
                  <a:lnTo>
                    <a:pt x="83" y="11"/>
                  </a:lnTo>
                  <a:lnTo>
                    <a:pt x="83" y="16"/>
                  </a:lnTo>
                  <a:lnTo>
                    <a:pt x="83" y="21"/>
                  </a:lnTo>
                  <a:lnTo>
                    <a:pt x="93" y="21"/>
                  </a:lnTo>
                  <a:lnTo>
                    <a:pt x="103" y="31"/>
                  </a:lnTo>
                  <a:lnTo>
                    <a:pt x="109" y="31"/>
                  </a:lnTo>
                  <a:lnTo>
                    <a:pt x="119" y="37"/>
                  </a:lnTo>
                  <a:lnTo>
                    <a:pt x="124" y="37"/>
                  </a:lnTo>
                  <a:lnTo>
                    <a:pt x="124" y="47"/>
                  </a:lnTo>
                  <a:lnTo>
                    <a:pt x="119" y="52"/>
                  </a:lnTo>
                  <a:lnTo>
                    <a:pt x="113" y="52"/>
                  </a:lnTo>
                  <a:lnTo>
                    <a:pt x="103" y="52"/>
                  </a:lnTo>
                  <a:lnTo>
                    <a:pt x="93" y="52"/>
                  </a:lnTo>
                  <a:lnTo>
                    <a:pt x="88" y="52"/>
                  </a:lnTo>
                  <a:lnTo>
                    <a:pt x="78" y="57"/>
                  </a:lnTo>
                  <a:lnTo>
                    <a:pt x="72" y="62"/>
                  </a:lnTo>
                  <a:lnTo>
                    <a:pt x="68" y="68"/>
                  </a:lnTo>
                  <a:lnTo>
                    <a:pt x="56" y="74"/>
                  </a:lnTo>
                  <a:lnTo>
                    <a:pt x="52" y="78"/>
                  </a:lnTo>
                  <a:lnTo>
                    <a:pt x="52" y="84"/>
                  </a:lnTo>
                  <a:lnTo>
                    <a:pt x="41" y="88"/>
                  </a:lnTo>
                  <a:lnTo>
                    <a:pt x="37" y="94"/>
                  </a:lnTo>
                  <a:lnTo>
                    <a:pt x="21" y="99"/>
                  </a:lnTo>
                  <a:lnTo>
                    <a:pt x="15" y="103"/>
                  </a:lnTo>
                  <a:lnTo>
                    <a:pt x="10" y="99"/>
                  </a:lnTo>
                  <a:lnTo>
                    <a:pt x="21" y="88"/>
                  </a:lnTo>
                  <a:lnTo>
                    <a:pt x="25" y="88"/>
                  </a:lnTo>
                  <a:lnTo>
                    <a:pt x="25" y="84"/>
                  </a:lnTo>
                  <a:lnTo>
                    <a:pt x="25" y="78"/>
                  </a:lnTo>
                  <a:lnTo>
                    <a:pt x="21" y="84"/>
                  </a:lnTo>
                  <a:lnTo>
                    <a:pt x="15" y="84"/>
                  </a:lnTo>
                  <a:lnTo>
                    <a:pt x="5" y="84"/>
                  </a:lnTo>
                  <a:lnTo>
                    <a:pt x="0" y="78"/>
                  </a:lnTo>
                  <a:lnTo>
                    <a:pt x="5" y="74"/>
                  </a:lnTo>
                  <a:lnTo>
                    <a:pt x="5" y="68"/>
                  </a:lnTo>
                  <a:lnTo>
                    <a:pt x="10" y="62"/>
                  </a:lnTo>
                  <a:lnTo>
                    <a:pt x="10" y="52"/>
                  </a:lnTo>
                  <a:lnTo>
                    <a:pt x="10" y="47"/>
                  </a:lnTo>
                  <a:lnTo>
                    <a:pt x="15" y="47"/>
                  </a:lnTo>
                  <a:lnTo>
                    <a:pt x="15" y="43"/>
                  </a:lnTo>
                  <a:lnTo>
                    <a:pt x="21" y="37"/>
                  </a:lnTo>
                  <a:lnTo>
                    <a:pt x="21" y="31"/>
                  </a:lnTo>
                  <a:lnTo>
                    <a:pt x="21" y="27"/>
                  </a:lnTo>
                  <a:lnTo>
                    <a:pt x="15" y="27"/>
                  </a:lnTo>
                  <a:lnTo>
                    <a:pt x="10" y="21"/>
                  </a:lnTo>
                  <a:lnTo>
                    <a:pt x="10" y="16"/>
                  </a:lnTo>
                  <a:lnTo>
                    <a:pt x="15" y="11"/>
                  </a:lnTo>
                  <a:lnTo>
                    <a:pt x="15" y="6"/>
                  </a:lnTo>
                  <a:lnTo>
                    <a:pt x="21" y="6"/>
                  </a:lnTo>
                  <a:lnTo>
                    <a:pt x="25" y="6"/>
                  </a:lnTo>
                  <a:lnTo>
                    <a:pt x="31" y="0"/>
                  </a:lnTo>
                  <a:lnTo>
                    <a:pt x="37" y="0"/>
                  </a:lnTo>
                  <a:lnTo>
                    <a:pt x="41" y="0"/>
                  </a:lnTo>
                  <a:lnTo>
                    <a:pt x="46" y="0"/>
                  </a:lnTo>
                  <a:lnTo>
                    <a:pt x="46" y="6"/>
                  </a:lnTo>
                  <a:lnTo>
                    <a:pt x="52" y="6"/>
                  </a:lnTo>
                  <a:lnTo>
                    <a:pt x="62" y="6"/>
                  </a:lnTo>
                  <a:lnTo>
                    <a:pt x="78" y="6"/>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133"/>
            <p:cNvSpPr>
              <a:spLocks/>
            </p:cNvSpPr>
            <p:nvPr/>
          </p:nvSpPr>
          <p:spPr bwMode="auto">
            <a:xfrm>
              <a:off x="8968609" y="5019108"/>
              <a:ext cx="193351" cy="160607"/>
            </a:xfrm>
            <a:custGeom>
              <a:avLst/>
              <a:gdLst>
                <a:gd name="T0" fmla="*/ 78 w 124"/>
                <a:gd name="T1" fmla="*/ 6 h 103"/>
                <a:gd name="T2" fmla="*/ 83 w 124"/>
                <a:gd name="T3" fmla="*/ 11 h 103"/>
                <a:gd name="T4" fmla="*/ 83 w 124"/>
                <a:gd name="T5" fmla="*/ 16 h 103"/>
                <a:gd name="T6" fmla="*/ 83 w 124"/>
                <a:gd name="T7" fmla="*/ 21 h 103"/>
                <a:gd name="T8" fmla="*/ 93 w 124"/>
                <a:gd name="T9" fmla="*/ 21 h 103"/>
                <a:gd name="T10" fmla="*/ 103 w 124"/>
                <a:gd name="T11" fmla="*/ 31 h 103"/>
                <a:gd name="T12" fmla="*/ 109 w 124"/>
                <a:gd name="T13" fmla="*/ 31 h 103"/>
                <a:gd name="T14" fmla="*/ 119 w 124"/>
                <a:gd name="T15" fmla="*/ 37 h 103"/>
                <a:gd name="T16" fmla="*/ 124 w 124"/>
                <a:gd name="T17" fmla="*/ 37 h 103"/>
                <a:gd name="T18" fmla="*/ 124 w 124"/>
                <a:gd name="T19" fmla="*/ 47 h 103"/>
                <a:gd name="T20" fmla="*/ 119 w 124"/>
                <a:gd name="T21" fmla="*/ 52 h 103"/>
                <a:gd name="T22" fmla="*/ 113 w 124"/>
                <a:gd name="T23" fmla="*/ 52 h 103"/>
                <a:gd name="T24" fmla="*/ 103 w 124"/>
                <a:gd name="T25" fmla="*/ 52 h 103"/>
                <a:gd name="T26" fmla="*/ 93 w 124"/>
                <a:gd name="T27" fmla="*/ 52 h 103"/>
                <a:gd name="T28" fmla="*/ 88 w 124"/>
                <a:gd name="T29" fmla="*/ 52 h 103"/>
                <a:gd name="T30" fmla="*/ 78 w 124"/>
                <a:gd name="T31" fmla="*/ 57 h 103"/>
                <a:gd name="T32" fmla="*/ 72 w 124"/>
                <a:gd name="T33" fmla="*/ 62 h 103"/>
                <a:gd name="T34" fmla="*/ 68 w 124"/>
                <a:gd name="T35" fmla="*/ 68 h 103"/>
                <a:gd name="T36" fmla="*/ 56 w 124"/>
                <a:gd name="T37" fmla="*/ 74 h 103"/>
                <a:gd name="T38" fmla="*/ 52 w 124"/>
                <a:gd name="T39" fmla="*/ 78 h 103"/>
                <a:gd name="T40" fmla="*/ 52 w 124"/>
                <a:gd name="T41" fmla="*/ 84 h 103"/>
                <a:gd name="T42" fmla="*/ 41 w 124"/>
                <a:gd name="T43" fmla="*/ 88 h 103"/>
                <a:gd name="T44" fmla="*/ 37 w 124"/>
                <a:gd name="T45" fmla="*/ 94 h 103"/>
                <a:gd name="T46" fmla="*/ 21 w 124"/>
                <a:gd name="T47" fmla="*/ 99 h 103"/>
                <a:gd name="T48" fmla="*/ 15 w 124"/>
                <a:gd name="T49" fmla="*/ 103 h 103"/>
                <a:gd name="T50" fmla="*/ 10 w 124"/>
                <a:gd name="T51" fmla="*/ 99 h 103"/>
                <a:gd name="T52" fmla="*/ 21 w 124"/>
                <a:gd name="T53" fmla="*/ 88 h 103"/>
                <a:gd name="T54" fmla="*/ 25 w 124"/>
                <a:gd name="T55" fmla="*/ 88 h 103"/>
                <a:gd name="T56" fmla="*/ 25 w 124"/>
                <a:gd name="T57" fmla="*/ 84 h 103"/>
                <a:gd name="T58" fmla="*/ 25 w 124"/>
                <a:gd name="T59" fmla="*/ 78 h 103"/>
                <a:gd name="T60" fmla="*/ 21 w 124"/>
                <a:gd name="T61" fmla="*/ 84 h 103"/>
                <a:gd name="T62" fmla="*/ 15 w 124"/>
                <a:gd name="T63" fmla="*/ 84 h 103"/>
                <a:gd name="T64" fmla="*/ 5 w 124"/>
                <a:gd name="T65" fmla="*/ 84 h 103"/>
                <a:gd name="T66" fmla="*/ 0 w 124"/>
                <a:gd name="T67" fmla="*/ 78 h 103"/>
                <a:gd name="T68" fmla="*/ 5 w 124"/>
                <a:gd name="T69" fmla="*/ 74 h 103"/>
                <a:gd name="T70" fmla="*/ 5 w 124"/>
                <a:gd name="T71" fmla="*/ 68 h 103"/>
                <a:gd name="T72" fmla="*/ 10 w 124"/>
                <a:gd name="T73" fmla="*/ 62 h 103"/>
                <a:gd name="T74" fmla="*/ 10 w 124"/>
                <a:gd name="T75" fmla="*/ 52 h 103"/>
                <a:gd name="T76" fmla="*/ 10 w 124"/>
                <a:gd name="T77" fmla="*/ 47 h 103"/>
                <a:gd name="T78" fmla="*/ 15 w 124"/>
                <a:gd name="T79" fmla="*/ 47 h 103"/>
                <a:gd name="T80" fmla="*/ 15 w 124"/>
                <a:gd name="T81" fmla="*/ 43 h 103"/>
                <a:gd name="T82" fmla="*/ 21 w 124"/>
                <a:gd name="T83" fmla="*/ 37 h 103"/>
                <a:gd name="T84" fmla="*/ 21 w 124"/>
                <a:gd name="T85" fmla="*/ 31 h 103"/>
                <a:gd name="T86" fmla="*/ 21 w 124"/>
                <a:gd name="T87" fmla="*/ 27 h 103"/>
                <a:gd name="T88" fmla="*/ 15 w 124"/>
                <a:gd name="T89" fmla="*/ 27 h 103"/>
                <a:gd name="T90" fmla="*/ 10 w 124"/>
                <a:gd name="T91" fmla="*/ 21 h 103"/>
                <a:gd name="T92" fmla="*/ 10 w 124"/>
                <a:gd name="T93" fmla="*/ 16 h 103"/>
                <a:gd name="T94" fmla="*/ 15 w 124"/>
                <a:gd name="T95" fmla="*/ 11 h 103"/>
                <a:gd name="T96" fmla="*/ 15 w 124"/>
                <a:gd name="T97" fmla="*/ 6 h 103"/>
                <a:gd name="T98" fmla="*/ 21 w 124"/>
                <a:gd name="T99" fmla="*/ 6 h 103"/>
                <a:gd name="T100" fmla="*/ 25 w 124"/>
                <a:gd name="T101" fmla="*/ 6 h 103"/>
                <a:gd name="T102" fmla="*/ 31 w 124"/>
                <a:gd name="T103" fmla="*/ 0 h 103"/>
                <a:gd name="T104" fmla="*/ 37 w 124"/>
                <a:gd name="T105" fmla="*/ 0 h 103"/>
                <a:gd name="T106" fmla="*/ 41 w 124"/>
                <a:gd name="T107" fmla="*/ 0 h 103"/>
                <a:gd name="T108" fmla="*/ 46 w 124"/>
                <a:gd name="T109" fmla="*/ 0 h 103"/>
                <a:gd name="T110" fmla="*/ 46 w 124"/>
                <a:gd name="T111" fmla="*/ 6 h 103"/>
                <a:gd name="T112" fmla="*/ 52 w 124"/>
                <a:gd name="T113" fmla="*/ 6 h 103"/>
                <a:gd name="T114" fmla="*/ 62 w 124"/>
                <a:gd name="T115" fmla="*/ 6 h 103"/>
                <a:gd name="T116" fmla="*/ 78 w 124"/>
                <a:gd name="T117" fmla="*/ 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4" h="103">
                  <a:moveTo>
                    <a:pt x="78" y="6"/>
                  </a:moveTo>
                  <a:lnTo>
                    <a:pt x="83" y="11"/>
                  </a:lnTo>
                  <a:lnTo>
                    <a:pt x="83" y="16"/>
                  </a:lnTo>
                  <a:lnTo>
                    <a:pt x="83" y="21"/>
                  </a:lnTo>
                  <a:lnTo>
                    <a:pt x="93" y="21"/>
                  </a:lnTo>
                  <a:lnTo>
                    <a:pt x="103" y="31"/>
                  </a:lnTo>
                  <a:lnTo>
                    <a:pt x="109" y="31"/>
                  </a:lnTo>
                  <a:lnTo>
                    <a:pt x="119" y="37"/>
                  </a:lnTo>
                  <a:lnTo>
                    <a:pt x="124" y="37"/>
                  </a:lnTo>
                  <a:lnTo>
                    <a:pt x="124" y="47"/>
                  </a:lnTo>
                  <a:lnTo>
                    <a:pt x="119" y="52"/>
                  </a:lnTo>
                  <a:lnTo>
                    <a:pt x="113" y="52"/>
                  </a:lnTo>
                  <a:lnTo>
                    <a:pt x="103" y="52"/>
                  </a:lnTo>
                  <a:lnTo>
                    <a:pt x="93" y="52"/>
                  </a:lnTo>
                  <a:lnTo>
                    <a:pt x="88" y="52"/>
                  </a:lnTo>
                  <a:lnTo>
                    <a:pt x="78" y="57"/>
                  </a:lnTo>
                  <a:lnTo>
                    <a:pt x="72" y="62"/>
                  </a:lnTo>
                  <a:lnTo>
                    <a:pt x="68" y="68"/>
                  </a:lnTo>
                  <a:lnTo>
                    <a:pt x="56" y="74"/>
                  </a:lnTo>
                  <a:lnTo>
                    <a:pt x="52" y="78"/>
                  </a:lnTo>
                  <a:lnTo>
                    <a:pt x="52" y="84"/>
                  </a:lnTo>
                  <a:lnTo>
                    <a:pt x="41" y="88"/>
                  </a:lnTo>
                  <a:lnTo>
                    <a:pt x="37" y="94"/>
                  </a:lnTo>
                  <a:lnTo>
                    <a:pt x="21" y="99"/>
                  </a:lnTo>
                  <a:lnTo>
                    <a:pt x="15" y="103"/>
                  </a:lnTo>
                  <a:lnTo>
                    <a:pt x="10" y="99"/>
                  </a:lnTo>
                  <a:lnTo>
                    <a:pt x="21" y="88"/>
                  </a:lnTo>
                  <a:lnTo>
                    <a:pt x="25" y="88"/>
                  </a:lnTo>
                  <a:lnTo>
                    <a:pt x="25" y="84"/>
                  </a:lnTo>
                  <a:lnTo>
                    <a:pt x="25" y="78"/>
                  </a:lnTo>
                  <a:lnTo>
                    <a:pt x="21" y="84"/>
                  </a:lnTo>
                  <a:lnTo>
                    <a:pt x="15" y="84"/>
                  </a:lnTo>
                  <a:lnTo>
                    <a:pt x="5" y="84"/>
                  </a:lnTo>
                  <a:lnTo>
                    <a:pt x="0" y="78"/>
                  </a:lnTo>
                  <a:lnTo>
                    <a:pt x="5" y="74"/>
                  </a:lnTo>
                  <a:lnTo>
                    <a:pt x="5" y="68"/>
                  </a:lnTo>
                  <a:lnTo>
                    <a:pt x="10" y="62"/>
                  </a:lnTo>
                  <a:lnTo>
                    <a:pt x="10" y="52"/>
                  </a:lnTo>
                  <a:lnTo>
                    <a:pt x="10" y="47"/>
                  </a:lnTo>
                  <a:lnTo>
                    <a:pt x="15" y="47"/>
                  </a:lnTo>
                  <a:lnTo>
                    <a:pt x="15" y="43"/>
                  </a:lnTo>
                  <a:lnTo>
                    <a:pt x="21" y="37"/>
                  </a:lnTo>
                  <a:lnTo>
                    <a:pt x="21" y="31"/>
                  </a:lnTo>
                  <a:lnTo>
                    <a:pt x="21" y="27"/>
                  </a:lnTo>
                  <a:lnTo>
                    <a:pt x="15" y="27"/>
                  </a:lnTo>
                  <a:lnTo>
                    <a:pt x="10" y="21"/>
                  </a:lnTo>
                  <a:lnTo>
                    <a:pt x="10" y="16"/>
                  </a:lnTo>
                  <a:lnTo>
                    <a:pt x="15" y="11"/>
                  </a:lnTo>
                  <a:lnTo>
                    <a:pt x="15" y="6"/>
                  </a:lnTo>
                  <a:lnTo>
                    <a:pt x="21" y="6"/>
                  </a:lnTo>
                  <a:lnTo>
                    <a:pt x="25" y="6"/>
                  </a:lnTo>
                  <a:lnTo>
                    <a:pt x="31" y="0"/>
                  </a:lnTo>
                  <a:lnTo>
                    <a:pt x="37" y="0"/>
                  </a:lnTo>
                  <a:lnTo>
                    <a:pt x="41" y="0"/>
                  </a:lnTo>
                  <a:lnTo>
                    <a:pt x="46" y="0"/>
                  </a:lnTo>
                  <a:lnTo>
                    <a:pt x="46" y="6"/>
                  </a:lnTo>
                  <a:lnTo>
                    <a:pt x="52" y="6"/>
                  </a:lnTo>
                  <a:lnTo>
                    <a:pt x="62" y="6"/>
                  </a:lnTo>
                  <a:lnTo>
                    <a:pt x="78" y="6"/>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5" name="Freeform 134"/>
            <p:cNvSpPr>
              <a:spLocks/>
            </p:cNvSpPr>
            <p:nvPr/>
          </p:nvSpPr>
          <p:spPr bwMode="auto">
            <a:xfrm>
              <a:off x="8560077" y="5045616"/>
              <a:ext cx="441277" cy="472463"/>
            </a:xfrm>
            <a:custGeom>
              <a:avLst/>
              <a:gdLst>
                <a:gd name="T0" fmla="*/ 160 w 283"/>
                <a:gd name="T1" fmla="*/ 30 h 303"/>
                <a:gd name="T2" fmla="*/ 185 w 283"/>
                <a:gd name="T3" fmla="*/ 18 h 303"/>
                <a:gd name="T4" fmla="*/ 206 w 283"/>
                <a:gd name="T5" fmla="*/ 24 h 303"/>
                <a:gd name="T6" fmla="*/ 236 w 283"/>
                <a:gd name="T7" fmla="*/ 24 h 303"/>
                <a:gd name="T8" fmla="*/ 259 w 283"/>
                <a:gd name="T9" fmla="*/ 9 h 303"/>
                <a:gd name="T10" fmla="*/ 283 w 283"/>
                <a:gd name="T11" fmla="*/ 9 h 303"/>
                <a:gd name="T12" fmla="*/ 273 w 283"/>
                <a:gd name="T13" fmla="*/ 31 h 303"/>
                <a:gd name="T14" fmla="*/ 263 w 283"/>
                <a:gd name="T15" fmla="*/ 61 h 303"/>
                <a:gd name="T16" fmla="*/ 216 w 283"/>
                <a:gd name="T17" fmla="*/ 50 h 303"/>
                <a:gd name="T18" fmla="*/ 195 w 283"/>
                <a:gd name="T19" fmla="*/ 55 h 303"/>
                <a:gd name="T20" fmla="*/ 180 w 283"/>
                <a:gd name="T21" fmla="*/ 65 h 303"/>
                <a:gd name="T22" fmla="*/ 170 w 283"/>
                <a:gd name="T23" fmla="*/ 81 h 303"/>
                <a:gd name="T24" fmla="*/ 180 w 283"/>
                <a:gd name="T25" fmla="*/ 101 h 303"/>
                <a:gd name="T26" fmla="*/ 164 w 283"/>
                <a:gd name="T27" fmla="*/ 96 h 303"/>
                <a:gd name="T28" fmla="*/ 154 w 283"/>
                <a:gd name="T29" fmla="*/ 101 h 303"/>
                <a:gd name="T30" fmla="*/ 150 w 283"/>
                <a:gd name="T31" fmla="*/ 106 h 303"/>
                <a:gd name="T32" fmla="*/ 133 w 283"/>
                <a:gd name="T33" fmla="*/ 96 h 303"/>
                <a:gd name="T34" fmla="*/ 107 w 283"/>
                <a:gd name="T35" fmla="*/ 77 h 303"/>
                <a:gd name="T36" fmla="*/ 107 w 283"/>
                <a:gd name="T37" fmla="*/ 106 h 303"/>
                <a:gd name="T38" fmla="*/ 150 w 283"/>
                <a:gd name="T39" fmla="*/ 143 h 303"/>
                <a:gd name="T40" fmla="*/ 133 w 283"/>
                <a:gd name="T41" fmla="*/ 137 h 303"/>
                <a:gd name="T42" fmla="*/ 123 w 283"/>
                <a:gd name="T43" fmla="*/ 153 h 303"/>
                <a:gd name="T44" fmla="*/ 129 w 283"/>
                <a:gd name="T45" fmla="*/ 174 h 303"/>
                <a:gd name="T46" fmla="*/ 170 w 283"/>
                <a:gd name="T47" fmla="*/ 200 h 303"/>
                <a:gd name="T48" fmla="*/ 175 w 283"/>
                <a:gd name="T49" fmla="*/ 231 h 303"/>
                <a:gd name="T50" fmla="*/ 138 w 283"/>
                <a:gd name="T51" fmla="*/ 231 h 303"/>
                <a:gd name="T52" fmla="*/ 160 w 283"/>
                <a:gd name="T53" fmla="*/ 245 h 303"/>
                <a:gd name="T54" fmla="*/ 129 w 283"/>
                <a:gd name="T55" fmla="*/ 245 h 303"/>
                <a:gd name="T56" fmla="*/ 129 w 283"/>
                <a:gd name="T57" fmla="*/ 266 h 303"/>
                <a:gd name="T58" fmla="*/ 150 w 283"/>
                <a:gd name="T59" fmla="*/ 292 h 303"/>
                <a:gd name="T60" fmla="*/ 117 w 283"/>
                <a:gd name="T61" fmla="*/ 288 h 303"/>
                <a:gd name="T62" fmla="*/ 113 w 283"/>
                <a:gd name="T63" fmla="*/ 303 h 303"/>
                <a:gd name="T64" fmla="*/ 92 w 283"/>
                <a:gd name="T65" fmla="*/ 282 h 303"/>
                <a:gd name="T66" fmla="*/ 82 w 283"/>
                <a:gd name="T67" fmla="*/ 276 h 303"/>
                <a:gd name="T68" fmla="*/ 66 w 283"/>
                <a:gd name="T69" fmla="*/ 276 h 303"/>
                <a:gd name="T70" fmla="*/ 66 w 283"/>
                <a:gd name="T71" fmla="*/ 245 h 303"/>
                <a:gd name="T72" fmla="*/ 46 w 283"/>
                <a:gd name="T73" fmla="*/ 220 h 303"/>
                <a:gd name="T74" fmla="*/ 66 w 283"/>
                <a:gd name="T75" fmla="*/ 210 h 303"/>
                <a:gd name="T76" fmla="*/ 92 w 283"/>
                <a:gd name="T77" fmla="*/ 204 h 303"/>
                <a:gd name="T78" fmla="*/ 113 w 283"/>
                <a:gd name="T79" fmla="*/ 215 h 303"/>
                <a:gd name="T80" fmla="*/ 123 w 283"/>
                <a:gd name="T81" fmla="*/ 204 h 303"/>
                <a:gd name="T82" fmla="*/ 97 w 283"/>
                <a:gd name="T83" fmla="*/ 194 h 303"/>
                <a:gd name="T84" fmla="*/ 61 w 283"/>
                <a:gd name="T85" fmla="*/ 194 h 303"/>
                <a:gd name="T86" fmla="*/ 35 w 283"/>
                <a:gd name="T87" fmla="*/ 190 h 303"/>
                <a:gd name="T88" fmla="*/ 29 w 283"/>
                <a:gd name="T89" fmla="*/ 169 h 303"/>
                <a:gd name="T90" fmla="*/ 41 w 283"/>
                <a:gd name="T91" fmla="*/ 159 h 303"/>
                <a:gd name="T92" fmla="*/ 20 w 283"/>
                <a:gd name="T93" fmla="*/ 147 h 303"/>
                <a:gd name="T94" fmla="*/ 4 w 283"/>
                <a:gd name="T95" fmla="*/ 128 h 303"/>
                <a:gd name="T96" fmla="*/ 25 w 283"/>
                <a:gd name="T97" fmla="*/ 106 h 303"/>
                <a:gd name="T98" fmla="*/ 41 w 283"/>
                <a:gd name="T99" fmla="*/ 81 h 303"/>
                <a:gd name="T100" fmla="*/ 35 w 283"/>
                <a:gd name="T101" fmla="*/ 55 h 303"/>
                <a:gd name="T102" fmla="*/ 61 w 283"/>
                <a:gd name="T103" fmla="*/ 55 h 303"/>
                <a:gd name="T104" fmla="*/ 97 w 283"/>
                <a:gd name="T105" fmla="*/ 45 h 303"/>
                <a:gd name="T106" fmla="*/ 129 w 283"/>
                <a:gd name="T107" fmla="*/ 3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83" h="303">
                  <a:moveTo>
                    <a:pt x="117" y="30"/>
                  </a:moveTo>
                  <a:lnTo>
                    <a:pt x="129" y="30"/>
                  </a:lnTo>
                  <a:lnTo>
                    <a:pt x="138" y="30"/>
                  </a:lnTo>
                  <a:lnTo>
                    <a:pt x="150" y="30"/>
                  </a:lnTo>
                  <a:lnTo>
                    <a:pt x="160" y="30"/>
                  </a:lnTo>
                  <a:lnTo>
                    <a:pt x="164" y="35"/>
                  </a:lnTo>
                  <a:lnTo>
                    <a:pt x="171" y="30"/>
                  </a:lnTo>
                  <a:lnTo>
                    <a:pt x="170" y="24"/>
                  </a:lnTo>
                  <a:lnTo>
                    <a:pt x="174" y="21"/>
                  </a:lnTo>
                  <a:lnTo>
                    <a:pt x="185" y="18"/>
                  </a:lnTo>
                  <a:lnTo>
                    <a:pt x="189" y="21"/>
                  </a:lnTo>
                  <a:lnTo>
                    <a:pt x="194" y="18"/>
                  </a:lnTo>
                  <a:lnTo>
                    <a:pt x="195" y="18"/>
                  </a:lnTo>
                  <a:lnTo>
                    <a:pt x="201" y="24"/>
                  </a:lnTo>
                  <a:lnTo>
                    <a:pt x="206" y="24"/>
                  </a:lnTo>
                  <a:lnTo>
                    <a:pt x="206" y="30"/>
                  </a:lnTo>
                  <a:lnTo>
                    <a:pt x="216" y="24"/>
                  </a:lnTo>
                  <a:lnTo>
                    <a:pt x="221" y="24"/>
                  </a:lnTo>
                  <a:lnTo>
                    <a:pt x="226" y="24"/>
                  </a:lnTo>
                  <a:lnTo>
                    <a:pt x="236" y="24"/>
                  </a:lnTo>
                  <a:lnTo>
                    <a:pt x="242" y="18"/>
                  </a:lnTo>
                  <a:lnTo>
                    <a:pt x="252" y="18"/>
                  </a:lnTo>
                  <a:lnTo>
                    <a:pt x="263" y="18"/>
                  </a:lnTo>
                  <a:lnTo>
                    <a:pt x="262" y="14"/>
                  </a:lnTo>
                  <a:lnTo>
                    <a:pt x="259" y="9"/>
                  </a:lnTo>
                  <a:lnTo>
                    <a:pt x="259" y="3"/>
                  </a:lnTo>
                  <a:lnTo>
                    <a:pt x="267" y="0"/>
                  </a:lnTo>
                  <a:lnTo>
                    <a:pt x="274" y="3"/>
                  </a:lnTo>
                  <a:lnTo>
                    <a:pt x="279" y="9"/>
                  </a:lnTo>
                  <a:lnTo>
                    <a:pt x="283" y="9"/>
                  </a:lnTo>
                  <a:lnTo>
                    <a:pt x="283" y="14"/>
                  </a:lnTo>
                  <a:lnTo>
                    <a:pt x="283" y="18"/>
                  </a:lnTo>
                  <a:lnTo>
                    <a:pt x="279" y="24"/>
                  </a:lnTo>
                  <a:lnTo>
                    <a:pt x="282" y="30"/>
                  </a:lnTo>
                  <a:lnTo>
                    <a:pt x="273" y="31"/>
                  </a:lnTo>
                  <a:lnTo>
                    <a:pt x="274" y="35"/>
                  </a:lnTo>
                  <a:lnTo>
                    <a:pt x="273" y="45"/>
                  </a:lnTo>
                  <a:lnTo>
                    <a:pt x="267" y="50"/>
                  </a:lnTo>
                  <a:lnTo>
                    <a:pt x="267" y="55"/>
                  </a:lnTo>
                  <a:lnTo>
                    <a:pt x="263" y="61"/>
                  </a:lnTo>
                  <a:lnTo>
                    <a:pt x="257" y="61"/>
                  </a:lnTo>
                  <a:lnTo>
                    <a:pt x="252" y="55"/>
                  </a:lnTo>
                  <a:lnTo>
                    <a:pt x="236" y="55"/>
                  </a:lnTo>
                  <a:lnTo>
                    <a:pt x="226" y="50"/>
                  </a:lnTo>
                  <a:lnTo>
                    <a:pt x="216" y="50"/>
                  </a:lnTo>
                  <a:lnTo>
                    <a:pt x="211" y="50"/>
                  </a:lnTo>
                  <a:lnTo>
                    <a:pt x="216" y="55"/>
                  </a:lnTo>
                  <a:lnTo>
                    <a:pt x="211" y="61"/>
                  </a:lnTo>
                  <a:lnTo>
                    <a:pt x="201" y="61"/>
                  </a:lnTo>
                  <a:lnTo>
                    <a:pt x="195" y="55"/>
                  </a:lnTo>
                  <a:lnTo>
                    <a:pt x="189" y="50"/>
                  </a:lnTo>
                  <a:lnTo>
                    <a:pt x="185" y="55"/>
                  </a:lnTo>
                  <a:lnTo>
                    <a:pt x="185" y="61"/>
                  </a:lnTo>
                  <a:lnTo>
                    <a:pt x="185" y="65"/>
                  </a:lnTo>
                  <a:lnTo>
                    <a:pt x="180" y="65"/>
                  </a:lnTo>
                  <a:lnTo>
                    <a:pt x="164" y="65"/>
                  </a:lnTo>
                  <a:lnTo>
                    <a:pt x="160" y="65"/>
                  </a:lnTo>
                  <a:lnTo>
                    <a:pt x="160" y="71"/>
                  </a:lnTo>
                  <a:lnTo>
                    <a:pt x="164" y="77"/>
                  </a:lnTo>
                  <a:lnTo>
                    <a:pt x="170" y="81"/>
                  </a:lnTo>
                  <a:lnTo>
                    <a:pt x="180" y="86"/>
                  </a:lnTo>
                  <a:lnTo>
                    <a:pt x="189" y="91"/>
                  </a:lnTo>
                  <a:lnTo>
                    <a:pt x="195" y="91"/>
                  </a:lnTo>
                  <a:lnTo>
                    <a:pt x="189" y="96"/>
                  </a:lnTo>
                  <a:lnTo>
                    <a:pt x="180" y="101"/>
                  </a:lnTo>
                  <a:lnTo>
                    <a:pt x="170" y="101"/>
                  </a:lnTo>
                  <a:lnTo>
                    <a:pt x="170" y="91"/>
                  </a:lnTo>
                  <a:lnTo>
                    <a:pt x="164" y="91"/>
                  </a:lnTo>
                  <a:lnTo>
                    <a:pt x="160" y="91"/>
                  </a:lnTo>
                  <a:lnTo>
                    <a:pt x="164" y="96"/>
                  </a:lnTo>
                  <a:lnTo>
                    <a:pt x="170" y="106"/>
                  </a:lnTo>
                  <a:lnTo>
                    <a:pt x="175" y="106"/>
                  </a:lnTo>
                  <a:lnTo>
                    <a:pt x="175" y="112"/>
                  </a:lnTo>
                  <a:lnTo>
                    <a:pt x="160" y="106"/>
                  </a:lnTo>
                  <a:lnTo>
                    <a:pt x="154" y="101"/>
                  </a:lnTo>
                  <a:lnTo>
                    <a:pt x="150" y="96"/>
                  </a:lnTo>
                  <a:lnTo>
                    <a:pt x="144" y="91"/>
                  </a:lnTo>
                  <a:lnTo>
                    <a:pt x="144" y="96"/>
                  </a:lnTo>
                  <a:lnTo>
                    <a:pt x="144" y="101"/>
                  </a:lnTo>
                  <a:lnTo>
                    <a:pt x="150" y="106"/>
                  </a:lnTo>
                  <a:lnTo>
                    <a:pt x="160" y="112"/>
                  </a:lnTo>
                  <a:lnTo>
                    <a:pt x="160" y="118"/>
                  </a:lnTo>
                  <a:lnTo>
                    <a:pt x="150" y="112"/>
                  </a:lnTo>
                  <a:lnTo>
                    <a:pt x="138" y="106"/>
                  </a:lnTo>
                  <a:lnTo>
                    <a:pt x="133" y="96"/>
                  </a:lnTo>
                  <a:lnTo>
                    <a:pt x="129" y="86"/>
                  </a:lnTo>
                  <a:lnTo>
                    <a:pt x="123" y="81"/>
                  </a:lnTo>
                  <a:lnTo>
                    <a:pt x="123" y="71"/>
                  </a:lnTo>
                  <a:lnTo>
                    <a:pt x="117" y="71"/>
                  </a:lnTo>
                  <a:lnTo>
                    <a:pt x="107" y="77"/>
                  </a:lnTo>
                  <a:lnTo>
                    <a:pt x="103" y="81"/>
                  </a:lnTo>
                  <a:lnTo>
                    <a:pt x="107" y="86"/>
                  </a:lnTo>
                  <a:lnTo>
                    <a:pt x="107" y="91"/>
                  </a:lnTo>
                  <a:lnTo>
                    <a:pt x="107" y="96"/>
                  </a:lnTo>
                  <a:lnTo>
                    <a:pt x="107" y="106"/>
                  </a:lnTo>
                  <a:lnTo>
                    <a:pt x="113" y="112"/>
                  </a:lnTo>
                  <a:lnTo>
                    <a:pt x="123" y="118"/>
                  </a:lnTo>
                  <a:lnTo>
                    <a:pt x="129" y="128"/>
                  </a:lnTo>
                  <a:lnTo>
                    <a:pt x="144" y="143"/>
                  </a:lnTo>
                  <a:lnTo>
                    <a:pt x="150" y="143"/>
                  </a:lnTo>
                  <a:lnTo>
                    <a:pt x="144" y="153"/>
                  </a:lnTo>
                  <a:lnTo>
                    <a:pt x="138" y="153"/>
                  </a:lnTo>
                  <a:lnTo>
                    <a:pt x="138" y="147"/>
                  </a:lnTo>
                  <a:lnTo>
                    <a:pt x="138" y="143"/>
                  </a:lnTo>
                  <a:lnTo>
                    <a:pt x="133" y="137"/>
                  </a:lnTo>
                  <a:lnTo>
                    <a:pt x="123" y="137"/>
                  </a:lnTo>
                  <a:lnTo>
                    <a:pt x="117" y="137"/>
                  </a:lnTo>
                  <a:lnTo>
                    <a:pt x="113" y="143"/>
                  </a:lnTo>
                  <a:lnTo>
                    <a:pt x="117" y="153"/>
                  </a:lnTo>
                  <a:lnTo>
                    <a:pt x="123" y="153"/>
                  </a:lnTo>
                  <a:lnTo>
                    <a:pt x="123" y="159"/>
                  </a:lnTo>
                  <a:lnTo>
                    <a:pt x="117" y="163"/>
                  </a:lnTo>
                  <a:lnTo>
                    <a:pt x="113" y="169"/>
                  </a:lnTo>
                  <a:lnTo>
                    <a:pt x="117" y="174"/>
                  </a:lnTo>
                  <a:lnTo>
                    <a:pt x="129" y="174"/>
                  </a:lnTo>
                  <a:lnTo>
                    <a:pt x="138" y="179"/>
                  </a:lnTo>
                  <a:lnTo>
                    <a:pt x="150" y="184"/>
                  </a:lnTo>
                  <a:lnTo>
                    <a:pt x="154" y="184"/>
                  </a:lnTo>
                  <a:lnTo>
                    <a:pt x="160" y="194"/>
                  </a:lnTo>
                  <a:lnTo>
                    <a:pt x="170" y="200"/>
                  </a:lnTo>
                  <a:lnTo>
                    <a:pt x="175" y="200"/>
                  </a:lnTo>
                  <a:lnTo>
                    <a:pt x="175" y="210"/>
                  </a:lnTo>
                  <a:lnTo>
                    <a:pt x="175" y="220"/>
                  </a:lnTo>
                  <a:lnTo>
                    <a:pt x="175" y="225"/>
                  </a:lnTo>
                  <a:lnTo>
                    <a:pt x="175" y="231"/>
                  </a:lnTo>
                  <a:lnTo>
                    <a:pt x="164" y="225"/>
                  </a:lnTo>
                  <a:lnTo>
                    <a:pt x="160" y="215"/>
                  </a:lnTo>
                  <a:lnTo>
                    <a:pt x="154" y="215"/>
                  </a:lnTo>
                  <a:lnTo>
                    <a:pt x="144" y="225"/>
                  </a:lnTo>
                  <a:lnTo>
                    <a:pt x="138" y="231"/>
                  </a:lnTo>
                  <a:lnTo>
                    <a:pt x="138" y="235"/>
                  </a:lnTo>
                  <a:lnTo>
                    <a:pt x="144" y="241"/>
                  </a:lnTo>
                  <a:lnTo>
                    <a:pt x="150" y="241"/>
                  </a:lnTo>
                  <a:lnTo>
                    <a:pt x="160" y="235"/>
                  </a:lnTo>
                  <a:lnTo>
                    <a:pt x="160" y="245"/>
                  </a:lnTo>
                  <a:lnTo>
                    <a:pt x="150" y="251"/>
                  </a:lnTo>
                  <a:lnTo>
                    <a:pt x="138" y="257"/>
                  </a:lnTo>
                  <a:lnTo>
                    <a:pt x="133" y="257"/>
                  </a:lnTo>
                  <a:lnTo>
                    <a:pt x="129" y="251"/>
                  </a:lnTo>
                  <a:lnTo>
                    <a:pt x="129" y="245"/>
                  </a:lnTo>
                  <a:lnTo>
                    <a:pt x="123" y="241"/>
                  </a:lnTo>
                  <a:lnTo>
                    <a:pt x="117" y="241"/>
                  </a:lnTo>
                  <a:lnTo>
                    <a:pt x="117" y="251"/>
                  </a:lnTo>
                  <a:lnTo>
                    <a:pt x="123" y="257"/>
                  </a:lnTo>
                  <a:lnTo>
                    <a:pt x="129" y="266"/>
                  </a:lnTo>
                  <a:lnTo>
                    <a:pt x="133" y="266"/>
                  </a:lnTo>
                  <a:lnTo>
                    <a:pt x="133" y="276"/>
                  </a:lnTo>
                  <a:lnTo>
                    <a:pt x="138" y="282"/>
                  </a:lnTo>
                  <a:lnTo>
                    <a:pt x="138" y="288"/>
                  </a:lnTo>
                  <a:lnTo>
                    <a:pt x="150" y="292"/>
                  </a:lnTo>
                  <a:lnTo>
                    <a:pt x="150" y="298"/>
                  </a:lnTo>
                  <a:lnTo>
                    <a:pt x="129" y="298"/>
                  </a:lnTo>
                  <a:lnTo>
                    <a:pt x="123" y="298"/>
                  </a:lnTo>
                  <a:lnTo>
                    <a:pt x="123" y="288"/>
                  </a:lnTo>
                  <a:lnTo>
                    <a:pt x="117" y="288"/>
                  </a:lnTo>
                  <a:lnTo>
                    <a:pt x="117" y="276"/>
                  </a:lnTo>
                  <a:lnTo>
                    <a:pt x="113" y="282"/>
                  </a:lnTo>
                  <a:lnTo>
                    <a:pt x="113" y="288"/>
                  </a:lnTo>
                  <a:lnTo>
                    <a:pt x="113" y="292"/>
                  </a:lnTo>
                  <a:lnTo>
                    <a:pt x="113" y="303"/>
                  </a:lnTo>
                  <a:lnTo>
                    <a:pt x="107" y="303"/>
                  </a:lnTo>
                  <a:lnTo>
                    <a:pt x="103" y="292"/>
                  </a:lnTo>
                  <a:lnTo>
                    <a:pt x="97" y="292"/>
                  </a:lnTo>
                  <a:lnTo>
                    <a:pt x="92" y="288"/>
                  </a:lnTo>
                  <a:lnTo>
                    <a:pt x="92" y="282"/>
                  </a:lnTo>
                  <a:lnTo>
                    <a:pt x="92" y="276"/>
                  </a:lnTo>
                  <a:lnTo>
                    <a:pt x="92" y="272"/>
                  </a:lnTo>
                  <a:lnTo>
                    <a:pt x="86" y="266"/>
                  </a:lnTo>
                  <a:lnTo>
                    <a:pt x="82" y="272"/>
                  </a:lnTo>
                  <a:lnTo>
                    <a:pt x="82" y="276"/>
                  </a:lnTo>
                  <a:lnTo>
                    <a:pt x="86" y="282"/>
                  </a:lnTo>
                  <a:lnTo>
                    <a:pt x="82" y="288"/>
                  </a:lnTo>
                  <a:lnTo>
                    <a:pt x="76" y="288"/>
                  </a:lnTo>
                  <a:lnTo>
                    <a:pt x="71" y="288"/>
                  </a:lnTo>
                  <a:lnTo>
                    <a:pt x="66" y="276"/>
                  </a:lnTo>
                  <a:lnTo>
                    <a:pt x="66" y="272"/>
                  </a:lnTo>
                  <a:lnTo>
                    <a:pt x="66" y="266"/>
                  </a:lnTo>
                  <a:lnTo>
                    <a:pt x="61" y="262"/>
                  </a:lnTo>
                  <a:lnTo>
                    <a:pt x="66" y="257"/>
                  </a:lnTo>
                  <a:lnTo>
                    <a:pt x="66" y="245"/>
                  </a:lnTo>
                  <a:lnTo>
                    <a:pt x="66" y="241"/>
                  </a:lnTo>
                  <a:lnTo>
                    <a:pt x="61" y="235"/>
                  </a:lnTo>
                  <a:lnTo>
                    <a:pt x="56" y="231"/>
                  </a:lnTo>
                  <a:lnTo>
                    <a:pt x="51" y="231"/>
                  </a:lnTo>
                  <a:lnTo>
                    <a:pt x="46" y="220"/>
                  </a:lnTo>
                  <a:lnTo>
                    <a:pt x="46" y="215"/>
                  </a:lnTo>
                  <a:lnTo>
                    <a:pt x="51" y="210"/>
                  </a:lnTo>
                  <a:lnTo>
                    <a:pt x="56" y="210"/>
                  </a:lnTo>
                  <a:lnTo>
                    <a:pt x="61" y="210"/>
                  </a:lnTo>
                  <a:lnTo>
                    <a:pt x="66" y="210"/>
                  </a:lnTo>
                  <a:lnTo>
                    <a:pt x="71" y="210"/>
                  </a:lnTo>
                  <a:lnTo>
                    <a:pt x="76" y="204"/>
                  </a:lnTo>
                  <a:lnTo>
                    <a:pt x="82" y="204"/>
                  </a:lnTo>
                  <a:lnTo>
                    <a:pt x="86" y="204"/>
                  </a:lnTo>
                  <a:lnTo>
                    <a:pt x="92" y="204"/>
                  </a:lnTo>
                  <a:lnTo>
                    <a:pt x="97" y="204"/>
                  </a:lnTo>
                  <a:lnTo>
                    <a:pt x="97" y="210"/>
                  </a:lnTo>
                  <a:lnTo>
                    <a:pt x="107" y="204"/>
                  </a:lnTo>
                  <a:lnTo>
                    <a:pt x="113" y="210"/>
                  </a:lnTo>
                  <a:lnTo>
                    <a:pt x="113" y="215"/>
                  </a:lnTo>
                  <a:lnTo>
                    <a:pt x="117" y="220"/>
                  </a:lnTo>
                  <a:lnTo>
                    <a:pt x="123" y="215"/>
                  </a:lnTo>
                  <a:lnTo>
                    <a:pt x="129" y="215"/>
                  </a:lnTo>
                  <a:lnTo>
                    <a:pt x="133" y="210"/>
                  </a:lnTo>
                  <a:lnTo>
                    <a:pt x="123" y="204"/>
                  </a:lnTo>
                  <a:lnTo>
                    <a:pt x="117" y="200"/>
                  </a:lnTo>
                  <a:lnTo>
                    <a:pt x="113" y="194"/>
                  </a:lnTo>
                  <a:lnTo>
                    <a:pt x="103" y="194"/>
                  </a:lnTo>
                  <a:lnTo>
                    <a:pt x="103" y="200"/>
                  </a:lnTo>
                  <a:lnTo>
                    <a:pt x="97" y="194"/>
                  </a:lnTo>
                  <a:lnTo>
                    <a:pt x="92" y="190"/>
                  </a:lnTo>
                  <a:lnTo>
                    <a:pt x="82" y="190"/>
                  </a:lnTo>
                  <a:lnTo>
                    <a:pt x="76" y="190"/>
                  </a:lnTo>
                  <a:lnTo>
                    <a:pt x="71" y="190"/>
                  </a:lnTo>
                  <a:lnTo>
                    <a:pt x="61" y="194"/>
                  </a:lnTo>
                  <a:lnTo>
                    <a:pt x="61" y="190"/>
                  </a:lnTo>
                  <a:lnTo>
                    <a:pt x="56" y="190"/>
                  </a:lnTo>
                  <a:lnTo>
                    <a:pt x="51" y="190"/>
                  </a:lnTo>
                  <a:lnTo>
                    <a:pt x="46" y="194"/>
                  </a:lnTo>
                  <a:lnTo>
                    <a:pt x="35" y="190"/>
                  </a:lnTo>
                  <a:lnTo>
                    <a:pt x="29" y="190"/>
                  </a:lnTo>
                  <a:lnTo>
                    <a:pt x="29" y="184"/>
                  </a:lnTo>
                  <a:lnTo>
                    <a:pt x="29" y="179"/>
                  </a:lnTo>
                  <a:lnTo>
                    <a:pt x="25" y="174"/>
                  </a:lnTo>
                  <a:lnTo>
                    <a:pt x="29" y="169"/>
                  </a:lnTo>
                  <a:lnTo>
                    <a:pt x="35" y="169"/>
                  </a:lnTo>
                  <a:lnTo>
                    <a:pt x="46" y="169"/>
                  </a:lnTo>
                  <a:lnTo>
                    <a:pt x="46" y="163"/>
                  </a:lnTo>
                  <a:lnTo>
                    <a:pt x="46" y="159"/>
                  </a:lnTo>
                  <a:lnTo>
                    <a:pt x="41" y="159"/>
                  </a:lnTo>
                  <a:lnTo>
                    <a:pt x="35" y="159"/>
                  </a:lnTo>
                  <a:lnTo>
                    <a:pt x="29" y="159"/>
                  </a:lnTo>
                  <a:lnTo>
                    <a:pt x="25" y="163"/>
                  </a:lnTo>
                  <a:lnTo>
                    <a:pt x="20" y="159"/>
                  </a:lnTo>
                  <a:lnTo>
                    <a:pt x="20" y="147"/>
                  </a:lnTo>
                  <a:lnTo>
                    <a:pt x="20" y="143"/>
                  </a:lnTo>
                  <a:lnTo>
                    <a:pt x="10" y="143"/>
                  </a:lnTo>
                  <a:lnTo>
                    <a:pt x="4" y="137"/>
                  </a:lnTo>
                  <a:lnTo>
                    <a:pt x="0" y="128"/>
                  </a:lnTo>
                  <a:lnTo>
                    <a:pt x="4" y="128"/>
                  </a:lnTo>
                  <a:lnTo>
                    <a:pt x="4" y="122"/>
                  </a:lnTo>
                  <a:lnTo>
                    <a:pt x="4" y="118"/>
                  </a:lnTo>
                  <a:lnTo>
                    <a:pt x="10" y="112"/>
                  </a:lnTo>
                  <a:lnTo>
                    <a:pt x="15" y="112"/>
                  </a:lnTo>
                  <a:lnTo>
                    <a:pt x="25" y="106"/>
                  </a:lnTo>
                  <a:lnTo>
                    <a:pt x="20" y="101"/>
                  </a:lnTo>
                  <a:lnTo>
                    <a:pt x="25" y="101"/>
                  </a:lnTo>
                  <a:lnTo>
                    <a:pt x="29" y="96"/>
                  </a:lnTo>
                  <a:lnTo>
                    <a:pt x="35" y="86"/>
                  </a:lnTo>
                  <a:lnTo>
                    <a:pt x="41" y="81"/>
                  </a:lnTo>
                  <a:lnTo>
                    <a:pt x="41" y="77"/>
                  </a:lnTo>
                  <a:lnTo>
                    <a:pt x="41" y="71"/>
                  </a:lnTo>
                  <a:lnTo>
                    <a:pt x="35" y="65"/>
                  </a:lnTo>
                  <a:lnTo>
                    <a:pt x="29" y="61"/>
                  </a:lnTo>
                  <a:lnTo>
                    <a:pt x="35" y="55"/>
                  </a:lnTo>
                  <a:lnTo>
                    <a:pt x="41" y="55"/>
                  </a:lnTo>
                  <a:lnTo>
                    <a:pt x="41" y="50"/>
                  </a:lnTo>
                  <a:lnTo>
                    <a:pt x="46" y="55"/>
                  </a:lnTo>
                  <a:lnTo>
                    <a:pt x="56" y="55"/>
                  </a:lnTo>
                  <a:lnTo>
                    <a:pt x="61" y="55"/>
                  </a:lnTo>
                  <a:lnTo>
                    <a:pt x="71" y="50"/>
                  </a:lnTo>
                  <a:lnTo>
                    <a:pt x="82" y="50"/>
                  </a:lnTo>
                  <a:lnTo>
                    <a:pt x="86" y="45"/>
                  </a:lnTo>
                  <a:lnTo>
                    <a:pt x="92" y="40"/>
                  </a:lnTo>
                  <a:lnTo>
                    <a:pt x="97" y="45"/>
                  </a:lnTo>
                  <a:lnTo>
                    <a:pt x="103" y="45"/>
                  </a:lnTo>
                  <a:lnTo>
                    <a:pt x="107" y="45"/>
                  </a:lnTo>
                  <a:lnTo>
                    <a:pt x="113" y="40"/>
                  </a:lnTo>
                  <a:lnTo>
                    <a:pt x="117" y="35"/>
                  </a:lnTo>
                  <a:lnTo>
                    <a:pt x="129" y="30"/>
                  </a:lnTo>
                  <a:lnTo>
                    <a:pt x="117" y="30"/>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35"/>
            <p:cNvSpPr>
              <a:spLocks/>
            </p:cNvSpPr>
            <p:nvPr/>
          </p:nvSpPr>
          <p:spPr bwMode="auto">
            <a:xfrm>
              <a:off x="8560077" y="5045616"/>
              <a:ext cx="441277" cy="472463"/>
            </a:xfrm>
            <a:custGeom>
              <a:avLst/>
              <a:gdLst>
                <a:gd name="T0" fmla="*/ 160 w 283"/>
                <a:gd name="T1" fmla="*/ 30 h 303"/>
                <a:gd name="T2" fmla="*/ 185 w 283"/>
                <a:gd name="T3" fmla="*/ 18 h 303"/>
                <a:gd name="T4" fmla="*/ 206 w 283"/>
                <a:gd name="T5" fmla="*/ 24 h 303"/>
                <a:gd name="T6" fmla="*/ 236 w 283"/>
                <a:gd name="T7" fmla="*/ 24 h 303"/>
                <a:gd name="T8" fmla="*/ 259 w 283"/>
                <a:gd name="T9" fmla="*/ 9 h 303"/>
                <a:gd name="T10" fmla="*/ 283 w 283"/>
                <a:gd name="T11" fmla="*/ 9 h 303"/>
                <a:gd name="T12" fmla="*/ 273 w 283"/>
                <a:gd name="T13" fmla="*/ 31 h 303"/>
                <a:gd name="T14" fmla="*/ 263 w 283"/>
                <a:gd name="T15" fmla="*/ 61 h 303"/>
                <a:gd name="T16" fmla="*/ 216 w 283"/>
                <a:gd name="T17" fmla="*/ 50 h 303"/>
                <a:gd name="T18" fmla="*/ 195 w 283"/>
                <a:gd name="T19" fmla="*/ 55 h 303"/>
                <a:gd name="T20" fmla="*/ 180 w 283"/>
                <a:gd name="T21" fmla="*/ 65 h 303"/>
                <a:gd name="T22" fmla="*/ 170 w 283"/>
                <a:gd name="T23" fmla="*/ 81 h 303"/>
                <a:gd name="T24" fmla="*/ 180 w 283"/>
                <a:gd name="T25" fmla="*/ 101 h 303"/>
                <a:gd name="T26" fmla="*/ 164 w 283"/>
                <a:gd name="T27" fmla="*/ 96 h 303"/>
                <a:gd name="T28" fmla="*/ 154 w 283"/>
                <a:gd name="T29" fmla="*/ 101 h 303"/>
                <a:gd name="T30" fmla="*/ 150 w 283"/>
                <a:gd name="T31" fmla="*/ 106 h 303"/>
                <a:gd name="T32" fmla="*/ 133 w 283"/>
                <a:gd name="T33" fmla="*/ 96 h 303"/>
                <a:gd name="T34" fmla="*/ 107 w 283"/>
                <a:gd name="T35" fmla="*/ 77 h 303"/>
                <a:gd name="T36" fmla="*/ 107 w 283"/>
                <a:gd name="T37" fmla="*/ 106 h 303"/>
                <a:gd name="T38" fmla="*/ 150 w 283"/>
                <a:gd name="T39" fmla="*/ 143 h 303"/>
                <a:gd name="T40" fmla="*/ 133 w 283"/>
                <a:gd name="T41" fmla="*/ 137 h 303"/>
                <a:gd name="T42" fmla="*/ 123 w 283"/>
                <a:gd name="T43" fmla="*/ 153 h 303"/>
                <a:gd name="T44" fmla="*/ 129 w 283"/>
                <a:gd name="T45" fmla="*/ 174 h 303"/>
                <a:gd name="T46" fmla="*/ 170 w 283"/>
                <a:gd name="T47" fmla="*/ 200 h 303"/>
                <a:gd name="T48" fmla="*/ 175 w 283"/>
                <a:gd name="T49" fmla="*/ 231 h 303"/>
                <a:gd name="T50" fmla="*/ 138 w 283"/>
                <a:gd name="T51" fmla="*/ 231 h 303"/>
                <a:gd name="T52" fmla="*/ 160 w 283"/>
                <a:gd name="T53" fmla="*/ 245 h 303"/>
                <a:gd name="T54" fmla="*/ 129 w 283"/>
                <a:gd name="T55" fmla="*/ 245 h 303"/>
                <a:gd name="T56" fmla="*/ 129 w 283"/>
                <a:gd name="T57" fmla="*/ 266 h 303"/>
                <a:gd name="T58" fmla="*/ 150 w 283"/>
                <a:gd name="T59" fmla="*/ 292 h 303"/>
                <a:gd name="T60" fmla="*/ 117 w 283"/>
                <a:gd name="T61" fmla="*/ 288 h 303"/>
                <a:gd name="T62" fmla="*/ 113 w 283"/>
                <a:gd name="T63" fmla="*/ 303 h 303"/>
                <a:gd name="T64" fmla="*/ 92 w 283"/>
                <a:gd name="T65" fmla="*/ 282 h 303"/>
                <a:gd name="T66" fmla="*/ 82 w 283"/>
                <a:gd name="T67" fmla="*/ 276 h 303"/>
                <a:gd name="T68" fmla="*/ 66 w 283"/>
                <a:gd name="T69" fmla="*/ 276 h 303"/>
                <a:gd name="T70" fmla="*/ 66 w 283"/>
                <a:gd name="T71" fmla="*/ 245 h 303"/>
                <a:gd name="T72" fmla="*/ 46 w 283"/>
                <a:gd name="T73" fmla="*/ 220 h 303"/>
                <a:gd name="T74" fmla="*/ 66 w 283"/>
                <a:gd name="T75" fmla="*/ 210 h 303"/>
                <a:gd name="T76" fmla="*/ 92 w 283"/>
                <a:gd name="T77" fmla="*/ 204 h 303"/>
                <a:gd name="T78" fmla="*/ 113 w 283"/>
                <a:gd name="T79" fmla="*/ 215 h 303"/>
                <a:gd name="T80" fmla="*/ 123 w 283"/>
                <a:gd name="T81" fmla="*/ 204 h 303"/>
                <a:gd name="T82" fmla="*/ 97 w 283"/>
                <a:gd name="T83" fmla="*/ 194 h 303"/>
                <a:gd name="T84" fmla="*/ 61 w 283"/>
                <a:gd name="T85" fmla="*/ 194 h 303"/>
                <a:gd name="T86" fmla="*/ 35 w 283"/>
                <a:gd name="T87" fmla="*/ 190 h 303"/>
                <a:gd name="T88" fmla="*/ 29 w 283"/>
                <a:gd name="T89" fmla="*/ 169 h 303"/>
                <a:gd name="T90" fmla="*/ 41 w 283"/>
                <a:gd name="T91" fmla="*/ 159 h 303"/>
                <a:gd name="T92" fmla="*/ 20 w 283"/>
                <a:gd name="T93" fmla="*/ 147 h 303"/>
                <a:gd name="T94" fmla="*/ 4 w 283"/>
                <a:gd name="T95" fmla="*/ 128 h 303"/>
                <a:gd name="T96" fmla="*/ 25 w 283"/>
                <a:gd name="T97" fmla="*/ 106 h 303"/>
                <a:gd name="T98" fmla="*/ 41 w 283"/>
                <a:gd name="T99" fmla="*/ 81 h 303"/>
                <a:gd name="T100" fmla="*/ 35 w 283"/>
                <a:gd name="T101" fmla="*/ 55 h 303"/>
                <a:gd name="T102" fmla="*/ 61 w 283"/>
                <a:gd name="T103" fmla="*/ 55 h 303"/>
                <a:gd name="T104" fmla="*/ 97 w 283"/>
                <a:gd name="T105" fmla="*/ 45 h 303"/>
                <a:gd name="T106" fmla="*/ 129 w 283"/>
                <a:gd name="T107" fmla="*/ 3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83" h="303">
                  <a:moveTo>
                    <a:pt x="117" y="30"/>
                  </a:moveTo>
                  <a:lnTo>
                    <a:pt x="129" y="30"/>
                  </a:lnTo>
                  <a:lnTo>
                    <a:pt x="138" y="30"/>
                  </a:lnTo>
                  <a:lnTo>
                    <a:pt x="150" y="30"/>
                  </a:lnTo>
                  <a:lnTo>
                    <a:pt x="160" y="30"/>
                  </a:lnTo>
                  <a:lnTo>
                    <a:pt x="164" y="35"/>
                  </a:lnTo>
                  <a:lnTo>
                    <a:pt x="171" y="30"/>
                  </a:lnTo>
                  <a:lnTo>
                    <a:pt x="170" y="24"/>
                  </a:lnTo>
                  <a:lnTo>
                    <a:pt x="174" y="21"/>
                  </a:lnTo>
                  <a:lnTo>
                    <a:pt x="185" y="18"/>
                  </a:lnTo>
                  <a:lnTo>
                    <a:pt x="189" y="21"/>
                  </a:lnTo>
                  <a:lnTo>
                    <a:pt x="194" y="18"/>
                  </a:lnTo>
                  <a:lnTo>
                    <a:pt x="195" y="18"/>
                  </a:lnTo>
                  <a:lnTo>
                    <a:pt x="201" y="24"/>
                  </a:lnTo>
                  <a:lnTo>
                    <a:pt x="206" y="24"/>
                  </a:lnTo>
                  <a:lnTo>
                    <a:pt x="206" y="30"/>
                  </a:lnTo>
                  <a:lnTo>
                    <a:pt x="216" y="24"/>
                  </a:lnTo>
                  <a:lnTo>
                    <a:pt x="221" y="24"/>
                  </a:lnTo>
                  <a:lnTo>
                    <a:pt x="226" y="24"/>
                  </a:lnTo>
                  <a:lnTo>
                    <a:pt x="236" y="24"/>
                  </a:lnTo>
                  <a:lnTo>
                    <a:pt x="242" y="18"/>
                  </a:lnTo>
                  <a:lnTo>
                    <a:pt x="252" y="18"/>
                  </a:lnTo>
                  <a:lnTo>
                    <a:pt x="263" y="18"/>
                  </a:lnTo>
                  <a:lnTo>
                    <a:pt x="262" y="14"/>
                  </a:lnTo>
                  <a:lnTo>
                    <a:pt x="259" y="9"/>
                  </a:lnTo>
                  <a:lnTo>
                    <a:pt x="259" y="3"/>
                  </a:lnTo>
                  <a:lnTo>
                    <a:pt x="267" y="0"/>
                  </a:lnTo>
                  <a:lnTo>
                    <a:pt x="274" y="3"/>
                  </a:lnTo>
                  <a:lnTo>
                    <a:pt x="279" y="9"/>
                  </a:lnTo>
                  <a:lnTo>
                    <a:pt x="283" y="9"/>
                  </a:lnTo>
                  <a:lnTo>
                    <a:pt x="283" y="14"/>
                  </a:lnTo>
                  <a:lnTo>
                    <a:pt x="283" y="18"/>
                  </a:lnTo>
                  <a:lnTo>
                    <a:pt x="279" y="24"/>
                  </a:lnTo>
                  <a:lnTo>
                    <a:pt x="282" y="30"/>
                  </a:lnTo>
                  <a:lnTo>
                    <a:pt x="273" y="31"/>
                  </a:lnTo>
                  <a:lnTo>
                    <a:pt x="274" y="35"/>
                  </a:lnTo>
                  <a:lnTo>
                    <a:pt x="273" y="45"/>
                  </a:lnTo>
                  <a:lnTo>
                    <a:pt x="267" y="50"/>
                  </a:lnTo>
                  <a:lnTo>
                    <a:pt x="267" y="55"/>
                  </a:lnTo>
                  <a:lnTo>
                    <a:pt x="263" y="61"/>
                  </a:lnTo>
                  <a:lnTo>
                    <a:pt x="257" y="61"/>
                  </a:lnTo>
                  <a:lnTo>
                    <a:pt x="252" y="55"/>
                  </a:lnTo>
                  <a:lnTo>
                    <a:pt x="236" y="55"/>
                  </a:lnTo>
                  <a:lnTo>
                    <a:pt x="226" y="50"/>
                  </a:lnTo>
                  <a:lnTo>
                    <a:pt x="216" y="50"/>
                  </a:lnTo>
                  <a:lnTo>
                    <a:pt x="211" y="50"/>
                  </a:lnTo>
                  <a:lnTo>
                    <a:pt x="216" y="55"/>
                  </a:lnTo>
                  <a:lnTo>
                    <a:pt x="211" y="61"/>
                  </a:lnTo>
                  <a:lnTo>
                    <a:pt x="201" y="61"/>
                  </a:lnTo>
                  <a:lnTo>
                    <a:pt x="195" y="55"/>
                  </a:lnTo>
                  <a:lnTo>
                    <a:pt x="189" y="50"/>
                  </a:lnTo>
                  <a:lnTo>
                    <a:pt x="185" y="55"/>
                  </a:lnTo>
                  <a:lnTo>
                    <a:pt x="185" y="61"/>
                  </a:lnTo>
                  <a:lnTo>
                    <a:pt x="185" y="65"/>
                  </a:lnTo>
                  <a:lnTo>
                    <a:pt x="180" y="65"/>
                  </a:lnTo>
                  <a:lnTo>
                    <a:pt x="164" y="65"/>
                  </a:lnTo>
                  <a:lnTo>
                    <a:pt x="160" y="65"/>
                  </a:lnTo>
                  <a:lnTo>
                    <a:pt x="160" y="71"/>
                  </a:lnTo>
                  <a:lnTo>
                    <a:pt x="164" y="77"/>
                  </a:lnTo>
                  <a:lnTo>
                    <a:pt x="170" y="81"/>
                  </a:lnTo>
                  <a:lnTo>
                    <a:pt x="180" y="86"/>
                  </a:lnTo>
                  <a:lnTo>
                    <a:pt x="189" y="91"/>
                  </a:lnTo>
                  <a:lnTo>
                    <a:pt x="195" y="91"/>
                  </a:lnTo>
                  <a:lnTo>
                    <a:pt x="189" y="96"/>
                  </a:lnTo>
                  <a:lnTo>
                    <a:pt x="180" y="101"/>
                  </a:lnTo>
                  <a:lnTo>
                    <a:pt x="170" y="101"/>
                  </a:lnTo>
                  <a:lnTo>
                    <a:pt x="170" y="91"/>
                  </a:lnTo>
                  <a:lnTo>
                    <a:pt x="164" y="91"/>
                  </a:lnTo>
                  <a:lnTo>
                    <a:pt x="160" y="91"/>
                  </a:lnTo>
                  <a:lnTo>
                    <a:pt x="164" y="96"/>
                  </a:lnTo>
                  <a:lnTo>
                    <a:pt x="170" y="106"/>
                  </a:lnTo>
                  <a:lnTo>
                    <a:pt x="175" y="106"/>
                  </a:lnTo>
                  <a:lnTo>
                    <a:pt x="175" y="112"/>
                  </a:lnTo>
                  <a:lnTo>
                    <a:pt x="160" y="106"/>
                  </a:lnTo>
                  <a:lnTo>
                    <a:pt x="154" y="101"/>
                  </a:lnTo>
                  <a:lnTo>
                    <a:pt x="150" y="96"/>
                  </a:lnTo>
                  <a:lnTo>
                    <a:pt x="144" y="91"/>
                  </a:lnTo>
                  <a:lnTo>
                    <a:pt x="144" y="96"/>
                  </a:lnTo>
                  <a:lnTo>
                    <a:pt x="144" y="101"/>
                  </a:lnTo>
                  <a:lnTo>
                    <a:pt x="150" y="106"/>
                  </a:lnTo>
                  <a:lnTo>
                    <a:pt x="160" y="112"/>
                  </a:lnTo>
                  <a:lnTo>
                    <a:pt x="160" y="118"/>
                  </a:lnTo>
                  <a:lnTo>
                    <a:pt x="150" y="112"/>
                  </a:lnTo>
                  <a:lnTo>
                    <a:pt x="138" y="106"/>
                  </a:lnTo>
                  <a:lnTo>
                    <a:pt x="133" y="96"/>
                  </a:lnTo>
                  <a:lnTo>
                    <a:pt x="129" y="86"/>
                  </a:lnTo>
                  <a:lnTo>
                    <a:pt x="123" y="81"/>
                  </a:lnTo>
                  <a:lnTo>
                    <a:pt x="123" y="71"/>
                  </a:lnTo>
                  <a:lnTo>
                    <a:pt x="117" y="71"/>
                  </a:lnTo>
                  <a:lnTo>
                    <a:pt x="107" y="77"/>
                  </a:lnTo>
                  <a:lnTo>
                    <a:pt x="103" y="81"/>
                  </a:lnTo>
                  <a:lnTo>
                    <a:pt x="107" y="86"/>
                  </a:lnTo>
                  <a:lnTo>
                    <a:pt x="107" y="91"/>
                  </a:lnTo>
                  <a:lnTo>
                    <a:pt x="107" y="96"/>
                  </a:lnTo>
                  <a:lnTo>
                    <a:pt x="107" y="106"/>
                  </a:lnTo>
                  <a:lnTo>
                    <a:pt x="113" y="112"/>
                  </a:lnTo>
                  <a:lnTo>
                    <a:pt x="123" y="118"/>
                  </a:lnTo>
                  <a:lnTo>
                    <a:pt x="129" y="128"/>
                  </a:lnTo>
                  <a:lnTo>
                    <a:pt x="144" y="143"/>
                  </a:lnTo>
                  <a:lnTo>
                    <a:pt x="150" y="143"/>
                  </a:lnTo>
                  <a:lnTo>
                    <a:pt x="144" y="153"/>
                  </a:lnTo>
                  <a:lnTo>
                    <a:pt x="138" y="153"/>
                  </a:lnTo>
                  <a:lnTo>
                    <a:pt x="138" y="147"/>
                  </a:lnTo>
                  <a:lnTo>
                    <a:pt x="138" y="143"/>
                  </a:lnTo>
                  <a:lnTo>
                    <a:pt x="133" y="137"/>
                  </a:lnTo>
                  <a:lnTo>
                    <a:pt x="123" y="137"/>
                  </a:lnTo>
                  <a:lnTo>
                    <a:pt x="117" y="137"/>
                  </a:lnTo>
                  <a:lnTo>
                    <a:pt x="113" y="143"/>
                  </a:lnTo>
                  <a:lnTo>
                    <a:pt x="117" y="153"/>
                  </a:lnTo>
                  <a:lnTo>
                    <a:pt x="123" y="153"/>
                  </a:lnTo>
                  <a:lnTo>
                    <a:pt x="123" y="159"/>
                  </a:lnTo>
                  <a:lnTo>
                    <a:pt x="117" y="163"/>
                  </a:lnTo>
                  <a:lnTo>
                    <a:pt x="113" y="169"/>
                  </a:lnTo>
                  <a:lnTo>
                    <a:pt x="117" y="174"/>
                  </a:lnTo>
                  <a:lnTo>
                    <a:pt x="129" y="174"/>
                  </a:lnTo>
                  <a:lnTo>
                    <a:pt x="138" y="179"/>
                  </a:lnTo>
                  <a:lnTo>
                    <a:pt x="150" y="184"/>
                  </a:lnTo>
                  <a:lnTo>
                    <a:pt x="154" y="184"/>
                  </a:lnTo>
                  <a:lnTo>
                    <a:pt x="160" y="194"/>
                  </a:lnTo>
                  <a:lnTo>
                    <a:pt x="170" y="200"/>
                  </a:lnTo>
                  <a:lnTo>
                    <a:pt x="175" y="200"/>
                  </a:lnTo>
                  <a:lnTo>
                    <a:pt x="175" y="210"/>
                  </a:lnTo>
                  <a:lnTo>
                    <a:pt x="175" y="220"/>
                  </a:lnTo>
                  <a:lnTo>
                    <a:pt x="175" y="225"/>
                  </a:lnTo>
                  <a:lnTo>
                    <a:pt x="175" y="231"/>
                  </a:lnTo>
                  <a:lnTo>
                    <a:pt x="164" y="225"/>
                  </a:lnTo>
                  <a:lnTo>
                    <a:pt x="160" y="215"/>
                  </a:lnTo>
                  <a:lnTo>
                    <a:pt x="154" y="215"/>
                  </a:lnTo>
                  <a:lnTo>
                    <a:pt x="144" y="225"/>
                  </a:lnTo>
                  <a:lnTo>
                    <a:pt x="138" y="231"/>
                  </a:lnTo>
                  <a:lnTo>
                    <a:pt x="138" y="235"/>
                  </a:lnTo>
                  <a:lnTo>
                    <a:pt x="144" y="241"/>
                  </a:lnTo>
                  <a:lnTo>
                    <a:pt x="150" y="241"/>
                  </a:lnTo>
                  <a:lnTo>
                    <a:pt x="160" y="235"/>
                  </a:lnTo>
                  <a:lnTo>
                    <a:pt x="160" y="245"/>
                  </a:lnTo>
                  <a:lnTo>
                    <a:pt x="150" y="251"/>
                  </a:lnTo>
                  <a:lnTo>
                    <a:pt x="138" y="257"/>
                  </a:lnTo>
                  <a:lnTo>
                    <a:pt x="133" y="257"/>
                  </a:lnTo>
                  <a:lnTo>
                    <a:pt x="129" y="251"/>
                  </a:lnTo>
                  <a:lnTo>
                    <a:pt x="129" y="245"/>
                  </a:lnTo>
                  <a:lnTo>
                    <a:pt x="123" y="241"/>
                  </a:lnTo>
                  <a:lnTo>
                    <a:pt x="117" y="241"/>
                  </a:lnTo>
                  <a:lnTo>
                    <a:pt x="117" y="251"/>
                  </a:lnTo>
                  <a:lnTo>
                    <a:pt x="123" y="257"/>
                  </a:lnTo>
                  <a:lnTo>
                    <a:pt x="129" y="266"/>
                  </a:lnTo>
                  <a:lnTo>
                    <a:pt x="133" y="266"/>
                  </a:lnTo>
                  <a:lnTo>
                    <a:pt x="133" y="276"/>
                  </a:lnTo>
                  <a:lnTo>
                    <a:pt x="138" y="282"/>
                  </a:lnTo>
                  <a:lnTo>
                    <a:pt x="138" y="288"/>
                  </a:lnTo>
                  <a:lnTo>
                    <a:pt x="150" y="292"/>
                  </a:lnTo>
                  <a:lnTo>
                    <a:pt x="150" y="298"/>
                  </a:lnTo>
                  <a:lnTo>
                    <a:pt x="129" y="298"/>
                  </a:lnTo>
                  <a:lnTo>
                    <a:pt x="123" y="298"/>
                  </a:lnTo>
                  <a:lnTo>
                    <a:pt x="123" y="288"/>
                  </a:lnTo>
                  <a:lnTo>
                    <a:pt x="117" y="288"/>
                  </a:lnTo>
                  <a:lnTo>
                    <a:pt x="117" y="276"/>
                  </a:lnTo>
                  <a:lnTo>
                    <a:pt x="113" y="282"/>
                  </a:lnTo>
                  <a:lnTo>
                    <a:pt x="113" y="288"/>
                  </a:lnTo>
                  <a:lnTo>
                    <a:pt x="113" y="292"/>
                  </a:lnTo>
                  <a:lnTo>
                    <a:pt x="113" y="303"/>
                  </a:lnTo>
                  <a:lnTo>
                    <a:pt x="107" y="303"/>
                  </a:lnTo>
                  <a:lnTo>
                    <a:pt x="103" y="292"/>
                  </a:lnTo>
                  <a:lnTo>
                    <a:pt x="97" y="292"/>
                  </a:lnTo>
                  <a:lnTo>
                    <a:pt x="92" y="288"/>
                  </a:lnTo>
                  <a:lnTo>
                    <a:pt x="92" y="282"/>
                  </a:lnTo>
                  <a:lnTo>
                    <a:pt x="92" y="276"/>
                  </a:lnTo>
                  <a:lnTo>
                    <a:pt x="92" y="272"/>
                  </a:lnTo>
                  <a:lnTo>
                    <a:pt x="86" y="266"/>
                  </a:lnTo>
                  <a:lnTo>
                    <a:pt x="82" y="272"/>
                  </a:lnTo>
                  <a:lnTo>
                    <a:pt x="82" y="276"/>
                  </a:lnTo>
                  <a:lnTo>
                    <a:pt x="86" y="282"/>
                  </a:lnTo>
                  <a:lnTo>
                    <a:pt x="82" y="288"/>
                  </a:lnTo>
                  <a:lnTo>
                    <a:pt x="76" y="288"/>
                  </a:lnTo>
                  <a:lnTo>
                    <a:pt x="71" y="288"/>
                  </a:lnTo>
                  <a:lnTo>
                    <a:pt x="66" y="276"/>
                  </a:lnTo>
                  <a:lnTo>
                    <a:pt x="66" y="272"/>
                  </a:lnTo>
                  <a:lnTo>
                    <a:pt x="66" y="266"/>
                  </a:lnTo>
                  <a:lnTo>
                    <a:pt x="61" y="262"/>
                  </a:lnTo>
                  <a:lnTo>
                    <a:pt x="66" y="257"/>
                  </a:lnTo>
                  <a:lnTo>
                    <a:pt x="66" y="245"/>
                  </a:lnTo>
                  <a:lnTo>
                    <a:pt x="66" y="241"/>
                  </a:lnTo>
                  <a:lnTo>
                    <a:pt x="61" y="235"/>
                  </a:lnTo>
                  <a:lnTo>
                    <a:pt x="56" y="231"/>
                  </a:lnTo>
                  <a:lnTo>
                    <a:pt x="51" y="231"/>
                  </a:lnTo>
                  <a:lnTo>
                    <a:pt x="46" y="220"/>
                  </a:lnTo>
                  <a:lnTo>
                    <a:pt x="46" y="215"/>
                  </a:lnTo>
                  <a:lnTo>
                    <a:pt x="51" y="210"/>
                  </a:lnTo>
                  <a:lnTo>
                    <a:pt x="56" y="210"/>
                  </a:lnTo>
                  <a:lnTo>
                    <a:pt x="61" y="210"/>
                  </a:lnTo>
                  <a:lnTo>
                    <a:pt x="66" y="210"/>
                  </a:lnTo>
                  <a:lnTo>
                    <a:pt x="71" y="210"/>
                  </a:lnTo>
                  <a:lnTo>
                    <a:pt x="76" y="204"/>
                  </a:lnTo>
                  <a:lnTo>
                    <a:pt x="82" y="204"/>
                  </a:lnTo>
                  <a:lnTo>
                    <a:pt x="86" y="204"/>
                  </a:lnTo>
                  <a:lnTo>
                    <a:pt x="92" y="204"/>
                  </a:lnTo>
                  <a:lnTo>
                    <a:pt x="97" y="204"/>
                  </a:lnTo>
                  <a:lnTo>
                    <a:pt x="97" y="210"/>
                  </a:lnTo>
                  <a:lnTo>
                    <a:pt x="107" y="204"/>
                  </a:lnTo>
                  <a:lnTo>
                    <a:pt x="113" y="210"/>
                  </a:lnTo>
                  <a:lnTo>
                    <a:pt x="113" y="215"/>
                  </a:lnTo>
                  <a:lnTo>
                    <a:pt x="117" y="220"/>
                  </a:lnTo>
                  <a:lnTo>
                    <a:pt x="123" y="215"/>
                  </a:lnTo>
                  <a:lnTo>
                    <a:pt x="129" y="215"/>
                  </a:lnTo>
                  <a:lnTo>
                    <a:pt x="133" y="210"/>
                  </a:lnTo>
                  <a:lnTo>
                    <a:pt x="123" y="204"/>
                  </a:lnTo>
                  <a:lnTo>
                    <a:pt x="117" y="200"/>
                  </a:lnTo>
                  <a:lnTo>
                    <a:pt x="113" y="194"/>
                  </a:lnTo>
                  <a:lnTo>
                    <a:pt x="103" y="194"/>
                  </a:lnTo>
                  <a:lnTo>
                    <a:pt x="103" y="200"/>
                  </a:lnTo>
                  <a:lnTo>
                    <a:pt x="97" y="194"/>
                  </a:lnTo>
                  <a:lnTo>
                    <a:pt x="92" y="190"/>
                  </a:lnTo>
                  <a:lnTo>
                    <a:pt x="82" y="190"/>
                  </a:lnTo>
                  <a:lnTo>
                    <a:pt x="76" y="190"/>
                  </a:lnTo>
                  <a:lnTo>
                    <a:pt x="71" y="190"/>
                  </a:lnTo>
                  <a:lnTo>
                    <a:pt x="61" y="194"/>
                  </a:lnTo>
                  <a:lnTo>
                    <a:pt x="61" y="190"/>
                  </a:lnTo>
                  <a:lnTo>
                    <a:pt x="56" y="190"/>
                  </a:lnTo>
                  <a:lnTo>
                    <a:pt x="51" y="190"/>
                  </a:lnTo>
                  <a:lnTo>
                    <a:pt x="46" y="194"/>
                  </a:lnTo>
                  <a:lnTo>
                    <a:pt x="35" y="190"/>
                  </a:lnTo>
                  <a:lnTo>
                    <a:pt x="29" y="190"/>
                  </a:lnTo>
                  <a:lnTo>
                    <a:pt x="29" y="184"/>
                  </a:lnTo>
                  <a:lnTo>
                    <a:pt x="29" y="179"/>
                  </a:lnTo>
                  <a:lnTo>
                    <a:pt x="25" y="174"/>
                  </a:lnTo>
                  <a:lnTo>
                    <a:pt x="29" y="169"/>
                  </a:lnTo>
                  <a:lnTo>
                    <a:pt x="35" y="169"/>
                  </a:lnTo>
                  <a:lnTo>
                    <a:pt x="46" y="169"/>
                  </a:lnTo>
                  <a:lnTo>
                    <a:pt x="46" y="163"/>
                  </a:lnTo>
                  <a:lnTo>
                    <a:pt x="46" y="159"/>
                  </a:lnTo>
                  <a:lnTo>
                    <a:pt x="41" y="159"/>
                  </a:lnTo>
                  <a:lnTo>
                    <a:pt x="35" y="159"/>
                  </a:lnTo>
                  <a:lnTo>
                    <a:pt x="29" y="159"/>
                  </a:lnTo>
                  <a:lnTo>
                    <a:pt x="25" y="163"/>
                  </a:lnTo>
                  <a:lnTo>
                    <a:pt x="20" y="159"/>
                  </a:lnTo>
                  <a:lnTo>
                    <a:pt x="20" y="147"/>
                  </a:lnTo>
                  <a:lnTo>
                    <a:pt x="20" y="143"/>
                  </a:lnTo>
                  <a:lnTo>
                    <a:pt x="10" y="143"/>
                  </a:lnTo>
                  <a:lnTo>
                    <a:pt x="4" y="137"/>
                  </a:lnTo>
                  <a:lnTo>
                    <a:pt x="0" y="128"/>
                  </a:lnTo>
                  <a:lnTo>
                    <a:pt x="4" y="128"/>
                  </a:lnTo>
                  <a:lnTo>
                    <a:pt x="4" y="122"/>
                  </a:lnTo>
                  <a:lnTo>
                    <a:pt x="4" y="118"/>
                  </a:lnTo>
                  <a:lnTo>
                    <a:pt x="10" y="112"/>
                  </a:lnTo>
                  <a:lnTo>
                    <a:pt x="15" y="112"/>
                  </a:lnTo>
                  <a:lnTo>
                    <a:pt x="25" y="106"/>
                  </a:lnTo>
                  <a:lnTo>
                    <a:pt x="20" y="101"/>
                  </a:lnTo>
                  <a:lnTo>
                    <a:pt x="25" y="101"/>
                  </a:lnTo>
                  <a:lnTo>
                    <a:pt x="29" y="96"/>
                  </a:lnTo>
                  <a:lnTo>
                    <a:pt x="35" y="86"/>
                  </a:lnTo>
                  <a:lnTo>
                    <a:pt x="41" y="81"/>
                  </a:lnTo>
                  <a:lnTo>
                    <a:pt x="41" y="77"/>
                  </a:lnTo>
                  <a:lnTo>
                    <a:pt x="41" y="71"/>
                  </a:lnTo>
                  <a:lnTo>
                    <a:pt x="35" y="65"/>
                  </a:lnTo>
                  <a:lnTo>
                    <a:pt x="29" y="61"/>
                  </a:lnTo>
                  <a:lnTo>
                    <a:pt x="35" y="55"/>
                  </a:lnTo>
                  <a:lnTo>
                    <a:pt x="41" y="55"/>
                  </a:lnTo>
                  <a:lnTo>
                    <a:pt x="41" y="50"/>
                  </a:lnTo>
                  <a:lnTo>
                    <a:pt x="46" y="55"/>
                  </a:lnTo>
                  <a:lnTo>
                    <a:pt x="56" y="55"/>
                  </a:lnTo>
                  <a:lnTo>
                    <a:pt x="61" y="55"/>
                  </a:lnTo>
                  <a:lnTo>
                    <a:pt x="71" y="50"/>
                  </a:lnTo>
                  <a:lnTo>
                    <a:pt x="82" y="50"/>
                  </a:lnTo>
                  <a:lnTo>
                    <a:pt x="86" y="45"/>
                  </a:lnTo>
                  <a:lnTo>
                    <a:pt x="92" y="40"/>
                  </a:lnTo>
                  <a:lnTo>
                    <a:pt x="97" y="45"/>
                  </a:lnTo>
                  <a:lnTo>
                    <a:pt x="103" y="45"/>
                  </a:lnTo>
                  <a:lnTo>
                    <a:pt x="107" y="45"/>
                  </a:lnTo>
                  <a:lnTo>
                    <a:pt x="113" y="40"/>
                  </a:lnTo>
                  <a:lnTo>
                    <a:pt x="117" y="35"/>
                  </a:lnTo>
                  <a:lnTo>
                    <a:pt x="129" y="30"/>
                  </a:lnTo>
                  <a:lnTo>
                    <a:pt x="117" y="30"/>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7" name="Freeform 136"/>
            <p:cNvSpPr>
              <a:spLocks/>
            </p:cNvSpPr>
            <p:nvPr/>
          </p:nvSpPr>
          <p:spPr bwMode="auto">
            <a:xfrm>
              <a:off x="8511740" y="5003516"/>
              <a:ext cx="112268" cy="241689"/>
            </a:xfrm>
            <a:custGeom>
              <a:avLst/>
              <a:gdLst>
                <a:gd name="T0" fmla="*/ 68 w 72"/>
                <a:gd name="T1" fmla="*/ 92 h 155"/>
                <a:gd name="T2" fmla="*/ 72 w 72"/>
                <a:gd name="T3" fmla="*/ 98 h 155"/>
                <a:gd name="T4" fmla="*/ 72 w 72"/>
                <a:gd name="T5" fmla="*/ 104 h 155"/>
                <a:gd name="T6" fmla="*/ 72 w 72"/>
                <a:gd name="T7" fmla="*/ 108 h 155"/>
                <a:gd name="T8" fmla="*/ 68 w 72"/>
                <a:gd name="T9" fmla="*/ 113 h 155"/>
                <a:gd name="T10" fmla="*/ 62 w 72"/>
                <a:gd name="T11" fmla="*/ 123 h 155"/>
                <a:gd name="T12" fmla="*/ 56 w 72"/>
                <a:gd name="T13" fmla="*/ 128 h 155"/>
                <a:gd name="T14" fmla="*/ 52 w 72"/>
                <a:gd name="T15" fmla="*/ 128 h 155"/>
                <a:gd name="T16" fmla="*/ 56 w 72"/>
                <a:gd name="T17" fmla="*/ 133 h 155"/>
                <a:gd name="T18" fmla="*/ 46 w 72"/>
                <a:gd name="T19" fmla="*/ 139 h 155"/>
                <a:gd name="T20" fmla="*/ 41 w 72"/>
                <a:gd name="T21" fmla="*/ 139 h 155"/>
                <a:gd name="T22" fmla="*/ 36 w 72"/>
                <a:gd name="T23" fmla="*/ 145 h 155"/>
                <a:gd name="T24" fmla="*/ 36 w 72"/>
                <a:gd name="T25" fmla="*/ 149 h 155"/>
                <a:gd name="T26" fmla="*/ 36 w 72"/>
                <a:gd name="T27" fmla="*/ 155 h 155"/>
                <a:gd name="T28" fmla="*/ 31 w 72"/>
                <a:gd name="T29" fmla="*/ 155 h 155"/>
                <a:gd name="T30" fmla="*/ 25 w 72"/>
                <a:gd name="T31" fmla="*/ 145 h 155"/>
                <a:gd name="T32" fmla="*/ 25 w 72"/>
                <a:gd name="T33" fmla="*/ 139 h 155"/>
                <a:gd name="T34" fmla="*/ 15 w 72"/>
                <a:gd name="T35" fmla="*/ 139 h 155"/>
                <a:gd name="T36" fmla="*/ 11 w 72"/>
                <a:gd name="T37" fmla="*/ 133 h 155"/>
                <a:gd name="T38" fmla="*/ 0 w 72"/>
                <a:gd name="T39" fmla="*/ 133 h 155"/>
                <a:gd name="T40" fmla="*/ 0 w 72"/>
                <a:gd name="T41" fmla="*/ 123 h 155"/>
                <a:gd name="T42" fmla="*/ 5 w 72"/>
                <a:gd name="T43" fmla="*/ 123 h 155"/>
                <a:gd name="T44" fmla="*/ 5 w 72"/>
                <a:gd name="T45" fmla="*/ 118 h 155"/>
                <a:gd name="T46" fmla="*/ 0 w 72"/>
                <a:gd name="T47" fmla="*/ 118 h 155"/>
                <a:gd name="T48" fmla="*/ 0 w 72"/>
                <a:gd name="T49" fmla="*/ 113 h 155"/>
                <a:gd name="T50" fmla="*/ 5 w 72"/>
                <a:gd name="T51" fmla="*/ 108 h 155"/>
                <a:gd name="T52" fmla="*/ 0 w 72"/>
                <a:gd name="T53" fmla="*/ 104 h 155"/>
                <a:gd name="T54" fmla="*/ 0 w 72"/>
                <a:gd name="T55" fmla="*/ 98 h 155"/>
                <a:gd name="T56" fmla="*/ 0 w 72"/>
                <a:gd name="T57" fmla="*/ 92 h 155"/>
                <a:gd name="T58" fmla="*/ 5 w 72"/>
                <a:gd name="T59" fmla="*/ 88 h 155"/>
                <a:gd name="T60" fmla="*/ 5 w 72"/>
                <a:gd name="T61" fmla="*/ 77 h 155"/>
                <a:gd name="T62" fmla="*/ 5 w 72"/>
                <a:gd name="T63" fmla="*/ 72 h 155"/>
                <a:gd name="T64" fmla="*/ 5 w 72"/>
                <a:gd name="T65" fmla="*/ 67 h 155"/>
                <a:gd name="T66" fmla="*/ 5 w 72"/>
                <a:gd name="T67" fmla="*/ 62 h 155"/>
                <a:gd name="T68" fmla="*/ 5 w 72"/>
                <a:gd name="T69" fmla="*/ 57 h 155"/>
                <a:gd name="T70" fmla="*/ 5 w 72"/>
                <a:gd name="T71" fmla="*/ 51 h 155"/>
                <a:gd name="T72" fmla="*/ 11 w 72"/>
                <a:gd name="T73" fmla="*/ 51 h 155"/>
                <a:gd name="T74" fmla="*/ 11 w 72"/>
                <a:gd name="T75" fmla="*/ 45 h 155"/>
                <a:gd name="T76" fmla="*/ 11 w 72"/>
                <a:gd name="T77" fmla="*/ 41 h 155"/>
                <a:gd name="T78" fmla="*/ 5 w 72"/>
                <a:gd name="T79" fmla="*/ 36 h 155"/>
                <a:gd name="T80" fmla="*/ 5 w 72"/>
                <a:gd name="T81" fmla="*/ 26 h 155"/>
                <a:gd name="T82" fmla="*/ 5 w 72"/>
                <a:gd name="T83" fmla="*/ 20 h 155"/>
                <a:gd name="T84" fmla="*/ 5 w 72"/>
                <a:gd name="T85" fmla="*/ 16 h 155"/>
                <a:gd name="T86" fmla="*/ 5 w 72"/>
                <a:gd name="T87" fmla="*/ 10 h 155"/>
                <a:gd name="T88" fmla="*/ 11 w 72"/>
                <a:gd name="T89" fmla="*/ 6 h 155"/>
                <a:gd name="T90" fmla="*/ 15 w 72"/>
                <a:gd name="T91" fmla="*/ 6 h 155"/>
                <a:gd name="T92" fmla="*/ 25 w 72"/>
                <a:gd name="T93" fmla="*/ 0 h 155"/>
                <a:gd name="T94" fmla="*/ 31 w 72"/>
                <a:gd name="T95" fmla="*/ 6 h 155"/>
                <a:gd name="T96" fmla="*/ 36 w 72"/>
                <a:gd name="T97" fmla="*/ 10 h 155"/>
                <a:gd name="T98" fmla="*/ 46 w 72"/>
                <a:gd name="T99" fmla="*/ 10 h 155"/>
                <a:gd name="T100" fmla="*/ 46 w 72"/>
                <a:gd name="T101" fmla="*/ 16 h 155"/>
                <a:gd name="T102" fmla="*/ 52 w 72"/>
                <a:gd name="T103" fmla="*/ 26 h 155"/>
                <a:gd name="T104" fmla="*/ 52 w 72"/>
                <a:gd name="T105" fmla="*/ 31 h 155"/>
                <a:gd name="T106" fmla="*/ 46 w 72"/>
                <a:gd name="T107" fmla="*/ 36 h 155"/>
                <a:gd name="T108" fmla="*/ 46 w 72"/>
                <a:gd name="T109" fmla="*/ 41 h 155"/>
                <a:gd name="T110" fmla="*/ 46 w 72"/>
                <a:gd name="T111" fmla="*/ 51 h 155"/>
                <a:gd name="T112" fmla="*/ 52 w 72"/>
                <a:gd name="T113" fmla="*/ 57 h 155"/>
                <a:gd name="T114" fmla="*/ 52 w 72"/>
                <a:gd name="T115" fmla="*/ 62 h 155"/>
                <a:gd name="T116" fmla="*/ 52 w 72"/>
                <a:gd name="T117" fmla="*/ 72 h 155"/>
                <a:gd name="T118" fmla="*/ 56 w 72"/>
                <a:gd name="T119" fmla="*/ 72 h 155"/>
                <a:gd name="T120" fmla="*/ 56 w 72"/>
                <a:gd name="T121" fmla="*/ 82 h 155"/>
                <a:gd name="T122" fmla="*/ 62 w 72"/>
                <a:gd name="T123" fmla="*/ 88 h 155"/>
                <a:gd name="T124" fmla="*/ 68 w 72"/>
                <a:gd name="T125" fmla="*/ 9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 h="155">
                  <a:moveTo>
                    <a:pt x="68" y="92"/>
                  </a:moveTo>
                  <a:lnTo>
                    <a:pt x="72" y="98"/>
                  </a:lnTo>
                  <a:lnTo>
                    <a:pt x="72" y="104"/>
                  </a:lnTo>
                  <a:lnTo>
                    <a:pt x="72" y="108"/>
                  </a:lnTo>
                  <a:lnTo>
                    <a:pt x="68" y="113"/>
                  </a:lnTo>
                  <a:lnTo>
                    <a:pt x="62" y="123"/>
                  </a:lnTo>
                  <a:lnTo>
                    <a:pt x="56" y="128"/>
                  </a:lnTo>
                  <a:lnTo>
                    <a:pt x="52" y="128"/>
                  </a:lnTo>
                  <a:lnTo>
                    <a:pt x="56" y="133"/>
                  </a:lnTo>
                  <a:lnTo>
                    <a:pt x="46" y="139"/>
                  </a:lnTo>
                  <a:lnTo>
                    <a:pt x="41" y="139"/>
                  </a:lnTo>
                  <a:lnTo>
                    <a:pt x="36" y="145"/>
                  </a:lnTo>
                  <a:lnTo>
                    <a:pt x="36" y="149"/>
                  </a:lnTo>
                  <a:lnTo>
                    <a:pt x="36" y="155"/>
                  </a:lnTo>
                  <a:lnTo>
                    <a:pt x="31" y="155"/>
                  </a:lnTo>
                  <a:lnTo>
                    <a:pt x="25" y="145"/>
                  </a:lnTo>
                  <a:lnTo>
                    <a:pt x="25" y="139"/>
                  </a:lnTo>
                  <a:lnTo>
                    <a:pt x="15" y="139"/>
                  </a:lnTo>
                  <a:lnTo>
                    <a:pt x="11" y="133"/>
                  </a:lnTo>
                  <a:lnTo>
                    <a:pt x="0" y="133"/>
                  </a:lnTo>
                  <a:lnTo>
                    <a:pt x="0" y="123"/>
                  </a:lnTo>
                  <a:lnTo>
                    <a:pt x="5" y="123"/>
                  </a:lnTo>
                  <a:lnTo>
                    <a:pt x="5" y="118"/>
                  </a:lnTo>
                  <a:lnTo>
                    <a:pt x="0" y="118"/>
                  </a:lnTo>
                  <a:lnTo>
                    <a:pt x="0" y="113"/>
                  </a:lnTo>
                  <a:lnTo>
                    <a:pt x="5" y="108"/>
                  </a:lnTo>
                  <a:lnTo>
                    <a:pt x="0" y="104"/>
                  </a:lnTo>
                  <a:lnTo>
                    <a:pt x="0" y="98"/>
                  </a:lnTo>
                  <a:lnTo>
                    <a:pt x="0" y="92"/>
                  </a:lnTo>
                  <a:lnTo>
                    <a:pt x="5" y="88"/>
                  </a:lnTo>
                  <a:lnTo>
                    <a:pt x="5" y="77"/>
                  </a:lnTo>
                  <a:lnTo>
                    <a:pt x="5" y="72"/>
                  </a:lnTo>
                  <a:lnTo>
                    <a:pt x="5" y="67"/>
                  </a:lnTo>
                  <a:lnTo>
                    <a:pt x="5" y="62"/>
                  </a:lnTo>
                  <a:lnTo>
                    <a:pt x="5" y="57"/>
                  </a:lnTo>
                  <a:lnTo>
                    <a:pt x="5" y="51"/>
                  </a:lnTo>
                  <a:lnTo>
                    <a:pt x="11" y="51"/>
                  </a:lnTo>
                  <a:lnTo>
                    <a:pt x="11" y="45"/>
                  </a:lnTo>
                  <a:lnTo>
                    <a:pt x="11" y="41"/>
                  </a:lnTo>
                  <a:lnTo>
                    <a:pt x="5" y="36"/>
                  </a:lnTo>
                  <a:lnTo>
                    <a:pt x="5" y="26"/>
                  </a:lnTo>
                  <a:lnTo>
                    <a:pt x="5" y="20"/>
                  </a:lnTo>
                  <a:lnTo>
                    <a:pt x="5" y="16"/>
                  </a:lnTo>
                  <a:lnTo>
                    <a:pt x="5" y="10"/>
                  </a:lnTo>
                  <a:lnTo>
                    <a:pt x="11" y="6"/>
                  </a:lnTo>
                  <a:lnTo>
                    <a:pt x="15" y="6"/>
                  </a:lnTo>
                  <a:lnTo>
                    <a:pt x="25" y="0"/>
                  </a:lnTo>
                  <a:lnTo>
                    <a:pt x="31" y="6"/>
                  </a:lnTo>
                  <a:lnTo>
                    <a:pt x="36" y="10"/>
                  </a:lnTo>
                  <a:lnTo>
                    <a:pt x="46" y="10"/>
                  </a:lnTo>
                  <a:lnTo>
                    <a:pt x="46" y="16"/>
                  </a:lnTo>
                  <a:lnTo>
                    <a:pt x="52" y="26"/>
                  </a:lnTo>
                  <a:lnTo>
                    <a:pt x="52" y="31"/>
                  </a:lnTo>
                  <a:lnTo>
                    <a:pt x="46" y="36"/>
                  </a:lnTo>
                  <a:lnTo>
                    <a:pt x="46" y="41"/>
                  </a:lnTo>
                  <a:lnTo>
                    <a:pt x="46" y="51"/>
                  </a:lnTo>
                  <a:lnTo>
                    <a:pt x="52" y="57"/>
                  </a:lnTo>
                  <a:lnTo>
                    <a:pt x="52" y="62"/>
                  </a:lnTo>
                  <a:lnTo>
                    <a:pt x="52" y="72"/>
                  </a:lnTo>
                  <a:lnTo>
                    <a:pt x="56" y="72"/>
                  </a:lnTo>
                  <a:lnTo>
                    <a:pt x="56" y="82"/>
                  </a:lnTo>
                  <a:lnTo>
                    <a:pt x="62" y="88"/>
                  </a:lnTo>
                  <a:lnTo>
                    <a:pt x="68" y="92"/>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137"/>
            <p:cNvSpPr>
              <a:spLocks/>
            </p:cNvSpPr>
            <p:nvPr/>
          </p:nvSpPr>
          <p:spPr bwMode="auto">
            <a:xfrm>
              <a:off x="8511740" y="5003516"/>
              <a:ext cx="112268" cy="241689"/>
            </a:xfrm>
            <a:custGeom>
              <a:avLst/>
              <a:gdLst>
                <a:gd name="T0" fmla="*/ 68 w 72"/>
                <a:gd name="T1" fmla="*/ 92 h 155"/>
                <a:gd name="T2" fmla="*/ 72 w 72"/>
                <a:gd name="T3" fmla="*/ 98 h 155"/>
                <a:gd name="T4" fmla="*/ 72 w 72"/>
                <a:gd name="T5" fmla="*/ 104 h 155"/>
                <a:gd name="T6" fmla="*/ 72 w 72"/>
                <a:gd name="T7" fmla="*/ 108 h 155"/>
                <a:gd name="T8" fmla="*/ 68 w 72"/>
                <a:gd name="T9" fmla="*/ 113 h 155"/>
                <a:gd name="T10" fmla="*/ 62 w 72"/>
                <a:gd name="T11" fmla="*/ 123 h 155"/>
                <a:gd name="T12" fmla="*/ 56 w 72"/>
                <a:gd name="T13" fmla="*/ 128 h 155"/>
                <a:gd name="T14" fmla="*/ 52 w 72"/>
                <a:gd name="T15" fmla="*/ 128 h 155"/>
                <a:gd name="T16" fmla="*/ 56 w 72"/>
                <a:gd name="T17" fmla="*/ 133 h 155"/>
                <a:gd name="T18" fmla="*/ 46 w 72"/>
                <a:gd name="T19" fmla="*/ 139 h 155"/>
                <a:gd name="T20" fmla="*/ 41 w 72"/>
                <a:gd name="T21" fmla="*/ 139 h 155"/>
                <a:gd name="T22" fmla="*/ 36 w 72"/>
                <a:gd name="T23" fmla="*/ 145 h 155"/>
                <a:gd name="T24" fmla="*/ 36 w 72"/>
                <a:gd name="T25" fmla="*/ 149 h 155"/>
                <a:gd name="T26" fmla="*/ 36 w 72"/>
                <a:gd name="T27" fmla="*/ 155 h 155"/>
                <a:gd name="T28" fmla="*/ 31 w 72"/>
                <a:gd name="T29" fmla="*/ 155 h 155"/>
                <a:gd name="T30" fmla="*/ 25 w 72"/>
                <a:gd name="T31" fmla="*/ 145 h 155"/>
                <a:gd name="T32" fmla="*/ 25 w 72"/>
                <a:gd name="T33" fmla="*/ 139 h 155"/>
                <a:gd name="T34" fmla="*/ 15 w 72"/>
                <a:gd name="T35" fmla="*/ 139 h 155"/>
                <a:gd name="T36" fmla="*/ 11 w 72"/>
                <a:gd name="T37" fmla="*/ 133 h 155"/>
                <a:gd name="T38" fmla="*/ 0 w 72"/>
                <a:gd name="T39" fmla="*/ 133 h 155"/>
                <a:gd name="T40" fmla="*/ 0 w 72"/>
                <a:gd name="T41" fmla="*/ 123 h 155"/>
                <a:gd name="T42" fmla="*/ 5 w 72"/>
                <a:gd name="T43" fmla="*/ 123 h 155"/>
                <a:gd name="T44" fmla="*/ 5 w 72"/>
                <a:gd name="T45" fmla="*/ 118 h 155"/>
                <a:gd name="T46" fmla="*/ 0 w 72"/>
                <a:gd name="T47" fmla="*/ 118 h 155"/>
                <a:gd name="T48" fmla="*/ 0 w 72"/>
                <a:gd name="T49" fmla="*/ 113 h 155"/>
                <a:gd name="T50" fmla="*/ 5 w 72"/>
                <a:gd name="T51" fmla="*/ 108 h 155"/>
                <a:gd name="T52" fmla="*/ 0 w 72"/>
                <a:gd name="T53" fmla="*/ 104 h 155"/>
                <a:gd name="T54" fmla="*/ 0 w 72"/>
                <a:gd name="T55" fmla="*/ 98 h 155"/>
                <a:gd name="T56" fmla="*/ 0 w 72"/>
                <a:gd name="T57" fmla="*/ 92 h 155"/>
                <a:gd name="T58" fmla="*/ 5 w 72"/>
                <a:gd name="T59" fmla="*/ 88 h 155"/>
                <a:gd name="T60" fmla="*/ 5 w 72"/>
                <a:gd name="T61" fmla="*/ 77 h 155"/>
                <a:gd name="T62" fmla="*/ 5 w 72"/>
                <a:gd name="T63" fmla="*/ 72 h 155"/>
                <a:gd name="T64" fmla="*/ 5 w 72"/>
                <a:gd name="T65" fmla="*/ 67 h 155"/>
                <a:gd name="T66" fmla="*/ 5 w 72"/>
                <a:gd name="T67" fmla="*/ 62 h 155"/>
                <a:gd name="T68" fmla="*/ 5 w 72"/>
                <a:gd name="T69" fmla="*/ 57 h 155"/>
                <a:gd name="T70" fmla="*/ 5 w 72"/>
                <a:gd name="T71" fmla="*/ 51 h 155"/>
                <a:gd name="T72" fmla="*/ 11 w 72"/>
                <a:gd name="T73" fmla="*/ 51 h 155"/>
                <a:gd name="T74" fmla="*/ 11 w 72"/>
                <a:gd name="T75" fmla="*/ 45 h 155"/>
                <a:gd name="T76" fmla="*/ 11 w 72"/>
                <a:gd name="T77" fmla="*/ 41 h 155"/>
                <a:gd name="T78" fmla="*/ 5 w 72"/>
                <a:gd name="T79" fmla="*/ 36 h 155"/>
                <a:gd name="T80" fmla="*/ 5 w 72"/>
                <a:gd name="T81" fmla="*/ 26 h 155"/>
                <a:gd name="T82" fmla="*/ 5 w 72"/>
                <a:gd name="T83" fmla="*/ 20 h 155"/>
                <a:gd name="T84" fmla="*/ 5 w 72"/>
                <a:gd name="T85" fmla="*/ 16 h 155"/>
                <a:gd name="T86" fmla="*/ 5 w 72"/>
                <a:gd name="T87" fmla="*/ 10 h 155"/>
                <a:gd name="T88" fmla="*/ 11 w 72"/>
                <a:gd name="T89" fmla="*/ 6 h 155"/>
                <a:gd name="T90" fmla="*/ 15 w 72"/>
                <a:gd name="T91" fmla="*/ 6 h 155"/>
                <a:gd name="T92" fmla="*/ 25 w 72"/>
                <a:gd name="T93" fmla="*/ 0 h 155"/>
                <a:gd name="T94" fmla="*/ 31 w 72"/>
                <a:gd name="T95" fmla="*/ 6 h 155"/>
                <a:gd name="T96" fmla="*/ 36 w 72"/>
                <a:gd name="T97" fmla="*/ 10 h 155"/>
                <a:gd name="T98" fmla="*/ 46 w 72"/>
                <a:gd name="T99" fmla="*/ 10 h 155"/>
                <a:gd name="T100" fmla="*/ 46 w 72"/>
                <a:gd name="T101" fmla="*/ 16 h 155"/>
                <a:gd name="T102" fmla="*/ 52 w 72"/>
                <a:gd name="T103" fmla="*/ 26 h 155"/>
                <a:gd name="T104" fmla="*/ 52 w 72"/>
                <a:gd name="T105" fmla="*/ 31 h 155"/>
                <a:gd name="T106" fmla="*/ 46 w 72"/>
                <a:gd name="T107" fmla="*/ 36 h 155"/>
                <a:gd name="T108" fmla="*/ 46 w 72"/>
                <a:gd name="T109" fmla="*/ 41 h 155"/>
                <a:gd name="T110" fmla="*/ 46 w 72"/>
                <a:gd name="T111" fmla="*/ 51 h 155"/>
                <a:gd name="T112" fmla="*/ 52 w 72"/>
                <a:gd name="T113" fmla="*/ 57 h 155"/>
                <a:gd name="T114" fmla="*/ 52 w 72"/>
                <a:gd name="T115" fmla="*/ 62 h 155"/>
                <a:gd name="T116" fmla="*/ 52 w 72"/>
                <a:gd name="T117" fmla="*/ 72 h 155"/>
                <a:gd name="T118" fmla="*/ 56 w 72"/>
                <a:gd name="T119" fmla="*/ 72 h 155"/>
                <a:gd name="T120" fmla="*/ 56 w 72"/>
                <a:gd name="T121" fmla="*/ 82 h 155"/>
                <a:gd name="T122" fmla="*/ 62 w 72"/>
                <a:gd name="T123" fmla="*/ 88 h 155"/>
                <a:gd name="T124" fmla="*/ 68 w 72"/>
                <a:gd name="T125" fmla="*/ 9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2" h="155">
                  <a:moveTo>
                    <a:pt x="68" y="92"/>
                  </a:moveTo>
                  <a:lnTo>
                    <a:pt x="72" y="98"/>
                  </a:lnTo>
                  <a:lnTo>
                    <a:pt x="72" y="104"/>
                  </a:lnTo>
                  <a:lnTo>
                    <a:pt x="72" y="108"/>
                  </a:lnTo>
                  <a:lnTo>
                    <a:pt x="68" y="113"/>
                  </a:lnTo>
                  <a:lnTo>
                    <a:pt x="62" y="123"/>
                  </a:lnTo>
                  <a:lnTo>
                    <a:pt x="56" y="128"/>
                  </a:lnTo>
                  <a:lnTo>
                    <a:pt x="52" y="128"/>
                  </a:lnTo>
                  <a:lnTo>
                    <a:pt x="56" y="133"/>
                  </a:lnTo>
                  <a:lnTo>
                    <a:pt x="46" y="139"/>
                  </a:lnTo>
                  <a:lnTo>
                    <a:pt x="41" y="139"/>
                  </a:lnTo>
                  <a:lnTo>
                    <a:pt x="36" y="145"/>
                  </a:lnTo>
                  <a:lnTo>
                    <a:pt x="36" y="149"/>
                  </a:lnTo>
                  <a:lnTo>
                    <a:pt x="36" y="155"/>
                  </a:lnTo>
                  <a:lnTo>
                    <a:pt x="31" y="155"/>
                  </a:lnTo>
                  <a:lnTo>
                    <a:pt x="25" y="145"/>
                  </a:lnTo>
                  <a:lnTo>
                    <a:pt x="25" y="139"/>
                  </a:lnTo>
                  <a:lnTo>
                    <a:pt x="15" y="139"/>
                  </a:lnTo>
                  <a:lnTo>
                    <a:pt x="11" y="133"/>
                  </a:lnTo>
                  <a:lnTo>
                    <a:pt x="0" y="133"/>
                  </a:lnTo>
                  <a:lnTo>
                    <a:pt x="0" y="123"/>
                  </a:lnTo>
                  <a:lnTo>
                    <a:pt x="5" y="123"/>
                  </a:lnTo>
                  <a:lnTo>
                    <a:pt x="5" y="118"/>
                  </a:lnTo>
                  <a:lnTo>
                    <a:pt x="0" y="118"/>
                  </a:lnTo>
                  <a:lnTo>
                    <a:pt x="0" y="113"/>
                  </a:lnTo>
                  <a:lnTo>
                    <a:pt x="5" y="108"/>
                  </a:lnTo>
                  <a:lnTo>
                    <a:pt x="0" y="104"/>
                  </a:lnTo>
                  <a:lnTo>
                    <a:pt x="0" y="98"/>
                  </a:lnTo>
                  <a:lnTo>
                    <a:pt x="0" y="92"/>
                  </a:lnTo>
                  <a:lnTo>
                    <a:pt x="5" y="88"/>
                  </a:lnTo>
                  <a:lnTo>
                    <a:pt x="5" y="77"/>
                  </a:lnTo>
                  <a:lnTo>
                    <a:pt x="5" y="72"/>
                  </a:lnTo>
                  <a:lnTo>
                    <a:pt x="5" y="67"/>
                  </a:lnTo>
                  <a:lnTo>
                    <a:pt x="5" y="62"/>
                  </a:lnTo>
                  <a:lnTo>
                    <a:pt x="5" y="57"/>
                  </a:lnTo>
                  <a:lnTo>
                    <a:pt x="5" y="51"/>
                  </a:lnTo>
                  <a:lnTo>
                    <a:pt x="11" y="51"/>
                  </a:lnTo>
                  <a:lnTo>
                    <a:pt x="11" y="45"/>
                  </a:lnTo>
                  <a:lnTo>
                    <a:pt x="11" y="41"/>
                  </a:lnTo>
                  <a:lnTo>
                    <a:pt x="5" y="36"/>
                  </a:lnTo>
                  <a:lnTo>
                    <a:pt x="5" y="26"/>
                  </a:lnTo>
                  <a:lnTo>
                    <a:pt x="5" y="20"/>
                  </a:lnTo>
                  <a:lnTo>
                    <a:pt x="5" y="16"/>
                  </a:lnTo>
                  <a:lnTo>
                    <a:pt x="5" y="10"/>
                  </a:lnTo>
                  <a:lnTo>
                    <a:pt x="11" y="6"/>
                  </a:lnTo>
                  <a:lnTo>
                    <a:pt x="15" y="6"/>
                  </a:lnTo>
                  <a:lnTo>
                    <a:pt x="25" y="0"/>
                  </a:lnTo>
                  <a:lnTo>
                    <a:pt x="31" y="6"/>
                  </a:lnTo>
                  <a:lnTo>
                    <a:pt x="36" y="10"/>
                  </a:lnTo>
                  <a:lnTo>
                    <a:pt x="46" y="10"/>
                  </a:lnTo>
                  <a:lnTo>
                    <a:pt x="46" y="16"/>
                  </a:lnTo>
                  <a:lnTo>
                    <a:pt x="52" y="26"/>
                  </a:lnTo>
                  <a:lnTo>
                    <a:pt x="52" y="31"/>
                  </a:lnTo>
                  <a:lnTo>
                    <a:pt x="46" y="36"/>
                  </a:lnTo>
                  <a:lnTo>
                    <a:pt x="46" y="41"/>
                  </a:lnTo>
                  <a:lnTo>
                    <a:pt x="46" y="51"/>
                  </a:lnTo>
                  <a:lnTo>
                    <a:pt x="52" y="57"/>
                  </a:lnTo>
                  <a:lnTo>
                    <a:pt x="52" y="62"/>
                  </a:lnTo>
                  <a:lnTo>
                    <a:pt x="52" y="72"/>
                  </a:lnTo>
                  <a:lnTo>
                    <a:pt x="56" y="72"/>
                  </a:lnTo>
                  <a:lnTo>
                    <a:pt x="56" y="82"/>
                  </a:lnTo>
                  <a:lnTo>
                    <a:pt x="62" y="88"/>
                  </a:lnTo>
                  <a:lnTo>
                    <a:pt x="68" y="92"/>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9" name="Freeform 138"/>
            <p:cNvSpPr>
              <a:spLocks/>
            </p:cNvSpPr>
            <p:nvPr/>
          </p:nvSpPr>
          <p:spPr bwMode="auto">
            <a:xfrm>
              <a:off x="8135952" y="4630847"/>
              <a:ext cx="625272" cy="509886"/>
            </a:xfrm>
            <a:custGeom>
              <a:avLst/>
              <a:gdLst>
                <a:gd name="T0" fmla="*/ 395 w 401"/>
                <a:gd name="T1" fmla="*/ 276 h 327"/>
                <a:gd name="T2" fmla="*/ 375 w 401"/>
                <a:gd name="T3" fmla="*/ 255 h 327"/>
                <a:gd name="T4" fmla="*/ 364 w 401"/>
                <a:gd name="T5" fmla="*/ 224 h 327"/>
                <a:gd name="T6" fmla="*/ 381 w 401"/>
                <a:gd name="T7" fmla="*/ 204 h 327"/>
                <a:gd name="T8" fmla="*/ 375 w 401"/>
                <a:gd name="T9" fmla="*/ 188 h 327"/>
                <a:gd name="T10" fmla="*/ 364 w 401"/>
                <a:gd name="T11" fmla="*/ 167 h 327"/>
                <a:gd name="T12" fmla="*/ 381 w 401"/>
                <a:gd name="T13" fmla="*/ 141 h 327"/>
                <a:gd name="T14" fmla="*/ 375 w 401"/>
                <a:gd name="T15" fmla="*/ 121 h 327"/>
                <a:gd name="T16" fmla="*/ 344 w 401"/>
                <a:gd name="T17" fmla="*/ 121 h 327"/>
                <a:gd name="T18" fmla="*/ 318 w 401"/>
                <a:gd name="T19" fmla="*/ 116 h 327"/>
                <a:gd name="T20" fmla="*/ 323 w 401"/>
                <a:gd name="T21" fmla="*/ 96 h 327"/>
                <a:gd name="T22" fmla="*/ 303 w 401"/>
                <a:gd name="T23" fmla="*/ 85 h 327"/>
                <a:gd name="T24" fmla="*/ 297 w 401"/>
                <a:gd name="T25" fmla="*/ 53 h 327"/>
                <a:gd name="T26" fmla="*/ 292 w 401"/>
                <a:gd name="T27" fmla="*/ 39 h 327"/>
                <a:gd name="T28" fmla="*/ 266 w 401"/>
                <a:gd name="T29" fmla="*/ 39 h 327"/>
                <a:gd name="T30" fmla="*/ 239 w 401"/>
                <a:gd name="T31" fmla="*/ 39 h 327"/>
                <a:gd name="T32" fmla="*/ 214 w 401"/>
                <a:gd name="T33" fmla="*/ 49 h 327"/>
                <a:gd name="T34" fmla="*/ 188 w 401"/>
                <a:gd name="T35" fmla="*/ 59 h 327"/>
                <a:gd name="T36" fmla="*/ 168 w 401"/>
                <a:gd name="T37" fmla="*/ 53 h 327"/>
                <a:gd name="T38" fmla="*/ 153 w 401"/>
                <a:gd name="T39" fmla="*/ 44 h 327"/>
                <a:gd name="T40" fmla="*/ 137 w 401"/>
                <a:gd name="T41" fmla="*/ 22 h 327"/>
                <a:gd name="T42" fmla="*/ 124 w 401"/>
                <a:gd name="T43" fmla="*/ 2 h 327"/>
                <a:gd name="T44" fmla="*/ 95 w 401"/>
                <a:gd name="T45" fmla="*/ 5 h 327"/>
                <a:gd name="T46" fmla="*/ 59 w 401"/>
                <a:gd name="T47" fmla="*/ 15 h 327"/>
                <a:gd name="T48" fmla="*/ 45 w 401"/>
                <a:gd name="T49" fmla="*/ 22 h 327"/>
                <a:gd name="T50" fmla="*/ 22 w 401"/>
                <a:gd name="T51" fmla="*/ 11 h 327"/>
                <a:gd name="T52" fmla="*/ 8 w 401"/>
                <a:gd name="T53" fmla="*/ 24 h 327"/>
                <a:gd name="T54" fmla="*/ 0 w 401"/>
                <a:gd name="T55" fmla="*/ 39 h 327"/>
                <a:gd name="T56" fmla="*/ 18 w 401"/>
                <a:gd name="T57" fmla="*/ 49 h 327"/>
                <a:gd name="T58" fmla="*/ 14 w 401"/>
                <a:gd name="T59" fmla="*/ 69 h 327"/>
                <a:gd name="T60" fmla="*/ 8 w 401"/>
                <a:gd name="T61" fmla="*/ 85 h 327"/>
                <a:gd name="T62" fmla="*/ 18 w 401"/>
                <a:gd name="T63" fmla="*/ 110 h 327"/>
                <a:gd name="T64" fmla="*/ 34 w 401"/>
                <a:gd name="T65" fmla="*/ 80 h 327"/>
                <a:gd name="T66" fmla="*/ 55 w 401"/>
                <a:gd name="T67" fmla="*/ 96 h 327"/>
                <a:gd name="T68" fmla="*/ 55 w 401"/>
                <a:gd name="T69" fmla="*/ 131 h 327"/>
                <a:gd name="T70" fmla="*/ 75 w 401"/>
                <a:gd name="T71" fmla="*/ 141 h 327"/>
                <a:gd name="T72" fmla="*/ 75 w 401"/>
                <a:gd name="T73" fmla="*/ 157 h 327"/>
                <a:gd name="T74" fmla="*/ 96 w 401"/>
                <a:gd name="T75" fmla="*/ 182 h 327"/>
                <a:gd name="T76" fmla="*/ 131 w 401"/>
                <a:gd name="T77" fmla="*/ 194 h 327"/>
                <a:gd name="T78" fmla="*/ 163 w 401"/>
                <a:gd name="T79" fmla="*/ 224 h 327"/>
                <a:gd name="T80" fmla="*/ 188 w 401"/>
                <a:gd name="T81" fmla="*/ 239 h 327"/>
                <a:gd name="T82" fmla="*/ 215 w 401"/>
                <a:gd name="T83" fmla="*/ 249 h 327"/>
                <a:gd name="T84" fmla="*/ 225 w 401"/>
                <a:gd name="T85" fmla="*/ 270 h 327"/>
                <a:gd name="T86" fmla="*/ 246 w 401"/>
                <a:gd name="T87" fmla="*/ 276 h 327"/>
                <a:gd name="T88" fmla="*/ 246 w 401"/>
                <a:gd name="T89" fmla="*/ 249 h 327"/>
                <a:gd name="T90" fmla="*/ 272 w 401"/>
                <a:gd name="T91" fmla="*/ 245 h 327"/>
                <a:gd name="T92" fmla="*/ 292 w 401"/>
                <a:gd name="T93" fmla="*/ 265 h 327"/>
                <a:gd name="T94" fmla="*/ 287 w 401"/>
                <a:gd name="T95" fmla="*/ 292 h 327"/>
                <a:gd name="T96" fmla="*/ 297 w 401"/>
                <a:gd name="T97" fmla="*/ 311 h 327"/>
                <a:gd name="T98" fmla="*/ 313 w 401"/>
                <a:gd name="T99" fmla="*/ 323 h 327"/>
                <a:gd name="T100" fmla="*/ 334 w 401"/>
                <a:gd name="T101" fmla="*/ 323 h 327"/>
                <a:gd name="T102" fmla="*/ 364 w 401"/>
                <a:gd name="T103" fmla="*/ 306 h 327"/>
                <a:gd name="T104" fmla="*/ 385 w 401"/>
                <a:gd name="T105" fmla="*/ 306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1" h="327">
                  <a:moveTo>
                    <a:pt x="391" y="292"/>
                  </a:moveTo>
                  <a:lnTo>
                    <a:pt x="395" y="286"/>
                  </a:lnTo>
                  <a:lnTo>
                    <a:pt x="395" y="280"/>
                  </a:lnTo>
                  <a:lnTo>
                    <a:pt x="395" y="276"/>
                  </a:lnTo>
                  <a:lnTo>
                    <a:pt x="391" y="270"/>
                  </a:lnTo>
                  <a:lnTo>
                    <a:pt x="385" y="265"/>
                  </a:lnTo>
                  <a:lnTo>
                    <a:pt x="381" y="260"/>
                  </a:lnTo>
                  <a:lnTo>
                    <a:pt x="375" y="255"/>
                  </a:lnTo>
                  <a:lnTo>
                    <a:pt x="364" y="249"/>
                  </a:lnTo>
                  <a:lnTo>
                    <a:pt x="364" y="239"/>
                  </a:lnTo>
                  <a:lnTo>
                    <a:pt x="364" y="235"/>
                  </a:lnTo>
                  <a:lnTo>
                    <a:pt x="364" y="224"/>
                  </a:lnTo>
                  <a:lnTo>
                    <a:pt x="369" y="224"/>
                  </a:lnTo>
                  <a:lnTo>
                    <a:pt x="369" y="214"/>
                  </a:lnTo>
                  <a:lnTo>
                    <a:pt x="369" y="208"/>
                  </a:lnTo>
                  <a:lnTo>
                    <a:pt x="381" y="204"/>
                  </a:lnTo>
                  <a:lnTo>
                    <a:pt x="381" y="198"/>
                  </a:lnTo>
                  <a:lnTo>
                    <a:pt x="385" y="194"/>
                  </a:lnTo>
                  <a:lnTo>
                    <a:pt x="381" y="188"/>
                  </a:lnTo>
                  <a:lnTo>
                    <a:pt x="375" y="188"/>
                  </a:lnTo>
                  <a:lnTo>
                    <a:pt x="369" y="188"/>
                  </a:lnTo>
                  <a:lnTo>
                    <a:pt x="369" y="182"/>
                  </a:lnTo>
                  <a:lnTo>
                    <a:pt x="364" y="178"/>
                  </a:lnTo>
                  <a:lnTo>
                    <a:pt x="364" y="167"/>
                  </a:lnTo>
                  <a:lnTo>
                    <a:pt x="360" y="157"/>
                  </a:lnTo>
                  <a:lnTo>
                    <a:pt x="364" y="157"/>
                  </a:lnTo>
                  <a:lnTo>
                    <a:pt x="369" y="151"/>
                  </a:lnTo>
                  <a:lnTo>
                    <a:pt x="381" y="141"/>
                  </a:lnTo>
                  <a:lnTo>
                    <a:pt x="375" y="131"/>
                  </a:lnTo>
                  <a:lnTo>
                    <a:pt x="369" y="131"/>
                  </a:lnTo>
                  <a:lnTo>
                    <a:pt x="369" y="126"/>
                  </a:lnTo>
                  <a:lnTo>
                    <a:pt x="375" y="121"/>
                  </a:lnTo>
                  <a:lnTo>
                    <a:pt x="369" y="116"/>
                  </a:lnTo>
                  <a:lnTo>
                    <a:pt x="360" y="121"/>
                  </a:lnTo>
                  <a:lnTo>
                    <a:pt x="354" y="126"/>
                  </a:lnTo>
                  <a:lnTo>
                    <a:pt x="344" y="121"/>
                  </a:lnTo>
                  <a:lnTo>
                    <a:pt x="338" y="116"/>
                  </a:lnTo>
                  <a:lnTo>
                    <a:pt x="334" y="116"/>
                  </a:lnTo>
                  <a:lnTo>
                    <a:pt x="323" y="116"/>
                  </a:lnTo>
                  <a:lnTo>
                    <a:pt x="318" y="116"/>
                  </a:lnTo>
                  <a:lnTo>
                    <a:pt x="318" y="110"/>
                  </a:lnTo>
                  <a:lnTo>
                    <a:pt x="318" y="106"/>
                  </a:lnTo>
                  <a:lnTo>
                    <a:pt x="323" y="100"/>
                  </a:lnTo>
                  <a:lnTo>
                    <a:pt x="323" y="96"/>
                  </a:lnTo>
                  <a:lnTo>
                    <a:pt x="318" y="90"/>
                  </a:lnTo>
                  <a:lnTo>
                    <a:pt x="313" y="85"/>
                  </a:lnTo>
                  <a:lnTo>
                    <a:pt x="309" y="85"/>
                  </a:lnTo>
                  <a:lnTo>
                    <a:pt x="303" y="85"/>
                  </a:lnTo>
                  <a:lnTo>
                    <a:pt x="303" y="75"/>
                  </a:lnTo>
                  <a:lnTo>
                    <a:pt x="297" y="69"/>
                  </a:lnTo>
                  <a:lnTo>
                    <a:pt x="297" y="65"/>
                  </a:lnTo>
                  <a:lnTo>
                    <a:pt x="297" y="53"/>
                  </a:lnTo>
                  <a:lnTo>
                    <a:pt x="297" y="49"/>
                  </a:lnTo>
                  <a:lnTo>
                    <a:pt x="292" y="49"/>
                  </a:lnTo>
                  <a:lnTo>
                    <a:pt x="287" y="49"/>
                  </a:lnTo>
                  <a:lnTo>
                    <a:pt x="292" y="39"/>
                  </a:lnTo>
                  <a:lnTo>
                    <a:pt x="284" y="36"/>
                  </a:lnTo>
                  <a:lnTo>
                    <a:pt x="277" y="34"/>
                  </a:lnTo>
                  <a:lnTo>
                    <a:pt x="266" y="34"/>
                  </a:lnTo>
                  <a:lnTo>
                    <a:pt x="266" y="39"/>
                  </a:lnTo>
                  <a:lnTo>
                    <a:pt x="258" y="41"/>
                  </a:lnTo>
                  <a:lnTo>
                    <a:pt x="256" y="41"/>
                  </a:lnTo>
                  <a:lnTo>
                    <a:pt x="250" y="35"/>
                  </a:lnTo>
                  <a:lnTo>
                    <a:pt x="239" y="39"/>
                  </a:lnTo>
                  <a:lnTo>
                    <a:pt x="232" y="44"/>
                  </a:lnTo>
                  <a:lnTo>
                    <a:pt x="226" y="45"/>
                  </a:lnTo>
                  <a:lnTo>
                    <a:pt x="218" y="45"/>
                  </a:lnTo>
                  <a:lnTo>
                    <a:pt x="214" y="49"/>
                  </a:lnTo>
                  <a:lnTo>
                    <a:pt x="208" y="55"/>
                  </a:lnTo>
                  <a:lnTo>
                    <a:pt x="202" y="61"/>
                  </a:lnTo>
                  <a:lnTo>
                    <a:pt x="199" y="62"/>
                  </a:lnTo>
                  <a:lnTo>
                    <a:pt x="188" y="59"/>
                  </a:lnTo>
                  <a:lnTo>
                    <a:pt x="184" y="59"/>
                  </a:lnTo>
                  <a:lnTo>
                    <a:pt x="178" y="59"/>
                  </a:lnTo>
                  <a:lnTo>
                    <a:pt x="174" y="59"/>
                  </a:lnTo>
                  <a:lnTo>
                    <a:pt x="168" y="53"/>
                  </a:lnTo>
                  <a:lnTo>
                    <a:pt x="163" y="53"/>
                  </a:lnTo>
                  <a:lnTo>
                    <a:pt x="163" y="49"/>
                  </a:lnTo>
                  <a:lnTo>
                    <a:pt x="157" y="49"/>
                  </a:lnTo>
                  <a:lnTo>
                    <a:pt x="153" y="44"/>
                  </a:lnTo>
                  <a:lnTo>
                    <a:pt x="147" y="39"/>
                  </a:lnTo>
                  <a:lnTo>
                    <a:pt x="143" y="34"/>
                  </a:lnTo>
                  <a:lnTo>
                    <a:pt x="137" y="28"/>
                  </a:lnTo>
                  <a:lnTo>
                    <a:pt x="137" y="22"/>
                  </a:lnTo>
                  <a:lnTo>
                    <a:pt x="137" y="18"/>
                  </a:lnTo>
                  <a:lnTo>
                    <a:pt x="131" y="12"/>
                  </a:lnTo>
                  <a:lnTo>
                    <a:pt x="127" y="7"/>
                  </a:lnTo>
                  <a:lnTo>
                    <a:pt x="124" y="2"/>
                  </a:lnTo>
                  <a:lnTo>
                    <a:pt x="113" y="0"/>
                  </a:lnTo>
                  <a:lnTo>
                    <a:pt x="106" y="5"/>
                  </a:lnTo>
                  <a:lnTo>
                    <a:pt x="99" y="4"/>
                  </a:lnTo>
                  <a:lnTo>
                    <a:pt x="95" y="5"/>
                  </a:lnTo>
                  <a:lnTo>
                    <a:pt x="90" y="7"/>
                  </a:lnTo>
                  <a:lnTo>
                    <a:pt x="85" y="7"/>
                  </a:lnTo>
                  <a:lnTo>
                    <a:pt x="63" y="7"/>
                  </a:lnTo>
                  <a:lnTo>
                    <a:pt x="59" y="15"/>
                  </a:lnTo>
                  <a:lnTo>
                    <a:pt x="59" y="17"/>
                  </a:lnTo>
                  <a:lnTo>
                    <a:pt x="54" y="15"/>
                  </a:lnTo>
                  <a:lnTo>
                    <a:pt x="46" y="18"/>
                  </a:lnTo>
                  <a:lnTo>
                    <a:pt x="45" y="22"/>
                  </a:lnTo>
                  <a:lnTo>
                    <a:pt x="39" y="18"/>
                  </a:lnTo>
                  <a:lnTo>
                    <a:pt x="34" y="18"/>
                  </a:lnTo>
                  <a:lnTo>
                    <a:pt x="28" y="18"/>
                  </a:lnTo>
                  <a:lnTo>
                    <a:pt x="22" y="11"/>
                  </a:lnTo>
                  <a:lnTo>
                    <a:pt x="18" y="11"/>
                  </a:lnTo>
                  <a:lnTo>
                    <a:pt x="8" y="14"/>
                  </a:lnTo>
                  <a:lnTo>
                    <a:pt x="7" y="19"/>
                  </a:lnTo>
                  <a:lnTo>
                    <a:pt x="8" y="24"/>
                  </a:lnTo>
                  <a:lnTo>
                    <a:pt x="10" y="28"/>
                  </a:lnTo>
                  <a:lnTo>
                    <a:pt x="10" y="32"/>
                  </a:lnTo>
                  <a:lnTo>
                    <a:pt x="8" y="34"/>
                  </a:lnTo>
                  <a:lnTo>
                    <a:pt x="0" y="39"/>
                  </a:lnTo>
                  <a:lnTo>
                    <a:pt x="8" y="44"/>
                  </a:lnTo>
                  <a:lnTo>
                    <a:pt x="8" y="52"/>
                  </a:lnTo>
                  <a:lnTo>
                    <a:pt x="14" y="53"/>
                  </a:lnTo>
                  <a:lnTo>
                    <a:pt x="18" y="49"/>
                  </a:lnTo>
                  <a:lnTo>
                    <a:pt x="18" y="53"/>
                  </a:lnTo>
                  <a:lnTo>
                    <a:pt x="18" y="59"/>
                  </a:lnTo>
                  <a:lnTo>
                    <a:pt x="18" y="65"/>
                  </a:lnTo>
                  <a:lnTo>
                    <a:pt x="14" y="69"/>
                  </a:lnTo>
                  <a:lnTo>
                    <a:pt x="8" y="69"/>
                  </a:lnTo>
                  <a:lnTo>
                    <a:pt x="3" y="75"/>
                  </a:lnTo>
                  <a:lnTo>
                    <a:pt x="8" y="80"/>
                  </a:lnTo>
                  <a:lnTo>
                    <a:pt x="8" y="85"/>
                  </a:lnTo>
                  <a:lnTo>
                    <a:pt x="8" y="96"/>
                  </a:lnTo>
                  <a:lnTo>
                    <a:pt x="14" y="100"/>
                  </a:lnTo>
                  <a:lnTo>
                    <a:pt x="14" y="106"/>
                  </a:lnTo>
                  <a:lnTo>
                    <a:pt x="18" y="110"/>
                  </a:lnTo>
                  <a:lnTo>
                    <a:pt x="24" y="100"/>
                  </a:lnTo>
                  <a:lnTo>
                    <a:pt x="28" y="96"/>
                  </a:lnTo>
                  <a:lnTo>
                    <a:pt x="34" y="85"/>
                  </a:lnTo>
                  <a:lnTo>
                    <a:pt x="34" y="80"/>
                  </a:lnTo>
                  <a:lnTo>
                    <a:pt x="39" y="80"/>
                  </a:lnTo>
                  <a:lnTo>
                    <a:pt x="44" y="85"/>
                  </a:lnTo>
                  <a:lnTo>
                    <a:pt x="49" y="90"/>
                  </a:lnTo>
                  <a:lnTo>
                    <a:pt x="55" y="96"/>
                  </a:lnTo>
                  <a:lnTo>
                    <a:pt x="59" y="106"/>
                  </a:lnTo>
                  <a:lnTo>
                    <a:pt x="55" y="116"/>
                  </a:lnTo>
                  <a:lnTo>
                    <a:pt x="55" y="121"/>
                  </a:lnTo>
                  <a:lnTo>
                    <a:pt x="55" y="131"/>
                  </a:lnTo>
                  <a:lnTo>
                    <a:pt x="65" y="131"/>
                  </a:lnTo>
                  <a:lnTo>
                    <a:pt x="65" y="137"/>
                  </a:lnTo>
                  <a:lnTo>
                    <a:pt x="71" y="137"/>
                  </a:lnTo>
                  <a:lnTo>
                    <a:pt x="75" y="141"/>
                  </a:lnTo>
                  <a:lnTo>
                    <a:pt x="80" y="147"/>
                  </a:lnTo>
                  <a:lnTo>
                    <a:pt x="65" y="147"/>
                  </a:lnTo>
                  <a:lnTo>
                    <a:pt x="71" y="151"/>
                  </a:lnTo>
                  <a:lnTo>
                    <a:pt x="75" y="157"/>
                  </a:lnTo>
                  <a:lnTo>
                    <a:pt x="80" y="167"/>
                  </a:lnTo>
                  <a:lnTo>
                    <a:pt x="85" y="167"/>
                  </a:lnTo>
                  <a:lnTo>
                    <a:pt x="96" y="178"/>
                  </a:lnTo>
                  <a:lnTo>
                    <a:pt x="96" y="182"/>
                  </a:lnTo>
                  <a:lnTo>
                    <a:pt x="106" y="188"/>
                  </a:lnTo>
                  <a:lnTo>
                    <a:pt x="116" y="182"/>
                  </a:lnTo>
                  <a:lnTo>
                    <a:pt x="122" y="182"/>
                  </a:lnTo>
                  <a:lnTo>
                    <a:pt x="131" y="194"/>
                  </a:lnTo>
                  <a:lnTo>
                    <a:pt x="143" y="204"/>
                  </a:lnTo>
                  <a:lnTo>
                    <a:pt x="147" y="214"/>
                  </a:lnTo>
                  <a:lnTo>
                    <a:pt x="157" y="214"/>
                  </a:lnTo>
                  <a:lnTo>
                    <a:pt x="163" y="224"/>
                  </a:lnTo>
                  <a:lnTo>
                    <a:pt x="174" y="229"/>
                  </a:lnTo>
                  <a:lnTo>
                    <a:pt x="178" y="229"/>
                  </a:lnTo>
                  <a:lnTo>
                    <a:pt x="184" y="239"/>
                  </a:lnTo>
                  <a:lnTo>
                    <a:pt x="188" y="239"/>
                  </a:lnTo>
                  <a:lnTo>
                    <a:pt x="194" y="245"/>
                  </a:lnTo>
                  <a:lnTo>
                    <a:pt x="204" y="245"/>
                  </a:lnTo>
                  <a:lnTo>
                    <a:pt x="209" y="245"/>
                  </a:lnTo>
                  <a:lnTo>
                    <a:pt x="215" y="249"/>
                  </a:lnTo>
                  <a:lnTo>
                    <a:pt x="215" y="255"/>
                  </a:lnTo>
                  <a:lnTo>
                    <a:pt x="219" y="260"/>
                  </a:lnTo>
                  <a:lnTo>
                    <a:pt x="225" y="260"/>
                  </a:lnTo>
                  <a:lnTo>
                    <a:pt x="225" y="270"/>
                  </a:lnTo>
                  <a:lnTo>
                    <a:pt x="235" y="270"/>
                  </a:lnTo>
                  <a:lnTo>
                    <a:pt x="235" y="276"/>
                  </a:lnTo>
                  <a:lnTo>
                    <a:pt x="241" y="276"/>
                  </a:lnTo>
                  <a:lnTo>
                    <a:pt x="246" y="276"/>
                  </a:lnTo>
                  <a:lnTo>
                    <a:pt x="246" y="265"/>
                  </a:lnTo>
                  <a:lnTo>
                    <a:pt x="246" y="260"/>
                  </a:lnTo>
                  <a:lnTo>
                    <a:pt x="246" y="255"/>
                  </a:lnTo>
                  <a:lnTo>
                    <a:pt x="246" y="249"/>
                  </a:lnTo>
                  <a:lnTo>
                    <a:pt x="250" y="245"/>
                  </a:lnTo>
                  <a:lnTo>
                    <a:pt x="256" y="245"/>
                  </a:lnTo>
                  <a:lnTo>
                    <a:pt x="266" y="239"/>
                  </a:lnTo>
                  <a:lnTo>
                    <a:pt x="272" y="245"/>
                  </a:lnTo>
                  <a:lnTo>
                    <a:pt x="277" y="249"/>
                  </a:lnTo>
                  <a:lnTo>
                    <a:pt x="287" y="249"/>
                  </a:lnTo>
                  <a:lnTo>
                    <a:pt x="287" y="255"/>
                  </a:lnTo>
                  <a:lnTo>
                    <a:pt x="292" y="265"/>
                  </a:lnTo>
                  <a:lnTo>
                    <a:pt x="292" y="270"/>
                  </a:lnTo>
                  <a:lnTo>
                    <a:pt x="287" y="276"/>
                  </a:lnTo>
                  <a:lnTo>
                    <a:pt x="287" y="280"/>
                  </a:lnTo>
                  <a:lnTo>
                    <a:pt x="287" y="292"/>
                  </a:lnTo>
                  <a:lnTo>
                    <a:pt x="292" y="296"/>
                  </a:lnTo>
                  <a:lnTo>
                    <a:pt x="292" y="301"/>
                  </a:lnTo>
                  <a:lnTo>
                    <a:pt x="292" y="311"/>
                  </a:lnTo>
                  <a:lnTo>
                    <a:pt x="297" y="311"/>
                  </a:lnTo>
                  <a:lnTo>
                    <a:pt x="297" y="323"/>
                  </a:lnTo>
                  <a:lnTo>
                    <a:pt x="303" y="327"/>
                  </a:lnTo>
                  <a:lnTo>
                    <a:pt x="309" y="323"/>
                  </a:lnTo>
                  <a:lnTo>
                    <a:pt x="313" y="323"/>
                  </a:lnTo>
                  <a:lnTo>
                    <a:pt x="313" y="317"/>
                  </a:lnTo>
                  <a:lnTo>
                    <a:pt x="318" y="323"/>
                  </a:lnTo>
                  <a:lnTo>
                    <a:pt x="328" y="323"/>
                  </a:lnTo>
                  <a:lnTo>
                    <a:pt x="334" y="323"/>
                  </a:lnTo>
                  <a:lnTo>
                    <a:pt x="344" y="317"/>
                  </a:lnTo>
                  <a:lnTo>
                    <a:pt x="354" y="317"/>
                  </a:lnTo>
                  <a:lnTo>
                    <a:pt x="360" y="311"/>
                  </a:lnTo>
                  <a:lnTo>
                    <a:pt x="364" y="306"/>
                  </a:lnTo>
                  <a:lnTo>
                    <a:pt x="369" y="311"/>
                  </a:lnTo>
                  <a:lnTo>
                    <a:pt x="375" y="311"/>
                  </a:lnTo>
                  <a:lnTo>
                    <a:pt x="381" y="311"/>
                  </a:lnTo>
                  <a:lnTo>
                    <a:pt x="385" y="306"/>
                  </a:lnTo>
                  <a:lnTo>
                    <a:pt x="391" y="301"/>
                  </a:lnTo>
                  <a:lnTo>
                    <a:pt x="401" y="296"/>
                  </a:lnTo>
                  <a:lnTo>
                    <a:pt x="391" y="292"/>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39"/>
            <p:cNvSpPr>
              <a:spLocks/>
            </p:cNvSpPr>
            <p:nvPr/>
          </p:nvSpPr>
          <p:spPr bwMode="auto">
            <a:xfrm>
              <a:off x="8135952" y="4630847"/>
              <a:ext cx="625272" cy="509886"/>
            </a:xfrm>
            <a:custGeom>
              <a:avLst/>
              <a:gdLst>
                <a:gd name="T0" fmla="*/ 395 w 401"/>
                <a:gd name="T1" fmla="*/ 276 h 327"/>
                <a:gd name="T2" fmla="*/ 375 w 401"/>
                <a:gd name="T3" fmla="*/ 255 h 327"/>
                <a:gd name="T4" fmla="*/ 364 w 401"/>
                <a:gd name="T5" fmla="*/ 224 h 327"/>
                <a:gd name="T6" fmla="*/ 381 w 401"/>
                <a:gd name="T7" fmla="*/ 204 h 327"/>
                <a:gd name="T8" fmla="*/ 375 w 401"/>
                <a:gd name="T9" fmla="*/ 188 h 327"/>
                <a:gd name="T10" fmla="*/ 364 w 401"/>
                <a:gd name="T11" fmla="*/ 167 h 327"/>
                <a:gd name="T12" fmla="*/ 381 w 401"/>
                <a:gd name="T13" fmla="*/ 141 h 327"/>
                <a:gd name="T14" fmla="*/ 375 w 401"/>
                <a:gd name="T15" fmla="*/ 121 h 327"/>
                <a:gd name="T16" fmla="*/ 344 w 401"/>
                <a:gd name="T17" fmla="*/ 121 h 327"/>
                <a:gd name="T18" fmla="*/ 318 w 401"/>
                <a:gd name="T19" fmla="*/ 116 h 327"/>
                <a:gd name="T20" fmla="*/ 323 w 401"/>
                <a:gd name="T21" fmla="*/ 96 h 327"/>
                <a:gd name="T22" fmla="*/ 303 w 401"/>
                <a:gd name="T23" fmla="*/ 85 h 327"/>
                <a:gd name="T24" fmla="*/ 297 w 401"/>
                <a:gd name="T25" fmla="*/ 53 h 327"/>
                <a:gd name="T26" fmla="*/ 292 w 401"/>
                <a:gd name="T27" fmla="*/ 39 h 327"/>
                <a:gd name="T28" fmla="*/ 266 w 401"/>
                <a:gd name="T29" fmla="*/ 39 h 327"/>
                <a:gd name="T30" fmla="*/ 239 w 401"/>
                <a:gd name="T31" fmla="*/ 39 h 327"/>
                <a:gd name="T32" fmla="*/ 214 w 401"/>
                <a:gd name="T33" fmla="*/ 49 h 327"/>
                <a:gd name="T34" fmla="*/ 188 w 401"/>
                <a:gd name="T35" fmla="*/ 59 h 327"/>
                <a:gd name="T36" fmla="*/ 168 w 401"/>
                <a:gd name="T37" fmla="*/ 53 h 327"/>
                <a:gd name="T38" fmla="*/ 153 w 401"/>
                <a:gd name="T39" fmla="*/ 44 h 327"/>
                <a:gd name="T40" fmla="*/ 137 w 401"/>
                <a:gd name="T41" fmla="*/ 22 h 327"/>
                <a:gd name="T42" fmla="*/ 124 w 401"/>
                <a:gd name="T43" fmla="*/ 2 h 327"/>
                <a:gd name="T44" fmla="*/ 95 w 401"/>
                <a:gd name="T45" fmla="*/ 5 h 327"/>
                <a:gd name="T46" fmla="*/ 59 w 401"/>
                <a:gd name="T47" fmla="*/ 15 h 327"/>
                <a:gd name="T48" fmla="*/ 45 w 401"/>
                <a:gd name="T49" fmla="*/ 22 h 327"/>
                <a:gd name="T50" fmla="*/ 22 w 401"/>
                <a:gd name="T51" fmla="*/ 11 h 327"/>
                <a:gd name="T52" fmla="*/ 8 w 401"/>
                <a:gd name="T53" fmla="*/ 24 h 327"/>
                <a:gd name="T54" fmla="*/ 0 w 401"/>
                <a:gd name="T55" fmla="*/ 39 h 327"/>
                <a:gd name="T56" fmla="*/ 18 w 401"/>
                <a:gd name="T57" fmla="*/ 49 h 327"/>
                <a:gd name="T58" fmla="*/ 14 w 401"/>
                <a:gd name="T59" fmla="*/ 69 h 327"/>
                <a:gd name="T60" fmla="*/ 8 w 401"/>
                <a:gd name="T61" fmla="*/ 85 h 327"/>
                <a:gd name="T62" fmla="*/ 18 w 401"/>
                <a:gd name="T63" fmla="*/ 110 h 327"/>
                <a:gd name="T64" fmla="*/ 34 w 401"/>
                <a:gd name="T65" fmla="*/ 80 h 327"/>
                <a:gd name="T66" fmla="*/ 55 w 401"/>
                <a:gd name="T67" fmla="*/ 96 h 327"/>
                <a:gd name="T68" fmla="*/ 55 w 401"/>
                <a:gd name="T69" fmla="*/ 131 h 327"/>
                <a:gd name="T70" fmla="*/ 75 w 401"/>
                <a:gd name="T71" fmla="*/ 141 h 327"/>
                <a:gd name="T72" fmla="*/ 75 w 401"/>
                <a:gd name="T73" fmla="*/ 157 h 327"/>
                <a:gd name="T74" fmla="*/ 96 w 401"/>
                <a:gd name="T75" fmla="*/ 182 h 327"/>
                <a:gd name="T76" fmla="*/ 131 w 401"/>
                <a:gd name="T77" fmla="*/ 194 h 327"/>
                <a:gd name="T78" fmla="*/ 163 w 401"/>
                <a:gd name="T79" fmla="*/ 224 h 327"/>
                <a:gd name="T80" fmla="*/ 188 w 401"/>
                <a:gd name="T81" fmla="*/ 239 h 327"/>
                <a:gd name="T82" fmla="*/ 215 w 401"/>
                <a:gd name="T83" fmla="*/ 249 h 327"/>
                <a:gd name="T84" fmla="*/ 225 w 401"/>
                <a:gd name="T85" fmla="*/ 270 h 327"/>
                <a:gd name="T86" fmla="*/ 246 w 401"/>
                <a:gd name="T87" fmla="*/ 276 h 327"/>
                <a:gd name="T88" fmla="*/ 246 w 401"/>
                <a:gd name="T89" fmla="*/ 249 h 327"/>
                <a:gd name="T90" fmla="*/ 272 w 401"/>
                <a:gd name="T91" fmla="*/ 245 h 327"/>
                <a:gd name="T92" fmla="*/ 292 w 401"/>
                <a:gd name="T93" fmla="*/ 265 h 327"/>
                <a:gd name="T94" fmla="*/ 287 w 401"/>
                <a:gd name="T95" fmla="*/ 292 h 327"/>
                <a:gd name="T96" fmla="*/ 297 w 401"/>
                <a:gd name="T97" fmla="*/ 311 h 327"/>
                <a:gd name="T98" fmla="*/ 313 w 401"/>
                <a:gd name="T99" fmla="*/ 323 h 327"/>
                <a:gd name="T100" fmla="*/ 334 w 401"/>
                <a:gd name="T101" fmla="*/ 323 h 327"/>
                <a:gd name="T102" fmla="*/ 364 w 401"/>
                <a:gd name="T103" fmla="*/ 306 h 327"/>
                <a:gd name="T104" fmla="*/ 385 w 401"/>
                <a:gd name="T105" fmla="*/ 306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1" h="327">
                  <a:moveTo>
                    <a:pt x="391" y="292"/>
                  </a:moveTo>
                  <a:lnTo>
                    <a:pt x="395" y="286"/>
                  </a:lnTo>
                  <a:lnTo>
                    <a:pt x="395" y="280"/>
                  </a:lnTo>
                  <a:lnTo>
                    <a:pt x="395" y="276"/>
                  </a:lnTo>
                  <a:lnTo>
                    <a:pt x="391" y="270"/>
                  </a:lnTo>
                  <a:lnTo>
                    <a:pt x="385" y="265"/>
                  </a:lnTo>
                  <a:lnTo>
                    <a:pt x="381" y="260"/>
                  </a:lnTo>
                  <a:lnTo>
                    <a:pt x="375" y="255"/>
                  </a:lnTo>
                  <a:lnTo>
                    <a:pt x="364" y="249"/>
                  </a:lnTo>
                  <a:lnTo>
                    <a:pt x="364" y="239"/>
                  </a:lnTo>
                  <a:lnTo>
                    <a:pt x="364" y="235"/>
                  </a:lnTo>
                  <a:lnTo>
                    <a:pt x="364" y="224"/>
                  </a:lnTo>
                  <a:lnTo>
                    <a:pt x="369" y="224"/>
                  </a:lnTo>
                  <a:lnTo>
                    <a:pt x="369" y="214"/>
                  </a:lnTo>
                  <a:lnTo>
                    <a:pt x="369" y="208"/>
                  </a:lnTo>
                  <a:lnTo>
                    <a:pt x="381" y="204"/>
                  </a:lnTo>
                  <a:lnTo>
                    <a:pt x="381" y="198"/>
                  </a:lnTo>
                  <a:lnTo>
                    <a:pt x="385" y="194"/>
                  </a:lnTo>
                  <a:lnTo>
                    <a:pt x="381" y="188"/>
                  </a:lnTo>
                  <a:lnTo>
                    <a:pt x="375" y="188"/>
                  </a:lnTo>
                  <a:lnTo>
                    <a:pt x="369" y="188"/>
                  </a:lnTo>
                  <a:lnTo>
                    <a:pt x="369" y="182"/>
                  </a:lnTo>
                  <a:lnTo>
                    <a:pt x="364" y="178"/>
                  </a:lnTo>
                  <a:lnTo>
                    <a:pt x="364" y="167"/>
                  </a:lnTo>
                  <a:lnTo>
                    <a:pt x="360" y="157"/>
                  </a:lnTo>
                  <a:lnTo>
                    <a:pt x="364" y="157"/>
                  </a:lnTo>
                  <a:lnTo>
                    <a:pt x="369" y="151"/>
                  </a:lnTo>
                  <a:lnTo>
                    <a:pt x="381" y="141"/>
                  </a:lnTo>
                  <a:lnTo>
                    <a:pt x="375" y="131"/>
                  </a:lnTo>
                  <a:lnTo>
                    <a:pt x="369" y="131"/>
                  </a:lnTo>
                  <a:lnTo>
                    <a:pt x="369" y="126"/>
                  </a:lnTo>
                  <a:lnTo>
                    <a:pt x="375" y="121"/>
                  </a:lnTo>
                  <a:lnTo>
                    <a:pt x="369" y="116"/>
                  </a:lnTo>
                  <a:lnTo>
                    <a:pt x="360" y="121"/>
                  </a:lnTo>
                  <a:lnTo>
                    <a:pt x="354" y="126"/>
                  </a:lnTo>
                  <a:lnTo>
                    <a:pt x="344" y="121"/>
                  </a:lnTo>
                  <a:lnTo>
                    <a:pt x="338" y="116"/>
                  </a:lnTo>
                  <a:lnTo>
                    <a:pt x="334" y="116"/>
                  </a:lnTo>
                  <a:lnTo>
                    <a:pt x="323" y="116"/>
                  </a:lnTo>
                  <a:lnTo>
                    <a:pt x="318" y="116"/>
                  </a:lnTo>
                  <a:lnTo>
                    <a:pt x="318" y="110"/>
                  </a:lnTo>
                  <a:lnTo>
                    <a:pt x="318" y="106"/>
                  </a:lnTo>
                  <a:lnTo>
                    <a:pt x="323" y="100"/>
                  </a:lnTo>
                  <a:lnTo>
                    <a:pt x="323" y="96"/>
                  </a:lnTo>
                  <a:lnTo>
                    <a:pt x="318" y="90"/>
                  </a:lnTo>
                  <a:lnTo>
                    <a:pt x="313" y="85"/>
                  </a:lnTo>
                  <a:lnTo>
                    <a:pt x="309" y="85"/>
                  </a:lnTo>
                  <a:lnTo>
                    <a:pt x="303" y="85"/>
                  </a:lnTo>
                  <a:lnTo>
                    <a:pt x="303" y="75"/>
                  </a:lnTo>
                  <a:lnTo>
                    <a:pt x="297" y="69"/>
                  </a:lnTo>
                  <a:lnTo>
                    <a:pt x="297" y="65"/>
                  </a:lnTo>
                  <a:lnTo>
                    <a:pt x="297" y="53"/>
                  </a:lnTo>
                  <a:lnTo>
                    <a:pt x="297" y="49"/>
                  </a:lnTo>
                  <a:lnTo>
                    <a:pt x="292" y="49"/>
                  </a:lnTo>
                  <a:lnTo>
                    <a:pt x="287" y="49"/>
                  </a:lnTo>
                  <a:lnTo>
                    <a:pt x="292" y="39"/>
                  </a:lnTo>
                  <a:lnTo>
                    <a:pt x="284" y="36"/>
                  </a:lnTo>
                  <a:lnTo>
                    <a:pt x="277" y="34"/>
                  </a:lnTo>
                  <a:lnTo>
                    <a:pt x="266" y="34"/>
                  </a:lnTo>
                  <a:lnTo>
                    <a:pt x="266" y="39"/>
                  </a:lnTo>
                  <a:lnTo>
                    <a:pt x="258" y="41"/>
                  </a:lnTo>
                  <a:lnTo>
                    <a:pt x="256" y="41"/>
                  </a:lnTo>
                  <a:lnTo>
                    <a:pt x="250" y="35"/>
                  </a:lnTo>
                  <a:lnTo>
                    <a:pt x="239" y="39"/>
                  </a:lnTo>
                  <a:lnTo>
                    <a:pt x="232" y="44"/>
                  </a:lnTo>
                  <a:lnTo>
                    <a:pt x="226" y="45"/>
                  </a:lnTo>
                  <a:lnTo>
                    <a:pt x="218" y="45"/>
                  </a:lnTo>
                  <a:lnTo>
                    <a:pt x="214" y="49"/>
                  </a:lnTo>
                  <a:lnTo>
                    <a:pt x="208" y="55"/>
                  </a:lnTo>
                  <a:lnTo>
                    <a:pt x="202" y="61"/>
                  </a:lnTo>
                  <a:lnTo>
                    <a:pt x="199" y="62"/>
                  </a:lnTo>
                  <a:lnTo>
                    <a:pt x="188" y="59"/>
                  </a:lnTo>
                  <a:lnTo>
                    <a:pt x="184" y="59"/>
                  </a:lnTo>
                  <a:lnTo>
                    <a:pt x="178" y="59"/>
                  </a:lnTo>
                  <a:lnTo>
                    <a:pt x="174" y="59"/>
                  </a:lnTo>
                  <a:lnTo>
                    <a:pt x="168" y="53"/>
                  </a:lnTo>
                  <a:lnTo>
                    <a:pt x="163" y="53"/>
                  </a:lnTo>
                  <a:lnTo>
                    <a:pt x="163" y="49"/>
                  </a:lnTo>
                  <a:lnTo>
                    <a:pt x="157" y="49"/>
                  </a:lnTo>
                  <a:lnTo>
                    <a:pt x="153" y="44"/>
                  </a:lnTo>
                  <a:lnTo>
                    <a:pt x="147" y="39"/>
                  </a:lnTo>
                  <a:lnTo>
                    <a:pt x="143" y="34"/>
                  </a:lnTo>
                  <a:lnTo>
                    <a:pt x="137" y="28"/>
                  </a:lnTo>
                  <a:lnTo>
                    <a:pt x="137" y="22"/>
                  </a:lnTo>
                  <a:lnTo>
                    <a:pt x="137" y="18"/>
                  </a:lnTo>
                  <a:lnTo>
                    <a:pt x="131" y="12"/>
                  </a:lnTo>
                  <a:lnTo>
                    <a:pt x="127" y="7"/>
                  </a:lnTo>
                  <a:lnTo>
                    <a:pt x="124" y="2"/>
                  </a:lnTo>
                  <a:lnTo>
                    <a:pt x="113" y="0"/>
                  </a:lnTo>
                  <a:lnTo>
                    <a:pt x="106" y="5"/>
                  </a:lnTo>
                  <a:lnTo>
                    <a:pt x="99" y="4"/>
                  </a:lnTo>
                  <a:lnTo>
                    <a:pt x="95" y="5"/>
                  </a:lnTo>
                  <a:lnTo>
                    <a:pt x="90" y="7"/>
                  </a:lnTo>
                  <a:lnTo>
                    <a:pt x="85" y="7"/>
                  </a:lnTo>
                  <a:lnTo>
                    <a:pt x="63" y="7"/>
                  </a:lnTo>
                  <a:lnTo>
                    <a:pt x="59" y="15"/>
                  </a:lnTo>
                  <a:lnTo>
                    <a:pt x="59" y="17"/>
                  </a:lnTo>
                  <a:lnTo>
                    <a:pt x="54" y="15"/>
                  </a:lnTo>
                  <a:lnTo>
                    <a:pt x="46" y="18"/>
                  </a:lnTo>
                  <a:lnTo>
                    <a:pt x="45" y="22"/>
                  </a:lnTo>
                  <a:lnTo>
                    <a:pt x="39" y="18"/>
                  </a:lnTo>
                  <a:lnTo>
                    <a:pt x="34" y="18"/>
                  </a:lnTo>
                  <a:lnTo>
                    <a:pt x="28" y="18"/>
                  </a:lnTo>
                  <a:lnTo>
                    <a:pt x="22" y="11"/>
                  </a:lnTo>
                  <a:lnTo>
                    <a:pt x="18" y="11"/>
                  </a:lnTo>
                  <a:lnTo>
                    <a:pt x="8" y="14"/>
                  </a:lnTo>
                  <a:lnTo>
                    <a:pt x="7" y="19"/>
                  </a:lnTo>
                  <a:lnTo>
                    <a:pt x="8" y="24"/>
                  </a:lnTo>
                  <a:lnTo>
                    <a:pt x="10" y="28"/>
                  </a:lnTo>
                  <a:lnTo>
                    <a:pt x="10" y="32"/>
                  </a:lnTo>
                  <a:lnTo>
                    <a:pt x="8" y="34"/>
                  </a:lnTo>
                  <a:lnTo>
                    <a:pt x="0" y="39"/>
                  </a:lnTo>
                  <a:lnTo>
                    <a:pt x="8" y="44"/>
                  </a:lnTo>
                  <a:lnTo>
                    <a:pt x="8" y="52"/>
                  </a:lnTo>
                  <a:lnTo>
                    <a:pt x="14" y="53"/>
                  </a:lnTo>
                  <a:lnTo>
                    <a:pt x="18" y="49"/>
                  </a:lnTo>
                  <a:lnTo>
                    <a:pt x="18" y="53"/>
                  </a:lnTo>
                  <a:lnTo>
                    <a:pt x="18" y="59"/>
                  </a:lnTo>
                  <a:lnTo>
                    <a:pt x="18" y="65"/>
                  </a:lnTo>
                  <a:lnTo>
                    <a:pt x="14" y="69"/>
                  </a:lnTo>
                  <a:lnTo>
                    <a:pt x="8" y="69"/>
                  </a:lnTo>
                  <a:lnTo>
                    <a:pt x="3" y="75"/>
                  </a:lnTo>
                  <a:lnTo>
                    <a:pt x="8" y="80"/>
                  </a:lnTo>
                  <a:lnTo>
                    <a:pt x="8" y="85"/>
                  </a:lnTo>
                  <a:lnTo>
                    <a:pt x="8" y="96"/>
                  </a:lnTo>
                  <a:lnTo>
                    <a:pt x="14" y="100"/>
                  </a:lnTo>
                  <a:lnTo>
                    <a:pt x="14" y="106"/>
                  </a:lnTo>
                  <a:lnTo>
                    <a:pt x="18" y="110"/>
                  </a:lnTo>
                  <a:lnTo>
                    <a:pt x="24" y="100"/>
                  </a:lnTo>
                  <a:lnTo>
                    <a:pt x="28" y="96"/>
                  </a:lnTo>
                  <a:lnTo>
                    <a:pt x="34" y="85"/>
                  </a:lnTo>
                  <a:lnTo>
                    <a:pt x="34" y="80"/>
                  </a:lnTo>
                  <a:lnTo>
                    <a:pt x="39" y="80"/>
                  </a:lnTo>
                  <a:lnTo>
                    <a:pt x="44" y="85"/>
                  </a:lnTo>
                  <a:lnTo>
                    <a:pt x="49" y="90"/>
                  </a:lnTo>
                  <a:lnTo>
                    <a:pt x="55" y="96"/>
                  </a:lnTo>
                  <a:lnTo>
                    <a:pt x="59" y="106"/>
                  </a:lnTo>
                  <a:lnTo>
                    <a:pt x="55" y="116"/>
                  </a:lnTo>
                  <a:lnTo>
                    <a:pt x="55" y="121"/>
                  </a:lnTo>
                  <a:lnTo>
                    <a:pt x="55" y="131"/>
                  </a:lnTo>
                  <a:lnTo>
                    <a:pt x="65" y="131"/>
                  </a:lnTo>
                  <a:lnTo>
                    <a:pt x="65" y="137"/>
                  </a:lnTo>
                  <a:lnTo>
                    <a:pt x="71" y="137"/>
                  </a:lnTo>
                  <a:lnTo>
                    <a:pt x="75" y="141"/>
                  </a:lnTo>
                  <a:lnTo>
                    <a:pt x="80" y="147"/>
                  </a:lnTo>
                  <a:lnTo>
                    <a:pt x="65" y="147"/>
                  </a:lnTo>
                  <a:lnTo>
                    <a:pt x="71" y="151"/>
                  </a:lnTo>
                  <a:lnTo>
                    <a:pt x="75" y="157"/>
                  </a:lnTo>
                  <a:lnTo>
                    <a:pt x="80" y="167"/>
                  </a:lnTo>
                  <a:lnTo>
                    <a:pt x="85" y="167"/>
                  </a:lnTo>
                  <a:lnTo>
                    <a:pt x="96" y="178"/>
                  </a:lnTo>
                  <a:lnTo>
                    <a:pt x="96" y="182"/>
                  </a:lnTo>
                  <a:lnTo>
                    <a:pt x="106" y="188"/>
                  </a:lnTo>
                  <a:lnTo>
                    <a:pt x="116" y="182"/>
                  </a:lnTo>
                  <a:lnTo>
                    <a:pt x="122" y="182"/>
                  </a:lnTo>
                  <a:lnTo>
                    <a:pt x="131" y="194"/>
                  </a:lnTo>
                  <a:lnTo>
                    <a:pt x="143" y="204"/>
                  </a:lnTo>
                  <a:lnTo>
                    <a:pt x="147" y="214"/>
                  </a:lnTo>
                  <a:lnTo>
                    <a:pt x="157" y="214"/>
                  </a:lnTo>
                  <a:lnTo>
                    <a:pt x="163" y="224"/>
                  </a:lnTo>
                  <a:lnTo>
                    <a:pt x="174" y="229"/>
                  </a:lnTo>
                  <a:lnTo>
                    <a:pt x="178" y="229"/>
                  </a:lnTo>
                  <a:lnTo>
                    <a:pt x="184" y="239"/>
                  </a:lnTo>
                  <a:lnTo>
                    <a:pt x="188" y="239"/>
                  </a:lnTo>
                  <a:lnTo>
                    <a:pt x="194" y="245"/>
                  </a:lnTo>
                  <a:lnTo>
                    <a:pt x="204" y="245"/>
                  </a:lnTo>
                  <a:lnTo>
                    <a:pt x="209" y="245"/>
                  </a:lnTo>
                  <a:lnTo>
                    <a:pt x="215" y="249"/>
                  </a:lnTo>
                  <a:lnTo>
                    <a:pt x="215" y="255"/>
                  </a:lnTo>
                  <a:lnTo>
                    <a:pt x="219" y="260"/>
                  </a:lnTo>
                  <a:lnTo>
                    <a:pt x="225" y="260"/>
                  </a:lnTo>
                  <a:lnTo>
                    <a:pt x="225" y="270"/>
                  </a:lnTo>
                  <a:lnTo>
                    <a:pt x="235" y="270"/>
                  </a:lnTo>
                  <a:lnTo>
                    <a:pt x="235" y="276"/>
                  </a:lnTo>
                  <a:lnTo>
                    <a:pt x="241" y="276"/>
                  </a:lnTo>
                  <a:lnTo>
                    <a:pt x="246" y="276"/>
                  </a:lnTo>
                  <a:lnTo>
                    <a:pt x="246" y="265"/>
                  </a:lnTo>
                  <a:lnTo>
                    <a:pt x="246" y="260"/>
                  </a:lnTo>
                  <a:lnTo>
                    <a:pt x="246" y="255"/>
                  </a:lnTo>
                  <a:lnTo>
                    <a:pt x="246" y="249"/>
                  </a:lnTo>
                  <a:lnTo>
                    <a:pt x="250" y="245"/>
                  </a:lnTo>
                  <a:lnTo>
                    <a:pt x="256" y="245"/>
                  </a:lnTo>
                  <a:lnTo>
                    <a:pt x="266" y="239"/>
                  </a:lnTo>
                  <a:lnTo>
                    <a:pt x="272" y="245"/>
                  </a:lnTo>
                  <a:lnTo>
                    <a:pt x="277" y="249"/>
                  </a:lnTo>
                  <a:lnTo>
                    <a:pt x="287" y="249"/>
                  </a:lnTo>
                  <a:lnTo>
                    <a:pt x="287" y="255"/>
                  </a:lnTo>
                  <a:lnTo>
                    <a:pt x="292" y="265"/>
                  </a:lnTo>
                  <a:lnTo>
                    <a:pt x="292" y="270"/>
                  </a:lnTo>
                  <a:lnTo>
                    <a:pt x="287" y="276"/>
                  </a:lnTo>
                  <a:lnTo>
                    <a:pt x="287" y="280"/>
                  </a:lnTo>
                  <a:lnTo>
                    <a:pt x="287" y="292"/>
                  </a:lnTo>
                  <a:lnTo>
                    <a:pt x="292" y="296"/>
                  </a:lnTo>
                  <a:lnTo>
                    <a:pt x="292" y="301"/>
                  </a:lnTo>
                  <a:lnTo>
                    <a:pt x="292" y="311"/>
                  </a:lnTo>
                  <a:lnTo>
                    <a:pt x="297" y="311"/>
                  </a:lnTo>
                  <a:lnTo>
                    <a:pt x="297" y="323"/>
                  </a:lnTo>
                  <a:lnTo>
                    <a:pt x="303" y="327"/>
                  </a:lnTo>
                  <a:lnTo>
                    <a:pt x="309" y="323"/>
                  </a:lnTo>
                  <a:lnTo>
                    <a:pt x="313" y="323"/>
                  </a:lnTo>
                  <a:lnTo>
                    <a:pt x="313" y="317"/>
                  </a:lnTo>
                  <a:lnTo>
                    <a:pt x="318" y="323"/>
                  </a:lnTo>
                  <a:lnTo>
                    <a:pt x="328" y="323"/>
                  </a:lnTo>
                  <a:lnTo>
                    <a:pt x="334" y="323"/>
                  </a:lnTo>
                  <a:lnTo>
                    <a:pt x="344" y="317"/>
                  </a:lnTo>
                  <a:lnTo>
                    <a:pt x="354" y="317"/>
                  </a:lnTo>
                  <a:lnTo>
                    <a:pt x="360" y="311"/>
                  </a:lnTo>
                  <a:lnTo>
                    <a:pt x="364" y="306"/>
                  </a:lnTo>
                  <a:lnTo>
                    <a:pt x="369" y="311"/>
                  </a:lnTo>
                  <a:lnTo>
                    <a:pt x="375" y="311"/>
                  </a:lnTo>
                  <a:lnTo>
                    <a:pt x="381" y="311"/>
                  </a:lnTo>
                  <a:lnTo>
                    <a:pt x="385" y="306"/>
                  </a:lnTo>
                  <a:lnTo>
                    <a:pt x="391" y="301"/>
                  </a:lnTo>
                  <a:lnTo>
                    <a:pt x="401" y="296"/>
                  </a:lnTo>
                  <a:lnTo>
                    <a:pt x="391" y="292"/>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41" name="Freeform 140"/>
            <p:cNvSpPr>
              <a:spLocks/>
            </p:cNvSpPr>
            <p:nvPr/>
          </p:nvSpPr>
          <p:spPr bwMode="auto">
            <a:xfrm>
              <a:off x="7325126" y="4866299"/>
              <a:ext cx="32745" cy="29627"/>
            </a:xfrm>
            <a:custGeom>
              <a:avLst/>
              <a:gdLst>
                <a:gd name="T0" fmla="*/ 0 w 21"/>
                <a:gd name="T1" fmla="*/ 7 h 19"/>
                <a:gd name="T2" fmla="*/ 3 w 21"/>
                <a:gd name="T3" fmla="*/ 3 h 19"/>
                <a:gd name="T4" fmla="*/ 7 w 21"/>
                <a:gd name="T5" fmla="*/ 2 h 19"/>
                <a:gd name="T6" fmla="*/ 13 w 21"/>
                <a:gd name="T7" fmla="*/ 0 h 19"/>
                <a:gd name="T8" fmla="*/ 17 w 21"/>
                <a:gd name="T9" fmla="*/ 0 h 19"/>
                <a:gd name="T10" fmla="*/ 21 w 21"/>
                <a:gd name="T11" fmla="*/ 7 h 19"/>
                <a:gd name="T12" fmla="*/ 21 w 21"/>
                <a:gd name="T13" fmla="*/ 14 h 19"/>
                <a:gd name="T14" fmla="*/ 17 w 21"/>
                <a:gd name="T15" fmla="*/ 19 h 19"/>
                <a:gd name="T16" fmla="*/ 13 w 21"/>
                <a:gd name="T17" fmla="*/ 19 h 19"/>
                <a:gd name="T18" fmla="*/ 8 w 21"/>
                <a:gd name="T19" fmla="*/ 17 h 19"/>
                <a:gd name="T20" fmla="*/ 3 w 21"/>
                <a:gd name="T21" fmla="*/ 16 h 19"/>
                <a:gd name="T22" fmla="*/ 0 w 21"/>
                <a:gd name="T23"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9">
                  <a:moveTo>
                    <a:pt x="0" y="7"/>
                  </a:moveTo>
                  <a:lnTo>
                    <a:pt x="3" y="3"/>
                  </a:lnTo>
                  <a:lnTo>
                    <a:pt x="7" y="2"/>
                  </a:lnTo>
                  <a:lnTo>
                    <a:pt x="13" y="0"/>
                  </a:lnTo>
                  <a:lnTo>
                    <a:pt x="17" y="0"/>
                  </a:lnTo>
                  <a:lnTo>
                    <a:pt x="21" y="7"/>
                  </a:lnTo>
                  <a:lnTo>
                    <a:pt x="21" y="14"/>
                  </a:lnTo>
                  <a:lnTo>
                    <a:pt x="17" y="19"/>
                  </a:lnTo>
                  <a:lnTo>
                    <a:pt x="13" y="19"/>
                  </a:lnTo>
                  <a:lnTo>
                    <a:pt x="8" y="17"/>
                  </a:lnTo>
                  <a:lnTo>
                    <a:pt x="3" y="16"/>
                  </a:lnTo>
                  <a:lnTo>
                    <a:pt x="0" y="7"/>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141"/>
            <p:cNvSpPr>
              <a:spLocks/>
            </p:cNvSpPr>
            <p:nvPr/>
          </p:nvSpPr>
          <p:spPr bwMode="auto">
            <a:xfrm>
              <a:off x="7325126" y="4866299"/>
              <a:ext cx="32745" cy="29627"/>
            </a:xfrm>
            <a:custGeom>
              <a:avLst/>
              <a:gdLst>
                <a:gd name="T0" fmla="*/ 0 w 21"/>
                <a:gd name="T1" fmla="*/ 7 h 19"/>
                <a:gd name="T2" fmla="*/ 3 w 21"/>
                <a:gd name="T3" fmla="*/ 3 h 19"/>
                <a:gd name="T4" fmla="*/ 7 w 21"/>
                <a:gd name="T5" fmla="*/ 2 h 19"/>
                <a:gd name="T6" fmla="*/ 13 w 21"/>
                <a:gd name="T7" fmla="*/ 0 h 19"/>
                <a:gd name="T8" fmla="*/ 17 w 21"/>
                <a:gd name="T9" fmla="*/ 0 h 19"/>
                <a:gd name="T10" fmla="*/ 21 w 21"/>
                <a:gd name="T11" fmla="*/ 7 h 19"/>
                <a:gd name="T12" fmla="*/ 21 w 21"/>
                <a:gd name="T13" fmla="*/ 14 h 19"/>
                <a:gd name="T14" fmla="*/ 17 w 21"/>
                <a:gd name="T15" fmla="*/ 19 h 19"/>
                <a:gd name="T16" fmla="*/ 13 w 21"/>
                <a:gd name="T17" fmla="*/ 19 h 19"/>
                <a:gd name="T18" fmla="*/ 8 w 21"/>
                <a:gd name="T19" fmla="*/ 17 h 19"/>
                <a:gd name="T20" fmla="*/ 3 w 21"/>
                <a:gd name="T21" fmla="*/ 16 h 19"/>
                <a:gd name="T22" fmla="*/ 0 w 21"/>
                <a:gd name="T23"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9">
                  <a:moveTo>
                    <a:pt x="0" y="7"/>
                  </a:moveTo>
                  <a:lnTo>
                    <a:pt x="3" y="3"/>
                  </a:lnTo>
                  <a:lnTo>
                    <a:pt x="7" y="2"/>
                  </a:lnTo>
                  <a:lnTo>
                    <a:pt x="13" y="0"/>
                  </a:lnTo>
                  <a:lnTo>
                    <a:pt x="17" y="0"/>
                  </a:lnTo>
                  <a:lnTo>
                    <a:pt x="21" y="7"/>
                  </a:lnTo>
                  <a:lnTo>
                    <a:pt x="21" y="14"/>
                  </a:lnTo>
                  <a:lnTo>
                    <a:pt x="17" y="19"/>
                  </a:lnTo>
                  <a:lnTo>
                    <a:pt x="13" y="19"/>
                  </a:lnTo>
                  <a:lnTo>
                    <a:pt x="8" y="17"/>
                  </a:lnTo>
                  <a:lnTo>
                    <a:pt x="3" y="16"/>
                  </a:lnTo>
                  <a:lnTo>
                    <a:pt x="0" y="7"/>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43" name="Freeform 142"/>
            <p:cNvSpPr>
              <a:spLocks/>
            </p:cNvSpPr>
            <p:nvPr/>
          </p:nvSpPr>
          <p:spPr bwMode="auto">
            <a:xfrm>
              <a:off x="7898942" y="4554443"/>
              <a:ext cx="20271" cy="29627"/>
            </a:xfrm>
            <a:custGeom>
              <a:avLst/>
              <a:gdLst>
                <a:gd name="T0" fmla="*/ 7 w 13"/>
                <a:gd name="T1" fmla="*/ 0 h 19"/>
                <a:gd name="T2" fmla="*/ 13 w 13"/>
                <a:gd name="T3" fmla="*/ 6 h 19"/>
                <a:gd name="T4" fmla="*/ 13 w 13"/>
                <a:gd name="T5" fmla="*/ 13 h 19"/>
                <a:gd name="T6" fmla="*/ 11 w 13"/>
                <a:gd name="T7" fmla="*/ 17 h 19"/>
                <a:gd name="T8" fmla="*/ 7 w 13"/>
                <a:gd name="T9" fmla="*/ 19 h 19"/>
                <a:gd name="T10" fmla="*/ 3 w 13"/>
                <a:gd name="T11" fmla="*/ 19 h 19"/>
                <a:gd name="T12" fmla="*/ 0 w 13"/>
                <a:gd name="T13" fmla="*/ 13 h 19"/>
                <a:gd name="T14" fmla="*/ 0 w 13"/>
                <a:gd name="T15" fmla="*/ 5 h 19"/>
                <a:gd name="T16" fmla="*/ 6 w 13"/>
                <a:gd name="T17" fmla="*/ 2 h 19"/>
                <a:gd name="T18" fmla="*/ 7 w 13"/>
                <a:gd name="T19"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9">
                  <a:moveTo>
                    <a:pt x="7" y="0"/>
                  </a:moveTo>
                  <a:lnTo>
                    <a:pt x="13" y="6"/>
                  </a:lnTo>
                  <a:lnTo>
                    <a:pt x="13" y="13"/>
                  </a:lnTo>
                  <a:lnTo>
                    <a:pt x="11" y="17"/>
                  </a:lnTo>
                  <a:lnTo>
                    <a:pt x="7" y="19"/>
                  </a:lnTo>
                  <a:lnTo>
                    <a:pt x="3" y="19"/>
                  </a:lnTo>
                  <a:lnTo>
                    <a:pt x="0" y="13"/>
                  </a:lnTo>
                  <a:lnTo>
                    <a:pt x="0" y="5"/>
                  </a:lnTo>
                  <a:lnTo>
                    <a:pt x="6" y="2"/>
                  </a:lnTo>
                  <a:lnTo>
                    <a:pt x="7" y="0"/>
                  </a:lnTo>
                  <a:close/>
                </a:path>
              </a:pathLst>
            </a:custGeom>
            <a:grpFill/>
            <a:ln w="31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43"/>
            <p:cNvSpPr>
              <a:spLocks/>
            </p:cNvSpPr>
            <p:nvPr/>
          </p:nvSpPr>
          <p:spPr bwMode="auto">
            <a:xfrm>
              <a:off x="7898942" y="4554443"/>
              <a:ext cx="20271" cy="29627"/>
            </a:xfrm>
            <a:custGeom>
              <a:avLst/>
              <a:gdLst>
                <a:gd name="T0" fmla="*/ 7 w 13"/>
                <a:gd name="T1" fmla="*/ 0 h 19"/>
                <a:gd name="T2" fmla="*/ 13 w 13"/>
                <a:gd name="T3" fmla="*/ 6 h 19"/>
                <a:gd name="T4" fmla="*/ 13 w 13"/>
                <a:gd name="T5" fmla="*/ 13 h 19"/>
                <a:gd name="T6" fmla="*/ 11 w 13"/>
                <a:gd name="T7" fmla="*/ 17 h 19"/>
                <a:gd name="T8" fmla="*/ 7 w 13"/>
                <a:gd name="T9" fmla="*/ 19 h 19"/>
                <a:gd name="T10" fmla="*/ 3 w 13"/>
                <a:gd name="T11" fmla="*/ 19 h 19"/>
                <a:gd name="T12" fmla="*/ 0 w 13"/>
                <a:gd name="T13" fmla="*/ 13 h 19"/>
                <a:gd name="T14" fmla="*/ 0 w 13"/>
                <a:gd name="T15" fmla="*/ 5 h 19"/>
                <a:gd name="T16" fmla="*/ 6 w 13"/>
                <a:gd name="T17" fmla="*/ 2 h 19"/>
                <a:gd name="T18" fmla="*/ 7 w 13"/>
                <a:gd name="T19"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9">
                  <a:moveTo>
                    <a:pt x="7" y="0"/>
                  </a:moveTo>
                  <a:lnTo>
                    <a:pt x="13" y="6"/>
                  </a:lnTo>
                  <a:lnTo>
                    <a:pt x="13" y="13"/>
                  </a:lnTo>
                  <a:lnTo>
                    <a:pt x="11" y="17"/>
                  </a:lnTo>
                  <a:lnTo>
                    <a:pt x="7" y="19"/>
                  </a:lnTo>
                  <a:lnTo>
                    <a:pt x="3" y="19"/>
                  </a:lnTo>
                  <a:lnTo>
                    <a:pt x="0" y="13"/>
                  </a:lnTo>
                  <a:lnTo>
                    <a:pt x="0" y="5"/>
                  </a:lnTo>
                  <a:lnTo>
                    <a:pt x="6" y="2"/>
                  </a:lnTo>
                  <a:lnTo>
                    <a:pt x="7" y="0"/>
                  </a:lnTo>
                  <a:close/>
                </a:path>
              </a:pathLst>
            </a:custGeom>
            <a:grpFill/>
            <a:ln w="3175"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grpSp>
      <p:sp>
        <p:nvSpPr>
          <p:cNvPr id="150" name="Rectangle 149"/>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151" name="Rectangle 150"/>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EUROPE MAP</a:t>
            </a:r>
          </a:p>
        </p:txBody>
      </p:sp>
      <p:sp>
        <p:nvSpPr>
          <p:cNvPr id="152" name="Rectangle 151"/>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30034046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1"/>
                                        </p:tgtEl>
                                        <p:attrNameLst>
                                          <p:attrName>style.visibility</p:attrName>
                                        </p:attrNameLst>
                                      </p:cBhvr>
                                      <p:to>
                                        <p:strVal val="visible"/>
                                      </p:to>
                                    </p:set>
                                    <p:animEffect transition="in" filter="fade">
                                      <p:cBhvr>
                                        <p:cTn id="11" dur="500"/>
                                        <p:tgtEl>
                                          <p:spTgt spid="151"/>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52"/>
                                        </p:tgtEl>
                                        <p:attrNameLst>
                                          <p:attrName>style.visibility</p:attrName>
                                        </p:attrNameLst>
                                      </p:cBhvr>
                                      <p:to>
                                        <p:strVal val="visible"/>
                                      </p:to>
                                    </p:set>
                                    <p:animEffect transition="in" filter="fade">
                                      <p:cBhvr>
                                        <p:cTn id="14" dur="500"/>
                                        <p:tgtEl>
                                          <p:spTgt spid="15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50"/>
                                        </p:tgtEl>
                                        <p:attrNameLst>
                                          <p:attrName>style.visibility</p:attrName>
                                        </p:attrNameLst>
                                      </p:cBhvr>
                                      <p:to>
                                        <p:strVal val="visible"/>
                                      </p:to>
                                    </p:set>
                                    <p:animEffect transition="in" filter="fade">
                                      <p:cBhvr>
                                        <p:cTn id="17"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0" grpId="0"/>
      <p:bldP spid="151" grpId="0"/>
      <p:bldP spid="152" grpId="0"/>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p:cNvGrpSpPr/>
          <p:nvPr/>
        </p:nvGrpSpPr>
        <p:grpSpPr>
          <a:xfrm>
            <a:off x="6574630" y="1601901"/>
            <a:ext cx="4857751" cy="3630613"/>
            <a:chOff x="6213475" y="1825625"/>
            <a:chExt cx="4857751" cy="3630613"/>
          </a:xfrm>
          <a:solidFill>
            <a:schemeClr val="bg2">
              <a:lumMod val="95000"/>
            </a:schemeClr>
          </a:solidFill>
        </p:grpSpPr>
        <p:sp>
          <p:nvSpPr>
            <p:cNvPr id="23" name="Freeform 9"/>
            <p:cNvSpPr>
              <a:spLocks noEditPoints="1"/>
            </p:cNvSpPr>
            <p:nvPr/>
          </p:nvSpPr>
          <p:spPr bwMode="auto">
            <a:xfrm>
              <a:off x="8983663" y="3281363"/>
              <a:ext cx="725488" cy="1355725"/>
            </a:xfrm>
            <a:custGeom>
              <a:avLst/>
              <a:gdLst>
                <a:gd name="T0" fmla="*/ 412 w 457"/>
                <a:gd name="T1" fmla="*/ 45 h 854"/>
                <a:gd name="T2" fmla="*/ 396 w 457"/>
                <a:gd name="T3" fmla="*/ 22 h 854"/>
                <a:gd name="T4" fmla="*/ 358 w 457"/>
                <a:gd name="T5" fmla="*/ 19 h 854"/>
                <a:gd name="T6" fmla="*/ 344 w 457"/>
                <a:gd name="T7" fmla="*/ 15 h 854"/>
                <a:gd name="T8" fmla="*/ 296 w 457"/>
                <a:gd name="T9" fmla="*/ 0 h 854"/>
                <a:gd name="T10" fmla="*/ 275 w 457"/>
                <a:gd name="T11" fmla="*/ 34 h 854"/>
                <a:gd name="T12" fmla="*/ 256 w 457"/>
                <a:gd name="T13" fmla="*/ 41 h 854"/>
                <a:gd name="T14" fmla="*/ 273 w 457"/>
                <a:gd name="T15" fmla="*/ 50 h 854"/>
                <a:gd name="T16" fmla="*/ 273 w 457"/>
                <a:gd name="T17" fmla="*/ 76 h 854"/>
                <a:gd name="T18" fmla="*/ 265 w 457"/>
                <a:gd name="T19" fmla="*/ 98 h 854"/>
                <a:gd name="T20" fmla="*/ 275 w 457"/>
                <a:gd name="T21" fmla="*/ 121 h 854"/>
                <a:gd name="T22" fmla="*/ 254 w 457"/>
                <a:gd name="T23" fmla="*/ 152 h 854"/>
                <a:gd name="T24" fmla="*/ 225 w 457"/>
                <a:gd name="T25" fmla="*/ 162 h 854"/>
                <a:gd name="T26" fmla="*/ 213 w 457"/>
                <a:gd name="T27" fmla="*/ 178 h 854"/>
                <a:gd name="T28" fmla="*/ 204 w 457"/>
                <a:gd name="T29" fmla="*/ 207 h 854"/>
                <a:gd name="T30" fmla="*/ 166 w 457"/>
                <a:gd name="T31" fmla="*/ 230 h 854"/>
                <a:gd name="T32" fmla="*/ 152 w 457"/>
                <a:gd name="T33" fmla="*/ 249 h 854"/>
                <a:gd name="T34" fmla="*/ 140 w 457"/>
                <a:gd name="T35" fmla="*/ 273 h 854"/>
                <a:gd name="T36" fmla="*/ 135 w 457"/>
                <a:gd name="T37" fmla="*/ 254 h 854"/>
                <a:gd name="T38" fmla="*/ 97 w 457"/>
                <a:gd name="T39" fmla="*/ 237 h 854"/>
                <a:gd name="T40" fmla="*/ 71 w 457"/>
                <a:gd name="T41" fmla="*/ 252 h 854"/>
                <a:gd name="T42" fmla="*/ 57 w 457"/>
                <a:gd name="T43" fmla="*/ 306 h 854"/>
                <a:gd name="T44" fmla="*/ 48 w 457"/>
                <a:gd name="T45" fmla="*/ 325 h 854"/>
                <a:gd name="T46" fmla="*/ 19 w 457"/>
                <a:gd name="T47" fmla="*/ 335 h 854"/>
                <a:gd name="T48" fmla="*/ 3 w 457"/>
                <a:gd name="T49" fmla="*/ 365 h 854"/>
                <a:gd name="T50" fmla="*/ 3 w 457"/>
                <a:gd name="T51" fmla="*/ 377 h 854"/>
                <a:gd name="T52" fmla="*/ 0 w 457"/>
                <a:gd name="T53" fmla="*/ 394 h 854"/>
                <a:gd name="T54" fmla="*/ 12 w 457"/>
                <a:gd name="T55" fmla="*/ 406 h 854"/>
                <a:gd name="T56" fmla="*/ 19 w 457"/>
                <a:gd name="T57" fmla="*/ 415 h 854"/>
                <a:gd name="T58" fmla="*/ 78 w 457"/>
                <a:gd name="T59" fmla="*/ 434 h 854"/>
                <a:gd name="T60" fmla="*/ 74 w 457"/>
                <a:gd name="T61" fmla="*/ 460 h 854"/>
                <a:gd name="T62" fmla="*/ 62 w 457"/>
                <a:gd name="T63" fmla="*/ 486 h 854"/>
                <a:gd name="T64" fmla="*/ 86 w 457"/>
                <a:gd name="T65" fmla="*/ 538 h 854"/>
                <a:gd name="T66" fmla="*/ 123 w 457"/>
                <a:gd name="T67" fmla="*/ 536 h 854"/>
                <a:gd name="T68" fmla="*/ 135 w 457"/>
                <a:gd name="T69" fmla="*/ 576 h 854"/>
                <a:gd name="T70" fmla="*/ 135 w 457"/>
                <a:gd name="T71" fmla="*/ 607 h 854"/>
                <a:gd name="T72" fmla="*/ 112 w 457"/>
                <a:gd name="T73" fmla="*/ 621 h 854"/>
                <a:gd name="T74" fmla="*/ 100 w 457"/>
                <a:gd name="T75" fmla="*/ 681 h 854"/>
                <a:gd name="T76" fmla="*/ 116 w 457"/>
                <a:gd name="T77" fmla="*/ 716 h 854"/>
                <a:gd name="T78" fmla="*/ 109 w 457"/>
                <a:gd name="T79" fmla="*/ 771 h 854"/>
                <a:gd name="T80" fmla="*/ 123 w 457"/>
                <a:gd name="T81" fmla="*/ 809 h 854"/>
                <a:gd name="T82" fmla="*/ 154 w 457"/>
                <a:gd name="T83" fmla="*/ 846 h 854"/>
                <a:gd name="T84" fmla="*/ 171 w 457"/>
                <a:gd name="T85" fmla="*/ 846 h 854"/>
                <a:gd name="T86" fmla="*/ 199 w 457"/>
                <a:gd name="T87" fmla="*/ 766 h 854"/>
                <a:gd name="T88" fmla="*/ 235 w 457"/>
                <a:gd name="T89" fmla="*/ 711 h 854"/>
                <a:gd name="T90" fmla="*/ 261 w 457"/>
                <a:gd name="T91" fmla="*/ 681 h 854"/>
                <a:gd name="T92" fmla="*/ 329 w 457"/>
                <a:gd name="T93" fmla="*/ 645 h 854"/>
                <a:gd name="T94" fmla="*/ 358 w 457"/>
                <a:gd name="T95" fmla="*/ 628 h 854"/>
                <a:gd name="T96" fmla="*/ 377 w 457"/>
                <a:gd name="T97" fmla="*/ 605 h 854"/>
                <a:gd name="T98" fmla="*/ 382 w 457"/>
                <a:gd name="T99" fmla="*/ 581 h 854"/>
                <a:gd name="T100" fmla="*/ 325 w 457"/>
                <a:gd name="T101" fmla="*/ 545 h 854"/>
                <a:gd name="T102" fmla="*/ 292 w 457"/>
                <a:gd name="T103" fmla="*/ 467 h 854"/>
                <a:gd name="T104" fmla="*/ 280 w 457"/>
                <a:gd name="T105" fmla="*/ 351 h 854"/>
                <a:gd name="T106" fmla="*/ 334 w 457"/>
                <a:gd name="T107" fmla="*/ 259 h 854"/>
                <a:gd name="T108" fmla="*/ 417 w 457"/>
                <a:gd name="T109" fmla="*/ 150 h 854"/>
                <a:gd name="T110" fmla="*/ 457 w 457"/>
                <a:gd name="T111" fmla="*/ 74 h 854"/>
                <a:gd name="T112" fmla="*/ 52 w 457"/>
                <a:gd name="T113" fmla="*/ 228 h 854"/>
                <a:gd name="T114" fmla="*/ 86 w 457"/>
                <a:gd name="T115" fmla="*/ 226 h 854"/>
                <a:gd name="T116" fmla="*/ 67 w 457"/>
                <a:gd name="T117" fmla="*/ 195 h 854"/>
                <a:gd name="T118" fmla="*/ 55 w 457"/>
                <a:gd name="T119" fmla="*/ 181 h 854"/>
                <a:gd name="T120" fmla="*/ 43 w 457"/>
                <a:gd name="T121" fmla="*/ 185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7" h="854">
                  <a:moveTo>
                    <a:pt x="457" y="74"/>
                  </a:moveTo>
                  <a:lnTo>
                    <a:pt x="443" y="69"/>
                  </a:lnTo>
                  <a:lnTo>
                    <a:pt x="441" y="67"/>
                  </a:lnTo>
                  <a:lnTo>
                    <a:pt x="438" y="64"/>
                  </a:lnTo>
                  <a:lnTo>
                    <a:pt x="438" y="62"/>
                  </a:lnTo>
                  <a:lnTo>
                    <a:pt x="438" y="60"/>
                  </a:lnTo>
                  <a:lnTo>
                    <a:pt x="436" y="57"/>
                  </a:lnTo>
                  <a:lnTo>
                    <a:pt x="434" y="55"/>
                  </a:lnTo>
                  <a:lnTo>
                    <a:pt x="427" y="53"/>
                  </a:lnTo>
                  <a:lnTo>
                    <a:pt x="412" y="45"/>
                  </a:lnTo>
                  <a:lnTo>
                    <a:pt x="405" y="43"/>
                  </a:lnTo>
                  <a:lnTo>
                    <a:pt x="405" y="41"/>
                  </a:lnTo>
                  <a:lnTo>
                    <a:pt x="403" y="36"/>
                  </a:lnTo>
                  <a:lnTo>
                    <a:pt x="403" y="34"/>
                  </a:lnTo>
                  <a:lnTo>
                    <a:pt x="403" y="31"/>
                  </a:lnTo>
                  <a:lnTo>
                    <a:pt x="405" y="31"/>
                  </a:lnTo>
                  <a:lnTo>
                    <a:pt x="405" y="29"/>
                  </a:lnTo>
                  <a:lnTo>
                    <a:pt x="403" y="27"/>
                  </a:lnTo>
                  <a:lnTo>
                    <a:pt x="400" y="24"/>
                  </a:lnTo>
                  <a:lnTo>
                    <a:pt x="396" y="22"/>
                  </a:lnTo>
                  <a:lnTo>
                    <a:pt x="393" y="19"/>
                  </a:lnTo>
                  <a:lnTo>
                    <a:pt x="391" y="17"/>
                  </a:lnTo>
                  <a:lnTo>
                    <a:pt x="391" y="15"/>
                  </a:lnTo>
                  <a:lnTo>
                    <a:pt x="389" y="15"/>
                  </a:lnTo>
                  <a:lnTo>
                    <a:pt x="386" y="15"/>
                  </a:lnTo>
                  <a:lnTo>
                    <a:pt x="379" y="15"/>
                  </a:lnTo>
                  <a:lnTo>
                    <a:pt x="372" y="17"/>
                  </a:lnTo>
                  <a:lnTo>
                    <a:pt x="365" y="17"/>
                  </a:lnTo>
                  <a:lnTo>
                    <a:pt x="360" y="17"/>
                  </a:lnTo>
                  <a:lnTo>
                    <a:pt x="358" y="19"/>
                  </a:lnTo>
                  <a:lnTo>
                    <a:pt x="358" y="19"/>
                  </a:lnTo>
                  <a:lnTo>
                    <a:pt x="355" y="22"/>
                  </a:lnTo>
                  <a:lnTo>
                    <a:pt x="353" y="24"/>
                  </a:lnTo>
                  <a:lnTo>
                    <a:pt x="351" y="24"/>
                  </a:lnTo>
                  <a:lnTo>
                    <a:pt x="348" y="24"/>
                  </a:lnTo>
                  <a:lnTo>
                    <a:pt x="346" y="24"/>
                  </a:lnTo>
                  <a:lnTo>
                    <a:pt x="346" y="22"/>
                  </a:lnTo>
                  <a:lnTo>
                    <a:pt x="346" y="19"/>
                  </a:lnTo>
                  <a:lnTo>
                    <a:pt x="346" y="17"/>
                  </a:lnTo>
                  <a:lnTo>
                    <a:pt x="344" y="15"/>
                  </a:lnTo>
                  <a:lnTo>
                    <a:pt x="341" y="15"/>
                  </a:lnTo>
                  <a:lnTo>
                    <a:pt x="329" y="15"/>
                  </a:lnTo>
                  <a:lnTo>
                    <a:pt x="325" y="15"/>
                  </a:lnTo>
                  <a:lnTo>
                    <a:pt x="313" y="8"/>
                  </a:lnTo>
                  <a:lnTo>
                    <a:pt x="310" y="5"/>
                  </a:lnTo>
                  <a:lnTo>
                    <a:pt x="308" y="3"/>
                  </a:lnTo>
                  <a:lnTo>
                    <a:pt x="306" y="0"/>
                  </a:lnTo>
                  <a:lnTo>
                    <a:pt x="303" y="0"/>
                  </a:lnTo>
                  <a:lnTo>
                    <a:pt x="299" y="0"/>
                  </a:lnTo>
                  <a:lnTo>
                    <a:pt x="296" y="0"/>
                  </a:lnTo>
                  <a:lnTo>
                    <a:pt x="292" y="5"/>
                  </a:lnTo>
                  <a:lnTo>
                    <a:pt x="292" y="8"/>
                  </a:lnTo>
                  <a:lnTo>
                    <a:pt x="289" y="10"/>
                  </a:lnTo>
                  <a:lnTo>
                    <a:pt x="289" y="15"/>
                  </a:lnTo>
                  <a:lnTo>
                    <a:pt x="289" y="19"/>
                  </a:lnTo>
                  <a:lnTo>
                    <a:pt x="289" y="22"/>
                  </a:lnTo>
                  <a:lnTo>
                    <a:pt x="289" y="24"/>
                  </a:lnTo>
                  <a:lnTo>
                    <a:pt x="287" y="24"/>
                  </a:lnTo>
                  <a:lnTo>
                    <a:pt x="277" y="31"/>
                  </a:lnTo>
                  <a:lnTo>
                    <a:pt x="275" y="34"/>
                  </a:lnTo>
                  <a:lnTo>
                    <a:pt x="273" y="34"/>
                  </a:lnTo>
                  <a:lnTo>
                    <a:pt x="270" y="34"/>
                  </a:lnTo>
                  <a:lnTo>
                    <a:pt x="265" y="31"/>
                  </a:lnTo>
                  <a:lnTo>
                    <a:pt x="263" y="31"/>
                  </a:lnTo>
                  <a:lnTo>
                    <a:pt x="261" y="31"/>
                  </a:lnTo>
                  <a:lnTo>
                    <a:pt x="258" y="34"/>
                  </a:lnTo>
                  <a:lnTo>
                    <a:pt x="256" y="36"/>
                  </a:lnTo>
                  <a:lnTo>
                    <a:pt x="256" y="38"/>
                  </a:lnTo>
                  <a:lnTo>
                    <a:pt x="256" y="41"/>
                  </a:lnTo>
                  <a:lnTo>
                    <a:pt x="256" y="41"/>
                  </a:lnTo>
                  <a:lnTo>
                    <a:pt x="256" y="45"/>
                  </a:lnTo>
                  <a:lnTo>
                    <a:pt x="256" y="48"/>
                  </a:lnTo>
                  <a:lnTo>
                    <a:pt x="258" y="48"/>
                  </a:lnTo>
                  <a:lnTo>
                    <a:pt x="261" y="50"/>
                  </a:lnTo>
                  <a:lnTo>
                    <a:pt x="261" y="50"/>
                  </a:lnTo>
                  <a:lnTo>
                    <a:pt x="263" y="50"/>
                  </a:lnTo>
                  <a:lnTo>
                    <a:pt x="265" y="53"/>
                  </a:lnTo>
                  <a:lnTo>
                    <a:pt x="268" y="53"/>
                  </a:lnTo>
                  <a:lnTo>
                    <a:pt x="270" y="50"/>
                  </a:lnTo>
                  <a:lnTo>
                    <a:pt x="273" y="50"/>
                  </a:lnTo>
                  <a:lnTo>
                    <a:pt x="275" y="53"/>
                  </a:lnTo>
                  <a:lnTo>
                    <a:pt x="275" y="55"/>
                  </a:lnTo>
                  <a:lnTo>
                    <a:pt x="273" y="57"/>
                  </a:lnTo>
                  <a:lnTo>
                    <a:pt x="273" y="60"/>
                  </a:lnTo>
                  <a:lnTo>
                    <a:pt x="275" y="64"/>
                  </a:lnTo>
                  <a:lnTo>
                    <a:pt x="275" y="67"/>
                  </a:lnTo>
                  <a:lnTo>
                    <a:pt x="275" y="69"/>
                  </a:lnTo>
                  <a:lnTo>
                    <a:pt x="275" y="72"/>
                  </a:lnTo>
                  <a:lnTo>
                    <a:pt x="275" y="74"/>
                  </a:lnTo>
                  <a:lnTo>
                    <a:pt x="273" y="76"/>
                  </a:lnTo>
                  <a:lnTo>
                    <a:pt x="273" y="79"/>
                  </a:lnTo>
                  <a:lnTo>
                    <a:pt x="275" y="81"/>
                  </a:lnTo>
                  <a:lnTo>
                    <a:pt x="277" y="83"/>
                  </a:lnTo>
                  <a:lnTo>
                    <a:pt x="277" y="83"/>
                  </a:lnTo>
                  <a:lnTo>
                    <a:pt x="280" y="86"/>
                  </a:lnTo>
                  <a:lnTo>
                    <a:pt x="280" y="88"/>
                  </a:lnTo>
                  <a:lnTo>
                    <a:pt x="280" y="91"/>
                  </a:lnTo>
                  <a:lnTo>
                    <a:pt x="277" y="91"/>
                  </a:lnTo>
                  <a:lnTo>
                    <a:pt x="268" y="95"/>
                  </a:lnTo>
                  <a:lnTo>
                    <a:pt x="265" y="98"/>
                  </a:lnTo>
                  <a:lnTo>
                    <a:pt x="263" y="100"/>
                  </a:lnTo>
                  <a:lnTo>
                    <a:pt x="265" y="102"/>
                  </a:lnTo>
                  <a:lnTo>
                    <a:pt x="265" y="105"/>
                  </a:lnTo>
                  <a:lnTo>
                    <a:pt x="265" y="105"/>
                  </a:lnTo>
                  <a:lnTo>
                    <a:pt x="270" y="109"/>
                  </a:lnTo>
                  <a:lnTo>
                    <a:pt x="273" y="109"/>
                  </a:lnTo>
                  <a:lnTo>
                    <a:pt x="275" y="114"/>
                  </a:lnTo>
                  <a:lnTo>
                    <a:pt x="275" y="117"/>
                  </a:lnTo>
                  <a:lnTo>
                    <a:pt x="277" y="117"/>
                  </a:lnTo>
                  <a:lnTo>
                    <a:pt x="275" y="121"/>
                  </a:lnTo>
                  <a:lnTo>
                    <a:pt x="275" y="121"/>
                  </a:lnTo>
                  <a:lnTo>
                    <a:pt x="265" y="128"/>
                  </a:lnTo>
                  <a:lnTo>
                    <a:pt x="263" y="131"/>
                  </a:lnTo>
                  <a:lnTo>
                    <a:pt x="261" y="136"/>
                  </a:lnTo>
                  <a:lnTo>
                    <a:pt x="258" y="140"/>
                  </a:lnTo>
                  <a:lnTo>
                    <a:pt x="254" y="143"/>
                  </a:lnTo>
                  <a:lnTo>
                    <a:pt x="251" y="145"/>
                  </a:lnTo>
                  <a:lnTo>
                    <a:pt x="254" y="147"/>
                  </a:lnTo>
                  <a:lnTo>
                    <a:pt x="254" y="150"/>
                  </a:lnTo>
                  <a:lnTo>
                    <a:pt x="254" y="152"/>
                  </a:lnTo>
                  <a:lnTo>
                    <a:pt x="251" y="154"/>
                  </a:lnTo>
                  <a:lnTo>
                    <a:pt x="249" y="157"/>
                  </a:lnTo>
                  <a:lnTo>
                    <a:pt x="242" y="159"/>
                  </a:lnTo>
                  <a:lnTo>
                    <a:pt x="239" y="162"/>
                  </a:lnTo>
                  <a:lnTo>
                    <a:pt x="235" y="162"/>
                  </a:lnTo>
                  <a:lnTo>
                    <a:pt x="232" y="162"/>
                  </a:lnTo>
                  <a:lnTo>
                    <a:pt x="230" y="162"/>
                  </a:lnTo>
                  <a:lnTo>
                    <a:pt x="230" y="162"/>
                  </a:lnTo>
                  <a:lnTo>
                    <a:pt x="228" y="162"/>
                  </a:lnTo>
                  <a:lnTo>
                    <a:pt x="225" y="162"/>
                  </a:lnTo>
                  <a:lnTo>
                    <a:pt x="223" y="159"/>
                  </a:lnTo>
                  <a:lnTo>
                    <a:pt x="221" y="159"/>
                  </a:lnTo>
                  <a:lnTo>
                    <a:pt x="218" y="159"/>
                  </a:lnTo>
                  <a:lnTo>
                    <a:pt x="218" y="162"/>
                  </a:lnTo>
                  <a:lnTo>
                    <a:pt x="216" y="164"/>
                  </a:lnTo>
                  <a:lnTo>
                    <a:pt x="216" y="166"/>
                  </a:lnTo>
                  <a:lnTo>
                    <a:pt x="216" y="169"/>
                  </a:lnTo>
                  <a:lnTo>
                    <a:pt x="216" y="171"/>
                  </a:lnTo>
                  <a:lnTo>
                    <a:pt x="216" y="176"/>
                  </a:lnTo>
                  <a:lnTo>
                    <a:pt x="213" y="178"/>
                  </a:lnTo>
                  <a:lnTo>
                    <a:pt x="213" y="181"/>
                  </a:lnTo>
                  <a:lnTo>
                    <a:pt x="213" y="185"/>
                  </a:lnTo>
                  <a:lnTo>
                    <a:pt x="211" y="188"/>
                  </a:lnTo>
                  <a:lnTo>
                    <a:pt x="209" y="190"/>
                  </a:lnTo>
                  <a:lnTo>
                    <a:pt x="206" y="192"/>
                  </a:lnTo>
                  <a:lnTo>
                    <a:pt x="202" y="197"/>
                  </a:lnTo>
                  <a:lnTo>
                    <a:pt x="202" y="200"/>
                  </a:lnTo>
                  <a:lnTo>
                    <a:pt x="202" y="202"/>
                  </a:lnTo>
                  <a:lnTo>
                    <a:pt x="202" y="202"/>
                  </a:lnTo>
                  <a:lnTo>
                    <a:pt x="204" y="207"/>
                  </a:lnTo>
                  <a:lnTo>
                    <a:pt x="202" y="209"/>
                  </a:lnTo>
                  <a:lnTo>
                    <a:pt x="187" y="216"/>
                  </a:lnTo>
                  <a:lnTo>
                    <a:pt x="178" y="218"/>
                  </a:lnTo>
                  <a:lnTo>
                    <a:pt x="176" y="218"/>
                  </a:lnTo>
                  <a:lnTo>
                    <a:pt x="173" y="218"/>
                  </a:lnTo>
                  <a:lnTo>
                    <a:pt x="171" y="218"/>
                  </a:lnTo>
                  <a:lnTo>
                    <a:pt x="171" y="221"/>
                  </a:lnTo>
                  <a:lnTo>
                    <a:pt x="168" y="226"/>
                  </a:lnTo>
                  <a:lnTo>
                    <a:pt x="168" y="228"/>
                  </a:lnTo>
                  <a:lnTo>
                    <a:pt x="166" y="230"/>
                  </a:lnTo>
                  <a:lnTo>
                    <a:pt x="166" y="230"/>
                  </a:lnTo>
                  <a:lnTo>
                    <a:pt x="164" y="233"/>
                  </a:lnTo>
                  <a:lnTo>
                    <a:pt x="161" y="233"/>
                  </a:lnTo>
                  <a:lnTo>
                    <a:pt x="154" y="235"/>
                  </a:lnTo>
                  <a:lnTo>
                    <a:pt x="154" y="237"/>
                  </a:lnTo>
                  <a:lnTo>
                    <a:pt x="152" y="240"/>
                  </a:lnTo>
                  <a:lnTo>
                    <a:pt x="152" y="245"/>
                  </a:lnTo>
                  <a:lnTo>
                    <a:pt x="152" y="247"/>
                  </a:lnTo>
                  <a:lnTo>
                    <a:pt x="152" y="247"/>
                  </a:lnTo>
                  <a:lnTo>
                    <a:pt x="152" y="249"/>
                  </a:lnTo>
                  <a:lnTo>
                    <a:pt x="154" y="254"/>
                  </a:lnTo>
                  <a:lnTo>
                    <a:pt x="157" y="256"/>
                  </a:lnTo>
                  <a:lnTo>
                    <a:pt x="157" y="259"/>
                  </a:lnTo>
                  <a:lnTo>
                    <a:pt x="159" y="259"/>
                  </a:lnTo>
                  <a:lnTo>
                    <a:pt x="161" y="263"/>
                  </a:lnTo>
                  <a:lnTo>
                    <a:pt x="164" y="266"/>
                  </a:lnTo>
                  <a:lnTo>
                    <a:pt x="149" y="273"/>
                  </a:lnTo>
                  <a:lnTo>
                    <a:pt x="147" y="273"/>
                  </a:lnTo>
                  <a:lnTo>
                    <a:pt x="142" y="273"/>
                  </a:lnTo>
                  <a:lnTo>
                    <a:pt x="140" y="273"/>
                  </a:lnTo>
                  <a:lnTo>
                    <a:pt x="140" y="271"/>
                  </a:lnTo>
                  <a:lnTo>
                    <a:pt x="138" y="268"/>
                  </a:lnTo>
                  <a:lnTo>
                    <a:pt x="138" y="268"/>
                  </a:lnTo>
                  <a:lnTo>
                    <a:pt x="138" y="266"/>
                  </a:lnTo>
                  <a:lnTo>
                    <a:pt x="138" y="263"/>
                  </a:lnTo>
                  <a:lnTo>
                    <a:pt x="138" y="261"/>
                  </a:lnTo>
                  <a:lnTo>
                    <a:pt x="138" y="259"/>
                  </a:lnTo>
                  <a:lnTo>
                    <a:pt x="135" y="256"/>
                  </a:lnTo>
                  <a:lnTo>
                    <a:pt x="135" y="256"/>
                  </a:lnTo>
                  <a:lnTo>
                    <a:pt x="135" y="254"/>
                  </a:lnTo>
                  <a:lnTo>
                    <a:pt x="138" y="252"/>
                  </a:lnTo>
                  <a:lnTo>
                    <a:pt x="138" y="249"/>
                  </a:lnTo>
                  <a:lnTo>
                    <a:pt x="135" y="247"/>
                  </a:lnTo>
                  <a:lnTo>
                    <a:pt x="133" y="242"/>
                  </a:lnTo>
                  <a:lnTo>
                    <a:pt x="121" y="237"/>
                  </a:lnTo>
                  <a:lnTo>
                    <a:pt x="119" y="237"/>
                  </a:lnTo>
                  <a:lnTo>
                    <a:pt x="116" y="235"/>
                  </a:lnTo>
                  <a:lnTo>
                    <a:pt x="112" y="237"/>
                  </a:lnTo>
                  <a:lnTo>
                    <a:pt x="104" y="235"/>
                  </a:lnTo>
                  <a:lnTo>
                    <a:pt x="97" y="237"/>
                  </a:lnTo>
                  <a:lnTo>
                    <a:pt x="95" y="240"/>
                  </a:lnTo>
                  <a:lnTo>
                    <a:pt x="93" y="240"/>
                  </a:lnTo>
                  <a:lnTo>
                    <a:pt x="88" y="240"/>
                  </a:lnTo>
                  <a:lnTo>
                    <a:pt x="83" y="237"/>
                  </a:lnTo>
                  <a:lnTo>
                    <a:pt x="81" y="240"/>
                  </a:lnTo>
                  <a:lnTo>
                    <a:pt x="71" y="245"/>
                  </a:lnTo>
                  <a:lnTo>
                    <a:pt x="71" y="247"/>
                  </a:lnTo>
                  <a:lnTo>
                    <a:pt x="69" y="247"/>
                  </a:lnTo>
                  <a:lnTo>
                    <a:pt x="69" y="249"/>
                  </a:lnTo>
                  <a:lnTo>
                    <a:pt x="71" y="252"/>
                  </a:lnTo>
                  <a:lnTo>
                    <a:pt x="71" y="254"/>
                  </a:lnTo>
                  <a:lnTo>
                    <a:pt x="71" y="256"/>
                  </a:lnTo>
                  <a:lnTo>
                    <a:pt x="71" y="261"/>
                  </a:lnTo>
                  <a:lnTo>
                    <a:pt x="71" y="266"/>
                  </a:lnTo>
                  <a:lnTo>
                    <a:pt x="71" y="271"/>
                  </a:lnTo>
                  <a:lnTo>
                    <a:pt x="67" y="285"/>
                  </a:lnTo>
                  <a:lnTo>
                    <a:pt x="64" y="290"/>
                  </a:lnTo>
                  <a:lnTo>
                    <a:pt x="64" y="292"/>
                  </a:lnTo>
                  <a:lnTo>
                    <a:pt x="62" y="297"/>
                  </a:lnTo>
                  <a:lnTo>
                    <a:pt x="57" y="306"/>
                  </a:lnTo>
                  <a:lnTo>
                    <a:pt x="55" y="309"/>
                  </a:lnTo>
                  <a:lnTo>
                    <a:pt x="55" y="311"/>
                  </a:lnTo>
                  <a:lnTo>
                    <a:pt x="55" y="313"/>
                  </a:lnTo>
                  <a:lnTo>
                    <a:pt x="57" y="316"/>
                  </a:lnTo>
                  <a:lnTo>
                    <a:pt x="57" y="320"/>
                  </a:lnTo>
                  <a:lnTo>
                    <a:pt x="55" y="320"/>
                  </a:lnTo>
                  <a:lnTo>
                    <a:pt x="55" y="323"/>
                  </a:lnTo>
                  <a:lnTo>
                    <a:pt x="52" y="325"/>
                  </a:lnTo>
                  <a:lnTo>
                    <a:pt x="50" y="325"/>
                  </a:lnTo>
                  <a:lnTo>
                    <a:pt x="48" y="325"/>
                  </a:lnTo>
                  <a:lnTo>
                    <a:pt x="43" y="325"/>
                  </a:lnTo>
                  <a:lnTo>
                    <a:pt x="43" y="325"/>
                  </a:lnTo>
                  <a:lnTo>
                    <a:pt x="41" y="325"/>
                  </a:lnTo>
                  <a:lnTo>
                    <a:pt x="36" y="323"/>
                  </a:lnTo>
                  <a:lnTo>
                    <a:pt x="33" y="323"/>
                  </a:lnTo>
                  <a:lnTo>
                    <a:pt x="33" y="323"/>
                  </a:lnTo>
                  <a:lnTo>
                    <a:pt x="31" y="323"/>
                  </a:lnTo>
                  <a:lnTo>
                    <a:pt x="26" y="327"/>
                  </a:lnTo>
                  <a:lnTo>
                    <a:pt x="22" y="332"/>
                  </a:lnTo>
                  <a:lnTo>
                    <a:pt x="19" y="335"/>
                  </a:lnTo>
                  <a:lnTo>
                    <a:pt x="12" y="349"/>
                  </a:lnTo>
                  <a:lnTo>
                    <a:pt x="10" y="354"/>
                  </a:lnTo>
                  <a:lnTo>
                    <a:pt x="7" y="356"/>
                  </a:lnTo>
                  <a:lnTo>
                    <a:pt x="5" y="356"/>
                  </a:lnTo>
                  <a:lnTo>
                    <a:pt x="5" y="358"/>
                  </a:lnTo>
                  <a:lnTo>
                    <a:pt x="3" y="361"/>
                  </a:lnTo>
                  <a:lnTo>
                    <a:pt x="3" y="361"/>
                  </a:lnTo>
                  <a:lnTo>
                    <a:pt x="3" y="363"/>
                  </a:lnTo>
                  <a:lnTo>
                    <a:pt x="3" y="363"/>
                  </a:lnTo>
                  <a:lnTo>
                    <a:pt x="3" y="365"/>
                  </a:lnTo>
                  <a:lnTo>
                    <a:pt x="3" y="365"/>
                  </a:lnTo>
                  <a:lnTo>
                    <a:pt x="3" y="365"/>
                  </a:lnTo>
                  <a:lnTo>
                    <a:pt x="3" y="365"/>
                  </a:lnTo>
                  <a:lnTo>
                    <a:pt x="3" y="368"/>
                  </a:lnTo>
                  <a:lnTo>
                    <a:pt x="3" y="370"/>
                  </a:lnTo>
                  <a:lnTo>
                    <a:pt x="3" y="370"/>
                  </a:lnTo>
                  <a:lnTo>
                    <a:pt x="3" y="372"/>
                  </a:lnTo>
                  <a:lnTo>
                    <a:pt x="3" y="375"/>
                  </a:lnTo>
                  <a:lnTo>
                    <a:pt x="3" y="375"/>
                  </a:lnTo>
                  <a:lnTo>
                    <a:pt x="3" y="377"/>
                  </a:lnTo>
                  <a:lnTo>
                    <a:pt x="5" y="377"/>
                  </a:lnTo>
                  <a:lnTo>
                    <a:pt x="5" y="377"/>
                  </a:lnTo>
                  <a:lnTo>
                    <a:pt x="3" y="377"/>
                  </a:lnTo>
                  <a:lnTo>
                    <a:pt x="3" y="380"/>
                  </a:lnTo>
                  <a:lnTo>
                    <a:pt x="3" y="380"/>
                  </a:lnTo>
                  <a:lnTo>
                    <a:pt x="3" y="382"/>
                  </a:lnTo>
                  <a:lnTo>
                    <a:pt x="0" y="389"/>
                  </a:lnTo>
                  <a:lnTo>
                    <a:pt x="0" y="389"/>
                  </a:lnTo>
                  <a:lnTo>
                    <a:pt x="0" y="391"/>
                  </a:lnTo>
                  <a:lnTo>
                    <a:pt x="0" y="394"/>
                  </a:lnTo>
                  <a:lnTo>
                    <a:pt x="0" y="394"/>
                  </a:lnTo>
                  <a:lnTo>
                    <a:pt x="0" y="396"/>
                  </a:lnTo>
                  <a:lnTo>
                    <a:pt x="3" y="396"/>
                  </a:lnTo>
                  <a:lnTo>
                    <a:pt x="3" y="399"/>
                  </a:lnTo>
                  <a:lnTo>
                    <a:pt x="7" y="399"/>
                  </a:lnTo>
                  <a:lnTo>
                    <a:pt x="7" y="401"/>
                  </a:lnTo>
                  <a:lnTo>
                    <a:pt x="7" y="403"/>
                  </a:lnTo>
                  <a:lnTo>
                    <a:pt x="10" y="403"/>
                  </a:lnTo>
                  <a:lnTo>
                    <a:pt x="10" y="403"/>
                  </a:lnTo>
                  <a:lnTo>
                    <a:pt x="12" y="406"/>
                  </a:lnTo>
                  <a:lnTo>
                    <a:pt x="12" y="406"/>
                  </a:lnTo>
                  <a:lnTo>
                    <a:pt x="14" y="406"/>
                  </a:lnTo>
                  <a:lnTo>
                    <a:pt x="14" y="408"/>
                  </a:lnTo>
                  <a:lnTo>
                    <a:pt x="14" y="410"/>
                  </a:lnTo>
                  <a:lnTo>
                    <a:pt x="14" y="410"/>
                  </a:lnTo>
                  <a:lnTo>
                    <a:pt x="14" y="413"/>
                  </a:lnTo>
                  <a:lnTo>
                    <a:pt x="17" y="415"/>
                  </a:lnTo>
                  <a:lnTo>
                    <a:pt x="17" y="415"/>
                  </a:lnTo>
                  <a:lnTo>
                    <a:pt x="19" y="415"/>
                  </a:lnTo>
                  <a:lnTo>
                    <a:pt x="19" y="415"/>
                  </a:lnTo>
                  <a:lnTo>
                    <a:pt x="22" y="415"/>
                  </a:lnTo>
                  <a:lnTo>
                    <a:pt x="22" y="413"/>
                  </a:lnTo>
                  <a:lnTo>
                    <a:pt x="24" y="413"/>
                  </a:lnTo>
                  <a:lnTo>
                    <a:pt x="29" y="415"/>
                  </a:lnTo>
                  <a:lnTo>
                    <a:pt x="41" y="422"/>
                  </a:lnTo>
                  <a:lnTo>
                    <a:pt x="43" y="422"/>
                  </a:lnTo>
                  <a:lnTo>
                    <a:pt x="43" y="422"/>
                  </a:lnTo>
                  <a:lnTo>
                    <a:pt x="45" y="422"/>
                  </a:lnTo>
                  <a:lnTo>
                    <a:pt x="76" y="434"/>
                  </a:lnTo>
                  <a:lnTo>
                    <a:pt x="78" y="434"/>
                  </a:lnTo>
                  <a:lnTo>
                    <a:pt x="78" y="436"/>
                  </a:lnTo>
                  <a:lnTo>
                    <a:pt x="76" y="439"/>
                  </a:lnTo>
                  <a:lnTo>
                    <a:pt x="76" y="441"/>
                  </a:lnTo>
                  <a:lnTo>
                    <a:pt x="76" y="446"/>
                  </a:lnTo>
                  <a:lnTo>
                    <a:pt x="76" y="448"/>
                  </a:lnTo>
                  <a:lnTo>
                    <a:pt x="76" y="451"/>
                  </a:lnTo>
                  <a:lnTo>
                    <a:pt x="76" y="453"/>
                  </a:lnTo>
                  <a:lnTo>
                    <a:pt x="76" y="458"/>
                  </a:lnTo>
                  <a:lnTo>
                    <a:pt x="76" y="460"/>
                  </a:lnTo>
                  <a:lnTo>
                    <a:pt x="74" y="460"/>
                  </a:lnTo>
                  <a:lnTo>
                    <a:pt x="74" y="463"/>
                  </a:lnTo>
                  <a:lnTo>
                    <a:pt x="74" y="465"/>
                  </a:lnTo>
                  <a:lnTo>
                    <a:pt x="74" y="467"/>
                  </a:lnTo>
                  <a:lnTo>
                    <a:pt x="71" y="472"/>
                  </a:lnTo>
                  <a:lnTo>
                    <a:pt x="69" y="474"/>
                  </a:lnTo>
                  <a:lnTo>
                    <a:pt x="67" y="474"/>
                  </a:lnTo>
                  <a:lnTo>
                    <a:pt x="64" y="479"/>
                  </a:lnTo>
                  <a:lnTo>
                    <a:pt x="64" y="482"/>
                  </a:lnTo>
                  <a:lnTo>
                    <a:pt x="62" y="484"/>
                  </a:lnTo>
                  <a:lnTo>
                    <a:pt x="62" y="486"/>
                  </a:lnTo>
                  <a:lnTo>
                    <a:pt x="59" y="491"/>
                  </a:lnTo>
                  <a:lnTo>
                    <a:pt x="59" y="493"/>
                  </a:lnTo>
                  <a:lnTo>
                    <a:pt x="59" y="496"/>
                  </a:lnTo>
                  <a:lnTo>
                    <a:pt x="57" y="498"/>
                  </a:lnTo>
                  <a:lnTo>
                    <a:pt x="57" y="500"/>
                  </a:lnTo>
                  <a:lnTo>
                    <a:pt x="57" y="503"/>
                  </a:lnTo>
                  <a:lnTo>
                    <a:pt x="59" y="508"/>
                  </a:lnTo>
                  <a:lnTo>
                    <a:pt x="59" y="510"/>
                  </a:lnTo>
                  <a:lnTo>
                    <a:pt x="81" y="536"/>
                  </a:lnTo>
                  <a:lnTo>
                    <a:pt x="86" y="538"/>
                  </a:lnTo>
                  <a:lnTo>
                    <a:pt x="88" y="541"/>
                  </a:lnTo>
                  <a:lnTo>
                    <a:pt x="95" y="541"/>
                  </a:lnTo>
                  <a:lnTo>
                    <a:pt x="102" y="538"/>
                  </a:lnTo>
                  <a:lnTo>
                    <a:pt x="107" y="538"/>
                  </a:lnTo>
                  <a:lnTo>
                    <a:pt x="112" y="538"/>
                  </a:lnTo>
                  <a:lnTo>
                    <a:pt x="114" y="536"/>
                  </a:lnTo>
                  <a:lnTo>
                    <a:pt x="116" y="536"/>
                  </a:lnTo>
                  <a:lnTo>
                    <a:pt x="119" y="536"/>
                  </a:lnTo>
                  <a:lnTo>
                    <a:pt x="121" y="536"/>
                  </a:lnTo>
                  <a:lnTo>
                    <a:pt x="123" y="536"/>
                  </a:lnTo>
                  <a:lnTo>
                    <a:pt x="126" y="538"/>
                  </a:lnTo>
                  <a:lnTo>
                    <a:pt x="133" y="550"/>
                  </a:lnTo>
                  <a:lnTo>
                    <a:pt x="133" y="555"/>
                  </a:lnTo>
                  <a:lnTo>
                    <a:pt x="133" y="555"/>
                  </a:lnTo>
                  <a:lnTo>
                    <a:pt x="133" y="560"/>
                  </a:lnTo>
                  <a:lnTo>
                    <a:pt x="133" y="562"/>
                  </a:lnTo>
                  <a:lnTo>
                    <a:pt x="135" y="572"/>
                  </a:lnTo>
                  <a:lnTo>
                    <a:pt x="135" y="574"/>
                  </a:lnTo>
                  <a:lnTo>
                    <a:pt x="135" y="574"/>
                  </a:lnTo>
                  <a:lnTo>
                    <a:pt x="135" y="576"/>
                  </a:lnTo>
                  <a:lnTo>
                    <a:pt x="133" y="581"/>
                  </a:lnTo>
                  <a:lnTo>
                    <a:pt x="131" y="583"/>
                  </a:lnTo>
                  <a:lnTo>
                    <a:pt x="128" y="586"/>
                  </a:lnTo>
                  <a:lnTo>
                    <a:pt x="126" y="588"/>
                  </a:lnTo>
                  <a:lnTo>
                    <a:pt x="126" y="591"/>
                  </a:lnTo>
                  <a:lnTo>
                    <a:pt x="128" y="595"/>
                  </a:lnTo>
                  <a:lnTo>
                    <a:pt x="128" y="598"/>
                  </a:lnTo>
                  <a:lnTo>
                    <a:pt x="131" y="602"/>
                  </a:lnTo>
                  <a:lnTo>
                    <a:pt x="133" y="602"/>
                  </a:lnTo>
                  <a:lnTo>
                    <a:pt x="135" y="607"/>
                  </a:lnTo>
                  <a:lnTo>
                    <a:pt x="135" y="609"/>
                  </a:lnTo>
                  <a:lnTo>
                    <a:pt x="138" y="612"/>
                  </a:lnTo>
                  <a:lnTo>
                    <a:pt x="138" y="612"/>
                  </a:lnTo>
                  <a:lnTo>
                    <a:pt x="138" y="612"/>
                  </a:lnTo>
                  <a:lnTo>
                    <a:pt x="131" y="619"/>
                  </a:lnTo>
                  <a:lnTo>
                    <a:pt x="126" y="619"/>
                  </a:lnTo>
                  <a:lnTo>
                    <a:pt x="121" y="619"/>
                  </a:lnTo>
                  <a:lnTo>
                    <a:pt x="116" y="619"/>
                  </a:lnTo>
                  <a:lnTo>
                    <a:pt x="114" y="619"/>
                  </a:lnTo>
                  <a:lnTo>
                    <a:pt x="112" y="621"/>
                  </a:lnTo>
                  <a:lnTo>
                    <a:pt x="114" y="640"/>
                  </a:lnTo>
                  <a:lnTo>
                    <a:pt x="114" y="647"/>
                  </a:lnTo>
                  <a:lnTo>
                    <a:pt x="112" y="654"/>
                  </a:lnTo>
                  <a:lnTo>
                    <a:pt x="112" y="659"/>
                  </a:lnTo>
                  <a:lnTo>
                    <a:pt x="112" y="666"/>
                  </a:lnTo>
                  <a:lnTo>
                    <a:pt x="112" y="669"/>
                  </a:lnTo>
                  <a:lnTo>
                    <a:pt x="112" y="669"/>
                  </a:lnTo>
                  <a:lnTo>
                    <a:pt x="109" y="671"/>
                  </a:lnTo>
                  <a:lnTo>
                    <a:pt x="100" y="681"/>
                  </a:lnTo>
                  <a:lnTo>
                    <a:pt x="100" y="681"/>
                  </a:lnTo>
                  <a:lnTo>
                    <a:pt x="97" y="685"/>
                  </a:lnTo>
                  <a:lnTo>
                    <a:pt x="97" y="690"/>
                  </a:lnTo>
                  <a:lnTo>
                    <a:pt x="97" y="702"/>
                  </a:lnTo>
                  <a:lnTo>
                    <a:pt x="97" y="704"/>
                  </a:lnTo>
                  <a:lnTo>
                    <a:pt x="100" y="709"/>
                  </a:lnTo>
                  <a:lnTo>
                    <a:pt x="100" y="709"/>
                  </a:lnTo>
                  <a:lnTo>
                    <a:pt x="104" y="709"/>
                  </a:lnTo>
                  <a:lnTo>
                    <a:pt x="114" y="711"/>
                  </a:lnTo>
                  <a:lnTo>
                    <a:pt x="116" y="714"/>
                  </a:lnTo>
                  <a:lnTo>
                    <a:pt x="116" y="716"/>
                  </a:lnTo>
                  <a:lnTo>
                    <a:pt x="119" y="718"/>
                  </a:lnTo>
                  <a:lnTo>
                    <a:pt x="123" y="730"/>
                  </a:lnTo>
                  <a:lnTo>
                    <a:pt x="123" y="735"/>
                  </a:lnTo>
                  <a:lnTo>
                    <a:pt x="121" y="740"/>
                  </a:lnTo>
                  <a:lnTo>
                    <a:pt x="121" y="742"/>
                  </a:lnTo>
                  <a:lnTo>
                    <a:pt x="119" y="749"/>
                  </a:lnTo>
                  <a:lnTo>
                    <a:pt x="119" y="752"/>
                  </a:lnTo>
                  <a:lnTo>
                    <a:pt x="116" y="756"/>
                  </a:lnTo>
                  <a:lnTo>
                    <a:pt x="112" y="766"/>
                  </a:lnTo>
                  <a:lnTo>
                    <a:pt x="109" y="771"/>
                  </a:lnTo>
                  <a:lnTo>
                    <a:pt x="109" y="775"/>
                  </a:lnTo>
                  <a:lnTo>
                    <a:pt x="109" y="780"/>
                  </a:lnTo>
                  <a:lnTo>
                    <a:pt x="109" y="785"/>
                  </a:lnTo>
                  <a:lnTo>
                    <a:pt x="112" y="790"/>
                  </a:lnTo>
                  <a:lnTo>
                    <a:pt x="114" y="790"/>
                  </a:lnTo>
                  <a:lnTo>
                    <a:pt x="114" y="792"/>
                  </a:lnTo>
                  <a:lnTo>
                    <a:pt x="116" y="792"/>
                  </a:lnTo>
                  <a:lnTo>
                    <a:pt x="121" y="801"/>
                  </a:lnTo>
                  <a:lnTo>
                    <a:pt x="123" y="809"/>
                  </a:lnTo>
                  <a:lnTo>
                    <a:pt x="123" y="809"/>
                  </a:lnTo>
                  <a:lnTo>
                    <a:pt x="123" y="809"/>
                  </a:lnTo>
                  <a:lnTo>
                    <a:pt x="126" y="813"/>
                  </a:lnTo>
                  <a:lnTo>
                    <a:pt x="128" y="816"/>
                  </a:lnTo>
                  <a:lnTo>
                    <a:pt x="131" y="820"/>
                  </a:lnTo>
                  <a:lnTo>
                    <a:pt x="133" y="825"/>
                  </a:lnTo>
                  <a:lnTo>
                    <a:pt x="135" y="827"/>
                  </a:lnTo>
                  <a:lnTo>
                    <a:pt x="140" y="835"/>
                  </a:lnTo>
                  <a:lnTo>
                    <a:pt x="142" y="835"/>
                  </a:lnTo>
                  <a:lnTo>
                    <a:pt x="152" y="846"/>
                  </a:lnTo>
                  <a:lnTo>
                    <a:pt x="154" y="846"/>
                  </a:lnTo>
                  <a:lnTo>
                    <a:pt x="159" y="849"/>
                  </a:lnTo>
                  <a:lnTo>
                    <a:pt x="159" y="849"/>
                  </a:lnTo>
                  <a:lnTo>
                    <a:pt x="161" y="851"/>
                  </a:lnTo>
                  <a:lnTo>
                    <a:pt x="164" y="851"/>
                  </a:lnTo>
                  <a:lnTo>
                    <a:pt x="164" y="854"/>
                  </a:lnTo>
                  <a:lnTo>
                    <a:pt x="166" y="854"/>
                  </a:lnTo>
                  <a:lnTo>
                    <a:pt x="171" y="851"/>
                  </a:lnTo>
                  <a:lnTo>
                    <a:pt x="171" y="851"/>
                  </a:lnTo>
                  <a:lnTo>
                    <a:pt x="171" y="851"/>
                  </a:lnTo>
                  <a:lnTo>
                    <a:pt x="171" y="846"/>
                  </a:lnTo>
                  <a:lnTo>
                    <a:pt x="180" y="825"/>
                  </a:lnTo>
                  <a:lnTo>
                    <a:pt x="180" y="820"/>
                  </a:lnTo>
                  <a:lnTo>
                    <a:pt x="185" y="816"/>
                  </a:lnTo>
                  <a:lnTo>
                    <a:pt x="192" y="813"/>
                  </a:lnTo>
                  <a:lnTo>
                    <a:pt x="194" y="811"/>
                  </a:lnTo>
                  <a:lnTo>
                    <a:pt x="194" y="806"/>
                  </a:lnTo>
                  <a:lnTo>
                    <a:pt x="194" y="787"/>
                  </a:lnTo>
                  <a:lnTo>
                    <a:pt x="197" y="775"/>
                  </a:lnTo>
                  <a:lnTo>
                    <a:pt x="197" y="771"/>
                  </a:lnTo>
                  <a:lnTo>
                    <a:pt x="199" y="766"/>
                  </a:lnTo>
                  <a:lnTo>
                    <a:pt x="202" y="761"/>
                  </a:lnTo>
                  <a:lnTo>
                    <a:pt x="204" y="756"/>
                  </a:lnTo>
                  <a:lnTo>
                    <a:pt x="209" y="754"/>
                  </a:lnTo>
                  <a:lnTo>
                    <a:pt x="213" y="752"/>
                  </a:lnTo>
                  <a:lnTo>
                    <a:pt x="221" y="754"/>
                  </a:lnTo>
                  <a:lnTo>
                    <a:pt x="225" y="752"/>
                  </a:lnTo>
                  <a:lnTo>
                    <a:pt x="228" y="749"/>
                  </a:lnTo>
                  <a:lnTo>
                    <a:pt x="223" y="723"/>
                  </a:lnTo>
                  <a:lnTo>
                    <a:pt x="225" y="711"/>
                  </a:lnTo>
                  <a:lnTo>
                    <a:pt x="235" y="711"/>
                  </a:lnTo>
                  <a:lnTo>
                    <a:pt x="235" y="707"/>
                  </a:lnTo>
                  <a:lnTo>
                    <a:pt x="237" y="704"/>
                  </a:lnTo>
                  <a:lnTo>
                    <a:pt x="239" y="704"/>
                  </a:lnTo>
                  <a:lnTo>
                    <a:pt x="247" y="704"/>
                  </a:lnTo>
                  <a:lnTo>
                    <a:pt x="249" y="702"/>
                  </a:lnTo>
                  <a:lnTo>
                    <a:pt x="249" y="700"/>
                  </a:lnTo>
                  <a:lnTo>
                    <a:pt x="249" y="695"/>
                  </a:lnTo>
                  <a:lnTo>
                    <a:pt x="251" y="690"/>
                  </a:lnTo>
                  <a:lnTo>
                    <a:pt x="261" y="681"/>
                  </a:lnTo>
                  <a:lnTo>
                    <a:pt x="261" y="681"/>
                  </a:lnTo>
                  <a:lnTo>
                    <a:pt x="263" y="676"/>
                  </a:lnTo>
                  <a:lnTo>
                    <a:pt x="265" y="673"/>
                  </a:lnTo>
                  <a:lnTo>
                    <a:pt x="287" y="664"/>
                  </a:lnTo>
                  <a:lnTo>
                    <a:pt x="294" y="659"/>
                  </a:lnTo>
                  <a:lnTo>
                    <a:pt x="301" y="657"/>
                  </a:lnTo>
                  <a:lnTo>
                    <a:pt x="310" y="654"/>
                  </a:lnTo>
                  <a:lnTo>
                    <a:pt x="320" y="654"/>
                  </a:lnTo>
                  <a:lnTo>
                    <a:pt x="325" y="654"/>
                  </a:lnTo>
                  <a:lnTo>
                    <a:pt x="327" y="650"/>
                  </a:lnTo>
                  <a:lnTo>
                    <a:pt x="329" y="645"/>
                  </a:lnTo>
                  <a:lnTo>
                    <a:pt x="327" y="643"/>
                  </a:lnTo>
                  <a:lnTo>
                    <a:pt x="327" y="638"/>
                  </a:lnTo>
                  <a:lnTo>
                    <a:pt x="332" y="633"/>
                  </a:lnTo>
                  <a:lnTo>
                    <a:pt x="334" y="631"/>
                  </a:lnTo>
                  <a:lnTo>
                    <a:pt x="337" y="628"/>
                  </a:lnTo>
                  <a:lnTo>
                    <a:pt x="344" y="628"/>
                  </a:lnTo>
                  <a:lnTo>
                    <a:pt x="348" y="628"/>
                  </a:lnTo>
                  <a:lnTo>
                    <a:pt x="351" y="626"/>
                  </a:lnTo>
                  <a:lnTo>
                    <a:pt x="353" y="626"/>
                  </a:lnTo>
                  <a:lnTo>
                    <a:pt x="358" y="628"/>
                  </a:lnTo>
                  <a:lnTo>
                    <a:pt x="358" y="624"/>
                  </a:lnTo>
                  <a:lnTo>
                    <a:pt x="360" y="619"/>
                  </a:lnTo>
                  <a:lnTo>
                    <a:pt x="363" y="617"/>
                  </a:lnTo>
                  <a:lnTo>
                    <a:pt x="365" y="617"/>
                  </a:lnTo>
                  <a:lnTo>
                    <a:pt x="367" y="612"/>
                  </a:lnTo>
                  <a:lnTo>
                    <a:pt x="370" y="612"/>
                  </a:lnTo>
                  <a:lnTo>
                    <a:pt x="372" y="612"/>
                  </a:lnTo>
                  <a:lnTo>
                    <a:pt x="374" y="609"/>
                  </a:lnTo>
                  <a:lnTo>
                    <a:pt x="374" y="609"/>
                  </a:lnTo>
                  <a:lnTo>
                    <a:pt x="377" y="605"/>
                  </a:lnTo>
                  <a:lnTo>
                    <a:pt x="379" y="600"/>
                  </a:lnTo>
                  <a:lnTo>
                    <a:pt x="384" y="600"/>
                  </a:lnTo>
                  <a:lnTo>
                    <a:pt x="386" y="598"/>
                  </a:lnTo>
                  <a:lnTo>
                    <a:pt x="391" y="598"/>
                  </a:lnTo>
                  <a:lnTo>
                    <a:pt x="393" y="595"/>
                  </a:lnTo>
                  <a:lnTo>
                    <a:pt x="393" y="591"/>
                  </a:lnTo>
                  <a:lnTo>
                    <a:pt x="391" y="588"/>
                  </a:lnTo>
                  <a:lnTo>
                    <a:pt x="389" y="588"/>
                  </a:lnTo>
                  <a:lnTo>
                    <a:pt x="384" y="583"/>
                  </a:lnTo>
                  <a:lnTo>
                    <a:pt x="382" y="581"/>
                  </a:lnTo>
                  <a:lnTo>
                    <a:pt x="379" y="581"/>
                  </a:lnTo>
                  <a:lnTo>
                    <a:pt x="382" y="579"/>
                  </a:lnTo>
                  <a:lnTo>
                    <a:pt x="382" y="579"/>
                  </a:lnTo>
                  <a:lnTo>
                    <a:pt x="374" y="569"/>
                  </a:lnTo>
                  <a:lnTo>
                    <a:pt x="365" y="564"/>
                  </a:lnTo>
                  <a:lnTo>
                    <a:pt x="355" y="562"/>
                  </a:lnTo>
                  <a:lnTo>
                    <a:pt x="344" y="560"/>
                  </a:lnTo>
                  <a:lnTo>
                    <a:pt x="339" y="560"/>
                  </a:lnTo>
                  <a:lnTo>
                    <a:pt x="334" y="555"/>
                  </a:lnTo>
                  <a:lnTo>
                    <a:pt x="325" y="545"/>
                  </a:lnTo>
                  <a:lnTo>
                    <a:pt x="318" y="538"/>
                  </a:lnTo>
                  <a:lnTo>
                    <a:pt x="313" y="536"/>
                  </a:lnTo>
                  <a:lnTo>
                    <a:pt x="306" y="519"/>
                  </a:lnTo>
                  <a:lnTo>
                    <a:pt x="299" y="510"/>
                  </a:lnTo>
                  <a:lnTo>
                    <a:pt x="294" y="498"/>
                  </a:lnTo>
                  <a:lnTo>
                    <a:pt x="289" y="489"/>
                  </a:lnTo>
                  <a:lnTo>
                    <a:pt x="287" y="479"/>
                  </a:lnTo>
                  <a:lnTo>
                    <a:pt x="287" y="472"/>
                  </a:lnTo>
                  <a:lnTo>
                    <a:pt x="289" y="470"/>
                  </a:lnTo>
                  <a:lnTo>
                    <a:pt x="292" y="467"/>
                  </a:lnTo>
                  <a:lnTo>
                    <a:pt x="289" y="463"/>
                  </a:lnTo>
                  <a:lnTo>
                    <a:pt x="287" y="458"/>
                  </a:lnTo>
                  <a:lnTo>
                    <a:pt x="273" y="427"/>
                  </a:lnTo>
                  <a:lnTo>
                    <a:pt x="268" y="408"/>
                  </a:lnTo>
                  <a:lnTo>
                    <a:pt x="268" y="396"/>
                  </a:lnTo>
                  <a:lnTo>
                    <a:pt x="265" y="382"/>
                  </a:lnTo>
                  <a:lnTo>
                    <a:pt x="268" y="370"/>
                  </a:lnTo>
                  <a:lnTo>
                    <a:pt x="270" y="365"/>
                  </a:lnTo>
                  <a:lnTo>
                    <a:pt x="277" y="356"/>
                  </a:lnTo>
                  <a:lnTo>
                    <a:pt x="280" y="351"/>
                  </a:lnTo>
                  <a:lnTo>
                    <a:pt x="280" y="346"/>
                  </a:lnTo>
                  <a:lnTo>
                    <a:pt x="282" y="342"/>
                  </a:lnTo>
                  <a:lnTo>
                    <a:pt x="287" y="337"/>
                  </a:lnTo>
                  <a:lnTo>
                    <a:pt x="292" y="332"/>
                  </a:lnTo>
                  <a:lnTo>
                    <a:pt x="294" y="327"/>
                  </a:lnTo>
                  <a:lnTo>
                    <a:pt x="294" y="323"/>
                  </a:lnTo>
                  <a:lnTo>
                    <a:pt x="296" y="316"/>
                  </a:lnTo>
                  <a:lnTo>
                    <a:pt x="296" y="313"/>
                  </a:lnTo>
                  <a:lnTo>
                    <a:pt x="320" y="275"/>
                  </a:lnTo>
                  <a:lnTo>
                    <a:pt x="334" y="259"/>
                  </a:lnTo>
                  <a:lnTo>
                    <a:pt x="339" y="249"/>
                  </a:lnTo>
                  <a:lnTo>
                    <a:pt x="348" y="228"/>
                  </a:lnTo>
                  <a:lnTo>
                    <a:pt x="355" y="221"/>
                  </a:lnTo>
                  <a:lnTo>
                    <a:pt x="367" y="214"/>
                  </a:lnTo>
                  <a:lnTo>
                    <a:pt x="372" y="207"/>
                  </a:lnTo>
                  <a:lnTo>
                    <a:pt x="386" y="181"/>
                  </a:lnTo>
                  <a:lnTo>
                    <a:pt x="400" y="169"/>
                  </a:lnTo>
                  <a:lnTo>
                    <a:pt x="408" y="157"/>
                  </a:lnTo>
                  <a:lnTo>
                    <a:pt x="410" y="154"/>
                  </a:lnTo>
                  <a:lnTo>
                    <a:pt x="417" y="150"/>
                  </a:lnTo>
                  <a:lnTo>
                    <a:pt x="419" y="145"/>
                  </a:lnTo>
                  <a:lnTo>
                    <a:pt x="434" y="117"/>
                  </a:lnTo>
                  <a:lnTo>
                    <a:pt x="441" y="109"/>
                  </a:lnTo>
                  <a:lnTo>
                    <a:pt x="443" y="102"/>
                  </a:lnTo>
                  <a:lnTo>
                    <a:pt x="445" y="98"/>
                  </a:lnTo>
                  <a:lnTo>
                    <a:pt x="448" y="93"/>
                  </a:lnTo>
                  <a:lnTo>
                    <a:pt x="453" y="88"/>
                  </a:lnTo>
                  <a:lnTo>
                    <a:pt x="457" y="79"/>
                  </a:lnTo>
                  <a:lnTo>
                    <a:pt x="457" y="74"/>
                  </a:lnTo>
                  <a:lnTo>
                    <a:pt x="457" y="74"/>
                  </a:lnTo>
                  <a:close/>
                  <a:moveTo>
                    <a:pt x="17" y="195"/>
                  </a:moveTo>
                  <a:lnTo>
                    <a:pt x="22" y="197"/>
                  </a:lnTo>
                  <a:lnTo>
                    <a:pt x="24" y="200"/>
                  </a:lnTo>
                  <a:lnTo>
                    <a:pt x="24" y="202"/>
                  </a:lnTo>
                  <a:lnTo>
                    <a:pt x="24" y="204"/>
                  </a:lnTo>
                  <a:lnTo>
                    <a:pt x="31" y="223"/>
                  </a:lnTo>
                  <a:lnTo>
                    <a:pt x="33" y="226"/>
                  </a:lnTo>
                  <a:lnTo>
                    <a:pt x="36" y="226"/>
                  </a:lnTo>
                  <a:lnTo>
                    <a:pt x="38" y="226"/>
                  </a:lnTo>
                  <a:lnTo>
                    <a:pt x="52" y="228"/>
                  </a:lnTo>
                  <a:lnTo>
                    <a:pt x="57" y="230"/>
                  </a:lnTo>
                  <a:lnTo>
                    <a:pt x="62" y="230"/>
                  </a:lnTo>
                  <a:lnTo>
                    <a:pt x="64" y="230"/>
                  </a:lnTo>
                  <a:lnTo>
                    <a:pt x="64" y="230"/>
                  </a:lnTo>
                  <a:lnTo>
                    <a:pt x="67" y="230"/>
                  </a:lnTo>
                  <a:lnTo>
                    <a:pt x="69" y="228"/>
                  </a:lnTo>
                  <a:lnTo>
                    <a:pt x="74" y="228"/>
                  </a:lnTo>
                  <a:lnTo>
                    <a:pt x="76" y="228"/>
                  </a:lnTo>
                  <a:lnTo>
                    <a:pt x="78" y="226"/>
                  </a:lnTo>
                  <a:lnTo>
                    <a:pt x="86" y="226"/>
                  </a:lnTo>
                  <a:lnTo>
                    <a:pt x="95" y="221"/>
                  </a:lnTo>
                  <a:lnTo>
                    <a:pt x="97" y="218"/>
                  </a:lnTo>
                  <a:lnTo>
                    <a:pt x="97" y="216"/>
                  </a:lnTo>
                  <a:lnTo>
                    <a:pt x="100" y="214"/>
                  </a:lnTo>
                  <a:lnTo>
                    <a:pt x="100" y="214"/>
                  </a:lnTo>
                  <a:lnTo>
                    <a:pt x="97" y="211"/>
                  </a:lnTo>
                  <a:lnTo>
                    <a:pt x="95" y="207"/>
                  </a:lnTo>
                  <a:lnTo>
                    <a:pt x="88" y="202"/>
                  </a:lnTo>
                  <a:lnTo>
                    <a:pt x="83" y="197"/>
                  </a:lnTo>
                  <a:lnTo>
                    <a:pt x="67" y="195"/>
                  </a:lnTo>
                  <a:lnTo>
                    <a:pt x="64" y="195"/>
                  </a:lnTo>
                  <a:lnTo>
                    <a:pt x="62" y="192"/>
                  </a:lnTo>
                  <a:lnTo>
                    <a:pt x="62" y="190"/>
                  </a:lnTo>
                  <a:lnTo>
                    <a:pt x="62" y="188"/>
                  </a:lnTo>
                  <a:lnTo>
                    <a:pt x="62" y="188"/>
                  </a:lnTo>
                  <a:lnTo>
                    <a:pt x="59" y="185"/>
                  </a:lnTo>
                  <a:lnTo>
                    <a:pt x="57" y="185"/>
                  </a:lnTo>
                  <a:lnTo>
                    <a:pt x="57" y="183"/>
                  </a:lnTo>
                  <a:lnTo>
                    <a:pt x="55" y="183"/>
                  </a:lnTo>
                  <a:lnTo>
                    <a:pt x="55" y="181"/>
                  </a:lnTo>
                  <a:lnTo>
                    <a:pt x="52" y="176"/>
                  </a:lnTo>
                  <a:lnTo>
                    <a:pt x="50" y="171"/>
                  </a:lnTo>
                  <a:lnTo>
                    <a:pt x="50" y="171"/>
                  </a:lnTo>
                  <a:lnTo>
                    <a:pt x="48" y="171"/>
                  </a:lnTo>
                  <a:lnTo>
                    <a:pt x="45" y="173"/>
                  </a:lnTo>
                  <a:lnTo>
                    <a:pt x="45" y="176"/>
                  </a:lnTo>
                  <a:lnTo>
                    <a:pt x="43" y="178"/>
                  </a:lnTo>
                  <a:lnTo>
                    <a:pt x="45" y="183"/>
                  </a:lnTo>
                  <a:lnTo>
                    <a:pt x="45" y="183"/>
                  </a:lnTo>
                  <a:lnTo>
                    <a:pt x="43" y="185"/>
                  </a:lnTo>
                  <a:lnTo>
                    <a:pt x="38" y="188"/>
                  </a:lnTo>
                  <a:lnTo>
                    <a:pt x="33" y="190"/>
                  </a:lnTo>
                  <a:lnTo>
                    <a:pt x="26" y="188"/>
                  </a:lnTo>
                  <a:lnTo>
                    <a:pt x="14" y="185"/>
                  </a:lnTo>
                  <a:lnTo>
                    <a:pt x="14" y="192"/>
                  </a:lnTo>
                  <a:lnTo>
                    <a:pt x="14" y="192"/>
                  </a:lnTo>
                  <a:lnTo>
                    <a:pt x="17" y="195"/>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10"/>
            <p:cNvSpPr>
              <a:spLocks/>
            </p:cNvSpPr>
            <p:nvPr/>
          </p:nvSpPr>
          <p:spPr bwMode="auto">
            <a:xfrm>
              <a:off x="8412163" y="2390775"/>
              <a:ext cx="511175" cy="349250"/>
            </a:xfrm>
            <a:custGeom>
              <a:avLst/>
              <a:gdLst>
                <a:gd name="T0" fmla="*/ 322 w 322"/>
                <a:gd name="T1" fmla="*/ 142 h 220"/>
                <a:gd name="T2" fmla="*/ 313 w 322"/>
                <a:gd name="T3" fmla="*/ 125 h 220"/>
                <a:gd name="T4" fmla="*/ 289 w 322"/>
                <a:gd name="T5" fmla="*/ 111 h 220"/>
                <a:gd name="T6" fmla="*/ 282 w 322"/>
                <a:gd name="T7" fmla="*/ 104 h 220"/>
                <a:gd name="T8" fmla="*/ 239 w 322"/>
                <a:gd name="T9" fmla="*/ 73 h 220"/>
                <a:gd name="T10" fmla="*/ 235 w 322"/>
                <a:gd name="T11" fmla="*/ 61 h 220"/>
                <a:gd name="T12" fmla="*/ 202 w 322"/>
                <a:gd name="T13" fmla="*/ 59 h 220"/>
                <a:gd name="T14" fmla="*/ 173 w 322"/>
                <a:gd name="T15" fmla="*/ 50 h 220"/>
                <a:gd name="T16" fmla="*/ 140 w 322"/>
                <a:gd name="T17" fmla="*/ 38 h 220"/>
                <a:gd name="T18" fmla="*/ 133 w 322"/>
                <a:gd name="T19" fmla="*/ 38 h 220"/>
                <a:gd name="T20" fmla="*/ 131 w 322"/>
                <a:gd name="T21" fmla="*/ 40 h 220"/>
                <a:gd name="T22" fmla="*/ 119 w 322"/>
                <a:gd name="T23" fmla="*/ 38 h 220"/>
                <a:gd name="T24" fmla="*/ 102 w 322"/>
                <a:gd name="T25" fmla="*/ 33 h 220"/>
                <a:gd name="T26" fmla="*/ 97 w 322"/>
                <a:gd name="T27" fmla="*/ 21 h 220"/>
                <a:gd name="T28" fmla="*/ 83 w 322"/>
                <a:gd name="T29" fmla="*/ 7 h 220"/>
                <a:gd name="T30" fmla="*/ 74 w 322"/>
                <a:gd name="T31" fmla="*/ 16 h 220"/>
                <a:gd name="T32" fmla="*/ 67 w 322"/>
                <a:gd name="T33" fmla="*/ 14 h 220"/>
                <a:gd name="T34" fmla="*/ 64 w 322"/>
                <a:gd name="T35" fmla="*/ 7 h 220"/>
                <a:gd name="T36" fmla="*/ 38 w 322"/>
                <a:gd name="T37" fmla="*/ 2 h 220"/>
                <a:gd name="T38" fmla="*/ 12 w 322"/>
                <a:gd name="T39" fmla="*/ 9 h 220"/>
                <a:gd name="T40" fmla="*/ 10 w 322"/>
                <a:gd name="T41" fmla="*/ 19 h 220"/>
                <a:gd name="T42" fmla="*/ 5 w 322"/>
                <a:gd name="T43" fmla="*/ 33 h 220"/>
                <a:gd name="T44" fmla="*/ 12 w 322"/>
                <a:gd name="T45" fmla="*/ 35 h 220"/>
                <a:gd name="T46" fmla="*/ 10 w 322"/>
                <a:gd name="T47" fmla="*/ 47 h 220"/>
                <a:gd name="T48" fmla="*/ 17 w 322"/>
                <a:gd name="T49" fmla="*/ 59 h 220"/>
                <a:gd name="T50" fmla="*/ 15 w 322"/>
                <a:gd name="T51" fmla="*/ 78 h 220"/>
                <a:gd name="T52" fmla="*/ 3 w 322"/>
                <a:gd name="T53" fmla="*/ 90 h 220"/>
                <a:gd name="T54" fmla="*/ 5 w 322"/>
                <a:gd name="T55" fmla="*/ 102 h 220"/>
                <a:gd name="T56" fmla="*/ 7 w 322"/>
                <a:gd name="T57" fmla="*/ 114 h 220"/>
                <a:gd name="T58" fmla="*/ 0 w 322"/>
                <a:gd name="T59" fmla="*/ 135 h 220"/>
                <a:gd name="T60" fmla="*/ 12 w 322"/>
                <a:gd name="T61" fmla="*/ 156 h 220"/>
                <a:gd name="T62" fmla="*/ 22 w 322"/>
                <a:gd name="T63" fmla="*/ 168 h 220"/>
                <a:gd name="T64" fmla="*/ 36 w 322"/>
                <a:gd name="T65" fmla="*/ 170 h 220"/>
                <a:gd name="T66" fmla="*/ 43 w 322"/>
                <a:gd name="T67" fmla="*/ 175 h 220"/>
                <a:gd name="T68" fmla="*/ 62 w 322"/>
                <a:gd name="T69" fmla="*/ 187 h 220"/>
                <a:gd name="T70" fmla="*/ 71 w 322"/>
                <a:gd name="T71" fmla="*/ 175 h 220"/>
                <a:gd name="T72" fmla="*/ 78 w 322"/>
                <a:gd name="T73" fmla="*/ 161 h 220"/>
                <a:gd name="T74" fmla="*/ 90 w 322"/>
                <a:gd name="T75" fmla="*/ 163 h 220"/>
                <a:gd name="T76" fmla="*/ 86 w 322"/>
                <a:gd name="T77" fmla="*/ 175 h 220"/>
                <a:gd name="T78" fmla="*/ 83 w 322"/>
                <a:gd name="T79" fmla="*/ 187 h 220"/>
                <a:gd name="T80" fmla="*/ 97 w 322"/>
                <a:gd name="T81" fmla="*/ 192 h 220"/>
                <a:gd name="T82" fmla="*/ 112 w 322"/>
                <a:gd name="T83" fmla="*/ 194 h 220"/>
                <a:gd name="T84" fmla="*/ 123 w 322"/>
                <a:gd name="T85" fmla="*/ 192 h 220"/>
                <a:gd name="T86" fmla="*/ 133 w 322"/>
                <a:gd name="T87" fmla="*/ 178 h 220"/>
                <a:gd name="T88" fmla="*/ 135 w 322"/>
                <a:gd name="T89" fmla="*/ 166 h 220"/>
                <a:gd name="T90" fmla="*/ 145 w 322"/>
                <a:gd name="T91" fmla="*/ 161 h 220"/>
                <a:gd name="T92" fmla="*/ 185 w 322"/>
                <a:gd name="T93" fmla="*/ 154 h 220"/>
                <a:gd name="T94" fmla="*/ 190 w 322"/>
                <a:gd name="T95" fmla="*/ 163 h 220"/>
                <a:gd name="T96" fmla="*/ 209 w 322"/>
                <a:gd name="T97" fmla="*/ 163 h 220"/>
                <a:gd name="T98" fmla="*/ 223 w 322"/>
                <a:gd name="T99" fmla="*/ 168 h 220"/>
                <a:gd name="T100" fmla="*/ 218 w 322"/>
                <a:gd name="T101" fmla="*/ 175 h 220"/>
                <a:gd name="T102" fmla="*/ 225 w 322"/>
                <a:gd name="T103" fmla="*/ 189 h 220"/>
                <a:gd name="T104" fmla="*/ 228 w 322"/>
                <a:gd name="T105" fmla="*/ 197 h 220"/>
                <a:gd name="T106" fmla="*/ 228 w 322"/>
                <a:gd name="T107" fmla="*/ 206 h 220"/>
                <a:gd name="T108" fmla="*/ 251 w 322"/>
                <a:gd name="T109" fmla="*/ 215 h 220"/>
                <a:gd name="T110" fmla="*/ 266 w 322"/>
                <a:gd name="T111" fmla="*/ 218 h 220"/>
                <a:gd name="T112" fmla="*/ 284 w 322"/>
                <a:gd name="T113" fmla="*/ 201 h 220"/>
                <a:gd name="T114" fmla="*/ 273 w 322"/>
                <a:gd name="T115" fmla="*/ 182 h 220"/>
                <a:gd name="T116" fmla="*/ 284 w 322"/>
                <a:gd name="T117" fmla="*/ 161 h 220"/>
                <a:gd name="T118" fmla="*/ 292 w 322"/>
                <a:gd name="T119" fmla="*/ 152 h 220"/>
                <a:gd name="T120" fmla="*/ 301 w 322"/>
                <a:gd name="T121" fmla="*/ 154 h 220"/>
                <a:gd name="T122" fmla="*/ 318 w 322"/>
                <a:gd name="T123" fmla="*/ 15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2" h="220">
                  <a:moveTo>
                    <a:pt x="320" y="149"/>
                  </a:moveTo>
                  <a:lnTo>
                    <a:pt x="320" y="144"/>
                  </a:lnTo>
                  <a:lnTo>
                    <a:pt x="320" y="144"/>
                  </a:lnTo>
                  <a:lnTo>
                    <a:pt x="320" y="142"/>
                  </a:lnTo>
                  <a:lnTo>
                    <a:pt x="322" y="142"/>
                  </a:lnTo>
                  <a:lnTo>
                    <a:pt x="322" y="140"/>
                  </a:lnTo>
                  <a:lnTo>
                    <a:pt x="320" y="140"/>
                  </a:lnTo>
                  <a:lnTo>
                    <a:pt x="320" y="137"/>
                  </a:lnTo>
                  <a:lnTo>
                    <a:pt x="320" y="130"/>
                  </a:lnTo>
                  <a:lnTo>
                    <a:pt x="313" y="125"/>
                  </a:lnTo>
                  <a:lnTo>
                    <a:pt x="308" y="123"/>
                  </a:lnTo>
                  <a:lnTo>
                    <a:pt x="296" y="118"/>
                  </a:lnTo>
                  <a:lnTo>
                    <a:pt x="292" y="114"/>
                  </a:lnTo>
                  <a:lnTo>
                    <a:pt x="289" y="111"/>
                  </a:lnTo>
                  <a:lnTo>
                    <a:pt x="289" y="111"/>
                  </a:lnTo>
                  <a:lnTo>
                    <a:pt x="284" y="111"/>
                  </a:lnTo>
                  <a:lnTo>
                    <a:pt x="284" y="111"/>
                  </a:lnTo>
                  <a:lnTo>
                    <a:pt x="282" y="109"/>
                  </a:lnTo>
                  <a:lnTo>
                    <a:pt x="282" y="106"/>
                  </a:lnTo>
                  <a:lnTo>
                    <a:pt x="282" y="104"/>
                  </a:lnTo>
                  <a:lnTo>
                    <a:pt x="282" y="104"/>
                  </a:lnTo>
                  <a:lnTo>
                    <a:pt x="273" y="97"/>
                  </a:lnTo>
                  <a:lnTo>
                    <a:pt x="256" y="76"/>
                  </a:lnTo>
                  <a:lnTo>
                    <a:pt x="244" y="76"/>
                  </a:lnTo>
                  <a:lnTo>
                    <a:pt x="239" y="73"/>
                  </a:lnTo>
                  <a:lnTo>
                    <a:pt x="235" y="69"/>
                  </a:lnTo>
                  <a:lnTo>
                    <a:pt x="237" y="69"/>
                  </a:lnTo>
                  <a:lnTo>
                    <a:pt x="237" y="66"/>
                  </a:lnTo>
                  <a:lnTo>
                    <a:pt x="239" y="66"/>
                  </a:lnTo>
                  <a:lnTo>
                    <a:pt x="235" y="61"/>
                  </a:lnTo>
                  <a:lnTo>
                    <a:pt x="228" y="61"/>
                  </a:lnTo>
                  <a:lnTo>
                    <a:pt x="213" y="61"/>
                  </a:lnTo>
                  <a:lnTo>
                    <a:pt x="209" y="61"/>
                  </a:lnTo>
                  <a:lnTo>
                    <a:pt x="206" y="59"/>
                  </a:lnTo>
                  <a:lnTo>
                    <a:pt x="202" y="59"/>
                  </a:lnTo>
                  <a:lnTo>
                    <a:pt x="199" y="54"/>
                  </a:lnTo>
                  <a:lnTo>
                    <a:pt x="197" y="52"/>
                  </a:lnTo>
                  <a:lnTo>
                    <a:pt x="192" y="47"/>
                  </a:lnTo>
                  <a:lnTo>
                    <a:pt x="190" y="47"/>
                  </a:lnTo>
                  <a:lnTo>
                    <a:pt x="173" y="50"/>
                  </a:lnTo>
                  <a:lnTo>
                    <a:pt x="166" y="45"/>
                  </a:lnTo>
                  <a:lnTo>
                    <a:pt x="161" y="45"/>
                  </a:lnTo>
                  <a:lnTo>
                    <a:pt x="157" y="45"/>
                  </a:lnTo>
                  <a:lnTo>
                    <a:pt x="147" y="42"/>
                  </a:lnTo>
                  <a:lnTo>
                    <a:pt x="140" y="38"/>
                  </a:lnTo>
                  <a:lnTo>
                    <a:pt x="138" y="33"/>
                  </a:lnTo>
                  <a:lnTo>
                    <a:pt x="138" y="33"/>
                  </a:lnTo>
                  <a:lnTo>
                    <a:pt x="135" y="35"/>
                  </a:lnTo>
                  <a:lnTo>
                    <a:pt x="133" y="35"/>
                  </a:lnTo>
                  <a:lnTo>
                    <a:pt x="133" y="38"/>
                  </a:lnTo>
                  <a:lnTo>
                    <a:pt x="133" y="40"/>
                  </a:lnTo>
                  <a:lnTo>
                    <a:pt x="133" y="40"/>
                  </a:lnTo>
                  <a:lnTo>
                    <a:pt x="133" y="40"/>
                  </a:lnTo>
                  <a:lnTo>
                    <a:pt x="135" y="40"/>
                  </a:lnTo>
                  <a:lnTo>
                    <a:pt x="131" y="40"/>
                  </a:lnTo>
                  <a:lnTo>
                    <a:pt x="126" y="40"/>
                  </a:lnTo>
                  <a:lnTo>
                    <a:pt x="123" y="42"/>
                  </a:lnTo>
                  <a:lnTo>
                    <a:pt x="121" y="45"/>
                  </a:lnTo>
                  <a:lnTo>
                    <a:pt x="121" y="40"/>
                  </a:lnTo>
                  <a:lnTo>
                    <a:pt x="119" y="38"/>
                  </a:lnTo>
                  <a:lnTo>
                    <a:pt x="116" y="38"/>
                  </a:lnTo>
                  <a:lnTo>
                    <a:pt x="114" y="40"/>
                  </a:lnTo>
                  <a:lnTo>
                    <a:pt x="112" y="42"/>
                  </a:lnTo>
                  <a:lnTo>
                    <a:pt x="109" y="40"/>
                  </a:lnTo>
                  <a:lnTo>
                    <a:pt x="102" y="33"/>
                  </a:lnTo>
                  <a:lnTo>
                    <a:pt x="100" y="33"/>
                  </a:lnTo>
                  <a:lnTo>
                    <a:pt x="97" y="33"/>
                  </a:lnTo>
                  <a:lnTo>
                    <a:pt x="97" y="28"/>
                  </a:lnTo>
                  <a:lnTo>
                    <a:pt x="97" y="24"/>
                  </a:lnTo>
                  <a:lnTo>
                    <a:pt x="97" y="21"/>
                  </a:lnTo>
                  <a:lnTo>
                    <a:pt x="97" y="19"/>
                  </a:lnTo>
                  <a:lnTo>
                    <a:pt x="97" y="16"/>
                  </a:lnTo>
                  <a:lnTo>
                    <a:pt x="95" y="14"/>
                  </a:lnTo>
                  <a:lnTo>
                    <a:pt x="86" y="9"/>
                  </a:lnTo>
                  <a:lnTo>
                    <a:pt x="83" y="7"/>
                  </a:lnTo>
                  <a:lnTo>
                    <a:pt x="81" y="9"/>
                  </a:lnTo>
                  <a:lnTo>
                    <a:pt x="78" y="12"/>
                  </a:lnTo>
                  <a:lnTo>
                    <a:pt x="78" y="12"/>
                  </a:lnTo>
                  <a:lnTo>
                    <a:pt x="76" y="16"/>
                  </a:lnTo>
                  <a:lnTo>
                    <a:pt x="74" y="16"/>
                  </a:lnTo>
                  <a:lnTo>
                    <a:pt x="71" y="19"/>
                  </a:lnTo>
                  <a:lnTo>
                    <a:pt x="69" y="19"/>
                  </a:lnTo>
                  <a:lnTo>
                    <a:pt x="67" y="19"/>
                  </a:lnTo>
                  <a:lnTo>
                    <a:pt x="67" y="16"/>
                  </a:lnTo>
                  <a:lnTo>
                    <a:pt x="67" y="14"/>
                  </a:lnTo>
                  <a:lnTo>
                    <a:pt x="69" y="12"/>
                  </a:lnTo>
                  <a:lnTo>
                    <a:pt x="69" y="9"/>
                  </a:lnTo>
                  <a:lnTo>
                    <a:pt x="69" y="7"/>
                  </a:lnTo>
                  <a:lnTo>
                    <a:pt x="64" y="9"/>
                  </a:lnTo>
                  <a:lnTo>
                    <a:pt x="64" y="7"/>
                  </a:lnTo>
                  <a:lnTo>
                    <a:pt x="64" y="2"/>
                  </a:lnTo>
                  <a:lnTo>
                    <a:pt x="64" y="0"/>
                  </a:lnTo>
                  <a:lnTo>
                    <a:pt x="48" y="5"/>
                  </a:lnTo>
                  <a:lnTo>
                    <a:pt x="43" y="5"/>
                  </a:lnTo>
                  <a:lnTo>
                    <a:pt x="38" y="2"/>
                  </a:lnTo>
                  <a:lnTo>
                    <a:pt x="24" y="0"/>
                  </a:lnTo>
                  <a:lnTo>
                    <a:pt x="15" y="2"/>
                  </a:lnTo>
                  <a:lnTo>
                    <a:pt x="10" y="5"/>
                  </a:lnTo>
                  <a:lnTo>
                    <a:pt x="10" y="5"/>
                  </a:lnTo>
                  <a:lnTo>
                    <a:pt x="12" y="9"/>
                  </a:lnTo>
                  <a:lnTo>
                    <a:pt x="12" y="12"/>
                  </a:lnTo>
                  <a:lnTo>
                    <a:pt x="12" y="14"/>
                  </a:lnTo>
                  <a:lnTo>
                    <a:pt x="12" y="16"/>
                  </a:lnTo>
                  <a:lnTo>
                    <a:pt x="10" y="16"/>
                  </a:lnTo>
                  <a:lnTo>
                    <a:pt x="10" y="19"/>
                  </a:lnTo>
                  <a:lnTo>
                    <a:pt x="7" y="21"/>
                  </a:lnTo>
                  <a:lnTo>
                    <a:pt x="0" y="28"/>
                  </a:lnTo>
                  <a:lnTo>
                    <a:pt x="0" y="31"/>
                  </a:lnTo>
                  <a:lnTo>
                    <a:pt x="3" y="33"/>
                  </a:lnTo>
                  <a:lnTo>
                    <a:pt x="5" y="33"/>
                  </a:lnTo>
                  <a:lnTo>
                    <a:pt x="5" y="33"/>
                  </a:lnTo>
                  <a:lnTo>
                    <a:pt x="7" y="31"/>
                  </a:lnTo>
                  <a:lnTo>
                    <a:pt x="10" y="31"/>
                  </a:lnTo>
                  <a:lnTo>
                    <a:pt x="10" y="33"/>
                  </a:lnTo>
                  <a:lnTo>
                    <a:pt x="12" y="35"/>
                  </a:lnTo>
                  <a:lnTo>
                    <a:pt x="12" y="38"/>
                  </a:lnTo>
                  <a:lnTo>
                    <a:pt x="10" y="40"/>
                  </a:lnTo>
                  <a:lnTo>
                    <a:pt x="10" y="45"/>
                  </a:lnTo>
                  <a:lnTo>
                    <a:pt x="7" y="47"/>
                  </a:lnTo>
                  <a:lnTo>
                    <a:pt x="10" y="47"/>
                  </a:lnTo>
                  <a:lnTo>
                    <a:pt x="12" y="50"/>
                  </a:lnTo>
                  <a:lnTo>
                    <a:pt x="15" y="52"/>
                  </a:lnTo>
                  <a:lnTo>
                    <a:pt x="15" y="54"/>
                  </a:lnTo>
                  <a:lnTo>
                    <a:pt x="15" y="57"/>
                  </a:lnTo>
                  <a:lnTo>
                    <a:pt x="17" y="59"/>
                  </a:lnTo>
                  <a:lnTo>
                    <a:pt x="17" y="59"/>
                  </a:lnTo>
                  <a:lnTo>
                    <a:pt x="15" y="66"/>
                  </a:lnTo>
                  <a:lnTo>
                    <a:pt x="15" y="73"/>
                  </a:lnTo>
                  <a:lnTo>
                    <a:pt x="15" y="76"/>
                  </a:lnTo>
                  <a:lnTo>
                    <a:pt x="15" y="78"/>
                  </a:lnTo>
                  <a:lnTo>
                    <a:pt x="15" y="80"/>
                  </a:lnTo>
                  <a:lnTo>
                    <a:pt x="10" y="88"/>
                  </a:lnTo>
                  <a:lnTo>
                    <a:pt x="10" y="88"/>
                  </a:lnTo>
                  <a:lnTo>
                    <a:pt x="5" y="88"/>
                  </a:lnTo>
                  <a:lnTo>
                    <a:pt x="3" y="90"/>
                  </a:lnTo>
                  <a:lnTo>
                    <a:pt x="3" y="92"/>
                  </a:lnTo>
                  <a:lnTo>
                    <a:pt x="3" y="92"/>
                  </a:lnTo>
                  <a:lnTo>
                    <a:pt x="5" y="95"/>
                  </a:lnTo>
                  <a:lnTo>
                    <a:pt x="5" y="97"/>
                  </a:lnTo>
                  <a:lnTo>
                    <a:pt x="5" y="102"/>
                  </a:lnTo>
                  <a:lnTo>
                    <a:pt x="5" y="104"/>
                  </a:lnTo>
                  <a:lnTo>
                    <a:pt x="5" y="106"/>
                  </a:lnTo>
                  <a:lnTo>
                    <a:pt x="7" y="109"/>
                  </a:lnTo>
                  <a:lnTo>
                    <a:pt x="7" y="111"/>
                  </a:lnTo>
                  <a:lnTo>
                    <a:pt x="7" y="114"/>
                  </a:lnTo>
                  <a:lnTo>
                    <a:pt x="7" y="116"/>
                  </a:lnTo>
                  <a:lnTo>
                    <a:pt x="7" y="121"/>
                  </a:lnTo>
                  <a:lnTo>
                    <a:pt x="5" y="130"/>
                  </a:lnTo>
                  <a:lnTo>
                    <a:pt x="3" y="133"/>
                  </a:lnTo>
                  <a:lnTo>
                    <a:pt x="0" y="135"/>
                  </a:lnTo>
                  <a:lnTo>
                    <a:pt x="0" y="135"/>
                  </a:lnTo>
                  <a:lnTo>
                    <a:pt x="7" y="147"/>
                  </a:lnTo>
                  <a:lnTo>
                    <a:pt x="7" y="149"/>
                  </a:lnTo>
                  <a:lnTo>
                    <a:pt x="10" y="154"/>
                  </a:lnTo>
                  <a:lnTo>
                    <a:pt x="12" y="156"/>
                  </a:lnTo>
                  <a:lnTo>
                    <a:pt x="15" y="159"/>
                  </a:lnTo>
                  <a:lnTo>
                    <a:pt x="17" y="161"/>
                  </a:lnTo>
                  <a:lnTo>
                    <a:pt x="17" y="163"/>
                  </a:lnTo>
                  <a:lnTo>
                    <a:pt x="19" y="166"/>
                  </a:lnTo>
                  <a:lnTo>
                    <a:pt x="22" y="168"/>
                  </a:lnTo>
                  <a:lnTo>
                    <a:pt x="24" y="170"/>
                  </a:lnTo>
                  <a:lnTo>
                    <a:pt x="26" y="170"/>
                  </a:lnTo>
                  <a:lnTo>
                    <a:pt x="29" y="170"/>
                  </a:lnTo>
                  <a:lnTo>
                    <a:pt x="33" y="170"/>
                  </a:lnTo>
                  <a:lnTo>
                    <a:pt x="36" y="170"/>
                  </a:lnTo>
                  <a:lnTo>
                    <a:pt x="38" y="170"/>
                  </a:lnTo>
                  <a:lnTo>
                    <a:pt x="41" y="170"/>
                  </a:lnTo>
                  <a:lnTo>
                    <a:pt x="41" y="170"/>
                  </a:lnTo>
                  <a:lnTo>
                    <a:pt x="43" y="173"/>
                  </a:lnTo>
                  <a:lnTo>
                    <a:pt x="43" y="175"/>
                  </a:lnTo>
                  <a:lnTo>
                    <a:pt x="45" y="175"/>
                  </a:lnTo>
                  <a:lnTo>
                    <a:pt x="45" y="178"/>
                  </a:lnTo>
                  <a:lnTo>
                    <a:pt x="48" y="189"/>
                  </a:lnTo>
                  <a:lnTo>
                    <a:pt x="55" y="192"/>
                  </a:lnTo>
                  <a:lnTo>
                    <a:pt x="62" y="187"/>
                  </a:lnTo>
                  <a:lnTo>
                    <a:pt x="69" y="185"/>
                  </a:lnTo>
                  <a:lnTo>
                    <a:pt x="71" y="182"/>
                  </a:lnTo>
                  <a:lnTo>
                    <a:pt x="74" y="178"/>
                  </a:lnTo>
                  <a:lnTo>
                    <a:pt x="74" y="175"/>
                  </a:lnTo>
                  <a:lnTo>
                    <a:pt x="71" y="175"/>
                  </a:lnTo>
                  <a:lnTo>
                    <a:pt x="71" y="173"/>
                  </a:lnTo>
                  <a:lnTo>
                    <a:pt x="74" y="170"/>
                  </a:lnTo>
                  <a:lnTo>
                    <a:pt x="74" y="168"/>
                  </a:lnTo>
                  <a:lnTo>
                    <a:pt x="76" y="166"/>
                  </a:lnTo>
                  <a:lnTo>
                    <a:pt x="78" y="161"/>
                  </a:lnTo>
                  <a:lnTo>
                    <a:pt x="81" y="159"/>
                  </a:lnTo>
                  <a:lnTo>
                    <a:pt x="86" y="159"/>
                  </a:lnTo>
                  <a:lnTo>
                    <a:pt x="88" y="161"/>
                  </a:lnTo>
                  <a:lnTo>
                    <a:pt x="90" y="161"/>
                  </a:lnTo>
                  <a:lnTo>
                    <a:pt x="90" y="163"/>
                  </a:lnTo>
                  <a:lnTo>
                    <a:pt x="90" y="166"/>
                  </a:lnTo>
                  <a:lnTo>
                    <a:pt x="93" y="168"/>
                  </a:lnTo>
                  <a:lnTo>
                    <a:pt x="90" y="170"/>
                  </a:lnTo>
                  <a:lnTo>
                    <a:pt x="90" y="173"/>
                  </a:lnTo>
                  <a:lnTo>
                    <a:pt x="86" y="175"/>
                  </a:lnTo>
                  <a:lnTo>
                    <a:pt x="86" y="178"/>
                  </a:lnTo>
                  <a:lnTo>
                    <a:pt x="86" y="180"/>
                  </a:lnTo>
                  <a:lnTo>
                    <a:pt x="83" y="182"/>
                  </a:lnTo>
                  <a:lnTo>
                    <a:pt x="83" y="185"/>
                  </a:lnTo>
                  <a:lnTo>
                    <a:pt x="83" y="187"/>
                  </a:lnTo>
                  <a:lnTo>
                    <a:pt x="86" y="189"/>
                  </a:lnTo>
                  <a:lnTo>
                    <a:pt x="88" y="189"/>
                  </a:lnTo>
                  <a:lnTo>
                    <a:pt x="90" y="189"/>
                  </a:lnTo>
                  <a:lnTo>
                    <a:pt x="95" y="192"/>
                  </a:lnTo>
                  <a:lnTo>
                    <a:pt x="97" y="192"/>
                  </a:lnTo>
                  <a:lnTo>
                    <a:pt x="100" y="194"/>
                  </a:lnTo>
                  <a:lnTo>
                    <a:pt x="102" y="197"/>
                  </a:lnTo>
                  <a:lnTo>
                    <a:pt x="102" y="197"/>
                  </a:lnTo>
                  <a:lnTo>
                    <a:pt x="105" y="194"/>
                  </a:lnTo>
                  <a:lnTo>
                    <a:pt x="112" y="194"/>
                  </a:lnTo>
                  <a:lnTo>
                    <a:pt x="119" y="197"/>
                  </a:lnTo>
                  <a:lnTo>
                    <a:pt x="123" y="197"/>
                  </a:lnTo>
                  <a:lnTo>
                    <a:pt x="123" y="194"/>
                  </a:lnTo>
                  <a:lnTo>
                    <a:pt x="123" y="194"/>
                  </a:lnTo>
                  <a:lnTo>
                    <a:pt x="123" y="192"/>
                  </a:lnTo>
                  <a:lnTo>
                    <a:pt x="126" y="189"/>
                  </a:lnTo>
                  <a:lnTo>
                    <a:pt x="128" y="185"/>
                  </a:lnTo>
                  <a:lnTo>
                    <a:pt x="131" y="182"/>
                  </a:lnTo>
                  <a:lnTo>
                    <a:pt x="131" y="180"/>
                  </a:lnTo>
                  <a:lnTo>
                    <a:pt x="133" y="178"/>
                  </a:lnTo>
                  <a:lnTo>
                    <a:pt x="133" y="178"/>
                  </a:lnTo>
                  <a:lnTo>
                    <a:pt x="135" y="175"/>
                  </a:lnTo>
                  <a:lnTo>
                    <a:pt x="135" y="175"/>
                  </a:lnTo>
                  <a:lnTo>
                    <a:pt x="135" y="170"/>
                  </a:lnTo>
                  <a:lnTo>
                    <a:pt x="135" y="166"/>
                  </a:lnTo>
                  <a:lnTo>
                    <a:pt x="138" y="163"/>
                  </a:lnTo>
                  <a:lnTo>
                    <a:pt x="138" y="161"/>
                  </a:lnTo>
                  <a:lnTo>
                    <a:pt x="138" y="161"/>
                  </a:lnTo>
                  <a:lnTo>
                    <a:pt x="142" y="163"/>
                  </a:lnTo>
                  <a:lnTo>
                    <a:pt x="145" y="161"/>
                  </a:lnTo>
                  <a:lnTo>
                    <a:pt x="150" y="159"/>
                  </a:lnTo>
                  <a:lnTo>
                    <a:pt x="154" y="156"/>
                  </a:lnTo>
                  <a:lnTo>
                    <a:pt x="159" y="154"/>
                  </a:lnTo>
                  <a:lnTo>
                    <a:pt x="173" y="152"/>
                  </a:lnTo>
                  <a:lnTo>
                    <a:pt x="185" y="154"/>
                  </a:lnTo>
                  <a:lnTo>
                    <a:pt x="187" y="154"/>
                  </a:lnTo>
                  <a:lnTo>
                    <a:pt x="187" y="156"/>
                  </a:lnTo>
                  <a:lnTo>
                    <a:pt x="190" y="159"/>
                  </a:lnTo>
                  <a:lnTo>
                    <a:pt x="190" y="161"/>
                  </a:lnTo>
                  <a:lnTo>
                    <a:pt x="190" y="163"/>
                  </a:lnTo>
                  <a:lnTo>
                    <a:pt x="190" y="166"/>
                  </a:lnTo>
                  <a:lnTo>
                    <a:pt x="192" y="166"/>
                  </a:lnTo>
                  <a:lnTo>
                    <a:pt x="195" y="168"/>
                  </a:lnTo>
                  <a:lnTo>
                    <a:pt x="197" y="168"/>
                  </a:lnTo>
                  <a:lnTo>
                    <a:pt x="209" y="163"/>
                  </a:lnTo>
                  <a:lnTo>
                    <a:pt x="213" y="163"/>
                  </a:lnTo>
                  <a:lnTo>
                    <a:pt x="218" y="163"/>
                  </a:lnTo>
                  <a:lnTo>
                    <a:pt x="221" y="166"/>
                  </a:lnTo>
                  <a:lnTo>
                    <a:pt x="223" y="166"/>
                  </a:lnTo>
                  <a:lnTo>
                    <a:pt x="223" y="168"/>
                  </a:lnTo>
                  <a:lnTo>
                    <a:pt x="223" y="170"/>
                  </a:lnTo>
                  <a:lnTo>
                    <a:pt x="223" y="173"/>
                  </a:lnTo>
                  <a:lnTo>
                    <a:pt x="221" y="173"/>
                  </a:lnTo>
                  <a:lnTo>
                    <a:pt x="218" y="175"/>
                  </a:lnTo>
                  <a:lnTo>
                    <a:pt x="218" y="175"/>
                  </a:lnTo>
                  <a:lnTo>
                    <a:pt x="218" y="178"/>
                  </a:lnTo>
                  <a:lnTo>
                    <a:pt x="218" y="180"/>
                  </a:lnTo>
                  <a:lnTo>
                    <a:pt x="218" y="182"/>
                  </a:lnTo>
                  <a:lnTo>
                    <a:pt x="221" y="185"/>
                  </a:lnTo>
                  <a:lnTo>
                    <a:pt x="225" y="189"/>
                  </a:lnTo>
                  <a:lnTo>
                    <a:pt x="228" y="192"/>
                  </a:lnTo>
                  <a:lnTo>
                    <a:pt x="228" y="194"/>
                  </a:lnTo>
                  <a:lnTo>
                    <a:pt x="228" y="194"/>
                  </a:lnTo>
                  <a:lnTo>
                    <a:pt x="228" y="197"/>
                  </a:lnTo>
                  <a:lnTo>
                    <a:pt x="228" y="197"/>
                  </a:lnTo>
                  <a:lnTo>
                    <a:pt x="228" y="197"/>
                  </a:lnTo>
                  <a:lnTo>
                    <a:pt x="225" y="199"/>
                  </a:lnTo>
                  <a:lnTo>
                    <a:pt x="225" y="199"/>
                  </a:lnTo>
                  <a:lnTo>
                    <a:pt x="225" y="201"/>
                  </a:lnTo>
                  <a:lnTo>
                    <a:pt x="228" y="206"/>
                  </a:lnTo>
                  <a:lnTo>
                    <a:pt x="228" y="208"/>
                  </a:lnTo>
                  <a:lnTo>
                    <a:pt x="230" y="211"/>
                  </a:lnTo>
                  <a:lnTo>
                    <a:pt x="242" y="213"/>
                  </a:lnTo>
                  <a:lnTo>
                    <a:pt x="247" y="213"/>
                  </a:lnTo>
                  <a:lnTo>
                    <a:pt x="251" y="215"/>
                  </a:lnTo>
                  <a:lnTo>
                    <a:pt x="254" y="218"/>
                  </a:lnTo>
                  <a:lnTo>
                    <a:pt x="256" y="220"/>
                  </a:lnTo>
                  <a:lnTo>
                    <a:pt x="258" y="220"/>
                  </a:lnTo>
                  <a:lnTo>
                    <a:pt x="263" y="220"/>
                  </a:lnTo>
                  <a:lnTo>
                    <a:pt x="266" y="218"/>
                  </a:lnTo>
                  <a:lnTo>
                    <a:pt x="268" y="218"/>
                  </a:lnTo>
                  <a:lnTo>
                    <a:pt x="273" y="215"/>
                  </a:lnTo>
                  <a:lnTo>
                    <a:pt x="275" y="213"/>
                  </a:lnTo>
                  <a:lnTo>
                    <a:pt x="284" y="208"/>
                  </a:lnTo>
                  <a:lnTo>
                    <a:pt x="284" y="201"/>
                  </a:lnTo>
                  <a:lnTo>
                    <a:pt x="287" y="201"/>
                  </a:lnTo>
                  <a:lnTo>
                    <a:pt x="284" y="194"/>
                  </a:lnTo>
                  <a:lnTo>
                    <a:pt x="275" y="187"/>
                  </a:lnTo>
                  <a:lnTo>
                    <a:pt x="275" y="185"/>
                  </a:lnTo>
                  <a:lnTo>
                    <a:pt x="273" y="182"/>
                  </a:lnTo>
                  <a:lnTo>
                    <a:pt x="273" y="180"/>
                  </a:lnTo>
                  <a:lnTo>
                    <a:pt x="273" y="178"/>
                  </a:lnTo>
                  <a:lnTo>
                    <a:pt x="275" y="175"/>
                  </a:lnTo>
                  <a:lnTo>
                    <a:pt x="275" y="173"/>
                  </a:lnTo>
                  <a:lnTo>
                    <a:pt x="284" y="161"/>
                  </a:lnTo>
                  <a:lnTo>
                    <a:pt x="287" y="159"/>
                  </a:lnTo>
                  <a:lnTo>
                    <a:pt x="289" y="156"/>
                  </a:lnTo>
                  <a:lnTo>
                    <a:pt x="289" y="154"/>
                  </a:lnTo>
                  <a:lnTo>
                    <a:pt x="289" y="154"/>
                  </a:lnTo>
                  <a:lnTo>
                    <a:pt x="292" y="152"/>
                  </a:lnTo>
                  <a:lnTo>
                    <a:pt x="294" y="152"/>
                  </a:lnTo>
                  <a:lnTo>
                    <a:pt x="296" y="152"/>
                  </a:lnTo>
                  <a:lnTo>
                    <a:pt x="299" y="154"/>
                  </a:lnTo>
                  <a:lnTo>
                    <a:pt x="301" y="154"/>
                  </a:lnTo>
                  <a:lnTo>
                    <a:pt x="301" y="154"/>
                  </a:lnTo>
                  <a:lnTo>
                    <a:pt x="306" y="152"/>
                  </a:lnTo>
                  <a:lnTo>
                    <a:pt x="308" y="152"/>
                  </a:lnTo>
                  <a:lnTo>
                    <a:pt x="311" y="152"/>
                  </a:lnTo>
                  <a:lnTo>
                    <a:pt x="315" y="154"/>
                  </a:lnTo>
                  <a:lnTo>
                    <a:pt x="318" y="154"/>
                  </a:lnTo>
                  <a:lnTo>
                    <a:pt x="320" y="154"/>
                  </a:lnTo>
                  <a:lnTo>
                    <a:pt x="322" y="152"/>
                  </a:lnTo>
                  <a:lnTo>
                    <a:pt x="322" y="152"/>
                  </a:lnTo>
                  <a:lnTo>
                    <a:pt x="320" y="149"/>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11"/>
            <p:cNvSpPr>
              <a:spLocks noEditPoints="1"/>
            </p:cNvSpPr>
            <p:nvPr/>
          </p:nvSpPr>
          <p:spPr bwMode="auto">
            <a:xfrm>
              <a:off x="8634413" y="2066925"/>
              <a:ext cx="623888" cy="677863"/>
            </a:xfrm>
            <a:custGeom>
              <a:avLst/>
              <a:gdLst>
                <a:gd name="T0" fmla="*/ 298 w 393"/>
                <a:gd name="T1" fmla="*/ 275 h 427"/>
                <a:gd name="T2" fmla="*/ 315 w 393"/>
                <a:gd name="T3" fmla="*/ 256 h 427"/>
                <a:gd name="T4" fmla="*/ 306 w 393"/>
                <a:gd name="T5" fmla="*/ 263 h 427"/>
                <a:gd name="T6" fmla="*/ 320 w 393"/>
                <a:gd name="T7" fmla="*/ 263 h 427"/>
                <a:gd name="T8" fmla="*/ 332 w 393"/>
                <a:gd name="T9" fmla="*/ 102 h 427"/>
                <a:gd name="T10" fmla="*/ 303 w 393"/>
                <a:gd name="T11" fmla="*/ 92 h 427"/>
                <a:gd name="T12" fmla="*/ 268 w 393"/>
                <a:gd name="T13" fmla="*/ 66 h 427"/>
                <a:gd name="T14" fmla="*/ 253 w 393"/>
                <a:gd name="T15" fmla="*/ 85 h 427"/>
                <a:gd name="T16" fmla="*/ 227 w 393"/>
                <a:gd name="T17" fmla="*/ 66 h 427"/>
                <a:gd name="T18" fmla="*/ 237 w 393"/>
                <a:gd name="T19" fmla="*/ 14 h 427"/>
                <a:gd name="T20" fmla="*/ 206 w 393"/>
                <a:gd name="T21" fmla="*/ 14 h 427"/>
                <a:gd name="T22" fmla="*/ 192 w 393"/>
                <a:gd name="T23" fmla="*/ 12 h 427"/>
                <a:gd name="T24" fmla="*/ 178 w 393"/>
                <a:gd name="T25" fmla="*/ 2 h 427"/>
                <a:gd name="T26" fmla="*/ 161 w 393"/>
                <a:gd name="T27" fmla="*/ 7 h 427"/>
                <a:gd name="T28" fmla="*/ 142 w 393"/>
                <a:gd name="T29" fmla="*/ 26 h 427"/>
                <a:gd name="T30" fmla="*/ 133 w 393"/>
                <a:gd name="T31" fmla="*/ 28 h 427"/>
                <a:gd name="T32" fmla="*/ 130 w 393"/>
                <a:gd name="T33" fmla="*/ 47 h 427"/>
                <a:gd name="T34" fmla="*/ 109 w 393"/>
                <a:gd name="T35" fmla="*/ 74 h 427"/>
                <a:gd name="T36" fmla="*/ 102 w 393"/>
                <a:gd name="T37" fmla="*/ 97 h 427"/>
                <a:gd name="T38" fmla="*/ 81 w 393"/>
                <a:gd name="T39" fmla="*/ 111 h 427"/>
                <a:gd name="T40" fmla="*/ 62 w 393"/>
                <a:gd name="T41" fmla="*/ 114 h 427"/>
                <a:gd name="T42" fmla="*/ 57 w 393"/>
                <a:gd name="T43" fmla="*/ 145 h 427"/>
                <a:gd name="T44" fmla="*/ 40 w 393"/>
                <a:gd name="T45" fmla="*/ 175 h 427"/>
                <a:gd name="T46" fmla="*/ 45 w 393"/>
                <a:gd name="T47" fmla="*/ 199 h 427"/>
                <a:gd name="T48" fmla="*/ 26 w 393"/>
                <a:gd name="T49" fmla="*/ 201 h 427"/>
                <a:gd name="T50" fmla="*/ 10 w 393"/>
                <a:gd name="T51" fmla="*/ 206 h 427"/>
                <a:gd name="T52" fmla="*/ 2 w 393"/>
                <a:gd name="T53" fmla="*/ 220 h 427"/>
                <a:gd name="T54" fmla="*/ 21 w 393"/>
                <a:gd name="T55" fmla="*/ 218 h 427"/>
                <a:gd name="T56" fmla="*/ 33 w 393"/>
                <a:gd name="T57" fmla="*/ 254 h 427"/>
                <a:gd name="T58" fmla="*/ 69 w 393"/>
                <a:gd name="T59" fmla="*/ 265 h 427"/>
                <a:gd name="T60" fmla="*/ 95 w 393"/>
                <a:gd name="T61" fmla="*/ 273 h 427"/>
                <a:gd name="T62" fmla="*/ 142 w 393"/>
                <a:gd name="T63" fmla="*/ 310 h 427"/>
                <a:gd name="T64" fmla="*/ 156 w 393"/>
                <a:gd name="T65" fmla="*/ 322 h 427"/>
                <a:gd name="T66" fmla="*/ 182 w 393"/>
                <a:gd name="T67" fmla="*/ 346 h 427"/>
                <a:gd name="T68" fmla="*/ 180 w 393"/>
                <a:gd name="T69" fmla="*/ 358 h 427"/>
                <a:gd name="T70" fmla="*/ 161 w 393"/>
                <a:gd name="T71" fmla="*/ 358 h 427"/>
                <a:gd name="T72" fmla="*/ 149 w 393"/>
                <a:gd name="T73" fmla="*/ 360 h 427"/>
                <a:gd name="T74" fmla="*/ 133 w 393"/>
                <a:gd name="T75" fmla="*/ 386 h 427"/>
                <a:gd name="T76" fmla="*/ 149 w 393"/>
                <a:gd name="T77" fmla="*/ 401 h 427"/>
                <a:gd name="T78" fmla="*/ 171 w 393"/>
                <a:gd name="T79" fmla="*/ 408 h 427"/>
                <a:gd name="T80" fmla="*/ 189 w 393"/>
                <a:gd name="T81" fmla="*/ 410 h 427"/>
                <a:gd name="T82" fmla="*/ 206 w 393"/>
                <a:gd name="T83" fmla="*/ 424 h 427"/>
                <a:gd name="T84" fmla="*/ 225 w 393"/>
                <a:gd name="T85" fmla="*/ 422 h 427"/>
                <a:gd name="T86" fmla="*/ 244 w 393"/>
                <a:gd name="T87" fmla="*/ 424 h 427"/>
                <a:gd name="T88" fmla="*/ 258 w 393"/>
                <a:gd name="T89" fmla="*/ 398 h 427"/>
                <a:gd name="T90" fmla="*/ 258 w 393"/>
                <a:gd name="T91" fmla="*/ 379 h 427"/>
                <a:gd name="T92" fmla="*/ 249 w 393"/>
                <a:gd name="T93" fmla="*/ 365 h 427"/>
                <a:gd name="T94" fmla="*/ 246 w 393"/>
                <a:gd name="T95" fmla="*/ 344 h 427"/>
                <a:gd name="T96" fmla="*/ 244 w 393"/>
                <a:gd name="T97" fmla="*/ 325 h 427"/>
                <a:gd name="T98" fmla="*/ 261 w 393"/>
                <a:gd name="T99" fmla="*/ 294 h 427"/>
                <a:gd name="T100" fmla="*/ 258 w 393"/>
                <a:gd name="T101" fmla="*/ 280 h 427"/>
                <a:gd name="T102" fmla="*/ 275 w 393"/>
                <a:gd name="T103" fmla="*/ 249 h 427"/>
                <a:gd name="T104" fmla="*/ 277 w 393"/>
                <a:gd name="T105" fmla="*/ 232 h 427"/>
                <a:gd name="T106" fmla="*/ 291 w 393"/>
                <a:gd name="T107" fmla="*/ 228 h 427"/>
                <a:gd name="T108" fmla="*/ 298 w 393"/>
                <a:gd name="T109" fmla="*/ 213 h 427"/>
                <a:gd name="T110" fmla="*/ 317 w 393"/>
                <a:gd name="T111" fmla="*/ 204 h 427"/>
                <a:gd name="T112" fmla="*/ 329 w 393"/>
                <a:gd name="T113" fmla="*/ 192 h 427"/>
                <a:gd name="T114" fmla="*/ 358 w 393"/>
                <a:gd name="T115" fmla="*/ 173 h 427"/>
                <a:gd name="T116" fmla="*/ 369 w 393"/>
                <a:gd name="T117" fmla="*/ 147 h 427"/>
                <a:gd name="T118" fmla="*/ 379 w 393"/>
                <a:gd name="T119" fmla="*/ 123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93" h="427">
                  <a:moveTo>
                    <a:pt x="296" y="268"/>
                  </a:moveTo>
                  <a:lnTo>
                    <a:pt x="294" y="268"/>
                  </a:lnTo>
                  <a:lnTo>
                    <a:pt x="291" y="270"/>
                  </a:lnTo>
                  <a:lnTo>
                    <a:pt x="291" y="275"/>
                  </a:lnTo>
                  <a:lnTo>
                    <a:pt x="294" y="277"/>
                  </a:lnTo>
                  <a:lnTo>
                    <a:pt x="296" y="277"/>
                  </a:lnTo>
                  <a:lnTo>
                    <a:pt x="298" y="275"/>
                  </a:lnTo>
                  <a:lnTo>
                    <a:pt x="301" y="270"/>
                  </a:lnTo>
                  <a:lnTo>
                    <a:pt x="301" y="268"/>
                  </a:lnTo>
                  <a:lnTo>
                    <a:pt x="298" y="265"/>
                  </a:lnTo>
                  <a:lnTo>
                    <a:pt x="296" y="268"/>
                  </a:lnTo>
                  <a:close/>
                  <a:moveTo>
                    <a:pt x="317" y="261"/>
                  </a:moveTo>
                  <a:lnTo>
                    <a:pt x="315" y="258"/>
                  </a:lnTo>
                  <a:lnTo>
                    <a:pt x="315" y="256"/>
                  </a:lnTo>
                  <a:lnTo>
                    <a:pt x="313" y="254"/>
                  </a:lnTo>
                  <a:lnTo>
                    <a:pt x="313" y="254"/>
                  </a:lnTo>
                  <a:lnTo>
                    <a:pt x="310" y="254"/>
                  </a:lnTo>
                  <a:lnTo>
                    <a:pt x="308" y="256"/>
                  </a:lnTo>
                  <a:lnTo>
                    <a:pt x="308" y="258"/>
                  </a:lnTo>
                  <a:lnTo>
                    <a:pt x="306" y="261"/>
                  </a:lnTo>
                  <a:lnTo>
                    <a:pt x="306" y="263"/>
                  </a:lnTo>
                  <a:lnTo>
                    <a:pt x="308" y="265"/>
                  </a:lnTo>
                  <a:lnTo>
                    <a:pt x="313" y="268"/>
                  </a:lnTo>
                  <a:lnTo>
                    <a:pt x="317" y="268"/>
                  </a:lnTo>
                  <a:lnTo>
                    <a:pt x="320" y="268"/>
                  </a:lnTo>
                  <a:lnTo>
                    <a:pt x="320" y="268"/>
                  </a:lnTo>
                  <a:lnTo>
                    <a:pt x="320" y="263"/>
                  </a:lnTo>
                  <a:lnTo>
                    <a:pt x="320" y="263"/>
                  </a:lnTo>
                  <a:lnTo>
                    <a:pt x="317" y="261"/>
                  </a:lnTo>
                  <a:close/>
                  <a:moveTo>
                    <a:pt x="391" y="111"/>
                  </a:moveTo>
                  <a:lnTo>
                    <a:pt x="384" y="109"/>
                  </a:lnTo>
                  <a:lnTo>
                    <a:pt x="367" y="111"/>
                  </a:lnTo>
                  <a:lnTo>
                    <a:pt x="348" y="111"/>
                  </a:lnTo>
                  <a:lnTo>
                    <a:pt x="341" y="109"/>
                  </a:lnTo>
                  <a:lnTo>
                    <a:pt x="332" y="102"/>
                  </a:lnTo>
                  <a:lnTo>
                    <a:pt x="329" y="100"/>
                  </a:lnTo>
                  <a:lnTo>
                    <a:pt x="327" y="97"/>
                  </a:lnTo>
                  <a:lnTo>
                    <a:pt x="317" y="97"/>
                  </a:lnTo>
                  <a:lnTo>
                    <a:pt x="317" y="95"/>
                  </a:lnTo>
                  <a:lnTo>
                    <a:pt x="313" y="92"/>
                  </a:lnTo>
                  <a:lnTo>
                    <a:pt x="310" y="92"/>
                  </a:lnTo>
                  <a:lnTo>
                    <a:pt x="303" y="92"/>
                  </a:lnTo>
                  <a:lnTo>
                    <a:pt x="296" y="88"/>
                  </a:lnTo>
                  <a:lnTo>
                    <a:pt x="287" y="83"/>
                  </a:lnTo>
                  <a:lnTo>
                    <a:pt x="275" y="81"/>
                  </a:lnTo>
                  <a:lnTo>
                    <a:pt x="270" y="78"/>
                  </a:lnTo>
                  <a:lnTo>
                    <a:pt x="265" y="74"/>
                  </a:lnTo>
                  <a:lnTo>
                    <a:pt x="265" y="69"/>
                  </a:lnTo>
                  <a:lnTo>
                    <a:pt x="268" y="66"/>
                  </a:lnTo>
                  <a:lnTo>
                    <a:pt x="272" y="62"/>
                  </a:lnTo>
                  <a:lnTo>
                    <a:pt x="268" y="59"/>
                  </a:lnTo>
                  <a:lnTo>
                    <a:pt x="261" y="62"/>
                  </a:lnTo>
                  <a:lnTo>
                    <a:pt x="258" y="66"/>
                  </a:lnTo>
                  <a:lnTo>
                    <a:pt x="256" y="71"/>
                  </a:lnTo>
                  <a:lnTo>
                    <a:pt x="256" y="81"/>
                  </a:lnTo>
                  <a:lnTo>
                    <a:pt x="253" y="85"/>
                  </a:lnTo>
                  <a:lnTo>
                    <a:pt x="251" y="85"/>
                  </a:lnTo>
                  <a:lnTo>
                    <a:pt x="244" y="85"/>
                  </a:lnTo>
                  <a:lnTo>
                    <a:pt x="239" y="83"/>
                  </a:lnTo>
                  <a:lnTo>
                    <a:pt x="234" y="81"/>
                  </a:lnTo>
                  <a:lnTo>
                    <a:pt x="230" y="76"/>
                  </a:lnTo>
                  <a:lnTo>
                    <a:pt x="227" y="69"/>
                  </a:lnTo>
                  <a:lnTo>
                    <a:pt x="227" y="66"/>
                  </a:lnTo>
                  <a:lnTo>
                    <a:pt x="237" y="57"/>
                  </a:lnTo>
                  <a:lnTo>
                    <a:pt x="239" y="52"/>
                  </a:lnTo>
                  <a:lnTo>
                    <a:pt x="244" y="43"/>
                  </a:lnTo>
                  <a:lnTo>
                    <a:pt x="246" y="31"/>
                  </a:lnTo>
                  <a:lnTo>
                    <a:pt x="246" y="19"/>
                  </a:lnTo>
                  <a:lnTo>
                    <a:pt x="239" y="14"/>
                  </a:lnTo>
                  <a:lnTo>
                    <a:pt x="237" y="14"/>
                  </a:lnTo>
                  <a:lnTo>
                    <a:pt x="234" y="14"/>
                  </a:lnTo>
                  <a:lnTo>
                    <a:pt x="232" y="14"/>
                  </a:lnTo>
                  <a:lnTo>
                    <a:pt x="223" y="10"/>
                  </a:lnTo>
                  <a:lnTo>
                    <a:pt x="216" y="7"/>
                  </a:lnTo>
                  <a:lnTo>
                    <a:pt x="211" y="7"/>
                  </a:lnTo>
                  <a:lnTo>
                    <a:pt x="206" y="10"/>
                  </a:lnTo>
                  <a:lnTo>
                    <a:pt x="206" y="14"/>
                  </a:lnTo>
                  <a:lnTo>
                    <a:pt x="204" y="17"/>
                  </a:lnTo>
                  <a:lnTo>
                    <a:pt x="201" y="19"/>
                  </a:lnTo>
                  <a:lnTo>
                    <a:pt x="199" y="19"/>
                  </a:lnTo>
                  <a:lnTo>
                    <a:pt x="197" y="19"/>
                  </a:lnTo>
                  <a:lnTo>
                    <a:pt x="194" y="17"/>
                  </a:lnTo>
                  <a:lnTo>
                    <a:pt x="192" y="17"/>
                  </a:lnTo>
                  <a:lnTo>
                    <a:pt x="192" y="12"/>
                  </a:lnTo>
                  <a:lnTo>
                    <a:pt x="189" y="7"/>
                  </a:lnTo>
                  <a:lnTo>
                    <a:pt x="192" y="7"/>
                  </a:lnTo>
                  <a:lnTo>
                    <a:pt x="192" y="5"/>
                  </a:lnTo>
                  <a:lnTo>
                    <a:pt x="189" y="2"/>
                  </a:lnTo>
                  <a:lnTo>
                    <a:pt x="185" y="0"/>
                  </a:lnTo>
                  <a:lnTo>
                    <a:pt x="182" y="0"/>
                  </a:lnTo>
                  <a:lnTo>
                    <a:pt x="178" y="2"/>
                  </a:lnTo>
                  <a:lnTo>
                    <a:pt x="173" y="2"/>
                  </a:lnTo>
                  <a:lnTo>
                    <a:pt x="171" y="5"/>
                  </a:lnTo>
                  <a:lnTo>
                    <a:pt x="168" y="5"/>
                  </a:lnTo>
                  <a:lnTo>
                    <a:pt x="168" y="5"/>
                  </a:lnTo>
                  <a:lnTo>
                    <a:pt x="168" y="5"/>
                  </a:lnTo>
                  <a:lnTo>
                    <a:pt x="163" y="5"/>
                  </a:lnTo>
                  <a:lnTo>
                    <a:pt x="161" y="7"/>
                  </a:lnTo>
                  <a:lnTo>
                    <a:pt x="159" y="10"/>
                  </a:lnTo>
                  <a:lnTo>
                    <a:pt x="154" y="17"/>
                  </a:lnTo>
                  <a:lnTo>
                    <a:pt x="152" y="21"/>
                  </a:lnTo>
                  <a:lnTo>
                    <a:pt x="149" y="24"/>
                  </a:lnTo>
                  <a:lnTo>
                    <a:pt x="147" y="26"/>
                  </a:lnTo>
                  <a:lnTo>
                    <a:pt x="144" y="26"/>
                  </a:lnTo>
                  <a:lnTo>
                    <a:pt x="142" y="26"/>
                  </a:lnTo>
                  <a:lnTo>
                    <a:pt x="140" y="24"/>
                  </a:lnTo>
                  <a:lnTo>
                    <a:pt x="140" y="26"/>
                  </a:lnTo>
                  <a:lnTo>
                    <a:pt x="137" y="26"/>
                  </a:lnTo>
                  <a:lnTo>
                    <a:pt x="137" y="28"/>
                  </a:lnTo>
                  <a:lnTo>
                    <a:pt x="137" y="28"/>
                  </a:lnTo>
                  <a:lnTo>
                    <a:pt x="137" y="28"/>
                  </a:lnTo>
                  <a:lnTo>
                    <a:pt x="133" y="28"/>
                  </a:lnTo>
                  <a:lnTo>
                    <a:pt x="133" y="28"/>
                  </a:lnTo>
                  <a:lnTo>
                    <a:pt x="130" y="28"/>
                  </a:lnTo>
                  <a:lnTo>
                    <a:pt x="130" y="36"/>
                  </a:lnTo>
                  <a:lnTo>
                    <a:pt x="130" y="38"/>
                  </a:lnTo>
                  <a:lnTo>
                    <a:pt x="130" y="43"/>
                  </a:lnTo>
                  <a:lnTo>
                    <a:pt x="130" y="45"/>
                  </a:lnTo>
                  <a:lnTo>
                    <a:pt x="130" y="47"/>
                  </a:lnTo>
                  <a:lnTo>
                    <a:pt x="130" y="50"/>
                  </a:lnTo>
                  <a:lnTo>
                    <a:pt x="130" y="52"/>
                  </a:lnTo>
                  <a:lnTo>
                    <a:pt x="128" y="59"/>
                  </a:lnTo>
                  <a:lnTo>
                    <a:pt x="126" y="62"/>
                  </a:lnTo>
                  <a:lnTo>
                    <a:pt x="123" y="64"/>
                  </a:lnTo>
                  <a:lnTo>
                    <a:pt x="118" y="66"/>
                  </a:lnTo>
                  <a:lnTo>
                    <a:pt x="109" y="74"/>
                  </a:lnTo>
                  <a:lnTo>
                    <a:pt x="104" y="81"/>
                  </a:lnTo>
                  <a:lnTo>
                    <a:pt x="104" y="83"/>
                  </a:lnTo>
                  <a:lnTo>
                    <a:pt x="102" y="85"/>
                  </a:lnTo>
                  <a:lnTo>
                    <a:pt x="102" y="88"/>
                  </a:lnTo>
                  <a:lnTo>
                    <a:pt x="102" y="90"/>
                  </a:lnTo>
                  <a:lnTo>
                    <a:pt x="102" y="92"/>
                  </a:lnTo>
                  <a:lnTo>
                    <a:pt x="102" y="97"/>
                  </a:lnTo>
                  <a:lnTo>
                    <a:pt x="99" y="97"/>
                  </a:lnTo>
                  <a:lnTo>
                    <a:pt x="99" y="100"/>
                  </a:lnTo>
                  <a:lnTo>
                    <a:pt x="92" y="102"/>
                  </a:lnTo>
                  <a:lnTo>
                    <a:pt x="90" y="102"/>
                  </a:lnTo>
                  <a:lnTo>
                    <a:pt x="85" y="109"/>
                  </a:lnTo>
                  <a:lnTo>
                    <a:pt x="83" y="109"/>
                  </a:lnTo>
                  <a:lnTo>
                    <a:pt x="81" y="111"/>
                  </a:lnTo>
                  <a:lnTo>
                    <a:pt x="78" y="111"/>
                  </a:lnTo>
                  <a:lnTo>
                    <a:pt x="76" y="111"/>
                  </a:lnTo>
                  <a:lnTo>
                    <a:pt x="73" y="111"/>
                  </a:lnTo>
                  <a:lnTo>
                    <a:pt x="71" y="111"/>
                  </a:lnTo>
                  <a:lnTo>
                    <a:pt x="66" y="109"/>
                  </a:lnTo>
                  <a:lnTo>
                    <a:pt x="64" y="109"/>
                  </a:lnTo>
                  <a:lnTo>
                    <a:pt x="62" y="114"/>
                  </a:lnTo>
                  <a:lnTo>
                    <a:pt x="59" y="114"/>
                  </a:lnTo>
                  <a:lnTo>
                    <a:pt x="59" y="116"/>
                  </a:lnTo>
                  <a:lnTo>
                    <a:pt x="59" y="119"/>
                  </a:lnTo>
                  <a:lnTo>
                    <a:pt x="55" y="126"/>
                  </a:lnTo>
                  <a:lnTo>
                    <a:pt x="57" y="137"/>
                  </a:lnTo>
                  <a:lnTo>
                    <a:pt x="57" y="140"/>
                  </a:lnTo>
                  <a:lnTo>
                    <a:pt x="57" y="145"/>
                  </a:lnTo>
                  <a:lnTo>
                    <a:pt x="52" y="152"/>
                  </a:lnTo>
                  <a:lnTo>
                    <a:pt x="50" y="159"/>
                  </a:lnTo>
                  <a:lnTo>
                    <a:pt x="50" y="164"/>
                  </a:lnTo>
                  <a:lnTo>
                    <a:pt x="50" y="168"/>
                  </a:lnTo>
                  <a:lnTo>
                    <a:pt x="50" y="171"/>
                  </a:lnTo>
                  <a:lnTo>
                    <a:pt x="47" y="173"/>
                  </a:lnTo>
                  <a:lnTo>
                    <a:pt x="40" y="175"/>
                  </a:lnTo>
                  <a:lnTo>
                    <a:pt x="40" y="178"/>
                  </a:lnTo>
                  <a:lnTo>
                    <a:pt x="40" y="180"/>
                  </a:lnTo>
                  <a:lnTo>
                    <a:pt x="40" y="192"/>
                  </a:lnTo>
                  <a:lnTo>
                    <a:pt x="43" y="192"/>
                  </a:lnTo>
                  <a:lnTo>
                    <a:pt x="45" y="194"/>
                  </a:lnTo>
                  <a:lnTo>
                    <a:pt x="45" y="194"/>
                  </a:lnTo>
                  <a:lnTo>
                    <a:pt x="45" y="199"/>
                  </a:lnTo>
                  <a:lnTo>
                    <a:pt x="45" y="199"/>
                  </a:lnTo>
                  <a:lnTo>
                    <a:pt x="38" y="204"/>
                  </a:lnTo>
                  <a:lnTo>
                    <a:pt x="36" y="206"/>
                  </a:lnTo>
                  <a:lnTo>
                    <a:pt x="33" y="206"/>
                  </a:lnTo>
                  <a:lnTo>
                    <a:pt x="28" y="206"/>
                  </a:lnTo>
                  <a:lnTo>
                    <a:pt x="28" y="204"/>
                  </a:lnTo>
                  <a:lnTo>
                    <a:pt x="26" y="201"/>
                  </a:lnTo>
                  <a:lnTo>
                    <a:pt x="26" y="199"/>
                  </a:lnTo>
                  <a:lnTo>
                    <a:pt x="24" y="199"/>
                  </a:lnTo>
                  <a:lnTo>
                    <a:pt x="21" y="199"/>
                  </a:lnTo>
                  <a:lnTo>
                    <a:pt x="19" y="199"/>
                  </a:lnTo>
                  <a:lnTo>
                    <a:pt x="17" y="199"/>
                  </a:lnTo>
                  <a:lnTo>
                    <a:pt x="14" y="204"/>
                  </a:lnTo>
                  <a:lnTo>
                    <a:pt x="10" y="206"/>
                  </a:lnTo>
                  <a:lnTo>
                    <a:pt x="5" y="211"/>
                  </a:lnTo>
                  <a:lnTo>
                    <a:pt x="5" y="211"/>
                  </a:lnTo>
                  <a:lnTo>
                    <a:pt x="0" y="213"/>
                  </a:lnTo>
                  <a:lnTo>
                    <a:pt x="0" y="216"/>
                  </a:lnTo>
                  <a:lnTo>
                    <a:pt x="0" y="218"/>
                  </a:lnTo>
                  <a:lnTo>
                    <a:pt x="2" y="220"/>
                  </a:lnTo>
                  <a:lnTo>
                    <a:pt x="2" y="220"/>
                  </a:lnTo>
                  <a:lnTo>
                    <a:pt x="5" y="223"/>
                  </a:lnTo>
                  <a:lnTo>
                    <a:pt x="10" y="223"/>
                  </a:lnTo>
                  <a:lnTo>
                    <a:pt x="10" y="225"/>
                  </a:lnTo>
                  <a:lnTo>
                    <a:pt x="12" y="223"/>
                  </a:lnTo>
                  <a:lnTo>
                    <a:pt x="17" y="218"/>
                  </a:lnTo>
                  <a:lnTo>
                    <a:pt x="19" y="218"/>
                  </a:lnTo>
                  <a:lnTo>
                    <a:pt x="21" y="218"/>
                  </a:lnTo>
                  <a:lnTo>
                    <a:pt x="21" y="220"/>
                  </a:lnTo>
                  <a:lnTo>
                    <a:pt x="21" y="223"/>
                  </a:lnTo>
                  <a:lnTo>
                    <a:pt x="24" y="228"/>
                  </a:lnTo>
                  <a:lnTo>
                    <a:pt x="21" y="244"/>
                  </a:lnTo>
                  <a:lnTo>
                    <a:pt x="21" y="249"/>
                  </a:lnTo>
                  <a:lnTo>
                    <a:pt x="26" y="249"/>
                  </a:lnTo>
                  <a:lnTo>
                    <a:pt x="33" y="254"/>
                  </a:lnTo>
                  <a:lnTo>
                    <a:pt x="50" y="251"/>
                  </a:lnTo>
                  <a:lnTo>
                    <a:pt x="52" y="251"/>
                  </a:lnTo>
                  <a:lnTo>
                    <a:pt x="57" y="256"/>
                  </a:lnTo>
                  <a:lnTo>
                    <a:pt x="59" y="258"/>
                  </a:lnTo>
                  <a:lnTo>
                    <a:pt x="62" y="263"/>
                  </a:lnTo>
                  <a:lnTo>
                    <a:pt x="66" y="263"/>
                  </a:lnTo>
                  <a:lnTo>
                    <a:pt x="69" y="265"/>
                  </a:lnTo>
                  <a:lnTo>
                    <a:pt x="73" y="265"/>
                  </a:lnTo>
                  <a:lnTo>
                    <a:pt x="88" y="265"/>
                  </a:lnTo>
                  <a:lnTo>
                    <a:pt x="95" y="265"/>
                  </a:lnTo>
                  <a:lnTo>
                    <a:pt x="99" y="270"/>
                  </a:lnTo>
                  <a:lnTo>
                    <a:pt x="97" y="270"/>
                  </a:lnTo>
                  <a:lnTo>
                    <a:pt x="97" y="273"/>
                  </a:lnTo>
                  <a:lnTo>
                    <a:pt x="95" y="273"/>
                  </a:lnTo>
                  <a:lnTo>
                    <a:pt x="99" y="277"/>
                  </a:lnTo>
                  <a:lnTo>
                    <a:pt x="104" y="280"/>
                  </a:lnTo>
                  <a:lnTo>
                    <a:pt x="116" y="280"/>
                  </a:lnTo>
                  <a:lnTo>
                    <a:pt x="133" y="301"/>
                  </a:lnTo>
                  <a:lnTo>
                    <a:pt x="142" y="308"/>
                  </a:lnTo>
                  <a:lnTo>
                    <a:pt x="142" y="308"/>
                  </a:lnTo>
                  <a:lnTo>
                    <a:pt x="142" y="310"/>
                  </a:lnTo>
                  <a:lnTo>
                    <a:pt x="142" y="313"/>
                  </a:lnTo>
                  <a:lnTo>
                    <a:pt x="144" y="315"/>
                  </a:lnTo>
                  <a:lnTo>
                    <a:pt x="144" y="315"/>
                  </a:lnTo>
                  <a:lnTo>
                    <a:pt x="149" y="315"/>
                  </a:lnTo>
                  <a:lnTo>
                    <a:pt x="149" y="315"/>
                  </a:lnTo>
                  <a:lnTo>
                    <a:pt x="152" y="318"/>
                  </a:lnTo>
                  <a:lnTo>
                    <a:pt x="156" y="322"/>
                  </a:lnTo>
                  <a:lnTo>
                    <a:pt x="168" y="327"/>
                  </a:lnTo>
                  <a:lnTo>
                    <a:pt x="173" y="329"/>
                  </a:lnTo>
                  <a:lnTo>
                    <a:pt x="180" y="334"/>
                  </a:lnTo>
                  <a:lnTo>
                    <a:pt x="180" y="341"/>
                  </a:lnTo>
                  <a:lnTo>
                    <a:pt x="180" y="344"/>
                  </a:lnTo>
                  <a:lnTo>
                    <a:pt x="182" y="344"/>
                  </a:lnTo>
                  <a:lnTo>
                    <a:pt x="182" y="346"/>
                  </a:lnTo>
                  <a:lnTo>
                    <a:pt x="180" y="346"/>
                  </a:lnTo>
                  <a:lnTo>
                    <a:pt x="180" y="348"/>
                  </a:lnTo>
                  <a:lnTo>
                    <a:pt x="180" y="348"/>
                  </a:lnTo>
                  <a:lnTo>
                    <a:pt x="180" y="353"/>
                  </a:lnTo>
                  <a:lnTo>
                    <a:pt x="182" y="356"/>
                  </a:lnTo>
                  <a:lnTo>
                    <a:pt x="182" y="356"/>
                  </a:lnTo>
                  <a:lnTo>
                    <a:pt x="180" y="358"/>
                  </a:lnTo>
                  <a:lnTo>
                    <a:pt x="178" y="358"/>
                  </a:lnTo>
                  <a:lnTo>
                    <a:pt x="175" y="358"/>
                  </a:lnTo>
                  <a:lnTo>
                    <a:pt x="171" y="356"/>
                  </a:lnTo>
                  <a:lnTo>
                    <a:pt x="168" y="356"/>
                  </a:lnTo>
                  <a:lnTo>
                    <a:pt x="166" y="356"/>
                  </a:lnTo>
                  <a:lnTo>
                    <a:pt x="161" y="358"/>
                  </a:lnTo>
                  <a:lnTo>
                    <a:pt x="161" y="358"/>
                  </a:lnTo>
                  <a:lnTo>
                    <a:pt x="159" y="358"/>
                  </a:lnTo>
                  <a:lnTo>
                    <a:pt x="156" y="356"/>
                  </a:lnTo>
                  <a:lnTo>
                    <a:pt x="154" y="356"/>
                  </a:lnTo>
                  <a:lnTo>
                    <a:pt x="152" y="356"/>
                  </a:lnTo>
                  <a:lnTo>
                    <a:pt x="149" y="358"/>
                  </a:lnTo>
                  <a:lnTo>
                    <a:pt x="149" y="358"/>
                  </a:lnTo>
                  <a:lnTo>
                    <a:pt x="149" y="360"/>
                  </a:lnTo>
                  <a:lnTo>
                    <a:pt x="147" y="363"/>
                  </a:lnTo>
                  <a:lnTo>
                    <a:pt x="144" y="365"/>
                  </a:lnTo>
                  <a:lnTo>
                    <a:pt x="135" y="377"/>
                  </a:lnTo>
                  <a:lnTo>
                    <a:pt x="135" y="379"/>
                  </a:lnTo>
                  <a:lnTo>
                    <a:pt x="133" y="382"/>
                  </a:lnTo>
                  <a:lnTo>
                    <a:pt x="133" y="384"/>
                  </a:lnTo>
                  <a:lnTo>
                    <a:pt x="133" y="386"/>
                  </a:lnTo>
                  <a:lnTo>
                    <a:pt x="135" y="389"/>
                  </a:lnTo>
                  <a:lnTo>
                    <a:pt x="135" y="391"/>
                  </a:lnTo>
                  <a:lnTo>
                    <a:pt x="144" y="398"/>
                  </a:lnTo>
                  <a:lnTo>
                    <a:pt x="147" y="398"/>
                  </a:lnTo>
                  <a:lnTo>
                    <a:pt x="147" y="398"/>
                  </a:lnTo>
                  <a:lnTo>
                    <a:pt x="149" y="401"/>
                  </a:lnTo>
                  <a:lnTo>
                    <a:pt x="149" y="401"/>
                  </a:lnTo>
                  <a:lnTo>
                    <a:pt x="152" y="401"/>
                  </a:lnTo>
                  <a:lnTo>
                    <a:pt x="154" y="401"/>
                  </a:lnTo>
                  <a:lnTo>
                    <a:pt x="161" y="401"/>
                  </a:lnTo>
                  <a:lnTo>
                    <a:pt x="163" y="403"/>
                  </a:lnTo>
                  <a:lnTo>
                    <a:pt x="166" y="403"/>
                  </a:lnTo>
                  <a:lnTo>
                    <a:pt x="168" y="405"/>
                  </a:lnTo>
                  <a:lnTo>
                    <a:pt x="171" y="408"/>
                  </a:lnTo>
                  <a:lnTo>
                    <a:pt x="171" y="410"/>
                  </a:lnTo>
                  <a:lnTo>
                    <a:pt x="173" y="412"/>
                  </a:lnTo>
                  <a:lnTo>
                    <a:pt x="178" y="412"/>
                  </a:lnTo>
                  <a:lnTo>
                    <a:pt x="180" y="415"/>
                  </a:lnTo>
                  <a:lnTo>
                    <a:pt x="182" y="412"/>
                  </a:lnTo>
                  <a:lnTo>
                    <a:pt x="187" y="412"/>
                  </a:lnTo>
                  <a:lnTo>
                    <a:pt x="189" y="410"/>
                  </a:lnTo>
                  <a:lnTo>
                    <a:pt x="192" y="412"/>
                  </a:lnTo>
                  <a:lnTo>
                    <a:pt x="197" y="415"/>
                  </a:lnTo>
                  <a:lnTo>
                    <a:pt x="199" y="415"/>
                  </a:lnTo>
                  <a:lnTo>
                    <a:pt x="199" y="417"/>
                  </a:lnTo>
                  <a:lnTo>
                    <a:pt x="201" y="419"/>
                  </a:lnTo>
                  <a:lnTo>
                    <a:pt x="204" y="422"/>
                  </a:lnTo>
                  <a:lnTo>
                    <a:pt x="206" y="424"/>
                  </a:lnTo>
                  <a:lnTo>
                    <a:pt x="211" y="427"/>
                  </a:lnTo>
                  <a:lnTo>
                    <a:pt x="213" y="427"/>
                  </a:lnTo>
                  <a:lnTo>
                    <a:pt x="216" y="427"/>
                  </a:lnTo>
                  <a:lnTo>
                    <a:pt x="220" y="427"/>
                  </a:lnTo>
                  <a:lnTo>
                    <a:pt x="223" y="424"/>
                  </a:lnTo>
                  <a:lnTo>
                    <a:pt x="225" y="424"/>
                  </a:lnTo>
                  <a:lnTo>
                    <a:pt x="225" y="422"/>
                  </a:lnTo>
                  <a:lnTo>
                    <a:pt x="227" y="422"/>
                  </a:lnTo>
                  <a:lnTo>
                    <a:pt x="234" y="424"/>
                  </a:lnTo>
                  <a:lnTo>
                    <a:pt x="237" y="424"/>
                  </a:lnTo>
                  <a:lnTo>
                    <a:pt x="239" y="427"/>
                  </a:lnTo>
                  <a:lnTo>
                    <a:pt x="242" y="427"/>
                  </a:lnTo>
                  <a:lnTo>
                    <a:pt x="244" y="427"/>
                  </a:lnTo>
                  <a:lnTo>
                    <a:pt x="244" y="424"/>
                  </a:lnTo>
                  <a:lnTo>
                    <a:pt x="246" y="422"/>
                  </a:lnTo>
                  <a:lnTo>
                    <a:pt x="246" y="419"/>
                  </a:lnTo>
                  <a:lnTo>
                    <a:pt x="251" y="417"/>
                  </a:lnTo>
                  <a:lnTo>
                    <a:pt x="251" y="415"/>
                  </a:lnTo>
                  <a:lnTo>
                    <a:pt x="251" y="412"/>
                  </a:lnTo>
                  <a:lnTo>
                    <a:pt x="256" y="405"/>
                  </a:lnTo>
                  <a:lnTo>
                    <a:pt x="258" y="398"/>
                  </a:lnTo>
                  <a:lnTo>
                    <a:pt x="263" y="391"/>
                  </a:lnTo>
                  <a:lnTo>
                    <a:pt x="265" y="389"/>
                  </a:lnTo>
                  <a:lnTo>
                    <a:pt x="265" y="384"/>
                  </a:lnTo>
                  <a:lnTo>
                    <a:pt x="265" y="382"/>
                  </a:lnTo>
                  <a:lnTo>
                    <a:pt x="263" y="379"/>
                  </a:lnTo>
                  <a:lnTo>
                    <a:pt x="261" y="379"/>
                  </a:lnTo>
                  <a:lnTo>
                    <a:pt x="258" y="379"/>
                  </a:lnTo>
                  <a:lnTo>
                    <a:pt x="258" y="377"/>
                  </a:lnTo>
                  <a:lnTo>
                    <a:pt x="256" y="377"/>
                  </a:lnTo>
                  <a:lnTo>
                    <a:pt x="256" y="374"/>
                  </a:lnTo>
                  <a:lnTo>
                    <a:pt x="253" y="372"/>
                  </a:lnTo>
                  <a:lnTo>
                    <a:pt x="253" y="370"/>
                  </a:lnTo>
                  <a:lnTo>
                    <a:pt x="251" y="367"/>
                  </a:lnTo>
                  <a:lnTo>
                    <a:pt x="249" y="365"/>
                  </a:lnTo>
                  <a:lnTo>
                    <a:pt x="249" y="363"/>
                  </a:lnTo>
                  <a:lnTo>
                    <a:pt x="246" y="360"/>
                  </a:lnTo>
                  <a:lnTo>
                    <a:pt x="249" y="356"/>
                  </a:lnTo>
                  <a:lnTo>
                    <a:pt x="246" y="353"/>
                  </a:lnTo>
                  <a:lnTo>
                    <a:pt x="246" y="348"/>
                  </a:lnTo>
                  <a:lnTo>
                    <a:pt x="246" y="346"/>
                  </a:lnTo>
                  <a:lnTo>
                    <a:pt x="246" y="344"/>
                  </a:lnTo>
                  <a:lnTo>
                    <a:pt x="244" y="341"/>
                  </a:lnTo>
                  <a:lnTo>
                    <a:pt x="244" y="339"/>
                  </a:lnTo>
                  <a:lnTo>
                    <a:pt x="242" y="337"/>
                  </a:lnTo>
                  <a:lnTo>
                    <a:pt x="242" y="334"/>
                  </a:lnTo>
                  <a:lnTo>
                    <a:pt x="242" y="332"/>
                  </a:lnTo>
                  <a:lnTo>
                    <a:pt x="244" y="329"/>
                  </a:lnTo>
                  <a:lnTo>
                    <a:pt x="244" y="325"/>
                  </a:lnTo>
                  <a:lnTo>
                    <a:pt x="246" y="322"/>
                  </a:lnTo>
                  <a:lnTo>
                    <a:pt x="246" y="318"/>
                  </a:lnTo>
                  <a:lnTo>
                    <a:pt x="246" y="315"/>
                  </a:lnTo>
                  <a:lnTo>
                    <a:pt x="249" y="313"/>
                  </a:lnTo>
                  <a:lnTo>
                    <a:pt x="249" y="308"/>
                  </a:lnTo>
                  <a:lnTo>
                    <a:pt x="253" y="301"/>
                  </a:lnTo>
                  <a:lnTo>
                    <a:pt x="261" y="294"/>
                  </a:lnTo>
                  <a:lnTo>
                    <a:pt x="261" y="292"/>
                  </a:lnTo>
                  <a:lnTo>
                    <a:pt x="261" y="289"/>
                  </a:lnTo>
                  <a:lnTo>
                    <a:pt x="261" y="287"/>
                  </a:lnTo>
                  <a:lnTo>
                    <a:pt x="258" y="287"/>
                  </a:lnTo>
                  <a:lnTo>
                    <a:pt x="258" y="284"/>
                  </a:lnTo>
                  <a:lnTo>
                    <a:pt x="258" y="282"/>
                  </a:lnTo>
                  <a:lnTo>
                    <a:pt x="258" y="280"/>
                  </a:lnTo>
                  <a:lnTo>
                    <a:pt x="258" y="273"/>
                  </a:lnTo>
                  <a:lnTo>
                    <a:pt x="263" y="265"/>
                  </a:lnTo>
                  <a:lnTo>
                    <a:pt x="270" y="261"/>
                  </a:lnTo>
                  <a:lnTo>
                    <a:pt x="272" y="254"/>
                  </a:lnTo>
                  <a:lnTo>
                    <a:pt x="275" y="251"/>
                  </a:lnTo>
                  <a:lnTo>
                    <a:pt x="275" y="249"/>
                  </a:lnTo>
                  <a:lnTo>
                    <a:pt x="275" y="249"/>
                  </a:lnTo>
                  <a:lnTo>
                    <a:pt x="272" y="246"/>
                  </a:lnTo>
                  <a:lnTo>
                    <a:pt x="272" y="244"/>
                  </a:lnTo>
                  <a:lnTo>
                    <a:pt x="272" y="242"/>
                  </a:lnTo>
                  <a:lnTo>
                    <a:pt x="272" y="239"/>
                  </a:lnTo>
                  <a:lnTo>
                    <a:pt x="272" y="237"/>
                  </a:lnTo>
                  <a:lnTo>
                    <a:pt x="275" y="235"/>
                  </a:lnTo>
                  <a:lnTo>
                    <a:pt x="277" y="232"/>
                  </a:lnTo>
                  <a:lnTo>
                    <a:pt x="277" y="232"/>
                  </a:lnTo>
                  <a:lnTo>
                    <a:pt x="282" y="232"/>
                  </a:lnTo>
                  <a:lnTo>
                    <a:pt x="284" y="232"/>
                  </a:lnTo>
                  <a:lnTo>
                    <a:pt x="287" y="232"/>
                  </a:lnTo>
                  <a:lnTo>
                    <a:pt x="289" y="232"/>
                  </a:lnTo>
                  <a:lnTo>
                    <a:pt x="289" y="230"/>
                  </a:lnTo>
                  <a:lnTo>
                    <a:pt x="291" y="228"/>
                  </a:lnTo>
                  <a:lnTo>
                    <a:pt x="291" y="225"/>
                  </a:lnTo>
                  <a:lnTo>
                    <a:pt x="294" y="223"/>
                  </a:lnTo>
                  <a:lnTo>
                    <a:pt x="301" y="218"/>
                  </a:lnTo>
                  <a:lnTo>
                    <a:pt x="301" y="216"/>
                  </a:lnTo>
                  <a:lnTo>
                    <a:pt x="301" y="216"/>
                  </a:lnTo>
                  <a:lnTo>
                    <a:pt x="298" y="213"/>
                  </a:lnTo>
                  <a:lnTo>
                    <a:pt x="298" y="213"/>
                  </a:lnTo>
                  <a:lnTo>
                    <a:pt x="298" y="213"/>
                  </a:lnTo>
                  <a:lnTo>
                    <a:pt x="301" y="211"/>
                  </a:lnTo>
                  <a:lnTo>
                    <a:pt x="301" y="211"/>
                  </a:lnTo>
                  <a:lnTo>
                    <a:pt x="301" y="209"/>
                  </a:lnTo>
                  <a:lnTo>
                    <a:pt x="301" y="206"/>
                  </a:lnTo>
                  <a:lnTo>
                    <a:pt x="303" y="204"/>
                  </a:lnTo>
                  <a:lnTo>
                    <a:pt x="317" y="204"/>
                  </a:lnTo>
                  <a:lnTo>
                    <a:pt x="320" y="204"/>
                  </a:lnTo>
                  <a:lnTo>
                    <a:pt x="324" y="204"/>
                  </a:lnTo>
                  <a:lnTo>
                    <a:pt x="327" y="201"/>
                  </a:lnTo>
                  <a:lnTo>
                    <a:pt x="327" y="199"/>
                  </a:lnTo>
                  <a:lnTo>
                    <a:pt x="329" y="197"/>
                  </a:lnTo>
                  <a:lnTo>
                    <a:pt x="329" y="194"/>
                  </a:lnTo>
                  <a:lnTo>
                    <a:pt x="329" y="192"/>
                  </a:lnTo>
                  <a:lnTo>
                    <a:pt x="329" y="190"/>
                  </a:lnTo>
                  <a:lnTo>
                    <a:pt x="332" y="187"/>
                  </a:lnTo>
                  <a:lnTo>
                    <a:pt x="341" y="185"/>
                  </a:lnTo>
                  <a:lnTo>
                    <a:pt x="343" y="183"/>
                  </a:lnTo>
                  <a:lnTo>
                    <a:pt x="346" y="183"/>
                  </a:lnTo>
                  <a:lnTo>
                    <a:pt x="353" y="175"/>
                  </a:lnTo>
                  <a:lnTo>
                    <a:pt x="358" y="173"/>
                  </a:lnTo>
                  <a:lnTo>
                    <a:pt x="360" y="171"/>
                  </a:lnTo>
                  <a:lnTo>
                    <a:pt x="360" y="168"/>
                  </a:lnTo>
                  <a:lnTo>
                    <a:pt x="362" y="168"/>
                  </a:lnTo>
                  <a:lnTo>
                    <a:pt x="365" y="166"/>
                  </a:lnTo>
                  <a:lnTo>
                    <a:pt x="367" y="161"/>
                  </a:lnTo>
                  <a:lnTo>
                    <a:pt x="369" y="152"/>
                  </a:lnTo>
                  <a:lnTo>
                    <a:pt x="369" y="147"/>
                  </a:lnTo>
                  <a:lnTo>
                    <a:pt x="369" y="145"/>
                  </a:lnTo>
                  <a:lnTo>
                    <a:pt x="369" y="140"/>
                  </a:lnTo>
                  <a:lnTo>
                    <a:pt x="377" y="133"/>
                  </a:lnTo>
                  <a:lnTo>
                    <a:pt x="377" y="130"/>
                  </a:lnTo>
                  <a:lnTo>
                    <a:pt x="377" y="128"/>
                  </a:lnTo>
                  <a:lnTo>
                    <a:pt x="379" y="126"/>
                  </a:lnTo>
                  <a:lnTo>
                    <a:pt x="379" y="123"/>
                  </a:lnTo>
                  <a:lnTo>
                    <a:pt x="388" y="121"/>
                  </a:lnTo>
                  <a:lnTo>
                    <a:pt x="393" y="119"/>
                  </a:lnTo>
                  <a:lnTo>
                    <a:pt x="393" y="119"/>
                  </a:lnTo>
                  <a:lnTo>
                    <a:pt x="391" y="111"/>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2"/>
            <p:cNvSpPr>
              <a:spLocks noEditPoints="1"/>
            </p:cNvSpPr>
            <p:nvPr/>
          </p:nvSpPr>
          <p:spPr bwMode="auto">
            <a:xfrm>
              <a:off x="8691563" y="4222750"/>
              <a:ext cx="582613" cy="620713"/>
            </a:xfrm>
            <a:custGeom>
              <a:avLst/>
              <a:gdLst>
                <a:gd name="T0" fmla="*/ 357 w 367"/>
                <a:gd name="T1" fmla="*/ 294 h 391"/>
                <a:gd name="T2" fmla="*/ 357 w 367"/>
                <a:gd name="T3" fmla="*/ 279 h 391"/>
                <a:gd name="T4" fmla="*/ 355 w 367"/>
                <a:gd name="T5" fmla="*/ 296 h 391"/>
                <a:gd name="T6" fmla="*/ 350 w 367"/>
                <a:gd name="T7" fmla="*/ 315 h 391"/>
                <a:gd name="T8" fmla="*/ 333 w 367"/>
                <a:gd name="T9" fmla="*/ 284 h 391"/>
                <a:gd name="T10" fmla="*/ 355 w 367"/>
                <a:gd name="T11" fmla="*/ 270 h 391"/>
                <a:gd name="T12" fmla="*/ 348 w 367"/>
                <a:gd name="T13" fmla="*/ 261 h 391"/>
                <a:gd name="T14" fmla="*/ 338 w 367"/>
                <a:gd name="T15" fmla="*/ 253 h 391"/>
                <a:gd name="T16" fmla="*/ 317 w 367"/>
                <a:gd name="T17" fmla="*/ 232 h 391"/>
                <a:gd name="T18" fmla="*/ 307 w 367"/>
                <a:gd name="T19" fmla="*/ 216 h 391"/>
                <a:gd name="T20" fmla="*/ 298 w 367"/>
                <a:gd name="T21" fmla="*/ 197 h 391"/>
                <a:gd name="T22" fmla="*/ 293 w 367"/>
                <a:gd name="T23" fmla="*/ 178 h 391"/>
                <a:gd name="T24" fmla="*/ 305 w 367"/>
                <a:gd name="T25" fmla="*/ 149 h 391"/>
                <a:gd name="T26" fmla="*/ 300 w 367"/>
                <a:gd name="T27" fmla="*/ 123 h 391"/>
                <a:gd name="T28" fmla="*/ 284 w 367"/>
                <a:gd name="T29" fmla="*/ 116 h 391"/>
                <a:gd name="T30" fmla="*/ 284 w 367"/>
                <a:gd name="T31" fmla="*/ 88 h 391"/>
                <a:gd name="T32" fmla="*/ 296 w 367"/>
                <a:gd name="T33" fmla="*/ 73 h 391"/>
                <a:gd name="T34" fmla="*/ 296 w 367"/>
                <a:gd name="T35" fmla="*/ 28 h 391"/>
                <a:gd name="T36" fmla="*/ 274 w 367"/>
                <a:gd name="T37" fmla="*/ 7 h 391"/>
                <a:gd name="T38" fmla="*/ 260 w 367"/>
                <a:gd name="T39" fmla="*/ 0 h 391"/>
                <a:gd name="T40" fmla="*/ 225 w 367"/>
                <a:gd name="T41" fmla="*/ 19 h 391"/>
                <a:gd name="T42" fmla="*/ 217 w 367"/>
                <a:gd name="T43" fmla="*/ 14 h 391"/>
                <a:gd name="T44" fmla="*/ 198 w 367"/>
                <a:gd name="T45" fmla="*/ 40 h 391"/>
                <a:gd name="T46" fmla="*/ 194 w 367"/>
                <a:gd name="T47" fmla="*/ 52 h 391"/>
                <a:gd name="T48" fmla="*/ 187 w 367"/>
                <a:gd name="T49" fmla="*/ 64 h 391"/>
                <a:gd name="T50" fmla="*/ 191 w 367"/>
                <a:gd name="T51" fmla="*/ 76 h 391"/>
                <a:gd name="T52" fmla="*/ 191 w 367"/>
                <a:gd name="T53" fmla="*/ 102 h 391"/>
                <a:gd name="T54" fmla="*/ 158 w 367"/>
                <a:gd name="T55" fmla="*/ 125 h 391"/>
                <a:gd name="T56" fmla="*/ 149 w 367"/>
                <a:gd name="T57" fmla="*/ 123 h 391"/>
                <a:gd name="T58" fmla="*/ 146 w 367"/>
                <a:gd name="T59" fmla="*/ 116 h 391"/>
                <a:gd name="T60" fmla="*/ 144 w 367"/>
                <a:gd name="T61" fmla="*/ 109 h 391"/>
                <a:gd name="T62" fmla="*/ 135 w 367"/>
                <a:gd name="T63" fmla="*/ 107 h 391"/>
                <a:gd name="T64" fmla="*/ 125 w 367"/>
                <a:gd name="T65" fmla="*/ 109 h 391"/>
                <a:gd name="T66" fmla="*/ 120 w 367"/>
                <a:gd name="T67" fmla="*/ 114 h 391"/>
                <a:gd name="T68" fmla="*/ 85 w 367"/>
                <a:gd name="T69" fmla="*/ 133 h 391"/>
                <a:gd name="T70" fmla="*/ 71 w 367"/>
                <a:gd name="T71" fmla="*/ 130 h 391"/>
                <a:gd name="T72" fmla="*/ 47 w 367"/>
                <a:gd name="T73" fmla="*/ 147 h 391"/>
                <a:gd name="T74" fmla="*/ 28 w 367"/>
                <a:gd name="T75" fmla="*/ 159 h 391"/>
                <a:gd name="T76" fmla="*/ 2 w 367"/>
                <a:gd name="T77" fmla="*/ 197 h 391"/>
                <a:gd name="T78" fmla="*/ 9 w 367"/>
                <a:gd name="T79" fmla="*/ 216 h 391"/>
                <a:gd name="T80" fmla="*/ 37 w 367"/>
                <a:gd name="T81" fmla="*/ 244 h 391"/>
                <a:gd name="T82" fmla="*/ 80 w 367"/>
                <a:gd name="T83" fmla="*/ 253 h 391"/>
                <a:gd name="T84" fmla="*/ 78 w 367"/>
                <a:gd name="T85" fmla="*/ 268 h 391"/>
                <a:gd name="T86" fmla="*/ 75 w 367"/>
                <a:gd name="T87" fmla="*/ 289 h 391"/>
                <a:gd name="T88" fmla="*/ 75 w 367"/>
                <a:gd name="T89" fmla="*/ 303 h 391"/>
                <a:gd name="T90" fmla="*/ 78 w 367"/>
                <a:gd name="T91" fmla="*/ 317 h 391"/>
                <a:gd name="T92" fmla="*/ 118 w 367"/>
                <a:gd name="T93" fmla="*/ 374 h 391"/>
                <a:gd name="T94" fmla="*/ 135 w 367"/>
                <a:gd name="T95" fmla="*/ 374 h 391"/>
                <a:gd name="T96" fmla="*/ 175 w 367"/>
                <a:gd name="T97" fmla="*/ 381 h 391"/>
                <a:gd name="T98" fmla="*/ 187 w 367"/>
                <a:gd name="T99" fmla="*/ 377 h 391"/>
                <a:gd name="T100" fmla="*/ 194 w 367"/>
                <a:gd name="T101" fmla="*/ 362 h 391"/>
                <a:gd name="T102" fmla="*/ 203 w 367"/>
                <a:gd name="T103" fmla="*/ 358 h 391"/>
                <a:gd name="T104" fmla="*/ 234 w 367"/>
                <a:gd name="T105" fmla="*/ 341 h 391"/>
                <a:gd name="T106" fmla="*/ 255 w 367"/>
                <a:gd name="T107" fmla="*/ 339 h 391"/>
                <a:gd name="T108" fmla="*/ 277 w 367"/>
                <a:gd name="T109" fmla="*/ 348 h 391"/>
                <a:gd name="T110" fmla="*/ 281 w 367"/>
                <a:gd name="T111" fmla="*/ 334 h 391"/>
                <a:gd name="T112" fmla="*/ 317 w 367"/>
                <a:gd name="T113" fmla="*/ 341 h 391"/>
                <a:gd name="T114" fmla="*/ 343 w 367"/>
                <a:gd name="T115" fmla="*/ 332 h 391"/>
                <a:gd name="T116" fmla="*/ 360 w 367"/>
                <a:gd name="T117" fmla="*/ 329 h 391"/>
                <a:gd name="T118" fmla="*/ 367 w 367"/>
                <a:gd name="T119" fmla="*/ 317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7" h="391">
                  <a:moveTo>
                    <a:pt x="355" y="296"/>
                  </a:moveTo>
                  <a:lnTo>
                    <a:pt x="357" y="306"/>
                  </a:lnTo>
                  <a:lnTo>
                    <a:pt x="362" y="310"/>
                  </a:lnTo>
                  <a:lnTo>
                    <a:pt x="357" y="301"/>
                  </a:lnTo>
                  <a:lnTo>
                    <a:pt x="357" y="294"/>
                  </a:lnTo>
                  <a:lnTo>
                    <a:pt x="360" y="287"/>
                  </a:lnTo>
                  <a:lnTo>
                    <a:pt x="360" y="284"/>
                  </a:lnTo>
                  <a:lnTo>
                    <a:pt x="357" y="282"/>
                  </a:lnTo>
                  <a:lnTo>
                    <a:pt x="357" y="282"/>
                  </a:lnTo>
                  <a:lnTo>
                    <a:pt x="357" y="279"/>
                  </a:lnTo>
                  <a:lnTo>
                    <a:pt x="357" y="279"/>
                  </a:lnTo>
                  <a:lnTo>
                    <a:pt x="357" y="279"/>
                  </a:lnTo>
                  <a:lnTo>
                    <a:pt x="355" y="279"/>
                  </a:lnTo>
                  <a:lnTo>
                    <a:pt x="357" y="287"/>
                  </a:lnTo>
                  <a:lnTo>
                    <a:pt x="355" y="296"/>
                  </a:lnTo>
                  <a:close/>
                  <a:moveTo>
                    <a:pt x="367" y="317"/>
                  </a:moveTo>
                  <a:lnTo>
                    <a:pt x="362" y="315"/>
                  </a:lnTo>
                  <a:lnTo>
                    <a:pt x="360" y="317"/>
                  </a:lnTo>
                  <a:lnTo>
                    <a:pt x="355" y="317"/>
                  </a:lnTo>
                  <a:lnTo>
                    <a:pt x="350" y="315"/>
                  </a:lnTo>
                  <a:lnTo>
                    <a:pt x="343" y="310"/>
                  </a:lnTo>
                  <a:lnTo>
                    <a:pt x="341" y="308"/>
                  </a:lnTo>
                  <a:lnTo>
                    <a:pt x="333" y="294"/>
                  </a:lnTo>
                  <a:lnTo>
                    <a:pt x="331" y="289"/>
                  </a:lnTo>
                  <a:lnTo>
                    <a:pt x="333" y="284"/>
                  </a:lnTo>
                  <a:lnTo>
                    <a:pt x="338" y="282"/>
                  </a:lnTo>
                  <a:lnTo>
                    <a:pt x="343" y="279"/>
                  </a:lnTo>
                  <a:lnTo>
                    <a:pt x="348" y="265"/>
                  </a:lnTo>
                  <a:lnTo>
                    <a:pt x="355" y="272"/>
                  </a:lnTo>
                  <a:lnTo>
                    <a:pt x="355" y="270"/>
                  </a:lnTo>
                  <a:lnTo>
                    <a:pt x="355" y="258"/>
                  </a:lnTo>
                  <a:lnTo>
                    <a:pt x="355" y="258"/>
                  </a:lnTo>
                  <a:lnTo>
                    <a:pt x="355" y="258"/>
                  </a:lnTo>
                  <a:lnTo>
                    <a:pt x="350" y="261"/>
                  </a:lnTo>
                  <a:lnTo>
                    <a:pt x="348" y="261"/>
                  </a:lnTo>
                  <a:lnTo>
                    <a:pt x="348" y="258"/>
                  </a:lnTo>
                  <a:lnTo>
                    <a:pt x="345" y="258"/>
                  </a:lnTo>
                  <a:lnTo>
                    <a:pt x="343" y="256"/>
                  </a:lnTo>
                  <a:lnTo>
                    <a:pt x="343" y="256"/>
                  </a:lnTo>
                  <a:lnTo>
                    <a:pt x="338" y="253"/>
                  </a:lnTo>
                  <a:lnTo>
                    <a:pt x="336" y="253"/>
                  </a:lnTo>
                  <a:lnTo>
                    <a:pt x="326" y="242"/>
                  </a:lnTo>
                  <a:lnTo>
                    <a:pt x="324" y="242"/>
                  </a:lnTo>
                  <a:lnTo>
                    <a:pt x="319" y="234"/>
                  </a:lnTo>
                  <a:lnTo>
                    <a:pt x="317" y="232"/>
                  </a:lnTo>
                  <a:lnTo>
                    <a:pt x="315" y="227"/>
                  </a:lnTo>
                  <a:lnTo>
                    <a:pt x="312" y="223"/>
                  </a:lnTo>
                  <a:lnTo>
                    <a:pt x="310" y="220"/>
                  </a:lnTo>
                  <a:lnTo>
                    <a:pt x="307" y="216"/>
                  </a:lnTo>
                  <a:lnTo>
                    <a:pt x="307" y="216"/>
                  </a:lnTo>
                  <a:lnTo>
                    <a:pt x="307" y="216"/>
                  </a:lnTo>
                  <a:lnTo>
                    <a:pt x="305" y="208"/>
                  </a:lnTo>
                  <a:lnTo>
                    <a:pt x="300" y="199"/>
                  </a:lnTo>
                  <a:lnTo>
                    <a:pt x="298" y="199"/>
                  </a:lnTo>
                  <a:lnTo>
                    <a:pt x="298" y="197"/>
                  </a:lnTo>
                  <a:lnTo>
                    <a:pt x="296" y="197"/>
                  </a:lnTo>
                  <a:lnTo>
                    <a:pt x="293" y="192"/>
                  </a:lnTo>
                  <a:lnTo>
                    <a:pt x="293" y="187"/>
                  </a:lnTo>
                  <a:lnTo>
                    <a:pt x="293" y="182"/>
                  </a:lnTo>
                  <a:lnTo>
                    <a:pt x="293" y="178"/>
                  </a:lnTo>
                  <a:lnTo>
                    <a:pt x="296" y="173"/>
                  </a:lnTo>
                  <a:lnTo>
                    <a:pt x="300" y="163"/>
                  </a:lnTo>
                  <a:lnTo>
                    <a:pt x="303" y="159"/>
                  </a:lnTo>
                  <a:lnTo>
                    <a:pt x="303" y="156"/>
                  </a:lnTo>
                  <a:lnTo>
                    <a:pt x="305" y="149"/>
                  </a:lnTo>
                  <a:lnTo>
                    <a:pt x="305" y="147"/>
                  </a:lnTo>
                  <a:lnTo>
                    <a:pt x="307" y="142"/>
                  </a:lnTo>
                  <a:lnTo>
                    <a:pt x="307" y="137"/>
                  </a:lnTo>
                  <a:lnTo>
                    <a:pt x="303" y="125"/>
                  </a:lnTo>
                  <a:lnTo>
                    <a:pt x="300" y="123"/>
                  </a:lnTo>
                  <a:lnTo>
                    <a:pt x="300" y="121"/>
                  </a:lnTo>
                  <a:lnTo>
                    <a:pt x="298" y="118"/>
                  </a:lnTo>
                  <a:lnTo>
                    <a:pt x="288" y="116"/>
                  </a:lnTo>
                  <a:lnTo>
                    <a:pt x="284" y="116"/>
                  </a:lnTo>
                  <a:lnTo>
                    <a:pt x="284" y="116"/>
                  </a:lnTo>
                  <a:lnTo>
                    <a:pt x="281" y="111"/>
                  </a:lnTo>
                  <a:lnTo>
                    <a:pt x="281" y="109"/>
                  </a:lnTo>
                  <a:lnTo>
                    <a:pt x="281" y="97"/>
                  </a:lnTo>
                  <a:lnTo>
                    <a:pt x="281" y="92"/>
                  </a:lnTo>
                  <a:lnTo>
                    <a:pt x="284" y="88"/>
                  </a:lnTo>
                  <a:lnTo>
                    <a:pt x="284" y="88"/>
                  </a:lnTo>
                  <a:lnTo>
                    <a:pt x="293" y="78"/>
                  </a:lnTo>
                  <a:lnTo>
                    <a:pt x="296" y="76"/>
                  </a:lnTo>
                  <a:lnTo>
                    <a:pt x="296" y="76"/>
                  </a:lnTo>
                  <a:lnTo>
                    <a:pt x="296" y="73"/>
                  </a:lnTo>
                  <a:lnTo>
                    <a:pt x="296" y="66"/>
                  </a:lnTo>
                  <a:lnTo>
                    <a:pt x="296" y="61"/>
                  </a:lnTo>
                  <a:lnTo>
                    <a:pt x="298" y="54"/>
                  </a:lnTo>
                  <a:lnTo>
                    <a:pt x="298" y="47"/>
                  </a:lnTo>
                  <a:lnTo>
                    <a:pt x="296" y="28"/>
                  </a:lnTo>
                  <a:lnTo>
                    <a:pt x="281" y="19"/>
                  </a:lnTo>
                  <a:lnTo>
                    <a:pt x="277" y="12"/>
                  </a:lnTo>
                  <a:lnTo>
                    <a:pt x="274" y="12"/>
                  </a:lnTo>
                  <a:lnTo>
                    <a:pt x="274" y="9"/>
                  </a:lnTo>
                  <a:lnTo>
                    <a:pt x="274" y="7"/>
                  </a:lnTo>
                  <a:lnTo>
                    <a:pt x="274" y="5"/>
                  </a:lnTo>
                  <a:lnTo>
                    <a:pt x="272" y="2"/>
                  </a:lnTo>
                  <a:lnTo>
                    <a:pt x="272" y="2"/>
                  </a:lnTo>
                  <a:lnTo>
                    <a:pt x="262" y="0"/>
                  </a:lnTo>
                  <a:lnTo>
                    <a:pt x="260" y="0"/>
                  </a:lnTo>
                  <a:lnTo>
                    <a:pt x="248" y="2"/>
                  </a:lnTo>
                  <a:lnTo>
                    <a:pt x="246" y="5"/>
                  </a:lnTo>
                  <a:lnTo>
                    <a:pt x="243" y="5"/>
                  </a:lnTo>
                  <a:lnTo>
                    <a:pt x="236" y="12"/>
                  </a:lnTo>
                  <a:lnTo>
                    <a:pt x="225" y="19"/>
                  </a:lnTo>
                  <a:lnTo>
                    <a:pt x="222" y="19"/>
                  </a:lnTo>
                  <a:lnTo>
                    <a:pt x="220" y="16"/>
                  </a:lnTo>
                  <a:lnTo>
                    <a:pt x="220" y="16"/>
                  </a:lnTo>
                  <a:lnTo>
                    <a:pt x="217" y="14"/>
                  </a:lnTo>
                  <a:lnTo>
                    <a:pt x="217" y="14"/>
                  </a:lnTo>
                  <a:lnTo>
                    <a:pt x="213" y="16"/>
                  </a:lnTo>
                  <a:lnTo>
                    <a:pt x="210" y="19"/>
                  </a:lnTo>
                  <a:lnTo>
                    <a:pt x="203" y="28"/>
                  </a:lnTo>
                  <a:lnTo>
                    <a:pt x="198" y="35"/>
                  </a:lnTo>
                  <a:lnTo>
                    <a:pt x="198" y="40"/>
                  </a:lnTo>
                  <a:lnTo>
                    <a:pt x="198" y="43"/>
                  </a:lnTo>
                  <a:lnTo>
                    <a:pt x="198" y="47"/>
                  </a:lnTo>
                  <a:lnTo>
                    <a:pt x="196" y="47"/>
                  </a:lnTo>
                  <a:lnTo>
                    <a:pt x="196" y="50"/>
                  </a:lnTo>
                  <a:lnTo>
                    <a:pt x="194" y="52"/>
                  </a:lnTo>
                  <a:lnTo>
                    <a:pt x="191" y="54"/>
                  </a:lnTo>
                  <a:lnTo>
                    <a:pt x="189" y="59"/>
                  </a:lnTo>
                  <a:lnTo>
                    <a:pt x="187" y="61"/>
                  </a:lnTo>
                  <a:lnTo>
                    <a:pt x="187" y="61"/>
                  </a:lnTo>
                  <a:lnTo>
                    <a:pt x="187" y="64"/>
                  </a:lnTo>
                  <a:lnTo>
                    <a:pt x="187" y="66"/>
                  </a:lnTo>
                  <a:lnTo>
                    <a:pt x="189" y="66"/>
                  </a:lnTo>
                  <a:lnTo>
                    <a:pt x="189" y="69"/>
                  </a:lnTo>
                  <a:lnTo>
                    <a:pt x="189" y="71"/>
                  </a:lnTo>
                  <a:lnTo>
                    <a:pt x="191" y="76"/>
                  </a:lnTo>
                  <a:lnTo>
                    <a:pt x="191" y="85"/>
                  </a:lnTo>
                  <a:lnTo>
                    <a:pt x="191" y="90"/>
                  </a:lnTo>
                  <a:lnTo>
                    <a:pt x="191" y="97"/>
                  </a:lnTo>
                  <a:lnTo>
                    <a:pt x="194" y="99"/>
                  </a:lnTo>
                  <a:lnTo>
                    <a:pt x="191" y="102"/>
                  </a:lnTo>
                  <a:lnTo>
                    <a:pt x="191" y="104"/>
                  </a:lnTo>
                  <a:lnTo>
                    <a:pt x="191" y="107"/>
                  </a:lnTo>
                  <a:lnTo>
                    <a:pt x="189" y="109"/>
                  </a:lnTo>
                  <a:lnTo>
                    <a:pt x="172" y="121"/>
                  </a:lnTo>
                  <a:lnTo>
                    <a:pt x="158" y="125"/>
                  </a:lnTo>
                  <a:lnTo>
                    <a:pt x="158" y="125"/>
                  </a:lnTo>
                  <a:lnTo>
                    <a:pt x="156" y="125"/>
                  </a:lnTo>
                  <a:lnTo>
                    <a:pt x="153" y="125"/>
                  </a:lnTo>
                  <a:lnTo>
                    <a:pt x="151" y="123"/>
                  </a:lnTo>
                  <a:lnTo>
                    <a:pt x="149" y="123"/>
                  </a:lnTo>
                  <a:lnTo>
                    <a:pt x="149" y="121"/>
                  </a:lnTo>
                  <a:lnTo>
                    <a:pt x="146" y="121"/>
                  </a:lnTo>
                  <a:lnTo>
                    <a:pt x="146" y="118"/>
                  </a:lnTo>
                  <a:lnTo>
                    <a:pt x="146" y="118"/>
                  </a:lnTo>
                  <a:lnTo>
                    <a:pt x="146" y="116"/>
                  </a:lnTo>
                  <a:lnTo>
                    <a:pt x="146" y="114"/>
                  </a:lnTo>
                  <a:lnTo>
                    <a:pt x="146" y="114"/>
                  </a:lnTo>
                  <a:lnTo>
                    <a:pt x="146" y="111"/>
                  </a:lnTo>
                  <a:lnTo>
                    <a:pt x="146" y="111"/>
                  </a:lnTo>
                  <a:lnTo>
                    <a:pt x="144" y="109"/>
                  </a:lnTo>
                  <a:lnTo>
                    <a:pt x="144" y="109"/>
                  </a:lnTo>
                  <a:lnTo>
                    <a:pt x="142" y="109"/>
                  </a:lnTo>
                  <a:lnTo>
                    <a:pt x="139" y="109"/>
                  </a:lnTo>
                  <a:lnTo>
                    <a:pt x="137" y="109"/>
                  </a:lnTo>
                  <a:lnTo>
                    <a:pt x="135" y="107"/>
                  </a:lnTo>
                  <a:lnTo>
                    <a:pt x="132" y="107"/>
                  </a:lnTo>
                  <a:lnTo>
                    <a:pt x="132" y="107"/>
                  </a:lnTo>
                  <a:lnTo>
                    <a:pt x="130" y="107"/>
                  </a:lnTo>
                  <a:lnTo>
                    <a:pt x="127" y="109"/>
                  </a:lnTo>
                  <a:lnTo>
                    <a:pt x="125" y="109"/>
                  </a:lnTo>
                  <a:lnTo>
                    <a:pt x="123" y="111"/>
                  </a:lnTo>
                  <a:lnTo>
                    <a:pt x="123" y="111"/>
                  </a:lnTo>
                  <a:lnTo>
                    <a:pt x="123" y="111"/>
                  </a:lnTo>
                  <a:lnTo>
                    <a:pt x="123" y="111"/>
                  </a:lnTo>
                  <a:lnTo>
                    <a:pt x="120" y="114"/>
                  </a:lnTo>
                  <a:lnTo>
                    <a:pt x="108" y="121"/>
                  </a:lnTo>
                  <a:lnTo>
                    <a:pt x="101" y="128"/>
                  </a:lnTo>
                  <a:lnTo>
                    <a:pt x="97" y="130"/>
                  </a:lnTo>
                  <a:lnTo>
                    <a:pt x="92" y="133"/>
                  </a:lnTo>
                  <a:lnTo>
                    <a:pt x="85" y="133"/>
                  </a:lnTo>
                  <a:lnTo>
                    <a:pt x="78" y="135"/>
                  </a:lnTo>
                  <a:lnTo>
                    <a:pt x="78" y="135"/>
                  </a:lnTo>
                  <a:lnTo>
                    <a:pt x="75" y="135"/>
                  </a:lnTo>
                  <a:lnTo>
                    <a:pt x="73" y="130"/>
                  </a:lnTo>
                  <a:lnTo>
                    <a:pt x="71" y="130"/>
                  </a:lnTo>
                  <a:lnTo>
                    <a:pt x="68" y="130"/>
                  </a:lnTo>
                  <a:lnTo>
                    <a:pt x="66" y="130"/>
                  </a:lnTo>
                  <a:lnTo>
                    <a:pt x="61" y="133"/>
                  </a:lnTo>
                  <a:lnTo>
                    <a:pt x="56" y="140"/>
                  </a:lnTo>
                  <a:lnTo>
                    <a:pt x="47" y="147"/>
                  </a:lnTo>
                  <a:lnTo>
                    <a:pt x="45" y="149"/>
                  </a:lnTo>
                  <a:lnTo>
                    <a:pt x="40" y="149"/>
                  </a:lnTo>
                  <a:lnTo>
                    <a:pt x="37" y="152"/>
                  </a:lnTo>
                  <a:lnTo>
                    <a:pt x="35" y="154"/>
                  </a:lnTo>
                  <a:lnTo>
                    <a:pt x="28" y="159"/>
                  </a:lnTo>
                  <a:lnTo>
                    <a:pt x="26" y="163"/>
                  </a:lnTo>
                  <a:lnTo>
                    <a:pt x="19" y="175"/>
                  </a:lnTo>
                  <a:lnTo>
                    <a:pt x="11" y="185"/>
                  </a:lnTo>
                  <a:lnTo>
                    <a:pt x="4" y="194"/>
                  </a:lnTo>
                  <a:lnTo>
                    <a:pt x="2" y="197"/>
                  </a:lnTo>
                  <a:lnTo>
                    <a:pt x="0" y="208"/>
                  </a:lnTo>
                  <a:lnTo>
                    <a:pt x="7" y="213"/>
                  </a:lnTo>
                  <a:lnTo>
                    <a:pt x="9" y="216"/>
                  </a:lnTo>
                  <a:lnTo>
                    <a:pt x="9" y="216"/>
                  </a:lnTo>
                  <a:lnTo>
                    <a:pt x="9" y="216"/>
                  </a:lnTo>
                  <a:lnTo>
                    <a:pt x="11" y="220"/>
                  </a:lnTo>
                  <a:lnTo>
                    <a:pt x="16" y="227"/>
                  </a:lnTo>
                  <a:lnTo>
                    <a:pt x="23" y="237"/>
                  </a:lnTo>
                  <a:lnTo>
                    <a:pt x="28" y="239"/>
                  </a:lnTo>
                  <a:lnTo>
                    <a:pt x="37" y="244"/>
                  </a:lnTo>
                  <a:lnTo>
                    <a:pt x="47" y="244"/>
                  </a:lnTo>
                  <a:lnTo>
                    <a:pt x="49" y="244"/>
                  </a:lnTo>
                  <a:lnTo>
                    <a:pt x="59" y="249"/>
                  </a:lnTo>
                  <a:lnTo>
                    <a:pt x="80" y="251"/>
                  </a:lnTo>
                  <a:lnTo>
                    <a:pt x="80" y="253"/>
                  </a:lnTo>
                  <a:lnTo>
                    <a:pt x="80" y="256"/>
                  </a:lnTo>
                  <a:lnTo>
                    <a:pt x="78" y="258"/>
                  </a:lnTo>
                  <a:lnTo>
                    <a:pt x="78" y="261"/>
                  </a:lnTo>
                  <a:lnTo>
                    <a:pt x="78" y="263"/>
                  </a:lnTo>
                  <a:lnTo>
                    <a:pt x="78" y="268"/>
                  </a:lnTo>
                  <a:lnTo>
                    <a:pt x="78" y="270"/>
                  </a:lnTo>
                  <a:lnTo>
                    <a:pt x="75" y="275"/>
                  </a:lnTo>
                  <a:lnTo>
                    <a:pt x="75" y="275"/>
                  </a:lnTo>
                  <a:lnTo>
                    <a:pt x="75" y="287"/>
                  </a:lnTo>
                  <a:lnTo>
                    <a:pt x="75" y="289"/>
                  </a:lnTo>
                  <a:lnTo>
                    <a:pt x="75" y="291"/>
                  </a:lnTo>
                  <a:lnTo>
                    <a:pt x="75" y="294"/>
                  </a:lnTo>
                  <a:lnTo>
                    <a:pt x="75" y="296"/>
                  </a:lnTo>
                  <a:lnTo>
                    <a:pt x="75" y="298"/>
                  </a:lnTo>
                  <a:lnTo>
                    <a:pt x="75" y="303"/>
                  </a:lnTo>
                  <a:lnTo>
                    <a:pt x="75" y="306"/>
                  </a:lnTo>
                  <a:lnTo>
                    <a:pt x="75" y="310"/>
                  </a:lnTo>
                  <a:lnTo>
                    <a:pt x="75" y="313"/>
                  </a:lnTo>
                  <a:lnTo>
                    <a:pt x="75" y="315"/>
                  </a:lnTo>
                  <a:lnTo>
                    <a:pt x="78" y="317"/>
                  </a:lnTo>
                  <a:lnTo>
                    <a:pt x="111" y="370"/>
                  </a:lnTo>
                  <a:lnTo>
                    <a:pt x="113" y="372"/>
                  </a:lnTo>
                  <a:lnTo>
                    <a:pt x="116" y="374"/>
                  </a:lnTo>
                  <a:lnTo>
                    <a:pt x="118" y="374"/>
                  </a:lnTo>
                  <a:lnTo>
                    <a:pt x="118" y="374"/>
                  </a:lnTo>
                  <a:lnTo>
                    <a:pt x="120" y="374"/>
                  </a:lnTo>
                  <a:lnTo>
                    <a:pt x="120" y="372"/>
                  </a:lnTo>
                  <a:lnTo>
                    <a:pt x="120" y="372"/>
                  </a:lnTo>
                  <a:lnTo>
                    <a:pt x="123" y="372"/>
                  </a:lnTo>
                  <a:lnTo>
                    <a:pt x="135" y="374"/>
                  </a:lnTo>
                  <a:lnTo>
                    <a:pt x="135" y="374"/>
                  </a:lnTo>
                  <a:lnTo>
                    <a:pt x="156" y="391"/>
                  </a:lnTo>
                  <a:lnTo>
                    <a:pt x="161" y="389"/>
                  </a:lnTo>
                  <a:lnTo>
                    <a:pt x="172" y="384"/>
                  </a:lnTo>
                  <a:lnTo>
                    <a:pt x="175" y="381"/>
                  </a:lnTo>
                  <a:lnTo>
                    <a:pt x="177" y="381"/>
                  </a:lnTo>
                  <a:lnTo>
                    <a:pt x="182" y="377"/>
                  </a:lnTo>
                  <a:lnTo>
                    <a:pt x="184" y="377"/>
                  </a:lnTo>
                  <a:lnTo>
                    <a:pt x="187" y="377"/>
                  </a:lnTo>
                  <a:lnTo>
                    <a:pt x="187" y="377"/>
                  </a:lnTo>
                  <a:lnTo>
                    <a:pt x="189" y="377"/>
                  </a:lnTo>
                  <a:lnTo>
                    <a:pt x="191" y="377"/>
                  </a:lnTo>
                  <a:lnTo>
                    <a:pt x="191" y="374"/>
                  </a:lnTo>
                  <a:lnTo>
                    <a:pt x="194" y="365"/>
                  </a:lnTo>
                  <a:lnTo>
                    <a:pt x="194" y="362"/>
                  </a:lnTo>
                  <a:lnTo>
                    <a:pt x="194" y="362"/>
                  </a:lnTo>
                  <a:lnTo>
                    <a:pt x="196" y="360"/>
                  </a:lnTo>
                  <a:lnTo>
                    <a:pt x="198" y="360"/>
                  </a:lnTo>
                  <a:lnTo>
                    <a:pt x="198" y="358"/>
                  </a:lnTo>
                  <a:lnTo>
                    <a:pt x="203" y="358"/>
                  </a:lnTo>
                  <a:lnTo>
                    <a:pt x="208" y="355"/>
                  </a:lnTo>
                  <a:lnTo>
                    <a:pt x="217" y="346"/>
                  </a:lnTo>
                  <a:lnTo>
                    <a:pt x="220" y="343"/>
                  </a:lnTo>
                  <a:lnTo>
                    <a:pt x="227" y="339"/>
                  </a:lnTo>
                  <a:lnTo>
                    <a:pt x="234" y="341"/>
                  </a:lnTo>
                  <a:lnTo>
                    <a:pt x="241" y="341"/>
                  </a:lnTo>
                  <a:lnTo>
                    <a:pt x="241" y="339"/>
                  </a:lnTo>
                  <a:lnTo>
                    <a:pt x="246" y="334"/>
                  </a:lnTo>
                  <a:lnTo>
                    <a:pt x="248" y="336"/>
                  </a:lnTo>
                  <a:lnTo>
                    <a:pt x="255" y="339"/>
                  </a:lnTo>
                  <a:lnTo>
                    <a:pt x="260" y="339"/>
                  </a:lnTo>
                  <a:lnTo>
                    <a:pt x="260" y="341"/>
                  </a:lnTo>
                  <a:lnTo>
                    <a:pt x="262" y="346"/>
                  </a:lnTo>
                  <a:lnTo>
                    <a:pt x="270" y="346"/>
                  </a:lnTo>
                  <a:lnTo>
                    <a:pt x="277" y="348"/>
                  </a:lnTo>
                  <a:lnTo>
                    <a:pt x="274" y="343"/>
                  </a:lnTo>
                  <a:lnTo>
                    <a:pt x="272" y="341"/>
                  </a:lnTo>
                  <a:lnTo>
                    <a:pt x="274" y="339"/>
                  </a:lnTo>
                  <a:lnTo>
                    <a:pt x="277" y="336"/>
                  </a:lnTo>
                  <a:lnTo>
                    <a:pt x="281" y="334"/>
                  </a:lnTo>
                  <a:lnTo>
                    <a:pt x="284" y="334"/>
                  </a:lnTo>
                  <a:lnTo>
                    <a:pt x="298" y="334"/>
                  </a:lnTo>
                  <a:lnTo>
                    <a:pt x="305" y="336"/>
                  </a:lnTo>
                  <a:lnTo>
                    <a:pt x="315" y="339"/>
                  </a:lnTo>
                  <a:lnTo>
                    <a:pt x="317" y="341"/>
                  </a:lnTo>
                  <a:lnTo>
                    <a:pt x="322" y="339"/>
                  </a:lnTo>
                  <a:lnTo>
                    <a:pt x="326" y="336"/>
                  </a:lnTo>
                  <a:lnTo>
                    <a:pt x="329" y="336"/>
                  </a:lnTo>
                  <a:lnTo>
                    <a:pt x="336" y="336"/>
                  </a:lnTo>
                  <a:lnTo>
                    <a:pt x="343" y="332"/>
                  </a:lnTo>
                  <a:lnTo>
                    <a:pt x="348" y="332"/>
                  </a:lnTo>
                  <a:lnTo>
                    <a:pt x="352" y="329"/>
                  </a:lnTo>
                  <a:lnTo>
                    <a:pt x="355" y="327"/>
                  </a:lnTo>
                  <a:lnTo>
                    <a:pt x="357" y="329"/>
                  </a:lnTo>
                  <a:lnTo>
                    <a:pt x="360" y="329"/>
                  </a:lnTo>
                  <a:lnTo>
                    <a:pt x="362" y="327"/>
                  </a:lnTo>
                  <a:lnTo>
                    <a:pt x="362" y="327"/>
                  </a:lnTo>
                  <a:lnTo>
                    <a:pt x="367" y="322"/>
                  </a:lnTo>
                  <a:lnTo>
                    <a:pt x="367" y="320"/>
                  </a:lnTo>
                  <a:lnTo>
                    <a:pt x="367" y="317"/>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13"/>
            <p:cNvSpPr>
              <a:spLocks/>
            </p:cNvSpPr>
            <p:nvPr/>
          </p:nvSpPr>
          <p:spPr bwMode="auto">
            <a:xfrm>
              <a:off x="7894638" y="3101975"/>
              <a:ext cx="536575" cy="593725"/>
            </a:xfrm>
            <a:custGeom>
              <a:avLst/>
              <a:gdLst>
                <a:gd name="T0" fmla="*/ 333 w 338"/>
                <a:gd name="T1" fmla="*/ 298 h 374"/>
                <a:gd name="T2" fmla="*/ 333 w 338"/>
                <a:gd name="T3" fmla="*/ 272 h 374"/>
                <a:gd name="T4" fmla="*/ 317 w 338"/>
                <a:gd name="T5" fmla="*/ 270 h 374"/>
                <a:gd name="T6" fmla="*/ 312 w 338"/>
                <a:gd name="T7" fmla="*/ 258 h 374"/>
                <a:gd name="T8" fmla="*/ 319 w 338"/>
                <a:gd name="T9" fmla="*/ 241 h 374"/>
                <a:gd name="T10" fmla="*/ 322 w 338"/>
                <a:gd name="T11" fmla="*/ 230 h 374"/>
                <a:gd name="T12" fmla="*/ 310 w 338"/>
                <a:gd name="T13" fmla="*/ 213 h 374"/>
                <a:gd name="T14" fmla="*/ 303 w 338"/>
                <a:gd name="T15" fmla="*/ 187 h 374"/>
                <a:gd name="T16" fmla="*/ 291 w 338"/>
                <a:gd name="T17" fmla="*/ 185 h 374"/>
                <a:gd name="T18" fmla="*/ 288 w 338"/>
                <a:gd name="T19" fmla="*/ 182 h 374"/>
                <a:gd name="T20" fmla="*/ 279 w 338"/>
                <a:gd name="T21" fmla="*/ 168 h 374"/>
                <a:gd name="T22" fmla="*/ 274 w 338"/>
                <a:gd name="T23" fmla="*/ 151 h 374"/>
                <a:gd name="T24" fmla="*/ 260 w 338"/>
                <a:gd name="T25" fmla="*/ 142 h 374"/>
                <a:gd name="T26" fmla="*/ 253 w 338"/>
                <a:gd name="T27" fmla="*/ 132 h 374"/>
                <a:gd name="T28" fmla="*/ 251 w 338"/>
                <a:gd name="T29" fmla="*/ 113 h 374"/>
                <a:gd name="T30" fmla="*/ 243 w 338"/>
                <a:gd name="T31" fmla="*/ 104 h 374"/>
                <a:gd name="T32" fmla="*/ 251 w 338"/>
                <a:gd name="T33" fmla="*/ 85 h 374"/>
                <a:gd name="T34" fmla="*/ 253 w 338"/>
                <a:gd name="T35" fmla="*/ 71 h 374"/>
                <a:gd name="T36" fmla="*/ 260 w 338"/>
                <a:gd name="T37" fmla="*/ 47 h 374"/>
                <a:gd name="T38" fmla="*/ 243 w 338"/>
                <a:gd name="T39" fmla="*/ 19 h 374"/>
                <a:gd name="T40" fmla="*/ 210 w 338"/>
                <a:gd name="T41" fmla="*/ 9 h 374"/>
                <a:gd name="T42" fmla="*/ 184 w 338"/>
                <a:gd name="T43" fmla="*/ 35 h 374"/>
                <a:gd name="T44" fmla="*/ 153 w 338"/>
                <a:gd name="T45" fmla="*/ 59 h 374"/>
                <a:gd name="T46" fmla="*/ 139 w 338"/>
                <a:gd name="T47" fmla="*/ 78 h 374"/>
                <a:gd name="T48" fmla="*/ 137 w 338"/>
                <a:gd name="T49" fmla="*/ 99 h 374"/>
                <a:gd name="T50" fmla="*/ 125 w 338"/>
                <a:gd name="T51" fmla="*/ 113 h 374"/>
                <a:gd name="T52" fmla="*/ 99 w 338"/>
                <a:gd name="T53" fmla="*/ 130 h 374"/>
                <a:gd name="T54" fmla="*/ 90 w 338"/>
                <a:gd name="T55" fmla="*/ 158 h 374"/>
                <a:gd name="T56" fmla="*/ 71 w 338"/>
                <a:gd name="T57" fmla="*/ 163 h 374"/>
                <a:gd name="T58" fmla="*/ 63 w 338"/>
                <a:gd name="T59" fmla="*/ 166 h 374"/>
                <a:gd name="T60" fmla="*/ 61 w 338"/>
                <a:gd name="T61" fmla="*/ 177 h 374"/>
                <a:gd name="T62" fmla="*/ 56 w 338"/>
                <a:gd name="T63" fmla="*/ 194 h 374"/>
                <a:gd name="T64" fmla="*/ 56 w 338"/>
                <a:gd name="T65" fmla="*/ 208 h 374"/>
                <a:gd name="T66" fmla="*/ 45 w 338"/>
                <a:gd name="T67" fmla="*/ 225 h 374"/>
                <a:gd name="T68" fmla="*/ 35 w 338"/>
                <a:gd name="T69" fmla="*/ 225 h 374"/>
                <a:gd name="T70" fmla="*/ 28 w 338"/>
                <a:gd name="T71" fmla="*/ 244 h 374"/>
                <a:gd name="T72" fmla="*/ 11 w 338"/>
                <a:gd name="T73" fmla="*/ 244 h 374"/>
                <a:gd name="T74" fmla="*/ 9 w 338"/>
                <a:gd name="T75" fmla="*/ 256 h 374"/>
                <a:gd name="T76" fmla="*/ 9 w 338"/>
                <a:gd name="T77" fmla="*/ 284 h 374"/>
                <a:gd name="T78" fmla="*/ 30 w 338"/>
                <a:gd name="T79" fmla="*/ 272 h 374"/>
                <a:gd name="T80" fmla="*/ 47 w 338"/>
                <a:gd name="T81" fmla="*/ 251 h 374"/>
                <a:gd name="T82" fmla="*/ 49 w 338"/>
                <a:gd name="T83" fmla="*/ 265 h 374"/>
                <a:gd name="T84" fmla="*/ 63 w 338"/>
                <a:gd name="T85" fmla="*/ 277 h 374"/>
                <a:gd name="T86" fmla="*/ 82 w 338"/>
                <a:gd name="T87" fmla="*/ 263 h 374"/>
                <a:gd name="T88" fmla="*/ 106 w 338"/>
                <a:gd name="T89" fmla="*/ 270 h 374"/>
                <a:gd name="T90" fmla="*/ 125 w 338"/>
                <a:gd name="T91" fmla="*/ 272 h 374"/>
                <a:gd name="T92" fmla="*/ 161 w 338"/>
                <a:gd name="T93" fmla="*/ 289 h 374"/>
                <a:gd name="T94" fmla="*/ 175 w 338"/>
                <a:gd name="T95" fmla="*/ 294 h 374"/>
                <a:gd name="T96" fmla="*/ 194 w 338"/>
                <a:gd name="T97" fmla="*/ 303 h 374"/>
                <a:gd name="T98" fmla="*/ 215 w 338"/>
                <a:gd name="T99" fmla="*/ 317 h 374"/>
                <a:gd name="T100" fmla="*/ 208 w 338"/>
                <a:gd name="T101" fmla="*/ 334 h 374"/>
                <a:gd name="T102" fmla="*/ 179 w 338"/>
                <a:gd name="T103" fmla="*/ 355 h 374"/>
                <a:gd name="T104" fmla="*/ 161 w 338"/>
                <a:gd name="T105" fmla="*/ 369 h 374"/>
                <a:gd name="T106" fmla="*/ 184 w 338"/>
                <a:gd name="T107" fmla="*/ 365 h 374"/>
                <a:gd name="T108" fmla="*/ 203 w 338"/>
                <a:gd name="T109" fmla="*/ 355 h 374"/>
                <a:gd name="T110" fmla="*/ 220 w 338"/>
                <a:gd name="T111" fmla="*/ 343 h 374"/>
                <a:gd name="T112" fmla="*/ 236 w 338"/>
                <a:gd name="T113" fmla="*/ 334 h 374"/>
                <a:gd name="T114" fmla="*/ 279 w 338"/>
                <a:gd name="T115" fmla="*/ 329 h 374"/>
                <a:gd name="T116" fmla="*/ 326 w 338"/>
                <a:gd name="T117" fmla="*/ 322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8" h="374">
                  <a:moveTo>
                    <a:pt x="338" y="310"/>
                  </a:moveTo>
                  <a:lnTo>
                    <a:pt x="336" y="308"/>
                  </a:lnTo>
                  <a:lnTo>
                    <a:pt x="336" y="305"/>
                  </a:lnTo>
                  <a:lnTo>
                    <a:pt x="336" y="305"/>
                  </a:lnTo>
                  <a:lnTo>
                    <a:pt x="333" y="303"/>
                  </a:lnTo>
                  <a:lnTo>
                    <a:pt x="333" y="301"/>
                  </a:lnTo>
                  <a:lnTo>
                    <a:pt x="333" y="298"/>
                  </a:lnTo>
                  <a:lnTo>
                    <a:pt x="333" y="296"/>
                  </a:lnTo>
                  <a:lnTo>
                    <a:pt x="336" y="296"/>
                  </a:lnTo>
                  <a:lnTo>
                    <a:pt x="336" y="296"/>
                  </a:lnTo>
                  <a:lnTo>
                    <a:pt x="333" y="284"/>
                  </a:lnTo>
                  <a:lnTo>
                    <a:pt x="333" y="279"/>
                  </a:lnTo>
                  <a:lnTo>
                    <a:pt x="333" y="277"/>
                  </a:lnTo>
                  <a:lnTo>
                    <a:pt x="333" y="272"/>
                  </a:lnTo>
                  <a:lnTo>
                    <a:pt x="331" y="267"/>
                  </a:lnTo>
                  <a:lnTo>
                    <a:pt x="329" y="263"/>
                  </a:lnTo>
                  <a:lnTo>
                    <a:pt x="326" y="263"/>
                  </a:lnTo>
                  <a:lnTo>
                    <a:pt x="324" y="263"/>
                  </a:lnTo>
                  <a:lnTo>
                    <a:pt x="319" y="267"/>
                  </a:lnTo>
                  <a:lnTo>
                    <a:pt x="317" y="267"/>
                  </a:lnTo>
                  <a:lnTo>
                    <a:pt x="317" y="270"/>
                  </a:lnTo>
                  <a:lnTo>
                    <a:pt x="314" y="272"/>
                  </a:lnTo>
                  <a:lnTo>
                    <a:pt x="312" y="272"/>
                  </a:lnTo>
                  <a:lnTo>
                    <a:pt x="312" y="270"/>
                  </a:lnTo>
                  <a:lnTo>
                    <a:pt x="310" y="265"/>
                  </a:lnTo>
                  <a:lnTo>
                    <a:pt x="310" y="263"/>
                  </a:lnTo>
                  <a:lnTo>
                    <a:pt x="312" y="260"/>
                  </a:lnTo>
                  <a:lnTo>
                    <a:pt x="312" y="258"/>
                  </a:lnTo>
                  <a:lnTo>
                    <a:pt x="312" y="253"/>
                  </a:lnTo>
                  <a:lnTo>
                    <a:pt x="312" y="251"/>
                  </a:lnTo>
                  <a:lnTo>
                    <a:pt x="314" y="249"/>
                  </a:lnTo>
                  <a:lnTo>
                    <a:pt x="317" y="246"/>
                  </a:lnTo>
                  <a:lnTo>
                    <a:pt x="319" y="244"/>
                  </a:lnTo>
                  <a:lnTo>
                    <a:pt x="319" y="241"/>
                  </a:lnTo>
                  <a:lnTo>
                    <a:pt x="319" y="241"/>
                  </a:lnTo>
                  <a:lnTo>
                    <a:pt x="319" y="239"/>
                  </a:lnTo>
                  <a:lnTo>
                    <a:pt x="322" y="237"/>
                  </a:lnTo>
                  <a:lnTo>
                    <a:pt x="322" y="237"/>
                  </a:lnTo>
                  <a:lnTo>
                    <a:pt x="322" y="234"/>
                  </a:lnTo>
                  <a:lnTo>
                    <a:pt x="322" y="232"/>
                  </a:lnTo>
                  <a:lnTo>
                    <a:pt x="322" y="230"/>
                  </a:lnTo>
                  <a:lnTo>
                    <a:pt x="322" y="230"/>
                  </a:lnTo>
                  <a:lnTo>
                    <a:pt x="322" y="227"/>
                  </a:lnTo>
                  <a:lnTo>
                    <a:pt x="322" y="222"/>
                  </a:lnTo>
                  <a:lnTo>
                    <a:pt x="317" y="218"/>
                  </a:lnTo>
                  <a:lnTo>
                    <a:pt x="314" y="215"/>
                  </a:lnTo>
                  <a:lnTo>
                    <a:pt x="312" y="213"/>
                  </a:lnTo>
                  <a:lnTo>
                    <a:pt x="310" y="213"/>
                  </a:lnTo>
                  <a:lnTo>
                    <a:pt x="310" y="213"/>
                  </a:lnTo>
                  <a:lnTo>
                    <a:pt x="307" y="211"/>
                  </a:lnTo>
                  <a:lnTo>
                    <a:pt x="307" y="201"/>
                  </a:lnTo>
                  <a:lnTo>
                    <a:pt x="307" y="196"/>
                  </a:lnTo>
                  <a:lnTo>
                    <a:pt x="307" y="194"/>
                  </a:lnTo>
                  <a:lnTo>
                    <a:pt x="307" y="194"/>
                  </a:lnTo>
                  <a:lnTo>
                    <a:pt x="307" y="192"/>
                  </a:lnTo>
                  <a:lnTo>
                    <a:pt x="303" y="187"/>
                  </a:lnTo>
                  <a:lnTo>
                    <a:pt x="300" y="187"/>
                  </a:lnTo>
                  <a:lnTo>
                    <a:pt x="298" y="185"/>
                  </a:lnTo>
                  <a:lnTo>
                    <a:pt x="298" y="185"/>
                  </a:lnTo>
                  <a:lnTo>
                    <a:pt x="296" y="182"/>
                  </a:lnTo>
                  <a:lnTo>
                    <a:pt x="293" y="185"/>
                  </a:lnTo>
                  <a:lnTo>
                    <a:pt x="293" y="185"/>
                  </a:lnTo>
                  <a:lnTo>
                    <a:pt x="291" y="185"/>
                  </a:lnTo>
                  <a:lnTo>
                    <a:pt x="288" y="187"/>
                  </a:lnTo>
                  <a:lnTo>
                    <a:pt x="288" y="187"/>
                  </a:lnTo>
                  <a:lnTo>
                    <a:pt x="286" y="185"/>
                  </a:lnTo>
                  <a:lnTo>
                    <a:pt x="286" y="185"/>
                  </a:lnTo>
                  <a:lnTo>
                    <a:pt x="286" y="182"/>
                  </a:lnTo>
                  <a:lnTo>
                    <a:pt x="288" y="182"/>
                  </a:lnTo>
                  <a:lnTo>
                    <a:pt x="288" y="182"/>
                  </a:lnTo>
                  <a:lnTo>
                    <a:pt x="288" y="180"/>
                  </a:lnTo>
                  <a:lnTo>
                    <a:pt x="288" y="177"/>
                  </a:lnTo>
                  <a:lnTo>
                    <a:pt x="286" y="175"/>
                  </a:lnTo>
                  <a:lnTo>
                    <a:pt x="284" y="173"/>
                  </a:lnTo>
                  <a:lnTo>
                    <a:pt x="281" y="170"/>
                  </a:lnTo>
                  <a:lnTo>
                    <a:pt x="281" y="170"/>
                  </a:lnTo>
                  <a:lnTo>
                    <a:pt x="279" y="168"/>
                  </a:lnTo>
                  <a:lnTo>
                    <a:pt x="281" y="158"/>
                  </a:lnTo>
                  <a:lnTo>
                    <a:pt x="281" y="151"/>
                  </a:lnTo>
                  <a:lnTo>
                    <a:pt x="279" y="151"/>
                  </a:lnTo>
                  <a:lnTo>
                    <a:pt x="279" y="154"/>
                  </a:lnTo>
                  <a:lnTo>
                    <a:pt x="277" y="154"/>
                  </a:lnTo>
                  <a:lnTo>
                    <a:pt x="277" y="154"/>
                  </a:lnTo>
                  <a:lnTo>
                    <a:pt x="274" y="151"/>
                  </a:lnTo>
                  <a:lnTo>
                    <a:pt x="269" y="149"/>
                  </a:lnTo>
                  <a:lnTo>
                    <a:pt x="267" y="142"/>
                  </a:lnTo>
                  <a:lnTo>
                    <a:pt x="265" y="140"/>
                  </a:lnTo>
                  <a:lnTo>
                    <a:pt x="265" y="140"/>
                  </a:lnTo>
                  <a:lnTo>
                    <a:pt x="262" y="142"/>
                  </a:lnTo>
                  <a:lnTo>
                    <a:pt x="262" y="144"/>
                  </a:lnTo>
                  <a:lnTo>
                    <a:pt x="260" y="142"/>
                  </a:lnTo>
                  <a:lnTo>
                    <a:pt x="255" y="144"/>
                  </a:lnTo>
                  <a:lnTo>
                    <a:pt x="253" y="142"/>
                  </a:lnTo>
                  <a:lnTo>
                    <a:pt x="253" y="142"/>
                  </a:lnTo>
                  <a:lnTo>
                    <a:pt x="251" y="140"/>
                  </a:lnTo>
                  <a:lnTo>
                    <a:pt x="251" y="137"/>
                  </a:lnTo>
                  <a:lnTo>
                    <a:pt x="251" y="135"/>
                  </a:lnTo>
                  <a:lnTo>
                    <a:pt x="253" y="132"/>
                  </a:lnTo>
                  <a:lnTo>
                    <a:pt x="255" y="130"/>
                  </a:lnTo>
                  <a:lnTo>
                    <a:pt x="255" y="128"/>
                  </a:lnTo>
                  <a:lnTo>
                    <a:pt x="253" y="125"/>
                  </a:lnTo>
                  <a:lnTo>
                    <a:pt x="253" y="121"/>
                  </a:lnTo>
                  <a:lnTo>
                    <a:pt x="253" y="118"/>
                  </a:lnTo>
                  <a:lnTo>
                    <a:pt x="251" y="116"/>
                  </a:lnTo>
                  <a:lnTo>
                    <a:pt x="251" y="113"/>
                  </a:lnTo>
                  <a:lnTo>
                    <a:pt x="243" y="111"/>
                  </a:lnTo>
                  <a:lnTo>
                    <a:pt x="241" y="111"/>
                  </a:lnTo>
                  <a:lnTo>
                    <a:pt x="241" y="109"/>
                  </a:lnTo>
                  <a:lnTo>
                    <a:pt x="241" y="109"/>
                  </a:lnTo>
                  <a:lnTo>
                    <a:pt x="241" y="106"/>
                  </a:lnTo>
                  <a:lnTo>
                    <a:pt x="243" y="106"/>
                  </a:lnTo>
                  <a:lnTo>
                    <a:pt x="243" y="104"/>
                  </a:lnTo>
                  <a:lnTo>
                    <a:pt x="246" y="99"/>
                  </a:lnTo>
                  <a:lnTo>
                    <a:pt x="246" y="99"/>
                  </a:lnTo>
                  <a:lnTo>
                    <a:pt x="246" y="90"/>
                  </a:lnTo>
                  <a:lnTo>
                    <a:pt x="248" y="87"/>
                  </a:lnTo>
                  <a:lnTo>
                    <a:pt x="248" y="87"/>
                  </a:lnTo>
                  <a:lnTo>
                    <a:pt x="248" y="87"/>
                  </a:lnTo>
                  <a:lnTo>
                    <a:pt x="251" y="85"/>
                  </a:lnTo>
                  <a:lnTo>
                    <a:pt x="251" y="85"/>
                  </a:lnTo>
                  <a:lnTo>
                    <a:pt x="253" y="83"/>
                  </a:lnTo>
                  <a:lnTo>
                    <a:pt x="253" y="80"/>
                  </a:lnTo>
                  <a:lnTo>
                    <a:pt x="251" y="78"/>
                  </a:lnTo>
                  <a:lnTo>
                    <a:pt x="251" y="76"/>
                  </a:lnTo>
                  <a:lnTo>
                    <a:pt x="253" y="73"/>
                  </a:lnTo>
                  <a:lnTo>
                    <a:pt x="253" y="71"/>
                  </a:lnTo>
                  <a:lnTo>
                    <a:pt x="255" y="68"/>
                  </a:lnTo>
                  <a:lnTo>
                    <a:pt x="255" y="66"/>
                  </a:lnTo>
                  <a:lnTo>
                    <a:pt x="258" y="59"/>
                  </a:lnTo>
                  <a:lnTo>
                    <a:pt x="258" y="57"/>
                  </a:lnTo>
                  <a:lnTo>
                    <a:pt x="258" y="54"/>
                  </a:lnTo>
                  <a:lnTo>
                    <a:pt x="260" y="49"/>
                  </a:lnTo>
                  <a:lnTo>
                    <a:pt x="260" y="47"/>
                  </a:lnTo>
                  <a:lnTo>
                    <a:pt x="260" y="45"/>
                  </a:lnTo>
                  <a:lnTo>
                    <a:pt x="258" y="35"/>
                  </a:lnTo>
                  <a:lnTo>
                    <a:pt x="255" y="23"/>
                  </a:lnTo>
                  <a:lnTo>
                    <a:pt x="253" y="23"/>
                  </a:lnTo>
                  <a:lnTo>
                    <a:pt x="251" y="23"/>
                  </a:lnTo>
                  <a:lnTo>
                    <a:pt x="246" y="21"/>
                  </a:lnTo>
                  <a:lnTo>
                    <a:pt x="243" y="19"/>
                  </a:lnTo>
                  <a:lnTo>
                    <a:pt x="241" y="16"/>
                  </a:lnTo>
                  <a:lnTo>
                    <a:pt x="239" y="14"/>
                  </a:lnTo>
                  <a:lnTo>
                    <a:pt x="232" y="4"/>
                  </a:lnTo>
                  <a:lnTo>
                    <a:pt x="229" y="0"/>
                  </a:lnTo>
                  <a:lnTo>
                    <a:pt x="220" y="2"/>
                  </a:lnTo>
                  <a:lnTo>
                    <a:pt x="213" y="7"/>
                  </a:lnTo>
                  <a:lnTo>
                    <a:pt x="210" y="9"/>
                  </a:lnTo>
                  <a:lnTo>
                    <a:pt x="208" y="9"/>
                  </a:lnTo>
                  <a:lnTo>
                    <a:pt x="208" y="12"/>
                  </a:lnTo>
                  <a:lnTo>
                    <a:pt x="203" y="19"/>
                  </a:lnTo>
                  <a:lnTo>
                    <a:pt x="198" y="21"/>
                  </a:lnTo>
                  <a:lnTo>
                    <a:pt x="189" y="28"/>
                  </a:lnTo>
                  <a:lnTo>
                    <a:pt x="187" y="33"/>
                  </a:lnTo>
                  <a:lnTo>
                    <a:pt x="184" y="35"/>
                  </a:lnTo>
                  <a:lnTo>
                    <a:pt x="182" y="40"/>
                  </a:lnTo>
                  <a:lnTo>
                    <a:pt x="179" y="42"/>
                  </a:lnTo>
                  <a:lnTo>
                    <a:pt x="179" y="45"/>
                  </a:lnTo>
                  <a:lnTo>
                    <a:pt x="177" y="49"/>
                  </a:lnTo>
                  <a:lnTo>
                    <a:pt x="175" y="49"/>
                  </a:lnTo>
                  <a:lnTo>
                    <a:pt x="172" y="52"/>
                  </a:lnTo>
                  <a:lnTo>
                    <a:pt x="153" y="59"/>
                  </a:lnTo>
                  <a:lnTo>
                    <a:pt x="151" y="59"/>
                  </a:lnTo>
                  <a:lnTo>
                    <a:pt x="149" y="61"/>
                  </a:lnTo>
                  <a:lnTo>
                    <a:pt x="146" y="66"/>
                  </a:lnTo>
                  <a:lnTo>
                    <a:pt x="144" y="68"/>
                  </a:lnTo>
                  <a:lnTo>
                    <a:pt x="139" y="76"/>
                  </a:lnTo>
                  <a:lnTo>
                    <a:pt x="139" y="78"/>
                  </a:lnTo>
                  <a:lnTo>
                    <a:pt x="139" y="78"/>
                  </a:lnTo>
                  <a:lnTo>
                    <a:pt x="139" y="83"/>
                  </a:lnTo>
                  <a:lnTo>
                    <a:pt x="139" y="85"/>
                  </a:lnTo>
                  <a:lnTo>
                    <a:pt x="139" y="87"/>
                  </a:lnTo>
                  <a:lnTo>
                    <a:pt x="137" y="90"/>
                  </a:lnTo>
                  <a:lnTo>
                    <a:pt x="137" y="92"/>
                  </a:lnTo>
                  <a:lnTo>
                    <a:pt x="137" y="94"/>
                  </a:lnTo>
                  <a:lnTo>
                    <a:pt x="137" y="99"/>
                  </a:lnTo>
                  <a:lnTo>
                    <a:pt x="135" y="102"/>
                  </a:lnTo>
                  <a:lnTo>
                    <a:pt x="135" y="106"/>
                  </a:lnTo>
                  <a:lnTo>
                    <a:pt x="132" y="109"/>
                  </a:lnTo>
                  <a:lnTo>
                    <a:pt x="132" y="111"/>
                  </a:lnTo>
                  <a:lnTo>
                    <a:pt x="130" y="111"/>
                  </a:lnTo>
                  <a:lnTo>
                    <a:pt x="130" y="111"/>
                  </a:lnTo>
                  <a:lnTo>
                    <a:pt x="125" y="113"/>
                  </a:lnTo>
                  <a:lnTo>
                    <a:pt x="123" y="113"/>
                  </a:lnTo>
                  <a:lnTo>
                    <a:pt x="120" y="111"/>
                  </a:lnTo>
                  <a:lnTo>
                    <a:pt x="118" y="111"/>
                  </a:lnTo>
                  <a:lnTo>
                    <a:pt x="116" y="111"/>
                  </a:lnTo>
                  <a:lnTo>
                    <a:pt x="111" y="113"/>
                  </a:lnTo>
                  <a:lnTo>
                    <a:pt x="108" y="116"/>
                  </a:lnTo>
                  <a:lnTo>
                    <a:pt x="99" y="130"/>
                  </a:lnTo>
                  <a:lnTo>
                    <a:pt x="99" y="130"/>
                  </a:lnTo>
                  <a:lnTo>
                    <a:pt x="92" y="140"/>
                  </a:lnTo>
                  <a:lnTo>
                    <a:pt x="90" y="147"/>
                  </a:lnTo>
                  <a:lnTo>
                    <a:pt x="90" y="149"/>
                  </a:lnTo>
                  <a:lnTo>
                    <a:pt x="90" y="154"/>
                  </a:lnTo>
                  <a:lnTo>
                    <a:pt x="90" y="158"/>
                  </a:lnTo>
                  <a:lnTo>
                    <a:pt x="90" y="158"/>
                  </a:lnTo>
                  <a:lnTo>
                    <a:pt x="87" y="161"/>
                  </a:lnTo>
                  <a:lnTo>
                    <a:pt x="85" y="163"/>
                  </a:lnTo>
                  <a:lnTo>
                    <a:pt x="82" y="163"/>
                  </a:lnTo>
                  <a:lnTo>
                    <a:pt x="78" y="166"/>
                  </a:lnTo>
                  <a:lnTo>
                    <a:pt x="73" y="166"/>
                  </a:lnTo>
                  <a:lnTo>
                    <a:pt x="73" y="166"/>
                  </a:lnTo>
                  <a:lnTo>
                    <a:pt x="71" y="163"/>
                  </a:lnTo>
                  <a:lnTo>
                    <a:pt x="68" y="163"/>
                  </a:lnTo>
                  <a:lnTo>
                    <a:pt x="68" y="158"/>
                  </a:lnTo>
                  <a:lnTo>
                    <a:pt x="66" y="158"/>
                  </a:lnTo>
                  <a:lnTo>
                    <a:pt x="63" y="158"/>
                  </a:lnTo>
                  <a:lnTo>
                    <a:pt x="63" y="161"/>
                  </a:lnTo>
                  <a:lnTo>
                    <a:pt x="63" y="163"/>
                  </a:lnTo>
                  <a:lnTo>
                    <a:pt x="63" y="166"/>
                  </a:lnTo>
                  <a:lnTo>
                    <a:pt x="63" y="166"/>
                  </a:lnTo>
                  <a:lnTo>
                    <a:pt x="66" y="168"/>
                  </a:lnTo>
                  <a:lnTo>
                    <a:pt x="63" y="170"/>
                  </a:lnTo>
                  <a:lnTo>
                    <a:pt x="63" y="175"/>
                  </a:lnTo>
                  <a:lnTo>
                    <a:pt x="63" y="175"/>
                  </a:lnTo>
                  <a:lnTo>
                    <a:pt x="63" y="175"/>
                  </a:lnTo>
                  <a:lnTo>
                    <a:pt x="61" y="177"/>
                  </a:lnTo>
                  <a:lnTo>
                    <a:pt x="61" y="177"/>
                  </a:lnTo>
                  <a:lnTo>
                    <a:pt x="59" y="180"/>
                  </a:lnTo>
                  <a:lnTo>
                    <a:pt x="56" y="182"/>
                  </a:lnTo>
                  <a:lnTo>
                    <a:pt x="56" y="187"/>
                  </a:lnTo>
                  <a:lnTo>
                    <a:pt x="56" y="189"/>
                  </a:lnTo>
                  <a:lnTo>
                    <a:pt x="56" y="192"/>
                  </a:lnTo>
                  <a:lnTo>
                    <a:pt x="56" y="194"/>
                  </a:lnTo>
                  <a:lnTo>
                    <a:pt x="56" y="196"/>
                  </a:lnTo>
                  <a:lnTo>
                    <a:pt x="56" y="196"/>
                  </a:lnTo>
                  <a:lnTo>
                    <a:pt x="56" y="201"/>
                  </a:lnTo>
                  <a:lnTo>
                    <a:pt x="56" y="204"/>
                  </a:lnTo>
                  <a:lnTo>
                    <a:pt x="59" y="206"/>
                  </a:lnTo>
                  <a:lnTo>
                    <a:pt x="56" y="206"/>
                  </a:lnTo>
                  <a:lnTo>
                    <a:pt x="56" y="208"/>
                  </a:lnTo>
                  <a:lnTo>
                    <a:pt x="54" y="215"/>
                  </a:lnTo>
                  <a:lnTo>
                    <a:pt x="56" y="220"/>
                  </a:lnTo>
                  <a:lnTo>
                    <a:pt x="56" y="222"/>
                  </a:lnTo>
                  <a:lnTo>
                    <a:pt x="54" y="222"/>
                  </a:lnTo>
                  <a:lnTo>
                    <a:pt x="47" y="222"/>
                  </a:lnTo>
                  <a:lnTo>
                    <a:pt x="45" y="225"/>
                  </a:lnTo>
                  <a:lnTo>
                    <a:pt x="45" y="225"/>
                  </a:lnTo>
                  <a:lnTo>
                    <a:pt x="42" y="222"/>
                  </a:lnTo>
                  <a:lnTo>
                    <a:pt x="42" y="222"/>
                  </a:lnTo>
                  <a:lnTo>
                    <a:pt x="40" y="222"/>
                  </a:lnTo>
                  <a:lnTo>
                    <a:pt x="37" y="222"/>
                  </a:lnTo>
                  <a:lnTo>
                    <a:pt x="37" y="222"/>
                  </a:lnTo>
                  <a:lnTo>
                    <a:pt x="35" y="222"/>
                  </a:lnTo>
                  <a:lnTo>
                    <a:pt x="35" y="225"/>
                  </a:lnTo>
                  <a:lnTo>
                    <a:pt x="33" y="227"/>
                  </a:lnTo>
                  <a:lnTo>
                    <a:pt x="33" y="230"/>
                  </a:lnTo>
                  <a:lnTo>
                    <a:pt x="30" y="234"/>
                  </a:lnTo>
                  <a:lnTo>
                    <a:pt x="30" y="234"/>
                  </a:lnTo>
                  <a:lnTo>
                    <a:pt x="30" y="237"/>
                  </a:lnTo>
                  <a:lnTo>
                    <a:pt x="30" y="239"/>
                  </a:lnTo>
                  <a:lnTo>
                    <a:pt x="28" y="244"/>
                  </a:lnTo>
                  <a:lnTo>
                    <a:pt x="26" y="246"/>
                  </a:lnTo>
                  <a:lnTo>
                    <a:pt x="23" y="249"/>
                  </a:lnTo>
                  <a:lnTo>
                    <a:pt x="21" y="249"/>
                  </a:lnTo>
                  <a:lnTo>
                    <a:pt x="16" y="251"/>
                  </a:lnTo>
                  <a:lnTo>
                    <a:pt x="16" y="249"/>
                  </a:lnTo>
                  <a:lnTo>
                    <a:pt x="14" y="249"/>
                  </a:lnTo>
                  <a:lnTo>
                    <a:pt x="11" y="244"/>
                  </a:lnTo>
                  <a:lnTo>
                    <a:pt x="11" y="244"/>
                  </a:lnTo>
                  <a:lnTo>
                    <a:pt x="9" y="244"/>
                  </a:lnTo>
                  <a:lnTo>
                    <a:pt x="7" y="244"/>
                  </a:lnTo>
                  <a:lnTo>
                    <a:pt x="7" y="246"/>
                  </a:lnTo>
                  <a:lnTo>
                    <a:pt x="9" y="249"/>
                  </a:lnTo>
                  <a:lnTo>
                    <a:pt x="9" y="253"/>
                  </a:lnTo>
                  <a:lnTo>
                    <a:pt x="9" y="256"/>
                  </a:lnTo>
                  <a:lnTo>
                    <a:pt x="9" y="258"/>
                  </a:lnTo>
                  <a:lnTo>
                    <a:pt x="9" y="260"/>
                  </a:lnTo>
                  <a:lnTo>
                    <a:pt x="4" y="265"/>
                  </a:lnTo>
                  <a:lnTo>
                    <a:pt x="4" y="275"/>
                  </a:lnTo>
                  <a:lnTo>
                    <a:pt x="0" y="282"/>
                  </a:lnTo>
                  <a:lnTo>
                    <a:pt x="4" y="284"/>
                  </a:lnTo>
                  <a:lnTo>
                    <a:pt x="9" y="284"/>
                  </a:lnTo>
                  <a:lnTo>
                    <a:pt x="11" y="284"/>
                  </a:lnTo>
                  <a:lnTo>
                    <a:pt x="14" y="284"/>
                  </a:lnTo>
                  <a:lnTo>
                    <a:pt x="14" y="282"/>
                  </a:lnTo>
                  <a:lnTo>
                    <a:pt x="16" y="279"/>
                  </a:lnTo>
                  <a:lnTo>
                    <a:pt x="21" y="277"/>
                  </a:lnTo>
                  <a:lnTo>
                    <a:pt x="26" y="275"/>
                  </a:lnTo>
                  <a:lnTo>
                    <a:pt x="30" y="272"/>
                  </a:lnTo>
                  <a:lnTo>
                    <a:pt x="33" y="270"/>
                  </a:lnTo>
                  <a:lnTo>
                    <a:pt x="33" y="267"/>
                  </a:lnTo>
                  <a:lnTo>
                    <a:pt x="40" y="260"/>
                  </a:lnTo>
                  <a:lnTo>
                    <a:pt x="42" y="258"/>
                  </a:lnTo>
                  <a:lnTo>
                    <a:pt x="42" y="256"/>
                  </a:lnTo>
                  <a:lnTo>
                    <a:pt x="45" y="253"/>
                  </a:lnTo>
                  <a:lnTo>
                    <a:pt x="47" y="251"/>
                  </a:lnTo>
                  <a:lnTo>
                    <a:pt x="47" y="253"/>
                  </a:lnTo>
                  <a:lnTo>
                    <a:pt x="49" y="253"/>
                  </a:lnTo>
                  <a:lnTo>
                    <a:pt x="49" y="256"/>
                  </a:lnTo>
                  <a:lnTo>
                    <a:pt x="49" y="258"/>
                  </a:lnTo>
                  <a:lnTo>
                    <a:pt x="49" y="263"/>
                  </a:lnTo>
                  <a:lnTo>
                    <a:pt x="49" y="263"/>
                  </a:lnTo>
                  <a:lnTo>
                    <a:pt x="49" y="265"/>
                  </a:lnTo>
                  <a:lnTo>
                    <a:pt x="52" y="270"/>
                  </a:lnTo>
                  <a:lnTo>
                    <a:pt x="54" y="272"/>
                  </a:lnTo>
                  <a:lnTo>
                    <a:pt x="56" y="272"/>
                  </a:lnTo>
                  <a:lnTo>
                    <a:pt x="59" y="275"/>
                  </a:lnTo>
                  <a:lnTo>
                    <a:pt x="61" y="277"/>
                  </a:lnTo>
                  <a:lnTo>
                    <a:pt x="63" y="279"/>
                  </a:lnTo>
                  <a:lnTo>
                    <a:pt x="63" y="277"/>
                  </a:lnTo>
                  <a:lnTo>
                    <a:pt x="68" y="275"/>
                  </a:lnTo>
                  <a:lnTo>
                    <a:pt x="68" y="272"/>
                  </a:lnTo>
                  <a:lnTo>
                    <a:pt x="71" y="270"/>
                  </a:lnTo>
                  <a:lnTo>
                    <a:pt x="73" y="267"/>
                  </a:lnTo>
                  <a:lnTo>
                    <a:pt x="73" y="265"/>
                  </a:lnTo>
                  <a:lnTo>
                    <a:pt x="75" y="263"/>
                  </a:lnTo>
                  <a:lnTo>
                    <a:pt x="82" y="263"/>
                  </a:lnTo>
                  <a:lnTo>
                    <a:pt x="87" y="260"/>
                  </a:lnTo>
                  <a:lnTo>
                    <a:pt x="90" y="260"/>
                  </a:lnTo>
                  <a:lnTo>
                    <a:pt x="92" y="260"/>
                  </a:lnTo>
                  <a:lnTo>
                    <a:pt x="92" y="263"/>
                  </a:lnTo>
                  <a:lnTo>
                    <a:pt x="99" y="270"/>
                  </a:lnTo>
                  <a:lnTo>
                    <a:pt x="101" y="270"/>
                  </a:lnTo>
                  <a:lnTo>
                    <a:pt x="106" y="270"/>
                  </a:lnTo>
                  <a:lnTo>
                    <a:pt x="108" y="270"/>
                  </a:lnTo>
                  <a:lnTo>
                    <a:pt x="111" y="267"/>
                  </a:lnTo>
                  <a:lnTo>
                    <a:pt x="113" y="267"/>
                  </a:lnTo>
                  <a:lnTo>
                    <a:pt x="116" y="267"/>
                  </a:lnTo>
                  <a:lnTo>
                    <a:pt x="120" y="270"/>
                  </a:lnTo>
                  <a:lnTo>
                    <a:pt x="123" y="270"/>
                  </a:lnTo>
                  <a:lnTo>
                    <a:pt x="125" y="272"/>
                  </a:lnTo>
                  <a:lnTo>
                    <a:pt x="125" y="275"/>
                  </a:lnTo>
                  <a:lnTo>
                    <a:pt x="127" y="277"/>
                  </a:lnTo>
                  <a:lnTo>
                    <a:pt x="130" y="277"/>
                  </a:lnTo>
                  <a:lnTo>
                    <a:pt x="132" y="279"/>
                  </a:lnTo>
                  <a:lnTo>
                    <a:pt x="144" y="284"/>
                  </a:lnTo>
                  <a:lnTo>
                    <a:pt x="151" y="286"/>
                  </a:lnTo>
                  <a:lnTo>
                    <a:pt x="161" y="289"/>
                  </a:lnTo>
                  <a:lnTo>
                    <a:pt x="163" y="291"/>
                  </a:lnTo>
                  <a:lnTo>
                    <a:pt x="163" y="291"/>
                  </a:lnTo>
                  <a:lnTo>
                    <a:pt x="165" y="294"/>
                  </a:lnTo>
                  <a:lnTo>
                    <a:pt x="168" y="294"/>
                  </a:lnTo>
                  <a:lnTo>
                    <a:pt x="170" y="296"/>
                  </a:lnTo>
                  <a:lnTo>
                    <a:pt x="172" y="294"/>
                  </a:lnTo>
                  <a:lnTo>
                    <a:pt x="175" y="294"/>
                  </a:lnTo>
                  <a:lnTo>
                    <a:pt x="177" y="296"/>
                  </a:lnTo>
                  <a:lnTo>
                    <a:pt x="179" y="301"/>
                  </a:lnTo>
                  <a:lnTo>
                    <a:pt x="182" y="303"/>
                  </a:lnTo>
                  <a:lnTo>
                    <a:pt x="182" y="303"/>
                  </a:lnTo>
                  <a:lnTo>
                    <a:pt x="184" y="303"/>
                  </a:lnTo>
                  <a:lnTo>
                    <a:pt x="191" y="303"/>
                  </a:lnTo>
                  <a:lnTo>
                    <a:pt x="194" y="303"/>
                  </a:lnTo>
                  <a:lnTo>
                    <a:pt x="198" y="303"/>
                  </a:lnTo>
                  <a:lnTo>
                    <a:pt x="201" y="303"/>
                  </a:lnTo>
                  <a:lnTo>
                    <a:pt x="213" y="310"/>
                  </a:lnTo>
                  <a:lnTo>
                    <a:pt x="215" y="313"/>
                  </a:lnTo>
                  <a:lnTo>
                    <a:pt x="215" y="313"/>
                  </a:lnTo>
                  <a:lnTo>
                    <a:pt x="215" y="315"/>
                  </a:lnTo>
                  <a:lnTo>
                    <a:pt x="215" y="317"/>
                  </a:lnTo>
                  <a:lnTo>
                    <a:pt x="215" y="320"/>
                  </a:lnTo>
                  <a:lnTo>
                    <a:pt x="213" y="324"/>
                  </a:lnTo>
                  <a:lnTo>
                    <a:pt x="213" y="327"/>
                  </a:lnTo>
                  <a:lnTo>
                    <a:pt x="210" y="329"/>
                  </a:lnTo>
                  <a:lnTo>
                    <a:pt x="210" y="329"/>
                  </a:lnTo>
                  <a:lnTo>
                    <a:pt x="210" y="331"/>
                  </a:lnTo>
                  <a:lnTo>
                    <a:pt x="208" y="334"/>
                  </a:lnTo>
                  <a:lnTo>
                    <a:pt x="206" y="334"/>
                  </a:lnTo>
                  <a:lnTo>
                    <a:pt x="203" y="334"/>
                  </a:lnTo>
                  <a:lnTo>
                    <a:pt x="191" y="346"/>
                  </a:lnTo>
                  <a:lnTo>
                    <a:pt x="189" y="348"/>
                  </a:lnTo>
                  <a:lnTo>
                    <a:pt x="184" y="350"/>
                  </a:lnTo>
                  <a:lnTo>
                    <a:pt x="182" y="350"/>
                  </a:lnTo>
                  <a:lnTo>
                    <a:pt x="179" y="355"/>
                  </a:lnTo>
                  <a:lnTo>
                    <a:pt x="177" y="358"/>
                  </a:lnTo>
                  <a:lnTo>
                    <a:pt x="175" y="358"/>
                  </a:lnTo>
                  <a:lnTo>
                    <a:pt x="161" y="362"/>
                  </a:lnTo>
                  <a:lnTo>
                    <a:pt x="158" y="362"/>
                  </a:lnTo>
                  <a:lnTo>
                    <a:pt x="156" y="365"/>
                  </a:lnTo>
                  <a:lnTo>
                    <a:pt x="158" y="367"/>
                  </a:lnTo>
                  <a:lnTo>
                    <a:pt x="161" y="369"/>
                  </a:lnTo>
                  <a:lnTo>
                    <a:pt x="168" y="374"/>
                  </a:lnTo>
                  <a:lnTo>
                    <a:pt x="170" y="374"/>
                  </a:lnTo>
                  <a:lnTo>
                    <a:pt x="175" y="374"/>
                  </a:lnTo>
                  <a:lnTo>
                    <a:pt x="175" y="372"/>
                  </a:lnTo>
                  <a:lnTo>
                    <a:pt x="179" y="369"/>
                  </a:lnTo>
                  <a:lnTo>
                    <a:pt x="182" y="367"/>
                  </a:lnTo>
                  <a:lnTo>
                    <a:pt x="184" y="365"/>
                  </a:lnTo>
                  <a:lnTo>
                    <a:pt x="187" y="362"/>
                  </a:lnTo>
                  <a:lnTo>
                    <a:pt x="187" y="360"/>
                  </a:lnTo>
                  <a:lnTo>
                    <a:pt x="189" y="360"/>
                  </a:lnTo>
                  <a:lnTo>
                    <a:pt x="191" y="360"/>
                  </a:lnTo>
                  <a:lnTo>
                    <a:pt x="196" y="358"/>
                  </a:lnTo>
                  <a:lnTo>
                    <a:pt x="198" y="358"/>
                  </a:lnTo>
                  <a:lnTo>
                    <a:pt x="203" y="355"/>
                  </a:lnTo>
                  <a:lnTo>
                    <a:pt x="208" y="353"/>
                  </a:lnTo>
                  <a:lnTo>
                    <a:pt x="210" y="353"/>
                  </a:lnTo>
                  <a:lnTo>
                    <a:pt x="210" y="350"/>
                  </a:lnTo>
                  <a:lnTo>
                    <a:pt x="210" y="346"/>
                  </a:lnTo>
                  <a:lnTo>
                    <a:pt x="210" y="346"/>
                  </a:lnTo>
                  <a:lnTo>
                    <a:pt x="215" y="343"/>
                  </a:lnTo>
                  <a:lnTo>
                    <a:pt x="220" y="343"/>
                  </a:lnTo>
                  <a:lnTo>
                    <a:pt x="220" y="343"/>
                  </a:lnTo>
                  <a:lnTo>
                    <a:pt x="220" y="341"/>
                  </a:lnTo>
                  <a:lnTo>
                    <a:pt x="222" y="341"/>
                  </a:lnTo>
                  <a:lnTo>
                    <a:pt x="224" y="339"/>
                  </a:lnTo>
                  <a:lnTo>
                    <a:pt x="232" y="336"/>
                  </a:lnTo>
                  <a:lnTo>
                    <a:pt x="234" y="336"/>
                  </a:lnTo>
                  <a:lnTo>
                    <a:pt x="236" y="334"/>
                  </a:lnTo>
                  <a:lnTo>
                    <a:pt x="236" y="331"/>
                  </a:lnTo>
                  <a:lnTo>
                    <a:pt x="241" y="329"/>
                  </a:lnTo>
                  <a:lnTo>
                    <a:pt x="262" y="329"/>
                  </a:lnTo>
                  <a:lnTo>
                    <a:pt x="269" y="327"/>
                  </a:lnTo>
                  <a:lnTo>
                    <a:pt x="274" y="329"/>
                  </a:lnTo>
                  <a:lnTo>
                    <a:pt x="277" y="329"/>
                  </a:lnTo>
                  <a:lnTo>
                    <a:pt x="279" y="329"/>
                  </a:lnTo>
                  <a:lnTo>
                    <a:pt x="288" y="327"/>
                  </a:lnTo>
                  <a:lnTo>
                    <a:pt x="303" y="320"/>
                  </a:lnTo>
                  <a:lnTo>
                    <a:pt x="310" y="317"/>
                  </a:lnTo>
                  <a:lnTo>
                    <a:pt x="314" y="320"/>
                  </a:lnTo>
                  <a:lnTo>
                    <a:pt x="317" y="320"/>
                  </a:lnTo>
                  <a:lnTo>
                    <a:pt x="317" y="324"/>
                  </a:lnTo>
                  <a:lnTo>
                    <a:pt x="326" y="322"/>
                  </a:lnTo>
                  <a:lnTo>
                    <a:pt x="331" y="322"/>
                  </a:lnTo>
                  <a:lnTo>
                    <a:pt x="336" y="320"/>
                  </a:lnTo>
                  <a:lnTo>
                    <a:pt x="338" y="317"/>
                  </a:lnTo>
                  <a:lnTo>
                    <a:pt x="338" y="315"/>
                  </a:lnTo>
                  <a:lnTo>
                    <a:pt x="338" y="313"/>
                  </a:lnTo>
                  <a:lnTo>
                    <a:pt x="338" y="310"/>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14"/>
            <p:cNvSpPr>
              <a:spLocks/>
            </p:cNvSpPr>
            <p:nvPr/>
          </p:nvSpPr>
          <p:spPr bwMode="auto">
            <a:xfrm>
              <a:off x="6213475" y="1825625"/>
              <a:ext cx="909638" cy="966788"/>
            </a:xfrm>
            <a:custGeom>
              <a:avLst/>
              <a:gdLst>
                <a:gd name="T0" fmla="*/ 556 w 573"/>
                <a:gd name="T1" fmla="*/ 410 h 609"/>
                <a:gd name="T2" fmla="*/ 509 w 573"/>
                <a:gd name="T3" fmla="*/ 398 h 609"/>
                <a:gd name="T4" fmla="*/ 509 w 573"/>
                <a:gd name="T5" fmla="*/ 353 h 609"/>
                <a:gd name="T6" fmla="*/ 528 w 573"/>
                <a:gd name="T7" fmla="*/ 325 h 609"/>
                <a:gd name="T8" fmla="*/ 552 w 573"/>
                <a:gd name="T9" fmla="*/ 273 h 609"/>
                <a:gd name="T10" fmla="*/ 523 w 573"/>
                <a:gd name="T11" fmla="*/ 240 h 609"/>
                <a:gd name="T12" fmla="*/ 521 w 573"/>
                <a:gd name="T13" fmla="*/ 233 h 609"/>
                <a:gd name="T14" fmla="*/ 552 w 573"/>
                <a:gd name="T15" fmla="*/ 207 h 609"/>
                <a:gd name="T16" fmla="*/ 526 w 573"/>
                <a:gd name="T17" fmla="*/ 207 h 609"/>
                <a:gd name="T18" fmla="*/ 511 w 573"/>
                <a:gd name="T19" fmla="*/ 180 h 609"/>
                <a:gd name="T20" fmla="*/ 485 w 573"/>
                <a:gd name="T21" fmla="*/ 143 h 609"/>
                <a:gd name="T22" fmla="*/ 478 w 573"/>
                <a:gd name="T23" fmla="*/ 114 h 609"/>
                <a:gd name="T24" fmla="*/ 502 w 573"/>
                <a:gd name="T25" fmla="*/ 90 h 609"/>
                <a:gd name="T26" fmla="*/ 457 w 573"/>
                <a:gd name="T27" fmla="*/ 74 h 609"/>
                <a:gd name="T28" fmla="*/ 393 w 573"/>
                <a:gd name="T29" fmla="*/ 22 h 609"/>
                <a:gd name="T30" fmla="*/ 362 w 573"/>
                <a:gd name="T31" fmla="*/ 17 h 609"/>
                <a:gd name="T32" fmla="*/ 360 w 573"/>
                <a:gd name="T33" fmla="*/ 3 h 609"/>
                <a:gd name="T34" fmla="*/ 320 w 573"/>
                <a:gd name="T35" fmla="*/ 31 h 609"/>
                <a:gd name="T36" fmla="*/ 317 w 573"/>
                <a:gd name="T37" fmla="*/ 26 h 609"/>
                <a:gd name="T38" fmla="*/ 287 w 573"/>
                <a:gd name="T39" fmla="*/ 26 h 609"/>
                <a:gd name="T40" fmla="*/ 277 w 573"/>
                <a:gd name="T41" fmla="*/ 48 h 609"/>
                <a:gd name="T42" fmla="*/ 223 w 573"/>
                <a:gd name="T43" fmla="*/ 81 h 609"/>
                <a:gd name="T44" fmla="*/ 232 w 573"/>
                <a:gd name="T45" fmla="*/ 98 h 609"/>
                <a:gd name="T46" fmla="*/ 234 w 573"/>
                <a:gd name="T47" fmla="*/ 117 h 609"/>
                <a:gd name="T48" fmla="*/ 232 w 573"/>
                <a:gd name="T49" fmla="*/ 138 h 609"/>
                <a:gd name="T50" fmla="*/ 201 w 573"/>
                <a:gd name="T51" fmla="*/ 128 h 609"/>
                <a:gd name="T52" fmla="*/ 140 w 573"/>
                <a:gd name="T53" fmla="*/ 154 h 609"/>
                <a:gd name="T54" fmla="*/ 71 w 573"/>
                <a:gd name="T55" fmla="*/ 159 h 609"/>
                <a:gd name="T56" fmla="*/ 62 w 573"/>
                <a:gd name="T57" fmla="*/ 173 h 609"/>
                <a:gd name="T58" fmla="*/ 28 w 573"/>
                <a:gd name="T59" fmla="*/ 202 h 609"/>
                <a:gd name="T60" fmla="*/ 26 w 573"/>
                <a:gd name="T61" fmla="*/ 214 h 609"/>
                <a:gd name="T62" fmla="*/ 9 w 573"/>
                <a:gd name="T63" fmla="*/ 242 h 609"/>
                <a:gd name="T64" fmla="*/ 9 w 573"/>
                <a:gd name="T65" fmla="*/ 271 h 609"/>
                <a:gd name="T66" fmla="*/ 28 w 573"/>
                <a:gd name="T67" fmla="*/ 271 h 609"/>
                <a:gd name="T68" fmla="*/ 43 w 573"/>
                <a:gd name="T69" fmla="*/ 299 h 609"/>
                <a:gd name="T70" fmla="*/ 59 w 573"/>
                <a:gd name="T71" fmla="*/ 308 h 609"/>
                <a:gd name="T72" fmla="*/ 66 w 573"/>
                <a:gd name="T73" fmla="*/ 327 h 609"/>
                <a:gd name="T74" fmla="*/ 57 w 573"/>
                <a:gd name="T75" fmla="*/ 375 h 609"/>
                <a:gd name="T76" fmla="*/ 90 w 573"/>
                <a:gd name="T77" fmla="*/ 361 h 609"/>
                <a:gd name="T78" fmla="*/ 121 w 573"/>
                <a:gd name="T79" fmla="*/ 351 h 609"/>
                <a:gd name="T80" fmla="*/ 104 w 573"/>
                <a:gd name="T81" fmla="*/ 401 h 609"/>
                <a:gd name="T82" fmla="*/ 83 w 573"/>
                <a:gd name="T83" fmla="*/ 403 h 609"/>
                <a:gd name="T84" fmla="*/ 123 w 573"/>
                <a:gd name="T85" fmla="*/ 427 h 609"/>
                <a:gd name="T86" fmla="*/ 118 w 573"/>
                <a:gd name="T87" fmla="*/ 444 h 609"/>
                <a:gd name="T88" fmla="*/ 95 w 573"/>
                <a:gd name="T89" fmla="*/ 470 h 609"/>
                <a:gd name="T90" fmla="*/ 149 w 573"/>
                <a:gd name="T91" fmla="*/ 446 h 609"/>
                <a:gd name="T92" fmla="*/ 109 w 573"/>
                <a:gd name="T93" fmla="*/ 491 h 609"/>
                <a:gd name="T94" fmla="*/ 88 w 573"/>
                <a:gd name="T95" fmla="*/ 522 h 609"/>
                <a:gd name="T96" fmla="*/ 135 w 573"/>
                <a:gd name="T97" fmla="*/ 555 h 609"/>
                <a:gd name="T98" fmla="*/ 220 w 573"/>
                <a:gd name="T99" fmla="*/ 512 h 609"/>
                <a:gd name="T100" fmla="*/ 258 w 573"/>
                <a:gd name="T101" fmla="*/ 529 h 609"/>
                <a:gd name="T102" fmla="*/ 249 w 573"/>
                <a:gd name="T103" fmla="*/ 595 h 609"/>
                <a:gd name="T104" fmla="*/ 301 w 573"/>
                <a:gd name="T105" fmla="*/ 593 h 609"/>
                <a:gd name="T106" fmla="*/ 346 w 573"/>
                <a:gd name="T107" fmla="*/ 586 h 609"/>
                <a:gd name="T108" fmla="*/ 395 w 573"/>
                <a:gd name="T109" fmla="*/ 598 h 609"/>
                <a:gd name="T110" fmla="*/ 426 w 573"/>
                <a:gd name="T111" fmla="*/ 600 h 609"/>
                <a:gd name="T112" fmla="*/ 478 w 573"/>
                <a:gd name="T113" fmla="*/ 555 h 609"/>
                <a:gd name="T114" fmla="*/ 521 w 573"/>
                <a:gd name="T115" fmla="*/ 543 h 609"/>
                <a:gd name="T116" fmla="*/ 519 w 573"/>
                <a:gd name="T117" fmla="*/ 515 h 609"/>
                <a:gd name="T118" fmla="*/ 556 w 573"/>
                <a:gd name="T119" fmla="*/ 486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3" h="609">
                  <a:moveTo>
                    <a:pt x="573" y="451"/>
                  </a:moveTo>
                  <a:lnTo>
                    <a:pt x="573" y="448"/>
                  </a:lnTo>
                  <a:lnTo>
                    <a:pt x="573" y="446"/>
                  </a:lnTo>
                  <a:lnTo>
                    <a:pt x="568" y="441"/>
                  </a:lnTo>
                  <a:lnTo>
                    <a:pt x="561" y="436"/>
                  </a:lnTo>
                  <a:lnTo>
                    <a:pt x="549" y="427"/>
                  </a:lnTo>
                  <a:lnTo>
                    <a:pt x="552" y="427"/>
                  </a:lnTo>
                  <a:lnTo>
                    <a:pt x="552" y="425"/>
                  </a:lnTo>
                  <a:lnTo>
                    <a:pt x="554" y="422"/>
                  </a:lnTo>
                  <a:lnTo>
                    <a:pt x="554" y="420"/>
                  </a:lnTo>
                  <a:lnTo>
                    <a:pt x="556" y="417"/>
                  </a:lnTo>
                  <a:lnTo>
                    <a:pt x="556" y="413"/>
                  </a:lnTo>
                  <a:lnTo>
                    <a:pt x="556" y="410"/>
                  </a:lnTo>
                  <a:lnTo>
                    <a:pt x="554" y="403"/>
                  </a:lnTo>
                  <a:lnTo>
                    <a:pt x="538" y="401"/>
                  </a:lnTo>
                  <a:lnTo>
                    <a:pt x="538" y="398"/>
                  </a:lnTo>
                  <a:lnTo>
                    <a:pt x="535" y="396"/>
                  </a:lnTo>
                  <a:lnTo>
                    <a:pt x="533" y="396"/>
                  </a:lnTo>
                  <a:lnTo>
                    <a:pt x="528" y="396"/>
                  </a:lnTo>
                  <a:lnTo>
                    <a:pt x="526" y="396"/>
                  </a:lnTo>
                  <a:lnTo>
                    <a:pt x="523" y="398"/>
                  </a:lnTo>
                  <a:lnTo>
                    <a:pt x="521" y="398"/>
                  </a:lnTo>
                  <a:lnTo>
                    <a:pt x="521" y="401"/>
                  </a:lnTo>
                  <a:lnTo>
                    <a:pt x="521" y="401"/>
                  </a:lnTo>
                  <a:lnTo>
                    <a:pt x="519" y="401"/>
                  </a:lnTo>
                  <a:lnTo>
                    <a:pt x="509" y="398"/>
                  </a:lnTo>
                  <a:lnTo>
                    <a:pt x="497" y="398"/>
                  </a:lnTo>
                  <a:lnTo>
                    <a:pt x="500" y="394"/>
                  </a:lnTo>
                  <a:lnTo>
                    <a:pt x="500" y="387"/>
                  </a:lnTo>
                  <a:lnTo>
                    <a:pt x="500" y="384"/>
                  </a:lnTo>
                  <a:lnTo>
                    <a:pt x="504" y="377"/>
                  </a:lnTo>
                  <a:lnTo>
                    <a:pt x="504" y="372"/>
                  </a:lnTo>
                  <a:lnTo>
                    <a:pt x="504" y="363"/>
                  </a:lnTo>
                  <a:lnTo>
                    <a:pt x="504" y="361"/>
                  </a:lnTo>
                  <a:lnTo>
                    <a:pt x="507" y="361"/>
                  </a:lnTo>
                  <a:lnTo>
                    <a:pt x="509" y="358"/>
                  </a:lnTo>
                  <a:lnTo>
                    <a:pt x="511" y="356"/>
                  </a:lnTo>
                  <a:lnTo>
                    <a:pt x="511" y="356"/>
                  </a:lnTo>
                  <a:lnTo>
                    <a:pt x="509" y="353"/>
                  </a:lnTo>
                  <a:lnTo>
                    <a:pt x="509" y="351"/>
                  </a:lnTo>
                  <a:lnTo>
                    <a:pt x="507" y="349"/>
                  </a:lnTo>
                  <a:lnTo>
                    <a:pt x="507" y="346"/>
                  </a:lnTo>
                  <a:lnTo>
                    <a:pt x="504" y="342"/>
                  </a:lnTo>
                  <a:lnTo>
                    <a:pt x="504" y="339"/>
                  </a:lnTo>
                  <a:lnTo>
                    <a:pt x="507" y="337"/>
                  </a:lnTo>
                  <a:lnTo>
                    <a:pt x="509" y="332"/>
                  </a:lnTo>
                  <a:lnTo>
                    <a:pt x="509" y="332"/>
                  </a:lnTo>
                  <a:lnTo>
                    <a:pt x="516" y="330"/>
                  </a:lnTo>
                  <a:lnTo>
                    <a:pt x="521" y="325"/>
                  </a:lnTo>
                  <a:lnTo>
                    <a:pt x="523" y="323"/>
                  </a:lnTo>
                  <a:lnTo>
                    <a:pt x="526" y="325"/>
                  </a:lnTo>
                  <a:lnTo>
                    <a:pt x="528" y="325"/>
                  </a:lnTo>
                  <a:lnTo>
                    <a:pt x="530" y="323"/>
                  </a:lnTo>
                  <a:lnTo>
                    <a:pt x="533" y="320"/>
                  </a:lnTo>
                  <a:lnTo>
                    <a:pt x="538" y="313"/>
                  </a:lnTo>
                  <a:lnTo>
                    <a:pt x="545" y="306"/>
                  </a:lnTo>
                  <a:lnTo>
                    <a:pt x="547" y="304"/>
                  </a:lnTo>
                  <a:lnTo>
                    <a:pt x="547" y="299"/>
                  </a:lnTo>
                  <a:lnTo>
                    <a:pt x="547" y="297"/>
                  </a:lnTo>
                  <a:lnTo>
                    <a:pt x="545" y="289"/>
                  </a:lnTo>
                  <a:lnTo>
                    <a:pt x="545" y="285"/>
                  </a:lnTo>
                  <a:lnTo>
                    <a:pt x="549" y="280"/>
                  </a:lnTo>
                  <a:lnTo>
                    <a:pt x="549" y="278"/>
                  </a:lnTo>
                  <a:lnTo>
                    <a:pt x="549" y="275"/>
                  </a:lnTo>
                  <a:lnTo>
                    <a:pt x="552" y="273"/>
                  </a:lnTo>
                  <a:lnTo>
                    <a:pt x="552" y="261"/>
                  </a:lnTo>
                  <a:lnTo>
                    <a:pt x="549" y="259"/>
                  </a:lnTo>
                  <a:lnTo>
                    <a:pt x="549" y="256"/>
                  </a:lnTo>
                  <a:lnTo>
                    <a:pt x="542" y="249"/>
                  </a:lnTo>
                  <a:lnTo>
                    <a:pt x="542" y="249"/>
                  </a:lnTo>
                  <a:lnTo>
                    <a:pt x="538" y="249"/>
                  </a:lnTo>
                  <a:lnTo>
                    <a:pt x="535" y="249"/>
                  </a:lnTo>
                  <a:lnTo>
                    <a:pt x="533" y="249"/>
                  </a:lnTo>
                  <a:lnTo>
                    <a:pt x="530" y="247"/>
                  </a:lnTo>
                  <a:lnTo>
                    <a:pt x="530" y="247"/>
                  </a:lnTo>
                  <a:lnTo>
                    <a:pt x="526" y="240"/>
                  </a:lnTo>
                  <a:lnTo>
                    <a:pt x="526" y="240"/>
                  </a:lnTo>
                  <a:lnTo>
                    <a:pt x="523" y="240"/>
                  </a:lnTo>
                  <a:lnTo>
                    <a:pt x="523" y="244"/>
                  </a:lnTo>
                  <a:lnTo>
                    <a:pt x="523" y="247"/>
                  </a:lnTo>
                  <a:lnTo>
                    <a:pt x="523" y="247"/>
                  </a:lnTo>
                  <a:lnTo>
                    <a:pt x="523" y="247"/>
                  </a:lnTo>
                  <a:lnTo>
                    <a:pt x="523" y="249"/>
                  </a:lnTo>
                  <a:lnTo>
                    <a:pt x="521" y="249"/>
                  </a:lnTo>
                  <a:lnTo>
                    <a:pt x="519" y="247"/>
                  </a:lnTo>
                  <a:lnTo>
                    <a:pt x="519" y="244"/>
                  </a:lnTo>
                  <a:lnTo>
                    <a:pt x="516" y="240"/>
                  </a:lnTo>
                  <a:lnTo>
                    <a:pt x="516" y="237"/>
                  </a:lnTo>
                  <a:lnTo>
                    <a:pt x="519" y="235"/>
                  </a:lnTo>
                  <a:lnTo>
                    <a:pt x="521" y="235"/>
                  </a:lnTo>
                  <a:lnTo>
                    <a:pt x="521" y="233"/>
                  </a:lnTo>
                  <a:lnTo>
                    <a:pt x="523" y="233"/>
                  </a:lnTo>
                  <a:lnTo>
                    <a:pt x="523" y="228"/>
                  </a:lnTo>
                  <a:lnTo>
                    <a:pt x="526" y="226"/>
                  </a:lnTo>
                  <a:lnTo>
                    <a:pt x="526" y="226"/>
                  </a:lnTo>
                  <a:lnTo>
                    <a:pt x="526" y="223"/>
                  </a:lnTo>
                  <a:lnTo>
                    <a:pt x="528" y="223"/>
                  </a:lnTo>
                  <a:lnTo>
                    <a:pt x="528" y="221"/>
                  </a:lnTo>
                  <a:lnTo>
                    <a:pt x="530" y="223"/>
                  </a:lnTo>
                  <a:lnTo>
                    <a:pt x="533" y="223"/>
                  </a:lnTo>
                  <a:lnTo>
                    <a:pt x="542" y="218"/>
                  </a:lnTo>
                  <a:lnTo>
                    <a:pt x="542" y="218"/>
                  </a:lnTo>
                  <a:lnTo>
                    <a:pt x="552" y="209"/>
                  </a:lnTo>
                  <a:lnTo>
                    <a:pt x="552" y="207"/>
                  </a:lnTo>
                  <a:lnTo>
                    <a:pt x="552" y="204"/>
                  </a:lnTo>
                  <a:lnTo>
                    <a:pt x="547" y="197"/>
                  </a:lnTo>
                  <a:lnTo>
                    <a:pt x="547" y="195"/>
                  </a:lnTo>
                  <a:lnTo>
                    <a:pt x="545" y="192"/>
                  </a:lnTo>
                  <a:lnTo>
                    <a:pt x="542" y="192"/>
                  </a:lnTo>
                  <a:lnTo>
                    <a:pt x="540" y="195"/>
                  </a:lnTo>
                  <a:lnTo>
                    <a:pt x="540" y="197"/>
                  </a:lnTo>
                  <a:lnTo>
                    <a:pt x="540" y="197"/>
                  </a:lnTo>
                  <a:lnTo>
                    <a:pt x="538" y="199"/>
                  </a:lnTo>
                  <a:lnTo>
                    <a:pt x="538" y="202"/>
                  </a:lnTo>
                  <a:lnTo>
                    <a:pt x="535" y="202"/>
                  </a:lnTo>
                  <a:lnTo>
                    <a:pt x="530" y="204"/>
                  </a:lnTo>
                  <a:lnTo>
                    <a:pt x="526" y="207"/>
                  </a:lnTo>
                  <a:lnTo>
                    <a:pt x="526" y="204"/>
                  </a:lnTo>
                  <a:lnTo>
                    <a:pt x="523" y="204"/>
                  </a:lnTo>
                  <a:lnTo>
                    <a:pt x="521" y="202"/>
                  </a:lnTo>
                  <a:lnTo>
                    <a:pt x="521" y="199"/>
                  </a:lnTo>
                  <a:lnTo>
                    <a:pt x="521" y="197"/>
                  </a:lnTo>
                  <a:lnTo>
                    <a:pt x="521" y="195"/>
                  </a:lnTo>
                  <a:lnTo>
                    <a:pt x="521" y="190"/>
                  </a:lnTo>
                  <a:lnTo>
                    <a:pt x="521" y="188"/>
                  </a:lnTo>
                  <a:lnTo>
                    <a:pt x="521" y="188"/>
                  </a:lnTo>
                  <a:lnTo>
                    <a:pt x="521" y="185"/>
                  </a:lnTo>
                  <a:lnTo>
                    <a:pt x="519" y="185"/>
                  </a:lnTo>
                  <a:lnTo>
                    <a:pt x="514" y="183"/>
                  </a:lnTo>
                  <a:lnTo>
                    <a:pt x="511" y="180"/>
                  </a:lnTo>
                  <a:lnTo>
                    <a:pt x="511" y="180"/>
                  </a:lnTo>
                  <a:lnTo>
                    <a:pt x="509" y="180"/>
                  </a:lnTo>
                  <a:lnTo>
                    <a:pt x="504" y="176"/>
                  </a:lnTo>
                  <a:lnTo>
                    <a:pt x="502" y="173"/>
                  </a:lnTo>
                  <a:lnTo>
                    <a:pt x="502" y="171"/>
                  </a:lnTo>
                  <a:lnTo>
                    <a:pt x="500" y="169"/>
                  </a:lnTo>
                  <a:lnTo>
                    <a:pt x="497" y="154"/>
                  </a:lnTo>
                  <a:lnTo>
                    <a:pt x="497" y="154"/>
                  </a:lnTo>
                  <a:lnTo>
                    <a:pt x="495" y="152"/>
                  </a:lnTo>
                  <a:lnTo>
                    <a:pt x="493" y="152"/>
                  </a:lnTo>
                  <a:lnTo>
                    <a:pt x="490" y="147"/>
                  </a:lnTo>
                  <a:lnTo>
                    <a:pt x="488" y="147"/>
                  </a:lnTo>
                  <a:lnTo>
                    <a:pt x="485" y="143"/>
                  </a:lnTo>
                  <a:lnTo>
                    <a:pt x="485" y="140"/>
                  </a:lnTo>
                  <a:lnTo>
                    <a:pt x="485" y="138"/>
                  </a:lnTo>
                  <a:lnTo>
                    <a:pt x="485" y="133"/>
                  </a:lnTo>
                  <a:lnTo>
                    <a:pt x="485" y="133"/>
                  </a:lnTo>
                  <a:lnTo>
                    <a:pt x="485" y="131"/>
                  </a:lnTo>
                  <a:lnTo>
                    <a:pt x="483" y="128"/>
                  </a:lnTo>
                  <a:lnTo>
                    <a:pt x="478" y="128"/>
                  </a:lnTo>
                  <a:lnTo>
                    <a:pt x="476" y="128"/>
                  </a:lnTo>
                  <a:lnTo>
                    <a:pt x="476" y="126"/>
                  </a:lnTo>
                  <a:lnTo>
                    <a:pt x="476" y="124"/>
                  </a:lnTo>
                  <a:lnTo>
                    <a:pt x="476" y="119"/>
                  </a:lnTo>
                  <a:lnTo>
                    <a:pt x="476" y="117"/>
                  </a:lnTo>
                  <a:lnTo>
                    <a:pt x="478" y="114"/>
                  </a:lnTo>
                  <a:lnTo>
                    <a:pt x="481" y="114"/>
                  </a:lnTo>
                  <a:lnTo>
                    <a:pt x="483" y="114"/>
                  </a:lnTo>
                  <a:lnTo>
                    <a:pt x="485" y="114"/>
                  </a:lnTo>
                  <a:lnTo>
                    <a:pt x="488" y="114"/>
                  </a:lnTo>
                  <a:lnTo>
                    <a:pt x="488" y="114"/>
                  </a:lnTo>
                  <a:lnTo>
                    <a:pt x="490" y="114"/>
                  </a:lnTo>
                  <a:lnTo>
                    <a:pt x="493" y="112"/>
                  </a:lnTo>
                  <a:lnTo>
                    <a:pt x="495" y="107"/>
                  </a:lnTo>
                  <a:lnTo>
                    <a:pt x="502" y="100"/>
                  </a:lnTo>
                  <a:lnTo>
                    <a:pt x="502" y="100"/>
                  </a:lnTo>
                  <a:lnTo>
                    <a:pt x="504" y="98"/>
                  </a:lnTo>
                  <a:lnTo>
                    <a:pt x="502" y="93"/>
                  </a:lnTo>
                  <a:lnTo>
                    <a:pt x="502" y="90"/>
                  </a:lnTo>
                  <a:lnTo>
                    <a:pt x="504" y="86"/>
                  </a:lnTo>
                  <a:lnTo>
                    <a:pt x="507" y="83"/>
                  </a:lnTo>
                  <a:lnTo>
                    <a:pt x="507" y="76"/>
                  </a:lnTo>
                  <a:lnTo>
                    <a:pt x="504" y="74"/>
                  </a:lnTo>
                  <a:lnTo>
                    <a:pt x="500" y="74"/>
                  </a:lnTo>
                  <a:lnTo>
                    <a:pt x="495" y="71"/>
                  </a:lnTo>
                  <a:lnTo>
                    <a:pt x="493" y="74"/>
                  </a:lnTo>
                  <a:lnTo>
                    <a:pt x="478" y="74"/>
                  </a:lnTo>
                  <a:lnTo>
                    <a:pt x="471" y="74"/>
                  </a:lnTo>
                  <a:lnTo>
                    <a:pt x="466" y="71"/>
                  </a:lnTo>
                  <a:lnTo>
                    <a:pt x="462" y="71"/>
                  </a:lnTo>
                  <a:lnTo>
                    <a:pt x="459" y="71"/>
                  </a:lnTo>
                  <a:lnTo>
                    <a:pt x="457" y="74"/>
                  </a:lnTo>
                  <a:lnTo>
                    <a:pt x="457" y="74"/>
                  </a:lnTo>
                  <a:lnTo>
                    <a:pt x="452" y="74"/>
                  </a:lnTo>
                  <a:lnTo>
                    <a:pt x="452" y="71"/>
                  </a:lnTo>
                  <a:lnTo>
                    <a:pt x="455" y="71"/>
                  </a:lnTo>
                  <a:lnTo>
                    <a:pt x="455" y="69"/>
                  </a:lnTo>
                  <a:lnTo>
                    <a:pt x="455" y="69"/>
                  </a:lnTo>
                  <a:lnTo>
                    <a:pt x="457" y="67"/>
                  </a:lnTo>
                  <a:lnTo>
                    <a:pt x="445" y="62"/>
                  </a:lnTo>
                  <a:lnTo>
                    <a:pt x="431" y="36"/>
                  </a:lnTo>
                  <a:lnTo>
                    <a:pt x="422" y="34"/>
                  </a:lnTo>
                  <a:lnTo>
                    <a:pt x="405" y="22"/>
                  </a:lnTo>
                  <a:lnTo>
                    <a:pt x="400" y="22"/>
                  </a:lnTo>
                  <a:lnTo>
                    <a:pt x="393" y="22"/>
                  </a:lnTo>
                  <a:lnTo>
                    <a:pt x="388" y="22"/>
                  </a:lnTo>
                  <a:lnTo>
                    <a:pt x="386" y="24"/>
                  </a:lnTo>
                  <a:lnTo>
                    <a:pt x="386" y="26"/>
                  </a:lnTo>
                  <a:lnTo>
                    <a:pt x="381" y="24"/>
                  </a:lnTo>
                  <a:lnTo>
                    <a:pt x="381" y="29"/>
                  </a:lnTo>
                  <a:lnTo>
                    <a:pt x="377" y="34"/>
                  </a:lnTo>
                  <a:lnTo>
                    <a:pt x="377" y="34"/>
                  </a:lnTo>
                  <a:lnTo>
                    <a:pt x="377" y="29"/>
                  </a:lnTo>
                  <a:lnTo>
                    <a:pt x="372" y="19"/>
                  </a:lnTo>
                  <a:lnTo>
                    <a:pt x="369" y="15"/>
                  </a:lnTo>
                  <a:lnTo>
                    <a:pt x="367" y="17"/>
                  </a:lnTo>
                  <a:lnTo>
                    <a:pt x="365" y="17"/>
                  </a:lnTo>
                  <a:lnTo>
                    <a:pt x="362" y="17"/>
                  </a:lnTo>
                  <a:lnTo>
                    <a:pt x="362" y="19"/>
                  </a:lnTo>
                  <a:lnTo>
                    <a:pt x="362" y="19"/>
                  </a:lnTo>
                  <a:lnTo>
                    <a:pt x="362" y="22"/>
                  </a:lnTo>
                  <a:lnTo>
                    <a:pt x="360" y="22"/>
                  </a:lnTo>
                  <a:lnTo>
                    <a:pt x="358" y="22"/>
                  </a:lnTo>
                  <a:lnTo>
                    <a:pt x="358" y="22"/>
                  </a:lnTo>
                  <a:lnTo>
                    <a:pt x="358" y="17"/>
                  </a:lnTo>
                  <a:lnTo>
                    <a:pt x="362" y="10"/>
                  </a:lnTo>
                  <a:lnTo>
                    <a:pt x="365" y="7"/>
                  </a:lnTo>
                  <a:lnTo>
                    <a:pt x="362" y="5"/>
                  </a:lnTo>
                  <a:lnTo>
                    <a:pt x="362" y="3"/>
                  </a:lnTo>
                  <a:lnTo>
                    <a:pt x="360" y="0"/>
                  </a:lnTo>
                  <a:lnTo>
                    <a:pt x="360" y="3"/>
                  </a:lnTo>
                  <a:lnTo>
                    <a:pt x="358" y="7"/>
                  </a:lnTo>
                  <a:lnTo>
                    <a:pt x="353" y="12"/>
                  </a:lnTo>
                  <a:lnTo>
                    <a:pt x="348" y="15"/>
                  </a:lnTo>
                  <a:lnTo>
                    <a:pt x="341" y="17"/>
                  </a:lnTo>
                  <a:lnTo>
                    <a:pt x="336" y="19"/>
                  </a:lnTo>
                  <a:lnTo>
                    <a:pt x="332" y="24"/>
                  </a:lnTo>
                  <a:lnTo>
                    <a:pt x="329" y="26"/>
                  </a:lnTo>
                  <a:lnTo>
                    <a:pt x="329" y="29"/>
                  </a:lnTo>
                  <a:lnTo>
                    <a:pt x="329" y="31"/>
                  </a:lnTo>
                  <a:lnTo>
                    <a:pt x="329" y="31"/>
                  </a:lnTo>
                  <a:lnTo>
                    <a:pt x="324" y="29"/>
                  </a:lnTo>
                  <a:lnTo>
                    <a:pt x="322" y="29"/>
                  </a:lnTo>
                  <a:lnTo>
                    <a:pt x="320" y="31"/>
                  </a:lnTo>
                  <a:lnTo>
                    <a:pt x="324" y="38"/>
                  </a:lnTo>
                  <a:lnTo>
                    <a:pt x="322" y="41"/>
                  </a:lnTo>
                  <a:lnTo>
                    <a:pt x="310" y="41"/>
                  </a:lnTo>
                  <a:lnTo>
                    <a:pt x="310" y="38"/>
                  </a:lnTo>
                  <a:lnTo>
                    <a:pt x="310" y="38"/>
                  </a:lnTo>
                  <a:lnTo>
                    <a:pt x="313" y="36"/>
                  </a:lnTo>
                  <a:lnTo>
                    <a:pt x="313" y="36"/>
                  </a:lnTo>
                  <a:lnTo>
                    <a:pt x="315" y="36"/>
                  </a:lnTo>
                  <a:lnTo>
                    <a:pt x="315" y="38"/>
                  </a:lnTo>
                  <a:lnTo>
                    <a:pt x="317" y="36"/>
                  </a:lnTo>
                  <a:lnTo>
                    <a:pt x="317" y="34"/>
                  </a:lnTo>
                  <a:lnTo>
                    <a:pt x="317" y="31"/>
                  </a:lnTo>
                  <a:lnTo>
                    <a:pt x="317" y="26"/>
                  </a:lnTo>
                  <a:lnTo>
                    <a:pt x="320" y="24"/>
                  </a:lnTo>
                  <a:lnTo>
                    <a:pt x="320" y="26"/>
                  </a:lnTo>
                  <a:lnTo>
                    <a:pt x="322" y="26"/>
                  </a:lnTo>
                  <a:lnTo>
                    <a:pt x="324" y="26"/>
                  </a:lnTo>
                  <a:lnTo>
                    <a:pt x="324" y="24"/>
                  </a:lnTo>
                  <a:lnTo>
                    <a:pt x="320" y="22"/>
                  </a:lnTo>
                  <a:lnTo>
                    <a:pt x="320" y="15"/>
                  </a:lnTo>
                  <a:lnTo>
                    <a:pt x="317" y="10"/>
                  </a:lnTo>
                  <a:lnTo>
                    <a:pt x="310" y="10"/>
                  </a:lnTo>
                  <a:lnTo>
                    <a:pt x="305" y="17"/>
                  </a:lnTo>
                  <a:lnTo>
                    <a:pt x="301" y="22"/>
                  </a:lnTo>
                  <a:lnTo>
                    <a:pt x="294" y="24"/>
                  </a:lnTo>
                  <a:lnTo>
                    <a:pt x="287" y="26"/>
                  </a:lnTo>
                  <a:lnTo>
                    <a:pt x="279" y="26"/>
                  </a:lnTo>
                  <a:lnTo>
                    <a:pt x="277" y="26"/>
                  </a:lnTo>
                  <a:lnTo>
                    <a:pt x="275" y="31"/>
                  </a:lnTo>
                  <a:lnTo>
                    <a:pt x="275" y="34"/>
                  </a:lnTo>
                  <a:lnTo>
                    <a:pt x="272" y="38"/>
                  </a:lnTo>
                  <a:lnTo>
                    <a:pt x="272" y="41"/>
                  </a:lnTo>
                  <a:lnTo>
                    <a:pt x="277" y="43"/>
                  </a:lnTo>
                  <a:lnTo>
                    <a:pt x="277" y="45"/>
                  </a:lnTo>
                  <a:lnTo>
                    <a:pt x="275" y="45"/>
                  </a:lnTo>
                  <a:lnTo>
                    <a:pt x="275" y="45"/>
                  </a:lnTo>
                  <a:lnTo>
                    <a:pt x="275" y="48"/>
                  </a:lnTo>
                  <a:lnTo>
                    <a:pt x="275" y="48"/>
                  </a:lnTo>
                  <a:lnTo>
                    <a:pt x="277" y="48"/>
                  </a:lnTo>
                  <a:lnTo>
                    <a:pt x="275" y="50"/>
                  </a:lnTo>
                  <a:lnTo>
                    <a:pt x="272" y="50"/>
                  </a:lnTo>
                  <a:lnTo>
                    <a:pt x="270" y="48"/>
                  </a:lnTo>
                  <a:lnTo>
                    <a:pt x="270" y="43"/>
                  </a:lnTo>
                  <a:lnTo>
                    <a:pt x="237" y="69"/>
                  </a:lnTo>
                  <a:lnTo>
                    <a:pt x="230" y="71"/>
                  </a:lnTo>
                  <a:lnTo>
                    <a:pt x="225" y="71"/>
                  </a:lnTo>
                  <a:lnTo>
                    <a:pt x="225" y="71"/>
                  </a:lnTo>
                  <a:lnTo>
                    <a:pt x="220" y="71"/>
                  </a:lnTo>
                  <a:lnTo>
                    <a:pt x="220" y="71"/>
                  </a:lnTo>
                  <a:lnTo>
                    <a:pt x="220" y="76"/>
                  </a:lnTo>
                  <a:lnTo>
                    <a:pt x="220" y="79"/>
                  </a:lnTo>
                  <a:lnTo>
                    <a:pt x="223" y="81"/>
                  </a:lnTo>
                  <a:lnTo>
                    <a:pt x="225" y="83"/>
                  </a:lnTo>
                  <a:lnTo>
                    <a:pt x="220" y="86"/>
                  </a:lnTo>
                  <a:lnTo>
                    <a:pt x="218" y="86"/>
                  </a:lnTo>
                  <a:lnTo>
                    <a:pt x="218" y="90"/>
                  </a:lnTo>
                  <a:lnTo>
                    <a:pt x="215" y="98"/>
                  </a:lnTo>
                  <a:lnTo>
                    <a:pt x="215" y="102"/>
                  </a:lnTo>
                  <a:lnTo>
                    <a:pt x="225" y="100"/>
                  </a:lnTo>
                  <a:lnTo>
                    <a:pt x="230" y="100"/>
                  </a:lnTo>
                  <a:lnTo>
                    <a:pt x="232" y="95"/>
                  </a:lnTo>
                  <a:lnTo>
                    <a:pt x="234" y="95"/>
                  </a:lnTo>
                  <a:lnTo>
                    <a:pt x="234" y="98"/>
                  </a:lnTo>
                  <a:lnTo>
                    <a:pt x="232" y="98"/>
                  </a:lnTo>
                  <a:lnTo>
                    <a:pt x="232" y="98"/>
                  </a:lnTo>
                  <a:lnTo>
                    <a:pt x="232" y="100"/>
                  </a:lnTo>
                  <a:lnTo>
                    <a:pt x="246" y="98"/>
                  </a:lnTo>
                  <a:lnTo>
                    <a:pt x="251" y="95"/>
                  </a:lnTo>
                  <a:lnTo>
                    <a:pt x="251" y="95"/>
                  </a:lnTo>
                  <a:lnTo>
                    <a:pt x="251" y="98"/>
                  </a:lnTo>
                  <a:lnTo>
                    <a:pt x="251" y="100"/>
                  </a:lnTo>
                  <a:lnTo>
                    <a:pt x="249" y="100"/>
                  </a:lnTo>
                  <a:lnTo>
                    <a:pt x="249" y="102"/>
                  </a:lnTo>
                  <a:lnTo>
                    <a:pt x="225" y="105"/>
                  </a:lnTo>
                  <a:lnTo>
                    <a:pt x="220" y="107"/>
                  </a:lnTo>
                  <a:lnTo>
                    <a:pt x="225" y="109"/>
                  </a:lnTo>
                  <a:lnTo>
                    <a:pt x="230" y="114"/>
                  </a:lnTo>
                  <a:lnTo>
                    <a:pt x="234" y="117"/>
                  </a:lnTo>
                  <a:lnTo>
                    <a:pt x="242" y="117"/>
                  </a:lnTo>
                  <a:lnTo>
                    <a:pt x="246" y="117"/>
                  </a:lnTo>
                  <a:lnTo>
                    <a:pt x="251" y="119"/>
                  </a:lnTo>
                  <a:lnTo>
                    <a:pt x="246" y="121"/>
                  </a:lnTo>
                  <a:lnTo>
                    <a:pt x="244" y="124"/>
                  </a:lnTo>
                  <a:lnTo>
                    <a:pt x="242" y="126"/>
                  </a:lnTo>
                  <a:lnTo>
                    <a:pt x="242" y="131"/>
                  </a:lnTo>
                  <a:lnTo>
                    <a:pt x="244" y="140"/>
                  </a:lnTo>
                  <a:lnTo>
                    <a:pt x="244" y="145"/>
                  </a:lnTo>
                  <a:lnTo>
                    <a:pt x="242" y="150"/>
                  </a:lnTo>
                  <a:lnTo>
                    <a:pt x="242" y="145"/>
                  </a:lnTo>
                  <a:lnTo>
                    <a:pt x="239" y="143"/>
                  </a:lnTo>
                  <a:lnTo>
                    <a:pt x="232" y="138"/>
                  </a:lnTo>
                  <a:lnTo>
                    <a:pt x="232" y="133"/>
                  </a:lnTo>
                  <a:lnTo>
                    <a:pt x="230" y="131"/>
                  </a:lnTo>
                  <a:lnTo>
                    <a:pt x="230" y="128"/>
                  </a:lnTo>
                  <a:lnTo>
                    <a:pt x="227" y="126"/>
                  </a:lnTo>
                  <a:lnTo>
                    <a:pt x="220" y="124"/>
                  </a:lnTo>
                  <a:lnTo>
                    <a:pt x="215" y="121"/>
                  </a:lnTo>
                  <a:lnTo>
                    <a:pt x="213" y="126"/>
                  </a:lnTo>
                  <a:lnTo>
                    <a:pt x="213" y="133"/>
                  </a:lnTo>
                  <a:lnTo>
                    <a:pt x="213" y="135"/>
                  </a:lnTo>
                  <a:lnTo>
                    <a:pt x="211" y="140"/>
                  </a:lnTo>
                  <a:lnTo>
                    <a:pt x="206" y="135"/>
                  </a:lnTo>
                  <a:lnTo>
                    <a:pt x="204" y="131"/>
                  </a:lnTo>
                  <a:lnTo>
                    <a:pt x="201" y="128"/>
                  </a:lnTo>
                  <a:lnTo>
                    <a:pt x="189" y="131"/>
                  </a:lnTo>
                  <a:lnTo>
                    <a:pt x="189" y="133"/>
                  </a:lnTo>
                  <a:lnTo>
                    <a:pt x="187" y="133"/>
                  </a:lnTo>
                  <a:lnTo>
                    <a:pt x="187" y="135"/>
                  </a:lnTo>
                  <a:lnTo>
                    <a:pt x="182" y="135"/>
                  </a:lnTo>
                  <a:lnTo>
                    <a:pt x="180" y="138"/>
                  </a:lnTo>
                  <a:lnTo>
                    <a:pt x="178" y="140"/>
                  </a:lnTo>
                  <a:lnTo>
                    <a:pt x="178" y="143"/>
                  </a:lnTo>
                  <a:lnTo>
                    <a:pt x="175" y="145"/>
                  </a:lnTo>
                  <a:lnTo>
                    <a:pt x="163" y="150"/>
                  </a:lnTo>
                  <a:lnTo>
                    <a:pt x="156" y="147"/>
                  </a:lnTo>
                  <a:lnTo>
                    <a:pt x="147" y="150"/>
                  </a:lnTo>
                  <a:lnTo>
                    <a:pt x="140" y="154"/>
                  </a:lnTo>
                  <a:lnTo>
                    <a:pt x="135" y="157"/>
                  </a:lnTo>
                  <a:lnTo>
                    <a:pt x="130" y="157"/>
                  </a:lnTo>
                  <a:lnTo>
                    <a:pt x="121" y="152"/>
                  </a:lnTo>
                  <a:lnTo>
                    <a:pt x="116" y="152"/>
                  </a:lnTo>
                  <a:lnTo>
                    <a:pt x="114" y="150"/>
                  </a:lnTo>
                  <a:lnTo>
                    <a:pt x="107" y="143"/>
                  </a:lnTo>
                  <a:lnTo>
                    <a:pt x="104" y="143"/>
                  </a:lnTo>
                  <a:lnTo>
                    <a:pt x="99" y="143"/>
                  </a:lnTo>
                  <a:lnTo>
                    <a:pt x="99" y="145"/>
                  </a:lnTo>
                  <a:lnTo>
                    <a:pt x="97" y="145"/>
                  </a:lnTo>
                  <a:lnTo>
                    <a:pt x="90" y="147"/>
                  </a:lnTo>
                  <a:lnTo>
                    <a:pt x="80" y="154"/>
                  </a:lnTo>
                  <a:lnTo>
                    <a:pt x="71" y="159"/>
                  </a:lnTo>
                  <a:lnTo>
                    <a:pt x="69" y="159"/>
                  </a:lnTo>
                  <a:lnTo>
                    <a:pt x="69" y="159"/>
                  </a:lnTo>
                  <a:lnTo>
                    <a:pt x="69" y="162"/>
                  </a:lnTo>
                  <a:lnTo>
                    <a:pt x="71" y="164"/>
                  </a:lnTo>
                  <a:lnTo>
                    <a:pt x="73" y="164"/>
                  </a:lnTo>
                  <a:lnTo>
                    <a:pt x="76" y="169"/>
                  </a:lnTo>
                  <a:lnTo>
                    <a:pt x="78" y="171"/>
                  </a:lnTo>
                  <a:lnTo>
                    <a:pt x="83" y="171"/>
                  </a:lnTo>
                  <a:lnTo>
                    <a:pt x="80" y="173"/>
                  </a:lnTo>
                  <a:lnTo>
                    <a:pt x="73" y="176"/>
                  </a:lnTo>
                  <a:lnTo>
                    <a:pt x="69" y="176"/>
                  </a:lnTo>
                  <a:lnTo>
                    <a:pt x="64" y="173"/>
                  </a:lnTo>
                  <a:lnTo>
                    <a:pt x="62" y="173"/>
                  </a:lnTo>
                  <a:lnTo>
                    <a:pt x="62" y="178"/>
                  </a:lnTo>
                  <a:lnTo>
                    <a:pt x="59" y="183"/>
                  </a:lnTo>
                  <a:lnTo>
                    <a:pt x="57" y="183"/>
                  </a:lnTo>
                  <a:lnTo>
                    <a:pt x="52" y="185"/>
                  </a:lnTo>
                  <a:lnTo>
                    <a:pt x="50" y="188"/>
                  </a:lnTo>
                  <a:lnTo>
                    <a:pt x="47" y="188"/>
                  </a:lnTo>
                  <a:lnTo>
                    <a:pt x="43" y="188"/>
                  </a:lnTo>
                  <a:lnTo>
                    <a:pt x="33" y="185"/>
                  </a:lnTo>
                  <a:lnTo>
                    <a:pt x="26" y="188"/>
                  </a:lnTo>
                  <a:lnTo>
                    <a:pt x="17" y="199"/>
                  </a:lnTo>
                  <a:lnTo>
                    <a:pt x="19" y="204"/>
                  </a:lnTo>
                  <a:lnTo>
                    <a:pt x="21" y="204"/>
                  </a:lnTo>
                  <a:lnTo>
                    <a:pt x="28" y="202"/>
                  </a:lnTo>
                  <a:lnTo>
                    <a:pt x="28" y="204"/>
                  </a:lnTo>
                  <a:lnTo>
                    <a:pt x="31" y="204"/>
                  </a:lnTo>
                  <a:lnTo>
                    <a:pt x="38" y="202"/>
                  </a:lnTo>
                  <a:lnTo>
                    <a:pt x="40" y="202"/>
                  </a:lnTo>
                  <a:lnTo>
                    <a:pt x="40" y="204"/>
                  </a:lnTo>
                  <a:lnTo>
                    <a:pt x="36" y="204"/>
                  </a:lnTo>
                  <a:lnTo>
                    <a:pt x="36" y="204"/>
                  </a:lnTo>
                  <a:lnTo>
                    <a:pt x="33" y="204"/>
                  </a:lnTo>
                  <a:lnTo>
                    <a:pt x="31" y="207"/>
                  </a:lnTo>
                  <a:lnTo>
                    <a:pt x="31" y="209"/>
                  </a:lnTo>
                  <a:lnTo>
                    <a:pt x="31" y="209"/>
                  </a:lnTo>
                  <a:lnTo>
                    <a:pt x="28" y="211"/>
                  </a:lnTo>
                  <a:lnTo>
                    <a:pt x="26" y="214"/>
                  </a:lnTo>
                  <a:lnTo>
                    <a:pt x="21" y="216"/>
                  </a:lnTo>
                  <a:lnTo>
                    <a:pt x="19" y="214"/>
                  </a:lnTo>
                  <a:lnTo>
                    <a:pt x="17" y="211"/>
                  </a:lnTo>
                  <a:lnTo>
                    <a:pt x="14" y="216"/>
                  </a:lnTo>
                  <a:lnTo>
                    <a:pt x="12" y="216"/>
                  </a:lnTo>
                  <a:lnTo>
                    <a:pt x="9" y="221"/>
                  </a:lnTo>
                  <a:lnTo>
                    <a:pt x="9" y="226"/>
                  </a:lnTo>
                  <a:lnTo>
                    <a:pt x="7" y="228"/>
                  </a:lnTo>
                  <a:lnTo>
                    <a:pt x="5" y="228"/>
                  </a:lnTo>
                  <a:lnTo>
                    <a:pt x="2" y="230"/>
                  </a:lnTo>
                  <a:lnTo>
                    <a:pt x="5" y="237"/>
                  </a:lnTo>
                  <a:lnTo>
                    <a:pt x="7" y="240"/>
                  </a:lnTo>
                  <a:lnTo>
                    <a:pt x="9" y="242"/>
                  </a:lnTo>
                  <a:lnTo>
                    <a:pt x="7" y="244"/>
                  </a:lnTo>
                  <a:lnTo>
                    <a:pt x="7" y="247"/>
                  </a:lnTo>
                  <a:lnTo>
                    <a:pt x="7" y="249"/>
                  </a:lnTo>
                  <a:lnTo>
                    <a:pt x="5" y="252"/>
                  </a:lnTo>
                  <a:lnTo>
                    <a:pt x="5" y="254"/>
                  </a:lnTo>
                  <a:lnTo>
                    <a:pt x="0" y="266"/>
                  </a:lnTo>
                  <a:lnTo>
                    <a:pt x="0" y="268"/>
                  </a:lnTo>
                  <a:lnTo>
                    <a:pt x="0" y="271"/>
                  </a:lnTo>
                  <a:lnTo>
                    <a:pt x="2" y="273"/>
                  </a:lnTo>
                  <a:lnTo>
                    <a:pt x="5" y="280"/>
                  </a:lnTo>
                  <a:lnTo>
                    <a:pt x="5" y="280"/>
                  </a:lnTo>
                  <a:lnTo>
                    <a:pt x="7" y="278"/>
                  </a:lnTo>
                  <a:lnTo>
                    <a:pt x="9" y="271"/>
                  </a:lnTo>
                  <a:lnTo>
                    <a:pt x="9" y="268"/>
                  </a:lnTo>
                  <a:lnTo>
                    <a:pt x="12" y="266"/>
                  </a:lnTo>
                  <a:lnTo>
                    <a:pt x="14" y="266"/>
                  </a:lnTo>
                  <a:lnTo>
                    <a:pt x="17" y="266"/>
                  </a:lnTo>
                  <a:lnTo>
                    <a:pt x="17" y="271"/>
                  </a:lnTo>
                  <a:lnTo>
                    <a:pt x="19" y="271"/>
                  </a:lnTo>
                  <a:lnTo>
                    <a:pt x="21" y="268"/>
                  </a:lnTo>
                  <a:lnTo>
                    <a:pt x="21" y="268"/>
                  </a:lnTo>
                  <a:lnTo>
                    <a:pt x="21" y="263"/>
                  </a:lnTo>
                  <a:lnTo>
                    <a:pt x="21" y="263"/>
                  </a:lnTo>
                  <a:lnTo>
                    <a:pt x="24" y="263"/>
                  </a:lnTo>
                  <a:lnTo>
                    <a:pt x="26" y="268"/>
                  </a:lnTo>
                  <a:lnTo>
                    <a:pt x="28" y="271"/>
                  </a:lnTo>
                  <a:lnTo>
                    <a:pt x="33" y="271"/>
                  </a:lnTo>
                  <a:lnTo>
                    <a:pt x="36" y="273"/>
                  </a:lnTo>
                  <a:lnTo>
                    <a:pt x="36" y="273"/>
                  </a:lnTo>
                  <a:lnTo>
                    <a:pt x="36" y="278"/>
                  </a:lnTo>
                  <a:lnTo>
                    <a:pt x="33" y="278"/>
                  </a:lnTo>
                  <a:lnTo>
                    <a:pt x="33" y="280"/>
                  </a:lnTo>
                  <a:lnTo>
                    <a:pt x="31" y="282"/>
                  </a:lnTo>
                  <a:lnTo>
                    <a:pt x="31" y="285"/>
                  </a:lnTo>
                  <a:lnTo>
                    <a:pt x="33" y="287"/>
                  </a:lnTo>
                  <a:lnTo>
                    <a:pt x="33" y="289"/>
                  </a:lnTo>
                  <a:lnTo>
                    <a:pt x="38" y="292"/>
                  </a:lnTo>
                  <a:lnTo>
                    <a:pt x="40" y="294"/>
                  </a:lnTo>
                  <a:lnTo>
                    <a:pt x="43" y="299"/>
                  </a:lnTo>
                  <a:lnTo>
                    <a:pt x="40" y="301"/>
                  </a:lnTo>
                  <a:lnTo>
                    <a:pt x="40" y="304"/>
                  </a:lnTo>
                  <a:lnTo>
                    <a:pt x="38" y="304"/>
                  </a:lnTo>
                  <a:lnTo>
                    <a:pt x="36" y="304"/>
                  </a:lnTo>
                  <a:lnTo>
                    <a:pt x="38" y="308"/>
                  </a:lnTo>
                  <a:lnTo>
                    <a:pt x="38" y="316"/>
                  </a:lnTo>
                  <a:lnTo>
                    <a:pt x="40" y="318"/>
                  </a:lnTo>
                  <a:lnTo>
                    <a:pt x="43" y="320"/>
                  </a:lnTo>
                  <a:lnTo>
                    <a:pt x="47" y="323"/>
                  </a:lnTo>
                  <a:lnTo>
                    <a:pt x="50" y="320"/>
                  </a:lnTo>
                  <a:lnTo>
                    <a:pt x="54" y="316"/>
                  </a:lnTo>
                  <a:lnTo>
                    <a:pt x="54" y="311"/>
                  </a:lnTo>
                  <a:lnTo>
                    <a:pt x="59" y="308"/>
                  </a:lnTo>
                  <a:lnTo>
                    <a:pt x="71" y="311"/>
                  </a:lnTo>
                  <a:lnTo>
                    <a:pt x="76" y="308"/>
                  </a:lnTo>
                  <a:lnTo>
                    <a:pt x="80" y="308"/>
                  </a:lnTo>
                  <a:lnTo>
                    <a:pt x="85" y="304"/>
                  </a:lnTo>
                  <a:lnTo>
                    <a:pt x="85" y="297"/>
                  </a:lnTo>
                  <a:lnTo>
                    <a:pt x="90" y="299"/>
                  </a:lnTo>
                  <a:lnTo>
                    <a:pt x="90" y="304"/>
                  </a:lnTo>
                  <a:lnTo>
                    <a:pt x="90" y="308"/>
                  </a:lnTo>
                  <a:lnTo>
                    <a:pt x="88" y="311"/>
                  </a:lnTo>
                  <a:lnTo>
                    <a:pt x="83" y="311"/>
                  </a:lnTo>
                  <a:lnTo>
                    <a:pt x="78" y="316"/>
                  </a:lnTo>
                  <a:lnTo>
                    <a:pt x="73" y="323"/>
                  </a:lnTo>
                  <a:lnTo>
                    <a:pt x="66" y="327"/>
                  </a:lnTo>
                  <a:lnTo>
                    <a:pt x="66" y="327"/>
                  </a:lnTo>
                  <a:lnTo>
                    <a:pt x="64" y="327"/>
                  </a:lnTo>
                  <a:lnTo>
                    <a:pt x="62" y="330"/>
                  </a:lnTo>
                  <a:lnTo>
                    <a:pt x="62" y="332"/>
                  </a:lnTo>
                  <a:lnTo>
                    <a:pt x="59" y="337"/>
                  </a:lnTo>
                  <a:lnTo>
                    <a:pt x="57" y="342"/>
                  </a:lnTo>
                  <a:lnTo>
                    <a:pt x="57" y="346"/>
                  </a:lnTo>
                  <a:lnTo>
                    <a:pt x="57" y="351"/>
                  </a:lnTo>
                  <a:lnTo>
                    <a:pt x="54" y="356"/>
                  </a:lnTo>
                  <a:lnTo>
                    <a:pt x="50" y="363"/>
                  </a:lnTo>
                  <a:lnTo>
                    <a:pt x="50" y="370"/>
                  </a:lnTo>
                  <a:lnTo>
                    <a:pt x="52" y="375"/>
                  </a:lnTo>
                  <a:lnTo>
                    <a:pt x="57" y="375"/>
                  </a:lnTo>
                  <a:lnTo>
                    <a:pt x="59" y="382"/>
                  </a:lnTo>
                  <a:lnTo>
                    <a:pt x="59" y="387"/>
                  </a:lnTo>
                  <a:lnTo>
                    <a:pt x="62" y="391"/>
                  </a:lnTo>
                  <a:lnTo>
                    <a:pt x="66" y="387"/>
                  </a:lnTo>
                  <a:lnTo>
                    <a:pt x="66" y="384"/>
                  </a:lnTo>
                  <a:lnTo>
                    <a:pt x="69" y="384"/>
                  </a:lnTo>
                  <a:lnTo>
                    <a:pt x="71" y="377"/>
                  </a:lnTo>
                  <a:lnTo>
                    <a:pt x="71" y="375"/>
                  </a:lnTo>
                  <a:lnTo>
                    <a:pt x="80" y="372"/>
                  </a:lnTo>
                  <a:lnTo>
                    <a:pt x="83" y="370"/>
                  </a:lnTo>
                  <a:lnTo>
                    <a:pt x="78" y="368"/>
                  </a:lnTo>
                  <a:lnTo>
                    <a:pt x="88" y="361"/>
                  </a:lnTo>
                  <a:lnTo>
                    <a:pt x="90" y="361"/>
                  </a:lnTo>
                  <a:lnTo>
                    <a:pt x="88" y="363"/>
                  </a:lnTo>
                  <a:lnTo>
                    <a:pt x="92" y="365"/>
                  </a:lnTo>
                  <a:lnTo>
                    <a:pt x="95" y="363"/>
                  </a:lnTo>
                  <a:lnTo>
                    <a:pt x="99" y="356"/>
                  </a:lnTo>
                  <a:lnTo>
                    <a:pt x="97" y="353"/>
                  </a:lnTo>
                  <a:lnTo>
                    <a:pt x="97" y="351"/>
                  </a:lnTo>
                  <a:lnTo>
                    <a:pt x="102" y="344"/>
                  </a:lnTo>
                  <a:lnTo>
                    <a:pt x="104" y="346"/>
                  </a:lnTo>
                  <a:lnTo>
                    <a:pt x="107" y="351"/>
                  </a:lnTo>
                  <a:lnTo>
                    <a:pt x="109" y="356"/>
                  </a:lnTo>
                  <a:lnTo>
                    <a:pt x="114" y="356"/>
                  </a:lnTo>
                  <a:lnTo>
                    <a:pt x="116" y="356"/>
                  </a:lnTo>
                  <a:lnTo>
                    <a:pt x="121" y="351"/>
                  </a:lnTo>
                  <a:lnTo>
                    <a:pt x="123" y="346"/>
                  </a:lnTo>
                  <a:lnTo>
                    <a:pt x="123" y="342"/>
                  </a:lnTo>
                  <a:lnTo>
                    <a:pt x="125" y="342"/>
                  </a:lnTo>
                  <a:lnTo>
                    <a:pt x="123" y="349"/>
                  </a:lnTo>
                  <a:lnTo>
                    <a:pt x="116" y="368"/>
                  </a:lnTo>
                  <a:lnTo>
                    <a:pt x="111" y="372"/>
                  </a:lnTo>
                  <a:lnTo>
                    <a:pt x="109" y="372"/>
                  </a:lnTo>
                  <a:lnTo>
                    <a:pt x="107" y="375"/>
                  </a:lnTo>
                  <a:lnTo>
                    <a:pt x="104" y="380"/>
                  </a:lnTo>
                  <a:lnTo>
                    <a:pt x="104" y="382"/>
                  </a:lnTo>
                  <a:lnTo>
                    <a:pt x="104" y="389"/>
                  </a:lnTo>
                  <a:lnTo>
                    <a:pt x="107" y="398"/>
                  </a:lnTo>
                  <a:lnTo>
                    <a:pt x="104" y="401"/>
                  </a:lnTo>
                  <a:lnTo>
                    <a:pt x="104" y="406"/>
                  </a:lnTo>
                  <a:lnTo>
                    <a:pt x="104" y="408"/>
                  </a:lnTo>
                  <a:lnTo>
                    <a:pt x="104" y="410"/>
                  </a:lnTo>
                  <a:lnTo>
                    <a:pt x="102" y="413"/>
                  </a:lnTo>
                  <a:lnTo>
                    <a:pt x="97" y="413"/>
                  </a:lnTo>
                  <a:lnTo>
                    <a:pt x="95" y="410"/>
                  </a:lnTo>
                  <a:lnTo>
                    <a:pt x="92" y="408"/>
                  </a:lnTo>
                  <a:lnTo>
                    <a:pt x="97" y="408"/>
                  </a:lnTo>
                  <a:lnTo>
                    <a:pt x="97" y="403"/>
                  </a:lnTo>
                  <a:lnTo>
                    <a:pt x="95" y="401"/>
                  </a:lnTo>
                  <a:lnTo>
                    <a:pt x="92" y="401"/>
                  </a:lnTo>
                  <a:lnTo>
                    <a:pt x="88" y="401"/>
                  </a:lnTo>
                  <a:lnTo>
                    <a:pt x="83" y="403"/>
                  </a:lnTo>
                  <a:lnTo>
                    <a:pt x="80" y="406"/>
                  </a:lnTo>
                  <a:lnTo>
                    <a:pt x="78" y="408"/>
                  </a:lnTo>
                  <a:lnTo>
                    <a:pt x="80" y="410"/>
                  </a:lnTo>
                  <a:lnTo>
                    <a:pt x="88" y="413"/>
                  </a:lnTo>
                  <a:lnTo>
                    <a:pt x="90" y="413"/>
                  </a:lnTo>
                  <a:lnTo>
                    <a:pt x="92" y="417"/>
                  </a:lnTo>
                  <a:lnTo>
                    <a:pt x="92" y="422"/>
                  </a:lnTo>
                  <a:lnTo>
                    <a:pt x="95" y="425"/>
                  </a:lnTo>
                  <a:lnTo>
                    <a:pt x="99" y="429"/>
                  </a:lnTo>
                  <a:lnTo>
                    <a:pt x="107" y="429"/>
                  </a:lnTo>
                  <a:lnTo>
                    <a:pt x="114" y="429"/>
                  </a:lnTo>
                  <a:lnTo>
                    <a:pt x="118" y="427"/>
                  </a:lnTo>
                  <a:lnTo>
                    <a:pt x="123" y="427"/>
                  </a:lnTo>
                  <a:lnTo>
                    <a:pt x="128" y="422"/>
                  </a:lnTo>
                  <a:lnTo>
                    <a:pt x="133" y="417"/>
                  </a:lnTo>
                  <a:lnTo>
                    <a:pt x="133" y="417"/>
                  </a:lnTo>
                  <a:lnTo>
                    <a:pt x="135" y="417"/>
                  </a:lnTo>
                  <a:lnTo>
                    <a:pt x="137" y="417"/>
                  </a:lnTo>
                  <a:lnTo>
                    <a:pt x="137" y="417"/>
                  </a:lnTo>
                  <a:lnTo>
                    <a:pt x="140" y="417"/>
                  </a:lnTo>
                  <a:lnTo>
                    <a:pt x="142" y="417"/>
                  </a:lnTo>
                  <a:lnTo>
                    <a:pt x="140" y="422"/>
                  </a:lnTo>
                  <a:lnTo>
                    <a:pt x="137" y="425"/>
                  </a:lnTo>
                  <a:lnTo>
                    <a:pt x="130" y="429"/>
                  </a:lnTo>
                  <a:lnTo>
                    <a:pt x="125" y="434"/>
                  </a:lnTo>
                  <a:lnTo>
                    <a:pt x="118" y="444"/>
                  </a:lnTo>
                  <a:lnTo>
                    <a:pt x="116" y="448"/>
                  </a:lnTo>
                  <a:lnTo>
                    <a:pt x="116" y="448"/>
                  </a:lnTo>
                  <a:lnTo>
                    <a:pt x="107" y="446"/>
                  </a:lnTo>
                  <a:lnTo>
                    <a:pt x="104" y="448"/>
                  </a:lnTo>
                  <a:lnTo>
                    <a:pt x="102" y="448"/>
                  </a:lnTo>
                  <a:lnTo>
                    <a:pt x="104" y="448"/>
                  </a:lnTo>
                  <a:lnTo>
                    <a:pt x="104" y="451"/>
                  </a:lnTo>
                  <a:lnTo>
                    <a:pt x="104" y="462"/>
                  </a:lnTo>
                  <a:lnTo>
                    <a:pt x="102" y="465"/>
                  </a:lnTo>
                  <a:lnTo>
                    <a:pt x="99" y="460"/>
                  </a:lnTo>
                  <a:lnTo>
                    <a:pt x="97" y="460"/>
                  </a:lnTo>
                  <a:lnTo>
                    <a:pt x="97" y="462"/>
                  </a:lnTo>
                  <a:lnTo>
                    <a:pt x="95" y="470"/>
                  </a:lnTo>
                  <a:lnTo>
                    <a:pt x="95" y="474"/>
                  </a:lnTo>
                  <a:lnTo>
                    <a:pt x="99" y="472"/>
                  </a:lnTo>
                  <a:lnTo>
                    <a:pt x="111" y="474"/>
                  </a:lnTo>
                  <a:lnTo>
                    <a:pt x="114" y="472"/>
                  </a:lnTo>
                  <a:lnTo>
                    <a:pt x="116" y="470"/>
                  </a:lnTo>
                  <a:lnTo>
                    <a:pt x="128" y="465"/>
                  </a:lnTo>
                  <a:lnTo>
                    <a:pt x="133" y="462"/>
                  </a:lnTo>
                  <a:lnTo>
                    <a:pt x="137" y="460"/>
                  </a:lnTo>
                  <a:lnTo>
                    <a:pt x="142" y="455"/>
                  </a:lnTo>
                  <a:lnTo>
                    <a:pt x="144" y="451"/>
                  </a:lnTo>
                  <a:lnTo>
                    <a:pt x="147" y="446"/>
                  </a:lnTo>
                  <a:lnTo>
                    <a:pt x="149" y="446"/>
                  </a:lnTo>
                  <a:lnTo>
                    <a:pt x="149" y="446"/>
                  </a:lnTo>
                  <a:lnTo>
                    <a:pt x="149" y="448"/>
                  </a:lnTo>
                  <a:lnTo>
                    <a:pt x="149" y="458"/>
                  </a:lnTo>
                  <a:lnTo>
                    <a:pt x="149" y="460"/>
                  </a:lnTo>
                  <a:lnTo>
                    <a:pt x="147" y="462"/>
                  </a:lnTo>
                  <a:lnTo>
                    <a:pt x="142" y="465"/>
                  </a:lnTo>
                  <a:lnTo>
                    <a:pt x="140" y="467"/>
                  </a:lnTo>
                  <a:lnTo>
                    <a:pt x="133" y="474"/>
                  </a:lnTo>
                  <a:lnTo>
                    <a:pt x="130" y="474"/>
                  </a:lnTo>
                  <a:lnTo>
                    <a:pt x="128" y="474"/>
                  </a:lnTo>
                  <a:lnTo>
                    <a:pt x="116" y="484"/>
                  </a:lnTo>
                  <a:lnTo>
                    <a:pt x="111" y="489"/>
                  </a:lnTo>
                  <a:lnTo>
                    <a:pt x="111" y="491"/>
                  </a:lnTo>
                  <a:lnTo>
                    <a:pt x="109" y="491"/>
                  </a:lnTo>
                  <a:lnTo>
                    <a:pt x="107" y="496"/>
                  </a:lnTo>
                  <a:lnTo>
                    <a:pt x="107" y="498"/>
                  </a:lnTo>
                  <a:lnTo>
                    <a:pt x="107" y="498"/>
                  </a:lnTo>
                  <a:lnTo>
                    <a:pt x="99" y="503"/>
                  </a:lnTo>
                  <a:lnTo>
                    <a:pt x="99" y="503"/>
                  </a:lnTo>
                  <a:lnTo>
                    <a:pt x="99" y="505"/>
                  </a:lnTo>
                  <a:lnTo>
                    <a:pt x="104" y="508"/>
                  </a:lnTo>
                  <a:lnTo>
                    <a:pt x="107" y="510"/>
                  </a:lnTo>
                  <a:lnTo>
                    <a:pt x="104" y="512"/>
                  </a:lnTo>
                  <a:lnTo>
                    <a:pt x="99" y="512"/>
                  </a:lnTo>
                  <a:lnTo>
                    <a:pt x="90" y="512"/>
                  </a:lnTo>
                  <a:lnTo>
                    <a:pt x="88" y="515"/>
                  </a:lnTo>
                  <a:lnTo>
                    <a:pt x="88" y="522"/>
                  </a:lnTo>
                  <a:lnTo>
                    <a:pt x="92" y="579"/>
                  </a:lnTo>
                  <a:lnTo>
                    <a:pt x="92" y="583"/>
                  </a:lnTo>
                  <a:lnTo>
                    <a:pt x="95" y="586"/>
                  </a:lnTo>
                  <a:lnTo>
                    <a:pt x="99" y="581"/>
                  </a:lnTo>
                  <a:lnTo>
                    <a:pt x="102" y="579"/>
                  </a:lnTo>
                  <a:lnTo>
                    <a:pt x="107" y="576"/>
                  </a:lnTo>
                  <a:lnTo>
                    <a:pt x="111" y="574"/>
                  </a:lnTo>
                  <a:lnTo>
                    <a:pt x="116" y="571"/>
                  </a:lnTo>
                  <a:lnTo>
                    <a:pt x="118" y="567"/>
                  </a:lnTo>
                  <a:lnTo>
                    <a:pt x="121" y="562"/>
                  </a:lnTo>
                  <a:lnTo>
                    <a:pt x="123" y="560"/>
                  </a:lnTo>
                  <a:lnTo>
                    <a:pt x="128" y="557"/>
                  </a:lnTo>
                  <a:lnTo>
                    <a:pt x="135" y="555"/>
                  </a:lnTo>
                  <a:lnTo>
                    <a:pt x="140" y="553"/>
                  </a:lnTo>
                  <a:lnTo>
                    <a:pt x="140" y="548"/>
                  </a:lnTo>
                  <a:lnTo>
                    <a:pt x="142" y="543"/>
                  </a:lnTo>
                  <a:lnTo>
                    <a:pt x="144" y="538"/>
                  </a:lnTo>
                  <a:lnTo>
                    <a:pt x="149" y="536"/>
                  </a:lnTo>
                  <a:lnTo>
                    <a:pt x="152" y="536"/>
                  </a:lnTo>
                  <a:lnTo>
                    <a:pt x="161" y="536"/>
                  </a:lnTo>
                  <a:lnTo>
                    <a:pt x="166" y="534"/>
                  </a:lnTo>
                  <a:lnTo>
                    <a:pt x="173" y="529"/>
                  </a:lnTo>
                  <a:lnTo>
                    <a:pt x="178" y="526"/>
                  </a:lnTo>
                  <a:lnTo>
                    <a:pt x="211" y="522"/>
                  </a:lnTo>
                  <a:lnTo>
                    <a:pt x="215" y="519"/>
                  </a:lnTo>
                  <a:lnTo>
                    <a:pt x="220" y="512"/>
                  </a:lnTo>
                  <a:lnTo>
                    <a:pt x="223" y="512"/>
                  </a:lnTo>
                  <a:lnTo>
                    <a:pt x="225" y="512"/>
                  </a:lnTo>
                  <a:lnTo>
                    <a:pt x="230" y="512"/>
                  </a:lnTo>
                  <a:lnTo>
                    <a:pt x="232" y="510"/>
                  </a:lnTo>
                  <a:lnTo>
                    <a:pt x="239" y="505"/>
                  </a:lnTo>
                  <a:lnTo>
                    <a:pt x="242" y="508"/>
                  </a:lnTo>
                  <a:lnTo>
                    <a:pt x="244" y="512"/>
                  </a:lnTo>
                  <a:lnTo>
                    <a:pt x="244" y="526"/>
                  </a:lnTo>
                  <a:lnTo>
                    <a:pt x="244" y="531"/>
                  </a:lnTo>
                  <a:lnTo>
                    <a:pt x="246" y="534"/>
                  </a:lnTo>
                  <a:lnTo>
                    <a:pt x="251" y="531"/>
                  </a:lnTo>
                  <a:lnTo>
                    <a:pt x="253" y="529"/>
                  </a:lnTo>
                  <a:lnTo>
                    <a:pt x="258" y="529"/>
                  </a:lnTo>
                  <a:lnTo>
                    <a:pt x="263" y="531"/>
                  </a:lnTo>
                  <a:lnTo>
                    <a:pt x="265" y="534"/>
                  </a:lnTo>
                  <a:lnTo>
                    <a:pt x="268" y="538"/>
                  </a:lnTo>
                  <a:lnTo>
                    <a:pt x="268" y="545"/>
                  </a:lnTo>
                  <a:lnTo>
                    <a:pt x="265" y="548"/>
                  </a:lnTo>
                  <a:lnTo>
                    <a:pt x="260" y="550"/>
                  </a:lnTo>
                  <a:lnTo>
                    <a:pt x="256" y="555"/>
                  </a:lnTo>
                  <a:lnTo>
                    <a:pt x="249" y="562"/>
                  </a:lnTo>
                  <a:lnTo>
                    <a:pt x="239" y="574"/>
                  </a:lnTo>
                  <a:lnTo>
                    <a:pt x="237" y="581"/>
                  </a:lnTo>
                  <a:lnTo>
                    <a:pt x="237" y="586"/>
                  </a:lnTo>
                  <a:lnTo>
                    <a:pt x="239" y="590"/>
                  </a:lnTo>
                  <a:lnTo>
                    <a:pt x="249" y="595"/>
                  </a:lnTo>
                  <a:lnTo>
                    <a:pt x="249" y="598"/>
                  </a:lnTo>
                  <a:lnTo>
                    <a:pt x="251" y="600"/>
                  </a:lnTo>
                  <a:lnTo>
                    <a:pt x="249" y="607"/>
                  </a:lnTo>
                  <a:lnTo>
                    <a:pt x="249" y="609"/>
                  </a:lnTo>
                  <a:lnTo>
                    <a:pt x="268" y="609"/>
                  </a:lnTo>
                  <a:lnTo>
                    <a:pt x="277" y="607"/>
                  </a:lnTo>
                  <a:lnTo>
                    <a:pt x="279" y="607"/>
                  </a:lnTo>
                  <a:lnTo>
                    <a:pt x="287" y="600"/>
                  </a:lnTo>
                  <a:lnTo>
                    <a:pt x="289" y="595"/>
                  </a:lnTo>
                  <a:lnTo>
                    <a:pt x="291" y="593"/>
                  </a:lnTo>
                  <a:lnTo>
                    <a:pt x="294" y="590"/>
                  </a:lnTo>
                  <a:lnTo>
                    <a:pt x="298" y="593"/>
                  </a:lnTo>
                  <a:lnTo>
                    <a:pt x="301" y="593"/>
                  </a:lnTo>
                  <a:lnTo>
                    <a:pt x="303" y="588"/>
                  </a:lnTo>
                  <a:lnTo>
                    <a:pt x="305" y="583"/>
                  </a:lnTo>
                  <a:lnTo>
                    <a:pt x="305" y="579"/>
                  </a:lnTo>
                  <a:lnTo>
                    <a:pt x="310" y="579"/>
                  </a:lnTo>
                  <a:lnTo>
                    <a:pt x="310" y="586"/>
                  </a:lnTo>
                  <a:lnTo>
                    <a:pt x="313" y="595"/>
                  </a:lnTo>
                  <a:lnTo>
                    <a:pt x="320" y="595"/>
                  </a:lnTo>
                  <a:lnTo>
                    <a:pt x="322" y="593"/>
                  </a:lnTo>
                  <a:lnTo>
                    <a:pt x="322" y="590"/>
                  </a:lnTo>
                  <a:lnTo>
                    <a:pt x="322" y="588"/>
                  </a:lnTo>
                  <a:lnTo>
                    <a:pt x="324" y="588"/>
                  </a:lnTo>
                  <a:lnTo>
                    <a:pt x="332" y="588"/>
                  </a:lnTo>
                  <a:lnTo>
                    <a:pt x="346" y="586"/>
                  </a:lnTo>
                  <a:lnTo>
                    <a:pt x="353" y="581"/>
                  </a:lnTo>
                  <a:lnTo>
                    <a:pt x="355" y="583"/>
                  </a:lnTo>
                  <a:lnTo>
                    <a:pt x="362" y="588"/>
                  </a:lnTo>
                  <a:lnTo>
                    <a:pt x="365" y="588"/>
                  </a:lnTo>
                  <a:lnTo>
                    <a:pt x="377" y="590"/>
                  </a:lnTo>
                  <a:lnTo>
                    <a:pt x="374" y="600"/>
                  </a:lnTo>
                  <a:lnTo>
                    <a:pt x="374" y="602"/>
                  </a:lnTo>
                  <a:lnTo>
                    <a:pt x="379" y="605"/>
                  </a:lnTo>
                  <a:lnTo>
                    <a:pt x="381" y="605"/>
                  </a:lnTo>
                  <a:lnTo>
                    <a:pt x="386" y="605"/>
                  </a:lnTo>
                  <a:lnTo>
                    <a:pt x="391" y="602"/>
                  </a:lnTo>
                  <a:lnTo>
                    <a:pt x="395" y="600"/>
                  </a:lnTo>
                  <a:lnTo>
                    <a:pt x="395" y="598"/>
                  </a:lnTo>
                  <a:lnTo>
                    <a:pt x="395" y="595"/>
                  </a:lnTo>
                  <a:lnTo>
                    <a:pt x="395" y="593"/>
                  </a:lnTo>
                  <a:lnTo>
                    <a:pt x="398" y="593"/>
                  </a:lnTo>
                  <a:lnTo>
                    <a:pt x="400" y="593"/>
                  </a:lnTo>
                  <a:lnTo>
                    <a:pt x="403" y="595"/>
                  </a:lnTo>
                  <a:lnTo>
                    <a:pt x="405" y="595"/>
                  </a:lnTo>
                  <a:lnTo>
                    <a:pt x="410" y="595"/>
                  </a:lnTo>
                  <a:lnTo>
                    <a:pt x="412" y="600"/>
                  </a:lnTo>
                  <a:lnTo>
                    <a:pt x="414" y="605"/>
                  </a:lnTo>
                  <a:lnTo>
                    <a:pt x="414" y="609"/>
                  </a:lnTo>
                  <a:lnTo>
                    <a:pt x="417" y="607"/>
                  </a:lnTo>
                  <a:lnTo>
                    <a:pt x="424" y="602"/>
                  </a:lnTo>
                  <a:lnTo>
                    <a:pt x="426" y="600"/>
                  </a:lnTo>
                  <a:lnTo>
                    <a:pt x="429" y="598"/>
                  </a:lnTo>
                  <a:lnTo>
                    <a:pt x="438" y="600"/>
                  </a:lnTo>
                  <a:lnTo>
                    <a:pt x="440" y="598"/>
                  </a:lnTo>
                  <a:lnTo>
                    <a:pt x="457" y="593"/>
                  </a:lnTo>
                  <a:lnTo>
                    <a:pt x="464" y="588"/>
                  </a:lnTo>
                  <a:lnTo>
                    <a:pt x="466" y="586"/>
                  </a:lnTo>
                  <a:lnTo>
                    <a:pt x="469" y="581"/>
                  </a:lnTo>
                  <a:lnTo>
                    <a:pt x="469" y="576"/>
                  </a:lnTo>
                  <a:lnTo>
                    <a:pt x="469" y="567"/>
                  </a:lnTo>
                  <a:lnTo>
                    <a:pt x="469" y="562"/>
                  </a:lnTo>
                  <a:lnTo>
                    <a:pt x="471" y="560"/>
                  </a:lnTo>
                  <a:lnTo>
                    <a:pt x="474" y="557"/>
                  </a:lnTo>
                  <a:lnTo>
                    <a:pt x="478" y="555"/>
                  </a:lnTo>
                  <a:lnTo>
                    <a:pt x="481" y="555"/>
                  </a:lnTo>
                  <a:lnTo>
                    <a:pt x="488" y="560"/>
                  </a:lnTo>
                  <a:lnTo>
                    <a:pt x="495" y="567"/>
                  </a:lnTo>
                  <a:lnTo>
                    <a:pt x="502" y="569"/>
                  </a:lnTo>
                  <a:lnTo>
                    <a:pt x="511" y="564"/>
                  </a:lnTo>
                  <a:lnTo>
                    <a:pt x="516" y="562"/>
                  </a:lnTo>
                  <a:lnTo>
                    <a:pt x="519" y="562"/>
                  </a:lnTo>
                  <a:lnTo>
                    <a:pt x="519" y="562"/>
                  </a:lnTo>
                  <a:lnTo>
                    <a:pt x="519" y="560"/>
                  </a:lnTo>
                  <a:lnTo>
                    <a:pt x="516" y="557"/>
                  </a:lnTo>
                  <a:lnTo>
                    <a:pt x="516" y="555"/>
                  </a:lnTo>
                  <a:lnTo>
                    <a:pt x="519" y="553"/>
                  </a:lnTo>
                  <a:lnTo>
                    <a:pt x="521" y="543"/>
                  </a:lnTo>
                  <a:lnTo>
                    <a:pt x="521" y="541"/>
                  </a:lnTo>
                  <a:lnTo>
                    <a:pt x="521" y="541"/>
                  </a:lnTo>
                  <a:lnTo>
                    <a:pt x="519" y="536"/>
                  </a:lnTo>
                  <a:lnTo>
                    <a:pt x="516" y="536"/>
                  </a:lnTo>
                  <a:lnTo>
                    <a:pt x="514" y="536"/>
                  </a:lnTo>
                  <a:lnTo>
                    <a:pt x="511" y="536"/>
                  </a:lnTo>
                  <a:lnTo>
                    <a:pt x="509" y="534"/>
                  </a:lnTo>
                  <a:lnTo>
                    <a:pt x="509" y="534"/>
                  </a:lnTo>
                  <a:lnTo>
                    <a:pt x="507" y="531"/>
                  </a:lnTo>
                  <a:lnTo>
                    <a:pt x="509" y="529"/>
                  </a:lnTo>
                  <a:lnTo>
                    <a:pt x="511" y="526"/>
                  </a:lnTo>
                  <a:lnTo>
                    <a:pt x="516" y="517"/>
                  </a:lnTo>
                  <a:lnTo>
                    <a:pt x="519" y="515"/>
                  </a:lnTo>
                  <a:lnTo>
                    <a:pt x="521" y="515"/>
                  </a:lnTo>
                  <a:lnTo>
                    <a:pt x="523" y="512"/>
                  </a:lnTo>
                  <a:lnTo>
                    <a:pt x="523" y="512"/>
                  </a:lnTo>
                  <a:lnTo>
                    <a:pt x="526" y="503"/>
                  </a:lnTo>
                  <a:lnTo>
                    <a:pt x="528" y="500"/>
                  </a:lnTo>
                  <a:lnTo>
                    <a:pt x="528" y="498"/>
                  </a:lnTo>
                  <a:lnTo>
                    <a:pt x="538" y="491"/>
                  </a:lnTo>
                  <a:lnTo>
                    <a:pt x="540" y="489"/>
                  </a:lnTo>
                  <a:lnTo>
                    <a:pt x="545" y="486"/>
                  </a:lnTo>
                  <a:lnTo>
                    <a:pt x="549" y="484"/>
                  </a:lnTo>
                  <a:lnTo>
                    <a:pt x="552" y="484"/>
                  </a:lnTo>
                  <a:lnTo>
                    <a:pt x="556" y="486"/>
                  </a:lnTo>
                  <a:lnTo>
                    <a:pt x="556" y="486"/>
                  </a:lnTo>
                  <a:lnTo>
                    <a:pt x="559" y="481"/>
                  </a:lnTo>
                  <a:lnTo>
                    <a:pt x="559" y="479"/>
                  </a:lnTo>
                  <a:lnTo>
                    <a:pt x="564" y="474"/>
                  </a:lnTo>
                  <a:lnTo>
                    <a:pt x="566" y="472"/>
                  </a:lnTo>
                  <a:lnTo>
                    <a:pt x="568" y="467"/>
                  </a:lnTo>
                  <a:lnTo>
                    <a:pt x="571" y="462"/>
                  </a:lnTo>
                  <a:lnTo>
                    <a:pt x="573" y="460"/>
                  </a:lnTo>
                  <a:lnTo>
                    <a:pt x="573" y="460"/>
                  </a:lnTo>
                  <a:lnTo>
                    <a:pt x="573" y="458"/>
                  </a:lnTo>
                  <a:lnTo>
                    <a:pt x="573" y="453"/>
                  </a:lnTo>
                  <a:lnTo>
                    <a:pt x="573" y="451"/>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15"/>
            <p:cNvSpPr>
              <a:spLocks/>
            </p:cNvSpPr>
            <p:nvPr/>
          </p:nvSpPr>
          <p:spPr bwMode="auto">
            <a:xfrm>
              <a:off x="6829425" y="3421063"/>
              <a:ext cx="1035050" cy="1169988"/>
            </a:xfrm>
            <a:custGeom>
              <a:avLst/>
              <a:gdLst>
                <a:gd name="T0" fmla="*/ 633 w 652"/>
                <a:gd name="T1" fmla="*/ 339 h 737"/>
                <a:gd name="T2" fmla="*/ 626 w 652"/>
                <a:gd name="T3" fmla="*/ 318 h 737"/>
                <a:gd name="T4" fmla="*/ 578 w 652"/>
                <a:gd name="T5" fmla="*/ 311 h 737"/>
                <a:gd name="T6" fmla="*/ 538 w 652"/>
                <a:gd name="T7" fmla="*/ 268 h 737"/>
                <a:gd name="T8" fmla="*/ 540 w 652"/>
                <a:gd name="T9" fmla="*/ 244 h 737"/>
                <a:gd name="T10" fmla="*/ 540 w 652"/>
                <a:gd name="T11" fmla="*/ 211 h 737"/>
                <a:gd name="T12" fmla="*/ 519 w 652"/>
                <a:gd name="T13" fmla="*/ 213 h 737"/>
                <a:gd name="T14" fmla="*/ 509 w 652"/>
                <a:gd name="T15" fmla="*/ 187 h 737"/>
                <a:gd name="T16" fmla="*/ 488 w 652"/>
                <a:gd name="T17" fmla="*/ 178 h 737"/>
                <a:gd name="T18" fmla="*/ 498 w 652"/>
                <a:gd name="T19" fmla="*/ 102 h 737"/>
                <a:gd name="T20" fmla="*/ 479 w 652"/>
                <a:gd name="T21" fmla="*/ 71 h 737"/>
                <a:gd name="T22" fmla="*/ 427 w 652"/>
                <a:gd name="T23" fmla="*/ 64 h 737"/>
                <a:gd name="T24" fmla="*/ 396 w 652"/>
                <a:gd name="T25" fmla="*/ 40 h 737"/>
                <a:gd name="T26" fmla="*/ 372 w 652"/>
                <a:gd name="T27" fmla="*/ 59 h 737"/>
                <a:gd name="T28" fmla="*/ 330 w 652"/>
                <a:gd name="T29" fmla="*/ 36 h 737"/>
                <a:gd name="T30" fmla="*/ 330 w 652"/>
                <a:gd name="T31" fmla="*/ 21 h 737"/>
                <a:gd name="T32" fmla="*/ 296 w 652"/>
                <a:gd name="T33" fmla="*/ 0 h 737"/>
                <a:gd name="T34" fmla="*/ 268 w 652"/>
                <a:gd name="T35" fmla="*/ 21 h 737"/>
                <a:gd name="T36" fmla="*/ 225 w 652"/>
                <a:gd name="T37" fmla="*/ 45 h 737"/>
                <a:gd name="T38" fmla="*/ 199 w 652"/>
                <a:gd name="T39" fmla="*/ 66 h 737"/>
                <a:gd name="T40" fmla="*/ 166 w 652"/>
                <a:gd name="T41" fmla="*/ 69 h 737"/>
                <a:gd name="T42" fmla="*/ 135 w 652"/>
                <a:gd name="T43" fmla="*/ 66 h 737"/>
                <a:gd name="T44" fmla="*/ 133 w 652"/>
                <a:gd name="T45" fmla="*/ 109 h 737"/>
                <a:gd name="T46" fmla="*/ 142 w 652"/>
                <a:gd name="T47" fmla="*/ 164 h 737"/>
                <a:gd name="T48" fmla="*/ 128 w 652"/>
                <a:gd name="T49" fmla="*/ 197 h 737"/>
                <a:gd name="T50" fmla="*/ 121 w 652"/>
                <a:gd name="T51" fmla="*/ 232 h 737"/>
                <a:gd name="T52" fmla="*/ 0 w 652"/>
                <a:gd name="T53" fmla="*/ 237 h 737"/>
                <a:gd name="T54" fmla="*/ 55 w 652"/>
                <a:gd name="T55" fmla="*/ 296 h 737"/>
                <a:gd name="T56" fmla="*/ 67 w 652"/>
                <a:gd name="T57" fmla="*/ 360 h 737"/>
                <a:gd name="T58" fmla="*/ 90 w 652"/>
                <a:gd name="T59" fmla="*/ 403 h 737"/>
                <a:gd name="T60" fmla="*/ 128 w 652"/>
                <a:gd name="T61" fmla="*/ 424 h 737"/>
                <a:gd name="T62" fmla="*/ 112 w 652"/>
                <a:gd name="T63" fmla="*/ 476 h 737"/>
                <a:gd name="T64" fmla="*/ 64 w 652"/>
                <a:gd name="T65" fmla="*/ 510 h 737"/>
                <a:gd name="T66" fmla="*/ 64 w 652"/>
                <a:gd name="T67" fmla="*/ 543 h 737"/>
                <a:gd name="T68" fmla="*/ 78 w 652"/>
                <a:gd name="T69" fmla="*/ 630 h 737"/>
                <a:gd name="T70" fmla="*/ 112 w 652"/>
                <a:gd name="T71" fmla="*/ 668 h 737"/>
                <a:gd name="T72" fmla="*/ 173 w 652"/>
                <a:gd name="T73" fmla="*/ 673 h 737"/>
                <a:gd name="T74" fmla="*/ 183 w 652"/>
                <a:gd name="T75" fmla="*/ 694 h 737"/>
                <a:gd name="T76" fmla="*/ 221 w 652"/>
                <a:gd name="T77" fmla="*/ 711 h 737"/>
                <a:gd name="T78" fmla="*/ 251 w 652"/>
                <a:gd name="T79" fmla="*/ 704 h 737"/>
                <a:gd name="T80" fmla="*/ 306 w 652"/>
                <a:gd name="T81" fmla="*/ 735 h 737"/>
                <a:gd name="T82" fmla="*/ 365 w 652"/>
                <a:gd name="T83" fmla="*/ 713 h 737"/>
                <a:gd name="T84" fmla="*/ 367 w 652"/>
                <a:gd name="T85" fmla="*/ 690 h 737"/>
                <a:gd name="T86" fmla="*/ 408 w 652"/>
                <a:gd name="T87" fmla="*/ 666 h 737"/>
                <a:gd name="T88" fmla="*/ 410 w 652"/>
                <a:gd name="T89" fmla="*/ 685 h 737"/>
                <a:gd name="T90" fmla="*/ 455 w 652"/>
                <a:gd name="T91" fmla="*/ 673 h 737"/>
                <a:gd name="T92" fmla="*/ 457 w 652"/>
                <a:gd name="T93" fmla="*/ 647 h 737"/>
                <a:gd name="T94" fmla="*/ 450 w 652"/>
                <a:gd name="T95" fmla="*/ 628 h 737"/>
                <a:gd name="T96" fmla="*/ 446 w 652"/>
                <a:gd name="T97" fmla="*/ 609 h 737"/>
                <a:gd name="T98" fmla="*/ 472 w 652"/>
                <a:gd name="T99" fmla="*/ 581 h 737"/>
                <a:gd name="T100" fmla="*/ 491 w 652"/>
                <a:gd name="T101" fmla="*/ 557 h 737"/>
                <a:gd name="T102" fmla="*/ 509 w 652"/>
                <a:gd name="T103" fmla="*/ 545 h 737"/>
                <a:gd name="T104" fmla="*/ 536 w 652"/>
                <a:gd name="T105" fmla="*/ 517 h 737"/>
                <a:gd name="T106" fmla="*/ 581 w 652"/>
                <a:gd name="T107" fmla="*/ 500 h 737"/>
                <a:gd name="T108" fmla="*/ 609 w 652"/>
                <a:gd name="T109" fmla="*/ 465 h 737"/>
                <a:gd name="T110" fmla="*/ 590 w 652"/>
                <a:gd name="T111" fmla="*/ 439 h 737"/>
                <a:gd name="T112" fmla="*/ 585 w 652"/>
                <a:gd name="T113" fmla="*/ 420 h 737"/>
                <a:gd name="T114" fmla="*/ 611 w 652"/>
                <a:gd name="T115" fmla="*/ 415 h 737"/>
                <a:gd name="T116" fmla="*/ 616 w 652"/>
                <a:gd name="T117" fmla="*/ 379 h 737"/>
                <a:gd name="T118" fmla="*/ 647 w 652"/>
                <a:gd name="T119" fmla="*/ 382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52" h="737">
                  <a:moveTo>
                    <a:pt x="649" y="377"/>
                  </a:moveTo>
                  <a:lnTo>
                    <a:pt x="642" y="370"/>
                  </a:lnTo>
                  <a:lnTo>
                    <a:pt x="640" y="367"/>
                  </a:lnTo>
                  <a:lnTo>
                    <a:pt x="640" y="365"/>
                  </a:lnTo>
                  <a:lnTo>
                    <a:pt x="637" y="365"/>
                  </a:lnTo>
                  <a:lnTo>
                    <a:pt x="635" y="358"/>
                  </a:lnTo>
                  <a:lnTo>
                    <a:pt x="630" y="346"/>
                  </a:lnTo>
                  <a:lnTo>
                    <a:pt x="630" y="344"/>
                  </a:lnTo>
                  <a:lnTo>
                    <a:pt x="630" y="341"/>
                  </a:lnTo>
                  <a:lnTo>
                    <a:pt x="630" y="339"/>
                  </a:lnTo>
                  <a:lnTo>
                    <a:pt x="633" y="339"/>
                  </a:lnTo>
                  <a:lnTo>
                    <a:pt x="635" y="337"/>
                  </a:lnTo>
                  <a:lnTo>
                    <a:pt x="637" y="337"/>
                  </a:lnTo>
                  <a:lnTo>
                    <a:pt x="640" y="334"/>
                  </a:lnTo>
                  <a:lnTo>
                    <a:pt x="642" y="322"/>
                  </a:lnTo>
                  <a:lnTo>
                    <a:pt x="647" y="318"/>
                  </a:lnTo>
                  <a:lnTo>
                    <a:pt x="647" y="313"/>
                  </a:lnTo>
                  <a:lnTo>
                    <a:pt x="644" y="303"/>
                  </a:lnTo>
                  <a:lnTo>
                    <a:pt x="642" y="306"/>
                  </a:lnTo>
                  <a:lnTo>
                    <a:pt x="630" y="313"/>
                  </a:lnTo>
                  <a:lnTo>
                    <a:pt x="628" y="315"/>
                  </a:lnTo>
                  <a:lnTo>
                    <a:pt x="626" y="318"/>
                  </a:lnTo>
                  <a:lnTo>
                    <a:pt x="616" y="320"/>
                  </a:lnTo>
                  <a:lnTo>
                    <a:pt x="611" y="322"/>
                  </a:lnTo>
                  <a:lnTo>
                    <a:pt x="611" y="322"/>
                  </a:lnTo>
                  <a:lnTo>
                    <a:pt x="609" y="322"/>
                  </a:lnTo>
                  <a:lnTo>
                    <a:pt x="607" y="322"/>
                  </a:lnTo>
                  <a:lnTo>
                    <a:pt x="602" y="327"/>
                  </a:lnTo>
                  <a:lnTo>
                    <a:pt x="588" y="320"/>
                  </a:lnTo>
                  <a:lnTo>
                    <a:pt x="585" y="318"/>
                  </a:lnTo>
                  <a:lnTo>
                    <a:pt x="583" y="315"/>
                  </a:lnTo>
                  <a:lnTo>
                    <a:pt x="581" y="315"/>
                  </a:lnTo>
                  <a:lnTo>
                    <a:pt x="578" y="311"/>
                  </a:lnTo>
                  <a:lnTo>
                    <a:pt x="576" y="308"/>
                  </a:lnTo>
                  <a:lnTo>
                    <a:pt x="569" y="299"/>
                  </a:lnTo>
                  <a:lnTo>
                    <a:pt x="566" y="294"/>
                  </a:lnTo>
                  <a:lnTo>
                    <a:pt x="564" y="294"/>
                  </a:lnTo>
                  <a:lnTo>
                    <a:pt x="562" y="292"/>
                  </a:lnTo>
                  <a:lnTo>
                    <a:pt x="557" y="289"/>
                  </a:lnTo>
                  <a:lnTo>
                    <a:pt x="554" y="287"/>
                  </a:lnTo>
                  <a:lnTo>
                    <a:pt x="552" y="284"/>
                  </a:lnTo>
                  <a:lnTo>
                    <a:pt x="547" y="280"/>
                  </a:lnTo>
                  <a:lnTo>
                    <a:pt x="540" y="270"/>
                  </a:lnTo>
                  <a:lnTo>
                    <a:pt x="538" y="268"/>
                  </a:lnTo>
                  <a:lnTo>
                    <a:pt x="533" y="266"/>
                  </a:lnTo>
                  <a:lnTo>
                    <a:pt x="533" y="263"/>
                  </a:lnTo>
                  <a:lnTo>
                    <a:pt x="531" y="263"/>
                  </a:lnTo>
                  <a:lnTo>
                    <a:pt x="531" y="261"/>
                  </a:lnTo>
                  <a:lnTo>
                    <a:pt x="531" y="258"/>
                  </a:lnTo>
                  <a:lnTo>
                    <a:pt x="533" y="256"/>
                  </a:lnTo>
                  <a:lnTo>
                    <a:pt x="533" y="254"/>
                  </a:lnTo>
                  <a:lnTo>
                    <a:pt x="536" y="251"/>
                  </a:lnTo>
                  <a:lnTo>
                    <a:pt x="536" y="249"/>
                  </a:lnTo>
                  <a:lnTo>
                    <a:pt x="538" y="247"/>
                  </a:lnTo>
                  <a:lnTo>
                    <a:pt x="540" y="244"/>
                  </a:lnTo>
                  <a:lnTo>
                    <a:pt x="540" y="242"/>
                  </a:lnTo>
                  <a:lnTo>
                    <a:pt x="540" y="239"/>
                  </a:lnTo>
                  <a:lnTo>
                    <a:pt x="540" y="235"/>
                  </a:lnTo>
                  <a:lnTo>
                    <a:pt x="543" y="230"/>
                  </a:lnTo>
                  <a:lnTo>
                    <a:pt x="543" y="228"/>
                  </a:lnTo>
                  <a:lnTo>
                    <a:pt x="543" y="225"/>
                  </a:lnTo>
                  <a:lnTo>
                    <a:pt x="543" y="223"/>
                  </a:lnTo>
                  <a:lnTo>
                    <a:pt x="543" y="221"/>
                  </a:lnTo>
                  <a:lnTo>
                    <a:pt x="538" y="218"/>
                  </a:lnTo>
                  <a:lnTo>
                    <a:pt x="538" y="216"/>
                  </a:lnTo>
                  <a:lnTo>
                    <a:pt x="540" y="211"/>
                  </a:lnTo>
                  <a:lnTo>
                    <a:pt x="540" y="209"/>
                  </a:lnTo>
                  <a:lnTo>
                    <a:pt x="538" y="204"/>
                  </a:lnTo>
                  <a:lnTo>
                    <a:pt x="538" y="202"/>
                  </a:lnTo>
                  <a:lnTo>
                    <a:pt x="536" y="202"/>
                  </a:lnTo>
                  <a:lnTo>
                    <a:pt x="533" y="202"/>
                  </a:lnTo>
                  <a:lnTo>
                    <a:pt x="528" y="202"/>
                  </a:lnTo>
                  <a:lnTo>
                    <a:pt x="528" y="202"/>
                  </a:lnTo>
                  <a:lnTo>
                    <a:pt x="524" y="206"/>
                  </a:lnTo>
                  <a:lnTo>
                    <a:pt x="521" y="209"/>
                  </a:lnTo>
                  <a:lnTo>
                    <a:pt x="519" y="213"/>
                  </a:lnTo>
                  <a:lnTo>
                    <a:pt x="519" y="213"/>
                  </a:lnTo>
                  <a:lnTo>
                    <a:pt x="517" y="213"/>
                  </a:lnTo>
                  <a:lnTo>
                    <a:pt x="514" y="213"/>
                  </a:lnTo>
                  <a:lnTo>
                    <a:pt x="505" y="213"/>
                  </a:lnTo>
                  <a:lnTo>
                    <a:pt x="505" y="211"/>
                  </a:lnTo>
                  <a:lnTo>
                    <a:pt x="505" y="209"/>
                  </a:lnTo>
                  <a:lnTo>
                    <a:pt x="505" y="202"/>
                  </a:lnTo>
                  <a:lnTo>
                    <a:pt x="505" y="199"/>
                  </a:lnTo>
                  <a:lnTo>
                    <a:pt x="505" y="197"/>
                  </a:lnTo>
                  <a:lnTo>
                    <a:pt x="505" y="192"/>
                  </a:lnTo>
                  <a:lnTo>
                    <a:pt x="507" y="190"/>
                  </a:lnTo>
                  <a:lnTo>
                    <a:pt x="509" y="187"/>
                  </a:lnTo>
                  <a:lnTo>
                    <a:pt x="509" y="185"/>
                  </a:lnTo>
                  <a:lnTo>
                    <a:pt x="509" y="183"/>
                  </a:lnTo>
                  <a:lnTo>
                    <a:pt x="509" y="180"/>
                  </a:lnTo>
                  <a:lnTo>
                    <a:pt x="507" y="178"/>
                  </a:lnTo>
                  <a:lnTo>
                    <a:pt x="507" y="178"/>
                  </a:lnTo>
                  <a:lnTo>
                    <a:pt x="505" y="175"/>
                  </a:lnTo>
                  <a:lnTo>
                    <a:pt x="502" y="175"/>
                  </a:lnTo>
                  <a:lnTo>
                    <a:pt x="500" y="175"/>
                  </a:lnTo>
                  <a:lnTo>
                    <a:pt x="495" y="175"/>
                  </a:lnTo>
                  <a:lnTo>
                    <a:pt x="491" y="175"/>
                  </a:lnTo>
                  <a:lnTo>
                    <a:pt x="488" y="178"/>
                  </a:lnTo>
                  <a:lnTo>
                    <a:pt x="488" y="173"/>
                  </a:lnTo>
                  <a:lnTo>
                    <a:pt x="488" y="166"/>
                  </a:lnTo>
                  <a:lnTo>
                    <a:pt x="491" y="142"/>
                  </a:lnTo>
                  <a:lnTo>
                    <a:pt x="493" y="128"/>
                  </a:lnTo>
                  <a:lnTo>
                    <a:pt x="491" y="126"/>
                  </a:lnTo>
                  <a:lnTo>
                    <a:pt x="493" y="121"/>
                  </a:lnTo>
                  <a:lnTo>
                    <a:pt x="493" y="114"/>
                  </a:lnTo>
                  <a:lnTo>
                    <a:pt x="493" y="112"/>
                  </a:lnTo>
                  <a:lnTo>
                    <a:pt x="495" y="112"/>
                  </a:lnTo>
                  <a:lnTo>
                    <a:pt x="502" y="107"/>
                  </a:lnTo>
                  <a:lnTo>
                    <a:pt x="498" y="102"/>
                  </a:lnTo>
                  <a:lnTo>
                    <a:pt x="498" y="100"/>
                  </a:lnTo>
                  <a:lnTo>
                    <a:pt x="495" y="97"/>
                  </a:lnTo>
                  <a:lnTo>
                    <a:pt x="493" y="93"/>
                  </a:lnTo>
                  <a:lnTo>
                    <a:pt x="493" y="81"/>
                  </a:lnTo>
                  <a:lnTo>
                    <a:pt x="493" y="78"/>
                  </a:lnTo>
                  <a:lnTo>
                    <a:pt x="493" y="76"/>
                  </a:lnTo>
                  <a:lnTo>
                    <a:pt x="495" y="69"/>
                  </a:lnTo>
                  <a:lnTo>
                    <a:pt x="495" y="69"/>
                  </a:lnTo>
                  <a:lnTo>
                    <a:pt x="495" y="66"/>
                  </a:lnTo>
                  <a:lnTo>
                    <a:pt x="491" y="66"/>
                  </a:lnTo>
                  <a:lnTo>
                    <a:pt x="479" y="71"/>
                  </a:lnTo>
                  <a:lnTo>
                    <a:pt x="472" y="76"/>
                  </a:lnTo>
                  <a:lnTo>
                    <a:pt x="472" y="78"/>
                  </a:lnTo>
                  <a:lnTo>
                    <a:pt x="467" y="83"/>
                  </a:lnTo>
                  <a:lnTo>
                    <a:pt x="467" y="83"/>
                  </a:lnTo>
                  <a:lnTo>
                    <a:pt x="464" y="83"/>
                  </a:lnTo>
                  <a:lnTo>
                    <a:pt x="462" y="83"/>
                  </a:lnTo>
                  <a:lnTo>
                    <a:pt x="453" y="83"/>
                  </a:lnTo>
                  <a:lnTo>
                    <a:pt x="446" y="81"/>
                  </a:lnTo>
                  <a:lnTo>
                    <a:pt x="438" y="78"/>
                  </a:lnTo>
                  <a:lnTo>
                    <a:pt x="434" y="71"/>
                  </a:lnTo>
                  <a:lnTo>
                    <a:pt x="427" y="64"/>
                  </a:lnTo>
                  <a:lnTo>
                    <a:pt x="422" y="59"/>
                  </a:lnTo>
                  <a:lnTo>
                    <a:pt x="412" y="55"/>
                  </a:lnTo>
                  <a:lnTo>
                    <a:pt x="403" y="59"/>
                  </a:lnTo>
                  <a:lnTo>
                    <a:pt x="398" y="57"/>
                  </a:lnTo>
                  <a:lnTo>
                    <a:pt x="398" y="57"/>
                  </a:lnTo>
                  <a:lnTo>
                    <a:pt x="398" y="55"/>
                  </a:lnTo>
                  <a:lnTo>
                    <a:pt x="398" y="52"/>
                  </a:lnTo>
                  <a:lnTo>
                    <a:pt x="401" y="50"/>
                  </a:lnTo>
                  <a:lnTo>
                    <a:pt x="401" y="48"/>
                  </a:lnTo>
                  <a:lnTo>
                    <a:pt x="398" y="45"/>
                  </a:lnTo>
                  <a:lnTo>
                    <a:pt x="396" y="40"/>
                  </a:lnTo>
                  <a:lnTo>
                    <a:pt x="393" y="40"/>
                  </a:lnTo>
                  <a:lnTo>
                    <a:pt x="393" y="43"/>
                  </a:lnTo>
                  <a:lnTo>
                    <a:pt x="389" y="45"/>
                  </a:lnTo>
                  <a:lnTo>
                    <a:pt x="379" y="48"/>
                  </a:lnTo>
                  <a:lnTo>
                    <a:pt x="379" y="48"/>
                  </a:lnTo>
                  <a:lnTo>
                    <a:pt x="377" y="48"/>
                  </a:lnTo>
                  <a:lnTo>
                    <a:pt x="377" y="50"/>
                  </a:lnTo>
                  <a:lnTo>
                    <a:pt x="375" y="52"/>
                  </a:lnTo>
                  <a:lnTo>
                    <a:pt x="375" y="55"/>
                  </a:lnTo>
                  <a:lnTo>
                    <a:pt x="375" y="57"/>
                  </a:lnTo>
                  <a:lnTo>
                    <a:pt x="372" y="59"/>
                  </a:lnTo>
                  <a:lnTo>
                    <a:pt x="370" y="59"/>
                  </a:lnTo>
                  <a:lnTo>
                    <a:pt x="367" y="59"/>
                  </a:lnTo>
                  <a:lnTo>
                    <a:pt x="360" y="57"/>
                  </a:lnTo>
                  <a:lnTo>
                    <a:pt x="353" y="52"/>
                  </a:lnTo>
                  <a:lnTo>
                    <a:pt x="351" y="50"/>
                  </a:lnTo>
                  <a:lnTo>
                    <a:pt x="348" y="48"/>
                  </a:lnTo>
                  <a:lnTo>
                    <a:pt x="346" y="45"/>
                  </a:lnTo>
                  <a:lnTo>
                    <a:pt x="341" y="43"/>
                  </a:lnTo>
                  <a:lnTo>
                    <a:pt x="332" y="40"/>
                  </a:lnTo>
                  <a:lnTo>
                    <a:pt x="330" y="38"/>
                  </a:lnTo>
                  <a:lnTo>
                    <a:pt x="330" y="36"/>
                  </a:lnTo>
                  <a:lnTo>
                    <a:pt x="330" y="36"/>
                  </a:lnTo>
                  <a:lnTo>
                    <a:pt x="332" y="36"/>
                  </a:lnTo>
                  <a:lnTo>
                    <a:pt x="332" y="33"/>
                  </a:lnTo>
                  <a:lnTo>
                    <a:pt x="332" y="31"/>
                  </a:lnTo>
                  <a:lnTo>
                    <a:pt x="332" y="31"/>
                  </a:lnTo>
                  <a:lnTo>
                    <a:pt x="334" y="29"/>
                  </a:lnTo>
                  <a:lnTo>
                    <a:pt x="334" y="29"/>
                  </a:lnTo>
                  <a:lnTo>
                    <a:pt x="334" y="26"/>
                  </a:lnTo>
                  <a:lnTo>
                    <a:pt x="334" y="24"/>
                  </a:lnTo>
                  <a:lnTo>
                    <a:pt x="334" y="24"/>
                  </a:lnTo>
                  <a:lnTo>
                    <a:pt x="330" y="21"/>
                  </a:lnTo>
                  <a:lnTo>
                    <a:pt x="327" y="19"/>
                  </a:lnTo>
                  <a:lnTo>
                    <a:pt x="325" y="19"/>
                  </a:lnTo>
                  <a:lnTo>
                    <a:pt x="325" y="17"/>
                  </a:lnTo>
                  <a:lnTo>
                    <a:pt x="325" y="14"/>
                  </a:lnTo>
                  <a:lnTo>
                    <a:pt x="320" y="12"/>
                  </a:lnTo>
                  <a:lnTo>
                    <a:pt x="318" y="12"/>
                  </a:lnTo>
                  <a:lnTo>
                    <a:pt x="313" y="7"/>
                  </a:lnTo>
                  <a:lnTo>
                    <a:pt x="311" y="7"/>
                  </a:lnTo>
                  <a:lnTo>
                    <a:pt x="303" y="3"/>
                  </a:lnTo>
                  <a:lnTo>
                    <a:pt x="301" y="0"/>
                  </a:lnTo>
                  <a:lnTo>
                    <a:pt x="296" y="0"/>
                  </a:lnTo>
                  <a:lnTo>
                    <a:pt x="294" y="3"/>
                  </a:lnTo>
                  <a:lnTo>
                    <a:pt x="287" y="7"/>
                  </a:lnTo>
                  <a:lnTo>
                    <a:pt x="285" y="10"/>
                  </a:lnTo>
                  <a:lnTo>
                    <a:pt x="282" y="10"/>
                  </a:lnTo>
                  <a:lnTo>
                    <a:pt x="277" y="10"/>
                  </a:lnTo>
                  <a:lnTo>
                    <a:pt x="275" y="12"/>
                  </a:lnTo>
                  <a:lnTo>
                    <a:pt x="273" y="14"/>
                  </a:lnTo>
                  <a:lnTo>
                    <a:pt x="273" y="14"/>
                  </a:lnTo>
                  <a:lnTo>
                    <a:pt x="270" y="17"/>
                  </a:lnTo>
                  <a:lnTo>
                    <a:pt x="270" y="19"/>
                  </a:lnTo>
                  <a:lnTo>
                    <a:pt x="268" y="21"/>
                  </a:lnTo>
                  <a:lnTo>
                    <a:pt x="268" y="21"/>
                  </a:lnTo>
                  <a:lnTo>
                    <a:pt x="261" y="24"/>
                  </a:lnTo>
                  <a:lnTo>
                    <a:pt x="258" y="24"/>
                  </a:lnTo>
                  <a:lnTo>
                    <a:pt x="256" y="26"/>
                  </a:lnTo>
                  <a:lnTo>
                    <a:pt x="251" y="31"/>
                  </a:lnTo>
                  <a:lnTo>
                    <a:pt x="242" y="33"/>
                  </a:lnTo>
                  <a:lnTo>
                    <a:pt x="242" y="36"/>
                  </a:lnTo>
                  <a:lnTo>
                    <a:pt x="237" y="38"/>
                  </a:lnTo>
                  <a:lnTo>
                    <a:pt x="235" y="38"/>
                  </a:lnTo>
                  <a:lnTo>
                    <a:pt x="228" y="43"/>
                  </a:lnTo>
                  <a:lnTo>
                    <a:pt x="225" y="45"/>
                  </a:lnTo>
                  <a:lnTo>
                    <a:pt x="225" y="48"/>
                  </a:lnTo>
                  <a:lnTo>
                    <a:pt x="225" y="50"/>
                  </a:lnTo>
                  <a:lnTo>
                    <a:pt x="225" y="55"/>
                  </a:lnTo>
                  <a:lnTo>
                    <a:pt x="225" y="55"/>
                  </a:lnTo>
                  <a:lnTo>
                    <a:pt x="225" y="57"/>
                  </a:lnTo>
                  <a:lnTo>
                    <a:pt x="225" y="59"/>
                  </a:lnTo>
                  <a:lnTo>
                    <a:pt x="223" y="62"/>
                  </a:lnTo>
                  <a:lnTo>
                    <a:pt x="218" y="62"/>
                  </a:lnTo>
                  <a:lnTo>
                    <a:pt x="204" y="64"/>
                  </a:lnTo>
                  <a:lnTo>
                    <a:pt x="199" y="66"/>
                  </a:lnTo>
                  <a:lnTo>
                    <a:pt x="199" y="66"/>
                  </a:lnTo>
                  <a:lnTo>
                    <a:pt x="197" y="69"/>
                  </a:lnTo>
                  <a:lnTo>
                    <a:pt x="195" y="69"/>
                  </a:lnTo>
                  <a:lnTo>
                    <a:pt x="190" y="66"/>
                  </a:lnTo>
                  <a:lnTo>
                    <a:pt x="187" y="66"/>
                  </a:lnTo>
                  <a:lnTo>
                    <a:pt x="180" y="69"/>
                  </a:lnTo>
                  <a:lnTo>
                    <a:pt x="176" y="69"/>
                  </a:lnTo>
                  <a:lnTo>
                    <a:pt x="173" y="69"/>
                  </a:lnTo>
                  <a:lnTo>
                    <a:pt x="173" y="69"/>
                  </a:lnTo>
                  <a:lnTo>
                    <a:pt x="171" y="71"/>
                  </a:lnTo>
                  <a:lnTo>
                    <a:pt x="168" y="71"/>
                  </a:lnTo>
                  <a:lnTo>
                    <a:pt x="166" y="69"/>
                  </a:lnTo>
                  <a:lnTo>
                    <a:pt x="164" y="69"/>
                  </a:lnTo>
                  <a:lnTo>
                    <a:pt x="161" y="66"/>
                  </a:lnTo>
                  <a:lnTo>
                    <a:pt x="157" y="62"/>
                  </a:lnTo>
                  <a:lnTo>
                    <a:pt x="154" y="59"/>
                  </a:lnTo>
                  <a:lnTo>
                    <a:pt x="154" y="62"/>
                  </a:lnTo>
                  <a:lnTo>
                    <a:pt x="154" y="64"/>
                  </a:lnTo>
                  <a:lnTo>
                    <a:pt x="150" y="66"/>
                  </a:lnTo>
                  <a:lnTo>
                    <a:pt x="145" y="66"/>
                  </a:lnTo>
                  <a:lnTo>
                    <a:pt x="140" y="66"/>
                  </a:lnTo>
                  <a:lnTo>
                    <a:pt x="140" y="66"/>
                  </a:lnTo>
                  <a:lnTo>
                    <a:pt x="135" y="66"/>
                  </a:lnTo>
                  <a:lnTo>
                    <a:pt x="126" y="74"/>
                  </a:lnTo>
                  <a:lnTo>
                    <a:pt x="123" y="76"/>
                  </a:lnTo>
                  <a:lnTo>
                    <a:pt x="121" y="78"/>
                  </a:lnTo>
                  <a:lnTo>
                    <a:pt x="119" y="85"/>
                  </a:lnTo>
                  <a:lnTo>
                    <a:pt x="116" y="88"/>
                  </a:lnTo>
                  <a:lnTo>
                    <a:pt x="119" y="93"/>
                  </a:lnTo>
                  <a:lnTo>
                    <a:pt x="119" y="102"/>
                  </a:lnTo>
                  <a:lnTo>
                    <a:pt x="123" y="107"/>
                  </a:lnTo>
                  <a:lnTo>
                    <a:pt x="126" y="107"/>
                  </a:lnTo>
                  <a:lnTo>
                    <a:pt x="131" y="109"/>
                  </a:lnTo>
                  <a:lnTo>
                    <a:pt x="133" y="109"/>
                  </a:lnTo>
                  <a:lnTo>
                    <a:pt x="135" y="112"/>
                  </a:lnTo>
                  <a:lnTo>
                    <a:pt x="140" y="116"/>
                  </a:lnTo>
                  <a:lnTo>
                    <a:pt x="145" y="123"/>
                  </a:lnTo>
                  <a:lnTo>
                    <a:pt x="152" y="140"/>
                  </a:lnTo>
                  <a:lnTo>
                    <a:pt x="150" y="145"/>
                  </a:lnTo>
                  <a:lnTo>
                    <a:pt x="147" y="149"/>
                  </a:lnTo>
                  <a:lnTo>
                    <a:pt x="150" y="152"/>
                  </a:lnTo>
                  <a:lnTo>
                    <a:pt x="147" y="154"/>
                  </a:lnTo>
                  <a:lnTo>
                    <a:pt x="147" y="161"/>
                  </a:lnTo>
                  <a:lnTo>
                    <a:pt x="145" y="164"/>
                  </a:lnTo>
                  <a:lnTo>
                    <a:pt x="142" y="164"/>
                  </a:lnTo>
                  <a:lnTo>
                    <a:pt x="142" y="166"/>
                  </a:lnTo>
                  <a:lnTo>
                    <a:pt x="142" y="168"/>
                  </a:lnTo>
                  <a:lnTo>
                    <a:pt x="142" y="171"/>
                  </a:lnTo>
                  <a:lnTo>
                    <a:pt x="142" y="173"/>
                  </a:lnTo>
                  <a:lnTo>
                    <a:pt x="142" y="175"/>
                  </a:lnTo>
                  <a:lnTo>
                    <a:pt x="142" y="180"/>
                  </a:lnTo>
                  <a:lnTo>
                    <a:pt x="142" y="183"/>
                  </a:lnTo>
                  <a:lnTo>
                    <a:pt x="135" y="190"/>
                  </a:lnTo>
                  <a:lnTo>
                    <a:pt x="135" y="192"/>
                  </a:lnTo>
                  <a:lnTo>
                    <a:pt x="128" y="194"/>
                  </a:lnTo>
                  <a:lnTo>
                    <a:pt x="128" y="197"/>
                  </a:lnTo>
                  <a:lnTo>
                    <a:pt x="126" y="199"/>
                  </a:lnTo>
                  <a:lnTo>
                    <a:pt x="126" y="204"/>
                  </a:lnTo>
                  <a:lnTo>
                    <a:pt x="128" y="206"/>
                  </a:lnTo>
                  <a:lnTo>
                    <a:pt x="128" y="209"/>
                  </a:lnTo>
                  <a:lnTo>
                    <a:pt x="126" y="211"/>
                  </a:lnTo>
                  <a:lnTo>
                    <a:pt x="123" y="216"/>
                  </a:lnTo>
                  <a:lnTo>
                    <a:pt x="123" y="218"/>
                  </a:lnTo>
                  <a:lnTo>
                    <a:pt x="123" y="221"/>
                  </a:lnTo>
                  <a:lnTo>
                    <a:pt x="123" y="223"/>
                  </a:lnTo>
                  <a:lnTo>
                    <a:pt x="123" y="225"/>
                  </a:lnTo>
                  <a:lnTo>
                    <a:pt x="121" y="232"/>
                  </a:lnTo>
                  <a:lnTo>
                    <a:pt x="119" y="232"/>
                  </a:lnTo>
                  <a:lnTo>
                    <a:pt x="86" y="237"/>
                  </a:lnTo>
                  <a:lnTo>
                    <a:pt x="78" y="237"/>
                  </a:lnTo>
                  <a:lnTo>
                    <a:pt x="74" y="235"/>
                  </a:lnTo>
                  <a:lnTo>
                    <a:pt x="69" y="235"/>
                  </a:lnTo>
                  <a:lnTo>
                    <a:pt x="60" y="235"/>
                  </a:lnTo>
                  <a:lnTo>
                    <a:pt x="55" y="235"/>
                  </a:lnTo>
                  <a:lnTo>
                    <a:pt x="52" y="237"/>
                  </a:lnTo>
                  <a:lnTo>
                    <a:pt x="50" y="237"/>
                  </a:lnTo>
                  <a:lnTo>
                    <a:pt x="0" y="235"/>
                  </a:lnTo>
                  <a:lnTo>
                    <a:pt x="0" y="237"/>
                  </a:lnTo>
                  <a:lnTo>
                    <a:pt x="3" y="239"/>
                  </a:lnTo>
                  <a:lnTo>
                    <a:pt x="10" y="261"/>
                  </a:lnTo>
                  <a:lnTo>
                    <a:pt x="15" y="266"/>
                  </a:lnTo>
                  <a:lnTo>
                    <a:pt x="22" y="273"/>
                  </a:lnTo>
                  <a:lnTo>
                    <a:pt x="24" y="277"/>
                  </a:lnTo>
                  <a:lnTo>
                    <a:pt x="31" y="282"/>
                  </a:lnTo>
                  <a:lnTo>
                    <a:pt x="34" y="284"/>
                  </a:lnTo>
                  <a:lnTo>
                    <a:pt x="36" y="289"/>
                  </a:lnTo>
                  <a:lnTo>
                    <a:pt x="41" y="292"/>
                  </a:lnTo>
                  <a:lnTo>
                    <a:pt x="45" y="294"/>
                  </a:lnTo>
                  <a:lnTo>
                    <a:pt x="55" y="296"/>
                  </a:lnTo>
                  <a:lnTo>
                    <a:pt x="55" y="301"/>
                  </a:lnTo>
                  <a:lnTo>
                    <a:pt x="55" y="306"/>
                  </a:lnTo>
                  <a:lnTo>
                    <a:pt x="55" y="313"/>
                  </a:lnTo>
                  <a:lnTo>
                    <a:pt x="52" y="318"/>
                  </a:lnTo>
                  <a:lnTo>
                    <a:pt x="52" y="322"/>
                  </a:lnTo>
                  <a:lnTo>
                    <a:pt x="52" y="327"/>
                  </a:lnTo>
                  <a:lnTo>
                    <a:pt x="52" y="334"/>
                  </a:lnTo>
                  <a:lnTo>
                    <a:pt x="55" y="337"/>
                  </a:lnTo>
                  <a:lnTo>
                    <a:pt x="60" y="341"/>
                  </a:lnTo>
                  <a:lnTo>
                    <a:pt x="69" y="356"/>
                  </a:lnTo>
                  <a:lnTo>
                    <a:pt x="67" y="360"/>
                  </a:lnTo>
                  <a:lnTo>
                    <a:pt x="67" y="365"/>
                  </a:lnTo>
                  <a:lnTo>
                    <a:pt x="69" y="372"/>
                  </a:lnTo>
                  <a:lnTo>
                    <a:pt x="71" y="377"/>
                  </a:lnTo>
                  <a:lnTo>
                    <a:pt x="76" y="379"/>
                  </a:lnTo>
                  <a:lnTo>
                    <a:pt x="83" y="382"/>
                  </a:lnTo>
                  <a:lnTo>
                    <a:pt x="88" y="384"/>
                  </a:lnTo>
                  <a:lnTo>
                    <a:pt x="90" y="389"/>
                  </a:lnTo>
                  <a:lnTo>
                    <a:pt x="90" y="391"/>
                  </a:lnTo>
                  <a:lnTo>
                    <a:pt x="88" y="398"/>
                  </a:lnTo>
                  <a:lnTo>
                    <a:pt x="88" y="401"/>
                  </a:lnTo>
                  <a:lnTo>
                    <a:pt x="90" y="403"/>
                  </a:lnTo>
                  <a:lnTo>
                    <a:pt x="95" y="405"/>
                  </a:lnTo>
                  <a:lnTo>
                    <a:pt x="97" y="405"/>
                  </a:lnTo>
                  <a:lnTo>
                    <a:pt x="100" y="403"/>
                  </a:lnTo>
                  <a:lnTo>
                    <a:pt x="105" y="401"/>
                  </a:lnTo>
                  <a:lnTo>
                    <a:pt x="112" y="401"/>
                  </a:lnTo>
                  <a:lnTo>
                    <a:pt x="116" y="401"/>
                  </a:lnTo>
                  <a:lnTo>
                    <a:pt x="123" y="405"/>
                  </a:lnTo>
                  <a:lnTo>
                    <a:pt x="126" y="408"/>
                  </a:lnTo>
                  <a:lnTo>
                    <a:pt x="128" y="415"/>
                  </a:lnTo>
                  <a:lnTo>
                    <a:pt x="131" y="420"/>
                  </a:lnTo>
                  <a:lnTo>
                    <a:pt x="128" y="424"/>
                  </a:lnTo>
                  <a:lnTo>
                    <a:pt x="131" y="427"/>
                  </a:lnTo>
                  <a:lnTo>
                    <a:pt x="133" y="429"/>
                  </a:lnTo>
                  <a:lnTo>
                    <a:pt x="131" y="431"/>
                  </a:lnTo>
                  <a:lnTo>
                    <a:pt x="128" y="434"/>
                  </a:lnTo>
                  <a:lnTo>
                    <a:pt x="121" y="450"/>
                  </a:lnTo>
                  <a:lnTo>
                    <a:pt x="116" y="457"/>
                  </a:lnTo>
                  <a:lnTo>
                    <a:pt x="112" y="460"/>
                  </a:lnTo>
                  <a:lnTo>
                    <a:pt x="114" y="467"/>
                  </a:lnTo>
                  <a:lnTo>
                    <a:pt x="114" y="472"/>
                  </a:lnTo>
                  <a:lnTo>
                    <a:pt x="114" y="474"/>
                  </a:lnTo>
                  <a:lnTo>
                    <a:pt x="112" y="476"/>
                  </a:lnTo>
                  <a:lnTo>
                    <a:pt x="109" y="479"/>
                  </a:lnTo>
                  <a:lnTo>
                    <a:pt x="107" y="481"/>
                  </a:lnTo>
                  <a:lnTo>
                    <a:pt x="102" y="484"/>
                  </a:lnTo>
                  <a:lnTo>
                    <a:pt x="93" y="486"/>
                  </a:lnTo>
                  <a:lnTo>
                    <a:pt x="90" y="486"/>
                  </a:lnTo>
                  <a:lnTo>
                    <a:pt x="88" y="491"/>
                  </a:lnTo>
                  <a:lnTo>
                    <a:pt x="86" y="493"/>
                  </a:lnTo>
                  <a:lnTo>
                    <a:pt x="81" y="495"/>
                  </a:lnTo>
                  <a:lnTo>
                    <a:pt x="78" y="498"/>
                  </a:lnTo>
                  <a:lnTo>
                    <a:pt x="76" y="500"/>
                  </a:lnTo>
                  <a:lnTo>
                    <a:pt x="64" y="510"/>
                  </a:lnTo>
                  <a:lnTo>
                    <a:pt x="64" y="510"/>
                  </a:lnTo>
                  <a:lnTo>
                    <a:pt x="62" y="514"/>
                  </a:lnTo>
                  <a:lnTo>
                    <a:pt x="62" y="517"/>
                  </a:lnTo>
                  <a:lnTo>
                    <a:pt x="60" y="526"/>
                  </a:lnTo>
                  <a:lnTo>
                    <a:pt x="60" y="533"/>
                  </a:lnTo>
                  <a:lnTo>
                    <a:pt x="60" y="536"/>
                  </a:lnTo>
                  <a:lnTo>
                    <a:pt x="60" y="538"/>
                  </a:lnTo>
                  <a:lnTo>
                    <a:pt x="62" y="538"/>
                  </a:lnTo>
                  <a:lnTo>
                    <a:pt x="64" y="540"/>
                  </a:lnTo>
                  <a:lnTo>
                    <a:pt x="64" y="540"/>
                  </a:lnTo>
                  <a:lnTo>
                    <a:pt x="64" y="543"/>
                  </a:lnTo>
                  <a:lnTo>
                    <a:pt x="64" y="548"/>
                  </a:lnTo>
                  <a:lnTo>
                    <a:pt x="55" y="562"/>
                  </a:lnTo>
                  <a:lnTo>
                    <a:pt x="50" y="576"/>
                  </a:lnTo>
                  <a:lnTo>
                    <a:pt x="48" y="578"/>
                  </a:lnTo>
                  <a:lnTo>
                    <a:pt x="50" y="583"/>
                  </a:lnTo>
                  <a:lnTo>
                    <a:pt x="50" y="585"/>
                  </a:lnTo>
                  <a:lnTo>
                    <a:pt x="48" y="590"/>
                  </a:lnTo>
                  <a:lnTo>
                    <a:pt x="45" y="593"/>
                  </a:lnTo>
                  <a:lnTo>
                    <a:pt x="48" y="595"/>
                  </a:lnTo>
                  <a:lnTo>
                    <a:pt x="55" y="600"/>
                  </a:lnTo>
                  <a:lnTo>
                    <a:pt x="78" y="630"/>
                  </a:lnTo>
                  <a:lnTo>
                    <a:pt x="78" y="630"/>
                  </a:lnTo>
                  <a:lnTo>
                    <a:pt x="81" y="635"/>
                  </a:lnTo>
                  <a:lnTo>
                    <a:pt x="81" y="638"/>
                  </a:lnTo>
                  <a:lnTo>
                    <a:pt x="83" y="638"/>
                  </a:lnTo>
                  <a:lnTo>
                    <a:pt x="88" y="640"/>
                  </a:lnTo>
                  <a:lnTo>
                    <a:pt x="88" y="642"/>
                  </a:lnTo>
                  <a:lnTo>
                    <a:pt x="97" y="666"/>
                  </a:lnTo>
                  <a:lnTo>
                    <a:pt x="100" y="668"/>
                  </a:lnTo>
                  <a:lnTo>
                    <a:pt x="102" y="671"/>
                  </a:lnTo>
                  <a:lnTo>
                    <a:pt x="107" y="671"/>
                  </a:lnTo>
                  <a:lnTo>
                    <a:pt x="112" y="668"/>
                  </a:lnTo>
                  <a:lnTo>
                    <a:pt x="116" y="666"/>
                  </a:lnTo>
                  <a:lnTo>
                    <a:pt x="121" y="664"/>
                  </a:lnTo>
                  <a:lnTo>
                    <a:pt x="121" y="664"/>
                  </a:lnTo>
                  <a:lnTo>
                    <a:pt x="121" y="664"/>
                  </a:lnTo>
                  <a:lnTo>
                    <a:pt x="128" y="661"/>
                  </a:lnTo>
                  <a:lnTo>
                    <a:pt x="133" y="661"/>
                  </a:lnTo>
                  <a:lnTo>
                    <a:pt x="138" y="664"/>
                  </a:lnTo>
                  <a:lnTo>
                    <a:pt x="138" y="664"/>
                  </a:lnTo>
                  <a:lnTo>
                    <a:pt x="140" y="661"/>
                  </a:lnTo>
                  <a:lnTo>
                    <a:pt x="171" y="671"/>
                  </a:lnTo>
                  <a:lnTo>
                    <a:pt x="173" y="673"/>
                  </a:lnTo>
                  <a:lnTo>
                    <a:pt x="173" y="675"/>
                  </a:lnTo>
                  <a:lnTo>
                    <a:pt x="171" y="678"/>
                  </a:lnTo>
                  <a:lnTo>
                    <a:pt x="171" y="678"/>
                  </a:lnTo>
                  <a:lnTo>
                    <a:pt x="171" y="680"/>
                  </a:lnTo>
                  <a:lnTo>
                    <a:pt x="168" y="685"/>
                  </a:lnTo>
                  <a:lnTo>
                    <a:pt x="168" y="687"/>
                  </a:lnTo>
                  <a:lnTo>
                    <a:pt x="168" y="687"/>
                  </a:lnTo>
                  <a:lnTo>
                    <a:pt x="171" y="690"/>
                  </a:lnTo>
                  <a:lnTo>
                    <a:pt x="173" y="690"/>
                  </a:lnTo>
                  <a:lnTo>
                    <a:pt x="176" y="692"/>
                  </a:lnTo>
                  <a:lnTo>
                    <a:pt x="183" y="694"/>
                  </a:lnTo>
                  <a:lnTo>
                    <a:pt x="192" y="694"/>
                  </a:lnTo>
                  <a:lnTo>
                    <a:pt x="199" y="692"/>
                  </a:lnTo>
                  <a:lnTo>
                    <a:pt x="206" y="694"/>
                  </a:lnTo>
                  <a:lnTo>
                    <a:pt x="209" y="694"/>
                  </a:lnTo>
                  <a:lnTo>
                    <a:pt x="211" y="694"/>
                  </a:lnTo>
                  <a:lnTo>
                    <a:pt x="216" y="699"/>
                  </a:lnTo>
                  <a:lnTo>
                    <a:pt x="218" y="704"/>
                  </a:lnTo>
                  <a:lnTo>
                    <a:pt x="221" y="706"/>
                  </a:lnTo>
                  <a:lnTo>
                    <a:pt x="221" y="709"/>
                  </a:lnTo>
                  <a:lnTo>
                    <a:pt x="221" y="711"/>
                  </a:lnTo>
                  <a:lnTo>
                    <a:pt x="221" y="711"/>
                  </a:lnTo>
                  <a:lnTo>
                    <a:pt x="223" y="713"/>
                  </a:lnTo>
                  <a:lnTo>
                    <a:pt x="232" y="713"/>
                  </a:lnTo>
                  <a:lnTo>
                    <a:pt x="237" y="716"/>
                  </a:lnTo>
                  <a:lnTo>
                    <a:pt x="242" y="716"/>
                  </a:lnTo>
                  <a:lnTo>
                    <a:pt x="242" y="716"/>
                  </a:lnTo>
                  <a:lnTo>
                    <a:pt x="242" y="713"/>
                  </a:lnTo>
                  <a:lnTo>
                    <a:pt x="244" y="711"/>
                  </a:lnTo>
                  <a:lnTo>
                    <a:pt x="247" y="709"/>
                  </a:lnTo>
                  <a:lnTo>
                    <a:pt x="249" y="706"/>
                  </a:lnTo>
                  <a:lnTo>
                    <a:pt x="249" y="706"/>
                  </a:lnTo>
                  <a:lnTo>
                    <a:pt x="251" y="704"/>
                  </a:lnTo>
                  <a:lnTo>
                    <a:pt x="254" y="704"/>
                  </a:lnTo>
                  <a:lnTo>
                    <a:pt x="256" y="704"/>
                  </a:lnTo>
                  <a:lnTo>
                    <a:pt x="258" y="704"/>
                  </a:lnTo>
                  <a:lnTo>
                    <a:pt x="268" y="711"/>
                  </a:lnTo>
                  <a:lnTo>
                    <a:pt x="268" y="713"/>
                  </a:lnTo>
                  <a:lnTo>
                    <a:pt x="270" y="716"/>
                  </a:lnTo>
                  <a:lnTo>
                    <a:pt x="270" y="718"/>
                  </a:lnTo>
                  <a:lnTo>
                    <a:pt x="270" y="721"/>
                  </a:lnTo>
                  <a:lnTo>
                    <a:pt x="270" y="721"/>
                  </a:lnTo>
                  <a:lnTo>
                    <a:pt x="275" y="721"/>
                  </a:lnTo>
                  <a:lnTo>
                    <a:pt x="306" y="735"/>
                  </a:lnTo>
                  <a:lnTo>
                    <a:pt x="308" y="737"/>
                  </a:lnTo>
                  <a:lnTo>
                    <a:pt x="313" y="735"/>
                  </a:lnTo>
                  <a:lnTo>
                    <a:pt x="320" y="730"/>
                  </a:lnTo>
                  <a:lnTo>
                    <a:pt x="325" y="725"/>
                  </a:lnTo>
                  <a:lnTo>
                    <a:pt x="341" y="723"/>
                  </a:lnTo>
                  <a:lnTo>
                    <a:pt x="346" y="723"/>
                  </a:lnTo>
                  <a:lnTo>
                    <a:pt x="356" y="721"/>
                  </a:lnTo>
                  <a:lnTo>
                    <a:pt x="358" y="721"/>
                  </a:lnTo>
                  <a:lnTo>
                    <a:pt x="360" y="718"/>
                  </a:lnTo>
                  <a:lnTo>
                    <a:pt x="363" y="716"/>
                  </a:lnTo>
                  <a:lnTo>
                    <a:pt x="365" y="713"/>
                  </a:lnTo>
                  <a:lnTo>
                    <a:pt x="365" y="711"/>
                  </a:lnTo>
                  <a:lnTo>
                    <a:pt x="365" y="709"/>
                  </a:lnTo>
                  <a:lnTo>
                    <a:pt x="365" y="709"/>
                  </a:lnTo>
                  <a:lnTo>
                    <a:pt x="370" y="704"/>
                  </a:lnTo>
                  <a:lnTo>
                    <a:pt x="370" y="702"/>
                  </a:lnTo>
                  <a:lnTo>
                    <a:pt x="370" y="699"/>
                  </a:lnTo>
                  <a:lnTo>
                    <a:pt x="370" y="697"/>
                  </a:lnTo>
                  <a:lnTo>
                    <a:pt x="370" y="694"/>
                  </a:lnTo>
                  <a:lnTo>
                    <a:pt x="367" y="694"/>
                  </a:lnTo>
                  <a:lnTo>
                    <a:pt x="367" y="692"/>
                  </a:lnTo>
                  <a:lnTo>
                    <a:pt x="367" y="690"/>
                  </a:lnTo>
                  <a:lnTo>
                    <a:pt x="370" y="687"/>
                  </a:lnTo>
                  <a:lnTo>
                    <a:pt x="370" y="685"/>
                  </a:lnTo>
                  <a:lnTo>
                    <a:pt x="372" y="683"/>
                  </a:lnTo>
                  <a:lnTo>
                    <a:pt x="379" y="680"/>
                  </a:lnTo>
                  <a:lnTo>
                    <a:pt x="379" y="678"/>
                  </a:lnTo>
                  <a:lnTo>
                    <a:pt x="382" y="678"/>
                  </a:lnTo>
                  <a:lnTo>
                    <a:pt x="384" y="673"/>
                  </a:lnTo>
                  <a:lnTo>
                    <a:pt x="384" y="673"/>
                  </a:lnTo>
                  <a:lnTo>
                    <a:pt x="386" y="671"/>
                  </a:lnTo>
                  <a:lnTo>
                    <a:pt x="393" y="668"/>
                  </a:lnTo>
                  <a:lnTo>
                    <a:pt x="408" y="666"/>
                  </a:lnTo>
                  <a:lnTo>
                    <a:pt x="412" y="666"/>
                  </a:lnTo>
                  <a:lnTo>
                    <a:pt x="415" y="668"/>
                  </a:lnTo>
                  <a:lnTo>
                    <a:pt x="417" y="673"/>
                  </a:lnTo>
                  <a:lnTo>
                    <a:pt x="420" y="675"/>
                  </a:lnTo>
                  <a:lnTo>
                    <a:pt x="420" y="675"/>
                  </a:lnTo>
                  <a:lnTo>
                    <a:pt x="420" y="678"/>
                  </a:lnTo>
                  <a:lnTo>
                    <a:pt x="415" y="680"/>
                  </a:lnTo>
                  <a:lnTo>
                    <a:pt x="412" y="680"/>
                  </a:lnTo>
                  <a:lnTo>
                    <a:pt x="412" y="683"/>
                  </a:lnTo>
                  <a:lnTo>
                    <a:pt x="410" y="683"/>
                  </a:lnTo>
                  <a:lnTo>
                    <a:pt x="410" y="685"/>
                  </a:lnTo>
                  <a:lnTo>
                    <a:pt x="410" y="687"/>
                  </a:lnTo>
                  <a:lnTo>
                    <a:pt x="412" y="692"/>
                  </a:lnTo>
                  <a:lnTo>
                    <a:pt x="412" y="694"/>
                  </a:lnTo>
                  <a:lnTo>
                    <a:pt x="415" y="694"/>
                  </a:lnTo>
                  <a:lnTo>
                    <a:pt x="420" y="694"/>
                  </a:lnTo>
                  <a:lnTo>
                    <a:pt x="424" y="690"/>
                  </a:lnTo>
                  <a:lnTo>
                    <a:pt x="429" y="685"/>
                  </a:lnTo>
                  <a:lnTo>
                    <a:pt x="431" y="685"/>
                  </a:lnTo>
                  <a:lnTo>
                    <a:pt x="436" y="680"/>
                  </a:lnTo>
                  <a:lnTo>
                    <a:pt x="446" y="683"/>
                  </a:lnTo>
                  <a:lnTo>
                    <a:pt x="455" y="673"/>
                  </a:lnTo>
                  <a:lnTo>
                    <a:pt x="455" y="673"/>
                  </a:lnTo>
                  <a:lnTo>
                    <a:pt x="455" y="671"/>
                  </a:lnTo>
                  <a:lnTo>
                    <a:pt x="455" y="668"/>
                  </a:lnTo>
                  <a:lnTo>
                    <a:pt x="455" y="664"/>
                  </a:lnTo>
                  <a:lnTo>
                    <a:pt x="457" y="664"/>
                  </a:lnTo>
                  <a:lnTo>
                    <a:pt x="457" y="661"/>
                  </a:lnTo>
                  <a:lnTo>
                    <a:pt x="460" y="657"/>
                  </a:lnTo>
                  <a:lnTo>
                    <a:pt x="460" y="654"/>
                  </a:lnTo>
                  <a:lnTo>
                    <a:pt x="460" y="652"/>
                  </a:lnTo>
                  <a:lnTo>
                    <a:pt x="457" y="649"/>
                  </a:lnTo>
                  <a:lnTo>
                    <a:pt x="457" y="647"/>
                  </a:lnTo>
                  <a:lnTo>
                    <a:pt x="457" y="647"/>
                  </a:lnTo>
                  <a:lnTo>
                    <a:pt x="457" y="645"/>
                  </a:lnTo>
                  <a:lnTo>
                    <a:pt x="457" y="642"/>
                  </a:lnTo>
                  <a:lnTo>
                    <a:pt x="455" y="640"/>
                  </a:lnTo>
                  <a:lnTo>
                    <a:pt x="455" y="638"/>
                  </a:lnTo>
                  <a:lnTo>
                    <a:pt x="455" y="635"/>
                  </a:lnTo>
                  <a:lnTo>
                    <a:pt x="453" y="635"/>
                  </a:lnTo>
                  <a:lnTo>
                    <a:pt x="453" y="630"/>
                  </a:lnTo>
                  <a:lnTo>
                    <a:pt x="453" y="630"/>
                  </a:lnTo>
                  <a:lnTo>
                    <a:pt x="450" y="628"/>
                  </a:lnTo>
                  <a:lnTo>
                    <a:pt x="450" y="628"/>
                  </a:lnTo>
                  <a:lnTo>
                    <a:pt x="450" y="626"/>
                  </a:lnTo>
                  <a:lnTo>
                    <a:pt x="448" y="626"/>
                  </a:lnTo>
                  <a:lnTo>
                    <a:pt x="448" y="623"/>
                  </a:lnTo>
                  <a:lnTo>
                    <a:pt x="448" y="623"/>
                  </a:lnTo>
                  <a:lnTo>
                    <a:pt x="448" y="619"/>
                  </a:lnTo>
                  <a:lnTo>
                    <a:pt x="448" y="619"/>
                  </a:lnTo>
                  <a:lnTo>
                    <a:pt x="448" y="616"/>
                  </a:lnTo>
                  <a:lnTo>
                    <a:pt x="450" y="614"/>
                  </a:lnTo>
                  <a:lnTo>
                    <a:pt x="448" y="612"/>
                  </a:lnTo>
                  <a:lnTo>
                    <a:pt x="448" y="612"/>
                  </a:lnTo>
                  <a:lnTo>
                    <a:pt x="446" y="609"/>
                  </a:lnTo>
                  <a:lnTo>
                    <a:pt x="446" y="607"/>
                  </a:lnTo>
                  <a:lnTo>
                    <a:pt x="446" y="607"/>
                  </a:lnTo>
                  <a:lnTo>
                    <a:pt x="446" y="604"/>
                  </a:lnTo>
                  <a:lnTo>
                    <a:pt x="448" y="600"/>
                  </a:lnTo>
                  <a:lnTo>
                    <a:pt x="448" y="597"/>
                  </a:lnTo>
                  <a:lnTo>
                    <a:pt x="453" y="595"/>
                  </a:lnTo>
                  <a:lnTo>
                    <a:pt x="462" y="588"/>
                  </a:lnTo>
                  <a:lnTo>
                    <a:pt x="464" y="588"/>
                  </a:lnTo>
                  <a:lnTo>
                    <a:pt x="467" y="585"/>
                  </a:lnTo>
                  <a:lnTo>
                    <a:pt x="469" y="583"/>
                  </a:lnTo>
                  <a:lnTo>
                    <a:pt x="472" y="581"/>
                  </a:lnTo>
                  <a:lnTo>
                    <a:pt x="474" y="576"/>
                  </a:lnTo>
                  <a:lnTo>
                    <a:pt x="474" y="576"/>
                  </a:lnTo>
                  <a:lnTo>
                    <a:pt x="481" y="574"/>
                  </a:lnTo>
                  <a:lnTo>
                    <a:pt x="483" y="569"/>
                  </a:lnTo>
                  <a:lnTo>
                    <a:pt x="483" y="569"/>
                  </a:lnTo>
                  <a:lnTo>
                    <a:pt x="483" y="566"/>
                  </a:lnTo>
                  <a:lnTo>
                    <a:pt x="483" y="564"/>
                  </a:lnTo>
                  <a:lnTo>
                    <a:pt x="486" y="564"/>
                  </a:lnTo>
                  <a:lnTo>
                    <a:pt x="486" y="562"/>
                  </a:lnTo>
                  <a:lnTo>
                    <a:pt x="488" y="557"/>
                  </a:lnTo>
                  <a:lnTo>
                    <a:pt x="491" y="557"/>
                  </a:lnTo>
                  <a:lnTo>
                    <a:pt x="493" y="552"/>
                  </a:lnTo>
                  <a:lnTo>
                    <a:pt x="495" y="552"/>
                  </a:lnTo>
                  <a:lnTo>
                    <a:pt x="500" y="552"/>
                  </a:lnTo>
                  <a:lnTo>
                    <a:pt x="505" y="552"/>
                  </a:lnTo>
                  <a:lnTo>
                    <a:pt x="505" y="552"/>
                  </a:lnTo>
                  <a:lnTo>
                    <a:pt x="507" y="552"/>
                  </a:lnTo>
                  <a:lnTo>
                    <a:pt x="507" y="552"/>
                  </a:lnTo>
                  <a:lnTo>
                    <a:pt x="507" y="550"/>
                  </a:lnTo>
                  <a:lnTo>
                    <a:pt x="507" y="548"/>
                  </a:lnTo>
                  <a:lnTo>
                    <a:pt x="507" y="548"/>
                  </a:lnTo>
                  <a:lnTo>
                    <a:pt x="509" y="545"/>
                  </a:lnTo>
                  <a:lnTo>
                    <a:pt x="509" y="545"/>
                  </a:lnTo>
                  <a:lnTo>
                    <a:pt x="517" y="538"/>
                  </a:lnTo>
                  <a:lnTo>
                    <a:pt x="528" y="531"/>
                  </a:lnTo>
                  <a:lnTo>
                    <a:pt x="533" y="529"/>
                  </a:lnTo>
                  <a:lnTo>
                    <a:pt x="536" y="529"/>
                  </a:lnTo>
                  <a:lnTo>
                    <a:pt x="536" y="526"/>
                  </a:lnTo>
                  <a:lnTo>
                    <a:pt x="536" y="524"/>
                  </a:lnTo>
                  <a:lnTo>
                    <a:pt x="538" y="521"/>
                  </a:lnTo>
                  <a:lnTo>
                    <a:pt x="538" y="519"/>
                  </a:lnTo>
                  <a:lnTo>
                    <a:pt x="536" y="517"/>
                  </a:lnTo>
                  <a:lnTo>
                    <a:pt x="536" y="517"/>
                  </a:lnTo>
                  <a:lnTo>
                    <a:pt x="540" y="514"/>
                  </a:lnTo>
                  <a:lnTo>
                    <a:pt x="557" y="514"/>
                  </a:lnTo>
                  <a:lnTo>
                    <a:pt x="562" y="512"/>
                  </a:lnTo>
                  <a:lnTo>
                    <a:pt x="566" y="512"/>
                  </a:lnTo>
                  <a:lnTo>
                    <a:pt x="571" y="510"/>
                  </a:lnTo>
                  <a:lnTo>
                    <a:pt x="573" y="510"/>
                  </a:lnTo>
                  <a:lnTo>
                    <a:pt x="573" y="510"/>
                  </a:lnTo>
                  <a:lnTo>
                    <a:pt x="576" y="510"/>
                  </a:lnTo>
                  <a:lnTo>
                    <a:pt x="578" y="507"/>
                  </a:lnTo>
                  <a:lnTo>
                    <a:pt x="578" y="505"/>
                  </a:lnTo>
                  <a:lnTo>
                    <a:pt x="581" y="500"/>
                  </a:lnTo>
                  <a:lnTo>
                    <a:pt x="588" y="479"/>
                  </a:lnTo>
                  <a:lnTo>
                    <a:pt x="588" y="476"/>
                  </a:lnTo>
                  <a:lnTo>
                    <a:pt x="592" y="469"/>
                  </a:lnTo>
                  <a:lnTo>
                    <a:pt x="592" y="469"/>
                  </a:lnTo>
                  <a:lnTo>
                    <a:pt x="595" y="467"/>
                  </a:lnTo>
                  <a:lnTo>
                    <a:pt x="597" y="467"/>
                  </a:lnTo>
                  <a:lnTo>
                    <a:pt x="599" y="465"/>
                  </a:lnTo>
                  <a:lnTo>
                    <a:pt x="599" y="465"/>
                  </a:lnTo>
                  <a:lnTo>
                    <a:pt x="607" y="467"/>
                  </a:lnTo>
                  <a:lnTo>
                    <a:pt x="609" y="467"/>
                  </a:lnTo>
                  <a:lnTo>
                    <a:pt x="609" y="465"/>
                  </a:lnTo>
                  <a:lnTo>
                    <a:pt x="611" y="457"/>
                  </a:lnTo>
                  <a:lnTo>
                    <a:pt x="611" y="453"/>
                  </a:lnTo>
                  <a:lnTo>
                    <a:pt x="611" y="450"/>
                  </a:lnTo>
                  <a:lnTo>
                    <a:pt x="609" y="448"/>
                  </a:lnTo>
                  <a:lnTo>
                    <a:pt x="604" y="448"/>
                  </a:lnTo>
                  <a:lnTo>
                    <a:pt x="602" y="448"/>
                  </a:lnTo>
                  <a:lnTo>
                    <a:pt x="595" y="446"/>
                  </a:lnTo>
                  <a:lnTo>
                    <a:pt x="592" y="443"/>
                  </a:lnTo>
                  <a:lnTo>
                    <a:pt x="592" y="441"/>
                  </a:lnTo>
                  <a:lnTo>
                    <a:pt x="590" y="439"/>
                  </a:lnTo>
                  <a:lnTo>
                    <a:pt x="590" y="439"/>
                  </a:lnTo>
                  <a:lnTo>
                    <a:pt x="590" y="436"/>
                  </a:lnTo>
                  <a:lnTo>
                    <a:pt x="590" y="434"/>
                  </a:lnTo>
                  <a:lnTo>
                    <a:pt x="590" y="434"/>
                  </a:lnTo>
                  <a:lnTo>
                    <a:pt x="590" y="434"/>
                  </a:lnTo>
                  <a:lnTo>
                    <a:pt x="588" y="431"/>
                  </a:lnTo>
                  <a:lnTo>
                    <a:pt x="588" y="431"/>
                  </a:lnTo>
                  <a:lnTo>
                    <a:pt x="588" y="429"/>
                  </a:lnTo>
                  <a:lnTo>
                    <a:pt x="588" y="427"/>
                  </a:lnTo>
                  <a:lnTo>
                    <a:pt x="585" y="424"/>
                  </a:lnTo>
                  <a:lnTo>
                    <a:pt x="585" y="422"/>
                  </a:lnTo>
                  <a:lnTo>
                    <a:pt x="585" y="420"/>
                  </a:lnTo>
                  <a:lnTo>
                    <a:pt x="588" y="417"/>
                  </a:lnTo>
                  <a:lnTo>
                    <a:pt x="590" y="417"/>
                  </a:lnTo>
                  <a:lnTo>
                    <a:pt x="590" y="417"/>
                  </a:lnTo>
                  <a:lnTo>
                    <a:pt x="592" y="420"/>
                  </a:lnTo>
                  <a:lnTo>
                    <a:pt x="599" y="422"/>
                  </a:lnTo>
                  <a:lnTo>
                    <a:pt x="602" y="424"/>
                  </a:lnTo>
                  <a:lnTo>
                    <a:pt x="604" y="424"/>
                  </a:lnTo>
                  <a:lnTo>
                    <a:pt x="607" y="422"/>
                  </a:lnTo>
                  <a:lnTo>
                    <a:pt x="611" y="420"/>
                  </a:lnTo>
                  <a:lnTo>
                    <a:pt x="614" y="417"/>
                  </a:lnTo>
                  <a:lnTo>
                    <a:pt x="611" y="415"/>
                  </a:lnTo>
                  <a:lnTo>
                    <a:pt x="611" y="412"/>
                  </a:lnTo>
                  <a:lnTo>
                    <a:pt x="607" y="410"/>
                  </a:lnTo>
                  <a:lnTo>
                    <a:pt x="607" y="410"/>
                  </a:lnTo>
                  <a:lnTo>
                    <a:pt x="604" y="405"/>
                  </a:lnTo>
                  <a:lnTo>
                    <a:pt x="604" y="403"/>
                  </a:lnTo>
                  <a:lnTo>
                    <a:pt x="607" y="391"/>
                  </a:lnTo>
                  <a:lnTo>
                    <a:pt x="609" y="386"/>
                  </a:lnTo>
                  <a:lnTo>
                    <a:pt x="609" y="384"/>
                  </a:lnTo>
                  <a:lnTo>
                    <a:pt x="611" y="384"/>
                  </a:lnTo>
                  <a:lnTo>
                    <a:pt x="614" y="379"/>
                  </a:lnTo>
                  <a:lnTo>
                    <a:pt x="616" y="379"/>
                  </a:lnTo>
                  <a:lnTo>
                    <a:pt x="616" y="377"/>
                  </a:lnTo>
                  <a:lnTo>
                    <a:pt x="618" y="375"/>
                  </a:lnTo>
                  <a:lnTo>
                    <a:pt x="621" y="375"/>
                  </a:lnTo>
                  <a:lnTo>
                    <a:pt x="623" y="377"/>
                  </a:lnTo>
                  <a:lnTo>
                    <a:pt x="626" y="377"/>
                  </a:lnTo>
                  <a:lnTo>
                    <a:pt x="628" y="377"/>
                  </a:lnTo>
                  <a:lnTo>
                    <a:pt x="633" y="375"/>
                  </a:lnTo>
                  <a:lnTo>
                    <a:pt x="635" y="377"/>
                  </a:lnTo>
                  <a:lnTo>
                    <a:pt x="637" y="377"/>
                  </a:lnTo>
                  <a:lnTo>
                    <a:pt x="640" y="379"/>
                  </a:lnTo>
                  <a:lnTo>
                    <a:pt x="647" y="382"/>
                  </a:lnTo>
                  <a:lnTo>
                    <a:pt x="649" y="382"/>
                  </a:lnTo>
                  <a:lnTo>
                    <a:pt x="652" y="382"/>
                  </a:lnTo>
                  <a:lnTo>
                    <a:pt x="649" y="377"/>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16"/>
            <p:cNvSpPr>
              <a:spLocks/>
            </p:cNvSpPr>
            <p:nvPr/>
          </p:nvSpPr>
          <p:spPr bwMode="auto">
            <a:xfrm>
              <a:off x="9585325" y="2292350"/>
              <a:ext cx="1120775" cy="1106488"/>
            </a:xfrm>
            <a:custGeom>
              <a:avLst/>
              <a:gdLst>
                <a:gd name="T0" fmla="*/ 675 w 706"/>
                <a:gd name="T1" fmla="*/ 147 h 697"/>
                <a:gd name="T2" fmla="*/ 647 w 706"/>
                <a:gd name="T3" fmla="*/ 126 h 697"/>
                <a:gd name="T4" fmla="*/ 613 w 706"/>
                <a:gd name="T5" fmla="*/ 121 h 697"/>
                <a:gd name="T6" fmla="*/ 569 w 706"/>
                <a:gd name="T7" fmla="*/ 133 h 697"/>
                <a:gd name="T8" fmla="*/ 538 w 706"/>
                <a:gd name="T9" fmla="*/ 150 h 697"/>
                <a:gd name="T10" fmla="*/ 512 w 706"/>
                <a:gd name="T11" fmla="*/ 152 h 697"/>
                <a:gd name="T12" fmla="*/ 452 w 706"/>
                <a:gd name="T13" fmla="*/ 133 h 697"/>
                <a:gd name="T14" fmla="*/ 419 w 706"/>
                <a:gd name="T15" fmla="*/ 152 h 697"/>
                <a:gd name="T16" fmla="*/ 386 w 706"/>
                <a:gd name="T17" fmla="*/ 123 h 697"/>
                <a:gd name="T18" fmla="*/ 344 w 706"/>
                <a:gd name="T19" fmla="*/ 104 h 697"/>
                <a:gd name="T20" fmla="*/ 329 w 706"/>
                <a:gd name="T21" fmla="*/ 116 h 697"/>
                <a:gd name="T22" fmla="*/ 284 w 706"/>
                <a:gd name="T23" fmla="*/ 123 h 697"/>
                <a:gd name="T24" fmla="*/ 277 w 706"/>
                <a:gd name="T25" fmla="*/ 93 h 697"/>
                <a:gd name="T26" fmla="*/ 270 w 706"/>
                <a:gd name="T27" fmla="*/ 55 h 697"/>
                <a:gd name="T28" fmla="*/ 220 w 706"/>
                <a:gd name="T29" fmla="*/ 43 h 697"/>
                <a:gd name="T30" fmla="*/ 178 w 706"/>
                <a:gd name="T31" fmla="*/ 17 h 697"/>
                <a:gd name="T32" fmla="*/ 145 w 706"/>
                <a:gd name="T33" fmla="*/ 5 h 697"/>
                <a:gd name="T34" fmla="*/ 109 w 706"/>
                <a:gd name="T35" fmla="*/ 12 h 697"/>
                <a:gd name="T36" fmla="*/ 111 w 706"/>
                <a:gd name="T37" fmla="*/ 45 h 697"/>
                <a:gd name="T38" fmla="*/ 133 w 706"/>
                <a:gd name="T39" fmla="*/ 71 h 697"/>
                <a:gd name="T40" fmla="*/ 130 w 706"/>
                <a:gd name="T41" fmla="*/ 88 h 697"/>
                <a:gd name="T42" fmla="*/ 126 w 706"/>
                <a:gd name="T43" fmla="*/ 107 h 697"/>
                <a:gd name="T44" fmla="*/ 121 w 706"/>
                <a:gd name="T45" fmla="*/ 121 h 697"/>
                <a:gd name="T46" fmla="*/ 130 w 706"/>
                <a:gd name="T47" fmla="*/ 159 h 697"/>
                <a:gd name="T48" fmla="*/ 123 w 706"/>
                <a:gd name="T49" fmla="*/ 187 h 697"/>
                <a:gd name="T50" fmla="*/ 119 w 706"/>
                <a:gd name="T51" fmla="*/ 221 h 697"/>
                <a:gd name="T52" fmla="*/ 107 w 706"/>
                <a:gd name="T53" fmla="*/ 256 h 697"/>
                <a:gd name="T54" fmla="*/ 95 w 706"/>
                <a:gd name="T55" fmla="*/ 270 h 697"/>
                <a:gd name="T56" fmla="*/ 95 w 706"/>
                <a:gd name="T57" fmla="*/ 285 h 697"/>
                <a:gd name="T58" fmla="*/ 81 w 706"/>
                <a:gd name="T59" fmla="*/ 311 h 697"/>
                <a:gd name="T60" fmla="*/ 55 w 706"/>
                <a:gd name="T61" fmla="*/ 330 h 697"/>
                <a:gd name="T62" fmla="*/ 38 w 706"/>
                <a:gd name="T63" fmla="*/ 351 h 697"/>
                <a:gd name="T64" fmla="*/ 50 w 706"/>
                <a:gd name="T65" fmla="*/ 379 h 697"/>
                <a:gd name="T66" fmla="*/ 59 w 706"/>
                <a:gd name="T67" fmla="*/ 394 h 697"/>
                <a:gd name="T68" fmla="*/ 50 w 706"/>
                <a:gd name="T69" fmla="*/ 410 h 697"/>
                <a:gd name="T70" fmla="*/ 36 w 706"/>
                <a:gd name="T71" fmla="*/ 448 h 697"/>
                <a:gd name="T72" fmla="*/ 43 w 706"/>
                <a:gd name="T73" fmla="*/ 488 h 697"/>
                <a:gd name="T74" fmla="*/ 26 w 706"/>
                <a:gd name="T75" fmla="*/ 510 h 697"/>
                <a:gd name="T76" fmla="*/ 10 w 706"/>
                <a:gd name="T77" fmla="*/ 519 h 697"/>
                <a:gd name="T78" fmla="*/ 17 w 706"/>
                <a:gd name="T79" fmla="*/ 548 h 697"/>
                <a:gd name="T80" fmla="*/ 19 w 706"/>
                <a:gd name="T81" fmla="*/ 583 h 697"/>
                <a:gd name="T82" fmla="*/ 21 w 706"/>
                <a:gd name="T83" fmla="*/ 612 h 697"/>
                <a:gd name="T84" fmla="*/ 7 w 706"/>
                <a:gd name="T85" fmla="*/ 638 h 697"/>
                <a:gd name="T86" fmla="*/ 26 w 706"/>
                <a:gd name="T87" fmla="*/ 654 h 697"/>
                <a:gd name="T88" fmla="*/ 57 w 706"/>
                <a:gd name="T89" fmla="*/ 680 h 697"/>
                <a:gd name="T90" fmla="*/ 88 w 706"/>
                <a:gd name="T91" fmla="*/ 678 h 697"/>
                <a:gd name="T92" fmla="*/ 95 w 706"/>
                <a:gd name="T93" fmla="*/ 680 h 697"/>
                <a:gd name="T94" fmla="*/ 156 w 706"/>
                <a:gd name="T95" fmla="*/ 645 h 697"/>
                <a:gd name="T96" fmla="*/ 133 w 706"/>
                <a:gd name="T97" fmla="*/ 623 h 697"/>
                <a:gd name="T98" fmla="*/ 185 w 706"/>
                <a:gd name="T99" fmla="*/ 545 h 697"/>
                <a:gd name="T100" fmla="*/ 230 w 706"/>
                <a:gd name="T101" fmla="*/ 536 h 697"/>
                <a:gd name="T102" fmla="*/ 384 w 706"/>
                <a:gd name="T103" fmla="*/ 484 h 697"/>
                <a:gd name="T104" fmla="*/ 476 w 706"/>
                <a:gd name="T105" fmla="*/ 417 h 697"/>
                <a:gd name="T106" fmla="*/ 595 w 706"/>
                <a:gd name="T107" fmla="*/ 356 h 697"/>
                <a:gd name="T108" fmla="*/ 644 w 706"/>
                <a:gd name="T109" fmla="*/ 323 h 697"/>
                <a:gd name="T110" fmla="*/ 687 w 706"/>
                <a:gd name="T111" fmla="*/ 268 h 697"/>
                <a:gd name="T112" fmla="*/ 682 w 706"/>
                <a:gd name="T113" fmla="*/ 237 h 697"/>
                <a:gd name="T114" fmla="*/ 668 w 706"/>
                <a:gd name="T115" fmla="*/ 180 h 697"/>
                <a:gd name="T116" fmla="*/ 701 w 706"/>
                <a:gd name="T117" fmla="*/ 173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06" h="697">
                  <a:moveTo>
                    <a:pt x="701" y="157"/>
                  </a:moveTo>
                  <a:lnTo>
                    <a:pt x="699" y="154"/>
                  </a:lnTo>
                  <a:lnTo>
                    <a:pt x="696" y="157"/>
                  </a:lnTo>
                  <a:lnTo>
                    <a:pt x="694" y="157"/>
                  </a:lnTo>
                  <a:lnTo>
                    <a:pt x="692" y="154"/>
                  </a:lnTo>
                  <a:lnTo>
                    <a:pt x="687" y="154"/>
                  </a:lnTo>
                  <a:lnTo>
                    <a:pt x="680" y="154"/>
                  </a:lnTo>
                  <a:lnTo>
                    <a:pt x="677" y="152"/>
                  </a:lnTo>
                  <a:lnTo>
                    <a:pt x="675" y="147"/>
                  </a:lnTo>
                  <a:lnTo>
                    <a:pt x="675" y="142"/>
                  </a:lnTo>
                  <a:lnTo>
                    <a:pt x="673" y="138"/>
                  </a:lnTo>
                  <a:lnTo>
                    <a:pt x="675" y="131"/>
                  </a:lnTo>
                  <a:lnTo>
                    <a:pt x="675" y="126"/>
                  </a:lnTo>
                  <a:lnTo>
                    <a:pt x="666" y="128"/>
                  </a:lnTo>
                  <a:lnTo>
                    <a:pt x="661" y="128"/>
                  </a:lnTo>
                  <a:lnTo>
                    <a:pt x="654" y="128"/>
                  </a:lnTo>
                  <a:lnTo>
                    <a:pt x="649" y="126"/>
                  </a:lnTo>
                  <a:lnTo>
                    <a:pt x="647" y="126"/>
                  </a:lnTo>
                  <a:lnTo>
                    <a:pt x="644" y="123"/>
                  </a:lnTo>
                  <a:lnTo>
                    <a:pt x="642" y="119"/>
                  </a:lnTo>
                  <a:lnTo>
                    <a:pt x="642" y="116"/>
                  </a:lnTo>
                  <a:lnTo>
                    <a:pt x="640" y="116"/>
                  </a:lnTo>
                  <a:lnTo>
                    <a:pt x="632" y="116"/>
                  </a:lnTo>
                  <a:lnTo>
                    <a:pt x="630" y="114"/>
                  </a:lnTo>
                  <a:lnTo>
                    <a:pt x="628" y="119"/>
                  </a:lnTo>
                  <a:lnTo>
                    <a:pt x="621" y="114"/>
                  </a:lnTo>
                  <a:lnTo>
                    <a:pt x="613" y="121"/>
                  </a:lnTo>
                  <a:lnTo>
                    <a:pt x="609" y="121"/>
                  </a:lnTo>
                  <a:lnTo>
                    <a:pt x="604" y="121"/>
                  </a:lnTo>
                  <a:lnTo>
                    <a:pt x="602" y="121"/>
                  </a:lnTo>
                  <a:lnTo>
                    <a:pt x="597" y="123"/>
                  </a:lnTo>
                  <a:lnTo>
                    <a:pt x="592" y="131"/>
                  </a:lnTo>
                  <a:lnTo>
                    <a:pt x="587" y="133"/>
                  </a:lnTo>
                  <a:lnTo>
                    <a:pt x="583" y="133"/>
                  </a:lnTo>
                  <a:lnTo>
                    <a:pt x="573" y="133"/>
                  </a:lnTo>
                  <a:lnTo>
                    <a:pt x="569" y="133"/>
                  </a:lnTo>
                  <a:lnTo>
                    <a:pt x="566" y="135"/>
                  </a:lnTo>
                  <a:lnTo>
                    <a:pt x="557" y="142"/>
                  </a:lnTo>
                  <a:lnTo>
                    <a:pt x="554" y="145"/>
                  </a:lnTo>
                  <a:lnTo>
                    <a:pt x="557" y="150"/>
                  </a:lnTo>
                  <a:lnTo>
                    <a:pt x="559" y="154"/>
                  </a:lnTo>
                  <a:lnTo>
                    <a:pt x="559" y="154"/>
                  </a:lnTo>
                  <a:lnTo>
                    <a:pt x="554" y="154"/>
                  </a:lnTo>
                  <a:lnTo>
                    <a:pt x="547" y="154"/>
                  </a:lnTo>
                  <a:lnTo>
                    <a:pt x="538" y="150"/>
                  </a:lnTo>
                  <a:lnTo>
                    <a:pt x="533" y="150"/>
                  </a:lnTo>
                  <a:lnTo>
                    <a:pt x="531" y="152"/>
                  </a:lnTo>
                  <a:lnTo>
                    <a:pt x="531" y="157"/>
                  </a:lnTo>
                  <a:lnTo>
                    <a:pt x="528" y="159"/>
                  </a:lnTo>
                  <a:lnTo>
                    <a:pt x="526" y="159"/>
                  </a:lnTo>
                  <a:lnTo>
                    <a:pt x="524" y="159"/>
                  </a:lnTo>
                  <a:lnTo>
                    <a:pt x="519" y="154"/>
                  </a:lnTo>
                  <a:lnTo>
                    <a:pt x="514" y="154"/>
                  </a:lnTo>
                  <a:lnTo>
                    <a:pt x="512" y="152"/>
                  </a:lnTo>
                  <a:lnTo>
                    <a:pt x="507" y="147"/>
                  </a:lnTo>
                  <a:lnTo>
                    <a:pt x="505" y="140"/>
                  </a:lnTo>
                  <a:lnTo>
                    <a:pt x="502" y="140"/>
                  </a:lnTo>
                  <a:lnTo>
                    <a:pt x="495" y="140"/>
                  </a:lnTo>
                  <a:lnTo>
                    <a:pt x="481" y="133"/>
                  </a:lnTo>
                  <a:lnTo>
                    <a:pt x="479" y="131"/>
                  </a:lnTo>
                  <a:lnTo>
                    <a:pt x="474" y="128"/>
                  </a:lnTo>
                  <a:lnTo>
                    <a:pt x="467" y="128"/>
                  </a:lnTo>
                  <a:lnTo>
                    <a:pt x="452" y="133"/>
                  </a:lnTo>
                  <a:lnTo>
                    <a:pt x="441" y="131"/>
                  </a:lnTo>
                  <a:lnTo>
                    <a:pt x="438" y="133"/>
                  </a:lnTo>
                  <a:lnTo>
                    <a:pt x="436" y="135"/>
                  </a:lnTo>
                  <a:lnTo>
                    <a:pt x="436" y="140"/>
                  </a:lnTo>
                  <a:lnTo>
                    <a:pt x="434" y="140"/>
                  </a:lnTo>
                  <a:lnTo>
                    <a:pt x="429" y="145"/>
                  </a:lnTo>
                  <a:lnTo>
                    <a:pt x="424" y="150"/>
                  </a:lnTo>
                  <a:lnTo>
                    <a:pt x="422" y="150"/>
                  </a:lnTo>
                  <a:lnTo>
                    <a:pt x="419" y="152"/>
                  </a:lnTo>
                  <a:lnTo>
                    <a:pt x="412" y="152"/>
                  </a:lnTo>
                  <a:lnTo>
                    <a:pt x="410" y="152"/>
                  </a:lnTo>
                  <a:lnTo>
                    <a:pt x="407" y="150"/>
                  </a:lnTo>
                  <a:lnTo>
                    <a:pt x="403" y="147"/>
                  </a:lnTo>
                  <a:lnTo>
                    <a:pt x="400" y="142"/>
                  </a:lnTo>
                  <a:lnTo>
                    <a:pt x="398" y="131"/>
                  </a:lnTo>
                  <a:lnTo>
                    <a:pt x="393" y="126"/>
                  </a:lnTo>
                  <a:lnTo>
                    <a:pt x="391" y="123"/>
                  </a:lnTo>
                  <a:lnTo>
                    <a:pt x="386" y="123"/>
                  </a:lnTo>
                  <a:lnTo>
                    <a:pt x="381" y="121"/>
                  </a:lnTo>
                  <a:lnTo>
                    <a:pt x="370" y="114"/>
                  </a:lnTo>
                  <a:lnTo>
                    <a:pt x="365" y="112"/>
                  </a:lnTo>
                  <a:lnTo>
                    <a:pt x="351" y="109"/>
                  </a:lnTo>
                  <a:lnTo>
                    <a:pt x="346" y="107"/>
                  </a:lnTo>
                  <a:lnTo>
                    <a:pt x="346" y="107"/>
                  </a:lnTo>
                  <a:lnTo>
                    <a:pt x="346" y="107"/>
                  </a:lnTo>
                  <a:lnTo>
                    <a:pt x="346" y="104"/>
                  </a:lnTo>
                  <a:lnTo>
                    <a:pt x="344" y="104"/>
                  </a:lnTo>
                  <a:lnTo>
                    <a:pt x="344" y="107"/>
                  </a:lnTo>
                  <a:lnTo>
                    <a:pt x="341" y="109"/>
                  </a:lnTo>
                  <a:lnTo>
                    <a:pt x="336" y="109"/>
                  </a:lnTo>
                  <a:lnTo>
                    <a:pt x="334" y="107"/>
                  </a:lnTo>
                  <a:lnTo>
                    <a:pt x="334" y="107"/>
                  </a:lnTo>
                  <a:lnTo>
                    <a:pt x="334" y="107"/>
                  </a:lnTo>
                  <a:lnTo>
                    <a:pt x="332" y="107"/>
                  </a:lnTo>
                  <a:lnTo>
                    <a:pt x="332" y="107"/>
                  </a:lnTo>
                  <a:lnTo>
                    <a:pt x="329" y="116"/>
                  </a:lnTo>
                  <a:lnTo>
                    <a:pt x="322" y="119"/>
                  </a:lnTo>
                  <a:lnTo>
                    <a:pt x="308" y="121"/>
                  </a:lnTo>
                  <a:lnTo>
                    <a:pt x="308" y="121"/>
                  </a:lnTo>
                  <a:lnTo>
                    <a:pt x="306" y="123"/>
                  </a:lnTo>
                  <a:lnTo>
                    <a:pt x="306" y="126"/>
                  </a:lnTo>
                  <a:lnTo>
                    <a:pt x="301" y="128"/>
                  </a:lnTo>
                  <a:lnTo>
                    <a:pt x="301" y="128"/>
                  </a:lnTo>
                  <a:lnTo>
                    <a:pt x="287" y="126"/>
                  </a:lnTo>
                  <a:lnTo>
                    <a:pt x="284" y="123"/>
                  </a:lnTo>
                  <a:lnTo>
                    <a:pt x="284" y="119"/>
                  </a:lnTo>
                  <a:lnTo>
                    <a:pt x="277" y="109"/>
                  </a:lnTo>
                  <a:lnTo>
                    <a:pt x="282" y="107"/>
                  </a:lnTo>
                  <a:lnTo>
                    <a:pt x="282" y="107"/>
                  </a:lnTo>
                  <a:lnTo>
                    <a:pt x="287" y="104"/>
                  </a:lnTo>
                  <a:lnTo>
                    <a:pt x="287" y="100"/>
                  </a:lnTo>
                  <a:lnTo>
                    <a:pt x="282" y="95"/>
                  </a:lnTo>
                  <a:lnTo>
                    <a:pt x="277" y="97"/>
                  </a:lnTo>
                  <a:lnTo>
                    <a:pt x="277" y="93"/>
                  </a:lnTo>
                  <a:lnTo>
                    <a:pt x="282" y="88"/>
                  </a:lnTo>
                  <a:lnTo>
                    <a:pt x="282" y="86"/>
                  </a:lnTo>
                  <a:lnTo>
                    <a:pt x="280" y="86"/>
                  </a:lnTo>
                  <a:lnTo>
                    <a:pt x="280" y="81"/>
                  </a:lnTo>
                  <a:lnTo>
                    <a:pt x="282" y="78"/>
                  </a:lnTo>
                  <a:lnTo>
                    <a:pt x="282" y="76"/>
                  </a:lnTo>
                  <a:lnTo>
                    <a:pt x="280" y="71"/>
                  </a:lnTo>
                  <a:lnTo>
                    <a:pt x="275" y="62"/>
                  </a:lnTo>
                  <a:lnTo>
                    <a:pt x="270" y="55"/>
                  </a:lnTo>
                  <a:lnTo>
                    <a:pt x="268" y="48"/>
                  </a:lnTo>
                  <a:lnTo>
                    <a:pt x="265" y="48"/>
                  </a:lnTo>
                  <a:lnTo>
                    <a:pt x="263" y="48"/>
                  </a:lnTo>
                  <a:lnTo>
                    <a:pt x="263" y="45"/>
                  </a:lnTo>
                  <a:lnTo>
                    <a:pt x="263" y="43"/>
                  </a:lnTo>
                  <a:lnTo>
                    <a:pt x="258" y="41"/>
                  </a:lnTo>
                  <a:lnTo>
                    <a:pt x="230" y="41"/>
                  </a:lnTo>
                  <a:lnTo>
                    <a:pt x="223" y="43"/>
                  </a:lnTo>
                  <a:lnTo>
                    <a:pt x="220" y="43"/>
                  </a:lnTo>
                  <a:lnTo>
                    <a:pt x="216" y="41"/>
                  </a:lnTo>
                  <a:lnTo>
                    <a:pt x="213" y="36"/>
                  </a:lnTo>
                  <a:lnTo>
                    <a:pt x="213" y="31"/>
                  </a:lnTo>
                  <a:lnTo>
                    <a:pt x="211" y="26"/>
                  </a:lnTo>
                  <a:lnTo>
                    <a:pt x="206" y="24"/>
                  </a:lnTo>
                  <a:lnTo>
                    <a:pt x="201" y="22"/>
                  </a:lnTo>
                  <a:lnTo>
                    <a:pt x="183" y="19"/>
                  </a:lnTo>
                  <a:lnTo>
                    <a:pt x="180" y="19"/>
                  </a:lnTo>
                  <a:lnTo>
                    <a:pt x="178" y="17"/>
                  </a:lnTo>
                  <a:lnTo>
                    <a:pt x="175" y="14"/>
                  </a:lnTo>
                  <a:lnTo>
                    <a:pt x="173" y="17"/>
                  </a:lnTo>
                  <a:lnTo>
                    <a:pt x="171" y="17"/>
                  </a:lnTo>
                  <a:lnTo>
                    <a:pt x="168" y="19"/>
                  </a:lnTo>
                  <a:lnTo>
                    <a:pt x="166" y="17"/>
                  </a:lnTo>
                  <a:lnTo>
                    <a:pt x="161" y="14"/>
                  </a:lnTo>
                  <a:lnTo>
                    <a:pt x="161" y="12"/>
                  </a:lnTo>
                  <a:lnTo>
                    <a:pt x="154" y="10"/>
                  </a:lnTo>
                  <a:lnTo>
                    <a:pt x="145" y="5"/>
                  </a:lnTo>
                  <a:lnTo>
                    <a:pt x="140" y="3"/>
                  </a:lnTo>
                  <a:lnTo>
                    <a:pt x="135" y="5"/>
                  </a:lnTo>
                  <a:lnTo>
                    <a:pt x="133" y="3"/>
                  </a:lnTo>
                  <a:lnTo>
                    <a:pt x="123" y="0"/>
                  </a:lnTo>
                  <a:lnTo>
                    <a:pt x="121" y="0"/>
                  </a:lnTo>
                  <a:lnTo>
                    <a:pt x="114" y="0"/>
                  </a:lnTo>
                  <a:lnTo>
                    <a:pt x="109" y="3"/>
                  </a:lnTo>
                  <a:lnTo>
                    <a:pt x="107" y="7"/>
                  </a:lnTo>
                  <a:lnTo>
                    <a:pt x="109" y="12"/>
                  </a:lnTo>
                  <a:lnTo>
                    <a:pt x="104" y="22"/>
                  </a:lnTo>
                  <a:lnTo>
                    <a:pt x="107" y="26"/>
                  </a:lnTo>
                  <a:lnTo>
                    <a:pt x="107" y="26"/>
                  </a:lnTo>
                  <a:lnTo>
                    <a:pt x="104" y="29"/>
                  </a:lnTo>
                  <a:lnTo>
                    <a:pt x="104" y="31"/>
                  </a:lnTo>
                  <a:lnTo>
                    <a:pt x="107" y="31"/>
                  </a:lnTo>
                  <a:lnTo>
                    <a:pt x="109" y="36"/>
                  </a:lnTo>
                  <a:lnTo>
                    <a:pt x="111" y="41"/>
                  </a:lnTo>
                  <a:lnTo>
                    <a:pt x="111" y="45"/>
                  </a:lnTo>
                  <a:lnTo>
                    <a:pt x="111" y="45"/>
                  </a:lnTo>
                  <a:lnTo>
                    <a:pt x="114" y="48"/>
                  </a:lnTo>
                  <a:lnTo>
                    <a:pt x="119" y="57"/>
                  </a:lnTo>
                  <a:lnTo>
                    <a:pt x="121" y="64"/>
                  </a:lnTo>
                  <a:lnTo>
                    <a:pt x="123" y="67"/>
                  </a:lnTo>
                  <a:lnTo>
                    <a:pt x="123" y="69"/>
                  </a:lnTo>
                  <a:lnTo>
                    <a:pt x="126" y="69"/>
                  </a:lnTo>
                  <a:lnTo>
                    <a:pt x="130" y="71"/>
                  </a:lnTo>
                  <a:lnTo>
                    <a:pt x="133" y="71"/>
                  </a:lnTo>
                  <a:lnTo>
                    <a:pt x="135" y="74"/>
                  </a:lnTo>
                  <a:lnTo>
                    <a:pt x="135" y="74"/>
                  </a:lnTo>
                  <a:lnTo>
                    <a:pt x="133" y="76"/>
                  </a:lnTo>
                  <a:lnTo>
                    <a:pt x="133" y="78"/>
                  </a:lnTo>
                  <a:lnTo>
                    <a:pt x="133" y="83"/>
                  </a:lnTo>
                  <a:lnTo>
                    <a:pt x="133" y="86"/>
                  </a:lnTo>
                  <a:lnTo>
                    <a:pt x="133" y="86"/>
                  </a:lnTo>
                  <a:lnTo>
                    <a:pt x="130" y="88"/>
                  </a:lnTo>
                  <a:lnTo>
                    <a:pt x="130" y="88"/>
                  </a:lnTo>
                  <a:lnTo>
                    <a:pt x="128" y="93"/>
                  </a:lnTo>
                  <a:lnTo>
                    <a:pt x="128" y="95"/>
                  </a:lnTo>
                  <a:lnTo>
                    <a:pt x="128" y="95"/>
                  </a:lnTo>
                  <a:lnTo>
                    <a:pt x="126" y="97"/>
                  </a:lnTo>
                  <a:lnTo>
                    <a:pt x="126" y="100"/>
                  </a:lnTo>
                  <a:lnTo>
                    <a:pt x="126" y="102"/>
                  </a:lnTo>
                  <a:lnTo>
                    <a:pt x="126" y="104"/>
                  </a:lnTo>
                  <a:lnTo>
                    <a:pt x="126" y="104"/>
                  </a:lnTo>
                  <a:lnTo>
                    <a:pt x="126" y="107"/>
                  </a:lnTo>
                  <a:lnTo>
                    <a:pt x="123" y="107"/>
                  </a:lnTo>
                  <a:lnTo>
                    <a:pt x="123" y="107"/>
                  </a:lnTo>
                  <a:lnTo>
                    <a:pt x="121" y="107"/>
                  </a:lnTo>
                  <a:lnTo>
                    <a:pt x="119" y="107"/>
                  </a:lnTo>
                  <a:lnTo>
                    <a:pt x="119" y="112"/>
                  </a:lnTo>
                  <a:lnTo>
                    <a:pt x="119" y="112"/>
                  </a:lnTo>
                  <a:lnTo>
                    <a:pt x="121" y="116"/>
                  </a:lnTo>
                  <a:lnTo>
                    <a:pt x="121" y="116"/>
                  </a:lnTo>
                  <a:lnTo>
                    <a:pt x="121" y="121"/>
                  </a:lnTo>
                  <a:lnTo>
                    <a:pt x="121" y="123"/>
                  </a:lnTo>
                  <a:lnTo>
                    <a:pt x="123" y="123"/>
                  </a:lnTo>
                  <a:lnTo>
                    <a:pt x="123" y="126"/>
                  </a:lnTo>
                  <a:lnTo>
                    <a:pt x="126" y="126"/>
                  </a:lnTo>
                  <a:lnTo>
                    <a:pt x="126" y="128"/>
                  </a:lnTo>
                  <a:lnTo>
                    <a:pt x="128" y="131"/>
                  </a:lnTo>
                  <a:lnTo>
                    <a:pt x="128" y="140"/>
                  </a:lnTo>
                  <a:lnTo>
                    <a:pt x="130" y="152"/>
                  </a:lnTo>
                  <a:lnTo>
                    <a:pt x="130" y="159"/>
                  </a:lnTo>
                  <a:lnTo>
                    <a:pt x="130" y="161"/>
                  </a:lnTo>
                  <a:lnTo>
                    <a:pt x="128" y="164"/>
                  </a:lnTo>
                  <a:lnTo>
                    <a:pt x="128" y="166"/>
                  </a:lnTo>
                  <a:lnTo>
                    <a:pt x="128" y="171"/>
                  </a:lnTo>
                  <a:lnTo>
                    <a:pt x="128" y="176"/>
                  </a:lnTo>
                  <a:lnTo>
                    <a:pt x="128" y="178"/>
                  </a:lnTo>
                  <a:lnTo>
                    <a:pt x="126" y="183"/>
                  </a:lnTo>
                  <a:lnTo>
                    <a:pt x="123" y="185"/>
                  </a:lnTo>
                  <a:lnTo>
                    <a:pt x="123" y="187"/>
                  </a:lnTo>
                  <a:lnTo>
                    <a:pt x="123" y="190"/>
                  </a:lnTo>
                  <a:lnTo>
                    <a:pt x="121" y="199"/>
                  </a:lnTo>
                  <a:lnTo>
                    <a:pt x="121" y="202"/>
                  </a:lnTo>
                  <a:lnTo>
                    <a:pt x="121" y="204"/>
                  </a:lnTo>
                  <a:lnTo>
                    <a:pt x="119" y="206"/>
                  </a:lnTo>
                  <a:lnTo>
                    <a:pt x="121" y="209"/>
                  </a:lnTo>
                  <a:lnTo>
                    <a:pt x="121" y="211"/>
                  </a:lnTo>
                  <a:lnTo>
                    <a:pt x="121" y="214"/>
                  </a:lnTo>
                  <a:lnTo>
                    <a:pt x="119" y="221"/>
                  </a:lnTo>
                  <a:lnTo>
                    <a:pt x="119" y="225"/>
                  </a:lnTo>
                  <a:lnTo>
                    <a:pt x="116" y="228"/>
                  </a:lnTo>
                  <a:lnTo>
                    <a:pt x="116" y="228"/>
                  </a:lnTo>
                  <a:lnTo>
                    <a:pt x="116" y="230"/>
                  </a:lnTo>
                  <a:lnTo>
                    <a:pt x="111" y="242"/>
                  </a:lnTo>
                  <a:lnTo>
                    <a:pt x="109" y="249"/>
                  </a:lnTo>
                  <a:lnTo>
                    <a:pt x="109" y="251"/>
                  </a:lnTo>
                  <a:lnTo>
                    <a:pt x="109" y="254"/>
                  </a:lnTo>
                  <a:lnTo>
                    <a:pt x="107" y="256"/>
                  </a:lnTo>
                  <a:lnTo>
                    <a:pt x="107" y="259"/>
                  </a:lnTo>
                  <a:lnTo>
                    <a:pt x="107" y="261"/>
                  </a:lnTo>
                  <a:lnTo>
                    <a:pt x="102" y="261"/>
                  </a:lnTo>
                  <a:lnTo>
                    <a:pt x="102" y="261"/>
                  </a:lnTo>
                  <a:lnTo>
                    <a:pt x="100" y="263"/>
                  </a:lnTo>
                  <a:lnTo>
                    <a:pt x="100" y="268"/>
                  </a:lnTo>
                  <a:lnTo>
                    <a:pt x="97" y="268"/>
                  </a:lnTo>
                  <a:lnTo>
                    <a:pt x="97" y="268"/>
                  </a:lnTo>
                  <a:lnTo>
                    <a:pt x="95" y="270"/>
                  </a:lnTo>
                  <a:lnTo>
                    <a:pt x="93" y="270"/>
                  </a:lnTo>
                  <a:lnTo>
                    <a:pt x="90" y="273"/>
                  </a:lnTo>
                  <a:lnTo>
                    <a:pt x="90" y="275"/>
                  </a:lnTo>
                  <a:lnTo>
                    <a:pt x="88" y="275"/>
                  </a:lnTo>
                  <a:lnTo>
                    <a:pt x="88" y="277"/>
                  </a:lnTo>
                  <a:lnTo>
                    <a:pt x="93" y="280"/>
                  </a:lnTo>
                  <a:lnTo>
                    <a:pt x="95" y="282"/>
                  </a:lnTo>
                  <a:lnTo>
                    <a:pt x="95" y="285"/>
                  </a:lnTo>
                  <a:lnTo>
                    <a:pt x="95" y="285"/>
                  </a:lnTo>
                  <a:lnTo>
                    <a:pt x="95" y="296"/>
                  </a:lnTo>
                  <a:lnTo>
                    <a:pt x="95" y="296"/>
                  </a:lnTo>
                  <a:lnTo>
                    <a:pt x="93" y="299"/>
                  </a:lnTo>
                  <a:lnTo>
                    <a:pt x="93" y="301"/>
                  </a:lnTo>
                  <a:lnTo>
                    <a:pt x="90" y="301"/>
                  </a:lnTo>
                  <a:lnTo>
                    <a:pt x="88" y="304"/>
                  </a:lnTo>
                  <a:lnTo>
                    <a:pt x="85" y="308"/>
                  </a:lnTo>
                  <a:lnTo>
                    <a:pt x="83" y="311"/>
                  </a:lnTo>
                  <a:lnTo>
                    <a:pt x="81" y="311"/>
                  </a:lnTo>
                  <a:lnTo>
                    <a:pt x="76" y="313"/>
                  </a:lnTo>
                  <a:lnTo>
                    <a:pt x="76" y="313"/>
                  </a:lnTo>
                  <a:lnTo>
                    <a:pt x="74" y="313"/>
                  </a:lnTo>
                  <a:lnTo>
                    <a:pt x="74" y="315"/>
                  </a:lnTo>
                  <a:lnTo>
                    <a:pt x="69" y="320"/>
                  </a:lnTo>
                  <a:lnTo>
                    <a:pt x="69" y="325"/>
                  </a:lnTo>
                  <a:lnTo>
                    <a:pt x="66" y="327"/>
                  </a:lnTo>
                  <a:lnTo>
                    <a:pt x="64" y="330"/>
                  </a:lnTo>
                  <a:lnTo>
                    <a:pt x="55" y="330"/>
                  </a:lnTo>
                  <a:lnTo>
                    <a:pt x="55" y="332"/>
                  </a:lnTo>
                  <a:lnTo>
                    <a:pt x="52" y="332"/>
                  </a:lnTo>
                  <a:lnTo>
                    <a:pt x="52" y="332"/>
                  </a:lnTo>
                  <a:lnTo>
                    <a:pt x="50" y="334"/>
                  </a:lnTo>
                  <a:lnTo>
                    <a:pt x="50" y="337"/>
                  </a:lnTo>
                  <a:lnTo>
                    <a:pt x="48" y="339"/>
                  </a:lnTo>
                  <a:lnTo>
                    <a:pt x="48" y="339"/>
                  </a:lnTo>
                  <a:lnTo>
                    <a:pt x="43" y="344"/>
                  </a:lnTo>
                  <a:lnTo>
                    <a:pt x="38" y="351"/>
                  </a:lnTo>
                  <a:lnTo>
                    <a:pt x="36" y="356"/>
                  </a:lnTo>
                  <a:lnTo>
                    <a:pt x="36" y="358"/>
                  </a:lnTo>
                  <a:lnTo>
                    <a:pt x="36" y="360"/>
                  </a:lnTo>
                  <a:lnTo>
                    <a:pt x="38" y="368"/>
                  </a:lnTo>
                  <a:lnTo>
                    <a:pt x="40" y="375"/>
                  </a:lnTo>
                  <a:lnTo>
                    <a:pt x="40" y="377"/>
                  </a:lnTo>
                  <a:lnTo>
                    <a:pt x="40" y="377"/>
                  </a:lnTo>
                  <a:lnTo>
                    <a:pt x="43" y="379"/>
                  </a:lnTo>
                  <a:lnTo>
                    <a:pt x="50" y="379"/>
                  </a:lnTo>
                  <a:lnTo>
                    <a:pt x="52" y="379"/>
                  </a:lnTo>
                  <a:lnTo>
                    <a:pt x="55" y="379"/>
                  </a:lnTo>
                  <a:lnTo>
                    <a:pt x="57" y="379"/>
                  </a:lnTo>
                  <a:lnTo>
                    <a:pt x="57" y="382"/>
                  </a:lnTo>
                  <a:lnTo>
                    <a:pt x="57" y="384"/>
                  </a:lnTo>
                  <a:lnTo>
                    <a:pt x="57" y="386"/>
                  </a:lnTo>
                  <a:lnTo>
                    <a:pt x="59" y="389"/>
                  </a:lnTo>
                  <a:lnTo>
                    <a:pt x="59" y="391"/>
                  </a:lnTo>
                  <a:lnTo>
                    <a:pt x="59" y="394"/>
                  </a:lnTo>
                  <a:lnTo>
                    <a:pt x="59" y="396"/>
                  </a:lnTo>
                  <a:lnTo>
                    <a:pt x="59" y="398"/>
                  </a:lnTo>
                  <a:lnTo>
                    <a:pt x="55" y="403"/>
                  </a:lnTo>
                  <a:lnTo>
                    <a:pt x="52" y="405"/>
                  </a:lnTo>
                  <a:lnTo>
                    <a:pt x="52" y="408"/>
                  </a:lnTo>
                  <a:lnTo>
                    <a:pt x="52" y="408"/>
                  </a:lnTo>
                  <a:lnTo>
                    <a:pt x="52" y="408"/>
                  </a:lnTo>
                  <a:lnTo>
                    <a:pt x="52" y="410"/>
                  </a:lnTo>
                  <a:lnTo>
                    <a:pt x="50" y="410"/>
                  </a:lnTo>
                  <a:lnTo>
                    <a:pt x="50" y="410"/>
                  </a:lnTo>
                  <a:lnTo>
                    <a:pt x="43" y="413"/>
                  </a:lnTo>
                  <a:lnTo>
                    <a:pt x="40" y="415"/>
                  </a:lnTo>
                  <a:lnTo>
                    <a:pt x="40" y="417"/>
                  </a:lnTo>
                  <a:lnTo>
                    <a:pt x="40" y="422"/>
                  </a:lnTo>
                  <a:lnTo>
                    <a:pt x="40" y="429"/>
                  </a:lnTo>
                  <a:lnTo>
                    <a:pt x="38" y="436"/>
                  </a:lnTo>
                  <a:lnTo>
                    <a:pt x="33" y="441"/>
                  </a:lnTo>
                  <a:lnTo>
                    <a:pt x="36" y="448"/>
                  </a:lnTo>
                  <a:lnTo>
                    <a:pt x="36" y="448"/>
                  </a:lnTo>
                  <a:lnTo>
                    <a:pt x="40" y="448"/>
                  </a:lnTo>
                  <a:lnTo>
                    <a:pt x="43" y="453"/>
                  </a:lnTo>
                  <a:lnTo>
                    <a:pt x="45" y="455"/>
                  </a:lnTo>
                  <a:lnTo>
                    <a:pt x="45" y="462"/>
                  </a:lnTo>
                  <a:lnTo>
                    <a:pt x="40" y="474"/>
                  </a:lnTo>
                  <a:lnTo>
                    <a:pt x="40" y="481"/>
                  </a:lnTo>
                  <a:lnTo>
                    <a:pt x="43" y="488"/>
                  </a:lnTo>
                  <a:lnTo>
                    <a:pt x="43" y="488"/>
                  </a:lnTo>
                  <a:lnTo>
                    <a:pt x="40" y="491"/>
                  </a:lnTo>
                  <a:lnTo>
                    <a:pt x="38" y="491"/>
                  </a:lnTo>
                  <a:lnTo>
                    <a:pt x="33" y="493"/>
                  </a:lnTo>
                  <a:lnTo>
                    <a:pt x="31" y="495"/>
                  </a:lnTo>
                  <a:lnTo>
                    <a:pt x="31" y="498"/>
                  </a:lnTo>
                  <a:lnTo>
                    <a:pt x="31" y="500"/>
                  </a:lnTo>
                  <a:lnTo>
                    <a:pt x="31" y="503"/>
                  </a:lnTo>
                  <a:lnTo>
                    <a:pt x="29" y="507"/>
                  </a:lnTo>
                  <a:lnTo>
                    <a:pt x="26" y="510"/>
                  </a:lnTo>
                  <a:lnTo>
                    <a:pt x="26" y="512"/>
                  </a:lnTo>
                  <a:lnTo>
                    <a:pt x="24" y="512"/>
                  </a:lnTo>
                  <a:lnTo>
                    <a:pt x="19" y="514"/>
                  </a:lnTo>
                  <a:lnTo>
                    <a:pt x="19" y="514"/>
                  </a:lnTo>
                  <a:lnTo>
                    <a:pt x="17" y="517"/>
                  </a:lnTo>
                  <a:lnTo>
                    <a:pt x="17" y="519"/>
                  </a:lnTo>
                  <a:lnTo>
                    <a:pt x="14" y="519"/>
                  </a:lnTo>
                  <a:lnTo>
                    <a:pt x="12" y="519"/>
                  </a:lnTo>
                  <a:lnTo>
                    <a:pt x="10" y="519"/>
                  </a:lnTo>
                  <a:lnTo>
                    <a:pt x="7" y="522"/>
                  </a:lnTo>
                  <a:lnTo>
                    <a:pt x="7" y="524"/>
                  </a:lnTo>
                  <a:lnTo>
                    <a:pt x="7" y="526"/>
                  </a:lnTo>
                  <a:lnTo>
                    <a:pt x="7" y="529"/>
                  </a:lnTo>
                  <a:lnTo>
                    <a:pt x="7" y="531"/>
                  </a:lnTo>
                  <a:lnTo>
                    <a:pt x="10" y="533"/>
                  </a:lnTo>
                  <a:lnTo>
                    <a:pt x="10" y="536"/>
                  </a:lnTo>
                  <a:lnTo>
                    <a:pt x="12" y="545"/>
                  </a:lnTo>
                  <a:lnTo>
                    <a:pt x="17" y="548"/>
                  </a:lnTo>
                  <a:lnTo>
                    <a:pt x="19" y="550"/>
                  </a:lnTo>
                  <a:lnTo>
                    <a:pt x="24" y="552"/>
                  </a:lnTo>
                  <a:lnTo>
                    <a:pt x="26" y="562"/>
                  </a:lnTo>
                  <a:lnTo>
                    <a:pt x="26" y="569"/>
                  </a:lnTo>
                  <a:lnTo>
                    <a:pt x="24" y="571"/>
                  </a:lnTo>
                  <a:lnTo>
                    <a:pt x="24" y="574"/>
                  </a:lnTo>
                  <a:lnTo>
                    <a:pt x="21" y="578"/>
                  </a:lnTo>
                  <a:lnTo>
                    <a:pt x="19" y="581"/>
                  </a:lnTo>
                  <a:lnTo>
                    <a:pt x="19" y="583"/>
                  </a:lnTo>
                  <a:lnTo>
                    <a:pt x="19" y="586"/>
                  </a:lnTo>
                  <a:lnTo>
                    <a:pt x="19" y="588"/>
                  </a:lnTo>
                  <a:lnTo>
                    <a:pt x="17" y="590"/>
                  </a:lnTo>
                  <a:lnTo>
                    <a:pt x="19" y="595"/>
                  </a:lnTo>
                  <a:lnTo>
                    <a:pt x="19" y="597"/>
                  </a:lnTo>
                  <a:lnTo>
                    <a:pt x="19" y="600"/>
                  </a:lnTo>
                  <a:lnTo>
                    <a:pt x="19" y="602"/>
                  </a:lnTo>
                  <a:lnTo>
                    <a:pt x="21" y="609"/>
                  </a:lnTo>
                  <a:lnTo>
                    <a:pt x="21" y="612"/>
                  </a:lnTo>
                  <a:lnTo>
                    <a:pt x="21" y="612"/>
                  </a:lnTo>
                  <a:lnTo>
                    <a:pt x="19" y="614"/>
                  </a:lnTo>
                  <a:lnTo>
                    <a:pt x="17" y="619"/>
                  </a:lnTo>
                  <a:lnTo>
                    <a:pt x="14" y="623"/>
                  </a:lnTo>
                  <a:lnTo>
                    <a:pt x="12" y="626"/>
                  </a:lnTo>
                  <a:lnTo>
                    <a:pt x="0" y="633"/>
                  </a:lnTo>
                  <a:lnTo>
                    <a:pt x="0" y="633"/>
                  </a:lnTo>
                  <a:lnTo>
                    <a:pt x="0" y="638"/>
                  </a:lnTo>
                  <a:lnTo>
                    <a:pt x="7" y="638"/>
                  </a:lnTo>
                  <a:lnTo>
                    <a:pt x="10" y="638"/>
                  </a:lnTo>
                  <a:lnTo>
                    <a:pt x="12" y="638"/>
                  </a:lnTo>
                  <a:lnTo>
                    <a:pt x="12" y="640"/>
                  </a:lnTo>
                  <a:lnTo>
                    <a:pt x="14" y="642"/>
                  </a:lnTo>
                  <a:lnTo>
                    <a:pt x="17" y="645"/>
                  </a:lnTo>
                  <a:lnTo>
                    <a:pt x="21" y="647"/>
                  </a:lnTo>
                  <a:lnTo>
                    <a:pt x="24" y="650"/>
                  </a:lnTo>
                  <a:lnTo>
                    <a:pt x="26" y="652"/>
                  </a:lnTo>
                  <a:lnTo>
                    <a:pt x="26" y="654"/>
                  </a:lnTo>
                  <a:lnTo>
                    <a:pt x="24" y="654"/>
                  </a:lnTo>
                  <a:lnTo>
                    <a:pt x="24" y="657"/>
                  </a:lnTo>
                  <a:lnTo>
                    <a:pt x="24" y="659"/>
                  </a:lnTo>
                  <a:lnTo>
                    <a:pt x="26" y="664"/>
                  </a:lnTo>
                  <a:lnTo>
                    <a:pt x="26" y="666"/>
                  </a:lnTo>
                  <a:lnTo>
                    <a:pt x="33" y="668"/>
                  </a:lnTo>
                  <a:lnTo>
                    <a:pt x="48" y="676"/>
                  </a:lnTo>
                  <a:lnTo>
                    <a:pt x="55" y="678"/>
                  </a:lnTo>
                  <a:lnTo>
                    <a:pt x="57" y="680"/>
                  </a:lnTo>
                  <a:lnTo>
                    <a:pt x="59" y="683"/>
                  </a:lnTo>
                  <a:lnTo>
                    <a:pt x="59" y="685"/>
                  </a:lnTo>
                  <a:lnTo>
                    <a:pt x="59" y="687"/>
                  </a:lnTo>
                  <a:lnTo>
                    <a:pt x="62" y="690"/>
                  </a:lnTo>
                  <a:lnTo>
                    <a:pt x="64" y="692"/>
                  </a:lnTo>
                  <a:lnTo>
                    <a:pt x="78" y="697"/>
                  </a:lnTo>
                  <a:lnTo>
                    <a:pt x="78" y="697"/>
                  </a:lnTo>
                  <a:lnTo>
                    <a:pt x="85" y="685"/>
                  </a:lnTo>
                  <a:lnTo>
                    <a:pt x="88" y="678"/>
                  </a:lnTo>
                  <a:lnTo>
                    <a:pt x="93" y="676"/>
                  </a:lnTo>
                  <a:lnTo>
                    <a:pt x="97" y="673"/>
                  </a:lnTo>
                  <a:lnTo>
                    <a:pt x="114" y="666"/>
                  </a:lnTo>
                  <a:lnTo>
                    <a:pt x="121" y="666"/>
                  </a:lnTo>
                  <a:lnTo>
                    <a:pt x="126" y="666"/>
                  </a:lnTo>
                  <a:lnTo>
                    <a:pt x="119" y="678"/>
                  </a:lnTo>
                  <a:lnTo>
                    <a:pt x="111" y="683"/>
                  </a:lnTo>
                  <a:lnTo>
                    <a:pt x="104" y="680"/>
                  </a:lnTo>
                  <a:lnTo>
                    <a:pt x="95" y="680"/>
                  </a:lnTo>
                  <a:lnTo>
                    <a:pt x="100" y="690"/>
                  </a:lnTo>
                  <a:lnTo>
                    <a:pt x="107" y="690"/>
                  </a:lnTo>
                  <a:lnTo>
                    <a:pt x="114" y="687"/>
                  </a:lnTo>
                  <a:lnTo>
                    <a:pt x="121" y="680"/>
                  </a:lnTo>
                  <a:lnTo>
                    <a:pt x="130" y="664"/>
                  </a:lnTo>
                  <a:lnTo>
                    <a:pt x="138" y="659"/>
                  </a:lnTo>
                  <a:lnTo>
                    <a:pt x="152" y="654"/>
                  </a:lnTo>
                  <a:lnTo>
                    <a:pt x="154" y="650"/>
                  </a:lnTo>
                  <a:lnTo>
                    <a:pt x="156" y="645"/>
                  </a:lnTo>
                  <a:lnTo>
                    <a:pt x="156" y="638"/>
                  </a:lnTo>
                  <a:lnTo>
                    <a:pt x="154" y="638"/>
                  </a:lnTo>
                  <a:lnTo>
                    <a:pt x="149" y="638"/>
                  </a:lnTo>
                  <a:lnTo>
                    <a:pt x="145" y="633"/>
                  </a:lnTo>
                  <a:lnTo>
                    <a:pt x="140" y="626"/>
                  </a:lnTo>
                  <a:lnTo>
                    <a:pt x="138" y="623"/>
                  </a:lnTo>
                  <a:lnTo>
                    <a:pt x="133" y="621"/>
                  </a:lnTo>
                  <a:lnTo>
                    <a:pt x="130" y="621"/>
                  </a:lnTo>
                  <a:lnTo>
                    <a:pt x="133" y="623"/>
                  </a:lnTo>
                  <a:lnTo>
                    <a:pt x="133" y="626"/>
                  </a:lnTo>
                  <a:lnTo>
                    <a:pt x="133" y="626"/>
                  </a:lnTo>
                  <a:lnTo>
                    <a:pt x="130" y="628"/>
                  </a:lnTo>
                  <a:lnTo>
                    <a:pt x="123" y="623"/>
                  </a:lnTo>
                  <a:lnTo>
                    <a:pt x="119" y="621"/>
                  </a:lnTo>
                  <a:lnTo>
                    <a:pt x="121" y="612"/>
                  </a:lnTo>
                  <a:lnTo>
                    <a:pt x="147" y="588"/>
                  </a:lnTo>
                  <a:lnTo>
                    <a:pt x="159" y="571"/>
                  </a:lnTo>
                  <a:lnTo>
                    <a:pt x="185" y="545"/>
                  </a:lnTo>
                  <a:lnTo>
                    <a:pt x="190" y="543"/>
                  </a:lnTo>
                  <a:lnTo>
                    <a:pt x="199" y="538"/>
                  </a:lnTo>
                  <a:lnTo>
                    <a:pt x="209" y="536"/>
                  </a:lnTo>
                  <a:lnTo>
                    <a:pt x="218" y="536"/>
                  </a:lnTo>
                  <a:lnTo>
                    <a:pt x="220" y="536"/>
                  </a:lnTo>
                  <a:lnTo>
                    <a:pt x="225" y="541"/>
                  </a:lnTo>
                  <a:lnTo>
                    <a:pt x="228" y="538"/>
                  </a:lnTo>
                  <a:lnTo>
                    <a:pt x="228" y="538"/>
                  </a:lnTo>
                  <a:lnTo>
                    <a:pt x="230" y="536"/>
                  </a:lnTo>
                  <a:lnTo>
                    <a:pt x="232" y="529"/>
                  </a:lnTo>
                  <a:lnTo>
                    <a:pt x="235" y="526"/>
                  </a:lnTo>
                  <a:lnTo>
                    <a:pt x="251" y="524"/>
                  </a:lnTo>
                  <a:lnTo>
                    <a:pt x="308" y="503"/>
                  </a:lnTo>
                  <a:lnTo>
                    <a:pt x="327" y="500"/>
                  </a:lnTo>
                  <a:lnTo>
                    <a:pt x="370" y="486"/>
                  </a:lnTo>
                  <a:lnTo>
                    <a:pt x="377" y="486"/>
                  </a:lnTo>
                  <a:lnTo>
                    <a:pt x="379" y="486"/>
                  </a:lnTo>
                  <a:lnTo>
                    <a:pt x="384" y="484"/>
                  </a:lnTo>
                  <a:lnTo>
                    <a:pt x="400" y="479"/>
                  </a:lnTo>
                  <a:lnTo>
                    <a:pt x="415" y="479"/>
                  </a:lnTo>
                  <a:lnTo>
                    <a:pt x="424" y="477"/>
                  </a:lnTo>
                  <a:lnTo>
                    <a:pt x="441" y="467"/>
                  </a:lnTo>
                  <a:lnTo>
                    <a:pt x="448" y="460"/>
                  </a:lnTo>
                  <a:lnTo>
                    <a:pt x="452" y="450"/>
                  </a:lnTo>
                  <a:lnTo>
                    <a:pt x="464" y="432"/>
                  </a:lnTo>
                  <a:lnTo>
                    <a:pt x="471" y="424"/>
                  </a:lnTo>
                  <a:lnTo>
                    <a:pt x="476" y="417"/>
                  </a:lnTo>
                  <a:lnTo>
                    <a:pt x="493" y="410"/>
                  </a:lnTo>
                  <a:lnTo>
                    <a:pt x="507" y="403"/>
                  </a:lnTo>
                  <a:lnTo>
                    <a:pt x="512" y="398"/>
                  </a:lnTo>
                  <a:lnTo>
                    <a:pt x="557" y="377"/>
                  </a:lnTo>
                  <a:lnTo>
                    <a:pt x="585" y="365"/>
                  </a:lnTo>
                  <a:lnTo>
                    <a:pt x="587" y="358"/>
                  </a:lnTo>
                  <a:lnTo>
                    <a:pt x="590" y="358"/>
                  </a:lnTo>
                  <a:lnTo>
                    <a:pt x="592" y="358"/>
                  </a:lnTo>
                  <a:lnTo>
                    <a:pt x="595" y="356"/>
                  </a:lnTo>
                  <a:lnTo>
                    <a:pt x="595" y="353"/>
                  </a:lnTo>
                  <a:lnTo>
                    <a:pt x="597" y="351"/>
                  </a:lnTo>
                  <a:lnTo>
                    <a:pt x="599" y="349"/>
                  </a:lnTo>
                  <a:lnTo>
                    <a:pt x="602" y="349"/>
                  </a:lnTo>
                  <a:lnTo>
                    <a:pt x="606" y="346"/>
                  </a:lnTo>
                  <a:lnTo>
                    <a:pt x="613" y="346"/>
                  </a:lnTo>
                  <a:lnTo>
                    <a:pt x="621" y="344"/>
                  </a:lnTo>
                  <a:lnTo>
                    <a:pt x="623" y="337"/>
                  </a:lnTo>
                  <a:lnTo>
                    <a:pt x="644" y="323"/>
                  </a:lnTo>
                  <a:lnTo>
                    <a:pt x="651" y="318"/>
                  </a:lnTo>
                  <a:lnTo>
                    <a:pt x="654" y="311"/>
                  </a:lnTo>
                  <a:lnTo>
                    <a:pt x="661" y="304"/>
                  </a:lnTo>
                  <a:lnTo>
                    <a:pt x="668" y="304"/>
                  </a:lnTo>
                  <a:lnTo>
                    <a:pt x="675" y="294"/>
                  </a:lnTo>
                  <a:lnTo>
                    <a:pt x="680" y="292"/>
                  </a:lnTo>
                  <a:lnTo>
                    <a:pt x="682" y="285"/>
                  </a:lnTo>
                  <a:lnTo>
                    <a:pt x="687" y="273"/>
                  </a:lnTo>
                  <a:lnTo>
                    <a:pt x="687" y="268"/>
                  </a:lnTo>
                  <a:lnTo>
                    <a:pt x="687" y="266"/>
                  </a:lnTo>
                  <a:lnTo>
                    <a:pt x="682" y="263"/>
                  </a:lnTo>
                  <a:lnTo>
                    <a:pt x="682" y="261"/>
                  </a:lnTo>
                  <a:lnTo>
                    <a:pt x="682" y="259"/>
                  </a:lnTo>
                  <a:lnTo>
                    <a:pt x="680" y="251"/>
                  </a:lnTo>
                  <a:lnTo>
                    <a:pt x="680" y="247"/>
                  </a:lnTo>
                  <a:lnTo>
                    <a:pt x="680" y="244"/>
                  </a:lnTo>
                  <a:lnTo>
                    <a:pt x="682" y="240"/>
                  </a:lnTo>
                  <a:lnTo>
                    <a:pt x="682" y="237"/>
                  </a:lnTo>
                  <a:lnTo>
                    <a:pt x="677" y="230"/>
                  </a:lnTo>
                  <a:lnTo>
                    <a:pt x="673" y="223"/>
                  </a:lnTo>
                  <a:lnTo>
                    <a:pt x="666" y="218"/>
                  </a:lnTo>
                  <a:lnTo>
                    <a:pt x="663" y="216"/>
                  </a:lnTo>
                  <a:lnTo>
                    <a:pt x="661" y="209"/>
                  </a:lnTo>
                  <a:lnTo>
                    <a:pt x="661" y="202"/>
                  </a:lnTo>
                  <a:lnTo>
                    <a:pt x="661" y="192"/>
                  </a:lnTo>
                  <a:lnTo>
                    <a:pt x="663" y="185"/>
                  </a:lnTo>
                  <a:lnTo>
                    <a:pt x="668" y="180"/>
                  </a:lnTo>
                  <a:lnTo>
                    <a:pt x="673" y="178"/>
                  </a:lnTo>
                  <a:lnTo>
                    <a:pt x="675" y="183"/>
                  </a:lnTo>
                  <a:lnTo>
                    <a:pt x="682" y="185"/>
                  </a:lnTo>
                  <a:lnTo>
                    <a:pt x="692" y="183"/>
                  </a:lnTo>
                  <a:lnTo>
                    <a:pt x="694" y="185"/>
                  </a:lnTo>
                  <a:lnTo>
                    <a:pt x="696" y="183"/>
                  </a:lnTo>
                  <a:lnTo>
                    <a:pt x="699" y="180"/>
                  </a:lnTo>
                  <a:lnTo>
                    <a:pt x="699" y="178"/>
                  </a:lnTo>
                  <a:lnTo>
                    <a:pt x="701" y="173"/>
                  </a:lnTo>
                  <a:lnTo>
                    <a:pt x="701" y="171"/>
                  </a:lnTo>
                  <a:lnTo>
                    <a:pt x="706" y="159"/>
                  </a:lnTo>
                  <a:lnTo>
                    <a:pt x="701" y="157"/>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17"/>
            <p:cNvSpPr>
              <a:spLocks noEditPoints="1"/>
            </p:cNvSpPr>
            <p:nvPr/>
          </p:nvSpPr>
          <p:spPr bwMode="auto">
            <a:xfrm>
              <a:off x="7002463" y="2100263"/>
              <a:ext cx="1884363" cy="1504950"/>
            </a:xfrm>
            <a:custGeom>
              <a:avLst/>
              <a:gdLst>
                <a:gd name="T0" fmla="*/ 1014 w 1187"/>
                <a:gd name="T1" fmla="*/ 173 h 948"/>
                <a:gd name="T2" fmla="*/ 1007 w 1187"/>
                <a:gd name="T3" fmla="*/ 143 h 948"/>
                <a:gd name="T4" fmla="*/ 1177 w 1187"/>
                <a:gd name="T5" fmla="*/ 446 h 948"/>
                <a:gd name="T6" fmla="*/ 1130 w 1187"/>
                <a:gd name="T7" fmla="*/ 396 h 948"/>
                <a:gd name="T8" fmla="*/ 1111 w 1187"/>
                <a:gd name="T9" fmla="*/ 351 h 948"/>
                <a:gd name="T10" fmla="*/ 1026 w 1187"/>
                <a:gd name="T11" fmla="*/ 344 h 948"/>
                <a:gd name="T12" fmla="*/ 983 w 1187"/>
                <a:gd name="T13" fmla="*/ 375 h 948"/>
                <a:gd name="T14" fmla="*/ 959 w 1187"/>
                <a:gd name="T15" fmla="*/ 356 h 948"/>
                <a:gd name="T16" fmla="*/ 905 w 1187"/>
                <a:gd name="T17" fmla="*/ 346 h 948"/>
                <a:gd name="T18" fmla="*/ 891 w 1187"/>
                <a:gd name="T19" fmla="*/ 273 h 948"/>
                <a:gd name="T20" fmla="*/ 895 w 1187"/>
                <a:gd name="T21" fmla="*/ 214 h 948"/>
                <a:gd name="T22" fmla="*/ 933 w 1187"/>
                <a:gd name="T23" fmla="*/ 164 h 948"/>
                <a:gd name="T24" fmla="*/ 891 w 1187"/>
                <a:gd name="T25" fmla="*/ 112 h 948"/>
                <a:gd name="T26" fmla="*/ 855 w 1187"/>
                <a:gd name="T27" fmla="*/ 105 h 948"/>
                <a:gd name="T28" fmla="*/ 912 w 1187"/>
                <a:gd name="T29" fmla="*/ 98 h 948"/>
                <a:gd name="T30" fmla="*/ 912 w 1187"/>
                <a:gd name="T31" fmla="*/ 67 h 948"/>
                <a:gd name="T32" fmla="*/ 876 w 1187"/>
                <a:gd name="T33" fmla="*/ 34 h 948"/>
                <a:gd name="T34" fmla="*/ 779 w 1187"/>
                <a:gd name="T35" fmla="*/ 24 h 948"/>
                <a:gd name="T36" fmla="*/ 718 w 1187"/>
                <a:gd name="T37" fmla="*/ 62 h 948"/>
                <a:gd name="T38" fmla="*/ 723 w 1187"/>
                <a:gd name="T39" fmla="*/ 90 h 948"/>
                <a:gd name="T40" fmla="*/ 730 w 1187"/>
                <a:gd name="T41" fmla="*/ 114 h 948"/>
                <a:gd name="T42" fmla="*/ 687 w 1187"/>
                <a:gd name="T43" fmla="*/ 131 h 948"/>
                <a:gd name="T44" fmla="*/ 649 w 1187"/>
                <a:gd name="T45" fmla="*/ 119 h 948"/>
                <a:gd name="T46" fmla="*/ 607 w 1187"/>
                <a:gd name="T47" fmla="*/ 74 h 948"/>
                <a:gd name="T48" fmla="*/ 509 w 1187"/>
                <a:gd name="T49" fmla="*/ 45 h 948"/>
                <a:gd name="T50" fmla="*/ 436 w 1187"/>
                <a:gd name="T51" fmla="*/ 41 h 948"/>
                <a:gd name="T52" fmla="*/ 339 w 1187"/>
                <a:gd name="T53" fmla="*/ 67 h 948"/>
                <a:gd name="T54" fmla="*/ 284 w 1187"/>
                <a:gd name="T55" fmla="*/ 83 h 948"/>
                <a:gd name="T56" fmla="*/ 218 w 1187"/>
                <a:gd name="T57" fmla="*/ 62 h 948"/>
                <a:gd name="T58" fmla="*/ 149 w 1187"/>
                <a:gd name="T59" fmla="*/ 71 h 948"/>
                <a:gd name="T60" fmla="*/ 83 w 1187"/>
                <a:gd name="T61" fmla="*/ 98 h 948"/>
                <a:gd name="T62" fmla="*/ 31 w 1187"/>
                <a:gd name="T63" fmla="*/ 152 h 948"/>
                <a:gd name="T64" fmla="*/ 3 w 1187"/>
                <a:gd name="T65" fmla="*/ 214 h 948"/>
                <a:gd name="T66" fmla="*/ 52 w 1187"/>
                <a:gd name="T67" fmla="*/ 254 h 948"/>
                <a:gd name="T68" fmla="*/ 31 w 1187"/>
                <a:gd name="T69" fmla="*/ 325 h 948"/>
                <a:gd name="T70" fmla="*/ 22 w 1187"/>
                <a:gd name="T71" fmla="*/ 387 h 948"/>
                <a:gd name="T72" fmla="*/ 116 w 1187"/>
                <a:gd name="T73" fmla="*/ 448 h 948"/>
                <a:gd name="T74" fmla="*/ 185 w 1187"/>
                <a:gd name="T75" fmla="*/ 524 h 948"/>
                <a:gd name="T76" fmla="*/ 100 w 1187"/>
                <a:gd name="T77" fmla="*/ 598 h 948"/>
                <a:gd name="T78" fmla="*/ 48 w 1187"/>
                <a:gd name="T79" fmla="*/ 707 h 948"/>
                <a:gd name="T80" fmla="*/ 50 w 1187"/>
                <a:gd name="T81" fmla="*/ 808 h 948"/>
                <a:gd name="T82" fmla="*/ 64 w 1187"/>
                <a:gd name="T83" fmla="*/ 901 h 948"/>
                <a:gd name="T84" fmla="*/ 133 w 1187"/>
                <a:gd name="T85" fmla="*/ 868 h 948"/>
                <a:gd name="T86" fmla="*/ 209 w 1187"/>
                <a:gd name="T87" fmla="*/ 844 h 948"/>
                <a:gd name="T88" fmla="*/ 242 w 1187"/>
                <a:gd name="T89" fmla="*/ 882 h 948"/>
                <a:gd name="T90" fmla="*/ 289 w 1187"/>
                <a:gd name="T91" fmla="*/ 889 h 948"/>
                <a:gd name="T92" fmla="*/ 384 w 1187"/>
                <a:gd name="T93" fmla="*/ 925 h 948"/>
                <a:gd name="T94" fmla="*/ 469 w 1187"/>
                <a:gd name="T95" fmla="*/ 941 h 948"/>
                <a:gd name="T96" fmla="*/ 535 w 1187"/>
                <a:gd name="T97" fmla="*/ 894 h 948"/>
                <a:gd name="T98" fmla="*/ 573 w 1187"/>
                <a:gd name="T99" fmla="*/ 875 h 948"/>
                <a:gd name="T100" fmla="*/ 607 w 1187"/>
                <a:gd name="T101" fmla="*/ 856 h 948"/>
                <a:gd name="T102" fmla="*/ 625 w 1187"/>
                <a:gd name="T103" fmla="*/ 806 h 948"/>
                <a:gd name="T104" fmla="*/ 654 w 1187"/>
                <a:gd name="T105" fmla="*/ 771 h 948"/>
                <a:gd name="T106" fmla="*/ 701 w 1187"/>
                <a:gd name="T107" fmla="*/ 709 h 948"/>
                <a:gd name="T108" fmla="*/ 782 w 1187"/>
                <a:gd name="T109" fmla="*/ 633 h 948"/>
                <a:gd name="T110" fmla="*/ 919 w 1187"/>
                <a:gd name="T111" fmla="*/ 593 h 948"/>
                <a:gd name="T112" fmla="*/ 978 w 1187"/>
                <a:gd name="T113" fmla="*/ 600 h 948"/>
                <a:gd name="T114" fmla="*/ 1007 w 1187"/>
                <a:gd name="T115" fmla="*/ 633 h 948"/>
                <a:gd name="T116" fmla="*/ 1056 w 1187"/>
                <a:gd name="T117" fmla="*/ 654 h 948"/>
                <a:gd name="T118" fmla="*/ 1125 w 1187"/>
                <a:gd name="T119" fmla="*/ 654 h 948"/>
                <a:gd name="T120" fmla="*/ 1104 w 1187"/>
                <a:gd name="T121" fmla="*/ 574 h 948"/>
                <a:gd name="T122" fmla="*/ 1135 w 1187"/>
                <a:gd name="T123" fmla="*/ 564 h 948"/>
                <a:gd name="T124" fmla="*/ 1146 w 1187"/>
                <a:gd name="T125" fmla="*/ 496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87" h="948">
                  <a:moveTo>
                    <a:pt x="950" y="159"/>
                  </a:moveTo>
                  <a:lnTo>
                    <a:pt x="957" y="164"/>
                  </a:lnTo>
                  <a:lnTo>
                    <a:pt x="971" y="171"/>
                  </a:lnTo>
                  <a:lnTo>
                    <a:pt x="985" y="176"/>
                  </a:lnTo>
                  <a:lnTo>
                    <a:pt x="997" y="180"/>
                  </a:lnTo>
                  <a:lnTo>
                    <a:pt x="1014" y="180"/>
                  </a:lnTo>
                  <a:lnTo>
                    <a:pt x="1016" y="180"/>
                  </a:lnTo>
                  <a:lnTo>
                    <a:pt x="1016" y="180"/>
                  </a:lnTo>
                  <a:lnTo>
                    <a:pt x="1019" y="183"/>
                  </a:lnTo>
                  <a:lnTo>
                    <a:pt x="1019" y="183"/>
                  </a:lnTo>
                  <a:lnTo>
                    <a:pt x="1021" y="183"/>
                  </a:lnTo>
                  <a:lnTo>
                    <a:pt x="1023" y="180"/>
                  </a:lnTo>
                  <a:lnTo>
                    <a:pt x="1023" y="180"/>
                  </a:lnTo>
                  <a:lnTo>
                    <a:pt x="1023" y="176"/>
                  </a:lnTo>
                  <a:lnTo>
                    <a:pt x="1023" y="173"/>
                  </a:lnTo>
                  <a:lnTo>
                    <a:pt x="1023" y="171"/>
                  </a:lnTo>
                  <a:lnTo>
                    <a:pt x="1023" y="171"/>
                  </a:lnTo>
                  <a:lnTo>
                    <a:pt x="1021" y="169"/>
                  </a:lnTo>
                  <a:lnTo>
                    <a:pt x="1021" y="169"/>
                  </a:lnTo>
                  <a:lnTo>
                    <a:pt x="1019" y="171"/>
                  </a:lnTo>
                  <a:lnTo>
                    <a:pt x="1016" y="173"/>
                  </a:lnTo>
                  <a:lnTo>
                    <a:pt x="1016" y="173"/>
                  </a:lnTo>
                  <a:lnTo>
                    <a:pt x="1014" y="173"/>
                  </a:lnTo>
                  <a:lnTo>
                    <a:pt x="1011" y="173"/>
                  </a:lnTo>
                  <a:lnTo>
                    <a:pt x="1011" y="173"/>
                  </a:lnTo>
                  <a:lnTo>
                    <a:pt x="1009" y="169"/>
                  </a:lnTo>
                  <a:lnTo>
                    <a:pt x="1007" y="169"/>
                  </a:lnTo>
                  <a:lnTo>
                    <a:pt x="1007" y="166"/>
                  </a:lnTo>
                  <a:lnTo>
                    <a:pt x="1004" y="166"/>
                  </a:lnTo>
                  <a:lnTo>
                    <a:pt x="1004" y="164"/>
                  </a:lnTo>
                  <a:lnTo>
                    <a:pt x="1004" y="164"/>
                  </a:lnTo>
                  <a:lnTo>
                    <a:pt x="1004" y="162"/>
                  </a:lnTo>
                  <a:lnTo>
                    <a:pt x="1007" y="162"/>
                  </a:lnTo>
                  <a:lnTo>
                    <a:pt x="1009" y="159"/>
                  </a:lnTo>
                  <a:lnTo>
                    <a:pt x="1011" y="159"/>
                  </a:lnTo>
                  <a:lnTo>
                    <a:pt x="1011" y="157"/>
                  </a:lnTo>
                  <a:lnTo>
                    <a:pt x="1014" y="154"/>
                  </a:lnTo>
                  <a:lnTo>
                    <a:pt x="1014" y="152"/>
                  </a:lnTo>
                  <a:lnTo>
                    <a:pt x="1014" y="152"/>
                  </a:lnTo>
                  <a:lnTo>
                    <a:pt x="1014" y="147"/>
                  </a:lnTo>
                  <a:lnTo>
                    <a:pt x="1014" y="147"/>
                  </a:lnTo>
                  <a:lnTo>
                    <a:pt x="1011" y="147"/>
                  </a:lnTo>
                  <a:lnTo>
                    <a:pt x="1009" y="147"/>
                  </a:lnTo>
                  <a:lnTo>
                    <a:pt x="1007" y="145"/>
                  </a:lnTo>
                  <a:lnTo>
                    <a:pt x="1007" y="145"/>
                  </a:lnTo>
                  <a:lnTo>
                    <a:pt x="1007" y="143"/>
                  </a:lnTo>
                  <a:lnTo>
                    <a:pt x="1004" y="143"/>
                  </a:lnTo>
                  <a:lnTo>
                    <a:pt x="1002" y="143"/>
                  </a:lnTo>
                  <a:lnTo>
                    <a:pt x="1002" y="143"/>
                  </a:lnTo>
                  <a:lnTo>
                    <a:pt x="1000" y="143"/>
                  </a:lnTo>
                  <a:lnTo>
                    <a:pt x="995" y="143"/>
                  </a:lnTo>
                  <a:lnTo>
                    <a:pt x="983" y="138"/>
                  </a:lnTo>
                  <a:lnTo>
                    <a:pt x="978" y="138"/>
                  </a:lnTo>
                  <a:lnTo>
                    <a:pt x="976" y="135"/>
                  </a:lnTo>
                  <a:lnTo>
                    <a:pt x="971" y="135"/>
                  </a:lnTo>
                  <a:lnTo>
                    <a:pt x="957" y="138"/>
                  </a:lnTo>
                  <a:lnTo>
                    <a:pt x="955" y="138"/>
                  </a:lnTo>
                  <a:lnTo>
                    <a:pt x="952" y="138"/>
                  </a:lnTo>
                  <a:lnTo>
                    <a:pt x="948" y="147"/>
                  </a:lnTo>
                  <a:lnTo>
                    <a:pt x="945" y="150"/>
                  </a:lnTo>
                  <a:lnTo>
                    <a:pt x="945" y="152"/>
                  </a:lnTo>
                  <a:lnTo>
                    <a:pt x="945" y="154"/>
                  </a:lnTo>
                  <a:lnTo>
                    <a:pt x="950" y="159"/>
                  </a:lnTo>
                  <a:close/>
                  <a:moveTo>
                    <a:pt x="1184" y="460"/>
                  </a:moveTo>
                  <a:lnTo>
                    <a:pt x="1184" y="460"/>
                  </a:lnTo>
                  <a:lnTo>
                    <a:pt x="1182" y="458"/>
                  </a:lnTo>
                  <a:lnTo>
                    <a:pt x="1182" y="455"/>
                  </a:lnTo>
                  <a:lnTo>
                    <a:pt x="1180" y="451"/>
                  </a:lnTo>
                  <a:lnTo>
                    <a:pt x="1177" y="446"/>
                  </a:lnTo>
                  <a:lnTo>
                    <a:pt x="1175" y="444"/>
                  </a:lnTo>
                  <a:lnTo>
                    <a:pt x="1175" y="441"/>
                  </a:lnTo>
                  <a:lnTo>
                    <a:pt x="1175" y="439"/>
                  </a:lnTo>
                  <a:lnTo>
                    <a:pt x="1177" y="434"/>
                  </a:lnTo>
                  <a:lnTo>
                    <a:pt x="1180" y="432"/>
                  </a:lnTo>
                  <a:lnTo>
                    <a:pt x="1180" y="429"/>
                  </a:lnTo>
                  <a:lnTo>
                    <a:pt x="1180" y="427"/>
                  </a:lnTo>
                  <a:lnTo>
                    <a:pt x="1182" y="425"/>
                  </a:lnTo>
                  <a:lnTo>
                    <a:pt x="1180" y="422"/>
                  </a:lnTo>
                  <a:lnTo>
                    <a:pt x="1177" y="417"/>
                  </a:lnTo>
                  <a:lnTo>
                    <a:pt x="1172" y="408"/>
                  </a:lnTo>
                  <a:lnTo>
                    <a:pt x="1172" y="391"/>
                  </a:lnTo>
                  <a:lnTo>
                    <a:pt x="1163" y="396"/>
                  </a:lnTo>
                  <a:lnTo>
                    <a:pt x="1161" y="398"/>
                  </a:lnTo>
                  <a:lnTo>
                    <a:pt x="1156" y="401"/>
                  </a:lnTo>
                  <a:lnTo>
                    <a:pt x="1154" y="401"/>
                  </a:lnTo>
                  <a:lnTo>
                    <a:pt x="1151" y="403"/>
                  </a:lnTo>
                  <a:lnTo>
                    <a:pt x="1146" y="403"/>
                  </a:lnTo>
                  <a:lnTo>
                    <a:pt x="1144" y="403"/>
                  </a:lnTo>
                  <a:lnTo>
                    <a:pt x="1142" y="401"/>
                  </a:lnTo>
                  <a:lnTo>
                    <a:pt x="1139" y="398"/>
                  </a:lnTo>
                  <a:lnTo>
                    <a:pt x="1135" y="396"/>
                  </a:lnTo>
                  <a:lnTo>
                    <a:pt x="1130" y="396"/>
                  </a:lnTo>
                  <a:lnTo>
                    <a:pt x="1118" y="394"/>
                  </a:lnTo>
                  <a:lnTo>
                    <a:pt x="1116" y="391"/>
                  </a:lnTo>
                  <a:lnTo>
                    <a:pt x="1116" y="389"/>
                  </a:lnTo>
                  <a:lnTo>
                    <a:pt x="1113" y="384"/>
                  </a:lnTo>
                  <a:lnTo>
                    <a:pt x="1113" y="382"/>
                  </a:lnTo>
                  <a:lnTo>
                    <a:pt x="1113" y="382"/>
                  </a:lnTo>
                  <a:lnTo>
                    <a:pt x="1116" y="380"/>
                  </a:lnTo>
                  <a:lnTo>
                    <a:pt x="1116" y="380"/>
                  </a:lnTo>
                  <a:lnTo>
                    <a:pt x="1116" y="380"/>
                  </a:lnTo>
                  <a:lnTo>
                    <a:pt x="1116" y="377"/>
                  </a:lnTo>
                  <a:lnTo>
                    <a:pt x="1116" y="377"/>
                  </a:lnTo>
                  <a:lnTo>
                    <a:pt x="1116" y="375"/>
                  </a:lnTo>
                  <a:lnTo>
                    <a:pt x="1113" y="372"/>
                  </a:lnTo>
                  <a:lnTo>
                    <a:pt x="1109" y="368"/>
                  </a:lnTo>
                  <a:lnTo>
                    <a:pt x="1106" y="365"/>
                  </a:lnTo>
                  <a:lnTo>
                    <a:pt x="1106" y="363"/>
                  </a:lnTo>
                  <a:lnTo>
                    <a:pt x="1106" y="361"/>
                  </a:lnTo>
                  <a:lnTo>
                    <a:pt x="1106" y="358"/>
                  </a:lnTo>
                  <a:lnTo>
                    <a:pt x="1106" y="358"/>
                  </a:lnTo>
                  <a:lnTo>
                    <a:pt x="1109" y="356"/>
                  </a:lnTo>
                  <a:lnTo>
                    <a:pt x="1111" y="356"/>
                  </a:lnTo>
                  <a:lnTo>
                    <a:pt x="1111" y="353"/>
                  </a:lnTo>
                  <a:lnTo>
                    <a:pt x="1111" y="351"/>
                  </a:lnTo>
                  <a:lnTo>
                    <a:pt x="1111" y="349"/>
                  </a:lnTo>
                  <a:lnTo>
                    <a:pt x="1109" y="349"/>
                  </a:lnTo>
                  <a:lnTo>
                    <a:pt x="1106" y="346"/>
                  </a:lnTo>
                  <a:lnTo>
                    <a:pt x="1101" y="346"/>
                  </a:lnTo>
                  <a:lnTo>
                    <a:pt x="1097" y="346"/>
                  </a:lnTo>
                  <a:lnTo>
                    <a:pt x="1085" y="351"/>
                  </a:lnTo>
                  <a:lnTo>
                    <a:pt x="1083" y="351"/>
                  </a:lnTo>
                  <a:lnTo>
                    <a:pt x="1080" y="349"/>
                  </a:lnTo>
                  <a:lnTo>
                    <a:pt x="1078" y="349"/>
                  </a:lnTo>
                  <a:lnTo>
                    <a:pt x="1078" y="346"/>
                  </a:lnTo>
                  <a:lnTo>
                    <a:pt x="1078" y="344"/>
                  </a:lnTo>
                  <a:lnTo>
                    <a:pt x="1078" y="342"/>
                  </a:lnTo>
                  <a:lnTo>
                    <a:pt x="1075" y="339"/>
                  </a:lnTo>
                  <a:lnTo>
                    <a:pt x="1075" y="337"/>
                  </a:lnTo>
                  <a:lnTo>
                    <a:pt x="1073" y="337"/>
                  </a:lnTo>
                  <a:lnTo>
                    <a:pt x="1061" y="335"/>
                  </a:lnTo>
                  <a:lnTo>
                    <a:pt x="1047" y="337"/>
                  </a:lnTo>
                  <a:lnTo>
                    <a:pt x="1042" y="339"/>
                  </a:lnTo>
                  <a:lnTo>
                    <a:pt x="1038" y="342"/>
                  </a:lnTo>
                  <a:lnTo>
                    <a:pt x="1033" y="344"/>
                  </a:lnTo>
                  <a:lnTo>
                    <a:pt x="1030" y="346"/>
                  </a:lnTo>
                  <a:lnTo>
                    <a:pt x="1026" y="344"/>
                  </a:lnTo>
                  <a:lnTo>
                    <a:pt x="1026" y="344"/>
                  </a:lnTo>
                  <a:lnTo>
                    <a:pt x="1026" y="346"/>
                  </a:lnTo>
                  <a:lnTo>
                    <a:pt x="1023" y="349"/>
                  </a:lnTo>
                  <a:lnTo>
                    <a:pt x="1023" y="353"/>
                  </a:lnTo>
                  <a:lnTo>
                    <a:pt x="1023" y="358"/>
                  </a:lnTo>
                  <a:lnTo>
                    <a:pt x="1023" y="358"/>
                  </a:lnTo>
                  <a:lnTo>
                    <a:pt x="1021" y="361"/>
                  </a:lnTo>
                  <a:lnTo>
                    <a:pt x="1021" y="361"/>
                  </a:lnTo>
                  <a:lnTo>
                    <a:pt x="1019" y="363"/>
                  </a:lnTo>
                  <a:lnTo>
                    <a:pt x="1019" y="365"/>
                  </a:lnTo>
                  <a:lnTo>
                    <a:pt x="1016" y="368"/>
                  </a:lnTo>
                  <a:lnTo>
                    <a:pt x="1014" y="372"/>
                  </a:lnTo>
                  <a:lnTo>
                    <a:pt x="1011" y="375"/>
                  </a:lnTo>
                  <a:lnTo>
                    <a:pt x="1011" y="377"/>
                  </a:lnTo>
                  <a:lnTo>
                    <a:pt x="1011" y="377"/>
                  </a:lnTo>
                  <a:lnTo>
                    <a:pt x="1011" y="380"/>
                  </a:lnTo>
                  <a:lnTo>
                    <a:pt x="1007" y="380"/>
                  </a:lnTo>
                  <a:lnTo>
                    <a:pt x="1000" y="377"/>
                  </a:lnTo>
                  <a:lnTo>
                    <a:pt x="993" y="377"/>
                  </a:lnTo>
                  <a:lnTo>
                    <a:pt x="990" y="380"/>
                  </a:lnTo>
                  <a:lnTo>
                    <a:pt x="990" y="380"/>
                  </a:lnTo>
                  <a:lnTo>
                    <a:pt x="988" y="377"/>
                  </a:lnTo>
                  <a:lnTo>
                    <a:pt x="985" y="375"/>
                  </a:lnTo>
                  <a:lnTo>
                    <a:pt x="983" y="375"/>
                  </a:lnTo>
                  <a:lnTo>
                    <a:pt x="978" y="372"/>
                  </a:lnTo>
                  <a:lnTo>
                    <a:pt x="976" y="372"/>
                  </a:lnTo>
                  <a:lnTo>
                    <a:pt x="974" y="372"/>
                  </a:lnTo>
                  <a:lnTo>
                    <a:pt x="971" y="370"/>
                  </a:lnTo>
                  <a:lnTo>
                    <a:pt x="971" y="368"/>
                  </a:lnTo>
                  <a:lnTo>
                    <a:pt x="971" y="365"/>
                  </a:lnTo>
                  <a:lnTo>
                    <a:pt x="974" y="363"/>
                  </a:lnTo>
                  <a:lnTo>
                    <a:pt x="974" y="361"/>
                  </a:lnTo>
                  <a:lnTo>
                    <a:pt x="974" y="358"/>
                  </a:lnTo>
                  <a:lnTo>
                    <a:pt x="978" y="356"/>
                  </a:lnTo>
                  <a:lnTo>
                    <a:pt x="978" y="353"/>
                  </a:lnTo>
                  <a:lnTo>
                    <a:pt x="981" y="351"/>
                  </a:lnTo>
                  <a:lnTo>
                    <a:pt x="978" y="349"/>
                  </a:lnTo>
                  <a:lnTo>
                    <a:pt x="978" y="346"/>
                  </a:lnTo>
                  <a:lnTo>
                    <a:pt x="978" y="344"/>
                  </a:lnTo>
                  <a:lnTo>
                    <a:pt x="976" y="344"/>
                  </a:lnTo>
                  <a:lnTo>
                    <a:pt x="974" y="342"/>
                  </a:lnTo>
                  <a:lnTo>
                    <a:pt x="969" y="342"/>
                  </a:lnTo>
                  <a:lnTo>
                    <a:pt x="966" y="344"/>
                  </a:lnTo>
                  <a:lnTo>
                    <a:pt x="964" y="349"/>
                  </a:lnTo>
                  <a:lnTo>
                    <a:pt x="962" y="351"/>
                  </a:lnTo>
                  <a:lnTo>
                    <a:pt x="962" y="353"/>
                  </a:lnTo>
                  <a:lnTo>
                    <a:pt x="959" y="356"/>
                  </a:lnTo>
                  <a:lnTo>
                    <a:pt x="959" y="358"/>
                  </a:lnTo>
                  <a:lnTo>
                    <a:pt x="962" y="358"/>
                  </a:lnTo>
                  <a:lnTo>
                    <a:pt x="962" y="361"/>
                  </a:lnTo>
                  <a:lnTo>
                    <a:pt x="959" y="365"/>
                  </a:lnTo>
                  <a:lnTo>
                    <a:pt x="957" y="368"/>
                  </a:lnTo>
                  <a:lnTo>
                    <a:pt x="950" y="370"/>
                  </a:lnTo>
                  <a:lnTo>
                    <a:pt x="943" y="375"/>
                  </a:lnTo>
                  <a:lnTo>
                    <a:pt x="936" y="372"/>
                  </a:lnTo>
                  <a:lnTo>
                    <a:pt x="933" y="361"/>
                  </a:lnTo>
                  <a:lnTo>
                    <a:pt x="933" y="358"/>
                  </a:lnTo>
                  <a:lnTo>
                    <a:pt x="931" y="358"/>
                  </a:lnTo>
                  <a:lnTo>
                    <a:pt x="931" y="356"/>
                  </a:lnTo>
                  <a:lnTo>
                    <a:pt x="929" y="353"/>
                  </a:lnTo>
                  <a:lnTo>
                    <a:pt x="929" y="353"/>
                  </a:lnTo>
                  <a:lnTo>
                    <a:pt x="926" y="353"/>
                  </a:lnTo>
                  <a:lnTo>
                    <a:pt x="924" y="353"/>
                  </a:lnTo>
                  <a:lnTo>
                    <a:pt x="921" y="353"/>
                  </a:lnTo>
                  <a:lnTo>
                    <a:pt x="917" y="353"/>
                  </a:lnTo>
                  <a:lnTo>
                    <a:pt x="914" y="353"/>
                  </a:lnTo>
                  <a:lnTo>
                    <a:pt x="912" y="353"/>
                  </a:lnTo>
                  <a:lnTo>
                    <a:pt x="910" y="351"/>
                  </a:lnTo>
                  <a:lnTo>
                    <a:pt x="907" y="349"/>
                  </a:lnTo>
                  <a:lnTo>
                    <a:pt x="905" y="346"/>
                  </a:lnTo>
                  <a:lnTo>
                    <a:pt x="905" y="344"/>
                  </a:lnTo>
                  <a:lnTo>
                    <a:pt x="903" y="342"/>
                  </a:lnTo>
                  <a:lnTo>
                    <a:pt x="900" y="339"/>
                  </a:lnTo>
                  <a:lnTo>
                    <a:pt x="898" y="337"/>
                  </a:lnTo>
                  <a:lnTo>
                    <a:pt x="895" y="332"/>
                  </a:lnTo>
                  <a:lnTo>
                    <a:pt x="895" y="330"/>
                  </a:lnTo>
                  <a:lnTo>
                    <a:pt x="888" y="318"/>
                  </a:lnTo>
                  <a:lnTo>
                    <a:pt x="888" y="318"/>
                  </a:lnTo>
                  <a:lnTo>
                    <a:pt x="891" y="316"/>
                  </a:lnTo>
                  <a:lnTo>
                    <a:pt x="893" y="313"/>
                  </a:lnTo>
                  <a:lnTo>
                    <a:pt x="895" y="304"/>
                  </a:lnTo>
                  <a:lnTo>
                    <a:pt x="895" y="299"/>
                  </a:lnTo>
                  <a:lnTo>
                    <a:pt x="895" y="297"/>
                  </a:lnTo>
                  <a:lnTo>
                    <a:pt x="895" y="294"/>
                  </a:lnTo>
                  <a:lnTo>
                    <a:pt x="895" y="292"/>
                  </a:lnTo>
                  <a:lnTo>
                    <a:pt x="893" y="289"/>
                  </a:lnTo>
                  <a:lnTo>
                    <a:pt x="893" y="287"/>
                  </a:lnTo>
                  <a:lnTo>
                    <a:pt x="893" y="285"/>
                  </a:lnTo>
                  <a:lnTo>
                    <a:pt x="893" y="280"/>
                  </a:lnTo>
                  <a:lnTo>
                    <a:pt x="893" y="278"/>
                  </a:lnTo>
                  <a:lnTo>
                    <a:pt x="891" y="275"/>
                  </a:lnTo>
                  <a:lnTo>
                    <a:pt x="891" y="275"/>
                  </a:lnTo>
                  <a:lnTo>
                    <a:pt x="891" y="273"/>
                  </a:lnTo>
                  <a:lnTo>
                    <a:pt x="893" y="271"/>
                  </a:lnTo>
                  <a:lnTo>
                    <a:pt x="898" y="271"/>
                  </a:lnTo>
                  <a:lnTo>
                    <a:pt x="898" y="271"/>
                  </a:lnTo>
                  <a:lnTo>
                    <a:pt x="903" y="263"/>
                  </a:lnTo>
                  <a:lnTo>
                    <a:pt x="903" y="261"/>
                  </a:lnTo>
                  <a:lnTo>
                    <a:pt x="903" y="259"/>
                  </a:lnTo>
                  <a:lnTo>
                    <a:pt x="903" y="256"/>
                  </a:lnTo>
                  <a:lnTo>
                    <a:pt x="903" y="249"/>
                  </a:lnTo>
                  <a:lnTo>
                    <a:pt x="905" y="242"/>
                  </a:lnTo>
                  <a:lnTo>
                    <a:pt x="905" y="242"/>
                  </a:lnTo>
                  <a:lnTo>
                    <a:pt x="903" y="240"/>
                  </a:lnTo>
                  <a:lnTo>
                    <a:pt x="903" y="237"/>
                  </a:lnTo>
                  <a:lnTo>
                    <a:pt x="903" y="235"/>
                  </a:lnTo>
                  <a:lnTo>
                    <a:pt x="900" y="233"/>
                  </a:lnTo>
                  <a:lnTo>
                    <a:pt x="898" y="230"/>
                  </a:lnTo>
                  <a:lnTo>
                    <a:pt x="895" y="230"/>
                  </a:lnTo>
                  <a:lnTo>
                    <a:pt x="898" y="228"/>
                  </a:lnTo>
                  <a:lnTo>
                    <a:pt x="898" y="223"/>
                  </a:lnTo>
                  <a:lnTo>
                    <a:pt x="900" y="221"/>
                  </a:lnTo>
                  <a:lnTo>
                    <a:pt x="900" y="218"/>
                  </a:lnTo>
                  <a:lnTo>
                    <a:pt x="898" y="216"/>
                  </a:lnTo>
                  <a:lnTo>
                    <a:pt x="898" y="214"/>
                  </a:lnTo>
                  <a:lnTo>
                    <a:pt x="895" y="214"/>
                  </a:lnTo>
                  <a:lnTo>
                    <a:pt x="893" y="216"/>
                  </a:lnTo>
                  <a:lnTo>
                    <a:pt x="893" y="216"/>
                  </a:lnTo>
                  <a:lnTo>
                    <a:pt x="891" y="216"/>
                  </a:lnTo>
                  <a:lnTo>
                    <a:pt x="888" y="214"/>
                  </a:lnTo>
                  <a:lnTo>
                    <a:pt x="888" y="211"/>
                  </a:lnTo>
                  <a:lnTo>
                    <a:pt x="895" y="204"/>
                  </a:lnTo>
                  <a:lnTo>
                    <a:pt x="898" y="202"/>
                  </a:lnTo>
                  <a:lnTo>
                    <a:pt x="898" y="199"/>
                  </a:lnTo>
                  <a:lnTo>
                    <a:pt x="900" y="199"/>
                  </a:lnTo>
                  <a:lnTo>
                    <a:pt x="900" y="197"/>
                  </a:lnTo>
                  <a:lnTo>
                    <a:pt x="900" y="195"/>
                  </a:lnTo>
                  <a:lnTo>
                    <a:pt x="900" y="192"/>
                  </a:lnTo>
                  <a:lnTo>
                    <a:pt x="898" y="188"/>
                  </a:lnTo>
                  <a:lnTo>
                    <a:pt x="898" y="188"/>
                  </a:lnTo>
                  <a:lnTo>
                    <a:pt x="903" y="185"/>
                  </a:lnTo>
                  <a:lnTo>
                    <a:pt x="912" y="183"/>
                  </a:lnTo>
                  <a:lnTo>
                    <a:pt x="926" y="185"/>
                  </a:lnTo>
                  <a:lnTo>
                    <a:pt x="931" y="188"/>
                  </a:lnTo>
                  <a:lnTo>
                    <a:pt x="936" y="188"/>
                  </a:lnTo>
                  <a:lnTo>
                    <a:pt x="952" y="183"/>
                  </a:lnTo>
                  <a:lnTo>
                    <a:pt x="950" y="178"/>
                  </a:lnTo>
                  <a:lnTo>
                    <a:pt x="948" y="176"/>
                  </a:lnTo>
                  <a:lnTo>
                    <a:pt x="933" y="164"/>
                  </a:lnTo>
                  <a:lnTo>
                    <a:pt x="929" y="162"/>
                  </a:lnTo>
                  <a:lnTo>
                    <a:pt x="921" y="154"/>
                  </a:lnTo>
                  <a:lnTo>
                    <a:pt x="919" y="152"/>
                  </a:lnTo>
                  <a:lnTo>
                    <a:pt x="914" y="150"/>
                  </a:lnTo>
                  <a:lnTo>
                    <a:pt x="907" y="143"/>
                  </a:lnTo>
                  <a:lnTo>
                    <a:pt x="900" y="140"/>
                  </a:lnTo>
                  <a:lnTo>
                    <a:pt x="893" y="143"/>
                  </a:lnTo>
                  <a:lnTo>
                    <a:pt x="888" y="145"/>
                  </a:lnTo>
                  <a:lnTo>
                    <a:pt x="886" y="145"/>
                  </a:lnTo>
                  <a:lnTo>
                    <a:pt x="884" y="145"/>
                  </a:lnTo>
                  <a:lnTo>
                    <a:pt x="886" y="143"/>
                  </a:lnTo>
                  <a:lnTo>
                    <a:pt x="886" y="140"/>
                  </a:lnTo>
                  <a:lnTo>
                    <a:pt x="884" y="138"/>
                  </a:lnTo>
                  <a:lnTo>
                    <a:pt x="884" y="135"/>
                  </a:lnTo>
                  <a:lnTo>
                    <a:pt x="881" y="133"/>
                  </a:lnTo>
                  <a:lnTo>
                    <a:pt x="881" y="133"/>
                  </a:lnTo>
                  <a:lnTo>
                    <a:pt x="881" y="131"/>
                  </a:lnTo>
                  <a:lnTo>
                    <a:pt x="881" y="128"/>
                  </a:lnTo>
                  <a:lnTo>
                    <a:pt x="884" y="124"/>
                  </a:lnTo>
                  <a:lnTo>
                    <a:pt x="886" y="121"/>
                  </a:lnTo>
                  <a:lnTo>
                    <a:pt x="888" y="116"/>
                  </a:lnTo>
                  <a:lnTo>
                    <a:pt x="891" y="114"/>
                  </a:lnTo>
                  <a:lnTo>
                    <a:pt x="891" y="112"/>
                  </a:lnTo>
                  <a:lnTo>
                    <a:pt x="888" y="109"/>
                  </a:lnTo>
                  <a:lnTo>
                    <a:pt x="888" y="107"/>
                  </a:lnTo>
                  <a:lnTo>
                    <a:pt x="886" y="107"/>
                  </a:lnTo>
                  <a:lnTo>
                    <a:pt x="884" y="112"/>
                  </a:lnTo>
                  <a:lnTo>
                    <a:pt x="881" y="114"/>
                  </a:lnTo>
                  <a:lnTo>
                    <a:pt x="879" y="114"/>
                  </a:lnTo>
                  <a:lnTo>
                    <a:pt x="874" y="114"/>
                  </a:lnTo>
                  <a:lnTo>
                    <a:pt x="872" y="116"/>
                  </a:lnTo>
                  <a:lnTo>
                    <a:pt x="872" y="116"/>
                  </a:lnTo>
                  <a:lnTo>
                    <a:pt x="869" y="119"/>
                  </a:lnTo>
                  <a:lnTo>
                    <a:pt x="869" y="121"/>
                  </a:lnTo>
                  <a:lnTo>
                    <a:pt x="867" y="121"/>
                  </a:lnTo>
                  <a:lnTo>
                    <a:pt x="867" y="124"/>
                  </a:lnTo>
                  <a:lnTo>
                    <a:pt x="867" y="126"/>
                  </a:lnTo>
                  <a:lnTo>
                    <a:pt x="867" y="126"/>
                  </a:lnTo>
                  <a:lnTo>
                    <a:pt x="865" y="126"/>
                  </a:lnTo>
                  <a:lnTo>
                    <a:pt x="862" y="124"/>
                  </a:lnTo>
                  <a:lnTo>
                    <a:pt x="855" y="114"/>
                  </a:lnTo>
                  <a:lnTo>
                    <a:pt x="853" y="112"/>
                  </a:lnTo>
                  <a:lnTo>
                    <a:pt x="853" y="109"/>
                  </a:lnTo>
                  <a:lnTo>
                    <a:pt x="853" y="109"/>
                  </a:lnTo>
                  <a:lnTo>
                    <a:pt x="853" y="107"/>
                  </a:lnTo>
                  <a:lnTo>
                    <a:pt x="855" y="105"/>
                  </a:lnTo>
                  <a:lnTo>
                    <a:pt x="858" y="100"/>
                  </a:lnTo>
                  <a:lnTo>
                    <a:pt x="860" y="98"/>
                  </a:lnTo>
                  <a:lnTo>
                    <a:pt x="860" y="95"/>
                  </a:lnTo>
                  <a:lnTo>
                    <a:pt x="862" y="93"/>
                  </a:lnTo>
                  <a:lnTo>
                    <a:pt x="865" y="90"/>
                  </a:lnTo>
                  <a:lnTo>
                    <a:pt x="872" y="90"/>
                  </a:lnTo>
                  <a:lnTo>
                    <a:pt x="876" y="90"/>
                  </a:lnTo>
                  <a:lnTo>
                    <a:pt x="876" y="90"/>
                  </a:lnTo>
                  <a:lnTo>
                    <a:pt x="879" y="93"/>
                  </a:lnTo>
                  <a:lnTo>
                    <a:pt x="881" y="93"/>
                  </a:lnTo>
                  <a:lnTo>
                    <a:pt x="881" y="98"/>
                  </a:lnTo>
                  <a:lnTo>
                    <a:pt x="884" y="100"/>
                  </a:lnTo>
                  <a:lnTo>
                    <a:pt x="886" y="100"/>
                  </a:lnTo>
                  <a:lnTo>
                    <a:pt x="886" y="102"/>
                  </a:lnTo>
                  <a:lnTo>
                    <a:pt x="891" y="102"/>
                  </a:lnTo>
                  <a:lnTo>
                    <a:pt x="893" y="102"/>
                  </a:lnTo>
                  <a:lnTo>
                    <a:pt x="895" y="102"/>
                  </a:lnTo>
                  <a:lnTo>
                    <a:pt x="898" y="102"/>
                  </a:lnTo>
                  <a:lnTo>
                    <a:pt x="903" y="102"/>
                  </a:lnTo>
                  <a:lnTo>
                    <a:pt x="907" y="102"/>
                  </a:lnTo>
                  <a:lnTo>
                    <a:pt x="907" y="102"/>
                  </a:lnTo>
                  <a:lnTo>
                    <a:pt x="910" y="100"/>
                  </a:lnTo>
                  <a:lnTo>
                    <a:pt x="912" y="98"/>
                  </a:lnTo>
                  <a:lnTo>
                    <a:pt x="914" y="98"/>
                  </a:lnTo>
                  <a:lnTo>
                    <a:pt x="917" y="98"/>
                  </a:lnTo>
                  <a:lnTo>
                    <a:pt x="919" y="95"/>
                  </a:lnTo>
                  <a:lnTo>
                    <a:pt x="919" y="95"/>
                  </a:lnTo>
                  <a:lnTo>
                    <a:pt x="919" y="93"/>
                  </a:lnTo>
                  <a:lnTo>
                    <a:pt x="919" y="90"/>
                  </a:lnTo>
                  <a:lnTo>
                    <a:pt x="919" y="88"/>
                  </a:lnTo>
                  <a:lnTo>
                    <a:pt x="912" y="86"/>
                  </a:lnTo>
                  <a:lnTo>
                    <a:pt x="910" y="83"/>
                  </a:lnTo>
                  <a:lnTo>
                    <a:pt x="907" y="83"/>
                  </a:lnTo>
                  <a:lnTo>
                    <a:pt x="905" y="81"/>
                  </a:lnTo>
                  <a:lnTo>
                    <a:pt x="907" y="79"/>
                  </a:lnTo>
                  <a:lnTo>
                    <a:pt x="910" y="79"/>
                  </a:lnTo>
                  <a:lnTo>
                    <a:pt x="912" y="76"/>
                  </a:lnTo>
                  <a:lnTo>
                    <a:pt x="914" y="76"/>
                  </a:lnTo>
                  <a:lnTo>
                    <a:pt x="914" y="76"/>
                  </a:lnTo>
                  <a:lnTo>
                    <a:pt x="917" y="76"/>
                  </a:lnTo>
                  <a:lnTo>
                    <a:pt x="917" y="76"/>
                  </a:lnTo>
                  <a:lnTo>
                    <a:pt x="917" y="74"/>
                  </a:lnTo>
                  <a:lnTo>
                    <a:pt x="917" y="71"/>
                  </a:lnTo>
                  <a:lnTo>
                    <a:pt x="917" y="69"/>
                  </a:lnTo>
                  <a:lnTo>
                    <a:pt x="917" y="67"/>
                  </a:lnTo>
                  <a:lnTo>
                    <a:pt x="912" y="67"/>
                  </a:lnTo>
                  <a:lnTo>
                    <a:pt x="910" y="64"/>
                  </a:lnTo>
                  <a:lnTo>
                    <a:pt x="910" y="62"/>
                  </a:lnTo>
                  <a:lnTo>
                    <a:pt x="910" y="60"/>
                  </a:lnTo>
                  <a:lnTo>
                    <a:pt x="910" y="60"/>
                  </a:lnTo>
                  <a:lnTo>
                    <a:pt x="907" y="60"/>
                  </a:lnTo>
                  <a:lnTo>
                    <a:pt x="903" y="60"/>
                  </a:lnTo>
                  <a:lnTo>
                    <a:pt x="898" y="69"/>
                  </a:lnTo>
                  <a:lnTo>
                    <a:pt x="895" y="71"/>
                  </a:lnTo>
                  <a:lnTo>
                    <a:pt x="895" y="69"/>
                  </a:lnTo>
                  <a:lnTo>
                    <a:pt x="888" y="69"/>
                  </a:lnTo>
                  <a:lnTo>
                    <a:pt x="881" y="67"/>
                  </a:lnTo>
                  <a:lnTo>
                    <a:pt x="879" y="67"/>
                  </a:lnTo>
                  <a:lnTo>
                    <a:pt x="879" y="67"/>
                  </a:lnTo>
                  <a:lnTo>
                    <a:pt x="879" y="64"/>
                  </a:lnTo>
                  <a:lnTo>
                    <a:pt x="881" y="62"/>
                  </a:lnTo>
                  <a:lnTo>
                    <a:pt x="881" y="57"/>
                  </a:lnTo>
                  <a:lnTo>
                    <a:pt x="881" y="50"/>
                  </a:lnTo>
                  <a:lnTo>
                    <a:pt x="884" y="45"/>
                  </a:lnTo>
                  <a:lnTo>
                    <a:pt x="884" y="41"/>
                  </a:lnTo>
                  <a:lnTo>
                    <a:pt x="881" y="41"/>
                  </a:lnTo>
                  <a:lnTo>
                    <a:pt x="879" y="38"/>
                  </a:lnTo>
                  <a:lnTo>
                    <a:pt x="876" y="36"/>
                  </a:lnTo>
                  <a:lnTo>
                    <a:pt x="876" y="34"/>
                  </a:lnTo>
                  <a:lnTo>
                    <a:pt x="879" y="29"/>
                  </a:lnTo>
                  <a:lnTo>
                    <a:pt x="879" y="26"/>
                  </a:lnTo>
                  <a:lnTo>
                    <a:pt x="884" y="24"/>
                  </a:lnTo>
                  <a:lnTo>
                    <a:pt x="884" y="19"/>
                  </a:lnTo>
                  <a:lnTo>
                    <a:pt x="881" y="19"/>
                  </a:lnTo>
                  <a:lnTo>
                    <a:pt x="881" y="17"/>
                  </a:lnTo>
                  <a:lnTo>
                    <a:pt x="876" y="17"/>
                  </a:lnTo>
                  <a:lnTo>
                    <a:pt x="869" y="17"/>
                  </a:lnTo>
                  <a:lnTo>
                    <a:pt x="862" y="17"/>
                  </a:lnTo>
                  <a:lnTo>
                    <a:pt x="860" y="12"/>
                  </a:lnTo>
                  <a:lnTo>
                    <a:pt x="858" y="12"/>
                  </a:lnTo>
                  <a:lnTo>
                    <a:pt x="858" y="12"/>
                  </a:lnTo>
                  <a:lnTo>
                    <a:pt x="855" y="12"/>
                  </a:lnTo>
                  <a:lnTo>
                    <a:pt x="853" y="12"/>
                  </a:lnTo>
                  <a:lnTo>
                    <a:pt x="834" y="24"/>
                  </a:lnTo>
                  <a:lnTo>
                    <a:pt x="820" y="31"/>
                  </a:lnTo>
                  <a:lnTo>
                    <a:pt x="813" y="31"/>
                  </a:lnTo>
                  <a:lnTo>
                    <a:pt x="808" y="31"/>
                  </a:lnTo>
                  <a:lnTo>
                    <a:pt x="803" y="31"/>
                  </a:lnTo>
                  <a:lnTo>
                    <a:pt x="798" y="29"/>
                  </a:lnTo>
                  <a:lnTo>
                    <a:pt x="791" y="26"/>
                  </a:lnTo>
                  <a:lnTo>
                    <a:pt x="786" y="24"/>
                  </a:lnTo>
                  <a:lnTo>
                    <a:pt x="779" y="24"/>
                  </a:lnTo>
                  <a:lnTo>
                    <a:pt x="777" y="24"/>
                  </a:lnTo>
                  <a:lnTo>
                    <a:pt x="775" y="19"/>
                  </a:lnTo>
                  <a:lnTo>
                    <a:pt x="772" y="19"/>
                  </a:lnTo>
                  <a:lnTo>
                    <a:pt x="770" y="19"/>
                  </a:lnTo>
                  <a:lnTo>
                    <a:pt x="765" y="22"/>
                  </a:lnTo>
                  <a:lnTo>
                    <a:pt x="763" y="26"/>
                  </a:lnTo>
                  <a:lnTo>
                    <a:pt x="756" y="34"/>
                  </a:lnTo>
                  <a:lnTo>
                    <a:pt x="753" y="38"/>
                  </a:lnTo>
                  <a:lnTo>
                    <a:pt x="751" y="41"/>
                  </a:lnTo>
                  <a:lnTo>
                    <a:pt x="746" y="43"/>
                  </a:lnTo>
                  <a:lnTo>
                    <a:pt x="744" y="45"/>
                  </a:lnTo>
                  <a:lnTo>
                    <a:pt x="741" y="45"/>
                  </a:lnTo>
                  <a:lnTo>
                    <a:pt x="739" y="45"/>
                  </a:lnTo>
                  <a:lnTo>
                    <a:pt x="732" y="45"/>
                  </a:lnTo>
                  <a:lnTo>
                    <a:pt x="730" y="45"/>
                  </a:lnTo>
                  <a:lnTo>
                    <a:pt x="727" y="45"/>
                  </a:lnTo>
                  <a:lnTo>
                    <a:pt x="727" y="48"/>
                  </a:lnTo>
                  <a:lnTo>
                    <a:pt x="727" y="50"/>
                  </a:lnTo>
                  <a:lnTo>
                    <a:pt x="727" y="53"/>
                  </a:lnTo>
                  <a:lnTo>
                    <a:pt x="725" y="57"/>
                  </a:lnTo>
                  <a:lnTo>
                    <a:pt x="723" y="60"/>
                  </a:lnTo>
                  <a:lnTo>
                    <a:pt x="720" y="60"/>
                  </a:lnTo>
                  <a:lnTo>
                    <a:pt x="718" y="62"/>
                  </a:lnTo>
                  <a:lnTo>
                    <a:pt x="713" y="64"/>
                  </a:lnTo>
                  <a:lnTo>
                    <a:pt x="708" y="69"/>
                  </a:lnTo>
                  <a:lnTo>
                    <a:pt x="706" y="71"/>
                  </a:lnTo>
                  <a:lnTo>
                    <a:pt x="704" y="71"/>
                  </a:lnTo>
                  <a:lnTo>
                    <a:pt x="701" y="74"/>
                  </a:lnTo>
                  <a:lnTo>
                    <a:pt x="701" y="74"/>
                  </a:lnTo>
                  <a:lnTo>
                    <a:pt x="699" y="79"/>
                  </a:lnTo>
                  <a:lnTo>
                    <a:pt x="694" y="93"/>
                  </a:lnTo>
                  <a:lnTo>
                    <a:pt x="694" y="95"/>
                  </a:lnTo>
                  <a:lnTo>
                    <a:pt x="694" y="98"/>
                  </a:lnTo>
                  <a:lnTo>
                    <a:pt x="694" y="100"/>
                  </a:lnTo>
                  <a:lnTo>
                    <a:pt x="697" y="100"/>
                  </a:lnTo>
                  <a:lnTo>
                    <a:pt x="699" y="102"/>
                  </a:lnTo>
                  <a:lnTo>
                    <a:pt x="701" y="102"/>
                  </a:lnTo>
                  <a:lnTo>
                    <a:pt x="704" y="102"/>
                  </a:lnTo>
                  <a:lnTo>
                    <a:pt x="706" y="102"/>
                  </a:lnTo>
                  <a:lnTo>
                    <a:pt x="713" y="98"/>
                  </a:lnTo>
                  <a:lnTo>
                    <a:pt x="713" y="98"/>
                  </a:lnTo>
                  <a:lnTo>
                    <a:pt x="715" y="93"/>
                  </a:lnTo>
                  <a:lnTo>
                    <a:pt x="718" y="90"/>
                  </a:lnTo>
                  <a:lnTo>
                    <a:pt x="718" y="90"/>
                  </a:lnTo>
                  <a:lnTo>
                    <a:pt x="720" y="90"/>
                  </a:lnTo>
                  <a:lnTo>
                    <a:pt x="723" y="90"/>
                  </a:lnTo>
                  <a:lnTo>
                    <a:pt x="725" y="93"/>
                  </a:lnTo>
                  <a:lnTo>
                    <a:pt x="725" y="93"/>
                  </a:lnTo>
                  <a:lnTo>
                    <a:pt x="727" y="95"/>
                  </a:lnTo>
                  <a:lnTo>
                    <a:pt x="727" y="98"/>
                  </a:lnTo>
                  <a:lnTo>
                    <a:pt x="727" y="100"/>
                  </a:lnTo>
                  <a:lnTo>
                    <a:pt x="720" y="105"/>
                  </a:lnTo>
                  <a:lnTo>
                    <a:pt x="713" y="105"/>
                  </a:lnTo>
                  <a:lnTo>
                    <a:pt x="713" y="107"/>
                  </a:lnTo>
                  <a:lnTo>
                    <a:pt x="713" y="107"/>
                  </a:lnTo>
                  <a:lnTo>
                    <a:pt x="711" y="109"/>
                  </a:lnTo>
                  <a:lnTo>
                    <a:pt x="711" y="109"/>
                  </a:lnTo>
                  <a:lnTo>
                    <a:pt x="711" y="114"/>
                  </a:lnTo>
                  <a:lnTo>
                    <a:pt x="711" y="116"/>
                  </a:lnTo>
                  <a:lnTo>
                    <a:pt x="713" y="119"/>
                  </a:lnTo>
                  <a:lnTo>
                    <a:pt x="713" y="119"/>
                  </a:lnTo>
                  <a:lnTo>
                    <a:pt x="715" y="119"/>
                  </a:lnTo>
                  <a:lnTo>
                    <a:pt x="718" y="119"/>
                  </a:lnTo>
                  <a:lnTo>
                    <a:pt x="720" y="114"/>
                  </a:lnTo>
                  <a:lnTo>
                    <a:pt x="723" y="114"/>
                  </a:lnTo>
                  <a:lnTo>
                    <a:pt x="725" y="112"/>
                  </a:lnTo>
                  <a:lnTo>
                    <a:pt x="727" y="112"/>
                  </a:lnTo>
                  <a:lnTo>
                    <a:pt x="727" y="112"/>
                  </a:lnTo>
                  <a:lnTo>
                    <a:pt x="730" y="114"/>
                  </a:lnTo>
                  <a:lnTo>
                    <a:pt x="730" y="116"/>
                  </a:lnTo>
                  <a:lnTo>
                    <a:pt x="730" y="121"/>
                  </a:lnTo>
                  <a:lnTo>
                    <a:pt x="730" y="124"/>
                  </a:lnTo>
                  <a:lnTo>
                    <a:pt x="732" y="126"/>
                  </a:lnTo>
                  <a:lnTo>
                    <a:pt x="732" y="128"/>
                  </a:lnTo>
                  <a:lnTo>
                    <a:pt x="732" y="131"/>
                  </a:lnTo>
                  <a:lnTo>
                    <a:pt x="732" y="133"/>
                  </a:lnTo>
                  <a:lnTo>
                    <a:pt x="730" y="133"/>
                  </a:lnTo>
                  <a:lnTo>
                    <a:pt x="727" y="135"/>
                  </a:lnTo>
                  <a:lnTo>
                    <a:pt x="720" y="135"/>
                  </a:lnTo>
                  <a:lnTo>
                    <a:pt x="718" y="135"/>
                  </a:lnTo>
                  <a:lnTo>
                    <a:pt x="708" y="143"/>
                  </a:lnTo>
                  <a:lnTo>
                    <a:pt x="706" y="145"/>
                  </a:lnTo>
                  <a:lnTo>
                    <a:pt x="701" y="145"/>
                  </a:lnTo>
                  <a:lnTo>
                    <a:pt x="699" y="147"/>
                  </a:lnTo>
                  <a:lnTo>
                    <a:pt x="689" y="145"/>
                  </a:lnTo>
                  <a:lnTo>
                    <a:pt x="692" y="140"/>
                  </a:lnTo>
                  <a:lnTo>
                    <a:pt x="692" y="138"/>
                  </a:lnTo>
                  <a:lnTo>
                    <a:pt x="692" y="131"/>
                  </a:lnTo>
                  <a:lnTo>
                    <a:pt x="689" y="128"/>
                  </a:lnTo>
                  <a:lnTo>
                    <a:pt x="689" y="128"/>
                  </a:lnTo>
                  <a:lnTo>
                    <a:pt x="687" y="128"/>
                  </a:lnTo>
                  <a:lnTo>
                    <a:pt x="687" y="131"/>
                  </a:lnTo>
                  <a:lnTo>
                    <a:pt x="680" y="145"/>
                  </a:lnTo>
                  <a:lnTo>
                    <a:pt x="670" y="147"/>
                  </a:lnTo>
                  <a:lnTo>
                    <a:pt x="668" y="143"/>
                  </a:lnTo>
                  <a:lnTo>
                    <a:pt x="668" y="140"/>
                  </a:lnTo>
                  <a:lnTo>
                    <a:pt x="666" y="140"/>
                  </a:lnTo>
                  <a:lnTo>
                    <a:pt x="663" y="138"/>
                  </a:lnTo>
                  <a:lnTo>
                    <a:pt x="656" y="138"/>
                  </a:lnTo>
                  <a:lnTo>
                    <a:pt x="654" y="138"/>
                  </a:lnTo>
                  <a:lnTo>
                    <a:pt x="652" y="133"/>
                  </a:lnTo>
                  <a:lnTo>
                    <a:pt x="649" y="131"/>
                  </a:lnTo>
                  <a:lnTo>
                    <a:pt x="649" y="131"/>
                  </a:lnTo>
                  <a:lnTo>
                    <a:pt x="649" y="128"/>
                  </a:lnTo>
                  <a:lnTo>
                    <a:pt x="652" y="126"/>
                  </a:lnTo>
                  <a:lnTo>
                    <a:pt x="654" y="126"/>
                  </a:lnTo>
                  <a:lnTo>
                    <a:pt x="656" y="126"/>
                  </a:lnTo>
                  <a:lnTo>
                    <a:pt x="659" y="124"/>
                  </a:lnTo>
                  <a:lnTo>
                    <a:pt x="661" y="124"/>
                  </a:lnTo>
                  <a:lnTo>
                    <a:pt x="661" y="121"/>
                  </a:lnTo>
                  <a:lnTo>
                    <a:pt x="661" y="119"/>
                  </a:lnTo>
                  <a:lnTo>
                    <a:pt x="659" y="116"/>
                  </a:lnTo>
                  <a:lnTo>
                    <a:pt x="656" y="116"/>
                  </a:lnTo>
                  <a:lnTo>
                    <a:pt x="652" y="116"/>
                  </a:lnTo>
                  <a:lnTo>
                    <a:pt x="649" y="119"/>
                  </a:lnTo>
                  <a:lnTo>
                    <a:pt x="647" y="121"/>
                  </a:lnTo>
                  <a:lnTo>
                    <a:pt x="644" y="121"/>
                  </a:lnTo>
                  <a:lnTo>
                    <a:pt x="644" y="121"/>
                  </a:lnTo>
                  <a:lnTo>
                    <a:pt x="642" y="121"/>
                  </a:lnTo>
                  <a:lnTo>
                    <a:pt x="640" y="119"/>
                  </a:lnTo>
                  <a:lnTo>
                    <a:pt x="640" y="119"/>
                  </a:lnTo>
                  <a:lnTo>
                    <a:pt x="640" y="116"/>
                  </a:lnTo>
                  <a:lnTo>
                    <a:pt x="640" y="114"/>
                  </a:lnTo>
                  <a:lnTo>
                    <a:pt x="640" y="114"/>
                  </a:lnTo>
                  <a:lnTo>
                    <a:pt x="640" y="112"/>
                  </a:lnTo>
                  <a:lnTo>
                    <a:pt x="640" y="109"/>
                  </a:lnTo>
                  <a:lnTo>
                    <a:pt x="640" y="107"/>
                  </a:lnTo>
                  <a:lnTo>
                    <a:pt x="637" y="105"/>
                  </a:lnTo>
                  <a:lnTo>
                    <a:pt x="637" y="100"/>
                  </a:lnTo>
                  <a:lnTo>
                    <a:pt x="637" y="95"/>
                  </a:lnTo>
                  <a:lnTo>
                    <a:pt x="637" y="93"/>
                  </a:lnTo>
                  <a:lnTo>
                    <a:pt x="637" y="90"/>
                  </a:lnTo>
                  <a:lnTo>
                    <a:pt x="637" y="88"/>
                  </a:lnTo>
                  <a:lnTo>
                    <a:pt x="633" y="86"/>
                  </a:lnTo>
                  <a:lnTo>
                    <a:pt x="611" y="79"/>
                  </a:lnTo>
                  <a:lnTo>
                    <a:pt x="607" y="76"/>
                  </a:lnTo>
                  <a:lnTo>
                    <a:pt x="607" y="74"/>
                  </a:lnTo>
                  <a:lnTo>
                    <a:pt x="607" y="74"/>
                  </a:lnTo>
                  <a:lnTo>
                    <a:pt x="604" y="71"/>
                  </a:lnTo>
                  <a:lnTo>
                    <a:pt x="599" y="64"/>
                  </a:lnTo>
                  <a:lnTo>
                    <a:pt x="599" y="62"/>
                  </a:lnTo>
                  <a:lnTo>
                    <a:pt x="592" y="60"/>
                  </a:lnTo>
                  <a:lnTo>
                    <a:pt x="590" y="57"/>
                  </a:lnTo>
                  <a:lnTo>
                    <a:pt x="588" y="57"/>
                  </a:lnTo>
                  <a:lnTo>
                    <a:pt x="583" y="60"/>
                  </a:lnTo>
                  <a:lnTo>
                    <a:pt x="580" y="62"/>
                  </a:lnTo>
                  <a:lnTo>
                    <a:pt x="576" y="62"/>
                  </a:lnTo>
                  <a:lnTo>
                    <a:pt x="573" y="62"/>
                  </a:lnTo>
                  <a:lnTo>
                    <a:pt x="566" y="67"/>
                  </a:lnTo>
                  <a:lnTo>
                    <a:pt x="564" y="67"/>
                  </a:lnTo>
                  <a:lnTo>
                    <a:pt x="554" y="67"/>
                  </a:lnTo>
                  <a:lnTo>
                    <a:pt x="547" y="67"/>
                  </a:lnTo>
                  <a:lnTo>
                    <a:pt x="535" y="67"/>
                  </a:lnTo>
                  <a:lnTo>
                    <a:pt x="533" y="69"/>
                  </a:lnTo>
                  <a:lnTo>
                    <a:pt x="528" y="69"/>
                  </a:lnTo>
                  <a:lnTo>
                    <a:pt x="526" y="62"/>
                  </a:lnTo>
                  <a:lnTo>
                    <a:pt x="524" y="60"/>
                  </a:lnTo>
                  <a:lnTo>
                    <a:pt x="521" y="55"/>
                  </a:lnTo>
                  <a:lnTo>
                    <a:pt x="519" y="53"/>
                  </a:lnTo>
                  <a:lnTo>
                    <a:pt x="517" y="50"/>
                  </a:lnTo>
                  <a:lnTo>
                    <a:pt x="509" y="45"/>
                  </a:lnTo>
                  <a:lnTo>
                    <a:pt x="507" y="43"/>
                  </a:lnTo>
                  <a:lnTo>
                    <a:pt x="505" y="41"/>
                  </a:lnTo>
                  <a:lnTo>
                    <a:pt x="502" y="36"/>
                  </a:lnTo>
                  <a:lnTo>
                    <a:pt x="502" y="31"/>
                  </a:lnTo>
                  <a:lnTo>
                    <a:pt x="505" y="15"/>
                  </a:lnTo>
                  <a:lnTo>
                    <a:pt x="498" y="5"/>
                  </a:lnTo>
                  <a:lnTo>
                    <a:pt x="493" y="0"/>
                  </a:lnTo>
                  <a:lnTo>
                    <a:pt x="490" y="0"/>
                  </a:lnTo>
                  <a:lnTo>
                    <a:pt x="488" y="0"/>
                  </a:lnTo>
                  <a:lnTo>
                    <a:pt x="486" y="0"/>
                  </a:lnTo>
                  <a:lnTo>
                    <a:pt x="474" y="7"/>
                  </a:lnTo>
                  <a:lnTo>
                    <a:pt x="472" y="10"/>
                  </a:lnTo>
                  <a:lnTo>
                    <a:pt x="464" y="15"/>
                  </a:lnTo>
                  <a:lnTo>
                    <a:pt x="455" y="17"/>
                  </a:lnTo>
                  <a:lnTo>
                    <a:pt x="453" y="19"/>
                  </a:lnTo>
                  <a:lnTo>
                    <a:pt x="450" y="22"/>
                  </a:lnTo>
                  <a:lnTo>
                    <a:pt x="448" y="24"/>
                  </a:lnTo>
                  <a:lnTo>
                    <a:pt x="445" y="26"/>
                  </a:lnTo>
                  <a:lnTo>
                    <a:pt x="445" y="29"/>
                  </a:lnTo>
                  <a:lnTo>
                    <a:pt x="445" y="34"/>
                  </a:lnTo>
                  <a:lnTo>
                    <a:pt x="443" y="36"/>
                  </a:lnTo>
                  <a:lnTo>
                    <a:pt x="438" y="41"/>
                  </a:lnTo>
                  <a:lnTo>
                    <a:pt x="436" y="41"/>
                  </a:lnTo>
                  <a:lnTo>
                    <a:pt x="434" y="41"/>
                  </a:lnTo>
                  <a:lnTo>
                    <a:pt x="431" y="38"/>
                  </a:lnTo>
                  <a:lnTo>
                    <a:pt x="429" y="38"/>
                  </a:lnTo>
                  <a:lnTo>
                    <a:pt x="419" y="45"/>
                  </a:lnTo>
                  <a:lnTo>
                    <a:pt x="396" y="48"/>
                  </a:lnTo>
                  <a:lnTo>
                    <a:pt x="384" y="45"/>
                  </a:lnTo>
                  <a:lnTo>
                    <a:pt x="382" y="45"/>
                  </a:lnTo>
                  <a:lnTo>
                    <a:pt x="379" y="48"/>
                  </a:lnTo>
                  <a:lnTo>
                    <a:pt x="379" y="55"/>
                  </a:lnTo>
                  <a:lnTo>
                    <a:pt x="377" y="57"/>
                  </a:lnTo>
                  <a:lnTo>
                    <a:pt x="374" y="57"/>
                  </a:lnTo>
                  <a:lnTo>
                    <a:pt x="372" y="57"/>
                  </a:lnTo>
                  <a:lnTo>
                    <a:pt x="360" y="57"/>
                  </a:lnTo>
                  <a:lnTo>
                    <a:pt x="358" y="60"/>
                  </a:lnTo>
                  <a:lnTo>
                    <a:pt x="358" y="62"/>
                  </a:lnTo>
                  <a:lnTo>
                    <a:pt x="358" y="64"/>
                  </a:lnTo>
                  <a:lnTo>
                    <a:pt x="355" y="64"/>
                  </a:lnTo>
                  <a:lnTo>
                    <a:pt x="353" y="64"/>
                  </a:lnTo>
                  <a:lnTo>
                    <a:pt x="351" y="64"/>
                  </a:lnTo>
                  <a:lnTo>
                    <a:pt x="344" y="67"/>
                  </a:lnTo>
                  <a:lnTo>
                    <a:pt x="341" y="67"/>
                  </a:lnTo>
                  <a:lnTo>
                    <a:pt x="339" y="67"/>
                  </a:lnTo>
                  <a:lnTo>
                    <a:pt x="339" y="67"/>
                  </a:lnTo>
                  <a:lnTo>
                    <a:pt x="337" y="64"/>
                  </a:lnTo>
                  <a:lnTo>
                    <a:pt x="332" y="62"/>
                  </a:lnTo>
                  <a:lnTo>
                    <a:pt x="327" y="62"/>
                  </a:lnTo>
                  <a:lnTo>
                    <a:pt x="322" y="62"/>
                  </a:lnTo>
                  <a:lnTo>
                    <a:pt x="318" y="60"/>
                  </a:lnTo>
                  <a:lnTo>
                    <a:pt x="313" y="60"/>
                  </a:lnTo>
                  <a:lnTo>
                    <a:pt x="308" y="60"/>
                  </a:lnTo>
                  <a:lnTo>
                    <a:pt x="303" y="60"/>
                  </a:lnTo>
                  <a:lnTo>
                    <a:pt x="301" y="62"/>
                  </a:lnTo>
                  <a:lnTo>
                    <a:pt x="301" y="62"/>
                  </a:lnTo>
                  <a:lnTo>
                    <a:pt x="301" y="64"/>
                  </a:lnTo>
                  <a:lnTo>
                    <a:pt x="299" y="67"/>
                  </a:lnTo>
                  <a:lnTo>
                    <a:pt x="296" y="69"/>
                  </a:lnTo>
                  <a:lnTo>
                    <a:pt x="296" y="71"/>
                  </a:lnTo>
                  <a:lnTo>
                    <a:pt x="296" y="71"/>
                  </a:lnTo>
                  <a:lnTo>
                    <a:pt x="296" y="74"/>
                  </a:lnTo>
                  <a:lnTo>
                    <a:pt x="296" y="74"/>
                  </a:lnTo>
                  <a:lnTo>
                    <a:pt x="294" y="76"/>
                  </a:lnTo>
                  <a:lnTo>
                    <a:pt x="294" y="79"/>
                  </a:lnTo>
                  <a:lnTo>
                    <a:pt x="294" y="79"/>
                  </a:lnTo>
                  <a:lnTo>
                    <a:pt x="292" y="81"/>
                  </a:lnTo>
                  <a:lnTo>
                    <a:pt x="289" y="83"/>
                  </a:lnTo>
                  <a:lnTo>
                    <a:pt x="284" y="83"/>
                  </a:lnTo>
                  <a:lnTo>
                    <a:pt x="277" y="83"/>
                  </a:lnTo>
                  <a:lnTo>
                    <a:pt x="275" y="81"/>
                  </a:lnTo>
                  <a:lnTo>
                    <a:pt x="273" y="81"/>
                  </a:lnTo>
                  <a:lnTo>
                    <a:pt x="266" y="79"/>
                  </a:lnTo>
                  <a:lnTo>
                    <a:pt x="266" y="76"/>
                  </a:lnTo>
                  <a:lnTo>
                    <a:pt x="263" y="76"/>
                  </a:lnTo>
                  <a:lnTo>
                    <a:pt x="261" y="74"/>
                  </a:lnTo>
                  <a:lnTo>
                    <a:pt x="256" y="71"/>
                  </a:lnTo>
                  <a:lnTo>
                    <a:pt x="251" y="69"/>
                  </a:lnTo>
                  <a:lnTo>
                    <a:pt x="251" y="67"/>
                  </a:lnTo>
                  <a:lnTo>
                    <a:pt x="249" y="64"/>
                  </a:lnTo>
                  <a:lnTo>
                    <a:pt x="249" y="62"/>
                  </a:lnTo>
                  <a:lnTo>
                    <a:pt x="249" y="57"/>
                  </a:lnTo>
                  <a:lnTo>
                    <a:pt x="247" y="55"/>
                  </a:lnTo>
                  <a:lnTo>
                    <a:pt x="244" y="55"/>
                  </a:lnTo>
                  <a:lnTo>
                    <a:pt x="237" y="57"/>
                  </a:lnTo>
                  <a:lnTo>
                    <a:pt x="235" y="55"/>
                  </a:lnTo>
                  <a:lnTo>
                    <a:pt x="223" y="55"/>
                  </a:lnTo>
                  <a:lnTo>
                    <a:pt x="221" y="55"/>
                  </a:lnTo>
                  <a:lnTo>
                    <a:pt x="221" y="57"/>
                  </a:lnTo>
                  <a:lnTo>
                    <a:pt x="221" y="60"/>
                  </a:lnTo>
                  <a:lnTo>
                    <a:pt x="221" y="62"/>
                  </a:lnTo>
                  <a:lnTo>
                    <a:pt x="218" y="62"/>
                  </a:lnTo>
                  <a:lnTo>
                    <a:pt x="213" y="64"/>
                  </a:lnTo>
                  <a:lnTo>
                    <a:pt x="211" y="64"/>
                  </a:lnTo>
                  <a:lnTo>
                    <a:pt x="209" y="64"/>
                  </a:lnTo>
                  <a:lnTo>
                    <a:pt x="202" y="62"/>
                  </a:lnTo>
                  <a:lnTo>
                    <a:pt x="197" y="62"/>
                  </a:lnTo>
                  <a:lnTo>
                    <a:pt x="194" y="62"/>
                  </a:lnTo>
                  <a:lnTo>
                    <a:pt x="192" y="64"/>
                  </a:lnTo>
                  <a:lnTo>
                    <a:pt x="192" y="67"/>
                  </a:lnTo>
                  <a:lnTo>
                    <a:pt x="190" y="69"/>
                  </a:lnTo>
                  <a:lnTo>
                    <a:pt x="190" y="69"/>
                  </a:lnTo>
                  <a:lnTo>
                    <a:pt x="185" y="69"/>
                  </a:lnTo>
                  <a:lnTo>
                    <a:pt x="176" y="64"/>
                  </a:lnTo>
                  <a:lnTo>
                    <a:pt x="171" y="64"/>
                  </a:lnTo>
                  <a:lnTo>
                    <a:pt x="168" y="62"/>
                  </a:lnTo>
                  <a:lnTo>
                    <a:pt x="166" y="60"/>
                  </a:lnTo>
                  <a:lnTo>
                    <a:pt x="164" y="60"/>
                  </a:lnTo>
                  <a:lnTo>
                    <a:pt x="159" y="57"/>
                  </a:lnTo>
                  <a:lnTo>
                    <a:pt x="154" y="60"/>
                  </a:lnTo>
                  <a:lnTo>
                    <a:pt x="152" y="62"/>
                  </a:lnTo>
                  <a:lnTo>
                    <a:pt x="152" y="64"/>
                  </a:lnTo>
                  <a:lnTo>
                    <a:pt x="149" y="67"/>
                  </a:lnTo>
                  <a:lnTo>
                    <a:pt x="149" y="69"/>
                  </a:lnTo>
                  <a:lnTo>
                    <a:pt x="149" y="71"/>
                  </a:lnTo>
                  <a:lnTo>
                    <a:pt x="149" y="71"/>
                  </a:lnTo>
                  <a:lnTo>
                    <a:pt x="147" y="74"/>
                  </a:lnTo>
                  <a:lnTo>
                    <a:pt x="145" y="74"/>
                  </a:lnTo>
                  <a:lnTo>
                    <a:pt x="140" y="76"/>
                  </a:lnTo>
                  <a:lnTo>
                    <a:pt x="135" y="76"/>
                  </a:lnTo>
                  <a:lnTo>
                    <a:pt x="133" y="79"/>
                  </a:lnTo>
                  <a:lnTo>
                    <a:pt x="133" y="79"/>
                  </a:lnTo>
                  <a:lnTo>
                    <a:pt x="135" y="81"/>
                  </a:lnTo>
                  <a:lnTo>
                    <a:pt x="135" y="81"/>
                  </a:lnTo>
                  <a:lnTo>
                    <a:pt x="140" y="83"/>
                  </a:lnTo>
                  <a:lnTo>
                    <a:pt x="142" y="86"/>
                  </a:lnTo>
                  <a:lnTo>
                    <a:pt x="142" y="86"/>
                  </a:lnTo>
                  <a:lnTo>
                    <a:pt x="140" y="88"/>
                  </a:lnTo>
                  <a:lnTo>
                    <a:pt x="128" y="95"/>
                  </a:lnTo>
                  <a:lnTo>
                    <a:pt x="126" y="95"/>
                  </a:lnTo>
                  <a:lnTo>
                    <a:pt x="119" y="100"/>
                  </a:lnTo>
                  <a:lnTo>
                    <a:pt x="116" y="100"/>
                  </a:lnTo>
                  <a:lnTo>
                    <a:pt x="104" y="98"/>
                  </a:lnTo>
                  <a:lnTo>
                    <a:pt x="104" y="98"/>
                  </a:lnTo>
                  <a:lnTo>
                    <a:pt x="102" y="98"/>
                  </a:lnTo>
                  <a:lnTo>
                    <a:pt x="100" y="95"/>
                  </a:lnTo>
                  <a:lnTo>
                    <a:pt x="88" y="95"/>
                  </a:lnTo>
                  <a:lnTo>
                    <a:pt x="83" y="98"/>
                  </a:lnTo>
                  <a:lnTo>
                    <a:pt x="81" y="98"/>
                  </a:lnTo>
                  <a:lnTo>
                    <a:pt x="78" y="100"/>
                  </a:lnTo>
                  <a:lnTo>
                    <a:pt x="76" y="102"/>
                  </a:lnTo>
                  <a:lnTo>
                    <a:pt x="74" y="105"/>
                  </a:lnTo>
                  <a:lnTo>
                    <a:pt x="71" y="105"/>
                  </a:lnTo>
                  <a:lnTo>
                    <a:pt x="69" y="107"/>
                  </a:lnTo>
                  <a:lnTo>
                    <a:pt x="69" y="107"/>
                  </a:lnTo>
                  <a:lnTo>
                    <a:pt x="67" y="102"/>
                  </a:lnTo>
                  <a:lnTo>
                    <a:pt x="62" y="102"/>
                  </a:lnTo>
                  <a:lnTo>
                    <a:pt x="55" y="100"/>
                  </a:lnTo>
                  <a:lnTo>
                    <a:pt x="52" y="102"/>
                  </a:lnTo>
                  <a:lnTo>
                    <a:pt x="52" y="105"/>
                  </a:lnTo>
                  <a:lnTo>
                    <a:pt x="52" y="107"/>
                  </a:lnTo>
                  <a:lnTo>
                    <a:pt x="48" y="112"/>
                  </a:lnTo>
                  <a:lnTo>
                    <a:pt x="48" y="116"/>
                  </a:lnTo>
                  <a:lnTo>
                    <a:pt x="50" y="124"/>
                  </a:lnTo>
                  <a:lnTo>
                    <a:pt x="50" y="126"/>
                  </a:lnTo>
                  <a:lnTo>
                    <a:pt x="50" y="131"/>
                  </a:lnTo>
                  <a:lnTo>
                    <a:pt x="48" y="133"/>
                  </a:lnTo>
                  <a:lnTo>
                    <a:pt x="41" y="140"/>
                  </a:lnTo>
                  <a:lnTo>
                    <a:pt x="36" y="147"/>
                  </a:lnTo>
                  <a:lnTo>
                    <a:pt x="33" y="150"/>
                  </a:lnTo>
                  <a:lnTo>
                    <a:pt x="31" y="152"/>
                  </a:lnTo>
                  <a:lnTo>
                    <a:pt x="29" y="152"/>
                  </a:lnTo>
                  <a:lnTo>
                    <a:pt x="26" y="150"/>
                  </a:lnTo>
                  <a:lnTo>
                    <a:pt x="24" y="152"/>
                  </a:lnTo>
                  <a:lnTo>
                    <a:pt x="19" y="157"/>
                  </a:lnTo>
                  <a:lnTo>
                    <a:pt x="12" y="159"/>
                  </a:lnTo>
                  <a:lnTo>
                    <a:pt x="12" y="159"/>
                  </a:lnTo>
                  <a:lnTo>
                    <a:pt x="10" y="164"/>
                  </a:lnTo>
                  <a:lnTo>
                    <a:pt x="7" y="166"/>
                  </a:lnTo>
                  <a:lnTo>
                    <a:pt x="7" y="169"/>
                  </a:lnTo>
                  <a:lnTo>
                    <a:pt x="10" y="173"/>
                  </a:lnTo>
                  <a:lnTo>
                    <a:pt x="10" y="176"/>
                  </a:lnTo>
                  <a:lnTo>
                    <a:pt x="12" y="178"/>
                  </a:lnTo>
                  <a:lnTo>
                    <a:pt x="12" y="180"/>
                  </a:lnTo>
                  <a:lnTo>
                    <a:pt x="14" y="183"/>
                  </a:lnTo>
                  <a:lnTo>
                    <a:pt x="14" y="183"/>
                  </a:lnTo>
                  <a:lnTo>
                    <a:pt x="12" y="185"/>
                  </a:lnTo>
                  <a:lnTo>
                    <a:pt x="10" y="188"/>
                  </a:lnTo>
                  <a:lnTo>
                    <a:pt x="7" y="188"/>
                  </a:lnTo>
                  <a:lnTo>
                    <a:pt x="7" y="190"/>
                  </a:lnTo>
                  <a:lnTo>
                    <a:pt x="7" y="199"/>
                  </a:lnTo>
                  <a:lnTo>
                    <a:pt x="7" y="204"/>
                  </a:lnTo>
                  <a:lnTo>
                    <a:pt x="3" y="211"/>
                  </a:lnTo>
                  <a:lnTo>
                    <a:pt x="3" y="214"/>
                  </a:lnTo>
                  <a:lnTo>
                    <a:pt x="3" y="221"/>
                  </a:lnTo>
                  <a:lnTo>
                    <a:pt x="0" y="225"/>
                  </a:lnTo>
                  <a:lnTo>
                    <a:pt x="12" y="225"/>
                  </a:lnTo>
                  <a:lnTo>
                    <a:pt x="22" y="228"/>
                  </a:lnTo>
                  <a:lnTo>
                    <a:pt x="24" y="228"/>
                  </a:lnTo>
                  <a:lnTo>
                    <a:pt x="24" y="228"/>
                  </a:lnTo>
                  <a:lnTo>
                    <a:pt x="24" y="225"/>
                  </a:lnTo>
                  <a:lnTo>
                    <a:pt x="26" y="225"/>
                  </a:lnTo>
                  <a:lnTo>
                    <a:pt x="29" y="223"/>
                  </a:lnTo>
                  <a:lnTo>
                    <a:pt x="31" y="223"/>
                  </a:lnTo>
                  <a:lnTo>
                    <a:pt x="36" y="223"/>
                  </a:lnTo>
                  <a:lnTo>
                    <a:pt x="38" y="223"/>
                  </a:lnTo>
                  <a:lnTo>
                    <a:pt x="41" y="225"/>
                  </a:lnTo>
                  <a:lnTo>
                    <a:pt x="41" y="228"/>
                  </a:lnTo>
                  <a:lnTo>
                    <a:pt x="57" y="230"/>
                  </a:lnTo>
                  <a:lnTo>
                    <a:pt x="59" y="237"/>
                  </a:lnTo>
                  <a:lnTo>
                    <a:pt x="59" y="240"/>
                  </a:lnTo>
                  <a:lnTo>
                    <a:pt x="59" y="244"/>
                  </a:lnTo>
                  <a:lnTo>
                    <a:pt x="57" y="247"/>
                  </a:lnTo>
                  <a:lnTo>
                    <a:pt x="57" y="249"/>
                  </a:lnTo>
                  <a:lnTo>
                    <a:pt x="55" y="252"/>
                  </a:lnTo>
                  <a:lnTo>
                    <a:pt x="55" y="254"/>
                  </a:lnTo>
                  <a:lnTo>
                    <a:pt x="52" y="254"/>
                  </a:lnTo>
                  <a:lnTo>
                    <a:pt x="64" y="263"/>
                  </a:lnTo>
                  <a:lnTo>
                    <a:pt x="71" y="268"/>
                  </a:lnTo>
                  <a:lnTo>
                    <a:pt x="76" y="273"/>
                  </a:lnTo>
                  <a:lnTo>
                    <a:pt x="76" y="275"/>
                  </a:lnTo>
                  <a:lnTo>
                    <a:pt x="76" y="278"/>
                  </a:lnTo>
                  <a:lnTo>
                    <a:pt x="76" y="280"/>
                  </a:lnTo>
                  <a:lnTo>
                    <a:pt x="76" y="285"/>
                  </a:lnTo>
                  <a:lnTo>
                    <a:pt x="76" y="287"/>
                  </a:lnTo>
                  <a:lnTo>
                    <a:pt x="76" y="287"/>
                  </a:lnTo>
                  <a:lnTo>
                    <a:pt x="74" y="289"/>
                  </a:lnTo>
                  <a:lnTo>
                    <a:pt x="71" y="294"/>
                  </a:lnTo>
                  <a:lnTo>
                    <a:pt x="69" y="299"/>
                  </a:lnTo>
                  <a:lnTo>
                    <a:pt x="67" y="301"/>
                  </a:lnTo>
                  <a:lnTo>
                    <a:pt x="62" y="306"/>
                  </a:lnTo>
                  <a:lnTo>
                    <a:pt x="62" y="308"/>
                  </a:lnTo>
                  <a:lnTo>
                    <a:pt x="59" y="313"/>
                  </a:lnTo>
                  <a:lnTo>
                    <a:pt x="59" y="313"/>
                  </a:lnTo>
                  <a:lnTo>
                    <a:pt x="55" y="311"/>
                  </a:lnTo>
                  <a:lnTo>
                    <a:pt x="52" y="311"/>
                  </a:lnTo>
                  <a:lnTo>
                    <a:pt x="48" y="313"/>
                  </a:lnTo>
                  <a:lnTo>
                    <a:pt x="43" y="316"/>
                  </a:lnTo>
                  <a:lnTo>
                    <a:pt x="41" y="318"/>
                  </a:lnTo>
                  <a:lnTo>
                    <a:pt x="31" y="325"/>
                  </a:lnTo>
                  <a:lnTo>
                    <a:pt x="31" y="327"/>
                  </a:lnTo>
                  <a:lnTo>
                    <a:pt x="29" y="330"/>
                  </a:lnTo>
                  <a:lnTo>
                    <a:pt x="26" y="339"/>
                  </a:lnTo>
                  <a:lnTo>
                    <a:pt x="26" y="339"/>
                  </a:lnTo>
                  <a:lnTo>
                    <a:pt x="24" y="342"/>
                  </a:lnTo>
                  <a:lnTo>
                    <a:pt x="22" y="342"/>
                  </a:lnTo>
                  <a:lnTo>
                    <a:pt x="19" y="344"/>
                  </a:lnTo>
                  <a:lnTo>
                    <a:pt x="14" y="353"/>
                  </a:lnTo>
                  <a:lnTo>
                    <a:pt x="12" y="356"/>
                  </a:lnTo>
                  <a:lnTo>
                    <a:pt x="10" y="358"/>
                  </a:lnTo>
                  <a:lnTo>
                    <a:pt x="12" y="361"/>
                  </a:lnTo>
                  <a:lnTo>
                    <a:pt x="12" y="361"/>
                  </a:lnTo>
                  <a:lnTo>
                    <a:pt x="14" y="363"/>
                  </a:lnTo>
                  <a:lnTo>
                    <a:pt x="17" y="363"/>
                  </a:lnTo>
                  <a:lnTo>
                    <a:pt x="19" y="363"/>
                  </a:lnTo>
                  <a:lnTo>
                    <a:pt x="22" y="363"/>
                  </a:lnTo>
                  <a:lnTo>
                    <a:pt x="24" y="368"/>
                  </a:lnTo>
                  <a:lnTo>
                    <a:pt x="24" y="368"/>
                  </a:lnTo>
                  <a:lnTo>
                    <a:pt x="24" y="370"/>
                  </a:lnTo>
                  <a:lnTo>
                    <a:pt x="22" y="380"/>
                  </a:lnTo>
                  <a:lnTo>
                    <a:pt x="19" y="382"/>
                  </a:lnTo>
                  <a:lnTo>
                    <a:pt x="19" y="384"/>
                  </a:lnTo>
                  <a:lnTo>
                    <a:pt x="22" y="387"/>
                  </a:lnTo>
                  <a:lnTo>
                    <a:pt x="22" y="389"/>
                  </a:lnTo>
                  <a:lnTo>
                    <a:pt x="22" y="389"/>
                  </a:lnTo>
                  <a:lnTo>
                    <a:pt x="24" y="391"/>
                  </a:lnTo>
                  <a:lnTo>
                    <a:pt x="29" y="396"/>
                  </a:lnTo>
                  <a:lnTo>
                    <a:pt x="36" y="396"/>
                  </a:lnTo>
                  <a:lnTo>
                    <a:pt x="50" y="396"/>
                  </a:lnTo>
                  <a:lnTo>
                    <a:pt x="55" y="391"/>
                  </a:lnTo>
                  <a:lnTo>
                    <a:pt x="57" y="384"/>
                  </a:lnTo>
                  <a:lnTo>
                    <a:pt x="64" y="384"/>
                  </a:lnTo>
                  <a:lnTo>
                    <a:pt x="71" y="398"/>
                  </a:lnTo>
                  <a:lnTo>
                    <a:pt x="78" y="398"/>
                  </a:lnTo>
                  <a:lnTo>
                    <a:pt x="95" y="398"/>
                  </a:lnTo>
                  <a:lnTo>
                    <a:pt x="102" y="396"/>
                  </a:lnTo>
                  <a:lnTo>
                    <a:pt x="104" y="389"/>
                  </a:lnTo>
                  <a:lnTo>
                    <a:pt x="109" y="391"/>
                  </a:lnTo>
                  <a:lnTo>
                    <a:pt x="114" y="396"/>
                  </a:lnTo>
                  <a:lnTo>
                    <a:pt x="114" y="401"/>
                  </a:lnTo>
                  <a:lnTo>
                    <a:pt x="112" y="413"/>
                  </a:lnTo>
                  <a:lnTo>
                    <a:pt x="114" y="415"/>
                  </a:lnTo>
                  <a:lnTo>
                    <a:pt x="119" y="417"/>
                  </a:lnTo>
                  <a:lnTo>
                    <a:pt x="123" y="417"/>
                  </a:lnTo>
                  <a:lnTo>
                    <a:pt x="121" y="425"/>
                  </a:lnTo>
                  <a:lnTo>
                    <a:pt x="116" y="448"/>
                  </a:lnTo>
                  <a:lnTo>
                    <a:pt x="114" y="451"/>
                  </a:lnTo>
                  <a:lnTo>
                    <a:pt x="114" y="453"/>
                  </a:lnTo>
                  <a:lnTo>
                    <a:pt x="112" y="458"/>
                  </a:lnTo>
                  <a:lnTo>
                    <a:pt x="112" y="460"/>
                  </a:lnTo>
                  <a:lnTo>
                    <a:pt x="114" y="462"/>
                  </a:lnTo>
                  <a:lnTo>
                    <a:pt x="114" y="465"/>
                  </a:lnTo>
                  <a:lnTo>
                    <a:pt x="116" y="470"/>
                  </a:lnTo>
                  <a:lnTo>
                    <a:pt x="116" y="477"/>
                  </a:lnTo>
                  <a:lnTo>
                    <a:pt x="119" y="481"/>
                  </a:lnTo>
                  <a:lnTo>
                    <a:pt x="126" y="484"/>
                  </a:lnTo>
                  <a:lnTo>
                    <a:pt x="128" y="484"/>
                  </a:lnTo>
                  <a:lnTo>
                    <a:pt x="133" y="481"/>
                  </a:lnTo>
                  <a:lnTo>
                    <a:pt x="135" y="479"/>
                  </a:lnTo>
                  <a:lnTo>
                    <a:pt x="135" y="477"/>
                  </a:lnTo>
                  <a:lnTo>
                    <a:pt x="138" y="477"/>
                  </a:lnTo>
                  <a:lnTo>
                    <a:pt x="140" y="477"/>
                  </a:lnTo>
                  <a:lnTo>
                    <a:pt x="159" y="479"/>
                  </a:lnTo>
                  <a:lnTo>
                    <a:pt x="171" y="484"/>
                  </a:lnTo>
                  <a:lnTo>
                    <a:pt x="180" y="491"/>
                  </a:lnTo>
                  <a:lnTo>
                    <a:pt x="190" y="500"/>
                  </a:lnTo>
                  <a:lnTo>
                    <a:pt x="192" y="505"/>
                  </a:lnTo>
                  <a:lnTo>
                    <a:pt x="194" y="507"/>
                  </a:lnTo>
                  <a:lnTo>
                    <a:pt x="185" y="524"/>
                  </a:lnTo>
                  <a:lnTo>
                    <a:pt x="178" y="529"/>
                  </a:lnTo>
                  <a:lnTo>
                    <a:pt x="178" y="534"/>
                  </a:lnTo>
                  <a:lnTo>
                    <a:pt x="178" y="536"/>
                  </a:lnTo>
                  <a:lnTo>
                    <a:pt x="178" y="538"/>
                  </a:lnTo>
                  <a:lnTo>
                    <a:pt x="178" y="538"/>
                  </a:lnTo>
                  <a:lnTo>
                    <a:pt x="168" y="553"/>
                  </a:lnTo>
                  <a:lnTo>
                    <a:pt x="168" y="555"/>
                  </a:lnTo>
                  <a:lnTo>
                    <a:pt x="161" y="557"/>
                  </a:lnTo>
                  <a:lnTo>
                    <a:pt x="159" y="557"/>
                  </a:lnTo>
                  <a:lnTo>
                    <a:pt x="157" y="560"/>
                  </a:lnTo>
                  <a:lnTo>
                    <a:pt x="157" y="560"/>
                  </a:lnTo>
                  <a:lnTo>
                    <a:pt x="157" y="562"/>
                  </a:lnTo>
                  <a:lnTo>
                    <a:pt x="157" y="564"/>
                  </a:lnTo>
                  <a:lnTo>
                    <a:pt x="157" y="567"/>
                  </a:lnTo>
                  <a:lnTo>
                    <a:pt x="154" y="567"/>
                  </a:lnTo>
                  <a:lnTo>
                    <a:pt x="152" y="564"/>
                  </a:lnTo>
                  <a:lnTo>
                    <a:pt x="152" y="567"/>
                  </a:lnTo>
                  <a:lnTo>
                    <a:pt x="145" y="576"/>
                  </a:lnTo>
                  <a:lnTo>
                    <a:pt x="138" y="586"/>
                  </a:lnTo>
                  <a:lnTo>
                    <a:pt x="131" y="590"/>
                  </a:lnTo>
                  <a:lnTo>
                    <a:pt x="116" y="595"/>
                  </a:lnTo>
                  <a:lnTo>
                    <a:pt x="114" y="598"/>
                  </a:lnTo>
                  <a:lnTo>
                    <a:pt x="100" y="598"/>
                  </a:lnTo>
                  <a:lnTo>
                    <a:pt x="97" y="598"/>
                  </a:lnTo>
                  <a:lnTo>
                    <a:pt x="93" y="602"/>
                  </a:lnTo>
                  <a:lnTo>
                    <a:pt x="86" y="614"/>
                  </a:lnTo>
                  <a:lnTo>
                    <a:pt x="83" y="619"/>
                  </a:lnTo>
                  <a:lnTo>
                    <a:pt x="83" y="621"/>
                  </a:lnTo>
                  <a:lnTo>
                    <a:pt x="74" y="628"/>
                  </a:lnTo>
                  <a:lnTo>
                    <a:pt x="71" y="631"/>
                  </a:lnTo>
                  <a:lnTo>
                    <a:pt x="71" y="633"/>
                  </a:lnTo>
                  <a:lnTo>
                    <a:pt x="71" y="640"/>
                  </a:lnTo>
                  <a:lnTo>
                    <a:pt x="69" y="645"/>
                  </a:lnTo>
                  <a:lnTo>
                    <a:pt x="62" y="659"/>
                  </a:lnTo>
                  <a:lnTo>
                    <a:pt x="57" y="662"/>
                  </a:lnTo>
                  <a:lnTo>
                    <a:pt x="52" y="664"/>
                  </a:lnTo>
                  <a:lnTo>
                    <a:pt x="38" y="662"/>
                  </a:lnTo>
                  <a:lnTo>
                    <a:pt x="33" y="664"/>
                  </a:lnTo>
                  <a:lnTo>
                    <a:pt x="33" y="664"/>
                  </a:lnTo>
                  <a:lnTo>
                    <a:pt x="31" y="669"/>
                  </a:lnTo>
                  <a:lnTo>
                    <a:pt x="29" y="673"/>
                  </a:lnTo>
                  <a:lnTo>
                    <a:pt x="31" y="678"/>
                  </a:lnTo>
                  <a:lnTo>
                    <a:pt x="33" y="680"/>
                  </a:lnTo>
                  <a:lnTo>
                    <a:pt x="41" y="688"/>
                  </a:lnTo>
                  <a:lnTo>
                    <a:pt x="43" y="695"/>
                  </a:lnTo>
                  <a:lnTo>
                    <a:pt x="48" y="707"/>
                  </a:lnTo>
                  <a:lnTo>
                    <a:pt x="50" y="711"/>
                  </a:lnTo>
                  <a:lnTo>
                    <a:pt x="52" y="714"/>
                  </a:lnTo>
                  <a:lnTo>
                    <a:pt x="55" y="716"/>
                  </a:lnTo>
                  <a:lnTo>
                    <a:pt x="57" y="716"/>
                  </a:lnTo>
                  <a:lnTo>
                    <a:pt x="57" y="721"/>
                  </a:lnTo>
                  <a:lnTo>
                    <a:pt x="57" y="725"/>
                  </a:lnTo>
                  <a:lnTo>
                    <a:pt x="55" y="725"/>
                  </a:lnTo>
                  <a:lnTo>
                    <a:pt x="52" y="733"/>
                  </a:lnTo>
                  <a:lnTo>
                    <a:pt x="52" y="735"/>
                  </a:lnTo>
                  <a:lnTo>
                    <a:pt x="55" y="737"/>
                  </a:lnTo>
                  <a:lnTo>
                    <a:pt x="55" y="740"/>
                  </a:lnTo>
                  <a:lnTo>
                    <a:pt x="52" y="742"/>
                  </a:lnTo>
                  <a:lnTo>
                    <a:pt x="52" y="744"/>
                  </a:lnTo>
                  <a:lnTo>
                    <a:pt x="52" y="752"/>
                  </a:lnTo>
                  <a:lnTo>
                    <a:pt x="52" y="754"/>
                  </a:lnTo>
                  <a:lnTo>
                    <a:pt x="57" y="763"/>
                  </a:lnTo>
                  <a:lnTo>
                    <a:pt x="57" y="775"/>
                  </a:lnTo>
                  <a:lnTo>
                    <a:pt x="59" y="780"/>
                  </a:lnTo>
                  <a:lnTo>
                    <a:pt x="59" y="782"/>
                  </a:lnTo>
                  <a:lnTo>
                    <a:pt x="57" y="787"/>
                  </a:lnTo>
                  <a:lnTo>
                    <a:pt x="52" y="799"/>
                  </a:lnTo>
                  <a:lnTo>
                    <a:pt x="50" y="801"/>
                  </a:lnTo>
                  <a:lnTo>
                    <a:pt x="50" y="808"/>
                  </a:lnTo>
                  <a:lnTo>
                    <a:pt x="52" y="811"/>
                  </a:lnTo>
                  <a:lnTo>
                    <a:pt x="55" y="813"/>
                  </a:lnTo>
                  <a:lnTo>
                    <a:pt x="57" y="818"/>
                  </a:lnTo>
                  <a:lnTo>
                    <a:pt x="59" y="823"/>
                  </a:lnTo>
                  <a:lnTo>
                    <a:pt x="59" y="825"/>
                  </a:lnTo>
                  <a:lnTo>
                    <a:pt x="52" y="835"/>
                  </a:lnTo>
                  <a:lnTo>
                    <a:pt x="50" y="844"/>
                  </a:lnTo>
                  <a:lnTo>
                    <a:pt x="50" y="853"/>
                  </a:lnTo>
                  <a:lnTo>
                    <a:pt x="55" y="863"/>
                  </a:lnTo>
                  <a:lnTo>
                    <a:pt x="64" y="870"/>
                  </a:lnTo>
                  <a:lnTo>
                    <a:pt x="59" y="877"/>
                  </a:lnTo>
                  <a:lnTo>
                    <a:pt x="57" y="877"/>
                  </a:lnTo>
                  <a:lnTo>
                    <a:pt x="48" y="884"/>
                  </a:lnTo>
                  <a:lnTo>
                    <a:pt x="45" y="887"/>
                  </a:lnTo>
                  <a:lnTo>
                    <a:pt x="45" y="889"/>
                  </a:lnTo>
                  <a:lnTo>
                    <a:pt x="45" y="891"/>
                  </a:lnTo>
                  <a:lnTo>
                    <a:pt x="48" y="894"/>
                  </a:lnTo>
                  <a:lnTo>
                    <a:pt x="52" y="898"/>
                  </a:lnTo>
                  <a:lnTo>
                    <a:pt x="55" y="901"/>
                  </a:lnTo>
                  <a:lnTo>
                    <a:pt x="57" y="901"/>
                  </a:lnTo>
                  <a:lnTo>
                    <a:pt x="59" y="903"/>
                  </a:lnTo>
                  <a:lnTo>
                    <a:pt x="62" y="903"/>
                  </a:lnTo>
                  <a:lnTo>
                    <a:pt x="64" y="901"/>
                  </a:lnTo>
                  <a:lnTo>
                    <a:pt x="64" y="901"/>
                  </a:lnTo>
                  <a:lnTo>
                    <a:pt x="67" y="901"/>
                  </a:lnTo>
                  <a:lnTo>
                    <a:pt x="71" y="901"/>
                  </a:lnTo>
                  <a:lnTo>
                    <a:pt x="78" y="898"/>
                  </a:lnTo>
                  <a:lnTo>
                    <a:pt x="81" y="898"/>
                  </a:lnTo>
                  <a:lnTo>
                    <a:pt x="86" y="901"/>
                  </a:lnTo>
                  <a:lnTo>
                    <a:pt x="88" y="901"/>
                  </a:lnTo>
                  <a:lnTo>
                    <a:pt x="90" y="898"/>
                  </a:lnTo>
                  <a:lnTo>
                    <a:pt x="90" y="898"/>
                  </a:lnTo>
                  <a:lnTo>
                    <a:pt x="95" y="896"/>
                  </a:lnTo>
                  <a:lnTo>
                    <a:pt x="109" y="894"/>
                  </a:lnTo>
                  <a:lnTo>
                    <a:pt x="114" y="894"/>
                  </a:lnTo>
                  <a:lnTo>
                    <a:pt x="116" y="891"/>
                  </a:lnTo>
                  <a:lnTo>
                    <a:pt x="116" y="889"/>
                  </a:lnTo>
                  <a:lnTo>
                    <a:pt x="116" y="887"/>
                  </a:lnTo>
                  <a:lnTo>
                    <a:pt x="116" y="887"/>
                  </a:lnTo>
                  <a:lnTo>
                    <a:pt x="116" y="882"/>
                  </a:lnTo>
                  <a:lnTo>
                    <a:pt x="116" y="880"/>
                  </a:lnTo>
                  <a:lnTo>
                    <a:pt x="116" y="877"/>
                  </a:lnTo>
                  <a:lnTo>
                    <a:pt x="119" y="875"/>
                  </a:lnTo>
                  <a:lnTo>
                    <a:pt x="126" y="870"/>
                  </a:lnTo>
                  <a:lnTo>
                    <a:pt x="128" y="870"/>
                  </a:lnTo>
                  <a:lnTo>
                    <a:pt x="133" y="868"/>
                  </a:lnTo>
                  <a:lnTo>
                    <a:pt x="133" y="865"/>
                  </a:lnTo>
                  <a:lnTo>
                    <a:pt x="142" y="863"/>
                  </a:lnTo>
                  <a:lnTo>
                    <a:pt x="147" y="858"/>
                  </a:lnTo>
                  <a:lnTo>
                    <a:pt x="149" y="856"/>
                  </a:lnTo>
                  <a:lnTo>
                    <a:pt x="152" y="856"/>
                  </a:lnTo>
                  <a:lnTo>
                    <a:pt x="159" y="853"/>
                  </a:lnTo>
                  <a:lnTo>
                    <a:pt x="159" y="853"/>
                  </a:lnTo>
                  <a:lnTo>
                    <a:pt x="161" y="851"/>
                  </a:lnTo>
                  <a:lnTo>
                    <a:pt x="161" y="849"/>
                  </a:lnTo>
                  <a:lnTo>
                    <a:pt x="164" y="846"/>
                  </a:lnTo>
                  <a:lnTo>
                    <a:pt x="164" y="846"/>
                  </a:lnTo>
                  <a:lnTo>
                    <a:pt x="166" y="844"/>
                  </a:lnTo>
                  <a:lnTo>
                    <a:pt x="168" y="842"/>
                  </a:lnTo>
                  <a:lnTo>
                    <a:pt x="173" y="842"/>
                  </a:lnTo>
                  <a:lnTo>
                    <a:pt x="176" y="842"/>
                  </a:lnTo>
                  <a:lnTo>
                    <a:pt x="178" y="839"/>
                  </a:lnTo>
                  <a:lnTo>
                    <a:pt x="185" y="835"/>
                  </a:lnTo>
                  <a:lnTo>
                    <a:pt x="187" y="832"/>
                  </a:lnTo>
                  <a:lnTo>
                    <a:pt x="192" y="832"/>
                  </a:lnTo>
                  <a:lnTo>
                    <a:pt x="194" y="835"/>
                  </a:lnTo>
                  <a:lnTo>
                    <a:pt x="202" y="839"/>
                  </a:lnTo>
                  <a:lnTo>
                    <a:pt x="204" y="839"/>
                  </a:lnTo>
                  <a:lnTo>
                    <a:pt x="209" y="844"/>
                  </a:lnTo>
                  <a:lnTo>
                    <a:pt x="211" y="844"/>
                  </a:lnTo>
                  <a:lnTo>
                    <a:pt x="216" y="846"/>
                  </a:lnTo>
                  <a:lnTo>
                    <a:pt x="216" y="849"/>
                  </a:lnTo>
                  <a:lnTo>
                    <a:pt x="216" y="851"/>
                  </a:lnTo>
                  <a:lnTo>
                    <a:pt x="218" y="851"/>
                  </a:lnTo>
                  <a:lnTo>
                    <a:pt x="221" y="853"/>
                  </a:lnTo>
                  <a:lnTo>
                    <a:pt x="225" y="856"/>
                  </a:lnTo>
                  <a:lnTo>
                    <a:pt x="225" y="856"/>
                  </a:lnTo>
                  <a:lnTo>
                    <a:pt x="225" y="858"/>
                  </a:lnTo>
                  <a:lnTo>
                    <a:pt x="225" y="861"/>
                  </a:lnTo>
                  <a:lnTo>
                    <a:pt x="225" y="861"/>
                  </a:lnTo>
                  <a:lnTo>
                    <a:pt x="223" y="863"/>
                  </a:lnTo>
                  <a:lnTo>
                    <a:pt x="223" y="863"/>
                  </a:lnTo>
                  <a:lnTo>
                    <a:pt x="223" y="865"/>
                  </a:lnTo>
                  <a:lnTo>
                    <a:pt x="223" y="868"/>
                  </a:lnTo>
                  <a:lnTo>
                    <a:pt x="221" y="868"/>
                  </a:lnTo>
                  <a:lnTo>
                    <a:pt x="221" y="868"/>
                  </a:lnTo>
                  <a:lnTo>
                    <a:pt x="221" y="870"/>
                  </a:lnTo>
                  <a:lnTo>
                    <a:pt x="223" y="872"/>
                  </a:lnTo>
                  <a:lnTo>
                    <a:pt x="232" y="875"/>
                  </a:lnTo>
                  <a:lnTo>
                    <a:pt x="237" y="877"/>
                  </a:lnTo>
                  <a:lnTo>
                    <a:pt x="239" y="880"/>
                  </a:lnTo>
                  <a:lnTo>
                    <a:pt x="242" y="882"/>
                  </a:lnTo>
                  <a:lnTo>
                    <a:pt x="244" y="884"/>
                  </a:lnTo>
                  <a:lnTo>
                    <a:pt x="251" y="889"/>
                  </a:lnTo>
                  <a:lnTo>
                    <a:pt x="258" y="891"/>
                  </a:lnTo>
                  <a:lnTo>
                    <a:pt x="261" y="891"/>
                  </a:lnTo>
                  <a:lnTo>
                    <a:pt x="263" y="891"/>
                  </a:lnTo>
                  <a:lnTo>
                    <a:pt x="266" y="889"/>
                  </a:lnTo>
                  <a:lnTo>
                    <a:pt x="266" y="887"/>
                  </a:lnTo>
                  <a:lnTo>
                    <a:pt x="266" y="884"/>
                  </a:lnTo>
                  <a:lnTo>
                    <a:pt x="268" y="882"/>
                  </a:lnTo>
                  <a:lnTo>
                    <a:pt x="268" y="880"/>
                  </a:lnTo>
                  <a:lnTo>
                    <a:pt x="270" y="880"/>
                  </a:lnTo>
                  <a:lnTo>
                    <a:pt x="270" y="880"/>
                  </a:lnTo>
                  <a:lnTo>
                    <a:pt x="280" y="877"/>
                  </a:lnTo>
                  <a:lnTo>
                    <a:pt x="284" y="875"/>
                  </a:lnTo>
                  <a:lnTo>
                    <a:pt x="284" y="872"/>
                  </a:lnTo>
                  <a:lnTo>
                    <a:pt x="287" y="872"/>
                  </a:lnTo>
                  <a:lnTo>
                    <a:pt x="289" y="877"/>
                  </a:lnTo>
                  <a:lnTo>
                    <a:pt x="292" y="880"/>
                  </a:lnTo>
                  <a:lnTo>
                    <a:pt x="292" y="882"/>
                  </a:lnTo>
                  <a:lnTo>
                    <a:pt x="289" y="884"/>
                  </a:lnTo>
                  <a:lnTo>
                    <a:pt x="289" y="887"/>
                  </a:lnTo>
                  <a:lnTo>
                    <a:pt x="289" y="889"/>
                  </a:lnTo>
                  <a:lnTo>
                    <a:pt x="289" y="889"/>
                  </a:lnTo>
                  <a:lnTo>
                    <a:pt x="294" y="891"/>
                  </a:lnTo>
                  <a:lnTo>
                    <a:pt x="303" y="887"/>
                  </a:lnTo>
                  <a:lnTo>
                    <a:pt x="313" y="891"/>
                  </a:lnTo>
                  <a:lnTo>
                    <a:pt x="318" y="896"/>
                  </a:lnTo>
                  <a:lnTo>
                    <a:pt x="325" y="903"/>
                  </a:lnTo>
                  <a:lnTo>
                    <a:pt x="329" y="910"/>
                  </a:lnTo>
                  <a:lnTo>
                    <a:pt x="337" y="913"/>
                  </a:lnTo>
                  <a:lnTo>
                    <a:pt x="344" y="915"/>
                  </a:lnTo>
                  <a:lnTo>
                    <a:pt x="353" y="915"/>
                  </a:lnTo>
                  <a:lnTo>
                    <a:pt x="355" y="915"/>
                  </a:lnTo>
                  <a:lnTo>
                    <a:pt x="358" y="915"/>
                  </a:lnTo>
                  <a:lnTo>
                    <a:pt x="358" y="915"/>
                  </a:lnTo>
                  <a:lnTo>
                    <a:pt x="363" y="910"/>
                  </a:lnTo>
                  <a:lnTo>
                    <a:pt x="363" y="908"/>
                  </a:lnTo>
                  <a:lnTo>
                    <a:pt x="370" y="903"/>
                  </a:lnTo>
                  <a:lnTo>
                    <a:pt x="382" y="898"/>
                  </a:lnTo>
                  <a:lnTo>
                    <a:pt x="386" y="898"/>
                  </a:lnTo>
                  <a:lnTo>
                    <a:pt x="386" y="901"/>
                  </a:lnTo>
                  <a:lnTo>
                    <a:pt x="386" y="901"/>
                  </a:lnTo>
                  <a:lnTo>
                    <a:pt x="384" y="908"/>
                  </a:lnTo>
                  <a:lnTo>
                    <a:pt x="384" y="910"/>
                  </a:lnTo>
                  <a:lnTo>
                    <a:pt x="384" y="913"/>
                  </a:lnTo>
                  <a:lnTo>
                    <a:pt x="384" y="925"/>
                  </a:lnTo>
                  <a:lnTo>
                    <a:pt x="386" y="929"/>
                  </a:lnTo>
                  <a:lnTo>
                    <a:pt x="389" y="932"/>
                  </a:lnTo>
                  <a:lnTo>
                    <a:pt x="389" y="934"/>
                  </a:lnTo>
                  <a:lnTo>
                    <a:pt x="393" y="939"/>
                  </a:lnTo>
                  <a:lnTo>
                    <a:pt x="415" y="944"/>
                  </a:lnTo>
                  <a:lnTo>
                    <a:pt x="419" y="946"/>
                  </a:lnTo>
                  <a:lnTo>
                    <a:pt x="424" y="948"/>
                  </a:lnTo>
                  <a:lnTo>
                    <a:pt x="429" y="948"/>
                  </a:lnTo>
                  <a:lnTo>
                    <a:pt x="431" y="946"/>
                  </a:lnTo>
                  <a:lnTo>
                    <a:pt x="434" y="946"/>
                  </a:lnTo>
                  <a:lnTo>
                    <a:pt x="436" y="946"/>
                  </a:lnTo>
                  <a:lnTo>
                    <a:pt x="436" y="944"/>
                  </a:lnTo>
                  <a:lnTo>
                    <a:pt x="445" y="936"/>
                  </a:lnTo>
                  <a:lnTo>
                    <a:pt x="445" y="936"/>
                  </a:lnTo>
                  <a:lnTo>
                    <a:pt x="448" y="934"/>
                  </a:lnTo>
                  <a:lnTo>
                    <a:pt x="450" y="932"/>
                  </a:lnTo>
                  <a:lnTo>
                    <a:pt x="453" y="929"/>
                  </a:lnTo>
                  <a:lnTo>
                    <a:pt x="460" y="929"/>
                  </a:lnTo>
                  <a:lnTo>
                    <a:pt x="462" y="929"/>
                  </a:lnTo>
                  <a:lnTo>
                    <a:pt x="462" y="929"/>
                  </a:lnTo>
                  <a:lnTo>
                    <a:pt x="464" y="939"/>
                  </a:lnTo>
                  <a:lnTo>
                    <a:pt x="464" y="939"/>
                  </a:lnTo>
                  <a:lnTo>
                    <a:pt x="469" y="941"/>
                  </a:lnTo>
                  <a:lnTo>
                    <a:pt x="474" y="939"/>
                  </a:lnTo>
                  <a:lnTo>
                    <a:pt x="476" y="939"/>
                  </a:lnTo>
                  <a:lnTo>
                    <a:pt x="481" y="934"/>
                  </a:lnTo>
                  <a:lnTo>
                    <a:pt x="483" y="932"/>
                  </a:lnTo>
                  <a:lnTo>
                    <a:pt x="483" y="932"/>
                  </a:lnTo>
                  <a:lnTo>
                    <a:pt x="486" y="929"/>
                  </a:lnTo>
                  <a:lnTo>
                    <a:pt x="486" y="927"/>
                  </a:lnTo>
                  <a:lnTo>
                    <a:pt x="488" y="922"/>
                  </a:lnTo>
                  <a:lnTo>
                    <a:pt x="490" y="920"/>
                  </a:lnTo>
                  <a:lnTo>
                    <a:pt x="493" y="917"/>
                  </a:lnTo>
                  <a:lnTo>
                    <a:pt x="495" y="915"/>
                  </a:lnTo>
                  <a:lnTo>
                    <a:pt x="500" y="913"/>
                  </a:lnTo>
                  <a:lnTo>
                    <a:pt x="505" y="910"/>
                  </a:lnTo>
                  <a:lnTo>
                    <a:pt x="507" y="906"/>
                  </a:lnTo>
                  <a:lnTo>
                    <a:pt x="507" y="903"/>
                  </a:lnTo>
                  <a:lnTo>
                    <a:pt x="507" y="901"/>
                  </a:lnTo>
                  <a:lnTo>
                    <a:pt x="509" y="896"/>
                  </a:lnTo>
                  <a:lnTo>
                    <a:pt x="512" y="896"/>
                  </a:lnTo>
                  <a:lnTo>
                    <a:pt x="514" y="896"/>
                  </a:lnTo>
                  <a:lnTo>
                    <a:pt x="526" y="894"/>
                  </a:lnTo>
                  <a:lnTo>
                    <a:pt x="531" y="894"/>
                  </a:lnTo>
                  <a:lnTo>
                    <a:pt x="533" y="894"/>
                  </a:lnTo>
                  <a:lnTo>
                    <a:pt x="535" y="894"/>
                  </a:lnTo>
                  <a:lnTo>
                    <a:pt x="533" y="896"/>
                  </a:lnTo>
                  <a:lnTo>
                    <a:pt x="535" y="898"/>
                  </a:lnTo>
                  <a:lnTo>
                    <a:pt x="535" y="901"/>
                  </a:lnTo>
                  <a:lnTo>
                    <a:pt x="535" y="908"/>
                  </a:lnTo>
                  <a:lnTo>
                    <a:pt x="538" y="910"/>
                  </a:lnTo>
                  <a:lnTo>
                    <a:pt x="538" y="913"/>
                  </a:lnTo>
                  <a:lnTo>
                    <a:pt x="540" y="913"/>
                  </a:lnTo>
                  <a:lnTo>
                    <a:pt x="545" y="915"/>
                  </a:lnTo>
                  <a:lnTo>
                    <a:pt x="547" y="915"/>
                  </a:lnTo>
                  <a:lnTo>
                    <a:pt x="550" y="915"/>
                  </a:lnTo>
                  <a:lnTo>
                    <a:pt x="554" y="915"/>
                  </a:lnTo>
                  <a:lnTo>
                    <a:pt x="562" y="913"/>
                  </a:lnTo>
                  <a:lnTo>
                    <a:pt x="566" y="906"/>
                  </a:lnTo>
                  <a:lnTo>
                    <a:pt x="566" y="896"/>
                  </a:lnTo>
                  <a:lnTo>
                    <a:pt x="571" y="891"/>
                  </a:lnTo>
                  <a:lnTo>
                    <a:pt x="571" y="889"/>
                  </a:lnTo>
                  <a:lnTo>
                    <a:pt x="571" y="887"/>
                  </a:lnTo>
                  <a:lnTo>
                    <a:pt x="571" y="884"/>
                  </a:lnTo>
                  <a:lnTo>
                    <a:pt x="571" y="880"/>
                  </a:lnTo>
                  <a:lnTo>
                    <a:pt x="569" y="877"/>
                  </a:lnTo>
                  <a:lnTo>
                    <a:pt x="569" y="875"/>
                  </a:lnTo>
                  <a:lnTo>
                    <a:pt x="571" y="875"/>
                  </a:lnTo>
                  <a:lnTo>
                    <a:pt x="573" y="875"/>
                  </a:lnTo>
                  <a:lnTo>
                    <a:pt x="573" y="875"/>
                  </a:lnTo>
                  <a:lnTo>
                    <a:pt x="576" y="880"/>
                  </a:lnTo>
                  <a:lnTo>
                    <a:pt x="578" y="880"/>
                  </a:lnTo>
                  <a:lnTo>
                    <a:pt x="578" y="882"/>
                  </a:lnTo>
                  <a:lnTo>
                    <a:pt x="583" y="880"/>
                  </a:lnTo>
                  <a:lnTo>
                    <a:pt x="585" y="880"/>
                  </a:lnTo>
                  <a:lnTo>
                    <a:pt x="588" y="877"/>
                  </a:lnTo>
                  <a:lnTo>
                    <a:pt x="590" y="875"/>
                  </a:lnTo>
                  <a:lnTo>
                    <a:pt x="592" y="870"/>
                  </a:lnTo>
                  <a:lnTo>
                    <a:pt x="592" y="868"/>
                  </a:lnTo>
                  <a:lnTo>
                    <a:pt x="592" y="865"/>
                  </a:lnTo>
                  <a:lnTo>
                    <a:pt x="592" y="865"/>
                  </a:lnTo>
                  <a:lnTo>
                    <a:pt x="595" y="861"/>
                  </a:lnTo>
                  <a:lnTo>
                    <a:pt x="595" y="858"/>
                  </a:lnTo>
                  <a:lnTo>
                    <a:pt x="597" y="856"/>
                  </a:lnTo>
                  <a:lnTo>
                    <a:pt x="597" y="853"/>
                  </a:lnTo>
                  <a:lnTo>
                    <a:pt x="599" y="853"/>
                  </a:lnTo>
                  <a:lnTo>
                    <a:pt x="599" y="853"/>
                  </a:lnTo>
                  <a:lnTo>
                    <a:pt x="602" y="853"/>
                  </a:lnTo>
                  <a:lnTo>
                    <a:pt x="604" y="853"/>
                  </a:lnTo>
                  <a:lnTo>
                    <a:pt x="604" y="853"/>
                  </a:lnTo>
                  <a:lnTo>
                    <a:pt x="607" y="856"/>
                  </a:lnTo>
                  <a:lnTo>
                    <a:pt x="607" y="856"/>
                  </a:lnTo>
                  <a:lnTo>
                    <a:pt x="609" y="853"/>
                  </a:lnTo>
                  <a:lnTo>
                    <a:pt x="616" y="853"/>
                  </a:lnTo>
                  <a:lnTo>
                    <a:pt x="618" y="853"/>
                  </a:lnTo>
                  <a:lnTo>
                    <a:pt x="618" y="851"/>
                  </a:lnTo>
                  <a:lnTo>
                    <a:pt x="616" y="846"/>
                  </a:lnTo>
                  <a:lnTo>
                    <a:pt x="618" y="839"/>
                  </a:lnTo>
                  <a:lnTo>
                    <a:pt x="618" y="837"/>
                  </a:lnTo>
                  <a:lnTo>
                    <a:pt x="621" y="837"/>
                  </a:lnTo>
                  <a:lnTo>
                    <a:pt x="618" y="835"/>
                  </a:lnTo>
                  <a:lnTo>
                    <a:pt x="618" y="832"/>
                  </a:lnTo>
                  <a:lnTo>
                    <a:pt x="618" y="827"/>
                  </a:lnTo>
                  <a:lnTo>
                    <a:pt x="618" y="827"/>
                  </a:lnTo>
                  <a:lnTo>
                    <a:pt x="618" y="825"/>
                  </a:lnTo>
                  <a:lnTo>
                    <a:pt x="618" y="823"/>
                  </a:lnTo>
                  <a:lnTo>
                    <a:pt x="618" y="820"/>
                  </a:lnTo>
                  <a:lnTo>
                    <a:pt x="618" y="818"/>
                  </a:lnTo>
                  <a:lnTo>
                    <a:pt x="618" y="813"/>
                  </a:lnTo>
                  <a:lnTo>
                    <a:pt x="621" y="811"/>
                  </a:lnTo>
                  <a:lnTo>
                    <a:pt x="623" y="808"/>
                  </a:lnTo>
                  <a:lnTo>
                    <a:pt x="623" y="808"/>
                  </a:lnTo>
                  <a:lnTo>
                    <a:pt x="625" y="806"/>
                  </a:lnTo>
                  <a:lnTo>
                    <a:pt x="625" y="806"/>
                  </a:lnTo>
                  <a:lnTo>
                    <a:pt x="625" y="806"/>
                  </a:lnTo>
                  <a:lnTo>
                    <a:pt x="625" y="801"/>
                  </a:lnTo>
                  <a:lnTo>
                    <a:pt x="628" y="799"/>
                  </a:lnTo>
                  <a:lnTo>
                    <a:pt x="625" y="797"/>
                  </a:lnTo>
                  <a:lnTo>
                    <a:pt x="625" y="797"/>
                  </a:lnTo>
                  <a:lnTo>
                    <a:pt x="625" y="794"/>
                  </a:lnTo>
                  <a:lnTo>
                    <a:pt x="625" y="792"/>
                  </a:lnTo>
                  <a:lnTo>
                    <a:pt x="625" y="789"/>
                  </a:lnTo>
                  <a:lnTo>
                    <a:pt x="628" y="789"/>
                  </a:lnTo>
                  <a:lnTo>
                    <a:pt x="630" y="789"/>
                  </a:lnTo>
                  <a:lnTo>
                    <a:pt x="630" y="794"/>
                  </a:lnTo>
                  <a:lnTo>
                    <a:pt x="633" y="794"/>
                  </a:lnTo>
                  <a:lnTo>
                    <a:pt x="635" y="797"/>
                  </a:lnTo>
                  <a:lnTo>
                    <a:pt x="635" y="797"/>
                  </a:lnTo>
                  <a:lnTo>
                    <a:pt x="640" y="797"/>
                  </a:lnTo>
                  <a:lnTo>
                    <a:pt x="644" y="794"/>
                  </a:lnTo>
                  <a:lnTo>
                    <a:pt x="647" y="794"/>
                  </a:lnTo>
                  <a:lnTo>
                    <a:pt x="649" y="792"/>
                  </a:lnTo>
                  <a:lnTo>
                    <a:pt x="652" y="789"/>
                  </a:lnTo>
                  <a:lnTo>
                    <a:pt x="652" y="789"/>
                  </a:lnTo>
                  <a:lnTo>
                    <a:pt x="652" y="785"/>
                  </a:lnTo>
                  <a:lnTo>
                    <a:pt x="652" y="780"/>
                  </a:lnTo>
                  <a:lnTo>
                    <a:pt x="652" y="778"/>
                  </a:lnTo>
                  <a:lnTo>
                    <a:pt x="654" y="771"/>
                  </a:lnTo>
                  <a:lnTo>
                    <a:pt x="661" y="761"/>
                  </a:lnTo>
                  <a:lnTo>
                    <a:pt x="661" y="761"/>
                  </a:lnTo>
                  <a:lnTo>
                    <a:pt x="670" y="747"/>
                  </a:lnTo>
                  <a:lnTo>
                    <a:pt x="673" y="744"/>
                  </a:lnTo>
                  <a:lnTo>
                    <a:pt x="678" y="742"/>
                  </a:lnTo>
                  <a:lnTo>
                    <a:pt x="680" y="742"/>
                  </a:lnTo>
                  <a:lnTo>
                    <a:pt x="682" y="742"/>
                  </a:lnTo>
                  <a:lnTo>
                    <a:pt x="685" y="744"/>
                  </a:lnTo>
                  <a:lnTo>
                    <a:pt x="687" y="744"/>
                  </a:lnTo>
                  <a:lnTo>
                    <a:pt x="692" y="742"/>
                  </a:lnTo>
                  <a:lnTo>
                    <a:pt x="692" y="742"/>
                  </a:lnTo>
                  <a:lnTo>
                    <a:pt x="694" y="742"/>
                  </a:lnTo>
                  <a:lnTo>
                    <a:pt x="694" y="740"/>
                  </a:lnTo>
                  <a:lnTo>
                    <a:pt x="697" y="737"/>
                  </a:lnTo>
                  <a:lnTo>
                    <a:pt x="697" y="733"/>
                  </a:lnTo>
                  <a:lnTo>
                    <a:pt x="699" y="730"/>
                  </a:lnTo>
                  <a:lnTo>
                    <a:pt x="699" y="725"/>
                  </a:lnTo>
                  <a:lnTo>
                    <a:pt x="699" y="723"/>
                  </a:lnTo>
                  <a:lnTo>
                    <a:pt x="699" y="721"/>
                  </a:lnTo>
                  <a:lnTo>
                    <a:pt x="701" y="718"/>
                  </a:lnTo>
                  <a:lnTo>
                    <a:pt x="701" y="716"/>
                  </a:lnTo>
                  <a:lnTo>
                    <a:pt x="701" y="714"/>
                  </a:lnTo>
                  <a:lnTo>
                    <a:pt x="701" y="709"/>
                  </a:lnTo>
                  <a:lnTo>
                    <a:pt x="701" y="709"/>
                  </a:lnTo>
                  <a:lnTo>
                    <a:pt x="701" y="707"/>
                  </a:lnTo>
                  <a:lnTo>
                    <a:pt x="706" y="699"/>
                  </a:lnTo>
                  <a:lnTo>
                    <a:pt x="708" y="697"/>
                  </a:lnTo>
                  <a:lnTo>
                    <a:pt x="711" y="692"/>
                  </a:lnTo>
                  <a:lnTo>
                    <a:pt x="713" y="690"/>
                  </a:lnTo>
                  <a:lnTo>
                    <a:pt x="715" y="690"/>
                  </a:lnTo>
                  <a:lnTo>
                    <a:pt x="734" y="683"/>
                  </a:lnTo>
                  <a:lnTo>
                    <a:pt x="737" y="680"/>
                  </a:lnTo>
                  <a:lnTo>
                    <a:pt x="739" y="680"/>
                  </a:lnTo>
                  <a:lnTo>
                    <a:pt x="741" y="676"/>
                  </a:lnTo>
                  <a:lnTo>
                    <a:pt x="741" y="673"/>
                  </a:lnTo>
                  <a:lnTo>
                    <a:pt x="744" y="671"/>
                  </a:lnTo>
                  <a:lnTo>
                    <a:pt x="746" y="666"/>
                  </a:lnTo>
                  <a:lnTo>
                    <a:pt x="749" y="664"/>
                  </a:lnTo>
                  <a:lnTo>
                    <a:pt x="751" y="659"/>
                  </a:lnTo>
                  <a:lnTo>
                    <a:pt x="760" y="652"/>
                  </a:lnTo>
                  <a:lnTo>
                    <a:pt x="765" y="650"/>
                  </a:lnTo>
                  <a:lnTo>
                    <a:pt x="770" y="643"/>
                  </a:lnTo>
                  <a:lnTo>
                    <a:pt x="770" y="640"/>
                  </a:lnTo>
                  <a:lnTo>
                    <a:pt x="772" y="640"/>
                  </a:lnTo>
                  <a:lnTo>
                    <a:pt x="775" y="638"/>
                  </a:lnTo>
                  <a:lnTo>
                    <a:pt x="782" y="633"/>
                  </a:lnTo>
                  <a:lnTo>
                    <a:pt x="791" y="631"/>
                  </a:lnTo>
                  <a:lnTo>
                    <a:pt x="796" y="631"/>
                  </a:lnTo>
                  <a:lnTo>
                    <a:pt x="798" y="631"/>
                  </a:lnTo>
                  <a:lnTo>
                    <a:pt x="815" y="616"/>
                  </a:lnTo>
                  <a:lnTo>
                    <a:pt x="820" y="616"/>
                  </a:lnTo>
                  <a:lnTo>
                    <a:pt x="822" y="614"/>
                  </a:lnTo>
                  <a:lnTo>
                    <a:pt x="822" y="612"/>
                  </a:lnTo>
                  <a:lnTo>
                    <a:pt x="824" y="607"/>
                  </a:lnTo>
                  <a:lnTo>
                    <a:pt x="824" y="605"/>
                  </a:lnTo>
                  <a:lnTo>
                    <a:pt x="822" y="605"/>
                  </a:lnTo>
                  <a:lnTo>
                    <a:pt x="822" y="602"/>
                  </a:lnTo>
                  <a:lnTo>
                    <a:pt x="820" y="600"/>
                  </a:lnTo>
                  <a:lnTo>
                    <a:pt x="822" y="600"/>
                  </a:lnTo>
                  <a:lnTo>
                    <a:pt x="827" y="602"/>
                  </a:lnTo>
                  <a:lnTo>
                    <a:pt x="839" y="602"/>
                  </a:lnTo>
                  <a:lnTo>
                    <a:pt x="850" y="600"/>
                  </a:lnTo>
                  <a:lnTo>
                    <a:pt x="853" y="600"/>
                  </a:lnTo>
                  <a:lnTo>
                    <a:pt x="860" y="600"/>
                  </a:lnTo>
                  <a:lnTo>
                    <a:pt x="865" y="590"/>
                  </a:lnTo>
                  <a:lnTo>
                    <a:pt x="869" y="588"/>
                  </a:lnTo>
                  <a:lnTo>
                    <a:pt x="895" y="595"/>
                  </a:lnTo>
                  <a:lnTo>
                    <a:pt x="905" y="595"/>
                  </a:lnTo>
                  <a:lnTo>
                    <a:pt x="919" y="593"/>
                  </a:lnTo>
                  <a:lnTo>
                    <a:pt x="924" y="590"/>
                  </a:lnTo>
                  <a:lnTo>
                    <a:pt x="929" y="588"/>
                  </a:lnTo>
                  <a:lnTo>
                    <a:pt x="929" y="588"/>
                  </a:lnTo>
                  <a:lnTo>
                    <a:pt x="929" y="586"/>
                  </a:lnTo>
                  <a:lnTo>
                    <a:pt x="931" y="583"/>
                  </a:lnTo>
                  <a:lnTo>
                    <a:pt x="933" y="583"/>
                  </a:lnTo>
                  <a:lnTo>
                    <a:pt x="936" y="583"/>
                  </a:lnTo>
                  <a:lnTo>
                    <a:pt x="938" y="583"/>
                  </a:lnTo>
                  <a:lnTo>
                    <a:pt x="943" y="586"/>
                  </a:lnTo>
                  <a:lnTo>
                    <a:pt x="943" y="586"/>
                  </a:lnTo>
                  <a:lnTo>
                    <a:pt x="943" y="588"/>
                  </a:lnTo>
                  <a:lnTo>
                    <a:pt x="945" y="590"/>
                  </a:lnTo>
                  <a:lnTo>
                    <a:pt x="945" y="595"/>
                  </a:lnTo>
                  <a:lnTo>
                    <a:pt x="948" y="598"/>
                  </a:lnTo>
                  <a:lnTo>
                    <a:pt x="950" y="598"/>
                  </a:lnTo>
                  <a:lnTo>
                    <a:pt x="959" y="600"/>
                  </a:lnTo>
                  <a:lnTo>
                    <a:pt x="964" y="600"/>
                  </a:lnTo>
                  <a:lnTo>
                    <a:pt x="966" y="600"/>
                  </a:lnTo>
                  <a:lnTo>
                    <a:pt x="969" y="598"/>
                  </a:lnTo>
                  <a:lnTo>
                    <a:pt x="971" y="598"/>
                  </a:lnTo>
                  <a:lnTo>
                    <a:pt x="974" y="598"/>
                  </a:lnTo>
                  <a:lnTo>
                    <a:pt x="976" y="598"/>
                  </a:lnTo>
                  <a:lnTo>
                    <a:pt x="978" y="600"/>
                  </a:lnTo>
                  <a:lnTo>
                    <a:pt x="978" y="602"/>
                  </a:lnTo>
                  <a:lnTo>
                    <a:pt x="981" y="602"/>
                  </a:lnTo>
                  <a:lnTo>
                    <a:pt x="983" y="605"/>
                  </a:lnTo>
                  <a:lnTo>
                    <a:pt x="988" y="605"/>
                  </a:lnTo>
                  <a:lnTo>
                    <a:pt x="993" y="607"/>
                  </a:lnTo>
                  <a:lnTo>
                    <a:pt x="995" y="609"/>
                  </a:lnTo>
                  <a:lnTo>
                    <a:pt x="997" y="609"/>
                  </a:lnTo>
                  <a:lnTo>
                    <a:pt x="1000" y="612"/>
                  </a:lnTo>
                  <a:lnTo>
                    <a:pt x="1000" y="612"/>
                  </a:lnTo>
                  <a:lnTo>
                    <a:pt x="1002" y="612"/>
                  </a:lnTo>
                  <a:lnTo>
                    <a:pt x="1004" y="612"/>
                  </a:lnTo>
                  <a:lnTo>
                    <a:pt x="1007" y="612"/>
                  </a:lnTo>
                  <a:lnTo>
                    <a:pt x="1007" y="614"/>
                  </a:lnTo>
                  <a:lnTo>
                    <a:pt x="1007" y="616"/>
                  </a:lnTo>
                  <a:lnTo>
                    <a:pt x="1007" y="619"/>
                  </a:lnTo>
                  <a:lnTo>
                    <a:pt x="1002" y="621"/>
                  </a:lnTo>
                  <a:lnTo>
                    <a:pt x="1002" y="621"/>
                  </a:lnTo>
                  <a:lnTo>
                    <a:pt x="1004" y="624"/>
                  </a:lnTo>
                  <a:lnTo>
                    <a:pt x="1009" y="626"/>
                  </a:lnTo>
                  <a:lnTo>
                    <a:pt x="1009" y="626"/>
                  </a:lnTo>
                  <a:lnTo>
                    <a:pt x="1009" y="628"/>
                  </a:lnTo>
                  <a:lnTo>
                    <a:pt x="1007" y="633"/>
                  </a:lnTo>
                  <a:lnTo>
                    <a:pt x="1007" y="633"/>
                  </a:lnTo>
                  <a:lnTo>
                    <a:pt x="1009" y="635"/>
                  </a:lnTo>
                  <a:lnTo>
                    <a:pt x="1011" y="635"/>
                  </a:lnTo>
                  <a:lnTo>
                    <a:pt x="1016" y="633"/>
                  </a:lnTo>
                  <a:lnTo>
                    <a:pt x="1019" y="633"/>
                  </a:lnTo>
                  <a:lnTo>
                    <a:pt x="1021" y="631"/>
                  </a:lnTo>
                  <a:lnTo>
                    <a:pt x="1021" y="633"/>
                  </a:lnTo>
                  <a:lnTo>
                    <a:pt x="1023" y="635"/>
                  </a:lnTo>
                  <a:lnTo>
                    <a:pt x="1023" y="638"/>
                  </a:lnTo>
                  <a:lnTo>
                    <a:pt x="1026" y="638"/>
                  </a:lnTo>
                  <a:lnTo>
                    <a:pt x="1026" y="640"/>
                  </a:lnTo>
                  <a:lnTo>
                    <a:pt x="1026" y="640"/>
                  </a:lnTo>
                  <a:lnTo>
                    <a:pt x="1028" y="643"/>
                  </a:lnTo>
                  <a:lnTo>
                    <a:pt x="1030" y="643"/>
                  </a:lnTo>
                  <a:lnTo>
                    <a:pt x="1030" y="645"/>
                  </a:lnTo>
                  <a:lnTo>
                    <a:pt x="1033" y="647"/>
                  </a:lnTo>
                  <a:lnTo>
                    <a:pt x="1033" y="650"/>
                  </a:lnTo>
                  <a:lnTo>
                    <a:pt x="1035" y="652"/>
                  </a:lnTo>
                  <a:lnTo>
                    <a:pt x="1035" y="654"/>
                  </a:lnTo>
                  <a:lnTo>
                    <a:pt x="1038" y="657"/>
                  </a:lnTo>
                  <a:lnTo>
                    <a:pt x="1045" y="659"/>
                  </a:lnTo>
                  <a:lnTo>
                    <a:pt x="1047" y="659"/>
                  </a:lnTo>
                  <a:lnTo>
                    <a:pt x="1054" y="654"/>
                  </a:lnTo>
                  <a:lnTo>
                    <a:pt x="1056" y="654"/>
                  </a:lnTo>
                  <a:lnTo>
                    <a:pt x="1061" y="654"/>
                  </a:lnTo>
                  <a:lnTo>
                    <a:pt x="1061" y="657"/>
                  </a:lnTo>
                  <a:lnTo>
                    <a:pt x="1066" y="659"/>
                  </a:lnTo>
                  <a:lnTo>
                    <a:pt x="1068" y="659"/>
                  </a:lnTo>
                  <a:lnTo>
                    <a:pt x="1075" y="659"/>
                  </a:lnTo>
                  <a:lnTo>
                    <a:pt x="1078" y="657"/>
                  </a:lnTo>
                  <a:lnTo>
                    <a:pt x="1080" y="657"/>
                  </a:lnTo>
                  <a:lnTo>
                    <a:pt x="1083" y="654"/>
                  </a:lnTo>
                  <a:lnTo>
                    <a:pt x="1087" y="652"/>
                  </a:lnTo>
                  <a:lnTo>
                    <a:pt x="1090" y="652"/>
                  </a:lnTo>
                  <a:lnTo>
                    <a:pt x="1094" y="652"/>
                  </a:lnTo>
                  <a:lnTo>
                    <a:pt x="1097" y="652"/>
                  </a:lnTo>
                  <a:lnTo>
                    <a:pt x="1099" y="652"/>
                  </a:lnTo>
                  <a:lnTo>
                    <a:pt x="1106" y="645"/>
                  </a:lnTo>
                  <a:lnTo>
                    <a:pt x="1109" y="643"/>
                  </a:lnTo>
                  <a:lnTo>
                    <a:pt x="1111" y="643"/>
                  </a:lnTo>
                  <a:lnTo>
                    <a:pt x="1111" y="645"/>
                  </a:lnTo>
                  <a:lnTo>
                    <a:pt x="1113" y="647"/>
                  </a:lnTo>
                  <a:lnTo>
                    <a:pt x="1118" y="650"/>
                  </a:lnTo>
                  <a:lnTo>
                    <a:pt x="1120" y="652"/>
                  </a:lnTo>
                  <a:lnTo>
                    <a:pt x="1123" y="654"/>
                  </a:lnTo>
                  <a:lnTo>
                    <a:pt x="1123" y="654"/>
                  </a:lnTo>
                  <a:lnTo>
                    <a:pt x="1125" y="654"/>
                  </a:lnTo>
                  <a:lnTo>
                    <a:pt x="1125" y="654"/>
                  </a:lnTo>
                  <a:lnTo>
                    <a:pt x="1127" y="652"/>
                  </a:lnTo>
                  <a:lnTo>
                    <a:pt x="1125" y="652"/>
                  </a:lnTo>
                  <a:lnTo>
                    <a:pt x="1125" y="645"/>
                  </a:lnTo>
                  <a:lnTo>
                    <a:pt x="1127" y="638"/>
                  </a:lnTo>
                  <a:lnTo>
                    <a:pt x="1127" y="633"/>
                  </a:lnTo>
                  <a:lnTo>
                    <a:pt x="1125" y="631"/>
                  </a:lnTo>
                  <a:lnTo>
                    <a:pt x="1120" y="628"/>
                  </a:lnTo>
                  <a:lnTo>
                    <a:pt x="1118" y="626"/>
                  </a:lnTo>
                  <a:lnTo>
                    <a:pt x="1116" y="626"/>
                  </a:lnTo>
                  <a:lnTo>
                    <a:pt x="1113" y="626"/>
                  </a:lnTo>
                  <a:lnTo>
                    <a:pt x="1111" y="626"/>
                  </a:lnTo>
                  <a:lnTo>
                    <a:pt x="1109" y="624"/>
                  </a:lnTo>
                  <a:lnTo>
                    <a:pt x="1106" y="624"/>
                  </a:lnTo>
                  <a:lnTo>
                    <a:pt x="1106" y="621"/>
                  </a:lnTo>
                  <a:lnTo>
                    <a:pt x="1106" y="609"/>
                  </a:lnTo>
                  <a:lnTo>
                    <a:pt x="1104" y="598"/>
                  </a:lnTo>
                  <a:lnTo>
                    <a:pt x="1104" y="595"/>
                  </a:lnTo>
                  <a:lnTo>
                    <a:pt x="1101" y="595"/>
                  </a:lnTo>
                  <a:lnTo>
                    <a:pt x="1101" y="590"/>
                  </a:lnTo>
                  <a:lnTo>
                    <a:pt x="1101" y="581"/>
                  </a:lnTo>
                  <a:lnTo>
                    <a:pt x="1101" y="576"/>
                  </a:lnTo>
                  <a:lnTo>
                    <a:pt x="1104" y="574"/>
                  </a:lnTo>
                  <a:lnTo>
                    <a:pt x="1104" y="571"/>
                  </a:lnTo>
                  <a:lnTo>
                    <a:pt x="1106" y="571"/>
                  </a:lnTo>
                  <a:lnTo>
                    <a:pt x="1109" y="569"/>
                  </a:lnTo>
                  <a:lnTo>
                    <a:pt x="1109" y="569"/>
                  </a:lnTo>
                  <a:lnTo>
                    <a:pt x="1111" y="567"/>
                  </a:lnTo>
                  <a:lnTo>
                    <a:pt x="1111" y="560"/>
                  </a:lnTo>
                  <a:lnTo>
                    <a:pt x="1113" y="557"/>
                  </a:lnTo>
                  <a:lnTo>
                    <a:pt x="1113" y="555"/>
                  </a:lnTo>
                  <a:lnTo>
                    <a:pt x="1113" y="553"/>
                  </a:lnTo>
                  <a:lnTo>
                    <a:pt x="1113" y="550"/>
                  </a:lnTo>
                  <a:lnTo>
                    <a:pt x="1116" y="548"/>
                  </a:lnTo>
                  <a:lnTo>
                    <a:pt x="1118" y="545"/>
                  </a:lnTo>
                  <a:lnTo>
                    <a:pt x="1123" y="548"/>
                  </a:lnTo>
                  <a:lnTo>
                    <a:pt x="1127" y="548"/>
                  </a:lnTo>
                  <a:lnTo>
                    <a:pt x="1130" y="550"/>
                  </a:lnTo>
                  <a:lnTo>
                    <a:pt x="1130" y="553"/>
                  </a:lnTo>
                  <a:lnTo>
                    <a:pt x="1130" y="555"/>
                  </a:lnTo>
                  <a:lnTo>
                    <a:pt x="1130" y="555"/>
                  </a:lnTo>
                  <a:lnTo>
                    <a:pt x="1130" y="560"/>
                  </a:lnTo>
                  <a:lnTo>
                    <a:pt x="1130" y="560"/>
                  </a:lnTo>
                  <a:lnTo>
                    <a:pt x="1130" y="562"/>
                  </a:lnTo>
                  <a:lnTo>
                    <a:pt x="1132" y="564"/>
                  </a:lnTo>
                  <a:lnTo>
                    <a:pt x="1135" y="564"/>
                  </a:lnTo>
                  <a:lnTo>
                    <a:pt x="1137" y="562"/>
                  </a:lnTo>
                  <a:lnTo>
                    <a:pt x="1139" y="560"/>
                  </a:lnTo>
                  <a:lnTo>
                    <a:pt x="1144" y="557"/>
                  </a:lnTo>
                  <a:lnTo>
                    <a:pt x="1146" y="557"/>
                  </a:lnTo>
                  <a:lnTo>
                    <a:pt x="1149" y="557"/>
                  </a:lnTo>
                  <a:lnTo>
                    <a:pt x="1151" y="555"/>
                  </a:lnTo>
                  <a:lnTo>
                    <a:pt x="1151" y="555"/>
                  </a:lnTo>
                  <a:lnTo>
                    <a:pt x="1151" y="541"/>
                  </a:lnTo>
                  <a:lnTo>
                    <a:pt x="1149" y="538"/>
                  </a:lnTo>
                  <a:lnTo>
                    <a:pt x="1149" y="536"/>
                  </a:lnTo>
                  <a:lnTo>
                    <a:pt x="1146" y="536"/>
                  </a:lnTo>
                  <a:lnTo>
                    <a:pt x="1144" y="531"/>
                  </a:lnTo>
                  <a:lnTo>
                    <a:pt x="1144" y="526"/>
                  </a:lnTo>
                  <a:lnTo>
                    <a:pt x="1144" y="517"/>
                  </a:lnTo>
                  <a:lnTo>
                    <a:pt x="1144" y="507"/>
                  </a:lnTo>
                  <a:lnTo>
                    <a:pt x="1142" y="507"/>
                  </a:lnTo>
                  <a:lnTo>
                    <a:pt x="1142" y="505"/>
                  </a:lnTo>
                  <a:lnTo>
                    <a:pt x="1142" y="503"/>
                  </a:lnTo>
                  <a:lnTo>
                    <a:pt x="1142" y="500"/>
                  </a:lnTo>
                  <a:lnTo>
                    <a:pt x="1144" y="498"/>
                  </a:lnTo>
                  <a:lnTo>
                    <a:pt x="1144" y="498"/>
                  </a:lnTo>
                  <a:lnTo>
                    <a:pt x="1146" y="496"/>
                  </a:lnTo>
                  <a:lnTo>
                    <a:pt x="1146" y="496"/>
                  </a:lnTo>
                  <a:lnTo>
                    <a:pt x="1149" y="496"/>
                  </a:lnTo>
                  <a:lnTo>
                    <a:pt x="1151" y="498"/>
                  </a:lnTo>
                  <a:lnTo>
                    <a:pt x="1154" y="498"/>
                  </a:lnTo>
                  <a:lnTo>
                    <a:pt x="1156" y="498"/>
                  </a:lnTo>
                  <a:lnTo>
                    <a:pt x="1158" y="496"/>
                  </a:lnTo>
                  <a:lnTo>
                    <a:pt x="1158" y="496"/>
                  </a:lnTo>
                  <a:lnTo>
                    <a:pt x="1163" y="491"/>
                  </a:lnTo>
                  <a:lnTo>
                    <a:pt x="1168" y="489"/>
                  </a:lnTo>
                  <a:lnTo>
                    <a:pt x="1170" y="486"/>
                  </a:lnTo>
                  <a:lnTo>
                    <a:pt x="1172" y="484"/>
                  </a:lnTo>
                  <a:lnTo>
                    <a:pt x="1175" y="481"/>
                  </a:lnTo>
                  <a:lnTo>
                    <a:pt x="1177" y="481"/>
                  </a:lnTo>
                  <a:lnTo>
                    <a:pt x="1180" y="481"/>
                  </a:lnTo>
                  <a:lnTo>
                    <a:pt x="1180" y="481"/>
                  </a:lnTo>
                  <a:lnTo>
                    <a:pt x="1182" y="477"/>
                  </a:lnTo>
                  <a:lnTo>
                    <a:pt x="1184" y="472"/>
                  </a:lnTo>
                  <a:lnTo>
                    <a:pt x="1187" y="470"/>
                  </a:lnTo>
                  <a:lnTo>
                    <a:pt x="1187" y="467"/>
                  </a:lnTo>
                  <a:lnTo>
                    <a:pt x="1187" y="462"/>
                  </a:lnTo>
                  <a:lnTo>
                    <a:pt x="1184" y="460"/>
                  </a:lnTo>
                  <a:close/>
                </a:path>
              </a:pathLst>
            </a:custGeom>
            <a:solidFill>
              <a:schemeClr val="accent1">
                <a:lumMod val="40000"/>
                <a:lumOff val="60000"/>
              </a:schemeClr>
            </a:solid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18"/>
            <p:cNvSpPr>
              <a:spLocks/>
            </p:cNvSpPr>
            <p:nvPr/>
          </p:nvSpPr>
          <p:spPr bwMode="auto">
            <a:xfrm>
              <a:off x="7604125" y="3025775"/>
              <a:ext cx="1598613" cy="1527175"/>
            </a:xfrm>
            <a:custGeom>
              <a:avLst/>
              <a:gdLst>
                <a:gd name="T0" fmla="*/ 1002 w 1007"/>
                <a:gd name="T1" fmla="*/ 711 h 962"/>
                <a:gd name="T2" fmla="*/ 928 w 1007"/>
                <a:gd name="T3" fmla="*/ 654 h 962"/>
                <a:gd name="T4" fmla="*/ 945 w 1007"/>
                <a:gd name="T5" fmla="*/ 600 h 962"/>
                <a:gd name="T6" fmla="*/ 883 w 1007"/>
                <a:gd name="T7" fmla="*/ 567 h 962"/>
                <a:gd name="T8" fmla="*/ 874 w 1007"/>
                <a:gd name="T9" fmla="*/ 538 h 962"/>
                <a:gd name="T10" fmla="*/ 879 w 1007"/>
                <a:gd name="T11" fmla="*/ 515 h 962"/>
                <a:gd name="T12" fmla="*/ 924 w 1007"/>
                <a:gd name="T13" fmla="*/ 472 h 962"/>
                <a:gd name="T14" fmla="*/ 945 w 1007"/>
                <a:gd name="T15" fmla="*/ 389 h 962"/>
                <a:gd name="T16" fmla="*/ 883 w 1007"/>
                <a:gd name="T17" fmla="*/ 346 h 962"/>
                <a:gd name="T18" fmla="*/ 824 w 1007"/>
                <a:gd name="T19" fmla="*/ 306 h 962"/>
                <a:gd name="T20" fmla="*/ 834 w 1007"/>
                <a:gd name="T21" fmla="*/ 218 h 962"/>
                <a:gd name="T22" fmla="*/ 862 w 1007"/>
                <a:gd name="T23" fmla="*/ 183 h 962"/>
                <a:gd name="T24" fmla="*/ 838 w 1007"/>
                <a:gd name="T25" fmla="*/ 105 h 962"/>
                <a:gd name="T26" fmla="*/ 746 w 1007"/>
                <a:gd name="T27" fmla="*/ 62 h 962"/>
                <a:gd name="T28" fmla="*/ 701 w 1007"/>
                <a:gd name="T29" fmla="*/ 74 h 962"/>
                <a:gd name="T30" fmla="*/ 647 w 1007"/>
                <a:gd name="T31" fmla="*/ 57 h 962"/>
                <a:gd name="T32" fmla="*/ 628 w 1007"/>
                <a:gd name="T33" fmla="*/ 31 h 962"/>
                <a:gd name="T34" fmla="*/ 580 w 1007"/>
                <a:gd name="T35" fmla="*/ 17 h 962"/>
                <a:gd name="T36" fmla="*/ 486 w 1007"/>
                <a:gd name="T37" fmla="*/ 7 h 962"/>
                <a:gd name="T38" fmla="*/ 422 w 1007"/>
                <a:gd name="T39" fmla="*/ 62 h 962"/>
                <a:gd name="T40" fmla="*/ 436 w 1007"/>
                <a:gd name="T41" fmla="*/ 128 h 962"/>
                <a:gd name="T42" fmla="*/ 436 w 1007"/>
                <a:gd name="T43" fmla="*/ 169 h 962"/>
                <a:gd name="T44" fmla="*/ 460 w 1007"/>
                <a:gd name="T45" fmla="*/ 202 h 962"/>
                <a:gd name="T46" fmla="*/ 476 w 1007"/>
                <a:gd name="T47" fmla="*/ 233 h 962"/>
                <a:gd name="T48" fmla="*/ 505 w 1007"/>
                <a:gd name="T49" fmla="*/ 278 h 962"/>
                <a:gd name="T50" fmla="*/ 497 w 1007"/>
                <a:gd name="T51" fmla="*/ 320 h 962"/>
                <a:gd name="T52" fmla="*/ 519 w 1007"/>
                <a:gd name="T53" fmla="*/ 356 h 962"/>
                <a:gd name="T54" fmla="*/ 419 w 1007"/>
                <a:gd name="T55" fmla="*/ 379 h 962"/>
                <a:gd name="T56" fmla="*/ 370 w 1007"/>
                <a:gd name="T57" fmla="*/ 408 h 962"/>
                <a:gd name="T58" fmla="*/ 374 w 1007"/>
                <a:gd name="T59" fmla="*/ 394 h 962"/>
                <a:gd name="T60" fmla="*/ 365 w 1007"/>
                <a:gd name="T61" fmla="*/ 351 h 962"/>
                <a:gd name="T62" fmla="*/ 303 w 1007"/>
                <a:gd name="T63" fmla="*/ 318 h 962"/>
                <a:gd name="T64" fmla="*/ 246 w 1007"/>
                <a:gd name="T65" fmla="*/ 327 h 962"/>
                <a:gd name="T66" fmla="*/ 213 w 1007"/>
                <a:gd name="T67" fmla="*/ 320 h 962"/>
                <a:gd name="T68" fmla="*/ 154 w 1007"/>
                <a:gd name="T69" fmla="*/ 313 h 962"/>
                <a:gd name="T70" fmla="*/ 104 w 1007"/>
                <a:gd name="T71" fmla="*/ 349 h 962"/>
                <a:gd name="T72" fmla="*/ 45 w 1007"/>
                <a:gd name="T73" fmla="*/ 365 h 962"/>
                <a:gd name="T74" fmla="*/ 19 w 1007"/>
                <a:gd name="T75" fmla="*/ 427 h 962"/>
                <a:gd name="T76" fmla="*/ 40 w 1007"/>
                <a:gd name="T77" fmla="*/ 451 h 962"/>
                <a:gd name="T78" fmla="*/ 48 w 1007"/>
                <a:gd name="T79" fmla="*/ 500 h 962"/>
                <a:gd name="T80" fmla="*/ 93 w 1007"/>
                <a:gd name="T81" fmla="*/ 564 h 962"/>
                <a:gd name="T82" fmla="*/ 147 w 1007"/>
                <a:gd name="T83" fmla="*/ 586 h 962"/>
                <a:gd name="T84" fmla="*/ 138 w 1007"/>
                <a:gd name="T85" fmla="*/ 626 h 962"/>
                <a:gd name="T86" fmla="*/ 116 w 1007"/>
                <a:gd name="T87" fmla="*/ 673 h 962"/>
                <a:gd name="T88" fmla="*/ 104 w 1007"/>
                <a:gd name="T89" fmla="*/ 690 h 962"/>
                <a:gd name="T90" fmla="*/ 93 w 1007"/>
                <a:gd name="T91" fmla="*/ 749 h 962"/>
                <a:gd name="T92" fmla="*/ 126 w 1007"/>
                <a:gd name="T93" fmla="*/ 797 h 962"/>
                <a:gd name="T94" fmla="*/ 190 w 1007"/>
                <a:gd name="T95" fmla="*/ 834 h 962"/>
                <a:gd name="T96" fmla="*/ 344 w 1007"/>
                <a:gd name="T97" fmla="*/ 858 h 962"/>
                <a:gd name="T98" fmla="*/ 405 w 1007"/>
                <a:gd name="T99" fmla="*/ 844 h 962"/>
                <a:gd name="T100" fmla="*/ 452 w 1007"/>
                <a:gd name="T101" fmla="*/ 837 h 962"/>
                <a:gd name="T102" fmla="*/ 533 w 1007"/>
                <a:gd name="T103" fmla="*/ 844 h 962"/>
                <a:gd name="T104" fmla="*/ 566 w 1007"/>
                <a:gd name="T105" fmla="*/ 834 h 962"/>
                <a:gd name="T106" fmla="*/ 632 w 1007"/>
                <a:gd name="T107" fmla="*/ 825 h 962"/>
                <a:gd name="T108" fmla="*/ 654 w 1007"/>
                <a:gd name="T109" fmla="*/ 875 h 962"/>
                <a:gd name="T110" fmla="*/ 644 w 1007"/>
                <a:gd name="T111" fmla="*/ 936 h 962"/>
                <a:gd name="T112" fmla="*/ 746 w 1007"/>
                <a:gd name="T113" fmla="*/ 887 h 962"/>
                <a:gd name="T114" fmla="*/ 815 w 1007"/>
                <a:gd name="T115" fmla="*/ 861 h 962"/>
                <a:gd name="T116" fmla="*/ 838 w 1007"/>
                <a:gd name="T117" fmla="*/ 879 h 962"/>
                <a:gd name="T118" fmla="*/ 872 w 1007"/>
                <a:gd name="T119" fmla="*/ 815 h 962"/>
                <a:gd name="T120" fmla="*/ 928 w 1007"/>
                <a:gd name="T121" fmla="*/ 759 h 962"/>
                <a:gd name="T122" fmla="*/ 1007 w 1007"/>
                <a:gd name="T123" fmla="*/ 773 h 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07" h="962">
                  <a:moveTo>
                    <a:pt x="1004" y="770"/>
                  </a:moveTo>
                  <a:lnTo>
                    <a:pt x="1004" y="768"/>
                  </a:lnTo>
                  <a:lnTo>
                    <a:pt x="1002" y="763"/>
                  </a:lnTo>
                  <a:lnTo>
                    <a:pt x="1000" y="763"/>
                  </a:lnTo>
                  <a:lnTo>
                    <a:pt x="997" y="759"/>
                  </a:lnTo>
                  <a:lnTo>
                    <a:pt x="997" y="756"/>
                  </a:lnTo>
                  <a:lnTo>
                    <a:pt x="995" y="752"/>
                  </a:lnTo>
                  <a:lnTo>
                    <a:pt x="995" y="749"/>
                  </a:lnTo>
                  <a:lnTo>
                    <a:pt x="997" y="747"/>
                  </a:lnTo>
                  <a:lnTo>
                    <a:pt x="1000" y="744"/>
                  </a:lnTo>
                  <a:lnTo>
                    <a:pt x="1002" y="742"/>
                  </a:lnTo>
                  <a:lnTo>
                    <a:pt x="1004" y="737"/>
                  </a:lnTo>
                  <a:lnTo>
                    <a:pt x="1004" y="735"/>
                  </a:lnTo>
                  <a:lnTo>
                    <a:pt x="1004" y="735"/>
                  </a:lnTo>
                  <a:lnTo>
                    <a:pt x="1004" y="733"/>
                  </a:lnTo>
                  <a:lnTo>
                    <a:pt x="1002" y="723"/>
                  </a:lnTo>
                  <a:lnTo>
                    <a:pt x="1002" y="721"/>
                  </a:lnTo>
                  <a:lnTo>
                    <a:pt x="1002" y="716"/>
                  </a:lnTo>
                  <a:lnTo>
                    <a:pt x="1002" y="716"/>
                  </a:lnTo>
                  <a:lnTo>
                    <a:pt x="1002" y="711"/>
                  </a:lnTo>
                  <a:lnTo>
                    <a:pt x="995" y="699"/>
                  </a:lnTo>
                  <a:lnTo>
                    <a:pt x="992" y="697"/>
                  </a:lnTo>
                  <a:lnTo>
                    <a:pt x="990" y="697"/>
                  </a:lnTo>
                  <a:lnTo>
                    <a:pt x="988" y="697"/>
                  </a:lnTo>
                  <a:lnTo>
                    <a:pt x="985" y="697"/>
                  </a:lnTo>
                  <a:lnTo>
                    <a:pt x="983" y="697"/>
                  </a:lnTo>
                  <a:lnTo>
                    <a:pt x="981" y="699"/>
                  </a:lnTo>
                  <a:lnTo>
                    <a:pt x="976" y="699"/>
                  </a:lnTo>
                  <a:lnTo>
                    <a:pt x="971" y="699"/>
                  </a:lnTo>
                  <a:lnTo>
                    <a:pt x="964" y="702"/>
                  </a:lnTo>
                  <a:lnTo>
                    <a:pt x="957" y="702"/>
                  </a:lnTo>
                  <a:lnTo>
                    <a:pt x="955" y="699"/>
                  </a:lnTo>
                  <a:lnTo>
                    <a:pt x="950" y="697"/>
                  </a:lnTo>
                  <a:lnTo>
                    <a:pt x="928" y="671"/>
                  </a:lnTo>
                  <a:lnTo>
                    <a:pt x="928" y="669"/>
                  </a:lnTo>
                  <a:lnTo>
                    <a:pt x="926" y="664"/>
                  </a:lnTo>
                  <a:lnTo>
                    <a:pt x="926" y="661"/>
                  </a:lnTo>
                  <a:lnTo>
                    <a:pt x="926" y="659"/>
                  </a:lnTo>
                  <a:lnTo>
                    <a:pt x="928" y="657"/>
                  </a:lnTo>
                  <a:lnTo>
                    <a:pt x="928" y="654"/>
                  </a:lnTo>
                  <a:lnTo>
                    <a:pt x="928" y="652"/>
                  </a:lnTo>
                  <a:lnTo>
                    <a:pt x="931" y="647"/>
                  </a:lnTo>
                  <a:lnTo>
                    <a:pt x="931" y="645"/>
                  </a:lnTo>
                  <a:lnTo>
                    <a:pt x="933" y="643"/>
                  </a:lnTo>
                  <a:lnTo>
                    <a:pt x="933" y="640"/>
                  </a:lnTo>
                  <a:lnTo>
                    <a:pt x="936" y="635"/>
                  </a:lnTo>
                  <a:lnTo>
                    <a:pt x="938" y="635"/>
                  </a:lnTo>
                  <a:lnTo>
                    <a:pt x="940" y="633"/>
                  </a:lnTo>
                  <a:lnTo>
                    <a:pt x="943" y="628"/>
                  </a:lnTo>
                  <a:lnTo>
                    <a:pt x="943" y="626"/>
                  </a:lnTo>
                  <a:lnTo>
                    <a:pt x="943" y="624"/>
                  </a:lnTo>
                  <a:lnTo>
                    <a:pt x="943" y="621"/>
                  </a:lnTo>
                  <a:lnTo>
                    <a:pt x="945" y="621"/>
                  </a:lnTo>
                  <a:lnTo>
                    <a:pt x="945" y="619"/>
                  </a:lnTo>
                  <a:lnTo>
                    <a:pt x="945" y="614"/>
                  </a:lnTo>
                  <a:lnTo>
                    <a:pt x="945" y="612"/>
                  </a:lnTo>
                  <a:lnTo>
                    <a:pt x="945" y="609"/>
                  </a:lnTo>
                  <a:lnTo>
                    <a:pt x="945" y="607"/>
                  </a:lnTo>
                  <a:lnTo>
                    <a:pt x="945" y="602"/>
                  </a:lnTo>
                  <a:lnTo>
                    <a:pt x="945" y="600"/>
                  </a:lnTo>
                  <a:lnTo>
                    <a:pt x="947" y="597"/>
                  </a:lnTo>
                  <a:lnTo>
                    <a:pt x="947" y="595"/>
                  </a:lnTo>
                  <a:lnTo>
                    <a:pt x="945" y="595"/>
                  </a:lnTo>
                  <a:lnTo>
                    <a:pt x="914" y="583"/>
                  </a:lnTo>
                  <a:lnTo>
                    <a:pt x="912" y="583"/>
                  </a:lnTo>
                  <a:lnTo>
                    <a:pt x="912" y="583"/>
                  </a:lnTo>
                  <a:lnTo>
                    <a:pt x="910" y="583"/>
                  </a:lnTo>
                  <a:lnTo>
                    <a:pt x="898" y="576"/>
                  </a:lnTo>
                  <a:lnTo>
                    <a:pt x="893" y="574"/>
                  </a:lnTo>
                  <a:lnTo>
                    <a:pt x="891" y="574"/>
                  </a:lnTo>
                  <a:lnTo>
                    <a:pt x="891" y="576"/>
                  </a:lnTo>
                  <a:lnTo>
                    <a:pt x="888" y="576"/>
                  </a:lnTo>
                  <a:lnTo>
                    <a:pt x="888" y="576"/>
                  </a:lnTo>
                  <a:lnTo>
                    <a:pt x="886" y="576"/>
                  </a:lnTo>
                  <a:lnTo>
                    <a:pt x="886" y="576"/>
                  </a:lnTo>
                  <a:lnTo>
                    <a:pt x="883" y="574"/>
                  </a:lnTo>
                  <a:lnTo>
                    <a:pt x="883" y="571"/>
                  </a:lnTo>
                  <a:lnTo>
                    <a:pt x="883" y="571"/>
                  </a:lnTo>
                  <a:lnTo>
                    <a:pt x="883" y="569"/>
                  </a:lnTo>
                  <a:lnTo>
                    <a:pt x="883" y="567"/>
                  </a:lnTo>
                  <a:lnTo>
                    <a:pt x="881" y="567"/>
                  </a:lnTo>
                  <a:lnTo>
                    <a:pt x="881" y="567"/>
                  </a:lnTo>
                  <a:lnTo>
                    <a:pt x="879" y="564"/>
                  </a:lnTo>
                  <a:lnTo>
                    <a:pt x="879" y="564"/>
                  </a:lnTo>
                  <a:lnTo>
                    <a:pt x="876" y="564"/>
                  </a:lnTo>
                  <a:lnTo>
                    <a:pt x="876" y="562"/>
                  </a:lnTo>
                  <a:lnTo>
                    <a:pt x="876" y="560"/>
                  </a:lnTo>
                  <a:lnTo>
                    <a:pt x="872" y="560"/>
                  </a:lnTo>
                  <a:lnTo>
                    <a:pt x="872" y="557"/>
                  </a:lnTo>
                  <a:lnTo>
                    <a:pt x="869" y="557"/>
                  </a:lnTo>
                  <a:lnTo>
                    <a:pt x="869" y="555"/>
                  </a:lnTo>
                  <a:lnTo>
                    <a:pt x="869" y="555"/>
                  </a:lnTo>
                  <a:lnTo>
                    <a:pt x="869" y="552"/>
                  </a:lnTo>
                  <a:lnTo>
                    <a:pt x="869" y="550"/>
                  </a:lnTo>
                  <a:lnTo>
                    <a:pt x="869" y="550"/>
                  </a:lnTo>
                  <a:lnTo>
                    <a:pt x="872" y="543"/>
                  </a:lnTo>
                  <a:lnTo>
                    <a:pt x="872" y="541"/>
                  </a:lnTo>
                  <a:lnTo>
                    <a:pt x="872" y="541"/>
                  </a:lnTo>
                  <a:lnTo>
                    <a:pt x="872" y="538"/>
                  </a:lnTo>
                  <a:lnTo>
                    <a:pt x="874" y="538"/>
                  </a:lnTo>
                  <a:lnTo>
                    <a:pt x="874" y="538"/>
                  </a:lnTo>
                  <a:lnTo>
                    <a:pt x="872" y="538"/>
                  </a:lnTo>
                  <a:lnTo>
                    <a:pt x="872" y="536"/>
                  </a:lnTo>
                  <a:lnTo>
                    <a:pt x="872" y="536"/>
                  </a:lnTo>
                  <a:lnTo>
                    <a:pt x="872" y="533"/>
                  </a:lnTo>
                  <a:lnTo>
                    <a:pt x="872" y="531"/>
                  </a:lnTo>
                  <a:lnTo>
                    <a:pt x="872" y="531"/>
                  </a:lnTo>
                  <a:lnTo>
                    <a:pt x="872" y="529"/>
                  </a:lnTo>
                  <a:lnTo>
                    <a:pt x="872" y="526"/>
                  </a:lnTo>
                  <a:lnTo>
                    <a:pt x="872" y="526"/>
                  </a:lnTo>
                  <a:lnTo>
                    <a:pt x="872" y="526"/>
                  </a:lnTo>
                  <a:lnTo>
                    <a:pt x="872" y="526"/>
                  </a:lnTo>
                  <a:lnTo>
                    <a:pt x="872" y="524"/>
                  </a:lnTo>
                  <a:lnTo>
                    <a:pt x="872" y="524"/>
                  </a:lnTo>
                  <a:lnTo>
                    <a:pt x="872" y="522"/>
                  </a:lnTo>
                  <a:lnTo>
                    <a:pt x="872" y="522"/>
                  </a:lnTo>
                  <a:lnTo>
                    <a:pt x="874" y="519"/>
                  </a:lnTo>
                  <a:lnTo>
                    <a:pt x="874" y="517"/>
                  </a:lnTo>
                  <a:lnTo>
                    <a:pt x="876" y="517"/>
                  </a:lnTo>
                  <a:lnTo>
                    <a:pt x="879" y="515"/>
                  </a:lnTo>
                  <a:lnTo>
                    <a:pt x="881" y="510"/>
                  </a:lnTo>
                  <a:lnTo>
                    <a:pt x="888" y="496"/>
                  </a:lnTo>
                  <a:lnTo>
                    <a:pt x="891" y="493"/>
                  </a:lnTo>
                  <a:lnTo>
                    <a:pt x="895" y="488"/>
                  </a:lnTo>
                  <a:lnTo>
                    <a:pt x="900" y="484"/>
                  </a:lnTo>
                  <a:lnTo>
                    <a:pt x="902" y="484"/>
                  </a:lnTo>
                  <a:lnTo>
                    <a:pt x="902" y="484"/>
                  </a:lnTo>
                  <a:lnTo>
                    <a:pt x="905" y="484"/>
                  </a:lnTo>
                  <a:lnTo>
                    <a:pt x="910" y="486"/>
                  </a:lnTo>
                  <a:lnTo>
                    <a:pt x="912" y="486"/>
                  </a:lnTo>
                  <a:lnTo>
                    <a:pt x="912" y="486"/>
                  </a:lnTo>
                  <a:lnTo>
                    <a:pt x="917" y="486"/>
                  </a:lnTo>
                  <a:lnTo>
                    <a:pt x="919" y="486"/>
                  </a:lnTo>
                  <a:lnTo>
                    <a:pt x="921" y="486"/>
                  </a:lnTo>
                  <a:lnTo>
                    <a:pt x="924" y="484"/>
                  </a:lnTo>
                  <a:lnTo>
                    <a:pt x="924" y="481"/>
                  </a:lnTo>
                  <a:lnTo>
                    <a:pt x="926" y="481"/>
                  </a:lnTo>
                  <a:lnTo>
                    <a:pt x="926" y="477"/>
                  </a:lnTo>
                  <a:lnTo>
                    <a:pt x="924" y="474"/>
                  </a:lnTo>
                  <a:lnTo>
                    <a:pt x="924" y="472"/>
                  </a:lnTo>
                  <a:lnTo>
                    <a:pt x="924" y="470"/>
                  </a:lnTo>
                  <a:lnTo>
                    <a:pt x="926" y="467"/>
                  </a:lnTo>
                  <a:lnTo>
                    <a:pt x="931" y="458"/>
                  </a:lnTo>
                  <a:lnTo>
                    <a:pt x="933" y="453"/>
                  </a:lnTo>
                  <a:lnTo>
                    <a:pt x="933" y="451"/>
                  </a:lnTo>
                  <a:lnTo>
                    <a:pt x="936" y="446"/>
                  </a:lnTo>
                  <a:lnTo>
                    <a:pt x="940" y="432"/>
                  </a:lnTo>
                  <a:lnTo>
                    <a:pt x="940" y="427"/>
                  </a:lnTo>
                  <a:lnTo>
                    <a:pt x="940" y="422"/>
                  </a:lnTo>
                  <a:lnTo>
                    <a:pt x="940" y="417"/>
                  </a:lnTo>
                  <a:lnTo>
                    <a:pt x="940" y="415"/>
                  </a:lnTo>
                  <a:lnTo>
                    <a:pt x="940" y="413"/>
                  </a:lnTo>
                  <a:lnTo>
                    <a:pt x="938" y="410"/>
                  </a:lnTo>
                  <a:lnTo>
                    <a:pt x="938" y="408"/>
                  </a:lnTo>
                  <a:lnTo>
                    <a:pt x="940" y="408"/>
                  </a:lnTo>
                  <a:lnTo>
                    <a:pt x="940" y="406"/>
                  </a:lnTo>
                  <a:lnTo>
                    <a:pt x="950" y="401"/>
                  </a:lnTo>
                  <a:lnTo>
                    <a:pt x="952" y="398"/>
                  </a:lnTo>
                  <a:lnTo>
                    <a:pt x="947" y="387"/>
                  </a:lnTo>
                  <a:lnTo>
                    <a:pt x="945" y="389"/>
                  </a:lnTo>
                  <a:lnTo>
                    <a:pt x="943" y="389"/>
                  </a:lnTo>
                  <a:lnTo>
                    <a:pt x="938" y="389"/>
                  </a:lnTo>
                  <a:lnTo>
                    <a:pt x="936" y="391"/>
                  </a:lnTo>
                  <a:lnTo>
                    <a:pt x="933" y="391"/>
                  </a:lnTo>
                  <a:lnTo>
                    <a:pt x="933" y="391"/>
                  </a:lnTo>
                  <a:lnTo>
                    <a:pt x="931" y="391"/>
                  </a:lnTo>
                  <a:lnTo>
                    <a:pt x="926" y="391"/>
                  </a:lnTo>
                  <a:lnTo>
                    <a:pt x="921" y="389"/>
                  </a:lnTo>
                  <a:lnTo>
                    <a:pt x="907" y="387"/>
                  </a:lnTo>
                  <a:lnTo>
                    <a:pt x="905" y="387"/>
                  </a:lnTo>
                  <a:lnTo>
                    <a:pt x="902" y="387"/>
                  </a:lnTo>
                  <a:lnTo>
                    <a:pt x="900" y="384"/>
                  </a:lnTo>
                  <a:lnTo>
                    <a:pt x="893" y="365"/>
                  </a:lnTo>
                  <a:lnTo>
                    <a:pt x="893" y="363"/>
                  </a:lnTo>
                  <a:lnTo>
                    <a:pt x="893" y="361"/>
                  </a:lnTo>
                  <a:lnTo>
                    <a:pt x="891" y="358"/>
                  </a:lnTo>
                  <a:lnTo>
                    <a:pt x="886" y="356"/>
                  </a:lnTo>
                  <a:lnTo>
                    <a:pt x="883" y="353"/>
                  </a:lnTo>
                  <a:lnTo>
                    <a:pt x="883" y="353"/>
                  </a:lnTo>
                  <a:lnTo>
                    <a:pt x="883" y="346"/>
                  </a:lnTo>
                  <a:lnTo>
                    <a:pt x="886" y="344"/>
                  </a:lnTo>
                  <a:lnTo>
                    <a:pt x="886" y="342"/>
                  </a:lnTo>
                  <a:lnTo>
                    <a:pt x="886" y="339"/>
                  </a:lnTo>
                  <a:lnTo>
                    <a:pt x="886" y="337"/>
                  </a:lnTo>
                  <a:lnTo>
                    <a:pt x="886" y="334"/>
                  </a:lnTo>
                  <a:lnTo>
                    <a:pt x="886" y="332"/>
                  </a:lnTo>
                  <a:lnTo>
                    <a:pt x="879" y="334"/>
                  </a:lnTo>
                  <a:lnTo>
                    <a:pt x="876" y="334"/>
                  </a:lnTo>
                  <a:lnTo>
                    <a:pt x="874" y="332"/>
                  </a:lnTo>
                  <a:lnTo>
                    <a:pt x="872" y="332"/>
                  </a:lnTo>
                  <a:lnTo>
                    <a:pt x="869" y="332"/>
                  </a:lnTo>
                  <a:lnTo>
                    <a:pt x="865" y="334"/>
                  </a:lnTo>
                  <a:lnTo>
                    <a:pt x="862" y="332"/>
                  </a:lnTo>
                  <a:lnTo>
                    <a:pt x="860" y="330"/>
                  </a:lnTo>
                  <a:lnTo>
                    <a:pt x="836" y="308"/>
                  </a:lnTo>
                  <a:lnTo>
                    <a:pt x="831" y="304"/>
                  </a:lnTo>
                  <a:lnTo>
                    <a:pt x="827" y="304"/>
                  </a:lnTo>
                  <a:lnTo>
                    <a:pt x="827" y="306"/>
                  </a:lnTo>
                  <a:lnTo>
                    <a:pt x="824" y="306"/>
                  </a:lnTo>
                  <a:lnTo>
                    <a:pt x="824" y="306"/>
                  </a:lnTo>
                  <a:lnTo>
                    <a:pt x="824" y="301"/>
                  </a:lnTo>
                  <a:lnTo>
                    <a:pt x="824" y="299"/>
                  </a:lnTo>
                  <a:lnTo>
                    <a:pt x="824" y="297"/>
                  </a:lnTo>
                  <a:lnTo>
                    <a:pt x="824" y="292"/>
                  </a:lnTo>
                  <a:lnTo>
                    <a:pt x="815" y="280"/>
                  </a:lnTo>
                  <a:lnTo>
                    <a:pt x="810" y="275"/>
                  </a:lnTo>
                  <a:lnTo>
                    <a:pt x="803" y="273"/>
                  </a:lnTo>
                  <a:lnTo>
                    <a:pt x="805" y="268"/>
                  </a:lnTo>
                  <a:lnTo>
                    <a:pt x="808" y="268"/>
                  </a:lnTo>
                  <a:lnTo>
                    <a:pt x="810" y="268"/>
                  </a:lnTo>
                  <a:lnTo>
                    <a:pt x="817" y="256"/>
                  </a:lnTo>
                  <a:lnTo>
                    <a:pt x="820" y="254"/>
                  </a:lnTo>
                  <a:lnTo>
                    <a:pt x="820" y="252"/>
                  </a:lnTo>
                  <a:lnTo>
                    <a:pt x="824" y="249"/>
                  </a:lnTo>
                  <a:lnTo>
                    <a:pt x="827" y="249"/>
                  </a:lnTo>
                  <a:lnTo>
                    <a:pt x="829" y="247"/>
                  </a:lnTo>
                  <a:lnTo>
                    <a:pt x="827" y="235"/>
                  </a:lnTo>
                  <a:lnTo>
                    <a:pt x="829" y="230"/>
                  </a:lnTo>
                  <a:lnTo>
                    <a:pt x="831" y="221"/>
                  </a:lnTo>
                  <a:lnTo>
                    <a:pt x="834" y="218"/>
                  </a:lnTo>
                  <a:lnTo>
                    <a:pt x="834" y="218"/>
                  </a:lnTo>
                  <a:lnTo>
                    <a:pt x="841" y="218"/>
                  </a:lnTo>
                  <a:lnTo>
                    <a:pt x="841" y="218"/>
                  </a:lnTo>
                  <a:lnTo>
                    <a:pt x="846" y="221"/>
                  </a:lnTo>
                  <a:lnTo>
                    <a:pt x="848" y="221"/>
                  </a:lnTo>
                  <a:lnTo>
                    <a:pt x="850" y="223"/>
                  </a:lnTo>
                  <a:lnTo>
                    <a:pt x="850" y="223"/>
                  </a:lnTo>
                  <a:lnTo>
                    <a:pt x="853" y="223"/>
                  </a:lnTo>
                  <a:lnTo>
                    <a:pt x="857" y="221"/>
                  </a:lnTo>
                  <a:lnTo>
                    <a:pt x="860" y="218"/>
                  </a:lnTo>
                  <a:lnTo>
                    <a:pt x="860" y="218"/>
                  </a:lnTo>
                  <a:lnTo>
                    <a:pt x="862" y="216"/>
                  </a:lnTo>
                  <a:lnTo>
                    <a:pt x="860" y="209"/>
                  </a:lnTo>
                  <a:lnTo>
                    <a:pt x="860" y="206"/>
                  </a:lnTo>
                  <a:lnTo>
                    <a:pt x="862" y="202"/>
                  </a:lnTo>
                  <a:lnTo>
                    <a:pt x="865" y="197"/>
                  </a:lnTo>
                  <a:lnTo>
                    <a:pt x="865" y="195"/>
                  </a:lnTo>
                  <a:lnTo>
                    <a:pt x="865" y="190"/>
                  </a:lnTo>
                  <a:lnTo>
                    <a:pt x="865" y="185"/>
                  </a:lnTo>
                  <a:lnTo>
                    <a:pt x="862" y="183"/>
                  </a:lnTo>
                  <a:lnTo>
                    <a:pt x="860" y="180"/>
                  </a:lnTo>
                  <a:lnTo>
                    <a:pt x="860" y="178"/>
                  </a:lnTo>
                  <a:lnTo>
                    <a:pt x="860" y="173"/>
                  </a:lnTo>
                  <a:lnTo>
                    <a:pt x="860" y="171"/>
                  </a:lnTo>
                  <a:lnTo>
                    <a:pt x="862" y="169"/>
                  </a:lnTo>
                  <a:lnTo>
                    <a:pt x="862" y="164"/>
                  </a:lnTo>
                  <a:lnTo>
                    <a:pt x="865" y="161"/>
                  </a:lnTo>
                  <a:lnTo>
                    <a:pt x="865" y="154"/>
                  </a:lnTo>
                  <a:lnTo>
                    <a:pt x="865" y="152"/>
                  </a:lnTo>
                  <a:lnTo>
                    <a:pt x="862" y="150"/>
                  </a:lnTo>
                  <a:lnTo>
                    <a:pt x="860" y="147"/>
                  </a:lnTo>
                  <a:lnTo>
                    <a:pt x="855" y="142"/>
                  </a:lnTo>
                  <a:lnTo>
                    <a:pt x="853" y="140"/>
                  </a:lnTo>
                  <a:lnTo>
                    <a:pt x="850" y="138"/>
                  </a:lnTo>
                  <a:lnTo>
                    <a:pt x="848" y="133"/>
                  </a:lnTo>
                  <a:lnTo>
                    <a:pt x="848" y="128"/>
                  </a:lnTo>
                  <a:lnTo>
                    <a:pt x="848" y="119"/>
                  </a:lnTo>
                  <a:lnTo>
                    <a:pt x="848" y="116"/>
                  </a:lnTo>
                  <a:lnTo>
                    <a:pt x="846" y="112"/>
                  </a:lnTo>
                  <a:lnTo>
                    <a:pt x="838" y="105"/>
                  </a:lnTo>
                  <a:lnTo>
                    <a:pt x="836" y="102"/>
                  </a:lnTo>
                  <a:lnTo>
                    <a:pt x="834" y="100"/>
                  </a:lnTo>
                  <a:lnTo>
                    <a:pt x="831" y="97"/>
                  </a:lnTo>
                  <a:lnTo>
                    <a:pt x="820" y="88"/>
                  </a:lnTo>
                  <a:lnTo>
                    <a:pt x="817" y="83"/>
                  </a:lnTo>
                  <a:lnTo>
                    <a:pt x="815" y="81"/>
                  </a:lnTo>
                  <a:lnTo>
                    <a:pt x="815" y="81"/>
                  </a:lnTo>
                  <a:lnTo>
                    <a:pt x="815" y="79"/>
                  </a:lnTo>
                  <a:lnTo>
                    <a:pt x="812" y="76"/>
                  </a:lnTo>
                  <a:lnTo>
                    <a:pt x="801" y="67"/>
                  </a:lnTo>
                  <a:lnTo>
                    <a:pt x="793" y="62"/>
                  </a:lnTo>
                  <a:lnTo>
                    <a:pt x="784" y="55"/>
                  </a:lnTo>
                  <a:lnTo>
                    <a:pt x="779" y="52"/>
                  </a:lnTo>
                  <a:lnTo>
                    <a:pt x="777" y="50"/>
                  </a:lnTo>
                  <a:lnTo>
                    <a:pt x="775" y="48"/>
                  </a:lnTo>
                  <a:lnTo>
                    <a:pt x="772" y="45"/>
                  </a:lnTo>
                  <a:lnTo>
                    <a:pt x="767" y="45"/>
                  </a:lnTo>
                  <a:lnTo>
                    <a:pt x="748" y="50"/>
                  </a:lnTo>
                  <a:lnTo>
                    <a:pt x="748" y="55"/>
                  </a:lnTo>
                  <a:lnTo>
                    <a:pt x="746" y="62"/>
                  </a:lnTo>
                  <a:lnTo>
                    <a:pt x="746" y="69"/>
                  </a:lnTo>
                  <a:lnTo>
                    <a:pt x="748" y="69"/>
                  </a:lnTo>
                  <a:lnTo>
                    <a:pt x="746" y="71"/>
                  </a:lnTo>
                  <a:lnTo>
                    <a:pt x="746" y="71"/>
                  </a:lnTo>
                  <a:lnTo>
                    <a:pt x="744" y="71"/>
                  </a:lnTo>
                  <a:lnTo>
                    <a:pt x="744" y="71"/>
                  </a:lnTo>
                  <a:lnTo>
                    <a:pt x="741" y="69"/>
                  </a:lnTo>
                  <a:lnTo>
                    <a:pt x="739" y="67"/>
                  </a:lnTo>
                  <a:lnTo>
                    <a:pt x="734" y="64"/>
                  </a:lnTo>
                  <a:lnTo>
                    <a:pt x="732" y="62"/>
                  </a:lnTo>
                  <a:lnTo>
                    <a:pt x="732" y="60"/>
                  </a:lnTo>
                  <a:lnTo>
                    <a:pt x="730" y="60"/>
                  </a:lnTo>
                  <a:lnTo>
                    <a:pt x="727" y="62"/>
                  </a:lnTo>
                  <a:lnTo>
                    <a:pt x="720" y="69"/>
                  </a:lnTo>
                  <a:lnTo>
                    <a:pt x="718" y="69"/>
                  </a:lnTo>
                  <a:lnTo>
                    <a:pt x="715" y="69"/>
                  </a:lnTo>
                  <a:lnTo>
                    <a:pt x="711" y="69"/>
                  </a:lnTo>
                  <a:lnTo>
                    <a:pt x="708" y="69"/>
                  </a:lnTo>
                  <a:lnTo>
                    <a:pt x="704" y="71"/>
                  </a:lnTo>
                  <a:lnTo>
                    <a:pt x="701" y="74"/>
                  </a:lnTo>
                  <a:lnTo>
                    <a:pt x="699" y="74"/>
                  </a:lnTo>
                  <a:lnTo>
                    <a:pt x="696" y="76"/>
                  </a:lnTo>
                  <a:lnTo>
                    <a:pt x="689" y="76"/>
                  </a:lnTo>
                  <a:lnTo>
                    <a:pt x="687" y="76"/>
                  </a:lnTo>
                  <a:lnTo>
                    <a:pt x="682" y="74"/>
                  </a:lnTo>
                  <a:lnTo>
                    <a:pt x="682" y="71"/>
                  </a:lnTo>
                  <a:lnTo>
                    <a:pt x="677" y="71"/>
                  </a:lnTo>
                  <a:lnTo>
                    <a:pt x="675" y="71"/>
                  </a:lnTo>
                  <a:lnTo>
                    <a:pt x="668" y="76"/>
                  </a:lnTo>
                  <a:lnTo>
                    <a:pt x="666" y="76"/>
                  </a:lnTo>
                  <a:lnTo>
                    <a:pt x="659" y="74"/>
                  </a:lnTo>
                  <a:lnTo>
                    <a:pt x="656" y="71"/>
                  </a:lnTo>
                  <a:lnTo>
                    <a:pt x="656" y="69"/>
                  </a:lnTo>
                  <a:lnTo>
                    <a:pt x="654" y="67"/>
                  </a:lnTo>
                  <a:lnTo>
                    <a:pt x="654" y="64"/>
                  </a:lnTo>
                  <a:lnTo>
                    <a:pt x="651" y="62"/>
                  </a:lnTo>
                  <a:lnTo>
                    <a:pt x="651" y="60"/>
                  </a:lnTo>
                  <a:lnTo>
                    <a:pt x="649" y="60"/>
                  </a:lnTo>
                  <a:lnTo>
                    <a:pt x="647" y="57"/>
                  </a:lnTo>
                  <a:lnTo>
                    <a:pt x="647" y="57"/>
                  </a:lnTo>
                  <a:lnTo>
                    <a:pt x="647" y="55"/>
                  </a:lnTo>
                  <a:lnTo>
                    <a:pt x="644" y="55"/>
                  </a:lnTo>
                  <a:lnTo>
                    <a:pt x="644" y="52"/>
                  </a:lnTo>
                  <a:lnTo>
                    <a:pt x="642" y="50"/>
                  </a:lnTo>
                  <a:lnTo>
                    <a:pt x="642" y="48"/>
                  </a:lnTo>
                  <a:lnTo>
                    <a:pt x="640" y="50"/>
                  </a:lnTo>
                  <a:lnTo>
                    <a:pt x="637" y="50"/>
                  </a:lnTo>
                  <a:lnTo>
                    <a:pt x="632" y="52"/>
                  </a:lnTo>
                  <a:lnTo>
                    <a:pt x="630" y="52"/>
                  </a:lnTo>
                  <a:lnTo>
                    <a:pt x="628" y="50"/>
                  </a:lnTo>
                  <a:lnTo>
                    <a:pt x="628" y="50"/>
                  </a:lnTo>
                  <a:lnTo>
                    <a:pt x="630" y="45"/>
                  </a:lnTo>
                  <a:lnTo>
                    <a:pt x="630" y="43"/>
                  </a:lnTo>
                  <a:lnTo>
                    <a:pt x="630" y="43"/>
                  </a:lnTo>
                  <a:lnTo>
                    <a:pt x="625" y="41"/>
                  </a:lnTo>
                  <a:lnTo>
                    <a:pt x="623" y="38"/>
                  </a:lnTo>
                  <a:lnTo>
                    <a:pt x="623" y="38"/>
                  </a:lnTo>
                  <a:lnTo>
                    <a:pt x="628" y="36"/>
                  </a:lnTo>
                  <a:lnTo>
                    <a:pt x="628" y="33"/>
                  </a:lnTo>
                  <a:lnTo>
                    <a:pt x="628" y="31"/>
                  </a:lnTo>
                  <a:lnTo>
                    <a:pt x="628" y="29"/>
                  </a:lnTo>
                  <a:lnTo>
                    <a:pt x="625" y="29"/>
                  </a:lnTo>
                  <a:lnTo>
                    <a:pt x="623" y="29"/>
                  </a:lnTo>
                  <a:lnTo>
                    <a:pt x="621" y="29"/>
                  </a:lnTo>
                  <a:lnTo>
                    <a:pt x="621" y="29"/>
                  </a:lnTo>
                  <a:lnTo>
                    <a:pt x="618" y="26"/>
                  </a:lnTo>
                  <a:lnTo>
                    <a:pt x="616" y="26"/>
                  </a:lnTo>
                  <a:lnTo>
                    <a:pt x="614" y="24"/>
                  </a:lnTo>
                  <a:lnTo>
                    <a:pt x="609" y="22"/>
                  </a:lnTo>
                  <a:lnTo>
                    <a:pt x="604" y="22"/>
                  </a:lnTo>
                  <a:lnTo>
                    <a:pt x="602" y="19"/>
                  </a:lnTo>
                  <a:lnTo>
                    <a:pt x="599" y="19"/>
                  </a:lnTo>
                  <a:lnTo>
                    <a:pt x="599" y="17"/>
                  </a:lnTo>
                  <a:lnTo>
                    <a:pt x="597" y="15"/>
                  </a:lnTo>
                  <a:lnTo>
                    <a:pt x="595" y="15"/>
                  </a:lnTo>
                  <a:lnTo>
                    <a:pt x="592" y="15"/>
                  </a:lnTo>
                  <a:lnTo>
                    <a:pt x="590" y="15"/>
                  </a:lnTo>
                  <a:lnTo>
                    <a:pt x="587" y="17"/>
                  </a:lnTo>
                  <a:lnTo>
                    <a:pt x="585" y="17"/>
                  </a:lnTo>
                  <a:lnTo>
                    <a:pt x="580" y="17"/>
                  </a:lnTo>
                  <a:lnTo>
                    <a:pt x="571" y="15"/>
                  </a:lnTo>
                  <a:lnTo>
                    <a:pt x="569" y="15"/>
                  </a:lnTo>
                  <a:lnTo>
                    <a:pt x="566" y="12"/>
                  </a:lnTo>
                  <a:lnTo>
                    <a:pt x="566" y="7"/>
                  </a:lnTo>
                  <a:lnTo>
                    <a:pt x="564" y="5"/>
                  </a:lnTo>
                  <a:lnTo>
                    <a:pt x="564" y="3"/>
                  </a:lnTo>
                  <a:lnTo>
                    <a:pt x="564" y="3"/>
                  </a:lnTo>
                  <a:lnTo>
                    <a:pt x="559" y="0"/>
                  </a:lnTo>
                  <a:lnTo>
                    <a:pt x="557" y="0"/>
                  </a:lnTo>
                  <a:lnTo>
                    <a:pt x="554" y="0"/>
                  </a:lnTo>
                  <a:lnTo>
                    <a:pt x="552" y="0"/>
                  </a:lnTo>
                  <a:lnTo>
                    <a:pt x="550" y="3"/>
                  </a:lnTo>
                  <a:lnTo>
                    <a:pt x="550" y="5"/>
                  </a:lnTo>
                  <a:lnTo>
                    <a:pt x="550" y="5"/>
                  </a:lnTo>
                  <a:lnTo>
                    <a:pt x="545" y="7"/>
                  </a:lnTo>
                  <a:lnTo>
                    <a:pt x="540" y="10"/>
                  </a:lnTo>
                  <a:lnTo>
                    <a:pt x="526" y="12"/>
                  </a:lnTo>
                  <a:lnTo>
                    <a:pt x="516" y="12"/>
                  </a:lnTo>
                  <a:lnTo>
                    <a:pt x="490" y="5"/>
                  </a:lnTo>
                  <a:lnTo>
                    <a:pt x="486" y="7"/>
                  </a:lnTo>
                  <a:lnTo>
                    <a:pt x="481" y="17"/>
                  </a:lnTo>
                  <a:lnTo>
                    <a:pt x="474" y="17"/>
                  </a:lnTo>
                  <a:lnTo>
                    <a:pt x="471" y="17"/>
                  </a:lnTo>
                  <a:lnTo>
                    <a:pt x="460" y="19"/>
                  </a:lnTo>
                  <a:lnTo>
                    <a:pt x="448" y="19"/>
                  </a:lnTo>
                  <a:lnTo>
                    <a:pt x="443" y="17"/>
                  </a:lnTo>
                  <a:lnTo>
                    <a:pt x="441" y="17"/>
                  </a:lnTo>
                  <a:lnTo>
                    <a:pt x="443" y="19"/>
                  </a:lnTo>
                  <a:lnTo>
                    <a:pt x="443" y="22"/>
                  </a:lnTo>
                  <a:lnTo>
                    <a:pt x="445" y="22"/>
                  </a:lnTo>
                  <a:lnTo>
                    <a:pt x="445" y="24"/>
                  </a:lnTo>
                  <a:lnTo>
                    <a:pt x="443" y="29"/>
                  </a:lnTo>
                  <a:lnTo>
                    <a:pt x="443" y="31"/>
                  </a:lnTo>
                  <a:lnTo>
                    <a:pt x="441" y="33"/>
                  </a:lnTo>
                  <a:lnTo>
                    <a:pt x="436" y="33"/>
                  </a:lnTo>
                  <a:lnTo>
                    <a:pt x="419" y="48"/>
                  </a:lnTo>
                  <a:lnTo>
                    <a:pt x="417" y="48"/>
                  </a:lnTo>
                  <a:lnTo>
                    <a:pt x="412" y="48"/>
                  </a:lnTo>
                  <a:lnTo>
                    <a:pt x="415" y="52"/>
                  </a:lnTo>
                  <a:lnTo>
                    <a:pt x="422" y="62"/>
                  </a:lnTo>
                  <a:lnTo>
                    <a:pt x="424" y="64"/>
                  </a:lnTo>
                  <a:lnTo>
                    <a:pt x="426" y="67"/>
                  </a:lnTo>
                  <a:lnTo>
                    <a:pt x="429" y="69"/>
                  </a:lnTo>
                  <a:lnTo>
                    <a:pt x="434" y="71"/>
                  </a:lnTo>
                  <a:lnTo>
                    <a:pt x="436" y="71"/>
                  </a:lnTo>
                  <a:lnTo>
                    <a:pt x="438" y="71"/>
                  </a:lnTo>
                  <a:lnTo>
                    <a:pt x="441" y="83"/>
                  </a:lnTo>
                  <a:lnTo>
                    <a:pt x="443" y="93"/>
                  </a:lnTo>
                  <a:lnTo>
                    <a:pt x="443" y="95"/>
                  </a:lnTo>
                  <a:lnTo>
                    <a:pt x="443" y="97"/>
                  </a:lnTo>
                  <a:lnTo>
                    <a:pt x="441" y="102"/>
                  </a:lnTo>
                  <a:lnTo>
                    <a:pt x="441" y="105"/>
                  </a:lnTo>
                  <a:lnTo>
                    <a:pt x="441" y="107"/>
                  </a:lnTo>
                  <a:lnTo>
                    <a:pt x="438" y="114"/>
                  </a:lnTo>
                  <a:lnTo>
                    <a:pt x="438" y="116"/>
                  </a:lnTo>
                  <a:lnTo>
                    <a:pt x="436" y="119"/>
                  </a:lnTo>
                  <a:lnTo>
                    <a:pt x="436" y="121"/>
                  </a:lnTo>
                  <a:lnTo>
                    <a:pt x="434" y="124"/>
                  </a:lnTo>
                  <a:lnTo>
                    <a:pt x="434" y="126"/>
                  </a:lnTo>
                  <a:lnTo>
                    <a:pt x="436" y="128"/>
                  </a:lnTo>
                  <a:lnTo>
                    <a:pt x="436" y="131"/>
                  </a:lnTo>
                  <a:lnTo>
                    <a:pt x="434" y="133"/>
                  </a:lnTo>
                  <a:lnTo>
                    <a:pt x="434" y="133"/>
                  </a:lnTo>
                  <a:lnTo>
                    <a:pt x="431" y="135"/>
                  </a:lnTo>
                  <a:lnTo>
                    <a:pt x="431" y="135"/>
                  </a:lnTo>
                  <a:lnTo>
                    <a:pt x="431" y="135"/>
                  </a:lnTo>
                  <a:lnTo>
                    <a:pt x="429" y="138"/>
                  </a:lnTo>
                  <a:lnTo>
                    <a:pt x="429" y="147"/>
                  </a:lnTo>
                  <a:lnTo>
                    <a:pt x="429" y="147"/>
                  </a:lnTo>
                  <a:lnTo>
                    <a:pt x="426" y="152"/>
                  </a:lnTo>
                  <a:lnTo>
                    <a:pt x="426" y="154"/>
                  </a:lnTo>
                  <a:lnTo>
                    <a:pt x="424" y="154"/>
                  </a:lnTo>
                  <a:lnTo>
                    <a:pt x="424" y="157"/>
                  </a:lnTo>
                  <a:lnTo>
                    <a:pt x="424" y="157"/>
                  </a:lnTo>
                  <a:lnTo>
                    <a:pt x="424" y="159"/>
                  </a:lnTo>
                  <a:lnTo>
                    <a:pt x="426" y="159"/>
                  </a:lnTo>
                  <a:lnTo>
                    <a:pt x="434" y="161"/>
                  </a:lnTo>
                  <a:lnTo>
                    <a:pt x="434" y="164"/>
                  </a:lnTo>
                  <a:lnTo>
                    <a:pt x="436" y="166"/>
                  </a:lnTo>
                  <a:lnTo>
                    <a:pt x="436" y="169"/>
                  </a:lnTo>
                  <a:lnTo>
                    <a:pt x="436" y="173"/>
                  </a:lnTo>
                  <a:lnTo>
                    <a:pt x="438" y="176"/>
                  </a:lnTo>
                  <a:lnTo>
                    <a:pt x="438" y="178"/>
                  </a:lnTo>
                  <a:lnTo>
                    <a:pt x="436" y="180"/>
                  </a:lnTo>
                  <a:lnTo>
                    <a:pt x="434" y="183"/>
                  </a:lnTo>
                  <a:lnTo>
                    <a:pt x="434" y="185"/>
                  </a:lnTo>
                  <a:lnTo>
                    <a:pt x="434" y="188"/>
                  </a:lnTo>
                  <a:lnTo>
                    <a:pt x="436" y="190"/>
                  </a:lnTo>
                  <a:lnTo>
                    <a:pt x="436" y="190"/>
                  </a:lnTo>
                  <a:lnTo>
                    <a:pt x="438" y="192"/>
                  </a:lnTo>
                  <a:lnTo>
                    <a:pt x="443" y="190"/>
                  </a:lnTo>
                  <a:lnTo>
                    <a:pt x="445" y="192"/>
                  </a:lnTo>
                  <a:lnTo>
                    <a:pt x="445" y="190"/>
                  </a:lnTo>
                  <a:lnTo>
                    <a:pt x="448" y="188"/>
                  </a:lnTo>
                  <a:lnTo>
                    <a:pt x="448" y="188"/>
                  </a:lnTo>
                  <a:lnTo>
                    <a:pt x="450" y="190"/>
                  </a:lnTo>
                  <a:lnTo>
                    <a:pt x="452" y="197"/>
                  </a:lnTo>
                  <a:lnTo>
                    <a:pt x="457" y="199"/>
                  </a:lnTo>
                  <a:lnTo>
                    <a:pt x="460" y="202"/>
                  </a:lnTo>
                  <a:lnTo>
                    <a:pt x="460" y="202"/>
                  </a:lnTo>
                  <a:lnTo>
                    <a:pt x="462" y="202"/>
                  </a:lnTo>
                  <a:lnTo>
                    <a:pt x="462" y="199"/>
                  </a:lnTo>
                  <a:lnTo>
                    <a:pt x="464" y="199"/>
                  </a:lnTo>
                  <a:lnTo>
                    <a:pt x="464" y="206"/>
                  </a:lnTo>
                  <a:lnTo>
                    <a:pt x="462" y="216"/>
                  </a:lnTo>
                  <a:lnTo>
                    <a:pt x="464" y="218"/>
                  </a:lnTo>
                  <a:lnTo>
                    <a:pt x="464" y="218"/>
                  </a:lnTo>
                  <a:lnTo>
                    <a:pt x="467" y="221"/>
                  </a:lnTo>
                  <a:lnTo>
                    <a:pt x="469" y="223"/>
                  </a:lnTo>
                  <a:lnTo>
                    <a:pt x="471" y="225"/>
                  </a:lnTo>
                  <a:lnTo>
                    <a:pt x="471" y="228"/>
                  </a:lnTo>
                  <a:lnTo>
                    <a:pt x="471" y="230"/>
                  </a:lnTo>
                  <a:lnTo>
                    <a:pt x="471" y="230"/>
                  </a:lnTo>
                  <a:lnTo>
                    <a:pt x="469" y="230"/>
                  </a:lnTo>
                  <a:lnTo>
                    <a:pt x="469" y="233"/>
                  </a:lnTo>
                  <a:lnTo>
                    <a:pt x="469" y="233"/>
                  </a:lnTo>
                  <a:lnTo>
                    <a:pt x="471" y="235"/>
                  </a:lnTo>
                  <a:lnTo>
                    <a:pt x="471" y="235"/>
                  </a:lnTo>
                  <a:lnTo>
                    <a:pt x="474" y="233"/>
                  </a:lnTo>
                  <a:lnTo>
                    <a:pt x="476" y="233"/>
                  </a:lnTo>
                  <a:lnTo>
                    <a:pt x="476" y="233"/>
                  </a:lnTo>
                  <a:lnTo>
                    <a:pt x="479" y="230"/>
                  </a:lnTo>
                  <a:lnTo>
                    <a:pt x="481" y="233"/>
                  </a:lnTo>
                  <a:lnTo>
                    <a:pt x="481" y="233"/>
                  </a:lnTo>
                  <a:lnTo>
                    <a:pt x="483" y="235"/>
                  </a:lnTo>
                  <a:lnTo>
                    <a:pt x="486" y="235"/>
                  </a:lnTo>
                  <a:lnTo>
                    <a:pt x="490" y="240"/>
                  </a:lnTo>
                  <a:lnTo>
                    <a:pt x="490" y="242"/>
                  </a:lnTo>
                  <a:lnTo>
                    <a:pt x="490" y="242"/>
                  </a:lnTo>
                  <a:lnTo>
                    <a:pt x="490" y="244"/>
                  </a:lnTo>
                  <a:lnTo>
                    <a:pt x="490" y="249"/>
                  </a:lnTo>
                  <a:lnTo>
                    <a:pt x="490" y="259"/>
                  </a:lnTo>
                  <a:lnTo>
                    <a:pt x="493" y="261"/>
                  </a:lnTo>
                  <a:lnTo>
                    <a:pt x="493" y="261"/>
                  </a:lnTo>
                  <a:lnTo>
                    <a:pt x="495" y="261"/>
                  </a:lnTo>
                  <a:lnTo>
                    <a:pt x="497" y="263"/>
                  </a:lnTo>
                  <a:lnTo>
                    <a:pt x="500" y="266"/>
                  </a:lnTo>
                  <a:lnTo>
                    <a:pt x="505" y="270"/>
                  </a:lnTo>
                  <a:lnTo>
                    <a:pt x="505" y="275"/>
                  </a:lnTo>
                  <a:lnTo>
                    <a:pt x="505" y="278"/>
                  </a:lnTo>
                  <a:lnTo>
                    <a:pt x="505" y="278"/>
                  </a:lnTo>
                  <a:lnTo>
                    <a:pt x="505" y="280"/>
                  </a:lnTo>
                  <a:lnTo>
                    <a:pt x="505" y="282"/>
                  </a:lnTo>
                  <a:lnTo>
                    <a:pt x="505" y="285"/>
                  </a:lnTo>
                  <a:lnTo>
                    <a:pt x="505" y="285"/>
                  </a:lnTo>
                  <a:lnTo>
                    <a:pt x="502" y="287"/>
                  </a:lnTo>
                  <a:lnTo>
                    <a:pt x="502" y="289"/>
                  </a:lnTo>
                  <a:lnTo>
                    <a:pt x="502" y="289"/>
                  </a:lnTo>
                  <a:lnTo>
                    <a:pt x="502" y="292"/>
                  </a:lnTo>
                  <a:lnTo>
                    <a:pt x="500" y="294"/>
                  </a:lnTo>
                  <a:lnTo>
                    <a:pt x="497" y="297"/>
                  </a:lnTo>
                  <a:lnTo>
                    <a:pt x="495" y="299"/>
                  </a:lnTo>
                  <a:lnTo>
                    <a:pt x="495" y="301"/>
                  </a:lnTo>
                  <a:lnTo>
                    <a:pt x="495" y="306"/>
                  </a:lnTo>
                  <a:lnTo>
                    <a:pt x="495" y="308"/>
                  </a:lnTo>
                  <a:lnTo>
                    <a:pt x="493" y="311"/>
                  </a:lnTo>
                  <a:lnTo>
                    <a:pt x="493" y="313"/>
                  </a:lnTo>
                  <a:lnTo>
                    <a:pt x="495" y="318"/>
                  </a:lnTo>
                  <a:lnTo>
                    <a:pt x="495" y="320"/>
                  </a:lnTo>
                  <a:lnTo>
                    <a:pt x="497" y="320"/>
                  </a:lnTo>
                  <a:lnTo>
                    <a:pt x="500" y="318"/>
                  </a:lnTo>
                  <a:lnTo>
                    <a:pt x="500" y="315"/>
                  </a:lnTo>
                  <a:lnTo>
                    <a:pt x="502" y="315"/>
                  </a:lnTo>
                  <a:lnTo>
                    <a:pt x="507" y="311"/>
                  </a:lnTo>
                  <a:lnTo>
                    <a:pt x="509" y="311"/>
                  </a:lnTo>
                  <a:lnTo>
                    <a:pt x="512" y="311"/>
                  </a:lnTo>
                  <a:lnTo>
                    <a:pt x="514" y="315"/>
                  </a:lnTo>
                  <a:lnTo>
                    <a:pt x="516" y="320"/>
                  </a:lnTo>
                  <a:lnTo>
                    <a:pt x="516" y="325"/>
                  </a:lnTo>
                  <a:lnTo>
                    <a:pt x="516" y="327"/>
                  </a:lnTo>
                  <a:lnTo>
                    <a:pt x="516" y="332"/>
                  </a:lnTo>
                  <a:lnTo>
                    <a:pt x="519" y="344"/>
                  </a:lnTo>
                  <a:lnTo>
                    <a:pt x="519" y="344"/>
                  </a:lnTo>
                  <a:lnTo>
                    <a:pt x="516" y="344"/>
                  </a:lnTo>
                  <a:lnTo>
                    <a:pt x="516" y="346"/>
                  </a:lnTo>
                  <a:lnTo>
                    <a:pt x="516" y="349"/>
                  </a:lnTo>
                  <a:lnTo>
                    <a:pt x="516" y="351"/>
                  </a:lnTo>
                  <a:lnTo>
                    <a:pt x="519" y="353"/>
                  </a:lnTo>
                  <a:lnTo>
                    <a:pt x="519" y="353"/>
                  </a:lnTo>
                  <a:lnTo>
                    <a:pt x="519" y="356"/>
                  </a:lnTo>
                  <a:lnTo>
                    <a:pt x="521" y="358"/>
                  </a:lnTo>
                  <a:lnTo>
                    <a:pt x="521" y="361"/>
                  </a:lnTo>
                  <a:lnTo>
                    <a:pt x="521" y="363"/>
                  </a:lnTo>
                  <a:lnTo>
                    <a:pt x="521" y="365"/>
                  </a:lnTo>
                  <a:lnTo>
                    <a:pt x="519" y="368"/>
                  </a:lnTo>
                  <a:lnTo>
                    <a:pt x="514" y="370"/>
                  </a:lnTo>
                  <a:lnTo>
                    <a:pt x="509" y="370"/>
                  </a:lnTo>
                  <a:lnTo>
                    <a:pt x="500" y="372"/>
                  </a:lnTo>
                  <a:lnTo>
                    <a:pt x="500" y="368"/>
                  </a:lnTo>
                  <a:lnTo>
                    <a:pt x="497" y="368"/>
                  </a:lnTo>
                  <a:lnTo>
                    <a:pt x="493" y="365"/>
                  </a:lnTo>
                  <a:lnTo>
                    <a:pt x="486" y="368"/>
                  </a:lnTo>
                  <a:lnTo>
                    <a:pt x="471" y="375"/>
                  </a:lnTo>
                  <a:lnTo>
                    <a:pt x="462" y="377"/>
                  </a:lnTo>
                  <a:lnTo>
                    <a:pt x="460" y="377"/>
                  </a:lnTo>
                  <a:lnTo>
                    <a:pt x="457" y="377"/>
                  </a:lnTo>
                  <a:lnTo>
                    <a:pt x="452" y="375"/>
                  </a:lnTo>
                  <a:lnTo>
                    <a:pt x="445" y="377"/>
                  </a:lnTo>
                  <a:lnTo>
                    <a:pt x="424" y="377"/>
                  </a:lnTo>
                  <a:lnTo>
                    <a:pt x="419" y="379"/>
                  </a:lnTo>
                  <a:lnTo>
                    <a:pt x="419" y="382"/>
                  </a:lnTo>
                  <a:lnTo>
                    <a:pt x="417" y="384"/>
                  </a:lnTo>
                  <a:lnTo>
                    <a:pt x="415" y="384"/>
                  </a:lnTo>
                  <a:lnTo>
                    <a:pt x="407" y="387"/>
                  </a:lnTo>
                  <a:lnTo>
                    <a:pt x="405" y="389"/>
                  </a:lnTo>
                  <a:lnTo>
                    <a:pt x="403" y="389"/>
                  </a:lnTo>
                  <a:lnTo>
                    <a:pt x="403" y="391"/>
                  </a:lnTo>
                  <a:lnTo>
                    <a:pt x="403" y="391"/>
                  </a:lnTo>
                  <a:lnTo>
                    <a:pt x="398" y="391"/>
                  </a:lnTo>
                  <a:lnTo>
                    <a:pt x="393" y="394"/>
                  </a:lnTo>
                  <a:lnTo>
                    <a:pt x="393" y="394"/>
                  </a:lnTo>
                  <a:lnTo>
                    <a:pt x="393" y="398"/>
                  </a:lnTo>
                  <a:lnTo>
                    <a:pt x="393" y="401"/>
                  </a:lnTo>
                  <a:lnTo>
                    <a:pt x="391" y="401"/>
                  </a:lnTo>
                  <a:lnTo>
                    <a:pt x="386" y="403"/>
                  </a:lnTo>
                  <a:lnTo>
                    <a:pt x="381" y="406"/>
                  </a:lnTo>
                  <a:lnTo>
                    <a:pt x="379" y="406"/>
                  </a:lnTo>
                  <a:lnTo>
                    <a:pt x="374" y="408"/>
                  </a:lnTo>
                  <a:lnTo>
                    <a:pt x="372" y="408"/>
                  </a:lnTo>
                  <a:lnTo>
                    <a:pt x="370" y="408"/>
                  </a:lnTo>
                  <a:lnTo>
                    <a:pt x="370" y="410"/>
                  </a:lnTo>
                  <a:lnTo>
                    <a:pt x="367" y="413"/>
                  </a:lnTo>
                  <a:lnTo>
                    <a:pt x="365" y="415"/>
                  </a:lnTo>
                  <a:lnTo>
                    <a:pt x="362" y="417"/>
                  </a:lnTo>
                  <a:lnTo>
                    <a:pt x="358" y="420"/>
                  </a:lnTo>
                  <a:lnTo>
                    <a:pt x="358" y="422"/>
                  </a:lnTo>
                  <a:lnTo>
                    <a:pt x="353" y="422"/>
                  </a:lnTo>
                  <a:lnTo>
                    <a:pt x="351" y="422"/>
                  </a:lnTo>
                  <a:lnTo>
                    <a:pt x="344" y="417"/>
                  </a:lnTo>
                  <a:lnTo>
                    <a:pt x="341" y="415"/>
                  </a:lnTo>
                  <a:lnTo>
                    <a:pt x="339" y="413"/>
                  </a:lnTo>
                  <a:lnTo>
                    <a:pt x="341" y="410"/>
                  </a:lnTo>
                  <a:lnTo>
                    <a:pt x="344" y="410"/>
                  </a:lnTo>
                  <a:lnTo>
                    <a:pt x="358" y="406"/>
                  </a:lnTo>
                  <a:lnTo>
                    <a:pt x="360" y="406"/>
                  </a:lnTo>
                  <a:lnTo>
                    <a:pt x="362" y="403"/>
                  </a:lnTo>
                  <a:lnTo>
                    <a:pt x="365" y="398"/>
                  </a:lnTo>
                  <a:lnTo>
                    <a:pt x="367" y="398"/>
                  </a:lnTo>
                  <a:lnTo>
                    <a:pt x="372" y="396"/>
                  </a:lnTo>
                  <a:lnTo>
                    <a:pt x="374" y="394"/>
                  </a:lnTo>
                  <a:lnTo>
                    <a:pt x="386" y="382"/>
                  </a:lnTo>
                  <a:lnTo>
                    <a:pt x="389" y="382"/>
                  </a:lnTo>
                  <a:lnTo>
                    <a:pt x="391" y="382"/>
                  </a:lnTo>
                  <a:lnTo>
                    <a:pt x="393" y="379"/>
                  </a:lnTo>
                  <a:lnTo>
                    <a:pt x="393" y="377"/>
                  </a:lnTo>
                  <a:lnTo>
                    <a:pt x="393" y="377"/>
                  </a:lnTo>
                  <a:lnTo>
                    <a:pt x="396" y="375"/>
                  </a:lnTo>
                  <a:lnTo>
                    <a:pt x="396" y="372"/>
                  </a:lnTo>
                  <a:lnTo>
                    <a:pt x="398" y="368"/>
                  </a:lnTo>
                  <a:lnTo>
                    <a:pt x="398" y="365"/>
                  </a:lnTo>
                  <a:lnTo>
                    <a:pt x="398" y="363"/>
                  </a:lnTo>
                  <a:lnTo>
                    <a:pt x="398" y="361"/>
                  </a:lnTo>
                  <a:lnTo>
                    <a:pt x="398" y="361"/>
                  </a:lnTo>
                  <a:lnTo>
                    <a:pt x="396" y="358"/>
                  </a:lnTo>
                  <a:lnTo>
                    <a:pt x="384" y="351"/>
                  </a:lnTo>
                  <a:lnTo>
                    <a:pt x="381" y="351"/>
                  </a:lnTo>
                  <a:lnTo>
                    <a:pt x="377" y="351"/>
                  </a:lnTo>
                  <a:lnTo>
                    <a:pt x="374" y="351"/>
                  </a:lnTo>
                  <a:lnTo>
                    <a:pt x="367" y="351"/>
                  </a:lnTo>
                  <a:lnTo>
                    <a:pt x="365" y="351"/>
                  </a:lnTo>
                  <a:lnTo>
                    <a:pt x="365" y="351"/>
                  </a:lnTo>
                  <a:lnTo>
                    <a:pt x="362" y="349"/>
                  </a:lnTo>
                  <a:lnTo>
                    <a:pt x="360" y="344"/>
                  </a:lnTo>
                  <a:lnTo>
                    <a:pt x="358" y="342"/>
                  </a:lnTo>
                  <a:lnTo>
                    <a:pt x="355" y="342"/>
                  </a:lnTo>
                  <a:lnTo>
                    <a:pt x="353" y="344"/>
                  </a:lnTo>
                  <a:lnTo>
                    <a:pt x="351" y="342"/>
                  </a:lnTo>
                  <a:lnTo>
                    <a:pt x="348" y="342"/>
                  </a:lnTo>
                  <a:lnTo>
                    <a:pt x="346" y="339"/>
                  </a:lnTo>
                  <a:lnTo>
                    <a:pt x="346" y="339"/>
                  </a:lnTo>
                  <a:lnTo>
                    <a:pt x="344" y="337"/>
                  </a:lnTo>
                  <a:lnTo>
                    <a:pt x="334" y="334"/>
                  </a:lnTo>
                  <a:lnTo>
                    <a:pt x="327" y="332"/>
                  </a:lnTo>
                  <a:lnTo>
                    <a:pt x="315" y="327"/>
                  </a:lnTo>
                  <a:lnTo>
                    <a:pt x="313" y="325"/>
                  </a:lnTo>
                  <a:lnTo>
                    <a:pt x="310" y="325"/>
                  </a:lnTo>
                  <a:lnTo>
                    <a:pt x="308" y="323"/>
                  </a:lnTo>
                  <a:lnTo>
                    <a:pt x="308" y="320"/>
                  </a:lnTo>
                  <a:lnTo>
                    <a:pt x="306" y="318"/>
                  </a:lnTo>
                  <a:lnTo>
                    <a:pt x="303" y="318"/>
                  </a:lnTo>
                  <a:lnTo>
                    <a:pt x="299" y="315"/>
                  </a:lnTo>
                  <a:lnTo>
                    <a:pt x="296" y="315"/>
                  </a:lnTo>
                  <a:lnTo>
                    <a:pt x="294" y="315"/>
                  </a:lnTo>
                  <a:lnTo>
                    <a:pt x="291" y="318"/>
                  </a:lnTo>
                  <a:lnTo>
                    <a:pt x="289" y="318"/>
                  </a:lnTo>
                  <a:lnTo>
                    <a:pt x="284" y="318"/>
                  </a:lnTo>
                  <a:lnTo>
                    <a:pt x="282" y="318"/>
                  </a:lnTo>
                  <a:lnTo>
                    <a:pt x="275" y="311"/>
                  </a:lnTo>
                  <a:lnTo>
                    <a:pt x="275" y="308"/>
                  </a:lnTo>
                  <a:lnTo>
                    <a:pt x="273" y="308"/>
                  </a:lnTo>
                  <a:lnTo>
                    <a:pt x="270" y="308"/>
                  </a:lnTo>
                  <a:lnTo>
                    <a:pt x="265" y="311"/>
                  </a:lnTo>
                  <a:lnTo>
                    <a:pt x="258" y="311"/>
                  </a:lnTo>
                  <a:lnTo>
                    <a:pt x="256" y="313"/>
                  </a:lnTo>
                  <a:lnTo>
                    <a:pt x="256" y="315"/>
                  </a:lnTo>
                  <a:lnTo>
                    <a:pt x="254" y="318"/>
                  </a:lnTo>
                  <a:lnTo>
                    <a:pt x="251" y="320"/>
                  </a:lnTo>
                  <a:lnTo>
                    <a:pt x="251" y="323"/>
                  </a:lnTo>
                  <a:lnTo>
                    <a:pt x="246" y="325"/>
                  </a:lnTo>
                  <a:lnTo>
                    <a:pt x="246" y="327"/>
                  </a:lnTo>
                  <a:lnTo>
                    <a:pt x="244" y="325"/>
                  </a:lnTo>
                  <a:lnTo>
                    <a:pt x="242" y="323"/>
                  </a:lnTo>
                  <a:lnTo>
                    <a:pt x="239" y="320"/>
                  </a:lnTo>
                  <a:lnTo>
                    <a:pt x="237" y="320"/>
                  </a:lnTo>
                  <a:lnTo>
                    <a:pt x="235" y="318"/>
                  </a:lnTo>
                  <a:lnTo>
                    <a:pt x="232" y="313"/>
                  </a:lnTo>
                  <a:lnTo>
                    <a:pt x="232" y="311"/>
                  </a:lnTo>
                  <a:lnTo>
                    <a:pt x="232" y="311"/>
                  </a:lnTo>
                  <a:lnTo>
                    <a:pt x="232" y="306"/>
                  </a:lnTo>
                  <a:lnTo>
                    <a:pt x="232" y="304"/>
                  </a:lnTo>
                  <a:lnTo>
                    <a:pt x="232" y="301"/>
                  </a:lnTo>
                  <a:lnTo>
                    <a:pt x="230" y="301"/>
                  </a:lnTo>
                  <a:lnTo>
                    <a:pt x="230" y="299"/>
                  </a:lnTo>
                  <a:lnTo>
                    <a:pt x="228" y="301"/>
                  </a:lnTo>
                  <a:lnTo>
                    <a:pt x="225" y="304"/>
                  </a:lnTo>
                  <a:lnTo>
                    <a:pt x="225" y="306"/>
                  </a:lnTo>
                  <a:lnTo>
                    <a:pt x="223" y="308"/>
                  </a:lnTo>
                  <a:lnTo>
                    <a:pt x="216" y="315"/>
                  </a:lnTo>
                  <a:lnTo>
                    <a:pt x="216" y="318"/>
                  </a:lnTo>
                  <a:lnTo>
                    <a:pt x="213" y="320"/>
                  </a:lnTo>
                  <a:lnTo>
                    <a:pt x="209" y="323"/>
                  </a:lnTo>
                  <a:lnTo>
                    <a:pt x="204" y="325"/>
                  </a:lnTo>
                  <a:lnTo>
                    <a:pt x="199" y="327"/>
                  </a:lnTo>
                  <a:lnTo>
                    <a:pt x="197" y="330"/>
                  </a:lnTo>
                  <a:lnTo>
                    <a:pt x="197" y="332"/>
                  </a:lnTo>
                  <a:lnTo>
                    <a:pt x="194" y="332"/>
                  </a:lnTo>
                  <a:lnTo>
                    <a:pt x="192" y="332"/>
                  </a:lnTo>
                  <a:lnTo>
                    <a:pt x="187" y="332"/>
                  </a:lnTo>
                  <a:lnTo>
                    <a:pt x="183" y="330"/>
                  </a:lnTo>
                  <a:lnTo>
                    <a:pt x="175" y="332"/>
                  </a:lnTo>
                  <a:lnTo>
                    <a:pt x="171" y="332"/>
                  </a:lnTo>
                  <a:lnTo>
                    <a:pt x="168" y="332"/>
                  </a:lnTo>
                  <a:lnTo>
                    <a:pt x="166" y="332"/>
                  </a:lnTo>
                  <a:lnTo>
                    <a:pt x="161" y="330"/>
                  </a:lnTo>
                  <a:lnTo>
                    <a:pt x="159" y="330"/>
                  </a:lnTo>
                  <a:lnTo>
                    <a:pt x="159" y="327"/>
                  </a:lnTo>
                  <a:lnTo>
                    <a:pt x="156" y="325"/>
                  </a:lnTo>
                  <a:lnTo>
                    <a:pt x="156" y="318"/>
                  </a:lnTo>
                  <a:lnTo>
                    <a:pt x="156" y="315"/>
                  </a:lnTo>
                  <a:lnTo>
                    <a:pt x="154" y="313"/>
                  </a:lnTo>
                  <a:lnTo>
                    <a:pt x="156" y="311"/>
                  </a:lnTo>
                  <a:lnTo>
                    <a:pt x="154" y="311"/>
                  </a:lnTo>
                  <a:lnTo>
                    <a:pt x="152" y="311"/>
                  </a:lnTo>
                  <a:lnTo>
                    <a:pt x="147" y="311"/>
                  </a:lnTo>
                  <a:lnTo>
                    <a:pt x="135" y="313"/>
                  </a:lnTo>
                  <a:lnTo>
                    <a:pt x="133" y="313"/>
                  </a:lnTo>
                  <a:lnTo>
                    <a:pt x="130" y="313"/>
                  </a:lnTo>
                  <a:lnTo>
                    <a:pt x="128" y="318"/>
                  </a:lnTo>
                  <a:lnTo>
                    <a:pt x="128" y="320"/>
                  </a:lnTo>
                  <a:lnTo>
                    <a:pt x="128" y="323"/>
                  </a:lnTo>
                  <a:lnTo>
                    <a:pt x="126" y="327"/>
                  </a:lnTo>
                  <a:lnTo>
                    <a:pt x="121" y="330"/>
                  </a:lnTo>
                  <a:lnTo>
                    <a:pt x="116" y="332"/>
                  </a:lnTo>
                  <a:lnTo>
                    <a:pt x="114" y="334"/>
                  </a:lnTo>
                  <a:lnTo>
                    <a:pt x="111" y="337"/>
                  </a:lnTo>
                  <a:lnTo>
                    <a:pt x="109" y="339"/>
                  </a:lnTo>
                  <a:lnTo>
                    <a:pt x="107" y="344"/>
                  </a:lnTo>
                  <a:lnTo>
                    <a:pt x="107" y="346"/>
                  </a:lnTo>
                  <a:lnTo>
                    <a:pt x="104" y="349"/>
                  </a:lnTo>
                  <a:lnTo>
                    <a:pt x="104" y="349"/>
                  </a:lnTo>
                  <a:lnTo>
                    <a:pt x="102" y="351"/>
                  </a:lnTo>
                  <a:lnTo>
                    <a:pt x="97" y="356"/>
                  </a:lnTo>
                  <a:lnTo>
                    <a:pt x="95" y="356"/>
                  </a:lnTo>
                  <a:lnTo>
                    <a:pt x="90" y="358"/>
                  </a:lnTo>
                  <a:lnTo>
                    <a:pt x="85" y="356"/>
                  </a:lnTo>
                  <a:lnTo>
                    <a:pt x="85" y="356"/>
                  </a:lnTo>
                  <a:lnTo>
                    <a:pt x="83" y="346"/>
                  </a:lnTo>
                  <a:lnTo>
                    <a:pt x="83" y="346"/>
                  </a:lnTo>
                  <a:lnTo>
                    <a:pt x="81" y="346"/>
                  </a:lnTo>
                  <a:lnTo>
                    <a:pt x="74" y="346"/>
                  </a:lnTo>
                  <a:lnTo>
                    <a:pt x="71" y="349"/>
                  </a:lnTo>
                  <a:lnTo>
                    <a:pt x="69" y="351"/>
                  </a:lnTo>
                  <a:lnTo>
                    <a:pt x="66" y="353"/>
                  </a:lnTo>
                  <a:lnTo>
                    <a:pt x="66" y="353"/>
                  </a:lnTo>
                  <a:lnTo>
                    <a:pt x="57" y="361"/>
                  </a:lnTo>
                  <a:lnTo>
                    <a:pt x="57" y="363"/>
                  </a:lnTo>
                  <a:lnTo>
                    <a:pt x="55" y="363"/>
                  </a:lnTo>
                  <a:lnTo>
                    <a:pt x="52" y="363"/>
                  </a:lnTo>
                  <a:lnTo>
                    <a:pt x="50" y="365"/>
                  </a:lnTo>
                  <a:lnTo>
                    <a:pt x="45" y="365"/>
                  </a:lnTo>
                  <a:lnTo>
                    <a:pt x="40" y="363"/>
                  </a:lnTo>
                  <a:lnTo>
                    <a:pt x="36" y="361"/>
                  </a:lnTo>
                  <a:lnTo>
                    <a:pt x="14" y="356"/>
                  </a:lnTo>
                  <a:lnTo>
                    <a:pt x="7" y="361"/>
                  </a:lnTo>
                  <a:lnTo>
                    <a:pt x="5" y="361"/>
                  </a:lnTo>
                  <a:lnTo>
                    <a:pt x="5" y="363"/>
                  </a:lnTo>
                  <a:lnTo>
                    <a:pt x="5" y="370"/>
                  </a:lnTo>
                  <a:lnTo>
                    <a:pt x="3" y="375"/>
                  </a:lnTo>
                  <a:lnTo>
                    <a:pt x="5" y="377"/>
                  </a:lnTo>
                  <a:lnTo>
                    <a:pt x="3" y="391"/>
                  </a:lnTo>
                  <a:lnTo>
                    <a:pt x="0" y="415"/>
                  </a:lnTo>
                  <a:lnTo>
                    <a:pt x="0" y="422"/>
                  </a:lnTo>
                  <a:lnTo>
                    <a:pt x="0" y="427"/>
                  </a:lnTo>
                  <a:lnTo>
                    <a:pt x="3" y="424"/>
                  </a:lnTo>
                  <a:lnTo>
                    <a:pt x="7" y="424"/>
                  </a:lnTo>
                  <a:lnTo>
                    <a:pt x="12" y="424"/>
                  </a:lnTo>
                  <a:lnTo>
                    <a:pt x="14" y="424"/>
                  </a:lnTo>
                  <a:lnTo>
                    <a:pt x="17" y="424"/>
                  </a:lnTo>
                  <a:lnTo>
                    <a:pt x="19" y="427"/>
                  </a:lnTo>
                  <a:lnTo>
                    <a:pt x="19" y="427"/>
                  </a:lnTo>
                  <a:lnTo>
                    <a:pt x="21" y="429"/>
                  </a:lnTo>
                  <a:lnTo>
                    <a:pt x="21" y="432"/>
                  </a:lnTo>
                  <a:lnTo>
                    <a:pt x="21" y="434"/>
                  </a:lnTo>
                  <a:lnTo>
                    <a:pt x="21" y="436"/>
                  </a:lnTo>
                  <a:lnTo>
                    <a:pt x="19" y="439"/>
                  </a:lnTo>
                  <a:lnTo>
                    <a:pt x="17" y="441"/>
                  </a:lnTo>
                  <a:lnTo>
                    <a:pt x="17" y="446"/>
                  </a:lnTo>
                  <a:lnTo>
                    <a:pt x="17" y="448"/>
                  </a:lnTo>
                  <a:lnTo>
                    <a:pt x="17" y="451"/>
                  </a:lnTo>
                  <a:lnTo>
                    <a:pt x="17" y="458"/>
                  </a:lnTo>
                  <a:lnTo>
                    <a:pt x="17" y="460"/>
                  </a:lnTo>
                  <a:lnTo>
                    <a:pt x="17" y="462"/>
                  </a:lnTo>
                  <a:lnTo>
                    <a:pt x="26" y="462"/>
                  </a:lnTo>
                  <a:lnTo>
                    <a:pt x="29" y="462"/>
                  </a:lnTo>
                  <a:lnTo>
                    <a:pt x="31" y="462"/>
                  </a:lnTo>
                  <a:lnTo>
                    <a:pt x="31" y="462"/>
                  </a:lnTo>
                  <a:lnTo>
                    <a:pt x="33" y="458"/>
                  </a:lnTo>
                  <a:lnTo>
                    <a:pt x="36" y="455"/>
                  </a:lnTo>
                  <a:lnTo>
                    <a:pt x="40" y="451"/>
                  </a:lnTo>
                  <a:lnTo>
                    <a:pt x="40" y="451"/>
                  </a:lnTo>
                  <a:lnTo>
                    <a:pt x="45" y="451"/>
                  </a:lnTo>
                  <a:lnTo>
                    <a:pt x="48" y="451"/>
                  </a:lnTo>
                  <a:lnTo>
                    <a:pt x="50" y="451"/>
                  </a:lnTo>
                  <a:lnTo>
                    <a:pt x="50" y="453"/>
                  </a:lnTo>
                  <a:lnTo>
                    <a:pt x="52" y="458"/>
                  </a:lnTo>
                  <a:lnTo>
                    <a:pt x="52" y="460"/>
                  </a:lnTo>
                  <a:lnTo>
                    <a:pt x="50" y="465"/>
                  </a:lnTo>
                  <a:lnTo>
                    <a:pt x="50" y="467"/>
                  </a:lnTo>
                  <a:lnTo>
                    <a:pt x="55" y="470"/>
                  </a:lnTo>
                  <a:lnTo>
                    <a:pt x="55" y="472"/>
                  </a:lnTo>
                  <a:lnTo>
                    <a:pt x="55" y="474"/>
                  </a:lnTo>
                  <a:lnTo>
                    <a:pt x="55" y="477"/>
                  </a:lnTo>
                  <a:lnTo>
                    <a:pt x="55" y="479"/>
                  </a:lnTo>
                  <a:lnTo>
                    <a:pt x="52" y="484"/>
                  </a:lnTo>
                  <a:lnTo>
                    <a:pt x="52" y="488"/>
                  </a:lnTo>
                  <a:lnTo>
                    <a:pt x="52" y="491"/>
                  </a:lnTo>
                  <a:lnTo>
                    <a:pt x="52" y="493"/>
                  </a:lnTo>
                  <a:lnTo>
                    <a:pt x="50" y="496"/>
                  </a:lnTo>
                  <a:lnTo>
                    <a:pt x="48" y="498"/>
                  </a:lnTo>
                  <a:lnTo>
                    <a:pt x="48" y="500"/>
                  </a:lnTo>
                  <a:lnTo>
                    <a:pt x="45" y="503"/>
                  </a:lnTo>
                  <a:lnTo>
                    <a:pt x="45" y="505"/>
                  </a:lnTo>
                  <a:lnTo>
                    <a:pt x="43" y="507"/>
                  </a:lnTo>
                  <a:lnTo>
                    <a:pt x="43" y="510"/>
                  </a:lnTo>
                  <a:lnTo>
                    <a:pt x="43" y="512"/>
                  </a:lnTo>
                  <a:lnTo>
                    <a:pt x="45" y="512"/>
                  </a:lnTo>
                  <a:lnTo>
                    <a:pt x="45" y="515"/>
                  </a:lnTo>
                  <a:lnTo>
                    <a:pt x="50" y="517"/>
                  </a:lnTo>
                  <a:lnTo>
                    <a:pt x="52" y="519"/>
                  </a:lnTo>
                  <a:lnTo>
                    <a:pt x="59" y="529"/>
                  </a:lnTo>
                  <a:lnTo>
                    <a:pt x="64" y="533"/>
                  </a:lnTo>
                  <a:lnTo>
                    <a:pt x="66" y="536"/>
                  </a:lnTo>
                  <a:lnTo>
                    <a:pt x="69" y="538"/>
                  </a:lnTo>
                  <a:lnTo>
                    <a:pt x="74" y="541"/>
                  </a:lnTo>
                  <a:lnTo>
                    <a:pt x="76" y="543"/>
                  </a:lnTo>
                  <a:lnTo>
                    <a:pt x="78" y="543"/>
                  </a:lnTo>
                  <a:lnTo>
                    <a:pt x="81" y="548"/>
                  </a:lnTo>
                  <a:lnTo>
                    <a:pt x="88" y="557"/>
                  </a:lnTo>
                  <a:lnTo>
                    <a:pt x="90" y="560"/>
                  </a:lnTo>
                  <a:lnTo>
                    <a:pt x="93" y="564"/>
                  </a:lnTo>
                  <a:lnTo>
                    <a:pt x="95" y="564"/>
                  </a:lnTo>
                  <a:lnTo>
                    <a:pt x="97" y="567"/>
                  </a:lnTo>
                  <a:lnTo>
                    <a:pt x="100" y="569"/>
                  </a:lnTo>
                  <a:lnTo>
                    <a:pt x="114" y="576"/>
                  </a:lnTo>
                  <a:lnTo>
                    <a:pt x="119" y="571"/>
                  </a:lnTo>
                  <a:lnTo>
                    <a:pt x="121" y="571"/>
                  </a:lnTo>
                  <a:lnTo>
                    <a:pt x="123" y="571"/>
                  </a:lnTo>
                  <a:lnTo>
                    <a:pt x="123" y="571"/>
                  </a:lnTo>
                  <a:lnTo>
                    <a:pt x="128" y="569"/>
                  </a:lnTo>
                  <a:lnTo>
                    <a:pt x="138" y="567"/>
                  </a:lnTo>
                  <a:lnTo>
                    <a:pt x="140" y="564"/>
                  </a:lnTo>
                  <a:lnTo>
                    <a:pt x="142" y="562"/>
                  </a:lnTo>
                  <a:lnTo>
                    <a:pt x="154" y="555"/>
                  </a:lnTo>
                  <a:lnTo>
                    <a:pt x="156" y="552"/>
                  </a:lnTo>
                  <a:lnTo>
                    <a:pt x="159" y="562"/>
                  </a:lnTo>
                  <a:lnTo>
                    <a:pt x="159" y="567"/>
                  </a:lnTo>
                  <a:lnTo>
                    <a:pt x="154" y="571"/>
                  </a:lnTo>
                  <a:lnTo>
                    <a:pt x="152" y="583"/>
                  </a:lnTo>
                  <a:lnTo>
                    <a:pt x="149" y="586"/>
                  </a:lnTo>
                  <a:lnTo>
                    <a:pt x="147" y="586"/>
                  </a:lnTo>
                  <a:lnTo>
                    <a:pt x="145" y="588"/>
                  </a:lnTo>
                  <a:lnTo>
                    <a:pt x="142" y="588"/>
                  </a:lnTo>
                  <a:lnTo>
                    <a:pt x="142" y="590"/>
                  </a:lnTo>
                  <a:lnTo>
                    <a:pt x="142" y="593"/>
                  </a:lnTo>
                  <a:lnTo>
                    <a:pt x="142" y="595"/>
                  </a:lnTo>
                  <a:lnTo>
                    <a:pt x="147" y="607"/>
                  </a:lnTo>
                  <a:lnTo>
                    <a:pt x="149" y="614"/>
                  </a:lnTo>
                  <a:lnTo>
                    <a:pt x="152" y="614"/>
                  </a:lnTo>
                  <a:lnTo>
                    <a:pt x="152" y="616"/>
                  </a:lnTo>
                  <a:lnTo>
                    <a:pt x="154" y="619"/>
                  </a:lnTo>
                  <a:lnTo>
                    <a:pt x="161" y="626"/>
                  </a:lnTo>
                  <a:lnTo>
                    <a:pt x="164" y="631"/>
                  </a:lnTo>
                  <a:lnTo>
                    <a:pt x="161" y="631"/>
                  </a:lnTo>
                  <a:lnTo>
                    <a:pt x="159" y="631"/>
                  </a:lnTo>
                  <a:lnTo>
                    <a:pt x="152" y="628"/>
                  </a:lnTo>
                  <a:lnTo>
                    <a:pt x="149" y="626"/>
                  </a:lnTo>
                  <a:lnTo>
                    <a:pt x="147" y="626"/>
                  </a:lnTo>
                  <a:lnTo>
                    <a:pt x="145" y="624"/>
                  </a:lnTo>
                  <a:lnTo>
                    <a:pt x="140" y="626"/>
                  </a:lnTo>
                  <a:lnTo>
                    <a:pt x="138" y="626"/>
                  </a:lnTo>
                  <a:lnTo>
                    <a:pt x="135" y="626"/>
                  </a:lnTo>
                  <a:lnTo>
                    <a:pt x="133" y="624"/>
                  </a:lnTo>
                  <a:lnTo>
                    <a:pt x="130" y="624"/>
                  </a:lnTo>
                  <a:lnTo>
                    <a:pt x="128" y="626"/>
                  </a:lnTo>
                  <a:lnTo>
                    <a:pt x="128" y="628"/>
                  </a:lnTo>
                  <a:lnTo>
                    <a:pt x="126" y="628"/>
                  </a:lnTo>
                  <a:lnTo>
                    <a:pt x="123" y="633"/>
                  </a:lnTo>
                  <a:lnTo>
                    <a:pt x="121" y="633"/>
                  </a:lnTo>
                  <a:lnTo>
                    <a:pt x="121" y="635"/>
                  </a:lnTo>
                  <a:lnTo>
                    <a:pt x="119" y="640"/>
                  </a:lnTo>
                  <a:lnTo>
                    <a:pt x="116" y="652"/>
                  </a:lnTo>
                  <a:lnTo>
                    <a:pt x="116" y="654"/>
                  </a:lnTo>
                  <a:lnTo>
                    <a:pt x="119" y="659"/>
                  </a:lnTo>
                  <a:lnTo>
                    <a:pt x="119" y="659"/>
                  </a:lnTo>
                  <a:lnTo>
                    <a:pt x="123" y="661"/>
                  </a:lnTo>
                  <a:lnTo>
                    <a:pt x="123" y="664"/>
                  </a:lnTo>
                  <a:lnTo>
                    <a:pt x="126" y="666"/>
                  </a:lnTo>
                  <a:lnTo>
                    <a:pt x="123" y="669"/>
                  </a:lnTo>
                  <a:lnTo>
                    <a:pt x="119" y="671"/>
                  </a:lnTo>
                  <a:lnTo>
                    <a:pt x="116" y="673"/>
                  </a:lnTo>
                  <a:lnTo>
                    <a:pt x="114" y="673"/>
                  </a:lnTo>
                  <a:lnTo>
                    <a:pt x="111" y="671"/>
                  </a:lnTo>
                  <a:lnTo>
                    <a:pt x="104" y="669"/>
                  </a:lnTo>
                  <a:lnTo>
                    <a:pt x="102" y="666"/>
                  </a:lnTo>
                  <a:lnTo>
                    <a:pt x="102" y="666"/>
                  </a:lnTo>
                  <a:lnTo>
                    <a:pt x="100" y="666"/>
                  </a:lnTo>
                  <a:lnTo>
                    <a:pt x="97" y="669"/>
                  </a:lnTo>
                  <a:lnTo>
                    <a:pt x="97" y="671"/>
                  </a:lnTo>
                  <a:lnTo>
                    <a:pt x="97" y="673"/>
                  </a:lnTo>
                  <a:lnTo>
                    <a:pt x="100" y="676"/>
                  </a:lnTo>
                  <a:lnTo>
                    <a:pt x="100" y="678"/>
                  </a:lnTo>
                  <a:lnTo>
                    <a:pt x="100" y="680"/>
                  </a:lnTo>
                  <a:lnTo>
                    <a:pt x="100" y="680"/>
                  </a:lnTo>
                  <a:lnTo>
                    <a:pt x="102" y="683"/>
                  </a:lnTo>
                  <a:lnTo>
                    <a:pt x="102" y="683"/>
                  </a:lnTo>
                  <a:lnTo>
                    <a:pt x="102" y="683"/>
                  </a:lnTo>
                  <a:lnTo>
                    <a:pt x="102" y="685"/>
                  </a:lnTo>
                  <a:lnTo>
                    <a:pt x="102" y="688"/>
                  </a:lnTo>
                  <a:lnTo>
                    <a:pt x="102" y="688"/>
                  </a:lnTo>
                  <a:lnTo>
                    <a:pt x="104" y="690"/>
                  </a:lnTo>
                  <a:lnTo>
                    <a:pt x="104" y="692"/>
                  </a:lnTo>
                  <a:lnTo>
                    <a:pt x="107" y="695"/>
                  </a:lnTo>
                  <a:lnTo>
                    <a:pt x="114" y="697"/>
                  </a:lnTo>
                  <a:lnTo>
                    <a:pt x="116" y="697"/>
                  </a:lnTo>
                  <a:lnTo>
                    <a:pt x="121" y="697"/>
                  </a:lnTo>
                  <a:lnTo>
                    <a:pt x="123" y="699"/>
                  </a:lnTo>
                  <a:lnTo>
                    <a:pt x="123" y="702"/>
                  </a:lnTo>
                  <a:lnTo>
                    <a:pt x="123" y="706"/>
                  </a:lnTo>
                  <a:lnTo>
                    <a:pt x="121" y="714"/>
                  </a:lnTo>
                  <a:lnTo>
                    <a:pt x="121" y="716"/>
                  </a:lnTo>
                  <a:lnTo>
                    <a:pt x="119" y="716"/>
                  </a:lnTo>
                  <a:lnTo>
                    <a:pt x="111" y="714"/>
                  </a:lnTo>
                  <a:lnTo>
                    <a:pt x="111" y="714"/>
                  </a:lnTo>
                  <a:lnTo>
                    <a:pt x="109" y="716"/>
                  </a:lnTo>
                  <a:lnTo>
                    <a:pt x="107" y="716"/>
                  </a:lnTo>
                  <a:lnTo>
                    <a:pt x="104" y="718"/>
                  </a:lnTo>
                  <a:lnTo>
                    <a:pt x="104" y="718"/>
                  </a:lnTo>
                  <a:lnTo>
                    <a:pt x="100" y="725"/>
                  </a:lnTo>
                  <a:lnTo>
                    <a:pt x="100" y="728"/>
                  </a:lnTo>
                  <a:lnTo>
                    <a:pt x="93" y="749"/>
                  </a:lnTo>
                  <a:lnTo>
                    <a:pt x="90" y="754"/>
                  </a:lnTo>
                  <a:lnTo>
                    <a:pt x="90" y="756"/>
                  </a:lnTo>
                  <a:lnTo>
                    <a:pt x="88" y="759"/>
                  </a:lnTo>
                  <a:lnTo>
                    <a:pt x="85" y="759"/>
                  </a:lnTo>
                  <a:lnTo>
                    <a:pt x="85" y="759"/>
                  </a:lnTo>
                  <a:lnTo>
                    <a:pt x="83" y="759"/>
                  </a:lnTo>
                  <a:lnTo>
                    <a:pt x="78" y="761"/>
                  </a:lnTo>
                  <a:lnTo>
                    <a:pt x="93" y="770"/>
                  </a:lnTo>
                  <a:lnTo>
                    <a:pt x="100" y="773"/>
                  </a:lnTo>
                  <a:lnTo>
                    <a:pt x="104" y="773"/>
                  </a:lnTo>
                  <a:lnTo>
                    <a:pt x="107" y="773"/>
                  </a:lnTo>
                  <a:lnTo>
                    <a:pt x="114" y="773"/>
                  </a:lnTo>
                  <a:lnTo>
                    <a:pt x="116" y="775"/>
                  </a:lnTo>
                  <a:lnTo>
                    <a:pt x="116" y="775"/>
                  </a:lnTo>
                  <a:lnTo>
                    <a:pt x="116" y="780"/>
                  </a:lnTo>
                  <a:lnTo>
                    <a:pt x="116" y="782"/>
                  </a:lnTo>
                  <a:lnTo>
                    <a:pt x="116" y="787"/>
                  </a:lnTo>
                  <a:lnTo>
                    <a:pt x="119" y="789"/>
                  </a:lnTo>
                  <a:lnTo>
                    <a:pt x="121" y="794"/>
                  </a:lnTo>
                  <a:lnTo>
                    <a:pt x="126" y="797"/>
                  </a:lnTo>
                  <a:lnTo>
                    <a:pt x="128" y="797"/>
                  </a:lnTo>
                  <a:lnTo>
                    <a:pt x="130" y="799"/>
                  </a:lnTo>
                  <a:lnTo>
                    <a:pt x="135" y="799"/>
                  </a:lnTo>
                  <a:lnTo>
                    <a:pt x="140" y="799"/>
                  </a:lnTo>
                  <a:lnTo>
                    <a:pt x="147" y="804"/>
                  </a:lnTo>
                  <a:lnTo>
                    <a:pt x="152" y="806"/>
                  </a:lnTo>
                  <a:lnTo>
                    <a:pt x="152" y="808"/>
                  </a:lnTo>
                  <a:lnTo>
                    <a:pt x="154" y="808"/>
                  </a:lnTo>
                  <a:lnTo>
                    <a:pt x="156" y="811"/>
                  </a:lnTo>
                  <a:lnTo>
                    <a:pt x="161" y="813"/>
                  </a:lnTo>
                  <a:lnTo>
                    <a:pt x="168" y="820"/>
                  </a:lnTo>
                  <a:lnTo>
                    <a:pt x="171" y="823"/>
                  </a:lnTo>
                  <a:lnTo>
                    <a:pt x="173" y="825"/>
                  </a:lnTo>
                  <a:lnTo>
                    <a:pt x="175" y="827"/>
                  </a:lnTo>
                  <a:lnTo>
                    <a:pt x="175" y="827"/>
                  </a:lnTo>
                  <a:lnTo>
                    <a:pt x="178" y="830"/>
                  </a:lnTo>
                  <a:lnTo>
                    <a:pt x="180" y="830"/>
                  </a:lnTo>
                  <a:lnTo>
                    <a:pt x="183" y="830"/>
                  </a:lnTo>
                  <a:lnTo>
                    <a:pt x="187" y="832"/>
                  </a:lnTo>
                  <a:lnTo>
                    <a:pt x="190" y="834"/>
                  </a:lnTo>
                  <a:lnTo>
                    <a:pt x="194" y="839"/>
                  </a:lnTo>
                  <a:lnTo>
                    <a:pt x="201" y="846"/>
                  </a:lnTo>
                  <a:lnTo>
                    <a:pt x="206" y="851"/>
                  </a:lnTo>
                  <a:lnTo>
                    <a:pt x="209" y="853"/>
                  </a:lnTo>
                  <a:lnTo>
                    <a:pt x="211" y="856"/>
                  </a:lnTo>
                  <a:lnTo>
                    <a:pt x="220" y="861"/>
                  </a:lnTo>
                  <a:lnTo>
                    <a:pt x="225" y="863"/>
                  </a:lnTo>
                  <a:lnTo>
                    <a:pt x="230" y="863"/>
                  </a:lnTo>
                  <a:lnTo>
                    <a:pt x="244" y="870"/>
                  </a:lnTo>
                  <a:lnTo>
                    <a:pt x="246" y="870"/>
                  </a:lnTo>
                  <a:lnTo>
                    <a:pt x="249" y="870"/>
                  </a:lnTo>
                  <a:lnTo>
                    <a:pt x="249" y="858"/>
                  </a:lnTo>
                  <a:lnTo>
                    <a:pt x="251" y="856"/>
                  </a:lnTo>
                  <a:lnTo>
                    <a:pt x="251" y="853"/>
                  </a:lnTo>
                  <a:lnTo>
                    <a:pt x="254" y="853"/>
                  </a:lnTo>
                  <a:lnTo>
                    <a:pt x="258" y="853"/>
                  </a:lnTo>
                  <a:lnTo>
                    <a:pt x="263" y="853"/>
                  </a:lnTo>
                  <a:lnTo>
                    <a:pt x="273" y="858"/>
                  </a:lnTo>
                  <a:lnTo>
                    <a:pt x="336" y="861"/>
                  </a:lnTo>
                  <a:lnTo>
                    <a:pt x="344" y="858"/>
                  </a:lnTo>
                  <a:lnTo>
                    <a:pt x="348" y="856"/>
                  </a:lnTo>
                  <a:lnTo>
                    <a:pt x="351" y="853"/>
                  </a:lnTo>
                  <a:lnTo>
                    <a:pt x="351" y="851"/>
                  </a:lnTo>
                  <a:lnTo>
                    <a:pt x="355" y="849"/>
                  </a:lnTo>
                  <a:lnTo>
                    <a:pt x="358" y="846"/>
                  </a:lnTo>
                  <a:lnTo>
                    <a:pt x="360" y="846"/>
                  </a:lnTo>
                  <a:lnTo>
                    <a:pt x="365" y="846"/>
                  </a:lnTo>
                  <a:lnTo>
                    <a:pt x="365" y="849"/>
                  </a:lnTo>
                  <a:lnTo>
                    <a:pt x="370" y="849"/>
                  </a:lnTo>
                  <a:lnTo>
                    <a:pt x="372" y="849"/>
                  </a:lnTo>
                  <a:lnTo>
                    <a:pt x="372" y="849"/>
                  </a:lnTo>
                  <a:lnTo>
                    <a:pt x="374" y="849"/>
                  </a:lnTo>
                  <a:lnTo>
                    <a:pt x="381" y="851"/>
                  </a:lnTo>
                  <a:lnTo>
                    <a:pt x="386" y="851"/>
                  </a:lnTo>
                  <a:lnTo>
                    <a:pt x="396" y="853"/>
                  </a:lnTo>
                  <a:lnTo>
                    <a:pt x="400" y="853"/>
                  </a:lnTo>
                  <a:lnTo>
                    <a:pt x="403" y="853"/>
                  </a:lnTo>
                  <a:lnTo>
                    <a:pt x="403" y="853"/>
                  </a:lnTo>
                  <a:lnTo>
                    <a:pt x="405" y="851"/>
                  </a:lnTo>
                  <a:lnTo>
                    <a:pt x="405" y="844"/>
                  </a:lnTo>
                  <a:lnTo>
                    <a:pt x="407" y="842"/>
                  </a:lnTo>
                  <a:lnTo>
                    <a:pt x="410" y="842"/>
                  </a:lnTo>
                  <a:lnTo>
                    <a:pt x="412" y="842"/>
                  </a:lnTo>
                  <a:lnTo>
                    <a:pt x="415" y="842"/>
                  </a:lnTo>
                  <a:lnTo>
                    <a:pt x="415" y="842"/>
                  </a:lnTo>
                  <a:lnTo>
                    <a:pt x="417" y="844"/>
                  </a:lnTo>
                  <a:lnTo>
                    <a:pt x="417" y="846"/>
                  </a:lnTo>
                  <a:lnTo>
                    <a:pt x="417" y="849"/>
                  </a:lnTo>
                  <a:lnTo>
                    <a:pt x="417" y="851"/>
                  </a:lnTo>
                  <a:lnTo>
                    <a:pt x="419" y="851"/>
                  </a:lnTo>
                  <a:lnTo>
                    <a:pt x="426" y="853"/>
                  </a:lnTo>
                  <a:lnTo>
                    <a:pt x="431" y="853"/>
                  </a:lnTo>
                  <a:lnTo>
                    <a:pt x="434" y="853"/>
                  </a:lnTo>
                  <a:lnTo>
                    <a:pt x="436" y="853"/>
                  </a:lnTo>
                  <a:lnTo>
                    <a:pt x="443" y="851"/>
                  </a:lnTo>
                  <a:lnTo>
                    <a:pt x="448" y="846"/>
                  </a:lnTo>
                  <a:lnTo>
                    <a:pt x="450" y="844"/>
                  </a:lnTo>
                  <a:lnTo>
                    <a:pt x="452" y="842"/>
                  </a:lnTo>
                  <a:lnTo>
                    <a:pt x="452" y="839"/>
                  </a:lnTo>
                  <a:lnTo>
                    <a:pt x="452" y="837"/>
                  </a:lnTo>
                  <a:lnTo>
                    <a:pt x="452" y="837"/>
                  </a:lnTo>
                  <a:lnTo>
                    <a:pt x="455" y="834"/>
                  </a:lnTo>
                  <a:lnTo>
                    <a:pt x="457" y="832"/>
                  </a:lnTo>
                  <a:lnTo>
                    <a:pt x="464" y="832"/>
                  </a:lnTo>
                  <a:lnTo>
                    <a:pt x="467" y="832"/>
                  </a:lnTo>
                  <a:lnTo>
                    <a:pt x="469" y="832"/>
                  </a:lnTo>
                  <a:lnTo>
                    <a:pt x="474" y="834"/>
                  </a:lnTo>
                  <a:lnTo>
                    <a:pt x="479" y="834"/>
                  </a:lnTo>
                  <a:lnTo>
                    <a:pt x="481" y="837"/>
                  </a:lnTo>
                  <a:lnTo>
                    <a:pt x="497" y="837"/>
                  </a:lnTo>
                  <a:lnTo>
                    <a:pt x="505" y="839"/>
                  </a:lnTo>
                  <a:lnTo>
                    <a:pt x="509" y="839"/>
                  </a:lnTo>
                  <a:lnTo>
                    <a:pt x="509" y="839"/>
                  </a:lnTo>
                  <a:lnTo>
                    <a:pt x="514" y="834"/>
                  </a:lnTo>
                  <a:lnTo>
                    <a:pt x="521" y="832"/>
                  </a:lnTo>
                  <a:lnTo>
                    <a:pt x="521" y="832"/>
                  </a:lnTo>
                  <a:lnTo>
                    <a:pt x="524" y="832"/>
                  </a:lnTo>
                  <a:lnTo>
                    <a:pt x="526" y="834"/>
                  </a:lnTo>
                  <a:lnTo>
                    <a:pt x="531" y="842"/>
                  </a:lnTo>
                  <a:lnTo>
                    <a:pt x="533" y="844"/>
                  </a:lnTo>
                  <a:lnTo>
                    <a:pt x="535" y="846"/>
                  </a:lnTo>
                  <a:lnTo>
                    <a:pt x="538" y="846"/>
                  </a:lnTo>
                  <a:lnTo>
                    <a:pt x="538" y="844"/>
                  </a:lnTo>
                  <a:lnTo>
                    <a:pt x="538" y="839"/>
                  </a:lnTo>
                  <a:lnTo>
                    <a:pt x="538" y="839"/>
                  </a:lnTo>
                  <a:lnTo>
                    <a:pt x="542" y="834"/>
                  </a:lnTo>
                  <a:lnTo>
                    <a:pt x="547" y="834"/>
                  </a:lnTo>
                  <a:lnTo>
                    <a:pt x="550" y="832"/>
                  </a:lnTo>
                  <a:lnTo>
                    <a:pt x="552" y="832"/>
                  </a:lnTo>
                  <a:lnTo>
                    <a:pt x="554" y="834"/>
                  </a:lnTo>
                  <a:lnTo>
                    <a:pt x="557" y="834"/>
                  </a:lnTo>
                  <a:lnTo>
                    <a:pt x="559" y="834"/>
                  </a:lnTo>
                  <a:lnTo>
                    <a:pt x="561" y="837"/>
                  </a:lnTo>
                  <a:lnTo>
                    <a:pt x="564" y="837"/>
                  </a:lnTo>
                  <a:lnTo>
                    <a:pt x="564" y="837"/>
                  </a:lnTo>
                  <a:lnTo>
                    <a:pt x="564" y="837"/>
                  </a:lnTo>
                  <a:lnTo>
                    <a:pt x="566" y="837"/>
                  </a:lnTo>
                  <a:lnTo>
                    <a:pt x="566" y="834"/>
                  </a:lnTo>
                  <a:lnTo>
                    <a:pt x="566" y="834"/>
                  </a:lnTo>
                  <a:lnTo>
                    <a:pt x="566" y="834"/>
                  </a:lnTo>
                  <a:lnTo>
                    <a:pt x="569" y="834"/>
                  </a:lnTo>
                  <a:lnTo>
                    <a:pt x="569" y="832"/>
                  </a:lnTo>
                  <a:lnTo>
                    <a:pt x="571" y="830"/>
                  </a:lnTo>
                  <a:lnTo>
                    <a:pt x="578" y="827"/>
                  </a:lnTo>
                  <a:lnTo>
                    <a:pt x="578" y="827"/>
                  </a:lnTo>
                  <a:lnTo>
                    <a:pt x="578" y="825"/>
                  </a:lnTo>
                  <a:lnTo>
                    <a:pt x="580" y="825"/>
                  </a:lnTo>
                  <a:lnTo>
                    <a:pt x="583" y="825"/>
                  </a:lnTo>
                  <a:lnTo>
                    <a:pt x="587" y="820"/>
                  </a:lnTo>
                  <a:lnTo>
                    <a:pt x="587" y="820"/>
                  </a:lnTo>
                  <a:lnTo>
                    <a:pt x="590" y="815"/>
                  </a:lnTo>
                  <a:lnTo>
                    <a:pt x="599" y="823"/>
                  </a:lnTo>
                  <a:lnTo>
                    <a:pt x="609" y="825"/>
                  </a:lnTo>
                  <a:lnTo>
                    <a:pt x="614" y="825"/>
                  </a:lnTo>
                  <a:lnTo>
                    <a:pt x="616" y="823"/>
                  </a:lnTo>
                  <a:lnTo>
                    <a:pt x="621" y="823"/>
                  </a:lnTo>
                  <a:lnTo>
                    <a:pt x="625" y="823"/>
                  </a:lnTo>
                  <a:lnTo>
                    <a:pt x="630" y="825"/>
                  </a:lnTo>
                  <a:lnTo>
                    <a:pt x="632" y="825"/>
                  </a:lnTo>
                  <a:lnTo>
                    <a:pt x="632" y="825"/>
                  </a:lnTo>
                  <a:lnTo>
                    <a:pt x="632" y="825"/>
                  </a:lnTo>
                  <a:lnTo>
                    <a:pt x="632" y="827"/>
                  </a:lnTo>
                  <a:lnTo>
                    <a:pt x="632" y="827"/>
                  </a:lnTo>
                  <a:lnTo>
                    <a:pt x="632" y="830"/>
                  </a:lnTo>
                  <a:lnTo>
                    <a:pt x="632" y="834"/>
                  </a:lnTo>
                  <a:lnTo>
                    <a:pt x="632" y="837"/>
                  </a:lnTo>
                  <a:lnTo>
                    <a:pt x="632" y="842"/>
                  </a:lnTo>
                  <a:lnTo>
                    <a:pt x="632" y="844"/>
                  </a:lnTo>
                  <a:lnTo>
                    <a:pt x="632" y="844"/>
                  </a:lnTo>
                  <a:lnTo>
                    <a:pt x="632" y="846"/>
                  </a:lnTo>
                  <a:lnTo>
                    <a:pt x="632" y="849"/>
                  </a:lnTo>
                  <a:lnTo>
                    <a:pt x="635" y="851"/>
                  </a:lnTo>
                  <a:lnTo>
                    <a:pt x="651" y="856"/>
                  </a:lnTo>
                  <a:lnTo>
                    <a:pt x="651" y="856"/>
                  </a:lnTo>
                  <a:lnTo>
                    <a:pt x="651" y="861"/>
                  </a:lnTo>
                  <a:lnTo>
                    <a:pt x="651" y="863"/>
                  </a:lnTo>
                  <a:lnTo>
                    <a:pt x="651" y="865"/>
                  </a:lnTo>
                  <a:lnTo>
                    <a:pt x="651" y="868"/>
                  </a:lnTo>
                  <a:lnTo>
                    <a:pt x="654" y="872"/>
                  </a:lnTo>
                  <a:lnTo>
                    <a:pt x="654" y="875"/>
                  </a:lnTo>
                  <a:lnTo>
                    <a:pt x="654" y="879"/>
                  </a:lnTo>
                  <a:lnTo>
                    <a:pt x="654" y="882"/>
                  </a:lnTo>
                  <a:lnTo>
                    <a:pt x="654" y="884"/>
                  </a:lnTo>
                  <a:lnTo>
                    <a:pt x="661" y="889"/>
                  </a:lnTo>
                  <a:lnTo>
                    <a:pt x="663" y="891"/>
                  </a:lnTo>
                  <a:lnTo>
                    <a:pt x="663" y="894"/>
                  </a:lnTo>
                  <a:lnTo>
                    <a:pt x="663" y="896"/>
                  </a:lnTo>
                  <a:lnTo>
                    <a:pt x="663" y="896"/>
                  </a:lnTo>
                  <a:lnTo>
                    <a:pt x="663" y="898"/>
                  </a:lnTo>
                  <a:lnTo>
                    <a:pt x="663" y="901"/>
                  </a:lnTo>
                  <a:lnTo>
                    <a:pt x="663" y="903"/>
                  </a:lnTo>
                  <a:lnTo>
                    <a:pt x="661" y="903"/>
                  </a:lnTo>
                  <a:lnTo>
                    <a:pt x="661" y="906"/>
                  </a:lnTo>
                  <a:lnTo>
                    <a:pt x="659" y="906"/>
                  </a:lnTo>
                  <a:lnTo>
                    <a:pt x="661" y="908"/>
                  </a:lnTo>
                  <a:lnTo>
                    <a:pt x="661" y="910"/>
                  </a:lnTo>
                  <a:lnTo>
                    <a:pt x="661" y="913"/>
                  </a:lnTo>
                  <a:lnTo>
                    <a:pt x="661" y="915"/>
                  </a:lnTo>
                  <a:lnTo>
                    <a:pt x="647" y="934"/>
                  </a:lnTo>
                  <a:lnTo>
                    <a:pt x="644" y="936"/>
                  </a:lnTo>
                  <a:lnTo>
                    <a:pt x="644" y="939"/>
                  </a:lnTo>
                  <a:lnTo>
                    <a:pt x="640" y="943"/>
                  </a:lnTo>
                  <a:lnTo>
                    <a:pt x="637" y="946"/>
                  </a:lnTo>
                  <a:lnTo>
                    <a:pt x="656" y="955"/>
                  </a:lnTo>
                  <a:lnTo>
                    <a:pt x="680" y="962"/>
                  </a:lnTo>
                  <a:lnTo>
                    <a:pt x="682" y="962"/>
                  </a:lnTo>
                  <a:lnTo>
                    <a:pt x="685" y="962"/>
                  </a:lnTo>
                  <a:lnTo>
                    <a:pt x="687" y="951"/>
                  </a:lnTo>
                  <a:lnTo>
                    <a:pt x="689" y="948"/>
                  </a:lnTo>
                  <a:lnTo>
                    <a:pt x="696" y="939"/>
                  </a:lnTo>
                  <a:lnTo>
                    <a:pt x="704" y="929"/>
                  </a:lnTo>
                  <a:lnTo>
                    <a:pt x="711" y="917"/>
                  </a:lnTo>
                  <a:lnTo>
                    <a:pt x="713" y="913"/>
                  </a:lnTo>
                  <a:lnTo>
                    <a:pt x="720" y="908"/>
                  </a:lnTo>
                  <a:lnTo>
                    <a:pt x="722" y="906"/>
                  </a:lnTo>
                  <a:lnTo>
                    <a:pt x="725" y="903"/>
                  </a:lnTo>
                  <a:lnTo>
                    <a:pt x="730" y="903"/>
                  </a:lnTo>
                  <a:lnTo>
                    <a:pt x="732" y="901"/>
                  </a:lnTo>
                  <a:lnTo>
                    <a:pt x="741" y="894"/>
                  </a:lnTo>
                  <a:lnTo>
                    <a:pt x="746" y="887"/>
                  </a:lnTo>
                  <a:lnTo>
                    <a:pt x="751" y="884"/>
                  </a:lnTo>
                  <a:lnTo>
                    <a:pt x="753" y="884"/>
                  </a:lnTo>
                  <a:lnTo>
                    <a:pt x="756" y="884"/>
                  </a:lnTo>
                  <a:lnTo>
                    <a:pt x="758" y="884"/>
                  </a:lnTo>
                  <a:lnTo>
                    <a:pt x="760" y="889"/>
                  </a:lnTo>
                  <a:lnTo>
                    <a:pt x="763" y="889"/>
                  </a:lnTo>
                  <a:lnTo>
                    <a:pt x="763" y="889"/>
                  </a:lnTo>
                  <a:lnTo>
                    <a:pt x="770" y="887"/>
                  </a:lnTo>
                  <a:lnTo>
                    <a:pt x="777" y="887"/>
                  </a:lnTo>
                  <a:lnTo>
                    <a:pt x="782" y="884"/>
                  </a:lnTo>
                  <a:lnTo>
                    <a:pt x="786" y="882"/>
                  </a:lnTo>
                  <a:lnTo>
                    <a:pt x="793" y="875"/>
                  </a:lnTo>
                  <a:lnTo>
                    <a:pt x="805" y="868"/>
                  </a:lnTo>
                  <a:lnTo>
                    <a:pt x="808" y="865"/>
                  </a:lnTo>
                  <a:lnTo>
                    <a:pt x="808" y="865"/>
                  </a:lnTo>
                  <a:lnTo>
                    <a:pt x="808" y="865"/>
                  </a:lnTo>
                  <a:lnTo>
                    <a:pt x="808" y="865"/>
                  </a:lnTo>
                  <a:lnTo>
                    <a:pt x="810" y="863"/>
                  </a:lnTo>
                  <a:lnTo>
                    <a:pt x="812" y="863"/>
                  </a:lnTo>
                  <a:lnTo>
                    <a:pt x="815" y="861"/>
                  </a:lnTo>
                  <a:lnTo>
                    <a:pt x="817" y="861"/>
                  </a:lnTo>
                  <a:lnTo>
                    <a:pt x="817" y="861"/>
                  </a:lnTo>
                  <a:lnTo>
                    <a:pt x="820" y="861"/>
                  </a:lnTo>
                  <a:lnTo>
                    <a:pt x="822" y="863"/>
                  </a:lnTo>
                  <a:lnTo>
                    <a:pt x="824" y="863"/>
                  </a:lnTo>
                  <a:lnTo>
                    <a:pt x="827" y="863"/>
                  </a:lnTo>
                  <a:lnTo>
                    <a:pt x="829" y="863"/>
                  </a:lnTo>
                  <a:lnTo>
                    <a:pt x="829" y="863"/>
                  </a:lnTo>
                  <a:lnTo>
                    <a:pt x="831" y="865"/>
                  </a:lnTo>
                  <a:lnTo>
                    <a:pt x="831" y="865"/>
                  </a:lnTo>
                  <a:lnTo>
                    <a:pt x="831" y="868"/>
                  </a:lnTo>
                  <a:lnTo>
                    <a:pt x="831" y="868"/>
                  </a:lnTo>
                  <a:lnTo>
                    <a:pt x="831" y="870"/>
                  </a:lnTo>
                  <a:lnTo>
                    <a:pt x="831" y="872"/>
                  </a:lnTo>
                  <a:lnTo>
                    <a:pt x="831" y="872"/>
                  </a:lnTo>
                  <a:lnTo>
                    <a:pt x="831" y="875"/>
                  </a:lnTo>
                  <a:lnTo>
                    <a:pt x="834" y="875"/>
                  </a:lnTo>
                  <a:lnTo>
                    <a:pt x="834" y="877"/>
                  </a:lnTo>
                  <a:lnTo>
                    <a:pt x="836" y="877"/>
                  </a:lnTo>
                  <a:lnTo>
                    <a:pt x="838" y="879"/>
                  </a:lnTo>
                  <a:lnTo>
                    <a:pt x="841" y="879"/>
                  </a:lnTo>
                  <a:lnTo>
                    <a:pt x="843" y="879"/>
                  </a:lnTo>
                  <a:lnTo>
                    <a:pt x="843" y="879"/>
                  </a:lnTo>
                  <a:lnTo>
                    <a:pt x="857" y="875"/>
                  </a:lnTo>
                  <a:lnTo>
                    <a:pt x="874" y="863"/>
                  </a:lnTo>
                  <a:lnTo>
                    <a:pt x="876" y="861"/>
                  </a:lnTo>
                  <a:lnTo>
                    <a:pt x="876" y="858"/>
                  </a:lnTo>
                  <a:lnTo>
                    <a:pt x="876" y="856"/>
                  </a:lnTo>
                  <a:lnTo>
                    <a:pt x="879" y="853"/>
                  </a:lnTo>
                  <a:lnTo>
                    <a:pt x="876" y="851"/>
                  </a:lnTo>
                  <a:lnTo>
                    <a:pt x="876" y="844"/>
                  </a:lnTo>
                  <a:lnTo>
                    <a:pt x="876" y="839"/>
                  </a:lnTo>
                  <a:lnTo>
                    <a:pt x="876" y="830"/>
                  </a:lnTo>
                  <a:lnTo>
                    <a:pt x="874" y="825"/>
                  </a:lnTo>
                  <a:lnTo>
                    <a:pt x="874" y="823"/>
                  </a:lnTo>
                  <a:lnTo>
                    <a:pt x="874" y="820"/>
                  </a:lnTo>
                  <a:lnTo>
                    <a:pt x="872" y="820"/>
                  </a:lnTo>
                  <a:lnTo>
                    <a:pt x="872" y="818"/>
                  </a:lnTo>
                  <a:lnTo>
                    <a:pt x="872" y="815"/>
                  </a:lnTo>
                  <a:lnTo>
                    <a:pt x="872" y="815"/>
                  </a:lnTo>
                  <a:lnTo>
                    <a:pt x="874" y="813"/>
                  </a:lnTo>
                  <a:lnTo>
                    <a:pt x="876" y="808"/>
                  </a:lnTo>
                  <a:lnTo>
                    <a:pt x="879" y="806"/>
                  </a:lnTo>
                  <a:lnTo>
                    <a:pt x="881" y="804"/>
                  </a:lnTo>
                  <a:lnTo>
                    <a:pt x="881" y="801"/>
                  </a:lnTo>
                  <a:lnTo>
                    <a:pt x="883" y="801"/>
                  </a:lnTo>
                  <a:lnTo>
                    <a:pt x="883" y="797"/>
                  </a:lnTo>
                  <a:lnTo>
                    <a:pt x="883" y="794"/>
                  </a:lnTo>
                  <a:lnTo>
                    <a:pt x="883" y="789"/>
                  </a:lnTo>
                  <a:lnTo>
                    <a:pt x="888" y="782"/>
                  </a:lnTo>
                  <a:lnTo>
                    <a:pt x="895" y="773"/>
                  </a:lnTo>
                  <a:lnTo>
                    <a:pt x="898" y="770"/>
                  </a:lnTo>
                  <a:lnTo>
                    <a:pt x="902" y="768"/>
                  </a:lnTo>
                  <a:lnTo>
                    <a:pt x="902" y="768"/>
                  </a:lnTo>
                  <a:lnTo>
                    <a:pt x="905" y="770"/>
                  </a:lnTo>
                  <a:lnTo>
                    <a:pt x="905" y="770"/>
                  </a:lnTo>
                  <a:lnTo>
                    <a:pt x="907" y="773"/>
                  </a:lnTo>
                  <a:lnTo>
                    <a:pt x="910" y="773"/>
                  </a:lnTo>
                  <a:lnTo>
                    <a:pt x="921" y="766"/>
                  </a:lnTo>
                  <a:lnTo>
                    <a:pt x="928" y="759"/>
                  </a:lnTo>
                  <a:lnTo>
                    <a:pt x="931" y="759"/>
                  </a:lnTo>
                  <a:lnTo>
                    <a:pt x="933" y="756"/>
                  </a:lnTo>
                  <a:lnTo>
                    <a:pt x="945" y="754"/>
                  </a:lnTo>
                  <a:lnTo>
                    <a:pt x="947" y="754"/>
                  </a:lnTo>
                  <a:lnTo>
                    <a:pt x="957" y="756"/>
                  </a:lnTo>
                  <a:lnTo>
                    <a:pt x="957" y="756"/>
                  </a:lnTo>
                  <a:lnTo>
                    <a:pt x="959" y="759"/>
                  </a:lnTo>
                  <a:lnTo>
                    <a:pt x="959" y="761"/>
                  </a:lnTo>
                  <a:lnTo>
                    <a:pt x="959" y="763"/>
                  </a:lnTo>
                  <a:lnTo>
                    <a:pt x="959" y="766"/>
                  </a:lnTo>
                  <a:lnTo>
                    <a:pt x="962" y="766"/>
                  </a:lnTo>
                  <a:lnTo>
                    <a:pt x="966" y="773"/>
                  </a:lnTo>
                  <a:lnTo>
                    <a:pt x="981" y="782"/>
                  </a:lnTo>
                  <a:lnTo>
                    <a:pt x="983" y="780"/>
                  </a:lnTo>
                  <a:lnTo>
                    <a:pt x="985" y="780"/>
                  </a:lnTo>
                  <a:lnTo>
                    <a:pt x="990" y="780"/>
                  </a:lnTo>
                  <a:lnTo>
                    <a:pt x="995" y="780"/>
                  </a:lnTo>
                  <a:lnTo>
                    <a:pt x="1000" y="780"/>
                  </a:lnTo>
                  <a:lnTo>
                    <a:pt x="1007" y="773"/>
                  </a:lnTo>
                  <a:lnTo>
                    <a:pt x="1007" y="773"/>
                  </a:lnTo>
                  <a:lnTo>
                    <a:pt x="1007" y="773"/>
                  </a:lnTo>
                  <a:lnTo>
                    <a:pt x="1004" y="770"/>
                  </a:lnTo>
                  <a:close/>
                </a:path>
              </a:pathLst>
            </a:custGeom>
            <a:solidFill>
              <a:schemeClr val="accent2">
                <a:lumMod val="25000"/>
                <a:lumOff val="75000"/>
              </a:schemeClr>
            </a:solid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19"/>
            <p:cNvSpPr>
              <a:spLocks/>
            </p:cNvSpPr>
            <p:nvPr/>
          </p:nvSpPr>
          <p:spPr bwMode="auto">
            <a:xfrm>
              <a:off x="7799388" y="1962150"/>
              <a:ext cx="601663" cy="371475"/>
            </a:xfrm>
            <a:custGeom>
              <a:avLst/>
              <a:gdLst>
                <a:gd name="T0" fmla="*/ 365 w 379"/>
                <a:gd name="T1" fmla="*/ 40 h 234"/>
                <a:gd name="T2" fmla="*/ 318 w 379"/>
                <a:gd name="T3" fmla="*/ 33 h 234"/>
                <a:gd name="T4" fmla="*/ 301 w 379"/>
                <a:gd name="T5" fmla="*/ 28 h 234"/>
                <a:gd name="T6" fmla="*/ 311 w 379"/>
                <a:gd name="T7" fmla="*/ 23 h 234"/>
                <a:gd name="T8" fmla="*/ 318 w 379"/>
                <a:gd name="T9" fmla="*/ 19 h 234"/>
                <a:gd name="T10" fmla="*/ 292 w 379"/>
                <a:gd name="T11" fmla="*/ 7 h 234"/>
                <a:gd name="T12" fmla="*/ 261 w 379"/>
                <a:gd name="T13" fmla="*/ 9 h 234"/>
                <a:gd name="T14" fmla="*/ 249 w 379"/>
                <a:gd name="T15" fmla="*/ 16 h 234"/>
                <a:gd name="T16" fmla="*/ 244 w 379"/>
                <a:gd name="T17" fmla="*/ 19 h 234"/>
                <a:gd name="T18" fmla="*/ 239 w 379"/>
                <a:gd name="T19" fmla="*/ 21 h 234"/>
                <a:gd name="T20" fmla="*/ 225 w 379"/>
                <a:gd name="T21" fmla="*/ 31 h 234"/>
                <a:gd name="T22" fmla="*/ 225 w 379"/>
                <a:gd name="T23" fmla="*/ 26 h 234"/>
                <a:gd name="T24" fmla="*/ 228 w 379"/>
                <a:gd name="T25" fmla="*/ 7 h 234"/>
                <a:gd name="T26" fmla="*/ 206 w 379"/>
                <a:gd name="T27" fmla="*/ 12 h 234"/>
                <a:gd name="T28" fmla="*/ 197 w 379"/>
                <a:gd name="T29" fmla="*/ 23 h 234"/>
                <a:gd name="T30" fmla="*/ 183 w 379"/>
                <a:gd name="T31" fmla="*/ 21 h 234"/>
                <a:gd name="T32" fmla="*/ 152 w 379"/>
                <a:gd name="T33" fmla="*/ 31 h 234"/>
                <a:gd name="T34" fmla="*/ 102 w 379"/>
                <a:gd name="T35" fmla="*/ 42 h 234"/>
                <a:gd name="T36" fmla="*/ 74 w 379"/>
                <a:gd name="T37" fmla="*/ 38 h 234"/>
                <a:gd name="T38" fmla="*/ 67 w 379"/>
                <a:gd name="T39" fmla="*/ 54 h 234"/>
                <a:gd name="T40" fmla="*/ 71 w 379"/>
                <a:gd name="T41" fmla="*/ 73 h 234"/>
                <a:gd name="T42" fmla="*/ 62 w 379"/>
                <a:gd name="T43" fmla="*/ 71 h 234"/>
                <a:gd name="T44" fmla="*/ 48 w 379"/>
                <a:gd name="T45" fmla="*/ 76 h 234"/>
                <a:gd name="T46" fmla="*/ 33 w 379"/>
                <a:gd name="T47" fmla="*/ 78 h 234"/>
                <a:gd name="T48" fmla="*/ 26 w 379"/>
                <a:gd name="T49" fmla="*/ 90 h 234"/>
                <a:gd name="T50" fmla="*/ 19 w 379"/>
                <a:gd name="T51" fmla="*/ 102 h 234"/>
                <a:gd name="T52" fmla="*/ 0 w 379"/>
                <a:gd name="T53" fmla="*/ 118 h 234"/>
                <a:gd name="T54" fmla="*/ 17 w 379"/>
                <a:gd name="T55" fmla="*/ 140 h 234"/>
                <a:gd name="T56" fmla="*/ 33 w 379"/>
                <a:gd name="T57" fmla="*/ 154 h 234"/>
                <a:gd name="T58" fmla="*/ 74 w 379"/>
                <a:gd name="T59" fmla="*/ 149 h 234"/>
                <a:gd name="T60" fmla="*/ 97 w 379"/>
                <a:gd name="T61" fmla="*/ 149 h 234"/>
                <a:gd name="T62" fmla="*/ 109 w 379"/>
                <a:gd name="T63" fmla="*/ 166 h 234"/>
                <a:gd name="T64" fmla="*/ 135 w 379"/>
                <a:gd name="T65" fmla="*/ 187 h 234"/>
                <a:gd name="T66" fmla="*/ 138 w 379"/>
                <a:gd name="T67" fmla="*/ 201 h 234"/>
                <a:gd name="T68" fmla="*/ 142 w 379"/>
                <a:gd name="T69" fmla="*/ 208 h 234"/>
                <a:gd name="T70" fmla="*/ 159 w 379"/>
                <a:gd name="T71" fmla="*/ 206 h 234"/>
                <a:gd name="T72" fmla="*/ 150 w 379"/>
                <a:gd name="T73" fmla="*/ 213 h 234"/>
                <a:gd name="T74" fmla="*/ 154 w 379"/>
                <a:gd name="T75" fmla="*/ 225 h 234"/>
                <a:gd name="T76" fmla="*/ 178 w 379"/>
                <a:gd name="T77" fmla="*/ 232 h 234"/>
                <a:gd name="T78" fmla="*/ 190 w 379"/>
                <a:gd name="T79" fmla="*/ 225 h 234"/>
                <a:gd name="T80" fmla="*/ 206 w 379"/>
                <a:gd name="T81" fmla="*/ 230 h 234"/>
                <a:gd name="T82" fmla="*/ 230 w 379"/>
                <a:gd name="T83" fmla="*/ 218 h 234"/>
                <a:gd name="T84" fmla="*/ 228 w 379"/>
                <a:gd name="T85" fmla="*/ 201 h 234"/>
                <a:gd name="T86" fmla="*/ 216 w 379"/>
                <a:gd name="T87" fmla="*/ 206 h 234"/>
                <a:gd name="T88" fmla="*/ 209 w 379"/>
                <a:gd name="T89" fmla="*/ 196 h 234"/>
                <a:gd name="T90" fmla="*/ 225 w 379"/>
                <a:gd name="T91" fmla="*/ 187 h 234"/>
                <a:gd name="T92" fmla="*/ 218 w 379"/>
                <a:gd name="T93" fmla="*/ 177 h 234"/>
                <a:gd name="T94" fmla="*/ 204 w 379"/>
                <a:gd name="T95" fmla="*/ 189 h 234"/>
                <a:gd name="T96" fmla="*/ 192 w 379"/>
                <a:gd name="T97" fmla="*/ 185 h 234"/>
                <a:gd name="T98" fmla="*/ 202 w 379"/>
                <a:gd name="T99" fmla="*/ 158 h 234"/>
                <a:gd name="T100" fmla="*/ 221 w 379"/>
                <a:gd name="T101" fmla="*/ 147 h 234"/>
                <a:gd name="T102" fmla="*/ 228 w 379"/>
                <a:gd name="T103" fmla="*/ 132 h 234"/>
                <a:gd name="T104" fmla="*/ 249 w 379"/>
                <a:gd name="T105" fmla="*/ 128 h 234"/>
                <a:gd name="T106" fmla="*/ 270 w 379"/>
                <a:gd name="T107" fmla="*/ 106 h 234"/>
                <a:gd name="T108" fmla="*/ 296 w 379"/>
                <a:gd name="T109" fmla="*/ 116 h 234"/>
                <a:gd name="T110" fmla="*/ 315 w 379"/>
                <a:gd name="T111" fmla="*/ 106 h 234"/>
                <a:gd name="T112" fmla="*/ 313 w 379"/>
                <a:gd name="T113" fmla="*/ 94 h 234"/>
                <a:gd name="T114" fmla="*/ 341 w 379"/>
                <a:gd name="T115" fmla="*/ 68 h 234"/>
                <a:gd name="T116" fmla="*/ 379 w 379"/>
                <a:gd name="T117" fmla="*/ 6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9" h="234">
                  <a:moveTo>
                    <a:pt x="379" y="52"/>
                  </a:moveTo>
                  <a:lnTo>
                    <a:pt x="379" y="49"/>
                  </a:lnTo>
                  <a:lnTo>
                    <a:pt x="379" y="49"/>
                  </a:lnTo>
                  <a:lnTo>
                    <a:pt x="372" y="47"/>
                  </a:lnTo>
                  <a:lnTo>
                    <a:pt x="367" y="42"/>
                  </a:lnTo>
                  <a:lnTo>
                    <a:pt x="365" y="40"/>
                  </a:lnTo>
                  <a:lnTo>
                    <a:pt x="363" y="40"/>
                  </a:lnTo>
                  <a:lnTo>
                    <a:pt x="353" y="35"/>
                  </a:lnTo>
                  <a:lnTo>
                    <a:pt x="339" y="35"/>
                  </a:lnTo>
                  <a:lnTo>
                    <a:pt x="327" y="31"/>
                  </a:lnTo>
                  <a:lnTo>
                    <a:pt x="325" y="31"/>
                  </a:lnTo>
                  <a:lnTo>
                    <a:pt x="318" y="33"/>
                  </a:lnTo>
                  <a:lnTo>
                    <a:pt x="315" y="31"/>
                  </a:lnTo>
                  <a:lnTo>
                    <a:pt x="313" y="28"/>
                  </a:lnTo>
                  <a:lnTo>
                    <a:pt x="311" y="33"/>
                  </a:lnTo>
                  <a:lnTo>
                    <a:pt x="308" y="33"/>
                  </a:lnTo>
                  <a:lnTo>
                    <a:pt x="306" y="28"/>
                  </a:lnTo>
                  <a:lnTo>
                    <a:pt x="301" y="28"/>
                  </a:lnTo>
                  <a:lnTo>
                    <a:pt x="303" y="26"/>
                  </a:lnTo>
                  <a:lnTo>
                    <a:pt x="306" y="23"/>
                  </a:lnTo>
                  <a:lnTo>
                    <a:pt x="306" y="23"/>
                  </a:lnTo>
                  <a:lnTo>
                    <a:pt x="308" y="21"/>
                  </a:lnTo>
                  <a:lnTo>
                    <a:pt x="311" y="21"/>
                  </a:lnTo>
                  <a:lnTo>
                    <a:pt x="311" y="23"/>
                  </a:lnTo>
                  <a:lnTo>
                    <a:pt x="313" y="23"/>
                  </a:lnTo>
                  <a:lnTo>
                    <a:pt x="315" y="23"/>
                  </a:lnTo>
                  <a:lnTo>
                    <a:pt x="315" y="23"/>
                  </a:lnTo>
                  <a:lnTo>
                    <a:pt x="318" y="23"/>
                  </a:lnTo>
                  <a:lnTo>
                    <a:pt x="318" y="21"/>
                  </a:lnTo>
                  <a:lnTo>
                    <a:pt x="318" y="19"/>
                  </a:lnTo>
                  <a:lnTo>
                    <a:pt x="315" y="16"/>
                  </a:lnTo>
                  <a:lnTo>
                    <a:pt x="315" y="16"/>
                  </a:lnTo>
                  <a:lnTo>
                    <a:pt x="299" y="14"/>
                  </a:lnTo>
                  <a:lnTo>
                    <a:pt x="296" y="12"/>
                  </a:lnTo>
                  <a:lnTo>
                    <a:pt x="294" y="9"/>
                  </a:lnTo>
                  <a:lnTo>
                    <a:pt x="292" y="7"/>
                  </a:lnTo>
                  <a:lnTo>
                    <a:pt x="289" y="7"/>
                  </a:lnTo>
                  <a:lnTo>
                    <a:pt x="289" y="2"/>
                  </a:lnTo>
                  <a:lnTo>
                    <a:pt x="282" y="0"/>
                  </a:lnTo>
                  <a:lnTo>
                    <a:pt x="266" y="7"/>
                  </a:lnTo>
                  <a:lnTo>
                    <a:pt x="263" y="7"/>
                  </a:lnTo>
                  <a:lnTo>
                    <a:pt x="261" y="9"/>
                  </a:lnTo>
                  <a:lnTo>
                    <a:pt x="258" y="12"/>
                  </a:lnTo>
                  <a:lnTo>
                    <a:pt x="251" y="12"/>
                  </a:lnTo>
                  <a:lnTo>
                    <a:pt x="249" y="14"/>
                  </a:lnTo>
                  <a:lnTo>
                    <a:pt x="251" y="16"/>
                  </a:lnTo>
                  <a:lnTo>
                    <a:pt x="249" y="16"/>
                  </a:lnTo>
                  <a:lnTo>
                    <a:pt x="249" y="16"/>
                  </a:lnTo>
                  <a:lnTo>
                    <a:pt x="249" y="16"/>
                  </a:lnTo>
                  <a:lnTo>
                    <a:pt x="247" y="16"/>
                  </a:lnTo>
                  <a:lnTo>
                    <a:pt x="247" y="16"/>
                  </a:lnTo>
                  <a:lnTo>
                    <a:pt x="244" y="16"/>
                  </a:lnTo>
                  <a:lnTo>
                    <a:pt x="244" y="16"/>
                  </a:lnTo>
                  <a:lnTo>
                    <a:pt x="244" y="19"/>
                  </a:lnTo>
                  <a:lnTo>
                    <a:pt x="247" y="21"/>
                  </a:lnTo>
                  <a:lnTo>
                    <a:pt x="247" y="23"/>
                  </a:lnTo>
                  <a:lnTo>
                    <a:pt x="247" y="26"/>
                  </a:lnTo>
                  <a:lnTo>
                    <a:pt x="244" y="26"/>
                  </a:lnTo>
                  <a:lnTo>
                    <a:pt x="242" y="21"/>
                  </a:lnTo>
                  <a:lnTo>
                    <a:pt x="239" y="21"/>
                  </a:lnTo>
                  <a:lnTo>
                    <a:pt x="239" y="21"/>
                  </a:lnTo>
                  <a:lnTo>
                    <a:pt x="235" y="26"/>
                  </a:lnTo>
                  <a:lnTo>
                    <a:pt x="235" y="28"/>
                  </a:lnTo>
                  <a:lnTo>
                    <a:pt x="230" y="31"/>
                  </a:lnTo>
                  <a:lnTo>
                    <a:pt x="228" y="31"/>
                  </a:lnTo>
                  <a:lnTo>
                    <a:pt x="225" y="31"/>
                  </a:lnTo>
                  <a:lnTo>
                    <a:pt x="225" y="28"/>
                  </a:lnTo>
                  <a:lnTo>
                    <a:pt x="228" y="28"/>
                  </a:lnTo>
                  <a:lnTo>
                    <a:pt x="228" y="28"/>
                  </a:lnTo>
                  <a:lnTo>
                    <a:pt x="228" y="28"/>
                  </a:lnTo>
                  <a:lnTo>
                    <a:pt x="228" y="28"/>
                  </a:lnTo>
                  <a:lnTo>
                    <a:pt x="225" y="26"/>
                  </a:lnTo>
                  <a:lnTo>
                    <a:pt x="223" y="23"/>
                  </a:lnTo>
                  <a:lnTo>
                    <a:pt x="225" y="21"/>
                  </a:lnTo>
                  <a:lnTo>
                    <a:pt x="230" y="16"/>
                  </a:lnTo>
                  <a:lnTo>
                    <a:pt x="239" y="14"/>
                  </a:lnTo>
                  <a:lnTo>
                    <a:pt x="235" y="9"/>
                  </a:lnTo>
                  <a:lnTo>
                    <a:pt x="228" y="7"/>
                  </a:lnTo>
                  <a:lnTo>
                    <a:pt x="221" y="9"/>
                  </a:lnTo>
                  <a:lnTo>
                    <a:pt x="213" y="14"/>
                  </a:lnTo>
                  <a:lnTo>
                    <a:pt x="213" y="12"/>
                  </a:lnTo>
                  <a:lnTo>
                    <a:pt x="213" y="12"/>
                  </a:lnTo>
                  <a:lnTo>
                    <a:pt x="209" y="14"/>
                  </a:lnTo>
                  <a:lnTo>
                    <a:pt x="206" y="12"/>
                  </a:lnTo>
                  <a:lnTo>
                    <a:pt x="202" y="14"/>
                  </a:lnTo>
                  <a:lnTo>
                    <a:pt x="195" y="19"/>
                  </a:lnTo>
                  <a:lnTo>
                    <a:pt x="195" y="21"/>
                  </a:lnTo>
                  <a:lnTo>
                    <a:pt x="197" y="23"/>
                  </a:lnTo>
                  <a:lnTo>
                    <a:pt x="197" y="23"/>
                  </a:lnTo>
                  <a:lnTo>
                    <a:pt x="197" y="23"/>
                  </a:lnTo>
                  <a:lnTo>
                    <a:pt x="195" y="23"/>
                  </a:lnTo>
                  <a:lnTo>
                    <a:pt x="195" y="23"/>
                  </a:lnTo>
                  <a:lnTo>
                    <a:pt x="192" y="26"/>
                  </a:lnTo>
                  <a:lnTo>
                    <a:pt x="187" y="21"/>
                  </a:lnTo>
                  <a:lnTo>
                    <a:pt x="185" y="21"/>
                  </a:lnTo>
                  <a:lnTo>
                    <a:pt x="183" y="21"/>
                  </a:lnTo>
                  <a:lnTo>
                    <a:pt x="183" y="23"/>
                  </a:lnTo>
                  <a:lnTo>
                    <a:pt x="183" y="26"/>
                  </a:lnTo>
                  <a:lnTo>
                    <a:pt x="183" y="26"/>
                  </a:lnTo>
                  <a:lnTo>
                    <a:pt x="171" y="26"/>
                  </a:lnTo>
                  <a:lnTo>
                    <a:pt x="166" y="26"/>
                  </a:lnTo>
                  <a:lnTo>
                    <a:pt x="152" y="31"/>
                  </a:lnTo>
                  <a:lnTo>
                    <a:pt x="147" y="35"/>
                  </a:lnTo>
                  <a:lnTo>
                    <a:pt x="119" y="38"/>
                  </a:lnTo>
                  <a:lnTo>
                    <a:pt x="107" y="38"/>
                  </a:lnTo>
                  <a:lnTo>
                    <a:pt x="105" y="38"/>
                  </a:lnTo>
                  <a:lnTo>
                    <a:pt x="102" y="42"/>
                  </a:lnTo>
                  <a:lnTo>
                    <a:pt x="102" y="42"/>
                  </a:lnTo>
                  <a:lnTo>
                    <a:pt x="97" y="38"/>
                  </a:lnTo>
                  <a:lnTo>
                    <a:pt x="90" y="38"/>
                  </a:lnTo>
                  <a:lnTo>
                    <a:pt x="86" y="38"/>
                  </a:lnTo>
                  <a:lnTo>
                    <a:pt x="81" y="42"/>
                  </a:lnTo>
                  <a:lnTo>
                    <a:pt x="74" y="38"/>
                  </a:lnTo>
                  <a:lnTo>
                    <a:pt x="74" y="38"/>
                  </a:lnTo>
                  <a:lnTo>
                    <a:pt x="74" y="38"/>
                  </a:lnTo>
                  <a:lnTo>
                    <a:pt x="74" y="38"/>
                  </a:lnTo>
                  <a:lnTo>
                    <a:pt x="74" y="42"/>
                  </a:lnTo>
                  <a:lnTo>
                    <a:pt x="71" y="47"/>
                  </a:lnTo>
                  <a:lnTo>
                    <a:pt x="69" y="52"/>
                  </a:lnTo>
                  <a:lnTo>
                    <a:pt x="67" y="54"/>
                  </a:lnTo>
                  <a:lnTo>
                    <a:pt x="69" y="54"/>
                  </a:lnTo>
                  <a:lnTo>
                    <a:pt x="69" y="57"/>
                  </a:lnTo>
                  <a:lnTo>
                    <a:pt x="71" y="61"/>
                  </a:lnTo>
                  <a:lnTo>
                    <a:pt x="71" y="66"/>
                  </a:lnTo>
                  <a:lnTo>
                    <a:pt x="71" y="68"/>
                  </a:lnTo>
                  <a:lnTo>
                    <a:pt x="71" y="73"/>
                  </a:lnTo>
                  <a:lnTo>
                    <a:pt x="69" y="73"/>
                  </a:lnTo>
                  <a:lnTo>
                    <a:pt x="69" y="76"/>
                  </a:lnTo>
                  <a:lnTo>
                    <a:pt x="67" y="76"/>
                  </a:lnTo>
                  <a:lnTo>
                    <a:pt x="64" y="76"/>
                  </a:lnTo>
                  <a:lnTo>
                    <a:pt x="64" y="71"/>
                  </a:lnTo>
                  <a:lnTo>
                    <a:pt x="62" y="71"/>
                  </a:lnTo>
                  <a:lnTo>
                    <a:pt x="57" y="68"/>
                  </a:lnTo>
                  <a:lnTo>
                    <a:pt x="55" y="68"/>
                  </a:lnTo>
                  <a:lnTo>
                    <a:pt x="52" y="68"/>
                  </a:lnTo>
                  <a:lnTo>
                    <a:pt x="50" y="71"/>
                  </a:lnTo>
                  <a:lnTo>
                    <a:pt x="48" y="73"/>
                  </a:lnTo>
                  <a:lnTo>
                    <a:pt x="48" y="76"/>
                  </a:lnTo>
                  <a:lnTo>
                    <a:pt x="45" y="76"/>
                  </a:lnTo>
                  <a:lnTo>
                    <a:pt x="43" y="78"/>
                  </a:lnTo>
                  <a:lnTo>
                    <a:pt x="38" y="78"/>
                  </a:lnTo>
                  <a:lnTo>
                    <a:pt x="38" y="78"/>
                  </a:lnTo>
                  <a:lnTo>
                    <a:pt x="36" y="78"/>
                  </a:lnTo>
                  <a:lnTo>
                    <a:pt x="33" y="78"/>
                  </a:lnTo>
                  <a:lnTo>
                    <a:pt x="31" y="78"/>
                  </a:lnTo>
                  <a:lnTo>
                    <a:pt x="29" y="80"/>
                  </a:lnTo>
                  <a:lnTo>
                    <a:pt x="26" y="80"/>
                  </a:lnTo>
                  <a:lnTo>
                    <a:pt x="26" y="83"/>
                  </a:lnTo>
                  <a:lnTo>
                    <a:pt x="26" y="87"/>
                  </a:lnTo>
                  <a:lnTo>
                    <a:pt x="26" y="90"/>
                  </a:lnTo>
                  <a:lnTo>
                    <a:pt x="26" y="92"/>
                  </a:lnTo>
                  <a:lnTo>
                    <a:pt x="26" y="94"/>
                  </a:lnTo>
                  <a:lnTo>
                    <a:pt x="24" y="97"/>
                  </a:lnTo>
                  <a:lnTo>
                    <a:pt x="24" y="99"/>
                  </a:lnTo>
                  <a:lnTo>
                    <a:pt x="22" y="102"/>
                  </a:lnTo>
                  <a:lnTo>
                    <a:pt x="19" y="102"/>
                  </a:lnTo>
                  <a:lnTo>
                    <a:pt x="15" y="102"/>
                  </a:lnTo>
                  <a:lnTo>
                    <a:pt x="12" y="102"/>
                  </a:lnTo>
                  <a:lnTo>
                    <a:pt x="12" y="102"/>
                  </a:lnTo>
                  <a:lnTo>
                    <a:pt x="5" y="104"/>
                  </a:lnTo>
                  <a:lnTo>
                    <a:pt x="3" y="102"/>
                  </a:lnTo>
                  <a:lnTo>
                    <a:pt x="0" y="118"/>
                  </a:lnTo>
                  <a:lnTo>
                    <a:pt x="0" y="123"/>
                  </a:lnTo>
                  <a:lnTo>
                    <a:pt x="3" y="128"/>
                  </a:lnTo>
                  <a:lnTo>
                    <a:pt x="5" y="130"/>
                  </a:lnTo>
                  <a:lnTo>
                    <a:pt x="7" y="132"/>
                  </a:lnTo>
                  <a:lnTo>
                    <a:pt x="15" y="137"/>
                  </a:lnTo>
                  <a:lnTo>
                    <a:pt x="17" y="140"/>
                  </a:lnTo>
                  <a:lnTo>
                    <a:pt x="19" y="142"/>
                  </a:lnTo>
                  <a:lnTo>
                    <a:pt x="22" y="147"/>
                  </a:lnTo>
                  <a:lnTo>
                    <a:pt x="24" y="149"/>
                  </a:lnTo>
                  <a:lnTo>
                    <a:pt x="26" y="156"/>
                  </a:lnTo>
                  <a:lnTo>
                    <a:pt x="31" y="156"/>
                  </a:lnTo>
                  <a:lnTo>
                    <a:pt x="33" y="154"/>
                  </a:lnTo>
                  <a:lnTo>
                    <a:pt x="45" y="154"/>
                  </a:lnTo>
                  <a:lnTo>
                    <a:pt x="52" y="154"/>
                  </a:lnTo>
                  <a:lnTo>
                    <a:pt x="62" y="154"/>
                  </a:lnTo>
                  <a:lnTo>
                    <a:pt x="64" y="154"/>
                  </a:lnTo>
                  <a:lnTo>
                    <a:pt x="71" y="149"/>
                  </a:lnTo>
                  <a:lnTo>
                    <a:pt x="74" y="149"/>
                  </a:lnTo>
                  <a:lnTo>
                    <a:pt x="78" y="149"/>
                  </a:lnTo>
                  <a:lnTo>
                    <a:pt x="81" y="147"/>
                  </a:lnTo>
                  <a:lnTo>
                    <a:pt x="86" y="144"/>
                  </a:lnTo>
                  <a:lnTo>
                    <a:pt x="88" y="144"/>
                  </a:lnTo>
                  <a:lnTo>
                    <a:pt x="90" y="147"/>
                  </a:lnTo>
                  <a:lnTo>
                    <a:pt x="97" y="149"/>
                  </a:lnTo>
                  <a:lnTo>
                    <a:pt x="97" y="151"/>
                  </a:lnTo>
                  <a:lnTo>
                    <a:pt x="102" y="158"/>
                  </a:lnTo>
                  <a:lnTo>
                    <a:pt x="105" y="161"/>
                  </a:lnTo>
                  <a:lnTo>
                    <a:pt x="105" y="161"/>
                  </a:lnTo>
                  <a:lnTo>
                    <a:pt x="105" y="163"/>
                  </a:lnTo>
                  <a:lnTo>
                    <a:pt x="109" y="166"/>
                  </a:lnTo>
                  <a:lnTo>
                    <a:pt x="131" y="173"/>
                  </a:lnTo>
                  <a:lnTo>
                    <a:pt x="135" y="175"/>
                  </a:lnTo>
                  <a:lnTo>
                    <a:pt x="135" y="177"/>
                  </a:lnTo>
                  <a:lnTo>
                    <a:pt x="135" y="180"/>
                  </a:lnTo>
                  <a:lnTo>
                    <a:pt x="135" y="182"/>
                  </a:lnTo>
                  <a:lnTo>
                    <a:pt x="135" y="187"/>
                  </a:lnTo>
                  <a:lnTo>
                    <a:pt x="135" y="192"/>
                  </a:lnTo>
                  <a:lnTo>
                    <a:pt x="138" y="194"/>
                  </a:lnTo>
                  <a:lnTo>
                    <a:pt x="138" y="196"/>
                  </a:lnTo>
                  <a:lnTo>
                    <a:pt x="138" y="199"/>
                  </a:lnTo>
                  <a:lnTo>
                    <a:pt x="138" y="201"/>
                  </a:lnTo>
                  <a:lnTo>
                    <a:pt x="138" y="201"/>
                  </a:lnTo>
                  <a:lnTo>
                    <a:pt x="138" y="203"/>
                  </a:lnTo>
                  <a:lnTo>
                    <a:pt x="138" y="206"/>
                  </a:lnTo>
                  <a:lnTo>
                    <a:pt x="138" y="206"/>
                  </a:lnTo>
                  <a:lnTo>
                    <a:pt x="140" y="208"/>
                  </a:lnTo>
                  <a:lnTo>
                    <a:pt x="142" y="208"/>
                  </a:lnTo>
                  <a:lnTo>
                    <a:pt x="142" y="208"/>
                  </a:lnTo>
                  <a:lnTo>
                    <a:pt x="145" y="208"/>
                  </a:lnTo>
                  <a:lnTo>
                    <a:pt x="147" y="206"/>
                  </a:lnTo>
                  <a:lnTo>
                    <a:pt x="150" y="203"/>
                  </a:lnTo>
                  <a:lnTo>
                    <a:pt x="154" y="203"/>
                  </a:lnTo>
                  <a:lnTo>
                    <a:pt x="157" y="203"/>
                  </a:lnTo>
                  <a:lnTo>
                    <a:pt x="159" y="206"/>
                  </a:lnTo>
                  <a:lnTo>
                    <a:pt x="159" y="208"/>
                  </a:lnTo>
                  <a:lnTo>
                    <a:pt x="159" y="211"/>
                  </a:lnTo>
                  <a:lnTo>
                    <a:pt x="157" y="211"/>
                  </a:lnTo>
                  <a:lnTo>
                    <a:pt x="154" y="213"/>
                  </a:lnTo>
                  <a:lnTo>
                    <a:pt x="152" y="213"/>
                  </a:lnTo>
                  <a:lnTo>
                    <a:pt x="150" y="213"/>
                  </a:lnTo>
                  <a:lnTo>
                    <a:pt x="147" y="215"/>
                  </a:lnTo>
                  <a:lnTo>
                    <a:pt x="147" y="218"/>
                  </a:lnTo>
                  <a:lnTo>
                    <a:pt x="147" y="218"/>
                  </a:lnTo>
                  <a:lnTo>
                    <a:pt x="150" y="220"/>
                  </a:lnTo>
                  <a:lnTo>
                    <a:pt x="152" y="225"/>
                  </a:lnTo>
                  <a:lnTo>
                    <a:pt x="154" y="225"/>
                  </a:lnTo>
                  <a:lnTo>
                    <a:pt x="161" y="225"/>
                  </a:lnTo>
                  <a:lnTo>
                    <a:pt x="164" y="227"/>
                  </a:lnTo>
                  <a:lnTo>
                    <a:pt x="166" y="227"/>
                  </a:lnTo>
                  <a:lnTo>
                    <a:pt x="166" y="230"/>
                  </a:lnTo>
                  <a:lnTo>
                    <a:pt x="168" y="234"/>
                  </a:lnTo>
                  <a:lnTo>
                    <a:pt x="178" y="232"/>
                  </a:lnTo>
                  <a:lnTo>
                    <a:pt x="185" y="218"/>
                  </a:lnTo>
                  <a:lnTo>
                    <a:pt x="185" y="215"/>
                  </a:lnTo>
                  <a:lnTo>
                    <a:pt x="187" y="215"/>
                  </a:lnTo>
                  <a:lnTo>
                    <a:pt x="187" y="215"/>
                  </a:lnTo>
                  <a:lnTo>
                    <a:pt x="190" y="218"/>
                  </a:lnTo>
                  <a:lnTo>
                    <a:pt x="190" y="225"/>
                  </a:lnTo>
                  <a:lnTo>
                    <a:pt x="190" y="227"/>
                  </a:lnTo>
                  <a:lnTo>
                    <a:pt x="187" y="232"/>
                  </a:lnTo>
                  <a:lnTo>
                    <a:pt x="197" y="234"/>
                  </a:lnTo>
                  <a:lnTo>
                    <a:pt x="199" y="232"/>
                  </a:lnTo>
                  <a:lnTo>
                    <a:pt x="204" y="232"/>
                  </a:lnTo>
                  <a:lnTo>
                    <a:pt x="206" y="230"/>
                  </a:lnTo>
                  <a:lnTo>
                    <a:pt x="216" y="222"/>
                  </a:lnTo>
                  <a:lnTo>
                    <a:pt x="218" y="222"/>
                  </a:lnTo>
                  <a:lnTo>
                    <a:pt x="225" y="222"/>
                  </a:lnTo>
                  <a:lnTo>
                    <a:pt x="228" y="220"/>
                  </a:lnTo>
                  <a:lnTo>
                    <a:pt x="230" y="220"/>
                  </a:lnTo>
                  <a:lnTo>
                    <a:pt x="230" y="218"/>
                  </a:lnTo>
                  <a:lnTo>
                    <a:pt x="230" y="215"/>
                  </a:lnTo>
                  <a:lnTo>
                    <a:pt x="230" y="213"/>
                  </a:lnTo>
                  <a:lnTo>
                    <a:pt x="228" y="211"/>
                  </a:lnTo>
                  <a:lnTo>
                    <a:pt x="228" y="208"/>
                  </a:lnTo>
                  <a:lnTo>
                    <a:pt x="228" y="203"/>
                  </a:lnTo>
                  <a:lnTo>
                    <a:pt x="228" y="201"/>
                  </a:lnTo>
                  <a:lnTo>
                    <a:pt x="225" y="199"/>
                  </a:lnTo>
                  <a:lnTo>
                    <a:pt x="225" y="199"/>
                  </a:lnTo>
                  <a:lnTo>
                    <a:pt x="223" y="199"/>
                  </a:lnTo>
                  <a:lnTo>
                    <a:pt x="221" y="201"/>
                  </a:lnTo>
                  <a:lnTo>
                    <a:pt x="218" y="201"/>
                  </a:lnTo>
                  <a:lnTo>
                    <a:pt x="216" y="206"/>
                  </a:lnTo>
                  <a:lnTo>
                    <a:pt x="213" y="206"/>
                  </a:lnTo>
                  <a:lnTo>
                    <a:pt x="211" y="206"/>
                  </a:lnTo>
                  <a:lnTo>
                    <a:pt x="211" y="206"/>
                  </a:lnTo>
                  <a:lnTo>
                    <a:pt x="209" y="203"/>
                  </a:lnTo>
                  <a:lnTo>
                    <a:pt x="209" y="201"/>
                  </a:lnTo>
                  <a:lnTo>
                    <a:pt x="209" y="196"/>
                  </a:lnTo>
                  <a:lnTo>
                    <a:pt x="209" y="196"/>
                  </a:lnTo>
                  <a:lnTo>
                    <a:pt x="211" y="194"/>
                  </a:lnTo>
                  <a:lnTo>
                    <a:pt x="211" y="194"/>
                  </a:lnTo>
                  <a:lnTo>
                    <a:pt x="211" y="192"/>
                  </a:lnTo>
                  <a:lnTo>
                    <a:pt x="218" y="192"/>
                  </a:lnTo>
                  <a:lnTo>
                    <a:pt x="225" y="187"/>
                  </a:lnTo>
                  <a:lnTo>
                    <a:pt x="225" y="185"/>
                  </a:lnTo>
                  <a:lnTo>
                    <a:pt x="225" y="182"/>
                  </a:lnTo>
                  <a:lnTo>
                    <a:pt x="223" y="180"/>
                  </a:lnTo>
                  <a:lnTo>
                    <a:pt x="223" y="180"/>
                  </a:lnTo>
                  <a:lnTo>
                    <a:pt x="221" y="177"/>
                  </a:lnTo>
                  <a:lnTo>
                    <a:pt x="218" y="177"/>
                  </a:lnTo>
                  <a:lnTo>
                    <a:pt x="216" y="177"/>
                  </a:lnTo>
                  <a:lnTo>
                    <a:pt x="216" y="177"/>
                  </a:lnTo>
                  <a:lnTo>
                    <a:pt x="213" y="180"/>
                  </a:lnTo>
                  <a:lnTo>
                    <a:pt x="211" y="185"/>
                  </a:lnTo>
                  <a:lnTo>
                    <a:pt x="211" y="185"/>
                  </a:lnTo>
                  <a:lnTo>
                    <a:pt x="204" y="189"/>
                  </a:lnTo>
                  <a:lnTo>
                    <a:pt x="202" y="189"/>
                  </a:lnTo>
                  <a:lnTo>
                    <a:pt x="199" y="189"/>
                  </a:lnTo>
                  <a:lnTo>
                    <a:pt x="197" y="189"/>
                  </a:lnTo>
                  <a:lnTo>
                    <a:pt x="195" y="187"/>
                  </a:lnTo>
                  <a:lnTo>
                    <a:pt x="192" y="187"/>
                  </a:lnTo>
                  <a:lnTo>
                    <a:pt x="192" y="185"/>
                  </a:lnTo>
                  <a:lnTo>
                    <a:pt x="192" y="182"/>
                  </a:lnTo>
                  <a:lnTo>
                    <a:pt x="192" y="180"/>
                  </a:lnTo>
                  <a:lnTo>
                    <a:pt x="197" y="166"/>
                  </a:lnTo>
                  <a:lnTo>
                    <a:pt x="199" y="161"/>
                  </a:lnTo>
                  <a:lnTo>
                    <a:pt x="199" y="161"/>
                  </a:lnTo>
                  <a:lnTo>
                    <a:pt x="202" y="158"/>
                  </a:lnTo>
                  <a:lnTo>
                    <a:pt x="204" y="158"/>
                  </a:lnTo>
                  <a:lnTo>
                    <a:pt x="206" y="156"/>
                  </a:lnTo>
                  <a:lnTo>
                    <a:pt x="211" y="151"/>
                  </a:lnTo>
                  <a:lnTo>
                    <a:pt x="216" y="149"/>
                  </a:lnTo>
                  <a:lnTo>
                    <a:pt x="218" y="147"/>
                  </a:lnTo>
                  <a:lnTo>
                    <a:pt x="221" y="147"/>
                  </a:lnTo>
                  <a:lnTo>
                    <a:pt x="223" y="144"/>
                  </a:lnTo>
                  <a:lnTo>
                    <a:pt x="225" y="140"/>
                  </a:lnTo>
                  <a:lnTo>
                    <a:pt x="225" y="137"/>
                  </a:lnTo>
                  <a:lnTo>
                    <a:pt x="225" y="135"/>
                  </a:lnTo>
                  <a:lnTo>
                    <a:pt x="225" y="132"/>
                  </a:lnTo>
                  <a:lnTo>
                    <a:pt x="228" y="132"/>
                  </a:lnTo>
                  <a:lnTo>
                    <a:pt x="230" y="132"/>
                  </a:lnTo>
                  <a:lnTo>
                    <a:pt x="237" y="132"/>
                  </a:lnTo>
                  <a:lnTo>
                    <a:pt x="239" y="132"/>
                  </a:lnTo>
                  <a:lnTo>
                    <a:pt x="242" y="132"/>
                  </a:lnTo>
                  <a:lnTo>
                    <a:pt x="244" y="130"/>
                  </a:lnTo>
                  <a:lnTo>
                    <a:pt x="249" y="128"/>
                  </a:lnTo>
                  <a:lnTo>
                    <a:pt x="251" y="125"/>
                  </a:lnTo>
                  <a:lnTo>
                    <a:pt x="254" y="121"/>
                  </a:lnTo>
                  <a:lnTo>
                    <a:pt x="261" y="113"/>
                  </a:lnTo>
                  <a:lnTo>
                    <a:pt x="263" y="109"/>
                  </a:lnTo>
                  <a:lnTo>
                    <a:pt x="268" y="106"/>
                  </a:lnTo>
                  <a:lnTo>
                    <a:pt x="270" y="106"/>
                  </a:lnTo>
                  <a:lnTo>
                    <a:pt x="273" y="106"/>
                  </a:lnTo>
                  <a:lnTo>
                    <a:pt x="275" y="111"/>
                  </a:lnTo>
                  <a:lnTo>
                    <a:pt x="277" y="111"/>
                  </a:lnTo>
                  <a:lnTo>
                    <a:pt x="284" y="111"/>
                  </a:lnTo>
                  <a:lnTo>
                    <a:pt x="289" y="113"/>
                  </a:lnTo>
                  <a:lnTo>
                    <a:pt x="296" y="116"/>
                  </a:lnTo>
                  <a:lnTo>
                    <a:pt x="301" y="118"/>
                  </a:lnTo>
                  <a:lnTo>
                    <a:pt x="306" y="118"/>
                  </a:lnTo>
                  <a:lnTo>
                    <a:pt x="311" y="118"/>
                  </a:lnTo>
                  <a:lnTo>
                    <a:pt x="318" y="118"/>
                  </a:lnTo>
                  <a:lnTo>
                    <a:pt x="318" y="113"/>
                  </a:lnTo>
                  <a:lnTo>
                    <a:pt x="315" y="106"/>
                  </a:lnTo>
                  <a:lnTo>
                    <a:pt x="315" y="104"/>
                  </a:lnTo>
                  <a:lnTo>
                    <a:pt x="313" y="104"/>
                  </a:lnTo>
                  <a:lnTo>
                    <a:pt x="313" y="102"/>
                  </a:lnTo>
                  <a:lnTo>
                    <a:pt x="315" y="99"/>
                  </a:lnTo>
                  <a:lnTo>
                    <a:pt x="313" y="97"/>
                  </a:lnTo>
                  <a:lnTo>
                    <a:pt x="313" y="94"/>
                  </a:lnTo>
                  <a:lnTo>
                    <a:pt x="313" y="92"/>
                  </a:lnTo>
                  <a:lnTo>
                    <a:pt x="313" y="90"/>
                  </a:lnTo>
                  <a:lnTo>
                    <a:pt x="315" y="85"/>
                  </a:lnTo>
                  <a:lnTo>
                    <a:pt x="334" y="73"/>
                  </a:lnTo>
                  <a:lnTo>
                    <a:pt x="337" y="71"/>
                  </a:lnTo>
                  <a:lnTo>
                    <a:pt x="341" y="68"/>
                  </a:lnTo>
                  <a:lnTo>
                    <a:pt x="353" y="68"/>
                  </a:lnTo>
                  <a:lnTo>
                    <a:pt x="360" y="68"/>
                  </a:lnTo>
                  <a:lnTo>
                    <a:pt x="365" y="71"/>
                  </a:lnTo>
                  <a:lnTo>
                    <a:pt x="367" y="71"/>
                  </a:lnTo>
                  <a:lnTo>
                    <a:pt x="377" y="66"/>
                  </a:lnTo>
                  <a:lnTo>
                    <a:pt x="379" y="64"/>
                  </a:lnTo>
                  <a:lnTo>
                    <a:pt x="379" y="61"/>
                  </a:lnTo>
                  <a:lnTo>
                    <a:pt x="379" y="52"/>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0"/>
            <p:cNvSpPr>
              <a:spLocks noEditPoints="1"/>
            </p:cNvSpPr>
            <p:nvPr/>
          </p:nvSpPr>
          <p:spPr bwMode="auto">
            <a:xfrm>
              <a:off x="8296275" y="1995488"/>
              <a:ext cx="604838" cy="466725"/>
            </a:xfrm>
            <a:custGeom>
              <a:avLst/>
              <a:gdLst>
                <a:gd name="T0" fmla="*/ 367 w 381"/>
                <a:gd name="T1" fmla="*/ 19 h 294"/>
                <a:gd name="T2" fmla="*/ 341 w 381"/>
                <a:gd name="T3" fmla="*/ 40 h 294"/>
                <a:gd name="T4" fmla="*/ 303 w 381"/>
                <a:gd name="T5" fmla="*/ 45 h 294"/>
                <a:gd name="T6" fmla="*/ 289 w 381"/>
                <a:gd name="T7" fmla="*/ 50 h 294"/>
                <a:gd name="T8" fmla="*/ 260 w 381"/>
                <a:gd name="T9" fmla="*/ 47 h 294"/>
                <a:gd name="T10" fmla="*/ 182 w 381"/>
                <a:gd name="T11" fmla="*/ 14 h 294"/>
                <a:gd name="T12" fmla="*/ 170 w 381"/>
                <a:gd name="T13" fmla="*/ 26 h 294"/>
                <a:gd name="T14" fmla="*/ 149 w 381"/>
                <a:gd name="T15" fmla="*/ 2 h 294"/>
                <a:gd name="T16" fmla="*/ 114 w 381"/>
                <a:gd name="T17" fmla="*/ 12 h 294"/>
                <a:gd name="T18" fmla="*/ 95 w 381"/>
                <a:gd name="T19" fmla="*/ 31 h 294"/>
                <a:gd name="T20" fmla="*/ 66 w 381"/>
                <a:gd name="T21" fmla="*/ 31 h 294"/>
                <a:gd name="T22" fmla="*/ 28 w 381"/>
                <a:gd name="T23" fmla="*/ 47 h 294"/>
                <a:gd name="T24" fmla="*/ 2 w 381"/>
                <a:gd name="T25" fmla="*/ 78 h 294"/>
                <a:gd name="T26" fmla="*/ 38 w 381"/>
                <a:gd name="T27" fmla="*/ 78 h 294"/>
                <a:gd name="T28" fmla="*/ 66 w 381"/>
                <a:gd name="T29" fmla="*/ 83 h 294"/>
                <a:gd name="T30" fmla="*/ 64 w 381"/>
                <a:gd name="T31" fmla="*/ 104 h 294"/>
                <a:gd name="T32" fmla="*/ 64 w 381"/>
                <a:gd name="T33" fmla="*/ 133 h 294"/>
                <a:gd name="T34" fmla="*/ 92 w 381"/>
                <a:gd name="T35" fmla="*/ 126 h 294"/>
                <a:gd name="T36" fmla="*/ 102 w 381"/>
                <a:gd name="T37" fmla="*/ 137 h 294"/>
                <a:gd name="T38" fmla="*/ 92 w 381"/>
                <a:gd name="T39" fmla="*/ 145 h 294"/>
                <a:gd name="T40" fmla="*/ 104 w 381"/>
                <a:gd name="T41" fmla="*/ 161 h 294"/>
                <a:gd name="T42" fmla="*/ 88 w 381"/>
                <a:gd name="T43" fmla="*/ 168 h 294"/>
                <a:gd name="T44" fmla="*/ 66 w 381"/>
                <a:gd name="T45" fmla="*/ 164 h 294"/>
                <a:gd name="T46" fmla="*/ 45 w 381"/>
                <a:gd name="T47" fmla="*/ 161 h 294"/>
                <a:gd name="T48" fmla="*/ 40 w 381"/>
                <a:gd name="T49" fmla="*/ 180 h 294"/>
                <a:gd name="T50" fmla="*/ 54 w 381"/>
                <a:gd name="T51" fmla="*/ 185 h 294"/>
                <a:gd name="T52" fmla="*/ 73 w 381"/>
                <a:gd name="T53" fmla="*/ 173 h 294"/>
                <a:gd name="T54" fmla="*/ 66 w 381"/>
                <a:gd name="T55" fmla="*/ 197 h 294"/>
                <a:gd name="T56" fmla="*/ 71 w 381"/>
                <a:gd name="T57" fmla="*/ 211 h 294"/>
                <a:gd name="T58" fmla="*/ 114 w 381"/>
                <a:gd name="T59" fmla="*/ 228 h 294"/>
                <a:gd name="T60" fmla="*/ 142 w 381"/>
                <a:gd name="T61" fmla="*/ 256 h 294"/>
                <a:gd name="T62" fmla="*/ 147 w 381"/>
                <a:gd name="T63" fmla="*/ 265 h 294"/>
                <a:gd name="T64" fmla="*/ 170 w 381"/>
                <a:gd name="T65" fmla="*/ 265 h 294"/>
                <a:gd name="T66" fmla="*/ 182 w 381"/>
                <a:gd name="T67" fmla="*/ 289 h 294"/>
                <a:gd name="T68" fmla="*/ 199 w 381"/>
                <a:gd name="T69" fmla="*/ 289 h 294"/>
                <a:gd name="T70" fmla="*/ 208 w 381"/>
                <a:gd name="T71" fmla="*/ 284 h 294"/>
                <a:gd name="T72" fmla="*/ 237 w 381"/>
                <a:gd name="T73" fmla="*/ 273 h 294"/>
                <a:gd name="T74" fmla="*/ 223 w 381"/>
                <a:gd name="T75" fmla="*/ 268 h 294"/>
                <a:gd name="T76" fmla="*/ 218 w 381"/>
                <a:gd name="T77" fmla="*/ 256 h 294"/>
                <a:gd name="T78" fmla="*/ 239 w 381"/>
                <a:gd name="T79" fmla="*/ 246 h 294"/>
                <a:gd name="T80" fmla="*/ 258 w 381"/>
                <a:gd name="T81" fmla="*/ 239 h 294"/>
                <a:gd name="T82" fmla="*/ 263 w 381"/>
                <a:gd name="T83" fmla="*/ 216 h 294"/>
                <a:gd name="T84" fmla="*/ 268 w 381"/>
                <a:gd name="T85" fmla="*/ 171 h 294"/>
                <a:gd name="T86" fmla="*/ 286 w 381"/>
                <a:gd name="T87" fmla="*/ 156 h 294"/>
                <a:gd name="T88" fmla="*/ 312 w 381"/>
                <a:gd name="T89" fmla="*/ 145 h 294"/>
                <a:gd name="T90" fmla="*/ 317 w 381"/>
                <a:gd name="T91" fmla="*/ 126 h 294"/>
                <a:gd name="T92" fmla="*/ 343 w 381"/>
                <a:gd name="T93" fmla="*/ 92 h 294"/>
                <a:gd name="T94" fmla="*/ 350 w 381"/>
                <a:gd name="T95" fmla="*/ 73 h 294"/>
                <a:gd name="T96" fmla="*/ 360 w 381"/>
                <a:gd name="T97" fmla="*/ 71 h 294"/>
                <a:gd name="T98" fmla="*/ 381 w 381"/>
                <a:gd name="T99" fmla="*/ 50 h 294"/>
                <a:gd name="T100" fmla="*/ 199 w 381"/>
                <a:gd name="T101" fmla="*/ 246 h 294"/>
                <a:gd name="T102" fmla="*/ 130 w 381"/>
                <a:gd name="T103" fmla="*/ 216 h 294"/>
                <a:gd name="T104" fmla="*/ 168 w 381"/>
                <a:gd name="T105" fmla="*/ 204 h 294"/>
                <a:gd name="T106" fmla="*/ 192 w 381"/>
                <a:gd name="T107" fmla="*/ 211 h 294"/>
                <a:gd name="T108" fmla="*/ 196 w 381"/>
                <a:gd name="T109" fmla="*/ 223 h 294"/>
                <a:gd name="T110" fmla="*/ 192 w 381"/>
                <a:gd name="T111" fmla="*/ 232 h 294"/>
                <a:gd name="T112" fmla="*/ 204 w 381"/>
                <a:gd name="T113" fmla="*/ 237 h 294"/>
                <a:gd name="T114" fmla="*/ 208 w 381"/>
                <a:gd name="T115" fmla="*/ 246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1" h="294">
                  <a:moveTo>
                    <a:pt x="381" y="47"/>
                  </a:moveTo>
                  <a:lnTo>
                    <a:pt x="379" y="43"/>
                  </a:lnTo>
                  <a:lnTo>
                    <a:pt x="376" y="38"/>
                  </a:lnTo>
                  <a:lnTo>
                    <a:pt x="369" y="36"/>
                  </a:lnTo>
                  <a:lnTo>
                    <a:pt x="369" y="31"/>
                  </a:lnTo>
                  <a:lnTo>
                    <a:pt x="369" y="24"/>
                  </a:lnTo>
                  <a:lnTo>
                    <a:pt x="372" y="21"/>
                  </a:lnTo>
                  <a:lnTo>
                    <a:pt x="367" y="19"/>
                  </a:lnTo>
                  <a:lnTo>
                    <a:pt x="360" y="21"/>
                  </a:lnTo>
                  <a:lnTo>
                    <a:pt x="350" y="31"/>
                  </a:lnTo>
                  <a:lnTo>
                    <a:pt x="341" y="33"/>
                  </a:lnTo>
                  <a:lnTo>
                    <a:pt x="343" y="36"/>
                  </a:lnTo>
                  <a:lnTo>
                    <a:pt x="346" y="38"/>
                  </a:lnTo>
                  <a:lnTo>
                    <a:pt x="346" y="38"/>
                  </a:lnTo>
                  <a:lnTo>
                    <a:pt x="343" y="40"/>
                  </a:lnTo>
                  <a:lnTo>
                    <a:pt x="341" y="40"/>
                  </a:lnTo>
                  <a:lnTo>
                    <a:pt x="339" y="36"/>
                  </a:lnTo>
                  <a:lnTo>
                    <a:pt x="336" y="33"/>
                  </a:lnTo>
                  <a:lnTo>
                    <a:pt x="334" y="33"/>
                  </a:lnTo>
                  <a:lnTo>
                    <a:pt x="331" y="36"/>
                  </a:lnTo>
                  <a:lnTo>
                    <a:pt x="327" y="38"/>
                  </a:lnTo>
                  <a:lnTo>
                    <a:pt x="310" y="45"/>
                  </a:lnTo>
                  <a:lnTo>
                    <a:pt x="305" y="45"/>
                  </a:lnTo>
                  <a:lnTo>
                    <a:pt x="303" y="45"/>
                  </a:lnTo>
                  <a:lnTo>
                    <a:pt x="296" y="52"/>
                  </a:lnTo>
                  <a:lnTo>
                    <a:pt x="294" y="50"/>
                  </a:lnTo>
                  <a:lnTo>
                    <a:pt x="294" y="50"/>
                  </a:lnTo>
                  <a:lnTo>
                    <a:pt x="294" y="47"/>
                  </a:lnTo>
                  <a:lnTo>
                    <a:pt x="291" y="47"/>
                  </a:lnTo>
                  <a:lnTo>
                    <a:pt x="291" y="47"/>
                  </a:lnTo>
                  <a:lnTo>
                    <a:pt x="289" y="47"/>
                  </a:lnTo>
                  <a:lnTo>
                    <a:pt x="289" y="50"/>
                  </a:lnTo>
                  <a:lnTo>
                    <a:pt x="289" y="50"/>
                  </a:lnTo>
                  <a:lnTo>
                    <a:pt x="286" y="47"/>
                  </a:lnTo>
                  <a:lnTo>
                    <a:pt x="284" y="45"/>
                  </a:lnTo>
                  <a:lnTo>
                    <a:pt x="282" y="43"/>
                  </a:lnTo>
                  <a:lnTo>
                    <a:pt x="279" y="43"/>
                  </a:lnTo>
                  <a:lnTo>
                    <a:pt x="277" y="43"/>
                  </a:lnTo>
                  <a:lnTo>
                    <a:pt x="270" y="45"/>
                  </a:lnTo>
                  <a:lnTo>
                    <a:pt x="260" y="47"/>
                  </a:lnTo>
                  <a:lnTo>
                    <a:pt x="251" y="45"/>
                  </a:lnTo>
                  <a:lnTo>
                    <a:pt x="241" y="43"/>
                  </a:lnTo>
                  <a:lnTo>
                    <a:pt x="220" y="33"/>
                  </a:lnTo>
                  <a:lnTo>
                    <a:pt x="215" y="26"/>
                  </a:lnTo>
                  <a:lnTo>
                    <a:pt x="211" y="24"/>
                  </a:lnTo>
                  <a:lnTo>
                    <a:pt x="201" y="21"/>
                  </a:lnTo>
                  <a:lnTo>
                    <a:pt x="189" y="17"/>
                  </a:lnTo>
                  <a:lnTo>
                    <a:pt x="182" y="14"/>
                  </a:lnTo>
                  <a:lnTo>
                    <a:pt x="178" y="14"/>
                  </a:lnTo>
                  <a:lnTo>
                    <a:pt x="175" y="12"/>
                  </a:lnTo>
                  <a:lnTo>
                    <a:pt x="173" y="14"/>
                  </a:lnTo>
                  <a:lnTo>
                    <a:pt x="173" y="14"/>
                  </a:lnTo>
                  <a:lnTo>
                    <a:pt x="173" y="17"/>
                  </a:lnTo>
                  <a:lnTo>
                    <a:pt x="173" y="19"/>
                  </a:lnTo>
                  <a:lnTo>
                    <a:pt x="173" y="19"/>
                  </a:lnTo>
                  <a:lnTo>
                    <a:pt x="170" y="26"/>
                  </a:lnTo>
                  <a:lnTo>
                    <a:pt x="170" y="26"/>
                  </a:lnTo>
                  <a:lnTo>
                    <a:pt x="168" y="19"/>
                  </a:lnTo>
                  <a:lnTo>
                    <a:pt x="166" y="12"/>
                  </a:lnTo>
                  <a:lnTo>
                    <a:pt x="163" y="10"/>
                  </a:lnTo>
                  <a:lnTo>
                    <a:pt x="159" y="5"/>
                  </a:lnTo>
                  <a:lnTo>
                    <a:pt x="154" y="0"/>
                  </a:lnTo>
                  <a:lnTo>
                    <a:pt x="151" y="0"/>
                  </a:lnTo>
                  <a:lnTo>
                    <a:pt x="149" y="2"/>
                  </a:lnTo>
                  <a:lnTo>
                    <a:pt x="144" y="2"/>
                  </a:lnTo>
                  <a:lnTo>
                    <a:pt x="133" y="5"/>
                  </a:lnTo>
                  <a:lnTo>
                    <a:pt x="121" y="5"/>
                  </a:lnTo>
                  <a:lnTo>
                    <a:pt x="116" y="5"/>
                  </a:lnTo>
                  <a:lnTo>
                    <a:pt x="111" y="7"/>
                  </a:lnTo>
                  <a:lnTo>
                    <a:pt x="111" y="10"/>
                  </a:lnTo>
                  <a:lnTo>
                    <a:pt x="114" y="10"/>
                  </a:lnTo>
                  <a:lnTo>
                    <a:pt x="114" y="12"/>
                  </a:lnTo>
                  <a:lnTo>
                    <a:pt x="109" y="12"/>
                  </a:lnTo>
                  <a:lnTo>
                    <a:pt x="99" y="19"/>
                  </a:lnTo>
                  <a:lnTo>
                    <a:pt x="97" y="21"/>
                  </a:lnTo>
                  <a:lnTo>
                    <a:pt x="95" y="21"/>
                  </a:lnTo>
                  <a:lnTo>
                    <a:pt x="92" y="24"/>
                  </a:lnTo>
                  <a:lnTo>
                    <a:pt x="92" y="26"/>
                  </a:lnTo>
                  <a:lnTo>
                    <a:pt x="95" y="28"/>
                  </a:lnTo>
                  <a:lnTo>
                    <a:pt x="95" y="31"/>
                  </a:lnTo>
                  <a:lnTo>
                    <a:pt x="97" y="38"/>
                  </a:lnTo>
                  <a:lnTo>
                    <a:pt x="97" y="40"/>
                  </a:lnTo>
                  <a:lnTo>
                    <a:pt x="88" y="31"/>
                  </a:lnTo>
                  <a:lnTo>
                    <a:pt x="80" y="26"/>
                  </a:lnTo>
                  <a:lnTo>
                    <a:pt x="76" y="31"/>
                  </a:lnTo>
                  <a:lnTo>
                    <a:pt x="71" y="31"/>
                  </a:lnTo>
                  <a:lnTo>
                    <a:pt x="66" y="28"/>
                  </a:lnTo>
                  <a:lnTo>
                    <a:pt x="66" y="31"/>
                  </a:lnTo>
                  <a:lnTo>
                    <a:pt x="66" y="40"/>
                  </a:lnTo>
                  <a:lnTo>
                    <a:pt x="66" y="43"/>
                  </a:lnTo>
                  <a:lnTo>
                    <a:pt x="64" y="45"/>
                  </a:lnTo>
                  <a:lnTo>
                    <a:pt x="54" y="50"/>
                  </a:lnTo>
                  <a:lnTo>
                    <a:pt x="52" y="50"/>
                  </a:lnTo>
                  <a:lnTo>
                    <a:pt x="47" y="47"/>
                  </a:lnTo>
                  <a:lnTo>
                    <a:pt x="40" y="47"/>
                  </a:lnTo>
                  <a:lnTo>
                    <a:pt x="28" y="47"/>
                  </a:lnTo>
                  <a:lnTo>
                    <a:pt x="24" y="50"/>
                  </a:lnTo>
                  <a:lnTo>
                    <a:pt x="21" y="52"/>
                  </a:lnTo>
                  <a:lnTo>
                    <a:pt x="2" y="64"/>
                  </a:lnTo>
                  <a:lnTo>
                    <a:pt x="0" y="69"/>
                  </a:lnTo>
                  <a:lnTo>
                    <a:pt x="0" y="71"/>
                  </a:lnTo>
                  <a:lnTo>
                    <a:pt x="0" y="73"/>
                  </a:lnTo>
                  <a:lnTo>
                    <a:pt x="0" y="76"/>
                  </a:lnTo>
                  <a:lnTo>
                    <a:pt x="2" y="78"/>
                  </a:lnTo>
                  <a:lnTo>
                    <a:pt x="0" y="81"/>
                  </a:lnTo>
                  <a:lnTo>
                    <a:pt x="0" y="83"/>
                  </a:lnTo>
                  <a:lnTo>
                    <a:pt x="2" y="83"/>
                  </a:lnTo>
                  <a:lnTo>
                    <a:pt x="2" y="85"/>
                  </a:lnTo>
                  <a:lnTo>
                    <a:pt x="5" y="92"/>
                  </a:lnTo>
                  <a:lnTo>
                    <a:pt x="5" y="97"/>
                  </a:lnTo>
                  <a:lnTo>
                    <a:pt x="19" y="90"/>
                  </a:lnTo>
                  <a:lnTo>
                    <a:pt x="38" y="78"/>
                  </a:lnTo>
                  <a:lnTo>
                    <a:pt x="40" y="78"/>
                  </a:lnTo>
                  <a:lnTo>
                    <a:pt x="43" y="78"/>
                  </a:lnTo>
                  <a:lnTo>
                    <a:pt x="43" y="78"/>
                  </a:lnTo>
                  <a:lnTo>
                    <a:pt x="45" y="78"/>
                  </a:lnTo>
                  <a:lnTo>
                    <a:pt x="47" y="83"/>
                  </a:lnTo>
                  <a:lnTo>
                    <a:pt x="54" y="83"/>
                  </a:lnTo>
                  <a:lnTo>
                    <a:pt x="61" y="83"/>
                  </a:lnTo>
                  <a:lnTo>
                    <a:pt x="66" y="83"/>
                  </a:lnTo>
                  <a:lnTo>
                    <a:pt x="66" y="85"/>
                  </a:lnTo>
                  <a:lnTo>
                    <a:pt x="69" y="85"/>
                  </a:lnTo>
                  <a:lnTo>
                    <a:pt x="69" y="90"/>
                  </a:lnTo>
                  <a:lnTo>
                    <a:pt x="64" y="92"/>
                  </a:lnTo>
                  <a:lnTo>
                    <a:pt x="64" y="95"/>
                  </a:lnTo>
                  <a:lnTo>
                    <a:pt x="61" y="100"/>
                  </a:lnTo>
                  <a:lnTo>
                    <a:pt x="61" y="102"/>
                  </a:lnTo>
                  <a:lnTo>
                    <a:pt x="64" y="104"/>
                  </a:lnTo>
                  <a:lnTo>
                    <a:pt x="66" y="107"/>
                  </a:lnTo>
                  <a:lnTo>
                    <a:pt x="69" y="107"/>
                  </a:lnTo>
                  <a:lnTo>
                    <a:pt x="69" y="111"/>
                  </a:lnTo>
                  <a:lnTo>
                    <a:pt x="66" y="116"/>
                  </a:lnTo>
                  <a:lnTo>
                    <a:pt x="66" y="123"/>
                  </a:lnTo>
                  <a:lnTo>
                    <a:pt x="66" y="128"/>
                  </a:lnTo>
                  <a:lnTo>
                    <a:pt x="64" y="130"/>
                  </a:lnTo>
                  <a:lnTo>
                    <a:pt x="64" y="133"/>
                  </a:lnTo>
                  <a:lnTo>
                    <a:pt x="64" y="133"/>
                  </a:lnTo>
                  <a:lnTo>
                    <a:pt x="66" y="133"/>
                  </a:lnTo>
                  <a:lnTo>
                    <a:pt x="73" y="135"/>
                  </a:lnTo>
                  <a:lnTo>
                    <a:pt x="80" y="135"/>
                  </a:lnTo>
                  <a:lnTo>
                    <a:pt x="80" y="137"/>
                  </a:lnTo>
                  <a:lnTo>
                    <a:pt x="83" y="135"/>
                  </a:lnTo>
                  <a:lnTo>
                    <a:pt x="88" y="126"/>
                  </a:lnTo>
                  <a:lnTo>
                    <a:pt x="92" y="126"/>
                  </a:lnTo>
                  <a:lnTo>
                    <a:pt x="95" y="126"/>
                  </a:lnTo>
                  <a:lnTo>
                    <a:pt x="95" y="126"/>
                  </a:lnTo>
                  <a:lnTo>
                    <a:pt x="95" y="128"/>
                  </a:lnTo>
                  <a:lnTo>
                    <a:pt x="95" y="130"/>
                  </a:lnTo>
                  <a:lnTo>
                    <a:pt x="97" y="133"/>
                  </a:lnTo>
                  <a:lnTo>
                    <a:pt x="102" y="133"/>
                  </a:lnTo>
                  <a:lnTo>
                    <a:pt x="102" y="135"/>
                  </a:lnTo>
                  <a:lnTo>
                    <a:pt x="102" y="137"/>
                  </a:lnTo>
                  <a:lnTo>
                    <a:pt x="102" y="140"/>
                  </a:lnTo>
                  <a:lnTo>
                    <a:pt x="102" y="142"/>
                  </a:lnTo>
                  <a:lnTo>
                    <a:pt x="102" y="142"/>
                  </a:lnTo>
                  <a:lnTo>
                    <a:pt x="99" y="142"/>
                  </a:lnTo>
                  <a:lnTo>
                    <a:pt x="99" y="142"/>
                  </a:lnTo>
                  <a:lnTo>
                    <a:pt x="97" y="142"/>
                  </a:lnTo>
                  <a:lnTo>
                    <a:pt x="95" y="145"/>
                  </a:lnTo>
                  <a:lnTo>
                    <a:pt x="92" y="145"/>
                  </a:lnTo>
                  <a:lnTo>
                    <a:pt x="90" y="147"/>
                  </a:lnTo>
                  <a:lnTo>
                    <a:pt x="92" y="149"/>
                  </a:lnTo>
                  <a:lnTo>
                    <a:pt x="95" y="149"/>
                  </a:lnTo>
                  <a:lnTo>
                    <a:pt x="97" y="152"/>
                  </a:lnTo>
                  <a:lnTo>
                    <a:pt x="104" y="154"/>
                  </a:lnTo>
                  <a:lnTo>
                    <a:pt x="104" y="156"/>
                  </a:lnTo>
                  <a:lnTo>
                    <a:pt x="104" y="159"/>
                  </a:lnTo>
                  <a:lnTo>
                    <a:pt x="104" y="161"/>
                  </a:lnTo>
                  <a:lnTo>
                    <a:pt x="104" y="161"/>
                  </a:lnTo>
                  <a:lnTo>
                    <a:pt x="102" y="164"/>
                  </a:lnTo>
                  <a:lnTo>
                    <a:pt x="99" y="164"/>
                  </a:lnTo>
                  <a:lnTo>
                    <a:pt x="97" y="164"/>
                  </a:lnTo>
                  <a:lnTo>
                    <a:pt x="95" y="166"/>
                  </a:lnTo>
                  <a:lnTo>
                    <a:pt x="92" y="168"/>
                  </a:lnTo>
                  <a:lnTo>
                    <a:pt x="92" y="168"/>
                  </a:lnTo>
                  <a:lnTo>
                    <a:pt x="88" y="168"/>
                  </a:lnTo>
                  <a:lnTo>
                    <a:pt x="83" y="168"/>
                  </a:lnTo>
                  <a:lnTo>
                    <a:pt x="80" y="168"/>
                  </a:lnTo>
                  <a:lnTo>
                    <a:pt x="78" y="168"/>
                  </a:lnTo>
                  <a:lnTo>
                    <a:pt x="76" y="168"/>
                  </a:lnTo>
                  <a:lnTo>
                    <a:pt x="71" y="168"/>
                  </a:lnTo>
                  <a:lnTo>
                    <a:pt x="71" y="166"/>
                  </a:lnTo>
                  <a:lnTo>
                    <a:pt x="69" y="166"/>
                  </a:lnTo>
                  <a:lnTo>
                    <a:pt x="66" y="164"/>
                  </a:lnTo>
                  <a:lnTo>
                    <a:pt x="66" y="159"/>
                  </a:lnTo>
                  <a:lnTo>
                    <a:pt x="64" y="159"/>
                  </a:lnTo>
                  <a:lnTo>
                    <a:pt x="61" y="156"/>
                  </a:lnTo>
                  <a:lnTo>
                    <a:pt x="61" y="156"/>
                  </a:lnTo>
                  <a:lnTo>
                    <a:pt x="57" y="156"/>
                  </a:lnTo>
                  <a:lnTo>
                    <a:pt x="50" y="156"/>
                  </a:lnTo>
                  <a:lnTo>
                    <a:pt x="47" y="159"/>
                  </a:lnTo>
                  <a:lnTo>
                    <a:pt x="45" y="161"/>
                  </a:lnTo>
                  <a:lnTo>
                    <a:pt x="45" y="164"/>
                  </a:lnTo>
                  <a:lnTo>
                    <a:pt x="43" y="166"/>
                  </a:lnTo>
                  <a:lnTo>
                    <a:pt x="40" y="171"/>
                  </a:lnTo>
                  <a:lnTo>
                    <a:pt x="38" y="173"/>
                  </a:lnTo>
                  <a:lnTo>
                    <a:pt x="38" y="175"/>
                  </a:lnTo>
                  <a:lnTo>
                    <a:pt x="38" y="175"/>
                  </a:lnTo>
                  <a:lnTo>
                    <a:pt x="38" y="178"/>
                  </a:lnTo>
                  <a:lnTo>
                    <a:pt x="40" y="180"/>
                  </a:lnTo>
                  <a:lnTo>
                    <a:pt x="47" y="190"/>
                  </a:lnTo>
                  <a:lnTo>
                    <a:pt x="50" y="192"/>
                  </a:lnTo>
                  <a:lnTo>
                    <a:pt x="52" y="192"/>
                  </a:lnTo>
                  <a:lnTo>
                    <a:pt x="52" y="192"/>
                  </a:lnTo>
                  <a:lnTo>
                    <a:pt x="52" y="190"/>
                  </a:lnTo>
                  <a:lnTo>
                    <a:pt x="52" y="187"/>
                  </a:lnTo>
                  <a:lnTo>
                    <a:pt x="54" y="187"/>
                  </a:lnTo>
                  <a:lnTo>
                    <a:pt x="54" y="185"/>
                  </a:lnTo>
                  <a:lnTo>
                    <a:pt x="57" y="182"/>
                  </a:lnTo>
                  <a:lnTo>
                    <a:pt x="57" y="182"/>
                  </a:lnTo>
                  <a:lnTo>
                    <a:pt x="59" y="180"/>
                  </a:lnTo>
                  <a:lnTo>
                    <a:pt x="64" y="180"/>
                  </a:lnTo>
                  <a:lnTo>
                    <a:pt x="66" y="180"/>
                  </a:lnTo>
                  <a:lnTo>
                    <a:pt x="69" y="178"/>
                  </a:lnTo>
                  <a:lnTo>
                    <a:pt x="71" y="173"/>
                  </a:lnTo>
                  <a:lnTo>
                    <a:pt x="73" y="173"/>
                  </a:lnTo>
                  <a:lnTo>
                    <a:pt x="73" y="175"/>
                  </a:lnTo>
                  <a:lnTo>
                    <a:pt x="76" y="178"/>
                  </a:lnTo>
                  <a:lnTo>
                    <a:pt x="76" y="180"/>
                  </a:lnTo>
                  <a:lnTo>
                    <a:pt x="73" y="182"/>
                  </a:lnTo>
                  <a:lnTo>
                    <a:pt x="71" y="187"/>
                  </a:lnTo>
                  <a:lnTo>
                    <a:pt x="69" y="190"/>
                  </a:lnTo>
                  <a:lnTo>
                    <a:pt x="66" y="194"/>
                  </a:lnTo>
                  <a:lnTo>
                    <a:pt x="66" y="197"/>
                  </a:lnTo>
                  <a:lnTo>
                    <a:pt x="66" y="199"/>
                  </a:lnTo>
                  <a:lnTo>
                    <a:pt x="66" y="199"/>
                  </a:lnTo>
                  <a:lnTo>
                    <a:pt x="69" y="201"/>
                  </a:lnTo>
                  <a:lnTo>
                    <a:pt x="69" y="204"/>
                  </a:lnTo>
                  <a:lnTo>
                    <a:pt x="71" y="206"/>
                  </a:lnTo>
                  <a:lnTo>
                    <a:pt x="71" y="209"/>
                  </a:lnTo>
                  <a:lnTo>
                    <a:pt x="69" y="211"/>
                  </a:lnTo>
                  <a:lnTo>
                    <a:pt x="71" y="211"/>
                  </a:lnTo>
                  <a:lnTo>
                    <a:pt x="73" y="211"/>
                  </a:lnTo>
                  <a:lnTo>
                    <a:pt x="78" y="209"/>
                  </a:lnTo>
                  <a:lnTo>
                    <a:pt x="85" y="206"/>
                  </a:lnTo>
                  <a:lnTo>
                    <a:pt x="92" y="209"/>
                  </a:lnTo>
                  <a:lnTo>
                    <a:pt x="99" y="216"/>
                  </a:lnTo>
                  <a:lnTo>
                    <a:pt x="104" y="218"/>
                  </a:lnTo>
                  <a:lnTo>
                    <a:pt x="106" y="220"/>
                  </a:lnTo>
                  <a:lnTo>
                    <a:pt x="114" y="228"/>
                  </a:lnTo>
                  <a:lnTo>
                    <a:pt x="118" y="230"/>
                  </a:lnTo>
                  <a:lnTo>
                    <a:pt x="133" y="242"/>
                  </a:lnTo>
                  <a:lnTo>
                    <a:pt x="135" y="244"/>
                  </a:lnTo>
                  <a:lnTo>
                    <a:pt x="137" y="249"/>
                  </a:lnTo>
                  <a:lnTo>
                    <a:pt x="137" y="251"/>
                  </a:lnTo>
                  <a:lnTo>
                    <a:pt x="137" y="256"/>
                  </a:lnTo>
                  <a:lnTo>
                    <a:pt x="137" y="258"/>
                  </a:lnTo>
                  <a:lnTo>
                    <a:pt x="142" y="256"/>
                  </a:lnTo>
                  <a:lnTo>
                    <a:pt x="142" y="258"/>
                  </a:lnTo>
                  <a:lnTo>
                    <a:pt x="142" y="261"/>
                  </a:lnTo>
                  <a:lnTo>
                    <a:pt x="140" y="263"/>
                  </a:lnTo>
                  <a:lnTo>
                    <a:pt x="140" y="265"/>
                  </a:lnTo>
                  <a:lnTo>
                    <a:pt x="140" y="268"/>
                  </a:lnTo>
                  <a:lnTo>
                    <a:pt x="142" y="268"/>
                  </a:lnTo>
                  <a:lnTo>
                    <a:pt x="144" y="268"/>
                  </a:lnTo>
                  <a:lnTo>
                    <a:pt x="147" y="265"/>
                  </a:lnTo>
                  <a:lnTo>
                    <a:pt x="149" y="265"/>
                  </a:lnTo>
                  <a:lnTo>
                    <a:pt x="151" y="261"/>
                  </a:lnTo>
                  <a:lnTo>
                    <a:pt x="151" y="261"/>
                  </a:lnTo>
                  <a:lnTo>
                    <a:pt x="154" y="258"/>
                  </a:lnTo>
                  <a:lnTo>
                    <a:pt x="156" y="256"/>
                  </a:lnTo>
                  <a:lnTo>
                    <a:pt x="159" y="258"/>
                  </a:lnTo>
                  <a:lnTo>
                    <a:pt x="168" y="263"/>
                  </a:lnTo>
                  <a:lnTo>
                    <a:pt x="170" y="265"/>
                  </a:lnTo>
                  <a:lnTo>
                    <a:pt x="170" y="268"/>
                  </a:lnTo>
                  <a:lnTo>
                    <a:pt x="170" y="270"/>
                  </a:lnTo>
                  <a:lnTo>
                    <a:pt x="170" y="273"/>
                  </a:lnTo>
                  <a:lnTo>
                    <a:pt x="170" y="277"/>
                  </a:lnTo>
                  <a:lnTo>
                    <a:pt x="170" y="282"/>
                  </a:lnTo>
                  <a:lnTo>
                    <a:pt x="173" y="282"/>
                  </a:lnTo>
                  <a:lnTo>
                    <a:pt x="175" y="282"/>
                  </a:lnTo>
                  <a:lnTo>
                    <a:pt x="182" y="289"/>
                  </a:lnTo>
                  <a:lnTo>
                    <a:pt x="185" y="291"/>
                  </a:lnTo>
                  <a:lnTo>
                    <a:pt x="187" y="289"/>
                  </a:lnTo>
                  <a:lnTo>
                    <a:pt x="189" y="287"/>
                  </a:lnTo>
                  <a:lnTo>
                    <a:pt x="192" y="287"/>
                  </a:lnTo>
                  <a:lnTo>
                    <a:pt x="194" y="289"/>
                  </a:lnTo>
                  <a:lnTo>
                    <a:pt x="194" y="294"/>
                  </a:lnTo>
                  <a:lnTo>
                    <a:pt x="196" y="291"/>
                  </a:lnTo>
                  <a:lnTo>
                    <a:pt x="199" y="289"/>
                  </a:lnTo>
                  <a:lnTo>
                    <a:pt x="204" y="289"/>
                  </a:lnTo>
                  <a:lnTo>
                    <a:pt x="208" y="289"/>
                  </a:lnTo>
                  <a:lnTo>
                    <a:pt x="206" y="289"/>
                  </a:lnTo>
                  <a:lnTo>
                    <a:pt x="206" y="289"/>
                  </a:lnTo>
                  <a:lnTo>
                    <a:pt x="206" y="289"/>
                  </a:lnTo>
                  <a:lnTo>
                    <a:pt x="206" y="287"/>
                  </a:lnTo>
                  <a:lnTo>
                    <a:pt x="206" y="284"/>
                  </a:lnTo>
                  <a:lnTo>
                    <a:pt x="208" y="284"/>
                  </a:lnTo>
                  <a:lnTo>
                    <a:pt x="211" y="282"/>
                  </a:lnTo>
                  <a:lnTo>
                    <a:pt x="211" y="282"/>
                  </a:lnTo>
                  <a:lnTo>
                    <a:pt x="213" y="287"/>
                  </a:lnTo>
                  <a:lnTo>
                    <a:pt x="220" y="291"/>
                  </a:lnTo>
                  <a:lnTo>
                    <a:pt x="230" y="294"/>
                  </a:lnTo>
                  <a:lnTo>
                    <a:pt x="234" y="294"/>
                  </a:lnTo>
                  <a:lnTo>
                    <a:pt x="234" y="289"/>
                  </a:lnTo>
                  <a:lnTo>
                    <a:pt x="237" y="273"/>
                  </a:lnTo>
                  <a:lnTo>
                    <a:pt x="234" y="268"/>
                  </a:lnTo>
                  <a:lnTo>
                    <a:pt x="234" y="265"/>
                  </a:lnTo>
                  <a:lnTo>
                    <a:pt x="234" y="263"/>
                  </a:lnTo>
                  <a:lnTo>
                    <a:pt x="232" y="263"/>
                  </a:lnTo>
                  <a:lnTo>
                    <a:pt x="230" y="263"/>
                  </a:lnTo>
                  <a:lnTo>
                    <a:pt x="225" y="268"/>
                  </a:lnTo>
                  <a:lnTo>
                    <a:pt x="223" y="270"/>
                  </a:lnTo>
                  <a:lnTo>
                    <a:pt x="223" y="268"/>
                  </a:lnTo>
                  <a:lnTo>
                    <a:pt x="218" y="268"/>
                  </a:lnTo>
                  <a:lnTo>
                    <a:pt x="215" y="265"/>
                  </a:lnTo>
                  <a:lnTo>
                    <a:pt x="215" y="265"/>
                  </a:lnTo>
                  <a:lnTo>
                    <a:pt x="213" y="263"/>
                  </a:lnTo>
                  <a:lnTo>
                    <a:pt x="213" y="261"/>
                  </a:lnTo>
                  <a:lnTo>
                    <a:pt x="213" y="258"/>
                  </a:lnTo>
                  <a:lnTo>
                    <a:pt x="218" y="256"/>
                  </a:lnTo>
                  <a:lnTo>
                    <a:pt x="218" y="256"/>
                  </a:lnTo>
                  <a:lnTo>
                    <a:pt x="223" y="251"/>
                  </a:lnTo>
                  <a:lnTo>
                    <a:pt x="227" y="249"/>
                  </a:lnTo>
                  <a:lnTo>
                    <a:pt x="230" y="244"/>
                  </a:lnTo>
                  <a:lnTo>
                    <a:pt x="232" y="244"/>
                  </a:lnTo>
                  <a:lnTo>
                    <a:pt x="234" y="244"/>
                  </a:lnTo>
                  <a:lnTo>
                    <a:pt x="237" y="244"/>
                  </a:lnTo>
                  <a:lnTo>
                    <a:pt x="239" y="244"/>
                  </a:lnTo>
                  <a:lnTo>
                    <a:pt x="239" y="246"/>
                  </a:lnTo>
                  <a:lnTo>
                    <a:pt x="241" y="249"/>
                  </a:lnTo>
                  <a:lnTo>
                    <a:pt x="241" y="251"/>
                  </a:lnTo>
                  <a:lnTo>
                    <a:pt x="246" y="251"/>
                  </a:lnTo>
                  <a:lnTo>
                    <a:pt x="249" y="251"/>
                  </a:lnTo>
                  <a:lnTo>
                    <a:pt x="251" y="249"/>
                  </a:lnTo>
                  <a:lnTo>
                    <a:pt x="258" y="244"/>
                  </a:lnTo>
                  <a:lnTo>
                    <a:pt x="258" y="244"/>
                  </a:lnTo>
                  <a:lnTo>
                    <a:pt x="258" y="239"/>
                  </a:lnTo>
                  <a:lnTo>
                    <a:pt x="258" y="239"/>
                  </a:lnTo>
                  <a:lnTo>
                    <a:pt x="256" y="237"/>
                  </a:lnTo>
                  <a:lnTo>
                    <a:pt x="253" y="237"/>
                  </a:lnTo>
                  <a:lnTo>
                    <a:pt x="253" y="225"/>
                  </a:lnTo>
                  <a:lnTo>
                    <a:pt x="253" y="223"/>
                  </a:lnTo>
                  <a:lnTo>
                    <a:pt x="253" y="220"/>
                  </a:lnTo>
                  <a:lnTo>
                    <a:pt x="260" y="218"/>
                  </a:lnTo>
                  <a:lnTo>
                    <a:pt x="263" y="216"/>
                  </a:lnTo>
                  <a:lnTo>
                    <a:pt x="263" y="213"/>
                  </a:lnTo>
                  <a:lnTo>
                    <a:pt x="263" y="209"/>
                  </a:lnTo>
                  <a:lnTo>
                    <a:pt x="263" y="204"/>
                  </a:lnTo>
                  <a:lnTo>
                    <a:pt x="265" y="197"/>
                  </a:lnTo>
                  <a:lnTo>
                    <a:pt x="270" y="190"/>
                  </a:lnTo>
                  <a:lnTo>
                    <a:pt x="270" y="185"/>
                  </a:lnTo>
                  <a:lnTo>
                    <a:pt x="270" y="182"/>
                  </a:lnTo>
                  <a:lnTo>
                    <a:pt x="268" y="171"/>
                  </a:lnTo>
                  <a:lnTo>
                    <a:pt x="272" y="164"/>
                  </a:lnTo>
                  <a:lnTo>
                    <a:pt x="272" y="161"/>
                  </a:lnTo>
                  <a:lnTo>
                    <a:pt x="272" y="159"/>
                  </a:lnTo>
                  <a:lnTo>
                    <a:pt x="275" y="159"/>
                  </a:lnTo>
                  <a:lnTo>
                    <a:pt x="277" y="154"/>
                  </a:lnTo>
                  <a:lnTo>
                    <a:pt x="279" y="154"/>
                  </a:lnTo>
                  <a:lnTo>
                    <a:pt x="284" y="156"/>
                  </a:lnTo>
                  <a:lnTo>
                    <a:pt x="286" y="156"/>
                  </a:lnTo>
                  <a:lnTo>
                    <a:pt x="289" y="156"/>
                  </a:lnTo>
                  <a:lnTo>
                    <a:pt x="291" y="156"/>
                  </a:lnTo>
                  <a:lnTo>
                    <a:pt x="294" y="156"/>
                  </a:lnTo>
                  <a:lnTo>
                    <a:pt x="296" y="154"/>
                  </a:lnTo>
                  <a:lnTo>
                    <a:pt x="298" y="154"/>
                  </a:lnTo>
                  <a:lnTo>
                    <a:pt x="303" y="147"/>
                  </a:lnTo>
                  <a:lnTo>
                    <a:pt x="305" y="147"/>
                  </a:lnTo>
                  <a:lnTo>
                    <a:pt x="312" y="145"/>
                  </a:lnTo>
                  <a:lnTo>
                    <a:pt x="312" y="142"/>
                  </a:lnTo>
                  <a:lnTo>
                    <a:pt x="315" y="142"/>
                  </a:lnTo>
                  <a:lnTo>
                    <a:pt x="315" y="137"/>
                  </a:lnTo>
                  <a:lnTo>
                    <a:pt x="315" y="135"/>
                  </a:lnTo>
                  <a:lnTo>
                    <a:pt x="315" y="133"/>
                  </a:lnTo>
                  <a:lnTo>
                    <a:pt x="315" y="130"/>
                  </a:lnTo>
                  <a:lnTo>
                    <a:pt x="317" y="128"/>
                  </a:lnTo>
                  <a:lnTo>
                    <a:pt x="317" y="126"/>
                  </a:lnTo>
                  <a:lnTo>
                    <a:pt x="322" y="119"/>
                  </a:lnTo>
                  <a:lnTo>
                    <a:pt x="331" y="111"/>
                  </a:lnTo>
                  <a:lnTo>
                    <a:pt x="336" y="109"/>
                  </a:lnTo>
                  <a:lnTo>
                    <a:pt x="339" y="107"/>
                  </a:lnTo>
                  <a:lnTo>
                    <a:pt x="341" y="104"/>
                  </a:lnTo>
                  <a:lnTo>
                    <a:pt x="343" y="97"/>
                  </a:lnTo>
                  <a:lnTo>
                    <a:pt x="343" y="95"/>
                  </a:lnTo>
                  <a:lnTo>
                    <a:pt x="343" y="92"/>
                  </a:lnTo>
                  <a:lnTo>
                    <a:pt x="343" y="90"/>
                  </a:lnTo>
                  <a:lnTo>
                    <a:pt x="343" y="88"/>
                  </a:lnTo>
                  <a:lnTo>
                    <a:pt x="343" y="83"/>
                  </a:lnTo>
                  <a:lnTo>
                    <a:pt x="343" y="81"/>
                  </a:lnTo>
                  <a:lnTo>
                    <a:pt x="343" y="73"/>
                  </a:lnTo>
                  <a:lnTo>
                    <a:pt x="346" y="73"/>
                  </a:lnTo>
                  <a:lnTo>
                    <a:pt x="346" y="73"/>
                  </a:lnTo>
                  <a:lnTo>
                    <a:pt x="350" y="73"/>
                  </a:lnTo>
                  <a:lnTo>
                    <a:pt x="350" y="73"/>
                  </a:lnTo>
                  <a:lnTo>
                    <a:pt x="350" y="73"/>
                  </a:lnTo>
                  <a:lnTo>
                    <a:pt x="350" y="71"/>
                  </a:lnTo>
                  <a:lnTo>
                    <a:pt x="353" y="71"/>
                  </a:lnTo>
                  <a:lnTo>
                    <a:pt x="353" y="69"/>
                  </a:lnTo>
                  <a:lnTo>
                    <a:pt x="355" y="71"/>
                  </a:lnTo>
                  <a:lnTo>
                    <a:pt x="357" y="71"/>
                  </a:lnTo>
                  <a:lnTo>
                    <a:pt x="360" y="71"/>
                  </a:lnTo>
                  <a:lnTo>
                    <a:pt x="362" y="69"/>
                  </a:lnTo>
                  <a:lnTo>
                    <a:pt x="365" y="66"/>
                  </a:lnTo>
                  <a:lnTo>
                    <a:pt x="367" y="62"/>
                  </a:lnTo>
                  <a:lnTo>
                    <a:pt x="372" y="55"/>
                  </a:lnTo>
                  <a:lnTo>
                    <a:pt x="374" y="52"/>
                  </a:lnTo>
                  <a:lnTo>
                    <a:pt x="376" y="50"/>
                  </a:lnTo>
                  <a:lnTo>
                    <a:pt x="381" y="50"/>
                  </a:lnTo>
                  <a:lnTo>
                    <a:pt x="381" y="50"/>
                  </a:lnTo>
                  <a:lnTo>
                    <a:pt x="381" y="47"/>
                  </a:lnTo>
                  <a:close/>
                  <a:moveTo>
                    <a:pt x="208" y="246"/>
                  </a:moveTo>
                  <a:lnTo>
                    <a:pt x="206" y="249"/>
                  </a:lnTo>
                  <a:lnTo>
                    <a:pt x="204" y="249"/>
                  </a:lnTo>
                  <a:lnTo>
                    <a:pt x="204" y="249"/>
                  </a:lnTo>
                  <a:lnTo>
                    <a:pt x="201" y="246"/>
                  </a:lnTo>
                  <a:lnTo>
                    <a:pt x="201" y="246"/>
                  </a:lnTo>
                  <a:lnTo>
                    <a:pt x="199" y="246"/>
                  </a:lnTo>
                  <a:lnTo>
                    <a:pt x="182" y="246"/>
                  </a:lnTo>
                  <a:lnTo>
                    <a:pt x="170" y="242"/>
                  </a:lnTo>
                  <a:lnTo>
                    <a:pt x="156" y="237"/>
                  </a:lnTo>
                  <a:lnTo>
                    <a:pt x="142" y="230"/>
                  </a:lnTo>
                  <a:lnTo>
                    <a:pt x="135" y="225"/>
                  </a:lnTo>
                  <a:lnTo>
                    <a:pt x="130" y="220"/>
                  </a:lnTo>
                  <a:lnTo>
                    <a:pt x="130" y="218"/>
                  </a:lnTo>
                  <a:lnTo>
                    <a:pt x="130" y="216"/>
                  </a:lnTo>
                  <a:lnTo>
                    <a:pt x="133" y="213"/>
                  </a:lnTo>
                  <a:lnTo>
                    <a:pt x="137" y="204"/>
                  </a:lnTo>
                  <a:lnTo>
                    <a:pt x="140" y="204"/>
                  </a:lnTo>
                  <a:lnTo>
                    <a:pt x="142" y="204"/>
                  </a:lnTo>
                  <a:lnTo>
                    <a:pt x="156" y="201"/>
                  </a:lnTo>
                  <a:lnTo>
                    <a:pt x="161" y="201"/>
                  </a:lnTo>
                  <a:lnTo>
                    <a:pt x="163" y="204"/>
                  </a:lnTo>
                  <a:lnTo>
                    <a:pt x="168" y="204"/>
                  </a:lnTo>
                  <a:lnTo>
                    <a:pt x="180" y="209"/>
                  </a:lnTo>
                  <a:lnTo>
                    <a:pt x="185" y="209"/>
                  </a:lnTo>
                  <a:lnTo>
                    <a:pt x="187" y="209"/>
                  </a:lnTo>
                  <a:lnTo>
                    <a:pt x="187" y="209"/>
                  </a:lnTo>
                  <a:lnTo>
                    <a:pt x="189" y="209"/>
                  </a:lnTo>
                  <a:lnTo>
                    <a:pt x="192" y="209"/>
                  </a:lnTo>
                  <a:lnTo>
                    <a:pt x="192" y="211"/>
                  </a:lnTo>
                  <a:lnTo>
                    <a:pt x="192" y="211"/>
                  </a:lnTo>
                  <a:lnTo>
                    <a:pt x="194" y="213"/>
                  </a:lnTo>
                  <a:lnTo>
                    <a:pt x="196" y="213"/>
                  </a:lnTo>
                  <a:lnTo>
                    <a:pt x="199" y="213"/>
                  </a:lnTo>
                  <a:lnTo>
                    <a:pt x="199" y="213"/>
                  </a:lnTo>
                  <a:lnTo>
                    <a:pt x="199" y="218"/>
                  </a:lnTo>
                  <a:lnTo>
                    <a:pt x="199" y="218"/>
                  </a:lnTo>
                  <a:lnTo>
                    <a:pt x="199" y="220"/>
                  </a:lnTo>
                  <a:lnTo>
                    <a:pt x="196" y="223"/>
                  </a:lnTo>
                  <a:lnTo>
                    <a:pt x="196" y="225"/>
                  </a:lnTo>
                  <a:lnTo>
                    <a:pt x="194" y="225"/>
                  </a:lnTo>
                  <a:lnTo>
                    <a:pt x="192" y="228"/>
                  </a:lnTo>
                  <a:lnTo>
                    <a:pt x="189" y="228"/>
                  </a:lnTo>
                  <a:lnTo>
                    <a:pt x="189" y="230"/>
                  </a:lnTo>
                  <a:lnTo>
                    <a:pt x="189" y="230"/>
                  </a:lnTo>
                  <a:lnTo>
                    <a:pt x="189" y="232"/>
                  </a:lnTo>
                  <a:lnTo>
                    <a:pt x="192" y="232"/>
                  </a:lnTo>
                  <a:lnTo>
                    <a:pt x="192" y="235"/>
                  </a:lnTo>
                  <a:lnTo>
                    <a:pt x="194" y="235"/>
                  </a:lnTo>
                  <a:lnTo>
                    <a:pt x="196" y="239"/>
                  </a:lnTo>
                  <a:lnTo>
                    <a:pt x="196" y="239"/>
                  </a:lnTo>
                  <a:lnTo>
                    <a:pt x="199" y="239"/>
                  </a:lnTo>
                  <a:lnTo>
                    <a:pt x="201" y="239"/>
                  </a:lnTo>
                  <a:lnTo>
                    <a:pt x="201" y="239"/>
                  </a:lnTo>
                  <a:lnTo>
                    <a:pt x="204" y="237"/>
                  </a:lnTo>
                  <a:lnTo>
                    <a:pt x="206" y="235"/>
                  </a:lnTo>
                  <a:lnTo>
                    <a:pt x="206" y="235"/>
                  </a:lnTo>
                  <a:lnTo>
                    <a:pt x="208" y="237"/>
                  </a:lnTo>
                  <a:lnTo>
                    <a:pt x="208" y="237"/>
                  </a:lnTo>
                  <a:lnTo>
                    <a:pt x="208" y="239"/>
                  </a:lnTo>
                  <a:lnTo>
                    <a:pt x="208" y="242"/>
                  </a:lnTo>
                  <a:lnTo>
                    <a:pt x="208" y="246"/>
                  </a:lnTo>
                  <a:lnTo>
                    <a:pt x="208" y="246"/>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21"/>
            <p:cNvSpPr>
              <a:spLocks noEditPoints="1"/>
            </p:cNvSpPr>
            <p:nvPr/>
          </p:nvSpPr>
          <p:spPr bwMode="auto">
            <a:xfrm>
              <a:off x="9958388" y="3609975"/>
              <a:ext cx="1112838" cy="665163"/>
            </a:xfrm>
            <a:custGeom>
              <a:avLst/>
              <a:gdLst>
                <a:gd name="T0" fmla="*/ 78 w 701"/>
                <a:gd name="T1" fmla="*/ 284 h 419"/>
                <a:gd name="T2" fmla="*/ 59 w 701"/>
                <a:gd name="T3" fmla="*/ 284 h 419"/>
                <a:gd name="T4" fmla="*/ 33 w 701"/>
                <a:gd name="T5" fmla="*/ 291 h 419"/>
                <a:gd name="T6" fmla="*/ 16 w 701"/>
                <a:gd name="T7" fmla="*/ 310 h 419"/>
                <a:gd name="T8" fmla="*/ 4 w 701"/>
                <a:gd name="T9" fmla="*/ 324 h 419"/>
                <a:gd name="T10" fmla="*/ 0 w 701"/>
                <a:gd name="T11" fmla="*/ 348 h 419"/>
                <a:gd name="T12" fmla="*/ 21 w 701"/>
                <a:gd name="T13" fmla="*/ 355 h 419"/>
                <a:gd name="T14" fmla="*/ 33 w 701"/>
                <a:gd name="T15" fmla="*/ 357 h 419"/>
                <a:gd name="T16" fmla="*/ 52 w 701"/>
                <a:gd name="T17" fmla="*/ 338 h 419"/>
                <a:gd name="T18" fmla="*/ 66 w 701"/>
                <a:gd name="T19" fmla="*/ 334 h 419"/>
                <a:gd name="T20" fmla="*/ 87 w 701"/>
                <a:gd name="T21" fmla="*/ 305 h 419"/>
                <a:gd name="T22" fmla="*/ 386 w 701"/>
                <a:gd name="T23" fmla="*/ 279 h 419"/>
                <a:gd name="T24" fmla="*/ 68 w 701"/>
                <a:gd name="T25" fmla="*/ 407 h 419"/>
                <a:gd name="T26" fmla="*/ 47 w 701"/>
                <a:gd name="T27" fmla="*/ 386 h 419"/>
                <a:gd name="T28" fmla="*/ 37 w 701"/>
                <a:gd name="T29" fmla="*/ 398 h 419"/>
                <a:gd name="T30" fmla="*/ 37 w 701"/>
                <a:gd name="T31" fmla="*/ 410 h 419"/>
                <a:gd name="T32" fmla="*/ 49 w 701"/>
                <a:gd name="T33" fmla="*/ 410 h 419"/>
                <a:gd name="T34" fmla="*/ 82 w 701"/>
                <a:gd name="T35" fmla="*/ 407 h 419"/>
                <a:gd name="T36" fmla="*/ 476 w 701"/>
                <a:gd name="T37" fmla="*/ 87 h 419"/>
                <a:gd name="T38" fmla="*/ 431 w 701"/>
                <a:gd name="T39" fmla="*/ 85 h 419"/>
                <a:gd name="T40" fmla="*/ 442 w 701"/>
                <a:gd name="T41" fmla="*/ 66 h 419"/>
                <a:gd name="T42" fmla="*/ 447 w 701"/>
                <a:gd name="T43" fmla="*/ 54 h 419"/>
                <a:gd name="T44" fmla="*/ 428 w 701"/>
                <a:gd name="T45" fmla="*/ 47 h 419"/>
                <a:gd name="T46" fmla="*/ 445 w 701"/>
                <a:gd name="T47" fmla="*/ 35 h 419"/>
                <a:gd name="T48" fmla="*/ 393 w 701"/>
                <a:gd name="T49" fmla="*/ 47 h 419"/>
                <a:gd name="T50" fmla="*/ 357 w 701"/>
                <a:gd name="T51" fmla="*/ 61 h 419"/>
                <a:gd name="T52" fmla="*/ 343 w 701"/>
                <a:gd name="T53" fmla="*/ 73 h 419"/>
                <a:gd name="T54" fmla="*/ 326 w 701"/>
                <a:gd name="T55" fmla="*/ 85 h 419"/>
                <a:gd name="T56" fmla="*/ 315 w 701"/>
                <a:gd name="T57" fmla="*/ 94 h 419"/>
                <a:gd name="T58" fmla="*/ 291 w 701"/>
                <a:gd name="T59" fmla="*/ 111 h 419"/>
                <a:gd name="T60" fmla="*/ 255 w 701"/>
                <a:gd name="T61" fmla="*/ 147 h 419"/>
                <a:gd name="T62" fmla="*/ 272 w 701"/>
                <a:gd name="T63" fmla="*/ 158 h 419"/>
                <a:gd name="T64" fmla="*/ 281 w 701"/>
                <a:gd name="T65" fmla="*/ 165 h 419"/>
                <a:gd name="T66" fmla="*/ 298 w 701"/>
                <a:gd name="T67" fmla="*/ 170 h 419"/>
                <a:gd name="T68" fmla="*/ 336 w 701"/>
                <a:gd name="T69" fmla="*/ 156 h 419"/>
                <a:gd name="T70" fmla="*/ 345 w 701"/>
                <a:gd name="T71" fmla="*/ 199 h 419"/>
                <a:gd name="T72" fmla="*/ 388 w 701"/>
                <a:gd name="T73" fmla="*/ 208 h 419"/>
                <a:gd name="T74" fmla="*/ 400 w 701"/>
                <a:gd name="T75" fmla="*/ 220 h 419"/>
                <a:gd name="T76" fmla="*/ 414 w 701"/>
                <a:gd name="T77" fmla="*/ 237 h 419"/>
                <a:gd name="T78" fmla="*/ 450 w 701"/>
                <a:gd name="T79" fmla="*/ 211 h 419"/>
                <a:gd name="T80" fmla="*/ 473 w 701"/>
                <a:gd name="T81" fmla="*/ 163 h 419"/>
                <a:gd name="T82" fmla="*/ 497 w 701"/>
                <a:gd name="T83" fmla="*/ 128 h 419"/>
                <a:gd name="T84" fmla="*/ 506 w 701"/>
                <a:gd name="T85" fmla="*/ 109 h 419"/>
                <a:gd name="T86" fmla="*/ 499 w 701"/>
                <a:gd name="T87" fmla="*/ 94 h 419"/>
                <a:gd name="T88" fmla="*/ 684 w 701"/>
                <a:gd name="T89" fmla="*/ 40 h 419"/>
                <a:gd name="T90" fmla="*/ 679 w 701"/>
                <a:gd name="T91" fmla="*/ 23 h 419"/>
                <a:gd name="T92" fmla="*/ 665 w 701"/>
                <a:gd name="T93" fmla="*/ 11 h 419"/>
                <a:gd name="T94" fmla="*/ 660 w 701"/>
                <a:gd name="T95" fmla="*/ 14 h 419"/>
                <a:gd name="T96" fmla="*/ 656 w 701"/>
                <a:gd name="T97" fmla="*/ 9 h 419"/>
                <a:gd name="T98" fmla="*/ 639 w 701"/>
                <a:gd name="T99" fmla="*/ 4 h 419"/>
                <a:gd name="T100" fmla="*/ 582 w 701"/>
                <a:gd name="T101" fmla="*/ 11 h 419"/>
                <a:gd name="T102" fmla="*/ 589 w 701"/>
                <a:gd name="T103" fmla="*/ 26 h 419"/>
                <a:gd name="T104" fmla="*/ 594 w 701"/>
                <a:gd name="T105" fmla="*/ 45 h 419"/>
                <a:gd name="T106" fmla="*/ 691 w 701"/>
                <a:gd name="T107" fmla="*/ 75 h 419"/>
                <a:gd name="T108" fmla="*/ 701 w 701"/>
                <a:gd name="T109" fmla="*/ 61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01" h="419">
                  <a:moveTo>
                    <a:pt x="85" y="291"/>
                  </a:moveTo>
                  <a:lnTo>
                    <a:pt x="87" y="289"/>
                  </a:lnTo>
                  <a:lnTo>
                    <a:pt x="85" y="286"/>
                  </a:lnTo>
                  <a:lnTo>
                    <a:pt x="82" y="284"/>
                  </a:lnTo>
                  <a:lnTo>
                    <a:pt x="80" y="284"/>
                  </a:lnTo>
                  <a:lnTo>
                    <a:pt x="78" y="284"/>
                  </a:lnTo>
                  <a:lnTo>
                    <a:pt x="75" y="284"/>
                  </a:lnTo>
                  <a:lnTo>
                    <a:pt x="71" y="279"/>
                  </a:lnTo>
                  <a:lnTo>
                    <a:pt x="68" y="279"/>
                  </a:lnTo>
                  <a:lnTo>
                    <a:pt x="66" y="282"/>
                  </a:lnTo>
                  <a:lnTo>
                    <a:pt x="64" y="284"/>
                  </a:lnTo>
                  <a:lnTo>
                    <a:pt x="59" y="284"/>
                  </a:lnTo>
                  <a:lnTo>
                    <a:pt x="52" y="284"/>
                  </a:lnTo>
                  <a:lnTo>
                    <a:pt x="47" y="289"/>
                  </a:lnTo>
                  <a:lnTo>
                    <a:pt x="42" y="291"/>
                  </a:lnTo>
                  <a:lnTo>
                    <a:pt x="40" y="291"/>
                  </a:lnTo>
                  <a:lnTo>
                    <a:pt x="35" y="293"/>
                  </a:lnTo>
                  <a:lnTo>
                    <a:pt x="33" y="291"/>
                  </a:lnTo>
                  <a:lnTo>
                    <a:pt x="30" y="291"/>
                  </a:lnTo>
                  <a:lnTo>
                    <a:pt x="26" y="298"/>
                  </a:lnTo>
                  <a:lnTo>
                    <a:pt x="23" y="301"/>
                  </a:lnTo>
                  <a:lnTo>
                    <a:pt x="19" y="301"/>
                  </a:lnTo>
                  <a:lnTo>
                    <a:pt x="16" y="305"/>
                  </a:lnTo>
                  <a:lnTo>
                    <a:pt x="16" y="310"/>
                  </a:lnTo>
                  <a:lnTo>
                    <a:pt x="19" y="324"/>
                  </a:lnTo>
                  <a:lnTo>
                    <a:pt x="14" y="324"/>
                  </a:lnTo>
                  <a:lnTo>
                    <a:pt x="11" y="324"/>
                  </a:lnTo>
                  <a:lnTo>
                    <a:pt x="9" y="324"/>
                  </a:lnTo>
                  <a:lnTo>
                    <a:pt x="7" y="324"/>
                  </a:lnTo>
                  <a:lnTo>
                    <a:pt x="4" y="324"/>
                  </a:lnTo>
                  <a:lnTo>
                    <a:pt x="2" y="327"/>
                  </a:lnTo>
                  <a:lnTo>
                    <a:pt x="0" y="327"/>
                  </a:lnTo>
                  <a:lnTo>
                    <a:pt x="2" y="331"/>
                  </a:lnTo>
                  <a:lnTo>
                    <a:pt x="2" y="336"/>
                  </a:lnTo>
                  <a:lnTo>
                    <a:pt x="0" y="341"/>
                  </a:lnTo>
                  <a:lnTo>
                    <a:pt x="0" y="348"/>
                  </a:lnTo>
                  <a:lnTo>
                    <a:pt x="2" y="350"/>
                  </a:lnTo>
                  <a:lnTo>
                    <a:pt x="9" y="355"/>
                  </a:lnTo>
                  <a:lnTo>
                    <a:pt x="11" y="350"/>
                  </a:lnTo>
                  <a:lnTo>
                    <a:pt x="14" y="350"/>
                  </a:lnTo>
                  <a:lnTo>
                    <a:pt x="19" y="350"/>
                  </a:lnTo>
                  <a:lnTo>
                    <a:pt x="21" y="355"/>
                  </a:lnTo>
                  <a:lnTo>
                    <a:pt x="23" y="355"/>
                  </a:lnTo>
                  <a:lnTo>
                    <a:pt x="23" y="355"/>
                  </a:lnTo>
                  <a:lnTo>
                    <a:pt x="23" y="355"/>
                  </a:lnTo>
                  <a:lnTo>
                    <a:pt x="26" y="355"/>
                  </a:lnTo>
                  <a:lnTo>
                    <a:pt x="28" y="353"/>
                  </a:lnTo>
                  <a:lnTo>
                    <a:pt x="33" y="357"/>
                  </a:lnTo>
                  <a:lnTo>
                    <a:pt x="35" y="362"/>
                  </a:lnTo>
                  <a:lnTo>
                    <a:pt x="42" y="362"/>
                  </a:lnTo>
                  <a:lnTo>
                    <a:pt x="42" y="355"/>
                  </a:lnTo>
                  <a:lnTo>
                    <a:pt x="45" y="346"/>
                  </a:lnTo>
                  <a:lnTo>
                    <a:pt x="47" y="343"/>
                  </a:lnTo>
                  <a:lnTo>
                    <a:pt x="52" y="338"/>
                  </a:lnTo>
                  <a:lnTo>
                    <a:pt x="52" y="341"/>
                  </a:lnTo>
                  <a:lnTo>
                    <a:pt x="54" y="341"/>
                  </a:lnTo>
                  <a:lnTo>
                    <a:pt x="54" y="343"/>
                  </a:lnTo>
                  <a:lnTo>
                    <a:pt x="56" y="341"/>
                  </a:lnTo>
                  <a:lnTo>
                    <a:pt x="64" y="336"/>
                  </a:lnTo>
                  <a:lnTo>
                    <a:pt x="66" y="334"/>
                  </a:lnTo>
                  <a:lnTo>
                    <a:pt x="73" y="324"/>
                  </a:lnTo>
                  <a:lnTo>
                    <a:pt x="80" y="317"/>
                  </a:lnTo>
                  <a:lnTo>
                    <a:pt x="82" y="317"/>
                  </a:lnTo>
                  <a:lnTo>
                    <a:pt x="82" y="312"/>
                  </a:lnTo>
                  <a:lnTo>
                    <a:pt x="85" y="308"/>
                  </a:lnTo>
                  <a:lnTo>
                    <a:pt x="87" y="305"/>
                  </a:lnTo>
                  <a:lnTo>
                    <a:pt x="92" y="305"/>
                  </a:lnTo>
                  <a:lnTo>
                    <a:pt x="87" y="296"/>
                  </a:lnTo>
                  <a:lnTo>
                    <a:pt x="85" y="291"/>
                  </a:lnTo>
                  <a:close/>
                  <a:moveTo>
                    <a:pt x="386" y="265"/>
                  </a:moveTo>
                  <a:lnTo>
                    <a:pt x="381" y="270"/>
                  </a:lnTo>
                  <a:lnTo>
                    <a:pt x="386" y="279"/>
                  </a:lnTo>
                  <a:lnTo>
                    <a:pt x="390" y="282"/>
                  </a:lnTo>
                  <a:lnTo>
                    <a:pt x="395" y="275"/>
                  </a:lnTo>
                  <a:lnTo>
                    <a:pt x="397" y="265"/>
                  </a:lnTo>
                  <a:lnTo>
                    <a:pt x="395" y="260"/>
                  </a:lnTo>
                  <a:lnTo>
                    <a:pt x="386" y="265"/>
                  </a:lnTo>
                  <a:close/>
                  <a:moveTo>
                    <a:pt x="68" y="407"/>
                  </a:moveTo>
                  <a:lnTo>
                    <a:pt x="61" y="402"/>
                  </a:lnTo>
                  <a:lnTo>
                    <a:pt x="49" y="386"/>
                  </a:lnTo>
                  <a:lnTo>
                    <a:pt x="49" y="386"/>
                  </a:lnTo>
                  <a:lnTo>
                    <a:pt x="49" y="386"/>
                  </a:lnTo>
                  <a:lnTo>
                    <a:pt x="49" y="384"/>
                  </a:lnTo>
                  <a:lnTo>
                    <a:pt x="47" y="386"/>
                  </a:lnTo>
                  <a:lnTo>
                    <a:pt x="47" y="388"/>
                  </a:lnTo>
                  <a:lnTo>
                    <a:pt x="45" y="393"/>
                  </a:lnTo>
                  <a:lnTo>
                    <a:pt x="42" y="393"/>
                  </a:lnTo>
                  <a:lnTo>
                    <a:pt x="40" y="393"/>
                  </a:lnTo>
                  <a:lnTo>
                    <a:pt x="37" y="395"/>
                  </a:lnTo>
                  <a:lnTo>
                    <a:pt x="37" y="398"/>
                  </a:lnTo>
                  <a:lnTo>
                    <a:pt x="37" y="398"/>
                  </a:lnTo>
                  <a:lnTo>
                    <a:pt x="40" y="400"/>
                  </a:lnTo>
                  <a:lnTo>
                    <a:pt x="40" y="402"/>
                  </a:lnTo>
                  <a:lnTo>
                    <a:pt x="37" y="405"/>
                  </a:lnTo>
                  <a:lnTo>
                    <a:pt x="37" y="407"/>
                  </a:lnTo>
                  <a:lnTo>
                    <a:pt x="37" y="410"/>
                  </a:lnTo>
                  <a:lnTo>
                    <a:pt x="37" y="412"/>
                  </a:lnTo>
                  <a:lnTo>
                    <a:pt x="37" y="417"/>
                  </a:lnTo>
                  <a:lnTo>
                    <a:pt x="40" y="419"/>
                  </a:lnTo>
                  <a:lnTo>
                    <a:pt x="45" y="417"/>
                  </a:lnTo>
                  <a:lnTo>
                    <a:pt x="47" y="410"/>
                  </a:lnTo>
                  <a:lnTo>
                    <a:pt x="49" y="410"/>
                  </a:lnTo>
                  <a:lnTo>
                    <a:pt x="54" y="405"/>
                  </a:lnTo>
                  <a:lnTo>
                    <a:pt x="56" y="407"/>
                  </a:lnTo>
                  <a:lnTo>
                    <a:pt x="68" y="414"/>
                  </a:lnTo>
                  <a:lnTo>
                    <a:pt x="75" y="414"/>
                  </a:lnTo>
                  <a:lnTo>
                    <a:pt x="82" y="414"/>
                  </a:lnTo>
                  <a:lnTo>
                    <a:pt x="82" y="407"/>
                  </a:lnTo>
                  <a:lnTo>
                    <a:pt x="78" y="402"/>
                  </a:lnTo>
                  <a:lnTo>
                    <a:pt x="68" y="407"/>
                  </a:lnTo>
                  <a:close/>
                  <a:moveTo>
                    <a:pt x="499" y="94"/>
                  </a:moveTo>
                  <a:lnTo>
                    <a:pt x="485" y="87"/>
                  </a:lnTo>
                  <a:lnTo>
                    <a:pt x="480" y="85"/>
                  </a:lnTo>
                  <a:lnTo>
                    <a:pt x="476" y="87"/>
                  </a:lnTo>
                  <a:lnTo>
                    <a:pt x="468" y="94"/>
                  </a:lnTo>
                  <a:lnTo>
                    <a:pt x="466" y="97"/>
                  </a:lnTo>
                  <a:lnTo>
                    <a:pt x="450" y="97"/>
                  </a:lnTo>
                  <a:lnTo>
                    <a:pt x="445" y="94"/>
                  </a:lnTo>
                  <a:lnTo>
                    <a:pt x="435" y="90"/>
                  </a:lnTo>
                  <a:lnTo>
                    <a:pt x="431" y="85"/>
                  </a:lnTo>
                  <a:lnTo>
                    <a:pt x="428" y="78"/>
                  </a:lnTo>
                  <a:lnTo>
                    <a:pt x="428" y="73"/>
                  </a:lnTo>
                  <a:lnTo>
                    <a:pt x="431" y="71"/>
                  </a:lnTo>
                  <a:lnTo>
                    <a:pt x="438" y="68"/>
                  </a:lnTo>
                  <a:lnTo>
                    <a:pt x="440" y="66"/>
                  </a:lnTo>
                  <a:lnTo>
                    <a:pt x="442" y="66"/>
                  </a:lnTo>
                  <a:lnTo>
                    <a:pt x="442" y="64"/>
                  </a:lnTo>
                  <a:lnTo>
                    <a:pt x="445" y="61"/>
                  </a:lnTo>
                  <a:lnTo>
                    <a:pt x="445" y="59"/>
                  </a:lnTo>
                  <a:lnTo>
                    <a:pt x="445" y="59"/>
                  </a:lnTo>
                  <a:lnTo>
                    <a:pt x="447" y="56"/>
                  </a:lnTo>
                  <a:lnTo>
                    <a:pt x="447" y="54"/>
                  </a:lnTo>
                  <a:lnTo>
                    <a:pt x="428" y="59"/>
                  </a:lnTo>
                  <a:lnTo>
                    <a:pt x="421" y="59"/>
                  </a:lnTo>
                  <a:lnTo>
                    <a:pt x="421" y="49"/>
                  </a:lnTo>
                  <a:lnTo>
                    <a:pt x="423" y="49"/>
                  </a:lnTo>
                  <a:lnTo>
                    <a:pt x="426" y="49"/>
                  </a:lnTo>
                  <a:lnTo>
                    <a:pt x="428" y="47"/>
                  </a:lnTo>
                  <a:lnTo>
                    <a:pt x="431" y="45"/>
                  </a:lnTo>
                  <a:lnTo>
                    <a:pt x="435" y="42"/>
                  </a:lnTo>
                  <a:lnTo>
                    <a:pt x="438" y="42"/>
                  </a:lnTo>
                  <a:lnTo>
                    <a:pt x="445" y="38"/>
                  </a:lnTo>
                  <a:lnTo>
                    <a:pt x="447" y="35"/>
                  </a:lnTo>
                  <a:lnTo>
                    <a:pt x="445" y="35"/>
                  </a:lnTo>
                  <a:lnTo>
                    <a:pt x="445" y="35"/>
                  </a:lnTo>
                  <a:lnTo>
                    <a:pt x="442" y="35"/>
                  </a:lnTo>
                  <a:lnTo>
                    <a:pt x="440" y="33"/>
                  </a:lnTo>
                  <a:lnTo>
                    <a:pt x="416" y="42"/>
                  </a:lnTo>
                  <a:lnTo>
                    <a:pt x="405" y="45"/>
                  </a:lnTo>
                  <a:lnTo>
                    <a:pt x="393" y="47"/>
                  </a:lnTo>
                  <a:lnTo>
                    <a:pt x="386" y="47"/>
                  </a:lnTo>
                  <a:lnTo>
                    <a:pt x="371" y="56"/>
                  </a:lnTo>
                  <a:lnTo>
                    <a:pt x="364" y="61"/>
                  </a:lnTo>
                  <a:lnTo>
                    <a:pt x="362" y="61"/>
                  </a:lnTo>
                  <a:lnTo>
                    <a:pt x="357" y="61"/>
                  </a:lnTo>
                  <a:lnTo>
                    <a:pt x="357" y="61"/>
                  </a:lnTo>
                  <a:lnTo>
                    <a:pt x="355" y="64"/>
                  </a:lnTo>
                  <a:lnTo>
                    <a:pt x="355" y="64"/>
                  </a:lnTo>
                  <a:lnTo>
                    <a:pt x="352" y="66"/>
                  </a:lnTo>
                  <a:lnTo>
                    <a:pt x="350" y="66"/>
                  </a:lnTo>
                  <a:lnTo>
                    <a:pt x="345" y="71"/>
                  </a:lnTo>
                  <a:lnTo>
                    <a:pt x="343" y="73"/>
                  </a:lnTo>
                  <a:lnTo>
                    <a:pt x="336" y="75"/>
                  </a:lnTo>
                  <a:lnTo>
                    <a:pt x="336" y="75"/>
                  </a:lnTo>
                  <a:lnTo>
                    <a:pt x="334" y="78"/>
                  </a:lnTo>
                  <a:lnTo>
                    <a:pt x="329" y="83"/>
                  </a:lnTo>
                  <a:lnTo>
                    <a:pt x="329" y="83"/>
                  </a:lnTo>
                  <a:lnTo>
                    <a:pt x="326" y="85"/>
                  </a:lnTo>
                  <a:lnTo>
                    <a:pt x="322" y="90"/>
                  </a:lnTo>
                  <a:lnTo>
                    <a:pt x="322" y="90"/>
                  </a:lnTo>
                  <a:lnTo>
                    <a:pt x="319" y="90"/>
                  </a:lnTo>
                  <a:lnTo>
                    <a:pt x="317" y="90"/>
                  </a:lnTo>
                  <a:lnTo>
                    <a:pt x="317" y="92"/>
                  </a:lnTo>
                  <a:lnTo>
                    <a:pt x="315" y="94"/>
                  </a:lnTo>
                  <a:lnTo>
                    <a:pt x="315" y="97"/>
                  </a:lnTo>
                  <a:lnTo>
                    <a:pt x="307" y="104"/>
                  </a:lnTo>
                  <a:lnTo>
                    <a:pt x="303" y="106"/>
                  </a:lnTo>
                  <a:lnTo>
                    <a:pt x="300" y="109"/>
                  </a:lnTo>
                  <a:lnTo>
                    <a:pt x="296" y="109"/>
                  </a:lnTo>
                  <a:lnTo>
                    <a:pt x="291" y="111"/>
                  </a:lnTo>
                  <a:lnTo>
                    <a:pt x="281" y="123"/>
                  </a:lnTo>
                  <a:lnTo>
                    <a:pt x="277" y="125"/>
                  </a:lnTo>
                  <a:lnTo>
                    <a:pt x="272" y="125"/>
                  </a:lnTo>
                  <a:lnTo>
                    <a:pt x="255" y="137"/>
                  </a:lnTo>
                  <a:lnTo>
                    <a:pt x="255" y="142"/>
                  </a:lnTo>
                  <a:lnTo>
                    <a:pt x="255" y="147"/>
                  </a:lnTo>
                  <a:lnTo>
                    <a:pt x="255" y="151"/>
                  </a:lnTo>
                  <a:lnTo>
                    <a:pt x="260" y="156"/>
                  </a:lnTo>
                  <a:lnTo>
                    <a:pt x="260" y="161"/>
                  </a:lnTo>
                  <a:lnTo>
                    <a:pt x="262" y="163"/>
                  </a:lnTo>
                  <a:lnTo>
                    <a:pt x="265" y="161"/>
                  </a:lnTo>
                  <a:lnTo>
                    <a:pt x="272" y="158"/>
                  </a:lnTo>
                  <a:lnTo>
                    <a:pt x="272" y="161"/>
                  </a:lnTo>
                  <a:lnTo>
                    <a:pt x="274" y="161"/>
                  </a:lnTo>
                  <a:lnTo>
                    <a:pt x="277" y="161"/>
                  </a:lnTo>
                  <a:lnTo>
                    <a:pt x="277" y="158"/>
                  </a:lnTo>
                  <a:lnTo>
                    <a:pt x="284" y="163"/>
                  </a:lnTo>
                  <a:lnTo>
                    <a:pt x="281" y="165"/>
                  </a:lnTo>
                  <a:lnTo>
                    <a:pt x="281" y="168"/>
                  </a:lnTo>
                  <a:lnTo>
                    <a:pt x="281" y="170"/>
                  </a:lnTo>
                  <a:lnTo>
                    <a:pt x="281" y="170"/>
                  </a:lnTo>
                  <a:lnTo>
                    <a:pt x="286" y="177"/>
                  </a:lnTo>
                  <a:lnTo>
                    <a:pt x="293" y="177"/>
                  </a:lnTo>
                  <a:lnTo>
                    <a:pt x="298" y="170"/>
                  </a:lnTo>
                  <a:lnTo>
                    <a:pt x="300" y="163"/>
                  </a:lnTo>
                  <a:lnTo>
                    <a:pt x="303" y="161"/>
                  </a:lnTo>
                  <a:lnTo>
                    <a:pt x="317" y="151"/>
                  </a:lnTo>
                  <a:lnTo>
                    <a:pt x="322" y="151"/>
                  </a:lnTo>
                  <a:lnTo>
                    <a:pt x="329" y="151"/>
                  </a:lnTo>
                  <a:lnTo>
                    <a:pt x="336" y="156"/>
                  </a:lnTo>
                  <a:lnTo>
                    <a:pt x="343" y="163"/>
                  </a:lnTo>
                  <a:lnTo>
                    <a:pt x="345" y="168"/>
                  </a:lnTo>
                  <a:lnTo>
                    <a:pt x="341" y="175"/>
                  </a:lnTo>
                  <a:lnTo>
                    <a:pt x="341" y="180"/>
                  </a:lnTo>
                  <a:lnTo>
                    <a:pt x="343" y="182"/>
                  </a:lnTo>
                  <a:lnTo>
                    <a:pt x="345" y="199"/>
                  </a:lnTo>
                  <a:lnTo>
                    <a:pt x="352" y="206"/>
                  </a:lnTo>
                  <a:lnTo>
                    <a:pt x="362" y="208"/>
                  </a:lnTo>
                  <a:lnTo>
                    <a:pt x="381" y="211"/>
                  </a:lnTo>
                  <a:lnTo>
                    <a:pt x="383" y="211"/>
                  </a:lnTo>
                  <a:lnTo>
                    <a:pt x="386" y="208"/>
                  </a:lnTo>
                  <a:lnTo>
                    <a:pt x="388" y="208"/>
                  </a:lnTo>
                  <a:lnTo>
                    <a:pt x="390" y="208"/>
                  </a:lnTo>
                  <a:lnTo>
                    <a:pt x="395" y="211"/>
                  </a:lnTo>
                  <a:lnTo>
                    <a:pt x="397" y="213"/>
                  </a:lnTo>
                  <a:lnTo>
                    <a:pt x="397" y="213"/>
                  </a:lnTo>
                  <a:lnTo>
                    <a:pt x="400" y="215"/>
                  </a:lnTo>
                  <a:lnTo>
                    <a:pt x="400" y="220"/>
                  </a:lnTo>
                  <a:lnTo>
                    <a:pt x="400" y="222"/>
                  </a:lnTo>
                  <a:lnTo>
                    <a:pt x="402" y="222"/>
                  </a:lnTo>
                  <a:lnTo>
                    <a:pt x="405" y="225"/>
                  </a:lnTo>
                  <a:lnTo>
                    <a:pt x="407" y="225"/>
                  </a:lnTo>
                  <a:lnTo>
                    <a:pt x="412" y="234"/>
                  </a:lnTo>
                  <a:lnTo>
                    <a:pt x="414" y="237"/>
                  </a:lnTo>
                  <a:lnTo>
                    <a:pt x="416" y="234"/>
                  </a:lnTo>
                  <a:lnTo>
                    <a:pt x="419" y="234"/>
                  </a:lnTo>
                  <a:lnTo>
                    <a:pt x="419" y="232"/>
                  </a:lnTo>
                  <a:lnTo>
                    <a:pt x="421" y="229"/>
                  </a:lnTo>
                  <a:lnTo>
                    <a:pt x="428" y="222"/>
                  </a:lnTo>
                  <a:lnTo>
                    <a:pt x="450" y="211"/>
                  </a:lnTo>
                  <a:lnTo>
                    <a:pt x="457" y="201"/>
                  </a:lnTo>
                  <a:lnTo>
                    <a:pt x="461" y="189"/>
                  </a:lnTo>
                  <a:lnTo>
                    <a:pt x="461" y="192"/>
                  </a:lnTo>
                  <a:lnTo>
                    <a:pt x="464" y="192"/>
                  </a:lnTo>
                  <a:lnTo>
                    <a:pt x="466" y="175"/>
                  </a:lnTo>
                  <a:lnTo>
                    <a:pt x="473" y="163"/>
                  </a:lnTo>
                  <a:lnTo>
                    <a:pt x="483" y="151"/>
                  </a:lnTo>
                  <a:lnTo>
                    <a:pt x="492" y="142"/>
                  </a:lnTo>
                  <a:lnTo>
                    <a:pt x="490" y="137"/>
                  </a:lnTo>
                  <a:lnTo>
                    <a:pt x="490" y="132"/>
                  </a:lnTo>
                  <a:lnTo>
                    <a:pt x="492" y="130"/>
                  </a:lnTo>
                  <a:lnTo>
                    <a:pt x="497" y="128"/>
                  </a:lnTo>
                  <a:lnTo>
                    <a:pt x="499" y="128"/>
                  </a:lnTo>
                  <a:lnTo>
                    <a:pt x="502" y="123"/>
                  </a:lnTo>
                  <a:lnTo>
                    <a:pt x="504" y="113"/>
                  </a:lnTo>
                  <a:lnTo>
                    <a:pt x="504" y="111"/>
                  </a:lnTo>
                  <a:lnTo>
                    <a:pt x="504" y="109"/>
                  </a:lnTo>
                  <a:lnTo>
                    <a:pt x="506" y="109"/>
                  </a:lnTo>
                  <a:lnTo>
                    <a:pt x="506" y="106"/>
                  </a:lnTo>
                  <a:lnTo>
                    <a:pt x="506" y="104"/>
                  </a:lnTo>
                  <a:lnTo>
                    <a:pt x="506" y="102"/>
                  </a:lnTo>
                  <a:lnTo>
                    <a:pt x="504" y="99"/>
                  </a:lnTo>
                  <a:lnTo>
                    <a:pt x="506" y="97"/>
                  </a:lnTo>
                  <a:lnTo>
                    <a:pt x="499" y="94"/>
                  </a:lnTo>
                  <a:close/>
                  <a:moveTo>
                    <a:pt x="698" y="56"/>
                  </a:moveTo>
                  <a:lnTo>
                    <a:pt x="693" y="49"/>
                  </a:lnTo>
                  <a:lnTo>
                    <a:pt x="693" y="45"/>
                  </a:lnTo>
                  <a:lnTo>
                    <a:pt x="691" y="40"/>
                  </a:lnTo>
                  <a:lnTo>
                    <a:pt x="689" y="40"/>
                  </a:lnTo>
                  <a:lnTo>
                    <a:pt x="684" y="40"/>
                  </a:lnTo>
                  <a:lnTo>
                    <a:pt x="682" y="38"/>
                  </a:lnTo>
                  <a:lnTo>
                    <a:pt x="686" y="35"/>
                  </a:lnTo>
                  <a:lnTo>
                    <a:pt x="686" y="33"/>
                  </a:lnTo>
                  <a:lnTo>
                    <a:pt x="684" y="28"/>
                  </a:lnTo>
                  <a:lnTo>
                    <a:pt x="682" y="23"/>
                  </a:lnTo>
                  <a:lnTo>
                    <a:pt x="679" y="23"/>
                  </a:lnTo>
                  <a:lnTo>
                    <a:pt x="677" y="21"/>
                  </a:lnTo>
                  <a:lnTo>
                    <a:pt x="675" y="21"/>
                  </a:lnTo>
                  <a:lnTo>
                    <a:pt x="672" y="19"/>
                  </a:lnTo>
                  <a:lnTo>
                    <a:pt x="672" y="19"/>
                  </a:lnTo>
                  <a:lnTo>
                    <a:pt x="670" y="16"/>
                  </a:lnTo>
                  <a:lnTo>
                    <a:pt x="665" y="11"/>
                  </a:lnTo>
                  <a:lnTo>
                    <a:pt x="663" y="9"/>
                  </a:lnTo>
                  <a:lnTo>
                    <a:pt x="665" y="4"/>
                  </a:lnTo>
                  <a:lnTo>
                    <a:pt x="663" y="4"/>
                  </a:lnTo>
                  <a:lnTo>
                    <a:pt x="660" y="4"/>
                  </a:lnTo>
                  <a:lnTo>
                    <a:pt x="663" y="9"/>
                  </a:lnTo>
                  <a:lnTo>
                    <a:pt x="660" y="14"/>
                  </a:lnTo>
                  <a:lnTo>
                    <a:pt x="658" y="14"/>
                  </a:lnTo>
                  <a:lnTo>
                    <a:pt x="656" y="16"/>
                  </a:lnTo>
                  <a:lnTo>
                    <a:pt x="656" y="14"/>
                  </a:lnTo>
                  <a:lnTo>
                    <a:pt x="656" y="11"/>
                  </a:lnTo>
                  <a:lnTo>
                    <a:pt x="656" y="9"/>
                  </a:lnTo>
                  <a:lnTo>
                    <a:pt x="656" y="9"/>
                  </a:lnTo>
                  <a:lnTo>
                    <a:pt x="651" y="4"/>
                  </a:lnTo>
                  <a:lnTo>
                    <a:pt x="648" y="2"/>
                  </a:lnTo>
                  <a:lnTo>
                    <a:pt x="648" y="0"/>
                  </a:lnTo>
                  <a:lnTo>
                    <a:pt x="646" y="2"/>
                  </a:lnTo>
                  <a:lnTo>
                    <a:pt x="641" y="4"/>
                  </a:lnTo>
                  <a:lnTo>
                    <a:pt x="639" y="4"/>
                  </a:lnTo>
                  <a:lnTo>
                    <a:pt x="637" y="7"/>
                  </a:lnTo>
                  <a:lnTo>
                    <a:pt x="627" y="4"/>
                  </a:lnTo>
                  <a:lnTo>
                    <a:pt x="606" y="7"/>
                  </a:lnTo>
                  <a:lnTo>
                    <a:pt x="601" y="4"/>
                  </a:lnTo>
                  <a:lnTo>
                    <a:pt x="585" y="9"/>
                  </a:lnTo>
                  <a:lnTo>
                    <a:pt x="582" y="11"/>
                  </a:lnTo>
                  <a:lnTo>
                    <a:pt x="582" y="16"/>
                  </a:lnTo>
                  <a:lnTo>
                    <a:pt x="580" y="19"/>
                  </a:lnTo>
                  <a:lnTo>
                    <a:pt x="580" y="19"/>
                  </a:lnTo>
                  <a:lnTo>
                    <a:pt x="582" y="23"/>
                  </a:lnTo>
                  <a:lnTo>
                    <a:pt x="585" y="23"/>
                  </a:lnTo>
                  <a:lnTo>
                    <a:pt x="589" y="26"/>
                  </a:lnTo>
                  <a:lnTo>
                    <a:pt x="592" y="28"/>
                  </a:lnTo>
                  <a:lnTo>
                    <a:pt x="589" y="30"/>
                  </a:lnTo>
                  <a:lnTo>
                    <a:pt x="587" y="33"/>
                  </a:lnTo>
                  <a:lnTo>
                    <a:pt x="587" y="38"/>
                  </a:lnTo>
                  <a:lnTo>
                    <a:pt x="587" y="42"/>
                  </a:lnTo>
                  <a:lnTo>
                    <a:pt x="594" y="45"/>
                  </a:lnTo>
                  <a:lnTo>
                    <a:pt x="611" y="42"/>
                  </a:lnTo>
                  <a:lnTo>
                    <a:pt x="620" y="42"/>
                  </a:lnTo>
                  <a:lnTo>
                    <a:pt x="627" y="45"/>
                  </a:lnTo>
                  <a:lnTo>
                    <a:pt x="665" y="68"/>
                  </a:lnTo>
                  <a:lnTo>
                    <a:pt x="679" y="78"/>
                  </a:lnTo>
                  <a:lnTo>
                    <a:pt x="691" y="75"/>
                  </a:lnTo>
                  <a:lnTo>
                    <a:pt x="693" y="56"/>
                  </a:lnTo>
                  <a:lnTo>
                    <a:pt x="693" y="56"/>
                  </a:lnTo>
                  <a:lnTo>
                    <a:pt x="696" y="59"/>
                  </a:lnTo>
                  <a:lnTo>
                    <a:pt x="698" y="59"/>
                  </a:lnTo>
                  <a:lnTo>
                    <a:pt x="698" y="61"/>
                  </a:lnTo>
                  <a:lnTo>
                    <a:pt x="701" y="61"/>
                  </a:lnTo>
                  <a:lnTo>
                    <a:pt x="698" y="56"/>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2"/>
            <p:cNvSpPr>
              <a:spLocks/>
            </p:cNvSpPr>
            <p:nvPr/>
          </p:nvSpPr>
          <p:spPr bwMode="auto">
            <a:xfrm>
              <a:off x="6969125" y="1893888"/>
              <a:ext cx="947738" cy="376238"/>
            </a:xfrm>
            <a:custGeom>
              <a:avLst/>
              <a:gdLst>
                <a:gd name="T0" fmla="*/ 597 w 597"/>
                <a:gd name="T1" fmla="*/ 81 h 237"/>
                <a:gd name="T2" fmla="*/ 500 w 597"/>
                <a:gd name="T3" fmla="*/ 59 h 237"/>
                <a:gd name="T4" fmla="*/ 466 w 597"/>
                <a:gd name="T5" fmla="*/ 55 h 237"/>
                <a:gd name="T6" fmla="*/ 405 w 597"/>
                <a:gd name="T7" fmla="*/ 40 h 237"/>
                <a:gd name="T8" fmla="*/ 395 w 597"/>
                <a:gd name="T9" fmla="*/ 43 h 237"/>
                <a:gd name="T10" fmla="*/ 332 w 597"/>
                <a:gd name="T11" fmla="*/ 24 h 237"/>
                <a:gd name="T12" fmla="*/ 296 w 597"/>
                <a:gd name="T13" fmla="*/ 0 h 237"/>
                <a:gd name="T14" fmla="*/ 284 w 597"/>
                <a:gd name="T15" fmla="*/ 12 h 237"/>
                <a:gd name="T16" fmla="*/ 251 w 597"/>
                <a:gd name="T17" fmla="*/ 26 h 237"/>
                <a:gd name="T18" fmla="*/ 208 w 597"/>
                <a:gd name="T19" fmla="*/ 21 h 237"/>
                <a:gd name="T20" fmla="*/ 168 w 597"/>
                <a:gd name="T21" fmla="*/ 31 h 237"/>
                <a:gd name="T22" fmla="*/ 154 w 597"/>
                <a:gd name="T23" fmla="*/ 33 h 237"/>
                <a:gd name="T24" fmla="*/ 99 w 597"/>
                <a:gd name="T25" fmla="*/ 31 h 237"/>
                <a:gd name="T26" fmla="*/ 33 w 597"/>
                <a:gd name="T27" fmla="*/ 43 h 237"/>
                <a:gd name="T28" fmla="*/ 26 w 597"/>
                <a:gd name="T29" fmla="*/ 57 h 237"/>
                <a:gd name="T30" fmla="*/ 7 w 597"/>
                <a:gd name="T31" fmla="*/ 71 h 237"/>
                <a:gd name="T32" fmla="*/ 0 w 597"/>
                <a:gd name="T33" fmla="*/ 85 h 237"/>
                <a:gd name="T34" fmla="*/ 9 w 597"/>
                <a:gd name="T35" fmla="*/ 97 h 237"/>
                <a:gd name="T36" fmla="*/ 21 w 597"/>
                <a:gd name="T37" fmla="*/ 111 h 237"/>
                <a:gd name="T38" fmla="*/ 35 w 597"/>
                <a:gd name="T39" fmla="*/ 137 h 237"/>
                <a:gd name="T40" fmla="*/ 45 w 597"/>
                <a:gd name="T41" fmla="*/ 152 h 237"/>
                <a:gd name="T42" fmla="*/ 54 w 597"/>
                <a:gd name="T43" fmla="*/ 161 h 237"/>
                <a:gd name="T44" fmla="*/ 66 w 597"/>
                <a:gd name="T45" fmla="*/ 149 h 237"/>
                <a:gd name="T46" fmla="*/ 66 w 597"/>
                <a:gd name="T47" fmla="*/ 175 h 237"/>
                <a:gd name="T48" fmla="*/ 50 w 597"/>
                <a:gd name="T49" fmla="*/ 183 h 237"/>
                <a:gd name="T50" fmla="*/ 40 w 597"/>
                <a:gd name="T51" fmla="*/ 194 h 237"/>
                <a:gd name="T52" fmla="*/ 47 w 597"/>
                <a:gd name="T53" fmla="*/ 204 h 237"/>
                <a:gd name="T54" fmla="*/ 54 w 597"/>
                <a:gd name="T55" fmla="*/ 204 h 237"/>
                <a:gd name="T56" fmla="*/ 73 w 597"/>
                <a:gd name="T57" fmla="*/ 216 h 237"/>
                <a:gd name="T58" fmla="*/ 92 w 597"/>
                <a:gd name="T59" fmla="*/ 235 h 237"/>
                <a:gd name="T60" fmla="*/ 121 w 597"/>
                <a:gd name="T61" fmla="*/ 225 h 237"/>
                <a:gd name="T62" fmla="*/ 149 w 597"/>
                <a:gd name="T63" fmla="*/ 225 h 237"/>
                <a:gd name="T64" fmla="*/ 154 w 597"/>
                <a:gd name="T65" fmla="*/ 209 h 237"/>
                <a:gd name="T66" fmla="*/ 170 w 597"/>
                <a:gd name="T67" fmla="*/ 201 h 237"/>
                <a:gd name="T68" fmla="*/ 185 w 597"/>
                <a:gd name="T69" fmla="*/ 190 h 237"/>
                <a:gd name="T70" fmla="*/ 211 w 597"/>
                <a:gd name="T71" fmla="*/ 199 h 237"/>
                <a:gd name="T72" fmla="*/ 232 w 597"/>
                <a:gd name="T73" fmla="*/ 194 h 237"/>
                <a:gd name="T74" fmla="*/ 244 w 597"/>
                <a:gd name="T75" fmla="*/ 185 h 237"/>
                <a:gd name="T76" fmla="*/ 270 w 597"/>
                <a:gd name="T77" fmla="*/ 194 h 237"/>
                <a:gd name="T78" fmla="*/ 287 w 597"/>
                <a:gd name="T79" fmla="*/ 209 h 237"/>
                <a:gd name="T80" fmla="*/ 315 w 597"/>
                <a:gd name="T81" fmla="*/ 209 h 237"/>
                <a:gd name="T82" fmla="*/ 317 w 597"/>
                <a:gd name="T83" fmla="*/ 199 h 237"/>
                <a:gd name="T84" fmla="*/ 334 w 597"/>
                <a:gd name="T85" fmla="*/ 190 h 237"/>
                <a:gd name="T86" fmla="*/ 360 w 597"/>
                <a:gd name="T87" fmla="*/ 197 h 237"/>
                <a:gd name="T88" fmla="*/ 379 w 597"/>
                <a:gd name="T89" fmla="*/ 192 h 237"/>
                <a:gd name="T90" fmla="*/ 400 w 597"/>
                <a:gd name="T91" fmla="*/ 178 h 237"/>
                <a:gd name="T92" fmla="*/ 455 w 597"/>
                <a:gd name="T93" fmla="*/ 171 h 237"/>
                <a:gd name="T94" fmla="*/ 469 w 597"/>
                <a:gd name="T95" fmla="*/ 154 h 237"/>
                <a:gd name="T96" fmla="*/ 507 w 597"/>
                <a:gd name="T97" fmla="*/ 130 h 237"/>
                <a:gd name="T98" fmla="*/ 535 w 597"/>
                <a:gd name="T99" fmla="*/ 145 h 237"/>
                <a:gd name="T100" fmla="*/ 549 w 597"/>
                <a:gd name="T101" fmla="*/ 137 h 237"/>
                <a:gd name="T102" fmla="*/ 554 w 597"/>
                <a:gd name="T103" fmla="*/ 121 h 237"/>
                <a:gd name="T104" fmla="*/ 571 w 597"/>
                <a:gd name="T105" fmla="*/ 119 h 237"/>
                <a:gd name="T106" fmla="*/ 587 w 597"/>
                <a:gd name="T107" fmla="*/ 114 h 237"/>
                <a:gd name="T108" fmla="*/ 594 w 597"/>
                <a:gd name="T109" fmla="*/ 10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7" h="237">
                  <a:moveTo>
                    <a:pt x="592" y="100"/>
                  </a:moveTo>
                  <a:lnTo>
                    <a:pt x="592" y="97"/>
                  </a:lnTo>
                  <a:lnTo>
                    <a:pt x="590" y="97"/>
                  </a:lnTo>
                  <a:lnTo>
                    <a:pt x="592" y="95"/>
                  </a:lnTo>
                  <a:lnTo>
                    <a:pt x="594" y="90"/>
                  </a:lnTo>
                  <a:lnTo>
                    <a:pt x="597" y="85"/>
                  </a:lnTo>
                  <a:lnTo>
                    <a:pt x="597" y="81"/>
                  </a:lnTo>
                  <a:lnTo>
                    <a:pt x="597" y="81"/>
                  </a:lnTo>
                  <a:lnTo>
                    <a:pt x="547" y="76"/>
                  </a:lnTo>
                  <a:lnTo>
                    <a:pt x="542" y="74"/>
                  </a:lnTo>
                  <a:lnTo>
                    <a:pt x="523" y="64"/>
                  </a:lnTo>
                  <a:lnTo>
                    <a:pt x="507" y="62"/>
                  </a:lnTo>
                  <a:lnTo>
                    <a:pt x="502" y="59"/>
                  </a:lnTo>
                  <a:lnTo>
                    <a:pt x="500" y="59"/>
                  </a:lnTo>
                  <a:lnTo>
                    <a:pt x="497" y="59"/>
                  </a:lnTo>
                  <a:lnTo>
                    <a:pt x="495" y="62"/>
                  </a:lnTo>
                  <a:lnTo>
                    <a:pt x="493" y="62"/>
                  </a:lnTo>
                  <a:lnTo>
                    <a:pt x="476" y="57"/>
                  </a:lnTo>
                  <a:lnTo>
                    <a:pt x="474" y="59"/>
                  </a:lnTo>
                  <a:lnTo>
                    <a:pt x="471" y="55"/>
                  </a:lnTo>
                  <a:lnTo>
                    <a:pt x="466" y="55"/>
                  </a:lnTo>
                  <a:lnTo>
                    <a:pt x="448" y="52"/>
                  </a:lnTo>
                  <a:lnTo>
                    <a:pt x="440" y="50"/>
                  </a:lnTo>
                  <a:lnTo>
                    <a:pt x="424" y="40"/>
                  </a:lnTo>
                  <a:lnTo>
                    <a:pt x="419" y="38"/>
                  </a:lnTo>
                  <a:lnTo>
                    <a:pt x="410" y="38"/>
                  </a:lnTo>
                  <a:lnTo>
                    <a:pt x="407" y="38"/>
                  </a:lnTo>
                  <a:lnTo>
                    <a:pt x="405" y="40"/>
                  </a:lnTo>
                  <a:lnTo>
                    <a:pt x="405" y="40"/>
                  </a:lnTo>
                  <a:lnTo>
                    <a:pt x="403" y="43"/>
                  </a:lnTo>
                  <a:lnTo>
                    <a:pt x="400" y="45"/>
                  </a:lnTo>
                  <a:lnTo>
                    <a:pt x="395" y="45"/>
                  </a:lnTo>
                  <a:lnTo>
                    <a:pt x="393" y="47"/>
                  </a:lnTo>
                  <a:lnTo>
                    <a:pt x="393" y="45"/>
                  </a:lnTo>
                  <a:lnTo>
                    <a:pt x="395" y="43"/>
                  </a:lnTo>
                  <a:lnTo>
                    <a:pt x="400" y="36"/>
                  </a:lnTo>
                  <a:lnTo>
                    <a:pt x="398" y="33"/>
                  </a:lnTo>
                  <a:lnTo>
                    <a:pt x="391" y="31"/>
                  </a:lnTo>
                  <a:lnTo>
                    <a:pt x="346" y="33"/>
                  </a:lnTo>
                  <a:lnTo>
                    <a:pt x="334" y="31"/>
                  </a:lnTo>
                  <a:lnTo>
                    <a:pt x="332" y="26"/>
                  </a:lnTo>
                  <a:lnTo>
                    <a:pt x="332" y="24"/>
                  </a:lnTo>
                  <a:lnTo>
                    <a:pt x="329" y="28"/>
                  </a:lnTo>
                  <a:lnTo>
                    <a:pt x="327" y="28"/>
                  </a:lnTo>
                  <a:lnTo>
                    <a:pt x="324" y="21"/>
                  </a:lnTo>
                  <a:lnTo>
                    <a:pt x="310" y="7"/>
                  </a:lnTo>
                  <a:lnTo>
                    <a:pt x="305" y="2"/>
                  </a:lnTo>
                  <a:lnTo>
                    <a:pt x="298" y="0"/>
                  </a:lnTo>
                  <a:lnTo>
                    <a:pt x="296" y="0"/>
                  </a:lnTo>
                  <a:lnTo>
                    <a:pt x="294" y="2"/>
                  </a:lnTo>
                  <a:lnTo>
                    <a:pt x="294" y="5"/>
                  </a:lnTo>
                  <a:lnTo>
                    <a:pt x="291" y="7"/>
                  </a:lnTo>
                  <a:lnTo>
                    <a:pt x="284" y="7"/>
                  </a:lnTo>
                  <a:lnTo>
                    <a:pt x="284" y="7"/>
                  </a:lnTo>
                  <a:lnTo>
                    <a:pt x="284" y="10"/>
                  </a:lnTo>
                  <a:lnTo>
                    <a:pt x="284" y="12"/>
                  </a:lnTo>
                  <a:lnTo>
                    <a:pt x="282" y="14"/>
                  </a:lnTo>
                  <a:lnTo>
                    <a:pt x="282" y="17"/>
                  </a:lnTo>
                  <a:lnTo>
                    <a:pt x="284" y="19"/>
                  </a:lnTo>
                  <a:lnTo>
                    <a:pt x="284" y="21"/>
                  </a:lnTo>
                  <a:lnTo>
                    <a:pt x="258" y="21"/>
                  </a:lnTo>
                  <a:lnTo>
                    <a:pt x="253" y="24"/>
                  </a:lnTo>
                  <a:lnTo>
                    <a:pt x="251" y="26"/>
                  </a:lnTo>
                  <a:lnTo>
                    <a:pt x="246" y="28"/>
                  </a:lnTo>
                  <a:lnTo>
                    <a:pt x="244" y="26"/>
                  </a:lnTo>
                  <a:lnTo>
                    <a:pt x="239" y="28"/>
                  </a:lnTo>
                  <a:lnTo>
                    <a:pt x="223" y="26"/>
                  </a:lnTo>
                  <a:lnTo>
                    <a:pt x="220" y="26"/>
                  </a:lnTo>
                  <a:lnTo>
                    <a:pt x="213" y="19"/>
                  </a:lnTo>
                  <a:lnTo>
                    <a:pt x="208" y="21"/>
                  </a:lnTo>
                  <a:lnTo>
                    <a:pt x="208" y="21"/>
                  </a:lnTo>
                  <a:lnTo>
                    <a:pt x="206" y="24"/>
                  </a:lnTo>
                  <a:lnTo>
                    <a:pt x="201" y="24"/>
                  </a:lnTo>
                  <a:lnTo>
                    <a:pt x="194" y="28"/>
                  </a:lnTo>
                  <a:lnTo>
                    <a:pt x="192" y="28"/>
                  </a:lnTo>
                  <a:lnTo>
                    <a:pt x="180" y="28"/>
                  </a:lnTo>
                  <a:lnTo>
                    <a:pt x="168" y="31"/>
                  </a:lnTo>
                  <a:lnTo>
                    <a:pt x="166" y="31"/>
                  </a:lnTo>
                  <a:lnTo>
                    <a:pt x="161" y="26"/>
                  </a:lnTo>
                  <a:lnTo>
                    <a:pt x="156" y="26"/>
                  </a:lnTo>
                  <a:lnTo>
                    <a:pt x="159" y="28"/>
                  </a:lnTo>
                  <a:lnTo>
                    <a:pt x="159" y="31"/>
                  </a:lnTo>
                  <a:lnTo>
                    <a:pt x="159" y="33"/>
                  </a:lnTo>
                  <a:lnTo>
                    <a:pt x="154" y="33"/>
                  </a:lnTo>
                  <a:lnTo>
                    <a:pt x="149" y="33"/>
                  </a:lnTo>
                  <a:lnTo>
                    <a:pt x="147" y="36"/>
                  </a:lnTo>
                  <a:lnTo>
                    <a:pt x="140" y="31"/>
                  </a:lnTo>
                  <a:lnTo>
                    <a:pt x="128" y="26"/>
                  </a:lnTo>
                  <a:lnTo>
                    <a:pt x="116" y="26"/>
                  </a:lnTo>
                  <a:lnTo>
                    <a:pt x="104" y="31"/>
                  </a:lnTo>
                  <a:lnTo>
                    <a:pt x="99" y="31"/>
                  </a:lnTo>
                  <a:lnTo>
                    <a:pt x="90" y="28"/>
                  </a:lnTo>
                  <a:lnTo>
                    <a:pt x="76" y="28"/>
                  </a:lnTo>
                  <a:lnTo>
                    <a:pt x="73" y="28"/>
                  </a:lnTo>
                  <a:lnTo>
                    <a:pt x="50" y="28"/>
                  </a:lnTo>
                  <a:lnTo>
                    <a:pt x="38" y="31"/>
                  </a:lnTo>
                  <a:lnTo>
                    <a:pt x="35" y="40"/>
                  </a:lnTo>
                  <a:lnTo>
                    <a:pt x="33" y="43"/>
                  </a:lnTo>
                  <a:lnTo>
                    <a:pt x="31" y="45"/>
                  </a:lnTo>
                  <a:lnTo>
                    <a:pt x="31" y="50"/>
                  </a:lnTo>
                  <a:lnTo>
                    <a:pt x="28" y="57"/>
                  </a:lnTo>
                  <a:lnTo>
                    <a:pt x="28" y="57"/>
                  </a:lnTo>
                  <a:lnTo>
                    <a:pt x="28" y="55"/>
                  </a:lnTo>
                  <a:lnTo>
                    <a:pt x="26" y="57"/>
                  </a:lnTo>
                  <a:lnTo>
                    <a:pt x="26" y="57"/>
                  </a:lnTo>
                  <a:lnTo>
                    <a:pt x="19" y="64"/>
                  </a:lnTo>
                  <a:lnTo>
                    <a:pt x="17" y="69"/>
                  </a:lnTo>
                  <a:lnTo>
                    <a:pt x="14" y="71"/>
                  </a:lnTo>
                  <a:lnTo>
                    <a:pt x="12" y="71"/>
                  </a:lnTo>
                  <a:lnTo>
                    <a:pt x="12" y="71"/>
                  </a:lnTo>
                  <a:lnTo>
                    <a:pt x="9" y="71"/>
                  </a:lnTo>
                  <a:lnTo>
                    <a:pt x="7" y="71"/>
                  </a:lnTo>
                  <a:lnTo>
                    <a:pt x="5" y="71"/>
                  </a:lnTo>
                  <a:lnTo>
                    <a:pt x="2" y="71"/>
                  </a:lnTo>
                  <a:lnTo>
                    <a:pt x="0" y="74"/>
                  </a:lnTo>
                  <a:lnTo>
                    <a:pt x="0" y="76"/>
                  </a:lnTo>
                  <a:lnTo>
                    <a:pt x="0" y="81"/>
                  </a:lnTo>
                  <a:lnTo>
                    <a:pt x="0" y="83"/>
                  </a:lnTo>
                  <a:lnTo>
                    <a:pt x="0" y="85"/>
                  </a:lnTo>
                  <a:lnTo>
                    <a:pt x="2" y="85"/>
                  </a:lnTo>
                  <a:lnTo>
                    <a:pt x="7" y="85"/>
                  </a:lnTo>
                  <a:lnTo>
                    <a:pt x="9" y="88"/>
                  </a:lnTo>
                  <a:lnTo>
                    <a:pt x="9" y="90"/>
                  </a:lnTo>
                  <a:lnTo>
                    <a:pt x="9" y="90"/>
                  </a:lnTo>
                  <a:lnTo>
                    <a:pt x="9" y="95"/>
                  </a:lnTo>
                  <a:lnTo>
                    <a:pt x="9" y="97"/>
                  </a:lnTo>
                  <a:lnTo>
                    <a:pt x="9" y="100"/>
                  </a:lnTo>
                  <a:lnTo>
                    <a:pt x="12" y="104"/>
                  </a:lnTo>
                  <a:lnTo>
                    <a:pt x="14" y="104"/>
                  </a:lnTo>
                  <a:lnTo>
                    <a:pt x="17" y="109"/>
                  </a:lnTo>
                  <a:lnTo>
                    <a:pt x="19" y="109"/>
                  </a:lnTo>
                  <a:lnTo>
                    <a:pt x="21" y="111"/>
                  </a:lnTo>
                  <a:lnTo>
                    <a:pt x="21" y="111"/>
                  </a:lnTo>
                  <a:lnTo>
                    <a:pt x="24" y="126"/>
                  </a:lnTo>
                  <a:lnTo>
                    <a:pt x="26" y="128"/>
                  </a:lnTo>
                  <a:lnTo>
                    <a:pt x="26" y="130"/>
                  </a:lnTo>
                  <a:lnTo>
                    <a:pt x="28" y="133"/>
                  </a:lnTo>
                  <a:lnTo>
                    <a:pt x="33" y="137"/>
                  </a:lnTo>
                  <a:lnTo>
                    <a:pt x="35" y="137"/>
                  </a:lnTo>
                  <a:lnTo>
                    <a:pt x="35" y="137"/>
                  </a:lnTo>
                  <a:lnTo>
                    <a:pt x="38" y="140"/>
                  </a:lnTo>
                  <a:lnTo>
                    <a:pt x="43" y="142"/>
                  </a:lnTo>
                  <a:lnTo>
                    <a:pt x="45" y="142"/>
                  </a:lnTo>
                  <a:lnTo>
                    <a:pt x="45" y="145"/>
                  </a:lnTo>
                  <a:lnTo>
                    <a:pt x="45" y="145"/>
                  </a:lnTo>
                  <a:lnTo>
                    <a:pt x="45" y="147"/>
                  </a:lnTo>
                  <a:lnTo>
                    <a:pt x="45" y="152"/>
                  </a:lnTo>
                  <a:lnTo>
                    <a:pt x="45" y="154"/>
                  </a:lnTo>
                  <a:lnTo>
                    <a:pt x="45" y="156"/>
                  </a:lnTo>
                  <a:lnTo>
                    <a:pt x="45" y="159"/>
                  </a:lnTo>
                  <a:lnTo>
                    <a:pt x="47" y="161"/>
                  </a:lnTo>
                  <a:lnTo>
                    <a:pt x="50" y="161"/>
                  </a:lnTo>
                  <a:lnTo>
                    <a:pt x="50" y="164"/>
                  </a:lnTo>
                  <a:lnTo>
                    <a:pt x="54" y="161"/>
                  </a:lnTo>
                  <a:lnTo>
                    <a:pt x="59" y="159"/>
                  </a:lnTo>
                  <a:lnTo>
                    <a:pt x="62" y="159"/>
                  </a:lnTo>
                  <a:lnTo>
                    <a:pt x="62" y="156"/>
                  </a:lnTo>
                  <a:lnTo>
                    <a:pt x="64" y="154"/>
                  </a:lnTo>
                  <a:lnTo>
                    <a:pt x="64" y="154"/>
                  </a:lnTo>
                  <a:lnTo>
                    <a:pt x="64" y="152"/>
                  </a:lnTo>
                  <a:lnTo>
                    <a:pt x="66" y="149"/>
                  </a:lnTo>
                  <a:lnTo>
                    <a:pt x="69" y="149"/>
                  </a:lnTo>
                  <a:lnTo>
                    <a:pt x="71" y="152"/>
                  </a:lnTo>
                  <a:lnTo>
                    <a:pt x="71" y="154"/>
                  </a:lnTo>
                  <a:lnTo>
                    <a:pt x="76" y="161"/>
                  </a:lnTo>
                  <a:lnTo>
                    <a:pt x="76" y="164"/>
                  </a:lnTo>
                  <a:lnTo>
                    <a:pt x="76" y="166"/>
                  </a:lnTo>
                  <a:lnTo>
                    <a:pt x="66" y="175"/>
                  </a:lnTo>
                  <a:lnTo>
                    <a:pt x="66" y="175"/>
                  </a:lnTo>
                  <a:lnTo>
                    <a:pt x="57" y="180"/>
                  </a:lnTo>
                  <a:lnTo>
                    <a:pt x="54" y="180"/>
                  </a:lnTo>
                  <a:lnTo>
                    <a:pt x="52" y="178"/>
                  </a:lnTo>
                  <a:lnTo>
                    <a:pt x="52" y="180"/>
                  </a:lnTo>
                  <a:lnTo>
                    <a:pt x="50" y="180"/>
                  </a:lnTo>
                  <a:lnTo>
                    <a:pt x="50" y="183"/>
                  </a:lnTo>
                  <a:lnTo>
                    <a:pt x="50" y="183"/>
                  </a:lnTo>
                  <a:lnTo>
                    <a:pt x="47" y="185"/>
                  </a:lnTo>
                  <a:lnTo>
                    <a:pt x="47" y="190"/>
                  </a:lnTo>
                  <a:lnTo>
                    <a:pt x="45" y="190"/>
                  </a:lnTo>
                  <a:lnTo>
                    <a:pt x="45" y="192"/>
                  </a:lnTo>
                  <a:lnTo>
                    <a:pt x="43" y="192"/>
                  </a:lnTo>
                  <a:lnTo>
                    <a:pt x="40" y="194"/>
                  </a:lnTo>
                  <a:lnTo>
                    <a:pt x="40" y="197"/>
                  </a:lnTo>
                  <a:lnTo>
                    <a:pt x="43" y="201"/>
                  </a:lnTo>
                  <a:lnTo>
                    <a:pt x="43" y="204"/>
                  </a:lnTo>
                  <a:lnTo>
                    <a:pt x="45" y="206"/>
                  </a:lnTo>
                  <a:lnTo>
                    <a:pt x="47" y="206"/>
                  </a:lnTo>
                  <a:lnTo>
                    <a:pt x="47" y="204"/>
                  </a:lnTo>
                  <a:lnTo>
                    <a:pt x="47" y="204"/>
                  </a:lnTo>
                  <a:lnTo>
                    <a:pt x="47" y="204"/>
                  </a:lnTo>
                  <a:lnTo>
                    <a:pt x="47" y="201"/>
                  </a:lnTo>
                  <a:lnTo>
                    <a:pt x="47" y="197"/>
                  </a:lnTo>
                  <a:lnTo>
                    <a:pt x="50" y="197"/>
                  </a:lnTo>
                  <a:lnTo>
                    <a:pt x="50" y="197"/>
                  </a:lnTo>
                  <a:lnTo>
                    <a:pt x="54" y="204"/>
                  </a:lnTo>
                  <a:lnTo>
                    <a:pt x="54" y="204"/>
                  </a:lnTo>
                  <a:lnTo>
                    <a:pt x="57" y="206"/>
                  </a:lnTo>
                  <a:lnTo>
                    <a:pt x="59" y="206"/>
                  </a:lnTo>
                  <a:lnTo>
                    <a:pt x="62" y="206"/>
                  </a:lnTo>
                  <a:lnTo>
                    <a:pt x="66" y="206"/>
                  </a:lnTo>
                  <a:lnTo>
                    <a:pt x="66" y="206"/>
                  </a:lnTo>
                  <a:lnTo>
                    <a:pt x="73" y="213"/>
                  </a:lnTo>
                  <a:lnTo>
                    <a:pt x="73" y="216"/>
                  </a:lnTo>
                  <a:lnTo>
                    <a:pt x="76" y="218"/>
                  </a:lnTo>
                  <a:lnTo>
                    <a:pt x="76" y="230"/>
                  </a:lnTo>
                  <a:lnTo>
                    <a:pt x="83" y="232"/>
                  </a:lnTo>
                  <a:lnTo>
                    <a:pt x="88" y="232"/>
                  </a:lnTo>
                  <a:lnTo>
                    <a:pt x="90" y="237"/>
                  </a:lnTo>
                  <a:lnTo>
                    <a:pt x="90" y="237"/>
                  </a:lnTo>
                  <a:lnTo>
                    <a:pt x="92" y="235"/>
                  </a:lnTo>
                  <a:lnTo>
                    <a:pt x="95" y="235"/>
                  </a:lnTo>
                  <a:lnTo>
                    <a:pt x="97" y="232"/>
                  </a:lnTo>
                  <a:lnTo>
                    <a:pt x="99" y="230"/>
                  </a:lnTo>
                  <a:lnTo>
                    <a:pt x="102" y="228"/>
                  </a:lnTo>
                  <a:lnTo>
                    <a:pt x="104" y="228"/>
                  </a:lnTo>
                  <a:lnTo>
                    <a:pt x="109" y="225"/>
                  </a:lnTo>
                  <a:lnTo>
                    <a:pt x="121" y="225"/>
                  </a:lnTo>
                  <a:lnTo>
                    <a:pt x="123" y="228"/>
                  </a:lnTo>
                  <a:lnTo>
                    <a:pt x="125" y="228"/>
                  </a:lnTo>
                  <a:lnTo>
                    <a:pt x="125" y="228"/>
                  </a:lnTo>
                  <a:lnTo>
                    <a:pt x="137" y="230"/>
                  </a:lnTo>
                  <a:lnTo>
                    <a:pt x="140" y="230"/>
                  </a:lnTo>
                  <a:lnTo>
                    <a:pt x="147" y="225"/>
                  </a:lnTo>
                  <a:lnTo>
                    <a:pt x="149" y="225"/>
                  </a:lnTo>
                  <a:lnTo>
                    <a:pt x="161" y="218"/>
                  </a:lnTo>
                  <a:lnTo>
                    <a:pt x="163" y="216"/>
                  </a:lnTo>
                  <a:lnTo>
                    <a:pt x="163" y="216"/>
                  </a:lnTo>
                  <a:lnTo>
                    <a:pt x="161" y="213"/>
                  </a:lnTo>
                  <a:lnTo>
                    <a:pt x="156" y="211"/>
                  </a:lnTo>
                  <a:lnTo>
                    <a:pt x="156" y="211"/>
                  </a:lnTo>
                  <a:lnTo>
                    <a:pt x="154" y="209"/>
                  </a:lnTo>
                  <a:lnTo>
                    <a:pt x="154" y="209"/>
                  </a:lnTo>
                  <a:lnTo>
                    <a:pt x="156" y="206"/>
                  </a:lnTo>
                  <a:lnTo>
                    <a:pt x="161" y="206"/>
                  </a:lnTo>
                  <a:lnTo>
                    <a:pt x="166" y="204"/>
                  </a:lnTo>
                  <a:lnTo>
                    <a:pt x="168" y="204"/>
                  </a:lnTo>
                  <a:lnTo>
                    <a:pt x="170" y="201"/>
                  </a:lnTo>
                  <a:lnTo>
                    <a:pt x="170" y="201"/>
                  </a:lnTo>
                  <a:lnTo>
                    <a:pt x="170" y="199"/>
                  </a:lnTo>
                  <a:lnTo>
                    <a:pt x="170" y="197"/>
                  </a:lnTo>
                  <a:lnTo>
                    <a:pt x="173" y="194"/>
                  </a:lnTo>
                  <a:lnTo>
                    <a:pt x="173" y="192"/>
                  </a:lnTo>
                  <a:lnTo>
                    <a:pt x="175" y="190"/>
                  </a:lnTo>
                  <a:lnTo>
                    <a:pt x="180" y="187"/>
                  </a:lnTo>
                  <a:lnTo>
                    <a:pt x="185" y="190"/>
                  </a:lnTo>
                  <a:lnTo>
                    <a:pt x="187" y="190"/>
                  </a:lnTo>
                  <a:lnTo>
                    <a:pt x="189" y="192"/>
                  </a:lnTo>
                  <a:lnTo>
                    <a:pt x="192" y="194"/>
                  </a:lnTo>
                  <a:lnTo>
                    <a:pt x="197" y="194"/>
                  </a:lnTo>
                  <a:lnTo>
                    <a:pt x="206" y="199"/>
                  </a:lnTo>
                  <a:lnTo>
                    <a:pt x="211" y="199"/>
                  </a:lnTo>
                  <a:lnTo>
                    <a:pt x="211" y="199"/>
                  </a:lnTo>
                  <a:lnTo>
                    <a:pt x="213" y="197"/>
                  </a:lnTo>
                  <a:lnTo>
                    <a:pt x="213" y="194"/>
                  </a:lnTo>
                  <a:lnTo>
                    <a:pt x="215" y="192"/>
                  </a:lnTo>
                  <a:lnTo>
                    <a:pt x="218" y="192"/>
                  </a:lnTo>
                  <a:lnTo>
                    <a:pt x="223" y="192"/>
                  </a:lnTo>
                  <a:lnTo>
                    <a:pt x="230" y="194"/>
                  </a:lnTo>
                  <a:lnTo>
                    <a:pt x="232" y="194"/>
                  </a:lnTo>
                  <a:lnTo>
                    <a:pt x="234" y="194"/>
                  </a:lnTo>
                  <a:lnTo>
                    <a:pt x="239" y="192"/>
                  </a:lnTo>
                  <a:lnTo>
                    <a:pt x="242" y="192"/>
                  </a:lnTo>
                  <a:lnTo>
                    <a:pt x="242" y="190"/>
                  </a:lnTo>
                  <a:lnTo>
                    <a:pt x="242" y="187"/>
                  </a:lnTo>
                  <a:lnTo>
                    <a:pt x="242" y="185"/>
                  </a:lnTo>
                  <a:lnTo>
                    <a:pt x="244" y="185"/>
                  </a:lnTo>
                  <a:lnTo>
                    <a:pt x="256" y="185"/>
                  </a:lnTo>
                  <a:lnTo>
                    <a:pt x="258" y="187"/>
                  </a:lnTo>
                  <a:lnTo>
                    <a:pt x="265" y="185"/>
                  </a:lnTo>
                  <a:lnTo>
                    <a:pt x="268" y="185"/>
                  </a:lnTo>
                  <a:lnTo>
                    <a:pt x="270" y="187"/>
                  </a:lnTo>
                  <a:lnTo>
                    <a:pt x="270" y="192"/>
                  </a:lnTo>
                  <a:lnTo>
                    <a:pt x="270" y="194"/>
                  </a:lnTo>
                  <a:lnTo>
                    <a:pt x="272" y="197"/>
                  </a:lnTo>
                  <a:lnTo>
                    <a:pt x="272" y="199"/>
                  </a:lnTo>
                  <a:lnTo>
                    <a:pt x="277" y="201"/>
                  </a:lnTo>
                  <a:lnTo>
                    <a:pt x="282" y="204"/>
                  </a:lnTo>
                  <a:lnTo>
                    <a:pt x="284" y="206"/>
                  </a:lnTo>
                  <a:lnTo>
                    <a:pt x="287" y="206"/>
                  </a:lnTo>
                  <a:lnTo>
                    <a:pt x="287" y="209"/>
                  </a:lnTo>
                  <a:lnTo>
                    <a:pt x="294" y="211"/>
                  </a:lnTo>
                  <a:lnTo>
                    <a:pt x="296" y="211"/>
                  </a:lnTo>
                  <a:lnTo>
                    <a:pt x="298" y="213"/>
                  </a:lnTo>
                  <a:lnTo>
                    <a:pt x="305" y="213"/>
                  </a:lnTo>
                  <a:lnTo>
                    <a:pt x="310" y="213"/>
                  </a:lnTo>
                  <a:lnTo>
                    <a:pt x="313" y="211"/>
                  </a:lnTo>
                  <a:lnTo>
                    <a:pt x="315" y="209"/>
                  </a:lnTo>
                  <a:lnTo>
                    <a:pt x="315" y="209"/>
                  </a:lnTo>
                  <a:lnTo>
                    <a:pt x="315" y="206"/>
                  </a:lnTo>
                  <a:lnTo>
                    <a:pt x="317" y="204"/>
                  </a:lnTo>
                  <a:lnTo>
                    <a:pt x="317" y="204"/>
                  </a:lnTo>
                  <a:lnTo>
                    <a:pt x="317" y="201"/>
                  </a:lnTo>
                  <a:lnTo>
                    <a:pt x="317" y="201"/>
                  </a:lnTo>
                  <a:lnTo>
                    <a:pt x="317" y="199"/>
                  </a:lnTo>
                  <a:lnTo>
                    <a:pt x="320" y="197"/>
                  </a:lnTo>
                  <a:lnTo>
                    <a:pt x="322" y="194"/>
                  </a:lnTo>
                  <a:lnTo>
                    <a:pt x="322" y="192"/>
                  </a:lnTo>
                  <a:lnTo>
                    <a:pt x="322" y="192"/>
                  </a:lnTo>
                  <a:lnTo>
                    <a:pt x="324" y="190"/>
                  </a:lnTo>
                  <a:lnTo>
                    <a:pt x="329" y="190"/>
                  </a:lnTo>
                  <a:lnTo>
                    <a:pt x="334" y="190"/>
                  </a:lnTo>
                  <a:lnTo>
                    <a:pt x="339" y="190"/>
                  </a:lnTo>
                  <a:lnTo>
                    <a:pt x="343" y="192"/>
                  </a:lnTo>
                  <a:lnTo>
                    <a:pt x="348" y="192"/>
                  </a:lnTo>
                  <a:lnTo>
                    <a:pt x="353" y="192"/>
                  </a:lnTo>
                  <a:lnTo>
                    <a:pt x="358" y="194"/>
                  </a:lnTo>
                  <a:lnTo>
                    <a:pt x="360" y="197"/>
                  </a:lnTo>
                  <a:lnTo>
                    <a:pt x="360" y="197"/>
                  </a:lnTo>
                  <a:lnTo>
                    <a:pt x="362" y="197"/>
                  </a:lnTo>
                  <a:lnTo>
                    <a:pt x="365" y="197"/>
                  </a:lnTo>
                  <a:lnTo>
                    <a:pt x="372" y="194"/>
                  </a:lnTo>
                  <a:lnTo>
                    <a:pt x="374" y="194"/>
                  </a:lnTo>
                  <a:lnTo>
                    <a:pt x="376" y="194"/>
                  </a:lnTo>
                  <a:lnTo>
                    <a:pt x="379" y="194"/>
                  </a:lnTo>
                  <a:lnTo>
                    <a:pt x="379" y="192"/>
                  </a:lnTo>
                  <a:lnTo>
                    <a:pt x="379" y="190"/>
                  </a:lnTo>
                  <a:lnTo>
                    <a:pt x="381" y="187"/>
                  </a:lnTo>
                  <a:lnTo>
                    <a:pt x="393" y="187"/>
                  </a:lnTo>
                  <a:lnTo>
                    <a:pt x="395" y="187"/>
                  </a:lnTo>
                  <a:lnTo>
                    <a:pt x="398" y="187"/>
                  </a:lnTo>
                  <a:lnTo>
                    <a:pt x="400" y="185"/>
                  </a:lnTo>
                  <a:lnTo>
                    <a:pt x="400" y="178"/>
                  </a:lnTo>
                  <a:lnTo>
                    <a:pt x="403" y="175"/>
                  </a:lnTo>
                  <a:lnTo>
                    <a:pt x="405" y="175"/>
                  </a:lnTo>
                  <a:lnTo>
                    <a:pt x="417" y="178"/>
                  </a:lnTo>
                  <a:lnTo>
                    <a:pt x="440" y="175"/>
                  </a:lnTo>
                  <a:lnTo>
                    <a:pt x="450" y="168"/>
                  </a:lnTo>
                  <a:lnTo>
                    <a:pt x="452" y="168"/>
                  </a:lnTo>
                  <a:lnTo>
                    <a:pt x="455" y="171"/>
                  </a:lnTo>
                  <a:lnTo>
                    <a:pt x="457" y="171"/>
                  </a:lnTo>
                  <a:lnTo>
                    <a:pt x="459" y="171"/>
                  </a:lnTo>
                  <a:lnTo>
                    <a:pt x="464" y="166"/>
                  </a:lnTo>
                  <a:lnTo>
                    <a:pt x="466" y="164"/>
                  </a:lnTo>
                  <a:lnTo>
                    <a:pt x="466" y="159"/>
                  </a:lnTo>
                  <a:lnTo>
                    <a:pt x="466" y="156"/>
                  </a:lnTo>
                  <a:lnTo>
                    <a:pt x="469" y="154"/>
                  </a:lnTo>
                  <a:lnTo>
                    <a:pt x="471" y="152"/>
                  </a:lnTo>
                  <a:lnTo>
                    <a:pt x="474" y="149"/>
                  </a:lnTo>
                  <a:lnTo>
                    <a:pt x="476" y="147"/>
                  </a:lnTo>
                  <a:lnTo>
                    <a:pt x="485" y="145"/>
                  </a:lnTo>
                  <a:lnTo>
                    <a:pt x="493" y="140"/>
                  </a:lnTo>
                  <a:lnTo>
                    <a:pt x="495" y="137"/>
                  </a:lnTo>
                  <a:lnTo>
                    <a:pt x="507" y="130"/>
                  </a:lnTo>
                  <a:lnTo>
                    <a:pt x="509" y="130"/>
                  </a:lnTo>
                  <a:lnTo>
                    <a:pt x="511" y="130"/>
                  </a:lnTo>
                  <a:lnTo>
                    <a:pt x="514" y="130"/>
                  </a:lnTo>
                  <a:lnTo>
                    <a:pt x="519" y="135"/>
                  </a:lnTo>
                  <a:lnTo>
                    <a:pt x="526" y="145"/>
                  </a:lnTo>
                  <a:lnTo>
                    <a:pt x="528" y="147"/>
                  </a:lnTo>
                  <a:lnTo>
                    <a:pt x="535" y="145"/>
                  </a:lnTo>
                  <a:lnTo>
                    <a:pt x="535" y="145"/>
                  </a:lnTo>
                  <a:lnTo>
                    <a:pt x="538" y="145"/>
                  </a:lnTo>
                  <a:lnTo>
                    <a:pt x="542" y="145"/>
                  </a:lnTo>
                  <a:lnTo>
                    <a:pt x="545" y="145"/>
                  </a:lnTo>
                  <a:lnTo>
                    <a:pt x="547" y="142"/>
                  </a:lnTo>
                  <a:lnTo>
                    <a:pt x="547" y="140"/>
                  </a:lnTo>
                  <a:lnTo>
                    <a:pt x="549" y="137"/>
                  </a:lnTo>
                  <a:lnTo>
                    <a:pt x="549" y="135"/>
                  </a:lnTo>
                  <a:lnTo>
                    <a:pt x="549" y="133"/>
                  </a:lnTo>
                  <a:lnTo>
                    <a:pt x="549" y="130"/>
                  </a:lnTo>
                  <a:lnTo>
                    <a:pt x="549" y="126"/>
                  </a:lnTo>
                  <a:lnTo>
                    <a:pt x="549" y="123"/>
                  </a:lnTo>
                  <a:lnTo>
                    <a:pt x="552" y="123"/>
                  </a:lnTo>
                  <a:lnTo>
                    <a:pt x="554" y="121"/>
                  </a:lnTo>
                  <a:lnTo>
                    <a:pt x="556" y="121"/>
                  </a:lnTo>
                  <a:lnTo>
                    <a:pt x="559" y="121"/>
                  </a:lnTo>
                  <a:lnTo>
                    <a:pt x="561" y="121"/>
                  </a:lnTo>
                  <a:lnTo>
                    <a:pt x="561" y="121"/>
                  </a:lnTo>
                  <a:lnTo>
                    <a:pt x="566" y="121"/>
                  </a:lnTo>
                  <a:lnTo>
                    <a:pt x="568" y="119"/>
                  </a:lnTo>
                  <a:lnTo>
                    <a:pt x="571" y="119"/>
                  </a:lnTo>
                  <a:lnTo>
                    <a:pt x="571" y="116"/>
                  </a:lnTo>
                  <a:lnTo>
                    <a:pt x="573" y="114"/>
                  </a:lnTo>
                  <a:lnTo>
                    <a:pt x="575" y="111"/>
                  </a:lnTo>
                  <a:lnTo>
                    <a:pt x="578" y="111"/>
                  </a:lnTo>
                  <a:lnTo>
                    <a:pt x="580" y="111"/>
                  </a:lnTo>
                  <a:lnTo>
                    <a:pt x="585" y="114"/>
                  </a:lnTo>
                  <a:lnTo>
                    <a:pt x="587" y="114"/>
                  </a:lnTo>
                  <a:lnTo>
                    <a:pt x="587" y="119"/>
                  </a:lnTo>
                  <a:lnTo>
                    <a:pt x="590" y="119"/>
                  </a:lnTo>
                  <a:lnTo>
                    <a:pt x="592" y="119"/>
                  </a:lnTo>
                  <a:lnTo>
                    <a:pt x="592" y="116"/>
                  </a:lnTo>
                  <a:lnTo>
                    <a:pt x="594" y="116"/>
                  </a:lnTo>
                  <a:lnTo>
                    <a:pt x="594" y="111"/>
                  </a:lnTo>
                  <a:lnTo>
                    <a:pt x="594" y="109"/>
                  </a:lnTo>
                  <a:lnTo>
                    <a:pt x="594" y="104"/>
                  </a:lnTo>
                  <a:lnTo>
                    <a:pt x="592" y="100"/>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
            <p:cNvSpPr>
              <a:spLocks noEditPoints="1"/>
            </p:cNvSpPr>
            <p:nvPr/>
          </p:nvSpPr>
          <p:spPr bwMode="auto">
            <a:xfrm>
              <a:off x="8750300" y="2255838"/>
              <a:ext cx="1049338" cy="1458913"/>
            </a:xfrm>
            <a:custGeom>
              <a:avLst/>
              <a:gdLst>
                <a:gd name="T0" fmla="*/ 595 w 661"/>
                <a:gd name="T1" fmla="*/ 73 h 919"/>
                <a:gd name="T2" fmla="*/ 545 w 661"/>
                <a:gd name="T3" fmla="*/ 73 h 919"/>
                <a:gd name="T4" fmla="*/ 460 w 661"/>
                <a:gd name="T5" fmla="*/ 64 h 919"/>
                <a:gd name="T6" fmla="*/ 415 w 661"/>
                <a:gd name="T7" fmla="*/ 23 h 919"/>
                <a:gd name="T8" fmla="*/ 358 w 661"/>
                <a:gd name="T9" fmla="*/ 45 h 919"/>
                <a:gd name="T10" fmla="*/ 325 w 661"/>
                <a:gd name="T11" fmla="*/ 14 h 919"/>
                <a:gd name="T12" fmla="*/ 304 w 661"/>
                <a:gd name="T13" fmla="*/ 14 h 919"/>
                <a:gd name="T14" fmla="*/ 268 w 661"/>
                <a:gd name="T15" fmla="*/ 66 h 919"/>
                <a:gd name="T16" fmla="*/ 228 w 661"/>
                <a:gd name="T17" fmla="*/ 92 h 919"/>
                <a:gd name="T18" fmla="*/ 211 w 661"/>
                <a:gd name="T19" fmla="*/ 113 h 919"/>
                <a:gd name="T20" fmla="*/ 197 w 661"/>
                <a:gd name="T21" fmla="*/ 142 h 919"/>
                <a:gd name="T22" fmla="*/ 173 w 661"/>
                <a:gd name="T23" fmla="*/ 196 h 919"/>
                <a:gd name="T24" fmla="*/ 176 w 661"/>
                <a:gd name="T25" fmla="*/ 237 h 919"/>
                <a:gd name="T26" fmla="*/ 192 w 661"/>
                <a:gd name="T27" fmla="*/ 265 h 919"/>
                <a:gd name="T28" fmla="*/ 164 w 661"/>
                <a:gd name="T29" fmla="*/ 305 h 919"/>
                <a:gd name="T30" fmla="*/ 126 w 661"/>
                <a:gd name="T31" fmla="*/ 296 h 919"/>
                <a:gd name="T32" fmla="*/ 88 w 661"/>
                <a:gd name="T33" fmla="*/ 282 h 919"/>
                <a:gd name="T34" fmla="*/ 81 w 661"/>
                <a:gd name="T35" fmla="*/ 327 h 919"/>
                <a:gd name="T36" fmla="*/ 86 w 661"/>
                <a:gd name="T37" fmla="*/ 364 h 919"/>
                <a:gd name="T38" fmla="*/ 57 w 661"/>
                <a:gd name="T39" fmla="*/ 398 h 919"/>
                <a:gd name="T40" fmla="*/ 43 w 661"/>
                <a:gd name="T41" fmla="*/ 419 h 919"/>
                <a:gd name="T42" fmla="*/ 34 w 661"/>
                <a:gd name="T43" fmla="*/ 466 h 919"/>
                <a:gd name="T44" fmla="*/ 12 w 661"/>
                <a:gd name="T45" fmla="*/ 455 h 919"/>
                <a:gd name="T46" fmla="*/ 3 w 661"/>
                <a:gd name="T47" fmla="*/ 497 h 919"/>
                <a:gd name="T48" fmla="*/ 50 w 661"/>
                <a:gd name="T49" fmla="*/ 530 h 919"/>
                <a:gd name="T50" fmla="*/ 112 w 661"/>
                <a:gd name="T51" fmla="*/ 585 h 919"/>
                <a:gd name="T52" fmla="*/ 143 w 661"/>
                <a:gd name="T53" fmla="*/ 639 h 919"/>
                <a:gd name="T54" fmla="*/ 138 w 661"/>
                <a:gd name="T55" fmla="*/ 691 h 919"/>
                <a:gd name="T56" fmla="*/ 112 w 661"/>
                <a:gd name="T57" fmla="*/ 703 h 919"/>
                <a:gd name="T58" fmla="*/ 88 w 661"/>
                <a:gd name="T59" fmla="*/ 760 h 919"/>
                <a:gd name="T60" fmla="*/ 143 w 661"/>
                <a:gd name="T61" fmla="*/ 819 h 919"/>
                <a:gd name="T62" fmla="*/ 180 w 661"/>
                <a:gd name="T63" fmla="*/ 836 h 919"/>
                <a:gd name="T64" fmla="*/ 204 w 661"/>
                <a:gd name="T65" fmla="*/ 829 h 919"/>
                <a:gd name="T66" fmla="*/ 247 w 661"/>
                <a:gd name="T67" fmla="*/ 860 h 919"/>
                <a:gd name="T68" fmla="*/ 266 w 661"/>
                <a:gd name="T69" fmla="*/ 883 h 919"/>
                <a:gd name="T70" fmla="*/ 285 w 661"/>
                <a:gd name="T71" fmla="*/ 914 h 919"/>
                <a:gd name="T72" fmla="*/ 299 w 661"/>
                <a:gd name="T73" fmla="*/ 893 h 919"/>
                <a:gd name="T74" fmla="*/ 323 w 661"/>
                <a:gd name="T75" fmla="*/ 864 h 919"/>
                <a:gd name="T76" fmla="*/ 360 w 661"/>
                <a:gd name="T77" fmla="*/ 824 h 919"/>
                <a:gd name="T78" fmla="*/ 379 w 661"/>
                <a:gd name="T79" fmla="*/ 808 h 919"/>
                <a:gd name="T80" fmla="*/ 412 w 661"/>
                <a:gd name="T81" fmla="*/ 774 h 919"/>
                <a:gd name="T82" fmla="*/ 424 w 661"/>
                <a:gd name="T83" fmla="*/ 737 h 919"/>
                <a:gd name="T84" fmla="*/ 420 w 661"/>
                <a:gd name="T85" fmla="*/ 706 h 919"/>
                <a:gd name="T86" fmla="*/ 403 w 661"/>
                <a:gd name="T87" fmla="*/ 687 h 919"/>
                <a:gd name="T88" fmla="*/ 436 w 661"/>
                <a:gd name="T89" fmla="*/ 668 h 919"/>
                <a:gd name="T90" fmla="*/ 476 w 661"/>
                <a:gd name="T91" fmla="*/ 661 h 919"/>
                <a:gd name="T92" fmla="*/ 512 w 661"/>
                <a:gd name="T93" fmla="*/ 663 h 919"/>
                <a:gd name="T94" fmla="*/ 545 w 661"/>
                <a:gd name="T95" fmla="*/ 620 h 919"/>
                <a:gd name="T96" fmla="*/ 543 w 661"/>
                <a:gd name="T97" fmla="*/ 571 h 919"/>
                <a:gd name="T98" fmla="*/ 545 w 661"/>
                <a:gd name="T99" fmla="*/ 537 h 919"/>
                <a:gd name="T100" fmla="*/ 569 w 661"/>
                <a:gd name="T101" fmla="*/ 511 h 919"/>
                <a:gd name="T102" fmla="*/ 566 w 661"/>
                <a:gd name="T103" fmla="*/ 438 h 919"/>
                <a:gd name="T104" fmla="*/ 585 w 661"/>
                <a:gd name="T105" fmla="*/ 412 h 919"/>
                <a:gd name="T106" fmla="*/ 562 w 661"/>
                <a:gd name="T107" fmla="*/ 381 h 919"/>
                <a:gd name="T108" fmla="*/ 595 w 661"/>
                <a:gd name="T109" fmla="*/ 348 h 919"/>
                <a:gd name="T110" fmla="*/ 621 w 661"/>
                <a:gd name="T111" fmla="*/ 319 h 919"/>
                <a:gd name="T112" fmla="*/ 626 w 661"/>
                <a:gd name="T113" fmla="*/ 286 h 919"/>
                <a:gd name="T114" fmla="*/ 645 w 661"/>
                <a:gd name="T115" fmla="*/ 244 h 919"/>
                <a:gd name="T116" fmla="*/ 654 w 661"/>
                <a:gd name="T117" fmla="*/ 194 h 919"/>
                <a:gd name="T118" fmla="*/ 647 w 661"/>
                <a:gd name="T119" fmla="*/ 139 h 919"/>
                <a:gd name="T120" fmla="*/ 654 w 661"/>
                <a:gd name="T121" fmla="*/ 118 h 919"/>
                <a:gd name="T122" fmla="*/ 223 w 661"/>
                <a:gd name="T123" fmla="*/ 158 h 919"/>
                <a:gd name="T124" fmla="*/ 233 w 661"/>
                <a:gd name="T125" fmla="*/ 144 h 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1" h="919">
                  <a:moveTo>
                    <a:pt x="661" y="97"/>
                  </a:moveTo>
                  <a:lnTo>
                    <a:pt x="659" y="94"/>
                  </a:lnTo>
                  <a:lnTo>
                    <a:pt x="656" y="94"/>
                  </a:lnTo>
                  <a:lnTo>
                    <a:pt x="652" y="92"/>
                  </a:lnTo>
                  <a:lnTo>
                    <a:pt x="649" y="92"/>
                  </a:lnTo>
                  <a:lnTo>
                    <a:pt x="649" y="90"/>
                  </a:lnTo>
                  <a:lnTo>
                    <a:pt x="647" y="87"/>
                  </a:lnTo>
                  <a:lnTo>
                    <a:pt x="645" y="80"/>
                  </a:lnTo>
                  <a:lnTo>
                    <a:pt x="640" y="71"/>
                  </a:lnTo>
                  <a:lnTo>
                    <a:pt x="637" y="68"/>
                  </a:lnTo>
                  <a:lnTo>
                    <a:pt x="635" y="71"/>
                  </a:lnTo>
                  <a:lnTo>
                    <a:pt x="633" y="73"/>
                  </a:lnTo>
                  <a:lnTo>
                    <a:pt x="623" y="71"/>
                  </a:lnTo>
                  <a:lnTo>
                    <a:pt x="595" y="73"/>
                  </a:lnTo>
                  <a:lnTo>
                    <a:pt x="592" y="71"/>
                  </a:lnTo>
                  <a:lnTo>
                    <a:pt x="583" y="73"/>
                  </a:lnTo>
                  <a:lnTo>
                    <a:pt x="578" y="73"/>
                  </a:lnTo>
                  <a:lnTo>
                    <a:pt x="576" y="73"/>
                  </a:lnTo>
                  <a:lnTo>
                    <a:pt x="574" y="71"/>
                  </a:lnTo>
                  <a:lnTo>
                    <a:pt x="574" y="71"/>
                  </a:lnTo>
                  <a:lnTo>
                    <a:pt x="574" y="68"/>
                  </a:lnTo>
                  <a:lnTo>
                    <a:pt x="574" y="68"/>
                  </a:lnTo>
                  <a:lnTo>
                    <a:pt x="566" y="61"/>
                  </a:lnTo>
                  <a:lnTo>
                    <a:pt x="564" y="64"/>
                  </a:lnTo>
                  <a:lnTo>
                    <a:pt x="559" y="68"/>
                  </a:lnTo>
                  <a:lnTo>
                    <a:pt x="552" y="78"/>
                  </a:lnTo>
                  <a:lnTo>
                    <a:pt x="550" y="78"/>
                  </a:lnTo>
                  <a:lnTo>
                    <a:pt x="545" y="73"/>
                  </a:lnTo>
                  <a:lnTo>
                    <a:pt x="540" y="64"/>
                  </a:lnTo>
                  <a:lnTo>
                    <a:pt x="538" y="64"/>
                  </a:lnTo>
                  <a:lnTo>
                    <a:pt x="526" y="59"/>
                  </a:lnTo>
                  <a:lnTo>
                    <a:pt x="521" y="61"/>
                  </a:lnTo>
                  <a:lnTo>
                    <a:pt x="517" y="64"/>
                  </a:lnTo>
                  <a:lnTo>
                    <a:pt x="505" y="66"/>
                  </a:lnTo>
                  <a:lnTo>
                    <a:pt x="486" y="71"/>
                  </a:lnTo>
                  <a:lnTo>
                    <a:pt x="479" y="73"/>
                  </a:lnTo>
                  <a:lnTo>
                    <a:pt x="469" y="68"/>
                  </a:lnTo>
                  <a:lnTo>
                    <a:pt x="469" y="68"/>
                  </a:lnTo>
                  <a:lnTo>
                    <a:pt x="467" y="66"/>
                  </a:lnTo>
                  <a:lnTo>
                    <a:pt x="467" y="64"/>
                  </a:lnTo>
                  <a:lnTo>
                    <a:pt x="462" y="64"/>
                  </a:lnTo>
                  <a:lnTo>
                    <a:pt x="460" y="64"/>
                  </a:lnTo>
                  <a:lnTo>
                    <a:pt x="460" y="61"/>
                  </a:lnTo>
                  <a:lnTo>
                    <a:pt x="460" y="59"/>
                  </a:lnTo>
                  <a:lnTo>
                    <a:pt x="457" y="56"/>
                  </a:lnTo>
                  <a:lnTo>
                    <a:pt x="455" y="54"/>
                  </a:lnTo>
                  <a:lnTo>
                    <a:pt x="453" y="49"/>
                  </a:lnTo>
                  <a:lnTo>
                    <a:pt x="450" y="45"/>
                  </a:lnTo>
                  <a:lnTo>
                    <a:pt x="450" y="37"/>
                  </a:lnTo>
                  <a:lnTo>
                    <a:pt x="448" y="40"/>
                  </a:lnTo>
                  <a:lnTo>
                    <a:pt x="441" y="42"/>
                  </a:lnTo>
                  <a:lnTo>
                    <a:pt x="434" y="42"/>
                  </a:lnTo>
                  <a:lnTo>
                    <a:pt x="431" y="35"/>
                  </a:lnTo>
                  <a:lnTo>
                    <a:pt x="420" y="28"/>
                  </a:lnTo>
                  <a:lnTo>
                    <a:pt x="420" y="28"/>
                  </a:lnTo>
                  <a:lnTo>
                    <a:pt x="415" y="23"/>
                  </a:lnTo>
                  <a:lnTo>
                    <a:pt x="415" y="28"/>
                  </a:lnTo>
                  <a:lnTo>
                    <a:pt x="412" y="30"/>
                  </a:lnTo>
                  <a:lnTo>
                    <a:pt x="410" y="30"/>
                  </a:lnTo>
                  <a:lnTo>
                    <a:pt x="408" y="28"/>
                  </a:lnTo>
                  <a:lnTo>
                    <a:pt x="398" y="37"/>
                  </a:lnTo>
                  <a:lnTo>
                    <a:pt x="391" y="40"/>
                  </a:lnTo>
                  <a:lnTo>
                    <a:pt x="386" y="40"/>
                  </a:lnTo>
                  <a:lnTo>
                    <a:pt x="372" y="35"/>
                  </a:lnTo>
                  <a:lnTo>
                    <a:pt x="368" y="35"/>
                  </a:lnTo>
                  <a:lnTo>
                    <a:pt x="368" y="42"/>
                  </a:lnTo>
                  <a:lnTo>
                    <a:pt x="365" y="42"/>
                  </a:lnTo>
                  <a:lnTo>
                    <a:pt x="360" y="45"/>
                  </a:lnTo>
                  <a:lnTo>
                    <a:pt x="360" y="45"/>
                  </a:lnTo>
                  <a:lnTo>
                    <a:pt x="358" y="45"/>
                  </a:lnTo>
                  <a:lnTo>
                    <a:pt x="358" y="42"/>
                  </a:lnTo>
                  <a:lnTo>
                    <a:pt x="358" y="40"/>
                  </a:lnTo>
                  <a:lnTo>
                    <a:pt x="356" y="37"/>
                  </a:lnTo>
                  <a:lnTo>
                    <a:pt x="356" y="37"/>
                  </a:lnTo>
                  <a:lnTo>
                    <a:pt x="351" y="37"/>
                  </a:lnTo>
                  <a:lnTo>
                    <a:pt x="351" y="37"/>
                  </a:lnTo>
                  <a:lnTo>
                    <a:pt x="351" y="35"/>
                  </a:lnTo>
                  <a:lnTo>
                    <a:pt x="351" y="35"/>
                  </a:lnTo>
                  <a:lnTo>
                    <a:pt x="351" y="33"/>
                  </a:lnTo>
                  <a:lnTo>
                    <a:pt x="341" y="21"/>
                  </a:lnTo>
                  <a:lnTo>
                    <a:pt x="339" y="18"/>
                  </a:lnTo>
                  <a:lnTo>
                    <a:pt x="330" y="14"/>
                  </a:lnTo>
                  <a:lnTo>
                    <a:pt x="327" y="14"/>
                  </a:lnTo>
                  <a:lnTo>
                    <a:pt x="325" y="14"/>
                  </a:lnTo>
                  <a:lnTo>
                    <a:pt x="323" y="14"/>
                  </a:lnTo>
                  <a:lnTo>
                    <a:pt x="320" y="11"/>
                  </a:lnTo>
                  <a:lnTo>
                    <a:pt x="320" y="9"/>
                  </a:lnTo>
                  <a:lnTo>
                    <a:pt x="320" y="7"/>
                  </a:lnTo>
                  <a:lnTo>
                    <a:pt x="320" y="4"/>
                  </a:lnTo>
                  <a:lnTo>
                    <a:pt x="320" y="4"/>
                  </a:lnTo>
                  <a:lnTo>
                    <a:pt x="320" y="0"/>
                  </a:lnTo>
                  <a:lnTo>
                    <a:pt x="320" y="0"/>
                  </a:lnTo>
                  <a:lnTo>
                    <a:pt x="315" y="2"/>
                  </a:lnTo>
                  <a:lnTo>
                    <a:pt x="306" y="4"/>
                  </a:lnTo>
                  <a:lnTo>
                    <a:pt x="306" y="7"/>
                  </a:lnTo>
                  <a:lnTo>
                    <a:pt x="304" y="9"/>
                  </a:lnTo>
                  <a:lnTo>
                    <a:pt x="304" y="11"/>
                  </a:lnTo>
                  <a:lnTo>
                    <a:pt x="304" y="14"/>
                  </a:lnTo>
                  <a:lnTo>
                    <a:pt x="296" y="21"/>
                  </a:lnTo>
                  <a:lnTo>
                    <a:pt x="296" y="26"/>
                  </a:lnTo>
                  <a:lnTo>
                    <a:pt x="296" y="28"/>
                  </a:lnTo>
                  <a:lnTo>
                    <a:pt x="296" y="33"/>
                  </a:lnTo>
                  <a:lnTo>
                    <a:pt x="294" y="42"/>
                  </a:lnTo>
                  <a:lnTo>
                    <a:pt x="292" y="47"/>
                  </a:lnTo>
                  <a:lnTo>
                    <a:pt x="289" y="49"/>
                  </a:lnTo>
                  <a:lnTo>
                    <a:pt x="287" y="49"/>
                  </a:lnTo>
                  <a:lnTo>
                    <a:pt x="287" y="52"/>
                  </a:lnTo>
                  <a:lnTo>
                    <a:pt x="285" y="54"/>
                  </a:lnTo>
                  <a:lnTo>
                    <a:pt x="280" y="56"/>
                  </a:lnTo>
                  <a:lnTo>
                    <a:pt x="273" y="64"/>
                  </a:lnTo>
                  <a:lnTo>
                    <a:pt x="270" y="64"/>
                  </a:lnTo>
                  <a:lnTo>
                    <a:pt x="268" y="66"/>
                  </a:lnTo>
                  <a:lnTo>
                    <a:pt x="259" y="68"/>
                  </a:lnTo>
                  <a:lnTo>
                    <a:pt x="256" y="71"/>
                  </a:lnTo>
                  <a:lnTo>
                    <a:pt x="256" y="73"/>
                  </a:lnTo>
                  <a:lnTo>
                    <a:pt x="256" y="75"/>
                  </a:lnTo>
                  <a:lnTo>
                    <a:pt x="256" y="78"/>
                  </a:lnTo>
                  <a:lnTo>
                    <a:pt x="254" y="80"/>
                  </a:lnTo>
                  <a:lnTo>
                    <a:pt x="254" y="82"/>
                  </a:lnTo>
                  <a:lnTo>
                    <a:pt x="251" y="85"/>
                  </a:lnTo>
                  <a:lnTo>
                    <a:pt x="247" y="85"/>
                  </a:lnTo>
                  <a:lnTo>
                    <a:pt x="244" y="85"/>
                  </a:lnTo>
                  <a:lnTo>
                    <a:pt x="230" y="85"/>
                  </a:lnTo>
                  <a:lnTo>
                    <a:pt x="228" y="87"/>
                  </a:lnTo>
                  <a:lnTo>
                    <a:pt x="228" y="90"/>
                  </a:lnTo>
                  <a:lnTo>
                    <a:pt x="228" y="92"/>
                  </a:lnTo>
                  <a:lnTo>
                    <a:pt x="228" y="92"/>
                  </a:lnTo>
                  <a:lnTo>
                    <a:pt x="225" y="94"/>
                  </a:lnTo>
                  <a:lnTo>
                    <a:pt x="225" y="94"/>
                  </a:lnTo>
                  <a:lnTo>
                    <a:pt x="225" y="94"/>
                  </a:lnTo>
                  <a:lnTo>
                    <a:pt x="228" y="97"/>
                  </a:lnTo>
                  <a:lnTo>
                    <a:pt x="228" y="97"/>
                  </a:lnTo>
                  <a:lnTo>
                    <a:pt x="228" y="99"/>
                  </a:lnTo>
                  <a:lnTo>
                    <a:pt x="221" y="104"/>
                  </a:lnTo>
                  <a:lnTo>
                    <a:pt x="218" y="106"/>
                  </a:lnTo>
                  <a:lnTo>
                    <a:pt x="218" y="109"/>
                  </a:lnTo>
                  <a:lnTo>
                    <a:pt x="216" y="111"/>
                  </a:lnTo>
                  <a:lnTo>
                    <a:pt x="216" y="113"/>
                  </a:lnTo>
                  <a:lnTo>
                    <a:pt x="214" y="113"/>
                  </a:lnTo>
                  <a:lnTo>
                    <a:pt x="211" y="113"/>
                  </a:lnTo>
                  <a:lnTo>
                    <a:pt x="209" y="113"/>
                  </a:lnTo>
                  <a:lnTo>
                    <a:pt x="204" y="113"/>
                  </a:lnTo>
                  <a:lnTo>
                    <a:pt x="204" y="113"/>
                  </a:lnTo>
                  <a:lnTo>
                    <a:pt x="202" y="116"/>
                  </a:lnTo>
                  <a:lnTo>
                    <a:pt x="199" y="118"/>
                  </a:lnTo>
                  <a:lnTo>
                    <a:pt x="199" y="120"/>
                  </a:lnTo>
                  <a:lnTo>
                    <a:pt x="199" y="123"/>
                  </a:lnTo>
                  <a:lnTo>
                    <a:pt x="199" y="125"/>
                  </a:lnTo>
                  <a:lnTo>
                    <a:pt x="199" y="127"/>
                  </a:lnTo>
                  <a:lnTo>
                    <a:pt x="202" y="130"/>
                  </a:lnTo>
                  <a:lnTo>
                    <a:pt x="202" y="130"/>
                  </a:lnTo>
                  <a:lnTo>
                    <a:pt x="202" y="132"/>
                  </a:lnTo>
                  <a:lnTo>
                    <a:pt x="199" y="135"/>
                  </a:lnTo>
                  <a:lnTo>
                    <a:pt x="197" y="142"/>
                  </a:lnTo>
                  <a:lnTo>
                    <a:pt x="190" y="146"/>
                  </a:lnTo>
                  <a:lnTo>
                    <a:pt x="185" y="154"/>
                  </a:lnTo>
                  <a:lnTo>
                    <a:pt x="185" y="161"/>
                  </a:lnTo>
                  <a:lnTo>
                    <a:pt x="185" y="163"/>
                  </a:lnTo>
                  <a:lnTo>
                    <a:pt x="185" y="165"/>
                  </a:lnTo>
                  <a:lnTo>
                    <a:pt x="185" y="168"/>
                  </a:lnTo>
                  <a:lnTo>
                    <a:pt x="188" y="168"/>
                  </a:lnTo>
                  <a:lnTo>
                    <a:pt x="188" y="170"/>
                  </a:lnTo>
                  <a:lnTo>
                    <a:pt x="188" y="173"/>
                  </a:lnTo>
                  <a:lnTo>
                    <a:pt x="188" y="175"/>
                  </a:lnTo>
                  <a:lnTo>
                    <a:pt x="180" y="182"/>
                  </a:lnTo>
                  <a:lnTo>
                    <a:pt x="176" y="189"/>
                  </a:lnTo>
                  <a:lnTo>
                    <a:pt x="176" y="194"/>
                  </a:lnTo>
                  <a:lnTo>
                    <a:pt x="173" y="196"/>
                  </a:lnTo>
                  <a:lnTo>
                    <a:pt x="173" y="199"/>
                  </a:lnTo>
                  <a:lnTo>
                    <a:pt x="173" y="203"/>
                  </a:lnTo>
                  <a:lnTo>
                    <a:pt x="171" y="206"/>
                  </a:lnTo>
                  <a:lnTo>
                    <a:pt x="171" y="210"/>
                  </a:lnTo>
                  <a:lnTo>
                    <a:pt x="169" y="213"/>
                  </a:lnTo>
                  <a:lnTo>
                    <a:pt x="169" y="215"/>
                  </a:lnTo>
                  <a:lnTo>
                    <a:pt x="169" y="218"/>
                  </a:lnTo>
                  <a:lnTo>
                    <a:pt x="171" y="220"/>
                  </a:lnTo>
                  <a:lnTo>
                    <a:pt x="171" y="222"/>
                  </a:lnTo>
                  <a:lnTo>
                    <a:pt x="173" y="225"/>
                  </a:lnTo>
                  <a:lnTo>
                    <a:pt x="173" y="227"/>
                  </a:lnTo>
                  <a:lnTo>
                    <a:pt x="173" y="229"/>
                  </a:lnTo>
                  <a:lnTo>
                    <a:pt x="173" y="234"/>
                  </a:lnTo>
                  <a:lnTo>
                    <a:pt x="176" y="237"/>
                  </a:lnTo>
                  <a:lnTo>
                    <a:pt x="173" y="241"/>
                  </a:lnTo>
                  <a:lnTo>
                    <a:pt x="176" y="244"/>
                  </a:lnTo>
                  <a:lnTo>
                    <a:pt x="176" y="246"/>
                  </a:lnTo>
                  <a:lnTo>
                    <a:pt x="178" y="248"/>
                  </a:lnTo>
                  <a:lnTo>
                    <a:pt x="180" y="251"/>
                  </a:lnTo>
                  <a:lnTo>
                    <a:pt x="180" y="253"/>
                  </a:lnTo>
                  <a:lnTo>
                    <a:pt x="183" y="255"/>
                  </a:lnTo>
                  <a:lnTo>
                    <a:pt x="183" y="258"/>
                  </a:lnTo>
                  <a:lnTo>
                    <a:pt x="185" y="258"/>
                  </a:lnTo>
                  <a:lnTo>
                    <a:pt x="185" y="260"/>
                  </a:lnTo>
                  <a:lnTo>
                    <a:pt x="188" y="260"/>
                  </a:lnTo>
                  <a:lnTo>
                    <a:pt x="190" y="260"/>
                  </a:lnTo>
                  <a:lnTo>
                    <a:pt x="192" y="263"/>
                  </a:lnTo>
                  <a:lnTo>
                    <a:pt x="192" y="265"/>
                  </a:lnTo>
                  <a:lnTo>
                    <a:pt x="192" y="270"/>
                  </a:lnTo>
                  <a:lnTo>
                    <a:pt x="190" y="272"/>
                  </a:lnTo>
                  <a:lnTo>
                    <a:pt x="185" y="279"/>
                  </a:lnTo>
                  <a:lnTo>
                    <a:pt x="183" y="286"/>
                  </a:lnTo>
                  <a:lnTo>
                    <a:pt x="178" y="293"/>
                  </a:lnTo>
                  <a:lnTo>
                    <a:pt x="178" y="296"/>
                  </a:lnTo>
                  <a:lnTo>
                    <a:pt x="178" y="298"/>
                  </a:lnTo>
                  <a:lnTo>
                    <a:pt x="173" y="300"/>
                  </a:lnTo>
                  <a:lnTo>
                    <a:pt x="173" y="303"/>
                  </a:lnTo>
                  <a:lnTo>
                    <a:pt x="171" y="305"/>
                  </a:lnTo>
                  <a:lnTo>
                    <a:pt x="171" y="308"/>
                  </a:lnTo>
                  <a:lnTo>
                    <a:pt x="169" y="308"/>
                  </a:lnTo>
                  <a:lnTo>
                    <a:pt x="166" y="308"/>
                  </a:lnTo>
                  <a:lnTo>
                    <a:pt x="164" y="305"/>
                  </a:lnTo>
                  <a:lnTo>
                    <a:pt x="161" y="305"/>
                  </a:lnTo>
                  <a:lnTo>
                    <a:pt x="154" y="303"/>
                  </a:lnTo>
                  <a:lnTo>
                    <a:pt x="152" y="303"/>
                  </a:lnTo>
                  <a:lnTo>
                    <a:pt x="152" y="305"/>
                  </a:lnTo>
                  <a:lnTo>
                    <a:pt x="150" y="305"/>
                  </a:lnTo>
                  <a:lnTo>
                    <a:pt x="147" y="308"/>
                  </a:lnTo>
                  <a:lnTo>
                    <a:pt x="143" y="308"/>
                  </a:lnTo>
                  <a:lnTo>
                    <a:pt x="140" y="308"/>
                  </a:lnTo>
                  <a:lnTo>
                    <a:pt x="138" y="308"/>
                  </a:lnTo>
                  <a:lnTo>
                    <a:pt x="133" y="305"/>
                  </a:lnTo>
                  <a:lnTo>
                    <a:pt x="131" y="303"/>
                  </a:lnTo>
                  <a:lnTo>
                    <a:pt x="128" y="300"/>
                  </a:lnTo>
                  <a:lnTo>
                    <a:pt x="126" y="298"/>
                  </a:lnTo>
                  <a:lnTo>
                    <a:pt x="126" y="296"/>
                  </a:lnTo>
                  <a:lnTo>
                    <a:pt x="124" y="296"/>
                  </a:lnTo>
                  <a:lnTo>
                    <a:pt x="119" y="293"/>
                  </a:lnTo>
                  <a:lnTo>
                    <a:pt x="116" y="291"/>
                  </a:lnTo>
                  <a:lnTo>
                    <a:pt x="114" y="293"/>
                  </a:lnTo>
                  <a:lnTo>
                    <a:pt x="109" y="293"/>
                  </a:lnTo>
                  <a:lnTo>
                    <a:pt x="107" y="296"/>
                  </a:lnTo>
                  <a:lnTo>
                    <a:pt x="105" y="293"/>
                  </a:lnTo>
                  <a:lnTo>
                    <a:pt x="100" y="293"/>
                  </a:lnTo>
                  <a:lnTo>
                    <a:pt x="98" y="291"/>
                  </a:lnTo>
                  <a:lnTo>
                    <a:pt x="98" y="289"/>
                  </a:lnTo>
                  <a:lnTo>
                    <a:pt x="95" y="286"/>
                  </a:lnTo>
                  <a:lnTo>
                    <a:pt x="93" y="284"/>
                  </a:lnTo>
                  <a:lnTo>
                    <a:pt x="90" y="284"/>
                  </a:lnTo>
                  <a:lnTo>
                    <a:pt x="88" y="282"/>
                  </a:lnTo>
                  <a:lnTo>
                    <a:pt x="81" y="282"/>
                  </a:lnTo>
                  <a:lnTo>
                    <a:pt x="79" y="282"/>
                  </a:lnTo>
                  <a:lnTo>
                    <a:pt x="76" y="282"/>
                  </a:lnTo>
                  <a:lnTo>
                    <a:pt x="76" y="282"/>
                  </a:lnTo>
                  <a:lnTo>
                    <a:pt x="74" y="279"/>
                  </a:lnTo>
                  <a:lnTo>
                    <a:pt x="74" y="279"/>
                  </a:lnTo>
                  <a:lnTo>
                    <a:pt x="71" y="279"/>
                  </a:lnTo>
                  <a:lnTo>
                    <a:pt x="74" y="286"/>
                  </a:lnTo>
                  <a:lnTo>
                    <a:pt x="71" y="286"/>
                  </a:lnTo>
                  <a:lnTo>
                    <a:pt x="71" y="293"/>
                  </a:lnTo>
                  <a:lnTo>
                    <a:pt x="71" y="310"/>
                  </a:lnTo>
                  <a:lnTo>
                    <a:pt x="76" y="319"/>
                  </a:lnTo>
                  <a:lnTo>
                    <a:pt x="79" y="324"/>
                  </a:lnTo>
                  <a:lnTo>
                    <a:pt x="81" y="327"/>
                  </a:lnTo>
                  <a:lnTo>
                    <a:pt x="79" y="329"/>
                  </a:lnTo>
                  <a:lnTo>
                    <a:pt x="79" y="331"/>
                  </a:lnTo>
                  <a:lnTo>
                    <a:pt x="79" y="334"/>
                  </a:lnTo>
                  <a:lnTo>
                    <a:pt x="76" y="336"/>
                  </a:lnTo>
                  <a:lnTo>
                    <a:pt x="74" y="341"/>
                  </a:lnTo>
                  <a:lnTo>
                    <a:pt x="74" y="343"/>
                  </a:lnTo>
                  <a:lnTo>
                    <a:pt x="74" y="346"/>
                  </a:lnTo>
                  <a:lnTo>
                    <a:pt x="76" y="348"/>
                  </a:lnTo>
                  <a:lnTo>
                    <a:pt x="79" y="353"/>
                  </a:lnTo>
                  <a:lnTo>
                    <a:pt x="81" y="357"/>
                  </a:lnTo>
                  <a:lnTo>
                    <a:pt x="81" y="360"/>
                  </a:lnTo>
                  <a:lnTo>
                    <a:pt x="83" y="362"/>
                  </a:lnTo>
                  <a:lnTo>
                    <a:pt x="83" y="362"/>
                  </a:lnTo>
                  <a:lnTo>
                    <a:pt x="86" y="364"/>
                  </a:lnTo>
                  <a:lnTo>
                    <a:pt x="86" y="369"/>
                  </a:lnTo>
                  <a:lnTo>
                    <a:pt x="86" y="372"/>
                  </a:lnTo>
                  <a:lnTo>
                    <a:pt x="83" y="374"/>
                  </a:lnTo>
                  <a:lnTo>
                    <a:pt x="81" y="379"/>
                  </a:lnTo>
                  <a:lnTo>
                    <a:pt x="79" y="383"/>
                  </a:lnTo>
                  <a:lnTo>
                    <a:pt x="79" y="383"/>
                  </a:lnTo>
                  <a:lnTo>
                    <a:pt x="76" y="383"/>
                  </a:lnTo>
                  <a:lnTo>
                    <a:pt x="74" y="383"/>
                  </a:lnTo>
                  <a:lnTo>
                    <a:pt x="71" y="386"/>
                  </a:lnTo>
                  <a:lnTo>
                    <a:pt x="69" y="388"/>
                  </a:lnTo>
                  <a:lnTo>
                    <a:pt x="67" y="391"/>
                  </a:lnTo>
                  <a:lnTo>
                    <a:pt x="62" y="393"/>
                  </a:lnTo>
                  <a:lnTo>
                    <a:pt x="57" y="398"/>
                  </a:lnTo>
                  <a:lnTo>
                    <a:pt x="57" y="398"/>
                  </a:lnTo>
                  <a:lnTo>
                    <a:pt x="55" y="400"/>
                  </a:lnTo>
                  <a:lnTo>
                    <a:pt x="53" y="400"/>
                  </a:lnTo>
                  <a:lnTo>
                    <a:pt x="50" y="400"/>
                  </a:lnTo>
                  <a:lnTo>
                    <a:pt x="48" y="398"/>
                  </a:lnTo>
                  <a:lnTo>
                    <a:pt x="45" y="398"/>
                  </a:lnTo>
                  <a:lnTo>
                    <a:pt x="45" y="398"/>
                  </a:lnTo>
                  <a:lnTo>
                    <a:pt x="43" y="400"/>
                  </a:lnTo>
                  <a:lnTo>
                    <a:pt x="43" y="400"/>
                  </a:lnTo>
                  <a:lnTo>
                    <a:pt x="41" y="402"/>
                  </a:lnTo>
                  <a:lnTo>
                    <a:pt x="41" y="405"/>
                  </a:lnTo>
                  <a:lnTo>
                    <a:pt x="41" y="407"/>
                  </a:lnTo>
                  <a:lnTo>
                    <a:pt x="41" y="409"/>
                  </a:lnTo>
                  <a:lnTo>
                    <a:pt x="43" y="409"/>
                  </a:lnTo>
                  <a:lnTo>
                    <a:pt x="43" y="419"/>
                  </a:lnTo>
                  <a:lnTo>
                    <a:pt x="43" y="428"/>
                  </a:lnTo>
                  <a:lnTo>
                    <a:pt x="43" y="433"/>
                  </a:lnTo>
                  <a:lnTo>
                    <a:pt x="45" y="438"/>
                  </a:lnTo>
                  <a:lnTo>
                    <a:pt x="48" y="438"/>
                  </a:lnTo>
                  <a:lnTo>
                    <a:pt x="48" y="440"/>
                  </a:lnTo>
                  <a:lnTo>
                    <a:pt x="50" y="443"/>
                  </a:lnTo>
                  <a:lnTo>
                    <a:pt x="50" y="457"/>
                  </a:lnTo>
                  <a:lnTo>
                    <a:pt x="50" y="457"/>
                  </a:lnTo>
                  <a:lnTo>
                    <a:pt x="48" y="459"/>
                  </a:lnTo>
                  <a:lnTo>
                    <a:pt x="45" y="459"/>
                  </a:lnTo>
                  <a:lnTo>
                    <a:pt x="43" y="459"/>
                  </a:lnTo>
                  <a:lnTo>
                    <a:pt x="38" y="462"/>
                  </a:lnTo>
                  <a:lnTo>
                    <a:pt x="36" y="464"/>
                  </a:lnTo>
                  <a:lnTo>
                    <a:pt x="34" y="466"/>
                  </a:lnTo>
                  <a:lnTo>
                    <a:pt x="31" y="466"/>
                  </a:lnTo>
                  <a:lnTo>
                    <a:pt x="29" y="464"/>
                  </a:lnTo>
                  <a:lnTo>
                    <a:pt x="29" y="462"/>
                  </a:lnTo>
                  <a:lnTo>
                    <a:pt x="29" y="462"/>
                  </a:lnTo>
                  <a:lnTo>
                    <a:pt x="29" y="457"/>
                  </a:lnTo>
                  <a:lnTo>
                    <a:pt x="29" y="457"/>
                  </a:lnTo>
                  <a:lnTo>
                    <a:pt x="29" y="455"/>
                  </a:lnTo>
                  <a:lnTo>
                    <a:pt x="29" y="452"/>
                  </a:lnTo>
                  <a:lnTo>
                    <a:pt x="26" y="450"/>
                  </a:lnTo>
                  <a:lnTo>
                    <a:pt x="22" y="450"/>
                  </a:lnTo>
                  <a:lnTo>
                    <a:pt x="17" y="447"/>
                  </a:lnTo>
                  <a:lnTo>
                    <a:pt x="15" y="450"/>
                  </a:lnTo>
                  <a:lnTo>
                    <a:pt x="12" y="452"/>
                  </a:lnTo>
                  <a:lnTo>
                    <a:pt x="12" y="455"/>
                  </a:lnTo>
                  <a:lnTo>
                    <a:pt x="12" y="457"/>
                  </a:lnTo>
                  <a:lnTo>
                    <a:pt x="12" y="459"/>
                  </a:lnTo>
                  <a:lnTo>
                    <a:pt x="10" y="462"/>
                  </a:lnTo>
                  <a:lnTo>
                    <a:pt x="10" y="469"/>
                  </a:lnTo>
                  <a:lnTo>
                    <a:pt x="8" y="471"/>
                  </a:lnTo>
                  <a:lnTo>
                    <a:pt x="8" y="471"/>
                  </a:lnTo>
                  <a:lnTo>
                    <a:pt x="5" y="473"/>
                  </a:lnTo>
                  <a:lnTo>
                    <a:pt x="3" y="473"/>
                  </a:lnTo>
                  <a:lnTo>
                    <a:pt x="3" y="476"/>
                  </a:lnTo>
                  <a:lnTo>
                    <a:pt x="0" y="478"/>
                  </a:lnTo>
                  <a:lnTo>
                    <a:pt x="0" y="483"/>
                  </a:lnTo>
                  <a:lnTo>
                    <a:pt x="0" y="492"/>
                  </a:lnTo>
                  <a:lnTo>
                    <a:pt x="0" y="497"/>
                  </a:lnTo>
                  <a:lnTo>
                    <a:pt x="3" y="497"/>
                  </a:lnTo>
                  <a:lnTo>
                    <a:pt x="3" y="500"/>
                  </a:lnTo>
                  <a:lnTo>
                    <a:pt x="5" y="511"/>
                  </a:lnTo>
                  <a:lnTo>
                    <a:pt x="5" y="523"/>
                  </a:lnTo>
                  <a:lnTo>
                    <a:pt x="5" y="526"/>
                  </a:lnTo>
                  <a:lnTo>
                    <a:pt x="8" y="526"/>
                  </a:lnTo>
                  <a:lnTo>
                    <a:pt x="10" y="528"/>
                  </a:lnTo>
                  <a:lnTo>
                    <a:pt x="12" y="528"/>
                  </a:lnTo>
                  <a:lnTo>
                    <a:pt x="15" y="528"/>
                  </a:lnTo>
                  <a:lnTo>
                    <a:pt x="17" y="528"/>
                  </a:lnTo>
                  <a:lnTo>
                    <a:pt x="19" y="530"/>
                  </a:lnTo>
                  <a:lnTo>
                    <a:pt x="24" y="533"/>
                  </a:lnTo>
                  <a:lnTo>
                    <a:pt x="26" y="535"/>
                  </a:lnTo>
                  <a:lnTo>
                    <a:pt x="45" y="530"/>
                  </a:lnTo>
                  <a:lnTo>
                    <a:pt x="50" y="530"/>
                  </a:lnTo>
                  <a:lnTo>
                    <a:pt x="53" y="533"/>
                  </a:lnTo>
                  <a:lnTo>
                    <a:pt x="55" y="535"/>
                  </a:lnTo>
                  <a:lnTo>
                    <a:pt x="57" y="537"/>
                  </a:lnTo>
                  <a:lnTo>
                    <a:pt x="62" y="540"/>
                  </a:lnTo>
                  <a:lnTo>
                    <a:pt x="71" y="547"/>
                  </a:lnTo>
                  <a:lnTo>
                    <a:pt x="79" y="552"/>
                  </a:lnTo>
                  <a:lnTo>
                    <a:pt x="90" y="561"/>
                  </a:lnTo>
                  <a:lnTo>
                    <a:pt x="93" y="564"/>
                  </a:lnTo>
                  <a:lnTo>
                    <a:pt x="93" y="566"/>
                  </a:lnTo>
                  <a:lnTo>
                    <a:pt x="93" y="566"/>
                  </a:lnTo>
                  <a:lnTo>
                    <a:pt x="95" y="568"/>
                  </a:lnTo>
                  <a:lnTo>
                    <a:pt x="98" y="573"/>
                  </a:lnTo>
                  <a:lnTo>
                    <a:pt x="109" y="582"/>
                  </a:lnTo>
                  <a:lnTo>
                    <a:pt x="112" y="585"/>
                  </a:lnTo>
                  <a:lnTo>
                    <a:pt x="114" y="587"/>
                  </a:lnTo>
                  <a:lnTo>
                    <a:pt x="116" y="590"/>
                  </a:lnTo>
                  <a:lnTo>
                    <a:pt x="124" y="597"/>
                  </a:lnTo>
                  <a:lnTo>
                    <a:pt x="126" y="601"/>
                  </a:lnTo>
                  <a:lnTo>
                    <a:pt x="126" y="604"/>
                  </a:lnTo>
                  <a:lnTo>
                    <a:pt x="126" y="613"/>
                  </a:lnTo>
                  <a:lnTo>
                    <a:pt x="126" y="618"/>
                  </a:lnTo>
                  <a:lnTo>
                    <a:pt x="128" y="623"/>
                  </a:lnTo>
                  <a:lnTo>
                    <a:pt x="131" y="625"/>
                  </a:lnTo>
                  <a:lnTo>
                    <a:pt x="133" y="627"/>
                  </a:lnTo>
                  <a:lnTo>
                    <a:pt x="138" y="632"/>
                  </a:lnTo>
                  <a:lnTo>
                    <a:pt x="140" y="635"/>
                  </a:lnTo>
                  <a:lnTo>
                    <a:pt x="143" y="637"/>
                  </a:lnTo>
                  <a:lnTo>
                    <a:pt x="143" y="639"/>
                  </a:lnTo>
                  <a:lnTo>
                    <a:pt x="143" y="646"/>
                  </a:lnTo>
                  <a:lnTo>
                    <a:pt x="140" y="649"/>
                  </a:lnTo>
                  <a:lnTo>
                    <a:pt x="140" y="654"/>
                  </a:lnTo>
                  <a:lnTo>
                    <a:pt x="138" y="656"/>
                  </a:lnTo>
                  <a:lnTo>
                    <a:pt x="138" y="658"/>
                  </a:lnTo>
                  <a:lnTo>
                    <a:pt x="138" y="663"/>
                  </a:lnTo>
                  <a:lnTo>
                    <a:pt x="138" y="665"/>
                  </a:lnTo>
                  <a:lnTo>
                    <a:pt x="140" y="668"/>
                  </a:lnTo>
                  <a:lnTo>
                    <a:pt x="143" y="670"/>
                  </a:lnTo>
                  <a:lnTo>
                    <a:pt x="143" y="675"/>
                  </a:lnTo>
                  <a:lnTo>
                    <a:pt x="143" y="680"/>
                  </a:lnTo>
                  <a:lnTo>
                    <a:pt x="143" y="682"/>
                  </a:lnTo>
                  <a:lnTo>
                    <a:pt x="140" y="687"/>
                  </a:lnTo>
                  <a:lnTo>
                    <a:pt x="138" y="691"/>
                  </a:lnTo>
                  <a:lnTo>
                    <a:pt x="138" y="694"/>
                  </a:lnTo>
                  <a:lnTo>
                    <a:pt x="140" y="701"/>
                  </a:lnTo>
                  <a:lnTo>
                    <a:pt x="138" y="703"/>
                  </a:lnTo>
                  <a:lnTo>
                    <a:pt x="138" y="703"/>
                  </a:lnTo>
                  <a:lnTo>
                    <a:pt x="135" y="706"/>
                  </a:lnTo>
                  <a:lnTo>
                    <a:pt x="131" y="708"/>
                  </a:lnTo>
                  <a:lnTo>
                    <a:pt x="128" y="708"/>
                  </a:lnTo>
                  <a:lnTo>
                    <a:pt x="128" y="708"/>
                  </a:lnTo>
                  <a:lnTo>
                    <a:pt x="126" y="706"/>
                  </a:lnTo>
                  <a:lnTo>
                    <a:pt x="124" y="706"/>
                  </a:lnTo>
                  <a:lnTo>
                    <a:pt x="119" y="703"/>
                  </a:lnTo>
                  <a:lnTo>
                    <a:pt x="119" y="703"/>
                  </a:lnTo>
                  <a:lnTo>
                    <a:pt x="112" y="703"/>
                  </a:lnTo>
                  <a:lnTo>
                    <a:pt x="112" y="703"/>
                  </a:lnTo>
                  <a:lnTo>
                    <a:pt x="109" y="706"/>
                  </a:lnTo>
                  <a:lnTo>
                    <a:pt x="107" y="715"/>
                  </a:lnTo>
                  <a:lnTo>
                    <a:pt x="105" y="720"/>
                  </a:lnTo>
                  <a:lnTo>
                    <a:pt x="107" y="732"/>
                  </a:lnTo>
                  <a:lnTo>
                    <a:pt x="105" y="734"/>
                  </a:lnTo>
                  <a:lnTo>
                    <a:pt x="102" y="734"/>
                  </a:lnTo>
                  <a:lnTo>
                    <a:pt x="98" y="737"/>
                  </a:lnTo>
                  <a:lnTo>
                    <a:pt x="98" y="739"/>
                  </a:lnTo>
                  <a:lnTo>
                    <a:pt x="95" y="741"/>
                  </a:lnTo>
                  <a:lnTo>
                    <a:pt x="88" y="753"/>
                  </a:lnTo>
                  <a:lnTo>
                    <a:pt x="86" y="753"/>
                  </a:lnTo>
                  <a:lnTo>
                    <a:pt x="83" y="753"/>
                  </a:lnTo>
                  <a:lnTo>
                    <a:pt x="81" y="758"/>
                  </a:lnTo>
                  <a:lnTo>
                    <a:pt x="88" y="760"/>
                  </a:lnTo>
                  <a:lnTo>
                    <a:pt x="93" y="765"/>
                  </a:lnTo>
                  <a:lnTo>
                    <a:pt x="102" y="777"/>
                  </a:lnTo>
                  <a:lnTo>
                    <a:pt x="102" y="782"/>
                  </a:lnTo>
                  <a:lnTo>
                    <a:pt x="102" y="784"/>
                  </a:lnTo>
                  <a:lnTo>
                    <a:pt x="102" y="786"/>
                  </a:lnTo>
                  <a:lnTo>
                    <a:pt x="102" y="791"/>
                  </a:lnTo>
                  <a:lnTo>
                    <a:pt x="102" y="791"/>
                  </a:lnTo>
                  <a:lnTo>
                    <a:pt x="105" y="791"/>
                  </a:lnTo>
                  <a:lnTo>
                    <a:pt x="105" y="789"/>
                  </a:lnTo>
                  <a:lnTo>
                    <a:pt x="109" y="789"/>
                  </a:lnTo>
                  <a:lnTo>
                    <a:pt x="114" y="793"/>
                  </a:lnTo>
                  <a:lnTo>
                    <a:pt x="138" y="815"/>
                  </a:lnTo>
                  <a:lnTo>
                    <a:pt x="140" y="817"/>
                  </a:lnTo>
                  <a:lnTo>
                    <a:pt x="143" y="819"/>
                  </a:lnTo>
                  <a:lnTo>
                    <a:pt x="147" y="817"/>
                  </a:lnTo>
                  <a:lnTo>
                    <a:pt x="150" y="817"/>
                  </a:lnTo>
                  <a:lnTo>
                    <a:pt x="152" y="817"/>
                  </a:lnTo>
                  <a:lnTo>
                    <a:pt x="154" y="819"/>
                  </a:lnTo>
                  <a:lnTo>
                    <a:pt x="157" y="819"/>
                  </a:lnTo>
                  <a:lnTo>
                    <a:pt x="164" y="817"/>
                  </a:lnTo>
                  <a:lnTo>
                    <a:pt x="164" y="819"/>
                  </a:lnTo>
                  <a:lnTo>
                    <a:pt x="164" y="822"/>
                  </a:lnTo>
                  <a:lnTo>
                    <a:pt x="164" y="824"/>
                  </a:lnTo>
                  <a:lnTo>
                    <a:pt x="164" y="827"/>
                  </a:lnTo>
                  <a:lnTo>
                    <a:pt x="164" y="829"/>
                  </a:lnTo>
                  <a:lnTo>
                    <a:pt x="161" y="831"/>
                  </a:lnTo>
                  <a:lnTo>
                    <a:pt x="173" y="834"/>
                  </a:lnTo>
                  <a:lnTo>
                    <a:pt x="180" y="836"/>
                  </a:lnTo>
                  <a:lnTo>
                    <a:pt x="185" y="834"/>
                  </a:lnTo>
                  <a:lnTo>
                    <a:pt x="190" y="831"/>
                  </a:lnTo>
                  <a:lnTo>
                    <a:pt x="192" y="829"/>
                  </a:lnTo>
                  <a:lnTo>
                    <a:pt x="192" y="829"/>
                  </a:lnTo>
                  <a:lnTo>
                    <a:pt x="190" y="824"/>
                  </a:lnTo>
                  <a:lnTo>
                    <a:pt x="192" y="822"/>
                  </a:lnTo>
                  <a:lnTo>
                    <a:pt x="192" y="819"/>
                  </a:lnTo>
                  <a:lnTo>
                    <a:pt x="195" y="817"/>
                  </a:lnTo>
                  <a:lnTo>
                    <a:pt x="197" y="817"/>
                  </a:lnTo>
                  <a:lnTo>
                    <a:pt x="197" y="817"/>
                  </a:lnTo>
                  <a:lnTo>
                    <a:pt x="199" y="822"/>
                  </a:lnTo>
                  <a:lnTo>
                    <a:pt x="202" y="827"/>
                  </a:lnTo>
                  <a:lnTo>
                    <a:pt x="202" y="829"/>
                  </a:lnTo>
                  <a:lnTo>
                    <a:pt x="204" y="829"/>
                  </a:lnTo>
                  <a:lnTo>
                    <a:pt x="204" y="831"/>
                  </a:lnTo>
                  <a:lnTo>
                    <a:pt x="206" y="831"/>
                  </a:lnTo>
                  <a:lnTo>
                    <a:pt x="209" y="834"/>
                  </a:lnTo>
                  <a:lnTo>
                    <a:pt x="209" y="834"/>
                  </a:lnTo>
                  <a:lnTo>
                    <a:pt x="209" y="836"/>
                  </a:lnTo>
                  <a:lnTo>
                    <a:pt x="209" y="838"/>
                  </a:lnTo>
                  <a:lnTo>
                    <a:pt x="211" y="841"/>
                  </a:lnTo>
                  <a:lnTo>
                    <a:pt x="214" y="841"/>
                  </a:lnTo>
                  <a:lnTo>
                    <a:pt x="230" y="843"/>
                  </a:lnTo>
                  <a:lnTo>
                    <a:pt x="235" y="848"/>
                  </a:lnTo>
                  <a:lnTo>
                    <a:pt x="242" y="853"/>
                  </a:lnTo>
                  <a:lnTo>
                    <a:pt x="244" y="857"/>
                  </a:lnTo>
                  <a:lnTo>
                    <a:pt x="247" y="860"/>
                  </a:lnTo>
                  <a:lnTo>
                    <a:pt x="247" y="860"/>
                  </a:lnTo>
                  <a:lnTo>
                    <a:pt x="244" y="862"/>
                  </a:lnTo>
                  <a:lnTo>
                    <a:pt x="244" y="864"/>
                  </a:lnTo>
                  <a:lnTo>
                    <a:pt x="242" y="867"/>
                  </a:lnTo>
                  <a:lnTo>
                    <a:pt x="233" y="872"/>
                  </a:lnTo>
                  <a:lnTo>
                    <a:pt x="225" y="872"/>
                  </a:lnTo>
                  <a:lnTo>
                    <a:pt x="230" y="883"/>
                  </a:lnTo>
                  <a:lnTo>
                    <a:pt x="235" y="886"/>
                  </a:lnTo>
                  <a:lnTo>
                    <a:pt x="240" y="886"/>
                  </a:lnTo>
                  <a:lnTo>
                    <a:pt x="242" y="886"/>
                  </a:lnTo>
                  <a:lnTo>
                    <a:pt x="244" y="883"/>
                  </a:lnTo>
                  <a:lnTo>
                    <a:pt x="251" y="881"/>
                  </a:lnTo>
                  <a:lnTo>
                    <a:pt x="259" y="883"/>
                  </a:lnTo>
                  <a:lnTo>
                    <a:pt x="263" y="881"/>
                  </a:lnTo>
                  <a:lnTo>
                    <a:pt x="266" y="883"/>
                  </a:lnTo>
                  <a:lnTo>
                    <a:pt x="268" y="883"/>
                  </a:lnTo>
                  <a:lnTo>
                    <a:pt x="280" y="888"/>
                  </a:lnTo>
                  <a:lnTo>
                    <a:pt x="282" y="893"/>
                  </a:lnTo>
                  <a:lnTo>
                    <a:pt x="285" y="895"/>
                  </a:lnTo>
                  <a:lnTo>
                    <a:pt x="285" y="898"/>
                  </a:lnTo>
                  <a:lnTo>
                    <a:pt x="282" y="900"/>
                  </a:lnTo>
                  <a:lnTo>
                    <a:pt x="282" y="902"/>
                  </a:lnTo>
                  <a:lnTo>
                    <a:pt x="282" y="902"/>
                  </a:lnTo>
                  <a:lnTo>
                    <a:pt x="285" y="905"/>
                  </a:lnTo>
                  <a:lnTo>
                    <a:pt x="285" y="907"/>
                  </a:lnTo>
                  <a:lnTo>
                    <a:pt x="285" y="909"/>
                  </a:lnTo>
                  <a:lnTo>
                    <a:pt x="285" y="912"/>
                  </a:lnTo>
                  <a:lnTo>
                    <a:pt x="285" y="914"/>
                  </a:lnTo>
                  <a:lnTo>
                    <a:pt x="285" y="914"/>
                  </a:lnTo>
                  <a:lnTo>
                    <a:pt x="287" y="917"/>
                  </a:lnTo>
                  <a:lnTo>
                    <a:pt x="287" y="919"/>
                  </a:lnTo>
                  <a:lnTo>
                    <a:pt x="289" y="919"/>
                  </a:lnTo>
                  <a:lnTo>
                    <a:pt x="294" y="919"/>
                  </a:lnTo>
                  <a:lnTo>
                    <a:pt x="296" y="919"/>
                  </a:lnTo>
                  <a:lnTo>
                    <a:pt x="311" y="912"/>
                  </a:lnTo>
                  <a:lnTo>
                    <a:pt x="308" y="909"/>
                  </a:lnTo>
                  <a:lnTo>
                    <a:pt x="306" y="905"/>
                  </a:lnTo>
                  <a:lnTo>
                    <a:pt x="304" y="905"/>
                  </a:lnTo>
                  <a:lnTo>
                    <a:pt x="304" y="902"/>
                  </a:lnTo>
                  <a:lnTo>
                    <a:pt x="301" y="900"/>
                  </a:lnTo>
                  <a:lnTo>
                    <a:pt x="299" y="895"/>
                  </a:lnTo>
                  <a:lnTo>
                    <a:pt x="299" y="893"/>
                  </a:lnTo>
                  <a:lnTo>
                    <a:pt x="299" y="893"/>
                  </a:lnTo>
                  <a:lnTo>
                    <a:pt x="299" y="891"/>
                  </a:lnTo>
                  <a:lnTo>
                    <a:pt x="299" y="886"/>
                  </a:lnTo>
                  <a:lnTo>
                    <a:pt x="301" y="883"/>
                  </a:lnTo>
                  <a:lnTo>
                    <a:pt x="301" y="881"/>
                  </a:lnTo>
                  <a:lnTo>
                    <a:pt x="308" y="879"/>
                  </a:lnTo>
                  <a:lnTo>
                    <a:pt x="311" y="879"/>
                  </a:lnTo>
                  <a:lnTo>
                    <a:pt x="313" y="876"/>
                  </a:lnTo>
                  <a:lnTo>
                    <a:pt x="313" y="876"/>
                  </a:lnTo>
                  <a:lnTo>
                    <a:pt x="315" y="874"/>
                  </a:lnTo>
                  <a:lnTo>
                    <a:pt x="315" y="872"/>
                  </a:lnTo>
                  <a:lnTo>
                    <a:pt x="318" y="867"/>
                  </a:lnTo>
                  <a:lnTo>
                    <a:pt x="318" y="864"/>
                  </a:lnTo>
                  <a:lnTo>
                    <a:pt x="320" y="864"/>
                  </a:lnTo>
                  <a:lnTo>
                    <a:pt x="323" y="864"/>
                  </a:lnTo>
                  <a:lnTo>
                    <a:pt x="325" y="864"/>
                  </a:lnTo>
                  <a:lnTo>
                    <a:pt x="334" y="862"/>
                  </a:lnTo>
                  <a:lnTo>
                    <a:pt x="349" y="855"/>
                  </a:lnTo>
                  <a:lnTo>
                    <a:pt x="351" y="853"/>
                  </a:lnTo>
                  <a:lnTo>
                    <a:pt x="349" y="848"/>
                  </a:lnTo>
                  <a:lnTo>
                    <a:pt x="349" y="848"/>
                  </a:lnTo>
                  <a:lnTo>
                    <a:pt x="349" y="846"/>
                  </a:lnTo>
                  <a:lnTo>
                    <a:pt x="349" y="843"/>
                  </a:lnTo>
                  <a:lnTo>
                    <a:pt x="353" y="838"/>
                  </a:lnTo>
                  <a:lnTo>
                    <a:pt x="356" y="836"/>
                  </a:lnTo>
                  <a:lnTo>
                    <a:pt x="358" y="834"/>
                  </a:lnTo>
                  <a:lnTo>
                    <a:pt x="360" y="831"/>
                  </a:lnTo>
                  <a:lnTo>
                    <a:pt x="360" y="827"/>
                  </a:lnTo>
                  <a:lnTo>
                    <a:pt x="360" y="824"/>
                  </a:lnTo>
                  <a:lnTo>
                    <a:pt x="363" y="822"/>
                  </a:lnTo>
                  <a:lnTo>
                    <a:pt x="363" y="817"/>
                  </a:lnTo>
                  <a:lnTo>
                    <a:pt x="363" y="815"/>
                  </a:lnTo>
                  <a:lnTo>
                    <a:pt x="363" y="812"/>
                  </a:lnTo>
                  <a:lnTo>
                    <a:pt x="363" y="810"/>
                  </a:lnTo>
                  <a:lnTo>
                    <a:pt x="365" y="808"/>
                  </a:lnTo>
                  <a:lnTo>
                    <a:pt x="365" y="805"/>
                  </a:lnTo>
                  <a:lnTo>
                    <a:pt x="368" y="805"/>
                  </a:lnTo>
                  <a:lnTo>
                    <a:pt x="370" y="805"/>
                  </a:lnTo>
                  <a:lnTo>
                    <a:pt x="372" y="808"/>
                  </a:lnTo>
                  <a:lnTo>
                    <a:pt x="375" y="808"/>
                  </a:lnTo>
                  <a:lnTo>
                    <a:pt x="377" y="808"/>
                  </a:lnTo>
                  <a:lnTo>
                    <a:pt x="377" y="808"/>
                  </a:lnTo>
                  <a:lnTo>
                    <a:pt x="379" y="808"/>
                  </a:lnTo>
                  <a:lnTo>
                    <a:pt x="382" y="808"/>
                  </a:lnTo>
                  <a:lnTo>
                    <a:pt x="386" y="808"/>
                  </a:lnTo>
                  <a:lnTo>
                    <a:pt x="389" y="805"/>
                  </a:lnTo>
                  <a:lnTo>
                    <a:pt x="396" y="803"/>
                  </a:lnTo>
                  <a:lnTo>
                    <a:pt x="398" y="800"/>
                  </a:lnTo>
                  <a:lnTo>
                    <a:pt x="401" y="798"/>
                  </a:lnTo>
                  <a:lnTo>
                    <a:pt x="401" y="796"/>
                  </a:lnTo>
                  <a:lnTo>
                    <a:pt x="401" y="793"/>
                  </a:lnTo>
                  <a:lnTo>
                    <a:pt x="398" y="791"/>
                  </a:lnTo>
                  <a:lnTo>
                    <a:pt x="401" y="789"/>
                  </a:lnTo>
                  <a:lnTo>
                    <a:pt x="405" y="786"/>
                  </a:lnTo>
                  <a:lnTo>
                    <a:pt x="408" y="782"/>
                  </a:lnTo>
                  <a:lnTo>
                    <a:pt x="410" y="777"/>
                  </a:lnTo>
                  <a:lnTo>
                    <a:pt x="412" y="774"/>
                  </a:lnTo>
                  <a:lnTo>
                    <a:pt x="422" y="767"/>
                  </a:lnTo>
                  <a:lnTo>
                    <a:pt x="422" y="767"/>
                  </a:lnTo>
                  <a:lnTo>
                    <a:pt x="424" y="763"/>
                  </a:lnTo>
                  <a:lnTo>
                    <a:pt x="422" y="763"/>
                  </a:lnTo>
                  <a:lnTo>
                    <a:pt x="422" y="760"/>
                  </a:lnTo>
                  <a:lnTo>
                    <a:pt x="420" y="755"/>
                  </a:lnTo>
                  <a:lnTo>
                    <a:pt x="417" y="755"/>
                  </a:lnTo>
                  <a:lnTo>
                    <a:pt x="412" y="751"/>
                  </a:lnTo>
                  <a:lnTo>
                    <a:pt x="412" y="751"/>
                  </a:lnTo>
                  <a:lnTo>
                    <a:pt x="412" y="748"/>
                  </a:lnTo>
                  <a:lnTo>
                    <a:pt x="410" y="746"/>
                  </a:lnTo>
                  <a:lnTo>
                    <a:pt x="412" y="744"/>
                  </a:lnTo>
                  <a:lnTo>
                    <a:pt x="415" y="741"/>
                  </a:lnTo>
                  <a:lnTo>
                    <a:pt x="424" y="737"/>
                  </a:lnTo>
                  <a:lnTo>
                    <a:pt x="427" y="737"/>
                  </a:lnTo>
                  <a:lnTo>
                    <a:pt x="427" y="734"/>
                  </a:lnTo>
                  <a:lnTo>
                    <a:pt x="427" y="732"/>
                  </a:lnTo>
                  <a:lnTo>
                    <a:pt x="424" y="729"/>
                  </a:lnTo>
                  <a:lnTo>
                    <a:pt x="424" y="729"/>
                  </a:lnTo>
                  <a:lnTo>
                    <a:pt x="422" y="727"/>
                  </a:lnTo>
                  <a:lnTo>
                    <a:pt x="420" y="725"/>
                  </a:lnTo>
                  <a:lnTo>
                    <a:pt x="420" y="722"/>
                  </a:lnTo>
                  <a:lnTo>
                    <a:pt x="422" y="720"/>
                  </a:lnTo>
                  <a:lnTo>
                    <a:pt x="422" y="718"/>
                  </a:lnTo>
                  <a:lnTo>
                    <a:pt x="422" y="715"/>
                  </a:lnTo>
                  <a:lnTo>
                    <a:pt x="422" y="713"/>
                  </a:lnTo>
                  <a:lnTo>
                    <a:pt x="422" y="710"/>
                  </a:lnTo>
                  <a:lnTo>
                    <a:pt x="420" y="706"/>
                  </a:lnTo>
                  <a:lnTo>
                    <a:pt x="420" y="703"/>
                  </a:lnTo>
                  <a:lnTo>
                    <a:pt x="422" y="701"/>
                  </a:lnTo>
                  <a:lnTo>
                    <a:pt x="422" y="699"/>
                  </a:lnTo>
                  <a:lnTo>
                    <a:pt x="420" y="696"/>
                  </a:lnTo>
                  <a:lnTo>
                    <a:pt x="417" y="696"/>
                  </a:lnTo>
                  <a:lnTo>
                    <a:pt x="415" y="699"/>
                  </a:lnTo>
                  <a:lnTo>
                    <a:pt x="412" y="699"/>
                  </a:lnTo>
                  <a:lnTo>
                    <a:pt x="410" y="696"/>
                  </a:lnTo>
                  <a:lnTo>
                    <a:pt x="408" y="696"/>
                  </a:lnTo>
                  <a:lnTo>
                    <a:pt x="408" y="696"/>
                  </a:lnTo>
                  <a:lnTo>
                    <a:pt x="405" y="694"/>
                  </a:lnTo>
                  <a:lnTo>
                    <a:pt x="403" y="694"/>
                  </a:lnTo>
                  <a:lnTo>
                    <a:pt x="403" y="691"/>
                  </a:lnTo>
                  <a:lnTo>
                    <a:pt x="403" y="687"/>
                  </a:lnTo>
                  <a:lnTo>
                    <a:pt x="403" y="687"/>
                  </a:lnTo>
                  <a:lnTo>
                    <a:pt x="403" y="684"/>
                  </a:lnTo>
                  <a:lnTo>
                    <a:pt x="403" y="682"/>
                  </a:lnTo>
                  <a:lnTo>
                    <a:pt x="405" y="680"/>
                  </a:lnTo>
                  <a:lnTo>
                    <a:pt x="408" y="677"/>
                  </a:lnTo>
                  <a:lnTo>
                    <a:pt x="410" y="677"/>
                  </a:lnTo>
                  <a:lnTo>
                    <a:pt x="412" y="677"/>
                  </a:lnTo>
                  <a:lnTo>
                    <a:pt x="417" y="680"/>
                  </a:lnTo>
                  <a:lnTo>
                    <a:pt x="420" y="680"/>
                  </a:lnTo>
                  <a:lnTo>
                    <a:pt x="422" y="680"/>
                  </a:lnTo>
                  <a:lnTo>
                    <a:pt x="424" y="677"/>
                  </a:lnTo>
                  <a:lnTo>
                    <a:pt x="434" y="670"/>
                  </a:lnTo>
                  <a:lnTo>
                    <a:pt x="436" y="670"/>
                  </a:lnTo>
                  <a:lnTo>
                    <a:pt x="436" y="668"/>
                  </a:lnTo>
                  <a:lnTo>
                    <a:pt x="436" y="665"/>
                  </a:lnTo>
                  <a:lnTo>
                    <a:pt x="436" y="661"/>
                  </a:lnTo>
                  <a:lnTo>
                    <a:pt x="436" y="656"/>
                  </a:lnTo>
                  <a:lnTo>
                    <a:pt x="439" y="654"/>
                  </a:lnTo>
                  <a:lnTo>
                    <a:pt x="439" y="651"/>
                  </a:lnTo>
                  <a:lnTo>
                    <a:pt x="443" y="646"/>
                  </a:lnTo>
                  <a:lnTo>
                    <a:pt x="446" y="646"/>
                  </a:lnTo>
                  <a:lnTo>
                    <a:pt x="450" y="646"/>
                  </a:lnTo>
                  <a:lnTo>
                    <a:pt x="453" y="646"/>
                  </a:lnTo>
                  <a:lnTo>
                    <a:pt x="455" y="649"/>
                  </a:lnTo>
                  <a:lnTo>
                    <a:pt x="457" y="651"/>
                  </a:lnTo>
                  <a:lnTo>
                    <a:pt x="460" y="654"/>
                  </a:lnTo>
                  <a:lnTo>
                    <a:pt x="472" y="661"/>
                  </a:lnTo>
                  <a:lnTo>
                    <a:pt x="476" y="661"/>
                  </a:lnTo>
                  <a:lnTo>
                    <a:pt x="488" y="661"/>
                  </a:lnTo>
                  <a:lnTo>
                    <a:pt x="491" y="661"/>
                  </a:lnTo>
                  <a:lnTo>
                    <a:pt x="493" y="663"/>
                  </a:lnTo>
                  <a:lnTo>
                    <a:pt x="493" y="665"/>
                  </a:lnTo>
                  <a:lnTo>
                    <a:pt x="493" y="668"/>
                  </a:lnTo>
                  <a:lnTo>
                    <a:pt x="493" y="670"/>
                  </a:lnTo>
                  <a:lnTo>
                    <a:pt x="495" y="670"/>
                  </a:lnTo>
                  <a:lnTo>
                    <a:pt x="498" y="670"/>
                  </a:lnTo>
                  <a:lnTo>
                    <a:pt x="500" y="670"/>
                  </a:lnTo>
                  <a:lnTo>
                    <a:pt x="502" y="668"/>
                  </a:lnTo>
                  <a:lnTo>
                    <a:pt x="505" y="665"/>
                  </a:lnTo>
                  <a:lnTo>
                    <a:pt x="505" y="665"/>
                  </a:lnTo>
                  <a:lnTo>
                    <a:pt x="507" y="663"/>
                  </a:lnTo>
                  <a:lnTo>
                    <a:pt x="512" y="663"/>
                  </a:lnTo>
                  <a:lnTo>
                    <a:pt x="519" y="663"/>
                  </a:lnTo>
                  <a:lnTo>
                    <a:pt x="526" y="661"/>
                  </a:lnTo>
                  <a:lnTo>
                    <a:pt x="526" y="656"/>
                  </a:lnTo>
                  <a:lnTo>
                    <a:pt x="526" y="656"/>
                  </a:lnTo>
                  <a:lnTo>
                    <a:pt x="538" y="649"/>
                  </a:lnTo>
                  <a:lnTo>
                    <a:pt x="540" y="646"/>
                  </a:lnTo>
                  <a:lnTo>
                    <a:pt x="543" y="642"/>
                  </a:lnTo>
                  <a:lnTo>
                    <a:pt x="545" y="637"/>
                  </a:lnTo>
                  <a:lnTo>
                    <a:pt x="547" y="635"/>
                  </a:lnTo>
                  <a:lnTo>
                    <a:pt x="547" y="635"/>
                  </a:lnTo>
                  <a:lnTo>
                    <a:pt x="547" y="632"/>
                  </a:lnTo>
                  <a:lnTo>
                    <a:pt x="545" y="625"/>
                  </a:lnTo>
                  <a:lnTo>
                    <a:pt x="545" y="623"/>
                  </a:lnTo>
                  <a:lnTo>
                    <a:pt x="545" y="620"/>
                  </a:lnTo>
                  <a:lnTo>
                    <a:pt x="545" y="618"/>
                  </a:lnTo>
                  <a:lnTo>
                    <a:pt x="543" y="613"/>
                  </a:lnTo>
                  <a:lnTo>
                    <a:pt x="545" y="611"/>
                  </a:lnTo>
                  <a:lnTo>
                    <a:pt x="545" y="609"/>
                  </a:lnTo>
                  <a:lnTo>
                    <a:pt x="545" y="606"/>
                  </a:lnTo>
                  <a:lnTo>
                    <a:pt x="545" y="604"/>
                  </a:lnTo>
                  <a:lnTo>
                    <a:pt x="547" y="601"/>
                  </a:lnTo>
                  <a:lnTo>
                    <a:pt x="550" y="597"/>
                  </a:lnTo>
                  <a:lnTo>
                    <a:pt x="550" y="594"/>
                  </a:lnTo>
                  <a:lnTo>
                    <a:pt x="552" y="592"/>
                  </a:lnTo>
                  <a:lnTo>
                    <a:pt x="552" y="585"/>
                  </a:lnTo>
                  <a:lnTo>
                    <a:pt x="550" y="575"/>
                  </a:lnTo>
                  <a:lnTo>
                    <a:pt x="545" y="573"/>
                  </a:lnTo>
                  <a:lnTo>
                    <a:pt x="543" y="571"/>
                  </a:lnTo>
                  <a:lnTo>
                    <a:pt x="538" y="568"/>
                  </a:lnTo>
                  <a:lnTo>
                    <a:pt x="536" y="559"/>
                  </a:lnTo>
                  <a:lnTo>
                    <a:pt x="536" y="556"/>
                  </a:lnTo>
                  <a:lnTo>
                    <a:pt x="533" y="554"/>
                  </a:lnTo>
                  <a:lnTo>
                    <a:pt x="533" y="552"/>
                  </a:lnTo>
                  <a:lnTo>
                    <a:pt x="533" y="549"/>
                  </a:lnTo>
                  <a:lnTo>
                    <a:pt x="533" y="547"/>
                  </a:lnTo>
                  <a:lnTo>
                    <a:pt x="533" y="545"/>
                  </a:lnTo>
                  <a:lnTo>
                    <a:pt x="536" y="542"/>
                  </a:lnTo>
                  <a:lnTo>
                    <a:pt x="538" y="542"/>
                  </a:lnTo>
                  <a:lnTo>
                    <a:pt x="540" y="542"/>
                  </a:lnTo>
                  <a:lnTo>
                    <a:pt x="543" y="542"/>
                  </a:lnTo>
                  <a:lnTo>
                    <a:pt x="543" y="540"/>
                  </a:lnTo>
                  <a:lnTo>
                    <a:pt x="545" y="537"/>
                  </a:lnTo>
                  <a:lnTo>
                    <a:pt x="545" y="537"/>
                  </a:lnTo>
                  <a:lnTo>
                    <a:pt x="550" y="535"/>
                  </a:lnTo>
                  <a:lnTo>
                    <a:pt x="552" y="535"/>
                  </a:lnTo>
                  <a:lnTo>
                    <a:pt x="552" y="533"/>
                  </a:lnTo>
                  <a:lnTo>
                    <a:pt x="555" y="530"/>
                  </a:lnTo>
                  <a:lnTo>
                    <a:pt x="557" y="526"/>
                  </a:lnTo>
                  <a:lnTo>
                    <a:pt x="557" y="523"/>
                  </a:lnTo>
                  <a:lnTo>
                    <a:pt x="557" y="521"/>
                  </a:lnTo>
                  <a:lnTo>
                    <a:pt x="557" y="518"/>
                  </a:lnTo>
                  <a:lnTo>
                    <a:pt x="559" y="516"/>
                  </a:lnTo>
                  <a:lnTo>
                    <a:pt x="564" y="514"/>
                  </a:lnTo>
                  <a:lnTo>
                    <a:pt x="566" y="514"/>
                  </a:lnTo>
                  <a:lnTo>
                    <a:pt x="569" y="511"/>
                  </a:lnTo>
                  <a:lnTo>
                    <a:pt x="569" y="511"/>
                  </a:lnTo>
                  <a:lnTo>
                    <a:pt x="566" y="504"/>
                  </a:lnTo>
                  <a:lnTo>
                    <a:pt x="566" y="497"/>
                  </a:lnTo>
                  <a:lnTo>
                    <a:pt x="571" y="485"/>
                  </a:lnTo>
                  <a:lnTo>
                    <a:pt x="571" y="478"/>
                  </a:lnTo>
                  <a:lnTo>
                    <a:pt x="569" y="476"/>
                  </a:lnTo>
                  <a:lnTo>
                    <a:pt x="566" y="471"/>
                  </a:lnTo>
                  <a:lnTo>
                    <a:pt x="562" y="471"/>
                  </a:lnTo>
                  <a:lnTo>
                    <a:pt x="562" y="471"/>
                  </a:lnTo>
                  <a:lnTo>
                    <a:pt x="559" y="464"/>
                  </a:lnTo>
                  <a:lnTo>
                    <a:pt x="564" y="459"/>
                  </a:lnTo>
                  <a:lnTo>
                    <a:pt x="566" y="452"/>
                  </a:lnTo>
                  <a:lnTo>
                    <a:pt x="566" y="445"/>
                  </a:lnTo>
                  <a:lnTo>
                    <a:pt x="566" y="440"/>
                  </a:lnTo>
                  <a:lnTo>
                    <a:pt x="566" y="438"/>
                  </a:lnTo>
                  <a:lnTo>
                    <a:pt x="569" y="436"/>
                  </a:lnTo>
                  <a:lnTo>
                    <a:pt x="576" y="433"/>
                  </a:lnTo>
                  <a:lnTo>
                    <a:pt x="576" y="433"/>
                  </a:lnTo>
                  <a:lnTo>
                    <a:pt x="578" y="433"/>
                  </a:lnTo>
                  <a:lnTo>
                    <a:pt x="578" y="431"/>
                  </a:lnTo>
                  <a:lnTo>
                    <a:pt x="578" y="431"/>
                  </a:lnTo>
                  <a:lnTo>
                    <a:pt x="578" y="431"/>
                  </a:lnTo>
                  <a:lnTo>
                    <a:pt x="578" y="428"/>
                  </a:lnTo>
                  <a:lnTo>
                    <a:pt x="581" y="426"/>
                  </a:lnTo>
                  <a:lnTo>
                    <a:pt x="585" y="421"/>
                  </a:lnTo>
                  <a:lnTo>
                    <a:pt x="585" y="419"/>
                  </a:lnTo>
                  <a:lnTo>
                    <a:pt x="585" y="417"/>
                  </a:lnTo>
                  <a:lnTo>
                    <a:pt x="585" y="414"/>
                  </a:lnTo>
                  <a:lnTo>
                    <a:pt x="585" y="412"/>
                  </a:lnTo>
                  <a:lnTo>
                    <a:pt x="583" y="409"/>
                  </a:lnTo>
                  <a:lnTo>
                    <a:pt x="583" y="407"/>
                  </a:lnTo>
                  <a:lnTo>
                    <a:pt x="583" y="405"/>
                  </a:lnTo>
                  <a:lnTo>
                    <a:pt x="583" y="402"/>
                  </a:lnTo>
                  <a:lnTo>
                    <a:pt x="581" y="402"/>
                  </a:lnTo>
                  <a:lnTo>
                    <a:pt x="578" y="402"/>
                  </a:lnTo>
                  <a:lnTo>
                    <a:pt x="576" y="402"/>
                  </a:lnTo>
                  <a:lnTo>
                    <a:pt x="569" y="402"/>
                  </a:lnTo>
                  <a:lnTo>
                    <a:pt x="566" y="400"/>
                  </a:lnTo>
                  <a:lnTo>
                    <a:pt x="566" y="400"/>
                  </a:lnTo>
                  <a:lnTo>
                    <a:pt x="566" y="398"/>
                  </a:lnTo>
                  <a:lnTo>
                    <a:pt x="564" y="391"/>
                  </a:lnTo>
                  <a:lnTo>
                    <a:pt x="562" y="383"/>
                  </a:lnTo>
                  <a:lnTo>
                    <a:pt x="562" y="381"/>
                  </a:lnTo>
                  <a:lnTo>
                    <a:pt x="562" y="379"/>
                  </a:lnTo>
                  <a:lnTo>
                    <a:pt x="564" y="374"/>
                  </a:lnTo>
                  <a:lnTo>
                    <a:pt x="569" y="367"/>
                  </a:lnTo>
                  <a:lnTo>
                    <a:pt x="574" y="362"/>
                  </a:lnTo>
                  <a:lnTo>
                    <a:pt x="574" y="362"/>
                  </a:lnTo>
                  <a:lnTo>
                    <a:pt x="576" y="360"/>
                  </a:lnTo>
                  <a:lnTo>
                    <a:pt x="576" y="357"/>
                  </a:lnTo>
                  <a:lnTo>
                    <a:pt x="578" y="355"/>
                  </a:lnTo>
                  <a:lnTo>
                    <a:pt x="578" y="355"/>
                  </a:lnTo>
                  <a:lnTo>
                    <a:pt x="581" y="355"/>
                  </a:lnTo>
                  <a:lnTo>
                    <a:pt x="581" y="353"/>
                  </a:lnTo>
                  <a:lnTo>
                    <a:pt x="590" y="353"/>
                  </a:lnTo>
                  <a:lnTo>
                    <a:pt x="592" y="350"/>
                  </a:lnTo>
                  <a:lnTo>
                    <a:pt x="595" y="348"/>
                  </a:lnTo>
                  <a:lnTo>
                    <a:pt x="595" y="343"/>
                  </a:lnTo>
                  <a:lnTo>
                    <a:pt x="600" y="338"/>
                  </a:lnTo>
                  <a:lnTo>
                    <a:pt x="600" y="336"/>
                  </a:lnTo>
                  <a:lnTo>
                    <a:pt x="602" y="336"/>
                  </a:lnTo>
                  <a:lnTo>
                    <a:pt x="602" y="336"/>
                  </a:lnTo>
                  <a:lnTo>
                    <a:pt x="607" y="334"/>
                  </a:lnTo>
                  <a:lnTo>
                    <a:pt x="609" y="334"/>
                  </a:lnTo>
                  <a:lnTo>
                    <a:pt x="611" y="331"/>
                  </a:lnTo>
                  <a:lnTo>
                    <a:pt x="614" y="327"/>
                  </a:lnTo>
                  <a:lnTo>
                    <a:pt x="616" y="324"/>
                  </a:lnTo>
                  <a:lnTo>
                    <a:pt x="619" y="324"/>
                  </a:lnTo>
                  <a:lnTo>
                    <a:pt x="619" y="322"/>
                  </a:lnTo>
                  <a:lnTo>
                    <a:pt x="621" y="319"/>
                  </a:lnTo>
                  <a:lnTo>
                    <a:pt x="621" y="319"/>
                  </a:lnTo>
                  <a:lnTo>
                    <a:pt x="621" y="308"/>
                  </a:lnTo>
                  <a:lnTo>
                    <a:pt x="621" y="308"/>
                  </a:lnTo>
                  <a:lnTo>
                    <a:pt x="621" y="305"/>
                  </a:lnTo>
                  <a:lnTo>
                    <a:pt x="619" y="303"/>
                  </a:lnTo>
                  <a:lnTo>
                    <a:pt x="614" y="300"/>
                  </a:lnTo>
                  <a:lnTo>
                    <a:pt x="614" y="298"/>
                  </a:lnTo>
                  <a:lnTo>
                    <a:pt x="616" y="298"/>
                  </a:lnTo>
                  <a:lnTo>
                    <a:pt x="616" y="296"/>
                  </a:lnTo>
                  <a:lnTo>
                    <a:pt x="619" y="293"/>
                  </a:lnTo>
                  <a:lnTo>
                    <a:pt x="621" y="293"/>
                  </a:lnTo>
                  <a:lnTo>
                    <a:pt x="623" y="291"/>
                  </a:lnTo>
                  <a:lnTo>
                    <a:pt x="623" y="291"/>
                  </a:lnTo>
                  <a:lnTo>
                    <a:pt x="626" y="291"/>
                  </a:lnTo>
                  <a:lnTo>
                    <a:pt x="626" y="286"/>
                  </a:lnTo>
                  <a:lnTo>
                    <a:pt x="628" y="284"/>
                  </a:lnTo>
                  <a:lnTo>
                    <a:pt x="628" y="284"/>
                  </a:lnTo>
                  <a:lnTo>
                    <a:pt x="633" y="284"/>
                  </a:lnTo>
                  <a:lnTo>
                    <a:pt x="633" y="282"/>
                  </a:lnTo>
                  <a:lnTo>
                    <a:pt x="633" y="279"/>
                  </a:lnTo>
                  <a:lnTo>
                    <a:pt x="635" y="277"/>
                  </a:lnTo>
                  <a:lnTo>
                    <a:pt x="635" y="274"/>
                  </a:lnTo>
                  <a:lnTo>
                    <a:pt x="635" y="272"/>
                  </a:lnTo>
                  <a:lnTo>
                    <a:pt x="637" y="265"/>
                  </a:lnTo>
                  <a:lnTo>
                    <a:pt x="642" y="253"/>
                  </a:lnTo>
                  <a:lnTo>
                    <a:pt x="642" y="251"/>
                  </a:lnTo>
                  <a:lnTo>
                    <a:pt x="642" y="251"/>
                  </a:lnTo>
                  <a:lnTo>
                    <a:pt x="645" y="248"/>
                  </a:lnTo>
                  <a:lnTo>
                    <a:pt x="645" y="244"/>
                  </a:lnTo>
                  <a:lnTo>
                    <a:pt x="647" y="237"/>
                  </a:lnTo>
                  <a:lnTo>
                    <a:pt x="647" y="234"/>
                  </a:lnTo>
                  <a:lnTo>
                    <a:pt x="647" y="232"/>
                  </a:lnTo>
                  <a:lnTo>
                    <a:pt x="645" y="229"/>
                  </a:lnTo>
                  <a:lnTo>
                    <a:pt x="647" y="227"/>
                  </a:lnTo>
                  <a:lnTo>
                    <a:pt x="647" y="225"/>
                  </a:lnTo>
                  <a:lnTo>
                    <a:pt x="647" y="222"/>
                  </a:lnTo>
                  <a:lnTo>
                    <a:pt x="649" y="213"/>
                  </a:lnTo>
                  <a:lnTo>
                    <a:pt x="649" y="210"/>
                  </a:lnTo>
                  <a:lnTo>
                    <a:pt x="649" y="208"/>
                  </a:lnTo>
                  <a:lnTo>
                    <a:pt x="652" y="206"/>
                  </a:lnTo>
                  <a:lnTo>
                    <a:pt x="654" y="201"/>
                  </a:lnTo>
                  <a:lnTo>
                    <a:pt x="654" y="199"/>
                  </a:lnTo>
                  <a:lnTo>
                    <a:pt x="654" y="194"/>
                  </a:lnTo>
                  <a:lnTo>
                    <a:pt x="654" y="189"/>
                  </a:lnTo>
                  <a:lnTo>
                    <a:pt x="654" y="187"/>
                  </a:lnTo>
                  <a:lnTo>
                    <a:pt x="656" y="184"/>
                  </a:lnTo>
                  <a:lnTo>
                    <a:pt x="656" y="182"/>
                  </a:lnTo>
                  <a:lnTo>
                    <a:pt x="656" y="175"/>
                  </a:lnTo>
                  <a:lnTo>
                    <a:pt x="654" y="163"/>
                  </a:lnTo>
                  <a:lnTo>
                    <a:pt x="654" y="154"/>
                  </a:lnTo>
                  <a:lnTo>
                    <a:pt x="652" y="151"/>
                  </a:lnTo>
                  <a:lnTo>
                    <a:pt x="652" y="149"/>
                  </a:lnTo>
                  <a:lnTo>
                    <a:pt x="649" y="149"/>
                  </a:lnTo>
                  <a:lnTo>
                    <a:pt x="649" y="146"/>
                  </a:lnTo>
                  <a:lnTo>
                    <a:pt x="647" y="146"/>
                  </a:lnTo>
                  <a:lnTo>
                    <a:pt x="647" y="144"/>
                  </a:lnTo>
                  <a:lnTo>
                    <a:pt x="647" y="139"/>
                  </a:lnTo>
                  <a:lnTo>
                    <a:pt x="647" y="139"/>
                  </a:lnTo>
                  <a:lnTo>
                    <a:pt x="645" y="135"/>
                  </a:lnTo>
                  <a:lnTo>
                    <a:pt x="645" y="135"/>
                  </a:lnTo>
                  <a:lnTo>
                    <a:pt x="645" y="130"/>
                  </a:lnTo>
                  <a:lnTo>
                    <a:pt x="647" y="130"/>
                  </a:lnTo>
                  <a:lnTo>
                    <a:pt x="649" y="130"/>
                  </a:lnTo>
                  <a:lnTo>
                    <a:pt x="649" y="130"/>
                  </a:lnTo>
                  <a:lnTo>
                    <a:pt x="652" y="130"/>
                  </a:lnTo>
                  <a:lnTo>
                    <a:pt x="652" y="127"/>
                  </a:lnTo>
                  <a:lnTo>
                    <a:pt x="652" y="127"/>
                  </a:lnTo>
                  <a:lnTo>
                    <a:pt x="652" y="125"/>
                  </a:lnTo>
                  <a:lnTo>
                    <a:pt x="652" y="123"/>
                  </a:lnTo>
                  <a:lnTo>
                    <a:pt x="652" y="120"/>
                  </a:lnTo>
                  <a:lnTo>
                    <a:pt x="654" y="118"/>
                  </a:lnTo>
                  <a:lnTo>
                    <a:pt x="654" y="118"/>
                  </a:lnTo>
                  <a:lnTo>
                    <a:pt x="654" y="116"/>
                  </a:lnTo>
                  <a:lnTo>
                    <a:pt x="656" y="111"/>
                  </a:lnTo>
                  <a:lnTo>
                    <a:pt x="656" y="111"/>
                  </a:lnTo>
                  <a:lnTo>
                    <a:pt x="659" y="109"/>
                  </a:lnTo>
                  <a:lnTo>
                    <a:pt x="659" y="109"/>
                  </a:lnTo>
                  <a:lnTo>
                    <a:pt x="659" y="106"/>
                  </a:lnTo>
                  <a:lnTo>
                    <a:pt x="659" y="101"/>
                  </a:lnTo>
                  <a:lnTo>
                    <a:pt x="659" y="99"/>
                  </a:lnTo>
                  <a:lnTo>
                    <a:pt x="661" y="97"/>
                  </a:lnTo>
                  <a:lnTo>
                    <a:pt x="661" y="97"/>
                  </a:lnTo>
                  <a:close/>
                  <a:moveTo>
                    <a:pt x="228" y="151"/>
                  </a:moveTo>
                  <a:lnTo>
                    <a:pt x="225" y="156"/>
                  </a:lnTo>
                  <a:lnTo>
                    <a:pt x="223" y="158"/>
                  </a:lnTo>
                  <a:lnTo>
                    <a:pt x="221" y="158"/>
                  </a:lnTo>
                  <a:lnTo>
                    <a:pt x="218" y="156"/>
                  </a:lnTo>
                  <a:lnTo>
                    <a:pt x="218" y="151"/>
                  </a:lnTo>
                  <a:lnTo>
                    <a:pt x="221" y="149"/>
                  </a:lnTo>
                  <a:lnTo>
                    <a:pt x="223" y="149"/>
                  </a:lnTo>
                  <a:lnTo>
                    <a:pt x="225" y="146"/>
                  </a:lnTo>
                  <a:lnTo>
                    <a:pt x="228" y="149"/>
                  </a:lnTo>
                  <a:lnTo>
                    <a:pt x="228" y="151"/>
                  </a:lnTo>
                  <a:close/>
                  <a:moveTo>
                    <a:pt x="247" y="149"/>
                  </a:moveTo>
                  <a:lnTo>
                    <a:pt x="247" y="149"/>
                  </a:lnTo>
                  <a:lnTo>
                    <a:pt x="244" y="149"/>
                  </a:lnTo>
                  <a:lnTo>
                    <a:pt x="240" y="149"/>
                  </a:lnTo>
                  <a:lnTo>
                    <a:pt x="235" y="146"/>
                  </a:lnTo>
                  <a:lnTo>
                    <a:pt x="233" y="144"/>
                  </a:lnTo>
                  <a:lnTo>
                    <a:pt x="233" y="142"/>
                  </a:lnTo>
                  <a:lnTo>
                    <a:pt x="235" y="139"/>
                  </a:lnTo>
                  <a:lnTo>
                    <a:pt x="235" y="137"/>
                  </a:lnTo>
                  <a:lnTo>
                    <a:pt x="237" y="135"/>
                  </a:lnTo>
                  <a:lnTo>
                    <a:pt x="240" y="135"/>
                  </a:lnTo>
                  <a:lnTo>
                    <a:pt x="240" y="135"/>
                  </a:lnTo>
                  <a:lnTo>
                    <a:pt x="242" y="137"/>
                  </a:lnTo>
                  <a:lnTo>
                    <a:pt x="242" y="139"/>
                  </a:lnTo>
                  <a:lnTo>
                    <a:pt x="244" y="142"/>
                  </a:lnTo>
                  <a:lnTo>
                    <a:pt x="247" y="144"/>
                  </a:lnTo>
                  <a:lnTo>
                    <a:pt x="247" y="144"/>
                  </a:lnTo>
                  <a:lnTo>
                    <a:pt x="247" y="149"/>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4"/>
            <p:cNvSpPr>
              <a:spLocks/>
            </p:cNvSpPr>
            <p:nvPr/>
          </p:nvSpPr>
          <p:spPr bwMode="auto">
            <a:xfrm>
              <a:off x="6840538" y="4233863"/>
              <a:ext cx="2098675" cy="1222375"/>
            </a:xfrm>
            <a:custGeom>
              <a:avLst/>
              <a:gdLst>
                <a:gd name="T0" fmla="*/ 1241 w 1322"/>
                <a:gd name="T1" fmla="*/ 308 h 770"/>
                <a:gd name="T2" fmla="*/ 1244 w 1322"/>
                <a:gd name="T3" fmla="*/ 263 h 770"/>
                <a:gd name="T4" fmla="*/ 1189 w 1322"/>
                <a:gd name="T5" fmla="*/ 230 h 770"/>
                <a:gd name="T6" fmla="*/ 1125 w 1322"/>
                <a:gd name="T7" fmla="*/ 178 h 770"/>
                <a:gd name="T8" fmla="*/ 1144 w 1322"/>
                <a:gd name="T9" fmla="*/ 135 h 770"/>
                <a:gd name="T10" fmla="*/ 1132 w 1322"/>
                <a:gd name="T11" fmla="*/ 100 h 770"/>
                <a:gd name="T12" fmla="*/ 1113 w 1322"/>
                <a:gd name="T13" fmla="*/ 66 h 770"/>
                <a:gd name="T14" fmla="*/ 1068 w 1322"/>
                <a:gd name="T15" fmla="*/ 59 h 770"/>
                <a:gd name="T16" fmla="*/ 1045 w 1322"/>
                <a:gd name="T17" fmla="*/ 76 h 770"/>
                <a:gd name="T18" fmla="*/ 1019 w 1322"/>
                <a:gd name="T19" fmla="*/ 83 h 770"/>
                <a:gd name="T20" fmla="*/ 978 w 1322"/>
                <a:gd name="T21" fmla="*/ 76 h 770"/>
                <a:gd name="T22" fmla="*/ 931 w 1322"/>
                <a:gd name="T23" fmla="*/ 83 h 770"/>
                <a:gd name="T24" fmla="*/ 896 w 1322"/>
                <a:gd name="T25" fmla="*/ 81 h 770"/>
                <a:gd name="T26" fmla="*/ 853 w 1322"/>
                <a:gd name="T27" fmla="*/ 88 h 770"/>
                <a:gd name="T28" fmla="*/ 754 w 1322"/>
                <a:gd name="T29" fmla="*/ 97 h 770"/>
                <a:gd name="T30" fmla="*/ 692 w 1322"/>
                <a:gd name="T31" fmla="*/ 95 h 770"/>
                <a:gd name="T32" fmla="*/ 652 w 1322"/>
                <a:gd name="T33" fmla="*/ 62 h 770"/>
                <a:gd name="T34" fmla="*/ 602 w 1322"/>
                <a:gd name="T35" fmla="*/ 33 h 770"/>
                <a:gd name="T36" fmla="*/ 555 w 1322"/>
                <a:gd name="T37" fmla="*/ 0 h 770"/>
                <a:gd name="T38" fmla="*/ 502 w 1322"/>
                <a:gd name="T39" fmla="*/ 33 h 770"/>
                <a:gd name="T40" fmla="*/ 481 w 1322"/>
                <a:gd name="T41" fmla="*/ 45 h 770"/>
                <a:gd name="T42" fmla="*/ 457 w 1322"/>
                <a:gd name="T43" fmla="*/ 76 h 770"/>
                <a:gd name="T44" fmla="*/ 441 w 1322"/>
                <a:gd name="T45" fmla="*/ 107 h 770"/>
                <a:gd name="T46" fmla="*/ 448 w 1322"/>
                <a:gd name="T47" fmla="*/ 128 h 770"/>
                <a:gd name="T48" fmla="*/ 448 w 1322"/>
                <a:gd name="T49" fmla="*/ 159 h 770"/>
                <a:gd name="T50" fmla="*/ 403 w 1322"/>
                <a:gd name="T51" fmla="*/ 173 h 770"/>
                <a:gd name="T52" fmla="*/ 379 w 1322"/>
                <a:gd name="T53" fmla="*/ 159 h 770"/>
                <a:gd name="T54" fmla="*/ 363 w 1322"/>
                <a:gd name="T55" fmla="*/ 185 h 770"/>
                <a:gd name="T56" fmla="*/ 334 w 1322"/>
                <a:gd name="T57" fmla="*/ 211 h 770"/>
                <a:gd name="T58" fmla="*/ 251 w 1322"/>
                <a:gd name="T59" fmla="*/ 192 h 770"/>
                <a:gd name="T60" fmla="*/ 216 w 1322"/>
                <a:gd name="T61" fmla="*/ 201 h 770"/>
                <a:gd name="T62" fmla="*/ 169 w 1322"/>
                <a:gd name="T63" fmla="*/ 180 h 770"/>
                <a:gd name="T64" fmla="*/ 131 w 1322"/>
                <a:gd name="T65" fmla="*/ 152 h 770"/>
                <a:gd name="T66" fmla="*/ 90 w 1322"/>
                <a:gd name="T67" fmla="*/ 199 h 770"/>
                <a:gd name="T68" fmla="*/ 60 w 1322"/>
                <a:gd name="T69" fmla="*/ 220 h 770"/>
                <a:gd name="T70" fmla="*/ 3 w 1322"/>
                <a:gd name="T71" fmla="*/ 322 h 770"/>
                <a:gd name="T72" fmla="*/ 3 w 1322"/>
                <a:gd name="T73" fmla="*/ 341 h 770"/>
                <a:gd name="T74" fmla="*/ 22 w 1322"/>
                <a:gd name="T75" fmla="*/ 424 h 770"/>
                <a:gd name="T76" fmla="*/ 133 w 1322"/>
                <a:gd name="T77" fmla="*/ 443 h 770"/>
                <a:gd name="T78" fmla="*/ 138 w 1322"/>
                <a:gd name="T79" fmla="*/ 438 h 770"/>
                <a:gd name="T80" fmla="*/ 263 w 1322"/>
                <a:gd name="T81" fmla="*/ 545 h 770"/>
                <a:gd name="T82" fmla="*/ 266 w 1322"/>
                <a:gd name="T83" fmla="*/ 531 h 770"/>
                <a:gd name="T84" fmla="*/ 263 w 1322"/>
                <a:gd name="T85" fmla="*/ 597 h 770"/>
                <a:gd name="T86" fmla="*/ 292 w 1322"/>
                <a:gd name="T87" fmla="*/ 640 h 770"/>
                <a:gd name="T88" fmla="*/ 301 w 1322"/>
                <a:gd name="T89" fmla="*/ 668 h 770"/>
                <a:gd name="T90" fmla="*/ 382 w 1322"/>
                <a:gd name="T91" fmla="*/ 737 h 770"/>
                <a:gd name="T92" fmla="*/ 467 w 1322"/>
                <a:gd name="T93" fmla="*/ 756 h 770"/>
                <a:gd name="T94" fmla="*/ 476 w 1322"/>
                <a:gd name="T95" fmla="*/ 720 h 770"/>
                <a:gd name="T96" fmla="*/ 510 w 1322"/>
                <a:gd name="T97" fmla="*/ 690 h 770"/>
                <a:gd name="T98" fmla="*/ 585 w 1322"/>
                <a:gd name="T99" fmla="*/ 633 h 770"/>
                <a:gd name="T100" fmla="*/ 682 w 1322"/>
                <a:gd name="T101" fmla="*/ 592 h 770"/>
                <a:gd name="T102" fmla="*/ 817 w 1322"/>
                <a:gd name="T103" fmla="*/ 564 h 770"/>
                <a:gd name="T104" fmla="*/ 924 w 1322"/>
                <a:gd name="T105" fmla="*/ 576 h 770"/>
                <a:gd name="T106" fmla="*/ 1052 w 1322"/>
                <a:gd name="T107" fmla="*/ 576 h 770"/>
                <a:gd name="T108" fmla="*/ 1104 w 1322"/>
                <a:gd name="T109" fmla="*/ 569 h 770"/>
                <a:gd name="T110" fmla="*/ 1177 w 1322"/>
                <a:gd name="T111" fmla="*/ 545 h 770"/>
                <a:gd name="T112" fmla="*/ 1227 w 1322"/>
                <a:gd name="T113" fmla="*/ 547 h 770"/>
                <a:gd name="T114" fmla="*/ 1265 w 1322"/>
                <a:gd name="T115" fmla="*/ 505 h 770"/>
                <a:gd name="T116" fmla="*/ 1310 w 1322"/>
                <a:gd name="T117" fmla="*/ 403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22" h="770">
                  <a:moveTo>
                    <a:pt x="1301" y="367"/>
                  </a:moveTo>
                  <a:lnTo>
                    <a:pt x="1301" y="367"/>
                  </a:lnTo>
                  <a:lnTo>
                    <a:pt x="1289" y="365"/>
                  </a:lnTo>
                  <a:lnTo>
                    <a:pt x="1286" y="365"/>
                  </a:lnTo>
                  <a:lnTo>
                    <a:pt x="1286" y="365"/>
                  </a:lnTo>
                  <a:lnTo>
                    <a:pt x="1286" y="367"/>
                  </a:lnTo>
                  <a:lnTo>
                    <a:pt x="1284" y="367"/>
                  </a:lnTo>
                  <a:lnTo>
                    <a:pt x="1284" y="367"/>
                  </a:lnTo>
                  <a:lnTo>
                    <a:pt x="1282" y="367"/>
                  </a:lnTo>
                  <a:lnTo>
                    <a:pt x="1279" y="365"/>
                  </a:lnTo>
                  <a:lnTo>
                    <a:pt x="1277" y="363"/>
                  </a:lnTo>
                  <a:lnTo>
                    <a:pt x="1244" y="310"/>
                  </a:lnTo>
                  <a:lnTo>
                    <a:pt x="1241" y="308"/>
                  </a:lnTo>
                  <a:lnTo>
                    <a:pt x="1241" y="306"/>
                  </a:lnTo>
                  <a:lnTo>
                    <a:pt x="1241" y="303"/>
                  </a:lnTo>
                  <a:lnTo>
                    <a:pt x="1241" y="299"/>
                  </a:lnTo>
                  <a:lnTo>
                    <a:pt x="1241" y="296"/>
                  </a:lnTo>
                  <a:lnTo>
                    <a:pt x="1241" y="291"/>
                  </a:lnTo>
                  <a:lnTo>
                    <a:pt x="1241" y="289"/>
                  </a:lnTo>
                  <a:lnTo>
                    <a:pt x="1241" y="287"/>
                  </a:lnTo>
                  <a:lnTo>
                    <a:pt x="1241" y="284"/>
                  </a:lnTo>
                  <a:lnTo>
                    <a:pt x="1241" y="282"/>
                  </a:lnTo>
                  <a:lnTo>
                    <a:pt x="1241" y="280"/>
                  </a:lnTo>
                  <a:lnTo>
                    <a:pt x="1241" y="268"/>
                  </a:lnTo>
                  <a:lnTo>
                    <a:pt x="1241" y="268"/>
                  </a:lnTo>
                  <a:lnTo>
                    <a:pt x="1244" y="263"/>
                  </a:lnTo>
                  <a:lnTo>
                    <a:pt x="1244" y="261"/>
                  </a:lnTo>
                  <a:lnTo>
                    <a:pt x="1244" y="256"/>
                  </a:lnTo>
                  <a:lnTo>
                    <a:pt x="1244" y="254"/>
                  </a:lnTo>
                  <a:lnTo>
                    <a:pt x="1244" y="251"/>
                  </a:lnTo>
                  <a:lnTo>
                    <a:pt x="1246" y="249"/>
                  </a:lnTo>
                  <a:lnTo>
                    <a:pt x="1246" y="246"/>
                  </a:lnTo>
                  <a:lnTo>
                    <a:pt x="1246" y="244"/>
                  </a:lnTo>
                  <a:lnTo>
                    <a:pt x="1225" y="242"/>
                  </a:lnTo>
                  <a:lnTo>
                    <a:pt x="1215" y="237"/>
                  </a:lnTo>
                  <a:lnTo>
                    <a:pt x="1213" y="237"/>
                  </a:lnTo>
                  <a:lnTo>
                    <a:pt x="1203" y="237"/>
                  </a:lnTo>
                  <a:lnTo>
                    <a:pt x="1194" y="232"/>
                  </a:lnTo>
                  <a:lnTo>
                    <a:pt x="1189" y="230"/>
                  </a:lnTo>
                  <a:lnTo>
                    <a:pt x="1182" y="220"/>
                  </a:lnTo>
                  <a:lnTo>
                    <a:pt x="1177" y="213"/>
                  </a:lnTo>
                  <a:lnTo>
                    <a:pt x="1175" y="209"/>
                  </a:lnTo>
                  <a:lnTo>
                    <a:pt x="1175" y="209"/>
                  </a:lnTo>
                  <a:lnTo>
                    <a:pt x="1175" y="209"/>
                  </a:lnTo>
                  <a:lnTo>
                    <a:pt x="1173" y="206"/>
                  </a:lnTo>
                  <a:lnTo>
                    <a:pt x="1166" y="201"/>
                  </a:lnTo>
                  <a:lnTo>
                    <a:pt x="1163" y="201"/>
                  </a:lnTo>
                  <a:lnTo>
                    <a:pt x="1161" y="201"/>
                  </a:lnTo>
                  <a:lnTo>
                    <a:pt x="1137" y="194"/>
                  </a:lnTo>
                  <a:lnTo>
                    <a:pt x="1118" y="185"/>
                  </a:lnTo>
                  <a:lnTo>
                    <a:pt x="1121" y="182"/>
                  </a:lnTo>
                  <a:lnTo>
                    <a:pt x="1125" y="178"/>
                  </a:lnTo>
                  <a:lnTo>
                    <a:pt x="1125" y="175"/>
                  </a:lnTo>
                  <a:lnTo>
                    <a:pt x="1128" y="173"/>
                  </a:lnTo>
                  <a:lnTo>
                    <a:pt x="1142" y="154"/>
                  </a:lnTo>
                  <a:lnTo>
                    <a:pt x="1142" y="152"/>
                  </a:lnTo>
                  <a:lnTo>
                    <a:pt x="1142" y="149"/>
                  </a:lnTo>
                  <a:lnTo>
                    <a:pt x="1142" y="147"/>
                  </a:lnTo>
                  <a:lnTo>
                    <a:pt x="1140" y="145"/>
                  </a:lnTo>
                  <a:lnTo>
                    <a:pt x="1142" y="145"/>
                  </a:lnTo>
                  <a:lnTo>
                    <a:pt x="1142" y="142"/>
                  </a:lnTo>
                  <a:lnTo>
                    <a:pt x="1144" y="142"/>
                  </a:lnTo>
                  <a:lnTo>
                    <a:pt x="1144" y="140"/>
                  </a:lnTo>
                  <a:lnTo>
                    <a:pt x="1144" y="137"/>
                  </a:lnTo>
                  <a:lnTo>
                    <a:pt x="1144" y="135"/>
                  </a:lnTo>
                  <a:lnTo>
                    <a:pt x="1144" y="135"/>
                  </a:lnTo>
                  <a:lnTo>
                    <a:pt x="1144" y="133"/>
                  </a:lnTo>
                  <a:lnTo>
                    <a:pt x="1144" y="130"/>
                  </a:lnTo>
                  <a:lnTo>
                    <a:pt x="1142" y="128"/>
                  </a:lnTo>
                  <a:lnTo>
                    <a:pt x="1135" y="123"/>
                  </a:lnTo>
                  <a:lnTo>
                    <a:pt x="1135" y="121"/>
                  </a:lnTo>
                  <a:lnTo>
                    <a:pt x="1135" y="118"/>
                  </a:lnTo>
                  <a:lnTo>
                    <a:pt x="1135" y="114"/>
                  </a:lnTo>
                  <a:lnTo>
                    <a:pt x="1135" y="111"/>
                  </a:lnTo>
                  <a:lnTo>
                    <a:pt x="1132" y="107"/>
                  </a:lnTo>
                  <a:lnTo>
                    <a:pt x="1132" y="104"/>
                  </a:lnTo>
                  <a:lnTo>
                    <a:pt x="1132" y="102"/>
                  </a:lnTo>
                  <a:lnTo>
                    <a:pt x="1132" y="100"/>
                  </a:lnTo>
                  <a:lnTo>
                    <a:pt x="1132" y="95"/>
                  </a:lnTo>
                  <a:lnTo>
                    <a:pt x="1132" y="95"/>
                  </a:lnTo>
                  <a:lnTo>
                    <a:pt x="1116" y="90"/>
                  </a:lnTo>
                  <a:lnTo>
                    <a:pt x="1113" y="88"/>
                  </a:lnTo>
                  <a:lnTo>
                    <a:pt x="1113" y="85"/>
                  </a:lnTo>
                  <a:lnTo>
                    <a:pt x="1113" y="83"/>
                  </a:lnTo>
                  <a:lnTo>
                    <a:pt x="1113" y="83"/>
                  </a:lnTo>
                  <a:lnTo>
                    <a:pt x="1113" y="81"/>
                  </a:lnTo>
                  <a:lnTo>
                    <a:pt x="1113" y="76"/>
                  </a:lnTo>
                  <a:lnTo>
                    <a:pt x="1113" y="73"/>
                  </a:lnTo>
                  <a:lnTo>
                    <a:pt x="1113" y="69"/>
                  </a:lnTo>
                  <a:lnTo>
                    <a:pt x="1113" y="66"/>
                  </a:lnTo>
                  <a:lnTo>
                    <a:pt x="1113" y="66"/>
                  </a:lnTo>
                  <a:lnTo>
                    <a:pt x="1113" y="64"/>
                  </a:lnTo>
                  <a:lnTo>
                    <a:pt x="1113" y="64"/>
                  </a:lnTo>
                  <a:lnTo>
                    <a:pt x="1113" y="64"/>
                  </a:lnTo>
                  <a:lnTo>
                    <a:pt x="1111" y="64"/>
                  </a:lnTo>
                  <a:lnTo>
                    <a:pt x="1106" y="62"/>
                  </a:lnTo>
                  <a:lnTo>
                    <a:pt x="1102" y="62"/>
                  </a:lnTo>
                  <a:lnTo>
                    <a:pt x="1097" y="62"/>
                  </a:lnTo>
                  <a:lnTo>
                    <a:pt x="1095" y="64"/>
                  </a:lnTo>
                  <a:lnTo>
                    <a:pt x="1090" y="64"/>
                  </a:lnTo>
                  <a:lnTo>
                    <a:pt x="1080" y="62"/>
                  </a:lnTo>
                  <a:lnTo>
                    <a:pt x="1071" y="54"/>
                  </a:lnTo>
                  <a:lnTo>
                    <a:pt x="1068" y="59"/>
                  </a:lnTo>
                  <a:lnTo>
                    <a:pt x="1068" y="59"/>
                  </a:lnTo>
                  <a:lnTo>
                    <a:pt x="1064" y="64"/>
                  </a:lnTo>
                  <a:lnTo>
                    <a:pt x="1061" y="64"/>
                  </a:lnTo>
                  <a:lnTo>
                    <a:pt x="1059" y="64"/>
                  </a:lnTo>
                  <a:lnTo>
                    <a:pt x="1059" y="66"/>
                  </a:lnTo>
                  <a:lnTo>
                    <a:pt x="1059" y="66"/>
                  </a:lnTo>
                  <a:lnTo>
                    <a:pt x="1052" y="69"/>
                  </a:lnTo>
                  <a:lnTo>
                    <a:pt x="1050" y="71"/>
                  </a:lnTo>
                  <a:lnTo>
                    <a:pt x="1050" y="73"/>
                  </a:lnTo>
                  <a:lnTo>
                    <a:pt x="1047" y="73"/>
                  </a:lnTo>
                  <a:lnTo>
                    <a:pt x="1047" y="73"/>
                  </a:lnTo>
                  <a:lnTo>
                    <a:pt x="1047" y="73"/>
                  </a:lnTo>
                  <a:lnTo>
                    <a:pt x="1047" y="76"/>
                  </a:lnTo>
                  <a:lnTo>
                    <a:pt x="1045" y="76"/>
                  </a:lnTo>
                  <a:lnTo>
                    <a:pt x="1045" y="76"/>
                  </a:lnTo>
                  <a:lnTo>
                    <a:pt x="1045" y="76"/>
                  </a:lnTo>
                  <a:lnTo>
                    <a:pt x="1042" y="76"/>
                  </a:lnTo>
                  <a:lnTo>
                    <a:pt x="1040" y="73"/>
                  </a:lnTo>
                  <a:lnTo>
                    <a:pt x="1038" y="73"/>
                  </a:lnTo>
                  <a:lnTo>
                    <a:pt x="1035" y="73"/>
                  </a:lnTo>
                  <a:lnTo>
                    <a:pt x="1033" y="71"/>
                  </a:lnTo>
                  <a:lnTo>
                    <a:pt x="1031" y="71"/>
                  </a:lnTo>
                  <a:lnTo>
                    <a:pt x="1028" y="73"/>
                  </a:lnTo>
                  <a:lnTo>
                    <a:pt x="1023" y="73"/>
                  </a:lnTo>
                  <a:lnTo>
                    <a:pt x="1019" y="78"/>
                  </a:lnTo>
                  <a:lnTo>
                    <a:pt x="1019" y="78"/>
                  </a:lnTo>
                  <a:lnTo>
                    <a:pt x="1019" y="83"/>
                  </a:lnTo>
                  <a:lnTo>
                    <a:pt x="1019" y="85"/>
                  </a:lnTo>
                  <a:lnTo>
                    <a:pt x="1016" y="85"/>
                  </a:lnTo>
                  <a:lnTo>
                    <a:pt x="1014" y="83"/>
                  </a:lnTo>
                  <a:lnTo>
                    <a:pt x="1012" y="81"/>
                  </a:lnTo>
                  <a:lnTo>
                    <a:pt x="1007" y="73"/>
                  </a:lnTo>
                  <a:lnTo>
                    <a:pt x="1005" y="71"/>
                  </a:lnTo>
                  <a:lnTo>
                    <a:pt x="1002" y="71"/>
                  </a:lnTo>
                  <a:lnTo>
                    <a:pt x="1002" y="71"/>
                  </a:lnTo>
                  <a:lnTo>
                    <a:pt x="995" y="73"/>
                  </a:lnTo>
                  <a:lnTo>
                    <a:pt x="990" y="78"/>
                  </a:lnTo>
                  <a:lnTo>
                    <a:pt x="990" y="78"/>
                  </a:lnTo>
                  <a:lnTo>
                    <a:pt x="986" y="78"/>
                  </a:lnTo>
                  <a:lnTo>
                    <a:pt x="978" y="76"/>
                  </a:lnTo>
                  <a:lnTo>
                    <a:pt x="962" y="76"/>
                  </a:lnTo>
                  <a:lnTo>
                    <a:pt x="960" y="73"/>
                  </a:lnTo>
                  <a:lnTo>
                    <a:pt x="955" y="73"/>
                  </a:lnTo>
                  <a:lnTo>
                    <a:pt x="950" y="71"/>
                  </a:lnTo>
                  <a:lnTo>
                    <a:pt x="948" y="71"/>
                  </a:lnTo>
                  <a:lnTo>
                    <a:pt x="945" y="71"/>
                  </a:lnTo>
                  <a:lnTo>
                    <a:pt x="938" y="71"/>
                  </a:lnTo>
                  <a:lnTo>
                    <a:pt x="936" y="73"/>
                  </a:lnTo>
                  <a:lnTo>
                    <a:pt x="933" y="76"/>
                  </a:lnTo>
                  <a:lnTo>
                    <a:pt x="933" y="76"/>
                  </a:lnTo>
                  <a:lnTo>
                    <a:pt x="933" y="78"/>
                  </a:lnTo>
                  <a:lnTo>
                    <a:pt x="933" y="81"/>
                  </a:lnTo>
                  <a:lnTo>
                    <a:pt x="931" y="83"/>
                  </a:lnTo>
                  <a:lnTo>
                    <a:pt x="929" y="85"/>
                  </a:lnTo>
                  <a:lnTo>
                    <a:pt x="924" y="90"/>
                  </a:lnTo>
                  <a:lnTo>
                    <a:pt x="917" y="92"/>
                  </a:lnTo>
                  <a:lnTo>
                    <a:pt x="915" y="92"/>
                  </a:lnTo>
                  <a:lnTo>
                    <a:pt x="912" y="92"/>
                  </a:lnTo>
                  <a:lnTo>
                    <a:pt x="907" y="92"/>
                  </a:lnTo>
                  <a:lnTo>
                    <a:pt x="900" y="90"/>
                  </a:lnTo>
                  <a:lnTo>
                    <a:pt x="898" y="90"/>
                  </a:lnTo>
                  <a:lnTo>
                    <a:pt x="898" y="88"/>
                  </a:lnTo>
                  <a:lnTo>
                    <a:pt x="898" y="85"/>
                  </a:lnTo>
                  <a:lnTo>
                    <a:pt x="898" y="83"/>
                  </a:lnTo>
                  <a:lnTo>
                    <a:pt x="896" y="81"/>
                  </a:lnTo>
                  <a:lnTo>
                    <a:pt x="896" y="81"/>
                  </a:lnTo>
                  <a:lnTo>
                    <a:pt x="893" y="81"/>
                  </a:lnTo>
                  <a:lnTo>
                    <a:pt x="891" y="81"/>
                  </a:lnTo>
                  <a:lnTo>
                    <a:pt x="888" y="81"/>
                  </a:lnTo>
                  <a:lnTo>
                    <a:pt x="886" y="83"/>
                  </a:lnTo>
                  <a:lnTo>
                    <a:pt x="886" y="90"/>
                  </a:lnTo>
                  <a:lnTo>
                    <a:pt x="884" y="92"/>
                  </a:lnTo>
                  <a:lnTo>
                    <a:pt x="884" y="92"/>
                  </a:lnTo>
                  <a:lnTo>
                    <a:pt x="881" y="92"/>
                  </a:lnTo>
                  <a:lnTo>
                    <a:pt x="877" y="92"/>
                  </a:lnTo>
                  <a:lnTo>
                    <a:pt x="867" y="90"/>
                  </a:lnTo>
                  <a:lnTo>
                    <a:pt x="862" y="90"/>
                  </a:lnTo>
                  <a:lnTo>
                    <a:pt x="855" y="88"/>
                  </a:lnTo>
                  <a:lnTo>
                    <a:pt x="853" y="88"/>
                  </a:lnTo>
                  <a:lnTo>
                    <a:pt x="853" y="88"/>
                  </a:lnTo>
                  <a:lnTo>
                    <a:pt x="851" y="88"/>
                  </a:lnTo>
                  <a:lnTo>
                    <a:pt x="846" y="88"/>
                  </a:lnTo>
                  <a:lnTo>
                    <a:pt x="846" y="85"/>
                  </a:lnTo>
                  <a:lnTo>
                    <a:pt x="841" y="85"/>
                  </a:lnTo>
                  <a:lnTo>
                    <a:pt x="839" y="85"/>
                  </a:lnTo>
                  <a:lnTo>
                    <a:pt x="836" y="88"/>
                  </a:lnTo>
                  <a:lnTo>
                    <a:pt x="832" y="90"/>
                  </a:lnTo>
                  <a:lnTo>
                    <a:pt x="832" y="92"/>
                  </a:lnTo>
                  <a:lnTo>
                    <a:pt x="829" y="95"/>
                  </a:lnTo>
                  <a:lnTo>
                    <a:pt x="825" y="97"/>
                  </a:lnTo>
                  <a:lnTo>
                    <a:pt x="817" y="100"/>
                  </a:lnTo>
                  <a:lnTo>
                    <a:pt x="754" y="97"/>
                  </a:lnTo>
                  <a:lnTo>
                    <a:pt x="744" y="92"/>
                  </a:lnTo>
                  <a:lnTo>
                    <a:pt x="739" y="92"/>
                  </a:lnTo>
                  <a:lnTo>
                    <a:pt x="735" y="92"/>
                  </a:lnTo>
                  <a:lnTo>
                    <a:pt x="732" y="92"/>
                  </a:lnTo>
                  <a:lnTo>
                    <a:pt x="732" y="95"/>
                  </a:lnTo>
                  <a:lnTo>
                    <a:pt x="730" y="97"/>
                  </a:lnTo>
                  <a:lnTo>
                    <a:pt x="730" y="109"/>
                  </a:lnTo>
                  <a:lnTo>
                    <a:pt x="727" y="109"/>
                  </a:lnTo>
                  <a:lnTo>
                    <a:pt x="725" y="109"/>
                  </a:lnTo>
                  <a:lnTo>
                    <a:pt x="711" y="102"/>
                  </a:lnTo>
                  <a:lnTo>
                    <a:pt x="706" y="102"/>
                  </a:lnTo>
                  <a:lnTo>
                    <a:pt x="701" y="100"/>
                  </a:lnTo>
                  <a:lnTo>
                    <a:pt x="692" y="95"/>
                  </a:lnTo>
                  <a:lnTo>
                    <a:pt x="690" y="92"/>
                  </a:lnTo>
                  <a:lnTo>
                    <a:pt x="687" y="90"/>
                  </a:lnTo>
                  <a:lnTo>
                    <a:pt x="682" y="85"/>
                  </a:lnTo>
                  <a:lnTo>
                    <a:pt x="675" y="78"/>
                  </a:lnTo>
                  <a:lnTo>
                    <a:pt x="671" y="73"/>
                  </a:lnTo>
                  <a:lnTo>
                    <a:pt x="668" y="71"/>
                  </a:lnTo>
                  <a:lnTo>
                    <a:pt x="664" y="69"/>
                  </a:lnTo>
                  <a:lnTo>
                    <a:pt x="661" y="69"/>
                  </a:lnTo>
                  <a:lnTo>
                    <a:pt x="659" y="69"/>
                  </a:lnTo>
                  <a:lnTo>
                    <a:pt x="656" y="66"/>
                  </a:lnTo>
                  <a:lnTo>
                    <a:pt x="656" y="66"/>
                  </a:lnTo>
                  <a:lnTo>
                    <a:pt x="654" y="64"/>
                  </a:lnTo>
                  <a:lnTo>
                    <a:pt x="652" y="62"/>
                  </a:lnTo>
                  <a:lnTo>
                    <a:pt x="649" y="59"/>
                  </a:lnTo>
                  <a:lnTo>
                    <a:pt x="642" y="52"/>
                  </a:lnTo>
                  <a:lnTo>
                    <a:pt x="637" y="50"/>
                  </a:lnTo>
                  <a:lnTo>
                    <a:pt x="635" y="47"/>
                  </a:lnTo>
                  <a:lnTo>
                    <a:pt x="633" y="47"/>
                  </a:lnTo>
                  <a:lnTo>
                    <a:pt x="633" y="45"/>
                  </a:lnTo>
                  <a:lnTo>
                    <a:pt x="628" y="43"/>
                  </a:lnTo>
                  <a:lnTo>
                    <a:pt x="621" y="38"/>
                  </a:lnTo>
                  <a:lnTo>
                    <a:pt x="616" y="38"/>
                  </a:lnTo>
                  <a:lnTo>
                    <a:pt x="611" y="38"/>
                  </a:lnTo>
                  <a:lnTo>
                    <a:pt x="609" y="36"/>
                  </a:lnTo>
                  <a:lnTo>
                    <a:pt x="607" y="36"/>
                  </a:lnTo>
                  <a:lnTo>
                    <a:pt x="602" y="33"/>
                  </a:lnTo>
                  <a:lnTo>
                    <a:pt x="600" y="28"/>
                  </a:lnTo>
                  <a:lnTo>
                    <a:pt x="597" y="26"/>
                  </a:lnTo>
                  <a:lnTo>
                    <a:pt x="597" y="21"/>
                  </a:lnTo>
                  <a:lnTo>
                    <a:pt x="597" y="19"/>
                  </a:lnTo>
                  <a:lnTo>
                    <a:pt x="597" y="14"/>
                  </a:lnTo>
                  <a:lnTo>
                    <a:pt x="597" y="14"/>
                  </a:lnTo>
                  <a:lnTo>
                    <a:pt x="595" y="12"/>
                  </a:lnTo>
                  <a:lnTo>
                    <a:pt x="588" y="12"/>
                  </a:lnTo>
                  <a:lnTo>
                    <a:pt x="585" y="12"/>
                  </a:lnTo>
                  <a:lnTo>
                    <a:pt x="581" y="12"/>
                  </a:lnTo>
                  <a:lnTo>
                    <a:pt x="574" y="9"/>
                  </a:lnTo>
                  <a:lnTo>
                    <a:pt x="559" y="0"/>
                  </a:lnTo>
                  <a:lnTo>
                    <a:pt x="555" y="0"/>
                  </a:lnTo>
                  <a:lnTo>
                    <a:pt x="550" y="2"/>
                  </a:lnTo>
                  <a:lnTo>
                    <a:pt x="533" y="2"/>
                  </a:lnTo>
                  <a:lnTo>
                    <a:pt x="529" y="5"/>
                  </a:lnTo>
                  <a:lnTo>
                    <a:pt x="529" y="5"/>
                  </a:lnTo>
                  <a:lnTo>
                    <a:pt x="531" y="7"/>
                  </a:lnTo>
                  <a:lnTo>
                    <a:pt x="531" y="9"/>
                  </a:lnTo>
                  <a:lnTo>
                    <a:pt x="529" y="12"/>
                  </a:lnTo>
                  <a:lnTo>
                    <a:pt x="529" y="14"/>
                  </a:lnTo>
                  <a:lnTo>
                    <a:pt x="529" y="17"/>
                  </a:lnTo>
                  <a:lnTo>
                    <a:pt x="526" y="17"/>
                  </a:lnTo>
                  <a:lnTo>
                    <a:pt x="521" y="19"/>
                  </a:lnTo>
                  <a:lnTo>
                    <a:pt x="510" y="26"/>
                  </a:lnTo>
                  <a:lnTo>
                    <a:pt x="502" y="33"/>
                  </a:lnTo>
                  <a:lnTo>
                    <a:pt x="502" y="33"/>
                  </a:lnTo>
                  <a:lnTo>
                    <a:pt x="500" y="36"/>
                  </a:lnTo>
                  <a:lnTo>
                    <a:pt x="500" y="36"/>
                  </a:lnTo>
                  <a:lnTo>
                    <a:pt x="500" y="38"/>
                  </a:lnTo>
                  <a:lnTo>
                    <a:pt x="500" y="40"/>
                  </a:lnTo>
                  <a:lnTo>
                    <a:pt x="500" y="40"/>
                  </a:lnTo>
                  <a:lnTo>
                    <a:pt x="498" y="40"/>
                  </a:lnTo>
                  <a:lnTo>
                    <a:pt x="498" y="40"/>
                  </a:lnTo>
                  <a:lnTo>
                    <a:pt x="493" y="40"/>
                  </a:lnTo>
                  <a:lnTo>
                    <a:pt x="488" y="40"/>
                  </a:lnTo>
                  <a:lnTo>
                    <a:pt x="486" y="40"/>
                  </a:lnTo>
                  <a:lnTo>
                    <a:pt x="484" y="45"/>
                  </a:lnTo>
                  <a:lnTo>
                    <a:pt x="481" y="45"/>
                  </a:lnTo>
                  <a:lnTo>
                    <a:pt x="479" y="50"/>
                  </a:lnTo>
                  <a:lnTo>
                    <a:pt x="479" y="52"/>
                  </a:lnTo>
                  <a:lnTo>
                    <a:pt x="476" y="52"/>
                  </a:lnTo>
                  <a:lnTo>
                    <a:pt x="476" y="54"/>
                  </a:lnTo>
                  <a:lnTo>
                    <a:pt x="476" y="57"/>
                  </a:lnTo>
                  <a:lnTo>
                    <a:pt x="476" y="57"/>
                  </a:lnTo>
                  <a:lnTo>
                    <a:pt x="474" y="62"/>
                  </a:lnTo>
                  <a:lnTo>
                    <a:pt x="467" y="64"/>
                  </a:lnTo>
                  <a:lnTo>
                    <a:pt x="467" y="64"/>
                  </a:lnTo>
                  <a:lnTo>
                    <a:pt x="465" y="69"/>
                  </a:lnTo>
                  <a:lnTo>
                    <a:pt x="462" y="71"/>
                  </a:lnTo>
                  <a:lnTo>
                    <a:pt x="460" y="73"/>
                  </a:lnTo>
                  <a:lnTo>
                    <a:pt x="457" y="76"/>
                  </a:lnTo>
                  <a:lnTo>
                    <a:pt x="455" y="76"/>
                  </a:lnTo>
                  <a:lnTo>
                    <a:pt x="446" y="83"/>
                  </a:lnTo>
                  <a:lnTo>
                    <a:pt x="441" y="85"/>
                  </a:lnTo>
                  <a:lnTo>
                    <a:pt x="441" y="88"/>
                  </a:lnTo>
                  <a:lnTo>
                    <a:pt x="439" y="92"/>
                  </a:lnTo>
                  <a:lnTo>
                    <a:pt x="439" y="95"/>
                  </a:lnTo>
                  <a:lnTo>
                    <a:pt x="439" y="95"/>
                  </a:lnTo>
                  <a:lnTo>
                    <a:pt x="439" y="97"/>
                  </a:lnTo>
                  <a:lnTo>
                    <a:pt x="441" y="100"/>
                  </a:lnTo>
                  <a:lnTo>
                    <a:pt x="441" y="100"/>
                  </a:lnTo>
                  <a:lnTo>
                    <a:pt x="443" y="102"/>
                  </a:lnTo>
                  <a:lnTo>
                    <a:pt x="441" y="104"/>
                  </a:lnTo>
                  <a:lnTo>
                    <a:pt x="441" y="107"/>
                  </a:lnTo>
                  <a:lnTo>
                    <a:pt x="441" y="107"/>
                  </a:lnTo>
                  <a:lnTo>
                    <a:pt x="441" y="111"/>
                  </a:lnTo>
                  <a:lnTo>
                    <a:pt x="441" y="111"/>
                  </a:lnTo>
                  <a:lnTo>
                    <a:pt x="441" y="114"/>
                  </a:lnTo>
                  <a:lnTo>
                    <a:pt x="443" y="114"/>
                  </a:lnTo>
                  <a:lnTo>
                    <a:pt x="443" y="116"/>
                  </a:lnTo>
                  <a:lnTo>
                    <a:pt x="443" y="116"/>
                  </a:lnTo>
                  <a:lnTo>
                    <a:pt x="446" y="118"/>
                  </a:lnTo>
                  <a:lnTo>
                    <a:pt x="446" y="118"/>
                  </a:lnTo>
                  <a:lnTo>
                    <a:pt x="446" y="123"/>
                  </a:lnTo>
                  <a:lnTo>
                    <a:pt x="448" y="123"/>
                  </a:lnTo>
                  <a:lnTo>
                    <a:pt x="448" y="126"/>
                  </a:lnTo>
                  <a:lnTo>
                    <a:pt x="448" y="128"/>
                  </a:lnTo>
                  <a:lnTo>
                    <a:pt x="450" y="130"/>
                  </a:lnTo>
                  <a:lnTo>
                    <a:pt x="450" y="133"/>
                  </a:lnTo>
                  <a:lnTo>
                    <a:pt x="450" y="135"/>
                  </a:lnTo>
                  <a:lnTo>
                    <a:pt x="450" y="135"/>
                  </a:lnTo>
                  <a:lnTo>
                    <a:pt x="450" y="137"/>
                  </a:lnTo>
                  <a:lnTo>
                    <a:pt x="453" y="140"/>
                  </a:lnTo>
                  <a:lnTo>
                    <a:pt x="453" y="142"/>
                  </a:lnTo>
                  <a:lnTo>
                    <a:pt x="453" y="145"/>
                  </a:lnTo>
                  <a:lnTo>
                    <a:pt x="450" y="149"/>
                  </a:lnTo>
                  <a:lnTo>
                    <a:pt x="450" y="152"/>
                  </a:lnTo>
                  <a:lnTo>
                    <a:pt x="448" y="152"/>
                  </a:lnTo>
                  <a:lnTo>
                    <a:pt x="448" y="156"/>
                  </a:lnTo>
                  <a:lnTo>
                    <a:pt x="448" y="159"/>
                  </a:lnTo>
                  <a:lnTo>
                    <a:pt x="448" y="161"/>
                  </a:lnTo>
                  <a:lnTo>
                    <a:pt x="448" y="161"/>
                  </a:lnTo>
                  <a:lnTo>
                    <a:pt x="439" y="171"/>
                  </a:lnTo>
                  <a:lnTo>
                    <a:pt x="429" y="168"/>
                  </a:lnTo>
                  <a:lnTo>
                    <a:pt x="424" y="173"/>
                  </a:lnTo>
                  <a:lnTo>
                    <a:pt x="422" y="173"/>
                  </a:lnTo>
                  <a:lnTo>
                    <a:pt x="417" y="178"/>
                  </a:lnTo>
                  <a:lnTo>
                    <a:pt x="413" y="182"/>
                  </a:lnTo>
                  <a:lnTo>
                    <a:pt x="408" y="182"/>
                  </a:lnTo>
                  <a:lnTo>
                    <a:pt x="405" y="182"/>
                  </a:lnTo>
                  <a:lnTo>
                    <a:pt x="405" y="180"/>
                  </a:lnTo>
                  <a:lnTo>
                    <a:pt x="403" y="175"/>
                  </a:lnTo>
                  <a:lnTo>
                    <a:pt x="403" y="173"/>
                  </a:lnTo>
                  <a:lnTo>
                    <a:pt x="403" y="171"/>
                  </a:lnTo>
                  <a:lnTo>
                    <a:pt x="405" y="171"/>
                  </a:lnTo>
                  <a:lnTo>
                    <a:pt x="405" y="168"/>
                  </a:lnTo>
                  <a:lnTo>
                    <a:pt x="408" y="168"/>
                  </a:lnTo>
                  <a:lnTo>
                    <a:pt x="413" y="166"/>
                  </a:lnTo>
                  <a:lnTo>
                    <a:pt x="413" y="163"/>
                  </a:lnTo>
                  <a:lnTo>
                    <a:pt x="413" y="163"/>
                  </a:lnTo>
                  <a:lnTo>
                    <a:pt x="410" y="161"/>
                  </a:lnTo>
                  <a:lnTo>
                    <a:pt x="408" y="156"/>
                  </a:lnTo>
                  <a:lnTo>
                    <a:pt x="405" y="154"/>
                  </a:lnTo>
                  <a:lnTo>
                    <a:pt x="401" y="154"/>
                  </a:lnTo>
                  <a:lnTo>
                    <a:pt x="386" y="156"/>
                  </a:lnTo>
                  <a:lnTo>
                    <a:pt x="379" y="159"/>
                  </a:lnTo>
                  <a:lnTo>
                    <a:pt x="377" y="161"/>
                  </a:lnTo>
                  <a:lnTo>
                    <a:pt x="377" y="161"/>
                  </a:lnTo>
                  <a:lnTo>
                    <a:pt x="375" y="166"/>
                  </a:lnTo>
                  <a:lnTo>
                    <a:pt x="372" y="166"/>
                  </a:lnTo>
                  <a:lnTo>
                    <a:pt x="372" y="168"/>
                  </a:lnTo>
                  <a:lnTo>
                    <a:pt x="365" y="171"/>
                  </a:lnTo>
                  <a:lnTo>
                    <a:pt x="363" y="173"/>
                  </a:lnTo>
                  <a:lnTo>
                    <a:pt x="363" y="175"/>
                  </a:lnTo>
                  <a:lnTo>
                    <a:pt x="360" y="178"/>
                  </a:lnTo>
                  <a:lnTo>
                    <a:pt x="360" y="180"/>
                  </a:lnTo>
                  <a:lnTo>
                    <a:pt x="360" y="182"/>
                  </a:lnTo>
                  <a:lnTo>
                    <a:pt x="363" y="182"/>
                  </a:lnTo>
                  <a:lnTo>
                    <a:pt x="363" y="185"/>
                  </a:lnTo>
                  <a:lnTo>
                    <a:pt x="363" y="187"/>
                  </a:lnTo>
                  <a:lnTo>
                    <a:pt x="363" y="190"/>
                  </a:lnTo>
                  <a:lnTo>
                    <a:pt x="363" y="192"/>
                  </a:lnTo>
                  <a:lnTo>
                    <a:pt x="358" y="197"/>
                  </a:lnTo>
                  <a:lnTo>
                    <a:pt x="358" y="197"/>
                  </a:lnTo>
                  <a:lnTo>
                    <a:pt x="358" y="199"/>
                  </a:lnTo>
                  <a:lnTo>
                    <a:pt x="358" y="201"/>
                  </a:lnTo>
                  <a:lnTo>
                    <a:pt x="356" y="204"/>
                  </a:lnTo>
                  <a:lnTo>
                    <a:pt x="353" y="206"/>
                  </a:lnTo>
                  <a:lnTo>
                    <a:pt x="351" y="209"/>
                  </a:lnTo>
                  <a:lnTo>
                    <a:pt x="349" y="209"/>
                  </a:lnTo>
                  <a:lnTo>
                    <a:pt x="339" y="211"/>
                  </a:lnTo>
                  <a:lnTo>
                    <a:pt x="334" y="211"/>
                  </a:lnTo>
                  <a:lnTo>
                    <a:pt x="318" y="213"/>
                  </a:lnTo>
                  <a:lnTo>
                    <a:pt x="313" y="218"/>
                  </a:lnTo>
                  <a:lnTo>
                    <a:pt x="306" y="223"/>
                  </a:lnTo>
                  <a:lnTo>
                    <a:pt x="301" y="225"/>
                  </a:lnTo>
                  <a:lnTo>
                    <a:pt x="299" y="223"/>
                  </a:lnTo>
                  <a:lnTo>
                    <a:pt x="268" y="209"/>
                  </a:lnTo>
                  <a:lnTo>
                    <a:pt x="263" y="209"/>
                  </a:lnTo>
                  <a:lnTo>
                    <a:pt x="263" y="209"/>
                  </a:lnTo>
                  <a:lnTo>
                    <a:pt x="263" y="206"/>
                  </a:lnTo>
                  <a:lnTo>
                    <a:pt x="263" y="204"/>
                  </a:lnTo>
                  <a:lnTo>
                    <a:pt x="261" y="201"/>
                  </a:lnTo>
                  <a:lnTo>
                    <a:pt x="261" y="199"/>
                  </a:lnTo>
                  <a:lnTo>
                    <a:pt x="251" y="192"/>
                  </a:lnTo>
                  <a:lnTo>
                    <a:pt x="249" y="192"/>
                  </a:lnTo>
                  <a:lnTo>
                    <a:pt x="247" y="192"/>
                  </a:lnTo>
                  <a:lnTo>
                    <a:pt x="244" y="192"/>
                  </a:lnTo>
                  <a:lnTo>
                    <a:pt x="242" y="194"/>
                  </a:lnTo>
                  <a:lnTo>
                    <a:pt x="242" y="194"/>
                  </a:lnTo>
                  <a:lnTo>
                    <a:pt x="240" y="197"/>
                  </a:lnTo>
                  <a:lnTo>
                    <a:pt x="237" y="199"/>
                  </a:lnTo>
                  <a:lnTo>
                    <a:pt x="235" y="201"/>
                  </a:lnTo>
                  <a:lnTo>
                    <a:pt x="235" y="204"/>
                  </a:lnTo>
                  <a:lnTo>
                    <a:pt x="235" y="204"/>
                  </a:lnTo>
                  <a:lnTo>
                    <a:pt x="230" y="204"/>
                  </a:lnTo>
                  <a:lnTo>
                    <a:pt x="225" y="201"/>
                  </a:lnTo>
                  <a:lnTo>
                    <a:pt x="216" y="201"/>
                  </a:lnTo>
                  <a:lnTo>
                    <a:pt x="214" y="199"/>
                  </a:lnTo>
                  <a:lnTo>
                    <a:pt x="214" y="199"/>
                  </a:lnTo>
                  <a:lnTo>
                    <a:pt x="214" y="197"/>
                  </a:lnTo>
                  <a:lnTo>
                    <a:pt x="214" y="194"/>
                  </a:lnTo>
                  <a:lnTo>
                    <a:pt x="211" y="192"/>
                  </a:lnTo>
                  <a:lnTo>
                    <a:pt x="209" y="187"/>
                  </a:lnTo>
                  <a:lnTo>
                    <a:pt x="204" y="182"/>
                  </a:lnTo>
                  <a:lnTo>
                    <a:pt x="202" y="182"/>
                  </a:lnTo>
                  <a:lnTo>
                    <a:pt x="199" y="182"/>
                  </a:lnTo>
                  <a:lnTo>
                    <a:pt x="192" y="180"/>
                  </a:lnTo>
                  <a:lnTo>
                    <a:pt x="185" y="182"/>
                  </a:lnTo>
                  <a:lnTo>
                    <a:pt x="176" y="182"/>
                  </a:lnTo>
                  <a:lnTo>
                    <a:pt x="169" y="180"/>
                  </a:lnTo>
                  <a:lnTo>
                    <a:pt x="166" y="178"/>
                  </a:lnTo>
                  <a:lnTo>
                    <a:pt x="164" y="178"/>
                  </a:lnTo>
                  <a:lnTo>
                    <a:pt x="161" y="175"/>
                  </a:lnTo>
                  <a:lnTo>
                    <a:pt x="161" y="175"/>
                  </a:lnTo>
                  <a:lnTo>
                    <a:pt x="161" y="173"/>
                  </a:lnTo>
                  <a:lnTo>
                    <a:pt x="164" y="168"/>
                  </a:lnTo>
                  <a:lnTo>
                    <a:pt x="164" y="166"/>
                  </a:lnTo>
                  <a:lnTo>
                    <a:pt x="164" y="166"/>
                  </a:lnTo>
                  <a:lnTo>
                    <a:pt x="166" y="163"/>
                  </a:lnTo>
                  <a:lnTo>
                    <a:pt x="166" y="161"/>
                  </a:lnTo>
                  <a:lnTo>
                    <a:pt x="164" y="159"/>
                  </a:lnTo>
                  <a:lnTo>
                    <a:pt x="133" y="149"/>
                  </a:lnTo>
                  <a:lnTo>
                    <a:pt x="131" y="152"/>
                  </a:lnTo>
                  <a:lnTo>
                    <a:pt x="131" y="152"/>
                  </a:lnTo>
                  <a:lnTo>
                    <a:pt x="131" y="152"/>
                  </a:lnTo>
                  <a:lnTo>
                    <a:pt x="128" y="161"/>
                  </a:lnTo>
                  <a:lnTo>
                    <a:pt x="126" y="163"/>
                  </a:lnTo>
                  <a:lnTo>
                    <a:pt x="124" y="173"/>
                  </a:lnTo>
                  <a:lnTo>
                    <a:pt x="119" y="182"/>
                  </a:lnTo>
                  <a:lnTo>
                    <a:pt x="116" y="192"/>
                  </a:lnTo>
                  <a:lnTo>
                    <a:pt x="116" y="194"/>
                  </a:lnTo>
                  <a:lnTo>
                    <a:pt x="114" y="201"/>
                  </a:lnTo>
                  <a:lnTo>
                    <a:pt x="107" y="201"/>
                  </a:lnTo>
                  <a:lnTo>
                    <a:pt x="95" y="197"/>
                  </a:lnTo>
                  <a:lnTo>
                    <a:pt x="90" y="197"/>
                  </a:lnTo>
                  <a:lnTo>
                    <a:pt x="90" y="199"/>
                  </a:lnTo>
                  <a:lnTo>
                    <a:pt x="88" y="204"/>
                  </a:lnTo>
                  <a:lnTo>
                    <a:pt x="86" y="209"/>
                  </a:lnTo>
                  <a:lnTo>
                    <a:pt x="83" y="209"/>
                  </a:lnTo>
                  <a:lnTo>
                    <a:pt x="81" y="211"/>
                  </a:lnTo>
                  <a:lnTo>
                    <a:pt x="76" y="211"/>
                  </a:lnTo>
                  <a:lnTo>
                    <a:pt x="74" y="211"/>
                  </a:lnTo>
                  <a:lnTo>
                    <a:pt x="71" y="211"/>
                  </a:lnTo>
                  <a:lnTo>
                    <a:pt x="69" y="211"/>
                  </a:lnTo>
                  <a:lnTo>
                    <a:pt x="67" y="211"/>
                  </a:lnTo>
                  <a:lnTo>
                    <a:pt x="60" y="213"/>
                  </a:lnTo>
                  <a:lnTo>
                    <a:pt x="57" y="216"/>
                  </a:lnTo>
                  <a:lnTo>
                    <a:pt x="57" y="218"/>
                  </a:lnTo>
                  <a:lnTo>
                    <a:pt x="60" y="220"/>
                  </a:lnTo>
                  <a:lnTo>
                    <a:pt x="60" y="223"/>
                  </a:lnTo>
                  <a:lnTo>
                    <a:pt x="57" y="227"/>
                  </a:lnTo>
                  <a:lnTo>
                    <a:pt x="53" y="242"/>
                  </a:lnTo>
                  <a:lnTo>
                    <a:pt x="50" y="251"/>
                  </a:lnTo>
                  <a:lnTo>
                    <a:pt x="43" y="261"/>
                  </a:lnTo>
                  <a:lnTo>
                    <a:pt x="24" y="280"/>
                  </a:lnTo>
                  <a:lnTo>
                    <a:pt x="19" y="284"/>
                  </a:lnTo>
                  <a:lnTo>
                    <a:pt x="17" y="294"/>
                  </a:lnTo>
                  <a:lnTo>
                    <a:pt x="15" y="308"/>
                  </a:lnTo>
                  <a:lnTo>
                    <a:pt x="12" y="310"/>
                  </a:lnTo>
                  <a:lnTo>
                    <a:pt x="12" y="313"/>
                  </a:lnTo>
                  <a:lnTo>
                    <a:pt x="5" y="320"/>
                  </a:lnTo>
                  <a:lnTo>
                    <a:pt x="3" y="322"/>
                  </a:lnTo>
                  <a:lnTo>
                    <a:pt x="3" y="322"/>
                  </a:lnTo>
                  <a:lnTo>
                    <a:pt x="3" y="325"/>
                  </a:lnTo>
                  <a:lnTo>
                    <a:pt x="3" y="327"/>
                  </a:lnTo>
                  <a:lnTo>
                    <a:pt x="3" y="327"/>
                  </a:lnTo>
                  <a:lnTo>
                    <a:pt x="0" y="329"/>
                  </a:lnTo>
                  <a:lnTo>
                    <a:pt x="0" y="332"/>
                  </a:lnTo>
                  <a:lnTo>
                    <a:pt x="0" y="334"/>
                  </a:lnTo>
                  <a:lnTo>
                    <a:pt x="0" y="334"/>
                  </a:lnTo>
                  <a:lnTo>
                    <a:pt x="0" y="334"/>
                  </a:lnTo>
                  <a:lnTo>
                    <a:pt x="3" y="339"/>
                  </a:lnTo>
                  <a:lnTo>
                    <a:pt x="3" y="341"/>
                  </a:lnTo>
                  <a:lnTo>
                    <a:pt x="3" y="341"/>
                  </a:lnTo>
                  <a:lnTo>
                    <a:pt x="3" y="341"/>
                  </a:lnTo>
                  <a:lnTo>
                    <a:pt x="5" y="346"/>
                  </a:lnTo>
                  <a:lnTo>
                    <a:pt x="8" y="346"/>
                  </a:lnTo>
                  <a:lnTo>
                    <a:pt x="10" y="351"/>
                  </a:lnTo>
                  <a:lnTo>
                    <a:pt x="12" y="351"/>
                  </a:lnTo>
                  <a:lnTo>
                    <a:pt x="15" y="358"/>
                  </a:lnTo>
                  <a:lnTo>
                    <a:pt x="15" y="365"/>
                  </a:lnTo>
                  <a:lnTo>
                    <a:pt x="15" y="370"/>
                  </a:lnTo>
                  <a:lnTo>
                    <a:pt x="15" y="374"/>
                  </a:lnTo>
                  <a:lnTo>
                    <a:pt x="19" y="382"/>
                  </a:lnTo>
                  <a:lnTo>
                    <a:pt x="22" y="405"/>
                  </a:lnTo>
                  <a:lnTo>
                    <a:pt x="22" y="415"/>
                  </a:lnTo>
                  <a:lnTo>
                    <a:pt x="22" y="417"/>
                  </a:lnTo>
                  <a:lnTo>
                    <a:pt x="22" y="424"/>
                  </a:lnTo>
                  <a:lnTo>
                    <a:pt x="27" y="436"/>
                  </a:lnTo>
                  <a:lnTo>
                    <a:pt x="29" y="438"/>
                  </a:lnTo>
                  <a:lnTo>
                    <a:pt x="34" y="441"/>
                  </a:lnTo>
                  <a:lnTo>
                    <a:pt x="38" y="441"/>
                  </a:lnTo>
                  <a:lnTo>
                    <a:pt x="41" y="436"/>
                  </a:lnTo>
                  <a:lnTo>
                    <a:pt x="45" y="434"/>
                  </a:lnTo>
                  <a:lnTo>
                    <a:pt x="100" y="434"/>
                  </a:lnTo>
                  <a:lnTo>
                    <a:pt x="98" y="431"/>
                  </a:lnTo>
                  <a:lnTo>
                    <a:pt x="90" y="431"/>
                  </a:lnTo>
                  <a:lnTo>
                    <a:pt x="95" y="429"/>
                  </a:lnTo>
                  <a:lnTo>
                    <a:pt x="105" y="431"/>
                  </a:lnTo>
                  <a:lnTo>
                    <a:pt x="112" y="434"/>
                  </a:lnTo>
                  <a:lnTo>
                    <a:pt x="133" y="443"/>
                  </a:lnTo>
                  <a:lnTo>
                    <a:pt x="135" y="443"/>
                  </a:lnTo>
                  <a:lnTo>
                    <a:pt x="135" y="441"/>
                  </a:lnTo>
                  <a:lnTo>
                    <a:pt x="133" y="434"/>
                  </a:lnTo>
                  <a:lnTo>
                    <a:pt x="128" y="427"/>
                  </a:lnTo>
                  <a:lnTo>
                    <a:pt x="128" y="427"/>
                  </a:lnTo>
                  <a:lnTo>
                    <a:pt x="135" y="427"/>
                  </a:lnTo>
                  <a:lnTo>
                    <a:pt x="140" y="422"/>
                  </a:lnTo>
                  <a:lnTo>
                    <a:pt x="152" y="408"/>
                  </a:lnTo>
                  <a:lnTo>
                    <a:pt x="150" y="412"/>
                  </a:lnTo>
                  <a:lnTo>
                    <a:pt x="143" y="424"/>
                  </a:lnTo>
                  <a:lnTo>
                    <a:pt x="138" y="427"/>
                  </a:lnTo>
                  <a:lnTo>
                    <a:pt x="138" y="431"/>
                  </a:lnTo>
                  <a:lnTo>
                    <a:pt x="138" y="438"/>
                  </a:lnTo>
                  <a:lnTo>
                    <a:pt x="143" y="445"/>
                  </a:lnTo>
                  <a:lnTo>
                    <a:pt x="147" y="445"/>
                  </a:lnTo>
                  <a:lnTo>
                    <a:pt x="152" y="448"/>
                  </a:lnTo>
                  <a:lnTo>
                    <a:pt x="161" y="457"/>
                  </a:lnTo>
                  <a:lnTo>
                    <a:pt x="164" y="457"/>
                  </a:lnTo>
                  <a:lnTo>
                    <a:pt x="171" y="460"/>
                  </a:lnTo>
                  <a:lnTo>
                    <a:pt x="176" y="462"/>
                  </a:lnTo>
                  <a:lnTo>
                    <a:pt x="230" y="502"/>
                  </a:lnTo>
                  <a:lnTo>
                    <a:pt x="237" y="509"/>
                  </a:lnTo>
                  <a:lnTo>
                    <a:pt x="242" y="519"/>
                  </a:lnTo>
                  <a:lnTo>
                    <a:pt x="249" y="538"/>
                  </a:lnTo>
                  <a:lnTo>
                    <a:pt x="256" y="545"/>
                  </a:lnTo>
                  <a:lnTo>
                    <a:pt x="263" y="545"/>
                  </a:lnTo>
                  <a:lnTo>
                    <a:pt x="266" y="543"/>
                  </a:lnTo>
                  <a:lnTo>
                    <a:pt x="263" y="526"/>
                  </a:lnTo>
                  <a:lnTo>
                    <a:pt x="266" y="519"/>
                  </a:lnTo>
                  <a:lnTo>
                    <a:pt x="270" y="517"/>
                  </a:lnTo>
                  <a:lnTo>
                    <a:pt x="280" y="512"/>
                  </a:lnTo>
                  <a:lnTo>
                    <a:pt x="285" y="517"/>
                  </a:lnTo>
                  <a:lnTo>
                    <a:pt x="289" y="517"/>
                  </a:lnTo>
                  <a:lnTo>
                    <a:pt x="296" y="514"/>
                  </a:lnTo>
                  <a:lnTo>
                    <a:pt x="299" y="509"/>
                  </a:lnTo>
                  <a:lnTo>
                    <a:pt x="294" y="519"/>
                  </a:lnTo>
                  <a:lnTo>
                    <a:pt x="275" y="517"/>
                  </a:lnTo>
                  <a:lnTo>
                    <a:pt x="268" y="524"/>
                  </a:lnTo>
                  <a:lnTo>
                    <a:pt x="266" y="531"/>
                  </a:lnTo>
                  <a:lnTo>
                    <a:pt x="268" y="543"/>
                  </a:lnTo>
                  <a:lnTo>
                    <a:pt x="266" y="550"/>
                  </a:lnTo>
                  <a:lnTo>
                    <a:pt x="263" y="552"/>
                  </a:lnTo>
                  <a:lnTo>
                    <a:pt x="254" y="554"/>
                  </a:lnTo>
                  <a:lnTo>
                    <a:pt x="251" y="557"/>
                  </a:lnTo>
                  <a:lnTo>
                    <a:pt x="247" y="562"/>
                  </a:lnTo>
                  <a:lnTo>
                    <a:pt x="244" y="566"/>
                  </a:lnTo>
                  <a:lnTo>
                    <a:pt x="247" y="571"/>
                  </a:lnTo>
                  <a:lnTo>
                    <a:pt x="249" y="576"/>
                  </a:lnTo>
                  <a:lnTo>
                    <a:pt x="251" y="583"/>
                  </a:lnTo>
                  <a:lnTo>
                    <a:pt x="254" y="592"/>
                  </a:lnTo>
                  <a:lnTo>
                    <a:pt x="259" y="597"/>
                  </a:lnTo>
                  <a:lnTo>
                    <a:pt x="263" y="597"/>
                  </a:lnTo>
                  <a:lnTo>
                    <a:pt x="278" y="600"/>
                  </a:lnTo>
                  <a:lnTo>
                    <a:pt x="280" y="600"/>
                  </a:lnTo>
                  <a:lnTo>
                    <a:pt x="292" y="611"/>
                  </a:lnTo>
                  <a:lnTo>
                    <a:pt x="292" y="616"/>
                  </a:lnTo>
                  <a:lnTo>
                    <a:pt x="292" y="623"/>
                  </a:lnTo>
                  <a:lnTo>
                    <a:pt x="294" y="628"/>
                  </a:lnTo>
                  <a:lnTo>
                    <a:pt x="296" y="628"/>
                  </a:lnTo>
                  <a:lnTo>
                    <a:pt x="301" y="628"/>
                  </a:lnTo>
                  <a:lnTo>
                    <a:pt x="304" y="628"/>
                  </a:lnTo>
                  <a:lnTo>
                    <a:pt x="299" y="633"/>
                  </a:lnTo>
                  <a:lnTo>
                    <a:pt x="296" y="637"/>
                  </a:lnTo>
                  <a:lnTo>
                    <a:pt x="294" y="637"/>
                  </a:lnTo>
                  <a:lnTo>
                    <a:pt x="292" y="640"/>
                  </a:lnTo>
                  <a:lnTo>
                    <a:pt x="287" y="635"/>
                  </a:lnTo>
                  <a:lnTo>
                    <a:pt x="287" y="633"/>
                  </a:lnTo>
                  <a:lnTo>
                    <a:pt x="287" y="630"/>
                  </a:lnTo>
                  <a:lnTo>
                    <a:pt x="285" y="628"/>
                  </a:lnTo>
                  <a:lnTo>
                    <a:pt x="278" y="621"/>
                  </a:lnTo>
                  <a:lnTo>
                    <a:pt x="278" y="621"/>
                  </a:lnTo>
                  <a:lnTo>
                    <a:pt x="273" y="621"/>
                  </a:lnTo>
                  <a:lnTo>
                    <a:pt x="275" y="623"/>
                  </a:lnTo>
                  <a:lnTo>
                    <a:pt x="280" y="628"/>
                  </a:lnTo>
                  <a:lnTo>
                    <a:pt x="285" y="637"/>
                  </a:lnTo>
                  <a:lnTo>
                    <a:pt x="289" y="647"/>
                  </a:lnTo>
                  <a:lnTo>
                    <a:pt x="294" y="659"/>
                  </a:lnTo>
                  <a:lnTo>
                    <a:pt x="301" y="668"/>
                  </a:lnTo>
                  <a:lnTo>
                    <a:pt x="304" y="673"/>
                  </a:lnTo>
                  <a:lnTo>
                    <a:pt x="306" y="678"/>
                  </a:lnTo>
                  <a:lnTo>
                    <a:pt x="306" y="682"/>
                  </a:lnTo>
                  <a:lnTo>
                    <a:pt x="308" y="687"/>
                  </a:lnTo>
                  <a:lnTo>
                    <a:pt x="320" y="692"/>
                  </a:lnTo>
                  <a:lnTo>
                    <a:pt x="325" y="701"/>
                  </a:lnTo>
                  <a:lnTo>
                    <a:pt x="330" y="711"/>
                  </a:lnTo>
                  <a:lnTo>
                    <a:pt x="334" y="718"/>
                  </a:lnTo>
                  <a:lnTo>
                    <a:pt x="346" y="723"/>
                  </a:lnTo>
                  <a:lnTo>
                    <a:pt x="358" y="720"/>
                  </a:lnTo>
                  <a:lnTo>
                    <a:pt x="363" y="720"/>
                  </a:lnTo>
                  <a:lnTo>
                    <a:pt x="368" y="723"/>
                  </a:lnTo>
                  <a:lnTo>
                    <a:pt x="382" y="737"/>
                  </a:lnTo>
                  <a:lnTo>
                    <a:pt x="386" y="744"/>
                  </a:lnTo>
                  <a:lnTo>
                    <a:pt x="389" y="746"/>
                  </a:lnTo>
                  <a:lnTo>
                    <a:pt x="398" y="749"/>
                  </a:lnTo>
                  <a:lnTo>
                    <a:pt x="403" y="754"/>
                  </a:lnTo>
                  <a:lnTo>
                    <a:pt x="408" y="754"/>
                  </a:lnTo>
                  <a:lnTo>
                    <a:pt x="413" y="751"/>
                  </a:lnTo>
                  <a:lnTo>
                    <a:pt x="417" y="756"/>
                  </a:lnTo>
                  <a:lnTo>
                    <a:pt x="427" y="761"/>
                  </a:lnTo>
                  <a:lnTo>
                    <a:pt x="431" y="770"/>
                  </a:lnTo>
                  <a:lnTo>
                    <a:pt x="439" y="768"/>
                  </a:lnTo>
                  <a:lnTo>
                    <a:pt x="441" y="765"/>
                  </a:lnTo>
                  <a:lnTo>
                    <a:pt x="462" y="756"/>
                  </a:lnTo>
                  <a:lnTo>
                    <a:pt x="467" y="756"/>
                  </a:lnTo>
                  <a:lnTo>
                    <a:pt x="469" y="754"/>
                  </a:lnTo>
                  <a:lnTo>
                    <a:pt x="472" y="751"/>
                  </a:lnTo>
                  <a:lnTo>
                    <a:pt x="472" y="749"/>
                  </a:lnTo>
                  <a:lnTo>
                    <a:pt x="472" y="746"/>
                  </a:lnTo>
                  <a:lnTo>
                    <a:pt x="469" y="744"/>
                  </a:lnTo>
                  <a:lnTo>
                    <a:pt x="469" y="739"/>
                  </a:lnTo>
                  <a:lnTo>
                    <a:pt x="469" y="737"/>
                  </a:lnTo>
                  <a:lnTo>
                    <a:pt x="469" y="732"/>
                  </a:lnTo>
                  <a:lnTo>
                    <a:pt x="469" y="730"/>
                  </a:lnTo>
                  <a:lnTo>
                    <a:pt x="469" y="725"/>
                  </a:lnTo>
                  <a:lnTo>
                    <a:pt x="472" y="723"/>
                  </a:lnTo>
                  <a:lnTo>
                    <a:pt x="472" y="720"/>
                  </a:lnTo>
                  <a:lnTo>
                    <a:pt x="476" y="720"/>
                  </a:lnTo>
                  <a:lnTo>
                    <a:pt x="481" y="723"/>
                  </a:lnTo>
                  <a:lnTo>
                    <a:pt x="486" y="725"/>
                  </a:lnTo>
                  <a:lnTo>
                    <a:pt x="488" y="732"/>
                  </a:lnTo>
                  <a:lnTo>
                    <a:pt x="493" y="732"/>
                  </a:lnTo>
                  <a:lnTo>
                    <a:pt x="493" y="718"/>
                  </a:lnTo>
                  <a:lnTo>
                    <a:pt x="493" y="716"/>
                  </a:lnTo>
                  <a:lnTo>
                    <a:pt x="502" y="701"/>
                  </a:lnTo>
                  <a:lnTo>
                    <a:pt x="505" y="699"/>
                  </a:lnTo>
                  <a:lnTo>
                    <a:pt x="502" y="697"/>
                  </a:lnTo>
                  <a:lnTo>
                    <a:pt x="502" y="694"/>
                  </a:lnTo>
                  <a:lnTo>
                    <a:pt x="507" y="692"/>
                  </a:lnTo>
                  <a:lnTo>
                    <a:pt x="507" y="692"/>
                  </a:lnTo>
                  <a:lnTo>
                    <a:pt x="510" y="690"/>
                  </a:lnTo>
                  <a:lnTo>
                    <a:pt x="512" y="687"/>
                  </a:lnTo>
                  <a:lnTo>
                    <a:pt x="512" y="685"/>
                  </a:lnTo>
                  <a:lnTo>
                    <a:pt x="517" y="673"/>
                  </a:lnTo>
                  <a:lnTo>
                    <a:pt x="517" y="671"/>
                  </a:lnTo>
                  <a:lnTo>
                    <a:pt x="524" y="661"/>
                  </a:lnTo>
                  <a:lnTo>
                    <a:pt x="526" y="656"/>
                  </a:lnTo>
                  <a:lnTo>
                    <a:pt x="529" y="654"/>
                  </a:lnTo>
                  <a:lnTo>
                    <a:pt x="533" y="654"/>
                  </a:lnTo>
                  <a:lnTo>
                    <a:pt x="540" y="652"/>
                  </a:lnTo>
                  <a:lnTo>
                    <a:pt x="543" y="652"/>
                  </a:lnTo>
                  <a:lnTo>
                    <a:pt x="555" y="645"/>
                  </a:lnTo>
                  <a:lnTo>
                    <a:pt x="569" y="645"/>
                  </a:lnTo>
                  <a:lnTo>
                    <a:pt x="585" y="633"/>
                  </a:lnTo>
                  <a:lnTo>
                    <a:pt x="588" y="630"/>
                  </a:lnTo>
                  <a:lnTo>
                    <a:pt x="590" y="630"/>
                  </a:lnTo>
                  <a:lnTo>
                    <a:pt x="595" y="630"/>
                  </a:lnTo>
                  <a:lnTo>
                    <a:pt x="621" y="633"/>
                  </a:lnTo>
                  <a:lnTo>
                    <a:pt x="630" y="633"/>
                  </a:lnTo>
                  <a:lnTo>
                    <a:pt x="640" y="630"/>
                  </a:lnTo>
                  <a:lnTo>
                    <a:pt x="645" y="630"/>
                  </a:lnTo>
                  <a:lnTo>
                    <a:pt x="647" y="628"/>
                  </a:lnTo>
                  <a:lnTo>
                    <a:pt x="654" y="623"/>
                  </a:lnTo>
                  <a:lnTo>
                    <a:pt x="661" y="611"/>
                  </a:lnTo>
                  <a:lnTo>
                    <a:pt x="675" y="609"/>
                  </a:lnTo>
                  <a:lnTo>
                    <a:pt x="680" y="597"/>
                  </a:lnTo>
                  <a:lnTo>
                    <a:pt x="682" y="592"/>
                  </a:lnTo>
                  <a:lnTo>
                    <a:pt x="685" y="590"/>
                  </a:lnTo>
                  <a:lnTo>
                    <a:pt x="687" y="585"/>
                  </a:lnTo>
                  <a:lnTo>
                    <a:pt x="690" y="583"/>
                  </a:lnTo>
                  <a:lnTo>
                    <a:pt x="694" y="573"/>
                  </a:lnTo>
                  <a:lnTo>
                    <a:pt x="699" y="571"/>
                  </a:lnTo>
                  <a:lnTo>
                    <a:pt x="701" y="569"/>
                  </a:lnTo>
                  <a:lnTo>
                    <a:pt x="742" y="571"/>
                  </a:lnTo>
                  <a:lnTo>
                    <a:pt x="749" y="571"/>
                  </a:lnTo>
                  <a:lnTo>
                    <a:pt x="768" y="569"/>
                  </a:lnTo>
                  <a:lnTo>
                    <a:pt x="775" y="564"/>
                  </a:lnTo>
                  <a:lnTo>
                    <a:pt x="780" y="562"/>
                  </a:lnTo>
                  <a:lnTo>
                    <a:pt x="801" y="569"/>
                  </a:lnTo>
                  <a:lnTo>
                    <a:pt x="817" y="564"/>
                  </a:lnTo>
                  <a:lnTo>
                    <a:pt x="829" y="562"/>
                  </a:lnTo>
                  <a:lnTo>
                    <a:pt x="836" y="564"/>
                  </a:lnTo>
                  <a:lnTo>
                    <a:pt x="853" y="569"/>
                  </a:lnTo>
                  <a:lnTo>
                    <a:pt x="865" y="566"/>
                  </a:lnTo>
                  <a:lnTo>
                    <a:pt x="867" y="564"/>
                  </a:lnTo>
                  <a:lnTo>
                    <a:pt x="874" y="564"/>
                  </a:lnTo>
                  <a:lnTo>
                    <a:pt x="881" y="564"/>
                  </a:lnTo>
                  <a:lnTo>
                    <a:pt x="886" y="569"/>
                  </a:lnTo>
                  <a:lnTo>
                    <a:pt x="893" y="571"/>
                  </a:lnTo>
                  <a:lnTo>
                    <a:pt x="896" y="571"/>
                  </a:lnTo>
                  <a:lnTo>
                    <a:pt x="900" y="569"/>
                  </a:lnTo>
                  <a:lnTo>
                    <a:pt x="910" y="576"/>
                  </a:lnTo>
                  <a:lnTo>
                    <a:pt x="924" y="576"/>
                  </a:lnTo>
                  <a:lnTo>
                    <a:pt x="931" y="571"/>
                  </a:lnTo>
                  <a:lnTo>
                    <a:pt x="936" y="569"/>
                  </a:lnTo>
                  <a:lnTo>
                    <a:pt x="941" y="566"/>
                  </a:lnTo>
                  <a:lnTo>
                    <a:pt x="943" y="564"/>
                  </a:lnTo>
                  <a:lnTo>
                    <a:pt x="967" y="559"/>
                  </a:lnTo>
                  <a:lnTo>
                    <a:pt x="981" y="564"/>
                  </a:lnTo>
                  <a:lnTo>
                    <a:pt x="1000" y="562"/>
                  </a:lnTo>
                  <a:lnTo>
                    <a:pt x="1019" y="564"/>
                  </a:lnTo>
                  <a:lnTo>
                    <a:pt x="1033" y="562"/>
                  </a:lnTo>
                  <a:lnTo>
                    <a:pt x="1035" y="562"/>
                  </a:lnTo>
                  <a:lnTo>
                    <a:pt x="1042" y="566"/>
                  </a:lnTo>
                  <a:lnTo>
                    <a:pt x="1050" y="573"/>
                  </a:lnTo>
                  <a:lnTo>
                    <a:pt x="1052" y="576"/>
                  </a:lnTo>
                  <a:lnTo>
                    <a:pt x="1052" y="576"/>
                  </a:lnTo>
                  <a:lnTo>
                    <a:pt x="1054" y="571"/>
                  </a:lnTo>
                  <a:lnTo>
                    <a:pt x="1057" y="571"/>
                  </a:lnTo>
                  <a:lnTo>
                    <a:pt x="1061" y="573"/>
                  </a:lnTo>
                  <a:lnTo>
                    <a:pt x="1066" y="578"/>
                  </a:lnTo>
                  <a:lnTo>
                    <a:pt x="1071" y="581"/>
                  </a:lnTo>
                  <a:lnTo>
                    <a:pt x="1076" y="578"/>
                  </a:lnTo>
                  <a:lnTo>
                    <a:pt x="1080" y="581"/>
                  </a:lnTo>
                  <a:lnTo>
                    <a:pt x="1087" y="581"/>
                  </a:lnTo>
                  <a:lnTo>
                    <a:pt x="1095" y="576"/>
                  </a:lnTo>
                  <a:lnTo>
                    <a:pt x="1097" y="573"/>
                  </a:lnTo>
                  <a:lnTo>
                    <a:pt x="1097" y="573"/>
                  </a:lnTo>
                  <a:lnTo>
                    <a:pt x="1104" y="569"/>
                  </a:lnTo>
                  <a:lnTo>
                    <a:pt x="1106" y="554"/>
                  </a:lnTo>
                  <a:lnTo>
                    <a:pt x="1111" y="545"/>
                  </a:lnTo>
                  <a:lnTo>
                    <a:pt x="1116" y="543"/>
                  </a:lnTo>
                  <a:lnTo>
                    <a:pt x="1132" y="538"/>
                  </a:lnTo>
                  <a:lnTo>
                    <a:pt x="1137" y="540"/>
                  </a:lnTo>
                  <a:lnTo>
                    <a:pt x="1142" y="543"/>
                  </a:lnTo>
                  <a:lnTo>
                    <a:pt x="1144" y="543"/>
                  </a:lnTo>
                  <a:lnTo>
                    <a:pt x="1149" y="543"/>
                  </a:lnTo>
                  <a:lnTo>
                    <a:pt x="1156" y="538"/>
                  </a:lnTo>
                  <a:lnTo>
                    <a:pt x="1161" y="538"/>
                  </a:lnTo>
                  <a:lnTo>
                    <a:pt x="1166" y="538"/>
                  </a:lnTo>
                  <a:lnTo>
                    <a:pt x="1170" y="540"/>
                  </a:lnTo>
                  <a:lnTo>
                    <a:pt x="1177" y="545"/>
                  </a:lnTo>
                  <a:lnTo>
                    <a:pt x="1185" y="552"/>
                  </a:lnTo>
                  <a:lnTo>
                    <a:pt x="1189" y="559"/>
                  </a:lnTo>
                  <a:lnTo>
                    <a:pt x="1196" y="564"/>
                  </a:lnTo>
                  <a:lnTo>
                    <a:pt x="1203" y="569"/>
                  </a:lnTo>
                  <a:lnTo>
                    <a:pt x="1208" y="566"/>
                  </a:lnTo>
                  <a:lnTo>
                    <a:pt x="1213" y="566"/>
                  </a:lnTo>
                  <a:lnTo>
                    <a:pt x="1218" y="562"/>
                  </a:lnTo>
                  <a:lnTo>
                    <a:pt x="1218" y="557"/>
                  </a:lnTo>
                  <a:lnTo>
                    <a:pt x="1220" y="557"/>
                  </a:lnTo>
                  <a:lnTo>
                    <a:pt x="1222" y="557"/>
                  </a:lnTo>
                  <a:lnTo>
                    <a:pt x="1225" y="554"/>
                  </a:lnTo>
                  <a:lnTo>
                    <a:pt x="1227" y="552"/>
                  </a:lnTo>
                  <a:lnTo>
                    <a:pt x="1227" y="547"/>
                  </a:lnTo>
                  <a:lnTo>
                    <a:pt x="1229" y="545"/>
                  </a:lnTo>
                  <a:lnTo>
                    <a:pt x="1232" y="540"/>
                  </a:lnTo>
                  <a:lnTo>
                    <a:pt x="1237" y="538"/>
                  </a:lnTo>
                  <a:lnTo>
                    <a:pt x="1239" y="536"/>
                  </a:lnTo>
                  <a:lnTo>
                    <a:pt x="1241" y="524"/>
                  </a:lnTo>
                  <a:lnTo>
                    <a:pt x="1244" y="519"/>
                  </a:lnTo>
                  <a:lnTo>
                    <a:pt x="1251" y="514"/>
                  </a:lnTo>
                  <a:lnTo>
                    <a:pt x="1256" y="512"/>
                  </a:lnTo>
                  <a:lnTo>
                    <a:pt x="1256" y="509"/>
                  </a:lnTo>
                  <a:lnTo>
                    <a:pt x="1260" y="509"/>
                  </a:lnTo>
                  <a:lnTo>
                    <a:pt x="1263" y="509"/>
                  </a:lnTo>
                  <a:lnTo>
                    <a:pt x="1263" y="507"/>
                  </a:lnTo>
                  <a:lnTo>
                    <a:pt x="1265" y="505"/>
                  </a:lnTo>
                  <a:lnTo>
                    <a:pt x="1263" y="502"/>
                  </a:lnTo>
                  <a:lnTo>
                    <a:pt x="1263" y="500"/>
                  </a:lnTo>
                  <a:lnTo>
                    <a:pt x="1263" y="498"/>
                  </a:lnTo>
                  <a:lnTo>
                    <a:pt x="1263" y="495"/>
                  </a:lnTo>
                  <a:lnTo>
                    <a:pt x="1267" y="486"/>
                  </a:lnTo>
                  <a:lnTo>
                    <a:pt x="1274" y="469"/>
                  </a:lnTo>
                  <a:lnTo>
                    <a:pt x="1274" y="462"/>
                  </a:lnTo>
                  <a:lnTo>
                    <a:pt x="1277" y="455"/>
                  </a:lnTo>
                  <a:lnTo>
                    <a:pt x="1279" y="445"/>
                  </a:lnTo>
                  <a:lnTo>
                    <a:pt x="1284" y="434"/>
                  </a:lnTo>
                  <a:lnTo>
                    <a:pt x="1289" y="424"/>
                  </a:lnTo>
                  <a:lnTo>
                    <a:pt x="1303" y="412"/>
                  </a:lnTo>
                  <a:lnTo>
                    <a:pt x="1310" y="403"/>
                  </a:lnTo>
                  <a:lnTo>
                    <a:pt x="1312" y="396"/>
                  </a:lnTo>
                  <a:lnTo>
                    <a:pt x="1312" y="391"/>
                  </a:lnTo>
                  <a:lnTo>
                    <a:pt x="1315" y="389"/>
                  </a:lnTo>
                  <a:lnTo>
                    <a:pt x="1319" y="389"/>
                  </a:lnTo>
                  <a:lnTo>
                    <a:pt x="1322" y="386"/>
                  </a:lnTo>
                  <a:lnTo>
                    <a:pt x="1322" y="384"/>
                  </a:lnTo>
                  <a:lnTo>
                    <a:pt x="1301" y="367"/>
                  </a:lnTo>
                  <a:close/>
                </a:path>
              </a:pathLst>
            </a:custGeom>
            <a:grpFill/>
            <a:ln w="4763"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0" name="Rectangle 39"/>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41" name="Rectangle 40"/>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SPAIN MAP</a:t>
            </a:r>
          </a:p>
        </p:txBody>
      </p:sp>
      <p:sp>
        <p:nvSpPr>
          <p:cNvPr id="42" name="Rectangle 41"/>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12958160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fade">
                                      <p:cBhvr>
                                        <p:cTn id="14" dur="500"/>
                                        <p:tgtEl>
                                          <p:spTgt spid="4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6942504" y="1382577"/>
            <a:ext cx="4076701" cy="4800600"/>
            <a:chOff x="6942504" y="1028700"/>
            <a:chExt cx="4076701" cy="4800600"/>
          </a:xfrm>
        </p:grpSpPr>
        <p:sp>
          <p:nvSpPr>
            <p:cNvPr id="6" name="Freeform 5"/>
            <p:cNvSpPr>
              <a:spLocks/>
            </p:cNvSpPr>
            <p:nvPr/>
          </p:nvSpPr>
          <p:spPr bwMode="auto">
            <a:xfrm>
              <a:off x="6942504" y="1028700"/>
              <a:ext cx="3984625" cy="4003675"/>
            </a:xfrm>
            <a:custGeom>
              <a:avLst/>
              <a:gdLst>
                <a:gd name="T0" fmla="*/ 507 w 2753"/>
                <a:gd name="T1" fmla="*/ 1831 h 2768"/>
                <a:gd name="T2" fmla="*/ 632 w 2753"/>
                <a:gd name="T3" fmla="*/ 1642 h 2768"/>
                <a:gd name="T4" fmla="*/ 528 w 2753"/>
                <a:gd name="T5" fmla="*/ 1411 h 2768"/>
                <a:gd name="T6" fmla="*/ 670 w 2753"/>
                <a:gd name="T7" fmla="*/ 1468 h 2768"/>
                <a:gd name="T8" fmla="*/ 541 w 2753"/>
                <a:gd name="T9" fmla="*/ 1308 h 2768"/>
                <a:gd name="T10" fmla="*/ 433 w 2753"/>
                <a:gd name="T11" fmla="*/ 1125 h 2768"/>
                <a:gd name="T12" fmla="*/ 438 w 2753"/>
                <a:gd name="T13" fmla="*/ 1029 h 2768"/>
                <a:gd name="T14" fmla="*/ 411 w 2753"/>
                <a:gd name="T15" fmla="*/ 968 h 2768"/>
                <a:gd name="T16" fmla="*/ 342 w 2753"/>
                <a:gd name="T17" fmla="*/ 859 h 2768"/>
                <a:gd name="T18" fmla="*/ 280 w 2753"/>
                <a:gd name="T19" fmla="*/ 801 h 2768"/>
                <a:gd name="T20" fmla="*/ 167 w 2753"/>
                <a:gd name="T21" fmla="*/ 703 h 2768"/>
                <a:gd name="T22" fmla="*/ 66 w 2753"/>
                <a:gd name="T23" fmla="*/ 622 h 2768"/>
                <a:gd name="T24" fmla="*/ 88 w 2753"/>
                <a:gd name="T25" fmla="*/ 552 h 2768"/>
                <a:gd name="T26" fmla="*/ 130 w 2753"/>
                <a:gd name="T27" fmla="*/ 509 h 2768"/>
                <a:gd name="T28" fmla="*/ 249 w 2753"/>
                <a:gd name="T29" fmla="*/ 436 h 2768"/>
                <a:gd name="T30" fmla="*/ 362 w 2753"/>
                <a:gd name="T31" fmla="*/ 416 h 2768"/>
                <a:gd name="T32" fmla="*/ 573 w 2753"/>
                <a:gd name="T33" fmla="*/ 524 h 2768"/>
                <a:gd name="T34" fmla="*/ 635 w 2753"/>
                <a:gd name="T35" fmla="*/ 541 h 2768"/>
                <a:gd name="T36" fmla="*/ 738 w 2753"/>
                <a:gd name="T37" fmla="*/ 389 h 2768"/>
                <a:gd name="T38" fmla="*/ 783 w 2753"/>
                <a:gd name="T39" fmla="*/ 261 h 2768"/>
                <a:gd name="T40" fmla="*/ 980 w 2753"/>
                <a:gd name="T41" fmla="*/ 420 h 2768"/>
                <a:gd name="T42" fmla="*/ 1131 w 2753"/>
                <a:gd name="T43" fmla="*/ 429 h 2768"/>
                <a:gd name="T44" fmla="*/ 1233 w 2753"/>
                <a:gd name="T45" fmla="*/ 307 h 2768"/>
                <a:gd name="T46" fmla="*/ 1715 w 2753"/>
                <a:gd name="T47" fmla="*/ 15 h 2768"/>
                <a:gd name="T48" fmla="*/ 1892 w 2753"/>
                <a:gd name="T49" fmla="*/ 235 h 2768"/>
                <a:gd name="T50" fmla="*/ 2039 w 2753"/>
                <a:gd name="T51" fmla="*/ 436 h 2768"/>
                <a:gd name="T52" fmla="*/ 2215 w 2753"/>
                <a:gd name="T53" fmla="*/ 616 h 2768"/>
                <a:gd name="T54" fmla="*/ 2374 w 2753"/>
                <a:gd name="T55" fmla="*/ 639 h 2768"/>
                <a:gd name="T56" fmla="*/ 2475 w 2753"/>
                <a:gd name="T57" fmla="*/ 745 h 2768"/>
                <a:gd name="T58" fmla="*/ 2590 w 2753"/>
                <a:gd name="T59" fmla="*/ 775 h 2768"/>
                <a:gd name="T60" fmla="*/ 2744 w 2753"/>
                <a:gd name="T61" fmla="*/ 898 h 2768"/>
                <a:gd name="T62" fmla="*/ 2587 w 2753"/>
                <a:gd name="T63" fmla="*/ 1187 h 2768"/>
                <a:gd name="T64" fmla="*/ 2486 w 2753"/>
                <a:gd name="T65" fmla="*/ 1338 h 2768"/>
                <a:gd name="T66" fmla="*/ 2290 w 2753"/>
                <a:gd name="T67" fmla="*/ 1523 h 2768"/>
                <a:gd name="T68" fmla="*/ 2195 w 2753"/>
                <a:gd name="T69" fmla="*/ 1691 h 2768"/>
                <a:gd name="T70" fmla="*/ 2334 w 2753"/>
                <a:gd name="T71" fmla="*/ 1715 h 2768"/>
                <a:gd name="T72" fmla="*/ 2317 w 2753"/>
                <a:gd name="T73" fmla="*/ 1844 h 2768"/>
                <a:gd name="T74" fmla="*/ 2367 w 2753"/>
                <a:gd name="T75" fmla="*/ 1946 h 2768"/>
                <a:gd name="T76" fmla="*/ 2323 w 2753"/>
                <a:gd name="T77" fmla="*/ 2143 h 2768"/>
                <a:gd name="T78" fmla="*/ 2291 w 2753"/>
                <a:gd name="T79" fmla="*/ 2339 h 2768"/>
                <a:gd name="T80" fmla="*/ 2389 w 2753"/>
                <a:gd name="T81" fmla="*/ 2507 h 2768"/>
                <a:gd name="T82" fmla="*/ 2300 w 2753"/>
                <a:gd name="T83" fmla="*/ 2569 h 2768"/>
                <a:gd name="T84" fmla="*/ 1987 w 2753"/>
                <a:gd name="T85" fmla="*/ 2678 h 2768"/>
                <a:gd name="T86" fmla="*/ 1790 w 2753"/>
                <a:gd name="T87" fmla="*/ 2566 h 2768"/>
                <a:gd name="T88" fmla="*/ 1684 w 2753"/>
                <a:gd name="T89" fmla="*/ 2514 h 2768"/>
                <a:gd name="T90" fmla="*/ 1547 w 2753"/>
                <a:gd name="T91" fmla="*/ 2454 h 2768"/>
                <a:gd name="T92" fmla="*/ 1248 w 2753"/>
                <a:gd name="T93" fmla="*/ 2745 h 2768"/>
                <a:gd name="T94" fmla="*/ 992 w 2753"/>
                <a:gd name="T95" fmla="*/ 2683 h 2768"/>
                <a:gd name="T96" fmla="*/ 865 w 2753"/>
                <a:gd name="T97" fmla="*/ 2585 h 2768"/>
                <a:gd name="T98" fmla="*/ 765 w 2753"/>
                <a:gd name="T99" fmla="*/ 2525 h 2768"/>
                <a:gd name="T100" fmla="*/ 650 w 2753"/>
                <a:gd name="T101" fmla="*/ 2533 h 2768"/>
                <a:gd name="T102" fmla="*/ 473 w 2753"/>
                <a:gd name="T103" fmla="*/ 2468 h 2768"/>
                <a:gd name="T104" fmla="*/ 392 w 2753"/>
                <a:gd name="T105" fmla="*/ 2393 h 2768"/>
                <a:gd name="T106" fmla="*/ 258 w 2753"/>
                <a:gd name="T107" fmla="*/ 2239 h 2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53" h="2768">
                  <a:moveTo>
                    <a:pt x="258" y="2239"/>
                  </a:moveTo>
                  <a:cubicBezTo>
                    <a:pt x="256" y="2200"/>
                    <a:pt x="296" y="2208"/>
                    <a:pt x="326" y="2161"/>
                  </a:cubicBezTo>
                  <a:cubicBezTo>
                    <a:pt x="382" y="2076"/>
                    <a:pt x="431" y="1953"/>
                    <a:pt x="469" y="1841"/>
                  </a:cubicBezTo>
                  <a:cubicBezTo>
                    <a:pt x="472" y="1834"/>
                    <a:pt x="506" y="1843"/>
                    <a:pt x="507" y="1831"/>
                  </a:cubicBezTo>
                  <a:cubicBezTo>
                    <a:pt x="510" y="1807"/>
                    <a:pt x="478" y="1816"/>
                    <a:pt x="480" y="1808"/>
                  </a:cubicBezTo>
                  <a:cubicBezTo>
                    <a:pt x="518" y="1681"/>
                    <a:pt x="534" y="1646"/>
                    <a:pt x="554" y="1574"/>
                  </a:cubicBezTo>
                  <a:cubicBezTo>
                    <a:pt x="560" y="1550"/>
                    <a:pt x="596" y="1668"/>
                    <a:pt x="628" y="1658"/>
                  </a:cubicBezTo>
                  <a:cubicBezTo>
                    <a:pt x="633" y="1657"/>
                    <a:pt x="633" y="1647"/>
                    <a:pt x="632" y="1642"/>
                  </a:cubicBezTo>
                  <a:cubicBezTo>
                    <a:pt x="621" y="1593"/>
                    <a:pt x="554" y="1562"/>
                    <a:pt x="540" y="1518"/>
                  </a:cubicBezTo>
                  <a:cubicBezTo>
                    <a:pt x="537" y="1508"/>
                    <a:pt x="543" y="1495"/>
                    <a:pt x="542" y="1485"/>
                  </a:cubicBezTo>
                  <a:cubicBezTo>
                    <a:pt x="541" y="1475"/>
                    <a:pt x="528" y="1468"/>
                    <a:pt x="525" y="1455"/>
                  </a:cubicBezTo>
                  <a:cubicBezTo>
                    <a:pt x="520" y="1437"/>
                    <a:pt x="521" y="1422"/>
                    <a:pt x="528" y="1411"/>
                  </a:cubicBezTo>
                  <a:cubicBezTo>
                    <a:pt x="533" y="1403"/>
                    <a:pt x="540" y="1404"/>
                    <a:pt x="549" y="1404"/>
                  </a:cubicBezTo>
                  <a:cubicBezTo>
                    <a:pt x="560" y="1404"/>
                    <a:pt x="565" y="1468"/>
                    <a:pt x="583" y="1466"/>
                  </a:cubicBezTo>
                  <a:cubicBezTo>
                    <a:pt x="590" y="1465"/>
                    <a:pt x="595" y="1460"/>
                    <a:pt x="598" y="1454"/>
                  </a:cubicBezTo>
                  <a:cubicBezTo>
                    <a:pt x="601" y="1449"/>
                    <a:pt x="674" y="1474"/>
                    <a:pt x="670" y="1468"/>
                  </a:cubicBezTo>
                  <a:cubicBezTo>
                    <a:pt x="661" y="1452"/>
                    <a:pt x="617" y="1436"/>
                    <a:pt x="601" y="1402"/>
                  </a:cubicBezTo>
                  <a:cubicBezTo>
                    <a:pt x="590" y="1379"/>
                    <a:pt x="619" y="1358"/>
                    <a:pt x="610" y="1342"/>
                  </a:cubicBezTo>
                  <a:cubicBezTo>
                    <a:pt x="602" y="1327"/>
                    <a:pt x="580" y="1318"/>
                    <a:pt x="561" y="1311"/>
                  </a:cubicBezTo>
                  <a:cubicBezTo>
                    <a:pt x="554" y="1309"/>
                    <a:pt x="546" y="1311"/>
                    <a:pt x="541" y="1308"/>
                  </a:cubicBezTo>
                  <a:cubicBezTo>
                    <a:pt x="533" y="1303"/>
                    <a:pt x="540" y="1287"/>
                    <a:pt x="533" y="1282"/>
                  </a:cubicBezTo>
                  <a:cubicBezTo>
                    <a:pt x="512" y="1266"/>
                    <a:pt x="498" y="1255"/>
                    <a:pt x="487" y="1239"/>
                  </a:cubicBezTo>
                  <a:cubicBezTo>
                    <a:pt x="477" y="1223"/>
                    <a:pt x="481" y="1210"/>
                    <a:pt x="466" y="1179"/>
                  </a:cubicBezTo>
                  <a:cubicBezTo>
                    <a:pt x="457" y="1156"/>
                    <a:pt x="437" y="1136"/>
                    <a:pt x="433" y="1125"/>
                  </a:cubicBezTo>
                  <a:cubicBezTo>
                    <a:pt x="429" y="1115"/>
                    <a:pt x="438" y="1105"/>
                    <a:pt x="443" y="1098"/>
                  </a:cubicBezTo>
                  <a:cubicBezTo>
                    <a:pt x="450" y="1089"/>
                    <a:pt x="470" y="1090"/>
                    <a:pt x="473" y="1078"/>
                  </a:cubicBezTo>
                  <a:cubicBezTo>
                    <a:pt x="475" y="1070"/>
                    <a:pt x="489" y="1033"/>
                    <a:pt x="475" y="1035"/>
                  </a:cubicBezTo>
                  <a:cubicBezTo>
                    <a:pt x="461" y="1038"/>
                    <a:pt x="439" y="1035"/>
                    <a:pt x="438" y="1029"/>
                  </a:cubicBezTo>
                  <a:cubicBezTo>
                    <a:pt x="435" y="1016"/>
                    <a:pt x="430" y="1018"/>
                    <a:pt x="430" y="1013"/>
                  </a:cubicBezTo>
                  <a:cubicBezTo>
                    <a:pt x="431" y="1010"/>
                    <a:pt x="437" y="1008"/>
                    <a:pt x="437" y="1005"/>
                  </a:cubicBezTo>
                  <a:cubicBezTo>
                    <a:pt x="436" y="1003"/>
                    <a:pt x="460" y="1007"/>
                    <a:pt x="468" y="994"/>
                  </a:cubicBezTo>
                  <a:cubicBezTo>
                    <a:pt x="469" y="992"/>
                    <a:pt x="451" y="978"/>
                    <a:pt x="411" y="968"/>
                  </a:cubicBezTo>
                  <a:cubicBezTo>
                    <a:pt x="393" y="964"/>
                    <a:pt x="400" y="928"/>
                    <a:pt x="402" y="923"/>
                  </a:cubicBezTo>
                  <a:cubicBezTo>
                    <a:pt x="405" y="912"/>
                    <a:pt x="428" y="907"/>
                    <a:pt x="426" y="894"/>
                  </a:cubicBezTo>
                  <a:cubicBezTo>
                    <a:pt x="425" y="891"/>
                    <a:pt x="395" y="884"/>
                    <a:pt x="352" y="883"/>
                  </a:cubicBezTo>
                  <a:cubicBezTo>
                    <a:pt x="340" y="882"/>
                    <a:pt x="343" y="868"/>
                    <a:pt x="342" y="859"/>
                  </a:cubicBezTo>
                  <a:cubicBezTo>
                    <a:pt x="342" y="858"/>
                    <a:pt x="405" y="846"/>
                    <a:pt x="385" y="835"/>
                  </a:cubicBezTo>
                  <a:cubicBezTo>
                    <a:pt x="370" y="827"/>
                    <a:pt x="321" y="846"/>
                    <a:pt x="299" y="829"/>
                  </a:cubicBezTo>
                  <a:cubicBezTo>
                    <a:pt x="293" y="825"/>
                    <a:pt x="299" y="805"/>
                    <a:pt x="293" y="801"/>
                  </a:cubicBezTo>
                  <a:cubicBezTo>
                    <a:pt x="289" y="798"/>
                    <a:pt x="285" y="804"/>
                    <a:pt x="280" y="801"/>
                  </a:cubicBezTo>
                  <a:cubicBezTo>
                    <a:pt x="274" y="796"/>
                    <a:pt x="285" y="782"/>
                    <a:pt x="277" y="782"/>
                  </a:cubicBezTo>
                  <a:cubicBezTo>
                    <a:pt x="263" y="782"/>
                    <a:pt x="244" y="767"/>
                    <a:pt x="220" y="753"/>
                  </a:cubicBezTo>
                  <a:cubicBezTo>
                    <a:pt x="209" y="746"/>
                    <a:pt x="194" y="739"/>
                    <a:pt x="171" y="732"/>
                  </a:cubicBezTo>
                  <a:cubicBezTo>
                    <a:pt x="163" y="729"/>
                    <a:pt x="174" y="708"/>
                    <a:pt x="167" y="703"/>
                  </a:cubicBezTo>
                  <a:cubicBezTo>
                    <a:pt x="156" y="695"/>
                    <a:pt x="147" y="679"/>
                    <a:pt x="135" y="670"/>
                  </a:cubicBezTo>
                  <a:cubicBezTo>
                    <a:pt x="130" y="666"/>
                    <a:pt x="130" y="696"/>
                    <a:pt x="119" y="696"/>
                  </a:cubicBezTo>
                  <a:cubicBezTo>
                    <a:pt x="106" y="695"/>
                    <a:pt x="85" y="698"/>
                    <a:pt x="82" y="697"/>
                  </a:cubicBezTo>
                  <a:cubicBezTo>
                    <a:pt x="80" y="696"/>
                    <a:pt x="91" y="651"/>
                    <a:pt x="66" y="622"/>
                  </a:cubicBezTo>
                  <a:cubicBezTo>
                    <a:pt x="55" y="609"/>
                    <a:pt x="29" y="619"/>
                    <a:pt x="14" y="606"/>
                  </a:cubicBezTo>
                  <a:cubicBezTo>
                    <a:pt x="7" y="600"/>
                    <a:pt x="15" y="586"/>
                    <a:pt x="9" y="579"/>
                  </a:cubicBezTo>
                  <a:cubicBezTo>
                    <a:pt x="0" y="572"/>
                    <a:pt x="114" y="588"/>
                    <a:pt x="109" y="583"/>
                  </a:cubicBezTo>
                  <a:cubicBezTo>
                    <a:pt x="103" y="576"/>
                    <a:pt x="108" y="560"/>
                    <a:pt x="88" y="552"/>
                  </a:cubicBezTo>
                  <a:cubicBezTo>
                    <a:pt x="64" y="544"/>
                    <a:pt x="91" y="550"/>
                    <a:pt x="66" y="548"/>
                  </a:cubicBezTo>
                  <a:cubicBezTo>
                    <a:pt x="59" y="547"/>
                    <a:pt x="72" y="524"/>
                    <a:pt x="56" y="521"/>
                  </a:cubicBezTo>
                  <a:cubicBezTo>
                    <a:pt x="45" y="519"/>
                    <a:pt x="110" y="531"/>
                    <a:pt x="129" y="523"/>
                  </a:cubicBezTo>
                  <a:cubicBezTo>
                    <a:pt x="134" y="521"/>
                    <a:pt x="134" y="514"/>
                    <a:pt x="130" y="509"/>
                  </a:cubicBezTo>
                  <a:cubicBezTo>
                    <a:pt x="124" y="500"/>
                    <a:pt x="29" y="512"/>
                    <a:pt x="27" y="487"/>
                  </a:cubicBezTo>
                  <a:cubicBezTo>
                    <a:pt x="26" y="472"/>
                    <a:pt x="41" y="467"/>
                    <a:pt x="47" y="450"/>
                  </a:cubicBezTo>
                  <a:cubicBezTo>
                    <a:pt x="59" y="412"/>
                    <a:pt x="176" y="418"/>
                    <a:pt x="214" y="418"/>
                  </a:cubicBezTo>
                  <a:cubicBezTo>
                    <a:pt x="229" y="418"/>
                    <a:pt x="227" y="441"/>
                    <a:pt x="249" y="436"/>
                  </a:cubicBezTo>
                  <a:cubicBezTo>
                    <a:pt x="260" y="433"/>
                    <a:pt x="285" y="438"/>
                    <a:pt x="311" y="439"/>
                  </a:cubicBezTo>
                  <a:cubicBezTo>
                    <a:pt x="323" y="440"/>
                    <a:pt x="321" y="441"/>
                    <a:pt x="316" y="413"/>
                  </a:cubicBezTo>
                  <a:cubicBezTo>
                    <a:pt x="314" y="405"/>
                    <a:pt x="329" y="408"/>
                    <a:pt x="339" y="407"/>
                  </a:cubicBezTo>
                  <a:cubicBezTo>
                    <a:pt x="343" y="407"/>
                    <a:pt x="365" y="421"/>
                    <a:pt x="362" y="416"/>
                  </a:cubicBezTo>
                  <a:cubicBezTo>
                    <a:pt x="357" y="409"/>
                    <a:pt x="401" y="407"/>
                    <a:pt x="420" y="418"/>
                  </a:cubicBezTo>
                  <a:cubicBezTo>
                    <a:pt x="443" y="431"/>
                    <a:pt x="455" y="513"/>
                    <a:pt x="483" y="545"/>
                  </a:cubicBezTo>
                  <a:cubicBezTo>
                    <a:pt x="492" y="555"/>
                    <a:pt x="508" y="513"/>
                    <a:pt x="536" y="515"/>
                  </a:cubicBezTo>
                  <a:cubicBezTo>
                    <a:pt x="543" y="515"/>
                    <a:pt x="566" y="515"/>
                    <a:pt x="573" y="524"/>
                  </a:cubicBezTo>
                  <a:cubicBezTo>
                    <a:pt x="580" y="534"/>
                    <a:pt x="572" y="553"/>
                    <a:pt x="581" y="553"/>
                  </a:cubicBezTo>
                  <a:cubicBezTo>
                    <a:pt x="589" y="553"/>
                    <a:pt x="607" y="545"/>
                    <a:pt x="616" y="554"/>
                  </a:cubicBezTo>
                  <a:cubicBezTo>
                    <a:pt x="624" y="562"/>
                    <a:pt x="621" y="588"/>
                    <a:pt x="628" y="586"/>
                  </a:cubicBezTo>
                  <a:cubicBezTo>
                    <a:pt x="638" y="583"/>
                    <a:pt x="627" y="549"/>
                    <a:pt x="635" y="541"/>
                  </a:cubicBezTo>
                  <a:cubicBezTo>
                    <a:pt x="644" y="533"/>
                    <a:pt x="653" y="535"/>
                    <a:pt x="664" y="536"/>
                  </a:cubicBezTo>
                  <a:cubicBezTo>
                    <a:pt x="671" y="537"/>
                    <a:pt x="663" y="570"/>
                    <a:pt x="668" y="566"/>
                  </a:cubicBezTo>
                  <a:cubicBezTo>
                    <a:pt x="678" y="559"/>
                    <a:pt x="724" y="603"/>
                    <a:pt x="726" y="586"/>
                  </a:cubicBezTo>
                  <a:cubicBezTo>
                    <a:pt x="732" y="549"/>
                    <a:pt x="745" y="471"/>
                    <a:pt x="738" y="389"/>
                  </a:cubicBezTo>
                  <a:cubicBezTo>
                    <a:pt x="736" y="364"/>
                    <a:pt x="716" y="345"/>
                    <a:pt x="713" y="320"/>
                  </a:cubicBezTo>
                  <a:cubicBezTo>
                    <a:pt x="711" y="308"/>
                    <a:pt x="739" y="288"/>
                    <a:pt x="724" y="278"/>
                  </a:cubicBezTo>
                  <a:cubicBezTo>
                    <a:pt x="706" y="267"/>
                    <a:pt x="704" y="232"/>
                    <a:pt x="723" y="221"/>
                  </a:cubicBezTo>
                  <a:cubicBezTo>
                    <a:pt x="740" y="212"/>
                    <a:pt x="762" y="267"/>
                    <a:pt x="783" y="261"/>
                  </a:cubicBezTo>
                  <a:cubicBezTo>
                    <a:pt x="799" y="257"/>
                    <a:pt x="847" y="255"/>
                    <a:pt x="855" y="278"/>
                  </a:cubicBezTo>
                  <a:cubicBezTo>
                    <a:pt x="859" y="290"/>
                    <a:pt x="848" y="304"/>
                    <a:pt x="845" y="320"/>
                  </a:cubicBezTo>
                  <a:cubicBezTo>
                    <a:pt x="840" y="342"/>
                    <a:pt x="843" y="365"/>
                    <a:pt x="855" y="371"/>
                  </a:cubicBezTo>
                  <a:cubicBezTo>
                    <a:pt x="897" y="391"/>
                    <a:pt x="940" y="413"/>
                    <a:pt x="980" y="420"/>
                  </a:cubicBezTo>
                  <a:cubicBezTo>
                    <a:pt x="993" y="422"/>
                    <a:pt x="1007" y="416"/>
                    <a:pt x="1016" y="422"/>
                  </a:cubicBezTo>
                  <a:cubicBezTo>
                    <a:pt x="1028" y="431"/>
                    <a:pt x="1020" y="446"/>
                    <a:pt x="1028" y="448"/>
                  </a:cubicBezTo>
                  <a:cubicBezTo>
                    <a:pt x="1066" y="458"/>
                    <a:pt x="1086" y="452"/>
                    <a:pt x="1088" y="430"/>
                  </a:cubicBezTo>
                  <a:cubicBezTo>
                    <a:pt x="1089" y="423"/>
                    <a:pt x="1124" y="436"/>
                    <a:pt x="1131" y="429"/>
                  </a:cubicBezTo>
                  <a:cubicBezTo>
                    <a:pt x="1140" y="419"/>
                    <a:pt x="1109" y="411"/>
                    <a:pt x="1108" y="407"/>
                  </a:cubicBezTo>
                  <a:cubicBezTo>
                    <a:pt x="1105" y="391"/>
                    <a:pt x="1110" y="363"/>
                    <a:pt x="1128" y="355"/>
                  </a:cubicBezTo>
                  <a:cubicBezTo>
                    <a:pt x="1135" y="351"/>
                    <a:pt x="1159" y="337"/>
                    <a:pt x="1166" y="333"/>
                  </a:cubicBezTo>
                  <a:cubicBezTo>
                    <a:pt x="1196" y="318"/>
                    <a:pt x="1206" y="312"/>
                    <a:pt x="1233" y="307"/>
                  </a:cubicBezTo>
                  <a:cubicBezTo>
                    <a:pt x="1274" y="298"/>
                    <a:pt x="1312" y="308"/>
                    <a:pt x="1347" y="300"/>
                  </a:cubicBezTo>
                  <a:cubicBezTo>
                    <a:pt x="1374" y="294"/>
                    <a:pt x="1400" y="287"/>
                    <a:pt x="1423" y="270"/>
                  </a:cubicBezTo>
                  <a:cubicBezTo>
                    <a:pt x="1491" y="222"/>
                    <a:pt x="1473" y="113"/>
                    <a:pt x="1515" y="48"/>
                  </a:cubicBezTo>
                  <a:cubicBezTo>
                    <a:pt x="1546" y="0"/>
                    <a:pt x="1662" y="0"/>
                    <a:pt x="1715" y="15"/>
                  </a:cubicBezTo>
                  <a:cubicBezTo>
                    <a:pt x="1730" y="19"/>
                    <a:pt x="1695" y="117"/>
                    <a:pt x="1735" y="121"/>
                  </a:cubicBezTo>
                  <a:cubicBezTo>
                    <a:pt x="1754" y="122"/>
                    <a:pt x="1791" y="116"/>
                    <a:pt x="1821" y="136"/>
                  </a:cubicBezTo>
                  <a:cubicBezTo>
                    <a:pt x="1834" y="144"/>
                    <a:pt x="1818" y="214"/>
                    <a:pt x="1831" y="224"/>
                  </a:cubicBezTo>
                  <a:cubicBezTo>
                    <a:pt x="1846" y="235"/>
                    <a:pt x="1876" y="225"/>
                    <a:pt x="1892" y="235"/>
                  </a:cubicBezTo>
                  <a:cubicBezTo>
                    <a:pt x="1903" y="242"/>
                    <a:pt x="1885" y="284"/>
                    <a:pt x="1896" y="291"/>
                  </a:cubicBezTo>
                  <a:cubicBezTo>
                    <a:pt x="1917" y="305"/>
                    <a:pt x="1950" y="296"/>
                    <a:pt x="1971" y="303"/>
                  </a:cubicBezTo>
                  <a:cubicBezTo>
                    <a:pt x="2016" y="320"/>
                    <a:pt x="1952" y="403"/>
                    <a:pt x="1981" y="420"/>
                  </a:cubicBezTo>
                  <a:cubicBezTo>
                    <a:pt x="2000" y="432"/>
                    <a:pt x="2016" y="439"/>
                    <a:pt x="2039" y="436"/>
                  </a:cubicBezTo>
                  <a:cubicBezTo>
                    <a:pt x="2076" y="430"/>
                    <a:pt x="2096" y="362"/>
                    <a:pt x="2128" y="374"/>
                  </a:cubicBezTo>
                  <a:cubicBezTo>
                    <a:pt x="2143" y="379"/>
                    <a:pt x="2099" y="483"/>
                    <a:pt x="2114" y="498"/>
                  </a:cubicBezTo>
                  <a:cubicBezTo>
                    <a:pt x="2127" y="511"/>
                    <a:pt x="2174" y="554"/>
                    <a:pt x="2201" y="576"/>
                  </a:cubicBezTo>
                  <a:cubicBezTo>
                    <a:pt x="2212" y="585"/>
                    <a:pt x="2202" y="613"/>
                    <a:pt x="2215" y="616"/>
                  </a:cubicBezTo>
                  <a:cubicBezTo>
                    <a:pt x="2223" y="618"/>
                    <a:pt x="2274" y="605"/>
                    <a:pt x="2283" y="607"/>
                  </a:cubicBezTo>
                  <a:cubicBezTo>
                    <a:pt x="2295" y="611"/>
                    <a:pt x="2286" y="635"/>
                    <a:pt x="2299" y="639"/>
                  </a:cubicBezTo>
                  <a:cubicBezTo>
                    <a:pt x="2312" y="644"/>
                    <a:pt x="2322" y="640"/>
                    <a:pt x="2336" y="645"/>
                  </a:cubicBezTo>
                  <a:cubicBezTo>
                    <a:pt x="2347" y="649"/>
                    <a:pt x="2362" y="634"/>
                    <a:pt x="2374" y="639"/>
                  </a:cubicBezTo>
                  <a:cubicBezTo>
                    <a:pt x="2382" y="642"/>
                    <a:pt x="2384" y="649"/>
                    <a:pt x="2392" y="652"/>
                  </a:cubicBezTo>
                  <a:cubicBezTo>
                    <a:pt x="2404" y="657"/>
                    <a:pt x="2424" y="651"/>
                    <a:pt x="2433" y="672"/>
                  </a:cubicBezTo>
                  <a:cubicBezTo>
                    <a:pt x="2445" y="698"/>
                    <a:pt x="2446" y="754"/>
                    <a:pt x="2463" y="761"/>
                  </a:cubicBezTo>
                  <a:cubicBezTo>
                    <a:pt x="2473" y="766"/>
                    <a:pt x="2463" y="744"/>
                    <a:pt x="2475" y="745"/>
                  </a:cubicBezTo>
                  <a:cubicBezTo>
                    <a:pt x="2490" y="746"/>
                    <a:pt x="2500" y="741"/>
                    <a:pt x="2512" y="746"/>
                  </a:cubicBezTo>
                  <a:cubicBezTo>
                    <a:pt x="2522" y="749"/>
                    <a:pt x="2520" y="778"/>
                    <a:pt x="2530" y="782"/>
                  </a:cubicBezTo>
                  <a:cubicBezTo>
                    <a:pt x="2544" y="787"/>
                    <a:pt x="2559" y="782"/>
                    <a:pt x="2573" y="786"/>
                  </a:cubicBezTo>
                  <a:cubicBezTo>
                    <a:pt x="2580" y="788"/>
                    <a:pt x="2583" y="775"/>
                    <a:pt x="2590" y="775"/>
                  </a:cubicBezTo>
                  <a:cubicBezTo>
                    <a:pt x="2592" y="775"/>
                    <a:pt x="2606" y="784"/>
                    <a:pt x="2615" y="796"/>
                  </a:cubicBezTo>
                  <a:cubicBezTo>
                    <a:pt x="2624" y="808"/>
                    <a:pt x="2629" y="823"/>
                    <a:pt x="2645" y="824"/>
                  </a:cubicBezTo>
                  <a:cubicBezTo>
                    <a:pt x="2674" y="826"/>
                    <a:pt x="2704" y="841"/>
                    <a:pt x="2729" y="850"/>
                  </a:cubicBezTo>
                  <a:cubicBezTo>
                    <a:pt x="2753" y="859"/>
                    <a:pt x="2748" y="884"/>
                    <a:pt x="2744" y="898"/>
                  </a:cubicBezTo>
                  <a:cubicBezTo>
                    <a:pt x="2735" y="933"/>
                    <a:pt x="2685" y="954"/>
                    <a:pt x="2659" y="980"/>
                  </a:cubicBezTo>
                  <a:cubicBezTo>
                    <a:pt x="2646" y="993"/>
                    <a:pt x="2625" y="1071"/>
                    <a:pt x="2616" y="1092"/>
                  </a:cubicBezTo>
                  <a:cubicBezTo>
                    <a:pt x="2608" y="1111"/>
                    <a:pt x="2597" y="1104"/>
                    <a:pt x="2593" y="1123"/>
                  </a:cubicBezTo>
                  <a:cubicBezTo>
                    <a:pt x="2589" y="1137"/>
                    <a:pt x="2592" y="1172"/>
                    <a:pt x="2587" y="1187"/>
                  </a:cubicBezTo>
                  <a:cubicBezTo>
                    <a:pt x="2583" y="1199"/>
                    <a:pt x="2571" y="1191"/>
                    <a:pt x="2569" y="1202"/>
                  </a:cubicBezTo>
                  <a:cubicBezTo>
                    <a:pt x="2567" y="1216"/>
                    <a:pt x="2574" y="1230"/>
                    <a:pt x="2570" y="1233"/>
                  </a:cubicBezTo>
                  <a:cubicBezTo>
                    <a:pt x="2538" y="1257"/>
                    <a:pt x="2563" y="1289"/>
                    <a:pt x="2551" y="1309"/>
                  </a:cubicBezTo>
                  <a:cubicBezTo>
                    <a:pt x="2543" y="1322"/>
                    <a:pt x="2508" y="1344"/>
                    <a:pt x="2486" y="1338"/>
                  </a:cubicBezTo>
                  <a:cubicBezTo>
                    <a:pt x="2463" y="1331"/>
                    <a:pt x="2453" y="1294"/>
                    <a:pt x="2437" y="1310"/>
                  </a:cubicBezTo>
                  <a:cubicBezTo>
                    <a:pt x="2417" y="1329"/>
                    <a:pt x="2454" y="1342"/>
                    <a:pt x="2435" y="1367"/>
                  </a:cubicBezTo>
                  <a:cubicBezTo>
                    <a:pt x="2401" y="1410"/>
                    <a:pt x="2347" y="1431"/>
                    <a:pt x="2302" y="1462"/>
                  </a:cubicBezTo>
                  <a:cubicBezTo>
                    <a:pt x="2291" y="1470"/>
                    <a:pt x="2302" y="1516"/>
                    <a:pt x="2290" y="1523"/>
                  </a:cubicBezTo>
                  <a:cubicBezTo>
                    <a:pt x="2252" y="1545"/>
                    <a:pt x="2240" y="1539"/>
                    <a:pt x="2227" y="1556"/>
                  </a:cubicBezTo>
                  <a:cubicBezTo>
                    <a:pt x="2211" y="1576"/>
                    <a:pt x="2185" y="1590"/>
                    <a:pt x="2198" y="1654"/>
                  </a:cubicBezTo>
                  <a:cubicBezTo>
                    <a:pt x="2203" y="1676"/>
                    <a:pt x="2137" y="1684"/>
                    <a:pt x="2153" y="1694"/>
                  </a:cubicBezTo>
                  <a:cubicBezTo>
                    <a:pt x="2163" y="1700"/>
                    <a:pt x="2183" y="1699"/>
                    <a:pt x="2195" y="1691"/>
                  </a:cubicBezTo>
                  <a:cubicBezTo>
                    <a:pt x="2209" y="1682"/>
                    <a:pt x="2210" y="1658"/>
                    <a:pt x="2232" y="1648"/>
                  </a:cubicBezTo>
                  <a:cubicBezTo>
                    <a:pt x="2286" y="1623"/>
                    <a:pt x="2281" y="1631"/>
                    <a:pt x="2307" y="1629"/>
                  </a:cubicBezTo>
                  <a:cubicBezTo>
                    <a:pt x="2333" y="1627"/>
                    <a:pt x="2342" y="1627"/>
                    <a:pt x="2350" y="1638"/>
                  </a:cubicBezTo>
                  <a:cubicBezTo>
                    <a:pt x="2363" y="1658"/>
                    <a:pt x="2335" y="1691"/>
                    <a:pt x="2334" y="1715"/>
                  </a:cubicBezTo>
                  <a:cubicBezTo>
                    <a:pt x="2334" y="1729"/>
                    <a:pt x="2352" y="1735"/>
                    <a:pt x="2354" y="1753"/>
                  </a:cubicBezTo>
                  <a:cubicBezTo>
                    <a:pt x="2355" y="1766"/>
                    <a:pt x="2370" y="1758"/>
                    <a:pt x="2372" y="1773"/>
                  </a:cubicBezTo>
                  <a:cubicBezTo>
                    <a:pt x="2372" y="1783"/>
                    <a:pt x="2373" y="1814"/>
                    <a:pt x="2361" y="1826"/>
                  </a:cubicBezTo>
                  <a:cubicBezTo>
                    <a:pt x="2346" y="1840"/>
                    <a:pt x="2316" y="1830"/>
                    <a:pt x="2317" y="1844"/>
                  </a:cubicBezTo>
                  <a:cubicBezTo>
                    <a:pt x="2318" y="1850"/>
                    <a:pt x="2316" y="1864"/>
                    <a:pt x="2322" y="1870"/>
                  </a:cubicBezTo>
                  <a:cubicBezTo>
                    <a:pt x="2328" y="1877"/>
                    <a:pt x="2342" y="1877"/>
                    <a:pt x="2343" y="1883"/>
                  </a:cubicBezTo>
                  <a:cubicBezTo>
                    <a:pt x="2345" y="1896"/>
                    <a:pt x="2346" y="1927"/>
                    <a:pt x="2351" y="1937"/>
                  </a:cubicBezTo>
                  <a:cubicBezTo>
                    <a:pt x="2355" y="1947"/>
                    <a:pt x="2365" y="1936"/>
                    <a:pt x="2367" y="1946"/>
                  </a:cubicBezTo>
                  <a:cubicBezTo>
                    <a:pt x="2382" y="2003"/>
                    <a:pt x="2378" y="2008"/>
                    <a:pt x="2362" y="2026"/>
                  </a:cubicBezTo>
                  <a:cubicBezTo>
                    <a:pt x="2343" y="2048"/>
                    <a:pt x="2293" y="2047"/>
                    <a:pt x="2269" y="2045"/>
                  </a:cubicBezTo>
                  <a:cubicBezTo>
                    <a:pt x="2239" y="2042"/>
                    <a:pt x="2249" y="2082"/>
                    <a:pt x="2271" y="2128"/>
                  </a:cubicBezTo>
                  <a:cubicBezTo>
                    <a:pt x="2278" y="2143"/>
                    <a:pt x="2325" y="2125"/>
                    <a:pt x="2323" y="2143"/>
                  </a:cubicBezTo>
                  <a:cubicBezTo>
                    <a:pt x="2321" y="2162"/>
                    <a:pt x="2316" y="2182"/>
                    <a:pt x="2321" y="2202"/>
                  </a:cubicBezTo>
                  <a:cubicBezTo>
                    <a:pt x="2323" y="2209"/>
                    <a:pt x="2288" y="2206"/>
                    <a:pt x="2290" y="2212"/>
                  </a:cubicBezTo>
                  <a:cubicBezTo>
                    <a:pt x="2299" y="2238"/>
                    <a:pt x="2268" y="2265"/>
                    <a:pt x="2273" y="2303"/>
                  </a:cubicBezTo>
                  <a:cubicBezTo>
                    <a:pt x="2273" y="2310"/>
                    <a:pt x="2269" y="2326"/>
                    <a:pt x="2291" y="2339"/>
                  </a:cubicBezTo>
                  <a:cubicBezTo>
                    <a:pt x="2317" y="2354"/>
                    <a:pt x="2346" y="2369"/>
                    <a:pt x="2370" y="2378"/>
                  </a:cubicBezTo>
                  <a:cubicBezTo>
                    <a:pt x="2404" y="2389"/>
                    <a:pt x="2440" y="2383"/>
                    <a:pt x="2445" y="2400"/>
                  </a:cubicBezTo>
                  <a:cubicBezTo>
                    <a:pt x="2457" y="2442"/>
                    <a:pt x="2416" y="2433"/>
                    <a:pt x="2395" y="2461"/>
                  </a:cubicBezTo>
                  <a:cubicBezTo>
                    <a:pt x="2384" y="2476"/>
                    <a:pt x="2404" y="2491"/>
                    <a:pt x="2389" y="2507"/>
                  </a:cubicBezTo>
                  <a:cubicBezTo>
                    <a:pt x="2386" y="2510"/>
                    <a:pt x="2370" y="2508"/>
                    <a:pt x="2363" y="2513"/>
                  </a:cubicBezTo>
                  <a:cubicBezTo>
                    <a:pt x="2357" y="2518"/>
                    <a:pt x="2360" y="2530"/>
                    <a:pt x="2353" y="2532"/>
                  </a:cubicBezTo>
                  <a:cubicBezTo>
                    <a:pt x="2338" y="2535"/>
                    <a:pt x="2323" y="2527"/>
                    <a:pt x="2313" y="2534"/>
                  </a:cubicBezTo>
                  <a:cubicBezTo>
                    <a:pt x="2306" y="2539"/>
                    <a:pt x="2305" y="2565"/>
                    <a:pt x="2300" y="2569"/>
                  </a:cubicBezTo>
                  <a:cubicBezTo>
                    <a:pt x="2287" y="2579"/>
                    <a:pt x="2262" y="2563"/>
                    <a:pt x="2252" y="2578"/>
                  </a:cubicBezTo>
                  <a:cubicBezTo>
                    <a:pt x="2236" y="2601"/>
                    <a:pt x="2196" y="2604"/>
                    <a:pt x="2181" y="2619"/>
                  </a:cubicBezTo>
                  <a:cubicBezTo>
                    <a:pt x="2154" y="2646"/>
                    <a:pt x="2172" y="2666"/>
                    <a:pt x="2156" y="2676"/>
                  </a:cubicBezTo>
                  <a:cubicBezTo>
                    <a:pt x="2114" y="2704"/>
                    <a:pt x="2037" y="2690"/>
                    <a:pt x="1987" y="2678"/>
                  </a:cubicBezTo>
                  <a:cubicBezTo>
                    <a:pt x="1950" y="2669"/>
                    <a:pt x="1908" y="2635"/>
                    <a:pt x="1874" y="2617"/>
                  </a:cubicBezTo>
                  <a:cubicBezTo>
                    <a:pt x="1869" y="2614"/>
                    <a:pt x="1859" y="2615"/>
                    <a:pt x="1857" y="2607"/>
                  </a:cubicBezTo>
                  <a:cubicBezTo>
                    <a:pt x="1854" y="2598"/>
                    <a:pt x="1872" y="2568"/>
                    <a:pt x="1859" y="2566"/>
                  </a:cubicBezTo>
                  <a:cubicBezTo>
                    <a:pt x="1844" y="2564"/>
                    <a:pt x="1807" y="2578"/>
                    <a:pt x="1790" y="2566"/>
                  </a:cubicBezTo>
                  <a:cubicBezTo>
                    <a:pt x="1779" y="2558"/>
                    <a:pt x="1787" y="2522"/>
                    <a:pt x="1775" y="2523"/>
                  </a:cubicBezTo>
                  <a:cubicBezTo>
                    <a:pt x="1765" y="2524"/>
                    <a:pt x="1777" y="2560"/>
                    <a:pt x="1766" y="2559"/>
                  </a:cubicBezTo>
                  <a:cubicBezTo>
                    <a:pt x="1709" y="2552"/>
                    <a:pt x="1712" y="2555"/>
                    <a:pt x="1696" y="2540"/>
                  </a:cubicBezTo>
                  <a:cubicBezTo>
                    <a:pt x="1689" y="2535"/>
                    <a:pt x="1691" y="2520"/>
                    <a:pt x="1684" y="2514"/>
                  </a:cubicBezTo>
                  <a:cubicBezTo>
                    <a:pt x="1674" y="2504"/>
                    <a:pt x="1653" y="2501"/>
                    <a:pt x="1639" y="2498"/>
                  </a:cubicBezTo>
                  <a:cubicBezTo>
                    <a:pt x="1628" y="2495"/>
                    <a:pt x="1608" y="2499"/>
                    <a:pt x="1600" y="2494"/>
                  </a:cubicBezTo>
                  <a:cubicBezTo>
                    <a:pt x="1591" y="2488"/>
                    <a:pt x="1598" y="2466"/>
                    <a:pt x="1588" y="2465"/>
                  </a:cubicBezTo>
                  <a:cubicBezTo>
                    <a:pt x="1561" y="2462"/>
                    <a:pt x="1586" y="2453"/>
                    <a:pt x="1547" y="2454"/>
                  </a:cubicBezTo>
                  <a:cubicBezTo>
                    <a:pt x="1528" y="2455"/>
                    <a:pt x="1512" y="2460"/>
                    <a:pt x="1485" y="2468"/>
                  </a:cubicBezTo>
                  <a:cubicBezTo>
                    <a:pt x="1426" y="2488"/>
                    <a:pt x="1342" y="2527"/>
                    <a:pt x="1312" y="2587"/>
                  </a:cubicBezTo>
                  <a:cubicBezTo>
                    <a:pt x="1306" y="2598"/>
                    <a:pt x="1314" y="2760"/>
                    <a:pt x="1307" y="2755"/>
                  </a:cubicBezTo>
                  <a:cubicBezTo>
                    <a:pt x="1280" y="2737"/>
                    <a:pt x="1266" y="2744"/>
                    <a:pt x="1248" y="2745"/>
                  </a:cubicBezTo>
                  <a:cubicBezTo>
                    <a:pt x="1224" y="2746"/>
                    <a:pt x="1171" y="2766"/>
                    <a:pt x="1171" y="2766"/>
                  </a:cubicBezTo>
                  <a:cubicBezTo>
                    <a:pt x="1171" y="2766"/>
                    <a:pt x="1125" y="2758"/>
                    <a:pt x="1123" y="2742"/>
                  </a:cubicBezTo>
                  <a:cubicBezTo>
                    <a:pt x="1121" y="2725"/>
                    <a:pt x="1089" y="2718"/>
                    <a:pt x="1081" y="2729"/>
                  </a:cubicBezTo>
                  <a:cubicBezTo>
                    <a:pt x="1052" y="2768"/>
                    <a:pt x="1011" y="2706"/>
                    <a:pt x="992" y="2683"/>
                  </a:cubicBezTo>
                  <a:cubicBezTo>
                    <a:pt x="981" y="2672"/>
                    <a:pt x="985" y="2635"/>
                    <a:pt x="974" y="2634"/>
                  </a:cubicBezTo>
                  <a:cubicBezTo>
                    <a:pt x="959" y="2633"/>
                    <a:pt x="940" y="2639"/>
                    <a:pt x="923" y="2626"/>
                  </a:cubicBezTo>
                  <a:cubicBezTo>
                    <a:pt x="915" y="2620"/>
                    <a:pt x="921" y="2603"/>
                    <a:pt x="911" y="2596"/>
                  </a:cubicBezTo>
                  <a:cubicBezTo>
                    <a:pt x="900" y="2588"/>
                    <a:pt x="878" y="2592"/>
                    <a:pt x="865" y="2585"/>
                  </a:cubicBezTo>
                  <a:cubicBezTo>
                    <a:pt x="857" y="2581"/>
                    <a:pt x="865" y="2566"/>
                    <a:pt x="857" y="2562"/>
                  </a:cubicBezTo>
                  <a:cubicBezTo>
                    <a:pt x="847" y="2556"/>
                    <a:pt x="834" y="2559"/>
                    <a:pt x="823" y="2555"/>
                  </a:cubicBezTo>
                  <a:cubicBezTo>
                    <a:pt x="805" y="2547"/>
                    <a:pt x="788" y="2530"/>
                    <a:pt x="778" y="2524"/>
                  </a:cubicBezTo>
                  <a:cubicBezTo>
                    <a:pt x="769" y="2520"/>
                    <a:pt x="767" y="2523"/>
                    <a:pt x="765" y="2525"/>
                  </a:cubicBezTo>
                  <a:cubicBezTo>
                    <a:pt x="755" y="2535"/>
                    <a:pt x="771" y="2561"/>
                    <a:pt x="761" y="2569"/>
                  </a:cubicBezTo>
                  <a:cubicBezTo>
                    <a:pt x="751" y="2577"/>
                    <a:pt x="733" y="2566"/>
                    <a:pt x="721" y="2563"/>
                  </a:cubicBezTo>
                  <a:cubicBezTo>
                    <a:pt x="701" y="2559"/>
                    <a:pt x="678" y="2558"/>
                    <a:pt x="655" y="2547"/>
                  </a:cubicBezTo>
                  <a:cubicBezTo>
                    <a:pt x="650" y="2545"/>
                    <a:pt x="654" y="2535"/>
                    <a:pt x="650" y="2533"/>
                  </a:cubicBezTo>
                  <a:cubicBezTo>
                    <a:pt x="637" y="2525"/>
                    <a:pt x="605" y="2532"/>
                    <a:pt x="585" y="2526"/>
                  </a:cubicBezTo>
                  <a:cubicBezTo>
                    <a:pt x="571" y="2522"/>
                    <a:pt x="586" y="2497"/>
                    <a:pt x="571" y="2493"/>
                  </a:cubicBezTo>
                  <a:cubicBezTo>
                    <a:pt x="562" y="2491"/>
                    <a:pt x="561" y="2478"/>
                    <a:pt x="552" y="2476"/>
                  </a:cubicBezTo>
                  <a:cubicBezTo>
                    <a:pt x="517" y="2469"/>
                    <a:pt x="486" y="2474"/>
                    <a:pt x="473" y="2468"/>
                  </a:cubicBezTo>
                  <a:cubicBezTo>
                    <a:pt x="466" y="2465"/>
                    <a:pt x="468" y="2454"/>
                    <a:pt x="465" y="2447"/>
                  </a:cubicBezTo>
                  <a:cubicBezTo>
                    <a:pt x="460" y="2436"/>
                    <a:pt x="455" y="2435"/>
                    <a:pt x="452" y="2429"/>
                  </a:cubicBezTo>
                  <a:cubicBezTo>
                    <a:pt x="449" y="2422"/>
                    <a:pt x="454" y="2415"/>
                    <a:pt x="445" y="2405"/>
                  </a:cubicBezTo>
                  <a:cubicBezTo>
                    <a:pt x="438" y="2398"/>
                    <a:pt x="406" y="2402"/>
                    <a:pt x="392" y="2393"/>
                  </a:cubicBezTo>
                  <a:cubicBezTo>
                    <a:pt x="377" y="2385"/>
                    <a:pt x="367" y="2367"/>
                    <a:pt x="349" y="2357"/>
                  </a:cubicBezTo>
                  <a:cubicBezTo>
                    <a:pt x="334" y="2349"/>
                    <a:pt x="308" y="2350"/>
                    <a:pt x="300" y="2336"/>
                  </a:cubicBezTo>
                  <a:cubicBezTo>
                    <a:pt x="294" y="2324"/>
                    <a:pt x="325" y="2296"/>
                    <a:pt x="319" y="2285"/>
                  </a:cubicBezTo>
                  <a:cubicBezTo>
                    <a:pt x="296" y="2246"/>
                    <a:pt x="260" y="2265"/>
                    <a:pt x="258" y="2239"/>
                  </a:cubicBezTo>
                  <a:close/>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3" name="Freeform 6"/>
            <p:cNvSpPr>
              <a:spLocks/>
            </p:cNvSpPr>
            <p:nvPr/>
          </p:nvSpPr>
          <p:spPr bwMode="auto">
            <a:xfrm>
              <a:off x="7537817" y="2543175"/>
              <a:ext cx="44450" cy="41275"/>
            </a:xfrm>
            <a:custGeom>
              <a:avLst/>
              <a:gdLst>
                <a:gd name="T0" fmla="*/ 7 w 31"/>
                <a:gd name="T1" fmla="*/ 5 h 29"/>
                <a:gd name="T2" fmla="*/ 6 w 31"/>
                <a:gd name="T3" fmla="*/ 24 h 29"/>
                <a:gd name="T4" fmla="*/ 26 w 31"/>
                <a:gd name="T5" fmla="*/ 22 h 29"/>
                <a:gd name="T6" fmla="*/ 25 w 31"/>
                <a:gd name="T7" fmla="*/ 6 h 29"/>
                <a:gd name="T8" fmla="*/ 7 w 31"/>
                <a:gd name="T9" fmla="*/ 5 h 29"/>
              </a:gdLst>
              <a:ahLst/>
              <a:cxnLst>
                <a:cxn ang="0">
                  <a:pos x="T0" y="T1"/>
                </a:cxn>
                <a:cxn ang="0">
                  <a:pos x="T2" y="T3"/>
                </a:cxn>
                <a:cxn ang="0">
                  <a:pos x="T4" y="T5"/>
                </a:cxn>
                <a:cxn ang="0">
                  <a:pos x="T6" y="T7"/>
                </a:cxn>
                <a:cxn ang="0">
                  <a:pos x="T8" y="T9"/>
                </a:cxn>
              </a:cxnLst>
              <a:rect l="0" t="0" r="r" b="b"/>
              <a:pathLst>
                <a:path w="31" h="29">
                  <a:moveTo>
                    <a:pt x="7" y="5"/>
                  </a:moveTo>
                  <a:cubicBezTo>
                    <a:pt x="1" y="10"/>
                    <a:pt x="0" y="19"/>
                    <a:pt x="6" y="24"/>
                  </a:cubicBezTo>
                  <a:cubicBezTo>
                    <a:pt x="11" y="29"/>
                    <a:pt x="20" y="27"/>
                    <a:pt x="26" y="22"/>
                  </a:cubicBezTo>
                  <a:cubicBezTo>
                    <a:pt x="31" y="17"/>
                    <a:pt x="30" y="11"/>
                    <a:pt x="25" y="6"/>
                  </a:cubicBezTo>
                  <a:cubicBezTo>
                    <a:pt x="20" y="1"/>
                    <a:pt x="12" y="0"/>
                    <a:pt x="7" y="5"/>
                  </a:cubicBezTo>
                  <a:close/>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0" name="Freeform 7"/>
            <p:cNvSpPr>
              <a:spLocks/>
            </p:cNvSpPr>
            <p:nvPr/>
          </p:nvSpPr>
          <p:spPr bwMode="auto">
            <a:xfrm>
              <a:off x="10630267" y="5051425"/>
              <a:ext cx="388938" cy="777875"/>
            </a:xfrm>
            <a:custGeom>
              <a:avLst/>
              <a:gdLst>
                <a:gd name="T0" fmla="*/ 264 w 269"/>
                <a:gd name="T1" fmla="*/ 10 h 538"/>
                <a:gd name="T2" fmla="*/ 261 w 269"/>
                <a:gd name="T3" fmla="*/ 100 h 538"/>
                <a:gd name="T4" fmla="*/ 249 w 269"/>
                <a:gd name="T5" fmla="*/ 101 h 538"/>
                <a:gd name="T6" fmla="*/ 248 w 269"/>
                <a:gd name="T7" fmla="*/ 143 h 538"/>
                <a:gd name="T8" fmla="*/ 264 w 269"/>
                <a:gd name="T9" fmla="*/ 145 h 538"/>
                <a:gd name="T10" fmla="*/ 263 w 269"/>
                <a:gd name="T11" fmla="*/ 292 h 538"/>
                <a:gd name="T12" fmla="*/ 250 w 269"/>
                <a:gd name="T13" fmla="*/ 294 h 538"/>
                <a:gd name="T14" fmla="*/ 247 w 269"/>
                <a:gd name="T15" fmla="*/ 321 h 538"/>
                <a:gd name="T16" fmla="*/ 218 w 269"/>
                <a:gd name="T17" fmla="*/ 356 h 538"/>
                <a:gd name="T18" fmla="*/ 216 w 269"/>
                <a:gd name="T19" fmla="*/ 369 h 538"/>
                <a:gd name="T20" fmla="*/ 207 w 269"/>
                <a:gd name="T21" fmla="*/ 375 h 538"/>
                <a:gd name="T22" fmla="*/ 207 w 269"/>
                <a:gd name="T23" fmla="*/ 431 h 538"/>
                <a:gd name="T24" fmla="*/ 195 w 269"/>
                <a:gd name="T25" fmla="*/ 441 h 538"/>
                <a:gd name="T26" fmla="*/ 195 w 269"/>
                <a:gd name="T27" fmla="*/ 459 h 538"/>
                <a:gd name="T28" fmla="*/ 176 w 269"/>
                <a:gd name="T29" fmla="*/ 458 h 538"/>
                <a:gd name="T30" fmla="*/ 175 w 269"/>
                <a:gd name="T31" fmla="*/ 480 h 538"/>
                <a:gd name="T32" fmla="*/ 157 w 269"/>
                <a:gd name="T33" fmla="*/ 511 h 538"/>
                <a:gd name="T34" fmla="*/ 150 w 269"/>
                <a:gd name="T35" fmla="*/ 533 h 538"/>
                <a:gd name="T36" fmla="*/ 115 w 269"/>
                <a:gd name="T37" fmla="*/ 526 h 538"/>
                <a:gd name="T38" fmla="*/ 112 w 269"/>
                <a:gd name="T39" fmla="*/ 505 h 538"/>
                <a:gd name="T40" fmla="*/ 103 w 269"/>
                <a:gd name="T41" fmla="*/ 496 h 538"/>
                <a:gd name="T42" fmla="*/ 74 w 269"/>
                <a:gd name="T43" fmla="*/ 490 h 538"/>
                <a:gd name="T44" fmla="*/ 54 w 269"/>
                <a:gd name="T45" fmla="*/ 478 h 538"/>
                <a:gd name="T46" fmla="*/ 49 w 269"/>
                <a:gd name="T47" fmla="*/ 436 h 538"/>
                <a:gd name="T48" fmla="*/ 68 w 269"/>
                <a:gd name="T49" fmla="*/ 426 h 538"/>
                <a:gd name="T50" fmla="*/ 31 w 269"/>
                <a:gd name="T51" fmla="*/ 414 h 538"/>
                <a:gd name="T52" fmla="*/ 25 w 269"/>
                <a:gd name="T53" fmla="*/ 405 h 538"/>
                <a:gd name="T54" fmla="*/ 28 w 269"/>
                <a:gd name="T55" fmla="*/ 381 h 538"/>
                <a:gd name="T56" fmla="*/ 54 w 269"/>
                <a:gd name="T57" fmla="*/ 370 h 538"/>
                <a:gd name="T58" fmla="*/ 54 w 269"/>
                <a:gd name="T59" fmla="*/ 355 h 538"/>
                <a:gd name="T60" fmla="*/ 9 w 269"/>
                <a:gd name="T61" fmla="*/ 352 h 538"/>
                <a:gd name="T62" fmla="*/ 5 w 269"/>
                <a:gd name="T63" fmla="*/ 323 h 538"/>
                <a:gd name="T64" fmla="*/ 26 w 269"/>
                <a:gd name="T65" fmla="*/ 318 h 538"/>
                <a:gd name="T66" fmla="*/ 33 w 269"/>
                <a:gd name="T67" fmla="*/ 306 h 538"/>
                <a:gd name="T68" fmla="*/ 32 w 269"/>
                <a:gd name="T69" fmla="*/ 294 h 538"/>
                <a:gd name="T70" fmla="*/ 15 w 269"/>
                <a:gd name="T71" fmla="*/ 291 h 538"/>
                <a:gd name="T72" fmla="*/ 12 w 269"/>
                <a:gd name="T73" fmla="*/ 277 h 538"/>
                <a:gd name="T74" fmla="*/ 2 w 269"/>
                <a:gd name="T75" fmla="*/ 241 h 538"/>
                <a:gd name="T76" fmla="*/ 14 w 269"/>
                <a:gd name="T77" fmla="*/ 239 h 538"/>
                <a:gd name="T78" fmla="*/ 24 w 269"/>
                <a:gd name="T79" fmla="*/ 230 h 538"/>
                <a:gd name="T80" fmla="*/ 16 w 269"/>
                <a:gd name="T81" fmla="*/ 200 h 538"/>
                <a:gd name="T82" fmla="*/ 24 w 269"/>
                <a:gd name="T83" fmla="*/ 181 h 538"/>
                <a:gd name="T84" fmla="*/ 41 w 269"/>
                <a:gd name="T85" fmla="*/ 171 h 538"/>
                <a:gd name="T86" fmla="*/ 46 w 269"/>
                <a:gd name="T87" fmla="*/ 147 h 538"/>
                <a:gd name="T88" fmla="*/ 46 w 269"/>
                <a:gd name="T89" fmla="*/ 135 h 538"/>
                <a:gd name="T90" fmla="*/ 73 w 269"/>
                <a:gd name="T91" fmla="*/ 130 h 538"/>
                <a:gd name="T92" fmla="*/ 93 w 269"/>
                <a:gd name="T93" fmla="*/ 120 h 538"/>
                <a:gd name="T94" fmla="*/ 143 w 269"/>
                <a:gd name="T95" fmla="*/ 110 h 538"/>
                <a:gd name="T96" fmla="*/ 153 w 269"/>
                <a:gd name="T97" fmla="*/ 96 h 538"/>
                <a:gd name="T98" fmla="*/ 204 w 269"/>
                <a:gd name="T99" fmla="*/ 95 h 538"/>
                <a:gd name="T100" fmla="*/ 209 w 269"/>
                <a:gd name="T101" fmla="*/ 100 h 538"/>
                <a:gd name="T102" fmla="*/ 211 w 269"/>
                <a:gd name="T103" fmla="*/ 37 h 538"/>
                <a:gd name="T104" fmla="*/ 222 w 269"/>
                <a:gd name="T105" fmla="*/ 33 h 538"/>
                <a:gd name="T106" fmla="*/ 225 w 269"/>
                <a:gd name="T107" fmla="*/ 5 h 538"/>
                <a:gd name="T108" fmla="*/ 249 w 269"/>
                <a:gd name="T109" fmla="*/ 3 h 538"/>
                <a:gd name="T110" fmla="*/ 264 w 269"/>
                <a:gd name="T111" fmla="*/ 1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9" h="538">
                  <a:moveTo>
                    <a:pt x="264" y="10"/>
                  </a:moveTo>
                  <a:cubicBezTo>
                    <a:pt x="261" y="33"/>
                    <a:pt x="269" y="76"/>
                    <a:pt x="261" y="100"/>
                  </a:cubicBezTo>
                  <a:cubicBezTo>
                    <a:pt x="260" y="103"/>
                    <a:pt x="251" y="99"/>
                    <a:pt x="249" y="101"/>
                  </a:cubicBezTo>
                  <a:cubicBezTo>
                    <a:pt x="241" y="110"/>
                    <a:pt x="240" y="134"/>
                    <a:pt x="248" y="143"/>
                  </a:cubicBezTo>
                  <a:cubicBezTo>
                    <a:pt x="251" y="147"/>
                    <a:pt x="263" y="140"/>
                    <a:pt x="264" y="145"/>
                  </a:cubicBezTo>
                  <a:cubicBezTo>
                    <a:pt x="269" y="188"/>
                    <a:pt x="268" y="250"/>
                    <a:pt x="263" y="292"/>
                  </a:cubicBezTo>
                  <a:cubicBezTo>
                    <a:pt x="262" y="296"/>
                    <a:pt x="253" y="291"/>
                    <a:pt x="250" y="294"/>
                  </a:cubicBezTo>
                  <a:cubicBezTo>
                    <a:pt x="244" y="299"/>
                    <a:pt x="250" y="313"/>
                    <a:pt x="247" y="321"/>
                  </a:cubicBezTo>
                  <a:cubicBezTo>
                    <a:pt x="241" y="334"/>
                    <a:pt x="223" y="344"/>
                    <a:pt x="218" y="356"/>
                  </a:cubicBezTo>
                  <a:cubicBezTo>
                    <a:pt x="216" y="360"/>
                    <a:pt x="218" y="366"/>
                    <a:pt x="216" y="369"/>
                  </a:cubicBezTo>
                  <a:cubicBezTo>
                    <a:pt x="214" y="372"/>
                    <a:pt x="208" y="372"/>
                    <a:pt x="207" y="375"/>
                  </a:cubicBezTo>
                  <a:cubicBezTo>
                    <a:pt x="204" y="389"/>
                    <a:pt x="214" y="416"/>
                    <a:pt x="207" y="431"/>
                  </a:cubicBezTo>
                  <a:cubicBezTo>
                    <a:pt x="205" y="435"/>
                    <a:pt x="198" y="434"/>
                    <a:pt x="195" y="441"/>
                  </a:cubicBezTo>
                  <a:cubicBezTo>
                    <a:pt x="194" y="446"/>
                    <a:pt x="199" y="456"/>
                    <a:pt x="195" y="459"/>
                  </a:cubicBezTo>
                  <a:cubicBezTo>
                    <a:pt x="190" y="463"/>
                    <a:pt x="179" y="454"/>
                    <a:pt x="176" y="458"/>
                  </a:cubicBezTo>
                  <a:cubicBezTo>
                    <a:pt x="173" y="463"/>
                    <a:pt x="177" y="472"/>
                    <a:pt x="175" y="480"/>
                  </a:cubicBezTo>
                  <a:cubicBezTo>
                    <a:pt x="170" y="497"/>
                    <a:pt x="160" y="501"/>
                    <a:pt x="157" y="511"/>
                  </a:cubicBezTo>
                  <a:cubicBezTo>
                    <a:pt x="155" y="520"/>
                    <a:pt x="156" y="529"/>
                    <a:pt x="150" y="533"/>
                  </a:cubicBezTo>
                  <a:cubicBezTo>
                    <a:pt x="141" y="538"/>
                    <a:pt x="123" y="533"/>
                    <a:pt x="115" y="526"/>
                  </a:cubicBezTo>
                  <a:cubicBezTo>
                    <a:pt x="111" y="522"/>
                    <a:pt x="115" y="511"/>
                    <a:pt x="112" y="505"/>
                  </a:cubicBezTo>
                  <a:cubicBezTo>
                    <a:pt x="110" y="502"/>
                    <a:pt x="108" y="498"/>
                    <a:pt x="103" y="496"/>
                  </a:cubicBezTo>
                  <a:cubicBezTo>
                    <a:pt x="94" y="493"/>
                    <a:pt x="80" y="494"/>
                    <a:pt x="74" y="490"/>
                  </a:cubicBezTo>
                  <a:cubicBezTo>
                    <a:pt x="68" y="486"/>
                    <a:pt x="62" y="482"/>
                    <a:pt x="54" y="478"/>
                  </a:cubicBezTo>
                  <a:cubicBezTo>
                    <a:pt x="41" y="471"/>
                    <a:pt x="45" y="450"/>
                    <a:pt x="49" y="436"/>
                  </a:cubicBezTo>
                  <a:cubicBezTo>
                    <a:pt x="51" y="429"/>
                    <a:pt x="68" y="432"/>
                    <a:pt x="68" y="426"/>
                  </a:cubicBezTo>
                  <a:cubicBezTo>
                    <a:pt x="68" y="417"/>
                    <a:pt x="40" y="421"/>
                    <a:pt x="31" y="414"/>
                  </a:cubicBezTo>
                  <a:cubicBezTo>
                    <a:pt x="28" y="412"/>
                    <a:pt x="26" y="408"/>
                    <a:pt x="25" y="405"/>
                  </a:cubicBezTo>
                  <a:cubicBezTo>
                    <a:pt x="23" y="398"/>
                    <a:pt x="24" y="387"/>
                    <a:pt x="28" y="381"/>
                  </a:cubicBezTo>
                  <a:cubicBezTo>
                    <a:pt x="33" y="374"/>
                    <a:pt x="49" y="377"/>
                    <a:pt x="54" y="370"/>
                  </a:cubicBezTo>
                  <a:cubicBezTo>
                    <a:pt x="56" y="366"/>
                    <a:pt x="57" y="358"/>
                    <a:pt x="54" y="355"/>
                  </a:cubicBezTo>
                  <a:cubicBezTo>
                    <a:pt x="43" y="344"/>
                    <a:pt x="19" y="363"/>
                    <a:pt x="9" y="352"/>
                  </a:cubicBezTo>
                  <a:cubicBezTo>
                    <a:pt x="3" y="346"/>
                    <a:pt x="0" y="330"/>
                    <a:pt x="5" y="323"/>
                  </a:cubicBezTo>
                  <a:cubicBezTo>
                    <a:pt x="9" y="318"/>
                    <a:pt x="21" y="321"/>
                    <a:pt x="26" y="318"/>
                  </a:cubicBezTo>
                  <a:cubicBezTo>
                    <a:pt x="29" y="315"/>
                    <a:pt x="32" y="310"/>
                    <a:pt x="33" y="306"/>
                  </a:cubicBezTo>
                  <a:cubicBezTo>
                    <a:pt x="34" y="303"/>
                    <a:pt x="34" y="297"/>
                    <a:pt x="32" y="294"/>
                  </a:cubicBezTo>
                  <a:cubicBezTo>
                    <a:pt x="29" y="291"/>
                    <a:pt x="20" y="294"/>
                    <a:pt x="15" y="291"/>
                  </a:cubicBezTo>
                  <a:cubicBezTo>
                    <a:pt x="12" y="288"/>
                    <a:pt x="11" y="280"/>
                    <a:pt x="12" y="277"/>
                  </a:cubicBezTo>
                  <a:cubicBezTo>
                    <a:pt x="16" y="263"/>
                    <a:pt x="2" y="251"/>
                    <a:pt x="2" y="241"/>
                  </a:cubicBezTo>
                  <a:cubicBezTo>
                    <a:pt x="1" y="236"/>
                    <a:pt x="11" y="241"/>
                    <a:pt x="14" y="239"/>
                  </a:cubicBezTo>
                  <a:cubicBezTo>
                    <a:pt x="18" y="237"/>
                    <a:pt x="23" y="234"/>
                    <a:pt x="24" y="230"/>
                  </a:cubicBezTo>
                  <a:cubicBezTo>
                    <a:pt x="26" y="221"/>
                    <a:pt x="16" y="209"/>
                    <a:pt x="16" y="200"/>
                  </a:cubicBezTo>
                  <a:cubicBezTo>
                    <a:pt x="17" y="194"/>
                    <a:pt x="20" y="186"/>
                    <a:pt x="24" y="181"/>
                  </a:cubicBezTo>
                  <a:cubicBezTo>
                    <a:pt x="28" y="177"/>
                    <a:pt x="38" y="176"/>
                    <a:pt x="41" y="171"/>
                  </a:cubicBezTo>
                  <a:cubicBezTo>
                    <a:pt x="46" y="166"/>
                    <a:pt x="45" y="155"/>
                    <a:pt x="46" y="147"/>
                  </a:cubicBezTo>
                  <a:cubicBezTo>
                    <a:pt x="46" y="144"/>
                    <a:pt x="39" y="142"/>
                    <a:pt x="46" y="135"/>
                  </a:cubicBezTo>
                  <a:cubicBezTo>
                    <a:pt x="53" y="127"/>
                    <a:pt x="65" y="132"/>
                    <a:pt x="73" y="130"/>
                  </a:cubicBezTo>
                  <a:cubicBezTo>
                    <a:pt x="79" y="128"/>
                    <a:pt x="86" y="122"/>
                    <a:pt x="93" y="120"/>
                  </a:cubicBezTo>
                  <a:cubicBezTo>
                    <a:pt x="107" y="115"/>
                    <a:pt x="130" y="118"/>
                    <a:pt x="143" y="110"/>
                  </a:cubicBezTo>
                  <a:cubicBezTo>
                    <a:pt x="147" y="107"/>
                    <a:pt x="149" y="98"/>
                    <a:pt x="153" y="96"/>
                  </a:cubicBezTo>
                  <a:cubicBezTo>
                    <a:pt x="167" y="89"/>
                    <a:pt x="190" y="89"/>
                    <a:pt x="204" y="95"/>
                  </a:cubicBezTo>
                  <a:cubicBezTo>
                    <a:pt x="206" y="96"/>
                    <a:pt x="208" y="102"/>
                    <a:pt x="209" y="100"/>
                  </a:cubicBezTo>
                  <a:cubicBezTo>
                    <a:pt x="217" y="82"/>
                    <a:pt x="209" y="55"/>
                    <a:pt x="211" y="37"/>
                  </a:cubicBezTo>
                  <a:cubicBezTo>
                    <a:pt x="212" y="32"/>
                    <a:pt x="221" y="37"/>
                    <a:pt x="222" y="33"/>
                  </a:cubicBezTo>
                  <a:cubicBezTo>
                    <a:pt x="224" y="26"/>
                    <a:pt x="219" y="12"/>
                    <a:pt x="225" y="5"/>
                  </a:cubicBezTo>
                  <a:cubicBezTo>
                    <a:pt x="230" y="0"/>
                    <a:pt x="243" y="2"/>
                    <a:pt x="249" y="3"/>
                  </a:cubicBezTo>
                  <a:cubicBezTo>
                    <a:pt x="256" y="3"/>
                    <a:pt x="265" y="5"/>
                    <a:pt x="264" y="10"/>
                  </a:cubicBezTo>
                  <a:close/>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1" name="Freeform 8"/>
            <p:cNvSpPr>
              <a:spLocks/>
            </p:cNvSpPr>
            <p:nvPr/>
          </p:nvSpPr>
          <p:spPr bwMode="auto">
            <a:xfrm>
              <a:off x="7704504" y="3711575"/>
              <a:ext cx="1347788" cy="1158875"/>
            </a:xfrm>
            <a:custGeom>
              <a:avLst/>
              <a:gdLst>
                <a:gd name="T0" fmla="*/ 0 w 932"/>
                <a:gd name="T1" fmla="*/ 616 h 801"/>
                <a:gd name="T2" fmla="*/ 30 w 932"/>
                <a:gd name="T3" fmla="*/ 556 h 801"/>
                <a:gd name="T4" fmla="*/ 118 w 932"/>
                <a:gd name="T5" fmla="*/ 460 h 801"/>
                <a:gd name="T6" fmla="*/ 74 w 932"/>
                <a:gd name="T7" fmla="*/ 372 h 801"/>
                <a:gd name="T8" fmla="*/ 118 w 932"/>
                <a:gd name="T9" fmla="*/ 270 h 801"/>
                <a:gd name="T10" fmla="*/ 288 w 932"/>
                <a:gd name="T11" fmla="*/ 265 h 801"/>
                <a:gd name="T12" fmla="*/ 329 w 932"/>
                <a:gd name="T13" fmla="*/ 290 h 801"/>
                <a:gd name="T14" fmla="*/ 346 w 932"/>
                <a:gd name="T15" fmla="*/ 259 h 801"/>
                <a:gd name="T16" fmla="*/ 379 w 932"/>
                <a:gd name="T17" fmla="*/ 254 h 801"/>
                <a:gd name="T18" fmla="*/ 390 w 932"/>
                <a:gd name="T19" fmla="*/ 210 h 801"/>
                <a:gd name="T20" fmla="*/ 425 w 932"/>
                <a:gd name="T21" fmla="*/ 202 h 801"/>
                <a:gd name="T22" fmla="*/ 425 w 932"/>
                <a:gd name="T23" fmla="*/ 144 h 801"/>
                <a:gd name="T24" fmla="*/ 461 w 932"/>
                <a:gd name="T25" fmla="*/ 130 h 801"/>
                <a:gd name="T26" fmla="*/ 480 w 932"/>
                <a:gd name="T27" fmla="*/ 98 h 801"/>
                <a:gd name="T28" fmla="*/ 505 w 932"/>
                <a:gd name="T29" fmla="*/ 98 h 801"/>
                <a:gd name="T30" fmla="*/ 532 w 932"/>
                <a:gd name="T31" fmla="*/ 56 h 801"/>
                <a:gd name="T32" fmla="*/ 546 w 932"/>
                <a:gd name="T33" fmla="*/ 37 h 801"/>
                <a:gd name="T34" fmla="*/ 554 w 932"/>
                <a:gd name="T35" fmla="*/ 7 h 801"/>
                <a:gd name="T36" fmla="*/ 596 w 932"/>
                <a:gd name="T37" fmla="*/ 15 h 801"/>
                <a:gd name="T38" fmla="*/ 612 w 932"/>
                <a:gd name="T39" fmla="*/ 40 h 801"/>
                <a:gd name="T40" fmla="*/ 683 w 932"/>
                <a:gd name="T41" fmla="*/ 54 h 801"/>
                <a:gd name="T42" fmla="*/ 703 w 932"/>
                <a:gd name="T43" fmla="*/ 54 h 801"/>
                <a:gd name="T44" fmla="*/ 700 w 932"/>
                <a:gd name="T45" fmla="*/ 106 h 801"/>
                <a:gd name="T46" fmla="*/ 703 w 932"/>
                <a:gd name="T47" fmla="*/ 144 h 801"/>
                <a:gd name="T48" fmla="*/ 711 w 932"/>
                <a:gd name="T49" fmla="*/ 158 h 801"/>
                <a:gd name="T50" fmla="*/ 755 w 932"/>
                <a:gd name="T51" fmla="*/ 172 h 801"/>
                <a:gd name="T52" fmla="*/ 821 w 932"/>
                <a:gd name="T53" fmla="*/ 103 h 801"/>
                <a:gd name="T54" fmla="*/ 865 w 932"/>
                <a:gd name="T55" fmla="*/ 139 h 801"/>
                <a:gd name="T56" fmla="*/ 867 w 932"/>
                <a:gd name="T57" fmla="*/ 213 h 801"/>
                <a:gd name="T58" fmla="*/ 895 w 932"/>
                <a:gd name="T59" fmla="*/ 287 h 801"/>
                <a:gd name="T60" fmla="*/ 930 w 932"/>
                <a:gd name="T61" fmla="*/ 386 h 801"/>
                <a:gd name="T62" fmla="*/ 914 w 932"/>
                <a:gd name="T63" fmla="*/ 460 h 801"/>
                <a:gd name="T64" fmla="*/ 837 w 932"/>
                <a:gd name="T65" fmla="*/ 471 h 801"/>
                <a:gd name="T66" fmla="*/ 832 w 932"/>
                <a:gd name="T67" fmla="*/ 515 h 801"/>
                <a:gd name="T68" fmla="*/ 777 w 932"/>
                <a:gd name="T69" fmla="*/ 512 h 801"/>
                <a:gd name="T70" fmla="*/ 733 w 932"/>
                <a:gd name="T71" fmla="*/ 517 h 801"/>
                <a:gd name="T72" fmla="*/ 733 w 932"/>
                <a:gd name="T73" fmla="*/ 556 h 801"/>
                <a:gd name="T74" fmla="*/ 664 w 932"/>
                <a:gd name="T75" fmla="*/ 572 h 801"/>
                <a:gd name="T76" fmla="*/ 609 w 932"/>
                <a:gd name="T77" fmla="*/ 548 h 801"/>
                <a:gd name="T78" fmla="*/ 543 w 932"/>
                <a:gd name="T79" fmla="*/ 537 h 801"/>
                <a:gd name="T80" fmla="*/ 505 w 932"/>
                <a:gd name="T81" fmla="*/ 575 h 801"/>
                <a:gd name="T82" fmla="*/ 521 w 932"/>
                <a:gd name="T83" fmla="*/ 625 h 801"/>
                <a:gd name="T84" fmla="*/ 552 w 932"/>
                <a:gd name="T85" fmla="*/ 663 h 801"/>
                <a:gd name="T86" fmla="*/ 532 w 932"/>
                <a:gd name="T87" fmla="*/ 712 h 801"/>
                <a:gd name="T88" fmla="*/ 527 w 932"/>
                <a:gd name="T89" fmla="*/ 740 h 801"/>
                <a:gd name="T90" fmla="*/ 516 w 932"/>
                <a:gd name="T91" fmla="*/ 773 h 801"/>
                <a:gd name="T92" fmla="*/ 546 w 932"/>
                <a:gd name="T93" fmla="*/ 764 h 801"/>
                <a:gd name="T94" fmla="*/ 552 w 932"/>
                <a:gd name="T95" fmla="*/ 792 h 801"/>
                <a:gd name="T96" fmla="*/ 530 w 932"/>
                <a:gd name="T97" fmla="*/ 789 h 801"/>
                <a:gd name="T98" fmla="*/ 494 w 932"/>
                <a:gd name="T99" fmla="*/ 800 h 801"/>
                <a:gd name="T100" fmla="*/ 459 w 932"/>
                <a:gd name="T101" fmla="*/ 799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32" h="801">
                  <a:moveTo>
                    <a:pt x="0" y="616"/>
                  </a:moveTo>
                  <a:cubicBezTo>
                    <a:pt x="0" y="616"/>
                    <a:pt x="19" y="573"/>
                    <a:pt x="30" y="556"/>
                  </a:cubicBezTo>
                  <a:cubicBezTo>
                    <a:pt x="52" y="524"/>
                    <a:pt x="113" y="499"/>
                    <a:pt x="118" y="460"/>
                  </a:cubicBezTo>
                  <a:cubicBezTo>
                    <a:pt x="122" y="431"/>
                    <a:pt x="75" y="401"/>
                    <a:pt x="74" y="372"/>
                  </a:cubicBezTo>
                  <a:cubicBezTo>
                    <a:pt x="73" y="339"/>
                    <a:pt x="91" y="289"/>
                    <a:pt x="118" y="270"/>
                  </a:cubicBezTo>
                  <a:cubicBezTo>
                    <a:pt x="160" y="242"/>
                    <a:pt x="239" y="252"/>
                    <a:pt x="288" y="265"/>
                  </a:cubicBezTo>
                  <a:cubicBezTo>
                    <a:pt x="302" y="269"/>
                    <a:pt x="315" y="293"/>
                    <a:pt x="329" y="290"/>
                  </a:cubicBezTo>
                  <a:cubicBezTo>
                    <a:pt x="339" y="287"/>
                    <a:pt x="337" y="265"/>
                    <a:pt x="346" y="259"/>
                  </a:cubicBezTo>
                  <a:cubicBezTo>
                    <a:pt x="354" y="254"/>
                    <a:pt x="371" y="261"/>
                    <a:pt x="379" y="254"/>
                  </a:cubicBezTo>
                  <a:cubicBezTo>
                    <a:pt x="389" y="245"/>
                    <a:pt x="380" y="220"/>
                    <a:pt x="390" y="210"/>
                  </a:cubicBezTo>
                  <a:cubicBezTo>
                    <a:pt x="398" y="202"/>
                    <a:pt x="419" y="210"/>
                    <a:pt x="425" y="202"/>
                  </a:cubicBezTo>
                  <a:cubicBezTo>
                    <a:pt x="436" y="188"/>
                    <a:pt x="416" y="158"/>
                    <a:pt x="425" y="144"/>
                  </a:cubicBezTo>
                  <a:cubicBezTo>
                    <a:pt x="432" y="135"/>
                    <a:pt x="452" y="138"/>
                    <a:pt x="461" y="130"/>
                  </a:cubicBezTo>
                  <a:cubicBezTo>
                    <a:pt x="470" y="123"/>
                    <a:pt x="470" y="103"/>
                    <a:pt x="480" y="98"/>
                  </a:cubicBezTo>
                  <a:cubicBezTo>
                    <a:pt x="487" y="94"/>
                    <a:pt x="498" y="101"/>
                    <a:pt x="505" y="98"/>
                  </a:cubicBezTo>
                  <a:cubicBezTo>
                    <a:pt x="518" y="91"/>
                    <a:pt x="524" y="69"/>
                    <a:pt x="532" y="56"/>
                  </a:cubicBezTo>
                  <a:cubicBezTo>
                    <a:pt x="537" y="51"/>
                    <a:pt x="543" y="44"/>
                    <a:pt x="546" y="37"/>
                  </a:cubicBezTo>
                  <a:cubicBezTo>
                    <a:pt x="550" y="29"/>
                    <a:pt x="546" y="12"/>
                    <a:pt x="554" y="7"/>
                  </a:cubicBezTo>
                  <a:cubicBezTo>
                    <a:pt x="565" y="0"/>
                    <a:pt x="585" y="8"/>
                    <a:pt x="596" y="15"/>
                  </a:cubicBezTo>
                  <a:cubicBezTo>
                    <a:pt x="603" y="20"/>
                    <a:pt x="605" y="35"/>
                    <a:pt x="612" y="40"/>
                  </a:cubicBezTo>
                  <a:cubicBezTo>
                    <a:pt x="630" y="52"/>
                    <a:pt x="662" y="52"/>
                    <a:pt x="683" y="54"/>
                  </a:cubicBezTo>
                  <a:cubicBezTo>
                    <a:pt x="689" y="54"/>
                    <a:pt x="699" y="49"/>
                    <a:pt x="703" y="54"/>
                  </a:cubicBezTo>
                  <a:cubicBezTo>
                    <a:pt x="713" y="65"/>
                    <a:pt x="700" y="90"/>
                    <a:pt x="700" y="106"/>
                  </a:cubicBezTo>
                  <a:cubicBezTo>
                    <a:pt x="700" y="117"/>
                    <a:pt x="699" y="133"/>
                    <a:pt x="703" y="144"/>
                  </a:cubicBezTo>
                  <a:cubicBezTo>
                    <a:pt x="704" y="149"/>
                    <a:pt x="707" y="155"/>
                    <a:pt x="711" y="158"/>
                  </a:cubicBezTo>
                  <a:cubicBezTo>
                    <a:pt x="722" y="166"/>
                    <a:pt x="741" y="175"/>
                    <a:pt x="755" y="172"/>
                  </a:cubicBezTo>
                  <a:cubicBezTo>
                    <a:pt x="782" y="165"/>
                    <a:pt x="792" y="105"/>
                    <a:pt x="821" y="103"/>
                  </a:cubicBezTo>
                  <a:cubicBezTo>
                    <a:pt x="838" y="102"/>
                    <a:pt x="857" y="124"/>
                    <a:pt x="865" y="139"/>
                  </a:cubicBezTo>
                  <a:cubicBezTo>
                    <a:pt x="875" y="159"/>
                    <a:pt x="863" y="191"/>
                    <a:pt x="867" y="213"/>
                  </a:cubicBezTo>
                  <a:cubicBezTo>
                    <a:pt x="872" y="236"/>
                    <a:pt x="887" y="265"/>
                    <a:pt x="895" y="287"/>
                  </a:cubicBezTo>
                  <a:cubicBezTo>
                    <a:pt x="906" y="317"/>
                    <a:pt x="928" y="354"/>
                    <a:pt x="930" y="386"/>
                  </a:cubicBezTo>
                  <a:cubicBezTo>
                    <a:pt x="932" y="408"/>
                    <a:pt x="931" y="444"/>
                    <a:pt x="914" y="460"/>
                  </a:cubicBezTo>
                  <a:cubicBezTo>
                    <a:pt x="897" y="476"/>
                    <a:pt x="853" y="454"/>
                    <a:pt x="837" y="471"/>
                  </a:cubicBezTo>
                  <a:cubicBezTo>
                    <a:pt x="828" y="480"/>
                    <a:pt x="842" y="506"/>
                    <a:pt x="832" y="515"/>
                  </a:cubicBezTo>
                  <a:cubicBezTo>
                    <a:pt x="819" y="525"/>
                    <a:pt x="793" y="511"/>
                    <a:pt x="777" y="512"/>
                  </a:cubicBezTo>
                  <a:cubicBezTo>
                    <a:pt x="763" y="512"/>
                    <a:pt x="742" y="508"/>
                    <a:pt x="733" y="517"/>
                  </a:cubicBezTo>
                  <a:cubicBezTo>
                    <a:pt x="725" y="526"/>
                    <a:pt x="740" y="547"/>
                    <a:pt x="733" y="556"/>
                  </a:cubicBezTo>
                  <a:cubicBezTo>
                    <a:pt x="720" y="573"/>
                    <a:pt x="685" y="574"/>
                    <a:pt x="664" y="572"/>
                  </a:cubicBezTo>
                  <a:cubicBezTo>
                    <a:pt x="646" y="571"/>
                    <a:pt x="627" y="553"/>
                    <a:pt x="609" y="548"/>
                  </a:cubicBezTo>
                  <a:cubicBezTo>
                    <a:pt x="590" y="542"/>
                    <a:pt x="563" y="531"/>
                    <a:pt x="543" y="537"/>
                  </a:cubicBezTo>
                  <a:cubicBezTo>
                    <a:pt x="528" y="542"/>
                    <a:pt x="509" y="559"/>
                    <a:pt x="505" y="575"/>
                  </a:cubicBezTo>
                  <a:cubicBezTo>
                    <a:pt x="501" y="590"/>
                    <a:pt x="514" y="611"/>
                    <a:pt x="521" y="625"/>
                  </a:cubicBezTo>
                  <a:cubicBezTo>
                    <a:pt x="528" y="637"/>
                    <a:pt x="550" y="648"/>
                    <a:pt x="552" y="663"/>
                  </a:cubicBezTo>
                  <a:cubicBezTo>
                    <a:pt x="554" y="679"/>
                    <a:pt x="537" y="697"/>
                    <a:pt x="532" y="712"/>
                  </a:cubicBezTo>
                  <a:cubicBezTo>
                    <a:pt x="530" y="720"/>
                    <a:pt x="529" y="732"/>
                    <a:pt x="527" y="740"/>
                  </a:cubicBezTo>
                  <a:cubicBezTo>
                    <a:pt x="524" y="750"/>
                    <a:pt x="509" y="765"/>
                    <a:pt x="516" y="773"/>
                  </a:cubicBezTo>
                  <a:cubicBezTo>
                    <a:pt x="522" y="780"/>
                    <a:pt x="538" y="760"/>
                    <a:pt x="546" y="764"/>
                  </a:cubicBezTo>
                  <a:cubicBezTo>
                    <a:pt x="553" y="769"/>
                    <a:pt x="557" y="786"/>
                    <a:pt x="552" y="792"/>
                  </a:cubicBezTo>
                  <a:cubicBezTo>
                    <a:pt x="547" y="797"/>
                    <a:pt x="536" y="789"/>
                    <a:pt x="530" y="789"/>
                  </a:cubicBezTo>
                  <a:cubicBezTo>
                    <a:pt x="519" y="790"/>
                    <a:pt x="505" y="800"/>
                    <a:pt x="494" y="800"/>
                  </a:cubicBezTo>
                  <a:cubicBezTo>
                    <a:pt x="485" y="801"/>
                    <a:pt x="459" y="799"/>
                    <a:pt x="459" y="799"/>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2" name="Freeform 9"/>
            <p:cNvSpPr>
              <a:spLocks/>
            </p:cNvSpPr>
            <p:nvPr/>
          </p:nvSpPr>
          <p:spPr bwMode="auto">
            <a:xfrm>
              <a:off x="8582392" y="1427163"/>
              <a:ext cx="482600" cy="600075"/>
            </a:xfrm>
            <a:custGeom>
              <a:avLst/>
              <a:gdLst>
                <a:gd name="T0" fmla="*/ 282 w 333"/>
                <a:gd name="T1" fmla="*/ 0 h 415"/>
                <a:gd name="T2" fmla="*/ 329 w 333"/>
                <a:gd name="T3" fmla="*/ 46 h 415"/>
                <a:gd name="T4" fmla="*/ 332 w 333"/>
                <a:gd name="T5" fmla="*/ 76 h 415"/>
                <a:gd name="T6" fmla="*/ 323 w 333"/>
                <a:gd name="T7" fmla="*/ 145 h 415"/>
                <a:gd name="T8" fmla="*/ 326 w 333"/>
                <a:gd name="T9" fmla="*/ 203 h 415"/>
                <a:gd name="T10" fmla="*/ 315 w 333"/>
                <a:gd name="T11" fmla="*/ 271 h 415"/>
                <a:gd name="T12" fmla="*/ 291 w 333"/>
                <a:gd name="T13" fmla="*/ 301 h 415"/>
                <a:gd name="T14" fmla="*/ 258 w 333"/>
                <a:gd name="T15" fmla="*/ 326 h 415"/>
                <a:gd name="T16" fmla="*/ 230 w 333"/>
                <a:gd name="T17" fmla="*/ 356 h 415"/>
                <a:gd name="T18" fmla="*/ 200 w 333"/>
                <a:gd name="T19" fmla="*/ 403 h 415"/>
                <a:gd name="T20" fmla="*/ 159 w 333"/>
                <a:gd name="T21" fmla="*/ 406 h 415"/>
                <a:gd name="T22" fmla="*/ 107 w 333"/>
                <a:gd name="T23" fmla="*/ 409 h 415"/>
                <a:gd name="T24" fmla="*/ 85 w 333"/>
                <a:gd name="T25" fmla="*/ 414 h 415"/>
                <a:gd name="T26" fmla="*/ 68 w 333"/>
                <a:gd name="T27" fmla="*/ 406 h 415"/>
                <a:gd name="T28" fmla="*/ 63 w 333"/>
                <a:gd name="T29" fmla="*/ 359 h 415"/>
                <a:gd name="T30" fmla="*/ 49 w 333"/>
                <a:gd name="T31" fmla="*/ 337 h 415"/>
                <a:gd name="T32" fmla="*/ 22 w 333"/>
                <a:gd name="T33" fmla="*/ 334 h 415"/>
                <a:gd name="T34" fmla="*/ 16 w 333"/>
                <a:gd name="T35" fmla="*/ 293 h 415"/>
                <a:gd name="T36" fmla="*/ 30 w 333"/>
                <a:gd name="T37" fmla="*/ 277 h 415"/>
                <a:gd name="T38" fmla="*/ 24 w 333"/>
                <a:gd name="T39" fmla="*/ 186 h 415"/>
                <a:gd name="T40" fmla="*/ 0 w 333"/>
                <a:gd name="T41" fmla="*/ 14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3" h="415">
                  <a:moveTo>
                    <a:pt x="282" y="0"/>
                  </a:moveTo>
                  <a:cubicBezTo>
                    <a:pt x="282" y="0"/>
                    <a:pt x="321" y="28"/>
                    <a:pt x="329" y="46"/>
                  </a:cubicBezTo>
                  <a:cubicBezTo>
                    <a:pt x="333" y="54"/>
                    <a:pt x="332" y="67"/>
                    <a:pt x="332" y="76"/>
                  </a:cubicBezTo>
                  <a:cubicBezTo>
                    <a:pt x="331" y="97"/>
                    <a:pt x="324" y="124"/>
                    <a:pt x="323" y="145"/>
                  </a:cubicBezTo>
                  <a:cubicBezTo>
                    <a:pt x="323" y="162"/>
                    <a:pt x="327" y="185"/>
                    <a:pt x="326" y="203"/>
                  </a:cubicBezTo>
                  <a:cubicBezTo>
                    <a:pt x="325" y="223"/>
                    <a:pt x="324" y="252"/>
                    <a:pt x="315" y="271"/>
                  </a:cubicBezTo>
                  <a:cubicBezTo>
                    <a:pt x="310" y="282"/>
                    <a:pt x="299" y="293"/>
                    <a:pt x="291" y="301"/>
                  </a:cubicBezTo>
                  <a:cubicBezTo>
                    <a:pt x="282" y="310"/>
                    <a:pt x="267" y="318"/>
                    <a:pt x="258" y="326"/>
                  </a:cubicBezTo>
                  <a:cubicBezTo>
                    <a:pt x="249" y="334"/>
                    <a:pt x="238" y="347"/>
                    <a:pt x="230" y="356"/>
                  </a:cubicBezTo>
                  <a:cubicBezTo>
                    <a:pt x="220" y="370"/>
                    <a:pt x="214" y="395"/>
                    <a:pt x="200" y="403"/>
                  </a:cubicBezTo>
                  <a:cubicBezTo>
                    <a:pt x="189" y="409"/>
                    <a:pt x="171" y="405"/>
                    <a:pt x="159" y="406"/>
                  </a:cubicBezTo>
                  <a:cubicBezTo>
                    <a:pt x="143" y="407"/>
                    <a:pt x="122" y="406"/>
                    <a:pt x="107" y="409"/>
                  </a:cubicBezTo>
                  <a:cubicBezTo>
                    <a:pt x="100" y="410"/>
                    <a:pt x="91" y="415"/>
                    <a:pt x="85" y="414"/>
                  </a:cubicBezTo>
                  <a:cubicBezTo>
                    <a:pt x="79" y="413"/>
                    <a:pt x="71" y="410"/>
                    <a:pt x="68" y="406"/>
                  </a:cubicBezTo>
                  <a:cubicBezTo>
                    <a:pt x="60" y="394"/>
                    <a:pt x="67" y="372"/>
                    <a:pt x="63" y="359"/>
                  </a:cubicBezTo>
                  <a:cubicBezTo>
                    <a:pt x="60" y="352"/>
                    <a:pt x="56" y="341"/>
                    <a:pt x="49" y="337"/>
                  </a:cubicBezTo>
                  <a:cubicBezTo>
                    <a:pt x="42" y="333"/>
                    <a:pt x="27" y="340"/>
                    <a:pt x="22" y="334"/>
                  </a:cubicBezTo>
                  <a:cubicBezTo>
                    <a:pt x="13" y="326"/>
                    <a:pt x="13" y="305"/>
                    <a:pt x="16" y="293"/>
                  </a:cubicBezTo>
                  <a:cubicBezTo>
                    <a:pt x="18" y="287"/>
                    <a:pt x="28" y="283"/>
                    <a:pt x="30" y="277"/>
                  </a:cubicBezTo>
                  <a:cubicBezTo>
                    <a:pt x="38" y="251"/>
                    <a:pt x="32" y="212"/>
                    <a:pt x="24" y="186"/>
                  </a:cubicBezTo>
                  <a:cubicBezTo>
                    <a:pt x="20" y="172"/>
                    <a:pt x="0" y="145"/>
                    <a:pt x="0" y="145"/>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3" name="Freeform 10"/>
            <p:cNvSpPr>
              <a:spLocks/>
            </p:cNvSpPr>
            <p:nvPr/>
          </p:nvSpPr>
          <p:spPr bwMode="auto">
            <a:xfrm>
              <a:off x="7863254" y="3074988"/>
              <a:ext cx="1122363" cy="701675"/>
            </a:xfrm>
            <a:custGeom>
              <a:avLst/>
              <a:gdLst>
                <a:gd name="T0" fmla="*/ 0 w 776"/>
                <a:gd name="T1" fmla="*/ 238 h 485"/>
                <a:gd name="T2" fmla="*/ 46 w 776"/>
                <a:gd name="T3" fmla="*/ 269 h 485"/>
                <a:gd name="T4" fmla="*/ 66 w 776"/>
                <a:gd name="T5" fmla="*/ 315 h 485"/>
                <a:gd name="T6" fmla="*/ 110 w 776"/>
                <a:gd name="T7" fmla="*/ 343 h 485"/>
                <a:gd name="T8" fmla="*/ 164 w 776"/>
                <a:gd name="T9" fmla="*/ 323 h 485"/>
                <a:gd name="T10" fmla="*/ 214 w 776"/>
                <a:gd name="T11" fmla="*/ 307 h 485"/>
                <a:gd name="T12" fmla="*/ 219 w 776"/>
                <a:gd name="T13" fmla="*/ 266 h 485"/>
                <a:gd name="T14" fmla="*/ 258 w 776"/>
                <a:gd name="T15" fmla="*/ 252 h 485"/>
                <a:gd name="T16" fmla="*/ 307 w 776"/>
                <a:gd name="T17" fmla="*/ 208 h 485"/>
                <a:gd name="T18" fmla="*/ 321 w 776"/>
                <a:gd name="T19" fmla="*/ 181 h 485"/>
                <a:gd name="T20" fmla="*/ 354 w 776"/>
                <a:gd name="T21" fmla="*/ 164 h 485"/>
                <a:gd name="T22" fmla="*/ 379 w 776"/>
                <a:gd name="T23" fmla="*/ 153 h 485"/>
                <a:gd name="T24" fmla="*/ 392 w 776"/>
                <a:gd name="T25" fmla="*/ 44 h 485"/>
                <a:gd name="T26" fmla="*/ 425 w 776"/>
                <a:gd name="T27" fmla="*/ 27 h 485"/>
                <a:gd name="T28" fmla="*/ 472 w 776"/>
                <a:gd name="T29" fmla="*/ 22 h 485"/>
                <a:gd name="T30" fmla="*/ 519 w 776"/>
                <a:gd name="T31" fmla="*/ 30 h 485"/>
                <a:gd name="T32" fmla="*/ 661 w 776"/>
                <a:gd name="T33" fmla="*/ 30 h 485"/>
                <a:gd name="T34" fmla="*/ 661 w 776"/>
                <a:gd name="T35" fmla="*/ 41 h 485"/>
                <a:gd name="T36" fmla="*/ 711 w 776"/>
                <a:gd name="T37" fmla="*/ 54 h 485"/>
                <a:gd name="T38" fmla="*/ 733 w 776"/>
                <a:gd name="T39" fmla="*/ 85 h 485"/>
                <a:gd name="T40" fmla="*/ 760 w 776"/>
                <a:gd name="T41" fmla="*/ 134 h 485"/>
                <a:gd name="T42" fmla="*/ 768 w 776"/>
                <a:gd name="T43" fmla="*/ 203 h 485"/>
                <a:gd name="T44" fmla="*/ 735 w 776"/>
                <a:gd name="T45" fmla="*/ 227 h 485"/>
                <a:gd name="T46" fmla="*/ 719 w 776"/>
                <a:gd name="T47" fmla="*/ 238 h 485"/>
                <a:gd name="T48" fmla="*/ 722 w 776"/>
                <a:gd name="T49" fmla="*/ 282 h 485"/>
                <a:gd name="T50" fmla="*/ 716 w 776"/>
                <a:gd name="T51" fmla="*/ 332 h 485"/>
                <a:gd name="T52" fmla="*/ 702 w 776"/>
                <a:gd name="T53" fmla="*/ 373 h 485"/>
                <a:gd name="T54" fmla="*/ 667 w 776"/>
                <a:gd name="T55" fmla="*/ 398 h 485"/>
                <a:gd name="T56" fmla="*/ 595 w 776"/>
                <a:gd name="T57" fmla="*/ 485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76" h="485">
                  <a:moveTo>
                    <a:pt x="0" y="238"/>
                  </a:moveTo>
                  <a:cubicBezTo>
                    <a:pt x="0" y="238"/>
                    <a:pt x="36" y="256"/>
                    <a:pt x="46" y="269"/>
                  </a:cubicBezTo>
                  <a:cubicBezTo>
                    <a:pt x="56" y="280"/>
                    <a:pt x="56" y="304"/>
                    <a:pt x="66" y="315"/>
                  </a:cubicBezTo>
                  <a:cubicBezTo>
                    <a:pt x="76" y="327"/>
                    <a:pt x="94" y="341"/>
                    <a:pt x="110" y="343"/>
                  </a:cubicBezTo>
                  <a:cubicBezTo>
                    <a:pt x="127" y="345"/>
                    <a:pt x="148" y="329"/>
                    <a:pt x="164" y="323"/>
                  </a:cubicBezTo>
                  <a:cubicBezTo>
                    <a:pt x="179" y="318"/>
                    <a:pt x="204" y="319"/>
                    <a:pt x="214" y="307"/>
                  </a:cubicBezTo>
                  <a:cubicBezTo>
                    <a:pt x="222" y="297"/>
                    <a:pt x="212" y="276"/>
                    <a:pt x="219" y="266"/>
                  </a:cubicBezTo>
                  <a:cubicBezTo>
                    <a:pt x="227" y="256"/>
                    <a:pt x="247" y="258"/>
                    <a:pt x="258" y="252"/>
                  </a:cubicBezTo>
                  <a:cubicBezTo>
                    <a:pt x="275" y="242"/>
                    <a:pt x="295" y="224"/>
                    <a:pt x="307" y="208"/>
                  </a:cubicBezTo>
                  <a:cubicBezTo>
                    <a:pt x="313" y="201"/>
                    <a:pt x="314" y="187"/>
                    <a:pt x="321" y="181"/>
                  </a:cubicBezTo>
                  <a:cubicBezTo>
                    <a:pt x="329" y="173"/>
                    <a:pt x="344" y="169"/>
                    <a:pt x="354" y="164"/>
                  </a:cubicBezTo>
                  <a:cubicBezTo>
                    <a:pt x="361" y="161"/>
                    <a:pt x="374" y="160"/>
                    <a:pt x="379" y="153"/>
                  </a:cubicBezTo>
                  <a:cubicBezTo>
                    <a:pt x="398" y="127"/>
                    <a:pt x="373" y="71"/>
                    <a:pt x="392" y="44"/>
                  </a:cubicBezTo>
                  <a:cubicBezTo>
                    <a:pt x="399" y="34"/>
                    <a:pt x="415" y="30"/>
                    <a:pt x="425" y="27"/>
                  </a:cubicBezTo>
                  <a:cubicBezTo>
                    <a:pt x="439" y="23"/>
                    <a:pt x="458" y="21"/>
                    <a:pt x="472" y="22"/>
                  </a:cubicBezTo>
                  <a:cubicBezTo>
                    <a:pt x="486" y="22"/>
                    <a:pt x="504" y="29"/>
                    <a:pt x="519" y="30"/>
                  </a:cubicBezTo>
                  <a:cubicBezTo>
                    <a:pt x="561" y="34"/>
                    <a:pt x="631" y="0"/>
                    <a:pt x="661" y="30"/>
                  </a:cubicBezTo>
                  <a:cubicBezTo>
                    <a:pt x="664" y="32"/>
                    <a:pt x="659" y="38"/>
                    <a:pt x="661" y="41"/>
                  </a:cubicBezTo>
                  <a:cubicBezTo>
                    <a:pt x="671" y="53"/>
                    <a:pt x="698" y="46"/>
                    <a:pt x="711" y="54"/>
                  </a:cubicBezTo>
                  <a:cubicBezTo>
                    <a:pt x="720" y="61"/>
                    <a:pt x="727" y="75"/>
                    <a:pt x="733" y="85"/>
                  </a:cubicBezTo>
                  <a:cubicBezTo>
                    <a:pt x="742" y="99"/>
                    <a:pt x="755" y="118"/>
                    <a:pt x="760" y="134"/>
                  </a:cubicBezTo>
                  <a:cubicBezTo>
                    <a:pt x="766" y="154"/>
                    <a:pt x="776" y="184"/>
                    <a:pt x="768" y="203"/>
                  </a:cubicBezTo>
                  <a:cubicBezTo>
                    <a:pt x="763" y="214"/>
                    <a:pt x="745" y="220"/>
                    <a:pt x="735" y="227"/>
                  </a:cubicBezTo>
                  <a:cubicBezTo>
                    <a:pt x="731" y="231"/>
                    <a:pt x="722" y="233"/>
                    <a:pt x="719" y="238"/>
                  </a:cubicBezTo>
                  <a:cubicBezTo>
                    <a:pt x="713" y="250"/>
                    <a:pt x="722" y="269"/>
                    <a:pt x="722" y="282"/>
                  </a:cubicBezTo>
                  <a:cubicBezTo>
                    <a:pt x="721" y="297"/>
                    <a:pt x="719" y="317"/>
                    <a:pt x="716" y="332"/>
                  </a:cubicBezTo>
                  <a:cubicBezTo>
                    <a:pt x="713" y="344"/>
                    <a:pt x="710" y="362"/>
                    <a:pt x="702" y="373"/>
                  </a:cubicBezTo>
                  <a:cubicBezTo>
                    <a:pt x="695" y="383"/>
                    <a:pt x="676" y="389"/>
                    <a:pt x="667" y="398"/>
                  </a:cubicBezTo>
                  <a:cubicBezTo>
                    <a:pt x="642" y="421"/>
                    <a:pt x="595" y="485"/>
                    <a:pt x="595" y="485"/>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4" name="Freeform 11"/>
            <p:cNvSpPr>
              <a:spLocks/>
            </p:cNvSpPr>
            <p:nvPr/>
          </p:nvSpPr>
          <p:spPr bwMode="auto">
            <a:xfrm>
              <a:off x="8323629" y="3352800"/>
              <a:ext cx="192088" cy="357188"/>
            </a:xfrm>
            <a:custGeom>
              <a:avLst/>
              <a:gdLst>
                <a:gd name="T0" fmla="*/ 0 w 133"/>
                <a:gd name="T1" fmla="*/ 0 h 247"/>
                <a:gd name="T2" fmla="*/ 30 w 133"/>
                <a:gd name="T3" fmla="*/ 55 h 247"/>
                <a:gd name="T4" fmla="*/ 80 w 133"/>
                <a:gd name="T5" fmla="*/ 66 h 247"/>
                <a:gd name="T6" fmla="*/ 96 w 133"/>
                <a:gd name="T7" fmla="*/ 57 h 247"/>
                <a:gd name="T8" fmla="*/ 85 w 133"/>
                <a:gd name="T9" fmla="*/ 115 h 247"/>
                <a:gd name="T10" fmla="*/ 115 w 133"/>
                <a:gd name="T11" fmla="*/ 115 h 247"/>
                <a:gd name="T12" fmla="*/ 121 w 133"/>
                <a:gd name="T13" fmla="*/ 151 h 247"/>
                <a:gd name="T14" fmla="*/ 104 w 133"/>
                <a:gd name="T15" fmla="*/ 184 h 247"/>
                <a:gd name="T16" fmla="*/ 102 w 133"/>
                <a:gd name="T17" fmla="*/ 214 h 247"/>
                <a:gd name="T18" fmla="*/ 129 w 133"/>
                <a:gd name="T19" fmla="*/ 228 h 247"/>
                <a:gd name="T20" fmla="*/ 132 w 133"/>
                <a:gd name="T21" fmla="*/ 24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47">
                  <a:moveTo>
                    <a:pt x="0" y="0"/>
                  </a:moveTo>
                  <a:cubicBezTo>
                    <a:pt x="0" y="0"/>
                    <a:pt x="15" y="43"/>
                    <a:pt x="30" y="55"/>
                  </a:cubicBezTo>
                  <a:cubicBezTo>
                    <a:pt x="43" y="64"/>
                    <a:pt x="65" y="67"/>
                    <a:pt x="80" y="66"/>
                  </a:cubicBezTo>
                  <a:cubicBezTo>
                    <a:pt x="85" y="65"/>
                    <a:pt x="92" y="54"/>
                    <a:pt x="96" y="57"/>
                  </a:cubicBezTo>
                  <a:cubicBezTo>
                    <a:pt x="110" y="68"/>
                    <a:pt x="74" y="101"/>
                    <a:pt x="85" y="115"/>
                  </a:cubicBezTo>
                  <a:cubicBezTo>
                    <a:pt x="91" y="122"/>
                    <a:pt x="109" y="109"/>
                    <a:pt x="115" y="115"/>
                  </a:cubicBezTo>
                  <a:cubicBezTo>
                    <a:pt x="124" y="122"/>
                    <a:pt x="123" y="140"/>
                    <a:pt x="121" y="151"/>
                  </a:cubicBezTo>
                  <a:cubicBezTo>
                    <a:pt x="119" y="162"/>
                    <a:pt x="108" y="173"/>
                    <a:pt x="104" y="184"/>
                  </a:cubicBezTo>
                  <a:cubicBezTo>
                    <a:pt x="102" y="192"/>
                    <a:pt x="97" y="206"/>
                    <a:pt x="102" y="214"/>
                  </a:cubicBezTo>
                  <a:cubicBezTo>
                    <a:pt x="106" y="222"/>
                    <a:pt x="124" y="220"/>
                    <a:pt x="129" y="228"/>
                  </a:cubicBezTo>
                  <a:cubicBezTo>
                    <a:pt x="133" y="232"/>
                    <a:pt x="132" y="247"/>
                    <a:pt x="132" y="247"/>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5" name="Freeform 12"/>
            <p:cNvSpPr>
              <a:spLocks/>
            </p:cNvSpPr>
            <p:nvPr/>
          </p:nvSpPr>
          <p:spPr bwMode="auto">
            <a:xfrm>
              <a:off x="7556867" y="1876425"/>
              <a:ext cx="592138" cy="477838"/>
            </a:xfrm>
            <a:custGeom>
              <a:avLst/>
              <a:gdLst>
                <a:gd name="T0" fmla="*/ 0 w 409"/>
                <a:gd name="T1" fmla="*/ 311 h 331"/>
                <a:gd name="T2" fmla="*/ 99 w 409"/>
                <a:gd name="T3" fmla="*/ 313 h 331"/>
                <a:gd name="T4" fmla="*/ 116 w 409"/>
                <a:gd name="T5" fmla="*/ 266 h 331"/>
                <a:gd name="T6" fmla="*/ 162 w 409"/>
                <a:gd name="T7" fmla="*/ 258 h 331"/>
                <a:gd name="T8" fmla="*/ 187 w 409"/>
                <a:gd name="T9" fmla="*/ 280 h 331"/>
                <a:gd name="T10" fmla="*/ 231 w 409"/>
                <a:gd name="T11" fmla="*/ 258 h 331"/>
                <a:gd name="T12" fmla="*/ 269 w 409"/>
                <a:gd name="T13" fmla="*/ 258 h 331"/>
                <a:gd name="T14" fmla="*/ 283 w 409"/>
                <a:gd name="T15" fmla="*/ 282 h 331"/>
                <a:gd name="T16" fmla="*/ 327 w 409"/>
                <a:gd name="T17" fmla="*/ 230 h 331"/>
                <a:gd name="T18" fmla="*/ 363 w 409"/>
                <a:gd name="T19" fmla="*/ 228 h 331"/>
                <a:gd name="T20" fmla="*/ 357 w 409"/>
                <a:gd name="T21" fmla="*/ 129 h 331"/>
                <a:gd name="T22" fmla="*/ 387 w 409"/>
                <a:gd name="T23" fmla="*/ 115 h 331"/>
                <a:gd name="T24" fmla="*/ 382 w 409"/>
                <a:gd name="T25" fmla="*/ 38 h 331"/>
                <a:gd name="T26" fmla="*/ 316 w 409"/>
                <a:gd name="T27" fmla="*/ 55 h 331"/>
                <a:gd name="T28" fmla="*/ 294 w 409"/>
                <a:gd name="T29" fmla="*/ 5 h 331"/>
                <a:gd name="T30" fmla="*/ 294 w 409"/>
                <a:gd name="T31"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9" h="331">
                  <a:moveTo>
                    <a:pt x="0" y="311"/>
                  </a:moveTo>
                  <a:cubicBezTo>
                    <a:pt x="0" y="311"/>
                    <a:pt x="73" y="331"/>
                    <a:pt x="99" y="313"/>
                  </a:cubicBezTo>
                  <a:cubicBezTo>
                    <a:pt x="112" y="304"/>
                    <a:pt x="104" y="276"/>
                    <a:pt x="116" y="266"/>
                  </a:cubicBezTo>
                  <a:cubicBezTo>
                    <a:pt x="127" y="257"/>
                    <a:pt x="149" y="254"/>
                    <a:pt x="162" y="258"/>
                  </a:cubicBezTo>
                  <a:cubicBezTo>
                    <a:pt x="172" y="260"/>
                    <a:pt x="177" y="278"/>
                    <a:pt x="187" y="280"/>
                  </a:cubicBezTo>
                  <a:cubicBezTo>
                    <a:pt x="202" y="282"/>
                    <a:pt x="217" y="261"/>
                    <a:pt x="231" y="258"/>
                  </a:cubicBezTo>
                  <a:cubicBezTo>
                    <a:pt x="242" y="255"/>
                    <a:pt x="260" y="252"/>
                    <a:pt x="269" y="258"/>
                  </a:cubicBezTo>
                  <a:cubicBezTo>
                    <a:pt x="277" y="262"/>
                    <a:pt x="275" y="282"/>
                    <a:pt x="283" y="282"/>
                  </a:cubicBezTo>
                  <a:cubicBezTo>
                    <a:pt x="304" y="284"/>
                    <a:pt x="309" y="240"/>
                    <a:pt x="327" y="230"/>
                  </a:cubicBezTo>
                  <a:cubicBezTo>
                    <a:pt x="337" y="225"/>
                    <a:pt x="356" y="236"/>
                    <a:pt x="363" y="228"/>
                  </a:cubicBezTo>
                  <a:cubicBezTo>
                    <a:pt x="382" y="205"/>
                    <a:pt x="342" y="154"/>
                    <a:pt x="357" y="129"/>
                  </a:cubicBezTo>
                  <a:cubicBezTo>
                    <a:pt x="362" y="120"/>
                    <a:pt x="366" y="131"/>
                    <a:pt x="387" y="115"/>
                  </a:cubicBezTo>
                  <a:cubicBezTo>
                    <a:pt x="409" y="99"/>
                    <a:pt x="401" y="52"/>
                    <a:pt x="382" y="38"/>
                  </a:cubicBezTo>
                  <a:cubicBezTo>
                    <a:pt x="365" y="26"/>
                    <a:pt x="334" y="64"/>
                    <a:pt x="316" y="55"/>
                  </a:cubicBezTo>
                  <a:cubicBezTo>
                    <a:pt x="302" y="48"/>
                    <a:pt x="298" y="21"/>
                    <a:pt x="294" y="5"/>
                  </a:cubicBezTo>
                  <a:cubicBezTo>
                    <a:pt x="294" y="4"/>
                    <a:pt x="294" y="0"/>
                    <a:pt x="294" y="0"/>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6" name="Freeform 13"/>
            <p:cNvSpPr>
              <a:spLocks/>
            </p:cNvSpPr>
            <p:nvPr/>
          </p:nvSpPr>
          <p:spPr bwMode="auto">
            <a:xfrm>
              <a:off x="8128367" y="1963738"/>
              <a:ext cx="585788" cy="304800"/>
            </a:xfrm>
            <a:custGeom>
              <a:avLst/>
              <a:gdLst>
                <a:gd name="T0" fmla="*/ 0 w 405"/>
                <a:gd name="T1" fmla="*/ 0 h 210"/>
                <a:gd name="T2" fmla="*/ 36 w 405"/>
                <a:gd name="T3" fmla="*/ 16 h 210"/>
                <a:gd name="T4" fmla="*/ 97 w 405"/>
                <a:gd name="T5" fmla="*/ 32 h 210"/>
                <a:gd name="T6" fmla="*/ 171 w 405"/>
                <a:gd name="T7" fmla="*/ 38 h 210"/>
                <a:gd name="T8" fmla="*/ 185 w 405"/>
                <a:gd name="T9" fmla="*/ 59 h 210"/>
                <a:gd name="T10" fmla="*/ 212 w 405"/>
                <a:gd name="T11" fmla="*/ 90 h 210"/>
                <a:gd name="T12" fmla="*/ 245 w 405"/>
                <a:gd name="T13" fmla="*/ 76 h 210"/>
                <a:gd name="T14" fmla="*/ 286 w 405"/>
                <a:gd name="T15" fmla="*/ 90 h 210"/>
                <a:gd name="T16" fmla="*/ 281 w 405"/>
                <a:gd name="T17" fmla="*/ 147 h 210"/>
                <a:gd name="T18" fmla="*/ 308 w 405"/>
                <a:gd name="T19" fmla="*/ 175 h 210"/>
                <a:gd name="T20" fmla="*/ 360 w 405"/>
                <a:gd name="T21" fmla="*/ 199 h 210"/>
                <a:gd name="T22" fmla="*/ 352 w 405"/>
                <a:gd name="T23" fmla="*/ 147 h 210"/>
                <a:gd name="T24" fmla="*/ 390 w 405"/>
                <a:gd name="T25" fmla="*/ 131 h 210"/>
                <a:gd name="T26" fmla="*/ 396 w 405"/>
                <a:gd name="T27" fmla="*/ 4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5" h="210">
                  <a:moveTo>
                    <a:pt x="0" y="0"/>
                  </a:moveTo>
                  <a:cubicBezTo>
                    <a:pt x="0" y="0"/>
                    <a:pt x="24" y="11"/>
                    <a:pt x="36" y="16"/>
                  </a:cubicBezTo>
                  <a:cubicBezTo>
                    <a:pt x="54" y="22"/>
                    <a:pt x="78" y="29"/>
                    <a:pt x="97" y="32"/>
                  </a:cubicBezTo>
                  <a:cubicBezTo>
                    <a:pt x="119" y="36"/>
                    <a:pt x="152" y="26"/>
                    <a:pt x="171" y="38"/>
                  </a:cubicBezTo>
                  <a:cubicBezTo>
                    <a:pt x="178" y="42"/>
                    <a:pt x="180" y="53"/>
                    <a:pt x="185" y="59"/>
                  </a:cubicBezTo>
                  <a:cubicBezTo>
                    <a:pt x="192" y="69"/>
                    <a:pt x="200" y="87"/>
                    <a:pt x="212" y="90"/>
                  </a:cubicBezTo>
                  <a:cubicBezTo>
                    <a:pt x="222" y="92"/>
                    <a:pt x="234" y="76"/>
                    <a:pt x="245" y="76"/>
                  </a:cubicBezTo>
                  <a:cubicBezTo>
                    <a:pt x="258" y="75"/>
                    <a:pt x="279" y="79"/>
                    <a:pt x="286" y="90"/>
                  </a:cubicBezTo>
                  <a:cubicBezTo>
                    <a:pt x="296" y="104"/>
                    <a:pt x="275" y="131"/>
                    <a:pt x="281" y="147"/>
                  </a:cubicBezTo>
                  <a:cubicBezTo>
                    <a:pt x="285" y="158"/>
                    <a:pt x="299" y="168"/>
                    <a:pt x="308" y="175"/>
                  </a:cubicBezTo>
                  <a:cubicBezTo>
                    <a:pt x="322" y="185"/>
                    <a:pt x="346" y="210"/>
                    <a:pt x="360" y="199"/>
                  </a:cubicBezTo>
                  <a:cubicBezTo>
                    <a:pt x="373" y="190"/>
                    <a:pt x="344" y="161"/>
                    <a:pt x="352" y="147"/>
                  </a:cubicBezTo>
                  <a:cubicBezTo>
                    <a:pt x="358" y="136"/>
                    <a:pt x="383" y="141"/>
                    <a:pt x="390" y="131"/>
                  </a:cubicBezTo>
                  <a:cubicBezTo>
                    <a:pt x="405" y="110"/>
                    <a:pt x="396" y="46"/>
                    <a:pt x="396" y="46"/>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7" name="Freeform 14"/>
            <p:cNvSpPr>
              <a:spLocks/>
            </p:cNvSpPr>
            <p:nvPr/>
          </p:nvSpPr>
          <p:spPr bwMode="auto">
            <a:xfrm>
              <a:off x="7831504" y="2254250"/>
              <a:ext cx="803275" cy="733425"/>
            </a:xfrm>
            <a:custGeom>
              <a:avLst/>
              <a:gdLst>
                <a:gd name="T0" fmla="*/ 555 w 555"/>
                <a:gd name="T1" fmla="*/ 0 h 507"/>
                <a:gd name="T2" fmla="*/ 549 w 555"/>
                <a:gd name="T3" fmla="*/ 31 h 507"/>
                <a:gd name="T4" fmla="*/ 546 w 555"/>
                <a:gd name="T5" fmla="*/ 78 h 507"/>
                <a:gd name="T6" fmla="*/ 477 w 555"/>
                <a:gd name="T7" fmla="*/ 147 h 507"/>
                <a:gd name="T8" fmla="*/ 384 w 555"/>
                <a:gd name="T9" fmla="*/ 149 h 507"/>
                <a:gd name="T10" fmla="*/ 318 w 555"/>
                <a:gd name="T11" fmla="*/ 289 h 507"/>
                <a:gd name="T12" fmla="*/ 211 w 555"/>
                <a:gd name="T13" fmla="*/ 276 h 507"/>
                <a:gd name="T14" fmla="*/ 178 w 555"/>
                <a:gd name="T15" fmla="*/ 276 h 507"/>
                <a:gd name="T16" fmla="*/ 178 w 555"/>
                <a:gd name="T17" fmla="*/ 289 h 507"/>
                <a:gd name="T18" fmla="*/ 115 w 555"/>
                <a:gd name="T19" fmla="*/ 284 h 507"/>
                <a:gd name="T20" fmla="*/ 112 w 555"/>
                <a:gd name="T21" fmla="*/ 289 h 507"/>
                <a:gd name="T22" fmla="*/ 129 w 555"/>
                <a:gd name="T23" fmla="*/ 344 h 507"/>
                <a:gd name="T24" fmla="*/ 140 w 555"/>
                <a:gd name="T25" fmla="*/ 388 h 507"/>
                <a:gd name="T26" fmla="*/ 140 w 555"/>
                <a:gd name="T27" fmla="*/ 432 h 507"/>
                <a:gd name="T28" fmla="*/ 126 w 555"/>
                <a:gd name="T29" fmla="*/ 465 h 507"/>
                <a:gd name="T30" fmla="*/ 137 w 555"/>
                <a:gd name="T31" fmla="*/ 492 h 507"/>
                <a:gd name="T32" fmla="*/ 99 w 555"/>
                <a:gd name="T33" fmla="*/ 506 h 507"/>
                <a:gd name="T34" fmla="*/ 68 w 555"/>
                <a:gd name="T35" fmla="*/ 490 h 507"/>
                <a:gd name="T36" fmla="*/ 57 w 555"/>
                <a:gd name="T37" fmla="*/ 471 h 507"/>
                <a:gd name="T38" fmla="*/ 0 w 555"/>
                <a:gd name="T39" fmla="*/ 501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5" h="507">
                  <a:moveTo>
                    <a:pt x="555" y="0"/>
                  </a:moveTo>
                  <a:cubicBezTo>
                    <a:pt x="555" y="0"/>
                    <a:pt x="552" y="24"/>
                    <a:pt x="549" y="31"/>
                  </a:cubicBezTo>
                  <a:cubicBezTo>
                    <a:pt x="543" y="44"/>
                    <a:pt x="552" y="65"/>
                    <a:pt x="546" y="78"/>
                  </a:cubicBezTo>
                  <a:cubicBezTo>
                    <a:pt x="534" y="105"/>
                    <a:pt x="504" y="135"/>
                    <a:pt x="477" y="147"/>
                  </a:cubicBezTo>
                  <a:cubicBezTo>
                    <a:pt x="452" y="158"/>
                    <a:pt x="408" y="134"/>
                    <a:pt x="384" y="149"/>
                  </a:cubicBezTo>
                  <a:cubicBezTo>
                    <a:pt x="345" y="175"/>
                    <a:pt x="359" y="267"/>
                    <a:pt x="318" y="289"/>
                  </a:cubicBezTo>
                  <a:cubicBezTo>
                    <a:pt x="290" y="305"/>
                    <a:pt x="243" y="278"/>
                    <a:pt x="211" y="276"/>
                  </a:cubicBezTo>
                  <a:cubicBezTo>
                    <a:pt x="201" y="275"/>
                    <a:pt x="185" y="269"/>
                    <a:pt x="178" y="276"/>
                  </a:cubicBezTo>
                  <a:cubicBezTo>
                    <a:pt x="175" y="279"/>
                    <a:pt x="189" y="284"/>
                    <a:pt x="178" y="289"/>
                  </a:cubicBezTo>
                  <a:cubicBezTo>
                    <a:pt x="167" y="295"/>
                    <a:pt x="132" y="275"/>
                    <a:pt x="115" y="284"/>
                  </a:cubicBezTo>
                  <a:cubicBezTo>
                    <a:pt x="114" y="285"/>
                    <a:pt x="113" y="288"/>
                    <a:pt x="112" y="289"/>
                  </a:cubicBezTo>
                  <a:cubicBezTo>
                    <a:pt x="111" y="307"/>
                    <a:pt x="124" y="328"/>
                    <a:pt x="129" y="344"/>
                  </a:cubicBezTo>
                  <a:cubicBezTo>
                    <a:pt x="132" y="357"/>
                    <a:pt x="138" y="375"/>
                    <a:pt x="140" y="388"/>
                  </a:cubicBezTo>
                  <a:cubicBezTo>
                    <a:pt x="141" y="401"/>
                    <a:pt x="142" y="419"/>
                    <a:pt x="140" y="432"/>
                  </a:cubicBezTo>
                  <a:cubicBezTo>
                    <a:pt x="138" y="443"/>
                    <a:pt x="126" y="454"/>
                    <a:pt x="126" y="465"/>
                  </a:cubicBezTo>
                  <a:cubicBezTo>
                    <a:pt x="126" y="474"/>
                    <a:pt x="141" y="484"/>
                    <a:pt x="137" y="492"/>
                  </a:cubicBezTo>
                  <a:cubicBezTo>
                    <a:pt x="132" y="504"/>
                    <a:pt x="111" y="507"/>
                    <a:pt x="99" y="506"/>
                  </a:cubicBezTo>
                  <a:cubicBezTo>
                    <a:pt x="88" y="505"/>
                    <a:pt x="76" y="497"/>
                    <a:pt x="68" y="490"/>
                  </a:cubicBezTo>
                  <a:cubicBezTo>
                    <a:pt x="64" y="485"/>
                    <a:pt x="64" y="472"/>
                    <a:pt x="57" y="471"/>
                  </a:cubicBezTo>
                  <a:cubicBezTo>
                    <a:pt x="39" y="465"/>
                    <a:pt x="0" y="501"/>
                    <a:pt x="0" y="501"/>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8" name="Freeform 15"/>
            <p:cNvSpPr>
              <a:spLocks/>
            </p:cNvSpPr>
            <p:nvPr/>
          </p:nvSpPr>
          <p:spPr bwMode="auto">
            <a:xfrm>
              <a:off x="8296642" y="2670175"/>
              <a:ext cx="288925" cy="431800"/>
            </a:xfrm>
            <a:custGeom>
              <a:avLst/>
              <a:gdLst>
                <a:gd name="T0" fmla="*/ 0 w 182"/>
                <a:gd name="T1" fmla="*/ 0 h 272"/>
                <a:gd name="T2" fmla="*/ 30 w 182"/>
                <a:gd name="T3" fmla="*/ 15 h 272"/>
                <a:gd name="T4" fmla="*/ 43 w 182"/>
                <a:gd name="T5" fmla="*/ 67 h 272"/>
                <a:gd name="T6" fmla="*/ 105 w 182"/>
                <a:gd name="T7" fmla="*/ 67 h 272"/>
                <a:gd name="T8" fmla="*/ 115 w 182"/>
                <a:gd name="T9" fmla="*/ 115 h 272"/>
                <a:gd name="T10" fmla="*/ 135 w 182"/>
                <a:gd name="T11" fmla="*/ 139 h 272"/>
                <a:gd name="T12" fmla="*/ 135 w 182"/>
                <a:gd name="T13" fmla="*/ 205 h 272"/>
                <a:gd name="T14" fmla="*/ 172 w 182"/>
                <a:gd name="T15" fmla="*/ 207 h 272"/>
                <a:gd name="T16" fmla="*/ 182 w 182"/>
                <a:gd name="T17" fmla="*/ 265 h 272"/>
                <a:gd name="T18" fmla="*/ 180 w 182"/>
                <a:gd name="T19" fmla="*/ 27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2" h="272">
                  <a:moveTo>
                    <a:pt x="0" y="0"/>
                  </a:moveTo>
                  <a:lnTo>
                    <a:pt x="30" y="15"/>
                  </a:lnTo>
                  <a:lnTo>
                    <a:pt x="43" y="67"/>
                  </a:lnTo>
                  <a:lnTo>
                    <a:pt x="105" y="67"/>
                  </a:lnTo>
                  <a:lnTo>
                    <a:pt x="115" y="115"/>
                  </a:lnTo>
                  <a:lnTo>
                    <a:pt x="135" y="139"/>
                  </a:lnTo>
                  <a:lnTo>
                    <a:pt x="135" y="205"/>
                  </a:lnTo>
                  <a:lnTo>
                    <a:pt x="172" y="207"/>
                  </a:lnTo>
                  <a:lnTo>
                    <a:pt x="182" y="265"/>
                  </a:lnTo>
                  <a:lnTo>
                    <a:pt x="180" y="272"/>
                  </a:ln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9" name="Freeform 16"/>
            <p:cNvSpPr>
              <a:spLocks/>
            </p:cNvSpPr>
            <p:nvPr/>
          </p:nvSpPr>
          <p:spPr bwMode="auto">
            <a:xfrm>
              <a:off x="8906242" y="1954213"/>
              <a:ext cx="428625" cy="1211263"/>
            </a:xfrm>
            <a:custGeom>
              <a:avLst/>
              <a:gdLst>
                <a:gd name="T0" fmla="*/ 0 w 296"/>
                <a:gd name="T1" fmla="*/ 0 h 838"/>
                <a:gd name="T2" fmla="*/ 20 w 296"/>
                <a:gd name="T3" fmla="*/ 97 h 838"/>
                <a:gd name="T4" fmla="*/ 36 w 296"/>
                <a:gd name="T5" fmla="*/ 157 h 838"/>
                <a:gd name="T6" fmla="*/ 72 w 296"/>
                <a:gd name="T7" fmla="*/ 168 h 838"/>
                <a:gd name="T8" fmla="*/ 80 w 296"/>
                <a:gd name="T9" fmla="*/ 215 h 838"/>
                <a:gd name="T10" fmla="*/ 141 w 296"/>
                <a:gd name="T11" fmla="*/ 231 h 838"/>
                <a:gd name="T12" fmla="*/ 165 w 296"/>
                <a:gd name="T13" fmla="*/ 300 h 838"/>
                <a:gd name="T14" fmla="*/ 278 w 296"/>
                <a:gd name="T15" fmla="*/ 303 h 838"/>
                <a:gd name="T16" fmla="*/ 283 w 296"/>
                <a:gd name="T17" fmla="*/ 379 h 838"/>
                <a:gd name="T18" fmla="*/ 256 w 296"/>
                <a:gd name="T19" fmla="*/ 388 h 838"/>
                <a:gd name="T20" fmla="*/ 248 w 296"/>
                <a:gd name="T21" fmla="*/ 421 h 838"/>
                <a:gd name="T22" fmla="*/ 209 w 296"/>
                <a:gd name="T23" fmla="*/ 432 h 838"/>
                <a:gd name="T24" fmla="*/ 217 w 296"/>
                <a:gd name="T25" fmla="*/ 467 h 838"/>
                <a:gd name="T26" fmla="*/ 223 w 296"/>
                <a:gd name="T27" fmla="*/ 495 h 838"/>
                <a:gd name="T28" fmla="*/ 198 w 296"/>
                <a:gd name="T29" fmla="*/ 500 h 838"/>
                <a:gd name="T30" fmla="*/ 198 w 296"/>
                <a:gd name="T31" fmla="*/ 536 h 838"/>
                <a:gd name="T32" fmla="*/ 190 w 296"/>
                <a:gd name="T33" fmla="*/ 547 h 838"/>
                <a:gd name="T34" fmla="*/ 198 w 296"/>
                <a:gd name="T35" fmla="*/ 744 h 838"/>
                <a:gd name="T36" fmla="*/ 154 w 296"/>
                <a:gd name="T37" fmla="*/ 742 h 838"/>
                <a:gd name="T38" fmla="*/ 127 w 296"/>
                <a:gd name="T39" fmla="*/ 761 h 838"/>
                <a:gd name="T40" fmla="*/ 113 w 296"/>
                <a:gd name="T41" fmla="*/ 755 h 838"/>
                <a:gd name="T42" fmla="*/ 86 w 296"/>
                <a:gd name="T43" fmla="*/ 747 h 838"/>
                <a:gd name="T44" fmla="*/ 83 w 296"/>
                <a:gd name="T45" fmla="*/ 799 h 838"/>
                <a:gd name="T46" fmla="*/ 25 w 296"/>
                <a:gd name="T47" fmla="*/ 802 h 838"/>
                <a:gd name="T48" fmla="*/ 1 w 296"/>
                <a:gd name="T49" fmla="*/ 838 h 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6" h="838">
                  <a:moveTo>
                    <a:pt x="0" y="0"/>
                  </a:moveTo>
                  <a:cubicBezTo>
                    <a:pt x="0" y="0"/>
                    <a:pt x="14" y="71"/>
                    <a:pt x="20" y="97"/>
                  </a:cubicBezTo>
                  <a:cubicBezTo>
                    <a:pt x="24" y="115"/>
                    <a:pt x="23" y="144"/>
                    <a:pt x="36" y="157"/>
                  </a:cubicBezTo>
                  <a:cubicBezTo>
                    <a:pt x="44" y="165"/>
                    <a:pt x="65" y="160"/>
                    <a:pt x="72" y="168"/>
                  </a:cubicBezTo>
                  <a:cubicBezTo>
                    <a:pt x="81" y="179"/>
                    <a:pt x="71" y="204"/>
                    <a:pt x="80" y="215"/>
                  </a:cubicBezTo>
                  <a:cubicBezTo>
                    <a:pt x="93" y="229"/>
                    <a:pt x="127" y="218"/>
                    <a:pt x="141" y="231"/>
                  </a:cubicBezTo>
                  <a:cubicBezTo>
                    <a:pt x="157" y="246"/>
                    <a:pt x="148" y="287"/>
                    <a:pt x="165" y="300"/>
                  </a:cubicBezTo>
                  <a:cubicBezTo>
                    <a:pt x="193" y="320"/>
                    <a:pt x="253" y="279"/>
                    <a:pt x="278" y="303"/>
                  </a:cubicBezTo>
                  <a:cubicBezTo>
                    <a:pt x="295" y="318"/>
                    <a:pt x="296" y="360"/>
                    <a:pt x="283" y="379"/>
                  </a:cubicBezTo>
                  <a:cubicBezTo>
                    <a:pt x="278" y="386"/>
                    <a:pt x="262" y="381"/>
                    <a:pt x="256" y="388"/>
                  </a:cubicBezTo>
                  <a:cubicBezTo>
                    <a:pt x="249" y="395"/>
                    <a:pt x="255" y="413"/>
                    <a:pt x="248" y="421"/>
                  </a:cubicBezTo>
                  <a:cubicBezTo>
                    <a:pt x="239" y="429"/>
                    <a:pt x="215" y="421"/>
                    <a:pt x="209" y="432"/>
                  </a:cubicBezTo>
                  <a:cubicBezTo>
                    <a:pt x="204" y="441"/>
                    <a:pt x="215" y="456"/>
                    <a:pt x="217" y="467"/>
                  </a:cubicBezTo>
                  <a:cubicBezTo>
                    <a:pt x="219" y="475"/>
                    <a:pt x="228" y="488"/>
                    <a:pt x="223" y="495"/>
                  </a:cubicBezTo>
                  <a:cubicBezTo>
                    <a:pt x="219" y="501"/>
                    <a:pt x="203" y="494"/>
                    <a:pt x="198" y="500"/>
                  </a:cubicBezTo>
                  <a:cubicBezTo>
                    <a:pt x="192" y="508"/>
                    <a:pt x="202" y="526"/>
                    <a:pt x="198" y="536"/>
                  </a:cubicBezTo>
                  <a:cubicBezTo>
                    <a:pt x="197" y="540"/>
                    <a:pt x="191" y="543"/>
                    <a:pt x="190" y="547"/>
                  </a:cubicBezTo>
                  <a:cubicBezTo>
                    <a:pt x="172" y="603"/>
                    <a:pt x="241" y="703"/>
                    <a:pt x="198" y="744"/>
                  </a:cubicBezTo>
                  <a:cubicBezTo>
                    <a:pt x="189" y="754"/>
                    <a:pt x="167" y="738"/>
                    <a:pt x="154" y="742"/>
                  </a:cubicBezTo>
                  <a:cubicBezTo>
                    <a:pt x="145" y="744"/>
                    <a:pt x="137" y="760"/>
                    <a:pt x="127" y="761"/>
                  </a:cubicBezTo>
                  <a:cubicBezTo>
                    <a:pt x="122" y="761"/>
                    <a:pt x="117" y="757"/>
                    <a:pt x="113" y="755"/>
                  </a:cubicBezTo>
                  <a:cubicBezTo>
                    <a:pt x="105" y="753"/>
                    <a:pt x="93" y="742"/>
                    <a:pt x="86" y="747"/>
                  </a:cubicBezTo>
                  <a:cubicBezTo>
                    <a:pt x="73" y="756"/>
                    <a:pt x="94" y="788"/>
                    <a:pt x="83" y="799"/>
                  </a:cubicBezTo>
                  <a:cubicBezTo>
                    <a:pt x="71" y="812"/>
                    <a:pt x="40" y="794"/>
                    <a:pt x="25" y="802"/>
                  </a:cubicBezTo>
                  <a:cubicBezTo>
                    <a:pt x="14" y="808"/>
                    <a:pt x="1" y="838"/>
                    <a:pt x="1" y="838"/>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0" name="Freeform 17"/>
            <p:cNvSpPr>
              <a:spLocks/>
            </p:cNvSpPr>
            <p:nvPr/>
          </p:nvSpPr>
          <p:spPr bwMode="auto">
            <a:xfrm>
              <a:off x="9018954" y="1841500"/>
              <a:ext cx="1735138" cy="965200"/>
            </a:xfrm>
            <a:custGeom>
              <a:avLst/>
              <a:gdLst>
                <a:gd name="T0" fmla="*/ 0 w 1199"/>
                <a:gd name="T1" fmla="*/ 0 h 667"/>
                <a:gd name="T2" fmla="*/ 38 w 1199"/>
                <a:gd name="T3" fmla="*/ 24 h 667"/>
                <a:gd name="T4" fmla="*/ 74 w 1199"/>
                <a:gd name="T5" fmla="*/ 29 h 667"/>
                <a:gd name="T6" fmla="*/ 131 w 1199"/>
                <a:gd name="T7" fmla="*/ 48 h 667"/>
                <a:gd name="T8" fmla="*/ 170 w 1199"/>
                <a:gd name="T9" fmla="*/ 79 h 667"/>
                <a:gd name="T10" fmla="*/ 241 w 1199"/>
                <a:gd name="T11" fmla="*/ 90 h 667"/>
                <a:gd name="T12" fmla="*/ 279 w 1199"/>
                <a:gd name="T13" fmla="*/ 95 h 667"/>
                <a:gd name="T14" fmla="*/ 290 w 1199"/>
                <a:gd name="T15" fmla="*/ 150 h 667"/>
                <a:gd name="T16" fmla="*/ 323 w 1199"/>
                <a:gd name="T17" fmla="*/ 158 h 667"/>
                <a:gd name="T18" fmla="*/ 310 w 1199"/>
                <a:gd name="T19" fmla="*/ 254 h 667"/>
                <a:gd name="T20" fmla="*/ 279 w 1199"/>
                <a:gd name="T21" fmla="*/ 326 h 667"/>
                <a:gd name="T22" fmla="*/ 310 w 1199"/>
                <a:gd name="T23" fmla="*/ 361 h 667"/>
                <a:gd name="T24" fmla="*/ 307 w 1199"/>
                <a:gd name="T25" fmla="*/ 405 h 667"/>
                <a:gd name="T26" fmla="*/ 334 w 1199"/>
                <a:gd name="T27" fmla="*/ 419 h 667"/>
                <a:gd name="T28" fmla="*/ 362 w 1199"/>
                <a:gd name="T29" fmla="*/ 471 h 667"/>
                <a:gd name="T30" fmla="*/ 370 w 1199"/>
                <a:gd name="T31" fmla="*/ 507 h 667"/>
                <a:gd name="T32" fmla="*/ 452 w 1199"/>
                <a:gd name="T33" fmla="*/ 510 h 667"/>
                <a:gd name="T34" fmla="*/ 518 w 1199"/>
                <a:gd name="T35" fmla="*/ 496 h 667"/>
                <a:gd name="T36" fmla="*/ 551 w 1199"/>
                <a:gd name="T37" fmla="*/ 507 h 667"/>
                <a:gd name="T38" fmla="*/ 565 w 1199"/>
                <a:gd name="T39" fmla="*/ 551 h 667"/>
                <a:gd name="T40" fmla="*/ 570 w 1199"/>
                <a:gd name="T41" fmla="*/ 606 h 667"/>
                <a:gd name="T42" fmla="*/ 587 w 1199"/>
                <a:gd name="T43" fmla="*/ 625 h 667"/>
                <a:gd name="T44" fmla="*/ 625 w 1199"/>
                <a:gd name="T45" fmla="*/ 630 h 667"/>
                <a:gd name="T46" fmla="*/ 664 w 1199"/>
                <a:gd name="T47" fmla="*/ 663 h 667"/>
                <a:gd name="T48" fmla="*/ 677 w 1199"/>
                <a:gd name="T49" fmla="*/ 633 h 667"/>
                <a:gd name="T50" fmla="*/ 719 w 1199"/>
                <a:gd name="T51" fmla="*/ 639 h 667"/>
                <a:gd name="T52" fmla="*/ 741 w 1199"/>
                <a:gd name="T53" fmla="*/ 597 h 667"/>
                <a:gd name="T54" fmla="*/ 779 w 1199"/>
                <a:gd name="T55" fmla="*/ 586 h 667"/>
                <a:gd name="T56" fmla="*/ 790 w 1199"/>
                <a:gd name="T57" fmla="*/ 553 h 667"/>
                <a:gd name="T58" fmla="*/ 831 w 1199"/>
                <a:gd name="T59" fmla="*/ 562 h 667"/>
                <a:gd name="T60" fmla="*/ 842 w 1199"/>
                <a:gd name="T61" fmla="*/ 578 h 667"/>
                <a:gd name="T62" fmla="*/ 891 w 1199"/>
                <a:gd name="T63" fmla="*/ 584 h 667"/>
                <a:gd name="T64" fmla="*/ 911 w 1199"/>
                <a:gd name="T65" fmla="*/ 606 h 667"/>
                <a:gd name="T66" fmla="*/ 952 w 1199"/>
                <a:gd name="T67" fmla="*/ 600 h 667"/>
                <a:gd name="T68" fmla="*/ 966 w 1199"/>
                <a:gd name="T69" fmla="*/ 636 h 667"/>
                <a:gd name="T70" fmla="*/ 1078 w 1199"/>
                <a:gd name="T71" fmla="*/ 488 h 667"/>
                <a:gd name="T72" fmla="*/ 1078 w 1199"/>
                <a:gd name="T73" fmla="*/ 422 h 667"/>
                <a:gd name="T74" fmla="*/ 1111 w 1199"/>
                <a:gd name="T75" fmla="*/ 389 h 667"/>
                <a:gd name="T76" fmla="*/ 1111 w 1199"/>
                <a:gd name="T77" fmla="*/ 328 h 667"/>
                <a:gd name="T78" fmla="*/ 1064 w 1199"/>
                <a:gd name="T79" fmla="*/ 304 h 667"/>
                <a:gd name="T80" fmla="*/ 1078 w 1199"/>
                <a:gd name="T81" fmla="*/ 268 h 667"/>
                <a:gd name="T82" fmla="*/ 1133 w 1199"/>
                <a:gd name="T83" fmla="*/ 279 h 667"/>
                <a:gd name="T84" fmla="*/ 1188 w 1199"/>
                <a:gd name="T85" fmla="*/ 295 h 667"/>
                <a:gd name="T86" fmla="*/ 1196 w 1199"/>
                <a:gd name="T87" fmla="*/ 254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99" h="667">
                  <a:moveTo>
                    <a:pt x="0" y="0"/>
                  </a:moveTo>
                  <a:cubicBezTo>
                    <a:pt x="0" y="0"/>
                    <a:pt x="24" y="18"/>
                    <a:pt x="38" y="24"/>
                  </a:cubicBezTo>
                  <a:cubicBezTo>
                    <a:pt x="48" y="28"/>
                    <a:pt x="63" y="27"/>
                    <a:pt x="74" y="29"/>
                  </a:cubicBezTo>
                  <a:cubicBezTo>
                    <a:pt x="91" y="33"/>
                    <a:pt x="115" y="40"/>
                    <a:pt x="131" y="48"/>
                  </a:cubicBezTo>
                  <a:cubicBezTo>
                    <a:pt x="144" y="55"/>
                    <a:pt x="156" y="73"/>
                    <a:pt x="170" y="79"/>
                  </a:cubicBezTo>
                  <a:cubicBezTo>
                    <a:pt x="190" y="87"/>
                    <a:pt x="220" y="86"/>
                    <a:pt x="241" y="90"/>
                  </a:cubicBezTo>
                  <a:cubicBezTo>
                    <a:pt x="253" y="91"/>
                    <a:pt x="271" y="87"/>
                    <a:pt x="279" y="95"/>
                  </a:cubicBezTo>
                  <a:cubicBezTo>
                    <a:pt x="292" y="107"/>
                    <a:pt x="279" y="138"/>
                    <a:pt x="290" y="150"/>
                  </a:cubicBezTo>
                  <a:cubicBezTo>
                    <a:pt x="297" y="157"/>
                    <a:pt x="318" y="150"/>
                    <a:pt x="323" y="158"/>
                  </a:cubicBezTo>
                  <a:cubicBezTo>
                    <a:pt x="340" y="182"/>
                    <a:pt x="317" y="226"/>
                    <a:pt x="310" y="254"/>
                  </a:cubicBezTo>
                  <a:cubicBezTo>
                    <a:pt x="303" y="277"/>
                    <a:pt x="276" y="303"/>
                    <a:pt x="279" y="326"/>
                  </a:cubicBezTo>
                  <a:cubicBezTo>
                    <a:pt x="282" y="339"/>
                    <a:pt x="305" y="348"/>
                    <a:pt x="310" y="361"/>
                  </a:cubicBezTo>
                  <a:cubicBezTo>
                    <a:pt x="314" y="374"/>
                    <a:pt x="300" y="394"/>
                    <a:pt x="307" y="405"/>
                  </a:cubicBezTo>
                  <a:cubicBezTo>
                    <a:pt x="311" y="413"/>
                    <a:pt x="328" y="413"/>
                    <a:pt x="334" y="419"/>
                  </a:cubicBezTo>
                  <a:cubicBezTo>
                    <a:pt x="347" y="431"/>
                    <a:pt x="356" y="455"/>
                    <a:pt x="362" y="471"/>
                  </a:cubicBezTo>
                  <a:cubicBezTo>
                    <a:pt x="366" y="481"/>
                    <a:pt x="362" y="500"/>
                    <a:pt x="370" y="507"/>
                  </a:cubicBezTo>
                  <a:cubicBezTo>
                    <a:pt x="389" y="522"/>
                    <a:pt x="428" y="512"/>
                    <a:pt x="452" y="510"/>
                  </a:cubicBezTo>
                  <a:cubicBezTo>
                    <a:pt x="472" y="508"/>
                    <a:pt x="498" y="495"/>
                    <a:pt x="518" y="496"/>
                  </a:cubicBezTo>
                  <a:cubicBezTo>
                    <a:pt x="529" y="496"/>
                    <a:pt x="544" y="499"/>
                    <a:pt x="551" y="507"/>
                  </a:cubicBezTo>
                  <a:cubicBezTo>
                    <a:pt x="561" y="517"/>
                    <a:pt x="562" y="537"/>
                    <a:pt x="565" y="551"/>
                  </a:cubicBezTo>
                  <a:cubicBezTo>
                    <a:pt x="568" y="567"/>
                    <a:pt x="564" y="590"/>
                    <a:pt x="570" y="606"/>
                  </a:cubicBezTo>
                  <a:cubicBezTo>
                    <a:pt x="573" y="613"/>
                    <a:pt x="580" y="621"/>
                    <a:pt x="587" y="625"/>
                  </a:cubicBezTo>
                  <a:cubicBezTo>
                    <a:pt x="597" y="630"/>
                    <a:pt x="615" y="625"/>
                    <a:pt x="625" y="630"/>
                  </a:cubicBezTo>
                  <a:cubicBezTo>
                    <a:pt x="639" y="637"/>
                    <a:pt x="649" y="667"/>
                    <a:pt x="664" y="663"/>
                  </a:cubicBezTo>
                  <a:cubicBezTo>
                    <a:pt x="673" y="661"/>
                    <a:pt x="669" y="638"/>
                    <a:pt x="677" y="633"/>
                  </a:cubicBezTo>
                  <a:cubicBezTo>
                    <a:pt x="688" y="627"/>
                    <a:pt x="707" y="644"/>
                    <a:pt x="719" y="639"/>
                  </a:cubicBezTo>
                  <a:cubicBezTo>
                    <a:pt x="731" y="632"/>
                    <a:pt x="730" y="606"/>
                    <a:pt x="741" y="597"/>
                  </a:cubicBezTo>
                  <a:cubicBezTo>
                    <a:pt x="750" y="590"/>
                    <a:pt x="770" y="595"/>
                    <a:pt x="779" y="586"/>
                  </a:cubicBezTo>
                  <a:cubicBezTo>
                    <a:pt x="786" y="579"/>
                    <a:pt x="781" y="559"/>
                    <a:pt x="790" y="553"/>
                  </a:cubicBezTo>
                  <a:cubicBezTo>
                    <a:pt x="801" y="547"/>
                    <a:pt x="821" y="555"/>
                    <a:pt x="831" y="562"/>
                  </a:cubicBezTo>
                  <a:cubicBezTo>
                    <a:pt x="836" y="565"/>
                    <a:pt x="837" y="575"/>
                    <a:pt x="842" y="578"/>
                  </a:cubicBezTo>
                  <a:cubicBezTo>
                    <a:pt x="855" y="586"/>
                    <a:pt x="878" y="577"/>
                    <a:pt x="891" y="584"/>
                  </a:cubicBezTo>
                  <a:cubicBezTo>
                    <a:pt x="899" y="588"/>
                    <a:pt x="903" y="603"/>
                    <a:pt x="911" y="606"/>
                  </a:cubicBezTo>
                  <a:cubicBezTo>
                    <a:pt x="922" y="610"/>
                    <a:pt x="941" y="594"/>
                    <a:pt x="952" y="600"/>
                  </a:cubicBezTo>
                  <a:cubicBezTo>
                    <a:pt x="962" y="606"/>
                    <a:pt x="954" y="634"/>
                    <a:pt x="966" y="636"/>
                  </a:cubicBezTo>
                  <a:cubicBezTo>
                    <a:pt x="1021" y="644"/>
                    <a:pt x="1060" y="540"/>
                    <a:pt x="1078" y="488"/>
                  </a:cubicBezTo>
                  <a:cubicBezTo>
                    <a:pt x="1084" y="469"/>
                    <a:pt x="1071" y="440"/>
                    <a:pt x="1078" y="422"/>
                  </a:cubicBezTo>
                  <a:cubicBezTo>
                    <a:pt x="1083" y="409"/>
                    <a:pt x="1106" y="402"/>
                    <a:pt x="1111" y="389"/>
                  </a:cubicBezTo>
                  <a:cubicBezTo>
                    <a:pt x="1118" y="372"/>
                    <a:pt x="1120" y="344"/>
                    <a:pt x="1111" y="328"/>
                  </a:cubicBezTo>
                  <a:cubicBezTo>
                    <a:pt x="1103" y="315"/>
                    <a:pt x="1070" y="319"/>
                    <a:pt x="1064" y="304"/>
                  </a:cubicBezTo>
                  <a:cubicBezTo>
                    <a:pt x="1060" y="293"/>
                    <a:pt x="1068" y="274"/>
                    <a:pt x="1078" y="268"/>
                  </a:cubicBezTo>
                  <a:cubicBezTo>
                    <a:pt x="1093" y="260"/>
                    <a:pt x="1117" y="275"/>
                    <a:pt x="1133" y="279"/>
                  </a:cubicBezTo>
                  <a:cubicBezTo>
                    <a:pt x="1150" y="283"/>
                    <a:pt x="1173" y="304"/>
                    <a:pt x="1188" y="295"/>
                  </a:cubicBezTo>
                  <a:cubicBezTo>
                    <a:pt x="1199" y="289"/>
                    <a:pt x="1196" y="254"/>
                    <a:pt x="1196" y="254"/>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1" name="Freeform 18"/>
            <p:cNvSpPr>
              <a:spLocks/>
            </p:cNvSpPr>
            <p:nvPr/>
          </p:nvSpPr>
          <p:spPr bwMode="auto">
            <a:xfrm>
              <a:off x="9495204" y="1652588"/>
              <a:ext cx="330200" cy="454025"/>
            </a:xfrm>
            <a:custGeom>
              <a:avLst/>
              <a:gdLst>
                <a:gd name="T0" fmla="*/ 228 w 228"/>
                <a:gd name="T1" fmla="*/ 0 h 313"/>
                <a:gd name="T2" fmla="*/ 217 w 228"/>
                <a:gd name="T3" fmla="*/ 36 h 313"/>
                <a:gd name="T4" fmla="*/ 206 w 228"/>
                <a:gd name="T5" fmla="*/ 80 h 313"/>
                <a:gd name="T6" fmla="*/ 184 w 228"/>
                <a:gd name="T7" fmla="*/ 93 h 313"/>
                <a:gd name="T8" fmla="*/ 162 w 228"/>
                <a:gd name="T9" fmla="*/ 132 h 313"/>
                <a:gd name="T10" fmla="*/ 145 w 228"/>
                <a:gd name="T11" fmla="*/ 181 h 313"/>
                <a:gd name="T12" fmla="*/ 68 w 228"/>
                <a:gd name="T13" fmla="*/ 170 h 313"/>
                <a:gd name="T14" fmla="*/ 57 w 228"/>
                <a:gd name="T15" fmla="*/ 198 h 313"/>
                <a:gd name="T16" fmla="*/ 68 w 228"/>
                <a:gd name="T17" fmla="*/ 233 h 313"/>
                <a:gd name="T18" fmla="*/ 47 w 228"/>
                <a:gd name="T19" fmla="*/ 247 h 313"/>
                <a:gd name="T20" fmla="*/ 0 w 228"/>
                <a:gd name="T21" fmla="*/ 313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 h="313">
                  <a:moveTo>
                    <a:pt x="228" y="0"/>
                  </a:moveTo>
                  <a:cubicBezTo>
                    <a:pt x="228" y="0"/>
                    <a:pt x="220" y="25"/>
                    <a:pt x="217" y="36"/>
                  </a:cubicBezTo>
                  <a:cubicBezTo>
                    <a:pt x="213" y="49"/>
                    <a:pt x="214" y="69"/>
                    <a:pt x="206" y="80"/>
                  </a:cubicBezTo>
                  <a:cubicBezTo>
                    <a:pt x="201" y="86"/>
                    <a:pt x="189" y="88"/>
                    <a:pt x="184" y="93"/>
                  </a:cubicBezTo>
                  <a:cubicBezTo>
                    <a:pt x="175" y="103"/>
                    <a:pt x="167" y="120"/>
                    <a:pt x="162" y="132"/>
                  </a:cubicBezTo>
                  <a:cubicBezTo>
                    <a:pt x="155" y="146"/>
                    <a:pt x="159" y="173"/>
                    <a:pt x="145" y="181"/>
                  </a:cubicBezTo>
                  <a:cubicBezTo>
                    <a:pt x="126" y="193"/>
                    <a:pt x="89" y="159"/>
                    <a:pt x="68" y="170"/>
                  </a:cubicBezTo>
                  <a:cubicBezTo>
                    <a:pt x="61" y="175"/>
                    <a:pt x="58" y="189"/>
                    <a:pt x="57" y="198"/>
                  </a:cubicBezTo>
                  <a:cubicBezTo>
                    <a:pt x="57" y="209"/>
                    <a:pt x="72" y="223"/>
                    <a:pt x="68" y="233"/>
                  </a:cubicBezTo>
                  <a:cubicBezTo>
                    <a:pt x="66" y="241"/>
                    <a:pt x="52" y="242"/>
                    <a:pt x="47" y="247"/>
                  </a:cubicBezTo>
                  <a:cubicBezTo>
                    <a:pt x="29" y="264"/>
                    <a:pt x="0" y="313"/>
                    <a:pt x="0" y="313"/>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2" name="Freeform 19"/>
            <p:cNvSpPr>
              <a:spLocks/>
            </p:cNvSpPr>
            <p:nvPr/>
          </p:nvSpPr>
          <p:spPr bwMode="auto">
            <a:xfrm>
              <a:off x="9082454" y="1303338"/>
              <a:ext cx="746125" cy="346075"/>
            </a:xfrm>
            <a:custGeom>
              <a:avLst/>
              <a:gdLst>
                <a:gd name="T0" fmla="*/ 0 w 516"/>
                <a:gd name="T1" fmla="*/ 0 h 239"/>
                <a:gd name="T2" fmla="*/ 55 w 516"/>
                <a:gd name="T3" fmla="*/ 28 h 239"/>
                <a:gd name="T4" fmla="*/ 91 w 516"/>
                <a:gd name="T5" fmla="*/ 66 h 239"/>
                <a:gd name="T6" fmla="*/ 160 w 516"/>
                <a:gd name="T7" fmla="*/ 88 h 239"/>
                <a:gd name="T8" fmla="*/ 154 w 516"/>
                <a:gd name="T9" fmla="*/ 116 h 239"/>
                <a:gd name="T10" fmla="*/ 201 w 516"/>
                <a:gd name="T11" fmla="*/ 129 h 239"/>
                <a:gd name="T12" fmla="*/ 228 w 516"/>
                <a:gd name="T13" fmla="*/ 160 h 239"/>
                <a:gd name="T14" fmla="*/ 280 w 516"/>
                <a:gd name="T15" fmla="*/ 162 h 239"/>
                <a:gd name="T16" fmla="*/ 291 w 516"/>
                <a:gd name="T17" fmla="*/ 190 h 239"/>
                <a:gd name="T18" fmla="*/ 349 w 516"/>
                <a:gd name="T19" fmla="*/ 179 h 239"/>
                <a:gd name="T20" fmla="*/ 354 w 516"/>
                <a:gd name="T21" fmla="*/ 195 h 239"/>
                <a:gd name="T22" fmla="*/ 426 w 516"/>
                <a:gd name="T23" fmla="*/ 198 h 239"/>
                <a:gd name="T24" fmla="*/ 472 w 516"/>
                <a:gd name="T25" fmla="*/ 234 h 239"/>
                <a:gd name="T26" fmla="*/ 516 w 516"/>
                <a:gd name="T27"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6" h="239">
                  <a:moveTo>
                    <a:pt x="0" y="0"/>
                  </a:moveTo>
                  <a:cubicBezTo>
                    <a:pt x="0" y="0"/>
                    <a:pt x="41" y="17"/>
                    <a:pt x="55" y="28"/>
                  </a:cubicBezTo>
                  <a:cubicBezTo>
                    <a:pt x="68" y="37"/>
                    <a:pt x="78" y="58"/>
                    <a:pt x="91" y="66"/>
                  </a:cubicBezTo>
                  <a:cubicBezTo>
                    <a:pt x="109" y="78"/>
                    <a:pt x="162" y="72"/>
                    <a:pt x="160" y="88"/>
                  </a:cubicBezTo>
                  <a:cubicBezTo>
                    <a:pt x="157" y="105"/>
                    <a:pt x="150" y="109"/>
                    <a:pt x="154" y="116"/>
                  </a:cubicBezTo>
                  <a:cubicBezTo>
                    <a:pt x="162" y="128"/>
                    <a:pt x="188" y="122"/>
                    <a:pt x="201" y="129"/>
                  </a:cubicBezTo>
                  <a:cubicBezTo>
                    <a:pt x="211" y="136"/>
                    <a:pt x="217" y="154"/>
                    <a:pt x="228" y="160"/>
                  </a:cubicBezTo>
                  <a:cubicBezTo>
                    <a:pt x="242" y="166"/>
                    <a:pt x="268" y="153"/>
                    <a:pt x="280" y="162"/>
                  </a:cubicBezTo>
                  <a:cubicBezTo>
                    <a:pt x="288" y="168"/>
                    <a:pt x="284" y="186"/>
                    <a:pt x="291" y="190"/>
                  </a:cubicBezTo>
                  <a:cubicBezTo>
                    <a:pt x="307" y="198"/>
                    <a:pt x="334" y="170"/>
                    <a:pt x="349" y="179"/>
                  </a:cubicBezTo>
                  <a:cubicBezTo>
                    <a:pt x="353" y="182"/>
                    <a:pt x="350" y="192"/>
                    <a:pt x="354" y="195"/>
                  </a:cubicBezTo>
                  <a:cubicBezTo>
                    <a:pt x="372" y="208"/>
                    <a:pt x="406" y="191"/>
                    <a:pt x="426" y="198"/>
                  </a:cubicBezTo>
                  <a:cubicBezTo>
                    <a:pt x="442" y="204"/>
                    <a:pt x="456" y="227"/>
                    <a:pt x="472" y="234"/>
                  </a:cubicBezTo>
                  <a:cubicBezTo>
                    <a:pt x="485" y="239"/>
                    <a:pt x="516" y="239"/>
                    <a:pt x="516" y="239"/>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3" name="Freeform 20"/>
            <p:cNvSpPr>
              <a:spLocks/>
            </p:cNvSpPr>
            <p:nvPr/>
          </p:nvSpPr>
          <p:spPr bwMode="auto">
            <a:xfrm>
              <a:off x="8979267" y="3873500"/>
              <a:ext cx="544513" cy="757238"/>
            </a:xfrm>
            <a:custGeom>
              <a:avLst/>
              <a:gdLst>
                <a:gd name="T0" fmla="*/ 193 w 376"/>
                <a:gd name="T1" fmla="*/ 523 h 523"/>
                <a:gd name="T2" fmla="*/ 236 w 376"/>
                <a:gd name="T3" fmla="*/ 496 h 523"/>
                <a:gd name="T4" fmla="*/ 264 w 376"/>
                <a:gd name="T5" fmla="*/ 460 h 523"/>
                <a:gd name="T6" fmla="*/ 316 w 376"/>
                <a:gd name="T7" fmla="*/ 438 h 523"/>
                <a:gd name="T8" fmla="*/ 321 w 376"/>
                <a:gd name="T9" fmla="*/ 392 h 523"/>
                <a:gd name="T10" fmla="*/ 368 w 376"/>
                <a:gd name="T11" fmla="*/ 392 h 523"/>
                <a:gd name="T12" fmla="*/ 368 w 376"/>
                <a:gd name="T13" fmla="*/ 353 h 523"/>
                <a:gd name="T14" fmla="*/ 343 w 376"/>
                <a:gd name="T15" fmla="*/ 340 h 523"/>
                <a:gd name="T16" fmla="*/ 351 w 376"/>
                <a:gd name="T17" fmla="*/ 265 h 523"/>
                <a:gd name="T18" fmla="*/ 242 w 376"/>
                <a:gd name="T19" fmla="*/ 238 h 523"/>
                <a:gd name="T20" fmla="*/ 206 w 376"/>
                <a:gd name="T21" fmla="*/ 189 h 523"/>
                <a:gd name="T22" fmla="*/ 200 w 376"/>
                <a:gd name="T23" fmla="*/ 95 h 523"/>
                <a:gd name="T24" fmla="*/ 173 w 376"/>
                <a:gd name="T25" fmla="*/ 79 h 523"/>
                <a:gd name="T26" fmla="*/ 156 w 376"/>
                <a:gd name="T27" fmla="*/ 51 h 523"/>
                <a:gd name="T28" fmla="*/ 132 w 376"/>
                <a:gd name="T29" fmla="*/ 71 h 523"/>
                <a:gd name="T30" fmla="*/ 104 w 376"/>
                <a:gd name="T31" fmla="*/ 35 h 523"/>
                <a:gd name="T32" fmla="*/ 88 w 376"/>
                <a:gd name="T33" fmla="*/ 2 h 523"/>
                <a:gd name="T34" fmla="*/ 58 w 376"/>
                <a:gd name="T35" fmla="*/ 27 h 523"/>
                <a:gd name="T36" fmla="*/ 11 w 376"/>
                <a:gd name="T37" fmla="*/ 54 h 523"/>
                <a:gd name="T38" fmla="*/ 8 w 376"/>
                <a:gd name="T39" fmla="*/ 128 h 523"/>
                <a:gd name="T40" fmla="*/ 8 w 376"/>
                <a:gd name="T41" fmla="*/ 15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6" h="523">
                  <a:moveTo>
                    <a:pt x="193" y="523"/>
                  </a:moveTo>
                  <a:cubicBezTo>
                    <a:pt x="193" y="523"/>
                    <a:pt x="227" y="504"/>
                    <a:pt x="236" y="496"/>
                  </a:cubicBezTo>
                  <a:cubicBezTo>
                    <a:pt x="246" y="487"/>
                    <a:pt x="253" y="469"/>
                    <a:pt x="264" y="460"/>
                  </a:cubicBezTo>
                  <a:cubicBezTo>
                    <a:pt x="277" y="450"/>
                    <a:pt x="305" y="452"/>
                    <a:pt x="316" y="438"/>
                  </a:cubicBezTo>
                  <a:cubicBezTo>
                    <a:pt x="324" y="427"/>
                    <a:pt x="311" y="401"/>
                    <a:pt x="321" y="392"/>
                  </a:cubicBezTo>
                  <a:cubicBezTo>
                    <a:pt x="332" y="382"/>
                    <a:pt x="358" y="402"/>
                    <a:pt x="368" y="392"/>
                  </a:cubicBezTo>
                  <a:cubicBezTo>
                    <a:pt x="376" y="384"/>
                    <a:pt x="374" y="363"/>
                    <a:pt x="368" y="353"/>
                  </a:cubicBezTo>
                  <a:cubicBezTo>
                    <a:pt x="364" y="346"/>
                    <a:pt x="347" y="347"/>
                    <a:pt x="343" y="340"/>
                  </a:cubicBezTo>
                  <a:cubicBezTo>
                    <a:pt x="333" y="320"/>
                    <a:pt x="364" y="284"/>
                    <a:pt x="351" y="265"/>
                  </a:cubicBezTo>
                  <a:cubicBezTo>
                    <a:pt x="332" y="238"/>
                    <a:pt x="270" y="257"/>
                    <a:pt x="242" y="238"/>
                  </a:cubicBezTo>
                  <a:cubicBezTo>
                    <a:pt x="226" y="228"/>
                    <a:pt x="212" y="206"/>
                    <a:pt x="206" y="189"/>
                  </a:cubicBezTo>
                  <a:cubicBezTo>
                    <a:pt x="196" y="162"/>
                    <a:pt x="215" y="119"/>
                    <a:pt x="200" y="95"/>
                  </a:cubicBezTo>
                  <a:cubicBezTo>
                    <a:pt x="195" y="87"/>
                    <a:pt x="180" y="86"/>
                    <a:pt x="173" y="79"/>
                  </a:cubicBezTo>
                  <a:cubicBezTo>
                    <a:pt x="166" y="72"/>
                    <a:pt x="166" y="53"/>
                    <a:pt x="156" y="51"/>
                  </a:cubicBezTo>
                  <a:cubicBezTo>
                    <a:pt x="147" y="50"/>
                    <a:pt x="141" y="72"/>
                    <a:pt x="132" y="71"/>
                  </a:cubicBezTo>
                  <a:cubicBezTo>
                    <a:pt x="118" y="69"/>
                    <a:pt x="112" y="46"/>
                    <a:pt x="104" y="35"/>
                  </a:cubicBezTo>
                  <a:cubicBezTo>
                    <a:pt x="98" y="26"/>
                    <a:pt x="99" y="4"/>
                    <a:pt x="88" y="2"/>
                  </a:cubicBezTo>
                  <a:cubicBezTo>
                    <a:pt x="76" y="0"/>
                    <a:pt x="67" y="20"/>
                    <a:pt x="58" y="27"/>
                  </a:cubicBezTo>
                  <a:cubicBezTo>
                    <a:pt x="44" y="36"/>
                    <a:pt x="19" y="40"/>
                    <a:pt x="11" y="54"/>
                  </a:cubicBezTo>
                  <a:cubicBezTo>
                    <a:pt x="0" y="73"/>
                    <a:pt x="9" y="106"/>
                    <a:pt x="8" y="128"/>
                  </a:cubicBezTo>
                  <a:cubicBezTo>
                    <a:pt x="8" y="135"/>
                    <a:pt x="8" y="150"/>
                    <a:pt x="8" y="150"/>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4" name="Freeform 21"/>
            <p:cNvSpPr>
              <a:spLocks/>
            </p:cNvSpPr>
            <p:nvPr/>
          </p:nvSpPr>
          <p:spPr bwMode="auto">
            <a:xfrm>
              <a:off x="9172942" y="3035300"/>
              <a:ext cx="323850" cy="969963"/>
            </a:xfrm>
            <a:custGeom>
              <a:avLst/>
              <a:gdLst>
                <a:gd name="T0" fmla="*/ 9 w 224"/>
                <a:gd name="T1" fmla="*/ 0 h 670"/>
                <a:gd name="T2" fmla="*/ 9 w 224"/>
                <a:gd name="T3" fmla="*/ 39 h 670"/>
                <a:gd name="T4" fmla="*/ 73 w 224"/>
                <a:gd name="T5" fmla="*/ 29 h 670"/>
                <a:gd name="T6" fmla="*/ 107 w 224"/>
                <a:gd name="T7" fmla="*/ 49 h 670"/>
                <a:gd name="T8" fmla="*/ 132 w 224"/>
                <a:gd name="T9" fmla="*/ 34 h 670"/>
                <a:gd name="T10" fmla="*/ 137 w 224"/>
                <a:gd name="T11" fmla="*/ 98 h 670"/>
                <a:gd name="T12" fmla="*/ 181 w 224"/>
                <a:gd name="T13" fmla="*/ 133 h 670"/>
                <a:gd name="T14" fmla="*/ 162 w 224"/>
                <a:gd name="T15" fmla="*/ 211 h 670"/>
                <a:gd name="T16" fmla="*/ 117 w 224"/>
                <a:gd name="T17" fmla="*/ 206 h 670"/>
                <a:gd name="T18" fmla="*/ 122 w 224"/>
                <a:gd name="T19" fmla="*/ 271 h 670"/>
                <a:gd name="T20" fmla="*/ 83 w 224"/>
                <a:gd name="T21" fmla="*/ 295 h 670"/>
                <a:gd name="T22" fmla="*/ 98 w 224"/>
                <a:gd name="T23" fmla="*/ 364 h 670"/>
                <a:gd name="T24" fmla="*/ 107 w 224"/>
                <a:gd name="T25" fmla="*/ 428 h 670"/>
                <a:gd name="T26" fmla="*/ 112 w 224"/>
                <a:gd name="T27" fmla="*/ 473 h 670"/>
                <a:gd name="T28" fmla="*/ 196 w 224"/>
                <a:gd name="T29" fmla="*/ 492 h 670"/>
                <a:gd name="T30" fmla="*/ 221 w 224"/>
                <a:gd name="T31" fmla="*/ 566 h 670"/>
                <a:gd name="T32" fmla="*/ 181 w 224"/>
                <a:gd name="T33" fmla="*/ 625 h 670"/>
                <a:gd name="T34" fmla="*/ 63 w 224"/>
                <a:gd name="T35" fmla="*/ 670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670">
                  <a:moveTo>
                    <a:pt x="9" y="0"/>
                  </a:moveTo>
                  <a:cubicBezTo>
                    <a:pt x="9" y="0"/>
                    <a:pt x="0" y="31"/>
                    <a:pt x="9" y="39"/>
                  </a:cubicBezTo>
                  <a:cubicBezTo>
                    <a:pt x="24" y="52"/>
                    <a:pt x="54" y="26"/>
                    <a:pt x="73" y="29"/>
                  </a:cubicBezTo>
                  <a:cubicBezTo>
                    <a:pt x="85" y="31"/>
                    <a:pt x="95" y="49"/>
                    <a:pt x="107" y="49"/>
                  </a:cubicBezTo>
                  <a:cubicBezTo>
                    <a:pt x="116" y="49"/>
                    <a:pt x="124" y="30"/>
                    <a:pt x="132" y="34"/>
                  </a:cubicBezTo>
                  <a:cubicBezTo>
                    <a:pt x="149" y="43"/>
                    <a:pt x="128" y="81"/>
                    <a:pt x="137" y="98"/>
                  </a:cubicBezTo>
                  <a:cubicBezTo>
                    <a:pt x="145" y="113"/>
                    <a:pt x="176" y="117"/>
                    <a:pt x="181" y="133"/>
                  </a:cubicBezTo>
                  <a:cubicBezTo>
                    <a:pt x="189" y="156"/>
                    <a:pt x="182" y="197"/>
                    <a:pt x="162" y="211"/>
                  </a:cubicBezTo>
                  <a:cubicBezTo>
                    <a:pt x="151" y="219"/>
                    <a:pt x="127" y="197"/>
                    <a:pt x="117" y="206"/>
                  </a:cubicBezTo>
                  <a:cubicBezTo>
                    <a:pt x="103" y="220"/>
                    <a:pt x="131" y="253"/>
                    <a:pt x="122" y="271"/>
                  </a:cubicBezTo>
                  <a:cubicBezTo>
                    <a:pt x="116" y="283"/>
                    <a:pt x="88" y="282"/>
                    <a:pt x="83" y="295"/>
                  </a:cubicBezTo>
                  <a:cubicBezTo>
                    <a:pt x="74" y="315"/>
                    <a:pt x="94" y="343"/>
                    <a:pt x="98" y="364"/>
                  </a:cubicBezTo>
                  <a:cubicBezTo>
                    <a:pt x="101" y="383"/>
                    <a:pt x="105" y="409"/>
                    <a:pt x="107" y="428"/>
                  </a:cubicBezTo>
                  <a:cubicBezTo>
                    <a:pt x="109" y="441"/>
                    <a:pt x="103" y="463"/>
                    <a:pt x="112" y="473"/>
                  </a:cubicBezTo>
                  <a:cubicBezTo>
                    <a:pt x="129" y="492"/>
                    <a:pt x="177" y="475"/>
                    <a:pt x="196" y="492"/>
                  </a:cubicBezTo>
                  <a:cubicBezTo>
                    <a:pt x="213" y="508"/>
                    <a:pt x="224" y="543"/>
                    <a:pt x="221" y="566"/>
                  </a:cubicBezTo>
                  <a:cubicBezTo>
                    <a:pt x="218" y="587"/>
                    <a:pt x="198" y="612"/>
                    <a:pt x="181" y="625"/>
                  </a:cubicBezTo>
                  <a:cubicBezTo>
                    <a:pt x="152" y="649"/>
                    <a:pt x="63" y="670"/>
                    <a:pt x="63" y="670"/>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5" name="Freeform 22"/>
            <p:cNvSpPr>
              <a:spLocks/>
            </p:cNvSpPr>
            <p:nvPr/>
          </p:nvSpPr>
          <p:spPr bwMode="auto">
            <a:xfrm>
              <a:off x="9412654" y="3276600"/>
              <a:ext cx="706438" cy="144463"/>
            </a:xfrm>
            <a:custGeom>
              <a:avLst/>
              <a:gdLst>
                <a:gd name="T0" fmla="*/ 0 w 488"/>
                <a:gd name="T1" fmla="*/ 45 h 100"/>
                <a:gd name="T2" fmla="*/ 50 w 488"/>
                <a:gd name="T3" fmla="*/ 70 h 100"/>
                <a:gd name="T4" fmla="*/ 89 w 488"/>
                <a:gd name="T5" fmla="*/ 80 h 100"/>
                <a:gd name="T6" fmla="*/ 124 w 488"/>
                <a:gd name="T7" fmla="*/ 45 h 100"/>
                <a:gd name="T8" fmla="*/ 158 w 488"/>
                <a:gd name="T9" fmla="*/ 75 h 100"/>
                <a:gd name="T10" fmla="*/ 227 w 488"/>
                <a:gd name="T11" fmla="*/ 6 h 100"/>
                <a:gd name="T12" fmla="*/ 311 w 488"/>
                <a:gd name="T13" fmla="*/ 36 h 100"/>
                <a:gd name="T14" fmla="*/ 321 w 488"/>
                <a:gd name="T15" fmla="*/ 70 h 100"/>
                <a:gd name="T16" fmla="*/ 370 w 488"/>
                <a:gd name="T17" fmla="*/ 80 h 100"/>
                <a:gd name="T18" fmla="*/ 419 w 488"/>
                <a:gd name="T19" fmla="*/ 100 h 100"/>
                <a:gd name="T20" fmla="*/ 488 w 488"/>
                <a:gd name="T21" fmla="*/ 7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8" h="100">
                  <a:moveTo>
                    <a:pt x="0" y="45"/>
                  </a:moveTo>
                  <a:cubicBezTo>
                    <a:pt x="0" y="45"/>
                    <a:pt x="34" y="64"/>
                    <a:pt x="50" y="70"/>
                  </a:cubicBezTo>
                  <a:cubicBezTo>
                    <a:pt x="61" y="74"/>
                    <a:pt x="77" y="83"/>
                    <a:pt x="89" y="80"/>
                  </a:cubicBezTo>
                  <a:cubicBezTo>
                    <a:pt x="103" y="76"/>
                    <a:pt x="109" y="46"/>
                    <a:pt x="124" y="45"/>
                  </a:cubicBezTo>
                  <a:cubicBezTo>
                    <a:pt x="137" y="45"/>
                    <a:pt x="145" y="75"/>
                    <a:pt x="158" y="75"/>
                  </a:cubicBezTo>
                  <a:cubicBezTo>
                    <a:pt x="187" y="74"/>
                    <a:pt x="199" y="12"/>
                    <a:pt x="227" y="6"/>
                  </a:cubicBezTo>
                  <a:cubicBezTo>
                    <a:pt x="253" y="0"/>
                    <a:pt x="293" y="16"/>
                    <a:pt x="311" y="36"/>
                  </a:cubicBezTo>
                  <a:cubicBezTo>
                    <a:pt x="318" y="43"/>
                    <a:pt x="313" y="63"/>
                    <a:pt x="321" y="70"/>
                  </a:cubicBezTo>
                  <a:cubicBezTo>
                    <a:pt x="332" y="80"/>
                    <a:pt x="356" y="76"/>
                    <a:pt x="370" y="80"/>
                  </a:cubicBezTo>
                  <a:cubicBezTo>
                    <a:pt x="385" y="84"/>
                    <a:pt x="403" y="100"/>
                    <a:pt x="419" y="100"/>
                  </a:cubicBezTo>
                  <a:cubicBezTo>
                    <a:pt x="442" y="99"/>
                    <a:pt x="488" y="70"/>
                    <a:pt x="488" y="70"/>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6" name="Freeform 23"/>
            <p:cNvSpPr>
              <a:spLocks/>
            </p:cNvSpPr>
            <p:nvPr/>
          </p:nvSpPr>
          <p:spPr bwMode="auto">
            <a:xfrm>
              <a:off x="9869854" y="2760663"/>
              <a:ext cx="128588" cy="576263"/>
            </a:xfrm>
            <a:custGeom>
              <a:avLst/>
              <a:gdLst>
                <a:gd name="T0" fmla="*/ 87 w 88"/>
                <a:gd name="T1" fmla="*/ 0 h 398"/>
                <a:gd name="T2" fmla="*/ 83 w 88"/>
                <a:gd name="T3" fmla="*/ 74 h 398"/>
                <a:gd name="T4" fmla="*/ 53 w 88"/>
                <a:gd name="T5" fmla="*/ 133 h 398"/>
                <a:gd name="T6" fmla="*/ 18 w 88"/>
                <a:gd name="T7" fmla="*/ 222 h 398"/>
                <a:gd name="T8" fmla="*/ 28 w 88"/>
                <a:gd name="T9" fmla="*/ 331 h 398"/>
                <a:gd name="T10" fmla="*/ 0 w 88"/>
                <a:gd name="T11" fmla="*/ 398 h 398"/>
              </a:gdLst>
              <a:ahLst/>
              <a:cxnLst>
                <a:cxn ang="0">
                  <a:pos x="T0" y="T1"/>
                </a:cxn>
                <a:cxn ang="0">
                  <a:pos x="T2" y="T3"/>
                </a:cxn>
                <a:cxn ang="0">
                  <a:pos x="T4" y="T5"/>
                </a:cxn>
                <a:cxn ang="0">
                  <a:pos x="T6" y="T7"/>
                </a:cxn>
                <a:cxn ang="0">
                  <a:pos x="T8" y="T9"/>
                </a:cxn>
                <a:cxn ang="0">
                  <a:pos x="T10" y="T11"/>
                </a:cxn>
              </a:cxnLst>
              <a:rect l="0" t="0" r="r" b="b"/>
              <a:pathLst>
                <a:path w="88" h="398">
                  <a:moveTo>
                    <a:pt x="87" y="0"/>
                  </a:moveTo>
                  <a:cubicBezTo>
                    <a:pt x="87" y="0"/>
                    <a:pt x="88" y="53"/>
                    <a:pt x="83" y="74"/>
                  </a:cubicBezTo>
                  <a:cubicBezTo>
                    <a:pt x="77" y="93"/>
                    <a:pt x="61" y="115"/>
                    <a:pt x="53" y="133"/>
                  </a:cubicBezTo>
                  <a:cubicBezTo>
                    <a:pt x="41" y="160"/>
                    <a:pt x="22" y="194"/>
                    <a:pt x="18" y="222"/>
                  </a:cubicBezTo>
                  <a:cubicBezTo>
                    <a:pt x="14" y="254"/>
                    <a:pt x="33" y="298"/>
                    <a:pt x="28" y="331"/>
                  </a:cubicBezTo>
                  <a:cubicBezTo>
                    <a:pt x="25" y="351"/>
                    <a:pt x="0" y="398"/>
                    <a:pt x="0" y="398"/>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7" name="Line 24"/>
            <p:cNvSpPr>
              <a:spLocks noChangeShapeType="1"/>
            </p:cNvSpPr>
            <p:nvPr/>
          </p:nvSpPr>
          <p:spPr bwMode="auto">
            <a:xfrm>
              <a:off x="10435004" y="2762250"/>
              <a:ext cx="69850" cy="174625"/>
            </a:xfrm>
            <a:prstGeom prst="line">
              <a:avLst/>
            </a:pr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8" name="Freeform 25"/>
            <p:cNvSpPr>
              <a:spLocks/>
            </p:cNvSpPr>
            <p:nvPr/>
          </p:nvSpPr>
          <p:spPr bwMode="auto">
            <a:xfrm>
              <a:off x="9927004" y="1844675"/>
              <a:ext cx="200025" cy="849313"/>
            </a:xfrm>
            <a:custGeom>
              <a:avLst/>
              <a:gdLst>
                <a:gd name="T0" fmla="*/ 117 w 126"/>
                <a:gd name="T1" fmla="*/ 0 h 535"/>
                <a:gd name="T2" fmla="*/ 54 w 126"/>
                <a:gd name="T3" fmla="*/ 90 h 535"/>
                <a:gd name="T4" fmla="*/ 0 w 126"/>
                <a:gd name="T5" fmla="*/ 162 h 535"/>
                <a:gd name="T6" fmla="*/ 0 w 126"/>
                <a:gd name="T7" fmla="*/ 247 h 535"/>
                <a:gd name="T8" fmla="*/ 46 w 126"/>
                <a:gd name="T9" fmla="*/ 319 h 535"/>
                <a:gd name="T10" fmla="*/ 99 w 126"/>
                <a:gd name="T11" fmla="*/ 373 h 535"/>
                <a:gd name="T12" fmla="*/ 112 w 126"/>
                <a:gd name="T13" fmla="*/ 436 h 535"/>
                <a:gd name="T14" fmla="*/ 126 w 126"/>
                <a:gd name="T15" fmla="*/ 535 h 5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535">
                  <a:moveTo>
                    <a:pt x="117" y="0"/>
                  </a:moveTo>
                  <a:lnTo>
                    <a:pt x="54" y="90"/>
                  </a:lnTo>
                  <a:lnTo>
                    <a:pt x="0" y="162"/>
                  </a:lnTo>
                  <a:lnTo>
                    <a:pt x="0" y="247"/>
                  </a:lnTo>
                  <a:lnTo>
                    <a:pt x="46" y="319"/>
                  </a:lnTo>
                  <a:lnTo>
                    <a:pt x="99" y="373"/>
                  </a:lnTo>
                  <a:lnTo>
                    <a:pt x="112" y="436"/>
                  </a:lnTo>
                  <a:lnTo>
                    <a:pt x="126" y="535"/>
                  </a:ln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9" name="Freeform 26"/>
            <p:cNvSpPr>
              <a:spLocks/>
            </p:cNvSpPr>
            <p:nvPr/>
          </p:nvSpPr>
          <p:spPr bwMode="auto">
            <a:xfrm>
              <a:off x="9493617" y="3976688"/>
              <a:ext cx="704850" cy="414338"/>
            </a:xfrm>
            <a:custGeom>
              <a:avLst/>
              <a:gdLst>
                <a:gd name="T0" fmla="*/ 488 w 488"/>
                <a:gd name="T1" fmla="*/ 19 h 287"/>
                <a:gd name="T2" fmla="*/ 428 w 488"/>
                <a:gd name="T3" fmla="*/ 34 h 287"/>
                <a:gd name="T4" fmla="*/ 399 w 488"/>
                <a:gd name="T5" fmla="*/ 5 h 287"/>
                <a:gd name="T6" fmla="*/ 399 w 488"/>
                <a:gd name="T7" fmla="*/ 64 h 287"/>
                <a:gd name="T8" fmla="*/ 364 w 488"/>
                <a:gd name="T9" fmla="*/ 89 h 287"/>
                <a:gd name="T10" fmla="*/ 315 w 488"/>
                <a:gd name="T11" fmla="*/ 79 h 287"/>
                <a:gd name="T12" fmla="*/ 281 w 488"/>
                <a:gd name="T13" fmla="*/ 113 h 287"/>
                <a:gd name="T14" fmla="*/ 236 w 488"/>
                <a:gd name="T15" fmla="*/ 138 h 287"/>
                <a:gd name="T16" fmla="*/ 182 w 488"/>
                <a:gd name="T17" fmla="*/ 182 h 287"/>
                <a:gd name="T18" fmla="*/ 177 w 488"/>
                <a:gd name="T19" fmla="*/ 217 h 287"/>
                <a:gd name="T20" fmla="*/ 207 w 488"/>
                <a:gd name="T21" fmla="*/ 266 h 287"/>
                <a:gd name="T22" fmla="*/ 182 w 488"/>
                <a:gd name="T23" fmla="*/ 286 h 287"/>
                <a:gd name="T24" fmla="*/ 128 w 488"/>
                <a:gd name="T25" fmla="*/ 256 h 287"/>
                <a:gd name="T26" fmla="*/ 59 w 488"/>
                <a:gd name="T27" fmla="*/ 212 h 287"/>
                <a:gd name="T28" fmla="*/ 0 w 488"/>
                <a:gd name="T29" fmla="*/ 19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8" h="287">
                  <a:moveTo>
                    <a:pt x="488" y="19"/>
                  </a:moveTo>
                  <a:cubicBezTo>
                    <a:pt x="488" y="19"/>
                    <a:pt x="445" y="37"/>
                    <a:pt x="428" y="34"/>
                  </a:cubicBezTo>
                  <a:cubicBezTo>
                    <a:pt x="416" y="32"/>
                    <a:pt x="410" y="0"/>
                    <a:pt x="399" y="5"/>
                  </a:cubicBezTo>
                  <a:cubicBezTo>
                    <a:pt x="382" y="12"/>
                    <a:pt x="407" y="48"/>
                    <a:pt x="399" y="64"/>
                  </a:cubicBezTo>
                  <a:cubicBezTo>
                    <a:pt x="393" y="75"/>
                    <a:pt x="377" y="86"/>
                    <a:pt x="364" y="89"/>
                  </a:cubicBezTo>
                  <a:cubicBezTo>
                    <a:pt x="350" y="92"/>
                    <a:pt x="329" y="74"/>
                    <a:pt x="315" y="79"/>
                  </a:cubicBezTo>
                  <a:cubicBezTo>
                    <a:pt x="301" y="83"/>
                    <a:pt x="292" y="104"/>
                    <a:pt x="281" y="113"/>
                  </a:cubicBezTo>
                  <a:cubicBezTo>
                    <a:pt x="268" y="122"/>
                    <a:pt x="249" y="129"/>
                    <a:pt x="236" y="138"/>
                  </a:cubicBezTo>
                  <a:cubicBezTo>
                    <a:pt x="219" y="150"/>
                    <a:pt x="192" y="164"/>
                    <a:pt x="182" y="182"/>
                  </a:cubicBezTo>
                  <a:cubicBezTo>
                    <a:pt x="177" y="191"/>
                    <a:pt x="175" y="206"/>
                    <a:pt x="177" y="217"/>
                  </a:cubicBezTo>
                  <a:cubicBezTo>
                    <a:pt x="180" y="234"/>
                    <a:pt x="210" y="249"/>
                    <a:pt x="207" y="266"/>
                  </a:cubicBezTo>
                  <a:cubicBezTo>
                    <a:pt x="205" y="275"/>
                    <a:pt x="191" y="285"/>
                    <a:pt x="182" y="286"/>
                  </a:cubicBezTo>
                  <a:cubicBezTo>
                    <a:pt x="164" y="287"/>
                    <a:pt x="144" y="266"/>
                    <a:pt x="128" y="256"/>
                  </a:cubicBezTo>
                  <a:cubicBezTo>
                    <a:pt x="107" y="244"/>
                    <a:pt x="81" y="222"/>
                    <a:pt x="59" y="212"/>
                  </a:cubicBezTo>
                  <a:cubicBezTo>
                    <a:pt x="42" y="205"/>
                    <a:pt x="0" y="197"/>
                    <a:pt x="0" y="197"/>
                  </a:cubicBezTo>
                </a:path>
              </a:pathLst>
            </a:custGeom>
            <a:solidFill>
              <a:schemeClr val="bg2">
                <a:lumMod val="95000"/>
              </a:schemeClr>
            </a:solidFill>
            <a:ln w="6350"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40" name="Freeform 27"/>
            <p:cNvSpPr>
              <a:spLocks/>
            </p:cNvSpPr>
            <p:nvPr/>
          </p:nvSpPr>
          <p:spPr bwMode="auto">
            <a:xfrm>
              <a:off x="8704629" y="1030288"/>
              <a:ext cx="30163" cy="7938"/>
            </a:xfrm>
            <a:custGeom>
              <a:avLst/>
              <a:gdLst>
                <a:gd name="T0" fmla="*/ 2 w 21"/>
                <a:gd name="T1" fmla="*/ 2 h 6"/>
                <a:gd name="T2" fmla="*/ 15 w 21"/>
                <a:gd name="T3" fmla="*/ 2 h 6"/>
                <a:gd name="T4" fmla="*/ 11 w 21"/>
                <a:gd name="T5" fmla="*/ 6 h 6"/>
                <a:gd name="T6" fmla="*/ 2 w 21"/>
                <a:gd name="T7" fmla="*/ 2 h 6"/>
              </a:gdLst>
              <a:ahLst/>
              <a:cxnLst>
                <a:cxn ang="0">
                  <a:pos x="T0" y="T1"/>
                </a:cxn>
                <a:cxn ang="0">
                  <a:pos x="T2" y="T3"/>
                </a:cxn>
                <a:cxn ang="0">
                  <a:pos x="T4" y="T5"/>
                </a:cxn>
                <a:cxn ang="0">
                  <a:pos x="T6" y="T7"/>
                </a:cxn>
              </a:cxnLst>
              <a:rect l="0" t="0" r="r" b="b"/>
              <a:pathLst>
                <a:path w="21" h="6">
                  <a:moveTo>
                    <a:pt x="2" y="2"/>
                  </a:moveTo>
                  <a:cubicBezTo>
                    <a:pt x="4" y="0"/>
                    <a:pt x="10" y="0"/>
                    <a:pt x="15" y="2"/>
                  </a:cubicBezTo>
                  <a:cubicBezTo>
                    <a:pt x="21" y="4"/>
                    <a:pt x="19" y="6"/>
                    <a:pt x="11" y="6"/>
                  </a:cubicBezTo>
                  <a:cubicBezTo>
                    <a:pt x="4" y="6"/>
                    <a:pt x="0" y="5"/>
                    <a:pt x="2" y="2"/>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8"/>
            <p:cNvSpPr>
              <a:spLocks/>
            </p:cNvSpPr>
            <p:nvPr/>
          </p:nvSpPr>
          <p:spPr bwMode="auto">
            <a:xfrm>
              <a:off x="10647729" y="5062538"/>
              <a:ext cx="357188" cy="758825"/>
            </a:xfrm>
            <a:custGeom>
              <a:avLst/>
              <a:gdLst>
                <a:gd name="T0" fmla="*/ 114 w 247"/>
                <a:gd name="T1" fmla="*/ 516 h 524"/>
                <a:gd name="T2" fmla="*/ 107 w 247"/>
                <a:gd name="T3" fmla="*/ 503 h 524"/>
                <a:gd name="T4" fmla="*/ 80 w 247"/>
                <a:gd name="T5" fmla="*/ 479 h 524"/>
                <a:gd name="T6" fmla="*/ 52 w 247"/>
                <a:gd name="T7" fmla="*/ 466 h 524"/>
                <a:gd name="T8" fmla="*/ 41 w 247"/>
                <a:gd name="T9" fmla="*/ 442 h 524"/>
                <a:gd name="T10" fmla="*/ 51 w 247"/>
                <a:gd name="T11" fmla="*/ 429 h 524"/>
                <a:gd name="T12" fmla="*/ 61 w 247"/>
                <a:gd name="T13" fmla="*/ 423 h 524"/>
                <a:gd name="T14" fmla="*/ 43 w 247"/>
                <a:gd name="T15" fmla="*/ 405 h 524"/>
                <a:gd name="T16" fmla="*/ 27 w 247"/>
                <a:gd name="T17" fmla="*/ 377 h 524"/>
                <a:gd name="T18" fmla="*/ 50 w 247"/>
                <a:gd name="T19" fmla="*/ 357 h 524"/>
                <a:gd name="T20" fmla="*/ 21 w 247"/>
                <a:gd name="T21" fmla="*/ 338 h 524"/>
                <a:gd name="T22" fmla="*/ 1 w 247"/>
                <a:gd name="T23" fmla="*/ 329 h 524"/>
                <a:gd name="T24" fmla="*/ 9 w 247"/>
                <a:gd name="T25" fmla="*/ 318 h 524"/>
                <a:gd name="T26" fmla="*/ 27 w 247"/>
                <a:gd name="T27" fmla="*/ 292 h 524"/>
                <a:gd name="T28" fmla="*/ 17 w 247"/>
                <a:gd name="T29" fmla="*/ 278 h 524"/>
                <a:gd name="T30" fmla="*/ 7 w 247"/>
                <a:gd name="T31" fmla="*/ 267 h 524"/>
                <a:gd name="T32" fmla="*/ 3 w 247"/>
                <a:gd name="T33" fmla="*/ 247 h 524"/>
                <a:gd name="T34" fmla="*/ 5 w 247"/>
                <a:gd name="T35" fmla="*/ 237 h 524"/>
                <a:gd name="T36" fmla="*/ 12 w 247"/>
                <a:gd name="T37" fmla="*/ 195 h 524"/>
                <a:gd name="T38" fmla="*/ 24 w 247"/>
                <a:gd name="T39" fmla="*/ 175 h 524"/>
                <a:gd name="T40" fmla="*/ 39 w 247"/>
                <a:gd name="T41" fmla="*/ 134 h 524"/>
                <a:gd name="T42" fmla="*/ 51 w 247"/>
                <a:gd name="T43" fmla="*/ 129 h 524"/>
                <a:gd name="T44" fmla="*/ 74 w 247"/>
                <a:gd name="T45" fmla="*/ 123 h 524"/>
                <a:gd name="T46" fmla="*/ 105 w 247"/>
                <a:gd name="T47" fmla="*/ 115 h 524"/>
                <a:gd name="T48" fmla="*/ 141 w 247"/>
                <a:gd name="T49" fmla="*/ 100 h 524"/>
                <a:gd name="T50" fmla="*/ 186 w 247"/>
                <a:gd name="T51" fmla="*/ 93 h 524"/>
                <a:gd name="T52" fmla="*/ 207 w 247"/>
                <a:gd name="T53" fmla="*/ 60 h 524"/>
                <a:gd name="T54" fmla="*/ 213 w 247"/>
                <a:gd name="T55" fmla="*/ 31 h 524"/>
                <a:gd name="T56" fmla="*/ 219 w 247"/>
                <a:gd name="T57" fmla="*/ 15 h 524"/>
                <a:gd name="T58" fmla="*/ 232 w 247"/>
                <a:gd name="T59" fmla="*/ 2 h 524"/>
                <a:gd name="T60" fmla="*/ 245 w 247"/>
                <a:gd name="T61" fmla="*/ 3 h 524"/>
                <a:gd name="T62" fmla="*/ 246 w 247"/>
                <a:gd name="T63" fmla="*/ 40 h 524"/>
                <a:gd name="T64" fmla="*/ 237 w 247"/>
                <a:gd name="T65" fmla="*/ 86 h 524"/>
                <a:gd name="T66" fmla="*/ 238 w 247"/>
                <a:gd name="T67" fmla="*/ 141 h 524"/>
                <a:gd name="T68" fmla="*/ 247 w 247"/>
                <a:gd name="T69" fmla="*/ 209 h 524"/>
                <a:gd name="T70" fmla="*/ 239 w 247"/>
                <a:gd name="T71" fmla="*/ 279 h 524"/>
                <a:gd name="T72" fmla="*/ 231 w 247"/>
                <a:gd name="T73" fmla="*/ 295 h 524"/>
                <a:gd name="T74" fmla="*/ 215 w 247"/>
                <a:gd name="T75" fmla="*/ 327 h 524"/>
                <a:gd name="T76" fmla="*/ 199 w 247"/>
                <a:gd name="T77" fmla="*/ 351 h 524"/>
                <a:gd name="T78" fmla="*/ 193 w 247"/>
                <a:gd name="T79" fmla="*/ 361 h 524"/>
                <a:gd name="T80" fmla="*/ 189 w 247"/>
                <a:gd name="T81" fmla="*/ 393 h 524"/>
                <a:gd name="T82" fmla="*/ 185 w 247"/>
                <a:gd name="T83" fmla="*/ 422 h 524"/>
                <a:gd name="T84" fmla="*/ 179 w 247"/>
                <a:gd name="T85" fmla="*/ 435 h 524"/>
                <a:gd name="T86" fmla="*/ 174 w 247"/>
                <a:gd name="T87" fmla="*/ 444 h 524"/>
                <a:gd name="T88" fmla="*/ 156 w 247"/>
                <a:gd name="T89" fmla="*/ 460 h 524"/>
                <a:gd name="T90" fmla="*/ 147 w 247"/>
                <a:gd name="T91" fmla="*/ 487 h 524"/>
                <a:gd name="T92" fmla="*/ 137 w 247"/>
                <a:gd name="T93" fmla="*/ 510 h 524"/>
                <a:gd name="T94" fmla="*/ 114 w 247"/>
                <a:gd name="T95" fmla="*/ 516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7" h="524">
                  <a:moveTo>
                    <a:pt x="114" y="516"/>
                  </a:moveTo>
                  <a:cubicBezTo>
                    <a:pt x="110" y="514"/>
                    <a:pt x="107" y="508"/>
                    <a:pt x="107" y="503"/>
                  </a:cubicBezTo>
                  <a:cubicBezTo>
                    <a:pt x="107" y="490"/>
                    <a:pt x="98" y="482"/>
                    <a:pt x="80" y="479"/>
                  </a:cubicBezTo>
                  <a:cubicBezTo>
                    <a:pt x="71" y="478"/>
                    <a:pt x="59" y="472"/>
                    <a:pt x="52" y="466"/>
                  </a:cubicBezTo>
                  <a:cubicBezTo>
                    <a:pt x="41" y="457"/>
                    <a:pt x="39" y="453"/>
                    <a:pt x="41" y="442"/>
                  </a:cubicBezTo>
                  <a:cubicBezTo>
                    <a:pt x="43" y="432"/>
                    <a:pt x="46" y="429"/>
                    <a:pt x="51" y="429"/>
                  </a:cubicBezTo>
                  <a:cubicBezTo>
                    <a:pt x="55" y="429"/>
                    <a:pt x="60" y="426"/>
                    <a:pt x="61" y="423"/>
                  </a:cubicBezTo>
                  <a:cubicBezTo>
                    <a:pt x="65" y="414"/>
                    <a:pt x="55" y="405"/>
                    <a:pt x="43" y="405"/>
                  </a:cubicBezTo>
                  <a:cubicBezTo>
                    <a:pt x="22" y="405"/>
                    <a:pt x="10" y="385"/>
                    <a:pt x="27" y="377"/>
                  </a:cubicBezTo>
                  <a:cubicBezTo>
                    <a:pt x="45" y="368"/>
                    <a:pt x="49" y="365"/>
                    <a:pt x="50" y="357"/>
                  </a:cubicBezTo>
                  <a:cubicBezTo>
                    <a:pt x="52" y="342"/>
                    <a:pt x="43" y="336"/>
                    <a:pt x="21" y="338"/>
                  </a:cubicBezTo>
                  <a:cubicBezTo>
                    <a:pt x="2" y="339"/>
                    <a:pt x="1" y="338"/>
                    <a:pt x="1" y="329"/>
                  </a:cubicBezTo>
                  <a:cubicBezTo>
                    <a:pt x="1" y="322"/>
                    <a:pt x="3" y="318"/>
                    <a:pt x="9" y="318"/>
                  </a:cubicBezTo>
                  <a:cubicBezTo>
                    <a:pt x="19" y="316"/>
                    <a:pt x="27" y="306"/>
                    <a:pt x="27" y="292"/>
                  </a:cubicBezTo>
                  <a:cubicBezTo>
                    <a:pt x="27" y="284"/>
                    <a:pt x="24" y="280"/>
                    <a:pt x="17" y="278"/>
                  </a:cubicBezTo>
                  <a:cubicBezTo>
                    <a:pt x="10" y="277"/>
                    <a:pt x="7" y="273"/>
                    <a:pt x="7" y="267"/>
                  </a:cubicBezTo>
                  <a:cubicBezTo>
                    <a:pt x="7" y="261"/>
                    <a:pt x="5" y="253"/>
                    <a:pt x="3" y="247"/>
                  </a:cubicBezTo>
                  <a:cubicBezTo>
                    <a:pt x="0" y="239"/>
                    <a:pt x="0" y="237"/>
                    <a:pt x="5" y="237"/>
                  </a:cubicBezTo>
                  <a:cubicBezTo>
                    <a:pt x="17" y="237"/>
                    <a:pt x="21" y="217"/>
                    <a:pt x="12" y="195"/>
                  </a:cubicBezTo>
                  <a:cubicBezTo>
                    <a:pt x="11" y="192"/>
                    <a:pt x="15" y="184"/>
                    <a:pt x="24" y="175"/>
                  </a:cubicBezTo>
                  <a:cubicBezTo>
                    <a:pt x="37" y="162"/>
                    <a:pt x="41" y="151"/>
                    <a:pt x="39" y="134"/>
                  </a:cubicBezTo>
                  <a:cubicBezTo>
                    <a:pt x="38" y="131"/>
                    <a:pt x="43" y="129"/>
                    <a:pt x="51" y="129"/>
                  </a:cubicBezTo>
                  <a:cubicBezTo>
                    <a:pt x="57" y="129"/>
                    <a:pt x="68" y="126"/>
                    <a:pt x="74" y="123"/>
                  </a:cubicBezTo>
                  <a:cubicBezTo>
                    <a:pt x="80" y="120"/>
                    <a:pt x="94" y="116"/>
                    <a:pt x="105" y="115"/>
                  </a:cubicBezTo>
                  <a:cubicBezTo>
                    <a:pt x="120" y="113"/>
                    <a:pt x="131" y="108"/>
                    <a:pt x="141" y="100"/>
                  </a:cubicBezTo>
                  <a:cubicBezTo>
                    <a:pt x="157" y="88"/>
                    <a:pt x="166" y="86"/>
                    <a:pt x="186" y="93"/>
                  </a:cubicBezTo>
                  <a:cubicBezTo>
                    <a:pt x="204" y="99"/>
                    <a:pt x="206" y="95"/>
                    <a:pt x="207" y="60"/>
                  </a:cubicBezTo>
                  <a:cubicBezTo>
                    <a:pt x="207" y="40"/>
                    <a:pt x="208" y="33"/>
                    <a:pt x="213" y="31"/>
                  </a:cubicBezTo>
                  <a:cubicBezTo>
                    <a:pt x="216" y="30"/>
                    <a:pt x="219" y="24"/>
                    <a:pt x="219" y="15"/>
                  </a:cubicBezTo>
                  <a:cubicBezTo>
                    <a:pt x="219" y="1"/>
                    <a:pt x="219" y="0"/>
                    <a:pt x="232" y="2"/>
                  </a:cubicBezTo>
                  <a:cubicBezTo>
                    <a:pt x="245" y="3"/>
                    <a:pt x="245" y="3"/>
                    <a:pt x="245" y="3"/>
                  </a:cubicBezTo>
                  <a:cubicBezTo>
                    <a:pt x="246" y="40"/>
                    <a:pt x="246" y="40"/>
                    <a:pt x="246" y="40"/>
                  </a:cubicBezTo>
                  <a:cubicBezTo>
                    <a:pt x="247" y="75"/>
                    <a:pt x="246" y="77"/>
                    <a:pt x="237" y="86"/>
                  </a:cubicBezTo>
                  <a:cubicBezTo>
                    <a:pt x="219" y="103"/>
                    <a:pt x="220" y="141"/>
                    <a:pt x="238" y="141"/>
                  </a:cubicBezTo>
                  <a:cubicBezTo>
                    <a:pt x="246" y="141"/>
                    <a:pt x="247" y="143"/>
                    <a:pt x="247" y="209"/>
                  </a:cubicBezTo>
                  <a:cubicBezTo>
                    <a:pt x="247" y="273"/>
                    <a:pt x="246" y="276"/>
                    <a:pt x="239" y="279"/>
                  </a:cubicBezTo>
                  <a:cubicBezTo>
                    <a:pt x="233" y="281"/>
                    <a:pt x="231" y="285"/>
                    <a:pt x="231" y="295"/>
                  </a:cubicBezTo>
                  <a:cubicBezTo>
                    <a:pt x="231" y="305"/>
                    <a:pt x="226" y="313"/>
                    <a:pt x="215" y="327"/>
                  </a:cubicBezTo>
                  <a:cubicBezTo>
                    <a:pt x="206" y="337"/>
                    <a:pt x="199" y="348"/>
                    <a:pt x="199" y="351"/>
                  </a:cubicBezTo>
                  <a:cubicBezTo>
                    <a:pt x="199" y="353"/>
                    <a:pt x="196" y="358"/>
                    <a:pt x="193" y="361"/>
                  </a:cubicBezTo>
                  <a:cubicBezTo>
                    <a:pt x="188" y="365"/>
                    <a:pt x="187" y="371"/>
                    <a:pt x="189" y="393"/>
                  </a:cubicBezTo>
                  <a:cubicBezTo>
                    <a:pt x="191" y="415"/>
                    <a:pt x="191" y="420"/>
                    <a:pt x="185" y="422"/>
                  </a:cubicBezTo>
                  <a:cubicBezTo>
                    <a:pt x="181" y="423"/>
                    <a:pt x="179" y="429"/>
                    <a:pt x="179" y="435"/>
                  </a:cubicBezTo>
                  <a:cubicBezTo>
                    <a:pt x="179" y="441"/>
                    <a:pt x="176" y="445"/>
                    <a:pt x="174" y="444"/>
                  </a:cubicBezTo>
                  <a:cubicBezTo>
                    <a:pt x="162" y="443"/>
                    <a:pt x="159" y="446"/>
                    <a:pt x="156" y="460"/>
                  </a:cubicBezTo>
                  <a:cubicBezTo>
                    <a:pt x="155" y="468"/>
                    <a:pt x="150" y="480"/>
                    <a:pt x="147" y="487"/>
                  </a:cubicBezTo>
                  <a:cubicBezTo>
                    <a:pt x="143" y="493"/>
                    <a:pt x="138" y="504"/>
                    <a:pt x="137" y="510"/>
                  </a:cubicBezTo>
                  <a:cubicBezTo>
                    <a:pt x="134" y="521"/>
                    <a:pt x="126" y="524"/>
                    <a:pt x="114" y="516"/>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9"/>
            <p:cNvSpPr>
              <a:spLocks/>
            </p:cNvSpPr>
            <p:nvPr/>
          </p:nvSpPr>
          <p:spPr bwMode="auto">
            <a:xfrm>
              <a:off x="8377604" y="3889375"/>
              <a:ext cx="1138238" cy="1130300"/>
            </a:xfrm>
            <a:custGeom>
              <a:avLst/>
              <a:gdLst>
                <a:gd name="T0" fmla="*/ 155 w 787"/>
                <a:gd name="T1" fmla="*/ 773 h 781"/>
                <a:gd name="T2" fmla="*/ 140 w 787"/>
                <a:gd name="T3" fmla="*/ 763 h 781"/>
                <a:gd name="T4" fmla="*/ 130 w 787"/>
                <a:gd name="T5" fmla="*/ 750 h 781"/>
                <a:gd name="T6" fmla="*/ 82 w 787"/>
                <a:gd name="T7" fmla="*/ 748 h 781"/>
                <a:gd name="T8" fmla="*/ 66 w 787"/>
                <a:gd name="T9" fmla="*/ 756 h 781"/>
                <a:gd name="T10" fmla="*/ 0 w 787"/>
                <a:gd name="T11" fmla="*/ 687 h 781"/>
                <a:gd name="T12" fmla="*/ 15 w 787"/>
                <a:gd name="T13" fmla="*/ 684 h 781"/>
                <a:gd name="T14" fmla="*/ 46 w 787"/>
                <a:gd name="T15" fmla="*/ 679 h 781"/>
                <a:gd name="T16" fmla="*/ 78 w 787"/>
                <a:gd name="T17" fmla="*/ 674 h 781"/>
                <a:gd name="T18" fmla="*/ 95 w 787"/>
                <a:gd name="T19" fmla="*/ 663 h 781"/>
                <a:gd name="T20" fmla="*/ 91 w 787"/>
                <a:gd name="T21" fmla="*/ 644 h 781"/>
                <a:gd name="T22" fmla="*/ 73 w 787"/>
                <a:gd name="T23" fmla="*/ 637 h 781"/>
                <a:gd name="T24" fmla="*/ 62 w 787"/>
                <a:gd name="T25" fmla="*/ 633 h 781"/>
                <a:gd name="T26" fmla="*/ 70 w 787"/>
                <a:gd name="T27" fmla="*/ 607 h 781"/>
                <a:gd name="T28" fmla="*/ 83 w 787"/>
                <a:gd name="T29" fmla="*/ 573 h 781"/>
                <a:gd name="T30" fmla="*/ 78 w 787"/>
                <a:gd name="T31" fmla="*/ 517 h 781"/>
                <a:gd name="T32" fmla="*/ 48 w 787"/>
                <a:gd name="T33" fmla="*/ 457 h 781"/>
                <a:gd name="T34" fmla="*/ 62 w 787"/>
                <a:gd name="T35" fmla="*/ 433 h 781"/>
                <a:gd name="T36" fmla="*/ 169 w 787"/>
                <a:gd name="T37" fmla="*/ 444 h 781"/>
                <a:gd name="T38" fmla="*/ 224 w 787"/>
                <a:gd name="T39" fmla="*/ 455 h 781"/>
                <a:gd name="T40" fmla="*/ 274 w 787"/>
                <a:gd name="T41" fmla="*/ 417 h 781"/>
                <a:gd name="T42" fmla="*/ 274 w 787"/>
                <a:gd name="T43" fmla="*/ 398 h 781"/>
                <a:gd name="T44" fmla="*/ 302 w 787"/>
                <a:gd name="T45" fmla="*/ 398 h 781"/>
                <a:gd name="T46" fmla="*/ 349 w 787"/>
                <a:gd name="T47" fmla="*/ 400 h 781"/>
                <a:gd name="T48" fmla="*/ 376 w 787"/>
                <a:gd name="T49" fmla="*/ 371 h 781"/>
                <a:gd name="T50" fmla="*/ 418 w 787"/>
                <a:gd name="T51" fmla="*/ 348 h 781"/>
                <a:gd name="T52" fmla="*/ 455 w 787"/>
                <a:gd name="T53" fmla="*/ 339 h 781"/>
                <a:gd name="T54" fmla="*/ 471 w 787"/>
                <a:gd name="T55" fmla="*/ 268 h 781"/>
                <a:gd name="T56" fmla="*/ 451 w 787"/>
                <a:gd name="T57" fmla="*/ 196 h 781"/>
                <a:gd name="T58" fmla="*/ 430 w 787"/>
                <a:gd name="T59" fmla="*/ 106 h 781"/>
                <a:gd name="T60" fmla="*/ 457 w 787"/>
                <a:gd name="T61" fmla="*/ 31 h 781"/>
                <a:gd name="T62" fmla="*/ 487 w 787"/>
                <a:gd name="T63" fmla="*/ 11 h 781"/>
                <a:gd name="T64" fmla="*/ 502 w 787"/>
                <a:gd name="T65" fmla="*/ 1 h 781"/>
                <a:gd name="T66" fmla="*/ 519 w 787"/>
                <a:gd name="T67" fmla="*/ 32 h 781"/>
                <a:gd name="T68" fmla="*/ 562 w 787"/>
                <a:gd name="T69" fmla="*/ 58 h 781"/>
                <a:gd name="T70" fmla="*/ 572 w 787"/>
                <a:gd name="T71" fmla="*/ 48 h 781"/>
                <a:gd name="T72" fmla="*/ 578 w 787"/>
                <a:gd name="T73" fmla="*/ 62 h 781"/>
                <a:gd name="T74" fmla="*/ 596 w 787"/>
                <a:gd name="T75" fmla="*/ 80 h 781"/>
                <a:gd name="T76" fmla="*/ 614 w 787"/>
                <a:gd name="T77" fmla="*/ 135 h 781"/>
                <a:gd name="T78" fmla="*/ 621 w 787"/>
                <a:gd name="T79" fmla="*/ 190 h 781"/>
                <a:gd name="T80" fmla="*/ 704 w 787"/>
                <a:gd name="T81" fmla="*/ 244 h 781"/>
                <a:gd name="T82" fmla="*/ 759 w 787"/>
                <a:gd name="T83" fmla="*/ 257 h 781"/>
                <a:gd name="T84" fmla="*/ 758 w 787"/>
                <a:gd name="T85" fmla="*/ 287 h 781"/>
                <a:gd name="T86" fmla="*/ 766 w 787"/>
                <a:gd name="T87" fmla="*/ 340 h 781"/>
                <a:gd name="T88" fmla="*/ 782 w 787"/>
                <a:gd name="T89" fmla="*/ 372 h 781"/>
                <a:gd name="T90" fmla="*/ 758 w 787"/>
                <a:gd name="T91" fmla="*/ 374 h 781"/>
                <a:gd name="T92" fmla="*/ 727 w 787"/>
                <a:gd name="T93" fmla="*/ 404 h 781"/>
                <a:gd name="T94" fmla="*/ 710 w 787"/>
                <a:gd name="T95" fmla="*/ 431 h 781"/>
                <a:gd name="T96" fmla="*/ 683 w 787"/>
                <a:gd name="T97" fmla="*/ 441 h 781"/>
                <a:gd name="T98" fmla="*/ 662 w 787"/>
                <a:gd name="T99" fmla="*/ 460 h 781"/>
                <a:gd name="T100" fmla="*/ 613 w 787"/>
                <a:gd name="T101" fmla="*/ 500 h 781"/>
                <a:gd name="T102" fmla="*/ 608 w 787"/>
                <a:gd name="T103" fmla="*/ 492 h 781"/>
                <a:gd name="T104" fmla="*/ 601 w 787"/>
                <a:gd name="T105" fmla="*/ 481 h 781"/>
                <a:gd name="T106" fmla="*/ 580 w 787"/>
                <a:gd name="T107" fmla="*/ 473 h 781"/>
                <a:gd name="T108" fmla="*/ 473 w 787"/>
                <a:gd name="T109" fmla="*/ 491 h 781"/>
                <a:gd name="T110" fmla="*/ 348 w 787"/>
                <a:gd name="T111" fmla="*/ 564 h 781"/>
                <a:gd name="T112" fmla="*/ 312 w 787"/>
                <a:gd name="T113" fmla="*/ 692 h 781"/>
                <a:gd name="T114" fmla="*/ 307 w 787"/>
                <a:gd name="T115" fmla="*/ 765 h 781"/>
                <a:gd name="T116" fmla="*/ 221 w 787"/>
                <a:gd name="T117" fmla="*/ 768 h 781"/>
                <a:gd name="T118" fmla="*/ 155 w 787"/>
                <a:gd name="T119" fmla="*/ 773 h 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87" h="781">
                  <a:moveTo>
                    <a:pt x="155" y="773"/>
                  </a:moveTo>
                  <a:cubicBezTo>
                    <a:pt x="146" y="770"/>
                    <a:pt x="140" y="765"/>
                    <a:pt x="140" y="763"/>
                  </a:cubicBezTo>
                  <a:cubicBezTo>
                    <a:pt x="140" y="761"/>
                    <a:pt x="135" y="755"/>
                    <a:pt x="130" y="750"/>
                  </a:cubicBezTo>
                  <a:cubicBezTo>
                    <a:pt x="118" y="737"/>
                    <a:pt x="97" y="737"/>
                    <a:pt x="82" y="748"/>
                  </a:cubicBezTo>
                  <a:cubicBezTo>
                    <a:pt x="77" y="752"/>
                    <a:pt x="69" y="756"/>
                    <a:pt x="66" y="756"/>
                  </a:cubicBezTo>
                  <a:cubicBezTo>
                    <a:pt x="54" y="756"/>
                    <a:pt x="0" y="699"/>
                    <a:pt x="0" y="687"/>
                  </a:cubicBezTo>
                  <a:cubicBezTo>
                    <a:pt x="0" y="685"/>
                    <a:pt x="6" y="684"/>
                    <a:pt x="15" y="684"/>
                  </a:cubicBezTo>
                  <a:cubicBezTo>
                    <a:pt x="23" y="684"/>
                    <a:pt x="37" y="682"/>
                    <a:pt x="46" y="679"/>
                  </a:cubicBezTo>
                  <a:cubicBezTo>
                    <a:pt x="54" y="677"/>
                    <a:pt x="69" y="675"/>
                    <a:pt x="78" y="674"/>
                  </a:cubicBezTo>
                  <a:cubicBezTo>
                    <a:pt x="92" y="674"/>
                    <a:pt x="94" y="673"/>
                    <a:pt x="95" y="663"/>
                  </a:cubicBezTo>
                  <a:cubicBezTo>
                    <a:pt x="96" y="657"/>
                    <a:pt x="94" y="648"/>
                    <a:pt x="91" y="644"/>
                  </a:cubicBezTo>
                  <a:cubicBezTo>
                    <a:pt x="88" y="636"/>
                    <a:pt x="84" y="635"/>
                    <a:pt x="73" y="637"/>
                  </a:cubicBezTo>
                  <a:cubicBezTo>
                    <a:pt x="61" y="639"/>
                    <a:pt x="59" y="638"/>
                    <a:pt x="62" y="633"/>
                  </a:cubicBezTo>
                  <a:cubicBezTo>
                    <a:pt x="63" y="629"/>
                    <a:pt x="67" y="617"/>
                    <a:pt x="70" y="607"/>
                  </a:cubicBezTo>
                  <a:cubicBezTo>
                    <a:pt x="73" y="597"/>
                    <a:pt x="79" y="582"/>
                    <a:pt x="83" y="573"/>
                  </a:cubicBezTo>
                  <a:cubicBezTo>
                    <a:pt x="95" y="549"/>
                    <a:pt x="94" y="535"/>
                    <a:pt x="78" y="517"/>
                  </a:cubicBezTo>
                  <a:cubicBezTo>
                    <a:pt x="61" y="498"/>
                    <a:pt x="48" y="471"/>
                    <a:pt x="48" y="457"/>
                  </a:cubicBezTo>
                  <a:cubicBezTo>
                    <a:pt x="48" y="450"/>
                    <a:pt x="52" y="442"/>
                    <a:pt x="62" y="433"/>
                  </a:cubicBezTo>
                  <a:cubicBezTo>
                    <a:pt x="83" y="413"/>
                    <a:pt x="109" y="415"/>
                    <a:pt x="169" y="444"/>
                  </a:cubicBezTo>
                  <a:cubicBezTo>
                    <a:pt x="194" y="456"/>
                    <a:pt x="199" y="457"/>
                    <a:pt x="224" y="455"/>
                  </a:cubicBezTo>
                  <a:cubicBezTo>
                    <a:pt x="263" y="452"/>
                    <a:pt x="274" y="444"/>
                    <a:pt x="274" y="417"/>
                  </a:cubicBezTo>
                  <a:cubicBezTo>
                    <a:pt x="274" y="398"/>
                    <a:pt x="274" y="398"/>
                    <a:pt x="274" y="398"/>
                  </a:cubicBezTo>
                  <a:cubicBezTo>
                    <a:pt x="302" y="398"/>
                    <a:pt x="302" y="398"/>
                    <a:pt x="302" y="398"/>
                  </a:cubicBezTo>
                  <a:cubicBezTo>
                    <a:pt x="317" y="398"/>
                    <a:pt x="338" y="399"/>
                    <a:pt x="349" y="400"/>
                  </a:cubicBezTo>
                  <a:cubicBezTo>
                    <a:pt x="372" y="402"/>
                    <a:pt x="375" y="398"/>
                    <a:pt x="376" y="371"/>
                  </a:cubicBezTo>
                  <a:cubicBezTo>
                    <a:pt x="376" y="349"/>
                    <a:pt x="378" y="348"/>
                    <a:pt x="418" y="348"/>
                  </a:cubicBezTo>
                  <a:cubicBezTo>
                    <a:pt x="443" y="348"/>
                    <a:pt x="448" y="347"/>
                    <a:pt x="455" y="339"/>
                  </a:cubicBezTo>
                  <a:cubicBezTo>
                    <a:pt x="468" y="326"/>
                    <a:pt x="473" y="302"/>
                    <a:pt x="471" y="268"/>
                  </a:cubicBezTo>
                  <a:cubicBezTo>
                    <a:pt x="469" y="243"/>
                    <a:pt x="466" y="230"/>
                    <a:pt x="451" y="196"/>
                  </a:cubicBezTo>
                  <a:cubicBezTo>
                    <a:pt x="434" y="156"/>
                    <a:pt x="433" y="150"/>
                    <a:pt x="430" y="106"/>
                  </a:cubicBezTo>
                  <a:cubicBezTo>
                    <a:pt x="427" y="52"/>
                    <a:pt x="429" y="45"/>
                    <a:pt x="457" y="31"/>
                  </a:cubicBezTo>
                  <a:cubicBezTo>
                    <a:pt x="466" y="27"/>
                    <a:pt x="479" y="17"/>
                    <a:pt x="487" y="11"/>
                  </a:cubicBezTo>
                  <a:cubicBezTo>
                    <a:pt x="494" y="4"/>
                    <a:pt x="501" y="0"/>
                    <a:pt x="502" y="1"/>
                  </a:cubicBezTo>
                  <a:cubicBezTo>
                    <a:pt x="504" y="2"/>
                    <a:pt x="511" y="17"/>
                    <a:pt x="519" y="32"/>
                  </a:cubicBezTo>
                  <a:cubicBezTo>
                    <a:pt x="536" y="67"/>
                    <a:pt x="547" y="73"/>
                    <a:pt x="562" y="58"/>
                  </a:cubicBezTo>
                  <a:cubicBezTo>
                    <a:pt x="572" y="48"/>
                    <a:pt x="572" y="48"/>
                    <a:pt x="572" y="48"/>
                  </a:cubicBezTo>
                  <a:cubicBezTo>
                    <a:pt x="578" y="62"/>
                    <a:pt x="578" y="62"/>
                    <a:pt x="578" y="62"/>
                  </a:cubicBezTo>
                  <a:cubicBezTo>
                    <a:pt x="582" y="69"/>
                    <a:pt x="590" y="77"/>
                    <a:pt x="596" y="80"/>
                  </a:cubicBezTo>
                  <a:cubicBezTo>
                    <a:pt x="614" y="87"/>
                    <a:pt x="617" y="97"/>
                    <a:pt x="614" y="135"/>
                  </a:cubicBezTo>
                  <a:cubicBezTo>
                    <a:pt x="612" y="166"/>
                    <a:pt x="612" y="172"/>
                    <a:pt x="621" y="190"/>
                  </a:cubicBezTo>
                  <a:cubicBezTo>
                    <a:pt x="639" y="228"/>
                    <a:pt x="663" y="244"/>
                    <a:pt x="704" y="244"/>
                  </a:cubicBezTo>
                  <a:cubicBezTo>
                    <a:pt x="727" y="244"/>
                    <a:pt x="751" y="250"/>
                    <a:pt x="759" y="257"/>
                  </a:cubicBezTo>
                  <a:cubicBezTo>
                    <a:pt x="764" y="263"/>
                    <a:pt x="764" y="266"/>
                    <a:pt x="758" y="287"/>
                  </a:cubicBezTo>
                  <a:cubicBezTo>
                    <a:pt x="748" y="323"/>
                    <a:pt x="749" y="331"/>
                    <a:pt x="766" y="340"/>
                  </a:cubicBezTo>
                  <a:cubicBezTo>
                    <a:pt x="779" y="349"/>
                    <a:pt x="787" y="363"/>
                    <a:pt x="782" y="372"/>
                  </a:cubicBezTo>
                  <a:cubicBezTo>
                    <a:pt x="780" y="375"/>
                    <a:pt x="772" y="375"/>
                    <a:pt x="758" y="374"/>
                  </a:cubicBezTo>
                  <a:cubicBezTo>
                    <a:pt x="732" y="370"/>
                    <a:pt x="729" y="374"/>
                    <a:pt x="727" y="404"/>
                  </a:cubicBezTo>
                  <a:cubicBezTo>
                    <a:pt x="726" y="425"/>
                    <a:pt x="725" y="426"/>
                    <a:pt x="710" y="431"/>
                  </a:cubicBezTo>
                  <a:cubicBezTo>
                    <a:pt x="701" y="434"/>
                    <a:pt x="689" y="438"/>
                    <a:pt x="683" y="441"/>
                  </a:cubicBezTo>
                  <a:cubicBezTo>
                    <a:pt x="677" y="443"/>
                    <a:pt x="668" y="452"/>
                    <a:pt x="662" y="460"/>
                  </a:cubicBezTo>
                  <a:cubicBezTo>
                    <a:pt x="651" y="477"/>
                    <a:pt x="622" y="500"/>
                    <a:pt x="613" y="500"/>
                  </a:cubicBezTo>
                  <a:cubicBezTo>
                    <a:pt x="610" y="500"/>
                    <a:pt x="608" y="496"/>
                    <a:pt x="608" y="492"/>
                  </a:cubicBezTo>
                  <a:cubicBezTo>
                    <a:pt x="608" y="487"/>
                    <a:pt x="604" y="482"/>
                    <a:pt x="601" y="481"/>
                  </a:cubicBezTo>
                  <a:cubicBezTo>
                    <a:pt x="597" y="480"/>
                    <a:pt x="588" y="476"/>
                    <a:pt x="580" y="473"/>
                  </a:cubicBezTo>
                  <a:cubicBezTo>
                    <a:pt x="563" y="465"/>
                    <a:pt x="529" y="471"/>
                    <a:pt x="473" y="491"/>
                  </a:cubicBezTo>
                  <a:cubicBezTo>
                    <a:pt x="420" y="511"/>
                    <a:pt x="376" y="537"/>
                    <a:pt x="348" y="564"/>
                  </a:cubicBezTo>
                  <a:cubicBezTo>
                    <a:pt x="313" y="598"/>
                    <a:pt x="312" y="602"/>
                    <a:pt x="312" y="692"/>
                  </a:cubicBezTo>
                  <a:cubicBezTo>
                    <a:pt x="312" y="752"/>
                    <a:pt x="311" y="768"/>
                    <a:pt x="307" y="765"/>
                  </a:cubicBezTo>
                  <a:cubicBezTo>
                    <a:pt x="299" y="757"/>
                    <a:pt x="256" y="759"/>
                    <a:pt x="221" y="768"/>
                  </a:cubicBezTo>
                  <a:cubicBezTo>
                    <a:pt x="177" y="780"/>
                    <a:pt x="172" y="781"/>
                    <a:pt x="155" y="773"/>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30"/>
            <p:cNvSpPr>
              <a:spLocks/>
            </p:cNvSpPr>
            <p:nvPr/>
          </p:nvSpPr>
          <p:spPr bwMode="auto">
            <a:xfrm>
              <a:off x="8550642" y="1439863"/>
              <a:ext cx="504825" cy="574675"/>
            </a:xfrm>
            <a:custGeom>
              <a:avLst/>
              <a:gdLst>
                <a:gd name="T0" fmla="*/ 96 w 349"/>
                <a:gd name="T1" fmla="*/ 389 h 397"/>
                <a:gd name="T2" fmla="*/ 92 w 349"/>
                <a:gd name="T3" fmla="*/ 364 h 397"/>
                <a:gd name="T4" fmla="*/ 61 w 349"/>
                <a:gd name="T5" fmla="*/ 320 h 397"/>
                <a:gd name="T6" fmla="*/ 44 w 349"/>
                <a:gd name="T7" fmla="*/ 303 h 397"/>
                <a:gd name="T8" fmla="*/ 52 w 349"/>
                <a:gd name="T9" fmla="*/ 278 h 397"/>
                <a:gd name="T10" fmla="*/ 61 w 349"/>
                <a:gd name="T11" fmla="*/ 235 h 397"/>
                <a:gd name="T12" fmla="*/ 56 w 349"/>
                <a:gd name="T13" fmla="*/ 187 h 397"/>
                <a:gd name="T14" fmla="*/ 16 w 349"/>
                <a:gd name="T15" fmla="*/ 126 h 397"/>
                <a:gd name="T16" fmla="*/ 9 w 349"/>
                <a:gd name="T17" fmla="*/ 89 h 397"/>
                <a:gd name="T18" fmla="*/ 56 w 349"/>
                <a:gd name="T19" fmla="*/ 57 h 397"/>
                <a:gd name="T20" fmla="*/ 109 w 349"/>
                <a:gd name="T21" fmla="*/ 32 h 397"/>
                <a:gd name="T22" fmla="*/ 182 w 349"/>
                <a:gd name="T23" fmla="*/ 25 h 397"/>
                <a:gd name="T24" fmla="*/ 273 w 349"/>
                <a:gd name="T25" fmla="*/ 11 h 397"/>
                <a:gd name="T26" fmla="*/ 305 w 349"/>
                <a:gd name="T27" fmla="*/ 0 h 397"/>
                <a:gd name="T28" fmla="*/ 319 w 349"/>
                <a:gd name="T29" fmla="*/ 12 h 397"/>
                <a:gd name="T30" fmla="*/ 341 w 349"/>
                <a:gd name="T31" fmla="*/ 37 h 397"/>
                <a:gd name="T32" fmla="*/ 344 w 349"/>
                <a:gd name="T33" fmla="*/ 90 h 397"/>
                <a:gd name="T34" fmla="*/ 340 w 349"/>
                <a:gd name="T35" fmla="*/ 181 h 397"/>
                <a:gd name="T36" fmla="*/ 311 w 349"/>
                <a:gd name="T37" fmla="*/ 281 h 397"/>
                <a:gd name="T38" fmla="*/ 271 w 349"/>
                <a:gd name="T39" fmla="*/ 319 h 397"/>
                <a:gd name="T40" fmla="*/ 236 w 349"/>
                <a:gd name="T41" fmla="*/ 363 h 397"/>
                <a:gd name="T42" fmla="*/ 222 w 349"/>
                <a:gd name="T43" fmla="*/ 387 h 397"/>
                <a:gd name="T44" fmla="*/ 182 w 349"/>
                <a:gd name="T45" fmla="*/ 389 h 397"/>
                <a:gd name="T46" fmla="*/ 122 w 349"/>
                <a:gd name="T47" fmla="*/ 395 h 397"/>
                <a:gd name="T48" fmla="*/ 96 w 349"/>
                <a:gd name="T49" fmla="*/ 389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9" h="397">
                  <a:moveTo>
                    <a:pt x="96" y="389"/>
                  </a:moveTo>
                  <a:cubicBezTo>
                    <a:pt x="94" y="385"/>
                    <a:pt x="92" y="374"/>
                    <a:pt x="92" y="364"/>
                  </a:cubicBezTo>
                  <a:cubicBezTo>
                    <a:pt x="92" y="338"/>
                    <a:pt x="80" y="322"/>
                    <a:pt x="61" y="320"/>
                  </a:cubicBezTo>
                  <a:cubicBezTo>
                    <a:pt x="46" y="319"/>
                    <a:pt x="46" y="318"/>
                    <a:pt x="44" y="303"/>
                  </a:cubicBezTo>
                  <a:cubicBezTo>
                    <a:pt x="43" y="292"/>
                    <a:pt x="45" y="286"/>
                    <a:pt x="52" y="278"/>
                  </a:cubicBezTo>
                  <a:cubicBezTo>
                    <a:pt x="61" y="269"/>
                    <a:pt x="62" y="264"/>
                    <a:pt x="61" y="235"/>
                  </a:cubicBezTo>
                  <a:cubicBezTo>
                    <a:pt x="61" y="217"/>
                    <a:pt x="59" y="196"/>
                    <a:pt x="56" y="187"/>
                  </a:cubicBezTo>
                  <a:cubicBezTo>
                    <a:pt x="50" y="164"/>
                    <a:pt x="30" y="134"/>
                    <a:pt x="16" y="126"/>
                  </a:cubicBezTo>
                  <a:cubicBezTo>
                    <a:pt x="2" y="118"/>
                    <a:pt x="0" y="107"/>
                    <a:pt x="9" y="89"/>
                  </a:cubicBezTo>
                  <a:cubicBezTo>
                    <a:pt x="14" y="81"/>
                    <a:pt x="27" y="72"/>
                    <a:pt x="56" y="57"/>
                  </a:cubicBezTo>
                  <a:cubicBezTo>
                    <a:pt x="78" y="45"/>
                    <a:pt x="102" y="34"/>
                    <a:pt x="109" y="32"/>
                  </a:cubicBezTo>
                  <a:cubicBezTo>
                    <a:pt x="116" y="30"/>
                    <a:pt x="149" y="27"/>
                    <a:pt x="182" y="25"/>
                  </a:cubicBezTo>
                  <a:cubicBezTo>
                    <a:pt x="231" y="22"/>
                    <a:pt x="247" y="20"/>
                    <a:pt x="273" y="11"/>
                  </a:cubicBezTo>
                  <a:cubicBezTo>
                    <a:pt x="305" y="0"/>
                    <a:pt x="305" y="0"/>
                    <a:pt x="305" y="0"/>
                  </a:cubicBezTo>
                  <a:cubicBezTo>
                    <a:pt x="319" y="12"/>
                    <a:pt x="319" y="12"/>
                    <a:pt x="319" y="12"/>
                  </a:cubicBezTo>
                  <a:cubicBezTo>
                    <a:pt x="327" y="18"/>
                    <a:pt x="337" y="30"/>
                    <a:pt x="341" y="37"/>
                  </a:cubicBezTo>
                  <a:cubicBezTo>
                    <a:pt x="348" y="49"/>
                    <a:pt x="349" y="53"/>
                    <a:pt x="344" y="90"/>
                  </a:cubicBezTo>
                  <a:cubicBezTo>
                    <a:pt x="342" y="113"/>
                    <a:pt x="340" y="153"/>
                    <a:pt x="340" y="181"/>
                  </a:cubicBezTo>
                  <a:cubicBezTo>
                    <a:pt x="340" y="245"/>
                    <a:pt x="336" y="258"/>
                    <a:pt x="311" y="281"/>
                  </a:cubicBezTo>
                  <a:cubicBezTo>
                    <a:pt x="301" y="291"/>
                    <a:pt x="283" y="308"/>
                    <a:pt x="271" y="319"/>
                  </a:cubicBezTo>
                  <a:cubicBezTo>
                    <a:pt x="259" y="330"/>
                    <a:pt x="243" y="350"/>
                    <a:pt x="236" y="363"/>
                  </a:cubicBezTo>
                  <a:cubicBezTo>
                    <a:pt x="222" y="387"/>
                    <a:pt x="222" y="387"/>
                    <a:pt x="222" y="387"/>
                  </a:cubicBezTo>
                  <a:cubicBezTo>
                    <a:pt x="182" y="389"/>
                    <a:pt x="182" y="389"/>
                    <a:pt x="182" y="389"/>
                  </a:cubicBezTo>
                  <a:cubicBezTo>
                    <a:pt x="161" y="391"/>
                    <a:pt x="134" y="393"/>
                    <a:pt x="122" y="395"/>
                  </a:cubicBezTo>
                  <a:cubicBezTo>
                    <a:pt x="103" y="397"/>
                    <a:pt x="100" y="396"/>
                    <a:pt x="96" y="389"/>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31"/>
            <p:cNvSpPr>
              <a:spLocks/>
            </p:cNvSpPr>
            <p:nvPr/>
          </p:nvSpPr>
          <p:spPr bwMode="auto">
            <a:xfrm>
              <a:off x="7983904" y="1354138"/>
              <a:ext cx="711200" cy="900113"/>
            </a:xfrm>
            <a:custGeom>
              <a:avLst/>
              <a:gdLst>
                <a:gd name="T0" fmla="*/ 431 w 492"/>
                <a:gd name="T1" fmla="*/ 605 h 623"/>
                <a:gd name="T2" fmla="*/ 400 w 492"/>
                <a:gd name="T3" fmla="*/ 582 h 623"/>
                <a:gd name="T4" fmla="*/ 386 w 492"/>
                <a:gd name="T5" fmla="*/ 570 h 623"/>
                <a:gd name="T6" fmla="*/ 391 w 492"/>
                <a:gd name="T7" fmla="*/ 544 h 623"/>
                <a:gd name="T8" fmla="*/ 393 w 492"/>
                <a:gd name="T9" fmla="*/ 512 h 623"/>
                <a:gd name="T10" fmla="*/ 326 w 492"/>
                <a:gd name="T11" fmla="*/ 499 h 623"/>
                <a:gd name="T12" fmla="*/ 292 w 492"/>
                <a:gd name="T13" fmla="*/ 479 h 623"/>
                <a:gd name="T14" fmla="*/ 274 w 492"/>
                <a:gd name="T15" fmla="*/ 454 h 623"/>
                <a:gd name="T16" fmla="*/ 228 w 492"/>
                <a:gd name="T17" fmla="*/ 448 h 623"/>
                <a:gd name="T18" fmla="*/ 101 w 492"/>
                <a:gd name="T19" fmla="*/ 406 h 623"/>
                <a:gd name="T20" fmla="*/ 50 w 492"/>
                <a:gd name="T21" fmla="*/ 402 h 623"/>
                <a:gd name="T22" fmla="*/ 12 w 492"/>
                <a:gd name="T23" fmla="*/ 389 h 623"/>
                <a:gd name="T24" fmla="*/ 11 w 492"/>
                <a:gd name="T25" fmla="*/ 367 h 623"/>
                <a:gd name="T26" fmla="*/ 25 w 492"/>
                <a:gd name="T27" fmla="*/ 219 h 623"/>
                <a:gd name="T28" fmla="*/ 18 w 492"/>
                <a:gd name="T29" fmla="*/ 139 h 623"/>
                <a:gd name="T30" fmla="*/ 8 w 492"/>
                <a:gd name="T31" fmla="*/ 80 h 623"/>
                <a:gd name="T32" fmla="*/ 8 w 492"/>
                <a:gd name="T33" fmla="*/ 47 h 623"/>
                <a:gd name="T34" fmla="*/ 0 w 492"/>
                <a:gd name="T35" fmla="*/ 24 h 623"/>
                <a:gd name="T36" fmla="*/ 32 w 492"/>
                <a:gd name="T37" fmla="*/ 23 h 623"/>
                <a:gd name="T38" fmla="*/ 51 w 492"/>
                <a:gd name="T39" fmla="*/ 42 h 623"/>
                <a:gd name="T40" fmla="*/ 79 w 492"/>
                <a:gd name="T41" fmla="*/ 41 h 623"/>
                <a:gd name="T42" fmla="*/ 129 w 492"/>
                <a:gd name="T43" fmla="*/ 55 h 623"/>
                <a:gd name="T44" fmla="*/ 126 w 492"/>
                <a:gd name="T45" fmla="*/ 76 h 623"/>
                <a:gd name="T46" fmla="*/ 120 w 492"/>
                <a:gd name="T47" fmla="*/ 129 h 623"/>
                <a:gd name="T48" fmla="*/ 193 w 492"/>
                <a:gd name="T49" fmla="*/ 179 h 623"/>
                <a:gd name="T50" fmla="*/ 264 w 492"/>
                <a:gd name="T51" fmla="*/ 200 h 623"/>
                <a:gd name="T52" fmla="*/ 298 w 492"/>
                <a:gd name="T53" fmla="*/ 215 h 623"/>
                <a:gd name="T54" fmla="*/ 340 w 492"/>
                <a:gd name="T55" fmla="*/ 233 h 623"/>
                <a:gd name="T56" fmla="*/ 368 w 492"/>
                <a:gd name="T57" fmla="*/ 222 h 623"/>
                <a:gd name="T58" fmla="*/ 398 w 492"/>
                <a:gd name="T59" fmla="*/ 211 h 623"/>
                <a:gd name="T60" fmla="*/ 427 w 492"/>
                <a:gd name="T61" fmla="*/ 231 h 623"/>
                <a:gd name="T62" fmla="*/ 432 w 492"/>
                <a:gd name="T63" fmla="*/ 331 h 623"/>
                <a:gd name="T64" fmla="*/ 425 w 492"/>
                <a:gd name="T65" fmla="*/ 378 h 623"/>
                <a:gd name="T66" fmla="*/ 445 w 492"/>
                <a:gd name="T67" fmla="*/ 393 h 623"/>
                <a:gd name="T68" fmla="*/ 471 w 492"/>
                <a:gd name="T69" fmla="*/ 431 h 623"/>
                <a:gd name="T70" fmla="*/ 483 w 492"/>
                <a:gd name="T71" fmla="*/ 465 h 623"/>
                <a:gd name="T72" fmla="*/ 492 w 492"/>
                <a:gd name="T73" fmla="*/ 501 h 623"/>
                <a:gd name="T74" fmla="*/ 467 w 492"/>
                <a:gd name="T75" fmla="*/ 555 h 623"/>
                <a:gd name="T76" fmla="*/ 449 w 492"/>
                <a:gd name="T77" fmla="*/ 594 h 623"/>
                <a:gd name="T78" fmla="*/ 431 w 492"/>
                <a:gd name="T79" fmla="*/ 605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2" h="623">
                  <a:moveTo>
                    <a:pt x="431" y="605"/>
                  </a:moveTo>
                  <a:cubicBezTo>
                    <a:pt x="422" y="599"/>
                    <a:pt x="407" y="588"/>
                    <a:pt x="400" y="582"/>
                  </a:cubicBezTo>
                  <a:cubicBezTo>
                    <a:pt x="386" y="570"/>
                    <a:pt x="386" y="570"/>
                    <a:pt x="386" y="570"/>
                  </a:cubicBezTo>
                  <a:cubicBezTo>
                    <a:pt x="391" y="544"/>
                    <a:pt x="391" y="544"/>
                    <a:pt x="391" y="544"/>
                  </a:cubicBezTo>
                  <a:cubicBezTo>
                    <a:pt x="394" y="530"/>
                    <a:pt x="395" y="516"/>
                    <a:pt x="393" y="512"/>
                  </a:cubicBezTo>
                  <a:cubicBezTo>
                    <a:pt x="387" y="495"/>
                    <a:pt x="345" y="487"/>
                    <a:pt x="326" y="499"/>
                  </a:cubicBezTo>
                  <a:cubicBezTo>
                    <a:pt x="313" y="507"/>
                    <a:pt x="307" y="504"/>
                    <a:pt x="292" y="479"/>
                  </a:cubicBezTo>
                  <a:cubicBezTo>
                    <a:pt x="284" y="466"/>
                    <a:pt x="276" y="455"/>
                    <a:pt x="274" y="454"/>
                  </a:cubicBezTo>
                  <a:cubicBezTo>
                    <a:pt x="272" y="452"/>
                    <a:pt x="251" y="450"/>
                    <a:pt x="228" y="448"/>
                  </a:cubicBezTo>
                  <a:cubicBezTo>
                    <a:pt x="168" y="445"/>
                    <a:pt x="125" y="430"/>
                    <a:pt x="101" y="406"/>
                  </a:cubicBezTo>
                  <a:cubicBezTo>
                    <a:pt x="82" y="387"/>
                    <a:pt x="80" y="386"/>
                    <a:pt x="50" y="402"/>
                  </a:cubicBezTo>
                  <a:cubicBezTo>
                    <a:pt x="29" y="412"/>
                    <a:pt x="18" y="409"/>
                    <a:pt x="12" y="389"/>
                  </a:cubicBezTo>
                  <a:cubicBezTo>
                    <a:pt x="9" y="378"/>
                    <a:pt x="8" y="370"/>
                    <a:pt x="11" y="367"/>
                  </a:cubicBezTo>
                  <a:cubicBezTo>
                    <a:pt x="18" y="359"/>
                    <a:pt x="25" y="283"/>
                    <a:pt x="25" y="219"/>
                  </a:cubicBezTo>
                  <a:cubicBezTo>
                    <a:pt x="26" y="164"/>
                    <a:pt x="24" y="152"/>
                    <a:pt x="18" y="139"/>
                  </a:cubicBezTo>
                  <a:cubicBezTo>
                    <a:pt x="1" y="102"/>
                    <a:pt x="0" y="96"/>
                    <a:pt x="8" y="80"/>
                  </a:cubicBezTo>
                  <a:cubicBezTo>
                    <a:pt x="18" y="61"/>
                    <a:pt x="18" y="56"/>
                    <a:pt x="8" y="47"/>
                  </a:cubicBezTo>
                  <a:cubicBezTo>
                    <a:pt x="2" y="42"/>
                    <a:pt x="0" y="34"/>
                    <a:pt x="0" y="24"/>
                  </a:cubicBezTo>
                  <a:cubicBezTo>
                    <a:pt x="0" y="0"/>
                    <a:pt x="9" y="0"/>
                    <a:pt x="32" y="23"/>
                  </a:cubicBezTo>
                  <a:cubicBezTo>
                    <a:pt x="51" y="42"/>
                    <a:pt x="51" y="42"/>
                    <a:pt x="51" y="42"/>
                  </a:cubicBezTo>
                  <a:cubicBezTo>
                    <a:pt x="79" y="41"/>
                    <a:pt x="79" y="41"/>
                    <a:pt x="79" y="41"/>
                  </a:cubicBezTo>
                  <a:cubicBezTo>
                    <a:pt x="107" y="41"/>
                    <a:pt x="126" y="46"/>
                    <a:pt x="129" y="55"/>
                  </a:cubicBezTo>
                  <a:cubicBezTo>
                    <a:pt x="130" y="59"/>
                    <a:pt x="129" y="68"/>
                    <a:pt x="126" y="76"/>
                  </a:cubicBezTo>
                  <a:cubicBezTo>
                    <a:pt x="117" y="101"/>
                    <a:pt x="115" y="112"/>
                    <a:pt x="120" y="129"/>
                  </a:cubicBezTo>
                  <a:cubicBezTo>
                    <a:pt x="125" y="148"/>
                    <a:pt x="133" y="154"/>
                    <a:pt x="193" y="179"/>
                  </a:cubicBezTo>
                  <a:cubicBezTo>
                    <a:pt x="225" y="193"/>
                    <a:pt x="243" y="198"/>
                    <a:pt x="264" y="200"/>
                  </a:cubicBezTo>
                  <a:cubicBezTo>
                    <a:pt x="291" y="202"/>
                    <a:pt x="293" y="203"/>
                    <a:pt x="298" y="215"/>
                  </a:cubicBezTo>
                  <a:cubicBezTo>
                    <a:pt x="304" y="229"/>
                    <a:pt x="312" y="233"/>
                    <a:pt x="340" y="233"/>
                  </a:cubicBezTo>
                  <a:cubicBezTo>
                    <a:pt x="356" y="233"/>
                    <a:pt x="360" y="231"/>
                    <a:pt x="368" y="222"/>
                  </a:cubicBezTo>
                  <a:cubicBezTo>
                    <a:pt x="376" y="212"/>
                    <a:pt x="380" y="211"/>
                    <a:pt x="398" y="211"/>
                  </a:cubicBezTo>
                  <a:cubicBezTo>
                    <a:pt x="417" y="212"/>
                    <a:pt x="418" y="212"/>
                    <a:pt x="427" y="231"/>
                  </a:cubicBezTo>
                  <a:cubicBezTo>
                    <a:pt x="441" y="258"/>
                    <a:pt x="444" y="316"/>
                    <a:pt x="432" y="331"/>
                  </a:cubicBezTo>
                  <a:cubicBezTo>
                    <a:pt x="421" y="346"/>
                    <a:pt x="418" y="362"/>
                    <a:pt x="425" y="378"/>
                  </a:cubicBezTo>
                  <a:cubicBezTo>
                    <a:pt x="430" y="391"/>
                    <a:pt x="433" y="393"/>
                    <a:pt x="445" y="393"/>
                  </a:cubicBezTo>
                  <a:cubicBezTo>
                    <a:pt x="463" y="393"/>
                    <a:pt x="468" y="400"/>
                    <a:pt x="471" y="431"/>
                  </a:cubicBezTo>
                  <a:cubicBezTo>
                    <a:pt x="473" y="452"/>
                    <a:pt x="476" y="460"/>
                    <a:pt x="483" y="465"/>
                  </a:cubicBezTo>
                  <a:cubicBezTo>
                    <a:pt x="490" y="471"/>
                    <a:pt x="492" y="476"/>
                    <a:pt x="492" y="501"/>
                  </a:cubicBezTo>
                  <a:cubicBezTo>
                    <a:pt x="491" y="544"/>
                    <a:pt x="490" y="547"/>
                    <a:pt x="467" y="555"/>
                  </a:cubicBezTo>
                  <a:cubicBezTo>
                    <a:pt x="444" y="563"/>
                    <a:pt x="440" y="571"/>
                    <a:pt x="449" y="594"/>
                  </a:cubicBezTo>
                  <a:cubicBezTo>
                    <a:pt x="461" y="621"/>
                    <a:pt x="458" y="623"/>
                    <a:pt x="431" y="605"/>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32"/>
            <p:cNvSpPr>
              <a:spLocks/>
            </p:cNvSpPr>
            <p:nvPr/>
          </p:nvSpPr>
          <p:spPr bwMode="auto">
            <a:xfrm>
              <a:off x="6971079" y="1625600"/>
              <a:ext cx="1162050" cy="701675"/>
            </a:xfrm>
            <a:custGeom>
              <a:avLst/>
              <a:gdLst>
                <a:gd name="T0" fmla="*/ 408 w 803"/>
                <a:gd name="T1" fmla="*/ 475 h 485"/>
                <a:gd name="T2" fmla="*/ 350 w 803"/>
                <a:gd name="T3" fmla="*/ 445 h 485"/>
                <a:gd name="T4" fmla="*/ 333 w 803"/>
                <a:gd name="T5" fmla="*/ 415 h 485"/>
                <a:gd name="T6" fmla="*/ 273 w 803"/>
                <a:gd name="T7" fmla="*/ 381 h 485"/>
                <a:gd name="T8" fmla="*/ 249 w 803"/>
                <a:gd name="T9" fmla="*/ 358 h 485"/>
                <a:gd name="T10" fmla="*/ 165 w 803"/>
                <a:gd name="T11" fmla="*/ 316 h 485"/>
                <a:gd name="T12" fmla="*/ 136 w 803"/>
                <a:gd name="T13" fmla="*/ 268 h 485"/>
                <a:gd name="T14" fmla="*/ 105 w 803"/>
                <a:gd name="T15" fmla="*/ 263 h 485"/>
                <a:gd name="T16" fmla="*/ 70 w 803"/>
                <a:gd name="T17" fmla="*/ 254 h 485"/>
                <a:gd name="T18" fmla="*/ 0 w 803"/>
                <a:gd name="T19" fmla="*/ 180 h 485"/>
                <a:gd name="T20" fmla="*/ 91 w 803"/>
                <a:gd name="T21" fmla="*/ 154 h 485"/>
                <a:gd name="T22" fmla="*/ 52 w 803"/>
                <a:gd name="T23" fmla="*/ 123 h 485"/>
                <a:gd name="T24" fmla="*/ 120 w 803"/>
                <a:gd name="T25" fmla="*/ 103 h 485"/>
                <a:gd name="T26" fmla="*/ 16 w 803"/>
                <a:gd name="T27" fmla="*/ 73 h 485"/>
                <a:gd name="T28" fmla="*/ 135 w 803"/>
                <a:gd name="T29" fmla="*/ 14 h 485"/>
                <a:gd name="T30" fmla="*/ 260 w 803"/>
                <a:gd name="T31" fmla="*/ 29 h 485"/>
                <a:gd name="T32" fmla="*/ 305 w 803"/>
                <a:gd name="T33" fmla="*/ 15 h 485"/>
                <a:gd name="T34" fmla="*/ 358 w 803"/>
                <a:gd name="T35" fmla="*/ 5 h 485"/>
                <a:gd name="T36" fmla="*/ 458 w 803"/>
                <a:gd name="T37" fmla="*/ 134 h 485"/>
                <a:gd name="T38" fmla="*/ 524 w 803"/>
                <a:gd name="T39" fmla="*/ 109 h 485"/>
                <a:gd name="T40" fmla="*/ 557 w 803"/>
                <a:gd name="T41" fmla="*/ 145 h 485"/>
                <a:gd name="T42" fmla="*/ 597 w 803"/>
                <a:gd name="T43" fmla="*/ 161 h 485"/>
                <a:gd name="T44" fmla="*/ 620 w 803"/>
                <a:gd name="T45" fmla="*/ 151 h 485"/>
                <a:gd name="T46" fmla="*/ 640 w 803"/>
                <a:gd name="T47" fmla="*/ 142 h 485"/>
                <a:gd name="T48" fmla="*/ 699 w 803"/>
                <a:gd name="T49" fmla="*/ 204 h 485"/>
                <a:gd name="T50" fmla="*/ 727 w 803"/>
                <a:gd name="T51" fmla="*/ 238 h 485"/>
                <a:gd name="T52" fmla="*/ 795 w 803"/>
                <a:gd name="T53" fmla="*/ 239 h 485"/>
                <a:gd name="T54" fmla="*/ 759 w 803"/>
                <a:gd name="T55" fmla="*/ 351 h 485"/>
                <a:gd name="T56" fmla="*/ 746 w 803"/>
                <a:gd name="T57" fmla="*/ 397 h 485"/>
                <a:gd name="T58" fmla="*/ 694 w 803"/>
                <a:gd name="T59" fmla="*/ 444 h 485"/>
                <a:gd name="T60" fmla="*/ 675 w 803"/>
                <a:gd name="T61" fmla="*/ 424 h 485"/>
                <a:gd name="T62" fmla="*/ 582 w 803"/>
                <a:gd name="T63" fmla="*/ 435 h 485"/>
                <a:gd name="T64" fmla="*/ 507 w 803"/>
                <a:gd name="T65" fmla="*/ 457 h 485"/>
                <a:gd name="T66" fmla="*/ 424 w 803"/>
                <a:gd name="T67" fmla="*/ 482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3" h="485">
                  <a:moveTo>
                    <a:pt x="424" y="482"/>
                  </a:moveTo>
                  <a:cubicBezTo>
                    <a:pt x="418" y="481"/>
                    <a:pt x="411" y="478"/>
                    <a:pt x="408" y="475"/>
                  </a:cubicBezTo>
                  <a:cubicBezTo>
                    <a:pt x="405" y="473"/>
                    <a:pt x="387" y="469"/>
                    <a:pt x="368" y="467"/>
                  </a:cubicBezTo>
                  <a:cubicBezTo>
                    <a:pt x="327" y="462"/>
                    <a:pt x="321" y="454"/>
                    <a:pt x="350" y="445"/>
                  </a:cubicBezTo>
                  <a:cubicBezTo>
                    <a:pt x="374" y="437"/>
                    <a:pt x="381" y="427"/>
                    <a:pt x="370" y="418"/>
                  </a:cubicBezTo>
                  <a:cubicBezTo>
                    <a:pt x="363" y="414"/>
                    <a:pt x="355" y="413"/>
                    <a:pt x="333" y="415"/>
                  </a:cubicBezTo>
                  <a:cubicBezTo>
                    <a:pt x="295" y="418"/>
                    <a:pt x="284" y="416"/>
                    <a:pt x="284" y="403"/>
                  </a:cubicBezTo>
                  <a:cubicBezTo>
                    <a:pt x="284" y="389"/>
                    <a:pt x="280" y="381"/>
                    <a:pt x="273" y="381"/>
                  </a:cubicBezTo>
                  <a:cubicBezTo>
                    <a:pt x="270" y="381"/>
                    <a:pt x="268" y="378"/>
                    <a:pt x="268" y="374"/>
                  </a:cubicBezTo>
                  <a:cubicBezTo>
                    <a:pt x="268" y="369"/>
                    <a:pt x="261" y="363"/>
                    <a:pt x="249" y="358"/>
                  </a:cubicBezTo>
                  <a:cubicBezTo>
                    <a:pt x="238" y="353"/>
                    <a:pt x="217" y="342"/>
                    <a:pt x="202" y="334"/>
                  </a:cubicBezTo>
                  <a:cubicBezTo>
                    <a:pt x="186" y="325"/>
                    <a:pt x="170" y="317"/>
                    <a:pt x="165" y="316"/>
                  </a:cubicBezTo>
                  <a:cubicBezTo>
                    <a:pt x="157" y="314"/>
                    <a:pt x="156" y="311"/>
                    <a:pt x="156" y="300"/>
                  </a:cubicBezTo>
                  <a:cubicBezTo>
                    <a:pt x="156" y="289"/>
                    <a:pt x="152" y="283"/>
                    <a:pt x="136" y="268"/>
                  </a:cubicBezTo>
                  <a:cubicBezTo>
                    <a:pt x="126" y="257"/>
                    <a:pt x="116" y="249"/>
                    <a:pt x="114" y="249"/>
                  </a:cubicBezTo>
                  <a:cubicBezTo>
                    <a:pt x="113" y="249"/>
                    <a:pt x="109" y="255"/>
                    <a:pt x="105" y="263"/>
                  </a:cubicBezTo>
                  <a:cubicBezTo>
                    <a:pt x="100" y="275"/>
                    <a:pt x="98" y="277"/>
                    <a:pt x="86" y="277"/>
                  </a:cubicBezTo>
                  <a:cubicBezTo>
                    <a:pt x="73" y="277"/>
                    <a:pt x="73" y="277"/>
                    <a:pt x="70" y="254"/>
                  </a:cubicBezTo>
                  <a:cubicBezTo>
                    <a:pt x="67" y="224"/>
                    <a:pt x="55" y="202"/>
                    <a:pt x="41" y="198"/>
                  </a:cubicBezTo>
                  <a:cubicBezTo>
                    <a:pt x="3" y="190"/>
                    <a:pt x="0" y="188"/>
                    <a:pt x="0" y="180"/>
                  </a:cubicBezTo>
                  <a:cubicBezTo>
                    <a:pt x="0" y="172"/>
                    <a:pt x="1" y="172"/>
                    <a:pt x="48" y="175"/>
                  </a:cubicBezTo>
                  <a:cubicBezTo>
                    <a:pt x="100" y="178"/>
                    <a:pt x="100" y="178"/>
                    <a:pt x="91" y="154"/>
                  </a:cubicBezTo>
                  <a:cubicBezTo>
                    <a:pt x="87" y="142"/>
                    <a:pt x="70" y="129"/>
                    <a:pt x="58" y="129"/>
                  </a:cubicBezTo>
                  <a:cubicBezTo>
                    <a:pt x="54" y="129"/>
                    <a:pt x="52" y="126"/>
                    <a:pt x="52" y="123"/>
                  </a:cubicBezTo>
                  <a:cubicBezTo>
                    <a:pt x="52" y="117"/>
                    <a:pt x="55" y="117"/>
                    <a:pt x="75" y="119"/>
                  </a:cubicBezTo>
                  <a:cubicBezTo>
                    <a:pt x="104" y="122"/>
                    <a:pt x="120" y="117"/>
                    <a:pt x="120" y="103"/>
                  </a:cubicBezTo>
                  <a:cubicBezTo>
                    <a:pt x="120" y="89"/>
                    <a:pt x="109" y="85"/>
                    <a:pt x="75" y="85"/>
                  </a:cubicBezTo>
                  <a:cubicBezTo>
                    <a:pt x="44" y="85"/>
                    <a:pt x="16" y="79"/>
                    <a:pt x="16" y="73"/>
                  </a:cubicBezTo>
                  <a:cubicBezTo>
                    <a:pt x="16" y="71"/>
                    <a:pt x="21" y="60"/>
                    <a:pt x="28" y="49"/>
                  </a:cubicBezTo>
                  <a:cubicBezTo>
                    <a:pt x="46" y="20"/>
                    <a:pt x="59" y="16"/>
                    <a:pt x="135" y="14"/>
                  </a:cubicBezTo>
                  <a:cubicBezTo>
                    <a:pt x="192" y="12"/>
                    <a:pt x="197" y="12"/>
                    <a:pt x="205" y="20"/>
                  </a:cubicBezTo>
                  <a:cubicBezTo>
                    <a:pt x="212" y="27"/>
                    <a:pt x="220" y="28"/>
                    <a:pt x="260" y="29"/>
                  </a:cubicBezTo>
                  <a:cubicBezTo>
                    <a:pt x="306" y="31"/>
                    <a:pt x="306" y="31"/>
                    <a:pt x="306" y="31"/>
                  </a:cubicBezTo>
                  <a:cubicBezTo>
                    <a:pt x="305" y="15"/>
                    <a:pt x="305" y="15"/>
                    <a:pt x="305" y="15"/>
                  </a:cubicBezTo>
                  <a:cubicBezTo>
                    <a:pt x="304" y="0"/>
                    <a:pt x="304" y="0"/>
                    <a:pt x="317" y="3"/>
                  </a:cubicBezTo>
                  <a:cubicBezTo>
                    <a:pt x="324" y="4"/>
                    <a:pt x="342" y="5"/>
                    <a:pt x="358" y="5"/>
                  </a:cubicBezTo>
                  <a:cubicBezTo>
                    <a:pt x="397" y="4"/>
                    <a:pt x="403" y="9"/>
                    <a:pt x="424" y="64"/>
                  </a:cubicBezTo>
                  <a:cubicBezTo>
                    <a:pt x="443" y="113"/>
                    <a:pt x="449" y="126"/>
                    <a:pt x="458" y="134"/>
                  </a:cubicBezTo>
                  <a:cubicBezTo>
                    <a:pt x="467" y="143"/>
                    <a:pt x="469" y="143"/>
                    <a:pt x="490" y="125"/>
                  </a:cubicBezTo>
                  <a:cubicBezTo>
                    <a:pt x="504" y="112"/>
                    <a:pt x="511" y="109"/>
                    <a:pt x="524" y="109"/>
                  </a:cubicBezTo>
                  <a:cubicBezTo>
                    <a:pt x="542" y="109"/>
                    <a:pt x="552" y="117"/>
                    <a:pt x="552" y="133"/>
                  </a:cubicBezTo>
                  <a:cubicBezTo>
                    <a:pt x="552" y="140"/>
                    <a:pt x="554" y="145"/>
                    <a:pt x="557" y="145"/>
                  </a:cubicBezTo>
                  <a:cubicBezTo>
                    <a:pt x="559" y="145"/>
                    <a:pt x="569" y="146"/>
                    <a:pt x="577" y="146"/>
                  </a:cubicBezTo>
                  <a:cubicBezTo>
                    <a:pt x="592" y="147"/>
                    <a:pt x="593" y="148"/>
                    <a:pt x="597" y="161"/>
                  </a:cubicBezTo>
                  <a:cubicBezTo>
                    <a:pt x="601" y="179"/>
                    <a:pt x="606" y="183"/>
                    <a:pt x="613" y="177"/>
                  </a:cubicBezTo>
                  <a:cubicBezTo>
                    <a:pt x="617" y="174"/>
                    <a:pt x="620" y="164"/>
                    <a:pt x="620" y="151"/>
                  </a:cubicBezTo>
                  <a:cubicBezTo>
                    <a:pt x="621" y="134"/>
                    <a:pt x="623" y="131"/>
                    <a:pt x="631" y="130"/>
                  </a:cubicBezTo>
                  <a:cubicBezTo>
                    <a:pt x="638" y="128"/>
                    <a:pt x="640" y="130"/>
                    <a:pt x="640" y="142"/>
                  </a:cubicBezTo>
                  <a:cubicBezTo>
                    <a:pt x="640" y="154"/>
                    <a:pt x="641" y="156"/>
                    <a:pt x="661" y="164"/>
                  </a:cubicBezTo>
                  <a:cubicBezTo>
                    <a:pt x="687" y="175"/>
                    <a:pt x="691" y="179"/>
                    <a:pt x="699" y="204"/>
                  </a:cubicBezTo>
                  <a:cubicBezTo>
                    <a:pt x="703" y="214"/>
                    <a:pt x="710" y="226"/>
                    <a:pt x="716" y="230"/>
                  </a:cubicBezTo>
                  <a:cubicBezTo>
                    <a:pt x="727" y="238"/>
                    <a:pt x="727" y="238"/>
                    <a:pt x="727" y="238"/>
                  </a:cubicBezTo>
                  <a:cubicBezTo>
                    <a:pt x="752" y="226"/>
                    <a:pt x="752" y="226"/>
                    <a:pt x="752" y="226"/>
                  </a:cubicBezTo>
                  <a:cubicBezTo>
                    <a:pt x="781" y="213"/>
                    <a:pt x="787" y="215"/>
                    <a:pt x="795" y="239"/>
                  </a:cubicBezTo>
                  <a:cubicBezTo>
                    <a:pt x="803" y="263"/>
                    <a:pt x="797" y="277"/>
                    <a:pt x="775" y="288"/>
                  </a:cubicBezTo>
                  <a:cubicBezTo>
                    <a:pt x="750" y="300"/>
                    <a:pt x="748" y="308"/>
                    <a:pt x="759" y="351"/>
                  </a:cubicBezTo>
                  <a:cubicBezTo>
                    <a:pt x="764" y="369"/>
                    <a:pt x="766" y="387"/>
                    <a:pt x="765" y="391"/>
                  </a:cubicBezTo>
                  <a:cubicBezTo>
                    <a:pt x="763" y="395"/>
                    <a:pt x="757" y="397"/>
                    <a:pt x="746" y="397"/>
                  </a:cubicBezTo>
                  <a:cubicBezTo>
                    <a:pt x="728" y="397"/>
                    <a:pt x="718" y="404"/>
                    <a:pt x="706" y="427"/>
                  </a:cubicBezTo>
                  <a:cubicBezTo>
                    <a:pt x="703" y="434"/>
                    <a:pt x="698" y="442"/>
                    <a:pt x="694" y="444"/>
                  </a:cubicBezTo>
                  <a:cubicBezTo>
                    <a:pt x="690" y="448"/>
                    <a:pt x="688" y="447"/>
                    <a:pt x="686" y="439"/>
                  </a:cubicBezTo>
                  <a:cubicBezTo>
                    <a:pt x="685" y="434"/>
                    <a:pt x="680" y="427"/>
                    <a:pt x="675" y="424"/>
                  </a:cubicBezTo>
                  <a:cubicBezTo>
                    <a:pt x="663" y="418"/>
                    <a:pt x="633" y="423"/>
                    <a:pt x="615" y="435"/>
                  </a:cubicBezTo>
                  <a:cubicBezTo>
                    <a:pt x="596" y="447"/>
                    <a:pt x="593" y="447"/>
                    <a:pt x="582" y="435"/>
                  </a:cubicBezTo>
                  <a:cubicBezTo>
                    <a:pt x="578" y="430"/>
                    <a:pt x="569" y="425"/>
                    <a:pt x="564" y="424"/>
                  </a:cubicBezTo>
                  <a:cubicBezTo>
                    <a:pt x="527" y="422"/>
                    <a:pt x="513" y="430"/>
                    <a:pt x="507" y="457"/>
                  </a:cubicBezTo>
                  <a:cubicBezTo>
                    <a:pt x="501" y="483"/>
                    <a:pt x="499" y="485"/>
                    <a:pt x="464" y="484"/>
                  </a:cubicBezTo>
                  <a:cubicBezTo>
                    <a:pt x="447" y="484"/>
                    <a:pt x="429" y="483"/>
                    <a:pt x="424" y="482"/>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33"/>
            <p:cNvSpPr>
              <a:spLocks/>
            </p:cNvSpPr>
            <p:nvPr/>
          </p:nvSpPr>
          <p:spPr bwMode="auto">
            <a:xfrm>
              <a:off x="7531467" y="1985963"/>
              <a:ext cx="1092200" cy="989013"/>
            </a:xfrm>
            <a:custGeom>
              <a:avLst/>
              <a:gdLst>
                <a:gd name="T0" fmla="*/ 288 w 755"/>
                <a:gd name="T1" fmla="*/ 674 h 684"/>
                <a:gd name="T2" fmla="*/ 271 w 755"/>
                <a:gd name="T3" fmla="*/ 656 h 684"/>
                <a:gd name="T4" fmla="*/ 228 w 755"/>
                <a:gd name="T5" fmla="*/ 663 h 684"/>
                <a:gd name="T6" fmla="*/ 210 w 755"/>
                <a:gd name="T7" fmla="*/ 675 h 684"/>
                <a:gd name="T8" fmla="*/ 197 w 755"/>
                <a:gd name="T9" fmla="*/ 663 h 684"/>
                <a:gd name="T10" fmla="*/ 160 w 755"/>
                <a:gd name="T11" fmla="*/ 645 h 684"/>
                <a:gd name="T12" fmla="*/ 137 w 755"/>
                <a:gd name="T13" fmla="*/ 629 h 684"/>
                <a:gd name="T14" fmla="*/ 126 w 755"/>
                <a:gd name="T15" fmla="*/ 611 h 684"/>
                <a:gd name="T16" fmla="*/ 77 w 755"/>
                <a:gd name="T17" fmla="*/ 544 h 684"/>
                <a:gd name="T18" fmla="*/ 50 w 755"/>
                <a:gd name="T19" fmla="*/ 486 h 684"/>
                <a:gd name="T20" fmla="*/ 37 w 755"/>
                <a:gd name="T21" fmla="*/ 449 h 684"/>
                <a:gd name="T22" fmla="*/ 57 w 755"/>
                <a:gd name="T23" fmla="*/ 433 h 684"/>
                <a:gd name="T24" fmla="*/ 80 w 755"/>
                <a:gd name="T25" fmla="*/ 382 h 684"/>
                <a:gd name="T26" fmla="*/ 59 w 755"/>
                <a:gd name="T27" fmla="*/ 368 h 684"/>
                <a:gd name="T28" fmla="*/ 46 w 755"/>
                <a:gd name="T29" fmla="*/ 348 h 684"/>
                <a:gd name="T30" fmla="*/ 63 w 755"/>
                <a:gd name="T31" fmla="*/ 340 h 684"/>
                <a:gd name="T32" fmla="*/ 62 w 755"/>
                <a:gd name="T33" fmla="*/ 324 h 684"/>
                <a:gd name="T34" fmla="*/ 29 w 755"/>
                <a:gd name="T35" fmla="*/ 307 h 684"/>
                <a:gd name="T36" fmla="*/ 1 w 755"/>
                <a:gd name="T37" fmla="*/ 282 h 684"/>
                <a:gd name="T38" fmla="*/ 12 w 755"/>
                <a:gd name="T39" fmla="*/ 255 h 684"/>
                <a:gd name="T40" fmla="*/ 54 w 755"/>
                <a:gd name="T41" fmla="*/ 248 h 684"/>
                <a:gd name="T42" fmla="*/ 131 w 755"/>
                <a:gd name="T43" fmla="*/ 219 h 684"/>
                <a:gd name="T44" fmla="*/ 163 w 755"/>
                <a:gd name="T45" fmla="*/ 188 h 684"/>
                <a:gd name="T46" fmla="*/ 191 w 755"/>
                <a:gd name="T47" fmla="*/ 200 h 684"/>
                <a:gd name="T48" fmla="*/ 239 w 755"/>
                <a:gd name="T49" fmla="*/ 196 h 684"/>
                <a:gd name="T50" fmla="*/ 279 w 755"/>
                <a:gd name="T51" fmla="*/ 187 h 684"/>
                <a:gd name="T52" fmla="*/ 288 w 755"/>
                <a:gd name="T53" fmla="*/ 201 h 684"/>
                <a:gd name="T54" fmla="*/ 304 w 755"/>
                <a:gd name="T55" fmla="*/ 211 h 684"/>
                <a:gd name="T56" fmla="*/ 328 w 755"/>
                <a:gd name="T57" fmla="*/ 190 h 684"/>
                <a:gd name="T58" fmla="*/ 367 w 755"/>
                <a:gd name="T59" fmla="*/ 160 h 684"/>
                <a:gd name="T60" fmla="*/ 389 w 755"/>
                <a:gd name="T61" fmla="*/ 117 h 684"/>
                <a:gd name="T62" fmla="*/ 382 w 755"/>
                <a:gd name="T63" fmla="*/ 76 h 684"/>
                <a:gd name="T64" fmla="*/ 394 w 755"/>
                <a:gd name="T65" fmla="*/ 53 h 684"/>
                <a:gd name="T66" fmla="*/ 423 w 755"/>
                <a:gd name="T67" fmla="*/ 16 h 684"/>
                <a:gd name="T68" fmla="*/ 432 w 755"/>
                <a:gd name="T69" fmla="*/ 1 h 684"/>
                <a:gd name="T70" fmla="*/ 537 w 755"/>
                <a:gd name="T71" fmla="*/ 24 h 684"/>
                <a:gd name="T72" fmla="*/ 587 w 755"/>
                <a:gd name="T73" fmla="*/ 40 h 684"/>
                <a:gd name="T74" fmla="*/ 605 w 755"/>
                <a:gd name="T75" fmla="*/ 66 h 684"/>
                <a:gd name="T76" fmla="*/ 647 w 755"/>
                <a:gd name="T77" fmla="*/ 73 h 684"/>
                <a:gd name="T78" fmla="*/ 672 w 755"/>
                <a:gd name="T79" fmla="*/ 69 h 684"/>
                <a:gd name="T80" fmla="*/ 690 w 755"/>
                <a:gd name="T81" fmla="*/ 105 h 684"/>
                <a:gd name="T82" fmla="*/ 689 w 755"/>
                <a:gd name="T83" fmla="*/ 136 h 684"/>
                <a:gd name="T84" fmla="*/ 748 w 755"/>
                <a:gd name="T85" fmla="*/ 187 h 684"/>
                <a:gd name="T86" fmla="*/ 752 w 755"/>
                <a:gd name="T87" fmla="*/ 207 h 684"/>
                <a:gd name="T88" fmla="*/ 749 w 755"/>
                <a:gd name="T89" fmla="*/ 242 h 684"/>
                <a:gd name="T90" fmla="*/ 721 w 755"/>
                <a:gd name="T91" fmla="*/ 297 h 684"/>
                <a:gd name="T92" fmla="*/ 639 w 755"/>
                <a:gd name="T93" fmla="*/ 326 h 684"/>
                <a:gd name="T94" fmla="*/ 587 w 755"/>
                <a:gd name="T95" fmla="*/ 332 h 684"/>
                <a:gd name="T96" fmla="*/ 553 w 755"/>
                <a:gd name="T97" fmla="*/ 405 h 684"/>
                <a:gd name="T98" fmla="*/ 525 w 755"/>
                <a:gd name="T99" fmla="*/ 468 h 684"/>
                <a:gd name="T100" fmla="*/ 466 w 755"/>
                <a:gd name="T101" fmla="*/ 466 h 684"/>
                <a:gd name="T102" fmla="*/ 381 w 755"/>
                <a:gd name="T103" fmla="*/ 462 h 684"/>
                <a:gd name="T104" fmla="*/ 353 w 755"/>
                <a:gd name="T105" fmla="*/ 463 h 684"/>
                <a:gd name="T106" fmla="*/ 315 w 755"/>
                <a:gd name="T107" fmla="*/ 472 h 684"/>
                <a:gd name="T108" fmla="*/ 322 w 755"/>
                <a:gd name="T109" fmla="*/ 509 h 684"/>
                <a:gd name="T110" fmla="*/ 334 w 755"/>
                <a:gd name="T111" fmla="*/ 631 h 684"/>
                <a:gd name="T112" fmla="*/ 332 w 755"/>
                <a:gd name="T113" fmla="*/ 663 h 684"/>
                <a:gd name="T114" fmla="*/ 312 w 755"/>
                <a:gd name="T115" fmla="*/ 684 h 684"/>
                <a:gd name="T116" fmla="*/ 288 w 755"/>
                <a:gd name="T117" fmla="*/ 674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55" h="684">
                  <a:moveTo>
                    <a:pt x="288" y="674"/>
                  </a:moveTo>
                  <a:cubicBezTo>
                    <a:pt x="283" y="668"/>
                    <a:pt x="275" y="660"/>
                    <a:pt x="271" y="656"/>
                  </a:cubicBezTo>
                  <a:cubicBezTo>
                    <a:pt x="263" y="646"/>
                    <a:pt x="255" y="647"/>
                    <a:pt x="228" y="663"/>
                  </a:cubicBezTo>
                  <a:cubicBezTo>
                    <a:pt x="210" y="675"/>
                    <a:pt x="210" y="675"/>
                    <a:pt x="210" y="675"/>
                  </a:cubicBezTo>
                  <a:cubicBezTo>
                    <a:pt x="197" y="663"/>
                    <a:pt x="197" y="663"/>
                    <a:pt x="197" y="663"/>
                  </a:cubicBezTo>
                  <a:cubicBezTo>
                    <a:pt x="190" y="657"/>
                    <a:pt x="173" y="649"/>
                    <a:pt x="160" y="645"/>
                  </a:cubicBezTo>
                  <a:cubicBezTo>
                    <a:pt x="140" y="639"/>
                    <a:pt x="137" y="637"/>
                    <a:pt x="137" y="629"/>
                  </a:cubicBezTo>
                  <a:cubicBezTo>
                    <a:pt x="137" y="624"/>
                    <a:pt x="132" y="616"/>
                    <a:pt x="126" y="611"/>
                  </a:cubicBezTo>
                  <a:cubicBezTo>
                    <a:pt x="93" y="584"/>
                    <a:pt x="85" y="574"/>
                    <a:pt x="77" y="544"/>
                  </a:cubicBezTo>
                  <a:cubicBezTo>
                    <a:pt x="71" y="526"/>
                    <a:pt x="60" y="502"/>
                    <a:pt x="50" y="486"/>
                  </a:cubicBezTo>
                  <a:cubicBezTo>
                    <a:pt x="32" y="460"/>
                    <a:pt x="32" y="458"/>
                    <a:pt x="37" y="449"/>
                  </a:cubicBezTo>
                  <a:cubicBezTo>
                    <a:pt x="40" y="444"/>
                    <a:pt x="49" y="436"/>
                    <a:pt x="57" y="433"/>
                  </a:cubicBezTo>
                  <a:cubicBezTo>
                    <a:pt x="72" y="425"/>
                    <a:pt x="82" y="403"/>
                    <a:pt x="80" y="382"/>
                  </a:cubicBezTo>
                  <a:cubicBezTo>
                    <a:pt x="79" y="371"/>
                    <a:pt x="77" y="370"/>
                    <a:pt x="59" y="368"/>
                  </a:cubicBezTo>
                  <a:cubicBezTo>
                    <a:pt x="34" y="365"/>
                    <a:pt x="23" y="348"/>
                    <a:pt x="46" y="348"/>
                  </a:cubicBezTo>
                  <a:cubicBezTo>
                    <a:pt x="51" y="348"/>
                    <a:pt x="59" y="344"/>
                    <a:pt x="63" y="340"/>
                  </a:cubicBezTo>
                  <a:cubicBezTo>
                    <a:pt x="70" y="332"/>
                    <a:pt x="70" y="331"/>
                    <a:pt x="62" y="324"/>
                  </a:cubicBezTo>
                  <a:cubicBezTo>
                    <a:pt x="58" y="319"/>
                    <a:pt x="43" y="312"/>
                    <a:pt x="29" y="307"/>
                  </a:cubicBezTo>
                  <a:cubicBezTo>
                    <a:pt x="3" y="298"/>
                    <a:pt x="3" y="297"/>
                    <a:pt x="1" y="282"/>
                  </a:cubicBezTo>
                  <a:cubicBezTo>
                    <a:pt x="0" y="268"/>
                    <a:pt x="2" y="264"/>
                    <a:pt x="12" y="255"/>
                  </a:cubicBezTo>
                  <a:cubicBezTo>
                    <a:pt x="23" y="244"/>
                    <a:pt x="23" y="244"/>
                    <a:pt x="54" y="248"/>
                  </a:cubicBezTo>
                  <a:cubicBezTo>
                    <a:pt x="105" y="255"/>
                    <a:pt x="127" y="247"/>
                    <a:pt x="131" y="219"/>
                  </a:cubicBezTo>
                  <a:cubicBezTo>
                    <a:pt x="135" y="198"/>
                    <a:pt x="145" y="188"/>
                    <a:pt x="163" y="188"/>
                  </a:cubicBezTo>
                  <a:cubicBezTo>
                    <a:pt x="173" y="188"/>
                    <a:pt x="181" y="191"/>
                    <a:pt x="191" y="200"/>
                  </a:cubicBezTo>
                  <a:cubicBezTo>
                    <a:pt x="206" y="213"/>
                    <a:pt x="212" y="212"/>
                    <a:pt x="239" y="196"/>
                  </a:cubicBezTo>
                  <a:cubicBezTo>
                    <a:pt x="253" y="187"/>
                    <a:pt x="273" y="183"/>
                    <a:pt x="279" y="187"/>
                  </a:cubicBezTo>
                  <a:cubicBezTo>
                    <a:pt x="282" y="189"/>
                    <a:pt x="286" y="195"/>
                    <a:pt x="288" y="201"/>
                  </a:cubicBezTo>
                  <a:cubicBezTo>
                    <a:pt x="292" y="210"/>
                    <a:pt x="295" y="212"/>
                    <a:pt x="304" y="211"/>
                  </a:cubicBezTo>
                  <a:cubicBezTo>
                    <a:pt x="312" y="210"/>
                    <a:pt x="318" y="205"/>
                    <a:pt x="328" y="190"/>
                  </a:cubicBezTo>
                  <a:cubicBezTo>
                    <a:pt x="347" y="160"/>
                    <a:pt x="347" y="160"/>
                    <a:pt x="367" y="160"/>
                  </a:cubicBezTo>
                  <a:cubicBezTo>
                    <a:pt x="391" y="160"/>
                    <a:pt x="396" y="149"/>
                    <a:pt x="389" y="117"/>
                  </a:cubicBezTo>
                  <a:cubicBezTo>
                    <a:pt x="386" y="104"/>
                    <a:pt x="383" y="86"/>
                    <a:pt x="382" y="76"/>
                  </a:cubicBezTo>
                  <a:cubicBezTo>
                    <a:pt x="380" y="58"/>
                    <a:pt x="380" y="58"/>
                    <a:pt x="394" y="53"/>
                  </a:cubicBezTo>
                  <a:cubicBezTo>
                    <a:pt x="412" y="46"/>
                    <a:pt x="421" y="36"/>
                    <a:pt x="423" y="16"/>
                  </a:cubicBezTo>
                  <a:cubicBezTo>
                    <a:pt x="425" y="3"/>
                    <a:pt x="427" y="0"/>
                    <a:pt x="432" y="1"/>
                  </a:cubicBezTo>
                  <a:cubicBezTo>
                    <a:pt x="483" y="18"/>
                    <a:pt x="509" y="24"/>
                    <a:pt x="537" y="24"/>
                  </a:cubicBezTo>
                  <a:cubicBezTo>
                    <a:pt x="574" y="24"/>
                    <a:pt x="579" y="25"/>
                    <a:pt x="587" y="40"/>
                  </a:cubicBezTo>
                  <a:cubicBezTo>
                    <a:pt x="590" y="47"/>
                    <a:pt x="598" y="58"/>
                    <a:pt x="605" y="66"/>
                  </a:cubicBezTo>
                  <a:cubicBezTo>
                    <a:pt x="619" y="81"/>
                    <a:pt x="631" y="84"/>
                    <a:pt x="647" y="73"/>
                  </a:cubicBezTo>
                  <a:cubicBezTo>
                    <a:pt x="654" y="69"/>
                    <a:pt x="661" y="68"/>
                    <a:pt x="672" y="69"/>
                  </a:cubicBezTo>
                  <a:cubicBezTo>
                    <a:pt x="693" y="73"/>
                    <a:pt x="697" y="80"/>
                    <a:pt x="690" y="105"/>
                  </a:cubicBezTo>
                  <a:cubicBezTo>
                    <a:pt x="686" y="121"/>
                    <a:pt x="686" y="128"/>
                    <a:pt x="689" y="136"/>
                  </a:cubicBezTo>
                  <a:cubicBezTo>
                    <a:pt x="693" y="146"/>
                    <a:pt x="728" y="177"/>
                    <a:pt x="748" y="187"/>
                  </a:cubicBezTo>
                  <a:cubicBezTo>
                    <a:pt x="755" y="191"/>
                    <a:pt x="755" y="194"/>
                    <a:pt x="752" y="207"/>
                  </a:cubicBezTo>
                  <a:cubicBezTo>
                    <a:pt x="750" y="215"/>
                    <a:pt x="749" y="231"/>
                    <a:pt x="749" y="242"/>
                  </a:cubicBezTo>
                  <a:cubicBezTo>
                    <a:pt x="749" y="264"/>
                    <a:pt x="744" y="273"/>
                    <a:pt x="721" y="297"/>
                  </a:cubicBezTo>
                  <a:cubicBezTo>
                    <a:pt x="693" y="326"/>
                    <a:pt x="686" y="329"/>
                    <a:pt x="639" y="326"/>
                  </a:cubicBezTo>
                  <a:cubicBezTo>
                    <a:pt x="601" y="323"/>
                    <a:pt x="598" y="324"/>
                    <a:pt x="587" y="332"/>
                  </a:cubicBezTo>
                  <a:cubicBezTo>
                    <a:pt x="573" y="344"/>
                    <a:pt x="563" y="363"/>
                    <a:pt x="553" y="405"/>
                  </a:cubicBezTo>
                  <a:cubicBezTo>
                    <a:pt x="543" y="446"/>
                    <a:pt x="536" y="462"/>
                    <a:pt x="525" y="468"/>
                  </a:cubicBezTo>
                  <a:cubicBezTo>
                    <a:pt x="514" y="473"/>
                    <a:pt x="490" y="473"/>
                    <a:pt x="466" y="466"/>
                  </a:cubicBezTo>
                  <a:cubicBezTo>
                    <a:pt x="412" y="451"/>
                    <a:pt x="381" y="449"/>
                    <a:pt x="381" y="462"/>
                  </a:cubicBezTo>
                  <a:cubicBezTo>
                    <a:pt x="381" y="469"/>
                    <a:pt x="377" y="469"/>
                    <a:pt x="353" y="463"/>
                  </a:cubicBezTo>
                  <a:cubicBezTo>
                    <a:pt x="331" y="458"/>
                    <a:pt x="318" y="461"/>
                    <a:pt x="315" y="472"/>
                  </a:cubicBezTo>
                  <a:cubicBezTo>
                    <a:pt x="313" y="476"/>
                    <a:pt x="317" y="492"/>
                    <a:pt x="322" y="509"/>
                  </a:cubicBezTo>
                  <a:cubicBezTo>
                    <a:pt x="343" y="573"/>
                    <a:pt x="346" y="601"/>
                    <a:pt x="334" y="631"/>
                  </a:cubicBezTo>
                  <a:cubicBezTo>
                    <a:pt x="328" y="646"/>
                    <a:pt x="328" y="651"/>
                    <a:pt x="332" y="663"/>
                  </a:cubicBezTo>
                  <a:cubicBezTo>
                    <a:pt x="338" y="680"/>
                    <a:pt x="335" y="684"/>
                    <a:pt x="312" y="684"/>
                  </a:cubicBezTo>
                  <a:cubicBezTo>
                    <a:pt x="302" y="684"/>
                    <a:pt x="295" y="681"/>
                    <a:pt x="288" y="674"/>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34"/>
            <p:cNvSpPr>
              <a:spLocks/>
            </p:cNvSpPr>
            <p:nvPr/>
          </p:nvSpPr>
          <p:spPr bwMode="auto">
            <a:xfrm>
              <a:off x="8315692" y="1982788"/>
              <a:ext cx="1009650" cy="1166813"/>
            </a:xfrm>
            <a:custGeom>
              <a:avLst/>
              <a:gdLst>
                <a:gd name="T0" fmla="*/ 389 w 698"/>
                <a:gd name="T1" fmla="*/ 801 h 806"/>
                <a:gd name="T2" fmla="*/ 364 w 698"/>
                <a:gd name="T3" fmla="*/ 795 h 806"/>
                <a:gd name="T4" fmla="*/ 355 w 698"/>
                <a:gd name="T5" fmla="*/ 786 h 806"/>
                <a:gd name="T6" fmla="*/ 312 w 698"/>
                <a:gd name="T7" fmla="*/ 766 h 806"/>
                <a:gd name="T8" fmla="*/ 261 w 698"/>
                <a:gd name="T9" fmla="*/ 772 h 806"/>
                <a:gd name="T10" fmla="*/ 193 w 698"/>
                <a:gd name="T11" fmla="*/ 771 h 806"/>
                <a:gd name="T12" fmla="*/ 178 w 698"/>
                <a:gd name="T13" fmla="*/ 697 h 806"/>
                <a:gd name="T14" fmla="*/ 158 w 698"/>
                <a:gd name="T15" fmla="*/ 694 h 806"/>
                <a:gd name="T16" fmla="*/ 143 w 698"/>
                <a:gd name="T17" fmla="*/ 694 h 806"/>
                <a:gd name="T18" fmla="*/ 143 w 698"/>
                <a:gd name="T19" fmla="*/ 660 h 806"/>
                <a:gd name="T20" fmla="*/ 131 w 698"/>
                <a:gd name="T21" fmla="*/ 612 h 806"/>
                <a:gd name="T22" fmla="*/ 115 w 698"/>
                <a:gd name="T23" fmla="*/ 575 h 806"/>
                <a:gd name="T24" fmla="*/ 108 w 698"/>
                <a:gd name="T25" fmla="*/ 547 h 806"/>
                <a:gd name="T26" fmla="*/ 73 w 698"/>
                <a:gd name="T27" fmla="*/ 542 h 806"/>
                <a:gd name="T28" fmla="*/ 37 w 698"/>
                <a:gd name="T29" fmla="*/ 535 h 806"/>
                <a:gd name="T30" fmla="*/ 31 w 698"/>
                <a:gd name="T31" fmla="*/ 507 h 806"/>
                <a:gd name="T32" fmla="*/ 14 w 698"/>
                <a:gd name="T33" fmla="*/ 482 h 806"/>
                <a:gd name="T34" fmla="*/ 8 w 698"/>
                <a:gd name="T35" fmla="*/ 459 h 806"/>
                <a:gd name="T36" fmla="*/ 25 w 698"/>
                <a:gd name="T37" fmla="*/ 409 h 806"/>
                <a:gd name="T38" fmla="*/ 99 w 698"/>
                <a:gd name="T39" fmla="*/ 342 h 806"/>
                <a:gd name="T40" fmla="*/ 150 w 698"/>
                <a:gd name="T41" fmla="*/ 338 h 806"/>
                <a:gd name="T42" fmla="*/ 219 w 698"/>
                <a:gd name="T43" fmla="*/ 252 h 806"/>
                <a:gd name="T44" fmla="*/ 231 w 698"/>
                <a:gd name="T45" fmla="*/ 194 h 806"/>
                <a:gd name="T46" fmla="*/ 237 w 698"/>
                <a:gd name="T47" fmla="*/ 163 h 806"/>
                <a:gd name="T48" fmla="*/ 248 w 698"/>
                <a:gd name="T49" fmla="*/ 131 h 806"/>
                <a:gd name="T50" fmla="*/ 275 w 698"/>
                <a:gd name="T51" fmla="*/ 70 h 806"/>
                <a:gd name="T52" fmla="*/ 276 w 698"/>
                <a:gd name="T53" fmla="*/ 33 h 806"/>
                <a:gd name="T54" fmla="*/ 332 w 698"/>
                <a:gd name="T55" fmla="*/ 30 h 806"/>
                <a:gd name="T56" fmla="*/ 397 w 698"/>
                <a:gd name="T57" fmla="*/ 16 h 806"/>
                <a:gd name="T58" fmla="*/ 421 w 698"/>
                <a:gd name="T59" fmla="*/ 72 h 806"/>
                <a:gd name="T60" fmla="*/ 437 w 698"/>
                <a:gd name="T61" fmla="*/ 136 h 806"/>
                <a:gd name="T62" fmla="*/ 460 w 698"/>
                <a:gd name="T63" fmla="*/ 149 h 806"/>
                <a:gd name="T64" fmla="*/ 477 w 698"/>
                <a:gd name="T65" fmla="*/ 152 h 806"/>
                <a:gd name="T66" fmla="*/ 479 w 698"/>
                <a:gd name="T67" fmla="*/ 173 h 806"/>
                <a:gd name="T68" fmla="*/ 517 w 698"/>
                <a:gd name="T69" fmla="*/ 210 h 806"/>
                <a:gd name="T70" fmla="*/ 555 w 698"/>
                <a:gd name="T71" fmla="*/ 248 h 806"/>
                <a:gd name="T72" fmla="*/ 637 w 698"/>
                <a:gd name="T73" fmla="*/ 286 h 806"/>
                <a:gd name="T74" fmla="*/ 690 w 698"/>
                <a:gd name="T75" fmla="*/ 305 h 806"/>
                <a:gd name="T76" fmla="*/ 677 w 698"/>
                <a:gd name="T77" fmla="*/ 358 h 806"/>
                <a:gd name="T78" fmla="*/ 655 w 698"/>
                <a:gd name="T79" fmla="*/ 380 h 806"/>
                <a:gd name="T80" fmla="*/ 638 w 698"/>
                <a:gd name="T81" fmla="*/ 398 h 806"/>
                <a:gd name="T82" fmla="*/ 619 w 698"/>
                <a:gd name="T83" fmla="*/ 446 h 806"/>
                <a:gd name="T84" fmla="*/ 626 w 698"/>
                <a:gd name="T85" fmla="*/ 467 h 806"/>
                <a:gd name="T86" fmla="*/ 613 w 698"/>
                <a:gd name="T87" fmla="*/ 472 h 806"/>
                <a:gd name="T88" fmla="*/ 600 w 698"/>
                <a:gd name="T89" fmla="*/ 494 h 806"/>
                <a:gd name="T90" fmla="*/ 595 w 698"/>
                <a:gd name="T91" fmla="*/ 521 h 806"/>
                <a:gd name="T92" fmla="*/ 601 w 698"/>
                <a:gd name="T93" fmla="*/ 611 h 806"/>
                <a:gd name="T94" fmla="*/ 609 w 698"/>
                <a:gd name="T95" fmla="*/ 707 h 806"/>
                <a:gd name="T96" fmla="*/ 597 w 698"/>
                <a:gd name="T97" fmla="*/ 720 h 806"/>
                <a:gd name="T98" fmla="*/ 549 w 698"/>
                <a:gd name="T99" fmla="*/ 723 h 806"/>
                <a:gd name="T100" fmla="*/ 535 w 698"/>
                <a:gd name="T101" fmla="*/ 734 h 806"/>
                <a:gd name="T102" fmla="*/ 518 w 698"/>
                <a:gd name="T103" fmla="*/ 726 h 806"/>
                <a:gd name="T104" fmla="*/ 493 w 698"/>
                <a:gd name="T105" fmla="*/ 723 h 806"/>
                <a:gd name="T106" fmla="*/ 485 w 698"/>
                <a:gd name="T107" fmla="*/ 752 h 806"/>
                <a:gd name="T108" fmla="*/ 485 w 698"/>
                <a:gd name="T109" fmla="*/ 776 h 806"/>
                <a:gd name="T110" fmla="*/ 458 w 698"/>
                <a:gd name="T111" fmla="*/ 774 h 806"/>
                <a:gd name="T112" fmla="*/ 421 w 698"/>
                <a:gd name="T113" fmla="*/ 786 h 806"/>
                <a:gd name="T114" fmla="*/ 411 w 698"/>
                <a:gd name="T115" fmla="*/ 802 h 806"/>
                <a:gd name="T116" fmla="*/ 389 w 698"/>
                <a:gd name="T117" fmla="*/ 801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98" h="806">
                  <a:moveTo>
                    <a:pt x="389" y="801"/>
                  </a:moveTo>
                  <a:cubicBezTo>
                    <a:pt x="380" y="799"/>
                    <a:pt x="369" y="796"/>
                    <a:pt x="364" y="795"/>
                  </a:cubicBezTo>
                  <a:cubicBezTo>
                    <a:pt x="358" y="794"/>
                    <a:pt x="355" y="791"/>
                    <a:pt x="355" y="786"/>
                  </a:cubicBezTo>
                  <a:cubicBezTo>
                    <a:pt x="355" y="777"/>
                    <a:pt x="332" y="766"/>
                    <a:pt x="312" y="766"/>
                  </a:cubicBezTo>
                  <a:cubicBezTo>
                    <a:pt x="304" y="766"/>
                    <a:pt x="281" y="769"/>
                    <a:pt x="261" y="772"/>
                  </a:cubicBezTo>
                  <a:cubicBezTo>
                    <a:pt x="221" y="779"/>
                    <a:pt x="192" y="779"/>
                    <a:pt x="193" y="771"/>
                  </a:cubicBezTo>
                  <a:cubicBezTo>
                    <a:pt x="195" y="761"/>
                    <a:pt x="182" y="700"/>
                    <a:pt x="178" y="697"/>
                  </a:cubicBezTo>
                  <a:cubicBezTo>
                    <a:pt x="175" y="695"/>
                    <a:pt x="166" y="694"/>
                    <a:pt x="158" y="694"/>
                  </a:cubicBezTo>
                  <a:cubicBezTo>
                    <a:pt x="143" y="694"/>
                    <a:pt x="143" y="694"/>
                    <a:pt x="143" y="694"/>
                  </a:cubicBezTo>
                  <a:cubicBezTo>
                    <a:pt x="143" y="660"/>
                    <a:pt x="143" y="660"/>
                    <a:pt x="143" y="660"/>
                  </a:cubicBezTo>
                  <a:cubicBezTo>
                    <a:pt x="143" y="629"/>
                    <a:pt x="142" y="626"/>
                    <a:pt x="131" y="612"/>
                  </a:cubicBezTo>
                  <a:cubicBezTo>
                    <a:pt x="123" y="603"/>
                    <a:pt x="117" y="589"/>
                    <a:pt x="115" y="575"/>
                  </a:cubicBezTo>
                  <a:cubicBezTo>
                    <a:pt x="112" y="562"/>
                    <a:pt x="109" y="550"/>
                    <a:pt x="108" y="547"/>
                  </a:cubicBezTo>
                  <a:cubicBezTo>
                    <a:pt x="107" y="543"/>
                    <a:pt x="97" y="542"/>
                    <a:pt x="73" y="542"/>
                  </a:cubicBezTo>
                  <a:cubicBezTo>
                    <a:pt x="44" y="542"/>
                    <a:pt x="39" y="541"/>
                    <a:pt x="37" y="535"/>
                  </a:cubicBezTo>
                  <a:cubicBezTo>
                    <a:pt x="36" y="531"/>
                    <a:pt x="33" y="518"/>
                    <a:pt x="31" y="507"/>
                  </a:cubicBezTo>
                  <a:cubicBezTo>
                    <a:pt x="27" y="490"/>
                    <a:pt x="24" y="486"/>
                    <a:pt x="14" y="482"/>
                  </a:cubicBezTo>
                  <a:cubicBezTo>
                    <a:pt x="1" y="476"/>
                    <a:pt x="0" y="471"/>
                    <a:pt x="8" y="459"/>
                  </a:cubicBezTo>
                  <a:cubicBezTo>
                    <a:pt x="12" y="455"/>
                    <a:pt x="19" y="432"/>
                    <a:pt x="25" y="409"/>
                  </a:cubicBezTo>
                  <a:cubicBezTo>
                    <a:pt x="42" y="342"/>
                    <a:pt x="49" y="335"/>
                    <a:pt x="99" y="342"/>
                  </a:cubicBezTo>
                  <a:cubicBezTo>
                    <a:pt x="129" y="345"/>
                    <a:pt x="133" y="345"/>
                    <a:pt x="150" y="338"/>
                  </a:cubicBezTo>
                  <a:cubicBezTo>
                    <a:pt x="186" y="322"/>
                    <a:pt x="220" y="280"/>
                    <a:pt x="219" y="252"/>
                  </a:cubicBezTo>
                  <a:cubicBezTo>
                    <a:pt x="219" y="231"/>
                    <a:pt x="226" y="194"/>
                    <a:pt x="231" y="194"/>
                  </a:cubicBezTo>
                  <a:cubicBezTo>
                    <a:pt x="240" y="194"/>
                    <a:pt x="243" y="178"/>
                    <a:pt x="237" y="163"/>
                  </a:cubicBezTo>
                  <a:cubicBezTo>
                    <a:pt x="227" y="140"/>
                    <a:pt x="229" y="136"/>
                    <a:pt x="248" y="131"/>
                  </a:cubicBezTo>
                  <a:cubicBezTo>
                    <a:pt x="270" y="125"/>
                    <a:pt x="275" y="115"/>
                    <a:pt x="275" y="70"/>
                  </a:cubicBezTo>
                  <a:cubicBezTo>
                    <a:pt x="275" y="50"/>
                    <a:pt x="275" y="34"/>
                    <a:pt x="276" y="33"/>
                  </a:cubicBezTo>
                  <a:cubicBezTo>
                    <a:pt x="276" y="33"/>
                    <a:pt x="302" y="32"/>
                    <a:pt x="332" y="30"/>
                  </a:cubicBezTo>
                  <a:cubicBezTo>
                    <a:pt x="386" y="28"/>
                    <a:pt x="388" y="27"/>
                    <a:pt x="397" y="16"/>
                  </a:cubicBezTo>
                  <a:cubicBezTo>
                    <a:pt x="409" y="3"/>
                    <a:pt x="408" y="0"/>
                    <a:pt x="421" y="72"/>
                  </a:cubicBezTo>
                  <a:cubicBezTo>
                    <a:pt x="426" y="102"/>
                    <a:pt x="433" y="132"/>
                    <a:pt x="437" y="136"/>
                  </a:cubicBezTo>
                  <a:cubicBezTo>
                    <a:pt x="440" y="142"/>
                    <a:pt x="449" y="147"/>
                    <a:pt x="460" y="149"/>
                  </a:cubicBezTo>
                  <a:cubicBezTo>
                    <a:pt x="477" y="152"/>
                    <a:pt x="477" y="152"/>
                    <a:pt x="477" y="152"/>
                  </a:cubicBezTo>
                  <a:cubicBezTo>
                    <a:pt x="479" y="173"/>
                    <a:pt x="479" y="173"/>
                    <a:pt x="479" y="173"/>
                  </a:cubicBezTo>
                  <a:cubicBezTo>
                    <a:pt x="481" y="200"/>
                    <a:pt x="492" y="210"/>
                    <a:pt x="517" y="210"/>
                  </a:cubicBezTo>
                  <a:cubicBezTo>
                    <a:pt x="541" y="210"/>
                    <a:pt x="550" y="219"/>
                    <a:pt x="555" y="248"/>
                  </a:cubicBezTo>
                  <a:cubicBezTo>
                    <a:pt x="562" y="290"/>
                    <a:pt x="576" y="296"/>
                    <a:pt x="637" y="286"/>
                  </a:cubicBezTo>
                  <a:cubicBezTo>
                    <a:pt x="676" y="280"/>
                    <a:pt x="684" y="283"/>
                    <a:pt x="690" y="305"/>
                  </a:cubicBezTo>
                  <a:cubicBezTo>
                    <a:pt x="698" y="333"/>
                    <a:pt x="692" y="358"/>
                    <a:pt x="677" y="358"/>
                  </a:cubicBezTo>
                  <a:cubicBezTo>
                    <a:pt x="663" y="358"/>
                    <a:pt x="658" y="364"/>
                    <a:pt x="655" y="380"/>
                  </a:cubicBezTo>
                  <a:cubicBezTo>
                    <a:pt x="653" y="394"/>
                    <a:pt x="651" y="396"/>
                    <a:pt x="638" y="398"/>
                  </a:cubicBezTo>
                  <a:cubicBezTo>
                    <a:pt x="609" y="403"/>
                    <a:pt x="605" y="412"/>
                    <a:pt x="619" y="446"/>
                  </a:cubicBezTo>
                  <a:cubicBezTo>
                    <a:pt x="623" y="458"/>
                    <a:pt x="626" y="467"/>
                    <a:pt x="626" y="467"/>
                  </a:cubicBezTo>
                  <a:cubicBezTo>
                    <a:pt x="625" y="468"/>
                    <a:pt x="619" y="470"/>
                    <a:pt x="613" y="472"/>
                  </a:cubicBezTo>
                  <a:cubicBezTo>
                    <a:pt x="602" y="476"/>
                    <a:pt x="601" y="478"/>
                    <a:pt x="600" y="494"/>
                  </a:cubicBezTo>
                  <a:cubicBezTo>
                    <a:pt x="600" y="504"/>
                    <a:pt x="598" y="516"/>
                    <a:pt x="595" y="521"/>
                  </a:cubicBezTo>
                  <a:cubicBezTo>
                    <a:pt x="588" y="534"/>
                    <a:pt x="590" y="566"/>
                    <a:pt x="601" y="611"/>
                  </a:cubicBezTo>
                  <a:cubicBezTo>
                    <a:pt x="615" y="670"/>
                    <a:pt x="617" y="689"/>
                    <a:pt x="609" y="707"/>
                  </a:cubicBezTo>
                  <a:cubicBezTo>
                    <a:pt x="605" y="718"/>
                    <a:pt x="601" y="722"/>
                    <a:pt x="597" y="720"/>
                  </a:cubicBezTo>
                  <a:cubicBezTo>
                    <a:pt x="576" y="712"/>
                    <a:pt x="562" y="713"/>
                    <a:pt x="549" y="723"/>
                  </a:cubicBezTo>
                  <a:cubicBezTo>
                    <a:pt x="535" y="734"/>
                    <a:pt x="535" y="734"/>
                    <a:pt x="535" y="734"/>
                  </a:cubicBezTo>
                  <a:cubicBezTo>
                    <a:pt x="518" y="726"/>
                    <a:pt x="518" y="726"/>
                    <a:pt x="518" y="726"/>
                  </a:cubicBezTo>
                  <a:cubicBezTo>
                    <a:pt x="503" y="719"/>
                    <a:pt x="499" y="719"/>
                    <a:pt x="493" y="723"/>
                  </a:cubicBezTo>
                  <a:cubicBezTo>
                    <a:pt x="486" y="728"/>
                    <a:pt x="485" y="733"/>
                    <a:pt x="485" y="752"/>
                  </a:cubicBezTo>
                  <a:cubicBezTo>
                    <a:pt x="485" y="776"/>
                    <a:pt x="485" y="776"/>
                    <a:pt x="485" y="776"/>
                  </a:cubicBezTo>
                  <a:cubicBezTo>
                    <a:pt x="458" y="774"/>
                    <a:pt x="458" y="774"/>
                    <a:pt x="458" y="774"/>
                  </a:cubicBezTo>
                  <a:cubicBezTo>
                    <a:pt x="433" y="773"/>
                    <a:pt x="432" y="774"/>
                    <a:pt x="421" y="786"/>
                  </a:cubicBezTo>
                  <a:cubicBezTo>
                    <a:pt x="415" y="793"/>
                    <a:pt x="411" y="800"/>
                    <a:pt x="411" y="802"/>
                  </a:cubicBezTo>
                  <a:cubicBezTo>
                    <a:pt x="411" y="806"/>
                    <a:pt x="411" y="806"/>
                    <a:pt x="389" y="801"/>
                  </a:cubicBezTo>
                  <a:close/>
                </a:path>
              </a:pathLst>
            </a:custGeom>
            <a:solidFill>
              <a:schemeClr val="accent1">
                <a:lumMod val="40000"/>
                <a:lumOff val="60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35"/>
            <p:cNvSpPr>
              <a:spLocks/>
            </p:cNvSpPr>
            <p:nvPr/>
          </p:nvSpPr>
          <p:spPr bwMode="auto">
            <a:xfrm>
              <a:off x="8331567" y="3105150"/>
              <a:ext cx="633413" cy="674688"/>
            </a:xfrm>
            <a:custGeom>
              <a:avLst/>
              <a:gdLst>
                <a:gd name="T0" fmla="*/ 208 w 438"/>
                <a:gd name="T1" fmla="*/ 461 h 466"/>
                <a:gd name="T2" fmla="*/ 174 w 438"/>
                <a:gd name="T3" fmla="*/ 440 h 466"/>
                <a:gd name="T4" fmla="*/ 146 w 438"/>
                <a:gd name="T5" fmla="*/ 420 h 466"/>
                <a:gd name="T6" fmla="*/ 133 w 438"/>
                <a:gd name="T7" fmla="*/ 405 h 466"/>
                <a:gd name="T8" fmla="*/ 117 w 438"/>
                <a:gd name="T9" fmla="*/ 387 h 466"/>
                <a:gd name="T10" fmla="*/ 114 w 438"/>
                <a:gd name="T11" fmla="*/ 342 h 466"/>
                <a:gd name="T12" fmla="*/ 96 w 438"/>
                <a:gd name="T13" fmla="*/ 280 h 466"/>
                <a:gd name="T14" fmla="*/ 92 w 438"/>
                <a:gd name="T15" fmla="*/ 262 h 466"/>
                <a:gd name="T16" fmla="*/ 96 w 438"/>
                <a:gd name="T17" fmla="*/ 224 h 466"/>
                <a:gd name="T18" fmla="*/ 78 w 438"/>
                <a:gd name="T19" fmla="*/ 226 h 466"/>
                <a:gd name="T20" fmla="*/ 8 w 438"/>
                <a:gd name="T21" fmla="*/ 185 h 466"/>
                <a:gd name="T22" fmla="*/ 0 w 438"/>
                <a:gd name="T23" fmla="*/ 165 h 466"/>
                <a:gd name="T24" fmla="*/ 21 w 438"/>
                <a:gd name="T25" fmla="*/ 156 h 466"/>
                <a:gd name="T26" fmla="*/ 48 w 438"/>
                <a:gd name="T27" fmla="*/ 144 h 466"/>
                <a:gd name="T28" fmla="*/ 69 w 438"/>
                <a:gd name="T29" fmla="*/ 78 h 466"/>
                <a:gd name="T30" fmla="*/ 101 w 438"/>
                <a:gd name="T31" fmla="*/ 14 h 466"/>
                <a:gd name="T32" fmla="*/ 186 w 438"/>
                <a:gd name="T33" fmla="*/ 12 h 466"/>
                <a:gd name="T34" fmla="*/ 261 w 438"/>
                <a:gd name="T35" fmla="*/ 8 h 466"/>
                <a:gd name="T36" fmla="*/ 332 w 438"/>
                <a:gd name="T37" fmla="*/ 18 h 466"/>
                <a:gd name="T38" fmla="*/ 364 w 438"/>
                <a:gd name="T39" fmla="*/ 35 h 466"/>
                <a:gd name="T40" fmla="*/ 420 w 438"/>
                <a:gd name="T41" fmla="*/ 96 h 466"/>
                <a:gd name="T42" fmla="*/ 437 w 438"/>
                <a:gd name="T43" fmla="*/ 156 h 466"/>
                <a:gd name="T44" fmla="*/ 438 w 438"/>
                <a:gd name="T45" fmla="*/ 183 h 466"/>
                <a:gd name="T46" fmla="*/ 414 w 438"/>
                <a:gd name="T47" fmla="*/ 198 h 466"/>
                <a:gd name="T48" fmla="*/ 390 w 438"/>
                <a:gd name="T49" fmla="*/ 212 h 466"/>
                <a:gd name="T50" fmla="*/ 390 w 438"/>
                <a:gd name="T51" fmla="*/ 258 h 466"/>
                <a:gd name="T52" fmla="*/ 355 w 438"/>
                <a:gd name="T53" fmla="*/ 362 h 466"/>
                <a:gd name="T54" fmla="*/ 275 w 438"/>
                <a:gd name="T55" fmla="*/ 450 h 466"/>
                <a:gd name="T56" fmla="*/ 246 w 438"/>
                <a:gd name="T57" fmla="*/ 465 h 466"/>
                <a:gd name="T58" fmla="*/ 208 w 438"/>
                <a:gd name="T59" fmla="*/ 461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38" h="466">
                  <a:moveTo>
                    <a:pt x="208" y="461"/>
                  </a:moveTo>
                  <a:cubicBezTo>
                    <a:pt x="194" y="459"/>
                    <a:pt x="186" y="454"/>
                    <a:pt x="174" y="440"/>
                  </a:cubicBezTo>
                  <a:cubicBezTo>
                    <a:pt x="165" y="430"/>
                    <a:pt x="152" y="421"/>
                    <a:pt x="146" y="420"/>
                  </a:cubicBezTo>
                  <a:cubicBezTo>
                    <a:pt x="138" y="418"/>
                    <a:pt x="135" y="414"/>
                    <a:pt x="133" y="405"/>
                  </a:cubicBezTo>
                  <a:cubicBezTo>
                    <a:pt x="131" y="396"/>
                    <a:pt x="127" y="391"/>
                    <a:pt x="117" y="387"/>
                  </a:cubicBezTo>
                  <a:cubicBezTo>
                    <a:pt x="100" y="380"/>
                    <a:pt x="100" y="370"/>
                    <a:pt x="114" y="342"/>
                  </a:cubicBezTo>
                  <a:cubicBezTo>
                    <a:pt x="132" y="305"/>
                    <a:pt x="123" y="274"/>
                    <a:pt x="96" y="280"/>
                  </a:cubicBezTo>
                  <a:cubicBezTo>
                    <a:pt x="81" y="283"/>
                    <a:pt x="81" y="282"/>
                    <a:pt x="92" y="262"/>
                  </a:cubicBezTo>
                  <a:cubicBezTo>
                    <a:pt x="100" y="245"/>
                    <a:pt x="102" y="228"/>
                    <a:pt x="96" y="224"/>
                  </a:cubicBezTo>
                  <a:cubicBezTo>
                    <a:pt x="93" y="222"/>
                    <a:pt x="86" y="223"/>
                    <a:pt x="78" y="226"/>
                  </a:cubicBezTo>
                  <a:cubicBezTo>
                    <a:pt x="49" y="237"/>
                    <a:pt x="23" y="222"/>
                    <a:pt x="8" y="185"/>
                  </a:cubicBezTo>
                  <a:cubicBezTo>
                    <a:pt x="0" y="165"/>
                    <a:pt x="0" y="165"/>
                    <a:pt x="0" y="165"/>
                  </a:cubicBezTo>
                  <a:cubicBezTo>
                    <a:pt x="21" y="156"/>
                    <a:pt x="21" y="156"/>
                    <a:pt x="21" y="156"/>
                  </a:cubicBezTo>
                  <a:cubicBezTo>
                    <a:pt x="32" y="151"/>
                    <a:pt x="45" y="146"/>
                    <a:pt x="48" y="144"/>
                  </a:cubicBezTo>
                  <a:cubicBezTo>
                    <a:pt x="64" y="139"/>
                    <a:pt x="69" y="123"/>
                    <a:pt x="69" y="78"/>
                  </a:cubicBezTo>
                  <a:cubicBezTo>
                    <a:pt x="70" y="28"/>
                    <a:pt x="73" y="22"/>
                    <a:pt x="101" y="14"/>
                  </a:cubicBezTo>
                  <a:cubicBezTo>
                    <a:pt x="122" y="8"/>
                    <a:pt x="145" y="8"/>
                    <a:pt x="186" y="12"/>
                  </a:cubicBezTo>
                  <a:cubicBezTo>
                    <a:pt x="211" y="14"/>
                    <a:pt x="229" y="13"/>
                    <a:pt x="261" y="8"/>
                  </a:cubicBezTo>
                  <a:cubicBezTo>
                    <a:pt x="308" y="0"/>
                    <a:pt x="332" y="3"/>
                    <a:pt x="332" y="18"/>
                  </a:cubicBezTo>
                  <a:cubicBezTo>
                    <a:pt x="332" y="27"/>
                    <a:pt x="340" y="32"/>
                    <a:pt x="364" y="35"/>
                  </a:cubicBezTo>
                  <a:cubicBezTo>
                    <a:pt x="386" y="38"/>
                    <a:pt x="396" y="49"/>
                    <a:pt x="420" y="96"/>
                  </a:cubicBezTo>
                  <a:cubicBezTo>
                    <a:pt x="435" y="125"/>
                    <a:pt x="437" y="133"/>
                    <a:pt x="437" y="156"/>
                  </a:cubicBezTo>
                  <a:cubicBezTo>
                    <a:pt x="438" y="183"/>
                    <a:pt x="438" y="183"/>
                    <a:pt x="438" y="183"/>
                  </a:cubicBezTo>
                  <a:cubicBezTo>
                    <a:pt x="414" y="198"/>
                    <a:pt x="414" y="198"/>
                    <a:pt x="414" y="198"/>
                  </a:cubicBezTo>
                  <a:cubicBezTo>
                    <a:pt x="390" y="212"/>
                    <a:pt x="390" y="212"/>
                    <a:pt x="390" y="212"/>
                  </a:cubicBezTo>
                  <a:cubicBezTo>
                    <a:pt x="390" y="258"/>
                    <a:pt x="390" y="258"/>
                    <a:pt x="390" y="258"/>
                  </a:cubicBezTo>
                  <a:cubicBezTo>
                    <a:pt x="389" y="322"/>
                    <a:pt x="382" y="343"/>
                    <a:pt x="355" y="362"/>
                  </a:cubicBezTo>
                  <a:cubicBezTo>
                    <a:pt x="334" y="376"/>
                    <a:pt x="293" y="421"/>
                    <a:pt x="275" y="450"/>
                  </a:cubicBezTo>
                  <a:cubicBezTo>
                    <a:pt x="266" y="465"/>
                    <a:pt x="265" y="466"/>
                    <a:pt x="246" y="465"/>
                  </a:cubicBezTo>
                  <a:cubicBezTo>
                    <a:pt x="235" y="465"/>
                    <a:pt x="218" y="463"/>
                    <a:pt x="208" y="461"/>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36"/>
            <p:cNvSpPr>
              <a:spLocks/>
            </p:cNvSpPr>
            <p:nvPr/>
          </p:nvSpPr>
          <p:spPr bwMode="auto">
            <a:xfrm>
              <a:off x="7707679" y="2659063"/>
              <a:ext cx="866775" cy="906463"/>
            </a:xfrm>
            <a:custGeom>
              <a:avLst/>
              <a:gdLst>
                <a:gd name="T0" fmla="*/ 191 w 599"/>
                <a:gd name="T1" fmla="*/ 609 h 627"/>
                <a:gd name="T2" fmla="*/ 171 w 599"/>
                <a:gd name="T3" fmla="*/ 579 h 627"/>
                <a:gd name="T4" fmla="*/ 129 w 599"/>
                <a:gd name="T5" fmla="*/ 530 h 627"/>
                <a:gd name="T6" fmla="*/ 111 w 599"/>
                <a:gd name="T7" fmla="*/ 516 h 627"/>
                <a:gd name="T8" fmla="*/ 61 w 599"/>
                <a:gd name="T9" fmla="*/ 443 h 627"/>
                <a:gd name="T10" fmla="*/ 19 w 599"/>
                <a:gd name="T11" fmla="*/ 369 h 627"/>
                <a:gd name="T12" fmla="*/ 11 w 599"/>
                <a:gd name="T13" fmla="*/ 338 h 627"/>
                <a:gd name="T14" fmla="*/ 9 w 599"/>
                <a:gd name="T15" fmla="*/ 287 h 627"/>
                <a:gd name="T16" fmla="*/ 31 w 599"/>
                <a:gd name="T17" fmla="*/ 314 h 627"/>
                <a:gd name="T18" fmla="*/ 66 w 599"/>
                <a:gd name="T19" fmla="*/ 340 h 627"/>
                <a:gd name="T20" fmla="*/ 104 w 599"/>
                <a:gd name="T21" fmla="*/ 340 h 627"/>
                <a:gd name="T22" fmla="*/ 119 w 599"/>
                <a:gd name="T23" fmla="*/ 313 h 627"/>
                <a:gd name="T24" fmla="*/ 84 w 599"/>
                <a:gd name="T25" fmla="*/ 242 h 627"/>
                <a:gd name="T26" fmla="*/ 119 w 599"/>
                <a:gd name="T27" fmla="*/ 206 h 627"/>
                <a:gd name="T28" fmla="*/ 147 w 599"/>
                <a:gd name="T29" fmla="*/ 210 h 627"/>
                <a:gd name="T30" fmla="*/ 190 w 599"/>
                <a:gd name="T31" fmla="*/ 235 h 627"/>
                <a:gd name="T32" fmla="*/ 229 w 599"/>
                <a:gd name="T33" fmla="*/ 216 h 627"/>
                <a:gd name="T34" fmla="*/ 225 w 599"/>
                <a:gd name="T35" fmla="*/ 197 h 627"/>
                <a:gd name="T36" fmla="*/ 227 w 599"/>
                <a:gd name="T37" fmla="*/ 165 h 627"/>
                <a:gd name="T38" fmla="*/ 219 w 599"/>
                <a:gd name="T39" fmla="*/ 59 h 627"/>
                <a:gd name="T40" fmla="*/ 228 w 599"/>
                <a:gd name="T41" fmla="*/ 13 h 627"/>
                <a:gd name="T42" fmla="*/ 272 w 599"/>
                <a:gd name="T43" fmla="*/ 8 h 627"/>
                <a:gd name="T44" fmla="*/ 277 w 599"/>
                <a:gd name="T45" fmla="*/ 0 h 627"/>
                <a:gd name="T46" fmla="*/ 311 w 599"/>
                <a:gd name="T47" fmla="*/ 7 h 627"/>
                <a:gd name="T48" fmla="*/ 399 w 599"/>
                <a:gd name="T49" fmla="*/ 20 h 627"/>
                <a:gd name="T50" fmla="*/ 421 w 599"/>
                <a:gd name="T51" fmla="*/ 22 h 627"/>
                <a:gd name="T52" fmla="*/ 441 w 599"/>
                <a:gd name="T53" fmla="*/ 57 h 627"/>
                <a:gd name="T54" fmla="*/ 448 w 599"/>
                <a:gd name="T55" fmla="*/ 87 h 627"/>
                <a:gd name="T56" fmla="*/ 483 w 599"/>
                <a:gd name="T57" fmla="*/ 87 h 627"/>
                <a:gd name="T58" fmla="*/ 517 w 599"/>
                <a:gd name="T59" fmla="*/ 87 h 627"/>
                <a:gd name="T60" fmla="*/ 522 w 599"/>
                <a:gd name="T61" fmla="*/ 111 h 627"/>
                <a:gd name="T62" fmla="*/ 536 w 599"/>
                <a:gd name="T63" fmla="*/ 149 h 627"/>
                <a:gd name="T64" fmla="*/ 547 w 599"/>
                <a:gd name="T65" fmla="*/ 196 h 627"/>
                <a:gd name="T66" fmla="*/ 550 w 599"/>
                <a:gd name="T67" fmla="*/ 233 h 627"/>
                <a:gd name="T68" fmla="*/ 571 w 599"/>
                <a:gd name="T69" fmla="*/ 240 h 627"/>
                <a:gd name="T70" fmla="*/ 594 w 599"/>
                <a:gd name="T71" fmla="*/ 263 h 627"/>
                <a:gd name="T72" fmla="*/ 599 w 599"/>
                <a:gd name="T73" fmla="*/ 294 h 627"/>
                <a:gd name="T74" fmla="*/ 567 w 599"/>
                <a:gd name="T75" fmla="*/ 305 h 627"/>
                <a:gd name="T76" fmla="*/ 492 w 599"/>
                <a:gd name="T77" fmla="*/ 335 h 627"/>
                <a:gd name="T78" fmla="*/ 487 w 599"/>
                <a:gd name="T79" fmla="*/ 387 h 627"/>
                <a:gd name="T80" fmla="*/ 483 w 599"/>
                <a:gd name="T81" fmla="*/ 433 h 627"/>
                <a:gd name="T82" fmla="*/ 459 w 599"/>
                <a:gd name="T83" fmla="*/ 447 h 627"/>
                <a:gd name="T84" fmla="*/ 415 w 599"/>
                <a:gd name="T85" fmla="*/ 481 h 627"/>
                <a:gd name="T86" fmla="*/ 346 w 599"/>
                <a:gd name="T87" fmla="*/ 539 h 627"/>
                <a:gd name="T88" fmla="*/ 319 w 599"/>
                <a:gd name="T89" fmla="*/ 571 h 627"/>
                <a:gd name="T90" fmla="*/ 289 w 599"/>
                <a:gd name="T91" fmla="*/ 601 h 627"/>
                <a:gd name="T92" fmla="*/ 253 w 599"/>
                <a:gd name="T93" fmla="*/ 613 h 627"/>
                <a:gd name="T94" fmla="*/ 191 w 599"/>
                <a:gd name="T95" fmla="*/ 60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9" h="627">
                  <a:moveTo>
                    <a:pt x="191" y="609"/>
                  </a:moveTo>
                  <a:cubicBezTo>
                    <a:pt x="182" y="601"/>
                    <a:pt x="174" y="588"/>
                    <a:pt x="171" y="579"/>
                  </a:cubicBezTo>
                  <a:cubicBezTo>
                    <a:pt x="165" y="558"/>
                    <a:pt x="151" y="542"/>
                    <a:pt x="129" y="530"/>
                  </a:cubicBezTo>
                  <a:cubicBezTo>
                    <a:pt x="119" y="525"/>
                    <a:pt x="111" y="518"/>
                    <a:pt x="111" y="516"/>
                  </a:cubicBezTo>
                  <a:cubicBezTo>
                    <a:pt x="111" y="503"/>
                    <a:pt x="93" y="478"/>
                    <a:pt x="61" y="443"/>
                  </a:cubicBezTo>
                  <a:cubicBezTo>
                    <a:pt x="23" y="403"/>
                    <a:pt x="19" y="395"/>
                    <a:pt x="19" y="369"/>
                  </a:cubicBezTo>
                  <a:cubicBezTo>
                    <a:pt x="19" y="358"/>
                    <a:pt x="15" y="346"/>
                    <a:pt x="11" y="338"/>
                  </a:cubicBezTo>
                  <a:cubicBezTo>
                    <a:pt x="1" y="322"/>
                    <a:pt x="0" y="294"/>
                    <a:pt x="9" y="287"/>
                  </a:cubicBezTo>
                  <a:cubicBezTo>
                    <a:pt x="17" y="280"/>
                    <a:pt x="19" y="283"/>
                    <a:pt x="31" y="314"/>
                  </a:cubicBezTo>
                  <a:cubicBezTo>
                    <a:pt x="41" y="344"/>
                    <a:pt x="50" y="350"/>
                    <a:pt x="66" y="340"/>
                  </a:cubicBezTo>
                  <a:cubicBezTo>
                    <a:pt x="77" y="334"/>
                    <a:pt x="79" y="334"/>
                    <a:pt x="104" y="340"/>
                  </a:cubicBezTo>
                  <a:cubicBezTo>
                    <a:pt x="156" y="353"/>
                    <a:pt x="160" y="346"/>
                    <a:pt x="119" y="313"/>
                  </a:cubicBezTo>
                  <a:cubicBezTo>
                    <a:pt x="77" y="280"/>
                    <a:pt x="73" y="270"/>
                    <a:pt x="84" y="242"/>
                  </a:cubicBezTo>
                  <a:cubicBezTo>
                    <a:pt x="90" y="228"/>
                    <a:pt x="101" y="217"/>
                    <a:pt x="119" y="206"/>
                  </a:cubicBezTo>
                  <a:cubicBezTo>
                    <a:pt x="134" y="196"/>
                    <a:pt x="140" y="197"/>
                    <a:pt x="147" y="210"/>
                  </a:cubicBezTo>
                  <a:cubicBezTo>
                    <a:pt x="154" y="222"/>
                    <a:pt x="176" y="235"/>
                    <a:pt x="190" y="235"/>
                  </a:cubicBezTo>
                  <a:cubicBezTo>
                    <a:pt x="203" y="235"/>
                    <a:pt x="226" y="224"/>
                    <a:pt x="229" y="216"/>
                  </a:cubicBezTo>
                  <a:cubicBezTo>
                    <a:pt x="231" y="213"/>
                    <a:pt x="229" y="204"/>
                    <a:pt x="225" y="197"/>
                  </a:cubicBezTo>
                  <a:cubicBezTo>
                    <a:pt x="219" y="185"/>
                    <a:pt x="219" y="184"/>
                    <a:pt x="227" y="165"/>
                  </a:cubicBezTo>
                  <a:cubicBezTo>
                    <a:pt x="238" y="140"/>
                    <a:pt x="236" y="109"/>
                    <a:pt x="219" y="59"/>
                  </a:cubicBezTo>
                  <a:cubicBezTo>
                    <a:pt x="202" y="9"/>
                    <a:pt x="202" y="9"/>
                    <a:pt x="228" y="13"/>
                  </a:cubicBezTo>
                  <a:cubicBezTo>
                    <a:pt x="264" y="18"/>
                    <a:pt x="268" y="17"/>
                    <a:pt x="272" y="8"/>
                  </a:cubicBezTo>
                  <a:cubicBezTo>
                    <a:pt x="277" y="0"/>
                    <a:pt x="277" y="0"/>
                    <a:pt x="277" y="0"/>
                  </a:cubicBezTo>
                  <a:cubicBezTo>
                    <a:pt x="311" y="7"/>
                    <a:pt x="311" y="7"/>
                    <a:pt x="311" y="7"/>
                  </a:cubicBezTo>
                  <a:cubicBezTo>
                    <a:pt x="380" y="22"/>
                    <a:pt x="388" y="23"/>
                    <a:pt x="399" y="20"/>
                  </a:cubicBezTo>
                  <a:cubicBezTo>
                    <a:pt x="406" y="17"/>
                    <a:pt x="412" y="18"/>
                    <a:pt x="421" y="22"/>
                  </a:cubicBezTo>
                  <a:cubicBezTo>
                    <a:pt x="433" y="27"/>
                    <a:pt x="435" y="31"/>
                    <a:pt x="441" y="57"/>
                  </a:cubicBezTo>
                  <a:cubicBezTo>
                    <a:pt x="448" y="87"/>
                    <a:pt x="448" y="87"/>
                    <a:pt x="448" y="87"/>
                  </a:cubicBezTo>
                  <a:cubicBezTo>
                    <a:pt x="483" y="87"/>
                    <a:pt x="483" y="87"/>
                    <a:pt x="483" y="87"/>
                  </a:cubicBezTo>
                  <a:cubicBezTo>
                    <a:pt x="517" y="87"/>
                    <a:pt x="517" y="87"/>
                    <a:pt x="517" y="87"/>
                  </a:cubicBezTo>
                  <a:cubicBezTo>
                    <a:pt x="522" y="111"/>
                    <a:pt x="522" y="111"/>
                    <a:pt x="522" y="111"/>
                  </a:cubicBezTo>
                  <a:cubicBezTo>
                    <a:pt x="524" y="126"/>
                    <a:pt x="530" y="141"/>
                    <a:pt x="536" y="149"/>
                  </a:cubicBezTo>
                  <a:cubicBezTo>
                    <a:pt x="545" y="161"/>
                    <a:pt x="547" y="166"/>
                    <a:pt x="547" y="196"/>
                  </a:cubicBezTo>
                  <a:cubicBezTo>
                    <a:pt x="547" y="214"/>
                    <a:pt x="548" y="231"/>
                    <a:pt x="550" y="233"/>
                  </a:cubicBezTo>
                  <a:cubicBezTo>
                    <a:pt x="551" y="236"/>
                    <a:pt x="561" y="239"/>
                    <a:pt x="571" y="240"/>
                  </a:cubicBezTo>
                  <a:cubicBezTo>
                    <a:pt x="590" y="243"/>
                    <a:pt x="590" y="243"/>
                    <a:pt x="594" y="263"/>
                  </a:cubicBezTo>
                  <a:cubicBezTo>
                    <a:pt x="597" y="274"/>
                    <a:pt x="599" y="288"/>
                    <a:pt x="599" y="294"/>
                  </a:cubicBezTo>
                  <a:cubicBezTo>
                    <a:pt x="599" y="305"/>
                    <a:pt x="599" y="305"/>
                    <a:pt x="567" y="305"/>
                  </a:cubicBezTo>
                  <a:cubicBezTo>
                    <a:pt x="532" y="305"/>
                    <a:pt x="500" y="318"/>
                    <a:pt x="492" y="335"/>
                  </a:cubicBezTo>
                  <a:cubicBezTo>
                    <a:pt x="489" y="341"/>
                    <a:pt x="487" y="362"/>
                    <a:pt x="487" y="387"/>
                  </a:cubicBezTo>
                  <a:cubicBezTo>
                    <a:pt x="487" y="410"/>
                    <a:pt x="485" y="431"/>
                    <a:pt x="483" y="433"/>
                  </a:cubicBezTo>
                  <a:cubicBezTo>
                    <a:pt x="482" y="436"/>
                    <a:pt x="471" y="442"/>
                    <a:pt x="459" y="447"/>
                  </a:cubicBezTo>
                  <a:cubicBezTo>
                    <a:pt x="429" y="458"/>
                    <a:pt x="427" y="459"/>
                    <a:pt x="415" y="481"/>
                  </a:cubicBezTo>
                  <a:cubicBezTo>
                    <a:pt x="402" y="505"/>
                    <a:pt x="369" y="533"/>
                    <a:pt x="346" y="539"/>
                  </a:cubicBezTo>
                  <a:cubicBezTo>
                    <a:pt x="322" y="545"/>
                    <a:pt x="319" y="549"/>
                    <a:pt x="319" y="571"/>
                  </a:cubicBezTo>
                  <a:cubicBezTo>
                    <a:pt x="319" y="593"/>
                    <a:pt x="315" y="596"/>
                    <a:pt x="289" y="601"/>
                  </a:cubicBezTo>
                  <a:cubicBezTo>
                    <a:pt x="280" y="603"/>
                    <a:pt x="264" y="608"/>
                    <a:pt x="253" y="613"/>
                  </a:cubicBezTo>
                  <a:cubicBezTo>
                    <a:pt x="224" y="627"/>
                    <a:pt x="210" y="626"/>
                    <a:pt x="191" y="609"/>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37"/>
            <p:cNvSpPr>
              <a:spLocks/>
            </p:cNvSpPr>
            <p:nvPr/>
          </p:nvSpPr>
          <p:spPr bwMode="auto">
            <a:xfrm>
              <a:off x="7329854" y="3322638"/>
              <a:ext cx="1177925" cy="1273175"/>
            </a:xfrm>
            <a:custGeom>
              <a:avLst/>
              <a:gdLst>
                <a:gd name="T0" fmla="*/ 200 w 814"/>
                <a:gd name="T1" fmla="*/ 855 h 880"/>
                <a:gd name="T2" fmla="*/ 109 w 814"/>
                <a:gd name="T3" fmla="*/ 784 h 880"/>
                <a:gd name="T4" fmla="*/ 42 w 814"/>
                <a:gd name="T5" fmla="*/ 748 h 880"/>
                <a:gd name="T6" fmla="*/ 55 w 814"/>
                <a:gd name="T7" fmla="*/ 693 h 880"/>
                <a:gd name="T8" fmla="*/ 0 w 814"/>
                <a:gd name="T9" fmla="*/ 647 h 880"/>
                <a:gd name="T10" fmla="*/ 83 w 814"/>
                <a:gd name="T11" fmla="*/ 548 h 880"/>
                <a:gd name="T12" fmla="*/ 217 w 814"/>
                <a:gd name="T13" fmla="*/ 260 h 880"/>
                <a:gd name="T14" fmla="*/ 230 w 814"/>
                <a:gd name="T15" fmla="*/ 222 h 880"/>
                <a:gd name="T16" fmla="*/ 252 w 814"/>
                <a:gd name="T17" fmla="*/ 121 h 880"/>
                <a:gd name="T18" fmla="*/ 291 w 814"/>
                <a:gd name="T19" fmla="*/ 0 h 880"/>
                <a:gd name="T20" fmla="*/ 361 w 814"/>
                <a:gd name="T21" fmla="*/ 78 h 880"/>
                <a:gd name="T22" fmla="*/ 418 w 814"/>
                <a:gd name="T23" fmla="*/ 121 h 880"/>
                <a:gd name="T24" fmla="*/ 524 w 814"/>
                <a:gd name="T25" fmla="*/ 165 h 880"/>
                <a:gd name="T26" fmla="*/ 591 w 814"/>
                <a:gd name="T27" fmla="*/ 119 h 880"/>
                <a:gd name="T28" fmla="*/ 676 w 814"/>
                <a:gd name="T29" fmla="*/ 47 h 880"/>
                <a:gd name="T30" fmla="*/ 695 w 814"/>
                <a:gd name="T31" fmla="*/ 54 h 880"/>
                <a:gd name="T32" fmla="*/ 776 w 814"/>
                <a:gd name="T33" fmla="*/ 94 h 880"/>
                <a:gd name="T34" fmla="*/ 765 w 814"/>
                <a:gd name="T35" fmla="*/ 135 h 880"/>
                <a:gd name="T36" fmla="*/ 791 w 814"/>
                <a:gd name="T37" fmla="*/ 190 h 880"/>
                <a:gd name="T38" fmla="*/ 802 w 814"/>
                <a:gd name="T39" fmla="*/ 250 h 880"/>
                <a:gd name="T40" fmla="*/ 799 w 814"/>
                <a:gd name="T41" fmla="*/ 296 h 880"/>
                <a:gd name="T42" fmla="*/ 749 w 814"/>
                <a:gd name="T43" fmla="*/ 360 h 880"/>
                <a:gd name="T44" fmla="*/ 697 w 814"/>
                <a:gd name="T45" fmla="*/ 400 h 880"/>
                <a:gd name="T46" fmla="*/ 678 w 814"/>
                <a:gd name="T47" fmla="*/ 441 h 880"/>
                <a:gd name="T48" fmla="*/ 666 w 814"/>
                <a:gd name="T49" fmla="*/ 468 h 880"/>
                <a:gd name="T50" fmla="*/ 620 w 814"/>
                <a:gd name="T51" fmla="*/ 519 h 880"/>
                <a:gd name="T52" fmla="*/ 568 w 814"/>
                <a:gd name="T53" fmla="*/ 540 h 880"/>
                <a:gd name="T54" fmla="*/ 366 w 814"/>
                <a:gd name="T55" fmla="*/ 540 h 880"/>
                <a:gd name="T56" fmla="*/ 345 w 814"/>
                <a:gd name="T57" fmla="*/ 680 h 880"/>
                <a:gd name="T58" fmla="*/ 334 w 814"/>
                <a:gd name="T59" fmla="*/ 773 h 880"/>
                <a:gd name="T60" fmla="*/ 254 w 814"/>
                <a:gd name="T61" fmla="*/ 880 h 880"/>
                <a:gd name="T62" fmla="*/ 216 w 814"/>
                <a:gd name="T63" fmla="*/ 877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4" h="880">
                  <a:moveTo>
                    <a:pt x="216" y="877"/>
                  </a:moveTo>
                  <a:cubicBezTo>
                    <a:pt x="212" y="876"/>
                    <a:pt x="205" y="866"/>
                    <a:pt x="200" y="855"/>
                  </a:cubicBezTo>
                  <a:cubicBezTo>
                    <a:pt x="181" y="811"/>
                    <a:pt x="182" y="811"/>
                    <a:pt x="147" y="806"/>
                  </a:cubicBezTo>
                  <a:cubicBezTo>
                    <a:pt x="137" y="804"/>
                    <a:pt x="124" y="797"/>
                    <a:pt x="109" y="784"/>
                  </a:cubicBezTo>
                  <a:cubicBezTo>
                    <a:pt x="95" y="772"/>
                    <a:pt x="79" y="762"/>
                    <a:pt x="65" y="758"/>
                  </a:cubicBezTo>
                  <a:cubicBezTo>
                    <a:pt x="54" y="755"/>
                    <a:pt x="43" y="750"/>
                    <a:pt x="42" y="748"/>
                  </a:cubicBezTo>
                  <a:cubicBezTo>
                    <a:pt x="40" y="746"/>
                    <a:pt x="44" y="735"/>
                    <a:pt x="50" y="724"/>
                  </a:cubicBezTo>
                  <a:cubicBezTo>
                    <a:pt x="61" y="705"/>
                    <a:pt x="61" y="704"/>
                    <a:pt x="55" y="693"/>
                  </a:cubicBezTo>
                  <a:cubicBezTo>
                    <a:pt x="51" y="686"/>
                    <a:pt x="39" y="677"/>
                    <a:pt x="24" y="670"/>
                  </a:cubicBezTo>
                  <a:cubicBezTo>
                    <a:pt x="3" y="659"/>
                    <a:pt x="0" y="656"/>
                    <a:pt x="0" y="647"/>
                  </a:cubicBezTo>
                  <a:cubicBezTo>
                    <a:pt x="0" y="638"/>
                    <a:pt x="4" y="633"/>
                    <a:pt x="21" y="620"/>
                  </a:cubicBezTo>
                  <a:cubicBezTo>
                    <a:pt x="52" y="597"/>
                    <a:pt x="61" y="587"/>
                    <a:pt x="83" y="548"/>
                  </a:cubicBezTo>
                  <a:cubicBezTo>
                    <a:pt x="118" y="488"/>
                    <a:pt x="159" y="394"/>
                    <a:pt x="201" y="279"/>
                  </a:cubicBezTo>
                  <a:cubicBezTo>
                    <a:pt x="207" y="264"/>
                    <a:pt x="210" y="260"/>
                    <a:pt x="217" y="260"/>
                  </a:cubicBezTo>
                  <a:cubicBezTo>
                    <a:pt x="233" y="260"/>
                    <a:pt x="243" y="255"/>
                    <a:pt x="246" y="248"/>
                  </a:cubicBezTo>
                  <a:cubicBezTo>
                    <a:pt x="249" y="237"/>
                    <a:pt x="241" y="224"/>
                    <a:pt x="230" y="222"/>
                  </a:cubicBezTo>
                  <a:cubicBezTo>
                    <a:pt x="221" y="219"/>
                    <a:pt x="221" y="219"/>
                    <a:pt x="221" y="219"/>
                  </a:cubicBezTo>
                  <a:cubicBezTo>
                    <a:pt x="252" y="121"/>
                    <a:pt x="252" y="121"/>
                    <a:pt x="252" y="121"/>
                  </a:cubicBezTo>
                  <a:cubicBezTo>
                    <a:pt x="269" y="67"/>
                    <a:pt x="284" y="17"/>
                    <a:pt x="286" y="11"/>
                  </a:cubicBezTo>
                  <a:cubicBezTo>
                    <a:pt x="287" y="5"/>
                    <a:pt x="289" y="0"/>
                    <a:pt x="291" y="0"/>
                  </a:cubicBezTo>
                  <a:cubicBezTo>
                    <a:pt x="292" y="0"/>
                    <a:pt x="300" y="12"/>
                    <a:pt x="308" y="26"/>
                  </a:cubicBezTo>
                  <a:cubicBezTo>
                    <a:pt x="327" y="62"/>
                    <a:pt x="346" y="81"/>
                    <a:pt x="361" y="78"/>
                  </a:cubicBezTo>
                  <a:cubicBezTo>
                    <a:pt x="369" y="76"/>
                    <a:pt x="377" y="79"/>
                    <a:pt x="392" y="89"/>
                  </a:cubicBezTo>
                  <a:cubicBezTo>
                    <a:pt x="408" y="99"/>
                    <a:pt x="413" y="105"/>
                    <a:pt x="418" y="121"/>
                  </a:cubicBezTo>
                  <a:cubicBezTo>
                    <a:pt x="426" y="145"/>
                    <a:pt x="443" y="165"/>
                    <a:pt x="463" y="173"/>
                  </a:cubicBezTo>
                  <a:cubicBezTo>
                    <a:pt x="480" y="180"/>
                    <a:pt x="493" y="178"/>
                    <a:pt x="524" y="165"/>
                  </a:cubicBezTo>
                  <a:cubicBezTo>
                    <a:pt x="534" y="160"/>
                    <a:pt x="549" y="156"/>
                    <a:pt x="558" y="154"/>
                  </a:cubicBezTo>
                  <a:cubicBezTo>
                    <a:pt x="582" y="150"/>
                    <a:pt x="589" y="143"/>
                    <a:pt x="591" y="119"/>
                  </a:cubicBezTo>
                  <a:cubicBezTo>
                    <a:pt x="594" y="98"/>
                    <a:pt x="594" y="98"/>
                    <a:pt x="611" y="93"/>
                  </a:cubicBezTo>
                  <a:cubicBezTo>
                    <a:pt x="631" y="87"/>
                    <a:pt x="664" y="64"/>
                    <a:pt x="676" y="47"/>
                  </a:cubicBezTo>
                  <a:cubicBezTo>
                    <a:pt x="685" y="35"/>
                    <a:pt x="685" y="35"/>
                    <a:pt x="685" y="35"/>
                  </a:cubicBezTo>
                  <a:cubicBezTo>
                    <a:pt x="695" y="54"/>
                    <a:pt x="695" y="54"/>
                    <a:pt x="695" y="54"/>
                  </a:cubicBezTo>
                  <a:cubicBezTo>
                    <a:pt x="709" y="81"/>
                    <a:pt x="727" y="92"/>
                    <a:pt x="754" y="92"/>
                  </a:cubicBezTo>
                  <a:cubicBezTo>
                    <a:pt x="766" y="92"/>
                    <a:pt x="776" y="93"/>
                    <a:pt x="776" y="94"/>
                  </a:cubicBezTo>
                  <a:cubicBezTo>
                    <a:pt x="776" y="95"/>
                    <a:pt x="773" y="103"/>
                    <a:pt x="769" y="111"/>
                  </a:cubicBezTo>
                  <a:cubicBezTo>
                    <a:pt x="766" y="119"/>
                    <a:pt x="764" y="130"/>
                    <a:pt x="765" y="135"/>
                  </a:cubicBezTo>
                  <a:cubicBezTo>
                    <a:pt x="767" y="142"/>
                    <a:pt x="770" y="144"/>
                    <a:pt x="783" y="144"/>
                  </a:cubicBezTo>
                  <a:cubicBezTo>
                    <a:pt x="806" y="144"/>
                    <a:pt x="809" y="161"/>
                    <a:pt x="791" y="190"/>
                  </a:cubicBezTo>
                  <a:cubicBezTo>
                    <a:pt x="787" y="196"/>
                    <a:pt x="783" y="209"/>
                    <a:pt x="781" y="217"/>
                  </a:cubicBezTo>
                  <a:cubicBezTo>
                    <a:pt x="778" y="234"/>
                    <a:pt x="785" y="245"/>
                    <a:pt x="802" y="250"/>
                  </a:cubicBezTo>
                  <a:cubicBezTo>
                    <a:pt x="813" y="252"/>
                    <a:pt x="814" y="262"/>
                    <a:pt x="806" y="278"/>
                  </a:cubicBezTo>
                  <a:cubicBezTo>
                    <a:pt x="802" y="285"/>
                    <a:pt x="800" y="292"/>
                    <a:pt x="799" y="296"/>
                  </a:cubicBezTo>
                  <a:cubicBezTo>
                    <a:pt x="799" y="299"/>
                    <a:pt x="791" y="314"/>
                    <a:pt x="782" y="330"/>
                  </a:cubicBezTo>
                  <a:cubicBezTo>
                    <a:pt x="766" y="355"/>
                    <a:pt x="763" y="358"/>
                    <a:pt x="749" y="360"/>
                  </a:cubicBezTo>
                  <a:cubicBezTo>
                    <a:pt x="736" y="361"/>
                    <a:pt x="732" y="364"/>
                    <a:pt x="725" y="377"/>
                  </a:cubicBezTo>
                  <a:cubicBezTo>
                    <a:pt x="715" y="395"/>
                    <a:pt x="709" y="400"/>
                    <a:pt x="697" y="400"/>
                  </a:cubicBezTo>
                  <a:cubicBezTo>
                    <a:pt x="693" y="400"/>
                    <a:pt x="686" y="403"/>
                    <a:pt x="682" y="407"/>
                  </a:cubicBezTo>
                  <a:cubicBezTo>
                    <a:pt x="676" y="414"/>
                    <a:pt x="675" y="419"/>
                    <a:pt x="678" y="441"/>
                  </a:cubicBezTo>
                  <a:cubicBezTo>
                    <a:pt x="681" y="468"/>
                    <a:pt x="681" y="468"/>
                    <a:pt x="681" y="468"/>
                  </a:cubicBezTo>
                  <a:cubicBezTo>
                    <a:pt x="666" y="468"/>
                    <a:pt x="666" y="468"/>
                    <a:pt x="666" y="468"/>
                  </a:cubicBezTo>
                  <a:cubicBezTo>
                    <a:pt x="646" y="468"/>
                    <a:pt x="638" y="477"/>
                    <a:pt x="635" y="508"/>
                  </a:cubicBezTo>
                  <a:cubicBezTo>
                    <a:pt x="634" y="516"/>
                    <a:pt x="631" y="518"/>
                    <a:pt x="620" y="519"/>
                  </a:cubicBezTo>
                  <a:cubicBezTo>
                    <a:pt x="604" y="521"/>
                    <a:pt x="592" y="530"/>
                    <a:pt x="592" y="540"/>
                  </a:cubicBezTo>
                  <a:cubicBezTo>
                    <a:pt x="592" y="553"/>
                    <a:pt x="584" y="553"/>
                    <a:pt x="568" y="540"/>
                  </a:cubicBezTo>
                  <a:cubicBezTo>
                    <a:pt x="557" y="531"/>
                    <a:pt x="545" y="527"/>
                    <a:pt x="520" y="522"/>
                  </a:cubicBezTo>
                  <a:cubicBezTo>
                    <a:pt x="452" y="509"/>
                    <a:pt x="393" y="516"/>
                    <a:pt x="366" y="540"/>
                  </a:cubicBezTo>
                  <a:cubicBezTo>
                    <a:pt x="348" y="556"/>
                    <a:pt x="331" y="595"/>
                    <a:pt x="329" y="628"/>
                  </a:cubicBezTo>
                  <a:cubicBezTo>
                    <a:pt x="327" y="653"/>
                    <a:pt x="327" y="654"/>
                    <a:pt x="345" y="680"/>
                  </a:cubicBezTo>
                  <a:cubicBezTo>
                    <a:pt x="370" y="715"/>
                    <a:pt x="373" y="723"/>
                    <a:pt x="367" y="737"/>
                  </a:cubicBezTo>
                  <a:cubicBezTo>
                    <a:pt x="365" y="743"/>
                    <a:pt x="350" y="759"/>
                    <a:pt x="334" y="773"/>
                  </a:cubicBezTo>
                  <a:cubicBezTo>
                    <a:pt x="291" y="810"/>
                    <a:pt x="282" y="821"/>
                    <a:pt x="268" y="852"/>
                  </a:cubicBezTo>
                  <a:cubicBezTo>
                    <a:pt x="254" y="880"/>
                    <a:pt x="254" y="880"/>
                    <a:pt x="254" y="880"/>
                  </a:cubicBezTo>
                  <a:cubicBezTo>
                    <a:pt x="238" y="879"/>
                    <a:pt x="238" y="879"/>
                    <a:pt x="238" y="879"/>
                  </a:cubicBezTo>
                  <a:cubicBezTo>
                    <a:pt x="229" y="879"/>
                    <a:pt x="219" y="878"/>
                    <a:pt x="216" y="877"/>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38"/>
            <p:cNvSpPr>
              <a:spLocks/>
            </p:cNvSpPr>
            <p:nvPr/>
          </p:nvSpPr>
          <p:spPr bwMode="auto">
            <a:xfrm>
              <a:off x="7701329" y="3724275"/>
              <a:ext cx="1349375" cy="1138238"/>
            </a:xfrm>
            <a:custGeom>
              <a:avLst/>
              <a:gdLst>
                <a:gd name="T0" fmla="*/ 460 w 932"/>
                <a:gd name="T1" fmla="*/ 773 h 787"/>
                <a:gd name="T2" fmla="*/ 399 w 932"/>
                <a:gd name="T3" fmla="*/ 742 h 787"/>
                <a:gd name="T4" fmla="*/ 355 w 932"/>
                <a:gd name="T5" fmla="*/ 718 h 787"/>
                <a:gd name="T6" fmla="*/ 316 w 932"/>
                <a:gd name="T7" fmla="*/ 687 h 787"/>
                <a:gd name="T8" fmla="*/ 232 w 932"/>
                <a:gd name="T9" fmla="*/ 684 h 787"/>
                <a:gd name="T10" fmla="*/ 142 w 932"/>
                <a:gd name="T11" fmla="*/ 680 h 787"/>
                <a:gd name="T12" fmla="*/ 89 w 932"/>
                <a:gd name="T13" fmla="*/ 658 h 787"/>
                <a:gd name="T14" fmla="*/ 61 w 932"/>
                <a:gd name="T15" fmla="*/ 644 h 787"/>
                <a:gd name="T16" fmla="*/ 75 w 932"/>
                <a:gd name="T17" fmla="*/ 516 h 787"/>
                <a:gd name="T18" fmla="*/ 105 w 932"/>
                <a:gd name="T19" fmla="*/ 402 h 787"/>
                <a:gd name="T20" fmla="*/ 126 w 932"/>
                <a:gd name="T21" fmla="*/ 267 h 787"/>
                <a:gd name="T22" fmla="*/ 306 w 932"/>
                <a:gd name="T23" fmla="*/ 275 h 787"/>
                <a:gd name="T24" fmla="*/ 367 w 932"/>
                <a:gd name="T25" fmla="*/ 254 h 787"/>
                <a:gd name="T26" fmla="*/ 413 w 932"/>
                <a:gd name="T27" fmla="*/ 204 h 787"/>
                <a:gd name="T28" fmla="*/ 448 w 932"/>
                <a:gd name="T29" fmla="*/ 134 h 787"/>
                <a:gd name="T30" fmla="*/ 495 w 932"/>
                <a:gd name="T31" fmla="*/ 95 h 787"/>
                <a:gd name="T32" fmla="*/ 557 w 932"/>
                <a:gd name="T33" fmla="*/ 18 h 787"/>
                <a:gd name="T34" fmla="*/ 602 w 932"/>
                <a:gd name="T35" fmla="*/ 23 h 787"/>
                <a:gd name="T36" fmla="*/ 703 w 932"/>
                <a:gd name="T37" fmla="*/ 51 h 787"/>
                <a:gd name="T38" fmla="*/ 721 w 932"/>
                <a:gd name="T39" fmla="*/ 161 h 787"/>
                <a:gd name="T40" fmla="*/ 795 w 932"/>
                <a:gd name="T41" fmla="*/ 132 h 787"/>
                <a:gd name="T42" fmla="*/ 863 w 932"/>
                <a:gd name="T43" fmla="*/ 134 h 787"/>
                <a:gd name="T44" fmla="*/ 885 w 932"/>
                <a:gd name="T45" fmla="*/ 266 h 787"/>
                <a:gd name="T46" fmla="*/ 876 w 932"/>
                <a:gd name="T47" fmla="*/ 450 h 787"/>
                <a:gd name="T48" fmla="*/ 831 w 932"/>
                <a:gd name="T49" fmla="*/ 502 h 787"/>
                <a:gd name="T50" fmla="*/ 728 w 932"/>
                <a:gd name="T51" fmla="*/ 525 h 787"/>
                <a:gd name="T52" fmla="*/ 690 w 932"/>
                <a:gd name="T53" fmla="*/ 557 h 787"/>
                <a:gd name="T54" fmla="*/ 523 w 932"/>
                <a:gd name="T55" fmla="*/ 533 h 787"/>
                <a:gd name="T56" fmla="*/ 543 w 932"/>
                <a:gd name="T57" fmla="*/ 667 h 787"/>
                <a:gd name="T58" fmla="*/ 516 w 932"/>
                <a:gd name="T59" fmla="*/ 741 h 787"/>
                <a:gd name="T60" fmla="*/ 537 w 932"/>
                <a:gd name="T61" fmla="*/ 765 h 787"/>
                <a:gd name="T62" fmla="*/ 540 w 932"/>
                <a:gd name="T63" fmla="*/ 775 h 787"/>
                <a:gd name="T64" fmla="*/ 470 w 932"/>
                <a:gd name="T65" fmla="*/ 783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32" h="787">
                  <a:moveTo>
                    <a:pt x="470" y="783"/>
                  </a:moveTo>
                  <a:cubicBezTo>
                    <a:pt x="467" y="782"/>
                    <a:pt x="463" y="778"/>
                    <a:pt x="460" y="773"/>
                  </a:cubicBezTo>
                  <a:cubicBezTo>
                    <a:pt x="457" y="766"/>
                    <a:pt x="453" y="764"/>
                    <a:pt x="439" y="763"/>
                  </a:cubicBezTo>
                  <a:cubicBezTo>
                    <a:pt x="408" y="761"/>
                    <a:pt x="404" y="759"/>
                    <a:pt x="399" y="742"/>
                  </a:cubicBezTo>
                  <a:cubicBezTo>
                    <a:pt x="395" y="729"/>
                    <a:pt x="392" y="725"/>
                    <a:pt x="379" y="722"/>
                  </a:cubicBezTo>
                  <a:cubicBezTo>
                    <a:pt x="371" y="720"/>
                    <a:pt x="360" y="718"/>
                    <a:pt x="355" y="718"/>
                  </a:cubicBezTo>
                  <a:cubicBezTo>
                    <a:pt x="350" y="718"/>
                    <a:pt x="345" y="715"/>
                    <a:pt x="344" y="711"/>
                  </a:cubicBezTo>
                  <a:cubicBezTo>
                    <a:pt x="339" y="695"/>
                    <a:pt x="335" y="692"/>
                    <a:pt x="316" y="687"/>
                  </a:cubicBezTo>
                  <a:cubicBezTo>
                    <a:pt x="306" y="684"/>
                    <a:pt x="288" y="676"/>
                    <a:pt x="276" y="668"/>
                  </a:cubicBezTo>
                  <a:cubicBezTo>
                    <a:pt x="243" y="645"/>
                    <a:pt x="226" y="651"/>
                    <a:pt x="232" y="684"/>
                  </a:cubicBezTo>
                  <a:cubicBezTo>
                    <a:pt x="234" y="691"/>
                    <a:pt x="233" y="698"/>
                    <a:pt x="232" y="699"/>
                  </a:cubicBezTo>
                  <a:cubicBezTo>
                    <a:pt x="229" y="701"/>
                    <a:pt x="155" y="685"/>
                    <a:pt x="142" y="680"/>
                  </a:cubicBezTo>
                  <a:cubicBezTo>
                    <a:pt x="138" y="678"/>
                    <a:pt x="135" y="674"/>
                    <a:pt x="135" y="671"/>
                  </a:cubicBezTo>
                  <a:cubicBezTo>
                    <a:pt x="135" y="663"/>
                    <a:pt x="117" y="658"/>
                    <a:pt x="89" y="658"/>
                  </a:cubicBezTo>
                  <a:cubicBezTo>
                    <a:pt x="63" y="658"/>
                    <a:pt x="63" y="658"/>
                    <a:pt x="63" y="658"/>
                  </a:cubicBezTo>
                  <a:cubicBezTo>
                    <a:pt x="61" y="644"/>
                    <a:pt x="61" y="644"/>
                    <a:pt x="61" y="644"/>
                  </a:cubicBezTo>
                  <a:cubicBezTo>
                    <a:pt x="58" y="627"/>
                    <a:pt x="37" y="606"/>
                    <a:pt x="24" y="606"/>
                  </a:cubicBezTo>
                  <a:cubicBezTo>
                    <a:pt x="0" y="606"/>
                    <a:pt x="29" y="555"/>
                    <a:pt x="75" y="516"/>
                  </a:cubicBezTo>
                  <a:cubicBezTo>
                    <a:pt x="115" y="482"/>
                    <a:pt x="123" y="472"/>
                    <a:pt x="125" y="451"/>
                  </a:cubicBezTo>
                  <a:cubicBezTo>
                    <a:pt x="127" y="437"/>
                    <a:pt x="125" y="432"/>
                    <a:pt x="105" y="402"/>
                  </a:cubicBezTo>
                  <a:cubicBezTo>
                    <a:pt x="83" y="369"/>
                    <a:pt x="82" y="367"/>
                    <a:pt x="84" y="348"/>
                  </a:cubicBezTo>
                  <a:cubicBezTo>
                    <a:pt x="88" y="320"/>
                    <a:pt x="109" y="278"/>
                    <a:pt x="126" y="267"/>
                  </a:cubicBezTo>
                  <a:cubicBezTo>
                    <a:pt x="145" y="254"/>
                    <a:pt x="179" y="248"/>
                    <a:pt x="217" y="251"/>
                  </a:cubicBezTo>
                  <a:cubicBezTo>
                    <a:pt x="264" y="255"/>
                    <a:pt x="293" y="263"/>
                    <a:pt x="306" y="275"/>
                  </a:cubicBezTo>
                  <a:cubicBezTo>
                    <a:pt x="322" y="291"/>
                    <a:pt x="337" y="289"/>
                    <a:pt x="346" y="271"/>
                  </a:cubicBezTo>
                  <a:cubicBezTo>
                    <a:pt x="351" y="258"/>
                    <a:pt x="355" y="256"/>
                    <a:pt x="367" y="254"/>
                  </a:cubicBezTo>
                  <a:cubicBezTo>
                    <a:pt x="386" y="253"/>
                    <a:pt x="390" y="248"/>
                    <a:pt x="393" y="226"/>
                  </a:cubicBezTo>
                  <a:cubicBezTo>
                    <a:pt x="396" y="207"/>
                    <a:pt x="396" y="207"/>
                    <a:pt x="413" y="204"/>
                  </a:cubicBezTo>
                  <a:cubicBezTo>
                    <a:pt x="436" y="200"/>
                    <a:pt x="441" y="192"/>
                    <a:pt x="435" y="165"/>
                  </a:cubicBezTo>
                  <a:cubicBezTo>
                    <a:pt x="430" y="142"/>
                    <a:pt x="434" y="134"/>
                    <a:pt x="448" y="134"/>
                  </a:cubicBezTo>
                  <a:cubicBezTo>
                    <a:pt x="460" y="134"/>
                    <a:pt x="471" y="125"/>
                    <a:pt x="478" y="109"/>
                  </a:cubicBezTo>
                  <a:cubicBezTo>
                    <a:pt x="483" y="99"/>
                    <a:pt x="487" y="96"/>
                    <a:pt x="495" y="95"/>
                  </a:cubicBezTo>
                  <a:cubicBezTo>
                    <a:pt x="501" y="95"/>
                    <a:pt x="508" y="94"/>
                    <a:pt x="512" y="93"/>
                  </a:cubicBezTo>
                  <a:cubicBezTo>
                    <a:pt x="519" y="90"/>
                    <a:pt x="553" y="33"/>
                    <a:pt x="557" y="18"/>
                  </a:cubicBezTo>
                  <a:cubicBezTo>
                    <a:pt x="558" y="11"/>
                    <a:pt x="562" y="4"/>
                    <a:pt x="564" y="3"/>
                  </a:cubicBezTo>
                  <a:cubicBezTo>
                    <a:pt x="573" y="0"/>
                    <a:pt x="597" y="13"/>
                    <a:pt x="602" y="23"/>
                  </a:cubicBezTo>
                  <a:cubicBezTo>
                    <a:pt x="609" y="39"/>
                    <a:pt x="628" y="47"/>
                    <a:pt x="668" y="49"/>
                  </a:cubicBezTo>
                  <a:cubicBezTo>
                    <a:pt x="703" y="51"/>
                    <a:pt x="703" y="51"/>
                    <a:pt x="703" y="51"/>
                  </a:cubicBezTo>
                  <a:cubicBezTo>
                    <a:pt x="701" y="63"/>
                    <a:pt x="701" y="63"/>
                    <a:pt x="701" y="63"/>
                  </a:cubicBezTo>
                  <a:cubicBezTo>
                    <a:pt x="690" y="121"/>
                    <a:pt x="695" y="146"/>
                    <a:pt x="721" y="161"/>
                  </a:cubicBezTo>
                  <a:cubicBezTo>
                    <a:pt x="738" y="170"/>
                    <a:pt x="755" y="172"/>
                    <a:pt x="767" y="166"/>
                  </a:cubicBezTo>
                  <a:cubicBezTo>
                    <a:pt x="771" y="163"/>
                    <a:pt x="784" y="148"/>
                    <a:pt x="795" y="132"/>
                  </a:cubicBezTo>
                  <a:cubicBezTo>
                    <a:pt x="819" y="96"/>
                    <a:pt x="826" y="94"/>
                    <a:pt x="848" y="118"/>
                  </a:cubicBezTo>
                  <a:cubicBezTo>
                    <a:pt x="863" y="134"/>
                    <a:pt x="863" y="134"/>
                    <a:pt x="863" y="134"/>
                  </a:cubicBezTo>
                  <a:cubicBezTo>
                    <a:pt x="863" y="173"/>
                    <a:pt x="863" y="173"/>
                    <a:pt x="863" y="173"/>
                  </a:cubicBezTo>
                  <a:cubicBezTo>
                    <a:pt x="863" y="211"/>
                    <a:pt x="863" y="213"/>
                    <a:pt x="885" y="266"/>
                  </a:cubicBezTo>
                  <a:cubicBezTo>
                    <a:pt x="928" y="368"/>
                    <a:pt x="932" y="387"/>
                    <a:pt x="922" y="423"/>
                  </a:cubicBezTo>
                  <a:cubicBezTo>
                    <a:pt x="916" y="446"/>
                    <a:pt x="910" y="450"/>
                    <a:pt x="876" y="450"/>
                  </a:cubicBezTo>
                  <a:cubicBezTo>
                    <a:pt x="835" y="450"/>
                    <a:pt x="831" y="453"/>
                    <a:pt x="831" y="480"/>
                  </a:cubicBezTo>
                  <a:cubicBezTo>
                    <a:pt x="831" y="502"/>
                    <a:pt x="831" y="502"/>
                    <a:pt x="831" y="502"/>
                  </a:cubicBezTo>
                  <a:cubicBezTo>
                    <a:pt x="800" y="499"/>
                    <a:pt x="800" y="499"/>
                    <a:pt x="800" y="499"/>
                  </a:cubicBezTo>
                  <a:cubicBezTo>
                    <a:pt x="736" y="492"/>
                    <a:pt x="724" y="497"/>
                    <a:pt x="728" y="525"/>
                  </a:cubicBezTo>
                  <a:cubicBezTo>
                    <a:pt x="730" y="540"/>
                    <a:pt x="729" y="542"/>
                    <a:pt x="721" y="548"/>
                  </a:cubicBezTo>
                  <a:cubicBezTo>
                    <a:pt x="716" y="551"/>
                    <a:pt x="702" y="555"/>
                    <a:pt x="690" y="557"/>
                  </a:cubicBezTo>
                  <a:cubicBezTo>
                    <a:pt x="671" y="558"/>
                    <a:pt x="665" y="557"/>
                    <a:pt x="638" y="544"/>
                  </a:cubicBezTo>
                  <a:cubicBezTo>
                    <a:pt x="581" y="517"/>
                    <a:pt x="551" y="514"/>
                    <a:pt x="523" y="533"/>
                  </a:cubicBezTo>
                  <a:cubicBezTo>
                    <a:pt x="491" y="556"/>
                    <a:pt x="495" y="596"/>
                    <a:pt x="534" y="638"/>
                  </a:cubicBezTo>
                  <a:cubicBezTo>
                    <a:pt x="547" y="654"/>
                    <a:pt x="548" y="655"/>
                    <a:pt x="543" y="667"/>
                  </a:cubicBezTo>
                  <a:cubicBezTo>
                    <a:pt x="540" y="674"/>
                    <a:pt x="534" y="691"/>
                    <a:pt x="530" y="704"/>
                  </a:cubicBezTo>
                  <a:cubicBezTo>
                    <a:pt x="525" y="717"/>
                    <a:pt x="519" y="734"/>
                    <a:pt x="516" y="741"/>
                  </a:cubicBezTo>
                  <a:cubicBezTo>
                    <a:pt x="513" y="748"/>
                    <a:pt x="511" y="757"/>
                    <a:pt x="511" y="761"/>
                  </a:cubicBezTo>
                  <a:cubicBezTo>
                    <a:pt x="513" y="769"/>
                    <a:pt x="529" y="772"/>
                    <a:pt x="537" y="765"/>
                  </a:cubicBezTo>
                  <a:cubicBezTo>
                    <a:pt x="542" y="761"/>
                    <a:pt x="544" y="761"/>
                    <a:pt x="547" y="766"/>
                  </a:cubicBezTo>
                  <a:cubicBezTo>
                    <a:pt x="553" y="776"/>
                    <a:pt x="551" y="778"/>
                    <a:pt x="540" y="775"/>
                  </a:cubicBezTo>
                  <a:cubicBezTo>
                    <a:pt x="534" y="774"/>
                    <a:pt x="521" y="776"/>
                    <a:pt x="511" y="780"/>
                  </a:cubicBezTo>
                  <a:cubicBezTo>
                    <a:pt x="494" y="786"/>
                    <a:pt x="483" y="787"/>
                    <a:pt x="470" y="783"/>
                  </a:cubicBezTo>
                  <a:close/>
                </a:path>
              </a:pathLst>
            </a:custGeom>
            <a:solidFill>
              <a:schemeClr val="accent2">
                <a:lumMod val="25000"/>
                <a:lumOff val="7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39"/>
            <p:cNvSpPr>
              <a:spLocks/>
            </p:cNvSpPr>
            <p:nvPr/>
          </p:nvSpPr>
          <p:spPr bwMode="auto">
            <a:xfrm>
              <a:off x="8726854" y="3035300"/>
              <a:ext cx="766763" cy="1004888"/>
            </a:xfrm>
            <a:custGeom>
              <a:avLst/>
              <a:gdLst>
                <a:gd name="T0" fmla="*/ 168 w 529"/>
                <a:gd name="T1" fmla="*/ 683 h 695"/>
                <a:gd name="T2" fmla="*/ 167 w 529"/>
                <a:gd name="T3" fmla="*/ 638 h 695"/>
                <a:gd name="T4" fmla="*/ 155 w 529"/>
                <a:gd name="T5" fmla="*/ 592 h 695"/>
                <a:gd name="T6" fmla="*/ 129 w 529"/>
                <a:gd name="T7" fmla="*/ 570 h 695"/>
                <a:gd name="T8" fmla="*/ 102 w 529"/>
                <a:gd name="T9" fmla="*/ 568 h 695"/>
                <a:gd name="T10" fmla="*/ 74 w 529"/>
                <a:gd name="T11" fmla="*/ 601 h 695"/>
                <a:gd name="T12" fmla="*/ 24 w 529"/>
                <a:gd name="T13" fmla="*/ 629 h 695"/>
                <a:gd name="T14" fmla="*/ 6 w 529"/>
                <a:gd name="T15" fmla="*/ 617 h 695"/>
                <a:gd name="T16" fmla="*/ 3 w 529"/>
                <a:gd name="T17" fmla="*/ 543 h 695"/>
                <a:gd name="T18" fmla="*/ 32 w 529"/>
                <a:gd name="T19" fmla="*/ 481 h 695"/>
                <a:gd name="T20" fmla="*/ 74 w 529"/>
                <a:gd name="T21" fmla="*/ 434 h 695"/>
                <a:gd name="T22" fmla="*/ 128 w 529"/>
                <a:gd name="T23" fmla="*/ 317 h 695"/>
                <a:gd name="T24" fmla="*/ 128 w 529"/>
                <a:gd name="T25" fmla="*/ 269 h 695"/>
                <a:gd name="T26" fmla="*/ 151 w 529"/>
                <a:gd name="T27" fmla="*/ 256 h 695"/>
                <a:gd name="T28" fmla="*/ 178 w 529"/>
                <a:gd name="T29" fmla="*/ 227 h 695"/>
                <a:gd name="T30" fmla="*/ 151 w 529"/>
                <a:gd name="T31" fmla="*/ 126 h 695"/>
                <a:gd name="T32" fmla="*/ 134 w 529"/>
                <a:gd name="T33" fmla="*/ 90 h 695"/>
                <a:gd name="T34" fmla="*/ 144 w 529"/>
                <a:gd name="T35" fmla="*/ 72 h 695"/>
                <a:gd name="T36" fmla="*/ 179 w 529"/>
                <a:gd name="T37" fmla="*/ 61 h 695"/>
                <a:gd name="T38" fmla="*/ 215 w 529"/>
                <a:gd name="T39" fmla="*/ 28 h 695"/>
                <a:gd name="T40" fmla="*/ 230 w 529"/>
                <a:gd name="T41" fmla="*/ 13 h 695"/>
                <a:gd name="T42" fmla="*/ 268 w 529"/>
                <a:gd name="T43" fmla="*/ 11 h 695"/>
                <a:gd name="T44" fmla="*/ 302 w 529"/>
                <a:gd name="T45" fmla="*/ 5 h 695"/>
                <a:gd name="T46" fmla="*/ 306 w 529"/>
                <a:gd name="T47" fmla="*/ 22 h 695"/>
                <a:gd name="T48" fmla="*/ 313 w 529"/>
                <a:gd name="T49" fmla="*/ 45 h 695"/>
                <a:gd name="T50" fmla="*/ 350 w 529"/>
                <a:gd name="T51" fmla="*/ 44 h 695"/>
                <a:gd name="T52" fmla="*/ 378 w 529"/>
                <a:gd name="T53" fmla="*/ 36 h 695"/>
                <a:gd name="T54" fmla="*/ 392 w 529"/>
                <a:gd name="T55" fmla="*/ 45 h 695"/>
                <a:gd name="T56" fmla="*/ 430 w 529"/>
                <a:gd name="T57" fmla="*/ 49 h 695"/>
                <a:gd name="T58" fmla="*/ 438 w 529"/>
                <a:gd name="T59" fmla="*/ 74 h 695"/>
                <a:gd name="T60" fmla="*/ 449 w 529"/>
                <a:gd name="T61" fmla="*/ 112 h 695"/>
                <a:gd name="T62" fmla="*/ 470 w 529"/>
                <a:gd name="T63" fmla="*/ 125 h 695"/>
                <a:gd name="T64" fmla="*/ 477 w 529"/>
                <a:gd name="T65" fmla="*/ 190 h 695"/>
                <a:gd name="T66" fmla="*/ 459 w 529"/>
                <a:gd name="T67" fmla="*/ 205 h 695"/>
                <a:gd name="T68" fmla="*/ 417 w 529"/>
                <a:gd name="T69" fmla="*/ 208 h 695"/>
                <a:gd name="T70" fmla="*/ 420 w 529"/>
                <a:gd name="T71" fmla="*/ 241 h 695"/>
                <a:gd name="T72" fmla="*/ 418 w 529"/>
                <a:gd name="T73" fmla="*/ 272 h 695"/>
                <a:gd name="T74" fmla="*/ 403 w 529"/>
                <a:gd name="T75" fmla="*/ 279 h 695"/>
                <a:gd name="T76" fmla="*/ 382 w 529"/>
                <a:gd name="T77" fmla="*/ 307 h 695"/>
                <a:gd name="T78" fmla="*/ 390 w 529"/>
                <a:gd name="T79" fmla="*/ 338 h 695"/>
                <a:gd name="T80" fmla="*/ 410 w 529"/>
                <a:gd name="T81" fmla="*/ 450 h 695"/>
                <a:gd name="T82" fmla="*/ 414 w 529"/>
                <a:gd name="T83" fmla="*/ 475 h 695"/>
                <a:gd name="T84" fmla="*/ 463 w 529"/>
                <a:gd name="T85" fmla="*/ 491 h 695"/>
                <a:gd name="T86" fmla="*/ 511 w 529"/>
                <a:gd name="T87" fmla="*/ 516 h 695"/>
                <a:gd name="T88" fmla="*/ 492 w 529"/>
                <a:gd name="T89" fmla="*/ 614 h 695"/>
                <a:gd name="T90" fmla="*/ 415 w 529"/>
                <a:gd name="T91" fmla="*/ 651 h 695"/>
                <a:gd name="T92" fmla="*/ 345 w 529"/>
                <a:gd name="T93" fmla="*/ 642 h 695"/>
                <a:gd name="T94" fmla="*/ 315 w 529"/>
                <a:gd name="T95" fmla="*/ 635 h 695"/>
                <a:gd name="T96" fmla="*/ 305 w 529"/>
                <a:gd name="T97" fmla="*/ 645 h 695"/>
                <a:gd name="T98" fmla="*/ 297 w 529"/>
                <a:gd name="T99" fmla="*/ 635 h 695"/>
                <a:gd name="T100" fmla="*/ 281 w 529"/>
                <a:gd name="T101" fmla="*/ 603 h 695"/>
                <a:gd name="T102" fmla="*/ 234 w 529"/>
                <a:gd name="T103" fmla="*/ 593 h 695"/>
                <a:gd name="T104" fmla="*/ 209 w 529"/>
                <a:gd name="T105" fmla="*/ 610 h 695"/>
                <a:gd name="T106" fmla="*/ 174 w 529"/>
                <a:gd name="T107" fmla="*/ 666 h 695"/>
                <a:gd name="T108" fmla="*/ 168 w 529"/>
                <a:gd name="T109" fmla="*/ 683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9" h="695">
                  <a:moveTo>
                    <a:pt x="168" y="683"/>
                  </a:moveTo>
                  <a:cubicBezTo>
                    <a:pt x="167" y="675"/>
                    <a:pt x="166" y="655"/>
                    <a:pt x="167" y="638"/>
                  </a:cubicBezTo>
                  <a:cubicBezTo>
                    <a:pt x="168" y="609"/>
                    <a:pt x="167" y="607"/>
                    <a:pt x="155" y="592"/>
                  </a:cubicBezTo>
                  <a:cubicBezTo>
                    <a:pt x="149" y="584"/>
                    <a:pt x="137" y="574"/>
                    <a:pt x="129" y="570"/>
                  </a:cubicBezTo>
                  <a:cubicBezTo>
                    <a:pt x="115" y="563"/>
                    <a:pt x="113" y="563"/>
                    <a:pt x="102" y="568"/>
                  </a:cubicBezTo>
                  <a:cubicBezTo>
                    <a:pt x="96" y="572"/>
                    <a:pt x="83" y="586"/>
                    <a:pt x="74" y="601"/>
                  </a:cubicBezTo>
                  <a:cubicBezTo>
                    <a:pt x="54" y="633"/>
                    <a:pt x="44" y="638"/>
                    <a:pt x="24" y="629"/>
                  </a:cubicBezTo>
                  <a:cubicBezTo>
                    <a:pt x="16" y="625"/>
                    <a:pt x="8" y="620"/>
                    <a:pt x="6" y="617"/>
                  </a:cubicBezTo>
                  <a:cubicBezTo>
                    <a:pt x="1" y="612"/>
                    <a:pt x="0" y="584"/>
                    <a:pt x="3" y="543"/>
                  </a:cubicBezTo>
                  <a:cubicBezTo>
                    <a:pt x="5" y="515"/>
                    <a:pt x="6" y="514"/>
                    <a:pt x="32" y="481"/>
                  </a:cubicBezTo>
                  <a:cubicBezTo>
                    <a:pt x="46" y="462"/>
                    <a:pt x="65" y="441"/>
                    <a:pt x="74" y="434"/>
                  </a:cubicBezTo>
                  <a:cubicBezTo>
                    <a:pt x="122" y="396"/>
                    <a:pt x="126" y="387"/>
                    <a:pt x="128" y="317"/>
                  </a:cubicBezTo>
                  <a:cubicBezTo>
                    <a:pt x="128" y="269"/>
                    <a:pt x="128" y="269"/>
                    <a:pt x="128" y="269"/>
                  </a:cubicBezTo>
                  <a:cubicBezTo>
                    <a:pt x="151" y="256"/>
                    <a:pt x="151" y="256"/>
                    <a:pt x="151" y="256"/>
                  </a:cubicBezTo>
                  <a:cubicBezTo>
                    <a:pt x="169" y="245"/>
                    <a:pt x="174" y="240"/>
                    <a:pt x="178" y="227"/>
                  </a:cubicBezTo>
                  <a:cubicBezTo>
                    <a:pt x="185" y="205"/>
                    <a:pt x="174" y="165"/>
                    <a:pt x="151" y="126"/>
                  </a:cubicBezTo>
                  <a:cubicBezTo>
                    <a:pt x="142" y="109"/>
                    <a:pt x="134" y="93"/>
                    <a:pt x="134" y="90"/>
                  </a:cubicBezTo>
                  <a:cubicBezTo>
                    <a:pt x="134" y="88"/>
                    <a:pt x="138" y="79"/>
                    <a:pt x="144" y="72"/>
                  </a:cubicBezTo>
                  <a:cubicBezTo>
                    <a:pt x="154" y="59"/>
                    <a:pt x="154" y="59"/>
                    <a:pt x="179" y="61"/>
                  </a:cubicBezTo>
                  <a:cubicBezTo>
                    <a:pt x="213" y="65"/>
                    <a:pt x="219" y="59"/>
                    <a:pt x="215" y="28"/>
                  </a:cubicBezTo>
                  <a:cubicBezTo>
                    <a:pt x="212" y="5"/>
                    <a:pt x="214" y="4"/>
                    <a:pt x="230" y="13"/>
                  </a:cubicBezTo>
                  <a:cubicBezTo>
                    <a:pt x="244" y="21"/>
                    <a:pt x="259" y="20"/>
                    <a:pt x="268" y="11"/>
                  </a:cubicBezTo>
                  <a:cubicBezTo>
                    <a:pt x="274" y="3"/>
                    <a:pt x="291" y="0"/>
                    <a:pt x="302" y="5"/>
                  </a:cubicBezTo>
                  <a:cubicBezTo>
                    <a:pt x="306" y="6"/>
                    <a:pt x="307" y="12"/>
                    <a:pt x="306" y="22"/>
                  </a:cubicBezTo>
                  <a:cubicBezTo>
                    <a:pt x="305" y="33"/>
                    <a:pt x="307" y="39"/>
                    <a:pt x="313" y="45"/>
                  </a:cubicBezTo>
                  <a:cubicBezTo>
                    <a:pt x="322" y="52"/>
                    <a:pt x="322" y="52"/>
                    <a:pt x="350" y="44"/>
                  </a:cubicBezTo>
                  <a:cubicBezTo>
                    <a:pt x="378" y="36"/>
                    <a:pt x="378" y="36"/>
                    <a:pt x="378" y="36"/>
                  </a:cubicBezTo>
                  <a:cubicBezTo>
                    <a:pt x="392" y="45"/>
                    <a:pt x="392" y="45"/>
                    <a:pt x="392" y="45"/>
                  </a:cubicBezTo>
                  <a:cubicBezTo>
                    <a:pt x="408" y="56"/>
                    <a:pt x="422" y="57"/>
                    <a:pt x="430" y="49"/>
                  </a:cubicBezTo>
                  <a:cubicBezTo>
                    <a:pt x="437" y="39"/>
                    <a:pt x="439" y="44"/>
                    <a:pt x="438" y="74"/>
                  </a:cubicBezTo>
                  <a:cubicBezTo>
                    <a:pt x="437" y="100"/>
                    <a:pt x="438" y="102"/>
                    <a:pt x="449" y="112"/>
                  </a:cubicBezTo>
                  <a:cubicBezTo>
                    <a:pt x="456" y="118"/>
                    <a:pt x="465" y="123"/>
                    <a:pt x="470" y="125"/>
                  </a:cubicBezTo>
                  <a:cubicBezTo>
                    <a:pt x="487" y="130"/>
                    <a:pt x="490" y="162"/>
                    <a:pt x="477" y="190"/>
                  </a:cubicBezTo>
                  <a:cubicBezTo>
                    <a:pt x="470" y="206"/>
                    <a:pt x="469" y="207"/>
                    <a:pt x="459" y="205"/>
                  </a:cubicBezTo>
                  <a:cubicBezTo>
                    <a:pt x="423" y="197"/>
                    <a:pt x="422" y="197"/>
                    <a:pt x="417" y="208"/>
                  </a:cubicBezTo>
                  <a:cubicBezTo>
                    <a:pt x="414" y="216"/>
                    <a:pt x="414" y="223"/>
                    <a:pt x="420" y="241"/>
                  </a:cubicBezTo>
                  <a:cubicBezTo>
                    <a:pt x="426" y="264"/>
                    <a:pt x="426" y="265"/>
                    <a:pt x="418" y="272"/>
                  </a:cubicBezTo>
                  <a:cubicBezTo>
                    <a:pt x="413" y="276"/>
                    <a:pt x="406" y="279"/>
                    <a:pt x="403" y="279"/>
                  </a:cubicBezTo>
                  <a:cubicBezTo>
                    <a:pt x="396" y="279"/>
                    <a:pt x="382" y="298"/>
                    <a:pt x="382" y="307"/>
                  </a:cubicBezTo>
                  <a:cubicBezTo>
                    <a:pt x="382" y="312"/>
                    <a:pt x="385" y="325"/>
                    <a:pt x="390" y="338"/>
                  </a:cubicBezTo>
                  <a:cubicBezTo>
                    <a:pt x="399" y="364"/>
                    <a:pt x="410" y="424"/>
                    <a:pt x="410" y="450"/>
                  </a:cubicBezTo>
                  <a:cubicBezTo>
                    <a:pt x="410" y="460"/>
                    <a:pt x="411" y="471"/>
                    <a:pt x="414" y="475"/>
                  </a:cubicBezTo>
                  <a:cubicBezTo>
                    <a:pt x="419" y="484"/>
                    <a:pt x="438" y="491"/>
                    <a:pt x="463" y="491"/>
                  </a:cubicBezTo>
                  <a:cubicBezTo>
                    <a:pt x="489" y="491"/>
                    <a:pt x="501" y="497"/>
                    <a:pt x="511" y="516"/>
                  </a:cubicBezTo>
                  <a:cubicBezTo>
                    <a:pt x="529" y="552"/>
                    <a:pt x="522" y="587"/>
                    <a:pt x="492" y="614"/>
                  </a:cubicBezTo>
                  <a:cubicBezTo>
                    <a:pt x="473" y="631"/>
                    <a:pt x="463" y="636"/>
                    <a:pt x="415" y="651"/>
                  </a:cubicBezTo>
                  <a:cubicBezTo>
                    <a:pt x="368" y="666"/>
                    <a:pt x="355" y="664"/>
                    <a:pt x="345" y="642"/>
                  </a:cubicBezTo>
                  <a:cubicBezTo>
                    <a:pt x="338" y="625"/>
                    <a:pt x="328" y="623"/>
                    <a:pt x="315" y="635"/>
                  </a:cubicBezTo>
                  <a:cubicBezTo>
                    <a:pt x="305" y="645"/>
                    <a:pt x="305" y="645"/>
                    <a:pt x="305" y="645"/>
                  </a:cubicBezTo>
                  <a:cubicBezTo>
                    <a:pt x="297" y="635"/>
                    <a:pt x="297" y="635"/>
                    <a:pt x="297" y="635"/>
                  </a:cubicBezTo>
                  <a:cubicBezTo>
                    <a:pt x="293" y="630"/>
                    <a:pt x="286" y="616"/>
                    <a:pt x="281" y="603"/>
                  </a:cubicBezTo>
                  <a:cubicBezTo>
                    <a:pt x="269" y="570"/>
                    <a:pt x="254" y="567"/>
                    <a:pt x="234" y="593"/>
                  </a:cubicBezTo>
                  <a:cubicBezTo>
                    <a:pt x="230" y="598"/>
                    <a:pt x="219" y="606"/>
                    <a:pt x="209" y="610"/>
                  </a:cubicBezTo>
                  <a:cubicBezTo>
                    <a:pt x="182" y="622"/>
                    <a:pt x="176" y="631"/>
                    <a:pt x="174" y="666"/>
                  </a:cubicBezTo>
                  <a:cubicBezTo>
                    <a:pt x="172" y="692"/>
                    <a:pt x="171" y="695"/>
                    <a:pt x="168" y="683"/>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40"/>
            <p:cNvSpPr>
              <a:spLocks/>
            </p:cNvSpPr>
            <p:nvPr/>
          </p:nvSpPr>
          <p:spPr bwMode="auto">
            <a:xfrm>
              <a:off x="9282479" y="3289300"/>
              <a:ext cx="1093788" cy="1093788"/>
            </a:xfrm>
            <a:custGeom>
              <a:avLst/>
              <a:gdLst>
                <a:gd name="T0" fmla="*/ 279 w 756"/>
                <a:gd name="T1" fmla="*/ 727 h 756"/>
                <a:gd name="T2" fmla="*/ 137 w 756"/>
                <a:gd name="T3" fmla="*/ 658 h 756"/>
                <a:gd name="T4" fmla="*/ 15 w 756"/>
                <a:gd name="T5" fmla="*/ 614 h 756"/>
                <a:gd name="T6" fmla="*/ 0 w 756"/>
                <a:gd name="T7" fmla="*/ 499 h 756"/>
                <a:gd name="T8" fmla="*/ 117 w 756"/>
                <a:gd name="T9" fmla="*/ 450 h 756"/>
                <a:gd name="T10" fmla="*/ 139 w 756"/>
                <a:gd name="T11" fmla="*/ 335 h 756"/>
                <a:gd name="T12" fmla="*/ 38 w 756"/>
                <a:gd name="T13" fmla="*/ 265 h 756"/>
                <a:gd name="T14" fmla="*/ 28 w 756"/>
                <a:gd name="T15" fmla="*/ 115 h 756"/>
                <a:gd name="T16" fmla="*/ 45 w 756"/>
                <a:gd name="T17" fmla="*/ 36 h 756"/>
                <a:gd name="T18" fmla="*/ 120 w 756"/>
                <a:gd name="T19" fmla="*/ 59 h 756"/>
                <a:gd name="T20" fmla="*/ 206 w 756"/>
                <a:gd name="T21" fmla="*/ 51 h 756"/>
                <a:gd name="T22" fmla="*/ 226 w 756"/>
                <a:gd name="T23" fmla="*/ 56 h 756"/>
                <a:gd name="T24" fmla="*/ 291 w 756"/>
                <a:gd name="T25" fmla="*/ 34 h 756"/>
                <a:gd name="T26" fmla="*/ 378 w 756"/>
                <a:gd name="T27" fmla="*/ 18 h 756"/>
                <a:gd name="T28" fmla="*/ 437 w 756"/>
                <a:gd name="T29" fmla="*/ 75 h 756"/>
                <a:gd name="T30" fmla="*/ 548 w 756"/>
                <a:gd name="T31" fmla="*/ 85 h 756"/>
                <a:gd name="T32" fmla="*/ 574 w 756"/>
                <a:gd name="T33" fmla="*/ 86 h 756"/>
                <a:gd name="T34" fmla="*/ 528 w 756"/>
                <a:gd name="T35" fmla="*/ 125 h 756"/>
                <a:gd name="T36" fmla="*/ 600 w 756"/>
                <a:gd name="T37" fmla="*/ 110 h 756"/>
                <a:gd name="T38" fmla="*/ 727 w 756"/>
                <a:gd name="T39" fmla="*/ 81 h 756"/>
                <a:gd name="T40" fmla="*/ 709 w 756"/>
                <a:gd name="T41" fmla="*/ 155 h 756"/>
                <a:gd name="T42" fmla="*/ 730 w 756"/>
                <a:gd name="T43" fmla="*/ 191 h 756"/>
                <a:gd name="T44" fmla="*/ 748 w 756"/>
                <a:gd name="T45" fmla="*/ 231 h 756"/>
                <a:gd name="T46" fmla="*/ 694 w 756"/>
                <a:gd name="T47" fmla="*/ 288 h 756"/>
                <a:gd name="T48" fmla="*/ 722 w 756"/>
                <a:gd name="T49" fmla="*/ 336 h 756"/>
                <a:gd name="T50" fmla="*/ 747 w 756"/>
                <a:gd name="T51" fmla="*/ 447 h 756"/>
                <a:gd name="T52" fmla="*/ 630 w 756"/>
                <a:gd name="T53" fmla="*/ 485 h 756"/>
                <a:gd name="T54" fmla="*/ 565 w 756"/>
                <a:gd name="T55" fmla="*/ 489 h 756"/>
                <a:gd name="T56" fmla="*/ 535 w 756"/>
                <a:gd name="T57" fmla="*/ 512 h 756"/>
                <a:gd name="T58" fmla="*/ 470 w 756"/>
                <a:gd name="T59" fmla="*/ 548 h 756"/>
                <a:gd name="T60" fmla="*/ 390 w 756"/>
                <a:gd name="T61" fmla="*/ 601 h 756"/>
                <a:gd name="T62" fmla="*/ 323 w 756"/>
                <a:gd name="T63" fmla="*/ 707 h 756"/>
                <a:gd name="T64" fmla="*/ 338 w 756"/>
                <a:gd name="T65" fmla="*/ 747 h 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56" h="756">
                  <a:moveTo>
                    <a:pt x="315" y="751"/>
                  </a:moveTo>
                  <a:cubicBezTo>
                    <a:pt x="310" y="749"/>
                    <a:pt x="294" y="738"/>
                    <a:pt x="279" y="727"/>
                  </a:cubicBezTo>
                  <a:cubicBezTo>
                    <a:pt x="234" y="694"/>
                    <a:pt x="207" y="680"/>
                    <a:pt x="177" y="673"/>
                  </a:cubicBezTo>
                  <a:cubicBezTo>
                    <a:pt x="161" y="669"/>
                    <a:pt x="143" y="662"/>
                    <a:pt x="137" y="658"/>
                  </a:cubicBezTo>
                  <a:cubicBezTo>
                    <a:pt x="130" y="653"/>
                    <a:pt x="115" y="649"/>
                    <a:pt x="87" y="646"/>
                  </a:cubicBezTo>
                  <a:cubicBezTo>
                    <a:pt x="40" y="641"/>
                    <a:pt x="31" y="637"/>
                    <a:pt x="15" y="614"/>
                  </a:cubicBezTo>
                  <a:cubicBezTo>
                    <a:pt x="4" y="598"/>
                    <a:pt x="3" y="595"/>
                    <a:pt x="2" y="548"/>
                  </a:cubicBezTo>
                  <a:cubicBezTo>
                    <a:pt x="0" y="499"/>
                    <a:pt x="0" y="499"/>
                    <a:pt x="0" y="499"/>
                  </a:cubicBezTo>
                  <a:cubicBezTo>
                    <a:pt x="28" y="490"/>
                    <a:pt x="28" y="490"/>
                    <a:pt x="28" y="490"/>
                  </a:cubicBezTo>
                  <a:cubicBezTo>
                    <a:pt x="64" y="479"/>
                    <a:pt x="105" y="461"/>
                    <a:pt x="117" y="450"/>
                  </a:cubicBezTo>
                  <a:cubicBezTo>
                    <a:pt x="122" y="445"/>
                    <a:pt x="132" y="433"/>
                    <a:pt x="138" y="423"/>
                  </a:cubicBezTo>
                  <a:cubicBezTo>
                    <a:pt x="154" y="399"/>
                    <a:pt x="154" y="366"/>
                    <a:pt x="139" y="335"/>
                  </a:cubicBezTo>
                  <a:cubicBezTo>
                    <a:pt x="127" y="310"/>
                    <a:pt x="117" y="305"/>
                    <a:pt x="78" y="301"/>
                  </a:cubicBezTo>
                  <a:cubicBezTo>
                    <a:pt x="42" y="298"/>
                    <a:pt x="38" y="294"/>
                    <a:pt x="38" y="265"/>
                  </a:cubicBezTo>
                  <a:cubicBezTo>
                    <a:pt x="38" y="239"/>
                    <a:pt x="28" y="182"/>
                    <a:pt x="19" y="161"/>
                  </a:cubicBezTo>
                  <a:cubicBezTo>
                    <a:pt x="10" y="137"/>
                    <a:pt x="13" y="122"/>
                    <a:pt x="28" y="115"/>
                  </a:cubicBezTo>
                  <a:cubicBezTo>
                    <a:pt x="56" y="102"/>
                    <a:pt x="56" y="102"/>
                    <a:pt x="47" y="50"/>
                  </a:cubicBezTo>
                  <a:cubicBezTo>
                    <a:pt x="45" y="36"/>
                    <a:pt x="45" y="36"/>
                    <a:pt x="45" y="36"/>
                  </a:cubicBezTo>
                  <a:cubicBezTo>
                    <a:pt x="66" y="40"/>
                    <a:pt x="66" y="40"/>
                    <a:pt x="66" y="40"/>
                  </a:cubicBezTo>
                  <a:cubicBezTo>
                    <a:pt x="78" y="42"/>
                    <a:pt x="102" y="51"/>
                    <a:pt x="120" y="59"/>
                  </a:cubicBezTo>
                  <a:cubicBezTo>
                    <a:pt x="164" y="80"/>
                    <a:pt x="179" y="82"/>
                    <a:pt x="190" y="70"/>
                  </a:cubicBezTo>
                  <a:cubicBezTo>
                    <a:pt x="195" y="65"/>
                    <a:pt x="203" y="56"/>
                    <a:pt x="206" y="51"/>
                  </a:cubicBezTo>
                  <a:cubicBezTo>
                    <a:pt x="213" y="41"/>
                    <a:pt x="213" y="41"/>
                    <a:pt x="213" y="41"/>
                  </a:cubicBezTo>
                  <a:cubicBezTo>
                    <a:pt x="226" y="56"/>
                    <a:pt x="226" y="56"/>
                    <a:pt x="226" y="56"/>
                  </a:cubicBezTo>
                  <a:cubicBezTo>
                    <a:pt x="234" y="66"/>
                    <a:pt x="241" y="71"/>
                    <a:pt x="249" y="71"/>
                  </a:cubicBezTo>
                  <a:cubicBezTo>
                    <a:pt x="263" y="70"/>
                    <a:pt x="268" y="66"/>
                    <a:pt x="291" y="34"/>
                  </a:cubicBezTo>
                  <a:cubicBezTo>
                    <a:pt x="301" y="19"/>
                    <a:pt x="314" y="6"/>
                    <a:pt x="318" y="5"/>
                  </a:cubicBezTo>
                  <a:cubicBezTo>
                    <a:pt x="332" y="0"/>
                    <a:pt x="360" y="7"/>
                    <a:pt x="378" y="18"/>
                  </a:cubicBezTo>
                  <a:cubicBezTo>
                    <a:pt x="393" y="28"/>
                    <a:pt x="397" y="32"/>
                    <a:pt x="399" y="46"/>
                  </a:cubicBezTo>
                  <a:cubicBezTo>
                    <a:pt x="402" y="66"/>
                    <a:pt x="408" y="71"/>
                    <a:pt x="437" y="75"/>
                  </a:cubicBezTo>
                  <a:cubicBezTo>
                    <a:pt x="450" y="77"/>
                    <a:pt x="468" y="82"/>
                    <a:pt x="478" y="87"/>
                  </a:cubicBezTo>
                  <a:cubicBezTo>
                    <a:pt x="501" y="99"/>
                    <a:pt x="519" y="98"/>
                    <a:pt x="548" y="85"/>
                  </a:cubicBezTo>
                  <a:cubicBezTo>
                    <a:pt x="560" y="80"/>
                    <a:pt x="571" y="75"/>
                    <a:pt x="572" y="75"/>
                  </a:cubicBezTo>
                  <a:cubicBezTo>
                    <a:pt x="573" y="75"/>
                    <a:pt x="574" y="80"/>
                    <a:pt x="574" y="86"/>
                  </a:cubicBezTo>
                  <a:cubicBezTo>
                    <a:pt x="574" y="97"/>
                    <a:pt x="571" y="100"/>
                    <a:pt x="552" y="109"/>
                  </a:cubicBezTo>
                  <a:cubicBezTo>
                    <a:pt x="540" y="115"/>
                    <a:pt x="529" y="122"/>
                    <a:pt x="528" y="125"/>
                  </a:cubicBezTo>
                  <a:cubicBezTo>
                    <a:pt x="522" y="141"/>
                    <a:pt x="566" y="147"/>
                    <a:pt x="582" y="132"/>
                  </a:cubicBezTo>
                  <a:cubicBezTo>
                    <a:pt x="587" y="128"/>
                    <a:pt x="595" y="118"/>
                    <a:pt x="600" y="110"/>
                  </a:cubicBezTo>
                  <a:cubicBezTo>
                    <a:pt x="612" y="92"/>
                    <a:pt x="639" y="79"/>
                    <a:pt x="677" y="74"/>
                  </a:cubicBezTo>
                  <a:cubicBezTo>
                    <a:pt x="711" y="70"/>
                    <a:pt x="724" y="72"/>
                    <a:pt x="727" y="81"/>
                  </a:cubicBezTo>
                  <a:cubicBezTo>
                    <a:pt x="729" y="85"/>
                    <a:pt x="725" y="103"/>
                    <a:pt x="719" y="122"/>
                  </a:cubicBezTo>
                  <a:cubicBezTo>
                    <a:pt x="709" y="155"/>
                    <a:pt x="709" y="155"/>
                    <a:pt x="709" y="155"/>
                  </a:cubicBezTo>
                  <a:cubicBezTo>
                    <a:pt x="719" y="171"/>
                    <a:pt x="719" y="171"/>
                    <a:pt x="719" y="171"/>
                  </a:cubicBezTo>
                  <a:cubicBezTo>
                    <a:pt x="725" y="179"/>
                    <a:pt x="730" y="188"/>
                    <a:pt x="730" y="191"/>
                  </a:cubicBezTo>
                  <a:cubicBezTo>
                    <a:pt x="730" y="193"/>
                    <a:pt x="734" y="199"/>
                    <a:pt x="740" y="204"/>
                  </a:cubicBezTo>
                  <a:cubicBezTo>
                    <a:pt x="749" y="212"/>
                    <a:pt x="750" y="215"/>
                    <a:pt x="748" y="231"/>
                  </a:cubicBezTo>
                  <a:cubicBezTo>
                    <a:pt x="744" y="253"/>
                    <a:pt x="737" y="261"/>
                    <a:pt x="718" y="265"/>
                  </a:cubicBezTo>
                  <a:cubicBezTo>
                    <a:pt x="699" y="268"/>
                    <a:pt x="694" y="273"/>
                    <a:pt x="694" y="288"/>
                  </a:cubicBezTo>
                  <a:cubicBezTo>
                    <a:pt x="694" y="303"/>
                    <a:pt x="700" y="314"/>
                    <a:pt x="712" y="319"/>
                  </a:cubicBezTo>
                  <a:cubicBezTo>
                    <a:pt x="719" y="322"/>
                    <a:pt x="722" y="326"/>
                    <a:pt x="722" y="336"/>
                  </a:cubicBezTo>
                  <a:cubicBezTo>
                    <a:pt x="722" y="363"/>
                    <a:pt x="727" y="379"/>
                    <a:pt x="736" y="384"/>
                  </a:cubicBezTo>
                  <a:cubicBezTo>
                    <a:pt x="749" y="389"/>
                    <a:pt x="756" y="430"/>
                    <a:pt x="747" y="447"/>
                  </a:cubicBezTo>
                  <a:cubicBezTo>
                    <a:pt x="737" y="467"/>
                    <a:pt x="725" y="472"/>
                    <a:pt x="682" y="474"/>
                  </a:cubicBezTo>
                  <a:cubicBezTo>
                    <a:pt x="651" y="475"/>
                    <a:pt x="641" y="477"/>
                    <a:pt x="630" y="485"/>
                  </a:cubicBezTo>
                  <a:cubicBezTo>
                    <a:pt x="617" y="493"/>
                    <a:pt x="590" y="503"/>
                    <a:pt x="579" y="503"/>
                  </a:cubicBezTo>
                  <a:cubicBezTo>
                    <a:pt x="576" y="503"/>
                    <a:pt x="570" y="497"/>
                    <a:pt x="565" y="489"/>
                  </a:cubicBezTo>
                  <a:cubicBezTo>
                    <a:pt x="555" y="474"/>
                    <a:pt x="541" y="470"/>
                    <a:pt x="535" y="481"/>
                  </a:cubicBezTo>
                  <a:cubicBezTo>
                    <a:pt x="533" y="485"/>
                    <a:pt x="533" y="498"/>
                    <a:pt x="535" y="512"/>
                  </a:cubicBezTo>
                  <a:cubicBezTo>
                    <a:pt x="539" y="536"/>
                    <a:pt x="539" y="536"/>
                    <a:pt x="528" y="546"/>
                  </a:cubicBezTo>
                  <a:cubicBezTo>
                    <a:pt x="516" y="556"/>
                    <a:pt x="512" y="556"/>
                    <a:pt x="470" y="548"/>
                  </a:cubicBezTo>
                  <a:cubicBezTo>
                    <a:pt x="458" y="546"/>
                    <a:pt x="455" y="548"/>
                    <a:pt x="436" y="566"/>
                  </a:cubicBezTo>
                  <a:cubicBezTo>
                    <a:pt x="425" y="577"/>
                    <a:pt x="404" y="593"/>
                    <a:pt x="390" y="601"/>
                  </a:cubicBezTo>
                  <a:cubicBezTo>
                    <a:pt x="350" y="623"/>
                    <a:pt x="330" y="639"/>
                    <a:pt x="322" y="657"/>
                  </a:cubicBezTo>
                  <a:cubicBezTo>
                    <a:pt x="311" y="678"/>
                    <a:pt x="311" y="691"/>
                    <a:pt x="323" y="707"/>
                  </a:cubicBezTo>
                  <a:cubicBezTo>
                    <a:pt x="329" y="715"/>
                    <a:pt x="336" y="725"/>
                    <a:pt x="340" y="730"/>
                  </a:cubicBezTo>
                  <a:cubicBezTo>
                    <a:pt x="347" y="739"/>
                    <a:pt x="347" y="740"/>
                    <a:pt x="338" y="747"/>
                  </a:cubicBezTo>
                  <a:cubicBezTo>
                    <a:pt x="328" y="756"/>
                    <a:pt x="327" y="756"/>
                    <a:pt x="315" y="751"/>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41"/>
            <p:cNvSpPr>
              <a:spLocks/>
            </p:cNvSpPr>
            <p:nvPr/>
          </p:nvSpPr>
          <p:spPr bwMode="auto">
            <a:xfrm>
              <a:off x="9284067" y="3990975"/>
              <a:ext cx="1195388" cy="927100"/>
            </a:xfrm>
            <a:custGeom>
              <a:avLst/>
              <a:gdLst>
                <a:gd name="T0" fmla="*/ 441 w 826"/>
                <a:gd name="T1" fmla="*/ 636 h 641"/>
                <a:gd name="T2" fmla="*/ 405 w 826"/>
                <a:gd name="T3" fmla="*/ 630 h 641"/>
                <a:gd name="T4" fmla="*/ 300 w 826"/>
                <a:gd name="T5" fmla="*/ 587 h 641"/>
                <a:gd name="T6" fmla="*/ 253 w 826"/>
                <a:gd name="T7" fmla="*/ 561 h 641"/>
                <a:gd name="T8" fmla="*/ 246 w 826"/>
                <a:gd name="T9" fmla="*/ 552 h 641"/>
                <a:gd name="T10" fmla="*/ 251 w 826"/>
                <a:gd name="T11" fmla="*/ 532 h 641"/>
                <a:gd name="T12" fmla="*/ 214 w 826"/>
                <a:gd name="T13" fmla="*/ 514 h 641"/>
                <a:gd name="T14" fmla="*/ 173 w 826"/>
                <a:gd name="T15" fmla="*/ 500 h 641"/>
                <a:gd name="T16" fmla="*/ 157 w 826"/>
                <a:gd name="T17" fmla="*/ 470 h 641"/>
                <a:gd name="T18" fmla="*/ 145 w 826"/>
                <a:gd name="T19" fmla="*/ 492 h 641"/>
                <a:gd name="T20" fmla="*/ 130 w 826"/>
                <a:gd name="T21" fmla="*/ 502 h 641"/>
                <a:gd name="T22" fmla="*/ 78 w 826"/>
                <a:gd name="T23" fmla="*/ 476 h 641"/>
                <a:gd name="T24" fmla="*/ 24 w 826"/>
                <a:gd name="T25" fmla="*/ 444 h 641"/>
                <a:gd name="T26" fmla="*/ 0 w 826"/>
                <a:gd name="T27" fmla="*/ 439 h 641"/>
                <a:gd name="T28" fmla="*/ 16 w 826"/>
                <a:gd name="T29" fmla="*/ 429 h 641"/>
                <a:gd name="T30" fmla="*/ 43 w 826"/>
                <a:gd name="T31" fmla="*/ 402 h 641"/>
                <a:gd name="T32" fmla="*/ 72 w 826"/>
                <a:gd name="T33" fmla="*/ 380 h 641"/>
                <a:gd name="T34" fmla="*/ 113 w 826"/>
                <a:gd name="T35" fmla="*/ 339 h 641"/>
                <a:gd name="T36" fmla="*/ 142 w 826"/>
                <a:gd name="T37" fmla="*/ 319 h 641"/>
                <a:gd name="T38" fmla="*/ 169 w 826"/>
                <a:gd name="T39" fmla="*/ 294 h 641"/>
                <a:gd name="T40" fmla="*/ 148 w 826"/>
                <a:gd name="T41" fmla="*/ 259 h 641"/>
                <a:gd name="T42" fmla="*/ 146 w 826"/>
                <a:gd name="T43" fmla="*/ 213 h 641"/>
                <a:gd name="T44" fmla="*/ 151 w 826"/>
                <a:gd name="T45" fmla="*/ 195 h 641"/>
                <a:gd name="T46" fmla="*/ 177 w 826"/>
                <a:gd name="T47" fmla="*/ 202 h 641"/>
                <a:gd name="T48" fmla="*/ 244 w 826"/>
                <a:gd name="T49" fmla="*/ 236 h 641"/>
                <a:gd name="T50" fmla="*/ 347 w 826"/>
                <a:gd name="T51" fmla="*/ 272 h 641"/>
                <a:gd name="T52" fmla="*/ 343 w 826"/>
                <a:gd name="T53" fmla="*/ 226 h 641"/>
                <a:gd name="T54" fmla="*/ 333 w 826"/>
                <a:gd name="T55" fmla="*/ 176 h 641"/>
                <a:gd name="T56" fmla="*/ 415 w 826"/>
                <a:gd name="T57" fmla="*/ 116 h 641"/>
                <a:gd name="T58" fmla="*/ 441 w 826"/>
                <a:gd name="T59" fmla="*/ 95 h 641"/>
                <a:gd name="T60" fmla="*/ 482 w 826"/>
                <a:gd name="T61" fmla="*/ 80 h 641"/>
                <a:gd name="T62" fmla="*/ 540 w 826"/>
                <a:gd name="T63" fmla="*/ 68 h 641"/>
                <a:gd name="T64" fmla="*/ 547 w 826"/>
                <a:gd name="T65" fmla="*/ 18 h 641"/>
                <a:gd name="T66" fmla="*/ 544 w 826"/>
                <a:gd name="T67" fmla="*/ 0 h 641"/>
                <a:gd name="T68" fmla="*/ 553 w 826"/>
                <a:gd name="T69" fmla="*/ 14 h 641"/>
                <a:gd name="T70" fmla="*/ 608 w 826"/>
                <a:gd name="T71" fmla="*/ 24 h 641"/>
                <a:gd name="T72" fmla="*/ 626 w 826"/>
                <a:gd name="T73" fmla="*/ 23 h 641"/>
                <a:gd name="T74" fmla="*/ 650 w 826"/>
                <a:gd name="T75" fmla="*/ 84 h 641"/>
                <a:gd name="T76" fmla="*/ 677 w 826"/>
                <a:gd name="T77" fmla="*/ 94 h 641"/>
                <a:gd name="T78" fmla="*/ 697 w 826"/>
                <a:gd name="T79" fmla="*/ 94 h 641"/>
                <a:gd name="T80" fmla="*/ 695 w 826"/>
                <a:gd name="T81" fmla="*/ 123 h 641"/>
                <a:gd name="T82" fmla="*/ 684 w 826"/>
                <a:gd name="T83" fmla="*/ 153 h 641"/>
                <a:gd name="T84" fmla="*/ 666 w 826"/>
                <a:gd name="T85" fmla="*/ 168 h 641"/>
                <a:gd name="T86" fmla="*/ 658 w 826"/>
                <a:gd name="T87" fmla="*/ 202 h 641"/>
                <a:gd name="T88" fmla="*/ 653 w 826"/>
                <a:gd name="T89" fmla="*/ 279 h 641"/>
                <a:gd name="T90" fmla="*/ 763 w 826"/>
                <a:gd name="T91" fmla="*/ 339 h 641"/>
                <a:gd name="T92" fmla="*/ 820 w 826"/>
                <a:gd name="T93" fmla="*/ 363 h 641"/>
                <a:gd name="T94" fmla="*/ 805 w 826"/>
                <a:gd name="T95" fmla="*/ 384 h 641"/>
                <a:gd name="T96" fmla="*/ 769 w 826"/>
                <a:gd name="T97" fmla="*/ 432 h 641"/>
                <a:gd name="T98" fmla="*/ 754 w 826"/>
                <a:gd name="T99" fmla="*/ 456 h 641"/>
                <a:gd name="T100" fmla="*/ 737 w 826"/>
                <a:gd name="T101" fmla="*/ 468 h 641"/>
                <a:gd name="T102" fmla="*/ 713 w 826"/>
                <a:gd name="T103" fmla="*/ 478 h 641"/>
                <a:gd name="T104" fmla="*/ 682 w 826"/>
                <a:gd name="T105" fmla="*/ 502 h 641"/>
                <a:gd name="T106" fmla="*/ 659 w 826"/>
                <a:gd name="T107" fmla="*/ 517 h 641"/>
                <a:gd name="T108" fmla="*/ 628 w 826"/>
                <a:gd name="T109" fmla="*/ 528 h 641"/>
                <a:gd name="T110" fmla="*/ 587 w 826"/>
                <a:gd name="T111" fmla="*/ 551 h 641"/>
                <a:gd name="T112" fmla="*/ 541 w 826"/>
                <a:gd name="T113" fmla="*/ 602 h 641"/>
                <a:gd name="T114" fmla="*/ 530 w 826"/>
                <a:gd name="T115" fmla="*/ 624 h 641"/>
                <a:gd name="T116" fmla="*/ 441 w 826"/>
                <a:gd name="T117" fmla="*/ 636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26" h="641">
                  <a:moveTo>
                    <a:pt x="441" y="636"/>
                  </a:moveTo>
                  <a:cubicBezTo>
                    <a:pt x="437" y="635"/>
                    <a:pt x="421" y="632"/>
                    <a:pt x="405" y="630"/>
                  </a:cubicBezTo>
                  <a:cubicBezTo>
                    <a:pt x="366" y="623"/>
                    <a:pt x="345" y="615"/>
                    <a:pt x="300" y="587"/>
                  </a:cubicBezTo>
                  <a:cubicBezTo>
                    <a:pt x="279" y="575"/>
                    <a:pt x="258" y="563"/>
                    <a:pt x="253" y="561"/>
                  </a:cubicBezTo>
                  <a:cubicBezTo>
                    <a:pt x="247" y="559"/>
                    <a:pt x="245" y="555"/>
                    <a:pt x="246" y="552"/>
                  </a:cubicBezTo>
                  <a:cubicBezTo>
                    <a:pt x="247" y="549"/>
                    <a:pt x="249" y="540"/>
                    <a:pt x="251" y="532"/>
                  </a:cubicBezTo>
                  <a:cubicBezTo>
                    <a:pt x="254" y="514"/>
                    <a:pt x="248" y="511"/>
                    <a:pt x="214" y="514"/>
                  </a:cubicBezTo>
                  <a:cubicBezTo>
                    <a:pt x="183" y="517"/>
                    <a:pt x="173" y="514"/>
                    <a:pt x="173" y="500"/>
                  </a:cubicBezTo>
                  <a:cubicBezTo>
                    <a:pt x="173" y="484"/>
                    <a:pt x="165" y="470"/>
                    <a:pt x="157" y="470"/>
                  </a:cubicBezTo>
                  <a:cubicBezTo>
                    <a:pt x="149" y="470"/>
                    <a:pt x="145" y="477"/>
                    <a:pt x="145" y="492"/>
                  </a:cubicBezTo>
                  <a:cubicBezTo>
                    <a:pt x="145" y="501"/>
                    <a:pt x="143" y="502"/>
                    <a:pt x="130" y="502"/>
                  </a:cubicBezTo>
                  <a:cubicBezTo>
                    <a:pt x="103" y="501"/>
                    <a:pt x="87" y="493"/>
                    <a:pt x="78" y="476"/>
                  </a:cubicBezTo>
                  <a:cubicBezTo>
                    <a:pt x="69" y="457"/>
                    <a:pt x="58" y="451"/>
                    <a:pt x="24" y="444"/>
                  </a:cubicBezTo>
                  <a:cubicBezTo>
                    <a:pt x="0" y="439"/>
                    <a:pt x="0" y="439"/>
                    <a:pt x="0" y="439"/>
                  </a:cubicBezTo>
                  <a:cubicBezTo>
                    <a:pt x="16" y="429"/>
                    <a:pt x="16" y="429"/>
                    <a:pt x="16" y="429"/>
                  </a:cubicBezTo>
                  <a:cubicBezTo>
                    <a:pt x="25" y="423"/>
                    <a:pt x="37" y="411"/>
                    <a:pt x="43" y="402"/>
                  </a:cubicBezTo>
                  <a:cubicBezTo>
                    <a:pt x="51" y="390"/>
                    <a:pt x="59" y="384"/>
                    <a:pt x="72" y="380"/>
                  </a:cubicBezTo>
                  <a:cubicBezTo>
                    <a:pt x="108" y="367"/>
                    <a:pt x="110" y="365"/>
                    <a:pt x="113" y="339"/>
                  </a:cubicBezTo>
                  <a:cubicBezTo>
                    <a:pt x="115" y="314"/>
                    <a:pt x="115" y="314"/>
                    <a:pt x="142" y="319"/>
                  </a:cubicBezTo>
                  <a:cubicBezTo>
                    <a:pt x="156" y="322"/>
                    <a:pt x="169" y="310"/>
                    <a:pt x="169" y="294"/>
                  </a:cubicBezTo>
                  <a:cubicBezTo>
                    <a:pt x="169" y="277"/>
                    <a:pt x="163" y="267"/>
                    <a:pt x="148" y="259"/>
                  </a:cubicBezTo>
                  <a:cubicBezTo>
                    <a:pt x="135" y="253"/>
                    <a:pt x="135" y="254"/>
                    <a:pt x="146" y="213"/>
                  </a:cubicBezTo>
                  <a:cubicBezTo>
                    <a:pt x="151" y="195"/>
                    <a:pt x="151" y="195"/>
                    <a:pt x="151" y="195"/>
                  </a:cubicBezTo>
                  <a:cubicBezTo>
                    <a:pt x="177" y="202"/>
                    <a:pt x="177" y="202"/>
                    <a:pt x="177" y="202"/>
                  </a:cubicBezTo>
                  <a:cubicBezTo>
                    <a:pt x="197" y="207"/>
                    <a:pt x="215" y="216"/>
                    <a:pt x="244" y="236"/>
                  </a:cubicBezTo>
                  <a:cubicBezTo>
                    <a:pt x="318" y="287"/>
                    <a:pt x="328" y="290"/>
                    <a:pt x="347" y="272"/>
                  </a:cubicBezTo>
                  <a:cubicBezTo>
                    <a:pt x="360" y="259"/>
                    <a:pt x="359" y="247"/>
                    <a:pt x="343" y="226"/>
                  </a:cubicBezTo>
                  <a:cubicBezTo>
                    <a:pt x="328" y="208"/>
                    <a:pt x="325" y="194"/>
                    <a:pt x="333" y="176"/>
                  </a:cubicBezTo>
                  <a:cubicBezTo>
                    <a:pt x="338" y="166"/>
                    <a:pt x="386" y="131"/>
                    <a:pt x="415" y="116"/>
                  </a:cubicBezTo>
                  <a:cubicBezTo>
                    <a:pt x="422" y="113"/>
                    <a:pt x="433" y="103"/>
                    <a:pt x="441" y="95"/>
                  </a:cubicBezTo>
                  <a:cubicBezTo>
                    <a:pt x="459" y="74"/>
                    <a:pt x="461" y="73"/>
                    <a:pt x="482" y="80"/>
                  </a:cubicBezTo>
                  <a:cubicBezTo>
                    <a:pt x="505" y="88"/>
                    <a:pt x="526" y="84"/>
                    <a:pt x="540" y="68"/>
                  </a:cubicBezTo>
                  <a:cubicBezTo>
                    <a:pt x="550" y="57"/>
                    <a:pt x="552" y="46"/>
                    <a:pt x="547" y="18"/>
                  </a:cubicBezTo>
                  <a:cubicBezTo>
                    <a:pt x="544" y="0"/>
                    <a:pt x="544" y="0"/>
                    <a:pt x="544" y="0"/>
                  </a:cubicBezTo>
                  <a:cubicBezTo>
                    <a:pt x="553" y="14"/>
                    <a:pt x="553" y="14"/>
                    <a:pt x="553" y="14"/>
                  </a:cubicBezTo>
                  <a:cubicBezTo>
                    <a:pt x="565" y="30"/>
                    <a:pt x="581" y="34"/>
                    <a:pt x="608" y="24"/>
                  </a:cubicBezTo>
                  <a:cubicBezTo>
                    <a:pt x="621" y="20"/>
                    <a:pt x="625" y="20"/>
                    <a:pt x="626" y="23"/>
                  </a:cubicBezTo>
                  <a:cubicBezTo>
                    <a:pt x="632" y="47"/>
                    <a:pt x="644" y="77"/>
                    <a:pt x="650" y="84"/>
                  </a:cubicBezTo>
                  <a:cubicBezTo>
                    <a:pt x="656" y="92"/>
                    <a:pt x="661" y="94"/>
                    <a:pt x="677" y="94"/>
                  </a:cubicBezTo>
                  <a:cubicBezTo>
                    <a:pt x="697" y="94"/>
                    <a:pt x="697" y="94"/>
                    <a:pt x="697" y="94"/>
                  </a:cubicBezTo>
                  <a:cubicBezTo>
                    <a:pt x="695" y="123"/>
                    <a:pt x="695" y="123"/>
                    <a:pt x="695" y="123"/>
                  </a:cubicBezTo>
                  <a:cubicBezTo>
                    <a:pt x="694" y="150"/>
                    <a:pt x="693" y="152"/>
                    <a:pt x="684" y="153"/>
                  </a:cubicBezTo>
                  <a:cubicBezTo>
                    <a:pt x="672" y="155"/>
                    <a:pt x="664" y="162"/>
                    <a:pt x="666" y="168"/>
                  </a:cubicBezTo>
                  <a:cubicBezTo>
                    <a:pt x="667" y="171"/>
                    <a:pt x="664" y="186"/>
                    <a:pt x="658" y="202"/>
                  </a:cubicBezTo>
                  <a:cubicBezTo>
                    <a:pt x="648" y="233"/>
                    <a:pt x="646" y="263"/>
                    <a:pt x="653" y="279"/>
                  </a:cubicBezTo>
                  <a:cubicBezTo>
                    <a:pt x="660" y="293"/>
                    <a:pt x="732" y="333"/>
                    <a:pt x="763" y="339"/>
                  </a:cubicBezTo>
                  <a:cubicBezTo>
                    <a:pt x="826" y="351"/>
                    <a:pt x="821" y="349"/>
                    <a:pt x="820" y="363"/>
                  </a:cubicBezTo>
                  <a:cubicBezTo>
                    <a:pt x="819" y="372"/>
                    <a:pt x="815" y="378"/>
                    <a:pt x="805" y="384"/>
                  </a:cubicBezTo>
                  <a:cubicBezTo>
                    <a:pt x="771" y="406"/>
                    <a:pt x="769" y="409"/>
                    <a:pt x="769" y="432"/>
                  </a:cubicBezTo>
                  <a:cubicBezTo>
                    <a:pt x="769" y="453"/>
                    <a:pt x="769" y="453"/>
                    <a:pt x="754" y="456"/>
                  </a:cubicBezTo>
                  <a:cubicBezTo>
                    <a:pt x="744" y="457"/>
                    <a:pt x="739" y="461"/>
                    <a:pt x="737" y="468"/>
                  </a:cubicBezTo>
                  <a:cubicBezTo>
                    <a:pt x="733" y="477"/>
                    <a:pt x="730" y="478"/>
                    <a:pt x="713" y="478"/>
                  </a:cubicBezTo>
                  <a:cubicBezTo>
                    <a:pt x="691" y="478"/>
                    <a:pt x="687" y="481"/>
                    <a:pt x="682" y="502"/>
                  </a:cubicBezTo>
                  <a:cubicBezTo>
                    <a:pt x="678" y="515"/>
                    <a:pt x="677" y="516"/>
                    <a:pt x="659" y="517"/>
                  </a:cubicBezTo>
                  <a:cubicBezTo>
                    <a:pt x="645" y="518"/>
                    <a:pt x="636" y="521"/>
                    <a:pt x="628" y="528"/>
                  </a:cubicBezTo>
                  <a:cubicBezTo>
                    <a:pt x="621" y="533"/>
                    <a:pt x="603" y="544"/>
                    <a:pt x="587" y="551"/>
                  </a:cubicBezTo>
                  <a:cubicBezTo>
                    <a:pt x="555" y="566"/>
                    <a:pt x="547" y="575"/>
                    <a:pt x="541" y="602"/>
                  </a:cubicBezTo>
                  <a:cubicBezTo>
                    <a:pt x="539" y="612"/>
                    <a:pt x="534" y="622"/>
                    <a:pt x="530" y="624"/>
                  </a:cubicBezTo>
                  <a:cubicBezTo>
                    <a:pt x="517" y="634"/>
                    <a:pt x="466" y="641"/>
                    <a:pt x="441" y="636"/>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42"/>
            <p:cNvSpPr>
              <a:spLocks/>
            </p:cNvSpPr>
            <p:nvPr/>
          </p:nvSpPr>
          <p:spPr bwMode="auto">
            <a:xfrm>
              <a:off x="9430117" y="1574800"/>
              <a:ext cx="684213" cy="1216025"/>
            </a:xfrm>
            <a:custGeom>
              <a:avLst/>
              <a:gdLst>
                <a:gd name="T0" fmla="*/ 359 w 472"/>
                <a:gd name="T1" fmla="*/ 823 h 840"/>
                <a:gd name="T2" fmla="*/ 324 w 472"/>
                <a:gd name="T3" fmla="*/ 805 h 840"/>
                <a:gd name="T4" fmla="*/ 288 w 472"/>
                <a:gd name="T5" fmla="*/ 746 h 840"/>
                <a:gd name="T6" fmla="*/ 263 w 472"/>
                <a:gd name="T7" fmla="*/ 679 h 840"/>
                <a:gd name="T8" fmla="*/ 190 w 472"/>
                <a:gd name="T9" fmla="*/ 681 h 840"/>
                <a:gd name="T10" fmla="*/ 97 w 472"/>
                <a:gd name="T11" fmla="*/ 689 h 840"/>
                <a:gd name="T12" fmla="*/ 84 w 472"/>
                <a:gd name="T13" fmla="*/ 661 h 840"/>
                <a:gd name="T14" fmla="*/ 42 w 472"/>
                <a:gd name="T15" fmla="*/ 592 h 840"/>
                <a:gd name="T16" fmla="*/ 28 w 472"/>
                <a:gd name="T17" fmla="*/ 587 h 840"/>
                <a:gd name="T18" fmla="*/ 30 w 472"/>
                <a:gd name="T19" fmla="*/ 564 h 840"/>
                <a:gd name="T20" fmla="*/ 18 w 472"/>
                <a:gd name="T21" fmla="*/ 527 h 840"/>
                <a:gd name="T22" fmla="*/ 17 w 472"/>
                <a:gd name="T23" fmla="*/ 470 h 840"/>
                <a:gd name="T24" fmla="*/ 40 w 472"/>
                <a:gd name="T25" fmla="*/ 416 h 840"/>
                <a:gd name="T26" fmla="*/ 54 w 472"/>
                <a:gd name="T27" fmla="*/ 370 h 840"/>
                <a:gd name="T28" fmla="*/ 108 w 472"/>
                <a:gd name="T29" fmla="*/ 299 h 840"/>
                <a:gd name="T30" fmla="*/ 118 w 472"/>
                <a:gd name="T31" fmla="*/ 279 h 840"/>
                <a:gd name="T32" fmla="*/ 148 w 472"/>
                <a:gd name="T33" fmla="*/ 235 h 840"/>
                <a:gd name="T34" fmla="*/ 182 w 472"/>
                <a:gd name="T35" fmla="*/ 244 h 840"/>
                <a:gd name="T36" fmla="*/ 209 w 472"/>
                <a:gd name="T37" fmla="*/ 207 h 840"/>
                <a:gd name="T38" fmla="*/ 244 w 472"/>
                <a:gd name="T39" fmla="*/ 146 h 840"/>
                <a:gd name="T40" fmla="*/ 270 w 472"/>
                <a:gd name="T41" fmla="*/ 92 h 840"/>
                <a:gd name="T42" fmla="*/ 276 w 472"/>
                <a:gd name="T43" fmla="*/ 62 h 840"/>
                <a:gd name="T44" fmla="*/ 306 w 472"/>
                <a:gd name="T45" fmla="*/ 62 h 840"/>
                <a:gd name="T46" fmla="*/ 337 w 472"/>
                <a:gd name="T47" fmla="*/ 62 h 840"/>
                <a:gd name="T48" fmla="*/ 361 w 472"/>
                <a:gd name="T49" fmla="*/ 35 h 840"/>
                <a:gd name="T50" fmla="*/ 395 w 472"/>
                <a:gd name="T51" fmla="*/ 4 h 840"/>
                <a:gd name="T52" fmla="*/ 404 w 472"/>
                <a:gd name="T53" fmla="*/ 9 h 840"/>
                <a:gd name="T54" fmla="*/ 396 w 472"/>
                <a:gd name="T55" fmla="*/ 52 h 840"/>
                <a:gd name="T56" fmla="*/ 386 w 472"/>
                <a:gd name="T57" fmla="*/ 102 h 840"/>
                <a:gd name="T58" fmla="*/ 383 w 472"/>
                <a:gd name="T59" fmla="*/ 117 h 840"/>
                <a:gd name="T60" fmla="*/ 422 w 472"/>
                <a:gd name="T61" fmla="*/ 154 h 840"/>
                <a:gd name="T62" fmla="*/ 460 w 472"/>
                <a:gd name="T63" fmla="*/ 191 h 840"/>
                <a:gd name="T64" fmla="*/ 435 w 472"/>
                <a:gd name="T65" fmla="*/ 226 h 840"/>
                <a:gd name="T66" fmla="*/ 373 w 472"/>
                <a:gd name="T67" fmla="*/ 312 h 840"/>
                <a:gd name="T68" fmla="*/ 336 w 472"/>
                <a:gd name="T69" fmla="*/ 363 h 840"/>
                <a:gd name="T70" fmla="*/ 336 w 472"/>
                <a:gd name="T71" fmla="*/ 410 h 840"/>
                <a:gd name="T72" fmla="*/ 336 w 472"/>
                <a:gd name="T73" fmla="*/ 458 h 840"/>
                <a:gd name="T74" fmla="*/ 362 w 472"/>
                <a:gd name="T75" fmla="*/ 500 h 840"/>
                <a:gd name="T76" fmla="*/ 417 w 472"/>
                <a:gd name="T77" fmla="*/ 572 h 840"/>
                <a:gd name="T78" fmla="*/ 453 w 472"/>
                <a:gd name="T79" fmla="*/ 634 h 840"/>
                <a:gd name="T80" fmla="*/ 472 w 472"/>
                <a:gd name="T81" fmla="*/ 760 h 840"/>
                <a:gd name="T82" fmla="*/ 464 w 472"/>
                <a:gd name="T83" fmla="*/ 772 h 840"/>
                <a:gd name="T84" fmla="*/ 442 w 472"/>
                <a:gd name="T85" fmla="*/ 797 h 840"/>
                <a:gd name="T86" fmla="*/ 415 w 472"/>
                <a:gd name="T87" fmla="*/ 813 h 840"/>
                <a:gd name="T88" fmla="*/ 382 w 472"/>
                <a:gd name="T89" fmla="*/ 828 h 840"/>
                <a:gd name="T90" fmla="*/ 376 w 472"/>
                <a:gd name="T91" fmla="*/ 840 h 840"/>
                <a:gd name="T92" fmla="*/ 359 w 472"/>
                <a:gd name="T93" fmla="*/ 823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72" h="840">
                  <a:moveTo>
                    <a:pt x="359" y="823"/>
                  </a:moveTo>
                  <a:cubicBezTo>
                    <a:pt x="347" y="809"/>
                    <a:pt x="343" y="807"/>
                    <a:pt x="324" y="805"/>
                  </a:cubicBezTo>
                  <a:cubicBezTo>
                    <a:pt x="297" y="802"/>
                    <a:pt x="293" y="796"/>
                    <a:pt x="288" y="746"/>
                  </a:cubicBezTo>
                  <a:cubicBezTo>
                    <a:pt x="283" y="705"/>
                    <a:pt x="277" y="687"/>
                    <a:pt x="263" y="679"/>
                  </a:cubicBezTo>
                  <a:cubicBezTo>
                    <a:pt x="251" y="673"/>
                    <a:pt x="218" y="674"/>
                    <a:pt x="190" y="681"/>
                  </a:cubicBezTo>
                  <a:cubicBezTo>
                    <a:pt x="158" y="690"/>
                    <a:pt x="107" y="694"/>
                    <a:pt x="97" y="689"/>
                  </a:cubicBezTo>
                  <a:cubicBezTo>
                    <a:pt x="92" y="686"/>
                    <a:pt x="88" y="677"/>
                    <a:pt x="84" y="661"/>
                  </a:cubicBezTo>
                  <a:cubicBezTo>
                    <a:pt x="77" y="627"/>
                    <a:pt x="59" y="598"/>
                    <a:pt x="42" y="592"/>
                  </a:cubicBezTo>
                  <a:cubicBezTo>
                    <a:pt x="28" y="587"/>
                    <a:pt x="28" y="587"/>
                    <a:pt x="28" y="587"/>
                  </a:cubicBezTo>
                  <a:cubicBezTo>
                    <a:pt x="30" y="564"/>
                    <a:pt x="30" y="564"/>
                    <a:pt x="30" y="564"/>
                  </a:cubicBezTo>
                  <a:cubicBezTo>
                    <a:pt x="33" y="540"/>
                    <a:pt x="33" y="540"/>
                    <a:pt x="18" y="527"/>
                  </a:cubicBezTo>
                  <a:cubicBezTo>
                    <a:pt x="0" y="510"/>
                    <a:pt x="0" y="501"/>
                    <a:pt x="17" y="470"/>
                  </a:cubicBezTo>
                  <a:cubicBezTo>
                    <a:pt x="25" y="457"/>
                    <a:pt x="35" y="432"/>
                    <a:pt x="40" y="416"/>
                  </a:cubicBezTo>
                  <a:cubicBezTo>
                    <a:pt x="45" y="399"/>
                    <a:pt x="51" y="379"/>
                    <a:pt x="54" y="370"/>
                  </a:cubicBezTo>
                  <a:cubicBezTo>
                    <a:pt x="61" y="349"/>
                    <a:pt x="92" y="309"/>
                    <a:pt x="108" y="299"/>
                  </a:cubicBezTo>
                  <a:cubicBezTo>
                    <a:pt x="119" y="292"/>
                    <a:pt x="120" y="290"/>
                    <a:pt x="118" y="279"/>
                  </a:cubicBezTo>
                  <a:cubicBezTo>
                    <a:pt x="107" y="228"/>
                    <a:pt x="111" y="223"/>
                    <a:pt x="148" y="235"/>
                  </a:cubicBezTo>
                  <a:cubicBezTo>
                    <a:pt x="162" y="240"/>
                    <a:pt x="177" y="244"/>
                    <a:pt x="182" y="244"/>
                  </a:cubicBezTo>
                  <a:cubicBezTo>
                    <a:pt x="194" y="244"/>
                    <a:pt x="206" y="228"/>
                    <a:pt x="209" y="207"/>
                  </a:cubicBezTo>
                  <a:cubicBezTo>
                    <a:pt x="213" y="184"/>
                    <a:pt x="230" y="155"/>
                    <a:pt x="244" y="146"/>
                  </a:cubicBezTo>
                  <a:cubicBezTo>
                    <a:pt x="258" y="138"/>
                    <a:pt x="261" y="132"/>
                    <a:pt x="270" y="92"/>
                  </a:cubicBezTo>
                  <a:cubicBezTo>
                    <a:pt x="276" y="62"/>
                    <a:pt x="276" y="62"/>
                    <a:pt x="276" y="62"/>
                  </a:cubicBezTo>
                  <a:cubicBezTo>
                    <a:pt x="306" y="62"/>
                    <a:pt x="306" y="62"/>
                    <a:pt x="306" y="62"/>
                  </a:cubicBezTo>
                  <a:cubicBezTo>
                    <a:pt x="337" y="62"/>
                    <a:pt x="337" y="62"/>
                    <a:pt x="337" y="62"/>
                  </a:cubicBezTo>
                  <a:cubicBezTo>
                    <a:pt x="361" y="35"/>
                    <a:pt x="361" y="35"/>
                    <a:pt x="361" y="35"/>
                  </a:cubicBezTo>
                  <a:cubicBezTo>
                    <a:pt x="375" y="21"/>
                    <a:pt x="390" y="7"/>
                    <a:pt x="395" y="4"/>
                  </a:cubicBezTo>
                  <a:cubicBezTo>
                    <a:pt x="403" y="0"/>
                    <a:pt x="404" y="0"/>
                    <a:pt x="404" y="9"/>
                  </a:cubicBezTo>
                  <a:cubicBezTo>
                    <a:pt x="404" y="15"/>
                    <a:pt x="400" y="34"/>
                    <a:pt x="396" y="52"/>
                  </a:cubicBezTo>
                  <a:cubicBezTo>
                    <a:pt x="392" y="71"/>
                    <a:pt x="387" y="93"/>
                    <a:pt x="386" y="102"/>
                  </a:cubicBezTo>
                  <a:cubicBezTo>
                    <a:pt x="383" y="117"/>
                    <a:pt x="383" y="117"/>
                    <a:pt x="383" y="117"/>
                  </a:cubicBezTo>
                  <a:cubicBezTo>
                    <a:pt x="422" y="154"/>
                    <a:pt x="422" y="154"/>
                    <a:pt x="422" y="154"/>
                  </a:cubicBezTo>
                  <a:cubicBezTo>
                    <a:pt x="460" y="191"/>
                    <a:pt x="460" y="191"/>
                    <a:pt x="460" y="191"/>
                  </a:cubicBezTo>
                  <a:cubicBezTo>
                    <a:pt x="435" y="226"/>
                    <a:pt x="435" y="226"/>
                    <a:pt x="435" y="226"/>
                  </a:cubicBezTo>
                  <a:cubicBezTo>
                    <a:pt x="422" y="246"/>
                    <a:pt x="394" y="284"/>
                    <a:pt x="373" y="312"/>
                  </a:cubicBezTo>
                  <a:cubicBezTo>
                    <a:pt x="336" y="363"/>
                    <a:pt x="336" y="363"/>
                    <a:pt x="336" y="363"/>
                  </a:cubicBezTo>
                  <a:cubicBezTo>
                    <a:pt x="336" y="410"/>
                    <a:pt x="336" y="410"/>
                    <a:pt x="336" y="410"/>
                  </a:cubicBezTo>
                  <a:cubicBezTo>
                    <a:pt x="336" y="458"/>
                    <a:pt x="336" y="458"/>
                    <a:pt x="336" y="458"/>
                  </a:cubicBezTo>
                  <a:cubicBezTo>
                    <a:pt x="362" y="500"/>
                    <a:pt x="362" y="500"/>
                    <a:pt x="362" y="500"/>
                  </a:cubicBezTo>
                  <a:cubicBezTo>
                    <a:pt x="377" y="524"/>
                    <a:pt x="400" y="554"/>
                    <a:pt x="417" y="572"/>
                  </a:cubicBezTo>
                  <a:cubicBezTo>
                    <a:pt x="446" y="601"/>
                    <a:pt x="447" y="602"/>
                    <a:pt x="453" y="634"/>
                  </a:cubicBezTo>
                  <a:cubicBezTo>
                    <a:pt x="461" y="674"/>
                    <a:pt x="472" y="744"/>
                    <a:pt x="472" y="760"/>
                  </a:cubicBezTo>
                  <a:cubicBezTo>
                    <a:pt x="472" y="769"/>
                    <a:pt x="470" y="772"/>
                    <a:pt x="464" y="772"/>
                  </a:cubicBezTo>
                  <a:cubicBezTo>
                    <a:pt x="455" y="772"/>
                    <a:pt x="445" y="783"/>
                    <a:pt x="442" y="797"/>
                  </a:cubicBezTo>
                  <a:cubicBezTo>
                    <a:pt x="437" y="813"/>
                    <a:pt x="430" y="817"/>
                    <a:pt x="415" y="813"/>
                  </a:cubicBezTo>
                  <a:cubicBezTo>
                    <a:pt x="396" y="808"/>
                    <a:pt x="385" y="813"/>
                    <a:pt x="382" y="828"/>
                  </a:cubicBezTo>
                  <a:cubicBezTo>
                    <a:pt x="380" y="834"/>
                    <a:pt x="378" y="840"/>
                    <a:pt x="376" y="840"/>
                  </a:cubicBezTo>
                  <a:cubicBezTo>
                    <a:pt x="375" y="840"/>
                    <a:pt x="367" y="832"/>
                    <a:pt x="359" y="823"/>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43"/>
            <p:cNvSpPr>
              <a:spLocks/>
            </p:cNvSpPr>
            <p:nvPr/>
          </p:nvSpPr>
          <p:spPr bwMode="auto">
            <a:xfrm>
              <a:off x="8918942" y="1857375"/>
              <a:ext cx="1079500" cy="1528763"/>
            </a:xfrm>
            <a:custGeom>
              <a:avLst/>
              <a:gdLst>
                <a:gd name="T0" fmla="*/ 351 w 746"/>
                <a:gd name="T1" fmla="*/ 1024 h 1057"/>
                <a:gd name="T2" fmla="*/ 363 w 746"/>
                <a:gd name="T3" fmla="*/ 943 h 1057"/>
                <a:gd name="T4" fmla="*/ 320 w 746"/>
                <a:gd name="T5" fmla="*/ 910 h 1057"/>
                <a:gd name="T6" fmla="*/ 314 w 746"/>
                <a:gd name="T7" fmla="*/ 847 h 1057"/>
                <a:gd name="T8" fmla="*/ 282 w 746"/>
                <a:gd name="T9" fmla="*/ 857 h 1057"/>
                <a:gd name="T10" fmla="*/ 230 w 746"/>
                <a:gd name="T11" fmla="*/ 841 h 1057"/>
                <a:gd name="T12" fmla="*/ 190 w 746"/>
                <a:gd name="T13" fmla="*/ 833 h 1057"/>
                <a:gd name="T14" fmla="*/ 203 w 746"/>
                <a:gd name="T15" fmla="*/ 805 h 1057"/>
                <a:gd name="T16" fmla="*/ 192 w 746"/>
                <a:gd name="T17" fmla="*/ 614 h 1057"/>
                <a:gd name="T18" fmla="*/ 207 w 746"/>
                <a:gd name="T19" fmla="*/ 571 h 1057"/>
                <a:gd name="T20" fmla="*/ 206 w 746"/>
                <a:gd name="T21" fmla="*/ 503 h 1057"/>
                <a:gd name="T22" fmla="*/ 251 w 746"/>
                <a:gd name="T23" fmla="*/ 468 h 1057"/>
                <a:gd name="T24" fmla="*/ 285 w 746"/>
                <a:gd name="T25" fmla="*/ 439 h 1057"/>
                <a:gd name="T26" fmla="*/ 187 w 746"/>
                <a:gd name="T27" fmla="*/ 363 h 1057"/>
                <a:gd name="T28" fmla="*/ 108 w 746"/>
                <a:gd name="T29" fmla="*/ 284 h 1057"/>
                <a:gd name="T30" fmla="*/ 49 w 746"/>
                <a:gd name="T31" fmla="*/ 224 h 1057"/>
                <a:gd name="T32" fmla="*/ 0 w 746"/>
                <a:gd name="T33" fmla="*/ 70 h 1057"/>
                <a:gd name="T34" fmla="*/ 46 w 746"/>
                <a:gd name="T35" fmla="*/ 22 h 1057"/>
                <a:gd name="T36" fmla="*/ 88 w 746"/>
                <a:gd name="T37" fmla="*/ 9 h 1057"/>
                <a:gd name="T38" fmla="*/ 215 w 746"/>
                <a:gd name="T39" fmla="*/ 57 h 1057"/>
                <a:gd name="T40" fmla="*/ 350 w 746"/>
                <a:gd name="T41" fmla="*/ 117 h 1057"/>
                <a:gd name="T42" fmla="*/ 390 w 746"/>
                <a:gd name="T43" fmla="*/ 183 h 1057"/>
                <a:gd name="T44" fmla="*/ 359 w 746"/>
                <a:gd name="T45" fmla="*/ 337 h 1057"/>
                <a:gd name="T46" fmla="*/ 372 w 746"/>
                <a:gd name="T47" fmla="*/ 399 h 1057"/>
                <a:gd name="T48" fmla="*/ 427 w 746"/>
                <a:gd name="T49" fmla="*/ 478 h 1057"/>
                <a:gd name="T50" fmla="*/ 551 w 746"/>
                <a:gd name="T51" fmla="*/ 499 h 1057"/>
                <a:gd name="T52" fmla="*/ 630 w 746"/>
                <a:gd name="T53" fmla="*/ 565 h 1057"/>
                <a:gd name="T54" fmla="*/ 707 w 746"/>
                <a:gd name="T55" fmla="*/ 641 h 1057"/>
                <a:gd name="T56" fmla="*/ 708 w 746"/>
                <a:gd name="T57" fmla="*/ 751 h 1057"/>
                <a:gd name="T58" fmla="*/ 668 w 746"/>
                <a:gd name="T59" fmla="*/ 986 h 1057"/>
                <a:gd name="T60" fmla="*/ 632 w 746"/>
                <a:gd name="T61" fmla="*/ 995 h 1057"/>
                <a:gd name="T62" fmla="*/ 530 w 746"/>
                <a:gd name="T63" fmla="*/ 1018 h 1057"/>
                <a:gd name="T64" fmla="*/ 442 w 746"/>
                <a:gd name="T65" fmla="*/ 1040 h 1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6" h="1057">
                  <a:moveTo>
                    <a:pt x="381" y="1038"/>
                  </a:moveTo>
                  <a:cubicBezTo>
                    <a:pt x="351" y="1024"/>
                    <a:pt x="351" y="1024"/>
                    <a:pt x="351" y="1024"/>
                  </a:cubicBezTo>
                  <a:cubicBezTo>
                    <a:pt x="357" y="1011"/>
                    <a:pt x="357" y="1011"/>
                    <a:pt x="357" y="1011"/>
                  </a:cubicBezTo>
                  <a:cubicBezTo>
                    <a:pt x="364" y="997"/>
                    <a:pt x="368" y="953"/>
                    <a:pt x="363" y="943"/>
                  </a:cubicBezTo>
                  <a:cubicBezTo>
                    <a:pt x="361" y="939"/>
                    <a:pt x="350" y="931"/>
                    <a:pt x="339" y="924"/>
                  </a:cubicBezTo>
                  <a:cubicBezTo>
                    <a:pt x="320" y="910"/>
                    <a:pt x="320" y="910"/>
                    <a:pt x="320" y="910"/>
                  </a:cubicBezTo>
                  <a:cubicBezTo>
                    <a:pt x="321" y="882"/>
                    <a:pt x="321" y="882"/>
                    <a:pt x="321" y="882"/>
                  </a:cubicBezTo>
                  <a:cubicBezTo>
                    <a:pt x="322" y="858"/>
                    <a:pt x="321" y="853"/>
                    <a:pt x="314" y="847"/>
                  </a:cubicBezTo>
                  <a:cubicBezTo>
                    <a:pt x="306" y="840"/>
                    <a:pt x="305" y="840"/>
                    <a:pt x="294" y="848"/>
                  </a:cubicBezTo>
                  <a:cubicBezTo>
                    <a:pt x="282" y="857"/>
                    <a:pt x="282" y="857"/>
                    <a:pt x="282" y="857"/>
                  </a:cubicBezTo>
                  <a:cubicBezTo>
                    <a:pt x="265" y="846"/>
                    <a:pt x="265" y="846"/>
                    <a:pt x="265" y="846"/>
                  </a:cubicBezTo>
                  <a:cubicBezTo>
                    <a:pt x="250" y="836"/>
                    <a:pt x="248" y="836"/>
                    <a:pt x="230" y="841"/>
                  </a:cubicBezTo>
                  <a:cubicBezTo>
                    <a:pt x="220" y="844"/>
                    <a:pt x="207" y="847"/>
                    <a:pt x="201" y="848"/>
                  </a:cubicBezTo>
                  <a:cubicBezTo>
                    <a:pt x="190" y="850"/>
                    <a:pt x="190" y="849"/>
                    <a:pt x="190" y="833"/>
                  </a:cubicBezTo>
                  <a:cubicBezTo>
                    <a:pt x="190" y="824"/>
                    <a:pt x="191" y="817"/>
                    <a:pt x="193" y="817"/>
                  </a:cubicBezTo>
                  <a:cubicBezTo>
                    <a:pt x="194" y="817"/>
                    <a:pt x="199" y="812"/>
                    <a:pt x="203" y="805"/>
                  </a:cubicBezTo>
                  <a:cubicBezTo>
                    <a:pt x="213" y="788"/>
                    <a:pt x="211" y="757"/>
                    <a:pt x="198" y="697"/>
                  </a:cubicBezTo>
                  <a:cubicBezTo>
                    <a:pt x="184" y="637"/>
                    <a:pt x="183" y="633"/>
                    <a:pt x="192" y="614"/>
                  </a:cubicBezTo>
                  <a:cubicBezTo>
                    <a:pt x="196" y="606"/>
                    <a:pt x="198" y="595"/>
                    <a:pt x="196" y="587"/>
                  </a:cubicBezTo>
                  <a:cubicBezTo>
                    <a:pt x="195" y="575"/>
                    <a:pt x="195" y="574"/>
                    <a:pt x="207" y="571"/>
                  </a:cubicBezTo>
                  <a:cubicBezTo>
                    <a:pt x="223" y="566"/>
                    <a:pt x="225" y="556"/>
                    <a:pt x="214" y="527"/>
                  </a:cubicBezTo>
                  <a:cubicBezTo>
                    <a:pt x="209" y="514"/>
                    <a:pt x="206" y="504"/>
                    <a:pt x="206" y="503"/>
                  </a:cubicBezTo>
                  <a:cubicBezTo>
                    <a:pt x="206" y="502"/>
                    <a:pt x="214" y="500"/>
                    <a:pt x="224" y="499"/>
                  </a:cubicBezTo>
                  <a:cubicBezTo>
                    <a:pt x="243" y="496"/>
                    <a:pt x="246" y="492"/>
                    <a:pt x="251" y="468"/>
                  </a:cubicBezTo>
                  <a:cubicBezTo>
                    <a:pt x="253" y="460"/>
                    <a:pt x="256" y="457"/>
                    <a:pt x="263" y="457"/>
                  </a:cubicBezTo>
                  <a:cubicBezTo>
                    <a:pt x="275" y="457"/>
                    <a:pt x="280" y="453"/>
                    <a:pt x="285" y="439"/>
                  </a:cubicBezTo>
                  <a:cubicBezTo>
                    <a:pt x="294" y="416"/>
                    <a:pt x="289" y="382"/>
                    <a:pt x="275" y="366"/>
                  </a:cubicBezTo>
                  <a:cubicBezTo>
                    <a:pt x="264" y="355"/>
                    <a:pt x="260" y="355"/>
                    <a:pt x="187" y="363"/>
                  </a:cubicBezTo>
                  <a:cubicBezTo>
                    <a:pt x="161" y="366"/>
                    <a:pt x="156" y="361"/>
                    <a:pt x="150" y="328"/>
                  </a:cubicBezTo>
                  <a:cubicBezTo>
                    <a:pt x="145" y="297"/>
                    <a:pt x="137" y="288"/>
                    <a:pt x="108" y="284"/>
                  </a:cubicBezTo>
                  <a:cubicBezTo>
                    <a:pt x="79" y="281"/>
                    <a:pt x="74" y="276"/>
                    <a:pt x="74" y="255"/>
                  </a:cubicBezTo>
                  <a:cubicBezTo>
                    <a:pt x="73" y="234"/>
                    <a:pt x="70" y="230"/>
                    <a:pt x="49" y="224"/>
                  </a:cubicBezTo>
                  <a:cubicBezTo>
                    <a:pt x="28" y="217"/>
                    <a:pt x="27" y="215"/>
                    <a:pt x="11" y="130"/>
                  </a:cubicBezTo>
                  <a:cubicBezTo>
                    <a:pt x="0" y="70"/>
                    <a:pt x="0" y="70"/>
                    <a:pt x="0" y="70"/>
                  </a:cubicBezTo>
                  <a:cubicBezTo>
                    <a:pt x="9" y="57"/>
                    <a:pt x="9" y="57"/>
                    <a:pt x="9" y="57"/>
                  </a:cubicBezTo>
                  <a:cubicBezTo>
                    <a:pt x="14" y="50"/>
                    <a:pt x="31" y="35"/>
                    <a:pt x="46" y="22"/>
                  </a:cubicBezTo>
                  <a:cubicBezTo>
                    <a:pt x="74" y="0"/>
                    <a:pt x="74" y="0"/>
                    <a:pt x="74" y="0"/>
                  </a:cubicBezTo>
                  <a:cubicBezTo>
                    <a:pt x="88" y="9"/>
                    <a:pt x="88" y="9"/>
                    <a:pt x="88" y="9"/>
                  </a:cubicBezTo>
                  <a:cubicBezTo>
                    <a:pt x="96" y="14"/>
                    <a:pt x="118" y="21"/>
                    <a:pt x="137" y="25"/>
                  </a:cubicBezTo>
                  <a:cubicBezTo>
                    <a:pt x="179" y="34"/>
                    <a:pt x="197" y="41"/>
                    <a:pt x="215" y="57"/>
                  </a:cubicBezTo>
                  <a:cubicBezTo>
                    <a:pt x="236" y="75"/>
                    <a:pt x="253" y="80"/>
                    <a:pt x="298" y="83"/>
                  </a:cubicBezTo>
                  <a:cubicBezTo>
                    <a:pt x="346" y="86"/>
                    <a:pt x="350" y="89"/>
                    <a:pt x="350" y="117"/>
                  </a:cubicBezTo>
                  <a:cubicBezTo>
                    <a:pt x="350" y="139"/>
                    <a:pt x="357" y="149"/>
                    <a:pt x="374" y="149"/>
                  </a:cubicBezTo>
                  <a:cubicBezTo>
                    <a:pt x="390" y="149"/>
                    <a:pt x="394" y="159"/>
                    <a:pt x="390" y="183"/>
                  </a:cubicBezTo>
                  <a:cubicBezTo>
                    <a:pt x="384" y="211"/>
                    <a:pt x="373" y="243"/>
                    <a:pt x="356" y="275"/>
                  </a:cubicBezTo>
                  <a:cubicBezTo>
                    <a:pt x="338" y="309"/>
                    <a:pt x="339" y="318"/>
                    <a:pt x="359" y="337"/>
                  </a:cubicBezTo>
                  <a:cubicBezTo>
                    <a:pt x="371" y="348"/>
                    <a:pt x="372" y="351"/>
                    <a:pt x="372" y="374"/>
                  </a:cubicBezTo>
                  <a:cubicBezTo>
                    <a:pt x="372" y="399"/>
                    <a:pt x="372" y="399"/>
                    <a:pt x="372" y="399"/>
                  </a:cubicBezTo>
                  <a:cubicBezTo>
                    <a:pt x="388" y="408"/>
                    <a:pt x="388" y="408"/>
                    <a:pt x="388" y="408"/>
                  </a:cubicBezTo>
                  <a:cubicBezTo>
                    <a:pt x="408" y="418"/>
                    <a:pt x="423" y="446"/>
                    <a:pt x="427" y="478"/>
                  </a:cubicBezTo>
                  <a:cubicBezTo>
                    <a:pt x="431" y="507"/>
                    <a:pt x="440" y="511"/>
                    <a:pt x="491" y="507"/>
                  </a:cubicBezTo>
                  <a:cubicBezTo>
                    <a:pt x="513" y="506"/>
                    <a:pt x="540" y="502"/>
                    <a:pt x="551" y="499"/>
                  </a:cubicBezTo>
                  <a:cubicBezTo>
                    <a:pt x="576" y="491"/>
                    <a:pt x="601" y="491"/>
                    <a:pt x="612" y="499"/>
                  </a:cubicBezTo>
                  <a:cubicBezTo>
                    <a:pt x="622" y="506"/>
                    <a:pt x="630" y="534"/>
                    <a:pt x="630" y="565"/>
                  </a:cubicBezTo>
                  <a:cubicBezTo>
                    <a:pt x="630" y="603"/>
                    <a:pt x="648" y="625"/>
                    <a:pt x="681" y="625"/>
                  </a:cubicBezTo>
                  <a:cubicBezTo>
                    <a:pt x="690" y="625"/>
                    <a:pt x="696" y="629"/>
                    <a:pt x="707" y="641"/>
                  </a:cubicBezTo>
                  <a:cubicBezTo>
                    <a:pt x="714" y="650"/>
                    <a:pt x="725" y="658"/>
                    <a:pt x="730" y="658"/>
                  </a:cubicBezTo>
                  <a:cubicBezTo>
                    <a:pt x="746" y="659"/>
                    <a:pt x="738" y="691"/>
                    <a:pt x="708" y="751"/>
                  </a:cubicBezTo>
                  <a:cubicBezTo>
                    <a:pt x="674" y="820"/>
                    <a:pt x="668" y="838"/>
                    <a:pt x="671" y="870"/>
                  </a:cubicBezTo>
                  <a:cubicBezTo>
                    <a:pt x="679" y="954"/>
                    <a:pt x="679" y="962"/>
                    <a:pt x="668" y="986"/>
                  </a:cubicBezTo>
                  <a:cubicBezTo>
                    <a:pt x="658" y="1008"/>
                    <a:pt x="658" y="1008"/>
                    <a:pt x="658" y="1008"/>
                  </a:cubicBezTo>
                  <a:cubicBezTo>
                    <a:pt x="632" y="995"/>
                    <a:pt x="632" y="995"/>
                    <a:pt x="632" y="995"/>
                  </a:cubicBezTo>
                  <a:cubicBezTo>
                    <a:pt x="611" y="984"/>
                    <a:pt x="600" y="981"/>
                    <a:pt x="584" y="981"/>
                  </a:cubicBezTo>
                  <a:cubicBezTo>
                    <a:pt x="558" y="981"/>
                    <a:pt x="551" y="986"/>
                    <a:pt x="530" y="1018"/>
                  </a:cubicBezTo>
                  <a:cubicBezTo>
                    <a:pt x="508" y="1051"/>
                    <a:pt x="503" y="1053"/>
                    <a:pt x="487" y="1035"/>
                  </a:cubicBezTo>
                  <a:cubicBezTo>
                    <a:pt x="469" y="1015"/>
                    <a:pt x="459" y="1016"/>
                    <a:pt x="442" y="1040"/>
                  </a:cubicBezTo>
                  <a:cubicBezTo>
                    <a:pt x="430" y="1057"/>
                    <a:pt x="420" y="1057"/>
                    <a:pt x="381" y="1038"/>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44"/>
            <p:cNvSpPr>
              <a:spLocks/>
            </p:cNvSpPr>
            <p:nvPr/>
          </p:nvSpPr>
          <p:spPr bwMode="auto">
            <a:xfrm>
              <a:off x="9007842" y="1314450"/>
              <a:ext cx="804863" cy="762000"/>
            </a:xfrm>
            <a:custGeom>
              <a:avLst/>
              <a:gdLst>
                <a:gd name="T0" fmla="*/ 336 w 556"/>
                <a:gd name="T1" fmla="*/ 520 h 527"/>
                <a:gd name="T2" fmla="*/ 322 w 556"/>
                <a:gd name="T3" fmla="*/ 512 h 527"/>
                <a:gd name="T4" fmla="*/ 300 w 556"/>
                <a:gd name="T5" fmla="*/ 485 h 527"/>
                <a:gd name="T6" fmla="*/ 247 w 556"/>
                <a:gd name="T7" fmla="*/ 446 h 527"/>
                <a:gd name="T8" fmla="*/ 160 w 556"/>
                <a:gd name="T9" fmla="*/ 421 h 527"/>
                <a:gd name="T10" fmla="*/ 72 w 556"/>
                <a:gd name="T11" fmla="*/ 385 h 527"/>
                <a:gd name="T12" fmla="*/ 23 w 556"/>
                <a:gd name="T13" fmla="*/ 358 h 527"/>
                <a:gd name="T14" fmla="*/ 38 w 556"/>
                <a:gd name="T15" fmla="*/ 266 h 527"/>
                <a:gd name="T16" fmla="*/ 42 w 556"/>
                <a:gd name="T17" fmla="*/ 169 h 527"/>
                <a:gd name="T18" fmla="*/ 36 w 556"/>
                <a:gd name="T19" fmla="*/ 114 h 527"/>
                <a:gd name="T20" fmla="*/ 13 w 556"/>
                <a:gd name="T21" fmla="*/ 89 h 527"/>
                <a:gd name="T22" fmla="*/ 0 w 556"/>
                <a:gd name="T23" fmla="*/ 79 h 527"/>
                <a:gd name="T24" fmla="*/ 14 w 556"/>
                <a:gd name="T25" fmla="*/ 66 h 527"/>
                <a:gd name="T26" fmla="*/ 39 w 556"/>
                <a:gd name="T27" fmla="*/ 26 h 527"/>
                <a:gd name="T28" fmla="*/ 52 w 556"/>
                <a:gd name="T29" fmla="*/ 0 h 527"/>
                <a:gd name="T30" fmla="*/ 67 w 556"/>
                <a:gd name="T31" fmla="*/ 7 h 527"/>
                <a:gd name="T32" fmla="*/ 119 w 556"/>
                <a:gd name="T33" fmla="*/ 44 h 527"/>
                <a:gd name="T34" fmla="*/ 179 w 556"/>
                <a:gd name="T35" fmla="*/ 74 h 527"/>
                <a:gd name="T36" fmla="*/ 200 w 556"/>
                <a:gd name="T37" fmla="*/ 92 h 527"/>
                <a:gd name="T38" fmla="*/ 199 w 556"/>
                <a:gd name="T39" fmla="*/ 108 h 527"/>
                <a:gd name="T40" fmla="*/ 234 w 556"/>
                <a:gd name="T41" fmla="*/ 124 h 527"/>
                <a:gd name="T42" fmla="*/ 260 w 556"/>
                <a:gd name="T43" fmla="*/ 142 h 527"/>
                <a:gd name="T44" fmla="*/ 302 w 556"/>
                <a:gd name="T45" fmla="*/ 160 h 527"/>
                <a:gd name="T46" fmla="*/ 331 w 556"/>
                <a:gd name="T47" fmla="*/ 173 h 527"/>
                <a:gd name="T48" fmla="*/ 372 w 556"/>
                <a:gd name="T49" fmla="*/ 183 h 527"/>
                <a:gd name="T50" fmla="*/ 396 w 556"/>
                <a:gd name="T51" fmla="*/ 182 h 527"/>
                <a:gd name="T52" fmla="*/ 444 w 556"/>
                <a:gd name="T53" fmla="*/ 197 h 527"/>
                <a:gd name="T54" fmla="*/ 474 w 556"/>
                <a:gd name="T55" fmla="*/ 195 h 527"/>
                <a:gd name="T56" fmla="*/ 493 w 556"/>
                <a:gd name="T57" fmla="*/ 212 h 527"/>
                <a:gd name="T58" fmla="*/ 544 w 556"/>
                <a:gd name="T59" fmla="*/ 236 h 527"/>
                <a:gd name="T60" fmla="*/ 554 w 556"/>
                <a:gd name="T61" fmla="*/ 245 h 527"/>
                <a:gd name="T62" fmla="*/ 546 w 556"/>
                <a:gd name="T63" fmla="*/ 279 h 527"/>
                <a:gd name="T64" fmla="*/ 524 w 556"/>
                <a:gd name="T65" fmla="*/ 318 h 527"/>
                <a:gd name="T66" fmla="*/ 489 w 556"/>
                <a:gd name="T67" fmla="*/ 379 h 527"/>
                <a:gd name="T68" fmla="*/ 480 w 556"/>
                <a:gd name="T69" fmla="*/ 405 h 527"/>
                <a:gd name="T70" fmla="*/ 473 w 556"/>
                <a:gd name="T71" fmla="*/ 413 h 527"/>
                <a:gd name="T72" fmla="*/ 449 w 556"/>
                <a:gd name="T73" fmla="*/ 405 h 527"/>
                <a:gd name="T74" fmla="*/ 399 w 556"/>
                <a:gd name="T75" fmla="*/ 403 h 527"/>
                <a:gd name="T76" fmla="*/ 393 w 556"/>
                <a:gd name="T77" fmla="*/ 448 h 527"/>
                <a:gd name="T78" fmla="*/ 399 w 556"/>
                <a:gd name="T79" fmla="*/ 466 h 527"/>
                <a:gd name="T80" fmla="*/ 388 w 556"/>
                <a:gd name="T81" fmla="*/ 472 h 527"/>
                <a:gd name="T82" fmla="*/ 351 w 556"/>
                <a:gd name="T83" fmla="*/ 512 h 527"/>
                <a:gd name="T84" fmla="*/ 336 w 556"/>
                <a:gd name="T85" fmla="*/ 520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56" h="527">
                  <a:moveTo>
                    <a:pt x="336" y="520"/>
                  </a:moveTo>
                  <a:cubicBezTo>
                    <a:pt x="334" y="515"/>
                    <a:pt x="327" y="512"/>
                    <a:pt x="322" y="512"/>
                  </a:cubicBezTo>
                  <a:cubicBezTo>
                    <a:pt x="303" y="512"/>
                    <a:pt x="300" y="508"/>
                    <a:pt x="300" y="485"/>
                  </a:cubicBezTo>
                  <a:cubicBezTo>
                    <a:pt x="300" y="454"/>
                    <a:pt x="294" y="450"/>
                    <a:pt x="247" y="446"/>
                  </a:cubicBezTo>
                  <a:cubicBezTo>
                    <a:pt x="195" y="443"/>
                    <a:pt x="184" y="439"/>
                    <a:pt x="160" y="421"/>
                  </a:cubicBezTo>
                  <a:cubicBezTo>
                    <a:pt x="139" y="404"/>
                    <a:pt x="104" y="390"/>
                    <a:pt x="72" y="385"/>
                  </a:cubicBezTo>
                  <a:cubicBezTo>
                    <a:pt x="43" y="381"/>
                    <a:pt x="17" y="366"/>
                    <a:pt x="23" y="358"/>
                  </a:cubicBezTo>
                  <a:cubicBezTo>
                    <a:pt x="33" y="346"/>
                    <a:pt x="37" y="318"/>
                    <a:pt x="38" y="266"/>
                  </a:cubicBezTo>
                  <a:cubicBezTo>
                    <a:pt x="38" y="235"/>
                    <a:pt x="40" y="192"/>
                    <a:pt x="42" y="169"/>
                  </a:cubicBezTo>
                  <a:cubicBezTo>
                    <a:pt x="45" y="131"/>
                    <a:pt x="44" y="128"/>
                    <a:pt x="36" y="114"/>
                  </a:cubicBezTo>
                  <a:cubicBezTo>
                    <a:pt x="31" y="106"/>
                    <a:pt x="21" y="95"/>
                    <a:pt x="13" y="89"/>
                  </a:cubicBezTo>
                  <a:cubicBezTo>
                    <a:pt x="0" y="79"/>
                    <a:pt x="0" y="79"/>
                    <a:pt x="0" y="79"/>
                  </a:cubicBezTo>
                  <a:cubicBezTo>
                    <a:pt x="14" y="66"/>
                    <a:pt x="14" y="66"/>
                    <a:pt x="14" y="66"/>
                  </a:cubicBezTo>
                  <a:cubicBezTo>
                    <a:pt x="21" y="58"/>
                    <a:pt x="33" y="40"/>
                    <a:pt x="39" y="26"/>
                  </a:cubicBezTo>
                  <a:cubicBezTo>
                    <a:pt x="52" y="0"/>
                    <a:pt x="52" y="0"/>
                    <a:pt x="52" y="0"/>
                  </a:cubicBezTo>
                  <a:cubicBezTo>
                    <a:pt x="67" y="7"/>
                    <a:pt x="67" y="7"/>
                    <a:pt x="67" y="7"/>
                  </a:cubicBezTo>
                  <a:cubicBezTo>
                    <a:pt x="97" y="21"/>
                    <a:pt x="106" y="27"/>
                    <a:pt x="119" y="44"/>
                  </a:cubicBezTo>
                  <a:cubicBezTo>
                    <a:pt x="134" y="63"/>
                    <a:pt x="148" y="70"/>
                    <a:pt x="179" y="74"/>
                  </a:cubicBezTo>
                  <a:cubicBezTo>
                    <a:pt x="202" y="77"/>
                    <a:pt x="205" y="79"/>
                    <a:pt x="200" y="92"/>
                  </a:cubicBezTo>
                  <a:cubicBezTo>
                    <a:pt x="199" y="98"/>
                    <a:pt x="198" y="105"/>
                    <a:pt x="199" y="108"/>
                  </a:cubicBezTo>
                  <a:cubicBezTo>
                    <a:pt x="200" y="116"/>
                    <a:pt x="219" y="124"/>
                    <a:pt x="234" y="124"/>
                  </a:cubicBezTo>
                  <a:cubicBezTo>
                    <a:pt x="241" y="124"/>
                    <a:pt x="250" y="130"/>
                    <a:pt x="260" y="142"/>
                  </a:cubicBezTo>
                  <a:cubicBezTo>
                    <a:pt x="277" y="159"/>
                    <a:pt x="277" y="160"/>
                    <a:pt x="302" y="160"/>
                  </a:cubicBezTo>
                  <a:cubicBezTo>
                    <a:pt x="327" y="160"/>
                    <a:pt x="327" y="160"/>
                    <a:pt x="331" y="173"/>
                  </a:cubicBezTo>
                  <a:cubicBezTo>
                    <a:pt x="337" y="191"/>
                    <a:pt x="345" y="193"/>
                    <a:pt x="372" y="183"/>
                  </a:cubicBezTo>
                  <a:cubicBezTo>
                    <a:pt x="397" y="174"/>
                    <a:pt x="396" y="174"/>
                    <a:pt x="396" y="182"/>
                  </a:cubicBezTo>
                  <a:cubicBezTo>
                    <a:pt x="396" y="195"/>
                    <a:pt x="412" y="200"/>
                    <a:pt x="444" y="197"/>
                  </a:cubicBezTo>
                  <a:cubicBezTo>
                    <a:pt x="474" y="195"/>
                    <a:pt x="474" y="195"/>
                    <a:pt x="474" y="195"/>
                  </a:cubicBezTo>
                  <a:cubicBezTo>
                    <a:pt x="493" y="212"/>
                    <a:pt x="493" y="212"/>
                    <a:pt x="493" y="212"/>
                  </a:cubicBezTo>
                  <a:cubicBezTo>
                    <a:pt x="515" y="230"/>
                    <a:pt x="526" y="236"/>
                    <a:pt x="544" y="236"/>
                  </a:cubicBezTo>
                  <a:cubicBezTo>
                    <a:pt x="555" y="236"/>
                    <a:pt x="556" y="237"/>
                    <a:pt x="554" y="245"/>
                  </a:cubicBezTo>
                  <a:cubicBezTo>
                    <a:pt x="552" y="250"/>
                    <a:pt x="549" y="265"/>
                    <a:pt x="546" y="279"/>
                  </a:cubicBezTo>
                  <a:cubicBezTo>
                    <a:pt x="539" y="308"/>
                    <a:pt x="538" y="310"/>
                    <a:pt x="524" y="318"/>
                  </a:cubicBezTo>
                  <a:cubicBezTo>
                    <a:pt x="511" y="324"/>
                    <a:pt x="493" y="356"/>
                    <a:pt x="489" y="379"/>
                  </a:cubicBezTo>
                  <a:cubicBezTo>
                    <a:pt x="488" y="389"/>
                    <a:pt x="483" y="400"/>
                    <a:pt x="480" y="405"/>
                  </a:cubicBezTo>
                  <a:cubicBezTo>
                    <a:pt x="473" y="413"/>
                    <a:pt x="473" y="413"/>
                    <a:pt x="473" y="413"/>
                  </a:cubicBezTo>
                  <a:cubicBezTo>
                    <a:pt x="449" y="405"/>
                    <a:pt x="449" y="405"/>
                    <a:pt x="449" y="405"/>
                  </a:cubicBezTo>
                  <a:cubicBezTo>
                    <a:pt x="420" y="394"/>
                    <a:pt x="407" y="394"/>
                    <a:pt x="399" y="403"/>
                  </a:cubicBezTo>
                  <a:cubicBezTo>
                    <a:pt x="388" y="415"/>
                    <a:pt x="386" y="430"/>
                    <a:pt x="393" y="448"/>
                  </a:cubicBezTo>
                  <a:cubicBezTo>
                    <a:pt x="397" y="457"/>
                    <a:pt x="399" y="465"/>
                    <a:pt x="399" y="466"/>
                  </a:cubicBezTo>
                  <a:cubicBezTo>
                    <a:pt x="398" y="466"/>
                    <a:pt x="393" y="469"/>
                    <a:pt x="388" y="472"/>
                  </a:cubicBezTo>
                  <a:cubicBezTo>
                    <a:pt x="377" y="477"/>
                    <a:pt x="368" y="487"/>
                    <a:pt x="351" y="512"/>
                  </a:cubicBezTo>
                  <a:cubicBezTo>
                    <a:pt x="342" y="527"/>
                    <a:pt x="341" y="527"/>
                    <a:pt x="336" y="520"/>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45"/>
            <p:cNvSpPr>
              <a:spLocks/>
            </p:cNvSpPr>
            <p:nvPr/>
          </p:nvSpPr>
          <p:spPr bwMode="auto">
            <a:xfrm>
              <a:off x="9087217" y="1046163"/>
              <a:ext cx="720725" cy="593725"/>
            </a:xfrm>
            <a:custGeom>
              <a:avLst/>
              <a:gdLst>
                <a:gd name="T0" fmla="*/ 473 w 498"/>
                <a:gd name="T1" fmla="*/ 404 h 410"/>
                <a:gd name="T2" fmla="*/ 446 w 498"/>
                <a:gd name="T3" fmla="*/ 385 h 410"/>
                <a:gd name="T4" fmla="*/ 429 w 498"/>
                <a:gd name="T5" fmla="*/ 369 h 410"/>
                <a:gd name="T6" fmla="*/ 393 w 498"/>
                <a:gd name="T7" fmla="*/ 369 h 410"/>
                <a:gd name="T8" fmla="*/ 353 w 498"/>
                <a:gd name="T9" fmla="*/ 359 h 410"/>
                <a:gd name="T10" fmla="*/ 314 w 498"/>
                <a:gd name="T11" fmla="*/ 355 h 410"/>
                <a:gd name="T12" fmla="*/ 289 w 498"/>
                <a:gd name="T13" fmla="*/ 353 h 410"/>
                <a:gd name="T14" fmla="*/ 280 w 498"/>
                <a:gd name="T15" fmla="*/ 336 h 410"/>
                <a:gd name="T16" fmla="*/ 251 w 498"/>
                <a:gd name="T17" fmla="*/ 331 h 410"/>
                <a:gd name="T18" fmla="*/ 215 w 498"/>
                <a:gd name="T19" fmla="*/ 316 h 410"/>
                <a:gd name="T20" fmla="*/ 177 w 498"/>
                <a:gd name="T21" fmla="*/ 295 h 410"/>
                <a:gd name="T22" fmla="*/ 156 w 498"/>
                <a:gd name="T23" fmla="*/ 292 h 410"/>
                <a:gd name="T24" fmla="*/ 159 w 498"/>
                <a:gd name="T25" fmla="*/ 275 h 410"/>
                <a:gd name="T26" fmla="*/ 122 w 498"/>
                <a:gd name="T27" fmla="*/ 245 h 410"/>
                <a:gd name="T28" fmla="*/ 72 w 498"/>
                <a:gd name="T29" fmla="*/ 218 h 410"/>
                <a:gd name="T30" fmla="*/ 25 w 498"/>
                <a:gd name="T31" fmla="*/ 183 h 410"/>
                <a:gd name="T32" fmla="*/ 3 w 498"/>
                <a:gd name="T33" fmla="*/ 157 h 410"/>
                <a:gd name="T34" fmla="*/ 35 w 498"/>
                <a:gd name="T35" fmla="*/ 45 h 410"/>
                <a:gd name="T36" fmla="*/ 111 w 498"/>
                <a:gd name="T37" fmla="*/ 4 h 410"/>
                <a:gd name="T38" fmla="*/ 224 w 498"/>
                <a:gd name="T39" fmla="*/ 7 h 410"/>
                <a:gd name="T40" fmla="*/ 229 w 498"/>
                <a:gd name="T41" fmla="*/ 53 h 410"/>
                <a:gd name="T42" fmla="*/ 277 w 498"/>
                <a:gd name="T43" fmla="*/ 115 h 410"/>
                <a:gd name="T44" fmla="*/ 324 w 498"/>
                <a:gd name="T45" fmla="*/ 123 h 410"/>
                <a:gd name="T46" fmla="*/ 337 w 498"/>
                <a:gd name="T47" fmla="*/ 128 h 410"/>
                <a:gd name="T48" fmla="*/ 337 w 498"/>
                <a:gd name="T49" fmla="*/ 166 h 410"/>
                <a:gd name="T50" fmla="*/ 371 w 498"/>
                <a:gd name="T51" fmla="*/ 223 h 410"/>
                <a:gd name="T52" fmla="*/ 405 w 498"/>
                <a:gd name="T53" fmla="*/ 254 h 410"/>
                <a:gd name="T54" fmla="*/ 413 w 498"/>
                <a:gd name="T55" fmla="*/ 285 h 410"/>
                <a:gd name="T56" fmla="*/ 453 w 498"/>
                <a:gd name="T57" fmla="*/ 293 h 410"/>
                <a:gd name="T58" fmla="*/ 490 w 498"/>
                <a:gd name="T59" fmla="*/ 301 h 410"/>
                <a:gd name="T60" fmla="*/ 490 w 498"/>
                <a:gd name="T61" fmla="*/ 361 h 410"/>
                <a:gd name="T62" fmla="*/ 486 w 498"/>
                <a:gd name="T63" fmla="*/ 399 h 410"/>
                <a:gd name="T64" fmla="*/ 473 w 498"/>
                <a:gd name="T65" fmla="*/ 404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8" h="410">
                  <a:moveTo>
                    <a:pt x="473" y="404"/>
                  </a:moveTo>
                  <a:cubicBezTo>
                    <a:pt x="468" y="402"/>
                    <a:pt x="455" y="393"/>
                    <a:pt x="446" y="385"/>
                  </a:cubicBezTo>
                  <a:cubicBezTo>
                    <a:pt x="429" y="369"/>
                    <a:pt x="429" y="369"/>
                    <a:pt x="429" y="369"/>
                  </a:cubicBezTo>
                  <a:cubicBezTo>
                    <a:pt x="393" y="369"/>
                    <a:pt x="393" y="369"/>
                    <a:pt x="393" y="369"/>
                  </a:cubicBezTo>
                  <a:cubicBezTo>
                    <a:pt x="358" y="369"/>
                    <a:pt x="356" y="368"/>
                    <a:pt x="353" y="359"/>
                  </a:cubicBezTo>
                  <a:cubicBezTo>
                    <a:pt x="348" y="347"/>
                    <a:pt x="336" y="346"/>
                    <a:pt x="314" y="355"/>
                  </a:cubicBezTo>
                  <a:cubicBezTo>
                    <a:pt x="295" y="363"/>
                    <a:pt x="289" y="362"/>
                    <a:pt x="289" y="353"/>
                  </a:cubicBezTo>
                  <a:cubicBezTo>
                    <a:pt x="289" y="348"/>
                    <a:pt x="285" y="341"/>
                    <a:pt x="280" y="336"/>
                  </a:cubicBezTo>
                  <a:cubicBezTo>
                    <a:pt x="273" y="329"/>
                    <a:pt x="269" y="328"/>
                    <a:pt x="251" y="331"/>
                  </a:cubicBezTo>
                  <a:cubicBezTo>
                    <a:pt x="231" y="333"/>
                    <a:pt x="231" y="333"/>
                    <a:pt x="215" y="316"/>
                  </a:cubicBezTo>
                  <a:cubicBezTo>
                    <a:pt x="201" y="300"/>
                    <a:pt x="196" y="298"/>
                    <a:pt x="177" y="295"/>
                  </a:cubicBezTo>
                  <a:cubicBezTo>
                    <a:pt x="156" y="292"/>
                    <a:pt x="156" y="292"/>
                    <a:pt x="156" y="292"/>
                  </a:cubicBezTo>
                  <a:cubicBezTo>
                    <a:pt x="159" y="275"/>
                    <a:pt x="159" y="275"/>
                    <a:pt x="159" y="275"/>
                  </a:cubicBezTo>
                  <a:cubicBezTo>
                    <a:pt x="162" y="254"/>
                    <a:pt x="158" y="250"/>
                    <a:pt x="122" y="245"/>
                  </a:cubicBezTo>
                  <a:cubicBezTo>
                    <a:pt x="96" y="241"/>
                    <a:pt x="94" y="239"/>
                    <a:pt x="72" y="218"/>
                  </a:cubicBezTo>
                  <a:cubicBezTo>
                    <a:pt x="58" y="203"/>
                    <a:pt x="41" y="190"/>
                    <a:pt x="25" y="183"/>
                  </a:cubicBezTo>
                  <a:cubicBezTo>
                    <a:pt x="0" y="171"/>
                    <a:pt x="0" y="171"/>
                    <a:pt x="3" y="157"/>
                  </a:cubicBezTo>
                  <a:cubicBezTo>
                    <a:pt x="10" y="117"/>
                    <a:pt x="26" y="61"/>
                    <a:pt x="35" y="45"/>
                  </a:cubicBezTo>
                  <a:cubicBezTo>
                    <a:pt x="47" y="25"/>
                    <a:pt x="72" y="12"/>
                    <a:pt x="111" y="4"/>
                  </a:cubicBezTo>
                  <a:cubicBezTo>
                    <a:pt x="135" y="0"/>
                    <a:pt x="216" y="1"/>
                    <a:pt x="224" y="7"/>
                  </a:cubicBezTo>
                  <a:cubicBezTo>
                    <a:pt x="227" y="8"/>
                    <a:pt x="229" y="25"/>
                    <a:pt x="229" y="53"/>
                  </a:cubicBezTo>
                  <a:cubicBezTo>
                    <a:pt x="229" y="109"/>
                    <a:pt x="230" y="112"/>
                    <a:pt x="277" y="115"/>
                  </a:cubicBezTo>
                  <a:cubicBezTo>
                    <a:pt x="295" y="117"/>
                    <a:pt x="316" y="120"/>
                    <a:pt x="324" y="123"/>
                  </a:cubicBezTo>
                  <a:cubicBezTo>
                    <a:pt x="337" y="128"/>
                    <a:pt x="337" y="128"/>
                    <a:pt x="337" y="128"/>
                  </a:cubicBezTo>
                  <a:cubicBezTo>
                    <a:pt x="337" y="166"/>
                    <a:pt x="337" y="166"/>
                    <a:pt x="337" y="166"/>
                  </a:cubicBezTo>
                  <a:cubicBezTo>
                    <a:pt x="337" y="213"/>
                    <a:pt x="341" y="220"/>
                    <a:pt x="371" y="223"/>
                  </a:cubicBezTo>
                  <a:cubicBezTo>
                    <a:pt x="409" y="227"/>
                    <a:pt x="407" y="225"/>
                    <a:pt x="405" y="254"/>
                  </a:cubicBezTo>
                  <a:cubicBezTo>
                    <a:pt x="404" y="278"/>
                    <a:pt x="404" y="280"/>
                    <a:pt x="413" y="285"/>
                  </a:cubicBezTo>
                  <a:cubicBezTo>
                    <a:pt x="418" y="288"/>
                    <a:pt x="436" y="291"/>
                    <a:pt x="453" y="293"/>
                  </a:cubicBezTo>
                  <a:cubicBezTo>
                    <a:pt x="470" y="294"/>
                    <a:pt x="487" y="298"/>
                    <a:pt x="490" y="301"/>
                  </a:cubicBezTo>
                  <a:cubicBezTo>
                    <a:pt x="498" y="307"/>
                    <a:pt x="498" y="326"/>
                    <a:pt x="490" y="361"/>
                  </a:cubicBezTo>
                  <a:cubicBezTo>
                    <a:pt x="487" y="377"/>
                    <a:pt x="485" y="394"/>
                    <a:pt x="486" y="399"/>
                  </a:cubicBezTo>
                  <a:cubicBezTo>
                    <a:pt x="489" y="410"/>
                    <a:pt x="487" y="410"/>
                    <a:pt x="473" y="404"/>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46"/>
            <p:cNvSpPr>
              <a:spLocks/>
            </p:cNvSpPr>
            <p:nvPr/>
          </p:nvSpPr>
          <p:spPr bwMode="auto">
            <a:xfrm>
              <a:off x="10449292" y="2228850"/>
              <a:ext cx="461963" cy="728663"/>
            </a:xfrm>
            <a:custGeom>
              <a:avLst/>
              <a:gdLst>
                <a:gd name="T0" fmla="*/ 58 w 319"/>
                <a:gd name="T1" fmla="*/ 496 h 504"/>
                <a:gd name="T2" fmla="*/ 22 w 319"/>
                <a:gd name="T3" fmla="*/ 431 h 504"/>
                <a:gd name="T4" fmla="*/ 6 w 319"/>
                <a:gd name="T5" fmla="*/ 370 h 504"/>
                <a:gd name="T6" fmla="*/ 57 w 319"/>
                <a:gd name="T7" fmla="*/ 313 h 504"/>
                <a:gd name="T8" fmla="*/ 83 w 319"/>
                <a:gd name="T9" fmla="*/ 260 h 504"/>
                <a:gd name="T10" fmla="*/ 96 w 319"/>
                <a:gd name="T11" fmla="*/ 192 h 504"/>
                <a:gd name="T12" fmla="*/ 96 w 319"/>
                <a:gd name="T13" fmla="*/ 157 h 504"/>
                <a:gd name="T14" fmla="*/ 113 w 319"/>
                <a:gd name="T15" fmla="*/ 141 h 504"/>
                <a:gd name="T16" fmla="*/ 135 w 319"/>
                <a:gd name="T17" fmla="*/ 84 h 504"/>
                <a:gd name="T18" fmla="*/ 105 w 319"/>
                <a:gd name="T19" fmla="*/ 44 h 504"/>
                <a:gd name="T20" fmla="*/ 84 w 319"/>
                <a:gd name="T21" fmla="*/ 27 h 504"/>
                <a:gd name="T22" fmla="*/ 90 w 319"/>
                <a:gd name="T23" fmla="*/ 10 h 504"/>
                <a:gd name="T24" fmla="*/ 142 w 319"/>
                <a:gd name="T25" fmla="*/ 18 h 504"/>
                <a:gd name="T26" fmla="*/ 213 w 319"/>
                <a:gd name="T27" fmla="*/ 14 h 504"/>
                <a:gd name="T28" fmla="*/ 231 w 319"/>
                <a:gd name="T29" fmla="*/ 2 h 504"/>
                <a:gd name="T30" fmla="*/ 312 w 319"/>
                <a:gd name="T31" fmla="*/ 33 h 504"/>
                <a:gd name="T32" fmla="*/ 306 w 319"/>
                <a:gd name="T33" fmla="*/ 80 h 504"/>
                <a:gd name="T34" fmla="*/ 264 w 319"/>
                <a:gd name="T35" fmla="*/ 119 h 504"/>
                <a:gd name="T36" fmla="*/ 200 w 319"/>
                <a:gd name="T37" fmla="*/ 221 h 504"/>
                <a:gd name="T38" fmla="*/ 176 w 319"/>
                <a:gd name="T39" fmla="*/ 273 h 504"/>
                <a:gd name="T40" fmla="*/ 162 w 319"/>
                <a:gd name="T41" fmla="*/ 314 h 504"/>
                <a:gd name="T42" fmla="*/ 150 w 319"/>
                <a:gd name="T43" fmla="*/ 360 h 504"/>
                <a:gd name="T44" fmla="*/ 140 w 319"/>
                <a:gd name="T45" fmla="*/ 386 h 504"/>
                <a:gd name="T46" fmla="*/ 132 w 319"/>
                <a:gd name="T47" fmla="*/ 411 h 504"/>
                <a:gd name="T48" fmla="*/ 123 w 319"/>
                <a:gd name="T49" fmla="*/ 449 h 504"/>
                <a:gd name="T50" fmla="*/ 110 w 319"/>
                <a:gd name="T51" fmla="*/ 486 h 504"/>
                <a:gd name="T52" fmla="*/ 70 w 319"/>
                <a:gd name="T53" fmla="*/ 504 h 504"/>
                <a:gd name="T54" fmla="*/ 58 w 319"/>
                <a:gd name="T55" fmla="*/ 496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9" h="504">
                  <a:moveTo>
                    <a:pt x="58" y="496"/>
                  </a:moveTo>
                  <a:cubicBezTo>
                    <a:pt x="48" y="490"/>
                    <a:pt x="41" y="479"/>
                    <a:pt x="22" y="431"/>
                  </a:cubicBezTo>
                  <a:cubicBezTo>
                    <a:pt x="1" y="378"/>
                    <a:pt x="0" y="374"/>
                    <a:pt x="6" y="370"/>
                  </a:cubicBezTo>
                  <a:cubicBezTo>
                    <a:pt x="20" y="362"/>
                    <a:pt x="46" y="333"/>
                    <a:pt x="57" y="313"/>
                  </a:cubicBezTo>
                  <a:cubicBezTo>
                    <a:pt x="63" y="303"/>
                    <a:pt x="75" y="278"/>
                    <a:pt x="83" y="260"/>
                  </a:cubicBezTo>
                  <a:cubicBezTo>
                    <a:pt x="95" y="229"/>
                    <a:pt x="97" y="222"/>
                    <a:pt x="96" y="192"/>
                  </a:cubicBezTo>
                  <a:cubicBezTo>
                    <a:pt x="96" y="157"/>
                    <a:pt x="96" y="157"/>
                    <a:pt x="96" y="157"/>
                  </a:cubicBezTo>
                  <a:cubicBezTo>
                    <a:pt x="113" y="141"/>
                    <a:pt x="113" y="141"/>
                    <a:pt x="113" y="141"/>
                  </a:cubicBezTo>
                  <a:cubicBezTo>
                    <a:pt x="131" y="124"/>
                    <a:pt x="136" y="112"/>
                    <a:pt x="135" y="84"/>
                  </a:cubicBezTo>
                  <a:cubicBezTo>
                    <a:pt x="135" y="62"/>
                    <a:pt x="127" y="51"/>
                    <a:pt x="105" y="44"/>
                  </a:cubicBezTo>
                  <a:cubicBezTo>
                    <a:pt x="89" y="38"/>
                    <a:pt x="85" y="35"/>
                    <a:pt x="84" y="27"/>
                  </a:cubicBezTo>
                  <a:cubicBezTo>
                    <a:pt x="84" y="21"/>
                    <a:pt x="86" y="14"/>
                    <a:pt x="90" y="10"/>
                  </a:cubicBezTo>
                  <a:cubicBezTo>
                    <a:pt x="98" y="2"/>
                    <a:pt x="106" y="3"/>
                    <a:pt x="142" y="18"/>
                  </a:cubicBezTo>
                  <a:cubicBezTo>
                    <a:pt x="196" y="41"/>
                    <a:pt x="207" y="41"/>
                    <a:pt x="213" y="14"/>
                  </a:cubicBezTo>
                  <a:cubicBezTo>
                    <a:pt x="216" y="0"/>
                    <a:pt x="217" y="0"/>
                    <a:pt x="231" y="2"/>
                  </a:cubicBezTo>
                  <a:cubicBezTo>
                    <a:pt x="252" y="6"/>
                    <a:pt x="309" y="27"/>
                    <a:pt x="312" y="33"/>
                  </a:cubicBezTo>
                  <a:cubicBezTo>
                    <a:pt x="319" y="43"/>
                    <a:pt x="316" y="67"/>
                    <a:pt x="306" y="80"/>
                  </a:cubicBezTo>
                  <a:cubicBezTo>
                    <a:pt x="301" y="88"/>
                    <a:pt x="283" y="105"/>
                    <a:pt x="264" y="119"/>
                  </a:cubicBezTo>
                  <a:cubicBezTo>
                    <a:pt x="227" y="148"/>
                    <a:pt x="220" y="158"/>
                    <a:pt x="200" y="221"/>
                  </a:cubicBezTo>
                  <a:cubicBezTo>
                    <a:pt x="192" y="244"/>
                    <a:pt x="182" y="266"/>
                    <a:pt x="176" y="273"/>
                  </a:cubicBezTo>
                  <a:cubicBezTo>
                    <a:pt x="167" y="283"/>
                    <a:pt x="164" y="291"/>
                    <a:pt x="162" y="314"/>
                  </a:cubicBezTo>
                  <a:cubicBezTo>
                    <a:pt x="158" y="352"/>
                    <a:pt x="156" y="360"/>
                    <a:pt x="150" y="360"/>
                  </a:cubicBezTo>
                  <a:cubicBezTo>
                    <a:pt x="143" y="360"/>
                    <a:pt x="140" y="369"/>
                    <a:pt x="140" y="386"/>
                  </a:cubicBezTo>
                  <a:cubicBezTo>
                    <a:pt x="140" y="394"/>
                    <a:pt x="136" y="405"/>
                    <a:pt x="132" y="411"/>
                  </a:cubicBezTo>
                  <a:cubicBezTo>
                    <a:pt x="126" y="419"/>
                    <a:pt x="124" y="430"/>
                    <a:pt x="123" y="449"/>
                  </a:cubicBezTo>
                  <a:cubicBezTo>
                    <a:pt x="122" y="475"/>
                    <a:pt x="121" y="477"/>
                    <a:pt x="110" y="486"/>
                  </a:cubicBezTo>
                  <a:cubicBezTo>
                    <a:pt x="101" y="492"/>
                    <a:pt x="75" y="504"/>
                    <a:pt x="70" y="504"/>
                  </a:cubicBezTo>
                  <a:cubicBezTo>
                    <a:pt x="70" y="504"/>
                    <a:pt x="64" y="500"/>
                    <a:pt x="58" y="496"/>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47"/>
            <p:cNvSpPr>
              <a:spLocks/>
            </p:cNvSpPr>
            <p:nvPr/>
          </p:nvSpPr>
          <p:spPr bwMode="auto">
            <a:xfrm>
              <a:off x="9933354" y="1865313"/>
              <a:ext cx="808038" cy="892175"/>
            </a:xfrm>
            <a:custGeom>
              <a:avLst/>
              <a:gdLst>
                <a:gd name="T0" fmla="*/ 335 w 559"/>
                <a:gd name="T1" fmla="*/ 608 h 616"/>
                <a:gd name="T2" fmla="*/ 333 w 559"/>
                <a:gd name="T3" fmla="*/ 597 h 616"/>
                <a:gd name="T4" fmla="*/ 327 w 559"/>
                <a:gd name="T5" fmla="*/ 581 h 616"/>
                <a:gd name="T6" fmla="*/ 302 w 559"/>
                <a:gd name="T7" fmla="*/ 578 h 616"/>
                <a:gd name="T8" fmla="*/ 274 w 559"/>
                <a:gd name="T9" fmla="*/ 571 h 616"/>
                <a:gd name="T10" fmla="*/ 242 w 559"/>
                <a:gd name="T11" fmla="*/ 559 h 616"/>
                <a:gd name="T12" fmla="*/ 210 w 559"/>
                <a:gd name="T13" fmla="*/ 547 h 616"/>
                <a:gd name="T14" fmla="*/ 184 w 559"/>
                <a:gd name="T15" fmla="*/ 531 h 616"/>
                <a:gd name="T16" fmla="*/ 147 w 559"/>
                <a:gd name="T17" fmla="*/ 549 h 616"/>
                <a:gd name="T18" fmla="*/ 133 w 559"/>
                <a:gd name="T19" fmla="*/ 515 h 616"/>
                <a:gd name="T20" fmla="*/ 120 w 559"/>
                <a:gd name="T21" fmla="*/ 435 h 616"/>
                <a:gd name="T22" fmla="*/ 112 w 559"/>
                <a:gd name="T23" fmla="*/ 393 h 616"/>
                <a:gd name="T24" fmla="*/ 81 w 559"/>
                <a:gd name="T25" fmla="*/ 361 h 616"/>
                <a:gd name="T26" fmla="*/ 27 w 559"/>
                <a:gd name="T27" fmla="*/ 293 h 616"/>
                <a:gd name="T28" fmla="*/ 5 w 559"/>
                <a:gd name="T29" fmla="*/ 257 h 616"/>
                <a:gd name="T30" fmla="*/ 5 w 559"/>
                <a:gd name="T31" fmla="*/ 210 h 616"/>
                <a:gd name="T32" fmla="*/ 5 w 559"/>
                <a:gd name="T33" fmla="*/ 163 h 616"/>
                <a:gd name="T34" fmla="*/ 46 w 559"/>
                <a:gd name="T35" fmla="*/ 108 h 616"/>
                <a:gd name="T36" fmla="*/ 105 w 559"/>
                <a:gd name="T37" fmla="*/ 26 h 616"/>
                <a:gd name="T38" fmla="*/ 127 w 559"/>
                <a:gd name="T39" fmla="*/ 0 h 616"/>
                <a:gd name="T40" fmla="*/ 135 w 559"/>
                <a:gd name="T41" fmla="*/ 21 h 616"/>
                <a:gd name="T42" fmla="*/ 139 w 559"/>
                <a:gd name="T43" fmla="*/ 41 h 616"/>
                <a:gd name="T44" fmla="*/ 157 w 559"/>
                <a:gd name="T45" fmla="*/ 41 h 616"/>
                <a:gd name="T46" fmla="*/ 195 w 559"/>
                <a:gd name="T47" fmla="*/ 37 h 616"/>
                <a:gd name="T48" fmla="*/ 218 w 559"/>
                <a:gd name="T49" fmla="*/ 46 h 616"/>
                <a:gd name="T50" fmla="*/ 270 w 559"/>
                <a:gd name="T51" fmla="*/ 69 h 616"/>
                <a:gd name="T52" fmla="*/ 319 w 559"/>
                <a:gd name="T53" fmla="*/ 76 h 616"/>
                <a:gd name="T54" fmla="*/ 340 w 559"/>
                <a:gd name="T55" fmla="*/ 83 h 616"/>
                <a:gd name="T56" fmla="*/ 368 w 559"/>
                <a:gd name="T57" fmla="*/ 121 h 616"/>
                <a:gd name="T58" fmla="*/ 404 w 559"/>
                <a:gd name="T59" fmla="*/ 188 h 616"/>
                <a:gd name="T60" fmla="*/ 409 w 559"/>
                <a:gd name="T61" fmla="*/ 178 h 616"/>
                <a:gd name="T62" fmla="*/ 425 w 559"/>
                <a:gd name="T63" fmla="*/ 172 h 616"/>
                <a:gd name="T64" fmla="*/ 445 w 559"/>
                <a:gd name="T65" fmla="*/ 179 h 616"/>
                <a:gd name="T66" fmla="*/ 485 w 559"/>
                <a:gd name="T67" fmla="*/ 211 h 616"/>
                <a:gd name="T68" fmla="*/ 517 w 559"/>
                <a:gd name="T69" fmla="*/ 208 h 616"/>
                <a:gd name="T70" fmla="*/ 548 w 559"/>
                <a:gd name="T71" fmla="*/ 228 h 616"/>
                <a:gd name="T72" fmla="*/ 553 w 559"/>
                <a:gd name="T73" fmla="*/ 273 h 616"/>
                <a:gd name="T74" fmla="*/ 530 w 559"/>
                <a:gd name="T75" fmla="*/ 267 h 616"/>
                <a:gd name="T76" fmla="*/ 457 w 559"/>
                <a:gd name="T77" fmla="*/ 243 h 616"/>
                <a:gd name="T78" fmla="*/ 430 w 559"/>
                <a:gd name="T79" fmla="*/ 293 h 616"/>
                <a:gd name="T80" fmla="*/ 455 w 559"/>
                <a:gd name="T81" fmla="*/ 307 h 616"/>
                <a:gd name="T82" fmla="*/ 477 w 559"/>
                <a:gd name="T83" fmla="*/ 325 h 616"/>
                <a:gd name="T84" fmla="*/ 457 w 559"/>
                <a:gd name="T85" fmla="*/ 385 h 616"/>
                <a:gd name="T86" fmla="*/ 439 w 559"/>
                <a:gd name="T87" fmla="*/ 402 h 616"/>
                <a:gd name="T88" fmla="*/ 440 w 559"/>
                <a:gd name="T89" fmla="*/ 435 h 616"/>
                <a:gd name="T90" fmla="*/ 426 w 559"/>
                <a:gd name="T91" fmla="*/ 505 h 616"/>
                <a:gd name="T92" fmla="*/ 368 w 559"/>
                <a:gd name="T93" fmla="*/ 600 h 616"/>
                <a:gd name="T94" fmla="*/ 335 w 559"/>
                <a:gd name="T95" fmla="*/ 608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59" h="616">
                  <a:moveTo>
                    <a:pt x="335" y="608"/>
                  </a:moveTo>
                  <a:cubicBezTo>
                    <a:pt x="335" y="606"/>
                    <a:pt x="333" y="602"/>
                    <a:pt x="333" y="597"/>
                  </a:cubicBezTo>
                  <a:cubicBezTo>
                    <a:pt x="333" y="592"/>
                    <a:pt x="330" y="585"/>
                    <a:pt x="327" y="581"/>
                  </a:cubicBezTo>
                  <a:cubicBezTo>
                    <a:pt x="322" y="574"/>
                    <a:pt x="320" y="573"/>
                    <a:pt x="302" y="578"/>
                  </a:cubicBezTo>
                  <a:cubicBezTo>
                    <a:pt x="283" y="583"/>
                    <a:pt x="283" y="583"/>
                    <a:pt x="274" y="571"/>
                  </a:cubicBezTo>
                  <a:cubicBezTo>
                    <a:pt x="265" y="560"/>
                    <a:pt x="262" y="559"/>
                    <a:pt x="242" y="559"/>
                  </a:cubicBezTo>
                  <a:cubicBezTo>
                    <a:pt x="224" y="559"/>
                    <a:pt x="219" y="557"/>
                    <a:pt x="210" y="547"/>
                  </a:cubicBezTo>
                  <a:cubicBezTo>
                    <a:pt x="205" y="541"/>
                    <a:pt x="193" y="534"/>
                    <a:pt x="184" y="531"/>
                  </a:cubicBezTo>
                  <a:cubicBezTo>
                    <a:pt x="162" y="523"/>
                    <a:pt x="151" y="529"/>
                    <a:pt x="147" y="549"/>
                  </a:cubicBezTo>
                  <a:cubicBezTo>
                    <a:pt x="143" y="571"/>
                    <a:pt x="139" y="561"/>
                    <a:pt x="133" y="515"/>
                  </a:cubicBezTo>
                  <a:cubicBezTo>
                    <a:pt x="130" y="494"/>
                    <a:pt x="125" y="458"/>
                    <a:pt x="120" y="435"/>
                  </a:cubicBezTo>
                  <a:cubicBezTo>
                    <a:pt x="120" y="435"/>
                    <a:pt x="118" y="404"/>
                    <a:pt x="112" y="393"/>
                  </a:cubicBezTo>
                  <a:cubicBezTo>
                    <a:pt x="106" y="381"/>
                    <a:pt x="81" y="361"/>
                    <a:pt x="81" y="361"/>
                  </a:cubicBezTo>
                  <a:cubicBezTo>
                    <a:pt x="63" y="343"/>
                    <a:pt x="39" y="313"/>
                    <a:pt x="27" y="293"/>
                  </a:cubicBezTo>
                  <a:cubicBezTo>
                    <a:pt x="27" y="293"/>
                    <a:pt x="8" y="269"/>
                    <a:pt x="5" y="257"/>
                  </a:cubicBezTo>
                  <a:cubicBezTo>
                    <a:pt x="1" y="244"/>
                    <a:pt x="5" y="224"/>
                    <a:pt x="5" y="210"/>
                  </a:cubicBezTo>
                  <a:cubicBezTo>
                    <a:pt x="5" y="196"/>
                    <a:pt x="0" y="176"/>
                    <a:pt x="5" y="163"/>
                  </a:cubicBezTo>
                  <a:cubicBezTo>
                    <a:pt x="11" y="143"/>
                    <a:pt x="46" y="108"/>
                    <a:pt x="46" y="108"/>
                  </a:cubicBezTo>
                  <a:cubicBezTo>
                    <a:pt x="68" y="77"/>
                    <a:pt x="95" y="40"/>
                    <a:pt x="105" y="26"/>
                  </a:cubicBezTo>
                  <a:cubicBezTo>
                    <a:pt x="114" y="11"/>
                    <a:pt x="124" y="0"/>
                    <a:pt x="127" y="0"/>
                  </a:cubicBezTo>
                  <a:cubicBezTo>
                    <a:pt x="129" y="1"/>
                    <a:pt x="132" y="10"/>
                    <a:pt x="135" y="21"/>
                  </a:cubicBezTo>
                  <a:cubicBezTo>
                    <a:pt x="135" y="21"/>
                    <a:pt x="134" y="37"/>
                    <a:pt x="139" y="41"/>
                  </a:cubicBezTo>
                  <a:cubicBezTo>
                    <a:pt x="143" y="44"/>
                    <a:pt x="157" y="41"/>
                    <a:pt x="157" y="41"/>
                  </a:cubicBezTo>
                  <a:cubicBezTo>
                    <a:pt x="167" y="41"/>
                    <a:pt x="184" y="39"/>
                    <a:pt x="195" y="37"/>
                  </a:cubicBezTo>
                  <a:cubicBezTo>
                    <a:pt x="216" y="34"/>
                    <a:pt x="216" y="34"/>
                    <a:pt x="218" y="46"/>
                  </a:cubicBezTo>
                  <a:cubicBezTo>
                    <a:pt x="223" y="66"/>
                    <a:pt x="230" y="69"/>
                    <a:pt x="270" y="69"/>
                  </a:cubicBezTo>
                  <a:cubicBezTo>
                    <a:pt x="296" y="69"/>
                    <a:pt x="310" y="71"/>
                    <a:pt x="319" y="76"/>
                  </a:cubicBezTo>
                  <a:cubicBezTo>
                    <a:pt x="326" y="80"/>
                    <a:pt x="336" y="83"/>
                    <a:pt x="340" y="83"/>
                  </a:cubicBezTo>
                  <a:cubicBezTo>
                    <a:pt x="353" y="83"/>
                    <a:pt x="363" y="95"/>
                    <a:pt x="368" y="121"/>
                  </a:cubicBezTo>
                  <a:cubicBezTo>
                    <a:pt x="380" y="175"/>
                    <a:pt x="389" y="193"/>
                    <a:pt x="404" y="188"/>
                  </a:cubicBezTo>
                  <a:cubicBezTo>
                    <a:pt x="406" y="187"/>
                    <a:pt x="409" y="183"/>
                    <a:pt x="409" y="178"/>
                  </a:cubicBezTo>
                  <a:cubicBezTo>
                    <a:pt x="409" y="171"/>
                    <a:pt x="411" y="170"/>
                    <a:pt x="425" y="172"/>
                  </a:cubicBezTo>
                  <a:cubicBezTo>
                    <a:pt x="435" y="172"/>
                    <a:pt x="443" y="175"/>
                    <a:pt x="445" y="179"/>
                  </a:cubicBezTo>
                  <a:cubicBezTo>
                    <a:pt x="459" y="210"/>
                    <a:pt x="457" y="209"/>
                    <a:pt x="485" y="211"/>
                  </a:cubicBezTo>
                  <a:cubicBezTo>
                    <a:pt x="504" y="213"/>
                    <a:pt x="512" y="213"/>
                    <a:pt x="517" y="208"/>
                  </a:cubicBezTo>
                  <a:cubicBezTo>
                    <a:pt x="525" y="201"/>
                    <a:pt x="536" y="209"/>
                    <a:pt x="548" y="228"/>
                  </a:cubicBezTo>
                  <a:cubicBezTo>
                    <a:pt x="557" y="242"/>
                    <a:pt x="559" y="269"/>
                    <a:pt x="553" y="273"/>
                  </a:cubicBezTo>
                  <a:cubicBezTo>
                    <a:pt x="550" y="274"/>
                    <a:pt x="540" y="271"/>
                    <a:pt x="530" y="267"/>
                  </a:cubicBezTo>
                  <a:cubicBezTo>
                    <a:pt x="499" y="253"/>
                    <a:pt x="468" y="243"/>
                    <a:pt x="457" y="243"/>
                  </a:cubicBezTo>
                  <a:cubicBezTo>
                    <a:pt x="436" y="243"/>
                    <a:pt x="418" y="276"/>
                    <a:pt x="430" y="293"/>
                  </a:cubicBezTo>
                  <a:cubicBezTo>
                    <a:pt x="433" y="297"/>
                    <a:pt x="444" y="303"/>
                    <a:pt x="455" y="307"/>
                  </a:cubicBezTo>
                  <a:cubicBezTo>
                    <a:pt x="471" y="312"/>
                    <a:pt x="475" y="315"/>
                    <a:pt x="477" y="325"/>
                  </a:cubicBezTo>
                  <a:cubicBezTo>
                    <a:pt x="483" y="347"/>
                    <a:pt x="477" y="367"/>
                    <a:pt x="457" y="385"/>
                  </a:cubicBezTo>
                  <a:cubicBezTo>
                    <a:pt x="457" y="385"/>
                    <a:pt x="442" y="395"/>
                    <a:pt x="439" y="402"/>
                  </a:cubicBezTo>
                  <a:cubicBezTo>
                    <a:pt x="435" y="411"/>
                    <a:pt x="440" y="435"/>
                    <a:pt x="440" y="435"/>
                  </a:cubicBezTo>
                  <a:cubicBezTo>
                    <a:pt x="441" y="465"/>
                    <a:pt x="439" y="473"/>
                    <a:pt x="426" y="505"/>
                  </a:cubicBezTo>
                  <a:cubicBezTo>
                    <a:pt x="410" y="549"/>
                    <a:pt x="387" y="586"/>
                    <a:pt x="368" y="600"/>
                  </a:cubicBezTo>
                  <a:cubicBezTo>
                    <a:pt x="354" y="610"/>
                    <a:pt x="335" y="616"/>
                    <a:pt x="335" y="608"/>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48"/>
            <p:cNvSpPr>
              <a:spLocks/>
            </p:cNvSpPr>
            <p:nvPr/>
          </p:nvSpPr>
          <p:spPr bwMode="auto">
            <a:xfrm>
              <a:off x="9876204" y="2651125"/>
              <a:ext cx="608013" cy="760413"/>
            </a:xfrm>
            <a:custGeom>
              <a:avLst/>
              <a:gdLst>
                <a:gd name="T0" fmla="*/ 70 w 420"/>
                <a:gd name="T1" fmla="*/ 514 h 526"/>
                <a:gd name="T2" fmla="*/ 37 w 420"/>
                <a:gd name="T3" fmla="*/ 504 h 526"/>
                <a:gd name="T4" fmla="*/ 14 w 420"/>
                <a:gd name="T5" fmla="*/ 500 h 526"/>
                <a:gd name="T6" fmla="*/ 15 w 420"/>
                <a:gd name="T7" fmla="*/ 449 h 526"/>
                <a:gd name="T8" fmla="*/ 26 w 420"/>
                <a:gd name="T9" fmla="*/ 348 h 526"/>
                <a:gd name="T10" fmla="*/ 58 w 420"/>
                <a:gd name="T11" fmla="*/ 208 h 526"/>
                <a:gd name="T12" fmla="*/ 89 w 420"/>
                <a:gd name="T13" fmla="*/ 118 h 526"/>
                <a:gd name="T14" fmla="*/ 94 w 420"/>
                <a:gd name="T15" fmla="*/ 80 h 526"/>
                <a:gd name="T16" fmla="*/ 106 w 420"/>
                <a:gd name="T17" fmla="*/ 83 h 526"/>
                <a:gd name="T18" fmla="*/ 145 w 420"/>
                <a:gd name="T19" fmla="*/ 61 h 526"/>
                <a:gd name="T20" fmla="*/ 169 w 420"/>
                <a:gd name="T21" fmla="*/ 39 h 526"/>
                <a:gd name="T22" fmla="*/ 198 w 420"/>
                <a:gd name="T23" fmla="*/ 13 h 526"/>
                <a:gd name="T24" fmla="*/ 212 w 420"/>
                <a:gd name="T25" fmla="*/ 0 h 526"/>
                <a:gd name="T26" fmla="*/ 238 w 420"/>
                <a:gd name="T27" fmla="*/ 14 h 526"/>
                <a:gd name="T28" fmla="*/ 273 w 420"/>
                <a:gd name="T29" fmla="*/ 28 h 526"/>
                <a:gd name="T30" fmla="*/ 304 w 420"/>
                <a:gd name="T31" fmla="*/ 40 h 526"/>
                <a:gd name="T32" fmla="*/ 336 w 420"/>
                <a:gd name="T33" fmla="*/ 50 h 526"/>
                <a:gd name="T34" fmla="*/ 360 w 420"/>
                <a:gd name="T35" fmla="*/ 47 h 526"/>
                <a:gd name="T36" fmla="*/ 360 w 420"/>
                <a:gd name="T37" fmla="*/ 59 h 526"/>
                <a:gd name="T38" fmla="*/ 377 w 420"/>
                <a:gd name="T39" fmla="*/ 84 h 526"/>
                <a:gd name="T40" fmla="*/ 400 w 420"/>
                <a:gd name="T41" fmla="*/ 129 h 526"/>
                <a:gd name="T42" fmla="*/ 419 w 420"/>
                <a:gd name="T43" fmla="*/ 177 h 526"/>
                <a:gd name="T44" fmla="*/ 414 w 420"/>
                <a:gd name="T45" fmla="*/ 180 h 526"/>
                <a:gd name="T46" fmla="*/ 402 w 420"/>
                <a:gd name="T47" fmla="*/ 189 h 526"/>
                <a:gd name="T48" fmla="*/ 401 w 420"/>
                <a:gd name="T49" fmla="*/ 215 h 526"/>
                <a:gd name="T50" fmla="*/ 397 w 420"/>
                <a:gd name="T51" fmla="*/ 246 h 526"/>
                <a:gd name="T52" fmla="*/ 305 w 420"/>
                <a:gd name="T53" fmla="*/ 313 h 526"/>
                <a:gd name="T54" fmla="*/ 266 w 420"/>
                <a:gd name="T55" fmla="*/ 342 h 526"/>
                <a:gd name="T56" fmla="*/ 264 w 420"/>
                <a:gd name="T57" fmla="*/ 368 h 526"/>
                <a:gd name="T58" fmla="*/ 228 w 420"/>
                <a:gd name="T59" fmla="*/ 410 h 526"/>
                <a:gd name="T60" fmla="*/ 162 w 420"/>
                <a:gd name="T61" fmla="*/ 487 h 526"/>
                <a:gd name="T62" fmla="*/ 134 w 420"/>
                <a:gd name="T63" fmla="*/ 512 h 526"/>
                <a:gd name="T64" fmla="*/ 70 w 420"/>
                <a:gd name="T65" fmla="*/ 514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0" h="526">
                  <a:moveTo>
                    <a:pt x="70" y="514"/>
                  </a:moveTo>
                  <a:cubicBezTo>
                    <a:pt x="59" y="509"/>
                    <a:pt x="44" y="504"/>
                    <a:pt x="37" y="504"/>
                  </a:cubicBezTo>
                  <a:cubicBezTo>
                    <a:pt x="30" y="504"/>
                    <a:pt x="19" y="502"/>
                    <a:pt x="14" y="500"/>
                  </a:cubicBezTo>
                  <a:cubicBezTo>
                    <a:pt x="0" y="495"/>
                    <a:pt x="0" y="479"/>
                    <a:pt x="15" y="449"/>
                  </a:cubicBezTo>
                  <a:cubicBezTo>
                    <a:pt x="32" y="415"/>
                    <a:pt x="34" y="399"/>
                    <a:pt x="26" y="348"/>
                  </a:cubicBezTo>
                  <a:cubicBezTo>
                    <a:pt x="17" y="295"/>
                    <a:pt x="18" y="290"/>
                    <a:pt x="58" y="208"/>
                  </a:cubicBezTo>
                  <a:cubicBezTo>
                    <a:pt x="82" y="159"/>
                    <a:pt x="85" y="151"/>
                    <a:pt x="89" y="118"/>
                  </a:cubicBezTo>
                  <a:cubicBezTo>
                    <a:pt x="91" y="98"/>
                    <a:pt x="93" y="81"/>
                    <a:pt x="94" y="80"/>
                  </a:cubicBezTo>
                  <a:cubicBezTo>
                    <a:pt x="95" y="80"/>
                    <a:pt x="100" y="81"/>
                    <a:pt x="106" y="83"/>
                  </a:cubicBezTo>
                  <a:cubicBezTo>
                    <a:pt x="123" y="89"/>
                    <a:pt x="134" y="82"/>
                    <a:pt x="145" y="61"/>
                  </a:cubicBezTo>
                  <a:cubicBezTo>
                    <a:pt x="152" y="45"/>
                    <a:pt x="156" y="42"/>
                    <a:pt x="169" y="39"/>
                  </a:cubicBezTo>
                  <a:cubicBezTo>
                    <a:pt x="190" y="35"/>
                    <a:pt x="195" y="30"/>
                    <a:pt x="198" y="13"/>
                  </a:cubicBezTo>
                  <a:cubicBezTo>
                    <a:pt x="200" y="2"/>
                    <a:pt x="202" y="0"/>
                    <a:pt x="212" y="0"/>
                  </a:cubicBezTo>
                  <a:cubicBezTo>
                    <a:pt x="220" y="0"/>
                    <a:pt x="228" y="4"/>
                    <a:pt x="238" y="14"/>
                  </a:cubicBezTo>
                  <a:cubicBezTo>
                    <a:pt x="250" y="26"/>
                    <a:pt x="254" y="28"/>
                    <a:pt x="273" y="28"/>
                  </a:cubicBezTo>
                  <a:cubicBezTo>
                    <a:pt x="293" y="28"/>
                    <a:pt x="296" y="29"/>
                    <a:pt x="304" y="40"/>
                  </a:cubicBezTo>
                  <a:cubicBezTo>
                    <a:pt x="313" y="52"/>
                    <a:pt x="313" y="53"/>
                    <a:pt x="336" y="50"/>
                  </a:cubicBezTo>
                  <a:cubicBezTo>
                    <a:pt x="360" y="47"/>
                    <a:pt x="360" y="47"/>
                    <a:pt x="360" y="47"/>
                  </a:cubicBezTo>
                  <a:cubicBezTo>
                    <a:pt x="360" y="59"/>
                    <a:pt x="360" y="59"/>
                    <a:pt x="360" y="59"/>
                  </a:cubicBezTo>
                  <a:cubicBezTo>
                    <a:pt x="360" y="71"/>
                    <a:pt x="368" y="84"/>
                    <a:pt x="377" y="84"/>
                  </a:cubicBezTo>
                  <a:cubicBezTo>
                    <a:pt x="379" y="84"/>
                    <a:pt x="390" y="104"/>
                    <a:pt x="400" y="129"/>
                  </a:cubicBezTo>
                  <a:cubicBezTo>
                    <a:pt x="409" y="153"/>
                    <a:pt x="418" y="175"/>
                    <a:pt x="419" y="177"/>
                  </a:cubicBezTo>
                  <a:cubicBezTo>
                    <a:pt x="420" y="178"/>
                    <a:pt x="417" y="180"/>
                    <a:pt x="414" y="180"/>
                  </a:cubicBezTo>
                  <a:cubicBezTo>
                    <a:pt x="411" y="180"/>
                    <a:pt x="405" y="184"/>
                    <a:pt x="402" y="189"/>
                  </a:cubicBezTo>
                  <a:cubicBezTo>
                    <a:pt x="396" y="198"/>
                    <a:pt x="396" y="200"/>
                    <a:pt x="401" y="215"/>
                  </a:cubicBezTo>
                  <a:cubicBezTo>
                    <a:pt x="407" y="232"/>
                    <a:pt x="407" y="233"/>
                    <a:pt x="397" y="246"/>
                  </a:cubicBezTo>
                  <a:cubicBezTo>
                    <a:pt x="386" y="260"/>
                    <a:pt x="360" y="279"/>
                    <a:pt x="305" y="313"/>
                  </a:cubicBezTo>
                  <a:cubicBezTo>
                    <a:pt x="285" y="326"/>
                    <a:pt x="267" y="339"/>
                    <a:pt x="266" y="342"/>
                  </a:cubicBezTo>
                  <a:cubicBezTo>
                    <a:pt x="265" y="346"/>
                    <a:pt x="264" y="357"/>
                    <a:pt x="264" y="368"/>
                  </a:cubicBezTo>
                  <a:cubicBezTo>
                    <a:pt x="264" y="391"/>
                    <a:pt x="257" y="399"/>
                    <a:pt x="228" y="410"/>
                  </a:cubicBezTo>
                  <a:cubicBezTo>
                    <a:pt x="197" y="421"/>
                    <a:pt x="168" y="455"/>
                    <a:pt x="162" y="487"/>
                  </a:cubicBezTo>
                  <a:cubicBezTo>
                    <a:pt x="159" y="499"/>
                    <a:pt x="155" y="502"/>
                    <a:pt x="134" y="512"/>
                  </a:cubicBezTo>
                  <a:cubicBezTo>
                    <a:pt x="105" y="526"/>
                    <a:pt x="96" y="526"/>
                    <a:pt x="70" y="514"/>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51"/>
            <p:cNvSpPr>
              <a:spLocks/>
            </p:cNvSpPr>
            <p:nvPr/>
          </p:nvSpPr>
          <p:spPr bwMode="auto">
            <a:xfrm>
              <a:off x="7547342" y="2547938"/>
              <a:ext cx="28575" cy="30163"/>
            </a:xfrm>
            <a:custGeom>
              <a:avLst/>
              <a:gdLst>
                <a:gd name="T0" fmla="*/ 4 w 20"/>
                <a:gd name="T1" fmla="*/ 19 h 20"/>
                <a:gd name="T2" fmla="*/ 0 w 20"/>
                <a:gd name="T3" fmla="*/ 16 h 20"/>
                <a:gd name="T4" fmla="*/ 0 w 20"/>
                <a:gd name="T5" fmla="*/ 12 h 20"/>
                <a:gd name="T6" fmla="*/ 1 w 20"/>
                <a:gd name="T7" fmla="*/ 7 h 20"/>
                <a:gd name="T8" fmla="*/ 13 w 20"/>
                <a:gd name="T9" fmla="*/ 2 h 20"/>
                <a:gd name="T10" fmla="*/ 20 w 20"/>
                <a:gd name="T11" fmla="*/ 11 h 20"/>
                <a:gd name="T12" fmla="*/ 13 w 20"/>
                <a:gd name="T13" fmla="*/ 18 h 20"/>
                <a:gd name="T14" fmla="*/ 8 w 20"/>
                <a:gd name="T15" fmla="*/ 20 h 20"/>
                <a:gd name="T16" fmla="*/ 4 w 20"/>
                <a:gd name="T17"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0">
                  <a:moveTo>
                    <a:pt x="4" y="19"/>
                  </a:moveTo>
                  <a:cubicBezTo>
                    <a:pt x="3" y="19"/>
                    <a:pt x="1" y="17"/>
                    <a:pt x="0" y="16"/>
                  </a:cubicBezTo>
                  <a:cubicBezTo>
                    <a:pt x="0" y="15"/>
                    <a:pt x="0" y="14"/>
                    <a:pt x="0" y="12"/>
                  </a:cubicBezTo>
                  <a:cubicBezTo>
                    <a:pt x="0" y="9"/>
                    <a:pt x="0" y="8"/>
                    <a:pt x="1" y="7"/>
                  </a:cubicBezTo>
                  <a:cubicBezTo>
                    <a:pt x="3" y="2"/>
                    <a:pt x="8" y="0"/>
                    <a:pt x="13" y="2"/>
                  </a:cubicBezTo>
                  <a:cubicBezTo>
                    <a:pt x="17" y="3"/>
                    <a:pt x="20" y="8"/>
                    <a:pt x="20" y="11"/>
                  </a:cubicBezTo>
                  <a:cubicBezTo>
                    <a:pt x="20" y="14"/>
                    <a:pt x="17" y="17"/>
                    <a:pt x="13" y="18"/>
                  </a:cubicBezTo>
                  <a:cubicBezTo>
                    <a:pt x="11" y="19"/>
                    <a:pt x="11" y="20"/>
                    <a:pt x="8" y="20"/>
                  </a:cubicBezTo>
                  <a:cubicBezTo>
                    <a:pt x="6" y="20"/>
                    <a:pt x="5" y="20"/>
                    <a:pt x="4" y="19"/>
                  </a:cubicBezTo>
                  <a:close/>
                </a:path>
              </a:pathLst>
            </a:custGeom>
            <a:solidFill>
              <a:schemeClr val="bg2">
                <a:lumMod val="95000"/>
              </a:schemeClr>
            </a:solidFill>
            <a:ln w="6350">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2" name="Rectangle 61"/>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63" name="Rectangle 62"/>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FRANCE MAP</a:t>
            </a:r>
          </a:p>
        </p:txBody>
      </p:sp>
      <p:sp>
        <p:nvSpPr>
          <p:cNvPr id="65" name="Rectangle 64"/>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225664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3"/>
                                        </p:tgtEl>
                                        <p:attrNameLst>
                                          <p:attrName>style.visibility</p:attrName>
                                        </p:attrNameLst>
                                      </p:cBhvr>
                                      <p:to>
                                        <p:strVal val="visible"/>
                                      </p:to>
                                    </p:set>
                                    <p:animEffect transition="in" filter="fade">
                                      <p:cBhvr>
                                        <p:cTn id="11" dur="500"/>
                                        <p:tgtEl>
                                          <p:spTgt spid="6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5"/>
                                        </p:tgtEl>
                                        <p:attrNameLst>
                                          <p:attrName>style.visibility</p:attrName>
                                        </p:attrNameLst>
                                      </p:cBhvr>
                                      <p:to>
                                        <p:strVal val="visible"/>
                                      </p:to>
                                    </p:set>
                                    <p:animEffect transition="in" filter="fade">
                                      <p:cBhvr>
                                        <p:cTn id="14" dur="500"/>
                                        <p:tgtEl>
                                          <p:spTgt spid="6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2"/>
                                        </p:tgtEl>
                                        <p:attrNameLst>
                                          <p:attrName>style.visibility</p:attrName>
                                        </p:attrNameLst>
                                      </p:cBhvr>
                                      <p:to>
                                        <p:strVal val="visible"/>
                                      </p:to>
                                    </p:set>
                                    <p:animEffect transition="in" filter="fade">
                                      <p:cBhvr>
                                        <p:cTn id="17"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63" grpId="0"/>
      <p:bldP spid="6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4" name="Rectangle 3"/>
          <p:cNvSpPr/>
          <p:nvPr/>
        </p:nvSpPr>
        <p:spPr>
          <a:xfrm>
            <a:off x="0" y="4167034"/>
            <a:ext cx="12192000" cy="2700466"/>
          </a:xfrm>
          <a:prstGeom prst="rect">
            <a:avLst/>
          </a:pr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9500"/>
            <a:ext cx="12192000" cy="4176534"/>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54032" y="4683071"/>
            <a:ext cx="4394200" cy="16212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OUR COMPANY</a:t>
            </a:r>
          </a:p>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STORY</a:t>
            </a:r>
          </a:p>
        </p:txBody>
      </p:sp>
      <p:sp>
        <p:nvSpPr>
          <p:cNvPr id="33" name="Rectangle 32"/>
          <p:cNvSpPr/>
          <p:nvPr/>
        </p:nvSpPr>
        <p:spPr>
          <a:xfrm>
            <a:off x="815863" y="4582433"/>
            <a:ext cx="4670537" cy="1766258"/>
          </a:xfrm>
          <a:prstGeom prst="rect">
            <a:avLst/>
          </a:prstGeom>
          <a:noFill/>
          <a:ln w="508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096000" y="4633724"/>
            <a:ext cx="5486400" cy="18045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p>
          <a:p>
            <a:endParaRPr lang="en-US" sz="1100" dirty="0">
              <a:solidFill>
                <a:schemeClr val="bg2">
                  <a:lumMod val="65000"/>
                </a:schemeClr>
              </a:solidFill>
              <a:ea typeface="Open Sans" panose="020B0606030504020204" pitchFamily="34" charset="0"/>
              <a:cs typeface="Open Sans" panose="020B0606030504020204" pitchFamily="34" charset="0"/>
            </a:endParaRPr>
          </a:p>
          <a:p>
            <a:r>
              <a:rPr lang="en-US" sz="1100" dirty="0">
                <a:solidFill>
                  <a:schemeClr val="bg2">
                    <a:lumMod val="65000"/>
                  </a:schemeClr>
                </a:solidFill>
                <a:ea typeface="Open Sans" panose="020B0606030504020204" pitchFamily="34" charset="0"/>
                <a:cs typeface="Open Sans" panose="020B0606030504020204" pitchFamily="34" charset="0"/>
              </a:rPr>
              <a:t>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a:p>
            <a:endParaRPr lang="en-US" sz="1100" dirty="0">
              <a:solidFill>
                <a:schemeClr val="bg2">
                  <a:lumMod val="65000"/>
                </a:schemeClr>
              </a:solidFill>
            </a:endParaRPr>
          </a:p>
        </p:txBody>
      </p:sp>
      <p:sp>
        <p:nvSpPr>
          <p:cNvPr id="17" name="Freeform 5"/>
          <p:cNvSpPr>
            <a:spLocks/>
          </p:cNvSpPr>
          <p:nvPr/>
        </p:nvSpPr>
        <p:spPr bwMode="auto">
          <a:xfrm>
            <a:off x="1062676" y="692328"/>
            <a:ext cx="1698931" cy="170099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18"/>
          <p:cNvSpPr>
            <a:spLocks noEditPoints="1"/>
          </p:cNvSpPr>
          <p:nvPr/>
        </p:nvSpPr>
        <p:spPr bwMode="auto">
          <a:xfrm>
            <a:off x="1600962" y="1232391"/>
            <a:ext cx="622359" cy="622359"/>
          </a:xfrm>
          <a:custGeom>
            <a:avLst/>
            <a:gdLst>
              <a:gd name="T0" fmla="*/ 170 w 176"/>
              <a:gd name="T1" fmla="*/ 77 h 176"/>
              <a:gd name="T2" fmla="*/ 156 w 176"/>
              <a:gd name="T3" fmla="*/ 70 h 176"/>
              <a:gd name="T4" fmla="*/ 170 w 176"/>
              <a:gd name="T5" fmla="*/ 63 h 176"/>
              <a:gd name="T6" fmla="*/ 170 w 176"/>
              <a:gd name="T7" fmla="*/ 41 h 176"/>
              <a:gd name="T8" fmla="*/ 94 w 176"/>
              <a:gd name="T9" fmla="*/ 1 h 176"/>
              <a:gd name="T10" fmla="*/ 88 w 176"/>
              <a:gd name="T11" fmla="*/ 0 h 176"/>
              <a:gd name="T12" fmla="*/ 82 w 176"/>
              <a:gd name="T13" fmla="*/ 1 h 176"/>
              <a:gd name="T14" fmla="*/ 6 w 176"/>
              <a:gd name="T15" fmla="*/ 41 h 176"/>
              <a:gd name="T16" fmla="*/ 6 w 176"/>
              <a:gd name="T17" fmla="*/ 63 h 176"/>
              <a:gd name="T18" fmla="*/ 20 w 176"/>
              <a:gd name="T19" fmla="*/ 70 h 176"/>
              <a:gd name="T20" fmla="*/ 6 w 176"/>
              <a:gd name="T21" fmla="*/ 77 h 176"/>
              <a:gd name="T22" fmla="*/ 6 w 176"/>
              <a:gd name="T23" fmla="*/ 99 h 176"/>
              <a:gd name="T24" fmla="*/ 20 w 176"/>
              <a:gd name="T25" fmla="*/ 106 h 176"/>
              <a:gd name="T26" fmla="*/ 6 w 176"/>
              <a:gd name="T27" fmla="*/ 113 h 176"/>
              <a:gd name="T28" fmla="*/ 6 w 176"/>
              <a:gd name="T29" fmla="*/ 135 h 176"/>
              <a:gd name="T30" fmla="*/ 82 w 176"/>
              <a:gd name="T31" fmla="*/ 175 h 176"/>
              <a:gd name="T32" fmla="*/ 88 w 176"/>
              <a:gd name="T33" fmla="*/ 176 h 176"/>
              <a:gd name="T34" fmla="*/ 94 w 176"/>
              <a:gd name="T35" fmla="*/ 175 h 176"/>
              <a:gd name="T36" fmla="*/ 170 w 176"/>
              <a:gd name="T37" fmla="*/ 135 h 176"/>
              <a:gd name="T38" fmla="*/ 170 w 176"/>
              <a:gd name="T39" fmla="*/ 113 h 176"/>
              <a:gd name="T40" fmla="*/ 156 w 176"/>
              <a:gd name="T41" fmla="*/ 106 h 176"/>
              <a:gd name="T42" fmla="*/ 170 w 176"/>
              <a:gd name="T43" fmla="*/ 99 h 176"/>
              <a:gd name="T44" fmla="*/ 10 w 176"/>
              <a:gd name="T45" fmla="*/ 56 h 176"/>
              <a:gd name="T46" fmla="*/ 8 w 176"/>
              <a:gd name="T47" fmla="*/ 52 h 176"/>
              <a:gd name="T48" fmla="*/ 10 w 176"/>
              <a:gd name="T49" fmla="*/ 48 h 176"/>
              <a:gd name="T50" fmla="*/ 86 w 176"/>
              <a:gd name="T51" fmla="*/ 9 h 176"/>
              <a:gd name="T52" fmla="*/ 90 w 176"/>
              <a:gd name="T53" fmla="*/ 9 h 176"/>
              <a:gd name="T54" fmla="*/ 166 w 176"/>
              <a:gd name="T55" fmla="*/ 48 h 176"/>
              <a:gd name="T56" fmla="*/ 168 w 176"/>
              <a:gd name="T57" fmla="*/ 52 h 176"/>
              <a:gd name="T58" fmla="*/ 166 w 176"/>
              <a:gd name="T59" fmla="*/ 56 h 176"/>
              <a:gd name="T60" fmla="*/ 90 w 176"/>
              <a:gd name="T61" fmla="*/ 95 h 176"/>
              <a:gd name="T62" fmla="*/ 86 w 176"/>
              <a:gd name="T63" fmla="*/ 95 h 176"/>
              <a:gd name="T64" fmla="*/ 10 w 176"/>
              <a:gd name="T65" fmla="*/ 56 h 176"/>
              <a:gd name="T66" fmla="*/ 166 w 176"/>
              <a:gd name="T67" fmla="*/ 121 h 176"/>
              <a:gd name="T68" fmla="*/ 166 w 176"/>
              <a:gd name="T69" fmla="*/ 127 h 176"/>
              <a:gd name="T70" fmla="*/ 90 w 176"/>
              <a:gd name="T71" fmla="*/ 168 h 176"/>
              <a:gd name="T72" fmla="*/ 88 w 176"/>
              <a:gd name="T73" fmla="*/ 168 h 176"/>
              <a:gd name="T74" fmla="*/ 86 w 176"/>
              <a:gd name="T75" fmla="*/ 168 h 176"/>
              <a:gd name="T76" fmla="*/ 10 w 176"/>
              <a:gd name="T77" fmla="*/ 127 h 176"/>
              <a:gd name="T78" fmla="*/ 10 w 176"/>
              <a:gd name="T79" fmla="*/ 121 h 176"/>
              <a:gd name="T80" fmla="*/ 29 w 176"/>
              <a:gd name="T81" fmla="*/ 111 h 176"/>
              <a:gd name="T82" fmla="*/ 82 w 176"/>
              <a:gd name="T83" fmla="*/ 139 h 176"/>
              <a:gd name="T84" fmla="*/ 94 w 176"/>
              <a:gd name="T85" fmla="*/ 139 h 176"/>
              <a:gd name="T86" fmla="*/ 147 w 176"/>
              <a:gd name="T87" fmla="*/ 111 h 176"/>
              <a:gd name="T88" fmla="*/ 166 w 176"/>
              <a:gd name="T89" fmla="*/ 91 h 176"/>
              <a:gd name="T90" fmla="*/ 90 w 176"/>
              <a:gd name="T91" fmla="*/ 132 h 176"/>
              <a:gd name="T92" fmla="*/ 88 w 176"/>
              <a:gd name="T93" fmla="*/ 132 h 176"/>
              <a:gd name="T94" fmla="*/ 86 w 176"/>
              <a:gd name="T95" fmla="*/ 132 h 176"/>
              <a:gd name="T96" fmla="*/ 10 w 176"/>
              <a:gd name="T97" fmla="*/ 91 h 176"/>
              <a:gd name="T98" fmla="*/ 10 w 176"/>
              <a:gd name="T99" fmla="*/ 85 h 176"/>
              <a:gd name="T100" fmla="*/ 29 w 176"/>
              <a:gd name="T101" fmla="*/ 75 h 176"/>
              <a:gd name="T102" fmla="*/ 82 w 176"/>
              <a:gd name="T103" fmla="*/ 103 h 176"/>
              <a:gd name="T104" fmla="*/ 94 w 176"/>
              <a:gd name="T105" fmla="*/ 103 h 176"/>
              <a:gd name="T106" fmla="*/ 147 w 176"/>
              <a:gd name="T107" fmla="*/ 75 h 176"/>
              <a:gd name="T108" fmla="*/ 166 w 176"/>
              <a:gd name="T109" fmla="*/ 85 h 176"/>
              <a:gd name="T110" fmla="*/ 166 w 176"/>
              <a:gd name="T111" fmla="*/ 9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76">
                <a:moveTo>
                  <a:pt x="176" y="88"/>
                </a:moveTo>
                <a:cubicBezTo>
                  <a:pt x="176" y="83"/>
                  <a:pt x="173" y="79"/>
                  <a:pt x="170" y="77"/>
                </a:cubicBezTo>
                <a:cubicBezTo>
                  <a:pt x="170" y="77"/>
                  <a:pt x="170" y="77"/>
                  <a:pt x="170" y="77"/>
                </a:cubicBezTo>
                <a:cubicBezTo>
                  <a:pt x="156" y="70"/>
                  <a:pt x="156" y="70"/>
                  <a:pt x="156" y="70"/>
                </a:cubicBezTo>
                <a:cubicBezTo>
                  <a:pt x="170" y="63"/>
                  <a:pt x="170" y="63"/>
                  <a:pt x="170" y="63"/>
                </a:cubicBezTo>
                <a:cubicBezTo>
                  <a:pt x="170" y="63"/>
                  <a:pt x="170" y="63"/>
                  <a:pt x="170" y="63"/>
                </a:cubicBezTo>
                <a:cubicBezTo>
                  <a:pt x="173" y="61"/>
                  <a:pt x="176" y="57"/>
                  <a:pt x="176" y="52"/>
                </a:cubicBezTo>
                <a:cubicBezTo>
                  <a:pt x="176" y="47"/>
                  <a:pt x="173" y="43"/>
                  <a:pt x="170" y="41"/>
                </a:cubicBezTo>
                <a:cubicBezTo>
                  <a:pt x="170" y="41"/>
                  <a:pt x="170" y="41"/>
                  <a:pt x="170" y="41"/>
                </a:cubicBezTo>
                <a:cubicBezTo>
                  <a:pt x="94" y="1"/>
                  <a:pt x="94" y="1"/>
                  <a:pt x="94" y="1"/>
                </a:cubicBezTo>
                <a:cubicBezTo>
                  <a:pt x="94" y="1"/>
                  <a:pt x="94" y="1"/>
                  <a:pt x="94" y="1"/>
                </a:cubicBezTo>
                <a:cubicBezTo>
                  <a:pt x="92" y="1"/>
                  <a:pt x="90" y="0"/>
                  <a:pt x="88" y="0"/>
                </a:cubicBezTo>
                <a:cubicBezTo>
                  <a:pt x="86" y="0"/>
                  <a:pt x="84" y="1"/>
                  <a:pt x="82" y="1"/>
                </a:cubicBezTo>
                <a:cubicBezTo>
                  <a:pt x="82" y="1"/>
                  <a:pt x="82" y="1"/>
                  <a:pt x="82" y="1"/>
                </a:cubicBezTo>
                <a:cubicBezTo>
                  <a:pt x="6" y="41"/>
                  <a:pt x="6" y="41"/>
                  <a:pt x="6" y="41"/>
                </a:cubicBezTo>
                <a:cubicBezTo>
                  <a:pt x="6" y="41"/>
                  <a:pt x="6" y="41"/>
                  <a:pt x="6" y="41"/>
                </a:cubicBezTo>
                <a:cubicBezTo>
                  <a:pt x="3" y="43"/>
                  <a:pt x="0" y="47"/>
                  <a:pt x="0" y="52"/>
                </a:cubicBezTo>
                <a:cubicBezTo>
                  <a:pt x="0" y="57"/>
                  <a:pt x="3" y="61"/>
                  <a:pt x="6" y="63"/>
                </a:cubicBezTo>
                <a:cubicBezTo>
                  <a:pt x="6" y="63"/>
                  <a:pt x="6" y="63"/>
                  <a:pt x="6" y="63"/>
                </a:cubicBezTo>
                <a:cubicBezTo>
                  <a:pt x="20" y="70"/>
                  <a:pt x="20" y="70"/>
                  <a:pt x="20" y="70"/>
                </a:cubicBezTo>
                <a:cubicBezTo>
                  <a:pt x="6" y="77"/>
                  <a:pt x="6" y="77"/>
                  <a:pt x="6" y="77"/>
                </a:cubicBezTo>
                <a:cubicBezTo>
                  <a:pt x="6" y="77"/>
                  <a:pt x="6" y="77"/>
                  <a:pt x="6" y="77"/>
                </a:cubicBezTo>
                <a:cubicBezTo>
                  <a:pt x="3" y="79"/>
                  <a:pt x="0" y="83"/>
                  <a:pt x="0" y="88"/>
                </a:cubicBezTo>
                <a:cubicBezTo>
                  <a:pt x="0" y="93"/>
                  <a:pt x="3" y="97"/>
                  <a:pt x="6" y="99"/>
                </a:cubicBezTo>
                <a:cubicBezTo>
                  <a:pt x="6" y="99"/>
                  <a:pt x="6" y="99"/>
                  <a:pt x="6" y="99"/>
                </a:cubicBezTo>
                <a:cubicBezTo>
                  <a:pt x="20" y="106"/>
                  <a:pt x="20" y="106"/>
                  <a:pt x="20" y="106"/>
                </a:cubicBezTo>
                <a:cubicBezTo>
                  <a:pt x="6" y="113"/>
                  <a:pt x="6" y="113"/>
                  <a:pt x="6" y="113"/>
                </a:cubicBezTo>
                <a:cubicBezTo>
                  <a:pt x="6" y="113"/>
                  <a:pt x="6" y="113"/>
                  <a:pt x="6" y="113"/>
                </a:cubicBezTo>
                <a:cubicBezTo>
                  <a:pt x="3" y="115"/>
                  <a:pt x="0" y="119"/>
                  <a:pt x="0" y="124"/>
                </a:cubicBezTo>
                <a:cubicBezTo>
                  <a:pt x="0" y="129"/>
                  <a:pt x="3" y="133"/>
                  <a:pt x="6" y="135"/>
                </a:cubicBezTo>
                <a:cubicBezTo>
                  <a:pt x="6" y="135"/>
                  <a:pt x="6" y="135"/>
                  <a:pt x="6" y="135"/>
                </a:cubicBezTo>
                <a:cubicBezTo>
                  <a:pt x="82" y="175"/>
                  <a:pt x="82" y="175"/>
                  <a:pt x="82" y="175"/>
                </a:cubicBezTo>
                <a:cubicBezTo>
                  <a:pt x="82" y="175"/>
                  <a:pt x="82" y="175"/>
                  <a:pt x="82" y="175"/>
                </a:cubicBezTo>
                <a:cubicBezTo>
                  <a:pt x="84" y="175"/>
                  <a:pt x="86" y="176"/>
                  <a:pt x="88" y="176"/>
                </a:cubicBezTo>
                <a:cubicBezTo>
                  <a:pt x="90" y="176"/>
                  <a:pt x="92" y="175"/>
                  <a:pt x="94" y="175"/>
                </a:cubicBezTo>
                <a:cubicBezTo>
                  <a:pt x="94" y="175"/>
                  <a:pt x="94" y="175"/>
                  <a:pt x="94" y="175"/>
                </a:cubicBezTo>
                <a:cubicBezTo>
                  <a:pt x="170" y="135"/>
                  <a:pt x="170" y="135"/>
                  <a:pt x="170" y="135"/>
                </a:cubicBezTo>
                <a:cubicBezTo>
                  <a:pt x="170" y="135"/>
                  <a:pt x="170" y="135"/>
                  <a:pt x="170" y="135"/>
                </a:cubicBezTo>
                <a:cubicBezTo>
                  <a:pt x="173" y="133"/>
                  <a:pt x="176" y="129"/>
                  <a:pt x="176" y="124"/>
                </a:cubicBezTo>
                <a:cubicBezTo>
                  <a:pt x="176" y="119"/>
                  <a:pt x="173" y="115"/>
                  <a:pt x="170" y="113"/>
                </a:cubicBezTo>
                <a:cubicBezTo>
                  <a:pt x="170" y="113"/>
                  <a:pt x="170" y="113"/>
                  <a:pt x="170" y="113"/>
                </a:cubicBezTo>
                <a:cubicBezTo>
                  <a:pt x="156" y="106"/>
                  <a:pt x="156" y="106"/>
                  <a:pt x="156" y="106"/>
                </a:cubicBezTo>
                <a:cubicBezTo>
                  <a:pt x="170" y="99"/>
                  <a:pt x="170" y="99"/>
                  <a:pt x="170" y="99"/>
                </a:cubicBezTo>
                <a:cubicBezTo>
                  <a:pt x="170" y="99"/>
                  <a:pt x="170" y="99"/>
                  <a:pt x="170" y="99"/>
                </a:cubicBezTo>
                <a:cubicBezTo>
                  <a:pt x="173" y="97"/>
                  <a:pt x="176" y="93"/>
                  <a:pt x="176" y="88"/>
                </a:cubicBezTo>
                <a:moveTo>
                  <a:pt x="10" y="56"/>
                </a:moveTo>
                <a:cubicBezTo>
                  <a:pt x="10" y="55"/>
                  <a:pt x="10" y="55"/>
                  <a:pt x="10" y="55"/>
                </a:cubicBezTo>
                <a:cubicBezTo>
                  <a:pt x="9" y="55"/>
                  <a:pt x="8" y="54"/>
                  <a:pt x="8" y="52"/>
                </a:cubicBezTo>
                <a:cubicBezTo>
                  <a:pt x="8" y="50"/>
                  <a:pt x="9" y="49"/>
                  <a:pt x="10" y="49"/>
                </a:cubicBezTo>
                <a:cubicBezTo>
                  <a:pt x="10" y="48"/>
                  <a:pt x="10" y="48"/>
                  <a:pt x="10" y="48"/>
                </a:cubicBezTo>
                <a:cubicBezTo>
                  <a:pt x="86" y="8"/>
                  <a:pt x="86" y="8"/>
                  <a:pt x="86" y="8"/>
                </a:cubicBezTo>
                <a:cubicBezTo>
                  <a:pt x="86" y="9"/>
                  <a:pt x="86" y="9"/>
                  <a:pt x="86" y="9"/>
                </a:cubicBezTo>
                <a:cubicBezTo>
                  <a:pt x="87" y="8"/>
                  <a:pt x="87" y="8"/>
                  <a:pt x="88" y="8"/>
                </a:cubicBezTo>
                <a:cubicBezTo>
                  <a:pt x="89" y="8"/>
                  <a:pt x="89" y="8"/>
                  <a:pt x="90" y="9"/>
                </a:cubicBezTo>
                <a:cubicBezTo>
                  <a:pt x="90" y="8"/>
                  <a:pt x="90" y="8"/>
                  <a:pt x="90" y="8"/>
                </a:cubicBezTo>
                <a:cubicBezTo>
                  <a:pt x="166" y="48"/>
                  <a:pt x="166" y="48"/>
                  <a:pt x="166" y="48"/>
                </a:cubicBezTo>
                <a:cubicBezTo>
                  <a:pt x="166" y="49"/>
                  <a:pt x="166" y="49"/>
                  <a:pt x="166" y="49"/>
                </a:cubicBezTo>
                <a:cubicBezTo>
                  <a:pt x="167" y="49"/>
                  <a:pt x="168" y="50"/>
                  <a:pt x="168" y="52"/>
                </a:cubicBezTo>
                <a:cubicBezTo>
                  <a:pt x="168" y="54"/>
                  <a:pt x="167" y="55"/>
                  <a:pt x="166" y="55"/>
                </a:cubicBezTo>
                <a:cubicBezTo>
                  <a:pt x="166" y="56"/>
                  <a:pt x="166" y="56"/>
                  <a:pt x="166" y="56"/>
                </a:cubicBezTo>
                <a:cubicBezTo>
                  <a:pt x="90" y="96"/>
                  <a:pt x="90" y="96"/>
                  <a:pt x="90" y="96"/>
                </a:cubicBezTo>
                <a:cubicBezTo>
                  <a:pt x="90" y="95"/>
                  <a:pt x="90" y="95"/>
                  <a:pt x="90" y="95"/>
                </a:cubicBezTo>
                <a:cubicBezTo>
                  <a:pt x="89" y="96"/>
                  <a:pt x="89" y="96"/>
                  <a:pt x="88" y="96"/>
                </a:cubicBezTo>
                <a:cubicBezTo>
                  <a:pt x="87" y="96"/>
                  <a:pt x="87" y="96"/>
                  <a:pt x="86" y="95"/>
                </a:cubicBezTo>
                <a:cubicBezTo>
                  <a:pt x="86" y="96"/>
                  <a:pt x="86" y="96"/>
                  <a:pt x="86" y="96"/>
                </a:cubicBezTo>
                <a:lnTo>
                  <a:pt x="10" y="56"/>
                </a:lnTo>
                <a:close/>
                <a:moveTo>
                  <a:pt x="166" y="120"/>
                </a:moveTo>
                <a:cubicBezTo>
                  <a:pt x="166" y="121"/>
                  <a:pt x="166" y="121"/>
                  <a:pt x="166" y="121"/>
                </a:cubicBezTo>
                <a:cubicBezTo>
                  <a:pt x="167" y="121"/>
                  <a:pt x="168" y="122"/>
                  <a:pt x="168" y="124"/>
                </a:cubicBezTo>
                <a:cubicBezTo>
                  <a:pt x="168" y="126"/>
                  <a:pt x="167" y="127"/>
                  <a:pt x="166" y="127"/>
                </a:cubicBezTo>
                <a:cubicBezTo>
                  <a:pt x="166" y="128"/>
                  <a:pt x="166" y="128"/>
                  <a:pt x="166" y="128"/>
                </a:cubicBezTo>
                <a:cubicBezTo>
                  <a:pt x="90" y="168"/>
                  <a:pt x="90" y="168"/>
                  <a:pt x="90" y="168"/>
                </a:cubicBezTo>
                <a:cubicBezTo>
                  <a:pt x="90" y="167"/>
                  <a:pt x="90" y="167"/>
                  <a:pt x="90" y="167"/>
                </a:cubicBezTo>
                <a:cubicBezTo>
                  <a:pt x="89" y="168"/>
                  <a:pt x="89" y="168"/>
                  <a:pt x="88" y="168"/>
                </a:cubicBezTo>
                <a:cubicBezTo>
                  <a:pt x="87" y="168"/>
                  <a:pt x="87" y="168"/>
                  <a:pt x="86" y="167"/>
                </a:cubicBezTo>
                <a:cubicBezTo>
                  <a:pt x="86" y="168"/>
                  <a:pt x="86" y="168"/>
                  <a:pt x="86" y="168"/>
                </a:cubicBezTo>
                <a:cubicBezTo>
                  <a:pt x="10" y="128"/>
                  <a:pt x="10" y="128"/>
                  <a:pt x="10" y="128"/>
                </a:cubicBezTo>
                <a:cubicBezTo>
                  <a:pt x="10" y="127"/>
                  <a:pt x="10" y="127"/>
                  <a:pt x="10" y="127"/>
                </a:cubicBezTo>
                <a:cubicBezTo>
                  <a:pt x="9" y="127"/>
                  <a:pt x="8" y="126"/>
                  <a:pt x="8" y="124"/>
                </a:cubicBezTo>
                <a:cubicBezTo>
                  <a:pt x="8" y="122"/>
                  <a:pt x="9" y="121"/>
                  <a:pt x="10" y="121"/>
                </a:cubicBezTo>
                <a:cubicBezTo>
                  <a:pt x="10" y="120"/>
                  <a:pt x="10" y="120"/>
                  <a:pt x="10" y="120"/>
                </a:cubicBezTo>
                <a:cubicBezTo>
                  <a:pt x="29" y="111"/>
                  <a:pt x="29" y="111"/>
                  <a:pt x="29" y="111"/>
                </a:cubicBezTo>
                <a:cubicBezTo>
                  <a:pt x="82" y="139"/>
                  <a:pt x="82" y="139"/>
                  <a:pt x="82" y="139"/>
                </a:cubicBezTo>
                <a:cubicBezTo>
                  <a:pt x="82" y="139"/>
                  <a:pt x="82" y="139"/>
                  <a:pt x="82" y="139"/>
                </a:cubicBezTo>
                <a:cubicBezTo>
                  <a:pt x="84" y="139"/>
                  <a:pt x="86" y="140"/>
                  <a:pt x="88" y="140"/>
                </a:cubicBezTo>
                <a:cubicBezTo>
                  <a:pt x="90" y="140"/>
                  <a:pt x="92" y="139"/>
                  <a:pt x="94" y="139"/>
                </a:cubicBezTo>
                <a:cubicBezTo>
                  <a:pt x="94" y="139"/>
                  <a:pt x="94" y="139"/>
                  <a:pt x="94" y="139"/>
                </a:cubicBezTo>
                <a:cubicBezTo>
                  <a:pt x="147" y="111"/>
                  <a:pt x="147" y="111"/>
                  <a:pt x="147" y="111"/>
                </a:cubicBezTo>
                <a:lnTo>
                  <a:pt x="166" y="120"/>
                </a:lnTo>
                <a:close/>
                <a:moveTo>
                  <a:pt x="166" y="91"/>
                </a:moveTo>
                <a:cubicBezTo>
                  <a:pt x="166" y="92"/>
                  <a:pt x="166" y="92"/>
                  <a:pt x="166" y="92"/>
                </a:cubicBezTo>
                <a:cubicBezTo>
                  <a:pt x="90" y="132"/>
                  <a:pt x="90" y="132"/>
                  <a:pt x="90" y="132"/>
                </a:cubicBezTo>
                <a:cubicBezTo>
                  <a:pt x="90" y="131"/>
                  <a:pt x="90" y="131"/>
                  <a:pt x="90" y="131"/>
                </a:cubicBezTo>
                <a:cubicBezTo>
                  <a:pt x="89" y="132"/>
                  <a:pt x="89" y="132"/>
                  <a:pt x="88" y="132"/>
                </a:cubicBezTo>
                <a:cubicBezTo>
                  <a:pt x="87" y="132"/>
                  <a:pt x="87" y="132"/>
                  <a:pt x="86" y="131"/>
                </a:cubicBezTo>
                <a:cubicBezTo>
                  <a:pt x="86" y="132"/>
                  <a:pt x="86" y="132"/>
                  <a:pt x="86" y="132"/>
                </a:cubicBezTo>
                <a:cubicBezTo>
                  <a:pt x="10" y="92"/>
                  <a:pt x="10" y="92"/>
                  <a:pt x="10" y="92"/>
                </a:cubicBezTo>
                <a:cubicBezTo>
                  <a:pt x="10" y="91"/>
                  <a:pt x="10" y="91"/>
                  <a:pt x="10" y="91"/>
                </a:cubicBezTo>
                <a:cubicBezTo>
                  <a:pt x="9" y="91"/>
                  <a:pt x="8" y="90"/>
                  <a:pt x="8" y="88"/>
                </a:cubicBezTo>
                <a:cubicBezTo>
                  <a:pt x="8" y="86"/>
                  <a:pt x="9" y="85"/>
                  <a:pt x="10" y="85"/>
                </a:cubicBezTo>
                <a:cubicBezTo>
                  <a:pt x="10" y="84"/>
                  <a:pt x="10" y="84"/>
                  <a:pt x="10" y="84"/>
                </a:cubicBezTo>
                <a:cubicBezTo>
                  <a:pt x="29" y="75"/>
                  <a:pt x="29" y="75"/>
                  <a:pt x="29" y="75"/>
                </a:cubicBezTo>
                <a:cubicBezTo>
                  <a:pt x="82" y="103"/>
                  <a:pt x="82" y="103"/>
                  <a:pt x="82" y="103"/>
                </a:cubicBezTo>
                <a:cubicBezTo>
                  <a:pt x="82" y="103"/>
                  <a:pt x="82" y="103"/>
                  <a:pt x="82" y="103"/>
                </a:cubicBezTo>
                <a:cubicBezTo>
                  <a:pt x="84" y="103"/>
                  <a:pt x="86" y="104"/>
                  <a:pt x="88" y="104"/>
                </a:cubicBezTo>
                <a:cubicBezTo>
                  <a:pt x="90" y="104"/>
                  <a:pt x="92" y="103"/>
                  <a:pt x="94" y="103"/>
                </a:cubicBezTo>
                <a:cubicBezTo>
                  <a:pt x="94" y="103"/>
                  <a:pt x="94" y="103"/>
                  <a:pt x="94" y="103"/>
                </a:cubicBezTo>
                <a:cubicBezTo>
                  <a:pt x="147" y="75"/>
                  <a:pt x="147" y="75"/>
                  <a:pt x="147" y="75"/>
                </a:cubicBezTo>
                <a:cubicBezTo>
                  <a:pt x="166" y="84"/>
                  <a:pt x="166" y="84"/>
                  <a:pt x="166" y="84"/>
                </a:cubicBezTo>
                <a:cubicBezTo>
                  <a:pt x="166" y="85"/>
                  <a:pt x="166" y="85"/>
                  <a:pt x="166" y="85"/>
                </a:cubicBezTo>
                <a:cubicBezTo>
                  <a:pt x="167" y="85"/>
                  <a:pt x="168" y="86"/>
                  <a:pt x="168" y="88"/>
                </a:cubicBezTo>
                <a:cubicBezTo>
                  <a:pt x="168" y="90"/>
                  <a:pt x="167" y="91"/>
                  <a:pt x="166" y="91"/>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Rectangle 34"/>
          <p:cNvSpPr/>
          <p:nvPr/>
        </p:nvSpPr>
        <p:spPr>
          <a:xfrm>
            <a:off x="621877" y="270353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36" name="Rectangle 35"/>
          <p:cNvSpPr/>
          <p:nvPr/>
        </p:nvSpPr>
        <p:spPr>
          <a:xfrm>
            <a:off x="621877" y="305927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8" name="Freeform 5"/>
          <p:cNvSpPr>
            <a:spLocks/>
          </p:cNvSpPr>
          <p:nvPr/>
        </p:nvSpPr>
        <p:spPr bwMode="auto">
          <a:xfrm>
            <a:off x="3841631" y="692328"/>
            <a:ext cx="1698931" cy="170099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506"/>
          <p:cNvSpPr>
            <a:spLocks noEditPoints="1"/>
          </p:cNvSpPr>
          <p:nvPr/>
        </p:nvSpPr>
        <p:spPr bwMode="auto">
          <a:xfrm>
            <a:off x="4379917" y="1232391"/>
            <a:ext cx="622359" cy="620863"/>
          </a:xfrm>
          <a:custGeom>
            <a:avLst/>
            <a:gdLst>
              <a:gd name="T0" fmla="*/ 140 w 176"/>
              <a:gd name="T1" fmla="*/ 72 h 176"/>
              <a:gd name="T2" fmla="*/ 140 w 176"/>
              <a:gd name="T3" fmla="*/ 64 h 176"/>
              <a:gd name="T4" fmla="*/ 96 w 176"/>
              <a:gd name="T5" fmla="*/ 68 h 176"/>
              <a:gd name="T6" fmla="*/ 100 w 176"/>
              <a:gd name="T7" fmla="*/ 56 h 176"/>
              <a:gd name="T8" fmla="*/ 128 w 176"/>
              <a:gd name="T9" fmla="*/ 52 h 176"/>
              <a:gd name="T10" fmla="*/ 100 w 176"/>
              <a:gd name="T11" fmla="*/ 48 h 176"/>
              <a:gd name="T12" fmla="*/ 100 w 176"/>
              <a:gd name="T13" fmla="*/ 56 h 176"/>
              <a:gd name="T14" fmla="*/ 116 w 176"/>
              <a:gd name="T15" fmla="*/ 88 h 176"/>
              <a:gd name="T16" fmla="*/ 116 w 176"/>
              <a:gd name="T17" fmla="*/ 80 h 176"/>
              <a:gd name="T18" fmla="*/ 96 w 176"/>
              <a:gd name="T19" fmla="*/ 84 h 176"/>
              <a:gd name="T20" fmla="*/ 40 w 176"/>
              <a:gd name="T21" fmla="*/ 104 h 176"/>
              <a:gd name="T22" fmla="*/ 80 w 176"/>
              <a:gd name="T23" fmla="*/ 96 h 176"/>
              <a:gd name="T24" fmla="*/ 72 w 176"/>
              <a:gd name="T25" fmla="*/ 48 h 176"/>
              <a:gd name="T26" fmla="*/ 32 w 176"/>
              <a:gd name="T27" fmla="*/ 56 h 176"/>
              <a:gd name="T28" fmla="*/ 40 w 176"/>
              <a:gd name="T29" fmla="*/ 104 h 176"/>
              <a:gd name="T30" fmla="*/ 72 w 176"/>
              <a:gd name="T31" fmla="*/ 56 h 176"/>
              <a:gd name="T32" fmla="*/ 40 w 176"/>
              <a:gd name="T33" fmla="*/ 96 h 176"/>
              <a:gd name="T34" fmla="*/ 100 w 176"/>
              <a:gd name="T35" fmla="*/ 104 h 176"/>
              <a:gd name="T36" fmla="*/ 144 w 176"/>
              <a:gd name="T37" fmla="*/ 100 h 176"/>
              <a:gd name="T38" fmla="*/ 100 w 176"/>
              <a:gd name="T39" fmla="*/ 96 h 176"/>
              <a:gd name="T40" fmla="*/ 100 w 176"/>
              <a:gd name="T41" fmla="*/ 104 h 176"/>
              <a:gd name="T42" fmla="*/ 96 w 176"/>
              <a:gd name="T43" fmla="*/ 8 h 176"/>
              <a:gd name="T44" fmla="*/ 80 w 176"/>
              <a:gd name="T45" fmla="*/ 8 h 176"/>
              <a:gd name="T46" fmla="*/ 0 w 176"/>
              <a:gd name="T47" fmla="*/ 16 h 176"/>
              <a:gd name="T48" fmla="*/ 8 w 176"/>
              <a:gd name="T49" fmla="*/ 32 h 176"/>
              <a:gd name="T50" fmla="*/ 16 w 176"/>
              <a:gd name="T51" fmla="*/ 136 h 176"/>
              <a:gd name="T52" fmla="*/ 84 w 176"/>
              <a:gd name="T53" fmla="*/ 146 h 176"/>
              <a:gd name="T54" fmla="*/ 60 w 176"/>
              <a:gd name="T55" fmla="*/ 172 h 176"/>
              <a:gd name="T56" fmla="*/ 67 w 176"/>
              <a:gd name="T57" fmla="*/ 175 h 176"/>
              <a:gd name="T58" fmla="*/ 109 w 176"/>
              <a:gd name="T59" fmla="*/ 175 h 176"/>
              <a:gd name="T60" fmla="*/ 116 w 176"/>
              <a:gd name="T61" fmla="*/ 172 h 176"/>
              <a:gd name="T62" fmla="*/ 92 w 176"/>
              <a:gd name="T63" fmla="*/ 146 h 176"/>
              <a:gd name="T64" fmla="*/ 160 w 176"/>
              <a:gd name="T65" fmla="*/ 136 h 176"/>
              <a:gd name="T66" fmla="*/ 168 w 176"/>
              <a:gd name="T67" fmla="*/ 32 h 176"/>
              <a:gd name="T68" fmla="*/ 176 w 176"/>
              <a:gd name="T69" fmla="*/ 16 h 176"/>
              <a:gd name="T70" fmla="*/ 160 w 176"/>
              <a:gd name="T71" fmla="*/ 128 h 176"/>
              <a:gd name="T72" fmla="*/ 16 w 176"/>
              <a:gd name="T73" fmla="*/ 32 h 176"/>
              <a:gd name="T74" fmla="*/ 160 w 176"/>
              <a:gd name="T75" fmla="*/ 128 h 176"/>
              <a:gd name="T76" fmla="*/ 8 w 176"/>
              <a:gd name="T77" fmla="*/ 24 h 176"/>
              <a:gd name="T78" fmla="*/ 168 w 176"/>
              <a:gd name="T79" fmla="*/ 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100" y="72"/>
                </a:moveTo>
                <a:cubicBezTo>
                  <a:pt x="140" y="72"/>
                  <a:pt x="140" y="72"/>
                  <a:pt x="140" y="72"/>
                </a:cubicBezTo>
                <a:cubicBezTo>
                  <a:pt x="142" y="72"/>
                  <a:pt x="144" y="70"/>
                  <a:pt x="144" y="68"/>
                </a:cubicBezTo>
                <a:cubicBezTo>
                  <a:pt x="144" y="66"/>
                  <a:pt x="142" y="64"/>
                  <a:pt x="140" y="64"/>
                </a:cubicBezTo>
                <a:cubicBezTo>
                  <a:pt x="100" y="64"/>
                  <a:pt x="100" y="64"/>
                  <a:pt x="100" y="64"/>
                </a:cubicBezTo>
                <a:cubicBezTo>
                  <a:pt x="98" y="64"/>
                  <a:pt x="96" y="66"/>
                  <a:pt x="96" y="68"/>
                </a:cubicBezTo>
                <a:cubicBezTo>
                  <a:pt x="96" y="70"/>
                  <a:pt x="98" y="72"/>
                  <a:pt x="100" y="72"/>
                </a:cubicBezTo>
                <a:moveTo>
                  <a:pt x="100" y="56"/>
                </a:moveTo>
                <a:cubicBezTo>
                  <a:pt x="124" y="56"/>
                  <a:pt x="124" y="56"/>
                  <a:pt x="124" y="56"/>
                </a:cubicBezTo>
                <a:cubicBezTo>
                  <a:pt x="126" y="56"/>
                  <a:pt x="128" y="54"/>
                  <a:pt x="128" y="52"/>
                </a:cubicBezTo>
                <a:cubicBezTo>
                  <a:pt x="128" y="50"/>
                  <a:pt x="126" y="48"/>
                  <a:pt x="124" y="48"/>
                </a:cubicBezTo>
                <a:cubicBezTo>
                  <a:pt x="100" y="48"/>
                  <a:pt x="100" y="48"/>
                  <a:pt x="100" y="48"/>
                </a:cubicBezTo>
                <a:cubicBezTo>
                  <a:pt x="98" y="48"/>
                  <a:pt x="96" y="50"/>
                  <a:pt x="96" y="52"/>
                </a:cubicBezTo>
                <a:cubicBezTo>
                  <a:pt x="96" y="54"/>
                  <a:pt x="98" y="56"/>
                  <a:pt x="100" y="56"/>
                </a:cubicBezTo>
                <a:moveTo>
                  <a:pt x="100" y="88"/>
                </a:moveTo>
                <a:cubicBezTo>
                  <a:pt x="116" y="88"/>
                  <a:pt x="116" y="88"/>
                  <a:pt x="116" y="88"/>
                </a:cubicBezTo>
                <a:cubicBezTo>
                  <a:pt x="118" y="88"/>
                  <a:pt x="120" y="86"/>
                  <a:pt x="120" y="84"/>
                </a:cubicBezTo>
                <a:cubicBezTo>
                  <a:pt x="120" y="82"/>
                  <a:pt x="118" y="80"/>
                  <a:pt x="116" y="80"/>
                </a:cubicBezTo>
                <a:cubicBezTo>
                  <a:pt x="100" y="80"/>
                  <a:pt x="100" y="80"/>
                  <a:pt x="100" y="80"/>
                </a:cubicBezTo>
                <a:cubicBezTo>
                  <a:pt x="98" y="80"/>
                  <a:pt x="96" y="82"/>
                  <a:pt x="96" y="84"/>
                </a:cubicBezTo>
                <a:cubicBezTo>
                  <a:pt x="96" y="86"/>
                  <a:pt x="98" y="88"/>
                  <a:pt x="100" y="88"/>
                </a:cubicBezTo>
                <a:moveTo>
                  <a:pt x="40" y="104"/>
                </a:moveTo>
                <a:cubicBezTo>
                  <a:pt x="72" y="104"/>
                  <a:pt x="72" y="104"/>
                  <a:pt x="72" y="104"/>
                </a:cubicBezTo>
                <a:cubicBezTo>
                  <a:pt x="76" y="104"/>
                  <a:pt x="80" y="100"/>
                  <a:pt x="80" y="96"/>
                </a:cubicBezTo>
                <a:cubicBezTo>
                  <a:pt x="80" y="56"/>
                  <a:pt x="80" y="56"/>
                  <a:pt x="80" y="56"/>
                </a:cubicBezTo>
                <a:cubicBezTo>
                  <a:pt x="80" y="52"/>
                  <a:pt x="76" y="48"/>
                  <a:pt x="72" y="48"/>
                </a:cubicBezTo>
                <a:cubicBezTo>
                  <a:pt x="40" y="48"/>
                  <a:pt x="40" y="48"/>
                  <a:pt x="40" y="48"/>
                </a:cubicBezTo>
                <a:cubicBezTo>
                  <a:pt x="36" y="48"/>
                  <a:pt x="32" y="52"/>
                  <a:pt x="32" y="56"/>
                </a:cubicBezTo>
                <a:cubicBezTo>
                  <a:pt x="32" y="96"/>
                  <a:pt x="32" y="96"/>
                  <a:pt x="32" y="96"/>
                </a:cubicBezTo>
                <a:cubicBezTo>
                  <a:pt x="32" y="100"/>
                  <a:pt x="36" y="104"/>
                  <a:pt x="40" y="104"/>
                </a:cubicBezTo>
                <a:moveTo>
                  <a:pt x="40" y="56"/>
                </a:moveTo>
                <a:cubicBezTo>
                  <a:pt x="72" y="56"/>
                  <a:pt x="72" y="56"/>
                  <a:pt x="72" y="56"/>
                </a:cubicBezTo>
                <a:cubicBezTo>
                  <a:pt x="72" y="96"/>
                  <a:pt x="72" y="96"/>
                  <a:pt x="72" y="96"/>
                </a:cubicBezTo>
                <a:cubicBezTo>
                  <a:pt x="40" y="96"/>
                  <a:pt x="40" y="96"/>
                  <a:pt x="40" y="96"/>
                </a:cubicBezTo>
                <a:lnTo>
                  <a:pt x="40" y="56"/>
                </a:lnTo>
                <a:close/>
                <a:moveTo>
                  <a:pt x="100" y="104"/>
                </a:moveTo>
                <a:cubicBezTo>
                  <a:pt x="140" y="104"/>
                  <a:pt x="140" y="104"/>
                  <a:pt x="140" y="104"/>
                </a:cubicBezTo>
                <a:cubicBezTo>
                  <a:pt x="142" y="104"/>
                  <a:pt x="144" y="102"/>
                  <a:pt x="144" y="100"/>
                </a:cubicBezTo>
                <a:cubicBezTo>
                  <a:pt x="144" y="98"/>
                  <a:pt x="142" y="96"/>
                  <a:pt x="140" y="96"/>
                </a:cubicBezTo>
                <a:cubicBezTo>
                  <a:pt x="100" y="96"/>
                  <a:pt x="100" y="96"/>
                  <a:pt x="100" y="96"/>
                </a:cubicBezTo>
                <a:cubicBezTo>
                  <a:pt x="98" y="96"/>
                  <a:pt x="96" y="98"/>
                  <a:pt x="96" y="100"/>
                </a:cubicBezTo>
                <a:cubicBezTo>
                  <a:pt x="96" y="102"/>
                  <a:pt x="98" y="104"/>
                  <a:pt x="100" y="104"/>
                </a:cubicBezTo>
                <a:moveTo>
                  <a:pt x="168" y="8"/>
                </a:moveTo>
                <a:cubicBezTo>
                  <a:pt x="96" y="8"/>
                  <a:pt x="96" y="8"/>
                  <a:pt x="96" y="8"/>
                </a:cubicBezTo>
                <a:cubicBezTo>
                  <a:pt x="96" y="4"/>
                  <a:pt x="92" y="0"/>
                  <a:pt x="88" y="0"/>
                </a:cubicBezTo>
                <a:cubicBezTo>
                  <a:pt x="84" y="0"/>
                  <a:pt x="80" y="4"/>
                  <a:pt x="80" y="8"/>
                </a:cubicBezTo>
                <a:cubicBezTo>
                  <a:pt x="8" y="8"/>
                  <a:pt x="8" y="8"/>
                  <a:pt x="8" y="8"/>
                </a:cubicBezTo>
                <a:cubicBezTo>
                  <a:pt x="4" y="8"/>
                  <a:pt x="0" y="12"/>
                  <a:pt x="0" y="16"/>
                </a:cubicBezTo>
                <a:cubicBezTo>
                  <a:pt x="0" y="24"/>
                  <a:pt x="0" y="24"/>
                  <a:pt x="0" y="24"/>
                </a:cubicBezTo>
                <a:cubicBezTo>
                  <a:pt x="0" y="28"/>
                  <a:pt x="4" y="32"/>
                  <a:pt x="8" y="32"/>
                </a:cubicBezTo>
                <a:cubicBezTo>
                  <a:pt x="8" y="128"/>
                  <a:pt x="8" y="128"/>
                  <a:pt x="8" y="128"/>
                </a:cubicBezTo>
                <a:cubicBezTo>
                  <a:pt x="8" y="132"/>
                  <a:pt x="12" y="136"/>
                  <a:pt x="16" y="136"/>
                </a:cubicBezTo>
                <a:cubicBezTo>
                  <a:pt x="84" y="136"/>
                  <a:pt x="84" y="136"/>
                  <a:pt x="84" y="136"/>
                </a:cubicBezTo>
                <a:cubicBezTo>
                  <a:pt x="84" y="146"/>
                  <a:pt x="84" y="146"/>
                  <a:pt x="84" y="146"/>
                </a:cubicBezTo>
                <a:cubicBezTo>
                  <a:pt x="61" y="169"/>
                  <a:pt x="61" y="169"/>
                  <a:pt x="61" y="169"/>
                </a:cubicBezTo>
                <a:cubicBezTo>
                  <a:pt x="60" y="170"/>
                  <a:pt x="60" y="171"/>
                  <a:pt x="60" y="172"/>
                </a:cubicBezTo>
                <a:cubicBezTo>
                  <a:pt x="60" y="174"/>
                  <a:pt x="62" y="176"/>
                  <a:pt x="64" y="176"/>
                </a:cubicBezTo>
                <a:cubicBezTo>
                  <a:pt x="65" y="176"/>
                  <a:pt x="66" y="176"/>
                  <a:pt x="67" y="175"/>
                </a:cubicBezTo>
                <a:cubicBezTo>
                  <a:pt x="88" y="154"/>
                  <a:pt x="88" y="154"/>
                  <a:pt x="88" y="154"/>
                </a:cubicBezTo>
                <a:cubicBezTo>
                  <a:pt x="109" y="175"/>
                  <a:pt x="109" y="175"/>
                  <a:pt x="109" y="175"/>
                </a:cubicBezTo>
                <a:cubicBezTo>
                  <a:pt x="110" y="176"/>
                  <a:pt x="111" y="176"/>
                  <a:pt x="112" y="176"/>
                </a:cubicBezTo>
                <a:cubicBezTo>
                  <a:pt x="114" y="176"/>
                  <a:pt x="116" y="174"/>
                  <a:pt x="116" y="172"/>
                </a:cubicBezTo>
                <a:cubicBezTo>
                  <a:pt x="116" y="171"/>
                  <a:pt x="116" y="170"/>
                  <a:pt x="115" y="169"/>
                </a:cubicBezTo>
                <a:cubicBezTo>
                  <a:pt x="92" y="146"/>
                  <a:pt x="92" y="146"/>
                  <a:pt x="92" y="146"/>
                </a:cubicBezTo>
                <a:cubicBezTo>
                  <a:pt x="92" y="136"/>
                  <a:pt x="92" y="136"/>
                  <a:pt x="92" y="136"/>
                </a:cubicBezTo>
                <a:cubicBezTo>
                  <a:pt x="160" y="136"/>
                  <a:pt x="160" y="136"/>
                  <a:pt x="160" y="136"/>
                </a:cubicBezTo>
                <a:cubicBezTo>
                  <a:pt x="164" y="136"/>
                  <a:pt x="168" y="132"/>
                  <a:pt x="168" y="128"/>
                </a:cubicBezTo>
                <a:cubicBezTo>
                  <a:pt x="168" y="32"/>
                  <a:pt x="168" y="32"/>
                  <a:pt x="168" y="32"/>
                </a:cubicBezTo>
                <a:cubicBezTo>
                  <a:pt x="172" y="32"/>
                  <a:pt x="176" y="28"/>
                  <a:pt x="176" y="24"/>
                </a:cubicBezTo>
                <a:cubicBezTo>
                  <a:pt x="176" y="16"/>
                  <a:pt x="176" y="16"/>
                  <a:pt x="176" y="16"/>
                </a:cubicBezTo>
                <a:cubicBezTo>
                  <a:pt x="176" y="12"/>
                  <a:pt x="172" y="8"/>
                  <a:pt x="168" y="8"/>
                </a:cubicBezTo>
                <a:moveTo>
                  <a:pt x="160" y="128"/>
                </a:moveTo>
                <a:cubicBezTo>
                  <a:pt x="16" y="128"/>
                  <a:pt x="16" y="128"/>
                  <a:pt x="16" y="128"/>
                </a:cubicBezTo>
                <a:cubicBezTo>
                  <a:pt x="16" y="32"/>
                  <a:pt x="16" y="32"/>
                  <a:pt x="16" y="32"/>
                </a:cubicBezTo>
                <a:cubicBezTo>
                  <a:pt x="160" y="32"/>
                  <a:pt x="160" y="32"/>
                  <a:pt x="160" y="32"/>
                </a:cubicBezTo>
                <a:lnTo>
                  <a:pt x="160" y="128"/>
                </a:lnTo>
                <a:close/>
                <a:moveTo>
                  <a:pt x="168" y="24"/>
                </a:moveTo>
                <a:cubicBezTo>
                  <a:pt x="8" y="24"/>
                  <a:pt x="8" y="24"/>
                  <a:pt x="8" y="24"/>
                </a:cubicBezTo>
                <a:cubicBezTo>
                  <a:pt x="8" y="16"/>
                  <a:pt x="8" y="16"/>
                  <a:pt x="8" y="16"/>
                </a:cubicBezTo>
                <a:cubicBezTo>
                  <a:pt x="168" y="16"/>
                  <a:pt x="168" y="16"/>
                  <a:pt x="168" y="16"/>
                </a:cubicBezTo>
                <a:lnTo>
                  <a:pt x="168" y="24"/>
                </a:ln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7" name="Rectangle 36"/>
          <p:cNvSpPr/>
          <p:nvPr/>
        </p:nvSpPr>
        <p:spPr>
          <a:xfrm>
            <a:off x="3400832" y="270353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38" name="Rectangle 37"/>
          <p:cNvSpPr/>
          <p:nvPr/>
        </p:nvSpPr>
        <p:spPr>
          <a:xfrm>
            <a:off x="3400832" y="305927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9" name="Freeform 5"/>
          <p:cNvSpPr>
            <a:spLocks/>
          </p:cNvSpPr>
          <p:nvPr/>
        </p:nvSpPr>
        <p:spPr bwMode="auto">
          <a:xfrm>
            <a:off x="6620586" y="692328"/>
            <a:ext cx="1698931" cy="170099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521"/>
          <p:cNvSpPr>
            <a:spLocks noEditPoints="1"/>
          </p:cNvSpPr>
          <p:nvPr/>
        </p:nvSpPr>
        <p:spPr bwMode="auto">
          <a:xfrm>
            <a:off x="7152139" y="1232391"/>
            <a:ext cx="635824" cy="622359"/>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9" name="Rectangle 38"/>
          <p:cNvSpPr/>
          <p:nvPr/>
        </p:nvSpPr>
        <p:spPr>
          <a:xfrm>
            <a:off x="6179787" y="270353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40" name="Rectangle 39"/>
          <p:cNvSpPr/>
          <p:nvPr/>
        </p:nvSpPr>
        <p:spPr>
          <a:xfrm>
            <a:off x="6179787" y="305927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0" name="Freeform 5"/>
          <p:cNvSpPr>
            <a:spLocks/>
          </p:cNvSpPr>
          <p:nvPr/>
        </p:nvSpPr>
        <p:spPr bwMode="auto">
          <a:xfrm>
            <a:off x="9399542" y="692328"/>
            <a:ext cx="1698931" cy="170099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485"/>
          <p:cNvSpPr>
            <a:spLocks noEditPoints="1"/>
          </p:cNvSpPr>
          <p:nvPr/>
        </p:nvSpPr>
        <p:spPr bwMode="auto">
          <a:xfrm>
            <a:off x="10050780" y="1230895"/>
            <a:ext cx="396455" cy="622359"/>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41" name="Rectangle 40"/>
          <p:cNvSpPr/>
          <p:nvPr/>
        </p:nvSpPr>
        <p:spPr>
          <a:xfrm>
            <a:off x="8958743" y="270353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42" name="Rectangle 41"/>
          <p:cNvSpPr/>
          <p:nvPr/>
        </p:nvSpPr>
        <p:spPr>
          <a:xfrm>
            <a:off x="8958743" y="305927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40507235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fade">
                                      <p:cBhvr>
                                        <p:cTn id="14" dur="500"/>
                                        <p:tgtEl>
                                          <p:spTgt spid="3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500"/>
                                        <p:tgtEl>
                                          <p:spTgt spid="34"/>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fade">
                                      <p:cBhvr>
                                        <p:cTn id="30" dur="500"/>
                                        <p:tgtEl>
                                          <p:spTgt spid="3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500"/>
                                        <p:tgtEl>
                                          <p:spTgt spid="2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500"/>
                                        <p:tgtEl>
                                          <p:spTgt spid="3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fade">
                                      <p:cBhvr>
                                        <p:cTn id="46" dur="500"/>
                                        <p:tgtEl>
                                          <p:spTgt spid="38"/>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500"/>
                                        <p:tgtEl>
                                          <p:spTgt spid="2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fade">
                                      <p:cBhvr>
                                        <p:cTn id="53" dur="500"/>
                                        <p:tgtEl>
                                          <p:spTgt spid="19"/>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0"/>
                                        </p:tgtEl>
                                        <p:attrNameLst>
                                          <p:attrName>style.visibility</p:attrName>
                                        </p:attrNameLst>
                                      </p:cBhvr>
                                      <p:to>
                                        <p:strVal val="visible"/>
                                      </p:to>
                                    </p:set>
                                    <p:animEffect transition="in" filter="fade">
                                      <p:cBhvr>
                                        <p:cTn id="59" dur="500"/>
                                        <p:tgtEl>
                                          <p:spTgt spid="40"/>
                                        </p:tgtEl>
                                      </p:cBhvr>
                                    </p:animEffect>
                                  </p:childTnLst>
                                </p:cTn>
                              </p:par>
                            </p:childTnLst>
                          </p:cTn>
                        </p:par>
                        <p:par>
                          <p:cTn id="60" fill="hold">
                            <p:stCondLst>
                              <p:cond delay="2500"/>
                            </p:stCondLst>
                            <p:childTnLst>
                              <p:par>
                                <p:cTn id="61" presetID="10" presetClass="entr" presetSubtype="0" fill="hold" grpId="0" nodeType="afterEffect">
                                  <p:stCondLst>
                                    <p:cond delay="0"/>
                                  </p:stCondLst>
                                  <p:childTnLst>
                                    <p:set>
                                      <p:cBhvr>
                                        <p:cTn id="62" dur="1" fill="hold">
                                          <p:stCondLst>
                                            <p:cond delay="0"/>
                                          </p:stCondLst>
                                        </p:cTn>
                                        <p:tgtEl>
                                          <p:spTgt spid="30"/>
                                        </p:tgtEl>
                                        <p:attrNameLst>
                                          <p:attrName>style.visibility</p:attrName>
                                        </p:attrNameLst>
                                      </p:cBhvr>
                                      <p:to>
                                        <p:strVal val="visible"/>
                                      </p:to>
                                    </p:set>
                                    <p:animEffect transition="in" filter="fade">
                                      <p:cBhvr>
                                        <p:cTn id="63" dur="500"/>
                                        <p:tgtEl>
                                          <p:spTgt spid="3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fade">
                                      <p:cBhvr>
                                        <p:cTn id="66" dur="500"/>
                                        <p:tgtEl>
                                          <p:spTgt spid="20"/>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41"/>
                                        </p:tgtEl>
                                        <p:attrNameLst>
                                          <p:attrName>style.visibility</p:attrName>
                                        </p:attrNameLst>
                                      </p:cBhvr>
                                      <p:to>
                                        <p:strVal val="visible"/>
                                      </p:to>
                                    </p:set>
                                    <p:animEffect transition="in" filter="fade">
                                      <p:cBhvr>
                                        <p:cTn id="69" dur="500"/>
                                        <p:tgtEl>
                                          <p:spTgt spid="4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2"/>
                                        </p:tgtEl>
                                        <p:attrNameLst>
                                          <p:attrName>style.visibility</p:attrName>
                                        </p:attrNameLst>
                                      </p:cBhvr>
                                      <p:to>
                                        <p:strVal val="visible"/>
                                      </p:to>
                                    </p:set>
                                    <p:animEffect transition="in" filter="fade">
                                      <p:cBhvr>
                                        <p:cTn id="72"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4" grpId="0"/>
      <p:bldP spid="33" grpId="0" animBg="1"/>
      <p:bldP spid="34" grpId="0"/>
      <p:bldP spid="17" grpId="0" animBg="1"/>
      <p:bldP spid="22" grpId="0" animBg="1"/>
      <p:bldP spid="35" grpId="0"/>
      <p:bldP spid="36" grpId="0"/>
      <p:bldP spid="18" grpId="0" animBg="1"/>
      <p:bldP spid="21" grpId="0" animBg="1"/>
      <p:bldP spid="37" grpId="0"/>
      <p:bldP spid="38" grpId="0"/>
      <p:bldP spid="19" grpId="0" animBg="1"/>
      <p:bldP spid="23" grpId="0" animBg="1"/>
      <p:bldP spid="39" grpId="0"/>
      <p:bldP spid="40" grpId="0"/>
      <p:bldP spid="20" grpId="0" animBg="1"/>
      <p:bldP spid="30" grpId="0" animBg="1"/>
      <p:bldP spid="41" grpId="0"/>
      <p:bldP spid="42" grpId="0"/>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7204657" y="1070669"/>
            <a:ext cx="3484978" cy="4716663"/>
            <a:chOff x="4976332" y="2191407"/>
            <a:chExt cx="2466273" cy="3337920"/>
          </a:xfrm>
          <a:solidFill>
            <a:schemeClr val="bg2">
              <a:lumMod val="95000"/>
            </a:schemeClr>
          </a:solidFill>
        </p:grpSpPr>
        <p:sp>
          <p:nvSpPr>
            <p:cNvPr id="9" name="Freeform 5"/>
            <p:cNvSpPr>
              <a:spLocks/>
            </p:cNvSpPr>
            <p:nvPr/>
          </p:nvSpPr>
          <p:spPr bwMode="auto">
            <a:xfrm>
              <a:off x="6480697" y="259316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 name="Rectangle 6"/>
            <p:cNvSpPr>
              <a:spLocks noChangeArrowheads="1"/>
            </p:cNvSpPr>
            <p:nvPr/>
          </p:nvSpPr>
          <p:spPr bwMode="auto">
            <a:xfrm>
              <a:off x="6480697" y="2593161"/>
              <a:ext cx="885" cy="2655"/>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 name="Freeform 7"/>
            <p:cNvSpPr>
              <a:spLocks/>
            </p:cNvSpPr>
            <p:nvPr/>
          </p:nvSpPr>
          <p:spPr bwMode="auto">
            <a:xfrm>
              <a:off x="6478927" y="2586967"/>
              <a:ext cx="1770" cy="6195"/>
            </a:xfrm>
            <a:custGeom>
              <a:avLst/>
              <a:gdLst>
                <a:gd name="T0" fmla="*/ 1 w 1"/>
                <a:gd name="T1" fmla="*/ 3 h 3"/>
                <a:gd name="T2" fmla="*/ 1 w 1"/>
                <a:gd name="T3" fmla="*/ 2 h 3"/>
                <a:gd name="T4" fmla="*/ 0 w 1"/>
                <a:gd name="T5" fmla="*/ 0 h 3"/>
                <a:gd name="T6" fmla="*/ 1 w 1"/>
                <a:gd name="T7" fmla="*/ 3 h 3"/>
              </a:gdLst>
              <a:ahLst/>
              <a:cxnLst>
                <a:cxn ang="0">
                  <a:pos x="T0" y="T1"/>
                </a:cxn>
                <a:cxn ang="0">
                  <a:pos x="T2" y="T3"/>
                </a:cxn>
                <a:cxn ang="0">
                  <a:pos x="T4" y="T5"/>
                </a:cxn>
                <a:cxn ang="0">
                  <a:pos x="T6" y="T7"/>
                </a:cxn>
              </a:cxnLst>
              <a:rect l="0" t="0" r="r" b="b"/>
              <a:pathLst>
                <a:path w="1" h="3">
                  <a:moveTo>
                    <a:pt x="1" y="3"/>
                  </a:moveTo>
                  <a:cubicBezTo>
                    <a:pt x="1" y="3"/>
                    <a:pt x="1" y="2"/>
                    <a:pt x="1" y="2"/>
                  </a:cubicBezTo>
                  <a:cubicBezTo>
                    <a:pt x="1" y="1"/>
                    <a:pt x="0" y="0"/>
                    <a:pt x="0" y="0"/>
                  </a:cubicBezTo>
                  <a:cubicBezTo>
                    <a:pt x="0" y="0"/>
                    <a:pt x="1" y="2"/>
                    <a:pt x="1" y="3"/>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2" name="Freeform 8"/>
            <p:cNvSpPr>
              <a:spLocks/>
            </p:cNvSpPr>
            <p:nvPr/>
          </p:nvSpPr>
          <p:spPr bwMode="auto">
            <a:xfrm>
              <a:off x="5085177" y="4509899"/>
              <a:ext cx="292908" cy="225655"/>
            </a:xfrm>
            <a:custGeom>
              <a:avLst/>
              <a:gdLst>
                <a:gd name="T0" fmla="*/ 134 w 140"/>
                <a:gd name="T1" fmla="*/ 56 h 108"/>
                <a:gd name="T2" fmla="*/ 126 w 140"/>
                <a:gd name="T3" fmla="*/ 52 h 108"/>
                <a:gd name="T4" fmla="*/ 121 w 140"/>
                <a:gd name="T5" fmla="*/ 44 h 108"/>
                <a:gd name="T6" fmla="*/ 124 w 140"/>
                <a:gd name="T7" fmla="*/ 38 h 108"/>
                <a:gd name="T8" fmla="*/ 124 w 140"/>
                <a:gd name="T9" fmla="*/ 28 h 108"/>
                <a:gd name="T10" fmla="*/ 125 w 140"/>
                <a:gd name="T11" fmla="*/ 20 h 108"/>
                <a:gd name="T12" fmla="*/ 119 w 140"/>
                <a:gd name="T13" fmla="*/ 16 h 108"/>
                <a:gd name="T14" fmla="*/ 111 w 140"/>
                <a:gd name="T15" fmla="*/ 13 h 108"/>
                <a:gd name="T16" fmla="*/ 106 w 140"/>
                <a:gd name="T17" fmla="*/ 11 h 108"/>
                <a:gd name="T18" fmla="*/ 98 w 140"/>
                <a:gd name="T19" fmla="*/ 7 h 108"/>
                <a:gd name="T20" fmla="*/ 90 w 140"/>
                <a:gd name="T21" fmla="*/ 1 h 108"/>
                <a:gd name="T22" fmla="*/ 76 w 140"/>
                <a:gd name="T23" fmla="*/ 4 h 108"/>
                <a:gd name="T24" fmla="*/ 64 w 140"/>
                <a:gd name="T25" fmla="*/ 10 h 108"/>
                <a:gd name="T26" fmla="*/ 54 w 140"/>
                <a:gd name="T27" fmla="*/ 15 h 108"/>
                <a:gd name="T28" fmla="*/ 47 w 140"/>
                <a:gd name="T29" fmla="*/ 18 h 108"/>
                <a:gd name="T30" fmla="*/ 38 w 140"/>
                <a:gd name="T31" fmla="*/ 19 h 108"/>
                <a:gd name="T32" fmla="*/ 31 w 140"/>
                <a:gd name="T33" fmla="*/ 23 h 108"/>
                <a:gd name="T34" fmla="*/ 24 w 140"/>
                <a:gd name="T35" fmla="*/ 20 h 108"/>
                <a:gd name="T36" fmla="*/ 8 w 140"/>
                <a:gd name="T37" fmla="*/ 17 h 108"/>
                <a:gd name="T38" fmla="*/ 1 w 140"/>
                <a:gd name="T39" fmla="*/ 18 h 108"/>
                <a:gd name="T40" fmla="*/ 1 w 140"/>
                <a:gd name="T41" fmla="*/ 22 h 108"/>
                <a:gd name="T42" fmla="*/ 8 w 140"/>
                <a:gd name="T43" fmla="*/ 33 h 108"/>
                <a:gd name="T44" fmla="*/ 17 w 140"/>
                <a:gd name="T45" fmla="*/ 36 h 108"/>
                <a:gd name="T46" fmla="*/ 26 w 140"/>
                <a:gd name="T47" fmla="*/ 44 h 108"/>
                <a:gd name="T48" fmla="*/ 29 w 140"/>
                <a:gd name="T49" fmla="*/ 51 h 108"/>
                <a:gd name="T50" fmla="*/ 29 w 140"/>
                <a:gd name="T51" fmla="*/ 56 h 108"/>
                <a:gd name="T52" fmla="*/ 32 w 140"/>
                <a:gd name="T53" fmla="*/ 64 h 108"/>
                <a:gd name="T54" fmla="*/ 42 w 140"/>
                <a:gd name="T55" fmla="*/ 76 h 108"/>
                <a:gd name="T56" fmla="*/ 47 w 140"/>
                <a:gd name="T57" fmla="*/ 84 h 108"/>
                <a:gd name="T58" fmla="*/ 47 w 140"/>
                <a:gd name="T59" fmla="*/ 90 h 108"/>
                <a:gd name="T60" fmla="*/ 53 w 140"/>
                <a:gd name="T61" fmla="*/ 96 h 108"/>
                <a:gd name="T62" fmla="*/ 60 w 140"/>
                <a:gd name="T63" fmla="*/ 99 h 108"/>
                <a:gd name="T64" fmla="*/ 66 w 140"/>
                <a:gd name="T65" fmla="*/ 92 h 108"/>
                <a:gd name="T66" fmla="*/ 64 w 140"/>
                <a:gd name="T67" fmla="*/ 86 h 108"/>
                <a:gd name="T68" fmla="*/ 76 w 140"/>
                <a:gd name="T69" fmla="*/ 85 h 108"/>
                <a:gd name="T70" fmla="*/ 86 w 140"/>
                <a:gd name="T71" fmla="*/ 90 h 108"/>
                <a:gd name="T72" fmla="*/ 90 w 140"/>
                <a:gd name="T73" fmla="*/ 102 h 108"/>
                <a:gd name="T74" fmla="*/ 96 w 140"/>
                <a:gd name="T75" fmla="*/ 102 h 108"/>
                <a:gd name="T76" fmla="*/ 102 w 140"/>
                <a:gd name="T77" fmla="*/ 102 h 108"/>
                <a:gd name="T78" fmla="*/ 118 w 140"/>
                <a:gd name="T79" fmla="*/ 106 h 108"/>
                <a:gd name="T80" fmla="*/ 125 w 140"/>
                <a:gd name="T81" fmla="*/ 105 h 108"/>
                <a:gd name="T82" fmla="*/ 131 w 140"/>
                <a:gd name="T83" fmla="*/ 99 h 108"/>
                <a:gd name="T84" fmla="*/ 130 w 140"/>
                <a:gd name="T85" fmla="*/ 95 h 108"/>
                <a:gd name="T86" fmla="*/ 124 w 140"/>
                <a:gd name="T87" fmla="*/ 88 h 108"/>
                <a:gd name="T88" fmla="*/ 125 w 140"/>
                <a:gd name="T89" fmla="*/ 80 h 108"/>
                <a:gd name="T90" fmla="*/ 131 w 140"/>
                <a:gd name="T91" fmla="*/ 74 h 108"/>
                <a:gd name="T92" fmla="*/ 136 w 140"/>
                <a:gd name="T93" fmla="*/ 72 h 108"/>
                <a:gd name="T94" fmla="*/ 139 w 140"/>
                <a:gd name="T95" fmla="*/ 62 h 108"/>
                <a:gd name="T96" fmla="*/ 134 w 140"/>
                <a:gd name="T97" fmla="*/ 5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108">
                  <a:moveTo>
                    <a:pt x="134" y="56"/>
                  </a:moveTo>
                  <a:cubicBezTo>
                    <a:pt x="130" y="57"/>
                    <a:pt x="126" y="53"/>
                    <a:pt x="126" y="52"/>
                  </a:cubicBezTo>
                  <a:cubicBezTo>
                    <a:pt x="125" y="50"/>
                    <a:pt x="124" y="48"/>
                    <a:pt x="121" y="44"/>
                  </a:cubicBezTo>
                  <a:cubicBezTo>
                    <a:pt x="118" y="41"/>
                    <a:pt x="120" y="40"/>
                    <a:pt x="124" y="38"/>
                  </a:cubicBezTo>
                  <a:cubicBezTo>
                    <a:pt x="129" y="37"/>
                    <a:pt x="123" y="31"/>
                    <a:pt x="124" y="28"/>
                  </a:cubicBezTo>
                  <a:cubicBezTo>
                    <a:pt x="125" y="25"/>
                    <a:pt x="126" y="23"/>
                    <a:pt x="125" y="20"/>
                  </a:cubicBezTo>
                  <a:cubicBezTo>
                    <a:pt x="125" y="18"/>
                    <a:pt x="121" y="15"/>
                    <a:pt x="119" y="16"/>
                  </a:cubicBezTo>
                  <a:cubicBezTo>
                    <a:pt x="117" y="17"/>
                    <a:pt x="113" y="16"/>
                    <a:pt x="111" y="13"/>
                  </a:cubicBezTo>
                  <a:cubicBezTo>
                    <a:pt x="109" y="9"/>
                    <a:pt x="108" y="8"/>
                    <a:pt x="106" y="11"/>
                  </a:cubicBezTo>
                  <a:cubicBezTo>
                    <a:pt x="103" y="14"/>
                    <a:pt x="100" y="8"/>
                    <a:pt x="98" y="7"/>
                  </a:cubicBezTo>
                  <a:cubicBezTo>
                    <a:pt x="95" y="5"/>
                    <a:pt x="93" y="1"/>
                    <a:pt x="90" y="1"/>
                  </a:cubicBezTo>
                  <a:cubicBezTo>
                    <a:pt x="87" y="0"/>
                    <a:pt x="81" y="1"/>
                    <a:pt x="76" y="4"/>
                  </a:cubicBezTo>
                  <a:cubicBezTo>
                    <a:pt x="71" y="6"/>
                    <a:pt x="67" y="8"/>
                    <a:pt x="64" y="10"/>
                  </a:cubicBezTo>
                  <a:cubicBezTo>
                    <a:pt x="60" y="12"/>
                    <a:pt x="57" y="14"/>
                    <a:pt x="54" y="15"/>
                  </a:cubicBezTo>
                  <a:cubicBezTo>
                    <a:pt x="52" y="15"/>
                    <a:pt x="50" y="16"/>
                    <a:pt x="47" y="18"/>
                  </a:cubicBezTo>
                  <a:cubicBezTo>
                    <a:pt x="43" y="20"/>
                    <a:pt x="40" y="16"/>
                    <a:pt x="38" y="19"/>
                  </a:cubicBezTo>
                  <a:cubicBezTo>
                    <a:pt x="35" y="22"/>
                    <a:pt x="32" y="23"/>
                    <a:pt x="31" y="23"/>
                  </a:cubicBezTo>
                  <a:cubicBezTo>
                    <a:pt x="29" y="23"/>
                    <a:pt x="28" y="19"/>
                    <a:pt x="24" y="20"/>
                  </a:cubicBezTo>
                  <a:cubicBezTo>
                    <a:pt x="20" y="20"/>
                    <a:pt x="13" y="19"/>
                    <a:pt x="8" y="17"/>
                  </a:cubicBezTo>
                  <a:cubicBezTo>
                    <a:pt x="6" y="16"/>
                    <a:pt x="3" y="17"/>
                    <a:pt x="1" y="18"/>
                  </a:cubicBezTo>
                  <a:cubicBezTo>
                    <a:pt x="0" y="20"/>
                    <a:pt x="0" y="21"/>
                    <a:pt x="1" y="22"/>
                  </a:cubicBezTo>
                  <a:cubicBezTo>
                    <a:pt x="2" y="26"/>
                    <a:pt x="2" y="36"/>
                    <a:pt x="8" y="33"/>
                  </a:cubicBezTo>
                  <a:cubicBezTo>
                    <a:pt x="15" y="29"/>
                    <a:pt x="15" y="35"/>
                    <a:pt x="17" y="36"/>
                  </a:cubicBezTo>
                  <a:cubicBezTo>
                    <a:pt x="20" y="37"/>
                    <a:pt x="27" y="40"/>
                    <a:pt x="26" y="44"/>
                  </a:cubicBezTo>
                  <a:cubicBezTo>
                    <a:pt x="24" y="47"/>
                    <a:pt x="27" y="50"/>
                    <a:pt x="29" y="51"/>
                  </a:cubicBezTo>
                  <a:cubicBezTo>
                    <a:pt x="32" y="53"/>
                    <a:pt x="31" y="53"/>
                    <a:pt x="29" y="56"/>
                  </a:cubicBezTo>
                  <a:cubicBezTo>
                    <a:pt x="27" y="58"/>
                    <a:pt x="29" y="60"/>
                    <a:pt x="32" y="64"/>
                  </a:cubicBezTo>
                  <a:cubicBezTo>
                    <a:pt x="36" y="68"/>
                    <a:pt x="42" y="72"/>
                    <a:pt x="42" y="76"/>
                  </a:cubicBezTo>
                  <a:cubicBezTo>
                    <a:pt x="42" y="81"/>
                    <a:pt x="44" y="86"/>
                    <a:pt x="47" y="84"/>
                  </a:cubicBezTo>
                  <a:cubicBezTo>
                    <a:pt x="51" y="83"/>
                    <a:pt x="47" y="86"/>
                    <a:pt x="47" y="90"/>
                  </a:cubicBezTo>
                  <a:cubicBezTo>
                    <a:pt x="46" y="94"/>
                    <a:pt x="48" y="95"/>
                    <a:pt x="53" y="96"/>
                  </a:cubicBezTo>
                  <a:cubicBezTo>
                    <a:pt x="58" y="97"/>
                    <a:pt x="57" y="99"/>
                    <a:pt x="60" y="99"/>
                  </a:cubicBezTo>
                  <a:cubicBezTo>
                    <a:pt x="63" y="99"/>
                    <a:pt x="66" y="95"/>
                    <a:pt x="66" y="92"/>
                  </a:cubicBezTo>
                  <a:cubicBezTo>
                    <a:pt x="65" y="89"/>
                    <a:pt x="61" y="86"/>
                    <a:pt x="64" y="86"/>
                  </a:cubicBezTo>
                  <a:cubicBezTo>
                    <a:pt x="67" y="85"/>
                    <a:pt x="72" y="83"/>
                    <a:pt x="76" y="85"/>
                  </a:cubicBezTo>
                  <a:cubicBezTo>
                    <a:pt x="79" y="87"/>
                    <a:pt x="84" y="86"/>
                    <a:pt x="86" y="90"/>
                  </a:cubicBezTo>
                  <a:cubicBezTo>
                    <a:pt x="88" y="95"/>
                    <a:pt x="88" y="97"/>
                    <a:pt x="90" y="102"/>
                  </a:cubicBezTo>
                  <a:cubicBezTo>
                    <a:pt x="91" y="106"/>
                    <a:pt x="96" y="106"/>
                    <a:pt x="96" y="102"/>
                  </a:cubicBezTo>
                  <a:cubicBezTo>
                    <a:pt x="96" y="99"/>
                    <a:pt x="99" y="99"/>
                    <a:pt x="102" y="102"/>
                  </a:cubicBezTo>
                  <a:cubicBezTo>
                    <a:pt x="106" y="105"/>
                    <a:pt x="114" y="108"/>
                    <a:pt x="118" y="106"/>
                  </a:cubicBezTo>
                  <a:cubicBezTo>
                    <a:pt x="121" y="104"/>
                    <a:pt x="122" y="108"/>
                    <a:pt x="125" y="105"/>
                  </a:cubicBezTo>
                  <a:cubicBezTo>
                    <a:pt x="127" y="103"/>
                    <a:pt x="129" y="101"/>
                    <a:pt x="131" y="99"/>
                  </a:cubicBezTo>
                  <a:cubicBezTo>
                    <a:pt x="131" y="97"/>
                    <a:pt x="130" y="96"/>
                    <a:pt x="130" y="95"/>
                  </a:cubicBezTo>
                  <a:cubicBezTo>
                    <a:pt x="130" y="92"/>
                    <a:pt x="126" y="91"/>
                    <a:pt x="124" y="88"/>
                  </a:cubicBezTo>
                  <a:cubicBezTo>
                    <a:pt x="121" y="85"/>
                    <a:pt x="123" y="84"/>
                    <a:pt x="125" y="80"/>
                  </a:cubicBezTo>
                  <a:cubicBezTo>
                    <a:pt x="128" y="77"/>
                    <a:pt x="129" y="76"/>
                    <a:pt x="131" y="74"/>
                  </a:cubicBezTo>
                  <a:cubicBezTo>
                    <a:pt x="134" y="72"/>
                    <a:pt x="134" y="74"/>
                    <a:pt x="136" y="72"/>
                  </a:cubicBezTo>
                  <a:cubicBezTo>
                    <a:pt x="138" y="69"/>
                    <a:pt x="138" y="65"/>
                    <a:pt x="139" y="62"/>
                  </a:cubicBezTo>
                  <a:cubicBezTo>
                    <a:pt x="140" y="59"/>
                    <a:pt x="137" y="56"/>
                    <a:pt x="134" y="56"/>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3" name="Freeform 9"/>
            <p:cNvSpPr>
              <a:spLocks/>
            </p:cNvSpPr>
            <p:nvPr/>
          </p:nvSpPr>
          <p:spPr bwMode="auto">
            <a:xfrm>
              <a:off x="5388705" y="4448839"/>
              <a:ext cx="857488" cy="984917"/>
            </a:xfrm>
            <a:custGeom>
              <a:avLst/>
              <a:gdLst>
                <a:gd name="T0" fmla="*/ 216 w 409"/>
                <a:gd name="T1" fmla="*/ 434 h 470"/>
                <a:gd name="T2" fmla="*/ 183 w 409"/>
                <a:gd name="T3" fmla="*/ 426 h 470"/>
                <a:gd name="T4" fmla="*/ 175 w 409"/>
                <a:gd name="T5" fmla="*/ 432 h 470"/>
                <a:gd name="T6" fmla="*/ 167 w 409"/>
                <a:gd name="T7" fmla="*/ 421 h 470"/>
                <a:gd name="T8" fmla="*/ 151 w 409"/>
                <a:gd name="T9" fmla="*/ 409 h 470"/>
                <a:gd name="T10" fmla="*/ 128 w 409"/>
                <a:gd name="T11" fmla="*/ 428 h 470"/>
                <a:gd name="T12" fmla="*/ 152 w 409"/>
                <a:gd name="T13" fmla="*/ 432 h 470"/>
                <a:gd name="T14" fmla="*/ 147 w 409"/>
                <a:gd name="T15" fmla="*/ 447 h 470"/>
                <a:gd name="T16" fmla="*/ 121 w 409"/>
                <a:gd name="T17" fmla="*/ 455 h 470"/>
                <a:gd name="T18" fmla="*/ 54 w 409"/>
                <a:gd name="T19" fmla="*/ 454 h 470"/>
                <a:gd name="T20" fmla="*/ 21 w 409"/>
                <a:gd name="T21" fmla="*/ 455 h 470"/>
                <a:gd name="T22" fmla="*/ 12 w 409"/>
                <a:gd name="T23" fmla="*/ 450 h 470"/>
                <a:gd name="T24" fmla="*/ 6 w 409"/>
                <a:gd name="T25" fmla="*/ 404 h 470"/>
                <a:gd name="T26" fmla="*/ 15 w 409"/>
                <a:gd name="T27" fmla="*/ 366 h 470"/>
                <a:gd name="T28" fmla="*/ 27 w 409"/>
                <a:gd name="T29" fmla="*/ 310 h 470"/>
                <a:gd name="T30" fmla="*/ 39 w 409"/>
                <a:gd name="T31" fmla="*/ 265 h 470"/>
                <a:gd name="T32" fmla="*/ 81 w 409"/>
                <a:gd name="T33" fmla="*/ 203 h 470"/>
                <a:gd name="T34" fmla="*/ 103 w 409"/>
                <a:gd name="T35" fmla="*/ 168 h 470"/>
                <a:gd name="T36" fmla="*/ 121 w 409"/>
                <a:gd name="T37" fmla="*/ 128 h 470"/>
                <a:gd name="T38" fmla="*/ 134 w 409"/>
                <a:gd name="T39" fmla="*/ 98 h 470"/>
                <a:gd name="T40" fmla="*/ 138 w 409"/>
                <a:gd name="T41" fmla="*/ 74 h 470"/>
                <a:gd name="T42" fmla="*/ 129 w 409"/>
                <a:gd name="T43" fmla="*/ 42 h 470"/>
                <a:gd name="T44" fmla="*/ 142 w 409"/>
                <a:gd name="T45" fmla="*/ 47 h 470"/>
                <a:gd name="T46" fmla="*/ 159 w 409"/>
                <a:gd name="T47" fmla="*/ 34 h 470"/>
                <a:gd name="T48" fmla="*/ 184 w 409"/>
                <a:gd name="T49" fmla="*/ 53 h 470"/>
                <a:gd name="T50" fmla="*/ 186 w 409"/>
                <a:gd name="T51" fmla="*/ 72 h 470"/>
                <a:gd name="T52" fmla="*/ 197 w 409"/>
                <a:gd name="T53" fmla="*/ 68 h 470"/>
                <a:gd name="T54" fmla="*/ 213 w 409"/>
                <a:gd name="T55" fmla="*/ 56 h 470"/>
                <a:gd name="T56" fmla="*/ 220 w 409"/>
                <a:gd name="T57" fmla="*/ 45 h 470"/>
                <a:gd name="T58" fmla="*/ 234 w 409"/>
                <a:gd name="T59" fmla="*/ 45 h 470"/>
                <a:gd name="T60" fmla="*/ 260 w 409"/>
                <a:gd name="T61" fmla="*/ 24 h 470"/>
                <a:gd name="T62" fmla="*/ 246 w 409"/>
                <a:gd name="T63" fmla="*/ 12 h 470"/>
                <a:gd name="T64" fmla="*/ 267 w 409"/>
                <a:gd name="T65" fmla="*/ 4 h 470"/>
                <a:gd name="T66" fmla="*/ 278 w 409"/>
                <a:gd name="T67" fmla="*/ 6 h 470"/>
                <a:gd name="T68" fmla="*/ 292 w 409"/>
                <a:gd name="T69" fmla="*/ 14 h 470"/>
                <a:gd name="T70" fmla="*/ 304 w 409"/>
                <a:gd name="T71" fmla="*/ 20 h 470"/>
                <a:gd name="T72" fmla="*/ 321 w 409"/>
                <a:gd name="T73" fmla="*/ 29 h 470"/>
                <a:gd name="T74" fmla="*/ 324 w 409"/>
                <a:gd name="T75" fmla="*/ 42 h 470"/>
                <a:gd name="T76" fmla="*/ 343 w 409"/>
                <a:gd name="T77" fmla="*/ 57 h 470"/>
                <a:gd name="T78" fmla="*/ 358 w 409"/>
                <a:gd name="T79" fmla="*/ 71 h 470"/>
                <a:gd name="T80" fmla="*/ 356 w 409"/>
                <a:gd name="T81" fmla="*/ 85 h 470"/>
                <a:gd name="T82" fmla="*/ 373 w 409"/>
                <a:gd name="T83" fmla="*/ 136 h 470"/>
                <a:gd name="T84" fmla="*/ 396 w 409"/>
                <a:gd name="T85" fmla="*/ 163 h 470"/>
                <a:gd name="T86" fmla="*/ 403 w 409"/>
                <a:gd name="T87" fmla="*/ 216 h 470"/>
                <a:gd name="T88" fmla="*/ 396 w 409"/>
                <a:gd name="T89" fmla="*/ 230 h 470"/>
                <a:gd name="T90" fmla="*/ 386 w 409"/>
                <a:gd name="T91" fmla="*/ 239 h 470"/>
                <a:gd name="T92" fmla="*/ 382 w 409"/>
                <a:gd name="T93" fmla="*/ 261 h 470"/>
                <a:gd name="T94" fmla="*/ 377 w 409"/>
                <a:gd name="T95" fmla="*/ 266 h 470"/>
                <a:gd name="T96" fmla="*/ 346 w 409"/>
                <a:gd name="T97" fmla="*/ 283 h 470"/>
                <a:gd name="T98" fmla="*/ 354 w 409"/>
                <a:gd name="T99" fmla="*/ 308 h 470"/>
                <a:gd name="T100" fmla="*/ 357 w 409"/>
                <a:gd name="T101" fmla="*/ 376 h 470"/>
                <a:gd name="T102" fmla="*/ 358 w 409"/>
                <a:gd name="T103" fmla="*/ 406 h 470"/>
                <a:gd name="T104" fmla="*/ 350 w 409"/>
                <a:gd name="T105" fmla="*/ 431 h 470"/>
                <a:gd name="T106" fmla="*/ 319 w 409"/>
                <a:gd name="T107" fmla="*/ 440 h 470"/>
                <a:gd name="T108" fmla="*/ 298 w 409"/>
                <a:gd name="T109" fmla="*/ 456 h 470"/>
                <a:gd name="T110" fmla="*/ 300 w 409"/>
                <a:gd name="T111" fmla="*/ 465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09" h="470">
                  <a:moveTo>
                    <a:pt x="274" y="470"/>
                  </a:moveTo>
                  <a:cubicBezTo>
                    <a:pt x="274" y="470"/>
                    <a:pt x="273" y="470"/>
                    <a:pt x="272" y="470"/>
                  </a:cubicBezTo>
                  <a:cubicBezTo>
                    <a:pt x="268" y="469"/>
                    <a:pt x="264" y="463"/>
                    <a:pt x="259" y="451"/>
                  </a:cubicBezTo>
                  <a:cubicBezTo>
                    <a:pt x="258" y="448"/>
                    <a:pt x="248" y="445"/>
                    <a:pt x="242" y="443"/>
                  </a:cubicBezTo>
                  <a:cubicBezTo>
                    <a:pt x="239" y="442"/>
                    <a:pt x="236" y="441"/>
                    <a:pt x="235" y="441"/>
                  </a:cubicBezTo>
                  <a:cubicBezTo>
                    <a:pt x="231" y="439"/>
                    <a:pt x="222" y="435"/>
                    <a:pt x="216" y="434"/>
                  </a:cubicBezTo>
                  <a:cubicBezTo>
                    <a:pt x="214" y="433"/>
                    <a:pt x="213" y="433"/>
                    <a:pt x="212" y="433"/>
                  </a:cubicBezTo>
                  <a:cubicBezTo>
                    <a:pt x="208" y="433"/>
                    <a:pt x="203" y="435"/>
                    <a:pt x="198" y="438"/>
                  </a:cubicBezTo>
                  <a:cubicBezTo>
                    <a:pt x="196" y="439"/>
                    <a:pt x="194" y="440"/>
                    <a:pt x="192" y="440"/>
                  </a:cubicBezTo>
                  <a:cubicBezTo>
                    <a:pt x="191" y="440"/>
                    <a:pt x="189" y="439"/>
                    <a:pt x="189" y="438"/>
                  </a:cubicBezTo>
                  <a:cubicBezTo>
                    <a:pt x="188" y="437"/>
                    <a:pt x="188" y="436"/>
                    <a:pt x="188" y="435"/>
                  </a:cubicBezTo>
                  <a:cubicBezTo>
                    <a:pt x="188" y="432"/>
                    <a:pt x="188" y="429"/>
                    <a:pt x="183" y="426"/>
                  </a:cubicBezTo>
                  <a:cubicBezTo>
                    <a:pt x="180" y="424"/>
                    <a:pt x="179" y="424"/>
                    <a:pt x="178" y="424"/>
                  </a:cubicBezTo>
                  <a:cubicBezTo>
                    <a:pt x="178" y="424"/>
                    <a:pt x="178" y="424"/>
                    <a:pt x="178" y="424"/>
                  </a:cubicBezTo>
                  <a:cubicBezTo>
                    <a:pt x="178" y="424"/>
                    <a:pt x="178" y="425"/>
                    <a:pt x="179" y="426"/>
                  </a:cubicBezTo>
                  <a:cubicBezTo>
                    <a:pt x="181" y="428"/>
                    <a:pt x="182" y="431"/>
                    <a:pt x="181" y="432"/>
                  </a:cubicBezTo>
                  <a:cubicBezTo>
                    <a:pt x="181" y="433"/>
                    <a:pt x="180" y="434"/>
                    <a:pt x="179" y="434"/>
                  </a:cubicBezTo>
                  <a:cubicBezTo>
                    <a:pt x="178" y="434"/>
                    <a:pt x="177" y="433"/>
                    <a:pt x="175" y="432"/>
                  </a:cubicBezTo>
                  <a:cubicBezTo>
                    <a:pt x="174" y="432"/>
                    <a:pt x="173" y="431"/>
                    <a:pt x="172" y="431"/>
                  </a:cubicBezTo>
                  <a:cubicBezTo>
                    <a:pt x="172" y="431"/>
                    <a:pt x="172" y="431"/>
                    <a:pt x="172" y="431"/>
                  </a:cubicBezTo>
                  <a:cubicBezTo>
                    <a:pt x="171" y="431"/>
                    <a:pt x="170" y="431"/>
                    <a:pt x="169" y="431"/>
                  </a:cubicBezTo>
                  <a:cubicBezTo>
                    <a:pt x="168" y="431"/>
                    <a:pt x="164" y="431"/>
                    <a:pt x="162" y="429"/>
                  </a:cubicBezTo>
                  <a:cubicBezTo>
                    <a:pt x="162" y="428"/>
                    <a:pt x="162" y="427"/>
                    <a:pt x="162" y="426"/>
                  </a:cubicBezTo>
                  <a:cubicBezTo>
                    <a:pt x="163" y="423"/>
                    <a:pt x="165" y="422"/>
                    <a:pt x="167" y="421"/>
                  </a:cubicBezTo>
                  <a:cubicBezTo>
                    <a:pt x="168" y="420"/>
                    <a:pt x="170" y="419"/>
                    <a:pt x="171" y="418"/>
                  </a:cubicBezTo>
                  <a:cubicBezTo>
                    <a:pt x="171" y="417"/>
                    <a:pt x="171" y="417"/>
                    <a:pt x="171" y="417"/>
                  </a:cubicBezTo>
                  <a:cubicBezTo>
                    <a:pt x="171" y="415"/>
                    <a:pt x="165" y="412"/>
                    <a:pt x="161" y="410"/>
                  </a:cubicBezTo>
                  <a:cubicBezTo>
                    <a:pt x="161" y="414"/>
                    <a:pt x="158" y="416"/>
                    <a:pt x="157" y="416"/>
                  </a:cubicBezTo>
                  <a:cubicBezTo>
                    <a:pt x="156" y="416"/>
                    <a:pt x="154" y="416"/>
                    <a:pt x="154" y="413"/>
                  </a:cubicBezTo>
                  <a:cubicBezTo>
                    <a:pt x="153" y="411"/>
                    <a:pt x="153" y="409"/>
                    <a:pt x="151" y="409"/>
                  </a:cubicBezTo>
                  <a:cubicBezTo>
                    <a:pt x="150" y="409"/>
                    <a:pt x="149" y="409"/>
                    <a:pt x="147" y="410"/>
                  </a:cubicBezTo>
                  <a:cubicBezTo>
                    <a:pt x="145" y="411"/>
                    <a:pt x="143" y="412"/>
                    <a:pt x="140" y="412"/>
                  </a:cubicBezTo>
                  <a:cubicBezTo>
                    <a:pt x="138" y="413"/>
                    <a:pt x="136" y="413"/>
                    <a:pt x="135" y="414"/>
                  </a:cubicBezTo>
                  <a:cubicBezTo>
                    <a:pt x="135" y="415"/>
                    <a:pt x="135" y="415"/>
                    <a:pt x="135" y="416"/>
                  </a:cubicBezTo>
                  <a:cubicBezTo>
                    <a:pt x="134" y="419"/>
                    <a:pt x="134" y="422"/>
                    <a:pt x="131" y="423"/>
                  </a:cubicBezTo>
                  <a:cubicBezTo>
                    <a:pt x="129" y="424"/>
                    <a:pt x="128" y="425"/>
                    <a:pt x="128" y="428"/>
                  </a:cubicBezTo>
                  <a:cubicBezTo>
                    <a:pt x="127" y="430"/>
                    <a:pt x="127" y="433"/>
                    <a:pt x="129" y="434"/>
                  </a:cubicBezTo>
                  <a:cubicBezTo>
                    <a:pt x="131" y="437"/>
                    <a:pt x="133" y="437"/>
                    <a:pt x="135" y="437"/>
                  </a:cubicBezTo>
                  <a:cubicBezTo>
                    <a:pt x="137" y="437"/>
                    <a:pt x="139" y="436"/>
                    <a:pt x="141" y="436"/>
                  </a:cubicBezTo>
                  <a:cubicBezTo>
                    <a:pt x="142" y="435"/>
                    <a:pt x="142" y="434"/>
                    <a:pt x="143" y="433"/>
                  </a:cubicBezTo>
                  <a:cubicBezTo>
                    <a:pt x="144" y="432"/>
                    <a:pt x="145" y="431"/>
                    <a:pt x="147" y="431"/>
                  </a:cubicBezTo>
                  <a:cubicBezTo>
                    <a:pt x="149" y="431"/>
                    <a:pt x="150" y="431"/>
                    <a:pt x="152" y="432"/>
                  </a:cubicBezTo>
                  <a:cubicBezTo>
                    <a:pt x="155" y="433"/>
                    <a:pt x="156" y="434"/>
                    <a:pt x="157" y="436"/>
                  </a:cubicBezTo>
                  <a:cubicBezTo>
                    <a:pt x="157" y="437"/>
                    <a:pt x="156" y="438"/>
                    <a:pt x="156" y="439"/>
                  </a:cubicBezTo>
                  <a:cubicBezTo>
                    <a:pt x="155" y="440"/>
                    <a:pt x="154" y="441"/>
                    <a:pt x="154" y="443"/>
                  </a:cubicBezTo>
                  <a:cubicBezTo>
                    <a:pt x="153" y="447"/>
                    <a:pt x="150" y="448"/>
                    <a:pt x="148" y="448"/>
                  </a:cubicBezTo>
                  <a:cubicBezTo>
                    <a:pt x="147" y="448"/>
                    <a:pt x="147" y="448"/>
                    <a:pt x="147" y="448"/>
                  </a:cubicBezTo>
                  <a:cubicBezTo>
                    <a:pt x="147" y="447"/>
                    <a:pt x="147" y="447"/>
                    <a:pt x="147" y="447"/>
                  </a:cubicBezTo>
                  <a:cubicBezTo>
                    <a:pt x="147" y="447"/>
                    <a:pt x="144" y="444"/>
                    <a:pt x="140" y="444"/>
                  </a:cubicBezTo>
                  <a:cubicBezTo>
                    <a:pt x="139" y="444"/>
                    <a:pt x="138" y="444"/>
                    <a:pt x="137" y="445"/>
                  </a:cubicBezTo>
                  <a:cubicBezTo>
                    <a:pt x="131" y="447"/>
                    <a:pt x="132" y="453"/>
                    <a:pt x="132" y="453"/>
                  </a:cubicBezTo>
                  <a:cubicBezTo>
                    <a:pt x="133" y="454"/>
                    <a:pt x="133" y="454"/>
                    <a:pt x="133" y="454"/>
                  </a:cubicBezTo>
                  <a:cubicBezTo>
                    <a:pt x="132" y="454"/>
                    <a:pt x="132" y="454"/>
                    <a:pt x="132" y="454"/>
                  </a:cubicBezTo>
                  <a:cubicBezTo>
                    <a:pt x="127" y="455"/>
                    <a:pt x="124" y="455"/>
                    <a:pt x="121" y="455"/>
                  </a:cubicBezTo>
                  <a:cubicBezTo>
                    <a:pt x="114" y="455"/>
                    <a:pt x="110" y="453"/>
                    <a:pt x="108" y="447"/>
                  </a:cubicBezTo>
                  <a:cubicBezTo>
                    <a:pt x="107" y="446"/>
                    <a:pt x="106" y="445"/>
                    <a:pt x="104" y="445"/>
                  </a:cubicBezTo>
                  <a:cubicBezTo>
                    <a:pt x="98" y="445"/>
                    <a:pt x="88" y="450"/>
                    <a:pt x="84" y="454"/>
                  </a:cubicBezTo>
                  <a:cubicBezTo>
                    <a:pt x="79" y="459"/>
                    <a:pt x="65" y="459"/>
                    <a:pt x="62" y="459"/>
                  </a:cubicBezTo>
                  <a:cubicBezTo>
                    <a:pt x="60" y="459"/>
                    <a:pt x="58" y="459"/>
                    <a:pt x="57" y="459"/>
                  </a:cubicBezTo>
                  <a:cubicBezTo>
                    <a:pt x="55" y="458"/>
                    <a:pt x="54" y="456"/>
                    <a:pt x="54" y="454"/>
                  </a:cubicBezTo>
                  <a:cubicBezTo>
                    <a:pt x="53" y="451"/>
                    <a:pt x="53" y="450"/>
                    <a:pt x="51" y="450"/>
                  </a:cubicBezTo>
                  <a:cubicBezTo>
                    <a:pt x="50" y="450"/>
                    <a:pt x="44" y="453"/>
                    <a:pt x="40" y="455"/>
                  </a:cubicBezTo>
                  <a:cubicBezTo>
                    <a:pt x="37" y="457"/>
                    <a:pt x="33" y="459"/>
                    <a:pt x="31" y="460"/>
                  </a:cubicBezTo>
                  <a:cubicBezTo>
                    <a:pt x="29" y="461"/>
                    <a:pt x="28" y="461"/>
                    <a:pt x="27" y="461"/>
                  </a:cubicBezTo>
                  <a:cubicBezTo>
                    <a:pt x="24" y="461"/>
                    <a:pt x="22" y="460"/>
                    <a:pt x="21" y="458"/>
                  </a:cubicBezTo>
                  <a:cubicBezTo>
                    <a:pt x="20" y="457"/>
                    <a:pt x="20" y="456"/>
                    <a:pt x="21" y="455"/>
                  </a:cubicBezTo>
                  <a:cubicBezTo>
                    <a:pt x="21" y="454"/>
                    <a:pt x="22" y="453"/>
                    <a:pt x="23" y="452"/>
                  </a:cubicBezTo>
                  <a:cubicBezTo>
                    <a:pt x="24" y="450"/>
                    <a:pt x="25" y="449"/>
                    <a:pt x="25" y="448"/>
                  </a:cubicBezTo>
                  <a:cubicBezTo>
                    <a:pt x="25" y="447"/>
                    <a:pt x="24" y="447"/>
                    <a:pt x="24" y="447"/>
                  </a:cubicBezTo>
                  <a:cubicBezTo>
                    <a:pt x="24" y="447"/>
                    <a:pt x="23" y="447"/>
                    <a:pt x="21" y="450"/>
                  </a:cubicBezTo>
                  <a:cubicBezTo>
                    <a:pt x="20" y="452"/>
                    <a:pt x="18" y="453"/>
                    <a:pt x="16" y="453"/>
                  </a:cubicBezTo>
                  <a:cubicBezTo>
                    <a:pt x="14" y="453"/>
                    <a:pt x="12" y="451"/>
                    <a:pt x="12" y="450"/>
                  </a:cubicBezTo>
                  <a:cubicBezTo>
                    <a:pt x="11" y="449"/>
                    <a:pt x="11" y="449"/>
                    <a:pt x="11" y="448"/>
                  </a:cubicBezTo>
                  <a:cubicBezTo>
                    <a:pt x="11" y="446"/>
                    <a:pt x="11" y="443"/>
                    <a:pt x="7" y="439"/>
                  </a:cubicBezTo>
                  <a:cubicBezTo>
                    <a:pt x="2" y="434"/>
                    <a:pt x="0" y="429"/>
                    <a:pt x="3" y="424"/>
                  </a:cubicBezTo>
                  <a:cubicBezTo>
                    <a:pt x="3" y="423"/>
                    <a:pt x="4" y="422"/>
                    <a:pt x="4" y="422"/>
                  </a:cubicBezTo>
                  <a:cubicBezTo>
                    <a:pt x="5" y="419"/>
                    <a:pt x="6" y="419"/>
                    <a:pt x="5" y="416"/>
                  </a:cubicBezTo>
                  <a:cubicBezTo>
                    <a:pt x="3" y="412"/>
                    <a:pt x="3" y="408"/>
                    <a:pt x="6" y="404"/>
                  </a:cubicBezTo>
                  <a:cubicBezTo>
                    <a:pt x="7" y="403"/>
                    <a:pt x="7" y="403"/>
                    <a:pt x="7" y="403"/>
                  </a:cubicBezTo>
                  <a:cubicBezTo>
                    <a:pt x="9" y="400"/>
                    <a:pt x="9" y="400"/>
                    <a:pt x="8" y="396"/>
                  </a:cubicBezTo>
                  <a:cubicBezTo>
                    <a:pt x="7" y="392"/>
                    <a:pt x="10" y="387"/>
                    <a:pt x="11" y="386"/>
                  </a:cubicBezTo>
                  <a:cubicBezTo>
                    <a:pt x="10" y="383"/>
                    <a:pt x="12" y="379"/>
                    <a:pt x="15" y="376"/>
                  </a:cubicBezTo>
                  <a:cubicBezTo>
                    <a:pt x="17" y="373"/>
                    <a:pt x="18" y="370"/>
                    <a:pt x="17" y="368"/>
                  </a:cubicBezTo>
                  <a:cubicBezTo>
                    <a:pt x="16" y="367"/>
                    <a:pt x="16" y="366"/>
                    <a:pt x="15" y="366"/>
                  </a:cubicBezTo>
                  <a:cubicBezTo>
                    <a:pt x="14" y="363"/>
                    <a:pt x="11" y="359"/>
                    <a:pt x="10" y="354"/>
                  </a:cubicBezTo>
                  <a:cubicBezTo>
                    <a:pt x="9" y="347"/>
                    <a:pt x="11" y="340"/>
                    <a:pt x="13" y="338"/>
                  </a:cubicBezTo>
                  <a:cubicBezTo>
                    <a:pt x="14" y="336"/>
                    <a:pt x="15" y="335"/>
                    <a:pt x="16" y="332"/>
                  </a:cubicBezTo>
                  <a:cubicBezTo>
                    <a:pt x="16" y="330"/>
                    <a:pt x="18" y="328"/>
                    <a:pt x="19" y="324"/>
                  </a:cubicBezTo>
                  <a:cubicBezTo>
                    <a:pt x="20" y="322"/>
                    <a:pt x="22" y="321"/>
                    <a:pt x="22" y="319"/>
                  </a:cubicBezTo>
                  <a:cubicBezTo>
                    <a:pt x="24" y="316"/>
                    <a:pt x="26" y="314"/>
                    <a:pt x="27" y="310"/>
                  </a:cubicBezTo>
                  <a:cubicBezTo>
                    <a:pt x="28" y="304"/>
                    <a:pt x="30" y="303"/>
                    <a:pt x="33" y="301"/>
                  </a:cubicBezTo>
                  <a:cubicBezTo>
                    <a:pt x="34" y="300"/>
                    <a:pt x="34" y="300"/>
                    <a:pt x="34" y="300"/>
                  </a:cubicBezTo>
                  <a:cubicBezTo>
                    <a:pt x="35" y="299"/>
                    <a:pt x="35" y="293"/>
                    <a:pt x="35" y="288"/>
                  </a:cubicBezTo>
                  <a:cubicBezTo>
                    <a:pt x="35" y="284"/>
                    <a:pt x="35" y="280"/>
                    <a:pt x="36" y="278"/>
                  </a:cubicBezTo>
                  <a:cubicBezTo>
                    <a:pt x="36" y="276"/>
                    <a:pt x="36" y="275"/>
                    <a:pt x="36" y="273"/>
                  </a:cubicBezTo>
                  <a:cubicBezTo>
                    <a:pt x="36" y="270"/>
                    <a:pt x="36" y="267"/>
                    <a:pt x="39" y="265"/>
                  </a:cubicBezTo>
                  <a:cubicBezTo>
                    <a:pt x="43" y="262"/>
                    <a:pt x="45" y="257"/>
                    <a:pt x="45" y="250"/>
                  </a:cubicBezTo>
                  <a:cubicBezTo>
                    <a:pt x="45" y="242"/>
                    <a:pt x="50" y="234"/>
                    <a:pt x="54" y="231"/>
                  </a:cubicBezTo>
                  <a:cubicBezTo>
                    <a:pt x="58" y="228"/>
                    <a:pt x="63" y="223"/>
                    <a:pt x="64" y="221"/>
                  </a:cubicBezTo>
                  <a:cubicBezTo>
                    <a:pt x="64" y="221"/>
                    <a:pt x="65" y="219"/>
                    <a:pt x="66" y="218"/>
                  </a:cubicBezTo>
                  <a:cubicBezTo>
                    <a:pt x="67" y="215"/>
                    <a:pt x="69" y="212"/>
                    <a:pt x="71" y="209"/>
                  </a:cubicBezTo>
                  <a:cubicBezTo>
                    <a:pt x="74" y="206"/>
                    <a:pt x="76" y="204"/>
                    <a:pt x="81" y="203"/>
                  </a:cubicBezTo>
                  <a:cubicBezTo>
                    <a:pt x="84" y="202"/>
                    <a:pt x="85" y="197"/>
                    <a:pt x="87" y="192"/>
                  </a:cubicBezTo>
                  <a:cubicBezTo>
                    <a:pt x="87" y="190"/>
                    <a:pt x="88" y="188"/>
                    <a:pt x="88" y="187"/>
                  </a:cubicBezTo>
                  <a:cubicBezTo>
                    <a:pt x="90" y="182"/>
                    <a:pt x="96" y="175"/>
                    <a:pt x="98" y="173"/>
                  </a:cubicBezTo>
                  <a:cubicBezTo>
                    <a:pt x="100" y="171"/>
                    <a:pt x="100" y="171"/>
                    <a:pt x="100" y="171"/>
                  </a:cubicBezTo>
                  <a:cubicBezTo>
                    <a:pt x="99" y="170"/>
                    <a:pt x="99" y="170"/>
                    <a:pt x="99" y="170"/>
                  </a:cubicBezTo>
                  <a:cubicBezTo>
                    <a:pt x="103" y="168"/>
                    <a:pt x="103" y="168"/>
                    <a:pt x="103" y="168"/>
                  </a:cubicBezTo>
                  <a:cubicBezTo>
                    <a:pt x="103" y="168"/>
                    <a:pt x="103" y="168"/>
                    <a:pt x="103" y="168"/>
                  </a:cubicBezTo>
                  <a:cubicBezTo>
                    <a:pt x="103" y="168"/>
                    <a:pt x="106" y="168"/>
                    <a:pt x="110" y="159"/>
                  </a:cubicBezTo>
                  <a:cubicBezTo>
                    <a:pt x="112" y="154"/>
                    <a:pt x="114" y="150"/>
                    <a:pt x="116" y="147"/>
                  </a:cubicBezTo>
                  <a:cubicBezTo>
                    <a:pt x="118" y="144"/>
                    <a:pt x="120" y="142"/>
                    <a:pt x="120" y="139"/>
                  </a:cubicBezTo>
                  <a:cubicBezTo>
                    <a:pt x="121" y="137"/>
                    <a:pt x="120" y="135"/>
                    <a:pt x="120" y="134"/>
                  </a:cubicBezTo>
                  <a:cubicBezTo>
                    <a:pt x="120" y="131"/>
                    <a:pt x="120" y="129"/>
                    <a:pt x="121" y="128"/>
                  </a:cubicBezTo>
                  <a:cubicBezTo>
                    <a:pt x="121" y="127"/>
                    <a:pt x="122" y="127"/>
                    <a:pt x="123" y="126"/>
                  </a:cubicBezTo>
                  <a:cubicBezTo>
                    <a:pt x="124" y="125"/>
                    <a:pt x="126" y="123"/>
                    <a:pt x="125" y="120"/>
                  </a:cubicBezTo>
                  <a:cubicBezTo>
                    <a:pt x="124" y="117"/>
                    <a:pt x="124" y="113"/>
                    <a:pt x="130" y="109"/>
                  </a:cubicBezTo>
                  <a:cubicBezTo>
                    <a:pt x="131" y="108"/>
                    <a:pt x="132" y="108"/>
                    <a:pt x="133" y="107"/>
                  </a:cubicBezTo>
                  <a:cubicBezTo>
                    <a:pt x="135" y="106"/>
                    <a:pt x="136" y="106"/>
                    <a:pt x="136" y="102"/>
                  </a:cubicBezTo>
                  <a:cubicBezTo>
                    <a:pt x="136" y="100"/>
                    <a:pt x="135" y="99"/>
                    <a:pt x="134" y="98"/>
                  </a:cubicBezTo>
                  <a:cubicBezTo>
                    <a:pt x="133" y="97"/>
                    <a:pt x="133" y="96"/>
                    <a:pt x="133" y="94"/>
                  </a:cubicBezTo>
                  <a:cubicBezTo>
                    <a:pt x="134" y="92"/>
                    <a:pt x="135" y="91"/>
                    <a:pt x="136" y="89"/>
                  </a:cubicBezTo>
                  <a:cubicBezTo>
                    <a:pt x="138" y="88"/>
                    <a:pt x="138" y="87"/>
                    <a:pt x="138" y="86"/>
                  </a:cubicBezTo>
                  <a:cubicBezTo>
                    <a:pt x="138" y="85"/>
                    <a:pt x="139" y="83"/>
                    <a:pt x="139" y="81"/>
                  </a:cubicBezTo>
                  <a:cubicBezTo>
                    <a:pt x="139" y="79"/>
                    <a:pt x="140" y="75"/>
                    <a:pt x="140" y="74"/>
                  </a:cubicBezTo>
                  <a:cubicBezTo>
                    <a:pt x="139" y="74"/>
                    <a:pt x="139" y="74"/>
                    <a:pt x="138" y="74"/>
                  </a:cubicBezTo>
                  <a:cubicBezTo>
                    <a:pt x="136" y="74"/>
                    <a:pt x="134" y="73"/>
                    <a:pt x="133" y="72"/>
                  </a:cubicBezTo>
                  <a:cubicBezTo>
                    <a:pt x="132" y="71"/>
                    <a:pt x="132" y="69"/>
                    <a:pt x="134" y="67"/>
                  </a:cubicBezTo>
                  <a:cubicBezTo>
                    <a:pt x="135" y="65"/>
                    <a:pt x="135" y="65"/>
                    <a:pt x="133" y="62"/>
                  </a:cubicBezTo>
                  <a:cubicBezTo>
                    <a:pt x="132" y="61"/>
                    <a:pt x="131" y="61"/>
                    <a:pt x="130" y="59"/>
                  </a:cubicBezTo>
                  <a:cubicBezTo>
                    <a:pt x="127" y="55"/>
                    <a:pt x="129" y="44"/>
                    <a:pt x="129" y="43"/>
                  </a:cubicBezTo>
                  <a:cubicBezTo>
                    <a:pt x="129" y="42"/>
                    <a:pt x="129" y="42"/>
                    <a:pt x="129" y="42"/>
                  </a:cubicBezTo>
                  <a:cubicBezTo>
                    <a:pt x="129" y="42"/>
                    <a:pt x="129" y="42"/>
                    <a:pt x="129" y="42"/>
                  </a:cubicBezTo>
                  <a:cubicBezTo>
                    <a:pt x="129" y="42"/>
                    <a:pt x="129" y="42"/>
                    <a:pt x="129" y="42"/>
                  </a:cubicBezTo>
                  <a:cubicBezTo>
                    <a:pt x="130" y="42"/>
                    <a:pt x="130" y="42"/>
                    <a:pt x="130" y="42"/>
                  </a:cubicBezTo>
                  <a:cubicBezTo>
                    <a:pt x="133" y="40"/>
                    <a:pt x="133" y="40"/>
                    <a:pt x="133" y="40"/>
                  </a:cubicBezTo>
                  <a:cubicBezTo>
                    <a:pt x="134" y="40"/>
                    <a:pt x="134" y="40"/>
                    <a:pt x="134" y="40"/>
                  </a:cubicBezTo>
                  <a:cubicBezTo>
                    <a:pt x="137" y="40"/>
                    <a:pt x="139" y="44"/>
                    <a:pt x="142" y="47"/>
                  </a:cubicBezTo>
                  <a:cubicBezTo>
                    <a:pt x="144" y="50"/>
                    <a:pt x="146" y="53"/>
                    <a:pt x="148" y="54"/>
                  </a:cubicBezTo>
                  <a:cubicBezTo>
                    <a:pt x="149" y="55"/>
                    <a:pt x="149" y="55"/>
                    <a:pt x="150" y="55"/>
                  </a:cubicBezTo>
                  <a:cubicBezTo>
                    <a:pt x="151" y="55"/>
                    <a:pt x="151" y="55"/>
                    <a:pt x="152" y="54"/>
                  </a:cubicBezTo>
                  <a:cubicBezTo>
                    <a:pt x="153" y="52"/>
                    <a:pt x="154" y="49"/>
                    <a:pt x="153" y="46"/>
                  </a:cubicBezTo>
                  <a:cubicBezTo>
                    <a:pt x="152" y="43"/>
                    <a:pt x="152" y="39"/>
                    <a:pt x="154" y="37"/>
                  </a:cubicBezTo>
                  <a:cubicBezTo>
                    <a:pt x="155" y="35"/>
                    <a:pt x="157" y="34"/>
                    <a:pt x="159" y="34"/>
                  </a:cubicBezTo>
                  <a:cubicBezTo>
                    <a:pt x="160" y="34"/>
                    <a:pt x="160" y="34"/>
                    <a:pt x="161" y="34"/>
                  </a:cubicBezTo>
                  <a:cubicBezTo>
                    <a:pt x="165" y="34"/>
                    <a:pt x="165" y="37"/>
                    <a:pt x="166" y="44"/>
                  </a:cubicBezTo>
                  <a:cubicBezTo>
                    <a:pt x="167" y="46"/>
                    <a:pt x="167" y="48"/>
                    <a:pt x="167" y="50"/>
                  </a:cubicBezTo>
                  <a:cubicBezTo>
                    <a:pt x="168" y="54"/>
                    <a:pt x="170" y="56"/>
                    <a:pt x="174" y="56"/>
                  </a:cubicBezTo>
                  <a:cubicBezTo>
                    <a:pt x="178" y="56"/>
                    <a:pt x="183" y="54"/>
                    <a:pt x="183" y="54"/>
                  </a:cubicBezTo>
                  <a:cubicBezTo>
                    <a:pt x="184" y="53"/>
                    <a:pt x="184" y="53"/>
                    <a:pt x="184" y="53"/>
                  </a:cubicBezTo>
                  <a:cubicBezTo>
                    <a:pt x="184" y="54"/>
                    <a:pt x="184" y="54"/>
                    <a:pt x="184" y="54"/>
                  </a:cubicBezTo>
                  <a:cubicBezTo>
                    <a:pt x="185" y="57"/>
                    <a:pt x="185" y="58"/>
                    <a:pt x="191" y="58"/>
                  </a:cubicBezTo>
                  <a:cubicBezTo>
                    <a:pt x="194" y="58"/>
                    <a:pt x="195" y="60"/>
                    <a:pt x="195" y="61"/>
                  </a:cubicBezTo>
                  <a:cubicBezTo>
                    <a:pt x="195" y="63"/>
                    <a:pt x="192" y="66"/>
                    <a:pt x="189" y="67"/>
                  </a:cubicBezTo>
                  <a:cubicBezTo>
                    <a:pt x="188" y="67"/>
                    <a:pt x="188" y="67"/>
                    <a:pt x="188" y="67"/>
                  </a:cubicBezTo>
                  <a:cubicBezTo>
                    <a:pt x="186" y="67"/>
                    <a:pt x="186" y="67"/>
                    <a:pt x="186" y="72"/>
                  </a:cubicBezTo>
                  <a:cubicBezTo>
                    <a:pt x="185" y="76"/>
                    <a:pt x="185" y="76"/>
                    <a:pt x="185" y="76"/>
                  </a:cubicBezTo>
                  <a:cubicBezTo>
                    <a:pt x="185" y="78"/>
                    <a:pt x="186" y="78"/>
                    <a:pt x="186" y="79"/>
                  </a:cubicBezTo>
                  <a:cubicBezTo>
                    <a:pt x="186" y="79"/>
                    <a:pt x="186" y="79"/>
                    <a:pt x="186" y="79"/>
                  </a:cubicBezTo>
                  <a:cubicBezTo>
                    <a:pt x="188" y="79"/>
                    <a:pt x="191" y="76"/>
                    <a:pt x="192" y="74"/>
                  </a:cubicBezTo>
                  <a:cubicBezTo>
                    <a:pt x="194" y="73"/>
                    <a:pt x="195" y="72"/>
                    <a:pt x="196" y="71"/>
                  </a:cubicBezTo>
                  <a:cubicBezTo>
                    <a:pt x="197" y="71"/>
                    <a:pt x="197" y="70"/>
                    <a:pt x="197" y="68"/>
                  </a:cubicBezTo>
                  <a:cubicBezTo>
                    <a:pt x="198" y="67"/>
                    <a:pt x="198" y="66"/>
                    <a:pt x="198" y="64"/>
                  </a:cubicBezTo>
                  <a:cubicBezTo>
                    <a:pt x="199" y="61"/>
                    <a:pt x="200" y="58"/>
                    <a:pt x="203" y="58"/>
                  </a:cubicBezTo>
                  <a:cubicBezTo>
                    <a:pt x="204" y="58"/>
                    <a:pt x="206" y="59"/>
                    <a:pt x="207" y="60"/>
                  </a:cubicBezTo>
                  <a:cubicBezTo>
                    <a:pt x="209" y="61"/>
                    <a:pt x="209" y="61"/>
                    <a:pt x="210" y="61"/>
                  </a:cubicBezTo>
                  <a:cubicBezTo>
                    <a:pt x="210" y="61"/>
                    <a:pt x="211" y="60"/>
                    <a:pt x="212" y="58"/>
                  </a:cubicBezTo>
                  <a:cubicBezTo>
                    <a:pt x="212" y="57"/>
                    <a:pt x="212" y="56"/>
                    <a:pt x="213" y="56"/>
                  </a:cubicBezTo>
                  <a:cubicBezTo>
                    <a:pt x="213" y="55"/>
                    <a:pt x="214" y="54"/>
                    <a:pt x="216" y="54"/>
                  </a:cubicBezTo>
                  <a:cubicBezTo>
                    <a:pt x="217" y="54"/>
                    <a:pt x="219" y="54"/>
                    <a:pt x="220" y="55"/>
                  </a:cubicBezTo>
                  <a:cubicBezTo>
                    <a:pt x="216" y="49"/>
                    <a:pt x="216" y="49"/>
                    <a:pt x="216" y="49"/>
                  </a:cubicBezTo>
                  <a:cubicBezTo>
                    <a:pt x="220" y="46"/>
                    <a:pt x="220" y="46"/>
                    <a:pt x="220" y="46"/>
                  </a:cubicBezTo>
                  <a:cubicBezTo>
                    <a:pt x="220" y="46"/>
                    <a:pt x="220" y="46"/>
                    <a:pt x="220" y="46"/>
                  </a:cubicBezTo>
                  <a:cubicBezTo>
                    <a:pt x="220" y="45"/>
                    <a:pt x="220" y="45"/>
                    <a:pt x="220" y="45"/>
                  </a:cubicBezTo>
                  <a:cubicBezTo>
                    <a:pt x="222" y="44"/>
                    <a:pt x="222" y="44"/>
                    <a:pt x="222" y="44"/>
                  </a:cubicBezTo>
                  <a:cubicBezTo>
                    <a:pt x="222" y="45"/>
                    <a:pt x="222" y="45"/>
                    <a:pt x="222" y="45"/>
                  </a:cubicBezTo>
                  <a:cubicBezTo>
                    <a:pt x="222" y="44"/>
                    <a:pt x="223" y="44"/>
                    <a:pt x="224" y="44"/>
                  </a:cubicBezTo>
                  <a:cubicBezTo>
                    <a:pt x="225" y="44"/>
                    <a:pt x="226" y="45"/>
                    <a:pt x="228" y="45"/>
                  </a:cubicBezTo>
                  <a:cubicBezTo>
                    <a:pt x="229" y="45"/>
                    <a:pt x="230" y="45"/>
                    <a:pt x="231" y="45"/>
                  </a:cubicBezTo>
                  <a:cubicBezTo>
                    <a:pt x="232" y="45"/>
                    <a:pt x="233" y="45"/>
                    <a:pt x="234" y="45"/>
                  </a:cubicBezTo>
                  <a:cubicBezTo>
                    <a:pt x="235" y="44"/>
                    <a:pt x="236" y="44"/>
                    <a:pt x="237" y="44"/>
                  </a:cubicBezTo>
                  <a:cubicBezTo>
                    <a:pt x="240" y="42"/>
                    <a:pt x="241" y="42"/>
                    <a:pt x="241" y="37"/>
                  </a:cubicBezTo>
                  <a:cubicBezTo>
                    <a:pt x="241" y="30"/>
                    <a:pt x="247" y="30"/>
                    <a:pt x="253" y="30"/>
                  </a:cubicBezTo>
                  <a:cubicBezTo>
                    <a:pt x="254" y="29"/>
                    <a:pt x="255" y="29"/>
                    <a:pt x="256" y="29"/>
                  </a:cubicBezTo>
                  <a:cubicBezTo>
                    <a:pt x="260" y="29"/>
                    <a:pt x="260" y="28"/>
                    <a:pt x="260" y="27"/>
                  </a:cubicBezTo>
                  <a:cubicBezTo>
                    <a:pt x="260" y="26"/>
                    <a:pt x="260" y="25"/>
                    <a:pt x="260" y="24"/>
                  </a:cubicBezTo>
                  <a:cubicBezTo>
                    <a:pt x="261" y="23"/>
                    <a:pt x="262" y="19"/>
                    <a:pt x="259" y="16"/>
                  </a:cubicBezTo>
                  <a:cubicBezTo>
                    <a:pt x="258" y="15"/>
                    <a:pt x="257" y="15"/>
                    <a:pt x="256" y="15"/>
                  </a:cubicBezTo>
                  <a:cubicBezTo>
                    <a:pt x="256" y="15"/>
                    <a:pt x="255" y="15"/>
                    <a:pt x="254" y="15"/>
                  </a:cubicBezTo>
                  <a:cubicBezTo>
                    <a:pt x="254" y="15"/>
                    <a:pt x="253" y="15"/>
                    <a:pt x="252" y="15"/>
                  </a:cubicBezTo>
                  <a:cubicBezTo>
                    <a:pt x="252" y="15"/>
                    <a:pt x="251" y="15"/>
                    <a:pt x="251" y="15"/>
                  </a:cubicBezTo>
                  <a:cubicBezTo>
                    <a:pt x="246" y="14"/>
                    <a:pt x="246" y="12"/>
                    <a:pt x="246" y="12"/>
                  </a:cubicBezTo>
                  <a:cubicBezTo>
                    <a:pt x="246" y="12"/>
                    <a:pt x="248" y="7"/>
                    <a:pt x="251" y="5"/>
                  </a:cubicBezTo>
                  <a:cubicBezTo>
                    <a:pt x="254" y="3"/>
                    <a:pt x="257" y="2"/>
                    <a:pt x="261" y="1"/>
                  </a:cubicBezTo>
                  <a:cubicBezTo>
                    <a:pt x="261" y="1"/>
                    <a:pt x="262" y="1"/>
                    <a:pt x="262" y="1"/>
                  </a:cubicBezTo>
                  <a:cubicBezTo>
                    <a:pt x="264" y="1"/>
                    <a:pt x="265" y="2"/>
                    <a:pt x="265" y="3"/>
                  </a:cubicBezTo>
                  <a:cubicBezTo>
                    <a:pt x="266" y="4"/>
                    <a:pt x="266" y="4"/>
                    <a:pt x="266" y="4"/>
                  </a:cubicBezTo>
                  <a:cubicBezTo>
                    <a:pt x="267" y="4"/>
                    <a:pt x="267" y="4"/>
                    <a:pt x="267" y="4"/>
                  </a:cubicBezTo>
                  <a:cubicBezTo>
                    <a:pt x="268" y="3"/>
                    <a:pt x="269" y="2"/>
                    <a:pt x="269" y="2"/>
                  </a:cubicBezTo>
                  <a:cubicBezTo>
                    <a:pt x="270" y="1"/>
                    <a:pt x="270" y="1"/>
                    <a:pt x="272" y="1"/>
                  </a:cubicBezTo>
                  <a:cubicBezTo>
                    <a:pt x="272" y="1"/>
                    <a:pt x="272" y="1"/>
                    <a:pt x="273" y="1"/>
                  </a:cubicBezTo>
                  <a:cubicBezTo>
                    <a:pt x="274" y="1"/>
                    <a:pt x="275" y="2"/>
                    <a:pt x="275" y="4"/>
                  </a:cubicBezTo>
                  <a:cubicBezTo>
                    <a:pt x="276" y="4"/>
                    <a:pt x="276" y="5"/>
                    <a:pt x="277" y="6"/>
                  </a:cubicBezTo>
                  <a:cubicBezTo>
                    <a:pt x="277" y="6"/>
                    <a:pt x="277" y="6"/>
                    <a:pt x="278" y="6"/>
                  </a:cubicBezTo>
                  <a:cubicBezTo>
                    <a:pt x="278" y="6"/>
                    <a:pt x="280" y="5"/>
                    <a:pt x="281" y="4"/>
                  </a:cubicBezTo>
                  <a:cubicBezTo>
                    <a:pt x="282" y="4"/>
                    <a:pt x="283" y="3"/>
                    <a:pt x="284" y="2"/>
                  </a:cubicBezTo>
                  <a:cubicBezTo>
                    <a:pt x="285" y="2"/>
                    <a:pt x="285" y="2"/>
                    <a:pt x="285" y="2"/>
                  </a:cubicBezTo>
                  <a:cubicBezTo>
                    <a:pt x="287" y="0"/>
                    <a:pt x="288" y="0"/>
                    <a:pt x="289" y="0"/>
                  </a:cubicBezTo>
                  <a:cubicBezTo>
                    <a:pt x="290" y="0"/>
                    <a:pt x="290" y="0"/>
                    <a:pt x="291" y="0"/>
                  </a:cubicBezTo>
                  <a:cubicBezTo>
                    <a:pt x="293" y="1"/>
                    <a:pt x="293" y="6"/>
                    <a:pt x="292" y="14"/>
                  </a:cubicBezTo>
                  <a:cubicBezTo>
                    <a:pt x="291" y="20"/>
                    <a:pt x="292" y="21"/>
                    <a:pt x="292" y="21"/>
                  </a:cubicBezTo>
                  <a:cubicBezTo>
                    <a:pt x="292" y="21"/>
                    <a:pt x="292" y="21"/>
                    <a:pt x="293" y="20"/>
                  </a:cubicBezTo>
                  <a:cubicBezTo>
                    <a:pt x="294" y="19"/>
                    <a:pt x="294" y="18"/>
                    <a:pt x="295" y="17"/>
                  </a:cubicBezTo>
                  <a:cubicBezTo>
                    <a:pt x="296" y="16"/>
                    <a:pt x="296" y="15"/>
                    <a:pt x="297" y="15"/>
                  </a:cubicBezTo>
                  <a:cubicBezTo>
                    <a:pt x="298" y="15"/>
                    <a:pt x="299" y="16"/>
                    <a:pt x="302" y="18"/>
                  </a:cubicBezTo>
                  <a:cubicBezTo>
                    <a:pt x="302" y="19"/>
                    <a:pt x="303" y="20"/>
                    <a:pt x="304" y="20"/>
                  </a:cubicBezTo>
                  <a:cubicBezTo>
                    <a:pt x="305" y="20"/>
                    <a:pt x="306" y="18"/>
                    <a:pt x="307" y="17"/>
                  </a:cubicBezTo>
                  <a:cubicBezTo>
                    <a:pt x="308" y="16"/>
                    <a:pt x="309" y="14"/>
                    <a:pt x="311" y="13"/>
                  </a:cubicBezTo>
                  <a:cubicBezTo>
                    <a:pt x="311" y="13"/>
                    <a:pt x="312" y="13"/>
                    <a:pt x="312" y="13"/>
                  </a:cubicBezTo>
                  <a:cubicBezTo>
                    <a:pt x="313" y="13"/>
                    <a:pt x="315" y="14"/>
                    <a:pt x="316" y="15"/>
                  </a:cubicBezTo>
                  <a:cubicBezTo>
                    <a:pt x="317" y="17"/>
                    <a:pt x="318" y="22"/>
                    <a:pt x="318" y="24"/>
                  </a:cubicBezTo>
                  <a:cubicBezTo>
                    <a:pt x="317" y="26"/>
                    <a:pt x="318" y="28"/>
                    <a:pt x="321" y="29"/>
                  </a:cubicBezTo>
                  <a:cubicBezTo>
                    <a:pt x="321" y="30"/>
                    <a:pt x="321" y="30"/>
                    <a:pt x="322" y="30"/>
                  </a:cubicBezTo>
                  <a:cubicBezTo>
                    <a:pt x="322" y="30"/>
                    <a:pt x="323" y="30"/>
                    <a:pt x="323" y="31"/>
                  </a:cubicBezTo>
                  <a:cubicBezTo>
                    <a:pt x="324" y="32"/>
                    <a:pt x="323" y="32"/>
                    <a:pt x="322" y="35"/>
                  </a:cubicBezTo>
                  <a:cubicBezTo>
                    <a:pt x="322" y="37"/>
                    <a:pt x="321" y="39"/>
                    <a:pt x="320" y="42"/>
                  </a:cubicBezTo>
                  <a:cubicBezTo>
                    <a:pt x="319" y="46"/>
                    <a:pt x="319" y="47"/>
                    <a:pt x="319" y="47"/>
                  </a:cubicBezTo>
                  <a:cubicBezTo>
                    <a:pt x="320" y="47"/>
                    <a:pt x="322" y="44"/>
                    <a:pt x="324" y="42"/>
                  </a:cubicBezTo>
                  <a:cubicBezTo>
                    <a:pt x="324" y="41"/>
                    <a:pt x="325" y="40"/>
                    <a:pt x="325" y="40"/>
                  </a:cubicBezTo>
                  <a:cubicBezTo>
                    <a:pt x="329" y="40"/>
                    <a:pt x="330" y="50"/>
                    <a:pt x="330" y="53"/>
                  </a:cubicBezTo>
                  <a:cubicBezTo>
                    <a:pt x="330" y="56"/>
                    <a:pt x="331" y="57"/>
                    <a:pt x="331" y="59"/>
                  </a:cubicBezTo>
                  <a:cubicBezTo>
                    <a:pt x="332" y="60"/>
                    <a:pt x="334" y="61"/>
                    <a:pt x="336" y="61"/>
                  </a:cubicBezTo>
                  <a:cubicBezTo>
                    <a:pt x="336" y="61"/>
                    <a:pt x="337" y="61"/>
                    <a:pt x="338" y="61"/>
                  </a:cubicBezTo>
                  <a:cubicBezTo>
                    <a:pt x="342" y="60"/>
                    <a:pt x="342" y="59"/>
                    <a:pt x="343" y="57"/>
                  </a:cubicBezTo>
                  <a:cubicBezTo>
                    <a:pt x="343" y="56"/>
                    <a:pt x="343" y="55"/>
                    <a:pt x="344" y="54"/>
                  </a:cubicBezTo>
                  <a:cubicBezTo>
                    <a:pt x="345" y="51"/>
                    <a:pt x="347" y="50"/>
                    <a:pt x="349" y="50"/>
                  </a:cubicBezTo>
                  <a:cubicBezTo>
                    <a:pt x="350" y="50"/>
                    <a:pt x="352" y="50"/>
                    <a:pt x="353" y="54"/>
                  </a:cubicBezTo>
                  <a:cubicBezTo>
                    <a:pt x="353" y="56"/>
                    <a:pt x="353" y="57"/>
                    <a:pt x="354" y="59"/>
                  </a:cubicBezTo>
                  <a:cubicBezTo>
                    <a:pt x="355" y="61"/>
                    <a:pt x="355" y="62"/>
                    <a:pt x="355" y="65"/>
                  </a:cubicBezTo>
                  <a:cubicBezTo>
                    <a:pt x="354" y="69"/>
                    <a:pt x="355" y="70"/>
                    <a:pt x="358" y="71"/>
                  </a:cubicBezTo>
                  <a:cubicBezTo>
                    <a:pt x="358" y="71"/>
                    <a:pt x="358" y="71"/>
                    <a:pt x="358" y="71"/>
                  </a:cubicBezTo>
                  <a:cubicBezTo>
                    <a:pt x="362" y="73"/>
                    <a:pt x="362" y="80"/>
                    <a:pt x="362" y="81"/>
                  </a:cubicBezTo>
                  <a:cubicBezTo>
                    <a:pt x="363" y="82"/>
                    <a:pt x="363" y="82"/>
                    <a:pt x="363" y="82"/>
                  </a:cubicBezTo>
                  <a:cubicBezTo>
                    <a:pt x="361" y="82"/>
                    <a:pt x="361" y="82"/>
                    <a:pt x="361" y="82"/>
                  </a:cubicBezTo>
                  <a:cubicBezTo>
                    <a:pt x="361" y="82"/>
                    <a:pt x="361" y="82"/>
                    <a:pt x="361" y="82"/>
                  </a:cubicBezTo>
                  <a:cubicBezTo>
                    <a:pt x="360" y="82"/>
                    <a:pt x="357" y="82"/>
                    <a:pt x="356" y="85"/>
                  </a:cubicBezTo>
                  <a:cubicBezTo>
                    <a:pt x="354" y="89"/>
                    <a:pt x="357" y="96"/>
                    <a:pt x="359" y="99"/>
                  </a:cubicBezTo>
                  <a:cubicBezTo>
                    <a:pt x="361" y="101"/>
                    <a:pt x="360" y="103"/>
                    <a:pt x="360" y="106"/>
                  </a:cubicBezTo>
                  <a:cubicBezTo>
                    <a:pt x="359" y="108"/>
                    <a:pt x="358" y="111"/>
                    <a:pt x="358" y="113"/>
                  </a:cubicBezTo>
                  <a:cubicBezTo>
                    <a:pt x="358" y="119"/>
                    <a:pt x="366" y="126"/>
                    <a:pt x="371" y="128"/>
                  </a:cubicBezTo>
                  <a:cubicBezTo>
                    <a:pt x="374" y="129"/>
                    <a:pt x="375" y="130"/>
                    <a:pt x="375" y="132"/>
                  </a:cubicBezTo>
                  <a:cubicBezTo>
                    <a:pt x="376" y="133"/>
                    <a:pt x="375" y="135"/>
                    <a:pt x="373" y="136"/>
                  </a:cubicBezTo>
                  <a:cubicBezTo>
                    <a:pt x="369" y="139"/>
                    <a:pt x="369" y="140"/>
                    <a:pt x="370" y="141"/>
                  </a:cubicBezTo>
                  <a:cubicBezTo>
                    <a:pt x="370" y="142"/>
                    <a:pt x="371" y="142"/>
                    <a:pt x="372" y="142"/>
                  </a:cubicBezTo>
                  <a:cubicBezTo>
                    <a:pt x="373" y="143"/>
                    <a:pt x="375" y="144"/>
                    <a:pt x="376" y="146"/>
                  </a:cubicBezTo>
                  <a:cubicBezTo>
                    <a:pt x="376" y="147"/>
                    <a:pt x="376" y="147"/>
                    <a:pt x="376" y="148"/>
                  </a:cubicBezTo>
                  <a:cubicBezTo>
                    <a:pt x="376" y="150"/>
                    <a:pt x="376" y="151"/>
                    <a:pt x="378" y="152"/>
                  </a:cubicBezTo>
                  <a:cubicBezTo>
                    <a:pt x="384" y="153"/>
                    <a:pt x="388" y="156"/>
                    <a:pt x="396" y="163"/>
                  </a:cubicBezTo>
                  <a:cubicBezTo>
                    <a:pt x="403" y="171"/>
                    <a:pt x="404" y="185"/>
                    <a:pt x="403" y="188"/>
                  </a:cubicBezTo>
                  <a:cubicBezTo>
                    <a:pt x="403" y="190"/>
                    <a:pt x="401" y="190"/>
                    <a:pt x="401" y="191"/>
                  </a:cubicBezTo>
                  <a:cubicBezTo>
                    <a:pt x="401" y="191"/>
                    <a:pt x="401" y="191"/>
                    <a:pt x="401" y="191"/>
                  </a:cubicBezTo>
                  <a:cubicBezTo>
                    <a:pt x="403" y="194"/>
                    <a:pt x="403" y="198"/>
                    <a:pt x="401" y="201"/>
                  </a:cubicBezTo>
                  <a:cubicBezTo>
                    <a:pt x="398" y="205"/>
                    <a:pt x="398" y="210"/>
                    <a:pt x="400" y="214"/>
                  </a:cubicBezTo>
                  <a:cubicBezTo>
                    <a:pt x="401" y="215"/>
                    <a:pt x="402" y="215"/>
                    <a:pt x="403" y="216"/>
                  </a:cubicBezTo>
                  <a:cubicBezTo>
                    <a:pt x="404" y="216"/>
                    <a:pt x="406" y="216"/>
                    <a:pt x="408" y="219"/>
                  </a:cubicBezTo>
                  <a:cubicBezTo>
                    <a:pt x="409" y="222"/>
                    <a:pt x="409" y="224"/>
                    <a:pt x="408" y="226"/>
                  </a:cubicBezTo>
                  <a:cubicBezTo>
                    <a:pt x="407" y="228"/>
                    <a:pt x="405" y="229"/>
                    <a:pt x="403" y="229"/>
                  </a:cubicBezTo>
                  <a:cubicBezTo>
                    <a:pt x="403" y="229"/>
                    <a:pt x="402" y="229"/>
                    <a:pt x="402" y="229"/>
                  </a:cubicBezTo>
                  <a:cubicBezTo>
                    <a:pt x="401" y="229"/>
                    <a:pt x="401" y="229"/>
                    <a:pt x="400" y="229"/>
                  </a:cubicBezTo>
                  <a:cubicBezTo>
                    <a:pt x="398" y="229"/>
                    <a:pt x="396" y="229"/>
                    <a:pt x="396" y="230"/>
                  </a:cubicBezTo>
                  <a:cubicBezTo>
                    <a:pt x="395" y="231"/>
                    <a:pt x="395" y="231"/>
                    <a:pt x="394" y="231"/>
                  </a:cubicBezTo>
                  <a:cubicBezTo>
                    <a:pt x="393" y="231"/>
                    <a:pt x="392" y="230"/>
                    <a:pt x="391" y="229"/>
                  </a:cubicBezTo>
                  <a:cubicBezTo>
                    <a:pt x="389" y="227"/>
                    <a:pt x="387" y="225"/>
                    <a:pt x="384" y="225"/>
                  </a:cubicBezTo>
                  <a:cubicBezTo>
                    <a:pt x="382" y="224"/>
                    <a:pt x="381" y="224"/>
                    <a:pt x="380" y="224"/>
                  </a:cubicBezTo>
                  <a:cubicBezTo>
                    <a:pt x="379" y="224"/>
                    <a:pt x="378" y="225"/>
                    <a:pt x="377" y="229"/>
                  </a:cubicBezTo>
                  <a:cubicBezTo>
                    <a:pt x="376" y="233"/>
                    <a:pt x="383" y="238"/>
                    <a:pt x="386" y="239"/>
                  </a:cubicBezTo>
                  <a:cubicBezTo>
                    <a:pt x="386" y="241"/>
                    <a:pt x="386" y="241"/>
                    <a:pt x="386" y="241"/>
                  </a:cubicBezTo>
                  <a:cubicBezTo>
                    <a:pt x="385" y="241"/>
                    <a:pt x="385" y="241"/>
                    <a:pt x="384" y="241"/>
                  </a:cubicBezTo>
                  <a:cubicBezTo>
                    <a:pt x="383" y="241"/>
                    <a:pt x="383" y="241"/>
                    <a:pt x="382" y="241"/>
                  </a:cubicBezTo>
                  <a:cubicBezTo>
                    <a:pt x="382" y="241"/>
                    <a:pt x="382" y="242"/>
                    <a:pt x="384" y="245"/>
                  </a:cubicBezTo>
                  <a:cubicBezTo>
                    <a:pt x="388" y="248"/>
                    <a:pt x="387" y="255"/>
                    <a:pt x="385" y="259"/>
                  </a:cubicBezTo>
                  <a:cubicBezTo>
                    <a:pt x="384" y="260"/>
                    <a:pt x="383" y="261"/>
                    <a:pt x="382" y="261"/>
                  </a:cubicBezTo>
                  <a:cubicBezTo>
                    <a:pt x="382" y="261"/>
                    <a:pt x="381" y="261"/>
                    <a:pt x="381" y="261"/>
                  </a:cubicBezTo>
                  <a:cubicBezTo>
                    <a:pt x="380" y="260"/>
                    <a:pt x="379" y="259"/>
                    <a:pt x="378" y="259"/>
                  </a:cubicBezTo>
                  <a:cubicBezTo>
                    <a:pt x="377" y="259"/>
                    <a:pt x="376" y="260"/>
                    <a:pt x="376" y="260"/>
                  </a:cubicBezTo>
                  <a:cubicBezTo>
                    <a:pt x="376" y="261"/>
                    <a:pt x="377" y="262"/>
                    <a:pt x="378" y="263"/>
                  </a:cubicBezTo>
                  <a:cubicBezTo>
                    <a:pt x="378" y="263"/>
                    <a:pt x="379" y="264"/>
                    <a:pt x="379" y="265"/>
                  </a:cubicBezTo>
                  <a:cubicBezTo>
                    <a:pt x="378" y="266"/>
                    <a:pt x="377" y="266"/>
                    <a:pt x="377" y="266"/>
                  </a:cubicBezTo>
                  <a:cubicBezTo>
                    <a:pt x="375" y="266"/>
                    <a:pt x="371" y="268"/>
                    <a:pt x="367" y="271"/>
                  </a:cubicBezTo>
                  <a:cubicBezTo>
                    <a:pt x="366" y="272"/>
                    <a:pt x="364" y="273"/>
                    <a:pt x="363" y="273"/>
                  </a:cubicBezTo>
                  <a:cubicBezTo>
                    <a:pt x="361" y="273"/>
                    <a:pt x="360" y="272"/>
                    <a:pt x="359" y="271"/>
                  </a:cubicBezTo>
                  <a:cubicBezTo>
                    <a:pt x="358" y="270"/>
                    <a:pt x="358" y="270"/>
                    <a:pt x="357" y="269"/>
                  </a:cubicBezTo>
                  <a:cubicBezTo>
                    <a:pt x="357" y="269"/>
                    <a:pt x="357" y="269"/>
                    <a:pt x="357" y="269"/>
                  </a:cubicBezTo>
                  <a:cubicBezTo>
                    <a:pt x="354" y="269"/>
                    <a:pt x="349" y="275"/>
                    <a:pt x="346" y="283"/>
                  </a:cubicBezTo>
                  <a:cubicBezTo>
                    <a:pt x="344" y="286"/>
                    <a:pt x="342" y="288"/>
                    <a:pt x="341" y="289"/>
                  </a:cubicBezTo>
                  <a:cubicBezTo>
                    <a:pt x="340" y="290"/>
                    <a:pt x="340" y="290"/>
                    <a:pt x="340" y="290"/>
                  </a:cubicBezTo>
                  <a:cubicBezTo>
                    <a:pt x="340" y="290"/>
                    <a:pt x="340" y="290"/>
                    <a:pt x="340" y="290"/>
                  </a:cubicBezTo>
                  <a:cubicBezTo>
                    <a:pt x="340" y="290"/>
                    <a:pt x="340" y="291"/>
                    <a:pt x="341" y="291"/>
                  </a:cubicBezTo>
                  <a:cubicBezTo>
                    <a:pt x="345" y="294"/>
                    <a:pt x="354" y="307"/>
                    <a:pt x="354" y="308"/>
                  </a:cubicBezTo>
                  <a:cubicBezTo>
                    <a:pt x="354" y="308"/>
                    <a:pt x="354" y="308"/>
                    <a:pt x="354" y="308"/>
                  </a:cubicBezTo>
                  <a:cubicBezTo>
                    <a:pt x="354" y="308"/>
                    <a:pt x="354" y="308"/>
                    <a:pt x="354" y="308"/>
                  </a:cubicBezTo>
                  <a:cubicBezTo>
                    <a:pt x="354" y="308"/>
                    <a:pt x="353" y="311"/>
                    <a:pt x="354" y="321"/>
                  </a:cubicBezTo>
                  <a:cubicBezTo>
                    <a:pt x="354" y="326"/>
                    <a:pt x="358" y="332"/>
                    <a:pt x="360" y="338"/>
                  </a:cubicBezTo>
                  <a:cubicBezTo>
                    <a:pt x="363" y="343"/>
                    <a:pt x="365" y="348"/>
                    <a:pt x="365" y="351"/>
                  </a:cubicBezTo>
                  <a:cubicBezTo>
                    <a:pt x="365" y="357"/>
                    <a:pt x="361" y="368"/>
                    <a:pt x="356" y="372"/>
                  </a:cubicBezTo>
                  <a:cubicBezTo>
                    <a:pt x="355" y="373"/>
                    <a:pt x="355" y="373"/>
                    <a:pt x="357" y="376"/>
                  </a:cubicBezTo>
                  <a:cubicBezTo>
                    <a:pt x="358" y="378"/>
                    <a:pt x="360" y="380"/>
                    <a:pt x="359" y="384"/>
                  </a:cubicBezTo>
                  <a:cubicBezTo>
                    <a:pt x="359" y="386"/>
                    <a:pt x="358" y="387"/>
                    <a:pt x="358" y="387"/>
                  </a:cubicBezTo>
                  <a:cubicBezTo>
                    <a:pt x="356" y="392"/>
                    <a:pt x="356" y="393"/>
                    <a:pt x="361" y="397"/>
                  </a:cubicBezTo>
                  <a:cubicBezTo>
                    <a:pt x="363" y="400"/>
                    <a:pt x="364" y="401"/>
                    <a:pt x="364" y="402"/>
                  </a:cubicBezTo>
                  <a:cubicBezTo>
                    <a:pt x="364" y="404"/>
                    <a:pt x="362" y="404"/>
                    <a:pt x="361" y="405"/>
                  </a:cubicBezTo>
                  <a:cubicBezTo>
                    <a:pt x="360" y="405"/>
                    <a:pt x="359" y="406"/>
                    <a:pt x="358" y="406"/>
                  </a:cubicBezTo>
                  <a:cubicBezTo>
                    <a:pt x="356" y="408"/>
                    <a:pt x="356" y="409"/>
                    <a:pt x="359" y="413"/>
                  </a:cubicBezTo>
                  <a:cubicBezTo>
                    <a:pt x="360" y="415"/>
                    <a:pt x="361" y="417"/>
                    <a:pt x="362" y="420"/>
                  </a:cubicBezTo>
                  <a:cubicBezTo>
                    <a:pt x="365" y="426"/>
                    <a:pt x="362" y="431"/>
                    <a:pt x="361" y="433"/>
                  </a:cubicBezTo>
                  <a:cubicBezTo>
                    <a:pt x="360" y="435"/>
                    <a:pt x="358" y="436"/>
                    <a:pt x="357" y="436"/>
                  </a:cubicBezTo>
                  <a:cubicBezTo>
                    <a:pt x="356" y="436"/>
                    <a:pt x="355" y="435"/>
                    <a:pt x="355" y="435"/>
                  </a:cubicBezTo>
                  <a:cubicBezTo>
                    <a:pt x="354" y="433"/>
                    <a:pt x="352" y="431"/>
                    <a:pt x="350" y="431"/>
                  </a:cubicBezTo>
                  <a:cubicBezTo>
                    <a:pt x="348" y="431"/>
                    <a:pt x="347" y="432"/>
                    <a:pt x="346" y="433"/>
                  </a:cubicBezTo>
                  <a:cubicBezTo>
                    <a:pt x="343" y="435"/>
                    <a:pt x="340" y="437"/>
                    <a:pt x="336" y="437"/>
                  </a:cubicBezTo>
                  <a:cubicBezTo>
                    <a:pt x="334" y="437"/>
                    <a:pt x="332" y="437"/>
                    <a:pt x="330" y="436"/>
                  </a:cubicBezTo>
                  <a:cubicBezTo>
                    <a:pt x="328" y="435"/>
                    <a:pt x="327" y="435"/>
                    <a:pt x="326" y="435"/>
                  </a:cubicBezTo>
                  <a:cubicBezTo>
                    <a:pt x="323" y="435"/>
                    <a:pt x="321" y="437"/>
                    <a:pt x="319" y="439"/>
                  </a:cubicBezTo>
                  <a:cubicBezTo>
                    <a:pt x="319" y="440"/>
                    <a:pt x="319" y="440"/>
                    <a:pt x="319" y="440"/>
                  </a:cubicBezTo>
                  <a:cubicBezTo>
                    <a:pt x="316" y="443"/>
                    <a:pt x="311" y="446"/>
                    <a:pt x="307" y="447"/>
                  </a:cubicBezTo>
                  <a:cubicBezTo>
                    <a:pt x="305" y="447"/>
                    <a:pt x="305" y="447"/>
                    <a:pt x="305" y="447"/>
                  </a:cubicBezTo>
                  <a:cubicBezTo>
                    <a:pt x="301" y="448"/>
                    <a:pt x="295" y="449"/>
                    <a:pt x="293" y="451"/>
                  </a:cubicBezTo>
                  <a:cubicBezTo>
                    <a:pt x="292" y="452"/>
                    <a:pt x="292" y="452"/>
                    <a:pt x="292" y="452"/>
                  </a:cubicBezTo>
                  <a:cubicBezTo>
                    <a:pt x="292" y="453"/>
                    <a:pt x="294" y="453"/>
                    <a:pt x="295" y="454"/>
                  </a:cubicBezTo>
                  <a:cubicBezTo>
                    <a:pt x="296" y="455"/>
                    <a:pt x="297" y="455"/>
                    <a:pt x="298" y="456"/>
                  </a:cubicBezTo>
                  <a:cubicBezTo>
                    <a:pt x="301" y="458"/>
                    <a:pt x="306" y="458"/>
                    <a:pt x="309" y="459"/>
                  </a:cubicBezTo>
                  <a:cubicBezTo>
                    <a:pt x="310" y="459"/>
                    <a:pt x="310" y="459"/>
                    <a:pt x="310" y="459"/>
                  </a:cubicBezTo>
                  <a:cubicBezTo>
                    <a:pt x="310" y="460"/>
                    <a:pt x="310" y="460"/>
                    <a:pt x="310" y="460"/>
                  </a:cubicBezTo>
                  <a:cubicBezTo>
                    <a:pt x="310" y="461"/>
                    <a:pt x="311" y="464"/>
                    <a:pt x="309" y="465"/>
                  </a:cubicBezTo>
                  <a:cubicBezTo>
                    <a:pt x="309" y="466"/>
                    <a:pt x="308" y="467"/>
                    <a:pt x="306" y="467"/>
                  </a:cubicBezTo>
                  <a:cubicBezTo>
                    <a:pt x="304" y="467"/>
                    <a:pt x="301" y="466"/>
                    <a:pt x="300" y="465"/>
                  </a:cubicBezTo>
                  <a:cubicBezTo>
                    <a:pt x="294" y="469"/>
                    <a:pt x="294" y="469"/>
                    <a:pt x="294" y="469"/>
                  </a:cubicBezTo>
                  <a:cubicBezTo>
                    <a:pt x="293" y="468"/>
                    <a:pt x="293" y="468"/>
                    <a:pt x="293" y="468"/>
                  </a:cubicBezTo>
                  <a:cubicBezTo>
                    <a:pt x="293" y="468"/>
                    <a:pt x="290" y="465"/>
                    <a:pt x="287" y="465"/>
                  </a:cubicBezTo>
                  <a:cubicBezTo>
                    <a:pt x="287" y="465"/>
                    <a:pt x="286" y="465"/>
                    <a:pt x="285" y="466"/>
                  </a:cubicBezTo>
                  <a:cubicBezTo>
                    <a:pt x="282" y="468"/>
                    <a:pt x="278" y="470"/>
                    <a:pt x="274" y="47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4" name="Freeform 10"/>
            <p:cNvSpPr>
              <a:spLocks noEditPoints="1"/>
            </p:cNvSpPr>
            <p:nvPr/>
          </p:nvSpPr>
          <p:spPr bwMode="auto">
            <a:xfrm>
              <a:off x="5386935" y="4447070"/>
              <a:ext cx="861027" cy="988456"/>
            </a:xfrm>
            <a:custGeom>
              <a:avLst/>
              <a:gdLst>
                <a:gd name="T0" fmla="*/ 312 w 411"/>
                <a:gd name="T1" fmla="*/ 15 h 472"/>
                <a:gd name="T2" fmla="*/ 337 w 411"/>
                <a:gd name="T3" fmla="*/ 63 h 472"/>
                <a:gd name="T4" fmla="*/ 356 w 411"/>
                <a:gd name="T5" fmla="*/ 86 h 472"/>
                <a:gd name="T6" fmla="*/ 404 w 411"/>
                <a:gd name="T7" fmla="*/ 189 h 472"/>
                <a:gd name="T8" fmla="*/ 385 w 411"/>
                <a:gd name="T9" fmla="*/ 225 h 472"/>
                <a:gd name="T10" fmla="*/ 376 w 411"/>
                <a:gd name="T11" fmla="*/ 261 h 472"/>
                <a:gd name="T12" fmla="*/ 354 w 411"/>
                <a:gd name="T13" fmla="*/ 322 h 472"/>
                <a:gd name="T14" fmla="*/ 351 w 411"/>
                <a:gd name="T15" fmla="*/ 432 h 472"/>
                <a:gd name="T16" fmla="*/ 310 w 411"/>
                <a:gd name="T17" fmla="*/ 461 h 472"/>
                <a:gd name="T18" fmla="*/ 261 w 411"/>
                <a:gd name="T19" fmla="*/ 452 h 472"/>
                <a:gd name="T20" fmla="*/ 179 w 411"/>
                <a:gd name="T21" fmla="*/ 428 h 472"/>
                <a:gd name="T22" fmla="*/ 156 w 411"/>
                <a:gd name="T23" fmla="*/ 414 h 472"/>
                <a:gd name="T24" fmla="*/ 153 w 411"/>
                <a:gd name="T25" fmla="*/ 434 h 472"/>
                <a:gd name="T26" fmla="*/ 85 w 411"/>
                <a:gd name="T27" fmla="*/ 454 h 472"/>
                <a:gd name="T28" fmla="*/ 21 w 411"/>
                <a:gd name="T29" fmla="*/ 451 h 472"/>
                <a:gd name="T30" fmla="*/ 16 w 411"/>
                <a:gd name="T31" fmla="*/ 377 h 472"/>
                <a:gd name="T32" fmla="*/ 47 w 411"/>
                <a:gd name="T33" fmla="*/ 251 h 472"/>
                <a:gd name="T34" fmla="*/ 104 w 411"/>
                <a:gd name="T35" fmla="*/ 170 h 472"/>
                <a:gd name="T36" fmla="*/ 140 w 411"/>
                <a:gd name="T37" fmla="*/ 87 h 472"/>
                <a:gd name="T38" fmla="*/ 131 w 411"/>
                <a:gd name="T39" fmla="*/ 44 h 472"/>
                <a:gd name="T40" fmla="*/ 175 w 411"/>
                <a:gd name="T41" fmla="*/ 58 h 472"/>
                <a:gd name="T42" fmla="*/ 208 w 411"/>
                <a:gd name="T43" fmla="*/ 62 h 472"/>
                <a:gd name="T44" fmla="*/ 222 w 411"/>
                <a:gd name="T45" fmla="*/ 51 h 472"/>
                <a:gd name="T46" fmla="*/ 261 w 411"/>
                <a:gd name="T47" fmla="*/ 17 h 472"/>
                <a:gd name="T48" fmla="*/ 268 w 411"/>
                <a:gd name="T49" fmla="*/ 5 h 472"/>
                <a:gd name="T50" fmla="*/ 285 w 411"/>
                <a:gd name="T51" fmla="*/ 2 h 472"/>
                <a:gd name="T52" fmla="*/ 267 w 411"/>
                <a:gd name="T53" fmla="*/ 4 h 472"/>
                <a:gd name="T54" fmla="*/ 253 w 411"/>
                <a:gd name="T55" fmla="*/ 17 h 472"/>
                <a:gd name="T56" fmla="*/ 241 w 411"/>
                <a:gd name="T57" fmla="*/ 38 h 472"/>
                <a:gd name="T58" fmla="*/ 220 w 411"/>
                <a:gd name="T59" fmla="*/ 46 h 472"/>
                <a:gd name="T60" fmla="*/ 211 w 411"/>
                <a:gd name="T61" fmla="*/ 61 h 472"/>
                <a:gd name="T62" fmla="*/ 188 w 411"/>
                <a:gd name="T63" fmla="*/ 73 h 472"/>
                <a:gd name="T64" fmla="*/ 175 w 411"/>
                <a:gd name="T65" fmla="*/ 56 h 472"/>
                <a:gd name="T66" fmla="*/ 150 w 411"/>
                <a:gd name="T67" fmla="*/ 55 h 472"/>
                <a:gd name="T68" fmla="*/ 129 w 411"/>
                <a:gd name="T69" fmla="*/ 44 h 472"/>
                <a:gd name="T70" fmla="*/ 137 w 411"/>
                <a:gd name="T71" fmla="*/ 90 h 472"/>
                <a:gd name="T72" fmla="*/ 120 w 411"/>
                <a:gd name="T73" fmla="*/ 135 h 472"/>
                <a:gd name="T74" fmla="*/ 99 w 411"/>
                <a:gd name="T75" fmla="*/ 172 h 472"/>
                <a:gd name="T76" fmla="*/ 45 w 411"/>
                <a:gd name="T77" fmla="*/ 251 h 472"/>
                <a:gd name="T78" fmla="*/ 19 w 411"/>
                <a:gd name="T79" fmla="*/ 325 h 472"/>
                <a:gd name="T80" fmla="*/ 7 w 411"/>
                <a:gd name="T81" fmla="*/ 404 h 472"/>
                <a:gd name="T82" fmla="*/ 23 w 411"/>
                <a:gd name="T83" fmla="*/ 452 h 472"/>
                <a:gd name="T84" fmla="*/ 54 w 411"/>
                <a:gd name="T85" fmla="*/ 455 h 472"/>
                <a:gd name="T86" fmla="*/ 134 w 411"/>
                <a:gd name="T87" fmla="*/ 454 h 472"/>
                <a:gd name="T88" fmla="*/ 154 w 411"/>
                <a:gd name="T89" fmla="*/ 432 h 472"/>
                <a:gd name="T90" fmla="*/ 137 w 411"/>
                <a:gd name="T91" fmla="*/ 416 h 472"/>
                <a:gd name="T92" fmla="*/ 162 w 411"/>
                <a:gd name="T93" fmla="*/ 426 h 472"/>
                <a:gd name="T94" fmla="*/ 183 w 411"/>
                <a:gd name="T95" fmla="*/ 428 h 472"/>
                <a:gd name="T96" fmla="*/ 259 w 411"/>
                <a:gd name="T97" fmla="*/ 453 h 472"/>
                <a:gd name="T98" fmla="*/ 307 w 411"/>
                <a:gd name="T99" fmla="*/ 469 h 472"/>
                <a:gd name="T100" fmla="*/ 306 w 411"/>
                <a:gd name="T101" fmla="*/ 449 h 472"/>
                <a:gd name="T102" fmla="*/ 355 w 411"/>
                <a:gd name="T103" fmla="*/ 436 h 472"/>
                <a:gd name="T104" fmla="*/ 360 w 411"/>
                <a:gd name="T105" fmla="*/ 389 h 472"/>
                <a:gd name="T106" fmla="*/ 356 w 411"/>
                <a:gd name="T107" fmla="*/ 308 h 472"/>
                <a:gd name="T108" fmla="*/ 378 w 411"/>
                <a:gd name="T109" fmla="*/ 268 h 472"/>
                <a:gd name="T110" fmla="*/ 384 w 411"/>
                <a:gd name="T111" fmla="*/ 243 h 472"/>
                <a:gd name="T112" fmla="*/ 397 w 411"/>
                <a:gd name="T113" fmla="*/ 232 h 472"/>
                <a:gd name="T114" fmla="*/ 403 w 411"/>
                <a:gd name="T115" fmla="*/ 192 h 472"/>
                <a:gd name="T116" fmla="*/ 377 w 411"/>
                <a:gd name="T117" fmla="*/ 133 h 472"/>
                <a:gd name="T118" fmla="*/ 364 w 411"/>
                <a:gd name="T119" fmla="*/ 82 h 472"/>
                <a:gd name="T120" fmla="*/ 338 w 411"/>
                <a:gd name="T121" fmla="*/ 61 h 472"/>
                <a:gd name="T122" fmla="*/ 323 w 411"/>
                <a:gd name="T123" fmla="*/ 30 h 472"/>
                <a:gd name="T124" fmla="*/ 298 w 411"/>
                <a:gd name="T125" fmla="*/ 15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1" h="472">
                  <a:moveTo>
                    <a:pt x="290" y="2"/>
                  </a:moveTo>
                  <a:cubicBezTo>
                    <a:pt x="290" y="2"/>
                    <a:pt x="291" y="2"/>
                    <a:pt x="291" y="2"/>
                  </a:cubicBezTo>
                  <a:cubicBezTo>
                    <a:pt x="293" y="3"/>
                    <a:pt x="293" y="10"/>
                    <a:pt x="292" y="15"/>
                  </a:cubicBezTo>
                  <a:cubicBezTo>
                    <a:pt x="292" y="19"/>
                    <a:pt x="291" y="23"/>
                    <a:pt x="293" y="23"/>
                  </a:cubicBezTo>
                  <a:cubicBezTo>
                    <a:pt x="293" y="23"/>
                    <a:pt x="294" y="23"/>
                    <a:pt x="295" y="21"/>
                  </a:cubicBezTo>
                  <a:cubicBezTo>
                    <a:pt x="297" y="19"/>
                    <a:pt x="297" y="17"/>
                    <a:pt x="298" y="17"/>
                  </a:cubicBezTo>
                  <a:cubicBezTo>
                    <a:pt x="299" y="17"/>
                    <a:pt x="300" y="18"/>
                    <a:pt x="302" y="20"/>
                  </a:cubicBezTo>
                  <a:cubicBezTo>
                    <a:pt x="303" y="21"/>
                    <a:pt x="304" y="22"/>
                    <a:pt x="305" y="22"/>
                  </a:cubicBezTo>
                  <a:cubicBezTo>
                    <a:pt x="307" y="22"/>
                    <a:pt x="309" y="16"/>
                    <a:pt x="312" y="15"/>
                  </a:cubicBezTo>
                  <a:cubicBezTo>
                    <a:pt x="313" y="15"/>
                    <a:pt x="313" y="15"/>
                    <a:pt x="313" y="15"/>
                  </a:cubicBezTo>
                  <a:cubicBezTo>
                    <a:pt x="317" y="15"/>
                    <a:pt x="319" y="22"/>
                    <a:pt x="318" y="25"/>
                  </a:cubicBezTo>
                  <a:cubicBezTo>
                    <a:pt x="317" y="28"/>
                    <a:pt x="318" y="30"/>
                    <a:pt x="321" y="31"/>
                  </a:cubicBezTo>
                  <a:cubicBezTo>
                    <a:pt x="325" y="33"/>
                    <a:pt x="324" y="31"/>
                    <a:pt x="320" y="43"/>
                  </a:cubicBezTo>
                  <a:cubicBezTo>
                    <a:pt x="318" y="48"/>
                    <a:pt x="318" y="49"/>
                    <a:pt x="319" y="49"/>
                  </a:cubicBezTo>
                  <a:cubicBezTo>
                    <a:pt x="321" y="49"/>
                    <a:pt x="324" y="45"/>
                    <a:pt x="326" y="43"/>
                  </a:cubicBezTo>
                  <a:cubicBezTo>
                    <a:pt x="326" y="43"/>
                    <a:pt x="326" y="42"/>
                    <a:pt x="326" y="42"/>
                  </a:cubicBezTo>
                  <a:cubicBezTo>
                    <a:pt x="328" y="42"/>
                    <a:pt x="330" y="50"/>
                    <a:pt x="330" y="54"/>
                  </a:cubicBezTo>
                  <a:cubicBezTo>
                    <a:pt x="330" y="58"/>
                    <a:pt x="331" y="63"/>
                    <a:pt x="337" y="63"/>
                  </a:cubicBezTo>
                  <a:cubicBezTo>
                    <a:pt x="337" y="63"/>
                    <a:pt x="338" y="63"/>
                    <a:pt x="339" y="63"/>
                  </a:cubicBezTo>
                  <a:cubicBezTo>
                    <a:pt x="346" y="61"/>
                    <a:pt x="344" y="60"/>
                    <a:pt x="346" y="56"/>
                  </a:cubicBezTo>
                  <a:cubicBezTo>
                    <a:pt x="347" y="53"/>
                    <a:pt x="349" y="52"/>
                    <a:pt x="350" y="52"/>
                  </a:cubicBezTo>
                  <a:cubicBezTo>
                    <a:pt x="351" y="52"/>
                    <a:pt x="352" y="52"/>
                    <a:pt x="353" y="55"/>
                  </a:cubicBezTo>
                  <a:cubicBezTo>
                    <a:pt x="353" y="60"/>
                    <a:pt x="355" y="61"/>
                    <a:pt x="355" y="66"/>
                  </a:cubicBezTo>
                  <a:cubicBezTo>
                    <a:pt x="354" y="71"/>
                    <a:pt x="356" y="72"/>
                    <a:pt x="359" y="73"/>
                  </a:cubicBezTo>
                  <a:cubicBezTo>
                    <a:pt x="362" y="74"/>
                    <a:pt x="362" y="82"/>
                    <a:pt x="362" y="82"/>
                  </a:cubicBezTo>
                  <a:cubicBezTo>
                    <a:pt x="362" y="82"/>
                    <a:pt x="362" y="82"/>
                    <a:pt x="362" y="82"/>
                  </a:cubicBezTo>
                  <a:cubicBezTo>
                    <a:pt x="361" y="82"/>
                    <a:pt x="358" y="82"/>
                    <a:pt x="356" y="86"/>
                  </a:cubicBezTo>
                  <a:cubicBezTo>
                    <a:pt x="354" y="90"/>
                    <a:pt x="357" y="97"/>
                    <a:pt x="360" y="100"/>
                  </a:cubicBezTo>
                  <a:cubicBezTo>
                    <a:pt x="362" y="103"/>
                    <a:pt x="358" y="108"/>
                    <a:pt x="358" y="114"/>
                  </a:cubicBezTo>
                  <a:cubicBezTo>
                    <a:pt x="358" y="120"/>
                    <a:pt x="367" y="127"/>
                    <a:pt x="372" y="129"/>
                  </a:cubicBezTo>
                  <a:cubicBezTo>
                    <a:pt x="376" y="132"/>
                    <a:pt x="376" y="134"/>
                    <a:pt x="374" y="136"/>
                  </a:cubicBezTo>
                  <a:cubicBezTo>
                    <a:pt x="371" y="138"/>
                    <a:pt x="369" y="141"/>
                    <a:pt x="370" y="143"/>
                  </a:cubicBezTo>
                  <a:cubicBezTo>
                    <a:pt x="372" y="145"/>
                    <a:pt x="375" y="144"/>
                    <a:pt x="376" y="147"/>
                  </a:cubicBezTo>
                  <a:cubicBezTo>
                    <a:pt x="376" y="150"/>
                    <a:pt x="374" y="152"/>
                    <a:pt x="379" y="154"/>
                  </a:cubicBezTo>
                  <a:cubicBezTo>
                    <a:pt x="384" y="155"/>
                    <a:pt x="388" y="157"/>
                    <a:pt x="396" y="165"/>
                  </a:cubicBezTo>
                  <a:cubicBezTo>
                    <a:pt x="404" y="173"/>
                    <a:pt x="404" y="186"/>
                    <a:pt x="404" y="189"/>
                  </a:cubicBezTo>
                  <a:cubicBezTo>
                    <a:pt x="403" y="191"/>
                    <a:pt x="399" y="190"/>
                    <a:pt x="401" y="192"/>
                  </a:cubicBezTo>
                  <a:cubicBezTo>
                    <a:pt x="402" y="194"/>
                    <a:pt x="404" y="198"/>
                    <a:pt x="401" y="202"/>
                  </a:cubicBezTo>
                  <a:cubicBezTo>
                    <a:pt x="398" y="206"/>
                    <a:pt x="398" y="211"/>
                    <a:pt x="400" y="215"/>
                  </a:cubicBezTo>
                  <a:cubicBezTo>
                    <a:pt x="402" y="219"/>
                    <a:pt x="405" y="216"/>
                    <a:pt x="408" y="221"/>
                  </a:cubicBezTo>
                  <a:cubicBezTo>
                    <a:pt x="411" y="226"/>
                    <a:pt x="406" y="229"/>
                    <a:pt x="404" y="229"/>
                  </a:cubicBezTo>
                  <a:cubicBezTo>
                    <a:pt x="403" y="229"/>
                    <a:pt x="402" y="229"/>
                    <a:pt x="401" y="229"/>
                  </a:cubicBezTo>
                  <a:cubicBezTo>
                    <a:pt x="399" y="229"/>
                    <a:pt x="397" y="229"/>
                    <a:pt x="396" y="230"/>
                  </a:cubicBezTo>
                  <a:cubicBezTo>
                    <a:pt x="396" y="231"/>
                    <a:pt x="395" y="231"/>
                    <a:pt x="395" y="231"/>
                  </a:cubicBezTo>
                  <a:cubicBezTo>
                    <a:pt x="393" y="231"/>
                    <a:pt x="391" y="226"/>
                    <a:pt x="385" y="225"/>
                  </a:cubicBezTo>
                  <a:cubicBezTo>
                    <a:pt x="384" y="224"/>
                    <a:pt x="382" y="224"/>
                    <a:pt x="381" y="224"/>
                  </a:cubicBezTo>
                  <a:cubicBezTo>
                    <a:pt x="379" y="224"/>
                    <a:pt x="378" y="226"/>
                    <a:pt x="377" y="230"/>
                  </a:cubicBezTo>
                  <a:cubicBezTo>
                    <a:pt x="376" y="235"/>
                    <a:pt x="387" y="241"/>
                    <a:pt x="387" y="241"/>
                  </a:cubicBezTo>
                  <a:cubicBezTo>
                    <a:pt x="386" y="241"/>
                    <a:pt x="386" y="241"/>
                    <a:pt x="385" y="241"/>
                  </a:cubicBezTo>
                  <a:cubicBezTo>
                    <a:pt x="382" y="241"/>
                    <a:pt x="381" y="242"/>
                    <a:pt x="385" y="246"/>
                  </a:cubicBezTo>
                  <a:cubicBezTo>
                    <a:pt x="389" y="251"/>
                    <a:pt x="385" y="261"/>
                    <a:pt x="383" y="261"/>
                  </a:cubicBezTo>
                  <a:cubicBezTo>
                    <a:pt x="383" y="261"/>
                    <a:pt x="383" y="261"/>
                    <a:pt x="383" y="261"/>
                  </a:cubicBezTo>
                  <a:cubicBezTo>
                    <a:pt x="382" y="260"/>
                    <a:pt x="380" y="259"/>
                    <a:pt x="379" y="259"/>
                  </a:cubicBezTo>
                  <a:cubicBezTo>
                    <a:pt x="378" y="259"/>
                    <a:pt x="377" y="260"/>
                    <a:pt x="376" y="261"/>
                  </a:cubicBezTo>
                  <a:cubicBezTo>
                    <a:pt x="376" y="264"/>
                    <a:pt x="381" y="265"/>
                    <a:pt x="378" y="266"/>
                  </a:cubicBezTo>
                  <a:cubicBezTo>
                    <a:pt x="375" y="267"/>
                    <a:pt x="372" y="268"/>
                    <a:pt x="367" y="272"/>
                  </a:cubicBezTo>
                  <a:cubicBezTo>
                    <a:pt x="366" y="273"/>
                    <a:pt x="365" y="273"/>
                    <a:pt x="364" y="273"/>
                  </a:cubicBezTo>
                  <a:cubicBezTo>
                    <a:pt x="362" y="273"/>
                    <a:pt x="360" y="270"/>
                    <a:pt x="358" y="269"/>
                  </a:cubicBezTo>
                  <a:cubicBezTo>
                    <a:pt x="358" y="269"/>
                    <a:pt x="358" y="269"/>
                    <a:pt x="358" y="269"/>
                  </a:cubicBezTo>
                  <a:cubicBezTo>
                    <a:pt x="354" y="269"/>
                    <a:pt x="349" y="276"/>
                    <a:pt x="346" y="283"/>
                  </a:cubicBezTo>
                  <a:cubicBezTo>
                    <a:pt x="342" y="291"/>
                    <a:pt x="337" y="290"/>
                    <a:pt x="342" y="293"/>
                  </a:cubicBezTo>
                  <a:cubicBezTo>
                    <a:pt x="346" y="296"/>
                    <a:pt x="354" y="309"/>
                    <a:pt x="354" y="309"/>
                  </a:cubicBezTo>
                  <a:cubicBezTo>
                    <a:pt x="354" y="309"/>
                    <a:pt x="353" y="312"/>
                    <a:pt x="354" y="322"/>
                  </a:cubicBezTo>
                  <a:cubicBezTo>
                    <a:pt x="355" y="331"/>
                    <a:pt x="365" y="345"/>
                    <a:pt x="365" y="352"/>
                  </a:cubicBezTo>
                  <a:cubicBezTo>
                    <a:pt x="365" y="358"/>
                    <a:pt x="361" y="368"/>
                    <a:pt x="357" y="372"/>
                  </a:cubicBezTo>
                  <a:cubicBezTo>
                    <a:pt x="353" y="375"/>
                    <a:pt x="361" y="378"/>
                    <a:pt x="359" y="385"/>
                  </a:cubicBezTo>
                  <a:cubicBezTo>
                    <a:pt x="357" y="392"/>
                    <a:pt x="355" y="393"/>
                    <a:pt x="361" y="399"/>
                  </a:cubicBezTo>
                  <a:cubicBezTo>
                    <a:pt x="367" y="405"/>
                    <a:pt x="362" y="404"/>
                    <a:pt x="358" y="407"/>
                  </a:cubicBezTo>
                  <a:cubicBezTo>
                    <a:pt x="354" y="409"/>
                    <a:pt x="359" y="413"/>
                    <a:pt x="362" y="421"/>
                  </a:cubicBezTo>
                  <a:cubicBezTo>
                    <a:pt x="365" y="429"/>
                    <a:pt x="360" y="436"/>
                    <a:pt x="358" y="436"/>
                  </a:cubicBezTo>
                  <a:cubicBezTo>
                    <a:pt x="357" y="436"/>
                    <a:pt x="357" y="436"/>
                    <a:pt x="357" y="435"/>
                  </a:cubicBezTo>
                  <a:cubicBezTo>
                    <a:pt x="356" y="433"/>
                    <a:pt x="353" y="432"/>
                    <a:pt x="351" y="432"/>
                  </a:cubicBezTo>
                  <a:cubicBezTo>
                    <a:pt x="349" y="432"/>
                    <a:pt x="348" y="432"/>
                    <a:pt x="346" y="433"/>
                  </a:cubicBezTo>
                  <a:cubicBezTo>
                    <a:pt x="344" y="436"/>
                    <a:pt x="340" y="438"/>
                    <a:pt x="337" y="438"/>
                  </a:cubicBezTo>
                  <a:cubicBezTo>
                    <a:pt x="335" y="438"/>
                    <a:pt x="333" y="437"/>
                    <a:pt x="331" y="436"/>
                  </a:cubicBezTo>
                  <a:cubicBezTo>
                    <a:pt x="329" y="435"/>
                    <a:pt x="328" y="435"/>
                    <a:pt x="327" y="435"/>
                  </a:cubicBezTo>
                  <a:cubicBezTo>
                    <a:pt x="323" y="435"/>
                    <a:pt x="321" y="438"/>
                    <a:pt x="319" y="440"/>
                  </a:cubicBezTo>
                  <a:cubicBezTo>
                    <a:pt x="316" y="444"/>
                    <a:pt x="312" y="446"/>
                    <a:pt x="307" y="447"/>
                  </a:cubicBezTo>
                  <a:cubicBezTo>
                    <a:pt x="303" y="448"/>
                    <a:pt x="296" y="448"/>
                    <a:pt x="293" y="451"/>
                  </a:cubicBezTo>
                  <a:cubicBezTo>
                    <a:pt x="291" y="454"/>
                    <a:pt x="294" y="455"/>
                    <a:pt x="298" y="458"/>
                  </a:cubicBezTo>
                  <a:cubicBezTo>
                    <a:pt x="301" y="459"/>
                    <a:pt x="307" y="460"/>
                    <a:pt x="310" y="461"/>
                  </a:cubicBezTo>
                  <a:cubicBezTo>
                    <a:pt x="310" y="462"/>
                    <a:pt x="311" y="464"/>
                    <a:pt x="310" y="466"/>
                  </a:cubicBezTo>
                  <a:cubicBezTo>
                    <a:pt x="309" y="466"/>
                    <a:pt x="308" y="467"/>
                    <a:pt x="307" y="467"/>
                  </a:cubicBezTo>
                  <a:cubicBezTo>
                    <a:pt x="304" y="467"/>
                    <a:pt x="300" y="465"/>
                    <a:pt x="300" y="465"/>
                  </a:cubicBezTo>
                  <a:cubicBezTo>
                    <a:pt x="295" y="469"/>
                    <a:pt x="295" y="469"/>
                    <a:pt x="295" y="469"/>
                  </a:cubicBezTo>
                  <a:cubicBezTo>
                    <a:pt x="295" y="469"/>
                    <a:pt x="292" y="465"/>
                    <a:pt x="288" y="465"/>
                  </a:cubicBezTo>
                  <a:cubicBezTo>
                    <a:pt x="288" y="465"/>
                    <a:pt x="287" y="465"/>
                    <a:pt x="286" y="466"/>
                  </a:cubicBezTo>
                  <a:cubicBezTo>
                    <a:pt x="282" y="468"/>
                    <a:pt x="279" y="470"/>
                    <a:pt x="275" y="470"/>
                  </a:cubicBezTo>
                  <a:cubicBezTo>
                    <a:pt x="275" y="470"/>
                    <a:pt x="274" y="470"/>
                    <a:pt x="273" y="470"/>
                  </a:cubicBezTo>
                  <a:cubicBezTo>
                    <a:pt x="268" y="469"/>
                    <a:pt x="263" y="457"/>
                    <a:pt x="261" y="452"/>
                  </a:cubicBezTo>
                  <a:cubicBezTo>
                    <a:pt x="259" y="447"/>
                    <a:pt x="241" y="443"/>
                    <a:pt x="236" y="441"/>
                  </a:cubicBezTo>
                  <a:cubicBezTo>
                    <a:pt x="232" y="439"/>
                    <a:pt x="223" y="435"/>
                    <a:pt x="217" y="434"/>
                  </a:cubicBezTo>
                  <a:cubicBezTo>
                    <a:pt x="216" y="434"/>
                    <a:pt x="214" y="433"/>
                    <a:pt x="213" y="433"/>
                  </a:cubicBezTo>
                  <a:cubicBezTo>
                    <a:pt x="208" y="433"/>
                    <a:pt x="203" y="435"/>
                    <a:pt x="199" y="438"/>
                  </a:cubicBezTo>
                  <a:cubicBezTo>
                    <a:pt x="197" y="439"/>
                    <a:pt x="195" y="440"/>
                    <a:pt x="193" y="440"/>
                  </a:cubicBezTo>
                  <a:cubicBezTo>
                    <a:pt x="191" y="440"/>
                    <a:pt x="189" y="438"/>
                    <a:pt x="190" y="436"/>
                  </a:cubicBezTo>
                  <a:cubicBezTo>
                    <a:pt x="190" y="432"/>
                    <a:pt x="190" y="430"/>
                    <a:pt x="184" y="426"/>
                  </a:cubicBezTo>
                  <a:cubicBezTo>
                    <a:pt x="182" y="425"/>
                    <a:pt x="180" y="424"/>
                    <a:pt x="179" y="424"/>
                  </a:cubicBezTo>
                  <a:cubicBezTo>
                    <a:pt x="178" y="424"/>
                    <a:pt x="178" y="426"/>
                    <a:pt x="179" y="428"/>
                  </a:cubicBezTo>
                  <a:cubicBezTo>
                    <a:pt x="182" y="430"/>
                    <a:pt x="182" y="434"/>
                    <a:pt x="180" y="434"/>
                  </a:cubicBezTo>
                  <a:cubicBezTo>
                    <a:pt x="178" y="434"/>
                    <a:pt x="176" y="431"/>
                    <a:pt x="173" y="431"/>
                  </a:cubicBezTo>
                  <a:cubicBezTo>
                    <a:pt x="173" y="431"/>
                    <a:pt x="173" y="431"/>
                    <a:pt x="172" y="431"/>
                  </a:cubicBezTo>
                  <a:cubicBezTo>
                    <a:pt x="172" y="431"/>
                    <a:pt x="171" y="431"/>
                    <a:pt x="170" y="431"/>
                  </a:cubicBezTo>
                  <a:cubicBezTo>
                    <a:pt x="167" y="431"/>
                    <a:pt x="163" y="430"/>
                    <a:pt x="164" y="427"/>
                  </a:cubicBezTo>
                  <a:cubicBezTo>
                    <a:pt x="165" y="423"/>
                    <a:pt x="170" y="423"/>
                    <a:pt x="173" y="419"/>
                  </a:cubicBezTo>
                  <a:cubicBezTo>
                    <a:pt x="176" y="415"/>
                    <a:pt x="161" y="410"/>
                    <a:pt x="161" y="410"/>
                  </a:cubicBezTo>
                  <a:cubicBezTo>
                    <a:pt x="161" y="414"/>
                    <a:pt x="159" y="416"/>
                    <a:pt x="158" y="416"/>
                  </a:cubicBezTo>
                  <a:cubicBezTo>
                    <a:pt x="157" y="416"/>
                    <a:pt x="156" y="415"/>
                    <a:pt x="156" y="414"/>
                  </a:cubicBezTo>
                  <a:cubicBezTo>
                    <a:pt x="155" y="410"/>
                    <a:pt x="154" y="409"/>
                    <a:pt x="152" y="409"/>
                  </a:cubicBezTo>
                  <a:cubicBezTo>
                    <a:pt x="151" y="409"/>
                    <a:pt x="149" y="409"/>
                    <a:pt x="148" y="410"/>
                  </a:cubicBezTo>
                  <a:cubicBezTo>
                    <a:pt x="144" y="413"/>
                    <a:pt x="136" y="412"/>
                    <a:pt x="135" y="415"/>
                  </a:cubicBezTo>
                  <a:cubicBezTo>
                    <a:pt x="135" y="418"/>
                    <a:pt x="135" y="422"/>
                    <a:pt x="131" y="423"/>
                  </a:cubicBezTo>
                  <a:cubicBezTo>
                    <a:pt x="128" y="425"/>
                    <a:pt x="126" y="432"/>
                    <a:pt x="129" y="436"/>
                  </a:cubicBezTo>
                  <a:cubicBezTo>
                    <a:pt x="131" y="438"/>
                    <a:pt x="134" y="439"/>
                    <a:pt x="136" y="439"/>
                  </a:cubicBezTo>
                  <a:cubicBezTo>
                    <a:pt x="138" y="439"/>
                    <a:pt x="141" y="438"/>
                    <a:pt x="142" y="437"/>
                  </a:cubicBezTo>
                  <a:cubicBezTo>
                    <a:pt x="145" y="436"/>
                    <a:pt x="145" y="433"/>
                    <a:pt x="148" y="433"/>
                  </a:cubicBezTo>
                  <a:cubicBezTo>
                    <a:pt x="149" y="433"/>
                    <a:pt x="151" y="433"/>
                    <a:pt x="153" y="434"/>
                  </a:cubicBezTo>
                  <a:cubicBezTo>
                    <a:pt x="160" y="437"/>
                    <a:pt x="155" y="439"/>
                    <a:pt x="154" y="444"/>
                  </a:cubicBezTo>
                  <a:cubicBezTo>
                    <a:pt x="153" y="448"/>
                    <a:pt x="149" y="448"/>
                    <a:pt x="149" y="448"/>
                  </a:cubicBezTo>
                  <a:cubicBezTo>
                    <a:pt x="149" y="447"/>
                    <a:pt x="146" y="444"/>
                    <a:pt x="141" y="444"/>
                  </a:cubicBezTo>
                  <a:cubicBezTo>
                    <a:pt x="140" y="444"/>
                    <a:pt x="139" y="444"/>
                    <a:pt x="137" y="445"/>
                  </a:cubicBezTo>
                  <a:cubicBezTo>
                    <a:pt x="131" y="448"/>
                    <a:pt x="133" y="454"/>
                    <a:pt x="133" y="454"/>
                  </a:cubicBezTo>
                  <a:cubicBezTo>
                    <a:pt x="129" y="455"/>
                    <a:pt x="125" y="455"/>
                    <a:pt x="122" y="455"/>
                  </a:cubicBezTo>
                  <a:cubicBezTo>
                    <a:pt x="116" y="455"/>
                    <a:pt x="112" y="453"/>
                    <a:pt x="110" y="448"/>
                  </a:cubicBezTo>
                  <a:cubicBezTo>
                    <a:pt x="109" y="446"/>
                    <a:pt x="107" y="445"/>
                    <a:pt x="105" y="445"/>
                  </a:cubicBezTo>
                  <a:cubicBezTo>
                    <a:pt x="98" y="445"/>
                    <a:pt x="89" y="450"/>
                    <a:pt x="85" y="454"/>
                  </a:cubicBezTo>
                  <a:cubicBezTo>
                    <a:pt x="80" y="458"/>
                    <a:pt x="69" y="459"/>
                    <a:pt x="63" y="459"/>
                  </a:cubicBezTo>
                  <a:cubicBezTo>
                    <a:pt x="61" y="459"/>
                    <a:pt x="59" y="459"/>
                    <a:pt x="58" y="459"/>
                  </a:cubicBezTo>
                  <a:cubicBezTo>
                    <a:pt x="55" y="458"/>
                    <a:pt x="56" y="450"/>
                    <a:pt x="52" y="450"/>
                  </a:cubicBezTo>
                  <a:cubicBezTo>
                    <a:pt x="49" y="450"/>
                    <a:pt x="38" y="458"/>
                    <a:pt x="32" y="460"/>
                  </a:cubicBezTo>
                  <a:cubicBezTo>
                    <a:pt x="30" y="461"/>
                    <a:pt x="29" y="461"/>
                    <a:pt x="28" y="461"/>
                  </a:cubicBezTo>
                  <a:cubicBezTo>
                    <a:pt x="24" y="461"/>
                    <a:pt x="21" y="458"/>
                    <a:pt x="23" y="456"/>
                  </a:cubicBezTo>
                  <a:cubicBezTo>
                    <a:pt x="24" y="453"/>
                    <a:pt x="27" y="451"/>
                    <a:pt x="27" y="448"/>
                  </a:cubicBezTo>
                  <a:cubicBezTo>
                    <a:pt x="26" y="448"/>
                    <a:pt x="26" y="447"/>
                    <a:pt x="25" y="447"/>
                  </a:cubicBezTo>
                  <a:cubicBezTo>
                    <a:pt x="24" y="447"/>
                    <a:pt x="23" y="448"/>
                    <a:pt x="21" y="451"/>
                  </a:cubicBezTo>
                  <a:cubicBezTo>
                    <a:pt x="20" y="452"/>
                    <a:pt x="19" y="453"/>
                    <a:pt x="17" y="453"/>
                  </a:cubicBezTo>
                  <a:cubicBezTo>
                    <a:pt x="15" y="453"/>
                    <a:pt x="14" y="452"/>
                    <a:pt x="13" y="451"/>
                  </a:cubicBezTo>
                  <a:cubicBezTo>
                    <a:pt x="13" y="448"/>
                    <a:pt x="14" y="444"/>
                    <a:pt x="9" y="439"/>
                  </a:cubicBezTo>
                  <a:cubicBezTo>
                    <a:pt x="3" y="435"/>
                    <a:pt x="2" y="430"/>
                    <a:pt x="4" y="425"/>
                  </a:cubicBezTo>
                  <a:cubicBezTo>
                    <a:pt x="6" y="421"/>
                    <a:pt x="8" y="421"/>
                    <a:pt x="6" y="417"/>
                  </a:cubicBezTo>
                  <a:cubicBezTo>
                    <a:pt x="5" y="414"/>
                    <a:pt x="5" y="410"/>
                    <a:pt x="8" y="406"/>
                  </a:cubicBezTo>
                  <a:cubicBezTo>
                    <a:pt x="11" y="402"/>
                    <a:pt x="11" y="402"/>
                    <a:pt x="10" y="397"/>
                  </a:cubicBezTo>
                  <a:cubicBezTo>
                    <a:pt x="9" y="392"/>
                    <a:pt x="13" y="387"/>
                    <a:pt x="13" y="387"/>
                  </a:cubicBezTo>
                  <a:cubicBezTo>
                    <a:pt x="12" y="384"/>
                    <a:pt x="13" y="380"/>
                    <a:pt x="16" y="377"/>
                  </a:cubicBezTo>
                  <a:cubicBezTo>
                    <a:pt x="19" y="375"/>
                    <a:pt x="20" y="371"/>
                    <a:pt x="18" y="368"/>
                  </a:cubicBezTo>
                  <a:cubicBezTo>
                    <a:pt x="17" y="366"/>
                    <a:pt x="13" y="361"/>
                    <a:pt x="12" y="354"/>
                  </a:cubicBezTo>
                  <a:cubicBezTo>
                    <a:pt x="11" y="348"/>
                    <a:pt x="13" y="342"/>
                    <a:pt x="15" y="339"/>
                  </a:cubicBezTo>
                  <a:cubicBezTo>
                    <a:pt x="17" y="336"/>
                    <a:pt x="18" y="332"/>
                    <a:pt x="21" y="326"/>
                  </a:cubicBezTo>
                  <a:cubicBezTo>
                    <a:pt x="25" y="320"/>
                    <a:pt x="27" y="317"/>
                    <a:pt x="29" y="311"/>
                  </a:cubicBezTo>
                  <a:cubicBezTo>
                    <a:pt x="30" y="306"/>
                    <a:pt x="32" y="304"/>
                    <a:pt x="35" y="302"/>
                  </a:cubicBezTo>
                  <a:cubicBezTo>
                    <a:pt x="38" y="300"/>
                    <a:pt x="36" y="284"/>
                    <a:pt x="38" y="279"/>
                  </a:cubicBezTo>
                  <a:cubicBezTo>
                    <a:pt x="39" y="274"/>
                    <a:pt x="36" y="270"/>
                    <a:pt x="41" y="267"/>
                  </a:cubicBezTo>
                  <a:cubicBezTo>
                    <a:pt x="45" y="263"/>
                    <a:pt x="47" y="258"/>
                    <a:pt x="47" y="251"/>
                  </a:cubicBezTo>
                  <a:cubicBezTo>
                    <a:pt x="47" y="243"/>
                    <a:pt x="52" y="235"/>
                    <a:pt x="56" y="233"/>
                  </a:cubicBezTo>
                  <a:cubicBezTo>
                    <a:pt x="59" y="230"/>
                    <a:pt x="64" y="225"/>
                    <a:pt x="66" y="223"/>
                  </a:cubicBezTo>
                  <a:cubicBezTo>
                    <a:pt x="67" y="221"/>
                    <a:pt x="70" y="214"/>
                    <a:pt x="73" y="211"/>
                  </a:cubicBezTo>
                  <a:cubicBezTo>
                    <a:pt x="75" y="207"/>
                    <a:pt x="78" y="206"/>
                    <a:pt x="82" y="205"/>
                  </a:cubicBezTo>
                  <a:cubicBezTo>
                    <a:pt x="87" y="203"/>
                    <a:pt x="88" y="194"/>
                    <a:pt x="90" y="188"/>
                  </a:cubicBezTo>
                  <a:cubicBezTo>
                    <a:pt x="92" y="183"/>
                    <a:pt x="97" y="177"/>
                    <a:pt x="100" y="174"/>
                  </a:cubicBezTo>
                  <a:cubicBezTo>
                    <a:pt x="102" y="172"/>
                    <a:pt x="102" y="172"/>
                    <a:pt x="102" y="172"/>
                  </a:cubicBezTo>
                  <a:cubicBezTo>
                    <a:pt x="102" y="172"/>
                    <a:pt x="102" y="172"/>
                    <a:pt x="101" y="171"/>
                  </a:cubicBezTo>
                  <a:cubicBezTo>
                    <a:pt x="104" y="170"/>
                    <a:pt x="104" y="170"/>
                    <a:pt x="104" y="170"/>
                  </a:cubicBezTo>
                  <a:cubicBezTo>
                    <a:pt x="104" y="170"/>
                    <a:pt x="104" y="170"/>
                    <a:pt x="104" y="170"/>
                  </a:cubicBezTo>
                  <a:cubicBezTo>
                    <a:pt x="104" y="170"/>
                    <a:pt x="108" y="169"/>
                    <a:pt x="112" y="161"/>
                  </a:cubicBezTo>
                  <a:cubicBezTo>
                    <a:pt x="116" y="150"/>
                    <a:pt x="121" y="145"/>
                    <a:pt x="122" y="141"/>
                  </a:cubicBezTo>
                  <a:cubicBezTo>
                    <a:pt x="123" y="136"/>
                    <a:pt x="121" y="132"/>
                    <a:pt x="123" y="129"/>
                  </a:cubicBezTo>
                  <a:cubicBezTo>
                    <a:pt x="124" y="127"/>
                    <a:pt x="128" y="125"/>
                    <a:pt x="127" y="121"/>
                  </a:cubicBezTo>
                  <a:cubicBezTo>
                    <a:pt x="126" y="117"/>
                    <a:pt x="128" y="113"/>
                    <a:pt x="132" y="111"/>
                  </a:cubicBezTo>
                  <a:cubicBezTo>
                    <a:pt x="136" y="108"/>
                    <a:pt x="137" y="109"/>
                    <a:pt x="137" y="103"/>
                  </a:cubicBezTo>
                  <a:cubicBezTo>
                    <a:pt x="137" y="97"/>
                    <a:pt x="134" y="99"/>
                    <a:pt x="135" y="95"/>
                  </a:cubicBezTo>
                  <a:cubicBezTo>
                    <a:pt x="137" y="91"/>
                    <a:pt x="140" y="90"/>
                    <a:pt x="140" y="87"/>
                  </a:cubicBezTo>
                  <a:cubicBezTo>
                    <a:pt x="140" y="84"/>
                    <a:pt x="143" y="74"/>
                    <a:pt x="141" y="74"/>
                  </a:cubicBezTo>
                  <a:cubicBezTo>
                    <a:pt x="140" y="74"/>
                    <a:pt x="140" y="74"/>
                    <a:pt x="140" y="74"/>
                  </a:cubicBezTo>
                  <a:cubicBezTo>
                    <a:pt x="140" y="74"/>
                    <a:pt x="140" y="75"/>
                    <a:pt x="139" y="75"/>
                  </a:cubicBezTo>
                  <a:cubicBezTo>
                    <a:pt x="136" y="75"/>
                    <a:pt x="133" y="72"/>
                    <a:pt x="135" y="69"/>
                  </a:cubicBezTo>
                  <a:cubicBezTo>
                    <a:pt x="138" y="65"/>
                    <a:pt x="135" y="64"/>
                    <a:pt x="132" y="60"/>
                  </a:cubicBezTo>
                  <a:cubicBezTo>
                    <a:pt x="129" y="56"/>
                    <a:pt x="131" y="44"/>
                    <a:pt x="131" y="44"/>
                  </a:cubicBezTo>
                  <a:cubicBezTo>
                    <a:pt x="131" y="44"/>
                    <a:pt x="131" y="44"/>
                    <a:pt x="131" y="44"/>
                  </a:cubicBezTo>
                  <a:cubicBezTo>
                    <a:pt x="132" y="45"/>
                    <a:pt x="132" y="46"/>
                    <a:pt x="132" y="46"/>
                  </a:cubicBezTo>
                  <a:cubicBezTo>
                    <a:pt x="132" y="46"/>
                    <a:pt x="132" y="45"/>
                    <a:pt x="131" y="44"/>
                  </a:cubicBezTo>
                  <a:cubicBezTo>
                    <a:pt x="131" y="44"/>
                    <a:pt x="132" y="43"/>
                    <a:pt x="135" y="42"/>
                  </a:cubicBezTo>
                  <a:cubicBezTo>
                    <a:pt x="135" y="42"/>
                    <a:pt x="135" y="42"/>
                    <a:pt x="135" y="42"/>
                  </a:cubicBezTo>
                  <a:cubicBezTo>
                    <a:pt x="139" y="42"/>
                    <a:pt x="144" y="54"/>
                    <a:pt x="149" y="56"/>
                  </a:cubicBezTo>
                  <a:cubicBezTo>
                    <a:pt x="149" y="57"/>
                    <a:pt x="150" y="57"/>
                    <a:pt x="151" y="57"/>
                  </a:cubicBezTo>
                  <a:cubicBezTo>
                    <a:pt x="154" y="57"/>
                    <a:pt x="156" y="52"/>
                    <a:pt x="155" y="47"/>
                  </a:cubicBezTo>
                  <a:cubicBezTo>
                    <a:pt x="153" y="42"/>
                    <a:pt x="155" y="37"/>
                    <a:pt x="160" y="36"/>
                  </a:cubicBezTo>
                  <a:cubicBezTo>
                    <a:pt x="161" y="36"/>
                    <a:pt x="161" y="36"/>
                    <a:pt x="162" y="36"/>
                  </a:cubicBezTo>
                  <a:cubicBezTo>
                    <a:pt x="166" y="36"/>
                    <a:pt x="166" y="39"/>
                    <a:pt x="167" y="51"/>
                  </a:cubicBezTo>
                  <a:cubicBezTo>
                    <a:pt x="168" y="56"/>
                    <a:pt x="172" y="58"/>
                    <a:pt x="175" y="58"/>
                  </a:cubicBezTo>
                  <a:cubicBezTo>
                    <a:pt x="180" y="58"/>
                    <a:pt x="184" y="56"/>
                    <a:pt x="184" y="56"/>
                  </a:cubicBezTo>
                  <a:cubicBezTo>
                    <a:pt x="185" y="59"/>
                    <a:pt x="186" y="60"/>
                    <a:pt x="192" y="60"/>
                  </a:cubicBezTo>
                  <a:cubicBezTo>
                    <a:pt x="197" y="60"/>
                    <a:pt x="194" y="66"/>
                    <a:pt x="190" y="67"/>
                  </a:cubicBezTo>
                  <a:cubicBezTo>
                    <a:pt x="186" y="67"/>
                    <a:pt x="186" y="66"/>
                    <a:pt x="186" y="76"/>
                  </a:cubicBezTo>
                  <a:cubicBezTo>
                    <a:pt x="185" y="80"/>
                    <a:pt x="186" y="81"/>
                    <a:pt x="187" y="81"/>
                  </a:cubicBezTo>
                  <a:cubicBezTo>
                    <a:pt x="190" y="81"/>
                    <a:pt x="195" y="74"/>
                    <a:pt x="197" y="73"/>
                  </a:cubicBezTo>
                  <a:cubicBezTo>
                    <a:pt x="200" y="72"/>
                    <a:pt x="199" y="70"/>
                    <a:pt x="200" y="65"/>
                  </a:cubicBezTo>
                  <a:cubicBezTo>
                    <a:pt x="201" y="62"/>
                    <a:pt x="202" y="60"/>
                    <a:pt x="204" y="60"/>
                  </a:cubicBezTo>
                  <a:cubicBezTo>
                    <a:pt x="205" y="60"/>
                    <a:pt x="206" y="61"/>
                    <a:pt x="208" y="62"/>
                  </a:cubicBezTo>
                  <a:cubicBezTo>
                    <a:pt x="209" y="63"/>
                    <a:pt x="210" y="63"/>
                    <a:pt x="211" y="63"/>
                  </a:cubicBezTo>
                  <a:cubicBezTo>
                    <a:pt x="213" y="63"/>
                    <a:pt x="213" y="60"/>
                    <a:pt x="215" y="57"/>
                  </a:cubicBezTo>
                  <a:cubicBezTo>
                    <a:pt x="215" y="56"/>
                    <a:pt x="216" y="56"/>
                    <a:pt x="217" y="56"/>
                  </a:cubicBezTo>
                  <a:cubicBezTo>
                    <a:pt x="220" y="56"/>
                    <a:pt x="224" y="58"/>
                    <a:pt x="224" y="58"/>
                  </a:cubicBezTo>
                  <a:cubicBezTo>
                    <a:pt x="218" y="50"/>
                    <a:pt x="218" y="50"/>
                    <a:pt x="218" y="50"/>
                  </a:cubicBezTo>
                  <a:cubicBezTo>
                    <a:pt x="218" y="50"/>
                    <a:pt x="218" y="50"/>
                    <a:pt x="222" y="47"/>
                  </a:cubicBezTo>
                  <a:cubicBezTo>
                    <a:pt x="222" y="47"/>
                    <a:pt x="222" y="47"/>
                    <a:pt x="222" y="47"/>
                  </a:cubicBezTo>
                  <a:cubicBezTo>
                    <a:pt x="222" y="47"/>
                    <a:pt x="222" y="48"/>
                    <a:pt x="222" y="48"/>
                  </a:cubicBezTo>
                  <a:cubicBezTo>
                    <a:pt x="222" y="50"/>
                    <a:pt x="222" y="51"/>
                    <a:pt x="222" y="51"/>
                  </a:cubicBezTo>
                  <a:cubicBezTo>
                    <a:pt x="222" y="51"/>
                    <a:pt x="222" y="50"/>
                    <a:pt x="222" y="48"/>
                  </a:cubicBezTo>
                  <a:cubicBezTo>
                    <a:pt x="222" y="48"/>
                    <a:pt x="222" y="47"/>
                    <a:pt x="222" y="47"/>
                  </a:cubicBezTo>
                  <a:cubicBezTo>
                    <a:pt x="223" y="46"/>
                    <a:pt x="224" y="46"/>
                    <a:pt x="225" y="46"/>
                  </a:cubicBezTo>
                  <a:cubicBezTo>
                    <a:pt x="227" y="46"/>
                    <a:pt x="230" y="47"/>
                    <a:pt x="232" y="47"/>
                  </a:cubicBezTo>
                  <a:cubicBezTo>
                    <a:pt x="233" y="47"/>
                    <a:pt x="234" y="47"/>
                    <a:pt x="235" y="47"/>
                  </a:cubicBezTo>
                  <a:cubicBezTo>
                    <a:pt x="239" y="44"/>
                    <a:pt x="243" y="45"/>
                    <a:pt x="243" y="38"/>
                  </a:cubicBezTo>
                  <a:cubicBezTo>
                    <a:pt x="243" y="31"/>
                    <a:pt x="250" y="32"/>
                    <a:pt x="257" y="31"/>
                  </a:cubicBezTo>
                  <a:cubicBezTo>
                    <a:pt x="264" y="31"/>
                    <a:pt x="261" y="28"/>
                    <a:pt x="262" y="26"/>
                  </a:cubicBezTo>
                  <a:cubicBezTo>
                    <a:pt x="264" y="23"/>
                    <a:pt x="264" y="19"/>
                    <a:pt x="261" y="17"/>
                  </a:cubicBezTo>
                  <a:cubicBezTo>
                    <a:pt x="260" y="15"/>
                    <a:pt x="258" y="15"/>
                    <a:pt x="257" y="15"/>
                  </a:cubicBezTo>
                  <a:cubicBezTo>
                    <a:pt x="256" y="15"/>
                    <a:pt x="255" y="15"/>
                    <a:pt x="253" y="15"/>
                  </a:cubicBezTo>
                  <a:cubicBezTo>
                    <a:pt x="253" y="15"/>
                    <a:pt x="252" y="15"/>
                    <a:pt x="252" y="15"/>
                  </a:cubicBezTo>
                  <a:cubicBezTo>
                    <a:pt x="248" y="14"/>
                    <a:pt x="248" y="13"/>
                    <a:pt x="248" y="13"/>
                  </a:cubicBezTo>
                  <a:cubicBezTo>
                    <a:pt x="248" y="13"/>
                    <a:pt x="250" y="9"/>
                    <a:pt x="252" y="7"/>
                  </a:cubicBezTo>
                  <a:cubicBezTo>
                    <a:pt x="255" y="5"/>
                    <a:pt x="259" y="4"/>
                    <a:pt x="262" y="3"/>
                  </a:cubicBezTo>
                  <a:cubicBezTo>
                    <a:pt x="262" y="3"/>
                    <a:pt x="263" y="3"/>
                    <a:pt x="263" y="3"/>
                  </a:cubicBezTo>
                  <a:cubicBezTo>
                    <a:pt x="265" y="3"/>
                    <a:pt x="266" y="6"/>
                    <a:pt x="267" y="6"/>
                  </a:cubicBezTo>
                  <a:cubicBezTo>
                    <a:pt x="268" y="6"/>
                    <a:pt x="268" y="6"/>
                    <a:pt x="268" y="5"/>
                  </a:cubicBezTo>
                  <a:cubicBezTo>
                    <a:pt x="271" y="4"/>
                    <a:pt x="271" y="3"/>
                    <a:pt x="273" y="3"/>
                  </a:cubicBezTo>
                  <a:cubicBezTo>
                    <a:pt x="273" y="3"/>
                    <a:pt x="273" y="3"/>
                    <a:pt x="273" y="3"/>
                  </a:cubicBezTo>
                  <a:cubicBezTo>
                    <a:pt x="275" y="3"/>
                    <a:pt x="275" y="6"/>
                    <a:pt x="277" y="8"/>
                  </a:cubicBezTo>
                  <a:cubicBezTo>
                    <a:pt x="278" y="8"/>
                    <a:pt x="278" y="8"/>
                    <a:pt x="279" y="8"/>
                  </a:cubicBezTo>
                  <a:cubicBezTo>
                    <a:pt x="280" y="8"/>
                    <a:pt x="282" y="6"/>
                    <a:pt x="285" y="4"/>
                  </a:cubicBezTo>
                  <a:cubicBezTo>
                    <a:pt x="288" y="2"/>
                    <a:pt x="289" y="2"/>
                    <a:pt x="290" y="2"/>
                  </a:cubicBezTo>
                  <a:moveTo>
                    <a:pt x="290" y="0"/>
                  </a:moveTo>
                  <a:cubicBezTo>
                    <a:pt x="290" y="0"/>
                    <a:pt x="290" y="0"/>
                    <a:pt x="290" y="0"/>
                  </a:cubicBezTo>
                  <a:cubicBezTo>
                    <a:pt x="288" y="0"/>
                    <a:pt x="287" y="1"/>
                    <a:pt x="285" y="2"/>
                  </a:cubicBezTo>
                  <a:cubicBezTo>
                    <a:pt x="284" y="2"/>
                    <a:pt x="284" y="2"/>
                    <a:pt x="284" y="2"/>
                  </a:cubicBezTo>
                  <a:cubicBezTo>
                    <a:pt x="283" y="3"/>
                    <a:pt x="282" y="4"/>
                    <a:pt x="281" y="4"/>
                  </a:cubicBezTo>
                  <a:cubicBezTo>
                    <a:pt x="280" y="5"/>
                    <a:pt x="279" y="6"/>
                    <a:pt x="279" y="6"/>
                  </a:cubicBezTo>
                  <a:cubicBezTo>
                    <a:pt x="278" y="6"/>
                    <a:pt x="278" y="5"/>
                    <a:pt x="277" y="4"/>
                  </a:cubicBezTo>
                  <a:cubicBezTo>
                    <a:pt x="276" y="3"/>
                    <a:pt x="276" y="1"/>
                    <a:pt x="274" y="1"/>
                  </a:cubicBezTo>
                  <a:cubicBezTo>
                    <a:pt x="273" y="1"/>
                    <a:pt x="273" y="1"/>
                    <a:pt x="273" y="1"/>
                  </a:cubicBezTo>
                  <a:cubicBezTo>
                    <a:pt x="271" y="1"/>
                    <a:pt x="270" y="2"/>
                    <a:pt x="269" y="2"/>
                  </a:cubicBezTo>
                  <a:cubicBezTo>
                    <a:pt x="269" y="3"/>
                    <a:pt x="268" y="3"/>
                    <a:pt x="268" y="4"/>
                  </a:cubicBezTo>
                  <a:cubicBezTo>
                    <a:pt x="267" y="4"/>
                    <a:pt x="267" y="4"/>
                    <a:pt x="267" y="4"/>
                  </a:cubicBezTo>
                  <a:cubicBezTo>
                    <a:pt x="267" y="4"/>
                    <a:pt x="267" y="4"/>
                    <a:pt x="267" y="3"/>
                  </a:cubicBezTo>
                  <a:cubicBezTo>
                    <a:pt x="266" y="3"/>
                    <a:pt x="265" y="1"/>
                    <a:pt x="263" y="1"/>
                  </a:cubicBezTo>
                  <a:cubicBezTo>
                    <a:pt x="263" y="1"/>
                    <a:pt x="262" y="1"/>
                    <a:pt x="262" y="2"/>
                  </a:cubicBezTo>
                  <a:cubicBezTo>
                    <a:pt x="258" y="2"/>
                    <a:pt x="254" y="3"/>
                    <a:pt x="251" y="5"/>
                  </a:cubicBezTo>
                  <a:cubicBezTo>
                    <a:pt x="248" y="8"/>
                    <a:pt x="247" y="12"/>
                    <a:pt x="246" y="13"/>
                  </a:cubicBezTo>
                  <a:cubicBezTo>
                    <a:pt x="246" y="13"/>
                    <a:pt x="246" y="13"/>
                    <a:pt x="246" y="13"/>
                  </a:cubicBezTo>
                  <a:cubicBezTo>
                    <a:pt x="246" y="13"/>
                    <a:pt x="246" y="13"/>
                    <a:pt x="246" y="13"/>
                  </a:cubicBezTo>
                  <a:cubicBezTo>
                    <a:pt x="246" y="14"/>
                    <a:pt x="247" y="16"/>
                    <a:pt x="251" y="17"/>
                  </a:cubicBezTo>
                  <a:cubicBezTo>
                    <a:pt x="252" y="17"/>
                    <a:pt x="253" y="17"/>
                    <a:pt x="253" y="17"/>
                  </a:cubicBezTo>
                  <a:cubicBezTo>
                    <a:pt x="254" y="17"/>
                    <a:pt x="255" y="17"/>
                    <a:pt x="256" y="17"/>
                  </a:cubicBezTo>
                  <a:cubicBezTo>
                    <a:pt x="256" y="17"/>
                    <a:pt x="257" y="17"/>
                    <a:pt x="257" y="17"/>
                  </a:cubicBezTo>
                  <a:cubicBezTo>
                    <a:pt x="258" y="17"/>
                    <a:pt x="259" y="17"/>
                    <a:pt x="259" y="18"/>
                  </a:cubicBezTo>
                  <a:cubicBezTo>
                    <a:pt x="262" y="21"/>
                    <a:pt x="261" y="24"/>
                    <a:pt x="260" y="25"/>
                  </a:cubicBezTo>
                  <a:cubicBezTo>
                    <a:pt x="260" y="26"/>
                    <a:pt x="260" y="27"/>
                    <a:pt x="260" y="28"/>
                  </a:cubicBezTo>
                  <a:cubicBezTo>
                    <a:pt x="260" y="28"/>
                    <a:pt x="260" y="29"/>
                    <a:pt x="260" y="29"/>
                  </a:cubicBezTo>
                  <a:cubicBezTo>
                    <a:pt x="260" y="29"/>
                    <a:pt x="259" y="29"/>
                    <a:pt x="257" y="29"/>
                  </a:cubicBezTo>
                  <a:cubicBezTo>
                    <a:pt x="256" y="29"/>
                    <a:pt x="255" y="30"/>
                    <a:pt x="254" y="30"/>
                  </a:cubicBezTo>
                  <a:cubicBezTo>
                    <a:pt x="248" y="30"/>
                    <a:pt x="241" y="30"/>
                    <a:pt x="241" y="38"/>
                  </a:cubicBezTo>
                  <a:cubicBezTo>
                    <a:pt x="241" y="42"/>
                    <a:pt x="240" y="43"/>
                    <a:pt x="237" y="44"/>
                  </a:cubicBezTo>
                  <a:cubicBezTo>
                    <a:pt x="236" y="44"/>
                    <a:pt x="235" y="44"/>
                    <a:pt x="234" y="45"/>
                  </a:cubicBezTo>
                  <a:cubicBezTo>
                    <a:pt x="234" y="45"/>
                    <a:pt x="233" y="45"/>
                    <a:pt x="232" y="45"/>
                  </a:cubicBezTo>
                  <a:cubicBezTo>
                    <a:pt x="231" y="45"/>
                    <a:pt x="230" y="45"/>
                    <a:pt x="229" y="45"/>
                  </a:cubicBezTo>
                  <a:cubicBezTo>
                    <a:pt x="228" y="45"/>
                    <a:pt x="226" y="44"/>
                    <a:pt x="225" y="44"/>
                  </a:cubicBezTo>
                  <a:cubicBezTo>
                    <a:pt x="224" y="44"/>
                    <a:pt x="224" y="44"/>
                    <a:pt x="224" y="44"/>
                  </a:cubicBezTo>
                  <a:cubicBezTo>
                    <a:pt x="224" y="43"/>
                    <a:pt x="224" y="43"/>
                    <a:pt x="224" y="43"/>
                  </a:cubicBezTo>
                  <a:cubicBezTo>
                    <a:pt x="221" y="46"/>
                    <a:pt x="221" y="46"/>
                    <a:pt x="221" y="46"/>
                  </a:cubicBezTo>
                  <a:cubicBezTo>
                    <a:pt x="220" y="46"/>
                    <a:pt x="220" y="46"/>
                    <a:pt x="220" y="46"/>
                  </a:cubicBezTo>
                  <a:cubicBezTo>
                    <a:pt x="220" y="46"/>
                    <a:pt x="220" y="46"/>
                    <a:pt x="220" y="46"/>
                  </a:cubicBezTo>
                  <a:cubicBezTo>
                    <a:pt x="217" y="49"/>
                    <a:pt x="217" y="49"/>
                    <a:pt x="217" y="49"/>
                  </a:cubicBezTo>
                  <a:cubicBezTo>
                    <a:pt x="216" y="50"/>
                    <a:pt x="216" y="50"/>
                    <a:pt x="216" y="50"/>
                  </a:cubicBezTo>
                  <a:cubicBezTo>
                    <a:pt x="217" y="51"/>
                    <a:pt x="217" y="51"/>
                    <a:pt x="217" y="51"/>
                  </a:cubicBezTo>
                  <a:cubicBezTo>
                    <a:pt x="219" y="54"/>
                    <a:pt x="219" y="54"/>
                    <a:pt x="219" y="54"/>
                  </a:cubicBezTo>
                  <a:cubicBezTo>
                    <a:pt x="218" y="54"/>
                    <a:pt x="218" y="54"/>
                    <a:pt x="217" y="54"/>
                  </a:cubicBezTo>
                  <a:cubicBezTo>
                    <a:pt x="215" y="54"/>
                    <a:pt x="214" y="55"/>
                    <a:pt x="213" y="56"/>
                  </a:cubicBezTo>
                  <a:cubicBezTo>
                    <a:pt x="213" y="57"/>
                    <a:pt x="212" y="58"/>
                    <a:pt x="212" y="59"/>
                  </a:cubicBezTo>
                  <a:cubicBezTo>
                    <a:pt x="211" y="60"/>
                    <a:pt x="211" y="61"/>
                    <a:pt x="211" y="61"/>
                  </a:cubicBezTo>
                  <a:cubicBezTo>
                    <a:pt x="211" y="61"/>
                    <a:pt x="210" y="61"/>
                    <a:pt x="209" y="60"/>
                  </a:cubicBezTo>
                  <a:cubicBezTo>
                    <a:pt x="207" y="59"/>
                    <a:pt x="205" y="58"/>
                    <a:pt x="204" y="58"/>
                  </a:cubicBezTo>
                  <a:cubicBezTo>
                    <a:pt x="200" y="58"/>
                    <a:pt x="199" y="62"/>
                    <a:pt x="198" y="65"/>
                  </a:cubicBezTo>
                  <a:cubicBezTo>
                    <a:pt x="198" y="67"/>
                    <a:pt x="198" y="68"/>
                    <a:pt x="198" y="69"/>
                  </a:cubicBezTo>
                  <a:cubicBezTo>
                    <a:pt x="197" y="71"/>
                    <a:pt x="197" y="71"/>
                    <a:pt x="197" y="71"/>
                  </a:cubicBezTo>
                  <a:cubicBezTo>
                    <a:pt x="196" y="72"/>
                    <a:pt x="195" y="73"/>
                    <a:pt x="193" y="74"/>
                  </a:cubicBezTo>
                  <a:cubicBezTo>
                    <a:pt x="191" y="76"/>
                    <a:pt x="189" y="78"/>
                    <a:pt x="187" y="79"/>
                  </a:cubicBezTo>
                  <a:cubicBezTo>
                    <a:pt x="187" y="78"/>
                    <a:pt x="187" y="78"/>
                    <a:pt x="187" y="77"/>
                  </a:cubicBezTo>
                  <a:cubicBezTo>
                    <a:pt x="187" y="75"/>
                    <a:pt x="188" y="74"/>
                    <a:pt x="188" y="73"/>
                  </a:cubicBezTo>
                  <a:cubicBezTo>
                    <a:pt x="188" y="71"/>
                    <a:pt x="188" y="70"/>
                    <a:pt x="188" y="69"/>
                  </a:cubicBezTo>
                  <a:cubicBezTo>
                    <a:pt x="188" y="69"/>
                    <a:pt x="188" y="69"/>
                    <a:pt x="189" y="69"/>
                  </a:cubicBezTo>
                  <a:cubicBezTo>
                    <a:pt x="189" y="69"/>
                    <a:pt x="190" y="69"/>
                    <a:pt x="190" y="69"/>
                  </a:cubicBezTo>
                  <a:cubicBezTo>
                    <a:pt x="194" y="68"/>
                    <a:pt x="197" y="64"/>
                    <a:pt x="197" y="61"/>
                  </a:cubicBezTo>
                  <a:cubicBezTo>
                    <a:pt x="196" y="60"/>
                    <a:pt x="195" y="58"/>
                    <a:pt x="192" y="58"/>
                  </a:cubicBezTo>
                  <a:cubicBezTo>
                    <a:pt x="186" y="58"/>
                    <a:pt x="186" y="57"/>
                    <a:pt x="186" y="55"/>
                  </a:cubicBezTo>
                  <a:cubicBezTo>
                    <a:pt x="185" y="53"/>
                    <a:pt x="185" y="53"/>
                    <a:pt x="185" y="53"/>
                  </a:cubicBezTo>
                  <a:cubicBezTo>
                    <a:pt x="183" y="54"/>
                    <a:pt x="183" y="54"/>
                    <a:pt x="183" y="54"/>
                  </a:cubicBezTo>
                  <a:cubicBezTo>
                    <a:pt x="183" y="54"/>
                    <a:pt x="179" y="56"/>
                    <a:pt x="175" y="56"/>
                  </a:cubicBezTo>
                  <a:cubicBezTo>
                    <a:pt x="172" y="56"/>
                    <a:pt x="170" y="54"/>
                    <a:pt x="169" y="50"/>
                  </a:cubicBezTo>
                  <a:cubicBezTo>
                    <a:pt x="169" y="48"/>
                    <a:pt x="169" y="47"/>
                    <a:pt x="168" y="45"/>
                  </a:cubicBezTo>
                  <a:cubicBezTo>
                    <a:pt x="167" y="38"/>
                    <a:pt x="167" y="34"/>
                    <a:pt x="162" y="34"/>
                  </a:cubicBezTo>
                  <a:cubicBezTo>
                    <a:pt x="161" y="34"/>
                    <a:pt x="161" y="34"/>
                    <a:pt x="160" y="34"/>
                  </a:cubicBezTo>
                  <a:cubicBezTo>
                    <a:pt x="158" y="35"/>
                    <a:pt x="155" y="36"/>
                    <a:pt x="154" y="38"/>
                  </a:cubicBezTo>
                  <a:cubicBezTo>
                    <a:pt x="152" y="40"/>
                    <a:pt x="152" y="44"/>
                    <a:pt x="153" y="48"/>
                  </a:cubicBezTo>
                  <a:cubicBezTo>
                    <a:pt x="154" y="50"/>
                    <a:pt x="153" y="53"/>
                    <a:pt x="152" y="54"/>
                  </a:cubicBezTo>
                  <a:cubicBezTo>
                    <a:pt x="152" y="55"/>
                    <a:pt x="151" y="55"/>
                    <a:pt x="151" y="55"/>
                  </a:cubicBezTo>
                  <a:cubicBezTo>
                    <a:pt x="150" y="55"/>
                    <a:pt x="150" y="55"/>
                    <a:pt x="150" y="55"/>
                  </a:cubicBezTo>
                  <a:cubicBezTo>
                    <a:pt x="148" y="54"/>
                    <a:pt x="145" y="51"/>
                    <a:pt x="143" y="48"/>
                  </a:cubicBezTo>
                  <a:cubicBezTo>
                    <a:pt x="140" y="44"/>
                    <a:pt x="138" y="40"/>
                    <a:pt x="135" y="40"/>
                  </a:cubicBezTo>
                  <a:cubicBezTo>
                    <a:pt x="135" y="40"/>
                    <a:pt x="134" y="40"/>
                    <a:pt x="134" y="41"/>
                  </a:cubicBezTo>
                  <a:cubicBezTo>
                    <a:pt x="131" y="42"/>
                    <a:pt x="131" y="42"/>
                    <a:pt x="131" y="42"/>
                  </a:cubicBezTo>
                  <a:cubicBezTo>
                    <a:pt x="131" y="42"/>
                    <a:pt x="131" y="42"/>
                    <a:pt x="131" y="42"/>
                  </a:cubicBezTo>
                  <a:cubicBezTo>
                    <a:pt x="130" y="42"/>
                    <a:pt x="130" y="42"/>
                    <a:pt x="130" y="42"/>
                  </a:cubicBezTo>
                  <a:cubicBezTo>
                    <a:pt x="130" y="42"/>
                    <a:pt x="130" y="42"/>
                    <a:pt x="130" y="42"/>
                  </a:cubicBezTo>
                  <a:cubicBezTo>
                    <a:pt x="129" y="43"/>
                    <a:pt x="129" y="43"/>
                    <a:pt x="129" y="43"/>
                  </a:cubicBezTo>
                  <a:cubicBezTo>
                    <a:pt x="129" y="44"/>
                    <a:pt x="129" y="44"/>
                    <a:pt x="129" y="44"/>
                  </a:cubicBezTo>
                  <a:cubicBezTo>
                    <a:pt x="129" y="46"/>
                    <a:pt x="127" y="56"/>
                    <a:pt x="130" y="61"/>
                  </a:cubicBezTo>
                  <a:cubicBezTo>
                    <a:pt x="131" y="62"/>
                    <a:pt x="132" y="63"/>
                    <a:pt x="133" y="64"/>
                  </a:cubicBezTo>
                  <a:cubicBezTo>
                    <a:pt x="135" y="66"/>
                    <a:pt x="135" y="66"/>
                    <a:pt x="134" y="68"/>
                  </a:cubicBezTo>
                  <a:cubicBezTo>
                    <a:pt x="133" y="69"/>
                    <a:pt x="132" y="71"/>
                    <a:pt x="133" y="73"/>
                  </a:cubicBezTo>
                  <a:cubicBezTo>
                    <a:pt x="134" y="75"/>
                    <a:pt x="136" y="76"/>
                    <a:pt x="139" y="76"/>
                  </a:cubicBezTo>
                  <a:cubicBezTo>
                    <a:pt x="139" y="76"/>
                    <a:pt x="140" y="76"/>
                    <a:pt x="140" y="76"/>
                  </a:cubicBezTo>
                  <a:cubicBezTo>
                    <a:pt x="140" y="78"/>
                    <a:pt x="139" y="80"/>
                    <a:pt x="139" y="82"/>
                  </a:cubicBezTo>
                  <a:cubicBezTo>
                    <a:pt x="139" y="84"/>
                    <a:pt x="138" y="86"/>
                    <a:pt x="138" y="87"/>
                  </a:cubicBezTo>
                  <a:cubicBezTo>
                    <a:pt x="138" y="88"/>
                    <a:pt x="138" y="89"/>
                    <a:pt x="137" y="90"/>
                  </a:cubicBezTo>
                  <a:cubicBezTo>
                    <a:pt x="136" y="91"/>
                    <a:pt x="134" y="92"/>
                    <a:pt x="134" y="95"/>
                  </a:cubicBezTo>
                  <a:cubicBezTo>
                    <a:pt x="133" y="98"/>
                    <a:pt x="133" y="99"/>
                    <a:pt x="135" y="100"/>
                  </a:cubicBezTo>
                  <a:cubicBezTo>
                    <a:pt x="135" y="100"/>
                    <a:pt x="136" y="101"/>
                    <a:pt x="136" y="103"/>
                  </a:cubicBezTo>
                  <a:cubicBezTo>
                    <a:pt x="136" y="106"/>
                    <a:pt x="135" y="106"/>
                    <a:pt x="133" y="108"/>
                  </a:cubicBezTo>
                  <a:cubicBezTo>
                    <a:pt x="133" y="108"/>
                    <a:pt x="132" y="108"/>
                    <a:pt x="131" y="109"/>
                  </a:cubicBezTo>
                  <a:cubicBezTo>
                    <a:pt x="124" y="113"/>
                    <a:pt x="124" y="118"/>
                    <a:pt x="125" y="122"/>
                  </a:cubicBezTo>
                  <a:cubicBezTo>
                    <a:pt x="126" y="123"/>
                    <a:pt x="125" y="125"/>
                    <a:pt x="123" y="126"/>
                  </a:cubicBezTo>
                  <a:cubicBezTo>
                    <a:pt x="122" y="127"/>
                    <a:pt x="122" y="128"/>
                    <a:pt x="121" y="128"/>
                  </a:cubicBezTo>
                  <a:cubicBezTo>
                    <a:pt x="120" y="130"/>
                    <a:pt x="120" y="132"/>
                    <a:pt x="120" y="135"/>
                  </a:cubicBezTo>
                  <a:cubicBezTo>
                    <a:pt x="120" y="136"/>
                    <a:pt x="121" y="138"/>
                    <a:pt x="120" y="140"/>
                  </a:cubicBezTo>
                  <a:cubicBezTo>
                    <a:pt x="120" y="142"/>
                    <a:pt x="119" y="145"/>
                    <a:pt x="117" y="148"/>
                  </a:cubicBezTo>
                  <a:cubicBezTo>
                    <a:pt x="115" y="151"/>
                    <a:pt x="112" y="155"/>
                    <a:pt x="110" y="160"/>
                  </a:cubicBezTo>
                  <a:cubicBezTo>
                    <a:pt x="107" y="168"/>
                    <a:pt x="104" y="168"/>
                    <a:pt x="104" y="168"/>
                  </a:cubicBezTo>
                  <a:cubicBezTo>
                    <a:pt x="103" y="168"/>
                    <a:pt x="103" y="168"/>
                    <a:pt x="103" y="168"/>
                  </a:cubicBezTo>
                  <a:cubicBezTo>
                    <a:pt x="103" y="168"/>
                    <a:pt x="103" y="168"/>
                    <a:pt x="103" y="168"/>
                  </a:cubicBezTo>
                  <a:cubicBezTo>
                    <a:pt x="100" y="170"/>
                    <a:pt x="100" y="170"/>
                    <a:pt x="100" y="170"/>
                  </a:cubicBezTo>
                  <a:cubicBezTo>
                    <a:pt x="98" y="171"/>
                    <a:pt x="98" y="171"/>
                    <a:pt x="98" y="171"/>
                  </a:cubicBezTo>
                  <a:cubicBezTo>
                    <a:pt x="99" y="172"/>
                    <a:pt x="99" y="172"/>
                    <a:pt x="99" y="172"/>
                  </a:cubicBezTo>
                  <a:cubicBezTo>
                    <a:pt x="99" y="173"/>
                    <a:pt x="99" y="173"/>
                    <a:pt x="99" y="173"/>
                  </a:cubicBezTo>
                  <a:cubicBezTo>
                    <a:pt x="95" y="177"/>
                    <a:pt x="90" y="183"/>
                    <a:pt x="88" y="187"/>
                  </a:cubicBezTo>
                  <a:cubicBezTo>
                    <a:pt x="88" y="189"/>
                    <a:pt x="87" y="191"/>
                    <a:pt x="87" y="193"/>
                  </a:cubicBezTo>
                  <a:cubicBezTo>
                    <a:pt x="86" y="197"/>
                    <a:pt x="84" y="202"/>
                    <a:pt x="82" y="203"/>
                  </a:cubicBezTo>
                  <a:cubicBezTo>
                    <a:pt x="77" y="204"/>
                    <a:pt x="74" y="206"/>
                    <a:pt x="71" y="210"/>
                  </a:cubicBezTo>
                  <a:cubicBezTo>
                    <a:pt x="69" y="212"/>
                    <a:pt x="67" y="216"/>
                    <a:pt x="66" y="218"/>
                  </a:cubicBezTo>
                  <a:cubicBezTo>
                    <a:pt x="65" y="220"/>
                    <a:pt x="65" y="221"/>
                    <a:pt x="64" y="222"/>
                  </a:cubicBezTo>
                  <a:cubicBezTo>
                    <a:pt x="63" y="223"/>
                    <a:pt x="58" y="228"/>
                    <a:pt x="55" y="231"/>
                  </a:cubicBezTo>
                  <a:cubicBezTo>
                    <a:pt x="51" y="234"/>
                    <a:pt x="45" y="243"/>
                    <a:pt x="45" y="251"/>
                  </a:cubicBezTo>
                  <a:cubicBezTo>
                    <a:pt x="45" y="258"/>
                    <a:pt x="43" y="262"/>
                    <a:pt x="39" y="265"/>
                  </a:cubicBezTo>
                  <a:cubicBezTo>
                    <a:pt x="36" y="268"/>
                    <a:pt x="36" y="271"/>
                    <a:pt x="36" y="274"/>
                  </a:cubicBezTo>
                  <a:cubicBezTo>
                    <a:pt x="36" y="276"/>
                    <a:pt x="36" y="277"/>
                    <a:pt x="36" y="279"/>
                  </a:cubicBezTo>
                  <a:cubicBezTo>
                    <a:pt x="35" y="281"/>
                    <a:pt x="35" y="285"/>
                    <a:pt x="35" y="289"/>
                  </a:cubicBezTo>
                  <a:cubicBezTo>
                    <a:pt x="35" y="293"/>
                    <a:pt x="35" y="300"/>
                    <a:pt x="34" y="301"/>
                  </a:cubicBezTo>
                  <a:cubicBezTo>
                    <a:pt x="34" y="301"/>
                    <a:pt x="34" y="301"/>
                    <a:pt x="34" y="301"/>
                  </a:cubicBezTo>
                  <a:cubicBezTo>
                    <a:pt x="31" y="303"/>
                    <a:pt x="28" y="305"/>
                    <a:pt x="27" y="311"/>
                  </a:cubicBezTo>
                  <a:cubicBezTo>
                    <a:pt x="26" y="314"/>
                    <a:pt x="25" y="317"/>
                    <a:pt x="23" y="320"/>
                  </a:cubicBezTo>
                  <a:cubicBezTo>
                    <a:pt x="22" y="321"/>
                    <a:pt x="21" y="323"/>
                    <a:pt x="19" y="325"/>
                  </a:cubicBezTo>
                  <a:cubicBezTo>
                    <a:pt x="18" y="328"/>
                    <a:pt x="17" y="331"/>
                    <a:pt x="16" y="333"/>
                  </a:cubicBezTo>
                  <a:cubicBezTo>
                    <a:pt x="15" y="335"/>
                    <a:pt x="14" y="337"/>
                    <a:pt x="13" y="338"/>
                  </a:cubicBezTo>
                  <a:cubicBezTo>
                    <a:pt x="11" y="341"/>
                    <a:pt x="9" y="348"/>
                    <a:pt x="10" y="355"/>
                  </a:cubicBezTo>
                  <a:cubicBezTo>
                    <a:pt x="11" y="360"/>
                    <a:pt x="14" y="364"/>
                    <a:pt x="15" y="367"/>
                  </a:cubicBezTo>
                  <a:cubicBezTo>
                    <a:pt x="16" y="368"/>
                    <a:pt x="16" y="369"/>
                    <a:pt x="17" y="369"/>
                  </a:cubicBezTo>
                  <a:cubicBezTo>
                    <a:pt x="18" y="371"/>
                    <a:pt x="17" y="374"/>
                    <a:pt x="15" y="376"/>
                  </a:cubicBezTo>
                  <a:cubicBezTo>
                    <a:pt x="12" y="379"/>
                    <a:pt x="10" y="383"/>
                    <a:pt x="11" y="387"/>
                  </a:cubicBezTo>
                  <a:cubicBezTo>
                    <a:pt x="10" y="388"/>
                    <a:pt x="7" y="393"/>
                    <a:pt x="8" y="397"/>
                  </a:cubicBezTo>
                  <a:cubicBezTo>
                    <a:pt x="9" y="401"/>
                    <a:pt x="9" y="401"/>
                    <a:pt x="7" y="404"/>
                  </a:cubicBezTo>
                  <a:cubicBezTo>
                    <a:pt x="7" y="404"/>
                    <a:pt x="7" y="404"/>
                    <a:pt x="6" y="405"/>
                  </a:cubicBezTo>
                  <a:cubicBezTo>
                    <a:pt x="3" y="409"/>
                    <a:pt x="3" y="413"/>
                    <a:pt x="5" y="418"/>
                  </a:cubicBezTo>
                  <a:cubicBezTo>
                    <a:pt x="6" y="420"/>
                    <a:pt x="5" y="420"/>
                    <a:pt x="4" y="422"/>
                  </a:cubicBezTo>
                  <a:cubicBezTo>
                    <a:pt x="4" y="423"/>
                    <a:pt x="3" y="424"/>
                    <a:pt x="3" y="425"/>
                  </a:cubicBezTo>
                  <a:cubicBezTo>
                    <a:pt x="1" y="428"/>
                    <a:pt x="0" y="434"/>
                    <a:pt x="7" y="441"/>
                  </a:cubicBezTo>
                  <a:cubicBezTo>
                    <a:pt x="11" y="444"/>
                    <a:pt x="11" y="447"/>
                    <a:pt x="11" y="449"/>
                  </a:cubicBezTo>
                  <a:cubicBezTo>
                    <a:pt x="11" y="450"/>
                    <a:pt x="11" y="450"/>
                    <a:pt x="12" y="451"/>
                  </a:cubicBezTo>
                  <a:cubicBezTo>
                    <a:pt x="12" y="453"/>
                    <a:pt x="15" y="455"/>
                    <a:pt x="17" y="455"/>
                  </a:cubicBezTo>
                  <a:cubicBezTo>
                    <a:pt x="19" y="455"/>
                    <a:pt x="21" y="454"/>
                    <a:pt x="23" y="452"/>
                  </a:cubicBezTo>
                  <a:cubicBezTo>
                    <a:pt x="24" y="450"/>
                    <a:pt x="25" y="449"/>
                    <a:pt x="25" y="449"/>
                  </a:cubicBezTo>
                  <a:cubicBezTo>
                    <a:pt x="25" y="450"/>
                    <a:pt x="24" y="451"/>
                    <a:pt x="23" y="452"/>
                  </a:cubicBezTo>
                  <a:cubicBezTo>
                    <a:pt x="22" y="453"/>
                    <a:pt x="21" y="454"/>
                    <a:pt x="21" y="455"/>
                  </a:cubicBezTo>
                  <a:cubicBezTo>
                    <a:pt x="20" y="457"/>
                    <a:pt x="20" y="458"/>
                    <a:pt x="21" y="460"/>
                  </a:cubicBezTo>
                  <a:cubicBezTo>
                    <a:pt x="22" y="462"/>
                    <a:pt x="25" y="463"/>
                    <a:pt x="28" y="463"/>
                  </a:cubicBezTo>
                  <a:cubicBezTo>
                    <a:pt x="29" y="463"/>
                    <a:pt x="31" y="463"/>
                    <a:pt x="32" y="462"/>
                  </a:cubicBezTo>
                  <a:cubicBezTo>
                    <a:pt x="35" y="461"/>
                    <a:pt x="38" y="459"/>
                    <a:pt x="41" y="457"/>
                  </a:cubicBezTo>
                  <a:cubicBezTo>
                    <a:pt x="45" y="455"/>
                    <a:pt x="51" y="452"/>
                    <a:pt x="52" y="452"/>
                  </a:cubicBezTo>
                  <a:cubicBezTo>
                    <a:pt x="53" y="452"/>
                    <a:pt x="54" y="454"/>
                    <a:pt x="54" y="455"/>
                  </a:cubicBezTo>
                  <a:cubicBezTo>
                    <a:pt x="55" y="457"/>
                    <a:pt x="55" y="460"/>
                    <a:pt x="58" y="461"/>
                  </a:cubicBezTo>
                  <a:cubicBezTo>
                    <a:pt x="59" y="461"/>
                    <a:pt x="62" y="461"/>
                    <a:pt x="63" y="461"/>
                  </a:cubicBezTo>
                  <a:cubicBezTo>
                    <a:pt x="66" y="461"/>
                    <a:pt x="80" y="461"/>
                    <a:pt x="86" y="455"/>
                  </a:cubicBezTo>
                  <a:cubicBezTo>
                    <a:pt x="90" y="452"/>
                    <a:pt x="99" y="447"/>
                    <a:pt x="105" y="447"/>
                  </a:cubicBezTo>
                  <a:cubicBezTo>
                    <a:pt x="106" y="447"/>
                    <a:pt x="107" y="448"/>
                    <a:pt x="108" y="449"/>
                  </a:cubicBezTo>
                  <a:cubicBezTo>
                    <a:pt x="111" y="456"/>
                    <a:pt x="118" y="457"/>
                    <a:pt x="122" y="457"/>
                  </a:cubicBezTo>
                  <a:cubicBezTo>
                    <a:pt x="125" y="457"/>
                    <a:pt x="128" y="457"/>
                    <a:pt x="133" y="456"/>
                  </a:cubicBezTo>
                  <a:cubicBezTo>
                    <a:pt x="135" y="456"/>
                    <a:pt x="135" y="456"/>
                    <a:pt x="135" y="456"/>
                  </a:cubicBezTo>
                  <a:cubicBezTo>
                    <a:pt x="134" y="454"/>
                    <a:pt x="134" y="454"/>
                    <a:pt x="134" y="454"/>
                  </a:cubicBezTo>
                  <a:cubicBezTo>
                    <a:pt x="134" y="453"/>
                    <a:pt x="134" y="449"/>
                    <a:pt x="138" y="447"/>
                  </a:cubicBezTo>
                  <a:cubicBezTo>
                    <a:pt x="139" y="446"/>
                    <a:pt x="140" y="446"/>
                    <a:pt x="141" y="446"/>
                  </a:cubicBezTo>
                  <a:cubicBezTo>
                    <a:pt x="144" y="446"/>
                    <a:pt x="147" y="448"/>
                    <a:pt x="147" y="449"/>
                  </a:cubicBezTo>
                  <a:cubicBezTo>
                    <a:pt x="147" y="450"/>
                    <a:pt x="147" y="450"/>
                    <a:pt x="147" y="450"/>
                  </a:cubicBezTo>
                  <a:cubicBezTo>
                    <a:pt x="149" y="450"/>
                    <a:pt x="149" y="450"/>
                    <a:pt x="149" y="450"/>
                  </a:cubicBezTo>
                  <a:cubicBezTo>
                    <a:pt x="151" y="450"/>
                    <a:pt x="155" y="449"/>
                    <a:pt x="156" y="444"/>
                  </a:cubicBezTo>
                  <a:cubicBezTo>
                    <a:pt x="156" y="443"/>
                    <a:pt x="157" y="442"/>
                    <a:pt x="157" y="441"/>
                  </a:cubicBezTo>
                  <a:cubicBezTo>
                    <a:pt x="158" y="439"/>
                    <a:pt x="159" y="438"/>
                    <a:pt x="158" y="436"/>
                  </a:cubicBezTo>
                  <a:cubicBezTo>
                    <a:pt x="158" y="435"/>
                    <a:pt x="157" y="434"/>
                    <a:pt x="154" y="432"/>
                  </a:cubicBezTo>
                  <a:cubicBezTo>
                    <a:pt x="151" y="431"/>
                    <a:pt x="150" y="431"/>
                    <a:pt x="148" y="431"/>
                  </a:cubicBezTo>
                  <a:cubicBezTo>
                    <a:pt x="146" y="431"/>
                    <a:pt x="144" y="433"/>
                    <a:pt x="143" y="434"/>
                  </a:cubicBezTo>
                  <a:cubicBezTo>
                    <a:pt x="143" y="435"/>
                    <a:pt x="142" y="435"/>
                    <a:pt x="141" y="436"/>
                  </a:cubicBezTo>
                  <a:cubicBezTo>
                    <a:pt x="140" y="437"/>
                    <a:pt x="138" y="437"/>
                    <a:pt x="136" y="437"/>
                  </a:cubicBezTo>
                  <a:cubicBezTo>
                    <a:pt x="134" y="437"/>
                    <a:pt x="132" y="437"/>
                    <a:pt x="131" y="435"/>
                  </a:cubicBezTo>
                  <a:cubicBezTo>
                    <a:pt x="129" y="433"/>
                    <a:pt x="129" y="431"/>
                    <a:pt x="129" y="429"/>
                  </a:cubicBezTo>
                  <a:cubicBezTo>
                    <a:pt x="130" y="427"/>
                    <a:pt x="131" y="426"/>
                    <a:pt x="132" y="425"/>
                  </a:cubicBezTo>
                  <a:cubicBezTo>
                    <a:pt x="136" y="424"/>
                    <a:pt x="136" y="420"/>
                    <a:pt x="137" y="417"/>
                  </a:cubicBezTo>
                  <a:cubicBezTo>
                    <a:pt x="137" y="417"/>
                    <a:pt x="137" y="416"/>
                    <a:pt x="137" y="416"/>
                  </a:cubicBezTo>
                  <a:cubicBezTo>
                    <a:pt x="138" y="415"/>
                    <a:pt x="140" y="415"/>
                    <a:pt x="141" y="414"/>
                  </a:cubicBezTo>
                  <a:cubicBezTo>
                    <a:pt x="144" y="414"/>
                    <a:pt x="147" y="413"/>
                    <a:pt x="149" y="412"/>
                  </a:cubicBezTo>
                  <a:cubicBezTo>
                    <a:pt x="150" y="411"/>
                    <a:pt x="151" y="411"/>
                    <a:pt x="152" y="411"/>
                  </a:cubicBezTo>
                  <a:cubicBezTo>
                    <a:pt x="153" y="411"/>
                    <a:pt x="154" y="412"/>
                    <a:pt x="154" y="414"/>
                  </a:cubicBezTo>
                  <a:cubicBezTo>
                    <a:pt x="154" y="417"/>
                    <a:pt x="156" y="418"/>
                    <a:pt x="158" y="418"/>
                  </a:cubicBezTo>
                  <a:cubicBezTo>
                    <a:pt x="160" y="418"/>
                    <a:pt x="162" y="416"/>
                    <a:pt x="163" y="413"/>
                  </a:cubicBezTo>
                  <a:cubicBezTo>
                    <a:pt x="168" y="415"/>
                    <a:pt x="171" y="417"/>
                    <a:pt x="171" y="418"/>
                  </a:cubicBezTo>
                  <a:cubicBezTo>
                    <a:pt x="170" y="420"/>
                    <a:pt x="169" y="420"/>
                    <a:pt x="167" y="421"/>
                  </a:cubicBezTo>
                  <a:cubicBezTo>
                    <a:pt x="165" y="422"/>
                    <a:pt x="163" y="423"/>
                    <a:pt x="162" y="426"/>
                  </a:cubicBezTo>
                  <a:cubicBezTo>
                    <a:pt x="162" y="428"/>
                    <a:pt x="162" y="430"/>
                    <a:pt x="163" y="430"/>
                  </a:cubicBezTo>
                  <a:cubicBezTo>
                    <a:pt x="165" y="433"/>
                    <a:pt x="169" y="433"/>
                    <a:pt x="170" y="433"/>
                  </a:cubicBezTo>
                  <a:cubicBezTo>
                    <a:pt x="171" y="433"/>
                    <a:pt x="172" y="433"/>
                    <a:pt x="173" y="433"/>
                  </a:cubicBezTo>
                  <a:cubicBezTo>
                    <a:pt x="173" y="433"/>
                    <a:pt x="173" y="433"/>
                    <a:pt x="173" y="433"/>
                  </a:cubicBezTo>
                  <a:cubicBezTo>
                    <a:pt x="174" y="433"/>
                    <a:pt x="175" y="434"/>
                    <a:pt x="176" y="434"/>
                  </a:cubicBezTo>
                  <a:cubicBezTo>
                    <a:pt x="177" y="435"/>
                    <a:pt x="179" y="436"/>
                    <a:pt x="180" y="436"/>
                  </a:cubicBezTo>
                  <a:cubicBezTo>
                    <a:pt x="181" y="436"/>
                    <a:pt x="182" y="435"/>
                    <a:pt x="183" y="434"/>
                  </a:cubicBezTo>
                  <a:cubicBezTo>
                    <a:pt x="184" y="432"/>
                    <a:pt x="183" y="429"/>
                    <a:pt x="181" y="427"/>
                  </a:cubicBezTo>
                  <a:cubicBezTo>
                    <a:pt x="182" y="427"/>
                    <a:pt x="182" y="427"/>
                    <a:pt x="183" y="428"/>
                  </a:cubicBezTo>
                  <a:cubicBezTo>
                    <a:pt x="188" y="431"/>
                    <a:pt x="188" y="433"/>
                    <a:pt x="188" y="436"/>
                  </a:cubicBezTo>
                  <a:cubicBezTo>
                    <a:pt x="188" y="437"/>
                    <a:pt x="188" y="439"/>
                    <a:pt x="189" y="440"/>
                  </a:cubicBezTo>
                  <a:cubicBezTo>
                    <a:pt x="190" y="441"/>
                    <a:pt x="191" y="442"/>
                    <a:pt x="193" y="442"/>
                  </a:cubicBezTo>
                  <a:cubicBezTo>
                    <a:pt x="195" y="442"/>
                    <a:pt x="198" y="441"/>
                    <a:pt x="200" y="440"/>
                  </a:cubicBezTo>
                  <a:cubicBezTo>
                    <a:pt x="204" y="437"/>
                    <a:pt x="209" y="435"/>
                    <a:pt x="213" y="435"/>
                  </a:cubicBezTo>
                  <a:cubicBezTo>
                    <a:pt x="214" y="435"/>
                    <a:pt x="215" y="435"/>
                    <a:pt x="216" y="436"/>
                  </a:cubicBezTo>
                  <a:cubicBezTo>
                    <a:pt x="223" y="437"/>
                    <a:pt x="232" y="441"/>
                    <a:pt x="236" y="442"/>
                  </a:cubicBezTo>
                  <a:cubicBezTo>
                    <a:pt x="237" y="443"/>
                    <a:pt x="239" y="444"/>
                    <a:pt x="242" y="445"/>
                  </a:cubicBezTo>
                  <a:cubicBezTo>
                    <a:pt x="248" y="447"/>
                    <a:pt x="258" y="450"/>
                    <a:pt x="259" y="453"/>
                  </a:cubicBezTo>
                  <a:cubicBezTo>
                    <a:pt x="264" y="465"/>
                    <a:pt x="269" y="471"/>
                    <a:pt x="273" y="472"/>
                  </a:cubicBezTo>
                  <a:cubicBezTo>
                    <a:pt x="274" y="472"/>
                    <a:pt x="274" y="472"/>
                    <a:pt x="275" y="472"/>
                  </a:cubicBezTo>
                  <a:cubicBezTo>
                    <a:pt x="280" y="472"/>
                    <a:pt x="283" y="470"/>
                    <a:pt x="287" y="467"/>
                  </a:cubicBezTo>
                  <a:cubicBezTo>
                    <a:pt x="287" y="467"/>
                    <a:pt x="288" y="467"/>
                    <a:pt x="288" y="467"/>
                  </a:cubicBezTo>
                  <a:cubicBezTo>
                    <a:pt x="290" y="467"/>
                    <a:pt x="293" y="469"/>
                    <a:pt x="293" y="470"/>
                  </a:cubicBezTo>
                  <a:cubicBezTo>
                    <a:pt x="295" y="471"/>
                    <a:pt x="295" y="471"/>
                    <a:pt x="295" y="471"/>
                  </a:cubicBezTo>
                  <a:cubicBezTo>
                    <a:pt x="296" y="470"/>
                    <a:pt x="296" y="470"/>
                    <a:pt x="296" y="470"/>
                  </a:cubicBezTo>
                  <a:cubicBezTo>
                    <a:pt x="301" y="467"/>
                    <a:pt x="301" y="467"/>
                    <a:pt x="301" y="467"/>
                  </a:cubicBezTo>
                  <a:cubicBezTo>
                    <a:pt x="302" y="468"/>
                    <a:pt x="305" y="469"/>
                    <a:pt x="307" y="469"/>
                  </a:cubicBezTo>
                  <a:cubicBezTo>
                    <a:pt x="309" y="469"/>
                    <a:pt x="310" y="468"/>
                    <a:pt x="311" y="467"/>
                  </a:cubicBezTo>
                  <a:cubicBezTo>
                    <a:pt x="312" y="465"/>
                    <a:pt x="312" y="462"/>
                    <a:pt x="312" y="461"/>
                  </a:cubicBezTo>
                  <a:cubicBezTo>
                    <a:pt x="312" y="459"/>
                    <a:pt x="312" y="459"/>
                    <a:pt x="312" y="459"/>
                  </a:cubicBezTo>
                  <a:cubicBezTo>
                    <a:pt x="311" y="459"/>
                    <a:pt x="311" y="459"/>
                    <a:pt x="311" y="459"/>
                  </a:cubicBezTo>
                  <a:cubicBezTo>
                    <a:pt x="305" y="458"/>
                    <a:pt x="301" y="457"/>
                    <a:pt x="299" y="456"/>
                  </a:cubicBezTo>
                  <a:cubicBezTo>
                    <a:pt x="298" y="455"/>
                    <a:pt x="297" y="455"/>
                    <a:pt x="297" y="454"/>
                  </a:cubicBezTo>
                  <a:cubicBezTo>
                    <a:pt x="296" y="454"/>
                    <a:pt x="295" y="453"/>
                    <a:pt x="294" y="453"/>
                  </a:cubicBezTo>
                  <a:cubicBezTo>
                    <a:pt x="295" y="453"/>
                    <a:pt x="295" y="453"/>
                    <a:pt x="295" y="453"/>
                  </a:cubicBezTo>
                  <a:cubicBezTo>
                    <a:pt x="297" y="451"/>
                    <a:pt x="302" y="450"/>
                    <a:pt x="306" y="449"/>
                  </a:cubicBezTo>
                  <a:cubicBezTo>
                    <a:pt x="307" y="449"/>
                    <a:pt x="307" y="449"/>
                    <a:pt x="308" y="449"/>
                  </a:cubicBezTo>
                  <a:cubicBezTo>
                    <a:pt x="312" y="448"/>
                    <a:pt x="318" y="445"/>
                    <a:pt x="321" y="441"/>
                  </a:cubicBezTo>
                  <a:cubicBezTo>
                    <a:pt x="321" y="441"/>
                    <a:pt x="321" y="441"/>
                    <a:pt x="321" y="441"/>
                  </a:cubicBezTo>
                  <a:cubicBezTo>
                    <a:pt x="323" y="439"/>
                    <a:pt x="325" y="436"/>
                    <a:pt x="327" y="436"/>
                  </a:cubicBezTo>
                  <a:cubicBezTo>
                    <a:pt x="328" y="436"/>
                    <a:pt x="329" y="437"/>
                    <a:pt x="330" y="438"/>
                  </a:cubicBezTo>
                  <a:cubicBezTo>
                    <a:pt x="332" y="439"/>
                    <a:pt x="335" y="439"/>
                    <a:pt x="337" y="439"/>
                  </a:cubicBezTo>
                  <a:cubicBezTo>
                    <a:pt x="341" y="439"/>
                    <a:pt x="345" y="437"/>
                    <a:pt x="348" y="435"/>
                  </a:cubicBezTo>
                  <a:cubicBezTo>
                    <a:pt x="349" y="434"/>
                    <a:pt x="350" y="433"/>
                    <a:pt x="351" y="433"/>
                  </a:cubicBezTo>
                  <a:cubicBezTo>
                    <a:pt x="353" y="433"/>
                    <a:pt x="355" y="435"/>
                    <a:pt x="355" y="436"/>
                  </a:cubicBezTo>
                  <a:cubicBezTo>
                    <a:pt x="356" y="437"/>
                    <a:pt x="357" y="438"/>
                    <a:pt x="358" y="438"/>
                  </a:cubicBezTo>
                  <a:cubicBezTo>
                    <a:pt x="360" y="438"/>
                    <a:pt x="362" y="435"/>
                    <a:pt x="363" y="434"/>
                  </a:cubicBezTo>
                  <a:cubicBezTo>
                    <a:pt x="364" y="433"/>
                    <a:pt x="367" y="427"/>
                    <a:pt x="364" y="421"/>
                  </a:cubicBezTo>
                  <a:cubicBezTo>
                    <a:pt x="363" y="418"/>
                    <a:pt x="362" y="415"/>
                    <a:pt x="361" y="414"/>
                  </a:cubicBezTo>
                  <a:cubicBezTo>
                    <a:pt x="358" y="409"/>
                    <a:pt x="358" y="409"/>
                    <a:pt x="359" y="408"/>
                  </a:cubicBezTo>
                  <a:cubicBezTo>
                    <a:pt x="360" y="408"/>
                    <a:pt x="361" y="407"/>
                    <a:pt x="362" y="407"/>
                  </a:cubicBezTo>
                  <a:cubicBezTo>
                    <a:pt x="364" y="406"/>
                    <a:pt x="366" y="405"/>
                    <a:pt x="366" y="403"/>
                  </a:cubicBezTo>
                  <a:cubicBezTo>
                    <a:pt x="366" y="402"/>
                    <a:pt x="365" y="400"/>
                    <a:pt x="362" y="398"/>
                  </a:cubicBezTo>
                  <a:cubicBezTo>
                    <a:pt x="358" y="394"/>
                    <a:pt x="358" y="393"/>
                    <a:pt x="360" y="389"/>
                  </a:cubicBezTo>
                  <a:cubicBezTo>
                    <a:pt x="360" y="388"/>
                    <a:pt x="360" y="387"/>
                    <a:pt x="361" y="386"/>
                  </a:cubicBezTo>
                  <a:cubicBezTo>
                    <a:pt x="362" y="381"/>
                    <a:pt x="360" y="378"/>
                    <a:pt x="359" y="376"/>
                  </a:cubicBezTo>
                  <a:cubicBezTo>
                    <a:pt x="357" y="374"/>
                    <a:pt x="357" y="374"/>
                    <a:pt x="358" y="373"/>
                  </a:cubicBezTo>
                  <a:cubicBezTo>
                    <a:pt x="363" y="369"/>
                    <a:pt x="367" y="358"/>
                    <a:pt x="367" y="352"/>
                  </a:cubicBezTo>
                  <a:cubicBezTo>
                    <a:pt x="367" y="348"/>
                    <a:pt x="365" y="344"/>
                    <a:pt x="362" y="338"/>
                  </a:cubicBezTo>
                  <a:cubicBezTo>
                    <a:pt x="359" y="333"/>
                    <a:pt x="356" y="326"/>
                    <a:pt x="356" y="322"/>
                  </a:cubicBezTo>
                  <a:cubicBezTo>
                    <a:pt x="355" y="312"/>
                    <a:pt x="356" y="310"/>
                    <a:pt x="356" y="310"/>
                  </a:cubicBezTo>
                  <a:cubicBezTo>
                    <a:pt x="356" y="309"/>
                    <a:pt x="356" y="309"/>
                    <a:pt x="356" y="309"/>
                  </a:cubicBezTo>
                  <a:cubicBezTo>
                    <a:pt x="356" y="308"/>
                    <a:pt x="356" y="308"/>
                    <a:pt x="356" y="308"/>
                  </a:cubicBezTo>
                  <a:cubicBezTo>
                    <a:pt x="355" y="307"/>
                    <a:pt x="347" y="294"/>
                    <a:pt x="343" y="292"/>
                  </a:cubicBezTo>
                  <a:cubicBezTo>
                    <a:pt x="342" y="291"/>
                    <a:pt x="342" y="291"/>
                    <a:pt x="342" y="291"/>
                  </a:cubicBezTo>
                  <a:cubicBezTo>
                    <a:pt x="342" y="291"/>
                    <a:pt x="342" y="291"/>
                    <a:pt x="343" y="291"/>
                  </a:cubicBezTo>
                  <a:cubicBezTo>
                    <a:pt x="344" y="290"/>
                    <a:pt x="346" y="288"/>
                    <a:pt x="347" y="284"/>
                  </a:cubicBezTo>
                  <a:cubicBezTo>
                    <a:pt x="351" y="276"/>
                    <a:pt x="356" y="271"/>
                    <a:pt x="358" y="271"/>
                  </a:cubicBezTo>
                  <a:cubicBezTo>
                    <a:pt x="358" y="271"/>
                    <a:pt x="359" y="272"/>
                    <a:pt x="359" y="272"/>
                  </a:cubicBezTo>
                  <a:cubicBezTo>
                    <a:pt x="360" y="273"/>
                    <a:pt x="362" y="275"/>
                    <a:pt x="364" y="275"/>
                  </a:cubicBezTo>
                  <a:cubicBezTo>
                    <a:pt x="366" y="275"/>
                    <a:pt x="367" y="274"/>
                    <a:pt x="369" y="273"/>
                  </a:cubicBezTo>
                  <a:cubicBezTo>
                    <a:pt x="373" y="269"/>
                    <a:pt x="376" y="268"/>
                    <a:pt x="378" y="268"/>
                  </a:cubicBezTo>
                  <a:cubicBezTo>
                    <a:pt x="379" y="267"/>
                    <a:pt x="380" y="267"/>
                    <a:pt x="380" y="266"/>
                  </a:cubicBezTo>
                  <a:cubicBezTo>
                    <a:pt x="381" y="265"/>
                    <a:pt x="380" y="264"/>
                    <a:pt x="379" y="263"/>
                  </a:cubicBezTo>
                  <a:cubicBezTo>
                    <a:pt x="379" y="262"/>
                    <a:pt x="378" y="262"/>
                    <a:pt x="378" y="262"/>
                  </a:cubicBezTo>
                  <a:cubicBezTo>
                    <a:pt x="378" y="261"/>
                    <a:pt x="378" y="261"/>
                    <a:pt x="379" y="261"/>
                  </a:cubicBezTo>
                  <a:cubicBezTo>
                    <a:pt x="379" y="261"/>
                    <a:pt x="380" y="262"/>
                    <a:pt x="381" y="262"/>
                  </a:cubicBezTo>
                  <a:cubicBezTo>
                    <a:pt x="382" y="263"/>
                    <a:pt x="383" y="263"/>
                    <a:pt x="383" y="263"/>
                  </a:cubicBezTo>
                  <a:cubicBezTo>
                    <a:pt x="385" y="263"/>
                    <a:pt x="386" y="262"/>
                    <a:pt x="387" y="260"/>
                  </a:cubicBezTo>
                  <a:cubicBezTo>
                    <a:pt x="389" y="256"/>
                    <a:pt x="390" y="249"/>
                    <a:pt x="386" y="245"/>
                  </a:cubicBezTo>
                  <a:cubicBezTo>
                    <a:pt x="385" y="244"/>
                    <a:pt x="385" y="243"/>
                    <a:pt x="384" y="243"/>
                  </a:cubicBezTo>
                  <a:cubicBezTo>
                    <a:pt x="385" y="243"/>
                    <a:pt x="385" y="243"/>
                    <a:pt x="385" y="243"/>
                  </a:cubicBezTo>
                  <a:cubicBezTo>
                    <a:pt x="385" y="243"/>
                    <a:pt x="386" y="243"/>
                    <a:pt x="387" y="243"/>
                  </a:cubicBezTo>
                  <a:cubicBezTo>
                    <a:pt x="388" y="239"/>
                    <a:pt x="388" y="239"/>
                    <a:pt x="388" y="239"/>
                  </a:cubicBezTo>
                  <a:cubicBezTo>
                    <a:pt x="384" y="238"/>
                    <a:pt x="378" y="233"/>
                    <a:pt x="379" y="230"/>
                  </a:cubicBezTo>
                  <a:cubicBezTo>
                    <a:pt x="380" y="226"/>
                    <a:pt x="380" y="226"/>
                    <a:pt x="381" y="226"/>
                  </a:cubicBezTo>
                  <a:cubicBezTo>
                    <a:pt x="382" y="226"/>
                    <a:pt x="383" y="226"/>
                    <a:pt x="385" y="227"/>
                  </a:cubicBezTo>
                  <a:cubicBezTo>
                    <a:pt x="388" y="227"/>
                    <a:pt x="390" y="229"/>
                    <a:pt x="391" y="230"/>
                  </a:cubicBezTo>
                  <a:cubicBezTo>
                    <a:pt x="392" y="232"/>
                    <a:pt x="394" y="233"/>
                    <a:pt x="395" y="233"/>
                  </a:cubicBezTo>
                  <a:cubicBezTo>
                    <a:pt x="396" y="233"/>
                    <a:pt x="396" y="233"/>
                    <a:pt x="397" y="232"/>
                  </a:cubicBezTo>
                  <a:cubicBezTo>
                    <a:pt x="398" y="231"/>
                    <a:pt x="399" y="231"/>
                    <a:pt x="401" y="231"/>
                  </a:cubicBezTo>
                  <a:cubicBezTo>
                    <a:pt x="402" y="231"/>
                    <a:pt x="402" y="231"/>
                    <a:pt x="403" y="231"/>
                  </a:cubicBezTo>
                  <a:cubicBezTo>
                    <a:pt x="403" y="231"/>
                    <a:pt x="404" y="231"/>
                    <a:pt x="404" y="231"/>
                  </a:cubicBezTo>
                  <a:cubicBezTo>
                    <a:pt x="406" y="231"/>
                    <a:pt x="408" y="229"/>
                    <a:pt x="410" y="227"/>
                  </a:cubicBezTo>
                  <a:cubicBezTo>
                    <a:pt x="411" y="225"/>
                    <a:pt x="411" y="222"/>
                    <a:pt x="409" y="220"/>
                  </a:cubicBezTo>
                  <a:cubicBezTo>
                    <a:pt x="408" y="217"/>
                    <a:pt x="405" y="216"/>
                    <a:pt x="404" y="216"/>
                  </a:cubicBezTo>
                  <a:cubicBezTo>
                    <a:pt x="403" y="216"/>
                    <a:pt x="402" y="215"/>
                    <a:pt x="402" y="214"/>
                  </a:cubicBezTo>
                  <a:cubicBezTo>
                    <a:pt x="400" y="210"/>
                    <a:pt x="400" y="206"/>
                    <a:pt x="402" y="203"/>
                  </a:cubicBezTo>
                  <a:cubicBezTo>
                    <a:pt x="405" y="199"/>
                    <a:pt x="405" y="196"/>
                    <a:pt x="403" y="192"/>
                  </a:cubicBezTo>
                  <a:cubicBezTo>
                    <a:pt x="404" y="192"/>
                    <a:pt x="405" y="191"/>
                    <a:pt x="405" y="189"/>
                  </a:cubicBezTo>
                  <a:cubicBezTo>
                    <a:pt x="406" y="186"/>
                    <a:pt x="405" y="172"/>
                    <a:pt x="397" y="164"/>
                  </a:cubicBezTo>
                  <a:cubicBezTo>
                    <a:pt x="389" y="156"/>
                    <a:pt x="385" y="154"/>
                    <a:pt x="380" y="152"/>
                  </a:cubicBezTo>
                  <a:cubicBezTo>
                    <a:pt x="378" y="151"/>
                    <a:pt x="378" y="151"/>
                    <a:pt x="378" y="149"/>
                  </a:cubicBezTo>
                  <a:cubicBezTo>
                    <a:pt x="378" y="148"/>
                    <a:pt x="378" y="147"/>
                    <a:pt x="378" y="146"/>
                  </a:cubicBezTo>
                  <a:cubicBezTo>
                    <a:pt x="377" y="144"/>
                    <a:pt x="375" y="143"/>
                    <a:pt x="373" y="143"/>
                  </a:cubicBezTo>
                  <a:cubicBezTo>
                    <a:pt x="373" y="142"/>
                    <a:pt x="372" y="142"/>
                    <a:pt x="372" y="142"/>
                  </a:cubicBezTo>
                  <a:cubicBezTo>
                    <a:pt x="371" y="141"/>
                    <a:pt x="372" y="140"/>
                    <a:pt x="375" y="138"/>
                  </a:cubicBezTo>
                  <a:cubicBezTo>
                    <a:pt x="377" y="136"/>
                    <a:pt x="378" y="135"/>
                    <a:pt x="377" y="133"/>
                  </a:cubicBezTo>
                  <a:cubicBezTo>
                    <a:pt x="377" y="131"/>
                    <a:pt x="375" y="129"/>
                    <a:pt x="372" y="128"/>
                  </a:cubicBezTo>
                  <a:cubicBezTo>
                    <a:pt x="367" y="126"/>
                    <a:pt x="360" y="119"/>
                    <a:pt x="360" y="114"/>
                  </a:cubicBezTo>
                  <a:cubicBezTo>
                    <a:pt x="360" y="112"/>
                    <a:pt x="361" y="110"/>
                    <a:pt x="361" y="108"/>
                  </a:cubicBezTo>
                  <a:cubicBezTo>
                    <a:pt x="362" y="104"/>
                    <a:pt x="363" y="101"/>
                    <a:pt x="361" y="99"/>
                  </a:cubicBezTo>
                  <a:cubicBezTo>
                    <a:pt x="359" y="97"/>
                    <a:pt x="356" y="90"/>
                    <a:pt x="358" y="86"/>
                  </a:cubicBezTo>
                  <a:cubicBezTo>
                    <a:pt x="359" y="84"/>
                    <a:pt x="361" y="84"/>
                    <a:pt x="362" y="84"/>
                  </a:cubicBezTo>
                  <a:cubicBezTo>
                    <a:pt x="362" y="84"/>
                    <a:pt x="362" y="84"/>
                    <a:pt x="362" y="84"/>
                  </a:cubicBezTo>
                  <a:cubicBezTo>
                    <a:pt x="365" y="84"/>
                    <a:pt x="365" y="84"/>
                    <a:pt x="365" y="84"/>
                  </a:cubicBezTo>
                  <a:cubicBezTo>
                    <a:pt x="364" y="82"/>
                    <a:pt x="364" y="82"/>
                    <a:pt x="364" y="82"/>
                  </a:cubicBezTo>
                  <a:cubicBezTo>
                    <a:pt x="364" y="80"/>
                    <a:pt x="363" y="73"/>
                    <a:pt x="360" y="71"/>
                  </a:cubicBezTo>
                  <a:cubicBezTo>
                    <a:pt x="359" y="71"/>
                    <a:pt x="359" y="71"/>
                    <a:pt x="359" y="71"/>
                  </a:cubicBezTo>
                  <a:cubicBezTo>
                    <a:pt x="357" y="70"/>
                    <a:pt x="356" y="70"/>
                    <a:pt x="357" y="66"/>
                  </a:cubicBezTo>
                  <a:cubicBezTo>
                    <a:pt x="357" y="63"/>
                    <a:pt x="356" y="61"/>
                    <a:pt x="356" y="59"/>
                  </a:cubicBezTo>
                  <a:cubicBezTo>
                    <a:pt x="355" y="58"/>
                    <a:pt x="355" y="57"/>
                    <a:pt x="355" y="55"/>
                  </a:cubicBezTo>
                  <a:cubicBezTo>
                    <a:pt x="354" y="50"/>
                    <a:pt x="351" y="50"/>
                    <a:pt x="350" y="50"/>
                  </a:cubicBezTo>
                  <a:cubicBezTo>
                    <a:pt x="348" y="50"/>
                    <a:pt x="346" y="52"/>
                    <a:pt x="344" y="55"/>
                  </a:cubicBezTo>
                  <a:cubicBezTo>
                    <a:pt x="343" y="56"/>
                    <a:pt x="343" y="57"/>
                    <a:pt x="343" y="58"/>
                  </a:cubicBezTo>
                  <a:cubicBezTo>
                    <a:pt x="342" y="60"/>
                    <a:pt x="342" y="60"/>
                    <a:pt x="338" y="61"/>
                  </a:cubicBezTo>
                  <a:cubicBezTo>
                    <a:pt x="338" y="61"/>
                    <a:pt x="337" y="61"/>
                    <a:pt x="337" y="61"/>
                  </a:cubicBezTo>
                  <a:cubicBezTo>
                    <a:pt x="335" y="61"/>
                    <a:pt x="332" y="61"/>
                    <a:pt x="332" y="54"/>
                  </a:cubicBezTo>
                  <a:cubicBezTo>
                    <a:pt x="332" y="51"/>
                    <a:pt x="331" y="40"/>
                    <a:pt x="326" y="40"/>
                  </a:cubicBezTo>
                  <a:cubicBezTo>
                    <a:pt x="326" y="40"/>
                    <a:pt x="325" y="41"/>
                    <a:pt x="324" y="42"/>
                  </a:cubicBezTo>
                  <a:cubicBezTo>
                    <a:pt x="323" y="43"/>
                    <a:pt x="322" y="45"/>
                    <a:pt x="321" y="46"/>
                  </a:cubicBezTo>
                  <a:cubicBezTo>
                    <a:pt x="321" y="45"/>
                    <a:pt x="321" y="45"/>
                    <a:pt x="322" y="44"/>
                  </a:cubicBezTo>
                  <a:cubicBezTo>
                    <a:pt x="323" y="40"/>
                    <a:pt x="324" y="38"/>
                    <a:pt x="324" y="36"/>
                  </a:cubicBezTo>
                  <a:cubicBezTo>
                    <a:pt x="325" y="34"/>
                    <a:pt x="326" y="33"/>
                    <a:pt x="325" y="31"/>
                  </a:cubicBezTo>
                  <a:cubicBezTo>
                    <a:pt x="325" y="30"/>
                    <a:pt x="324" y="30"/>
                    <a:pt x="323" y="30"/>
                  </a:cubicBezTo>
                  <a:cubicBezTo>
                    <a:pt x="323" y="30"/>
                    <a:pt x="322" y="30"/>
                    <a:pt x="322" y="29"/>
                  </a:cubicBezTo>
                  <a:cubicBezTo>
                    <a:pt x="319" y="28"/>
                    <a:pt x="319" y="27"/>
                    <a:pt x="320" y="25"/>
                  </a:cubicBezTo>
                  <a:cubicBezTo>
                    <a:pt x="320" y="23"/>
                    <a:pt x="319" y="18"/>
                    <a:pt x="317" y="15"/>
                  </a:cubicBezTo>
                  <a:cubicBezTo>
                    <a:pt x="316" y="14"/>
                    <a:pt x="314" y="13"/>
                    <a:pt x="313" y="13"/>
                  </a:cubicBezTo>
                  <a:cubicBezTo>
                    <a:pt x="313" y="13"/>
                    <a:pt x="312" y="13"/>
                    <a:pt x="312" y="13"/>
                  </a:cubicBezTo>
                  <a:cubicBezTo>
                    <a:pt x="310" y="14"/>
                    <a:pt x="308" y="16"/>
                    <a:pt x="307" y="17"/>
                  </a:cubicBezTo>
                  <a:cubicBezTo>
                    <a:pt x="306" y="18"/>
                    <a:pt x="305" y="20"/>
                    <a:pt x="305" y="20"/>
                  </a:cubicBezTo>
                  <a:cubicBezTo>
                    <a:pt x="305" y="20"/>
                    <a:pt x="304" y="20"/>
                    <a:pt x="303" y="19"/>
                  </a:cubicBezTo>
                  <a:cubicBezTo>
                    <a:pt x="301" y="16"/>
                    <a:pt x="300" y="15"/>
                    <a:pt x="298" y="15"/>
                  </a:cubicBezTo>
                  <a:cubicBezTo>
                    <a:pt x="297" y="15"/>
                    <a:pt x="296" y="16"/>
                    <a:pt x="295" y="18"/>
                  </a:cubicBezTo>
                  <a:cubicBezTo>
                    <a:pt x="295" y="18"/>
                    <a:pt x="294" y="19"/>
                    <a:pt x="294" y="20"/>
                  </a:cubicBezTo>
                  <a:cubicBezTo>
                    <a:pt x="294" y="19"/>
                    <a:pt x="294" y="18"/>
                    <a:pt x="294" y="15"/>
                  </a:cubicBezTo>
                  <a:cubicBezTo>
                    <a:pt x="295" y="6"/>
                    <a:pt x="295" y="1"/>
                    <a:pt x="292" y="0"/>
                  </a:cubicBezTo>
                  <a:cubicBezTo>
                    <a:pt x="291" y="0"/>
                    <a:pt x="291" y="0"/>
                    <a:pt x="29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5" name="Freeform 11"/>
            <p:cNvSpPr>
              <a:spLocks/>
            </p:cNvSpPr>
            <p:nvPr/>
          </p:nvSpPr>
          <p:spPr bwMode="auto">
            <a:xfrm>
              <a:off x="5814351" y="4122303"/>
              <a:ext cx="1380476" cy="1405254"/>
            </a:xfrm>
            <a:custGeom>
              <a:avLst/>
              <a:gdLst>
                <a:gd name="T0" fmla="*/ 155 w 659"/>
                <a:gd name="T1" fmla="*/ 651 h 671"/>
                <a:gd name="T2" fmla="*/ 126 w 659"/>
                <a:gd name="T3" fmla="*/ 617 h 671"/>
                <a:gd name="T4" fmla="*/ 106 w 659"/>
                <a:gd name="T5" fmla="*/ 617 h 671"/>
                <a:gd name="T6" fmla="*/ 128 w 659"/>
                <a:gd name="T7" fmla="*/ 590 h 671"/>
                <a:gd name="T8" fmla="*/ 157 w 659"/>
                <a:gd name="T9" fmla="*/ 559 h 671"/>
                <a:gd name="T10" fmla="*/ 149 w 659"/>
                <a:gd name="T11" fmla="*/ 464 h 671"/>
                <a:gd name="T12" fmla="*/ 173 w 659"/>
                <a:gd name="T13" fmla="*/ 420 h 671"/>
                <a:gd name="T14" fmla="*/ 177 w 659"/>
                <a:gd name="T15" fmla="*/ 378 h 671"/>
                <a:gd name="T16" fmla="*/ 195 w 659"/>
                <a:gd name="T17" fmla="*/ 371 h 671"/>
                <a:gd name="T18" fmla="*/ 168 w 659"/>
                <a:gd name="T19" fmla="*/ 300 h 671"/>
                <a:gd name="T20" fmla="*/ 155 w 659"/>
                <a:gd name="T21" fmla="*/ 229 h 671"/>
                <a:gd name="T22" fmla="*/ 125 w 659"/>
                <a:gd name="T23" fmla="*/ 209 h 671"/>
                <a:gd name="T24" fmla="*/ 117 w 659"/>
                <a:gd name="T25" fmla="*/ 187 h 671"/>
                <a:gd name="T26" fmla="*/ 92 w 659"/>
                <a:gd name="T27" fmla="*/ 177 h 671"/>
                <a:gd name="T28" fmla="*/ 73 w 659"/>
                <a:gd name="T29" fmla="*/ 163 h 671"/>
                <a:gd name="T30" fmla="*/ 49 w 659"/>
                <a:gd name="T31" fmla="*/ 163 h 671"/>
                <a:gd name="T32" fmla="*/ 50 w 659"/>
                <a:gd name="T33" fmla="*/ 187 h 671"/>
                <a:gd name="T34" fmla="*/ 16 w 659"/>
                <a:gd name="T35" fmla="*/ 199 h 671"/>
                <a:gd name="T36" fmla="*/ 20 w 659"/>
                <a:gd name="T37" fmla="*/ 173 h 671"/>
                <a:gd name="T38" fmla="*/ 11 w 659"/>
                <a:gd name="T39" fmla="*/ 89 h 671"/>
                <a:gd name="T40" fmla="*/ 46 w 659"/>
                <a:gd name="T41" fmla="*/ 84 h 671"/>
                <a:gd name="T42" fmla="*/ 68 w 659"/>
                <a:gd name="T43" fmla="*/ 64 h 671"/>
                <a:gd name="T44" fmla="*/ 100 w 659"/>
                <a:gd name="T45" fmla="*/ 46 h 671"/>
                <a:gd name="T46" fmla="*/ 137 w 659"/>
                <a:gd name="T47" fmla="*/ 13 h 671"/>
                <a:gd name="T48" fmla="*/ 157 w 659"/>
                <a:gd name="T49" fmla="*/ 0 h 671"/>
                <a:gd name="T50" fmla="*/ 191 w 659"/>
                <a:gd name="T51" fmla="*/ 33 h 671"/>
                <a:gd name="T52" fmla="*/ 224 w 659"/>
                <a:gd name="T53" fmla="*/ 67 h 671"/>
                <a:gd name="T54" fmla="*/ 242 w 659"/>
                <a:gd name="T55" fmla="*/ 62 h 671"/>
                <a:gd name="T56" fmla="*/ 249 w 659"/>
                <a:gd name="T57" fmla="*/ 31 h 671"/>
                <a:gd name="T58" fmla="*/ 285 w 659"/>
                <a:gd name="T59" fmla="*/ 46 h 671"/>
                <a:gd name="T60" fmla="*/ 300 w 659"/>
                <a:gd name="T61" fmla="*/ 48 h 671"/>
                <a:gd name="T62" fmla="*/ 317 w 659"/>
                <a:gd name="T63" fmla="*/ 3 h 671"/>
                <a:gd name="T64" fmla="*/ 343 w 659"/>
                <a:gd name="T65" fmla="*/ 25 h 671"/>
                <a:gd name="T66" fmla="*/ 390 w 659"/>
                <a:gd name="T67" fmla="*/ 23 h 671"/>
                <a:gd name="T68" fmla="*/ 413 w 659"/>
                <a:gd name="T69" fmla="*/ 59 h 671"/>
                <a:gd name="T70" fmla="*/ 445 w 659"/>
                <a:gd name="T71" fmla="*/ 98 h 671"/>
                <a:gd name="T72" fmla="*/ 462 w 659"/>
                <a:gd name="T73" fmla="*/ 141 h 671"/>
                <a:gd name="T74" fmla="*/ 475 w 659"/>
                <a:gd name="T75" fmla="*/ 181 h 671"/>
                <a:gd name="T76" fmla="*/ 524 w 659"/>
                <a:gd name="T77" fmla="*/ 233 h 671"/>
                <a:gd name="T78" fmla="*/ 596 w 659"/>
                <a:gd name="T79" fmla="*/ 300 h 671"/>
                <a:gd name="T80" fmla="*/ 636 w 659"/>
                <a:gd name="T81" fmla="*/ 322 h 671"/>
                <a:gd name="T82" fmla="*/ 657 w 659"/>
                <a:gd name="T83" fmla="*/ 363 h 671"/>
                <a:gd name="T84" fmla="*/ 634 w 659"/>
                <a:gd name="T85" fmla="*/ 392 h 671"/>
                <a:gd name="T86" fmla="*/ 606 w 659"/>
                <a:gd name="T87" fmla="*/ 394 h 671"/>
                <a:gd name="T88" fmla="*/ 544 w 659"/>
                <a:gd name="T89" fmla="*/ 465 h 671"/>
                <a:gd name="T90" fmla="*/ 522 w 659"/>
                <a:gd name="T91" fmla="*/ 498 h 671"/>
                <a:gd name="T92" fmla="*/ 543 w 659"/>
                <a:gd name="T93" fmla="*/ 564 h 671"/>
                <a:gd name="T94" fmla="*/ 564 w 659"/>
                <a:gd name="T95" fmla="*/ 606 h 671"/>
                <a:gd name="T96" fmla="*/ 527 w 659"/>
                <a:gd name="T97" fmla="*/ 590 h 671"/>
                <a:gd name="T98" fmla="*/ 491 w 659"/>
                <a:gd name="T99" fmla="*/ 589 h 671"/>
                <a:gd name="T100" fmla="*/ 451 w 659"/>
                <a:gd name="T101" fmla="*/ 566 h 671"/>
                <a:gd name="T102" fmla="*/ 419 w 659"/>
                <a:gd name="T103" fmla="*/ 593 h 671"/>
                <a:gd name="T104" fmla="*/ 360 w 659"/>
                <a:gd name="T105" fmla="*/ 617 h 671"/>
                <a:gd name="T106" fmla="*/ 331 w 659"/>
                <a:gd name="T107" fmla="*/ 632 h 671"/>
                <a:gd name="T108" fmla="*/ 287 w 659"/>
                <a:gd name="T109" fmla="*/ 642 h 671"/>
                <a:gd name="T110" fmla="*/ 259 w 659"/>
                <a:gd name="T111" fmla="*/ 616 h 671"/>
                <a:gd name="T112" fmla="*/ 205 w 659"/>
                <a:gd name="T113" fmla="*/ 617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59" h="671">
                  <a:moveTo>
                    <a:pt x="171" y="671"/>
                  </a:moveTo>
                  <a:cubicBezTo>
                    <a:pt x="169" y="671"/>
                    <a:pt x="168" y="670"/>
                    <a:pt x="167" y="669"/>
                  </a:cubicBezTo>
                  <a:cubicBezTo>
                    <a:pt x="167" y="667"/>
                    <a:pt x="167" y="665"/>
                    <a:pt x="169" y="664"/>
                  </a:cubicBezTo>
                  <a:cubicBezTo>
                    <a:pt x="171" y="663"/>
                    <a:pt x="171" y="660"/>
                    <a:pt x="172" y="656"/>
                  </a:cubicBezTo>
                  <a:cubicBezTo>
                    <a:pt x="172" y="655"/>
                    <a:pt x="173" y="654"/>
                    <a:pt x="173" y="652"/>
                  </a:cubicBezTo>
                  <a:cubicBezTo>
                    <a:pt x="173" y="650"/>
                    <a:pt x="173" y="648"/>
                    <a:pt x="172" y="647"/>
                  </a:cubicBezTo>
                  <a:cubicBezTo>
                    <a:pt x="171" y="647"/>
                    <a:pt x="171" y="646"/>
                    <a:pt x="170" y="646"/>
                  </a:cubicBezTo>
                  <a:cubicBezTo>
                    <a:pt x="169" y="646"/>
                    <a:pt x="169" y="647"/>
                    <a:pt x="168" y="648"/>
                  </a:cubicBezTo>
                  <a:cubicBezTo>
                    <a:pt x="167" y="650"/>
                    <a:pt x="164" y="652"/>
                    <a:pt x="160" y="652"/>
                  </a:cubicBezTo>
                  <a:cubicBezTo>
                    <a:pt x="158" y="652"/>
                    <a:pt x="157" y="652"/>
                    <a:pt x="155" y="651"/>
                  </a:cubicBezTo>
                  <a:cubicBezTo>
                    <a:pt x="153" y="650"/>
                    <a:pt x="152" y="648"/>
                    <a:pt x="152" y="647"/>
                  </a:cubicBezTo>
                  <a:cubicBezTo>
                    <a:pt x="152" y="644"/>
                    <a:pt x="153" y="642"/>
                    <a:pt x="155" y="640"/>
                  </a:cubicBezTo>
                  <a:cubicBezTo>
                    <a:pt x="157" y="638"/>
                    <a:pt x="156" y="635"/>
                    <a:pt x="155" y="634"/>
                  </a:cubicBezTo>
                  <a:cubicBezTo>
                    <a:pt x="154" y="631"/>
                    <a:pt x="152" y="629"/>
                    <a:pt x="152" y="629"/>
                  </a:cubicBezTo>
                  <a:cubicBezTo>
                    <a:pt x="151" y="630"/>
                    <a:pt x="151" y="630"/>
                    <a:pt x="150" y="630"/>
                  </a:cubicBezTo>
                  <a:cubicBezTo>
                    <a:pt x="148" y="630"/>
                    <a:pt x="144" y="628"/>
                    <a:pt x="141" y="626"/>
                  </a:cubicBezTo>
                  <a:cubicBezTo>
                    <a:pt x="139" y="624"/>
                    <a:pt x="138" y="621"/>
                    <a:pt x="137" y="619"/>
                  </a:cubicBezTo>
                  <a:cubicBezTo>
                    <a:pt x="137" y="618"/>
                    <a:pt x="137" y="617"/>
                    <a:pt x="136" y="617"/>
                  </a:cubicBezTo>
                  <a:cubicBezTo>
                    <a:pt x="136" y="616"/>
                    <a:pt x="136" y="616"/>
                    <a:pt x="134" y="616"/>
                  </a:cubicBezTo>
                  <a:cubicBezTo>
                    <a:pt x="131" y="616"/>
                    <a:pt x="128" y="617"/>
                    <a:pt x="126" y="617"/>
                  </a:cubicBezTo>
                  <a:cubicBezTo>
                    <a:pt x="125" y="617"/>
                    <a:pt x="124" y="618"/>
                    <a:pt x="123" y="618"/>
                  </a:cubicBezTo>
                  <a:cubicBezTo>
                    <a:pt x="123" y="618"/>
                    <a:pt x="122" y="618"/>
                    <a:pt x="122" y="618"/>
                  </a:cubicBezTo>
                  <a:cubicBezTo>
                    <a:pt x="120" y="618"/>
                    <a:pt x="119" y="617"/>
                    <a:pt x="118" y="616"/>
                  </a:cubicBezTo>
                  <a:cubicBezTo>
                    <a:pt x="117" y="614"/>
                    <a:pt x="116" y="612"/>
                    <a:pt x="117" y="610"/>
                  </a:cubicBezTo>
                  <a:cubicBezTo>
                    <a:pt x="117" y="608"/>
                    <a:pt x="117" y="608"/>
                    <a:pt x="117" y="607"/>
                  </a:cubicBezTo>
                  <a:cubicBezTo>
                    <a:pt x="116" y="606"/>
                    <a:pt x="115" y="606"/>
                    <a:pt x="114" y="606"/>
                  </a:cubicBezTo>
                  <a:cubicBezTo>
                    <a:pt x="113" y="606"/>
                    <a:pt x="112" y="606"/>
                    <a:pt x="111" y="606"/>
                  </a:cubicBezTo>
                  <a:cubicBezTo>
                    <a:pt x="109" y="608"/>
                    <a:pt x="108" y="613"/>
                    <a:pt x="107" y="615"/>
                  </a:cubicBezTo>
                  <a:cubicBezTo>
                    <a:pt x="107" y="615"/>
                    <a:pt x="107" y="617"/>
                    <a:pt x="107" y="617"/>
                  </a:cubicBezTo>
                  <a:cubicBezTo>
                    <a:pt x="106" y="617"/>
                    <a:pt x="106" y="617"/>
                    <a:pt x="106" y="617"/>
                  </a:cubicBezTo>
                  <a:cubicBezTo>
                    <a:pt x="103" y="616"/>
                    <a:pt x="97" y="615"/>
                    <a:pt x="94" y="613"/>
                  </a:cubicBezTo>
                  <a:cubicBezTo>
                    <a:pt x="93" y="613"/>
                    <a:pt x="92" y="612"/>
                    <a:pt x="91" y="612"/>
                  </a:cubicBezTo>
                  <a:cubicBezTo>
                    <a:pt x="89" y="611"/>
                    <a:pt x="88" y="610"/>
                    <a:pt x="88" y="608"/>
                  </a:cubicBezTo>
                  <a:cubicBezTo>
                    <a:pt x="87" y="607"/>
                    <a:pt x="88" y="606"/>
                    <a:pt x="89" y="606"/>
                  </a:cubicBezTo>
                  <a:cubicBezTo>
                    <a:pt x="91" y="603"/>
                    <a:pt x="97" y="602"/>
                    <a:pt x="101" y="601"/>
                  </a:cubicBezTo>
                  <a:cubicBezTo>
                    <a:pt x="103" y="601"/>
                    <a:pt x="103" y="601"/>
                    <a:pt x="103" y="601"/>
                  </a:cubicBezTo>
                  <a:cubicBezTo>
                    <a:pt x="107" y="600"/>
                    <a:pt x="112" y="598"/>
                    <a:pt x="115" y="595"/>
                  </a:cubicBezTo>
                  <a:cubicBezTo>
                    <a:pt x="115" y="594"/>
                    <a:pt x="115" y="594"/>
                    <a:pt x="115" y="594"/>
                  </a:cubicBezTo>
                  <a:cubicBezTo>
                    <a:pt x="117" y="591"/>
                    <a:pt x="119" y="589"/>
                    <a:pt x="123" y="589"/>
                  </a:cubicBezTo>
                  <a:cubicBezTo>
                    <a:pt x="124" y="589"/>
                    <a:pt x="126" y="589"/>
                    <a:pt x="128" y="590"/>
                  </a:cubicBezTo>
                  <a:cubicBezTo>
                    <a:pt x="129" y="591"/>
                    <a:pt x="131" y="592"/>
                    <a:pt x="133" y="592"/>
                  </a:cubicBezTo>
                  <a:cubicBezTo>
                    <a:pt x="136" y="592"/>
                    <a:pt x="140" y="589"/>
                    <a:pt x="142" y="587"/>
                  </a:cubicBezTo>
                  <a:cubicBezTo>
                    <a:pt x="143" y="586"/>
                    <a:pt x="145" y="586"/>
                    <a:pt x="147" y="586"/>
                  </a:cubicBezTo>
                  <a:cubicBezTo>
                    <a:pt x="150" y="586"/>
                    <a:pt x="153" y="588"/>
                    <a:pt x="154" y="590"/>
                  </a:cubicBezTo>
                  <a:cubicBezTo>
                    <a:pt x="154" y="590"/>
                    <a:pt x="154" y="590"/>
                    <a:pt x="154" y="590"/>
                  </a:cubicBezTo>
                  <a:cubicBezTo>
                    <a:pt x="154" y="590"/>
                    <a:pt x="155" y="589"/>
                    <a:pt x="156" y="587"/>
                  </a:cubicBezTo>
                  <a:cubicBezTo>
                    <a:pt x="158" y="585"/>
                    <a:pt x="159" y="581"/>
                    <a:pt x="158" y="577"/>
                  </a:cubicBezTo>
                  <a:cubicBezTo>
                    <a:pt x="156" y="574"/>
                    <a:pt x="155" y="572"/>
                    <a:pt x="154" y="570"/>
                  </a:cubicBezTo>
                  <a:cubicBezTo>
                    <a:pt x="152" y="566"/>
                    <a:pt x="150" y="563"/>
                    <a:pt x="154" y="561"/>
                  </a:cubicBezTo>
                  <a:cubicBezTo>
                    <a:pt x="155" y="560"/>
                    <a:pt x="156" y="560"/>
                    <a:pt x="157" y="559"/>
                  </a:cubicBezTo>
                  <a:cubicBezTo>
                    <a:pt x="158" y="559"/>
                    <a:pt x="159" y="558"/>
                    <a:pt x="159" y="558"/>
                  </a:cubicBezTo>
                  <a:cubicBezTo>
                    <a:pt x="159" y="558"/>
                    <a:pt x="159" y="557"/>
                    <a:pt x="156" y="555"/>
                  </a:cubicBezTo>
                  <a:cubicBezTo>
                    <a:pt x="151" y="550"/>
                    <a:pt x="151" y="548"/>
                    <a:pt x="153" y="543"/>
                  </a:cubicBezTo>
                  <a:cubicBezTo>
                    <a:pt x="153" y="542"/>
                    <a:pt x="154" y="541"/>
                    <a:pt x="154" y="540"/>
                  </a:cubicBezTo>
                  <a:cubicBezTo>
                    <a:pt x="155" y="537"/>
                    <a:pt x="154" y="535"/>
                    <a:pt x="152" y="533"/>
                  </a:cubicBezTo>
                  <a:cubicBezTo>
                    <a:pt x="151" y="531"/>
                    <a:pt x="150" y="528"/>
                    <a:pt x="152" y="526"/>
                  </a:cubicBezTo>
                  <a:cubicBezTo>
                    <a:pt x="156" y="523"/>
                    <a:pt x="160" y="513"/>
                    <a:pt x="160" y="507"/>
                  </a:cubicBezTo>
                  <a:cubicBezTo>
                    <a:pt x="160" y="504"/>
                    <a:pt x="158" y="499"/>
                    <a:pt x="156" y="495"/>
                  </a:cubicBezTo>
                  <a:cubicBezTo>
                    <a:pt x="153" y="489"/>
                    <a:pt x="150" y="482"/>
                    <a:pt x="149" y="477"/>
                  </a:cubicBezTo>
                  <a:cubicBezTo>
                    <a:pt x="149" y="469"/>
                    <a:pt x="149" y="465"/>
                    <a:pt x="149" y="464"/>
                  </a:cubicBezTo>
                  <a:cubicBezTo>
                    <a:pt x="148" y="462"/>
                    <a:pt x="141" y="451"/>
                    <a:pt x="137" y="449"/>
                  </a:cubicBezTo>
                  <a:cubicBezTo>
                    <a:pt x="136" y="448"/>
                    <a:pt x="135" y="447"/>
                    <a:pt x="135" y="447"/>
                  </a:cubicBezTo>
                  <a:cubicBezTo>
                    <a:pt x="135" y="446"/>
                    <a:pt x="136" y="445"/>
                    <a:pt x="137" y="444"/>
                  </a:cubicBezTo>
                  <a:cubicBezTo>
                    <a:pt x="138" y="443"/>
                    <a:pt x="139" y="441"/>
                    <a:pt x="141" y="438"/>
                  </a:cubicBezTo>
                  <a:cubicBezTo>
                    <a:pt x="144" y="431"/>
                    <a:pt x="150" y="423"/>
                    <a:pt x="154" y="423"/>
                  </a:cubicBezTo>
                  <a:cubicBezTo>
                    <a:pt x="154" y="423"/>
                    <a:pt x="154" y="423"/>
                    <a:pt x="155" y="424"/>
                  </a:cubicBezTo>
                  <a:cubicBezTo>
                    <a:pt x="156" y="424"/>
                    <a:pt x="156" y="425"/>
                    <a:pt x="157" y="425"/>
                  </a:cubicBezTo>
                  <a:cubicBezTo>
                    <a:pt x="158" y="426"/>
                    <a:pt x="159" y="427"/>
                    <a:pt x="160" y="427"/>
                  </a:cubicBezTo>
                  <a:cubicBezTo>
                    <a:pt x="161" y="427"/>
                    <a:pt x="162" y="427"/>
                    <a:pt x="163" y="426"/>
                  </a:cubicBezTo>
                  <a:cubicBezTo>
                    <a:pt x="166" y="423"/>
                    <a:pt x="170" y="421"/>
                    <a:pt x="173" y="420"/>
                  </a:cubicBezTo>
                  <a:cubicBezTo>
                    <a:pt x="173" y="420"/>
                    <a:pt x="173" y="420"/>
                    <a:pt x="173" y="420"/>
                  </a:cubicBezTo>
                  <a:cubicBezTo>
                    <a:pt x="172" y="419"/>
                    <a:pt x="171" y="418"/>
                    <a:pt x="171" y="416"/>
                  </a:cubicBezTo>
                  <a:cubicBezTo>
                    <a:pt x="172" y="414"/>
                    <a:pt x="173" y="413"/>
                    <a:pt x="175" y="413"/>
                  </a:cubicBezTo>
                  <a:cubicBezTo>
                    <a:pt x="176" y="413"/>
                    <a:pt x="178" y="414"/>
                    <a:pt x="179" y="415"/>
                  </a:cubicBezTo>
                  <a:cubicBezTo>
                    <a:pt x="179" y="415"/>
                    <a:pt x="180" y="414"/>
                    <a:pt x="181" y="412"/>
                  </a:cubicBezTo>
                  <a:cubicBezTo>
                    <a:pt x="182" y="409"/>
                    <a:pt x="182" y="404"/>
                    <a:pt x="180" y="402"/>
                  </a:cubicBezTo>
                  <a:cubicBezTo>
                    <a:pt x="178" y="400"/>
                    <a:pt x="177" y="398"/>
                    <a:pt x="178" y="396"/>
                  </a:cubicBezTo>
                  <a:cubicBezTo>
                    <a:pt x="178" y="396"/>
                    <a:pt x="178" y="395"/>
                    <a:pt x="179" y="395"/>
                  </a:cubicBezTo>
                  <a:cubicBezTo>
                    <a:pt x="176" y="393"/>
                    <a:pt x="171" y="389"/>
                    <a:pt x="172" y="385"/>
                  </a:cubicBezTo>
                  <a:cubicBezTo>
                    <a:pt x="173" y="381"/>
                    <a:pt x="174" y="378"/>
                    <a:pt x="177" y="378"/>
                  </a:cubicBezTo>
                  <a:cubicBezTo>
                    <a:pt x="178" y="378"/>
                    <a:pt x="180" y="379"/>
                    <a:pt x="182" y="379"/>
                  </a:cubicBezTo>
                  <a:cubicBezTo>
                    <a:pt x="185" y="380"/>
                    <a:pt x="187" y="382"/>
                    <a:pt x="189" y="383"/>
                  </a:cubicBezTo>
                  <a:cubicBezTo>
                    <a:pt x="190" y="384"/>
                    <a:pt x="191" y="385"/>
                    <a:pt x="191" y="385"/>
                  </a:cubicBezTo>
                  <a:cubicBezTo>
                    <a:pt x="193" y="383"/>
                    <a:pt x="195" y="383"/>
                    <a:pt x="197" y="383"/>
                  </a:cubicBezTo>
                  <a:cubicBezTo>
                    <a:pt x="198" y="383"/>
                    <a:pt x="198" y="383"/>
                    <a:pt x="199" y="383"/>
                  </a:cubicBezTo>
                  <a:cubicBezTo>
                    <a:pt x="199" y="383"/>
                    <a:pt x="200" y="383"/>
                    <a:pt x="200" y="383"/>
                  </a:cubicBezTo>
                  <a:cubicBezTo>
                    <a:pt x="201" y="383"/>
                    <a:pt x="202" y="382"/>
                    <a:pt x="203" y="381"/>
                  </a:cubicBezTo>
                  <a:cubicBezTo>
                    <a:pt x="204" y="380"/>
                    <a:pt x="204" y="378"/>
                    <a:pt x="203" y="376"/>
                  </a:cubicBezTo>
                  <a:cubicBezTo>
                    <a:pt x="202" y="374"/>
                    <a:pt x="201" y="374"/>
                    <a:pt x="199" y="374"/>
                  </a:cubicBezTo>
                  <a:cubicBezTo>
                    <a:pt x="198" y="373"/>
                    <a:pt x="196" y="373"/>
                    <a:pt x="195" y="371"/>
                  </a:cubicBezTo>
                  <a:cubicBezTo>
                    <a:pt x="193" y="366"/>
                    <a:pt x="193" y="361"/>
                    <a:pt x="196" y="356"/>
                  </a:cubicBezTo>
                  <a:cubicBezTo>
                    <a:pt x="198" y="353"/>
                    <a:pt x="198" y="351"/>
                    <a:pt x="196" y="348"/>
                  </a:cubicBezTo>
                  <a:cubicBezTo>
                    <a:pt x="196" y="347"/>
                    <a:pt x="195" y="347"/>
                    <a:pt x="196" y="346"/>
                  </a:cubicBezTo>
                  <a:cubicBezTo>
                    <a:pt x="196" y="345"/>
                    <a:pt x="197" y="345"/>
                    <a:pt x="197" y="345"/>
                  </a:cubicBezTo>
                  <a:cubicBezTo>
                    <a:pt x="198" y="344"/>
                    <a:pt x="198" y="344"/>
                    <a:pt x="199" y="343"/>
                  </a:cubicBezTo>
                  <a:cubicBezTo>
                    <a:pt x="199" y="341"/>
                    <a:pt x="198" y="328"/>
                    <a:pt x="191" y="321"/>
                  </a:cubicBezTo>
                  <a:cubicBezTo>
                    <a:pt x="184" y="313"/>
                    <a:pt x="180" y="311"/>
                    <a:pt x="175" y="310"/>
                  </a:cubicBezTo>
                  <a:cubicBezTo>
                    <a:pt x="171" y="309"/>
                    <a:pt x="171" y="306"/>
                    <a:pt x="171" y="304"/>
                  </a:cubicBezTo>
                  <a:cubicBezTo>
                    <a:pt x="171" y="303"/>
                    <a:pt x="171" y="303"/>
                    <a:pt x="171" y="302"/>
                  </a:cubicBezTo>
                  <a:cubicBezTo>
                    <a:pt x="171" y="301"/>
                    <a:pt x="170" y="301"/>
                    <a:pt x="168" y="300"/>
                  </a:cubicBezTo>
                  <a:cubicBezTo>
                    <a:pt x="167" y="300"/>
                    <a:pt x="166" y="299"/>
                    <a:pt x="165" y="298"/>
                  </a:cubicBezTo>
                  <a:cubicBezTo>
                    <a:pt x="163" y="295"/>
                    <a:pt x="167" y="292"/>
                    <a:pt x="169" y="291"/>
                  </a:cubicBezTo>
                  <a:cubicBezTo>
                    <a:pt x="170" y="290"/>
                    <a:pt x="171" y="289"/>
                    <a:pt x="171" y="288"/>
                  </a:cubicBezTo>
                  <a:cubicBezTo>
                    <a:pt x="170" y="287"/>
                    <a:pt x="169" y="286"/>
                    <a:pt x="167" y="285"/>
                  </a:cubicBezTo>
                  <a:cubicBezTo>
                    <a:pt x="162" y="283"/>
                    <a:pt x="153" y="276"/>
                    <a:pt x="153" y="269"/>
                  </a:cubicBezTo>
                  <a:cubicBezTo>
                    <a:pt x="153" y="266"/>
                    <a:pt x="154" y="264"/>
                    <a:pt x="155" y="262"/>
                  </a:cubicBezTo>
                  <a:cubicBezTo>
                    <a:pt x="156" y="259"/>
                    <a:pt x="156" y="257"/>
                    <a:pt x="155" y="256"/>
                  </a:cubicBezTo>
                  <a:cubicBezTo>
                    <a:pt x="152" y="253"/>
                    <a:pt x="149" y="245"/>
                    <a:pt x="151" y="240"/>
                  </a:cubicBezTo>
                  <a:cubicBezTo>
                    <a:pt x="153" y="237"/>
                    <a:pt x="156" y="236"/>
                    <a:pt x="157" y="236"/>
                  </a:cubicBezTo>
                  <a:cubicBezTo>
                    <a:pt x="157" y="233"/>
                    <a:pt x="156" y="230"/>
                    <a:pt x="155" y="229"/>
                  </a:cubicBezTo>
                  <a:cubicBezTo>
                    <a:pt x="154" y="229"/>
                    <a:pt x="154" y="229"/>
                    <a:pt x="154" y="229"/>
                  </a:cubicBezTo>
                  <a:cubicBezTo>
                    <a:pt x="152" y="227"/>
                    <a:pt x="149" y="226"/>
                    <a:pt x="150" y="221"/>
                  </a:cubicBezTo>
                  <a:cubicBezTo>
                    <a:pt x="150" y="218"/>
                    <a:pt x="150" y="217"/>
                    <a:pt x="149" y="215"/>
                  </a:cubicBezTo>
                  <a:cubicBezTo>
                    <a:pt x="149" y="214"/>
                    <a:pt x="148" y="212"/>
                    <a:pt x="148" y="210"/>
                  </a:cubicBezTo>
                  <a:cubicBezTo>
                    <a:pt x="148" y="209"/>
                    <a:pt x="147" y="207"/>
                    <a:pt x="146" y="207"/>
                  </a:cubicBezTo>
                  <a:cubicBezTo>
                    <a:pt x="145" y="207"/>
                    <a:pt x="144" y="209"/>
                    <a:pt x="143" y="211"/>
                  </a:cubicBezTo>
                  <a:cubicBezTo>
                    <a:pt x="142" y="212"/>
                    <a:pt x="142" y="213"/>
                    <a:pt x="142" y="214"/>
                  </a:cubicBezTo>
                  <a:cubicBezTo>
                    <a:pt x="141" y="216"/>
                    <a:pt x="140" y="217"/>
                    <a:pt x="135" y="218"/>
                  </a:cubicBezTo>
                  <a:cubicBezTo>
                    <a:pt x="134" y="219"/>
                    <a:pt x="133" y="219"/>
                    <a:pt x="133" y="219"/>
                  </a:cubicBezTo>
                  <a:cubicBezTo>
                    <a:pt x="128" y="219"/>
                    <a:pt x="125" y="216"/>
                    <a:pt x="125" y="209"/>
                  </a:cubicBezTo>
                  <a:cubicBezTo>
                    <a:pt x="125" y="205"/>
                    <a:pt x="124" y="199"/>
                    <a:pt x="122" y="198"/>
                  </a:cubicBezTo>
                  <a:cubicBezTo>
                    <a:pt x="122" y="198"/>
                    <a:pt x="122" y="198"/>
                    <a:pt x="122" y="199"/>
                  </a:cubicBezTo>
                  <a:cubicBezTo>
                    <a:pt x="122" y="199"/>
                    <a:pt x="118" y="205"/>
                    <a:pt x="115" y="205"/>
                  </a:cubicBezTo>
                  <a:cubicBezTo>
                    <a:pt x="115" y="205"/>
                    <a:pt x="114" y="205"/>
                    <a:pt x="114" y="205"/>
                  </a:cubicBezTo>
                  <a:cubicBezTo>
                    <a:pt x="114" y="204"/>
                    <a:pt x="113" y="203"/>
                    <a:pt x="115" y="198"/>
                  </a:cubicBezTo>
                  <a:cubicBezTo>
                    <a:pt x="116" y="194"/>
                    <a:pt x="117" y="192"/>
                    <a:pt x="118" y="190"/>
                  </a:cubicBezTo>
                  <a:cubicBezTo>
                    <a:pt x="118" y="189"/>
                    <a:pt x="119" y="188"/>
                    <a:pt x="119" y="188"/>
                  </a:cubicBezTo>
                  <a:cubicBezTo>
                    <a:pt x="119" y="188"/>
                    <a:pt x="119" y="188"/>
                    <a:pt x="119" y="188"/>
                  </a:cubicBezTo>
                  <a:cubicBezTo>
                    <a:pt x="118" y="188"/>
                    <a:pt x="118" y="188"/>
                    <a:pt x="118" y="187"/>
                  </a:cubicBezTo>
                  <a:cubicBezTo>
                    <a:pt x="118" y="187"/>
                    <a:pt x="117" y="187"/>
                    <a:pt x="117" y="187"/>
                  </a:cubicBezTo>
                  <a:cubicBezTo>
                    <a:pt x="113" y="186"/>
                    <a:pt x="112" y="183"/>
                    <a:pt x="113" y="180"/>
                  </a:cubicBezTo>
                  <a:cubicBezTo>
                    <a:pt x="113" y="178"/>
                    <a:pt x="113" y="174"/>
                    <a:pt x="111" y="172"/>
                  </a:cubicBezTo>
                  <a:cubicBezTo>
                    <a:pt x="110" y="171"/>
                    <a:pt x="110" y="171"/>
                    <a:pt x="109" y="171"/>
                  </a:cubicBezTo>
                  <a:cubicBezTo>
                    <a:pt x="109" y="171"/>
                    <a:pt x="109" y="171"/>
                    <a:pt x="109" y="171"/>
                  </a:cubicBezTo>
                  <a:cubicBezTo>
                    <a:pt x="107" y="172"/>
                    <a:pt x="106" y="173"/>
                    <a:pt x="105" y="174"/>
                  </a:cubicBezTo>
                  <a:cubicBezTo>
                    <a:pt x="104" y="176"/>
                    <a:pt x="103" y="178"/>
                    <a:pt x="101" y="178"/>
                  </a:cubicBezTo>
                  <a:cubicBezTo>
                    <a:pt x="100" y="178"/>
                    <a:pt x="98" y="177"/>
                    <a:pt x="97" y="176"/>
                  </a:cubicBezTo>
                  <a:cubicBezTo>
                    <a:pt x="96" y="174"/>
                    <a:pt x="95" y="173"/>
                    <a:pt x="94" y="173"/>
                  </a:cubicBezTo>
                  <a:cubicBezTo>
                    <a:pt x="94" y="173"/>
                    <a:pt x="94" y="174"/>
                    <a:pt x="93" y="174"/>
                  </a:cubicBezTo>
                  <a:cubicBezTo>
                    <a:pt x="93" y="175"/>
                    <a:pt x="92" y="176"/>
                    <a:pt x="92" y="177"/>
                  </a:cubicBezTo>
                  <a:cubicBezTo>
                    <a:pt x="91" y="179"/>
                    <a:pt x="90" y="179"/>
                    <a:pt x="89" y="179"/>
                  </a:cubicBezTo>
                  <a:cubicBezTo>
                    <a:pt x="88" y="179"/>
                    <a:pt x="88" y="179"/>
                    <a:pt x="88" y="179"/>
                  </a:cubicBezTo>
                  <a:cubicBezTo>
                    <a:pt x="87" y="178"/>
                    <a:pt x="86" y="177"/>
                    <a:pt x="87" y="170"/>
                  </a:cubicBezTo>
                  <a:cubicBezTo>
                    <a:pt x="89" y="160"/>
                    <a:pt x="88" y="158"/>
                    <a:pt x="87" y="158"/>
                  </a:cubicBezTo>
                  <a:cubicBezTo>
                    <a:pt x="87" y="158"/>
                    <a:pt x="86" y="158"/>
                    <a:pt x="86" y="158"/>
                  </a:cubicBezTo>
                  <a:cubicBezTo>
                    <a:pt x="85" y="158"/>
                    <a:pt x="85" y="158"/>
                    <a:pt x="83" y="159"/>
                  </a:cubicBezTo>
                  <a:cubicBezTo>
                    <a:pt x="82" y="160"/>
                    <a:pt x="82" y="160"/>
                    <a:pt x="82" y="160"/>
                  </a:cubicBezTo>
                  <a:cubicBezTo>
                    <a:pt x="81" y="160"/>
                    <a:pt x="80" y="161"/>
                    <a:pt x="79" y="162"/>
                  </a:cubicBezTo>
                  <a:cubicBezTo>
                    <a:pt x="77" y="163"/>
                    <a:pt x="76" y="164"/>
                    <a:pt x="75" y="164"/>
                  </a:cubicBezTo>
                  <a:cubicBezTo>
                    <a:pt x="74" y="164"/>
                    <a:pt x="73" y="164"/>
                    <a:pt x="73" y="163"/>
                  </a:cubicBezTo>
                  <a:cubicBezTo>
                    <a:pt x="72" y="163"/>
                    <a:pt x="71" y="161"/>
                    <a:pt x="71" y="160"/>
                  </a:cubicBezTo>
                  <a:cubicBezTo>
                    <a:pt x="70" y="159"/>
                    <a:pt x="70" y="159"/>
                    <a:pt x="69" y="159"/>
                  </a:cubicBezTo>
                  <a:cubicBezTo>
                    <a:pt x="69" y="158"/>
                    <a:pt x="69" y="158"/>
                    <a:pt x="69" y="158"/>
                  </a:cubicBezTo>
                  <a:cubicBezTo>
                    <a:pt x="68" y="158"/>
                    <a:pt x="68" y="159"/>
                    <a:pt x="67" y="159"/>
                  </a:cubicBezTo>
                  <a:cubicBezTo>
                    <a:pt x="67" y="160"/>
                    <a:pt x="66" y="161"/>
                    <a:pt x="65" y="161"/>
                  </a:cubicBezTo>
                  <a:cubicBezTo>
                    <a:pt x="64" y="162"/>
                    <a:pt x="64" y="162"/>
                    <a:pt x="63" y="162"/>
                  </a:cubicBezTo>
                  <a:cubicBezTo>
                    <a:pt x="62" y="162"/>
                    <a:pt x="62" y="161"/>
                    <a:pt x="61" y="160"/>
                  </a:cubicBezTo>
                  <a:cubicBezTo>
                    <a:pt x="60" y="160"/>
                    <a:pt x="60" y="159"/>
                    <a:pt x="59" y="159"/>
                  </a:cubicBezTo>
                  <a:cubicBezTo>
                    <a:pt x="59" y="159"/>
                    <a:pt x="59" y="159"/>
                    <a:pt x="58" y="159"/>
                  </a:cubicBezTo>
                  <a:cubicBezTo>
                    <a:pt x="55" y="160"/>
                    <a:pt x="52" y="161"/>
                    <a:pt x="49" y="163"/>
                  </a:cubicBezTo>
                  <a:cubicBezTo>
                    <a:pt x="47" y="164"/>
                    <a:pt x="46" y="167"/>
                    <a:pt x="45" y="168"/>
                  </a:cubicBezTo>
                  <a:cubicBezTo>
                    <a:pt x="45" y="168"/>
                    <a:pt x="46" y="169"/>
                    <a:pt x="48" y="169"/>
                  </a:cubicBezTo>
                  <a:cubicBezTo>
                    <a:pt x="48" y="169"/>
                    <a:pt x="49" y="169"/>
                    <a:pt x="49" y="169"/>
                  </a:cubicBezTo>
                  <a:cubicBezTo>
                    <a:pt x="50" y="169"/>
                    <a:pt x="51" y="169"/>
                    <a:pt x="51" y="169"/>
                  </a:cubicBezTo>
                  <a:cubicBezTo>
                    <a:pt x="52" y="169"/>
                    <a:pt x="52" y="169"/>
                    <a:pt x="53" y="169"/>
                  </a:cubicBezTo>
                  <a:cubicBezTo>
                    <a:pt x="54" y="169"/>
                    <a:pt x="56" y="169"/>
                    <a:pt x="57" y="171"/>
                  </a:cubicBezTo>
                  <a:cubicBezTo>
                    <a:pt x="60" y="174"/>
                    <a:pt x="61" y="177"/>
                    <a:pt x="59" y="181"/>
                  </a:cubicBezTo>
                  <a:cubicBezTo>
                    <a:pt x="59" y="182"/>
                    <a:pt x="59" y="182"/>
                    <a:pt x="59" y="183"/>
                  </a:cubicBezTo>
                  <a:cubicBezTo>
                    <a:pt x="59" y="185"/>
                    <a:pt x="58" y="187"/>
                    <a:pt x="53" y="187"/>
                  </a:cubicBezTo>
                  <a:cubicBezTo>
                    <a:pt x="52" y="187"/>
                    <a:pt x="51" y="187"/>
                    <a:pt x="50" y="187"/>
                  </a:cubicBezTo>
                  <a:cubicBezTo>
                    <a:pt x="44" y="188"/>
                    <a:pt x="40" y="188"/>
                    <a:pt x="40" y="193"/>
                  </a:cubicBezTo>
                  <a:cubicBezTo>
                    <a:pt x="40" y="199"/>
                    <a:pt x="37" y="200"/>
                    <a:pt x="34" y="201"/>
                  </a:cubicBezTo>
                  <a:cubicBezTo>
                    <a:pt x="33" y="202"/>
                    <a:pt x="32" y="202"/>
                    <a:pt x="31" y="202"/>
                  </a:cubicBezTo>
                  <a:cubicBezTo>
                    <a:pt x="30" y="203"/>
                    <a:pt x="29" y="203"/>
                    <a:pt x="28" y="203"/>
                  </a:cubicBezTo>
                  <a:cubicBezTo>
                    <a:pt x="27" y="203"/>
                    <a:pt x="26" y="203"/>
                    <a:pt x="24" y="203"/>
                  </a:cubicBezTo>
                  <a:cubicBezTo>
                    <a:pt x="23" y="202"/>
                    <a:pt x="22" y="202"/>
                    <a:pt x="21" y="202"/>
                  </a:cubicBezTo>
                  <a:cubicBezTo>
                    <a:pt x="20" y="202"/>
                    <a:pt x="19" y="202"/>
                    <a:pt x="18" y="203"/>
                  </a:cubicBezTo>
                  <a:cubicBezTo>
                    <a:pt x="17" y="204"/>
                    <a:pt x="17" y="204"/>
                    <a:pt x="17" y="204"/>
                  </a:cubicBezTo>
                  <a:cubicBezTo>
                    <a:pt x="17" y="202"/>
                    <a:pt x="17" y="202"/>
                    <a:pt x="17" y="202"/>
                  </a:cubicBezTo>
                  <a:cubicBezTo>
                    <a:pt x="17" y="201"/>
                    <a:pt x="17" y="200"/>
                    <a:pt x="16" y="199"/>
                  </a:cubicBezTo>
                  <a:cubicBezTo>
                    <a:pt x="16" y="199"/>
                    <a:pt x="16" y="199"/>
                    <a:pt x="15" y="199"/>
                  </a:cubicBezTo>
                  <a:cubicBezTo>
                    <a:pt x="15" y="199"/>
                    <a:pt x="14" y="199"/>
                    <a:pt x="14" y="199"/>
                  </a:cubicBezTo>
                  <a:cubicBezTo>
                    <a:pt x="14" y="199"/>
                    <a:pt x="13" y="199"/>
                    <a:pt x="12" y="198"/>
                  </a:cubicBezTo>
                  <a:cubicBezTo>
                    <a:pt x="12" y="198"/>
                    <a:pt x="12" y="197"/>
                    <a:pt x="12" y="195"/>
                  </a:cubicBezTo>
                  <a:cubicBezTo>
                    <a:pt x="12" y="192"/>
                    <a:pt x="13" y="192"/>
                    <a:pt x="15" y="191"/>
                  </a:cubicBezTo>
                  <a:cubicBezTo>
                    <a:pt x="15" y="191"/>
                    <a:pt x="16" y="191"/>
                    <a:pt x="16" y="189"/>
                  </a:cubicBezTo>
                  <a:cubicBezTo>
                    <a:pt x="17" y="187"/>
                    <a:pt x="17" y="186"/>
                    <a:pt x="16" y="184"/>
                  </a:cubicBezTo>
                  <a:cubicBezTo>
                    <a:pt x="16" y="183"/>
                    <a:pt x="16" y="182"/>
                    <a:pt x="16" y="180"/>
                  </a:cubicBezTo>
                  <a:cubicBezTo>
                    <a:pt x="16" y="178"/>
                    <a:pt x="17" y="177"/>
                    <a:pt x="18" y="176"/>
                  </a:cubicBezTo>
                  <a:cubicBezTo>
                    <a:pt x="18" y="175"/>
                    <a:pt x="19" y="175"/>
                    <a:pt x="20" y="173"/>
                  </a:cubicBezTo>
                  <a:cubicBezTo>
                    <a:pt x="21" y="170"/>
                    <a:pt x="20" y="168"/>
                    <a:pt x="20" y="166"/>
                  </a:cubicBezTo>
                  <a:cubicBezTo>
                    <a:pt x="19" y="165"/>
                    <a:pt x="19" y="163"/>
                    <a:pt x="19" y="162"/>
                  </a:cubicBezTo>
                  <a:cubicBezTo>
                    <a:pt x="18" y="158"/>
                    <a:pt x="17" y="155"/>
                    <a:pt x="15" y="153"/>
                  </a:cubicBezTo>
                  <a:cubicBezTo>
                    <a:pt x="13" y="150"/>
                    <a:pt x="13" y="150"/>
                    <a:pt x="13" y="150"/>
                  </a:cubicBezTo>
                  <a:cubicBezTo>
                    <a:pt x="11" y="146"/>
                    <a:pt x="8" y="141"/>
                    <a:pt x="6" y="135"/>
                  </a:cubicBezTo>
                  <a:cubicBezTo>
                    <a:pt x="5" y="128"/>
                    <a:pt x="5" y="121"/>
                    <a:pt x="6" y="118"/>
                  </a:cubicBezTo>
                  <a:cubicBezTo>
                    <a:pt x="7" y="116"/>
                    <a:pt x="10" y="110"/>
                    <a:pt x="7" y="108"/>
                  </a:cubicBezTo>
                  <a:cubicBezTo>
                    <a:pt x="4" y="107"/>
                    <a:pt x="0" y="104"/>
                    <a:pt x="2" y="98"/>
                  </a:cubicBezTo>
                  <a:cubicBezTo>
                    <a:pt x="2" y="98"/>
                    <a:pt x="2" y="98"/>
                    <a:pt x="2" y="98"/>
                  </a:cubicBezTo>
                  <a:cubicBezTo>
                    <a:pt x="4" y="93"/>
                    <a:pt x="5" y="91"/>
                    <a:pt x="11" y="89"/>
                  </a:cubicBezTo>
                  <a:cubicBezTo>
                    <a:pt x="12" y="88"/>
                    <a:pt x="14" y="88"/>
                    <a:pt x="15" y="88"/>
                  </a:cubicBezTo>
                  <a:cubicBezTo>
                    <a:pt x="17" y="88"/>
                    <a:pt x="18" y="88"/>
                    <a:pt x="19" y="89"/>
                  </a:cubicBezTo>
                  <a:cubicBezTo>
                    <a:pt x="20" y="89"/>
                    <a:pt x="21" y="89"/>
                    <a:pt x="22" y="89"/>
                  </a:cubicBezTo>
                  <a:cubicBezTo>
                    <a:pt x="22" y="89"/>
                    <a:pt x="22" y="89"/>
                    <a:pt x="22" y="89"/>
                  </a:cubicBezTo>
                  <a:cubicBezTo>
                    <a:pt x="23" y="89"/>
                    <a:pt x="23" y="89"/>
                    <a:pt x="23" y="89"/>
                  </a:cubicBezTo>
                  <a:cubicBezTo>
                    <a:pt x="24" y="89"/>
                    <a:pt x="24" y="90"/>
                    <a:pt x="25" y="90"/>
                  </a:cubicBezTo>
                  <a:cubicBezTo>
                    <a:pt x="25" y="90"/>
                    <a:pt x="25" y="90"/>
                    <a:pt x="25" y="90"/>
                  </a:cubicBezTo>
                  <a:cubicBezTo>
                    <a:pt x="27" y="88"/>
                    <a:pt x="29" y="85"/>
                    <a:pt x="31" y="84"/>
                  </a:cubicBezTo>
                  <a:cubicBezTo>
                    <a:pt x="34" y="84"/>
                    <a:pt x="37" y="83"/>
                    <a:pt x="40" y="83"/>
                  </a:cubicBezTo>
                  <a:cubicBezTo>
                    <a:pt x="43" y="83"/>
                    <a:pt x="45" y="84"/>
                    <a:pt x="46" y="84"/>
                  </a:cubicBezTo>
                  <a:cubicBezTo>
                    <a:pt x="48" y="86"/>
                    <a:pt x="52" y="88"/>
                    <a:pt x="54" y="91"/>
                  </a:cubicBezTo>
                  <a:cubicBezTo>
                    <a:pt x="56" y="93"/>
                    <a:pt x="59" y="95"/>
                    <a:pt x="62" y="95"/>
                  </a:cubicBezTo>
                  <a:cubicBezTo>
                    <a:pt x="63" y="95"/>
                    <a:pt x="63" y="95"/>
                    <a:pt x="64" y="95"/>
                  </a:cubicBezTo>
                  <a:cubicBezTo>
                    <a:pt x="68" y="93"/>
                    <a:pt x="70" y="92"/>
                    <a:pt x="70" y="89"/>
                  </a:cubicBezTo>
                  <a:cubicBezTo>
                    <a:pt x="70" y="87"/>
                    <a:pt x="71" y="85"/>
                    <a:pt x="72" y="84"/>
                  </a:cubicBezTo>
                  <a:cubicBezTo>
                    <a:pt x="73" y="83"/>
                    <a:pt x="73" y="82"/>
                    <a:pt x="73" y="81"/>
                  </a:cubicBezTo>
                  <a:cubicBezTo>
                    <a:pt x="73" y="80"/>
                    <a:pt x="73" y="80"/>
                    <a:pt x="72" y="79"/>
                  </a:cubicBezTo>
                  <a:cubicBezTo>
                    <a:pt x="71" y="79"/>
                    <a:pt x="69" y="78"/>
                    <a:pt x="69" y="75"/>
                  </a:cubicBezTo>
                  <a:cubicBezTo>
                    <a:pt x="69" y="72"/>
                    <a:pt x="68" y="65"/>
                    <a:pt x="68" y="65"/>
                  </a:cubicBezTo>
                  <a:cubicBezTo>
                    <a:pt x="68" y="64"/>
                    <a:pt x="68" y="64"/>
                    <a:pt x="68" y="64"/>
                  </a:cubicBezTo>
                  <a:cubicBezTo>
                    <a:pt x="69" y="64"/>
                    <a:pt x="69" y="64"/>
                    <a:pt x="69" y="64"/>
                  </a:cubicBezTo>
                  <a:cubicBezTo>
                    <a:pt x="70" y="64"/>
                    <a:pt x="77" y="64"/>
                    <a:pt x="79" y="66"/>
                  </a:cubicBezTo>
                  <a:cubicBezTo>
                    <a:pt x="79" y="67"/>
                    <a:pt x="80" y="67"/>
                    <a:pt x="81" y="67"/>
                  </a:cubicBezTo>
                  <a:cubicBezTo>
                    <a:pt x="83" y="67"/>
                    <a:pt x="86" y="66"/>
                    <a:pt x="88" y="66"/>
                  </a:cubicBezTo>
                  <a:cubicBezTo>
                    <a:pt x="87" y="65"/>
                    <a:pt x="86" y="64"/>
                    <a:pt x="86" y="63"/>
                  </a:cubicBezTo>
                  <a:cubicBezTo>
                    <a:pt x="85" y="63"/>
                    <a:pt x="85" y="62"/>
                    <a:pt x="87" y="60"/>
                  </a:cubicBezTo>
                  <a:cubicBezTo>
                    <a:pt x="89" y="58"/>
                    <a:pt x="90" y="58"/>
                    <a:pt x="92" y="58"/>
                  </a:cubicBezTo>
                  <a:cubicBezTo>
                    <a:pt x="93" y="57"/>
                    <a:pt x="95" y="57"/>
                    <a:pt x="96" y="55"/>
                  </a:cubicBezTo>
                  <a:cubicBezTo>
                    <a:pt x="96" y="55"/>
                    <a:pt x="97" y="54"/>
                    <a:pt x="97" y="54"/>
                  </a:cubicBezTo>
                  <a:cubicBezTo>
                    <a:pt x="99" y="51"/>
                    <a:pt x="100" y="50"/>
                    <a:pt x="100" y="46"/>
                  </a:cubicBezTo>
                  <a:cubicBezTo>
                    <a:pt x="100" y="45"/>
                    <a:pt x="100" y="43"/>
                    <a:pt x="99" y="42"/>
                  </a:cubicBezTo>
                  <a:cubicBezTo>
                    <a:pt x="98" y="39"/>
                    <a:pt x="97" y="36"/>
                    <a:pt x="100" y="32"/>
                  </a:cubicBezTo>
                  <a:cubicBezTo>
                    <a:pt x="102" y="29"/>
                    <a:pt x="104" y="27"/>
                    <a:pt x="105" y="27"/>
                  </a:cubicBezTo>
                  <a:cubicBezTo>
                    <a:pt x="106" y="27"/>
                    <a:pt x="107" y="28"/>
                    <a:pt x="108" y="29"/>
                  </a:cubicBezTo>
                  <a:cubicBezTo>
                    <a:pt x="109" y="29"/>
                    <a:pt x="109" y="29"/>
                    <a:pt x="109" y="29"/>
                  </a:cubicBezTo>
                  <a:cubicBezTo>
                    <a:pt x="111" y="30"/>
                    <a:pt x="112" y="30"/>
                    <a:pt x="114" y="30"/>
                  </a:cubicBezTo>
                  <a:cubicBezTo>
                    <a:pt x="118" y="30"/>
                    <a:pt x="122" y="29"/>
                    <a:pt x="125" y="27"/>
                  </a:cubicBezTo>
                  <a:cubicBezTo>
                    <a:pt x="127" y="25"/>
                    <a:pt x="129" y="23"/>
                    <a:pt x="131" y="22"/>
                  </a:cubicBezTo>
                  <a:cubicBezTo>
                    <a:pt x="133" y="20"/>
                    <a:pt x="135" y="19"/>
                    <a:pt x="136" y="17"/>
                  </a:cubicBezTo>
                  <a:cubicBezTo>
                    <a:pt x="137" y="16"/>
                    <a:pt x="137" y="14"/>
                    <a:pt x="137" y="13"/>
                  </a:cubicBezTo>
                  <a:cubicBezTo>
                    <a:pt x="137" y="11"/>
                    <a:pt x="137" y="9"/>
                    <a:pt x="139" y="7"/>
                  </a:cubicBezTo>
                  <a:cubicBezTo>
                    <a:pt x="140" y="6"/>
                    <a:pt x="141" y="5"/>
                    <a:pt x="142" y="4"/>
                  </a:cubicBezTo>
                  <a:cubicBezTo>
                    <a:pt x="142" y="4"/>
                    <a:pt x="142" y="4"/>
                    <a:pt x="142" y="4"/>
                  </a:cubicBezTo>
                  <a:cubicBezTo>
                    <a:pt x="144" y="3"/>
                    <a:pt x="144" y="3"/>
                    <a:pt x="144" y="3"/>
                  </a:cubicBezTo>
                  <a:cubicBezTo>
                    <a:pt x="144" y="3"/>
                    <a:pt x="144" y="3"/>
                    <a:pt x="144" y="3"/>
                  </a:cubicBezTo>
                  <a:cubicBezTo>
                    <a:pt x="145" y="2"/>
                    <a:pt x="147" y="0"/>
                    <a:pt x="148" y="0"/>
                  </a:cubicBezTo>
                  <a:cubicBezTo>
                    <a:pt x="149" y="0"/>
                    <a:pt x="149" y="0"/>
                    <a:pt x="149" y="0"/>
                  </a:cubicBezTo>
                  <a:cubicBezTo>
                    <a:pt x="150" y="0"/>
                    <a:pt x="151" y="0"/>
                    <a:pt x="151" y="1"/>
                  </a:cubicBezTo>
                  <a:cubicBezTo>
                    <a:pt x="151" y="1"/>
                    <a:pt x="152" y="1"/>
                    <a:pt x="154" y="1"/>
                  </a:cubicBezTo>
                  <a:cubicBezTo>
                    <a:pt x="155" y="1"/>
                    <a:pt x="156" y="1"/>
                    <a:pt x="157" y="0"/>
                  </a:cubicBezTo>
                  <a:cubicBezTo>
                    <a:pt x="157" y="0"/>
                    <a:pt x="158" y="0"/>
                    <a:pt x="159" y="0"/>
                  </a:cubicBezTo>
                  <a:cubicBezTo>
                    <a:pt x="160" y="0"/>
                    <a:pt x="161" y="0"/>
                    <a:pt x="163" y="2"/>
                  </a:cubicBezTo>
                  <a:cubicBezTo>
                    <a:pt x="164" y="3"/>
                    <a:pt x="165" y="4"/>
                    <a:pt x="165" y="5"/>
                  </a:cubicBezTo>
                  <a:cubicBezTo>
                    <a:pt x="168" y="9"/>
                    <a:pt x="169" y="11"/>
                    <a:pt x="173" y="12"/>
                  </a:cubicBezTo>
                  <a:cubicBezTo>
                    <a:pt x="176" y="12"/>
                    <a:pt x="177" y="14"/>
                    <a:pt x="177" y="15"/>
                  </a:cubicBezTo>
                  <a:cubicBezTo>
                    <a:pt x="178" y="16"/>
                    <a:pt x="178" y="18"/>
                    <a:pt x="179" y="19"/>
                  </a:cubicBezTo>
                  <a:cubicBezTo>
                    <a:pt x="183" y="23"/>
                    <a:pt x="183" y="24"/>
                    <a:pt x="185" y="27"/>
                  </a:cubicBezTo>
                  <a:cubicBezTo>
                    <a:pt x="186" y="29"/>
                    <a:pt x="186" y="29"/>
                    <a:pt x="186" y="29"/>
                  </a:cubicBezTo>
                  <a:cubicBezTo>
                    <a:pt x="188" y="32"/>
                    <a:pt x="188" y="33"/>
                    <a:pt x="190" y="33"/>
                  </a:cubicBezTo>
                  <a:cubicBezTo>
                    <a:pt x="190" y="33"/>
                    <a:pt x="191" y="33"/>
                    <a:pt x="191" y="33"/>
                  </a:cubicBezTo>
                  <a:cubicBezTo>
                    <a:pt x="191" y="33"/>
                    <a:pt x="192" y="33"/>
                    <a:pt x="192" y="33"/>
                  </a:cubicBezTo>
                  <a:cubicBezTo>
                    <a:pt x="194" y="33"/>
                    <a:pt x="195" y="34"/>
                    <a:pt x="196" y="36"/>
                  </a:cubicBezTo>
                  <a:cubicBezTo>
                    <a:pt x="196" y="37"/>
                    <a:pt x="197" y="38"/>
                    <a:pt x="198" y="38"/>
                  </a:cubicBezTo>
                  <a:cubicBezTo>
                    <a:pt x="199" y="39"/>
                    <a:pt x="201" y="40"/>
                    <a:pt x="204" y="40"/>
                  </a:cubicBezTo>
                  <a:cubicBezTo>
                    <a:pt x="205" y="40"/>
                    <a:pt x="206" y="40"/>
                    <a:pt x="206" y="40"/>
                  </a:cubicBezTo>
                  <a:cubicBezTo>
                    <a:pt x="208" y="40"/>
                    <a:pt x="212" y="42"/>
                    <a:pt x="212" y="45"/>
                  </a:cubicBezTo>
                  <a:cubicBezTo>
                    <a:pt x="212" y="47"/>
                    <a:pt x="212" y="48"/>
                    <a:pt x="213" y="50"/>
                  </a:cubicBezTo>
                  <a:cubicBezTo>
                    <a:pt x="213" y="51"/>
                    <a:pt x="214" y="53"/>
                    <a:pt x="214" y="55"/>
                  </a:cubicBezTo>
                  <a:cubicBezTo>
                    <a:pt x="213" y="60"/>
                    <a:pt x="213" y="64"/>
                    <a:pt x="216" y="65"/>
                  </a:cubicBezTo>
                  <a:cubicBezTo>
                    <a:pt x="220" y="66"/>
                    <a:pt x="224" y="67"/>
                    <a:pt x="224" y="67"/>
                  </a:cubicBezTo>
                  <a:cubicBezTo>
                    <a:pt x="224" y="67"/>
                    <a:pt x="225" y="67"/>
                    <a:pt x="226" y="67"/>
                  </a:cubicBezTo>
                  <a:cubicBezTo>
                    <a:pt x="227" y="67"/>
                    <a:pt x="228" y="67"/>
                    <a:pt x="228" y="67"/>
                  </a:cubicBezTo>
                  <a:cubicBezTo>
                    <a:pt x="229" y="66"/>
                    <a:pt x="229" y="65"/>
                    <a:pt x="229" y="63"/>
                  </a:cubicBezTo>
                  <a:cubicBezTo>
                    <a:pt x="228" y="61"/>
                    <a:pt x="228" y="61"/>
                    <a:pt x="228" y="61"/>
                  </a:cubicBezTo>
                  <a:cubicBezTo>
                    <a:pt x="230" y="62"/>
                    <a:pt x="230" y="62"/>
                    <a:pt x="230" y="62"/>
                  </a:cubicBezTo>
                  <a:cubicBezTo>
                    <a:pt x="230" y="62"/>
                    <a:pt x="233" y="64"/>
                    <a:pt x="235" y="64"/>
                  </a:cubicBezTo>
                  <a:cubicBezTo>
                    <a:pt x="236" y="64"/>
                    <a:pt x="236" y="64"/>
                    <a:pt x="236" y="63"/>
                  </a:cubicBezTo>
                  <a:cubicBezTo>
                    <a:pt x="237" y="62"/>
                    <a:pt x="238" y="61"/>
                    <a:pt x="239" y="61"/>
                  </a:cubicBezTo>
                  <a:cubicBezTo>
                    <a:pt x="239" y="61"/>
                    <a:pt x="240" y="61"/>
                    <a:pt x="240" y="62"/>
                  </a:cubicBezTo>
                  <a:cubicBezTo>
                    <a:pt x="241" y="62"/>
                    <a:pt x="241" y="62"/>
                    <a:pt x="242" y="62"/>
                  </a:cubicBezTo>
                  <a:cubicBezTo>
                    <a:pt x="243" y="62"/>
                    <a:pt x="244" y="61"/>
                    <a:pt x="244" y="60"/>
                  </a:cubicBezTo>
                  <a:cubicBezTo>
                    <a:pt x="245" y="58"/>
                    <a:pt x="244" y="57"/>
                    <a:pt x="242" y="56"/>
                  </a:cubicBezTo>
                  <a:cubicBezTo>
                    <a:pt x="241" y="55"/>
                    <a:pt x="239" y="55"/>
                    <a:pt x="237" y="54"/>
                  </a:cubicBezTo>
                  <a:cubicBezTo>
                    <a:pt x="234" y="52"/>
                    <a:pt x="230" y="51"/>
                    <a:pt x="229" y="48"/>
                  </a:cubicBezTo>
                  <a:cubicBezTo>
                    <a:pt x="229" y="47"/>
                    <a:pt x="229" y="47"/>
                    <a:pt x="229" y="47"/>
                  </a:cubicBezTo>
                  <a:cubicBezTo>
                    <a:pt x="228" y="43"/>
                    <a:pt x="227" y="41"/>
                    <a:pt x="232" y="37"/>
                  </a:cubicBezTo>
                  <a:cubicBezTo>
                    <a:pt x="233" y="36"/>
                    <a:pt x="233" y="36"/>
                    <a:pt x="233" y="36"/>
                  </a:cubicBezTo>
                  <a:cubicBezTo>
                    <a:pt x="237" y="33"/>
                    <a:pt x="238" y="33"/>
                    <a:pt x="242" y="31"/>
                  </a:cubicBezTo>
                  <a:cubicBezTo>
                    <a:pt x="243" y="31"/>
                    <a:pt x="244" y="31"/>
                    <a:pt x="246" y="31"/>
                  </a:cubicBezTo>
                  <a:cubicBezTo>
                    <a:pt x="247" y="31"/>
                    <a:pt x="248" y="31"/>
                    <a:pt x="249" y="31"/>
                  </a:cubicBezTo>
                  <a:cubicBezTo>
                    <a:pt x="249" y="31"/>
                    <a:pt x="250" y="31"/>
                    <a:pt x="251" y="31"/>
                  </a:cubicBezTo>
                  <a:cubicBezTo>
                    <a:pt x="252" y="31"/>
                    <a:pt x="259" y="32"/>
                    <a:pt x="261" y="35"/>
                  </a:cubicBezTo>
                  <a:cubicBezTo>
                    <a:pt x="262" y="37"/>
                    <a:pt x="263" y="38"/>
                    <a:pt x="264" y="38"/>
                  </a:cubicBezTo>
                  <a:cubicBezTo>
                    <a:pt x="263" y="37"/>
                    <a:pt x="264" y="36"/>
                    <a:pt x="265" y="36"/>
                  </a:cubicBezTo>
                  <a:cubicBezTo>
                    <a:pt x="266" y="36"/>
                    <a:pt x="268" y="37"/>
                    <a:pt x="270" y="38"/>
                  </a:cubicBezTo>
                  <a:cubicBezTo>
                    <a:pt x="271" y="39"/>
                    <a:pt x="271" y="39"/>
                    <a:pt x="271" y="39"/>
                  </a:cubicBezTo>
                  <a:cubicBezTo>
                    <a:pt x="273" y="39"/>
                    <a:pt x="276" y="37"/>
                    <a:pt x="277" y="36"/>
                  </a:cubicBezTo>
                  <a:cubicBezTo>
                    <a:pt x="277" y="36"/>
                    <a:pt x="278" y="36"/>
                    <a:pt x="279" y="36"/>
                  </a:cubicBezTo>
                  <a:cubicBezTo>
                    <a:pt x="280" y="36"/>
                    <a:pt x="282" y="36"/>
                    <a:pt x="284" y="38"/>
                  </a:cubicBezTo>
                  <a:cubicBezTo>
                    <a:pt x="286" y="40"/>
                    <a:pt x="285" y="46"/>
                    <a:pt x="285" y="46"/>
                  </a:cubicBezTo>
                  <a:cubicBezTo>
                    <a:pt x="285" y="47"/>
                    <a:pt x="284" y="49"/>
                    <a:pt x="285" y="51"/>
                  </a:cubicBezTo>
                  <a:cubicBezTo>
                    <a:pt x="287" y="53"/>
                    <a:pt x="288" y="54"/>
                    <a:pt x="290" y="54"/>
                  </a:cubicBezTo>
                  <a:cubicBezTo>
                    <a:pt x="290" y="54"/>
                    <a:pt x="290" y="54"/>
                    <a:pt x="291" y="53"/>
                  </a:cubicBezTo>
                  <a:cubicBezTo>
                    <a:pt x="292" y="52"/>
                    <a:pt x="292" y="52"/>
                    <a:pt x="293" y="52"/>
                  </a:cubicBezTo>
                  <a:cubicBezTo>
                    <a:pt x="294" y="52"/>
                    <a:pt x="294" y="53"/>
                    <a:pt x="295" y="53"/>
                  </a:cubicBezTo>
                  <a:cubicBezTo>
                    <a:pt x="295" y="53"/>
                    <a:pt x="296" y="54"/>
                    <a:pt x="296" y="54"/>
                  </a:cubicBezTo>
                  <a:cubicBezTo>
                    <a:pt x="297" y="54"/>
                    <a:pt x="297" y="54"/>
                    <a:pt x="297" y="54"/>
                  </a:cubicBezTo>
                  <a:cubicBezTo>
                    <a:pt x="298" y="54"/>
                    <a:pt x="298" y="54"/>
                    <a:pt x="298" y="54"/>
                  </a:cubicBezTo>
                  <a:cubicBezTo>
                    <a:pt x="299" y="54"/>
                    <a:pt x="299" y="54"/>
                    <a:pt x="300" y="53"/>
                  </a:cubicBezTo>
                  <a:cubicBezTo>
                    <a:pt x="300" y="53"/>
                    <a:pt x="301" y="51"/>
                    <a:pt x="300" y="48"/>
                  </a:cubicBezTo>
                  <a:cubicBezTo>
                    <a:pt x="300" y="44"/>
                    <a:pt x="300" y="42"/>
                    <a:pt x="300" y="39"/>
                  </a:cubicBezTo>
                  <a:cubicBezTo>
                    <a:pt x="301" y="35"/>
                    <a:pt x="301" y="31"/>
                    <a:pt x="299" y="29"/>
                  </a:cubicBezTo>
                  <a:cubicBezTo>
                    <a:pt x="296" y="24"/>
                    <a:pt x="295" y="15"/>
                    <a:pt x="295" y="15"/>
                  </a:cubicBezTo>
                  <a:cubicBezTo>
                    <a:pt x="295" y="14"/>
                    <a:pt x="295" y="14"/>
                    <a:pt x="295" y="14"/>
                  </a:cubicBezTo>
                  <a:cubicBezTo>
                    <a:pt x="296" y="14"/>
                    <a:pt x="296" y="14"/>
                    <a:pt x="296" y="14"/>
                  </a:cubicBezTo>
                  <a:cubicBezTo>
                    <a:pt x="296" y="14"/>
                    <a:pt x="299" y="12"/>
                    <a:pt x="302" y="10"/>
                  </a:cubicBezTo>
                  <a:cubicBezTo>
                    <a:pt x="305" y="8"/>
                    <a:pt x="307" y="7"/>
                    <a:pt x="308" y="5"/>
                  </a:cubicBezTo>
                  <a:cubicBezTo>
                    <a:pt x="309" y="3"/>
                    <a:pt x="311" y="3"/>
                    <a:pt x="313" y="3"/>
                  </a:cubicBezTo>
                  <a:cubicBezTo>
                    <a:pt x="313" y="3"/>
                    <a:pt x="314" y="3"/>
                    <a:pt x="315" y="3"/>
                  </a:cubicBezTo>
                  <a:cubicBezTo>
                    <a:pt x="315" y="3"/>
                    <a:pt x="316" y="3"/>
                    <a:pt x="317" y="3"/>
                  </a:cubicBezTo>
                  <a:cubicBezTo>
                    <a:pt x="318" y="3"/>
                    <a:pt x="319" y="3"/>
                    <a:pt x="319" y="4"/>
                  </a:cubicBezTo>
                  <a:cubicBezTo>
                    <a:pt x="321" y="7"/>
                    <a:pt x="321" y="11"/>
                    <a:pt x="320" y="12"/>
                  </a:cubicBezTo>
                  <a:cubicBezTo>
                    <a:pt x="320" y="13"/>
                    <a:pt x="320" y="16"/>
                    <a:pt x="321" y="17"/>
                  </a:cubicBezTo>
                  <a:cubicBezTo>
                    <a:pt x="322" y="18"/>
                    <a:pt x="323" y="19"/>
                    <a:pt x="324" y="20"/>
                  </a:cubicBezTo>
                  <a:cubicBezTo>
                    <a:pt x="328" y="20"/>
                    <a:pt x="329" y="23"/>
                    <a:pt x="329" y="26"/>
                  </a:cubicBezTo>
                  <a:cubicBezTo>
                    <a:pt x="330" y="28"/>
                    <a:pt x="332" y="31"/>
                    <a:pt x="333" y="31"/>
                  </a:cubicBezTo>
                  <a:cubicBezTo>
                    <a:pt x="334" y="31"/>
                    <a:pt x="334" y="31"/>
                    <a:pt x="335" y="31"/>
                  </a:cubicBezTo>
                  <a:cubicBezTo>
                    <a:pt x="336" y="30"/>
                    <a:pt x="337" y="29"/>
                    <a:pt x="338" y="28"/>
                  </a:cubicBezTo>
                  <a:cubicBezTo>
                    <a:pt x="339" y="26"/>
                    <a:pt x="340" y="25"/>
                    <a:pt x="341" y="25"/>
                  </a:cubicBezTo>
                  <a:cubicBezTo>
                    <a:pt x="342" y="25"/>
                    <a:pt x="342" y="25"/>
                    <a:pt x="343" y="25"/>
                  </a:cubicBezTo>
                  <a:cubicBezTo>
                    <a:pt x="344" y="26"/>
                    <a:pt x="345" y="26"/>
                    <a:pt x="345" y="27"/>
                  </a:cubicBezTo>
                  <a:cubicBezTo>
                    <a:pt x="346" y="28"/>
                    <a:pt x="347" y="29"/>
                    <a:pt x="348" y="29"/>
                  </a:cubicBezTo>
                  <a:cubicBezTo>
                    <a:pt x="348" y="29"/>
                    <a:pt x="349" y="28"/>
                    <a:pt x="350" y="28"/>
                  </a:cubicBezTo>
                  <a:cubicBezTo>
                    <a:pt x="354" y="26"/>
                    <a:pt x="361" y="23"/>
                    <a:pt x="365" y="23"/>
                  </a:cubicBezTo>
                  <a:cubicBezTo>
                    <a:pt x="367" y="23"/>
                    <a:pt x="368" y="23"/>
                    <a:pt x="368" y="25"/>
                  </a:cubicBezTo>
                  <a:cubicBezTo>
                    <a:pt x="369" y="25"/>
                    <a:pt x="369" y="25"/>
                    <a:pt x="371" y="25"/>
                  </a:cubicBezTo>
                  <a:cubicBezTo>
                    <a:pt x="376" y="25"/>
                    <a:pt x="377" y="25"/>
                    <a:pt x="380" y="23"/>
                  </a:cubicBezTo>
                  <a:cubicBezTo>
                    <a:pt x="382" y="22"/>
                    <a:pt x="383" y="22"/>
                    <a:pt x="385" y="21"/>
                  </a:cubicBezTo>
                  <a:cubicBezTo>
                    <a:pt x="385" y="21"/>
                    <a:pt x="385" y="21"/>
                    <a:pt x="386" y="21"/>
                  </a:cubicBezTo>
                  <a:cubicBezTo>
                    <a:pt x="387" y="21"/>
                    <a:pt x="389" y="22"/>
                    <a:pt x="390" y="23"/>
                  </a:cubicBezTo>
                  <a:cubicBezTo>
                    <a:pt x="390" y="24"/>
                    <a:pt x="391" y="26"/>
                    <a:pt x="391" y="28"/>
                  </a:cubicBezTo>
                  <a:cubicBezTo>
                    <a:pt x="391" y="31"/>
                    <a:pt x="392" y="34"/>
                    <a:pt x="394" y="35"/>
                  </a:cubicBezTo>
                  <a:cubicBezTo>
                    <a:pt x="397" y="36"/>
                    <a:pt x="400" y="38"/>
                    <a:pt x="403" y="38"/>
                  </a:cubicBezTo>
                  <a:cubicBezTo>
                    <a:pt x="404" y="38"/>
                    <a:pt x="405" y="38"/>
                    <a:pt x="413" y="41"/>
                  </a:cubicBezTo>
                  <a:cubicBezTo>
                    <a:pt x="413" y="42"/>
                    <a:pt x="413" y="42"/>
                    <a:pt x="413" y="42"/>
                  </a:cubicBezTo>
                  <a:cubicBezTo>
                    <a:pt x="413" y="42"/>
                    <a:pt x="413" y="42"/>
                    <a:pt x="413" y="42"/>
                  </a:cubicBezTo>
                  <a:cubicBezTo>
                    <a:pt x="414" y="43"/>
                    <a:pt x="415" y="47"/>
                    <a:pt x="415" y="49"/>
                  </a:cubicBezTo>
                  <a:cubicBezTo>
                    <a:pt x="414" y="51"/>
                    <a:pt x="414" y="51"/>
                    <a:pt x="412" y="52"/>
                  </a:cubicBezTo>
                  <a:cubicBezTo>
                    <a:pt x="411" y="53"/>
                    <a:pt x="410" y="54"/>
                    <a:pt x="410" y="55"/>
                  </a:cubicBezTo>
                  <a:cubicBezTo>
                    <a:pt x="410" y="57"/>
                    <a:pt x="411" y="58"/>
                    <a:pt x="413" y="59"/>
                  </a:cubicBezTo>
                  <a:cubicBezTo>
                    <a:pt x="415" y="59"/>
                    <a:pt x="416" y="60"/>
                    <a:pt x="417" y="61"/>
                  </a:cubicBezTo>
                  <a:cubicBezTo>
                    <a:pt x="418" y="62"/>
                    <a:pt x="419" y="62"/>
                    <a:pt x="422" y="63"/>
                  </a:cubicBezTo>
                  <a:cubicBezTo>
                    <a:pt x="424" y="63"/>
                    <a:pt x="425" y="64"/>
                    <a:pt x="426" y="66"/>
                  </a:cubicBezTo>
                  <a:cubicBezTo>
                    <a:pt x="427" y="68"/>
                    <a:pt x="426" y="72"/>
                    <a:pt x="425" y="73"/>
                  </a:cubicBezTo>
                  <a:cubicBezTo>
                    <a:pt x="423" y="74"/>
                    <a:pt x="423" y="77"/>
                    <a:pt x="423" y="79"/>
                  </a:cubicBezTo>
                  <a:cubicBezTo>
                    <a:pt x="423" y="81"/>
                    <a:pt x="424" y="82"/>
                    <a:pt x="424" y="82"/>
                  </a:cubicBezTo>
                  <a:cubicBezTo>
                    <a:pt x="425" y="83"/>
                    <a:pt x="426" y="83"/>
                    <a:pt x="427" y="84"/>
                  </a:cubicBezTo>
                  <a:cubicBezTo>
                    <a:pt x="429" y="85"/>
                    <a:pt x="431" y="86"/>
                    <a:pt x="433" y="90"/>
                  </a:cubicBezTo>
                  <a:cubicBezTo>
                    <a:pt x="434" y="92"/>
                    <a:pt x="436" y="93"/>
                    <a:pt x="439" y="95"/>
                  </a:cubicBezTo>
                  <a:cubicBezTo>
                    <a:pt x="441" y="96"/>
                    <a:pt x="443" y="97"/>
                    <a:pt x="445" y="98"/>
                  </a:cubicBezTo>
                  <a:cubicBezTo>
                    <a:pt x="447" y="99"/>
                    <a:pt x="447" y="100"/>
                    <a:pt x="448" y="101"/>
                  </a:cubicBezTo>
                  <a:cubicBezTo>
                    <a:pt x="451" y="103"/>
                    <a:pt x="452" y="104"/>
                    <a:pt x="456" y="104"/>
                  </a:cubicBezTo>
                  <a:cubicBezTo>
                    <a:pt x="460" y="105"/>
                    <a:pt x="463" y="107"/>
                    <a:pt x="464" y="109"/>
                  </a:cubicBezTo>
                  <a:cubicBezTo>
                    <a:pt x="464" y="111"/>
                    <a:pt x="464" y="112"/>
                    <a:pt x="463" y="113"/>
                  </a:cubicBezTo>
                  <a:cubicBezTo>
                    <a:pt x="462" y="114"/>
                    <a:pt x="462" y="114"/>
                    <a:pt x="462" y="115"/>
                  </a:cubicBezTo>
                  <a:cubicBezTo>
                    <a:pt x="462" y="116"/>
                    <a:pt x="463" y="117"/>
                    <a:pt x="467" y="118"/>
                  </a:cubicBezTo>
                  <a:cubicBezTo>
                    <a:pt x="470" y="119"/>
                    <a:pt x="471" y="121"/>
                    <a:pt x="472" y="122"/>
                  </a:cubicBezTo>
                  <a:cubicBezTo>
                    <a:pt x="472" y="125"/>
                    <a:pt x="470" y="128"/>
                    <a:pt x="468" y="130"/>
                  </a:cubicBezTo>
                  <a:cubicBezTo>
                    <a:pt x="465" y="134"/>
                    <a:pt x="465" y="135"/>
                    <a:pt x="463" y="141"/>
                  </a:cubicBezTo>
                  <a:cubicBezTo>
                    <a:pt x="462" y="141"/>
                    <a:pt x="462" y="141"/>
                    <a:pt x="462" y="141"/>
                  </a:cubicBezTo>
                  <a:cubicBezTo>
                    <a:pt x="462" y="143"/>
                    <a:pt x="462" y="144"/>
                    <a:pt x="462" y="145"/>
                  </a:cubicBezTo>
                  <a:cubicBezTo>
                    <a:pt x="463" y="146"/>
                    <a:pt x="464" y="146"/>
                    <a:pt x="464" y="146"/>
                  </a:cubicBezTo>
                  <a:cubicBezTo>
                    <a:pt x="467" y="146"/>
                    <a:pt x="467" y="146"/>
                    <a:pt x="467" y="146"/>
                  </a:cubicBezTo>
                  <a:cubicBezTo>
                    <a:pt x="464" y="147"/>
                    <a:pt x="464" y="147"/>
                    <a:pt x="464" y="147"/>
                  </a:cubicBezTo>
                  <a:cubicBezTo>
                    <a:pt x="464" y="147"/>
                    <a:pt x="459" y="150"/>
                    <a:pt x="457" y="153"/>
                  </a:cubicBezTo>
                  <a:cubicBezTo>
                    <a:pt x="454" y="156"/>
                    <a:pt x="455" y="158"/>
                    <a:pt x="457" y="161"/>
                  </a:cubicBezTo>
                  <a:cubicBezTo>
                    <a:pt x="459" y="163"/>
                    <a:pt x="465" y="165"/>
                    <a:pt x="468" y="166"/>
                  </a:cubicBezTo>
                  <a:cubicBezTo>
                    <a:pt x="472" y="167"/>
                    <a:pt x="471" y="173"/>
                    <a:pt x="470" y="176"/>
                  </a:cubicBezTo>
                  <a:cubicBezTo>
                    <a:pt x="470" y="177"/>
                    <a:pt x="471" y="178"/>
                    <a:pt x="473" y="179"/>
                  </a:cubicBezTo>
                  <a:cubicBezTo>
                    <a:pt x="474" y="179"/>
                    <a:pt x="475" y="180"/>
                    <a:pt x="475" y="181"/>
                  </a:cubicBezTo>
                  <a:cubicBezTo>
                    <a:pt x="477" y="183"/>
                    <a:pt x="481" y="194"/>
                    <a:pt x="482" y="197"/>
                  </a:cubicBezTo>
                  <a:cubicBezTo>
                    <a:pt x="483" y="198"/>
                    <a:pt x="488" y="199"/>
                    <a:pt x="488" y="203"/>
                  </a:cubicBezTo>
                  <a:cubicBezTo>
                    <a:pt x="488" y="205"/>
                    <a:pt x="488" y="206"/>
                    <a:pt x="488" y="208"/>
                  </a:cubicBezTo>
                  <a:cubicBezTo>
                    <a:pt x="488" y="212"/>
                    <a:pt x="488" y="216"/>
                    <a:pt x="490" y="218"/>
                  </a:cubicBezTo>
                  <a:cubicBezTo>
                    <a:pt x="490" y="219"/>
                    <a:pt x="491" y="219"/>
                    <a:pt x="491" y="219"/>
                  </a:cubicBezTo>
                  <a:cubicBezTo>
                    <a:pt x="497" y="219"/>
                    <a:pt x="505" y="226"/>
                    <a:pt x="507" y="232"/>
                  </a:cubicBezTo>
                  <a:cubicBezTo>
                    <a:pt x="508" y="235"/>
                    <a:pt x="509" y="235"/>
                    <a:pt x="511" y="235"/>
                  </a:cubicBezTo>
                  <a:cubicBezTo>
                    <a:pt x="513" y="235"/>
                    <a:pt x="516" y="235"/>
                    <a:pt x="519" y="234"/>
                  </a:cubicBezTo>
                  <a:cubicBezTo>
                    <a:pt x="520" y="233"/>
                    <a:pt x="520" y="233"/>
                    <a:pt x="520" y="233"/>
                  </a:cubicBezTo>
                  <a:cubicBezTo>
                    <a:pt x="521" y="233"/>
                    <a:pt x="523" y="233"/>
                    <a:pt x="524" y="233"/>
                  </a:cubicBezTo>
                  <a:cubicBezTo>
                    <a:pt x="531" y="233"/>
                    <a:pt x="536" y="239"/>
                    <a:pt x="540" y="242"/>
                  </a:cubicBezTo>
                  <a:cubicBezTo>
                    <a:pt x="540" y="243"/>
                    <a:pt x="540" y="243"/>
                    <a:pt x="540" y="243"/>
                  </a:cubicBezTo>
                  <a:cubicBezTo>
                    <a:pt x="543" y="246"/>
                    <a:pt x="546" y="249"/>
                    <a:pt x="549" y="253"/>
                  </a:cubicBezTo>
                  <a:cubicBezTo>
                    <a:pt x="549" y="254"/>
                    <a:pt x="550" y="255"/>
                    <a:pt x="550" y="256"/>
                  </a:cubicBezTo>
                  <a:cubicBezTo>
                    <a:pt x="551" y="258"/>
                    <a:pt x="552" y="259"/>
                    <a:pt x="554" y="261"/>
                  </a:cubicBezTo>
                  <a:cubicBezTo>
                    <a:pt x="557" y="262"/>
                    <a:pt x="563" y="267"/>
                    <a:pt x="563" y="271"/>
                  </a:cubicBezTo>
                  <a:cubicBezTo>
                    <a:pt x="564" y="274"/>
                    <a:pt x="567" y="276"/>
                    <a:pt x="568" y="277"/>
                  </a:cubicBezTo>
                  <a:cubicBezTo>
                    <a:pt x="570" y="277"/>
                    <a:pt x="578" y="277"/>
                    <a:pt x="581" y="278"/>
                  </a:cubicBezTo>
                  <a:cubicBezTo>
                    <a:pt x="586" y="279"/>
                    <a:pt x="595" y="290"/>
                    <a:pt x="596" y="293"/>
                  </a:cubicBezTo>
                  <a:cubicBezTo>
                    <a:pt x="597" y="295"/>
                    <a:pt x="596" y="298"/>
                    <a:pt x="596" y="300"/>
                  </a:cubicBezTo>
                  <a:cubicBezTo>
                    <a:pt x="595" y="302"/>
                    <a:pt x="595" y="303"/>
                    <a:pt x="595" y="304"/>
                  </a:cubicBezTo>
                  <a:cubicBezTo>
                    <a:pt x="595" y="304"/>
                    <a:pt x="595" y="304"/>
                    <a:pt x="595" y="304"/>
                  </a:cubicBezTo>
                  <a:cubicBezTo>
                    <a:pt x="598" y="305"/>
                    <a:pt x="602" y="306"/>
                    <a:pt x="607" y="310"/>
                  </a:cubicBezTo>
                  <a:cubicBezTo>
                    <a:pt x="608" y="311"/>
                    <a:pt x="608" y="311"/>
                    <a:pt x="608" y="311"/>
                  </a:cubicBezTo>
                  <a:cubicBezTo>
                    <a:pt x="609" y="311"/>
                    <a:pt x="609" y="310"/>
                    <a:pt x="609" y="309"/>
                  </a:cubicBezTo>
                  <a:cubicBezTo>
                    <a:pt x="610" y="308"/>
                    <a:pt x="611" y="306"/>
                    <a:pt x="613" y="306"/>
                  </a:cubicBezTo>
                  <a:cubicBezTo>
                    <a:pt x="613" y="306"/>
                    <a:pt x="614" y="306"/>
                    <a:pt x="614" y="306"/>
                  </a:cubicBezTo>
                  <a:cubicBezTo>
                    <a:pt x="619" y="307"/>
                    <a:pt x="624" y="309"/>
                    <a:pt x="627" y="314"/>
                  </a:cubicBezTo>
                  <a:cubicBezTo>
                    <a:pt x="629" y="319"/>
                    <a:pt x="631" y="321"/>
                    <a:pt x="634" y="322"/>
                  </a:cubicBezTo>
                  <a:cubicBezTo>
                    <a:pt x="635" y="322"/>
                    <a:pt x="635" y="322"/>
                    <a:pt x="636" y="322"/>
                  </a:cubicBezTo>
                  <a:cubicBezTo>
                    <a:pt x="637" y="322"/>
                    <a:pt x="638" y="322"/>
                    <a:pt x="639" y="321"/>
                  </a:cubicBezTo>
                  <a:cubicBezTo>
                    <a:pt x="640" y="321"/>
                    <a:pt x="641" y="321"/>
                    <a:pt x="641" y="321"/>
                  </a:cubicBezTo>
                  <a:cubicBezTo>
                    <a:pt x="643" y="321"/>
                    <a:pt x="643" y="322"/>
                    <a:pt x="643" y="322"/>
                  </a:cubicBezTo>
                  <a:cubicBezTo>
                    <a:pt x="644" y="324"/>
                    <a:pt x="647" y="330"/>
                    <a:pt x="650" y="333"/>
                  </a:cubicBezTo>
                  <a:cubicBezTo>
                    <a:pt x="651" y="335"/>
                    <a:pt x="652" y="336"/>
                    <a:pt x="653" y="339"/>
                  </a:cubicBezTo>
                  <a:cubicBezTo>
                    <a:pt x="654" y="340"/>
                    <a:pt x="654" y="341"/>
                    <a:pt x="655" y="342"/>
                  </a:cubicBezTo>
                  <a:cubicBezTo>
                    <a:pt x="656" y="345"/>
                    <a:pt x="656" y="347"/>
                    <a:pt x="655" y="351"/>
                  </a:cubicBezTo>
                  <a:cubicBezTo>
                    <a:pt x="655" y="352"/>
                    <a:pt x="655" y="353"/>
                    <a:pt x="655" y="355"/>
                  </a:cubicBezTo>
                  <a:cubicBezTo>
                    <a:pt x="654" y="359"/>
                    <a:pt x="655" y="360"/>
                    <a:pt x="656" y="361"/>
                  </a:cubicBezTo>
                  <a:cubicBezTo>
                    <a:pt x="656" y="362"/>
                    <a:pt x="657" y="362"/>
                    <a:pt x="657" y="363"/>
                  </a:cubicBezTo>
                  <a:cubicBezTo>
                    <a:pt x="659" y="366"/>
                    <a:pt x="658" y="369"/>
                    <a:pt x="657" y="374"/>
                  </a:cubicBezTo>
                  <a:cubicBezTo>
                    <a:pt x="656" y="375"/>
                    <a:pt x="656" y="377"/>
                    <a:pt x="655" y="379"/>
                  </a:cubicBezTo>
                  <a:cubicBezTo>
                    <a:pt x="654" y="384"/>
                    <a:pt x="653" y="385"/>
                    <a:pt x="652" y="386"/>
                  </a:cubicBezTo>
                  <a:cubicBezTo>
                    <a:pt x="651" y="387"/>
                    <a:pt x="650" y="387"/>
                    <a:pt x="649" y="389"/>
                  </a:cubicBezTo>
                  <a:cubicBezTo>
                    <a:pt x="648" y="391"/>
                    <a:pt x="647" y="392"/>
                    <a:pt x="647" y="393"/>
                  </a:cubicBezTo>
                  <a:cubicBezTo>
                    <a:pt x="646" y="395"/>
                    <a:pt x="646" y="397"/>
                    <a:pt x="644" y="398"/>
                  </a:cubicBezTo>
                  <a:cubicBezTo>
                    <a:pt x="643" y="398"/>
                    <a:pt x="643" y="399"/>
                    <a:pt x="642" y="399"/>
                  </a:cubicBezTo>
                  <a:cubicBezTo>
                    <a:pt x="642" y="399"/>
                    <a:pt x="642" y="399"/>
                    <a:pt x="642" y="399"/>
                  </a:cubicBezTo>
                  <a:cubicBezTo>
                    <a:pt x="640" y="399"/>
                    <a:pt x="638" y="396"/>
                    <a:pt x="636" y="394"/>
                  </a:cubicBezTo>
                  <a:cubicBezTo>
                    <a:pt x="635" y="393"/>
                    <a:pt x="634" y="392"/>
                    <a:pt x="634" y="392"/>
                  </a:cubicBezTo>
                  <a:cubicBezTo>
                    <a:pt x="632" y="391"/>
                    <a:pt x="630" y="390"/>
                    <a:pt x="627" y="390"/>
                  </a:cubicBezTo>
                  <a:cubicBezTo>
                    <a:pt x="625" y="389"/>
                    <a:pt x="623" y="389"/>
                    <a:pt x="621" y="388"/>
                  </a:cubicBezTo>
                  <a:cubicBezTo>
                    <a:pt x="618" y="387"/>
                    <a:pt x="617" y="385"/>
                    <a:pt x="616" y="384"/>
                  </a:cubicBezTo>
                  <a:cubicBezTo>
                    <a:pt x="616" y="384"/>
                    <a:pt x="616" y="384"/>
                    <a:pt x="615" y="384"/>
                  </a:cubicBezTo>
                  <a:cubicBezTo>
                    <a:pt x="615" y="384"/>
                    <a:pt x="615" y="384"/>
                    <a:pt x="615" y="385"/>
                  </a:cubicBezTo>
                  <a:cubicBezTo>
                    <a:pt x="614" y="386"/>
                    <a:pt x="613" y="386"/>
                    <a:pt x="613" y="387"/>
                  </a:cubicBezTo>
                  <a:cubicBezTo>
                    <a:pt x="613" y="388"/>
                    <a:pt x="612" y="389"/>
                    <a:pt x="610" y="390"/>
                  </a:cubicBezTo>
                  <a:cubicBezTo>
                    <a:pt x="608" y="392"/>
                    <a:pt x="607" y="392"/>
                    <a:pt x="606" y="392"/>
                  </a:cubicBezTo>
                  <a:cubicBezTo>
                    <a:pt x="606" y="392"/>
                    <a:pt x="606" y="392"/>
                    <a:pt x="606" y="392"/>
                  </a:cubicBezTo>
                  <a:cubicBezTo>
                    <a:pt x="606" y="392"/>
                    <a:pt x="606" y="393"/>
                    <a:pt x="606" y="394"/>
                  </a:cubicBezTo>
                  <a:cubicBezTo>
                    <a:pt x="606" y="397"/>
                    <a:pt x="609" y="405"/>
                    <a:pt x="609" y="405"/>
                  </a:cubicBezTo>
                  <a:cubicBezTo>
                    <a:pt x="609" y="405"/>
                    <a:pt x="609" y="405"/>
                    <a:pt x="609" y="405"/>
                  </a:cubicBezTo>
                  <a:cubicBezTo>
                    <a:pt x="609" y="405"/>
                    <a:pt x="609" y="405"/>
                    <a:pt x="609" y="405"/>
                  </a:cubicBezTo>
                  <a:cubicBezTo>
                    <a:pt x="609" y="405"/>
                    <a:pt x="607" y="409"/>
                    <a:pt x="606" y="414"/>
                  </a:cubicBezTo>
                  <a:cubicBezTo>
                    <a:pt x="605" y="417"/>
                    <a:pt x="605" y="419"/>
                    <a:pt x="605" y="421"/>
                  </a:cubicBezTo>
                  <a:cubicBezTo>
                    <a:pt x="605" y="423"/>
                    <a:pt x="605" y="426"/>
                    <a:pt x="604" y="429"/>
                  </a:cubicBezTo>
                  <a:cubicBezTo>
                    <a:pt x="603" y="436"/>
                    <a:pt x="583" y="447"/>
                    <a:pt x="578" y="448"/>
                  </a:cubicBezTo>
                  <a:cubicBezTo>
                    <a:pt x="576" y="449"/>
                    <a:pt x="574" y="449"/>
                    <a:pt x="572" y="450"/>
                  </a:cubicBezTo>
                  <a:cubicBezTo>
                    <a:pt x="568" y="451"/>
                    <a:pt x="562" y="452"/>
                    <a:pt x="559" y="453"/>
                  </a:cubicBezTo>
                  <a:cubicBezTo>
                    <a:pt x="553" y="455"/>
                    <a:pt x="546" y="464"/>
                    <a:pt x="544" y="465"/>
                  </a:cubicBezTo>
                  <a:cubicBezTo>
                    <a:pt x="544" y="467"/>
                    <a:pt x="542" y="467"/>
                    <a:pt x="541" y="467"/>
                  </a:cubicBezTo>
                  <a:cubicBezTo>
                    <a:pt x="540" y="467"/>
                    <a:pt x="540" y="467"/>
                    <a:pt x="539" y="467"/>
                  </a:cubicBezTo>
                  <a:cubicBezTo>
                    <a:pt x="539" y="467"/>
                    <a:pt x="538" y="467"/>
                    <a:pt x="538" y="467"/>
                  </a:cubicBezTo>
                  <a:cubicBezTo>
                    <a:pt x="536" y="467"/>
                    <a:pt x="535" y="467"/>
                    <a:pt x="534" y="467"/>
                  </a:cubicBezTo>
                  <a:cubicBezTo>
                    <a:pt x="532" y="468"/>
                    <a:pt x="532" y="469"/>
                    <a:pt x="532" y="471"/>
                  </a:cubicBezTo>
                  <a:cubicBezTo>
                    <a:pt x="531" y="473"/>
                    <a:pt x="531" y="475"/>
                    <a:pt x="529" y="477"/>
                  </a:cubicBezTo>
                  <a:cubicBezTo>
                    <a:pt x="527" y="480"/>
                    <a:pt x="525" y="482"/>
                    <a:pt x="523" y="483"/>
                  </a:cubicBezTo>
                  <a:cubicBezTo>
                    <a:pt x="521" y="484"/>
                    <a:pt x="519" y="485"/>
                    <a:pt x="518" y="487"/>
                  </a:cubicBezTo>
                  <a:cubicBezTo>
                    <a:pt x="517" y="489"/>
                    <a:pt x="516" y="491"/>
                    <a:pt x="517" y="493"/>
                  </a:cubicBezTo>
                  <a:cubicBezTo>
                    <a:pt x="518" y="495"/>
                    <a:pt x="519" y="497"/>
                    <a:pt x="522" y="498"/>
                  </a:cubicBezTo>
                  <a:cubicBezTo>
                    <a:pt x="523" y="499"/>
                    <a:pt x="525" y="499"/>
                    <a:pt x="526" y="500"/>
                  </a:cubicBezTo>
                  <a:cubicBezTo>
                    <a:pt x="529" y="501"/>
                    <a:pt x="532" y="502"/>
                    <a:pt x="533" y="507"/>
                  </a:cubicBezTo>
                  <a:cubicBezTo>
                    <a:pt x="533" y="511"/>
                    <a:pt x="537" y="515"/>
                    <a:pt x="540" y="516"/>
                  </a:cubicBezTo>
                  <a:cubicBezTo>
                    <a:pt x="544" y="517"/>
                    <a:pt x="545" y="521"/>
                    <a:pt x="547" y="525"/>
                  </a:cubicBezTo>
                  <a:cubicBezTo>
                    <a:pt x="548" y="527"/>
                    <a:pt x="550" y="530"/>
                    <a:pt x="551" y="533"/>
                  </a:cubicBezTo>
                  <a:cubicBezTo>
                    <a:pt x="555" y="539"/>
                    <a:pt x="552" y="544"/>
                    <a:pt x="549" y="548"/>
                  </a:cubicBezTo>
                  <a:cubicBezTo>
                    <a:pt x="548" y="550"/>
                    <a:pt x="547" y="551"/>
                    <a:pt x="546" y="553"/>
                  </a:cubicBezTo>
                  <a:cubicBezTo>
                    <a:pt x="545" y="555"/>
                    <a:pt x="544" y="556"/>
                    <a:pt x="543" y="558"/>
                  </a:cubicBezTo>
                  <a:cubicBezTo>
                    <a:pt x="542" y="559"/>
                    <a:pt x="541" y="560"/>
                    <a:pt x="542" y="563"/>
                  </a:cubicBezTo>
                  <a:cubicBezTo>
                    <a:pt x="543" y="564"/>
                    <a:pt x="543" y="564"/>
                    <a:pt x="543" y="564"/>
                  </a:cubicBezTo>
                  <a:cubicBezTo>
                    <a:pt x="544" y="567"/>
                    <a:pt x="544" y="568"/>
                    <a:pt x="545" y="568"/>
                  </a:cubicBezTo>
                  <a:cubicBezTo>
                    <a:pt x="546" y="568"/>
                    <a:pt x="549" y="566"/>
                    <a:pt x="552" y="564"/>
                  </a:cubicBezTo>
                  <a:cubicBezTo>
                    <a:pt x="553" y="563"/>
                    <a:pt x="555" y="563"/>
                    <a:pt x="556" y="563"/>
                  </a:cubicBezTo>
                  <a:cubicBezTo>
                    <a:pt x="561" y="563"/>
                    <a:pt x="564" y="568"/>
                    <a:pt x="566" y="573"/>
                  </a:cubicBezTo>
                  <a:cubicBezTo>
                    <a:pt x="567" y="575"/>
                    <a:pt x="567" y="576"/>
                    <a:pt x="568" y="577"/>
                  </a:cubicBezTo>
                  <a:cubicBezTo>
                    <a:pt x="572" y="583"/>
                    <a:pt x="569" y="586"/>
                    <a:pt x="565" y="590"/>
                  </a:cubicBezTo>
                  <a:cubicBezTo>
                    <a:pt x="564" y="592"/>
                    <a:pt x="564" y="592"/>
                    <a:pt x="564" y="592"/>
                  </a:cubicBezTo>
                  <a:cubicBezTo>
                    <a:pt x="561" y="595"/>
                    <a:pt x="562" y="597"/>
                    <a:pt x="562" y="600"/>
                  </a:cubicBezTo>
                  <a:cubicBezTo>
                    <a:pt x="562" y="601"/>
                    <a:pt x="563" y="602"/>
                    <a:pt x="563" y="603"/>
                  </a:cubicBezTo>
                  <a:cubicBezTo>
                    <a:pt x="563" y="604"/>
                    <a:pt x="563" y="605"/>
                    <a:pt x="564" y="606"/>
                  </a:cubicBezTo>
                  <a:cubicBezTo>
                    <a:pt x="565" y="608"/>
                    <a:pt x="566" y="610"/>
                    <a:pt x="564" y="612"/>
                  </a:cubicBezTo>
                  <a:cubicBezTo>
                    <a:pt x="563" y="613"/>
                    <a:pt x="562" y="613"/>
                    <a:pt x="562" y="614"/>
                  </a:cubicBezTo>
                  <a:cubicBezTo>
                    <a:pt x="561" y="616"/>
                    <a:pt x="560" y="617"/>
                    <a:pt x="558" y="617"/>
                  </a:cubicBezTo>
                  <a:cubicBezTo>
                    <a:pt x="558" y="617"/>
                    <a:pt x="557" y="617"/>
                    <a:pt x="557" y="617"/>
                  </a:cubicBezTo>
                  <a:cubicBezTo>
                    <a:pt x="553" y="616"/>
                    <a:pt x="553" y="616"/>
                    <a:pt x="548" y="615"/>
                  </a:cubicBezTo>
                  <a:cubicBezTo>
                    <a:pt x="544" y="614"/>
                    <a:pt x="542" y="611"/>
                    <a:pt x="540" y="609"/>
                  </a:cubicBezTo>
                  <a:cubicBezTo>
                    <a:pt x="538" y="607"/>
                    <a:pt x="535" y="605"/>
                    <a:pt x="533" y="604"/>
                  </a:cubicBezTo>
                  <a:cubicBezTo>
                    <a:pt x="529" y="602"/>
                    <a:pt x="525" y="599"/>
                    <a:pt x="525" y="596"/>
                  </a:cubicBezTo>
                  <a:cubicBezTo>
                    <a:pt x="524" y="594"/>
                    <a:pt x="525" y="593"/>
                    <a:pt x="526" y="592"/>
                  </a:cubicBezTo>
                  <a:cubicBezTo>
                    <a:pt x="526" y="591"/>
                    <a:pt x="526" y="591"/>
                    <a:pt x="527" y="590"/>
                  </a:cubicBezTo>
                  <a:cubicBezTo>
                    <a:pt x="528" y="590"/>
                    <a:pt x="529" y="589"/>
                    <a:pt x="529" y="588"/>
                  </a:cubicBezTo>
                  <a:cubicBezTo>
                    <a:pt x="529" y="588"/>
                    <a:pt x="528" y="588"/>
                    <a:pt x="527" y="587"/>
                  </a:cubicBezTo>
                  <a:cubicBezTo>
                    <a:pt x="523" y="585"/>
                    <a:pt x="522" y="583"/>
                    <a:pt x="521" y="581"/>
                  </a:cubicBezTo>
                  <a:cubicBezTo>
                    <a:pt x="521" y="580"/>
                    <a:pt x="520" y="579"/>
                    <a:pt x="519" y="578"/>
                  </a:cubicBezTo>
                  <a:cubicBezTo>
                    <a:pt x="518" y="576"/>
                    <a:pt x="517" y="576"/>
                    <a:pt x="514" y="576"/>
                  </a:cubicBezTo>
                  <a:cubicBezTo>
                    <a:pt x="513" y="576"/>
                    <a:pt x="511" y="576"/>
                    <a:pt x="509" y="576"/>
                  </a:cubicBezTo>
                  <a:cubicBezTo>
                    <a:pt x="508" y="577"/>
                    <a:pt x="508" y="577"/>
                    <a:pt x="508" y="577"/>
                  </a:cubicBezTo>
                  <a:cubicBezTo>
                    <a:pt x="503" y="577"/>
                    <a:pt x="501" y="579"/>
                    <a:pt x="499" y="583"/>
                  </a:cubicBezTo>
                  <a:cubicBezTo>
                    <a:pt x="498" y="583"/>
                    <a:pt x="497" y="584"/>
                    <a:pt x="496" y="585"/>
                  </a:cubicBezTo>
                  <a:cubicBezTo>
                    <a:pt x="494" y="588"/>
                    <a:pt x="493" y="589"/>
                    <a:pt x="491" y="589"/>
                  </a:cubicBezTo>
                  <a:cubicBezTo>
                    <a:pt x="489" y="589"/>
                    <a:pt x="488" y="588"/>
                    <a:pt x="487" y="588"/>
                  </a:cubicBezTo>
                  <a:cubicBezTo>
                    <a:pt x="486" y="587"/>
                    <a:pt x="486" y="587"/>
                    <a:pt x="485" y="587"/>
                  </a:cubicBezTo>
                  <a:cubicBezTo>
                    <a:pt x="481" y="586"/>
                    <a:pt x="479" y="582"/>
                    <a:pt x="477" y="578"/>
                  </a:cubicBezTo>
                  <a:cubicBezTo>
                    <a:pt x="477" y="577"/>
                    <a:pt x="476" y="576"/>
                    <a:pt x="476" y="575"/>
                  </a:cubicBezTo>
                  <a:cubicBezTo>
                    <a:pt x="475" y="574"/>
                    <a:pt x="473" y="573"/>
                    <a:pt x="470" y="573"/>
                  </a:cubicBezTo>
                  <a:cubicBezTo>
                    <a:pt x="467" y="573"/>
                    <a:pt x="463" y="574"/>
                    <a:pt x="459" y="576"/>
                  </a:cubicBezTo>
                  <a:cubicBezTo>
                    <a:pt x="455" y="577"/>
                    <a:pt x="453" y="578"/>
                    <a:pt x="452" y="578"/>
                  </a:cubicBezTo>
                  <a:cubicBezTo>
                    <a:pt x="451" y="578"/>
                    <a:pt x="450" y="578"/>
                    <a:pt x="450" y="577"/>
                  </a:cubicBezTo>
                  <a:cubicBezTo>
                    <a:pt x="449" y="576"/>
                    <a:pt x="450" y="575"/>
                    <a:pt x="450" y="575"/>
                  </a:cubicBezTo>
                  <a:cubicBezTo>
                    <a:pt x="452" y="572"/>
                    <a:pt x="452" y="567"/>
                    <a:pt x="451" y="566"/>
                  </a:cubicBezTo>
                  <a:cubicBezTo>
                    <a:pt x="450" y="566"/>
                    <a:pt x="448" y="568"/>
                    <a:pt x="447" y="570"/>
                  </a:cubicBezTo>
                  <a:cubicBezTo>
                    <a:pt x="446" y="572"/>
                    <a:pt x="444" y="573"/>
                    <a:pt x="443" y="575"/>
                  </a:cubicBezTo>
                  <a:cubicBezTo>
                    <a:pt x="439" y="578"/>
                    <a:pt x="441" y="581"/>
                    <a:pt x="444" y="586"/>
                  </a:cubicBezTo>
                  <a:cubicBezTo>
                    <a:pt x="445" y="587"/>
                    <a:pt x="445" y="587"/>
                    <a:pt x="445" y="587"/>
                  </a:cubicBezTo>
                  <a:cubicBezTo>
                    <a:pt x="447" y="590"/>
                    <a:pt x="448" y="592"/>
                    <a:pt x="447" y="593"/>
                  </a:cubicBezTo>
                  <a:cubicBezTo>
                    <a:pt x="447" y="594"/>
                    <a:pt x="445" y="594"/>
                    <a:pt x="443" y="595"/>
                  </a:cubicBezTo>
                  <a:cubicBezTo>
                    <a:pt x="441" y="595"/>
                    <a:pt x="439" y="595"/>
                    <a:pt x="438" y="595"/>
                  </a:cubicBezTo>
                  <a:cubicBezTo>
                    <a:pt x="436" y="595"/>
                    <a:pt x="435" y="595"/>
                    <a:pt x="433" y="595"/>
                  </a:cubicBezTo>
                  <a:cubicBezTo>
                    <a:pt x="431" y="594"/>
                    <a:pt x="428" y="594"/>
                    <a:pt x="426" y="594"/>
                  </a:cubicBezTo>
                  <a:cubicBezTo>
                    <a:pt x="423" y="593"/>
                    <a:pt x="421" y="593"/>
                    <a:pt x="419" y="593"/>
                  </a:cubicBezTo>
                  <a:cubicBezTo>
                    <a:pt x="419" y="593"/>
                    <a:pt x="418" y="593"/>
                    <a:pt x="418" y="593"/>
                  </a:cubicBezTo>
                  <a:cubicBezTo>
                    <a:pt x="413" y="593"/>
                    <a:pt x="401" y="596"/>
                    <a:pt x="397" y="600"/>
                  </a:cubicBezTo>
                  <a:cubicBezTo>
                    <a:pt x="395" y="602"/>
                    <a:pt x="392" y="602"/>
                    <a:pt x="388" y="602"/>
                  </a:cubicBezTo>
                  <a:cubicBezTo>
                    <a:pt x="386" y="602"/>
                    <a:pt x="384" y="602"/>
                    <a:pt x="382" y="602"/>
                  </a:cubicBezTo>
                  <a:cubicBezTo>
                    <a:pt x="380" y="602"/>
                    <a:pt x="378" y="602"/>
                    <a:pt x="377" y="602"/>
                  </a:cubicBezTo>
                  <a:cubicBezTo>
                    <a:pt x="376" y="602"/>
                    <a:pt x="376" y="602"/>
                    <a:pt x="375" y="602"/>
                  </a:cubicBezTo>
                  <a:cubicBezTo>
                    <a:pt x="374" y="602"/>
                    <a:pt x="374" y="602"/>
                    <a:pt x="374" y="602"/>
                  </a:cubicBezTo>
                  <a:cubicBezTo>
                    <a:pt x="369" y="602"/>
                    <a:pt x="365" y="603"/>
                    <a:pt x="362" y="608"/>
                  </a:cubicBezTo>
                  <a:cubicBezTo>
                    <a:pt x="360" y="610"/>
                    <a:pt x="360" y="611"/>
                    <a:pt x="361" y="612"/>
                  </a:cubicBezTo>
                  <a:cubicBezTo>
                    <a:pt x="361" y="614"/>
                    <a:pt x="362" y="615"/>
                    <a:pt x="360" y="617"/>
                  </a:cubicBezTo>
                  <a:cubicBezTo>
                    <a:pt x="358" y="618"/>
                    <a:pt x="354" y="619"/>
                    <a:pt x="352" y="619"/>
                  </a:cubicBezTo>
                  <a:cubicBezTo>
                    <a:pt x="350" y="619"/>
                    <a:pt x="349" y="619"/>
                    <a:pt x="347" y="619"/>
                  </a:cubicBezTo>
                  <a:cubicBezTo>
                    <a:pt x="346" y="618"/>
                    <a:pt x="344" y="618"/>
                    <a:pt x="343" y="618"/>
                  </a:cubicBezTo>
                  <a:cubicBezTo>
                    <a:pt x="338" y="618"/>
                    <a:pt x="338" y="620"/>
                    <a:pt x="337" y="626"/>
                  </a:cubicBezTo>
                  <a:cubicBezTo>
                    <a:pt x="337" y="628"/>
                    <a:pt x="337" y="628"/>
                    <a:pt x="337" y="628"/>
                  </a:cubicBezTo>
                  <a:cubicBezTo>
                    <a:pt x="337" y="628"/>
                    <a:pt x="338" y="628"/>
                    <a:pt x="338" y="627"/>
                  </a:cubicBezTo>
                  <a:cubicBezTo>
                    <a:pt x="340" y="625"/>
                    <a:pt x="340" y="625"/>
                    <a:pt x="340" y="625"/>
                  </a:cubicBezTo>
                  <a:cubicBezTo>
                    <a:pt x="340" y="633"/>
                    <a:pt x="340" y="633"/>
                    <a:pt x="340" y="633"/>
                  </a:cubicBezTo>
                  <a:cubicBezTo>
                    <a:pt x="339" y="633"/>
                    <a:pt x="339" y="633"/>
                    <a:pt x="339" y="633"/>
                  </a:cubicBezTo>
                  <a:cubicBezTo>
                    <a:pt x="339" y="633"/>
                    <a:pt x="336" y="632"/>
                    <a:pt x="331" y="632"/>
                  </a:cubicBezTo>
                  <a:cubicBezTo>
                    <a:pt x="331" y="632"/>
                    <a:pt x="330" y="631"/>
                    <a:pt x="330" y="631"/>
                  </a:cubicBezTo>
                  <a:cubicBezTo>
                    <a:pt x="327" y="631"/>
                    <a:pt x="325" y="634"/>
                    <a:pt x="322" y="638"/>
                  </a:cubicBezTo>
                  <a:cubicBezTo>
                    <a:pt x="322" y="639"/>
                    <a:pt x="322" y="639"/>
                    <a:pt x="322" y="639"/>
                  </a:cubicBezTo>
                  <a:cubicBezTo>
                    <a:pt x="320" y="641"/>
                    <a:pt x="319" y="643"/>
                    <a:pt x="317" y="643"/>
                  </a:cubicBezTo>
                  <a:cubicBezTo>
                    <a:pt x="316" y="643"/>
                    <a:pt x="315" y="642"/>
                    <a:pt x="314" y="642"/>
                  </a:cubicBezTo>
                  <a:cubicBezTo>
                    <a:pt x="313" y="641"/>
                    <a:pt x="313" y="641"/>
                    <a:pt x="313" y="641"/>
                  </a:cubicBezTo>
                  <a:cubicBezTo>
                    <a:pt x="311" y="640"/>
                    <a:pt x="311" y="639"/>
                    <a:pt x="311" y="639"/>
                  </a:cubicBezTo>
                  <a:cubicBezTo>
                    <a:pt x="310" y="637"/>
                    <a:pt x="311" y="636"/>
                    <a:pt x="312" y="635"/>
                  </a:cubicBezTo>
                  <a:cubicBezTo>
                    <a:pt x="310" y="636"/>
                    <a:pt x="308" y="636"/>
                    <a:pt x="306" y="637"/>
                  </a:cubicBezTo>
                  <a:cubicBezTo>
                    <a:pt x="300" y="639"/>
                    <a:pt x="293" y="642"/>
                    <a:pt x="287" y="642"/>
                  </a:cubicBezTo>
                  <a:cubicBezTo>
                    <a:pt x="287" y="642"/>
                    <a:pt x="286" y="642"/>
                    <a:pt x="286" y="642"/>
                  </a:cubicBezTo>
                  <a:cubicBezTo>
                    <a:pt x="278" y="642"/>
                    <a:pt x="277" y="638"/>
                    <a:pt x="277" y="635"/>
                  </a:cubicBezTo>
                  <a:cubicBezTo>
                    <a:pt x="277" y="634"/>
                    <a:pt x="277" y="634"/>
                    <a:pt x="277" y="634"/>
                  </a:cubicBezTo>
                  <a:cubicBezTo>
                    <a:pt x="276" y="632"/>
                    <a:pt x="273" y="626"/>
                    <a:pt x="270" y="626"/>
                  </a:cubicBezTo>
                  <a:cubicBezTo>
                    <a:pt x="266" y="626"/>
                    <a:pt x="266" y="626"/>
                    <a:pt x="266" y="626"/>
                  </a:cubicBezTo>
                  <a:cubicBezTo>
                    <a:pt x="263" y="626"/>
                    <a:pt x="261" y="626"/>
                    <a:pt x="261" y="624"/>
                  </a:cubicBezTo>
                  <a:cubicBezTo>
                    <a:pt x="260" y="623"/>
                    <a:pt x="262" y="622"/>
                    <a:pt x="263" y="621"/>
                  </a:cubicBezTo>
                  <a:cubicBezTo>
                    <a:pt x="265" y="620"/>
                    <a:pt x="265" y="619"/>
                    <a:pt x="265" y="618"/>
                  </a:cubicBezTo>
                  <a:cubicBezTo>
                    <a:pt x="264" y="616"/>
                    <a:pt x="263" y="615"/>
                    <a:pt x="261" y="615"/>
                  </a:cubicBezTo>
                  <a:cubicBezTo>
                    <a:pt x="260" y="615"/>
                    <a:pt x="259" y="616"/>
                    <a:pt x="259" y="616"/>
                  </a:cubicBezTo>
                  <a:cubicBezTo>
                    <a:pt x="256" y="618"/>
                    <a:pt x="253" y="618"/>
                    <a:pt x="251" y="618"/>
                  </a:cubicBezTo>
                  <a:cubicBezTo>
                    <a:pt x="250" y="618"/>
                    <a:pt x="248" y="618"/>
                    <a:pt x="246" y="617"/>
                  </a:cubicBezTo>
                  <a:cubicBezTo>
                    <a:pt x="245" y="616"/>
                    <a:pt x="242" y="615"/>
                    <a:pt x="239" y="614"/>
                  </a:cubicBezTo>
                  <a:cubicBezTo>
                    <a:pt x="237" y="613"/>
                    <a:pt x="234" y="612"/>
                    <a:pt x="233" y="611"/>
                  </a:cubicBezTo>
                  <a:cubicBezTo>
                    <a:pt x="231" y="610"/>
                    <a:pt x="229" y="609"/>
                    <a:pt x="228" y="609"/>
                  </a:cubicBezTo>
                  <a:cubicBezTo>
                    <a:pt x="226" y="609"/>
                    <a:pt x="225" y="610"/>
                    <a:pt x="224" y="611"/>
                  </a:cubicBezTo>
                  <a:cubicBezTo>
                    <a:pt x="223" y="615"/>
                    <a:pt x="217" y="616"/>
                    <a:pt x="214" y="616"/>
                  </a:cubicBezTo>
                  <a:cubicBezTo>
                    <a:pt x="213" y="616"/>
                    <a:pt x="211" y="616"/>
                    <a:pt x="210" y="616"/>
                  </a:cubicBezTo>
                  <a:cubicBezTo>
                    <a:pt x="208" y="615"/>
                    <a:pt x="207" y="613"/>
                    <a:pt x="206" y="611"/>
                  </a:cubicBezTo>
                  <a:cubicBezTo>
                    <a:pt x="206" y="613"/>
                    <a:pt x="205" y="615"/>
                    <a:pt x="205" y="617"/>
                  </a:cubicBezTo>
                  <a:cubicBezTo>
                    <a:pt x="203" y="621"/>
                    <a:pt x="205" y="622"/>
                    <a:pt x="207" y="624"/>
                  </a:cubicBezTo>
                  <a:cubicBezTo>
                    <a:pt x="208" y="624"/>
                    <a:pt x="209" y="625"/>
                    <a:pt x="209" y="627"/>
                  </a:cubicBezTo>
                  <a:cubicBezTo>
                    <a:pt x="210" y="630"/>
                    <a:pt x="210" y="635"/>
                    <a:pt x="208" y="638"/>
                  </a:cubicBezTo>
                  <a:cubicBezTo>
                    <a:pt x="207" y="639"/>
                    <a:pt x="207" y="641"/>
                    <a:pt x="206" y="642"/>
                  </a:cubicBezTo>
                  <a:cubicBezTo>
                    <a:pt x="205" y="644"/>
                    <a:pt x="204" y="647"/>
                    <a:pt x="202" y="648"/>
                  </a:cubicBezTo>
                  <a:cubicBezTo>
                    <a:pt x="200" y="648"/>
                    <a:pt x="194" y="653"/>
                    <a:pt x="191" y="660"/>
                  </a:cubicBezTo>
                  <a:cubicBezTo>
                    <a:pt x="189" y="666"/>
                    <a:pt x="180" y="669"/>
                    <a:pt x="174" y="670"/>
                  </a:cubicBezTo>
                  <a:cubicBezTo>
                    <a:pt x="173" y="671"/>
                    <a:pt x="173" y="671"/>
                    <a:pt x="173" y="671"/>
                  </a:cubicBezTo>
                  <a:cubicBezTo>
                    <a:pt x="172" y="671"/>
                    <a:pt x="171" y="671"/>
                    <a:pt x="171" y="67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6" name="Freeform 12"/>
            <p:cNvSpPr>
              <a:spLocks noEditPoints="1"/>
            </p:cNvSpPr>
            <p:nvPr/>
          </p:nvSpPr>
          <p:spPr bwMode="auto">
            <a:xfrm>
              <a:off x="5811697" y="4120534"/>
              <a:ext cx="1385785" cy="1408793"/>
            </a:xfrm>
            <a:custGeom>
              <a:avLst/>
              <a:gdLst>
                <a:gd name="T0" fmla="*/ 227 w 661"/>
                <a:gd name="T1" fmla="*/ 69 h 673"/>
                <a:gd name="T2" fmla="*/ 271 w 661"/>
                <a:gd name="T3" fmla="*/ 40 h 673"/>
                <a:gd name="T4" fmla="*/ 310 w 661"/>
                <a:gd name="T5" fmla="*/ 6 h 673"/>
                <a:gd name="T6" fmla="*/ 387 w 661"/>
                <a:gd name="T7" fmla="*/ 24 h 673"/>
                <a:gd name="T8" fmla="*/ 468 w 661"/>
                <a:gd name="T9" fmla="*/ 120 h 673"/>
                <a:gd name="T10" fmla="*/ 540 w 661"/>
                <a:gd name="T11" fmla="*/ 244 h 673"/>
                <a:gd name="T12" fmla="*/ 644 w 661"/>
                <a:gd name="T13" fmla="*/ 324 h 673"/>
                <a:gd name="T14" fmla="*/ 606 w 661"/>
                <a:gd name="T15" fmla="*/ 415 h 673"/>
                <a:gd name="T16" fmla="*/ 546 w 661"/>
                <a:gd name="T17" fmla="*/ 570 h 673"/>
                <a:gd name="T18" fmla="*/ 497 w 661"/>
                <a:gd name="T19" fmla="*/ 586 h 673"/>
                <a:gd name="T20" fmla="*/ 419 w 661"/>
                <a:gd name="T21" fmla="*/ 593 h 673"/>
                <a:gd name="T22" fmla="*/ 318 w 661"/>
                <a:gd name="T23" fmla="*/ 643 h 673"/>
                <a:gd name="T24" fmla="*/ 215 w 661"/>
                <a:gd name="T25" fmla="*/ 616 h 673"/>
                <a:gd name="T26" fmla="*/ 157 w 661"/>
                <a:gd name="T27" fmla="*/ 651 h 673"/>
                <a:gd name="T28" fmla="*/ 90 w 661"/>
                <a:gd name="T29" fmla="*/ 607 h 673"/>
                <a:gd name="T30" fmla="*/ 151 w 661"/>
                <a:gd name="T31" fmla="*/ 478 h 673"/>
                <a:gd name="T32" fmla="*/ 174 w 661"/>
                <a:gd name="T33" fmla="*/ 386 h 673"/>
                <a:gd name="T34" fmla="*/ 171 w 661"/>
                <a:gd name="T35" fmla="*/ 292 h 673"/>
                <a:gd name="T36" fmla="*/ 123 w 661"/>
                <a:gd name="T37" fmla="*/ 199 h 673"/>
                <a:gd name="T38" fmla="*/ 76 w 661"/>
                <a:gd name="T39" fmla="*/ 164 h 673"/>
                <a:gd name="T40" fmla="*/ 40 w 661"/>
                <a:gd name="T41" fmla="*/ 194 h 673"/>
                <a:gd name="T42" fmla="*/ 8 w 661"/>
                <a:gd name="T43" fmla="*/ 108 h 673"/>
                <a:gd name="T44" fmla="*/ 71 w 661"/>
                <a:gd name="T45" fmla="*/ 76 h 673"/>
                <a:gd name="T46" fmla="*/ 146 w 661"/>
                <a:gd name="T47" fmla="*/ 7 h 673"/>
                <a:gd name="T48" fmla="*/ 143 w 661"/>
                <a:gd name="T49" fmla="*/ 4 h 673"/>
                <a:gd name="T50" fmla="*/ 96 w 661"/>
                <a:gd name="T51" fmla="*/ 56 h 673"/>
                <a:gd name="T52" fmla="*/ 63 w 661"/>
                <a:gd name="T53" fmla="*/ 95 h 673"/>
                <a:gd name="T54" fmla="*/ 7 w 661"/>
                <a:gd name="T55" fmla="*/ 118 h 673"/>
                <a:gd name="T56" fmla="*/ 16 w 661"/>
                <a:gd name="T57" fmla="*/ 201 h 673"/>
                <a:gd name="T58" fmla="*/ 59 w 661"/>
                <a:gd name="T59" fmla="*/ 171 h 673"/>
                <a:gd name="T60" fmla="*/ 76 w 661"/>
                <a:gd name="T61" fmla="*/ 166 h 673"/>
                <a:gd name="T62" fmla="*/ 110 w 661"/>
                <a:gd name="T63" fmla="*/ 173 h 673"/>
                <a:gd name="T64" fmla="*/ 148 w 661"/>
                <a:gd name="T65" fmla="*/ 211 h 673"/>
                <a:gd name="T66" fmla="*/ 171 w 661"/>
                <a:gd name="T67" fmla="*/ 305 h 673"/>
                <a:gd name="T68" fmla="*/ 191 w 661"/>
                <a:gd name="T69" fmla="*/ 384 h 673"/>
                <a:gd name="T70" fmla="*/ 155 w 661"/>
                <a:gd name="T71" fmla="*/ 423 h 673"/>
                <a:gd name="T72" fmla="*/ 154 w 661"/>
                <a:gd name="T73" fmla="*/ 561 h 673"/>
                <a:gd name="T74" fmla="*/ 92 w 661"/>
                <a:gd name="T75" fmla="*/ 614 h 673"/>
                <a:gd name="T76" fmla="*/ 138 w 661"/>
                <a:gd name="T77" fmla="*/ 621 h 673"/>
                <a:gd name="T78" fmla="*/ 172 w 661"/>
                <a:gd name="T79" fmla="*/ 673 h 673"/>
                <a:gd name="T80" fmla="*/ 240 w 661"/>
                <a:gd name="T81" fmla="*/ 615 h 673"/>
                <a:gd name="T82" fmla="*/ 311 w 661"/>
                <a:gd name="T83" fmla="*/ 638 h 673"/>
                <a:gd name="T84" fmla="*/ 344 w 661"/>
                <a:gd name="T85" fmla="*/ 620 h 673"/>
                <a:gd name="T86" fmla="*/ 439 w 661"/>
                <a:gd name="T87" fmla="*/ 597 h 673"/>
                <a:gd name="T88" fmla="*/ 486 w 661"/>
                <a:gd name="T89" fmla="*/ 589 h 673"/>
                <a:gd name="T90" fmla="*/ 540 w 661"/>
                <a:gd name="T91" fmla="*/ 611 h 673"/>
                <a:gd name="T92" fmla="*/ 545 w 661"/>
                <a:gd name="T93" fmla="*/ 565 h 673"/>
                <a:gd name="T94" fmla="*/ 536 w 661"/>
                <a:gd name="T95" fmla="*/ 469 h 673"/>
                <a:gd name="T96" fmla="*/ 611 w 661"/>
                <a:gd name="T97" fmla="*/ 392 h 673"/>
                <a:gd name="T98" fmla="*/ 658 w 661"/>
                <a:gd name="T99" fmla="*/ 362 h 673"/>
                <a:gd name="T100" fmla="*/ 609 w 661"/>
                <a:gd name="T101" fmla="*/ 311 h 673"/>
                <a:gd name="T102" fmla="*/ 509 w 661"/>
                <a:gd name="T103" fmla="*/ 233 h 673"/>
                <a:gd name="T104" fmla="*/ 464 w 661"/>
                <a:gd name="T105" fmla="*/ 143 h 673"/>
                <a:gd name="T106" fmla="*/ 426 w 661"/>
                <a:gd name="T107" fmla="*/ 75 h 673"/>
                <a:gd name="T108" fmla="*/ 386 w 661"/>
                <a:gd name="T109" fmla="*/ 21 h 673"/>
                <a:gd name="T110" fmla="*/ 325 w 661"/>
                <a:gd name="T111" fmla="*/ 20 h 673"/>
                <a:gd name="T112" fmla="*/ 299 w 661"/>
                <a:gd name="T113" fmla="*/ 54 h 673"/>
                <a:gd name="T114" fmla="*/ 272 w 661"/>
                <a:gd name="T115" fmla="*/ 39 h 673"/>
                <a:gd name="T116" fmla="*/ 244 w 661"/>
                <a:gd name="T117" fmla="*/ 61 h 673"/>
                <a:gd name="T118" fmla="*/ 215 w 661"/>
                <a:gd name="T119" fmla="*/ 50 h 673"/>
                <a:gd name="T120" fmla="*/ 174 w 661"/>
                <a:gd name="T121" fmla="*/ 12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1" h="673">
                  <a:moveTo>
                    <a:pt x="160" y="1"/>
                  </a:moveTo>
                  <a:cubicBezTo>
                    <a:pt x="161" y="1"/>
                    <a:pt x="162" y="2"/>
                    <a:pt x="163" y="3"/>
                  </a:cubicBezTo>
                  <a:cubicBezTo>
                    <a:pt x="166" y="7"/>
                    <a:pt x="169" y="13"/>
                    <a:pt x="173" y="14"/>
                  </a:cubicBezTo>
                  <a:cubicBezTo>
                    <a:pt x="178" y="14"/>
                    <a:pt x="176" y="17"/>
                    <a:pt x="180" y="21"/>
                  </a:cubicBezTo>
                  <a:cubicBezTo>
                    <a:pt x="183" y="25"/>
                    <a:pt x="184" y="26"/>
                    <a:pt x="186" y="30"/>
                  </a:cubicBezTo>
                  <a:cubicBezTo>
                    <a:pt x="188" y="33"/>
                    <a:pt x="189" y="35"/>
                    <a:pt x="191" y="35"/>
                  </a:cubicBezTo>
                  <a:cubicBezTo>
                    <a:pt x="191" y="35"/>
                    <a:pt x="192" y="35"/>
                    <a:pt x="192" y="35"/>
                  </a:cubicBezTo>
                  <a:cubicBezTo>
                    <a:pt x="192" y="35"/>
                    <a:pt x="193" y="35"/>
                    <a:pt x="193" y="35"/>
                  </a:cubicBezTo>
                  <a:cubicBezTo>
                    <a:pt x="196" y="35"/>
                    <a:pt x="196" y="38"/>
                    <a:pt x="198" y="40"/>
                  </a:cubicBezTo>
                  <a:cubicBezTo>
                    <a:pt x="200" y="41"/>
                    <a:pt x="203" y="42"/>
                    <a:pt x="205" y="42"/>
                  </a:cubicBezTo>
                  <a:cubicBezTo>
                    <a:pt x="207" y="42"/>
                    <a:pt x="208" y="42"/>
                    <a:pt x="208" y="42"/>
                  </a:cubicBezTo>
                  <a:cubicBezTo>
                    <a:pt x="208" y="42"/>
                    <a:pt x="212" y="42"/>
                    <a:pt x="212" y="46"/>
                  </a:cubicBezTo>
                  <a:cubicBezTo>
                    <a:pt x="212" y="51"/>
                    <a:pt x="214" y="52"/>
                    <a:pt x="214" y="56"/>
                  </a:cubicBezTo>
                  <a:cubicBezTo>
                    <a:pt x="213" y="60"/>
                    <a:pt x="212" y="65"/>
                    <a:pt x="217" y="67"/>
                  </a:cubicBezTo>
                  <a:cubicBezTo>
                    <a:pt x="221" y="68"/>
                    <a:pt x="225" y="69"/>
                    <a:pt x="225" y="69"/>
                  </a:cubicBezTo>
                  <a:cubicBezTo>
                    <a:pt x="225" y="69"/>
                    <a:pt x="226" y="69"/>
                    <a:pt x="227" y="69"/>
                  </a:cubicBezTo>
                  <a:cubicBezTo>
                    <a:pt x="229" y="69"/>
                    <a:pt x="231" y="68"/>
                    <a:pt x="231" y="64"/>
                  </a:cubicBezTo>
                  <a:cubicBezTo>
                    <a:pt x="231" y="64"/>
                    <a:pt x="233" y="66"/>
                    <a:pt x="236" y="66"/>
                  </a:cubicBezTo>
                  <a:cubicBezTo>
                    <a:pt x="237" y="66"/>
                    <a:pt x="238" y="65"/>
                    <a:pt x="238" y="65"/>
                  </a:cubicBezTo>
                  <a:cubicBezTo>
                    <a:pt x="239" y="64"/>
                    <a:pt x="240" y="63"/>
                    <a:pt x="240" y="63"/>
                  </a:cubicBezTo>
                  <a:cubicBezTo>
                    <a:pt x="241" y="63"/>
                    <a:pt x="241" y="64"/>
                    <a:pt x="243" y="64"/>
                  </a:cubicBezTo>
                  <a:cubicBezTo>
                    <a:pt x="246" y="64"/>
                    <a:pt x="249" y="59"/>
                    <a:pt x="244" y="56"/>
                  </a:cubicBezTo>
                  <a:cubicBezTo>
                    <a:pt x="239" y="53"/>
                    <a:pt x="233" y="53"/>
                    <a:pt x="231" y="49"/>
                  </a:cubicBezTo>
                  <a:cubicBezTo>
                    <a:pt x="230" y="44"/>
                    <a:pt x="228" y="42"/>
                    <a:pt x="233" y="39"/>
                  </a:cubicBezTo>
                  <a:cubicBezTo>
                    <a:pt x="238" y="35"/>
                    <a:pt x="239" y="35"/>
                    <a:pt x="243" y="33"/>
                  </a:cubicBezTo>
                  <a:cubicBezTo>
                    <a:pt x="244" y="33"/>
                    <a:pt x="246" y="33"/>
                    <a:pt x="247" y="33"/>
                  </a:cubicBezTo>
                  <a:cubicBezTo>
                    <a:pt x="249" y="33"/>
                    <a:pt x="250" y="33"/>
                    <a:pt x="252" y="33"/>
                  </a:cubicBezTo>
                  <a:cubicBezTo>
                    <a:pt x="255" y="33"/>
                    <a:pt x="260" y="34"/>
                    <a:pt x="261" y="37"/>
                  </a:cubicBezTo>
                  <a:cubicBezTo>
                    <a:pt x="262" y="39"/>
                    <a:pt x="264" y="40"/>
                    <a:pt x="265" y="40"/>
                  </a:cubicBezTo>
                  <a:cubicBezTo>
                    <a:pt x="265" y="40"/>
                    <a:pt x="265" y="40"/>
                    <a:pt x="265" y="39"/>
                  </a:cubicBezTo>
                  <a:cubicBezTo>
                    <a:pt x="265" y="38"/>
                    <a:pt x="266" y="38"/>
                    <a:pt x="266" y="38"/>
                  </a:cubicBezTo>
                  <a:cubicBezTo>
                    <a:pt x="267" y="38"/>
                    <a:pt x="269" y="39"/>
                    <a:pt x="271" y="40"/>
                  </a:cubicBezTo>
                  <a:cubicBezTo>
                    <a:pt x="271" y="40"/>
                    <a:pt x="272" y="41"/>
                    <a:pt x="272" y="41"/>
                  </a:cubicBezTo>
                  <a:cubicBezTo>
                    <a:pt x="275" y="41"/>
                    <a:pt x="279" y="38"/>
                    <a:pt x="279" y="38"/>
                  </a:cubicBezTo>
                  <a:cubicBezTo>
                    <a:pt x="279" y="38"/>
                    <a:pt x="279" y="38"/>
                    <a:pt x="280" y="38"/>
                  </a:cubicBezTo>
                  <a:cubicBezTo>
                    <a:pt x="281" y="38"/>
                    <a:pt x="283" y="38"/>
                    <a:pt x="284" y="40"/>
                  </a:cubicBezTo>
                  <a:cubicBezTo>
                    <a:pt x="286" y="42"/>
                    <a:pt x="285" y="47"/>
                    <a:pt x="285" y="47"/>
                  </a:cubicBezTo>
                  <a:cubicBezTo>
                    <a:pt x="285" y="47"/>
                    <a:pt x="283" y="51"/>
                    <a:pt x="286" y="53"/>
                  </a:cubicBezTo>
                  <a:cubicBezTo>
                    <a:pt x="287" y="54"/>
                    <a:pt x="289" y="56"/>
                    <a:pt x="291" y="56"/>
                  </a:cubicBezTo>
                  <a:cubicBezTo>
                    <a:pt x="291" y="56"/>
                    <a:pt x="292" y="55"/>
                    <a:pt x="293" y="55"/>
                  </a:cubicBezTo>
                  <a:cubicBezTo>
                    <a:pt x="293" y="54"/>
                    <a:pt x="294" y="54"/>
                    <a:pt x="294" y="54"/>
                  </a:cubicBezTo>
                  <a:cubicBezTo>
                    <a:pt x="295" y="54"/>
                    <a:pt x="296" y="56"/>
                    <a:pt x="297" y="56"/>
                  </a:cubicBezTo>
                  <a:cubicBezTo>
                    <a:pt x="298" y="56"/>
                    <a:pt x="299" y="56"/>
                    <a:pt x="299" y="56"/>
                  </a:cubicBezTo>
                  <a:cubicBezTo>
                    <a:pt x="301" y="56"/>
                    <a:pt x="303" y="55"/>
                    <a:pt x="302" y="49"/>
                  </a:cubicBezTo>
                  <a:cubicBezTo>
                    <a:pt x="302" y="40"/>
                    <a:pt x="304" y="34"/>
                    <a:pt x="301" y="29"/>
                  </a:cubicBezTo>
                  <a:cubicBezTo>
                    <a:pt x="298" y="24"/>
                    <a:pt x="297" y="16"/>
                    <a:pt x="297" y="16"/>
                  </a:cubicBezTo>
                  <a:cubicBezTo>
                    <a:pt x="297" y="16"/>
                    <a:pt x="300" y="14"/>
                    <a:pt x="304" y="12"/>
                  </a:cubicBezTo>
                  <a:cubicBezTo>
                    <a:pt x="307" y="10"/>
                    <a:pt x="309" y="8"/>
                    <a:pt x="310" y="6"/>
                  </a:cubicBezTo>
                  <a:cubicBezTo>
                    <a:pt x="310" y="5"/>
                    <a:pt x="312" y="5"/>
                    <a:pt x="314" y="5"/>
                  </a:cubicBezTo>
                  <a:cubicBezTo>
                    <a:pt x="315" y="5"/>
                    <a:pt x="316" y="5"/>
                    <a:pt x="318" y="5"/>
                  </a:cubicBezTo>
                  <a:cubicBezTo>
                    <a:pt x="321" y="5"/>
                    <a:pt x="321" y="11"/>
                    <a:pt x="320" y="13"/>
                  </a:cubicBezTo>
                  <a:cubicBezTo>
                    <a:pt x="320" y="15"/>
                    <a:pt x="321" y="21"/>
                    <a:pt x="325" y="21"/>
                  </a:cubicBezTo>
                  <a:cubicBezTo>
                    <a:pt x="328" y="22"/>
                    <a:pt x="329" y="24"/>
                    <a:pt x="329" y="27"/>
                  </a:cubicBezTo>
                  <a:cubicBezTo>
                    <a:pt x="330" y="29"/>
                    <a:pt x="332" y="33"/>
                    <a:pt x="334" y="33"/>
                  </a:cubicBezTo>
                  <a:cubicBezTo>
                    <a:pt x="335" y="33"/>
                    <a:pt x="336" y="33"/>
                    <a:pt x="336" y="33"/>
                  </a:cubicBezTo>
                  <a:cubicBezTo>
                    <a:pt x="339" y="30"/>
                    <a:pt x="340" y="27"/>
                    <a:pt x="342" y="27"/>
                  </a:cubicBezTo>
                  <a:cubicBezTo>
                    <a:pt x="343" y="27"/>
                    <a:pt x="343" y="27"/>
                    <a:pt x="343" y="27"/>
                  </a:cubicBezTo>
                  <a:cubicBezTo>
                    <a:pt x="346" y="28"/>
                    <a:pt x="346" y="30"/>
                    <a:pt x="349" y="30"/>
                  </a:cubicBezTo>
                  <a:cubicBezTo>
                    <a:pt x="349" y="30"/>
                    <a:pt x="350" y="30"/>
                    <a:pt x="351" y="30"/>
                  </a:cubicBezTo>
                  <a:cubicBezTo>
                    <a:pt x="355" y="28"/>
                    <a:pt x="362" y="25"/>
                    <a:pt x="366" y="25"/>
                  </a:cubicBezTo>
                  <a:cubicBezTo>
                    <a:pt x="371" y="25"/>
                    <a:pt x="366" y="27"/>
                    <a:pt x="372" y="27"/>
                  </a:cubicBezTo>
                  <a:cubicBezTo>
                    <a:pt x="377" y="27"/>
                    <a:pt x="378" y="27"/>
                    <a:pt x="382" y="25"/>
                  </a:cubicBezTo>
                  <a:cubicBezTo>
                    <a:pt x="383" y="24"/>
                    <a:pt x="385" y="23"/>
                    <a:pt x="386" y="23"/>
                  </a:cubicBezTo>
                  <a:cubicBezTo>
                    <a:pt x="386" y="23"/>
                    <a:pt x="387" y="24"/>
                    <a:pt x="387" y="24"/>
                  </a:cubicBezTo>
                  <a:cubicBezTo>
                    <a:pt x="387" y="24"/>
                    <a:pt x="386" y="23"/>
                    <a:pt x="386" y="23"/>
                  </a:cubicBezTo>
                  <a:cubicBezTo>
                    <a:pt x="386" y="23"/>
                    <a:pt x="386" y="23"/>
                    <a:pt x="387" y="23"/>
                  </a:cubicBezTo>
                  <a:cubicBezTo>
                    <a:pt x="388" y="23"/>
                    <a:pt x="389" y="24"/>
                    <a:pt x="390" y="25"/>
                  </a:cubicBezTo>
                  <a:cubicBezTo>
                    <a:pt x="391" y="27"/>
                    <a:pt x="391" y="35"/>
                    <a:pt x="394" y="37"/>
                  </a:cubicBezTo>
                  <a:cubicBezTo>
                    <a:pt x="398" y="38"/>
                    <a:pt x="401" y="40"/>
                    <a:pt x="404" y="40"/>
                  </a:cubicBezTo>
                  <a:cubicBezTo>
                    <a:pt x="406" y="40"/>
                    <a:pt x="410" y="42"/>
                    <a:pt x="413" y="43"/>
                  </a:cubicBezTo>
                  <a:cubicBezTo>
                    <a:pt x="414" y="45"/>
                    <a:pt x="417" y="50"/>
                    <a:pt x="413" y="52"/>
                  </a:cubicBezTo>
                  <a:cubicBezTo>
                    <a:pt x="409" y="54"/>
                    <a:pt x="410" y="59"/>
                    <a:pt x="414" y="60"/>
                  </a:cubicBezTo>
                  <a:cubicBezTo>
                    <a:pt x="418" y="62"/>
                    <a:pt x="418" y="64"/>
                    <a:pt x="423" y="65"/>
                  </a:cubicBezTo>
                  <a:cubicBezTo>
                    <a:pt x="428" y="65"/>
                    <a:pt x="427" y="72"/>
                    <a:pt x="425" y="74"/>
                  </a:cubicBezTo>
                  <a:cubicBezTo>
                    <a:pt x="423" y="76"/>
                    <a:pt x="422" y="82"/>
                    <a:pt x="425" y="84"/>
                  </a:cubicBezTo>
                  <a:cubicBezTo>
                    <a:pt x="428" y="86"/>
                    <a:pt x="431" y="86"/>
                    <a:pt x="433" y="91"/>
                  </a:cubicBezTo>
                  <a:cubicBezTo>
                    <a:pt x="435" y="96"/>
                    <a:pt x="440" y="96"/>
                    <a:pt x="446" y="100"/>
                  </a:cubicBezTo>
                  <a:cubicBezTo>
                    <a:pt x="451" y="104"/>
                    <a:pt x="452" y="106"/>
                    <a:pt x="457" y="106"/>
                  </a:cubicBezTo>
                  <a:cubicBezTo>
                    <a:pt x="462" y="107"/>
                    <a:pt x="466" y="111"/>
                    <a:pt x="463" y="113"/>
                  </a:cubicBezTo>
                  <a:cubicBezTo>
                    <a:pt x="460" y="116"/>
                    <a:pt x="462" y="118"/>
                    <a:pt x="468" y="120"/>
                  </a:cubicBezTo>
                  <a:cubicBezTo>
                    <a:pt x="474" y="122"/>
                    <a:pt x="472" y="126"/>
                    <a:pt x="469" y="130"/>
                  </a:cubicBezTo>
                  <a:cubicBezTo>
                    <a:pt x="465" y="134"/>
                    <a:pt x="465" y="136"/>
                    <a:pt x="462" y="142"/>
                  </a:cubicBezTo>
                  <a:cubicBezTo>
                    <a:pt x="460" y="148"/>
                    <a:pt x="465" y="148"/>
                    <a:pt x="465" y="148"/>
                  </a:cubicBezTo>
                  <a:cubicBezTo>
                    <a:pt x="465" y="148"/>
                    <a:pt x="460" y="150"/>
                    <a:pt x="457" y="154"/>
                  </a:cubicBezTo>
                  <a:cubicBezTo>
                    <a:pt x="454" y="157"/>
                    <a:pt x="456" y="159"/>
                    <a:pt x="458" y="162"/>
                  </a:cubicBezTo>
                  <a:cubicBezTo>
                    <a:pt x="460" y="165"/>
                    <a:pt x="466" y="167"/>
                    <a:pt x="469" y="168"/>
                  </a:cubicBezTo>
                  <a:cubicBezTo>
                    <a:pt x="472" y="168"/>
                    <a:pt x="471" y="173"/>
                    <a:pt x="470" y="177"/>
                  </a:cubicBezTo>
                  <a:cubicBezTo>
                    <a:pt x="469" y="180"/>
                    <a:pt x="474" y="180"/>
                    <a:pt x="476" y="182"/>
                  </a:cubicBezTo>
                  <a:cubicBezTo>
                    <a:pt x="477" y="184"/>
                    <a:pt x="482" y="199"/>
                    <a:pt x="482" y="199"/>
                  </a:cubicBezTo>
                  <a:cubicBezTo>
                    <a:pt x="482" y="199"/>
                    <a:pt x="488" y="200"/>
                    <a:pt x="488" y="205"/>
                  </a:cubicBezTo>
                  <a:cubicBezTo>
                    <a:pt x="489" y="209"/>
                    <a:pt x="487" y="221"/>
                    <a:pt x="492" y="221"/>
                  </a:cubicBezTo>
                  <a:cubicBezTo>
                    <a:pt x="498" y="221"/>
                    <a:pt x="505" y="228"/>
                    <a:pt x="507" y="233"/>
                  </a:cubicBezTo>
                  <a:cubicBezTo>
                    <a:pt x="508" y="236"/>
                    <a:pt x="510" y="237"/>
                    <a:pt x="512" y="237"/>
                  </a:cubicBezTo>
                  <a:cubicBezTo>
                    <a:pt x="515" y="237"/>
                    <a:pt x="518" y="236"/>
                    <a:pt x="522" y="235"/>
                  </a:cubicBezTo>
                  <a:cubicBezTo>
                    <a:pt x="523" y="235"/>
                    <a:pt x="524" y="235"/>
                    <a:pt x="525" y="235"/>
                  </a:cubicBezTo>
                  <a:cubicBezTo>
                    <a:pt x="532" y="235"/>
                    <a:pt x="537" y="241"/>
                    <a:pt x="540" y="244"/>
                  </a:cubicBezTo>
                  <a:cubicBezTo>
                    <a:pt x="544" y="248"/>
                    <a:pt x="547" y="251"/>
                    <a:pt x="549" y="254"/>
                  </a:cubicBezTo>
                  <a:cubicBezTo>
                    <a:pt x="551" y="257"/>
                    <a:pt x="551" y="260"/>
                    <a:pt x="554" y="262"/>
                  </a:cubicBezTo>
                  <a:cubicBezTo>
                    <a:pt x="558" y="265"/>
                    <a:pt x="563" y="269"/>
                    <a:pt x="563" y="272"/>
                  </a:cubicBezTo>
                  <a:cubicBezTo>
                    <a:pt x="564" y="276"/>
                    <a:pt x="568" y="279"/>
                    <a:pt x="568" y="279"/>
                  </a:cubicBezTo>
                  <a:cubicBezTo>
                    <a:pt x="568" y="279"/>
                    <a:pt x="579" y="279"/>
                    <a:pt x="582" y="280"/>
                  </a:cubicBezTo>
                  <a:cubicBezTo>
                    <a:pt x="586" y="281"/>
                    <a:pt x="595" y="291"/>
                    <a:pt x="596" y="294"/>
                  </a:cubicBezTo>
                  <a:cubicBezTo>
                    <a:pt x="598" y="298"/>
                    <a:pt x="593" y="305"/>
                    <a:pt x="596" y="306"/>
                  </a:cubicBezTo>
                  <a:cubicBezTo>
                    <a:pt x="598" y="306"/>
                    <a:pt x="602" y="308"/>
                    <a:pt x="607" y="312"/>
                  </a:cubicBezTo>
                  <a:cubicBezTo>
                    <a:pt x="608" y="313"/>
                    <a:pt x="609" y="313"/>
                    <a:pt x="609" y="313"/>
                  </a:cubicBezTo>
                  <a:cubicBezTo>
                    <a:pt x="612" y="313"/>
                    <a:pt x="611" y="308"/>
                    <a:pt x="614" y="308"/>
                  </a:cubicBezTo>
                  <a:cubicBezTo>
                    <a:pt x="614" y="308"/>
                    <a:pt x="615" y="308"/>
                    <a:pt x="615" y="308"/>
                  </a:cubicBezTo>
                  <a:cubicBezTo>
                    <a:pt x="620" y="309"/>
                    <a:pt x="625" y="311"/>
                    <a:pt x="627" y="315"/>
                  </a:cubicBezTo>
                  <a:cubicBezTo>
                    <a:pt x="629" y="320"/>
                    <a:pt x="631" y="323"/>
                    <a:pt x="635" y="324"/>
                  </a:cubicBezTo>
                  <a:cubicBezTo>
                    <a:pt x="636" y="324"/>
                    <a:pt x="636" y="324"/>
                    <a:pt x="637" y="324"/>
                  </a:cubicBezTo>
                  <a:cubicBezTo>
                    <a:pt x="639" y="324"/>
                    <a:pt x="641" y="323"/>
                    <a:pt x="642" y="323"/>
                  </a:cubicBezTo>
                  <a:cubicBezTo>
                    <a:pt x="643" y="323"/>
                    <a:pt x="643" y="323"/>
                    <a:pt x="644" y="324"/>
                  </a:cubicBezTo>
                  <a:cubicBezTo>
                    <a:pt x="644" y="326"/>
                    <a:pt x="648" y="331"/>
                    <a:pt x="650" y="334"/>
                  </a:cubicBezTo>
                  <a:cubicBezTo>
                    <a:pt x="652" y="337"/>
                    <a:pt x="653" y="339"/>
                    <a:pt x="655" y="343"/>
                  </a:cubicBezTo>
                  <a:cubicBezTo>
                    <a:pt x="657" y="347"/>
                    <a:pt x="655" y="350"/>
                    <a:pt x="655" y="356"/>
                  </a:cubicBezTo>
                  <a:cubicBezTo>
                    <a:pt x="654" y="362"/>
                    <a:pt x="655" y="361"/>
                    <a:pt x="658" y="365"/>
                  </a:cubicBezTo>
                  <a:cubicBezTo>
                    <a:pt x="660" y="368"/>
                    <a:pt x="657" y="373"/>
                    <a:pt x="655" y="380"/>
                  </a:cubicBezTo>
                  <a:cubicBezTo>
                    <a:pt x="654" y="387"/>
                    <a:pt x="652" y="385"/>
                    <a:pt x="649" y="389"/>
                  </a:cubicBezTo>
                  <a:cubicBezTo>
                    <a:pt x="646" y="393"/>
                    <a:pt x="647" y="396"/>
                    <a:pt x="644" y="398"/>
                  </a:cubicBezTo>
                  <a:cubicBezTo>
                    <a:pt x="644" y="399"/>
                    <a:pt x="644" y="399"/>
                    <a:pt x="643" y="399"/>
                  </a:cubicBezTo>
                  <a:cubicBezTo>
                    <a:pt x="641" y="399"/>
                    <a:pt x="638" y="394"/>
                    <a:pt x="635" y="392"/>
                  </a:cubicBezTo>
                  <a:cubicBezTo>
                    <a:pt x="632" y="390"/>
                    <a:pt x="628" y="390"/>
                    <a:pt x="622" y="388"/>
                  </a:cubicBezTo>
                  <a:cubicBezTo>
                    <a:pt x="618" y="386"/>
                    <a:pt x="618" y="384"/>
                    <a:pt x="617" y="384"/>
                  </a:cubicBezTo>
                  <a:cubicBezTo>
                    <a:pt x="616" y="384"/>
                    <a:pt x="616" y="384"/>
                    <a:pt x="615" y="385"/>
                  </a:cubicBezTo>
                  <a:cubicBezTo>
                    <a:pt x="612" y="388"/>
                    <a:pt x="614" y="388"/>
                    <a:pt x="610" y="391"/>
                  </a:cubicBezTo>
                  <a:cubicBezTo>
                    <a:pt x="606" y="393"/>
                    <a:pt x="606" y="391"/>
                    <a:pt x="606" y="395"/>
                  </a:cubicBezTo>
                  <a:cubicBezTo>
                    <a:pt x="606" y="398"/>
                    <a:pt x="609" y="406"/>
                    <a:pt x="609" y="406"/>
                  </a:cubicBezTo>
                  <a:cubicBezTo>
                    <a:pt x="609" y="406"/>
                    <a:pt x="607" y="410"/>
                    <a:pt x="606" y="415"/>
                  </a:cubicBezTo>
                  <a:cubicBezTo>
                    <a:pt x="605" y="420"/>
                    <a:pt x="606" y="423"/>
                    <a:pt x="605" y="430"/>
                  </a:cubicBezTo>
                  <a:cubicBezTo>
                    <a:pt x="603" y="436"/>
                    <a:pt x="584" y="447"/>
                    <a:pt x="579" y="448"/>
                  </a:cubicBezTo>
                  <a:cubicBezTo>
                    <a:pt x="573" y="450"/>
                    <a:pt x="565" y="451"/>
                    <a:pt x="559" y="453"/>
                  </a:cubicBezTo>
                  <a:cubicBezTo>
                    <a:pt x="554" y="455"/>
                    <a:pt x="546" y="464"/>
                    <a:pt x="545" y="466"/>
                  </a:cubicBezTo>
                  <a:cubicBezTo>
                    <a:pt x="544" y="467"/>
                    <a:pt x="543" y="467"/>
                    <a:pt x="542" y="467"/>
                  </a:cubicBezTo>
                  <a:cubicBezTo>
                    <a:pt x="541" y="467"/>
                    <a:pt x="540" y="467"/>
                    <a:pt x="539" y="467"/>
                  </a:cubicBezTo>
                  <a:cubicBezTo>
                    <a:pt x="537" y="467"/>
                    <a:pt x="536" y="467"/>
                    <a:pt x="535" y="467"/>
                  </a:cubicBezTo>
                  <a:cubicBezTo>
                    <a:pt x="531" y="469"/>
                    <a:pt x="533" y="472"/>
                    <a:pt x="529" y="478"/>
                  </a:cubicBezTo>
                  <a:cubicBezTo>
                    <a:pt x="526" y="483"/>
                    <a:pt x="521" y="483"/>
                    <a:pt x="518" y="487"/>
                  </a:cubicBezTo>
                  <a:cubicBezTo>
                    <a:pt x="515" y="492"/>
                    <a:pt x="517" y="497"/>
                    <a:pt x="522" y="500"/>
                  </a:cubicBezTo>
                  <a:cubicBezTo>
                    <a:pt x="528" y="503"/>
                    <a:pt x="532" y="503"/>
                    <a:pt x="533" y="508"/>
                  </a:cubicBezTo>
                  <a:cubicBezTo>
                    <a:pt x="534" y="513"/>
                    <a:pt x="537" y="517"/>
                    <a:pt x="541" y="518"/>
                  </a:cubicBezTo>
                  <a:cubicBezTo>
                    <a:pt x="545" y="519"/>
                    <a:pt x="547" y="526"/>
                    <a:pt x="552" y="534"/>
                  </a:cubicBezTo>
                  <a:cubicBezTo>
                    <a:pt x="557" y="542"/>
                    <a:pt x="548" y="548"/>
                    <a:pt x="546" y="554"/>
                  </a:cubicBezTo>
                  <a:cubicBezTo>
                    <a:pt x="544" y="559"/>
                    <a:pt x="540" y="559"/>
                    <a:pt x="543" y="565"/>
                  </a:cubicBezTo>
                  <a:cubicBezTo>
                    <a:pt x="544" y="568"/>
                    <a:pt x="544" y="570"/>
                    <a:pt x="546" y="570"/>
                  </a:cubicBezTo>
                  <a:cubicBezTo>
                    <a:pt x="547" y="570"/>
                    <a:pt x="549" y="569"/>
                    <a:pt x="553" y="566"/>
                  </a:cubicBezTo>
                  <a:cubicBezTo>
                    <a:pt x="554" y="565"/>
                    <a:pt x="556" y="565"/>
                    <a:pt x="557" y="565"/>
                  </a:cubicBezTo>
                  <a:cubicBezTo>
                    <a:pt x="563" y="565"/>
                    <a:pt x="565" y="574"/>
                    <a:pt x="568" y="579"/>
                  </a:cubicBezTo>
                  <a:cubicBezTo>
                    <a:pt x="572" y="584"/>
                    <a:pt x="568" y="587"/>
                    <a:pt x="564" y="592"/>
                  </a:cubicBezTo>
                  <a:cubicBezTo>
                    <a:pt x="560" y="597"/>
                    <a:pt x="563" y="600"/>
                    <a:pt x="563" y="604"/>
                  </a:cubicBezTo>
                  <a:cubicBezTo>
                    <a:pt x="563" y="607"/>
                    <a:pt x="567" y="609"/>
                    <a:pt x="564" y="612"/>
                  </a:cubicBezTo>
                  <a:cubicBezTo>
                    <a:pt x="562" y="615"/>
                    <a:pt x="561" y="617"/>
                    <a:pt x="559" y="617"/>
                  </a:cubicBezTo>
                  <a:cubicBezTo>
                    <a:pt x="559" y="617"/>
                    <a:pt x="558" y="617"/>
                    <a:pt x="558" y="617"/>
                  </a:cubicBezTo>
                  <a:cubicBezTo>
                    <a:pt x="554" y="616"/>
                    <a:pt x="554" y="616"/>
                    <a:pt x="549" y="615"/>
                  </a:cubicBezTo>
                  <a:cubicBezTo>
                    <a:pt x="543" y="614"/>
                    <a:pt x="540" y="606"/>
                    <a:pt x="534" y="604"/>
                  </a:cubicBezTo>
                  <a:cubicBezTo>
                    <a:pt x="529" y="602"/>
                    <a:pt x="524" y="596"/>
                    <a:pt x="527" y="593"/>
                  </a:cubicBezTo>
                  <a:cubicBezTo>
                    <a:pt x="530" y="591"/>
                    <a:pt x="533" y="589"/>
                    <a:pt x="528" y="587"/>
                  </a:cubicBezTo>
                  <a:cubicBezTo>
                    <a:pt x="523" y="585"/>
                    <a:pt x="524" y="581"/>
                    <a:pt x="521" y="578"/>
                  </a:cubicBezTo>
                  <a:cubicBezTo>
                    <a:pt x="519" y="576"/>
                    <a:pt x="518" y="576"/>
                    <a:pt x="515" y="576"/>
                  </a:cubicBezTo>
                  <a:cubicBezTo>
                    <a:pt x="514" y="576"/>
                    <a:pt x="511" y="576"/>
                    <a:pt x="508" y="577"/>
                  </a:cubicBezTo>
                  <a:cubicBezTo>
                    <a:pt x="502" y="577"/>
                    <a:pt x="501" y="581"/>
                    <a:pt x="497" y="586"/>
                  </a:cubicBezTo>
                  <a:cubicBezTo>
                    <a:pt x="495" y="588"/>
                    <a:pt x="493" y="589"/>
                    <a:pt x="492" y="589"/>
                  </a:cubicBezTo>
                  <a:cubicBezTo>
                    <a:pt x="490" y="589"/>
                    <a:pt x="488" y="588"/>
                    <a:pt x="486" y="587"/>
                  </a:cubicBezTo>
                  <a:cubicBezTo>
                    <a:pt x="482" y="586"/>
                    <a:pt x="480" y="579"/>
                    <a:pt x="478" y="576"/>
                  </a:cubicBezTo>
                  <a:cubicBezTo>
                    <a:pt x="477" y="574"/>
                    <a:pt x="474" y="574"/>
                    <a:pt x="471" y="574"/>
                  </a:cubicBezTo>
                  <a:cubicBezTo>
                    <a:pt x="468" y="574"/>
                    <a:pt x="463" y="574"/>
                    <a:pt x="460" y="576"/>
                  </a:cubicBezTo>
                  <a:cubicBezTo>
                    <a:pt x="456" y="577"/>
                    <a:pt x="454" y="578"/>
                    <a:pt x="453" y="578"/>
                  </a:cubicBezTo>
                  <a:cubicBezTo>
                    <a:pt x="452" y="578"/>
                    <a:pt x="451" y="577"/>
                    <a:pt x="452" y="576"/>
                  </a:cubicBezTo>
                  <a:cubicBezTo>
                    <a:pt x="453" y="573"/>
                    <a:pt x="455" y="566"/>
                    <a:pt x="452" y="566"/>
                  </a:cubicBezTo>
                  <a:cubicBezTo>
                    <a:pt x="452" y="566"/>
                    <a:pt x="452" y="566"/>
                    <a:pt x="452" y="566"/>
                  </a:cubicBezTo>
                  <a:cubicBezTo>
                    <a:pt x="449" y="567"/>
                    <a:pt x="447" y="571"/>
                    <a:pt x="443" y="575"/>
                  </a:cubicBezTo>
                  <a:cubicBezTo>
                    <a:pt x="439" y="579"/>
                    <a:pt x="442" y="583"/>
                    <a:pt x="445" y="588"/>
                  </a:cubicBezTo>
                  <a:cubicBezTo>
                    <a:pt x="449" y="594"/>
                    <a:pt x="448" y="594"/>
                    <a:pt x="444" y="595"/>
                  </a:cubicBezTo>
                  <a:cubicBezTo>
                    <a:pt x="442" y="595"/>
                    <a:pt x="440" y="595"/>
                    <a:pt x="439" y="595"/>
                  </a:cubicBezTo>
                  <a:cubicBezTo>
                    <a:pt x="437" y="595"/>
                    <a:pt x="436" y="595"/>
                    <a:pt x="434" y="595"/>
                  </a:cubicBezTo>
                  <a:cubicBezTo>
                    <a:pt x="430" y="594"/>
                    <a:pt x="424" y="593"/>
                    <a:pt x="420" y="593"/>
                  </a:cubicBezTo>
                  <a:cubicBezTo>
                    <a:pt x="420" y="593"/>
                    <a:pt x="419" y="593"/>
                    <a:pt x="419" y="593"/>
                  </a:cubicBezTo>
                  <a:cubicBezTo>
                    <a:pt x="414" y="593"/>
                    <a:pt x="402" y="596"/>
                    <a:pt x="397" y="600"/>
                  </a:cubicBezTo>
                  <a:cubicBezTo>
                    <a:pt x="395" y="602"/>
                    <a:pt x="392" y="602"/>
                    <a:pt x="389" y="602"/>
                  </a:cubicBezTo>
                  <a:cubicBezTo>
                    <a:pt x="385" y="602"/>
                    <a:pt x="381" y="602"/>
                    <a:pt x="378" y="602"/>
                  </a:cubicBezTo>
                  <a:cubicBezTo>
                    <a:pt x="377" y="602"/>
                    <a:pt x="377" y="602"/>
                    <a:pt x="376" y="602"/>
                  </a:cubicBezTo>
                  <a:cubicBezTo>
                    <a:pt x="371" y="602"/>
                    <a:pt x="366" y="602"/>
                    <a:pt x="362" y="608"/>
                  </a:cubicBezTo>
                  <a:cubicBezTo>
                    <a:pt x="358" y="614"/>
                    <a:pt x="364" y="614"/>
                    <a:pt x="360" y="617"/>
                  </a:cubicBezTo>
                  <a:cubicBezTo>
                    <a:pt x="358" y="618"/>
                    <a:pt x="356" y="619"/>
                    <a:pt x="353" y="619"/>
                  </a:cubicBezTo>
                  <a:cubicBezTo>
                    <a:pt x="350" y="619"/>
                    <a:pt x="347" y="618"/>
                    <a:pt x="344" y="618"/>
                  </a:cubicBezTo>
                  <a:cubicBezTo>
                    <a:pt x="338" y="618"/>
                    <a:pt x="338" y="621"/>
                    <a:pt x="337" y="627"/>
                  </a:cubicBezTo>
                  <a:cubicBezTo>
                    <a:pt x="337" y="629"/>
                    <a:pt x="337" y="630"/>
                    <a:pt x="338" y="630"/>
                  </a:cubicBezTo>
                  <a:cubicBezTo>
                    <a:pt x="339" y="630"/>
                    <a:pt x="340" y="629"/>
                    <a:pt x="340" y="629"/>
                  </a:cubicBezTo>
                  <a:cubicBezTo>
                    <a:pt x="340" y="633"/>
                    <a:pt x="340" y="633"/>
                    <a:pt x="340" y="633"/>
                  </a:cubicBezTo>
                  <a:cubicBezTo>
                    <a:pt x="340" y="633"/>
                    <a:pt x="337" y="632"/>
                    <a:pt x="332" y="632"/>
                  </a:cubicBezTo>
                  <a:cubicBezTo>
                    <a:pt x="332" y="632"/>
                    <a:pt x="331" y="632"/>
                    <a:pt x="331" y="632"/>
                  </a:cubicBezTo>
                  <a:cubicBezTo>
                    <a:pt x="327" y="632"/>
                    <a:pt x="325" y="635"/>
                    <a:pt x="322" y="639"/>
                  </a:cubicBezTo>
                  <a:cubicBezTo>
                    <a:pt x="320" y="642"/>
                    <a:pt x="319" y="643"/>
                    <a:pt x="318" y="643"/>
                  </a:cubicBezTo>
                  <a:cubicBezTo>
                    <a:pt x="317" y="643"/>
                    <a:pt x="316" y="642"/>
                    <a:pt x="314" y="641"/>
                  </a:cubicBezTo>
                  <a:cubicBezTo>
                    <a:pt x="310" y="639"/>
                    <a:pt x="315" y="634"/>
                    <a:pt x="315" y="634"/>
                  </a:cubicBezTo>
                  <a:cubicBezTo>
                    <a:pt x="311" y="635"/>
                    <a:pt x="297" y="641"/>
                    <a:pt x="288" y="642"/>
                  </a:cubicBezTo>
                  <a:cubicBezTo>
                    <a:pt x="288" y="642"/>
                    <a:pt x="287" y="642"/>
                    <a:pt x="287" y="642"/>
                  </a:cubicBezTo>
                  <a:cubicBezTo>
                    <a:pt x="279" y="642"/>
                    <a:pt x="279" y="638"/>
                    <a:pt x="279" y="635"/>
                  </a:cubicBezTo>
                  <a:cubicBezTo>
                    <a:pt x="278" y="632"/>
                    <a:pt x="275" y="626"/>
                    <a:pt x="271" y="626"/>
                  </a:cubicBezTo>
                  <a:cubicBezTo>
                    <a:pt x="270" y="626"/>
                    <a:pt x="269" y="626"/>
                    <a:pt x="267" y="626"/>
                  </a:cubicBezTo>
                  <a:cubicBezTo>
                    <a:pt x="264" y="626"/>
                    <a:pt x="260" y="626"/>
                    <a:pt x="265" y="623"/>
                  </a:cubicBezTo>
                  <a:cubicBezTo>
                    <a:pt x="269" y="619"/>
                    <a:pt x="266" y="615"/>
                    <a:pt x="262" y="615"/>
                  </a:cubicBezTo>
                  <a:cubicBezTo>
                    <a:pt x="261" y="615"/>
                    <a:pt x="260" y="616"/>
                    <a:pt x="259" y="616"/>
                  </a:cubicBezTo>
                  <a:cubicBezTo>
                    <a:pt x="256" y="618"/>
                    <a:pt x="254" y="619"/>
                    <a:pt x="252" y="619"/>
                  </a:cubicBezTo>
                  <a:cubicBezTo>
                    <a:pt x="251" y="619"/>
                    <a:pt x="249" y="618"/>
                    <a:pt x="248" y="617"/>
                  </a:cubicBezTo>
                  <a:cubicBezTo>
                    <a:pt x="245" y="615"/>
                    <a:pt x="237" y="613"/>
                    <a:pt x="234" y="611"/>
                  </a:cubicBezTo>
                  <a:cubicBezTo>
                    <a:pt x="232" y="610"/>
                    <a:pt x="230" y="609"/>
                    <a:pt x="229" y="609"/>
                  </a:cubicBezTo>
                  <a:cubicBezTo>
                    <a:pt x="227" y="609"/>
                    <a:pt x="225" y="610"/>
                    <a:pt x="224" y="612"/>
                  </a:cubicBezTo>
                  <a:cubicBezTo>
                    <a:pt x="223" y="615"/>
                    <a:pt x="219" y="616"/>
                    <a:pt x="215" y="616"/>
                  </a:cubicBezTo>
                  <a:cubicBezTo>
                    <a:pt x="213" y="616"/>
                    <a:pt x="212" y="616"/>
                    <a:pt x="211" y="616"/>
                  </a:cubicBezTo>
                  <a:cubicBezTo>
                    <a:pt x="208" y="615"/>
                    <a:pt x="206" y="608"/>
                    <a:pt x="206" y="608"/>
                  </a:cubicBezTo>
                  <a:cubicBezTo>
                    <a:pt x="205" y="608"/>
                    <a:pt x="205" y="608"/>
                    <a:pt x="205" y="609"/>
                  </a:cubicBezTo>
                  <a:cubicBezTo>
                    <a:pt x="205" y="611"/>
                    <a:pt x="206" y="613"/>
                    <a:pt x="205" y="618"/>
                  </a:cubicBezTo>
                  <a:cubicBezTo>
                    <a:pt x="203" y="623"/>
                    <a:pt x="205" y="624"/>
                    <a:pt x="208" y="625"/>
                  </a:cubicBezTo>
                  <a:cubicBezTo>
                    <a:pt x="210" y="627"/>
                    <a:pt x="210" y="635"/>
                    <a:pt x="208" y="639"/>
                  </a:cubicBezTo>
                  <a:cubicBezTo>
                    <a:pt x="206" y="642"/>
                    <a:pt x="205" y="647"/>
                    <a:pt x="203" y="648"/>
                  </a:cubicBezTo>
                  <a:cubicBezTo>
                    <a:pt x="200" y="648"/>
                    <a:pt x="194" y="653"/>
                    <a:pt x="191" y="660"/>
                  </a:cubicBezTo>
                  <a:cubicBezTo>
                    <a:pt x="189" y="667"/>
                    <a:pt x="178" y="669"/>
                    <a:pt x="173" y="671"/>
                  </a:cubicBezTo>
                  <a:cubicBezTo>
                    <a:pt x="173" y="671"/>
                    <a:pt x="172" y="671"/>
                    <a:pt x="172" y="671"/>
                  </a:cubicBezTo>
                  <a:cubicBezTo>
                    <a:pt x="168" y="671"/>
                    <a:pt x="168" y="668"/>
                    <a:pt x="171" y="666"/>
                  </a:cubicBezTo>
                  <a:cubicBezTo>
                    <a:pt x="173" y="664"/>
                    <a:pt x="173" y="660"/>
                    <a:pt x="175" y="653"/>
                  </a:cubicBezTo>
                  <a:cubicBezTo>
                    <a:pt x="176" y="649"/>
                    <a:pt x="173" y="646"/>
                    <a:pt x="171" y="646"/>
                  </a:cubicBezTo>
                  <a:cubicBezTo>
                    <a:pt x="170" y="646"/>
                    <a:pt x="169" y="647"/>
                    <a:pt x="169" y="648"/>
                  </a:cubicBezTo>
                  <a:cubicBezTo>
                    <a:pt x="168" y="651"/>
                    <a:pt x="164" y="652"/>
                    <a:pt x="161" y="652"/>
                  </a:cubicBezTo>
                  <a:cubicBezTo>
                    <a:pt x="160" y="652"/>
                    <a:pt x="158" y="652"/>
                    <a:pt x="157" y="651"/>
                  </a:cubicBezTo>
                  <a:cubicBezTo>
                    <a:pt x="153" y="649"/>
                    <a:pt x="153" y="645"/>
                    <a:pt x="157" y="641"/>
                  </a:cubicBezTo>
                  <a:cubicBezTo>
                    <a:pt x="160" y="638"/>
                    <a:pt x="155" y="630"/>
                    <a:pt x="153" y="630"/>
                  </a:cubicBezTo>
                  <a:cubicBezTo>
                    <a:pt x="153" y="630"/>
                    <a:pt x="153" y="630"/>
                    <a:pt x="152" y="630"/>
                  </a:cubicBezTo>
                  <a:cubicBezTo>
                    <a:pt x="152" y="630"/>
                    <a:pt x="152" y="630"/>
                    <a:pt x="151" y="630"/>
                  </a:cubicBezTo>
                  <a:cubicBezTo>
                    <a:pt x="149" y="630"/>
                    <a:pt x="145" y="628"/>
                    <a:pt x="143" y="626"/>
                  </a:cubicBezTo>
                  <a:cubicBezTo>
                    <a:pt x="140" y="623"/>
                    <a:pt x="139" y="619"/>
                    <a:pt x="138" y="617"/>
                  </a:cubicBezTo>
                  <a:cubicBezTo>
                    <a:pt x="137" y="616"/>
                    <a:pt x="136" y="616"/>
                    <a:pt x="135" y="616"/>
                  </a:cubicBezTo>
                  <a:cubicBezTo>
                    <a:pt x="132" y="616"/>
                    <a:pt x="127" y="617"/>
                    <a:pt x="124" y="618"/>
                  </a:cubicBezTo>
                  <a:cubicBezTo>
                    <a:pt x="124" y="618"/>
                    <a:pt x="123" y="618"/>
                    <a:pt x="123" y="618"/>
                  </a:cubicBezTo>
                  <a:cubicBezTo>
                    <a:pt x="119" y="618"/>
                    <a:pt x="118" y="615"/>
                    <a:pt x="119" y="611"/>
                  </a:cubicBezTo>
                  <a:cubicBezTo>
                    <a:pt x="120" y="607"/>
                    <a:pt x="117" y="606"/>
                    <a:pt x="115" y="606"/>
                  </a:cubicBezTo>
                  <a:cubicBezTo>
                    <a:pt x="113" y="606"/>
                    <a:pt x="112" y="606"/>
                    <a:pt x="111" y="607"/>
                  </a:cubicBezTo>
                  <a:cubicBezTo>
                    <a:pt x="109" y="609"/>
                    <a:pt x="107" y="616"/>
                    <a:pt x="107" y="616"/>
                  </a:cubicBezTo>
                  <a:cubicBezTo>
                    <a:pt x="107" y="616"/>
                    <a:pt x="107" y="617"/>
                    <a:pt x="107" y="617"/>
                  </a:cubicBezTo>
                  <a:cubicBezTo>
                    <a:pt x="104" y="616"/>
                    <a:pt x="98" y="615"/>
                    <a:pt x="95" y="614"/>
                  </a:cubicBezTo>
                  <a:cubicBezTo>
                    <a:pt x="91" y="611"/>
                    <a:pt x="88" y="610"/>
                    <a:pt x="90" y="607"/>
                  </a:cubicBezTo>
                  <a:cubicBezTo>
                    <a:pt x="93" y="604"/>
                    <a:pt x="100" y="604"/>
                    <a:pt x="104" y="603"/>
                  </a:cubicBezTo>
                  <a:cubicBezTo>
                    <a:pt x="109" y="602"/>
                    <a:pt x="113" y="600"/>
                    <a:pt x="116" y="596"/>
                  </a:cubicBezTo>
                  <a:cubicBezTo>
                    <a:pt x="118" y="594"/>
                    <a:pt x="120" y="591"/>
                    <a:pt x="124" y="591"/>
                  </a:cubicBezTo>
                  <a:cubicBezTo>
                    <a:pt x="125" y="591"/>
                    <a:pt x="126" y="591"/>
                    <a:pt x="128" y="592"/>
                  </a:cubicBezTo>
                  <a:cubicBezTo>
                    <a:pt x="130" y="593"/>
                    <a:pt x="132" y="594"/>
                    <a:pt x="134" y="594"/>
                  </a:cubicBezTo>
                  <a:cubicBezTo>
                    <a:pt x="137" y="594"/>
                    <a:pt x="141" y="592"/>
                    <a:pt x="143" y="589"/>
                  </a:cubicBezTo>
                  <a:cubicBezTo>
                    <a:pt x="145" y="588"/>
                    <a:pt x="146" y="588"/>
                    <a:pt x="148" y="588"/>
                  </a:cubicBezTo>
                  <a:cubicBezTo>
                    <a:pt x="150" y="588"/>
                    <a:pt x="153" y="589"/>
                    <a:pt x="154" y="591"/>
                  </a:cubicBezTo>
                  <a:cubicBezTo>
                    <a:pt x="154" y="592"/>
                    <a:pt x="154" y="592"/>
                    <a:pt x="155" y="592"/>
                  </a:cubicBezTo>
                  <a:cubicBezTo>
                    <a:pt x="157" y="592"/>
                    <a:pt x="162" y="585"/>
                    <a:pt x="159" y="577"/>
                  </a:cubicBezTo>
                  <a:cubicBezTo>
                    <a:pt x="156" y="569"/>
                    <a:pt x="151" y="565"/>
                    <a:pt x="155" y="563"/>
                  </a:cubicBezTo>
                  <a:cubicBezTo>
                    <a:pt x="159" y="560"/>
                    <a:pt x="164" y="561"/>
                    <a:pt x="158" y="555"/>
                  </a:cubicBezTo>
                  <a:cubicBezTo>
                    <a:pt x="152" y="549"/>
                    <a:pt x="154" y="548"/>
                    <a:pt x="156" y="541"/>
                  </a:cubicBezTo>
                  <a:cubicBezTo>
                    <a:pt x="158" y="534"/>
                    <a:pt x="150" y="531"/>
                    <a:pt x="154" y="528"/>
                  </a:cubicBezTo>
                  <a:cubicBezTo>
                    <a:pt x="158" y="524"/>
                    <a:pt x="162" y="514"/>
                    <a:pt x="162" y="508"/>
                  </a:cubicBezTo>
                  <a:cubicBezTo>
                    <a:pt x="162" y="501"/>
                    <a:pt x="152" y="487"/>
                    <a:pt x="151" y="478"/>
                  </a:cubicBezTo>
                  <a:cubicBezTo>
                    <a:pt x="150" y="468"/>
                    <a:pt x="151" y="465"/>
                    <a:pt x="151" y="465"/>
                  </a:cubicBezTo>
                  <a:cubicBezTo>
                    <a:pt x="151" y="465"/>
                    <a:pt x="143" y="452"/>
                    <a:pt x="139" y="449"/>
                  </a:cubicBezTo>
                  <a:cubicBezTo>
                    <a:pt x="134" y="446"/>
                    <a:pt x="139" y="447"/>
                    <a:pt x="143" y="439"/>
                  </a:cubicBezTo>
                  <a:cubicBezTo>
                    <a:pt x="146" y="432"/>
                    <a:pt x="151" y="425"/>
                    <a:pt x="155" y="425"/>
                  </a:cubicBezTo>
                  <a:cubicBezTo>
                    <a:pt x="155" y="425"/>
                    <a:pt x="155" y="425"/>
                    <a:pt x="155" y="425"/>
                  </a:cubicBezTo>
                  <a:cubicBezTo>
                    <a:pt x="157" y="426"/>
                    <a:pt x="159" y="429"/>
                    <a:pt x="161" y="429"/>
                  </a:cubicBezTo>
                  <a:cubicBezTo>
                    <a:pt x="162" y="429"/>
                    <a:pt x="163" y="429"/>
                    <a:pt x="164" y="428"/>
                  </a:cubicBezTo>
                  <a:cubicBezTo>
                    <a:pt x="169" y="424"/>
                    <a:pt x="172" y="423"/>
                    <a:pt x="175" y="422"/>
                  </a:cubicBezTo>
                  <a:cubicBezTo>
                    <a:pt x="178" y="421"/>
                    <a:pt x="173" y="420"/>
                    <a:pt x="173" y="417"/>
                  </a:cubicBezTo>
                  <a:cubicBezTo>
                    <a:pt x="174" y="416"/>
                    <a:pt x="175" y="415"/>
                    <a:pt x="176" y="415"/>
                  </a:cubicBezTo>
                  <a:cubicBezTo>
                    <a:pt x="177" y="415"/>
                    <a:pt x="179" y="416"/>
                    <a:pt x="180" y="417"/>
                  </a:cubicBezTo>
                  <a:cubicBezTo>
                    <a:pt x="180" y="417"/>
                    <a:pt x="180" y="417"/>
                    <a:pt x="180" y="417"/>
                  </a:cubicBezTo>
                  <a:cubicBezTo>
                    <a:pt x="182" y="417"/>
                    <a:pt x="186" y="407"/>
                    <a:pt x="182" y="402"/>
                  </a:cubicBezTo>
                  <a:cubicBezTo>
                    <a:pt x="178" y="398"/>
                    <a:pt x="179" y="397"/>
                    <a:pt x="182" y="397"/>
                  </a:cubicBezTo>
                  <a:cubicBezTo>
                    <a:pt x="183" y="397"/>
                    <a:pt x="183" y="397"/>
                    <a:pt x="184" y="397"/>
                  </a:cubicBezTo>
                  <a:cubicBezTo>
                    <a:pt x="184" y="397"/>
                    <a:pt x="173" y="391"/>
                    <a:pt x="174" y="386"/>
                  </a:cubicBezTo>
                  <a:cubicBezTo>
                    <a:pt x="175" y="382"/>
                    <a:pt x="176" y="380"/>
                    <a:pt x="178" y="380"/>
                  </a:cubicBezTo>
                  <a:cubicBezTo>
                    <a:pt x="179" y="380"/>
                    <a:pt x="181" y="380"/>
                    <a:pt x="182" y="381"/>
                  </a:cubicBezTo>
                  <a:cubicBezTo>
                    <a:pt x="188" y="382"/>
                    <a:pt x="190" y="387"/>
                    <a:pt x="192" y="387"/>
                  </a:cubicBezTo>
                  <a:cubicBezTo>
                    <a:pt x="192" y="387"/>
                    <a:pt x="193" y="387"/>
                    <a:pt x="193" y="386"/>
                  </a:cubicBezTo>
                  <a:cubicBezTo>
                    <a:pt x="194" y="385"/>
                    <a:pt x="196" y="385"/>
                    <a:pt x="198" y="385"/>
                  </a:cubicBezTo>
                  <a:cubicBezTo>
                    <a:pt x="199" y="385"/>
                    <a:pt x="200" y="385"/>
                    <a:pt x="201" y="385"/>
                  </a:cubicBezTo>
                  <a:cubicBezTo>
                    <a:pt x="203" y="385"/>
                    <a:pt x="208" y="382"/>
                    <a:pt x="205" y="377"/>
                  </a:cubicBezTo>
                  <a:cubicBezTo>
                    <a:pt x="202" y="372"/>
                    <a:pt x="199" y="375"/>
                    <a:pt x="197" y="371"/>
                  </a:cubicBezTo>
                  <a:cubicBezTo>
                    <a:pt x="195" y="367"/>
                    <a:pt x="195" y="362"/>
                    <a:pt x="198" y="358"/>
                  </a:cubicBezTo>
                  <a:cubicBezTo>
                    <a:pt x="201" y="354"/>
                    <a:pt x="199" y="350"/>
                    <a:pt x="198" y="348"/>
                  </a:cubicBezTo>
                  <a:cubicBezTo>
                    <a:pt x="196" y="346"/>
                    <a:pt x="200" y="347"/>
                    <a:pt x="201" y="345"/>
                  </a:cubicBezTo>
                  <a:cubicBezTo>
                    <a:pt x="201" y="342"/>
                    <a:pt x="201" y="329"/>
                    <a:pt x="193" y="321"/>
                  </a:cubicBezTo>
                  <a:cubicBezTo>
                    <a:pt x="185" y="313"/>
                    <a:pt x="181" y="311"/>
                    <a:pt x="176" y="310"/>
                  </a:cubicBezTo>
                  <a:cubicBezTo>
                    <a:pt x="171" y="308"/>
                    <a:pt x="173" y="306"/>
                    <a:pt x="173" y="303"/>
                  </a:cubicBezTo>
                  <a:cubicBezTo>
                    <a:pt x="172" y="300"/>
                    <a:pt x="169" y="301"/>
                    <a:pt x="167" y="299"/>
                  </a:cubicBezTo>
                  <a:cubicBezTo>
                    <a:pt x="166" y="297"/>
                    <a:pt x="168" y="294"/>
                    <a:pt x="171" y="292"/>
                  </a:cubicBezTo>
                  <a:cubicBezTo>
                    <a:pt x="173" y="290"/>
                    <a:pt x="173" y="288"/>
                    <a:pt x="169" y="285"/>
                  </a:cubicBezTo>
                  <a:cubicBezTo>
                    <a:pt x="164" y="283"/>
                    <a:pt x="155" y="276"/>
                    <a:pt x="155" y="270"/>
                  </a:cubicBezTo>
                  <a:cubicBezTo>
                    <a:pt x="155" y="264"/>
                    <a:pt x="159" y="259"/>
                    <a:pt x="157" y="256"/>
                  </a:cubicBezTo>
                  <a:cubicBezTo>
                    <a:pt x="154" y="253"/>
                    <a:pt x="151" y="246"/>
                    <a:pt x="153" y="242"/>
                  </a:cubicBezTo>
                  <a:cubicBezTo>
                    <a:pt x="155" y="238"/>
                    <a:pt x="158" y="238"/>
                    <a:pt x="159" y="238"/>
                  </a:cubicBezTo>
                  <a:cubicBezTo>
                    <a:pt x="159" y="238"/>
                    <a:pt x="159" y="238"/>
                    <a:pt x="159" y="238"/>
                  </a:cubicBezTo>
                  <a:cubicBezTo>
                    <a:pt x="159" y="238"/>
                    <a:pt x="159" y="230"/>
                    <a:pt x="156" y="229"/>
                  </a:cubicBezTo>
                  <a:cubicBezTo>
                    <a:pt x="153" y="228"/>
                    <a:pt x="151" y="227"/>
                    <a:pt x="152" y="222"/>
                  </a:cubicBezTo>
                  <a:cubicBezTo>
                    <a:pt x="152" y="217"/>
                    <a:pt x="150" y="216"/>
                    <a:pt x="150" y="211"/>
                  </a:cubicBezTo>
                  <a:cubicBezTo>
                    <a:pt x="149" y="208"/>
                    <a:pt x="148" y="208"/>
                    <a:pt x="147" y="208"/>
                  </a:cubicBezTo>
                  <a:cubicBezTo>
                    <a:pt x="146" y="208"/>
                    <a:pt x="144" y="209"/>
                    <a:pt x="143" y="212"/>
                  </a:cubicBezTo>
                  <a:cubicBezTo>
                    <a:pt x="141" y="216"/>
                    <a:pt x="143" y="217"/>
                    <a:pt x="136" y="219"/>
                  </a:cubicBezTo>
                  <a:cubicBezTo>
                    <a:pt x="135" y="219"/>
                    <a:pt x="134" y="219"/>
                    <a:pt x="134" y="219"/>
                  </a:cubicBezTo>
                  <a:cubicBezTo>
                    <a:pt x="128" y="219"/>
                    <a:pt x="127" y="214"/>
                    <a:pt x="127" y="210"/>
                  </a:cubicBezTo>
                  <a:cubicBezTo>
                    <a:pt x="127" y="206"/>
                    <a:pt x="125" y="198"/>
                    <a:pt x="123" y="198"/>
                  </a:cubicBezTo>
                  <a:cubicBezTo>
                    <a:pt x="123" y="198"/>
                    <a:pt x="123" y="199"/>
                    <a:pt x="123" y="199"/>
                  </a:cubicBezTo>
                  <a:cubicBezTo>
                    <a:pt x="121" y="201"/>
                    <a:pt x="118" y="205"/>
                    <a:pt x="116" y="205"/>
                  </a:cubicBezTo>
                  <a:cubicBezTo>
                    <a:pt x="115" y="205"/>
                    <a:pt x="115" y="204"/>
                    <a:pt x="117" y="199"/>
                  </a:cubicBezTo>
                  <a:cubicBezTo>
                    <a:pt x="121" y="187"/>
                    <a:pt x="122" y="189"/>
                    <a:pt x="118" y="187"/>
                  </a:cubicBezTo>
                  <a:cubicBezTo>
                    <a:pt x="115" y="186"/>
                    <a:pt x="114" y="184"/>
                    <a:pt x="115" y="181"/>
                  </a:cubicBezTo>
                  <a:cubicBezTo>
                    <a:pt x="116" y="178"/>
                    <a:pt x="114" y="171"/>
                    <a:pt x="110" y="171"/>
                  </a:cubicBezTo>
                  <a:cubicBezTo>
                    <a:pt x="110" y="171"/>
                    <a:pt x="110" y="171"/>
                    <a:pt x="109" y="171"/>
                  </a:cubicBezTo>
                  <a:cubicBezTo>
                    <a:pt x="106" y="172"/>
                    <a:pt x="104" y="178"/>
                    <a:pt x="102" y="178"/>
                  </a:cubicBezTo>
                  <a:cubicBezTo>
                    <a:pt x="101" y="178"/>
                    <a:pt x="100" y="177"/>
                    <a:pt x="99" y="176"/>
                  </a:cubicBezTo>
                  <a:cubicBezTo>
                    <a:pt x="97" y="174"/>
                    <a:pt x="96" y="173"/>
                    <a:pt x="95" y="173"/>
                  </a:cubicBezTo>
                  <a:cubicBezTo>
                    <a:pt x="94" y="173"/>
                    <a:pt x="94" y="175"/>
                    <a:pt x="92" y="177"/>
                  </a:cubicBezTo>
                  <a:cubicBezTo>
                    <a:pt x="91" y="179"/>
                    <a:pt x="90" y="179"/>
                    <a:pt x="90" y="179"/>
                  </a:cubicBezTo>
                  <a:cubicBezTo>
                    <a:pt x="88" y="179"/>
                    <a:pt x="89" y="175"/>
                    <a:pt x="89" y="171"/>
                  </a:cubicBezTo>
                  <a:cubicBezTo>
                    <a:pt x="90" y="166"/>
                    <a:pt x="90" y="159"/>
                    <a:pt x="88" y="158"/>
                  </a:cubicBezTo>
                  <a:cubicBezTo>
                    <a:pt x="88" y="158"/>
                    <a:pt x="87" y="158"/>
                    <a:pt x="87" y="158"/>
                  </a:cubicBezTo>
                  <a:cubicBezTo>
                    <a:pt x="86" y="158"/>
                    <a:pt x="85" y="158"/>
                    <a:pt x="82" y="160"/>
                  </a:cubicBezTo>
                  <a:cubicBezTo>
                    <a:pt x="79" y="162"/>
                    <a:pt x="77" y="164"/>
                    <a:pt x="76" y="164"/>
                  </a:cubicBezTo>
                  <a:cubicBezTo>
                    <a:pt x="75" y="164"/>
                    <a:pt x="75" y="164"/>
                    <a:pt x="74" y="164"/>
                  </a:cubicBezTo>
                  <a:cubicBezTo>
                    <a:pt x="72" y="162"/>
                    <a:pt x="72" y="159"/>
                    <a:pt x="70" y="159"/>
                  </a:cubicBezTo>
                  <a:cubicBezTo>
                    <a:pt x="70" y="159"/>
                    <a:pt x="70" y="159"/>
                    <a:pt x="70" y="159"/>
                  </a:cubicBezTo>
                  <a:cubicBezTo>
                    <a:pt x="68" y="159"/>
                    <a:pt x="68" y="160"/>
                    <a:pt x="65" y="161"/>
                  </a:cubicBezTo>
                  <a:cubicBezTo>
                    <a:pt x="65" y="162"/>
                    <a:pt x="65" y="162"/>
                    <a:pt x="64" y="162"/>
                  </a:cubicBezTo>
                  <a:cubicBezTo>
                    <a:pt x="63" y="162"/>
                    <a:pt x="62" y="159"/>
                    <a:pt x="60" y="159"/>
                  </a:cubicBezTo>
                  <a:cubicBezTo>
                    <a:pt x="60" y="159"/>
                    <a:pt x="59" y="159"/>
                    <a:pt x="59" y="159"/>
                  </a:cubicBezTo>
                  <a:cubicBezTo>
                    <a:pt x="56" y="160"/>
                    <a:pt x="52" y="161"/>
                    <a:pt x="49" y="163"/>
                  </a:cubicBezTo>
                  <a:cubicBezTo>
                    <a:pt x="47" y="165"/>
                    <a:pt x="45" y="169"/>
                    <a:pt x="45" y="169"/>
                  </a:cubicBezTo>
                  <a:cubicBezTo>
                    <a:pt x="45" y="169"/>
                    <a:pt x="45" y="170"/>
                    <a:pt x="49" y="171"/>
                  </a:cubicBezTo>
                  <a:cubicBezTo>
                    <a:pt x="49" y="171"/>
                    <a:pt x="50" y="171"/>
                    <a:pt x="50" y="171"/>
                  </a:cubicBezTo>
                  <a:cubicBezTo>
                    <a:pt x="52" y="171"/>
                    <a:pt x="53" y="171"/>
                    <a:pt x="54" y="171"/>
                  </a:cubicBezTo>
                  <a:cubicBezTo>
                    <a:pt x="55" y="171"/>
                    <a:pt x="57" y="171"/>
                    <a:pt x="58" y="173"/>
                  </a:cubicBezTo>
                  <a:cubicBezTo>
                    <a:pt x="61" y="175"/>
                    <a:pt x="61" y="179"/>
                    <a:pt x="59" y="182"/>
                  </a:cubicBezTo>
                  <a:cubicBezTo>
                    <a:pt x="58" y="184"/>
                    <a:pt x="61" y="187"/>
                    <a:pt x="54" y="187"/>
                  </a:cubicBezTo>
                  <a:cubicBezTo>
                    <a:pt x="47" y="188"/>
                    <a:pt x="40" y="187"/>
                    <a:pt x="40" y="194"/>
                  </a:cubicBezTo>
                  <a:cubicBezTo>
                    <a:pt x="40" y="201"/>
                    <a:pt x="36" y="200"/>
                    <a:pt x="32" y="203"/>
                  </a:cubicBezTo>
                  <a:cubicBezTo>
                    <a:pt x="31" y="203"/>
                    <a:pt x="30" y="203"/>
                    <a:pt x="29" y="203"/>
                  </a:cubicBezTo>
                  <a:cubicBezTo>
                    <a:pt x="27" y="203"/>
                    <a:pt x="24" y="202"/>
                    <a:pt x="22" y="202"/>
                  </a:cubicBezTo>
                  <a:cubicBezTo>
                    <a:pt x="21" y="202"/>
                    <a:pt x="20" y="202"/>
                    <a:pt x="19" y="203"/>
                  </a:cubicBezTo>
                  <a:cubicBezTo>
                    <a:pt x="19" y="202"/>
                    <a:pt x="19" y="201"/>
                    <a:pt x="18" y="200"/>
                  </a:cubicBezTo>
                  <a:cubicBezTo>
                    <a:pt x="18" y="199"/>
                    <a:pt x="17" y="199"/>
                    <a:pt x="16" y="199"/>
                  </a:cubicBezTo>
                  <a:cubicBezTo>
                    <a:pt x="16" y="199"/>
                    <a:pt x="16" y="199"/>
                    <a:pt x="15" y="199"/>
                  </a:cubicBezTo>
                  <a:cubicBezTo>
                    <a:pt x="14" y="199"/>
                    <a:pt x="14" y="199"/>
                    <a:pt x="14" y="196"/>
                  </a:cubicBezTo>
                  <a:cubicBezTo>
                    <a:pt x="15" y="191"/>
                    <a:pt x="17" y="195"/>
                    <a:pt x="18" y="191"/>
                  </a:cubicBezTo>
                  <a:cubicBezTo>
                    <a:pt x="19" y="187"/>
                    <a:pt x="18" y="185"/>
                    <a:pt x="18" y="181"/>
                  </a:cubicBezTo>
                  <a:cubicBezTo>
                    <a:pt x="18" y="177"/>
                    <a:pt x="20" y="179"/>
                    <a:pt x="22" y="174"/>
                  </a:cubicBezTo>
                  <a:cubicBezTo>
                    <a:pt x="23" y="169"/>
                    <a:pt x="22" y="168"/>
                    <a:pt x="21" y="163"/>
                  </a:cubicBezTo>
                  <a:cubicBezTo>
                    <a:pt x="20" y="158"/>
                    <a:pt x="18" y="155"/>
                    <a:pt x="16" y="152"/>
                  </a:cubicBezTo>
                  <a:cubicBezTo>
                    <a:pt x="14" y="148"/>
                    <a:pt x="10" y="142"/>
                    <a:pt x="8" y="136"/>
                  </a:cubicBezTo>
                  <a:cubicBezTo>
                    <a:pt x="7" y="129"/>
                    <a:pt x="7" y="122"/>
                    <a:pt x="8" y="119"/>
                  </a:cubicBezTo>
                  <a:cubicBezTo>
                    <a:pt x="10" y="116"/>
                    <a:pt x="12" y="111"/>
                    <a:pt x="8" y="108"/>
                  </a:cubicBezTo>
                  <a:cubicBezTo>
                    <a:pt x="5" y="106"/>
                    <a:pt x="2" y="104"/>
                    <a:pt x="4" y="99"/>
                  </a:cubicBezTo>
                  <a:cubicBezTo>
                    <a:pt x="6" y="95"/>
                    <a:pt x="7" y="92"/>
                    <a:pt x="12" y="90"/>
                  </a:cubicBezTo>
                  <a:cubicBezTo>
                    <a:pt x="14" y="90"/>
                    <a:pt x="15" y="90"/>
                    <a:pt x="16" y="90"/>
                  </a:cubicBezTo>
                  <a:cubicBezTo>
                    <a:pt x="19" y="90"/>
                    <a:pt x="21" y="91"/>
                    <a:pt x="23" y="91"/>
                  </a:cubicBezTo>
                  <a:cubicBezTo>
                    <a:pt x="23" y="91"/>
                    <a:pt x="23" y="91"/>
                    <a:pt x="24" y="91"/>
                  </a:cubicBezTo>
                  <a:cubicBezTo>
                    <a:pt x="24" y="91"/>
                    <a:pt x="24" y="91"/>
                    <a:pt x="24" y="91"/>
                  </a:cubicBezTo>
                  <a:cubicBezTo>
                    <a:pt x="26" y="91"/>
                    <a:pt x="24" y="95"/>
                    <a:pt x="24" y="95"/>
                  </a:cubicBezTo>
                  <a:cubicBezTo>
                    <a:pt x="24" y="95"/>
                    <a:pt x="29" y="87"/>
                    <a:pt x="33" y="86"/>
                  </a:cubicBezTo>
                  <a:cubicBezTo>
                    <a:pt x="35" y="86"/>
                    <a:pt x="38" y="85"/>
                    <a:pt x="41" y="85"/>
                  </a:cubicBezTo>
                  <a:cubicBezTo>
                    <a:pt x="43" y="85"/>
                    <a:pt x="45" y="86"/>
                    <a:pt x="47" y="86"/>
                  </a:cubicBezTo>
                  <a:cubicBezTo>
                    <a:pt x="49" y="88"/>
                    <a:pt x="52" y="90"/>
                    <a:pt x="54" y="92"/>
                  </a:cubicBezTo>
                  <a:cubicBezTo>
                    <a:pt x="56" y="95"/>
                    <a:pt x="60" y="97"/>
                    <a:pt x="63" y="97"/>
                  </a:cubicBezTo>
                  <a:cubicBezTo>
                    <a:pt x="64" y="97"/>
                    <a:pt x="65" y="97"/>
                    <a:pt x="65" y="97"/>
                  </a:cubicBezTo>
                  <a:cubicBezTo>
                    <a:pt x="70" y="95"/>
                    <a:pt x="72" y="93"/>
                    <a:pt x="72" y="90"/>
                  </a:cubicBezTo>
                  <a:cubicBezTo>
                    <a:pt x="72" y="86"/>
                    <a:pt x="75" y="85"/>
                    <a:pt x="75" y="82"/>
                  </a:cubicBezTo>
                  <a:cubicBezTo>
                    <a:pt x="75" y="79"/>
                    <a:pt x="71" y="80"/>
                    <a:pt x="71" y="76"/>
                  </a:cubicBezTo>
                  <a:cubicBezTo>
                    <a:pt x="71" y="73"/>
                    <a:pt x="70" y="66"/>
                    <a:pt x="70" y="66"/>
                  </a:cubicBezTo>
                  <a:cubicBezTo>
                    <a:pt x="70" y="66"/>
                    <a:pt x="77" y="66"/>
                    <a:pt x="79" y="68"/>
                  </a:cubicBezTo>
                  <a:cubicBezTo>
                    <a:pt x="80" y="69"/>
                    <a:pt x="81" y="69"/>
                    <a:pt x="82" y="69"/>
                  </a:cubicBezTo>
                  <a:cubicBezTo>
                    <a:pt x="86" y="69"/>
                    <a:pt x="92" y="67"/>
                    <a:pt x="92" y="67"/>
                  </a:cubicBezTo>
                  <a:cubicBezTo>
                    <a:pt x="92" y="67"/>
                    <a:pt x="85" y="65"/>
                    <a:pt x="88" y="62"/>
                  </a:cubicBezTo>
                  <a:cubicBezTo>
                    <a:pt x="92" y="58"/>
                    <a:pt x="95" y="60"/>
                    <a:pt x="97" y="57"/>
                  </a:cubicBezTo>
                  <a:cubicBezTo>
                    <a:pt x="100" y="53"/>
                    <a:pt x="102" y="52"/>
                    <a:pt x="102" y="47"/>
                  </a:cubicBezTo>
                  <a:cubicBezTo>
                    <a:pt x="102" y="42"/>
                    <a:pt x="97" y="39"/>
                    <a:pt x="102" y="33"/>
                  </a:cubicBezTo>
                  <a:cubicBezTo>
                    <a:pt x="104" y="30"/>
                    <a:pt x="105" y="29"/>
                    <a:pt x="106" y="29"/>
                  </a:cubicBezTo>
                  <a:cubicBezTo>
                    <a:pt x="107" y="29"/>
                    <a:pt x="108" y="30"/>
                    <a:pt x="110" y="31"/>
                  </a:cubicBezTo>
                  <a:cubicBezTo>
                    <a:pt x="111" y="32"/>
                    <a:pt x="113" y="32"/>
                    <a:pt x="115" y="32"/>
                  </a:cubicBezTo>
                  <a:cubicBezTo>
                    <a:pt x="119" y="32"/>
                    <a:pt x="124" y="31"/>
                    <a:pt x="127" y="28"/>
                  </a:cubicBezTo>
                  <a:cubicBezTo>
                    <a:pt x="131" y="24"/>
                    <a:pt x="136" y="22"/>
                    <a:pt x="138" y="19"/>
                  </a:cubicBezTo>
                  <a:cubicBezTo>
                    <a:pt x="140" y="15"/>
                    <a:pt x="138" y="12"/>
                    <a:pt x="141" y="9"/>
                  </a:cubicBezTo>
                  <a:cubicBezTo>
                    <a:pt x="142" y="8"/>
                    <a:pt x="143" y="6"/>
                    <a:pt x="144" y="5"/>
                  </a:cubicBezTo>
                  <a:cubicBezTo>
                    <a:pt x="146" y="7"/>
                    <a:pt x="146" y="7"/>
                    <a:pt x="146" y="7"/>
                  </a:cubicBezTo>
                  <a:cubicBezTo>
                    <a:pt x="144" y="5"/>
                    <a:pt x="144" y="5"/>
                    <a:pt x="144" y="5"/>
                  </a:cubicBezTo>
                  <a:cubicBezTo>
                    <a:pt x="146" y="4"/>
                    <a:pt x="148" y="2"/>
                    <a:pt x="150" y="2"/>
                  </a:cubicBezTo>
                  <a:cubicBezTo>
                    <a:pt x="150" y="2"/>
                    <a:pt x="150" y="2"/>
                    <a:pt x="150" y="2"/>
                  </a:cubicBezTo>
                  <a:cubicBezTo>
                    <a:pt x="152" y="2"/>
                    <a:pt x="151" y="3"/>
                    <a:pt x="155" y="3"/>
                  </a:cubicBezTo>
                  <a:cubicBezTo>
                    <a:pt x="157" y="3"/>
                    <a:pt x="159" y="1"/>
                    <a:pt x="160" y="1"/>
                  </a:cubicBezTo>
                  <a:moveTo>
                    <a:pt x="160" y="0"/>
                  </a:moveTo>
                  <a:cubicBezTo>
                    <a:pt x="160" y="0"/>
                    <a:pt x="160" y="0"/>
                    <a:pt x="160" y="0"/>
                  </a:cubicBezTo>
                  <a:cubicBezTo>
                    <a:pt x="159" y="0"/>
                    <a:pt x="158" y="0"/>
                    <a:pt x="157" y="1"/>
                  </a:cubicBezTo>
                  <a:cubicBezTo>
                    <a:pt x="156" y="1"/>
                    <a:pt x="156" y="1"/>
                    <a:pt x="155" y="1"/>
                  </a:cubicBezTo>
                  <a:cubicBezTo>
                    <a:pt x="153" y="1"/>
                    <a:pt x="153" y="1"/>
                    <a:pt x="153" y="1"/>
                  </a:cubicBezTo>
                  <a:cubicBezTo>
                    <a:pt x="152" y="1"/>
                    <a:pt x="152" y="0"/>
                    <a:pt x="150" y="0"/>
                  </a:cubicBezTo>
                  <a:cubicBezTo>
                    <a:pt x="150" y="0"/>
                    <a:pt x="150" y="0"/>
                    <a:pt x="149" y="0"/>
                  </a:cubicBezTo>
                  <a:cubicBezTo>
                    <a:pt x="148" y="1"/>
                    <a:pt x="146" y="1"/>
                    <a:pt x="145" y="3"/>
                  </a:cubicBezTo>
                  <a:cubicBezTo>
                    <a:pt x="145" y="3"/>
                    <a:pt x="145" y="3"/>
                    <a:pt x="145" y="3"/>
                  </a:cubicBezTo>
                  <a:cubicBezTo>
                    <a:pt x="143" y="4"/>
                    <a:pt x="143" y="4"/>
                    <a:pt x="143" y="4"/>
                  </a:cubicBezTo>
                  <a:cubicBezTo>
                    <a:pt x="143" y="4"/>
                    <a:pt x="143" y="4"/>
                    <a:pt x="143" y="4"/>
                  </a:cubicBezTo>
                  <a:cubicBezTo>
                    <a:pt x="142" y="5"/>
                    <a:pt x="142" y="5"/>
                    <a:pt x="142" y="5"/>
                  </a:cubicBezTo>
                  <a:cubicBezTo>
                    <a:pt x="142" y="5"/>
                    <a:pt x="142" y="5"/>
                    <a:pt x="142" y="5"/>
                  </a:cubicBezTo>
                  <a:cubicBezTo>
                    <a:pt x="141" y="6"/>
                    <a:pt x="140" y="7"/>
                    <a:pt x="139" y="8"/>
                  </a:cubicBezTo>
                  <a:cubicBezTo>
                    <a:pt x="137" y="10"/>
                    <a:pt x="137" y="12"/>
                    <a:pt x="137" y="14"/>
                  </a:cubicBezTo>
                  <a:cubicBezTo>
                    <a:pt x="137" y="15"/>
                    <a:pt x="137" y="16"/>
                    <a:pt x="136" y="18"/>
                  </a:cubicBezTo>
                  <a:cubicBezTo>
                    <a:pt x="135" y="19"/>
                    <a:pt x="133" y="21"/>
                    <a:pt x="131" y="22"/>
                  </a:cubicBezTo>
                  <a:cubicBezTo>
                    <a:pt x="129" y="24"/>
                    <a:pt x="127" y="25"/>
                    <a:pt x="125" y="27"/>
                  </a:cubicBezTo>
                  <a:cubicBezTo>
                    <a:pt x="123" y="29"/>
                    <a:pt x="119" y="30"/>
                    <a:pt x="115" y="30"/>
                  </a:cubicBezTo>
                  <a:cubicBezTo>
                    <a:pt x="114" y="30"/>
                    <a:pt x="112" y="30"/>
                    <a:pt x="111" y="30"/>
                  </a:cubicBezTo>
                  <a:cubicBezTo>
                    <a:pt x="111" y="29"/>
                    <a:pt x="110" y="29"/>
                    <a:pt x="110" y="29"/>
                  </a:cubicBezTo>
                  <a:cubicBezTo>
                    <a:pt x="109" y="28"/>
                    <a:pt x="108" y="27"/>
                    <a:pt x="106" y="27"/>
                  </a:cubicBezTo>
                  <a:cubicBezTo>
                    <a:pt x="104" y="27"/>
                    <a:pt x="102" y="29"/>
                    <a:pt x="100" y="32"/>
                  </a:cubicBezTo>
                  <a:cubicBezTo>
                    <a:pt x="97" y="37"/>
                    <a:pt x="98" y="40"/>
                    <a:pt x="99" y="43"/>
                  </a:cubicBezTo>
                  <a:cubicBezTo>
                    <a:pt x="100" y="44"/>
                    <a:pt x="100" y="46"/>
                    <a:pt x="100" y="47"/>
                  </a:cubicBezTo>
                  <a:cubicBezTo>
                    <a:pt x="100" y="51"/>
                    <a:pt x="99" y="52"/>
                    <a:pt x="97" y="54"/>
                  </a:cubicBezTo>
                  <a:cubicBezTo>
                    <a:pt x="97" y="55"/>
                    <a:pt x="96" y="55"/>
                    <a:pt x="96" y="56"/>
                  </a:cubicBezTo>
                  <a:cubicBezTo>
                    <a:pt x="95" y="57"/>
                    <a:pt x="94" y="57"/>
                    <a:pt x="93" y="58"/>
                  </a:cubicBezTo>
                  <a:cubicBezTo>
                    <a:pt x="91" y="58"/>
                    <a:pt x="89" y="58"/>
                    <a:pt x="87" y="61"/>
                  </a:cubicBezTo>
                  <a:cubicBezTo>
                    <a:pt x="85" y="62"/>
                    <a:pt x="85" y="64"/>
                    <a:pt x="86" y="65"/>
                  </a:cubicBezTo>
                  <a:cubicBezTo>
                    <a:pt x="86" y="65"/>
                    <a:pt x="86" y="66"/>
                    <a:pt x="87" y="66"/>
                  </a:cubicBezTo>
                  <a:cubicBezTo>
                    <a:pt x="85" y="67"/>
                    <a:pt x="83" y="67"/>
                    <a:pt x="82" y="67"/>
                  </a:cubicBezTo>
                  <a:cubicBezTo>
                    <a:pt x="81" y="67"/>
                    <a:pt x="81" y="67"/>
                    <a:pt x="81" y="67"/>
                  </a:cubicBezTo>
                  <a:cubicBezTo>
                    <a:pt x="78" y="64"/>
                    <a:pt x="72" y="64"/>
                    <a:pt x="70" y="64"/>
                  </a:cubicBezTo>
                  <a:cubicBezTo>
                    <a:pt x="68" y="64"/>
                    <a:pt x="68" y="64"/>
                    <a:pt x="68" y="64"/>
                  </a:cubicBezTo>
                  <a:cubicBezTo>
                    <a:pt x="68" y="66"/>
                    <a:pt x="68" y="66"/>
                    <a:pt x="68" y="66"/>
                  </a:cubicBezTo>
                  <a:cubicBezTo>
                    <a:pt x="68" y="66"/>
                    <a:pt x="69" y="73"/>
                    <a:pt x="69" y="76"/>
                  </a:cubicBezTo>
                  <a:cubicBezTo>
                    <a:pt x="69" y="79"/>
                    <a:pt x="71" y="81"/>
                    <a:pt x="72" y="81"/>
                  </a:cubicBezTo>
                  <a:cubicBezTo>
                    <a:pt x="73" y="82"/>
                    <a:pt x="73" y="82"/>
                    <a:pt x="73" y="82"/>
                  </a:cubicBezTo>
                  <a:cubicBezTo>
                    <a:pt x="73" y="83"/>
                    <a:pt x="73" y="83"/>
                    <a:pt x="72" y="84"/>
                  </a:cubicBezTo>
                  <a:cubicBezTo>
                    <a:pt x="71" y="86"/>
                    <a:pt x="70" y="87"/>
                    <a:pt x="70" y="90"/>
                  </a:cubicBezTo>
                  <a:cubicBezTo>
                    <a:pt x="70" y="92"/>
                    <a:pt x="69" y="93"/>
                    <a:pt x="65" y="95"/>
                  </a:cubicBezTo>
                  <a:cubicBezTo>
                    <a:pt x="64" y="95"/>
                    <a:pt x="64" y="95"/>
                    <a:pt x="63" y="95"/>
                  </a:cubicBezTo>
                  <a:cubicBezTo>
                    <a:pt x="60" y="95"/>
                    <a:pt x="57" y="93"/>
                    <a:pt x="56" y="91"/>
                  </a:cubicBezTo>
                  <a:cubicBezTo>
                    <a:pt x="53" y="88"/>
                    <a:pt x="50" y="86"/>
                    <a:pt x="47" y="85"/>
                  </a:cubicBezTo>
                  <a:cubicBezTo>
                    <a:pt x="46" y="84"/>
                    <a:pt x="44" y="84"/>
                    <a:pt x="41" y="84"/>
                  </a:cubicBezTo>
                  <a:cubicBezTo>
                    <a:pt x="38" y="84"/>
                    <a:pt x="34" y="84"/>
                    <a:pt x="32" y="84"/>
                  </a:cubicBezTo>
                  <a:cubicBezTo>
                    <a:pt x="30" y="85"/>
                    <a:pt x="28" y="87"/>
                    <a:pt x="26" y="90"/>
                  </a:cubicBezTo>
                  <a:cubicBezTo>
                    <a:pt x="25" y="89"/>
                    <a:pt x="25" y="89"/>
                    <a:pt x="24" y="89"/>
                  </a:cubicBezTo>
                  <a:cubicBezTo>
                    <a:pt x="24" y="89"/>
                    <a:pt x="24" y="89"/>
                    <a:pt x="24" y="89"/>
                  </a:cubicBezTo>
                  <a:cubicBezTo>
                    <a:pt x="24" y="89"/>
                    <a:pt x="23" y="89"/>
                    <a:pt x="23" y="89"/>
                  </a:cubicBezTo>
                  <a:cubicBezTo>
                    <a:pt x="23" y="89"/>
                    <a:pt x="23" y="89"/>
                    <a:pt x="23" y="89"/>
                  </a:cubicBezTo>
                  <a:cubicBezTo>
                    <a:pt x="22" y="89"/>
                    <a:pt x="22" y="89"/>
                    <a:pt x="21" y="89"/>
                  </a:cubicBezTo>
                  <a:cubicBezTo>
                    <a:pt x="20" y="88"/>
                    <a:pt x="18" y="88"/>
                    <a:pt x="16" y="88"/>
                  </a:cubicBezTo>
                  <a:cubicBezTo>
                    <a:pt x="15" y="88"/>
                    <a:pt x="13" y="88"/>
                    <a:pt x="12" y="89"/>
                  </a:cubicBezTo>
                  <a:cubicBezTo>
                    <a:pt x="6" y="91"/>
                    <a:pt x="5" y="94"/>
                    <a:pt x="3" y="98"/>
                  </a:cubicBezTo>
                  <a:cubicBezTo>
                    <a:pt x="2" y="99"/>
                    <a:pt x="2" y="99"/>
                    <a:pt x="2" y="99"/>
                  </a:cubicBezTo>
                  <a:cubicBezTo>
                    <a:pt x="0" y="105"/>
                    <a:pt x="4" y="108"/>
                    <a:pt x="7" y="110"/>
                  </a:cubicBezTo>
                  <a:cubicBezTo>
                    <a:pt x="10" y="112"/>
                    <a:pt x="7" y="117"/>
                    <a:pt x="7" y="118"/>
                  </a:cubicBezTo>
                  <a:cubicBezTo>
                    <a:pt x="5" y="122"/>
                    <a:pt x="5" y="130"/>
                    <a:pt x="6" y="136"/>
                  </a:cubicBezTo>
                  <a:cubicBezTo>
                    <a:pt x="8" y="142"/>
                    <a:pt x="11" y="148"/>
                    <a:pt x="14" y="151"/>
                  </a:cubicBezTo>
                  <a:cubicBezTo>
                    <a:pt x="14" y="153"/>
                    <a:pt x="14" y="153"/>
                    <a:pt x="14" y="153"/>
                  </a:cubicBezTo>
                  <a:cubicBezTo>
                    <a:pt x="15" y="154"/>
                    <a:pt x="15" y="154"/>
                    <a:pt x="15" y="154"/>
                  </a:cubicBezTo>
                  <a:cubicBezTo>
                    <a:pt x="17" y="157"/>
                    <a:pt x="18" y="159"/>
                    <a:pt x="19" y="163"/>
                  </a:cubicBezTo>
                  <a:cubicBezTo>
                    <a:pt x="19" y="165"/>
                    <a:pt x="19" y="166"/>
                    <a:pt x="20" y="167"/>
                  </a:cubicBezTo>
                  <a:cubicBezTo>
                    <a:pt x="20" y="169"/>
                    <a:pt x="21" y="171"/>
                    <a:pt x="20" y="173"/>
                  </a:cubicBezTo>
                  <a:cubicBezTo>
                    <a:pt x="19" y="175"/>
                    <a:pt x="19" y="176"/>
                    <a:pt x="18" y="176"/>
                  </a:cubicBezTo>
                  <a:cubicBezTo>
                    <a:pt x="17" y="177"/>
                    <a:pt x="16" y="178"/>
                    <a:pt x="16" y="181"/>
                  </a:cubicBezTo>
                  <a:cubicBezTo>
                    <a:pt x="16" y="183"/>
                    <a:pt x="16" y="184"/>
                    <a:pt x="17" y="185"/>
                  </a:cubicBezTo>
                  <a:cubicBezTo>
                    <a:pt x="17" y="187"/>
                    <a:pt x="17" y="188"/>
                    <a:pt x="16" y="190"/>
                  </a:cubicBezTo>
                  <a:cubicBezTo>
                    <a:pt x="16" y="191"/>
                    <a:pt x="16" y="191"/>
                    <a:pt x="15" y="191"/>
                  </a:cubicBezTo>
                  <a:cubicBezTo>
                    <a:pt x="14" y="192"/>
                    <a:pt x="12" y="193"/>
                    <a:pt x="12" y="196"/>
                  </a:cubicBezTo>
                  <a:cubicBezTo>
                    <a:pt x="12" y="197"/>
                    <a:pt x="12" y="199"/>
                    <a:pt x="13" y="200"/>
                  </a:cubicBezTo>
                  <a:cubicBezTo>
                    <a:pt x="14" y="201"/>
                    <a:pt x="15" y="201"/>
                    <a:pt x="15" y="201"/>
                  </a:cubicBezTo>
                  <a:cubicBezTo>
                    <a:pt x="15" y="201"/>
                    <a:pt x="16" y="201"/>
                    <a:pt x="16" y="201"/>
                  </a:cubicBezTo>
                  <a:cubicBezTo>
                    <a:pt x="16" y="201"/>
                    <a:pt x="16" y="201"/>
                    <a:pt x="16" y="201"/>
                  </a:cubicBezTo>
                  <a:cubicBezTo>
                    <a:pt x="17" y="201"/>
                    <a:pt x="17" y="201"/>
                    <a:pt x="17" y="201"/>
                  </a:cubicBezTo>
                  <a:cubicBezTo>
                    <a:pt x="17" y="201"/>
                    <a:pt x="17" y="202"/>
                    <a:pt x="17" y="203"/>
                  </a:cubicBezTo>
                  <a:cubicBezTo>
                    <a:pt x="17" y="207"/>
                    <a:pt x="17" y="207"/>
                    <a:pt x="17" y="207"/>
                  </a:cubicBezTo>
                  <a:cubicBezTo>
                    <a:pt x="20" y="205"/>
                    <a:pt x="20" y="205"/>
                    <a:pt x="20" y="205"/>
                  </a:cubicBezTo>
                  <a:cubicBezTo>
                    <a:pt x="20" y="204"/>
                    <a:pt x="21" y="204"/>
                    <a:pt x="22" y="204"/>
                  </a:cubicBezTo>
                  <a:cubicBezTo>
                    <a:pt x="23" y="204"/>
                    <a:pt x="24" y="204"/>
                    <a:pt x="25" y="205"/>
                  </a:cubicBezTo>
                  <a:cubicBezTo>
                    <a:pt x="26" y="205"/>
                    <a:pt x="28" y="205"/>
                    <a:pt x="29" y="205"/>
                  </a:cubicBezTo>
                  <a:cubicBezTo>
                    <a:pt x="31" y="205"/>
                    <a:pt x="32" y="205"/>
                    <a:pt x="33" y="204"/>
                  </a:cubicBezTo>
                  <a:cubicBezTo>
                    <a:pt x="34" y="204"/>
                    <a:pt x="35" y="203"/>
                    <a:pt x="35" y="203"/>
                  </a:cubicBezTo>
                  <a:cubicBezTo>
                    <a:pt x="39" y="202"/>
                    <a:pt x="42" y="201"/>
                    <a:pt x="42" y="194"/>
                  </a:cubicBezTo>
                  <a:cubicBezTo>
                    <a:pt x="42" y="190"/>
                    <a:pt x="45" y="190"/>
                    <a:pt x="51" y="189"/>
                  </a:cubicBezTo>
                  <a:cubicBezTo>
                    <a:pt x="52" y="189"/>
                    <a:pt x="53" y="189"/>
                    <a:pt x="54" y="189"/>
                  </a:cubicBezTo>
                  <a:cubicBezTo>
                    <a:pt x="59" y="189"/>
                    <a:pt x="61" y="187"/>
                    <a:pt x="61" y="184"/>
                  </a:cubicBezTo>
                  <a:cubicBezTo>
                    <a:pt x="61" y="183"/>
                    <a:pt x="61" y="183"/>
                    <a:pt x="61" y="182"/>
                  </a:cubicBezTo>
                  <a:cubicBezTo>
                    <a:pt x="63" y="179"/>
                    <a:pt x="62" y="174"/>
                    <a:pt x="59" y="171"/>
                  </a:cubicBezTo>
                  <a:cubicBezTo>
                    <a:pt x="57" y="169"/>
                    <a:pt x="55" y="169"/>
                    <a:pt x="54" y="169"/>
                  </a:cubicBezTo>
                  <a:cubicBezTo>
                    <a:pt x="53" y="169"/>
                    <a:pt x="53" y="169"/>
                    <a:pt x="52" y="169"/>
                  </a:cubicBezTo>
                  <a:cubicBezTo>
                    <a:pt x="52" y="169"/>
                    <a:pt x="51" y="169"/>
                    <a:pt x="50" y="169"/>
                  </a:cubicBezTo>
                  <a:cubicBezTo>
                    <a:pt x="50" y="169"/>
                    <a:pt x="49" y="169"/>
                    <a:pt x="49" y="169"/>
                  </a:cubicBezTo>
                  <a:cubicBezTo>
                    <a:pt x="48" y="169"/>
                    <a:pt x="48" y="169"/>
                    <a:pt x="47" y="169"/>
                  </a:cubicBezTo>
                  <a:cubicBezTo>
                    <a:pt x="48" y="168"/>
                    <a:pt x="49" y="166"/>
                    <a:pt x="51" y="164"/>
                  </a:cubicBezTo>
                  <a:cubicBezTo>
                    <a:pt x="53" y="162"/>
                    <a:pt x="56" y="162"/>
                    <a:pt x="60" y="161"/>
                  </a:cubicBezTo>
                  <a:cubicBezTo>
                    <a:pt x="60" y="161"/>
                    <a:pt x="60" y="161"/>
                    <a:pt x="60" y="161"/>
                  </a:cubicBezTo>
                  <a:cubicBezTo>
                    <a:pt x="60" y="161"/>
                    <a:pt x="61" y="161"/>
                    <a:pt x="61" y="162"/>
                  </a:cubicBezTo>
                  <a:cubicBezTo>
                    <a:pt x="62" y="163"/>
                    <a:pt x="63" y="164"/>
                    <a:pt x="64" y="164"/>
                  </a:cubicBezTo>
                  <a:cubicBezTo>
                    <a:pt x="65" y="164"/>
                    <a:pt x="66" y="163"/>
                    <a:pt x="66" y="163"/>
                  </a:cubicBezTo>
                  <a:cubicBezTo>
                    <a:pt x="68" y="162"/>
                    <a:pt x="69" y="162"/>
                    <a:pt x="69" y="161"/>
                  </a:cubicBezTo>
                  <a:cubicBezTo>
                    <a:pt x="69" y="161"/>
                    <a:pt x="70" y="160"/>
                    <a:pt x="70" y="160"/>
                  </a:cubicBezTo>
                  <a:cubicBezTo>
                    <a:pt x="70" y="161"/>
                    <a:pt x="70" y="161"/>
                    <a:pt x="71" y="162"/>
                  </a:cubicBezTo>
                  <a:cubicBezTo>
                    <a:pt x="71" y="163"/>
                    <a:pt x="72" y="164"/>
                    <a:pt x="73" y="165"/>
                  </a:cubicBezTo>
                  <a:cubicBezTo>
                    <a:pt x="74" y="166"/>
                    <a:pt x="75" y="166"/>
                    <a:pt x="76" y="166"/>
                  </a:cubicBezTo>
                  <a:cubicBezTo>
                    <a:pt x="77" y="166"/>
                    <a:pt x="79" y="165"/>
                    <a:pt x="80" y="163"/>
                  </a:cubicBezTo>
                  <a:cubicBezTo>
                    <a:pt x="81" y="163"/>
                    <a:pt x="82" y="162"/>
                    <a:pt x="83" y="162"/>
                  </a:cubicBezTo>
                  <a:cubicBezTo>
                    <a:pt x="84" y="161"/>
                    <a:pt x="84" y="161"/>
                    <a:pt x="84" y="161"/>
                  </a:cubicBezTo>
                  <a:cubicBezTo>
                    <a:pt x="86" y="160"/>
                    <a:pt x="87" y="160"/>
                    <a:pt x="87" y="160"/>
                  </a:cubicBezTo>
                  <a:cubicBezTo>
                    <a:pt x="87" y="160"/>
                    <a:pt x="87" y="160"/>
                    <a:pt x="88" y="160"/>
                  </a:cubicBezTo>
                  <a:cubicBezTo>
                    <a:pt x="88" y="160"/>
                    <a:pt x="88" y="163"/>
                    <a:pt x="87" y="171"/>
                  </a:cubicBezTo>
                  <a:cubicBezTo>
                    <a:pt x="86" y="178"/>
                    <a:pt x="87" y="179"/>
                    <a:pt x="88" y="180"/>
                  </a:cubicBezTo>
                  <a:cubicBezTo>
                    <a:pt x="88" y="181"/>
                    <a:pt x="89" y="181"/>
                    <a:pt x="90" y="181"/>
                  </a:cubicBezTo>
                  <a:cubicBezTo>
                    <a:pt x="91" y="181"/>
                    <a:pt x="92" y="180"/>
                    <a:pt x="93" y="179"/>
                  </a:cubicBezTo>
                  <a:cubicBezTo>
                    <a:pt x="94" y="177"/>
                    <a:pt x="95" y="176"/>
                    <a:pt x="95" y="176"/>
                  </a:cubicBezTo>
                  <a:cubicBezTo>
                    <a:pt x="95" y="176"/>
                    <a:pt x="95" y="175"/>
                    <a:pt x="95" y="175"/>
                  </a:cubicBezTo>
                  <a:cubicBezTo>
                    <a:pt x="96" y="176"/>
                    <a:pt x="97" y="177"/>
                    <a:pt x="98" y="177"/>
                  </a:cubicBezTo>
                  <a:cubicBezTo>
                    <a:pt x="99" y="179"/>
                    <a:pt x="100" y="179"/>
                    <a:pt x="102" y="179"/>
                  </a:cubicBezTo>
                  <a:cubicBezTo>
                    <a:pt x="104" y="179"/>
                    <a:pt x="106" y="177"/>
                    <a:pt x="107" y="176"/>
                  </a:cubicBezTo>
                  <a:cubicBezTo>
                    <a:pt x="108" y="175"/>
                    <a:pt x="109" y="173"/>
                    <a:pt x="110" y="173"/>
                  </a:cubicBezTo>
                  <a:cubicBezTo>
                    <a:pt x="110" y="173"/>
                    <a:pt x="110" y="173"/>
                    <a:pt x="110" y="173"/>
                  </a:cubicBezTo>
                  <a:cubicBezTo>
                    <a:pt x="111" y="173"/>
                    <a:pt x="111" y="173"/>
                    <a:pt x="111" y="174"/>
                  </a:cubicBezTo>
                  <a:cubicBezTo>
                    <a:pt x="113" y="175"/>
                    <a:pt x="113" y="179"/>
                    <a:pt x="113" y="180"/>
                  </a:cubicBezTo>
                  <a:cubicBezTo>
                    <a:pt x="112" y="184"/>
                    <a:pt x="114" y="187"/>
                    <a:pt x="118" y="189"/>
                  </a:cubicBezTo>
                  <a:cubicBezTo>
                    <a:pt x="118" y="189"/>
                    <a:pt x="118" y="189"/>
                    <a:pt x="118" y="189"/>
                  </a:cubicBezTo>
                  <a:cubicBezTo>
                    <a:pt x="118" y="190"/>
                    <a:pt x="118" y="190"/>
                    <a:pt x="118" y="191"/>
                  </a:cubicBezTo>
                  <a:cubicBezTo>
                    <a:pt x="117" y="193"/>
                    <a:pt x="116" y="195"/>
                    <a:pt x="115" y="198"/>
                  </a:cubicBezTo>
                  <a:cubicBezTo>
                    <a:pt x="113" y="204"/>
                    <a:pt x="114" y="205"/>
                    <a:pt x="114" y="206"/>
                  </a:cubicBezTo>
                  <a:cubicBezTo>
                    <a:pt x="115" y="207"/>
                    <a:pt x="116" y="207"/>
                    <a:pt x="116" y="207"/>
                  </a:cubicBezTo>
                  <a:cubicBezTo>
                    <a:pt x="119" y="207"/>
                    <a:pt x="122" y="203"/>
                    <a:pt x="124" y="201"/>
                  </a:cubicBezTo>
                  <a:cubicBezTo>
                    <a:pt x="124" y="203"/>
                    <a:pt x="126" y="207"/>
                    <a:pt x="126" y="210"/>
                  </a:cubicBezTo>
                  <a:cubicBezTo>
                    <a:pt x="126" y="219"/>
                    <a:pt x="130" y="221"/>
                    <a:pt x="134" y="221"/>
                  </a:cubicBezTo>
                  <a:cubicBezTo>
                    <a:pt x="134" y="221"/>
                    <a:pt x="135" y="221"/>
                    <a:pt x="136" y="220"/>
                  </a:cubicBezTo>
                  <a:cubicBezTo>
                    <a:pt x="142" y="219"/>
                    <a:pt x="143" y="218"/>
                    <a:pt x="143" y="215"/>
                  </a:cubicBezTo>
                  <a:cubicBezTo>
                    <a:pt x="144" y="214"/>
                    <a:pt x="144" y="213"/>
                    <a:pt x="144" y="212"/>
                  </a:cubicBezTo>
                  <a:cubicBezTo>
                    <a:pt x="145" y="210"/>
                    <a:pt x="147" y="209"/>
                    <a:pt x="147" y="209"/>
                  </a:cubicBezTo>
                  <a:cubicBezTo>
                    <a:pt x="147" y="209"/>
                    <a:pt x="148" y="210"/>
                    <a:pt x="148" y="211"/>
                  </a:cubicBezTo>
                  <a:cubicBezTo>
                    <a:pt x="148" y="214"/>
                    <a:pt x="149" y="215"/>
                    <a:pt x="149" y="217"/>
                  </a:cubicBezTo>
                  <a:cubicBezTo>
                    <a:pt x="150" y="218"/>
                    <a:pt x="150" y="219"/>
                    <a:pt x="150" y="222"/>
                  </a:cubicBezTo>
                  <a:cubicBezTo>
                    <a:pt x="149" y="228"/>
                    <a:pt x="152" y="229"/>
                    <a:pt x="155" y="230"/>
                  </a:cubicBezTo>
                  <a:cubicBezTo>
                    <a:pt x="155" y="231"/>
                    <a:pt x="155" y="231"/>
                    <a:pt x="155" y="231"/>
                  </a:cubicBezTo>
                  <a:cubicBezTo>
                    <a:pt x="156" y="231"/>
                    <a:pt x="157" y="234"/>
                    <a:pt x="157" y="236"/>
                  </a:cubicBezTo>
                  <a:cubicBezTo>
                    <a:pt x="156" y="237"/>
                    <a:pt x="153" y="238"/>
                    <a:pt x="152" y="241"/>
                  </a:cubicBezTo>
                  <a:cubicBezTo>
                    <a:pt x="149" y="246"/>
                    <a:pt x="152" y="254"/>
                    <a:pt x="155" y="258"/>
                  </a:cubicBezTo>
                  <a:cubicBezTo>
                    <a:pt x="156" y="258"/>
                    <a:pt x="156" y="260"/>
                    <a:pt x="155" y="262"/>
                  </a:cubicBezTo>
                  <a:cubicBezTo>
                    <a:pt x="154" y="265"/>
                    <a:pt x="153" y="267"/>
                    <a:pt x="153" y="270"/>
                  </a:cubicBezTo>
                  <a:cubicBezTo>
                    <a:pt x="153" y="278"/>
                    <a:pt x="163" y="285"/>
                    <a:pt x="168" y="287"/>
                  </a:cubicBezTo>
                  <a:cubicBezTo>
                    <a:pt x="170" y="288"/>
                    <a:pt x="171" y="289"/>
                    <a:pt x="171" y="289"/>
                  </a:cubicBezTo>
                  <a:cubicBezTo>
                    <a:pt x="171" y="290"/>
                    <a:pt x="170" y="290"/>
                    <a:pt x="169" y="291"/>
                  </a:cubicBezTo>
                  <a:cubicBezTo>
                    <a:pt x="168" y="292"/>
                    <a:pt x="163" y="296"/>
                    <a:pt x="166" y="300"/>
                  </a:cubicBezTo>
                  <a:cubicBezTo>
                    <a:pt x="167" y="301"/>
                    <a:pt x="168" y="302"/>
                    <a:pt x="169" y="302"/>
                  </a:cubicBezTo>
                  <a:cubicBezTo>
                    <a:pt x="170" y="303"/>
                    <a:pt x="171" y="303"/>
                    <a:pt x="171" y="303"/>
                  </a:cubicBezTo>
                  <a:cubicBezTo>
                    <a:pt x="171" y="304"/>
                    <a:pt x="171" y="304"/>
                    <a:pt x="171" y="305"/>
                  </a:cubicBezTo>
                  <a:cubicBezTo>
                    <a:pt x="171" y="307"/>
                    <a:pt x="171" y="310"/>
                    <a:pt x="176" y="312"/>
                  </a:cubicBezTo>
                  <a:cubicBezTo>
                    <a:pt x="180" y="313"/>
                    <a:pt x="184" y="315"/>
                    <a:pt x="192" y="322"/>
                  </a:cubicBezTo>
                  <a:cubicBezTo>
                    <a:pt x="199" y="329"/>
                    <a:pt x="199" y="342"/>
                    <a:pt x="199" y="344"/>
                  </a:cubicBezTo>
                  <a:cubicBezTo>
                    <a:pt x="199" y="345"/>
                    <a:pt x="199" y="345"/>
                    <a:pt x="198" y="345"/>
                  </a:cubicBezTo>
                  <a:cubicBezTo>
                    <a:pt x="197" y="345"/>
                    <a:pt x="196" y="345"/>
                    <a:pt x="196" y="347"/>
                  </a:cubicBezTo>
                  <a:cubicBezTo>
                    <a:pt x="195" y="348"/>
                    <a:pt x="196" y="349"/>
                    <a:pt x="196" y="349"/>
                  </a:cubicBezTo>
                  <a:cubicBezTo>
                    <a:pt x="198" y="352"/>
                    <a:pt x="198" y="354"/>
                    <a:pt x="196" y="357"/>
                  </a:cubicBezTo>
                  <a:cubicBezTo>
                    <a:pt x="193" y="361"/>
                    <a:pt x="193" y="367"/>
                    <a:pt x="195" y="372"/>
                  </a:cubicBezTo>
                  <a:cubicBezTo>
                    <a:pt x="197" y="375"/>
                    <a:pt x="199" y="375"/>
                    <a:pt x="200" y="375"/>
                  </a:cubicBezTo>
                  <a:cubicBezTo>
                    <a:pt x="201" y="376"/>
                    <a:pt x="202" y="376"/>
                    <a:pt x="203" y="378"/>
                  </a:cubicBezTo>
                  <a:cubicBezTo>
                    <a:pt x="204" y="379"/>
                    <a:pt x="204" y="380"/>
                    <a:pt x="203" y="382"/>
                  </a:cubicBezTo>
                  <a:cubicBezTo>
                    <a:pt x="203" y="383"/>
                    <a:pt x="202" y="383"/>
                    <a:pt x="201" y="383"/>
                  </a:cubicBezTo>
                  <a:cubicBezTo>
                    <a:pt x="201" y="383"/>
                    <a:pt x="200" y="383"/>
                    <a:pt x="200" y="383"/>
                  </a:cubicBezTo>
                  <a:cubicBezTo>
                    <a:pt x="199" y="383"/>
                    <a:pt x="199" y="383"/>
                    <a:pt x="198" y="383"/>
                  </a:cubicBezTo>
                  <a:cubicBezTo>
                    <a:pt x="196" y="383"/>
                    <a:pt x="194" y="383"/>
                    <a:pt x="192" y="385"/>
                  </a:cubicBezTo>
                  <a:cubicBezTo>
                    <a:pt x="192" y="385"/>
                    <a:pt x="191" y="384"/>
                    <a:pt x="191" y="384"/>
                  </a:cubicBezTo>
                  <a:cubicBezTo>
                    <a:pt x="189" y="382"/>
                    <a:pt x="187" y="380"/>
                    <a:pt x="183" y="379"/>
                  </a:cubicBezTo>
                  <a:cubicBezTo>
                    <a:pt x="181" y="379"/>
                    <a:pt x="179" y="378"/>
                    <a:pt x="178" y="378"/>
                  </a:cubicBezTo>
                  <a:cubicBezTo>
                    <a:pt x="174" y="378"/>
                    <a:pt x="173" y="382"/>
                    <a:pt x="172" y="385"/>
                  </a:cubicBezTo>
                  <a:cubicBezTo>
                    <a:pt x="171" y="390"/>
                    <a:pt x="175" y="393"/>
                    <a:pt x="179" y="396"/>
                  </a:cubicBezTo>
                  <a:cubicBezTo>
                    <a:pt x="178" y="396"/>
                    <a:pt x="178" y="397"/>
                    <a:pt x="178" y="397"/>
                  </a:cubicBezTo>
                  <a:cubicBezTo>
                    <a:pt x="177" y="399"/>
                    <a:pt x="179" y="402"/>
                    <a:pt x="180" y="404"/>
                  </a:cubicBezTo>
                  <a:cubicBezTo>
                    <a:pt x="181" y="405"/>
                    <a:pt x="182" y="407"/>
                    <a:pt x="182" y="410"/>
                  </a:cubicBezTo>
                  <a:cubicBezTo>
                    <a:pt x="181" y="412"/>
                    <a:pt x="181" y="414"/>
                    <a:pt x="180" y="415"/>
                  </a:cubicBezTo>
                  <a:cubicBezTo>
                    <a:pt x="179" y="414"/>
                    <a:pt x="177" y="413"/>
                    <a:pt x="176" y="413"/>
                  </a:cubicBezTo>
                  <a:cubicBezTo>
                    <a:pt x="174" y="413"/>
                    <a:pt x="172" y="415"/>
                    <a:pt x="172" y="417"/>
                  </a:cubicBezTo>
                  <a:cubicBezTo>
                    <a:pt x="171" y="418"/>
                    <a:pt x="172" y="420"/>
                    <a:pt x="173" y="421"/>
                  </a:cubicBezTo>
                  <a:cubicBezTo>
                    <a:pt x="169" y="422"/>
                    <a:pt x="166" y="424"/>
                    <a:pt x="163" y="426"/>
                  </a:cubicBezTo>
                  <a:cubicBezTo>
                    <a:pt x="162" y="427"/>
                    <a:pt x="162" y="427"/>
                    <a:pt x="161" y="427"/>
                  </a:cubicBezTo>
                  <a:cubicBezTo>
                    <a:pt x="160" y="427"/>
                    <a:pt x="160" y="426"/>
                    <a:pt x="159" y="425"/>
                  </a:cubicBezTo>
                  <a:cubicBezTo>
                    <a:pt x="158" y="425"/>
                    <a:pt x="157" y="424"/>
                    <a:pt x="156" y="424"/>
                  </a:cubicBezTo>
                  <a:cubicBezTo>
                    <a:pt x="156" y="424"/>
                    <a:pt x="155" y="423"/>
                    <a:pt x="155" y="423"/>
                  </a:cubicBezTo>
                  <a:cubicBezTo>
                    <a:pt x="150" y="423"/>
                    <a:pt x="144" y="433"/>
                    <a:pt x="141" y="439"/>
                  </a:cubicBezTo>
                  <a:cubicBezTo>
                    <a:pt x="140" y="442"/>
                    <a:pt x="138" y="443"/>
                    <a:pt x="137" y="444"/>
                  </a:cubicBezTo>
                  <a:cubicBezTo>
                    <a:pt x="136" y="445"/>
                    <a:pt x="135" y="446"/>
                    <a:pt x="135" y="448"/>
                  </a:cubicBezTo>
                  <a:cubicBezTo>
                    <a:pt x="135" y="449"/>
                    <a:pt x="136" y="450"/>
                    <a:pt x="138" y="451"/>
                  </a:cubicBezTo>
                  <a:cubicBezTo>
                    <a:pt x="141" y="453"/>
                    <a:pt x="147" y="462"/>
                    <a:pt x="149" y="466"/>
                  </a:cubicBezTo>
                  <a:cubicBezTo>
                    <a:pt x="149" y="467"/>
                    <a:pt x="149" y="471"/>
                    <a:pt x="149" y="478"/>
                  </a:cubicBezTo>
                  <a:cubicBezTo>
                    <a:pt x="150" y="483"/>
                    <a:pt x="153" y="490"/>
                    <a:pt x="156" y="496"/>
                  </a:cubicBezTo>
                  <a:cubicBezTo>
                    <a:pt x="158" y="500"/>
                    <a:pt x="160" y="505"/>
                    <a:pt x="160" y="508"/>
                  </a:cubicBezTo>
                  <a:cubicBezTo>
                    <a:pt x="160" y="514"/>
                    <a:pt x="156" y="523"/>
                    <a:pt x="153" y="526"/>
                  </a:cubicBezTo>
                  <a:cubicBezTo>
                    <a:pt x="149" y="529"/>
                    <a:pt x="151" y="532"/>
                    <a:pt x="153" y="534"/>
                  </a:cubicBezTo>
                  <a:cubicBezTo>
                    <a:pt x="154" y="536"/>
                    <a:pt x="155" y="538"/>
                    <a:pt x="154" y="541"/>
                  </a:cubicBezTo>
                  <a:cubicBezTo>
                    <a:pt x="154" y="542"/>
                    <a:pt x="154" y="543"/>
                    <a:pt x="153" y="543"/>
                  </a:cubicBezTo>
                  <a:cubicBezTo>
                    <a:pt x="151" y="549"/>
                    <a:pt x="151" y="551"/>
                    <a:pt x="157" y="556"/>
                  </a:cubicBezTo>
                  <a:cubicBezTo>
                    <a:pt x="158" y="558"/>
                    <a:pt x="159" y="558"/>
                    <a:pt x="159" y="559"/>
                  </a:cubicBezTo>
                  <a:cubicBezTo>
                    <a:pt x="159" y="559"/>
                    <a:pt x="158" y="559"/>
                    <a:pt x="158" y="559"/>
                  </a:cubicBezTo>
                  <a:cubicBezTo>
                    <a:pt x="157" y="560"/>
                    <a:pt x="155" y="560"/>
                    <a:pt x="154" y="561"/>
                  </a:cubicBezTo>
                  <a:cubicBezTo>
                    <a:pt x="150" y="564"/>
                    <a:pt x="152" y="568"/>
                    <a:pt x="154" y="571"/>
                  </a:cubicBezTo>
                  <a:cubicBezTo>
                    <a:pt x="155" y="573"/>
                    <a:pt x="157" y="575"/>
                    <a:pt x="158" y="578"/>
                  </a:cubicBezTo>
                  <a:cubicBezTo>
                    <a:pt x="159" y="582"/>
                    <a:pt x="158" y="585"/>
                    <a:pt x="157" y="587"/>
                  </a:cubicBezTo>
                  <a:cubicBezTo>
                    <a:pt x="157" y="588"/>
                    <a:pt x="156" y="589"/>
                    <a:pt x="155" y="590"/>
                  </a:cubicBezTo>
                  <a:cubicBezTo>
                    <a:pt x="154" y="588"/>
                    <a:pt x="151" y="586"/>
                    <a:pt x="148" y="586"/>
                  </a:cubicBezTo>
                  <a:cubicBezTo>
                    <a:pt x="146" y="586"/>
                    <a:pt x="144" y="586"/>
                    <a:pt x="142" y="588"/>
                  </a:cubicBezTo>
                  <a:cubicBezTo>
                    <a:pt x="140" y="590"/>
                    <a:pt x="137" y="592"/>
                    <a:pt x="134" y="592"/>
                  </a:cubicBezTo>
                  <a:cubicBezTo>
                    <a:pt x="132" y="592"/>
                    <a:pt x="131" y="591"/>
                    <a:pt x="129" y="590"/>
                  </a:cubicBezTo>
                  <a:cubicBezTo>
                    <a:pt x="127" y="589"/>
                    <a:pt x="125" y="589"/>
                    <a:pt x="124" y="589"/>
                  </a:cubicBezTo>
                  <a:cubicBezTo>
                    <a:pt x="120" y="589"/>
                    <a:pt x="117" y="592"/>
                    <a:pt x="115" y="594"/>
                  </a:cubicBezTo>
                  <a:cubicBezTo>
                    <a:pt x="115" y="595"/>
                    <a:pt x="115" y="595"/>
                    <a:pt x="115" y="595"/>
                  </a:cubicBezTo>
                  <a:cubicBezTo>
                    <a:pt x="112" y="598"/>
                    <a:pt x="108" y="601"/>
                    <a:pt x="104" y="601"/>
                  </a:cubicBezTo>
                  <a:cubicBezTo>
                    <a:pt x="104" y="601"/>
                    <a:pt x="103" y="601"/>
                    <a:pt x="102" y="602"/>
                  </a:cubicBezTo>
                  <a:cubicBezTo>
                    <a:pt x="98" y="602"/>
                    <a:pt x="92" y="603"/>
                    <a:pt x="89" y="606"/>
                  </a:cubicBezTo>
                  <a:cubicBezTo>
                    <a:pt x="89" y="606"/>
                    <a:pt x="87" y="608"/>
                    <a:pt x="88" y="609"/>
                  </a:cubicBezTo>
                  <a:cubicBezTo>
                    <a:pt x="88" y="611"/>
                    <a:pt x="90" y="612"/>
                    <a:pt x="92" y="614"/>
                  </a:cubicBezTo>
                  <a:cubicBezTo>
                    <a:pt x="93" y="614"/>
                    <a:pt x="93" y="614"/>
                    <a:pt x="94" y="615"/>
                  </a:cubicBezTo>
                  <a:cubicBezTo>
                    <a:pt x="97" y="617"/>
                    <a:pt x="103" y="618"/>
                    <a:pt x="107" y="619"/>
                  </a:cubicBezTo>
                  <a:cubicBezTo>
                    <a:pt x="109" y="619"/>
                    <a:pt x="109" y="619"/>
                    <a:pt x="109" y="619"/>
                  </a:cubicBezTo>
                  <a:cubicBezTo>
                    <a:pt x="109" y="617"/>
                    <a:pt x="109" y="617"/>
                    <a:pt x="109" y="617"/>
                  </a:cubicBezTo>
                  <a:cubicBezTo>
                    <a:pt x="109" y="616"/>
                    <a:pt x="109" y="616"/>
                    <a:pt x="109" y="616"/>
                  </a:cubicBezTo>
                  <a:cubicBezTo>
                    <a:pt x="110" y="613"/>
                    <a:pt x="111" y="609"/>
                    <a:pt x="113" y="608"/>
                  </a:cubicBezTo>
                  <a:cubicBezTo>
                    <a:pt x="113" y="608"/>
                    <a:pt x="114" y="607"/>
                    <a:pt x="115" y="607"/>
                  </a:cubicBezTo>
                  <a:cubicBezTo>
                    <a:pt x="116" y="607"/>
                    <a:pt x="117" y="608"/>
                    <a:pt x="117" y="608"/>
                  </a:cubicBezTo>
                  <a:cubicBezTo>
                    <a:pt x="117" y="609"/>
                    <a:pt x="118" y="609"/>
                    <a:pt x="117" y="610"/>
                  </a:cubicBezTo>
                  <a:cubicBezTo>
                    <a:pt x="116" y="614"/>
                    <a:pt x="117" y="616"/>
                    <a:pt x="118" y="618"/>
                  </a:cubicBezTo>
                  <a:cubicBezTo>
                    <a:pt x="119" y="619"/>
                    <a:pt x="121" y="620"/>
                    <a:pt x="123" y="620"/>
                  </a:cubicBezTo>
                  <a:cubicBezTo>
                    <a:pt x="123" y="620"/>
                    <a:pt x="124" y="620"/>
                    <a:pt x="124" y="620"/>
                  </a:cubicBezTo>
                  <a:cubicBezTo>
                    <a:pt x="125" y="619"/>
                    <a:pt x="126" y="619"/>
                    <a:pt x="127" y="619"/>
                  </a:cubicBezTo>
                  <a:cubicBezTo>
                    <a:pt x="129" y="619"/>
                    <a:pt x="133" y="618"/>
                    <a:pt x="135" y="618"/>
                  </a:cubicBezTo>
                  <a:cubicBezTo>
                    <a:pt x="136" y="618"/>
                    <a:pt x="136" y="618"/>
                    <a:pt x="136" y="618"/>
                  </a:cubicBezTo>
                  <a:cubicBezTo>
                    <a:pt x="137" y="619"/>
                    <a:pt x="137" y="620"/>
                    <a:pt x="138" y="621"/>
                  </a:cubicBezTo>
                  <a:cubicBezTo>
                    <a:pt x="138" y="623"/>
                    <a:pt x="139" y="625"/>
                    <a:pt x="141" y="627"/>
                  </a:cubicBezTo>
                  <a:cubicBezTo>
                    <a:pt x="144" y="630"/>
                    <a:pt x="148" y="632"/>
                    <a:pt x="151" y="632"/>
                  </a:cubicBezTo>
                  <a:cubicBezTo>
                    <a:pt x="152" y="632"/>
                    <a:pt x="152" y="632"/>
                    <a:pt x="153" y="631"/>
                  </a:cubicBezTo>
                  <a:cubicBezTo>
                    <a:pt x="153" y="632"/>
                    <a:pt x="155" y="634"/>
                    <a:pt x="156" y="637"/>
                  </a:cubicBezTo>
                  <a:cubicBezTo>
                    <a:pt x="156" y="638"/>
                    <a:pt x="156" y="639"/>
                    <a:pt x="155" y="640"/>
                  </a:cubicBezTo>
                  <a:cubicBezTo>
                    <a:pt x="153" y="642"/>
                    <a:pt x="152" y="645"/>
                    <a:pt x="152" y="648"/>
                  </a:cubicBezTo>
                  <a:cubicBezTo>
                    <a:pt x="153" y="650"/>
                    <a:pt x="154" y="652"/>
                    <a:pt x="156" y="653"/>
                  </a:cubicBezTo>
                  <a:cubicBezTo>
                    <a:pt x="157" y="654"/>
                    <a:pt x="159" y="654"/>
                    <a:pt x="161" y="654"/>
                  </a:cubicBezTo>
                  <a:cubicBezTo>
                    <a:pt x="166" y="654"/>
                    <a:pt x="169" y="652"/>
                    <a:pt x="170" y="649"/>
                  </a:cubicBezTo>
                  <a:cubicBezTo>
                    <a:pt x="171" y="648"/>
                    <a:pt x="171" y="648"/>
                    <a:pt x="171" y="648"/>
                  </a:cubicBezTo>
                  <a:cubicBezTo>
                    <a:pt x="171" y="648"/>
                    <a:pt x="172" y="648"/>
                    <a:pt x="172" y="649"/>
                  </a:cubicBezTo>
                  <a:cubicBezTo>
                    <a:pt x="173" y="650"/>
                    <a:pt x="173" y="651"/>
                    <a:pt x="173" y="653"/>
                  </a:cubicBezTo>
                  <a:cubicBezTo>
                    <a:pt x="173" y="654"/>
                    <a:pt x="172" y="656"/>
                    <a:pt x="172" y="657"/>
                  </a:cubicBezTo>
                  <a:cubicBezTo>
                    <a:pt x="171" y="661"/>
                    <a:pt x="171" y="663"/>
                    <a:pt x="169" y="664"/>
                  </a:cubicBezTo>
                  <a:cubicBezTo>
                    <a:pt x="168" y="666"/>
                    <a:pt x="167" y="668"/>
                    <a:pt x="167" y="670"/>
                  </a:cubicBezTo>
                  <a:cubicBezTo>
                    <a:pt x="168" y="672"/>
                    <a:pt x="170" y="673"/>
                    <a:pt x="172" y="673"/>
                  </a:cubicBezTo>
                  <a:cubicBezTo>
                    <a:pt x="172" y="673"/>
                    <a:pt x="173" y="673"/>
                    <a:pt x="174" y="672"/>
                  </a:cubicBezTo>
                  <a:cubicBezTo>
                    <a:pt x="174" y="672"/>
                    <a:pt x="175" y="672"/>
                    <a:pt x="176" y="672"/>
                  </a:cubicBezTo>
                  <a:cubicBezTo>
                    <a:pt x="181" y="671"/>
                    <a:pt x="190" y="668"/>
                    <a:pt x="193" y="661"/>
                  </a:cubicBezTo>
                  <a:cubicBezTo>
                    <a:pt x="196" y="654"/>
                    <a:pt x="201" y="650"/>
                    <a:pt x="203" y="649"/>
                  </a:cubicBezTo>
                  <a:cubicBezTo>
                    <a:pt x="206" y="649"/>
                    <a:pt x="207" y="646"/>
                    <a:pt x="208" y="643"/>
                  </a:cubicBezTo>
                  <a:cubicBezTo>
                    <a:pt x="209" y="642"/>
                    <a:pt x="209" y="641"/>
                    <a:pt x="210" y="640"/>
                  </a:cubicBezTo>
                  <a:cubicBezTo>
                    <a:pt x="212" y="637"/>
                    <a:pt x="212" y="631"/>
                    <a:pt x="211" y="627"/>
                  </a:cubicBezTo>
                  <a:cubicBezTo>
                    <a:pt x="210" y="626"/>
                    <a:pt x="210" y="624"/>
                    <a:pt x="208" y="624"/>
                  </a:cubicBezTo>
                  <a:cubicBezTo>
                    <a:pt x="206" y="623"/>
                    <a:pt x="205" y="622"/>
                    <a:pt x="207" y="618"/>
                  </a:cubicBezTo>
                  <a:cubicBezTo>
                    <a:pt x="207" y="617"/>
                    <a:pt x="207" y="616"/>
                    <a:pt x="207" y="615"/>
                  </a:cubicBezTo>
                  <a:cubicBezTo>
                    <a:pt x="208" y="616"/>
                    <a:pt x="209" y="617"/>
                    <a:pt x="211" y="617"/>
                  </a:cubicBezTo>
                  <a:cubicBezTo>
                    <a:pt x="212" y="618"/>
                    <a:pt x="213" y="618"/>
                    <a:pt x="215" y="618"/>
                  </a:cubicBezTo>
                  <a:cubicBezTo>
                    <a:pt x="218" y="618"/>
                    <a:pt x="225" y="617"/>
                    <a:pt x="226" y="613"/>
                  </a:cubicBezTo>
                  <a:cubicBezTo>
                    <a:pt x="226" y="612"/>
                    <a:pt x="227" y="611"/>
                    <a:pt x="229" y="611"/>
                  </a:cubicBezTo>
                  <a:cubicBezTo>
                    <a:pt x="230" y="611"/>
                    <a:pt x="232" y="611"/>
                    <a:pt x="233" y="612"/>
                  </a:cubicBezTo>
                  <a:cubicBezTo>
                    <a:pt x="235" y="613"/>
                    <a:pt x="237" y="614"/>
                    <a:pt x="240" y="615"/>
                  </a:cubicBezTo>
                  <a:cubicBezTo>
                    <a:pt x="243" y="616"/>
                    <a:pt x="246" y="618"/>
                    <a:pt x="247" y="619"/>
                  </a:cubicBezTo>
                  <a:cubicBezTo>
                    <a:pt x="248" y="620"/>
                    <a:pt x="250" y="620"/>
                    <a:pt x="252" y="620"/>
                  </a:cubicBezTo>
                  <a:cubicBezTo>
                    <a:pt x="255" y="620"/>
                    <a:pt x="257" y="620"/>
                    <a:pt x="260" y="618"/>
                  </a:cubicBezTo>
                  <a:cubicBezTo>
                    <a:pt x="261" y="618"/>
                    <a:pt x="261" y="617"/>
                    <a:pt x="262" y="617"/>
                  </a:cubicBezTo>
                  <a:cubicBezTo>
                    <a:pt x="264" y="617"/>
                    <a:pt x="265" y="618"/>
                    <a:pt x="265" y="619"/>
                  </a:cubicBezTo>
                  <a:cubicBezTo>
                    <a:pt x="265" y="620"/>
                    <a:pt x="264" y="621"/>
                    <a:pt x="264" y="621"/>
                  </a:cubicBezTo>
                  <a:cubicBezTo>
                    <a:pt x="263" y="622"/>
                    <a:pt x="260" y="624"/>
                    <a:pt x="261" y="626"/>
                  </a:cubicBezTo>
                  <a:cubicBezTo>
                    <a:pt x="262" y="628"/>
                    <a:pt x="264" y="628"/>
                    <a:pt x="267" y="628"/>
                  </a:cubicBezTo>
                  <a:cubicBezTo>
                    <a:pt x="268" y="628"/>
                    <a:pt x="269" y="628"/>
                    <a:pt x="269" y="628"/>
                  </a:cubicBezTo>
                  <a:cubicBezTo>
                    <a:pt x="270" y="628"/>
                    <a:pt x="270" y="628"/>
                    <a:pt x="271" y="628"/>
                  </a:cubicBezTo>
                  <a:cubicBezTo>
                    <a:pt x="274" y="628"/>
                    <a:pt x="276" y="633"/>
                    <a:pt x="277" y="636"/>
                  </a:cubicBezTo>
                  <a:cubicBezTo>
                    <a:pt x="277" y="636"/>
                    <a:pt x="277" y="636"/>
                    <a:pt x="277" y="636"/>
                  </a:cubicBezTo>
                  <a:cubicBezTo>
                    <a:pt x="277" y="639"/>
                    <a:pt x="279" y="644"/>
                    <a:pt x="287" y="644"/>
                  </a:cubicBezTo>
                  <a:cubicBezTo>
                    <a:pt x="287" y="644"/>
                    <a:pt x="288" y="644"/>
                    <a:pt x="288" y="644"/>
                  </a:cubicBezTo>
                  <a:cubicBezTo>
                    <a:pt x="294" y="644"/>
                    <a:pt x="302" y="641"/>
                    <a:pt x="307" y="639"/>
                  </a:cubicBezTo>
                  <a:cubicBezTo>
                    <a:pt x="309" y="638"/>
                    <a:pt x="310" y="638"/>
                    <a:pt x="311" y="638"/>
                  </a:cubicBezTo>
                  <a:cubicBezTo>
                    <a:pt x="311" y="638"/>
                    <a:pt x="311" y="639"/>
                    <a:pt x="311" y="640"/>
                  </a:cubicBezTo>
                  <a:cubicBezTo>
                    <a:pt x="311" y="641"/>
                    <a:pt x="311" y="642"/>
                    <a:pt x="313" y="643"/>
                  </a:cubicBezTo>
                  <a:cubicBezTo>
                    <a:pt x="314" y="644"/>
                    <a:pt x="314" y="644"/>
                    <a:pt x="314" y="644"/>
                  </a:cubicBezTo>
                  <a:cubicBezTo>
                    <a:pt x="316" y="644"/>
                    <a:pt x="317" y="645"/>
                    <a:pt x="318" y="645"/>
                  </a:cubicBezTo>
                  <a:cubicBezTo>
                    <a:pt x="320" y="645"/>
                    <a:pt x="321" y="643"/>
                    <a:pt x="323" y="640"/>
                  </a:cubicBezTo>
                  <a:cubicBezTo>
                    <a:pt x="324" y="639"/>
                    <a:pt x="324" y="639"/>
                    <a:pt x="324" y="639"/>
                  </a:cubicBezTo>
                  <a:cubicBezTo>
                    <a:pt x="327" y="635"/>
                    <a:pt x="328" y="633"/>
                    <a:pt x="331" y="633"/>
                  </a:cubicBezTo>
                  <a:cubicBezTo>
                    <a:pt x="331" y="633"/>
                    <a:pt x="332" y="633"/>
                    <a:pt x="332" y="633"/>
                  </a:cubicBezTo>
                  <a:cubicBezTo>
                    <a:pt x="337" y="634"/>
                    <a:pt x="339" y="635"/>
                    <a:pt x="339" y="635"/>
                  </a:cubicBezTo>
                  <a:cubicBezTo>
                    <a:pt x="342" y="635"/>
                    <a:pt x="342" y="635"/>
                    <a:pt x="342" y="635"/>
                  </a:cubicBezTo>
                  <a:cubicBezTo>
                    <a:pt x="342" y="633"/>
                    <a:pt x="342" y="633"/>
                    <a:pt x="342" y="633"/>
                  </a:cubicBezTo>
                  <a:cubicBezTo>
                    <a:pt x="342" y="629"/>
                    <a:pt x="342" y="629"/>
                    <a:pt x="342" y="629"/>
                  </a:cubicBezTo>
                  <a:cubicBezTo>
                    <a:pt x="342" y="624"/>
                    <a:pt x="342" y="624"/>
                    <a:pt x="342" y="624"/>
                  </a:cubicBezTo>
                  <a:cubicBezTo>
                    <a:pt x="339" y="627"/>
                    <a:pt x="339" y="627"/>
                    <a:pt x="339" y="627"/>
                  </a:cubicBezTo>
                  <a:cubicBezTo>
                    <a:pt x="339" y="627"/>
                    <a:pt x="339" y="627"/>
                    <a:pt x="339" y="627"/>
                  </a:cubicBezTo>
                  <a:cubicBezTo>
                    <a:pt x="340" y="621"/>
                    <a:pt x="340" y="620"/>
                    <a:pt x="344" y="620"/>
                  </a:cubicBezTo>
                  <a:cubicBezTo>
                    <a:pt x="345" y="620"/>
                    <a:pt x="347" y="620"/>
                    <a:pt x="348" y="620"/>
                  </a:cubicBezTo>
                  <a:cubicBezTo>
                    <a:pt x="350" y="621"/>
                    <a:pt x="351" y="621"/>
                    <a:pt x="353" y="621"/>
                  </a:cubicBezTo>
                  <a:cubicBezTo>
                    <a:pt x="355" y="621"/>
                    <a:pt x="359" y="620"/>
                    <a:pt x="361" y="618"/>
                  </a:cubicBezTo>
                  <a:cubicBezTo>
                    <a:pt x="364" y="616"/>
                    <a:pt x="363" y="614"/>
                    <a:pt x="363" y="613"/>
                  </a:cubicBezTo>
                  <a:cubicBezTo>
                    <a:pt x="362" y="612"/>
                    <a:pt x="362" y="611"/>
                    <a:pt x="364" y="609"/>
                  </a:cubicBezTo>
                  <a:cubicBezTo>
                    <a:pt x="367" y="605"/>
                    <a:pt x="370" y="604"/>
                    <a:pt x="375" y="604"/>
                  </a:cubicBezTo>
                  <a:cubicBezTo>
                    <a:pt x="376" y="604"/>
                    <a:pt x="376" y="604"/>
                    <a:pt x="376" y="604"/>
                  </a:cubicBezTo>
                  <a:cubicBezTo>
                    <a:pt x="377" y="603"/>
                    <a:pt x="377" y="603"/>
                    <a:pt x="378" y="603"/>
                  </a:cubicBezTo>
                  <a:cubicBezTo>
                    <a:pt x="379" y="603"/>
                    <a:pt x="381" y="604"/>
                    <a:pt x="383" y="604"/>
                  </a:cubicBezTo>
                  <a:cubicBezTo>
                    <a:pt x="385" y="604"/>
                    <a:pt x="387" y="604"/>
                    <a:pt x="389" y="604"/>
                  </a:cubicBezTo>
                  <a:cubicBezTo>
                    <a:pt x="393" y="604"/>
                    <a:pt x="396" y="603"/>
                    <a:pt x="398" y="602"/>
                  </a:cubicBezTo>
                  <a:cubicBezTo>
                    <a:pt x="402" y="598"/>
                    <a:pt x="414" y="594"/>
                    <a:pt x="419" y="594"/>
                  </a:cubicBezTo>
                  <a:cubicBezTo>
                    <a:pt x="419" y="594"/>
                    <a:pt x="419" y="594"/>
                    <a:pt x="420" y="594"/>
                  </a:cubicBezTo>
                  <a:cubicBezTo>
                    <a:pt x="422" y="595"/>
                    <a:pt x="424" y="595"/>
                    <a:pt x="427" y="596"/>
                  </a:cubicBezTo>
                  <a:cubicBezTo>
                    <a:pt x="429" y="596"/>
                    <a:pt x="431" y="596"/>
                    <a:pt x="434" y="597"/>
                  </a:cubicBezTo>
                  <a:cubicBezTo>
                    <a:pt x="436" y="597"/>
                    <a:pt x="437" y="597"/>
                    <a:pt x="439" y="597"/>
                  </a:cubicBezTo>
                  <a:cubicBezTo>
                    <a:pt x="440" y="597"/>
                    <a:pt x="442" y="597"/>
                    <a:pt x="444" y="597"/>
                  </a:cubicBezTo>
                  <a:cubicBezTo>
                    <a:pt x="444" y="597"/>
                    <a:pt x="444" y="597"/>
                    <a:pt x="444" y="597"/>
                  </a:cubicBezTo>
                  <a:cubicBezTo>
                    <a:pt x="447" y="596"/>
                    <a:pt x="448" y="596"/>
                    <a:pt x="449" y="594"/>
                  </a:cubicBezTo>
                  <a:cubicBezTo>
                    <a:pt x="450" y="593"/>
                    <a:pt x="449" y="591"/>
                    <a:pt x="447" y="587"/>
                  </a:cubicBezTo>
                  <a:cubicBezTo>
                    <a:pt x="446" y="586"/>
                    <a:pt x="446" y="586"/>
                    <a:pt x="446" y="586"/>
                  </a:cubicBezTo>
                  <a:cubicBezTo>
                    <a:pt x="443" y="581"/>
                    <a:pt x="442" y="579"/>
                    <a:pt x="444" y="577"/>
                  </a:cubicBezTo>
                  <a:cubicBezTo>
                    <a:pt x="446" y="575"/>
                    <a:pt x="447" y="573"/>
                    <a:pt x="448" y="572"/>
                  </a:cubicBezTo>
                  <a:cubicBezTo>
                    <a:pt x="450" y="570"/>
                    <a:pt x="451" y="569"/>
                    <a:pt x="452" y="568"/>
                  </a:cubicBezTo>
                  <a:cubicBezTo>
                    <a:pt x="452" y="570"/>
                    <a:pt x="451" y="573"/>
                    <a:pt x="450" y="575"/>
                  </a:cubicBezTo>
                  <a:cubicBezTo>
                    <a:pt x="450" y="576"/>
                    <a:pt x="449" y="577"/>
                    <a:pt x="450" y="579"/>
                  </a:cubicBezTo>
                  <a:cubicBezTo>
                    <a:pt x="450" y="579"/>
                    <a:pt x="451" y="580"/>
                    <a:pt x="453" y="580"/>
                  </a:cubicBezTo>
                  <a:cubicBezTo>
                    <a:pt x="454" y="580"/>
                    <a:pt x="456" y="579"/>
                    <a:pt x="460" y="578"/>
                  </a:cubicBezTo>
                  <a:cubicBezTo>
                    <a:pt x="464" y="576"/>
                    <a:pt x="468" y="575"/>
                    <a:pt x="471" y="575"/>
                  </a:cubicBezTo>
                  <a:cubicBezTo>
                    <a:pt x="474" y="575"/>
                    <a:pt x="476" y="576"/>
                    <a:pt x="476" y="577"/>
                  </a:cubicBezTo>
                  <a:cubicBezTo>
                    <a:pt x="477" y="578"/>
                    <a:pt x="477" y="579"/>
                    <a:pt x="478" y="580"/>
                  </a:cubicBezTo>
                  <a:cubicBezTo>
                    <a:pt x="479" y="583"/>
                    <a:pt x="482" y="588"/>
                    <a:pt x="486" y="589"/>
                  </a:cubicBezTo>
                  <a:cubicBezTo>
                    <a:pt x="486" y="589"/>
                    <a:pt x="487" y="589"/>
                    <a:pt x="487" y="590"/>
                  </a:cubicBezTo>
                  <a:cubicBezTo>
                    <a:pt x="489" y="590"/>
                    <a:pt x="490" y="591"/>
                    <a:pt x="492" y="591"/>
                  </a:cubicBezTo>
                  <a:cubicBezTo>
                    <a:pt x="494" y="591"/>
                    <a:pt x="496" y="589"/>
                    <a:pt x="498" y="587"/>
                  </a:cubicBezTo>
                  <a:cubicBezTo>
                    <a:pt x="499" y="586"/>
                    <a:pt x="500" y="585"/>
                    <a:pt x="500" y="584"/>
                  </a:cubicBezTo>
                  <a:cubicBezTo>
                    <a:pt x="503" y="581"/>
                    <a:pt x="504" y="579"/>
                    <a:pt x="509" y="578"/>
                  </a:cubicBezTo>
                  <a:cubicBezTo>
                    <a:pt x="510" y="578"/>
                    <a:pt x="510" y="578"/>
                    <a:pt x="510" y="578"/>
                  </a:cubicBezTo>
                  <a:cubicBezTo>
                    <a:pt x="512" y="578"/>
                    <a:pt x="514" y="578"/>
                    <a:pt x="515" y="578"/>
                  </a:cubicBezTo>
                  <a:cubicBezTo>
                    <a:pt x="517" y="578"/>
                    <a:pt x="519" y="578"/>
                    <a:pt x="520" y="579"/>
                  </a:cubicBezTo>
                  <a:cubicBezTo>
                    <a:pt x="520" y="580"/>
                    <a:pt x="521" y="581"/>
                    <a:pt x="521" y="582"/>
                  </a:cubicBezTo>
                  <a:cubicBezTo>
                    <a:pt x="522" y="585"/>
                    <a:pt x="524" y="587"/>
                    <a:pt x="527" y="589"/>
                  </a:cubicBezTo>
                  <a:cubicBezTo>
                    <a:pt x="528" y="589"/>
                    <a:pt x="528" y="589"/>
                    <a:pt x="529" y="589"/>
                  </a:cubicBezTo>
                  <a:cubicBezTo>
                    <a:pt x="528" y="590"/>
                    <a:pt x="528" y="590"/>
                    <a:pt x="527" y="591"/>
                  </a:cubicBezTo>
                  <a:cubicBezTo>
                    <a:pt x="527" y="591"/>
                    <a:pt x="526" y="592"/>
                    <a:pt x="526" y="592"/>
                  </a:cubicBezTo>
                  <a:cubicBezTo>
                    <a:pt x="525" y="593"/>
                    <a:pt x="524" y="595"/>
                    <a:pt x="525" y="597"/>
                  </a:cubicBezTo>
                  <a:cubicBezTo>
                    <a:pt x="525" y="600"/>
                    <a:pt x="529" y="604"/>
                    <a:pt x="534" y="606"/>
                  </a:cubicBezTo>
                  <a:cubicBezTo>
                    <a:pt x="536" y="606"/>
                    <a:pt x="538" y="608"/>
                    <a:pt x="540" y="611"/>
                  </a:cubicBezTo>
                  <a:cubicBezTo>
                    <a:pt x="542" y="613"/>
                    <a:pt x="545" y="616"/>
                    <a:pt x="548" y="617"/>
                  </a:cubicBezTo>
                  <a:cubicBezTo>
                    <a:pt x="554" y="618"/>
                    <a:pt x="554" y="618"/>
                    <a:pt x="558" y="619"/>
                  </a:cubicBezTo>
                  <a:cubicBezTo>
                    <a:pt x="558" y="619"/>
                    <a:pt x="558" y="619"/>
                    <a:pt x="559" y="619"/>
                  </a:cubicBezTo>
                  <a:cubicBezTo>
                    <a:pt x="562" y="619"/>
                    <a:pt x="563" y="617"/>
                    <a:pt x="564" y="616"/>
                  </a:cubicBezTo>
                  <a:cubicBezTo>
                    <a:pt x="564" y="615"/>
                    <a:pt x="565" y="614"/>
                    <a:pt x="566" y="613"/>
                  </a:cubicBezTo>
                  <a:cubicBezTo>
                    <a:pt x="568" y="611"/>
                    <a:pt x="567" y="608"/>
                    <a:pt x="566" y="607"/>
                  </a:cubicBezTo>
                  <a:cubicBezTo>
                    <a:pt x="565" y="606"/>
                    <a:pt x="565" y="605"/>
                    <a:pt x="565" y="604"/>
                  </a:cubicBezTo>
                  <a:cubicBezTo>
                    <a:pt x="565" y="603"/>
                    <a:pt x="564" y="602"/>
                    <a:pt x="564" y="600"/>
                  </a:cubicBezTo>
                  <a:cubicBezTo>
                    <a:pt x="564" y="598"/>
                    <a:pt x="563" y="596"/>
                    <a:pt x="566" y="593"/>
                  </a:cubicBezTo>
                  <a:cubicBezTo>
                    <a:pt x="566" y="593"/>
                    <a:pt x="566" y="592"/>
                    <a:pt x="567" y="592"/>
                  </a:cubicBezTo>
                  <a:cubicBezTo>
                    <a:pt x="570" y="588"/>
                    <a:pt x="574" y="584"/>
                    <a:pt x="570" y="578"/>
                  </a:cubicBezTo>
                  <a:cubicBezTo>
                    <a:pt x="569" y="577"/>
                    <a:pt x="569" y="575"/>
                    <a:pt x="568" y="574"/>
                  </a:cubicBezTo>
                  <a:cubicBezTo>
                    <a:pt x="565" y="569"/>
                    <a:pt x="562" y="563"/>
                    <a:pt x="557" y="563"/>
                  </a:cubicBezTo>
                  <a:cubicBezTo>
                    <a:pt x="555" y="563"/>
                    <a:pt x="554" y="563"/>
                    <a:pt x="552" y="565"/>
                  </a:cubicBezTo>
                  <a:cubicBezTo>
                    <a:pt x="551" y="565"/>
                    <a:pt x="547" y="568"/>
                    <a:pt x="546" y="568"/>
                  </a:cubicBezTo>
                  <a:cubicBezTo>
                    <a:pt x="546" y="568"/>
                    <a:pt x="545" y="566"/>
                    <a:pt x="545" y="565"/>
                  </a:cubicBezTo>
                  <a:cubicBezTo>
                    <a:pt x="544" y="564"/>
                    <a:pt x="544" y="564"/>
                    <a:pt x="544" y="564"/>
                  </a:cubicBezTo>
                  <a:cubicBezTo>
                    <a:pt x="543" y="562"/>
                    <a:pt x="544" y="561"/>
                    <a:pt x="545" y="559"/>
                  </a:cubicBezTo>
                  <a:cubicBezTo>
                    <a:pt x="546" y="558"/>
                    <a:pt x="547" y="557"/>
                    <a:pt x="548" y="554"/>
                  </a:cubicBezTo>
                  <a:cubicBezTo>
                    <a:pt x="548" y="553"/>
                    <a:pt x="549" y="551"/>
                    <a:pt x="551" y="550"/>
                  </a:cubicBezTo>
                  <a:cubicBezTo>
                    <a:pt x="554" y="545"/>
                    <a:pt x="557" y="540"/>
                    <a:pt x="553" y="533"/>
                  </a:cubicBezTo>
                  <a:cubicBezTo>
                    <a:pt x="552" y="530"/>
                    <a:pt x="550" y="528"/>
                    <a:pt x="549" y="525"/>
                  </a:cubicBezTo>
                  <a:cubicBezTo>
                    <a:pt x="547" y="521"/>
                    <a:pt x="545" y="517"/>
                    <a:pt x="542" y="516"/>
                  </a:cubicBezTo>
                  <a:cubicBezTo>
                    <a:pt x="538" y="515"/>
                    <a:pt x="535" y="511"/>
                    <a:pt x="535" y="507"/>
                  </a:cubicBezTo>
                  <a:cubicBezTo>
                    <a:pt x="534" y="503"/>
                    <a:pt x="531" y="501"/>
                    <a:pt x="527" y="500"/>
                  </a:cubicBezTo>
                  <a:cubicBezTo>
                    <a:pt x="526" y="500"/>
                    <a:pt x="525" y="499"/>
                    <a:pt x="523" y="498"/>
                  </a:cubicBezTo>
                  <a:cubicBezTo>
                    <a:pt x="521" y="497"/>
                    <a:pt x="519" y="496"/>
                    <a:pt x="519" y="494"/>
                  </a:cubicBezTo>
                  <a:cubicBezTo>
                    <a:pt x="518" y="492"/>
                    <a:pt x="519" y="490"/>
                    <a:pt x="520" y="488"/>
                  </a:cubicBezTo>
                  <a:cubicBezTo>
                    <a:pt x="521" y="486"/>
                    <a:pt x="522" y="486"/>
                    <a:pt x="524" y="485"/>
                  </a:cubicBezTo>
                  <a:cubicBezTo>
                    <a:pt x="526" y="483"/>
                    <a:pt x="529" y="482"/>
                    <a:pt x="531" y="479"/>
                  </a:cubicBezTo>
                  <a:cubicBezTo>
                    <a:pt x="533" y="476"/>
                    <a:pt x="533" y="474"/>
                    <a:pt x="534" y="472"/>
                  </a:cubicBezTo>
                  <a:cubicBezTo>
                    <a:pt x="534" y="470"/>
                    <a:pt x="534" y="469"/>
                    <a:pt x="536" y="469"/>
                  </a:cubicBezTo>
                  <a:cubicBezTo>
                    <a:pt x="536" y="469"/>
                    <a:pt x="537" y="469"/>
                    <a:pt x="539" y="469"/>
                  </a:cubicBezTo>
                  <a:cubicBezTo>
                    <a:pt x="539" y="469"/>
                    <a:pt x="540" y="469"/>
                    <a:pt x="540" y="469"/>
                  </a:cubicBezTo>
                  <a:cubicBezTo>
                    <a:pt x="541" y="469"/>
                    <a:pt x="541" y="469"/>
                    <a:pt x="542" y="469"/>
                  </a:cubicBezTo>
                  <a:cubicBezTo>
                    <a:pt x="543" y="469"/>
                    <a:pt x="545" y="469"/>
                    <a:pt x="546" y="467"/>
                  </a:cubicBezTo>
                  <a:cubicBezTo>
                    <a:pt x="548" y="465"/>
                    <a:pt x="555" y="457"/>
                    <a:pt x="560" y="455"/>
                  </a:cubicBezTo>
                  <a:cubicBezTo>
                    <a:pt x="564" y="454"/>
                    <a:pt x="569" y="453"/>
                    <a:pt x="573" y="452"/>
                  </a:cubicBezTo>
                  <a:cubicBezTo>
                    <a:pt x="575" y="451"/>
                    <a:pt x="577" y="451"/>
                    <a:pt x="579" y="450"/>
                  </a:cubicBezTo>
                  <a:cubicBezTo>
                    <a:pt x="585" y="449"/>
                    <a:pt x="605" y="438"/>
                    <a:pt x="606" y="430"/>
                  </a:cubicBezTo>
                  <a:cubicBezTo>
                    <a:pt x="607" y="427"/>
                    <a:pt x="607" y="424"/>
                    <a:pt x="607" y="422"/>
                  </a:cubicBezTo>
                  <a:cubicBezTo>
                    <a:pt x="607" y="420"/>
                    <a:pt x="607" y="418"/>
                    <a:pt x="608" y="416"/>
                  </a:cubicBezTo>
                  <a:cubicBezTo>
                    <a:pt x="609" y="411"/>
                    <a:pt x="611" y="407"/>
                    <a:pt x="611" y="407"/>
                  </a:cubicBezTo>
                  <a:cubicBezTo>
                    <a:pt x="611" y="406"/>
                    <a:pt x="611" y="406"/>
                    <a:pt x="611" y="406"/>
                  </a:cubicBezTo>
                  <a:cubicBezTo>
                    <a:pt x="611" y="405"/>
                    <a:pt x="611" y="405"/>
                    <a:pt x="611" y="405"/>
                  </a:cubicBezTo>
                  <a:cubicBezTo>
                    <a:pt x="610" y="403"/>
                    <a:pt x="608" y="397"/>
                    <a:pt x="608" y="395"/>
                  </a:cubicBezTo>
                  <a:cubicBezTo>
                    <a:pt x="608" y="394"/>
                    <a:pt x="608" y="394"/>
                    <a:pt x="608" y="394"/>
                  </a:cubicBezTo>
                  <a:cubicBezTo>
                    <a:pt x="609" y="394"/>
                    <a:pt x="610" y="393"/>
                    <a:pt x="611" y="392"/>
                  </a:cubicBezTo>
                  <a:cubicBezTo>
                    <a:pt x="614" y="390"/>
                    <a:pt x="614" y="389"/>
                    <a:pt x="615" y="388"/>
                  </a:cubicBezTo>
                  <a:cubicBezTo>
                    <a:pt x="615" y="388"/>
                    <a:pt x="615" y="387"/>
                    <a:pt x="616" y="386"/>
                  </a:cubicBezTo>
                  <a:cubicBezTo>
                    <a:pt x="616" y="386"/>
                    <a:pt x="616" y="386"/>
                    <a:pt x="616" y="386"/>
                  </a:cubicBezTo>
                  <a:cubicBezTo>
                    <a:pt x="617" y="387"/>
                    <a:pt x="619" y="389"/>
                    <a:pt x="621" y="390"/>
                  </a:cubicBezTo>
                  <a:cubicBezTo>
                    <a:pt x="624" y="391"/>
                    <a:pt x="626" y="391"/>
                    <a:pt x="628" y="392"/>
                  </a:cubicBezTo>
                  <a:cubicBezTo>
                    <a:pt x="631" y="392"/>
                    <a:pt x="633" y="393"/>
                    <a:pt x="634" y="394"/>
                  </a:cubicBezTo>
                  <a:cubicBezTo>
                    <a:pt x="635" y="394"/>
                    <a:pt x="636" y="395"/>
                    <a:pt x="637" y="396"/>
                  </a:cubicBezTo>
                  <a:cubicBezTo>
                    <a:pt x="639" y="398"/>
                    <a:pt x="641" y="401"/>
                    <a:pt x="643" y="401"/>
                  </a:cubicBezTo>
                  <a:cubicBezTo>
                    <a:pt x="644" y="401"/>
                    <a:pt x="645" y="400"/>
                    <a:pt x="645" y="400"/>
                  </a:cubicBezTo>
                  <a:cubicBezTo>
                    <a:pt x="647" y="398"/>
                    <a:pt x="648" y="396"/>
                    <a:pt x="649" y="395"/>
                  </a:cubicBezTo>
                  <a:cubicBezTo>
                    <a:pt x="649" y="393"/>
                    <a:pt x="650" y="392"/>
                    <a:pt x="651" y="390"/>
                  </a:cubicBezTo>
                  <a:cubicBezTo>
                    <a:pt x="652" y="389"/>
                    <a:pt x="652" y="388"/>
                    <a:pt x="653" y="388"/>
                  </a:cubicBezTo>
                  <a:cubicBezTo>
                    <a:pt x="655" y="387"/>
                    <a:pt x="656" y="385"/>
                    <a:pt x="657" y="381"/>
                  </a:cubicBezTo>
                  <a:cubicBezTo>
                    <a:pt x="658" y="378"/>
                    <a:pt x="658" y="377"/>
                    <a:pt x="659" y="375"/>
                  </a:cubicBezTo>
                  <a:cubicBezTo>
                    <a:pt x="660" y="371"/>
                    <a:pt x="661" y="367"/>
                    <a:pt x="659" y="364"/>
                  </a:cubicBezTo>
                  <a:cubicBezTo>
                    <a:pt x="659" y="363"/>
                    <a:pt x="658" y="362"/>
                    <a:pt x="658" y="362"/>
                  </a:cubicBezTo>
                  <a:cubicBezTo>
                    <a:pt x="657" y="360"/>
                    <a:pt x="656" y="360"/>
                    <a:pt x="657" y="356"/>
                  </a:cubicBezTo>
                  <a:cubicBezTo>
                    <a:pt x="657" y="354"/>
                    <a:pt x="657" y="353"/>
                    <a:pt x="657" y="352"/>
                  </a:cubicBezTo>
                  <a:cubicBezTo>
                    <a:pt x="658" y="348"/>
                    <a:pt x="658" y="346"/>
                    <a:pt x="656" y="342"/>
                  </a:cubicBezTo>
                  <a:cubicBezTo>
                    <a:pt x="656" y="341"/>
                    <a:pt x="655" y="340"/>
                    <a:pt x="655" y="339"/>
                  </a:cubicBezTo>
                  <a:cubicBezTo>
                    <a:pt x="654" y="337"/>
                    <a:pt x="653" y="335"/>
                    <a:pt x="651" y="333"/>
                  </a:cubicBezTo>
                  <a:cubicBezTo>
                    <a:pt x="649" y="330"/>
                    <a:pt x="646" y="325"/>
                    <a:pt x="645" y="323"/>
                  </a:cubicBezTo>
                  <a:cubicBezTo>
                    <a:pt x="645" y="322"/>
                    <a:pt x="644" y="321"/>
                    <a:pt x="642" y="321"/>
                  </a:cubicBezTo>
                  <a:cubicBezTo>
                    <a:pt x="642" y="321"/>
                    <a:pt x="641" y="321"/>
                    <a:pt x="640" y="321"/>
                  </a:cubicBezTo>
                  <a:cubicBezTo>
                    <a:pt x="639" y="322"/>
                    <a:pt x="638" y="322"/>
                    <a:pt x="637" y="322"/>
                  </a:cubicBezTo>
                  <a:cubicBezTo>
                    <a:pt x="636" y="322"/>
                    <a:pt x="636" y="322"/>
                    <a:pt x="636" y="322"/>
                  </a:cubicBezTo>
                  <a:cubicBezTo>
                    <a:pt x="632" y="321"/>
                    <a:pt x="631" y="320"/>
                    <a:pt x="629" y="315"/>
                  </a:cubicBezTo>
                  <a:cubicBezTo>
                    <a:pt x="626" y="309"/>
                    <a:pt x="621" y="307"/>
                    <a:pt x="616" y="306"/>
                  </a:cubicBezTo>
                  <a:cubicBezTo>
                    <a:pt x="615" y="306"/>
                    <a:pt x="615" y="306"/>
                    <a:pt x="614" y="306"/>
                  </a:cubicBezTo>
                  <a:cubicBezTo>
                    <a:pt x="611" y="306"/>
                    <a:pt x="610" y="308"/>
                    <a:pt x="610" y="310"/>
                  </a:cubicBezTo>
                  <a:cubicBezTo>
                    <a:pt x="609" y="310"/>
                    <a:pt x="609" y="311"/>
                    <a:pt x="609" y="311"/>
                  </a:cubicBezTo>
                  <a:cubicBezTo>
                    <a:pt x="609" y="311"/>
                    <a:pt x="609" y="311"/>
                    <a:pt x="609" y="311"/>
                  </a:cubicBezTo>
                  <a:cubicBezTo>
                    <a:pt x="604" y="306"/>
                    <a:pt x="599" y="305"/>
                    <a:pt x="597" y="304"/>
                  </a:cubicBezTo>
                  <a:cubicBezTo>
                    <a:pt x="597" y="303"/>
                    <a:pt x="597" y="302"/>
                    <a:pt x="597" y="302"/>
                  </a:cubicBezTo>
                  <a:cubicBezTo>
                    <a:pt x="598" y="299"/>
                    <a:pt x="599" y="296"/>
                    <a:pt x="598" y="294"/>
                  </a:cubicBezTo>
                  <a:cubicBezTo>
                    <a:pt x="596" y="290"/>
                    <a:pt x="587" y="279"/>
                    <a:pt x="583" y="278"/>
                  </a:cubicBezTo>
                  <a:cubicBezTo>
                    <a:pt x="580" y="277"/>
                    <a:pt x="572" y="277"/>
                    <a:pt x="569" y="277"/>
                  </a:cubicBezTo>
                  <a:cubicBezTo>
                    <a:pt x="568" y="276"/>
                    <a:pt x="566" y="274"/>
                    <a:pt x="565" y="272"/>
                  </a:cubicBezTo>
                  <a:cubicBezTo>
                    <a:pt x="564" y="267"/>
                    <a:pt x="559" y="263"/>
                    <a:pt x="555" y="261"/>
                  </a:cubicBezTo>
                  <a:cubicBezTo>
                    <a:pt x="554" y="260"/>
                    <a:pt x="553" y="258"/>
                    <a:pt x="552" y="257"/>
                  </a:cubicBezTo>
                  <a:cubicBezTo>
                    <a:pt x="552" y="255"/>
                    <a:pt x="551" y="254"/>
                    <a:pt x="550" y="253"/>
                  </a:cubicBezTo>
                  <a:cubicBezTo>
                    <a:pt x="548" y="249"/>
                    <a:pt x="545" y="246"/>
                    <a:pt x="542" y="243"/>
                  </a:cubicBezTo>
                  <a:cubicBezTo>
                    <a:pt x="541" y="242"/>
                    <a:pt x="541" y="242"/>
                    <a:pt x="541" y="242"/>
                  </a:cubicBezTo>
                  <a:cubicBezTo>
                    <a:pt x="538" y="239"/>
                    <a:pt x="532" y="233"/>
                    <a:pt x="525" y="233"/>
                  </a:cubicBezTo>
                  <a:cubicBezTo>
                    <a:pt x="523" y="233"/>
                    <a:pt x="522" y="233"/>
                    <a:pt x="521" y="233"/>
                  </a:cubicBezTo>
                  <a:cubicBezTo>
                    <a:pt x="520" y="234"/>
                    <a:pt x="520" y="234"/>
                    <a:pt x="520" y="234"/>
                  </a:cubicBezTo>
                  <a:cubicBezTo>
                    <a:pt x="517" y="235"/>
                    <a:pt x="514" y="235"/>
                    <a:pt x="512" y="235"/>
                  </a:cubicBezTo>
                  <a:cubicBezTo>
                    <a:pt x="511" y="235"/>
                    <a:pt x="510" y="235"/>
                    <a:pt x="509" y="233"/>
                  </a:cubicBezTo>
                  <a:cubicBezTo>
                    <a:pt x="506" y="226"/>
                    <a:pt x="499" y="219"/>
                    <a:pt x="492" y="219"/>
                  </a:cubicBezTo>
                  <a:cubicBezTo>
                    <a:pt x="492" y="219"/>
                    <a:pt x="492" y="219"/>
                    <a:pt x="492" y="218"/>
                  </a:cubicBezTo>
                  <a:cubicBezTo>
                    <a:pt x="490" y="217"/>
                    <a:pt x="490" y="212"/>
                    <a:pt x="490" y="209"/>
                  </a:cubicBezTo>
                  <a:cubicBezTo>
                    <a:pt x="490" y="207"/>
                    <a:pt x="490" y="206"/>
                    <a:pt x="490" y="204"/>
                  </a:cubicBezTo>
                  <a:cubicBezTo>
                    <a:pt x="489" y="200"/>
                    <a:pt x="485" y="198"/>
                    <a:pt x="483" y="198"/>
                  </a:cubicBezTo>
                  <a:cubicBezTo>
                    <a:pt x="482" y="194"/>
                    <a:pt x="479" y="183"/>
                    <a:pt x="477" y="181"/>
                  </a:cubicBezTo>
                  <a:cubicBezTo>
                    <a:pt x="476" y="180"/>
                    <a:pt x="475" y="179"/>
                    <a:pt x="474" y="179"/>
                  </a:cubicBezTo>
                  <a:cubicBezTo>
                    <a:pt x="472" y="178"/>
                    <a:pt x="472" y="178"/>
                    <a:pt x="472" y="177"/>
                  </a:cubicBezTo>
                  <a:cubicBezTo>
                    <a:pt x="473" y="174"/>
                    <a:pt x="474" y="167"/>
                    <a:pt x="469" y="166"/>
                  </a:cubicBezTo>
                  <a:cubicBezTo>
                    <a:pt x="465" y="165"/>
                    <a:pt x="461" y="163"/>
                    <a:pt x="459" y="161"/>
                  </a:cubicBezTo>
                  <a:cubicBezTo>
                    <a:pt x="457" y="158"/>
                    <a:pt x="456" y="157"/>
                    <a:pt x="458" y="155"/>
                  </a:cubicBezTo>
                  <a:cubicBezTo>
                    <a:pt x="461" y="152"/>
                    <a:pt x="465" y="149"/>
                    <a:pt x="465" y="149"/>
                  </a:cubicBezTo>
                  <a:cubicBezTo>
                    <a:pt x="472" y="146"/>
                    <a:pt x="472" y="146"/>
                    <a:pt x="472" y="146"/>
                  </a:cubicBezTo>
                  <a:cubicBezTo>
                    <a:pt x="465" y="146"/>
                    <a:pt x="465" y="146"/>
                    <a:pt x="465" y="146"/>
                  </a:cubicBezTo>
                  <a:cubicBezTo>
                    <a:pt x="465" y="146"/>
                    <a:pt x="464" y="146"/>
                    <a:pt x="464" y="145"/>
                  </a:cubicBezTo>
                  <a:cubicBezTo>
                    <a:pt x="464" y="145"/>
                    <a:pt x="464" y="144"/>
                    <a:pt x="464" y="143"/>
                  </a:cubicBezTo>
                  <a:cubicBezTo>
                    <a:pt x="464" y="142"/>
                    <a:pt x="464" y="142"/>
                    <a:pt x="464" y="142"/>
                  </a:cubicBezTo>
                  <a:cubicBezTo>
                    <a:pt x="466" y="137"/>
                    <a:pt x="467" y="135"/>
                    <a:pt x="470" y="131"/>
                  </a:cubicBezTo>
                  <a:cubicBezTo>
                    <a:pt x="472" y="129"/>
                    <a:pt x="474" y="126"/>
                    <a:pt x="473" y="123"/>
                  </a:cubicBezTo>
                  <a:cubicBezTo>
                    <a:pt x="473" y="121"/>
                    <a:pt x="471" y="120"/>
                    <a:pt x="469" y="119"/>
                  </a:cubicBezTo>
                  <a:cubicBezTo>
                    <a:pt x="464" y="117"/>
                    <a:pt x="464" y="116"/>
                    <a:pt x="464" y="116"/>
                  </a:cubicBezTo>
                  <a:cubicBezTo>
                    <a:pt x="464" y="116"/>
                    <a:pt x="464" y="115"/>
                    <a:pt x="464" y="115"/>
                  </a:cubicBezTo>
                  <a:cubicBezTo>
                    <a:pt x="466" y="113"/>
                    <a:pt x="466" y="112"/>
                    <a:pt x="466" y="110"/>
                  </a:cubicBezTo>
                  <a:cubicBezTo>
                    <a:pt x="465" y="107"/>
                    <a:pt x="461" y="105"/>
                    <a:pt x="457" y="105"/>
                  </a:cubicBezTo>
                  <a:cubicBezTo>
                    <a:pt x="454" y="104"/>
                    <a:pt x="453" y="103"/>
                    <a:pt x="450" y="101"/>
                  </a:cubicBezTo>
                  <a:cubicBezTo>
                    <a:pt x="449" y="100"/>
                    <a:pt x="448" y="100"/>
                    <a:pt x="447" y="99"/>
                  </a:cubicBezTo>
                  <a:cubicBezTo>
                    <a:pt x="445" y="97"/>
                    <a:pt x="442" y="96"/>
                    <a:pt x="441" y="95"/>
                  </a:cubicBezTo>
                  <a:cubicBezTo>
                    <a:pt x="438" y="94"/>
                    <a:pt x="436" y="93"/>
                    <a:pt x="435" y="90"/>
                  </a:cubicBezTo>
                  <a:cubicBezTo>
                    <a:pt x="433" y="86"/>
                    <a:pt x="431" y="85"/>
                    <a:pt x="428" y="84"/>
                  </a:cubicBezTo>
                  <a:cubicBezTo>
                    <a:pt x="427" y="84"/>
                    <a:pt x="427" y="83"/>
                    <a:pt x="426" y="83"/>
                  </a:cubicBezTo>
                  <a:cubicBezTo>
                    <a:pt x="425" y="82"/>
                    <a:pt x="425" y="81"/>
                    <a:pt x="425" y="80"/>
                  </a:cubicBezTo>
                  <a:cubicBezTo>
                    <a:pt x="425" y="78"/>
                    <a:pt x="425" y="76"/>
                    <a:pt x="426" y="75"/>
                  </a:cubicBezTo>
                  <a:cubicBezTo>
                    <a:pt x="428" y="73"/>
                    <a:pt x="429" y="70"/>
                    <a:pt x="428" y="67"/>
                  </a:cubicBezTo>
                  <a:cubicBezTo>
                    <a:pt x="427" y="65"/>
                    <a:pt x="425" y="63"/>
                    <a:pt x="423" y="63"/>
                  </a:cubicBezTo>
                  <a:cubicBezTo>
                    <a:pt x="421" y="62"/>
                    <a:pt x="420" y="62"/>
                    <a:pt x="419" y="61"/>
                  </a:cubicBezTo>
                  <a:cubicBezTo>
                    <a:pt x="418" y="60"/>
                    <a:pt x="416" y="59"/>
                    <a:pt x="414" y="59"/>
                  </a:cubicBezTo>
                  <a:cubicBezTo>
                    <a:pt x="413" y="58"/>
                    <a:pt x="412" y="57"/>
                    <a:pt x="412" y="56"/>
                  </a:cubicBezTo>
                  <a:cubicBezTo>
                    <a:pt x="412" y="55"/>
                    <a:pt x="413" y="54"/>
                    <a:pt x="414" y="54"/>
                  </a:cubicBezTo>
                  <a:cubicBezTo>
                    <a:pt x="415" y="53"/>
                    <a:pt x="416" y="52"/>
                    <a:pt x="416" y="51"/>
                  </a:cubicBezTo>
                  <a:cubicBezTo>
                    <a:pt x="417" y="48"/>
                    <a:pt x="416" y="44"/>
                    <a:pt x="415" y="42"/>
                  </a:cubicBezTo>
                  <a:cubicBezTo>
                    <a:pt x="415" y="42"/>
                    <a:pt x="415" y="42"/>
                    <a:pt x="415" y="42"/>
                  </a:cubicBezTo>
                  <a:cubicBezTo>
                    <a:pt x="414" y="42"/>
                    <a:pt x="414" y="42"/>
                    <a:pt x="414" y="42"/>
                  </a:cubicBezTo>
                  <a:cubicBezTo>
                    <a:pt x="406" y="38"/>
                    <a:pt x="405" y="38"/>
                    <a:pt x="404" y="38"/>
                  </a:cubicBezTo>
                  <a:cubicBezTo>
                    <a:pt x="402" y="38"/>
                    <a:pt x="398" y="36"/>
                    <a:pt x="395" y="35"/>
                  </a:cubicBezTo>
                  <a:cubicBezTo>
                    <a:pt x="394" y="35"/>
                    <a:pt x="393" y="31"/>
                    <a:pt x="393" y="29"/>
                  </a:cubicBezTo>
                  <a:cubicBezTo>
                    <a:pt x="393" y="27"/>
                    <a:pt x="392" y="25"/>
                    <a:pt x="392" y="24"/>
                  </a:cubicBezTo>
                  <a:cubicBezTo>
                    <a:pt x="391" y="22"/>
                    <a:pt x="389" y="21"/>
                    <a:pt x="387" y="21"/>
                  </a:cubicBezTo>
                  <a:cubicBezTo>
                    <a:pt x="387" y="21"/>
                    <a:pt x="386" y="21"/>
                    <a:pt x="386" y="21"/>
                  </a:cubicBezTo>
                  <a:cubicBezTo>
                    <a:pt x="386" y="21"/>
                    <a:pt x="386" y="21"/>
                    <a:pt x="386" y="21"/>
                  </a:cubicBezTo>
                  <a:cubicBezTo>
                    <a:pt x="386" y="22"/>
                    <a:pt x="386" y="22"/>
                    <a:pt x="386" y="22"/>
                  </a:cubicBezTo>
                  <a:cubicBezTo>
                    <a:pt x="384" y="22"/>
                    <a:pt x="382" y="22"/>
                    <a:pt x="381" y="23"/>
                  </a:cubicBezTo>
                  <a:cubicBezTo>
                    <a:pt x="378" y="25"/>
                    <a:pt x="377" y="25"/>
                    <a:pt x="372" y="25"/>
                  </a:cubicBezTo>
                  <a:cubicBezTo>
                    <a:pt x="371" y="25"/>
                    <a:pt x="371" y="25"/>
                    <a:pt x="370" y="25"/>
                  </a:cubicBezTo>
                  <a:cubicBezTo>
                    <a:pt x="370" y="23"/>
                    <a:pt x="368" y="23"/>
                    <a:pt x="366" y="23"/>
                  </a:cubicBezTo>
                  <a:cubicBezTo>
                    <a:pt x="362" y="23"/>
                    <a:pt x="355" y="26"/>
                    <a:pt x="350" y="28"/>
                  </a:cubicBezTo>
                  <a:cubicBezTo>
                    <a:pt x="350" y="28"/>
                    <a:pt x="349" y="29"/>
                    <a:pt x="349" y="29"/>
                  </a:cubicBezTo>
                  <a:cubicBezTo>
                    <a:pt x="348" y="29"/>
                    <a:pt x="348" y="28"/>
                    <a:pt x="347" y="27"/>
                  </a:cubicBezTo>
                  <a:cubicBezTo>
                    <a:pt x="346" y="27"/>
                    <a:pt x="345" y="26"/>
                    <a:pt x="344" y="25"/>
                  </a:cubicBezTo>
                  <a:cubicBezTo>
                    <a:pt x="344" y="25"/>
                    <a:pt x="343" y="25"/>
                    <a:pt x="342" y="25"/>
                  </a:cubicBezTo>
                  <a:cubicBezTo>
                    <a:pt x="340" y="25"/>
                    <a:pt x="339" y="26"/>
                    <a:pt x="338" y="28"/>
                  </a:cubicBezTo>
                  <a:cubicBezTo>
                    <a:pt x="337" y="29"/>
                    <a:pt x="336" y="30"/>
                    <a:pt x="335" y="31"/>
                  </a:cubicBezTo>
                  <a:cubicBezTo>
                    <a:pt x="335" y="31"/>
                    <a:pt x="335" y="31"/>
                    <a:pt x="334" y="31"/>
                  </a:cubicBezTo>
                  <a:cubicBezTo>
                    <a:pt x="334" y="31"/>
                    <a:pt x="332" y="29"/>
                    <a:pt x="331" y="27"/>
                  </a:cubicBezTo>
                  <a:cubicBezTo>
                    <a:pt x="331" y="24"/>
                    <a:pt x="330" y="21"/>
                    <a:pt x="325" y="20"/>
                  </a:cubicBezTo>
                  <a:cubicBezTo>
                    <a:pt x="324" y="19"/>
                    <a:pt x="323" y="19"/>
                    <a:pt x="323" y="18"/>
                  </a:cubicBezTo>
                  <a:cubicBezTo>
                    <a:pt x="322" y="16"/>
                    <a:pt x="322" y="14"/>
                    <a:pt x="322" y="14"/>
                  </a:cubicBezTo>
                  <a:cubicBezTo>
                    <a:pt x="323" y="12"/>
                    <a:pt x="323" y="7"/>
                    <a:pt x="321" y="5"/>
                  </a:cubicBezTo>
                  <a:cubicBezTo>
                    <a:pt x="320" y="3"/>
                    <a:pt x="319" y="3"/>
                    <a:pt x="318" y="3"/>
                  </a:cubicBezTo>
                  <a:cubicBezTo>
                    <a:pt x="317" y="3"/>
                    <a:pt x="316" y="3"/>
                    <a:pt x="316" y="3"/>
                  </a:cubicBezTo>
                  <a:cubicBezTo>
                    <a:pt x="315" y="3"/>
                    <a:pt x="314" y="3"/>
                    <a:pt x="314" y="3"/>
                  </a:cubicBezTo>
                  <a:cubicBezTo>
                    <a:pt x="312" y="3"/>
                    <a:pt x="309" y="3"/>
                    <a:pt x="308" y="6"/>
                  </a:cubicBezTo>
                  <a:cubicBezTo>
                    <a:pt x="308" y="7"/>
                    <a:pt x="306" y="8"/>
                    <a:pt x="303" y="10"/>
                  </a:cubicBezTo>
                  <a:cubicBezTo>
                    <a:pt x="299" y="12"/>
                    <a:pt x="296" y="14"/>
                    <a:pt x="296" y="14"/>
                  </a:cubicBezTo>
                  <a:cubicBezTo>
                    <a:pt x="295" y="15"/>
                    <a:pt x="295" y="15"/>
                    <a:pt x="295" y="15"/>
                  </a:cubicBezTo>
                  <a:cubicBezTo>
                    <a:pt x="296" y="16"/>
                    <a:pt x="296" y="16"/>
                    <a:pt x="296" y="16"/>
                  </a:cubicBezTo>
                  <a:cubicBezTo>
                    <a:pt x="296" y="16"/>
                    <a:pt x="296" y="25"/>
                    <a:pt x="299" y="30"/>
                  </a:cubicBezTo>
                  <a:cubicBezTo>
                    <a:pt x="301" y="33"/>
                    <a:pt x="301" y="36"/>
                    <a:pt x="300" y="40"/>
                  </a:cubicBezTo>
                  <a:cubicBezTo>
                    <a:pt x="300" y="43"/>
                    <a:pt x="300" y="45"/>
                    <a:pt x="300" y="49"/>
                  </a:cubicBezTo>
                  <a:cubicBezTo>
                    <a:pt x="301" y="52"/>
                    <a:pt x="300" y="53"/>
                    <a:pt x="300" y="54"/>
                  </a:cubicBezTo>
                  <a:cubicBezTo>
                    <a:pt x="300" y="54"/>
                    <a:pt x="300" y="54"/>
                    <a:pt x="299" y="54"/>
                  </a:cubicBezTo>
                  <a:cubicBezTo>
                    <a:pt x="299" y="54"/>
                    <a:pt x="299" y="54"/>
                    <a:pt x="298" y="54"/>
                  </a:cubicBezTo>
                  <a:cubicBezTo>
                    <a:pt x="298" y="54"/>
                    <a:pt x="298" y="54"/>
                    <a:pt x="297" y="54"/>
                  </a:cubicBezTo>
                  <a:cubicBezTo>
                    <a:pt x="297" y="54"/>
                    <a:pt x="297" y="54"/>
                    <a:pt x="296" y="53"/>
                  </a:cubicBezTo>
                  <a:cubicBezTo>
                    <a:pt x="296" y="53"/>
                    <a:pt x="295" y="52"/>
                    <a:pt x="294" y="52"/>
                  </a:cubicBezTo>
                  <a:cubicBezTo>
                    <a:pt x="293" y="52"/>
                    <a:pt x="292" y="53"/>
                    <a:pt x="291" y="54"/>
                  </a:cubicBezTo>
                  <a:cubicBezTo>
                    <a:pt x="291" y="54"/>
                    <a:pt x="291" y="54"/>
                    <a:pt x="291" y="54"/>
                  </a:cubicBezTo>
                  <a:cubicBezTo>
                    <a:pt x="290" y="54"/>
                    <a:pt x="289" y="54"/>
                    <a:pt x="287" y="51"/>
                  </a:cubicBezTo>
                  <a:cubicBezTo>
                    <a:pt x="286" y="50"/>
                    <a:pt x="287" y="48"/>
                    <a:pt x="287" y="48"/>
                  </a:cubicBezTo>
                  <a:cubicBezTo>
                    <a:pt x="287" y="48"/>
                    <a:pt x="287" y="48"/>
                    <a:pt x="287" y="48"/>
                  </a:cubicBezTo>
                  <a:cubicBezTo>
                    <a:pt x="287" y="48"/>
                    <a:pt x="287" y="48"/>
                    <a:pt x="287" y="48"/>
                  </a:cubicBezTo>
                  <a:cubicBezTo>
                    <a:pt x="287" y="47"/>
                    <a:pt x="288" y="41"/>
                    <a:pt x="285" y="38"/>
                  </a:cubicBezTo>
                  <a:cubicBezTo>
                    <a:pt x="284" y="37"/>
                    <a:pt x="282" y="36"/>
                    <a:pt x="280" y="36"/>
                  </a:cubicBezTo>
                  <a:cubicBezTo>
                    <a:pt x="279" y="36"/>
                    <a:pt x="278" y="36"/>
                    <a:pt x="278" y="36"/>
                  </a:cubicBezTo>
                  <a:cubicBezTo>
                    <a:pt x="278" y="36"/>
                    <a:pt x="278" y="36"/>
                    <a:pt x="278" y="36"/>
                  </a:cubicBezTo>
                  <a:cubicBezTo>
                    <a:pt x="278" y="37"/>
                    <a:pt x="278" y="37"/>
                    <a:pt x="278" y="37"/>
                  </a:cubicBezTo>
                  <a:cubicBezTo>
                    <a:pt x="276" y="37"/>
                    <a:pt x="274" y="39"/>
                    <a:pt x="272" y="39"/>
                  </a:cubicBezTo>
                  <a:cubicBezTo>
                    <a:pt x="272" y="39"/>
                    <a:pt x="272" y="39"/>
                    <a:pt x="272" y="39"/>
                  </a:cubicBezTo>
                  <a:cubicBezTo>
                    <a:pt x="269" y="37"/>
                    <a:pt x="267" y="36"/>
                    <a:pt x="266" y="36"/>
                  </a:cubicBezTo>
                  <a:cubicBezTo>
                    <a:pt x="265" y="36"/>
                    <a:pt x="265" y="36"/>
                    <a:pt x="264" y="37"/>
                  </a:cubicBezTo>
                  <a:cubicBezTo>
                    <a:pt x="264" y="37"/>
                    <a:pt x="264" y="37"/>
                    <a:pt x="264" y="37"/>
                  </a:cubicBezTo>
                  <a:cubicBezTo>
                    <a:pt x="264" y="37"/>
                    <a:pt x="263" y="37"/>
                    <a:pt x="263" y="36"/>
                  </a:cubicBezTo>
                  <a:cubicBezTo>
                    <a:pt x="261" y="32"/>
                    <a:pt x="254" y="31"/>
                    <a:pt x="252" y="31"/>
                  </a:cubicBezTo>
                  <a:cubicBezTo>
                    <a:pt x="251" y="31"/>
                    <a:pt x="251" y="31"/>
                    <a:pt x="250" y="31"/>
                  </a:cubicBezTo>
                  <a:cubicBezTo>
                    <a:pt x="249" y="31"/>
                    <a:pt x="248" y="31"/>
                    <a:pt x="247" y="31"/>
                  </a:cubicBezTo>
                  <a:cubicBezTo>
                    <a:pt x="245" y="31"/>
                    <a:pt x="244" y="31"/>
                    <a:pt x="242" y="31"/>
                  </a:cubicBezTo>
                  <a:cubicBezTo>
                    <a:pt x="238" y="33"/>
                    <a:pt x="237" y="34"/>
                    <a:pt x="234" y="36"/>
                  </a:cubicBezTo>
                  <a:cubicBezTo>
                    <a:pt x="232" y="37"/>
                    <a:pt x="232" y="37"/>
                    <a:pt x="232" y="37"/>
                  </a:cubicBezTo>
                  <a:cubicBezTo>
                    <a:pt x="227" y="41"/>
                    <a:pt x="228" y="45"/>
                    <a:pt x="229" y="48"/>
                  </a:cubicBezTo>
                  <a:cubicBezTo>
                    <a:pt x="229" y="49"/>
                    <a:pt x="229" y="49"/>
                    <a:pt x="229" y="49"/>
                  </a:cubicBezTo>
                  <a:cubicBezTo>
                    <a:pt x="231" y="53"/>
                    <a:pt x="234" y="54"/>
                    <a:pt x="238" y="56"/>
                  </a:cubicBezTo>
                  <a:cubicBezTo>
                    <a:pt x="240" y="56"/>
                    <a:pt x="241" y="57"/>
                    <a:pt x="243" y="58"/>
                  </a:cubicBezTo>
                  <a:cubicBezTo>
                    <a:pt x="244" y="58"/>
                    <a:pt x="245" y="59"/>
                    <a:pt x="244" y="61"/>
                  </a:cubicBezTo>
                  <a:cubicBezTo>
                    <a:pt x="244" y="62"/>
                    <a:pt x="243" y="62"/>
                    <a:pt x="243" y="62"/>
                  </a:cubicBezTo>
                  <a:cubicBezTo>
                    <a:pt x="242" y="62"/>
                    <a:pt x="242" y="62"/>
                    <a:pt x="242" y="62"/>
                  </a:cubicBezTo>
                  <a:cubicBezTo>
                    <a:pt x="241" y="62"/>
                    <a:pt x="241" y="61"/>
                    <a:pt x="240" y="61"/>
                  </a:cubicBezTo>
                  <a:cubicBezTo>
                    <a:pt x="239" y="61"/>
                    <a:pt x="238" y="62"/>
                    <a:pt x="237" y="63"/>
                  </a:cubicBezTo>
                  <a:cubicBezTo>
                    <a:pt x="237" y="64"/>
                    <a:pt x="236" y="64"/>
                    <a:pt x="236" y="64"/>
                  </a:cubicBezTo>
                  <a:cubicBezTo>
                    <a:pt x="234" y="64"/>
                    <a:pt x="232" y="63"/>
                    <a:pt x="231" y="62"/>
                  </a:cubicBezTo>
                  <a:cubicBezTo>
                    <a:pt x="228" y="60"/>
                    <a:pt x="228" y="60"/>
                    <a:pt x="228" y="60"/>
                  </a:cubicBezTo>
                  <a:cubicBezTo>
                    <a:pt x="229" y="64"/>
                    <a:pt x="229" y="64"/>
                    <a:pt x="229" y="64"/>
                  </a:cubicBezTo>
                  <a:cubicBezTo>
                    <a:pt x="229" y="66"/>
                    <a:pt x="229" y="67"/>
                    <a:pt x="229" y="67"/>
                  </a:cubicBezTo>
                  <a:cubicBezTo>
                    <a:pt x="228" y="67"/>
                    <a:pt x="228" y="67"/>
                    <a:pt x="227" y="67"/>
                  </a:cubicBezTo>
                  <a:cubicBezTo>
                    <a:pt x="227" y="67"/>
                    <a:pt x="226" y="67"/>
                    <a:pt x="226" y="67"/>
                  </a:cubicBezTo>
                  <a:cubicBezTo>
                    <a:pt x="225" y="67"/>
                    <a:pt x="225" y="67"/>
                    <a:pt x="225" y="67"/>
                  </a:cubicBezTo>
                  <a:cubicBezTo>
                    <a:pt x="225" y="67"/>
                    <a:pt x="225" y="67"/>
                    <a:pt x="225" y="67"/>
                  </a:cubicBezTo>
                  <a:cubicBezTo>
                    <a:pt x="225" y="67"/>
                    <a:pt x="221" y="66"/>
                    <a:pt x="217" y="65"/>
                  </a:cubicBezTo>
                  <a:cubicBezTo>
                    <a:pt x="215" y="64"/>
                    <a:pt x="215" y="61"/>
                    <a:pt x="216" y="57"/>
                  </a:cubicBezTo>
                  <a:cubicBezTo>
                    <a:pt x="216" y="54"/>
                    <a:pt x="215" y="52"/>
                    <a:pt x="215" y="50"/>
                  </a:cubicBezTo>
                  <a:cubicBezTo>
                    <a:pt x="214" y="49"/>
                    <a:pt x="214" y="48"/>
                    <a:pt x="214" y="46"/>
                  </a:cubicBezTo>
                  <a:cubicBezTo>
                    <a:pt x="214" y="42"/>
                    <a:pt x="210" y="40"/>
                    <a:pt x="208" y="40"/>
                  </a:cubicBezTo>
                  <a:cubicBezTo>
                    <a:pt x="208" y="40"/>
                    <a:pt x="208" y="40"/>
                    <a:pt x="208" y="40"/>
                  </a:cubicBezTo>
                  <a:cubicBezTo>
                    <a:pt x="207" y="40"/>
                    <a:pt x="207" y="40"/>
                    <a:pt x="207" y="40"/>
                  </a:cubicBezTo>
                  <a:cubicBezTo>
                    <a:pt x="207" y="40"/>
                    <a:pt x="206" y="40"/>
                    <a:pt x="205" y="40"/>
                  </a:cubicBezTo>
                  <a:cubicBezTo>
                    <a:pt x="203" y="40"/>
                    <a:pt x="201" y="39"/>
                    <a:pt x="200" y="39"/>
                  </a:cubicBezTo>
                  <a:cubicBezTo>
                    <a:pt x="199" y="38"/>
                    <a:pt x="198" y="37"/>
                    <a:pt x="198" y="36"/>
                  </a:cubicBezTo>
                  <a:cubicBezTo>
                    <a:pt x="197" y="35"/>
                    <a:pt x="196" y="33"/>
                    <a:pt x="193" y="33"/>
                  </a:cubicBezTo>
                  <a:cubicBezTo>
                    <a:pt x="193" y="33"/>
                    <a:pt x="192" y="33"/>
                    <a:pt x="192" y="33"/>
                  </a:cubicBezTo>
                  <a:cubicBezTo>
                    <a:pt x="192" y="33"/>
                    <a:pt x="191" y="33"/>
                    <a:pt x="191" y="33"/>
                  </a:cubicBezTo>
                  <a:cubicBezTo>
                    <a:pt x="190" y="33"/>
                    <a:pt x="190" y="33"/>
                    <a:pt x="188" y="30"/>
                  </a:cubicBezTo>
                  <a:cubicBezTo>
                    <a:pt x="188" y="30"/>
                    <a:pt x="188" y="29"/>
                    <a:pt x="188" y="29"/>
                  </a:cubicBezTo>
                  <a:cubicBezTo>
                    <a:pt x="187" y="28"/>
                    <a:pt x="187" y="28"/>
                    <a:pt x="187" y="28"/>
                  </a:cubicBezTo>
                  <a:cubicBezTo>
                    <a:pt x="185" y="25"/>
                    <a:pt x="184" y="23"/>
                    <a:pt x="181" y="20"/>
                  </a:cubicBezTo>
                  <a:cubicBezTo>
                    <a:pt x="180" y="18"/>
                    <a:pt x="180" y="17"/>
                    <a:pt x="179" y="16"/>
                  </a:cubicBezTo>
                  <a:cubicBezTo>
                    <a:pt x="178" y="14"/>
                    <a:pt x="177" y="12"/>
                    <a:pt x="174" y="12"/>
                  </a:cubicBezTo>
                  <a:cubicBezTo>
                    <a:pt x="171" y="12"/>
                    <a:pt x="169" y="9"/>
                    <a:pt x="167" y="6"/>
                  </a:cubicBezTo>
                  <a:cubicBezTo>
                    <a:pt x="166" y="5"/>
                    <a:pt x="165" y="3"/>
                    <a:pt x="164" y="2"/>
                  </a:cubicBezTo>
                  <a:cubicBezTo>
                    <a:pt x="163" y="1"/>
                    <a:pt x="162" y="0"/>
                    <a:pt x="16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7" name="Freeform 13"/>
            <p:cNvSpPr>
              <a:spLocks/>
            </p:cNvSpPr>
            <p:nvPr/>
          </p:nvSpPr>
          <p:spPr bwMode="auto">
            <a:xfrm>
              <a:off x="5022348" y="3955054"/>
              <a:ext cx="663690" cy="852179"/>
            </a:xfrm>
            <a:custGeom>
              <a:avLst/>
              <a:gdLst>
                <a:gd name="T0" fmla="*/ 243 w 317"/>
                <a:gd name="T1" fmla="*/ 390 h 407"/>
                <a:gd name="T2" fmla="*/ 223 w 317"/>
                <a:gd name="T3" fmla="*/ 387 h 407"/>
                <a:gd name="T4" fmla="*/ 210 w 317"/>
                <a:gd name="T5" fmla="*/ 388 h 407"/>
                <a:gd name="T6" fmla="*/ 193 w 317"/>
                <a:gd name="T7" fmla="*/ 382 h 407"/>
                <a:gd name="T8" fmla="*/ 175 w 317"/>
                <a:gd name="T9" fmla="*/ 363 h 407"/>
                <a:gd name="T10" fmla="*/ 159 w 317"/>
                <a:gd name="T11" fmla="*/ 360 h 407"/>
                <a:gd name="T12" fmla="*/ 163 w 317"/>
                <a:gd name="T13" fmla="*/ 337 h 407"/>
                <a:gd name="T14" fmla="*/ 164 w 317"/>
                <a:gd name="T15" fmla="*/ 322 h 407"/>
                <a:gd name="T16" fmla="*/ 155 w 317"/>
                <a:gd name="T17" fmla="*/ 302 h 407"/>
                <a:gd name="T18" fmla="*/ 150 w 317"/>
                <a:gd name="T19" fmla="*/ 282 h 407"/>
                <a:gd name="T20" fmla="*/ 130 w 317"/>
                <a:gd name="T21" fmla="*/ 275 h 407"/>
                <a:gd name="T22" fmla="*/ 94 w 317"/>
                <a:gd name="T23" fmla="*/ 276 h 407"/>
                <a:gd name="T24" fmla="*/ 70 w 317"/>
                <a:gd name="T25" fmla="*/ 284 h 407"/>
                <a:gd name="T26" fmla="*/ 52 w 317"/>
                <a:gd name="T27" fmla="*/ 286 h 407"/>
                <a:gd name="T28" fmla="*/ 31 w 317"/>
                <a:gd name="T29" fmla="*/ 280 h 407"/>
                <a:gd name="T30" fmla="*/ 50 w 317"/>
                <a:gd name="T31" fmla="*/ 248 h 407"/>
                <a:gd name="T32" fmla="*/ 36 w 317"/>
                <a:gd name="T33" fmla="*/ 219 h 407"/>
                <a:gd name="T34" fmla="*/ 11 w 317"/>
                <a:gd name="T35" fmla="*/ 194 h 407"/>
                <a:gd name="T36" fmla="*/ 7 w 317"/>
                <a:gd name="T37" fmla="*/ 155 h 407"/>
                <a:gd name="T38" fmla="*/ 19 w 317"/>
                <a:gd name="T39" fmla="*/ 134 h 407"/>
                <a:gd name="T40" fmla="*/ 43 w 317"/>
                <a:gd name="T41" fmla="*/ 119 h 407"/>
                <a:gd name="T42" fmla="*/ 44 w 317"/>
                <a:gd name="T43" fmla="*/ 109 h 407"/>
                <a:gd name="T44" fmla="*/ 66 w 317"/>
                <a:gd name="T45" fmla="*/ 111 h 407"/>
                <a:gd name="T46" fmla="*/ 82 w 317"/>
                <a:gd name="T47" fmla="*/ 118 h 407"/>
                <a:gd name="T48" fmla="*/ 91 w 317"/>
                <a:gd name="T49" fmla="*/ 104 h 407"/>
                <a:gd name="T50" fmla="*/ 98 w 317"/>
                <a:gd name="T51" fmla="*/ 94 h 407"/>
                <a:gd name="T52" fmla="*/ 112 w 317"/>
                <a:gd name="T53" fmla="*/ 79 h 407"/>
                <a:gd name="T54" fmla="*/ 128 w 317"/>
                <a:gd name="T55" fmla="*/ 69 h 407"/>
                <a:gd name="T56" fmla="*/ 153 w 317"/>
                <a:gd name="T57" fmla="*/ 62 h 407"/>
                <a:gd name="T58" fmla="*/ 170 w 317"/>
                <a:gd name="T59" fmla="*/ 52 h 407"/>
                <a:gd name="T60" fmla="*/ 197 w 317"/>
                <a:gd name="T61" fmla="*/ 41 h 407"/>
                <a:gd name="T62" fmla="*/ 208 w 317"/>
                <a:gd name="T63" fmla="*/ 35 h 407"/>
                <a:gd name="T64" fmla="*/ 220 w 317"/>
                <a:gd name="T65" fmla="*/ 14 h 407"/>
                <a:gd name="T66" fmla="*/ 232 w 317"/>
                <a:gd name="T67" fmla="*/ 10 h 407"/>
                <a:gd name="T68" fmla="*/ 245 w 317"/>
                <a:gd name="T69" fmla="*/ 20 h 407"/>
                <a:gd name="T70" fmla="*/ 255 w 317"/>
                <a:gd name="T71" fmla="*/ 42 h 407"/>
                <a:gd name="T72" fmla="*/ 264 w 317"/>
                <a:gd name="T73" fmla="*/ 50 h 407"/>
                <a:gd name="T74" fmla="*/ 270 w 317"/>
                <a:gd name="T75" fmla="*/ 62 h 407"/>
                <a:gd name="T76" fmla="*/ 259 w 317"/>
                <a:gd name="T77" fmla="*/ 82 h 407"/>
                <a:gd name="T78" fmla="*/ 252 w 317"/>
                <a:gd name="T79" fmla="*/ 101 h 407"/>
                <a:gd name="T80" fmla="*/ 249 w 317"/>
                <a:gd name="T81" fmla="*/ 111 h 407"/>
                <a:gd name="T82" fmla="*/ 265 w 317"/>
                <a:gd name="T83" fmla="*/ 128 h 407"/>
                <a:gd name="T84" fmla="*/ 255 w 317"/>
                <a:gd name="T85" fmla="*/ 141 h 407"/>
                <a:gd name="T86" fmla="*/ 251 w 317"/>
                <a:gd name="T87" fmla="*/ 149 h 407"/>
                <a:gd name="T88" fmla="*/ 235 w 317"/>
                <a:gd name="T89" fmla="*/ 159 h 407"/>
                <a:gd name="T90" fmla="*/ 238 w 317"/>
                <a:gd name="T91" fmla="*/ 171 h 407"/>
                <a:gd name="T92" fmla="*/ 228 w 317"/>
                <a:gd name="T93" fmla="*/ 177 h 407"/>
                <a:gd name="T94" fmla="*/ 235 w 317"/>
                <a:gd name="T95" fmla="*/ 199 h 407"/>
                <a:gd name="T96" fmla="*/ 264 w 317"/>
                <a:gd name="T97" fmla="*/ 190 h 407"/>
                <a:gd name="T98" fmla="*/ 290 w 317"/>
                <a:gd name="T99" fmla="*/ 195 h 407"/>
                <a:gd name="T100" fmla="*/ 301 w 317"/>
                <a:gd name="T101" fmla="*/ 227 h 407"/>
                <a:gd name="T102" fmla="*/ 311 w 317"/>
                <a:gd name="T103" fmla="*/ 241 h 407"/>
                <a:gd name="T104" fmla="*/ 300 w 317"/>
                <a:gd name="T105" fmla="*/ 266 h 407"/>
                <a:gd name="T106" fmla="*/ 309 w 317"/>
                <a:gd name="T107" fmla="*/ 297 h 407"/>
                <a:gd name="T108" fmla="*/ 316 w 317"/>
                <a:gd name="T109" fmla="*/ 309 h 407"/>
                <a:gd name="T110" fmla="*/ 312 w 317"/>
                <a:gd name="T111" fmla="*/ 338 h 407"/>
                <a:gd name="T112" fmla="*/ 297 w 317"/>
                <a:gd name="T113" fmla="*/ 37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7" h="407">
                  <a:moveTo>
                    <a:pt x="275" y="407"/>
                  </a:moveTo>
                  <a:cubicBezTo>
                    <a:pt x="273" y="406"/>
                    <a:pt x="269" y="402"/>
                    <a:pt x="266" y="402"/>
                  </a:cubicBezTo>
                  <a:cubicBezTo>
                    <a:pt x="262" y="402"/>
                    <a:pt x="260" y="400"/>
                    <a:pt x="257" y="398"/>
                  </a:cubicBezTo>
                  <a:cubicBezTo>
                    <a:pt x="257" y="398"/>
                    <a:pt x="256" y="398"/>
                    <a:pt x="256" y="397"/>
                  </a:cubicBezTo>
                  <a:cubicBezTo>
                    <a:pt x="255" y="396"/>
                    <a:pt x="253" y="395"/>
                    <a:pt x="251" y="394"/>
                  </a:cubicBezTo>
                  <a:cubicBezTo>
                    <a:pt x="248" y="393"/>
                    <a:pt x="245" y="392"/>
                    <a:pt x="243" y="390"/>
                  </a:cubicBezTo>
                  <a:cubicBezTo>
                    <a:pt x="241" y="389"/>
                    <a:pt x="240" y="388"/>
                    <a:pt x="239" y="388"/>
                  </a:cubicBezTo>
                  <a:cubicBezTo>
                    <a:pt x="238" y="388"/>
                    <a:pt x="237" y="388"/>
                    <a:pt x="236" y="390"/>
                  </a:cubicBezTo>
                  <a:cubicBezTo>
                    <a:pt x="235" y="391"/>
                    <a:pt x="233" y="391"/>
                    <a:pt x="232" y="391"/>
                  </a:cubicBezTo>
                  <a:cubicBezTo>
                    <a:pt x="230" y="391"/>
                    <a:pt x="229" y="391"/>
                    <a:pt x="227" y="390"/>
                  </a:cubicBezTo>
                  <a:cubicBezTo>
                    <a:pt x="226" y="390"/>
                    <a:pt x="226" y="390"/>
                    <a:pt x="226" y="390"/>
                  </a:cubicBezTo>
                  <a:cubicBezTo>
                    <a:pt x="224" y="389"/>
                    <a:pt x="223" y="388"/>
                    <a:pt x="223" y="387"/>
                  </a:cubicBezTo>
                  <a:cubicBezTo>
                    <a:pt x="222" y="386"/>
                    <a:pt x="222" y="385"/>
                    <a:pt x="221" y="385"/>
                  </a:cubicBezTo>
                  <a:cubicBezTo>
                    <a:pt x="221" y="385"/>
                    <a:pt x="221" y="385"/>
                    <a:pt x="221" y="385"/>
                  </a:cubicBezTo>
                  <a:cubicBezTo>
                    <a:pt x="220" y="386"/>
                    <a:pt x="219" y="386"/>
                    <a:pt x="219" y="387"/>
                  </a:cubicBezTo>
                  <a:cubicBezTo>
                    <a:pt x="217" y="388"/>
                    <a:pt x="216" y="389"/>
                    <a:pt x="214" y="389"/>
                  </a:cubicBezTo>
                  <a:cubicBezTo>
                    <a:pt x="213" y="389"/>
                    <a:pt x="212" y="389"/>
                    <a:pt x="211" y="388"/>
                  </a:cubicBezTo>
                  <a:cubicBezTo>
                    <a:pt x="211" y="388"/>
                    <a:pt x="210" y="388"/>
                    <a:pt x="210" y="388"/>
                  </a:cubicBezTo>
                  <a:cubicBezTo>
                    <a:pt x="209" y="387"/>
                    <a:pt x="209" y="387"/>
                    <a:pt x="209" y="387"/>
                  </a:cubicBezTo>
                  <a:cubicBezTo>
                    <a:pt x="208" y="387"/>
                    <a:pt x="207" y="388"/>
                    <a:pt x="206" y="389"/>
                  </a:cubicBezTo>
                  <a:cubicBezTo>
                    <a:pt x="205" y="389"/>
                    <a:pt x="205" y="390"/>
                    <a:pt x="204" y="390"/>
                  </a:cubicBezTo>
                  <a:cubicBezTo>
                    <a:pt x="200" y="390"/>
                    <a:pt x="197" y="384"/>
                    <a:pt x="196" y="382"/>
                  </a:cubicBezTo>
                  <a:cubicBezTo>
                    <a:pt x="196" y="381"/>
                    <a:pt x="195" y="381"/>
                    <a:pt x="195" y="381"/>
                  </a:cubicBezTo>
                  <a:cubicBezTo>
                    <a:pt x="194" y="381"/>
                    <a:pt x="194" y="381"/>
                    <a:pt x="193" y="382"/>
                  </a:cubicBezTo>
                  <a:cubicBezTo>
                    <a:pt x="193" y="382"/>
                    <a:pt x="192" y="383"/>
                    <a:pt x="191" y="383"/>
                  </a:cubicBezTo>
                  <a:cubicBezTo>
                    <a:pt x="190" y="383"/>
                    <a:pt x="189" y="382"/>
                    <a:pt x="187" y="380"/>
                  </a:cubicBezTo>
                  <a:cubicBezTo>
                    <a:pt x="186" y="379"/>
                    <a:pt x="185" y="378"/>
                    <a:pt x="183" y="377"/>
                  </a:cubicBezTo>
                  <a:cubicBezTo>
                    <a:pt x="180" y="375"/>
                    <a:pt x="180" y="372"/>
                    <a:pt x="180" y="369"/>
                  </a:cubicBezTo>
                  <a:cubicBezTo>
                    <a:pt x="180" y="368"/>
                    <a:pt x="180" y="366"/>
                    <a:pt x="180" y="365"/>
                  </a:cubicBezTo>
                  <a:cubicBezTo>
                    <a:pt x="180" y="363"/>
                    <a:pt x="178" y="363"/>
                    <a:pt x="175" y="363"/>
                  </a:cubicBezTo>
                  <a:cubicBezTo>
                    <a:pt x="174" y="363"/>
                    <a:pt x="173" y="362"/>
                    <a:pt x="172" y="362"/>
                  </a:cubicBezTo>
                  <a:cubicBezTo>
                    <a:pt x="172" y="362"/>
                    <a:pt x="171" y="361"/>
                    <a:pt x="170" y="361"/>
                  </a:cubicBezTo>
                  <a:cubicBezTo>
                    <a:pt x="168" y="361"/>
                    <a:pt x="164" y="363"/>
                    <a:pt x="163" y="363"/>
                  </a:cubicBezTo>
                  <a:cubicBezTo>
                    <a:pt x="163" y="363"/>
                    <a:pt x="160" y="366"/>
                    <a:pt x="160" y="366"/>
                  </a:cubicBezTo>
                  <a:cubicBezTo>
                    <a:pt x="160" y="364"/>
                    <a:pt x="160" y="364"/>
                    <a:pt x="160" y="364"/>
                  </a:cubicBezTo>
                  <a:cubicBezTo>
                    <a:pt x="160" y="362"/>
                    <a:pt x="159" y="361"/>
                    <a:pt x="159" y="360"/>
                  </a:cubicBezTo>
                  <a:cubicBezTo>
                    <a:pt x="159" y="359"/>
                    <a:pt x="158" y="358"/>
                    <a:pt x="157" y="357"/>
                  </a:cubicBezTo>
                  <a:cubicBezTo>
                    <a:pt x="156" y="356"/>
                    <a:pt x="154" y="355"/>
                    <a:pt x="153" y="354"/>
                  </a:cubicBezTo>
                  <a:cubicBezTo>
                    <a:pt x="150" y="351"/>
                    <a:pt x="152" y="349"/>
                    <a:pt x="154" y="346"/>
                  </a:cubicBezTo>
                  <a:cubicBezTo>
                    <a:pt x="154" y="346"/>
                    <a:pt x="154" y="345"/>
                    <a:pt x="155" y="345"/>
                  </a:cubicBezTo>
                  <a:cubicBezTo>
                    <a:pt x="157" y="341"/>
                    <a:pt x="158" y="341"/>
                    <a:pt x="161" y="338"/>
                  </a:cubicBezTo>
                  <a:cubicBezTo>
                    <a:pt x="162" y="337"/>
                    <a:pt x="163" y="337"/>
                    <a:pt x="163" y="337"/>
                  </a:cubicBezTo>
                  <a:cubicBezTo>
                    <a:pt x="164" y="337"/>
                    <a:pt x="164" y="337"/>
                    <a:pt x="165" y="336"/>
                  </a:cubicBezTo>
                  <a:cubicBezTo>
                    <a:pt x="167" y="334"/>
                    <a:pt x="167" y="330"/>
                    <a:pt x="168" y="328"/>
                  </a:cubicBezTo>
                  <a:cubicBezTo>
                    <a:pt x="168" y="326"/>
                    <a:pt x="168" y="326"/>
                    <a:pt x="168" y="326"/>
                  </a:cubicBezTo>
                  <a:cubicBezTo>
                    <a:pt x="168" y="325"/>
                    <a:pt x="168" y="324"/>
                    <a:pt x="167" y="323"/>
                  </a:cubicBezTo>
                  <a:cubicBezTo>
                    <a:pt x="167" y="323"/>
                    <a:pt x="166" y="322"/>
                    <a:pt x="165" y="322"/>
                  </a:cubicBezTo>
                  <a:cubicBezTo>
                    <a:pt x="164" y="322"/>
                    <a:pt x="164" y="322"/>
                    <a:pt x="164" y="322"/>
                  </a:cubicBezTo>
                  <a:cubicBezTo>
                    <a:pt x="164" y="322"/>
                    <a:pt x="163" y="322"/>
                    <a:pt x="163" y="322"/>
                  </a:cubicBezTo>
                  <a:cubicBezTo>
                    <a:pt x="159" y="322"/>
                    <a:pt x="156" y="319"/>
                    <a:pt x="155" y="317"/>
                  </a:cubicBezTo>
                  <a:cubicBezTo>
                    <a:pt x="155" y="315"/>
                    <a:pt x="153" y="313"/>
                    <a:pt x="151" y="310"/>
                  </a:cubicBezTo>
                  <a:cubicBezTo>
                    <a:pt x="149" y="309"/>
                    <a:pt x="149" y="307"/>
                    <a:pt x="149" y="306"/>
                  </a:cubicBezTo>
                  <a:cubicBezTo>
                    <a:pt x="149" y="304"/>
                    <a:pt x="151" y="303"/>
                    <a:pt x="154" y="302"/>
                  </a:cubicBezTo>
                  <a:cubicBezTo>
                    <a:pt x="155" y="302"/>
                    <a:pt x="155" y="302"/>
                    <a:pt x="155" y="302"/>
                  </a:cubicBezTo>
                  <a:cubicBezTo>
                    <a:pt x="155" y="301"/>
                    <a:pt x="155" y="299"/>
                    <a:pt x="154" y="298"/>
                  </a:cubicBezTo>
                  <a:cubicBezTo>
                    <a:pt x="153" y="296"/>
                    <a:pt x="152" y="295"/>
                    <a:pt x="153" y="293"/>
                  </a:cubicBezTo>
                  <a:cubicBezTo>
                    <a:pt x="153" y="291"/>
                    <a:pt x="153" y="291"/>
                    <a:pt x="153" y="291"/>
                  </a:cubicBezTo>
                  <a:cubicBezTo>
                    <a:pt x="154" y="289"/>
                    <a:pt x="155" y="287"/>
                    <a:pt x="154" y="286"/>
                  </a:cubicBezTo>
                  <a:cubicBezTo>
                    <a:pt x="154" y="284"/>
                    <a:pt x="152" y="282"/>
                    <a:pt x="150" y="282"/>
                  </a:cubicBezTo>
                  <a:cubicBezTo>
                    <a:pt x="150" y="282"/>
                    <a:pt x="150" y="282"/>
                    <a:pt x="150" y="282"/>
                  </a:cubicBezTo>
                  <a:cubicBezTo>
                    <a:pt x="149" y="282"/>
                    <a:pt x="148" y="282"/>
                    <a:pt x="148" y="282"/>
                  </a:cubicBezTo>
                  <a:cubicBezTo>
                    <a:pt x="145" y="282"/>
                    <a:pt x="142" y="281"/>
                    <a:pt x="140" y="278"/>
                  </a:cubicBezTo>
                  <a:cubicBezTo>
                    <a:pt x="139" y="277"/>
                    <a:pt x="138" y="275"/>
                    <a:pt x="138" y="275"/>
                  </a:cubicBezTo>
                  <a:cubicBezTo>
                    <a:pt x="138" y="275"/>
                    <a:pt x="137" y="275"/>
                    <a:pt x="136" y="276"/>
                  </a:cubicBezTo>
                  <a:cubicBezTo>
                    <a:pt x="136" y="278"/>
                    <a:pt x="135" y="278"/>
                    <a:pt x="134" y="278"/>
                  </a:cubicBezTo>
                  <a:cubicBezTo>
                    <a:pt x="133" y="278"/>
                    <a:pt x="131" y="276"/>
                    <a:pt x="130" y="275"/>
                  </a:cubicBezTo>
                  <a:cubicBezTo>
                    <a:pt x="129" y="274"/>
                    <a:pt x="128" y="273"/>
                    <a:pt x="127" y="273"/>
                  </a:cubicBezTo>
                  <a:cubicBezTo>
                    <a:pt x="126" y="272"/>
                    <a:pt x="125" y="271"/>
                    <a:pt x="124" y="270"/>
                  </a:cubicBezTo>
                  <a:cubicBezTo>
                    <a:pt x="123" y="268"/>
                    <a:pt x="121" y="267"/>
                    <a:pt x="120" y="266"/>
                  </a:cubicBezTo>
                  <a:cubicBezTo>
                    <a:pt x="119" y="266"/>
                    <a:pt x="119" y="266"/>
                    <a:pt x="118" y="266"/>
                  </a:cubicBezTo>
                  <a:cubicBezTo>
                    <a:pt x="115" y="266"/>
                    <a:pt x="111" y="267"/>
                    <a:pt x="106" y="270"/>
                  </a:cubicBezTo>
                  <a:cubicBezTo>
                    <a:pt x="101" y="272"/>
                    <a:pt x="98" y="274"/>
                    <a:pt x="94" y="276"/>
                  </a:cubicBezTo>
                  <a:cubicBezTo>
                    <a:pt x="92" y="277"/>
                    <a:pt x="92" y="277"/>
                    <a:pt x="92" y="277"/>
                  </a:cubicBezTo>
                  <a:cubicBezTo>
                    <a:pt x="89" y="279"/>
                    <a:pt x="87" y="280"/>
                    <a:pt x="85" y="281"/>
                  </a:cubicBezTo>
                  <a:cubicBezTo>
                    <a:pt x="82" y="281"/>
                    <a:pt x="80" y="282"/>
                    <a:pt x="77" y="284"/>
                  </a:cubicBezTo>
                  <a:cubicBezTo>
                    <a:pt x="76" y="285"/>
                    <a:pt x="75" y="285"/>
                    <a:pt x="74" y="285"/>
                  </a:cubicBezTo>
                  <a:cubicBezTo>
                    <a:pt x="74" y="285"/>
                    <a:pt x="73" y="285"/>
                    <a:pt x="72" y="284"/>
                  </a:cubicBezTo>
                  <a:cubicBezTo>
                    <a:pt x="71" y="284"/>
                    <a:pt x="71" y="284"/>
                    <a:pt x="70" y="284"/>
                  </a:cubicBezTo>
                  <a:cubicBezTo>
                    <a:pt x="70" y="284"/>
                    <a:pt x="69" y="284"/>
                    <a:pt x="68" y="285"/>
                  </a:cubicBezTo>
                  <a:cubicBezTo>
                    <a:pt x="66" y="288"/>
                    <a:pt x="63" y="289"/>
                    <a:pt x="61" y="289"/>
                  </a:cubicBezTo>
                  <a:cubicBezTo>
                    <a:pt x="60" y="289"/>
                    <a:pt x="59" y="288"/>
                    <a:pt x="58" y="288"/>
                  </a:cubicBezTo>
                  <a:cubicBezTo>
                    <a:pt x="57" y="287"/>
                    <a:pt x="56" y="286"/>
                    <a:pt x="55" y="286"/>
                  </a:cubicBezTo>
                  <a:cubicBezTo>
                    <a:pt x="55" y="286"/>
                    <a:pt x="54" y="286"/>
                    <a:pt x="54" y="286"/>
                  </a:cubicBezTo>
                  <a:cubicBezTo>
                    <a:pt x="54" y="286"/>
                    <a:pt x="53" y="286"/>
                    <a:pt x="52" y="286"/>
                  </a:cubicBezTo>
                  <a:cubicBezTo>
                    <a:pt x="48" y="286"/>
                    <a:pt x="42" y="284"/>
                    <a:pt x="38" y="283"/>
                  </a:cubicBezTo>
                  <a:cubicBezTo>
                    <a:pt x="37" y="282"/>
                    <a:pt x="37" y="282"/>
                    <a:pt x="36" y="282"/>
                  </a:cubicBezTo>
                  <a:cubicBezTo>
                    <a:pt x="35" y="282"/>
                    <a:pt x="33" y="283"/>
                    <a:pt x="31" y="284"/>
                  </a:cubicBezTo>
                  <a:cubicBezTo>
                    <a:pt x="29" y="285"/>
                    <a:pt x="29" y="285"/>
                    <a:pt x="29" y="285"/>
                  </a:cubicBezTo>
                  <a:cubicBezTo>
                    <a:pt x="30" y="283"/>
                    <a:pt x="30" y="283"/>
                    <a:pt x="30" y="283"/>
                  </a:cubicBezTo>
                  <a:cubicBezTo>
                    <a:pt x="30" y="282"/>
                    <a:pt x="30" y="281"/>
                    <a:pt x="31" y="280"/>
                  </a:cubicBezTo>
                  <a:cubicBezTo>
                    <a:pt x="31" y="279"/>
                    <a:pt x="32" y="278"/>
                    <a:pt x="32" y="276"/>
                  </a:cubicBezTo>
                  <a:cubicBezTo>
                    <a:pt x="33" y="273"/>
                    <a:pt x="35" y="270"/>
                    <a:pt x="38" y="266"/>
                  </a:cubicBezTo>
                  <a:cubicBezTo>
                    <a:pt x="41" y="264"/>
                    <a:pt x="41" y="262"/>
                    <a:pt x="41" y="259"/>
                  </a:cubicBezTo>
                  <a:cubicBezTo>
                    <a:pt x="41" y="258"/>
                    <a:pt x="41" y="257"/>
                    <a:pt x="42" y="256"/>
                  </a:cubicBezTo>
                  <a:cubicBezTo>
                    <a:pt x="42" y="252"/>
                    <a:pt x="44" y="251"/>
                    <a:pt x="47" y="249"/>
                  </a:cubicBezTo>
                  <a:cubicBezTo>
                    <a:pt x="48" y="249"/>
                    <a:pt x="49" y="249"/>
                    <a:pt x="50" y="248"/>
                  </a:cubicBezTo>
                  <a:cubicBezTo>
                    <a:pt x="52" y="247"/>
                    <a:pt x="52" y="245"/>
                    <a:pt x="52" y="241"/>
                  </a:cubicBezTo>
                  <a:cubicBezTo>
                    <a:pt x="52" y="239"/>
                    <a:pt x="52" y="237"/>
                    <a:pt x="53" y="234"/>
                  </a:cubicBezTo>
                  <a:cubicBezTo>
                    <a:pt x="53" y="233"/>
                    <a:pt x="53" y="232"/>
                    <a:pt x="53" y="231"/>
                  </a:cubicBezTo>
                  <a:cubicBezTo>
                    <a:pt x="52" y="230"/>
                    <a:pt x="50" y="229"/>
                    <a:pt x="47" y="229"/>
                  </a:cubicBezTo>
                  <a:cubicBezTo>
                    <a:pt x="43" y="229"/>
                    <a:pt x="37" y="227"/>
                    <a:pt x="37" y="222"/>
                  </a:cubicBezTo>
                  <a:cubicBezTo>
                    <a:pt x="37" y="219"/>
                    <a:pt x="37" y="219"/>
                    <a:pt x="36" y="219"/>
                  </a:cubicBezTo>
                  <a:cubicBezTo>
                    <a:pt x="35" y="219"/>
                    <a:pt x="34" y="220"/>
                    <a:pt x="33" y="220"/>
                  </a:cubicBezTo>
                  <a:cubicBezTo>
                    <a:pt x="33" y="220"/>
                    <a:pt x="32" y="220"/>
                    <a:pt x="32" y="220"/>
                  </a:cubicBezTo>
                  <a:cubicBezTo>
                    <a:pt x="29" y="220"/>
                    <a:pt x="27" y="218"/>
                    <a:pt x="25" y="216"/>
                  </a:cubicBezTo>
                  <a:cubicBezTo>
                    <a:pt x="25" y="216"/>
                    <a:pt x="24" y="215"/>
                    <a:pt x="23" y="214"/>
                  </a:cubicBezTo>
                  <a:cubicBezTo>
                    <a:pt x="18" y="211"/>
                    <a:pt x="16" y="207"/>
                    <a:pt x="15" y="202"/>
                  </a:cubicBezTo>
                  <a:cubicBezTo>
                    <a:pt x="15" y="197"/>
                    <a:pt x="13" y="196"/>
                    <a:pt x="11" y="194"/>
                  </a:cubicBezTo>
                  <a:cubicBezTo>
                    <a:pt x="10" y="194"/>
                    <a:pt x="10" y="193"/>
                    <a:pt x="9" y="192"/>
                  </a:cubicBezTo>
                  <a:cubicBezTo>
                    <a:pt x="7" y="191"/>
                    <a:pt x="6" y="187"/>
                    <a:pt x="5" y="184"/>
                  </a:cubicBezTo>
                  <a:cubicBezTo>
                    <a:pt x="4" y="182"/>
                    <a:pt x="3" y="180"/>
                    <a:pt x="2" y="178"/>
                  </a:cubicBezTo>
                  <a:cubicBezTo>
                    <a:pt x="0" y="174"/>
                    <a:pt x="2" y="169"/>
                    <a:pt x="4" y="165"/>
                  </a:cubicBezTo>
                  <a:cubicBezTo>
                    <a:pt x="4" y="163"/>
                    <a:pt x="5" y="162"/>
                    <a:pt x="5" y="160"/>
                  </a:cubicBezTo>
                  <a:cubicBezTo>
                    <a:pt x="6" y="158"/>
                    <a:pt x="6" y="156"/>
                    <a:pt x="7" y="155"/>
                  </a:cubicBezTo>
                  <a:cubicBezTo>
                    <a:pt x="7" y="154"/>
                    <a:pt x="7" y="153"/>
                    <a:pt x="9" y="151"/>
                  </a:cubicBezTo>
                  <a:cubicBezTo>
                    <a:pt x="11" y="150"/>
                    <a:pt x="12" y="150"/>
                    <a:pt x="12" y="150"/>
                  </a:cubicBezTo>
                  <a:cubicBezTo>
                    <a:pt x="12" y="149"/>
                    <a:pt x="13" y="149"/>
                    <a:pt x="13" y="149"/>
                  </a:cubicBezTo>
                  <a:cubicBezTo>
                    <a:pt x="13" y="149"/>
                    <a:pt x="12" y="148"/>
                    <a:pt x="12" y="148"/>
                  </a:cubicBezTo>
                  <a:cubicBezTo>
                    <a:pt x="9" y="143"/>
                    <a:pt x="12" y="138"/>
                    <a:pt x="15" y="136"/>
                  </a:cubicBezTo>
                  <a:cubicBezTo>
                    <a:pt x="16" y="135"/>
                    <a:pt x="17" y="135"/>
                    <a:pt x="19" y="134"/>
                  </a:cubicBezTo>
                  <a:cubicBezTo>
                    <a:pt x="22" y="133"/>
                    <a:pt x="24" y="132"/>
                    <a:pt x="26" y="129"/>
                  </a:cubicBezTo>
                  <a:cubicBezTo>
                    <a:pt x="27" y="126"/>
                    <a:pt x="29" y="124"/>
                    <a:pt x="32" y="124"/>
                  </a:cubicBezTo>
                  <a:cubicBezTo>
                    <a:pt x="33" y="124"/>
                    <a:pt x="34" y="124"/>
                    <a:pt x="35" y="125"/>
                  </a:cubicBezTo>
                  <a:cubicBezTo>
                    <a:pt x="36" y="125"/>
                    <a:pt x="37" y="125"/>
                    <a:pt x="37" y="125"/>
                  </a:cubicBezTo>
                  <a:cubicBezTo>
                    <a:pt x="39" y="125"/>
                    <a:pt x="40" y="123"/>
                    <a:pt x="42" y="121"/>
                  </a:cubicBezTo>
                  <a:cubicBezTo>
                    <a:pt x="43" y="120"/>
                    <a:pt x="43" y="120"/>
                    <a:pt x="43" y="119"/>
                  </a:cubicBezTo>
                  <a:cubicBezTo>
                    <a:pt x="43" y="119"/>
                    <a:pt x="42" y="118"/>
                    <a:pt x="41" y="117"/>
                  </a:cubicBezTo>
                  <a:cubicBezTo>
                    <a:pt x="40" y="117"/>
                    <a:pt x="40" y="117"/>
                    <a:pt x="39" y="116"/>
                  </a:cubicBezTo>
                  <a:cubicBezTo>
                    <a:pt x="39" y="116"/>
                    <a:pt x="39" y="116"/>
                    <a:pt x="39" y="116"/>
                  </a:cubicBezTo>
                  <a:cubicBezTo>
                    <a:pt x="39" y="115"/>
                    <a:pt x="39" y="115"/>
                    <a:pt x="39" y="115"/>
                  </a:cubicBezTo>
                  <a:cubicBezTo>
                    <a:pt x="40" y="112"/>
                    <a:pt x="40" y="110"/>
                    <a:pt x="42" y="109"/>
                  </a:cubicBezTo>
                  <a:cubicBezTo>
                    <a:pt x="43" y="109"/>
                    <a:pt x="43" y="109"/>
                    <a:pt x="44" y="109"/>
                  </a:cubicBezTo>
                  <a:cubicBezTo>
                    <a:pt x="46" y="109"/>
                    <a:pt x="47" y="111"/>
                    <a:pt x="49" y="113"/>
                  </a:cubicBezTo>
                  <a:cubicBezTo>
                    <a:pt x="49" y="114"/>
                    <a:pt x="49" y="114"/>
                    <a:pt x="50" y="115"/>
                  </a:cubicBezTo>
                  <a:cubicBezTo>
                    <a:pt x="50" y="117"/>
                    <a:pt x="51" y="119"/>
                    <a:pt x="53" y="119"/>
                  </a:cubicBezTo>
                  <a:cubicBezTo>
                    <a:pt x="53" y="119"/>
                    <a:pt x="54" y="119"/>
                    <a:pt x="54" y="118"/>
                  </a:cubicBezTo>
                  <a:cubicBezTo>
                    <a:pt x="59" y="113"/>
                    <a:pt x="60" y="112"/>
                    <a:pt x="64" y="111"/>
                  </a:cubicBezTo>
                  <a:cubicBezTo>
                    <a:pt x="65" y="111"/>
                    <a:pt x="65" y="111"/>
                    <a:pt x="66" y="111"/>
                  </a:cubicBezTo>
                  <a:cubicBezTo>
                    <a:pt x="70" y="111"/>
                    <a:pt x="72" y="114"/>
                    <a:pt x="73" y="116"/>
                  </a:cubicBezTo>
                  <a:cubicBezTo>
                    <a:pt x="74" y="117"/>
                    <a:pt x="75" y="117"/>
                    <a:pt x="76" y="117"/>
                  </a:cubicBezTo>
                  <a:cubicBezTo>
                    <a:pt x="76" y="117"/>
                    <a:pt x="77" y="117"/>
                    <a:pt x="77" y="116"/>
                  </a:cubicBezTo>
                  <a:cubicBezTo>
                    <a:pt x="77" y="115"/>
                    <a:pt x="78" y="115"/>
                    <a:pt x="78" y="115"/>
                  </a:cubicBezTo>
                  <a:cubicBezTo>
                    <a:pt x="79" y="115"/>
                    <a:pt x="80" y="116"/>
                    <a:pt x="81" y="117"/>
                  </a:cubicBezTo>
                  <a:cubicBezTo>
                    <a:pt x="81" y="117"/>
                    <a:pt x="81" y="118"/>
                    <a:pt x="82" y="118"/>
                  </a:cubicBezTo>
                  <a:cubicBezTo>
                    <a:pt x="82" y="118"/>
                    <a:pt x="83" y="119"/>
                    <a:pt x="84" y="119"/>
                  </a:cubicBezTo>
                  <a:cubicBezTo>
                    <a:pt x="86" y="119"/>
                    <a:pt x="87" y="118"/>
                    <a:pt x="89" y="117"/>
                  </a:cubicBezTo>
                  <a:cubicBezTo>
                    <a:pt x="91" y="116"/>
                    <a:pt x="91" y="115"/>
                    <a:pt x="91" y="112"/>
                  </a:cubicBezTo>
                  <a:cubicBezTo>
                    <a:pt x="90" y="111"/>
                    <a:pt x="91" y="109"/>
                    <a:pt x="92" y="108"/>
                  </a:cubicBezTo>
                  <a:cubicBezTo>
                    <a:pt x="93" y="106"/>
                    <a:pt x="93" y="106"/>
                    <a:pt x="93" y="105"/>
                  </a:cubicBezTo>
                  <a:cubicBezTo>
                    <a:pt x="92" y="105"/>
                    <a:pt x="91" y="104"/>
                    <a:pt x="91" y="104"/>
                  </a:cubicBezTo>
                  <a:cubicBezTo>
                    <a:pt x="89" y="103"/>
                    <a:pt x="88" y="102"/>
                    <a:pt x="88" y="99"/>
                  </a:cubicBezTo>
                  <a:cubicBezTo>
                    <a:pt x="88" y="99"/>
                    <a:pt x="88" y="98"/>
                    <a:pt x="88" y="98"/>
                  </a:cubicBezTo>
                  <a:cubicBezTo>
                    <a:pt x="88" y="95"/>
                    <a:pt x="88" y="94"/>
                    <a:pt x="90" y="91"/>
                  </a:cubicBezTo>
                  <a:cubicBezTo>
                    <a:pt x="91" y="91"/>
                    <a:pt x="92" y="90"/>
                    <a:pt x="93" y="90"/>
                  </a:cubicBezTo>
                  <a:cubicBezTo>
                    <a:pt x="95" y="90"/>
                    <a:pt x="96" y="92"/>
                    <a:pt x="97" y="93"/>
                  </a:cubicBezTo>
                  <a:cubicBezTo>
                    <a:pt x="98" y="93"/>
                    <a:pt x="98" y="94"/>
                    <a:pt x="98" y="94"/>
                  </a:cubicBezTo>
                  <a:cubicBezTo>
                    <a:pt x="99" y="95"/>
                    <a:pt x="101" y="97"/>
                    <a:pt x="103" y="97"/>
                  </a:cubicBezTo>
                  <a:cubicBezTo>
                    <a:pt x="103" y="97"/>
                    <a:pt x="104" y="97"/>
                    <a:pt x="105" y="96"/>
                  </a:cubicBezTo>
                  <a:cubicBezTo>
                    <a:pt x="107" y="93"/>
                    <a:pt x="108" y="90"/>
                    <a:pt x="108" y="89"/>
                  </a:cubicBezTo>
                  <a:cubicBezTo>
                    <a:pt x="107" y="87"/>
                    <a:pt x="106" y="85"/>
                    <a:pt x="107" y="83"/>
                  </a:cubicBezTo>
                  <a:cubicBezTo>
                    <a:pt x="108" y="82"/>
                    <a:pt x="109" y="81"/>
                    <a:pt x="110" y="81"/>
                  </a:cubicBezTo>
                  <a:cubicBezTo>
                    <a:pt x="112" y="81"/>
                    <a:pt x="112" y="80"/>
                    <a:pt x="112" y="79"/>
                  </a:cubicBezTo>
                  <a:cubicBezTo>
                    <a:pt x="113" y="79"/>
                    <a:pt x="113" y="78"/>
                    <a:pt x="113" y="78"/>
                  </a:cubicBezTo>
                  <a:cubicBezTo>
                    <a:pt x="113" y="76"/>
                    <a:pt x="116" y="75"/>
                    <a:pt x="119" y="75"/>
                  </a:cubicBezTo>
                  <a:cubicBezTo>
                    <a:pt x="120" y="75"/>
                    <a:pt x="121" y="75"/>
                    <a:pt x="121" y="75"/>
                  </a:cubicBezTo>
                  <a:cubicBezTo>
                    <a:pt x="122" y="75"/>
                    <a:pt x="122" y="74"/>
                    <a:pt x="123" y="73"/>
                  </a:cubicBezTo>
                  <a:cubicBezTo>
                    <a:pt x="123" y="72"/>
                    <a:pt x="124" y="71"/>
                    <a:pt x="125" y="70"/>
                  </a:cubicBezTo>
                  <a:cubicBezTo>
                    <a:pt x="126" y="69"/>
                    <a:pt x="127" y="69"/>
                    <a:pt x="128" y="69"/>
                  </a:cubicBezTo>
                  <a:cubicBezTo>
                    <a:pt x="129" y="69"/>
                    <a:pt x="130" y="69"/>
                    <a:pt x="131" y="69"/>
                  </a:cubicBezTo>
                  <a:cubicBezTo>
                    <a:pt x="132" y="69"/>
                    <a:pt x="133" y="70"/>
                    <a:pt x="133" y="70"/>
                  </a:cubicBezTo>
                  <a:cubicBezTo>
                    <a:pt x="136" y="70"/>
                    <a:pt x="138" y="69"/>
                    <a:pt x="140" y="67"/>
                  </a:cubicBezTo>
                  <a:cubicBezTo>
                    <a:pt x="141" y="66"/>
                    <a:pt x="142" y="66"/>
                    <a:pt x="142" y="65"/>
                  </a:cubicBezTo>
                  <a:cubicBezTo>
                    <a:pt x="145" y="63"/>
                    <a:pt x="147" y="61"/>
                    <a:pt x="149" y="61"/>
                  </a:cubicBezTo>
                  <a:cubicBezTo>
                    <a:pt x="150" y="61"/>
                    <a:pt x="152" y="62"/>
                    <a:pt x="153" y="62"/>
                  </a:cubicBezTo>
                  <a:cubicBezTo>
                    <a:pt x="155" y="63"/>
                    <a:pt x="156" y="64"/>
                    <a:pt x="157" y="64"/>
                  </a:cubicBezTo>
                  <a:cubicBezTo>
                    <a:pt x="158" y="64"/>
                    <a:pt x="158" y="64"/>
                    <a:pt x="158" y="64"/>
                  </a:cubicBezTo>
                  <a:cubicBezTo>
                    <a:pt x="159" y="63"/>
                    <a:pt x="160" y="63"/>
                    <a:pt x="161" y="62"/>
                  </a:cubicBezTo>
                  <a:cubicBezTo>
                    <a:pt x="163" y="61"/>
                    <a:pt x="166" y="60"/>
                    <a:pt x="167" y="59"/>
                  </a:cubicBezTo>
                  <a:cubicBezTo>
                    <a:pt x="168" y="57"/>
                    <a:pt x="168" y="57"/>
                    <a:pt x="169" y="55"/>
                  </a:cubicBezTo>
                  <a:cubicBezTo>
                    <a:pt x="169" y="55"/>
                    <a:pt x="169" y="54"/>
                    <a:pt x="170" y="52"/>
                  </a:cubicBezTo>
                  <a:cubicBezTo>
                    <a:pt x="172" y="49"/>
                    <a:pt x="177" y="46"/>
                    <a:pt x="179" y="46"/>
                  </a:cubicBezTo>
                  <a:cubicBezTo>
                    <a:pt x="180" y="46"/>
                    <a:pt x="180" y="45"/>
                    <a:pt x="181" y="45"/>
                  </a:cubicBezTo>
                  <a:cubicBezTo>
                    <a:pt x="183" y="45"/>
                    <a:pt x="186" y="45"/>
                    <a:pt x="188" y="43"/>
                  </a:cubicBezTo>
                  <a:cubicBezTo>
                    <a:pt x="189" y="42"/>
                    <a:pt x="190" y="42"/>
                    <a:pt x="190" y="41"/>
                  </a:cubicBezTo>
                  <a:cubicBezTo>
                    <a:pt x="192" y="40"/>
                    <a:pt x="193" y="39"/>
                    <a:pt x="195" y="39"/>
                  </a:cubicBezTo>
                  <a:cubicBezTo>
                    <a:pt x="195" y="39"/>
                    <a:pt x="196" y="39"/>
                    <a:pt x="197" y="41"/>
                  </a:cubicBezTo>
                  <a:cubicBezTo>
                    <a:pt x="197" y="41"/>
                    <a:pt x="197" y="41"/>
                    <a:pt x="197" y="41"/>
                  </a:cubicBezTo>
                  <a:cubicBezTo>
                    <a:pt x="197" y="41"/>
                    <a:pt x="198" y="40"/>
                    <a:pt x="198" y="39"/>
                  </a:cubicBezTo>
                  <a:cubicBezTo>
                    <a:pt x="199" y="36"/>
                    <a:pt x="201" y="36"/>
                    <a:pt x="203" y="36"/>
                  </a:cubicBezTo>
                  <a:cubicBezTo>
                    <a:pt x="203" y="36"/>
                    <a:pt x="205" y="36"/>
                    <a:pt x="206" y="35"/>
                  </a:cubicBezTo>
                  <a:cubicBezTo>
                    <a:pt x="207" y="35"/>
                    <a:pt x="208" y="35"/>
                    <a:pt x="208" y="35"/>
                  </a:cubicBezTo>
                  <a:cubicBezTo>
                    <a:pt x="208" y="35"/>
                    <a:pt x="208" y="35"/>
                    <a:pt x="208" y="35"/>
                  </a:cubicBezTo>
                  <a:cubicBezTo>
                    <a:pt x="209" y="34"/>
                    <a:pt x="209" y="34"/>
                    <a:pt x="209" y="33"/>
                  </a:cubicBezTo>
                  <a:cubicBezTo>
                    <a:pt x="209" y="32"/>
                    <a:pt x="209" y="31"/>
                    <a:pt x="209" y="31"/>
                  </a:cubicBezTo>
                  <a:cubicBezTo>
                    <a:pt x="210" y="28"/>
                    <a:pt x="210" y="27"/>
                    <a:pt x="212" y="25"/>
                  </a:cubicBezTo>
                  <a:cubicBezTo>
                    <a:pt x="214" y="23"/>
                    <a:pt x="215" y="22"/>
                    <a:pt x="216" y="21"/>
                  </a:cubicBezTo>
                  <a:cubicBezTo>
                    <a:pt x="217" y="20"/>
                    <a:pt x="218" y="20"/>
                    <a:pt x="218" y="19"/>
                  </a:cubicBezTo>
                  <a:cubicBezTo>
                    <a:pt x="219" y="18"/>
                    <a:pt x="220" y="16"/>
                    <a:pt x="220" y="14"/>
                  </a:cubicBezTo>
                  <a:cubicBezTo>
                    <a:pt x="220" y="13"/>
                    <a:pt x="220" y="13"/>
                    <a:pt x="220" y="12"/>
                  </a:cubicBezTo>
                  <a:cubicBezTo>
                    <a:pt x="220" y="11"/>
                    <a:pt x="220" y="11"/>
                    <a:pt x="220" y="10"/>
                  </a:cubicBezTo>
                  <a:cubicBezTo>
                    <a:pt x="220" y="7"/>
                    <a:pt x="220" y="5"/>
                    <a:pt x="223" y="2"/>
                  </a:cubicBezTo>
                  <a:cubicBezTo>
                    <a:pt x="226" y="0"/>
                    <a:pt x="228" y="0"/>
                    <a:pt x="230" y="0"/>
                  </a:cubicBezTo>
                  <a:cubicBezTo>
                    <a:pt x="231" y="0"/>
                    <a:pt x="232" y="0"/>
                    <a:pt x="232" y="1"/>
                  </a:cubicBezTo>
                  <a:cubicBezTo>
                    <a:pt x="234" y="3"/>
                    <a:pt x="234" y="7"/>
                    <a:pt x="232" y="10"/>
                  </a:cubicBezTo>
                  <a:cubicBezTo>
                    <a:pt x="232" y="11"/>
                    <a:pt x="232" y="11"/>
                    <a:pt x="232" y="11"/>
                  </a:cubicBezTo>
                  <a:cubicBezTo>
                    <a:pt x="233" y="12"/>
                    <a:pt x="235" y="13"/>
                    <a:pt x="236" y="14"/>
                  </a:cubicBezTo>
                  <a:cubicBezTo>
                    <a:pt x="236" y="14"/>
                    <a:pt x="236" y="14"/>
                    <a:pt x="236" y="14"/>
                  </a:cubicBezTo>
                  <a:cubicBezTo>
                    <a:pt x="239" y="15"/>
                    <a:pt x="240" y="17"/>
                    <a:pt x="241" y="19"/>
                  </a:cubicBezTo>
                  <a:cubicBezTo>
                    <a:pt x="242" y="20"/>
                    <a:pt x="243" y="20"/>
                    <a:pt x="244" y="20"/>
                  </a:cubicBezTo>
                  <a:cubicBezTo>
                    <a:pt x="245" y="20"/>
                    <a:pt x="245" y="20"/>
                    <a:pt x="245" y="20"/>
                  </a:cubicBezTo>
                  <a:cubicBezTo>
                    <a:pt x="246" y="20"/>
                    <a:pt x="250" y="21"/>
                    <a:pt x="250" y="23"/>
                  </a:cubicBezTo>
                  <a:cubicBezTo>
                    <a:pt x="251" y="25"/>
                    <a:pt x="250" y="28"/>
                    <a:pt x="249" y="30"/>
                  </a:cubicBezTo>
                  <a:cubicBezTo>
                    <a:pt x="249" y="30"/>
                    <a:pt x="249" y="30"/>
                    <a:pt x="249" y="31"/>
                  </a:cubicBezTo>
                  <a:cubicBezTo>
                    <a:pt x="248" y="32"/>
                    <a:pt x="248" y="36"/>
                    <a:pt x="250" y="37"/>
                  </a:cubicBezTo>
                  <a:cubicBezTo>
                    <a:pt x="250" y="38"/>
                    <a:pt x="251" y="38"/>
                    <a:pt x="252" y="39"/>
                  </a:cubicBezTo>
                  <a:cubicBezTo>
                    <a:pt x="253" y="40"/>
                    <a:pt x="254" y="41"/>
                    <a:pt x="255" y="42"/>
                  </a:cubicBezTo>
                  <a:cubicBezTo>
                    <a:pt x="256" y="43"/>
                    <a:pt x="257" y="44"/>
                    <a:pt x="257" y="44"/>
                  </a:cubicBezTo>
                  <a:cubicBezTo>
                    <a:pt x="259" y="45"/>
                    <a:pt x="260" y="47"/>
                    <a:pt x="260" y="49"/>
                  </a:cubicBezTo>
                  <a:cubicBezTo>
                    <a:pt x="260" y="49"/>
                    <a:pt x="260" y="50"/>
                    <a:pt x="260" y="50"/>
                  </a:cubicBezTo>
                  <a:cubicBezTo>
                    <a:pt x="260" y="50"/>
                    <a:pt x="261" y="51"/>
                    <a:pt x="261" y="51"/>
                  </a:cubicBezTo>
                  <a:cubicBezTo>
                    <a:pt x="262" y="51"/>
                    <a:pt x="262" y="51"/>
                    <a:pt x="263" y="50"/>
                  </a:cubicBezTo>
                  <a:cubicBezTo>
                    <a:pt x="263" y="50"/>
                    <a:pt x="264" y="50"/>
                    <a:pt x="264" y="50"/>
                  </a:cubicBezTo>
                  <a:cubicBezTo>
                    <a:pt x="265" y="50"/>
                    <a:pt x="266" y="50"/>
                    <a:pt x="266" y="50"/>
                  </a:cubicBezTo>
                  <a:cubicBezTo>
                    <a:pt x="267" y="50"/>
                    <a:pt x="268" y="50"/>
                    <a:pt x="269" y="52"/>
                  </a:cubicBezTo>
                  <a:cubicBezTo>
                    <a:pt x="269" y="52"/>
                    <a:pt x="269" y="52"/>
                    <a:pt x="269" y="52"/>
                  </a:cubicBezTo>
                  <a:cubicBezTo>
                    <a:pt x="269" y="52"/>
                    <a:pt x="269" y="52"/>
                    <a:pt x="269" y="52"/>
                  </a:cubicBezTo>
                  <a:cubicBezTo>
                    <a:pt x="269" y="55"/>
                    <a:pt x="269" y="55"/>
                    <a:pt x="269" y="55"/>
                  </a:cubicBezTo>
                  <a:cubicBezTo>
                    <a:pt x="269" y="57"/>
                    <a:pt x="269" y="60"/>
                    <a:pt x="270" y="62"/>
                  </a:cubicBezTo>
                  <a:cubicBezTo>
                    <a:pt x="272" y="66"/>
                    <a:pt x="275" y="73"/>
                    <a:pt x="272" y="77"/>
                  </a:cubicBezTo>
                  <a:cubicBezTo>
                    <a:pt x="272" y="78"/>
                    <a:pt x="271" y="79"/>
                    <a:pt x="271" y="79"/>
                  </a:cubicBezTo>
                  <a:cubicBezTo>
                    <a:pt x="269" y="83"/>
                    <a:pt x="267" y="86"/>
                    <a:pt x="265" y="86"/>
                  </a:cubicBezTo>
                  <a:cubicBezTo>
                    <a:pt x="264" y="86"/>
                    <a:pt x="264" y="86"/>
                    <a:pt x="264" y="86"/>
                  </a:cubicBezTo>
                  <a:cubicBezTo>
                    <a:pt x="263" y="86"/>
                    <a:pt x="262" y="85"/>
                    <a:pt x="261" y="84"/>
                  </a:cubicBezTo>
                  <a:cubicBezTo>
                    <a:pt x="260" y="83"/>
                    <a:pt x="260" y="82"/>
                    <a:pt x="259" y="82"/>
                  </a:cubicBezTo>
                  <a:cubicBezTo>
                    <a:pt x="258" y="82"/>
                    <a:pt x="258" y="82"/>
                    <a:pt x="258" y="82"/>
                  </a:cubicBezTo>
                  <a:cubicBezTo>
                    <a:pt x="256" y="82"/>
                    <a:pt x="255" y="84"/>
                    <a:pt x="254" y="85"/>
                  </a:cubicBezTo>
                  <a:cubicBezTo>
                    <a:pt x="253" y="86"/>
                    <a:pt x="253" y="86"/>
                    <a:pt x="252" y="87"/>
                  </a:cubicBezTo>
                  <a:cubicBezTo>
                    <a:pt x="251" y="89"/>
                    <a:pt x="250" y="90"/>
                    <a:pt x="250" y="92"/>
                  </a:cubicBezTo>
                  <a:cubicBezTo>
                    <a:pt x="250" y="93"/>
                    <a:pt x="250" y="94"/>
                    <a:pt x="251" y="95"/>
                  </a:cubicBezTo>
                  <a:cubicBezTo>
                    <a:pt x="252" y="97"/>
                    <a:pt x="252" y="99"/>
                    <a:pt x="252" y="101"/>
                  </a:cubicBezTo>
                  <a:cubicBezTo>
                    <a:pt x="252" y="102"/>
                    <a:pt x="252" y="102"/>
                    <a:pt x="252" y="103"/>
                  </a:cubicBezTo>
                  <a:cubicBezTo>
                    <a:pt x="252" y="105"/>
                    <a:pt x="251" y="106"/>
                    <a:pt x="249" y="108"/>
                  </a:cubicBezTo>
                  <a:cubicBezTo>
                    <a:pt x="248" y="109"/>
                    <a:pt x="248" y="109"/>
                    <a:pt x="248" y="109"/>
                  </a:cubicBezTo>
                  <a:cubicBezTo>
                    <a:pt x="248" y="110"/>
                    <a:pt x="247" y="110"/>
                    <a:pt x="247" y="111"/>
                  </a:cubicBezTo>
                  <a:cubicBezTo>
                    <a:pt x="247" y="111"/>
                    <a:pt x="247" y="111"/>
                    <a:pt x="247" y="111"/>
                  </a:cubicBezTo>
                  <a:cubicBezTo>
                    <a:pt x="247" y="111"/>
                    <a:pt x="248" y="111"/>
                    <a:pt x="249" y="111"/>
                  </a:cubicBezTo>
                  <a:cubicBezTo>
                    <a:pt x="254" y="112"/>
                    <a:pt x="256" y="114"/>
                    <a:pt x="258" y="116"/>
                  </a:cubicBezTo>
                  <a:cubicBezTo>
                    <a:pt x="258" y="116"/>
                    <a:pt x="258" y="116"/>
                    <a:pt x="258" y="116"/>
                  </a:cubicBezTo>
                  <a:cubicBezTo>
                    <a:pt x="260" y="118"/>
                    <a:pt x="260" y="119"/>
                    <a:pt x="261" y="121"/>
                  </a:cubicBezTo>
                  <a:cubicBezTo>
                    <a:pt x="261" y="121"/>
                    <a:pt x="261" y="122"/>
                    <a:pt x="261" y="123"/>
                  </a:cubicBezTo>
                  <a:cubicBezTo>
                    <a:pt x="262" y="124"/>
                    <a:pt x="262" y="125"/>
                    <a:pt x="263" y="126"/>
                  </a:cubicBezTo>
                  <a:cubicBezTo>
                    <a:pt x="264" y="126"/>
                    <a:pt x="264" y="127"/>
                    <a:pt x="265" y="128"/>
                  </a:cubicBezTo>
                  <a:cubicBezTo>
                    <a:pt x="267" y="130"/>
                    <a:pt x="268" y="134"/>
                    <a:pt x="267" y="137"/>
                  </a:cubicBezTo>
                  <a:cubicBezTo>
                    <a:pt x="267" y="138"/>
                    <a:pt x="266" y="142"/>
                    <a:pt x="263" y="142"/>
                  </a:cubicBezTo>
                  <a:cubicBezTo>
                    <a:pt x="263" y="142"/>
                    <a:pt x="262" y="142"/>
                    <a:pt x="261" y="141"/>
                  </a:cubicBezTo>
                  <a:cubicBezTo>
                    <a:pt x="260" y="140"/>
                    <a:pt x="259" y="140"/>
                    <a:pt x="258" y="140"/>
                  </a:cubicBezTo>
                  <a:cubicBezTo>
                    <a:pt x="257" y="140"/>
                    <a:pt x="256" y="141"/>
                    <a:pt x="255" y="141"/>
                  </a:cubicBezTo>
                  <a:cubicBezTo>
                    <a:pt x="255" y="141"/>
                    <a:pt x="255" y="141"/>
                    <a:pt x="255" y="141"/>
                  </a:cubicBezTo>
                  <a:cubicBezTo>
                    <a:pt x="255" y="142"/>
                    <a:pt x="255" y="142"/>
                    <a:pt x="256" y="142"/>
                  </a:cubicBezTo>
                  <a:cubicBezTo>
                    <a:pt x="257" y="142"/>
                    <a:pt x="259" y="143"/>
                    <a:pt x="259" y="145"/>
                  </a:cubicBezTo>
                  <a:cubicBezTo>
                    <a:pt x="260" y="146"/>
                    <a:pt x="259" y="148"/>
                    <a:pt x="258" y="150"/>
                  </a:cubicBezTo>
                  <a:cubicBezTo>
                    <a:pt x="257" y="151"/>
                    <a:pt x="257" y="151"/>
                    <a:pt x="255" y="151"/>
                  </a:cubicBezTo>
                  <a:cubicBezTo>
                    <a:pt x="255" y="151"/>
                    <a:pt x="254" y="151"/>
                    <a:pt x="253" y="150"/>
                  </a:cubicBezTo>
                  <a:cubicBezTo>
                    <a:pt x="252" y="150"/>
                    <a:pt x="251" y="149"/>
                    <a:pt x="251" y="149"/>
                  </a:cubicBezTo>
                  <a:cubicBezTo>
                    <a:pt x="250" y="148"/>
                    <a:pt x="249" y="147"/>
                    <a:pt x="248" y="147"/>
                  </a:cubicBezTo>
                  <a:cubicBezTo>
                    <a:pt x="248" y="147"/>
                    <a:pt x="248" y="147"/>
                    <a:pt x="247" y="148"/>
                  </a:cubicBezTo>
                  <a:cubicBezTo>
                    <a:pt x="246" y="150"/>
                    <a:pt x="244" y="151"/>
                    <a:pt x="243" y="152"/>
                  </a:cubicBezTo>
                  <a:cubicBezTo>
                    <a:pt x="242" y="152"/>
                    <a:pt x="241" y="153"/>
                    <a:pt x="240" y="154"/>
                  </a:cubicBezTo>
                  <a:cubicBezTo>
                    <a:pt x="240" y="154"/>
                    <a:pt x="239" y="155"/>
                    <a:pt x="238" y="156"/>
                  </a:cubicBezTo>
                  <a:cubicBezTo>
                    <a:pt x="237" y="157"/>
                    <a:pt x="235" y="158"/>
                    <a:pt x="235" y="159"/>
                  </a:cubicBezTo>
                  <a:cubicBezTo>
                    <a:pt x="235" y="159"/>
                    <a:pt x="235" y="159"/>
                    <a:pt x="235" y="159"/>
                  </a:cubicBezTo>
                  <a:cubicBezTo>
                    <a:pt x="237" y="161"/>
                    <a:pt x="238" y="162"/>
                    <a:pt x="240" y="162"/>
                  </a:cubicBezTo>
                  <a:cubicBezTo>
                    <a:pt x="240" y="162"/>
                    <a:pt x="240" y="162"/>
                    <a:pt x="240" y="162"/>
                  </a:cubicBezTo>
                  <a:cubicBezTo>
                    <a:pt x="243" y="163"/>
                    <a:pt x="244" y="166"/>
                    <a:pt x="243" y="169"/>
                  </a:cubicBezTo>
                  <a:cubicBezTo>
                    <a:pt x="243" y="170"/>
                    <a:pt x="242" y="172"/>
                    <a:pt x="241" y="172"/>
                  </a:cubicBezTo>
                  <a:cubicBezTo>
                    <a:pt x="240" y="172"/>
                    <a:pt x="239" y="172"/>
                    <a:pt x="238" y="171"/>
                  </a:cubicBezTo>
                  <a:cubicBezTo>
                    <a:pt x="237" y="171"/>
                    <a:pt x="236" y="171"/>
                    <a:pt x="236" y="170"/>
                  </a:cubicBezTo>
                  <a:cubicBezTo>
                    <a:pt x="234" y="170"/>
                    <a:pt x="233" y="169"/>
                    <a:pt x="232" y="169"/>
                  </a:cubicBezTo>
                  <a:cubicBezTo>
                    <a:pt x="232" y="169"/>
                    <a:pt x="232" y="169"/>
                    <a:pt x="232" y="169"/>
                  </a:cubicBezTo>
                  <a:cubicBezTo>
                    <a:pt x="231" y="170"/>
                    <a:pt x="231" y="172"/>
                    <a:pt x="230" y="174"/>
                  </a:cubicBezTo>
                  <a:cubicBezTo>
                    <a:pt x="230" y="174"/>
                    <a:pt x="230" y="175"/>
                    <a:pt x="230" y="175"/>
                  </a:cubicBezTo>
                  <a:cubicBezTo>
                    <a:pt x="230" y="177"/>
                    <a:pt x="228" y="177"/>
                    <a:pt x="228" y="177"/>
                  </a:cubicBezTo>
                  <a:cubicBezTo>
                    <a:pt x="227" y="177"/>
                    <a:pt x="226" y="177"/>
                    <a:pt x="226" y="178"/>
                  </a:cubicBezTo>
                  <a:cubicBezTo>
                    <a:pt x="224" y="179"/>
                    <a:pt x="223" y="182"/>
                    <a:pt x="223" y="183"/>
                  </a:cubicBezTo>
                  <a:cubicBezTo>
                    <a:pt x="223" y="183"/>
                    <a:pt x="223" y="184"/>
                    <a:pt x="224" y="184"/>
                  </a:cubicBezTo>
                  <a:cubicBezTo>
                    <a:pt x="224" y="185"/>
                    <a:pt x="225" y="185"/>
                    <a:pt x="226" y="185"/>
                  </a:cubicBezTo>
                  <a:cubicBezTo>
                    <a:pt x="228" y="186"/>
                    <a:pt x="230" y="187"/>
                    <a:pt x="231" y="191"/>
                  </a:cubicBezTo>
                  <a:cubicBezTo>
                    <a:pt x="232" y="195"/>
                    <a:pt x="233" y="198"/>
                    <a:pt x="235" y="199"/>
                  </a:cubicBezTo>
                  <a:cubicBezTo>
                    <a:pt x="236" y="199"/>
                    <a:pt x="237" y="199"/>
                    <a:pt x="238" y="199"/>
                  </a:cubicBezTo>
                  <a:cubicBezTo>
                    <a:pt x="241" y="199"/>
                    <a:pt x="243" y="199"/>
                    <a:pt x="244" y="199"/>
                  </a:cubicBezTo>
                  <a:cubicBezTo>
                    <a:pt x="246" y="197"/>
                    <a:pt x="247" y="197"/>
                    <a:pt x="249" y="196"/>
                  </a:cubicBezTo>
                  <a:cubicBezTo>
                    <a:pt x="250" y="196"/>
                    <a:pt x="251" y="196"/>
                    <a:pt x="252" y="195"/>
                  </a:cubicBezTo>
                  <a:cubicBezTo>
                    <a:pt x="254" y="193"/>
                    <a:pt x="256" y="192"/>
                    <a:pt x="259" y="191"/>
                  </a:cubicBezTo>
                  <a:cubicBezTo>
                    <a:pt x="264" y="190"/>
                    <a:pt x="264" y="190"/>
                    <a:pt x="264" y="190"/>
                  </a:cubicBezTo>
                  <a:cubicBezTo>
                    <a:pt x="267" y="188"/>
                    <a:pt x="271" y="187"/>
                    <a:pt x="273" y="186"/>
                  </a:cubicBezTo>
                  <a:cubicBezTo>
                    <a:pt x="274" y="186"/>
                    <a:pt x="274" y="186"/>
                    <a:pt x="274" y="186"/>
                  </a:cubicBezTo>
                  <a:cubicBezTo>
                    <a:pt x="275" y="186"/>
                    <a:pt x="277" y="186"/>
                    <a:pt x="278" y="186"/>
                  </a:cubicBezTo>
                  <a:cubicBezTo>
                    <a:pt x="280" y="186"/>
                    <a:pt x="282" y="186"/>
                    <a:pt x="284" y="188"/>
                  </a:cubicBezTo>
                  <a:cubicBezTo>
                    <a:pt x="284" y="188"/>
                    <a:pt x="285" y="189"/>
                    <a:pt x="286" y="189"/>
                  </a:cubicBezTo>
                  <a:cubicBezTo>
                    <a:pt x="287" y="191"/>
                    <a:pt x="289" y="193"/>
                    <a:pt x="290" y="195"/>
                  </a:cubicBezTo>
                  <a:cubicBezTo>
                    <a:pt x="291" y="196"/>
                    <a:pt x="292" y="197"/>
                    <a:pt x="293" y="198"/>
                  </a:cubicBezTo>
                  <a:cubicBezTo>
                    <a:pt x="295" y="200"/>
                    <a:pt x="297" y="202"/>
                    <a:pt x="296" y="205"/>
                  </a:cubicBezTo>
                  <a:cubicBezTo>
                    <a:pt x="296" y="207"/>
                    <a:pt x="295" y="214"/>
                    <a:pt x="296" y="218"/>
                  </a:cubicBezTo>
                  <a:cubicBezTo>
                    <a:pt x="297" y="219"/>
                    <a:pt x="297" y="219"/>
                    <a:pt x="298" y="219"/>
                  </a:cubicBezTo>
                  <a:cubicBezTo>
                    <a:pt x="298" y="220"/>
                    <a:pt x="299" y="220"/>
                    <a:pt x="300" y="221"/>
                  </a:cubicBezTo>
                  <a:cubicBezTo>
                    <a:pt x="301" y="223"/>
                    <a:pt x="301" y="225"/>
                    <a:pt x="301" y="227"/>
                  </a:cubicBezTo>
                  <a:cubicBezTo>
                    <a:pt x="301" y="228"/>
                    <a:pt x="301" y="229"/>
                    <a:pt x="301" y="230"/>
                  </a:cubicBezTo>
                  <a:cubicBezTo>
                    <a:pt x="301" y="231"/>
                    <a:pt x="301" y="231"/>
                    <a:pt x="301" y="232"/>
                  </a:cubicBezTo>
                  <a:cubicBezTo>
                    <a:pt x="302" y="234"/>
                    <a:pt x="302" y="237"/>
                    <a:pt x="303" y="237"/>
                  </a:cubicBezTo>
                  <a:cubicBezTo>
                    <a:pt x="305" y="238"/>
                    <a:pt x="306" y="238"/>
                    <a:pt x="307" y="239"/>
                  </a:cubicBezTo>
                  <a:cubicBezTo>
                    <a:pt x="308" y="240"/>
                    <a:pt x="309" y="240"/>
                    <a:pt x="310" y="241"/>
                  </a:cubicBezTo>
                  <a:cubicBezTo>
                    <a:pt x="311" y="241"/>
                    <a:pt x="311" y="241"/>
                    <a:pt x="311" y="241"/>
                  </a:cubicBezTo>
                  <a:cubicBezTo>
                    <a:pt x="312" y="241"/>
                    <a:pt x="313" y="241"/>
                    <a:pt x="313" y="242"/>
                  </a:cubicBezTo>
                  <a:cubicBezTo>
                    <a:pt x="314" y="243"/>
                    <a:pt x="313" y="244"/>
                    <a:pt x="311" y="246"/>
                  </a:cubicBezTo>
                  <a:cubicBezTo>
                    <a:pt x="309" y="248"/>
                    <a:pt x="309" y="249"/>
                    <a:pt x="308" y="250"/>
                  </a:cubicBezTo>
                  <a:cubicBezTo>
                    <a:pt x="307" y="252"/>
                    <a:pt x="307" y="254"/>
                    <a:pt x="303" y="254"/>
                  </a:cubicBezTo>
                  <a:cubicBezTo>
                    <a:pt x="299" y="255"/>
                    <a:pt x="298" y="256"/>
                    <a:pt x="297" y="259"/>
                  </a:cubicBezTo>
                  <a:cubicBezTo>
                    <a:pt x="297" y="262"/>
                    <a:pt x="298" y="264"/>
                    <a:pt x="300" y="266"/>
                  </a:cubicBezTo>
                  <a:cubicBezTo>
                    <a:pt x="303" y="268"/>
                    <a:pt x="304" y="272"/>
                    <a:pt x="305" y="275"/>
                  </a:cubicBezTo>
                  <a:cubicBezTo>
                    <a:pt x="305" y="276"/>
                    <a:pt x="306" y="278"/>
                    <a:pt x="306" y="278"/>
                  </a:cubicBezTo>
                  <a:cubicBezTo>
                    <a:pt x="307" y="279"/>
                    <a:pt x="307" y="279"/>
                    <a:pt x="307" y="279"/>
                  </a:cubicBezTo>
                  <a:cubicBezTo>
                    <a:pt x="306" y="280"/>
                    <a:pt x="306" y="280"/>
                    <a:pt x="306" y="280"/>
                  </a:cubicBezTo>
                  <a:cubicBezTo>
                    <a:pt x="305" y="283"/>
                    <a:pt x="305" y="291"/>
                    <a:pt x="307" y="294"/>
                  </a:cubicBezTo>
                  <a:cubicBezTo>
                    <a:pt x="307" y="295"/>
                    <a:pt x="308" y="296"/>
                    <a:pt x="309" y="297"/>
                  </a:cubicBezTo>
                  <a:cubicBezTo>
                    <a:pt x="311" y="299"/>
                    <a:pt x="313" y="301"/>
                    <a:pt x="310" y="304"/>
                  </a:cubicBezTo>
                  <a:cubicBezTo>
                    <a:pt x="309" y="305"/>
                    <a:pt x="309" y="306"/>
                    <a:pt x="310" y="307"/>
                  </a:cubicBezTo>
                  <a:cubicBezTo>
                    <a:pt x="310" y="308"/>
                    <a:pt x="312" y="309"/>
                    <a:pt x="313" y="309"/>
                  </a:cubicBezTo>
                  <a:cubicBezTo>
                    <a:pt x="313" y="309"/>
                    <a:pt x="314" y="309"/>
                    <a:pt x="314" y="308"/>
                  </a:cubicBezTo>
                  <a:cubicBezTo>
                    <a:pt x="315" y="308"/>
                    <a:pt x="315" y="308"/>
                    <a:pt x="315" y="308"/>
                  </a:cubicBezTo>
                  <a:cubicBezTo>
                    <a:pt x="315" y="308"/>
                    <a:pt x="316" y="309"/>
                    <a:pt x="316" y="309"/>
                  </a:cubicBezTo>
                  <a:cubicBezTo>
                    <a:pt x="317" y="310"/>
                    <a:pt x="317" y="313"/>
                    <a:pt x="316" y="318"/>
                  </a:cubicBezTo>
                  <a:cubicBezTo>
                    <a:pt x="316" y="319"/>
                    <a:pt x="315" y="321"/>
                    <a:pt x="315" y="322"/>
                  </a:cubicBezTo>
                  <a:cubicBezTo>
                    <a:pt x="315" y="324"/>
                    <a:pt x="314" y="325"/>
                    <a:pt x="313" y="327"/>
                  </a:cubicBezTo>
                  <a:cubicBezTo>
                    <a:pt x="312" y="328"/>
                    <a:pt x="311" y="329"/>
                    <a:pt x="310" y="331"/>
                  </a:cubicBezTo>
                  <a:cubicBezTo>
                    <a:pt x="310" y="332"/>
                    <a:pt x="310" y="332"/>
                    <a:pt x="311" y="333"/>
                  </a:cubicBezTo>
                  <a:cubicBezTo>
                    <a:pt x="311" y="334"/>
                    <a:pt x="312" y="335"/>
                    <a:pt x="312" y="338"/>
                  </a:cubicBezTo>
                  <a:cubicBezTo>
                    <a:pt x="312" y="343"/>
                    <a:pt x="311" y="344"/>
                    <a:pt x="309" y="345"/>
                  </a:cubicBezTo>
                  <a:cubicBezTo>
                    <a:pt x="308" y="345"/>
                    <a:pt x="307" y="346"/>
                    <a:pt x="306" y="346"/>
                  </a:cubicBezTo>
                  <a:cubicBezTo>
                    <a:pt x="302" y="349"/>
                    <a:pt x="301" y="352"/>
                    <a:pt x="302" y="356"/>
                  </a:cubicBezTo>
                  <a:cubicBezTo>
                    <a:pt x="303" y="359"/>
                    <a:pt x="301" y="362"/>
                    <a:pt x="299" y="363"/>
                  </a:cubicBezTo>
                  <a:cubicBezTo>
                    <a:pt x="298" y="364"/>
                    <a:pt x="298" y="364"/>
                    <a:pt x="298" y="365"/>
                  </a:cubicBezTo>
                  <a:cubicBezTo>
                    <a:pt x="297" y="366"/>
                    <a:pt x="297" y="368"/>
                    <a:pt x="297" y="370"/>
                  </a:cubicBezTo>
                  <a:cubicBezTo>
                    <a:pt x="297" y="371"/>
                    <a:pt x="297" y="373"/>
                    <a:pt x="297" y="376"/>
                  </a:cubicBezTo>
                  <a:cubicBezTo>
                    <a:pt x="297" y="378"/>
                    <a:pt x="295" y="381"/>
                    <a:pt x="293" y="384"/>
                  </a:cubicBezTo>
                  <a:cubicBezTo>
                    <a:pt x="291" y="387"/>
                    <a:pt x="289" y="391"/>
                    <a:pt x="287" y="396"/>
                  </a:cubicBezTo>
                  <a:cubicBezTo>
                    <a:pt x="283" y="405"/>
                    <a:pt x="279" y="406"/>
                    <a:pt x="278" y="406"/>
                  </a:cubicBezTo>
                  <a:cubicBezTo>
                    <a:pt x="275" y="407"/>
                    <a:pt x="275" y="407"/>
                    <a:pt x="275" y="407"/>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8" name="Freeform 14"/>
            <p:cNvSpPr>
              <a:spLocks noEditPoints="1"/>
            </p:cNvSpPr>
            <p:nvPr/>
          </p:nvSpPr>
          <p:spPr bwMode="auto">
            <a:xfrm>
              <a:off x="5019693" y="3952399"/>
              <a:ext cx="669000" cy="859258"/>
            </a:xfrm>
            <a:custGeom>
              <a:avLst/>
              <a:gdLst>
                <a:gd name="T0" fmla="*/ 250 w 319"/>
                <a:gd name="T1" fmla="*/ 39 h 410"/>
                <a:gd name="T2" fmla="*/ 270 w 319"/>
                <a:gd name="T3" fmla="*/ 64 h 410"/>
                <a:gd name="T4" fmla="*/ 250 w 319"/>
                <a:gd name="T5" fmla="*/ 113 h 410"/>
                <a:gd name="T6" fmla="*/ 256 w 319"/>
                <a:gd name="T7" fmla="*/ 151 h 410"/>
                <a:gd name="T8" fmla="*/ 233 w 319"/>
                <a:gd name="T9" fmla="*/ 169 h 410"/>
                <a:gd name="T10" fmla="*/ 262 w 319"/>
                <a:gd name="T11" fmla="*/ 192 h 410"/>
                <a:gd name="T12" fmla="*/ 311 w 319"/>
                <a:gd name="T13" fmla="*/ 242 h 410"/>
                <a:gd name="T14" fmla="*/ 314 w 319"/>
                <a:gd name="T15" fmla="*/ 311 h 410"/>
                <a:gd name="T16" fmla="*/ 287 w 319"/>
                <a:gd name="T17" fmla="*/ 397 h 410"/>
                <a:gd name="T18" fmla="*/ 227 w 319"/>
                <a:gd name="T19" fmla="*/ 390 h 410"/>
                <a:gd name="T20" fmla="*/ 193 w 319"/>
                <a:gd name="T21" fmla="*/ 382 h 410"/>
                <a:gd name="T22" fmla="*/ 156 w 319"/>
                <a:gd name="T23" fmla="*/ 346 h 410"/>
                <a:gd name="T24" fmla="*/ 155 w 319"/>
                <a:gd name="T25" fmla="*/ 294 h 410"/>
                <a:gd name="T26" fmla="*/ 121 w 319"/>
                <a:gd name="T27" fmla="*/ 267 h 410"/>
                <a:gd name="T28" fmla="*/ 56 w 319"/>
                <a:gd name="T29" fmla="*/ 286 h 410"/>
                <a:gd name="T30" fmla="*/ 55 w 319"/>
                <a:gd name="T31" fmla="*/ 236 h 410"/>
                <a:gd name="T32" fmla="*/ 7 w 319"/>
                <a:gd name="T33" fmla="*/ 161 h 410"/>
                <a:gd name="T34" fmla="*/ 44 w 319"/>
                <a:gd name="T35" fmla="*/ 111 h 410"/>
                <a:gd name="T36" fmla="*/ 79 w 319"/>
                <a:gd name="T37" fmla="*/ 117 h 410"/>
                <a:gd name="T38" fmla="*/ 104 w 319"/>
                <a:gd name="T39" fmla="*/ 99 h 410"/>
                <a:gd name="T40" fmla="*/ 150 w 319"/>
                <a:gd name="T41" fmla="*/ 63 h 410"/>
                <a:gd name="T42" fmla="*/ 200 w 319"/>
                <a:gd name="T43" fmla="*/ 40 h 410"/>
                <a:gd name="T44" fmla="*/ 224 w 319"/>
                <a:gd name="T45" fmla="*/ 3 h 410"/>
                <a:gd name="T46" fmla="*/ 207 w 319"/>
                <a:gd name="T47" fmla="*/ 35 h 410"/>
                <a:gd name="T48" fmla="*/ 169 w 319"/>
                <a:gd name="T49" fmla="*/ 56 h 410"/>
                <a:gd name="T50" fmla="*/ 132 w 319"/>
                <a:gd name="T51" fmla="*/ 69 h 410"/>
                <a:gd name="T52" fmla="*/ 108 w 319"/>
                <a:gd name="T53" fmla="*/ 90 h 410"/>
                <a:gd name="T54" fmla="*/ 93 w 319"/>
                <a:gd name="T55" fmla="*/ 107 h 410"/>
                <a:gd name="T56" fmla="*/ 75 w 319"/>
                <a:gd name="T57" fmla="*/ 116 h 410"/>
                <a:gd name="T58" fmla="*/ 39 w 319"/>
                <a:gd name="T59" fmla="*/ 116 h 410"/>
                <a:gd name="T60" fmla="*/ 26 w 319"/>
                <a:gd name="T61" fmla="*/ 130 h 410"/>
                <a:gd name="T62" fmla="*/ 5 w 319"/>
                <a:gd name="T63" fmla="*/ 186 h 410"/>
                <a:gd name="T64" fmla="*/ 38 w 319"/>
                <a:gd name="T65" fmla="*/ 223 h 410"/>
                <a:gd name="T66" fmla="*/ 32 w 319"/>
                <a:gd name="T67" fmla="*/ 277 h 410"/>
                <a:gd name="T68" fmla="*/ 59 w 319"/>
                <a:gd name="T69" fmla="*/ 289 h 410"/>
                <a:gd name="T70" fmla="*/ 108 w 319"/>
                <a:gd name="T71" fmla="*/ 271 h 410"/>
                <a:gd name="T72" fmla="*/ 149 w 319"/>
                <a:gd name="T73" fmla="*/ 284 h 410"/>
                <a:gd name="T74" fmla="*/ 149 w 319"/>
                <a:gd name="T75" fmla="*/ 307 h 410"/>
                <a:gd name="T76" fmla="*/ 164 w 319"/>
                <a:gd name="T77" fmla="*/ 337 h 410"/>
                <a:gd name="T78" fmla="*/ 164 w 319"/>
                <a:gd name="T79" fmla="*/ 365 h 410"/>
                <a:gd name="T80" fmla="*/ 196 w 319"/>
                <a:gd name="T81" fmla="*/ 383 h 410"/>
                <a:gd name="T82" fmla="*/ 222 w 319"/>
                <a:gd name="T83" fmla="*/ 387 h 410"/>
                <a:gd name="T84" fmla="*/ 258 w 319"/>
                <a:gd name="T85" fmla="*/ 400 h 410"/>
                <a:gd name="T86" fmla="*/ 299 w 319"/>
                <a:gd name="T87" fmla="*/ 366 h 410"/>
                <a:gd name="T88" fmla="*/ 314 w 319"/>
                <a:gd name="T89" fmla="*/ 328 h 410"/>
                <a:gd name="T90" fmla="*/ 308 w 319"/>
                <a:gd name="T91" fmla="*/ 295 h 410"/>
                <a:gd name="T92" fmla="*/ 315 w 319"/>
                <a:gd name="T93" fmla="*/ 242 h 410"/>
                <a:gd name="T94" fmla="*/ 298 w 319"/>
                <a:gd name="T95" fmla="*/ 218 h 410"/>
                <a:gd name="T96" fmla="*/ 262 w 319"/>
                <a:gd name="T97" fmla="*/ 191 h 410"/>
                <a:gd name="T98" fmla="*/ 225 w 319"/>
                <a:gd name="T99" fmla="*/ 184 h 410"/>
                <a:gd name="T100" fmla="*/ 245 w 319"/>
                <a:gd name="T101" fmla="*/ 170 h 410"/>
                <a:gd name="T102" fmla="*/ 254 w 319"/>
                <a:gd name="T103" fmla="*/ 152 h 410"/>
                <a:gd name="T104" fmla="*/ 265 w 319"/>
                <a:gd name="T105" fmla="*/ 126 h 410"/>
                <a:gd name="T106" fmla="*/ 254 w 319"/>
                <a:gd name="T107" fmla="*/ 102 h 410"/>
                <a:gd name="T108" fmla="*/ 273 w 319"/>
                <a:gd name="T109" fmla="*/ 81 h 410"/>
                <a:gd name="T110" fmla="*/ 271 w 319"/>
                <a:gd name="T111" fmla="*/ 49 h 410"/>
                <a:gd name="T112" fmla="*/ 253 w 319"/>
                <a:gd name="T113" fmla="*/ 39 h 410"/>
                <a:gd name="T114" fmla="*/ 238 w 319"/>
                <a:gd name="T115" fmla="*/ 14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9" h="410">
                  <a:moveTo>
                    <a:pt x="231" y="2"/>
                  </a:moveTo>
                  <a:cubicBezTo>
                    <a:pt x="231" y="2"/>
                    <a:pt x="232" y="2"/>
                    <a:pt x="233" y="3"/>
                  </a:cubicBezTo>
                  <a:cubicBezTo>
                    <a:pt x="234" y="5"/>
                    <a:pt x="234" y="8"/>
                    <a:pt x="233" y="11"/>
                  </a:cubicBezTo>
                  <a:cubicBezTo>
                    <a:pt x="231" y="13"/>
                    <a:pt x="235" y="15"/>
                    <a:pt x="237" y="16"/>
                  </a:cubicBezTo>
                  <a:cubicBezTo>
                    <a:pt x="239" y="17"/>
                    <a:pt x="241" y="18"/>
                    <a:pt x="242" y="20"/>
                  </a:cubicBezTo>
                  <a:cubicBezTo>
                    <a:pt x="242" y="22"/>
                    <a:pt x="244" y="22"/>
                    <a:pt x="245" y="22"/>
                  </a:cubicBezTo>
                  <a:cubicBezTo>
                    <a:pt x="246" y="22"/>
                    <a:pt x="246" y="22"/>
                    <a:pt x="246" y="22"/>
                  </a:cubicBezTo>
                  <a:cubicBezTo>
                    <a:pt x="246" y="22"/>
                    <a:pt x="250" y="23"/>
                    <a:pt x="250" y="25"/>
                  </a:cubicBezTo>
                  <a:cubicBezTo>
                    <a:pt x="251" y="27"/>
                    <a:pt x="249" y="30"/>
                    <a:pt x="249" y="31"/>
                  </a:cubicBezTo>
                  <a:cubicBezTo>
                    <a:pt x="248" y="33"/>
                    <a:pt x="248" y="37"/>
                    <a:pt x="250" y="39"/>
                  </a:cubicBezTo>
                  <a:cubicBezTo>
                    <a:pt x="252" y="40"/>
                    <a:pt x="254" y="42"/>
                    <a:pt x="256" y="44"/>
                  </a:cubicBezTo>
                  <a:cubicBezTo>
                    <a:pt x="257" y="46"/>
                    <a:pt x="260" y="47"/>
                    <a:pt x="260" y="50"/>
                  </a:cubicBezTo>
                  <a:cubicBezTo>
                    <a:pt x="259" y="52"/>
                    <a:pt x="261" y="53"/>
                    <a:pt x="262" y="53"/>
                  </a:cubicBezTo>
                  <a:cubicBezTo>
                    <a:pt x="263" y="53"/>
                    <a:pt x="263" y="52"/>
                    <a:pt x="264" y="52"/>
                  </a:cubicBezTo>
                  <a:cubicBezTo>
                    <a:pt x="265" y="52"/>
                    <a:pt x="267" y="52"/>
                    <a:pt x="267" y="52"/>
                  </a:cubicBezTo>
                  <a:cubicBezTo>
                    <a:pt x="268" y="52"/>
                    <a:pt x="269" y="52"/>
                    <a:pt x="269" y="53"/>
                  </a:cubicBezTo>
                  <a:cubicBezTo>
                    <a:pt x="269" y="54"/>
                    <a:pt x="269" y="55"/>
                    <a:pt x="269" y="56"/>
                  </a:cubicBezTo>
                  <a:cubicBezTo>
                    <a:pt x="267" y="59"/>
                    <a:pt x="266" y="61"/>
                    <a:pt x="266" y="61"/>
                  </a:cubicBezTo>
                  <a:cubicBezTo>
                    <a:pt x="266" y="61"/>
                    <a:pt x="267" y="59"/>
                    <a:pt x="269" y="56"/>
                  </a:cubicBezTo>
                  <a:cubicBezTo>
                    <a:pt x="269" y="58"/>
                    <a:pt x="269" y="61"/>
                    <a:pt x="270" y="64"/>
                  </a:cubicBezTo>
                  <a:cubicBezTo>
                    <a:pt x="272" y="67"/>
                    <a:pt x="274" y="74"/>
                    <a:pt x="272" y="77"/>
                  </a:cubicBezTo>
                  <a:cubicBezTo>
                    <a:pt x="270" y="81"/>
                    <a:pt x="268" y="86"/>
                    <a:pt x="266" y="86"/>
                  </a:cubicBezTo>
                  <a:cubicBezTo>
                    <a:pt x="266" y="86"/>
                    <a:pt x="266" y="86"/>
                    <a:pt x="266" y="86"/>
                  </a:cubicBezTo>
                  <a:cubicBezTo>
                    <a:pt x="263" y="86"/>
                    <a:pt x="262" y="83"/>
                    <a:pt x="260" y="82"/>
                  </a:cubicBezTo>
                  <a:cubicBezTo>
                    <a:pt x="260" y="82"/>
                    <a:pt x="259" y="82"/>
                    <a:pt x="259" y="82"/>
                  </a:cubicBezTo>
                  <a:cubicBezTo>
                    <a:pt x="257" y="82"/>
                    <a:pt x="256" y="84"/>
                    <a:pt x="254" y="86"/>
                  </a:cubicBezTo>
                  <a:cubicBezTo>
                    <a:pt x="253" y="88"/>
                    <a:pt x="249" y="90"/>
                    <a:pt x="250" y="93"/>
                  </a:cubicBezTo>
                  <a:cubicBezTo>
                    <a:pt x="250" y="96"/>
                    <a:pt x="253" y="99"/>
                    <a:pt x="252" y="102"/>
                  </a:cubicBezTo>
                  <a:cubicBezTo>
                    <a:pt x="252" y="105"/>
                    <a:pt x="252" y="106"/>
                    <a:pt x="249" y="109"/>
                  </a:cubicBezTo>
                  <a:cubicBezTo>
                    <a:pt x="247" y="111"/>
                    <a:pt x="245" y="112"/>
                    <a:pt x="250" y="113"/>
                  </a:cubicBezTo>
                  <a:cubicBezTo>
                    <a:pt x="255" y="113"/>
                    <a:pt x="257" y="116"/>
                    <a:pt x="259" y="118"/>
                  </a:cubicBezTo>
                  <a:cubicBezTo>
                    <a:pt x="261" y="120"/>
                    <a:pt x="260" y="122"/>
                    <a:pt x="261" y="124"/>
                  </a:cubicBezTo>
                  <a:cubicBezTo>
                    <a:pt x="262" y="127"/>
                    <a:pt x="264" y="127"/>
                    <a:pt x="265" y="129"/>
                  </a:cubicBezTo>
                  <a:cubicBezTo>
                    <a:pt x="267" y="131"/>
                    <a:pt x="268" y="134"/>
                    <a:pt x="267" y="137"/>
                  </a:cubicBezTo>
                  <a:cubicBezTo>
                    <a:pt x="267" y="140"/>
                    <a:pt x="266" y="142"/>
                    <a:pt x="264" y="142"/>
                  </a:cubicBezTo>
                  <a:cubicBezTo>
                    <a:pt x="264" y="142"/>
                    <a:pt x="263" y="142"/>
                    <a:pt x="262" y="141"/>
                  </a:cubicBezTo>
                  <a:cubicBezTo>
                    <a:pt x="261" y="140"/>
                    <a:pt x="260" y="140"/>
                    <a:pt x="259" y="140"/>
                  </a:cubicBezTo>
                  <a:cubicBezTo>
                    <a:pt x="257" y="140"/>
                    <a:pt x="255" y="141"/>
                    <a:pt x="255" y="143"/>
                  </a:cubicBezTo>
                  <a:cubicBezTo>
                    <a:pt x="256" y="145"/>
                    <a:pt x="259" y="143"/>
                    <a:pt x="259" y="146"/>
                  </a:cubicBezTo>
                  <a:cubicBezTo>
                    <a:pt x="260" y="148"/>
                    <a:pt x="259" y="151"/>
                    <a:pt x="256" y="151"/>
                  </a:cubicBezTo>
                  <a:cubicBezTo>
                    <a:pt x="256" y="151"/>
                    <a:pt x="255" y="151"/>
                    <a:pt x="255" y="151"/>
                  </a:cubicBezTo>
                  <a:cubicBezTo>
                    <a:pt x="252" y="149"/>
                    <a:pt x="251" y="147"/>
                    <a:pt x="249" y="147"/>
                  </a:cubicBezTo>
                  <a:cubicBezTo>
                    <a:pt x="249" y="147"/>
                    <a:pt x="248" y="148"/>
                    <a:pt x="247" y="148"/>
                  </a:cubicBezTo>
                  <a:cubicBezTo>
                    <a:pt x="245" y="151"/>
                    <a:pt x="243" y="152"/>
                    <a:pt x="241" y="154"/>
                  </a:cubicBezTo>
                  <a:cubicBezTo>
                    <a:pt x="238" y="156"/>
                    <a:pt x="233" y="159"/>
                    <a:pt x="235" y="161"/>
                  </a:cubicBezTo>
                  <a:cubicBezTo>
                    <a:pt x="237" y="163"/>
                    <a:pt x="239" y="164"/>
                    <a:pt x="241" y="164"/>
                  </a:cubicBezTo>
                  <a:cubicBezTo>
                    <a:pt x="243" y="165"/>
                    <a:pt x="244" y="167"/>
                    <a:pt x="243" y="169"/>
                  </a:cubicBezTo>
                  <a:cubicBezTo>
                    <a:pt x="243" y="171"/>
                    <a:pt x="243" y="172"/>
                    <a:pt x="242" y="172"/>
                  </a:cubicBezTo>
                  <a:cubicBezTo>
                    <a:pt x="241" y="172"/>
                    <a:pt x="240" y="172"/>
                    <a:pt x="239" y="171"/>
                  </a:cubicBezTo>
                  <a:cubicBezTo>
                    <a:pt x="237" y="171"/>
                    <a:pt x="235" y="169"/>
                    <a:pt x="233" y="169"/>
                  </a:cubicBezTo>
                  <a:cubicBezTo>
                    <a:pt x="233" y="169"/>
                    <a:pt x="232" y="169"/>
                    <a:pt x="232" y="170"/>
                  </a:cubicBezTo>
                  <a:cubicBezTo>
                    <a:pt x="231" y="171"/>
                    <a:pt x="231" y="175"/>
                    <a:pt x="230" y="176"/>
                  </a:cubicBezTo>
                  <a:cubicBezTo>
                    <a:pt x="230" y="178"/>
                    <a:pt x="228" y="176"/>
                    <a:pt x="226" y="178"/>
                  </a:cubicBezTo>
                  <a:cubicBezTo>
                    <a:pt x="224" y="180"/>
                    <a:pt x="221" y="185"/>
                    <a:pt x="224" y="186"/>
                  </a:cubicBezTo>
                  <a:cubicBezTo>
                    <a:pt x="227" y="188"/>
                    <a:pt x="230" y="188"/>
                    <a:pt x="231" y="192"/>
                  </a:cubicBezTo>
                  <a:cubicBezTo>
                    <a:pt x="232" y="196"/>
                    <a:pt x="233" y="200"/>
                    <a:pt x="236" y="201"/>
                  </a:cubicBezTo>
                  <a:cubicBezTo>
                    <a:pt x="237" y="201"/>
                    <a:pt x="238" y="201"/>
                    <a:pt x="239" y="201"/>
                  </a:cubicBezTo>
                  <a:cubicBezTo>
                    <a:pt x="242" y="201"/>
                    <a:pt x="245" y="201"/>
                    <a:pt x="245" y="201"/>
                  </a:cubicBezTo>
                  <a:cubicBezTo>
                    <a:pt x="248" y="198"/>
                    <a:pt x="251" y="199"/>
                    <a:pt x="254" y="197"/>
                  </a:cubicBezTo>
                  <a:cubicBezTo>
                    <a:pt x="256" y="194"/>
                    <a:pt x="258" y="194"/>
                    <a:pt x="262" y="192"/>
                  </a:cubicBezTo>
                  <a:cubicBezTo>
                    <a:pt x="267" y="191"/>
                    <a:pt x="272" y="189"/>
                    <a:pt x="274" y="188"/>
                  </a:cubicBezTo>
                  <a:cubicBezTo>
                    <a:pt x="276" y="188"/>
                    <a:pt x="277" y="188"/>
                    <a:pt x="279" y="188"/>
                  </a:cubicBezTo>
                  <a:cubicBezTo>
                    <a:pt x="281" y="188"/>
                    <a:pt x="283" y="188"/>
                    <a:pt x="284" y="189"/>
                  </a:cubicBezTo>
                  <a:cubicBezTo>
                    <a:pt x="287" y="192"/>
                    <a:pt x="289" y="193"/>
                    <a:pt x="291" y="197"/>
                  </a:cubicBezTo>
                  <a:cubicBezTo>
                    <a:pt x="293" y="200"/>
                    <a:pt x="297" y="202"/>
                    <a:pt x="296" y="206"/>
                  </a:cubicBezTo>
                  <a:cubicBezTo>
                    <a:pt x="296" y="210"/>
                    <a:pt x="295" y="216"/>
                    <a:pt x="296" y="219"/>
                  </a:cubicBezTo>
                  <a:cubicBezTo>
                    <a:pt x="297" y="222"/>
                    <a:pt x="299" y="221"/>
                    <a:pt x="300" y="223"/>
                  </a:cubicBezTo>
                  <a:cubicBezTo>
                    <a:pt x="302" y="225"/>
                    <a:pt x="301" y="229"/>
                    <a:pt x="301" y="232"/>
                  </a:cubicBezTo>
                  <a:cubicBezTo>
                    <a:pt x="302" y="234"/>
                    <a:pt x="302" y="239"/>
                    <a:pt x="304" y="239"/>
                  </a:cubicBezTo>
                  <a:cubicBezTo>
                    <a:pt x="307" y="240"/>
                    <a:pt x="308" y="242"/>
                    <a:pt x="311" y="242"/>
                  </a:cubicBezTo>
                  <a:cubicBezTo>
                    <a:pt x="314" y="243"/>
                    <a:pt x="315" y="242"/>
                    <a:pt x="311" y="247"/>
                  </a:cubicBezTo>
                  <a:cubicBezTo>
                    <a:pt x="307" y="251"/>
                    <a:pt x="309" y="253"/>
                    <a:pt x="304" y="255"/>
                  </a:cubicBezTo>
                  <a:cubicBezTo>
                    <a:pt x="300" y="256"/>
                    <a:pt x="298" y="257"/>
                    <a:pt x="297" y="260"/>
                  </a:cubicBezTo>
                  <a:cubicBezTo>
                    <a:pt x="297" y="263"/>
                    <a:pt x="297" y="265"/>
                    <a:pt x="300" y="268"/>
                  </a:cubicBezTo>
                  <a:cubicBezTo>
                    <a:pt x="303" y="270"/>
                    <a:pt x="304" y="273"/>
                    <a:pt x="305" y="276"/>
                  </a:cubicBezTo>
                  <a:cubicBezTo>
                    <a:pt x="305" y="277"/>
                    <a:pt x="306" y="279"/>
                    <a:pt x="306" y="280"/>
                  </a:cubicBezTo>
                  <a:cubicBezTo>
                    <a:pt x="306" y="280"/>
                    <a:pt x="306" y="280"/>
                    <a:pt x="306" y="280"/>
                  </a:cubicBezTo>
                  <a:cubicBezTo>
                    <a:pt x="306" y="280"/>
                    <a:pt x="304" y="292"/>
                    <a:pt x="307" y="296"/>
                  </a:cubicBezTo>
                  <a:cubicBezTo>
                    <a:pt x="310" y="300"/>
                    <a:pt x="313" y="301"/>
                    <a:pt x="310" y="305"/>
                  </a:cubicBezTo>
                  <a:cubicBezTo>
                    <a:pt x="308" y="308"/>
                    <a:pt x="311" y="311"/>
                    <a:pt x="314" y="311"/>
                  </a:cubicBezTo>
                  <a:cubicBezTo>
                    <a:pt x="315" y="311"/>
                    <a:pt x="315" y="310"/>
                    <a:pt x="315" y="310"/>
                  </a:cubicBezTo>
                  <a:cubicBezTo>
                    <a:pt x="315" y="310"/>
                    <a:pt x="315" y="310"/>
                    <a:pt x="316" y="310"/>
                  </a:cubicBezTo>
                  <a:cubicBezTo>
                    <a:pt x="318" y="310"/>
                    <a:pt x="315" y="320"/>
                    <a:pt x="315" y="323"/>
                  </a:cubicBezTo>
                  <a:cubicBezTo>
                    <a:pt x="315" y="326"/>
                    <a:pt x="312" y="327"/>
                    <a:pt x="310" y="331"/>
                  </a:cubicBezTo>
                  <a:cubicBezTo>
                    <a:pt x="309" y="335"/>
                    <a:pt x="312" y="333"/>
                    <a:pt x="312" y="339"/>
                  </a:cubicBezTo>
                  <a:cubicBezTo>
                    <a:pt x="312" y="345"/>
                    <a:pt x="311" y="344"/>
                    <a:pt x="307" y="347"/>
                  </a:cubicBezTo>
                  <a:cubicBezTo>
                    <a:pt x="303" y="349"/>
                    <a:pt x="301" y="353"/>
                    <a:pt x="302" y="357"/>
                  </a:cubicBezTo>
                  <a:cubicBezTo>
                    <a:pt x="303" y="361"/>
                    <a:pt x="299" y="363"/>
                    <a:pt x="298" y="365"/>
                  </a:cubicBezTo>
                  <a:cubicBezTo>
                    <a:pt x="296" y="368"/>
                    <a:pt x="298" y="372"/>
                    <a:pt x="297" y="377"/>
                  </a:cubicBezTo>
                  <a:cubicBezTo>
                    <a:pt x="296" y="381"/>
                    <a:pt x="291" y="386"/>
                    <a:pt x="287" y="397"/>
                  </a:cubicBezTo>
                  <a:cubicBezTo>
                    <a:pt x="283" y="405"/>
                    <a:pt x="279" y="406"/>
                    <a:pt x="279" y="406"/>
                  </a:cubicBezTo>
                  <a:cubicBezTo>
                    <a:pt x="279" y="406"/>
                    <a:pt x="279" y="406"/>
                    <a:pt x="279" y="406"/>
                  </a:cubicBezTo>
                  <a:cubicBezTo>
                    <a:pt x="276" y="407"/>
                    <a:pt x="276" y="407"/>
                    <a:pt x="276" y="407"/>
                  </a:cubicBezTo>
                  <a:cubicBezTo>
                    <a:pt x="275" y="406"/>
                    <a:pt x="270" y="402"/>
                    <a:pt x="267" y="402"/>
                  </a:cubicBezTo>
                  <a:cubicBezTo>
                    <a:pt x="263" y="402"/>
                    <a:pt x="260" y="400"/>
                    <a:pt x="257" y="397"/>
                  </a:cubicBezTo>
                  <a:cubicBezTo>
                    <a:pt x="255" y="395"/>
                    <a:pt x="248" y="393"/>
                    <a:pt x="245" y="391"/>
                  </a:cubicBezTo>
                  <a:cubicBezTo>
                    <a:pt x="243" y="389"/>
                    <a:pt x="242" y="388"/>
                    <a:pt x="240" y="388"/>
                  </a:cubicBezTo>
                  <a:cubicBezTo>
                    <a:pt x="239" y="388"/>
                    <a:pt x="238" y="389"/>
                    <a:pt x="237" y="390"/>
                  </a:cubicBezTo>
                  <a:cubicBezTo>
                    <a:pt x="235" y="391"/>
                    <a:pt x="234" y="391"/>
                    <a:pt x="233" y="391"/>
                  </a:cubicBezTo>
                  <a:cubicBezTo>
                    <a:pt x="231" y="391"/>
                    <a:pt x="229" y="391"/>
                    <a:pt x="227" y="390"/>
                  </a:cubicBezTo>
                  <a:cubicBezTo>
                    <a:pt x="224" y="389"/>
                    <a:pt x="224" y="385"/>
                    <a:pt x="222" y="385"/>
                  </a:cubicBezTo>
                  <a:cubicBezTo>
                    <a:pt x="222" y="385"/>
                    <a:pt x="222" y="385"/>
                    <a:pt x="221" y="386"/>
                  </a:cubicBezTo>
                  <a:cubicBezTo>
                    <a:pt x="219" y="387"/>
                    <a:pt x="217" y="389"/>
                    <a:pt x="215" y="389"/>
                  </a:cubicBezTo>
                  <a:cubicBezTo>
                    <a:pt x="214" y="389"/>
                    <a:pt x="214" y="389"/>
                    <a:pt x="213" y="388"/>
                  </a:cubicBezTo>
                  <a:cubicBezTo>
                    <a:pt x="211" y="388"/>
                    <a:pt x="210" y="387"/>
                    <a:pt x="210" y="387"/>
                  </a:cubicBezTo>
                  <a:cubicBezTo>
                    <a:pt x="209" y="387"/>
                    <a:pt x="208" y="388"/>
                    <a:pt x="207" y="389"/>
                  </a:cubicBezTo>
                  <a:cubicBezTo>
                    <a:pt x="206" y="390"/>
                    <a:pt x="205" y="390"/>
                    <a:pt x="205" y="390"/>
                  </a:cubicBezTo>
                  <a:cubicBezTo>
                    <a:pt x="202" y="390"/>
                    <a:pt x="199" y="385"/>
                    <a:pt x="198" y="383"/>
                  </a:cubicBezTo>
                  <a:cubicBezTo>
                    <a:pt x="198" y="382"/>
                    <a:pt x="197" y="381"/>
                    <a:pt x="196" y="381"/>
                  </a:cubicBezTo>
                  <a:cubicBezTo>
                    <a:pt x="195" y="381"/>
                    <a:pt x="194" y="381"/>
                    <a:pt x="193" y="382"/>
                  </a:cubicBezTo>
                  <a:cubicBezTo>
                    <a:pt x="193" y="383"/>
                    <a:pt x="193" y="383"/>
                    <a:pt x="192" y="383"/>
                  </a:cubicBezTo>
                  <a:cubicBezTo>
                    <a:pt x="191" y="383"/>
                    <a:pt x="188" y="380"/>
                    <a:pt x="185" y="377"/>
                  </a:cubicBezTo>
                  <a:cubicBezTo>
                    <a:pt x="181" y="374"/>
                    <a:pt x="183" y="370"/>
                    <a:pt x="182" y="366"/>
                  </a:cubicBezTo>
                  <a:cubicBezTo>
                    <a:pt x="181" y="362"/>
                    <a:pt x="175" y="363"/>
                    <a:pt x="173" y="362"/>
                  </a:cubicBezTo>
                  <a:cubicBezTo>
                    <a:pt x="173" y="362"/>
                    <a:pt x="172" y="362"/>
                    <a:pt x="171" y="362"/>
                  </a:cubicBezTo>
                  <a:cubicBezTo>
                    <a:pt x="168" y="362"/>
                    <a:pt x="163" y="363"/>
                    <a:pt x="163" y="363"/>
                  </a:cubicBezTo>
                  <a:cubicBezTo>
                    <a:pt x="163" y="363"/>
                    <a:pt x="163" y="364"/>
                    <a:pt x="162" y="365"/>
                  </a:cubicBezTo>
                  <a:cubicBezTo>
                    <a:pt x="162" y="363"/>
                    <a:pt x="161" y="362"/>
                    <a:pt x="161" y="361"/>
                  </a:cubicBezTo>
                  <a:cubicBezTo>
                    <a:pt x="161" y="358"/>
                    <a:pt x="157" y="357"/>
                    <a:pt x="155" y="354"/>
                  </a:cubicBezTo>
                  <a:cubicBezTo>
                    <a:pt x="152" y="351"/>
                    <a:pt x="154" y="350"/>
                    <a:pt x="156" y="346"/>
                  </a:cubicBezTo>
                  <a:cubicBezTo>
                    <a:pt x="159" y="343"/>
                    <a:pt x="160" y="342"/>
                    <a:pt x="162" y="340"/>
                  </a:cubicBezTo>
                  <a:cubicBezTo>
                    <a:pt x="165" y="338"/>
                    <a:pt x="165" y="340"/>
                    <a:pt x="167" y="338"/>
                  </a:cubicBezTo>
                  <a:cubicBezTo>
                    <a:pt x="169" y="335"/>
                    <a:pt x="169" y="331"/>
                    <a:pt x="170" y="328"/>
                  </a:cubicBezTo>
                  <a:cubicBezTo>
                    <a:pt x="170" y="325"/>
                    <a:pt x="169" y="322"/>
                    <a:pt x="166" y="322"/>
                  </a:cubicBezTo>
                  <a:cubicBezTo>
                    <a:pt x="165" y="322"/>
                    <a:pt x="165" y="322"/>
                    <a:pt x="165" y="322"/>
                  </a:cubicBezTo>
                  <a:cubicBezTo>
                    <a:pt x="165" y="322"/>
                    <a:pt x="164" y="322"/>
                    <a:pt x="164" y="322"/>
                  </a:cubicBezTo>
                  <a:cubicBezTo>
                    <a:pt x="161" y="322"/>
                    <a:pt x="157" y="319"/>
                    <a:pt x="157" y="318"/>
                  </a:cubicBezTo>
                  <a:cubicBezTo>
                    <a:pt x="156" y="316"/>
                    <a:pt x="155" y="314"/>
                    <a:pt x="152" y="310"/>
                  </a:cubicBezTo>
                  <a:cubicBezTo>
                    <a:pt x="149" y="307"/>
                    <a:pt x="151" y="306"/>
                    <a:pt x="155" y="304"/>
                  </a:cubicBezTo>
                  <a:cubicBezTo>
                    <a:pt x="160" y="303"/>
                    <a:pt x="154" y="297"/>
                    <a:pt x="155" y="294"/>
                  </a:cubicBezTo>
                  <a:cubicBezTo>
                    <a:pt x="156" y="291"/>
                    <a:pt x="157" y="289"/>
                    <a:pt x="156" y="286"/>
                  </a:cubicBezTo>
                  <a:cubicBezTo>
                    <a:pt x="156" y="284"/>
                    <a:pt x="153" y="282"/>
                    <a:pt x="151" y="282"/>
                  </a:cubicBezTo>
                  <a:cubicBezTo>
                    <a:pt x="151" y="282"/>
                    <a:pt x="150" y="282"/>
                    <a:pt x="150" y="282"/>
                  </a:cubicBezTo>
                  <a:cubicBezTo>
                    <a:pt x="150" y="282"/>
                    <a:pt x="149" y="283"/>
                    <a:pt x="149" y="283"/>
                  </a:cubicBezTo>
                  <a:cubicBezTo>
                    <a:pt x="146" y="283"/>
                    <a:pt x="143" y="281"/>
                    <a:pt x="142" y="279"/>
                  </a:cubicBezTo>
                  <a:cubicBezTo>
                    <a:pt x="140" y="277"/>
                    <a:pt x="140" y="275"/>
                    <a:pt x="139" y="275"/>
                  </a:cubicBezTo>
                  <a:cubicBezTo>
                    <a:pt x="138" y="275"/>
                    <a:pt x="137" y="276"/>
                    <a:pt x="137" y="277"/>
                  </a:cubicBezTo>
                  <a:cubicBezTo>
                    <a:pt x="136" y="278"/>
                    <a:pt x="136" y="278"/>
                    <a:pt x="135" y="278"/>
                  </a:cubicBezTo>
                  <a:cubicBezTo>
                    <a:pt x="133" y="278"/>
                    <a:pt x="131" y="274"/>
                    <a:pt x="129" y="273"/>
                  </a:cubicBezTo>
                  <a:cubicBezTo>
                    <a:pt x="126" y="271"/>
                    <a:pt x="124" y="267"/>
                    <a:pt x="121" y="267"/>
                  </a:cubicBezTo>
                  <a:cubicBezTo>
                    <a:pt x="120" y="266"/>
                    <a:pt x="120" y="266"/>
                    <a:pt x="119" y="266"/>
                  </a:cubicBezTo>
                  <a:cubicBezTo>
                    <a:pt x="116" y="266"/>
                    <a:pt x="111" y="267"/>
                    <a:pt x="107" y="270"/>
                  </a:cubicBezTo>
                  <a:cubicBezTo>
                    <a:pt x="102" y="272"/>
                    <a:pt x="98" y="274"/>
                    <a:pt x="95" y="276"/>
                  </a:cubicBezTo>
                  <a:cubicBezTo>
                    <a:pt x="91" y="278"/>
                    <a:pt x="88" y="280"/>
                    <a:pt x="85" y="281"/>
                  </a:cubicBezTo>
                  <a:cubicBezTo>
                    <a:pt x="83" y="281"/>
                    <a:pt x="81" y="282"/>
                    <a:pt x="78" y="284"/>
                  </a:cubicBezTo>
                  <a:cubicBezTo>
                    <a:pt x="77" y="285"/>
                    <a:pt x="76" y="285"/>
                    <a:pt x="75" y="285"/>
                  </a:cubicBezTo>
                  <a:cubicBezTo>
                    <a:pt x="74" y="285"/>
                    <a:pt x="72" y="284"/>
                    <a:pt x="71" y="284"/>
                  </a:cubicBezTo>
                  <a:cubicBezTo>
                    <a:pt x="70" y="284"/>
                    <a:pt x="69" y="284"/>
                    <a:pt x="69" y="285"/>
                  </a:cubicBezTo>
                  <a:cubicBezTo>
                    <a:pt x="66" y="288"/>
                    <a:pt x="63" y="289"/>
                    <a:pt x="62" y="289"/>
                  </a:cubicBezTo>
                  <a:cubicBezTo>
                    <a:pt x="60" y="289"/>
                    <a:pt x="59" y="286"/>
                    <a:pt x="56" y="286"/>
                  </a:cubicBezTo>
                  <a:cubicBezTo>
                    <a:pt x="56" y="286"/>
                    <a:pt x="55" y="286"/>
                    <a:pt x="55" y="286"/>
                  </a:cubicBezTo>
                  <a:cubicBezTo>
                    <a:pt x="55" y="286"/>
                    <a:pt x="54" y="286"/>
                    <a:pt x="53" y="286"/>
                  </a:cubicBezTo>
                  <a:cubicBezTo>
                    <a:pt x="50" y="286"/>
                    <a:pt x="43" y="285"/>
                    <a:pt x="39" y="283"/>
                  </a:cubicBezTo>
                  <a:cubicBezTo>
                    <a:pt x="39" y="282"/>
                    <a:pt x="38" y="282"/>
                    <a:pt x="37" y="282"/>
                  </a:cubicBezTo>
                  <a:cubicBezTo>
                    <a:pt x="35" y="282"/>
                    <a:pt x="33" y="283"/>
                    <a:pt x="32" y="284"/>
                  </a:cubicBezTo>
                  <a:cubicBezTo>
                    <a:pt x="32" y="282"/>
                    <a:pt x="33" y="280"/>
                    <a:pt x="34" y="278"/>
                  </a:cubicBezTo>
                  <a:cubicBezTo>
                    <a:pt x="35" y="274"/>
                    <a:pt x="37" y="271"/>
                    <a:pt x="40" y="268"/>
                  </a:cubicBezTo>
                  <a:cubicBezTo>
                    <a:pt x="44" y="264"/>
                    <a:pt x="43" y="262"/>
                    <a:pt x="44" y="257"/>
                  </a:cubicBezTo>
                  <a:cubicBezTo>
                    <a:pt x="44" y="253"/>
                    <a:pt x="46" y="253"/>
                    <a:pt x="51" y="250"/>
                  </a:cubicBezTo>
                  <a:cubicBezTo>
                    <a:pt x="56" y="247"/>
                    <a:pt x="53" y="241"/>
                    <a:pt x="55" y="236"/>
                  </a:cubicBezTo>
                  <a:cubicBezTo>
                    <a:pt x="57" y="231"/>
                    <a:pt x="53" y="229"/>
                    <a:pt x="48" y="229"/>
                  </a:cubicBezTo>
                  <a:cubicBezTo>
                    <a:pt x="44" y="229"/>
                    <a:pt x="39" y="228"/>
                    <a:pt x="39" y="223"/>
                  </a:cubicBezTo>
                  <a:cubicBezTo>
                    <a:pt x="39" y="220"/>
                    <a:pt x="39" y="220"/>
                    <a:pt x="37" y="220"/>
                  </a:cubicBezTo>
                  <a:cubicBezTo>
                    <a:pt x="36" y="220"/>
                    <a:pt x="35" y="220"/>
                    <a:pt x="34" y="220"/>
                  </a:cubicBezTo>
                  <a:cubicBezTo>
                    <a:pt x="33" y="220"/>
                    <a:pt x="33" y="220"/>
                    <a:pt x="33" y="220"/>
                  </a:cubicBezTo>
                  <a:cubicBezTo>
                    <a:pt x="29" y="220"/>
                    <a:pt x="27" y="216"/>
                    <a:pt x="24" y="214"/>
                  </a:cubicBezTo>
                  <a:cubicBezTo>
                    <a:pt x="21" y="212"/>
                    <a:pt x="18" y="209"/>
                    <a:pt x="17" y="202"/>
                  </a:cubicBezTo>
                  <a:cubicBezTo>
                    <a:pt x="16" y="196"/>
                    <a:pt x="14" y="195"/>
                    <a:pt x="11" y="193"/>
                  </a:cubicBezTo>
                  <a:cubicBezTo>
                    <a:pt x="8" y="190"/>
                    <a:pt x="7" y="183"/>
                    <a:pt x="4" y="178"/>
                  </a:cubicBezTo>
                  <a:cubicBezTo>
                    <a:pt x="1" y="173"/>
                    <a:pt x="5" y="168"/>
                    <a:pt x="7" y="161"/>
                  </a:cubicBezTo>
                  <a:cubicBezTo>
                    <a:pt x="9" y="155"/>
                    <a:pt x="7" y="156"/>
                    <a:pt x="11" y="153"/>
                  </a:cubicBezTo>
                  <a:cubicBezTo>
                    <a:pt x="14" y="150"/>
                    <a:pt x="16" y="152"/>
                    <a:pt x="14" y="148"/>
                  </a:cubicBezTo>
                  <a:cubicBezTo>
                    <a:pt x="12" y="144"/>
                    <a:pt x="14" y="140"/>
                    <a:pt x="16" y="138"/>
                  </a:cubicBezTo>
                  <a:cubicBezTo>
                    <a:pt x="19" y="136"/>
                    <a:pt x="25" y="136"/>
                    <a:pt x="28" y="131"/>
                  </a:cubicBezTo>
                  <a:cubicBezTo>
                    <a:pt x="29" y="127"/>
                    <a:pt x="31" y="126"/>
                    <a:pt x="33" y="126"/>
                  </a:cubicBezTo>
                  <a:cubicBezTo>
                    <a:pt x="34" y="126"/>
                    <a:pt x="35" y="126"/>
                    <a:pt x="36" y="126"/>
                  </a:cubicBezTo>
                  <a:cubicBezTo>
                    <a:pt x="37" y="127"/>
                    <a:pt x="37" y="127"/>
                    <a:pt x="38" y="127"/>
                  </a:cubicBezTo>
                  <a:cubicBezTo>
                    <a:pt x="40" y="127"/>
                    <a:pt x="42" y="125"/>
                    <a:pt x="44" y="122"/>
                  </a:cubicBezTo>
                  <a:cubicBezTo>
                    <a:pt x="46" y="120"/>
                    <a:pt x="43" y="119"/>
                    <a:pt x="41" y="116"/>
                  </a:cubicBezTo>
                  <a:cubicBezTo>
                    <a:pt x="41" y="114"/>
                    <a:pt x="42" y="112"/>
                    <a:pt x="44" y="111"/>
                  </a:cubicBezTo>
                  <a:cubicBezTo>
                    <a:pt x="44" y="111"/>
                    <a:pt x="44" y="111"/>
                    <a:pt x="45" y="111"/>
                  </a:cubicBezTo>
                  <a:cubicBezTo>
                    <a:pt x="47" y="111"/>
                    <a:pt x="47" y="112"/>
                    <a:pt x="49" y="114"/>
                  </a:cubicBezTo>
                  <a:cubicBezTo>
                    <a:pt x="50" y="116"/>
                    <a:pt x="51" y="121"/>
                    <a:pt x="54" y="121"/>
                  </a:cubicBezTo>
                  <a:cubicBezTo>
                    <a:pt x="54" y="121"/>
                    <a:pt x="55" y="121"/>
                    <a:pt x="56" y="120"/>
                  </a:cubicBezTo>
                  <a:cubicBezTo>
                    <a:pt x="60" y="115"/>
                    <a:pt x="62" y="114"/>
                    <a:pt x="66" y="113"/>
                  </a:cubicBezTo>
                  <a:cubicBezTo>
                    <a:pt x="66" y="113"/>
                    <a:pt x="66" y="113"/>
                    <a:pt x="67" y="113"/>
                  </a:cubicBezTo>
                  <a:cubicBezTo>
                    <a:pt x="70" y="113"/>
                    <a:pt x="72" y="115"/>
                    <a:pt x="73" y="117"/>
                  </a:cubicBezTo>
                  <a:cubicBezTo>
                    <a:pt x="74" y="118"/>
                    <a:pt x="76" y="119"/>
                    <a:pt x="77" y="119"/>
                  </a:cubicBezTo>
                  <a:cubicBezTo>
                    <a:pt x="78" y="119"/>
                    <a:pt x="78" y="119"/>
                    <a:pt x="79" y="118"/>
                  </a:cubicBezTo>
                  <a:cubicBezTo>
                    <a:pt x="79" y="117"/>
                    <a:pt x="79" y="117"/>
                    <a:pt x="79" y="117"/>
                  </a:cubicBezTo>
                  <a:cubicBezTo>
                    <a:pt x="80" y="117"/>
                    <a:pt x="81" y="119"/>
                    <a:pt x="82" y="120"/>
                  </a:cubicBezTo>
                  <a:cubicBezTo>
                    <a:pt x="83" y="120"/>
                    <a:pt x="84" y="121"/>
                    <a:pt x="85" y="121"/>
                  </a:cubicBezTo>
                  <a:cubicBezTo>
                    <a:pt x="87" y="121"/>
                    <a:pt x="89" y="120"/>
                    <a:pt x="90" y="119"/>
                  </a:cubicBezTo>
                  <a:cubicBezTo>
                    <a:pt x="93" y="118"/>
                    <a:pt x="93" y="116"/>
                    <a:pt x="93" y="113"/>
                  </a:cubicBezTo>
                  <a:cubicBezTo>
                    <a:pt x="92" y="110"/>
                    <a:pt x="96" y="108"/>
                    <a:pt x="94" y="106"/>
                  </a:cubicBezTo>
                  <a:cubicBezTo>
                    <a:pt x="92" y="104"/>
                    <a:pt x="90" y="104"/>
                    <a:pt x="90" y="100"/>
                  </a:cubicBezTo>
                  <a:cubicBezTo>
                    <a:pt x="90" y="97"/>
                    <a:pt x="90" y="96"/>
                    <a:pt x="92" y="93"/>
                  </a:cubicBezTo>
                  <a:cubicBezTo>
                    <a:pt x="93" y="92"/>
                    <a:pt x="93" y="92"/>
                    <a:pt x="94" y="92"/>
                  </a:cubicBezTo>
                  <a:cubicBezTo>
                    <a:pt x="96" y="92"/>
                    <a:pt x="97" y="94"/>
                    <a:pt x="98" y="96"/>
                  </a:cubicBezTo>
                  <a:cubicBezTo>
                    <a:pt x="100" y="97"/>
                    <a:pt x="102" y="99"/>
                    <a:pt x="104" y="99"/>
                  </a:cubicBezTo>
                  <a:cubicBezTo>
                    <a:pt x="105" y="99"/>
                    <a:pt x="106" y="99"/>
                    <a:pt x="106" y="98"/>
                  </a:cubicBezTo>
                  <a:cubicBezTo>
                    <a:pt x="109" y="95"/>
                    <a:pt x="110" y="91"/>
                    <a:pt x="109" y="89"/>
                  </a:cubicBezTo>
                  <a:cubicBezTo>
                    <a:pt x="108" y="87"/>
                    <a:pt x="108" y="84"/>
                    <a:pt x="111" y="83"/>
                  </a:cubicBezTo>
                  <a:cubicBezTo>
                    <a:pt x="115" y="83"/>
                    <a:pt x="114" y="81"/>
                    <a:pt x="115" y="79"/>
                  </a:cubicBezTo>
                  <a:cubicBezTo>
                    <a:pt x="115" y="77"/>
                    <a:pt x="121" y="77"/>
                    <a:pt x="122" y="77"/>
                  </a:cubicBezTo>
                  <a:cubicBezTo>
                    <a:pt x="124" y="76"/>
                    <a:pt x="125" y="74"/>
                    <a:pt x="127" y="72"/>
                  </a:cubicBezTo>
                  <a:cubicBezTo>
                    <a:pt x="127" y="71"/>
                    <a:pt x="128" y="70"/>
                    <a:pt x="129" y="70"/>
                  </a:cubicBezTo>
                  <a:cubicBezTo>
                    <a:pt x="131" y="70"/>
                    <a:pt x="133" y="72"/>
                    <a:pt x="134" y="72"/>
                  </a:cubicBezTo>
                  <a:cubicBezTo>
                    <a:pt x="137" y="72"/>
                    <a:pt x="139" y="71"/>
                    <a:pt x="142" y="69"/>
                  </a:cubicBezTo>
                  <a:cubicBezTo>
                    <a:pt x="144" y="66"/>
                    <a:pt x="148" y="63"/>
                    <a:pt x="150" y="63"/>
                  </a:cubicBezTo>
                  <a:cubicBezTo>
                    <a:pt x="152" y="63"/>
                    <a:pt x="156" y="66"/>
                    <a:pt x="158" y="66"/>
                  </a:cubicBezTo>
                  <a:cubicBezTo>
                    <a:pt x="159" y="66"/>
                    <a:pt x="159" y="66"/>
                    <a:pt x="160" y="65"/>
                  </a:cubicBezTo>
                  <a:cubicBezTo>
                    <a:pt x="162" y="64"/>
                    <a:pt x="167" y="62"/>
                    <a:pt x="168" y="60"/>
                  </a:cubicBezTo>
                  <a:cubicBezTo>
                    <a:pt x="170" y="58"/>
                    <a:pt x="170" y="58"/>
                    <a:pt x="172" y="54"/>
                  </a:cubicBezTo>
                  <a:cubicBezTo>
                    <a:pt x="174" y="50"/>
                    <a:pt x="178" y="48"/>
                    <a:pt x="180" y="48"/>
                  </a:cubicBezTo>
                  <a:cubicBezTo>
                    <a:pt x="183" y="47"/>
                    <a:pt x="186" y="47"/>
                    <a:pt x="190" y="44"/>
                  </a:cubicBezTo>
                  <a:cubicBezTo>
                    <a:pt x="192" y="43"/>
                    <a:pt x="195" y="41"/>
                    <a:pt x="196" y="41"/>
                  </a:cubicBezTo>
                  <a:cubicBezTo>
                    <a:pt x="196" y="41"/>
                    <a:pt x="196" y="41"/>
                    <a:pt x="197" y="42"/>
                  </a:cubicBezTo>
                  <a:cubicBezTo>
                    <a:pt x="197" y="43"/>
                    <a:pt x="197" y="43"/>
                    <a:pt x="198" y="43"/>
                  </a:cubicBezTo>
                  <a:cubicBezTo>
                    <a:pt x="199" y="43"/>
                    <a:pt x="200" y="42"/>
                    <a:pt x="200" y="40"/>
                  </a:cubicBezTo>
                  <a:cubicBezTo>
                    <a:pt x="201" y="37"/>
                    <a:pt x="203" y="38"/>
                    <a:pt x="207" y="37"/>
                  </a:cubicBezTo>
                  <a:cubicBezTo>
                    <a:pt x="211" y="36"/>
                    <a:pt x="210" y="38"/>
                    <a:pt x="211" y="34"/>
                  </a:cubicBezTo>
                  <a:cubicBezTo>
                    <a:pt x="212" y="30"/>
                    <a:pt x="212" y="29"/>
                    <a:pt x="214" y="26"/>
                  </a:cubicBezTo>
                  <a:cubicBezTo>
                    <a:pt x="216" y="24"/>
                    <a:pt x="219" y="23"/>
                    <a:pt x="220" y="21"/>
                  </a:cubicBezTo>
                  <a:cubicBezTo>
                    <a:pt x="222" y="19"/>
                    <a:pt x="222" y="16"/>
                    <a:pt x="222" y="13"/>
                  </a:cubicBezTo>
                  <a:cubicBezTo>
                    <a:pt x="223" y="11"/>
                    <a:pt x="221" y="7"/>
                    <a:pt x="225" y="4"/>
                  </a:cubicBezTo>
                  <a:cubicBezTo>
                    <a:pt x="227" y="3"/>
                    <a:pt x="229" y="2"/>
                    <a:pt x="231" y="2"/>
                  </a:cubicBezTo>
                  <a:moveTo>
                    <a:pt x="231" y="0"/>
                  </a:moveTo>
                  <a:cubicBezTo>
                    <a:pt x="231" y="0"/>
                    <a:pt x="231" y="0"/>
                    <a:pt x="231" y="0"/>
                  </a:cubicBezTo>
                  <a:cubicBezTo>
                    <a:pt x="229" y="0"/>
                    <a:pt x="227" y="1"/>
                    <a:pt x="224" y="3"/>
                  </a:cubicBezTo>
                  <a:cubicBezTo>
                    <a:pt x="220" y="5"/>
                    <a:pt x="220" y="8"/>
                    <a:pt x="220" y="11"/>
                  </a:cubicBezTo>
                  <a:cubicBezTo>
                    <a:pt x="221" y="12"/>
                    <a:pt x="221" y="12"/>
                    <a:pt x="220" y="13"/>
                  </a:cubicBezTo>
                  <a:cubicBezTo>
                    <a:pt x="220" y="13"/>
                    <a:pt x="220" y="14"/>
                    <a:pt x="220" y="15"/>
                  </a:cubicBezTo>
                  <a:cubicBezTo>
                    <a:pt x="220" y="17"/>
                    <a:pt x="220" y="19"/>
                    <a:pt x="219" y="20"/>
                  </a:cubicBezTo>
                  <a:cubicBezTo>
                    <a:pt x="218" y="20"/>
                    <a:pt x="218" y="21"/>
                    <a:pt x="217" y="21"/>
                  </a:cubicBezTo>
                  <a:cubicBezTo>
                    <a:pt x="216" y="22"/>
                    <a:pt x="214" y="23"/>
                    <a:pt x="212" y="25"/>
                  </a:cubicBezTo>
                  <a:cubicBezTo>
                    <a:pt x="211" y="27"/>
                    <a:pt x="210" y="29"/>
                    <a:pt x="210" y="31"/>
                  </a:cubicBezTo>
                  <a:cubicBezTo>
                    <a:pt x="209" y="32"/>
                    <a:pt x="209" y="33"/>
                    <a:pt x="209" y="34"/>
                  </a:cubicBezTo>
                  <a:cubicBezTo>
                    <a:pt x="209" y="34"/>
                    <a:pt x="209" y="35"/>
                    <a:pt x="209" y="35"/>
                  </a:cubicBezTo>
                  <a:cubicBezTo>
                    <a:pt x="208" y="35"/>
                    <a:pt x="207" y="35"/>
                    <a:pt x="207" y="35"/>
                  </a:cubicBezTo>
                  <a:cubicBezTo>
                    <a:pt x="205" y="36"/>
                    <a:pt x="204" y="36"/>
                    <a:pt x="203" y="36"/>
                  </a:cubicBezTo>
                  <a:cubicBezTo>
                    <a:pt x="201" y="36"/>
                    <a:pt x="199" y="36"/>
                    <a:pt x="198" y="39"/>
                  </a:cubicBezTo>
                  <a:cubicBezTo>
                    <a:pt x="198" y="40"/>
                    <a:pt x="198" y="40"/>
                    <a:pt x="198" y="40"/>
                  </a:cubicBezTo>
                  <a:cubicBezTo>
                    <a:pt x="197" y="39"/>
                    <a:pt x="196" y="39"/>
                    <a:pt x="196" y="39"/>
                  </a:cubicBezTo>
                  <a:cubicBezTo>
                    <a:pt x="194" y="39"/>
                    <a:pt x="193" y="40"/>
                    <a:pt x="191" y="42"/>
                  </a:cubicBezTo>
                  <a:cubicBezTo>
                    <a:pt x="190" y="42"/>
                    <a:pt x="189" y="43"/>
                    <a:pt x="189" y="43"/>
                  </a:cubicBezTo>
                  <a:cubicBezTo>
                    <a:pt x="186" y="45"/>
                    <a:pt x="184" y="45"/>
                    <a:pt x="182" y="45"/>
                  </a:cubicBezTo>
                  <a:cubicBezTo>
                    <a:pt x="181" y="46"/>
                    <a:pt x="181" y="46"/>
                    <a:pt x="180" y="46"/>
                  </a:cubicBezTo>
                  <a:cubicBezTo>
                    <a:pt x="177" y="46"/>
                    <a:pt x="173" y="49"/>
                    <a:pt x="170" y="53"/>
                  </a:cubicBezTo>
                  <a:cubicBezTo>
                    <a:pt x="170" y="54"/>
                    <a:pt x="169" y="55"/>
                    <a:pt x="169" y="56"/>
                  </a:cubicBezTo>
                  <a:cubicBezTo>
                    <a:pt x="168" y="57"/>
                    <a:pt x="168" y="58"/>
                    <a:pt x="167" y="59"/>
                  </a:cubicBezTo>
                  <a:cubicBezTo>
                    <a:pt x="166" y="60"/>
                    <a:pt x="164" y="61"/>
                    <a:pt x="162" y="62"/>
                  </a:cubicBezTo>
                  <a:cubicBezTo>
                    <a:pt x="161" y="63"/>
                    <a:pt x="160" y="63"/>
                    <a:pt x="159" y="64"/>
                  </a:cubicBezTo>
                  <a:cubicBezTo>
                    <a:pt x="159" y="64"/>
                    <a:pt x="158" y="64"/>
                    <a:pt x="158" y="64"/>
                  </a:cubicBezTo>
                  <a:cubicBezTo>
                    <a:pt x="157" y="64"/>
                    <a:pt x="156" y="63"/>
                    <a:pt x="155" y="63"/>
                  </a:cubicBezTo>
                  <a:cubicBezTo>
                    <a:pt x="153" y="62"/>
                    <a:pt x="152" y="61"/>
                    <a:pt x="150" y="61"/>
                  </a:cubicBezTo>
                  <a:cubicBezTo>
                    <a:pt x="147" y="61"/>
                    <a:pt x="145" y="63"/>
                    <a:pt x="143" y="65"/>
                  </a:cubicBezTo>
                  <a:cubicBezTo>
                    <a:pt x="142" y="66"/>
                    <a:pt x="141" y="67"/>
                    <a:pt x="141" y="67"/>
                  </a:cubicBezTo>
                  <a:cubicBezTo>
                    <a:pt x="138" y="69"/>
                    <a:pt x="136" y="70"/>
                    <a:pt x="134" y="70"/>
                  </a:cubicBezTo>
                  <a:cubicBezTo>
                    <a:pt x="134" y="70"/>
                    <a:pt x="133" y="70"/>
                    <a:pt x="132" y="69"/>
                  </a:cubicBezTo>
                  <a:cubicBezTo>
                    <a:pt x="131" y="69"/>
                    <a:pt x="130" y="69"/>
                    <a:pt x="129" y="69"/>
                  </a:cubicBezTo>
                  <a:cubicBezTo>
                    <a:pt x="127" y="69"/>
                    <a:pt x="126" y="69"/>
                    <a:pt x="125" y="70"/>
                  </a:cubicBezTo>
                  <a:cubicBezTo>
                    <a:pt x="124" y="72"/>
                    <a:pt x="124" y="73"/>
                    <a:pt x="123" y="73"/>
                  </a:cubicBezTo>
                  <a:cubicBezTo>
                    <a:pt x="123" y="74"/>
                    <a:pt x="122" y="75"/>
                    <a:pt x="122" y="75"/>
                  </a:cubicBezTo>
                  <a:cubicBezTo>
                    <a:pt x="122" y="75"/>
                    <a:pt x="121" y="75"/>
                    <a:pt x="120" y="75"/>
                  </a:cubicBezTo>
                  <a:cubicBezTo>
                    <a:pt x="117" y="76"/>
                    <a:pt x="113" y="76"/>
                    <a:pt x="113" y="79"/>
                  </a:cubicBezTo>
                  <a:cubicBezTo>
                    <a:pt x="113" y="79"/>
                    <a:pt x="113" y="79"/>
                    <a:pt x="113" y="80"/>
                  </a:cubicBezTo>
                  <a:cubicBezTo>
                    <a:pt x="112" y="81"/>
                    <a:pt x="112" y="81"/>
                    <a:pt x="111" y="81"/>
                  </a:cubicBezTo>
                  <a:cubicBezTo>
                    <a:pt x="110" y="82"/>
                    <a:pt x="108" y="82"/>
                    <a:pt x="108" y="84"/>
                  </a:cubicBezTo>
                  <a:cubicBezTo>
                    <a:pt x="106" y="86"/>
                    <a:pt x="107" y="89"/>
                    <a:pt x="108" y="90"/>
                  </a:cubicBezTo>
                  <a:cubicBezTo>
                    <a:pt x="108" y="91"/>
                    <a:pt x="108" y="93"/>
                    <a:pt x="105" y="97"/>
                  </a:cubicBezTo>
                  <a:cubicBezTo>
                    <a:pt x="104" y="97"/>
                    <a:pt x="104" y="97"/>
                    <a:pt x="104" y="97"/>
                  </a:cubicBezTo>
                  <a:cubicBezTo>
                    <a:pt x="103" y="97"/>
                    <a:pt x="101" y="95"/>
                    <a:pt x="100" y="94"/>
                  </a:cubicBezTo>
                  <a:cubicBezTo>
                    <a:pt x="100" y="94"/>
                    <a:pt x="99" y="94"/>
                    <a:pt x="99" y="93"/>
                  </a:cubicBezTo>
                  <a:cubicBezTo>
                    <a:pt x="98" y="92"/>
                    <a:pt x="96" y="90"/>
                    <a:pt x="94" y="90"/>
                  </a:cubicBezTo>
                  <a:cubicBezTo>
                    <a:pt x="93" y="90"/>
                    <a:pt x="92" y="91"/>
                    <a:pt x="91" y="92"/>
                  </a:cubicBezTo>
                  <a:cubicBezTo>
                    <a:pt x="88" y="94"/>
                    <a:pt x="88" y="96"/>
                    <a:pt x="88" y="99"/>
                  </a:cubicBezTo>
                  <a:cubicBezTo>
                    <a:pt x="88" y="99"/>
                    <a:pt x="88" y="100"/>
                    <a:pt x="88" y="100"/>
                  </a:cubicBezTo>
                  <a:cubicBezTo>
                    <a:pt x="88" y="104"/>
                    <a:pt x="90" y="105"/>
                    <a:pt x="91" y="106"/>
                  </a:cubicBezTo>
                  <a:cubicBezTo>
                    <a:pt x="92" y="106"/>
                    <a:pt x="92" y="106"/>
                    <a:pt x="93" y="107"/>
                  </a:cubicBezTo>
                  <a:cubicBezTo>
                    <a:pt x="93" y="107"/>
                    <a:pt x="92" y="108"/>
                    <a:pt x="92" y="109"/>
                  </a:cubicBezTo>
                  <a:cubicBezTo>
                    <a:pt x="91" y="110"/>
                    <a:pt x="90" y="111"/>
                    <a:pt x="91" y="113"/>
                  </a:cubicBezTo>
                  <a:cubicBezTo>
                    <a:pt x="91" y="115"/>
                    <a:pt x="91" y="117"/>
                    <a:pt x="89" y="118"/>
                  </a:cubicBezTo>
                  <a:cubicBezTo>
                    <a:pt x="88" y="118"/>
                    <a:pt x="86" y="119"/>
                    <a:pt x="85" y="119"/>
                  </a:cubicBezTo>
                  <a:cubicBezTo>
                    <a:pt x="84" y="119"/>
                    <a:pt x="84" y="119"/>
                    <a:pt x="84" y="118"/>
                  </a:cubicBezTo>
                  <a:cubicBezTo>
                    <a:pt x="83" y="118"/>
                    <a:pt x="83" y="118"/>
                    <a:pt x="82" y="117"/>
                  </a:cubicBezTo>
                  <a:cubicBezTo>
                    <a:pt x="81" y="116"/>
                    <a:pt x="81" y="115"/>
                    <a:pt x="79" y="115"/>
                  </a:cubicBezTo>
                  <a:cubicBezTo>
                    <a:pt x="79" y="115"/>
                    <a:pt x="77" y="115"/>
                    <a:pt x="77" y="117"/>
                  </a:cubicBezTo>
                  <a:cubicBezTo>
                    <a:pt x="77" y="117"/>
                    <a:pt x="77" y="117"/>
                    <a:pt x="77" y="117"/>
                  </a:cubicBezTo>
                  <a:cubicBezTo>
                    <a:pt x="76" y="117"/>
                    <a:pt x="75" y="117"/>
                    <a:pt x="75" y="116"/>
                  </a:cubicBezTo>
                  <a:cubicBezTo>
                    <a:pt x="74" y="114"/>
                    <a:pt x="71" y="111"/>
                    <a:pt x="67" y="111"/>
                  </a:cubicBezTo>
                  <a:cubicBezTo>
                    <a:pt x="66" y="111"/>
                    <a:pt x="66" y="111"/>
                    <a:pt x="65" y="111"/>
                  </a:cubicBezTo>
                  <a:cubicBezTo>
                    <a:pt x="61" y="112"/>
                    <a:pt x="59" y="114"/>
                    <a:pt x="55" y="118"/>
                  </a:cubicBezTo>
                  <a:cubicBezTo>
                    <a:pt x="54" y="119"/>
                    <a:pt x="54" y="119"/>
                    <a:pt x="54" y="119"/>
                  </a:cubicBezTo>
                  <a:cubicBezTo>
                    <a:pt x="53" y="119"/>
                    <a:pt x="52" y="117"/>
                    <a:pt x="52" y="116"/>
                  </a:cubicBezTo>
                  <a:cubicBezTo>
                    <a:pt x="51" y="115"/>
                    <a:pt x="51" y="114"/>
                    <a:pt x="50" y="114"/>
                  </a:cubicBezTo>
                  <a:cubicBezTo>
                    <a:pt x="49" y="111"/>
                    <a:pt x="48" y="109"/>
                    <a:pt x="45" y="109"/>
                  </a:cubicBezTo>
                  <a:cubicBezTo>
                    <a:pt x="44" y="109"/>
                    <a:pt x="44" y="109"/>
                    <a:pt x="43" y="110"/>
                  </a:cubicBezTo>
                  <a:cubicBezTo>
                    <a:pt x="40" y="110"/>
                    <a:pt x="40" y="113"/>
                    <a:pt x="39" y="115"/>
                  </a:cubicBezTo>
                  <a:cubicBezTo>
                    <a:pt x="39" y="116"/>
                    <a:pt x="39" y="116"/>
                    <a:pt x="39" y="116"/>
                  </a:cubicBezTo>
                  <a:cubicBezTo>
                    <a:pt x="39" y="117"/>
                    <a:pt x="39" y="117"/>
                    <a:pt x="39" y="117"/>
                  </a:cubicBezTo>
                  <a:cubicBezTo>
                    <a:pt x="40" y="118"/>
                    <a:pt x="40" y="118"/>
                    <a:pt x="40" y="118"/>
                  </a:cubicBezTo>
                  <a:cubicBezTo>
                    <a:pt x="40" y="118"/>
                    <a:pt x="41" y="119"/>
                    <a:pt x="41" y="119"/>
                  </a:cubicBezTo>
                  <a:cubicBezTo>
                    <a:pt x="42" y="120"/>
                    <a:pt x="43" y="120"/>
                    <a:pt x="43" y="121"/>
                  </a:cubicBezTo>
                  <a:cubicBezTo>
                    <a:pt x="43" y="121"/>
                    <a:pt x="43" y="121"/>
                    <a:pt x="43" y="121"/>
                  </a:cubicBezTo>
                  <a:cubicBezTo>
                    <a:pt x="43" y="121"/>
                    <a:pt x="43" y="121"/>
                    <a:pt x="43" y="121"/>
                  </a:cubicBezTo>
                  <a:cubicBezTo>
                    <a:pt x="41" y="124"/>
                    <a:pt x="39" y="125"/>
                    <a:pt x="38" y="125"/>
                  </a:cubicBezTo>
                  <a:cubicBezTo>
                    <a:pt x="38" y="125"/>
                    <a:pt x="37" y="125"/>
                    <a:pt x="37" y="125"/>
                  </a:cubicBezTo>
                  <a:cubicBezTo>
                    <a:pt x="36" y="124"/>
                    <a:pt x="34" y="124"/>
                    <a:pt x="33" y="124"/>
                  </a:cubicBezTo>
                  <a:cubicBezTo>
                    <a:pt x="30" y="124"/>
                    <a:pt x="28" y="126"/>
                    <a:pt x="26" y="130"/>
                  </a:cubicBezTo>
                  <a:cubicBezTo>
                    <a:pt x="25" y="132"/>
                    <a:pt x="22" y="133"/>
                    <a:pt x="20" y="134"/>
                  </a:cubicBezTo>
                  <a:cubicBezTo>
                    <a:pt x="18" y="135"/>
                    <a:pt x="16" y="135"/>
                    <a:pt x="15" y="136"/>
                  </a:cubicBezTo>
                  <a:cubicBezTo>
                    <a:pt x="12" y="139"/>
                    <a:pt x="9" y="144"/>
                    <a:pt x="12" y="149"/>
                  </a:cubicBezTo>
                  <a:cubicBezTo>
                    <a:pt x="12" y="149"/>
                    <a:pt x="12" y="150"/>
                    <a:pt x="12" y="150"/>
                  </a:cubicBezTo>
                  <a:cubicBezTo>
                    <a:pt x="12" y="150"/>
                    <a:pt x="11" y="151"/>
                    <a:pt x="10" y="152"/>
                  </a:cubicBezTo>
                  <a:cubicBezTo>
                    <a:pt x="7" y="153"/>
                    <a:pt x="7" y="154"/>
                    <a:pt x="7" y="156"/>
                  </a:cubicBezTo>
                  <a:cubicBezTo>
                    <a:pt x="6" y="157"/>
                    <a:pt x="6" y="158"/>
                    <a:pt x="6" y="161"/>
                  </a:cubicBezTo>
                  <a:cubicBezTo>
                    <a:pt x="5" y="162"/>
                    <a:pt x="4" y="164"/>
                    <a:pt x="4" y="165"/>
                  </a:cubicBezTo>
                  <a:cubicBezTo>
                    <a:pt x="2" y="170"/>
                    <a:pt x="0" y="175"/>
                    <a:pt x="2" y="179"/>
                  </a:cubicBezTo>
                  <a:cubicBezTo>
                    <a:pt x="3" y="181"/>
                    <a:pt x="4" y="183"/>
                    <a:pt x="5" y="186"/>
                  </a:cubicBezTo>
                  <a:cubicBezTo>
                    <a:pt x="6" y="189"/>
                    <a:pt x="8" y="192"/>
                    <a:pt x="10" y="194"/>
                  </a:cubicBezTo>
                  <a:cubicBezTo>
                    <a:pt x="10" y="195"/>
                    <a:pt x="11" y="195"/>
                    <a:pt x="11" y="196"/>
                  </a:cubicBezTo>
                  <a:cubicBezTo>
                    <a:pt x="13" y="197"/>
                    <a:pt x="15" y="199"/>
                    <a:pt x="15" y="203"/>
                  </a:cubicBezTo>
                  <a:cubicBezTo>
                    <a:pt x="16" y="209"/>
                    <a:pt x="18" y="213"/>
                    <a:pt x="23" y="216"/>
                  </a:cubicBezTo>
                  <a:cubicBezTo>
                    <a:pt x="24" y="216"/>
                    <a:pt x="25" y="217"/>
                    <a:pt x="26" y="218"/>
                  </a:cubicBezTo>
                  <a:cubicBezTo>
                    <a:pt x="27" y="220"/>
                    <a:pt x="29" y="222"/>
                    <a:pt x="33" y="222"/>
                  </a:cubicBezTo>
                  <a:cubicBezTo>
                    <a:pt x="33" y="222"/>
                    <a:pt x="34" y="222"/>
                    <a:pt x="34" y="222"/>
                  </a:cubicBezTo>
                  <a:cubicBezTo>
                    <a:pt x="35" y="222"/>
                    <a:pt x="36" y="221"/>
                    <a:pt x="37" y="221"/>
                  </a:cubicBezTo>
                  <a:cubicBezTo>
                    <a:pt x="37" y="221"/>
                    <a:pt x="37" y="221"/>
                    <a:pt x="37" y="221"/>
                  </a:cubicBezTo>
                  <a:cubicBezTo>
                    <a:pt x="37" y="222"/>
                    <a:pt x="38" y="222"/>
                    <a:pt x="38" y="223"/>
                  </a:cubicBezTo>
                  <a:cubicBezTo>
                    <a:pt x="38" y="228"/>
                    <a:pt x="42" y="231"/>
                    <a:pt x="48" y="231"/>
                  </a:cubicBezTo>
                  <a:cubicBezTo>
                    <a:pt x="51" y="231"/>
                    <a:pt x="52" y="231"/>
                    <a:pt x="53" y="232"/>
                  </a:cubicBezTo>
                  <a:cubicBezTo>
                    <a:pt x="54" y="233"/>
                    <a:pt x="53" y="234"/>
                    <a:pt x="53" y="235"/>
                  </a:cubicBezTo>
                  <a:cubicBezTo>
                    <a:pt x="52" y="237"/>
                    <a:pt x="52" y="240"/>
                    <a:pt x="52" y="242"/>
                  </a:cubicBezTo>
                  <a:cubicBezTo>
                    <a:pt x="52" y="245"/>
                    <a:pt x="52" y="247"/>
                    <a:pt x="50" y="248"/>
                  </a:cubicBezTo>
                  <a:cubicBezTo>
                    <a:pt x="49" y="249"/>
                    <a:pt x="49" y="249"/>
                    <a:pt x="48" y="250"/>
                  </a:cubicBezTo>
                  <a:cubicBezTo>
                    <a:pt x="45" y="251"/>
                    <a:pt x="42" y="252"/>
                    <a:pt x="42" y="257"/>
                  </a:cubicBezTo>
                  <a:cubicBezTo>
                    <a:pt x="42" y="258"/>
                    <a:pt x="41" y="259"/>
                    <a:pt x="41" y="260"/>
                  </a:cubicBezTo>
                  <a:cubicBezTo>
                    <a:pt x="41" y="263"/>
                    <a:pt x="41" y="264"/>
                    <a:pt x="39" y="267"/>
                  </a:cubicBezTo>
                  <a:cubicBezTo>
                    <a:pt x="35" y="270"/>
                    <a:pt x="33" y="273"/>
                    <a:pt x="32" y="277"/>
                  </a:cubicBezTo>
                  <a:cubicBezTo>
                    <a:pt x="32" y="278"/>
                    <a:pt x="31" y="279"/>
                    <a:pt x="31" y="280"/>
                  </a:cubicBezTo>
                  <a:cubicBezTo>
                    <a:pt x="30" y="282"/>
                    <a:pt x="30" y="283"/>
                    <a:pt x="30" y="284"/>
                  </a:cubicBezTo>
                  <a:cubicBezTo>
                    <a:pt x="29" y="288"/>
                    <a:pt x="29" y="288"/>
                    <a:pt x="29" y="288"/>
                  </a:cubicBezTo>
                  <a:cubicBezTo>
                    <a:pt x="33" y="286"/>
                    <a:pt x="33" y="286"/>
                    <a:pt x="33" y="286"/>
                  </a:cubicBezTo>
                  <a:cubicBezTo>
                    <a:pt x="34" y="285"/>
                    <a:pt x="36" y="284"/>
                    <a:pt x="37" y="284"/>
                  </a:cubicBezTo>
                  <a:cubicBezTo>
                    <a:pt x="38" y="284"/>
                    <a:pt x="38" y="284"/>
                    <a:pt x="39" y="284"/>
                  </a:cubicBezTo>
                  <a:cubicBezTo>
                    <a:pt x="43" y="286"/>
                    <a:pt x="49" y="288"/>
                    <a:pt x="53" y="288"/>
                  </a:cubicBezTo>
                  <a:cubicBezTo>
                    <a:pt x="54" y="288"/>
                    <a:pt x="55" y="288"/>
                    <a:pt x="55" y="288"/>
                  </a:cubicBezTo>
                  <a:cubicBezTo>
                    <a:pt x="55" y="288"/>
                    <a:pt x="56" y="288"/>
                    <a:pt x="56" y="288"/>
                  </a:cubicBezTo>
                  <a:cubicBezTo>
                    <a:pt x="57" y="288"/>
                    <a:pt x="58" y="288"/>
                    <a:pt x="59" y="289"/>
                  </a:cubicBezTo>
                  <a:cubicBezTo>
                    <a:pt x="60" y="290"/>
                    <a:pt x="61" y="291"/>
                    <a:pt x="62" y="291"/>
                  </a:cubicBezTo>
                  <a:cubicBezTo>
                    <a:pt x="64" y="291"/>
                    <a:pt x="67" y="290"/>
                    <a:pt x="70" y="287"/>
                  </a:cubicBezTo>
                  <a:cubicBezTo>
                    <a:pt x="70" y="286"/>
                    <a:pt x="71" y="286"/>
                    <a:pt x="71" y="286"/>
                  </a:cubicBezTo>
                  <a:cubicBezTo>
                    <a:pt x="72" y="286"/>
                    <a:pt x="72" y="286"/>
                    <a:pt x="73" y="286"/>
                  </a:cubicBezTo>
                  <a:cubicBezTo>
                    <a:pt x="74" y="287"/>
                    <a:pt x="74" y="287"/>
                    <a:pt x="75" y="287"/>
                  </a:cubicBezTo>
                  <a:cubicBezTo>
                    <a:pt x="77" y="287"/>
                    <a:pt x="78" y="286"/>
                    <a:pt x="79" y="286"/>
                  </a:cubicBezTo>
                  <a:cubicBezTo>
                    <a:pt x="82" y="284"/>
                    <a:pt x="84" y="283"/>
                    <a:pt x="86" y="282"/>
                  </a:cubicBezTo>
                  <a:cubicBezTo>
                    <a:pt x="88" y="282"/>
                    <a:pt x="91" y="280"/>
                    <a:pt x="94" y="279"/>
                  </a:cubicBezTo>
                  <a:cubicBezTo>
                    <a:pt x="94" y="278"/>
                    <a:pt x="95" y="278"/>
                    <a:pt x="96" y="278"/>
                  </a:cubicBezTo>
                  <a:cubicBezTo>
                    <a:pt x="99" y="276"/>
                    <a:pt x="102" y="274"/>
                    <a:pt x="108" y="271"/>
                  </a:cubicBezTo>
                  <a:cubicBezTo>
                    <a:pt x="111" y="269"/>
                    <a:pt x="116" y="268"/>
                    <a:pt x="119" y="268"/>
                  </a:cubicBezTo>
                  <a:cubicBezTo>
                    <a:pt x="120" y="268"/>
                    <a:pt x="120" y="268"/>
                    <a:pt x="121" y="268"/>
                  </a:cubicBezTo>
                  <a:cubicBezTo>
                    <a:pt x="122" y="269"/>
                    <a:pt x="123" y="270"/>
                    <a:pt x="124" y="271"/>
                  </a:cubicBezTo>
                  <a:cubicBezTo>
                    <a:pt x="125" y="272"/>
                    <a:pt x="126" y="274"/>
                    <a:pt x="128" y="274"/>
                  </a:cubicBezTo>
                  <a:cubicBezTo>
                    <a:pt x="128" y="275"/>
                    <a:pt x="129" y="276"/>
                    <a:pt x="130" y="276"/>
                  </a:cubicBezTo>
                  <a:cubicBezTo>
                    <a:pt x="132" y="278"/>
                    <a:pt x="133" y="280"/>
                    <a:pt x="135" y="280"/>
                  </a:cubicBezTo>
                  <a:cubicBezTo>
                    <a:pt x="136" y="280"/>
                    <a:pt x="137" y="279"/>
                    <a:pt x="138" y="278"/>
                  </a:cubicBezTo>
                  <a:cubicBezTo>
                    <a:pt x="138" y="278"/>
                    <a:pt x="139" y="277"/>
                    <a:pt x="139" y="277"/>
                  </a:cubicBezTo>
                  <a:cubicBezTo>
                    <a:pt x="139" y="278"/>
                    <a:pt x="140" y="279"/>
                    <a:pt x="140" y="280"/>
                  </a:cubicBezTo>
                  <a:cubicBezTo>
                    <a:pt x="142" y="282"/>
                    <a:pt x="146" y="284"/>
                    <a:pt x="149" y="284"/>
                  </a:cubicBezTo>
                  <a:cubicBezTo>
                    <a:pt x="149" y="284"/>
                    <a:pt x="150" y="284"/>
                    <a:pt x="151" y="284"/>
                  </a:cubicBezTo>
                  <a:cubicBezTo>
                    <a:pt x="151" y="284"/>
                    <a:pt x="151" y="284"/>
                    <a:pt x="151" y="284"/>
                  </a:cubicBezTo>
                  <a:cubicBezTo>
                    <a:pt x="152" y="284"/>
                    <a:pt x="154" y="285"/>
                    <a:pt x="155" y="287"/>
                  </a:cubicBezTo>
                  <a:cubicBezTo>
                    <a:pt x="155" y="288"/>
                    <a:pt x="154" y="290"/>
                    <a:pt x="154" y="292"/>
                  </a:cubicBezTo>
                  <a:cubicBezTo>
                    <a:pt x="153" y="293"/>
                    <a:pt x="153" y="293"/>
                    <a:pt x="153" y="294"/>
                  </a:cubicBezTo>
                  <a:cubicBezTo>
                    <a:pt x="152" y="296"/>
                    <a:pt x="153" y="298"/>
                    <a:pt x="154" y="300"/>
                  </a:cubicBezTo>
                  <a:cubicBezTo>
                    <a:pt x="154" y="300"/>
                    <a:pt x="155" y="302"/>
                    <a:pt x="155" y="302"/>
                  </a:cubicBezTo>
                  <a:cubicBezTo>
                    <a:pt x="155" y="302"/>
                    <a:pt x="155" y="302"/>
                    <a:pt x="155" y="302"/>
                  </a:cubicBezTo>
                  <a:cubicBezTo>
                    <a:pt x="155" y="302"/>
                    <a:pt x="155" y="302"/>
                    <a:pt x="155" y="302"/>
                  </a:cubicBezTo>
                  <a:cubicBezTo>
                    <a:pt x="152" y="303"/>
                    <a:pt x="149" y="305"/>
                    <a:pt x="149" y="307"/>
                  </a:cubicBezTo>
                  <a:cubicBezTo>
                    <a:pt x="148" y="309"/>
                    <a:pt x="150" y="311"/>
                    <a:pt x="151" y="312"/>
                  </a:cubicBezTo>
                  <a:cubicBezTo>
                    <a:pt x="154" y="314"/>
                    <a:pt x="155" y="317"/>
                    <a:pt x="155" y="318"/>
                  </a:cubicBezTo>
                  <a:cubicBezTo>
                    <a:pt x="156" y="320"/>
                    <a:pt x="160" y="324"/>
                    <a:pt x="164" y="324"/>
                  </a:cubicBezTo>
                  <a:cubicBezTo>
                    <a:pt x="164" y="324"/>
                    <a:pt x="165" y="324"/>
                    <a:pt x="165" y="324"/>
                  </a:cubicBezTo>
                  <a:cubicBezTo>
                    <a:pt x="165" y="324"/>
                    <a:pt x="165" y="324"/>
                    <a:pt x="166" y="324"/>
                  </a:cubicBezTo>
                  <a:cubicBezTo>
                    <a:pt x="167" y="324"/>
                    <a:pt x="167" y="324"/>
                    <a:pt x="168" y="325"/>
                  </a:cubicBezTo>
                  <a:cubicBezTo>
                    <a:pt x="168" y="326"/>
                    <a:pt x="168" y="326"/>
                    <a:pt x="168" y="327"/>
                  </a:cubicBezTo>
                  <a:cubicBezTo>
                    <a:pt x="168" y="328"/>
                    <a:pt x="168" y="328"/>
                    <a:pt x="168" y="328"/>
                  </a:cubicBezTo>
                  <a:cubicBezTo>
                    <a:pt x="168" y="331"/>
                    <a:pt x="167" y="335"/>
                    <a:pt x="166" y="336"/>
                  </a:cubicBezTo>
                  <a:cubicBezTo>
                    <a:pt x="165" y="337"/>
                    <a:pt x="165" y="337"/>
                    <a:pt x="164" y="337"/>
                  </a:cubicBezTo>
                  <a:cubicBezTo>
                    <a:pt x="163" y="337"/>
                    <a:pt x="162" y="338"/>
                    <a:pt x="161" y="339"/>
                  </a:cubicBezTo>
                  <a:cubicBezTo>
                    <a:pt x="158" y="341"/>
                    <a:pt x="158" y="342"/>
                    <a:pt x="155" y="345"/>
                  </a:cubicBezTo>
                  <a:cubicBezTo>
                    <a:pt x="155" y="346"/>
                    <a:pt x="154" y="346"/>
                    <a:pt x="154" y="347"/>
                  </a:cubicBezTo>
                  <a:cubicBezTo>
                    <a:pt x="152" y="349"/>
                    <a:pt x="150" y="352"/>
                    <a:pt x="153" y="355"/>
                  </a:cubicBezTo>
                  <a:cubicBezTo>
                    <a:pt x="155" y="357"/>
                    <a:pt x="156" y="358"/>
                    <a:pt x="157" y="359"/>
                  </a:cubicBezTo>
                  <a:cubicBezTo>
                    <a:pt x="158" y="360"/>
                    <a:pt x="159" y="360"/>
                    <a:pt x="159" y="361"/>
                  </a:cubicBezTo>
                  <a:cubicBezTo>
                    <a:pt x="159" y="362"/>
                    <a:pt x="160" y="363"/>
                    <a:pt x="160" y="365"/>
                  </a:cubicBezTo>
                  <a:cubicBezTo>
                    <a:pt x="161" y="369"/>
                    <a:pt x="161" y="369"/>
                    <a:pt x="161" y="369"/>
                  </a:cubicBezTo>
                  <a:cubicBezTo>
                    <a:pt x="163" y="366"/>
                    <a:pt x="163" y="366"/>
                    <a:pt x="163" y="366"/>
                  </a:cubicBezTo>
                  <a:cubicBezTo>
                    <a:pt x="164" y="366"/>
                    <a:pt x="164" y="365"/>
                    <a:pt x="164" y="365"/>
                  </a:cubicBezTo>
                  <a:cubicBezTo>
                    <a:pt x="166" y="364"/>
                    <a:pt x="169" y="363"/>
                    <a:pt x="171" y="363"/>
                  </a:cubicBezTo>
                  <a:cubicBezTo>
                    <a:pt x="172" y="363"/>
                    <a:pt x="172" y="364"/>
                    <a:pt x="172" y="364"/>
                  </a:cubicBezTo>
                  <a:cubicBezTo>
                    <a:pt x="173" y="364"/>
                    <a:pt x="175" y="364"/>
                    <a:pt x="176" y="365"/>
                  </a:cubicBezTo>
                  <a:cubicBezTo>
                    <a:pt x="179" y="365"/>
                    <a:pt x="180" y="365"/>
                    <a:pt x="180" y="366"/>
                  </a:cubicBezTo>
                  <a:cubicBezTo>
                    <a:pt x="181" y="368"/>
                    <a:pt x="180" y="369"/>
                    <a:pt x="180" y="370"/>
                  </a:cubicBezTo>
                  <a:cubicBezTo>
                    <a:pt x="180" y="373"/>
                    <a:pt x="180" y="376"/>
                    <a:pt x="184" y="379"/>
                  </a:cubicBezTo>
                  <a:cubicBezTo>
                    <a:pt x="185" y="380"/>
                    <a:pt x="186" y="381"/>
                    <a:pt x="188" y="382"/>
                  </a:cubicBezTo>
                  <a:cubicBezTo>
                    <a:pt x="189" y="383"/>
                    <a:pt x="191" y="385"/>
                    <a:pt x="192" y="385"/>
                  </a:cubicBezTo>
                  <a:cubicBezTo>
                    <a:pt x="193" y="385"/>
                    <a:pt x="194" y="384"/>
                    <a:pt x="195" y="383"/>
                  </a:cubicBezTo>
                  <a:cubicBezTo>
                    <a:pt x="195" y="383"/>
                    <a:pt x="195" y="383"/>
                    <a:pt x="196" y="383"/>
                  </a:cubicBezTo>
                  <a:cubicBezTo>
                    <a:pt x="196" y="383"/>
                    <a:pt x="196" y="383"/>
                    <a:pt x="196" y="383"/>
                  </a:cubicBezTo>
                  <a:cubicBezTo>
                    <a:pt x="197" y="385"/>
                    <a:pt x="200" y="392"/>
                    <a:pt x="205" y="392"/>
                  </a:cubicBezTo>
                  <a:cubicBezTo>
                    <a:pt x="206" y="392"/>
                    <a:pt x="207" y="391"/>
                    <a:pt x="208" y="391"/>
                  </a:cubicBezTo>
                  <a:cubicBezTo>
                    <a:pt x="208" y="390"/>
                    <a:pt x="210" y="389"/>
                    <a:pt x="210" y="389"/>
                  </a:cubicBezTo>
                  <a:cubicBezTo>
                    <a:pt x="210" y="389"/>
                    <a:pt x="210" y="389"/>
                    <a:pt x="210" y="389"/>
                  </a:cubicBezTo>
                  <a:cubicBezTo>
                    <a:pt x="211" y="390"/>
                    <a:pt x="211" y="390"/>
                    <a:pt x="212" y="390"/>
                  </a:cubicBezTo>
                  <a:cubicBezTo>
                    <a:pt x="213" y="391"/>
                    <a:pt x="214" y="391"/>
                    <a:pt x="215" y="391"/>
                  </a:cubicBezTo>
                  <a:cubicBezTo>
                    <a:pt x="217" y="391"/>
                    <a:pt x="219" y="390"/>
                    <a:pt x="220" y="388"/>
                  </a:cubicBezTo>
                  <a:cubicBezTo>
                    <a:pt x="221" y="388"/>
                    <a:pt x="221" y="388"/>
                    <a:pt x="222" y="387"/>
                  </a:cubicBezTo>
                  <a:cubicBezTo>
                    <a:pt x="222" y="387"/>
                    <a:pt x="222" y="387"/>
                    <a:pt x="222" y="387"/>
                  </a:cubicBezTo>
                  <a:cubicBezTo>
                    <a:pt x="222" y="387"/>
                    <a:pt x="223" y="388"/>
                    <a:pt x="223" y="388"/>
                  </a:cubicBezTo>
                  <a:cubicBezTo>
                    <a:pt x="224" y="389"/>
                    <a:pt x="225" y="391"/>
                    <a:pt x="227" y="392"/>
                  </a:cubicBezTo>
                  <a:cubicBezTo>
                    <a:pt x="227" y="392"/>
                    <a:pt x="228" y="392"/>
                    <a:pt x="228" y="392"/>
                  </a:cubicBezTo>
                  <a:cubicBezTo>
                    <a:pt x="229" y="393"/>
                    <a:pt x="231" y="393"/>
                    <a:pt x="233" y="393"/>
                  </a:cubicBezTo>
                  <a:cubicBezTo>
                    <a:pt x="234" y="393"/>
                    <a:pt x="236" y="393"/>
                    <a:pt x="238" y="391"/>
                  </a:cubicBezTo>
                  <a:cubicBezTo>
                    <a:pt x="239" y="390"/>
                    <a:pt x="240" y="390"/>
                    <a:pt x="240" y="390"/>
                  </a:cubicBezTo>
                  <a:cubicBezTo>
                    <a:pt x="241" y="390"/>
                    <a:pt x="242" y="391"/>
                    <a:pt x="244" y="392"/>
                  </a:cubicBezTo>
                  <a:cubicBezTo>
                    <a:pt x="246" y="394"/>
                    <a:pt x="249" y="395"/>
                    <a:pt x="251" y="396"/>
                  </a:cubicBezTo>
                  <a:cubicBezTo>
                    <a:pt x="253" y="397"/>
                    <a:pt x="255" y="398"/>
                    <a:pt x="256" y="399"/>
                  </a:cubicBezTo>
                  <a:cubicBezTo>
                    <a:pt x="257" y="399"/>
                    <a:pt x="257" y="400"/>
                    <a:pt x="258" y="400"/>
                  </a:cubicBezTo>
                  <a:cubicBezTo>
                    <a:pt x="260" y="402"/>
                    <a:pt x="263" y="404"/>
                    <a:pt x="267" y="404"/>
                  </a:cubicBezTo>
                  <a:cubicBezTo>
                    <a:pt x="269" y="404"/>
                    <a:pt x="273" y="407"/>
                    <a:pt x="275" y="409"/>
                  </a:cubicBezTo>
                  <a:cubicBezTo>
                    <a:pt x="276" y="410"/>
                    <a:pt x="276" y="410"/>
                    <a:pt x="276" y="410"/>
                  </a:cubicBezTo>
                  <a:cubicBezTo>
                    <a:pt x="277" y="409"/>
                    <a:pt x="277" y="409"/>
                    <a:pt x="277" y="409"/>
                  </a:cubicBezTo>
                  <a:cubicBezTo>
                    <a:pt x="280" y="408"/>
                    <a:pt x="280" y="408"/>
                    <a:pt x="280" y="408"/>
                  </a:cubicBezTo>
                  <a:cubicBezTo>
                    <a:pt x="281" y="407"/>
                    <a:pt x="285" y="406"/>
                    <a:pt x="288" y="397"/>
                  </a:cubicBezTo>
                  <a:cubicBezTo>
                    <a:pt x="291" y="392"/>
                    <a:pt x="293" y="389"/>
                    <a:pt x="295" y="386"/>
                  </a:cubicBezTo>
                  <a:cubicBezTo>
                    <a:pt x="297" y="382"/>
                    <a:pt x="299" y="380"/>
                    <a:pt x="299" y="377"/>
                  </a:cubicBezTo>
                  <a:cubicBezTo>
                    <a:pt x="299" y="375"/>
                    <a:pt x="299" y="372"/>
                    <a:pt x="299" y="371"/>
                  </a:cubicBezTo>
                  <a:cubicBezTo>
                    <a:pt x="299" y="369"/>
                    <a:pt x="299" y="367"/>
                    <a:pt x="299" y="366"/>
                  </a:cubicBezTo>
                  <a:cubicBezTo>
                    <a:pt x="300" y="366"/>
                    <a:pt x="300" y="366"/>
                    <a:pt x="301" y="365"/>
                  </a:cubicBezTo>
                  <a:cubicBezTo>
                    <a:pt x="302" y="363"/>
                    <a:pt x="305" y="361"/>
                    <a:pt x="304" y="356"/>
                  </a:cubicBezTo>
                  <a:cubicBezTo>
                    <a:pt x="303" y="355"/>
                    <a:pt x="302" y="352"/>
                    <a:pt x="308" y="348"/>
                  </a:cubicBezTo>
                  <a:cubicBezTo>
                    <a:pt x="309" y="348"/>
                    <a:pt x="309" y="347"/>
                    <a:pt x="310" y="347"/>
                  </a:cubicBezTo>
                  <a:cubicBezTo>
                    <a:pt x="313" y="345"/>
                    <a:pt x="314" y="344"/>
                    <a:pt x="314" y="339"/>
                  </a:cubicBezTo>
                  <a:cubicBezTo>
                    <a:pt x="314" y="336"/>
                    <a:pt x="313" y="334"/>
                    <a:pt x="312" y="333"/>
                  </a:cubicBezTo>
                  <a:cubicBezTo>
                    <a:pt x="312" y="333"/>
                    <a:pt x="312" y="333"/>
                    <a:pt x="312" y="333"/>
                  </a:cubicBezTo>
                  <a:cubicBezTo>
                    <a:pt x="312" y="333"/>
                    <a:pt x="312" y="333"/>
                    <a:pt x="312" y="333"/>
                  </a:cubicBezTo>
                  <a:cubicBezTo>
                    <a:pt x="312" y="333"/>
                    <a:pt x="312" y="333"/>
                    <a:pt x="312" y="332"/>
                  </a:cubicBezTo>
                  <a:cubicBezTo>
                    <a:pt x="313" y="330"/>
                    <a:pt x="314" y="329"/>
                    <a:pt x="314" y="328"/>
                  </a:cubicBezTo>
                  <a:cubicBezTo>
                    <a:pt x="316" y="327"/>
                    <a:pt x="317" y="326"/>
                    <a:pt x="317" y="323"/>
                  </a:cubicBezTo>
                  <a:cubicBezTo>
                    <a:pt x="317" y="322"/>
                    <a:pt x="317" y="320"/>
                    <a:pt x="318" y="319"/>
                  </a:cubicBezTo>
                  <a:cubicBezTo>
                    <a:pt x="319" y="314"/>
                    <a:pt x="319" y="311"/>
                    <a:pt x="318" y="310"/>
                  </a:cubicBezTo>
                  <a:cubicBezTo>
                    <a:pt x="317" y="309"/>
                    <a:pt x="316" y="309"/>
                    <a:pt x="316" y="309"/>
                  </a:cubicBezTo>
                  <a:cubicBezTo>
                    <a:pt x="315" y="309"/>
                    <a:pt x="315" y="309"/>
                    <a:pt x="315" y="309"/>
                  </a:cubicBezTo>
                  <a:cubicBezTo>
                    <a:pt x="315" y="309"/>
                    <a:pt x="314" y="309"/>
                    <a:pt x="314" y="309"/>
                  </a:cubicBezTo>
                  <a:cubicBezTo>
                    <a:pt x="313" y="309"/>
                    <a:pt x="312" y="308"/>
                    <a:pt x="311" y="307"/>
                  </a:cubicBezTo>
                  <a:cubicBezTo>
                    <a:pt x="311" y="307"/>
                    <a:pt x="311" y="307"/>
                    <a:pt x="312" y="306"/>
                  </a:cubicBezTo>
                  <a:cubicBezTo>
                    <a:pt x="315" y="302"/>
                    <a:pt x="312" y="300"/>
                    <a:pt x="311" y="297"/>
                  </a:cubicBezTo>
                  <a:cubicBezTo>
                    <a:pt x="310" y="297"/>
                    <a:pt x="309" y="296"/>
                    <a:pt x="308" y="295"/>
                  </a:cubicBezTo>
                  <a:cubicBezTo>
                    <a:pt x="307" y="292"/>
                    <a:pt x="307" y="286"/>
                    <a:pt x="308" y="281"/>
                  </a:cubicBezTo>
                  <a:cubicBezTo>
                    <a:pt x="309" y="281"/>
                    <a:pt x="309" y="281"/>
                    <a:pt x="309" y="281"/>
                  </a:cubicBezTo>
                  <a:cubicBezTo>
                    <a:pt x="308" y="279"/>
                    <a:pt x="308" y="279"/>
                    <a:pt x="308" y="279"/>
                  </a:cubicBezTo>
                  <a:cubicBezTo>
                    <a:pt x="307" y="278"/>
                    <a:pt x="307" y="276"/>
                    <a:pt x="307" y="276"/>
                  </a:cubicBezTo>
                  <a:cubicBezTo>
                    <a:pt x="306" y="273"/>
                    <a:pt x="304" y="269"/>
                    <a:pt x="301" y="266"/>
                  </a:cubicBezTo>
                  <a:cubicBezTo>
                    <a:pt x="299" y="265"/>
                    <a:pt x="299" y="263"/>
                    <a:pt x="299" y="260"/>
                  </a:cubicBezTo>
                  <a:cubicBezTo>
                    <a:pt x="300" y="258"/>
                    <a:pt x="300" y="257"/>
                    <a:pt x="305" y="256"/>
                  </a:cubicBezTo>
                  <a:cubicBezTo>
                    <a:pt x="308" y="255"/>
                    <a:pt x="309" y="254"/>
                    <a:pt x="310" y="252"/>
                  </a:cubicBezTo>
                  <a:cubicBezTo>
                    <a:pt x="311" y="251"/>
                    <a:pt x="311" y="249"/>
                    <a:pt x="312" y="248"/>
                  </a:cubicBezTo>
                  <a:cubicBezTo>
                    <a:pt x="315" y="245"/>
                    <a:pt x="316" y="244"/>
                    <a:pt x="315" y="242"/>
                  </a:cubicBezTo>
                  <a:cubicBezTo>
                    <a:pt x="315" y="241"/>
                    <a:pt x="314" y="241"/>
                    <a:pt x="312" y="241"/>
                  </a:cubicBezTo>
                  <a:cubicBezTo>
                    <a:pt x="312" y="241"/>
                    <a:pt x="312" y="241"/>
                    <a:pt x="311" y="241"/>
                  </a:cubicBezTo>
                  <a:cubicBezTo>
                    <a:pt x="310" y="240"/>
                    <a:pt x="309" y="240"/>
                    <a:pt x="308" y="239"/>
                  </a:cubicBezTo>
                  <a:cubicBezTo>
                    <a:pt x="307" y="239"/>
                    <a:pt x="306" y="238"/>
                    <a:pt x="305" y="238"/>
                  </a:cubicBezTo>
                  <a:cubicBezTo>
                    <a:pt x="304" y="237"/>
                    <a:pt x="303" y="234"/>
                    <a:pt x="303" y="233"/>
                  </a:cubicBezTo>
                  <a:cubicBezTo>
                    <a:pt x="303" y="232"/>
                    <a:pt x="303" y="232"/>
                    <a:pt x="303" y="231"/>
                  </a:cubicBezTo>
                  <a:cubicBezTo>
                    <a:pt x="303" y="230"/>
                    <a:pt x="303" y="229"/>
                    <a:pt x="303" y="228"/>
                  </a:cubicBezTo>
                  <a:cubicBezTo>
                    <a:pt x="303" y="226"/>
                    <a:pt x="303" y="223"/>
                    <a:pt x="302" y="222"/>
                  </a:cubicBezTo>
                  <a:cubicBezTo>
                    <a:pt x="301" y="220"/>
                    <a:pt x="300" y="220"/>
                    <a:pt x="299" y="220"/>
                  </a:cubicBezTo>
                  <a:cubicBezTo>
                    <a:pt x="299" y="219"/>
                    <a:pt x="299" y="219"/>
                    <a:pt x="298" y="218"/>
                  </a:cubicBezTo>
                  <a:cubicBezTo>
                    <a:pt x="297" y="215"/>
                    <a:pt x="298" y="208"/>
                    <a:pt x="298" y="206"/>
                  </a:cubicBezTo>
                  <a:cubicBezTo>
                    <a:pt x="299" y="202"/>
                    <a:pt x="296" y="200"/>
                    <a:pt x="294" y="198"/>
                  </a:cubicBezTo>
                  <a:cubicBezTo>
                    <a:pt x="294" y="197"/>
                    <a:pt x="293" y="196"/>
                    <a:pt x="292" y="195"/>
                  </a:cubicBezTo>
                  <a:cubicBezTo>
                    <a:pt x="291" y="193"/>
                    <a:pt x="289" y="191"/>
                    <a:pt x="287" y="190"/>
                  </a:cubicBezTo>
                  <a:cubicBezTo>
                    <a:pt x="287" y="189"/>
                    <a:pt x="286" y="189"/>
                    <a:pt x="285" y="188"/>
                  </a:cubicBezTo>
                  <a:cubicBezTo>
                    <a:pt x="284" y="186"/>
                    <a:pt x="282" y="186"/>
                    <a:pt x="279" y="186"/>
                  </a:cubicBezTo>
                  <a:cubicBezTo>
                    <a:pt x="277" y="186"/>
                    <a:pt x="276" y="186"/>
                    <a:pt x="275" y="186"/>
                  </a:cubicBezTo>
                  <a:cubicBezTo>
                    <a:pt x="274" y="186"/>
                    <a:pt x="274" y="186"/>
                    <a:pt x="274" y="186"/>
                  </a:cubicBezTo>
                  <a:cubicBezTo>
                    <a:pt x="272" y="187"/>
                    <a:pt x="268" y="188"/>
                    <a:pt x="264" y="190"/>
                  </a:cubicBezTo>
                  <a:cubicBezTo>
                    <a:pt x="262" y="191"/>
                    <a:pt x="262" y="191"/>
                    <a:pt x="262" y="191"/>
                  </a:cubicBezTo>
                  <a:cubicBezTo>
                    <a:pt x="260" y="191"/>
                    <a:pt x="260" y="191"/>
                    <a:pt x="260" y="191"/>
                  </a:cubicBezTo>
                  <a:cubicBezTo>
                    <a:pt x="257" y="192"/>
                    <a:pt x="255" y="193"/>
                    <a:pt x="252" y="195"/>
                  </a:cubicBezTo>
                  <a:cubicBezTo>
                    <a:pt x="251" y="196"/>
                    <a:pt x="250" y="196"/>
                    <a:pt x="249" y="197"/>
                  </a:cubicBezTo>
                  <a:cubicBezTo>
                    <a:pt x="248" y="197"/>
                    <a:pt x="246" y="198"/>
                    <a:pt x="244" y="199"/>
                  </a:cubicBezTo>
                  <a:cubicBezTo>
                    <a:pt x="244" y="199"/>
                    <a:pt x="241" y="199"/>
                    <a:pt x="239" y="199"/>
                  </a:cubicBezTo>
                  <a:cubicBezTo>
                    <a:pt x="238" y="199"/>
                    <a:pt x="237" y="199"/>
                    <a:pt x="237" y="199"/>
                  </a:cubicBezTo>
                  <a:cubicBezTo>
                    <a:pt x="235" y="198"/>
                    <a:pt x="234" y="195"/>
                    <a:pt x="233" y="191"/>
                  </a:cubicBezTo>
                  <a:cubicBezTo>
                    <a:pt x="232" y="187"/>
                    <a:pt x="229" y="186"/>
                    <a:pt x="227" y="185"/>
                  </a:cubicBezTo>
                  <a:cubicBezTo>
                    <a:pt x="226" y="185"/>
                    <a:pt x="226" y="185"/>
                    <a:pt x="225" y="184"/>
                  </a:cubicBezTo>
                  <a:cubicBezTo>
                    <a:pt x="225" y="184"/>
                    <a:pt x="225" y="184"/>
                    <a:pt x="225" y="184"/>
                  </a:cubicBezTo>
                  <a:cubicBezTo>
                    <a:pt x="225" y="183"/>
                    <a:pt x="226" y="181"/>
                    <a:pt x="227" y="180"/>
                  </a:cubicBezTo>
                  <a:cubicBezTo>
                    <a:pt x="228" y="179"/>
                    <a:pt x="228" y="179"/>
                    <a:pt x="229" y="179"/>
                  </a:cubicBezTo>
                  <a:cubicBezTo>
                    <a:pt x="230" y="179"/>
                    <a:pt x="231" y="179"/>
                    <a:pt x="232" y="177"/>
                  </a:cubicBezTo>
                  <a:cubicBezTo>
                    <a:pt x="232" y="176"/>
                    <a:pt x="232" y="176"/>
                    <a:pt x="232" y="175"/>
                  </a:cubicBezTo>
                  <a:cubicBezTo>
                    <a:pt x="233" y="174"/>
                    <a:pt x="233" y="172"/>
                    <a:pt x="234" y="171"/>
                  </a:cubicBezTo>
                  <a:cubicBezTo>
                    <a:pt x="234" y="171"/>
                    <a:pt x="235" y="172"/>
                    <a:pt x="236" y="172"/>
                  </a:cubicBezTo>
                  <a:cubicBezTo>
                    <a:pt x="237" y="173"/>
                    <a:pt x="238" y="173"/>
                    <a:pt x="239" y="173"/>
                  </a:cubicBezTo>
                  <a:cubicBezTo>
                    <a:pt x="240" y="174"/>
                    <a:pt x="241" y="174"/>
                    <a:pt x="242" y="174"/>
                  </a:cubicBezTo>
                  <a:cubicBezTo>
                    <a:pt x="244" y="174"/>
                    <a:pt x="245" y="172"/>
                    <a:pt x="245" y="170"/>
                  </a:cubicBezTo>
                  <a:cubicBezTo>
                    <a:pt x="245" y="170"/>
                    <a:pt x="245" y="170"/>
                    <a:pt x="245" y="170"/>
                  </a:cubicBezTo>
                  <a:cubicBezTo>
                    <a:pt x="246" y="166"/>
                    <a:pt x="244" y="163"/>
                    <a:pt x="242" y="162"/>
                  </a:cubicBezTo>
                  <a:cubicBezTo>
                    <a:pt x="241" y="162"/>
                    <a:pt x="241" y="162"/>
                    <a:pt x="241" y="162"/>
                  </a:cubicBezTo>
                  <a:cubicBezTo>
                    <a:pt x="240" y="162"/>
                    <a:pt x="238" y="161"/>
                    <a:pt x="237" y="160"/>
                  </a:cubicBezTo>
                  <a:cubicBezTo>
                    <a:pt x="237" y="159"/>
                    <a:pt x="239" y="158"/>
                    <a:pt x="240" y="157"/>
                  </a:cubicBezTo>
                  <a:cubicBezTo>
                    <a:pt x="240" y="157"/>
                    <a:pt x="241" y="156"/>
                    <a:pt x="242" y="156"/>
                  </a:cubicBezTo>
                  <a:cubicBezTo>
                    <a:pt x="243" y="155"/>
                    <a:pt x="244" y="154"/>
                    <a:pt x="244" y="153"/>
                  </a:cubicBezTo>
                  <a:cubicBezTo>
                    <a:pt x="246" y="152"/>
                    <a:pt x="247" y="151"/>
                    <a:pt x="249" y="150"/>
                  </a:cubicBezTo>
                  <a:cubicBezTo>
                    <a:pt x="249" y="149"/>
                    <a:pt x="249" y="149"/>
                    <a:pt x="249" y="149"/>
                  </a:cubicBezTo>
                  <a:cubicBezTo>
                    <a:pt x="249" y="149"/>
                    <a:pt x="250" y="150"/>
                    <a:pt x="251" y="150"/>
                  </a:cubicBezTo>
                  <a:cubicBezTo>
                    <a:pt x="252" y="151"/>
                    <a:pt x="253" y="152"/>
                    <a:pt x="254" y="152"/>
                  </a:cubicBezTo>
                  <a:cubicBezTo>
                    <a:pt x="255" y="153"/>
                    <a:pt x="256" y="153"/>
                    <a:pt x="256" y="153"/>
                  </a:cubicBezTo>
                  <a:cubicBezTo>
                    <a:pt x="258" y="153"/>
                    <a:pt x="259" y="152"/>
                    <a:pt x="260" y="151"/>
                  </a:cubicBezTo>
                  <a:cubicBezTo>
                    <a:pt x="261" y="150"/>
                    <a:pt x="262" y="147"/>
                    <a:pt x="261" y="145"/>
                  </a:cubicBezTo>
                  <a:cubicBezTo>
                    <a:pt x="261" y="143"/>
                    <a:pt x="259" y="142"/>
                    <a:pt x="258" y="142"/>
                  </a:cubicBezTo>
                  <a:cubicBezTo>
                    <a:pt x="258" y="142"/>
                    <a:pt x="258" y="142"/>
                    <a:pt x="259" y="142"/>
                  </a:cubicBezTo>
                  <a:cubicBezTo>
                    <a:pt x="260" y="142"/>
                    <a:pt x="261" y="142"/>
                    <a:pt x="261" y="143"/>
                  </a:cubicBezTo>
                  <a:cubicBezTo>
                    <a:pt x="263" y="143"/>
                    <a:pt x="264" y="144"/>
                    <a:pt x="264" y="144"/>
                  </a:cubicBezTo>
                  <a:cubicBezTo>
                    <a:pt x="268" y="144"/>
                    <a:pt x="269" y="139"/>
                    <a:pt x="269" y="138"/>
                  </a:cubicBezTo>
                  <a:cubicBezTo>
                    <a:pt x="270" y="134"/>
                    <a:pt x="269" y="131"/>
                    <a:pt x="267" y="128"/>
                  </a:cubicBezTo>
                  <a:cubicBezTo>
                    <a:pt x="266" y="127"/>
                    <a:pt x="265" y="126"/>
                    <a:pt x="265" y="126"/>
                  </a:cubicBezTo>
                  <a:cubicBezTo>
                    <a:pt x="264" y="125"/>
                    <a:pt x="264" y="125"/>
                    <a:pt x="263" y="124"/>
                  </a:cubicBezTo>
                  <a:cubicBezTo>
                    <a:pt x="263" y="123"/>
                    <a:pt x="263" y="122"/>
                    <a:pt x="263" y="122"/>
                  </a:cubicBezTo>
                  <a:cubicBezTo>
                    <a:pt x="262" y="120"/>
                    <a:pt x="262" y="119"/>
                    <a:pt x="260" y="117"/>
                  </a:cubicBezTo>
                  <a:cubicBezTo>
                    <a:pt x="260" y="116"/>
                    <a:pt x="260" y="116"/>
                    <a:pt x="260" y="116"/>
                  </a:cubicBezTo>
                  <a:cubicBezTo>
                    <a:pt x="258" y="114"/>
                    <a:pt x="255" y="112"/>
                    <a:pt x="250" y="111"/>
                  </a:cubicBezTo>
                  <a:cubicBezTo>
                    <a:pt x="250" y="111"/>
                    <a:pt x="250" y="111"/>
                    <a:pt x="250" y="111"/>
                  </a:cubicBezTo>
                  <a:cubicBezTo>
                    <a:pt x="250" y="111"/>
                    <a:pt x="250" y="111"/>
                    <a:pt x="250" y="111"/>
                  </a:cubicBezTo>
                  <a:cubicBezTo>
                    <a:pt x="251" y="110"/>
                    <a:pt x="251" y="110"/>
                    <a:pt x="251" y="110"/>
                  </a:cubicBezTo>
                  <a:cubicBezTo>
                    <a:pt x="253" y="108"/>
                    <a:pt x="253" y="106"/>
                    <a:pt x="254" y="104"/>
                  </a:cubicBezTo>
                  <a:cubicBezTo>
                    <a:pt x="254" y="103"/>
                    <a:pt x="254" y="103"/>
                    <a:pt x="254" y="102"/>
                  </a:cubicBezTo>
                  <a:cubicBezTo>
                    <a:pt x="254" y="100"/>
                    <a:pt x="253" y="98"/>
                    <a:pt x="253" y="96"/>
                  </a:cubicBezTo>
                  <a:cubicBezTo>
                    <a:pt x="252" y="95"/>
                    <a:pt x="252" y="94"/>
                    <a:pt x="252" y="93"/>
                  </a:cubicBezTo>
                  <a:cubicBezTo>
                    <a:pt x="252" y="91"/>
                    <a:pt x="253" y="90"/>
                    <a:pt x="254" y="89"/>
                  </a:cubicBezTo>
                  <a:cubicBezTo>
                    <a:pt x="255" y="88"/>
                    <a:pt x="255" y="87"/>
                    <a:pt x="256" y="87"/>
                  </a:cubicBezTo>
                  <a:cubicBezTo>
                    <a:pt x="257" y="85"/>
                    <a:pt x="258" y="84"/>
                    <a:pt x="259" y="84"/>
                  </a:cubicBezTo>
                  <a:cubicBezTo>
                    <a:pt x="259" y="84"/>
                    <a:pt x="259" y="84"/>
                    <a:pt x="260" y="84"/>
                  </a:cubicBezTo>
                  <a:cubicBezTo>
                    <a:pt x="260" y="84"/>
                    <a:pt x="261" y="85"/>
                    <a:pt x="261" y="85"/>
                  </a:cubicBezTo>
                  <a:cubicBezTo>
                    <a:pt x="262" y="86"/>
                    <a:pt x="263" y="88"/>
                    <a:pt x="265" y="88"/>
                  </a:cubicBezTo>
                  <a:cubicBezTo>
                    <a:pt x="265" y="88"/>
                    <a:pt x="266" y="88"/>
                    <a:pt x="266" y="88"/>
                  </a:cubicBezTo>
                  <a:cubicBezTo>
                    <a:pt x="269" y="88"/>
                    <a:pt x="271" y="85"/>
                    <a:pt x="273" y="81"/>
                  </a:cubicBezTo>
                  <a:cubicBezTo>
                    <a:pt x="273" y="80"/>
                    <a:pt x="274" y="79"/>
                    <a:pt x="274" y="78"/>
                  </a:cubicBezTo>
                  <a:cubicBezTo>
                    <a:pt x="277" y="74"/>
                    <a:pt x="274" y="66"/>
                    <a:pt x="272" y="63"/>
                  </a:cubicBezTo>
                  <a:cubicBezTo>
                    <a:pt x="271" y="61"/>
                    <a:pt x="271" y="59"/>
                    <a:pt x="271" y="56"/>
                  </a:cubicBezTo>
                  <a:cubicBezTo>
                    <a:pt x="271" y="56"/>
                    <a:pt x="271" y="56"/>
                    <a:pt x="271" y="56"/>
                  </a:cubicBezTo>
                  <a:cubicBezTo>
                    <a:pt x="271" y="56"/>
                    <a:pt x="271" y="56"/>
                    <a:pt x="271" y="56"/>
                  </a:cubicBezTo>
                  <a:cubicBezTo>
                    <a:pt x="271" y="56"/>
                    <a:pt x="271" y="56"/>
                    <a:pt x="271" y="56"/>
                  </a:cubicBezTo>
                  <a:cubicBezTo>
                    <a:pt x="271" y="55"/>
                    <a:pt x="271" y="55"/>
                    <a:pt x="271" y="55"/>
                  </a:cubicBezTo>
                  <a:cubicBezTo>
                    <a:pt x="271" y="54"/>
                    <a:pt x="271" y="54"/>
                    <a:pt x="271" y="53"/>
                  </a:cubicBezTo>
                  <a:cubicBezTo>
                    <a:pt x="271" y="53"/>
                    <a:pt x="271" y="53"/>
                    <a:pt x="271" y="53"/>
                  </a:cubicBezTo>
                  <a:cubicBezTo>
                    <a:pt x="271" y="49"/>
                    <a:pt x="271" y="49"/>
                    <a:pt x="271" y="49"/>
                  </a:cubicBezTo>
                  <a:cubicBezTo>
                    <a:pt x="270" y="51"/>
                    <a:pt x="270" y="51"/>
                    <a:pt x="270" y="51"/>
                  </a:cubicBezTo>
                  <a:cubicBezTo>
                    <a:pt x="269" y="50"/>
                    <a:pt x="268" y="50"/>
                    <a:pt x="267" y="50"/>
                  </a:cubicBezTo>
                  <a:cubicBezTo>
                    <a:pt x="267" y="50"/>
                    <a:pt x="266" y="50"/>
                    <a:pt x="265" y="50"/>
                  </a:cubicBezTo>
                  <a:cubicBezTo>
                    <a:pt x="264" y="50"/>
                    <a:pt x="264" y="50"/>
                    <a:pt x="264" y="50"/>
                  </a:cubicBezTo>
                  <a:cubicBezTo>
                    <a:pt x="263" y="51"/>
                    <a:pt x="263" y="51"/>
                    <a:pt x="262" y="51"/>
                  </a:cubicBezTo>
                  <a:cubicBezTo>
                    <a:pt x="262" y="51"/>
                    <a:pt x="262" y="51"/>
                    <a:pt x="262" y="51"/>
                  </a:cubicBezTo>
                  <a:cubicBezTo>
                    <a:pt x="262" y="51"/>
                    <a:pt x="262" y="50"/>
                    <a:pt x="262" y="50"/>
                  </a:cubicBezTo>
                  <a:cubicBezTo>
                    <a:pt x="262" y="47"/>
                    <a:pt x="260" y="46"/>
                    <a:pt x="259" y="44"/>
                  </a:cubicBezTo>
                  <a:cubicBezTo>
                    <a:pt x="258" y="44"/>
                    <a:pt x="258" y="43"/>
                    <a:pt x="257" y="43"/>
                  </a:cubicBezTo>
                  <a:cubicBezTo>
                    <a:pt x="256" y="41"/>
                    <a:pt x="255" y="40"/>
                    <a:pt x="253" y="39"/>
                  </a:cubicBezTo>
                  <a:cubicBezTo>
                    <a:pt x="252" y="39"/>
                    <a:pt x="252" y="38"/>
                    <a:pt x="251" y="37"/>
                  </a:cubicBezTo>
                  <a:cubicBezTo>
                    <a:pt x="250" y="37"/>
                    <a:pt x="250" y="33"/>
                    <a:pt x="251" y="32"/>
                  </a:cubicBezTo>
                  <a:cubicBezTo>
                    <a:pt x="251" y="32"/>
                    <a:pt x="251" y="31"/>
                    <a:pt x="251" y="31"/>
                  </a:cubicBezTo>
                  <a:cubicBezTo>
                    <a:pt x="252" y="29"/>
                    <a:pt x="253" y="26"/>
                    <a:pt x="252" y="24"/>
                  </a:cubicBezTo>
                  <a:cubicBezTo>
                    <a:pt x="251" y="21"/>
                    <a:pt x="247" y="20"/>
                    <a:pt x="247" y="20"/>
                  </a:cubicBezTo>
                  <a:cubicBezTo>
                    <a:pt x="246" y="20"/>
                    <a:pt x="246" y="20"/>
                    <a:pt x="246" y="20"/>
                  </a:cubicBezTo>
                  <a:cubicBezTo>
                    <a:pt x="246" y="20"/>
                    <a:pt x="246" y="20"/>
                    <a:pt x="246" y="20"/>
                  </a:cubicBezTo>
                  <a:cubicBezTo>
                    <a:pt x="246" y="20"/>
                    <a:pt x="246" y="20"/>
                    <a:pt x="245" y="20"/>
                  </a:cubicBezTo>
                  <a:cubicBezTo>
                    <a:pt x="244" y="20"/>
                    <a:pt x="243" y="20"/>
                    <a:pt x="243" y="20"/>
                  </a:cubicBezTo>
                  <a:cubicBezTo>
                    <a:pt x="242" y="17"/>
                    <a:pt x="240" y="15"/>
                    <a:pt x="238" y="14"/>
                  </a:cubicBezTo>
                  <a:cubicBezTo>
                    <a:pt x="237" y="14"/>
                    <a:pt x="237" y="14"/>
                    <a:pt x="237" y="14"/>
                  </a:cubicBezTo>
                  <a:cubicBezTo>
                    <a:pt x="236" y="13"/>
                    <a:pt x="234" y="12"/>
                    <a:pt x="234" y="12"/>
                  </a:cubicBezTo>
                  <a:cubicBezTo>
                    <a:pt x="234" y="12"/>
                    <a:pt x="234" y="12"/>
                    <a:pt x="234" y="11"/>
                  </a:cubicBezTo>
                  <a:cubicBezTo>
                    <a:pt x="236" y="8"/>
                    <a:pt x="236" y="4"/>
                    <a:pt x="234" y="2"/>
                  </a:cubicBezTo>
                  <a:cubicBezTo>
                    <a:pt x="233" y="0"/>
                    <a:pt x="232" y="0"/>
                    <a:pt x="231"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9" name="Freeform 15"/>
            <p:cNvSpPr>
              <a:spLocks/>
            </p:cNvSpPr>
            <p:nvPr/>
          </p:nvSpPr>
          <p:spPr bwMode="auto">
            <a:xfrm>
              <a:off x="5485161" y="3655065"/>
              <a:ext cx="668115" cy="963679"/>
            </a:xfrm>
            <a:custGeom>
              <a:avLst/>
              <a:gdLst>
                <a:gd name="T0" fmla="*/ 147 w 319"/>
                <a:gd name="T1" fmla="*/ 440 h 460"/>
                <a:gd name="T2" fmla="*/ 114 w 319"/>
                <a:gd name="T3" fmla="*/ 415 h 460"/>
                <a:gd name="T4" fmla="*/ 88 w 319"/>
                <a:gd name="T5" fmla="*/ 421 h 460"/>
                <a:gd name="T6" fmla="*/ 86 w 319"/>
                <a:gd name="T7" fmla="*/ 392 h 460"/>
                <a:gd name="T8" fmla="*/ 78 w 319"/>
                <a:gd name="T9" fmla="*/ 374 h 460"/>
                <a:gd name="T10" fmla="*/ 68 w 319"/>
                <a:gd name="T11" fmla="*/ 339 h 460"/>
                <a:gd name="T12" fmla="*/ 39 w 319"/>
                <a:gd name="T13" fmla="*/ 336 h 460"/>
                <a:gd name="T14" fmla="*/ 13 w 319"/>
                <a:gd name="T15" fmla="*/ 344 h 460"/>
                <a:gd name="T16" fmla="*/ 7 w 319"/>
                <a:gd name="T17" fmla="*/ 318 h 460"/>
                <a:gd name="T18" fmla="*/ 20 w 319"/>
                <a:gd name="T19" fmla="*/ 311 h 460"/>
                <a:gd name="T20" fmla="*/ 21 w 319"/>
                <a:gd name="T21" fmla="*/ 293 h 460"/>
                <a:gd name="T22" fmla="*/ 36 w 319"/>
                <a:gd name="T23" fmla="*/ 288 h 460"/>
                <a:gd name="T24" fmla="*/ 44 w 319"/>
                <a:gd name="T25" fmla="*/ 279 h 460"/>
                <a:gd name="T26" fmla="*/ 28 w 319"/>
                <a:gd name="T27" fmla="*/ 256 h 460"/>
                <a:gd name="T28" fmla="*/ 27 w 319"/>
                <a:gd name="T29" fmla="*/ 235 h 460"/>
                <a:gd name="T30" fmla="*/ 44 w 319"/>
                <a:gd name="T31" fmla="*/ 227 h 460"/>
                <a:gd name="T32" fmla="*/ 49 w 319"/>
                <a:gd name="T33" fmla="*/ 193 h 460"/>
                <a:gd name="T34" fmla="*/ 59 w 319"/>
                <a:gd name="T35" fmla="*/ 165 h 460"/>
                <a:gd name="T36" fmla="*/ 78 w 319"/>
                <a:gd name="T37" fmla="*/ 160 h 460"/>
                <a:gd name="T38" fmla="*/ 90 w 319"/>
                <a:gd name="T39" fmla="*/ 144 h 460"/>
                <a:gd name="T40" fmla="*/ 97 w 319"/>
                <a:gd name="T41" fmla="*/ 120 h 460"/>
                <a:gd name="T42" fmla="*/ 122 w 319"/>
                <a:gd name="T43" fmla="*/ 110 h 460"/>
                <a:gd name="T44" fmla="*/ 129 w 319"/>
                <a:gd name="T45" fmla="*/ 91 h 460"/>
                <a:gd name="T46" fmla="*/ 108 w 319"/>
                <a:gd name="T47" fmla="*/ 84 h 460"/>
                <a:gd name="T48" fmla="*/ 118 w 319"/>
                <a:gd name="T49" fmla="*/ 58 h 460"/>
                <a:gd name="T50" fmla="*/ 142 w 319"/>
                <a:gd name="T51" fmla="*/ 55 h 460"/>
                <a:gd name="T52" fmla="*/ 145 w 319"/>
                <a:gd name="T53" fmla="*/ 37 h 460"/>
                <a:gd name="T54" fmla="*/ 175 w 319"/>
                <a:gd name="T55" fmla="*/ 34 h 460"/>
                <a:gd name="T56" fmla="*/ 199 w 319"/>
                <a:gd name="T57" fmla="*/ 25 h 460"/>
                <a:gd name="T58" fmla="*/ 215 w 319"/>
                <a:gd name="T59" fmla="*/ 3 h 460"/>
                <a:gd name="T60" fmla="*/ 233 w 319"/>
                <a:gd name="T61" fmla="*/ 4 h 460"/>
                <a:gd name="T62" fmla="*/ 241 w 319"/>
                <a:gd name="T63" fmla="*/ 17 h 460"/>
                <a:gd name="T64" fmla="*/ 239 w 319"/>
                <a:gd name="T65" fmla="*/ 27 h 460"/>
                <a:gd name="T66" fmla="*/ 238 w 319"/>
                <a:gd name="T67" fmla="*/ 53 h 460"/>
                <a:gd name="T68" fmla="*/ 255 w 319"/>
                <a:gd name="T69" fmla="*/ 72 h 460"/>
                <a:gd name="T70" fmla="*/ 257 w 319"/>
                <a:gd name="T71" fmla="*/ 56 h 460"/>
                <a:gd name="T72" fmla="*/ 280 w 319"/>
                <a:gd name="T73" fmla="*/ 53 h 460"/>
                <a:gd name="T74" fmla="*/ 284 w 319"/>
                <a:gd name="T75" fmla="*/ 71 h 460"/>
                <a:gd name="T76" fmla="*/ 317 w 319"/>
                <a:gd name="T77" fmla="*/ 100 h 460"/>
                <a:gd name="T78" fmla="*/ 306 w 319"/>
                <a:gd name="T79" fmla="*/ 105 h 460"/>
                <a:gd name="T80" fmla="*/ 310 w 319"/>
                <a:gd name="T81" fmla="*/ 117 h 460"/>
                <a:gd name="T82" fmla="*/ 312 w 319"/>
                <a:gd name="T83" fmla="*/ 135 h 460"/>
                <a:gd name="T84" fmla="*/ 294 w 319"/>
                <a:gd name="T85" fmla="*/ 131 h 460"/>
                <a:gd name="T86" fmla="*/ 285 w 319"/>
                <a:gd name="T87" fmla="*/ 146 h 460"/>
                <a:gd name="T88" fmla="*/ 297 w 319"/>
                <a:gd name="T89" fmla="*/ 159 h 460"/>
                <a:gd name="T90" fmla="*/ 284 w 319"/>
                <a:gd name="T91" fmla="*/ 180 h 460"/>
                <a:gd name="T92" fmla="*/ 276 w 319"/>
                <a:gd name="T93" fmla="*/ 199 h 460"/>
                <a:gd name="T94" fmla="*/ 288 w 319"/>
                <a:gd name="T95" fmla="*/ 198 h 460"/>
                <a:gd name="T96" fmla="*/ 300 w 319"/>
                <a:gd name="T97" fmla="*/ 211 h 460"/>
                <a:gd name="T98" fmla="*/ 301 w 319"/>
                <a:gd name="T99" fmla="*/ 228 h 460"/>
                <a:gd name="T100" fmla="*/ 266 w 319"/>
                <a:gd name="T101" fmla="*/ 254 h 460"/>
                <a:gd name="T102" fmla="*/ 254 w 319"/>
                <a:gd name="T103" fmla="*/ 280 h 460"/>
                <a:gd name="T104" fmla="*/ 238 w 319"/>
                <a:gd name="T105" fmla="*/ 292 h 460"/>
                <a:gd name="T106" fmla="*/ 229 w 319"/>
                <a:gd name="T107" fmla="*/ 312 h 460"/>
                <a:gd name="T108" fmla="*/ 180 w 319"/>
                <a:gd name="T109" fmla="*/ 318 h 460"/>
                <a:gd name="T110" fmla="*/ 161 w 319"/>
                <a:gd name="T111" fmla="*/ 321 h 460"/>
                <a:gd name="T112" fmla="*/ 178 w 319"/>
                <a:gd name="T113" fmla="*/ 385 h 460"/>
                <a:gd name="T114" fmla="*/ 172 w 319"/>
                <a:gd name="T115" fmla="*/ 416 h 460"/>
                <a:gd name="T116" fmla="*/ 176 w 319"/>
                <a:gd name="T117" fmla="*/ 426 h 460"/>
                <a:gd name="T118" fmla="*/ 164 w 319"/>
                <a:gd name="T119" fmla="*/ 442 h 460"/>
                <a:gd name="T120" fmla="*/ 140 w 319"/>
                <a:gd name="T121" fmla="*/ 46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9" h="460">
                  <a:moveTo>
                    <a:pt x="140" y="460"/>
                  </a:moveTo>
                  <a:cubicBezTo>
                    <a:pt x="139" y="460"/>
                    <a:pt x="139" y="459"/>
                    <a:pt x="138" y="459"/>
                  </a:cubicBezTo>
                  <a:cubicBezTo>
                    <a:pt x="138" y="458"/>
                    <a:pt x="137" y="457"/>
                    <a:pt x="138" y="454"/>
                  </a:cubicBezTo>
                  <a:cubicBezTo>
                    <a:pt x="138" y="451"/>
                    <a:pt x="138" y="451"/>
                    <a:pt x="138" y="451"/>
                  </a:cubicBezTo>
                  <a:cubicBezTo>
                    <a:pt x="138" y="445"/>
                    <a:pt x="138" y="444"/>
                    <a:pt x="141" y="444"/>
                  </a:cubicBezTo>
                  <a:cubicBezTo>
                    <a:pt x="142" y="444"/>
                    <a:pt x="142" y="444"/>
                    <a:pt x="143" y="444"/>
                  </a:cubicBezTo>
                  <a:cubicBezTo>
                    <a:pt x="145" y="443"/>
                    <a:pt x="147" y="441"/>
                    <a:pt x="147" y="440"/>
                  </a:cubicBezTo>
                  <a:cubicBezTo>
                    <a:pt x="147" y="439"/>
                    <a:pt x="146" y="439"/>
                    <a:pt x="145" y="439"/>
                  </a:cubicBezTo>
                  <a:cubicBezTo>
                    <a:pt x="140" y="439"/>
                    <a:pt x="138" y="438"/>
                    <a:pt x="136" y="435"/>
                  </a:cubicBezTo>
                  <a:cubicBezTo>
                    <a:pt x="135" y="436"/>
                    <a:pt x="132" y="437"/>
                    <a:pt x="128" y="437"/>
                  </a:cubicBezTo>
                  <a:cubicBezTo>
                    <a:pt x="125" y="437"/>
                    <a:pt x="121" y="435"/>
                    <a:pt x="119" y="429"/>
                  </a:cubicBezTo>
                  <a:cubicBezTo>
                    <a:pt x="119" y="427"/>
                    <a:pt x="119" y="425"/>
                    <a:pt x="119" y="423"/>
                  </a:cubicBezTo>
                  <a:cubicBezTo>
                    <a:pt x="118" y="416"/>
                    <a:pt x="117" y="415"/>
                    <a:pt x="115" y="415"/>
                  </a:cubicBezTo>
                  <a:cubicBezTo>
                    <a:pt x="114" y="415"/>
                    <a:pt x="114" y="415"/>
                    <a:pt x="114" y="415"/>
                  </a:cubicBezTo>
                  <a:cubicBezTo>
                    <a:pt x="112" y="415"/>
                    <a:pt x="110" y="416"/>
                    <a:pt x="109" y="417"/>
                  </a:cubicBezTo>
                  <a:cubicBezTo>
                    <a:pt x="108" y="419"/>
                    <a:pt x="108" y="422"/>
                    <a:pt x="109" y="425"/>
                  </a:cubicBezTo>
                  <a:cubicBezTo>
                    <a:pt x="110" y="428"/>
                    <a:pt x="109" y="432"/>
                    <a:pt x="107" y="434"/>
                  </a:cubicBezTo>
                  <a:cubicBezTo>
                    <a:pt x="106" y="435"/>
                    <a:pt x="105" y="436"/>
                    <a:pt x="104" y="436"/>
                  </a:cubicBezTo>
                  <a:cubicBezTo>
                    <a:pt x="103" y="436"/>
                    <a:pt x="102" y="436"/>
                    <a:pt x="101" y="435"/>
                  </a:cubicBezTo>
                  <a:cubicBezTo>
                    <a:pt x="99" y="434"/>
                    <a:pt x="96" y="431"/>
                    <a:pt x="94" y="427"/>
                  </a:cubicBezTo>
                  <a:cubicBezTo>
                    <a:pt x="92" y="425"/>
                    <a:pt x="90" y="421"/>
                    <a:pt x="88" y="421"/>
                  </a:cubicBezTo>
                  <a:cubicBezTo>
                    <a:pt x="84" y="423"/>
                    <a:pt x="84" y="423"/>
                    <a:pt x="84" y="423"/>
                  </a:cubicBezTo>
                  <a:cubicBezTo>
                    <a:pt x="83" y="422"/>
                    <a:pt x="83" y="422"/>
                    <a:pt x="83" y="422"/>
                  </a:cubicBezTo>
                  <a:cubicBezTo>
                    <a:pt x="83" y="421"/>
                    <a:pt x="82" y="420"/>
                    <a:pt x="82" y="418"/>
                  </a:cubicBezTo>
                  <a:cubicBezTo>
                    <a:pt x="81" y="416"/>
                    <a:pt x="80" y="412"/>
                    <a:pt x="78" y="410"/>
                  </a:cubicBezTo>
                  <a:cubicBezTo>
                    <a:pt x="75" y="408"/>
                    <a:pt x="74" y="405"/>
                    <a:pt x="75" y="402"/>
                  </a:cubicBezTo>
                  <a:cubicBezTo>
                    <a:pt x="75" y="398"/>
                    <a:pt x="77" y="397"/>
                    <a:pt x="82" y="396"/>
                  </a:cubicBezTo>
                  <a:cubicBezTo>
                    <a:pt x="84" y="395"/>
                    <a:pt x="85" y="394"/>
                    <a:pt x="86" y="392"/>
                  </a:cubicBezTo>
                  <a:cubicBezTo>
                    <a:pt x="86" y="391"/>
                    <a:pt x="87" y="390"/>
                    <a:pt x="88" y="388"/>
                  </a:cubicBezTo>
                  <a:cubicBezTo>
                    <a:pt x="89" y="387"/>
                    <a:pt x="90" y="386"/>
                    <a:pt x="90" y="386"/>
                  </a:cubicBezTo>
                  <a:cubicBezTo>
                    <a:pt x="90" y="386"/>
                    <a:pt x="89" y="385"/>
                    <a:pt x="89" y="385"/>
                  </a:cubicBezTo>
                  <a:cubicBezTo>
                    <a:pt x="87" y="385"/>
                    <a:pt x="86" y="384"/>
                    <a:pt x="85" y="384"/>
                  </a:cubicBezTo>
                  <a:cubicBezTo>
                    <a:pt x="84" y="383"/>
                    <a:pt x="83" y="382"/>
                    <a:pt x="82" y="382"/>
                  </a:cubicBezTo>
                  <a:cubicBezTo>
                    <a:pt x="79" y="382"/>
                    <a:pt x="79" y="378"/>
                    <a:pt x="78" y="375"/>
                  </a:cubicBezTo>
                  <a:cubicBezTo>
                    <a:pt x="78" y="375"/>
                    <a:pt x="78" y="374"/>
                    <a:pt x="78" y="374"/>
                  </a:cubicBezTo>
                  <a:cubicBezTo>
                    <a:pt x="78" y="373"/>
                    <a:pt x="78" y="371"/>
                    <a:pt x="78" y="370"/>
                  </a:cubicBezTo>
                  <a:cubicBezTo>
                    <a:pt x="78" y="368"/>
                    <a:pt x="78" y="366"/>
                    <a:pt x="77" y="365"/>
                  </a:cubicBezTo>
                  <a:cubicBezTo>
                    <a:pt x="77" y="365"/>
                    <a:pt x="76" y="364"/>
                    <a:pt x="76" y="364"/>
                  </a:cubicBezTo>
                  <a:cubicBezTo>
                    <a:pt x="75" y="364"/>
                    <a:pt x="74" y="363"/>
                    <a:pt x="74" y="361"/>
                  </a:cubicBezTo>
                  <a:cubicBezTo>
                    <a:pt x="72" y="358"/>
                    <a:pt x="73" y="352"/>
                    <a:pt x="74" y="348"/>
                  </a:cubicBezTo>
                  <a:cubicBezTo>
                    <a:pt x="74" y="345"/>
                    <a:pt x="72" y="344"/>
                    <a:pt x="70" y="342"/>
                  </a:cubicBezTo>
                  <a:cubicBezTo>
                    <a:pt x="70" y="341"/>
                    <a:pt x="69" y="340"/>
                    <a:pt x="68" y="339"/>
                  </a:cubicBezTo>
                  <a:cubicBezTo>
                    <a:pt x="66" y="337"/>
                    <a:pt x="65" y="335"/>
                    <a:pt x="63" y="334"/>
                  </a:cubicBezTo>
                  <a:cubicBezTo>
                    <a:pt x="63" y="333"/>
                    <a:pt x="62" y="333"/>
                    <a:pt x="61" y="332"/>
                  </a:cubicBezTo>
                  <a:cubicBezTo>
                    <a:pt x="60" y="331"/>
                    <a:pt x="59" y="330"/>
                    <a:pt x="57" y="330"/>
                  </a:cubicBezTo>
                  <a:cubicBezTo>
                    <a:pt x="56" y="330"/>
                    <a:pt x="54" y="331"/>
                    <a:pt x="53" y="331"/>
                  </a:cubicBezTo>
                  <a:cubicBezTo>
                    <a:pt x="53" y="331"/>
                    <a:pt x="53" y="331"/>
                    <a:pt x="53" y="331"/>
                  </a:cubicBezTo>
                  <a:cubicBezTo>
                    <a:pt x="51" y="331"/>
                    <a:pt x="47" y="333"/>
                    <a:pt x="43" y="334"/>
                  </a:cubicBezTo>
                  <a:cubicBezTo>
                    <a:pt x="39" y="336"/>
                    <a:pt x="39" y="336"/>
                    <a:pt x="39" y="336"/>
                  </a:cubicBezTo>
                  <a:cubicBezTo>
                    <a:pt x="36" y="337"/>
                    <a:pt x="34" y="338"/>
                    <a:pt x="32" y="339"/>
                  </a:cubicBezTo>
                  <a:cubicBezTo>
                    <a:pt x="31" y="340"/>
                    <a:pt x="29" y="341"/>
                    <a:pt x="28" y="341"/>
                  </a:cubicBezTo>
                  <a:cubicBezTo>
                    <a:pt x="27" y="342"/>
                    <a:pt x="25" y="342"/>
                    <a:pt x="24" y="343"/>
                  </a:cubicBezTo>
                  <a:cubicBezTo>
                    <a:pt x="24" y="344"/>
                    <a:pt x="24" y="344"/>
                    <a:pt x="24" y="344"/>
                  </a:cubicBezTo>
                  <a:cubicBezTo>
                    <a:pt x="23" y="344"/>
                    <a:pt x="23" y="344"/>
                    <a:pt x="23" y="344"/>
                  </a:cubicBezTo>
                  <a:cubicBezTo>
                    <a:pt x="23" y="344"/>
                    <a:pt x="20" y="344"/>
                    <a:pt x="17" y="344"/>
                  </a:cubicBezTo>
                  <a:cubicBezTo>
                    <a:pt x="16" y="344"/>
                    <a:pt x="14" y="344"/>
                    <a:pt x="13" y="344"/>
                  </a:cubicBezTo>
                  <a:cubicBezTo>
                    <a:pt x="10" y="342"/>
                    <a:pt x="9" y="338"/>
                    <a:pt x="8" y="334"/>
                  </a:cubicBezTo>
                  <a:cubicBezTo>
                    <a:pt x="8" y="331"/>
                    <a:pt x="6" y="331"/>
                    <a:pt x="4" y="330"/>
                  </a:cubicBezTo>
                  <a:cubicBezTo>
                    <a:pt x="3" y="330"/>
                    <a:pt x="3" y="329"/>
                    <a:pt x="2" y="329"/>
                  </a:cubicBezTo>
                  <a:cubicBezTo>
                    <a:pt x="1" y="328"/>
                    <a:pt x="0" y="327"/>
                    <a:pt x="0" y="326"/>
                  </a:cubicBezTo>
                  <a:cubicBezTo>
                    <a:pt x="0" y="324"/>
                    <a:pt x="2" y="321"/>
                    <a:pt x="3" y="320"/>
                  </a:cubicBezTo>
                  <a:cubicBezTo>
                    <a:pt x="5" y="318"/>
                    <a:pt x="6" y="318"/>
                    <a:pt x="7" y="318"/>
                  </a:cubicBezTo>
                  <a:cubicBezTo>
                    <a:pt x="7" y="318"/>
                    <a:pt x="7" y="318"/>
                    <a:pt x="7" y="318"/>
                  </a:cubicBezTo>
                  <a:cubicBezTo>
                    <a:pt x="7" y="317"/>
                    <a:pt x="7" y="317"/>
                    <a:pt x="8" y="316"/>
                  </a:cubicBezTo>
                  <a:cubicBezTo>
                    <a:pt x="8" y="314"/>
                    <a:pt x="9" y="313"/>
                    <a:pt x="9" y="311"/>
                  </a:cubicBezTo>
                  <a:cubicBezTo>
                    <a:pt x="10" y="311"/>
                    <a:pt x="10" y="310"/>
                    <a:pt x="11" y="310"/>
                  </a:cubicBezTo>
                  <a:cubicBezTo>
                    <a:pt x="12" y="310"/>
                    <a:pt x="14" y="311"/>
                    <a:pt x="15" y="312"/>
                  </a:cubicBezTo>
                  <a:cubicBezTo>
                    <a:pt x="16" y="312"/>
                    <a:pt x="17" y="312"/>
                    <a:pt x="18" y="313"/>
                  </a:cubicBezTo>
                  <a:cubicBezTo>
                    <a:pt x="18" y="313"/>
                    <a:pt x="19" y="313"/>
                    <a:pt x="20" y="313"/>
                  </a:cubicBezTo>
                  <a:cubicBezTo>
                    <a:pt x="20" y="313"/>
                    <a:pt x="20" y="312"/>
                    <a:pt x="20" y="311"/>
                  </a:cubicBezTo>
                  <a:cubicBezTo>
                    <a:pt x="21" y="309"/>
                    <a:pt x="20" y="307"/>
                    <a:pt x="19" y="307"/>
                  </a:cubicBezTo>
                  <a:cubicBezTo>
                    <a:pt x="18" y="307"/>
                    <a:pt x="18" y="307"/>
                    <a:pt x="18" y="307"/>
                  </a:cubicBezTo>
                  <a:cubicBezTo>
                    <a:pt x="17" y="306"/>
                    <a:pt x="15" y="306"/>
                    <a:pt x="13" y="304"/>
                  </a:cubicBezTo>
                  <a:cubicBezTo>
                    <a:pt x="12" y="303"/>
                    <a:pt x="12" y="302"/>
                    <a:pt x="12" y="302"/>
                  </a:cubicBezTo>
                  <a:cubicBezTo>
                    <a:pt x="12" y="300"/>
                    <a:pt x="14" y="299"/>
                    <a:pt x="16" y="297"/>
                  </a:cubicBezTo>
                  <a:cubicBezTo>
                    <a:pt x="17" y="297"/>
                    <a:pt x="17" y="296"/>
                    <a:pt x="18" y="296"/>
                  </a:cubicBezTo>
                  <a:cubicBezTo>
                    <a:pt x="19" y="295"/>
                    <a:pt x="20" y="294"/>
                    <a:pt x="21" y="293"/>
                  </a:cubicBezTo>
                  <a:cubicBezTo>
                    <a:pt x="22" y="292"/>
                    <a:pt x="23" y="291"/>
                    <a:pt x="25" y="290"/>
                  </a:cubicBezTo>
                  <a:cubicBezTo>
                    <a:pt x="25" y="289"/>
                    <a:pt x="26" y="288"/>
                    <a:pt x="27" y="288"/>
                  </a:cubicBezTo>
                  <a:cubicBezTo>
                    <a:pt x="28" y="288"/>
                    <a:pt x="29" y="289"/>
                    <a:pt x="31" y="290"/>
                  </a:cubicBezTo>
                  <a:cubicBezTo>
                    <a:pt x="31" y="291"/>
                    <a:pt x="32" y="291"/>
                    <a:pt x="33" y="292"/>
                  </a:cubicBezTo>
                  <a:cubicBezTo>
                    <a:pt x="34" y="292"/>
                    <a:pt x="34" y="292"/>
                    <a:pt x="34" y="292"/>
                  </a:cubicBezTo>
                  <a:cubicBezTo>
                    <a:pt x="35" y="292"/>
                    <a:pt x="35" y="292"/>
                    <a:pt x="36" y="292"/>
                  </a:cubicBezTo>
                  <a:cubicBezTo>
                    <a:pt x="36" y="291"/>
                    <a:pt x="37" y="289"/>
                    <a:pt x="36" y="288"/>
                  </a:cubicBezTo>
                  <a:cubicBezTo>
                    <a:pt x="36" y="287"/>
                    <a:pt x="36" y="287"/>
                    <a:pt x="35" y="287"/>
                  </a:cubicBezTo>
                  <a:cubicBezTo>
                    <a:pt x="34" y="287"/>
                    <a:pt x="33" y="286"/>
                    <a:pt x="32" y="285"/>
                  </a:cubicBezTo>
                  <a:cubicBezTo>
                    <a:pt x="32" y="284"/>
                    <a:pt x="32" y="284"/>
                    <a:pt x="33" y="283"/>
                  </a:cubicBezTo>
                  <a:cubicBezTo>
                    <a:pt x="34" y="282"/>
                    <a:pt x="35" y="281"/>
                    <a:pt x="37" y="281"/>
                  </a:cubicBezTo>
                  <a:cubicBezTo>
                    <a:pt x="38" y="281"/>
                    <a:pt x="40" y="281"/>
                    <a:pt x="41" y="282"/>
                  </a:cubicBezTo>
                  <a:cubicBezTo>
                    <a:pt x="42" y="283"/>
                    <a:pt x="42" y="283"/>
                    <a:pt x="42" y="283"/>
                  </a:cubicBezTo>
                  <a:cubicBezTo>
                    <a:pt x="43" y="283"/>
                    <a:pt x="44" y="282"/>
                    <a:pt x="44" y="279"/>
                  </a:cubicBezTo>
                  <a:cubicBezTo>
                    <a:pt x="45" y="276"/>
                    <a:pt x="44" y="273"/>
                    <a:pt x="42" y="272"/>
                  </a:cubicBezTo>
                  <a:cubicBezTo>
                    <a:pt x="42" y="271"/>
                    <a:pt x="41" y="270"/>
                    <a:pt x="41" y="270"/>
                  </a:cubicBezTo>
                  <a:cubicBezTo>
                    <a:pt x="40" y="269"/>
                    <a:pt x="39" y="269"/>
                    <a:pt x="39" y="267"/>
                  </a:cubicBezTo>
                  <a:cubicBezTo>
                    <a:pt x="38" y="266"/>
                    <a:pt x="38" y="265"/>
                    <a:pt x="38" y="264"/>
                  </a:cubicBezTo>
                  <a:cubicBezTo>
                    <a:pt x="38" y="263"/>
                    <a:pt x="37" y="262"/>
                    <a:pt x="36" y="261"/>
                  </a:cubicBezTo>
                  <a:cubicBezTo>
                    <a:pt x="36" y="260"/>
                    <a:pt x="36" y="260"/>
                    <a:pt x="36" y="260"/>
                  </a:cubicBezTo>
                  <a:cubicBezTo>
                    <a:pt x="34" y="258"/>
                    <a:pt x="32" y="256"/>
                    <a:pt x="28" y="256"/>
                  </a:cubicBezTo>
                  <a:cubicBezTo>
                    <a:pt x="26" y="256"/>
                    <a:pt x="24" y="255"/>
                    <a:pt x="24" y="254"/>
                  </a:cubicBezTo>
                  <a:cubicBezTo>
                    <a:pt x="24" y="253"/>
                    <a:pt x="25" y="252"/>
                    <a:pt x="26" y="251"/>
                  </a:cubicBezTo>
                  <a:cubicBezTo>
                    <a:pt x="27" y="250"/>
                    <a:pt x="27" y="250"/>
                    <a:pt x="27" y="250"/>
                  </a:cubicBezTo>
                  <a:cubicBezTo>
                    <a:pt x="29" y="248"/>
                    <a:pt x="29" y="247"/>
                    <a:pt x="29" y="246"/>
                  </a:cubicBezTo>
                  <a:cubicBezTo>
                    <a:pt x="29" y="245"/>
                    <a:pt x="29" y="244"/>
                    <a:pt x="29" y="244"/>
                  </a:cubicBezTo>
                  <a:cubicBezTo>
                    <a:pt x="29" y="242"/>
                    <a:pt x="29" y="241"/>
                    <a:pt x="28" y="239"/>
                  </a:cubicBezTo>
                  <a:cubicBezTo>
                    <a:pt x="28" y="238"/>
                    <a:pt x="27" y="237"/>
                    <a:pt x="27" y="235"/>
                  </a:cubicBezTo>
                  <a:cubicBezTo>
                    <a:pt x="27" y="232"/>
                    <a:pt x="28" y="230"/>
                    <a:pt x="30" y="229"/>
                  </a:cubicBezTo>
                  <a:cubicBezTo>
                    <a:pt x="31" y="228"/>
                    <a:pt x="31" y="228"/>
                    <a:pt x="31" y="227"/>
                  </a:cubicBezTo>
                  <a:cubicBezTo>
                    <a:pt x="33" y="225"/>
                    <a:pt x="34" y="223"/>
                    <a:pt x="37" y="223"/>
                  </a:cubicBezTo>
                  <a:cubicBezTo>
                    <a:pt x="37" y="223"/>
                    <a:pt x="38" y="223"/>
                    <a:pt x="38" y="223"/>
                  </a:cubicBezTo>
                  <a:cubicBezTo>
                    <a:pt x="40" y="223"/>
                    <a:pt x="41" y="225"/>
                    <a:pt x="41" y="226"/>
                  </a:cubicBezTo>
                  <a:cubicBezTo>
                    <a:pt x="42" y="226"/>
                    <a:pt x="43" y="227"/>
                    <a:pt x="44" y="227"/>
                  </a:cubicBezTo>
                  <a:cubicBezTo>
                    <a:pt x="44" y="227"/>
                    <a:pt x="44" y="227"/>
                    <a:pt x="44" y="227"/>
                  </a:cubicBezTo>
                  <a:cubicBezTo>
                    <a:pt x="45" y="227"/>
                    <a:pt x="47" y="224"/>
                    <a:pt x="48" y="222"/>
                  </a:cubicBezTo>
                  <a:cubicBezTo>
                    <a:pt x="49" y="221"/>
                    <a:pt x="49" y="220"/>
                    <a:pt x="50" y="219"/>
                  </a:cubicBezTo>
                  <a:cubicBezTo>
                    <a:pt x="51" y="216"/>
                    <a:pt x="49" y="210"/>
                    <a:pt x="47" y="206"/>
                  </a:cubicBezTo>
                  <a:cubicBezTo>
                    <a:pt x="46" y="204"/>
                    <a:pt x="46" y="201"/>
                    <a:pt x="46" y="198"/>
                  </a:cubicBezTo>
                  <a:cubicBezTo>
                    <a:pt x="46" y="198"/>
                    <a:pt x="46" y="198"/>
                    <a:pt x="46" y="198"/>
                  </a:cubicBezTo>
                  <a:cubicBezTo>
                    <a:pt x="46" y="197"/>
                    <a:pt x="46" y="197"/>
                    <a:pt x="46" y="197"/>
                  </a:cubicBezTo>
                  <a:cubicBezTo>
                    <a:pt x="47" y="196"/>
                    <a:pt x="48" y="194"/>
                    <a:pt x="49" y="193"/>
                  </a:cubicBezTo>
                  <a:cubicBezTo>
                    <a:pt x="51" y="190"/>
                    <a:pt x="51" y="189"/>
                    <a:pt x="50" y="186"/>
                  </a:cubicBezTo>
                  <a:cubicBezTo>
                    <a:pt x="50" y="185"/>
                    <a:pt x="50" y="184"/>
                    <a:pt x="50" y="183"/>
                  </a:cubicBezTo>
                  <a:cubicBezTo>
                    <a:pt x="50" y="181"/>
                    <a:pt x="49" y="180"/>
                    <a:pt x="49" y="180"/>
                  </a:cubicBezTo>
                  <a:cubicBezTo>
                    <a:pt x="48" y="179"/>
                    <a:pt x="48" y="179"/>
                    <a:pt x="47" y="177"/>
                  </a:cubicBezTo>
                  <a:cubicBezTo>
                    <a:pt x="47" y="174"/>
                    <a:pt x="49" y="173"/>
                    <a:pt x="50" y="172"/>
                  </a:cubicBezTo>
                  <a:cubicBezTo>
                    <a:pt x="51" y="172"/>
                    <a:pt x="52" y="171"/>
                    <a:pt x="52" y="170"/>
                  </a:cubicBezTo>
                  <a:cubicBezTo>
                    <a:pt x="54" y="167"/>
                    <a:pt x="55" y="166"/>
                    <a:pt x="59" y="165"/>
                  </a:cubicBezTo>
                  <a:cubicBezTo>
                    <a:pt x="60" y="164"/>
                    <a:pt x="60" y="164"/>
                    <a:pt x="60" y="164"/>
                  </a:cubicBezTo>
                  <a:cubicBezTo>
                    <a:pt x="63" y="163"/>
                    <a:pt x="63" y="162"/>
                    <a:pt x="64" y="160"/>
                  </a:cubicBezTo>
                  <a:cubicBezTo>
                    <a:pt x="64" y="159"/>
                    <a:pt x="64" y="158"/>
                    <a:pt x="65" y="157"/>
                  </a:cubicBezTo>
                  <a:cubicBezTo>
                    <a:pt x="65" y="156"/>
                    <a:pt x="66" y="155"/>
                    <a:pt x="67" y="155"/>
                  </a:cubicBezTo>
                  <a:cubicBezTo>
                    <a:pt x="69" y="155"/>
                    <a:pt x="70" y="156"/>
                    <a:pt x="71" y="158"/>
                  </a:cubicBezTo>
                  <a:cubicBezTo>
                    <a:pt x="72" y="160"/>
                    <a:pt x="72" y="161"/>
                    <a:pt x="74" y="161"/>
                  </a:cubicBezTo>
                  <a:cubicBezTo>
                    <a:pt x="75" y="161"/>
                    <a:pt x="76" y="160"/>
                    <a:pt x="78" y="160"/>
                  </a:cubicBezTo>
                  <a:cubicBezTo>
                    <a:pt x="82" y="159"/>
                    <a:pt x="82" y="159"/>
                    <a:pt x="82" y="157"/>
                  </a:cubicBezTo>
                  <a:cubicBezTo>
                    <a:pt x="83" y="156"/>
                    <a:pt x="83" y="156"/>
                    <a:pt x="84" y="155"/>
                  </a:cubicBezTo>
                  <a:cubicBezTo>
                    <a:pt x="85" y="152"/>
                    <a:pt x="86" y="151"/>
                    <a:pt x="88" y="150"/>
                  </a:cubicBezTo>
                  <a:cubicBezTo>
                    <a:pt x="88" y="150"/>
                    <a:pt x="89" y="150"/>
                    <a:pt x="89" y="149"/>
                  </a:cubicBezTo>
                  <a:cubicBezTo>
                    <a:pt x="90" y="148"/>
                    <a:pt x="90" y="148"/>
                    <a:pt x="90" y="148"/>
                  </a:cubicBezTo>
                  <a:cubicBezTo>
                    <a:pt x="90" y="148"/>
                    <a:pt x="90" y="148"/>
                    <a:pt x="90" y="148"/>
                  </a:cubicBezTo>
                  <a:cubicBezTo>
                    <a:pt x="90" y="147"/>
                    <a:pt x="90" y="146"/>
                    <a:pt x="90" y="144"/>
                  </a:cubicBezTo>
                  <a:cubicBezTo>
                    <a:pt x="90" y="141"/>
                    <a:pt x="91" y="140"/>
                    <a:pt x="92" y="139"/>
                  </a:cubicBezTo>
                  <a:cubicBezTo>
                    <a:pt x="93" y="138"/>
                    <a:pt x="93" y="138"/>
                    <a:pt x="94" y="136"/>
                  </a:cubicBezTo>
                  <a:cubicBezTo>
                    <a:pt x="95" y="134"/>
                    <a:pt x="96" y="133"/>
                    <a:pt x="98" y="132"/>
                  </a:cubicBezTo>
                  <a:cubicBezTo>
                    <a:pt x="98" y="132"/>
                    <a:pt x="99" y="131"/>
                    <a:pt x="100" y="130"/>
                  </a:cubicBezTo>
                  <a:cubicBezTo>
                    <a:pt x="100" y="130"/>
                    <a:pt x="101" y="129"/>
                    <a:pt x="101" y="129"/>
                  </a:cubicBezTo>
                  <a:cubicBezTo>
                    <a:pt x="101" y="129"/>
                    <a:pt x="101" y="129"/>
                    <a:pt x="100" y="129"/>
                  </a:cubicBezTo>
                  <a:cubicBezTo>
                    <a:pt x="99" y="127"/>
                    <a:pt x="98" y="124"/>
                    <a:pt x="97" y="120"/>
                  </a:cubicBezTo>
                  <a:cubicBezTo>
                    <a:pt x="96" y="116"/>
                    <a:pt x="97" y="115"/>
                    <a:pt x="99" y="114"/>
                  </a:cubicBezTo>
                  <a:cubicBezTo>
                    <a:pt x="99" y="114"/>
                    <a:pt x="100" y="114"/>
                    <a:pt x="102" y="113"/>
                  </a:cubicBezTo>
                  <a:cubicBezTo>
                    <a:pt x="103" y="112"/>
                    <a:pt x="104" y="111"/>
                    <a:pt x="106" y="111"/>
                  </a:cubicBezTo>
                  <a:cubicBezTo>
                    <a:pt x="108" y="111"/>
                    <a:pt x="109" y="111"/>
                    <a:pt x="111" y="112"/>
                  </a:cubicBezTo>
                  <a:cubicBezTo>
                    <a:pt x="112" y="112"/>
                    <a:pt x="114" y="112"/>
                    <a:pt x="115" y="112"/>
                  </a:cubicBezTo>
                  <a:cubicBezTo>
                    <a:pt x="116" y="112"/>
                    <a:pt x="117" y="113"/>
                    <a:pt x="117" y="113"/>
                  </a:cubicBezTo>
                  <a:cubicBezTo>
                    <a:pt x="118" y="112"/>
                    <a:pt x="120" y="111"/>
                    <a:pt x="122" y="110"/>
                  </a:cubicBezTo>
                  <a:cubicBezTo>
                    <a:pt x="122" y="110"/>
                    <a:pt x="122" y="110"/>
                    <a:pt x="123" y="110"/>
                  </a:cubicBezTo>
                  <a:cubicBezTo>
                    <a:pt x="122" y="110"/>
                    <a:pt x="122" y="110"/>
                    <a:pt x="122" y="109"/>
                  </a:cubicBezTo>
                  <a:cubicBezTo>
                    <a:pt x="119" y="107"/>
                    <a:pt x="121" y="105"/>
                    <a:pt x="122" y="103"/>
                  </a:cubicBezTo>
                  <a:cubicBezTo>
                    <a:pt x="123" y="103"/>
                    <a:pt x="123" y="102"/>
                    <a:pt x="123" y="102"/>
                  </a:cubicBezTo>
                  <a:cubicBezTo>
                    <a:pt x="124" y="101"/>
                    <a:pt x="125" y="100"/>
                    <a:pt x="126" y="99"/>
                  </a:cubicBezTo>
                  <a:cubicBezTo>
                    <a:pt x="127" y="99"/>
                    <a:pt x="128" y="98"/>
                    <a:pt x="128" y="96"/>
                  </a:cubicBezTo>
                  <a:cubicBezTo>
                    <a:pt x="130" y="93"/>
                    <a:pt x="130" y="93"/>
                    <a:pt x="129" y="91"/>
                  </a:cubicBezTo>
                  <a:cubicBezTo>
                    <a:pt x="128" y="89"/>
                    <a:pt x="127" y="88"/>
                    <a:pt x="126" y="83"/>
                  </a:cubicBezTo>
                  <a:cubicBezTo>
                    <a:pt x="126" y="82"/>
                    <a:pt x="126" y="81"/>
                    <a:pt x="126" y="80"/>
                  </a:cubicBezTo>
                  <a:cubicBezTo>
                    <a:pt x="126" y="79"/>
                    <a:pt x="125" y="79"/>
                    <a:pt x="125" y="79"/>
                  </a:cubicBezTo>
                  <a:cubicBezTo>
                    <a:pt x="124" y="79"/>
                    <a:pt x="124" y="79"/>
                    <a:pt x="124" y="79"/>
                  </a:cubicBezTo>
                  <a:cubicBezTo>
                    <a:pt x="120" y="79"/>
                    <a:pt x="118" y="80"/>
                    <a:pt x="116" y="82"/>
                  </a:cubicBezTo>
                  <a:cubicBezTo>
                    <a:pt x="114" y="84"/>
                    <a:pt x="112" y="85"/>
                    <a:pt x="110" y="85"/>
                  </a:cubicBezTo>
                  <a:cubicBezTo>
                    <a:pt x="110" y="85"/>
                    <a:pt x="109" y="84"/>
                    <a:pt x="108" y="84"/>
                  </a:cubicBezTo>
                  <a:cubicBezTo>
                    <a:pt x="106" y="83"/>
                    <a:pt x="106" y="82"/>
                    <a:pt x="106" y="81"/>
                  </a:cubicBezTo>
                  <a:cubicBezTo>
                    <a:pt x="106" y="80"/>
                    <a:pt x="105" y="79"/>
                    <a:pt x="105" y="78"/>
                  </a:cubicBezTo>
                  <a:cubicBezTo>
                    <a:pt x="103" y="76"/>
                    <a:pt x="104" y="74"/>
                    <a:pt x="106" y="72"/>
                  </a:cubicBezTo>
                  <a:cubicBezTo>
                    <a:pt x="106" y="71"/>
                    <a:pt x="107" y="70"/>
                    <a:pt x="108" y="68"/>
                  </a:cubicBezTo>
                  <a:cubicBezTo>
                    <a:pt x="110" y="65"/>
                    <a:pt x="111" y="64"/>
                    <a:pt x="113" y="63"/>
                  </a:cubicBezTo>
                  <a:cubicBezTo>
                    <a:pt x="113" y="62"/>
                    <a:pt x="114" y="62"/>
                    <a:pt x="115" y="61"/>
                  </a:cubicBezTo>
                  <a:cubicBezTo>
                    <a:pt x="117" y="60"/>
                    <a:pt x="118" y="59"/>
                    <a:pt x="118" y="58"/>
                  </a:cubicBezTo>
                  <a:cubicBezTo>
                    <a:pt x="119" y="57"/>
                    <a:pt x="119" y="56"/>
                    <a:pt x="121" y="56"/>
                  </a:cubicBezTo>
                  <a:cubicBezTo>
                    <a:pt x="122" y="56"/>
                    <a:pt x="123" y="56"/>
                    <a:pt x="124" y="56"/>
                  </a:cubicBezTo>
                  <a:cubicBezTo>
                    <a:pt x="124" y="56"/>
                    <a:pt x="125" y="56"/>
                    <a:pt x="126" y="56"/>
                  </a:cubicBezTo>
                  <a:cubicBezTo>
                    <a:pt x="127" y="56"/>
                    <a:pt x="129" y="56"/>
                    <a:pt x="130" y="55"/>
                  </a:cubicBezTo>
                  <a:cubicBezTo>
                    <a:pt x="131" y="53"/>
                    <a:pt x="133" y="52"/>
                    <a:pt x="135" y="52"/>
                  </a:cubicBezTo>
                  <a:cubicBezTo>
                    <a:pt x="136" y="52"/>
                    <a:pt x="138" y="53"/>
                    <a:pt x="139" y="54"/>
                  </a:cubicBezTo>
                  <a:cubicBezTo>
                    <a:pt x="140" y="54"/>
                    <a:pt x="141" y="55"/>
                    <a:pt x="142" y="55"/>
                  </a:cubicBezTo>
                  <a:cubicBezTo>
                    <a:pt x="144" y="55"/>
                    <a:pt x="146" y="54"/>
                    <a:pt x="149" y="53"/>
                  </a:cubicBezTo>
                  <a:cubicBezTo>
                    <a:pt x="150" y="53"/>
                    <a:pt x="151" y="53"/>
                    <a:pt x="152" y="52"/>
                  </a:cubicBezTo>
                  <a:cubicBezTo>
                    <a:pt x="153" y="52"/>
                    <a:pt x="154" y="52"/>
                    <a:pt x="155" y="51"/>
                  </a:cubicBezTo>
                  <a:cubicBezTo>
                    <a:pt x="155" y="50"/>
                    <a:pt x="155" y="48"/>
                    <a:pt x="154" y="47"/>
                  </a:cubicBezTo>
                  <a:cubicBezTo>
                    <a:pt x="154" y="47"/>
                    <a:pt x="153" y="46"/>
                    <a:pt x="151" y="45"/>
                  </a:cubicBezTo>
                  <a:cubicBezTo>
                    <a:pt x="150" y="44"/>
                    <a:pt x="149" y="43"/>
                    <a:pt x="147" y="41"/>
                  </a:cubicBezTo>
                  <a:cubicBezTo>
                    <a:pt x="146" y="39"/>
                    <a:pt x="145" y="38"/>
                    <a:pt x="145" y="37"/>
                  </a:cubicBezTo>
                  <a:cubicBezTo>
                    <a:pt x="145" y="35"/>
                    <a:pt x="146" y="34"/>
                    <a:pt x="148" y="33"/>
                  </a:cubicBezTo>
                  <a:cubicBezTo>
                    <a:pt x="150" y="31"/>
                    <a:pt x="154" y="30"/>
                    <a:pt x="157" y="29"/>
                  </a:cubicBezTo>
                  <a:cubicBezTo>
                    <a:pt x="158" y="28"/>
                    <a:pt x="160" y="28"/>
                    <a:pt x="161" y="27"/>
                  </a:cubicBezTo>
                  <a:cubicBezTo>
                    <a:pt x="161" y="27"/>
                    <a:pt x="162" y="27"/>
                    <a:pt x="163" y="27"/>
                  </a:cubicBezTo>
                  <a:cubicBezTo>
                    <a:pt x="165" y="27"/>
                    <a:pt x="166" y="28"/>
                    <a:pt x="168" y="29"/>
                  </a:cubicBezTo>
                  <a:cubicBezTo>
                    <a:pt x="168" y="30"/>
                    <a:pt x="169" y="31"/>
                    <a:pt x="170" y="31"/>
                  </a:cubicBezTo>
                  <a:cubicBezTo>
                    <a:pt x="172" y="32"/>
                    <a:pt x="174" y="32"/>
                    <a:pt x="175" y="34"/>
                  </a:cubicBezTo>
                  <a:cubicBezTo>
                    <a:pt x="175" y="35"/>
                    <a:pt x="174" y="36"/>
                    <a:pt x="174" y="37"/>
                  </a:cubicBezTo>
                  <a:cubicBezTo>
                    <a:pt x="173" y="38"/>
                    <a:pt x="173" y="39"/>
                    <a:pt x="174" y="40"/>
                  </a:cubicBezTo>
                  <a:cubicBezTo>
                    <a:pt x="175" y="42"/>
                    <a:pt x="176" y="43"/>
                    <a:pt x="179" y="43"/>
                  </a:cubicBezTo>
                  <a:cubicBezTo>
                    <a:pt x="179" y="43"/>
                    <a:pt x="179" y="43"/>
                    <a:pt x="179" y="43"/>
                  </a:cubicBezTo>
                  <a:cubicBezTo>
                    <a:pt x="182" y="43"/>
                    <a:pt x="183" y="41"/>
                    <a:pt x="184" y="40"/>
                  </a:cubicBezTo>
                  <a:cubicBezTo>
                    <a:pt x="185" y="39"/>
                    <a:pt x="186" y="38"/>
                    <a:pt x="187" y="37"/>
                  </a:cubicBezTo>
                  <a:cubicBezTo>
                    <a:pt x="188" y="36"/>
                    <a:pt x="193" y="32"/>
                    <a:pt x="199" y="25"/>
                  </a:cubicBezTo>
                  <a:cubicBezTo>
                    <a:pt x="202" y="23"/>
                    <a:pt x="204" y="17"/>
                    <a:pt x="206" y="15"/>
                  </a:cubicBezTo>
                  <a:cubicBezTo>
                    <a:pt x="206" y="14"/>
                    <a:pt x="206" y="14"/>
                    <a:pt x="205" y="13"/>
                  </a:cubicBezTo>
                  <a:cubicBezTo>
                    <a:pt x="204" y="13"/>
                    <a:pt x="203" y="12"/>
                    <a:pt x="203" y="10"/>
                  </a:cubicBezTo>
                  <a:cubicBezTo>
                    <a:pt x="203" y="8"/>
                    <a:pt x="206" y="6"/>
                    <a:pt x="211" y="6"/>
                  </a:cubicBezTo>
                  <a:cubicBezTo>
                    <a:pt x="212" y="6"/>
                    <a:pt x="214" y="5"/>
                    <a:pt x="214" y="4"/>
                  </a:cubicBezTo>
                  <a:cubicBezTo>
                    <a:pt x="212" y="4"/>
                    <a:pt x="212" y="4"/>
                    <a:pt x="212" y="4"/>
                  </a:cubicBezTo>
                  <a:cubicBezTo>
                    <a:pt x="215" y="3"/>
                    <a:pt x="215" y="3"/>
                    <a:pt x="215" y="3"/>
                  </a:cubicBezTo>
                  <a:cubicBezTo>
                    <a:pt x="217" y="1"/>
                    <a:pt x="219" y="0"/>
                    <a:pt x="220" y="0"/>
                  </a:cubicBezTo>
                  <a:cubicBezTo>
                    <a:pt x="220" y="0"/>
                    <a:pt x="220" y="0"/>
                    <a:pt x="221" y="0"/>
                  </a:cubicBezTo>
                  <a:cubicBezTo>
                    <a:pt x="222" y="0"/>
                    <a:pt x="223" y="2"/>
                    <a:pt x="224" y="3"/>
                  </a:cubicBezTo>
                  <a:cubicBezTo>
                    <a:pt x="224" y="5"/>
                    <a:pt x="225" y="5"/>
                    <a:pt x="225" y="5"/>
                  </a:cubicBezTo>
                  <a:cubicBezTo>
                    <a:pt x="226" y="5"/>
                    <a:pt x="226" y="5"/>
                    <a:pt x="227" y="5"/>
                  </a:cubicBezTo>
                  <a:cubicBezTo>
                    <a:pt x="227" y="5"/>
                    <a:pt x="228" y="5"/>
                    <a:pt x="228" y="5"/>
                  </a:cubicBezTo>
                  <a:cubicBezTo>
                    <a:pt x="230" y="5"/>
                    <a:pt x="231" y="5"/>
                    <a:pt x="233" y="4"/>
                  </a:cubicBezTo>
                  <a:cubicBezTo>
                    <a:pt x="235" y="3"/>
                    <a:pt x="237" y="3"/>
                    <a:pt x="238" y="3"/>
                  </a:cubicBezTo>
                  <a:cubicBezTo>
                    <a:pt x="240" y="3"/>
                    <a:pt x="242" y="4"/>
                    <a:pt x="242" y="6"/>
                  </a:cubicBezTo>
                  <a:cubicBezTo>
                    <a:pt x="242" y="7"/>
                    <a:pt x="245" y="10"/>
                    <a:pt x="248" y="12"/>
                  </a:cubicBezTo>
                  <a:cubicBezTo>
                    <a:pt x="249" y="13"/>
                    <a:pt x="249" y="14"/>
                    <a:pt x="249" y="16"/>
                  </a:cubicBezTo>
                  <a:cubicBezTo>
                    <a:pt x="249" y="17"/>
                    <a:pt x="247" y="18"/>
                    <a:pt x="246" y="18"/>
                  </a:cubicBezTo>
                  <a:cubicBezTo>
                    <a:pt x="246" y="18"/>
                    <a:pt x="245" y="18"/>
                    <a:pt x="244" y="18"/>
                  </a:cubicBezTo>
                  <a:cubicBezTo>
                    <a:pt x="243" y="17"/>
                    <a:pt x="242" y="17"/>
                    <a:pt x="241" y="17"/>
                  </a:cubicBezTo>
                  <a:cubicBezTo>
                    <a:pt x="241" y="17"/>
                    <a:pt x="241" y="17"/>
                    <a:pt x="241" y="17"/>
                  </a:cubicBezTo>
                  <a:cubicBezTo>
                    <a:pt x="241" y="17"/>
                    <a:pt x="241" y="17"/>
                    <a:pt x="241" y="17"/>
                  </a:cubicBezTo>
                  <a:cubicBezTo>
                    <a:pt x="242" y="19"/>
                    <a:pt x="243" y="20"/>
                    <a:pt x="243" y="22"/>
                  </a:cubicBezTo>
                  <a:cubicBezTo>
                    <a:pt x="242" y="22"/>
                    <a:pt x="242" y="22"/>
                    <a:pt x="241" y="22"/>
                  </a:cubicBezTo>
                  <a:cubicBezTo>
                    <a:pt x="241" y="22"/>
                    <a:pt x="240" y="22"/>
                    <a:pt x="240" y="22"/>
                  </a:cubicBezTo>
                  <a:cubicBezTo>
                    <a:pt x="240" y="22"/>
                    <a:pt x="240" y="22"/>
                    <a:pt x="240" y="22"/>
                  </a:cubicBezTo>
                  <a:cubicBezTo>
                    <a:pt x="240" y="23"/>
                    <a:pt x="241" y="25"/>
                    <a:pt x="239" y="27"/>
                  </a:cubicBezTo>
                  <a:cubicBezTo>
                    <a:pt x="238" y="28"/>
                    <a:pt x="238" y="28"/>
                    <a:pt x="238" y="29"/>
                  </a:cubicBezTo>
                  <a:cubicBezTo>
                    <a:pt x="238" y="30"/>
                    <a:pt x="238" y="31"/>
                    <a:pt x="239" y="32"/>
                  </a:cubicBezTo>
                  <a:cubicBezTo>
                    <a:pt x="240" y="33"/>
                    <a:pt x="243" y="39"/>
                    <a:pt x="242" y="41"/>
                  </a:cubicBezTo>
                  <a:cubicBezTo>
                    <a:pt x="242" y="42"/>
                    <a:pt x="242" y="42"/>
                    <a:pt x="243" y="43"/>
                  </a:cubicBezTo>
                  <a:cubicBezTo>
                    <a:pt x="243" y="44"/>
                    <a:pt x="244" y="46"/>
                    <a:pt x="243" y="48"/>
                  </a:cubicBezTo>
                  <a:cubicBezTo>
                    <a:pt x="243" y="48"/>
                    <a:pt x="242" y="49"/>
                    <a:pt x="242" y="49"/>
                  </a:cubicBezTo>
                  <a:cubicBezTo>
                    <a:pt x="241" y="51"/>
                    <a:pt x="241" y="52"/>
                    <a:pt x="238" y="53"/>
                  </a:cubicBezTo>
                  <a:cubicBezTo>
                    <a:pt x="234" y="53"/>
                    <a:pt x="234" y="54"/>
                    <a:pt x="234" y="57"/>
                  </a:cubicBezTo>
                  <a:cubicBezTo>
                    <a:pt x="233" y="57"/>
                    <a:pt x="233" y="57"/>
                    <a:pt x="233" y="57"/>
                  </a:cubicBezTo>
                  <a:cubicBezTo>
                    <a:pt x="233" y="60"/>
                    <a:pt x="233" y="61"/>
                    <a:pt x="235" y="63"/>
                  </a:cubicBezTo>
                  <a:cubicBezTo>
                    <a:pt x="237" y="64"/>
                    <a:pt x="239" y="65"/>
                    <a:pt x="241" y="65"/>
                  </a:cubicBezTo>
                  <a:cubicBezTo>
                    <a:pt x="245" y="67"/>
                    <a:pt x="249" y="68"/>
                    <a:pt x="250" y="70"/>
                  </a:cubicBezTo>
                  <a:cubicBezTo>
                    <a:pt x="251" y="72"/>
                    <a:pt x="253" y="73"/>
                    <a:pt x="253" y="73"/>
                  </a:cubicBezTo>
                  <a:cubicBezTo>
                    <a:pt x="254" y="73"/>
                    <a:pt x="255" y="72"/>
                    <a:pt x="255" y="72"/>
                  </a:cubicBezTo>
                  <a:cubicBezTo>
                    <a:pt x="256" y="71"/>
                    <a:pt x="256" y="71"/>
                    <a:pt x="256" y="71"/>
                  </a:cubicBezTo>
                  <a:cubicBezTo>
                    <a:pt x="257" y="70"/>
                    <a:pt x="258" y="69"/>
                    <a:pt x="258" y="69"/>
                  </a:cubicBezTo>
                  <a:cubicBezTo>
                    <a:pt x="258" y="69"/>
                    <a:pt x="258" y="68"/>
                    <a:pt x="256" y="68"/>
                  </a:cubicBezTo>
                  <a:cubicBezTo>
                    <a:pt x="252" y="66"/>
                    <a:pt x="251" y="62"/>
                    <a:pt x="251" y="61"/>
                  </a:cubicBezTo>
                  <a:cubicBezTo>
                    <a:pt x="251" y="59"/>
                    <a:pt x="251" y="59"/>
                    <a:pt x="252" y="59"/>
                  </a:cubicBezTo>
                  <a:cubicBezTo>
                    <a:pt x="253" y="58"/>
                    <a:pt x="253" y="58"/>
                    <a:pt x="255" y="57"/>
                  </a:cubicBezTo>
                  <a:cubicBezTo>
                    <a:pt x="256" y="57"/>
                    <a:pt x="256" y="56"/>
                    <a:pt x="257" y="56"/>
                  </a:cubicBezTo>
                  <a:cubicBezTo>
                    <a:pt x="259" y="54"/>
                    <a:pt x="261" y="53"/>
                    <a:pt x="262" y="52"/>
                  </a:cubicBezTo>
                  <a:cubicBezTo>
                    <a:pt x="262" y="50"/>
                    <a:pt x="265" y="48"/>
                    <a:pt x="266" y="48"/>
                  </a:cubicBezTo>
                  <a:cubicBezTo>
                    <a:pt x="267" y="48"/>
                    <a:pt x="268" y="49"/>
                    <a:pt x="269" y="49"/>
                  </a:cubicBezTo>
                  <a:cubicBezTo>
                    <a:pt x="269" y="48"/>
                    <a:pt x="269" y="48"/>
                    <a:pt x="271" y="47"/>
                  </a:cubicBezTo>
                  <a:cubicBezTo>
                    <a:pt x="272" y="47"/>
                    <a:pt x="272" y="47"/>
                    <a:pt x="273" y="47"/>
                  </a:cubicBezTo>
                  <a:cubicBezTo>
                    <a:pt x="275" y="47"/>
                    <a:pt x="276" y="47"/>
                    <a:pt x="277" y="48"/>
                  </a:cubicBezTo>
                  <a:cubicBezTo>
                    <a:pt x="279" y="50"/>
                    <a:pt x="280" y="51"/>
                    <a:pt x="280" y="53"/>
                  </a:cubicBezTo>
                  <a:cubicBezTo>
                    <a:pt x="280" y="53"/>
                    <a:pt x="280" y="53"/>
                    <a:pt x="280" y="53"/>
                  </a:cubicBezTo>
                  <a:cubicBezTo>
                    <a:pt x="280" y="53"/>
                    <a:pt x="281" y="55"/>
                    <a:pt x="281" y="55"/>
                  </a:cubicBezTo>
                  <a:cubicBezTo>
                    <a:pt x="281" y="55"/>
                    <a:pt x="281" y="55"/>
                    <a:pt x="281" y="55"/>
                  </a:cubicBezTo>
                  <a:cubicBezTo>
                    <a:pt x="281" y="56"/>
                    <a:pt x="281" y="56"/>
                    <a:pt x="281" y="57"/>
                  </a:cubicBezTo>
                  <a:cubicBezTo>
                    <a:pt x="280" y="59"/>
                    <a:pt x="280" y="63"/>
                    <a:pt x="281" y="64"/>
                  </a:cubicBezTo>
                  <a:cubicBezTo>
                    <a:pt x="283" y="65"/>
                    <a:pt x="283" y="66"/>
                    <a:pt x="283" y="68"/>
                  </a:cubicBezTo>
                  <a:cubicBezTo>
                    <a:pt x="283" y="69"/>
                    <a:pt x="284" y="70"/>
                    <a:pt x="284" y="71"/>
                  </a:cubicBezTo>
                  <a:cubicBezTo>
                    <a:pt x="286" y="73"/>
                    <a:pt x="287" y="74"/>
                    <a:pt x="290" y="74"/>
                  </a:cubicBezTo>
                  <a:cubicBezTo>
                    <a:pt x="294" y="74"/>
                    <a:pt x="295" y="76"/>
                    <a:pt x="295" y="79"/>
                  </a:cubicBezTo>
                  <a:cubicBezTo>
                    <a:pt x="296" y="79"/>
                    <a:pt x="296" y="80"/>
                    <a:pt x="296" y="80"/>
                  </a:cubicBezTo>
                  <a:cubicBezTo>
                    <a:pt x="297" y="83"/>
                    <a:pt x="301" y="86"/>
                    <a:pt x="305" y="87"/>
                  </a:cubicBezTo>
                  <a:cubicBezTo>
                    <a:pt x="309" y="87"/>
                    <a:pt x="316" y="92"/>
                    <a:pt x="318" y="93"/>
                  </a:cubicBezTo>
                  <a:cubicBezTo>
                    <a:pt x="319" y="93"/>
                    <a:pt x="319" y="94"/>
                    <a:pt x="319" y="96"/>
                  </a:cubicBezTo>
                  <a:cubicBezTo>
                    <a:pt x="319" y="97"/>
                    <a:pt x="318" y="99"/>
                    <a:pt x="317" y="100"/>
                  </a:cubicBezTo>
                  <a:cubicBezTo>
                    <a:pt x="316" y="100"/>
                    <a:pt x="316" y="101"/>
                    <a:pt x="316" y="103"/>
                  </a:cubicBezTo>
                  <a:cubicBezTo>
                    <a:pt x="316" y="104"/>
                    <a:pt x="316" y="105"/>
                    <a:pt x="316" y="106"/>
                  </a:cubicBezTo>
                  <a:cubicBezTo>
                    <a:pt x="316" y="107"/>
                    <a:pt x="316" y="109"/>
                    <a:pt x="314" y="109"/>
                  </a:cubicBezTo>
                  <a:cubicBezTo>
                    <a:pt x="313" y="109"/>
                    <a:pt x="312" y="108"/>
                    <a:pt x="311" y="105"/>
                  </a:cubicBezTo>
                  <a:cubicBezTo>
                    <a:pt x="310" y="103"/>
                    <a:pt x="309" y="103"/>
                    <a:pt x="309" y="103"/>
                  </a:cubicBezTo>
                  <a:cubicBezTo>
                    <a:pt x="309" y="103"/>
                    <a:pt x="308" y="103"/>
                    <a:pt x="307" y="104"/>
                  </a:cubicBezTo>
                  <a:cubicBezTo>
                    <a:pt x="306" y="104"/>
                    <a:pt x="306" y="105"/>
                    <a:pt x="306" y="105"/>
                  </a:cubicBezTo>
                  <a:cubicBezTo>
                    <a:pt x="306" y="106"/>
                    <a:pt x="306" y="106"/>
                    <a:pt x="308" y="107"/>
                  </a:cubicBezTo>
                  <a:cubicBezTo>
                    <a:pt x="311" y="109"/>
                    <a:pt x="314" y="110"/>
                    <a:pt x="314" y="110"/>
                  </a:cubicBezTo>
                  <a:cubicBezTo>
                    <a:pt x="315" y="110"/>
                    <a:pt x="315" y="110"/>
                    <a:pt x="315" y="110"/>
                  </a:cubicBezTo>
                  <a:cubicBezTo>
                    <a:pt x="315" y="111"/>
                    <a:pt x="315" y="111"/>
                    <a:pt x="315" y="111"/>
                  </a:cubicBezTo>
                  <a:cubicBezTo>
                    <a:pt x="314" y="111"/>
                    <a:pt x="314" y="112"/>
                    <a:pt x="312" y="115"/>
                  </a:cubicBezTo>
                  <a:cubicBezTo>
                    <a:pt x="311" y="115"/>
                    <a:pt x="311" y="115"/>
                    <a:pt x="311" y="115"/>
                  </a:cubicBezTo>
                  <a:cubicBezTo>
                    <a:pt x="310" y="116"/>
                    <a:pt x="310" y="116"/>
                    <a:pt x="310" y="117"/>
                  </a:cubicBezTo>
                  <a:cubicBezTo>
                    <a:pt x="310" y="117"/>
                    <a:pt x="310" y="117"/>
                    <a:pt x="311" y="118"/>
                  </a:cubicBezTo>
                  <a:cubicBezTo>
                    <a:pt x="312" y="119"/>
                    <a:pt x="312" y="119"/>
                    <a:pt x="313" y="120"/>
                  </a:cubicBezTo>
                  <a:cubicBezTo>
                    <a:pt x="314" y="120"/>
                    <a:pt x="315" y="121"/>
                    <a:pt x="316" y="122"/>
                  </a:cubicBezTo>
                  <a:cubicBezTo>
                    <a:pt x="316" y="122"/>
                    <a:pt x="316" y="122"/>
                    <a:pt x="316" y="122"/>
                  </a:cubicBezTo>
                  <a:cubicBezTo>
                    <a:pt x="317" y="124"/>
                    <a:pt x="319" y="125"/>
                    <a:pt x="317" y="129"/>
                  </a:cubicBezTo>
                  <a:cubicBezTo>
                    <a:pt x="316" y="130"/>
                    <a:pt x="316" y="131"/>
                    <a:pt x="315" y="132"/>
                  </a:cubicBezTo>
                  <a:cubicBezTo>
                    <a:pt x="315" y="133"/>
                    <a:pt x="314" y="135"/>
                    <a:pt x="312" y="135"/>
                  </a:cubicBezTo>
                  <a:cubicBezTo>
                    <a:pt x="312" y="135"/>
                    <a:pt x="311" y="135"/>
                    <a:pt x="310" y="135"/>
                  </a:cubicBezTo>
                  <a:cubicBezTo>
                    <a:pt x="308" y="134"/>
                    <a:pt x="307" y="133"/>
                    <a:pt x="306" y="132"/>
                  </a:cubicBezTo>
                  <a:cubicBezTo>
                    <a:pt x="306" y="131"/>
                    <a:pt x="305" y="131"/>
                    <a:pt x="305" y="131"/>
                  </a:cubicBezTo>
                  <a:cubicBezTo>
                    <a:pt x="303" y="132"/>
                    <a:pt x="302" y="133"/>
                    <a:pt x="300" y="133"/>
                  </a:cubicBezTo>
                  <a:cubicBezTo>
                    <a:pt x="299" y="133"/>
                    <a:pt x="298" y="133"/>
                    <a:pt x="297" y="132"/>
                  </a:cubicBezTo>
                  <a:cubicBezTo>
                    <a:pt x="297" y="131"/>
                    <a:pt x="296" y="130"/>
                    <a:pt x="295" y="130"/>
                  </a:cubicBezTo>
                  <a:cubicBezTo>
                    <a:pt x="295" y="130"/>
                    <a:pt x="294" y="130"/>
                    <a:pt x="294" y="131"/>
                  </a:cubicBezTo>
                  <a:cubicBezTo>
                    <a:pt x="294" y="131"/>
                    <a:pt x="294" y="132"/>
                    <a:pt x="294" y="132"/>
                  </a:cubicBezTo>
                  <a:cubicBezTo>
                    <a:pt x="295" y="138"/>
                    <a:pt x="296" y="140"/>
                    <a:pt x="297" y="141"/>
                  </a:cubicBezTo>
                  <a:cubicBezTo>
                    <a:pt x="298" y="142"/>
                    <a:pt x="300" y="143"/>
                    <a:pt x="300" y="145"/>
                  </a:cubicBezTo>
                  <a:cubicBezTo>
                    <a:pt x="299" y="146"/>
                    <a:pt x="297" y="146"/>
                    <a:pt x="295" y="146"/>
                  </a:cubicBezTo>
                  <a:cubicBezTo>
                    <a:pt x="290" y="146"/>
                    <a:pt x="288" y="146"/>
                    <a:pt x="286" y="145"/>
                  </a:cubicBezTo>
                  <a:cubicBezTo>
                    <a:pt x="286" y="145"/>
                    <a:pt x="286" y="145"/>
                    <a:pt x="286" y="145"/>
                  </a:cubicBezTo>
                  <a:cubicBezTo>
                    <a:pt x="285" y="145"/>
                    <a:pt x="285" y="145"/>
                    <a:pt x="285" y="146"/>
                  </a:cubicBezTo>
                  <a:cubicBezTo>
                    <a:pt x="285" y="146"/>
                    <a:pt x="285" y="146"/>
                    <a:pt x="285" y="146"/>
                  </a:cubicBezTo>
                  <a:cubicBezTo>
                    <a:pt x="286" y="147"/>
                    <a:pt x="287" y="147"/>
                    <a:pt x="288" y="147"/>
                  </a:cubicBezTo>
                  <a:cubicBezTo>
                    <a:pt x="289" y="147"/>
                    <a:pt x="290" y="148"/>
                    <a:pt x="291" y="148"/>
                  </a:cubicBezTo>
                  <a:cubicBezTo>
                    <a:pt x="293" y="149"/>
                    <a:pt x="294" y="150"/>
                    <a:pt x="297" y="152"/>
                  </a:cubicBezTo>
                  <a:cubicBezTo>
                    <a:pt x="297" y="153"/>
                    <a:pt x="297" y="153"/>
                    <a:pt x="297" y="153"/>
                  </a:cubicBezTo>
                  <a:cubicBezTo>
                    <a:pt x="299" y="155"/>
                    <a:pt x="300" y="156"/>
                    <a:pt x="300" y="157"/>
                  </a:cubicBezTo>
                  <a:cubicBezTo>
                    <a:pt x="300" y="159"/>
                    <a:pt x="298" y="159"/>
                    <a:pt x="297" y="159"/>
                  </a:cubicBezTo>
                  <a:cubicBezTo>
                    <a:pt x="294" y="159"/>
                    <a:pt x="294" y="160"/>
                    <a:pt x="293" y="160"/>
                  </a:cubicBezTo>
                  <a:cubicBezTo>
                    <a:pt x="293" y="161"/>
                    <a:pt x="294" y="162"/>
                    <a:pt x="294" y="162"/>
                  </a:cubicBezTo>
                  <a:cubicBezTo>
                    <a:pt x="295" y="163"/>
                    <a:pt x="296" y="165"/>
                    <a:pt x="295" y="167"/>
                  </a:cubicBezTo>
                  <a:cubicBezTo>
                    <a:pt x="295" y="168"/>
                    <a:pt x="294" y="168"/>
                    <a:pt x="292" y="168"/>
                  </a:cubicBezTo>
                  <a:cubicBezTo>
                    <a:pt x="289" y="168"/>
                    <a:pt x="286" y="169"/>
                    <a:pt x="285" y="172"/>
                  </a:cubicBezTo>
                  <a:cubicBezTo>
                    <a:pt x="284" y="173"/>
                    <a:pt x="285" y="174"/>
                    <a:pt x="285" y="175"/>
                  </a:cubicBezTo>
                  <a:cubicBezTo>
                    <a:pt x="285" y="177"/>
                    <a:pt x="286" y="179"/>
                    <a:pt x="284" y="180"/>
                  </a:cubicBezTo>
                  <a:cubicBezTo>
                    <a:pt x="283" y="181"/>
                    <a:pt x="282" y="182"/>
                    <a:pt x="282" y="182"/>
                  </a:cubicBezTo>
                  <a:cubicBezTo>
                    <a:pt x="282" y="182"/>
                    <a:pt x="281" y="182"/>
                    <a:pt x="281" y="182"/>
                  </a:cubicBezTo>
                  <a:cubicBezTo>
                    <a:pt x="281" y="182"/>
                    <a:pt x="282" y="182"/>
                    <a:pt x="282" y="183"/>
                  </a:cubicBezTo>
                  <a:cubicBezTo>
                    <a:pt x="285" y="185"/>
                    <a:pt x="285" y="188"/>
                    <a:pt x="283" y="191"/>
                  </a:cubicBezTo>
                  <a:cubicBezTo>
                    <a:pt x="282" y="191"/>
                    <a:pt x="282" y="192"/>
                    <a:pt x="281" y="194"/>
                  </a:cubicBezTo>
                  <a:cubicBezTo>
                    <a:pt x="280" y="196"/>
                    <a:pt x="279" y="199"/>
                    <a:pt x="277" y="199"/>
                  </a:cubicBezTo>
                  <a:cubicBezTo>
                    <a:pt x="276" y="199"/>
                    <a:pt x="276" y="199"/>
                    <a:pt x="276" y="199"/>
                  </a:cubicBezTo>
                  <a:cubicBezTo>
                    <a:pt x="276" y="199"/>
                    <a:pt x="276" y="201"/>
                    <a:pt x="276" y="202"/>
                  </a:cubicBezTo>
                  <a:cubicBezTo>
                    <a:pt x="276" y="203"/>
                    <a:pt x="276" y="203"/>
                    <a:pt x="276" y="203"/>
                  </a:cubicBezTo>
                  <a:cubicBezTo>
                    <a:pt x="277" y="206"/>
                    <a:pt x="278" y="207"/>
                    <a:pt x="280" y="207"/>
                  </a:cubicBezTo>
                  <a:cubicBezTo>
                    <a:pt x="282" y="207"/>
                    <a:pt x="285" y="207"/>
                    <a:pt x="286" y="206"/>
                  </a:cubicBezTo>
                  <a:cubicBezTo>
                    <a:pt x="286" y="206"/>
                    <a:pt x="286" y="205"/>
                    <a:pt x="286" y="205"/>
                  </a:cubicBezTo>
                  <a:cubicBezTo>
                    <a:pt x="285" y="204"/>
                    <a:pt x="284" y="202"/>
                    <a:pt x="285" y="201"/>
                  </a:cubicBezTo>
                  <a:cubicBezTo>
                    <a:pt x="285" y="200"/>
                    <a:pt x="287" y="199"/>
                    <a:pt x="288" y="198"/>
                  </a:cubicBezTo>
                  <a:cubicBezTo>
                    <a:pt x="289" y="198"/>
                    <a:pt x="289" y="198"/>
                    <a:pt x="290" y="197"/>
                  </a:cubicBezTo>
                  <a:cubicBezTo>
                    <a:pt x="291" y="196"/>
                    <a:pt x="293" y="196"/>
                    <a:pt x="294" y="196"/>
                  </a:cubicBezTo>
                  <a:cubicBezTo>
                    <a:pt x="295" y="196"/>
                    <a:pt x="295" y="196"/>
                    <a:pt x="296" y="196"/>
                  </a:cubicBezTo>
                  <a:cubicBezTo>
                    <a:pt x="298" y="196"/>
                    <a:pt x="298" y="198"/>
                    <a:pt x="299" y="199"/>
                  </a:cubicBezTo>
                  <a:cubicBezTo>
                    <a:pt x="299" y="200"/>
                    <a:pt x="300" y="201"/>
                    <a:pt x="300" y="202"/>
                  </a:cubicBezTo>
                  <a:cubicBezTo>
                    <a:pt x="303" y="205"/>
                    <a:pt x="302" y="209"/>
                    <a:pt x="301" y="210"/>
                  </a:cubicBezTo>
                  <a:cubicBezTo>
                    <a:pt x="301" y="211"/>
                    <a:pt x="300" y="211"/>
                    <a:pt x="300" y="211"/>
                  </a:cubicBezTo>
                  <a:cubicBezTo>
                    <a:pt x="299" y="211"/>
                    <a:pt x="299" y="211"/>
                    <a:pt x="299" y="211"/>
                  </a:cubicBezTo>
                  <a:cubicBezTo>
                    <a:pt x="299" y="211"/>
                    <a:pt x="299" y="211"/>
                    <a:pt x="299" y="211"/>
                  </a:cubicBezTo>
                  <a:cubicBezTo>
                    <a:pt x="298" y="213"/>
                    <a:pt x="298" y="214"/>
                    <a:pt x="298" y="216"/>
                  </a:cubicBezTo>
                  <a:cubicBezTo>
                    <a:pt x="299" y="216"/>
                    <a:pt x="299" y="217"/>
                    <a:pt x="299" y="218"/>
                  </a:cubicBezTo>
                  <a:cubicBezTo>
                    <a:pt x="299" y="221"/>
                    <a:pt x="300" y="225"/>
                    <a:pt x="300" y="226"/>
                  </a:cubicBezTo>
                  <a:cubicBezTo>
                    <a:pt x="302" y="227"/>
                    <a:pt x="302" y="227"/>
                    <a:pt x="302" y="227"/>
                  </a:cubicBezTo>
                  <a:cubicBezTo>
                    <a:pt x="301" y="228"/>
                    <a:pt x="301" y="228"/>
                    <a:pt x="301" y="228"/>
                  </a:cubicBezTo>
                  <a:cubicBezTo>
                    <a:pt x="300" y="229"/>
                    <a:pt x="298" y="230"/>
                    <a:pt x="297" y="231"/>
                  </a:cubicBezTo>
                  <a:cubicBezTo>
                    <a:pt x="296" y="233"/>
                    <a:pt x="296" y="235"/>
                    <a:pt x="296" y="236"/>
                  </a:cubicBezTo>
                  <a:cubicBezTo>
                    <a:pt x="296" y="238"/>
                    <a:pt x="296" y="239"/>
                    <a:pt x="295" y="241"/>
                  </a:cubicBezTo>
                  <a:cubicBezTo>
                    <a:pt x="293" y="243"/>
                    <a:pt x="291" y="245"/>
                    <a:pt x="289" y="247"/>
                  </a:cubicBezTo>
                  <a:cubicBezTo>
                    <a:pt x="287" y="248"/>
                    <a:pt x="285" y="249"/>
                    <a:pt x="283" y="251"/>
                  </a:cubicBezTo>
                  <a:cubicBezTo>
                    <a:pt x="280" y="254"/>
                    <a:pt x="275" y="255"/>
                    <a:pt x="271" y="255"/>
                  </a:cubicBezTo>
                  <a:cubicBezTo>
                    <a:pt x="269" y="255"/>
                    <a:pt x="267" y="255"/>
                    <a:pt x="266" y="254"/>
                  </a:cubicBezTo>
                  <a:cubicBezTo>
                    <a:pt x="264" y="253"/>
                    <a:pt x="264" y="253"/>
                    <a:pt x="264" y="253"/>
                  </a:cubicBezTo>
                  <a:cubicBezTo>
                    <a:pt x="264" y="253"/>
                    <a:pt x="263" y="252"/>
                    <a:pt x="262" y="252"/>
                  </a:cubicBezTo>
                  <a:cubicBezTo>
                    <a:pt x="261" y="252"/>
                    <a:pt x="260" y="253"/>
                    <a:pt x="258" y="256"/>
                  </a:cubicBezTo>
                  <a:cubicBezTo>
                    <a:pt x="256" y="259"/>
                    <a:pt x="257" y="261"/>
                    <a:pt x="258" y="264"/>
                  </a:cubicBezTo>
                  <a:cubicBezTo>
                    <a:pt x="259" y="266"/>
                    <a:pt x="259" y="267"/>
                    <a:pt x="259" y="269"/>
                  </a:cubicBezTo>
                  <a:cubicBezTo>
                    <a:pt x="259" y="274"/>
                    <a:pt x="258" y="275"/>
                    <a:pt x="256" y="278"/>
                  </a:cubicBezTo>
                  <a:cubicBezTo>
                    <a:pt x="255" y="278"/>
                    <a:pt x="255" y="279"/>
                    <a:pt x="254" y="280"/>
                  </a:cubicBezTo>
                  <a:cubicBezTo>
                    <a:pt x="253" y="282"/>
                    <a:pt x="251" y="282"/>
                    <a:pt x="249" y="282"/>
                  </a:cubicBezTo>
                  <a:cubicBezTo>
                    <a:pt x="248" y="283"/>
                    <a:pt x="247" y="283"/>
                    <a:pt x="245" y="284"/>
                  </a:cubicBezTo>
                  <a:cubicBezTo>
                    <a:pt x="245" y="285"/>
                    <a:pt x="244" y="285"/>
                    <a:pt x="244" y="286"/>
                  </a:cubicBezTo>
                  <a:cubicBezTo>
                    <a:pt x="245" y="287"/>
                    <a:pt x="247" y="288"/>
                    <a:pt x="248" y="288"/>
                  </a:cubicBezTo>
                  <a:cubicBezTo>
                    <a:pt x="252" y="288"/>
                    <a:pt x="252" y="288"/>
                    <a:pt x="252" y="288"/>
                  </a:cubicBezTo>
                  <a:cubicBezTo>
                    <a:pt x="248" y="290"/>
                    <a:pt x="248" y="290"/>
                    <a:pt x="248" y="290"/>
                  </a:cubicBezTo>
                  <a:cubicBezTo>
                    <a:pt x="248" y="290"/>
                    <a:pt x="242" y="292"/>
                    <a:pt x="238" y="292"/>
                  </a:cubicBezTo>
                  <a:cubicBezTo>
                    <a:pt x="236" y="292"/>
                    <a:pt x="235" y="291"/>
                    <a:pt x="235" y="291"/>
                  </a:cubicBezTo>
                  <a:cubicBezTo>
                    <a:pt x="234" y="290"/>
                    <a:pt x="230" y="289"/>
                    <a:pt x="227" y="289"/>
                  </a:cubicBezTo>
                  <a:cubicBezTo>
                    <a:pt x="228" y="291"/>
                    <a:pt x="228" y="296"/>
                    <a:pt x="228" y="298"/>
                  </a:cubicBezTo>
                  <a:cubicBezTo>
                    <a:pt x="228" y="300"/>
                    <a:pt x="229" y="300"/>
                    <a:pt x="230" y="301"/>
                  </a:cubicBezTo>
                  <a:cubicBezTo>
                    <a:pt x="231" y="301"/>
                    <a:pt x="232" y="302"/>
                    <a:pt x="232" y="304"/>
                  </a:cubicBezTo>
                  <a:cubicBezTo>
                    <a:pt x="232" y="306"/>
                    <a:pt x="231" y="307"/>
                    <a:pt x="230" y="308"/>
                  </a:cubicBezTo>
                  <a:cubicBezTo>
                    <a:pt x="229" y="309"/>
                    <a:pt x="229" y="310"/>
                    <a:pt x="229" y="312"/>
                  </a:cubicBezTo>
                  <a:cubicBezTo>
                    <a:pt x="229" y="315"/>
                    <a:pt x="226" y="318"/>
                    <a:pt x="222" y="320"/>
                  </a:cubicBezTo>
                  <a:cubicBezTo>
                    <a:pt x="221" y="320"/>
                    <a:pt x="220" y="320"/>
                    <a:pt x="219" y="320"/>
                  </a:cubicBezTo>
                  <a:cubicBezTo>
                    <a:pt x="215" y="320"/>
                    <a:pt x="211" y="317"/>
                    <a:pt x="210" y="315"/>
                  </a:cubicBezTo>
                  <a:cubicBezTo>
                    <a:pt x="207" y="312"/>
                    <a:pt x="204" y="310"/>
                    <a:pt x="202" y="309"/>
                  </a:cubicBezTo>
                  <a:cubicBezTo>
                    <a:pt x="201" y="309"/>
                    <a:pt x="199" y="308"/>
                    <a:pt x="197" y="308"/>
                  </a:cubicBezTo>
                  <a:cubicBezTo>
                    <a:pt x="194" y="308"/>
                    <a:pt x="191" y="309"/>
                    <a:pt x="189" y="309"/>
                  </a:cubicBezTo>
                  <a:cubicBezTo>
                    <a:pt x="187" y="310"/>
                    <a:pt x="182" y="315"/>
                    <a:pt x="180" y="318"/>
                  </a:cubicBezTo>
                  <a:cubicBezTo>
                    <a:pt x="179" y="317"/>
                    <a:pt x="179" y="317"/>
                    <a:pt x="179" y="317"/>
                  </a:cubicBezTo>
                  <a:cubicBezTo>
                    <a:pt x="179" y="316"/>
                    <a:pt x="180" y="314"/>
                    <a:pt x="180" y="314"/>
                  </a:cubicBezTo>
                  <a:cubicBezTo>
                    <a:pt x="180" y="314"/>
                    <a:pt x="179" y="314"/>
                    <a:pt x="179" y="314"/>
                  </a:cubicBezTo>
                  <a:cubicBezTo>
                    <a:pt x="178" y="314"/>
                    <a:pt x="177" y="314"/>
                    <a:pt x="176" y="313"/>
                  </a:cubicBezTo>
                  <a:cubicBezTo>
                    <a:pt x="175" y="313"/>
                    <a:pt x="173" y="313"/>
                    <a:pt x="172" y="313"/>
                  </a:cubicBezTo>
                  <a:cubicBezTo>
                    <a:pt x="171" y="313"/>
                    <a:pt x="170" y="313"/>
                    <a:pt x="169" y="313"/>
                  </a:cubicBezTo>
                  <a:cubicBezTo>
                    <a:pt x="164" y="315"/>
                    <a:pt x="163" y="317"/>
                    <a:pt x="161" y="321"/>
                  </a:cubicBezTo>
                  <a:cubicBezTo>
                    <a:pt x="161" y="322"/>
                    <a:pt x="161" y="322"/>
                    <a:pt x="161" y="322"/>
                  </a:cubicBezTo>
                  <a:cubicBezTo>
                    <a:pt x="159" y="326"/>
                    <a:pt x="161" y="328"/>
                    <a:pt x="165" y="330"/>
                  </a:cubicBezTo>
                  <a:cubicBezTo>
                    <a:pt x="169" y="332"/>
                    <a:pt x="166" y="339"/>
                    <a:pt x="165" y="341"/>
                  </a:cubicBezTo>
                  <a:cubicBezTo>
                    <a:pt x="164" y="344"/>
                    <a:pt x="164" y="351"/>
                    <a:pt x="165" y="357"/>
                  </a:cubicBezTo>
                  <a:cubicBezTo>
                    <a:pt x="166" y="363"/>
                    <a:pt x="170" y="368"/>
                    <a:pt x="172" y="372"/>
                  </a:cubicBezTo>
                  <a:cubicBezTo>
                    <a:pt x="174" y="375"/>
                    <a:pt x="174" y="375"/>
                    <a:pt x="174" y="375"/>
                  </a:cubicBezTo>
                  <a:cubicBezTo>
                    <a:pt x="175" y="378"/>
                    <a:pt x="177" y="380"/>
                    <a:pt x="178" y="385"/>
                  </a:cubicBezTo>
                  <a:cubicBezTo>
                    <a:pt x="178" y="386"/>
                    <a:pt x="178" y="387"/>
                    <a:pt x="178" y="388"/>
                  </a:cubicBezTo>
                  <a:cubicBezTo>
                    <a:pt x="179" y="391"/>
                    <a:pt x="179" y="393"/>
                    <a:pt x="178" y="396"/>
                  </a:cubicBezTo>
                  <a:cubicBezTo>
                    <a:pt x="178" y="399"/>
                    <a:pt x="177" y="400"/>
                    <a:pt x="176" y="400"/>
                  </a:cubicBezTo>
                  <a:cubicBezTo>
                    <a:pt x="175" y="401"/>
                    <a:pt x="175" y="401"/>
                    <a:pt x="175" y="403"/>
                  </a:cubicBezTo>
                  <a:cubicBezTo>
                    <a:pt x="175" y="404"/>
                    <a:pt x="175" y="405"/>
                    <a:pt x="175" y="407"/>
                  </a:cubicBezTo>
                  <a:cubicBezTo>
                    <a:pt x="176" y="408"/>
                    <a:pt x="176" y="410"/>
                    <a:pt x="175" y="413"/>
                  </a:cubicBezTo>
                  <a:cubicBezTo>
                    <a:pt x="174" y="415"/>
                    <a:pt x="173" y="416"/>
                    <a:pt x="172" y="416"/>
                  </a:cubicBezTo>
                  <a:cubicBezTo>
                    <a:pt x="171" y="416"/>
                    <a:pt x="171" y="416"/>
                    <a:pt x="171" y="418"/>
                  </a:cubicBezTo>
                  <a:cubicBezTo>
                    <a:pt x="171" y="420"/>
                    <a:pt x="171" y="420"/>
                    <a:pt x="171" y="420"/>
                  </a:cubicBezTo>
                  <a:cubicBezTo>
                    <a:pt x="172" y="420"/>
                    <a:pt x="172" y="420"/>
                    <a:pt x="172" y="420"/>
                  </a:cubicBezTo>
                  <a:cubicBezTo>
                    <a:pt x="172" y="420"/>
                    <a:pt x="172" y="420"/>
                    <a:pt x="172" y="420"/>
                  </a:cubicBezTo>
                  <a:cubicBezTo>
                    <a:pt x="173" y="420"/>
                    <a:pt x="174" y="420"/>
                    <a:pt x="175" y="421"/>
                  </a:cubicBezTo>
                  <a:cubicBezTo>
                    <a:pt x="175" y="422"/>
                    <a:pt x="176" y="423"/>
                    <a:pt x="176" y="425"/>
                  </a:cubicBezTo>
                  <a:cubicBezTo>
                    <a:pt x="176" y="426"/>
                    <a:pt x="176" y="426"/>
                    <a:pt x="176" y="426"/>
                  </a:cubicBezTo>
                  <a:cubicBezTo>
                    <a:pt x="173" y="428"/>
                    <a:pt x="173" y="428"/>
                    <a:pt x="173" y="428"/>
                  </a:cubicBezTo>
                  <a:cubicBezTo>
                    <a:pt x="178" y="436"/>
                    <a:pt x="178" y="436"/>
                    <a:pt x="178" y="436"/>
                  </a:cubicBezTo>
                  <a:cubicBezTo>
                    <a:pt x="176" y="437"/>
                    <a:pt x="176" y="437"/>
                    <a:pt x="176" y="437"/>
                  </a:cubicBezTo>
                  <a:cubicBezTo>
                    <a:pt x="175" y="436"/>
                    <a:pt x="172" y="435"/>
                    <a:pt x="170" y="435"/>
                  </a:cubicBezTo>
                  <a:cubicBezTo>
                    <a:pt x="169" y="435"/>
                    <a:pt x="169" y="435"/>
                    <a:pt x="169" y="435"/>
                  </a:cubicBezTo>
                  <a:cubicBezTo>
                    <a:pt x="168" y="436"/>
                    <a:pt x="168" y="437"/>
                    <a:pt x="167" y="438"/>
                  </a:cubicBezTo>
                  <a:cubicBezTo>
                    <a:pt x="167" y="440"/>
                    <a:pt x="166" y="442"/>
                    <a:pt x="164" y="442"/>
                  </a:cubicBezTo>
                  <a:cubicBezTo>
                    <a:pt x="163" y="442"/>
                    <a:pt x="162" y="442"/>
                    <a:pt x="160" y="441"/>
                  </a:cubicBezTo>
                  <a:cubicBezTo>
                    <a:pt x="159" y="440"/>
                    <a:pt x="158" y="439"/>
                    <a:pt x="157" y="439"/>
                  </a:cubicBezTo>
                  <a:cubicBezTo>
                    <a:pt x="156" y="439"/>
                    <a:pt x="155" y="440"/>
                    <a:pt x="154" y="444"/>
                  </a:cubicBezTo>
                  <a:cubicBezTo>
                    <a:pt x="154" y="445"/>
                    <a:pt x="153" y="447"/>
                    <a:pt x="153" y="448"/>
                  </a:cubicBezTo>
                  <a:cubicBezTo>
                    <a:pt x="153" y="449"/>
                    <a:pt x="153" y="451"/>
                    <a:pt x="151" y="452"/>
                  </a:cubicBezTo>
                  <a:cubicBezTo>
                    <a:pt x="150" y="452"/>
                    <a:pt x="149" y="453"/>
                    <a:pt x="148" y="454"/>
                  </a:cubicBezTo>
                  <a:cubicBezTo>
                    <a:pt x="145" y="457"/>
                    <a:pt x="142" y="460"/>
                    <a:pt x="140" y="460"/>
                  </a:cubicBezTo>
                  <a:close/>
                </a:path>
              </a:pathLst>
            </a:custGeom>
            <a:solidFill>
              <a:schemeClr val="accent2">
                <a:lumMod val="25000"/>
                <a:lumOff val="75000"/>
              </a:schemeClr>
            </a:solid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0" name="Freeform 16"/>
            <p:cNvSpPr>
              <a:spLocks noEditPoints="1"/>
            </p:cNvSpPr>
            <p:nvPr/>
          </p:nvSpPr>
          <p:spPr bwMode="auto">
            <a:xfrm>
              <a:off x="5483391" y="3653296"/>
              <a:ext cx="672540" cy="965449"/>
            </a:xfrm>
            <a:custGeom>
              <a:avLst/>
              <a:gdLst>
                <a:gd name="T0" fmla="*/ 241 w 321"/>
                <a:gd name="T1" fmla="*/ 19 h 461"/>
                <a:gd name="T2" fmla="*/ 254 w 321"/>
                <a:gd name="T3" fmla="*/ 75 h 461"/>
                <a:gd name="T4" fmla="*/ 281 w 321"/>
                <a:gd name="T5" fmla="*/ 56 h 461"/>
                <a:gd name="T6" fmla="*/ 315 w 321"/>
                <a:gd name="T7" fmla="*/ 109 h 461"/>
                <a:gd name="T8" fmla="*/ 306 w 321"/>
                <a:gd name="T9" fmla="*/ 131 h 461"/>
                <a:gd name="T10" fmla="*/ 297 w 321"/>
                <a:gd name="T11" fmla="*/ 154 h 461"/>
                <a:gd name="T12" fmla="*/ 290 w 321"/>
                <a:gd name="T13" fmla="*/ 200 h 461"/>
                <a:gd name="T14" fmla="*/ 295 w 321"/>
                <a:gd name="T15" fmla="*/ 242 h 461"/>
                <a:gd name="T16" fmla="*/ 227 w 321"/>
                <a:gd name="T17" fmla="*/ 289 h 461"/>
                <a:gd name="T18" fmla="*/ 181 w 321"/>
                <a:gd name="T19" fmla="*/ 314 h 461"/>
                <a:gd name="T20" fmla="*/ 175 w 321"/>
                <a:gd name="T21" fmla="*/ 414 h 461"/>
                <a:gd name="T22" fmla="*/ 162 w 321"/>
                <a:gd name="T23" fmla="*/ 441 h 461"/>
                <a:gd name="T24" fmla="*/ 114 w 321"/>
                <a:gd name="T25" fmla="*/ 415 h 461"/>
                <a:gd name="T26" fmla="*/ 90 w 321"/>
                <a:gd name="T27" fmla="*/ 385 h 461"/>
                <a:gd name="T28" fmla="*/ 24 w 321"/>
                <a:gd name="T29" fmla="*/ 344 h 461"/>
                <a:gd name="T30" fmla="*/ 20 w 321"/>
                <a:gd name="T31" fmla="*/ 307 h 461"/>
                <a:gd name="T32" fmla="*/ 46 w 321"/>
                <a:gd name="T33" fmla="*/ 280 h 461"/>
                <a:gd name="T34" fmla="*/ 45 w 321"/>
                <a:gd name="T35" fmla="*/ 229 h 461"/>
                <a:gd name="T36" fmla="*/ 75 w 321"/>
                <a:gd name="T37" fmla="*/ 163 h 461"/>
                <a:gd name="T38" fmla="*/ 117 w 321"/>
                <a:gd name="T39" fmla="*/ 117 h 461"/>
                <a:gd name="T40" fmla="*/ 109 w 321"/>
                <a:gd name="T41" fmla="*/ 84 h 461"/>
                <a:gd name="T42" fmla="*/ 149 w 321"/>
                <a:gd name="T43" fmla="*/ 42 h 461"/>
                <a:gd name="T44" fmla="*/ 212 w 321"/>
                <a:gd name="T45" fmla="*/ 8 h 461"/>
                <a:gd name="T46" fmla="*/ 200 w 321"/>
                <a:gd name="T47" fmla="*/ 26 h 461"/>
                <a:gd name="T48" fmla="*/ 158 w 321"/>
                <a:gd name="T49" fmla="*/ 29 h 461"/>
                <a:gd name="T50" fmla="*/ 136 w 321"/>
                <a:gd name="T51" fmla="*/ 52 h 461"/>
                <a:gd name="T52" fmla="*/ 108 w 321"/>
                <a:gd name="T53" fmla="*/ 86 h 461"/>
                <a:gd name="T54" fmla="*/ 122 w 321"/>
                <a:gd name="T55" fmla="*/ 111 h 461"/>
                <a:gd name="T56" fmla="*/ 92 w 321"/>
                <a:gd name="T57" fmla="*/ 139 h 461"/>
                <a:gd name="T58" fmla="*/ 64 w 321"/>
                <a:gd name="T59" fmla="*/ 160 h 461"/>
                <a:gd name="T60" fmla="*/ 46 w 321"/>
                <a:gd name="T61" fmla="*/ 199 h 461"/>
                <a:gd name="T62" fmla="*/ 29 w 321"/>
                <a:gd name="T63" fmla="*/ 245 h 461"/>
                <a:gd name="T64" fmla="*/ 44 w 321"/>
                <a:gd name="T65" fmla="*/ 280 h 461"/>
                <a:gd name="T66" fmla="*/ 28 w 321"/>
                <a:gd name="T67" fmla="*/ 288 h 461"/>
                <a:gd name="T68" fmla="*/ 19 w 321"/>
                <a:gd name="T69" fmla="*/ 313 h 461"/>
                <a:gd name="T70" fmla="*/ 18 w 321"/>
                <a:gd name="T71" fmla="*/ 346 h 461"/>
                <a:gd name="T72" fmla="*/ 62 w 321"/>
                <a:gd name="T73" fmla="*/ 334 h 461"/>
                <a:gd name="T74" fmla="*/ 85 w 321"/>
                <a:gd name="T75" fmla="*/ 385 h 461"/>
                <a:gd name="T76" fmla="*/ 94 w 321"/>
                <a:gd name="T77" fmla="*/ 429 h 461"/>
                <a:gd name="T78" fmla="*/ 146 w 321"/>
                <a:gd name="T79" fmla="*/ 441 h 461"/>
                <a:gd name="T80" fmla="*/ 155 w 321"/>
                <a:gd name="T81" fmla="*/ 449 h 461"/>
                <a:gd name="T82" fmla="*/ 177 w 321"/>
                <a:gd name="T83" fmla="*/ 428 h 461"/>
                <a:gd name="T84" fmla="*/ 177 w 321"/>
                <a:gd name="T85" fmla="*/ 407 h 461"/>
                <a:gd name="T86" fmla="*/ 163 w 321"/>
                <a:gd name="T87" fmla="*/ 323 h 461"/>
                <a:gd name="T88" fmla="*/ 220 w 321"/>
                <a:gd name="T89" fmla="*/ 322 h 461"/>
                <a:gd name="T90" fmla="*/ 249 w 321"/>
                <a:gd name="T91" fmla="*/ 288 h 461"/>
                <a:gd name="T92" fmla="*/ 272 w 321"/>
                <a:gd name="T93" fmla="*/ 257 h 461"/>
                <a:gd name="T94" fmla="*/ 300 w 321"/>
                <a:gd name="T95" fmla="*/ 213 h 461"/>
                <a:gd name="T96" fmla="*/ 281 w 321"/>
                <a:gd name="T97" fmla="*/ 207 h 461"/>
                <a:gd name="T98" fmla="*/ 296 w 321"/>
                <a:gd name="T99" fmla="*/ 162 h 461"/>
                <a:gd name="T100" fmla="*/ 296 w 321"/>
                <a:gd name="T101" fmla="*/ 132 h 461"/>
                <a:gd name="T102" fmla="*/ 317 w 321"/>
                <a:gd name="T103" fmla="*/ 122 h 461"/>
                <a:gd name="T104" fmla="*/ 321 w 321"/>
                <a:gd name="T105" fmla="*/ 97 h 461"/>
                <a:gd name="T106" fmla="*/ 283 w 321"/>
                <a:gd name="T107" fmla="*/ 56 h 461"/>
                <a:gd name="T108" fmla="*/ 255 w 321"/>
                <a:gd name="T109" fmla="*/ 57 h 461"/>
                <a:gd name="T110" fmla="*/ 236 w 321"/>
                <a:gd name="T111" fmla="*/ 58 h 461"/>
                <a:gd name="T112" fmla="*/ 245 w 321"/>
                <a:gd name="T113" fmla="*/ 19 h 461"/>
                <a:gd name="T114" fmla="*/ 221 w 321"/>
                <a:gd name="T115"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1" h="461">
                  <a:moveTo>
                    <a:pt x="221" y="2"/>
                  </a:moveTo>
                  <a:cubicBezTo>
                    <a:pt x="221" y="2"/>
                    <a:pt x="221" y="2"/>
                    <a:pt x="221" y="2"/>
                  </a:cubicBezTo>
                  <a:cubicBezTo>
                    <a:pt x="224" y="3"/>
                    <a:pt x="224" y="7"/>
                    <a:pt x="226" y="7"/>
                  </a:cubicBezTo>
                  <a:cubicBezTo>
                    <a:pt x="227" y="7"/>
                    <a:pt x="228" y="7"/>
                    <a:pt x="229" y="7"/>
                  </a:cubicBezTo>
                  <a:cubicBezTo>
                    <a:pt x="231" y="7"/>
                    <a:pt x="232" y="7"/>
                    <a:pt x="234" y="6"/>
                  </a:cubicBezTo>
                  <a:cubicBezTo>
                    <a:pt x="236" y="5"/>
                    <a:pt x="238" y="5"/>
                    <a:pt x="239" y="5"/>
                  </a:cubicBezTo>
                  <a:cubicBezTo>
                    <a:pt x="241" y="5"/>
                    <a:pt x="242" y="5"/>
                    <a:pt x="242" y="7"/>
                  </a:cubicBezTo>
                  <a:cubicBezTo>
                    <a:pt x="243" y="9"/>
                    <a:pt x="247" y="12"/>
                    <a:pt x="248" y="14"/>
                  </a:cubicBezTo>
                  <a:cubicBezTo>
                    <a:pt x="250" y="14"/>
                    <a:pt x="250" y="18"/>
                    <a:pt x="247" y="18"/>
                  </a:cubicBezTo>
                  <a:cubicBezTo>
                    <a:pt x="247" y="18"/>
                    <a:pt x="246" y="18"/>
                    <a:pt x="246" y="18"/>
                  </a:cubicBezTo>
                  <a:cubicBezTo>
                    <a:pt x="244" y="17"/>
                    <a:pt x="243" y="17"/>
                    <a:pt x="242" y="17"/>
                  </a:cubicBezTo>
                  <a:cubicBezTo>
                    <a:pt x="241" y="17"/>
                    <a:pt x="240" y="17"/>
                    <a:pt x="241" y="19"/>
                  </a:cubicBezTo>
                  <a:cubicBezTo>
                    <a:pt x="242" y="21"/>
                    <a:pt x="244" y="22"/>
                    <a:pt x="242" y="22"/>
                  </a:cubicBezTo>
                  <a:cubicBezTo>
                    <a:pt x="242" y="22"/>
                    <a:pt x="241" y="22"/>
                    <a:pt x="241" y="22"/>
                  </a:cubicBezTo>
                  <a:cubicBezTo>
                    <a:pt x="241" y="22"/>
                    <a:pt x="241" y="22"/>
                    <a:pt x="240" y="22"/>
                  </a:cubicBezTo>
                  <a:cubicBezTo>
                    <a:pt x="239" y="22"/>
                    <a:pt x="242" y="25"/>
                    <a:pt x="239" y="27"/>
                  </a:cubicBezTo>
                  <a:cubicBezTo>
                    <a:pt x="237" y="29"/>
                    <a:pt x="237" y="32"/>
                    <a:pt x="239" y="33"/>
                  </a:cubicBezTo>
                  <a:cubicBezTo>
                    <a:pt x="241" y="35"/>
                    <a:pt x="243" y="40"/>
                    <a:pt x="242" y="42"/>
                  </a:cubicBezTo>
                  <a:cubicBezTo>
                    <a:pt x="242" y="44"/>
                    <a:pt x="245" y="45"/>
                    <a:pt x="243" y="49"/>
                  </a:cubicBezTo>
                  <a:cubicBezTo>
                    <a:pt x="242" y="52"/>
                    <a:pt x="242" y="52"/>
                    <a:pt x="238" y="53"/>
                  </a:cubicBezTo>
                  <a:cubicBezTo>
                    <a:pt x="235" y="53"/>
                    <a:pt x="234" y="55"/>
                    <a:pt x="234" y="57"/>
                  </a:cubicBezTo>
                  <a:cubicBezTo>
                    <a:pt x="233" y="60"/>
                    <a:pt x="232" y="63"/>
                    <a:pt x="236" y="65"/>
                  </a:cubicBezTo>
                  <a:cubicBezTo>
                    <a:pt x="239" y="67"/>
                    <a:pt x="248" y="69"/>
                    <a:pt x="250" y="72"/>
                  </a:cubicBezTo>
                  <a:cubicBezTo>
                    <a:pt x="251" y="73"/>
                    <a:pt x="253" y="75"/>
                    <a:pt x="254" y="75"/>
                  </a:cubicBezTo>
                  <a:cubicBezTo>
                    <a:pt x="255" y="75"/>
                    <a:pt x="256" y="74"/>
                    <a:pt x="257" y="74"/>
                  </a:cubicBezTo>
                  <a:cubicBezTo>
                    <a:pt x="259" y="71"/>
                    <a:pt x="261" y="69"/>
                    <a:pt x="258" y="68"/>
                  </a:cubicBezTo>
                  <a:cubicBezTo>
                    <a:pt x="254" y="66"/>
                    <a:pt x="253" y="63"/>
                    <a:pt x="253" y="62"/>
                  </a:cubicBezTo>
                  <a:cubicBezTo>
                    <a:pt x="253" y="60"/>
                    <a:pt x="253" y="61"/>
                    <a:pt x="256" y="59"/>
                  </a:cubicBezTo>
                  <a:cubicBezTo>
                    <a:pt x="259" y="57"/>
                    <a:pt x="262" y="56"/>
                    <a:pt x="264" y="53"/>
                  </a:cubicBezTo>
                  <a:cubicBezTo>
                    <a:pt x="264" y="51"/>
                    <a:pt x="266" y="50"/>
                    <a:pt x="267" y="50"/>
                  </a:cubicBezTo>
                  <a:cubicBezTo>
                    <a:pt x="268" y="50"/>
                    <a:pt x="269" y="50"/>
                    <a:pt x="269" y="51"/>
                  </a:cubicBezTo>
                  <a:cubicBezTo>
                    <a:pt x="269" y="53"/>
                    <a:pt x="270" y="55"/>
                    <a:pt x="270" y="55"/>
                  </a:cubicBezTo>
                  <a:cubicBezTo>
                    <a:pt x="270" y="55"/>
                    <a:pt x="269" y="50"/>
                    <a:pt x="272" y="49"/>
                  </a:cubicBezTo>
                  <a:cubicBezTo>
                    <a:pt x="273" y="49"/>
                    <a:pt x="274" y="48"/>
                    <a:pt x="274" y="48"/>
                  </a:cubicBezTo>
                  <a:cubicBezTo>
                    <a:pt x="275" y="48"/>
                    <a:pt x="276" y="49"/>
                    <a:pt x="278" y="50"/>
                  </a:cubicBezTo>
                  <a:cubicBezTo>
                    <a:pt x="280" y="51"/>
                    <a:pt x="281" y="54"/>
                    <a:pt x="281" y="56"/>
                  </a:cubicBezTo>
                  <a:cubicBezTo>
                    <a:pt x="280" y="56"/>
                    <a:pt x="279" y="56"/>
                    <a:pt x="279" y="56"/>
                  </a:cubicBezTo>
                  <a:cubicBezTo>
                    <a:pt x="279" y="56"/>
                    <a:pt x="280" y="56"/>
                    <a:pt x="281" y="56"/>
                  </a:cubicBezTo>
                  <a:cubicBezTo>
                    <a:pt x="281" y="56"/>
                    <a:pt x="281" y="56"/>
                    <a:pt x="281" y="56"/>
                  </a:cubicBezTo>
                  <a:cubicBezTo>
                    <a:pt x="281" y="58"/>
                    <a:pt x="280" y="64"/>
                    <a:pt x="282" y="66"/>
                  </a:cubicBezTo>
                  <a:cubicBezTo>
                    <a:pt x="284" y="67"/>
                    <a:pt x="283" y="69"/>
                    <a:pt x="284" y="72"/>
                  </a:cubicBezTo>
                  <a:cubicBezTo>
                    <a:pt x="286" y="75"/>
                    <a:pt x="288" y="76"/>
                    <a:pt x="291" y="76"/>
                  </a:cubicBezTo>
                  <a:cubicBezTo>
                    <a:pt x="295" y="76"/>
                    <a:pt x="295" y="78"/>
                    <a:pt x="296" y="81"/>
                  </a:cubicBezTo>
                  <a:cubicBezTo>
                    <a:pt x="297" y="85"/>
                    <a:pt x="302" y="88"/>
                    <a:pt x="306" y="89"/>
                  </a:cubicBezTo>
                  <a:cubicBezTo>
                    <a:pt x="309" y="89"/>
                    <a:pt x="317" y="93"/>
                    <a:pt x="318" y="94"/>
                  </a:cubicBezTo>
                  <a:cubicBezTo>
                    <a:pt x="320" y="96"/>
                    <a:pt x="320" y="98"/>
                    <a:pt x="317" y="100"/>
                  </a:cubicBezTo>
                  <a:cubicBezTo>
                    <a:pt x="315" y="101"/>
                    <a:pt x="317" y="104"/>
                    <a:pt x="316" y="107"/>
                  </a:cubicBezTo>
                  <a:cubicBezTo>
                    <a:pt x="316" y="108"/>
                    <a:pt x="316" y="109"/>
                    <a:pt x="315" y="109"/>
                  </a:cubicBezTo>
                  <a:cubicBezTo>
                    <a:pt x="315" y="109"/>
                    <a:pt x="314" y="108"/>
                    <a:pt x="313" y="106"/>
                  </a:cubicBezTo>
                  <a:cubicBezTo>
                    <a:pt x="312" y="104"/>
                    <a:pt x="311" y="103"/>
                    <a:pt x="310" y="103"/>
                  </a:cubicBezTo>
                  <a:cubicBezTo>
                    <a:pt x="309" y="103"/>
                    <a:pt x="308" y="103"/>
                    <a:pt x="307" y="104"/>
                  </a:cubicBezTo>
                  <a:cubicBezTo>
                    <a:pt x="305" y="106"/>
                    <a:pt x="305" y="108"/>
                    <a:pt x="308" y="109"/>
                  </a:cubicBezTo>
                  <a:cubicBezTo>
                    <a:pt x="312" y="111"/>
                    <a:pt x="315" y="112"/>
                    <a:pt x="315" y="112"/>
                  </a:cubicBezTo>
                  <a:cubicBezTo>
                    <a:pt x="315" y="112"/>
                    <a:pt x="314" y="113"/>
                    <a:pt x="312" y="115"/>
                  </a:cubicBezTo>
                  <a:cubicBezTo>
                    <a:pt x="310" y="117"/>
                    <a:pt x="309" y="117"/>
                    <a:pt x="311" y="120"/>
                  </a:cubicBezTo>
                  <a:cubicBezTo>
                    <a:pt x="313" y="122"/>
                    <a:pt x="315" y="122"/>
                    <a:pt x="316" y="123"/>
                  </a:cubicBezTo>
                  <a:cubicBezTo>
                    <a:pt x="317" y="125"/>
                    <a:pt x="319" y="126"/>
                    <a:pt x="317" y="129"/>
                  </a:cubicBezTo>
                  <a:cubicBezTo>
                    <a:pt x="315" y="133"/>
                    <a:pt x="315" y="135"/>
                    <a:pt x="313" y="135"/>
                  </a:cubicBezTo>
                  <a:cubicBezTo>
                    <a:pt x="313" y="135"/>
                    <a:pt x="312" y="135"/>
                    <a:pt x="312" y="135"/>
                  </a:cubicBezTo>
                  <a:cubicBezTo>
                    <a:pt x="308" y="134"/>
                    <a:pt x="308" y="131"/>
                    <a:pt x="306" y="131"/>
                  </a:cubicBezTo>
                  <a:cubicBezTo>
                    <a:pt x="306" y="131"/>
                    <a:pt x="306" y="131"/>
                    <a:pt x="305" y="131"/>
                  </a:cubicBezTo>
                  <a:cubicBezTo>
                    <a:pt x="304" y="132"/>
                    <a:pt x="302" y="133"/>
                    <a:pt x="301" y="133"/>
                  </a:cubicBezTo>
                  <a:cubicBezTo>
                    <a:pt x="300" y="133"/>
                    <a:pt x="300" y="133"/>
                    <a:pt x="299" y="132"/>
                  </a:cubicBezTo>
                  <a:cubicBezTo>
                    <a:pt x="298" y="131"/>
                    <a:pt x="297" y="130"/>
                    <a:pt x="296" y="130"/>
                  </a:cubicBezTo>
                  <a:cubicBezTo>
                    <a:pt x="295" y="130"/>
                    <a:pt x="294" y="131"/>
                    <a:pt x="294" y="133"/>
                  </a:cubicBezTo>
                  <a:cubicBezTo>
                    <a:pt x="294" y="137"/>
                    <a:pt x="295" y="141"/>
                    <a:pt x="297" y="143"/>
                  </a:cubicBezTo>
                  <a:cubicBezTo>
                    <a:pt x="300" y="144"/>
                    <a:pt x="302" y="146"/>
                    <a:pt x="296" y="146"/>
                  </a:cubicBezTo>
                  <a:cubicBezTo>
                    <a:pt x="291" y="146"/>
                    <a:pt x="289" y="146"/>
                    <a:pt x="288" y="145"/>
                  </a:cubicBezTo>
                  <a:cubicBezTo>
                    <a:pt x="287" y="145"/>
                    <a:pt x="287" y="145"/>
                    <a:pt x="287" y="145"/>
                  </a:cubicBezTo>
                  <a:cubicBezTo>
                    <a:pt x="285" y="145"/>
                    <a:pt x="284" y="146"/>
                    <a:pt x="285" y="148"/>
                  </a:cubicBezTo>
                  <a:cubicBezTo>
                    <a:pt x="288" y="149"/>
                    <a:pt x="289" y="149"/>
                    <a:pt x="291" y="150"/>
                  </a:cubicBezTo>
                  <a:cubicBezTo>
                    <a:pt x="293" y="151"/>
                    <a:pt x="295" y="152"/>
                    <a:pt x="297" y="154"/>
                  </a:cubicBezTo>
                  <a:cubicBezTo>
                    <a:pt x="299" y="156"/>
                    <a:pt x="303" y="159"/>
                    <a:pt x="297" y="159"/>
                  </a:cubicBezTo>
                  <a:cubicBezTo>
                    <a:pt x="292" y="160"/>
                    <a:pt x="293" y="162"/>
                    <a:pt x="294" y="163"/>
                  </a:cubicBezTo>
                  <a:cubicBezTo>
                    <a:pt x="295" y="165"/>
                    <a:pt x="297" y="168"/>
                    <a:pt x="293" y="168"/>
                  </a:cubicBezTo>
                  <a:cubicBezTo>
                    <a:pt x="290" y="168"/>
                    <a:pt x="286" y="170"/>
                    <a:pt x="285" y="173"/>
                  </a:cubicBezTo>
                  <a:cubicBezTo>
                    <a:pt x="284" y="176"/>
                    <a:pt x="287" y="179"/>
                    <a:pt x="284" y="181"/>
                  </a:cubicBezTo>
                  <a:cubicBezTo>
                    <a:pt x="282" y="183"/>
                    <a:pt x="280" y="182"/>
                    <a:pt x="282" y="184"/>
                  </a:cubicBezTo>
                  <a:cubicBezTo>
                    <a:pt x="285" y="186"/>
                    <a:pt x="284" y="189"/>
                    <a:pt x="283" y="191"/>
                  </a:cubicBezTo>
                  <a:cubicBezTo>
                    <a:pt x="281" y="193"/>
                    <a:pt x="280" y="199"/>
                    <a:pt x="278" y="199"/>
                  </a:cubicBezTo>
                  <a:cubicBezTo>
                    <a:pt x="275" y="199"/>
                    <a:pt x="276" y="202"/>
                    <a:pt x="277" y="204"/>
                  </a:cubicBezTo>
                  <a:cubicBezTo>
                    <a:pt x="277" y="207"/>
                    <a:pt x="278" y="209"/>
                    <a:pt x="281" y="209"/>
                  </a:cubicBezTo>
                  <a:cubicBezTo>
                    <a:pt x="284" y="209"/>
                    <a:pt x="289" y="209"/>
                    <a:pt x="288" y="206"/>
                  </a:cubicBezTo>
                  <a:cubicBezTo>
                    <a:pt x="286" y="203"/>
                    <a:pt x="287" y="202"/>
                    <a:pt x="290" y="200"/>
                  </a:cubicBezTo>
                  <a:cubicBezTo>
                    <a:pt x="292" y="199"/>
                    <a:pt x="293" y="198"/>
                    <a:pt x="295" y="198"/>
                  </a:cubicBezTo>
                  <a:cubicBezTo>
                    <a:pt x="296" y="198"/>
                    <a:pt x="296" y="198"/>
                    <a:pt x="296" y="198"/>
                  </a:cubicBezTo>
                  <a:cubicBezTo>
                    <a:pt x="299" y="198"/>
                    <a:pt x="299" y="201"/>
                    <a:pt x="301" y="204"/>
                  </a:cubicBezTo>
                  <a:cubicBezTo>
                    <a:pt x="303" y="206"/>
                    <a:pt x="302" y="209"/>
                    <a:pt x="301" y="211"/>
                  </a:cubicBezTo>
                  <a:cubicBezTo>
                    <a:pt x="301" y="211"/>
                    <a:pt x="301" y="211"/>
                    <a:pt x="301" y="211"/>
                  </a:cubicBezTo>
                  <a:cubicBezTo>
                    <a:pt x="301" y="211"/>
                    <a:pt x="301" y="210"/>
                    <a:pt x="300" y="210"/>
                  </a:cubicBezTo>
                  <a:cubicBezTo>
                    <a:pt x="300" y="210"/>
                    <a:pt x="299" y="211"/>
                    <a:pt x="299" y="212"/>
                  </a:cubicBezTo>
                  <a:cubicBezTo>
                    <a:pt x="297" y="215"/>
                    <a:pt x="299" y="216"/>
                    <a:pt x="299" y="219"/>
                  </a:cubicBezTo>
                  <a:cubicBezTo>
                    <a:pt x="300" y="223"/>
                    <a:pt x="301" y="227"/>
                    <a:pt x="301" y="227"/>
                  </a:cubicBezTo>
                  <a:cubicBezTo>
                    <a:pt x="301" y="228"/>
                    <a:pt x="301" y="228"/>
                    <a:pt x="301" y="228"/>
                  </a:cubicBezTo>
                  <a:cubicBezTo>
                    <a:pt x="300" y="229"/>
                    <a:pt x="299" y="231"/>
                    <a:pt x="298" y="232"/>
                  </a:cubicBezTo>
                  <a:cubicBezTo>
                    <a:pt x="295" y="235"/>
                    <a:pt x="297" y="238"/>
                    <a:pt x="295" y="242"/>
                  </a:cubicBezTo>
                  <a:cubicBezTo>
                    <a:pt x="293" y="245"/>
                    <a:pt x="288" y="247"/>
                    <a:pt x="284" y="251"/>
                  </a:cubicBezTo>
                  <a:cubicBezTo>
                    <a:pt x="281" y="254"/>
                    <a:pt x="276" y="255"/>
                    <a:pt x="272" y="255"/>
                  </a:cubicBezTo>
                  <a:cubicBezTo>
                    <a:pt x="270" y="255"/>
                    <a:pt x="268" y="255"/>
                    <a:pt x="267" y="254"/>
                  </a:cubicBezTo>
                  <a:cubicBezTo>
                    <a:pt x="265" y="253"/>
                    <a:pt x="264" y="252"/>
                    <a:pt x="263" y="252"/>
                  </a:cubicBezTo>
                  <a:cubicBezTo>
                    <a:pt x="262" y="252"/>
                    <a:pt x="261" y="253"/>
                    <a:pt x="259" y="256"/>
                  </a:cubicBezTo>
                  <a:cubicBezTo>
                    <a:pt x="254" y="262"/>
                    <a:pt x="259" y="265"/>
                    <a:pt x="259" y="270"/>
                  </a:cubicBezTo>
                  <a:cubicBezTo>
                    <a:pt x="259" y="275"/>
                    <a:pt x="257" y="276"/>
                    <a:pt x="254" y="280"/>
                  </a:cubicBezTo>
                  <a:cubicBezTo>
                    <a:pt x="252" y="283"/>
                    <a:pt x="249" y="281"/>
                    <a:pt x="245" y="285"/>
                  </a:cubicBezTo>
                  <a:cubicBezTo>
                    <a:pt x="242" y="288"/>
                    <a:pt x="249" y="290"/>
                    <a:pt x="249" y="290"/>
                  </a:cubicBezTo>
                  <a:cubicBezTo>
                    <a:pt x="249" y="290"/>
                    <a:pt x="243" y="292"/>
                    <a:pt x="239" y="292"/>
                  </a:cubicBezTo>
                  <a:cubicBezTo>
                    <a:pt x="238" y="292"/>
                    <a:pt x="237" y="292"/>
                    <a:pt x="236" y="291"/>
                  </a:cubicBezTo>
                  <a:cubicBezTo>
                    <a:pt x="234" y="289"/>
                    <a:pt x="227" y="289"/>
                    <a:pt x="227" y="289"/>
                  </a:cubicBezTo>
                  <a:cubicBezTo>
                    <a:pt x="227" y="289"/>
                    <a:pt x="228" y="296"/>
                    <a:pt x="228" y="299"/>
                  </a:cubicBezTo>
                  <a:cubicBezTo>
                    <a:pt x="228" y="303"/>
                    <a:pt x="232" y="302"/>
                    <a:pt x="232" y="305"/>
                  </a:cubicBezTo>
                  <a:cubicBezTo>
                    <a:pt x="232" y="308"/>
                    <a:pt x="229" y="309"/>
                    <a:pt x="229" y="313"/>
                  </a:cubicBezTo>
                  <a:cubicBezTo>
                    <a:pt x="229" y="316"/>
                    <a:pt x="227" y="318"/>
                    <a:pt x="222" y="320"/>
                  </a:cubicBezTo>
                  <a:cubicBezTo>
                    <a:pt x="222" y="320"/>
                    <a:pt x="221" y="320"/>
                    <a:pt x="220" y="320"/>
                  </a:cubicBezTo>
                  <a:cubicBezTo>
                    <a:pt x="217" y="320"/>
                    <a:pt x="213" y="318"/>
                    <a:pt x="211" y="315"/>
                  </a:cubicBezTo>
                  <a:cubicBezTo>
                    <a:pt x="209" y="313"/>
                    <a:pt x="206" y="311"/>
                    <a:pt x="204" y="309"/>
                  </a:cubicBezTo>
                  <a:cubicBezTo>
                    <a:pt x="202" y="309"/>
                    <a:pt x="200" y="308"/>
                    <a:pt x="198" y="308"/>
                  </a:cubicBezTo>
                  <a:cubicBezTo>
                    <a:pt x="195" y="308"/>
                    <a:pt x="192" y="309"/>
                    <a:pt x="190" y="309"/>
                  </a:cubicBezTo>
                  <a:cubicBezTo>
                    <a:pt x="186" y="310"/>
                    <a:pt x="181" y="318"/>
                    <a:pt x="181" y="318"/>
                  </a:cubicBezTo>
                  <a:cubicBezTo>
                    <a:pt x="181" y="318"/>
                    <a:pt x="183" y="314"/>
                    <a:pt x="181" y="314"/>
                  </a:cubicBezTo>
                  <a:cubicBezTo>
                    <a:pt x="181" y="314"/>
                    <a:pt x="181" y="314"/>
                    <a:pt x="181" y="314"/>
                  </a:cubicBezTo>
                  <a:cubicBezTo>
                    <a:pt x="180" y="314"/>
                    <a:pt x="180" y="314"/>
                    <a:pt x="180" y="314"/>
                  </a:cubicBezTo>
                  <a:cubicBezTo>
                    <a:pt x="178" y="314"/>
                    <a:pt x="176" y="313"/>
                    <a:pt x="173" y="313"/>
                  </a:cubicBezTo>
                  <a:cubicBezTo>
                    <a:pt x="172" y="313"/>
                    <a:pt x="171" y="313"/>
                    <a:pt x="169" y="313"/>
                  </a:cubicBezTo>
                  <a:cubicBezTo>
                    <a:pt x="164" y="315"/>
                    <a:pt x="163" y="318"/>
                    <a:pt x="161" y="322"/>
                  </a:cubicBezTo>
                  <a:cubicBezTo>
                    <a:pt x="159" y="327"/>
                    <a:pt x="162" y="329"/>
                    <a:pt x="165" y="331"/>
                  </a:cubicBezTo>
                  <a:cubicBezTo>
                    <a:pt x="169" y="334"/>
                    <a:pt x="167" y="339"/>
                    <a:pt x="165" y="342"/>
                  </a:cubicBezTo>
                  <a:cubicBezTo>
                    <a:pt x="164" y="345"/>
                    <a:pt x="164" y="352"/>
                    <a:pt x="165" y="359"/>
                  </a:cubicBezTo>
                  <a:cubicBezTo>
                    <a:pt x="167" y="365"/>
                    <a:pt x="171" y="371"/>
                    <a:pt x="173" y="375"/>
                  </a:cubicBezTo>
                  <a:cubicBezTo>
                    <a:pt x="175" y="378"/>
                    <a:pt x="177" y="381"/>
                    <a:pt x="178" y="386"/>
                  </a:cubicBezTo>
                  <a:cubicBezTo>
                    <a:pt x="179" y="391"/>
                    <a:pt x="180" y="392"/>
                    <a:pt x="179" y="397"/>
                  </a:cubicBezTo>
                  <a:cubicBezTo>
                    <a:pt x="177" y="402"/>
                    <a:pt x="175" y="400"/>
                    <a:pt x="175" y="404"/>
                  </a:cubicBezTo>
                  <a:cubicBezTo>
                    <a:pt x="175" y="408"/>
                    <a:pt x="176" y="410"/>
                    <a:pt x="175" y="414"/>
                  </a:cubicBezTo>
                  <a:cubicBezTo>
                    <a:pt x="174" y="418"/>
                    <a:pt x="172" y="414"/>
                    <a:pt x="171" y="419"/>
                  </a:cubicBezTo>
                  <a:cubicBezTo>
                    <a:pt x="171" y="422"/>
                    <a:pt x="171" y="422"/>
                    <a:pt x="172" y="422"/>
                  </a:cubicBezTo>
                  <a:cubicBezTo>
                    <a:pt x="173" y="422"/>
                    <a:pt x="173" y="422"/>
                    <a:pt x="173" y="422"/>
                  </a:cubicBezTo>
                  <a:cubicBezTo>
                    <a:pt x="174" y="422"/>
                    <a:pt x="175" y="422"/>
                    <a:pt x="175" y="423"/>
                  </a:cubicBezTo>
                  <a:cubicBezTo>
                    <a:pt x="176" y="424"/>
                    <a:pt x="176" y="425"/>
                    <a:pt x="176" y="426"/>
                  </a:cubicBezTo>
                  <a:cubicBezTo>
                    <a:pt x="176" y="426"/>
                    <a:pt x="176" y="426"/>
                    <a:pt x="176" y="426"/>
                  </a:cubicBezTo>
                  <a:cubicBezTo>
                    <a:pt x="172" y="429"/>
                    <a:pt x="172" y="429"/>
                    <a:pt x="172" y="429"/>
                  </a:cubicBezTo>
                  <a:cubicBezTo>
                    <a:pt x="178" y="437"/>
                    <a:pt x="178" y="437"/>
                    <a:pt x="178" y="437"/>
                  </a:cubicBezTo>
                  <a:cubicBezTo>
                    <a:pt x="178" y="437"/>
                    <a:pt x="174" y="435"/>
                    <a:pt x="171" y="435"/>
                  </a:cubicBezTo>
                  <a:cubicBezTo>
                    <a:pt x="170" y="435"/>
                    <a:pt x="169" y="435"/>
                    <a:pt x="169" y="436"/>
                  </a:cubicBezTo>
                  <a:cubicBezTo>
                    <a:pt x="167" y="439"/>
                    <a:pt x="167" y="442"/>
                    <a:pt x="165" y="442"/>
                  </a:cubicBezTo>
                  <a:cubicBezTo>
                    <a:pt x="164" y="442"/>
                    <a:pt x="163" y="442"/>
                    <a:pt x="162" y="441"/>
                  </a:cubicBezTo>
                  <a:cubicBezTo>
                    <a:pt x="160" y="440"/>
                    <a:pt x="159" y="439"/>
                    <a:pt x="158" y="439"/>
                  </a:cubicBezTo>
                  <a:cubicBezTo>
                    <a:pt x="156" y="439"/>
                    <a:pt x="155" y="441"/>
                    <a:pt x="154" y="444"/>
                  </a:cubicBezTo>
                  <a:cubicBezTo>
                    <a:pt x="153" y="449"/>
                    <a:pt x="154" y="451"/>
                    <a:pt x="151" y="452"/>
                  </a:cubicBezTo>
                  <a:cubicBezTo>
                    <a:pt x="149" y="453"/>
                    <a:pt x="144" y="460"/>
                    <a:pt x="141" y="460"/>
                  </a:cubicBezTo>
                  <a:cubicBezTo>
                    <a:pt x="140" y="460"/>
                    <a:pt x="139" y="459"/>
                    <a:pt x="140" y="455"/>
                  </a:cubicBezTo>
                  <a:cubicBezTo>
                    <a:pt x="140" y="445"/>
                    <a:pt x="140" y="446"/>
                    <a:pt x="144" y="446"/>
                  </a:cubicBezTo>
                  <a:cubicBezTo>
                    <a:pt x="148" y="445"/>
                    <a:pt x="151" y="439"/>
                    <a:pt x="146" y="439"/>
                  </a:cubicBezTo>
                  <a:cubicBezTo>
                    <a:pt x="140" y="439"/>
                    <a:pt x="139" y="438"/>
                    <a:pt x="138" y="435"/>
                  </a:cubicBezTo>
                  <a:cubicBezTo>
                    <a:pt x="138" y="435"/>
                    <a:pt x="134" y="437"/>
                    <a:pt x="129" y="437"/>
                  </a:cubicBezTo>
                  <a:cubicBezTo>
                    <a:pt x="126" y="437"/>
                    <a:pt x="122" y="435"/>
                    <a:pt x="121" y="430"/>
                  </a:cubicBezTo>
                  <a:cubicBezTo>
                    <a:pt x="120" y="418"/>
                    <a:pt x="120" y="415"/>
                    <a:pt x="116" y="415"/>
                  </a:cubicBezTo>
                  <a:cubicBezTo>
                    <a:pt x="115" y="415"/>
                    <a:pt x="115" y="415"/>
                    <a:pt x="114" y="415"/>
                  </a:cubicBezTo>
                  <a:cubicBezTo>
                    <a:pt x="109" y="416"/>
                    <a:pt x="107" y="421"/>
                    <a:pt x="109" y="426"/>
                  </a:cubicBezTo>
                  <a:cubicBezTo>
                    <a:pt x="110" y="431"/>
                    <a:pt x="108" y="436"/>
                    <a:pt x="105" y="436"/>
                  </a:cubicBezTo>
                  <a:cubicBezTo>
                    <a:pt x="104" y="436"/>
                    <a:pt x="103" y="436"/>
                    <a:pt x="103" y="435"/>
                  </a:cubicBezTo>
                  <a:cubicBezTo>
                    <a:pt x="98" y="433"/>
                    <a:pt x="93" y="421"/>
                    <a:pt x="89" y="421"/>
                  </a:cubicBezTo>
                  <a:cubicBezTo>
                    <a:pt x="89" y="421"/>
                    <a:pt x="89" y="421"/>
                    <a:pt x="89" y="421"/>
                  </a:cubicBezTo>
                  <a:cubicBezTo>
                    <a:pt x="86" y="422"/>
                    <a:pt x="85" y="423"/>
                    <a:pt x="85" y="423"/>
                  </a:cubicBezTo>
                  <a:cubicBezTo>
                    <a:pt x="85" y="422"/>
                    <a:pt x="84" y="420"/>
                    <a:pt x="84" y="419"/>
                  </a:cubicBezTo>
                  <a:cubicBezTo>
                    <a:pt x="83" y="416"/>
                    <a:pt x="82" y="413"/>
                    <a:pt x="79" y="411"/>
                  </a:cubicBezTo>
                  <a:cubicBezTo>
                    <a:pt x="76" y="408"/>
                    <a:pt x="76" y="406"/>
                    <a:pt x="76" y="403"/>
                  </a:cubicBezTo>
                  <a:cubicBezTo>
                    <a:pt x="77" y="400"/>
                    <a:pt x="79" y="399"/>
                    <a:pt x="83" y="398"/>
                  </a:cubicBezTo>
                  <a:cubicBezTo>
                    <a:pt x="88" y="396"/>
                    <a:pt x="86" y="394"/>
                    <a:pt x="90" y="390"/>
                  </a:cubicBezTo>
                  <a:cubicBezTo>
                    <a:pt x="94" y="385"/>
                    <a:pt x="93" y="386"/>
                    <a:pt x="90" y="385"/>
                  </a:cubicBezTo>
                  <a:cubicBezTo>
                    <a:pt x="87" y="385"/>
                    <a:pt x="86" y="383"/>
                    <a:pt x="83" y="382"/>
                  </a:cubicBezTo>
                  <a:cubicBezTo>
                    <a:pt x="81" y="382"/>
                    <a:pt x="81" y="377"/>
                    <a:pt x="80" y="375"/>
                  </a:cubicBezTo>
                  <a:cubicBezTo>
                    <a:pt x="80" y="372"/>
                    <a:pt x="81" y="368"/>
                    <a:pt x="79" y="366"/>
                  </a:cubicBezTo>
                  <a:cubicBezTo>
                    <a:pt x="78" y="364"/>
                    <a:pt x="76" y="365"/>
                    <a:pt x="75" y="362"/>
                  </a:cubicBezTo>
                  <a:cubicBezTo>
                    <a:pt x="74" y="359"/>
                    <a:pt x="75" y="353"/>
                    <a:pt x="75" y="349"/>
                  </a:cubicBezTo>
                  <a:cubicBezTo>
                    <a:pt x="76" y="345"/>
                    <a:pt x="72" y="343"/>
                    <a:pt x="70" y="340"/>
                  </a:cubicBezTo>
                  <a:cubicBezTo>
                    <a:pt x="68" y="336"/>
                    <a:pt x="66" y="335"/>
                    <a:pt x="63" y="332"/>
                  </a:cubicBezTo>
                  <a:cubicBezTo>
                    <a:pt x="62" y="331"/>
                    <a:pt x="60" y="331"/>
                    <a:pt x="58" y="331"/>
                  </a:cubicBezTo>
                  <a:cubicBezTo>
                    <a:pt x="56" y="331"/>
                    <a:pt x="55" y="331"/>
                    <a:pt x="53" y="331"/>
                  </a:cubicBezTo>
                  <a:cubicBezTo>
                    <a:pt x="51" y="332"/>
                    <a:pt x="46" y="334"/>
                    <a:pt x="41" y="335"/>
                  </a:cubicBezTo>
                  <a:cubicBezTo>
                    <a:pt x="37" y="337"/>
                    <a:pt x="35" y="337"/>
                    <a:pt x="33" y="340"/>
                  </a:cubicBezTo>
                  <a:cubicBezTo>
                    <a:pt x="30" y="342"/>
                    <a:pt x="27" y="341"/>
                    <a:pt x="24" y="344"/>
                  </a:cubicBezTo>
                  <a:cubicBezTo>
                    <a:pt x="24" y="344"/>
                    <a:pt x="21" y="344"/>
                    <a:pt x="18" y="344"/>
                  </a:cubicBezTo>
                  <a:cubicBezTo>
                    <a:pt x="17" y="344"/>
                    <a:pt x="16" y="344"/>
                    <a:pt x="15" y="344"/>
                  </a:cubicBezTo>
                  <a:cubicBezTo>
                    <a:pt x="12" y="343"/>
                    <a:pt x="11" y="339"/>
                    <a:pt x="10" y="335"/>
                  </a:cubicBezTo>
                  <a:cubicBezTo>
                    <a:pt x="9" y="331"/>
                    <a:pt x="6" y="331"/>
                    <a:pt x="3" y="329"/>
                  </a:cubicBezTo>
                  <a:cubicBezTo>
                    <a:pt x="0" y="328"/>
                    <a:pt x="3" y="323"/>
                    <a:pt x="5" y="321"/>
                  </a:cubicBezTo>
                  <a:cubicBezTo>
                    <a:pt x="7" y="319"/>
                    <a:pt x="9" y="321"/>
                    <a:pt x="9" y="319"/>
                  </a:cubicBezTo>
                  <a:cubicBezTo>
                    <a:pt x="10" y="318"/>
                    <a:pt x="10" y="314"/>
                    <a:pt x="11" y="313"/>
                  </a:cubicBezTo>
                  <a:cubicBezTo>
                    <a:pt x="11" y="312"/>
                    <a:pt x="12" y="312"/>
                    <a:pt x="12" y="312"/>
                  </a:cubicBezTo>
                  <a:cubicBezTo>
                    <a:pt x="14" y="312"/>
                    <a:pt x="16" y="314"/>
                    <a:pt x="18" y="314"/>
                  </a:cubicBezTo>
                  <a:cubicBezTo>
                    <a:pt x="19" y="315"/>
                    <a:pt x="20" y="315"/>
                    <a:pt x="21" y="315"/>
                  </a:cubicBezTo>
                  <a:cubicBezTo>
                    <a:pt x="22" y="315"/>
                    <a:pt x="22" y="314"/>
                    <a:pt x="22" y="312"/>
                  </a:cubicBezTo>
                  <a:cubicBezTo>
                    <a:pt x="23" y="310"/>
                    <a:pt x="22" y="308"/>
                    <a:pt x="20" y="307"/>
                  </a:cubicBezTo>
                  <a:cubicBezTo>
                    <a:pt x="18" y="307"/>
                    <a:pt x="16" y="306"/>
                    <a:pt x="14" y="304"/>
                  </a:cubicBezTo>
                  <a:cubicBezTo>
                    <a:pt x="12" y="302"/>
                    <a:pt x="17" y="299"/>
                    <a:pt x="20" y="297"/>
                  </a:cubicBezTo>
                  <a:cubicBezTo>
                    <a:pt x="22" y="295"/>
                    <a:pt x="24" y="294"/>
                    <a:pt x="26" y="291"/>
                  </a:cubicBezTo>
                  <a:cubicBezTo>
                    <a:pt x="27" y="291"/>
                    <a:pt x="28" y="290"/>
                    <a:pt x="28" y="290"/>
                  </a:cubicBezTo>
                  <a:cubicBezTo>
                    <a:pt x="30" y="290"/>
                    <a:pt x="31" y="292"/>
                    <a:pt x="34" y="294"/>
                  </a:cubicBezTo>
                  <a:cubicBezTo>
                    <a:pt x="34" y="294"/>
                    <a:pt x="35" y="294"/>
                    <a:pt x="35" y="294"/>
                  </a:cubicBezTo>
                  <a:cubicBezTo>
                    <a:pt x="38" y="294"/>
                    <a:pt x="39" y="291"/>
                    <a:pt x="38" y="289"/>
                  </a:cubicBezTo>
                  <a:cubicBezTo>
                    <a:pt x="38" y="286"/>
                    <a:pt x="35" y="288"/>
                    <a:pt x="34" y="286"/>
                  </a:cubicBezTo>
                  <a:cubicBezTo>
                    <a:pt x="34" y="284"/>
                    <a:pt x="36" y="283"/>
                    <a:pt x="38" y="283"/>
                  </a:cubicBezTo>
                  <a:cubicBezTo>
                    <a:pt x="39" y="283"/>
                    <a:pt x="40" y="283"/>
                    <a:pt x="41" y="284"/>
                  </a:cubicBezTo>
                  <a:cubicBezTo>
                    <a:pt x="42" y="285"/>
                    <a:pt x="43" y="285"/>
                    <a:pt x="43" y="285"/>
                  </a:cubicBezTo>
                  <a:cubicBezTo>
                    <a:pt x="45" y="285"/>
                    <a:pt x="46" y="283"/>
                    <a:pt x="46" y="280"/>
                  </a:cubicBezTo>
                  <a:cubicBezTo>
                    <a:pt x="47" y="277"/>
                    <a:pt x="46" y="274"/>
                    <a:pt x="44" y="272"/>
                  </a:cubicBezTo>
                  <a:cubicBezTo>
                    <a:pt x="43" y="270"/>
                    <a:pt x="41" y="270"/>
                    <a:pt x="40" y="267"/>
                  </a:cubicBezTo>
                  <a:cubicBezTo>
                    <a:pt x="39" y="265"/>
                    <a:pt x="40" y="263"/>
                    <a:pt x="38" y="261"/>
                  </a:cubicBezTo>
                  <a:cubicBezTo>
                    <a:pt x="36" y="259"/>
                    <a:pt x="34" y="256"/>
                    <a:pt x="29" y="256"/>
                  </a:cubicBezTo>
                  <a:cubicBezTo>
                    <a:pt x="24" y="255"/>
                    <a:pt x="26" y="254"/>
                    <a:pt x="28" y="252"/>
                  </a:cubicBezTo>
                  <a:cubicBezTo>
                    <a:pt x="31" y="249"/>
                    <a:pt x="31" y="248"/>
                    <a:pt x="31" y="245"/>
                  </a:cubicBezTo>
                  <a:cubicBezTo>
                    <a:pt x="32" y="242"/>
                    <a:pt x="29" y="239"/>
                    <a:pt x="29" y="236"/>
                  </a:cubicBezTo>
                  <a:cubicBezTo>
                    <a:pt x="28" y="233"/>
                    <a:pt x="32" y="231"/>
                    <a:pt x="33" y="229"/>
                  </a:cubicBezTo>
                  <a:cubicBezTo>
                    <a:pt x="35" y="227"/>
                    <a:pt x="36" y="225"/>
                    <a:pt x="38" y="225"/>
                  </a:cubicBezTo>
                  <a:cubicBezTo>
                    <a:pt x="38" y="225"/>
                    <a:pt x="39" y="225"/>
                    <a:pt x="39" y="225"/>
                  </a:cubicBezTo>
                  <a:cubicBezTo>
                    <a:pt x="41" y="226"/>
                    <a:pt x="42" y="229"/>
                    <a:pt x="45" y="229"/>
                  </a:cubicBezTo>
                  <a:cubicBezTo>
                    <a:pt x="45" y="229"/>
                    <a:pt x="45" y="229"/>
                    <a:pt x="45" y="229"/>
                  </a:cubicBezTo>
                  <a:cubicBezTo>
                    <a:pt x="47" y="229"/>
                    <a:pt x="49" y="224"/>
                    <a:pt x="51" y="220"/>
                  </a:cubicBezTo>
                  <a:cubicBezTo>
                    <a:pt x="53" y="217"/>
                    <a:pt x="51" y="210"/>
                    <a:pt x="49" y="207"/>
                  </a:cubicBezTo>
                  <a:cubicBezTo>
                    <a:pt x="48" y="204"/>
                    <a:pt x="48" y="201"/>
                    <a:pt x="48" y="199"/>
                  </a:cubicBezTo>
                  <a:cubicBezTo>
                    <a:pt x="49" y="197"/>
                    <a:pt x="50" y="196"/>
                    <a:pt x="51" y="194"/>
                  </a:cubicBezTo>
                  <a:cubicBezTo>
                    <a:pt x="54" y="190"/>
                    <a:pt x="52" y="189"/>
                    <a:pt x="52" y="184"/>
                  </a:cubicBezTo>
                  <a:cubicBezTo>
                    <a:pt x="51" y="179"/>
                    <a:pt x="50" y="181"/>
                    <a:pt x="49" y="178"/>
                  </a:cubicBezTo>
                  <a:cubicBezTo>
                    <a:pt x="49" y="174"/>
                    <a:pt x="52" y="175"/>
                    <a:pt x="54" y="172"/>
                  </a:cubicBezTo>
                  <a:cubicBezTo>
                    <a:pt x="56" y="169"/>
                    <a:pt x="57" y="168"/>
                    <a:pt x="61" y="166"/>
                  </a:cubicBezTo>
                  <a:cubicBezTo>
                    <a:pt x="66" y="164"/>
                    <a:pt x="65" y="162"/>
                    <a:pt x="67" y="159"/>
                  </a:cubicBezTo>
                  <a:cubicBezTo>
                    <a:pt x="67" y="157"/>
                    <a:pt x="68" y="157"/>
                    <a:pt x="68" y="157"/>
                  </a:cubicBezTo>
                  <a:cubicBezTo>
                    <a:pt x="69" y="157"/>
                    <a:pt x="70" y="158"/>
                    <a:pt x="71" y="159"/>
                  </a:cubicBezTo>
                  <a:cubicBezTo>
                    <a:pt x="72" y="161"/>
                    <a:pt x="73" y="163"/>
                    <a:pt x="75" y="163"/>
                  </a:cubicBezTo>
                  <a:cubicBezTo>
                    <a:pt x="76" y="163"/>
                    <a:pt x="78" y="162"/>
                    <a:pt x="79" y="162"/>
                  </a:cubicBezTo>
                  <a:cubicBezTo>
                    <a:pt x="85" y="160"/>
                    <a:pt x="83" y="160"/>
                    <a:pt x="85" y="156"/>
                  </a:cubicBezTo>
                  <a:cubicBezTo>
                    <a:pt x="87" y="152"/>
                    <a:pt x="87" y="153"/>
                    <a:pt x="91" y="151"/>
                  </a:cubicBezTo>
                  <a:cubicBezTo>
                    <a:pt x="94" y="149"/>
                    <a:pt x="92" y="149"/>
                    <a:pt x="92" y="145"/>
                  </a:cubicBezTo>
                  <a:cubicBezTo>
                    <a:pt x="92" y="141"/>
                    <a:pt x="94" y="142"/>
                    <a:pt x="96" y="138"/>
                  </a:cubicBezTo>
                  <a:cubicBezTo>
                    <a:pt x="98" y="134"/>
                    <a:pt x="99" y="135"/>
                    <a:pt x="102" y="132"/>
                  </a:cubicBezTo>
                  <a:cubicBezTo>
                    <a:pt x="104" y="129"/>
                    <a:pt x="104" y="131"/>
                    <a:pt x="102" y="129"/>
                  </a:cubicBezTo>
                  <a:cubicBezTo>
                    <a:pt x="101" y="127"/>
                    <a:pt x="99" y="125"/>
                    <a:pt x="98" y="121"/>
                  </a:cubicBezTo>
                  <a:cubicBezTo>
                    <a:pt x="97" y="116"/>
                    <a:pt x="99" y="117"/>
                    <a:pt x="103" y="114"/>
                  </a:cubicBezTo>
                  <a:cubicBezTo>
                    <a:pt x="104" y="113"/>
                    <a:pt x="106" y="113"/>
                    <a:pt x="107" y="113"/>
                  </a:cubicBezTo>
                  <a:cubicBezTo>
                    <a:pt x="110" y="113"/>
                    <a:pt x="113" y="114"/>
                    <a:pt x="116" y="114"/>
                  </a:cubicBezTo>
                  <a:cubicBezTo>
                    <a:pt x="119" y="114"/>
                    <a:pt x="117" y="117"/>
                    <a:pt x="117" y="117"/>
                  </a:cubicBezTo>
                  <a:cubicBezTo>
                    <a:pt x="117" y="117"/>
                    <a:pt x="118" y="117"/>
                    <a:pt x="118" y="116"/>
                  </a:cubicBezTo>
                  <a:cubicBezTo>
                    <a:pt x="119" y="115"/>
                    <a:pt x="120" y="113"/>
                    <a:pt x="123" y="112"/>
                  </a:cubicBezTo>
                  <a:cubicBezTo>
                    <a:pt x="126" y="112"/>
                    <a:pt x="126" y="112"/>
                    <a:pt x="124" y="110"/>
                  </a:cubicBezTo>
                  <a:cubicBezTo>
                    <a:pt x="121" y="107"/>
                    <a:pt x="123" y="106"/>
                    <a:pt x="125" y="103"/>
                  </a:cubicBezTo>
                  <a:cubicBezTo>
                    <a:pt x="127" y="101"/>
                    <a:pt x="129" y="101"/>
                    <a:pt x="130" y="98"/>
                  </a:cubicBezTo>
                  <a:cubicBezTo>
                    <a:pt x="132" y="94"/>
                    <a:pt x="132" y="94"/>
                    <a:pt x="131" y="92"/>
                  </a:cubicBezTo>
                  <a:cubicBezTo>
                    <a:pt x="130" y="90"/>
                    <a:pt x="129" y="88"/>
                    <a:pt x="128" y="84"/>
                  </a:cubicBezTo>
                  <a:cubicBezTo>
                    <a:pt x="127" y="80"/>
                    <a:pt x="128" y="79"/>
                    <a:pt x="126" y="79"/>
                  </a:cubicBezTo>
                  <a:cubicBezTo>
                    <a:pt x="125" y="79"/>
                    <a:pt x="125" y="79"/>
                    <a:pt x="125" y="79"/>
                  </a:cubicBezTo>
                  <a:cubicBezTo>
                    <a:pt x="121" y="79"/>
                    <a:pt x="119" y="80"/>
                    <a:pt x="116" y="82"/>
                  </a:cubicBezTo>
                  <a:cubicBezTo>
                    <a:pt x="114" y="84"/>
                    <a:pt x="113" y="85"/>
                    <a:pt x="111" y="85"/>
                  </a:cubicBezTo>
                  <a:cubicBezTo>
                    <a:pt x="111" y="85"/>
                    <a:pt x="110" y="85"/>
                    <a:pt x="109" y="84"/>
                  </a:cubicBezTo>
                  <a:cubicBezTo>
                    <a:pt x="107" y="82"/>
                    <a:pt x="108" y="81"/>
                    <a:pt x="106" y="79"/>
                  </a:cubicBezTo>
                  <a:cubicBezTo>
                    <a:pt x="104" y="76"/>
                    <a:pt x="107" y="75"/>
                    <a:pt x="109" y="70"/>
                  </a:cubicBezTo>
                  <a:cubicBezTo>
                    <a:pt x="112" y="65"/>
                    <a:pt x="113" y="66"/>
                    <a:pt x="117" y="63"/>
                  </a:cubicBezTo>
                  <a:cubicBezTo>
                    <a:pt x="121" y="59"/>
                    <a:pt x="119" y="58"/>
                    <a:pt x="122" y="58"/>
                  </a:cubicBezTo>
                  <a:cubicBezTo>
                    <a:pt x="124" y="58"/>
                    <a:pt x="125" y="58"/>
                    <a:pt x="127" y="58"/>
                  </a:cubicBezTo>
                  <a:cubicBezTo>
                    <a:pt x="128" y="58"/>
                    <a:pt x="130" y="58"/>
                    <a:pt x="131" y="56"/>
                  </a:cubicBezTo>
                  <a:cubicBezTo>
                    <a:pt x="133" y="55"/>
                    <a:pt x="134" y="54"/>
                    <a:pt x="136" y="54"/>
                  </a:cubicBezTo>
                  <a:cubicBezTo>
                    <a:pt x="137" y="54"/>
                    <a:pt x="138" y="55"/>
                    <a:pt x="140" y="56"/>
                  </a:cubicBezTo>
                  <a:cubicBezTo>
                    <a:pt x="141" y="56"/>
                    <a:pt x="142" y="57"/>
                    <a:pt x="143" y="57"/>
                  </a:cubicBezTo>
                  <a:cubicBezTo>
                    <a:pt x="146" y="57"/>
                    <a:pt x="150" y="55"/>
                    <a:pt x="153" y="54"/>
                  </a:cubicBezTo>
                  <a:cubicBezTo>
                    <a:pt x="158" y="53"/>
                    <a:pt x="157" y="50"/>
                    <a:pt x="156" y="48"/>
                  </a:cubicBezTo>
                  <a:cubicBezTo>
                    <a:pt x="155" y="46"/>
                    <a:pt x="152" y="45"/>
                    <a:pt x="149" y="42"/>
                  </a:cubicBezTo>
                  <a:cubicBezTo>
                    <a:pt x="146" y="39"/>
                    <a:pt x="145" y="38"/>
                    <a:pt x="149" y="35"/>
                  </a:cubicBezTo>
                  <a:cubicBezTo>
                    <a:pt x="153" y="32"/>
                    <a:pt x="159" y="31"/>
                    <a:pt x="162" y="29"/>
                  </a:cubicBezTo>
                  <a:cubicBezTo>
                    <a:pt x="163" y="29"/>
                    <a:pt x="163" y="29"/>
                    <a:pt x="164" y="29"/>
                  </a:cubicBezTo>
                  <a:cubicBezTo>
                    <a:pt x="166" y="29"/>
                    <a:pt x="168" y="32"/>
                    <a:pt x="171" y="33"/>
                  </a:cubicBezTo>
                  <a:cubicBezTo>
                    <a:pt x="174" y="34"/>
                    <a:pt x="176" y="34"/>
                    <a:pt x="174" y="38"/>
                  </a:cubicBezTo>
                  <a:cubicBezTo>
                    <a:pt x="173" y="41"/>
                    <a:pt x="175" y="44"/>
                    <a:pt x="179" y="45"/>
                  </a:cubicBezTo>
                  <a:cubicBezTo>
                    <a:pt x="180" y="45"/>
                    <a:pt x="180" y="45"/>
                    <a:pt x="180" y="45"/>
                  </a:cubicBezTo>
                  <a:cubicBezTo>
                    <a:pt x="184" y="45"/>
                    <a:pt x="186" y="41"/>
                    <a:pt x="188" y="39"/>
                  </a:cubicBezTo>
                  <a:cubicBezTo>
                    <a:pt x="191" y="37"/>
                    <a:pt x="198" y="30"/>
                    <a:pt x="201" y="27"/>
                  </a:cubicBezTo>
                  <a:cubicBezTo>
                    <a:pt x="203" y="24"/>
                    <a:pt x="206" y="19"/>
                    <a:pt x="208" y="16"/>
                  </a:cubicBezTo>
                  <a:cubicBezTo>
                    <a:pt x="209" y="13"/>
                    <a:pt x="205" y="14"/>
                    <a:pt x="205" y="11"/>
                  </a:cubicBezTo>
                  <a:cubicBezTo>
                    <a:pt x="205" y="9"/>
                    <a:pt x="208" y="8"/>
                    <a:pt x="212" y="8"/>
                  </a:cubicBezTo>
                  <a:cubicBezTo>
                    <a:pt x="215" y="8"/>
                    <a:pt x="218" y="4"/>
                    <a:pt x="218" y="4"/>
                  </a:cubicBezTo>
                  <a:cubicBezTo>
                    <a:pt x="218" y="4"/>
                    <a:pt x="217" y="4"/>
                    <a:pt x="216" y="4"/>
                  </a:cubicBezTo>
                  <a:cubicBezTo>
                    <a:pt x="218" y="3"/>
                    <a:pt x="219" y="2"/>
                    <a:pt x="221" y="2"/>
                  </a:cubicBezTo>
                  <a:moveTo>
                    <a:pt x="221" y="0"/>
                  </a:moveTo>
                  <a:cubicBezTo>
                    <a:pt x="221" y="0"/>
                    <a:pt x="221" y="0"/>
                    <a:pt x="221" y="0"/>
                  </a:cubicBezTo>
                  <a:cubicBezTo>
                    <a:pt x="219" y="0"/>
                    <a:pt x="217" y="1"/>
                    <a:pt x="215" y="3"/>
                  </a:cubicBezTo>
                  <a:cubicBezTo>
                    <a:pt x="211" y="6"/>
                    <a:pt x="211" y="6"/>
                    <a:pt x="211" y="6"/>
                  </a:cubicBezTo>
                  <a:cubicBezTo>
                    <a:pt x="206" y="6"/>
                    <a:pt x="203" y="8"/>
                    <a:pt x="203" y="11"/>
                  </a:cubicBezTo>
                  <a:cubicBezTo>
                    <a:pt x="203" y="14"/>
                    <a:pt x="205" y="15"/>
                    <a:pt x="206" y="15"/>
                  </a:cubicBezTo>
                  <a:cubicBezTo>
                    <a:pt x="206" y="15"/>
                    <a:pt x="206" y="15"/>
                    <a:pt x="206" y="15"/>
                  </a:cubicBezTo>
                  <a:cubicBezTo>
                    <a:pt x="206" y="15"/>
                    <a:pt x="206" y="15"/>
                    <a:pt x="206" y="15"/>
                  </a:cubicBezTo>
                  <a:cubicBezTo>
                    <a:pt x="205" y="18"/>
                    <a:pt x="202" y="23"/>
                    <a:pt x="200" y="26"/>
                  </a:cubicBezTo>
                  <a:cubicBezTo>
                    <a:pt x="193" y="32"/>
                    <a:pt x="189" y="36"/>
                    <a:pt x="187" y="38"/>
                  </a:cubicBezTo>
                  <a:cubicBezTo>
                    <a:pt x="186" y="38"/>
                    <a:pt x="186" y="39"/>
                    <a:pt x="185" y="40"/>
                  </a:cubicBezTo>
                  <a:cubicBezTo>
                    <a:pt x="183" y="42"/>
                    <a:pt x="182" y="43"/>
                    <a:pt x="180" y="43"/>
                  </a:cubicBezTo>
                  <a:cubicBezTo>
                    <a:pt x="180" y="43"/>
                    <a:pt x="180" y="43"/>
                    <a:pt x="180" y="43"/>
                  </a:cubicBezTo>
                  <a:cubicBezTo>
                    <a:pt x="178" y="43"/>
                    <a:pt x="176" y="42"/>
                    <a:pt x="176" y="41"/>
                  </a:cubicBezTo>
                  <a:cubicBezTo>
                    <a:pt x="175" y="40"/>
                    <a:pt x="175" y="39"/>
                    <a:pt x="176" y="38"/>
                  </a:cubicBezTo>
                  <a:cubicBezTo>
                    <a:pt x="176" y="37"/>
                    <a:pt x="177" y="36"/>
                    <a:pt x="176" y="34"/>
                  </a:cubicBezTo>
                  <a:cubicBezTo>
                    <a:pt x="176" y="32"/>
                    <a:pt x="174" y="32"/>
                    <a:pt x="172" y="31"/>
                  </a:cubicBezTo>
                  <a:cubicBezTo>
                    <a:pt x="171" y="31"/>
                    <a:pt x="170" y="30"/>
                    <a:pt x="169" y="29"/>
                  </a:cubicBezTo>
                  <a:cubicBezTo>
                    <a:pt x="168" y="28"/>
                    <a:pt x="166" y="27"/>
                    <a:pt x="164" y="27"/>
                  </a:cubicBezTo>
                  <a:cubicBezTo>
                    <a:pt x="163" y="27"/>
                    <a:pt x="162" y="27"/>
                    <a:pt x="161" y="27"/>
                  </a:cubicBezTo>
                  <a:cubicBezTo>
                    <a:pt x="160" y="28"/>
                    <a:pt x="159" y="28"/>
                    <a:pt x="158" y="29"/>
                  </a:cubicBezTo>
                  <a:cubicBezTo>
                    <a:pt x="154" y="30"/>
                    <a:pt x="151" y="31"/>
                    <a:pt x="148" y="33"/>
                  </a:cubicBezTo>
                  <a:cubicBezTo>
                    <a:pt x="147" y="34"/>
                    <a:pt x="145" y="36"/>
                    <a:pt x="145" y="37"/>
                  </a:cubicBezTo>
                  <a:cubicBezTo>
                    <a:pt x="145" y="39"/>
                    <a:pt x="146" y="41"/>
                    <a:pt x="147" y="43"/>
                  </a:cubicBezTo>
                  <a:cubicBezTo>
                    <a:pt x="148" y="43"/>
                    <a:pt x="148" y="43"/>
                    <a:pt x="148" y="43"/>
                  </a:cubicBezTo>
                  <a:cubicBezTo>
                    <a:pt x="149" y="45"/>
                    <a:pt x="151" y="46"/>
                    <a:pt x="152" y="47"/>
                  </a:cubicBezTo>
                  <a:cubicBezTo>
                    <a:pt x="153" y="47"/>
                    <a:pt x="154" y="48"/>
                    <a:pt x="154" y="49"/>
                  </a:cubicBezTo>
                  <a:cubicBezTo>
                    <a:pt x="155" y="50"/>
                    <a:pt x="155" y="51"/>
                    <a:pt x="155" y="51"/>
                  </a:cubicBezTo>
                  <a:cubicBezTo>
                    <a:pt x="155" y="52"/>
                    <a:pt x="154" y="52"/>
                    <a:pt x="153" y="52"/>
                  </a:cubicBezTo>
                  <a:cubicBezTo>
                    <a:pt x="152" y="53"/>
                    <a:pt x="150" y="53"/>
                    <a:pt x="149" y="53"/>
                  </a:cubicBezTo>
                  <a:cubicBezTo>
                    <a:pt x="147" y="54"/>
                    <a:pt x="145" y="55"/>
                    <a:pt x="143" y="55"/>
                  </a:cubicBezTo>
                  <a:cubicBezTo>
                    <a:pt x="142" y="55"/>
                    <a:pt x="141" y="55"/>
                    <a:pt x="141" y="54"/>
                  </a:cubicBezTo>
                  <a:cubicBezTo>
                    <a:pt x="139" y="53"/>
                    <a:pt x="137" y="52"/>
                    <a:pt x="136" y="52"/>
                  </a:cubicBezTo>
                  <a:cubicBezTo>
                    <a:pt x="134" y="52"/>
                    <a:pt x="132" y="53"/>
                    <a:pt x="130" y="55"/>
                  </a:cubicBezTo>
                  <a:cubicBezTo>
                    <a:pt x="129" y="56"/>
                    <a:pt x="128" y="56"/>
                    <a:pt x="127" y="56"/>
                  </a:cubicBezTo>
                  <a:cubicBezTo>
                    <a:pt x="126" y="56"/>
                    <a:pt x="125" y="56"/>
                    <a:pt x="125" y="56"/>
                  </a:cubicBezTo>
                  <a:cubicBezTo>
                    <a:pt x="124" y="56"/>
                    <a:pt x="123" y="56"/>
                    <a:pt x="122" y="56"/>
                  </a:cubicBezTo>
                  <a:cubicBezTo>
                    <a:pt x="120" y="56"/>
                    <a:pt x="119" y="57"/>
                    <a:pt x="118" y="58"/>
                  </a:cubicBezTo>
                  <a:cubicBezTo>
                    <a:pt x="118" y="59"/>
                    <a:pt x="117" y="60"/>
                    <a:pt x="116" y="61"/>
                  </a:cubicBezTo>
                  <a:cubicBezTo>
                    <a:pt x="115" y="62"/>
                    <a:pt x="114" y="62"/>
                    <a:pt x="113" y="63"/>
                  </a:cubicBezTo>
                  <a:cubicBezTo>
                    <a:pt x="111" y="64"/>
                    <a:pt x="110" y="65"/>
                    <a:pt x="108" y="69"/>
                  </a:cubicBezTo>
                  <a:cubicBezTo>
                    <a:pt x="107" y="70"/>
                    <a:pt x="106" y="71"/>
                    <a:pt x="106" y="72"/>
                  </a:cubicBezTo>
                  <a:cubicBezTo>
                    <a:pt x="104" y="75"/>
                    <a:pt x="102" y="77"/>
                    <a:pt x="105" y="80"/>
                  </a:cubicBezTo>
                  <a:cubicBezTo>
                    <a:pt x="106" y="81"/>
                    <a:pt x="106" y="82"/>
                    <a:pt x="106" y="82"/>
                  </a:cubicBezTo>
                  <a:cubicBezTo>
                    <a:pt x="106" y="83"/>
                    <a:pt x="107" y="84"/>
                    <a:pt x="108" y="86"/>
                  </a:cubicBezTo>
                  <a:cubicBezTo>
                    <a:pt x="109" y="86"/>
                    <a:pt x="110" y="87"/>
                    <a:pt x="111" y="87"/>
                  </a:cubicBezTo>
                  <a:cubicBezTo>
                    <a:pt x="114" y="87"/>
                    <a:pt x="116" y="85"/>
                    <a:pt x="117" y="84"/>
                  </a:cubicBezTo>
                  <a:cubicBezTo>
                    <a:pt x="120" y="82"/>
                    <a:pt x="122" y="81"/>
                    <a:pt x="125" y="81"/>
                  </a:cubicBezTo>
                  <a:cubicBezTo>
                    <a:pt x="125" y="81"/>
                    <a:pt x="125" y="81"/>
                    <a:pt x="126" y="81"/>
                  </a:cubicBezTo>
                  <a:cubicBezTo>
                    <a:pt x="126" y="81"/>
                    <a:pt x="126" y="81"/>
                    <a:pt x="126" y="82"/>
                  </a:cubicBezTo>
                  <a:cubicBezTo>
                    <a:pt x="126" y="82"/>
                    <a:pt x="126" y="83"/>
                    <a:pt x="126" y="84"/>
                  </a:cubicBezTo>
                  <a:cubicBezTo>
                    <a:pt x="127" y="89"/>
                    <a:pt x="128" y="90"/>
                    <a:pt x="129" y="93"/>
                  </a:cubicBezTo>
                  <a:cubicBezTo>
                    <a:pt x="130" y="94"/>
                    <a:pt x="130" y="94"/>
                    <a:pt x="129" y="97"/>
                  </a:cubicBezTo>
                  <a:cubicBezTo>
                    <a:pt x="128" y="98"/>
                    <a:pt x="127" y="99"/>
                    <a:pt x="126" y="100"/>
                  </a:cubicBezTo>
                  <a:cubicBezTo>
                    <a:pt x="125" y="100"/>
                    <a:pt x="125" y="101"/>
                    <a:pt x="124" y="102"/>
                  </a:cubicBezTo>
                  <a:cubicBezTo>
                    <a:pt x="123" y="103"/>
                    <a:pt x="123" y="103"/>
                    <a:pt x="123" y="103"/>
                  </a:cubicBezTo>
                  <a:cubicBezTo>
                    <a:pt x="121" y="105"/>
                    <a:pt x="119" y="107"/>
                    <a:pt x="122" y="111"/>
                  </a:cubicBezTo>
                  <a:cubicBezTo>
                    <a:pt x="120" y="111"/>
                    <a:pt x="119" y="112"/>
                    <a:pt x="118" y="113"/>
                  </a:cubicBezTo>
                  <a:cubicBezTo>
                    <a:pt x="117" y="113"/>
                    <a:pt x="117" y="112"/>
                    <a:pt x="116" y="112"/>
                  </a:cubicBezTo>
                  <a:cubicBezTo>
                    <a:pt x="115" y="112"/>
                    <a:pt x="114" y="112"/>
                    <a:pt x="112" y="112"/>
                  </a:cubicBezTo>
                  <a:cubicBezTo>
                    <a:pt x="111" y="112"/>
                    <a:pt x="109" y="111"/>
                    <a:pt x="107" y="111"/>
                  </a:cubicBezTo>
                  <a:cubicBezTo>
                    <a:pt x="105" y="111"/>
                    <a:pt x="103" y="112"/>
                    <a:pt x="102" y="113"/>
                  </a:cubicBezTo>
                  <a:cubicBezTo>
                    <a:pt x="101" y="114"/>
                    <a:pt x="100" y="114"/>
                    <a:pt x="99" y="115"/>
                  </a:cubicBezTo>
                  <a:cubicBezTo>
                    <a:pt x="97" y="116"/>
                    <a:pt x="96" y="117"/>
                    <a:pt x="97" y="121"/>
                  </a:cubicBezTo>
                  <a:cubicBezTo>
                    <a:pt x="98" y="126"/>
                    <a:pt x="99" y="128"/>
                    <a:pt x="101" y="130"/>
                  </a:cubicBezTo>
                  <a:cubicBezTo>
                    <a:pt x="101" y="130"/>
                    <a:pt x="100" y="131"/>
                    <a:pt x="100" y="131"/>
                  </a:cubicBezTo>
                  <a:cubicBezTo>
                    <a:pt x="99" y="132"/>
                    <a:pt x="99" y="132"/>
                    <a:pt x="98" y="133"/>
                  </a:cubicBezTo>
                  <a:cubicBezTo>
                    <a:pt x="97" y="133"/>
                    <a:pt x="96" y="134"/>
                    <a:pt x="94" y="137"/>
                  </a:cubicBezTo>
                  <a:cubicBezTo>
                    <a:pt x="94" y="138"/>
                    <a:pt x="93" y="139"/>
                    <a:pt x="92" y="139"/>
                  </a:cubicBezTo>
                  <a:cubicBezTo>
                    <a:pt x="91" y="141"/>
                    <a:pt x="90" y="142"/>
                    <a:pt x="90" y="145"/>
                  </a:cubicBezTo>
                  <a:cubicBezTo>
                    <a:pt x="90" y="147"/>
                    <a:pt x="90" y="148"/>
                    <a:pt x="90" y="149"/>
                  </a:cubicBezTo>
                  <a:cubicBezTo>
                    <a:pt x="90" y="149"/>
                    <a:pt x="90" y="149"/>
                    <a:pt x="90" y="149"/>
                  </a:cubicBezTo>
                  <a:cubicBezTo>
                    <a:pt x="89" y="150"/>
                    <a:pt x="89" y="150"/>
                    <a:pt x="88" y="150"/>
                  </a:cubicBezTo>
                  <a:cubicBezTo>
                    <a:pt x="86" y="152"/>
                    <a:pt x="86" y="152"/>
                    <a:pt x="84" y="155"/>
                  </a:cubicBezTo>
                  <a:cubicBezTo>
                    <a:pt x="83" y="156"/>
                    <a:pt x="83" y="157"/>
                    <a:pt x="83" y="158"/>
                  </a:cubicBezTo>
                  <a:cubicBezTo>
                    <a:pt x="82" y="159"/>
                    <a:pt x="82" y="159"/>
                    <a:pt x="79" y="160"/>
                  </a:cubicBezTo>
                  <a:cubicBezTo>
                    <a:pt x="77" y="160"/>
                    <a:pt x="76" y="161"/>
                    <a:pt x="75" y="161"/>
                  </a:cubicBezTo>
                  <a:cubicBezTo>
                    <a:pt x="74" y="161"/>
                    <a:pt x="73" y="160"/>
                    <a:pt x="72" y="158"/>
                  </a:cubicBezTo>
                  <a:cubicBezTo>
                    <a:pt x="71" y="157"/>
                    <a:pt x="70" y="155"/>
                    <a:pt x="68" y="155"/>
                  </a:cubicBezTo>
                  <a:cubicBezTo>
                    <a:pt x="66" y="155"/>
                    <a:pt x="65" y="157"/>
                    <a:pt x="65" y="158"/>
                  </a:cubicBezTo>
                  <a:cubicBezTo>
                    <a:pt x="64" y="159"/>
                    <a:pt x="64" y="160"/>
                    <a:pt x="64" y="160"/>
                  </a:cubicBezTo>
                  <a:cubicBezTo>
                    <a:pt x="63" y="162"/>
                    <a:pt x="63" y="163"/>
                    <a:pt x="60" y="164"/>
                  </a:cubicBezTo>
                  <a:cubicBezTo>
                    <a:pt x="59" y="165"/>
                    <a:pt x="59" y="165"/>
                    <a:pt x="59" y="165"/>
                  </a:cubicBezTo>
                  <a:cubicBezTo>
                    <a:pt x="56" y="167"/>
                    <a:pt x="54" y="168"/>
                    <a:pt x="52" y="171"/>
                  </a:cubicBezTo>
                  <a:cubicBezTo>
                    <a:pt x="52" y="172"/>
                    <a:pt x="51" y="172"/>
                    <a:pt x="50" y="173"/>
                  </a:cubicBezTo>
                  <a:cubicBezTo>
                    <a:pt x="49" y="173"/>
                    <a:pt x="47" y="174"/>
                    <a:pt x="47" y="178"/>
                  </a:cubicBezTo>
                  <a:cubicBezTo>
                    <a:pt x="48" y="180"/>
                    <a:pt x="48" y="181"/>
                    <a:pt x="49" y="182"/>
                  </a:cubicBezTo>
                  <a:cubicBezTo>
                    <a:pt x="50" y="182"/>
                    <a:pt x="50" y="182"/>
                    <a:pt x="50" y="184"/>
                  </a:cubicBezTo>
                  <a:cubicBezTo>
                    <a:pt x="50" y="185"/>
                    <a:pt x="50" y="186"/>
                    <a:pt x="51" y="187"/>
                  </a:cubicBezTo>
                  <a:cubicBezTo>
                    <a:pt x="51" y="190"/>
                    <a:pt x="51" y="191"/>
                    <a:pt x="49" y="193"/>
                  </a:cubicBezTo>
                  <a:cubicBezTo>
                    <a:pt x="48" y="195"/>
                    <a:pt x="47" y="197"/>
                    <a:pt x="46" y="198"/>
                  </a:cubicBezTo>
                  <a:cubicBezTo>
                    <a:pt x="46" y="198"/>
                    <a:pt x="46" y="198"/>
                    <a:pt x="46" y="198"/>
                  </a:cubicBezTo>
                  <a:cubicBezTo>
                    <a:pt x="46" y="199"/>
                    <a:pt x="46" y="199"/>
                    <a:pt x="46" y="199"/>
                  </a:cubicBezTo>
                  <a:cubicBezTo>
                    <a:pt x="46" y="202"/>
                    <a:pt x="46" y="205"/>
                    <a:pt x="48" y="208"/>
                  </a:cubicBezTo>
                  <a:cubicBezTo>
                    <a:pt x="50" y="211"/>
                    <a:pt x="51" y="217"/>
                    <a:pt x="50" y="219"/>
                  </a:cubicBezTo>
                  <a:cubicBezTo>
                    <a:pt x="49" y="220"/>
                    <a:pt x="49" y="221"/>
                    <a:pt x="48" y="222"/>
                  </a:cubicBezTo>
                  <a:cubicBezTo>
                    <a:pt x="47" y="224"/>
                    <a:pt x="46" y="227"/>
                    <a:pt x="45" y="227"/>
                  </a:cubicBezTo>
                  <a:cubicBezTo>
                    <a:pt x="44" y="227"/>
                    <a:pt x="44" y="227"/>
                    <a:pt x="43" y="226"/>
                  </a:cubicBezTo>
                  <a:cubicBezTo>
                    <a:pt x="42" y="225"/>
                    <a:pt x="41" y="224"/>
                    <a:pt x="39" y="223"/>
                  </a:cubicBezTo>
                  <a:cubicBezTo>
                    <a:pt x="39" y="223"/>
                    <a:pt x="38" y="223"/>
                    <a:pt x="38" y="223"/>
                  </a:cubicBezTo>
                  <a:cubicBezTo>
                    <a:pt x="35" y="223"/>
                    <a:pt x="33" y="226"/>
                    <a:pt x="32" y="228"/>
                  </a:cubicBezTo>
                  <a:cubicBezTo>
                    <a:pt x="31" y="228"/>
                    <a:pt x="31" y="229"/>
                    <a:pt x="30" y="229"/>
                  </a:cubicBezTo>
                  <a:cubicBezTo>
                    <a:pt x="29" y="231"/>
                    <a:pt x="27" y="233"/>
                    <a:pt x="27" y="236"/>
                  </a:cubicBezTo>
                  <a:cubicBezTo>
                    <a:pt x="27" y="238"/>
                    <a:pt x="28" y="239"/>
                    <a:pt x="28" y="240"/>
                  </a:cubicBezTo>
                  <a:cubicBezTo>
                    <a:pt x="29" y="242"/>
                    <a:pt x="29" y="243"/>
                    <a:pt x="29" y="245"/>
                  </a:cubicBezTo>
                  <a:cubicBezTo>
                    <a:pt x="29" y="245"/>
                    <a:pt x="29" y="246"/>
                    <a:pt x="29" y="247"/>
                  </a:cubicBezTo>
                  <a:cubicBezTo>
                    <a:pt x="29" y="248"/>
                    <a:pt x="29" y="249"/>
                    <a:pt x="27" y="250"/>
                  </a:cubicBezTo>
                  <a:cubicBezTo>
                    <a:pt x="26" y="251"/>
                    <a:pt x="26" y="251"/>
                    <a:pt x="26" y="251"/>
                  </a:cubicBezTo>
                  <a:cubicBezTo>
                    <a:pt x="25" y="253"/>
                    <a:pt x="24" y="254"/>
                    <a:pt x="24" y="256"/>
                  </a:cubicBezTo>
                  <a:cubicBezTo>
                    <a:pt x="25" y="257"/>
                    <a:pt x="27" y="258"/>
                    <a:pt x="29" y="258"/>
                  </a:cubicBezTo>
                  <a:cubicBezTo>
                    <a:pt x="32" y="258"/>
                    <a:pt x="34" y="260"/>
                    <a:pt x="36" y="262"/>
                  </a:cubicBezTo>
                  <a:cubicBezTo>
                    <a:pt x="36" y="262"/>
                    <a:pt x="36" y="262"/>
                    <a:pt x="36" y="262"/>
                  </a:cubicBezTo>
                  <a:cubicBezTo>
                    <a:pt x="37" y="263"/>
                    <a:pt x="38" y="264"/>
                    <a:pt x="38" y="265"/>
                  </a:cubicBezTo>
                  <a:cubicBezTo>
                    <a:pt x="38" y="266"/>
                    <a:pt x="38" y="267"/>
                    <a:pt x="39" y="268"/>
                  </a:cubicBezTo>
                  <a:cubicBezTo>
                    <a:pt x="39" y="270"/>
                    <a:pt x="40" y="271"/>
                    <a:pt x="41" y="272"/>
                  </a:cubicBezTo>
                  <a:cubicBezTo>
                    <a:pt x="42" y="272"/>
                    <a:pt x="42" y="273"/>
                    <a:pt x="43" y="273"/>
                  </a:cubicBezTo>
                  <a:cubicBezTo>
                    <a:pt x="44" y="275"/>
                    <a:pt x="45" y="277"/>
                    <a:pt x="44" y="280"/>
                  </a:cubicBezTo>
                  <a:cubicBezTo>
                    <a:pt x="44" y="282"/>
                    <a:pt x="43" y="283"/>
                    <a:pt x="43" y="283"/>
                  </a:cubicBezTo>
                  <a:cubicBezTo>
                    <a:pt x="43" y="283"/>
                    <a:pt x="43" y="283"/>
                    <a:pt x="43" y="283"/>
                  </a:cubicBezTo>
                  <a:cubicBezTo>
                    <a:pt x="41" y="282"/>
                    <a:pt x="40" y="281"/>
                    <a:pt x="38" y="281"/>
                  </a:cubicBezTo>
                  <a:cubicBezTo>
                    <a:pt x="36" y="281"/>
                    <a:pt x="34" y="282"/>
                    <a:pt x="33" y="283"/>
                  </a:cubicBezTo>
                  <a:cubicBezTo>
                    <a:pt x="32" y="284"/>
                    <a:pt x="32" y="285"/>
                    <a:pt x="32" y="286"/>
                  </a:cubicBezTo>
                  <a:cubicBezTo>
                    <a:pt x="33" y="288"/>
                    <a:pt x="35" y="289"/>
                    <a:pt x="36" y="289"/>
                  </a:cubicBezTo>
                  <a:cubicBezTo>
                    <a:pt x="36" y="289"/>
                    <a:pt x="36" y="289"/>
                    <a:pt x="36" y="289"/>
                  </a:cubicBezTo>
                  <a:cubicBezTo>
                    <a:pt x="37" y="290"/>
                    <a:pt x="36" y="291"/>
                    <a:pt x="36" y="292"/>
                  </a:cubicBezTo>
                  <a:cubicBezTo>
                    <a:pt x="36" y="292"/>
                    <a:pt x="36" y="292"/>
                    <a:pt x="35" y="292"/>
                  </a:cubicBezTo>
                  <a:cubicBezTo>
                    <a:pt x="35" y="292"/>
                    <a:pt x="35" y="292"/>
                    <a:pt x="35" y="292"/>
                  </a:cubicBezTo>
                  <a:cubicBezTo>
                    <a:pt x="34" y="291"/>
                    <a:pt x="33" y="291"/>
                    <a:pt x="32" y="290"/>
                  </a:cubicBezTo>
                  <a:cubicBezTo>
                    <a:pt x="31" y="289"/>
                    <a:pt x="30" y="288"/>
                    <a:pt x="28" y="288"/>
                  </a:cubicBezTo>
                  <a:cubicBezTo>
                    <a:pt x="27" y="288"/>
                    <a:pt x="26" y="289"/>
                    <a:pt x="25" y="290"/>
                  </a:cubicBezTo>
                  <a:cubicBezTo>
                    <a:pt x="24" y="292"/>
                    <a:pt x="23" y="292"/>
                    <a:pt x="21" y="293"/>
                  </a:cubicBezTo>
                  <a:cubicBezTo>
                    <a:pt x="20" y="294"/>
                    <a:pt x="19" y="295"/>
                    <a:pt x="18" y="296"/>
                  </a:cubicBezTo>
                  <a:cubicBezTo>
                    <a:pt x="18" y="296"/>
                    <a:pt x="17" y="297"/>
                    <a:pt x="16" y="297"/>
                  </a:cubicBezTo>
                  <a:cubicBezTo>
                    <a:pt x="14" y="299"/>
                    <a:pt x="12" y="301"/>
                    <a:pt x="12" y="303"/>
                  </a:cubicBezTo>
                  <a:cubicBezTo>
                    <a:pt x="12" y="303"/>
                    <a:pt x="12" y="304"/>
                    <a:pt x="13" y="305"/>
                  </a:cubicBezTo>
                  <a:cubicBezTo>
                    <a:pt x="15" y="307"/>
                    <a:pt x="17" y="308"/>
                    <a:pt x="19" y="309"/>
                  </a:cubicBezTo>
                  <a:cubicBezTo>
                    <a:pt x="19" y="309"/>
                    <a:pt x="19" y="309"/>
                    <a:pt x="19" y="309"/>
                  </a:cubicBezTo>
                  <a:cubicBezTo>
                    <a:pt x="20" y="309"/>
                    <a:pt x="21" y="310"/>
                    <a:pt x="20" y="312"/>
                  </a:cubicBezTo>
                  <a:cubicBezTo>
                    <a:pt x="20" y="312"/>
                    <a:pt x="20" y="312"/>
                    <a:pt x="20" y="312"/>
                  </a:cubicBezTo>
                  <a:cubicBezTo>
                    <a:pt x="20" y="312"/>
                    <a:pt x="20" y="313"/>
                    <a:pt x="20" y="313"/>
                  </a:cubicBezTo>
                  <a:cubicBezTo>
                    <a:pt x="20" y="313"/>
                    <a:pt x="20" y="313"/>
                    <a:pt x="19" y="313"/>
                  </a:cubicBezTo>
                  <a:cubicBezTo>
                    <a:pt x="18" y="312"/>
                    <a:pt x="17" y="312"/>
                    <a:pt x="17" y="312"/>
                  </a:cubicBezTo>
                  <a:cubicBezTo>
                    <a:pt x="15" y="311"/>
                    <a:pt x="14" y="310"/>
                    <a:pt x="12" y="310"/>
                  </a:cubicBezTo>
                  <a:cubicBezTo>
                    <a:pt x="11" y="310"/>
                    <a:pt x="10" y="311"/>
                    <a:pt x="10" y="312"/>
                  </a:cubicBezTo>
                  <a:cubicBezTo>
                    <a:pt x="9" y="313"/>
                    <a:pt x="8" y="315"/>
                    <a:pt x="8" y="317"/>
                  </a:cubicBezTo>
                  <a:cubicBezTo>
                    <a:pt x="8" y="317"/>
                    <a:pt x="8" y="318"/>
                    <a:pt x="7" y="318"/>
                  </a:cubicBezTo>
                  <a:cubicBezTo>
                    <a:pt x="7" y="318"/>
                    <a:pt x="5" y="318"/>
                    <a:pt x="4" y="320"/>
                  </a:cubicBezTo>
                  <a:cubicBezTo>
                    <a:pt x="3" y="321"/>
                    <a:pt x="0" y="324"/>
                    <a:pt x="0" y="328"/>
                  </a:cubicBezTo>
                  <a:cubicBezTo>
                    <a:pt x="0" y="329"/>
                    <a:pt x="1" y="330"/>
                    <a:pt x="3" y="331"/>
                  </a:cubicBezTo>
                  <a:cubicBezTo>
                    <a:pt x="3" y="331"/>
                    <a:pt x="4" y="331"/>
                    <a:pt x="5" y="332"/>
                  </a:cubicBezTo>
                  <a:cubicBezTo>
                    <a:pt x="7" y="333"/>
                    <a:pt x="8" y="333"/>
                    <a:pt x="8" y="335"/>
                  </a:cubicBezTo>
                  <a:cubicBezTo>
                    <a:pt x="9" y="339"/>
                    <a:pt x="11" y="344"/>
                    <a:pt x="14" y="345"/>
                  </a:cubicBezTo>
                  <a:cubicBezTo>
                    <a:pt x="15" y="346"/>
                    <a:pt x="17" y="346"/>
                    <a:pt x="18" y="346"/>
                  </a:cubicBezTo>
                  <a:cubicBezTo>
                    <a:pt x="21" y="346"/>
                    <a:pt x="24" y="346"/>
                    <a:pt x="25" y="346"/>
                  </a:cubicBezTo>
                  <a:cubicBezTo>
                    <a:pt x="25" y="345"/>
                    <a:pt x="25" y="345"/>
                    <a:pt x="25" y="345"/>
                  </a:cubicBezTo>
                  <a:cubicBezTo>
                    <a:pt x="25" y="345"/>
                    <a:pt x="25" y="345"/>
                    <a:pt x="25" y="345"/>
                  </a:cubicBezTo>
                  <a:cubicBezTo>
                    <a:pt x="27" y="344"/>
                    <a:pt x="28" y="344"/>
                    <a:pt x="29" y="343"/>
                  </a:cubicBezTo>
                  <a:cubicBezTo>
                    <a:pt x="31" y="343"/>
                    <a:pt x="32" y="342"/>
                    <a:pt x="34" y="341"/>
                  </a:cubicBezTo>
                  <a:cubicBezTo>
                    <a:pt x="36" y="339"/>
                    <a:pt x="37" y="339"/>
                    <a:pt x="40" y="338"/>
                  </a:cubicBezTo>
                  <a:cubicBezTo>
                    <a:pt x="42" y="337"/>
                    <a:pt x="42" y="337"/>
                    <a:pt x="42" y="337"/>
                  </a:cubicBezTo>
                  <a:cubicBezTo>
                    <a:pt x="45" y="336"/>
                    <a:pt x="45" y="336"/>
                    <a:pt x="45" y="336"/>
                  </a:cubicBezTo>
                  <a:cubicBezTo>
                    <a:pt x="48" y="335"/>
                    <a:pt x="52" y="333"/>
                    <a:pt x="54" y="333"/>
                  </a:cubicBezTo>
                  <a:cubicBezTo>
                    <a:pt x="54" y="333"/>
                    <a:pt x="54" y="333"/>
                    <a:pt x="54" y="333"/>
                  </a:cubicBezTo>
                  <a:cubicBezTo>
                    <a:pt x="56" y="333"/>
                    <a:pt x="57" y="332"/>
                    <a:pt x="58" y="332"/>
                  </a:cubicBezTo>
                  <a:cubicBezTo>
                    <a:pt x="60" y="332"/>
                    <a:pt x="61" y="333"/>
                    <a:pt x="62" y="334"/>
                  </a:cubicBezTo>
                  <a:cubicBezTo>
                    <a:pt x="62" y="334"/>
                    <a:pt x="63" y="335"/>
                    <a:pt x="64" y="335"/>
                  </a:cubicBezTo>
                  <a:cubicBezTo>
                    <a:pt x="65" y="337"/>
                    <a:pt x="67" y="338"/>
                    <a:pt x="68" y="341"/>
                  </a:cubicBezTo>
                  <a:cubicBezTo>
                    <a:pt x="69" y="342"/>
                    <a:pt x="70" y="343"/>
                    <a:pt x="71" y="344"/>
                  </a:cubicBezTo>
                  <a:cubicBezTo>
                    <a:pt x="73" y="346"/>
                    <a:pt x="74" y="347"/>
                    <a:pt x="74" y="349"/>
                  </a:cubicBezTo>
                  <a:cubicBezTo>
                    <a:pt x="73" y="353"/>
                    <a:pt x="72" y="359"/>
                    <a:pt x="74" y="363"/>
                  </a:cubicBezTo>
                  <a:cubicBezTo>
                    <a:pt x="74" y="365"/>
                    <a:pt x="76" y="366"/>
                    <a:pt x="77" y="366"/>
                  </a:cubicBezTo>
                  <a:cubicBezTo>
                    <a:pt x="77" y="366"/>
                    <a:pt x="77" y="366"/>
                    <a:pt x="78" y="367"/>
                  </a:cubicBezTo>
                  <a:cubicBezTo>
                    <a:pt x="78" y="368"/>
                    <a:pt x="78" y="369"/>
                    <a:pt x="78" y="371"/>
                  </a:cubicBezTo>
                  <a:cubicBezTo>
                    <a:pt x="78" y="372"/>
                    <a:pt x="78" y="374"/>
                    <a:pt x="78" y="375"/>
                  </a:cubicBezTo>
                  <a:cubicBezTo>
                    <a:pt x="78" y="375"/>
                    <a:pt x="78" y="376"/>
                    <a:pt x="79" y="377"/>
                  </a:cubicBezTo>
                  <a:cubicBezTo>
                    <a:pt x="79" y="379"/>
                    <a:pt x="80" y="383"/>
                    <a:pt x="83" y="384"/>
                  </a:cubicBezTo>
                  <a:cubicBezTo>
                    <a:pt x="84" y="384"/>
                    <a:pt x="84" y="385"/>
                    <a:pt x="85" y="385"/>
                  </a:cubicBezTo>
                  <a:cubicBezTo>
                    <a:pt x="86" y="386"/>
                    <a:pt x="88" y="387"/>
                    <a:pt x="90" y="387"/>
                  </a:cubicBezTo>
                  <a:cubicBezTo>
                    <a:pt x="89" y="388"/>
                    <a:pt x="89" y="388"/>
                    <a:pt x="89" y="388"/>
                  </a:cubicBezTo>
                  <a:cubicBezTo>
                    <a:pt x="87" y="390"/>
                    <a:pt x="86" y="392"/>
                    <a:pt x="86" y="393"/>
                  </a:cubicBezTo>
                  <a:cubicBezTo>
                    <a:pt x="85" y="395"/>
                    <a:pt x="85" y="395"/>
                    <a:pt x="83" y="396"/>
                  </a:cubicBezTo>
                  <a:cubicBezTo>
                    <a:pt x="78" y="397"/>
                    <a:pt x="75" y="398"/>
                    <a:pt x="75" y="402"/>
                  </a:cubicBezTo>
                  <a:cubicBezTo>
                    <a:pt x="74" y="407"/>
                    <a:pt x="75" y="410"/>
                    <a:pt x="78" y="412"/>
                  </a:cubicBezTo>
                  <a:cubicBezTo>
                    <a:pt x="80" y="414"/>
                    <a:pt x="81" y="417"/>
                    <a:pt x="82" y="419"/>
                  </a:cubicBezTo>
                  <a:cubicBezTo>
                    <a:pt x="82" y="421"/>
                    <a:pt x="83" y="423"/>
                    <a:pt x="84" y="424"/>
                  </a:cubicBezTo>
                  <a:cubicBezTo>
                    <a:pt x="84" y="425"/>
                    <a:pt x="84" y="425"/>
                    <a:pt x="84" y="425"/>
                  </a:cubicBezTo>
                  <a:cubicBezTo>
                    <a:pt x="86" y="424"/>
                    <a:pt x="86" y="424"/>
                    <a:pt x="86" y="424"/>
                  </a:cubicBezTo>
                  <a:cubicBezTo>
                    <a:pt x="89" y="423"/>
                    <a:pt x="89" y="423"/>
                    <a:pt x="89" y="423"/>
                  </a:cubicBezTo>
                  <a:cubicBezTo>
                    <a:pt x="90" y="423"/>
                    <a:pt x="93" y="427"/>
                    <a:pt x="94" y="429"/>
                  </a:cubicBezTo>
                  <a:cubicBezTo>
                    <a:pt x="97" y="432"/>
                    <a:pt x="99" y="435"/>
                    <a:pt x="102" y="437"/>
                  </a:cubicBezTo>
                  <a:cubicBezTo>
                    <a:pt x="103" y="438"/>
                    <a:pt x="104" y="438"/>
                    <a:pt x="105" y="438"/>
                  </a:cubicBezTo>
                  <a:cubicBezTo>
                    <a:pt x="107" y="438"/>
                    <a:pt x="108" y="437"/>
                    <a:pt x="109" y="436"/>
                  </a:cubicBezTo>
                  <a:cubicBezTo>
                    <a:pt x="111" y="433"/>
                    <a:pt x="112" y="429"/>
                    <a:pt x="111" y="426"/>
                  </a:cubicBezTo>
                  <a:cubicBezTo>
                    <a:pt x="110" y="423"/>
                    <a:pt x="110" y="420"/>
                    <a:pt x="111" y="419"/>
                  </a:cubicBezTo>
                  <a:cubicBezTo>
                    <a:pt x="112" y="418"/>
                    <a:pt x="113" y="417"/>
                    <a:pt x="115" y="417"/>
                  </a:cubicBezTo>
                  <a:cubicBezTo>
                    <a:pt x="115" y="417"/>
                    <a:pt x="115" y="417"/>
                    <a:pt x="116" y="417"/>
                  </a:cubicBezTo>
                  <a:cubicBezTo>
                    <a:pt x="117" y="417"/>
                    <a:pt x="118" y="417"/>
                    <a:pt x="119" y="425"/>
                  </a:cubicBezTo>
                  <a:cubicBezTo>
                    <a:pt x="119" y="426"/>
                    <a:pt x="119" y="428"/>
                    <a:pt x="120" y="430"/>
                  </a:cubicBezTo>
                  <a:cubicBezTo>
                    <a:pt x="121" y="436"/>
                    <a:pt x="124" y="439"/>
                    <a:pt x="129" y="439"/>
                  </a:cubicBezTo>
                  <a:cubicBezTo>
                    <a:pt x="132" y="439"/>
                    <a:pt x="135" y="438"/>
                    <a:pt x="137" y="437"/>
                  </a:cubicBezTo>
                  <a:cubicBezTo>
                    <a:pt x="138" y="440"/>
                    <a:pt x="141" y="441"/>
                    <a:pt x="146" y="441"/>
                  </a:cubicBezTo>
                  <a:cubicBezTo>
                    <a:pt x="147" y="441"/>
                    <a:pt x="147" y="441"/>
                    <a:pt x="147" y="441"/>
                  </a:cubicBezTo>
                  <a:cubicBezTo>
                    <a:pt x="147" y="441"/>
                    <a:pt x="147" y="441"/>
                    <a:pt x="147" y="441"/>
                  </a:cubicBezTo>
                  <a:cubicBezTo>
                    <a:pt x="147" y="441"/>
                    <a:pt x="147" y="441"/>
                    <a:pt x="146" y="442"/>
                  </a:cubicBezTo>
                  <a:cubicBezTo>
                    <a:pt x="146" y="443"/>
                    <a:pt x="144" y="444"/>
                    <a:pt x="143" y="444"/>
                  </a:cubicBezTo>
                  <a:cubicBezTo>
                    <a:pt x="143" y="444"/>
                    <a:pt x="143" y="444"/>
                    <a:pt x="142" y="444"/>
                  </a:cubicBezTo>
                  <a:cubicBezTo>
                    <a:pt x="138" y="445"/>
                    <a:pt x="138" y="446"/>
                    <a:pt x="138" y="452"/>
                  </a:cubicBezTo>
                  <a:cubicBezTo>
                    <a:pt x="138" y="453"/>
                    <a:pt x="138" y="454"/>
                    <a:pt x="138" y="455"/>
                  </a:cubicBezTo>
                  <a:cubicBezTo>
                    <a:pt x="137" y="458"/>
                    <a:pt x="138" y="459"/>
                    <a:pt x="139" y="460"/>
                  </a:cubicBezTo>
                  <a:cubicBezTo>
                    <a:pt x="139" y="461"/>
                    <a:pt x="140" y="461"/>
                    <a:pt x="141" y="461"/>
                  </a:cubicBezTo>
                  <a:cubicBezTo>
                    <a:pt x="143" y="461"/>
                    <a:pt x="146" y="459"/>
                    <a:pt x="149" y="456"/>
                  </a:cubicBezTo>
                  <a:cubicBezTo>
                    <a:pt x="150" y="455"/>
                    <a:pt x="152" y="454"/>
                    <a:pt x="152" y="454"/>
                  </a:cubicBezTo>
                  <a:cubicBezTo>
                    <a:pt x="155" y="452"/>
                    <a:pt x="155" y="451"/>
                    <a:pt x="155" y="449"/>
                  </a:cubicBezTo>
                  <a:cubicBezTo>
                    <a:pt x="155" y="448"/>
                    <a:pt x="155" y="446"/>
                    <a:pt x="156" y="445"/>
                  </a:cubicBezTo>
                  <a:cubicBezTo>
                    <a:pt x="156" y="444"/>
                    <a:pt x="157" y="441"/>
                    <a:pt x="158" y="441"/>
                  </a:cubicBezTo>
                  <a:cubicBezTo>
                    <a:pt x="158" y="441"/>
                    <a:pt x="159" y="441"/>
                    <a:pt x="161" y="442"/>
                  </a:cubicBezTo>
                  <a:cubicBezTo>
                    <a:pt x="162" y="443"/>
                    <a:pt x="163" y="444"/>
                    <a:pt x="165" y="444"/>
                  </a:cubicBezTo>
                  <a:cubicBezTo>
                    <a:pt x="167" y="444"/>
                    <a:pt x="168" y="441"/>
                    <a:pt x="169" y="439"/>
                  </a:cubicBezTo>
                  <a:cubicBezTo>
                    <a:pt x="170" y="439"/>
                    <a:pt x="170" y="438"/>
                    <a:pt x="170" y="437"/>
                  </a:cubicBezTo>
                  <a:cubicBezTo>
                    <a:pt x="170" y="437"/>
                    <a:pt x="171" y="437"/>
                    <a:pt x="171" y="437"/>
                  </a:cubicBezTo>
                  <a:cubicBezTo>
                    <a:pt x="173" y="437"/>
                    <a:pt x="176" y="438"/>
                    <a:pt x="177" y="439"/>
                  </a:cubicBezTo>
                  <a:cubicBezTo>
                    <a:pt x="179" y="436"/>
                    <a:pt x="179" y="436"/>
                    <a:pt x="179" y="436"/>
                  </a:cubicBezTo>
                  <a:cubicBezTo>
                    <a:pt x="175" y="429"/>
                    <a:pt x="175" y="429"/>
                    <a:pt x="175" y="429"/>
                  </a:cubicBezTo>
                  <a:cubicBezTo>
                    <a:pt x="177" y="428"/>
                    <a:pt x="177" y="428"/>
                    <a:pt x="177" y="428"/>
                  </a:cubicBezTo>
                  <a:cubicBezTo>
                    <a:pt x="177" y="428"/>
                    <a:pt x="177" y="428"/>
                    <a:pt x="177" y="428"/>
                  </a:cubicBezTo>
                  <a:cubicBezTo>
                    <a:pt x="177" y="428"/>
                    <a:pt x="177" y="428"/>
                    <a:pt x="177" y="428"/>
                  </a:cubicBezTo>
                  <a:cubicBezTo>
                    <a:pt x="178" y="427"/>
                    <a:pt x="178" y="427"/>
                    <a:pt x="178" y="427"/>
                  </a:cubicBezTo>
                  <a:cubicBezTo>
                    <a:pt x="178" y="426"/>
                    <a:pt x="178" y="426"/>
                    <a:pt x="178" y="426"/>
                  </a:cubicBezTo>
                  <a:cubicBezTo>
                    <a:pt x="178" y="424"/>
                    <a:pt x="177" y="423"/>
                    <a:pt x="177" y="422"/>
                  </a:cubicBezTo>
                  <a:cubicBezTo>
                    <a:pt x="176" y="421"/>
                    <a:pt x="175" y="420"/>
                    <a:pt x="173" y="420"/>
                  </a:cubicBezTo>
                  <a:cubicBezTo>
                    <a:pt x="173" y="420"/>
                    <a:pt x="173" y="420"/>
                    <a:pt x="173" y="420"/>
                  </a:cubicBezTo>
                  <a:cubicBezTo>
                    <a:pt x="173" y="420"/>
                    <a:pt x="173" y="420"/>
                    <a:pt x="173" y="420"/>
                  </a:cubicBezTo>
                  <a:cubicBezTo>
                    <a:pt x="173" y="418"/>
                    <a:pt x="173" y="418"/>
                    <a:pt x="173" y="418"/>
                  </a:cubicBezTo>
                  <a:cubicBezTo>
                    <a:pt x="173" y="418"/>
                    <a:pt x="173" y="418"/>
                    <a:pt x="173" y="418"/>
                  </a:cubicBezTo>
                  <a:cubicBezTo>
                    <a:pt x="173" y="418"/>
                    <a:pt x="173" y="418"/>
                    <a:pt x="173" y="418"/>
                  </a:cubicBezTo>
                  <a:cubicBezTo>
                    <a:pt x="175" y="418"/>
                    <a:pt x="176" y="417"/>
                    <a:pt x="177" y="414"/>
                  </a:cubicBezTo>
                  <a:cubicBezTo>
                    <a:pt x="178" y="411"/>
                    <a:pt x="178" y="409"/>
                    <a:pt x="177" y="407"/>
                  </a:cubicBezTo>
                  <a:cubicBezTo>
                    <a:pt x="177" y="406"/>
                    <a:pt x="177" y="405"/>
                    <a:pt x="177" y="404"/>
                  </a:cubicBezTo>
                  <a:cubicBezTo>
                    <a:pt x="177" y="403"/>
                    <a:pt x="177" y="403"/>
                    <a:pt x="178" y="402"/>
                  </a:cubicBezTo>
                  <a:cubicBezTo>
                    <a:pt x="178" y="401"/>
                    <a:pt x="180" y="400"/>
                    <a:pt x="180" y="397"/>
                  </a:cubicBezTo>
                  <a:cubicBezTo>
                    <a:pt x="181" y="394"/>
                    <a:pt x="181" y="391"/>
                    <a:pt x="180" y="389"/>
                  </a:cubicBezTo>
                  <a:cubicBezTo>
                    <a:pt x="180" y="388"/>
                    <a:pt x="180" y="387"/>
                    <a:pt x="180" y="386"/>
                  </a:cubicBezTo>
                  <a:cubicBezTo>
                    <a:pt x="179" y="381"/>
                    <a:pt x="177" y="378"/>
                    <a:pt x="175" y="375"/>
                  </a:cubicBezTo>
                  <a:cubicBezTo>
                    <a:pt x="175" y="374"/>
                    <a:pt x="175" y="374"/>
                    <a:pt x="175" y="374"/>
                  </a:cubicBezTo>
                  <a:cubicBezTo>
                    <a:pt x="174" y="372"/>
                    <a:pt x="174" y="372"/>
                    <a:pt x="174" y="372"/>
                  </a:cubicBezTo>
                  <a:cubicBezTo>
                    <a:pt x="172" y="369"/>
                    <a:pt x="168" y="363"/>
                    <a:pt x="167" y="358"/>
                  </a:cubicBezTo>
                  <a:cubicBezTo>
                    <a:pt x="166" y="352"/>
                    <a:pt x="166" y="345"/>
                    <a:pt x="167" y="343"/>
                  </a:cubicBezTo>
                  <a:cubicBezTo>
                    <a:pt x="170" y="337"/>
                    <a:pt x="170" y="332"/>
                    <a:pt x="166" y="330"/>
                  </a:cubicBezTo>
                  <a:cubicBezTo>
                    <a:pt x="162" y="328"/>
                    <a:pt x="161" y="326"/>
                    <a:pt x="163" y="323"/>
                  </a:cubicBezTo>
                  <a:cubicBezTo>
                    <a:pt x="163" y="323"/>
                    <a:pt x="163" y="323"/>
                    <a:pt x="163" y="323"/>
                  </a:cubicBezTo>
                  <a:cubicBezTo>
                    <a:pt x="165" y="318"/>
                    <a:pt x="166" y="317"/>
                    <a:pt x="170" y="315"/>
                  </a:cubicBezTo>
                  <a:cubicBezTo>
                    <a:pt x="171" y="315"/>
                    <a:pt x="172" y="315"/>
                    <a:pt x="173" y="315"/>
                  </a:cubicBezTo>
                  <a:cubicBezTo>
                    <a:pt x="174" y="315"/>
                    <a:pt x="175" y="315"/>
                    <a:pt x="177" y="315"/>
                  </a:cubicBezTo>
                  <a:cubicBezTo>
                    <a:pt x="178" y="316"/>
                    <a:pt x="179" y="316"/>
                    <a:pt x="180" y="316"/>
                  </a:cubicBezTo>
                  <a:cubicBezTo>
                    <a:pt x="179" y="316"/>
                    <a:pt x="179" y="317"/>
                    <a:pt x="179" y="317"/>
                  </a:cubicBezTo>
                  <a:cubicBezTo>
                    <a:pt x="182" y="319"/>
                    <a:pt x="182" y="319"/>
                    <a:pt x="182" y="319"/>
                  </a:cubicBezTo>
                  <a:cubicBezTo>
                    <a:pt x="185" y="316"/>
                    <a:pt x="188" y="311"/>
                    <a:pt x="190" y="311"/>
                  </a:cubicBezTo>
                  <a:cubicBezTo>
                    <a:pt x="192" y="311"/>
                    <a:pt x="195" y="310"/>
                    <a:pt x="198" y="310"/>
                  </a:cubicBezTo>
                  <a:cubicBezTo>
                    <a:pt x="201" y="310"/>
                    <a:pt x="202" y="311"/>
                    <a:pt x="203" y="311"/>
                  </a:cubicBezTo>
                  <a:cubicBezTo>
                    <a:pt x="205" y="312"/>
                    <a:pt x="208" y="314"/>
                    <a:pt x="210" y="317"/>
                  </a:cubicBezTo>
                  <a:cubicBezTo>
                    <a:pt x="212" y="319"/>
                    <a:pt x="216" y="322"/>
                    <a:pt x="220" y="322"/>
                  </a:cubicBezTo>
                  <a:cubicBezTo>
                    <a:pt x="221" y="322"/>
                    <a:pt x="222" y="322"/>
                    <a:pt x="223" y="321"/>
                  </a:cubicBezTo>
                  <a:cubicBezTo>
                    <a:pt x="228" y="320"/>
                    <a:pt x="231" y="317"/>
                    <a:pt x="231" y="313"/>
                  </a:cubicBezTo>
                  <a:cubicBezTo>
                    <a:pt x="231" y="312"/>
                    <a:pt x="231" y="311"/>
                    <a:pt x="232" y="310"/>
                  </a:cubicBezTo>
                  <a:cubicBezTo>
                    <a:pt x="233" y="308"/>
                    <a:pt x="234" y="307"/>
                    <a:pt x="234" y="305"/>
                  </a:cubicBezTo>
                  <a:cubicBezTo>
                    <a:pt x="234" y="303"/>
                    <a:pt x="232" y="302"/>
                    <a:pt x="231" y="301"/>
                  </a:cubicBezTo>
                  <a:cubicBezTo>
                    <a:pt x="230" y="300"/>
                    <a:pt x="230" y="300"/>
                    <a:pt x="230" y="299"/>
                  </a:cubicBezTo>
                  <a:cubicBezTo>
                    <a:pt x="230" y="297"/>
                    <a:pt x="230" y="293"/>
                    <a:pt x="229" y="291"/>
                  </a:cubicBezTo>
                  <a:cubicBezTo>
                    <a:pt x="232" y="291"/>
                    <a:pt x="234" y="292"/>
                    <a:pt x="235" y="292"/>
                  </a:cubicBezTo>
                  <a:cubicBezTo>
                    <a:pt x="236" y="293"/>
                    <a:pt x="237" y="294"/>
                    <a:pt x="239" y="294"/>
                  </a:cubicBezTo>
                  <a:cubicBezTo>
                    <a:pt x="243" y="294"/>
                    <a:pt x="249" y="292"/>
                    <a:pt x="249" y="291"/>
                  </a:cubicBezTo>
                  <a:cubicBezTo>
                    <a:pt x="256" y="289"/>
                    <a:pt x="256" y="289"/>
                    <a:pt x="256" y="289"/>
                  </a:cubicBezTo>
                  <a:cubicBezTo>
                    <a:pt x="249" y="288"/>
                    <a:pt x="249" y="288"/>
                    <a:pt x="249" y="288"/>
                  </a:cubicBezTo>
                  <a:cubicBezTo>
                    <a:pt x="248" y="288"/>
                    <a:pt x="247" y="287"/>
                    <a:pt x="246" y="287"/>
                  </a:cubicBezTo>
                  <a:cubicBezTo>
                    <a:pt x="246" y="287"/>
                    <a:pt x="246" y="286"/>
                    <a:pt x="247" y="286"/>
                  </a:cubicBezTo>
                  <a:cubicBezTo>
                    <a:pt x="248" y="285"/>
                    <a:pt x="249" y="285"/>
                    <a:pt x="251" y="284"/>
                  </a:cubicBezTo>
                  <a:cubicBezTo>
                    <a:pt x="252" y="284"/>
                    <a:pt x="254" y="283"/>
                    <a:pt x="256" y="281"/>
                  </a:cubicBezTo>
                  <a:cubicBezTo>
                    <a:pt x="256" y="281"/>
                    <a:pt x="257" y="280"/>
                    <a:pt x="257" y="279"/>
                  </a:cubicBezTo>
                  <a:cubicBezTo>
                    <a:pt x="259" y="277"/>
                    <a:pt x="261" y="275"/>
                    <a:pt x="261" y="270"/>
                  </a:cubicBezTo>
                  <a:cubicBezTo>
                    <a:pt x="261" y="268"/>
                    <a:pt x="260" y="266"/>
                    <a:pt x="260" y="265"/>
                  </a:cubicBezTo>
                  <a:cubicBezTo>
                    <a:pt x="259" y="262"/>
                    <a:pt x="258" y="260"/>
                    <a:pt x="260" y="257"/>
                  </a:cubicBezTo>
                  <a:cubicBezTo>
                    <a:pt x="262" y="254"/>
                    <a:pt x="263" y="254"/>
                    <a:pt x="263" y="254"/>
                  </a:cubicBezTo>
                  <a:cubicBezTo>
                    <a:pt x="264" y="254"/>
                    <a:pt x="264" y="255"/>
                    <a:pt x="265" y="255"/>
                  </a:cubicBezTo>
                  <a:cubicBezTo>
                    <a:pt x="265" y="255"/>
                    <a:pt x="266" y="256"/>
                    <a:pt x="266" y="256"/>
                  </a:cubicBezTo>
                  <a:cubicBezTo>
                    <a:pt x="268" y="257"/>
                    <a:pt x="270" y="257"/>
                    <a:pt x="272" y="257"/>
                  </a:cubicBezTo>
                  <a:cubicBezTo>
                    <a:pt x="276" y="257"/>
                    <a:pt x="282" y="256"/>
                    <a:pt x="285" y="253"/>
                  </a:cubicBezTo>
                  <a:cubicBezTo>
                    <a:pt x="287" y="251"/>
                    <a:pt x="289" y="250"/>
                    <a:pt x="290" y="248"/>
                  </a:cubicBezTo>
                  <a:cubicBezTo>
                    <a:pt x="293" y="247"/>
                    <a:pt x="295" y="245"/>
                    <a:pt x="296" y="243"/>
                  </a:cubicBezTo>
                  <a:cubicBezTo>
                    <a:pt x="298" y="241"/>
                    <a:pt x="298" y="239"/>
                    <a:pt x="298" y="237"/>
                  </a:cubicBezTo>
                  <a:cubicBezTo>
                    <a:pt x="298" y="236"/>
                    <a:pt x="298" y="234"/>
                    <a:pt x="299" y="233"/>
                  </a:cubicBezTo>
                  <a:cubicBezTo>
                    <a:pt x="300" y="232"/>
                    <a:pt x="301" y="231"/>
                    <a:pt x="303" y="230"/>
                  </a:cubicBezTo>
                  <a:cubicBezTo>
                    <a:pt x="304" y="228"/>
                    <a:pt x="304" y="228"/>
                    <a:pt x="304" y="228"/>
                  </a:cubicBezTo>
                  <a:cubicBezTo>
                    <a:pt x="303" y="227"/>
                    <a:pt x="303" y="227"/>
                    <a:pt x="303" y="227"/>
                  </a:cubicBezTo>
                  <a:cubicBezTo>
                    <a:pt x="302" y="226"/>
                    <a:pt x="302" y="226"/>
                    <a:pt x="302" y="226"/>
                  </a:cubicBezTo>
                  <a:cubicBezTo>
                    <a:pt x="302" y="225"/>
                    <a:pt x="301" y="222"/>
                    <a:pt x="301" y="219"/>
                  </a:cubicBezTo>
                  <a:cubicBezTo>
                    <a:pt x="301" y="218"/>
                    <a:pt x="301" y="217"/>
                    <a:pt x="300" y="217"/>
                  </a:cubicBezTo>
                  <a:cubicBezTo>
                    <a:pt x="300" y="215"/>
                    <a:pt x="300" y="214"/>
                    <a:pt x="300" y="213"/>
                  </a:cubicBezTo>
                  <a:cubicBezTo>
                    <a:pt x="301" y="213"/>
                    <a:pt x="301" y="213"/>
                    <a:pt x="301" y="213"/>
                  </a:cubicBezTo>
                  <a:cubicBezTo>
                    <a:pt x="301" y="213"/>
                    <a:pt x="302" y="213"/>
                    <a:pt x="303" y="212"/>
                  </a:cubicBezTo>
                  <a:cubicBezTo>
                    <a:pt x="303" y="210"/>
                    <a:pt x="305" y="206"/>
                    <a:pt x="302" y="203"/>
                  </a:cubicBezTo>
                  <a:cubicBezTo>
                    <a:pt x="301" y="202"/>
                    <a:pt x="301" y="201"/>
                    <a:pt x="301" y="200"/>
                  </a:cubicBezTo>
                  <a:cubicBezTo>
                    <a:pt x="300" y="198"/>
                    <a:pt x="299" y="197"/>
                    <a:pt x="297" y="196"/>
                  </a:cubicBezTo>
                  <a:cubicBezTo>
                    <a:pt x="296" y="196"/>
                    <a:pt x="296" y="196"/>
                    <a:pt x="295" y="196"/>
                  </a:cubicBezTo>
                  <a:cubicBezTo>
                    <a:pt x="293" y="196"/>
                    <a:pt x="292" y="197"/>
                    <a:pt x="290" y="197"/>
                  </a:cubicBezTo>
                  <a:cubicBezTo>
                    <a:pt x="290" y="198"/>
                    <a:pt x="289" y="198"/>
                    <a:pt x="289" y="198"/>
                  </a:cubicBezTo>
                  <a:cubicBezTo>
                    <a:pt x="287" y="199"/>
                    <a:pt x="286" y="200"/>
                    <a:pt x="285" y="202"/>
                  </a:cubicBezTo>
                  <a:cubicBezTo>
                    <a:pt x="284" y="203"/>
                    <a:pt x="285" y="205"/>
                    <a:pt x="286" y="207"/>
                  </a:cubicBezTo>
                  <a:cubicBezTo>
                    <a:pt x="286" y="207"/>
                    <a:pt x="286" y="207"/>
                    <a:pt x="286" y="207"/>
                  </a:cubicBezTo>
                  <a:cubicBezTo>
                    <a:pt x="285" y="207"/>
                    <a:pt x="282" y="207"/>
                    <a:pt x="281" y="207"/>
                  </a:cubicBezTo>
                  <a:cubicBezTo>
                    <a:pt x="280" y="207"/>
                    <a:pt x="279" y="207"/>
                    <a:pt x="278" y="204"/>
                  </a:cubicBezTo>
                  <a:cubicBezTo>
                    <a:pt x="278" y="203"/>
                    <a:pt x="278" y="203"/>
                    <a:pt x="278" y="203"/>
                  </a:cubicBezTo>
                  <a:cubicBezTo>
                    <a:pt x="278" y="202"/>
                    <a:pt x="278" y="201"/>
                    <a:pt x="278" y="201"/>
                  </a:cubicBezTo>
                  <a:cubicBezTo>
                    <a:pt x="281" y="201"/>
                    <a:pt x="282" y="197"/>
                    <a:pt x="283" y="195"/>
                  </a:cubicBezTo>
                  <a:cubicBezTo>
                    <a:pt x="284" y="194"/>
                    <a:pt x="284" y="193"/>
                    <a:pt x="284" y="192"/>
                  </a:cubicBezTo>
                  <a:cubicBezTo>
                    <a:pt x="287" y="189"/>
                    <a:pt x="287" y="186"/>
                    <a:pt x="284" y="183"/>
                  </a:cubicBezTo>
                  <a:cubicBezTo>
                    <a:pt x="284" y="183"/>
                    <a:pt x="285" y="183"/>
                    <a:pt x="286" y="182"/>
                  </a:cubicBezTo>
                  <a:cubicBezTo>
                    <a:pt x="288" y="180"/>
                    <a:pt x="287" y="178"/>
                    <a:pt x="287" y="176"/>
                  </a:cubicBezTo>
                  <a:cubicBezTo>
                    <a:pt x="287" y="175"/>
                    <a:pt x="286" y="174"/>
                    <a:pt x="287" y="173"/>
                  </a:cubicBezTo>
                  <a:cubicBezTo>
                    <a:pt x="287" y="171"/>
                    <a:pt x="291" y="170"/>
                    <a:pt x="293" y="170"/>
                  </a:cubicBezTo>
                  <a:cubicBezTo>
                    <a:pt x="296" y="170"/>
                    <a:pt x="297" y="169"/>
                    <a:pt x="297" y="168"/>
                  </a:cubicBezTo>
                  <a:cubicBezTo>
                    <a:pt x="298" y="167"/>
                    <a:pt x="297" y="165"/>
                    <a:pt x="296" y="162"/>
                  </a:cubicBezTo>
                  <a:cubicBezTo>
                    <a:pt x="296" y="162"/>
                    <a:pt x="296" y="162"/>
                    <a:pt x="295" y="162"/>
                  </a:cubicBezTo>
                  <a:cubicBezTo>
                    <a:pt x="296" y="161"/>
                    <a:pt x="296" y="161"/>
                    <a:pt x="298" y="161"/>
                  </a:cubicBezTo>
                  <a:cubicBezTo>
                    <a:pt x="299" y="161"/>
                    <a:pt x="301" y="161"/>
                    <a:pt x="302" y="159"/>
                  </a:cubicBezTo>
                  <a:cubicBezTo>
                    <a:pt x="303" y="157"/>
                    <a:pt x="301" y="155"/>
                    <a:pt x="299" y="154"/>
                  </a:cubicBezTo>
                  <a:cubicBezTo>
                    <a:pt x="299" y="153"/>
                    <a:pt x="299" y="153"/>
                    <a:pt x="298" y="153"/>
                  </a:cubicBezTo>
                  <a:cubicBezTo>
                    <a:pt x="296" y="150"/>
                    <a:pt x="294" y="149"/>
                    <a:pt x="292" y="148"/>
                  </a:cubicBezTo>
                  <a:cubicBezTo>
                    <a:pt x="292" y="148"/>
                    <a:pt x="292" y="148"/>
                    <a:pt x="291" y="148"/>
                  </a:cubicBezTo>
                  <a:cubicBezTo>
                    <a:pt x="293" y="148"/>
                    <a:pt x="294" y="148"/>
                    <a:pt x="296" y="148"/>
                  </a:cubicBezTo>
                  <a:cubicBezTo>
                    <a:pt x="298" y="148"/>
                    <a:pt x="301" y="148"/>
                    <a:pt x="302" y="146"/>
                  </a:cubicBezTo>
                  <a:cubicBezTo>
                    <a:pt x="302" y="144"/>
                    <a:pt x="300" y="142"/>
                    <a:pt x="299" y="141"/>
                  </a:cubicBezTo>
                  <a:cubicBezTo>
                    <a:pt x="298" y="141"/>
                    <a:pt x="297" y="139"/>
                    <a:pt x="296" y="133"/>
                  </a:cubicBezTo>
                  <a:cubicBezTo>
                    <a:pt x="296" y="133"/>
                    <a:pt x="296" y="132"/>
                    <a:pt x="296" y="132"/>
                  </a:cubicBezTo>
                  <a:cubicBezTo>
                    <a:pt x="296" y="132"/>
                    <a:pt x="296" y="132"/>
                    <a:pt x="296" y="132"/>
                  </a:cubicBezTo>
                  <a:cubicBezTo>
                    <a:pt x="296" y="132"/>
                    <a:pt x="296" y="132"/>
                    <a:pt x="296" y="132"/>
                  </a:cubicBezTo>
                  <a:cubicBezTo>
                    <a:pt x="296" y="132"/>
                    <a:pt x="297" y="133"/>
                    <a:pt x="298" y="133"/>
                  </a:cubicBezTo>
                  <a:cubicBezTo>
                    <a:pt x="298" y="134"/>
                    <a:pt x="300" y="135"/>
                    <a:pt x="301" y="135"/>
                  </a:cubicBezTo>
                  <a:cubicBezTo>
                    <a:pt x="303" y="135"/>
                    <a:pt x="305" y="134"/>
                    <a:pt x="306" y="133"/>
                  </a:cubicBezTo>
                  <a:cubicBezTo>
                    <a:pt x="306" y="133"/>
                    <a:pt x="306" y="133"/>
                    <a:pt x="307" y="133"/>
                  </a:cubicBezTo>
                  <a:cubicBezTo>
                    <a:pt x="307" y="134"/>
                    <a:pt x="309" y="136"/>
                    <a:pt x="311" y="137"/>
                  </a:cubicBezTo>
                  <a:cubicBezTo>
                    <a:pt x="312" y="137"/>
                    <a:pt x="312" y="137"/>
                    <a:pt x="313" y="137"/>
                  </a:cubicBezTo>
                  <a:cubicBezTo>
                    <a:pt x="316" y="137"/>
                    <a:pt x="317" y="135"/>
                    <a:pt x="317" y="133"/>
                  </a:cubicBezTo>
                  <a:cubicBezTo>
                    <a:pt x="318" y="132"/>
                    <a:pt x="318" y="131"/>
                    <a:pt x="318" y="130"/>
                  </a:cubicBezTo>
                  <a:cubicBezTo>
                    <a:pt x="321" y="126"/>
                    <a:pt x="319" y="124"/>
                    <a:pt x="318" y="123"/>
                  </a:cubicBezTo>
                  <a:cubicBezTo>
                    <a:pt x="318" y="123"/>
                    <a:pt x="317" y="122"/>
                    <a:pt x="317" y="122"/>
                  </a:cubicBezTo>
                  <a:cubicBezTo>
                    <a:pt x="317" y="121"/>
                    <a:pt x="316" y="120"/>
                    <a:pt x="315" y="120"/>
                  </a:cubicBezTo>
                  <a:cubicBezTo>
                    <a:pt x="314" y="120"/>
                    <a:pt x="313" y="119"/>
                    <a:pt x="312" y="118"/>
                  </a:cubicBezTo>
                  <a:cubicBezTo>
                    <a:pt x="312" y="118"/>
                    <a:pt x="312" y="118"/>
                    <a:pt x="312" y="118"/>
                  </a:cubicBezTo>
                  <a:cubicBezTo>
                    <a:pt x="312" y="117"/>
                    <a:pt x="312" y="117"/>
                    <a:pt x="313" y="117"/>
                  </a:cubicBezTo>
                  <a:cubicBezTo>
                    <a:pt x="313" y="116"/>
                    <a:pt x="313" y="116"/>
                    <a:pt x="313" y="116"/>
                  </a:cubicBezTo>
                  <a:cubicBezTo>
                    <a:pt x="316" y="114"/>
                    <a:pt x="316" y="113"/>
                    <a:pt x="316" y="113"/>
                  </a:cubicBezTo>
                  <a:cubicBezTo>
                    <a:pt x="317" y="111"/>
                    <a:pt x="317" y="111"/>
                    <a:pt x="317" y="111"/>
                  </a:cubicBezTo>
                  <a:cubicBezTo>
                    <a:pt x="317" y="110"/>
                    <a:pt x="317" y="110"/>
                    <a:pt x="317" y="110"/>
                  </a:cubicBezTo>
                  <a:cubicBezTo>
                    <a:pt x="318" y="110"/>
                    <a:pt x="318" y="108"/>
                    <a:pt x="318" y="107"/>
                  </a:cubicBezTo>
                  <a:cubicBezTo>
                    <a:pt x="318" y="106"/>
                    <a:pt x="318" y="105"/>
                    <a:pt x="318" y="103"/>
                  </a:cubicBezTo>
                  <a:cubicBezTo>
                    <a:pt x="318" y="102"/>
                    <a:pt x="318" y="102"/>
                    <a:pt x="318" y="101"/>
                  </a:cubicBezTo>
                  <a:cubicBezTo>
                    <a:pt x="320" y="100"/>
                    <a:pt x="321" y="98"/>
                    <a:pt x="321" y="97"/>
                  </a:cubicBezTo>
                  <a:cubicBezTo>
                    <a:pt x="321" y="95"/>
                    <a:pt x="321" y="94"/>
                    <a:pt x="319" y="93"/>
                  </a:cubicBezTo>
                  <a:cubicBezTo>
                    <a:pt x="318" y="92"/>
                    <a:pt x="310" y="87"/>
                    <a:pt x="306" y="87"/>
                  </a:cubicBezTo>
                  <a:cubicBezTo>
                    <a:pt x="303" y="86"/>
                    <a:pt x="298" y="83"/>
                    <a:pt x="298" y="81"/>
                  </a:cubicBezTo>
                  <a:cubicBezTo>
                    <a:pt x="298" y="80"/>
                    <a:pt x="297" y="80"/>
                    <a:pt x="297" y="80"/>
                  </a:cubicBezTo>
                  <a:cubicBezTo>
                    <a:pt x="297" y="77"/>
                    <a:pt x="296" y="74"/>
                    <a:pt x="291" y="74"/>
                  </a:cubicBezTo>
                  <a:cubicBezTo>
                    <a:pt x="288" y="74"/>
                    <a:pt x="287" y="73"/>
                    <a:pt x="286" y="71"/>
                  </a:cubicBezTo>
                  <a:cubicBezTo>
                    <a:pt x="286" y="70"/>
                    <a:pt x="285" y="69"/>
                    <a:pt x="285" y="69"/>
                  </a:cubicBezTo>
                  <a:cubicBezTo>
                    <a:pt x="285" y="67"/>
                    <a:pt x="285" y="66"/>
                    <a:pt x="283" y="64"/>
                  </a:cubicBezTo>
                  <a:cubicBezTo>
                    <a:pt x="282" y="64"/>
                    <a:pt x="282" y="60"/>
                    <a:pt x="283" y="58"/>
                  </a:cubicBezTo>
                  <a:cubicBezTo>
                    <a:pt x="283" y="58"/>
                    <a:pt x="283" y="57"/>
                    <a:pt x="283" y="57"/>
                  </a:cubicBezTo>
                  <a:cubicBezTo>
                    <a:pt x="283" y="57"/>
                    <a:pt x="283" y="57"/>
                    <a:pt x="283" y="57"/>
                  </a:cubicBezTo>
                  <a:cubicBezTo>
                    <a:pt x="283" y="56"/>
                    <a:pt x="283" y="56"/>
                    <a:pt x="283" y="56"/>
                  </a:cubicBezTo>
                  <a:cubicBezTo>
                    <a:pt x="283" y="56"/>
                    <a:pt x="283" y="56"/>
                    <a:pt x="283" y="56"/>
                  </a:cubicBezTo>
                  <a:cubicBezTo>
                    <a:pt x="283" y="56"/>
                    <a:pt x="283" y="56"/>
                    <a:pt x="283" y="56"/>
                  </a:cubicBezTo>
                  <a:cubicBezTo>
                    <a:pt x="282" y="53"/>
                    <a:pt x="282" y="53"/>
                    <a:pt x="282" y="53"/>
                  </a:cubicBezTo>
                  <a:cubicBezTo>
                    <a:pt x="282" y="53"/>
                    <a:pt x="282" y="53"/>
                    <a:pt x="282" y="53"/>
                  </a:cubicBezTo>
                  <a:cubicBezTo>
                    <a:pt x="281" y="51"/>
                    <a:pt x="280" y="50"/>
                    <a:pt x="279" y="49"/>
                  </a:cubicBezTo>
                  <a:cubicBezTo>
                    <a:pt x="277" y="48"/>
                    <a:pt x="276" y="47"/>
                    <a:pt x="274" y="47"/>
                  </a:cubicBezTo>
                  <a:cubicBezTo>
                    <a:pt x="273" y="47"/>
                    <a:pt x="272" y="47"/>
                    <a:pt x="271" y="47"/>
                  </a:cubicBezTo>
                  <a:cubicBezTo>
                    <a:pt x="270" y="48"/>
                    <a:pt x="270" y="48"/>
                    <a:pt x="269" y="49"/>
                  </a:cubicBezTo>
                  <a:cubicBezTo>
                    <a:pt x="269" y="48"/>
                    <a:pt x="268" y="48"/>
                    <a:pt x="267" y="48"/>
                  </a:cubicBezTo>
                  <a:cubicBezTo>
                    <a:pt x="265" y="48"/>
                    <a:pt x="263" y="50"/>
                    <a:pt x="262" y="53"/>
                  </a:cubicBezTo>
                  <a:cubicBezTo>
                    <a:pt x="261" y="54"/>
                    <a:pt x="260" y="55"/>
                    <a:pt x="258" y="56"/>
                  </a:cubicBezTo>
                  <a:cubicBezTo>
                    <a:pt x="257" y="56"/>
                    <a:pt x="256" y="57"/>
                    <a:pt x="255" y="57"/>
                  </a:cubicBezTo>
                  <a:cubicBezTo>
                    <a:pt x="254" y="58"/>
                    <a:pt x="253" y="58"/>
                    <a:pt x="253" y="59"/>
                  </a:cubicBezTo>
                  <a:cubicBezTo>
                    <a:pt x="252" y="59"/>
                    <a:pt x="251" y="60"/>
                    <a:pt x="251" y="62"/>
                  </a:cubicBezTo>
                  <a:cubicBezTo>
                    <a:pt x="251" y="64"/>
                    <a:pt x="253" y="68"/>
                    <a:pt x="257" y="70"/>
                  </a:cubicBezTo>
                  <a:cubicBezTo>
                    <a:pt x="257" y="70"/>
                    <a:pt x="258" y="70"/>
                    <a:pt x="258" y="70"/>
                  </a:cubicBezTo>
                  <a:cubicBezTo>
                    <a:pt x="257" y="70"/>
                    <a:pt x="257" y="71"/>
                    <a:pt x="256" y="72"/>
                  </a:cubicBezTo>
                  <a:cubicBezTo>
                    <a:pt x="255" y="72"/>
                    <a:pt x="255" y="72"/>
                    <a:pt x="255" y="72"/>
                  </a:cubicBezTo>
                  <a:cubicBezTo>
                    <a:pt x="255" y="73"/>
                    <a:pt x="255" y="73"/>
                    <a:pt x="254" y="73"/>
                  </a:cubicBezTo>
                  <a:cubicBezTo>
                    <a:pt x="254" y="73"/>
                    <a:pt x="253" y="73"/>
                    <a:pt x="251" y="70"/>
                  </a:cubicBezTo>
                  <a:cubicBezTo>
                    <a:pt x="250" y="69"/>
                    <a:pt x="247" y="68"/>
                    <a:pt x="243" y="66"/>
                  </a:cubicBezTo>
                  <a:cubicBezTo>
                    <a:pt x="240" y="65"/>
                    <a:pt x="238" y="64"/>
                    <a:pt x="237" y="63"/>
                  </a:cubicBezTo>
                  <a:cubicBezTo>
                    <a:pt x="235" y="62"/>
                    <a:pt x="235" y="61"/>
                    <a:pt x="235" y="59"/>
                  </a:cubicBezTo>
                  <a:cubicBezTo>
                    <a:pt x="236" y="58"/>
                    <a:pt x="236" y="58"/>
                    <a:pt x="236" y="58"/>
                  </a:cubicBezTo>
                  <a:cubicBezTo>
                    <a:pt x="236" y="56"/>
                    <a:pt x="236" y="55"/>
                    <a:pt x="239" y="55"/>
                  </a:cubicBezTo>
                  <a:cubicBezTo>
                    <a:pt x="242" y="54"/>
                    <a:pt x="243" y="53"/>
                    <a:pt x="244" y="51"/>
                  </a:cubicBezTo>
                  <a:cubicBezTo>
                    <a:pt x="244" y="50"/>
                    <a:pt x="245" y="50"/>
                    <a:pt x="245" y="49"/>
                  </a:cubicBezTo>
                  <a:cubicBezTo>
                    <a:pt x="246" y="47"/>
                    <a:pt x="245" y="45"/>
                    <a:pt x="244" y="44"/>
                  </a:cubicBezTo>
                  <a:cubicBezTo>
                    <a:pt x="244" y="43"/>
                    <a:pt x="244" y="43"/>
                    <a:pt x="244" y="43"/>
                  </a:cubicBezTo>
                  <a:cubicBezTo>
                    <a:pt x="245" y="40"/>
                    <a:pt x="242" y="34"/>
                    <a:pt x="240" y="32"/>
                  </a:cubicBezTo>
                  <a:cubicBezTo>
                    <a:pt x="240" y="32"/>
                    <a:pt x="239" y="31"/>
                    <a:pt x="240" y="30"/>
                  </a:cubicBezTo>
                  <a:cubicBezTo>
                    <a:pt x="240" y="30"/>
                    <a:pt x="240" y="29"/>
                    <a:pt x="241" y="29"/>
                  </a:cubicBezTo>
                  <a:cubicBezTo>
                    <a:pt x="242" y="27"/>
                    <a:pt x="242" y="26"/>
                    <a:pt x="242" y="24"/>
                  </a:cubicBezTo>
                  <a:cubicBezTo>
                    <a:pt x="244" y="24"/>
                    <a:pt x="244" y="23"/>
                    <a:pt x="244" y="23"/>
                  </a:cubicBezTo>
                  <a:cubicBezTo>
                    <a:pt x="245" y="22"/>
                    <a:pt x="244" y="20"/>
                    <a:pt x="243" y="19"/>
                  </a:cubicBezTo>
                  <a:cubicBezTo>
                    <a:pt x="244" y="19"/>
                    <a:pt x="244" y="19"/>
                    <a:pt x="245" y="19"/>
                  </a:cubicBezTo>
                  <a:cubicBezTo>
                    <a:pt x="246" y="20"/>
                    <a:pt x="246" y="20"/>
                    <a:pt x="247" y="20"/>
                  </a:cubicBezTo>
                  <a:cubicBezTo>
                    <a:pt x="249" y="20"/>
                    <a:pt x="250" y="19"/>
                    <a:pt x="251" y="17"/>
                  </a:cubicBezTo>
                  <a:cubicBezTo>
                    <a:pt x="251" y="15"/>
                    <a:pt x="251" y="13"/>
                    <a:pt x="249" y="12"/>
                  </a:cubicBezTo>
                  <a:cubicBezTo>
                    <a:pt x="247" y="10"/>
                    <a:pt x="244" y="8"/>
                    <a:pt x="244" y="6"/>
                  </a:cubicBezTo>
                  <a:cubicBezTo>
                    <a:pt x="244" y="4"/>
                    <a:pt x="242" y="3"/>
                    <a:pt x="239" y="3"/>
                  </a:cubicBezTo>
                  <a:cubicBezTo>
                    <a:pt x="237" y="3"/>
                    <a:pt x="235" y="4"/>
                    <a:pt x="233" y="5"/>
                  </a:cubicBezTo>
                  <a:cubicBezTo>
                    <a:pt x="232" y="5"/>
                    <a:pt x="231" y="5"/>
                    <a:pt x="229" y="5"/>
                  </a:cubicBezTo>
                  <a:cubicBezTo>
                    <a:pt x="229" y="5"/>
                    <a:pt x="228" y="5"/>
                    <a:pt x="228" y="5"/>
                  </a:cubicBezTo>
                  <a:cubicBezTo>
                    <a:pt x="228" y="5"/>
                    <a:pt x="227" y="5"/>
                    <a:pt x="226" y="5"/>
                  </a:cubicBezTo>
                  <a:cubicBezTo>
                    <a:pt x="226" y="5"/>
                    <a:pt x="226" y="4"/>
                    <a:pt x="226" y="4"/>
                  </a:cubicBezTo>
                  <a:cubicBezTo>
                    <a:pt x="225" y="3"/>
                    <a:pt x="224" y="1"/>
                    <a:pt x="222" y="0"/>
                  </a:cubicBezTo>
                  <a:cubicBezTo>
                    <a:pt x="221" y="0"/>
                    <a:pt x="221" y="0"/>
                    <a:pt x="221" y="0"/>
                  </a:cubicBezTo>
                  <a:cubicBezTo>
                    <a:pt x="221" y="0"/>
                    <a:pt x="221" y="0"/>
                    <a:pt x="221" y="0"/>
                  </a:cubicBezTo>
                  <a:close/>
                  <a:moveTo>
                    <a:pt x="308" y="106"/>
                  </a:moveTo>
                  <a:cubicBezTo>
                    <a:pt x="308" y="106"/>
                    <a:pt x="308" y="106"/>
                    <a:pt x="309" y="105"/>
                  </a:cubicBezTo>
                  <a:cubicBezTo>
                    <a:pt x="310" y="105"/>
                    <a:pt x="310" y="105"/>
                    <a:pt x="310" y="105"/>
                  </a:cubicBezTo>
                  <a:cubicBezTo>
                    <a:pt x="310" y="105"/>
                    <a:pt x="311" y="105"/>
                    <a:pt x="311" y="107"/>
                  </a:cubicBezTo>
                  <a:cubicBezTo>
                    <a:pt x="312" y="108"/>
                    <a:pt x="312" y="108"/>
                    <a:pt x="312" y="109"/>
                  </a:cubicBezTo>
                  <a:cubicBezTo>
                    <a:pt x="312" y="108"/>
                    <a:pt x="310" y="108"/>
                    <a:pt x="309" y="107"/>
                  </a:cubicBezTo>
                  <a:cubicBezTo>
                    <a:pt x="308" y="107"/>
                    <a:pt x="308" y="106"/>
                    <a:pt x="308" y="106"/>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1" name="Freeform 17"/>
            <p:cNvSpPr>
              <a:spLocks/>
            </p:cNvSpPr>
            <p:nvPr/>
          </p:nvSpPr>
          <p:spPr bwMode="auto">
            <a:xfrm>
              <a:off x="6059475" y="3651526"/>
              <a:ext cx="752182" cy="615020"/>
            </a:xfrm>
            <a:custGeom>
              <a:avLst/>
              <a:gdLst>
                <a:gd name="T0" fmla="*/ 93 w 359"/>
                <a:gd name="T1" fmla="*/ 270 h 294"/>
                <a:gd name="T2" fmla="*/ 73 w 359"/>
                <a:gd name="T3" fmla="*/ 260 h 294"/>
                <a:gd name="T4" fmla="*/ 44 w 359"/>
                <a:gd name="T5" fmla="*/ 228 h 294"/>
                <a:gd name="T6" fmla="*/ 27 w 359"/>
                <a:gd name="T7" fmla="*/ 230 h 294"/>
                <a:gd name="T8" fmla="*/ 25 w 359"/>
                <a:gd name="T9" fmla="*/ 210 h 294"/>
                <a:gd name="T10" fmla="*/ 15 w 359"/>
                <a:gd name="T11" fmla="*/ 202 h 294"/>
                <a:gd name="T12" fmla="*/ 1 w 359"/>
                <a:gd name="T13" fmla="*/ 200 h 294"/>
                <a:gd name="T14" fmla="*/ 9 w 359"/>
                <a:gd name="T15" fmla="*/ 181 h 294"/>
                <a:gd name="T16" fmla="*/ 22 w 359"/>
                <a:gd name="T17" fmla="*/ 159 h 294"/>
                <a:gd name="T18" fmla="*/ 9 w 359"/>
                <a:gd name="T19" fmla="*/ 147 h 294"/>
                <a:gd name="T20" fmla="*/ 19 w 359"/>
                <a:gd name="T21" fmla="*/ 131 h 294"/>
                <a:gd name="T22" fmla="*/ 37 w 359"/>
                <a:gd name="T23" fmla="*/ 135 h 294"/>
                <a:gd name="T24" fmla="*/ 35 w 359"/>
                <a:gd name="T25" fmla="*/ 121 h 294"/>
                <a:gd name="T26" fmla="*/ 32 w 359"/>
                <a:gd name="T27" fmla="*/ 104 h 294"/>
                <a:gd name="T28" fmla="*/ 43 w 359"/>
                <a:gd name="T29" fmla="*/ 98 h 294"/>
                <a:gd name="T30" fmla="*/ 7 w 359"/>
                <a:gd name="T31" fmla="*/ 70 h 294"/>
                <a:gd name="T32" fmla="*/ 21 w 359"/>
                <a:gd name="T33" fmla="*/ 46 h 294"/>
                <a:gd name="T34" fmla="*/ 39 w 359"/>
                <a:gd name="T35" fmla="*/ 35 h 294"/>
                <a:gd name="T36" fmla="*/ 60 w 359"/>
                <a:gd name="T37" fmla="*/ 22 h 294"/>
                <a:gd name="T38" fmla="*/ 86 w 359"/>
                <a:gd name="T39" fmla="*/ 18 h 294"/>
                <a:gd name="T40" fmla="*/ 96 w 359"/>
                <a:gd name="T41" fmla="*/ 13 h 294"/>
                <a:gd name="T42" fmla="*/ 101 w 359"/>
                <a:gd name="T43" fmla="*/ 1 h 294"/>
                <a:gd name="T44" fmla="*/ 117 w 359"/>
                <a:gd name="T45" fmla="*/ 1 h 294"/>
                <a:gd name="T46" fmla="*/ 133 w 359"/>
                <a:gd name="T47" fmla="*/ 10 h 294"/>
                <a:gd name="T48" fmla="*/ 134 w 359"/>
                <a:gd name="T49" fmla="*/ 27 h 294"/>
                <a:gd name="T50" fmla="*/ 150 w 359"/>
                <a:gd name="T51" fmla="*/ 43 h 294"/>
                <a:gd name="T52" fmla="*/ 166 w 359"/>
                <a:gd name="T53" fmla="*/ 48 h 294"/>
                <a:gd name="T54" fmla="*/ 177 w 359"/>
                <a:gd name="T55" fmla="*/ 48 h 294"/>
                <a:gd name="T56" fmla="*/ 194 w 359"/>
                <a:gd name="T57" fmla="*/ 52 h 294"/>
                <a:gd name="T58" fmla="*/ 205 w 359"/>
                <a:gd name="T59" fmla="*/ 69 h 294"/>
                <a:gd name="T60" fmla="*/ 191 w 359"/>
                <a:gd name="T61" fmla="*/ 83 h 294"/>
                <a:gd name="T62" fmla="*/ 202 w 359"/>
                <a:gd name="T63" fmla="*/ 101 h 294"/>
                <a:gd name="T64" fmla="*/ 230 w 359"/>
                <a:gd name="T65" fmla="*/ 107 h 294"/>
                <a:gd name="T66" fmla="*/ 242 w 359"/>
                <a:gd name="T67" fmla="*/ 118 h 294"/>
                <a:gd name="T68" fmla="*/ 261 w 359"/>
                <a:gd name="T69" fmla="*/ 118 h 294"/>
                <a:gd name="T70" fmla="*/ 286 w 359"/>
                <a:gd name="T71" fmla="*/ 130 h 294"/>
                <a:gd name="T72" fmla="*/ 302 w 359"/>
                <a:gd name="T73" fmla="*/ 136 h 294"/>
                <a:gd name="T74" fmla="*/ 306 w 359"/>
                <a:gd name="T75" fmla="*/ 118 h 294"/>
                <a:gd name="T76" fmla="*/ 317 w 359"/>
                <a:gd name="T77" fmla="*/ 108 h 294"/>
                <a:gd name="T78" fmla="*/ 341 w 359"/>
                <a:gd name="T79" fmla="*/ 117 h 294"/>
                <a:gd name="T80" fmla="*/ 354 w 359"/>
                <a:gd name="T81" fmla="*/ 127 h 294"/>
                <a:gd name="T82" fmla="*/ 351 w 359"/>
                <a:gd name="T83" fmla="*/ 146 h 294"/>
                <a:gd name="T84" fmla="*/ 330 w 359"/>
                <a:gd name="T85" fmla="*/ 160 h 294"/>
                <a:gd name="T86" fmla="*/ 320 w 359"/>
                <a:gd name="T87" fmla="*/ 161 h 294"/>
                <a:gd name="T88" fmla="*/ 307 w 359"/>
                <a:gd name="T89" fmla="*/ 167 h 294"/>
                <a:gd name="T90" fmla="*/ 307 w 359"/>
                <a:gd name="T91" fmla="*/ 176 h 294"/>
                <a:gd name="T92" fmla="*/ 312 w 359"/>
                <a:gd name="T93" fmla="*/ 183 h 294"/>
                <a:gd name="T94" fmla="*/ 312 w 359"/>
                <a:gd name="T95" fmla="*/ 200 h 294"/>
                <a:gd name="T96" fmla="*/ 296 w 359"/>
                <a:gd name="T97" fmla="*/ 207 h 294"/>
                <a:gd name="T98" fmla="*/ 287 w 359"/>
                <a:gd name="T99" fmla="*/ 219 h 294"/>
                <a:gd name="T100" fmla="*/ 277 w 359"/>
                <a:gd name="T101" fmla="*/ 206 h 294"/>
                <a:gd name="T102" fmla="*/ 263 w 359"/>
                <a:gd name="T103" fmla="*/ 225 h 294"/>
                <a:gd name="T104" fmla="*/ 268 w 359"/>
                <a:gd name="T105" fmla="*/ 246 h 294"/>
                <a:gd name="T106" fmla="*/ 231 w 359"/>
                <a:gd name="T107" fmla="*/ 255 h 294"/>
                <a:gd name="T108" fmla="*/ 211 w 359"/>
                <a:gd name="T109" fmla="*/ 251 h 294"/>
                <a:gd name="T110" fmla="*/ 196 w 359"/>
                <a:gd name="T111" fmla="*/ 230 h 294"/>
                <a:gd name="T112" fmla="*/ 184 w 359"/>
                <a:gd name="T113" fmla="*/ 279 h 294"/>
                <a:gd name="T114" fmla="*/ 173 w 359"/>
                <a:gd name="T115" fmla="*/ 281 h 294"/>
                <a:gd name="T116" fmla="*/ 154 w 359"/>
                <a:gd name="T117" fmla="*/ 265 h 294"/>
                <a:gd name="T118" fmla="*/ 129 w 359"/>
                <a:gd name="T119" fmla="*/ 258 h 294"/>
                <a:gd name="T120" fmla="*/ 126 w 359"/>
                <a:gd name="T121" fmla="*/ 279 h 294"/>
                <a:gd name="T122" fmla="*/ 114 w 359"/>
                <a:gd name="T123" fmla="*/ 29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9" h="294">
                  <a:moveTo>
                    <a:pt x="109" y="294"/>
                  </a:moveTo>
                  <a:cubicBezTo>
                    <a:pt x="108" y="294"/>
                    <a:pt x="107" y="294"/>
                    <a:pt x="107" y="294"/>
                  </a:cubicBezTo>
                  <a:cubicBezTo>
                    <a:pt x="107" y="294"/>
                    <a:pt x="107" y="294"/>
                    <a:pt x="107" y="294"/>
                  </a:cubicBezTo>
                  <a:cubicBezTo>
                    <a:pt x="106" y="294"/>
                    <a:pt x="102" y="293"/>
                    <a:pt x="98" y="292"/>
                  </a:cubicBezTo>
                  <a:cubicBezTo>
                    <a:pt x="93" y="290"/>
                    <a:pt x="94" y="284"/>
                    <a:pt x="95" y="280"/>
                  </a:cubicBezTo>
                  <a:cubicBezTo>
                    <a:pt x="95" y="278"/>
                    <a:pt x="95" y="277"/>
                    <a:pt x="94" y="275"/>
                  </a:cubicBezTo>
                  <a:cubicBezTo>
                    <a:pt x="93" y="274"/>
                    <a:pt x="93" y="273"/>
                    <a:pt x="93" y="270"/>
                  </a:cubicBezTo>
                  <a:cubicBezTo>
                    <a:pt x="93" y="267"/>
                    <a:pt x="90" y="267"/>
                    <a:pt x="89" y="267"/>
                  </a:cubicBezTo>
                  <a:cubicBezTo>
                    <a:pt x="89" y="267"/>
                    <a:pt x="88" y="267"/>
                    <a:pt x="87" y="267"/>
                  </a:cubicBezTo>
                  <a:cubicBezTo>
                    <a:pt x="85" y="267"/>
                    <a:pt x="82" y="266"/>
                    <a:pt x="80" y="265"/>
                  </a:cubicBezTo>
                  <a:cubicBezTo>
                    <a:pt x="79" y="264"/>
                    <a:pt x="78" y="263"/>
                    <a:pt x="77" y="262"/>
                  </a:cubicBezTo>
                  <a:cubicBezTo>
                    <a:pt x="76" y="260"/>
                    <a:pt x="76" y="260"/>
                    <a:pt x="75" y="260"/>
                  </a:cubicBezTo>
                  <a:cubicBezTo>
                    <a:pt x="75" y="260"/>
                    <a:pt x="75" y="260"/>
                    <a:pt x="74" y="260"/>
                  </a:cubicBezTo>
                  <a:cubicBezTo>
                    <a:pt x="74" y="260"/>
                    <a:pt x="73" y="260"/>
                    <a:pt x="73" y="260"/>
                  </a:cubicBezTo>
                  <a:cubicBezTo>
                    <a:pt x="70" y="260"/>
                    <a:pt x="69" y="258"/>
                    <a:pt x="68" y="255"/>
                  </a:cubicBezTo>
                  <a:cubicBezTo>
                    <a:pt x="66" y="253"/>
                    <a:pt x="66" y="253"/>
                    <a:pt x="66" y="253"/>
                  </a:cubicBezTo>
                  <a:cubicBezTo>
                    <a:pt x="65" y="250"/>
                    <a:pt x="64" y="249"/>
                    <a:pt x="61" y="245"/>
                  </a:cubicBezTo>
                  <a:cubicBezTo>
                    <a:pt x="59" y="244"/>
                    <a:pt x="59" y="242"/>
                    <a:pt x="59" y="241"/>
                  </a:cubicBezTo>
                  <a:cubicBezTo>
                    <a:pt x="58" y="240"/>
                    <a:pt x="58" y="239"/>
                    <a:pt x="55" y="239"/>
                  </a:cubicBezTo>
                  <a:cubicBezTo>
                    <a:pt x="51" y="238"/>
                    <a:pt x="49" y="235"/>
                    <a:pt x="47" y="232"/>
                  </a:cubicBezTo>
                  <a:cubicBezTo>
                    <a:pt x="46" y="230"/>
                    <a:pt x="45" y="229"/>
                    <a:pt x="44" y="228"/>
                  </a:cubicBezTo>
                  <a:cubicBezTo>
                    <a:pt x="43" y="227"/>
                    <a:pt x="43" y="226"/>
                    <a:pt x="42" y="226"/>
                  </a:cubicBezTo>
                  <a:cubicBezTo>
                    <a:pt x="42" y="226"/>
                    <a:pt x="41" y="227"/>
                    <a:pt x="41" y="227"/>
                  </a:cubicBezTo>
                  <a:cubicBezTo>
                    <a:pt x="40" y="228"/>
                    <a:pt x="38" y="228"/>
                    <a:pt x="37" y="228"/>
                  </a:cubicBezTo>
                  <a:cubicBezTo>
                    <a:pt x="34" y="228"/>
                    <a:pt x="33" y="228"/>
                    <a:pt x="33" y="227"/>
                  </a:cubicBezTo>
                  <a:cubicBezTo>
                    <a:pt x="32" y="227"/>
                    <a:pt x="32" y="227"/>
                    <a:pt x="32" y="227"/>
                  </a:cubicBezTo>
                  <a:cubicBezTo>
                    <a:pt x="32" y="227"/>
                    <a:pt x="32" y="227"/>
                    <a:pt x="32" y="227"/>
                  </a:cubicBezTo>
                  <a:cubicBezTo>
                    <a:pt x="31" y="227"/>
                    <a:pt x="29" y="228"/>
                    <a:pt x="27" y="230"/>
                  </a:cubicBezTo>
                  <a:cubicBezTo>
                    <a:pt x="26" y="230"/>
                    <a:pt x="26" y="230"/>
                    <a:pt x="26" y="230"/>
                  </a:cubicBezTo>
                  <a:cubicBezTo>
                    <a:pt x="25" y="229"/>
                    <a:pt x="25" y="229"/>
                    <a:pt x="25" y="229"/>
                  </a:cubicBezTo>
                  <a:cubicBezTo>
                    <a:pt x="25" y="228"/>
                    <a:pt x="25" y="228"/>
                    <a:pt x="25" y="228"/>
                  </a:cubicBezTo>
                  <a:cubicBezTo>
                    <a:pt x="25" y="228"/>
                    <a:pt x="24" y="224"/>
                    <a:pt x="23" y="220"/>
                  </a:cubicBezTo>
                  <a:cubicBezTo>
                    <a:pt x="23" y="220"/>
                    <a:pt x="23" y="219"/>
                    <a:pt x="23" y="218"/>
                  </a:cubicBezTo>
                  <a:cubicBezTo>
                    <a:pt x="22" y="216"/>
                    <a:pt x="22" y="215"/>
                    <a:pt x="23" y="212"/>
                  </a:cubicBezTo>
                  <a:cubicBezTo>
                    <a:pt x="24" y="211"/>
                    <a:pt x="24" y="210"/>
                    <a:pt x="25" y="210"/>
                  </a:cubicBezTo>
                  <a:cubicBezTo>
                    <a:pt x="25" y="210"/>
                    <a:pt x="25" y="210"/>
                    <a:pt x="26" y="211"/>
                  </a:cubicBezTo>
                  <a:cubicBezTo>
                    <a:pt x="26" y="209"/>
                    <a:pt x="26" y="207"/>
                    <a:pt x="25" y="205"/>
                  </a:cubicBezTo>
                  <a:cubicBezTo>
                    <a:pt x="24" y="204"/>
                    <a:pt x="24" y="203"/>
                    <a:pt x="23" y="202"/>
                  </a:cubicBezTo>
                  <a:cubicBezTo>
                    <a:pt x="23" y="201"/>
                    <a:pt x="22" y="200"/>
                    <a:pt x="21" y="200"/>
                  </a:cubicBezTo>
                  <a:cubicBezTo>
                    <a:pt x="21" y="200"/>
                    <a:pt x="20" y="200"/>
                    <a:pt x="20" y="200"/>
                  </a:cubicBezTo>
                  <a:cubicBezTo>
                    <a:pt x="19" y="200"/>
                    <a:pt x="18" y="200"/>
                    <a:pt x="17" y="201"/>
                  </a:cubicBezTo>
                  <a:cubicBezTo>
                    <a:pt x="16" y="201"/>
                    <a:pt x="16" y="202"/>
                    <a:pt x="15" y="202"/>
                  </a:cubicBezTo>
                  <a:cubicBezTo>
                    <a:pt x="14" y="203"/>
                    <a:pt x="13" y="203"/>
                    <a:pt x="13" y="204"/>
                  </a:cubicBezTo>
                  <a:cubicBezTo>
                    <a:pt x="13" y="204"/>
                    <a:pt x="13" y="205"/>
                    <a:pt x="13" y="206"/>
                  </a:cubicBezTo>
                  <a:cubicBezTo>
                    <a:pt x="14" y="208"/>
                    <a:pt x="14" y="209"/>
                    <a:pt x="13" y="209"/>
                  </a:cubicBezTo>
                  <a:cubicBezTo>
                    <a:pt x="12" y="211"/>
                    <a:pt x="9" y="211"/>
                    <a:pt x="6" y="211"/>
                  </a:cubicBezTo>
                  <a:cubicBezTo>
                    <a:pt x="2" y="211"/>
                    <a:pt x="1" y="208"/>
                    <a:pt x="1" y="205"/>
                  </a:cubicBezTo>
                  <a:cubicBezTo>
                    <a:pt x="0" y="204"/>
                    <a:pt x="0" y="204"/>
                    <a:pt x="0" y="204"/>
                  </a:cubicBezTo>
                  <a:cubicBezTo>
                    <a:pt x="0" y="203"/>
                    <a:pt x="0" y="201"/>
                    <a:pt x="1" y="200"/>
                  </a:cubicBezTo>
                  <a:cubicBezTo>
                    <a:pt x="1" y="199"/>
                    <a:pt x="2" y="199"/>
                    <a:pt x="3" y="199"/>
                  </a:cubicBezTo>
                  <a:cubicBezTo>
                    <a:pt x="4" y="199"/>
                    <a:pt x="5" y="197"/>
                    <a:pt x="5" y="195"/>
                  </a:cubicBezTo>
                  <a:cubicBezTo>
                    <a:pt x="6" y="194"/>
                    <a:pt x="6" y="192"/>
                    <a:pt x="7" y="192"/>
                  </a:cubicBezTo>
                  <a:cubicBezTo>
                    <a:pt x="8" y="190"/>
                    <a:pt x="9" y="188"/>
                    <a:pt x="7" y="186"/>
                  </a:cubicBezTo>
                  <a:cubicBezTo>
                    <a:pt x="6" y="185"/>
                    <a:pt x="5" y="185"/>
                    <a:pt x="5" y="184"/>
                  </a:cubicBezTo>
                  <a:cubicBezTo>
                    <a:pt x="5" y="183"/>
                    <a:pt x="6" y="183"/>
                    <a:pt x="7" y="182"/>
                  </a:cubicBezTo>
                  <a:cubicBezTo>
                    <a:pt x="7" y="182"/>
                    <a:pt x="8" y="182"/>
                    <a:pt x="9" y="181"/>
                  </a:cubicBezTo>
                  <a:cubicBezTo>
                    <a:pt x="10" y="180"/>
                    <a:pt x="10" y="179"/>
                    <a:pt x="9" y="178"/>
                  </a:cubicBezTo>
                  <a:cubicBezTo>
                    <a:pt x="9" y="177"/>
                    <a:pt x="9" y="175"/>
                    <a:pt x="9" y="174"/>
                  </a:cubicBezTo>
                  <a:cubicBezTo>
                    <a:pt x="10" y="170"/>
                    <a:pt x="14" y="168"/>
                    <a:pt x="18" y="168"/>
                  </a:cubicBezTo>
                  <a:cubicBezTo>
                    <a:pt x="19" y="168"/>
                    <a:pt x="19" y="168"/>
                    <a:pt x="20" y="168"/>
                  </a:cubicBezTo>
                  <a:cubicBezTo>
                    <a:pt x="20" y="168"/>
                    <a:pt x="20" y="166"/>
                    <a:pt x="19" y="165"/>
                  </a:cubicBezTo>
                  <a:cubicBezTo>
                    <a:pt x="18" y="164"/>
                    <a:pt x="17" y="163"/>
                    <a:pt x="18" y="161"/>
                  </a:cubicBezTo>
                  <a:cubicBezTo>
                    <a:pt x="18" y="160"/>
                    <a:pt x="20" y="160"/>
                    <a:pt x="22" y="159"/>
                  </a:cubicBezTo>
                  <a:cubicBezTo>
                    <a:pt x="24" y="159"/>
                    <a:pt x="24" y="159"/>
                    <a:pt x="24" y="159"/>
                  </a:cubicBezTo>
                  <a:cubicBezTo>
                    <a:pt x="24" y="158"/>
                    <a:pt x="23" y="157"/>
                    <a:pt x="22" y="157"/>
                  </a:cubicBezTo>
                  <a:cubicBezTo>
                    <a:pt x="21" y="156"/>
                    <a:pt x="21" y="156"/>
                    <a:pt x="21" y="156"/>
                  </a:cubicBezTo>
                  <a:cubicBezTo>
                    <a:pt x="19" y="154"/>
                    <a:pt x="18" y="153"/>
                    <a:pt x="16" y="152"/>
                  </a:cubicBezTo>
                  <a:cubicBezTo>
                    <a:pt x="15" y="151"/>
                    <a:pt x="14" y="151"/>
                    <a:pt x="14" y="151"/>
                  </a:cubicBezTo>
                  <a:cubicBezTo>
                    <a:pt x="12" y="151"/>
                    <a:pt x="11" y="151"/>
                    <a:pt x="10" y="150"/>
                  </a:cubicBezTo>
                  <a:cubicBezTo>
                    <a:pt x="9" y="148"/>
                    <a:pt x="9" y="147"/>
                    <a:pt x="9" y="147"/>
                  </a:cubicBezTo>
                  <a:cubicBezTo>
                    <a:pt x="9" y="146"/>
                    <a:pt x="11" y="145"/>
                    <a:pt x="12" y="145"/>
                  </a:cubicBezTo>
                  <a:cubicBezTo>
                    <a:pt x="12" y="145"/>
                    <a:pt x="13" y="145"/>
                    <a:pt x="13" y="145"/>
                  </a:cubicBezTo>
                  <a:cubicBezTo>
                    <a:pt x="14" y="146"/>
                    <a:pt x="16" y="146"/>
                    <a:pt x="21" y="146"/>
                  </a:cubicBezTo>
                  <a:cubicBezTo>
                    <a:pt x="24" y="146"/>
                    <a:pt x="24" y="146"/>
                    <a:pt x="24" y="146"/>
                  </a:cubicBezTo>
                  <a:cubicBezTo>
                    <a:pt x="24" y="146"/>
                    <a:pt x="22" y="145"/>
                    <a:pt x="22" y="144"/>
                  </a:cubicBezTo>
                  <a:cubicBezTo>
                    <a:pt x="20" y="143"/>
                    <a:pt x="19" y="139"/>
                    <a:pt x="18" y="134"/>
                  </a:cubicBezTo>
                  <a:cubicBezTo>
                    <a:pt x="18" y="133"/>
                    <a:pt x="18" y="132"/>
                    <a:pt x="19" y="131"/>
                  </a:cubicBezTo>
                  <a:cubicBezTo>
                    <a:pt x="19" y="131"/>
                    <a:pt x="20" y="131"/>
                    <a:pt x="21" y="131"/>
                  </a:cubicBezTo>
                  <a:cubicBezTo>
                    <a:pt x="22" y="131"/>
                    <a:pt x="24" y="131"/>
                    <a:pt x="25" y="133"/>
                  </a:cubicBezTo>
                  <a:cubicBezTo>
                    <a:pt x="25" y="133"/>
                    <a:pt x="25" y="133"/>
                    <a:pt x="26" y="133"/>
                  </a:cubicBezTo>
                  <a:cubicBezTo>
                    <a:pt x="27" y="133"/>
                    <a:pt x="29" y="132"/>
                    <a:pt x="30" y="131"/>
                  </a:cubicBezTo>
                  <a:cubicBezTo>
                    <a:pt x="30" y="131"/>
                    <a:pt x="31" y="131"/>
                    <a:pt x="31" y="131"/>
                  </a:cubicBezTo>
                  <a:cubicBezTo>
                    <a:pt x="32" y="131"/>
                    <a:pt x="33" y="132"/>
                    <a:pt x="34" y="132"/>
                  </a:cubicBezTo>
                  <a:cubicBezTo>
                    <a:pt x="34" y="133"/>
                    <a:pt x="35" y="134"/>
                    <a:pt x="37" y="135"/>
                  </a:cubicBezTo>
                  <a:cubicBezTo>
                    <a:pt x="37" y="135"/>
                    <a:pt x="38" y="135"/>
                    <a:pt x="38" y="135"/>
                  </a:cubicBezTo>
                  <a:cubicBezTo>
                    <a:pt x="39" y="135"/>
                    <a:pt x="39" y="135"/>
                    <a:pt x="40" y="133"/>
                  </a:cubicBezTo>
                  <a:cubicBezTo>
                    <a:pt x="40" y="132"/>
                    <a:pt x="40" y="131"/>
                    <a:pt x="41" y="130"/>
                  </a:cubicBezTo>
                  <a:cubicBezTo>
                    <a:pt x="42" y="128"/>
                    <a:pt x="42" y="127"/>
                    <a:pt x="41" y="126"/>
                  </a:cubicBezTo>
                  <a:cubicBezTo>
                    <a:pt x="40" y="125"/>
                    <a:pt x="40" y="125"/>
                    <a:pt x="40" y="125"/>
                  </a:cubicBezTo>
                  <a:cubicBezTo>
                    <a:pt x="40" y="124"/>
                    <a:pt x="39" y="124"/>
                    <a:pt x="38" y="123"/>
                  </a:cubicBezTo>
                  <a:cubicBezTo>
                    <a:pt x="37" y="123"/>
                    <a:pt x="37" y="122"/>
                    <a:pt x="35" y="121"/>
                  </a:cubicBezTo>
                  <a:cubicBezTo>
                    <a:pt x="35" y="121"/>
                    <a:pt x="34" y="120"/>
                    <a:pt x="34" y="119"/>
                  </a:cubicBezTo>
                  <a:cubicBezTo>
                    <a:pt x="34" y="118"/>
                    <a:pt x="35" y="117"/>
                    <a:pt x="36" y="116"/>
                  </a:cubicBezTo>
                  <a:cubicBezTo>
                    <a:pt x="36" y="115"/>
                    <a:pt x="36" y="115"/>
                    <a:pt x="36" y="115"/>
                  </a:cubicBezTo>
                  <a:cubicBezTo>
                    <a:pt x="37" y="114"/>
                    <a:pt x="38" y="114"/>
                    <a:pt x="38" y="113"/>
                  </a:cubicBezTo>
                  <a:cubicBezTo>
                    <a:pt x="37" y="113"/>
                    <a:pt x="35" y="112"/>
                    <a:pt x="33" y="111"/>
                  </a:cubicBezTo>
                  <a:cubicBezTo>
                    <a:pt x="32" y="110"/>
                    <a:pt x="30" y="109"/>
                    <a:pt x="30" y="108"/>
                  </a:cubicBezTo>
                  <a:cubicBezTo>
                    <a:pt x="30" y="106"/>
                    <a:pt x="30" y="105"/>
                    <a:pt x="32" y="104"/>
                  </a:cubicBezTo>
                  <a:cubicBezTo>
                    <a:pt x="33" y="103"/>
                    <a:pt x="34" y="103"/>
                    <a:pt x="35" y="103"/>
                  </a:cubicBezTo>
                  <a:cubicBezTo>
                    <a:pt x="37" y="103"/>
                    <a:pt x="38" y="105"/>
                    <a:pt x="39" y="107"/>
                  </a:cubicBezTo>
                  <a:cubicBezTo>
                    <a:pt x="40" y="108"/>
                    <a:pt x="40" y="108"/>
                    <a:pt x="40" y="109"/>
                  </a:cubicBezTo>
                  <a:cubicBezTo>
                    <a:pt x="40" y="109"/>
                    <a:pt x="40" y="108"/>
                    <a:pt x="40" y="108"/>
                  </a:cubicBezTo>
                  <a:cubicBezTo>
                    <a:pt x="41" y="107"/>
                    <a:pt x="40" y="106"/>
                    <a:pt x="40" y="105"/>
                  </a:cubicBezTo>
                  <a:cubicBezTo>
                    <a:pt x="40" y="103"/>
                    <a:pt x="40" y="101"/>
                    <a:pt x="42" y="100"/>
                  </a:cubicBezTo>
                  <a:cubicBezTo>
                    <a:pt x="43" y="99"/>
                    <a:pt x="43" y="98"/>
                    <a:pt x="43" y="98"/>
                  </a:cubicBezTo>
                  <a:cubicBezTo>
                    <a:pt x="44" y="97"/>
                    <a:pt x="43" y="97"/>
                    <a:pt x="43" y="96"/>
                  </a:cubicBezTo>
                  <a:cubicBezTo>
                    <a:pt x="41" y="95"/>
                    <a:pt x="34" y="91"/>
                    <a:pt x="31" y="91"/>
                  </a:cubicBezTo>
                  <a:cubicBezTo>
                    <a:pt x="27" y="90"/>
                    <a:pt x="21" y="86"/>
                    <a:pt x="20" y="83"/>
                  </a:cubicBezTo>
                  <a:cubicBezTo>
                    <a:pt x="20" y="82"/>
                    <a:pt x="20" y="82"/>
                    <a:pt x="20" y="81"/>
                  </a:cubicBezTo>
                  <a:cubicBezTo>
                    <a:pt x="19" y="79"/>
                    <a:pt x="19" y="78"/>
                    <a:pt x="16" y="78"/>
                  </a:cubicBezTo>
                  <a:cubicBezTo>
                    <a:pt x="12" y="78"/>
                    <a:pt x="10" y="76"/>
                    <a:pt x="9" y="74"/>
                  </a:cubicBezTo>
                  <a:cubicBezTo>
                    <a:pt x="8" y="72"/>
                    <a:pt x="8" y="71"/>
                    <a:pt x="7" y="70"/>
                  </a:cubicBezTo>
                  <a:cubicBezTo>
                    <a:pt x="7" y="69"/>
                    <a:pt x="7" y="68"/>
                    <a:pt x="6" y="67"/>
                  </a:cubicBezTo>
                  <a:cubicBezTo>
                    <a:pt x="4" y="66"/>
                    <a:pt x="4" y="62"/>
                    <a:pt x="5" y="59"/>
                  </a:cubicBezTo>
                  <a:cubicBezTo>
                    <a:pt x="5" y="58"/>
                    <a:pt x="5" y="58"/>
                    <a:pt x="5" y="57"/>
                  </a:cubicBezTo>
                  <a:cubicBezTo>
                    <a:pt x="5" y="56"/>
                    <a:pt x="5" y="56"/>
                    <a:pt x="5" y="56"/>
                  </a:cubicBezTo>
                  <a:cubicBezTo>
                    <a:pt x="5" y="56"/>
                    <a:pt x="5" y="56"/>
                    <a:pt x="5" y="56"/>
                  </a:cubicBezTo>
                  <a:cubicBezTo>
                    <a:pt x="11" y="54"/>
                    <a:pt x="13" y="53"/>
                    <a:pt x="14" y="52"/>
                  </a:cubicBezTo>
                  <a:cubicBezTo>
                    <a:pt x="15" y="50"/>
                    <a:pt x="19" y="46"/>
                    <a:pt x="21" y="46"/>
                  </a:cubicBezTo>
                  <a:cubicBezTo>
                    <a:pt x="23" y="45"/>
                    <a:pt x="24" y="45"/>
                    <a:pt x="25" y="45"/>
                  </a:cubicBezTo>
                  <a:cubicBezTo>
                    <a:pt x="26" y="45"/>
                    <a:pt x="27" y="45"/>
                    <a:pt x="29" y="46"/>
                  </a:cubicBezTo>
                  <a:cubicBezTo>
                    <a:pt x="29" y="46"/>
                    <a:pt x="29" y="46"/>
                    <a:pt x="29" y="46"/>
                  </a:cubicBezTo>
                  <a:cubicBezTo>
                    <a:pt x="32" y="46"/>
                    <a:pt x="35" y="44"/>
                    <a:pt x="36" y="43"/>
                  </a:cubicBezTo>
                  <a:cubicBezTo>
                    <a:pt x="36" y="42"/>
                    <a:pt x="36" y="41"/>
                    <a:pt x="36" y="40"/>
                  </a:cubicBezTo>
                  <a:cubicBezTo>
                    <a:pt x="37" y="38"/>
                    <a:pt x="37" y="36"/>
                    <a:pt x="39" y="35"/>
                  </a:cubicBezTo>
                  <a:cubicBezTo>
                    <a:pt x="39" y="35"/>
                    <a:pt x="39" y="35"/>
                    <a:pt x="39" y="35"/>
                  </a:cubicBezTo>
                  <a:cubicBezTo>
                    <a:pt x="40" y="35"/>
                    <a:pt x="41" y="36"/>
                    <a:pt x="42" y="36"/>
                  </a:cubicBezTo>
                  <a:cubicBezTo>
                    <a:pt x="42" y="36"/>
                    <a:pt x="43" y="37"/>
                    <a:pt x="43" y="37"/>
                  </a:cubicBezTo>
                  <a:cubicBezTo>
                    <a:pt x="44" y="37"/>
                    <a:pt x="44" y="37"/>
                    <a:pt x="44" y="36"/>
                  </a:cubicBezTo>
                  <a:cubicBezTo>
                    <a:pt x="45" y="36"/>
                    <a:pt x="46" y="35"/>
                    <a:pt x="46" y="35"/>
                  </a:cubicBezTo>
                  <a:cubicBezTo>
                    <a:pt x="48" y="33"/>
                    <a:pt x="50" y="32"/>
                    <a:pt x="52" y="31"/>
                  </a:cubicBezTo>
                  <a:cubicBezTo>
                    <a:pt x="53" y="29"/>
                    <a:pt x="54" y="28"/>
                    <a:pt x="57" y="26"/>
                  </a:cubicBezTo>
                  <a:cubicBezTo>
                    <a:pt x="59" y="25"/>
                    <a:pt x="59" y="25"/>
                    <a:pt x="60" y="22"/>
                  </a:cubicBezTo>
                  <a:cubicBezTo>
                    <a:pt x="60" y="21"/>
                    <a:pt x="60" y="21"/>
                    <a:pt x="60" y="21"/>
                  </a:cubicBezTo>
                  <a:cubicBezTo>
                    <a:pt x="60" y="18"/>
                    <a:pt x="60" y="15"/>
                    <a:pt x="63" y="14"/>
                  </a:cubicBezTo>
                  <a:cubicBezTo>
                    <a:pt x="65" y="13"/>
                    <a:pt x="68" y="13"/>
                    <a:pt x="70" y="13"/>
                  </a:cubicBezTo>
                  <a:cubicBezTo>
                    <a:pt x="72" y="13"/>
                    <a:pt x="76" y="14"/>
                    <a:pt x="78" y="16"/>
                  </a:cubicBezTo>
                  <a:cubicBezTo>
                    <a:pt x="80" y="18"/>
                    <a:pt x="82" y="20"/>
                    <a:pt x="83" y="20"/>
                  </a:cubicBezTo>
                  <a:cubicBezTo>
                    <a:pt x="84" y="20"/>
                    <a:pt x="84" y="20"/>
                    <a:pt x="84" y="20"/>
                  </a:cubicBezTo>
                  <a:cubicBezTo>
                    <a:pt x="85" y="19"/>
                    <a:pt x="86" y="19"/>
                    <a:pt x="86" y="18"/>
                  </a:cubicBezTo>
                  <a:cubicBezTo>
                    <a:pt x="87" y="17"/>
                    <a:pt x="87" y="16"/>
                    <a:pt x="88" y="15"/>
                  </a:cubicBezTo>
                  <a:cubicBezTo>
                    <a:pt x="89" y="15"/>
                    <a:pt x="90" y="14"/>
                    <a:pt x="91" y="14"/>
                  </a:cubicBezTo>
                  <a:cubicBezTo>
                    <a:pt x="92" y="14"/>
                    <a:pt x="93" y="15"/>
                    <a:pt x="94" y="16"/>
                  </a:cubicBezTo>
                  <a:cubicBezTo>
                    <a:pt x="95" y="16"/>
                    <a:pt x="95" y="16"/>
                    <a:pt x="96" y="16"/>
                  </a:cubicBezTo>
                  <a:cubicBezTo>
                    <a:pt x="97" y="16"/>
                    <a:pt x="98" y="16"/>
                    <a:pt x="98" y="16"/>
                  </a:cubicBezTo>
                  <a:cubicBezTo>
                    <a:pt x="98" y="16"/>
                    <a:pt x="98" y="15"/>
                    <a:pt x="98" y="15"/>
                  </a:cubicBezTo>
                  <a:cubicBezTo>
                    <a:pt x="97" y="14"/>
                    <a:pt x="96" y="14"/>
                    <a:pt x="96" y="13"/>
                  </a:cubicBezTo>
                  <a:cubicBezTo>
                    <a:pt x="95" y="12"/>
                    <a:pt x="94" y="12"/>
                    <a:pt x="94" y="9"/>
                  </a:cubicBezTo>
                  <a:cubicBezTo>
                    <a:pt x="94" y="7"/>
                    <a:pt x="96" y="6"/>
                    <a:pt x="98" y="4"/>
                  </a:cubicBezTo>
                  <a:cubicBezTo>
                    <a:pt x="99" y="4"/>
                    <a:pt x="99" y="3"/>
                    <a:pt x="100" y="3"/>
                  </a:cubicBezTo>
                  <a:cubicBezTo>
                    <a:pt x="100" y="3"/>
                    <a:pt x="100" y="2"/>
                    <a:pt x="100" y="2"/>
                  </a:cubicBezTo>
                  <a:cubicBezTo>
                    <a:pt x="100" y="2"/>
                    <a:pt x="100" y="2"/>
                    <a:pt x="100" y="2"/>
                  </a:cubicBezTo>
                  <a:cubicBezTo>
                    <a:pt x="101" y="0"/>
                    <a:pt x="101" y="0"/>
                    <a:pt x="101" y="0"/>
                  </a:cubicBezTo>
                  <a:cubicBezTo>
                    <a:pt x="101" y="1"/>
                    <a:pt x="101" y="1"/>
                    <a:pt x="101" y="1"/>
                  </a:cubicBezTo>
                  <a:cubicBezTo>
                    <a:pt x="102" y="1"/>
                    <a:pt x="102" y="1"/>
                    <a:pt x="103" y="1"/>
                  </a:cubicBezTo>
                  <a:cubicBezTo>
                    <a:pt x="103" y="1"/>
                    <a:pt x="103" y="1"/>
                    <a:pt x="103" y="1"/>
                  </a:cubicBezTo>
                  <a:cubicBezTo>
                    <a:pt x="103" y="1"/>
                    <a:pt x="104" y="1"/>
                    <a:pt x="104" y="1"/>
                  </a:cubicBezTo>
                  <a:cubicBezTo>
                    <a:pt x="105" y="1"/>
                    <a:pt x="107" y="0"/>
                    <a:pt x="108" y="0"/>
                  </a:cubicBezTo>
                  <a:cubicBezTo>
                    <a:pt x="110" y="0"/>
                    <a:pt x="111" y="0"/>
                    <a:pt x="112" y="0"/>
                  </a:cubicBezTo>
                  <a:cubicBezTo>
                    <a:pt x="113" y="0"/>
                    <a:pt x="114" y="0"/>
                    <a:pt x="114" y="0"/>
                  </a:cubicBezTo>
                  <a:cubicBezTo>
                    <a:pt x="115" y="0"/>
                    <a:pt x="116" y="0"/>
                    <a:pt x="117" y="1"/>
                  </a:cubicBezTo>
                  <a:cubicBezTo>
                    <a:pt x="118" y="1"/>
                    <a:pt x="120" y="1"/>
                    <a:pt x="121" y="2"/>
                  </a:cubicBezTo>
                  <a:cubicBezTo>
                    <a:pt x="122" y="3"/>
                    <a:pt x="123" y="3"/>
                    <a:pt x="123" y="4"/>
                  </a:cubicBezTo>
                  <a:cubicBezTo>
                    <a:pt x="124" y="5"/>
                    <a:pt x="125" y="6"/>
                    <a:pt x="126" y="6"/>
                  </a:cubicBezTo>
                  <a:cubicBezTo>
                    <a:pt x="126" y="6"/>
                    <a:pt x="127" y="6"/>
                    <a:pt x="127" y="6"/>
                  </a:cubicBezTo>
                  <a:cubicBezTo>
                    <a:pt x="128" y="6"/>
                    <a:pt x="128" y="6"/>
                    <a:pt x="129" y="6"/>
                  </a:cubicBezTo>
                  <a:cubicBezTo>
                    <a:pt x="129" y="6"/>
                    <a:pt x="130" y="6"/>
                    <a:pt x="130" y="6"/>
                  </a:cubicBezTo>
                  <a:cubicBezTo>
                    <a:pt x="132" y="6"/>
                    <a:pt x="133" y="8"/>
                    <a:pt x="133" y="10"/>
                  </a:cubicBezTo>
                  <a:cubicBezTo>
                    <a:pt x="133" y="12"/>
                    <a:pt x="133" y="13"/>
                    <a:pt x="130" y="13"/>
                  </a:cubicBezTo>
                  <a:cubicBezTo>
                    <a:pt x="128" y="14"/>
                    <a:pt x="128" y="14"/>
                    <a:pt x="128" y="14"/>
                  </a:cubicBezTo>
                  <a:cubicBezTo>
                    <a:pt x="128" y="14"/>
                    <a:pt x="128" y="14"/>
                    <a:pt x="129" y="16"/>
                  </a:cubicBezTo>
                  <a:cubicBezTo>
                    <a:pt x="130" y="17"/>
                    <a:pt x="131" y="18"/>
                    <a:pt x="132" y="19"/>
                  </a:cubicBezTo>
                  <a:cubicBezTo>
                    <a:pt x="133" y="20"/>
                    <a:pt x="134" y="21"/>
                    <a:pt x="134" y="22"/>
                  </a:cubicBezTo>
                  <a:cubicBezTo>
                    <a:pt x="135" y="23"/>
                    <a:pt x="134" y="24"/>
                    <a:pt x="134" y="24"/>
                  </a:cubicBezTo>
                  <a:cubicBezTo>
                    <a:pt x="134" y="26"/>
                    <a:pt x="134" y="26"/>
                    <a:pt x="134" y="27"/>
                  </a:cubicBezTo>
                  <a:cubicBezTo>
                    <a:pt x="135" y="28"/>
                    <a:pt x="138" y="31"/>
                    <a:pt x="138" y="34"/>
                  </a:cubicBezTo>
                  <a:cubicBezTo>
                    <a:pt x="138" y="41"/>
                    <a:pt x="138" y="41"/>
                    <a:pt x="138" y="41"/>
                  </a:cubicBezTo>
                  <a:cubicBezTo>
                    <a:pt x="138" y="43"/>
                    <a:pt x="139" y="44"/>
                    <a:pt x="140" y="45"/>
                  </a:cubicBezTo>
                  <a:cubicBezTo>
                    <a:pt x="141" y="45"/>
                    <a:pt x="141" y="45"/>
                    <a:pt x="142" y="45"/>
                  </a:cubicBezTo>
                  <a:cubicBezTo>
                    <a:pt x="143" y="45"/>
                    <a:pt x="144" y="45"/>
                    <a:pt x="146" y="45"/>
                  </a:cubicBezTo>
                  <a:cubicBezTo>
                    <a:pt x="146" y="44"/>
                    <a:pt x="147" y="44"/>
                    <a:pt x="147" y="44"/>
                  </a:cubicBezTo>
                  <a:cubicBezTo>
                    <a:pt x="148" y="43"/>
                    <a:pt x="149" y="43"/>
                    <a:pt x="150" y="43"/>
                  </a:cubicBezTo>
                  <a:cubicBezTo>
                    <a:pt x="150" y="43"/>
                    <a:pt x="151" y="43"/>
                    <a:pt x="152" y="44"/>
                  </a:cubicBezTo>
                  <a:cubicBezTo>
                    <a:pt x="152" y="44"/>
                    <a:pt x="154" y="45"/>
                    <a:pt x="155" y="45"/>
                  </a:cubicBezTo>
                  <a:cubicBezTo>
                    <a:pt x="156" y="46"/>
                    <a:pt x="158" y="47"/>
                    <a:pt x="159" y="48"/>
                  </a:cubicBezTo>
                  <a:cubicBezTo>
                    <a:pt x="160" y="48"/>
                    <a:pt x="161" y="48"/>
                    <a:pt x="161" y="48"/>
                  </a:cubicBezTo>
                  <a:cubicBezTo>
                    <a:pt x="162" y="48"/>
                    <a:pt x="163" y="48"/>
                    <a:pt x="163" y="48"/>
                  </a:cubicBezTo>
                  <a:cubicBezTo>
                    <a:pt x="164" y="48"/>
                    <a:pt x="164" y="47"/>
                    <a:pt x="165" y="47"/>
                  </a:cubicBezTo>
                  <a:cubicBezTo>
                    <a:pt x="165" y="47"/>
                    <a:pt x="166" y="48"/>
                    <a:pt x="166" y="48"/>
                  </a:cubicBezTo>
                  <a:cubicBezTo>
                    <a:pt x="166" y="48"/>
                    <a:pt x="167" y="48"/>
                    <a:pt x="167" y="48"/>
                  </a:cubicBezTo>
                  <a:cubicBezTo>
                    <a:pt x="167" y="48"/>
                    <a:pt x="168" y="48"/>
                    <a:pt x="168" y="48"/>
                  </a:cubicBezTo>
                  <a:cubicBezTo>
                    <a:pt x="169" y="47"/>
                    <a:pt x="169" y="47"/>
                    <a:pt x="171" y="47"/>
                  </a:cubicBezTo>
                  <a:cubicBezTo>
                    <a:pt x="171" y="47"/>
                    <a:pt x="171" y="47"/>
                    <a:pt x="172" y="47"/>
                  </a:cubicBezTo>
                  <a:cubicBezTo>
                    <a:pt x="173" y="47"/>
                    <a:pt x="174" y="47"/>
                    <a:pt x="174" y="48"/>
                  </a:cubicBezTo>
                  <a:cubicBezTo>
                    <a:pt x="175" y="48"/>
                    <a:pt x="175" y="49"/>
                    <a:pt x="176" y="49"/>
                  </a:cubicBezTo>
                  <a:cubicBezTo>
                    <a:pt x="176" y="49"/>
                    <a:pt x="176" y="49"/>
                    <a:pt x="177" y="48"/>
                  </a:cubicBezTo>
                  <a:cubicBezTo>
                    <a:pt x="178" y="48"/>
                    <a:pt x="179" y="48"/>
                    <a:pt x="179" y="47"/>
                  </a:cubicBezTo>
                  <a:cubicBezTo>
                    <a:pt x="180" y="47"/>
                    <a:pt x="180" y="47"/>
                    <a:pt x="181" y="47"/>
                  </a:cubicBezTo>
                  <a:cubicBezTo>
                    <a:pt x="183" y="47"/>
                    <a:pt x="183" y="48"/>
                    <a:pt x="183" y="48"/>
                  </a:cubicBezTo>
                  <a:cubicBezTo>
                    <a:pt x="184" y="49"/>
                    <a:pt x="184" y="49"/>
                    <a:pt x="184" y="49"/>
                  </a:cubicBezTo>
                  <a:cubicBezTo>
                    <a:pt x="186" y="50"/>
                    <a:pt x="186" y="50"/>
                    <a:pt x="187" y="50"/>
                  </a:cubicBezTo>
                  <a:cubicBezTo>
                    <a:pt x="188" y="50"/>
                    <a:pt x="189" y="50"/>
                    <a:pt x="191" y="51"/>
                  </a:cubicBezTo>
                  <a:cubicBezTo>
                    <a:pt x="192" y="51"/>
                    <a:pt x="193" y="51"/>
                    <a:pt x="194" y="52"/>
                  </a:cubicBezTo>
                  <a:cubicBezTo>
                    <a:pt x="194" y="54"/>
                    <a:pt x="194" y="55"/>
                    <a:pt x="193" y="56"/>
                  </a:cubicBezTo>
                  <a:cubicBezTo>
                    <a:pt x="193" y="57"/>
                    <a:pt x="193" y="57"/>
                    <a:pt x="193" y="58"/>
                  </a:cubicBezTo>
                  <a:cubicBezTo>
                    <a:pt x="193" y="58"/>
                    <a:pt x="193" y="58"/>
                    <a:pt x="195" y="59"/>
                  </a:cubicBezTo>
                  <a:cubicBezTo>
                    <a:pt x="197" y="60"/>
                    <a:pt x="198" y="61"/>
                    <a:pt x="199" y="63"/>
                  </a:cubicBezTo>
                  <a:cubicBezTo>
                    <a:pt x="200" y="65"/>
                    <a:pt x="201" y="65"/>
                    <a:pt x="203" y="67"/>
                  </a:cubicBezTo>
                  <a:cubicBezTo>
                    <a:pt x="203" y="67"/>
                    <a:pt x="203" y="67"/>
                    <a:pt x="203" y="67"/>
                  </a:cubicBezTo>
                  <a:cubicBezTo>
                    <a:pt x="204" y="68"/>
                    <a:pt x="205" y="68"/>
                    <a:pt x="205" y="69"/>
                  </a:cubicBezTo>
                  <a:cubicBezTo>
                    <a:pt x="205" y="70"/>
                    <a:pt x="204" y="71"/>
                    <a:pt x="203" y="73"/>
                  </a:cubicBezTo>
                  <a:cubicBezTo>
                    <a:pt x="202" y="74"/>
                    <a:pt x="201" y="76"/>
                    <a:pt x="200" y="77"/>
                  </a:cubicBezTo>
                  <a:cubicBezTo>
                    <a:pt x="199" y="79"/>
                    <a:pt x="198" y="81"/>
                    <a:pt x="197" y="81"/>
                  </a:cubicBezTo>
                  <a:cubicBezTo>
                    <a:pt x="196" y="81"/>
                    <a:pt x="196" y="81"/>
                    <a:pt x="195" y="81"/>
                  </a:cubicBezTo>
                  <a:cubicBezTo>
                    <a:pt x="195" y="81"/>
                    <a:pt x="195" y="81"/>
                    <a:pt x="194" y="81"/>
                  </a:cubicBezTo>
                  <a:cubicBezTo>
                    <a:pt x="194" y="81"/>
                    <a:pt x="193" y="81"/>
                    <a:pt x="192" y="81"/>
                  </a:cubicBezTo>
                  <a:cubicBezTo>
                    <a:pt x="192" y="82"/>
                    <a:pt x="191" y="82"/>
                    <a:pt x="191" y="83"/>
                  </a:cubicBezTo>
                  <a:cubicBezTo>
                    <a:pt x="191" y="83"/>
                    <a:pt x="191" y="83"/>
                    <a:pt x="192" y="84"/>
                  </a:cubicBezTo>
                  <a:cubicBezTo>
                    <a:pt x="194" y="85"/>
                    <a:pt x="197" y="86"/>
                    <a:pt x="198" y="86"/>
                  </a:cubicBezTo>
                  <a:cubicBezTo>
                    <a:pt x="201" y="87"/>
                    <a:pt x="204" y="88"/>
                    <a:pt x="205" y="91"/>
                  </a:cubicBezTo>
                  <a:cubicBezTo>
                    <a:pt x="205" y="91"/>
                    <a:pt x="205" y="92"/>
                    <a:pt x="205" y="92"/>
                  </a:cubicBezTo>
                  <a:cubicBezTo>
                    <a:pt x="206" y="94"/>
                    <a:pt x="207" y="97"/>
                    <a:pt x="205" y="98"/>
                  </a:cubicBezTo>
                  <a:cubicBezTo>
                    <a:pt x="205" y="99"/>
                    <a:pt x="204" y="99"/>
                    <a:pt x="204" y="99"/>
                  </a:cubicBezTo>
                  <a:cubicBezTo>
                    <a:pt x="202" y="100"/>
                    <a:pt x="202" y="100"/>
                    <a:pt x="202" y="101"/>
                  </a:cubicBezTo>
                  <a:cubicBezTo>
                    <a:pt x="203" y="103"/>
                    <a:pt x="203" y="104"/>
                    <a:pt x="205" y="105"/>
                  </a:cubicBezTo>
                  <a:cubicBezTo>
                    <a:pt x="207" y="106"/>
                    <a:pt x="209" y="107"/>
                    <a:pt x="210" y="107"/>
                  </a:cubicBezTo>
                  <a:cubicBezTo>
                    <a:pt x="210" y="107"/>
                    <a:pt x="210" y="107"/>
                    <a:pt x="210" y="107"/>
                  </a:cubicBezTo>
                  <a:cubicBezTo>
                    <a:pt x="213" y="106"/>
                    <a:pt x="217" y="105"/>
                    <a:pt x="219" y="105"/>
                  </a:cubicBezTo>
                  <a:cubicBezTo>
                    <a:pt x="220" y="105"/>
                    <a:pt x="221" y="106"/>
                    <a:pt x="222" y="106"/>
                  </a:cubicBezTo>
                  <a:cubicBezTo>
                    <a:pt x="223" y="107"/>
                    <a:pt x="224" y="107"/>
                    <a:pt x="224" y="107"/>
                  </a:cubicBezTo>
                  <a:cubicBezTo>
                    <a:pt x="226" y="107"/>
                    <a:pt x="229" y="107"/>
                    <a:pt x="230" y="107"/>
                  </a:cubicBezTo>
                  <a:cubicBezTo>
                    <a:pt x="230" y="107"/>
                    <a:pt x="230" y="107"/>
                    <a:pt x="230" y="107"/>
                  </a:cubicBezTo>
                  <a:cubicBezTo>
                    <a:pt x="230" y="107"/>
                    <a:pt x="230" y="107"/>
                    <a:pt x="230" y="107"/>
                  </a:cubicBezTo>
                  <a:cubicBezTo>
                    <a:pt x="232" y="107"/>
                    <a:pt x="233" y="108"/>
                    <a:pt x="233" y="110"/>
                  </a:cubicBezTo>
                  <a:cubicBezTo>
                    <a:pt x="234" y="110"/>
                    <a:pt x="234" y="111"/>
                    <a:pt x="234" y="111"/>
                  </a:cubicBezTo>
                  <a:cubicBezTo>
                    <a:pt x="236" y="114"/>
                    <a:pt x="237" y="115"/>
                    <a:pt x="239" y="115"/>
                  </a:cubicBezTo>
                  <a:cubicBezTo>
                    <a:pt x="240" y="116"/>
                    <a:pt x="240" y="116"/>
                    <a:pt x="241" y="117"/>
                  </a:cubicBezTo>
                  <a:cubicBezTo>
                    <a:pt x="241" y="118"/>
                    <a:pt x="242" y="118"/>
                    <a:pt x="242" y="118"/>
                  </a:cubicBezTo>
                  <a:cubicBezTo>
                    <a:pt x="242" y="118"/>
                    <a:pt x="243" y="118"/>
                    <a:pt x="243" y="118"/>
                  </a:cubicBezTo>
                  <a:cubicBezTo>
                    <a:pt x="244" y="118"/>
                    <a:pt x="245" y="118"/>
                    <a:pt x="246" y="118"/>
                  </a:cubicBezTo>
                  <a:cubicBezTo>
                    <a:pt x="248" y="118"/>
                    <a:pt x="251" y="118"/>
                    <a:pt x="252" y="117"/>
                  </a:cubicBezTo>
                  <a:cubicBezTo>
                    <a:pt x="253" y="117"/>
                    <a:pt x="253" y="117"/>
                    <a:pt x="253" y="117"/>
                  </a:cubicBezTo>
                  <a:cubicBezTo>
                    <a:pt x="254" y="116"/>
                    <a:pt x="255" y="115"/>
                    <a:pt x="257" y="115"/>
                  </a:cubicBezTo>
                  <a:cubicBezTo>
                    <a:pt x="257" y="115"/>
                    <a:pt x="258" y="115"/>
                    <a:pt x="259" y="116"/>
                  </a:cubicBezTo>
                  <a:cubicBezTo>
                    <a:pt x="259" y="116"/>
                    <a:pt x="260" y="117"/>
                    <a:pt x="261" y="118"/>
                  </a:cubicBezTo>
                  <a:cubicBezTo>
                    <a:pt x="262" y="120"/>
                    <a:pt x="263" y="122"/>
                    <a:pt x="265" y="122"/>
                  </a:cubicBezTo>
                  <a:cubicBezTo>
                    <a:pt x="268" y="122"/>
                    <a:pt x="270" y="123"/>
                    <a:pt x="271" y="126"/>
                  </a:cubicBezTo>
                  <a:cubicBezTo>
                    <a:pt x="272" y="128"/>
                    <a:pt x="273" y="131"/>
                    <a:pt x="276" y="131"/>
                  </a:cubicBezTo>
                  <a:cubicBezTo>
                    <a:pt x="276" y="131"/>
                    <a:pt x="277" y="132"/>
                    <a:pt x="278" y="132"/>
                  </a:cubicBezTo>
                  <a:cubicBezTo>
                    <a:pt x="278" y="132"/>
                    <a:pt x="279" y="132"/>
                    <a:pt x="280" y="132"/>
                  </a:cubicBezTo>
                  <a:cubicBezTo>
                    <a:pt x="280" y="132"/>
                    <a:pt x="281" y="132"/>
                    <a:pt x="282" y="131"/>
                  </a:cubicBezTo>
                  <a:cubicBezTo>
                    <a:pt x="283" y="131"/>
                    <a:pt x="285" y="130"/>
                    <a:pt x="286" y="130"/>
                  </a:cubicBezTo>
                  <a:cubicBezTo>
                    <a:pt x="287" y="130"/>
                    <a:pt x="288" y="131"/>
                    <a:pt x="289" y="132"/>
                  </a:cubicBezTo>
                  <a:cubicBezTo>
                    <a:pt x="290" y="133"/>
                    <a:pt x="291" y="134"/>
                    <a:pt x="291" y="134"/>
                  </a:cubicBezTo>
                  <a:cubicBezTo>
                    <a:pt x="292" y="134"/>
                    <a:pt x="292" y="133"/>
                    <a:pt x="293" y="133"/>
                  </a:cubicBezTo>
                  <a:cubicBezTo>
                    <a:pt x="294" y="132"/>
                    <a:pt x="294" y="131"/>
                    <a:pt x="296" y="131"/>
                  </a:cubicBezTo>
                  <a:cubicBezTo>
                    <a:pt x="297" y="131"/>
                    <a:pt x="299" y="132"/>
                    <a:pt x="299" y="134"/>
                  </a:cubicBezTo>
                  <a:cubicBezTo>
                    <a:pt x="300" y="134"/>
                    <a:pt x="300" y="136"/>
                    <a:pt x="301" y="136"/>
                  </a:cubicBezTo>
                  <a:cubicBezTo>
                    <a:pt x="301" y="136"/>
                    <a:pt x="302" y="136"/>
                    <a:pt x="302" y="136"/>
                  </a:cubicBezTo>
                  <a:cubicBezTo>
                    <a:pt x="303" y="135"/>
                    <a:pt x="303" y="135"/>
                    <a:pt x="303" y="134"/>
                  </a:cubicBezTo>
                  <a:cubicBezTo>
                    <a:pt x="303" y="134"/>
                    <a:pt x="303" y="133"/>
                    <a:pt x="304" y="132"/>
                  </a:cubicBezTo>
                  <a:cubicBezTo>
                    <a:pt x="304" y="131"/>
                    <a:pt x="304" y="131"/>
                    <a:pt x="304" y="131"/>
                  </a:cubicBezTo>
                  <a:cubicBezTo>
                    <a:pt x="305" y="129"/>
                    <a:pt x="305" y="129"/>
                    <a:pt x="307" y="127"/>
                  </a:cubicBezTo>
                  <a:cubicBezTo>
                    <a:pt x="308" y="126"/>
                    <a:pt x="310" y="124"/>
                    <a:pt x="310" y="122"/>
                  </a:cubicBezTo>
                  <a:cubicBezTo>
                    <a:pt x="310" y="121"/>
                    <a:pt x="309" y="121"/>
                    <a:pt x="308" y="121"/>
                  </a:cubicBezTo>
                  <a:cubicBezTo>
                    <a:pt x="307" y="120"/>
                    <a:pt x="306" y="120"/>
                    <a:pt x="306" y="118"/>
                  </a:cubicBezTo>
                  <a:cubicBezTo>
                    <a:pt x="305" y="118"/>
                    <a:pt x="305" y="118"/>
                    <a:pt x="305" y="118"/>
                  </a:cubicBezTo>
                  <a:cubicBezTo>
                    <a:pt x="305" y="116"/>
                    <a:pt x="304" y="113"/>
                    <a:pt x="306" y="111"/>
                  </a:cubicBezTo>
                  <a:cubicBezTo>
                    <a:pt x="307" y="110"/>
                    <a:pt x="308" y="108"/>
                    <a:pt x="309" y="106"/>
                  </a:cubicBezTo>
                  <a:cubicBezTo>
                    <a:pt x="309" y="106"/>
                    <a:pt x="309" y="106"/>
                    <a:pt x="309" y="106"/>
                  </a:cubicBezTo>
                  <a:cubicBezTo>
                    <a:pt x="309" y="106"/>
                    <a:pt x="309" y="106"/>
                    <a:pt x="309" y="106"/>
                  </a:cubicBezTo>
                  <a:cubicBezTo>
                    <a:pt x="311" y="105"/>
                    <a:pt x="311" y="105"/>
                    <a:pt x="312" y="105"/>
                  </a:cubicBezTo>
                  <a:cubicBezTo>
                    <a:pt x="314" y="105"/>
                    <a:pt x="316" y="106"/>
                    <a:pt x="317" y="108"/>
                  </a:cubicBezTo>
                  <a:cubicBezTo>
                    <a:pt x="318" y="109"/>
                    <a:pt x="320" y="110"/>
                    <a:pt x="323" y="110"/>
                  </a:cubicBezTo>
                  <a:cubicBezTo>
                    <a:pt x="324" y="110"/>
                    <a:pt x="324" y="110"/>
                    <a:pt x="325" y="110"/>
                  </a:cubicBezTo>
                  <a:cubicBezTo>
                    <a:pt x="328" y="109"/>
                    <a:pt x="328" y="109"/>
                    <a:pt x="329" y="109"/>
                  </a:cubicBezTo>
                  <a:cubicBezTo>
                    <a:pt x="329" y="109"/>
                    <a:pt x="330" y="109"/>
                    <a:pt x="331" y="109"/>
                  </a:cubicBezTo>
                  <a:cubicBezTo>
                    <a:pt x="332" y="109"/>
                    <a:pt x="332" y="109"/>
                    <a:pt x="333" y="110"/>
                  </a:cubicBezTo>
                  <a:cubicBezTo>
                    <a:pt x="333" y="111"/>
                    <a:pt x="334" y="111"/>
                    <a:pt x="335" y="111"/>
                  </a:cubicBezTo>
                  <a:cubicBezTo>
                    <a:pt x="337" y="112"/>
                    <a:pt x="339" y="113"/>
                    <a:pt x="341" y="117"/>
                  </a:cubicBezTo>
                  <a:cubicBezTo>
                    <a:pt x="342" y="118"/>
                    <a:pt x="342" y="120"/>
                    <a:pt x="342" y="121"/>
                  </a:cubicBezTo>
                  <a:cubicBezTo>
                    <a:pt x="342" y="122"/>
                    <a:pt x="342" y="123"/>
                    <a:pt x="345" y="124"/>
                  </a:cubicBezTo>
                  <a:cubicBezTo>
                    <a:pt x="346" y="124"/>
                    <a:pt x="347" y="125"/>
                    <a:pt x="347" y="125"/>
                  </a:cubicBezTo>
                  <a:cubicBezTo>
                    <a:pt x="348" y="125"/>
                    <a:pt x="348" y="125"/>
                    <a:pt x="348" y="125"/>
                  </a:cubicBezTo>
                  <a:cubicBezTo>
                    <a:pt x="348" y="125"/>
                    <a:pt x="348" y="125"/>
                    <a:pt x="349" y="125"/>
                  </a:cubicBezTo>
                  <a:cubicBezTo>
                    <a:pt x="350" y="124"/>
                    <a:pt x="350" y="124"/>
                    <a:pt x="351" y="124"/>
                  </a:cubicBezTo>
                  <a:cubicBezTo>
                    <a:pt x="353" y="124"/>
                    <a:pt x="353" y="126"/>
                    <a:pt x="354" y="127"/>
                  </a:cubicBezTo>
                  <a:cubicBezTo>
                    <a:pt x="354" y="128"/>
                    <a:pt x="354" y="128"/>
                    <a:pt x="354" y="129"/>
                  </a:cubicBezTo>
                  <a:cubicBezTo>
                    <a:pt x="355" y="130"/>
                    <a:pt x="355" y="130"/>
                    <a:pt x="355" y="130"/>
                  </a:cubicBezTo>
                  <a:cubicBezTo>
                    <a:pt x="356" y="132"/>
                    <a:pt x="356" y="134"/>
                    <a:pt x="357" y="138"/>
                  </a:cubicBezTo>
                  <a:cubicBezTo>
                    <a:pt x="358" y="139"/>
                    <a:pt x="358" y="139"/>
                    <a:pt x="358" y="139"/>
                  </a:cubicBezTo>
                  <a:cubicBezTo>
                    <a:pt x="358" y="142"/>
                    <a:pt x="359" y="143"/>
                    <a:pt x="356" y="145"/>
                  </a:cubicBezTo>
                  <a:cubicBezTo>
                    <a:pt x="355" y="146"/>
                    <a:pt x="353" y="146"/>
                    <a:pt x="351" y="146"/>
                  </a:cubicBezTo>
                  <a:cubicBezTo>
                    <a:pt x="351" y="146"/>
                    <a:pt x="351" y="146"/>
                    <a:pt x="351" y="146"/>
                  </a:cubicBezTo>
                  <a:cubicBezTo>
                    <a:pt x="349" y="146"/>
                    <a:pt x="347" y="146"/>
                    <a:pt x="346" y="146"/>
                  </a:cubicBezTo>
                  <a:cubicBezTo>
                    <a:pt x="344" y="146"/>
                    <a:pt x="343" y="146"/>
                    <a:pt x="341" y="146"/>
                  </a:cubicBezTo>
                  <a:cubicBezTo>
                    <a:pt x="339" y="146"/>
                    <a:pt x="338" y="146"/>
                    <a:pt x="337" y="147"/>
                  </a:cubicBezTo>
                  <a:cubicBezTo>
                    <a:pt x="335" y="148"/>
                    <a:pt x="334" y="149"/>
                    <a:pt x="333" y="151"/>
                  </a:cubicBezTo>
                  <a:cubicBezTo>
                    <a:pt x="333" y="152"/>
                    <a:pt x="332" y="152"/>
                    <a:pt x="332" y="153"/>
                  </a:cubicBezTo>
                  <a:cubicBezTo>
                    <a:pt x="331" y="154"/>
                    <a:pt x="331" y="156"/>
                    <a:pt x="331" y="157"/>
                  </a:cubicBezTo>
                  <a:cubicBezTo>
                    <a:pt x="331" y="158"/>
                    <a:pt x="331" y="160"/>
                    <a:pt x="330" y="160"/>
                  </a:cubicBezTo>
                  <a:cubicBezTo>
                    <a:pt x="329" y="160"/>
                    <a:pt x="329" y="160"/>
                    <a:pt x="329" y="160"/>
                  </a:cubicBezTo>
                  <a:cubicBezTo>
                    <a:pt x="329" y="160"/>
                    <a:pt x="329" y="160"/>
                    <a:pt x="329" y="160"/>
                  </a:cubicBezTo>
                  <a:cubicBezTo>
                    <a:pt x="329" y="160"/>
                    <a:pt x="328" y="160"/>
                    <a:pt x="327" y="156"/>
                  </a:cubicBezTo>
                  <a:cubicBezTo>
                    <a:pt x="326" y="157"/>
                    <a:pt x="326" y="158"/>
                    <a:pt x="325" y="158"/>
                  </a:cubicBezTo>
                  <a:cubicBezTo>
                    <a:pt x="324" y="158"/>
                    <a:pt x="323" y="159"/>
                    <a:pt x="322" y="159"/>
                  </a:cubicBezTo>
                  <a:cubicBezTo>
                    <a:pt x="321" y="159"/>
                    <a:pt x="320" y="159"/>
                    <a:pt x="320" y="160"/>
                  </a:cubicBezTo>
                  <a:cubicBezTo>
                    <a:pt x="320" y="161"/>
                    <a:pt x="320" y="161"/>
                    <a:pt x="320" y="161"/>
                  </a:cubicBezTo>
                  <a:cubicBezTo>
                    <a:pt x="320" y="162"/>
                    <a:pt x="319" y="163"/>
                    <a:pt x="318" y="163"/>
                  </a:cubicBezTo>
                  <a:cubicBezTo>
                    <a:pt x="317" y="163"/>
                    <a:pt x="317" y="163"/>
                    <a:pt x="316" y="163"/>
                  </a:cubicBezTo>
                  <a:cubicBezTo>
                    <a:pt x="315" y="163"/>
                    <a:pt x="315" y="163"/>
                    <a:pt x="315" y="163"/>
                  </a:cubicBezTo>
                  <a:cubicBezTo>
                    <a:pt x="315" y="163"/>
                    <a:pt x="314" y="163"/>
                    <a:pt x="313" y="163"/>
                  </a:cubicBezTo>
                  <a:cubicBezTo>
                    <a:pt x="313" y="163"/>
                    <a:pt x="312" y="163"/>
                    <a:pt x="312" y="163"/>
                  </a:cubicBezTo>
                  <a:cubicBezTo>
                    <a:pt x="311" y="164"/>
                    <a:pt x="311" y="164"/>
                    <a:pt x="311" y="164"/>
                  </a:cubicBezTo>
                  <a:cubicBezTo>
                    <a:pt x="310" y="166"/>
                    <a:pt x="310" y="166"/>
                    <a:pt x="307" y="167"/>
                  </a:cubicBezTo>
                  <a:cubicBezTo>
                    <a:pt x="306" y="167"/>
                    <a:pt x="306" y="167"/>
                    <a:pt x="306" y="167"/>
                  </a:cubicBezTo>
                  <a:cubicBezTo>
                    <a:pt x="306" y="168"/>
                    <a:pt x="308" y="168"/>
                    <a:pt x="309" y="169"/>
                  </a:cubicBezTo>
                  <a:cubicBezTo>
                    <a:pt x="310" y="169"/>
                    <a:pt x="310" y="169"/>
                    <a:pt x="310" y="169"/>
                  </a:cubicBezTo>
                  <a:cubicBezTo>
                    <a:pt x="312" y="169"/>
                    <a:pt x="313" y="169"/>
                    <a:pt x="313" y="170"/>
                  </a:cubicBezTo>
                  <a:cubicBezTo>
                    <a:pt x="314" y="171"/>
                    <a:pt x="313" y="172"/>
                    <a:pt x="313" y="173"/>
                  </a:cubicBezTo>
                  <a:cubicBezTo>
                    <a:pt x="311" y="176"/>
                    <a:pt x="309" y="176"/>
                    <a:pt x="308" y="176"/>
                  </a:cubicBezTo>
                  <a:cubicBezTo>
                    <a:pt x="308" y="176"/>
                    <a:pt x="307" y="176"/>
                    <a:pt x="307" y="176"/>
                  </a:cubicBezTo>
                  <a:cubicBezTo>
                    <a:pt x="306" y="177"/>
                    <a:pt x="305" y="178"/>
                    <a:pt x="306" y="180"/>
                  </a:cubicBezTo>
                  <a:cubicBezTo>
                    <a:pt x="306" y="180"/>
                    <a:pt x="306" y="180"/>
                    <a:pt x="306" y="180"/>
                  </a:cubicBezTo>
                  <a:cubicBezTo>
                    <a:pt x="306" y="180"/>
                    <a:pt x="307" y="180"/>
                    <a:pt x="307" y="179"/>
                  </a:cubicBezTo>
                  <a:cubicBezTo>
                    <a:pt x="308" y="179"/>
                    <a:pt x="308" y="179"/>
                    <a:pt x="308" y="179"/>
                  </a:cubicBezTo>
                  <a:cubicBezTo>
                    <a:pt x="309" y="179"/>
                    <a:pt x="309" y="178"/>
                    <a:pt x="310" y="178"/>
                  </a:cubicBezTo>
                  <a:cubicBezTo>
                    <a:pt x="310" y="178"/>
                    <a:pt x="311" y="179"/>
                    <a:pt x="311" y="179"/>
                  </a:cubicBezTo>
                  <a:cubicBezTo>
                    <a:pt x="312" y="180"/>
                    <a:pt x="312" y="182"/>
                    <a:pt x="312" y="183"/>
                  </a:cubicBezTo>
                  <a:cubicBezTo>
                    <a:pt x="312" y="184"/>
                    <a:pt x="311" y="185"/>
                    <a:pt x="311" y="185"/>
                  </a:cubicBezTo>
                  <a:cubicBezTo>
                    <a:pt x="310" y="186"/>
                    <a:pt x="310" y="186"/>
                    <a:pt x="310" y="187"/>
                  </a:cubicBezTo>
                  <a:cubicBezTo>
                    <a:pt x="311" y="188"/>
                    <a:pt x="312" y="189"/>
                    <a:pt x="315" y="190"/>
                  </a:cubicBezTo>
                  <a:cubicBezTo>
                    <a:pt x="317" y="190"/>
                    <a:pt x="318" y="191"/>
                    <a:pt x="318" y="192"/>
                  </a:cubicBezTo>
                  <a:cubicBezTo>
                    <a:pt x="318" y="194"/>
                    <a:pt x="317" y="197"/>
                    <a:pt x="315" y="198"/>
                  </a:cubicBezTo>
                  <a:cubicBezTo>
                    <a:pt x="314" y="198"/>
                    <a:pt x="314" y="198"/>
                    <a:pt x="314" y="198"/>
                  </a:cubicBezTo>
                  <a:cubicBezTo>
                    <a:pt x="313" y="199"/>
                    <a:pt x="313" y="199"/>
                    <a:pt x="312" y="200"/>
                  </a:cubicBezTo>
                  <a:cubicBezTo>
                    <a:pt x="312" y="201"/>
                    <a:pt x="312" y="201"/>
                    <a:pt x="312" y="201"/>
                  </a:cubicBezTo>
                  <a:cubicBezTo>
                    <a:pt x="311" y="202"/>
                    <a:pt x="311" y="202"/>
                    <a:pt x="308" y="203"/>
                  </a:cubicBezTo>
                  <a:cubicBezTo>
                    <a:pt x="308" y="203"/>
                    <a:pt x="307" y="203"/>
                    <a:pt x="306" y="203"/>
                  </a:cubicBezTo>
                  <a:cubicBezTo>
                    <a:pt x="305" y="203"/>
                    <a:pt x="304" y="203"/>
                    <a:pt x="304" y="203"/>
                  </a:cubicBezTo>
                  <a:cubicBezTo>
                    <a:pt x="303" y="204"/>
                    <a:pt x="301" y="205"/>
                    <a:pt x="297" y="206"/>
                  </a:cubicBezTo>
                  <a:cubicBezTo>
                    <a:pt x="297" y="206"/>
                    <a:pt x="297" y="206"/>
                    <a:pt x="297" y="206"/>
                  </a:cubicBezTo>
                  <a:cubicBezTo>
                    <a:pt x="297" y="206"/>
                    <a:pt x="297" y="207"/>
                    <a:pt x="296" y="207"/>
                  </a:cubicBezTo>
                  <a:cubicBezTo>
                    <a:pt x="295" y="209"/>
                    <a:pt x="295" y="209"/>
                    <a:pt x="296" y="211"/>
                  </a:cubicBezTo>
                  <a:cubicBezTo>
                    <a:pt x="297" y="212"/>
                    <a:pt x="297" y="214"/>
                    <a:pt x="293" y="216"/>
                  </a:cubicBezTo>
                  <a:cubicBezTo>
                    <a:pt x="293" y="217"/>
                    <a:pt x="292" y="217"/>
                    <a:pt x="292" y="217"/>
                  </a:cubicBezTo>
                  <a:cubicBezTo>
                    <a:pt x="291" y="217"/>
                    <a:pt x="290" y="216"/>
                    <a:pt x="290" y="215"/>
                  </a:cubicBezTo>
                  <a:cubicBezTo>
                    <a:pt x="290" y="215"/>
                    <a:pt x="290" y="214"/>
                    <a:pt x="289" y="214"/>
                  </a:cubicBezTo>
                  <a:cubicBezTo>
                    <a:pt x="289" y="214"/>
                    <a:pt x="289" y="214"/>
                    <a:pt x="289" y="215"/>
                  </a:cubicBezTo>
                  <a:cubicBezTo>
                    <a:pt x="289" y="216"/>
                    <a:pt x="289" y="217"/>
                    <a:pt x="287" y="219"/>
                  </a:cubicBezTo>
                  <a:cubicBezTo>
                    <a:pt x="286" y="220"/>
                    <a:pt x="285" y="220"/>
                    <a:pt x="284" y="220"/>
                  </a:cubicBezTo>
                  <a:cubicBezTo>
                    <a:pt x="282" y="220"/>
                    <a:pt x="280" y="217"/>
                    <a:pt x="279" y="216"/>
                  </a:cubicBezTo>
                  <a:cubicBezTo>
                    <a:pt x="279" y="214"/>
                    <a:pt x="279" y="213"/>
                    <a:pt x="280" y="212"/>
                  </a:cubicBezTo>
                  <a:cubicBezTo>
                    <a:pt x="279" y="211"/>
                    <a:pt x="278" y="209"/>
                    <a:pt x="278" y="207"/>
                  </a:cubicBezTo>
                  <a:cubicBezTo>
                    <a:pt x="278" y="207"/>
                    <a:pt x="278" y="206"/>
                    <a:pt x="278" y="206"/>
                  </a:cubicBezTo>
                  <a:cubicBezTo>
                    <a:pt x="278" y="205"/>
                    <a:pt x="278" y="205"/>
                    <a:pt x="278" y="205"/>
                  </a:cubicBezTo>
                  <a:cubicBezTo>
                    <a:pt x="277" y="205"/>
                    <a:pt x="277" y="205"/>
                    <a:pt x="277" y="206"/>
                  </a:cubicBezTo>
                  <a:cubicBezTo>
                    <a:pt x="276" y="207"/>
                    <a:pt x="275" y="208"/>
                    <a:pt x="274" y="208"/>
                  </a:cubicBezTo>
                  <a:cubicBezTo>
                    <a:pt x="274" y="209"/>
                    <a:pt x="273" y="209"/>
                    <a:pt x="273" y="209"/>
                  </a:cubicBezTo>
                  <a:cubicBezTo>
                    <a:pt x="270" y="211"/>
                    <a:pt x="269" y="211"/>
                    <a:pt x="268" y="214"/>
                  </a:cubicBezTo>
                  <a:cubicBezTo>
                    <a:pt x="268" y="214"/>
                    <a:pt x="268" y="214"/>
                    <a:pt x="268" y="214"/>
                  </a:cubicBezTo>
                  <a:cubicBezTo>
                    <a:pt x="267" y="217"/>
                    <a:pt x="266" y="220"/>
                    <a:pt x="264" y="220"/>
                  </a:cubicBezTo>
                  <a:cubicBezTo>
                    <a:pt x="263" y="220"/>
                    <a:pt x="262" y="221"/>
                    <a:pt x="262" y="221"/>
                  </a:cubicBezTo>
                  <a:cubicBezTo>
                    <a:pt x="262" y="222"/>
                    <a:pt x="262" y="223"/>
                    <a:pt x="263" y="225"/>
                  </a:cubicBezTo>
                  <a:cubicBezTo>
                    <a:pt x="263" y="226"/>
                    <a:pt x="263" y="227"/>
                    <a:pt x="264" y="227"/>
                  </a:cubicBezTo>
                  <a:cubicBezTo>
                    <a:pt x="264" y="227"/>
                    <a:pt x="264" y="226"/>
                    <a:pt x="265" y="225"/>
                  </a:cubicBezTo>
                  <a:cubicBezTo>
                    <a:pt x="266" y="225"/>
                    <a:pt x="266" y="225"/>
                    <a:pt x="267" y="225"/>
                  </a:cubicBezTo>
                  <a:cubicBezTo>
                    <a:pt x="269" y="225"/>
                    <a:pt x="271" y="228"/>
                    <a:pt x="272" y="231"/>
                  </a:cubicBezTo>
                  <a:cubicBezTo>
                    <a:pt x="273" y="235"/>
                    <a:pt x="273" y="236"/>
                    <a:pt x="268" y="238"/>
                  </a:cubicBezTo>
                  <a:cubicBezTo>
                    <a:pt x="265" y="240"/>
                    <a:pt x="265" y="241"/>
                    <a:pt x="263" y="243"/>
                  </a:cubicBezTo>
                  <a:cubicBezTo>
                    <a:pt x="263" y="244"/>
                    <a:pt x="266" y="246"/>
                    <a:pt x="268" y="246"/>
                  </a:cubicBezTo>
                  <a:cubicBezTo>
                    <a:pt x="268" y="248"/>
                    <a:pt x="268" y="248"/>
                    <a:pt x="268" y="248"/>
                  </a:cubicBezTo>
                  <a:cubicBezTo>
                    <a:pt x="267" y="248"/>
                    <a:pt x="266" y="249"/>
                    <a:pt x="264" y="250"/>
                  </a:cubicBezTo>
                  <a:cubicBezTo>
                    <a:pt x="260" y="252"/>
                    <a:pt x="260" y="252"/>
                    <a:pt x="254" y="252"/>
                  </a:cubicBezTo>
                  <a:cubicBezTo>
                    <a:pt x="251" y="252"/>
                    <a:pt x="250" y="251"/>
                    <a:pt x="250" y="250"/>
                  </a:cubicBezTo>
                  <a:cubicBezTo>
                    <a:pt x="250" y="250"/>
                    <a:pt x="249" y="250"/>
                    <a:pt x="248" y="250"/>
                  </a:cubicBezTo>
                  <a:cubicBezTo>
                    <a:pt x="245" y="250"/>
                    <a:pt x="238" y="252"/>
                    <a:pt x="233" y="255"/>
                  </a:cubicBezTo>
                  <a:cubicBezTo>
                    <a:pt x="232" y="255"/>
                    <a:pt x="232" y="255"/>
                    <a:pt x="231" y="255"/>
                  </a:cubicBezTo>
                  <a:cubicBezTo>
                    <a:pt x="229" y="255"/>
                    <a:pt x="228" y="254"/>
                    <a:pt x="227" y="253"/>
                  </a:cubicBezTo>
                  <a:cubicBezTo>
                    <a:pt x="226" y="253"/>
                    <a:pt x="226" y="252"/>
                    <a:pt x="225" y="252"/>
                  </a:cubicBezTo>
                  <a:cubicBezTo>
                    <a:pt x="225" y="252"/>
                    <a:pt x="225" y="252"/>
                    <a:pt x="224" y="252"/>
                  </a:cubicBezTo>
                  <a:cubicBezTo>
                    <a:pt x="224" y="252"/>
                    <a:pt x="223" y="253"/>
                    <a:pt x="222" y="254"/>
                  </a:cubicBezTo>
                  <a:cubicBezTo>
                    <a:pt x="221" y="255"/>
                    <a:pt x="220" y="256"/>
                    <a:pt x="219" y="257"/>
                  </a:cubicBezTo>
                  <a:cubicBezTo>
                    <a:pt x="218" y="258"/>
                    <a:pt x="217" y="258"/>
                    <a:pt x="216" y="258"/>
                  </a:cubicBezTo>
                  <a:cubicBezTo>
                    <a:pt x="213" y="258"/>
                    <a:pt x="211" y="253"/>
                    <a:pt x="211" y="251"/>
                  </a:cubicBezTo>
                  <a:cubicBezTo>
                    <a:pt x="210" y="249"/>
                    <a:pt x="209" y="247"/>
                    <a:pt x="206" y="246"/>
                  </a:cubicBezTo>
                  <a:cubicBezTo>
                    <a:pt x="205" y="246"/>
                    <a:pt x="204" y="245"/>
                    <a:pt x="203" y="243"/>
                  </a:cubicBezTo>
                  <a:cubicBezTo>
                    <a:pt x="201" y="241"/>
                    <a:pt x="201" y="238"/>
                    <a:pt x="201" y="237"/>
                  </a:cubicBezTo>
                  <a:cubicBezTo>
                    <a:pt x="202" y="235"/>
                    <a:pt x="202" y="232"/>
                    <a:pt x="201" y="230"/>
                  </a:cubicBezTo>
                  <a:cubicBezTo>
                    <a:pt x="201" y="230"/>
                    <a:pt x="200" y="230"/>
                    <a:pt x="200" y="230"/>
                  </a:cubicBezTo>
                  <a:cubicBezTo>
                    <a:pt x="199" y="230"/>
                    <a:pt x="198" y="230"/>
                    <a:pt x="197" y="230"/>
                  </a:cubicBezTo>
                  <a:cubicBezTo>
                    <a:pt x="197" y="230"/>
                    <a:pt x="196" y="230"/>
                    <a:pt x="196" y="230"/>
                  </a:cubicBezTo>
                  <a:cubicBezTo>
                    <a:pt x="193" y="230"/>
                    <a:pt x="193" y="230"/>
                    <a:pt x="193" y="230"/>
                  </a:cubicBezTo>
                  <a:cubicBezTo>
                    <a:pt x="192" y="233"/>
                    <a:pt x="190" y="234"/>
                    <a:pt x="186" y="236"/>
                  </a:cubicBezTo>
                  <a:cubicBezTo>
                    <a:pt x="184" y="238"/>
                    <a:pt x="181" y="240"/>
                    <a:pt x="180" y="240"/>
                  </a:cubicBezTo>
                  <a:cubicBezTo>
                    <a:pt x="181" y="242"/>
                    <a:pt x="181" y="249"/>
                    <a:pt x="184" y="253"/>
                  </a:cubicBezTo>
                  <a:cubicBezTo>
                    <a:pt x="186" y="256"/>
                    <a:pt x="185" y="260"/>
                    <a:pt x="185" y="264"/>
                  </a:cubicBezTo>
                  <a:cubicBezTo>
                    <a:pt x="185" y="267"/>
                    <a:pt x="185" y="269"/>
                    <a:pt x="185" y="273"/>
                  </a:cubicBezTo>
                  <a:cubicBezTo>
                    <a:pt x="185" y="276"/>
                    <a:pt x="185" y="278"/>
                    <a:pt x="184" y="279"/>
                  </a:cubicBezTo>
                  <a:cubicBezTo>
                    <a:pt x="183" y="280"/>
                    <a:pt x="182" y="281"/>
                    <a:pt x="181" y="281"/>
                  </a:cubicBezTo>
                  <a:cubicBezTo>
                    <a:pt x="181" y="281"/>
                    <a:pt x="180" y="281"/>
                    <a:pt x="180" y="281"/>
                  </a:cubicBezTo>
                  <a:cubicBezTo>
                    <a:pt x="180" y="281"/>
                    <a:pt x="180" y="280"/>
                    <a:pt x="179" y="280"/>
                  </a:cubicBezTo>
                  <a:cubicBezTo>
                    <a:pt x="178" y="280"/>
                    <a:pt x="177" y="280"/>
                    <a:pt x="177" y="279"/>
                  </a:cubicBezTo>
                  <a:cubicBezTo>
                    <a:pt x="177" y="279"/>
                    <a:pt x="176" y="279"/>
                    <a:pt x="176" y="279"/>
                  </a:cubicBezTo>
                  <a:cubicBezTo>
                    <a:pt x="176" y="279"/>
                    <a:pt x="175" y="279"/>
                    <a:pt x="175" y="280"/>
                  </a:cubicBezTo>
                  <a:cubicBezTo>
                    <a:pt x="174" y="280"/>
                    <a:pt x="174" y="281"/>
                    <a:pt x="173" y="281"/>
                  </a:cubicBezTo>
                  <a:cubicBezTo>
                    <a:pt x="171" y="281"/>
                    <a:pt x="169" y="280"/>
                    <a:pt x="167" y="277"/>
                  </a:cubicBezTo>
                  <a:cubicBezTo>
                    <a:pt x="164" y="275"/>
                    <a:pt x="166" y="271"/>
                    <a:pt x="166" y="271"/>
                  </a:cubicBezTo>
                  <a:cubicBezTo>
                    <a:pt x="166" y="270"/>
                    <a:pt x="167" y="266"/>
                    <a:pt x="165" y="264"/>
                  </a:cubicBezTo>
                  <a:cubicBezTo>
                    <a:pt x="164" y="263"/>
                    <a:pt x="163" y="263"/>
                    <a:pt x="162" y="263"/>
                  </a:cubicBezTo>
                  <a:cubicBezTo>
                    <a:pt x="161" y="263"/>
                    <a:pt x="161" y="263"/>
                    <a:pt x="161" y="263"/>
                  </a:cubicBezTo>
                  <a:cubicBezTo>
                    <a:pt x="161" y="263"/>
                    <a:pt x="161" y="263"/>
                    <a:pt x="161" y="263"/>
                  </a:cubicBezTo>
                  <a:cubicBezTo>
                    <a:pt x="161" y="263"/>
                    <a:pt x="157" y="265"/>
                    <a:pt x="154" y="265"/>
                  </a:cubicBezTo>
                  <a:cubicBezTo>
                    <a:pt x="153" y="265"/>
                    <a:pt x="153" y="265"/>
                    <a:pt x="152" y="265"/>
                  </a:cubicBezTo>
                  <a:cubicBezTo>
                    <a:pt x="150" y="263"/>
                    <a:pt x="148" y="263"/>
                    <a:pt x="148" y="263"/>
                  </a:cubicBezTo>
                  <a:cubicBezTo>
                    <a:pt x="148" y="264"/>
                    <a:pt x="147" y="265"/>
                    <a:pt x="147" y="265"/>
                  </a:cubicBezTo>
                  <a:cubicBezTo>
                    <a:pt x="145" y="265"/>
                    <a:pt x="143" y="263"/>
                    <a:pt x="142" y="261"/>
                  </a:cubicBezTo>
                  <a:cubicBezTo>
                    <a:pt x="141" y="259"/>
                    <a:pt x="137" y="258"/>
                    <a:pt x="134" y="258"/>
                  </a:cubicBezTo>
                  <a:cubicBezTo>
                    <a:pt x="133" y="258"/>
                    <a:pt x="132" y="258"/>
                    <a:pt x="131" y="258"/>
                  </a:cubicBezTo>
                  <a:cubicBezTo>
                    <a:pt x="130" y="258"/>
                    <a:pt x="130" y="258"/>
                    <a:pt x="129" y="258"/>
                  </a:cubicBezTo>
                  <a:cubicBezTo>
                    <a:pt x="128" y="258"/>
                    <a:pt x="126" y="258"/>
                    <a:pt x="125" y="258"/>
                  </a:cubicBezTo>
                  <a:cubicBezTo>
                    <a:pt x="122" y="259"/>
                    <a:pt x="121" y="260"/>
                    <a:pt x="117" y="263"/>
                  </a:cubicBezTo>
                  <a:cubicBezTo>
                    <a:pt x="116" y="264"/>
                    <a:pt x="116" y="264"/>
                    <a:pt x="116" y="264"/>
                  </a:cubicBezTo>
                  <a:cubicBezTo>
                    <a:pt x="112" y="266"/>
                    <a:pt x="113" y="268"/>
                    <a:pt x="114" y="271"/>
                  </a:cubicBezTo>
                  <a:cubicBezTo>
                    <a:pt x="114" y="272"/>
                    <a:pt x="114" y="272"/>
                    <a:pt x="114" y="272"/>
                  </a:cubicBezTo>
                  <a:cubicBezTo>
                    <a:pt x="115" y="275"/>
                    <a:pt x="118" y="276"/>
                    <a:pt x="121" y="277"/>
                  </a:cubicBezTo>
                  <a:cubicBezTo>
                    <a:pt x="123" y="278"/>
                    <a:pt x="125" y="278"/>
                    <a:pt x="126" y="279"/>
                  </a:cubicBezTo>
                  <a:cubicBezTo>
                    <a:pt x="129" y="281"/>
                    <a:pt x="130" y="283"/>
                    <a:pt x="129" y="285"/>
                  </a:cubicBezTo>
                  <a:cubicBezTo>
                    <a:pt x="129" y="287"/>
                    <a:pt x="127" y="289"/>
                    <a:pt x="125" y="289"/>
                  </a:cubicBezTo>
                  <a:cubicBezTo>
                    <a:pt x="124" y="289"/>
                    <a:pt x="123" y="289"/>
                    <a:pt x="123" y="288"/>
                  </a:cubicBezTo>
                  <a:cubicBezTo>
                    <a:pt x="122" y="288"/>
                    <a:pt x="122" y="288"/>
                    <a:pt x="122" y="288"/>
                  </a:cubicBezTo>
                  <a:cubicBezTo>
                    <a:pt x="122" y="288"/>
                    <a:pt x="122" y="288"/>
                    <a:pt x="121" y="289"/>
                  </a:cubicBezTo>
                  <a:cubicBezTo>
                    <a:pt x="120" y="290"/>
                    <a:pt x="119" y="291"/>
                    <a:pt x="118" y="291"/>
                  </a:cubicBezTo>
                  <a:cubicBezTo>
                    <a:pt x="116" y="291"/>
                    <a:pt x="115" y="290"/>
                    <a:pt x="114" y="290"/>
                  </a:cubicBezTo>
                  <a:cubicBezTo>
                    <a:pt x="114" y="291"/>
                    <a:pt x="113" y="292"/>
                    <a:pt x="113" y="293"/>
                  </a:cubicBezTo>
                  <a:cubicBezTo>
                    <a:pt x="112" y="294"/>
                    <a:pt x="111" y="294"/>
                    <a:pt x="109" y="294"/>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2" name="Freeform 18"/>
            <p:cNvSpPr>
              <a:spLocks noEditPoints="1"/>
            </p:cNvSpPr>
            <p:nvPr/>
          </p:nvSpPr>
          <p:spPr bwMode="auto">
            <a:xfrm>
              <a:off x="6057705" y="3647101"/>
              <a:ext cx="755722" cy="622099"/>
            </a:xfrm>
            <a:custGeom>
              <a:avLst/>
              <a:gdLst>
                <a:gd name="T0" fmla="*/ 138 w 361"/>
                <a:gd name="T1" fmla="*/ 36 h 297"/>
                <a:gd name="T2" fmla="*/ 168 w 361"/>
                <a:gd name="T3" fmla="*/ 51 h 297"/>
                <a:gd name="T4" fmla="*/ 203 w 361"/>
                <a:gd name="T5" fmla="*/ 74 h 297"/>
                <a:gd name="T6" fmla="*/ 220 w 361"/>
                <a:gd name="T7" fmla="*/ 108 h 297"/>
                <a:gd name="T8" fmla="*/ 271 w 361"/>
                <a:gd name="T9" fmla="*/ 128 h 297"/>
                <a:gd name="T10" fmla="*/ 305 w 361"/>
                <a:gd name="T11" fmla="*/ 134 h 297"/>
                <a:gd name="T12" fmla="*/ 335 w 361"/>
                <a:gd name="T13" fmla="*/ 114 h 297"/>
                <a:gd name="T14" fmla="*/ 332 w 361"/>
                <a:gd name="T15" fmla="*/ 154 h 297"/>
                <a:gd name="T16" fmla="*/ 313 w 361"/>
                <a:gd name="T17" fmla="*/ 175 h 297"/>
                <a:gd name="T18" fmla="*/ 307 w 361"/>
                <a:gd name="T19" fmla="*/ 204 h 297"/>
                <a:gd name="T20" fmla="*/ 280 w 361"/>
                <a:gd name="T21" fmla="*/ 208 h 297"/>
                <a:gd name="T22" fmla="*/ 263 w 361"/>
                <a:gd name="T23" fmla="*/ 245 h 297"/>
                <a:gd name="T24" fmla="*/ 208 w 361"/>
                <a:gd name="T25" fmla="*/ 247 h 297"/>
                <a:gd name="T26" fmla="*/ 176 w 361"/>
                <a:gd name="T27" fmla="*/ 281 h 297"/>
                <a:gd name="T28" fmla="*/ 144 w 361"/>
                <a:gd name="T29" fmla="*/ 263 h 297"/>
                <a:gd name="T30" fmla="*/ 110 w 361"/>
                <a:gd name="T31" fmla="*/ 295 h 297"/>
                <a:gd name="T32" fmla="*/ 63 w 361"/>
                <a:gd name="T33" fmla="*/ 247 h 297"/>
                <a:gd name="T34" fmla="*/ 27 w 361"/>
                <a:gd name="T35" fmla="*/ 214 h 297"/>
                <a:gd name="T36" fmla="*/ 10 w 361"/>
                <a:gd name="T37" fmla="*/ 184 h 297"/>
                <a:gd name="T38" fmla="*/ 20 w 361"/>
                <a:gd name="T39" fmla="*/ 136 h 297"/>
                <a:gd name="T40" fmla="*/ 41 w 361"/>
                <a:gd name="T41" fmla="*/ 115 h 297"/>
                <a:gd name="T42" fmla="*/ 10 w 361"/>
                <a:gd name="T43" fmla="*/ 75 h 297"/>
                <a:gd name="T44" fmla="*/ 44 w 361"/>
                <a:gd name="T45" fmla="*/ 40 h 297"/>
                <a:gd name="T46" fmla="*/ 95 w 361"/>
                <a:gd name="T47" fmla="*/ 19 h 297"/>
                <a:gd name="T48" fmla="*/ 102 w 361"/>
                <a:gd name="T49" fmla="*/ 0 h 297"/>
                <a:gd name="T50" fmla="*/ 86 w 361"/>
                <a:gd name="T51" fmla="*/ 19 h 297"/>
                <a:gd name="T52" fmla="*/ 44 w 361"/>
                <a:gd name="T53" fmla="*/ 38 h 297"/>
                <a:gd name="T54" fmla="*/ 5 w 361"/>
                <a:gd name="T55" fmla="*/ 57 h 297"/>
                <a:gd name="T56" fmla="*/ 44 w 361"/>
                <a:gd name="T57" fmla="*/ 100 h 297"/>
                <a:gd name="T58" fmla="*/ 39 w 361"/>
                <a:gd name="T59" fmla="*/ 126 h 297"/>
                <a:gd name="T60" fmla="*/ 22 w 361"/>
                <a:gd name="T61" fmla="*/ 132 h 297"/>
                <a:gd name="T62" fmla="*/ 22 w 361"/>
                <a:gd name="T63" fmla="*/ 158 h 297"/>
                <a:gd name="T64" fmla="*/ 5 w 361"/>
                <a:gd name="T65" fmla="*/ 186 h 297"/>
                <a:gd name="T66" fmla="*/ 15 w 361"/>
                <a:gd name="T67" fmla="*/ 206 h 297"/>
                <a:gd name="T68" fmla="*/ 25 w 361"/>
                <a:gd name="T69" fmla="*/ 231 h 297"/>
                <a:gd name="T70" fmla="*/ 59 w 361"/>
                <a:gd name="T71" fmla="*/ 243 h 297"/>
                <a:gd name="T72" fmla="*/ 93 w 361"/>
                <a:gd name="T73" fmla="*/ 272 h 297"/>
                <a:gd name="T74" fmla="*/ 126 w 361"/>
                <a:gd name="T75" fmla="*/ 292 h 297"/>
                <a:gd name="T76" fmla="*/ 142 w 361"/>
                <a:gd name="T77" fmla="*/ 264 h 297"/>
                <a:gd name="T78" fmla="*/ 177 w 361"/>
                <a:gd name="T79" fmla="*/ 282 h 297"/>
                <a:gd name="T80" fmla="*/ 197 w 361"/>
                <a:gd name="T81" fmla="*/ 232 h 297"/>
                <a:gd name="T82" fmla="*/ 226 w 361"/>
                <a:gd name="T83" fmla="*/ 255 h 297"/>
                <a:gd name="T84" fmla="*/ 274 w 361"/>
                <a:gd name="T85" fmla="*/ 232 h 297"/>
                <a:gd name="T86" fmla="*/ 278 w 361"/>
                <a:gd name="T87" fmla="*/ 209 h 297"/>
                <a:gd name="T88" fmla="*/ 305 w 361"/>
                <a:gd name="T89" fmla="*/ 206 h 297"/>
                <a:gd name="T90" fmla="*/ 314 w 361"/>
                <a:gd name="T91" fmla="*/ 185 h 297"/>
                <a:gd name="T92" fmla="*/ 309 w 361"/>
                <a:gd name="T93" fmla="*/ 169 h 297"/>
                <a:gd name="T94" fmla="*/ 330 w 361"/>
                <a:gd name="T95" fmla="*/ 163 h 297"/>
                <a:gd name="T96" fmla="*/ 359 w 361"/>
                <a:gd name="T97" fmla="*/ 139 h 297"/>
                <a:gd name="T98" fmla="*/ 336 w 361"/>
                <a:gd name="T99" fmla="*/ 112 h 297"/>
                <a:gd name="T100" fmla="*/ 309 w 361"/>
                <a:gd name="T101" fmla="*/ 108 h 297"/>
                <a:gd name="T102" fmla="*/ 302 w 361"/>
                <a:gd name="T103" fmla="*/ 137 h 297"/>
                <a:gd name="T104" fmla="*/ 273 w 361"/>
                <a:gd name="T105" fmla="*/ 127 h 297"/>
                <a:gd name="T106" fmla="*/ 240 w 361"/>
                <a:gd name="T107" fmla="*/ 116 h 297"/>
                <a:gd name="T108" fmla="*/ 205 w 361"/>
                <a:gd name="T109" fmla="*/ 102 h 297"/>
                <a:gd name="T110" fmla="*/ 204 w 361"/>
                <a:gd name="T111" fmla="*/ 75 h 297"/>
                <a:gd name="T112" fmla="*/ 185 w 361"/>
                <a:gd name="T113" fmla="*/ 51 h 297"/>
                <a:gd name="T114" fmla="*/ 168 w 361"/>
                <a:gd name="T115" fmla="*/ 49 h 297"/>
                <a:gd name="T116" fmla="*/ 140 w 361"/>
                <a:gd name="T117" fmla="*/ 43 h 297"/>
                <a:gd name="T118" fmla="*/ 128 w 361"/>
                <a:gd name="T119" fmla="*/ 7 h 297"/>
                <a:gd name="T120" fmla="*/ 104 w 361"/>
                <a:gd name="T121" fmla="*/ 2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1" h="297">
                  <a:moveTo>
                    <a:pt x="113" y="3"/>
                  </a:moveTo>
                  <a:cubicBezTo>
                    <a:pt x="114" y="3"/>
                    <a:pt x="114" y="3"/>
                    <a:pt x="115" y="3"/>
                  </a:cubicBezTo>
                  <a:cubicBezTo>
                    <a:pt x="117" y="4"/>
                    <a:pt x="120" y="4"/>
                    <a:pt x="122" y="5"/>
                  </a:cubicBezTo>
                  <a:cubicBezTo>
                    <a:pt x="124" y="6"/>
                    <a:pt x="125" y="9"/>
                    <a:pt x="127" y="9"/>
                  </a:cubicBezTo>
                  <a:cubicBezTo>
                    <a:pt x="127" y="9"/>
                    <a:pt x="127" y="9"/>
                    <a:pt x="127" y="9"/>
                  </a:cubicBezTo>
                  <a:cubicBezTo>
                    <a:pt x="128" y="9"/>
                    <a:pt x="128" y="9"/>
                    <a:pt x="128" y="9"/>
                  </a:cubicBezTo>
                  <a:cubicBezTo>
                    <a:pt x="129" y="9"/>
                    <a:pt x="130" y="9"/>
                    <a:pt x="131" y="9"/>
                  </a:cubicBezTo>
                  <a:cubicBezTo>
                    <a:pt x="133" y="9"/>
                    <a:pt x="135" y="14"/>
                    <a:pt x="131" y="14"/>
                  </a:cubicBezTo>
                  <a:cubicBezTo>
                    <a:pt x="127" y="15"/>
                    <a:pt x="128" y="16"/>
                    <a:pt x="129" y="18"/>
                  </a:cubicBezTo>
                  <a:cubicBezTo>
                    <a:pt x="131" y="20"/>
                    <a:pt x="134" y="23"/>
                    <a:pt x="134" y="24"/>
                  </a:cubicBezTo>
                  <a:cubicBezTo>
                    <a:pt x="135" y="26"/>
                    <a:pt x="133" y="28"/>
                    <a:pt x="134" y="29"/>
                  </a:cubicBezTo>
                  <a:cubicBezTo>
                    <a:pt x="136" y="31"/>
                    <a:pt x="138" y="34"/>
                    <a:pt x="138" y="36"/>
                  </a:cubicBezTo>
                  <a:cubicBezTo>
                    <a:pt x="138" y="37"/>
                    <a:pt x="138" y="40"/>
                    <a:pt x="138" y="43"/>
                  </a:cubicBezTo>
                  <a:cubicBezTo>
                    <a:pt x="138" y="45"/>
                    <a:pt x="139" y="47"/>
                    <a:pt x="141" y="48"/>
                  </a:cubicBezTo>
                  <a:cubicBezTo>
                    <a:pt x="141" y="48"/>
                    <a:pt x="142" y="48"/>
                    <a:pt x="143" y="48"/>
                  </a:cubicBezTo>
                  <a:cubicBezTo>
                    <a:pt x="144" y="48"/>
                    <a:pt x="145" y="48"/>
                    <a:pt x="147" y="48"/>
                  </a:cubicBezTo>
                  <a:cubicBezTo>
                    <a:pt x="149" y="47"/>
                    <a:pt x="150" y="46"/>
                    <a:pt x="151" y="46"/>
                  </a:cubicBezTo>
                  <a:cubicBezTo>
                    <a:pt x="151" y="46"/>
                    <a:pt x="152" y="46"/>
                    <a:pt x="152" y="46"/>
                  </a:cubicBezTo>
                  <a:cubicBezTo>
                    <a:pt x="154" y="48"/>
                    <a:pt x="158" y="50"/>
                    <a:pt x="160" y="51"/>
                  </a:cubicBezTo>
                  <a:cubicBezTo>
                    <a:pt x="161" y="51"/>
                    <a:pt x="162" y="51"/>
                    <a:pt x="162" y="51"/>
                  </a:cubicBezTo>
                  <a:cubicBezTo>
                    <a:pt x="163" y="51"/>
                    <a:pt x="164" y="51"/>
                    <a:pt x="165" y="51"/>
                  </a:cubicBezTo>
                  <a:cubicBezTo>
                    <a:pt x="165" y="50"/>
                    <a:pt x="165" y="50"/>
                    <a:pt x="166" y="50"/>
                  </a:cubicBezTo>
                  <a:cubicBezTo>
                    <a:pt x="166" y="50"/>
                    <a:pt x="167" y="51"/>
                    <a:pt x="168" y="51"/>
                  </a:cubicBezTo>
                  <a:cubicBezTo>
                    <a:pt x="168" y="51"/>
                    <a:pt x="168" y="51"/>
                    <a:pt x="168" y="51"/>
                  </a:cubicBezTo>
                  <a:cubicBezTo>
                    <a:pt x="170" y="51"/>
                    <a:pt x="170" y="50"/>
                    <a:pt x="172" y="50"/>
                  </a:cubicBezTo>
                  <a:cubicBezTo>
                    <a:pt x="172" y="50"/>
                    <a:pt x="172" y="50"/>
                    <a:pt x="172" y="50"/>
                  </a:cubicBezTo>
                  <a:cubicBezTo>
                    <a:pt x="174" y="50"/>
                    <a:pt x="175" y="51"/>
                    <a:pt x="177" y="51"/>
                  </a:cubicBezTo>
                  <a:cubicBezTo>
                    <a:pt x="177" y="51"/>
                    <a:pt x="178" y="51"/>
                    <a:pt x="178" y="51"/>
                  </a:cubicBezTo>
                  <a:cubicBezTo>
                    <a:pt x="181" y="51"/>
                    <a:pt x="181" y="50"/>
                    <a:pt x="182" y="50"/>
                  </a:cubicBezTo>
                  <a:cubicBezTo>
                    <a:pt x="184" y="50"/>
                    <a:pt x="183" y="52"/>
                    <a:pt x="185" y="52"/>
                  </a:cubicBezTo>
                  <a:cubicBezTo>
                    <a:pt x="188" y="53"/>
                    <a:pt x="189" y="53"/>
                    <a:pt x="192" y="53"/>
                  </a:cubicBezTo>
                  <a:cubicBezTo>
                    <a:pt x="194" y="54"/>
                    <a:pt x="195" y="56"/>
                    <a:pt x="194" y="58"/>
                  </a:cubicBezTo>
                  <a:cubicBezTo>
                    <a:pt x="193" y="60"/>
                    <a:pt x="193" y="61"/>
                    <a:pt x="195" y="62"/>
                  </a:cubicBezTo>
                  <a:cubicBezTo>
                    <a:pt x="198" y="63"/>
                    <a:pt x="198" y="63"/>
                    <a:pt x="199" y="65"/>
                  </a:cubicBezTo>
                  <a:cubicBezTo>
                    <a:pt x="200" y="67"/>
                    <a:pt x="201" y="68"/>
                    <a:pt x="203" y="69"/>
                  </a:cubicBezTo>
                  <a:cubicBezTo>
                    <a:pt x="205" y="71"/>
                    <a:pt x="206" y="71"/>
                    <a:pt x="203" y="74"/>
                  </a:cubicBezTo>
                  <a:cubicBezTo>
                    <a:pt x="200" y="77"/>
                    <a:pt x="200" y="82"/>
                    <a:pt x="198" y="82"/>
                  </a:cubicBezTo>
                  <a:cubicBezTo>
                    <a:pt x="197" y="82"/>
                    <a:pt x="196" y="82"/>
                    <a:pt x="195" y="82"/>
                  </a:cubicBezTo>
                  <a:cubicBezTo>
                    <a:pt x="195" y="82"/>
                    <a:pt x="194" y="82"/>
                    <a:pt x="193" y="83"/>
                  </a:cubicBezTo>
                  <a:cubicBezTo>
                    <a:pt x="191" y="84"/>
                    <a:pt x="190" y="85"/>
                    <a:pt x="192" y="87"/>
                  </a:cubicBezTo>
                  <a:cubicBezTo>
                    <a:pt x="194" y="88"/>
                    <a:pt x="197" y="89"/>
                    <a:pt x="199" y="89"/>
                  </a:cubicBezTo>
                  <a:cubicBezTo>
                    <a:pt x="201" y="90"/>
                    <a:pt x="204" y="91"/>
                    <a:pt x="205" y="93"/>
                  </a:cubicBezTo>
                  <a:cubicBezTo>
                    <a:pt x="205" y="95"/>
                    <a:pt x="208" y="98"/>
                    <a:pt x="206" y="99"/>
                  </a:cubicBezTo>
                  <a:cubicBezTo>
                    <a:pt x="204" y="101"/>
                    <a:pt x="202" y="101"/>
                    <a:pt x="202" y="103"/>
                  </a:cubicBezTo>
                  <a:cubicBezTo>
                    <a:pt x="203" y="105"/>
                    <a:pt x="204" y="106"/>
                    <a:pt x="205" y="107"/>
                  </a:cubicBezTo>
                  <a:cubicBezTo>
                    <a:pt x="206" y="108"/>
                    <a:pt x="209" y="110"/>
                    <a:pt x="211" y="110"/>
                  </a:cubicBezTo>
                  <a:cubicBezTo>
                    <a:pt x="211" y="110"/>
                    <a:pt x="211" y="110"/>
                    <a:pt x="212" y="110"/>
                  </a:cubicBezTo>
                  <a:cubicBezTo>
                    <a:pt x="214" y="109"/>
                    <a:pt x="218" y="108"/>
                    <a:pt x="220" y="108"/>
                  </a:cubicBezTo>
                  <a:cubicBezTo>
                    <a:pt x="222" y="108"/>
                    <a:pt x="223" y="110"/>
                    <a:pt x="225" y="110"/>
                  </a:cubicBezTo>
                  <a:cubicBezTo>
                    <a:pt x="227" y="110"/>
                    <a:pt x="230" y="110"/>
                    <a:pt x="231" y="110"/>
                  </a:cubicBezTo>
                  <a:cubicBezTo>
                    <a:pt x="231" y="109"/>
                    <a:pt x="231" y="109"/>
                    <a:pt x="231" y="109"/>
                  </a:cubicBezTo>
                  <a:cubicBezTo>
                    <a:pt x="233" y="109"/>
                    <a:pt x="233" y="113"/>
                    <a:pt x="234" y="114"/>
                  </a:cubicBezTo>
                  <a:cubicBezTo>
                    <a:pt x="235" y="115"/>
                    <a:pt x="237" y="118"/>
                    <a:pt x="239" y="118"/>
                  </a:cubicBezTo>
                  <a:cubicBezTo>
                    <a:pt x="241" y="119"/>
                    <a:pt x="241" y="121"/>
                    <a:pt x="243" y="121"/>
                  </a:cubicBezTo>
                  <a:cubicBezTo>
                    <a:pt x="243" y="121"/>
                    <a:pt x="244" y="121"/>
                    <a:pt x="244" y="121"/>
                  </a:cubicBezTo>
                  <a:cubicBezTo>
                    <a:pt x="247" y="121"/>
                    <a:pt x="252" y="121"/>
                    <a:pt x="254" y="120"/>
                  </a:cubicBezTo>
                  <a:cubicBezTo>
                    <a:pt x="255" y="119"/>
                    <a:pt x="256" y="118"/>
                    <a:pt x="258" y="118"/>
                  </a:cubicBezTo>
                  <a:cubicBezTo>
                    <a:pt x="258" y="118"/>
                    <a:pt x="259" y="118"/>
                    <a:pt x="259" y="119"/>
                  </a:cubicBezTo>
                  <a:cubicBezTo>
                    <a:pt x="261" y="120"/>
                    <a:pt x="263" y="124"/>
                    <a:pt x="266" y="124"/>
                  </a:cubicBezTo>
                  <a:cubicBezTo>
                    <a:pt x="269" y="124"/>
                    <a:pt x="270" y="126"/>
                    <a:pt x="271" y="128"/>
                  </a:cubicBezTo>
                  <a:cubicBezTo>
                    <a:pt x="272" y="130"/>
                    <a:pt x="274" y="134"/>
                    <a:pt x="277" y="134"/>
                  </a:cubicBezTo>
                  <a:cubicBezTo>
                    <a:pt x="278" y="134"/>
                    <a:pt x="279" y="135"/>
                    <a:pt x="281" y="135"/>
                  </a:cubicBezTo>
                  <a:cubicBezTo>
                    <a:pt x="281" y="135"/>
                    <a:pt x="282" y="135"/>
                    <a:pt x="283" y="134"/>
                  </a:cubicBezTo>
                  <a:cubicBezTo>
                    <a:pt x="284" y="133"/>
                    <a:pt x="286" y="133"/>
                    <a:pt x="287" y="133"/>
                  </a:cubicBezTo>
                  <a:cubicBezTo>
                    <a:pt x="288" y="133"/>
                    <a:pt x="289" y="133"/>
                    <a:pt x="289" y="134"/>
                  </a:cubicBezTo>
                  <a:cubicBezTo>
                    <a:pt x="290" y="136"/>
                    <a:pt x="291" y="137"/>
                    <a:pt x="292" y="137"/>
                  </a:cubicBezTo>
                  <a:cubicBezTo>
                    <a:pt x="292" y="137"/>
                    <a:pt x="293" y="137"/>
                    <a:pt x="293" y="137"/>
                  </a:cubicBezTo>
                  <a:cubicBezTo>
                    <a:pt x="294" y="136"/>
                    <a:pt x="295" y="134"/>
                    <a:pt x="297" y="134"/>
                  </a:cubicBezTo>
                  <a:cubicBezTo>
                    <a:pt x="298" y="134"/>
                    <a:pt x="299" y="135"/>
                    <a:pt x="299" y="136"/>
                  </a:cubicBezTo>
                  <a:cubicBezTo>
                    <a:pt x="300" y="137"/>
                    <a:pt x="301" y="139"/>
                    <a:pt x="302" y="139"/>
                  </a:cubicBezTo>
                  <a:cubicBezTo>
                    <a:pt x="303" y="139"/>
                    <a:pt x="303" y="139"/>
                    <a:pt x="303" y="139"/>
                  </a:cubicBezTo>
                  <a:cubicBezTo>
                    <a:pt x="306" y="137"/>
                    <a:pt x="304" y="137"/>
                    <a:pt x="305" y="134"/>
                  </a:cubicBezTo>
                  <a:cubicBezTo>
                    <a:pt x="306" y="132"/>
                    <a:pt x="306" y="131"/>
                    <a:pt x="309" y="130"/>
                  </a:cubicBezTo>
                  <a:cubicBezTo>
                    <a:pt x="311" y="128"/>
                    <a:pt x="312" y="126"/>
                    <a:pt x="312" y="124"/>
                  </a:cubicBezTo>
                  <a:cubicBezTo>
                    <a:pt x="311" y="122"/>
                    <a:pt x="308" y="122"/>
                    <a:pt x="308" y="120"/>
                  </a:cubicBezTo>
                  <a:cubicBezTo>
                    <a:pt x="307" y="118"/>
                    <a:pt x="306" y="116"/>
                    <a:pt x="308" y="114"/>
                  </a:cubicBezTo>
                  <a:cubicBezTo>
                    <a:pt x="308" y="112"/>
                    <a:pt x="310" y="110"/>
                    <a:pt x="311" y="108"/>
                  </a:cubicBezTo>
                  <a:cubicBezTo>
                    <a:pt x="311" y="108"/>
                    <a:pt x="311" y="108"/>
                    <a:pt x="311" y="108"/>
                  </a:cubicBezTo>
                  <a:cubicBezTo>
                    <a:pt x="312" y="108"/>
                    <a:pt x="312" y="108"/>
                    <a:pt x="313" y="108"/>
                  </a:cubicBezTo>
                  <a:cubicBezTo>
                    <a:pt x="315" y="108"/>
                    <a:pt x="316" y="109"/>
                    <a:pt x="318" y="111"/>
                  </a:cubicBezTo>
                  <a:cubicBezTo>
                    <a:pt x="319" y="112"/>
                    <a:pt x="321" y="113"/>
                    <a:pt x="324" y="113"/>
                  </a:cubicBezTo>
                  <a:cubicBezTo>
                    <a:pt x="325" y="113"/>
                    <a:pt x="326" y="113"/>
                    <a:pt x="327" y="113"/>
                  </a:cubicBezTo>
                  <a:cubicBezTo>
                    <a:pt x="331" y="112"/>
                    <a:pt x="330" y="112"/>
                    <a:pt x="332" y="112"/>
                  </a:cubicBezTo>
                  <a:cubicBezTo>
                    <a:pt x="333" y="112"/>
                    <a:pt x="333" y="114"/>
                    <a:pt x="335" y="114"/>
                  </a:cubicBezTo>
                  <a:cubicBezTo>
                    <a:pt x="338" y="115"/>
                    <a:pt x="340" y="116"/>
                    <a:pt x="341" y="119"/>
                  </a:cubicBezTo>
                  <a:cubicBezTo>
                    <a:pt x="343" y="123"/>
                    <a:pt x="341" y="126"/>
                    <a:pt x="345" y="127"/>
                  </a:cubicBezTo>
                  <a:cubicBezTo>
                    <a:pt x="348" y="127"/>
                    <a:pt x="348" y="128"/>
                    <a:pt x="349" y="128"/>
                  </a:cubicBezTo>
                  <a:cubicBezTo>
                    <a:pt x="349" y="128"/>
                    <a:pt x="350" y="128"/>
                    <a:pt x="351" y="127"/>
                  </a:cubicBezTo>
                  <a:cubicBezTo>
                    <a:pt x="351" y="127"/>
                    <a:pt x="351" y="127"/>
                    <a:pt x="352" y="127"/>
                  </a:cubicBezTo>
                  <a:cubicBezTo>
                    <a:pt x="353" y="127"/>
                    <a:pt x="353" y="129"/>
                    <a:pt x="354" y="131"/>
                  </a:cubicBezTo>
                  <a:cubicBezTo>
                    <a:pt x="355" y="134"/>
                    <a:pt x="356" y="136"/>
                    <a:pt x="357" y="140"/>
                  </a:cubicBezTo>
                  <a:cubicBezTo>
                    <a:pt x="358" y="144"/>
                    <a:pt x="359" y="145"/>
                    <a:pt x="356" y="147"/>
                  </a:cubicBezTo>
                  <a:cubicBezTo>
                    <a:pt x="355" y="147"/>
                    <a:pt x="354" y="147"/>
                    <a:pt x="352" y="147"/>
                  </a:cubicBezTo>
                  <a:cubicBezTo>
                    <a:pt x="349" y="147"/>
                    <a:pt x="345" y="147"/>
                    <a:pt x="342" y="147"/>
                  </a:cubicBezTo>
                  <a:cubicBezTo>
                    <a:pt x="340" y="147"/>
                    <a:pt x="339" y="147"/>
                    <a:pt x="338" y="148"/>
                  </a:cubicBezTo>
                  <a:cubicBezTo>
                    <a:pt x="334" y="149"/>
                    <a:pt x="334" y="152"/>
                    <a:pt x="332" y="154"/>
                  </a:cubicBezTo>
                  <a:cubicBezTo>
                    <a:pt x="331" y="157"/>
                    <a:pt x="331" y="161"/>
                    <a:pt x="330" y="161"/>
                  </a:cubicBezTo>
                  <a:cubicBezTo>
                    <a:pt x="330" y="161"/>
                    <a:pt x="330" y="161"/>
                    <a:pt x="330" y="161"/>
                  </a:cubicBezTo>
                  <a:cubicBezTo>
                    <a:pt x="329" y="161"/>
                    <a:pt x="329" y="155"/>
                    <a:pt x="329" y="155"/>
                  </a:cubicBezTo>
                  <a:cubicBezTo>
                    <a:pt x="329" y="155"/>
                    <a:pt x="328" y="158"/>
                    <a:pt x="325" y="159"/>
                  </a:cubicBezTo>
                  <a:cubicBezTo>
                    <a:pt x="323" y="160"/>
                    <a:pt x="321" y="160"/>
                    <a:pt x="320" y="162"/>
                  </a:cubicBezTo>
                  <a:cubicBezTo>
                    <a:pt x="320" y="163"/>
                    <a:pt x="320" y="164"/>
                    <a:pt x="319" y="164"/>
                  </a:cubicBezTo>
                  <a:cubicBezTo>
                    <a:pt x="318" y="164"/>
                    <a:pt x="318" y="164"/>
                    <a:pt x="318" y="164"/>
                  </a:cubicBezTo>
                  <a:cubicBezTo>
                    <a:pt x="316" y="164"/>
                    <a:pt x="315" y="164"/>
                    <a:pt x="314" y="164"/>
                  </a:cubicBezTo>
                  <a:cubicBezTo>
                    <a:pt x="313" y="164"/>
                    <a:pt x="313" y="164"/>
                    <a:pt x="312" y="165"/>
                  </a:cubicBezTo>
                  <a:cubicBezTo>
                    <a:pt x="310" y="167"/>
                    <a:pt x="311" y="167"/>
                    <a:pt x="308" y="168"/>
                  </a:cubicBezTo>
                  <a:cubicBezTo>
                    <a:pt x="305" y="169"/>
                    <a:pt x="308" y="171"/>
                    <a:pt x="310" y="172"/>
                  </a:cubicBezTo>
                  <a:cubicBezTo>
                    <a:pt x="313" y="172"/>
                    <a:pt x="314" y="172"/>
                    <a:pt x="313" y="175"/>
                  </a:cubicBezTo>
                  <a:cubicBezTo>
                    <a:pt x="311" y="177"/>
                    <a:pt x="309" y="177"/>
                    <a:pt x="308" y="177"/>
                  </a:cubicBezTo>
                  <a:cubicBezTo>
                    <a:pt x="306" y="178"/>
                    <a:pt x="305" y="179"/>
                    <a:pt x="306" y="182"/>
                  </a:cubicBezTo>
                  <a:cubicBezTo>
                    <a:pt x="306" y="183"/>
                    <a:pt x="306" y="183"/>
                    <a:pt x="307" y="183"/>
                  </a:cubicBezTo>
                  <a:cubicBezTo>
                    <a:pt x="308" y="183"/>
                    <a:pt x="309" y="182"/>
                    <a:pt x="310" y="182"/>
                  </a:cubicBezTo>
                  <a:cubicBezTo>
                    <a:pt x="310" y="181"/>
                    <a:pt x="310" y="181"/>
                    <a:pt x="311" y="181"/>
                  </a:cubicBezTo>
                  <a:cubicBezTo>
                    <a:pt x="312" y="181"/>
                    <a:pt x="312" y="183"/>
                    <a:pt x="312" y="185"/>
                  </a:cubicBezTo>
                  <a:cubicBezTo>
                    <a:pt x="311" y="187"/>
                    <a:pt x="310" y="187"/>
                    <a:pt x="310" y="189"/>
                  </a:cubicBezTo>
                  <a:cubicBezTo>
                    <a:pt x="311" y="191"/>
                    <a:pt x="312" y="192"/>
                    <a:pt x="316" y="193"/>
                  </a:cubicBezTo>
                  <a:cubicBezTo>
                    <a:pt x="320" y="193"/>
                    <a:pt x="318" y="198"/>
                    <a:pt x="316" y="199"/>
                  </a:cubicBezTo>
                  <a:cubicBezTo>
                    <a:pt x="314" y="200"/>
                    <a:pt x="313" y="200"/>
                    <a:pt x="312" y="201"/>
                  </a:cubicBezTo>
                  <a:cubicBezTo>
                    <a:pt x="311" y="203"/>
                    <a:pt x="311" y="204"/>
                    <a:pt x="309" y="204"/>
                  </a:cubicBezTo>
                  <a:cubicBezTo>
                    <a:pt x="309" y="204"/>
                    <a:pt x="308" y="204"/>
                    <a:pt x="307" y="204"/>
                  </a:cubicBezTo>
                  <a:cubicBezTo>
                    <a:pt x="306" y="204"/>
                    <a:pt x="305" y="204"/>
                    <a:pt x="305" y="204"/>
                  </a:cubicBezTo>
                  <a:cubicBezTo>
                    <a:pt x="305" y="204"/>
                    <a:pt x="302" y="206"/>
                    <a:pt x="298" y="207"/>
                  </a:cubicBezTo>
                  <a:cubicBezTo>
                    <a:pt x="294" y="207"/>
                    <a:pt x="298" y="207"/>
                    <a:pt x="297" y="209"/>
                  </a:cubicBezTo>
                  <a:cubicBezTo>
                    <a:pt x="295" y="211"/>
                    <a:pt x="295" y="211"/>
                    <a:pt x="296" y="213"/>
                  </a:cubicBezTo>
                  <a:cubicBezTo>
                    <a:pt x="297" y="215"/>
                    <a:pt x="296" y="217"/>
                    <a:pt x="294" y="218"/>
                  </a:cubicBezTo>
                  <a:cubicBezTo>
                    <a:pt x="293" y="218"/>
                    <a:pt x="293" y="218"/>
                    <a:pt x="293" y="218"/>
                  </a:cubicBezTo>
                  <a:cubicBezTo>
                    <a:pt x="292" y="218"/>
                    <a:pt x="292" y="215"/>
                    <a:pt x="290" y="215"/>
                  </a:cubicBezTo>
                  <a:cubicBezTo>
                    <a:pt x="289" y="215"/>
                    <a:pt x="290" y="218"/>
                    <a:pt x="287" y="220"/>
                  </a:cubicBezTo>
                  <a:cubicBezTo>
                    <a:pt x="287" y="221"/>
                    <a:pt x="286" y="221"/>
                    <a:pt x="285" y="221"/>
                  </a:cubicBezTo>
                  <a:cubicBezTo>
                    <a:pt x="283" y="221"/>
                    <a:pt x="281" y="219"/>
                    <a:pt x="281" y="218"/>
                  </a:cubicBezTo>
                  <a:cubicBezTo>
                    <a:pt x="281" y="216"/>
                    <a:pt x="282" y="213"/>
                    <a:pt x="282" y="213"/>
                  </a:cubicBezTo>
                  <a:cubicBezTo>
                    <a:pt x="282" y="213"/>
                    <a:pt x="278" y="210"/>
                    <a:pt x="280" y="208"/>
                  </a:cubicBezTo>
                  <a:cubicBezTo>
                    <a:pt x="281" y="207"/>
                    <a:pt x="280" y="206"/>
                    <a:pt x="279" y="206"/>
                  </a:cubicBezTo>
                  <a:cubicBezTo>
                    <a:pt x="278" y="206"/>
                    <a:pt x="277" y="206"/>
                    <a:pt x="277" y="207"/>
                  </a:cubicBezTo>
                  <a:cubicBezTo>
                    <a:pt x="276" y="209"/>
                    <a:pt x="276" y="209"/>
                    <a:pt x="273" y="210"/>
                  </a:cubicBezTo>
                  <a:cubicBezTo>
                    <a:pt x="271" y="212"/>
                    <a:pt x="270" y="212"/>
                    <a:pt x="269" y="216"/>
                  </a:cubicBezTo>
                  <a:cubicBezTo>
                    <a:pt x="267" y="219"/>
                    <a:pt x="267" y="221"/>
                    <a:pt x="264" y="221"/>
                  </a:cubicBezTo>
                  <a:cubicBezTo>
                    <a:pt x="262" y="222"/>
                    <a:pt x="262" y="224"/>
                    <a:pt x="263" y="228"/>
                  </a:cubicBezTo>
                  <a:cubicBezTo>
                    <a:pt x="263" y="229"/>
                    <a:pt x="264" y="230"/>
                    <a:pt x="265" y="230"/>
                  </a:cubicBezTo>
                  <a:cubicBezTo>
                    <a:pt x="265" y="230"/>
                    <a:pt x="266" y="229"/>
                    <a:pt x="267" y="228"/>
                  </a:cubicBezTo>
                  <a:cubicBezTo>
                    <a:pt x="267" y="228"/>
                    <a:pt x="268" y="228"/>
                    <a:pt x="268" y="228"/>
                  </a:cubicBezTo>
                  <a:cubicBezTo>
                    <a:pt x="270" y="228"/>
                    <a:pt x="271" y="230"/>
                    <a:pt x="272" y="233"/>
                  </a:cubicBezTo>
                  <a:cubicBezTo>
                    <a:pt x="273" y="236"/>
                    <a:pt x="273" y="237"/>
                    <a:pt x="269" y="240"/>
                  </a:cubicBezTo>
                  <a:cubicBezTo>
                    <a:pt x="265" y="242"/>
                    <a:pt x="265" y="242"/>
                    <a:pt x="263" y="245"/>
                  </a:cubicBezTo>
                  <a:cubicBezTo>
                    <a:pt x="262" y="247"/>
                    <a:pt x="267" y="249"/>
                    <a:pt x="269" y="249"/>
                  </a:cubicBezTo>
                  <a:cubicBezTo>
                    <a:pt x="268" y="249"/>
                    <a:pt x="266" y="250"/>
                    <a:pt x="265" y="251"/>
                  </a:cubicBezTo>
                  <a:cubicBezTo>
                    <a:pt x="261" y="253"/>
                    <a:pt x="260" y="253"/>
                    <a:pt x="255" y="253"/>
                  </a:cubicBezTo>
                  <a:cubicBezTo>
                    <a:pt x="249" y="253"/>
                    <a:pt x="254" y="251"/>
                    <a:pt x="249" y="251"/>
                  </a:cubicBezTo>
                  <a:cubicBezTo>
                    <a:pt x="245" y="251"/>
                    <a:pt x="238" y="254"/>
                    <a:pt x="234" y="256"/>
                  </a:cubicBezTo>
                  <a:cubicBezTo>
                    <a:pt x="233" y="256"/>
                    <a:pt x="232" y="256"/>
                    <a:pt x="232" y="256"/>
                  </a:cubicBezTo>
                  <a:cubicBezTo>
                    <a:pt x="229" y="256"/>
                    <a:pt x="229" y="254"/>
                    <a:pt x="226" y="253"/>
                  </a:cubicBezTo>
                  <a:cubicBezTo>
                    <a:pt x="226" y="253"/>
                    <a:pt x="226" y="253"/>
                    <a:pt x="225" y="253"/>
                  </a:cubicBezTo>
                  <a:cubicBezTo>
                    <a:pt x="223" y="253"/>
                    <a:pt x="222" y="256"/>
                    <a:pt x="219" y="259"/>
                  </a:cubicBezTo>
                  <a:cubicBezTo>
                    <a:pt x="219" y="259"/>
                    <a:pt x="218" y="259"/>
                    <a:pt x="217" y="259"/>
                  </a:cubicBezTo>
                  <a:cubicBezTo>
                    <a:pt x="215" y="259"/>
                    <a:pt x="213" y="255"/>
                    <a:pt x="212" y="253"/>
                  </a:cubicBezTo>
                  <a:cubicBezTo>
                    <a:pt x="212" y="250"/>
                    <a:pt x="211" y="248"/>
                    <a:pt x="208" y="247"/>
                  </a:cubicBezTo>
                  <a:cubicBezTo>
                    <a:pt x="204" y="247"/>
                    <a:pt x="203" y="241"/>
                    <a:pt x="203" y="239"/>
                  </a:cubicBezTo>
                  <a:cubicBezTo>
                    <a:pt x="204" y="237"/>
                    <a:pt x="204" y="231"/>
                    <a:pt x="201" y="231"/>
                  </a:cubicBezTo>
                  <a:cubicBezTo>
                    <a:pt x="199" y="231"/>
                    <a:pt x="198" y="231"/>
                    <a:pt x="197" y="231"/>
                  </a:cubicBezTo>
                  <a:cubicBezTo>
                    <a:pt x="195" y="231"/>
                    <a:pt x="193" y="231"/>
                    <a:pt x="193" y="232"/>
                  </a:cubicBezTo>
                  <a:cubicBezTo>
                    <a:pt x="192" y="234"/>
                    <a:pt x="190" y="236"/>
                    <a:pt x="187" y="238"/>
                  </a:cubicBezTo>
                  <a:cubicBezTo>
                    <a:pt x="183" y="240"/>
                    <a:pt x="180" y="242"/>
                    <a:pt x="180" y="242"/>
                  </a:cubicBezTo>
                  <a:cubicBezTo>
                    <a:pt x="180" y="242"/>
                    <a:pt x="181" y="250"/>
                    <a:pt x="184" y="255"/>
                  </a:cubicBezTo>
                  <a:cubicBezTo>
                    <a:pt x="187" y="260"/>
                    <a:pt x="185" y="266"/>
                    <a:pt x="185" y="275"/>
                  </a:cubicBezTo>
                  <a:cubicBezTo>
                    <a:pt x="186" y="281"/>
                    <a:pt x="184" y="282"/>
                    <a:pt x="182" y="282"/>
                  </a:cubicBezTo>
                  <a:cubicBezTo>
                    <a:pt x="182" y="282"/>
                    <a:pt x="181" y="282"/>
                    <a:pt x="180" y="282"/>
                  </a:cubicBezTo>
                  <a:cubicBezTo>
                    <a:pt x="179" y="282"/>
                    <a:pt x="178" y="280"/>
                    <a:pt x="177" y="280"/>
                  </a:cubicBezTo>
                  <a:cubicBezTo>
                    <a:pt x="177" y="280"/>
                    <a:pt x="176" y="280"/>
                    <a:pt x="176" y="281"/>
                  </a:cubicBezTo>
                  <a:cubicBezTo>
                    <a:pt x="175" y="281"/>
                    <a:pt x="174" y="282"/>
                    <a:pt x="174" y="282"/>
                  </a:cubicBezTo>
                  <a:cubicBezTo>
                    <a:pt x="172" y="282"/>
                    <a:pt x="170" y="280"/>
                    <a:pt x="169" y="279"/>
                  </a:cubicBezTo>
                  <a:cubicBezTo>
                    <a:pt x="166" y="277"/>
                    <a:pt x="168" y="273"/>
                    <a:pt x="168" y="273"/>
                  </a:cubicBezTo>
                  <a:cubicBezTo>
                    <a:pt x="168" y="273"/>
                    <a:pt x="169" y="268"/>
                    <a:pt x="167" y="266"/>
                  </a:cubicBezTo>
                  <a:cubicBezTo>
                    <a:pt x="166" y="264"/>
                    <a:pt x="164" y="264"/>
                    <a:pt x="163" y="264"/>
                  </a:cubicBezTo>
                  <a:cubicBezTo>
                    <a:pt x="162" y="264"/>
                    <a:pt x="162" y="264"/>
                    <a:pt x="162" y="264"/>
                  </a:cubicBezTo>
                  <a:cubicBezTo>
                    <a:pt x="162" y="264"/>
                    <a:pt x="158" y="267"/>
                    <a:pt x="155" y="267"/>
                  </a:cubicBezTo>
                  <a:cubicBezTo>
                    <a:pt x="155" y="267"/>
                    <a:pt x="154" y="266"/>
                    <a:pt x="154" y="266"/>
                  </a:cubicBezTo>
                  <a:cubicBezTo>
                    <a:pt x="152" y="265"/>
                    <a:pt x="150" y="264"/>
                    <a:pt x="149" y="264"/>
                  </a:cubicBezTo>
                  <a:cubicBezTo>
                    <a:pt x="149" y="264"/>
                    <a:pt x="148" y="264"/>
                    <a:pt x="148" y="265"/>
                  </a:cubicBezTo>
                  <a:cubicBezTo>
                    <a:pt x="148" y="266"/>
                    <a:pt x="148" y="266"/>
                    <a:pt x="148" y="266"/>
                  </a:cubicBezTo>
                  <a:cubicBezTo>
                    <a:pt x="147" y="266"/>
                    <a:pt x="145" y="265"/>
                    <a:pt x="144" y="263"/>
                  </a:cubicBezTo>
                  <a:cubicBezTo>
                    <a:pt x="143" y="260"/>
                    <a:pt x="138" y="259"/>
                    <a:pt x="135" y="259"/>
                  </a:cubicBezTo>
                  <a:cubicBezTo>
                    <a:pt x="133" y="259"/>
                    <a:pt x="132" y="259"/>
                    <a:pt x="130" y="259"/>
                  </a:cubicBezTo>
                  <a:cubicBezTo>
                    <a:pt x="129" y="259"/>
                    <a:pt x="127" y="259"/>
                    <a:pt x="126" y="259"/>
                  </a:cubicBezTo>
                  <a:cubicBezTo>
                    <a:pt x="122" y="261"/>
                    <a:pt x="121" y="261"/>
                    <a:pt x="116" y="265"/>
                  </a:cubicBezTo>
                  <a:cubicBezTo>
                    <a:pt x="111" y="268"/>
                    <a:pt x="113" y="270"/>
                    <a:pt x="114" y="275"/>
                  </a:cubicBezTo>
                  <a:cubicBezTo>
                    <a:pt x="116" y="279"/>
                    <a:pt x="122" y="279"/>
                    <a:pt x="127" y="282"/>
                  </a:cubicBezTo>
                  <a:cubicBezTo>
                    <a:pt x="132" y="285"/>
                    <a:pt x="129" y="290"/>
                    <a:pt x="126" y="290"/>
                  </a:cubicBezTo>
                  <a:cubicBezTo>
                    <a:pt x="124" y="290"/>
                    <a:pt x="124" y="289"/>
                    <a:pt x="123" y="289"/>
                  </a:cubicBezTo>
                  <a:cubicBezTo>
                    <a:pt x="123" y="289"/>
                    <a:pt x="122" y="290"/>
                    <a:pt x="121" y="291"/>
                  </a:cubicBezTo>
                  <a:cubicBezTo>
                    <a:pt x="121" y="291"/>
                    <a:pt x="120" y="292"/>
                    <a:pt x="119" y="292"/>
                  </a:cubicBezTo>
                  <a:cubicBezTo>
                    <a:pt x="116" y="292"/>
                    <a:pt x="114" y="290"/>
                    <a:pt x="114" y="290"/>
                  </a:cubicBezTo>
                  <a:cubicBezTo>
                    <a:pt x="114" y="294"/>
                    <a:pt x="112" y="295"/>
                    <a:pt x="110" y="295"/>
                  </a:cubicBezTo>
                  <a:cubicBezTo>
                    <a:pt x="109" y="295"/>
                    <a:pt x="108" y="295"/>
                    <a:pt x="108" y="295"/>
                  </a:cubicBezTo>
                  <a:cubicBezTo>
                    <a:pt x="108" y="295"/>
                    <a:pt x="104" y="294"/>
                    <a:pt x="100" y="293"/>
                  </a:cubicBezTo>
                  <a:cubicBezTo>
                    <a:pt x="95" y="291"/>
                    <a:pt x="96" y="286"/>
                    <a:pt x="97" y="282"/>
                  </a:cubicBezTo>
                  <a:cubicBezTo>
                    <a:pt x="97" y="278"/>
                    <a:pt x="95" y="277"/>
                    <a:pt x="95" y="272"/>
                  </a:cubicBezTo>
                  <a:cubicBezTo>
                    <a:pt x="95" y="268"/>
                    <a:pt x="91" y="268"/>
                    <a:pt x="91" y="268"/>
                  </a:cubicBezTo>
                  <a:cubicBezTo>
                    <a:pt x="91" y="268"/>
                    <a:pt x="90" y="268"/>
                    <a:pt x="88" y="268"/>
                  </a:cubicBezTo>
                  <a:cubicBezTo>
                    <a:pt x="86" y="268"/>
                    <a:pt x="83" y="267"/>
                    <a:pt x="81" y="266"/>
                  </a:cubicBezTo>
                  <a:cubicBezTo>
                    <a:pt x="79" y="264"/>
                    <a:pt x="79" y="261"/>
                    <a:pt x="76" y="261"/>
                  </a:cubicBezTo>
                  <a:cubicBezTo>
                    <a:pt x="76" y="261"/>
                    <a:pt x="75" y="261"/>
                    <a:pt x="75" y="261"/>
                  </a:cubicBezTo>
                  <a:cubicBezTo>
                    <a:pt x="75" y="261"/>
                    <a:pt x="74" y="261"/>
                    <a:pt x="74" y="261"/>
                  </a:cubicBezTo>
                  <a:cubicBezTo>
                    <a:pt x="72" y="261"/>
                    <a:pt x="71" y="259"/>
                    <a:pt x="69" y="256"/>
                  </a:cubicBezTo>
                  <a:cubicBezTo>
                    <a:pt x="67" y="252"/>
                    <a:pt x="66" y="251"/>
                    <a:pt x="63" y="247"/>
                  </a:cubicBezTo>
                  <a:cubicBezTo>
                    <a:pt x="59" y="243"/>
                    <a:pt x="61" y="240"/>
                    <a:pt x="56" y="240"/>
                  </a:cubicBezTo>
                  <a:cubicBezTo>
                    <a:pt x="52" y="239"/>
                    <a:pt x="49" y="233"/>
                    <a:pt x="46" y="229"/>
                  </a:cubicBezTo>
                  <a:cubicBezTo>
                    <a:pt x="45" y="228"/>
                    <a:pt x="44" y="227"/>
                    <a:pt x="43" y="227"/>
                  </a:cubicBezTo>
                  <a:cubicBezTo>
                    <a:pt x="42" y="227"/>
                    <a:pt x="40" y="229"/>
                    <a:pt x="38" y="229"/>
                  </a:cubicBezTo>
                  <a:cubicBezTo>
                    <a:pt x="34" y="229"/>
                    <a:pt x="35" y="228"/>
                    <a:pt x="33" y="228"/>
                  </a:cubicBezTo>
                  <a:cubicBezTo>
                    <a:pt x="33" y="228"/>
                    <a:pt x="33" y="228"/>
                    <a:pt x="33" y="228"/>
                  </a:cubicBezTo>
                  <a:cubicBezTo>
                    <a:pt x="31" y="228"/>
                    <a:pt x="29" y="230"/>
                    <a:pt x="27" y="231"/>
                  </a:cubicBezTo>
                  <a:cubicBezTo>
                    <a:pt x="27" y="230"/>
                    <a:pt x="27" y="230"/>
                    <a:pt x="27" y="230"/>
                  </a:cubicBezTo>
                  <a:cubicBezTo>
                    <a:pt x="27" y="230"/>
                    <a:pt x="26" y="226"/>
                    <a:pt x="25" y="222"/>
                  </a:cubicBezTo>
                  <a:cubicBezTo>
                    <a:pt x="25" y="219"/>
                    <a:pt x="23" y="218"/>
                    <a:pt x="25" y="215"/>
                  </a:cubicBezTo>
                  <a:cubicBezTo>
                    <a:pt x="25" y="214"/>
                    <a:pt x="26" y="213"/>
                    <a:pt x="26" y="213"/>
                  </a:cubicBezTo>
                  <a:cubicBezTo>
                    <a:pt x="27" y="213"/>
                    <a:pt x="27" y="214"/>
                    <a:pt x="27" y="214"/>
                  </a:cubicBezTo>
                  <a:cubicBezTo>
                    <a:pt x="27" y="214"/>
                    <a:pt x="27" y="214"/>
                    <a:pt x="27" y="214"/>
                  </a:cubicBezTo>
                  <a:cubicBezTo>
                    <a:pt x="28" y="212"/>
                    <a:pt x="29" y="209"/>
                    <a:pt x="27" y="207"/>
                  </a:cubicBezTo>
                  <a:cubicBezTo>
                    <a:pt x="25" y="204"/>
                    <a:pt x="25" y="201"/>
                    <a:pt x="22" y="201"/>
                  </a:cubicBezTo>
                  <a:cubicBezTo>
                    <a:pt x="22" y="201"/>
                    <a:pt x="22" y="201"/>
                    <a:pt x="21" y="201"/>
                  </a:cubicBezTo>
                  <a:cubicBezTo>
                    <a:pt x="19" y="201"/>
                    <a:pt x="18" y="202"/>
                    <a:pt x="16" y="203"/>
                  </a:cubicBezTo>
                  <a:cubicBezTo>
                    <a:pt x="13" y="205"/>
                    <a:pt x="12" y="206"/>
                    <a:pt x="14" y="209"/>
                  </a:cubicBezTo>
                  <a:cubicBezTo>
                    <a:pt x="15" y="212"/>
                    <a:pt x="10" y="212"/>
                    <a:pt x="7" y="212"/>
                  </a:cubicBezTo>
                  <a:cubicBezTo>
                    <a:pt x="4" y="212"/>
                    <a:pt x="3" y="210"/>
                    <a:pt x="3" y="207"/>
                  </a:cubicBezTo>
                  <a:cubicBezTo>
                    <a:pt x="2" y="205"/>
                    <a:pt x="1" y="202"/>
                    <a:pt x="4" y="202"/>
                  </a:cubicBezTo>
                  <a:cubicBezTo>
                    <a:pt x="6" y="202"/>
                    <a:pt x="7" y="196"/>
                    <a:pt x="9" y="194"/>
                  </a:cubicBezTo>
                  <a:cubicBezTo>
                    <a:pt x="10" y="192"/>
                    <a:pt x="11" y="189"/>
                    <a:pt x="8" y="187"/>
                  </a:cubicBezTo>
                  <a:cubicBezTo>
                    <a:pt x="6" y="185"/>
                    <a:pt x="8" y="186"/>
                    <a:pt x="10" y="184"/>
                  </a:cubicBezTo>
                  <a:cubicBezTo>
                    <a:pt x="13" y="182"/>
                    <a:pt x="10" y="179"/>
                    <a:pt x="11" y="176"/>
                  </a:cubicBezTo>
                  <a:cubicBezTo>
                    <a:pt x="12" y="173"/>
                    <a:pt x="16" y="171"/>
                    <a:pt x="19" y="171"/>
                  </a:cubicBezTo>
                  <a:cubicBezTo>
                    <a:pt x="23" y="171"/>
                    <a:pt x="21" y="168"/>
                    <a:pt x="20" y="166"/>
                  </a:cubicBezTo>
                  <a:cubicBezTo>
                    <a:pt x="19" y="165"/>
                    <a:pt x="18" y="163"/>
                    <a:pt x="23" y="162"/>
                  </a:cubicBezTo>
                  <a:cubicBezTo>
                    <a:pt x="29" y="162"/>
                    <a:pt x="25" y="159"/>
                    <a:pt x="23" y="157"/>
                  </a:cubicBezTo>
                  <a:cubicBezTo>
                    <a:pt x="21" y="155"/>
                    <a:pt x="19" y="154"/>
                    <a:pt x="17" y="153"/>
                  </a:cubicBezTo>
                  <a:cubicBezTo>
                    <a:pt x="15" y="152"/>
                    <a:pt x="14" y="152"/>
                    <a:pt x="11" y="151"/>
                  </a:cubicBezTo>
                  <a:cubicBezTo>
                    <a:pt x="10" y="149"/>
                    <a:pt x="11" y="148"/>
                    <a:pt x="13" y="148"/>
                  </a:cubicBezTo>
                  <a:cubicBezTo>
                    <a:pt x="13" y="148"/>
                    <a:pt x="13" y="148"/>
                    <a:pt x="14" y="148"/>
                  </a:cubicBezTo>
                  <a:cubicBezTo>
                    <a:pt x="15" y="149"/>
                    <a:pt x="17" y="149"/>
                    <a:pt x="22" y="149"/>
                  </a:cubicBezTo>
                  <a:cubicBezTo>
                    <a:pt x="28" y="149"/>
                    <a:pt x="26" y="147"/>
                    <a:pt x="23" y="146"/>
                  </a:cubicBezTo>
                  <a:cubicBezTo>
                    <a:pt x="21" y="144"/>
                    <a:pt x="20" y="140"/>
                    <a:pt x="20" y="136"/>
                  </a:cubicBezTo>
                  <a:cubicBezTo>
                    <a:pt x="20" y="134"/>
                    <a:pt x="21" y="133"/>
                    <a:pt x="22" y="133"/>
                  </a:cubicBezTo>
                  <a:cubicBezTo>
                    <a:pt x="23" y="133"/>
                    <a:pt x="24" y="134"/>
                    <a:pt x="25" y="135"/>
                  </a:cubicBezTo>
                  <a:cubicBezTo>
                    <a:pt x="26" y="136"/>
                    <a:pt x="26" y="136"/>
                    <a:pt x="27" y="136"/>
                  </a:cubicBezTo>
                  <a:cubicBezTo>
                    <a:pt x="28" y="136"/>
                    <a:pt x="30" y="135"/>
                    <a:pt x="31" y="134"/>
                  </a:cubicBezTo>
                  <a:cubicBezTo>
                    <a:pt x="32" y="134"/>
                    <a:pt x="32" y="134"/>
                    <a:pt x="32" y="134"/>
                  </a:cubicBezTo>
                  <a:cubicBezTo>
                    <a:pt x="34" y="134"/>
                    <a:pt x="34" y="137"/>
                    <a:pt x="38" y="138"/>
                  </a:cubicBezTo>
                  <a:cubicBezTo>
                    <a:pt x="38" y="138"/>
                    <a:pt x="39" y="138"/>
                    <a:pt x="39" y="138"/>
                  </a:cubicBezTo>
                  <a:cubicBezTo>
                    <a:pt x="41" y="138"/>
                    <a:pt x="41" y="136"/>
                    <a:pt x="43" y="132"/>
                  </a:cubicBezTo>
                  <a:cubicBezTo>
                    <a:pt x="45" y="129"/>
                    <a:pt x="43" y="128"/>
                    <a:pt x="42" y="126"/>
                  </a:cubicBezTo>
                  <a:cubicBezTo>
                    <a:pt x="41" y="125"/>
                    <a:pt x="39" y="125"/>
                    <a:pt x="37" y="123"/>
                  </a:cubicBezTo>
                  <a:cubicBezTo>
                    <a:pt x="35" y="120"/>
                    <a:pt x="36" y="120"/>
                    <a:pt x="38" y="118"/>
                  </a:cubicBezTo>
                  <a:cubicBezTo>
                    <a:pt x="40" y="116"/>
                    <a:pt x="41" y="115"/>
                    <a:pt x="41" y="115"/>
                  </a:cubicBezTo>
                  <a:cubicBezTo>
                    <a:pt x="41" y="115"/>
                    <a:pt x="38" y="114"/>
                    <a:pt x="34" y="112"/>
                  </a:cubicBezTo>
                  <a:cubicBezTo>
                    <a:pt x="31" y="111"/>
                    <a:pt x="31" y="109"/>
                    <a:pt x="33" y="107"/>
                  </a:cubicBezTo>
                  <a:cubicBezTo>
                    <a:pt x="34" y="106"/>
                    <a:pt x="35" y="106"/>
                    <a:pt x="36" y="106"/>
                  </a:cubicBezTo>
                  <a:cubicBezTo>
                    <a:pt x="37" y="106"/>
                    <a:pt x="38" y="107"/>
                    <a:pt x="39" y="109"/>
                  </a:cubicBezTo>
                  <a:cubicBezTo>
                    <a:pt x="40" y="111"/>
                    <a:pt x="41" y="112"/>
                    <a:pt x="41" y="112"/>
                  </a:cubicBezTo>
                  <a:cubicBezTo>
                    <a:pt x="42" y="112"/>
                    <a:pt x="42" y="111"/>
                    <a:pt x="42" y="110"/>
                  </a:cubicBezTo>
                  <a:cubicBezTo>
                    <a:pt x="43" y="107"/>
                    <a:pt x="41" y="104"/>
                    <a:pt x="43" y="103"/>
                  </a:cubicBezTo>
                  <a:cubicBezTo>
                    <a:pt x="46" y="101"/>
                    <a:pt x="46" y="99"/>
                    <a:pt x="44" y="97"/>
                  </a:cubicBezTo>
                  <a:cubicBezTo>
                    <a:pt x="43" y="96"/>
                    <a:pt x="35" y="92"/>
                    <a:pt x="32" y="92"/>
                  </a:cubicBezTo>
                  <a:cubicBezTo>
                    <a:pt x="28" y="91"/>
                    <a:pt x="23" y="88"/>
                    <a:pt x="22" y="84"/>
                  </a:cubicBezTo>
                  <a:cubicBezTo>
                    <a:pt x="21" y="81"/>
                    <a:pt x="21" y="79"/>
                    <a:pt x="17" y="79"/>
                  </a:cubicBezTo>
                  <a:cubicBezTo>
                    <a:pt x="14" y="79"/>
                    <a:pt x="12" y="78"/>
                    <a:pt x="10" y="75"/>
                  </a:cubicBezTo>
                  <a:cubicBezTo>
                    <a:pt x="9" y="72"/>
                    <a:pt x="10" y="70"/>
                    <a:pt x="8" y="69"/>
                  </a:cubicBezTo>
                  <a:cubicBezTo>
                    <a:pt x="6" y="67"/>
                    <a:pt x="7" y="61"/>
                    <a:pt x="7" y="59"/>
                  </a:cubicBezTo>
                  <a:cubicBezTo>
                    <a:pt x="7" y="59"/>
                    <a:pt x="7" y="59"/>
                    <a:pt x="7" y="59"/>
                  </a:cubicBezTo>
                  <a:cubicBezTo>
                    <a:pt x="9" y="58"/>
                    <a:pt x="14" y="56"/>
                    <a:pt x="15" y="54"/>
                  </a:cubicBezTo>
                  <a:cubicBezTo>
                    <a:pt x="17" y="52"/>
                    <a:pt x="21" y="49"/>
                    <a:pt x="23" y="49"/>
                  </a:cubicBezTo>
                  <a:cubicBezTo>
                    <a:pt x="24" y="48"/>
                    <a:pt x="25" y="48"/>
                    <a:pt x="26" y="48"/>
                  </a:cubicBezTo>
                  <a:cubicBezTo>
                    <a:pt x="27" y="48"/>
                    <a:pt x="28" y="48"/>
                    <a:pt x="30" y="49"/>
                  </a:cubicBezTo>
                  <a:cubicBezTo>
                    <a:pt x="30" y="49"/>
                    <a:pt x="30" y="49"/>
                    <a:pt x="30" y="49"/>
                  </a:cubicBezTo>
                  <a:cubicBezTo>
                    <a:pt x="33" y="49"/>
                    <a:pt x="37" y="47"/>
                    <a:pt x="38" y="45"/>
                  </a:cubicBezTo>
                  <a:cubicBezTo>
                    <a:pt x="39" y="43"/>
                    <a:pt x="38" y="39"/>
                    <a:pt x="40" y="38"/>
                  </a:cubicBezTo>
                  <a:cubicBezTo>
                    <a:pt x="40" y="38"/>
                    <a:pt x="40" y="38"/>
                    <a:pt x="40" y="38"/>
                  </a:cubicBezTo>
                  <a:cubicBezTo>
                    <a:pt x="42" y="38"/>
                    <a:pt x="43" y="40"/>
                    <a:pt x="44" y="40"/>
                  </a:cubicBezTo>
                  <a:cubicBezTo>
                    <a:pt x="45" y="40"/>
                    <a:pt x="45" y="40"/>
                    <a:pt x="46" y="39"/>
                  </a:cubicBezTo>
                  <a:cubicBezTo>
                    <a:pt x="49" y="37"/>
                    <a:pt x="52" y="35"/>
                    <a:pt x="53" y="33"/>
                  </a:cubicBezTo>
                  <a:cubicBezTo>
                    <a:pt x="55" y="31"/>
                    <a:pt x="56" y="30"/>
                    <a:pt x="58" y="29"/>
                  </a:cubicBezTo>
                  <a:cubicBezTo>
                    <a:pt x="61" y="28"/>
                    <a:pt x="61" y="27"/>
                    <a:pt x="62" y="25"/>
                  </a:cubicBezTo>
                  <a:cubicBezTo>
                    <a:pt x="62" y="22"/>
                    <a:pt x="62" y="18"/>
                    <a:pt x="64" y="17"/>
                  </a:cubicBezTo>
                  <a:cubicBezTo>
                    <a:pt x="66" y="16"/>
                    <a:pt x="69" y="16"/>
                    <a:pt x="71" y="16"/>
                  </a:cubicBezTo>
                  <a:cubicBezTo>
                    <a:pt x="73" y="16"/>
                    <a:pt x="77" y="17"/>
                    <a:pt x="78" y="19"/>
                  </a:cubicBezTo>
                  <a:cubicBezTo>
                    <a:pt x="80" y="20"/>
                    <a:pt x="82" y="23"/>
                    <a:pt x="84" y="23"/>
                  </a:cubicBezTo>
                  <a:cubicBezTo>
                    <a:pt x="85" y="23"/>
                    <a:pt x="85" y="23"/>
                    <a:pt x="86" y="23"/>
                  </a:cubicBezTo>
                  <a:cubicBezTo>
                    <a:pt x="88" y="21"/>
                    <a:pt x="88" y="19"/>
                    <a:pt x="90" y="18"/>
                  </a:cubicBezTo>
                  <a:cubicBezTo>
                    <a:pt x="91" y="17"/>
                    <a:pt x="91" y="17"/>
                    <a:pt x="92" y="17"/>
                  </a:cubicBezTo>
                  <a:cubicBezTo>
                    <a:pt x="93" y="17"/>
                    <a:pt x="94" y="18"/>
                    <a:pt x="95" y="19"/>
                  </a:cubicBezTo>
                  <a:cubicBezTo>
                    <a:pt x="95" y="19"/>
                    <a:pt x="96" y="19"/>
                    <a:pt x="97" y="19"/>
                  </a:cubicBezTo>
                  <a:cubicBezTo>
                    <a:pt x="99" y="19"/>
                    <a:pt x="101" y="18"/>
                    <a:pt x="99" y="17"/>
                  </a:cubicBezTo>
                  <a:cubicBezTo>
                    <a:pt x="97" y="14"/>
                    <a:pt x="95" y="14"/>
                    <a:pt x="96" y="12"/>
                  </a:cubicBezTo>
                  <a:cubicBezTo>
                    <a:pt x="96" y="9"/>
                    <a:pt x="97" y="8"/>
                    <a:pt x="100" y="7"/>
                  </a:cubicBezTo>
                  <a:cubicBezTo>
                    <a:pt x="101" y="6"/>
                    <a:pt x="101" y="5"/>
                    <a:pt x="102" y="4"/>
                  </a:cubicBezTo>
                  <a:cubicBezTo>
                    <a:pt x="103" y="8"/>
                    <a:pt x="103" y="8"/>
                    <a:pt x="103" y="8"/>
                  </a:cubicBezTo>
                  <a:cubicBezTo>
                    <a:pt x="102" y="4"/>
                    <a:pt x="102" y="4"/>
                    <a:pt x="102" y="4"/>
                  </a:cubicBezTo>
                  <a:cubicBezTo>
                    <a:pt x="102" y="4"/>
                    <a:pt x="103" y="4"/>
                    <a:pt x="104" y="4"/>
                  </a:cubicBezTo>
                  <a:cubicBezTo>
                    <a:pt x="104" y="4"/>
                    <a:pt x="104" y="4"/>
                    <a:pt x="104" y="4"/>
                  </a:cubicBezTo>
                  <a:cubicBezTo>
                    <a:pt x="104" y="4"/>
                    <a:pt x="105" y="4"/>
                    <a:pt x="105" y="4"/>
                  </a:cubicBezTo>
                  <a:cubicBezTo>
                    <a:pt x="108" y="4"/>
                    <a:pt x="111" y="3"/>
                    <a:pt x="113" y="3"/>
                  </a:cubicBezTo>
                  <a:moveTo>
                    <a:pt x="102" y="0"/>
                  </a:moveTo>
                  <a:cubicBezTo>
                    <a:pt x="100" y="3"/>
                    <a:pt x="100" y="3"/>
                    <a:pt x="100" y="3"/>
                  </a:cubicBezTo>
                  <a:cubicBezTo>
                    <a:pt x="100" y="4"/>
                    <a:pt x="100" y="4"/>
                    <a:pt x="100" y="4"/>
                  </a:cubicBezTo>
                  <a:cubicBezTo>
                    <a:pt x="100" y="4"/>
                    <a:pt x="100" y="4"/>
                    <a:pt x="100" y="4"/>
                  </a:cubicBezTo>
                  <a:cubicBezTo>
                    <a:pt x="99" y="5"/>
                    <a:pt x="99" y="5"/>
                    <a:pt x="99" y="5"/>
                  </a:cubicBezTo>
                  <a:cubicBezTo>
                    <a:pt x="96" y="7"/>
                    <a:pt x="94" y="8"/>
                    <a:pt x="94" y="11"/>
                  </a:cubicBezTo>
                  <a:cubicBezTo>
                    <a:pt x="94" y="14"/>
                    <a:pt x="95" y="15"/>
                    <a:pt x="96" y="16"/>
                  </a:cubicBezTo>
                  <a:cubicBezTo>
                    <a:pt x="97" y="16"/>
                    <a:pt x="97" y="17"/>
                    <a:pt x="98" y="17"/>
                  </a:cubicBezTo>
                  <a:cubicBezTo>
                    <a:pt x="97" y="17"/>
                    <a:pt x="97" y="17"/>
                    <a:pt x="97" y="17"/>
                  </a:cubicBezTo>
                  <a:cubicBezTo>
                    <a:pt x="96" y="17"/>
                    <a:pt x="96" y="17"/>
                    <a:pt x="96" y="17"/>
                  </a:cubicBezTo>
                  <a:cubicBezTo>
                    <a:pt x="95" y="16"/>
                    <a:pt x="94" y="15"/>
                    <a:pt x="92" y="15"/>
                  </a:cubicBezTo>
                  <a:cubicBezTo>
                    <a:pt x="91" y="15"/>
                    <a:pt x="90" y="16"/>
                    <a:pt x="89" y="16"/>
                  </a:cubicBezTo>
                  <a:cubicBezTo>
                    <a:pt x="87" y="17"/>
                    <a:pt x="87" y="18"/>
                    <a:pt x="86" y="19"/>
                  </a:cubicBezTo>
                  <a:cubicBezTo>
                    <a:pt x="86" y="20"/>
                    <a:pt x="85" y="21"/>
                    <a:pt x="85" y="21"/>
                  </a:cubicBezTo>
                  <a:cubicBezTo>
                    <a:pt x="85" y="21"/>
                    <a:pt x="85" y="21"/>
                    <a:pt x="84" y="21"/>
                  </a:cubicBezTo>
                  <a:cubicBezTo>
                    <a:pt x="83" y="21"/>
                    <a:pt x="81" y="20"/>
                    <a:pt x="80" y="18"/>
                  </a:cubicBezTo>
                  <a:cubicBezTo>
                    <a:pt x="78" y="15"/>
                    <a:pt x="73" y="14"/>
                    <a:pt x="71" y="14"/>
                  </a:cubicBezTo>
                  <a:cubicBezTo>
                    <a:pt x="69" y="14"/>
                    <a:pt x="66" y="14"/>
                    <a:pt x="63" y="16"/>
                  </a:cubicBezTo>
                  <a:cubicBezTo>
                    <a:pt x="61" y="17"/>
                    <a:pt x="60" y="20"/>
                    <a:pt x="60" y="23"/>
                  </a:cubicBezTo>
                  <a:cubicBezTo>
                    <a:pt x="60" y="23"/>
                    <a:pt x="60" y="24"/>
                    <a:pt x="60" y="24"/>
                  </a:cubicBezTo>
                  <a:cubicBezTo>
                    <a:pt x="60" y="26"/>
                    <a:pt x="60" y="26"/>
                    <a:pt x="57" y="27"/>
                  </a:cubicBezTo>
                  <a:cubicBezTo>
                    <a:pt x="55" y="29"/>
                    <a:pt x="54" y="30"/>
                    <a:pt x="52" y="32"/>
                  </a:cubicBezTo>
                  <a:cubicBezTo>
                    <a:pt x="51" y="33"/>
                    <a:pt x="49" y="35"/>
                    <a:pt x="47" y="36"/>
                  </a:cubicBezTo>
                  <a:cubicBezTo>
                    <a:pt x="46" y="37"/>
                    <a:pt x="45" y="37"/>
                    <a:pt x="45" y="38"/>
                  </a:cubicBezTo>
                  <a:cubicBezTo>
                    <a:pt x="45" y="38"/>
                    <a:pt x="44" y="38"/>
                    <a:pt x="44" y="38"/>
                  </a:cubicBezTo>
                  <a:cubicBezTo>
                    <a:pt x="44" y="38"/>
                    <a:pt x="44" y="38"/>
                    <a:pt x="43" y="37"/>
                  </a:cubicBezTo>
                  <a:cubicBezTo>
                    <a:pt x="42" y="37"/>
                    <a:pt x="42" y="36"/>
                    <a:pt x="40" y="36"/>
                  </a:cubicBezTo>
                  <a:cubicBezTo>
                    <a:pt x="40" y="36"/>
                    <a:pt x="40" y="36"/>
                    <a:pt x="39" y="36"/>
                  </a:cubicBezTo>
                  <a:cubicBezTo>
                    <a:pt x="37" y="37"/>
                    <a:pt x="37" y="40"/>
                    <a:pt x="37" y="42"/>
                  </a:cubicBezTo>
                  <a:cubicBezTo>
                    <a:pt x="36" y="43"/>
                    <a:pt x="36" y="44"/>
                    <a:pt x="36" y="44"/>
                  </a:cubicBezTo>
                  <a:cubicBezTo>
                    <a:pt x="35" y="46"/>
                    <a:pt x="33" y="47"/>
                    <a:pt x="30" y="47"/>
                  </a:cubicBezTo>
                  <a:cubicBezTo>
                    <a:pt x="30" y="47"/>
                    <a:pt x="30" y="47"/>
                    <a:pt x="30" y="47"/>
                  </a:cubicBezTo>
                  <a:cubicBezTo>
                    <a:pt x="29" y="47"/>
                    <a:pt x="27" y="46"/>
                    <a:pt x="26" y="46"/>
                  </a:cubicBezTo>
                  <a:cubicBezTo>
                    <a:pt x="25" y="46"/>
                    <a:pt x="23" y="47"/>
                    <a:pt x="22" y="47"/>
                  </a:cubicBezTo>
                  <a:cubicBezTo>
                    <a:pt x="19" y="47"/>
                    <a:pt x="15" y="51"/>
                    <a:pt x="14" y="53"/>
                  </a:cubicBezTo>
                  <a:cubicBezTo>
                    <a:pt x="13" y="54"/>
                    <a:pt x="11" y="55"/>
                    <a:pt x="6" y="57"/>
                  </a:cubicBezTo>
                  <a:cubicBezTo>
                    <a:pt x="5" y="57"/>
                    <a:pt x="5" y="57"/>
                    <a:pt x="5" y="57"/>
                  </a:cubicBezTo>
                  <a:cubicBezTo>
                    <a:pt x="5" y="59"/>
                    <a:pt x="5" y="59"/>
                    <a:pt x="5" y="59"/>
                  </a:cubicBezTo>
                  <a:cubicBezTo>
                    <a:pt x="5" y="59"/>
                    <a:pt x="5" y="59"/>
                    <a:pt x="5" y="59"/>
                  </a:cubicBezTo>
                  <a:cubicBezTo>
                    <a:pt x="5" y="60"/>
                    <a:pt x="5" y="60"/>
                    <a:pt x="5" y="61"/>
                  </a:cubicBezTo>
                  <a:cubicBezTo>
                    <a:pt x="5" y="64"/>
                    <a:pt x="4" y="68"/>
                    <a:pt x="7" y="70"/>
                  </a:cubicBezTo>
                  <a:cubicBezTo>
                    <a:pt x="7" y="71"/>
                    <a:pt x="7" y="71"/>
                    <a:pt x="8" y="72"/>
                  </a:cubicBezTo>
                  <a:cubicBezTo>
                    <a:pt x="8" y="73"/>
                    <a:pt x="8" y="75"/>
                    <a:pt x="9" y="76"/>
                  </a:cubicBezTo>
                  <a:cubicBezTo>
                    <a:pt x="11" y="79"/>
                    <a:pt x="13" y="81"/>
                    <a:pt x="17" y="81"/>
                  </a:cubicBezTo>
                  <a:cubicBezTo>
                    <a:pt x="19" y="81"/>
                    <a:pt x="19" y="81"/>
                    <a:pt x="20" y="84"/>
                  </a:cubicBezTo>
                  <a:cubicBezTo>
                    <a:pt x="20" y="84"/>
                    <a:pt x="20" y="85"/>
                    <a:pt x="20" y="85"/>
                  </a:cubicBezTo>
                  <a:cubicBezTo>
                    <a:pt x="21" y="89"/>
                    <a:pt x="27" y="93"/>
                    <a:pt x="32" y="94"/>
                  </a:cubicBezTo>
                  <a:cubicBezTo>
                    <a:pt x="35" y="94"/>
                    <a:pt x="42" y="98"/>
                    <a:pt x="43" y="99"/>
                  </a:cubicBezTo>
                  <a:cubicBezTo>
                    <a:pt x="44" y="99"/>
                    <a:pt x="44" y="99"/>
                    <a:pt x="44" y="100"/>
                  </a:cubicBezTo>
                  <a:cubicBezTo>
                    <a:pt x="44" y="100"/>
                    <a:pt x="43" y="101"/>
                    <a:pt x="42" y="101"/>
                  </a:cubicBezTo>
                  <a:cubicBezTo>
                    <a:pt x="40" y="103"/>
                    <a:pt x="40" y="105"/>
                    <a:pt x="40" y="107"/>
                  </a:cubicBezTo>
                  <a:cubicBezTo>
                    <a:pt x="40" y="106"/>
                    <a:pt x="38" y="104"/>
                    <a:pt x="36" y="104"/>
                  </a:cubicBezTo>
                  <a:cubicBezTo>
                    <a:pt x="35" y="104"/>
                    <a:pt x="34" y="104"/>
                    <a:pt x="32" y="105"/>
                  </a:cubicBezTo>
                  <a:cubicBezTo>
                    <a:pt x="32" y="106"/>
                    <a:pt x="30" y="107"/>
                    <a:pt x="30" y="110"/>
                  </a:cubicBezTo>
                  <a:cubicBezTo>
                    <a:pt x="30" y="112"/>
                    <a:pt x="32" y="113"/>
                    <a:pt x="34" y="114"/>
                  </a:cubicBezTo>
                  <a:cubicBezTo>
                    <a:pt x="35" y="115"/>
                    <a:pt x="37" y="115"/>
                    <a:pt x="38" y="116"/>
                  </a:cubicBezTo>
                  <a:cubicBezTo>
                    <a:pt x="37" y="116"/>
                    <a:pt x="37" y="116"/>
                    <a:pt x="37" y="117"/>
                  </a:cubicBezTo>
                  <a:cubicBezTo>
                    <a:pt x="36" y="117"/>
                    <a:pt x="36" y="117"/>
                    <a:pt x="36" y="117"/>
                  </a:cubicBezTo>
                  <a:cubicBezTo>
                    <a:pt x="35" y="118"/>
                    <a:pt x="34" y="119"/>
                    <a:pt x="34" y="121"/>
                  </a:cubicBezTo>
                  <a:cubicBezTo>
                    <a:pt x="34" y="122"/>
                    <a:pt x="35" y="123"/>
                    <a:pt x="36" y="124"/>
                  </a:cubicBezTo>
                  <a:cubicBezTo>
                    <a:pt x="37" y="125"/>
                    <a:pt x="38" y="126"/>
                    <a:pt x="39" y="126"/>
                  </a:cubicBezTo>
                  <a:cubicBezTo>
                    <a:pt x="40" y="127"/>
                    <a:pt x="40" y="127"/>
                    <a:pt x="40" y="127"/>
                  </a:cubicBezTo>
                  <a:cubicBezTo>
                    <a:pt x="40" y="128"/>
                    <a:pt x="41" y="128"/>
                    <a:pt x="41" y="128"/>
                  </a:cubicBezTo>
                  <a:cubicBezTo>
                    <a:pt x="42" y="129"/>
                    <a:pt x="42" y="130"/>
                    <a:pt x="41" y="132"/>
                  </a:cubicBezTo>
                  <a:cubicBezTo>
                    <a:pt x="41" y="133"/>
                    <a:pt x="40" y="134"/>
                    <a:pt x="40" y="135"/>
                  </a:cubicBezTo>
                  <a:cubicBezTo>
                    <a:pt x="40" y="135"/>
                    <a:pt x="39" y="136"/>
                    <a:pt x="39" y="136"/>
                  </a:cubicBezTo>
                  <a:cubicBezTo>
                    <a:pt x="39" y="136"/>
                    <a:pt x="39" y="136"/>
                    <a:pt x="38" y="136"/>
                  </a:cubicBezTo>
                  <a:cubicBezTo>
                    <a:pt x="37" y="136"/>
                    <a:pt x="36" y="135"/>
                    <a:pt x="35" y="134"/>
                  </a:cubicBezTo>
                  <a:cubicBezTo>
                    <a:pt x="35" y="133"/>
                    <a:pt x="34" y="132"/>
                    <a:pt x="32" y="132"/>
                  </a:cubicBezTo>
                  <a:cubicBezTo>
                    <a:pt x="32" y="132"/>
                    <a:pt x="31" y="132"/>
                    <a:pt x="30" y="133"/>
                  </a:cubicBezTo>
                  <a:cubicBezTo>
                    <a:pt x="29" y="134"/>
                    <a:pt x="28" y="134"/>
                    <a:pt x="27" y="134"/>
                  </a:cubicBezTo>
                  <a:cubicBezTo>
                    <a:pt x="27" y="134"/>
                    <a:pt x="27" y="134"/>
                    <a:pt x="27" y="134"/>
                  </a:cubicBezTo>
                  <a:cubicBezTo>
                    <a:pt x="25" y="133"/>
                    <a:pt x="24" y="132"/>
                    <a:pt x="22" y="132"/>
                  </a:cubicBezTo>
                  <a:cubicBezTo>
                    <a:pt x="21" y="132"/>
                    <a:pt x="20" y="132"/>
                    <a:pt x="19" y="133"/>
                  </a:cubicBezTo>
                  <a:cubicBezTo>
                    <a:pt x="18" y="133"/>
                    <a:pt x="18" y="135"/>
                    <a:pt x="18" y="136"/>
                  </a:cubicBezTo>
                  <a:cubicBezTo>
                    <a:pt x="19" y="142"/>
                    <a:pt x="20" y="145"/>
                    <a:pt x="22" y="147"/>
                  </a:cubicBezTo>
                  <a:cubicBezTo>
                    <a:pt x="22" y="147"/>
                    <a:pt x="23" y="147"/>
                    <a:pt x="23" y="147"/>
                  </a:cubicBezTo>
                  <a:cubicBezTo>
                    <a:pt x="23" y="147"/>
                    <a:pt x="23" y="147"/>
                    <a:pt x="22" y="147"/>
                  </a:cubicBezTo>
                  <a:cubicBezTo>
                    <a:pt x="17" y="147"/>
                    <a:pt x="16" y="147"/>
                    <a:pt x="14" y="146"/>
                  </a:cubicBezTo>
                  <a:cubicBezTo>
                    <a:pt x="14" y="146"/>
                    <a:pt x="13" y="146"/>
                    <a:pt x="13" y="146"/>
                  </a:cubicBezTo>
                  <a:cubicBezTo>
                    <a:pt x="11" y="146"/>
                    <a:pt x="9" y="147"/>
                    <a:pt x="9" y="149"/>
                  </a:cubicBezTo>
                  <a:cubicBezTo>
                    <a:pt x="9" y="149"/>
                    <a:pt x="8" y="151"/>
                    <a:pt x="10" y="152"/>
                  </a:cubicBezTo>
                  <a:cubicBezTo>
                    <a:pt x="12" y="153"/>
                    <a:pt x="13" y="154"/>
                    <a:pt x="14" y="154"/>
                  </a:cubicBezTo>
                  <a:cubicBezTo>
                    <a:pt x="15" y="154"/>
                    <a:pt x="16" y="154"/>
                    <a:pt x="16" y="155"/>
                  </a:cubicBezTo>
                  <a:cubicBezTo>
                    <a:pt x="18" y="155"/>
                    <a:pt x="20" y="156"/>
                    <a:pt x="22" y="158"/>
                  </a:cubicBezTo>
                  <a:cubicBezTo>
                    <a:pt x="22" y="159"/>
                    <a:pt x="22" y="159"/>
                    <a:pt x="23" y="159"/>
                  </a:cubicBezTo>
                  <a:cubicBezTo>
                    <a:pt x="23" y="160"/>
                    <a:pt x="23" y="160"/>
                    <a:pt x="24" y="160"/>
                  </a:cubicBezTo>
                  <a:cubicBezTo>
                    <a:pt x="24" y="160"/>
                    <a:pt x="23" y="160"/>
                    <a:pt x="23" y="160"/>
                  </a:cubicBezTo>
                  <a:cubicBezTo>
                    <a:pt x="21" y="161"/>
                    <a:pt x="19" y="161"/>
                    <a:pt x="18" y="163"/>
                  </a:cubicBezTo>
                  <a:cubicBezTo>
                    <a:pt x="17" y="165"/>
                    <a:pt x="18" y="167"/>
                    <a:pt x="19" y="167"/>
                  </a:cubicBezTo>
                  <a:cubicBezTo>
                    <a:pt x="19" y="168"/>
                    <a:pt x="20" y="169"/>
                    <a:pt x="20" y="169"/>
                  </a:cubicBezTo>
                  <a:cubicBezTo>
                    <a:pt x="20" y="169"/>
                    <a:pt x="19" y="169"/>
                    <a:pt x="19" y="169"/>
                  </a:cubicBezTo>
                  <a:cubicBezTo>
                    <a:pt x="14" y="169"/>
                    <a:pt x="10" y="172"/>
                    <a:pt x="9" y="175"/>
                  </a:cubicBezTo>
                  <a:cubicBezTo>
                    <a:pt x="9" y="177"/>
                    <a:pt x="9" y="179"/>
                    <a:pt x="9" y="180"/>
                  </a:cubicBezTo>
                  <a:cubicBezTo>
                    <a:pt x="10" y="182"/>
                    <a:pt x="10" y="182"/>
                    <a:pt x="9" y="182"/>
                  </a:cubicBezTo>
                  <a:cubicBezTo>
                    <a:pt x="9" y="183"/>
                    <a:pt x="8" y="183"/>
                    <a:pt x="7" y="183"/>
                  </a:cubicBezTo>
                  <a:cubicBezTo>
                    <a:pt x="6" y="184"/>
                    <a:pt x="5" y="184"/>
                    <a:pt x="5" y="186"/>
                  </a:cubicBezTo>
                  <a:cubicBezTo>
                    <a:pt x="5" y="187"/>
                    <a:pt x="6" y="188"/>
                    <a:pt x="7" y="189"/>
                  </a:cubicBezTo>
                  <a:cubicBezTo>
                    <a:pt x="8" y="189"/>
                    <a:pt x="9" y="190"/>
                    <a:pt x="7" y="193"/>
                  </a:cubicBezTo>
                  <a:cubicBezTo>
                    <a:pt x="7" y="194"/>
                    <a:pt x="6" y="195"/>
                    <a:pt x="6" y="196"/>
                  </a:cubicBezTo>
                  <a:cubicBezTo>
                    <a:pt x="5" y="198"/>
                    <a:pt x="4" y="200"/>
                    <a:pt x="4" y="200"/>
                  </a:cubicBezTo>
                  <a:cubicBezTo>
                    <a:pt x="4" y="200"/>
                    <a:pt x="4" y="200"/>
                    <a:pt x="4" y="200"/>
                  </a:cubicBezTo>
                  <a:cubicBezTo>
                    <a:pt x="2" y="200"/>
                    <a:pt x="1" y="201"/>
                    <a:pt x="1" y="201"/>
                  </a:cubicBezTo>
                  <a:cubicBezTo>
                    <a:pt x="0" y="203"/>
                    <a:pt x="0" y="205"/>
                    <a:pt x="0" y="206"/>
                  </a:cubicBezTo>
                  <a:cubicBezTo>
                    <a:pt x="1" y="207"/>
                    <a:pt x="1" y="207"/>
                    <a:pt x="1" y="208"/>
                  </a:cubicBezTo>
                  <a:cubicBezTo>
                    <a:pt x="1" y="209"/>
                    <a:pt x="2" y="214"/>
                    <a:pt x="7" y="214"/>
                  </a:cubicBezTo>
                  <a:cubicBezTo>
                    <a:pt x="10" y="214"/>
                    <a:pt x="14" y="214"/>
                    <a:pt x="15" y="212"/>
                  </a:cubicBezTo>
                  <a:cubicBezTo>
                    <a:pt x="16" y="211"/>
                    <a:pt x="16" y="210"/>
                    <a:pt x="15" y="208"/>
                  </a:cubicBezTo>
                  <a:cubicBezTo>
                    <a:pt x="14" y="206"/>
                    <a:pt x="15" y="206"/>
                    <a:pt x="15" y="206"/>
                  </a:cubicBezTo>
                  <a:cubicBezTo>
                    <a:pt x="15" y="206"/>
                    <a:pt x="15" y="206"/>
                    <a:pt x="16" y="205"/>
                  </a:cubicBezTo>
                  <a:cubicBezTo>
                    <a:pt x="17" y="204"/>
                    <a:pt x="18" y="204"/>
                    <a:pt x="18" y="204"/>
                  </a:cubicBezTo>
                  <a:cubicBezTo>
                    <a:pt x="20" y="203"/>
                    <a:pt x="20" y="203"/>
                    <a:pt x="21" y="203"/>
                  </a:cubicBezTo>
                  <a:cubicBezTo>
                    <a:pt x="21" y="203"/>
                    <a:pt x="22" y="203"/>
                    <a:pt x="22" y="203"/>
                  </a:cubicBezTo>
                  <a:cubicBezTo>
                    <a:pt x="23" y="203"/>
                    <a:pt x="23" y="203"/>
                    <a:pt x="23" y="204"/>
                  </a:cubicBezTo>
                  <a:cubicBezTo>
                    <a:pt x="24" y="205"/>
                    <a:pt x="24" y="207"/>
                    <a:pt x="25" y="208"/>
                  </a:cubicBezTo>
                  <a:cubicBezTo>
                    <a:pt x="26" y="209"/>
                    <a:pt x="26" y="210"/>
                    <a:pt x="26" y="211"/>
                  </a:cubicBezTo>
                  <a:cubicBezTo>
                    <a:pt x="24" y="212"/>
                    <a:pt x="24" y="213"/>
                    <a:pt x="23" y="214"/>
                  </a:cubicBezTo>
                  <a:cubicBezTo>
                    <a:pt x="22" y="217"/>
                    <a:pt x="22" y="218"/>
                    <a:pt x="23" y="220"/>
                  </a:cubicBezTo>
                  <a:cubicBezTo>
                    <a:pt x="23" y="221"/>
                    <a:pt x="23" y="222"/>
                    <a:pt x="23" y="223"/>
                  </a:cubicBezTo>
                  <a:cubicBezTo>
                    <a:pt x="24" y="226"/>
                    <a:pt x="25" y="230"/>
                    <a:pt x="25" y="231"/>
                  </a:cubicBezTo>
                  <a:cubicBezTo>
                    <a:pt x="25" y="231"/>
                    <a:pt x="25" y="231"/>
                    <a:pt x="25" y="231"/>
                  </a:cubicBezTo>
                  <a:cubicBezTo>
                    <a:pt x="25" y="231"/>
                    <a:pt x="25" y="231"/>
                    <a:pt x="25" y="231"/>
                  </a:cubicBezTo>
                  <a:cubicBezTo>
                    <a:pt x="26" y="232"/>
                    <a:pt x="26" y="232"/>
                    <a:pt x="26" y="232"/>
                  </a:cubicBezTo>
                  <a:cubicBezTo>
                    <a:pt x="27" y="234"/>
                    <a:pt x="27" y="234"/>
                    <a:pt x="27" y="234"/>
                  </a:cubicBezTo>
                  <a:cubicBezTo>
                    <a:pt x="29" y="233"/>
                    <a:pt x="29" y="233"/>
                    <a:pt x="29" y="233"/>
                  </a:cubicBezTo>
                  <a:cubicBezTo>
                    <a:pt x="30" y="231"/>
                    <a:pt x="32" y="230"/>
                    <a:pt x="33" y="230"/>
                  </a:cubicBezTo>
                  <a:cubicBezTo>
                    <a:pt x="34" y="231"/>
                    <a:pt x="35" y="231"/>
                    <a:pt x="38" y="231"/>
                  </a:cubicBezTo>
                  <a:cubicBezTo>
                    <a:pt x="40" y="231"/>
                    <a:pt x="41" y="230"/>
                    <a:pt x="42" y="230"/>
                  </a:cubicBezTo>
                  <a:cubicBezTo>
                    <a:pt x="42" y="230"/>
                    <a:pt x="43" y="229"/>
                    <a:pt x="43" y="229"/>
                  </a:cubicBezTo>
                  <a:cubicBezTo>
                    <a:pt x="43" y="229"/>
                    <a:pt x="44" y="229"/>
                    <a:pt x="44" y="231"/>
                  </a:cubicBezTo>
                  <a:cubicBezTo>
                    <a:pt x="45" y="232"/>
                    <a:pt x="46" y="233"/>
                    <a:pt x="47" y="234"/>
                  </a:cubicBezTo>
                  <a:cubicBezTo>
                    <a:pt x="49" y="237"/>
                    <a:pt x="52" y="241"/>
                    <a:pt x="56" y="242"/>
                  </a:cubicBezTo>
                  <a:cubicBezTo>
                    <a:pt x="58" y="242"/>
                    <a:pt x="58" y="242"/>
                    <a:pt x="59" y="243"/>
                  </a:cubicBezTo>
                  <a:cubicBezTo>
                    <a:pt x="59" y="245"/>
                    <a:pt x="60" y="246"/>
                    <a:pt x="61" y="248"/>
                  </a:cubicBezTo>
                  <a:cubicBezTo>
                    <a:pt x="64" y="252"/>
                    <a:pt x="65" y="253"/>
                    <a:pt x="67" y="256"/>
                  </a:cubicBezTo>
                  <a:cubicBezTo>
                    <a:pt x="67" y="257"/>
                    <a:pt x="67" y="257"/>
                    <a:pt x="67" y="257"/>
                  </a:cubicBezTo>
                  <a:cubicBezTo>
                    <a:pt x="68" y="257"/>
                    <a:pt x="68" y="258"/>
                    <a:pt x="68" y="258"/>
                  </a:cubicBezTo>
                  <a:cubicBezTo>
                    <a:pt x="69" y="260"/>
                    <a:pt x="71" y="263"/>
                    <a:pt x="74" y="263"/>
                  </a:cubicBezTo>
                  <a:cubicBezTo>
                    <a:pt x="74" y="263"/>
                    <a:pt x="75" y="263"/>
                    <a:pt x="76" y="262"/>
                  </a:cubicBezTo>
                  <a:cubicBezTo>
                    <a:pt x="76" y="262"/>
                    <a:pt x="76" y="262"/>
                    <a:pt x="76" y="262"/>
                  </a:cubicBezTo>
                  <a:cubicBezTo>
                    <a:pt x="76" y="262"/>
                    <a:pt x="77" y="263"/>
                    <a:pt x="78" y="264"/>
                  </a:cubicBezTo>
                  <a:cubicBezTo>
                    <a:pt x="78" y="265"/>
                    <a:pt x="79" y="267"/>
                    <a:pt x="80" y="268"/>
                  </a:cubicBezTo>
                  <a:cubicBezTo>
                    <a:pt x="82" y="269"/>
                    <a:pt x="85" y="270"/>
                    <a:pt x="88" y="270"/>
                  </a:cubicBezTo>
                  <a:cubicBezTo>
                    <a:pt x="89" y="270"/>
                    <a:pt x="90" y="270"/>
                    <a:pt x="90" y="270"/>
                  </a:cubicBezTo>
                  <a:cubicBezTo>
                    <a:pt x="91" y="270"/>
                    <a:pt x="93" y="270"/>
                    <a:pt x="93" y="272"/>
                  </a:cubicBezTo>
                  <a:cubicBezTo>
                    <a:pt x="93" y="275"/>
                    <a:pt x="94" y="276"/>
                    <a:pt x="94" y="278"/>
                  </a:cubicBezTo>
                  <a:cubicBezTo>
                    <a:pt x="95" y="279"/>
                    <a:pt x="95" y="280"/>
                    <a:pt x="95" y="282"/>
                  </a:cubicBezTo>
                  <a:cubicBezTo>
                    <a:pt x="94" y="286"/>
                    <a:pt x="93" y="293"/>
                    <a:pt x="99" y="294"/>
                  </a:cubicBezTo>
                  <a:cubicBezTo>
                    <a:pt x="103" y="296"/>
                    <a:pt x="107" y="296"/>
                    <a:pt x="107" y="297"/>
                  </a:cubicBezTo>
                  <a:cubicBezTo>
                    <a:pt x="108" y="297"/>
                    <a:pt x="109" y="297"/>
                    <a:pt x="110" y="297"/>
                  </a:cubicBezTo>
                  <a:cubicBezTo>
                    <a:pt x="113" y="297"/>
                    <a:pt x="114" y="296"/>
                    <a:pt x="114" y="296"/>
                  </a:cubicBezTo>
                  <a:cubicBezTo>
                    <a:pt x="115" y="295"/>
                    <a:pt x="115" y="294"/>
                    <a:pt x="115" y="293"/>
                  </a:cubicBezTo>
                  <a:cubicBezTo>
                    <a:pt x="116" y="293"/>
                    <a:pt x="118" y="294"/>
                    <a:pt x="119" y="294"/>
                  </a:cubicBezTo>
                  <a:cubicBezTo>
                    <a:pt x="121" y="294"/>
                    <a:pt x="122" y="293"/>
                    <a:pt x="123" y="292"/>
                  </a:cubicBezTo>
                  <a:cubicBezTo>
                    <a:pt x="123" y="291"/>
                    <a:pt x="123" y="291"/>
                    <a:pt x="123" y="291"/>
                  </a:cubicBezTo>
                  <a:cubicBezTo>
                    <a:pt x="123" y="291"/>
                    <a:pt x="123" y="291"/>
                    <a:pt x="123" y="291"/>
                  </a:cubicBezTo>
                  <a:cubicBezTo>
                    <a:pt x="124" y="291"/>
                    <a:pt x="125" y="292"/>
                    <a:pt x="126" y="292"/>
                  </a:cubicBezTo>
                  <a:cubicBezTo>
                    <a:pt x="128" y="292"/>
                    <a:pt x="130" y="290"/>
                    <a:pt x="131" y="288"/>
                  </a:cubicBezTo>
                  <a:cubicBezTo>
                    <a:pt x="132" y="285"/>
                    <a:pt x="131" y="282"/>
                    <a:pt x="128" y="281"/>
                  </a:cubicBezTo>
                  <a:cubicBezTo>
                    <a:pt x="126" y="280"/>
                    <a:pt x="124" y="279"/>
                    <a:pt x="122" y="278"/>
                  </a:cubicBezTo>
                  <a:cubicBezTo>
                    <a:pt x="119" y="277"/>
                    <a:pt x="117" y="276"/>
                    <a:pt x="116" y="274"/>
                  </a:cubicBezTo>
                  <a:cubicBezTo>
                    <a:pt x="116" y="274"/>
                    <a:pt x="116" y="273"/>
                    <a:pt x="116" y="273"/>
                  </a:cubicBezTo>
                  <a:cubicBezTo>
                    <a:pt x="114" y="269"/>
                    <a:pt x="114" y="269"/>
                    <a:pt x="117" y="266"/>
                  </a:cubicBezTo>
                  <a:cubicBezTo>
                    <a:pt x="119" y="265"/>
                    <a:pt x="119" y="265"/>
                    <a:pt x="119" y="265"/>
                  </a:cubicBezTo>
                  <a:cubicBezTo>
                    <a:pt x="122" y="263"/>
                    <a:pt x="123" y="262"/>
                    <a:pt x="127" y="261"/>
                  </a:cubicBezTo>
                  <a:cubicBezTo>
                    <a:pt x="128" y="261"/>
                    <a:pt x="129" y="261"/>
                    <a:pt x="130" y="261"/>
                  </a:cubicBezTo>
                  <a:cubicBezTo>
                    <a:pt x="131" y="261"/>
                    <a:pt x="131" y="261"/>
                    <a:pt x="132" y="261"/>
                  </a:cubicBezTo>
                  <a:cubicBezTo>
                    <a:pt x="133" y="261"/>
                    <a:pt x="134" y="261"/>
                    <a:pt x="135" y="261"/>
                  </a:cubicBezTo>
                  <a:cubicBezTo>
                    <a:pt x="138" y="261"/>
                    <a:pt x="142" y="262"/>
                    <a:pt x="142" y="264"/>
                  </a:cubicBezTo>
                  <a:cubicBezTo>
                    <a:pt x="143" y="266"/>
                    <a:pt x="145" y="268"/>
                    <a:pt x="148" y="268"/>
                  </a:cubicBezTo>
                  <a:cubicBezTo>
                    <a:pt x="149" y="268"/>
                    <a:pt x="150" y="267"/>
                    <a:pt x="150" y="266"/>
                  </a:cubicBezTo>
                  <a:cubicBezTo>
                    <a:pt x="151" y="266"/>
                    <a:pt x="151" y="267"/>
                    <a:pt x="153" y="268"/>
                  </a:cubicBezTo>
                  <a:cubicBezTo>
                    <a:pt x="154" y="268"/>
                    <a:pt x="154" y="268"/>
                    <a:pt x="155" y="268"/>
                  </a:cubicBezTo>
                  <a:cubicBezTo>
                    <a:pt x="158" y="268"/>
                    <a:pt x="161" y="267"/>
                    <a:pt x="162" y="266"/>
                  </a:cubicBezTo>
                  <a:cubicBezTo>
                    <a:pt x="162" y="266"/>
                    <a:pt x="163" y="266"/>
                    <a:pt x="163" y="266"/>
                  </a:cubicBezTo>
                  <a:cubicBezTo>
                    <a:pt x="164" y="266"/>
                    <a:pt x="165" y="266"/>
                    <a:pt x="166" y="267"/>
                  </a:cubicBezTo>
                  <a:cubicBezTo>
                    <a:pt x="167" y="268"/>
                    <a:pt x="167" y="271"/>
                    <a:pt x="166" y="273"/>
                  </a:cubicBezTo>
                  <a:cubicBezTo>
                    <a:pt x="165" y="274"/>
                    <a:pt x="165" y="278"/>
                    <a:pt x="167" y="280"/>
                  </a:cubicBezTo>
                  <a:cubicBezTo>
                    <a:pt x="170" y="282"/>
                    <a:pt x="172" y="284"/>
                    <a:pt x="174" y="284"/>
                  </a:cubicBezTo>
                  <a:cubicBezTo>
                    <a:pt x="175" y="284"/>
                    <a:pt x="176" y="283"/>
                    <a:pt x="177" y="282"/>
                  </a:cubicBezTo>
                  <a:cubicBezTo>
                    <a:pt x="177" y="282"/>
                    <a:pt x="177" y="282"/>
                    <a:pt x="177" y="282"/>
                  </a:cubicBezTo>
                  <a:cubicBezTo>
                    <a:pt x="177" y="282"/>
                    <a:pt x="177" y="282"/>
                    <a:pt x="177" y="282"/>
                  </a:cubicBezTo>
                  <a:cubicBezTo>
                    <a:pt x="178" y="283"/>
                    <a:pt x="179" y="283"/>
                    <a:pt x="180" y="283"/>
                  </a:cubicBezTo>
                  <a:cubicBezTo>
                    <a:pt x="181" y="283"/>
                    <a:pt x="181" y="283"/>
                    <a:pt x="181" y="283"/>
                  </a:cubicBezTo>
                  <a:cubicBezTo>
                    <a:pt x="181" y="283"/>
                    <a:pt x="182" y="284"/>
                    <a:pt x="182" y="284"/>
                  </a:cubicBezTo>
                  <a:cubicBezTo>
                    <a:pt x="183" y="284"/>
                    <a:pt x="184" y="284"/>
                    <a:pt x="186" y="282"/>
                  </a:cubicBezTo>
                  <a:cubicBezTo>
                    <a:pt x="187" y="281"/>
                    <a:pt x="187" y="278"/>
                    <a:pt x="187" y="274"/>
                  </a:cubicBezTo>
                  <a:cubicBezTo>
                    <a:pt x="187" y="271"/>
                    <a:pt x="187" y="269"/>
                    <a:pt x="187" y="266"/>
                  </a:cubicBezTo>
                  <a:cubicBezTo>
                    <a:pt x="187" y="262"/>
                    <a:pt x="188" y="258"/>
                    <a:pt x="185" y="254"/>
                  </a:cubicBezTo>
                  <a:cubicBezTo>
                    <a:pt x="183" y="251"/>
                    <a:pt x="183" y="245"/>
                    <a:pt x="182" y="243"/>
                  </a:cubicBezTo>
                  <a:cubicBezTo>
                    <a:pt x="183" y="242"/>
                    <a:pt x="185" y="241"/>
                    <a:pt x="188" y="239"/>
                  </a:cubicBezTo>
                  <a:cubicBezTo>
                    <a:pt x="191" y="237"/>
                    <a:pt x="194" y="235"/>
                    <a:pt x="195" y="233"/>
                  </a:cubicBezTo>
                  <a:cubicBezTo>
                    <a:pt x="195" y="233"/>
                    <a:pt x="195" y="232"/>
                    <a:pt x="197" y="232"/>
                  </a:cubicBezTo>
                  <a:cubicBezTo>
                    <a:pt x="197" y="232"/>
                    <a:pt x="198" y="232"/>
                    <a:pt x="198" y="233"/>
                  </a:cubicBezTo>
                  <a:cubicBezTo>
                    <a:pt x="199" y="233"/>
                    <a:pt x="200" y="233"/>
                    <a:pt x="201" y="233"/>
                  </a:cubicBezTo>
                  <a:cubicBezTo>
                    <a:pt x="201" y="233"/>
                    <a:pt x="201" y="233"/>
                    <a:pt x="201" y="233"/>
                  </a:cubicBezTo>
                  <a:cubicBezTo>
                    <a:pt x="202" y="234"/>
                    <a:pt x="202" y="237"/>
                    <a:pt x="202" y="238"/>
                  </a:cubicBezTo>
                  <a:cubicBezTo>
                    <a:pt x="201" y="240"/>
                    <a:pt x="201" y="244"/>
                    <a:pt x="203" y="246"/>
                  </a:cubicBezTo>
                  <a:cubicBezTo>
                    <a:pt x="204" y="248"/>
                    <a:pt x="205" y="249"/>
                    <a:pt x="207" y="249"/>
                  </a:cubicBezTo>
                  <a:cubicBezTo>
                    <a:pt x="209" y="250"/>
                    <a:pt x="210" y="251"/>
                    <a:pt x="211" y="253"/>
                  </a:cubicBezTo>
                  <a:cubicBezTo>
                    <a:pt x="211" y="256"/>
                    <a:pt x="214" y="261"/>
                    <a:pt x="217" y="261"/>
                  </a:cubicBezTo>
                  <a:cubicBezTo>
                    <a:pt x="219" y="261"/>
                    <a:pt x="220" y="261"/>
                    <a:pt x="221" y="260"/>
                  </a:cubicBezTo>
                  <a:cubicBezTo>
                    <a:pt x="222" y="259"/>
                    <a:pt x="223" y="257"/>
                    <a:pt x="224" y="256"/>
                  </a:cubicBezTo>
                  <a:cubicBezTo>
                    <a:pt x="224" y="256"/>
                    <a:pt x="225" y="255"/>
                    <a:pt x="225" y="255"/>
                  </a:cubicBezTo>
                  <a:cubicBezTo>
                    <a:pt x="225" y="255"/>
                    <a:pt x="225" y="255"/>
                    <a:pt x="226" y="255"/>
                  </a:cubicBezTo>
                  <a:cubicBezTo>
                    <a:pt x="226" y="255"/>
                    <a:pt x="227" y="255"/>
                    <a:pt x="227" y="256"/>
                  </a:cubicBezTo>
                  <a:cubicBezTo>
                    <a:pt x="228" y="257"/>
                    <a:pt x="230" y="258"/>
                    <a:pt x="232" y="258"/>
                  </a:cubicBezTo>
                  <a:cubicBezTo>
                    <a:pt x="233" y="258"/>
                    <a:pt x="234" y="258"/>
                    <a:pt x="235" y="257"/>
                  </a:cubicBezTo>
                  <a:cubicBezTo>
                    <a:pt x="239" y="255"/>
                    <a:pt x="246" y="253"/>
                    <a:pt x="249" y="253"/>
                  </a:cubicBezTo>
                  <a:cubicBezTo>
                    <a:pt x="250" y="253"/>
                    <a:pt x="250" y="253"/>
                    <a:pt x="250" y="253"/>
                  </a:cubicBezTo>
                  <a:cubicBezTo>
                    <a:pt x="251" y="255"/>
                    <a:pt x="252" y="255"/>
                    <a:pt x="255" y="255"/>
                  </a:cubicBezTo>
                  <a:cubicBezTo>
                    <a:pt x="261" y="255"/>
                    <a:pt x="262" y="255"/>
                    <a:pt x="266" y="253"/>
                  </a:cubicBezTo>
                  <a:cubicBezTo>
                    <a:pt x="267" y="252"/>
                    <a:pt x="268" y="251"/>
                    <a:pt x="269" y="251"/>
                  </a:cubicBezTo>
                  <a:cubicBezTo>
                    <a:pt x="270" y="248"/>
                    <a:pt x="270" y="248"/>
                    <a:pt x="270" y="248"/>
                  </a:cubicBezTo>
                  <a:cubicBezTo>
                    <a:pt x="267" y="247"/>
                    <a:pt x="266" y="246"/>
                    <a:pt x="265" y="245"/>
                  </a:cubicBezTo>
                  <a:cubicBezTo>
                    <a:pt x="266" y="243"/>
                    <a:pt x="267" y="243"/>
                    <a:pt x="270" y="241"/>
                  </a:cubicBezTo>
                  <a:cubicBezTo>
                    <a:pt x="274" y="239"/>
                    <a:pt x="275" y="237"/>
                    <a:pt x="274" y="232"/>
                  </a:cubicBezTo>
                  <a:cubicBezTo>
                    <a:pt x="273" y="229"/>
                    <a:pt x="271" y="226"/>
                    <a:pt x="268" y="226"/>
                  </a:cubicBezTo>
                  <a:cubicBezTo>
                    <a:pt x="267" y="226"/>
                    <a:pt x="266" y="226"/>
                    <a:pt x="266" y="227"/>
                  </a:cubicBezTo>
                  <a:cubicBezTo>
                    <a:pt x="265" y="227"/>
                    <a:pt x="265" y="227"/>
                    <a:pt x="265" y="228"/>
                  </a:cubicBezTo>
                  <a:cubicBezTo>
                    <a:pt x="265" y="227"/>
                    <a:pt x="265" y="227"/>
                    <a:pt x="265" y="227"/>
                  </a:cubicBezTo>
                  <a:cubicBezTo>
                    <a:pt x="264" y="224"/>
                    <a:pt x="264" y="224"/>
                    <a:pt x="264" y="223"/>
                  </a:cubicBezTo>
                  <a:cubicBezTo>
                    <a:pt x="264" y="223"/>
                    <a:pt x="264" y="223"/>
                    <a:pt x="265" y="223"/>
                  </a:cubicBezTo>
                  <a:cubicBezTo>
                    <a:pt x="268" y="222"/>
                    <a:pt x="269" y="220"/>
                    <a:pt x="270" y="217"/>
                  </a:cubicBezTo>
                  <a:cubicBezTo>
                    <a:pt x="270" y="216"/>
                    <a:pt x="270" y="216"/>
                    <a:pt x="270" y="216"/>
                  </a:cubicBezTo>
                  <a:cubicBezTo>
                    <a:pt x="271" y="214"/>
                    <a:pt x="272" y="213"/>
                    <a:pt x="274" y="212"/>
                  </a:cubicBezTo>
                  <a:cubicBezTo>
                    <a:pt x="274" y="212"/>
                    <a:pt x="274" y="212"/>
                    <a:pt x="274" y="212"/>
                  </a:cubicBezTo>
                  <a:cubicBezTo>
                    <a:pt x="275" y="212"/>
                    <a:pt x="275" y="211"/>
                    <a:pt x="276" y="211"/>
                  </a:cubicBezTo>
                  <a:cubicBezTo>
                    <a:pt x="277" y="211"/>
                    <a:pt x="277" y="210"/>
                    <a:pt x="278" y="209"/>
                  </a:cubicBezTo>
                  <a:cubicBezTo>
                    <a:pt x="278" y="211"/>
                    <a:pt x="279" y="213"/>
                    <a:pt x="280" y="214"/>
                  </a:cubicBezTo>
                  <a:cubicBezTo>
                    <a:pt x="279" y="215"/>
                    <a:pt x="279" y="217"/>
                    <a:pt x="279" y="218"/>
                  </a:cubicBezTo>
                  <a:cubicBezTo>
                    <a:pt x="280" y="220"/>
                    <a:pt x="282" y="223"/>
                    <a:pt x="285" y="223"/>
                  </a:cubicBezTo>
                  <a:cubicBezTo>
                    <a:pt x="287" y="223"/>
                    <a:pt x="288" y="223"/>
                    <a:pt x="289" y="222"/>
                  </a:cubicBezTo>
                  <a:cubicBezTo>
                    <a:pt x="290" y="221"/>
                    <a:pt x="290" y="219"/>
                    <a:pt x="291" y="218"/>
                  </a:cubicBezTo>
                  <a:cubicBezTo>
                    <a:pt x="291" y="219"/>
                    <a:pt x="292" y="220"/>
                    <a:pt x="293" y="220"/>
                  </a:cubicBezTo>
                  <a:cubicBezTo>
                    <a:pt x="293" y="220"/>
                    <a:pt x="294" y="220"/>
                    <a:pt x="294" y="219"/>
                  </a:cubicBezTo>
                  <a:cubicBezTo>
                    <a:pt x="300" y="217"/>
                    <a:pt x="298" y="213"/>
                    <a:pt x="298" y="212"/>
                  </a:cubicBezTo>
                  <a:cubicBezTo>
                    <a:pt x="298" y="212"/>
                    <a:pt x="297" y="211"/>
                    <a:pt x="297" y="211"/>
                  </a:cubicBezTo>
                  <a:cubicBezTo>
                    <a:pt x="298" y="211"/>
                    <a:pt x="298" y="210"/>
                    <a:pt x="298" y="210"/>
                  </a:cubicBezTo>
                  <a:cubicBezTo>
                    <a:pt x="299" y="209"/>
                    <a:pt x="299" y="209"/>
                    <a:pt x="299" y="208"/>
                  </a:cubicBezTo>
                  <a:cubicBezTo>
                    <a:pt x="302" y="208"/>
                    <a:pt x="304" y="207"/>
                    <a:pt x="305" y="206"/>
                  </a:cubicBezTo>
                  <a:cubicBezTo>
                    <a:pt x="306" y="206"/>
                    <a:pt x="306" y="206"/>
                    <a:pt x="307" y="206"/>
                  </a:cubicBezTo>
                  <a:cubicBezTo>
                    <a:pt x="308" y="206"/>
                    <a:pt x="309" y="206"/>
                    <a:pt x="310" y="206"/>
                  </a:cubicBezTo>
                  <a:cubicBezTo>
                    <a:pt x="312" y="205"/>
                    <a:pt x="313" y="204"/>
                    <a:pt x="314" y="203"/>
                  </a:cubicBezTo>
                  <a:cubicBezTo>
                    <a:pt x="314" y="203"/>
                    <a:pt x="314" y="203"/>
                    <a:pt x="314" y="202"/>
                  </a:cubicBezTo>
                  <a:cubicBezTo>
                    <a:pt x="315" y="202"/>
                    <a:pt x="315" y="202"/>
                    <a:pt x="316" y="201"/>
                  </a:cubicBezTo>
                  <a:cubicBezTo>
                    <a:pt x="316" y="201"/>
                    <a:pt x="316" y="201"/>
                    <a:pt x="317" y="201"/>
                  </a:cubicBezTo>
                  <a:cubicBezTo>
                    <a:pt x="319" y="199"/>
                    <a:pt x="320" y="197"/>
                    <a:pt x="320" y="194"/>
                  </a:cubicBezTo>
                  <a:cubicBezTo>
                    <a:pt x="320" y="192"/>
                    <a:pt x="318" y="191"/>
                    <a:pt x="316" y="191"/>
                  </a:cubicBezTo>
                  <a:cubicBezTo>
                    <a:pt x="313" y="190"/>
                    <a:pt x="312" y="189"/>
                    <a:pt x="312" y="188"/>
                  </a:cubicBezTo>
                  <a:cubicBezTo>
                    <a:pt x="312" y="188"/>
                    <a:pt x="312" y="188"/>
                    <a:pt x="312" y="188"/>
                  </a:cubicBezTo>
                  <a:cubicBezTo>
                    <a:pt x="312" y="188"/>
                    <a:pt x="312" y="188"/>
                    <a:pt x="312" y="188"/>
                  </a:cubicBezTo>
                  <a:cubicBezTo>
                    <a:pt x="313" y="187"/>
                    <a:pt x="313" y="186"/>
                    <a:pt x="314" y="185"/>
                  </a:cubicBezTo>
                  <a:cubicBezTo>
                    <a:pt x="314" y="184"/>
                    <a:pt x="314" y="182"/>
                    <a:pt x="313" y="181"/>
                  </a:cubicBezTo>
                  <a:cubicBezTo>
                    <a:pt x="312" y="180"/>
                    <a:pt x="312" y="179"/>
                    <a:pt x="311" y="179"/>
                  </a:cubicBezTo>
                  <a:cubicBezTo>
                    <a:pt x="310" y="179"/>
                    <a:pt x="309" y="180"/>
                    <a:pt x="309" y="180"/>
                  </a:cubicBezTo>
                  <a:cubicBezTo>
                    <a:pt x="308" y="180"/>
                    <a:pt x="308" y="180"/>
                    <a:pt x="308" y="181"/>
                  </a:cubicBezTo>
                  <a:cubicBezTo>
                    <a:pt x="308" y="181"/>
                    <a:pt x="308" y="181"/>
                    <a:pt x="307" y="181"/>
                  </a:cubicBezTo>
                  <a:cubicBezTo>
                    <a:pt x="307" y="180"/>
                    <a:pt x="307" y="179"/>
                    <a:pt x="308" y="179"/>
                  </a:cubicBezTo>
                  <a:cubicBezTo>
                    <a:pt x="309" y="179"/>
                    <a:pt x="309" y="179"/>
                    <a:pt x="309" y="179"/>
                  </a:cubicBezTo>
                  <a:cubicBezTo>
                    <a:pt x="311" y="179"/>
                    <a:pt x="313" y="178"/>
                    <a:pt x="315" y="176"/>
                  </a:cubicBezTo>
                  <a:cubicBezTo>
                    <a:pt x="315" y="175"/>
                    <a:pt x="316" y="173"/>
                    <a:pt x="315" y="172"/>
                  </a:cubicBezTo>
                  <a:cubicBezTo>
                    <a:pt x="315" y="171"/>
                    <a:pt x="313" y="170"/>
                    <a:pt x="311" y="170"/>
                  </a:cubicBezTo>
                  <a:cubicBezTo>
                    <a:pt x="311" y="170"/>
                    <a:pt x="311" y="170"/>
                    <a:pt x="311" y="170"/>
                  </a:cubicBezTo>
                  <a:cubicBezTo>
                    <a:pt x="310" y="170"/>
                    <a:pt x="310" y="170"/>
                    <a:pt x="309" y="169"/>
                  </a:cubicBezTo>
                  <a:cubicBezTo>
                    <a:pt x="311" y="169"/>
                    <a:pt x="312" y="168"/>
                    <a:pt x="313" y="167"/>
                  </a:cubicBezTo>
                  <a:cubicBezTo>
                    <a:pt x="313" y="167"/>
                    <a:pt x="313" y="166"/>
                    <a:pt x="313" y="166"/>
                  </a:cubicBezTo>
                  <a:cubicBezTo>
                    <a:pt x="314" y="166"/>
                    <a:pt x="314" y="165"/>
                    <a:pt x="314" y="165"/>
                  </a:cubicBezTo>
                  <a:cubicBezTo>
                    <a:pt x="315" y="165"/>
                    <a:pt x="315" y="166"/>
                    <a:pt x="316" y="166"/>
                  </a:cubicBezTo>
                  <a:cubicBezTo>
                    <a:pt x="316" y="166"/>
                    <a:pt x="317" y="166"/>
                    <a:pt x="317" y="166"/>
                  </a:cubicBezTo>
                  <a:cubicBezTo>
                    <a:pt x="318" y="166"/>
                    <a:pt x="318" y="166"/>
                    <a:pt x="319" y="166"/>
                  </a:cubicBezTo>
                  <a:cubicBezTo>
                    <a:pt x="321" y="166"/>
                    <a:pt x="322" y="164"/>
                    <a:pt x="322" y="163"/>
                  </a:cubicBezTo>
                  <a:cubicBezTo>
                    <a:pt x="322" y="162"/>
                    <a:pt x="322" y="162"/>
                    <a:pt x="322" y="162"/>
                  </a:cubicBezTo>
                  <a:cubicBezTo>
                    <a:pt x="322" y="162"/>
                    <a:pt x="323" y="162"/>
                    <a:pt x="323" y="162"/>
                  </a:cubicBezTo>
                  <a:cubicBezTo>
                    <a:pt x="324" y="161"/>
                    <a:pt x="325" y="161"/>
                    <a:pt x="326" y="161"/>
                  </a:cubicBezTo>
                  <a:cubicBezTo>
                    <a:pt x="327" y="161"/>
                    <a:pt x="327" y="160"/>
                    <a:pt x="327" y="160"/>
                  </a:cubicBezTo>
                  <a:cubicBezTo>
                    <a:pt x="328" y="163"/>
                    <a:pt x="329" y="163"/>
                    <a:pt x="330" y="163"/>
                  </a:cubicBezTo>
                  <a:cubicBezTo>
                    <a:pt x="330" y="163"/>
                    <a:pt x="330" y="163"/>
                    <a:pt x="330" y="163"/>
                  </a:cubicBezTo>
                  <a:cubicBezTo>
                    <a:pt x="331" y="163"/>
                    <a:pt x="331" y="163"/>
                    <a:pt x="331" y="163"/>
                  </a:cubicBezTo>
                  <a:cubicBezTo>
                    <a:pt x="332" y="162"/>
                    <a:pt x="333" y="161"/>
                    <a:pt x="333" y="159"/>
                  </a:cubicBezTo>
                  <a:cubicBezTo>
                    <a:pt x="333" y="158"/>
                    <a:pt x="333" y="156"/>
                    <a:pt x="334" y="155"/>
                  </a:cubicBezTo>
                  <a:cubicBezTo>
                    <a:pt x="334" y="155"/>
                    <a:pt x="335" y="154"/>
                    <a:pt x="335" y="154"/>
                  </a:cubicBezTo>
                  <a:cubicBezTo>
                    <a:pt x="336" y="152"/>
                    <a:pt x="336" y="150"/>
                    <a:pt x="339" y="149"/>
                  </a:cubicBezTo>
                  <a:cubicBezTo>
                    <a:pt x="339" y="149"/>
                    <a:pt x="340" y="149"/>
                    <a:pt x="342" y="149"/>
                  </a:cubicBezTo>
                  <a:cubicBezTo>
                    <a:pt x="344" y="149"/>
                    <a:pt x="345" y="149"/>
                    <a:pt x="347" y="149"/>
                  </a:cubicBezTo>
                  <a:cubicBezTo>
                    <a:pt x="348" y="149"/>
                    <a:pt x="350" y="149"/>
                    <a:pt x="352" y="149"/>
                  </a:cubicBezTo>
                  <a:cubicBezTo>
                    <a:pt x="355" y="149"/>
                    <a:pt x="356" y="149"/>
                    <a:pt x="357" y="148"/>
                  </a:cubicBezTo>
                  <a:cubicBezTo>
                    <a:pt x="361" y="146"/>
                    <a:pt x="360" y="144"/>
                    <a:pt x="359" y="141"/>
                  </a:cubicBezTo>
                  <a:cubicBezTo>
                    <a:pt x="359" y="139"/>
                    <a:pt x="359" y="139"/>
                    <a:pt x="359" y="139"/>
                  </a:cubicBezTo>
                  <a:cubicBezTo>
                    <a:pt x="358" y="136"/>
                    <a:pt x="357" y="134"/>
                    <a:pt x="357" y="132"/>
                  </a:cubicBezTo>
                  <a:cubicBezTo>
                    <a:pt x="356" y="131"/>
                    <a:pt x="356" y="131"/>
                    <a:pt x="356" y="130"/>
                  </a:cubicBezTo>
                  <a:cubicBezTo>
                    <a:pt x="356" y="130"/>
                    <a:pt x="356" y="129"/>
                    <a:pt x="355" y="129"/>
                  </a:cubicBezTo>
                  <a:cubicBezTo>
                    <a:pt x="355" y="127"/>
                    <a:pt x="354" y="125"/>
                    <a:pt x="352" y="125"/>
                  </a:cubicBezTo>
                  <a:cubicBezTo>
                    <a:pt x="351" y="125"/>
                    <a:pt x="351" y="125"/>
                    <a:pt x="350" y="126"/>
                  </a:cubicBezTo>
                  <a:cubicBezTo>
                    <a:pt x="350" y="126"/>
                    <a:pt x="350" y="126"/>
                    <a:pt x="350" y="126"/>
                  </a:cubicBezTo>
                  <a:cubicBezTo>
                    <a:pt x="349" y="126"/>
                    <a:pt x="349" y="126"/>
                    <a:pt x="349" y="126"/>
                  </a:cubicBezTo>
                  <a:cubicBezTo>
                    <a:pt x="349" y="126"/>
                    <a:pt x="349" y="126"/>
                    <a:pt x="349" y="126"/>
                  </a:cubicBezTo>
                  <a:cubicBezTo>
                    <a:pt x="348" y="126"/>
                    <a:pt x="347" y="125"/>
                    <a:pt x="346" y="125"/>
                  </a:cubicBezTo>
                  <a:cubicBezTo>
                    <a:pt x="344" y="125"/>
                    <a:pt x="344" y="124"/>
                    <a:pt x="344" y="122"/>
                  </a:cubicBezTo>
                  <a:cubicBezTo>
                    <a:pt x="344" y="121"/>
                    <a:pt x="343" y="120"/>
                    <a:pt x="343" y="119"/>
                  </a:cubicBezTo>
                  <a:cubicBezTo>
                    <a:pt x="341" y="115"/>
                    <a:pt x="339" y="113"/>
                    <a:pt x="336" y="112"/>
                  </a:cubicBezTo>
                  <a:cubicBezTo>
                    <a:pt x="335" y="112"/>
                    <a:pt x="335" y="112"/>
                    <a:pt x="335" y="112"/>
                  </a:cubicBezTo>
                  <a:cubicBezTo>
                    <a:pt x="334" y="111"/>
                    <a:pt x="333" y="110"/>
                    <a:pt x="332" y="110"/>
                  </a:cubicBezTo>
                  <a:cubicBezTo>
                    <a:pt x="331" y="110"/>
                    <a:pt x="330" y="110"/>
                    <a:pt x="330" y="110"/>
                  </a:cubicBezTo>
                  <a:cubicBezTo>
                    <a:pt x="329" y="110"/>
                    <a:pt x="328" y="111"/>
                    <a:pt x="326" y="111"/>
                  </a:cubicBezTo>
                  <a:cubicBezTo>
                    <a:pt x="325" y="111"/>
                    <a:pt x="324" y="111"/>
                    <a:pt x="324" y="111"/>
                  </a:cubicBezTo>
                  <a:cubicBezTo>
                    <a:pt x="321" y="111"/>
                    <a:pt x="320" y="110"/>
                    <a:pt x="319" y="109"/>
                  </a:cubicBezTo>
                  <a:cubicBezTo>
                    <a:pt x="318" y="107"/>
                    <a:pt x="316" y="106"/>
                    <a:pt x="313" y="106"/>
                  </a:cubicBezTo>
                  <a:cubicBezTo>
                    <a:pt x="312" y="106"/>
                    <a:pt x="312" y="106"/>
                    <a:pt x="311" y="107"/>
                  </a:cubicBezTo>
                  <a:cubicBezTo>
                    <a:pt x="310" y="107"/>
                    <a:pt x="310" y="107"/>
                    <a:pt x="310" y="107"/>
                  </a:cubicBezTo>
                  <a:cubicBezTo>
                    <a:pt x="310" y="107"/>
                    <a:pt x="310" y="107"/>
                    <a:pt x="310" y="107"/>
                  </a:cubicBezTo>
                  <a:cubicBezTo>
                    <a:pt x="309" y="107"/>
                    <a:pt x="309" y="107"/>
                    <a:pt x="309" y="107"/>
                  </a:cubicBezTo>
                  <a:cubicBezTo>
                    <a:pt x="309" y="108"/>
                    <a:pt x="309" y="108"/>
                    <a:pt x="309" y="108"/>
                  </a:cubicBezTo>
                  <a:cubicBezTo>
                    <a:pt x="308" y="110"/>
                    <a:pt x="307" y="112"/>
                    <a:pt x="306" y="112"/>
                  </a:cubicBezTo>
                  <a:cubicBezTo>
                    <a:pt x="304" y="115"/>
                    <a:pt x="305" y="118"/>
                    <a:pt x="305" y="120"/>
                  </a:cubicBezTo>
                  <a:cubicBezTo>
                    <a:pt x="306" y="121"/>
                    <a:pt x="306" y="121"/>
                    <a:pt x="306" y="121"/>
                  </a:cubicBezTo>
                  <a:cubicBezTo>
                    <a:pt x="306" y="122"/>
                    <a:pt x="308" y="123"/>
                    <a:pt x="309" y="124"/>
                  </a:cubicBezTo>
                  <a:cubicBezTo>
                    <a:pt x="309" y="124"/>
                    <a:pt x="310" y="124"/>
                    <a:pt x="310" y="124"/>
                  </a:cubicBezTo>
                  <a:cubicBezTo>
                    <a:pt x="310" y="125"/>
                    <a:pt x="309" y="127"/>
                    <a:pt x="307" y="128"/>
                  </a:cubicBezTo>
                  <a:cubicBezTo>
                    <a:pt x="305" y="130"/>
                    <a:pt x="305" y="131"/>
                    <a:pt x="304" y="133"/>
                  </a:cubicBezTo>
                  <a:cubicBezTo>
                    <a:pt x="304" y="133"/>
                    <a:pt x="304" y="133"/>
                    <a:pt x="304" y="133"/>
                  </a:cubicBezTo>
                  <a:cubicBezTo>
                    <a:pt x="303" y="135"/>
                    <a:pt x="303" y="136"/>
                    <a:pt x="303" y="136"/>
                  </a:cubicBezTo>
                  <a:cubicBezTo>
                    <a:pt x="303" y="136"/>
                    <a:pt x="303" y="137"/>
                    <a:pt x="303" y="137"/>
                  </a:cubicBezTo>
                  <a:cubicBezTo>
                    <a:pt x="303" y="137"/>
                    <a:pt x="303" y="137"/>
                    <a:pt x="303" y="137"/>
                  </a:cubicBezTo>
                  <a:cubicBezTo>
                    <a:pt x="303" y="137"/>
                    <a:pt x="303" y="137"/>
                    <a:pt x="302" y="137"/>
                  </a:cubicBezTo>
                  <a:cubicBezTo>
                    <a:pt x="302" y="137"/>
                    <a:pt x="302" y="137"/>
                    <a:pt x="302" y="137"/>
                  </a:cubicBezTo>
                  <a:cubicBezTo>
                    <a:pt x="302" y="137"/>
                    <a:pt x="302" y="137"/>
                    <a:pt x="301" y="135"/>
                  </a:cubicBezTo>
                  <a:cubicBezTo>
                    <a:pt x="301" y="134"/>
                    <a:pt x="299" y="132"/>
                    <a:pt x="297" y="132"/>
                  </a:cubicBezTo>
                  <a:cubicBezTo>
                    <a:pt x="295" y="132"/>
                    <a:pt x="294" y="133"/>
                    <a:pt x="293" y="134"/>
                  </a:cubicBezTo>
                  <a:cubicBezTo>
                    <a:pt x="293" y="135"/>
                    <a:pt x="292" y="135"/>
                    <a:pt x="292" y="135"/>
                  </a:cubicBezTo>
                  <a:cubicBezTo>
                    <a:pt x="292" y="135"/>
                    <a:pt x="291" y="134"/>
                    <a:pt x="291" y="133"/>
                  </a:cubicBezTo>
                  <a:cubicBezTo>
                    <a:pt x="290" y="132"/>
                    <a:pt x="288" y="131"/>
                    <a:pt x="287" y="131"/>
                  </a:cubicBezTo>
                  <a:cubicBezTo>
                    <a:pt x="285" y="131"/>
                    <a:pt x="284" y="132"/>
                    <a:pt x="282" y="133"/>
                  </a:cubicBezTo>
                  <a:cubicBezTo>
                    <a:pt x="281" y="133"/>
                    <a:pt x="281" y="133"/>
                    <a:pt x="281" y="133"/>
                  </a:cubicBezTo>
                  <a:cubicBezTo>
                    <a:pt x="280" y="133"/>
                    <a:pt x="280" y="133"/>
                    <a:pt x="279" y="133"/>
                  </a:cubicBezTo>
                  <a:cubicBezTo>
                    <a:pt x="278" y="133"/>
                    <a:pt x="278" y="132"/>
                    <a:pt x="277" y="132"/>
                  </a:cubicBezTo>
                  <a:cubicBezTo>
                    <a:pt x="275" y="132"/>
                    <a:pt x="274" y="129"/>
                    <a:pt x="273" y="127"/>
                  </a:cubicBezTo>
                  <a:cubicBezTo>
                    <a:pt x="273" y="127"/>
                    <a:pt x="273" y="127"/>
                    <a:pt x="273" y="127"/>
                  </a:cubicBezTo>
                  <a:cubicBezTo>
                    <a:pt x="272" y="124"/>
                    <a:pt x="269" y="123"/>
                    <a:pt x="266" y="123"/>
                  </a:cubicBezTo>
                  <a:cubicBezTo>
                    <a:pt x="265" y="123"/>
                    <a:pt x="263" y="121"/>
                    <a:pt x="262" y="120"/>
                  </a:cubicBezTo>
                  <a:cubicBezTo>
                    <a:pt x="262" y="119"/>
                    <a:pt x="261" y="118"/>
                    <a:pt x="260" y="117"/>
                  </a:cubicBezTo>
                  <a:cubicBezTo>
                    <a:pt x="259" y="116"/>
                    <a:pt x="259" y="116"/>
                    <a:pt x="258" y="116"/>
                  </a:cubicBezTo>
                  <a:cubicBezTo>
                    <a:pt x="256" y="116"/>
                    <a:pt x="255" y="117"/>
                    <a:pt x="253" y="118"/>
                  </a:cubicBezTo>
                  <a:cubicBezTo>
                    <a:pt x="253" y="118"/>
                    <a:pt x="253" y="118"/>
                    <a:pt x="253" y="118"/>
                  </a:cubicBezTo>
                  <a:cubicBezTo>
                    <a:pt x="252" y="119"/>
                    <a:pt x="249" y="119"/>
                    <a:pt x="247" y="119"/>
                  </a:cubicBezTo>
                  <a:cubicBezTo>
                    <a:pt x="246" y="119"/>
                    <a:pt x="245" y="119"/>
                    <a:pt x="244" y="119"/>
                  </a:cubicBezTo>
                  <a:cubicBezTo>
                    <a:pt x="243" y="119"/>
                    <a:pt x="243" y="119"/>
                    <a:pt x="243" y="119"/>
                  </a:cubicBezTo>
                  <a:cubicBezTo>
                    <a:pt x="243" y="119"/>
                    <a:pt x="243" y="119"/>
                    <a:pt x="242" y="119"/>
                  </a:cubicBezTo>
                  <a:cubicBezTo>
                    <a:pt x="242" y="118"/>
                    <a:pt x="241" y="117"/>
                    <a:pt x="240" y="116"/>
                  </a:cubicBezTo>
                  <a:cubicBezTo>
                    <a:pt x="239" y="116"/>
                    <a:pt x="237" y="115"/>
                    <a:pt x="236" y="113"/>
                  </a:cubicBezTo>
                  <a:cubicBezTo>
                    <a:pt x="236" y="113"/>
                    <a:pt x="235" y="112"/>
                    <a:pt x="235" y="111"/>
                  </a:cubicBezTo>
                  <a:cubicBezTo>
                    <a:pt x="234" y="110"/>
                    <a:pt x="233" y="108"/>
                    <a:pt x="231" y="108"/>
                  </a:cubicBezTo>
                  <a:cubicBezTo>
                    <a:pt x="231" y="108"/>
                    <a:pt x="231" y="108"/>
                    <a:pt x="231" y="108"/>
                  </a:cubicBezTo>
                  <a:cubicBezTo>
                    <a:pt x="230" y="108"/>
                    <a:pt x="227" y="108"/>
                    <a:pt x="225" y="108"/>
                  </a:cubicBezTo>
                  <a:cubicBezTo>
                    <a:pt x="225" y="108"/>
                    <a:pt x="225" y="108"/>
                    <a:pt x="224" y="108"/>
                  </a:cubicBezTo>
                  <a:cubicBezTo>
                    <a:pt x="223" y="107"/>
                    <a:pt x="222" y="106"/>
                    <a:pt x="220" y="106"/>
                  </a:cubicBezTo>
                  <a:cubicBezTo>
                    <a:pt x="218" y="106"/>
                    <a:pt x="214" y="107"/>
                    <a:pt x="211" y="108"/>
                  </a:cubicBezTo>
                  <a:cubicBezTo>
                    <a:pt x="211" y="108"/>
                    <a:pt x="211" y="108"/>
                    <a:pt x="211" y="108"/>
                  </a:cubicBezTo>
                  <a:cubicBezTo>
                    <a:pt x="210" y="108"/>
                    <a:pt x="208" y="107"/>
                    <a:pt x="206" y="106"/>
                  </a:cubicBezTo>
                  <a:cubicBezTo>
                    <a:pt x="205" y="105"/>
                    <a:pt x="204" y="104"/>
                    <a:pt x="204" y="103"/>
                  </a:cubicBezTo>
                  <a:cubicBezTo>
                    <a:pt x="204" y="103"/>
                    <a:pt x="205" y="102"/>
                    <a:pt x="205" y="102"/>
                  </a:cubicBezTo>
                  <a:cubicBezTo>
                    <a:pt x="206" y="102"/>
                    <a:pt x="206" y="101"/>
                    <a:pt x="207" y="101"/>
                  </a:cubicBezTo>
                  <a:cubicBezTo>
                    <a:pt x="209" y="99"/>
                    <a:pt x="208" y="96"/>
                    <a:pt x="207" y="94"/>
                  </a:cubicBezTo>
                  <a:cubicBezTo>
                    <a:pt x="207" y="93"/>
                    <a:pt x="207" y="93"/>
                    <a:pt x="207" y="93"/>
                  </a:cubicBezTo>
                  <a:cubicBezTo>
                    <a:pt x="206" y="90"/>
                    <a:pt x="202" y="88"/>
                    <a:pt x="200" y="87"/>
                  </a:cubicBezTo>
                  <a:cubicBezTo>
                    <a:pt x="198" y="87"/>
                    <a:pt x="195" y="87"/>
                    <a:pt x="193" y="85"/>
                  </a:cubicBezTo>
                  <a:cubicBezTo>
                    <a:pt x="193" y="85"/>
                    <a:pt x="193" y="85"/>
                    <a:pt x="193" y="85"/>
                  </a:cubicBezTo>
                  <a:cubicBezTo>
                    <a:pt x="193" y="85"/>
                    <a:pt x="194" y="84"/>
                    <a:pt x="194" y="84"/>
                  </a:cubicBezTo>
                  <a:cubicBezTo>
                    <a:pt x="195" y="84"/>
                    <a:pt x="195" y="84"/>
                    <a:pt x="195" y="84"/>
                  </a:cubicBezTo>
                  <a:cubicBezTo>
                    <a:pt x="196" y="84"/>
                    <a:pt x="196" y="84"/>
                    <a:pt x="196" y="84"/>
                  </a:cubicBezTo>
                  <a:cubicBezTo>
                    <a:pt x="197" y="84"/>
                    <a:pt x="197" y="84"/>
                    <a:pt x="198" y="84"/>
                  </a:cubicBezTo>
                  <a:cubicBezTo>
                    <a:pt x="200" y="84"/>
                    <a:pt x="201" y="82"/>
                    <a:pt x="202" y="80"/>
                  </a:cubicBezTo>
                  <a:cubicBezTo>
                    <a:pt x="203" y="78"/>
                    <a:pt x="203" y="76"/>
                    <a:pt x="204" y="75"/>
                  </a:cubicBezTo>
                  <a:cubicBezTo>
                    <a:pt x="206" y="74"/>
                    <a:pt x="207" y="72"/>
                    <a:pt x="207" y="71"/>
                  </a:cubicBezTo>
                  <a:cubicBezTo>
                    <a:pt x="207" y="69"/>
                    <a:pt x="206" y="69"/>
                    <a:pt x="205" y="68"/>
                  </a:cubicBezTo>
                  <a:cubicBezTo>
                    <a:pt x="204" y="68"/>
                    <a:pt x="204" y="68"/>
                    <a:pt x="204" y="68"/>
                  </a:cubicBezTo>
                  <a:cubicBezTo>
                    <a:pt x="202" y="67"/>
                    <a:pt x="202" y="66"/>
                    <a:pt x="201" y="64"/>
                  </a:cubicBezTo>
                  <a:cubicBezTo>
                    <a:pt x="200" y="62"/>
                    <a:pt x="199" y="61"/>
                    <a:pt x="196" y="60"/>
                  </a:cubicBezTo>
                  <a:cubicBezTo>
                    <a:pt x="195" y="60"/>
                    <a:pt x="195" y="60"/>
                    <a:pt x="195" y="59"/>
                  </a:cubicBezTo>
                  <a:cubicBezTo>
                    <a:pt x="195" y="59"/>
                    <a:pt x="195" y="59"/>
                    <a:pt x="195" y="59"/>
                  </a:cubicBezTo>
                  <a:cubicBezTo>
                    <a:pt x="196" y="57"/>
                    <a:pt x="196" y="56"/>
                    <a:pt x="196" y="54"/>
                  </a:cubicBezTo>
                  <a:cubicBezTo>
                    <a:pt x="195" y="53"/>
                    <a:pt x="194" y="52"/>
                    <a:pt x="192" y="52"/>
                  </a:cubicBezTo>
                  <a:cubicBezTo>
                    <a:pt x="190" y="51"/>
                    <a:pt x="189" y="51"/>
                    <a:pt x="188" y="51"/>
                  </a:cubicBezTo>
                  <a:cubicBezTo>
                    <a:pt x="188" y="51"/>
                    <a:pt x="187" y="51"/>
                    <a:pt x="186" y="51"/>
                  </a:cubicBezTo>
                  <a:cubicBezTo>
                    <a:pt x="186" y="51"/>
                    <a:pt x="185" y="51"/>
                    <a:pt x="185" y="51"/>
                  </a:cubicBezTo>
                  <a:cubicBezTo>
                    <a:pt x="185" y="51"/>
                    <a:pt x="185" y="51"/>
                    <a:pt x="185" y="51"/>
                  </a:cubicBezTo>
                  <a:cubicBezTo>
                    <a:pt x="185" y="50"/>
                    <a:pt x="185" y="50"/>
                    <a:pt x="185" y="50"/>
                  </a:cubicBezTo>
                  <a:cubicBezTo>
                    <a:pt x="185" y="50"/>
                    <a:pt x="185" y="48"/>
                    <a:pt x="182" y="48"/>
                  </a:cubicBezTo>
                  <a:cubicBezTo>
                    <a:pt x="181" y="48"/>
                    <a:pt x="180" y="48"/>
                    <a:pt x="180" y="49"/>
                  </a:cubicBezTo>
                  <a:cubicBezTo>
                    <a:pt x="179" y="49"/>
                    <a:pt x="179" y="49"/>
                    <a:pt x="177" y="50"/>
                  </a:cubicBezTo>
                  <a:cubicBezTo>
                    <a:pt x="177" y="50"/>
                    <a:pt x="177" y="50"/>
                    <a:pt x="177" y="50"/>
                  </a:cubicBezTo>
                  <a:cubicBezTo>
                    <a:pt x="177" y="50"/>
                    <a:pt x="176" y="49"/>
                    <a:pt x="176" y="49"/>
                  </a:cubicBezTo>
                  <a:cubicBezTo>
                    <a:pt x="175" y="49"/>
                    <a:pt x="174" y="48"/>
                    <a:pt x="173" y="48"/>
                  </a:cubicBezTo>
                  <a:cubicBezTo>
                    <a:pt x="172" y="48"/>
                    <a:pt x="172" y="48"/>
                    <a:pt x="172" y="48"/>
                  </a:cubicBezTo>
                  <a:cubicBezTo>
                    <a:pt x="170" y="48"/>
                    <a:pt x="169" y="48"/>
                    <a:pt x="168" y="49"/>
                  </a:cubicBezTo>
                  <a:cubicBezTo>
                    <a:pt x="168" y="49"/>
                    <a:pt x="168" y="49"/>
                    <a:pt x="168" y="49"/>
                  </a:cubicBezTo>
                  <a:cubicBezTo>
                    <a:pt x="168" y="49"/>
                    <a:pt x="168" y="49"/>
                    <a:pt x="168" y="49"/>
                  </a:cubicBezTo>
                  <a:cubicBezTo>
                    <a:pt x="167" y="49"/>
                    <a:pt x="167" y="48"/>
                    <a:pt x="166" y="48"/>
                  </a:cubicBezTo>
                  <a:cubicBezTo>
                    <a:pt x="165" y="48"/>
                    <a:pt x="164" y="49"/>
                    <a:pt x="164" y="49"/>
                  </a:cubicBezTo>
                  <a:cubicBezTo>
                    <a:pt x="163" y="49"/>
                    <a:pt x="163" y="49"/>
                    <a:pt x="162" y="49"/>
                  </a:cubicBezTo>
                  <a:cubicBezTo>
                    <a:pt x="162" y="49"/>
                    <a:pt x="161" y="49"/>
                    <a:pt x="161" y="49"/>
                  </a:cubicBezTo>
                  <a:cubicBezTo>
                    <a:pt x="160" y="49"/>
                    <a:pt x="158" y="48"/>
                    <a:pt x="156" y="47"/>
                  </a:cubicBezTo>
                  <a:cubicBezTo>
                    <a:pt x="155" y="46"/>
                    <a:pt x="154" y="45"/>
                    <a:pt x="153" y="45"/>
                  </a:cubicBezTo>
                  <a:cubicBezTo>
                    <a:pt x="152" y="44"/>
                    <a:pt x="151" y="44"/>
                    <a:pt x="151" y="44"/>
                  </a:cubicBezTo>
                  <a:cubicBezTo>
                    <a:pt x="150" y="44"/>
                    <a:pt x="149" y="45"/>
                    <a:pt x="148" y="45"/>
                  </a:cubicBezTo>
                  <a:cubicBezTo>
                    <a:pt x="148" y="45"/>
                    <a:pt x="147" y="45"/>
                    <a:pt x="146" y="46"/>
                  </a:cubicBezTo>
                  <a:cubicBezTo>
                    <a:pt x="145" y="46"/>
                    <a:pt x="144" y="46"/>
                    <a:pt x="143" y="46"/>
                  </a:cubicBezTo>
                  <a:cubicBezTo>
                    <a:pt x="143" y="46"/>
                    <a:pt x="142" y="46"/>
                    <a:pt x="141" y="46"/>
                  </a:cubicBezTo>
                  <a:cubicBezTo>
                    <a:pt x="140" y="46"/>
                    <a:pt x="140" y="44"/>
                    <a:pt x="140" y="43"/>
                  </a:cubicBezTo>
                  <a:cubicBezTo>
                    <a:pt x="140" y="36"/>
                    <a:pt x="140" y="36"/>
                    <a:pt x="140" y="36"/>
                  </a:cubicBezTo>
                  <a:cubicBezTo>
                    <a:pt x="140" y="33"/>
                    <a:pt x="137" y="29"/>
                    <a:pt x="136" y="28"/>
                  </a:cubicBezTo>
                  <a:cubicBezTo>
                    <a:pt x="136" y="28"/>
                    <a:pt x="136" y="27"/>
                    <a:pt x="136" y="27"/>
                  </a:cubicBezTo>
                  <a:cubicBezTo>
                    <a:pt x="136" y="26"/>
                    <a:pt x="136" y="25"/>
                    <a:pt x="136" y="24"/>
                  </a:cubicBezTo>
                  <a:cubicBezTo>
                    <a:pt x="136" y="22"/>
                    <a:pt x="135" y="21"/>
                    <a:pt x="133" y="20"/>
                  </a:cubicBezTo>
                  <a:cubicBezTo>
                    <a:pt x="132" y="19"/>
                    <a:pt x="131" y="18"/>
                    <a:pt x="131" y="17"/>
                  </a:cubicBezTo>
                  <a:cubicBezTo>
                    <a:pt x="131" y="17"/>
                    <a:pt x="130" y="17"/>
                    <a:pt x="130" y="16"/>
                  </a:cubicBezTo>
                  <a:cubicBezTo>
                    <a:pt x="131" y="16"/>
                    <a:pt x="131" y="16"/>
                    <a:pt x="131" y="16"/>
                  </a:cubicBezTo>
                  <a:cubicBezTo>
                    <a:pt x="134" y="16"/>
                    <a:pt x="135" y="14"/>
                    <a:pt x="135" y="12"/>
                  </a:cubicBezTo>
                  <a:cubicBezTo>
                    <a:pt x="135" y="10"/>
                    <a:pt x="133" y="7"/>
                    <a:pt x="131" y="7"/>
                  </a:cubicBezTo>
                  <a:cubicBezTo>
                    <a:pt x="131" y="7"/>
                    <a:pt x="130" y="7"/>
                    <a:pt x="130" y="7"/>
                  </a:cubicBezTo>
                  <a:cubicBezTo>
                    <a:pt x="130" y="7"/>
                    <a:pt x="129" y="7"/>
                    <a:pt x="128" y="7"/>
                  </a:cubicBezTo>
                  <a:cubicBezTo>
                    <a:pt x="128" y="7"/>
                    <a:pt x="127" y="7"/>
                    <a:pt x="127" y="7"/>
                  </a:cubicBezTo>
                  <a:cubicBezTo>
                    <a:pt x="127" y="7"/>
                    <a:pt x="127" y="7"/>
                    <a:pt x="127" y="7"/>
                  </a:cubicBezTo>
                  <a:cubicBezTo>
                    <a:pt x="126" y="7"/>
                    <a:pt x="125" y="6"/>
                    <a:pt x="125" y="5"/>
                  </a:cubicBezTo>
                  <a:cubicBezTo>
                    <a:pt x="124" y="5"/>
                    <a:pt x="124" y="4"/>
                    <a:pt x="123" y="4"/>
                  </a:cubicBezTo>
                  <a:cubicBezTo>
                    <a:pt x="122" y="2"/>
                    <a:pt x="120" y="2"/>
                    <a:pt x="118" y="2"/>
                  </a:cubicBezTo>
                  <a:cubicBezTo>
                    <a:pt x="117" y="1"/>
                    <a:pt x="116" y="1"/>
                    <a:pt x="115" y="1"/>
                  </a:cubicBezTo>
                  <a:cubicBezTo>
                    <a:pt x="115" y="1"/>
                    <a:pt x="114" y="1"/>
                    <a:pt x="113" y="1"/>
                  </a:cubicBezTo>
                  <a:cubicBezTo>
                    <a:pt x="113" y="1"/>
                    <a:pt x="113" y="1"/>
                    <a:pt x="113" y="1"/>
                  </a:cubicBezTo>
                  <a:cubicBezTo>
                    <a:pt x="113" y="1"/>
                    <a:pt x="113" y="1"/>
                    <a:pt x="113" y="1"/>
                  </a:cubicBezTo>
                  <a:cubicBezTo>
                    <a:pt x="112" y="1"/>
                    <a:pt x="111" y="1"/>
                    <a:pt x="109" y="1"/>
                  </a:cubicBezTo>
                  <a:cubicBezTo>
                    <a:pt x="108" y="2"/>
                    <a:pt x="106" y="2"/>
                    <a:pt x="105" y="2"/>
                  </a:cubicBezTo>
                  <a:cubicBezTo>
                    <a:pt x="105" y="2"/>
                    <a:pt x="105" y="2"/>
                    <a:pt x="104" y="2"/>
                  </a:cubicBezTo>
                  <a:cubicBezTo>
                    <a:pt x="104" y="2"/>
                    <a:pt x="104" y="2"/>
                    <a:pt x="104" y="2"/>
                  </a:cubicBezTo>
                  <a:cubicBezTo>
                    <a:pt x="103" y="2"/>
                    <a:pt x="103" y="2"/>
                    <a:pt x="103" y="2"/>
                  </a:cubicBezTo>
                  <a:cubicBezTo>
                    <a:pt x="102" y="0"/>
                    <a:pt x="102" y="0"/>
                    <a:pt x="102"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3" name="Freeform 19"/>
            <p:cNvSpPr>
              <a:spLocks/>
            </p:cNvSpPr>
            <p:nvPr/>
          </p:nvSpPr>
          <p:spPr bwMode="auto">
            <a:xfrm>
              <a:off x="6231149" y="3049780"/>
              <a:ext cx="704397" cy="890230"/>
            </a:xfrm>
            <a:custGeom>
              <a:avLst/>
              <a:gdLst>
                <a:gd name="T0" fmla="*/ 111 w 336"/>
                <a:gd name="T1" fmla="*/ 22 h 425"/>
                <a:gd name="T2" fmla="*/ 83 w 336"/>
                <a:gd name="T3" fmla="*/ 36 h 425"/>
                <a:gd name="T4" fmla="*/ 52 w 336"/>
                <a:gd name="T5" fmla="*/ 30 h 425"/>
                <a:gd name="T6" fmla="*/ 22 w 336"/>
                <a:gd name="T7" fmla="*/ 52 h 425"/>
                <a:gd name="T8" fmla="*/ 45 w 336"/>
                <a:gd name="T9" fmla="*/ 89 h 425"/>
                <a:gd name="T10" fmla="*/ 56 w 336"/>
                <a:gd name="T11" fmla="*/ 114 h 425"/>
                <a:gd name="T12" fmla="*/ 63 w 336"/>
                <a:gd name="T13" fmla="*/ 137 h 425"/>
                <a:gd name="T14" fmla="*/ 62 w 336"/>
                <a:gd name="T15" fmla="*/ 165 h 425"/>
                <a:gd name="T16" fmla="*/ 61 w 336"/>
                <a:gd name="T17" fmla="*/ 188 h 425"/>
                <a:gd name="T18" fmla="*/ 39 w 336"/>
                <a:gd name="T19" fmla="*/ 206 h 425"/>
                <a:gd name="T20" fmla="*/ 1 w 336"/>
                <a:gd name="T21" fmla="*/ 216 h 425"/>
                <a:gd name="T22" fmla="*/ 10 w 336"/>
                <a:gd name="T23" fmla="*/ 244 h 425"/>
                <a:gd name="T24" fmla="*/ 17 w 336"/>
                <a:gd name="T25" fmla="*/ 285 h 425"/>
                <a:gd name="T26" fmla="*/ 39 w 336"/>
                <a:gd name="T27" fmla="*/ 290 h 425"/>
                <a:gd name="T28" fmla="*/ 46 w 336"/>
                <a:gd name="T29" fmla="*/ 303 h 425"/>
                <a:gd name="T30" fmla="*/ 55 w 336"/>
                <a:gd name="T31" fmla="*/ 328 h 425"/>
                <a:gd name="T32" fmla="*/ 77 w 336"/>
                <a:gd name="T33" fmla="*/ 336 h 425"/>
                <a:gd name="T34" fmla="*/ 95 w 336"/>
                <a:gd name="T35" fmla="*/ 336 h 425"/>
                <a:gd name="T36" fmla="*/ 111 w 336"/>
                <a:gd name="T37" fmla="*/ 343 h 425"/>
                <a:gd name="T38" fmla="*/ 120 w 336"/>
                <a:gd name="T39" fmla="*/ 359 h 425"/>
                <a:gd name="T40" fmla="*/ 116 w 336"/>
                <a:gd name="T41" fmla="*/ 374 h 425"/>
                <a:gd name="T42" fmla="*/ 122 w 336"/>
                <a:gd name="T43" fmla="*/ 392 h 425"/>
                <a:gd name="T44" fmla="*/ 148 w 336"/>
                <a:gd name="T45" fmla="*/ 395 h 425"/>
                <a:gd name="T46" fmla="*/ 171 w 336"/>
                <a:gd name="T47" fmla="*/ 405 h 425"/>
                <a:gd name="T48" fmla="*/ 194 w 336"/>
                <a:gd name="T49" fmla="*/ 419 h 425"/>
                <a:gd name="T50" fmla="*/ 214 w 336"/>
                <a:gd name="T51" fmla="*/ 419 h 425"/>
                <a:gd name="T52" fmla="*/ 226 w 336"/>
                <a:gd name="T53" fmla="*/ 415 h 425"/>
                <a:gd name="T54" fmla="*/ 228 w 336"/>
                <a:gd name="T55" fmla="*/ 393 h 425"/>
                <a:gd name="T56" fmla="*/ 215 w 336"/>
                <a:gd name="T57" fmla="*/ 370 h 425"/>
                <a:gd name="T58" fmla="*/ 213 w 336"/>
                <a:gd name="T59" fmla="*/ 342 h 425"/>
                <a:gd name="T60" fmla="*/ 212 w 336"/>
                <a:gd name="T61" fmla="*/ 316 h 425"/>
                <a:gd name="T62" fmla="*/ 222 w 336"/>
                <a:gd name="T63" fmla="*/ 299 h 425"/>
                <a:gd name="T64" fmla="*/ 245 w 336"/>
                <a:gd name="T65" fmla="*/ 289 h 425"/>
                <a:gd name="T66" fmla="*/ 265 w 336"/>
                <a:gd name="T67" fmla="*/ 286 h 425"/>
                <a:gd name="T68" fmla="*/ 288 w 336"/>
                <a:gd name="T69" fmla="*/ 274 h 425"/>
                <a:gd name="T70" fmla="*/ 312 w 336"/>
                <a:gd name="T71" fmla="*/ 271 h 425"/>
                <a:gd name="T72" fmla="*/ 333 w 336"/>
                <a:gd name="T73" fmla="*/ 267 h 425"/>
                <a:gd name="T74" fmla="*/ 327 w 336"/>
                <a:gd name="T75" fmla="*/ 237 h 425"/>
                <a:gd name="T76" fmla="*/ 304 w 336"/>
                <a:gd name="T77" fmla="*/ 221 h 425"/>
                <a:gd name="T78" fmla="*/ 278 w 336"/>
                <a:gd name="T79" fmla="*/ 210 h 425"/>
                <a:gd name="T80" fmla="*/ 251 w 336"/>
                <a:gd name="T81" fmla="*/ 211 h 425"/>
                <a:gd name="T82" fmla="*/ 227 w 336"/>
                <a:gd name="T83" fmla="*/ 199 h 425"/>
                <a:gd name="T84" fmla="*/ 212 w 336"/>
                <a:gd name="T85" fmla="*/ 169 h 425"/>
                <a:gd name="T86" fmla="*/ 218 w 336"/>
                <a:gd name="T87" fmla="*/ 142 h 425"/>
                <a:gd name="T88" fmla="*/ 213 w 336"/>
                <a:gd name="T89" fmla="*/ 110 h 425"/>
                <a:gd name="T90" fmla="*/ 202 w 336"/>
                <a:gd name="T91" fmla="*/ 102 h 425"/>
                <a:gd name="T92" fmla="*/ 205 w 336"/>
                <a:gd name="T93" fmla="*/ 81 h 425"/>
                <a:gd name="T94" fmla="*/ 206 w 336"/>
                <a:gd name="T95" fmla="*/ 48 h 425"/>
                <a:gd name="T96" fmla="*/ 191 w 336"/>
                <a:gd name="T97" fmla="*/ 31 h 425"/>
                <a:gd name="T98" fmla="*/ 155 w 336"/>
                <a:gd name="T99" fmla="*/ 25 h 425"/>
                <a:gd name="T100" fmla="*/ 141 w 336"/>
                <a:gd name="T101" fmla="*/ 11 h 425"/>
                <a:gd name="T102" fmla="*/ 127 w 336"/>
                <a:gd name="T103" fmla="*/ 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6" h="425">
                  <a:moveTo>
                    <a:pt x="120" y="9"/>
                  </a:moveTo>
                  <a:cubicBezTo>
                    <a:pt x="118" y="10"/>
                    <a:pt x="115" y="7"/>
                    <a:pt x="115" y="7"/>
                  </a:cubicBezTo>
                  <a:cubicBezTo>
                    <a:pt x="115" y="7"/>
                    <a:pt x="114" y="13"/>
                    <a:pt x="112" y="16"/>
                  </a:cubicBezTo>
                  <a:cubicBezTo>
                    <a:pt x="110" y="19"/>
                    <a:pt x="114" y="21"/>
                    <a:pt x="111" y="22"/>
                  </a:cubicBezTo>
                  <a:cubicBezTo>
                    <a:pt x="109" y="23"/>
                    <a:pt x="107" y="24"/>
                    <a:pt x="105" y="26"/>
                  </a:cubicBezTo>
                  <a:cubicBezTo>
                    <a:pt x="102" y="28"/>
                    <a:pt x="99" y="30"/>
                    <a:pt x="97" y="32"/>
                  </a:cubicBezTo>
                  <a:cubicBezTo>
                    <a:pt x="95" y="34"/>
                    <a:pt x="92" y="34"/>
                    <a:pt x="88" y="35"/>
                  </a:cubicBezTo>
                  <a:cubicBezTo>
                    <a:pt x="85" y="36"/>
                    <a:pt x="85" y="36"/>
                    <a:pt x="83" y="36"/>
                  </a:cubicBezTo>
                  <a:cubicBezTo>
                    <a:pt x="81" y="37"/>
                    <a:pt x="77" y="32"/>
                    <a:pt x="74" y="31"/>
                  </a:cubicBezTo>
                  <a:cubicBezTo>
                    <a:pt x="71" y="29"/>
                    <a:pt x="70" y="31"/>
                    <a:pt x="68" y="32"/>
                  </a:cubicBezTo>
                  <a:cubicBezTo>
                    <a:pt x="67" y="33"/>
                    <a:pt x="63" y="29"/>
                    <a:pt x="63" y="29"/>
                  </a:cubicBezTo>
                  <a:cubicBezTo>
                    <a:pt x="63" y="29"/>
                    <a:pt x="56" y="30"/>
                    <a:pt x="52" y="30"/>
                  </a:cubicBezTo>
                  <a:cubicBezTo>
                    <a:pt x="49" y="31"/>
                    <a:pt x="49" y="35"/>
                    <a:pt x="48" y="38"/>
                  </a:cubicBezTo>
                  <a:cubicBezTo>
                    <a:pt x="46" y="40"/>
                    <a:pt x="45" y="41"/>
                    <a:pt x="41" y="42"/>
                  </a:cubicBezTo>
                  <a:cubicBezTo>
                    <a:pt x="38" y="44"/>
                    <a:pt x="33" y="42"/>
                    <a:pt x="28" y="43"/>
                  </a:cubicBezTo>
                  <a:cubicBezTo>
                    <a:pt x="22" y="43"/>
                    <a:pt x="22" y="48"/>
                    <a:pt x="22" y="52"/>
                  </a:cubicBezTo>
                  <a:cubicBezTo>
                    <a:pt x="21" y="56"/>
                    <a:pt x="25" y="64"/>
                    <a:pt x="26" y="66"/>
                  </a:cubicBezTo>
                  <a:cubicBezTo>
                    <a:pt x="26" y="69"/>
                    <a:pt x="32" y="72"/>
                    <a:pt x="32" y="74"/>
                  </a:cubicBezTo>
                  <a:cubicBezTo>
                    <a:pt x="32" y="74"/>
                    <a:pt x="38" y="79"/>
                    <a:pt x="39" y="82"/>
                  </a:cubicBezTo>
                  <a:cubicBezTo>
                    <a:pt x="41" y="85"/>
                    <a:pt x="42" y="91"/>
                    <a:pt x="45" y="89"/>
                  </a:cubicBezTo>
                  <a:cubicBezTo>
                    <a:pt x="49" y="87"/>
                    <a:pt x="52" y="88"/>
                    <a:pt x="51" y="90"/>
                  </a:cubicBezTo>
                  <a:cubicBezTo>
                    <a:pt x="50" y="91"/>
                    <a:pt x="48" y="96"/>
                    <a:pt x="48" y="98"/>
                  </a:cubicBezTo>
                  <a:cubicBezTo>
                    <a:pt x="47" y="101"/>
                    <a:pt x="48" y="104"/>
                    <a:pt x="50" y="108"/>
                  </a:cubicBezTo>
                  <a:cubicBezTo>
                    <a:pt x="51" y="111"/>
                    <a:pt x="56" y="114"/>
                    <a:pt x="56" y="114"/>
                  </a:cubicBezTo>
                  <a:cubicBezTo>
                    <a:pt x="56" y="114"/>
                    <a:pt x="54" y="114"/>
                    <a:pt x="50" y="114"/>
                  </a:cubicBezTo>
                  <a:cubicBezTo>
                    <a:pt x="47" y="115"/>
                    <a:pt x="47" y="116"/>
                    <a:pt x="47" y="120"/>
                  </a:cubicBezTo>
                  <a:cubicBezTo>
                    <a:pt x="46" y="124"/>
                    <a:pt x="50" y="128"/>
                    <a:pt x="54" y="130"/>
                  </a:cubicBezTo>
                  <a:cubicBezTo>
                    <a:pt x="58" y="132"/>
                    <a:pt x="60" y="135"/>
                    <a:pt x="63" y="137"/>
                  </a:cubicBezTo>
                  <a:cubicBezTo>
                    <a:pt x="67" y="139"/>
                    <a:pt x="63" y="144"/>
                    <a:pt x="59" y="145"/>
                  </a:cubicBezTo>
                  <a:cubicBezTo>
                    <a:pt x="54" y="146"/>
                    <a:pt x="53" y="147"/>
                    <a:pt x="56" y="149"/>
                  </a:cubicBezTo>
                  <a:cubicBezTo>
                    <a:pt x="60" y="151"/>
                    <a:pt x="58" y="155"/>
                    <a:pt x="58" y="158"/>
                  </a:cubicBezTo>
                  <a:cubicBezTo>
                    <a:pt x="57" y="160"/>
                    <a:pt x="59" y="163"/>
                    <a:pt x="62" y="165"/>
                  </a:cubicBezTo>
                  <a:cubicBezTo>
                    <a:pt x="65" y="168"/>
                    <a:pt x="66" y="169"/>
                    <a:pt x="66" y="170"/>
                  </a:cubicBezTo>
                  <a:cubicBezTo>
                    <a:pt x="65" y="172"/>
                    <a:pt x="61" y="172"/>
                    <a:pt x="59" y="174"/>
                  </a:cubicBezTo>
                  <a:cubicBezTo>
                    <a:pt x="58" y="175"/>
                    <a:pt x="56" y="179"/>
                    <a:pt x="61" y="180"/>
                  </a:cubicBezTo>
                  <a:cubicBezTo>
                    <a:pt x="66" y="181"/>
                    <a:pt x="63" y="185"/>
                    <a:pt x="61" y="188"/>
                  </a:cubicBezTo>
                  <a:cubicBezTo>
                    <a:pt x="59" y="191"/>
                    <a:pt x="58" y="192"/>
                    <a:pt x="54" y="193"/>
                  </a:cubicBezTo>
                  <a:cubicBezTo>
                    <a:pt x="50" y="193"/>
                    <a:pt x="49" y="195"/>
                    <a:pt x="51" y="198"/>
                  </a:cubicBezTo>
                  <a:cubicBezTo>
                    <a:pt x="54" y="201"/>
                    <a:pt x="54" y="202"/>
                    <a:pt x="50" y="204"/>
                  </a:cubicBezTo>
                  <a:cubicBezTo>
                    <a:pt x="45" y="206"/>
                    <a:pt x="43" y="205"/>
                    <a:pt x="39" y="206"/>
                  </a:cubicBezTo>
                  <a:cubicBezTo>
                    <a:pt x="35" y="207"/>
                    <a:pt x="26" y="206"/>
                    <a:pt x="21" y="207"/>
                  </a:cubicBezTo>
                  <a:cubicBezTo>
                    <a:pt x="16" y="207"/>
                    <a:pt x="15" y="209"/>
                    <a:pt x="12" y="212"/>
                  </a:cubicBezTo>
                  <a:cubicBezTo>
                    <a:pt x="9" y="216"/>
                    <a:pt x="9" y="215"/>
                    <a:pt x="5" y="215"/>
                  </a:cubicBezTo>
                  <a:cubicBezTo>
                    <a:pt x="1" y="215"/>
                    <a:pt x="2" y="213"/>
                    <a:pt x="1" y="216"/>
                  </a:cubicBezTo>
                  <a:cubicBezTo>
                    <a:pt x="0" y="220"/>
                    <a:pt x="5" y="222"/>
                    <a:pt x="8" y="223"/>
                  </a:cubicBezTo>
                  <a:cubicBezTo>
                    <a:pt x="12" y="225"/>
                    <a:pt x="12" y="226"/>
                    <a:pt x="9" y="228"/>
                  </a:cubicBezTo>
                  <a:cubicBezTo>
                    <a:pt x="7" y="231"/>
                    <a:pt x="9" y="231"/>
                    <a:pt x="13" y="234"/>
                  </a:cubicBezTo>
                  <a:cubicBezTo>
                    <a:pt x="16" y="237"/>
                    <a:pt x="13" y="240"/>
                    <a:pt x="10" y="244"/>
                  </a:cubicBezTo>
                  <a:cubicBezTo>
                    <a:pt x="7" y="247"/>
                    <a:pt x="6" y="247"/>
                    <a:pt x="5" y="251"/>
                  </a:cubicBezTo>
                  <a:cubicBezTo>
                    <a:pt x="3" y="255"/>
                    <a:pt x="6" y="261"/>
                    <a:pt x="7" y="264"/>
                  </a:cubicBezTo>
                  <a:cubicBezTo>
                    <a:pt x="8" y="267"/>
                    <a:pt x="11" y="270"/>
                    <a:pt x="14" y="273"/>
                  </a:cubicBezTo>
                  <a:cubicBezTo>
                    <a:pt x="17" y="275"/>
                    <a:pt x="17" y="280"/>
                    <a:pt x="17" y="285"/>
                  </a:cubicBezTo>
                  <a:cubicBezTo>
                    <a:pt x="19" y="289"/>
                    <a:pt x="19" y="289"/>
                    <a:pt x="19" y="289"/>
                  </a:cubicBezTo>
                  <a:cubicBezTo>
                    <a:pt x="19" y="289"/>
                    <a:pt x="20" y="288"/>
                    <a:pt x="21" y="289"/>
                  </a:cubicBezTo>
                  <a:cubicBezTo>
                    <a:pt x="24" y="289"/>
                    <a:pt x="29" y="287"/>
                    <a:pt x="32" y="288"/>
                  </a:cubicBezTo>
                  <a:cubicBezTo>
                    <a:pt x="34" y="289"/>
                    <a:pt x="37" y="289"/>
                    <a:pt x="39" y="290"/>
                  </a:cubicBezTo>
                  <a:cubicBezTo>
                    <a:pt x="41" y="291"/>
                    <a:pt x="42" y="294"/>
                    <a:pt x="44" y="294"/>
                  </a:cubicBezTo>
                  <a:cubicBezTo>
                    <a:pt x="46" y="293"/>
                    <a:pt x="47" y="294"/>
                    <a:pt x="48" y="294"/>
                  </a:cubicBezTo>
                  <a:cubicBezTo>
                    <a:pt x="50" y="294"/>
                    <a:pt x="52" y="299"/>
                    <a:pt x="48" y="299"/>
                  </a:cubicBezTo>
                  <a:cubicBezTo>
                    <a:pt x="44" y="300"/>
                    <a:pt x="45" y="301"/>
                    <a:pt x="46" y="303"/>
                  </a:cubicBezTo>
                  <a:cubicBezTo>
                    <a:pt x="48" y="305"/>
                    <a:pt x="51" y="308"/>
                    <a:pt x="51" y="309"/>
                  </a:cubicBezTo>
                  <a:cubicBezTo>
                    <a:pt x="52" y="311"/>
                    <a:pt x="50" y="313"/>
                    <a:pt x="51" y="314"/>
                  </a:cubicBezTo>
                  <a:cubicBezTo>
                    <a:pt x="53" y="316"/>
                    <a:pt x="55" y="319"/>
                    <a:pt x="55" y="321"/>
                  </a:cubicBezTo>
                  <a:cubicBezTo>
                    <a:pt x="55" y="322"/>
                    <a:pt x="55" y="325"/>
                    <a:pt x="55" y="328"/>
                  </a:cubicBezTo>
                  <a:cubicBezTo>
                    <a:pt x="55" y="330"/>
                    <a:pt x="56" y="332"/>
                    <a:pt x="58" y="333"/>
                  </a:cubicBezTo>
                  <a:cubicBezTo>
                    <a:pt x="59" y="334"/>
                    <a:pt x="61" y="334"/>
                    <a:pt x="64" y="333"/>
                  </a:cubicBezTo>
                  <a:cubicBezTo>
                    <a:pt x="67" y="331"/>
                    <a:pt x="67" y="330"/>
                    <a:pt x="69" y="331"/>
                  </a:cubicBezTo>
                  <a:cubicBezTo>
                    <a:pt x="71" y="333"/>
                    <a:pt x="75" y="335"/>
                    <a:pt x="77" y="336"/>
                  </a:cubicBezTo>
                  <a:cubicBezTo>
                    <a:pt x="79" y="336"/>
                    <a:pt x="80" y="337"/>
                    <a:pt x="82" y="336"/>
                  </a:cubicBezTo>
                  <a:cubicBezTo>
                    <a:pt x="83" y="335"/>
                    <a:pt x="83" y="337"/>
                    <a:pt x="85" y="336"/>
                  </a:cubicBezTo>
                  <a:cubicBezTo>
                    <a:pt x="87" y="336"/>
                    <a:pt x="87" y="334"/>
                    <a:pt x="89" y="335"/>
                  </a:cubicBezTo>
                  <a:cubicBezTo>
                    <a:pt x="92" y="335"/>
                    <a:pt x="92" y="337"/>
                    <a:pt x="95" y="336"/>
                  </a:cubicBezTo>
                  <a:cubicBezTo>
                    <a:pt x="98" y="336"/>
                    <a:pt x="98" y="335"/>
                    <a:pt x="99" y="335"/>
                  </a:cubicBezTo>
                  <a:cubicBezTo>
                    <a:pt x="101" y="335"/>
                    <a:pt x="100" y="337"/>
                    <a:pt x="102" y="337"/>
                  </a:cubicBezTo>
                  <a:cubicBezTo>
                    <a:pt x="105" y="338"/>
                    <a:pt x="106" y="338"/>
                    <a:pt x="109" y="338"/>
                  </a:cubicBezTo>
                  <a:cubicBezTo>
                    <a:pt x="111" y="339"/>
                    <a:pt x="112" y="341"/>
                    <a:pt x="111" y="343"/>
                  </a:cubicBezTo>
                  <a:cubicBezTo>
                    <a:pt x="110" y="345"/>
                    <a:pt x="110" y="346"/>
                    <a:pt x="112" y="347"/>
                  </a:cubicBezTo>
                  <a:cubicBezTo>
                    <a:pt x="115" y="348"/>
                    <a:pt x="115" y="348"/>
                    <a:pt x="116" y="350"/>
                  </a:cubicBezTo>
                  <a:cubicBezTo>
                    <a:pt x="117" y="352"/>
                    <a:pt x="118" y="353"/>
                    <a:pt x="120" y="354"/>
                  </a:cubicBezTo>
                  <a:cubicBezTo>
                    <a:pt x="122" y="356"/>
                    <a:pt x="123" y="356"/>
                    <a:pt x="120" y="359"/>
                  </a:cubicBezTo>
                  <a:cubicBezTo>
                    <a:pt x="117" y="362"/>
                    <a:pt x="117" y="367"/>
                    <a:pt x="115" y="367"/>
                  </a:cubicBezTo>
                  <a:cubicBezTo>
                    <a:pt x="113" y="367"/>
                    <a:pt x="112" y="366"/>
                    <a:pt x="110" y="368"/>
                  </a:cubicBezTo>
                  <a:cubicBezTo>
                    <a:pt x="108" y="369"/>
                    <a:pt x="107" y="370"/>
                    <a:pt x="109" y="372"/>
                  </a:cubicBezTo>
                  <a:cubicBezTo>
                    <a:pt x="111" y="373"/>
                    <a:pt x="114" y="374"/>
                    <a:pt x="116" y="374"/>
                  </a:cubicBezTo>
                  <a:cubicBezTo>
                    <a:pt x="118" y="375"/>
                    <a:pt x="121" y="376"/>
                    <a:pt x="122" y="378"/>
                  </a:cubicBezTo>
                  <a:cubicBezTo>
                    <a:pt x="122" y="380"/>
                    <a:pt x="125" y="383"/>
                    <a:pt x="123" y="384"/>
                  </a:cubicBezTo>
                  <a:cubicBezTo>
                    <a:pt x="121" y="386"/>
                    <a:pt x="119" y="386"/>
                    <a:pt x="119" y="388"/>
                  </a:cubicBezTo>
                  <a:cubicBezTo>
                    <a:pt x="120" y="390"/>
                    <a:pt x="121" y="391"/>
                    <a:pt x="122" y="392"/>
                  </a:cubicBezTo>
                  <a:cubicBezTo>
                    <a:pt x="124" y="393"/>
                    <a:pt x="127" y="396"/>
                    <a:pt x="129" y="395"/>
                  </a:cubicBezTo>
                  <a:cubicBezTo>
                    <a:pt x="131" y="394"/>
                    <a:pt x="135" y="393"/>
                    <a:pt x="137" y="393"/>
                  </a:cubicBezTo>
                  <a:cubicBezTo>
                    <a:pt x="139" y="393"/>
                    <a:pt x="140" y="395"/>
                    <a:pt x="142" y="395"/>
                  </a:cubicBezTo>
                  <a:cubicBezTo>
                    <a:pt x="144" y="395"/>
                    <a:pt x="147" y="395"/>
                    <a:pt x="148" y="395"/>
                  </a:cubicBezTo>
                  <a:cubicBezTo>
                    <a:pt x="150" y="394"/>
                    <a:pt x="150" y="398"/>
                    <a:pt x="151" y="399"/>
                  </a:cubicBezTo>
                  <a:cubicBezTo>
                    <a:pt x="152" y="400"/>
                    <a:pt x="154" y="403"/>
                    <a:pt x="156" y="403"/>
                  </a:cubicBezTo>
                  <a:cubicBezTo>
                    <a:pt x="158" y="404"/>
                    <a:pt x="158" y="406"/>
                    <a:pt x="161" y="406"/>
                  </a:cubicBezTo>
                  <a:cubicBezTo>
                    <a:pt x="164" y="406"/>
                    <a:pt x="169" y="406"/>
                    <a:pt x="171" y="405"/>
                  </a:cubicBezTo>
                  <a:cubicBezTo>
                    <a:pt x="172" y="404"/>
                    <a:pt x="174" y="402"/>
                    <a:pt x="176" y="404"/>
                  </a:cubicBezTo>
                  <a:cubicBezTo>
                    <a:pt x="178" y="405"/>
                    <a:pt x="180" y="409"/>
                    <a:pt x="183" y="409"/>
                  </a:cubicBezTo>
                  <a:cubicBezTo>
                    <a:pt x="186" y="409"/>
                    <a:pt x="187" y="411"/>
                    <a:pt x="188" y="413"/>
                  </a:cubicBezTo>
                  <a:cubicBezTo>
                    <a:pt x="189" y="415"/>
                    <a:pt x="191" y="419"/>
                    <a:pt x="194" y="419"/>
                  </a:cubicBezTo>
                  <a:cubicBezTo>
                    <a:pt x="196" y="420"/>
                    <a:pt x="198" y="421"/>
                    <a:pt x="200" y="419"/>
                  </a:cubicBezTo>
                  <a:cubicBezTo>
                    <a:pt x="203" y="418"/>
                    <a:pt x="205" y="417"/>
                    <a:pt x="206" y="419"/>
                  </a:cubicBezTo>
                  <a:cubicBezTo>
                    <a:pt x="207" y="421"/>
                    <a:pt x="208" y="423"/>
                    <a:pt x="210" y="422"/>
                  </a:cubicBezTo>
                  <a:cubicBezTo>
                    <a:pt x="211" y="421"/>
                    <a:pt x="212" y="419"/>
                    <a:pt x="214" y="419"/>
                  </a:cubicBezTo>
                  <a:cubicBezTo>
                    <a:pt x="215" y="419"/>
                    <a:pt x="216" y="420"/>
                    <a:pt x="216" y="421"/>
                  </a:cubicBezTo>
                  <a:cubicBezTo>
                    <a:pt x="217" y="422"/>
                    <a:pt x="218" y="425"/>
                    <a:pt x="220" y="424"/>
                  </a:cubicBezTo>
                  <a:cubicBezTo>
                    <a:pt x="223" y="422"/>
                    <a:pt x="221" y="422"/>
                    <a:pt x="222" y="419"/>
                  </a:cubicBezTo>
                  <a:cubicBezTo>
                    <a:pt x="223" y="417"/>
                    <a:pt x="223" y="416"/>
                    <a:pt x="226" y="415"/>
                  </a:cubicBezTo>
                  <a:cubicBezTo>
                    <a:pt x="228" y="413"/>
                    <a:pt x="229" y="411"/>
                    <a:pt x="229" y="409"/>
                  </a:cubicBezTo>
                  <a:cubicBezTo>
                    <a:pt x="228" y="407"/>
                    <a:pt x="225" y="407"/>
                    <a:pt x="225" y="405"/>
                  </a:cubicBezTo>
                  <a:cubicBezTo>
                    <a:pt x="224" y="403"/>
                    <a:pt x="223" y="401"/>
                    <a:pt x="225" y="399"/>
                  </a:cubicBezTo>
                  <a:cubicBezTo>
                    <a:pt x="225" y="397"/>
                    <a:pt x="227" y="395"/>
                    <a:pt x="228" y="393"/>
                  </a:cubicBezTo>
                  <a:cubicBezTo>
                    <a:pt x="224" y="394"/>
                    <a:pt x="217" y="392"/>
                    <a:pt x="219" y="390"/>
                  </a:cubicBezTo>
                  <a:cubicBezTo>
                    <a:pt x="221" y="388"/>
                    <a:pt x="219" y="386"/>
                    <a:pt x="217" y="386"/>
                  </a:cubicBezTo>
                  <a:cubicBezTo>
                    <a:pt x="215" y="386"/>
                    <a:pt x="218" y="380"/>
                    <a:pt x="216" y="377"/>
                  </a:cubicBezTo>
                  <a:cubicBezTo>
                    <a:pt x="213" y="374"/>
                    <a:pt x="214" y="372"/>
                    <a:pt x="215" y="370"/>
                  </a:cubicBezTo>
                  <a:cubicBezTo>
                    <a:pt x="217" y="368"/>
                    <a:pt x="216" y="366"/>
                    <a:pt x="215" y="364"/>
                  </a:cubicBezTo>
                  <a:cubicBezTo>
                    <a:pt x="214" y="362"/>
                    <a:pt x="211" y="364"/>
                    <a:pt x="210" y="359"/>
                  </a:cubicBezTo>
                  <a:cubicBezTo>
                    <a:pt x="209" y="354"/>
                    <a:pt x="206" y="351"/>
                    <a:pt x="209" y="349"/>
                  </a:cubicBezTo>
                  <a:cubicBezTo>
                    <a:pt x="212" y="347"/>
                    <a:pt x="215" y="347"/>
                    <a:pt x="213" y="342"/>
                  </a:cubicBezTo>
                  <a:cubicBezTo>
                    <a:pt x="212" y="338"/>
                    <a:pt x="208" y="333"/>
                    <a:pt x="211" y="331"/>
                  </a:cubicBezTo>
                  <a:cubicBezTo>
                    <a:pt x="213" y="329"/>
                    <a:pt x="212" y="326"/>
                    <a:pt x="209" y="326"/>
                  </a:cubicBezTo>
                  <a:cubicBezTo>
                    <a:pt x="206" y="326"/>
                    <a:pt x="206" y="325"/>
                    <a:pt x="208" y="321"/>
                  </a:cubicBezTo>
                  <a:cubicBezTo>
                    <a:pt x="210" y="317"/>
                    <a:pt x="211" y="317"/>
                    <a:pt x="212" y="316"/>
                  </a:cubicBezTo>
                  <a:cubicBezTo>
                    <a:pt x="213" y="314"/>
                    <a:pt x="213" y="310"/>
                    <a:pt x="213" y="308"/>
                  </a:cubicBezTo>
                  <a:cubicBezTo>
                    <a:pt x="212" y="306"/>
                    <a:pt x="216" y="304"/>
                    <a:pt x="216" y="303"/>
                  </a:cubicBezTo>
                  <a:cubicBezTo>
                    <a:pt x="217" y="301"/>
                    <a:pt x="217" y="298"/>
                    <a:pt x="218" y="297"/>
                  </a:cubicBezTo>
                  <a:cubicBezTo>
                    <a:pt x="220" y="296"/>
                    <a:pt x="219" y="300"/>
                    <a:pt x="222" y="299"/>
                  </a:cubicBezTo>
                  <a:cubicBezTo>
                    <a:pt x="224" y="299"/>
                    <a:pt x="224" y="298"/>
                    <a:pt x="226" y="296"/>
                  </a:cubicBezTo>
                  <a:cubicBezTo>
                    <a:pt x="227" y="295"/>
                    <a:pt x="228" y="292"/>
                    <a:pt x="232" y="292"/>
                  </a:cubicBezTo>
                  <a:cubicBezTo>
                    <a:pt x="236" y="292"/>
                    <a:pt x="241" y="291"/>
                    <a:pt x="241" y="291"/>
                  </a:cubicBezTo>
                  <a:cubicBezTo>
                    <a:pt x="241" y="291"/>
                    <a:pt x="242" y="289"/>
                    <a:pt x="245" y="289"/>
                  </a:cubicBezTo>
                  <a:cubicBezTo>
                    <a:pt x="248" y="289"/>
                    <a:pt x="248" y="291"/>
                    <a:pt x="250" y="291"/>
                  </a:cubicBezTo>
                  <a:cubicBezTo>
                    <a:pt x="251" y="291"/>
                    <a:pt x="252" y="290"/>
                    <a:pt x="254" y="288"/>
                  </a:cubicBezTo>
                  <a:cubicBezTo>
                    <a:pt x="257" y="287"/>
                    <a:pt x="257" y="287"/>
                    <a:pt x="259" y="286"/>
                  </a:cubicBezTo>
                  <a:cubicBezTo>
                    <a:pt x="261" y="286"/>
                    <a:pt x="263" y="286"/>
                    <a:pt x="265" y="286"/>
                  </a:cubicBezTo>
                  <a:cubicBezTo>
                    <a:pt x="267" y="286"/>
                    <a:pt x="268" y="286"/>
                    <a:pt x="270" y="283"/>
                  </a:cubicBezTo>
                  <a:cubicBezTo>
                    <a:pt x="272" y="280"/>
                    <a:pt x="273" y="276"/>
                    <a:pt x="276" y="276"/>
                  </a:cubicBezTo>
                  <a:cubicBezTo>
                    <a:pt x="278" y="275"/>
                    <a:pt x="278" y="278"/>
                    <a:pt x="282" y="277"/>
                  </a:cubicBezTo>
                  <a:cubicBezTo>
                    <a:pt x="285" y="277"/>
                    <a:pt x="286" y="276"/>
                    <a:pt x="288" y="274"/>
                  </a:cubicBezTo>
                  <a:cubicBezTo>
                    <a:pt x="290" y="271"/>
                    <a:pt x="293" y="270"/>
                    <a:pt x="295" y="271"/>
                  </a:cubicBezTo>
                  <a:cubicBezTo>
                    <a:pt x="298" y="272"/>
                    <a:pt x="296" y="276"/>
                    <a:pt x="299" y="276"/>
                  </a:cubicBezTo>
                  <a:cubicBezTo>
                    <a:pt x="301" y="276"/>
                    <a:pt x="304" y="279"/>
                    <a:pt x="307" y="276"/>
                  </a:cubicBezTo>
                  <a:cubicBezTo>
                    <a:pt x="309" y="273"/>
                    <a:pt x="311" y="271"/>
                    <a:pt x="312" y="271"/>
                  </a:cubicBezTo>
                  <a:cubicBezTo>
                    <a:pt x="314" y="272"/>
                    <a:pt x="313" y="276"/>
                    <a:pt x="316" y="276"/>
                  </a:cubicBezTo>
                  <a:cubicBezTo>
                    <a:pt x="317" y="276"/>
                    <a:pt x="318" y="276"/>
                    <a:pt x="319" y="277"/>
                  </a:cubicBezTo>
                  <a:cubicBezTo>
                    <a:pt x="320" y="276"/>
                    <a:pt x="322" y="275"/>
                    <a:pt x="324" y="273"/>
                  </a:cubicBezTo>
                  <a:cubicBezTo>
                    <a:pt x="328" y="271"/>
                    <a:pt x="331" y="270"/>
                    <a:pt x="333" y="267"/>
                  </a:cubicBezTo>
                  <a:cubicBezTo>
                    <a:pt x="335" y="264"/>
                    <a:pt x="336" y="260"/>
                    <a:pt x="334" y="258"/>
                  </a:cubicBezTo>
                  <a:cubicBezTo>
                    <a:pt x="331" y="257"/>
                    <a:pt x="330" y="253"/>
                    <a:pt x="331" y="250"/>
                  </a:cubicBezTo>
                  <a:cubicBezTo>
                    <a:pt x="333" y="247"/>
                    <a:pt x="333" y="244"/>
                    <a:pt x="331" y="242"/>
                  </a:cubicBezTo>
                  <a:cubicBezTo>
                    <a:pt x="329" y="241"/>
                    <a:pt x="327" y="239"/>
                    <a:pt x="327" y="237"/>
                  </a:cubicBezTo>
                  <a:cubicBezTo>
                    <a:pt x="328" y="234"/>
                    <a:pt x="329" y="227"/>
                    <a:pt x="322" y="229"/>
                  </a:cubicBezTo>
                  <a:cubicBezTo>
                    <a:pt x="315" y="231"/>
                    <a:pt x="310" y="228"/>
                    <a:pt x="312" y="226"/>
                  </a:cubicBezTo>
                  <a:cubicBezTo>
                    <a:pt x="315" y="224"/>
                    <a:pt x="312" y="224"/>
                    <a:pt x="309" y="224"/>
                  </a:cubicBezTo>
                  <a:cubicBezTo>
                    <a:pt x="306" y="224"/>
                    <a:pt x="305" y="223"/>
                    <a:pt x="304" y="221"/>
                  </a:cubicBezTo>
                  <a:cubicBezTo>
                    <a:pt x="304" y="218"/>
                    <a:pt x="303" y="215"/>
                    <a:pt x="300" y="217"/>
                  </a:cubicBezTo>
                  <a:cubicBezTo>
                    <a:pt x="297" y="219"/>
                    <a:pt x="293" y="222"/>
                    <a:pt x="291" y="217"/>
                  </a:cubicBezTo>
                  <a:cubicBezTo>
                    <a:pt x="289" y="212"/>
                    <a:pt x="288" y="213"/>
                    <a:pt x="285" y="213"/>
                  </a:cubicBezTo>
                  <a:cubicBezTo>
                    <a:pt x="283" y="214"/>
                    <a:pt x="280" y="212"/>
                    <a:pt x="278" y="210"/>
                  </a:cubicBezTo>
                  <a:cubicBezTo>
                    <a:pt x="276" y="207"/>
                    <a:pt x="274" y="210"/>
                    <a:pt x="273" y="208"/>
                  </a:cubicBezTo>
                  <a:cubicBezTo>
                    <a:pt x="271" y="206"/>
                    <a:pt x="273" y="203"/>
                    <a:pt x="270" y="204"/>
                  </a:cubicBezTo>
                  <a:cubicBezTo>
                    <a:pt x="267" y="205"/>
                    <a:pt x="264" y="208"/>
                    <a:pt x="260" y="210"/>
                  </a:cubicBezTo>
                  <a:cubicBezTo>
                    <a:pt x="256" y="212"/>
                    <a:pt x="253" y="214"/>
                    <a:pt x="251" y="211"/>
                  </a:cubicBezTo>
                  <a:cubicBezTo>
                    <a:pt x="248" y="207"/>
                    <a:pt x="246" y="205"/>
                    <a:pt x="245" y="203"/>
                  </a:cubicBezTo>
                  <a:cubicBezTo>
                    <a:pt x="244" y="201"/>
                    <a:pt x="240" y="202"/>
                    <a:pt x="240" y="202"/>
                  </a:cubicBezTo>
                  <a:cubicBezTo>
                    <a:pt x="240" y="202"/>
                    <a:pt x="240" y="206"/>
                    <a:pt x="238" y="205"/>
                  </a:cubicBezTo>
                  <a:cubicBezTo>
                    <a:pt x="236" y="204"/>
                    <a:pt x="227" y="199"/>
                    <a:pt x="227" y="199"/>
                  </a:cubicBezTo>
                  <a:cubicBezTo>
                    <a:pt x="227" y="199"/>
                    <a:pt x="225" y="198"/>
                    <a:pt x="223" y="194"/>
                  </a:cubicBezTo>
                  <a:cubicBezTo>
                    <a:pt x="222" y="190"/>
                    <a:pt x="218" y="189"/>
                    <a:pt x="216" y="187"/>
                  </a:cubicBezTo>
                  <a:cubicBezTo>
                    <a:pt x="215" y="185"/>
                    <a:pt x="211" y="182"/>
                    <a:pt x="210" y="178"/>
                  </a:cubicBezTo>
                  <a:cubicBezTo>
                    <a:pt x="209" y="175"/>
                    <a:pt x="209" y="172"/>
                    <a:pt x="212" y="169"/>
                  </a:cubicBezTo>
                  <a:cubicBezTo>
                    <a:pt x="214" y="166"/>
                    <a:pt x="215" y="167"/>
                    <a:pt x="217" y="166"/>
                  </a:cubicBezTo>
                  <a:cubicBezTo>
                    <a:pt x="219" y="164"/>
                    <a:pt x="215" y="163"/>
                    <a:pt x="213" y="160"/>
                  </a:cubicBezTo>
                  <a:cubicBezTo>
                    <a:pt x="211" y="158"/>
                    <a:pt x="212" y="156"/>
                    <a:pt x="213" y="151"/>
                  </a:cubicBezTo>
                  <a:cubicBezTo>
                    <a:pt x="214" y="146"/>
                    <a:pt x="217" y="144"/>
                    <a:pt x="218" y="142"/>
                  </a:cubicBezTo>
                  <a:cubicBezTo>
                    <a:pt x="218" y="139"/>
                    <a:pt x="217" y="137"/>
                    <a:pt x="216" y="134"/>
                  </a:cubicBezTo>
                  <a:cubicBezTo>
                    <a:pt x="216" y="131"/>
                    <a:pt x="215" y="122"/>
                    <a:pt x="217" y="119"/>
                  </a:cubicBezTo>
                  <a:cubicBezTo>
                    <a:pt x="219" y="117"/>
                    <a:pt x="222" y="113"/>
                    <a:pt x="220" y="111"/>
                  </a:cubicBezTo>
                  <a:cubicBezTo>
                    <a:pt x="218" y="109"/>
                    <a:pt x="216" y="112"/>
                    <a:pt x="213" y="110"/>
                  </a:cubicBezTo>
                  <a:cubicBezTo>
                    <a:pt x="211" y="109"/>
                    <a:pt x="212" y="103"/>
                    <a:pt x="210" y="103"/>
                  </a:cubicBezTo>
                  <a:cubicBezTo>
                    <a:pt x="208" y="102"/>
                    <a:pt x="208" y="102"/>
                    <a:pt x="206" y="105"/>
                  </a:cubicBezTo>
                  <a:cubicBezTo>
                    <a:pt x="204" y="107"/>
                    <a:pt x="201" y="110"/>
                    <a:pt x="200" y="107"/>
                  </a:cubicBezTo>
                  <a:cubicBezTo>
                    <a:pt x="200" y="103"/>
                    <a:pt x="201" y="103"/>
                    <a:pt x="202" y="102"/>
                  </a:cubicBezTo>
                  <a:cubicBezTo>
                    <a:pt x="203" y="100"/>
                    <a:pt x="198" y="100"/>
                    <a:pt x="198" y="100"/>
                  </a:cubicBezTo>
                  <a:cubicBezTo>
                    <a:pt x="198" y="100"/>
                    <a:pt x="198" y="98"/>
                    <a:pt x="199" y="95"/>
                  </a:cubicBezTo>
                  <a:cubicBezTo>
                    <a:pt x="200" y="91"/>
                    <a:pt x="199" y="86"/>
                    <a:pt x="200" y="85"/>
                  </a:cubicBezTo>
                  <a:cubicBezTo>
                    <a:pt x="201" y="83"/>
                    <a:pt x="204" y="83"/>
                    <a:pt x="205" y="81"/>
                  </a:cubicBezTo>
                  <a:cubicBezTo>
                    <a:pt x="206" y="79"/>
                    <a:pt x="208" y="75"/>
                    <a:pt x="205" y="70"/>
                  </a:cubicBezTo>
                  <a:cubicBezTo>
                    <a:pt x="203" y="65"/>
                    <a:pt x="201" y="63"/>
                    <a:pt x="202" y="60"/>
                  </a:cubicBezTo>
                  <a:cubicBezTo>
                    <a:pt x="204" y="58"/>
                    <a:pt x="202" y="56"/>
                    <a:pt x="202" y="54"/>
                  </a:cubicBezTo>
                  <a:cubicBezTo>
                    <a:pt x="201" y="52"/>
                    <a:pt x="203" y="50"/>
                    <a:pt x="206" y="48"/>
                  </a:cubicBezTo>
                  <a:cubicBezTo>
                    <a:pt x="208" y="47"/>
                    <a:pt x="207" y="43"/>
                    <a:pt x="206" y="41"/>
                  </a:cubicBezTo>
                  <a:cubicBezTo>
                    <a:pt x="205" y="38"/>
                    <a:pt x="201" y="32"/>
                    <a:pt x="199" y="32"/>
                  </a:cubicBezTo>
                  <a:cubicBezTo>
                    <a:pt x="196" y="31"/>
                    <a:pt x="196" y="35"/>
                    <a:pt x="194" y="36"/>
                  </a:cubicBezTo>
                  <a:cubicBezTo>
                    <a:pt x="191" y="37"/>
                    <a:pt x="192" y="33"/>
                    <a:pt x="191" y="31"/>
                  </a:cubicBezTo>
                  <a:cubicBezTo>
                    <a:pt x="190" y="29"/>
                    <a:pt x="190" y="32"/>
                    <a:pt x="187" y="31"/>
                  </a:cubicBezTo>
                  <a:cubicBezTo>
                    <a:pt x="183" y="31"/>
                    <a:pt x="179" y="30"/>
                    <a:pt x="177" y="30"/>
                  </a:cubicBezTo>
                  <a:cubicBezTo>
                    <a:pt x="176" y="31"/>
                    <a:pt x="169" y="31"/>
                    <a:pt x="165" y="29"/>
                  </a:cubicBezTo>
                  <a:cubicBezTo>
                    <a:pt x="160" y="27"/>
                    <a:pt x="156" y="26"/>
                    <a:pt x="155" y="25"/>
                  </a:cubicBezTo>
                  <a:cubicBezTo>
                    <a:pt x="154" y="23"/>
                    <a:pt x="155" y="21"/>
                    <a:pt x="156" y="19"/>
                  </a:cubicBezTo>
                  <a:cubicBezTo>
                    <a:pt x="157" y="17"/>
                    <a:pt x="154" y="15"/>
                    <a:pt x="151" y="17"/>
                  </a:cubicBezTo>
                  <a:cubicBezTo>
                    <a:pt x="148" y="18"/>
                    <a:pt x="147" y="13"/>
                    <a:pt x="147" y="13"/>
                  </a:cubicBezTo>
                  <a:cubicBezTo>
                    <a:pt x="144" y="9"/>
                    <a:pt x="143" y="9"/>
                    <a:pt x="141" y="11"/>
                  </a:cubicBezTo>
                  <a:cubicBezTo>
                    <a:pt x="138" y="12"/>
                    <a:pt x="136" y="14"/>
                    <a:pt x="135" y="11"/>
                  </a:cubicBezTo>
                  <a:cubicBezTo>
                    <a:pt x="135" y="7"/>
                    <a:pt x="134" y="7"/>
                    <a:pt x="132" y="7"/>
                  </a:cubicBezTo>
                  <a:cubicBezTo>
                    <a:pt x="129" y="6"/>
                    <a:pt x="129" y="5"/>
                    <a:pt x="130" y="3"/>
                  </a:cubicBezTo>
                  <a:cubicBezTo>
                    <a:pt x="131" y="1"/>
                    <a:pt x="130" y="0"/>
                    <a:pt x="127" y="0"/>
                  </a:cubicBezTo>
                  <a:cubicBezTo>
                    <a:pt x="126" y="1"/>
                    <a:pt x="124" y="3"/>
                    <a:pt x="124" y="4"/>
                  </a:cubicBezTo>
                  <a:cubicBezTo>
                    <a:pt x="124" y="6"/>
                    <a:pt x="121" y="8"/>
                    <a:pt x="120" y="9"/>
                  </a:cubicBezTo>
                  <a:close/>
                </a:path>
              </a:pathLst>
            </a:custGeom>
            <a:grpFill/>
            <a:ln w="12700"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4" name="Freeform 20"/>
            <p:cNvSpPr>
              <a:spLocks/>
            </p:cNvSpPr>
            <p:nvPr/>
          </p:nvSpPr>
          <p:spPr bwMode="auto">
            <a:xfrm>
              <a:off x="5221455" y="2692272"/>
              <a:ext cx="1276055" cy="1120309"/>
            </a:xfrm>
            <a:custGeom>
              <a:avLst/>
              <a:gdLst>
                <a:gd name="T0" fmla="*/ 571 w 609"/>
                <a:gd name="T1" fmla="*/ 166 h 535"/>
                <a:gd name="T2" fmla="*/ 538 w 609"/>
                <a:gd name="T3" fmla="*/ 131 h 535"/>
                <a:gd name="T4" fmla="*/ 498 w 609"/>
                <a:gd name="T5" fmla="*/ 111 h 535"/>
                <a:gd name="T6" fmla="*/ 463 w 609"/>
                <a:gd name="T7" fmla="*/ 103 h 535"/>
                <a:gd name="T8" fmla="*/ 420 w 609"/>
                <a:gd name="T9" fmla="*/ 95 h 535"/>
                <a:gd name="T10" fmla="*/ 391 w 609"/>
                <a:gd name="T11" fmla="*/ 96 h 535"/>
                <a:gd name="T12" fmla="*/ 350 w 609"/>
                <a:gd name="T13" fmla="*/ 48 h 535"/>
                <a:gd name="T14" fmla="*/ 308 w 609"/>
                <a:gd name="T15" fmla="*/ 10 h 535"/>
                <a:gd name="T16" fmla="*/ 232 w 609"/>
                <a:gd name="T17" fmla="*/ 19 h 535"/>
                <a:gd name="T18" fmla="*/ 227 w 609"/>
                <a:gd name="T19" fmla="*/ 73 h 535"/>
                <a:gd name="T20" fmla="*/ 193 w 609"/>
                <a:gd name="T21" fmla="*/ 78 h 535"/>
                <a:gd name="T22" fmla="*/ 178 w 609"/>
                <a:gd name="T23" fmla="*/ 92 h 535"/>
                <a:gd name="T24" fmla="*/ 170 w 609"/>
                <a:gd name="T25" fmla="*/ 49 h 535"/>
                <a:gd name="T26" fmla="*/ 107 w 609"/>
                <a:gd name="T27" fmla="*/ 47 h 535"/>
                <a:gd name="T28" fmla="*/ 55 w 609"/>
                <a:gd name="T29" fmla="*/ 76 h 535"/>
                <a:gd name="T30" fmla="*/ 71 w 609"/>
                <a:gd name="T31" fmla="*/ 121 h 535"/>
                <a:gd name="T32" fmla="*/ 65 w 609"/>
                <a:gd name="T33" fmla="*/ 187 h 535"/>
                <a:gd name="T34" fmla="*/ 27 w 609"/>
                <a:gd name="T35" fmla="*/ 255 h 535"/>
                <a:gd name="T36" fmla="*/ 0 w 609"/>
                <a:gd name="T37" fmla="*/ 277 h 535"/>
                <a:gd name="T38" fmla="*/ 44 w 609"/>
                <a:gd name="T39" fmla="*/ 306 h 535"/>
                <a:gd name="T40" fmla="*/ 50 w 609"/>
                <a:gd name="T41" fmla="*/ 336 h 535"/>
                <a:gd name="T42" fmla="*/ 111 w 609"/>
                <a:gd name="T43" fmla="*/ 307 h 535"/>
                <a:gd name="T44" fmla="*/ 125 w 609"/>
                <a:gd name="T45" fmla="*/ 304 h 535"/>
                <a:gd name="T46" fmla="*/ 157 w 609"/>
                <a:gd name="T47" fmla="*/ 322 h 535"/>
                <a:gd name="T48" fmla="*/ 151 w 609"/>
                <a:gd name="T49" fmla="*/ 351 h 535"/>
                <a:gd name="T50" fmla="*/ 150 w 609"/>
                <a:gd name="T51" fmla="*/ 376 h 535"/>
                <a:gd name="T52" fmla="*/ 188 w 609"/>
                <a:gd name="T53" fmla="*/ 368 h 535"/>
                <a:gd name="T54" fmla="*/ 225 w 609"/>
                <a:gd name="T55" fmla="*/ 353 h 535"/>
                <a:gd name="T56" fmla="*/ 209 w 609"/>
                <a:gd name="T57" fmla="*/ 310 h 535"/>
                <a:gd name="T58" fmla="*/ 220 w 609"/>
                <a:gd name="T59" fmla="*/ 288 h 535"/>
                <a:gd name="T60" fmla="*/ 250 w 609"/>
                <a:gd name="T61" fmla="*/ 291 h 535"/>
                <a:gd name="T62" fmla="*/ 288 w 609"/>
                <a:gd name="T63" fmla="*/ 295 h 535"/>
                <a:gd name="T64" fmla="*/ 301 w 609"/>
                <a:gd name="T65" fmla="*/ 309 h 535"/>
                <a:gd name="T66" fmla="*/ 296 w 609"/>
                <a:gd name="T67" fmla="*/ 343 h 535"/>
                <a:gd name="T68" fmla="*/ 305 w 609"/>
                <a:gd name="T69" fmla="*/ 363 h 535"/>
                <a:gd name="T70" fmla="*/ 315 w 609"/>
                <a:gd name="T71" fmla="*/ 396 h 535"/>
                <a:gd name="T72" fmla="*/ 342 w 609"/>
                <a:gd name="T73" fmla="*/ 425 h 535"/>
                <a:gd name="T74" fmla="*/ 335 w 609"/>
                <a:gd name="T75" fmla="*/ 462 h 535"/>
                <a:gd name="T76" fmla="*/ 367 w 609"/>
                <a:gd name="T77" fmla="*/ 466 h 535"/>
                <a:gd name="T78" fmla="*/ 364 w 609"/>
                <a:gd name="T79" fmla="*/ 486 h 535"/>
                <a:gd name="T80" fmla="*/ 359 w 609"/>
                <a:gd name="T81" fmla="*/ 516 h 535"/>
                <a:gd name="T82" fmla="*/ 378 w 609"/>
                <a:gd name="T83" fmla="*/ 521 h 535"/>
                <a:gd name="T84" fmla="*/ 397 w 609"/>
                <a:gd name="T85" fmla="*/ 508 h 535"/>
                <a:gd name="T86" fmla="*/ 429 w 609"/>
                <a:gd name="T87" fmla="*/ 505 h 535"/>
                <a:gd name="T88" fmla="*/ 457 w 609"/>
                <a:gd name="T89" fmla="*/ 485 h 535"/>
                <a:gd name="T90" fmla="*/ 485 w 609"/>
                <a:gd name="T91" fmla="*/ 479 h 535"/>
                <a:gd name="T92" fmla="*/ 499 w 609"/>
                <a:gd name="T93" fmla="*/ 463 h 535"/>
                <a:gd name="T94" fmla="*/ 487 w 609"/>
                <a:gd name="T95" fmla="*/ 422 h 535"/>
                <a:gd name="T96" fmla="*/ 483 w 609"/>
                <a:gd name="T97" fmla="*/ 387 h 535"/>
                <a:gd name="T98" fmla="*/ 532 w 609"/>
                <a:gd name="T99" fmla="*/ 375 h 535"/>
                <a:gd name="T100" fmla="*/ 541 w 609"/>
                <a:gd name="T101" fmla="*/ 345 h 535"/>
                <a:gd name="T102" fmla="*/ 541 w 609"/>
                <a:gd name="T103" fmla="*/ 316 h 535"/>
                <a:gd name="T104" fmla="*/ 538 w 609"/>
                <a:gd name="T105" fmla="*/ 285 h 535"/>
                <a:gd name="T106" fmla="*/ 521 w 609"/>
                <a:gd name="T107" fmla="*/ 253 h 535"/>
                <a:gd name="T108" fmla="*/ 523 w 609"/>
                <a:gd name="T109" fmla="*/ 213 h 535"/>
                <a:gd name="T110" fmla="*/ 556 w 609"/>
                <a:gd name="T111" fmla="*/ 202 h 535"/>
                <a:gd name="T112" fmla="*/ 593 w 609"/>
                <a:gd name="T113" fmla="*/ 193 h 535"/>
                <a:gd name="T114" fmla="*/ 609 w 609"/>
                <a:gd name="T115" fmla="*/ 171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9" h="535">
                  <a:moveTo>
                    <a:pt x="608" y="171"/>
                  </a:moveTo>
                  <a:cubicBezTo>
                    <a:pt x="605" y="171"/>
                    <a:pt x="604" y="172"/>
                    <a:pt x="600" y="171"/>
                  </a:cubicBezTo>
                  <a:cubicBezTo>
                    <a:pt x="596" y="171"/>
                    <a:pt x="594" y="167"/>
                    <a:pt x="590" y="166"/>
                  </a:cubicBezTo>
                  <a:cubicBezTo>
                    <a:pt x="585" y="164"/>
                    <a:pt x="582" y="167"/>
                    <a:pt x="579" y="168"/>
                  </a:cubicBezTo>
                  <a:cubicBezTo>
                    <a:pt x="577" y="169"/>
                    <a:pt x="574" y="169"/>
                    <a:pt x="571" y="166"/>
                  </a:cubicBezTo>
                  <a:cubicBezTo>
                    <a:pt x="569" y="163"/>
                    <a:pt x="565" y="157"/>
                    <a:pt x="568" y="157"/>
                  </a:cubicBezTo>
                  <a:cubicBezTo>
                    <a:pt x="565" y="154"/>
                    <a:pt x="560" y="153"/>
                    <a:pt x="556" y="154"/>
                  </a:cubicBezTo>
                  <a:cubicBezTo>
                    <a:pt x="552" y="155"/>
                    <a:pt x="552" y="150"/>
                    <a:pt x="555" y="148"/>
                  </a:cubicBezTo>
                  <a:cubicBezTo>
                    <a:pt x="558" y="146"/>
                    <a:pt x="551" y="143"/>
                    <a:pt x="548" y="142"/>
                  </a:cubicBezTo>
                  <a:cubicBezTo>
                    <a:pt x="545" y="141"/>
                    <a:pt x="539" y="133"/>
                    <a:pt x="538" y="131"/>
                  </a:cubicBezTo>
                  <a:cubicBezTo>
                    <a:pt x="537" y="128"/>
                    <a:pt x="533" y="124"/>
                    <a:pt x="531" y="119"/>
                  </a:cubicBezTo>
                  <a:cubicBezTo>
                    <a:pt x="528" y="114"/>
                    <a:pt x="526" y="113"/>
                    <a:pt x="522" y="113"/>
                  </a:cubicBezTo>
                  <a:cubicBezTo>
                    <a:pt x="518" y="112"/>
                    <a:pt x="518" y="115"/>
                    <a:pt x="515" y="118"/>
                  </a:cubicBezTo>
                  <a:cubicBezTo>
                    <a:pt x="512" y="121"/>
                    <a:pt x="509" y="121"/>
                    <a:pt x="507" y="120"/>
                  </a:cubicBezTo>
                  <a:cubicBezTo>
                    <a:pt x="504" y="119"/>
                    <a:pt x="500" y="114"/>
                    <a:pt x="498" y="111"/>
                  </a:cubicBezTo>
                  <a:cubicBezTo>
                    <a:pt x="497" y="108"/>
                    <a:pt x="495" y="108"/>
                    <a:pt x="492" y="109"/>
                  </a:cubicBezTo>
                  <a:cubicBezTo>
                    <a:pt x="491" y="110"/>
                    <a:pt x="487" y="108"/>
                    <a:pt x="486" y="107"/>
                  </a:cubicBezTo>
                  <a:cubicBezTo>
                    <a:pt x="484" y="107"/>
                    <a:pt x="483" y="108"/>
                    <a:pt x="483" y="108"/>
                  </a:cubicBezTo>
                  <a:cubicBezTo>
                    <a:pt x="480" y="110"/>
                    <a:pt x="476" y="108"/>
                    <a:pt x="473" y="107"/>
                  </a:cubicBezTo>
                  <a:cubicBezTo>
                    <a:pt x="470" y="107"/>
                    <a:pt x="465" y="104"/>
                    <a:pt x="463" y="103"/>
                  </a:cubicBezTo>
                  <a:cubicBezTo>
                    <a:pt x="461" y="102"/>
                    <a:pt x="455" y="98"/>
                    <a:pt x="452" y="96"/>
                  </a:cubicBezTo>
                  <a:cubicBezTo>
                    <a:pt x="450" y="95"/>
                    <a:pt x="448" y="97"/>
                    <a:pt x="444" y="97"/>
                  </a:cubicBezTo>
                  <a:cubicBezTo>
                    <a:pt x="441" y="98"/>
                    <a:pt x="441" y="99"/>
                    <a:pt x="439" y="101"/>
                  </a:cubicBezTo>
                  <a:cubicBezTo>
                    <a:pt x="437" y="103"/>
                    <a:pt x="434" y="103"/>
                    <a:pt x="431" y="103"/>
                  </a:cubicBezTo>
                  <a:cubicBezTo>
                    <a:pt x="427" y="104"/>
                    <a:pt x="422" y="98"/>
                    <a:pt x="420" y="95"/>
                  </a:cubicBezTo>
                  <a:cubicBezTo>
                    <a:pt x="417" y="92"/>
                    <a:pt x="416" y="93"/>
                    <a:pt x="413" y="94"/>
                  </a:cubicBezTo>
                  <a:cubicBezTo>
                    <a:pt x="410" y="96"/>
                    <a:pt x="409" y="98"/>
                    <a:pt x="407" y="100"/>
                  </a:cubicBezTo>
                  <a:cubicBezTo>
                    <a:pt x="404" y="102"/>
                    <a:pt x="401" y="100"/>
                    <a:pt x="399" y="98"/>
                  </a:cubicBezTo>
                  <a:cubicBezTo>
                    <a:pt x="398" y="96"/>
                    <a:pt x="399" y="93"/>
                    <a:pt x="397" y="93"/>
                  </a:cubicBezTo>
                  <a:cubicBezTo>
                    <a:pt x="395" y="92"/>
                    <a:pt x="394" y="94"/>
                    <a:pt x="391" y="96"/>
                  </a:cubicBezTo>
                  <a:cubicBezTo>
                    <a:pt x="389" y="98"/>
                    <a:pt x="387" y="92"/>
                    <a:pt x="385" y="90"/>
                  </a:cubicBezTo>
                  <a:cubicBezTo>
                    <a:pt x="383" y="88"/>
                    <a:pt x="383" y="83"/>
                    <a:pt x="384" y="80"/>
                  </a:cubicBezTo>
                  <a:cubicBezTo>
                    <a:pt x="384" y="77"/>
                    <a:pt x="382" y="74"/>
                    <a:pt x="379" y="72"/>
                  </a:cubicBezTo>
                  <a:cubicBezTo>
                    <a:pt x="376" y="70"/>
                    <a:pt x="368" y="69"/>
                    <a:pt x="363" y="67"/>
                  </a:cubicBezTo>
                  <a:cubicBezTo>
                    <a:pt x="359" y="64"/>
                    <a:pt x="352" y="54"/>
                    <a:pt x="350" y="48"/>
                  </a:cubicBezTo>
                  <a:cubicBezTo>
                    <a:pt x="349" y="42"/>
                    <a:pt x="343" y="39"/>
                    <a:pt x="340" y="36"/>
                  </a:cubicBezTo>
                  <a:cubicBezTo>
                    <a:pt x="339" y="35"/>
                    <a:pt x="335" y="29"/>
                    <a:pt x="332" y="24"/>
                  </a:cubicBezTo>
                  <a:cubicBezTo>
                    <a:pt x="333" y="25"/>
                    <a:pt x="333" y="26"/>
                    <a:pt x="333" y="26"/>
                  </a:cubicBezTo>
                  <a:cubicBezTo>
                    <a:pt x="333" y="26"/>
                    <a:pt x="328" y="19"/>
                    <a:pt x="323" y="15"/>
                  </a:cubicBezTo>
                  <a:cubicBezTo>
                    <a:pt x="318" y="12"/>
                    <a:pt x="313" y="9"/>
                    <a:pt x="308" y="10"/>
                  </a:cubicBezTo>
                  <a:cubicBezTo>
                    <a:pt x="302" y="10"/>
                    <a:pt x="297" y="10"/>
                    <a:pt x="292" y="13"/>
                  </a:cubicBezTo>
                  <a:cubicBezTo>
                    <a:pt x="287" y="17"/>
                    <a:pt x="281" y="18"/>
                    <a:pt x="273" y="17"/>
                  </a:cubicBezTo>
                  <a:cubicBezTo>
                    <a:pt x="265" y="15"/>
                    <a:pt x="260" y="19"/>
                    <a:pt x="256" y="14"/>
                  </a:cubicBezTo>
                  <a:cubicBezTo>
                    <a:pt x="252" y="9"/>
                    <a:pt x="246" y="0"/>
                    <a:pt x="241" y="5"/>
                  </a:cubicBezTo>
                  <a:cubicBezTo>
                    <a:pt x="236" y="11"/>
                    <a:pt x="232" y="15"/>
                    <a:pt x="232" y="19"/>
                  </a:cubicBezTo>
                  <a:cubicBezTo>
                    <a:pt x="231" y="24"/>
                    <a:pt x="228" y="35"/>
                    <a:pt x="226" y="40"/>
                  </a:cubicBezTo>
                  <a:cubicBezTo>
                    <a:pt x="223" y="45"/>
                    <a:pt x="225" y="55"/>
                    <a:pt x="228" y="59"/>
                  </a:cubicBezTo>
                  <a:cubicBezTo>
                    <a:pt x="230" y="63"/>
                    <a:pt x="232" y="65"/>
                    <a:pt x="232" y="70"/>
                  </a:cubicBezTo>
                  <a:cubicBezTo>
                    <a:pt x="232" y="76"/>
                    <a:pt x="232" y="81"/>
                    <a:pt x="232" y="81"/>
                  </a:cubicBezTo>
                  <a:cubicBezTo>
                    <a:pt x="232" y="81"/>
                    <a:pt x="230" y="76"/>
                    <a:pt x="227" y="73"/>
                  </a:cubicBezTo>
                  <a:cubicBezTo>
                    <a:pt x="224" y="70"/>
                    <a:pt x="227" y="73"/>
                    <a:pt x="221" y="72"/>
                  </a:cubicBezTo>
                  <a:cubicBezTo>
                    <a:pt x="216" y="70"/>
                    <a:pt x="216" y="72"/>
                    <a:pt x="212" y="67"/>
                  </a:cubicBezTo>
                  <a:cubicBezTo>
                    <a:pt x="209" y="62"/>
                    <a:pt x="206" y="55"/>
                    <a:pt x="201" y="58"/>
                  </a:cubicBezTo>
                  <a:cubicBezTo>
                    <a:pt x="196" y="62"/>
                    <a:pt x="194" y="61"/>
                    <a:pt x="194" y="66"/>
                  </a:cubicBezTo>
                  <a:cubicBezTo>
                    <a:pt x="194" y="71"/>
                    <a:pt x="194" y="74"/>
                    <a:pt x="193" y="78"/>
                  </a:cubicBezTo>
                  <a:cubicBezTo>
                    <a:pt x="191" y="81"/>
                    <a:pt x="196" y="85"/>
                    <a:pt x="198" y="81"/>
                  </a:cubicBezTo>
                  <a:cubicBezTo>
                    <a:pt x="201" y="76"/>
                    <a:pt x="203" y="80"/>
                    <a:pt x="203" y="86"/>
                  </a:cubicBezTo>
                  <a:cubicBezTo>
                    <a:pt x="204" y="93"/>
                    <a:pt x="203" y="95"/>
                    <a:pt x="200" y="99"/>
                  </a:cubicBezTo>
                  <a:cubicBezTo>
                    <a:pt x="196" y="104"/>
                    <a:pt x="193" y="106"/>
                    <a:pt x="188" y="102"/>
                  </a:cubicBezTo>
                  <a:cubicBezTo>
                    <a:pt x="183" y="97"/>
                    <a:pt x="184" y="92"/>
                    <a:pt x="178" y="92"/>
                  </a:cubicBezTo>
                  <a:cubicBezTo>
                    <a:pt x="172" y="92"/>
                    <a:pt x="168" y="83"/>
                    <a:pt x="173" y="82"/>
                  </a:cubicBezTo>
                  <a:cubicBezTo>
                    <a:pt x="177" y="81"/>
                    <a:pt x="182" y="85"/>
                    <a:pt x="184" y="81"/>
                  </a:cubicBezTo>
                  <a:cubicBezTo>
                    <a:pt x="186" y="76"/>
                    <a:pt x="186" y="74"/>
                    <a:pt x="184" y="69"/>
                  </a:cubicBezTo>
                  <a:cubicBezTo>
                    <a:pt x="181" y="64"/>
                    <a:pt x="180" y="58"/>
                    <a:pt x="177" y="55"/>
                  </a:cubicBezTo>
                  <a:cubicBezTo>
                    <a:pt x="175" y="52"/>
                    <a:pt x="170" y="55"/>
                    <a:pt x="170" y="49"/>
                  </a:cubicBezTo>
                  <a:cubicBezTo>
                    <a:pt x="170" y="42"/>
                    <a:pt x="171" y="41"/>
                    <a:pt x="166" y="40"/>
                  </a:cubicBezTo>
                  <a:cubicBezTo>
                    <a:pt x="166" y="40"/>
                    <a:pt x="161" y="37"/>
                    <a:pt x="157" y="37"/>
                  </a:cubicBezTo>
                  <a:cubicBezTo>
                    <a:pt x="152" y="37"/>
                    <a:pt x="148" y="35"/>
                    <a:pt x="145" y="38"/>
                  </a:cubicBezTo>
                  <a:cubicBezTo>
                    <a:pt x="143" y="41"/>
                    <a:pt x="133" y="40"/>
                    <a:pt x="129" y="42"/>
                  </a:cubicBezTo>
                  <a:cubicBezTo>
                    <a:pt x="125" y="44"/>
                    <a:pt x="111" y="49"/>
                    <a:pt x="107" y="47"/>
                  </a:cubicBezTo>
                  <a:cubicBezTo>
                    <a:pt x="103" y="45"/>
                    <a:pt x="95" y="43"/>
                    <a:pt x="90" y="44"/>
                  </a:cubicBezTo>
                  <a:cubicBezTo>
                    <a:pt x="85" y="46"/>
                    <a:pt x="75" y="44"/>
                    <a:pt x="71" y="49"/>
                  </a:cubicBezTo>
                  <a:cubicBezTo>
                    <a:pt x="67" y="53"/>
                    <a:pt x="59" y="58"/>
                    <a:pt x="56" y="63"/>
                  </a:cubicBezTo>
                  <a:cubicBezTo>
                    <a:pt x="53" y="67"/>
                    <a:pt x="54" y="69"/>
                    <a:pt x="58" y="72"/>
                  </a:cubicBezTo>
                  <a:cubicBezTo>
                    <a:pt x="63" y="74"/>
                    <a:pt x="61" y="77"/>
                    <a:pt x="55" y="76"/>
                  </a:cubicBezTo>
                  <a:cubicBezTo>
                    <a:pt x="49" y="76"/>
                    <a:pt x="49" y="76"/>
                    <a:pt x="47" y="82"/>
                  </a:cubicBezTo>
                  <a:cubicBezTo>
                    <a:pt x="46" y="88"/>
                    <a:pt x="46" y="93"/>
                    <a:pt x="44" y="99"/>
                  </a:cubicBezTo>
                  <a:cubicBezTo>
                    <a:pt x="42" y="104"/>
                    <a:pt x="40" y="113"/>
                    <a:pt x="48" y="115"/>
                  </a:cubicBezTo>
                  <a:cubicBezTo>
                    <a:pt x="56" y="116"/>
                    <a:pt x="67" y="114"/>
                    <a:pt x="71" y="116"/>
                  </a:cubicBezTo>
                  <a:cubicBezTo>
                    <a:pt x="74" y="117"/>
                    <a:pt x="72" y="116"/>
                    <a:pt x="71" y="121"/>
                  </a:cubicBezTo>
                  <a:cubicBezTo>
                    <a:pt x="70" y="127"/>
                    <a:pt x="71" y="131"/>
                    <a:pt x="68" y="134"/>
                  </a:cubicBezTo>
                  <a:cubicBezTo>
                    <a:pt x="65" y="136"/>
                    <a:pt x="69" y="137"/>
                    <a:pt x="69" y="143"/>
                  </a:cubicBezTo>
                  <a:cubicBezTo>
                    <a:pt x="68" y="148"/>
                    <a:pt x="66" y="145"/>
                    <a:pt x="65" y="150"/>
                  </a:cubicBezTo>
                  <a:cubicBezTo>
                    <a:pt x="63" y="155"/>
                    <a:pt x="64" y="157"/>
                    <a:pt x="65" y="164"/>
                  </a:cubicBezTo>
                  <a:cubicBezTo>
                    <a:pt x="67" y="171"/>
                    <a:pt x="69" y="181"/>
                    <a:pt x="65" y="187"/>
                  </a:cubicBezTo>
                  <a:cubicBezTo>
                    <a:pt x="62" y="194"/>
                    <a:pt x="57" y="205"/>
                    <a:pt x="53" y="210"/>
                  </a:cubicBezTo>
                  <a:cubicBezTo>
                    <a:pt x="49" y="215"/>
                    <a:pt x="46" y="224"/>
                    <a:pt x="47" y="230"/>
                  </a:cubicBezTo>
                  <a:cubicBezTo>
                    <a:pt x="48" y="237"/>
                    <a:pt x="45" y="246"/>
                    <a:pt x="45" y="249"/>
                  </a:cubicBezTo>
                  <a:cubicBezTo>
                    <a:pt x="45" y="252"/>
                    <a:pt x="45" y="260"/>
                    <a:pt x="40" y="258"/>
                  </a:cubicBezTo>
                  <a:cubicBezTo>
                    <a:pt x="35" y="255"/>
                    <a:pt x="32" y="256"/>
                    <a:pt x="27" y="255"/>
                  </a:cubicBezTo>
                  <a:cubicBezTo>
                    <a:pt x="22" y="253"/>
                    <a:pt x="19" y="251"/>
                    <a:pt x="15" y="252"/>
                  </a:cubicBezTo>
                  <a:cubicBezTo>
                    <a:pt x="12" y="253"/>
                    <a:pt x="3" y="251"/>
                    <a:pt x="3" y="256"/>
                  </a:cubicBezTo>
                  <a:cubicBezTo>
                    <a:pt x="3" y="261"/>
                    <a:pt x="2" y="265"/>
                    <a:pt x="4" y="267"/>
                  </a:cubicBezTo>
                  <a:cubicBezTo>
                    <a:pt x="6" y="268"/>
                    <a:pt x="9" y="269"/>
                    <a:pt x="5" y="272"/>
                  </a:cubicBezTo>
                  <a:cubicBezTo>
                    <a:pt x="1" y="274"/>
                    <a:pt x="0" y="273"/>
                    <a:pt x="0" y="277"/>
                  </a:cubicBezTo>
                  <a:cubicBezTo>
                    <a:pt x="0" y="281"/>
                    <a:pt x="0" y="288"/>
                    <a:pt x="3" y="289"/>
                  </a:cubicBezTo>
                  <a:cubicBezTo>
                    <a:pt x="7" y="290"/>
                    <a:pt x="16" y="294"/>
                    <a:pt x="20" y="295"/>
                  </a:cubicBezTo>
                  <a:cubicBezTo>
                    <a:pt x="24" y="297"/>
                    <a:pt x="31" y="299"/>
                    <a:pt x="32" y="296"/>
                  </a:cubicBezTo>
                  <a:cubicBezTo>
                    <a:pt x="33" y="293"/>
                    <a:pt x="37" y="287"/>
                    <a:pt x="37" y="292"/>
                  </a:cubicBezTo>
                  <a:cubicBezTo>
                    <a:pt x="38" y="298"/>
                    <a:pt x="42" y="305"/>
                    <a:pt x="44" y="306"/>
                  </a:cubicBezTo>
                  <a:cubicBezTo>
                    <a:pt x="46" y="308"/>
                    <a:pt x="47" y="315"/>
                    <a:pt x="44" y="318"/>
                  </a:cubicBezTo>
                  <a:cubicBezTo>
                    <a:pt x="42" y="322"/>
                    <a:pt x="38" y="331"/>
                    <a:pt x="40" y="334"/>
                  </a:cubicBezTo>
                  <a:cubicBezTo>
                    <a:pt x="41" y="336"/>
                    <a:pt x="44" y="338"/>
                    <a:pt x="44" y="338"/>
                  </a:cubicBezTo>
                  <a:cubicBezTo>
                    <a:pt x="44" y="338"/>
                    <a:pt x="44" y="338"/>
                    <a:pt x="44" y="338"/>
                  </a:cubicBezTo>
                  <a:cubicBezTo>
                    <a:pt x="46" y="338"/>
                    <a:pt x="49" y="338"/>
                    <a:pt x="50" y="336"/>
                  </a:cubicBezTo>
                  <a:cubicBezTo>
                    <a:pt x="52" y="333"/>
                    <a:pt x="61" y="334"/>
                    <a:pt x="65" y="333"/>
                  </a:cubicBezTo>
                  <a:cubicBezTo>
                    <a:pt x="68" y="332"/>
                    <a:pt x="78" y="331"/>
                    <a:pt x="82" y="328"/>
                  </a:cubicBezTo>
                  <a:cubicBezTo>
                    <a:pt x="85" y="324"/>
                    <a:pt x="94" y="319"/>
                    <a:pt x="97" y="317"/>
                  </a:cubicBezTo>
                  <a:cubicBezTo>
                    <a:pt x="100" y="315"/>
                    <a:pt x="103" y="314"/>
                    <a:pt x="106" y="312"/>
                  </a:cubicBezTo>
                  <a:cubicBezTo>
                    <a:pt x="110" y="310"/>
                    <a:pt x="110" y="309"/>
                    <a:pt x="111" y="307"/>
                  </a:cubicBezTo>
                  <a:cubicBezTo>
                    <a:pt x="112" y="305"/>
                    <a:pt x="113" y="304"/>
                    <a:pt x="110" y="301"/>
                  </a:cubicBezTo>
                  <a:cubicBezTo>
                    <a:pt x="106" y="299"/>
                    <a:pt x="110" y="297"/>
                    <a:pt x="111" y="295"/>
                  </a:cubicBezTo>
                  <a:cubicBezTo>
                    <a:pt x="112" y="292"/>
                    <a:pt x="113" y="290"/>
                    <a:pt x="116" y="292"/>
                  </a:cubicBezTo>
                  <a:cubicBezTo>
                    <a:pt x="119" y="294"/>
                    <a:pt x="120" y="296"/>
                    <a:pt x="123" y="297"/>
                  </a:cubicBezTo>
                  <a:cubicBezTo>
                    <a:pt x="126" y="298"/>
                    <a:pt x="124" y="301"/>
                    <a:pt x="125" y="304"/>
                  </a:cubicBezTo>
                  <a:cubicBezTo>
                    <a:pt x="126" y="307"/>
                    <a:pt x="129" y="308"/>
                    <a:pt x="131" y="308"/>
                  </a:cubicBezTo>
                  <a:cubicBezTo>
                    <a:pt x="134" y="309"/>
                    <a:pt x="135" y="311"/>
                    <a:pt x="137" y="312"/>
                  </a:cubicBezTo>
                  <a:cubicBezTo>
                    <a:pt x="139" y="314"/>
                    <a:pt x="142" y="314"/>
                    <a:pt x="145" y="312"/>
                  </a:cubicBezTo>
                  <a:cubicBezTo>
                    <a:pt x="147" y="311"/>
                    <a:pt x="151" y="311"/>
                    <a:pt x="153" y="314"/>
                  </a:cubicBezTo>
                  <a:cubicBezTo>
                    <a:pt x="154" y="316"/>
                    <a:pt x="154" y="321"/>
                    <a:pt x="157" y="322"/>
                  </a:cubicBezTo>
                  <a:cubicBezTo>
                    <a:pt x="160" y="323"/>
                    <a:pt x="161" y="326"/>
                    <a:pt x="156" y="327"/>
                  </a:cubicBezTo>
                  <a:cubicBezTo>
                    <a:pt x="151" y="327"/>
                    <a:pt x="152" y="330"/>
                    <a:pt x="153" y="332"/>
                  </a:cubicBezTo>
                  <a:cubicBezTo>
                    <a:pt x="154" y="334"/>
                    <a:pt x="155" y="334"/>
                    <a:pt x="153" y="337"/>
                  </a:cubicBezTo>
                  <a:cubicBezTo>
                    <a:pt x="152" y="340"/>
                    <a:pt x="154" y="343"/>
                    <a:pt x="151" y="345"/>
                  </a:cubicBezTo>
                  <a:cubicBezTo>
                    <a:pt x="148" y="347"/>
                    <a:pt x="147" y="348"/>
                    <a:pt x="151" y="351"/>
                  </a:cubicBezTo>
                  <a:cubicBezTo>
                    <a:pt x="155" y="353"/>
                    <a:pt x="158" y="354"/>
                    <a:pt x="161" y="354"/>
                  </a:cubicBezTo>
                  <a:cubicBezTo>
                    <a:pt x="164" y="353"/>
                    <a:pt x="163" y="355"/>
                    <a:pt x="162" y="359"/>
                  </a:cubicBezTo>
                  <a:cubicBezTo>
                    <a:pt x="161" y="363"/>
                    <a:pt x="163" y="365"/>
                    <a:pt x="158" y="366"/>
                  </a:cubicBezTo>
                  <a:cubicBezTo>
                    <a:pt x="153" y="368"/>
                    <a:pt x="153" y="368"/>
                    <a:pt x="150" y="371"/>
                  </a:cubicBezTo>
                  <a:cubicBezTo>
                    <a:pt x="147" y="373"/>
                    <a:pt x="146" y="374"/>
                    <a:pt x="150" y="376"/>
                  </a:cubicBezTo>
                  <a:cubicBezTo>
                    <a:pt x="153" y="378"/>
                    <a:pt x="153" y="382"/>
                    <a:pt x="157" y="381"/>
                  </a:cubicBezTo>
                  <a:cubicBezTo>
                    <a:pt x="160" y="380"/>
                    <a:pt x="162" y="379"/>
                    <a:pt x="164" y="377"/>
                  </a:cubicBezTo>
                  <a:cubicBezTo>
                    <a:pt x="165" y="375"/>
                    <a:pt x="168" y="375"/>
                    <a:pt x="172" y="375"/>
                  </a:cubicBezTo>
                  <a:cubicBezTo>
                    <a:pt x="176" y="376"/>
                    <a:pt x="180" y="376"/>
                    <a:pt x="183" y="374"/>
                  </a:cubicBezTo>
                  <a:cubicBezTo>
                    <a:pt x="186" y="373"/>
                    <a:pt x="185" y="371"/>
                    <a:pt x="188" y="368"/>
                  </a:cubicBezTo>
                  <a:cubicBezTo>
                    <a:pt x="191" y="365"/>
                    <a:pt x="191" y="362"/>
                    <a:pt x="195" y="363"/>
                  </a:cubicBezTo>
                  <a:cubicBezTo>
                    <a:pt x="198" y="363"/>
                    <a:pt x="202" y="362"/>
                    <a:pt x="204" y="364"/>
                  </a:cubicBezTo>
                  <a:cubicBezTo>
                    <a:pt x="205" y="366"/>
                    <a:pt x="210" y="369"/>
                    <a:pt x="211" y="366"/>
                  </a:cubicBezTo>
                  <a:cubicBezTo>
                    <a:pt x="212" y="363"/>
                    <a:pt x="213" y="361"/>
                    <a:pt x="217" y="359"/>
                  </a:cubicBezTo>
                  <a:cubicBezTo>
                    <a:pt x="220" y="358"/>
                    <a:pt x="226" y="355"/>
                    <a:pt x="225" y="353"/>
                  </a:cubicBezTo>
                  <a:cubicBezTo>
                    <a:pt x="224" y="350"/>
                    <a:pt x="221" y="350"/>
                    <a:pt x="219" y="349"/>
                  </a:cubicBezTo>
                  <a:cubicBezTo>
                    <a:pt x="217" y="347"/>
                    <a:pt x="218" y="348"/>
                    <a:pt x="219" y="343"/>
                  </a:cubicBezTo>
                  <a:cubicBezTo>
                    <a:pt x="220" y="339"/>
                    <a:pt x="222" y="326"/>
                    <a:pt x="220" y="324"/>
                  </a:cubicBezTo>
                  <a:cubicBezTo>
                    <a:pt x="218" y="322"/>
                    <a:pt x="218" y="321"/>
                    <a:pt x="217" y="317"/>
                  </a:cubicBezTo>
                  <a:cubicBezTo>
                    <a:pt x="217" y="314"/>
                    <a:pt x="213" y="311"/>
                    <a:pt x="209" y="310"/>
                  </a:cubicBezTo>
                  <a:cubicBezTo>
                    <a:pt x="206" y="309"/>
                    <a:pt x="203" y="307"/>
                    <a:pt x="201" y="304"/>
                  </a:cubicBezTo>
                  <a:cubicBezTo>
                    <a:pt x="200" y="302"/>
                    <a:pt x="197" y="297"/>
                    <a:pt x="201" y="297"/>
                  </a:cubicBezTo>
                  <a:cubicBezTo>
                    <a:pt x="206" y="297"/>
                    <a:pt x="207" y="299"/>
                    <a:pt x="211" y="298"/>
                  </a:cubicBezTo>
                  <a:cubicBezTo>
                    <a:pt x="215" y="297"/>
                    <a:pt x="218" y="299"/>
                    <a:pt x="219" y="295"/>
                  </a:cubicBezTo>
                  <a:cubicBezTo>
                    <a:pt x="220" y="292"/>
                    <a:pt x="217" y="290"/>
                    <a:pt x="220" y="288"/>
                  </a:cubicBezTo>
                  <a:cubicBezTo>
                    <a:pt x="223" y="286"/>
                    <a:pt x="223" y="283"/>
                    <a:pt x="226" y="283"/>
                  </a:cubicBezTo>
                  <a:cubicBezTo>
                    <a:pt x="228" y="283"/>
                    <a:pt x="226" y="287"/>
                    <a:pt x="231" y="286"/>
                  </a:cubicBezTo>
                  <a:cubicBezTo>
                    <a:pt x="235" y="285"/>
                    <a:pt x="236" y="285"/>
                    <a:pt x="240" y="283"/>
                  </a:cubicBezTo>
                  <a:cubicBezTo>
                    <a:pt x="243" y="281"/>
                    <a:pt x="244" y="281"/>
                    <a:pt x="247" y="283"/>
                  </a:cubicBezTo>
                  <a:cubicBezTo>
                    <a:pt x="250" y="285"/>
                    <a:pt x="247" y="288"/>
                    <a:pt x="250" y="291"/>
                  </a:cubicBezTo>
                  <a:cubicBezTo>
                    <a:pt x="252" y="294"/>
                    <a:pt x="252" y="299"/>
                    <a:pt x="251" y="301"/>
                  </a:cubicBezTo>
                  <a:cubicBezTo>
                    <a:pt x="250" y="303"/>
                    <a:pt x="249" y="306"/>
                    <a:pt x="253" y="308"/>
                  </a:cubicBezTo>
                  <a:cubicBezTo>
                    <a:pt x="258" y="310"/>
                    <a:pt x="266" y="311"/>
                    <a:pt x="270" y="309"/>
                  </a:cubicBezTo>
                  <a:cubicBezTo>
                    <a:pt x="274" y="307"/>
                    <a:pt x="282" y="308"/>
                    <a:pt x="282" y="304"/>
                  </a:cubicBezTo>
                  <a:cubicBezTo>
                    <a:pt x="283" y="300"/>
                    <a:pt x="286" y="300"/>
                    <a:pt x="288" y="295"/>
                  </a:cubicBezTo>
                  <a:cubicBezTo>
                    <a:pt x="289" y="291"/>
                    <a:pt x="290" y="289"/>
                    <a:pt x="293" y="289"/>
                  </a:cubicBezTo>
                  <a:cubicBezTo>
                    <a:pt x="297" y="288"/>
                    <a:pt x="300" y="287"/>
                    <a:pt x="302" y="289"/>
                  </a:cubicBezTo>
                  <a:cubicBezTo>
                    <a:pt x="305" y="292"/>
                    <a:pt x="303" y="294"/>
                    <a:pt x="300" y="296"/>
                  </a:cubicBezTo>
                  <a:cubicBezTo>
                    <a:pt x="298" y="297"/>
                    <a:pt x="298" y="301"/>
                    <a:pt x="301" y="302"/>
                  </a:cubicBezTo>
                  <a:cubicBezTo>
                    <a:pt x="303" y="304"/>
                    <a:pt x="303" y="306"/>
                    <a:pt x="301" y="309"/>
                  </a:cubicBezTo>
                  <a:cubicBezTo>
                    <a:pt x="299" y="312"/>
                    <a:pt x="298" y="319"/>
                    <a:pt x="294" y="319"/>
                  </a:cubicBezTo>
                  <a:cubicBezTo>
                    <a:pt x="290" y="320"/>
                    <a:pt x="288" y="320"/>
                    <a:pt x="286" y="324"/>
                  </a:cubicBezTo>
                  <a:cubicBezTo>
                    <a:pt x="285" y="328"/>
                    <a:pt x="282" y="330"/>
                    <a:pt x="285" y="332"/>
                  </a:cubicBezTo>
                  <a:cubicBezTo>
                    <a:pt x="287" y="335"/>
                    <a:pt x="287" y="337"/>
                    <a:pt x="290" y="339"/>
                  </a:cubicBezTo>
                  <a:cubicBezTo>
                    <a:pt x="294" y="340"/>
                    <a:pt x="298" y="341"/>
                    <a:pt x="296" y="343"/>
                  </a:cubicBezTo>
                  <a:cubicBezTo>
                    <a:pt x="294" y="345"/>
                    <a:pt x="291" y="345"/>
                    <a:pt x="292" y="347"/>
                  </a:cubicBezTo>
                  <a:cubicBezTo>
                    <a:pt x="292" y="349"/>
                    <a:pt x="292" y="351"/>
                    <a:pt x="290" y="352"/>
                  </a:cubicBezTo>
                  <a:cubicBezTo>
                    <a:pt x="288" y="353"/>
                    <a:pt x="288" y="357"/>
                    <a:pt x="288" y="358"/>
                  </a:cubicBezTo>
                  <a:cubicBezTo>
                    <a:pt x="289" y="360"/>
                    <a:pt x="290" y="361"/>
                    <a:pt x="296" y="361"/>
                  </a:cubicBezTo>
                  <a:cubicBezTo>
                    <a:pt x="301" y="361"/>
                    <a:pt x="304" y="361"/>
                    <a:pt x="305" y="363"/>
                  </a:cubicBezTo>
                  <a:cubicBezTo>
                    <a:pt x="306" y="366"/>
                    <a:pt x="305" y="368"/>
                    <a:pt x="305" y="370"/>
                  </a:cubicBezTo>
                  <a:cubicBezTo>
                    <a:pt x="306" y="372"/>
                    <a:pt x="310" y="374"/>
                    <a:pt x="310" y="374"/>
                  </a:cubicBezTo>
                  <a:cubicBezTo>
                    <a:pt x="310" y="374"/>
                    <a:pt x="310" y="380"/>
                    <a:pt x="311" y="383"/>
                  </a:cubicBezTo>
                  <a:cubicBezTo>
                    <a:pt x="311" y="386"/>
                    <a:pt x="312" y="389"/>
                    <a:pt x="310" y="392"/>
                  </a:cubicBezTo>
                  <a:cubicBezTo>
                    <a:pt x="309" y="395"/>
                    <a:pt x="311" y="399"/>
                    <a:pt x="315" y="396"/>
                  </a:cubicBezTo>
                  <a:cubicBezTo>
                    <a:pt x="320" y="393"/>
                    <a:pt x="323" y="396"/>
                    <a:pt x="323" y="400"/>
                  </a:cubicBezTo>
                  <a:cubicBezTo>
                    <a:pt x="323" y="404"/>
                    <a:pt x="324" y="407"/>
                    <a:pt x="327" y="407"/>
                  </a:cubicBezTo>
                  <a:cubicBezTo>
                    <a:pt x="329" y="407"/>
                    <a:pt x="331" y="410"/>
                    <a:pt x="331" y="415"/>
                  </a:cubicBezTo>
                  <a:cubicBezTo>
                    <a:pt x="331" y="419"/>
                    <a:pt x="334" y="419"/>
                    <a:pt x="339" y="418"/>
                  </a:cubicBezTo>
                  <a:cubicBezTo>
                    <a:pt x="345" y="418"/>
                    <a:pt x="344" y="422"/>
                    <a:pt x="342" y="425"/>
                  </a:cubicBezTo>
                  <a:cubicBezTo>
                    <a:pt x="339" y="429"/>
                    <a:pt x="343" y="428"/>
                    <a:pt x="343" y="431"/>
                  </a:cubicBezTo>
                  <a:cubicBezTo>
                    <a:pt x="343" y="434"/>
                    <a:pt x="340" y="436"/>
                    <a:pt x="338" y="438"/>
                  </a:cubicBezTo>
                  <a:cubicBezTo>
                    <a:pt x="336" y="440"/>
                    <a:pt x="336" y="442"/>
                    <a:pt x="336" y="445"/>
                  </a:cubicBezTo>
                  <a:cubicBezTo>
                    <a:pt x="337" y="449"/>
                    <a:pt x="340" y="452"/>
                    <a:pt x="337" y="454"/>
                  </a:cubicBezTo>
                  <a:cubicBezTo>
                    <a:pt x="335" y="457"/>
                    <a:pt x="332" y="459"/>
                    <a:pt x="335" y="462"/>
                  </a:cubicBezTo>
                  <a:cubicBezTo>
                    <a:pt x="337" y="463"/>
                    <a:pt x="340" y="463"/>
                    <a:pt x="341" y="463"/>
                  </a:cubicBezTo>
                  <a:cubicBezTo>
                    <a:pt x="343" y="462"/>
                    <a:pt x="345" y="461"/>
                    <a:pt x="346" y="461"/>
                  </a:cubicBezTo>
                  <a:cubicBezTo>
                    <a:pt x="349" y="462"/>
                    <a:pt x="349" y="466"/>
                    <a:pt x="351" y="466"/>
                  </a:cubicBezTo>
                  <a:cubicBezTo>
                    <a:pt x="354" y="466"/>
                    <a:pt x="356" y="467"/>
                    <a:pt x="359" y="465"/>
                  </a:cubicBezTo>
                  <a:cubicBezTo>
                    <a:pt x="362" y="464"/>
                    <a:pt x="367" y="463"/>
                    <a:pt x="367" y="466"/>
                  </a:cubicBezTo>
                  <a:cubicBezTo>
                    <a:pt x="368" y="468"/>
                    <a:pt x="372" y="471"/>
                    <a:pt x="373" y="473"/>
                  </a:cubicBezTo>
                  <a:cubicBezTo>
                    <a:pt x="375" y="474"/>
                    <a:pt x="374" y="478"/>
                    <a:pt x="371" y="477"/>
                  </a:cubicBezTo>
                  <a:cubicBezTo>
                    <a:pt x="367" y="475"/>
                    <a:pt x="364" y="476"/>
                    <a:pt x="366" y="478"/>
                  </a:cubicBezTo>
                  <a:cubicBezTo>
                    <a:pt x="368" y="480"/>
                    <a:pt x="369" y="482"/>
                    <a:pt x="366" y="481"/>
                  </a:cubicBezTo>
                  <a:cubicBezTo>
                    <a:pt x="363" y="481"/>
                    <a:pt x="367" y="484"/>
                    <a:pt x="364" y="486"/>
                  </a:cubicBezTo>
                  <a:cubicBezTo>
                    <a:pt x="362" y="488"/>
                    <a:pt x="362" y="491"/>
                    <a:pt x="364" y="492"/>
                  </a:cubicBezTo>
                  <a:cubicBezTo>
                    <a:pt x="366" y="494"/>
                    <a:pt x="368" y="499"/>
                    <a:pt x="367" y="501"/>
                  </a:cubicBezTo>
                  <a:cubicBezTo>
                    <a:pt x="367" y="503"/>
                    <a:pt x="370" y="504"/>
                    <a:pt x="368" y="508"/>
                  </a:cubicBezTo>
                  <a:cubicBezTo>
                    <a:pt x="367" y="511"/>
                    <a:pt x="367" y="511"/>
                    <a:pt x="363" y="512"/>
                  </a:cubicBezTo>
                  <a:cubicBezTo>
                    <a:pt x="360" y="512"/>
                    <a:pt x="359" y="514"/>
                    <a:pt x="359" y="516"/>
                  </a:cubicBezTo>
                  <a:cubicBezTo>
                    <a:pt x="358" y="519"/>
                    <a:pt x="357" y="522"/>
                    <a:pt x="361" y="524"/>
                  </a:cubicBezTo>
                  <a:cubicBezTo>
                    <a:pt x="364" y="526"/>
                    <a:pt x="373" y="528"/>
                    <a:pt x="375" y="531"/>
                  </a:cubicBezTo>
                  <a:cubicBezTo>
                    <a:pt x="376" y="533"/>
                    <a:pt x="379" y="535"/>
                    <a:pt x="382" y="533"/>
                  </a:cubicBezTo>
                  <a:cubicBezTo>
                    <a:pt x="384" y="530"/>
                    <a:pt x="386" y="528"/>
                    <a:pt x="383" y="527"/>
                  </a:cubicBezTo>
                  <a:cubicBezTo>
                    <a:pt x="379" y="525"/>
                    <a:pt x="378" y="522"/>
                    <a:pt x="378" y="521"/>
                  </a:cubicBezTo>
                  <a:cubicBezTo>
                    <a:pt x="378" y="519"/>
                    <a:pt x="378" y="520"/>
                    <a:pt x="381" y="518"/>
                  </a:cubicBezTo>
                  <a:cubicBezTo>
                    <a:pt x="384" y="516"/>
                    <a:pt x="387" y="515"/>
                    <a:pt x="389" y="512"/>
                  </a:cubicBezTo>
                  <a:cubicBezTo>
                    <a:pt x="390" y="510"/>
                    <a:pt x="393" y="508"/>
                    <a:pt x="394" y="510"/>
                  </a:cubicBezTo>
                  <a:cubicBezTo>
                    <a:pt x="394" y="512"/>
                    <a:pt x="395" y="514"/>
                    <a:pt x="395" y="514"/>
                  </a:cubicBezTo>
                  <a:cubicBezTo>
                    <a:pt x="395" y="514"/>
                    <a:pt x="394" y="509"/>
                    <a:pt x="397" y="508"/>
                  </a:cubicBezTo>
                  <a:cubicBezTo>
                    <a:pt x="399" y="507"/>
                    <a:pt x="401" y="508"/>
                    <a:pt x="403" y="509"/>
                  </a:cubicBezTo>
                  <a:cubicBezTo>
                    <a:pt x="405" y="510"/>
                    <a:pt x="406" y="513"/>
                    <a:pt x="406" y="515"/>
                  </a:cubicBezTo>
                  <a:cubicBezTo>
                    <a:pt x="408" y="514"/>
                    <a:pt x="413" y="512"/>
                    <a:pt x="414" y="510"/>
                  </a:cubicBezTo>
                  <a:cubicBezTo>
                    <a:pt x="416" y="508"/>
                    <a:pt x="420" y="505"/>
                    <a:pt x="422" y="505"/>
                  </a:cubicBezTo>
                  <a:cubicBezTo>
                    <a:pt x="424" y="504"/>
                    <a:pt x="426" y="504"/>
                    <a:pt x="429" y="505"/>
                  </a:cubicBezTo>
                  <a:cubicBezTo>
                    <a:pt x="431" y="505"/>
                    <a:pt x="436" y="504"/>
                    <a:pt x="437" y="501"/>
                  </a:cubicBezTo>
                  <a:cubicBezTo>
                    <a:pt x="438" y="499"/>
                    <a:pt x="437" y="495"/>
                    <a:pt x="439" y="494"/>
                  </a:cubicBezTo>
                  <a:cubicBezTo>
                    <a:pt x="441" y="493"/>
                    <a:pt x="442" y="497"/>
                    <a:pt x="445" y="495"/>
                  </a:cubicBezTo>
                  <a:cubicBezTo>
                    <a:pt x="448" y="493"/>
                    <a:pt x="451" y="491"/>
                    <a:pt x="452" y="489"/>
                  </a:cubicBezTo>
                  <a:cubicBezTo>
                    <a:pt x="454" y="487"/>
                    <a:pt x="455" y="486"/>
                    <a:pt x="457" y="485"/>
                  </a:cubicBezTo>
                  <a:cubicBezTo>
                    <a:pt x="460" y="484"/>
                    <a:pt x="460" y="483"/>
                    <a:pt x="461" y="481"/>
                  </a:cubicBezTo>
                  <a:cubicBezTo>
                    <a:pt x="461" y="478"/>
                    <a:pt x="461" y="474"/>
                    <a:pt x="463" y="473"/>
                  </a:cubicBezTo>
                  <a:cubicBezTo>
                    <a:pt x="465" y="472"/>
                    <a:pt x="468" y="472"/>
                    <a:pt x="470" y="472"/>
                  </a:cubicBezTo>
                  <a:cubicBezTo>
                    <a:pt x="472" y="472"/>
                    <a:pt x="476" y="473"/>
                    <a:pt x="477" y="475"/>
                  </a:cubicBezTo>
                  <a:cubicBezTo>
                    <a:pt x="479" y="477"/>
                    <a:pt x="482" y="480"/>
                    <a:pt x="485" y="479"/>
                  </a:cubicBezTo>
                  <a:cubicBezTo>
                    <a:pt x="487" y="477"/>
                    <a:pt x="487" y="475"/>
                    <a:pt x="489" y="474"/>
                  </a:cubicBezTo>
                  <a:cubicBezTo>
                    <a:pt x="491" y="473"/>
                    <a:pt x="492" y="473"/>
                    <a:pt x="494" y="475"/>
                  </a:cubicBezTo>
                  <a:cubicBezTo>
                    <a:pt x="495" y="476"/>
                    <a:pt x="500" y="475"/>
                    <a:pt x="498" y="473"/>
                  </a:cubicBezTo>
                  <a:cubicBezTo>
                    <a:pt x="496" y="470"/>
                    <a:pt x="494" y="470"/>
                    <a:pt x="495" y="468"/>
                  </a:cubicBezTo>
                  <a:cubicBezTo>
                    <a:pt x="495" y="465"/>
                    <a:pt x="496" y="464"/>
                    <a:pt x="499" y="463"/>
                  </a:cubicBezTo>
                  <a:cubicBezTo>
                    <a:pt x="500" y="462"/>
                    <a:pt x="500" y="461"/>
                    <a:pt x="501" y="460"/>
                  </a:cubicBezTo>
                  <a:cubicBezTo>
                    <a:pt x="499" y="456"/>
                    <a:pt x="499" y="456"/>
                    <a:pt x="499" y="456"/>
                  </a:cubicBezTo>
                  <a:cubicBezTo>
                    <a:pt x="499" y="451"/>
                    <a:pt x="499" y="446"/>
                    <a:pt x="496" y="444"/>
                  </a:cubicBezTo>
                  <a:cubicBezTo>
                    <a:pt x="493" y="441"/>
                    <a:pt x="490" y="438"/>
                    <a:pt x="489" y="435"/>
                  </a:cubicBezTo>
                  <a:cubicBezTo>
                    <a:pt x="488" y="432"/>
                    <a:pt x="485" y="426"/>
                    <a:pt x="487" y="422"/>
                  </a:cubicBezTo>
                  <a:cubicBezTo>
                    <a:pt x="488" y="418"/>
                    <a:pt x="489" y="418"/>
                    <a:pt x="492" y="415"/>
                  </a:cubicBezTo>
                  <a:cubicBezTo>
                    <a:pt x="495" y="411"/>
                    <a:pt x="498" y="408"/>
                    <a:pt x="495" y="405"/>
                  </a:cubicBezTo>
                  <a:cubicBezTo>
                    <a:pt x="491" y="402"/>
                    <a:pt x="489" y="402"/>
                    <a:pt x="491" y="399"/>
                  </a:cubicBezTo>
                  <a:cubicBezTo>
                    <a:pt x="494" y="397"/>
                    <a:pt x="494" y="396"/>
                    <a:pt x="490" y="394"/>
                  </a:cubicBezTo>
                  <a:cubicBezTo>
                    <a:pt x="487" y="393"/>
                    <a:pt x="482" y="391"/>
                    <a:pt x="483" y="387"/>
                  </a:cubicBezTo>
                  <a:cubicBezTo>
                    <a:pt x="484" y="384"/>
                    <a:pt x="483" y="386"/>
                    <a:pt x="487" y="386"/>
                  </a:cubicBezTo>
                  <a:cubicBezTo>
                    <a:pt x="491" y="386"/>
                    <a:pt x="491" y="387"/>
                    <a:pt x="494" y="383"/>
                  </a:cubicBezTo>
                  <a:cubicBezTo>
                    <a:pt x="497" y="380"/>
                    <a:pt x="498" y="378"/>
                    <a:pt x="503" y="378"/>
                  </a:cubicBezTo>
                  <a:cubicBezTo>
                    <a:pt x="508" y="377"/>
                    <a:pt x="517" y="378"/>
                    <a:pt x="521" y="377"/>
                  </a:cubicBezTo>
                  <a:cubicBezTo>
                    <a:pt x="525" y="376"/>
                    <a:pt x="527" y="377"/>
                    <a:pt x="532" y="375"/>
                  </a:cubicBezTo>
                  <a:cubicBezTo>
                    <a:pt x="536" y="373"/>
                    <a:pt x="536" y="372"/>
                    <a:pt x="533" y="369"/>
                  </a:cubicBezTo>
                  <a:cubicBezTo>
                    <a:pt x="531" y="366"/>
                    <a:pt x="532" y="364"/>
                    <a:pt x="536" y="364"/>
                  </a:cubicBezTo>
                  <a:cubicBezTo>
                    <a:pt x="540" y="363"/>
                    <a:pt x="541" y="362"/>
                    <a:pt x="543" y="359"/>
                  </a:cubicBezTo>
                  <a:cubicBezTo>
                    <a:pt x="545" y="356"/>
                    <a:pt x="548" y="352"/>
                    <a:pt x="543" y="351"/>
                  </a:cubicBezTo>
                  <a:cubicBezTo>
                    <a:pt x="538" y="350"/>
                    <a:pt x="540" y="346"/>
                    <a:pt x="541" y="345"/>
                  </a:cubicBezTo>
                  <a:cubicBezTo>
                    <a:pt x="543" y="343"/>
                    <a:pt x="547" y="343"/>
                    <a:pt x="548" y="341"/>
                  </a:cubicBezTo>
                  <a:cubicBezTo>
                    <a:pt x="548" y="340"/>
                    <a:pt x="547" y="339"/>
                    <a:pt x="544" y="336"/>
                  </a:cubicBezTo>
                  <a:cubicBezTo>
                    <a:pt x="541" y="334"/>
                    <a:pt x="539" y="331"/>
                    <a:pt x="540" y="329"/>
                  </a:cubicBezTo>
                  <a:cubicBezTo>
                    <a:pt x="540" y="326"/>
                    <a:pt x="542" y="322"/>
                    <a:pt x="538" y="320"/>
                  </a:cubicBezTo>
                  <a:cubicBezTo>
                    <a:pt x="535" y="318"/>
                    <a:pt x="536" y="317"/>
                    <a:pt x="541" y="316"/>
                  </a:cubicBezTo>
                  <a:cubicBezTo>
                    <a:pt x="545" y="315"/>
                    <a:pt x="549" y="310"/>
                    <a:pt x="545" y="308"/>
                  </a:cubicBezTo>
                  <a:cubicBezTo>
                    <a:pt x="542" y="306"/>
                    <a:pt x="540" y="303"/>
                    <a:pt x="536" y="301"/>
                  </a:cubicBezTo>
                  <a:cubicBezTo>
                    <a:pt x="532" y="299"/>
                    <a:pt x="528" y="295"/>
                    <a:pt x="529" y="291"/>
                  </a:cubicBezTo>
                  <a:cubicBezTo>
                    <a:pt x="529" y="287"/>
                    <a:pt x="529" y="286"/>
                    <a:pt x="532" y="285"/>
                  </a:cubicBezTo>
                  <a:cubicBezTo>
                    <a:pt x="536" y="285"/>
                    <a:pt x="538" y="285"/>
                    <a:pt x="538" y="285"/>
                  </a:cubicBezTo>
                  <a:cubicBezTo>
                    <a:pt x="538" y="285"/>
                    <a:pt x="533" y="282"/>
                    <a:pt x="532" y="279"/>
                  </a:cubicBezTo>
                  <a:cubicBezTo>
                    <a:pt x="530" y="275"/>
                    <a:pt x="529" y="272"/>
                    <a:pt x="530" y="269"/>
                  </a:cubicBezTo>
                  <a:cubicBezTo>
                    <a:pt x="530" y="267"/>
                    <a:pt x="532" y="262"/>
                    <a:pt x="533" y="261"/>
                  </a:cubicBezTo>
                  <a:cubicBezTo>
                    <a:pt x="534" y="259"/>
                    <a:pt x="531" y="258"/>
                    <a:pt x="527" y="260"/>
                  </a:cubicBezTo>
                  <a:cubicBezTo>
                    <a:pt x="524" y="262"/>
                    <a:pt x="523" y="256"/>
                    <a:pt x="521" y="253"/>
                  </a:cubicBezTo>
                  <a:cubicBezTo>
                    <a:pt x="520" y="250"/>
                    <a:pt x="514" y="245"/>
                    <a:pt x="514" y="245"/>
                  </a:cubicBezTo>
                  <a:cubicBezTo>
                    <a:pt x="514" y="243"/>
                    <a:pt x="508" y="240"/>
                    <a:pt x="508" y="237"/>
                  </a:cubicBezTo>
                  <a:cubicBezTo>
                    <a:pt x="507" y="235"/>
                    <a:pt x="503" y="227"/>
                    <a:pt x="504" y="223"/>
                  </a:cubicBezTo>
                  <a:cubicBezTo>
                    <a:pt x="504" y="219"/>
                    <a:pt x="504" y="214"/>
                    <a:pt x="510" y="214"/>
                  </a:cubicBezTo>
                  <a:cubicBezTo>
                    <a:pt x="515" y="213"/>
                    <a:pt x="520" y="215"/>
                    <a:pt x="523" y="213"/>
                  </a:cubicBezTo>
                  <a:cubicBezTo>
                    <a:pt x="527" y="212"/>
                    <a:pt x="528" y="211"/>
                    <a:pt x="530" y="209"/>
                  </a:cubicBezTo>
                  <a:cubicBezTo>
                    <a:pt x="531" y="206"/>
                    <a:pt x="531" y="202"/>
                    <a:pt x="534" y="201"/>
                  </a:cubicBezTo>
                  <a:cubicBezTo>
                    <a:pt x="538" y="201"/>
                    <a:pt x="545" y="200"/>
                    <a:pt x="545" y="200"/>
                  </a:cubicBezTo>
                  <a:cubicBezTo>
                    <a:pt x="545" y="200"/>
                    <a:pt x="549" y="204"/>
                    <a:pt x="550" y="203"/>
                  </a:cubicBezTo>
                  <a:cubicBezTo>
                    <a:pt x="552" y="202"/>
                    <a:pt x="553" y="200"/>
                    <a:pt x="556" y="202"/>
                  </a:cubicBezTo>
                  <a:cubicBezTo>
                    <a:pt x="559" y="203"/>
                    <a:pt x="563" y="208"/>
                    <a:pt x="565" y="207"/>
                  </a:cubicBezTo>
                  <a:cubicBezTo>
                    <a:pt x="567" y="207"/>
                    <a:pt x="567" y="207"/>
                    <a:pt x="570" y="206"/>
                  </a:cubicBezTo>
                  <a:cubicBezTo>
                    <a:pt x="574" y="205"/>
                    <a:pt x="577" y="205"/>
                    <a:pt x="579" y="203"/>
                  </a:cubicBezTo>
                  <a:cubicBezTo>
                    <a:pt x="581" y="201"/>
                    <a:pt x="584" y="199"/>
                    <a:pt x="587" y="197"/>
                  </a:cubicBezTo>
                  <a:cubicBezTo>
                    <a:pt x="589" y="195"/>
                    <a:pt x="591" y="194"/>
                    <a:pt x="593" y="193"/>
                  </a:cubicBezTo>
                  <a:cubicBezTo>
                    <a:pt x="596" y="192"/>
                    <a:pt x="592" y="190"/>
                    <a:pt x="594" y="187"/>
                  </a:cubicBezTo>
                  <a:cubicBezTo>
                    <a:pt x="596" y="184"/>
                    <a:pt x="597" y="178"/>
                    <a:pt x="597" y="178"/>
                  </a:cubicBezTo>
                  <a:cubicBezTo>
                    <a:pt x="597" y="178"/>
                    <a:pt x="600" y="181"/>
                    <a:pt x="602" y="180"/>
                  </a:cubicBezTo>
                  <a:cubicBezTo>
                    <a:pt x="603" y="179"/>
                    <a:pt x="606" y="177"/>
                    <a:pt x="606" y="175"/>
                  </a:cubicBezTo>
                  <a:cubicBezTo>
                    <a:pt x="606" y="174"/>
                    <a:pt x="608" y="172"/>
                    <a:pt x="609" y="171"/>
                  </a:cubicBezTo>
                  <a:cubicBezTo>
                    <a:pt x="609" y="171"/>
                    <a:pt x="609" y="171"/>
                    <a:pt x="608" y="171"/>
                  </a:cubicBezTo>
                  <a:close/>
                </a:path>
              </a:pathLst>
            </a:custGeom>
            <a:solidFill>
              <a:schemeClr val="accent1">
                <a:lumMod val="40000"/>
                <a:lumOff val="60000"/>
              </a:schemeClr>
            </a:solidFill>
            <a:ln w="12700"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5" name="Freeform 21"/>
            <p:cNvSpPr>
              <a:spLocks/>
            </p:cNvSpPr>
            <p:nvPr/>
          </p:nvSpPr>
          <p:spPr bwMode="auto">
            <a:xfrm>
              <a:off x="4978102" y="3278089"/>
              <a:ext cx="966333" cy="930052"/>
            </a:xfrm>
            <a:custGeom>
              <a:avLst/>
              <a:gdLst>
                <a:gd name="T0" fmla="*/ 59 w 461"/>
                <a:gd name="T1" fmla="*/ 437 h 444"/>
                <a:gd name="T2" fmla="*/ 38 w 461"/>
                <a:gd name="T3" fmla="*/ 405 h 444"/>
                <a:gd name="T4" fmla="*/ 43 w 461"/>
                <a:gd name="T5" fmla="*/ 382 h 444"/>
                <a:gd name="T6" fmla="*/ 22 w 461"/>
                <a:gd name="T7" fmla="*/ 365 h 444"/>
                <a:gd name="T8" fmla="*/ 19 w 461"/>
                <a:gd name="T9" fmla="*/ 335 h 444"/>
                <a:gd name="T10" fmla="*/ 18 w 461"/>
                <a:gd name="T11" fmla="*/ 314 h 444"/>
                <a:gd name="T12" fmla="*/ 3 w 461"/>
                <a:gd name="T13" fmla="*/ 303 h 444"/>
                <a:gd name="T14" fmla="*/ 18 w 461"/>
                <a:gd name="T15" fmla="*/ 288 h 444"/>
                <a:gd name="T16" fmla="*/ 35 w 461"/>
                <a:gd name="T17" fmla="*/ 271 h 444"/>
                <a:gd name="T18" fmla="*/ 38 w 461"/>
                <a:gd name="T19" fmla="*/ 242 h 444"/>
                <a:gd name="T20" fmla="*/ 35 w 461"/>
                <a:gd name="T21" fmla="*/ 184 h 444"/>
                <a:gd name="T22" fmla="*/ 16 w 461"/>
                <a:gd name="T23" fmla="*/ 155 h 444"/>
                <a:gd name="T24" fmla="*/ 32 w 461"/>
                <a:gd name="T25" fmla="*/ 128 h 444"/>
                <a:gd name="T26" fmla="*/ 48 w 461"/>
                <a:gd name="T27" fmla="*/ 128 h 444"/>
                <a:gd name="T28" fmla="*/ 74 w 461"/>
                <a:gd name="T29" fmla="*/ 128 h 444"/>
                <a:gd name="T30" fmla="*/ 126 w 461"/>
                <a:gd name="T31" fmla="*/ 114 h 444"/>
                <a:gd name="T32" fmla="*/ 116 w 461"/>
                <a:gd name="T33" fmla="*/ 89 h 444"/>
                <a:gd name="T34" fmla="*/ 146 w 461"/>
                <a:gd name="T35" fmla="*/ 65 h 444"/>
                <a:gd name="T36" fmla="*/ 197 w 461"/>
                <a:gd name="T37" fmla="*/ 47 h 444"/>
                <a:gd name="T38" fmla="*/ 224 w 461"/>
                <a:gd name="T39" fmla="*/ 16 h 444"/>
                <a:gd name="T40" fmla="*/ 252 w 461"/>
                <a:gd name="T41" fmla="*/ 30 h 444"/>
                <a:gd name="T42" fmla="*/ 272 w 461"/>
                <a:gd name="T43" fmla="*/ 48 h 444"/>
                <a:gd name="T44" fmla="*/ 275 w 461"/>
                <a:gd name="T45" fmla="*/ 73 h 444"/>
                <a:gd name="T46" fmla="*/ 264 w 461"/>
                <a:gd name="T47" fmla="*/ 94 h 444"/>
                <a:gd name="T48" fmla="*/ 298 w 461"/>
                <a:gd name="T49" fmla="*/ 93 h 444"/>
                <a:gd name="T50" fmla="*/ 320 w 461"/>
                <a:gd name="T51" fmla="*/ 83 h 444"/>
                <a:gd name="T52" fmla="*/ 334 w 461"/>
                <a:gd name="T53" fmla="*/ 63 h 444"/>
                <a:gd name="T54" fmla="*/ 325 w 461"/>
                <a:gd name="T55" fmla="*/ 17 h 444"/>
                <a:gd name="T56" fmla="*/ 344 w 461"/>
                <a:gd name="T57" fmla="*/ 4 h 444"/>
                <a:gd name="T58" fmla="*/ 368 w 461"/>
                <a:gd name="T59" fmla="*/ 22 h 444"/>
                <a:gd name="T60" fmla="*/ 409 w 461"/>
                <a:gd name="T61" fmla="*/ 8 h 444"/>
                <a:gd name="T62" fmla="*/ 418 w 461"/>
                <a:gd name="T63" fmla="*/ 30 h 444"/>
                <a:gd name="T64" fmla="*/ 414 w 461"/>
                <a:gd name="T65" fmla="*/ 62 h 444"/>
                <a:gd name="T66" fmla="*/ 422 w 461"/>
                <a:gd name="T67" fmla="*/ 87 h 444"/>
                <a:gd name="T68" fmla="*/ 431 w 461"/>
                <a:gd name="T69" fmla="*/ 115 h 444"/>
                <a:gd name="T70" fmla="*/ 460 w 461"/>
                <a:gd name="T71" fmla="*/ 139 h 444"/>
                <a:gd name="T72" fmla="*/ 450 w 461"/>
                <a:gd name="T73" fmla="*/ 179 h 444"/>
                <a:gd name="T74" fmla="*/ 448 w 461"/>
                <a:gd name="T75" fmla="*/ 192 h 444"/>
                <a:gd name="T76" fmla="*/ 415 w 461"/>
                <a:gd name="T77" fmla="*/ 214 h 444"/>
                <a:gd name="T78" fmla="*/ 395 w 461"/>
                <a:gd name="T79" fmla="*/ 223 h 444"/>
                <a:gd name="T80" fmla="*/ 368 w 461"/>
                <a:gd name="T81" fmla="*/ 238 h 444"/>
                <a:gd name="T82" fmla="*/ 350 w 461"/>
                <a:gd name="T83" fmla="*/ 260 h 444"/>
                <a:gd name="T84" fmla="*/ 372 w 461"/>
                <a:gd name="T85" fmla="*/ 277 h 444"/>
                <a:gd name="T86" fmla="*/ 358 w 461"/>
                <a:gd name="T87" fmla="*/ 297 h 444"/>
                <a:gd name="T88" fmla="*/ 341 w 461"/>
                <a:gd name="T89" fmla="*/ 296 h 444"/>
                <a:gd name="T90" fmla="*/ 335 w 461"/>
                <a:gd name="T91" fmla="*/ 320 h 444"/>
                <a:gd name="T92" fmla="*/ 311 w 461"/>
                <a:gd name="T93" fmla="*/ 339 h 444"/>
                <a:gd name="T94" fmla="*/ 292 w 461"/>
                <a:gd name="T95" fmla="*/ 359 h 444"/>
                <a:gd name="T96" fmla="*/ 284 w 461"/>
                <a:gd name="T97" fmla="*/ 375 h 444"/>
                <a:gd name="T98" fmla="*/ 268 w 461"/>
                <a:gd name="T99" fmla="*/ 352 h 444"/>
                <a:gd name="T100" fmla="*/ 252 w 461"/>
                <a:gd name="T101" fmla="*/ 325 h 444"/>
                <a:gd name="T102" fmla="*/ 232 w 461"/>
                <a:gd name="T103" fmla="*/ 354 h 444"/>
                <a:gd name="T104" fmla="*/ 216 w 461"/>
                <a:gd name="T105" fmla="*/ 364 h 444"/>
                <a:gd name="T106" fmla="*/ 180 w 461"/>
                <a:gd name="T107" fmla="*/ 388 h 444"/>
                <a:gd name="T108" fmla="*/ 147 w 461"/>
                <a:gd name="T109" fmla="*/ 394 h 444"/>
                <a:gd name="T110" fmla="*/ 127 w 461"/>
                <a:gd name="T111" fmla="*/ 420 h 444"/>
                <a:gd name="T112" fmla="*/ 115 w 461"/>
                <a:gd name="T113" fmla="*/ 427 h 444"/>
                <a:gd name="T114" fmla="*/ 93 w 461"/>
                <a:gd name="T115" fmla="*/ 44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61" h="444">
                  <a:moveTo>
                    <a:pt x="74" y="444"/>
                  </a:moveTo>
                  <a:cubicBezTo>
                    <a:pt x="71" y="444"/>
                    <a:pt x="70" y="441"/>
                    <a:pt x="69" y="439"/>
                  </a:cubicBezTo>
                  <a:cubicBezTo>
                    <a:pt x="69" y="438"/>
                    <a:pt x="68" y="437"/>
                    <a:pt x="68" y="437"/>
                  </a:cubicBezTo>
                  <a:cubicBezTo>
                    <a:pt x="67" y="435"/>
                    <a:pt x="66" y="434"/>
                    <a:pt x="65" y="434"/>
                  </a:cubicBezTo>
                  <a:cubicBezTo>
                    <a:pt x="64" y="434"/>
                    <a:pt x="64" y="434"/>
                    <a:pt x="64" y="434"/>
                  </a:cubicBezTo>
                  <a:cubicBezTo>
                    <a:pt x="63" y="434"/>
                    <a:pt x="62" y="436"/>
                    <a:pt x="62" y="438"/>
                  </a:cubicBezTo>
                  <a:cubicBezTo>
                    <a:pt x="62" y="440"/>
                    <a:pt x="62" y="440"/>
                    <a:pt x="62" y="440"/>
                  </a:cubicBezTo>
                  <a:cubicBezTo>
                    <a:pt x="60" y="439"/>
                    <a:pt x="60" y="439"/>
                    <a:pt x="60" y="439"/>
                  </a:cubicBezTo>
                  <a:cubicBezTo>
                    <a:pt x="60" y="438"/>
                    <a:pt x="59" y="438"/>
                    <a:pt x="59" y="437"/>
                  </a:cubicBezTo>
                  <a:cubicBezTo>
                    <a:pt x="56" y="433"/>
                    <a:pt x="57" y="431"/>
                    <a:pt x="60" y="425"/>
                  </a:cubicBezTo>
                  <a:cubicBezTo>
                    <a:pt x="62" y="422"/>
                    <a:pt x="61" y="421"/>
                    <a:pt x="59" y="419"/>
                  </a:cubicBezTo>
                  <a:cubicBezTo>
                    <a:pt x="59" y="419"/>
                    <a:pt x="58" y="418"/>
                    <a:pt x="57" y="416"/>
                  </a:cubicBezTo>
                  <a:cubicBezTo>
                    <a:pt x="55" y="412"/>
                    <a:pt x="53" y="409"/>
                    <a:pt x="49" y="409"/>
                  </a:cubicBezTo>
                  <a:cubicBezTo>
                    <a:pt x="49" y="409"/>
                    <a:pt x="48" y="410"/>
                    <a:pt x="47" y="410"/>
                  </a:cubicBezTo>
                  <a:cubicBezTo>
                    <a:pt x="45" y="410"/>
                    <a:pt x="44" y="410"/>
                    <a:pt x="43" y="410"/>
                  </a:cubicBezTo>
                  <a:cubicBezTo>
                    <a:pt x="41" y="410"/>
                    <a:pt x="41" y="409"/>
                    <a:pt x="40" y="408"/>
                  </a:cubicBezTo>
                  <a:cubicBezTo>
                    <a:pt x="40" y="408"/>
                    <a:pt x="40" y="407"/>
                    <a:pt x="39" y="407"/>
                  </a:cubicBezTo>
                  <a:cubicBezTo>
                    <a:pt x="39" y="406"/>
                    <a:pt x="38" y="406"/>
                    <a:pt x="38" y="405"/>
                  </a:cubicBezTo>
                  <a:cubicBezTo>
                    <a:pt x="36" y="403"/>
                    <a:pt x="35" y="402"/>
                    <a:pt x="36" y="397"/>
                  </a:cubicBezTo>
                  <a:cubicBezTo>
                    <a:pt x="37" y="393"/>
                    <a:pt x="38" y="393"/>
                    <a:pt x="40" y="392"/>
                  </a:cubicBezTo>
                  <a:cubicBezTo>
                    <a:pt x="41" y="392"/>
                    <a:pt x="42" y="391"/>
                    <a:pt x="44" y="389"/>
                  </a:cubicBezTo>
                  <a:cubicBezTo>
                    <a:pt x="45" y="388"/>
                    <a:pt x="47" y="387"/>
                    <a:pt x="47" y="386"/>
                  </a:cubicBezTo>
                  <a:cubicBezTo>
                    <a:pt x="47" y="386"/>
                    <a:pt x="47" y="386"/>
                    <a:pt x="47" y="386"/>
                  </a:cubicBezTo>
                  <a:cubicBezTo>
                    <a:pt x="47" y="386"/>
                    <a:pt x="47" y="386"/>
                    <a:pt x="47" y="386"/>
                  </a:cubicBezTo>
                  <a:cubicBezTo>
                    <a:pt x="46" y="386"/>
                    <a:pt x="46" y="385"/>
                    <a:pt x="45" y="383"/>
                  </a:cubicBezTo>
                  <a:cubicBezTo>
                    <a:pt x="45" y="382"/>
                    <a:pt x="45" y="382"/>
                    <a:pt x="44" y="382"/>
                  </a:cubicBezTo>
                  <a:cubicBezTo>
                    <a:pt x="44" y="382"/>
                    <a:pt x="44" y="382"/>
                    <a:pt x="43" y="382"/>
                  </a:cubicBezTo>
                  <a:cubicBezTo>
                    <a:pt x="43" y="382"/>
                    <a:pt x="42" y="382"/>
                    <a:pt x="41" y="382"/>
                  </a:cubicBezTo>
                  <a:cubicBezTo>
                    <a:pt x="40" y="382"/>
                    <a:pt x="39" y="382"/>
                    <a:pt x="37" y="382"/>
                  </a:cubicBezTo>
                  <a:cubicBezTo>
                    <a:pt x="34" y="380"/>
                    <a:pt x="33" y="379"/>
                    <a:pt x="33" y="377"/>
                  </a:cubicBezTo>
                  <a:cubicBezTo>
                    <a:pt x="33" y="376"/>
                    <a:pt x="33" y="375"/>
                    <a:pt x="33" y="373"/>
                  </a:cubicBezTo>
                  <a:cubicBezTo>
                    <a:pt x="32" y="371"/>
                    <a:pt x="32" y="370"/>
                    <a:pt x="31" y="369"/>
                  </a:cubicBezTo>
                  <a:cubicBezTo>
                    <a:pt x="31" y="367"/>
                    <a:pt x="31" y="367"/>
                    <a:pt x="29" y="365"/>
                  </a:cubicBezTo>
                  <a:cubicBezTo>
                    <a:pt x="29" y="364"/>
                    <a:pt x="28" y="364"/>
                    <a:pt x="28" y="364"/>
                  </a:cubicBezTo>
                  <a:cubicBezTo>
                    <a:pt x="27" y="364"/>
                    <a:pt x="26" y="364"/>
                    <a:pt x="25" y="364"/>
                  </a:cubicBezTo>
                  <a:cubicBezTo>
                    <a:pt x="24" y="364"/>
                    <a:pt x="23" y="365"/>
                    <a:pt x="22" y="365"/>
                  </a:cubicBezTo>
                  <a:cubicBezTo>
                    <a:pt x="22" y="365"/>
                    <a:pt x="21" y="365"/>
                    <a:pt x="21" y="364"/>
                  </a:cubicBezTo>
                  <a:cubicBezTo>
                    <a:pt x="19" y="364"/>
                    <a:pt x="18" y="363"/>
                    <a:pt x="17" y="362"/>
                  </a:cubicBezTo>
                  <a:cubicBezTo>
                    <a:pt x="16" y="361"/>
                    <a:pt x="16" y="359"/>
                    <a:pt x="17" y="356"/>
                  </a:cubicBezTo>
                  <a:cubicBezTo>
                    <a:pt x="18" y="353"/>
                    <a:pt x="18" y="352"/>
                    <a:pt x="16" y="352"/>
                  </a:cubicBezTo>
                  <a:cubicBezTo>
                    <a:pt x="16" y="352"/>
                    <a:pt x="15" y="351"/>
                    <a:pt x="14" y="351"/>
                  </a:cubicBezTo>
                  <a:cubicBezTo>
                    <a:pt x="13" y="350"/>
                    <a:pt x="10" y="349"/>
                    <a:pt x="11" y="347"/>
                  </a:cubicBezTo>
                  <a:cubicBezTo>
                    <a:pt x="11" y="346"/>
                    <a:pt x="12" y="346"/>
                    <a:pt x="13" y="345"/>
                  </a:cubicBezTo>
                  <a:cubicBezTo>
                    <a:pt x="16" y="345"/>
                    <a:pt x="16" y="343"/>
                    <a:pt x="16" y="338"/>
                  </a:cubicBezTo>
                  <a:cubicBezTo>
                    <a:pt x="16" y="336"/>
                    <a:pt x="17" y="335"/>
                    <a:pt x="19" y="335"/>
                  </a:cubicBezTo>
                  <a:cubicBezTo>
                    <a:pt x="20" y="335"/>
                    <a:pt x="20" y="335"/>
                    <a:pt x="21" y="335"/>
                  </a:cubicBezTo>
                  <a:cubicBezTo>
                    <a:pt x="22" y="335"/>
                    <a:pt x="23" y="336"/>
                    <a:pt x="24" y="336"/>
                  </a:cubicBezTo>
                  <a:cubicBezTo>
                    <a:pt x="24" y="336"/>
                    <a:pt x="25" y="336"/>
                    <a:pt x="25" y="335"/>
                  </a:cubicBezTo>
                  <a:cubicBezTo>
                    <a:pt x="26" y="335"/>
                    <a:pt x="26" y="335"/>
                    <a:pt x="26" y="335"/>
                  </a:cubicBezTo>
                  <a:cubicBezTo>
                    <a:pt x="27" y="334"/>
                    <a:pt x="27" y="332"/>
                    <a:pt x="26" y="331"/>
                  </a:cubicBezTo>
                  <a:cubicBezTo>
                    <a:pt x="26" y="329"/>
                    <a:pt x="26" y="328"/>
                    <a:pt x="26" y="327"/>
                  </a:cubicBezTo>
                  <a:cubicBezTo>
                    <a:pt x="26" y="322"/>
                    <a:pt x="26" y="322"/>
                    <a:pt x="23" y="322"/>
                  </a:cubicBezTo>
                  <a:cubicBezTo>
                    <a:pt x="21" y="322"/>
                    <a:pt x="19" y="321"/>
                    <a:pt x="17" y="319"/>
                  </a:cubicBezTo>
                  <a:cubicBezTo>
                    <a:pt x="17" y="318"/>
                    <a:pt x="17" y="317"/>
                    <a:pt x="18" y="314"/>
                  </a:cubicBezTo>
                  <a:cubicBezTo>
                    <a:pt x="19" y="313"/>
                    <a:pt x="19" y="312"/>
                    <a:pt x="19" y="311"/>
                  </a:cubicBezTo>
                  <a:cubicBezTo>
                    <a:pt x="19" y="311"/>
                    <a:pt x="18" y="311"/>
                    <a:pt x="18" y="311"/>
                  </a:cubicBezTo>
                  <a:cubicBezTo>
                    <a:pt x="18" y="311"/>
                    <a:pt x="17" y="311"/>
                    <a:pt x="17" y="311"/>
                  </a:cubicBezTo>
                  <a:cubicBezTo>
                    <a:pt x="16" y="311"/>
                    <a:pt x="15" y="311"/>
                    <a:pt x="14" y="311"/>
                  </a:cubicBezTo>
                  <a:cubicBezTo>
                    <a:pt x="12" y="311"/>
                    <a:pt x="10" y="311"/>
                    <a:pt x="7" y="312"/>
                  </a:cubicBezTo>
                  <a:cubicBezTo>
                    <a:pt x="7" y="312"/>
                    <a:pt x="6" y="312"/>
                    <a:pt x="5" y="312"/>
                  </a:cubicBezTo>
                  <a:cubicBezTo>
                    <a:pt x="4" y="312"/>
                    <a:pt x="4" y="312"/>
                    <a:pt x="3" y="312"/>
                  </a:cubicBezTo>
                  <a:cubicBezTo>
                    <a:pt x="2" y="310"/>
                    <a:pt x="2" y="308"/>
                    <a:pt x="3" y="306"/>
                  </a:cubicBezTo>
                  <a:cubicBezTo>
                    <a:pt x="3" y="305"/>
                    <a:pt x="3" y="304"/>
                    <a:pt x="3" y="303"/>
                  </a:cubicBezTo>
                  <a:cubicBezTo>
                    <a:pt x="3" y="301"/>
                    <a:pt x="2" y="300"/>
                    <a:pt x="2" y="298"/>
                  </a:cubicBezTo>
                  <a:cubicBezTo>
                    <a:pt x="1" y="296"/>
                    <a:pt x="0" y="294"/>
                    <a:pt x="2" y="292"/>
                  </a:cubicBezTo>
                  <a:cubicBezTo>
                    <a:pt x="4" y="291"/>
                    <a:pt x="5" y="291"/>
                    <a:pt x="6" y="291"/>
                  </a:cubicBezTo>
                  <a:cubicBezTo>
                    <a:pt x="7" y="291"/>
                    <a:pt x="8" y="291"/>
                    <a:pt x="8" y="294"/>
                  </a:cubicBezTo>
                  <a:cubicBezTo>
                    <a:pt x="8" y="295"/>
                    <a:pt x="9" y="296"/>
                    <a:pt x="9" y="296"/>
                  </a:cubicBezTo>
                  <a:cubicBezTo>
                    <a:pt x="10" y="297"/>
                    <a:pt x="11" y="298"/>
                    <a:pt x="12" y="298"/>
                  </a:cubicBezTo>
                  <a:cubicBezTo>
                    <a:pt x="12" y="298"/>
                    <a:pt x="12" y="298"/>
                    <a:pt x="12" y="298"/>
                  </a:cubicBezTo>
                  <a:cubicBezTo>
                    <a:pt x="12" y="297"/>
                    <a:pt x="13" y="296"/>
                    <a:pt x="13" y="295"/>
                  </a:cubicBezTo>
                  <a:cubicBezTo>
                    <a:pt x="14" y="293"/>
                    <a:pt x="16" y="290"/>
                    <a:pt x="18" y="288"/>
                  </a:cubicBezTo>
                  <a:cubicBezTo>
                    <a:pt x="20" y="286"/>
                    <a:pt x="21" y="286"/>
                    <a:pt x="21" y="286"/>
                  </a:cubicBezTo>
                  <a:cubicBezTo>
                    <a:pt x="22" y="285"/>
                    <a:pt x="23" y="285"/>
                    <a:pt x="24" y="283"/>
                  </a:cubicBezTo>
                  <a:cubicBezTo>
                    <a:pt x="26" y="279"/>
                    <a:pt x="28" y="278"/>
                    <a:pt x="32" y="277"/>
                  </a:cubicBezTo>
                  <a:cubicBezTo>
                    <a:pt x="33" y="276"/>
                    <a:pt x="33" y="276"/>
                    <a:pt x="33" y="276"/>
                  </a:cubicBezTo>
                  <a:cubicBezTo>
                    <a:pt x="34" y="276"/>
                    <a:pt x="35" y="276"/>
                    <a:pt x="36" y="275"/>
                  </a:cubicBezTo>
                  <a:cubicBezTo>
                    <a:pt x="36" y="275"/>
                    <a:pt x="37" y="275"/>
                    <a:pt x="37" y="275"/>
                  </a:cubicBezTo>
                  <a:cubicBezTo>
                    <a:pt x="37" y="275"/>
                    <a:pt x="37" y="275"/>
                    <a:pt x="37" y="275"/>
                  </a:cubicBezTo>
                  <a:cubicBezTo>
                    <a:pt x="37" y="273"/>
                    <a:pt x="36" y="272"/>
                    <a:pt x="36" y="272"/>
                  </a:cubicBezTo>
                  <a:cubicBezTo>
                    <a:pt x="35" y="271"/>
                    <a:pt x="35" y="271"/>
                    <a:pt x="35" y="271"/>
                  </a:cubicBezTo>
                  <a:cubicBezTo>
                    <a:pt x="40" y="268"/>
                    <a:pt x="40" y="268"/>
                    <a:pt x="40" y="268"/>
                  </a:cubicBezTo>
                  <a:cubicBezTo>
                    <a:pt x="40" y="268"/>
                    <a:pt x="40" y="268"/>
                    <a:pt x="39" y="268"/>
                  </a:cubicBezTo>
                  <a:cubicBezTo>
                    <a:pt x="39" y="268"/>
                    <a:pt x="38" y="268"/>
                    <a:pt x="38" y="268"/>
                  </a:cubicBezTo>
                  <a:cubicBezTo>
                    <a:pt x="35" y="269"/>
                    <a:pt x="33" y="271"/>
                    <a:pt x="30" y="271"/>
                  </a:cubicBezTo>
                  <a:cubicBezTo>
                    <a:pt x="29" y="271"/>
                    <a:pt x="27" y="270"/>
                    <a:pt x="26" y="270"/>
                  </a:cubicBezTo>
                  <a:cubicBezTo>
                    <a:pt x="25" y="269"/>
                    <a:pt x="25" y="268"/>
                    <a:pt x="24" y="267"/>
                  </a:cubicBezTo>
                  <a:cubicBezTo>
                    <a:pt x="24" y="263"/>
                    <a:pt x="29" y="256"/>
                    <a:pt x="29" y="256"/>
                  </a:cubicBezTo>
                  <a:cubicBezTo>
                    <a:pt x="31" y="254"/>
                    <a:pt x="32" y="252"/>
                    <a:pt x="33" y="250"/>
                  </a:cubicBezTo>
                  <a:cubicBezTo>
                    <a:pt x="35" y="248"/>
                    <a:pt x="36" y="245"/>
                    <a:pt x="38" y="242"/>
                  </a:cubicBezTo>
                  <a:cubicBezTo>
                    <a:pt x="41" y="239"/>
                    <a:pt x="42" y="238"/>
                    <a:pt x="43" y="237"/>
                  </a:cubicBezTo>
                  <a:cubicBezTo>
                    <a:pt x="45" y="236"/>
                    <a:pt x="45" y="236"/>
                    <a:pt x="46" y="234"/>
                  </a:cubicBezTo>
                  <a:cubicBezTo>
                    <a:pt x="46" y="232"/>
                    <a:pt x="46" y="230"/>
                    <a:pt x="46" y="229"/>
                  </a:cubicBezTo>
                  <a:cubicBezTo>
                    <a:pt x="46" y="226"/>
                    <a:pt x="46" y="223"/>
                    <a:pt x="47" y="220"/>
                  </a:cubicBezTo>
                  <a:cubicBezTo>
                    <a:pt x="49" y="216"/>
                    <a:pt x="48" y="212"/>
                    <a:pt x="47" y="208"/>
                  </a:cubicBezTo>
                  <a:cubicBezTo>
                    <a:pt x="47" y="207"/>
                    <a:pt x="46" y="205"/>
                    <a:pt x="46" y="204"/>
                  </a:cubicBezTo>
                  <a:cubicBezTo>
                    <a:pt x="45" y="201"/>
                    <a:pt x="44" y="200"/>
                    <a:pt x="44" y="198"/>
                  </a:cubicBezTo>
                  <a:cubicBezTo>
                    <a:pt x="43" y="197"/>
                    <a:pt x="42" y="196"/>
                    <a:pt x="42" y="194"/>
                  </a:cubicBezTo>
                  <a:cubicBezTo>
                    <a:pt x="41" y="191"/>
                    <a:pt x="39" y="189"/>
                    <a:pt x="35" y="184"/>
                  </a:cubicBezTo>
                  <a:cubicBezTo>
                    <a:pt x="33" y="182"/>
                    <a:pt x="32" y="181"/>
                    <a:pt x="32" y="179"/>
                  </a:cubicBezTo>
                  <a:cubicBezTo>
                    <a:pt x="32" y="178"/>
                    <a:pt x="33" y="177"/>
                    <a:pt x="35" y="175"/>
                  </a:cubicBezTo>
                  <a:cubicBezTo>
                    <a:pt x="36" y="175"/>
                    <a:pt x="36" y="174"/>
                    <a:pt x="36" y="174"/>
                  </a:cubicBezTo>
                  <a:cubicBezTo>
                    <a:pt x="36" y="173"/>
                    <a:pt x="33" y="172"/>
                    <a:pt x="32" y="172"/>
                  </a:cubicBezTo>
                  <a:cubicBezTo>
                    <a:pt x="30" y="171"/>
                    <a:pt x="30" y="171"/>
                    <a:pt x="30" y="171"/>
                  </a:cubicBezTo>
                  <a:cubicBezTo>
                    <a:pt x="26" y="170"/>
                    <a:pt x="26" y="168"/>
                    <a:pt x="26" y="164"/>
                  </a:cubicBezTo>
                  <a:cubicBezTo>
                    <a:pt x="26" y="159"/>
                    <a:pt x="26" y="157"/>
                    <a:pt x="23" y="156"/>
                  </a:cubicBezTo>
                  <a:cubicBezTo>
                    <a:pt x="21" y="155"/>
                    <a:pt x="19" y="155"/>
                    <a:pt x="18" y="155"/>
                  </a:cubicBezTo>
                  <a:cubicBezTo>
                    <a:pt x="17" y="155"/>
                    <a:pt x="16" y="155"/>
                    <a:pt x="16" y="155"/>
                  </a:cubicBezTo>
                  <a:cubicBezTo>
                    <a:pt x="14" y="156"/>
                    <a:pt x="14" y="156"/>
                    <a:pt x="14" y="156"/>
                  </a:cubicBezTo>
                  <a:cubicBezTo>
                    <a:pt x="15" y="154"/>
                    <a:pt x="15" y="154"/>
                    <a:pt x="15" y="154"/>
                  </a:cubicBezTo>
                  <a:cubicBezTo>
                    <a:pt x="15" y="154"/>
                    <a:pt x="17" y="152"/>
                    <a:pt x="21" y="150"/>
                  </a:cubicBezTo>
                  <a:cubicBezTo>
                    <a:pt x="22" y="150"/>
                    <a:pt x="22" y="149"/>
                    <a:pt x="22" y="149"/>
                  </a:cubicBezTo>
                  <a:cubicBezTo>
                    <a:pt x="22" y="148"/>
                    <a:pt x="21" y="146"/>
                    <a:pt x="19" y="144"/>
                  </a:cubicBezTo>
                  <a:cubicBezTo>
                    <a:pt x="17" y="142"/>
                    <a:pt x="16" y="140"/>
                    <a:pt x="16" y="138"/>
                  </a:cubicBezTo>
                  <a:cubicBezTo>
                    <a:pt x="17" y="138"/>
                    <a:pt x="17" y="136"/>
                    <a:pt x="20" y="136"/>
                  </a:cubicBezTo>
                  <a:cubicBezTo>
                    <a:pt x="25" y="135"/>
                    <a:pt x="27" y="134"/>
                    <a:pt x="28" y="132"/>
                  </a:cubicBezTo>
                  <a:cubicBezTo>
                    <a:pt x="29" y="130"/>
                    <a:pt x="31" y="128"/>
                    <a:pt x="32" y="128"/>
                  </a:cubicBezTo>
                  <a:cubicBezTo>
                    <a:pt x="33" y="128"/>
                    <a:pt x="34" y="129"/>
                    <a:pt x="35" y="130"/>
                  </a:cubicBezTo>
                  <a:cubicBezTo>
                    <a:pt x="36" y="133"/>
                    <a:pt x="38" y="133"/>
                    <a:pt x="43" y="133"/>
                  </a:cubicBezTo>
                  <a:cubicBezTo>
                    <a:pt x="43" y="133"/>
                    <a:pt x="44" y="133"/>
                    <a:pt x="44" y="133"/>
                  </a:cubicBezTo>
                  <a:cubicBezTo>
                    <a:pt x="44" y="132"/>
                    <a:pt x="41" y="129"/>
                    <a:pt x="40" y="128"/>
                  </a:cubicBezTo>
                  <a:cubicBezTo>
                    <a:pt x="39" y="127"/>
                    <a:pt x="39" y="126"/>
                    <a:pt x="38" y="126"/>
                  </a:cubicBezTo>
                  <a:cubicBezTo>
                    <a:pt x="37" y="125"/>
                    <a:pt x="38" y="124"/>
                    <a:pt x="38" y="123"/>
                  </a:cubicBezTo>
                  <a:cubicBezTo>
                    <a:pt x="39" y="121"/>
                    <a:pt x="43" y="121"/>
                    <a:pt x="43" y="121"/>
                  </a:cubicBezTo>
                  <a:cubicBezTo>
                    <a:pt x="46" y="121"/>
                    <a:pt x="46" y="123"/>
                    <a:pt x="47" y="126"/>
                  </a:cubicBezTo>
                  <a:cubicBezTo>
                    <a:pt x="48" y="127"/>
                    <a:pt x="48" y="128"/>
                    <a:pt x="48" y="128"/>
                  </a:cubicBezTo>
                  <a:cubicBezTo>
                    <a:pt x="49" y="130"/>
                    <a:pt x="51" y="130"/>
                    <a:pt x="53" y="130"/>
                  </a:cubicBezTo>
                  <a:cubicBezTo>
                    <a:pt x="54" y="130"/>
                    <a:pt x="56" y="130"/>
                    <a:pt x="57" y="130"/>
                  </a:cubicBezTo>
                  <a:cubicBezTo>
                    <a:pt x="58" y="130"/>
                    <a:pt x="58" y="130"/>
                    <a:pt x="59" y="130"/>
                  </a:cubicBezTo>
                  <a:cubicBezTo>
                    <a:pt x="63" y="130"/>
                    <a:pt x="67" y="133"/>
                    <a:pt x="70" y="135"/>
                  </a:cubicBezTo>
                  <a:cubicBezTo>
                    <a:pt x="72" y="137"/>
                    <a:pt x="73" y="137"/>
                    <a:pt x="74" y="137"/>
                  </a:cubicBezTo>
                  <a:cubicBezTo>
                    <a:pt x="74" y="137"/>
                    <a:pt x="74" y="137"/>
                    <a:pt x="74" y="136"/>
                  </a:cubicBezTo>
                  <a:cubicBezTo>
                    <a:pt x="75" y="135"/>
                    <a:pt x="74" y="134"/>
                    <a:pt x="73" y="133"/>
                  </a:cubicBezTo>
                  <a:cubicBezTo>
                    <a:pt x="72" y="132"/>
                    <a:pt x="71" y="131"/>
                    <a:pt x="71" y="129"/>
                  </a:cubicBezTo>
                  <a:cubicBezTo>
                    <a:pt x="71" y="128"/>
                    <a:pt x="72" y="128"/>
                    <a:pt x="74" y="128"/>
                  </a:cubicBezTo>
                  <a:cubicBezTo>
                    <a:pt x="76" y="128"/>
                    <a:pt x="78" y="129"/>
                    <a:pt x="80" y="132"/>
                  </a:cubicBezTo>
                  <a:cubicBezTo>
                    <a:pt x="81" y="132"/>
                    <a:pt x="82" y="133"/>
                    <a:pt x="83" y="133"/>
                  </a:cubicBezTo>
                  <a:cubicBezTo>
                    <a:pt x="85" y="133"/>
                    <a:pt x="88" y="131"/>
                    <a:pt x="89" y="129"/>
                  </a:cubicBezTo>
                  <a:cubicBezTo>
                    <a:pt x="92" y="127"/>
                    <a:pt x="103" y="123"/>
                    <a:pt x="106" y="122"/>
                  </a:cubicBezTo>
                  <a:cubicBezTo>
                    <a:pt x="108" y="121"/>
                    <a:pt x="109" y="121"/>
                    <a:pt x="110" y="121"/>
                  </a:cubicBezTo>
                  <a:cubicBezTo>
                    <a:pt x="111" y="121"/>
                    <a:pt x="114" y="122"/>
                    <a:pt x="115" y="126"/>
                  </a:cubicBezTo>
                  <a:cubicBezTo>
                    <a:pt x="115" y="126"/>
                    <a:pt x="115" y="126"/>
                    <a:pt x="115" y="126"/>
                  </a:cubicBezTo>
                  <a:cubicBezTo>
                    <a:pt x="117" y="126"/>
                    <a:pt x="121" y="123"/>
                    <a:pt x="123" y="120"/>
                  </a:cubicBezTo>
                  <a:cubicBezTo>
                    <a:pt x="124" y="117"/>
                    <a:pt x="125" y="116"/>
                    <a:pt x="126" y="114"/>
                  </a:cubicBezTo>
                  <a:cubicBezTo>
                    <a:pt x="126" y="114"/>
                    <a:pt x="127" y="113"/>
                    <a:pt x="128" y="112"/>
                  </a:cubicBezTo>
                  <a:cubicBezTo>
                    <a:pt x="129" y="109"/>
                    <a:pt x="129" y="109"/>
                    <a:pt x="127" y="108"/>
                  </a:cubicBezTo>
                  <a:cubicBezTo>
                    <a:pt x="127" y="107"/>
                    <a:pt x="127" y="107"/>
                    <a:pt x="126" y="106"/>
                  </a:cubicBezTo>
                  <a:cubicBezTo>
                    <a:pt x="124" y="104"/>
                    <a:pt x="122" y="102"/>
                    <a:pt x="118" y="100"/>
                  </a:cubicBezTo>
                  <a:cubicBezTo>
                    <a:pt x="117" y="99"/>
                    <a:pt x="117" y="99"/>
                    <a:pt x="117" y="99"/>
                  </a:cubicBezTo>
                  <a:cubicBezTo>
                    <a:pt x="114" y="97"/>
                    <a:pt x="112" y="96"/>
                    <a:pt x="112" y="94"/>
                  </a:cubicBezTo>
                  <a:cubicBezTo>
                    <a:pt x="112" y="93"/>
                    <a:pt x="112" y="92"/>
                    <a:pt x="113" y="91"/>
                  </a:cubicBezTo>
                  <a:cubicBezTo>
                    <a:pt x="114" y="90"/>
                    <a:pt x="115" y="89"/>
                    <a:pt x="115" y="89"/>
                  </a:cubicBezTo>
                  <a:cubicBezTo>
                    <a:pt x="116" y="89"/>
                    <a:pt x="116" y="89"/>
                    <a:pt x="116" y="89"/>
                  </a:cubicBezTo>
                  <a:cubicBezTo>
                    <a:pt x="116" y="89"/>
                    <a:pt x="116" y="89"/>
                    <a:pt x="117" y="89"/>
                  </a:cubicBezTo>
                  <a:cubicBezTo>
                    <a:pt x="117" y="89"/>
                    <a:pt x="117" y="89"/>
                    <a:pt x="117" y="89"/>
                  </a:cubicBezTo>
                  <a:cubicBezTo>
                    <a:pt x="118" y="87"/>
                    <a:pt x="120" y="82"/>
                    <a:pt x="126" y="82"/>
                  </a:cubicBezTo>
                  <a:cubicBezTo>
                    <a:pt x="130" y="82"/>
                    <a:pt x="131" y="82"/>
                    <a:pt x="133" y="80"/>
                  </a:cubicBezTo>
                  <a:cubicBezTo>
                    <a:pt x="134" y="79"/>
                    <a:pt x="135" y="78"/>
                    <a:pt x="135" y="76"/>
                  </a:cubicBezTo>
                  <a:cubicBezTo>
                    <a:pt x="136" y="73"/>
                    <a:pt x="137" y="71"/>
                    <a:pt x="139" y="69"/>
                  </a:cubicBezTo>
                  <a:cubicBezTo>
                    <a:pt x="140" y="68"/>
                    <a:pt x="142" y="68"/>
                    <a:pt x="143" y="68"/>
                  </a:cubicBezTo>
                  <a:cubicBezTo>
                    <a:pt x="145" y="68"/>
                    <a:pt x="145" y="68"/>
                    <a:pt x="146" y="67"/>
                  </a:cubicBezTo>
                  <a:cubicBezTo>
                    <a:pt x="146" y="67"/>
                    <a:pt x="146" y="66"/>
                    <a:pt x="146" y="65"/>
                  </a:cubicBezTo>
                  <a:cubicBezTo>
                    <a:pt x="147" y="63"/>
                    <a:pt x="148" y="61"/>
                    <a:pt x="153" y="60"/>
                  </a:cubicBezTo>
                  <a:cubicBezTo>
                    <a:pt x="156" y="60"/>
                    <a:pt x="158" y="58"/>
                    <a:pt x="159" y="57"/>
                  </a:cubicBezTo>
                  <a:cubicBezTo>
                    <a:pt x="160" y="57"/>
                    <a:pt x="160" y="57"/>
                    <a:pt x="160" y="57"/>
                  </a:cubicBezTo>
                  <a:cubicBezTo>
                    <a:pt x="160" y="57"/>
                    <a:pt x="160" y="57"/>
                    <a:pt x="160" y="57"/>
                  </a:cubicBezTo>
                  <a:cubicBezTo>
                    <a:pt x="163" y="57"/>
                    <a:pt x="165" y="57"/>
                    <a:pt x="165" y="56"/>
                  </a:cubicBezTo>
                  <a:cubicBezTo>
                    <a:pt x="167" y="53"/>
                    <a:pt x="173" y="53"/>
                    <a:pt x="177" y="52"/>
                  </a:cubicBezTo>
                  <a:cubicBezTo>
                    <a:pt x="179" y="52"/>
                    <a:pt x="180" y="52"/>
                    <a:pt x="180" y="52"/>
                  </a:cubicBezTo>
                  <a:cubicBezTo>
                    <a:pt x="181" y="52"/>
                    <a:pt x="181" y="52"/>
                    <a:pt x="182" y="52"/>
                  </a:cubicBezTo>
                  <a:cubicBezTo>
                    <a:pt x="186" y="51"/>
                    <a:pt x="194" y="50"/>
                    <a:pt x="197" y="47"/>
                  </a:cubicBezTo>
                  <a:cubicBezTo>
                    <a:pt x="200" y="44"/>
                    <a:pt x="205" y="41"/>
                    <a:pt x="209" y="38"/>
                  </a:cubicBezTo>
                  <a:cubicBezTo>
                    <a:pt x="211" y="38"/>
                    <a:pt x="212" y="37"/>
                    <a:pt x="212" y="37"/>
                  </a:cubicBezTo>
                  <a:cubicBezTo>
                    <a:pt x="216" y="34"/>
                    <a:pt x="218" y="33"/>
                    <a:pt x="222" y="31"/>
                  </a:cubicBezTo>
                  <a:cubicBezTo>
                    <a:pt x="225" y="29"/>
                    <a:pt x="225" y="29"/>
                    <a:pt x="225" y="28"/>
                  </a:cubicBezTo>
                  <a:cubicBezTo>
                    <a:pt x="225" y="27"/>
                    <a:pt x="226" y="27"/>
                    <a:pt x="226" y="26"/>
                  </a:cubicBezTo>
                  <a:cubicBezTo>
                    <a:pt x="226" y="26"/>
                    <a:pt x="226" y="26"/>
                    <a:pt x="226" y="26"/>
                  </a:cubicBezTo>
                  <a:cubicBezTo>
                    <a:pt x="227" y="24"/>
                    <a:pt x="227" y="24"/>
                    <a:pt x="225" y="22"/>
                  </a:cubicBezTo>
                  <a:cubicBezTo>
                    <a:pt x="224" y="21"/>
                    <a:pt x="223" y="20"/>
                    <a:pt x="223" y="19"/>
                  </a:cubicBezTo>
                  <a:cubicBezTo>
                    <a:pt x="223" y="18"/>
                    <a:pt x="224" y="17"/>
                    <a:pt x="224" y="16"/>
                  </a:cubicBezTo>
                  <a:cubicBezTo>
                    <a:pt x="225" y="16"/>
                    <a:pt x="225" y="15"/>
                    <a:pt x="226" y="15"/>
                  </a:cubicBezTo>
                  <a:cubicBezTo>
                    <a:pt x="227" y="12"/>
                    <a:pt x="228" y="10"/>
                    <a:pt x="230" y="10"/>
                  </a:cubicBezTo>
                  <a:cubicBezTo>
                    <a:pt x="231" y="10"/>
                    <a:pt x="232" y="10"/>
                    <a:pt x="233" y="11"/>
                  </a:cubicBezTo>
                  <a:cubicBezTo>
                    <a:pt x="234" y="12"/>
                    <a:pt x="235" y="13"/>
                    <a:pt x="236" y="14"/>
                  </a:cubicBezTo>
                  <a:cubicBezTo>
                    <a:pt x="237" y="15"/>
                    <a:pt x="238" y="16"/>
                    <a:pt x="239" y="16"/>
                  </a:cubicBezTo>
                  <a:cubicBezTo>
                    <a:pt x="242" y="17"/>
                    <a:pt x="242" y="19"/>
                    <a:pt x="242" y="21"/>
                  </a:cubicBezTo>
                  <a:cubicBezTo>
                    <a:pt x="242" y="22"/>
                    <a:pt x="242" y="23"/>
                    <a:pt x="242" y="24"/>
                  </a:cubicBezTo>
                  <a:cubicBezTo>
                    <a:pt x="243" y="27"/>
                    <a:pt x="245" y="27"/>
                    <a:pt x="248" y="28"/>
                  </a:cubicBezTo>
                  <a:cubicBezTo>
                    <a:pt x="250" y="28"/>
                    <a:pt x="251" y="29"/>
                    <a:pt x="252" y="30"/>
                  </a:cubicBezTo>
                  <a:cubicBezTo>
                    <a:pt x="253" y="31"/>
                    <a:pt x="253" y="31"/>
                    <a:pt x="254" y="31"/>
                  </a:cubicBezTo>
                  <a:cubicBezTo>
                    <a:pt x="255" y="32"/>
                    <a:pt x="256" y="32"/>
                    <a:pt x="257" y="32"/>
                  </a:cubicBezTo>
                  <a:cubicBezTo>
                    <a:pt x="258" y="32"/>
                    <a:pt x="259" y="32"/>
                    <a:pt x="260" y="31"/>
                  </a:cubicBezTo>
                  <a:cubicBezTo>
                    <a:pt x="261" y="31"/>
                    <a:pt x="262" y="30"/>
                    <a:pt x="264" y="30"/>
                  </a:cubicBezTo>
                  <a:cubicBezTo>
                    <a:pt x="266" y="30"/>
                    <a:pt x="269" y="31"/>
                    <a:pt x="270" y="33"/>
                  </a:cubicBezTo>
                  <a:cubicBezTo>
                    <a:pt x="270" y="34"/>
                    <a:pt x="271" y="36"/>
                    <a:pt x="271" y="37"/>
                  </a:cubicBezTo>
                  <a:cubicBezTo>
                    <a:pt x="272" y="39"/>
                    <a:pt x="272" y="41"/>
                    <a:pt x="273" y="41"/>
                  </a:cubicBezTo>
                  <a:cubicBezTo>
                    <a:pt x="275" y="42"/>
                    <a:pt x="277" y="43"/>
                    <a:pt x="276" y="45"/>
                  </a:cubicBezTo>
                  <a:cubicBezTo>
                    <a:pt x="276" y="45"/>
                    <a:pt x="276" y="47"/>
                    <a:pt x="272" y="48"/>
                  </a:cubicBezTo>
                  <a:cubicBezTo>
                    <a:pt x="271" y="48"/>
                    <a:pt x="270" y="48"/>
                    <a:pt x="270" y="49"/>
                  </a:cubicBezTo>
                  <a:cubicBezTo>
                    <a:pt x="269" y="49"/>
                    <a:pt x="270" y="51"/>
                    <a:pt x="270" y="52"/>
                  </a:cubicBezTo>
                  <a:cubicBezTo>
                    <a:pt x="271" y="52"/>
                    <a:pt x="271" y="52"/>
                    <a:pt x="271" y="52"/>
                  </a:cubicBezTo>
                  <a:cubicBezTo>
                    <a:pt x="272" y="54"/>
                    <a:pt x="272" y="55"/>
                    <a:pt x="270" y="58"/>
                  </a:cubicBezTo>
                  <a:cubicBezTo>
                    <a:pt x="270" y="59"/>
                    <a:pt x="270" y="60"/>
                    <a:pt x="270" y="61"/>
                  </a:cubicBezTo>
                  <a:cubicBezTo>
                    <a:pt x="270" y="63"/>
                    <a:pt x="270" y="65"/>
                    <a:pt x="267" y="66"/>
                  </a:cubicBezTo>
                  <a:cubicBezTo>
                    <a:pt x="265" y="67"/>
                    <a:pt x="265" y="67"/>
                    <a:pt x="265" y="68"/>
                  </a:cubicBezTo>
                  <a:cubicBezTo>
                    <a:pt x="265" y="68"/>
                    <a:pt x="265" y="69"/>
                    <a:pt x="267" y="70"/>
                  </a:cubicBezTo>
                  <a:cubicBezTo>
                    <a:pt x="271" y="72"/>
                    <a:pt x="273" y="73"/>
                    <a:pt x="275" y="73"/>
                  </a:cubicBezTo>
                  <a:cubicBezTo>
                    <a:pt x="276" y="73"/>
                    <a:pt x="276" y="73"/>
                    <a:pt x="277" y="73"/>
                  </a:cubicBezTo>
                  <a:cubicBezTo>
                    <a:pt x="277" y="73"/>
                    <a:pt x="277" y="73"/>
                    <a:pt x="278" y="73"/>
                  </a:cubicBezTo>
                  <a:cubicBezTo>
                    <a:pt x="278" y="73"/>
                    <a:pt x="279" y="73"/>
                    <a:pt x="280" y="74"/>
                  </a:cubicBezTo>
                  <a:cubicBezTo>
                    <a:pt x="280" y="75"/>
                    <a:pt x="280" y="77"/>
                    <a:pt x="279" y="79"/>
                  </a:cubicBezTo>
                  <a:cubicBezTo>
                    <a:pt x="279" y="80"/>
                    <a:pt x="279" y="81"/>
                    <a:pt x="279" y="82"/>
                  </a:cubicBezTo>
                  <a:cubicBezTo>
                    <a:pt x="279" y="84"/>
                    <a:pt x="278" y="86"/>
                    <a:pt x="274" y="87"/>
                  </a:cubicBezTo>
                  <a:cubicBezTo>
                    <a:pt x="273" y="88"/>
                    <a:pt x="273" y="88"/>
                    <a:pt x="273" y="88"/>
                  </a:cubicBezTo>
                  <a:cubicBezTo>
                    <a:pt x="270" y="89"/>
                    <a:pt x="269" y="89"/>
                    <a:pt x="266" y="91"/>
                  </a:cubicBezTo>
                  <a:cubicBezTo>
                    <a:pt x="265" y="92"/>
                    <a:pt x="264" y="93"/>
                    <a:pt x="264" y="94"/>
                  </a:cubicBezTo>
                  <a:cubicBezTo>
                    <a:pt x="264" y="94"/>
                    <a:pt x="264" y="94"/>
                    <a:pt x="266" y="95"/>
                  </a:cubicBezTo>
                  <a:cubicBezTo>
                    <a:pt x="268" y="96"/>
                    <a:pt x="269" y="97"/>
                    <a:pt x="270" y="99"/>
                  </a:cubicBezTo>
                  <a:cubicBezTo>
                    <a:pt x="270" y="100"/>
                    <a:pt x="271" y="100"/>
                    <a:pt x="271" y="100"/>
                  </a:cubicBezTo>
                  <a:cubicBezTo>
                    <a:pt x="272" y="100"/>
                    <a:pt x="272" y="100"/>
                    <a:pt x="272" y="100"/>
                  </a:cubicBezTo>
                  <a:cubicBezTo>
                    <a:pt x="276" y="99"/>
                    <a:pt x="278" y="98"/>
                    <a:pt x="279" y="96"/>
                  </a:cubicBezTo>
                  <a:cubicBezTo>
                    <a:pt x="281" y="94"/>
                    <a:pt x="283" y="94"/>
                    <a:pt x="285" y="94"/>
                  </a:cubicBezTo>
                  <a:cubicBezTo>
                    <a:pt x="286" y="94"/>
                    <a:pt x="287" y="94"/>
                    <a:pt x="288" y="94"/>
                  </a:cubicBezTo>
                  <a:cubicBezTo>
                    <a:pt x="290" y="95"/>
                    <a:pt x="291" y="95"/>
                    <a:pt x="292" y="95"/>
                  </a:cubicBezTo>
                  <a:cubicBezTo>
                    <a:pt x="295" y="95"/>
                    <a:pt x="297" y="94"/>
                    <a:pt x="298" y="93"/>
                  </a:cubicBezTo>
                  <a:cubicBezTo>
                    <a:pt x="300" y="93"/>
                    <a:pt x="300" y="92"/>
                    <a:pt x="301" y="91"/>
                  </a:cubicBezTo>
                  <a:cubicBezTo>
                    <a:pt x="302" y="90"/>
                    <a:pt x="302" y="89"/>
                    <a:pt x="303" y="87"/>
                  </a:cubicBezTo>
                  <a:cubicBezTo>
                    <a:pt x="304" y="87"/>
                    <a:pt x="304" y="86"/>
                    <a:pt x="305" y="85"/>
                  </a:cubicBezTo>
                  <a:cubicBezTo>
                    <a:pt x="306" y="83"/>
                    <a:pt x="307" y="82"/>
                    <a:pt x="310" y="82"/>
                  </a:cubicBezTo>
                  <a:cubicBezTo>
                    <a:pt x="310" y="82"/>
                    <a:pt x="310" y="82"/>
                    <a:pt x="311" y="82"/>
                  </a:cubicBezTo>
                  <a:cubicBezTo>
                    <a:pt x="311" y="82"/>
                    <a:pt x="312" y="82"/>
                    <a:pt x="312" y="82"/>
                  </a:cubicBezTo>
                  <a:cubicBezTo>
                    <a:pt x="313" y="82"/>
                    <a:pt x="314" y="82"/>
                    <a:pt x="315" y="82"/>
                  </a:cubicBezTo>
                  <a:cubicBezTo>
                    <a:pt x="315" y="82"/>
                    <a:pt x="316" y="82"/>
                    <a:pt x="317" y="82"/>
                  </a:cubicBezTo>
                  <a:cubicBezTo>
                    <a:pt x="318" y="82"/>
                    <a:pt x="319" y="82"/>
                    <a:pt x="320" y="83"/>
                  </a:cubicBezTo>
                  <a:cubicBezTo>
                    <a:pt x="321" y="85"/>
                    <a:pt x="324" y="86"/>
                    <a:pt x="325" y="86"/>
                  </a:cubicBezTo>
                  <a:cubicBezTo>
                    <a:pt x="326" y="86"/>
                    <a:pt x="326" y="86"/>
                    <a:pt x="326" y="86"/>
                  </a:cubicBezTo>
                  <a:cubicBezTo>
                    <a:pt x="327" y="83"/>
                    <a:pt x="328" y="80"/>
                    <a:pt x="332" y="78"/>
                  </a:cubicBezTo>
                  <a:cubicBezTo>
                    <a:pt x="333" y="78"/>
                    <a:pt x="333" y="78"/>
                    <a:pt x="333" y="78"/>
                  </a:cubicBezTo>
                  <a:cubicBezTo>
                    <a:pt x="336" y="77"/>
                    <a:pt x="341" y="75"/>
                    <a:pt x="340" y="73"/>
                  </a:cubicBezTo>
                  <a:cubicBezTo>
                    <a:pt x="340" y="72"/>
                    <a:pt x="339" y="71"/>
                    <a:pt x="337" y="71"/>
                  </a:cubicBezTo>
                  <a:cubicBezTo>
                    <a:pt x="336" y="70"/>
                    <a:pt x="336" y="70"/>
                    <a:pt x="335" y="69"/>
                  </a:cubicBezTo>
                  <a:cubicBezTo>
                    <a:pt x="333" y="68"/>
                    <a:pt x="333" y="68"/>
                    <a:pt x="333" y="66"/>
                  </a:cubicBezTo>
                  <a:cubicBezTo>
                    <a:pt x="334" y="65"/>
                    <a:pt x="334" y="64"/>
                    <a:pt x="334" y="63"/>
                  </a:cubicBezTo>
                  <a:cubicBezTo>
                    <a:pt x="336" y="57"/>
                    <a:pt x="337" y="46"/>
                    <a:pt x="336" y="45"/>
                  </a:cubicBezTo>
                  <a:cubicBezTo>
                    <a:pt x="333" y="42"/>
                    <a:pt x="333" y="41"/>
                    <a:pt x="332" y="37"/>
                  </a:cubicBezTo>
                  <a:cubicBezTo>
                    <a:pt x="332" y="34"/>
                    <a:pt x="328" y="32"/>
                    <a:pt x="325" y="31"/>
                  </a:cubicBezTo>
                  <a:cubicBezTo>
                    <a:pt x="321" y="30"/>
                    <a:pt x="318" y="27"/>
                    <a:pt x="317" y="25"/>
                  </a:cubicBezTo>
                  <a:cubicBezTo>
                    <a:pt x="316" y="24"/>
                    <a:pt x="316" y="24"/>
                    <a:pt x="316" y="23"/>
                  </a:cubicBezTo>
                  <a:cubicBezTo>
                    <a:pt x="315" y="21"/>
                    <a:pt x="314" y="19"/>
                    <a:pt x="315" y="17"/>
                  </a:cubicBezTo>
                  <a:cubicBezTo>
                    <a:pt x="315" y="16"/>
                    <a:pt x="316" y="16"/>
                    <a:pt x="317" y="16"/>
                  </a:cubicBezTo>
                  <a:cubicBezTo>
                    <a:pt x="319" y="16"/>
                    <a:pt x="321" y="16"/>
                    <a:pt x="322" y="17"/>
                  </a:cubicBezTo>
                  <a:cubicBezTo>
                    <a:pt x="323" y="17"/>
                    <a:pt x="324" y="17"/>
                    <a:pt x="325" y="17"/>
                  </a:cubicBezTo>
                  <a:cubicBezTo>
                    <a:pt x="326" y="17"/>
                    <a:pt x="326" y="17"/>
                    <a:pt x="327" y="17"/>
                  </a:cubicBezTo>
                  <a:cubicBezTo>
                    <a:pt x="328" y="17"/>
                    <a:pt x="328" y="17"/>
                    <a:pt x="329" y="17"/>
                  </a:cubicBezTo>
                  <a:cubicBezTo>
                    <a:pt x="331" y="17"/>
                    <a:pt x="331" y="17"/>
                    <a:pt x="331" y="17"/>
                  </a:cubicBezTo>
                  <a:cubicBezTo>
                    <a:pt x="333" y="17"/>
                    <a:pt x="334" y="17"/>
                    <a:pt x="334" y="15"/>
                  </a:cubicBezTo>
                  <a:cubicBezTo>
                    <a:pt x="335" y="14"/>
                    <a:pt x="334" y="13"/>
                    <a:pt x="334" y="12"/>
                  </a:cubicBezTo>
                  <a:cubicBezTo>
                    <a:pt x="333" y="11"/>
                    <a:pt x="333" y="9"/>
                    <a:pt x="335" y="7"/>
                  </a:cubicBezTo>
                  <a:cubicBezTo>
                    <a:pt x="336" y="6"/>
                    <a:pt x="337" y="6"/>
                    <a:pt x="338" y="5"/>
                  </a:cubicBezTo>
                  <a:cubicBezTo>
                    <a:pt x="339" y="4"/>
                    <a:pt x="340" y="2"/>
                    <a:pt x="342" y="2"/>
                  </a:cubicBezTo>
                  <a:cubicBezTo>
                    <a:pt x="343" y="2"/>
                    <a:pt x="344" y="4"/>
                    <a:pt x="344" y="4"/>
                  </a:cubicBezTo>
                  <a:cubicBezTo>
                    <a:pt x="344" y="5"/>
                    <a:pt x="344" y="5"/>
                    <a:pt x="345" y="5"/>
                  </a:cubicBezTo>
                  <a:cubicBezTo>
                    <a:pt x="346" y="5"/>
                    <a:pt x="346" y="5"/>
                    <a:pt x="347" y="5"/>
                  </a:cubicBezTo>
                  <a:cubicBezTo>
                    <a:pt x="348" y="5"/>
                    <a:pt x="348" y="5"/>
                    <a:pt x="348" y="5"/>
                  </a:cubicBezTo>
                  <a:cubicBezTo>
                    <a:pt x="352" y="4"/>
                    <a:pt x="353" y="4"/>
                    <a:pt x="355" y="2"/>
                  </a:cubicBezTo>
                  <a:cubicBezTo>
                    <a:pt x="357" y="1"/>
                    <a:pt x="358" y="0"/>
                    <a:pt x="359" y="0"/>
                  </a:cubicBezTo>
                  <a:cubicBezTo>
                    <a:pt x="361" y="0"/>
                    <a:pt x="362" y="1"/>
                    <a:pt x="364" y="2"/>
                  </a:cubicBezTo>
                  <a:cubicBezTo>
                    <a:pt x="365" y="4"/>
                    <a:pt x="365" y="5"/>
                    <a:pt x="365" y="7"/>
                  </a:cubicBezTo>
                  <a:cubicBezTo>
                    <a:pt x="365" y="8"/>
                    <a:pt x="365" y="9"/>
                    <a:pt x="366" y="11"/>
                  </a:cubicBezTo>
                  <a:cubicBezTo>
                    <a:pt x="368" y="14"/>
                    <a:pt x="369" y="19"/>
                    <a:pt x="368" y="22"/>
                  </a:cubicBezTo>
                  <a:cubicBezTo>
                    <a:pt x="367" y="23"/>
                    <a:pt x="367" y="24"/>
                    <a:pt x="367" y="25"/>
                  </a:cubicBezTo>
                  <a:cubicBezTo>
                    <a:pt x="367" y="26"/>
                    <a:pt x="368" y="27"/>
                    <a:pt x="369" y="27"/>
                  </a:cubicBezTo>
                  <a:cubicBezTo>
                    <a:pt x="371" y="28"/>
                    <a:pt x="376" y="29"/>
                    <a:pt x="381" y="29"/>
                  </a:cubicBezTo>
                  <a:cubicBezTo>
                    <a:pt x="383" y="29"/>
                    <a:pt x="384" y="29"/>
                    <a:pt x="386" y="28"/>
                  </a:cubicBezTo>
                  <a:cubicBezTo>
                    <a:pt x="387" y="27"/>
                    <a:pt x="389" y="27"/>
                    <a:pt x="392" y="27"/>
                  </a:cubicBezTo>
                  <a:cubicBezTo>
                    <a:pt x="395" y="26"/>
                    <a:pt x="397" y="26"/>
                    <a:pt x="398" y="24"/>
                  </a:cubicBezTo>
                  <a:cubicBezTo>
                    <a:pt x="398" y="22"/>
                    <a:pt x="399" y="20"/>
                    <a:pt x="400" y="19"/>
                  </a:cubicBezTo>
                  <a:cubicBezTo>
                    <a:pt x="401" y="18"/>
                    <a:pt x="402" y="17"/>
                    <a:pt x="403" y="15"/>
                  </a:cubicBezTo>
                  <a:cubicBezTo>
                    <a:pt x="404" y="11"/>
                    <a:pt x="406" y="8"/>
                    <a:pt x="409" y="8"/>
                  </a:cubicBezTo>
                  <a:cubicBezTo>
                    <a:pt x="410" y="8"/>
                    <a:pt x="411" y="7"/>
                    <a:pt x="411" y="7"/>
                  </a:cubicBezTo>
                  <a:cubicBezTo>
                    <a:pt x="412" y="7"/>
                    <a:pt x="414" y="7"/>
                    <a:pt x="415" y="7"/>
                  </a:cubicBezTo>
                  <a:cubicBezTo>
                    <a:pt x="416" y="7"/>
                    <a:pt x="418" y="7"/>
                    <a:pt x="419" y="8"/>
                  </a:cubicBezTo>
                  <a:cubicBezTo>
                    <a:pt x="420" y="10"/>
                    <a:pt x="421" y="11"/>
                    <a:pt x="420" y="12"/>
                  </a:cubicBezTo>
                  <a:cubicBezTo>
                    <a:pt x="420" y="14"/>
                    <a:pt x="418" y="16"/>
                    <a:pt x="417" y="17"/>
                  </a:cubicBezTo>
                  <a:cubicBezTo>
                    <a:pt x="416" y="17"/>
                    <a:pt x="415" y="18"/>
                    <a:pt x="415" y="19"/>
                  </a:cubicBezTo>
                  <a:cubicBezTo>
                    <a:pt x="415" y="20"/>
                    <a:pt x="416" y="21"/>
                    <a:pt x="417" y="21"/>
                  </a:cubicBezTo>
                  <a:cubicBezTo>
                    <a:pt x="419" y="22"/>
                    <a:pt x="419" y="23"/>
                    <a:pt x="420" y="25"/>
                  </a:cubicBezTo>
                  <a:cubicBezTo>
                    <a:pt x="420" y="26"/>
                    <a:pt x="419" y="28"/>
                    <a:pt x="418" y="30"/>
                  </a:cubicBezTo>
                  <a:cubicBezTo>
                    <a:pt x="417" y="30"/>
                    <a:pt x="417" y="32"/>
                    <a:pt x="416" y="33"/>
                  </a:cubicBezTo>
                  <a:cubicBezTo>
                    <a:pt x="415" y="36"/>
                    <a:pt x="413" y="40"/>
                    <a:pt x="410" y="40"/>
                  </a:cubicBezTo>
                  <a:cubicBezTo>
                    <a:pt x="406" y="41"/>
                    <a:pt x="404" y="41"/>
                    <a:pt x="403" y="44"/>
                  </a:cubicBezTo>
                  <a:cubicBezTo>
                    <a:pt x="403" y="45"/>
                    <a:pt x="402" y="46"/>
                    <a:pt x="402" y="47"/>
                  </a:cubicBezTo>
                  <a:cubicBezTo>
                    <a:pt x="401" y="49"/>
                    <a:pt x="400" y="51"/>
                    <a:pt x="401" y="52"/>
                  </a:cubicBezTo>
                  <a:cubicBezTo>
                    <a:pt x="402" y="53"/>
                    <a:pt x="403" y="54"/>
                    <a:pt x="403" y="54"/>
                  </a:cubicBezTo>
                  <a:cubicBezTo>
                    <a:pt x="404" y="56"/>
                    <a:pt x="405" y="57"/>
                    <a:pt x="407" y="58"/>
                  </a:cubicBezTo>
                  <a:cubicBezTo>
                    <a:pt x="407" y="58"/>
                    <a:pt x="408" y="58"/>
                    <a:pt x="409" y="59"/>
                  </a:cubicBezTo>
                  <a:cubicBezTo>
                    <a:pt x="411" y="60"/>
                    <a:pt x="413" y="61"/>
                    <a:pt x="414" y="62"/>
                  </a:cubicBezTo>
                  <a:cubicBezTo>
                    <a:pt x="414" y="62"/>
                    <a:pt x="413" y="63"/>
                    <a:pt x="413" y="64"/>
                  </a:cubicBezTo>
                  <a:cubicBezTo>
                    <a:pt x="412" y="64"/>
                    <a:pt x="411" y="65"/>
                    <a:pt x="411" y="65"/>
                  </a:cubicBezTo>
                  <a:cubicBezTo>
                    <a:pt x="409" y="66"/>
                    <a:pt x="409" y="66"/>
                    <a:pt x="409" y="67"/>
                  </a:cubicBezTo>
                  <a:cubicBezTo>
                    <a:pt x="409" y="70"/>
                    <a:pt x="409" y="71"/>
                    <a:pt x="406" y="73"/>
                  </a:cubicBezTo>
                  <a:cubicBezTo>
                    <a:pt x="405" y="73"/>
                    <a:pt x="405" y="76"/>
                    <a:pt x="405" y="78"/>
                  </a:cubicBezTo>
                  <a:cubicBezTo>
                    <a:pt x="405" y="78"/>
                    <a:pt x="406" y="80"/>
                    <a:pt x="412" y="80"/>
                  </a:cubicBezTo>
                  <a:cubicBezTo>
                    <a:pt x="416" y="80"/>
                    <a:pt x="416" y="80"/>
                    <a:pt x="416" y="80"/>
                  </a:cubicBezTo>
                  <a:cubicBezTo>
                    <a:pt x="419" y="80"/>
                    <a:pt x="421" y="80"/>
                    <a:pt x="422" y="83"/>
                  </a:cubicBezTo>
                  <a:cubicBezTo>
                    <a:pt x="423" y="85"/>
                    <a:pt x="423" y="86"/>
                    <a:pt x="422" y="87"/>
                  </a:cubicBezTo>
                  <a:cubicBezTo>
                    <a:pt x="422" y="88"/>
                    <a:pt x="422" y="89"/>
                    <a:pt x="422" y="89"/>
                  </a:cubicBezTo>
                  <a:cubicBezTo>
                    <a:pt x="423" y="91"/>
                    <a:pt x="425" y="92"/>
                    <a:pt x="426" y="93"/>
                  </a:cubicBezTo>
                  <a:cubicBezTo>
                    <a:pt x="427" y="93"/>
                    <a:pt x="427" y="93"/>
                    <a:pt x="427" y="93"/>
                  </a:cubicBezTo>
                  <a:cubicBezTo>
                    <a:pt x="427" y="94"/>
                    <a:pt x="427" y="94"/>
                    <a:pt x="427" y="94"/>
                  </a:cubicBezTo>
                  <a:cubicBezTo>
                    <a:pt x="427" y="94"/>
                    <a:pt x="427" y="99"/>
                    <a:pt x="428" y="102"/>
                  </a:cubicBezTo>
                  <a:cubicBezTo>
                    <a:pt x="428" y="105"/>
                    <a:pt x="429" y="109"/>
                    <a:pt x="427" y="113"/>
                  </a:cubicBezTo>
                  <a:cubicBezTo>
                    <a:pt x="426" y="113"/>
                    <a:pt x="427" y="114"/>
                    <a:pt x="427" y="115"/>
                  </a:cubicBezTo>
                  <a:cubicBezTo>
                    <a:pt x="427" y="116"/>
                    <a:pt x="428" y="116"/>
                    <a:pt x="429" y="116"/>
                  </a:cubicBezTo>
                  <a:cubicBezTo>
                    <a:pt x="429" y="116"/>
                    <a:pt x="430" y="116"/>
                    <a:pt x="431" y="115"/>
                  </a:cubicBezTo>
                  <a:cubicBezTo>
                    <a:pt x="432" y="115"/>
                    <a:pt x="433" y="114"/>
                    <a:pt x="435" y="114"/>
                  </a:cubicBezTo>
                  <a:cubicBezTo>
                    <a:pt x="437" y="114"/>
                    <a:pt x="440" y="117"/>
                    <a:pt x="440" y="120"/>
                  </a:cubicBezTo>
                  <a:cubicBezTo>
                    <a:pt x="440" y="123"/>
                    <a:pt x="441" y="126"/>
                    <a:pt x="443" y="126"/>
                  </a:cubicBezTo>
                  <a:cubicBezTo>
                    <a:pt x="446" y="126"/>
                    <a:pt x="447" y="129"/>
                    <a:pt x="447" y="135"/>
                  </a:cubicBezTo>
                  <a:cubicBezTo>
                    <a:pt x="447" y="136"/>
                    <a:pt x="448" y="137"/>
                    <a:pt x="448" y="137"/>
                  </a:cubicBezTo>
                  <a:cubicBezTo>
                    <a:pt x="449" y="137"/>
                    <a:pt x="450" y="137"/>
                    <a:pt x="452" y="137"/>
                  </a:cubicBezTo>
                  <a:cubicBezTo>
                    <a:pt x="453" y="137"/>
                    <a:pt x="454" y="137"/>
                    <a:pt x="455" y="137"/>
                  </a:cubicBezTo>
                  <a:cubicBezTo>
                    <a:pt x="456" y="137"/>
                    <a:pt x="456" y="137"/>
                    <a:pt x="456" y="137"/>
                  </a:cubicBezTo>
                  <a:cubicBezTo>
                    <a:pt x="458" y="137"/>
                    <a:pt x="459" y="138"/>
                    <a:pt x="460" y="139"/>
                  </a:cubicBezTo>
                  <a:cubicBezTo>
                    <a:pt x="461" y="141"/>
                    <a:pt x="460" y="144"/>
                    <a:pt x="458" y="146"/>
                  </a:cubicBezTo>
                  <a:cubicBezTo>
                    <a:pt x="458" y="147"/>
                    <a:pt x="458" y="147"/>
                    <a:pt x="458" y="148"/>
                  </a:cubicBezTo>
                  <a:cubicBezTo>
                    <a:pt x="459" y="148"/>
                    <a:pt x="459" y="149"/>
                    <a:pt x="459" y="151"/>
                  </a:cubicBezTo>
                  <a:cubicBezTo>
                    <a:pt x="459" y="154"/>
                    <a:pt x="457" y="157"/>
                    <a:pt x="454" y="159"/>
                  </a:cubicBezTo>
                  <a:cubicBezTo>
                    <a:pt x="453" y="160"/>
                    <a:pt x="453" y="162"/>
                    <a:pt x="453" y="165"/>
                  </a:cubicBezTo>
                  <a:cubicBezTo>
                    <a:pt x="453" y="166"/>
                    <a:pt x="454" y="167"/>
                    <a:pt x="454" y="168"/>
                  </a:cubicBezTo>
                  <a:cubicBezTo>
                    <a:pt x="455" y="170"/>
                    <a:pt x="456" y="173"/>
                    <a:pt x="454" y="175"/>
                  </a:cubicBezTo>
                  <a:cubicBezTo>
                    <a:pt x="454" y="175"/>
                    <a:pt x="453" y="176"/>
                    <a:pt x="453" y="176"/>
                  </a:cubicBezTo>
                  <a:cubicBezTo>
                    <a:pt x="452" y="177"/>
                    <a:pt x="450" y="178"/>
                    <a:pt x="450" y="179"/>
                  </a:cubicBezTo>
                  <a:cubicBezTo>
                    <a:pt x="450" y="180"/>
                    <a:pt x="451" y="180"/>
                    <a:pt x="451" y="181"/>
                  </a:cubicBezTo>
                  <a:cubicBezTo>
                    <a:pt x="453" y="182"/>
                    <a:pt x="455" y="182"/>
                    <a:pt x="456" y="182"/>
                  </a:cubicBezTo>
                  <a:cubicBezTo>
                    <a:pt x="457" y="182"/>
                    <a:pt x="457" y="182"/>
                    <a:pt x="457" y="182"/>
                  </a:cubicBezTo>
                  <a:cubicBezTo>
                    <a:pt x="458" y="182"/>
                    <a:pt x="458" y="182"/>
                    <a:pt x="458" y="182"/>
                  </a:cubicBezTo>
                  <a:cubicBezTo>
                    <a:pt x="460" y="182"/>
                    <a:pt x="460" y="182"/>
                    <a:pt x="460" y="182"/>
                  </a:cubicBezTo>
                  <a:cubicBezTo>
                    <a:pt x="459" y="184"/>
                    <a:pt x="459" y="184"/>
                    <a:pt x="459" y="184"/>
                  </a:cubicBezTo>
                  <a:cubicBezTo>
                    <a:pt x="459" y="184"/>
                    <a:pt x="457" y="188"/>
                    <a:pt x="453" y="188"/>
                  </a:cubicBezTo>
                  <a:cubicBezTo>
                    <a:pt x="450" y="188"/>
                    <a:pt x="447" y="188"/>
                    <a:pt x="447" y="190"/>
                  </a:cubicBezTo>
                  <a:cubicBezTo>
                    <a:pt x="447" y="191"/>
                    <a:pt x="447" y="191"/>
                    <a:pt x="448" y="192"/>
                  </a:cubicBezTo>
                  <a:cubicBezTo>
                    <a:pt x="449" y="192"/>
                    <a:pt x="451" y="193"/>
                    <a:pt x="449" y="196"/>
                  </a:cubicBezTo>
                  <a:cubicBezTo>
                    <a:pt x="448" y="198"/>
                    <a:pt x="445" y="204"/>
                    <a:pt x="442" y="207"/>
                  </a:cubicBezTo>
                  <a:cubicBezTo>
                    <a:pt x="436" y="213"/>
                    <a:pt x="432" y="217"/>
                    <a:pt x="430" y="219"/>
                  </a:cubicBezTo>
                  <a:cubicBezTo>
                    <a:pt x="429" y="219"/>
                    <a:pt x="429" y="220"/>
                    <a:pt x="428" y="221"/>
                  </a:cubicBezTo>
                  <a:cubicBezTo>
                    <a:pt x="426" y="223"/>
                    <a:pt x="424" y="225"/>
                    <a:pt x="421" y="225"/>
                  </a:cubicBezTo>
                  <a:cubicBezTo>
                    <a:pt x="421" y="225"/>
                    <a:pt x="421" y="225"/>
                    <a:pt x="420" y="225"/>
                  </a:cubicBezTo>
                  <a:cubicBezTo>
                    <a:pt x="418" y="224"/>
                    <a:pt x="415" y="223"/>
                    <a:pt x="414" y="221"/>
                  </a:cubicBezTo>
                  <a:cubicBezTo>
                    <a:pt x="414" y="220"/>
                    <a:pt x="414" y="218"/>
                    <a:pt x="414" y="216"/>
                  </a:cubicBezTo>
                  <a:cubicBezTo>
                    <a:pt x="415" y="215"/>
                    <a:pt x="415" y="215"/>
                    <a:pt x="415" y="214"/>
                  </a:cubicBezTo>
                  <a:cubicBezTo>
                    <a:pt x="415" y="214"/>
                    <a:pt x="413" y="213"/>
                    <a:pt x="412" y="213"/>
                  </a:cubicBezTo>
                  <a:cubicBezTo>
                    <a:pt x="410" y="212"/>
                    <a:pt x="409" y="211"/>
                    <a:pt x="408" y="211"/>
                  </a:cubicBezTo>
                  <a:cubicBezTo>
                    <a:pt x="407" y="210"/>
                    <a:pt x="406" y="209"/>
                    <a:pt x="405" y="209"/>
                  </a:cubicBezTo>
                  <a:cubicBezTo>
                    <a:pt x="404" y="209"/>
                    <a:pt x="404" y="209"/>
                    <a:pt x="404" y="209"/>
                  </a:cubicBezTo>
                  <a:cubicBezTo>
                    <a:pt x="402" y="210"/>
                    <a:pt x="401" y="210"/>
                    <a:pt x="400" y="210"/>
                  </a:cubicBezTo>
                  <a:cubicBezTo>
                    <a:pt x="397" y="212"/>
                    <a:pt x="393" y="213"/>
                    <a:pt x="391" y="215"/>
                  </a:cubicBezTo>
                  <a:cubicBezTo>
                    <a:pt x="389" y="216"/>
                    <a:pt x="389" y="216"/>
                    <a:pt x="389" y="217"/>
                  </a:cubicBezTo>
                  <a:cubicBezTo>
                    <a:pt x="389" y="217"/>
                    <a:pt x="389" y="218"/>
                    <a:pt x="391" y="220"/>
                  </a:cubicBezTo>
                  <a:cubicBezTo>
                    <a:pt x="392" y="222"/>
                    <a:pt x="393" y="223"/>
                    <a:pt x="395" y="223"/>
                  </a:cubicBezTo>
                  <a:cubicBezTo>
                    <a:pt x="396" y="224"/>
                    <a:pt x="397" y="225"/>
                    <a:pt x="398" y="227"/>
                  </a:cubicBezTo>
                  <a:cubicBezTo>
                    <a:pt x="398" y="228"/>
                    <a:pt x="399" y="230"/>
                    <a:pt x="398" y="232"/>
                  </a:cubicBezTo>
                  <a:cubicBezTo>
                    <a:pt x="398" y="233"/>
                    <a:pt x="396" y="234"/>
                    <a:pt x="394" y="234"/>
                  </a:cubicBezTo>
                  <a:cubicBezTo>
                    <a:pt x="393" y="234"/>
                    <a:pt x="392" y="235"/>
                    <a:pt x="391" y="235"/>
                  </a:cubicBezTo>
                  <a:cubicBezTo>
                    <a:pt x="389" y="236"/>
                    <a:pt x="386" y="237"/>
                    <a:pt x="384" y="237"/>
                  </a:cubicBezTo>
                  <a:cubicBezTo>
                    <a:pt x="382" y="237"/>
                    <a:pt x="381" y="236"/>
                    <a:pt x="380" y="236"/>
                  </a:cubicBezTo>
                  <a:cubicBezTo>
                    <a:pt x="379" y="235"/>
                    <a:pt x="378" y="234"/>
                    <a:pt x="377" y="234"/>
                  </a:cubicBezTo>
                  <a:cubicBezTo>
                    <a:pt x="375" y="234"/>
                    <a:pt x="374" y="235"/>
                    <a:pt x="373" y="236"/>
                  </a:cubicBezTo>
                  <a:cubicBezTo>
                    <a:pt x="371" y="238"/>
                    <a:pt x="369" y="238"/>
                    <a:pt x="368" y="238"/>
                  </a:cubicBezTo>
                  <a:cubicBezTo>
                    <a:pt x="367" y="238"/>
                    <a:pt x="366" y="238"/>
                    <a:pt x="365" y="238"/>
                  </a:cubicBezTo>
                  <a:cubicBezTo>
                    <a:pt x="365" y="238"/>
                    <a:pt x="364" y="238"/>
                    <a:pt x="363" y="238"/>
                  </a:cubicBezTo>
                  <a:cubicBezTo>
                    <a:pt x="362" y="238"/>
                    <a:pt x="362" y="238"/>
                    <a:pt x="362" y="239"/>
                  </a:cubicBezTo>
                  <a:cubicBezTo>
                    <a:pt x="361" y="240"/>
                    <a:pt x="360" y="241"/>
                    <a:pt x="358" y="242"/>
                  </a:cubicBezTo>
                  <a:cubicBezTo>
                    <a:pt x="357" y="243"/>
                    <a:pt x="357" y="244"/>
                    <a:pt x="356" y="244"/>
                  </a:cubicBezTo>
                  <a:cubicBezTo>
                    <a:pt x="354" y="246"/>
                    <a:pt x="353" y="246"/>
                    <a:pt x="351" y="249"/>
                  </a:cubicBezTo>
                  <a:cubicBezTo>
                    <a:pt x="350" y="251"/>
                    <a:pt x="350" y="252"/>
                    <a:pt x="349" y="253"/>
                  </a:cubicBezTo>
                  <a:cubicBezTo>
                    <a:pt x="347" y="255"/>
                    <a:pt x="347" y="256"/>
                    <a:pt x="348" y="257"/>
                  </a:cubicBezTo>
                  <a:cubicBezTo>
                    <a:pt x="349" y="259"/>
                    <a:pt x="349" y="260"/>
                    <a:pt x="350" y="260"/>
                  </a:cubicBezTo>
                  <a:cubicBezTo>
                    <a:pt x="350" y="261"/>
                    <a:pt x="350" y="262"/>
                    <a:pt x="351" y="262"/>
                  </a:cubicBezTo>
                  <a:cubicBezTo>
                    <a:pt x="351" y="263"/>
                    <a:pt x="352" y="263"/>
                    <a:pt x="352" y="263"/>
                  </a:cubicBezTo>
                  <a:cubicBezTo>
                    <a:pt x="354" y="263"/>
                    <a:pt x="355" y="262"/>
                    <a:pt x="357" y="261"/>
                  </a:cubicBezTo>
                  <a:cubicBezTo>
                    <a:pt x="360" y="258"/>
                    <a:pt x="362" y="257"/>
                    <a:pt x="365" y="257"/>
                  </a:cubicBezTo>
                  <a:cubicBezTo>
                    <a:pt x="366" y="257"/>
                    <a:pt x="366" y="257"/>
                    <a:pt x="367" y="257"/>
                  </a:cubicBezTo>
                  <a:cubicBezTo>
                    <a:pt x="369" y="257"/>
                    <a:pt x="369" y="258"/>
                    <a:pt x="370" y="260"/>
                  </a:cubicBezTo>
                  <a:cubicBezTo>
                    <a:pt x="370" y="261"/>
                    <a:pt x="370" y="262"/>
                    <a:pt x="370" y="263"/>
                  </a:cubicBezTo>
                  <a:cubicBezTo>
                    <a:pt x="371" y="267"/>
                    <a:pt x="372" y="268"/>
                    <a:pt x="373" y="270"/>
                  </a:cubicBezTo>
                  <a:cubicBezTo>
                    <a:pt x="374" y="273"/>
                    <a:pt x="374" y="274"/>
                    <a:pt x="372" y="277"/>
                  </a:cubicBezTo>
                  <a:cubicBezTo>
                    <a:pt x="371" y="279"/>
                    <a:pt x="370" y="280"/>
                    <a:pt x="369" y="281"/>
                  </a:cubicBezTo>
                  <a:cubicBezTo>
                    <a:pt x="368" y="281"/>
                    <a:pt x="368" y="282"/>
                    <a:pt x="367" y="283"/>
                  </a:cubicBezTo>
                  <a:cubicBezTo>
                    <a:pt x="366" y="283"/>
                    <a:pt x="366" y="284"/>
                    <a:pt x="366" y="284"/>
                  </a:cubicBezTo>
                  <a:cubicBezTo>
                    <a:pt x="364" y="286"/>
                    <a:pt x="364" y="286"/>
                    <a:pt x="365" y="288"/>
                  </a:cubicBezTo>
                  <a:cubicBezTo>
                    <a:pt x="367" y="290"/>
                    <a:pt x="367" y="290"/>
                    <a:pt x="367" y="291"/>
                  </a:cubicBezTo>
                  <a:cubicBezTo>
                    <a:pt x="367" y="292"/>
                    <a:pt x="366" y="292"/>
                    <a:pt x="365" y="292"/>
                  </a:cubicBezTo>
                  <a:cubicBezTo>
                    <a:pt x="365" y="292"/>
                    <a:pt x="365" y="292"/>
                    <a:pt x="364" y="292"/>
                  </a:cubicBezTo>
                  <a:cubicBezTo>
                    <a:pt x="362" y="293"/>
                    <a:pt x="361" y="294"/>
                    <a:pt x="360" y="296"/>
                  </a:cubicBezTo>
                  <a:cubicBezTo>
                    <a:pt x="359" y="296"/>
                    <a:pt x="359" y="297"/>
                    <a:pt x="358" y="297"/>
                  </a:cubicBezTo>
                  <a:cubicBezTo>
                    <a:pt x="358" y="297"/>
                    <a:pt x="358" y="297"/>
                    <a:pt x="358" y="297"/>
                  </a:cubicBezTo>
                  <a:cubicBezTo>
                    <a:pt x="357" y="296"/>
                    <a:pt x="357" y="296"/>
                    <a:pt x="357" y="296"/>
                  </a:cubicBezTo>
                  <a:cubicBezTo>
                    <a:pt x="358" y="295"/>
                    <a:pt x="358" y="295"/>
                    <a:pt x="358" y="295"/>
                  </a:cubicBezTo>
                  <a:cubicBezTo>
                    <a:pt x="358" y="295"/>
                    <a:pt x="358" y="295"/>
                    <a:pt x="358" y="295"/>
                  </a:cubicBezTo>
                  <a:cubicBezTo>
                    <a:pt x="358" y="294"/>
                    <a:pt x="357" y="294"/>
                    <a:pt x="357" y="294"/>
                  </a:cubicBezTo>
                  <a:cubicBezTo>
                    <a:pt x="355" y="294"/>
                    <a:pt x="354" y="294"/>
                    <a:pt x="353" y="294"/>
                  </a:cubicBezTo>
                  <a:cubicBezTo>
                    <a:pt x="351" y="293"/>
                    <a:pt x="350" y="293"/>
                    <a:pt x="348" y="293"/>
                  </a:cubicBezTo>
                  <a:cubicBezTo>
                    <a:pt x="347" y="293"/>
                    <a:pt x="346" y="293"/>
                    <a:pt x="345" y="294"/>
                  </a:cubicBezTo>
                  <a:cubicBezTo>
                    <a:pt x="343" y="295"/>
                    <a:pt x="342" y="296"/>
                    <a:pt x="341" y="296"/>
                  </a:cubicBezTo>
                  <a:cubicBezTo>
                    <a:pt x="340" y="297"/>
                    <a:pt x="340" y="297"/>
                    <a:pt x="340" y="299"/>
                  </a:cubicBezTo>
                  <a:cubicBezTo>
                    <a:pt x="341" y="304"/>
                    <a:pt x="342" y="306"/>
                    <a:pt x="344" y="307"/>
                  </a:cubicBezTo>
                  <a:cubicBezTo>
                    <a:pt x="344" y="308"/>
                    <a:pt x="344" y="308"/>
                    <a:pt x="345" y="308"/>
                  </a:cubicBezTo>
                  <a:cubicBezTo>
                    <a:pt x="345" y="308"/>
                    <a:pt x="345" y="308"/>
                    <a:pt x="345" y="309"/>
                  </a:cubicBezTo>
                  <a:cubicBezTo>
                    <a:pt x="345" y="310"/>
                    <a:pt x="345" y="310"/>
                    <a:pt x="344" y="311"/>
                  </a:cubicBezTo>
                  <a:cubicBezTo>
                    <a:pt x="343" y="312"/>
                    <a:pt x="343" y="312"/>
                    <a:pt x="343" y="312"/>
                  </a:cubicBezTo>
                  <a:cubicBezTo>
                    <a:pt x="342" y="313"/>
                    <a:pt x="341" y="313"/>
                    <a:pt x="341" y="314"/>
                  </a:cubicBezTo>
                  <a:cubicBezTo>
                    <a:pt x="340" y="315"/>
                    <a:pt x="339" y="315"/>
                    <a:pt x="338" y="317"/>
                  </a:cubicBezTo>
                  <a:cubicBezTo>
                    <a:pt x="337" y="319"/>
                    <a:pt x="336" y="320"/>
                    <a:pt x="335" y="320"/>
                  </a:cubicBezTo>
                  <a:cubicBezTo>
                    <a:pt x="334" y="321"/>
                    <a:pt x="334" y="322"/>
                    <a:pt x="334" y="324"/>
                  </a:cubicBezTo>
                  <a:cubicBezTo>
                    <a:pt x="334" y="326"/>
                    <a:pt x="334" y="326"/>
                    <a:pt x="334" y="327"/>
                  </a:cubicBezTo>
                  <a:cubicBezTo>
                    <a:pt x="335" y="329"/>
                    <a:pt x="334" y="329"/>
                    <a:pt x="332" y="331"/>
                  </a:cubicBezTo>
                  <a:cubicBezTo>
                    <a:pt x="332" y="331"/>
                    <a:pt x="331" y="331"/>
                    <a:pt x="331" y="332"/>
                  </a:cubicBezTo>
                  <a:cubicBezTo>
                    <a:pt x="329" y="333"/>
                    <a:pt x="329" y="333"/>
                    <a:pt x="327" y="336"/>
                  </a:cubicBezTo>
                  <a:cubicBezTo>
                    <a:pt x="327" y="336"/>
                    <a:pt x="326" y="337"/>
                    <a:pt x="326" y="338"/>
                  </a:cubicBezTo>
                  <a:cubicBezTo>
                    <a:pt x="325" y="340"/>
                    <a:pt x="325" y="341"/>
                    <a:pt x="320" y="342"/>
                  </a:cubicBezTo>
                  <a:cubicBezTo>
                    <a:pt x="319" y="342"/>
                    <a:pt x="317" y="342"/>
                    <a:pt x="316" y="342"/>
                  </a:cubicBezTo>
                  <a:cubicBezTo>
                    <a:pt x="313" y="342"/>
                    <a:pt x="312" y="341"/>
                    <a:pt x="311" y="339"/>
                  </a:cubicBezTo>
                  <a:cubicBezTo>
                    <a:pt x="311" y="338"/>
                    <a:pt x="310" y="337"/>
                    <a:pt x="309" y="337"/>
                  </a:cubicBezTo>
                  <a:cubicBezTo>
                    <a:pt x="309" y="337"/>
                    <a:pt x="309" y="337"/>
                    <a:pt x="308" y="338"/>
                  </a:cubicBezTo>
                  <a:cubicBezTo>
                    <a:pt x="308" y="339"/>
                    <a:pt x="308" y="340"/>
                    <a:pt x="308" y="340"/>
                  </a:cubicBezTo>
                  <a:cubicBezTo>
                    <a:pt x="307" y="343"/>
                    <a:pt x="306" y="344"/>
                    <a:pt x="303" y="346"/>
                  </a:cubicBezTo>
                  <a:cubicBezTo>
                    <a:pt x="302" y="346"/>
                    <a:pt x="302" y="346"/>
                    <a:pt x="302" y="346"/>
                  </a:cubicBezTo>
                  <a:cubicBezTo>
                    <a:pt x="298" y="348"/>
                    <a:pt x="297" y="349"/>
                    <a:pt x="296" y="351"/>
                  </a:cubicBezTo>
                  <a:cubicBezTo>
                    <a:pt x="295" y="353"/>
                    <a:pt x="294" y="354"/>
                    <a:pt x="293" y="354"/>
                  </a:cubicBezTo>
                  <a:cubicBezTo>
                    <a:pt x="292" y="355"/>
                    <a:pt x="291" y="355"/>
                    <a:pt x="291" y="356"/>
                  </a:cubicBezTo>
                  <a:cubicBezTo>
                    <a:pt x="291" y="358"/>
                    <a:pt x="292" y="358"/>
                    <a:pt x="292" y="359"/>
                  </a:cubicBezTo>
                  <a:cubicBezTo>
                    <a:pt x="293" y="359"/>
                    <a:pt x="294" y="360"/>
                    <a:pt x="294" y="363"/>
                  </a:cubicBezTo>
                  <a:cubicBezTo>
                    <a:pt x="294" y="364"/>
                    <a:pt x="294" y="365"/>
                    <a:pt x="294" y="366"/>
                  </a:cubicBezTo>
                  <a:cubicBezTo>
                    <a:pt x="295" y="368"/>
                    <a:pt x="295" y="370"/>
                    <a:pt x="293" y="374"/>
                  </a:cubicBezTo>
                  <a:cubicBezTo>
                    <a:pt x="292" y="375"/>
                    <a:pt x="290" y="377"/>
                    <a:pt x="289" y="378"/>
                  </a:cubicBezTo>
                  <a:cubicBezTo>
                    <a:pt x="288" y="381"/>
                    <a:pt x="288" y="381"/>
                    <a:pt x="288" y="381"/>
                  </a:cubicBezTo>
                  <a:cubicBezTo>
                    <a:pt x="288" y="375"/>
                    <a:pt x="288" y="375"/>
                    <a:pt x="288" y="375"/>
                  </a:cubicBezTo>
                  <a:cubicBezTo>
                    <a:pt x="288" y="375"/>
                    <a:pt x="288" y="375"/>
                    <a:pt x="287" y="375"/>
                  </a:cubicBezTo>
                  <a:cubicBezTo>
                    <a:pt x="287" y="375"/>
                    <a:pt x="286" y="375"/>
                    <a:pt x="286" y="375"/>
                  </a:cubicBezTo>
                  <a:cubicBezTo>
                    <a:pt x="285" y="375"/>
                    <a:pt x="285" y="375"/>
                    <a:pt x="284" y="375"/>
                  </a:cubicBezTo>
                  <a:cubicBezTo>
                    <a:pt x="284" y="375"/>
                    <a:pt x="283" y="375"/>
                    <a:pt x="282" y="375"/>
                  </a:cubicBezTo>
                  <a:cubicBezTo>
                    <a:pt x="281" y="375"/>
                    <a:pt x="280" y="375"/>
                    <a:pt x="279" y="374"/>
                  </a:cubicBezTo>
                  <a:cubicBezTo>
                    <a:pt x="279" y="374"/>
                    <a:pt x="279" y="373"/>
                    <a:pt x="279" y="372"/>
                  </a:cubicBezTo>
                  <a:cubicBezTo>
                    <a:pt x="279" y="370"/>
                    <a:pt x="278" y="370"/>
                    <a:pt x="277" y="369"/>
                  </a:cubicBezTo>
                  <a:cubicBezTo>
                    <a:pt x="276" y="368"/>
                    <a:pt x="276" y="367"/>
                    <a:pt x="275" y="367"/>
                  </a:cubicBezTo>
                  <a:cubicBezTo>
                    <a:pt x="274" y="365"/>
                    <a:pt x="273" y="364"/>
                    <a:pt x="271" y="363"/>
                  </a:cubicBezTo>
                  <a:cubicBezTo>
                    <a:pt x="271" y="363"/>
                    <a:pt x="270" y="362"/>
                    <a:pt x="269" y="361"/>
                  </a:cubicBezTo>
                  <a:cubicBezTo>
                    <a:pt x="267" y="360"/>
                    <a:pt x="267" y="355"/>
                    <a:pt x="268" y="353"/>
                  </a:cubicBezTo>
                  <a:cubicBezTo>
                    <a:pt x="268" y="353"/>
                    <a:pt x="268" y="352"/>
                    <a:pt x="268" y="352"/>
                  </a:cubicBezTo>
                  <a:cubicBezTo>
                    <a:pt x="269" y="350"/>
                    <a:pt x="270" y="348"/>
                    <a:pt x="270" y="347"/>
                  </a:cubicBezTo>
                  <a:cubicBezTo>
                    <a:pt x="269" y="346"/>
                    <a:pt x="267" y="345"/>
                    <a:pt x="266" y="345"/>
                  </a:cubicBezTo>
                  <a:cubicBezTo>
                    <a:pt x="266" y="345"/>
                    <a:pt x="266" y="345"/>
                    <a:pt x="265" y="345"/>
                  </a:cubicBezTo>
                  <a:cubicBezTo>
                    <a:pt x="263" y="345"/>
                    <a:pt x="261" y="344"/>
                    <a:pt x="261" y="343"/>
                  </a:cubicBezTo>
                  <a:cubicBezTo>
                    <a:pt x="260" y="341"/>
                    <a:pt x="258" y="340"/>
                    <a:pt x="256" y="339"/>
                  </a:cubicBezTo>
                  <a:cubicBezTo>
                    <a:pt x="256" y="338"/>
                    <a:pt x="256" y="338"/>
                    <a:pt x="256" y="338"/>
                  </a:cubicBezTo>
                  <a:cubicBezTo>
                    <a:pt x="254" y="338"/>
                    <a:pt x="252" y="336"/>
                    <a:pt x="251" y="335"/>
                  </a:cubicBezTo>
                  <a:cubicBezTo>
                    <a:pt x="251" y="334"/>
                    <a:pt x="251" y="333"/>
                    <a:pt x="252" y="332"/>
                  </a:cubicBezTo>
                  <a:cubicBezTo>
                    <a:pt x="253" y="330"/>
                    <a:pt x="253" y="327"/>
                    <a:pt x="252" y="325"/>
                  </a:cubicBezTo>
                  <a:cubicBezTo>
                    <a:pt x="252" y="325"/>
                    <a:pt x="251" y="325"/>
                    <a:pt x="251" y="325"/>
                  </a:cubicBezTo>
                  <a:cubicBezTo>
                    <a:pt x="249" y="325"/>
                    <a:pt x="247" y="326"/>
                    <a:pt x="245" y="327"/>
                  </a:cubicBezTo>
                  <a:cubicBezTo>
                    <a:pt x="243" y="329"/>
                    <a:pt x="243" y="331"/>
                    <a:pt x="243" y="333"/>
                  </a:cubicBezTo>
                  <a:cubicBezTo>
                    <a:pt x="243" y="334"/>
                    <a:pt x="243" y="334"/>
                    <a:pt x="243" y="335"/>
                  </a:cubicBezTo>
                  <a:cubicBezTo>
                    <a:pt x="243" y="336"/>
                    <a:pt x="243" y="337"/>
                    <a:pt x="243" y="338"/>
                  </a:cubicBezTo>
                  <a:cubicBezTo>
                    <a:pt x="243" y="340"/>
                    <a:pt x="242" y="342"/>
                    <a:pt x="241" y="344"/>
                  </a:cubicBezTo>
                  <a:cubicBezTo>
                    <a:pt x="240" y="344"/>
                    <a:pt x="239" y="345"/>
                    <a:pt x="238" y="345"/>
                  </a:cubicBezTo>
                  <a:cubicBezTo>
                    <a:pt x="237" y="346"/>
                    <a:pt x="236" y="347"/>
                    <a:pt x="235" y="349"/>
                  </a:cubicBezTo>
                  <a:cubicBezTo>
                    <a:pt x="233" y="351"/>
                    <a:pt x="233" y="352"/>
                    <a:pt x="232" y="354"/>
                  </a:cubicBezTo>
                  <a:cubicBezTo>
                    <a:pt x="232" y="355"/>
                    <a:pt x="232" y="355"/>
                    <a:pt x="232" y="356"/>
                  </a:cubicBezTo>
                  <a:cubicBezTo>
                    <a:pt x="231" y="357"/>
                    <a:pt x="231" y="358"/>
                    <a:pt x="231" y="358"/>
                  </a:cubicBezTo>
                  <a:cubicBezTo>
                    <a:pt x="231" y="359"/>
                    <a:pt x="231" y="360"/>
                    <a:pt x="230" y="360"/>
                  </a:cubicBezTo>
                  <a:cubicBezTo>
                    <a:pt x="229" y="360"/>
                    <a:pt x="228" y="360"/>
                    <a:pt x="227" y="360"/>
                  </a:cubicBezTo>
                  <a:cubicBezTo>
                    <a:pt x="226" y="360"/>
                    <a:pt x="225" y="361"/>
                    <a:pt x="224" y="361"/>
                  </a:cubicBezTo>
                  <a:cubicBezTo>
                    <a:pt x="222" y="361"/>
                    <a:pt x="221" y="361"/>
                    <a:pt x="221" y="362"/>
                  </a:cubicBezTo>
                  <a:cubicBezTo>
                    <a:pt x="221" y="364"/>
                    <a:pt x="219" y="366"/>
                    <a:pt x="218" y="366"/>
                  </a:cubicBezTo>
                  <a:cubicBezTo>
                    <a:pt x="217" y="366"/>
                    <a:pt x="216" y="366"/>
                    <a:pt x="216" y="364"/>
                  </a:cubicBezTo>
                  <a:cubicBezTo>
                    <a:pt x="216" y="364"/>
                    <a:pt x="216" y="364"/>
                    <a:pt x="216" y="364"/>
                  </a:cubicBezTo>
                  <a:cubicBezTo>
                    <a:pt x="215" y="364"/>
                    <a:pt x="214" y="365"/>
                    <a:pt x="212" y="366"/>
                  </a:cubicBezTo>
                  <a:cubicBezTo>
                    <a:pt x="212" y="366"/>
                    <a:pt x="211" y="367"/>
                    <a:pt x="210" y="367"/>
                  </a:cubicBezTo>
                  <a:cubicBezTo>
                    <a:pt x="207" y="369"/>
                    <a:pt x="204" y="370"/>
                    <a:pt x="202" y="370"/>
                  </a:cubicBezTo>
                  <a:cubicBezTo>
                    <a:pt x="202" y="370"/>
                    <a:pt x="201" y="370"/>
                    <a:pt x="201" y="371"/>
                  </a:cubicBezTo>
                  <a:cubicBezTo>
                    <a:pt x="199" y="371"/>
                    <a:pt x="195" y="373"/>
                    <a:pt x="193" y="376"/>
                  </a:cubicBezTo>
                  <a:cubicBezTo>
                    <a:pt x="192" y="378"/>
                    <a:pt x="192" y="379"/>
                    <a:pt x="191" y="379"/>
                  </a:cubicBezTo>
                  <a:cubicBezTo>
                    <a:pt x="191" y="381"/>
                    <a:pt x="190" y="381"/>
                    <a:pt x="189" y="383"/>
                  </a:cubicBezTo>
                  <a:cubicBezTo>
                    <a:pt x="188" y="384"/>
                    <a:pt x="185" y="385"/>
                    <a:pt x="183" y="387"/>
                  </a:cubicBezTo>
                  <a:cubicBezTo>
                    <a:pt x="182" y="387"/>
                    <a:pt x="181" y="388"/>
                    <a:pt x="180" y="388"/>
                  </a:cubicBezTo>
                  <a:cubicBezTo>
                    <a:pt x="179" y="389"/>
                    <a:pt x="179" y="389"/>
                    <a:pt x="178" y="389"/>
                  </a:cubicBezTo>
                  <a:cubicBezTo>
                    <a:pt x="177" y="389"/>
                    <a:pt x="175" y="388"/>
                    <a:pt x="173" y="387"/>
                  </a:cubicBezTo>
                  <a:cubicBezTo>
                    <a:pt x="172" y="386"/>
                    <a:pt x="171" y="386"/>
                    <a:pt x="170" y="386"/>
                  </a:cubicBezTo>
                  <a:cubicBezTo>
                    <a:pt x="169" y="386"/>
                    <a:pt x="166" y="388"/>
                    <a:pt x="165" y="389"/>
                  </a:cubicBezTo>
                  <a:cubicBezTo>
                    <a:pt x="164" y="390"/>
                    <a:pt x="163" y="391"/>
                    <a:pt x="162" y="391"/>
                  </a:cubicBezTo>
                  <a:cubicBezTo>
                    <a:pt x="160" y="393"/>
                    <a:pt x="158" y="395"/>
                    <a:pt x="154" y="395"/>
                  </a:cubicBezTo>
                  <a:cubicBezTo>
                    <a:pt x="153" y="395"/>
                    <a:pt x="152" y="394"/>
                    <a:pt x="151" y="394"/>
                  </a:cubicBezTo>
                  <a:cubicBezTo>
                    <a:pt x="151" y="394"/>
                    <a:pt x="150" y="393"/>
                    <a:pt x="149" y="393"/>
                  </a:cubicBezTo>
                  <a:cubicBezTo>
                    <a:pt x="148" y="393"/>
                    <a:pt x="148" y="394"/>
                    <a:pt x="147" y="394"/>
                  </a:cubicBezTo>
                  <a:cubicBezTo>
                    <a:pt x="147" y="395"/>
                    <a:pt x="146" y="396"/>
                    <a:pt x="146" y="397"/>
                  </a:cubicBezTo>
                  <a:cubicBezTo>
                    <a:pt x="145" y="398"/>
                    <a:pt x="144" y="399"/>
                    <a:pt x="143" y="400"/>
                  </a:cubicBezTo>
                  <a:cubicBezTo>
                    <a:pt x="142" y="400"/>
                    <a:pt x="141" y="400"/>
                    <a:pt x="140" y="400"/>
                  </a:cubicBezTo>
                  <a:cubicBezTo>
                    <a:pt x="139" y="400"/>
                    <a:pt x="136" y="400"/>
                    <a:pt x="136" y="401"/>
                  </a:cubicBezTo>
                  <a:cubicBezTo>
                    <a:pt x="135" y="402"/>
                    <a:pt x="135" y="402"/>
                    <a:pt x="135" y="402"/>
                  </a:cubicBezTo>
                  <a:cubicBezTo>
                    <a:pt x="135" y="404"/>
                    <a:pt x="135" y="406"/>
                    <a:pt x="132" y="406"/>
                  </a:cubicBezTo>
                  <a:cubicBezTo>
                    <a:pt x="131" y="406"/>
                    <a:pt x="130" y="407"/>
                    <a:pt x="130" y="407"/>
                  </a:cubicBezTo>
                  <a:cubicBezTo>
                    <a:pt x="129" y="408"/>
                    <a:pt x="130" y="410"/>
                    <a:pt x="130" y="411"/>
                  </a:cubicBezTo>
                  <a:cubicBezTo>
                    <a:pt x="131" y="413"/>
                    <a:pt x="130" y="416"/>
                    <a:pt x="127" y="420"/>
                  </a:cubicBezTo>
                  <a:cubicBezTo>
                    <a:pt x="126" y="421"/>
                    <a:pt x="125" y="422"/>
                    <a:pt x="124" y="422"/>
                  </a:cubicBezTo>
                  <a:cubicBezTo>
                    <a:pt x="121" y="422"/>
                    <a:pt x="119" y="420"/>
                    <a:pt x="118" y="418"/>
                  </a:cubicBezTo>
                  <a:cubicBezTo>
                    <a:pt x="117" y="418"/>
                    <a:pt x="117" y="418"/>
                    <a:pt x="117" y="417"/>
                  </a:cubicBezTo>
                  <a:cubicBezTo>
                    <a:pt x="116" y="416"/>
                    <a:pt x="115" y="415"/>
                    <a:pt x="114" y="415"/>
                  </a:cubicBezTo>
                  <a:cubicBezTo>
                    <a:pt x="114" y="415"/>
                    <a:pt x="113" y="415"/>
                    <a:pt x="113" y="416"/>
                  </a:cubicBezTo>
                  <a:cubicBezTo>
                    <a:pt x="111" y="418"/>
                    <a:pt x="111" y="418"/>
                    <a:pt x="111" y="421"/>
                  </a:cubicBezTo>
                  <a:cubicBezTo>
                    <a:pt x="111" y="421"/>
                    <a:pt x="111" y="422"/>
                    <a:pt x="111" y="422"/>
                  </a:cubicBezTo>
                  <a:cubicBezTo>
                    <a:pt x="111" y="424"/>
                    <a:pt x="112" y="425"/>
                    <a:pt x="113" y="425"/>
                  </a:cubicBezTo>
                  <a:cubicBezTo>
                    <a:pt x="113" y="426"/>
                    <a:pt x="114" y="426"/>
                    <a:pt x="115" y="427"/>
                  </a:cubicBezTo>
                  <a:cubicBezTo>
                    <a:pt x="117" y="429"/>
                    <a:pt x="115" y="431"/>
                    <a:pt x="115" y="432"/>
                  </a:cubicBezTo>
                  <a:cubicBezTo>
                    <a:pt x="114" y="433"/>
                    <a:pt x="113" y="434"/>
                    <a:pt x="114" y="435"/>
                  </a:cubicBezTo>
                  <a:cubicBezTo>
                    <a:pt x="114" y="438"/>
                    <a:pt x="113" y="440"/>
                    <a:pt x="111" y="442"/>
                  </a:cubicBezTo>
                  <a:cubicBezTo>
                    <a:pt x="109" y="443"/>
                    <a:pt x="107" y="444"/>
                    <a:pt x="105" y="444"/>
                  </a:cubicBezTo>
                  <a:cubicBezTo>
                    <a:pt x="104" y="444"/>
                    <a:pt x="102" y="443"/>
                    <a:pt x="102" y="442"/>
                  </a:cubicBezTo>
                  <a:cubicBezTo>
                    <a:pt x="101" y="442"/>
                    <a:pt x="101" y="441"/>
                    <a:pt x="100" y="441"/>
                  </a:cubicBezTo>
                  <a:cubicBezTo>
                    <a:pt x="100" y="441"/>
                    <a:pt x="100" y="440"/>
                    <a:pt x="99" y="440"/>
                  </a:cubicBezTo>
                  <a:cubicBezTo>
                    <a:pt x="99" y="441"/>
                    <a:pt x="98" y="442"/>
                    <a:pt x="97" y="442"/>
                  </a:cubicBezTo>
                  <a:cubicBezTo>
                    <a:pt x="95" y="442"/>
                    <a:pt x="94" y="441"/>
                    <a:pt x="93" y="440"/>
                  </a:cubicBezTo>
                  <a:cubicBezTo>
                    <a:pt x="91" y="438"/>
                    <a:pt x="89" y="436"/>
                    <a:pt x="87" y="436"/>
                  </a:cubicBezTo>
                  <a:cubicBezTo>
                    <a:pt x="87" y="436"/>
                    <a:pt x="86" y="436"/>
                    <a:pt x="86" y="436"/>
                  </a:cubicBezTo>
                  <a:cubicBezTo>
                    <a:pt x="82" y="437"/>
                    <a:pt x="81" y="438"/>
                    <a:pt x="77" y="442"/>
                  </a:cubicBezTo>
                  <a:cubicBezTo>
                    <a:pt x="76" y="444"/>
                    <a:pt x="75" y="444"/>
                    <a:pt x="74" y="444"/>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6" name="Freeform 22"/>
            <p:cNvSpPr>
              <a:spLocks noEditPoints="1"/>
            </p:cNvSpPr>
            <p:nvPr/>
          </p:nvSpPr>
          <p:spPr bwMode="auto">
            <a:xfrm>
              <a:off x="4976332" y="3276319"/>
              <a:ext cx="971643" cy="933591"/>
            </a:xfrm>
            <a:custGeom>
              <a:avLst/>
              <a:gdLst>
                <a:gd name="T0" fmla="*/ 418 w 464"/>
                <a:gd name="T1" fmla="*/ 23 h 446"/>
                <a:gd name="T2" fmla="*/ 427 w 464"/>
                <a:gd name="T3" fmla="*/ 95 h 446"/>
                <a:gd name="T4" fmla="*/ 455 w 464"/>
                <a:gd name="T5" fmla="*/ 159 h 446"/>
                <a:gd name="T6" fmla="*/ 422 w 464"/>
                <a:gd name="T7" fmla="*/ 225 h 446"/>
                <a:gd name="T8" fmla="*/ 369 w 464"/>
                <a:gd name="T9" fmla="*/ 238 h 446"/>
                <a:gd name="T10" fmla="*/ 366 w 464"/>
                <a:gd name="T11" fmla="*/ 290 h 446"/>
                <a:gd name="T12" fmla="*/ 321 w 464"/>
                <a:gd name="T13" fmla="*/ 342 h 446"/>
                <a:gd name="T14" fmla="*/ 283 w 464"/>
                <a:gd name="T15" fmla="*/ 376 h 446"/>
                <a:gd name="T16" fmla="*/ 243 w 464"/>
                <a:gd name="T17" fmla="*/ 336 h 446"/>
                <a:gd name="T18" fmla="*/ 179 w 464"/>
                <a:gd name="T19" fmla="*/ 389 h 446"/>
                <a:gd name="T20" fmla="*/ 113 w 464"/>
                <a:gd name="T21" fmla="*/ 416 h 446"/>
                <a:gd name="T22" fmla="*/ 75 w 464"/>
                <a:gd name="T23" fmla="*/ 444 h 446"/>
                <a:gd name="T24" fmla="*/ 47 w 464"/>
                <a:gd name="T25" fmla="*/ 384 h 446"/>
                <a:gd name="T26" fmla="*/ 25 w 464"/>
                <a:gd name="T27" fmla="*/ 337 h 446"/>
                <a:gd name="T28" fmla="*/ 14 w 464"/>
                <a:gd name="T29" fmla="*/ 299 h 446"/>
                <a:gd name="T30" fmla="*/ 49 w 464"/>
                <a:gd name="T31" fmla="*/ 221 h 446"/>
                <a:gd name="T32" fmla="*/ 33 w 464"/>
                <a:gd name="T33" fmla="*/ 130 h 446"/>
                <a:gd name="T34" fmla="*/ 81 w 464"/>
                <a:gd name="T35" fmla="*/ 133 h 446"/>
                <a:gd name="T36" fmla="*/ 119 w 464"/>
                <a:gd name="T37" fmla="*/ 90 h 446"/>
                <a:gd name="T38" fmla="*/ 227 w 464"/>
                <a:gd name="T39" fmla="*/ 22 h 446"/>
                <a:gd name="T40" fmla="*/ 270 w 464"/>
                <a:gd name="T41" fmla="*/ 53 h 446"/>
                <a:gd name="T42" fmla="*/ 286 w 464"/>
                <a:gd name="T43" fmla="*/ 96 h 446"/>
                <a:gd name="T44" fmla="*/ 336 w 464"/>
                <a:gd name="T45" fmla="*/ 70 h 446"/>
                <a:gd name="T46" fmla="*/ 346 w 464"/>
                <a:gd name="T47" fmla="*/ 7 h 446"/>
                <a:gd name="T48" fmla="*/ 336 w 464"/>
                <a:gd name="T49" fmla="*/ 8 h 446"/>
                <a:gd name="T50" fmla="*/ 332 w 464"/>
                <a:gd name="T51" fmla="*/ 39 h 446"/>
                <a:gd name="T52" fmla="*/ 313 w 464"/>
                <a:gd name="T53" fmla="*/ 82 h 446"/>
                <a:gd name="T54" fmla="*/ 268 w 464"/>
                <a:gd name="T55" fmla="*/ 95 h 446"/>
                <a:gd name="T56" fmla="*/ 272 w 464"/>
                <a:gd name="T57" fmla="*/ 62 h 446"/>
                <a:gd name="T58" fmla="*/ 255 w 464"/>
                <a:gd name="T59" fmla="*/ 32 h 446"/>
                <a:gd name="T60" fmla="*/ 226 w 464"/>
                <a:gd name="T61" fmla="*/ 26 h 446"/>
                <a:gd name="T62" fmla="*/ 160 w 464"/>
                <a:gd name="T63" fmla="*/ 58 h 446"/>
                <a:gd name="T64" fmla="*/ 119 w 464"/>
                <a:gd name="T65" fmla="*/ 102 h 446"/>
                <a:gd name="T66" fmla="*/ 71 w 464"/>
                <a:gd name="T67" fmla="*/ 130 h 446"/>
                <a:gd name="T68" fmla="*/ 43 w 464"/>
                <a:gd name="T69" fmla="*/ 133 h 446"/>
                <a:gd name="T70" fmla="*/ 26 w 464"/>
                <a:gd name="T71" fmla="*/ 165 h 446"/>
                <a:gd name="T72" fmla="*/ 44 w 464"/>
                <a:gd name="T73" fmla="*/ 237 h 446"/>
                <a:gd name="T74" fmla="*/ 24 w 464"/>
                <a:gd name="T75" fmla="*/ 284 h 446"/>
                <a:gd name="T76" fmla="*/ 15 w 464"/>
                <a:gd name="T77" fmla="*/ 313 h 446"/>
                <a:gd name="T78" fmla="*/ 20 w 464"/>
                <a:gd name="T79" fmla="*/ 335 h 446"/>
                <a:gd name="T80" fmla="*/ 29 w 464"/>
                <a:gd name="T81" fmla="*/ 366 h 446"/>
                <a:gd name="T82" fmla="*/ 38 w 464"/>
                <a:gd name="T83" fmla="*/ 407 h 446"/>
                <a:gd name="T84" fmla="*/ 65 w 464"/>
                <a:gd name="T85" fmla="*/ 436 h 446"/>
                <a:gd name="T86" fmla="*/ 116 w 464"/>
                <a:gd name="T87" fmla="*/ 436 h 446"/>
                <a:gd name="T88" fmla="*/ 133 w 464"/>
                <a:gd name="T89" fmla="*/ 408 h 446"/>
                <a:gd name="T90" fmla="*/ 179 w 464"/>
                <a:gd name="T91" fmla="*/ 391 h 446"/>
                <a:gd name="T92" fmla="*/ 225 w 464"/>
                <a:gd name="T93" fmla="*/ 363 h 446"/>
                <a:gd name="T94" fmla="*/ 252 w 464"/>
                <a:gd name="T95" fmla="*/ 327 h 446"/>
                <a:gd name="T96" fmla="*/ 277 w 464"/>
                <a:gd name="T97" fmla="*/ 370 h 446"/>
                <a:gd name="T98" fmla="*/ 294 w 464"/>
                <a:gd name="T99" fmla="*/ 359 h 446"/>
                <a:gd name="T100" fmla="*/ 332 w 464"/>
                <a:gd name="T101" fmla="*/ 333 h 446"/>
                <a:gd name="T102" fmla="*/ 343 w 464"/>
                <a:gd name="T103" fmla="*/ 298 h 446"/>
                <a:gd name="T104" fmla="*/ 366 w 464"/>
                <a:gd name="T105" fmla="*/ 294 h 446"/>
                <a:gd name="T106" fmla="*/ 353 w 464"/>
                <a:gd name="T107" fmla="*/ 263 h 446"/>
                <a:gd name="T108" fmla="*/ 375 w 464"/>
                <a:gd name="T109" fmla="*/ 238 h 446"/>
                <a:gd name="T110" fmla="*/ 405 w 464"/>
                <a:gd name="T111" fmla="*/ 211 h 446"/>
                <a:gd name="T112" fmla="*/ 449 w 464"/>
                <a:gd name="T113" fmla="*/ 191 h 446"/>
                <a:gd name="T114" fmla="*/ 456 w 464"/>
                <a:gd name="T115" fmla="*/ 169 h 446"/>
                <a:gd name="T116" fmla="*/ 431 w 464"/>
                <a:gd name="T117" fmla="*/ 116 h 446"/>
                <a:gd name="T118" fmla="*/ 407 w 464"/>
                <a:gd name="T119" fmla="*/ 78 h 446"/>
                <a:gd name="T120" fmla="*/ 420 w 464"/>
                <a:gd name="T121" fmla="*/ 31 h 446"/>
                <a:gd name="T122" fmla="*/ 386 w 464"/>
                <a:gd name="T123" fmla="*/ 28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4" h="446">
                  <a:moveTo>
                    <a:pt x="360" y="2"/>
                  </a:moveTo>
                  <a:cubicBezTo>
                    <a:pt x="362" y="2"/>
                    <a:pt x="363" y="3"/>
                    <a:pt x="364" y="4"/>
                  </a:cubicBezTo>
                  <a:cubicBezTo>
                    <a:pt x="367" y="6"/>
                    <a:pt x="364" y="9"/>
                    <a:pt x="367" y="12"/>
                  </a:cubicBezTo>
                  <a:cubicBezTo>
                    <a:pt x="369" y="15"/>
                    <a:pt x="369" y="20"/>
                    <a:pt x="368" y="22"/>
                  </a:cubicBezTo>
                  <a:cubicBezTo>
                    <a:pt x="367" y="24"/>
                    <a:pt x="366" y="27"/>
                    <a:pt x="370" y="29"/>
                  </a:cubicBezTo>
                  <a:cubicBezTo>
                    <a:pt x="373" y="30"/>
                    <a:pt x="378" y="31"/>
                    <a:pt x="382" y="31"/>
                  </a:cubicBezTo>
                  <a:cubicBezTo>
                    <a:pt x="384" y="31"/>
                    <a:pt x="385" y="31"/>
                    <a:pt x="387" y="30"/>
                  </a:cubicBezTo>
                  <a:cubicBezTo>
                    <a:pt x="391" y="28"/>
                    <a:pt x="399" y="29"/>
                    <a:pt x="399" y="25"/>
                  </a:cubicBezTo>
                  <a:cubicBezTo>
                    <a:pt x="400" y="21"/>
                    <a:pt x="403" y="21"/>
                    <a:pt x="405" y="16"/>
                  </a:cubicBezTo>
                  <a:cubicBezTo>
                    <a:pt x="406" y="12"/>
                    <a:pt x="407" y="10"/>
                    <a:pt x="410" y="10"/>
                  </a:cubicBezTo>
                  <a:cubicBezTo>
                    <a:pt x="412" y="9"/>
                    <a:pt x="414" y="9"/>
                    <a:pt x="416" y="9"/>
                  </a:cubicBezTo>
                  <a:cubicBezTo>
                    <a:pt x="417" y="9"/>
                    <a:pt x="418" y="9"/>
                    <a:pt x="419" y="10"/>
                  </a:cubicBezTo>
                  <a:cubicBezTo>
                    <a:pt x="422" y="13"/>
                    <a:pt x="420" y="15"/>
                    <a:pt x="417" y="17"/>
                  </a:cubicBezTo>
                  <a:cubicBezTo>
                    <a:pt x="415" y="18"/>
                    <a:pt x="415" y="22"/>
                    <a:pt x="418" y="23"/>
                  </a:cubicBezTo>
                  <a:cubicBezTo>
                    <a:pt x="420" y="25"/>
                    <a:pt x="420" y="27"/>
                    <a:pt x="418" y="30"/>
                  </a:cubicBezTo>
                  <a:cubicBezTo>
                    <a:pt x="416" y="33"/>
                    <a:pt x="415" y="40"/>
                    <a:pt x="411" y="40"/>
                  </a:cubicBezTo>
                  <a:cubicBezTo>
                    <a:pt x="407" y="41"/>
                    <a:pt x="405" y="41"/>
                    <a:pt x="403" y="45"/>
                  </a:cubicBezTo>
                  <a:cubicBezTo>
                    <a:pt x="402" y="49"/>
                    <a:pt x="399" y="51"/>
                    <a:pt x="402" y="53"/>
                  </a:cubicBezTo>
                  <a:cubicBezTo>
                    <a:pt x="404" y="56"/>
                    <a:pt x="404" y="58"/>
                    <a:pt x="407" y="60"/>
                  </a:cubicBezTo>
                  <a:cubicBezTo>
                    <a:pt x="411" y="61"/>
                    <a:pt x="415" y="62"/>
                    <a:pt x="413" y="64"/>
                  </a:cubicBezTo>
                  <a:cubicBezTo>
                    <a:pt x="411" y="66"/>
                    <a:pt x="408" y="66"/>
                    <a:pt x="409" y="68"/>
                  </a:cubicBezTo>
                  <a:cubicBezTo>
                    <a:pt x="409" y="70"/>
                    <a:pt x="409" y="72"/>
                    <a:pt x="407" y="73"/>
                  </a:cubicBezTo>
                  <a:cubicBezTo>
                    <a:pt x="405" y="74"/>
                    <a:pt x="405" y="78"/>
                    <a:pt x="405" y="79"/>
                  </a:cubicBezTo>
                  <a:cubicBezTo>
                    <a:pt x="406" y="81"/>
                    <a:pt x="407" y="82"/>
                    <a:pt x="413" y="82"/>
                  </a:cubicBezTo>
                  <a:cubicBezTo>
                    <a:pt x="414" y="82"/>
                    <a:pt x="415" y="82"/>
                    <a:pt x="417" y="82"/>
                  </a:cubicBezTo>
                  <a:cubicBezTo>
                    <a:pt x="420" y="82"/>
                    <a:pt x="422" y="82"/>
                    <a:pt x="422" y="84"/>
                  </a:cubicBezTo>
                  <a:cubicBezTo>
                    <a:pt x="423" y="87"/>
                    <a:pt x="422" y="89"/>
                    <a:pt x="422" y="91"/>
                  </a:cubicBezTo>
                  <a:cubicBezTo>
                    <a:pt x="423" y="93"/>
                    <a:pt x="427" y="95"/>
                    <a:pt x="427" y="95"/>
                  </a:cubicBezTo>
                  <a:cubicBezTo>
                    <a:pt x="427" y="95"/>
                    <a:pt x="427" y="101"/>
                    <a:pt x="428" y="104"/>
                  </a:cubicBezTo>
                  <a:cubicBezTo>
                    <a:pt x="428" y="107"/>
                    <a:pt x="429" y="110"/>
                    <a:pt x="427" y="113"/>
                  </a:cubicBezTo>
                  <a:cubicBezTo>
                    <a:pt x="426" y="115"/>
                    <a:pt x="427" y="118"/>
                    <a:pt x="430" y="118"/>
                  </a:cubicBezTo>
                  <a:cubicBezTo>
                    <a:pt x="430" y="118"/>
                    <a:pt x="431" y="118"/>
                    <a:pt x="432" y="117"/>
                  </a:cubicBezTo>
                  <a:cubicBezTo>
                    <a:pt x="434" y="116"/>
                    <a:pt x="435" y="116"/>
                    <a:pt x="436" y="116"/>
                  </a:cubicBezTo>
                  <a:cubicBezTo>
                    <a:pt x="438" y="116"/>
                    <a:pt x="440" y="118"/>
                    <a:pt x="440" y="121"/>
                  </a:cubicBezTo>
                  <a:cubicBezTo>
                    <a:pt x="440" y="125"/>
                    <a:pt x="441" y="128"/>
                    <a:pt x="444" y="128"/>
                  </a:cubicBezTo>
                  <a:cubicBezTo>
                    <a:pt x="446" y="128"/>
                    <a:pt x="448" y="131"/>
                    <a:pt x="448" y="136"/>
                  </a:cubicBezTo>
                  <a:cubicBezTo>
                    <a:pt x="448" y="139"/>
                    <a:pt x="450" y="139"/>
                    <a:pt x="453" y="139"/>
                  </a:cubicBezTo>
                  <a:cubicBezTo>
                    <a:pt x="454" y="139"/>
                    <a:pt x="455" y="139"/>
                    <a:pt x="456" y="139"/>
                  </a:cubicBezTo>
                  <a:cubicBezTo>
                    <a:pt x="457" y="139"/>
                    <a:pt x="457" y="139"/>
                    <a:pt x="457" y="139"/>
                  </a:cubicBezTo>
                  <a:cubicBezTo>
                    <a:pt x="462" y="139"/>
                    <a:pt x="460" y="144"/>
                    <a:pt x="459" y="146"/>
                  </a:cubicBezTo>
                  <a:cubicBezTo>
                    <a:pt x="456" y="150"/>
                    <a:pt x="460" y="149"/>
                    <a:pt x="460" y="152"/>
                  </a:cubicBezTo>
                  <a:cubicBezTo>
                    <a:pt x="460" y="155"/>
                    <a:pt x="457" y="157"/>
                    <a:pt x="455" y="159"/>
                  </a:cubicBezTo>
                  <a:cubicBezTo>
                    <a:pt x="453" y="161"/>
                    <a:pt x="453" y="163"/>
                    <a:pt x="453" y="166"/>
                  </a:cubicBezTo>
                  <a:cubicBezTo>
                    <a:pt x="454" y="170"/>
                    <a:pt x="457" y="173"/>
                    <a:pt x="454" y="175"/>
                  </a:cubicBezTo>
                  <a:cubicBezTo>
                    <a:pt x="452" y="178"/>
                    <a:pt x="449" y="180"/>
                    <a:pt x="452" y="183"/>
                  </a:cubicBezTo>
                  <a:cubicBezTo>
                    <a:pt x="453" y="184"/>
                    <a:pt x="456" y="184"/>
                    <a:pt x="457" y="184"/>
                  </a:cubicBezTo>
                  <a:cubicBezTo>
                    <a:pt x="458" y="184"/>
                    <a:pt x="458" y="184"/>
                    <a:pt x="458" y="184"/>
                  </a:cubicBezTo>
                  <a:cubicBezTo>
                    <a:pt x="457" y="185"/>
                    <a:pt x="456" y="186"/>
                    <a:pt x="456" y="186"/>
                  </a:cubicBezTo>
                  <a:cubicBezTo>
                    <a:pt x="456" y="186"/>
                    <a:pt x="457" y="185"/>
                    <a:pt x="458" y="184"/>
                  </a:cubicBezTo>
                  <a:cubicBezTo>
                    <a:pt x="459" y="184"/>
                    <a:pt x="460" y="184"/>
                    <a:pt x="460" y="184"/>
                  </a:cubicBezTo>
                  <a:cubicBezTo>
                    <a:pt x="460" y="184"/>
                    <a:pt x="457" y="188"/>
                    <a:pt x="454" y="188"/>
                  </a:cubicBezTo>
                  <a:cubicBezTo>
                    <a:pt x="450" y="188"/>
                    <a:pt x="447" y="189"/>
                    <a:pt x="447" y="191"/>
                  </a:cubicBezTo>
                  <a:cubicBezTo>
                    <a:pt x="447" y="194"/>
                    <a:pt x="451" y="193"/>
                    <a:pt x="450" y="196"/>
                  </a:cubicBezTo>
                  <a:cubicBezTo>
                    <a:pt x="448" y="199"/>
                    <a:pt x="445" y="204"/>
                    <a:pt x="443" y="207"/>
                  </a:cubicBezTo>
                  <a:cubicBezTo>
                    <a:pt x="440" y="210"/>
                    <a:pt x="433" y="217"/>
                    <a:pt x="430" y="219"/>
                  </a:cubicBezTo>
                  <a:cubicBezTo>
                    <a:pt x="428" y="221"/>
                    <a:pt x="426" y="225"/>
                    <a:pt x="422" y="225"/>
                  </a:cubicBezTo>
                  <a:cubicBezTo>
                    <a:pt x="422" y="225"/>
                    <a:pt x="422" y="225"/>
                    <a:pt x="421" y="225"/>
                  </a:cubicBezTo>
                  <a:cubicBezTo>
                    <a:pt x="417" y="224"/>
                    <a:pt x="415" y="221"/>
                    <a:pt x="416" y="218"/>
                  </a:cubicBezTo>
                  <a:cubicBezTo>
                    <a:pt x="418" y="214"/>
                    <a:pt x="416" y="214"/>
                    <a:pt x="413" y="213"/>
                  </a:cubicBezTo>
                  <a:cubicBezTo>
                    <a:pt x="410" y="212"/>
                    <a:pt x="408" y="209"/>
                    <a:pt x="406" y="209"/>
                  </a:cubicBezTo>
                  <a:cubicBezTo>
                    <a:pt x="405" y="209"/>
                    <a:pt x="405" y="209"/>
                    <a:pt x="404" y="209"/>
                  </a:cubicBezTo>
                  <a:cubicBezTo>
                    <a:pt x="401" y="211"/>
                    <a:pt x="395" y="212"/>
                    <a:pt x="391" y="215"/>
                  </a:cubicBezTo>
                  <a:cubicBezTo>
                    <a:pt x="387" y="218"/>
                    <a:pt x="388" y="219"/>
                    <a:pt x="391" y="222"/>
                  </a:cubicBezTo>
                  <a:cubicBezTo>
                    <a:pt x="394" y="225"/>
                    <a:pt x="397" y="226"/>
                    <a:pt x="398" y="228"/>
                  </a:cubicBezTo>
                  <a:cubicBezTo>
                    <a:pt x="399" y="230"/>
                    <a:pt x="400" y="233"/>
                    <a:pt x="395" y="234"/>
                  </a:cubicBezTo>
                  <a:cubicBezTo>
                    <a:pt x="392" y="235"/>
                    <a:pt x="388" y="237"/>
                    <a:pt x="385" y="237"/>
                  </a:cubicBezTo>
                  <a:cubicBezTo>
                    <a:pt x="384" y="237"/>
                    <a:pt x="383" y="236"/>
                    <a:pt x="382" y="236"/>
                  </a:cubicBezTo>
                  <a:cubicBezTo>
                    <a:pt x="380" y="235"/>
                    <a:pt x="379" y="234"/>
                    <a:pt x="378" y="234"/>
                  </a:cubicBezTo>
                  <a:cubicBezTo>
                    <a:pt x="376" y="234"/>
                    <a:pt x="375" y="235"/>
                    <a:pt x="373" y="236"/>
                  </a:cubicBezTo>
                  <a:cubicBezTo>
                    <a:pt x="372" y="238"/>
                    <a:pt x="370" y="238"/>
                    <a:pt x="369" y="238"/>
                  </a:cubicBezTo>
                  <a:cubicBezTo>
                    <a:pt x="367" y="238"/>
                    <a:pt x="366" y="238"/>
                    <a:pt x="364" y="238"/>
                  </a:cubicBezTo>
                  <a:cubicBezTo>
                    <a:pt x="361" y="238"/>
                    <a:pt x="363" y="239"/>
                    <a:pt x="359" y="243"/>
                  </a:cubicBezTo>
                  <a:cubicBezTo>
                    <a:pt x="355" y="246"/>
                    <a:pt x="354" y="245"/>
                    <a:pt x="351" y="250"/>
                  </a:cubicBezTo>
                  <a:cubicBezTo>
                    <a:pt x="349" y="255"/>
                    <a:pt x="346" y="256"/>
                    <a:pt x="348" y="259"/>
                  </a:cubicBezTo>
                  <a:cubicBezTo>
                    <a:pt x="350" y="261"/>
                    <a:pt x="349" y="262"/>
                    <a:pt x="351" y="264"/>
                  </a:cubicBezTo>
                  <a:cubicBezTo>
                    <a:pt x="352" y="265"/>
                    <a:pt x="353" y="265"/>
                    <a:pt x="353" y="265"/>
                  </a:cubicBezTo>
                  <a:cubicBezTo>
                    <a:pt x="355" y="265"/>
                    <a:pt x="356" y="264"/>
                    <a:pt x="358" y="262"/>
                  </a:cubicBezTo>
                  <a:cubicBezTo>
                    <a:pt x="361" y="260"/>
                    <a:pt x="363" y="259"/>
                    <a:pt x="367" y="259"/>
                  </a:cubicBezTo>
                  <a:cubicBezTo>
                    <a:pt x="367" y="259"/>
                    <a:pt x="367" y="259"/>
                    <a:pt x="368" y="259"/>
                  </a:cubicBezTo>
                  <a:cubicBezTo>
                    <a:pt x="370" y="259"/>
                    <a:pt x="369" y="260"/>
                    <a:pt x="370" y="264"/>
                  </a:cubicBezTo>
                  <a:cubicBezTo>
                    <a:pt x="371" y="268"/>
                    <a:pt x="372" y="270"/>
                    <a:pt x="373" y="272"/>
                  </a:cubicBezTo>
                  <a:cubicBezTo>
                    <a:pt x="374" y="274"/>
                    <a:pt x="374" y="274"/>
                    <a:pt x="372" y="278"/>
                  </a:cubicBezTo>
                  <a:cubicBezTo>
                    <a:pt x="371" y="281"/>
                    <a:pt x="369" y="281"/>
                    <a:pt x="367" y="283"/>
                  </a:cubicBezTo>
                  <a:cubicBezTo>
                    <a:pt x="365" y="286"/>
                    <a:pt x="363" y="287"/>
                    <a:pt x="366" y="290"/>
                  </a:cubicBezTo>
                  <a:cubicBezTo>
                    <a:pt x="368" y="292"/>
                    <a:pt x="368" y="292"/>
                    <a:pt x="365" y="292"/>
                  </a:cubicBezTo>
                  <a:cubicBezTo>
                    <a:pt x="362" y="293"/>
                    <a:pt x="361" y="295"/>
                    <a:pt x="360" y="296"/>
                  </a:cubicBezTo>
                  <a:cubicBezTo>
                    <a:pt x="360" y="297"/>
                    <a:pt x="359" y="297"/>
                    <a:pt x="359" y="297"/>
                  </a:cubicBezTo>
                  <a:cubicBezTo>
                    <a:pt x="359" y="297"/>
                    <a:pt x="361" y="294"/>
                    <a:pt x="358" y="294"/>
                  </a:cubicBezTo>
                  <a:cubicBezTo>
                    <a:pt x="355" y="294"/>
                    <a:pt x="352" y="293"/>
                    <a:pt x="349" y="293"/>
                  </a:cubicBezTo>
                  <a:cubicBezTo>
                    <a:pt x="348" y="293"/>
                    <a:pt x="346" y="293"/>
                    <a:pt x="345" y="294"/>
                  </a:cubicBezTo>
                  <a:cubicBezTo>
                    <a:pt x="341" y="297"/>
                    <a:pt x="339" y="296"/>
                    <a:pt x="340" y="301"/>
                  </a:cubicBezTo>
                  <a:cubicBezTo>
                    <a:pt x="341" y="305"/>
                    <a:pt x="343" y="307"/>
                    <a:pt x="344" y="309"/>
                  </a:cubicBezTo>
                  <a:cubicBezTo>
                    <a:pt x="346" y="311"/>
                    <a:pt x="346" y="309"/>
                    <a:pt x="344" y="312"/>
                  </a:cubicBezTo>
                  <a:cubicBezTo>
                    <a:pt x="341" y="315"/>
                    <a:pt x="340" y="314"/>
                    <a:pt x="338" y="318"/>
                  </a:cubicBezTo>
                  <a:cubicBezTo>
                    <a:pt x="336" y="322"/>
                    <a:pt x="334" y="321"/>
                    <a:pt x="334" y="325"/>
                  </a:cubicBezTo>
                  <a:cubicBezTo>
                    <a:pt x="334" y="329"/>
                    <a:pt x="336" y="329"/>
                    <a:pt x="333" y="331"/>
                  </a:cubicBezTo>
                  <a:cubicBezTo>
                    <a:pt x="329" y="333"/>
                    <a:pt x="329" y="332"/>
                    <a:pt x="327" y="336"/>
                  </a:cubicBezTo>
                  <a:cubicBezTo>
                    <a:pt x="325" y="340"/>
                    <a:pt x="327" y="340"/>
                    <a:pt x="321" y="342"/>
                  </a:cubicBezTo>
                  <a:cubicBezTo>
                    <a:pt x="320" y="342"/>
                    <a:pt x="318" y="343"/>
                    <a:pt x="317" y="343"/>
                  </a:cubicBezTo>
                  <a:cubicBezTo>
                    <a:pt x="315" y="343"/>
                    <a:pt x="314" y="341"/>
                    <a:pt x="313" y="339"/>
                  </a:cubicBezTo>
                  <a:cubicBezTo>
                    <a:pt x="312" y="338"/>
                    <a:pt x="311" y="337"/>
                    <a:pt x="310" y="337"/>
                  </a:cubicBezTo>
                  <a:cubicBezTo>
                    <a:pt x="310" y="337"/>
                    <a:pt x="309" y="337"/>
                    <a:pt x="309" y="339"/>
                  </a:cubicBezTo>
                  <a:cubicBezTo>
                    <a:pt x="307" y="342"/>
                    <a:pt x="308" y="344"/>
                    <a:pt x="303" y="346"/>
                  </a:cubicBezTo>
                  <a:cubicBezTo>
                    <a:pt x="299" y="348"/>
                    <a:pt x="298" y="349"/>
                    <a:pt x="296" y="352"/>
                  </a:cubicBezTo>
                  <a:cubicBezTo>
                    <a:pt x="294" y="355"/>
                    <a:pt x="291" y="354"/>
                    <a:pt x="291" y="358"/>
                  </a:cubicBezTo>
                  <a:cubicBezTo>
                    <a:pt x="292" y="361"/>
                    <a:pt x="293" y="359"/>
                    <a:pt x="294" y="364"/>
                  </a:cubicBezTo>
                  <a:cubicBezTo>
                    <a:pt x="294" y="369"/>
                    <a:pt x="296" y="370"/>
                    <a:pt x="293" y="374"/>
                  </a:cubicBezTo>
                  <a:cubicBezTo>
                    <a:pt x="292" y="376"/>
                    <a:pt x="291" y="377"/>
                    <a:pt x="290" y="379"/>
                  </a:cubicBezTo>
                  <a:cubicBezTo>
                    <a:pt x="290" y="378"/>
                    <a:pt x="290" y="377"/>
                    <a:pt x="290" y="376"/>
                  </a:cubicBezTo>
                  <a:cubicBezTo>
                    <a:pt x="290" y="375"/>
                    <a:pt x="289" y="375"/>
                    <a:pt x="288" y="375"/>
                  </a:cubicBezTo>
                  <a:cubicBezTo>
                    <a:pt x="288" y="375"/>
                    <a:pt x="286" y="375"/>
                    <a:pt x="285" y="375"/>
                  </a:cubicBezTo>
                  <a:cubicBezTo>
                    <a:pt x="284" y="375"/>
                    <a:pt x="284" y="376"/>
                    <a:pt x="283" y="376"/>
                  </a:cubicBezTo>
                  <a:cubicBezTo>
                    <a:pt x="282" y="376"/>
                    <a:pt x="280" y="375"/>
                    <a:pt x="281" y="373"/>
                  </a:cubicBezTo>
                  <a:cubicBezTo>
                    <a:pt x="281" y="370"/>
                    <a:pt x="278" y="369"/>
                    <a:pt x="277" y="367"/>
                  </a:cubicBezTo>
                  <a:cubicBezTo>
                    <a:pt x="275" y="365"/>
                    <a:pt x="273" y="363"/>
                    <a:pt x="271" y="362"/>
                  </a:cubicBezTo>
                  <a:cubicBezTo>
                    <a:pt x="269" y="360"/>
                    <a:pt x="269" y="356"/>
                    <a:pt x="270" y="354"/>
                  </a:cubicBezTo>
                  <a:cubicBezTo>
                    <a:pt x="270" y="353"/>
                    <a:pt x="272" y="350"/>
                    <a:pt x="271" y="348"/>
                  </a:cubicBezTo>
                  <a:cubicBezTo>
                    <a:pt x="271" y="346"/>
                    <a:pt x="267" y="345"/>
                    <a:pt x="267" y="345"/>
                  </a:cubicBezTo>
                  <a:cubicBezTo>
                    <a:pt x="267" y="345"/>
                    <a:pt x="267" y="345"/>
                    <a:pt x="266" y="345"/>
                  </a:cubicBezTo>
                  <a:cubicBezTo>
                    <a:pt x="265" y="345"/>
                    <a:pt x="263" y="345"/>
                    <a:pt x="263" y="343"/>
                  </a:cubicBezTo>
                  <a:cubicBezTo>
                    <a:pt x="262" y="341"/>
                    <a:pt x="260" y="340"/>
                    <a:pt x="258" y="339"/>
                  </a:cubicBezTo>
                  <a:cubicBezTo>
                    <a:pt x="256" y="338"/>
                    <a:pt x="252" y="336"/>
                    <a:pt x="254" y="334"/>
                  </a:cubicBezTo>
                  <a:cubicBezTo>
                    <a:pt x="255" y="331"/>
                    <a:pt x="255" y="328"/>
                    <a:pt x="254" y="326"/>
                  </a:cubicBezTo>
                  <a:cubicBezTo>
                    <a:pt x="253" y="325"/>
                    <a:pt x="252" y="325"/>
                    <a:pt x="252" y="325"/>
                  </a:cubicBezTo>
                  <a:cubicBezTo>
                    <a:pt x="250" y="325"/>
                    <a:pt x="248" y="326"/>
                    <a:pt x="246" y="327"/>
                  </a:cubicBezTo>
                  <a:cubicBezTo>
                    <a:pt x="242" y="330"/>
                    <a:pt x="244" y="334"/>
                    <a:pt x="243" y="336"/>
                  </a:cubicBezTo>
                  <a:cubicBezTo>
                    <a:pt x="243" y="339"/>
                    <a:pt x="243" y="342"/>
                    <a:pt x="241" y="344"/>
                  </a:cubicBezTo>
                  <a:cubicBezTo>
                    <a:pt x="240" y="346"/>
                    <a:pt x="237" y="347"/>
                    <a:pt x="235" y="349"/>
                  </a:cubicBezTo>
                  <a:cubicBezTo>
                    <a:pt x="233" y="352"/>
                    <a:pt x="233" y="353"/>
                    <a:pt x="232" y="357"/>
                  </a:cubicBezTo>
                  <a:cubicBezTo>
                    <a:pt x="231" y="361"/>
                    <a:pt x="232" y="359"/>
                    <a:pt x="228" y="360"/>
                  </a:cubicBezTo>
                  <a:cubicBezTo>
                    <a:pt x="224" y="361"/>
                    <a:pt x="222" y="360"/>
                    <a:pt x="221" y="363"/>
                  </a:cubicBezTo>
                  <a:cubicBezTo>
                    <a:pt x="221" y="365"/>
                    <a:pt x="220" y="366"/>
                    <a:pt x="219" y="366"/>
                  </a:cubicBezTo>
                  <a:cubicBezTo>
                    <a:pt x="218" y="366"/>
                    <a:pt x="218" y="366"/>
                    <a:pt x="218" y="365"/>
                  </a:cubicBezTo>
                  <a:cubicBezTo>
                    <a:pt x="217" y="364"/>
                    <a:pt x="217" y="364"/>
                    <a:pt x="217" y="364"/>
                  </a:cubicBezTo>
                  <a:cubicBezTo>
                    <a:pt x="216" y="364"/>
                    <a:pt x="213" y="366"/>
                    <a:pt x="211" y="367"/>
                  </a:cubicBezTo>
                  <a:cubicBezTo>
                    <a:pt x="207" y="370"/>
                    <a:pt x="204" y="370"/>
                    <a:pt x="201" y="371"/>
                  </a:cubicBezTo>
                  <a:cubicBezTo>
                    <a:pt x="199" y="371"/>
                    <a:pt x="195" y="373"/>
                    <a:pt x="193" y="377"/>
                  </a:cubicBezTo>
                  <a:cubicBezTo>
                    <a:pt x="191" y="381"/>
                    <a:pt x="191" y="381"/>
                    <a:pt x="189" y="383"/>
                  </a:cubicBezTo>
                  <a:cubicBezTo>
                    <a:pt x="188" y="385"/>
                    <a:pt x="183" y="387"/>
                    <a:pt x="181" y="388"/>
                  </a:cubicBezTo>
                  <a:cubicBezTo>
                    <a:pt x="180" y="389"/>
                    <a:pt x="180" y="389"/>
                    <a:pt x="179" y="389"/>
                  </a:cubicBezTo>
                  <a:cubicBezTo>
                    <a:pt x="177" y="389"/>
                    <a:pt x="173" y="386"/>
                    <a:pt x="171" y="386"/>
                  </a:cubicBezTo>
                  <a:cubicBezTo>
                    <a:pt x="169" y="386"/>
                    <a:pt x="165" y="389"/>
                    <a:pt x="163" y="392"/>
                  </a:cubicBezTo>
                  <a:cubicBezTo>
                    <a:pt x="160" y="394"/>
                    <a:pt x="158" y="395"/>
                    <a:pt x="155" y="395"/>
                  </a:cubicBezTo>
                  <a:cubicBezTo>
                    <a:pt x="154" y="395"/>
                    <a:pt x="152" y="393"/>
                    <a:pt x="150" y="393"/>
                  </a:cubicBezTo>
                  <a:cubicBezTo>
                    <a:pt x="149" y="393"/>
                    <a:pt x="148" y="394"/>
                    <a:pt x="148" y="395"/>
                  </a:cubicBezTo>
                  <a:cubicBezTo>
                    <a:pt x="146" y="397"/>
                    <a:pt x="145" y="399"/>
                    <a:pt x="143" y="400"/>
                  </a:cubicBezTo>
                  <a:cubicBezTo>
                    <a:pt x="142" y="400"/>
                    <a:pt x="136" y="400"/>
                    <a:pt x="136" y="402"/>
                  </a:cubicBezTo>
                  <a:cubicBezTo>
                    <a:pt x="135" y="404"/>
                    <a:pt x="136" y="406"/>
                    <a:pt x="132" y="406"/>
                  </a:cubicBezTo>
                  <a:cubicBezTo>
                    <a:pt x="129" y="407"/>
                    <a:pt x="129" y="410"/>
                    <a:pt x="130" y="412"/>
                  </a:cubicBezTo>
                  <a:cubicBezTo>
                    <a:pt x="131" y="414"/>
                    <a:pt x="130" y="418"/>
                    <a:pt x="127" y="421"/>
                  </a:cubicBezTo>
                  <a:cubicBezTo>
                    <a:pt x="127" y="422"/>
                    <a:pt x="126" y="422"/>
                    <a:pt x="125" y="422"/>
                  </a:cubicBezTo>
                  <a:cubicBezTo>
                    <a:pt x="123" y="422"/>
                    <a:pt x="121" y="420"/>
                    <a:pt x="119" y="419"/>
                  </a:cubicBezTo>
                  <a:cubicBezTo>
                    <a:pt x="118" y="417"/>
                    <a:pt x="117" y="415"/>
                    <a:pt x="115" y="415"/>
                  </a:cubicBezTo>
                  <a:cubicBezTo>
                    <a:pt x="114" y="415"/>
                    <a:pt x="114" y="415"/>
                    <a:pt x="113" y="416"/>
                  </a:cubicBezTo>
                  <a:cubicBezTo>
                    <a:pt x="111" y="419"/>
                    <a:pt x="111" y="420"/>
                    <a:pt x="111" y="423"/>
                  </a:cubicBezTo>
                  <a:cubicBezTo>
                    <a:pt x="111" y="427"/>
                    <a:pt x="113" y="427"/>
                    <a:pt x="115" y="429"/>
                  </a:cubicBezTo>
                  <a:cubicBezTo>
                    <a:pt x="117" y="431"/>
                    <a:pt x="113" y="433"/>
                    <a:pt x="114" y="436"/>
                  </a:cubicBezTo>
                  <a:cubicBezTo>
                    <a:pt x="114" y="439"/>
                    <a:pt x="114" y="441"/>
                    <a:pt x="111" y="442"/>
                  </a:cubicBezTo>
                  <a:cubicBezTo>
                    <a:pt x="110" y="443"/>
                    <a:pt x="108" y="444"/>
                    <a:pt x="106" y="444"/>
                  </a:cubicBezTo>
                  <a:cubicBezTo>
                    <a:pt x="105" y="444"/>
                    <a:pt x="104" y="443"/>
                    <a:pt x="103" y="443"/>
                  </a:cubicBezTo>
                  <a:cubicBezTo>
                    <a:pt x="102" y="442"/>
                    <a:pt x="101" y="440"/>
                    <a:pt x="100" y="440"/>
                  </a:cubicBezTo>
                  <a:cubicBezTo>
                    <a:pt x="100" y="440"/>
                    <a:pt x="100" y="440"/>
                    <a:pt x="100" y="441"/>
                  </a:cubicBezTo>
                  <a:cubicBezTo>
                    <a:pt x="99" y="442"/>
                    <a:pt x="99" y="442"/>
                    <a:pt x="98" y="442"/>
                  </a:cubicBezTo>
                  <a:cubicBezTo>
                    <a:pt x="97" y="442"/>
                    <a:pt x="95" y="441"/>
                    <a:pt x="94" y="440"/>
                  </a:cubicBezTo>
                  <a:cubicBezTo>
                    <a:pt x="93" y="438"/>
                    <a:pt x="91" y="436"/>
                    <a:pt x="88" y="436"/>
                  </a:cubicBezTo>
                  <a:cubicBezTo>
                    <a:pt x="87" y="436"/>
                    <a:pt x="87" y="436"/>
                    <a:pt x="87" y="436"/>
                  </a:cubicBezTo>
                  <a:cubicBezTo>
                    <a:pt x="83" y="437"/>
                    <a:pt x="81" y="438"/>
                    <a:pt x="77" y="443"/>
                  </a:cubicBezTo>
                  <a:cubicBezTo>
                    <a:pt x="76" y="444"/>
                    <a:pt x="75" y="444"/>
                    <a:pt x="75" y="444"/>
                  </a:cubicBezTo>
                  <a:cubicBezTo>
                    <a:pt x="72" y="444"/>
                    <a:pt x="71" y="439"/>
                    <a:pt x="70" y="437"/>
                  </a:cubicBezTo>
                  <a:cubicBezTo>
                    <a:pt x="68" y="435"/>
                    <a:pt x="68" y="434"/>
                    <a:pt x="66" y="434"/>
                  </a:cubicBezTo>
                  <a:cubicBezTo>
                    <a:pt x="65" y="434"/>
                    <a:pt x="65" y="434"/>
                    <a:pt x="65" y="434"/>
                  </a:cubicBezTo>
                  <a:cubicBezTo>
                    <a:pt x="63" y="435"/>
                    <a:pt x="62" y="437"/>
                    <a:pt x="62" y="439"/>
                  </a:cubicBezTo>
                  <a:cubicBezTo>
                    <a:pt x="61" y="439"/>
                    <a:pt x="61" y="438"/>
                    <a:pt x="60" y="438"/>
                  </a:cubicBezTo>
                  <a:cubicBezTo>
                    <a:pt x="58" y="434"/>
                    <a:pt x="59" y="432"/>
                    <a:pt x="62" y="427"/>
                  </a:cubicBezTo>
                  <a:cubicBezTo>
                    <a:pt x="65" y="421"/>
                    <a:pt x="61" y="421"/>
                    <a:pt x="59" y="417"/>
                  </a:cubicBezTo>
                  <a:cubicBezTo>
                    <a:pt x="57" y="413"/>
                    <a:pt x="55" y="410"/>
                    <a:pt x="50" y="410"/>
                  </a:cubicBezTo>
                  <a:cubicBezTo>
                    <a:pt x="49" y="410"/>
                    <a:pt x="49" y="410"/>
                    <a:pt x="48" y="410"/>
                  </a:cubicBezTo>
                  <a:cubicBezTo>
                    <a:pt x="46" y="410"/>
                    <a:pt x="45" y="410"/>
                    <a:pt x="44" y="410"/>
                  </a:cubicBezTo>
                  <a:cubicBezTo>
                    <a:pt x="42" y="410"/>
                    <a:pt x="42" y="409"/>
                    <a:pt x="41" y="407"/>
                  </a:cubicBezTo>
                  <a:cubicBezTo>
                    <a:pt x="39" y="404"/>
                    <a:pt x="37" y="404"/>
                    <a:pt x="38" y="398"/>
                  </a:cubicBezTo>
                  <a:cubicBezTo>
                    <a:pt x="39" y="392"/>
                    <a:pt x="40" y="396"/>
                    <a:pt x="46" y="391"/>
                  </a:cubicBezTo>
                  <a:cubicBezTo>
                    <a:pt x="51" y="386"/>
                    <a:pt x="49" y="388"/>
                    <a:pt x="47" y="384"/>
                  </a:cubicBezTo>
                  <a:cubicBezTo>
                    <a:pt x="47" y="382"/>
                    <a:pt x="46" y="382"/>
                    <a:pt x="45" y="382"/>
                  </a:cubicBezTo>
                  <a:cubicBezTo>
                    <a:pt x="45" y="382"/>
                    <a:pt x="44" y="383"/>
                    <a:pt x="42" y="383"/>
                  </a:cubicBezTo>
                  <a:cubicBezTo>
                    <a:pt x="41" y="383"/>
                    <a:pt x="40" y="382"/>
                    <a:pt x="39" y="382"/>
                  </a:cubicBezTo>
                  <a:cubicBezTo>
                    <a:pt x="33" y="380"/>
                    <a:pt x="37" y="379"/>
                    <a:pt x="35" y="374"/>
                  </a:cubicBezTo>
                  <a:cubicBezTo>
                    <a:pt x="33" y="368"/>
                    <a:pt x="33" y="369"/>
                    <a:pt x="31" y="365"/>
                  </a:cubicBezTo>
                  <a:cubicBezTo>
                    <a:pt x="30" y="364"/>
                    <a:pt x="30" y="364"/>
                    <a:pt x="29" y="364"/>
                  </a:cubicBezTo>
                  <a:cubicBezTo>
                    <a:pt x="27" y="364"/>
                    <a:pt x="25" y="365"/>
                    <a:pt x="23" y="365"/>
                  </a:cubicBezTo>
                  <a:cubicBezTo>
                    <a:pt x="23" y="365"/>
                    <a:pt x="22" y="365"/>
                    <a:pt x="22" y="365"/>
                  </a:cubicBezTo>
                  <a:cubicBezTo>
                    <a:pt x="19" y="364"/>
                    <a:pt x="18" y="362"/>
                    <a:pt x="19" y="357"/>
                  </a:cubicBezTo>
                  <a:cubicBezTo>
                    <a:pt x="21" y="352"/>
                    <a:pt x="19" y="353"/>
                    <a:pt x="16" y="351"/>
                  </a:cubicBezTo>
                  <a:cubicBezTo>
                    <a:pt x="13" y="350"/>
                    <a:pt x="11" y="348"/>
                    <a:pt x="14" y="347"/>
                  </a:cubicBezTo>
                  <a:cubicBezTo>
                    <a:pt x="18" y="346"/>
                    <a:pt x="18" y="344"/>
                    <a:pt x="18" y="339"/>
                  </a:cubicBezTo>
                  <a:cubicBezTo>
                    <a:pt x="18" y="338"/>
                    <a:pt x="19" y="337"/>
                    <a:pt x="20" y="337"/>
                  </a:cubicBezTo>
                  <a:cubicBezTo>
                    <a:pt x="21" y="337"/>
                    <a:pt x="23" y="337"/>
                    <a:pt x="25" y="337"/>
                  </a:cubicBezTo>
                  <a:cubicBezTo>
                    <a:pt x="25" y="337"/>
                    <a:pt x="26" y="337"/>
                    <a:pt x="26" y="337"/>
                  </a:cubicBezTo>
                  <a:cubicBezTo>
                    <a:pt x="30" y="337"/>
                    <a:pt x="28" y="332"/>
                    <a:pt x="28" y="328"/>
                  </a:cubicBezTo>
                  <a:cubicBezTo>
                    <a:pt x="28" y="323"/>
                    <a:pt x="28" y="322"/>
                    <a:pt x="24" y="322"/>
                  </a:cubicBezTo>
                  <a:cubicBezTo>
                    <a:pt x="21" y="322"/>
                    <a:pt x="17" y="320"/>
                    <a:pt x="20" y="316"/>
                  </a:cubicBezTo>
                  <a:cubicBezTo>
                    <a:pt x="22" y="312"/>
                    <a:pt x="21" y="311"/>
                    <a:pt x="19" y="311"/>
                  </a:cubicBezTo>
                  <a:cubicBezTo>
                    <a:pt x="19" y="311"/>
                    <a:pt x="18" y="311"/>
                    <a:pt x="18" y="311"/>
                  </a:cubicBezTo>
                  <a:cubicBezTo>
                    <a:pt x="16" y="312"/>
                    <a:pt x="14" y="311"/>
                    <a:pt x="8" y="312"/>
                  </a:cubicBezTo>
                  <a:cubicBezTo>
                    <a:pt x="7" y="312"/>
                    <a:pt x="7" y="313"/>
                    <a:pt x="6" y="313"/>
                  </a:cubicBezTo>
                  <a:cubicBezTo>
                    <a:pt x="3" y="313"/>
                    <a:pt x="5" y="308"/>
                    <a:pt x="5" y="304"/>
                  </a:cubicBezTo>
                  <a:cubicBezTo>
                    <a:pt x="5" y="299"/>
                    <a:pt x="1" y="296"/>
                    <a:pt x="4" y="294"/>
                  </a:cubicBezTo>
                  <a:cubicBezTo>
                    <a:pt x="5" y="293"/>
                    <a:pt x="6" y="293"/>
                    <a:pt x="7" y="293"/>
                  </a:cubicBezTo>
                  <a:cubicBezTo>
                    <a:pt x="8" y="293"/>
                    <a:pt x="8" y="293"/>
                    <a:pt x="8" y="295"/>
                  </a:cubicBezTo>
                  <a:cubicBezTo>
                    <a:pt x="8" y="297"/>
                    <a:pt x="11" y="300"/>
                    <a:pt x="13" y="300"/>
                  </a:cubicBezTo>
                  <a:cubicBezTo>
                    <a:pt x="13" y="300"/>
                    <a:pt x="13" y="299"/>
                    <a:pt x="14" y="299"/>
                  </a:cubicBezTo>
                  <a:cubicBezTo>
                    <a:pt x="15" y="297"/>
                    <a:pt x="16" y="292"/>
                    <a:pt x="20" y="289"/>
                  </a:cubicBezTo>
                  <a:cubicBezTo>
                    <a:pt x="23" y="287"/>
                    <a:pt x="23" y="289"/>
                    <a:pt x="26" y="284"/>
                  </a:cubicBezTo>
                  <a:cubicBezTo>
                    <a:pt x="28" y="280"/>
                    <a:pt x="30" y="280"/>
                    <a:pt x="34" y="278"/>
                  </a:cubicBezTo>
                  <a:cubicBezTo>
                    <a:pt x="37" y="277"/>
                    <a:pt x="39" y="278"/>
                    <a:pt x="39" y="276"/>
                  </a:cubicBezTo>
                  <a:cubicBezTo>
                    <a:pt x="39" y="274"/>
                    <a:pt x="37" y="273"/>
                    <a:pt x="37" y="273"/>
                  </a:cubicBezTo>
                  <a:cubicBezTo>
                    <a:pt x="42" y="269"/>
                    <a:pt x="42" y="269"/>
                    <a:pt x="42" y="269"/>
                  </a:cubicBezTo>
                  <a:cubicBezTo>
                    <a:pt x="42" y="269"/>
                    <a:pt x="42" y="268"/>
                    <a:pt x="40" y="268"/>
                  </a:cubicBezTo>
                  <a:cubicBezTo>
                    <a:pt x="40" y="268"/>
                    <a:pt x="39" y="268"/>
                    <a:pt x="38" y="268"/>
                  </a:cubicBezTo>
                  <a:cubicBezTo>
                    <a:pt x="36" y="270"/>
                    <a:pt x="34" y="271"/>
                    <a:pt x="31" y="271"/>
                  </a:cubicBezTo>
                  <a:cubicBezTo>
                    <a:pt x="30" y="271"/>
                    <a:pt x="29" y="271"/>
                    <a:pt x="28" y="270"/>
                  </a:cubicBezTo>
                  <a:cubicBezTo>
                    <a:pt x="24" y="268"/>
                    <a:pt x="28" y="261"/>
                    <a:pt x="31" y="257"/>
                  </a:cubicBezTo>
                  <a:cubicBezTo>
                    <a:pt x="34" y="254"/>
                    <a:pt x="36" y="249"/>
                    <a:pt x="40" y="243"/>
                  </a:cubicBezTo>
                  <a:cubicBezTo>
                    <a:pt x="44" y="238"/>
                    <a:pt x="46" y="239"/>
                    <a:pt x="48" y="235"/>
                  </a:cubicBezTo>
                  <a:cubicBezTo>
                    <a:pt x="49" y="231"/>
                    <a:pt x="46" y="227"/>
                    <a:pt x="49" y="221"/>
                  </a:cubicBezTo>
                  <a:cubicBezTo>
                    <a:pt x="52" y="215"/>
                    <a:pt x="49" y="211"/>
                    <a:pt x="48" y="205"/>
                  </a:cubicBezTo>
                  <a:cubicBezTo>
                    <a:pt x="46" y="199"/>
                    <a:pt x="44" y="199"/>
                    <a:pt x="44" y="195"/>
                  </a:cubicBezTo>
                  <a:cubicBezTo>
                    <a:pt x="43" y="192"/>
                    <a:pt x="41" y="189"/>
                    <a:pt x="37" y="185"/>
                  </a:cubicBezTo>
                  <a:cubicBezTo>
                    <a:pt x="33" y="181"/>
                    <a:pt x="33" y="180"/>
                    <a:pt x="37" y="177"/>
                  </a:cubicBezTo>
                  <a:cubicBezTo>
                    <a:pt x="40" y="174"/>
                    <a:pt x="35" y="173"/>
                    <a:pt x="32" y="172"/>
                  </a:cubicBezTo>
                  <a:cubicBezTo>
                    <a:pt x="28" y="170"/>
                    <a:pt x="28" y="169"/>
                    <a:pt x="28" y="165"/>
                  </a:cubicBezTo>
                  <a:cubicBezTo>
                    <a:pt x="28" y="160"/>
                    <a:pt x="28" y="158"/>
                    <a:pt x="24" y="156"/>
                  </a:cubicBezTo>
                  <a:cubicBezTo>
                    <a:pt x="22" y="156"/>
                    <a:pt x="21" y="155"/>
                    <a:pt x="19" y="155"/>
                  </a:cubicBezTo>
                  <a:cubicBezTo>
                    <a:pt x="18" y="155"/>
                    <a:pt x="17" y="156"/>
                    <a:pt x="17" y="156"/>
                  </a:cubicBezTo>
                  <a:cubicBezTo>
                    <a:pt x="17" y="156"/>
                    <a:pt x="19" y="153"/>
                    <a:pt x="22" y="152"/>
                  </a:cubicBezTo>
                  <a:cubicBezTo>
                    <a:pt x="26" y="151"/>
                    <a:pt x="24" y="147"/>
                    <a:pt x="21" y="144"/>
                  </a:cubicBezTo>
                  <a:cubicBezTo>
                    <a:pt x="17" y="142"/>
                    <a:pt x="17" y="138"/>
                    <a:pt x="21" y="137"/>
                  </a:cubicBezTo>
                  <a:cubicBezTo>
                    <a:pt x="26" y="137"/>
                    <a:pt x="28" y="136"/>
                    <a:pt x="30" y="133"/>
                  </a:cubicBezTo>
                  <a:cubicBezTo>
                    <a:pt x="31" y="132"/>
                    <a:pt x="32" y="130"/>
                    <a:pt x="33" y="130"/>
                  </a:cubicBezTo>
                  <a:cubicBezTo>
                    <a:pt x="34" y="130"/>
                    <a:pt x="35" y="131"/>
                    <a:pt x="35" y="132"/>
                  </a:cubicBezTo>
                  <a:cubicBezTo>
                    <a:pt x="37" y="135"/>
                    <a:pt x="39" y="135"/>
                    <a:pt x="44" y="135"/>
                  </a:cubicBezTo>
                  <a:cubicBezTo>
                    <a:pt x="49" y="135"/>
                    <a:pt x="42" y="129"/>
                    <a:pt x="40" y="126"/>
                  </a:cubicBezTo>
                  <a:cubicBezTo>
                    <a:pt x="38" y="123"/>
                    <a:pt x="42" y="123"/>
                    <a:pt x="44" y="123"/>
                  </a:cubicBezTo>
                  <a:cubicBezTo>
                    <a:pt x="46" y="123"/>
                    <a:pt x="47" y="127"/>
                    <a:pt x="49" y="130"/>
                  </a:cubicBezTo>
                  <a:cubicBezTo>
                    <a:pt x="49" y="132"/>
                    <a:pt x="52" y="132"/>
                    <a:pt x="54" y="132"/>
                  </a:cubicBezTo>
                  <a:cubicBezTo>
                    <a:pt x="56" y="132"/>
                    <a:pt x="57" y="132"/>
                    <a:pt x="58" y="132"/>
                  </a:cubicBezTo>
                  <a:cubicBezTo>
                    <a:pt x="59" y="132"/>
                    <a:pt x="59" y="132"/>
                    <a:pt x="60" y="132"/>
                  </a:cubicBezTo>
                  <a:cubicBezTo>
                    <a:pt x="63" y="132"/>
                    <a:pt x="67" y="134"/>
                    <a:pt x="70" y="137"/>
                  </a:cubicBezTo>
                  <a:cubicBezTo>
                    <a:pt x="72" y="138"/>
                    <a:pt x="74" y="139"/>
                    <a:pt x="75" y="139"/>
                  </a:cubicBezTo>
                  <a:cubicBezTo>
                    <a:pt x="76" y="139"/>
                    <a:pt x="76" y="139"/>
                    <a:pt x="76" y="137"/>
                  </a:cubicBezTo>
                  <a:cubicBezTo>
                    <a:pt x="77" y="135"/>
                    <a:pt x="72" y="133"/>
                    <a:pt x="73" y="130"/>
                  </a:cubicBezTo>
                  <a:cubicBezTo>
                    <a:pt x="73" y="130"/>
                    <a:pt x="74" y="129"/>
                    <a:pt x="75" y="129"/>
                  </a:cubicBezTo>
                  <a:cubicBezTo>
                    <a:pt x="76" y="129"/>
                    <a:pt x="79" y="131"/>
                    <a:pt x="81" y="133"/>
                  </a:cubicBezTo>
                  <a:cubicBezTo>
                    <a:pt x="81" y="134"/>
                    <a:pt x="83" y="135"/>
                    <a:pt x="84" y="135"/>
                  </a:cubicBezTo>
                  <a:cubicBezTo>
                    <a:pt x="86" y="135"/>
                    <a:pt x="90" y="133"/>
                    <a:pt x="91" y="131"/>
                  </a:cubicBezTo>
                  <a:cubicBezTo>
                    <a:pt x="93" y="129"/>
                    <a:pt x="104" y="125"/>
                    <a:pt x="108" y="123"/>
                  </a:cubicBezTo>
                  <a:cubicBezTo>
                    <a:pt x="109" y="123"/>
                    <a:pt x="110" y="123"/>
                    <a:pt x="111" y="123"/>
                  </a:cubicBezTo>
                  <a:cubicBezTo>
                    <a:pt x="113" y="123"/>
                    <a:pt x="114" y="124"/>
                    <a:pt x="115" y="127"/>
                  </a:cubicBezTo>
                  <a:cubicBezTo>
                    <a:pt x="115" y="128"/>
                    <a:pt x="115" y="128"/>
                    <a:pt x="116" y="128"/>
                  </a:cubicBezTo>
                  <a:cubicBezTo>
                    <a:pt x="118" y="128"/>
                    <a:pt x="123" y="125"/>
                    <a:pt x="124" y="121"/>
                  </a:cubicBezTo>
                  <a:cubicBezTo>
                    <a:pt x="127" y="117"/>
                    <a:pt x="127" y="117"/>
                    <a:pt x="129" y="113"/>
                  </a:cubicBezTo>
                  <a:cubicBezTo>
                    <a:pt x="131" y="110"/>
                    <a:pt x="130" y="110"/>
                    <a:pt x="128" y="107"/>
                  </a:cubicBezTo>
                  <a:cubicBezTo>
                    <a:pt x="126" y="104"/>
                    <a:pt x="122" y="102"/>
                    <a:pt x="118" y="99"/>
                  </a:cubicBezTo>
                  <a:cubicBezTo>
                    <a:pt x="114" y="96"/>
                    <a:pt x="113" y="95"/>
                    <a:pt x="115" y="92"/>
                  </a:cubicBezTo>
                  <a:cubicBezTo>
                    <a:pt x="115" y="91"/>
                    <a:pt x="116" y="91"/>
                    <a:pt x="116" y="91"/>
                  </a:cubicBezTo>
                  <a:cubicBezTo>
                    <a:pt x="117" y="91"/>
                    <a:pt x="117" y="91"/>
                    <a:pt x="118" y="91"/>
                  </a:cubicBezTo>
                  <a:cubicBezTo>
                    <a:pt x="118" y="91"/>
                    <a:pt x="118" y="91"/>
                    <a:pt x="119" y="90"/>
                  </a:cubicBezTo>
                  <a:cubicBezTo>
                    <a:pt x="120" y="87"/>
                    <a:pt x="122" y="84"/>
                    <a:pt x="127" y="84"/>
                  </a:cubicBezTo>
                  <a:cubicBezTo>
                    <a:pt x="131" y="84"/>
                    <a:pt x="133" y="84"/>
                    <a:pt x="135" y="82"/>
                  </a:cubicBezTo>
                  <a:cubicBezTo>
                    <a:pt x="137" y="80"/>
                    <a:pt x="138" y="73"/>
                    <a:pt x="140" y="71"/>
                  </a:cubicBezTo>
                  <a:cubicBezTo>
                    <a:pt x="143" y="69"/>
                    <a:pt x="146" y="71"/>
                    <a:pt x="147" y="68"/>
                  </a:cubicBezTo>
                  <a:cubicBezTo>
                    <a:pt x="149" y="66"/>
                    <a:pt x="149" y="63"/>
                    <a:pt x="154" y="62"/>
                  </a:cubicBezTo>
                  <a:cubicBezTo>
                    <a:pt x="158" y="62"/>
                    <a:pt x="160" y="60"/>
                    <a:pt x="161" y="59"/>
                  </a:cubicBezTo>
                  <a:cubicBezTo>
                    <a:pt x="161" y="59"/>
                    <a:pt x="161" y="59"/>
                    <a:pt x="161" y="59"/>
                  </a:cubicBezTo>
                  <a:cubicBezTo>
                    <a:pt x="163" y="59"/>
                    <a:pt x="166" y="59"/>
                    <a:pt x="167" y="57"/>
                  </a:cubicBezTo>
                  <a:cubicBezTo>
                    <a:pt x="169" y="54"/>
                    <a:pt x="178" y="55"/>
                    <a:pt x="182" y="54"/>
                  </a:cubicBezTo>
                  <a:cubicBezTo>
                    <a:pt x="185" y="53"/>
                    <a:pt x="195" y="52"/>
                    <a:pt x="199" y="49"/>
                  </a:cubicBezTo>
                  <a:cubicBezTo>
                    <a:pt x="202" y="45"/>
                    <a:pt x="211" y="40"/>
                    <a:pt x="214" y="38"/>
                  </a:cubicBezTo>
                  <a:cubicBezTo>
                    <a:pt x="217" y="36"/>
                    <a:pt x="220" y="35"/>
                    <a:pt x="223" y="33"/>
                  </a:cubicBezTo>
                  <a:cubicBezTo>
                    <a:pt x="227" y="31"/>
                    <a:pt x="227" y="30"/>
                    <a:pt x="228" y="28"/>
                  </a:cubicBezTo>
                  <a:cubicBezTo>
                    <a:pt x="229" y="26"/>
                    <a:pt x="230" y="25"/>
                    <a:pt x="227" y="22"/>
                  </a:cubicBezTo>
                  <a:cubicBezTo>
                    <a:pt x="223" y="20"/>
                    <a:pt x="227" y="18"/>
                    <a:pt x="228" y="16"/>
                  </a:cubicBezTo>
                  <a:cubicBezTo>
                    <a:pt x="228" y="14"/>
                    <a:pt x="229" y="12"/>
                    <a:pt x="231" y="12"/>
                  </a:cubicBezTo>
                  <a:cubicBezTo>
                    <a:pt x="232" y="12"/>
                    <a:pt x="233" y="12"/>
                    <a:pt x="233" y="13"/>
                  </a:cubicBezTo>
                  <a:cubicBezTo>
                    <a:pt x="236" y="15"/>
                    <a:pt x="237" y="17"/>
                    <a:pt x="240" y="18"/>
                  </a:cubicBezTo>
                  <a:cubicBezTo>
                    <a:pt x="243" y="19"/>
                    <a:pt x="241" y="22"/>
                    <a:pt x="242" y="25"/>
                  </a:cubicBezTo>
                  <a:cubicBezTo>
                    <a:pt x="243" y="28"/>
                    <a:pt x="246" y="29"/>
                    <a:pt x="248" y="29"/>
                  </a:cubicBezTo>
                  <a:cubicBezTo>
                    <a:pt x="251" y="30"/>
                    <a:pt x="252" y="32"/>
                    <a:pt x="254" y="33"/>
                  </a:cubicBezTo>
                  <a:cubicBezTo>
                    <a:pt x="255" y="34"/>
                    <a:pt x="257" y="34"/>
                    <a:pt x="258" y="34"/>
                  </a:cubicBezTo>
                  <a:cubicBezTo>
                    <a:pt x="259" y="34"/>
                    <a:pt x="260" y="34"/>
                    <a:pt x="262" y="33"/>
                  </a:cubicBezTo>
                  <a:cubicBezTo>
                    <a:pt x="262" y="33"/>
                    <a:pt x="263" y="32"/>
                    <a:pt x="265" y="32"/>
                  </a:cubicBezTo>
                  <a:cubicBezTo>
                    <a:pt x="267" y="32"/>
                    <a:pt x="269" y="33"/>
                    <a:pt x="270" y="35"/>
                  </a:cubicBezTo>
                  <a:cubicBezTo>
                    <a:pt x="271" y="37"/>
                    <a:pt x="271" y="42"/>
                    <a:pt x="274" y="43"/>
                  </a:cubicBezTo>
                  <a:cubicBezTo>
                    <a:pt x="277" y="44"/>
                    <a:pt x="278" y="47"/>
                    <a:pt x="273" y="48"/>
                  </a:cubicBezTo>
                  <a:cubicBezTo>
                    <a:pt x="268" y="48"/>
                    <a:pt x="269" y="51"/>
                    <a:pt x="270" y="53"/>
                  </a:cubicBezTo>
                  <a:cubicBezTo>
                    <a:pt x="271" y="55"/>
                    <a:pt x="272" y="55"/>
                    <a:pt x="270" y="58"/>
                  </a:cubicBezTo>
                  <a:cubicBezTo>
                    <a:pt x="269" y="61"/>
                    <a:pt x="271" y="64"/>
                    <a:pt x="268" y="66"/>
                  </a:cubicBezTo>
                  <a:cubicBezTo>
                    <a:pt x="265" y="68"/>
                    <a:pt x="264" y="69"/>
                    <a:pt x="268" y="72"/>
                  </a:cubicBezTo>
                  <a:cubicBezTo>
                    <a:pt x="271" y="74"/>
                    <a:pt x="274" y="75"/>
                    <a:pt x="276" y="75"/>
                  </a:cubicBezTo>
                  <a:cubicBezTo>
                    <a:pt x="277" y="75"/>
                    <a:pt x="277" y="75"/>
                    <a:pt x="278" y="75"/>
                  </a:cubicBezTo>
                  <a:cubicBezTo>
                    <a:pt x="278" y="75"/>
                    <a:pt x="278" y="75"/>
                    <a:pt x="279" y="75"/>
                  </a:cubicBezTo>
                  <a:cubicBezTo>
                    <a:pt x="281" y="75"/>
                    <a:pt x="280" y="77"/>
                    <a:pt x="279" y="80"/>
                  </a:cubicBezTo>
                  <a:cubicBezTo>
                    <a:pt x="278" y="84"/>
                    <a:pt x="280" y="86"/>
                    <a:pt x="275" y="87"/>
                  </a:cubicBezTo>
                  <a:cubicBezTo>
                    <a:pt x="270" y="89"/>
                    <a:pt x="270" y="89"/>
                    <a:pt x="267" y="92"/>
                  </a:cubicBezTo>
                  <a:cubicBezTo>
                    <a:pt x="264" y="94"/>
                    <a:pt x="263" y="95"/>
                    <a:pt x="267" y="97"/>
                  </a:cubicBezTo>
                  <a:cubicBezTo>
                    <a:pt x="270" y="99"/>
                    <a:pt x="270" y="102"/>
                    <a:pt x="272" y="102"/>
                  </a:cubicBezTo>
                  <a:cubicBezTo>
                    <a:pt x="273" y="102"/>
                    <a:pt x="273" y="102"/>
                    <a:pt x="274" y="102"/>
                  </a:cubicBezTo>
                  <a:cubicBezTo>
                    <a:pt x="277" y="101"/>
                    <a:pt x="279" y="100"/>
                    <a:pt x="281" y="98"/>
                  </a:cubicBezTo>
                  <a:cubicBezTo>
                    <a:pt x="282" y="96"/>
                    <a:pt x="283" y="96"/>
                    <a:pt x="286" y="96"/>
                  </a:cubicBezTo>
                  <a:cubicBezTo>
                    <a:pt x="287" y="96"/>
                    <a:pt x="288" y="96"/>
                    <a:pt x="289" y="96"/>
                  </a:cubicBezTo>
                  <a:cubicBezTo>
                    <a:pt x="291" y="97"/>
                    <a:pt x="292" y="97"/>
                    <a:pt x="293" y="97"/>
                  </a:cubicBezTo>
                  <a:cubicBezTo>
                    <a:pt x="296" y="97"/>
                    <a:pt x="298" y="96"/>
                    <a:pt x="300" y="95"/>
                  </a:cubicBezTo>
                  <a:cubicBezTo>
                    <a:pt x="303" y="94"/>
                    <a:pt x="302" y="92"/>
                    <a:pt x="305" y="89"/>
                  </a:cubicBezTo>
                  <a:cubicBezTo>
                    <a:pt x="307" y="86"/>
                    <a:pt x="308" y="84"/>
                    <a:pt x="311" y="84"/>
                  </a:cubicBezTo>
                  <a:cubicBezTo>
                    <a:pt x="311" y="84"/>
                    <a:pt x="311" y="84"/>
                    <a:pt x="312" y="84"/>
                  </a:cubicBezTo>
                  <a:cubicBezTo>
                    <a:pt x="312" y="84"/>
                    <a:pt x="313" y="84"/>
                    <a:pt x="313" y="84"/>
                  </a:cubicBezTo>
                  <a:cubicBezTo>
                    <a:pt x="315" y="84"/>
                    <a:pt x="316" y="84"/>
                    <a:pt x="318" y="84"/>
                  </a:cubicBezTo>
                  <a:cubicBezTo>
                    <a:pt x="319" y="84"/>
                    <a:pt x="320" y="84"/>
                    <a:pt x="321" y="85"/>
                  </a:cubicBezTo>
                  <a:cubicBezTo>
                    <a:pt x="322" y="86"/>
                    <a:pt x="324" y="88"/>
                    <a:pt x="326" y="88"/>
                  </a:cubicBezTo>
                  <a:cubicBezTo>
                    <a:pt x="327" y="88"/>
                    <a:pt x="328" y="88"/>
                    <a:pt x="328" y="87"/>
                  </a:cubicBezTo>
                  <a:cubicBezTo>
                    <a:pt x="329" y="84"/>
                    <a:pt x="330" y="82"/>
                    <a:pt x="334" y="80"/>
                  </a:cubicBezTo>
                  <a:cubicBezTo>
                    <a:pt x="337" y="79"/>
                    <a:pt x="343" y="76"/>
                    <a:pt x="342" y="74"/>
                  </a:cubicBezTo>
                  <a:cubicBezTo>
                    <a:pt x="341" y="71"/>
                    <a:pt x="338" y="71"/>
                    <a:pt x="336" y="70"/>
                  </a:cubicBezTo>
                  <a:cubicBezTo>
                    <a:pt x="334" y="68"/>
                    <a:pt x="335" y="69"/>
                    <a:pt x="336" y="64"/>
                  </a:cubicBezTo>
                  <a:cubicBezTo>
                    <a:pt x="337" y="60"/>
                    <a:pt x="339" y="47"/>
                    <a:pt x="337" y="45"/>
                  </a:cubicBezTo>
                  <a:cubicBezTo>
                    <a:pt x="335" y="43"/>
                    <a:pt x="335" y="42"/>
                    <a:pt x="334" y="38"/>
                  </a:cubicBezTo>
                  <a:cubicBezTo>
                    <a:pt x="334" y="35"/>
                    <a:pt x="330" y="32"/>
                    <a:pt x="326" y="31"/>
                  </a:cubicBezTo>
                  <a:cubicBezTo>
                    <a:pt x="323" y="30"/>
                    <a:pt x="320" y="28"/>
                    <a:pt x="318" y="25"/>
                  </a:cubicBezTo>
                  <a:cubicBezTo>
                    <a:pt x="317" y="23"/>
                    <a:pt x="314" y="18"/>
                    <a:pt x="318" y="18"/>
                  </a:cubicBezTo>
                  <a:cubicBezTo>
                    <a:pt x="322" y="18"/>
                    <a:pt x="323" y="19"/>
                    <a:pt x="326" y="19"/>
                  </a:cubicBezTo>
                  <a:cubicBezTo>
                    <a:pt x="327" y="19"/>
                    <a:pt x="327" y="19"/>
                    <a:pt x="328" y="19"/>
                  </a:cubicBezTo>
                  <a:cubicBezTo>
                    <a:pt x="329" y="19"/>
                    <a:pt x="329" y="19"/>
                    <a:pt x="330" y="19"/>
                  </a:cubicBezTo>
                  <a:cubicBezTo>
                    <a:pt x="331" y="19"/>
                    <a:pt x="332" y="19"/>
                    <a:pt x="332" y="19"/>
                  </a:cubicBezTo>
                  <a:cubicBezTo>
                    <a:pt x="334" y="19"/>
                    <a:pt x="336" y="19"/>
                    <a:pt x="336" y="16"/>
                  </a:cubicBezTo>
                  <a:cubicBezTo>
                    <a:pt x="337" y="13"/>
                    <a:pt x="334" y="11"/>
                    <a:pt x="337" y="9"/>
                  </a:cubicBezTo>
                  <a:cubicBezTo>
                    <a:pt x="340" y="7"/>
                    <a:pt x="340" y="4"/>
                    <a:pt x="343" y="4"/>
                  </a:cubicBezTo>
                  <a:cubicBezTo>
                    <a:pt x="345" y="4"/>
                    <a:pt x="343" y="7"/>
                    <a:pt x="346" y="7"/>
                  </a:cubicBezTo>
                  <a:cubicBezTo>
                    <a:pt x="347" y="7"/>
                    <a:pt x="347" y="7"/>
                    <a:pt x="348" y="7"/>
                  </a:cubicBezTo>
                  <a:cubicBezTo>
                    <a:pt x="352" y="6"/>
                    <a:pt x="353" y="6"/>
                    <a:pt x="357" y="4"/>
                  </a:cubicBezTo>
                  <a:cubicBezTo>
                    <a:pt x="358" y="3"/>
                    <a:pt x="359" y="2"/>
                    <a:pt x="360" y="2"/>
                  </a:cubicBezTo>
                  <a:moveTo>
                    <a:pt x="360" y="0"/>
                  </a:moveTo>
                  <a:cubicBezTo>
                    <a:pt x="359" y="0"/>
                    <a:pt x="358" y="1"/>
                    <a:pt x="356" y="2"/>
                  </a:cubicBezTo>
                  <a:cubicBezTo>
                    <a:pt x="353" y="4"/>
                    <a:pt x="352" y="4"/>
                    <a:pt x="349" y="5"/>
                  </a:cubicBezTo>
                  <a:cubicBezTo>
                    <a:pt x="347" y="5"/>
                    <a:pt x="347" y="5"/>
                    <a:pt x="347" y="5"/>
                  </a:cubicBezTo>
                  <a:cubicBezTo>
                    <a:pt x="347" y="5"/>
                    <a:pt x="347" y="5"/>
                    <a:pt x="346" y="5"/>
                  </a:cubicBezTo>
                  <a:cubicBezTo>
                    <a:pt x="346" y="5"/>
                    <a:pt x="346" y="5"/>
                    <a:pt x="346" y="5"/>
                  </a:cubicBezTo>
                  <a:cubicBezTo>
                    <a:pt x="346" y="5"/>
                    <a:pt x="346" y="5"/>
                    <a:pt x="346" y="5"/>
                  </a:cubicBezTo>
                  <a:cubicBezTo>
                    <a:pt x="346" y="5"/>
                    <a:pt x="346" y="5"/>
                    <a:pt x="346" y="5"/>
                  </a:cubicBezTo>
                  <a:cubicBezTo>
                    <a:pt x="346" y="4"/>
                    <a:pt x="345" y="3"/>
                    <a:pt x="343" y="3"/>
                  </a:cubicBezTo>
                  <a:cubicBezTo>
                    <a:pt x="340" y="3"/>
                    <a:pt x="339" y="4"/>
                    <a:pt x="338" y="5"/>
                  </a:cubicBezTo>
                  <a:cubicBezTo>
                    <a:pt x="337" y="6"/>
                    <a:pt x="337" y="7"/>
                    <a:pt x="336" y="8"/>
                  </a:cubicBezTo>
                  <a:cubicBezTo>
                    <a:pt x="333" y="10"/>
                    <a:pt x="334" y="12"/>
                    <a:pt x="334" y="13"/>
                  </a:cubicBezTo>
                  <a:cubicBezTo>
                    <a:pt x="334" y="14"/>
                    <a:pt x="335" y="15"/>
                    <a:pt x="334" y="16"/>
                  </a:cubicBezTo>
                  <a:cubicBezTo>
                    <a:pt x="334" y="17"/>
                    <a:pt x="334" y="17"/>
                    <a:pt x="332" y="17"/>
                  </a:cubicBezTo>
                  <a:cubicBezTo>
                    <a:pt x="332" y="17"/>
                    <a:pt x="332" y="17"/>
                    <a:pt x="331" y="17"/>
                  </a:cubicBezTo>
                  <a:cubicBezTo>
                    <a:pt x="331" y="17"/>
                    <a:pt x="330" y="17"/>
                    <a:pt x="330" y="17"/>
                  </a:cubicBezTo>
                  <a:cubicBezTo>
                    <a:pt x="329" y="17"/>
                    <a:pt x="328" y="17"/>
                    <a:pt x="328" y="17"/>
                  </a:cubicBezTo>
                  <a:cubicBezTo>
                    <a:pt x="327" y="17"/>
                    <a:pt x="327" y="17"/>
                    <a:pt x="326" y="17"/>
                  </a:cubicBezTo>
                  <a:cubicBezTo>
                    <a:pt x="325" y="17"/>
                    <a:pt x="324" y="17"/>
                    <a:pt x="323" y="17"/>
                  </a:cubicBezTo>
                  <a:cubicBezTo>
                    <a:pt x="322" y="16"/>
                    <a:pt x="321" y="16"/>
                    <a:pt x="318" y="16"/>
                  </a:cubicBezTo>
                  <a:cubicBezTo>
                    <a:pt x="316" y="16"/>
                    <a:pt x="315" y="17"/>
                    <a:pt x="315" y="18"/>
                  </a:cubicBezTo>
                  <a:cubicBezTo>
                    <a:pt x="314" y="20"/>
                    <a:pt x="315" y="22"/>
                    <a:pt x="316" y="25"/>
                  </a:cubicBezTo>
                  <a:cubicBezTo>
                    <a:pt x="316" y="25"/>
                    <a:pt x="317" y="26"/>
                    <a:pt x="317" y="26"/>
                  </a:cubicBezTo>
                  <a:cubicBezTo>
                    <a:pt x="318" y="29"/>
                    <a:pt x="321" y="32"/>
                    <a:pt x="326" y="33"/>
                  </a:cubicBezTo>
                  <a:cubicBezTo>
                    <a:pt x="329" y="34"/>
                    <a:pt x="332" y="36"/>
                    <a:pt x="332" y="39"/>
                  </a:cubicBezTo>
                  <a:cubicBezTo>
                    <a:pt x="333" y="43"/>
                    <a:pt x="334" y="44"/>
                    <a:pt x="336" y="46"/>
                  </a:cubicBezTo>
                  <a:cubicBezTo>
                    <a:pt x="337" y="48"/>
                    <a:pt x="336" y="59"/>
                    <a:pt x="334" y="64"/>
                  </a:cubicBezTo>
                  <a:cubicBezTo>
                    <a:pt x="334" y="65"/>
                    <a:pt x="334" y="66"/>
                    <a:pt x="334" y="67"/>
                  </a:cubicBezTo>
                  <a:cubicBezTo>
                    <a:pt x="333" y="69"/>
                    <a:pt x="333" y="70"/>
                    <a:pt x="335" y="71"/>
                  </a:cubicBezTo>
                  <a:cubicBezTo>
                    <a:pt x="336" y="72"/>
                    <a:pt x="337" y="72"/>
                    <a:pt x="338" y="73"/>
                  </a:cubicBezTo>
                  <a:cubicBezTo>
                    <a:pt x="339" y="73"/>
                    <a:pt x="340" y="74"/>
                    <a:pt x="340" y="75"/>
                  </a:cubicBezTo>
                  <a:cubicBezTo>
                    <a:pt x="340" y="75"/>
                    <a:pt x="336" y="77"/>
                    <a:pt x="334" y="78"/>
                  </a:cubicBezTo>
                  <a:cubicBezTo>
                    <a:pt x="333" y="78"/>
                    <a:pt x="333" y="78"/>
                    <a:pt x="333" y="78"/>
                  </a:cubicBezTo>
                  <a:cubicBezTo>
                    <a:pt x="328" y="80"/>
                    <a:pt x="327" y="83"/>
                    <a:pt x="326" y="86"/>
                  </a:cubicBezTo>
                  <a:cubicBezTo>
                    <a:pt x="326" y="86"/>
                    <a:pt x="326" y="86"/>
                    <a:pt x="326" y="86"/>
                  </a:cubicBezTo>
                  <a:cubicBezTo>
                    <a:pt x="325" y="86"/>
                    <a:pt x="323" y="85"/>
                    <a:pt x="322" y="84"/>
                  </a:cubicBezTo>
                  <a:cubicBezTo>
                    <a:pt x="321" y="82"/>
                    <a:pt x="319" y="82"/>
                    <a:pt x="318" y="82"/>
                  </a:cubicBezTo>
                  <a:cubicBezTo>
                    <a:pt x="317" y="82"/>
                    <a:pt x="316" y="82"/>
                    <a:pt x="316" y="82"/>
                  </a:cubicBezTo>
                  <a:cubicBezTo>
                    <a:pt x="315" y="82"/>
                    <a:pt x="314" y="82"/>
                    <a:pt x="313" y="82"/>
                  </a:cubicBezTo>
                  <a:cubicBezTo>
                    <a:pt x="313" y="82"/>
                    <a:pt x="312" y="82"/>
                    <a:pt x="312" y="82"/>
                  </a:cubicBezTo>
                  <a:cubicBezTo>
                    <a:pt x="312" y="82"/>
                    <a:pt x="311" y="82"/>
                    <a:pt x="311" y="82"/>
                  </a:cubicBezTo>
                  <a:cubicBezTo>
                    <a:pt x="308" y="82"/>
                    <a:pt x="306" y="84"/>
                    <a:pt x="305" y="86"/>
                  </a:cubicBezTo>
                  <a:cubicBezTo>
                    <a:pt x="305" y="86"/>
                    <a:pt x="304" y="87"/>
                    <a:pt x="303" y="88"/>
                  </a:cubicBezTo>
                  <a:cubicBezTo>
                    <a:pt x="302" y="89"/>
                    <a:pt x="302" y="90"/>
                    <a:pt x="301" y="91"/>
                  </a:cubicBezTo>
                  <a:cubicBezTo>
                    <a:pt x="301" y="92"/>
                    <a:pt x="300" y="93"/>
                    <a:pt x="299" y="94"/>
                  </a:cubicBezTo>
                  <a:cubicBezTo>
                    <a:pt x="297" y="94"/>
                    <a:pt x="296" y="95"/>
                    <a:pt x="293" y="95"/>
                  </a:cubicBezTo>
                  <a:cubicBezTo>
                    <a:pt x="292" y="95"/>
                    <a:pt x="291" y="95"/>
                    <a:pt x="289" y="94"/>
                  </a:cubicBezTo>
                  <a:cubicBezTo>
                    <a:pt x="288" y="94"/>
                    <a:pt x="287" y="94"/>
                    <a:pt x="286" y="94"/>
                  </a:cubicBezTo>
                  <a:cubicBezTo>
                    <a:pt x="284" y="94"/>
                    <a:pt x="281" y="94"/>
                    <a:pt x="279" y="97"/>
                  </a:cubicBezTo>
                  <a:cubicBezTo>
                    <a:pt x="278" y="98"/>
                    <a:pt x="277" y="99"/>
                    <a:pt x="273" y="100"/>
                  </a:cubicBezTo>
                  <a:cubicBezTo>
                    <a:pt x="273" y="100"/>
                    <a:pt x="273" y="100"/>
                    <a:pt x="272" y="100"/>
                  </a:cubicBezTo>
                  <a:cubicBezTo>
                    <a:pt x="272" y="100"/>
                    <a:pt x="272" y="100"/>
                    <a:pt x="271" y="99"/>
                  </a:cubicBezTo>
                  <a:cubicBezTo>
                    <a:pt x="271" y="98"/>
                    <a:pt x="270" y="96"/>
                    <a:pt x="268" y="95"/>
                  </a:cubicBezTo>
                  <a:cubicBezTo>
                    <a:pt x="267" y="95"/>
                    <a:pt x="267" y="95"/>
                    <a:pt x="266" y="94"/>
                  </a:cubicBezTo>
                  <a:cubicBezTo>
                    <a:pt x="267" y="94"/>
                    <a:pt x="267" y="93"/>
                    <a:pt x="268" y="93"/>
                  </a:cubicBezTo>
                  <a:cubicBezTo>
                    <a:pt x="270" y="91"/>
                    <a:pt x="271" y="91"/>
                    <a:pt x="274" y="90"/>
                  </a:cubicBezTo>
                  <a:cubicBezTo>
                    <a:pt x="276" y="89"/>
                    <a:pt x="276" y="89"/>
                    <a:pt x="276" y="89"/>
                  </a:cubicBezTo>
                  <a:cubicBezTo>
                    <a:pt x="280" y="88"/>
                    <a:pt x="280" y="86"/>
                    <a:pt x="281" y="83"/>
                  </a:cubicBezTo>
                  <a:cubicBezTo>
                    <a:pt x="281" y="82"/>
                    <a:pt x="281" y="81"/>
                    <a:pt x="281" y="81"/>
                  </a:cubicBezTo>
                  <a:cubicBezTo>
                    <a:pt x="282" y="78"/>
                    <a:pt x="282" y="76"/>
                    <a:pt x="281" y="74"/>
                  </a:cubicBezTo>
                  <a:cubicBezTo>
                    <a:pt x="281" y="74"/>
                    <a:pt x="280" y="73"/>
                    <a:pt x="279" y="73"/>
                  </a:cubicBezTo>
                  <a:cubicBezTo>
                    <a:pt x="278" y="73"/>
                    <a:pt x="278" y="73"/>
                    <a:pt x="277" y="73"/>
                  </a:cubicBezTo>
                  <a:cubicBezTo>
                    <a:pt x="277" y="73"/>
                    <a:pt x="277" y="73"/>
                    <a:pt x="276" y="73"/>
                  </a:cubicBezTo>
                  <a:cubicBezTo>
                    <a:pt x="274" y="73"/>
                    <a:pt x="272" y="72"/>
                    <a:pt x="269" y="70"/>
                  </a:cubicBezTo>
                  <a:cubicBezTo>
                    <a:pt x="268" y="69"/>
                    <a:pt x="267" y="69"/>
                    <a:pt x="267" y="69"/>
                  </a:cubicBezTo>
                  <a:cubicBezTo>
                    <a:pt x="267" y="69"/>
                    <a:pt x="268" y="68"/>
                    <a:pt x="269" y="68"/>
                  </a:cubicBezTo>
                  <a:cubicBezTo>
                    <a:pt x="271" y="66"/>
                    <a:pt x="272" y="64"/>
                    <a:pt x="272" y="62"/>
                  </a:cubicBezTo>
                  <a:cubicBezTo>
                    <a:pt x="272" y="61"/>
                    <a:pt x="272" y="60"/>
                    <a:pt x="272" y="59"/>
                  </a:cubicBezTo>
                  <a:cubicBezTo>
                    <a:pt x="274" y="56"/>
                    <a:pt x="274" y="55"/>
                    <a:pt x="272" y="53"/>
                  </a:cubicBezTo>
                  <a:cubicBezTo>
                    <a:pt x="272" y="53"/>
                    <a:pt x="272" y="52"/>
                    <a:pt x="272" y="52"/>
                  </a:cubicBezTo>
                  <a:cubicBezTo>
                    <a:pt x="271" y="51"/>
                    <a:pt x="271" y="50"/>
                    <a:pt x="271" y="50"/>
                  </a:cubicBezTo>
                  <a:cubicBezTo>
                    <a:pt x="271" y="50"/>
                    <a:pt x="271" y="50"/>
                    <a:pt x="271" y="50"/>
                  </a:cubicBezTo>
                  <a:cubicBezTo>
                    <a:pt x="271" y="50"/>
                    <a:pt x="272" y="50"/>
                    <a:pt x="273" y="50"/>
                  </a:cubicBezTo>
                  <a:cubicBezTo>
                    <a:pt x="278" y="49"/>
                    <a:pt x="278" y="47"/>
                    <a:pt x="278" y="46"/>
                  </a:cubicBezTo>
                  <a:cubicBezTo>
                    <a:pt x="279" y="44"/>
                    <a:pt x="277" y="42"/>
                    <a:pt x="275" y="41"/>
                  </a:cubicBezTo>
                  <a:cubicBezTo>
                    <a:pt x="274" y="41"/>
                    <a:pt x="273" y="40"/>
                    <a:pt x="273" y="38"/>
                  </a:cubicBezTo>
                  <a:cubicBezTo>
                    <a:pt x="273" y="36"/>
                    <a:pt x="272" y="35"/>
                    <a:pt x="271" y="34"/>
                  </a:cubicBezTo>
                  <a:cubicBezTo>
                    <a:pt x="270" y="31"/>
                    <a:pt x="267" y="30"/>
                    <a:pt x="265" y="30"/>
                  </a:cubicBezTo>
                  <a:cubicBezTo>
                    <a:pt x="263" y="30"/>
                    <a:pt x="261" y="31"/>
                    <a:pt x="260" y="32"/>
                  </a:cubicBezTo>
                  <a:cubicBezTo>
                    <a:pt x="260" y="32"/>
                    <a:pt x="259" y="32"/>
                    <a:pt x="258" y="32"/>
                  </a:cubicBezTo>
                  <a:cubicBezTo>
                    <a:pt x="257" y="32"/>
                    <a:pt x="256" y="32"/>
                    <a:pt x="255" y="32"/>
                  </a:cubicBezTo>
                  <a:cubicBezTo>
                    <a:pt x="255" y="31"/>
                    <a:pt x="254" y="31"/>
                    <a:pt x="254" y="30"/>
                  </a:cubicBezTo>
                  <a:cubicBezTo>
                    <a:pt x="253" y="29"/>
                    <a:pt x="251" y="28"/>
                    <a:pt x="249" y="28"/>
                  </a:cubicBezTo>
                  <a:cubicBezTo>
                    <a:pt x="246" y="27"/>
                    <a:pt x="245" y="27"/>
                    <a:pt x="244" y="25"/>
                  </a:cubicBezTo>
                  <a:cubicBezTo>
                    <a:pt x="244" y="24"/>
                    <a:pt x="244" y="23"/>
                    <a:pt x="244" y="22"/>
                  </a:cubicBezTo>
                  <a:cubicBezTo>
                    <a:pt x="244" y="20"/>
                    <a:pt x="244" y="17"/>
                    <a:pt x="241" y="16"/>
                  </a:cubicBezTo>
                  <a:cubicBezTo>
                    <a:pt x="240" y="16"/>
                    <a:pt x="239" y="15"/>
                    <a:pt x="238" y="14"/>
                  </a:cubicBezTo>
                  <a:cubicBezTo>
                    <a:pt x="237" y="13"/>
                    <a:pt x="236" y="12"/>
                    <a:pt x="234" y="11"/>
                  </a:cubicBezTo>
                  <a:cubicBezTo>
                    <a:pt x="233" y="10"/>
                    <a:pt x="232" y="10"/>
                    <a:pt x="231" y="10"/>
                  </a:cubicBezTo>
                  <a:cubicBezTo>
                    <a:pt x="228" y="10"/>
                    <a:pt x="226" y="14"/>
                    <a:pt x="226" y="15"/>
                  </a:cubicBezTo>
                  <a:cubicBezTo>
                    <a:pt x="226" y="16"/>
                    <a:pt x="225" y="16"/>
                    <a:pt x="225" y="17"/>
                  </a:cubicBezTo>
                  <a:cubicBezTo>
                    <a:pt x="224" y="18"/>
                    <a:pt x="223" y="19"/>
                    <a:pt x="223" y="20"/>
                  </a:cubicBezTo>
                  <a:cubicBezTo>
                    <a:pt x="223" y="22"/>
                    <a:pt x="225" y="23"/>
                    <a:pt x="225" y="24"/>
                  </a:cubicBezTo>
                  <a:cubicBezTo>
                    <a:pt x="227" y="25"/>
                    <a:pt x="227" y="25"/>
                    <a:pt x="227" y="25"/>
                  </a:cubicBezTo>
                  <a:cubicBezTo>
                    <a:pt x="227" y="25"/>
                    <a:pt x="227" y="26"/>
                    <a:pt x="226" y="26"/>
                  </a:cubicBezTo>
                  <a:cubicBezTo>
                    <a:pt x="226" y="26"/>
                    <a:pt x="226" y="27"/>
                    <a:pt x="226" y="27"/>
                  </a:cubicBezTo>
                  <a:cubicBezTo>
                    <a:pt x="226" y="28"/>
                    <a:pt x="225" y="28"/>
                    <a:pt x="225" y="28"/>
                  </a:cubicBezTo>
                  <a:cubicBezTo>
                    <a:pt x="225" y="29"/>
                    <a:pt x="225" y="30"/>
                    <a:pt x="222" y="31"/>
                  </a:cubicBezTo>
                  <a:cubicBezTo>
                    <a:pt x="219" y="33"/>
                    <a:pt x="216" y="35"/>
                    <a:pt x="213" y="37"/>
                  </a:cubicBezTo>
                  <a:cubicBezTo>
                    <a:pt x="212" y="37"/>
                    <a:pt x="211" y="38"/>
                    <a:pt x="210" y="39"/>
                  </a:cubicBezTo>
                  <a:cubicBezTo>
                    <a:pt x="206" y="41"/>
                    <a:pt x="200" y="45"/>
                    <a:pt x="198" y="47"/>
                  </a:cubicBezTo>
                  <a:cubicBezTo>
                    <a:pt x="195" y="50"/>
                    <a:pt x="187" y="51"/>
                    <a:pt x="183" y="52"/>
                  </a:cubicBezTo>
                  <a:cubicBezTo>
                    <a:pt x="182" y="52"/>
                    <a:pt x="182" y="52"/>
                    <a:pt x="181" y="52"/>
                  </a:cubicBezTo>
                  <a:cubicBezTo>
                    <a:pt x="181" y="52"/>
                    <a:pt x="179" y="52"/>
                    <a:pt x="178" y="52"/>
                  </a:cubicBezTo>
                  <a:cubicBezTo>
                    <a:pt x="173" y="53"/>
                    <a:pt x="167" y="53"/>
                    <a:pt x="165" y="56"/>
                  </a:cubicBezTo>
                  <a:cubicBezTo>
                    <a:pt x="165" y="57"/>
                    <a:pt x="163" y="57"/>
                    <a:pt x="161" y="57"/>
                  </a:cubicBezTo>
                  <a:cubicBezTo>
                    <a:pt x="161" y="57"/>
                    <a:pt x="161" y="57"/>
                    <a:pt x="161" y="57"/>
                  </a:cubicBezTo>
                  <a:cubicBezTo>
                    <a:pt x="160" y="57"/>
                    <a:pt x="160" y="57"/>
                    <a:pt x="160" y="57"/>
                  </a:cubicBezTo>
                  <a:cubicBezTo>
                    <a:pt x="160" y="58"/>
                    <a:pt x="160" y="58"/>
                    <a:pt x="160" y="58"/>
                  </a:cubicBezTo>
                  <a:cubicBezTo>
                    <a:pt x="159" y="59"/>
                    <a:pt x="156" y="60"/>
                    <a:pt x="153" y="60"/>
                  </a:cubicBezTo>
                  <a:cubicBezTo>
                    <a:pt x="148" y="61"/>
                    <a:pt x="147" y="64"/>
                    <a:pt x="146" y="66"/>
                  </a:cubicBezTo>
                  <a:cubicBezTo>
                    <a:pt x="146" y="67"/>
                    <a:pt x="146" y="67"/>
                    <a:pt x="146" y="68"/>
                  </a:cubicBezTo>
                  <a:cubicBezTo>
                    <a:pt x="146" y="68"/>
                    <a:pt x="145" y="68"/>
                    <a:pt x="144" y="68"/>
                  </a:cubicBezTo>
                  <a:cubicBezTo>
                    <a:pt x="143" y="68"/>
                    <a:pt x="141" y="68"/>
                    <a:pt x="139" y="70"/>
                  </a:cubicBezTo>
                  <a:cubicBezTo>
                    <a:pt x="137" y="71"/>
                    <a:pt x="136" y="74"/>
                    <a:pt x="135" y="76"/>
                  </a:cubicBezTo>
                  <a:cubicBezTo>
                    <a:pt x="135" y="78"/>
                    <a:pt x="134" y="80"/>
                    <a:pt x="134" y="80"/>
                  </a:cubicBezTo>
                  <a:cubicBezTo>
                    <a:pt x="132" y="82"/>
                    <a:pt x="131" y="82"/>
                    <a:pt x="127" y="82"/>
                  </a:cubicBezTo>
                  <a:cubicBezTo>
                    <a:pt x="121" y="82"/>
                    <a:pt x="118" y="87"/>
                    <a:pt x="117" y="89"/>
                  </a:cubicBezTo>
                  <a:cubicBezTo>
                    <a:pt x="117" y="89"/>
                    <a:pt x="117" y="89"/>
                    <a:pt x="116" y="89"/>
                  </a:cubicBezTo>
                  <a:cubicBezTo>
                    <a:pt x="115" y="89"/>
                    <a:pt x="114" y="91"/>
                    <a:pt x="113" y="91"/>
                  </a:cubicBezTo>
                  <a:cubicBezTo>
                    <a:pt x="112" y="92"/>
                    <a:pt x="112" y="94"/>
                    <a:pt x="112" y="95"/>
                  </a:cubicBezTo>
                  <a:cubicBezTo>
                    <a:pt x="112" y="97"/>
                    <a:pt x="114" y="99"/>
                    <a:pt x="117" y="101"/>
                  </a:cubicBezTo>
                  <a:cubicBezTo>
                    <a:pt x="119" y="102"/>
                    <a:pt x="119" y="102"/>
                    <a:pt x="119" y="102"/>
                  </a:cubicBezTo>
                  <a:cubicBezTo>
                    <a:pt x="122" y="104"/>
                    <a:pt x="125" y="106"/>
                    <a:pt x="126" y="108"/>
                  </a:cubicBezTo>
                  <a:cubicBezTo>
                    <a:pt x="127" y="109"/>
                    <a:pt x="127" y="109"/>
                    <a:pt x="128" y="109"/>
                  </a:cubicBezTo>
                  <a:cubicBezTo>
                    <a:pt x="128" y="110"/>
                    <a:pt x="128" y="110"/>
                    <a:pt x="129" y="110"/>
                  </a:cubicBezTo>
                  <a:cubicBezTo>
                    <a:pt x="129" y="110"/>
                    <a:pt x="129" y="111"/>
                    <a:pt x="128" y="112"/>
                  </a:cubicBezTo>
                  <a:cubicBezTo>
                    <a:pt x="127" y="113"/>
                    <a:pt x="127" y="114"/>
                    <a:pt x="126" y="115"/>
                  </a:cubicBezTo>
                  <a:cubicBezTo>
                    <a:pt x="125" y="116"/>
                    <a:pt x="124" y="118"/>
                    <a:pt x="123" y="121"/>
                  </a:cubicBezTo>
                  <a:cubicBezTo>
                    <a:pt x="121" y="123"/>
                    <a:pt x="118" y="126"/>
                    <a:pt x="116" y="126"/>
                  </a:cubicBezTo>
                  <a:cubicBezTo>
                    <a:pt x="115" y="122"/>
                    <a:pt x="112" y="121"/>
                    <a:pt x="111" y="121"/>
                  </a:cubicBezTo>
                  <a:cubicBezTo>
                    <a:pt x="110" y="121"/>
                    <a:pt x="108" y="121"/>
                    <a:pt x="107" y="122"/>
                  </a:cubicBezTo>
                  <a:cubicBezTo>
                    <a:pt x="104" y="123"/>
                    <a:pt x="92" y="127"/>
                    <a:pt x="90" y="130"/>
                  </a:cubicBezTo>
                  <a:cubicBezTo>
                    <a:pt x="88" y="131"/>
                    <a:pt x="86" y="133"/>
                    <a:pt x="84" y="133"/>
                  </a:cubicBezTo>
                  <a:cubicBezTo>
                    <a:pt x="83" y="133"/>
                    <a:pt x="82" y="133"/>
                    <a:pt x="82" y="132"/>
                  </a:cubicBezTo>
                  <a:cubicBezTo>
                    <a:pt x="80" y="129"/>
                    <a:pt x="77" y="128"/>
                    <a:pt x="75" y="128"/>
                  </a:cubicBezTo>
                  <a:cubicBezTo>
                    <a:pt x="73" y="128"/>
                    <a:pt x="72" y="128"/>
                    <a:pt x="71" y="130"/>
                  </a:cubicBezTo>
                  <a:cubicBezTo>
                    <a:pt x="70" y="132"/>
                    <a:pt x="72" y="133"/>
                    <a:pt x="73" y="135"/>
                  </a:cubicBezTo>
                  <a:cubicBezTo>
                    <a:pt x="74" y="135"/>
                    <a:pt x="75" y="136"/>
                    <a:pt x="75" y="137"/>
                  </a:cubicBezTo>
                  <a:cubicBezTo>
                    <a:pt x="75" y="137"/>
                    <a:pt x="75" y="137"/>
                    <a:pt x="74" y="137"/>
                  </a:cubicBezTo>
                  <a:cubicBezTo>
                    <a:pt x="74" y="137"/>
                    <a:pt x="73" y="137"/>
                    <a:pt x="71" y="135"/>
                  </a:cubicBezTo>
                  <a:cubicBezTo>
                    <a:pt x="68" y="133"/>
                    <a:pt x="64" y="130"/>
                    <a:pt x="60" y="130"/>
                  </a:cubicBezTo>
                  <a:cubicBezTo>
                    <a:pt x="59" y="130"/>
                    <a:pt x="59" y="130"/>
                    <a:pt x="58" y="130"/>
                  </a:cubicBezTo>
                  <a:cubicBezTo>
                    <a:pt x="57" y="130"/>
                    <a:pt x="55" y="130"/>
                    <a:pt x="54" y="130"/>
                  </a:cubicBezTo>
                  <a:cubicBezTo>
                    <a:pt x="52" y="130"/>
                    <a:pt x="51" y="130"/>
                    <a:pt x="50" y="129"/>
                  </a:cubicBezTo>
                  <a:cubicBezTo>
                    <a:pt x="50" y="128"/>
                    <a:pt x="50" y="127"/>
                    <a:pt x="49" y="126"/>
                  </a:cubicBezTo>
                  <a:cubicBezTo>
                    <a:pt x="48" y="124"/>
                    <a:pt x="47" y="121"/>
                    <a:pt x="44" y="121"/>
                  </a:cubicBezTo>
                  <a:cubicBezTo>
                    <a:pt x="43" y="121"/>
                    <a:pt x="39" y="121"/>
                    <a:pt x="38" y="124"/>
                  </a:cubicBezTo>
                  <a:cubicBezTo>
                    <a:pt x="38" y="124"/>
                    <a:pt x="37" y="126"/>
                    <a:pt x="39" y="127"/>
                  </a:cubicBezTo>
                  <a:cubicBezTo>
                    <a:pt x="39" y="128"/>
                    <a:pt x="40" y="129"/>
                    <a:pt x="40" y="129"/>
                  </a:cubicBezTo>
                  <a:cubicBezTo>
                    <a:pt x="41" y="130"/>
                    <a:pt x="43" y="132"/>
                    <a:pt x="43" y="133"/>
                  </a:cubicBezTo>
                  <a:cubicBezTo>
                    <a:pt x="39" y="133"/>
                    <a:pt x="38" y="133"/>
                    <a:pt x="37" y="131"/>
                  </a:cubicBezTo>
                  <a:cubicBezTo>
                    <a:pt x="36" y="129"/>
                    <a:pt x="35" y="128"/>
                    <a:pt x="33" y="128"/>
                  </a:cubicBezTo>
                  <a:cubicBezTo>
                    <a:pt x="31" y="128"/>
                    <a:pt x="29" y="130"/>
                    <a:pt x="28" y="132"/>
                  </a:cubicBezTo>
                  <a:cubicBezTo>
                    <a:pt x="27" y="134"/>
                    <a:pt x="25" y="135"/>
                    <a:pt x="21" y="136"/>
                  </a:cubicBezTo>
                  <a:cubicBezTo>
                    <a:pt x="19" y="136"/>
                    <a:pt x="17" y="137"/>
                    <a:pt x="16" y="139"/>
                  </a:cubicBezTo>
                  <a:cubicBezTo>
                    <a:pt x="16" y="141"/>
                    <a:pt x="17" y="144"/>
                    <a:pt x="20" y="146"/>
                  </a:cubicBezTo>
                  <a:cubicBezTo>
                    <a:pt x="22" y="148"/>
                    <a:pt x="22" y="149"/>
                    <a:pt x="22" y="150"/>
                  </a:cubicBezTo>
                  <a:cubicBezTo>
                    <a:pt x="22" y="150"/>
                    <a:pt x="22" y="150"/>
                    <a:pt x="21" y="150"/>
                  </a:cubicBezTo>
                  <a:cubicBezTo>
                    <a:pt x="17" y="152"/>
                    <a:pt x="16" y="154"/>
                    <a:pt x="16" y="154"/>
                  </a:cubicBezTo>
                  <a:cubicBezTo>
                    <a:pt x="13" y="158"/>
                    <a:pt x="13" y="158"/>
                    <a:pt x="13" y="158"/>
                  </a:cubicBezTo>
                  <a:cubicBezTo>
                    <a:pt x="18" y="157"/>
                    <a:pt x="18" y="157"/>
                    <a:pt x="18" y="157"/>
                  </a:cubicBezTo>
                  <a:cubicBezTo>
                    <a:pt x="18" y="157"/>
                    <a:pt x="18" y="157"/>
                    <a:pt x="19" y="157"/>
                  </a:cubicBezTo>
                  <a:cubicBezTo>
                    <a:pt x="20" y="157"/>
                    <a:pt x="22" y="157"/>
                    <a:pt x="23" y="158"/>
                  </a:cubicBezTo>
                  <a:cubicBezTo>
                    <a:pt x="26" y="159"/>
                    <a:pt x="26" y="160"/>
                    <a:pt x="26" y="165"/>
                  </a:cubicBezTo>
                  <a:cubicBezTo>
                    <a:pt x="26" y="169"/>
                    <a:pt x="27" y="171"/>
                    <a:pt x="31" y="173"/>
                  </a:cubicBezTo>
                  <a:cubicBezTo>
                    <a:pt x="32" y="174"/>
                    <a:pt x="32" y="174"/>
                    <a:pt x="32" y="174"/>
                  </a:cubicBezTo>
                  <a:cubicBezTo>
                    <a:pt x="33" y="174"/>
                    <a:pt x="35" y="175"/>
                    <a:pt x="36" y="175"/>
                  </a:cubicBezTo>
                  <a:cubicBezTo>
                    <a:pt x="36" y="175"/>
                    <a:pt x="36" y="176"/>
                    <a:pt x="36" y="176"/>
                  </a:cubicBezTo>
                  <a:cubicBezTo>
                    <a:pt x="34" y="177"/>
                    <a:pt x="32" y="178"/>
                    <a:pt x="32" y="180"/>
                  </a:cubicBezTo>
                  <a:cubicBezTo>
                    <a:pt x="32" y="182"/>
                    <a:pt x="33" y="184"/>
                    <a:pt x="35" y="186"/>
                  </a:cubicBezTo>
                  <a:cubicBezTo>
                    <a:pt x="40" y="190"/>
                    <a:pt x="41" y="193"/>
                    <a:pt x="42" y="196"/>
                  </a:cubicBezTo>
                  <a:cubicBezTo>
                    <a:pt x="42" y="198"/>
                    <a:pt x="43" y="199"/>
                    <a:pt x="44" y="200"/>
                  </a:cubicBezTo>
                  <a:cubicBezTo>
                    <a:pt x="45" y="201"/>
                    <a:pt x="45" y="203"/>
                    <a:pt x="46" y="205"/>
                  </a:cubicBezTo>
                  <a:cubicBezTo>
                    <a:pt x="46" y="207"/>
                    <a:pt x="47" y="208"/>
                    <a:pt x="47" y="209"/>
                  </a:cubicBezTo>
                  <a:cubicBezTo>
                    <a:pt x="48" y="213"/>
                    <a:pt x="49" y="217"/>
                    <a:pt x="48" y="220"/>
                  </a:cubicBezTo>
                  <a:cubicBezTo>
                    <a:pt x="46" y="224"/>
                    <a:pt x="46" y="227"/>
                    <a:pt x="46" y="230"/>
                  </a:cubicBezTo>
                  <a:cubicBezTo>
                    <a:pt x="46" y="231"/>
                    <a:pt x="47" y="233"/>
                    <a:pt x="46" y="234"/>
                  </a:cubicBezTo>
                  <a:cubicBezTo>
                    <a:pt x="46" y="236"/>
                    <a:pt x="45" y="236"/>
                    <a:pt x="44" y="237"/>
                  </a:cubicBezTo>
                  <a:cubicBezTo>
                    <a:pt x="43" y="238"/>
                    <a:pt x="41" y="239"/>
                    <a:pt x="39" y="242"/>
                  </a:cubicBezTo>
                  <a:cubicBezTo>
                    <a:pt x="36" y="245"/>
                    <a:pt x="35" y="248"/>
                    <a:pt x="33" y="251"/>
                  </a:cubicBezTo>
                  <a:cubicBezTo>
                    <a:pt x="32" y="253"/>
                    <a:pt x="31" y="255"/>
                    <a:pt x="30" y="256"/>
                  </a:cubicBezTo>
                  <a:cubicBezTo>
                    <a:pt x="29" y="257"/>
                    <a:pt x="24" y="264"/>
                    <a:pt x="25" y="268"/>
                  </a:cubicBezTo>
                  <a:cubicBezTo>
                    <a:pt x="25" y="270"/>
                    <a:pt x="26" y="271"/>
                    <a:pt x="27" y="271"/>
                  </a:cubicBezTo>
                  <a:cubicBezTo>
                    <a:pt x="28" y="272"/>
                    <a:pt x="30" y="273"/>
                    <a:pt x="31" y="273"/>
                  </a:cubicBezTo>
                  <a:cubicBezTo>
                    <a:pt x="33" y="273"/>
                    <a:pt x="34" y="272"/>
                    <a:pt x="35" y="272"/>
                  </a:cubicBezTo>
                  <a:cubicBezTo>
                    <a:pt x="35" y="272"/>
                    <a:pt x="35" y="272"/>
                    <a:pt x="35" y="272"/>
                  </a:cubicBezTo>
                  <a:cubicBezTo>
                    <a:pt x="36" y="274"/>
                    <a:pt x="36" y="274"/>
                    <a:pt x="36" y="274"/>
                  </a:cubicBezTo>
                  <a:cubicBezTo>
                    <a:pt x="36" y="274"/>
                    <a:pt x="36" y="274"/>
                    <a:pt x="36" y="274"/>
                  </a:cubicBezTo>
                  <a:cubicBezTo>
                    <a:pt x="36" y="274"/>
                    <a:pt x="37" y="275"/>
                    <a:pt x="37" y="276"/>
                  </a:cubicBezTo>
                  <a:cubicBezTo>
                    <a:pt x="36" y="276"/>
                    <a:pt x="35" y="276"/>
                    <a:pt x="33" y="276"/>
                  </a:cubicBezTo>
                  <a:cubicBezTo>
                    <a:pt x="32" y="277"/>
                    <a:pt x="32" y="277"/>
                    <a:pt x="32" y="277"/>
                  </a:cubicBezTo>
                  <a:cubicBezTo>
                    <a:pt x="29" y="278"/>
                    <a:pt x="26" y="279"/>
                    <a:pt x="24" y="284"/>
                  </a:cubicBezTo>
                  <a:cubicBezTo>
                    <a:pt x="23" y="286"/>
                    <a:pt x="23" y="286"/>
                    <a:pt x="22" y="286"/>
                  </a:cubicBezTo>
                  <a:cubicBezTo>
                    <a:pt x="21" y="286"/>
                    <a:pt x="20" y="287"/>
                    <a:pt x="19" y="288"/>
                  </a:cubicBezTo>
                  <a:cubicBezTo>
                    <a:pt x="16" y="290"/>
                    <a:pt x="14" y="293"/>
                    <a:pt x="13" y="296"/>
                  </a:cubicBezTo>
                  <a:cubicBezTo>
                    <a:pt x="13" y="297"/>
                    <a:pt x="13" y="297"/>
                    <a:pt x="12" y="298"/>
                  </a:cubicBezTo>
                  <a:cubicBezTo>
                    <a:pt x="12" y="297"/>
                    <a:pt x="10" y="296"/>
                    <a:pt x="10" y="295"/>
                  </a:cubicBezTo>
                  <a:cubicBezTo>
                    <a:pt x="10" y="291"/>
                    <a:pt x="8" y="291"/>
                    <a:pt x="7" y="291"/>
                  </a:cubicBezTo>
                  <a:cubicBezTo>
                    <a:pt x="6" y="291"/>
                    <a:pt x="5" y="291"/>
                    <a:pt x="3" y="293"/>
                  </a:cubicBezTo>
                  <a:cubicBezTo>
                    <a:pt x="0" y="295"/>
                    <a:pt x="1" y="297"/>
                    <a:pt x="2" y="299"/>
                  </a:cubicBezTo>
                  <a:cubicBezTo>
                    <a:pt x="2" y="301"/>
                    <a:pt x="3" y="302"/>
                    <a:pt x="3" y="304"/>
                  </a:cubicBezTo>
                  <a:cubicBezTo>
                    <a:pt x="3" y="305"/>
                    <a:pt x="3" y="306"/>
                    <a:pt x="3" y="307"/>
                  </a:cubicBezTo>
                  <a:cubicBezTo>
                    <a:pt x="2" y="309"/>
                    <a:pt x="2" y="312"/>
                    <a:pt x="3" y="313"/>
                  </a:cubicBezTo>
                  <a:cubicBezTo>
                    <a:pt x="4" y="314"/>
                    <a:pt x="5" y="314"/>
                    <a:pt x="6" y="314"/>
                  </a:cubicBezTo>
                  <a:cubicBezTo>
                    <a:pt x="7" y="314"/>
                    <a:pt x="8" y="314"/>
                    <a:pt x="9" y="314"/>
                  </a:cubicBezTo>
                  <a:cubicBezTo>
                    <a:pt x="12" y="313"/>
                    <a:pt x="14" y="313"/>
                    <a:pt x="15" y="313"/>
                  </a:cubicBezTo>
                  <a:cubicBezTo>
                    <a:pt x="16" y="313"/>
                    <a:pt x="17" y="313"/>
                    <a:pt x="18" y="313"/>
                  </a:cubicBezTo>
                  <a:cubicBezTo>
                    <a:pt x="19" y="313"/>
                    <a:pt x="19" y="313"/>
                    <a:pt x="19" y="313"/>
                  </a:cubicBezTo>
                  <a:cubicBezTo>
                    <a:pt x="19" y="313"/>
                    <a:pt x="19" y="313"/>
                    <a:pt x="19" y="313"/>
                  </a:cubicBezTo>
                  <a:cubicBezTo>
                    <a:pt x="19" y="313"/>
                    <a:pt x="19" y="313"/>
                    <a:pt x="18" y="315"/>
                  </a:cubicBezTo>
                  <a:cubicBezTo>
                    <a:pt x="17" y="317"/>
                    <a:pt x="17" y="320"/>
                    <a:pt x="18" y="321"/>
                  </a:cubicBezTo>
                  <a:cubicBezTo>
                    <a:pt x="19" y="323"/>
                    <a:pt x="21" y="324"/>
                    <a:pt x="24" y="324"/>
                  </a:cubicBezTo>
                  <a:cubicBezTo>
                    <a:pt x="25" y="324"/>
                    <a:pt x="26" y="324"/>
                    <a:pt x="26" y="324"/>
                  </a:cubicBezTo>
                  <a:cubicBezTo>
                    <a:pt x="26" y="324"/>
                    <a:pt x="26" y="326"/>
                    <a:pt x="26" y="328"/>
                  </a:cubicBezTo>
                  <a:cubicBezTo>
                    <a:pt x="26" y="329"/>
                    <a:pt x="26" y="330"/>
                    <a:pt x="26" y="332"/>
                  </a:cubicBezTo>
                  <a:cubicBezTo>
                    <a:pt x="27" y="333"/>
                    <a:pt x="27" y="335"/>
                    <a:pt x="27" y="335"/>
                  </a:cubicBezTo>
                  <a:cubicBezTo>
                    <a:pt x="27" y="335"/>
                    <a:pt x="26" y="335"/>
                    <a:pt x="26" y="336"/>
                  </a:cubicBezTo>
                  <a:cubicBezTo>
                    <a:pt x="26" y="336"/>
                    <a:pt x="25" y="336"/>
                    <a:pt x="25" y="336"/>
                  </a:cubicBezTo>
                  <a:cubicBezTo>
                    <a:pt x="24" y="336"/>
                    <a:pt x="23" y="335"/>
                    <a:pt x="22" y="335"/>
                  </a:cubicBezTo>
                  <a:cubicBezTo>
                    <a:pt x="22" y="335"/>
                    <a:pt x="21" y="335"/>
                    <a:pt x="20" y="335"/>
                  </a:cubicBezTo>
                  <a:cubicBezTo>
                    <a:pt x="20" y="335"/>
                    <a:pt x="18" y="335"/>
                    <a:pt x="17" y="336"/>
                  </a:cubicBezTo>
                  <a:cubicBezTo>
                    <a:pt x="16" y="337"/>
                    <a:pt x="16" y="338"/>
                    <a:pt x="16" y="339"/>
                  </a:cubicBezTo>
                  <a:cubicBezTo>
                    <a:pt x="16" y="344"/>
                    <a:pt x="16" y="345"/>
                    <a:pt x="14" y="345"/>
                  </a:cubicBezTo>
                  <a:cubicBezTo>
                    <a:pt x="12" y="346"/>
                    <a:pt x="11" y="347"/>
                    <a:pt x="11" y="348"/>
                  </a:cubicBezTo>
                  <a:cubicBezTo>
                    <a:pt x="10" y="350"/>
                    <a:pt x="13" y="352"/>
                    <a:pt x="15" y="353"/>
                  </a:cubicBezTo>
                  <a:cubicBezTo>
                    <a:pt x="16" y="353"/>
                    <a:pt x="16" y="354"/>
                    <a:pt x="17" y="354"/>
                  </a:cubicBezTo>
                  <a:cubicBezTo>
                    <a:pt x="17" y="354"/>
                    <a:pt x="18" y="354"/>
                    <a:pt x="18" y="354"/>
                  </a:cubicBezTo>
                  <a:cubicBezTo>
                    <a:pt x="18" y="354"/>
                    <a:pt x="18" y="354"/>
                    <a:pt x="18" y="354"/>
                  </a:cubicBezTo>
                  <a:cubicBezTo>
                    <a:pt x="18" y="354"/>
                    <a:pt x="18" y="355"/>
                    <a:pt x="18" y="356"/>
                  </a:cubicBezTo>
                  <a:cubicBezTo>
                    <a:pt x="16" y="360"/>
                    <a:pt x="17" y="362"/>
                    <a:pt x="18" y="364"/>
                  </a:cubicBezTo>
                  <a:cubicBezTo>
                    <a:pt x="18" y="365"/>
                    <a:pt x="20" y="366"/>
                    <a:pt x="22" y="366"/>
                  </a:cubicBezTo>
                  <a:cubicBezTo>
                    <a:pt x="22" y="366"/>
                    <a:pt x="23" y="366"/>
                    <a:pt x="23" y="366"/>
                  </a:cubicBezTo>
                  <a:cubicBezTo>
                    <a:pt x="24" y="366"/>
                    <a:pt x="26" y="366"/>
                    <a:pt x="27" y="366"/>
                  </a:cubicBezTo>
                  <a:cubicBezTo>
                    <a:pt x="27" y="366"/>
                    <a:pt x="28" y="366"/>
                    <a:pt x="29" y="366"/>
                  </a:cubicBezTo>
                  <a:cubicBezTo>
                    <a:pt x="29" y="366"/>
                    <a:pt x="29" y="366"/>
                    <a:pt x="30" y="366"/>
                  </a:cubicBezTo>
                  <a:cubicBezTo>
                    <a:pt x="31" y="368"/>
                    <a:pt x="31" y="369"/>
                    <a:pt x="31" y="370"/>
                  </a:cubicBezTo>
                  <a:cubicBezTo>
                    <a:pt x="32" y="371"/>
                    <a:pt x="32" y="372"/>
                    <a:pt x="33" y="374"/>
                  </a:cubicBezTo>
                  <a:cubicBezTo>
                    <a:pt x="34" y="376"/>
                    <a:pt x="34" y="377"/>
                    <a:pt x="34" y="378"/>
                  </a:cubicBezTo>
                  <a:cubicBezTo>
                    <a:pt x="33" y="381"/>
                    <a:pt x="34" y="382"/>
                    <a:pt x="38" y="384"/>
                  </a:cubicBezTo>
                  <a:cubicBezTo>
                    <a:pt x="39" y="384"/>
                    <a:pt x="41" y="384"/>
                    <a:pt x="42" y="384"/>
                  </a:cubicBezTo>
                  <a:cubicBezTo>
                    <a:pt x="43" y="384"/>
                    <a:pt x="44" y="384"/>
                    <a:pt x="45" y="384"/>
                  </a:cubicBezTo>
                  <a:cubicBezTo>
                    <a:pt x="45" y="384"/>
                    <a:pt x="45" y="384"/>
                    <a:pt x="45" y="384"/>
                  </a:cubicBezTo>
                  <a:cubicBezTo>
                    <a:pt x="45" y="384"/>
                    <a:pt x="45" y="384"/>
                    <a:pt x="45" y="385"/>
                  </a:cubicBezTo>
                  <a:cubicBezTo>
                    <a:pt x="46" y="386"/>
                    <a:pt x="46" y="387"/>
                    <a:pt x="47" y="387"/>
                  </a:cubicBezTo>
                  <a:cubicBezTo>
                    <a:pt x="46" y="388"/>
                    <a:pt x="45" y="389"/>
                    <a:pt x="45" y="390"/>
                  </a:cubicBezTo>
                  <a:cubicBezTo>
                    <a:pt x="42" y="391"/>
                    <a:pt x="41" y="392"/>
                    <a:pt x="40" y="392"/>
                  </a:cubicBezTo>
                  <a:cubicBezTo>
                    <a:pt x="38" y="393"/>
                    <a:pt x="37" y="394"/>
                    <a:pt x="36" y="398"/>
                  </a:cubicBezTo>
                  <a:cubicBezTo>
                    <a:pt x="35" y="403"/>
                    <a:pt x="36" y="404"/>
                    <a:pt x="38" y="407"/>
                  </a:cubicBezTo>
                  <a:cubicBezTo>
                    <a:pt x="39" y="407"/>
                    <a:pt x="39" y="408"/>
                    <a:pt x="39" y="408"/>
                  </a:cubicBezTo>
                  <a:cubicBezTo>
                    <a:pt x="40" y="409"/>
                    <a:pt x="40" y="409"/>
                    <a:pt x="40" y="410"/>
                  </a:cubicBezTo>
                  <a:cubicBezTo>
                    <a:pt x="41" y="411"/>
                    <a:pt x="42" y="412"/>
                    <a:pt x="44" y="412"/>
                  </a:cubicBezTo>
                  <a:cubicBezTo>
                    <a:pt x="45" y="412"/>
                    <a:pt x="46" y="412"/>
                    <a:pt x="48" y="412"/>
                  </a:cubicBezTo>
                  <a:cubicBezTo>
                    <a:pt x="49" y="411"/>
                    <a:pt x="50" y="411"/>
                    <a:pt x="50" y="411"/>
                  </a:cubicBezTo>
                  <a:cubicBezTo>
                    <a:pt x="54" y="411"/>
                    <a:pt x="55" y="414"/>
                    <a:pt x="57" y="418"/>
                  </a:cubicBezTo>
                  <a:cubicBezTo>
                    <a:pt x="58" y="419"/>
                    <a:pt x="59" y="420"/>
                    <a:pt x="60" y="421"/>
                  </a:cubicBezTo>
                  <a:cubicBezTo>
                    <a:pt x="61" y="423"/>
                    <a:pt x="61" y="423"/>
                    <a:pt x="60" y="426"/>
                  </a:cubicBezTo>
                  <a:cubicBezTo>
                    <a:pt x="57" y="431"/>
                    <a:pt x="56" y="434"/>
                    <a:pt x="59" y="439"/>
                  </a:cubicBezTo>
                  <a:cubicBezTo>
                    <a:pt x="59" y="439"/>
                    <a:pt x="60" y="440"/>
                    <a:pt x="61" y="441"/>
                  </a:cubicBezTo>
                  <a:cubicBezTo>
                    <a:pt x="63" y="443"/>
                    <a:pt x="63" y="443"/>
                    <a:pt x="63" y="443"/>
                  </a:cubicBezTo>
                  <a:cubicBezTo>
                    <a:pt x="64" y="440"/>
                    <a:pt x="64" y="440"/>
                    <a:pt x="64" y="440"/>
                  </a:cubicBezTo>
                  <a:cubicBezTo>
                    <a:pt x="64" y="439"/>
                    <a:pt x="64" y="439"/>
                    <a:pt x="64" y="439"/>
                  </a:cubicBezTo>
                  <a:cubicBezTo>
                    <a:pt x="64" y="438"/>
                    <a:pt x="65" y="436"/>
                    <a:pt x="65" y="436"/>
                  </a:cubicBezTo>
                  <a:cubicBezTo>
                    <a:pt x="65" y="436"/>
                    <a:pt x="66" y="436"/>
                    <a:pt x="66" y="436"/>
                  </a:cubicBezTo>
                  <a:cubicBezTo>
                    <a:pt x="66" y="436"/>
                    <a:pt x="67" y="436"/>
                    <a:pt x="68" y="438"/>
                  </a:cubicBezTo>
                  <a:cubicBezTo>
                    <a:pt x="68" y="439"/>
                    <a:pt x="69" y="440"/>
                    <a:pt x="69" y="440"/>
                  </a:cubicBezTo>
                  <a:cubicBezTo>
                    <a:pt x="70" y="443"/>
                    <a:pt x="72" y="446"/>
                    <a:pt x="75" y="446"/>
                  </a:cubicBezTo>
                  <a:cubicBezTo>
                    <a:pt x="76" y="446"/>
                    <a:pt x="77" y="445"/>
                    <a:pt x="78" y="444"/>
                  </a:cubicBezTo>
                  <a:cubicBezTo>
                    <a:pt x="83" y="439"/>
                    <a:pt x="84" y="439"/>
                    <a:pt x="87" y="438"/>
                  </a:cubicBezTo>
                  <a:cubicBezTo>
                    <a:pt x="87" y="438"/>
                    <a:pt x="88" y="438"/>
                    <a:pt x="88" y="438"/>
                  </a:cubicBezTo>
                  <a:cubicBezTo>
                    <a:pt x="90" y="438"/>
                    <a:pt x="92" y="440"/>
                    <a:pt x="93" y="441"/>
                  </a:cubicBezTo>
                  <a:cubicBezTo>
                    <a:pt x="94" y="443"/>
                    <a:pt x="96" y="444"/>
                    <a:pt x="98" y="444"/>
                  </a:cubicBezTo>
                  <a:cubicBezTo>
                    <a:pt x="99" y="444"/>
                    <a:pt x="100" y="444"/>
                    <a:pt x="101" y="443"/>
                  </a:cubicBezTo>
                  <a:cubicBezTo>
                    <a:pt x="101" y="443"/>
                    <a:pt x="102" y="444"/>
                    <a:pt x="102" y="444"/>
                  </a:cubicBezTo>
                  <a:cubicBezTo>
                    <a:pt x="103" y="445"/>
                    <a:pt x="104" y="446"/>
                    <a:pt x="106" y="446"/>
                  </a:cubicBezTo>
                  <a:cubicBezTo>
                    <a:pt x="108" y="446"/>
                    <a:pt x="110" y="445"/>
                    <a:pt x="112" y="444"/>
                  </a:cubicBezTo>
                  <a:cubicBezTo>
                    <a:pt x="115" y="442"/>
                    <a:pt x="116" y="439"/>
                    <a:pt x="116" y="436"/>
                  </a:cubicBezTo>
                  <a:cubicBezTo>
                    <a:pt x="115" y="435"/>
                    <a:pt x="116" y="434"/>
                    <a:pt x="116" y="433"/>
                  </a:cubicBezTo>
                  <a:cubicBezTo>
                    <a:pt x="117" y="432"/>
                    <a:pt x="119" y="429"/>
                    <a:pt x="117" y="427"/>
                  </a:cubicBezTo>
                  <a:cubicBezTo>
                    <a:pt x="116" y="426"/>
                    <a:pt x="115" y="426"/>
                    <a:pt x="114" y="426"/>
                  </a:cubicBezTo>
                  <a:cubicBezTo>
                    <a:pt x="113" y="425"/>
                    <a:pt x="113" y="425"/>
                    <a:pt x="113" y="423"/>
                  </a:cubicBezTo>
                  <a:cubicBezTo>
                    <a:pt x="113" y="423"/>
                    <a:pt x="113" y="422"/>
                    <a:pt x="113" y="422"/>
                  </a:cubicBezTo>
                  <a:cubicBezTo>
                    <a:pt x="113" y="419"/>
                    <a:pt x="113" y="419"/>
                    <a:pt x="114" y="417"/>
                  </a:cubicBezTo>
                  <a:cubicBezTo>
                    <a:pt x="115" y="417"/>
                    <a:pt x="115" y="417"/>
                    <a:pt x="115" y="417"/>
                  </a:cubicBezTo>
                  <a:cubicBezTo>
                    <a:pt x="116" y="417"/>
                    <a:pt x="117" y="418"/>
                    <a:pt x="117" y="419"/>
                  </a:cubicBezTo>
                  <a:cubicBezTo>
                    <a:pt x="117" y="419"/>
                    <a:pt x="118" y="420"/>
                    <a:pt x="118" y="420"/>
                  </a:cubicBezTo>
                  <a:cubicBezTo>
                    <a:pt x="119" y="421"/>
                    <a:pt x="122" y="424"/>
                    <a:pt x="125" y="424"/>
                  </a:cubicBezTo>
                  <a:cubicBezTo>
                    <a:pt x="126" y="424"/>
                    <a:pt x="127" y="424"/>
                    <a:pt x="129" y="422"/>
                  </a:cubicBezTo>
                  <a:cubicBezTo>
                    <a:pt x="132" y="418"/>
                    <a:pt x="133" y="414"/>
                    <a:pt x="132" y="412"/>
                  </a:cubicBezTo>
                  <a:cubicBezTo>
                    <a:pt x="132" y="411"/>
                    <a:pt x="132" y="409"/>
                    <a:pt x="132" y="409"/>
                  </a:cubicBezTo>
                  <a:cubicBezTo>
                    <a:pt x="132" y="408"/>
                    <a:pt x="132" y="408"/>
                    <a:pt x="133" y="408"/>
                  </a:cubicBezTo>
                  <a:cubicBezTo>
                    <a:pt x="137" y="407"/>
                    <a:pt x="137" y="405"/>
                    <a:pt x="137" y="403"/>
                  </a:cubicBezTo>
                  <a:cubicBezTo>
                    <a:pt x="137" y="403"/>
                    <a:pt x="137" y="403"/>
                    <a:pt x="137" y="403"/>
                  </a:cubicBezTo>
                  <a:cubicBezTo>
                    <a:pt x="138" y="402"/>
                    <a:pt x="140" y="402"/>
                    <a:pt x="141" y="402"/>
                  </a:cubicBezTo>
                  <a:cubicBezTo>
                    <a:pt x="142" y="402"/>
                    <a:pt x="143" y="402"/>
                    <a:pt x="144" y="402"/>
                  </a:cubicBezTo>
                  <a:cubicBezTo>
                    <a:pt x="146" y="401"/>
                    <a:pt x="146" y="400"/>
                    <a:pt x="147" y="398"/>
                  </a:cubicBezTo>
                  <a:cubicBezTo>
                    <a:pt x="148" y="398"/>
                    <a:pt x="148" y="397"/>
                    <a:pt x="149" y="396"/>
                  </a:cubicBezTo>
                  <a:cubicBezTo>
                    <a:pt x="149" y="395"/>
                    <a:pt x="150" y="395"/>
                    <a:pt x="150" y="395"/>
                  </a:cubicBezTo>
                  <a:cubicBezTo>
                    <a:pt x="151" y="395"/>
                    <a:pt x="151" y="396"/>
                    <a:pt x="152" y="396"/>
                  </a:cubicBezTo>
                  <a:cubicBezTo>
                    <a:pt x="153" y="396"/>
                    <a:pt x="154" y="397"/>
                    <a:pt x="155" y="397"/>
                  </a:cubicBezTo>
                  <a:cubicBezTo>
                    <a:pt x="159" y="397"/>
                    <a:pt x="162" y="395"/>
                    <a:pt x="164" y="393"/>
                  </a:cubicBezTo>
                  <a:cubicBezTo>
                    <a:pt x="165" y="392"/>
                    <a:pt x="165" y="392"/>
                    <a:pt x="166" y="391"/>
                  </a:cubicBezTo>
                  <a:cubicBezTo>
                    <a:pt x="168" y="390"/>
                    <a:pt x="170" y="388"/>
                    <a:pt x="171" y="388"/>
                  </a:cubicBezTo>
                  <a:cubicBezTo>
                    <a:pt x="172" y="388"/>
                    <a:pt x="173" y="388"/>
                    <a:pt x="174" y="389"/>
                  </a:cubicBezTo>
                  <a:cubicBezTo>
                    <a:pt x="176" y="390"/>
                    <a:pt x="177" y="391"/>
                    <a:pt x="179" y="391"/>
                  </a:cubicBezTo>
                  <a:cubicBezTo>
                    <a:pt x="180" y="391"/>
                    <a:pt x="181" y="390"/>
                    <a:pt x="182" y="390"/>
                  </a:cubicBezTo>
                  <a:cubicBezTo>
                    <a:pt x="182" y="390"/>
                    <a:pt x="183" y="389"/>
                    <a:pt x="184" y="388"/>
                  </a:cubicBezTo>
                  <a:cubicBezTo>
                    <a:pt x="187" y="387"/>
                    <a:pt x="190" y="386"/>
                    <a:pt x="191" y="384"/>
                  </a:cubicBezTo>
                  <a:cubicBezTo>
                    <a:pt x="192" y="383"/>
                    <a:pt x="192" y="382"/>
                    <a:pt x="193" y="381"/>
                  </a:cubicBezTo>
                  <a:cubicBezTo>
                    <a:pt x="193" y="380"/>
                    <a:pt x="194" y="379"/>
                    <a:pt x="195" y="378"/>
                  </a:cubicBezTo>
                  <a:cubicBezTo>
                    <a:pt x="196" y="375"/>
                    <a:pt x="200" y="373"/>
                    <a:pt x="202" y="372"/>
                  </a:cubicBezTo>
                  <a:cubicBezTo>
                    <a:pt x="202" y="372"/>
                    <a:pt x="203" y="372"/>
                    <a:pt x="203" y="372"/>
                  </a:cubicBezTo>
                  <a:cubicBezTo>
                    <a:pt x="206" y="372"/>
                    <a:pt x="209" y="371"/>
                    <a:pt x="212" y="369"/>
                  </a:cubicBezTo>
                  <a:cubicBezTo>
                    <a:pt x="213" y="369"/>
                    <a:pt x="213" y="368"/>
                    <a:pt x="214" y="368"/>
                  </a:cubicBezTo>
                  <a:cubicBezTo>
                    <a:pt x="214" y="367"/>
                    <a:pt x="215" y="366"/>
                    <a:pt x="216" y="366"/>
                  </a:cubicBezTo>
                  <a:cubicBezTo>
                    <a:pt x="217" y="367"/>
                    <a:pt x="218" y="368"/>
                    <a:pt x="219" y="368"/>
                  </a:cubicBezTo>
                  <a:cubicBezTo>
                    <a:pt x="221" y="368"/>
                    <a:pt x="223" y="365"/>
                    <a:pt x="223" y="363"/>
                  </a:cubicBezTo>
                  <a:cubicBezTo>
                    <a:pt x="223" y="363"/>
                    <a:pt x="223" y="363"/>
                    <a:pt x="223" y="363"/>
                  </a:cubicBezTo>
                  <a:cubicBezTo>
                    <a:pt x="223" y="363"/>
                    <a:pt x="224" y="363"/>
                    <a:pt x="225" y="363"/>
                  </a:cubicBezTo>
                  <a:cubicBezTo>
                    <a:pt x="226" y="362"/>
                    <a:pt x="227" y="362"/>
                    <a:pt x="229" y="362"/>
                  </a:cubicBezTo>
                  <a:cubicBezTo>
                    <a:pt x="230" y="362"/>
                    <a:pt x="230" y="362"/>
                    <a:pt x="231" y="362"/>
                  </a:cubicBezTo>
                  <a:cubicBezTo>
                    <a:pt x="232" y="361"/>
                    <a:pt x="233" y="361"/>
                    <a:pt x="233" y="359"/>
                  </a:cubicBezTo>
                  <a:cubicBezTo>
                    <a:pt x="233" y="359"/>
                    <a:pt x="233" y="358"/>
                    <a:pt x="234" y="358"/>
                  </a:cubicBezTo>
                  <a:cubicBezTo>
                    <a:pt x="234" y="357"/>
                    <a:pt x="234" y="356"/>
                    <a:pt x="234" y="355"/>
                  </a:cubicBezTo>
                  <a:cubicBezTo>
                    <a:pt x="235" y="353"/>
                    <a:pt x="235" y="352"/>
                    <a:pt x="236" y="350"/>
                  </a:cubicBezTo>
                  <a:cubicBezTo>
                    <a:pt x="237" y="349"/>
                    <a:pt x="239" y="348"/>
                    <a:pt x="240" y="347"/>
                  </a:cubicBezTo>
                  <a:cubicBezTo>
                    <a:pt x="241" y="347"/>
                    <a:pt x="242" y="346"/>
                    <a:pt x="242" y="345"/>
                  </a:cubicBezTo>
                  <a:cubicBezTo>
                    <a:pt x="244" y="344"/>
                    <a:pt x="244" y="341"/>
                    <a:pt x="245" y="339"/>
                  </a:cubicBezTo>
                  <a:cubicBezTo>
                    <a:pt x="245" y="338"/>
                    <a:pt x="245" y="337"/>
                    <a:pt x="245" y="337"/>
                  </a:cubicBezTo>
                  <a:cubicBezTo>
                    <a:pt x="245" y="336"/>
                    <a:pt x="245" y="335"/>
                    <a:pt x="245" y="334"/>
                  </a:cubicBezTo>
                  <a:cubicBezTo>
                    <a:pt x="245" y="331"/>
                    <a:pt x="245" y="330"/>
                    <a:pt x="247" y="329"/>
                  </a:cubicBezTo>
                  <a:cubicBezTo>
                    <a:pt x="249" y="327"/>
                    <a:pt x="251" y="326"/>
                    <a:pt x="252" y="326"/>
                  </a:cubicBezTo>
                  <a:cubicBezTo>
                    <a:pt x="252" y="326"/>
                    <a:pt x="252" y="326"/>
                    <a:pt x="252" y="327"/>
                  </a:cubicBezTo>
                  <a:cubicBezTo>
                    <a:pt x="253" y="328"/>
                    <a:pt x="253" y="331"/>
                    <a:pt x="252" y="333"/>
                  </a:cubicBezTo>
                  <a:cubicBezTo>
                    <a:pt x="251" y="334"/>
                    <a:pt x="251" y="335"/>
                    <a:pt x="252" y="336"/>
                  </a:cubicBezTo>
                  <a:cubicBezTo>
                    <a:pt x="252" y="338"/>
                    <a:pt x="255" y="339"/>
                    <a:pt x="257" y="340"/>
                  </a:cubicBezTo>
                  <a:cubicBezTo>
                    <a:pt x="257" y="340"/>
                    <a:pt x="257" y="340"/>
                    <a:pt x="257" y="340"/>
                  </a:cubicBezTo>
                  <a:cubicBezTo>
                    <a:pt x="259" y="341"/>
                    <a:pt x="260" y="343"/>
                    <a:pt x="261" y="344"/>
                  </a:cubicBezTo>
                  <a:cubicBezTo>
                    <a:pt x="262" y="346"/>
                    <a:pt x="264" y="347"/>
                    <a:pt x="266" y="347"/>
                  </a:cubicBezTo>
                  <a:cubicBezTo>
                    <a:pt x="267" y="347"/>
                    <a:pt x="267" y="347"/>
                    <a:pt x="267" y="347"/>
                  </a:cubicBezTo>
                  <a:cubicBezTo>
                    <a:pt x="268" y="347"/>
                    <a:pt x="270" y="348"/>
                    <a:pt x="270" y="348"/>
                  </a:cubicBezTo>
                  <a:cubicBezTo>
                    <a:pt x="270" y="349"/>
                    <a:pt x="269" y="351"/>
                    <a:pt x="269" y="353"/>
                  </a:cubicBezTo>
                  <a:cubicBezTo>
                    <a:pt x="268" y="353"/>
                    <a:pt x="268" y="353"/>
                    <a:pt x="268" y="354"/>
                  </a:cubicBezTo>
                  <a:cubicBezTo>
                    <a:pt x="267" y="356"/>
                    <a:pt x="267" y="361"/>
                    <a:pt x="270" y="363"/>
                  </a:cubicBezTo>
                  <a:cubicBezTo>
                    <a:pt x="270" y="364"/>
                    <a:pt x="271" y="364"/>
                    <a:pt x="272" y="365"/>
                  </a:cubicBezTo>
                  <a:cubicBezTo>
                    <a:pt x="273" y="366"/>
                    <a:pt x="274" y="367"/>
                    <a:pt x="275" y="368"/>
                  </a:cubicBezTo>
                  <a:cubicBezTo>
                    <a:pt x="276" y="369"/>
                    <a:pt x="277" y="370"/>
                    <a:pt x="277" y="370"/>
                  </a:cubicBezTo>
                  <a:cubicBezTo>
                    <a:pt x="279" y="371"/>
                    <a:pt x="279" y="372"/>
                    <a:pt x="279" y="372"/>
                  </a:cubicBezTo>
                  <a:cubicBezTo>
                    <a:pt x="279" y="374"/>
                    <a:pt x="279" y="375"/>
                    <a:pt x="280" y="376"/>
                  </a:cubicBezTo>
                  <a:cubicBezTo>
                    <a:pt x="280" y="377"/>
                    <a:pt x="281" y="377"/>
                    <a:pt x="283" y="377"/>
                  </a:cubicBezTo>
                  <a:cubicBezTo>
                    <a:pt x="284" y="377"/>
                    <a:pt x="285" y="377"/>
                    <a:pt x="285" y="377"/>
                  </a:cubicBezTo>
                  <a:cubicBezTo>
                    <a:pt x="286" y="377"/>
                    <a:pt x="286" y="377"/>
                    <a:pt x="287" y="377"/>
                  </a:cubicBezTo>
                  <a:cubicBezTo>
                    <a:pt x="287" y="377"/>
                    <a:pt x="288" y="377"/>
                    <a:pt x="288" y="377"/>
                  </a:cubicBezTo>
                  <a:cubicBezTo>
                    <a:pt x="288" y="377"/>
                    <a:pt x="288" y="377"/>
                    <a:pt x="288" y="378"/>
                  </a:cubicBezTo>
                  <a:cubicBezTo>
                    <a:pt x="288" y="378"/>
                    <a:pt x="288" y="378"/>
                    <a:pt x="288" y="379"/>
                  </a:cubicBezTo>
                  <a:cubicBezTo>
                    <a:pt x="288" y="386"/>
                    <a:pt x="288" y="386"/>
                    <a:pt x="288" y="386"/>
                  </a:cubicBezTo>
                  <a:cubicBezTo>
                    <a:pt x="291" y="380"/>
                    <a:pt x="291" y="380"/>
                    <a:pt x="291" y="380"/>
                  </a:cubicBezTo>
                  <a:cubicBezTo>
                    <a:pt x="292" y="378"/>
                    <a:pt x="293" y="377"/>
                    <a:pt x="294" y="375"/>
                  </a:cubicBezTo>
                  <a:cubicBezTo>
                    <a:pt x="297" y="372"/>
                    <a:pt x="297" y="369"/>
                    <a:pt x="296" y="366"/>
                  </a:cubicBezTo>
                  <a:cubicBezTo>
                    <a:pt x="296" y="366"/>
                    <a:pt x="296" y="365"/>
                    <a:pt x="296" y="364"/>
                  </a:cubicBezTo>
                  <a:cubicBezTo>
                    <a:pt x="295" y="361"/>
                    <a:pt x="295" y="360"/>
                    <a:pt x="294" y="359"/>
                  </a:cubicBezTo>
                  <a:cubicBezTo>
                    <a:pt x="293" y="359"/>
                    <a:pt x="293" y="358"/>
                    <a:pt x="293" y="357"/>
                  </a:cubicBezTo>
                  <a:cubicBezTo>
                    <a:pt x="293" y="357"/>
                    <a:pt x="293" y="357"/>
                    <a:pt x="294" y="356"/>
                  </a:cubicBezTo>
                  <a:cubicBezTo>
                    <a:pt x="295" y="355"/>
                    <a:pt x="297" y="355"/>
                    <a:pt x="298" y="353"/>
                  </a:cubicBezTo>
                  <a:cubicBezTo>
                    <a:pt x="299" y="350"/>
                    <a:pt x="300" y="350"/>
                    <a:pt x="303" y="348"/>
                  </a:cubicBezTo>
                  <a:cubicBezTo>
                    <a:pt x="304" y="348"/>
                    <a:pt x="304" y="348"/>
                    <a:pt x="304" y="348"/>
                  </a:cubicBezTo>
                  <a:cubicBezTo>
                    <a:pt x="308" y="346"/>
                    <a:pt x="309" y="344"/>
                    <a:pt x="309" y="342"/>
                  </a:cubicBezTo>
                  <a:cubicBezTo>
                    <a:pt x="310" y="341"/>
                    <a:pt x="310" y="340"/>
                    <a:pt x="310" y="339"/>
                  </a:cubicBezTo>
                  <a:cubicBezTo>
                    <a:pt x="310" y="339"/>
                    <a:pt x="310" y="339"/>
                    <a:pt x="310" y="339"/>
                  </a:cubicBezTo>
                  <a:cubicBezTo>
                    <a:pt x="311" y="340"/>
                    <a:pt x="311" y="340"/>
                    <a:pt x="311" y="340"/>
                  </a:cubicBezTo>
                  <a:cubicBezTo>
                    <a:pt x="312" y="342"/>
                    <a:pt x="314" y="344"/>
                    <a:pt x="317" y="344"/>
                  </a:cubicBezTo>
                  <a:cubicBezTo>
                    <a:pt x="318" y="344"/>
                    <a:pt x="320" y="344"/>
                    <a:pt x="322" y="344"/>
                  </a:cubicBezTo>
                  <a:cubicBezTo>
                    <a:pt x="326" y="342"/>
                    <a:pt x="327" y="342"/>
                    <a:pt x="328" y="339"/>
                  </a:cubicBezTo>
                  <a:cubicBezTo>
                    <a:pt x="328" y="339"/>
                    <a:pt x="329" y="338"/>
                    <a:pt x="329" y="337"/>
                  </a:cubicBezTo>
                  <a:cubicBezTo>
                    <a:pt x="330" y="334"/>
                    <a:pt x="331" y="334"/>
                    <a:pt x="332" y="333"/>
                  </a:cubicBezTo>
                  <a:cubicBezTo>
                    <a:pt x="333" y="333"/>
                    <a:pt x="333" y="333"/>
                    <a:pt x="334" y="332"/>
                  </a:cubicBezTo>
                  <a:cubicBezTo>
                    <a:pt x="336" y="331"/>
                    <a:pt x="337" y="330"/>
                    <a:pt x="336" y="328"/>
                  </a:cubicBezTo>
                  <a:cubicBezTo>
                    <a:pt x="336" y="327"/>
                    <a:pt x="335" y="326"/>
                    <a:pt x="335" y="325"/>
                  </a:cubicBezTo>
                  <a:cubicBezTo>
                    <a:pt x="335" y="323"/>
                    <a:pt x="336" y="323"/>
                    <a:pt x="337" y="322"/>
                  </a:cubicBezTo>
                  <a:cubicBezTo>
                    <a:pt x="338" y="321"/>
                    <a:pt x="339" y="320"/>
                    <a:pt x="339" y="319"/>
                  </a:cubicBezTo>
                  <a:cubicBezTo>
                    <a:pt x="341" y="317"/>
                    <a:pt x="341" y="316"/>
                    <a:pt x="342" y="316"/>
                  </a:cubicBezTo>
                  <a:cubicBezTo>
                    <a:pt x="343" y="315"/>
                    <a:pt x="344" y="314"/>
                    <a:pt x="345" y="313"/>
                  </a:cubicBezTo>
                  <a:cubicBezTo>
                    <a:pt x="345" y="313"/>
                    <a:pt x="346" y="313"/>
                    <a:pt x="346" y="312"/>
                  </a:cubicBezTo>
                  <a:cubicBezTo>
                    <a:pt x="347" y="312"/>
                    <a:pt x="347" y="311"/>
                    <a:pt x="347" y="310"/>
                  </a:cubicBezTo>
                  <a:cubicBezTo>
                    <a:pt x="347" y="309"/>
                    <a:pt x="346" y="308"/>
                    <a:pt x="346" y="308"/>
                  </a:cubicBezTo>
                  <a:cubicBezTo>
                    <a:pt x="346" y="308"/>
                    <a:pt x="346" y="308"/>
                    <a:pt x="345" y="308"/>
                  </a:cubicBezTo>
                  <a:cubicBezTo>
                    <a:pt x="344" y="306"/>
                    <a:pt x="343" y="305"/>
                    <a:pt x="342" y="300"/>
                  </a:cubicBezTo>
                  <a:cubicBezTo>
                    <a:pt x="342" y="299"/>
                    <a:pt x="342" y="298"/>
                    <a:pt x="342" y="298"/>
                  </a:cubicBezTo>
                  <a:cubicBezTo>
                    <a:pt x="342" y="298"/>
                    <a:pt x="343" y="298"/>
                    <a:pt x="343" y="298"/>
                  </a:cubicBezTo>
                  <a:cubicBezTo>
                    <a:pt x="344" y="298"/>
                    <a:pt x="345" y="297"/>
                    <a:pt x="346" y="296"/>
                  </a:cubicBezTo>
                  <a:cubicBezTo>
                    <a:pt x="347" y="295"/>
                    <a:pt x="348" y="295"/>
                    <a:pt x="349" y="295"/>
                  </a:cubicBezTo>
                  <a:cubicBezTo>
                    <a:pt x="350" y="295"/>
                    <a:pt x="352" y="295"/>
                    <a:pt x="353" y="296"/>
                  </a:cubicBezTo>
                  <a:cubicBezTo>
                    <a:pt x="355" y="296"/>
                    <a:pt x="356" y="296"/>
                    <a:pt x="358" y="296"/>
                  </a:cubicBezTo>
                  <a:cubicBezTo>
                    <a:pt x="358" y="296"/>
                    <a:pt x="358" y="296"/>
                    <a:pt x="358" y="296"/>
                  </a:cubicBezTo>
                  <a:cubicBezTo>
                    <a:pt x="357" y="297"/>
                    <a:pt x="357" y="297"/>
                    <a:pt x="357" y="297"/>
                  </a:cubicBezTo>
                  <a:cubicBezTo>
                    <a:pt x="358" y="298"/>
                    <a:pt x="358" y="298"/>
                    <a:pt x="358" y="298"/>
                  </a:cubicBezTo>
                  <a:cubicBezTo>
                    <a:pt x="359" y="299"/>
                    <a:pt x="359" y="299"/>
                    <a:pt x="359" y="299"/>
                  </a:cubicBezTo>
                  <a:cubicBezTo>
                    <a:pt x="359" y="299"/>
                    <a:pt x="359" y="299"/>
                    <a:pt x="359" y="299"/>
                  </a:cubicBezTo>
                  <a:cubicBezTo>
                    <a:pt x="360" y="299"/>
                    <a:pt x="360" y="299"/>
                    <a:pt x="360" y="299"/>
                  </a:cubicBezTo>
                  <a:cubicBezTo>
                    <a:pt x="361" y="298"/>
                    <a:pt x="361" y="298"/>
                    <a:pt x="361" y="298"/>
                  </a:cubicBezTo>
                  <a:cubicBezTo>
                    <a:pt x="361" y="297"/>
                    <a:pt x="361" y="297"/>
                    <a:pt x="361" y="297"/>
                  </a:cubicBezTo>
                  <a:cubicBezTo>
                    <a:pt x="362" y="296"/>
                    <a:pt x="364" y="294"/>
                    <a:pt x="365" y="294"/>
                  </a:cubicBezTo>
                  <a:cubicBezTo>
                    <a:pt x="366" y="294"/>
                    <a:pt x="366" y="294"/>
                    <a:pt x="366" y="294"/>
                  </a:cubicBezTo>
                  <a:cubicBezTo>
                    <a:pt x="367" y="294"/>
                    <a:pt x="369" y="294"/>
                    <a:pt x="369" y="292"/>
                  </a:cubicBezTo>
                  <a:cubicBezTo>
                    <a:pt x="369" y="291"/>
                    <a:pt x="369" y="290"/>
                    <a:pt x="367" y="288"/>
                  </a:cubicBezTo>
                  <a:cubicBezTo>
                    <a:pt x="366" y="288"/>
                    <a:pt x="366" y="287"/>
                    <a:pt x="366" y="287"/>
                  </a:cubicBezTo>
                  <a:cubicBezTo>
                    <a:pt x="366" y="287"/>
                    <a:pt x="367" y="286"/>
                    <a:pt x="367" y="286"/>
                  </a:cubicBezTo>
                  <a:cubicBezTo>
                    <a:pt x="368" y="286"/>
                    <a:pt x="368" y="285"/>
                    <a:pt x="369" y="285"/>
                  </a:cubicBezTo>
                  <a:cubicBezTo>
                    <a:pt x="369" y="284"/>
                    <a:pt x="370" y="283"/>
                    <a:pt x="371" y="283"/>
                  </a:cubicBezTo>
                  <a:cubicBezTo>
                    <a:pt x="372" y="282"/>
                    <a:pt x="373" y="281"/>
                    <a:pt x="374" y="278"/>
                  </a:cubicBezTo>
                  <a:cubicBezTo>
                    <a:pt x="376" y="275"/>
                    <a:pt x="376" y="274"/>
                    <a:pt x="374" y="271"/>
                  </a:cubicBezTo>
                  <a:cubicBezTo>
                    <a:pt x="374" y="269"/>
                    <a:pt x="373" y="268"/>
                    <a:pt x="372" y="264"/>
                  </a:cubicBezTo>
                  <a:cubicBezTo>
                    <a:pt x="372" y="263"/>
                    <a:pt x="372" y="262"/>
                    <a:pt x="372" y="261"/>
                  </a:cubicBezTo>
                  <a:cubicBezTo>
                    <a:pt x="371" y="259"/>
                    <a:pt x="371" y="257"/>
                    <a:pt x="368" y="257"/>
                  </a:cubicBezTo>
                  <a:cubicBezTo>
                    <a:pt x="367" y="257"/>
                    <a:pt x="367" y="257"/>
                    <a:pt x="366" y="257"/>
                  </a:cubicBezTo>
                  <a:cubicBezTo>
                    <a:pt x="362" y="257"/>
                    <a:pt x="360" y="259"/>
                    <a:pt x="357" y="261"/>
                  </a:cubicBezTo>
                  <a:cubicBezTo>
                    <a:pt x="356" y="262"/>
                    <a:pt x="355" y="263"/>
                    <a:pt x="353" y="263"/>
                  </a:cubicBezTo>
                  <a:cubicBezTo>
                    <a:pt x="353" y="263"/>
                    <a:pt x="353" y="263"/>
                    <a:pt x="353" y="263"/>
                  </a:cubicBezTo>
                  <a:cubicBezTo>
                    <a:pt x="352" y="262"/>
                    <a:pt x="352" y="262"/>
                    <a:pt x="352" y="261"/>
                  </a:cubicBezTo>
                  <a:cubicBezTo>
                    <a:pt x="351" y="260"/>
                    <a:pt x="351" y="259"/>
                    <a:pt x="350" y="258"/>
                  </a:cubicBezTo>
                  <a:cubicBezTo>
                    <a:pt x="349" y="257"/>
                    <a:pt x="349" y="257"/>
                    <a:pt x="351" y="254"/>
                  </a:cubicBezTo>
                  <a:cubicBezTo>
                    <a:pt x="351" y="253"/>
                    <a:pt x="352" y="252"/>
                    <a:pt x="353" y="251"/>
                  </a:cubicBezTo>
                  <a:cubicBezTo>
                    <a:pt x="355" y="248"/>
                    <a:pt x="355" y="247"/>
                    <a:pt x="357" y="246"/>
                  </a:cubicBezTo>
                  <a:cubicBezTo>
                    <a:pt x="358" y="245"/>
                    <a:pt x="359" y="245"/>
                    <a:pt x="360" y="244"/>
                  </a:cubicBezTo>
                  <a:cubicBezTo>
                    <a:pt x="362" y="242"/>
                    <a:pt x="363" y="241"/>
                    <a:pt x="363" y="240"/>
                  </a:cubicBezTo>
                  <a:cubicBezTo>
                    <a:pt x="364" y="240"/>
                    <a:pt x="364" y="240"/>
                    <a:pt x="364" y="240"/>
                  </a:cubicBezTo>
                  <a:cubicBezTo>
                    <a:pt x="364" y="240"/>
                    <a:pt x="364" y="240"/>
                    <a:pt x="364" y="240"/>
                  </a:cubicBezTo>
                  <a:cubicBezTo>
                    <a:pt x="364" y="240"/>
                    <a:pt x="364" y="240"/>
                    <a:pt x="364" y="240"/>
                  </a:cubicBezTo>
                  <a:cubicBezTo>
                    <a:pt x="365" y="240"/>
                    <a:pt x="366" y="240"/>
                    <a:pt x="366" y="240"/>
                  </a:cubicBezTo>
                  <a:cubicBezTo>
                    <a:pt x="367" y="240"/>
                    <a:pt x="368" y="240"/>
                    <a:pt x="369" y="240"/>
                  </a:cubicBezTo>
                  <a:cubicBezTo>
                    <a:pt x="370" y="240"/>
                    <a:pt x="373" y="240"/>
                    <a:pt x="375" y="238"/>
                  </a:cubicBezTo>
                  <a:cubicBezTo>
                    <a:pt x="376" y="236"/>
                    <a:pt x="377" y="236"/>
                    <a:pt x="378" y="236"/>
                  </a:cubicBezTo>
                  <a:cubicBezTo>
                    <a:pt x="378" y="236"/>
                    <a:pt x="379" y="237"/>
                    <a:pt x="381" y="237"/>
                  </a:cubicBezTo>
                  <a:cubicBezTo>
                    <a:pt x="382" y="238"/>
                    <a:pt x="383" y="238"/>
                    <a:pt x="385" y="238"/>
                  </a:cubicBezTo>
                  <a:cubicBezTo>
                    <a:pt x="387" y="238"/>
                    <a:pt x="390" y="238"/>
                    <a:pt x="392" y="237"/>
                  </a:cubicBezTo>
                  <a:cubicBezTo>
                    <a:pt x="393" y="237"/>
                    <a:pt x="395" y="236"/>
                    <a:pt x="396" y="236"/>
                  </a:cubicBezTo>
                  <a:cubicBezTo>
                    <a:pt x="398" y="236"/>
                    <a:pt x="399" y="235"/>
                    <a:pt x="400" y="233"/>
                  </a:cubicBezTo>
                  <a:cubicBezTo>
                    <a:pt x="401" y="231"/>
                    <a:pt x="400" y="229"/>
                    <a:pt x="400" y="227"/>
                  </a:cubicBezTo>
                  <a:cubicBezTo>
                    <a:pt x="399" y="226"/>
                    <a:pt x="398" y="225"/>
                    <a:pt x="396" y="224"/>
                  </a:cubicBezTo>
                  <a:cubicBezTo>
                    <a:pt x="395" y="223"/>
                    <a:pt x="394" y="222"/>
                    <a:pt x="393" y="221"/>
                  </a:cubicBezTo>
                  <a:cubicBezTo>
                    <a:pt x="392" y="220"/>
                    <a:pt x="392" y="220"/>
                    <a:pt x="392" y="220"/>
                  </a:cubicBezTo>
                  <a:cubicBezTo>
                    <a:pt x="392" y="219"/>
                    <a:pt x="391" y="218"/>
                    <a:pt x="391" y="218"/>
                  </a:cubicBezTo>
                  <a:cubicBezTo>
                    <a:pt x="391" y="218"/>
                    <a:pt x="391" y="217"/>
                    <a:pt x="392" y="216"/>
                  </a:cubicBezTo>
                  <a:cubicBezTo>
                    <a:pt x="395" y="215"/>
                    <a:pt x="398" y="213"/>
                    <a:pt x="401" y="212"/>
                  </a:cubicBezTo>
                  <a:cubicBezTo>
                    <a:pt x="402" y="212"/>
                    <a:pt x="404" y="211"/>
                    <a:pt x="405" y="211"/>
                  </a:cubicBezTo>
                  <a:cubicBezTo>
                    <a:pt x="405" y="211"/>
                    <a:pt x="405" y="211"/>
                    <a:pt x="406" y="211"/>
                  </a:cubicBezTo>
                  <a:cubicBezTo>
                    <a:pt x="407" y="211"/>
                    <a:pt x="408" y="211"/>
                    <a:pt x="409" y="212"/>
                  </a:cubicBezTo>
                  <a:cubicBezTo>
                    <a:pt x="410" y="213"/>
                    <a:pt x="411" y="214"/>
                    <a:pt x="412" y="215"/>
                  </a:cubicBezTo>
                  <a:cubicBezTo>
                    <a:pt x="413" y="215"/>
                    <a:pt x="415" y="215"/>
                    <a:pt x="415" y="216"/>
                  </a:cubicBezTo>
                  <a:cubicBezTo>
                    <a:pt x="415" y="216"/>
                    <a:pt x="415" y="216"/>
                    <a:pt x="415" y="217"/>
                  </a:cubicBezTo>
                  <a:cubicBezTo>
                    <a:pt x="414" y="219"/>
                    <a:pt x="414" y="221"/>
                    <a:pt x="415" y="223"/>
                  </a:cubicBezTo>
                  <a:cubicBezTo>
                    <a:pt x="416" y="225"/>
                    <a:pt x="418" y="226"/>
                    <a:pt x="421" y="227"/>
                  </a:cubicBezTo>
                  <a:cubicBezTo>
                    <a:pt x="422" y="227"/>
                    <a:pt x="422" y="227"/>
                    <a:pt x="422" y="227"/>
                  </a:cubicBezTo>
                  <a:cubicBezTo>
                    <a:pt x="426" y="227"/>
                    <a:pt x="428" y="224"/>
                    <a:pt x="430" y="222"/>
                  </a:cubicBezTo>
                  <a:cubicBezTo>
                    <a:pt x="430" y="222"/>
                    <a:pt x="431" y="221"/>
                    <a:pt x="431" y="221"/>
                  </a:cubicBezTo>
                  <a:cubicBezTo>
                    <a:pt x="433" y="219"/>
                    <a:pt x="437" y="215"/>
                    <a:pt x="444" y="208"/>
                  </a:cubicBezTo>
                  <a:cubicBezTo>
                    <a:pt x="447" y="205"/>
                    <a:pt x="450" y="200"/>
                    <a:pt x="451" y="197"/>
                  </a:cubicBezTo>
                  <a:cubicBezTo>
                    <a:pt x="453" y="194"/>
                    <a:pt x="450" y="192"/>
                    <a:pt x="449" y="192"/>
                  </a:cubicBezTo>
                  <a:cubicBezTo>
                    <a:pt x="449" y="192"/>
                    <a:pt x="449" y="191"/>
                    <a:pt x="449" y="191"/>
                  </a:cubicBezTo>
                  <a:cubicBezTo>
                    <a:pt x="449" y="190"/>
                    <a:pt x="451" y="190"/>
                    <a:pt x="454" y="190"/>
                  </a:cubicBezTo>
                  <a:cubicBezTo>
                    <a:pt x="458" y="190"/>
                    <a:pt x="461" y="185"/>
                    <a:pt x="461" y="185"/>
                  </a:cubicBezTo>
                  <a:cubicBezTo>
                    <a:pt x="462" y="184"/>
                    <a:pt x="462" y="184"/>
                    <a:pt x="462" y="184"/>
                  </a:cubicBezTo>
                  <a:cubicBezTo>
                    <a:pt x="464" y="182"/>
                    <a:pt x="464" y="182"/>
                    <a:pt x="464" y="182"/>
                  </a:cubicBezTo>
                  <a:cubicBezTo>
                    <a:pt x="463" y="182"/>
                    <a:pt x="463" y="182"/>
                    <a:pt x="463" y="182"/>
                  </a:cubicBezTo>
                  <a:cubicBezTo>
                    <a:pt x="463" y="182"/>
                    <a:pt x="463" y="182"/>
                    <a:pt x="463" y="182"/>
                  </a:cubicBezTo>
                  <a:cubicBezTo>
                    <a:pt x="459" y="182"/>
                    <a:pt x="459" y="182"/>
                    <a:pt x="459" y="182"/>
                  </a:cubicBezTo>
                  <a:cubicBezTo>
                    <a:pt x="459" y="182"/>
                    <a:pt x="459" y="182"/>
                    <a:pt x="458" y="182"/>
                  </a:cubicBezTo>
                  <a:cubicBezTo>
                    <a:pt x="458" y="182"/>
                    <a:pt x="458" y="182"/>
                    <a:pt x="457" y="182"/>
                  </a:cubicBezTo>
                  <a:cubicBezTo>
                    <a:pt x="456" y="182"/>
                    <a:pt x="454" y="182"/>
                    <a:pt x="453" y="181"/>
                  </a:cubicBezTo>
                  <a:cubicBezTo>
                    <a:pt x="452" y="181"/>
                    <a:pt x="452" y="180"/>
                    <a:pt x="452" y="180"/>
                  </a:cubicBezTo>
                  <a:cubicBezTo>
                    <a:pt x="452" y="180"/>
                    <a:pt x="454" y="178"/>
                    <a:pt x="455" y="178"/>
                  </a:cubicBezTo>
                  <a:cubicBezTo>
                    <a:pt x="455" y="177"/>
                    <a:pt x="455" y="177"/>
                    <a:pt x="456" y="177"/>
                  </a:cubicBezTo>
                  <a:cubicBezTo>
                    <a:pt x="458" y="174"/>
                    <a:pt x="457" y="171"/>
                    <a:pt x="456" y="169"/>
                  </a:cubicBezTo>
                  <a:cubicBezTo>
                    <a:pt x="456" y="168"/>
                    <a:pt x="455" y="167"/>
                    <a:pt x="455" y="166"/>
                  </a:cubicBezTo>
                  <a:cubicBezTo>
                    <a:pt x="455" y="162"/>
                    <a:pt x="455" y="161"/>
                    <a:pt x="456" y="161"/>
                  </a:cubicBezTo>
                  <a:cubicBezTo>
                    <a:pt x="458" y="159"/>
                    <a:pt x="461" y="156"/>
                    <a:pt x="461" y="152"/>
                  </a:cubicBezTo>
                  <a:cubicBezTo>
                    <a:pt x="461" y="150"/>
                    <a:pt x="460" y="149"/>
                    <a:pt x="460" y="148"/>
                  </a:cubicBezTo>
                  <a:cubicBezTo>
                    <a:pt x="460" y="148"/>
                    <a:pt x="460" y="148"/>
                    <a:pt x="460" y="148"/>
                  </a:cubicBezTo>
                  <a:cubicBezTo>
                    <a:pt x="462" y="145"/>
                    <a:pt x="463" y="142"/>
                    <a:pt x="462" y="140"/>
                  </a:cubicBezTo>
                  <a:cubicBezTo>
                    <a:pt x="461" y="139"/>
                    <a:pt x="460" y="137"/>
                    <a:pt x="457" y="137"/>
                  </a:cubicBezTo>
                  <a:cubicBezTo>
                    <a:pt x="457" y="137"/>
                    <a:pt x="457" y="137"/>
                    <a:pt x="456" y="137"/>
                  </a:cubicBezTo>
                  <a:cubicBezTo>
                    <a:pt x="455" y="137"/>
                    <a:pt x="454" y="138"/>
                    <a:pt x="453" y="138"/>
                  </a:cubicBezTo>
                  <a:cubicBezTo>
                    <a:pt x="449" y="138"/>
                    <a:pt x="449" y="137"/>
                    <a:pt x="449" y="136"/>
                  </a:cubicBezTo>
                  <a:cubicBezTo>
                    <a:pt x="449" y="127"/>
                    <a:pt x="446" y="126"/>
                    <a:pt x="444" y="126"/>
                  </a:cubicBezTo>
                  <a:cubicBezTo>
                    <a:pt x="443" y="126"/>
                    <a:pt x="442" y="124"/>
                    <a:pt x="442" y="121"/>
                  </a:cubicBezTo>
                  <a:cubicBezTo>
                    <a:pt x="442" y="117"/>
                    <a:pt x="439" y="114"/>
                    <a:pt x="436" y="114"/>
                  </a:cubicBezTo>
                  <a:cubicBezTo>
                    <a:pt x="434" y="114"/>
                    <a:pt x="433" y="115"/>
                    <a:pt x="431" y="116"/>
                  </a:cubicBezTo>
                  <a:cubicBezTo>
                    <a:pt x="431" y="116"/>
                    <a:pt x="430" y="116"/>
                    <a:pt x="430" y="116"/>
                  </a:cubicBezTo>
                  <a:cubicBezTo>
                    <a:pt x="429" y="116"/>
                    <a:pt x="429" y="116"/>
                    <a:pt x="429" y="116"/>
                  </a:cubicBezTo>
                  <a:cubicBezTo>
                    <a:pt x="428" y="115"/>
                    <a:pt x="428" y="114"/>
                    <a:pt x="429" y="114"/>
                  </a:cubicBezTo>
                  <a:cubicBezTo>
                    <a:pt x="431" y="111"/>
                    <a:pt x="430" y="106"/>
                    <a:pt x="430" y="103"/>
                  </a:cubicBezTo>
                  <a:cubicBezTo>
                    <a:pt x="429" y="100"/>
                    <a:pt x="428" y="95"/>
                    <a:pt x="428" y="95"/>
                  </a:cubicBezTo>
                  <a:cubicBezTo>
                    <a:pt x="428" y="94"/>
                    <a:pt x="428" y="94"/>
                    <a:pt x="428" y="94"/>
                  </a:cubicBezTo>
                  <a:cubicBezTo>
                    <a:pt x="428" y="93"/>
                    <a:pt x="428" y="93"/>
                    <a:pt x="428" y="93"/>
                  </a:cubicBezTo>
                  <a:cubicBezTo>
                    <a:pt x="426" y="92"/>
                    <a:pt x="424" y="91"/>
                    <a:pt x="424" y="90"/>
                  </a:cubicBezTo>
                  <a:cubicBezTo>
                    <a:pt x="424" y="90"/>
                    <a:pt x="424" y="89"/>
                    <a:pt x="424" y="88"/>
                  </a:cubicBezTo>
                  <a:cubicBezTo>
                    <a:pt x="425" y="87"/>
                    <a:pt x="425" y="86"/>
                    <a:pt x="424" y="84"/>
                  </a:cubicBezTo>
                  <a:cubicBezTo>
                    <a:pt x="423" y="80"/>
                    <a:pt x="419" y="80"/>
                    <a:pt x="417" y="80"/>
                  </a:cubicBezTo>
                  <a:cubicBezTo>
                    <a:pt x="416" y="80"/>
                    <a:pt x="415" y="80"/>
                    <a:pt x="415" y="80"/>
                  </a:cubicBezTo>
                  <a:cubicBezTo>
                    <a:pt x="414" y="80"/>
                    <a:pt x="413" y="80"/>
                    <a:pt x="413" y="80"/>
                  </a:cubicBezTo>
                  <a:cubicBezTo>
                    <a:pt x="409" y="80"/>
                    <a:pt x="407" y="80"/>
                    <a:pt x="407" y="78"/>
                  </a:cubicBezTo>
                  <a:cubicBezTo>
                    <a:pt x="407" y="77"/>
                    <a:pt x="407" y="75"/>
                    <a:pt x="408" y="74"/>
                  </a:cubicBezTo>
                  <a:cubicBezTo>
                    <a:pt x="410" y="74"/>
                    <a:pt x="412" y="72"/>
                    <a:pt x="411" y="68"/>
                  </a:cubicBezTo>
                  <a:cubicBezTo>
                    <a:pt x="411" y="67"/>
                    <a:pt x="412" y="67"/>
                    <a:pt x="412" y="67"/>
                  </a:cubicBezTo>
                  <a:cubicBezTo>
                    <a:pt x="413" y="66"/>
                    <a:pt x="413" y="66"/>
                    <a:pt x="414" y="65"/>
                  </a:cubicBezTo>
                  <a:cubicBezTo>
                    <a:pt x="415" y="64"/>
                    <a:pt x="416" y="63"/>
                    <a:pt x="415" y="63"/>
                  </a:cubicBezTo>
                  <a:cubicBezTo>
                    <a:pt x="415" y="61"/>
                    <a:pt x="413" y="60"/>
                    <a:pt x="410" y="59"/>
                  </a:cubicBezTo>
                  <a:cubicBezTo>
                    <a:pt x="409" y="59"/>
                    <a:pt x="409" y="58"/>
                    <a:pt x="408" y="58"/>
                  </a:cubicBezTo>
                  <a:cubicBezTo>
                    <a:pt x="406" y="57"/>
                    <a:pt x="406" y="56"/>
                    <a:pt x="405" y="55"/>
                  </a:cubicBezTo>
                  <a:cubicBezTo>
                    <a:pt x="404" y="54"/>
                    <a:pt x="404" y="53"/>
                    <a:pt x="403" y="52"/>
                  </a:cubicBezTo>
                  <a:cubicBezTo>
                    <a:pt x="402" y="52"/>
                    <a:pt x="402" y="51"/>
                    <a:pt x="404" y="48"/>
                  </a:cubicBezTo>
                  <a:cubicBezTo>
                    <a:pt x="404" y="47"/>
                    <a:pt x="404" y="47"/>
                    <a:pt x="405" y="46"/>
                  </a:cubicBezTo>
                  <a:cubicBezTo>
                    <a:pt x="406" y="43"/>
                    <a:pt x="407" y="43"/>
                    <a:pt x="411" y="42"/>
                  </a:cubicBezTo>
                  <a:cubicBezTo>
                    <a:pt x="415" y="42"/>
                    <a:pt x="417" y="38"/>
                    <a:pt x="418" y="34"/>
                  </a:cubicBezTo>
                  <a:cubicBezTo>
                    <a:pt x="419" y="33"/>
                    <a:pt x="419" y="32"/>
                    <a:pt x="420" y="31"/>
                  </a:cubicBezTo>
                  <a:cubicBezTo>
                    <a:pt x="421" y="29"/>
                    <a:pt x="422" y="27"/>
                    <a:pt x="422" y="25"/>
                  </a:cubicBezTo>
                  <a:cubicBezTo>
                    <a:pt x="421" y="24"/>
                    <a:pt x="421" y="23"/>
                    <a:pt x="419" y="22"/>
                  </a:cubicBezTo>
                  <a:cubicBezTo>
                    <a:pt x="418" y="21"/>
                    <a:pt x="417" y="20"/>
                    <a:pt x="417" y="20"/>
                  </a:cubicBezTo>
                  <a:cubicBezTo>
                    <a:pt x="417" y="19"/>
                    <a:pt x="418" y="19"/>
                    <a:pt x="418" y="19"/>
                  </a:cubicBezTo>
                  <a:cubicBezTo>
                    <a:pt x="421" y="17"/>
                    <a:pt x="422" y="15"/>
                    <a:pt x="422" y="13"/>
                  </a:cubicBezTo>
                  <a:cubicBezTo>
                    <a:pt x="422" y="12"/>
                    <a:pt x="422" y="10"/>
                    <a:pt x="421" y="9"/>
                  </a:cubicBezTo>
                  <a:cubicBezTo>
                    <a:pt x="419" y="7"/>
                    <a:pt x="418" y="7"/>
                    <a:pt x="416" y="7"/>
                  </a:cubicBezTo>
                  <a:cubicBezTo>
                    <a:pt x="414" y="7"/>
                    <a:pt x="413" y="7"/>
                    <a:pt x="412" y="7"/>
                  </a:cubicBezTo>
                  <a:cubicBezTo>
                    <a:pt x="411" y="8"/>
                    <a:pt x="411" y="8"/>
                    <a:pt x="410" y="8"/>
                  </a:cubicBezTo>
                  <a:cubicBezTo>
                    <a:pt x="406" y="9"/>
                    <a:pt x="404" y="12"/>
                    <a:pt x="403" y="16"/>
                  </a:cubicBezTo>
                  <a:cubicBezTo>
                    <a:pt x="402" y="17"/>
                    <a:pt x="401" y="18"/>
                    <a:pt x="401" y="19"/>
                  </a:cubicBezTo>
                  <a:cubicBezTo>
                    <a:pt x="399" y="21"/>
                    <a:pt x="398" y="22"/>
                    <a:pt x="398" y="25"/>
                  </a:cubicBezTo>
                  <a:cubicBezTo>
                    <a:pt x="397" y="26"/>
                    <a:pt x="395" y="26"/>
                    <a:pt x="392" y="27"/>
                  </a:cubicBezTo>
                  <a:cubicBezTo>
                    <a:pt x="390" y="27"/>
                    <a:pt x="388" y="27"/>
                    <a:pt x="386" y="28"/>
                  </a:cubicBezTo>
                  <a:cubicBezTo>
                    <a:pt x="385" y="29"/>
                    <a:pt x="383" y="29"/>
                    <a:pt x="382" y="29"/>
                  </a:cubicBezTo>
                  <a:cubicBezTo>
                    <a:pt x="377" y="29"/>
                    <a:pt x="372" y="28"/>
                    <a:pt x="371" y="27"/>
                  </a:cubicBezTo>
                  <a:cubicBezTo>
                    <a:pt x="370" y="27"/>
                    <a:pt x="369" y="26"/>
                    <a:pt x="369" y="26"/>
                  </a:cubicBezTo>
                  <a:cubicBezTo>
                    <a:pt x="369" y="25"/>
                    <a:pt x="369" y="24"/>
                    <a:pt x="370" y="23"/>
                  </a:cubicBezTo>
                  <a:cubicBezTo>
                    <a:pt x="371" y="20"/>
                    <a:pt x="370" y="15"/>
                    <a:pt x="368" y="11"/>
                  </a:cubicBezTo>
                  <a:cubicBezTo>
                    <a:pt x="367" y="10"/>
                    <a:pt x="367" y="9"/>
                    <a:pt x="367" y="8"/>
                  </a:cubicBezTo>
                  <a:cubicBezTo>
                    <a:pt x="367" y="6"/>
                    <a:pt x="367" y="4"/>
                    <a:pt x="365" y="2"/>
                  </a:cubicBezTo>
                  <a:cubicBezTo>
                    <a:pt x="364" y="1"/>
                    <a:pt x="362" y="0"/>
                    <a:pt x="36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7" name="Freeform 23"/>
            <p:cNvSpPr>
              <a:spLocks/>
            </p:cNvSpPr>
            <p:nvPr/>
          </p:nvSpPr>
          <p:spPr bwMode="auto">
            <a:xfrm>
              <a:off x="6405478" y="2801117"/>
              <a:ext cx="955714" cy="939786"/>
            </a:xfrm>
            <a:custGeom>
              <a:avLst/>
              <a:gdLst>
                <a:gd name="T0" fmla="*/ 298 w 456"/>
                <a:gd name="T1" fmla="*/ 442 h 449"/>
                <a:gd name="T2" fmla="*/ 277 w 456"/>
                <a:gd name="T3" fmla="*/ 438 h 449"/>
                <a:gd name="T4" fmla="*/ 259 w 456"/>
                <a:gd name="T5" fmla="*/ 445 h 449"/>
                <a:gd name="T6" fmla="*/ 256 w 456"/>
                <a:gd name="T7" fmla="*/ 423 h 449"/>
                <a:gd name="T8" fmla="*/ 249 w 456"/>
                <a:gd name="T9" fmla="*/ 411 h 449"/>
                <a:gd name="T10" fmla="*/ 237 w 456"/>
                <a:gd name="T11" fmla="*/ 399 h 449"/>
                <a:gd name="T12" fmla="*/ 251 w 456"/>
                <a:gd name="T13" fmla="*/ 379 h 449"/>
                <a:gd name="T14" fmla="*/ 241 w 456"/>
                <a:gd name="T15" fmla="*/ 349 h 449"/>
                <a:gd name="T16" fmla="*/ 226 w 456"/>
                <a:gd name="T17" fmla="*/ 344 h 449"/>
                <a:gd name="T18" fmla="*/ 203 w 456"/>
                <a:gd name="T19" fmla="*/ 333 h 449"/>
                <a:gd name="T20" fmla="*/ 188 w 456"/>
                <a:gd name="T21" fmla="*/ 324 h 449"/>
                <a:gd name="T22" fmla="*/ 167 w 456"/>
                <a:gd name="T23" fmla="*/ 330 h 449"/>
                <a:gd name="T24" fmla="*/ 143 w 456"/>
                <a:gd name="T25" fmla="*/ 318 h 449"/>
                <a:gd name="T26" fmla="*/ 128 w 456"/>
                <a:gd name="T27" fmla="*/ 287 h 449"/>
                <a:gd name="T28" fmla="*/ 132 w 456"/>
                <a:gd name="T29" fmla="*/ 263 h 449"/>
                <a:gd name="T30" fmla="*/ 134 w 456"/>
                <a:gd name="T31" fmla="*/ 231 h 449"/>
                <a:gd name="T32" fmla="*/ 118 w 456"/>
                <a:gd name="T33" fmla="*/ 228 h 449"/>
                <a:gd name="T34" fmla="*/ 115 w 456"/>
                <a:gd name="T35" fmla="*/ 213 h 449"/>
                <a:gd name="T36" fmla="*/ 118 w 456"/>
                <a:gd name="T37" fmla="*/ 179 h 449"/>
                <a:gd name="T38" fmla="*/ 114 w 456"/>
                <a:gd name="T39" fmla="*/ 153 h 449"/>
                <a:gd name="T40" fmla="*/ 103 w 456"/>
                <a:gd name="T41" fmla="*/ 151 h 449"/>
                <a:gd name="T42" fmla="*/ 71 w 456"/>
                <a:gd name="T43" fmla="*/ 144 h 449"/>
                <a:gd name="T44" fmla="*/ 60 w 456"/>
                <a:gd name="T45" fmla="*/ 130 h 449"/>
                <a:gd name="T46" fmla="*/ 46 w 456"/>
                <a:gd name="T47" fmla="*/ 121 h 449"/>
                <a:gd name="T48" fmla="*/ 29 w 456"/>
                <a:gd name="T49" fmla="*/ 117 h 449"/>
                <a:gd name="T50" fmla="*/ 1 w 456"/>
                <a:gd name="T51" fmla="*/ 105 h 449"/>
                <a:gd name="T52" fmla="*/ 22 w 456"/>
                <a:gd name="T53" fmla="*/ 99 h 449"/>
                <a:gd name="T54" fmla="*/ 34 w 456"/>
                <a:gd name="T55" fmla="*/ 87 h 449"/>
                <a:gd name="T56" fmla="*/ 61 w 456"/>
                <a:gd name="T57" fmla="*/ 80 h 449"/>
                <a:gd name="T58" fmla="*/ 82 w 456"/>
                <a:gd name="T59" fmla="*/ 68 h 449"/>
                <a:gd name="T60" fmla="*/ 91 w 456"/>
                <a:gd name="T61" fmla="*/ 56 h 449"/>
                <a:gd name="T62" fmla="*/ 113 w 456"/>
                <a:gd name="T63" fmla="*/ 51 h 449"/>
                <a:gd name="T64" fmla="*/ 141 w 456"/>
                <a:gd name="T65" fmla="*/ 67 h 449"/>
                <a:gd name="T66" fmla="*/ 162 w 456"/>
                <a:gd name="T67" fmla="*/ 70 h 449"/>
                <a:gd name="T68" fmla="*/ 176 w 456"/>
                <a:gd name="T69" fmla="*/ 75 h 449"/>
                <a:gd name="T70" fmla="*/ 196 w 456"/>
                <a:gd name="T71" fmla="*/ 81 h 449"/>
                <a:gd name="T72" fmla="*/ 209 w 456"/>
                <a:gd name="T73" fmla="*/ 79 h 449"/>
                <a:gd name="T74" fmla="*/ 221 w 456"/>
                <a:gd name="T75" fmla="*/ 77 h 449"/>
                <a:gd name="T76" fmla="*/ 239 w 456"/>
                <a:gd name="T77" fmla="*/ 72 h 449"/>
                <a:gd name="T78" fmla="*/ 259 w 456"/>
                <a:gd name="T79" fmla="*/ 66 h 449"/>
                <a:gd name="T80" fmla="*/ 270 w 456"/>
                <a:gd name="T81" fmla="*/ 56 h 449"/>
                <a:gd name="T82" fmla="*/ 285 w 456"/>
                <a:gd name="T83" fmla="*/ 27 h 449"/>
                <a:gd name="T84" fmla="*/ 302 w 456"/>
                <a:gd name="T85" fmla="*/ 11 h 449"/>
                <a:gd name="T86" fmla="*/ 318 w 456"/>
                <a:gd name="T87" fmla="*/ 15 h 449"/>
                <a:gd name="T88" fmla="*/ 334 w 456"/>
                <a:gd name="T89" fmla="*/ 23 h 449"/>
                <a:gd name="T90" fmla="*/ 350 w 456"/>
                <a:gd name="T91" fmla="*/ 22 h 449"/>
                <a:gd name="T92" fmla="*/ 360 w 456"/>
                <a:gd name="T93" fmla="*/ 40 h 449"/>
                <a:gd name="T94" fmla="*/ 364 w 456"/>
                <a:gd name="T95" fmla="*/ 56 h 449"/>
                <a:gd name="T96" fmla="*/ 387 w 456"/>
                <a:gd name="T97" fmla="*/ 50 h 449"/>
                <a:gd name="T98" fmla="*/ 360 w 456"/>
                <a:gd name="T99" fmla="*/ 118 h 449"/>
                <a:gd name="T100" fmla="*/ 367 w 456"/>
                <a:gd name="T101" fmla="*/ 145 h 449"/>
                <a:gd name="T102" fmla="*/ 409 w 456"/>
                <a:gd name="T103" fmla="*/ 181 h 449"/>
                <a:gd name="T104" fmla="*/ 418 w 456"/>
                <a:gd name="T105" fmla="*/ 220 h 449"/>
                <a:gd name="T106" fmla="*/ 433 w 456"/>
                <a:gd name="T107" fmla="*/ 256 h 449"/>
                <a:gd name="T108" fmla="*/ 440 w 456"/>
                <a:gd name="T109" fmla="*/ 273 h 449"/>
                <a:gd name="T110" fmla="*/ 434 w 456"/>
                <a:gd name="T111" fmla="*/ 338 h 449"/>
                <a:gd name="T112" fmla="*/ 454 w 456"/>
                <a:gd name="T113" fmla="*/ 382 h 449"/>
                <a:gd name="T114" fmla="*/ 441 w 456"/>
                <a:gd name="T115" fmla="*/ 403 h 449"/>
                <a:gd name="T116" fmla="*/ 423 w 456"/>
                <a:gd name="T117" fmla="*/ 401 h 449"/>
                <a:gd name="T118" fmla="*/ 400 w 456"/>
                <a:gd name="T119" fmla="*/ 415 h 449"/>
                <a:gd name="T120" fmla="*/ 376 w 456"/>
                <a:gd name="T121" fmla="*/ 409 h 449"/>
                <a:gd name="T122" fmla="*/ 365 w 456"/>
                <a:gd name="T123" fmla="*/ 438 h 449"/>
                <a:gd name="T124" fmla="*/ 342 w 456"/>
                <a:gd name="T125" fmla="*/ 444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56" h="449">
                  <a:moveTo>
                    <a:pt x="324" y="449"/>
                  </a:moveTo>
                  <a:cubicBezTo>
                    <a:pt x="321" y="449"/>
                    <a:pt x="317" y="448"/>
                    <a:pt x="314" y="447"/>
                  </a:cubicBezTo>
                  <a:cubicBezTo>
                    <a:pt x="312" y="447"/>
                    <a:pt x="311" y="447"/>
                    <a:pt x="309" y="447"/>
                  </a:cubicBezTo>
                  <a:cubicBezTo>
                    <a:pt x="307" y="446"/>
                    <a:pt x="305" y="446"/>
                    <a:pt x="303" y="446"/>
                  </a:cubicBezTo>
                  <a:cubicBezTo>
                    <a:pt x="302" y="446"/>
                    <a:pt x="300" y="446"/>
                    <a:pt x="299" y="446"/>
                  </a:cubicBezTo>
                  <a:cubicBezTo>
                    <a:pt x="298" y="446"/>
                    <a:pt x="298" y="444"/>
                    <a:pt x="298" y="443"/>
                  </a:cubicBezTo>
                  <a:cubicBezTo>
                    <a:pt x="298" y="443"/>
                    <a:pt x="298" y="442"/>
                    <a:pt x="298" y="442"/>
                  </a:cubicBezTo>
                  <a:cubicBezTo>
                    <a:pt x="298" y="442"/>
                    <a:pt x="298" y="442"/>
                    <a:pt x="297" y="442"/>
                  </a:cubicBezTo>
                  <a:cubicBezTo>
                    <a:pt x="294" y="441"/>
                    <a:pt x="292" y="440"/>
                    <a:pt x="290" y="438"/>
                  </a:cubicBezTo>
                  <a:cubicBezTo>
                    <a:pt x="288" y="438"/>
                    <a:pt x="288" y="437"/>
                    <a:pt x="287" y="436"/>
                  </a:cubicBezTo>
                  <a:cubicBezTo>
                    <a:pt x="285" y="436"/>
                    <a:pt x="284" y="434"/>
                    <a:pt x="284" y="433"/>
                  </a:cubicBezTo>
                  <a:cubicBezTo>
                    <a:pt x="284" y="433"/>
                    <a:pt x="284" y="433"/>
                    <a:pt x="284" y="433"/>
                  </a:cubicBezTo>
                  <a:cubicBezTo>
                    <a:pt x="283" y="434"/>
                    <a:pt x="283" y="435"/>
                    <a:pt x="282" y="435"/>
                  </a:cubicBezTo>
                  <a:cubicBezTo>
                    <a:pt x="281" y="436"/>
                    <a:pt x="280" y="437"/>
                    <a:pt x="277" y="438"/>
                  </a:cubicBezTo>
                  <a:cubicBezTo>
                    <a:pt x="277" y="438"/>
                    <a:pt x="276" y="438"/>
                    <a:pt x="276" y="438"/>
                  </a:cubicBezTo>
                  <a:cubicBezTo>
                    <a:pt x="275" y="438"/>
                    <a:pt x="275" y="438"/>
                    <a:pt x="274" y="438"/>
                  </a:cubicBezTo>
                  <a:cubicBezTo>
                    <a:pt x="274" y="438"/>
                    <a:pt x="274" y="439"/>
                    <a:pt x="274" y="439"/>
                  </a:cubicBezTo>
                  <a:cubicBezTo>
                    <a:pt x="272" y="441"/>
                    <a:pt x="271" y="442"/>
                    <a:pt x="270" y="443"/>
                  </a:cubicBezTo>
                  <a:cubicBezTo>
                    <a:pt x="269" y="444"/>
                    <a:pt x="268" y="445"/>
                    <a:pt x="267" y="446"/>
                  </a:cubicBezTo>
                  <a:cubicBezTo>
                    <a:pt x="266" y="447"/>
                    <a:pt x="265" y="448"/>
                    <a:pt x="264" y="448"/>
                  </a:cubicBezTo>
                  <a:cubicBezTo>
                    <a:pt x="262" y="448"/>
                    <a:pt x="261" y="446"/>
                    <a:pt x="259" y="445"/>
                  </a:cubicBezTo>
                  <a:cubicBezTo>
                    <a:pt x="259" y="445"/>
                    <a:pt x="258" y="444"/>
                    <a:pt x="258" y="444"/>
                  </a:cubicBezTo>
                  <a:cubicBezTo>
                    <a:pt x="255" y="443"/>
                    <a:pt x="255" y="440"/>
                    <a:pt x="256" y="436"/>
                  </a:cubicBezTo>
                  <a:cubicBezTo>
                    <a:pt x="257" y="434"/>
                    <a:pt x="257" y="434"/>
                    <a:pt x="257" y="433"/>
                  </a:cubicBezTo>
                  <a:cubicBezTo>
                    <a:pt x="256" y="432"/>
                    <a:pt x="256" y="432"/>
                    <a:pt x="256" y="432"/>
                  </a:cubicBezTo>
                  <a:cubicBezTo>
                    <a:pt x="256" y="431"/>
                    <a:pt x="256" y="430"/>
                    <a:pt x="255" y="430"/>
                  </a:cubicBezTo>
                  <a:cubicBezTo>
                    <a:pt x="255" y="429"/>
                    <a:pt x="254" y="428"/>
                    <a:pt x="254" y="426"/>
                  </a:cubicBezTo>
                  <a:cubicBezTo>
                    <a:pt x="254" y="424"/>
                    <a:pt x="255" y="424"/>
                    <a:pt x="256" y="423"/>
                  </a:cubicBezTo>
                  <a:cubicBezTo>
                    <a:pt x="257" y="423"/>
                    <a:pt x="258" y="422"/>
                    <a:pt x="258" y="422"/>
                  </a:cubicBezTo>
                  <a:cubicBezTo>
                    <a:pt x="258" y="422"/>
                    <a:pt x="258" y="422"/>
                    <a:pt x="258" y="421"/>
                  </a:cubicBezTo>
                  <a:cubicBezTo>
                    <a:pt x="258" y="420"/>
                    <a:pt x="257" y="418"/>
                    <a:pt x="255" y="417"/>
                  </a:cubicBezTo>
                  <a:cubicBezTo>
                    <a:pt x="254" y="416"/>
                    <a:pt x="254" y="415"/>
                    <a:pt x="254" y="414"/>
                  </a:cubicBezTo>
                  <a:cubicBezTo>
                    <a:pt x="254" y="413"/>
                    <a:pt x="254" y="413"/>
                    <a:pt x="254" y="413"/>
                  </a:cubicBezTo>
                  <a:cubicBezTo>
                    <a:pt x="253" y="413"/>
                    <a:pt x="253" y="413"/>
                    <a:pt x="253" y="413"/>
                  </a:cubicBezTo>
                  <a:cubicBezTo>
                    <a:pt x="250" y="413"/>
                    <a:pt x="249" y="411"/>
                    <a:pt x="249" y="411"/>
                  </a:cubicBezTo>
                  <a:cubicBezTo>
                    <a:pt x="248" y="411"/>
                    <a:pt x="248" y="411"/>
                    <a:pt x="248" y="411"/>
                  </a:cubicBezTo>
                  <a:cubicBezTo>
                    <a:pt x="248" y="410"/>
                    <a:pt x="248" y="410"/>
                    <a:pt x="248" y="410"/>
                  </a:cubicBezTo>
                  <a:cubicBezTo>
                    <a:pt x="249" y="409"/>
                    <a:pt x="249" y="405"/>
                    <a:pt x="248" y="404"/>
                  </a:cubicBezTo>
                  <a:cubicBezTo>
                    <a:pt x="246" y="403"/>
                    <a:pt x="246" y="402"/>
                    <a:pt x="245" y="402"/>
                  </a:cubicBezTo>
                  <a:cubicBezTo>
                    <a:pt x="244" y="402"/>
                    <a:pt x="243" y="402"/>
                    <a:pt x="242" y="403"/>
                  </a:cubicBezTo>
                  <a:cubicBezTo>
                    <a:pt x="242" y="403"/>
                    <a:pt x="242" y="403"/>
                    <a:pt x="241" y="403"/>
                  </a:cubicBezTo>
                  <a:cubicBezTo>
                    <a:pt x="239" y="403"/>
                    <a:pt x="238" y="401"/>
                    <a:pt x="237" y="399"/>
                  </a:cubicBezTo>
                  <a:cubicBezTo>
                    <a:pt x="237" y="398"/>
                    <a:pt x="236" y="398"/>
                    <a:pt x="236" y="397"/>
                  </a:cubicBezTo>
                  <a:cubicBezTo>
                    <a:pt x="235" y="396"/>
                    <a:pt x="235" y="396"/>
                    <a:pt x="235" y="396"/>
                  </a:cubicBezTo>
                  <a:cubicBezTo>
                    <a:pt x="236" y="395"/>
                    <a:pt x="236" y="395"/>
                    <a:pt x="236" y="395"/>
                  </a:cubicBezTo>
                  <a:cubicBezTo>
                    <a:pt x="237" y="394"/>
                    <a:pt x="239" y="393"/>
                    <a:pt x="240" y="391"/>
                  </a:cubicBezTo>
                  <a:cubicBezTo>
                    <a:pt x="242" y="391"/>
                    <a:pt x="243" y="390"/>
                    <a:pt x="244" y="390"/>
                  </a:cubicBezTo>
                  <a:cubicBezTo>
                    <a:pt x="246" y="388"/>
                    <a:pt x="248" y="387"/>
                    <a:pt x="249" y="385"/>
                  </a:cubicBezTo>
                  <a:cubicBezTo>
                    <a:pt x="251" y="383"/>
                    <a:pt x="252" y="381"/>
                    <a:pt x="251" y="379"/>
                  </a:cubicBezTo>
                  <a:cubicBezTo>
                    <a:pt x="251" y="379"/>
                    <a:pt x="251" y="378"/>
                    <a:pt x="250" y="378"/>
                  </a:cubicBezTo>
                  <a:cubicBezTo>
                    <a:pt x="248" y="376"/>
                    <a:pt x="246" y="373"/>
                    <a:pt x="247" y="369"/>
                  </a:cubicBezTo>
                  <a:cubicBezTo>
                    <a:pt x="248" y="367"/>
                    <a:pt x="250" y="364"/>
                    <a:pt x="248" y="362"/>
                  </a:cubicBezTo>
                  <a:cubicBezTo>
                    <a:pt x="247" y="362"/>
                    <a:pt x="247" y="362"/>
                    <a:pt x="247" y="362"/>
                  </a:cubicBezTo>
                  <a:cubicBezTo>
                    <a:pt x="245" y="360"/>
                    <a:pt x="243" y="358"/>
                    <a:pt x="243" y="356"/>
                  </a:cubicBezTo>
                  <a:cubicBezTo>
                    <a:pt x="244" y="353"/>
                    <a:pt x="244" y="351"/>
                    <a:pt x="243" y="350"/>
                  </a:cubicBezTo>
                  <a:cubicBezTo>
                    <a:pt x="242" y="349"/>
                    <a:pt x="242" y="349"/>
                    <a:pt x="241" y="349"/>
                  </a:cubicBezTo>
                  <a:cubicBezTo>
                    <a:pt x="241" y="349"/>
                    <a:pt x="240" y="349"/>
                    <a:pt x="239" y="349"/>
                  </a:cubicBezTo>
                  <a:cubicBezTo>
                    <a:pt x="238" y="350"/>
                    <a:pt x="236" y="350"/>
                    <a:pt x="235" y="350"/>
                  </a:cubicBezTo>
                  <a:cubicBezTo>
                    <a:pt x="231" y="350"/>
                    <a:pt x="229" y="349"/>
                    <a:pt x="228" y="347"/>
                  </a:cubicBezTo>
                  <a:cubicBezTo>
                    <a:pt x="228" y="346"/>
                    <a:pt x="228" y="345"/>
                    <a:pt x="229" y="345"/>
                  </a:cubicBezTo>
                  <a:cubicBezTo>
                    <a:pt x="229" y="344"/>
                    <a:pt x="229" y="344"/>
                    <a:pt x="229" y="344"/>
                  </a:cubicBezTo>
                  <a:cubicBezTo>
                    <a:pt x="229" y="344"/>
                    <a:pt x="229" y="344"/>
                    <a:pt x="229" y="344"/>
                  </a:cubicBezTo>
                  <a:cubicBezTo>
                    <a:pt x="229" y="344"/>
                    <a:pt x="228" y="344"/>
                    <a:pt x="226" y="344"/>
                  </a:cubicBezTo>
                  <a:cubicBezTo>
                    <a:pt x="223" y="344"/>
                    <a:pt x="221" y="343"/>
                    <a:pt x="220" y="340"/>
                  </a:cubicBezTo>
                  <a:cubicBezTo>
                    <a:pt x="220" y="337"/>
                    <a:pt x="219" y="337"/>
                    <a:pt x="219" y="337"/>
                  </a:cubicBezTo>
                  <a:cubicBezTo>
                    <a:pt x="218" y="337"/>
                    <a:pt x="218" y="337"/>
                    <a:pt x="218" y="337"/>
                  </a:cubicBezTo>
                  <a:cubicBezTo>
                    <a:pt x="217" y="338"/>
                    <a:pt x="214" y="340"/>
                    <a:pt x="212" y="340"/>
                  </a:cubicBezTo>
                  <a:cubicBezTo>
                    <a:pt x="209" y="340"/>
                    <a:pt x="208" y="338"/>
                    <a:pt x="207" y="336"/>
                  </a:cubicBezTo>
                  <a:cubicBezTo>
                    <a:pt x="206" y="333"/>
                    <a:pt x="205" y="333"/>
                    <a:pt x="204" y="333"/>
                  </a:cubicBezTo>
                  <a:cubicBezTo>
                    <a:pt x="204" y="333"/>
                    <a:pt x="203" y="333"/>
                    <a:pt x="203" y="333"/>
                  </a:cubicBezTo>
                  <a:cubicBezTo>
                    <a:pt x="202" y="333"/>
                    <a:pt x="202" y="333"/>
                    <a:pt x="201" y="333"/>
                  </a:cubicBezTo>
                  <a:cubicBezTo>
                    <a:pt x="199" y="333"/>
                    <a:pt x="196" y="331"/>
                    <a:pt x="194" y="329"/>
                  </a:cubicBezTo>
                  <a:cubicBezTo>
                    <a:pt x="194" y="329"/>
                    <a:pt x="194" y="329"/>
                    <a:pt x="193" y="329"/>
                  </a:cubicBezTo>
                  <a:cubicBezTo>
                    <a:pt x="193" y="329"/>
                    <a:pt x="193" y="329"/>
                    <a:pt x="192" y="329"/>
                  </a:cubicBezTo>
                  <a:cubicBezTo>
                    <a:pt x="192" y="329"/>
                    <a:pt x="192" y="329"/>
                    <a:pt x="191" y="329"/>
                  </a:cubicBezTo>
                  <a:cubicBezTo>
                    <a:pt x="190" y="329"/>
                    <a:pt x="190" y="328"/>
                    <a:pt x="189" y="328"/>
                  </a:cubicBezTo>
                  <a:cubicBezTo>
                    <a:pt x="188" y="326"/>
                    <a:pt x="188" y="325"/>
                    <a:pt x="188" y="324"/>
                  </a:cubicBezTo>
                  <a:cubicBezTo>
                    <a:pt x="188" y="324"/>
                    <a:pt x="188" y="324"/>
                    <a:pt x="188" y="324"/>
                  </a:cubicBezTo>
                  <a:cubicBezTo>
                    <a:pt x="188" y="324"/>
                    <a:pt x="188" y="324"/>
                    <a:pt x="187" y="324"/>
                  </a:cubicBezTo>
                  <a:cubicBezTo>
                    <a:pt x="186" y="325"/>
                    <a:pt x="184" y="326"/>
                    <a:pt x="183" y="327"/>
                  </a:cubicBezTo>
                  <a:cubicBezTo>
                    <a:pt x="181" y="328"/>
                    <a:pt x="180" y="329"/>
                    <a:pt x="178" y="330"/>
                  </a:cubicBezTo>
                  <a:cubicBezTo>
                    <a:pt x="176" y="331"/>
                    <a:pt x="176" y="331"/>
                    <a:pt x="176" y="331"/>
                  </a:cubicBezTo>
                  <a:cubicBezTo>
                    <a:pt x="174" y="332"/>
                    <a:pt x="173" y="333"/>
                    <a:pt x="171" y="333"/>
                  </a:cubicBezTo>
                  <a:cubicBezTo>
                    <a:pt x="169" y="333"/>
                    <a:pt x="168" y="332"/>
                    <a:pt x="167" y="330"/>
                  </a:cubicBezTo>
                  <a:cubicBezTo>
                    <a:pt x="166" y="328"/>
                    <a:pt x="165" y="327"/>
                    <a:pt x="164" y="326"/>
                  </a:cubicBezTo>
                  <a:cubicBezTo>
                    <a:pt x="162" y="325"/>
                    <a:pt x="161" y="323"/>
                    <a:pt x="161" y="322"/>
                  </a:cubicBezTo>
                  <a:cubicBezTo>
                    <a:pt x="161" y="322"/>
                    <a:pt x="160" y="321"/>
                    <a:pt x="159" y="321"/>
                  </a:cubicBezTo>
                  <a:cubicBezTo>
                    <a:pt x="159" y="321"/>
                    <a:pt x="158" y="321"/>
                    <a:pt x="158" y="321"/>
                  </a:cubicBezTo>
                  <a:cubicBezTo>
                    <a:pt x="158" y="323"/>
                    <a:pt x="157" y="325"/>
                    <a:pt x="155" y="325"/>
                  </a:cubicBezTo>
                  <a:cubicBezTo>
                    <a:pt x="155" y="325"/>
                    <a:pt x="155" y="325"/>
                    <a:pt x="154" y="325"/>
                  </a:cubicBezTo>
                  <a:cubicBezTo>
                    <a:pt x="152" y="324"/>
                    <a:pt x="144" y="319"/>
                    <a:pt x="143" y="318"/>
                  </a:cubicBezTo>
                  <a:cubicBezTo>
                    <a:pt x="143" y="318"/>
                    <a:pt x="143" y="318"/>
                    <a:pt x="143" y="318"/>
                  </a:cubicBezTo>
                  <a:cubicBezTo>
                    <a:pt x="143" y="318"/>
                    <a:pt x="141" y="318"/>
                    <a:pt x="139" y="313"/>
                  </a:cubicBezTo>
                  <a:cubicBezTo>
                    <a:pt x="138" y="311"/>
                    <a:pt x="137" y="310"/>
                    <a:pt x="135" y="309"/>
                  </a:cubicBezTo>
                  <a:cubicBezTo>
                    <a:pt x="134" y="308"/>
                    <a:pt x="133" y="308"/>
                    <a:pt x="133" y="307"/>
                  </a:cubicBezTo>
                  <a:cubicBezTo>
                    <a:pt x="132" y="306"/>
                    <a:pt x="132" y="305"/>
                    <a:pt x="131" y="305"/>
                  </a:cubicBezTo>
                  <a:cubicBezTo>
                    <a:pt x="129" y="303"/>
                    <a:pt x="127" y="300"/>
                    <a:pt x="126" y="297"/>
                  </a:cubicBezTo>
                  <a:cubicBezTo>
                    <a:pt x="125" y="294"/>
                    <a:pt x="125" y="291"/>
                    <a:pt x="128" y="287"/>
                  </a:cubicBezTo>
                  <a:cubicBezTo>
                    <a:pt x="130" y="285"/>
                    <a:pt x="131" y="285"/>
                    <a:pt x="132" y="285"/>
                  </a:cubicBezTo>
                  <a:cubicBezTo>
                    <a:pt x="132" y="285"/>
                    <a:pt x="133" y="284"/>
                    <a:pt x="133" y="284"/>
                  </a:cubicBezTo>
                  <a:cubicBezTo>
                    <a:pt x="134" y="283"/>
                    <a:pt x="132" y="282"/>
                    <a:pt x="132" y="282"/>
                  </a:cubicBezTo>
                  <a:cubicBezTo>
                    <a:pt x="131" y="281"/>
                    <a:pt x="130" y="281"/>
                    <a:pt x="130" y="280"/>
                  </a:cubicBezTo>
                  <a:cubicBezTo>
                    <a:pt x="127" y="278"/>
                    <a:pt x="128" y="275"/>
                    <a:pt x="129" y="270"/>
                  </a:cubicBezTo>
                  <a:cubicBezTo>
                    <a:pt x="129" y="270"/>
                    <a:pt x="129" y="270"/>
                    <a:pt x="129" y="270"/>
                  </a:cubicBezTo>
                  <a:cubicBezTo>
                    <a:pt x="129" y="267"/>
                    <a:pt x="131" y="265"/>
                    <a:pt x="132" y="263"/>
                  </a:cubicBezTo>
                  <a:cubicBezTo>
                    <a:pt x="133" y="262"/>
                    <a:pt x="134" y="261"/>
                    <a:pt x="134" y="260"/>
                  </a:cubicBezTo>
                  <a:cubicBezTo>
                    <a:pt x="134" y="259"/>
                    <a:pt x="134" y="258"/>
                    <a:pt x="133" y="256"/>
                  </a:cubicBezTo>
                  <a:cubicBezTo>
                    <a:pt x="133" y="255"/>
                    <a:pt x="133" y="254"/>
                    <a:pt x="132" y="253"/>
                  </a:cubicBezTo>
                  <a:cubicBezTo>
                    <a:pt x="132" y="250"/>
                    <a:pt x="131" y="241"/>
                    <a:pt x="134" y="238"/>
                  </a:cubicBezTo>
                  <a:cubicBezTo>
                    <a:pt x="136" y="235"/>
                    <a:pt x="138" y="232"/>
                    <a:pt x="136" y="231"/>
                  </a:cubicBezTo>
                  <a:cubicBezTo>
                    <a:pt x="136" y="231"/>
                    <a:pt x="136" y="230"/>
                    <a:pt x="135" y="230"/>
                  </a:cubicBezTo>
                  <a:cubicBezTo>
                    <a:pt x="135" y="230"/>
                    <a:pt x="134" y="230"/>
                    <a:pt x="134" y="231"/>
                  </a:cubicBezTo>
                  <a:cubicBezTo>
                    <a:pt x="133" y="231"/>
                    <a:pt x="133" y="231"/>
                    <a:pt x="132" y="231"/>
                  </a:cubicBezTo>
                  <a:cubicBezTo>
                    <a:pt x="131" y="231"/>
                    <a:pt x="130" y="231"/>
                    <a:pt x="130" y="230"/>
                  </a:cubicBezTo>
                  <a:cubicBezTo>
                    <a:pt x="128" y="229"/>
                    <a:pt x="128" y="227"/>
                    <a:pt x="127" y="225"/>
                  </a:cubicBezTo>
                  <a:cubicBezTo>
                    <a:pt x="127" y="224"/>
                    <a:pt x="127" y="223"/>
                    <a:pt x="127" y="223"/>
                  </a:cubicBezTo>
                  <a:cubicBezTo>
                    <a:pt x="126" y="223"/>
                    <a:pt x="126" y="223"/>
                    <a:pt x="126" y="223"/>
                  </a:cubicBezTo>
                  <a:cubicBezTo>
                    <a:pt x="126" y="223"/>
                    <a:pt x="125" y="223"/>
                    <a:pt x="124" y="224"/>
                  </a:cubicBezTo>
                  <a:cubicBezTo>
                    <a:pt x="120" y="228"/>
                    <a:pt x="119" y="228"/>
                    <a:pt x="118" y="228"/>
                  </a:cubicBezTo>
                  <a:cubicBezTo>
                    <a:pt x="118" y="228"/>
                    <a:pt x="117" y="228"/>
                    <a:pt x="116" y="226"/>
                  </a:cubicBezTo>
                  <a:cubicBezTo>
                    <a:pt x="116" y="223"/>
                    <a:pt x="116" y="222"/>
                    <a:pt x="117" y="221"/>
                  </a:cubicBezTo>
                  <a:cubicBezTo>
                    <a:pt x="117" y="221"/>
                    <a:pt x="118" y="221"/>
                    <a:pt x="118" y="220"/>
                  </a:cubicBezTo>
                  <a:cubicBezTo>
                    <a:pt x="118" y="220"/>
                    <a:pt x="116" y="220"/>
                    <a:pt x="114" y="220"/>
                  </a:cubicBezTo>
                  <a:cubicBezTo>
                    <a:pt x="113" y="220"/>
                    <a:pt x="113" y="220"/>
                    <a:pt x="113" y="220"/>
                  </a:cubicBezTo>
                  <a:cubicBezTo>
                    <a:pt x="114" y="219"/>
                    <a:pt x="114" y="219"/>
                    <a:pt x="114" y="219"/>
                  </a:cubicBezTo>
                  <a:cubicBezTo>
                    <a:pt x="114" y="219"/>
                    <a:pt x="114" y="216"/>
                    <a:pt x="115" y="213"/>
                  </a:cubicBezTo>
                  <a:cubicBezTo>
                    <a:pt x="116" y="212"/>
                    <a:pt x="116" y="210"/>
                    <a:pt x="116" y="208"/>
                  </a:cubicBezTo>
                  <a:cubicBezTo>
                    <a:pt x="116" y="206"/>
                    <a:pt x="116" y="204"/>
                    <a:pt x="116" y="203"/>
                  </a:cubicBezTo>
                  <a:cubicBezTo>
                    <a:pt x="117" y="202"/>
                    <a:pt x="118" y="202"/>
                    <a:pt x="119" y="201"/>
                  </a:cubicBezTo>
                  <a:cubicBezTo>
                    <a:pt x="120" y="201"/>
                    <a:pt x="121" y="200"/>
                    <a:pt x="122" y="200"/>
                  </a:cubicBezTo>
                  <a:cubicBezTo>
                    <a:pt x="122" y="199"/>
                    <a:pt x="124" y="195"/>
                    <a:pt x="122" y="189"/>
                  </a:cubicBezTo>
                  <a:cubicBezTo>
                    <a:pt x="121" y="188"/>
                    <a:pt x="120" y="187"/>
                    <a:pt x="120" y="186"/>
                  </a:cubicBezTo>
                  <a:cubicBezTo>
                    <a:pt x="118" y="183"/>
                    <a:pt x="117" y="181"/>
                    <a:pt x="118" y="179"/>
                  </a:cubicBezTo>
                  <a:cubicBezTo>
                    <a:pt x="119" y="177"/>
                    <a:pt x="119" y="176"/>
                    <a:pt x="118" y="175"/>
                  </a:cubicBezTo>
                  <a:cubicBezTo>
                    <a:pt x="118" y="174"/>
                    <a:pt x="118" y="174"/>
                    <a:pt x="118" y="173"/>
                  </a:cubicBezTo>
                  <a:cubicBezTo>
                    <a:pt x="117" y="171"/>
                    <a:pt x="119" y="168"/>
                    <a:pt x="122" y="166"/>
                  </a:cubicBezTo>
                  <a:cubicBezTo>
                    <a:pt x="124" y="165"/>
                    <a:pt x="124" y="163"/>
                    <a:pt x="123" y="160"/>
                  </a:cubicBezTo>
                  <a:cubicBezTo>
                    <a:pt x="121" y="157"/>
                    <a:pt x="117" y="152"/>
                    <a:pt x="115" y="152"/>
                  </a:cubicBezTo>
                  <a:cubicBezTo>
                    <a:pt x="115" y="152"/>
                    <a:pt x="115" y="152"/>
                    <a:pt x="115" y="152"/>
                  </a:cubicBezTo>
                  <a:cubicBezTo>
                    <a:pt x="115" y="152"/>
                    <a:pt x="115" y="152"/>
                    <a:pt x="114" y="153"/>
                  </a:cubicBezTo>
                  <a:cubicBezTo>
                    <a:pt x="113" y="154"/>
                    <a:pt x="113" y="155"/>
                    <a:pt x="111" y="155"/>
                  </a:cubicBezTo>
                  <a:cubicBezTo>
                    <a:pt x="111" y="156"/>
                    <a:pt x="110" y="156"/>
                    <a:pt x="110" y="156"/>
                  </a:cubicBezTo>
                  <a:cubicBezTo>
                    <a:pt x="108" y="156"/>
                    <a:pt x="108" y="154"/>
                    <a:pt x="107" y="152"/>
                  </a:cubicBezTo>
                  <a:cubicBezTo>
                    <a:pt x="107" y="152"/>
                    <a:pt x="107" y="151"/>
                    <a:pt x="107" y="150"/>
                  </a:cubicBezTo>
                  <a:cubicBezTo>
                    <a:pt x="107" y="150"/>
                    <a:pt x="107" y="150"/>
                    <a:pt x="107" y="150"/>
                  </a:cubicBezTo>
                  <a:cubicBezTo>
                    <a:pt x="106" y="151"/>
                    <a:pt x="106" y="151"/>
                    <a:pt x="104" y="151"/>
                  </a:cubicBezTo>
                  <a:cubicBezTo>
                    <a:pt x="104" y="151"/>
                    <a:pt x="104" y="151"/>
                    <a:pt x="103" y="151"/>
                  </a:cubicBezTo>
                  <a:cubicBezTo>
                    <a:pt x="101" y="151"/>
                    <a:pt x="101" y="151"/>
                    <a:pt x="101" y="151"/>
                  </a:cubicBezTo>
                  <a:cubicBezTo>
                    <a:pt x="99" y="151"/>
                    <a:pt x="97" y="150"/>
                    <a:pt x="95" y="150"/>
                  </a:cubicBezTo>
                  <a:cubicBezTo>
                    <a:pt x="95" y="150"/>
                    <a:pt x="95" y="150"/>
                    <a:pt x="94" y="150"/>
                  </a:cubicBezTo>
                  <a:cubicBezTo>
                    <a:pt x="94" y="151"/>
                    <a:pt x="92" y="151"/>
                    <a:pt x="90" y="151"/>
                  </a:cubicBezTo>
                  <a:cubicBezTo>
                    <a:pt x="88" y="151"/>
                    <a:pt x="84" y="151"/>
                    <a:pt x="81" y="149"/>
                  </a:cubicBezTo>
                  <a:cubicBezTo>
                    <a:pt x="80" y="148"/>
                    <a:pt x="78" y="148"/>
                    <a:pt x="76" y="147"/>
                  </a:cubicBezTo>
                  <a:cubicBezTo>
                    <a:pt x="74" y="146"/>
                    <a:pt x="72" y="145"/>
                    <a:pt x="71" y="144"/>
                  </a:cubicBezTo>
                  <a:cubicBezTo>
                    <a:pt x="70" y="142"/>
                    <a:pt x="71" y="140"/>
                    <a:pt x="72" y="137"/>
                  </a:cubicBezTo>
                  <a:cubicBezTo>
                    <a:pt x="72" y="137"/>
                    <a:pt x="72" y="137"/>
                    <a:pt x="72" y="137"/>
                  </a:cubicBezTo>
                  <a:cubicBezTo>
                    <a:pt x="72" y="136"/>
                    <a:pt x="71" y="136"/>
                    <a:pt x="70" y="136"/>
                  </a:cubicBezTo>
                  <a:cubicBezTo>
                    <a:pt x="70" y="136"/>
                    <a:pt x="69" y="136"/>
                    <a:pt x="68" y="137"/>
                  </a:cubicBezTo>
                  <a:cubicBezTo>
                    <a:pt x="68" y="137"/>
                    <a:pt x="68" y="137"/>
                    <a:pt x="67" y="137"/>
                  </a:cubicBezTo>
                  <a:cubicBezTo>
                    <a:pt x="65" y="137"/>
                    <a:pt x="63" y="133"/>
                    <a:pt x="63" y="132"/>
                  </a:cubicBezTo>
                  <a:cubicBezTo>
                    <a:pt x="61" y="130"/>
                    <a:pt x="61" y="130"/>
                    <a:pt x="60" y="130"/>
                  </a:cubicBezTo>
                  <a:cubicBezTo>
                    <a:pt x="59" y="130"/>
                    <a:pt x="59" y="130"/>
                    <a:pt x="58" y="130"/>
                  </a:cubicBezTo>
                  <a:cubicBezTo>
                    <a:pt x="57" y="131"/>
                    <a:pt x="57" y="131"/>
                    <a:pt x="57" y="131"/>
                  </a:cubicBezTo>
                  <a:cubicBezTo>
                    <a:pt x="56" y="132"/>
                    <a:pt x="55" y="132"/>
                    <a:pt x="54" y="132"/>
                  </a:cubicBezTo>
                  <a:cubicBezTo>
                    <a:pt x="53" y="132"/>
                    <a:pt x="52" y="132"/>
                    <a:pt x="51" y="130"/>
                  </a:cubicBezTo>
                  <a:cubicBezTo>
                    <a:pt x="51" y="127"/>
                    <a:pt x="51" y="127"/>
                    <a:pt x="49" y="127"/>
                  </a:cubicBezTo>
                  <a:cubicBezTo>
                    <a:pt x="47" y="126"/>
                    <a:pt x="46" y="126"/>
                    <a:pt x="46" y="125"/>
                  </a:cubicBezTo>
                  <a:cubicBezTo>
                    <a:pt x="45" y="124"/>
                    <a:pt x="46" y="122"/>
                    <a:pt x="46" y="121"/>
                  </a:cubicBezTo>
                  <a:cubicBezTo>
                    <a:pt x="46" y="121"/>
                    <a:pt x="47" y="121"/>
                    <a:pt x="46" y="120"/>
                  </a:cubicBezTo>
                  <a:cubicBezTo>
                    <a:pt x="46" y="120"/>
                    <a:pt x="45" y="120"/>
                    <a:pt x="44" y="119"/>
                  </a:cubicBezTo>
                  <a:cubicBezTo>
                    <a:pt x="43" y="119"/>
                    <a:pt x="43" y="119"/>
                    <a:pt x="43" y="119"/>
                  </a:cubicBezTo>
                  <a:cubicBezTo>
                    <a:pt x="42" y="119"/>
                    <a:pt x="41" y="120"/>
                    <a:pt x="40" y="120"/>
                  </a:cubicBezTo>
                  <a:cubicBezTo>
                    <a:pt x="39" y="120"/>
                    <a:pt x="38" y="120"/>
                    <a:pt x="37" y="120"/>
                  </a:cubicBezTo>
                  <a:cubicBezTo>
                    <a:pt x="36" y="120"/>
                    <a:pt x="36" y="120"/>
                    <a:pt x="35" y="120"/>
                  </a:cubicBezTo>
                  <a:cubicBezTo>
                    <a:pt x="33" y="120"/>
                    <a:pt x="31" y="118"/>
                    <a:pt x="29" y="117"/>
                  </a:cubicBezTo>
                  <a:cubicBezTo>
                    <a:pt x="28" y="116"/>
                    <a:pt x="26" y="115"/>
                    <a:pt x="24" y="115"/>
                  </a:cubicBezTo>
                  <a:cubicBezTo>
                    <a:pt x="24" y="114"/>
                    <a:pt x="23" y="114"/>
                    <a:pt x="22" y="114"/>
                  </a:cubicBezTo>
                  <a:cubicBezTo>
                    <a:pt x="20" y="114"/>
                    <a:pt x="18" y="115"/>
                    <a:pt x="16" y="116"/>
                  </a:cubicBezTo>
                  <a:cubicBezTo>
                    <a:pt x="16" y="116"/>
                    <a:pt x="15" y="117"/>
                    <a:pt x="15" y="117"/>
                  </a:cubicBezTo>
                  <a:cubicBezTo>
                    <a:pt x="13" y="117"/>
                    <a:pt x="12" y="117"/>
                    <a:pt x="11" y="117"/>
                  </a:cubicBezTo>
                  <a:cubicBezTo>
                    <a:pt x="9" y="117"/>
                    <a:pt x="7" y="116"/>
                    <a:pt x="6" y="114"/>
                  </a:cubicBezTo>
                  <a:cubicBezTo>
                    <a:pt x="2" y="110"/>
                    <a:pt x="0" y="107"/>
                    <a:pt x="1" y="105"/>
                  </a:cubicBezTo>
                  <a:cubicBezTo>
                    <a:pt x="1" y="105"/>
                    <a:pt x="1" y="105"/>
                    <a:pt x="1" y="105"/>
                  </a:cubicBezTo>
                  <a:cubicBezTo>
                    <a:pt x="0" y="104"/>
                    <a:pt x="0" y="104"/>
                    <a:pt x="0" y="104"/>
                  </a:cubicBezTo>
                  <a:cubicBezTo>
                    <a:pt x="3" y="104"/>
                    <a:pt x="3" y="104"/>
                    <a:pt x="3" y="104"/>
                  </a:cubicBezTo>
                  <a:cubicBezTo>
                    <a:pt x="3" y="104"/>
                    <a:pt x="3" y="104"/>
                    <a:pt x="3" y="104"/>
                  </a:cubicBezTo>
                  <a:cubicBezTo>
                    <a:pt x="13" y="104"/>
                    <a:pt x="13" y="104"/>
                    <a:pt x="13" y="104"/>
                  </a:cubicBezTo>
                  <a:cubicBezTo>
                    <a:pt x="15" y="104"/>
                    <a:pt x="16" y="104"/>
                    <a:pt x="16" y="102"/>
                  </a:cubicBezTo>
                  <a:cubicBezTo>
                    <a:pt x="16" y="100"/>
                    <a:pt x="18" y="99"/>
                    <a:pt x="22" y="99"/>
                  </a:cubicBezTo>
                  <a:cubicBezTo>
                    <a:pt x="23" y="99"/>
                    <a:pt x="23" y="99"/>
                    <a:pt x="24" y="99"/>
                  </a:cubicBezTo>
                  <a:cubicBezTo>
                    <a:pt x="27" y="99"/>
                    <a:pt x="29" y="100"/>
                    <a:pt x="31" y="101"/>
                  </a:cubicBezTo>
                  <a:cubicBezTo>
                    <a:pt x="32" y="102"/>
                    <a:pt x="33" y="102"/>
                    <a:pt x="33" y="102"/>
                  </a:cubicBezTo>
                  <a:cubicBezTo>
                    <a:pt x="34" y="101"/>
                    <a:pt x="34" y="100"/>
                    <a:pt x="35" y="97"/>
                  </a:cubicBezTo>
                  <a:cubicBezTo>
                    <a:pt x="35" y="96"/>
                    <a:pt x="35" y="96"/>
                    <a:pt x="35" y="96"/>
                  </a:cubicBezTo>
                  <a:cubicBezTo>
                    <a:pt x="35" y="95"/>
                    <a:pt x="34" y="94"/>
                    <a:pt x="34" y="93"/>
                  </a:cubicBezTo>
                  <a:cubicBezTo>
                    <a:pt x="33" y="92"/>
                    <a:pt x="33" y="90"/>
                    <a:pt x="34" y="87"/>
                  </a:cubicBezTo>
                  <a:cubicBezTo>
                    <a:pt x="37" y="84"/>
                    <a:pt x="39" y="82"/>
                    <a:pt x="42" y="80"/>
                  </a:cubicBezTo>
                  <a:cubicBezTo>
                    <a:pt x="43" y="80"/>
                    <a:pt x="43" y="79"/>
                    <a:pt x="44" y="79"/>
                  </a:cubicBezTo>
                  <a:cubicBezTo>
                    <a:pt x="45" y="77"/>
                    <a:pt x="47" y="76"/>
                    <a:pt x="49" y="76"/>
                  </a:cubicBezTo>
                  <a:cubicBezTo>
                    <a:pt x="50" y="76"/>
                    <a:pt x="50" y="76"/>
                    <a:pt x="51" y="76"/>
                  </a:cubicBezTo>
                  <a:cubicBezTo>
                    <a:pt x="52" y="77"/>
                    <a:pt x="53" y="77"/>
                    <a:pt x="54" y="78"/>
                  </a:cubicBezTo>
                  <a:cubicBezTo>
                    <a:pt x="57" y="79"/>
                    <a:pt x="59" y="80"/>
                    <a:pt x="60" y="80"/>
                  </a:cubicBezTo>
                  <a:cubicBezTo>
                    <a:pt x="61" y="80"/>
                    <a:pt x="61" y="80"/>
                    <a:pt x="61" y="80"/>
                  </a:cubicBezTo>
                  <a:cubicBezTo>
                    <a:pt x="62" y="79"/>
                    <a:pt x="64" y="79"/>
                    <a:pt x="65" y="79"/>
                  </a:cubicBezTo>
                  <a:cubicBezTo>
                    <a:pt x="66" y="78"/>
                    <a:pt x="67" y="78"/>
                    <a:pt x="68" y="77"/>
                  </a:cubicBezTo>
                  <a:cubicBezTo>
                    <a:pt x="69" y="75"/>
                    <a:pt x="70" y="74"/>
                    <a:pt x="71" y="73"/>
                  </a:cubicBezTo>
                  <a:cubicBezTo>
                    <a:pt x="72" y="73"/>
                    <a:pt x="73" y="72"/>
                    <a:pt x="74" y="71"/>
                  </a:cubicBezTo>
                  <a:cubicBezTo>
                    <a:pt x="74" y="71"/>
                    <a:pt x="75" y="70"/>
                    <a:pt x="75" y="70"/>
                  </a:cubicBezTo>
                  <a:cubicBezTo>
                    <a:pt x="77" y="69"/>
                    <a:pt x="78" y="67"/>
                    <a:pt x="80" y="67"/>
                  </a:cubicBezTo>
                  <a:cubicBezTo>
                    <a:pt x="80" y="67"/>
                    <a:pt x="81" y="68"/>
                    <a:pt x="82" y="68"/>
                  </a:cubicBezTo>
                  <a:cubicBezTo>
                    <a:pt x="82" y="68"/>
                    <a:pt x="82" y="69"/>
                    <a:pt x="83" y="69"/>
                  </a:cubicBezTo>
                  <a:cubicBezTo>
                    <a:pt x="84" y="69"/>
                    <a:pt x="84" y="68"/>
                    <a:pt x="84" y="67"/>
                  </a:cubicBezTo>
                  <a:cubicBezTo>
                    <a:pt x="84" y="67"/>
                    <a:pt x="84" y="67"/>
                    <a:pt x="85" y="66"/>
                  </a:cubicBezTo>
                  <a:cubicBezTo>
                    <a:pt x="85" y="65"/>
                    <a:pt x="85" y="64"/>
                    <a:pt x="88" y="64"/>
                  </a:cubicBezTo>
                  <a:cubicBezTo>
                    <a:pt x="91" y="63"/>
                    <a:pt x="91" y="59"/>
                    <a:pt x="91" y="57"/>
                  </a:cubicBezTo>
                  <a:cubicBezTo>
                    <a:pt x="91" y="56"/>
                    <a:pt x="91" y="56"/>
                    <a:pt x="91" y="56"/>
                  </a:cubicBezTo>
                  <a:cubicBezTo>
                    <a:pt x="91" y="56"/>
                    <a:pt x="91" y="56"/>
                    <a:pt x="91" y="56"/>
                  </a:cubicBezTo>
                  <a:cubicBezTo>
                    <a:pt x="92" y="56"/>
                    <a:pt x="94" y="55"/>
                    <a:pt x="95" y="53"/>
                  </a:cubicBezTo>
                  <a:cubicBezTo>
                    <a:pt x="95" y="52"/>
                    <a:pt x="95" y="51"/>
                    <a:pt x="96" y="51"/>
                  </a:cubicBezTo>
                  <a:cubicBezTo>
                    <a:pt x="97" y="51"/>
                    <a:pt x="98" y="51"/>
                    <a:pt x="99" y="52"/>
                  </a:cubicBezTo>
                  <a:cubicBezTo>
                    <a:pt x="99" y="53"/>
                    <a:pt x="99" y="53"/>
                    <a:pt x="100" y="54"/>
                  </a:cubicBezTo>
                  <a:cubicBezTo>
                    <a:pt x="101" y="54"/>
                    <a:pt x="102" y="55"/>
                    <a:pt x="103" y="55"/>
                  </a:cubicBezTo>
                  <a:cubicBezTo>
                    <a:pt x="104" y="55"/>
                    <a:pt x="105" y="54"/>
                    <a:pt x="106" y="54"/>
                  </a:cubicBezTo>
                  <a:cubicBezTo>
                    <a:pt x="107" y="53"/>
                    <a:pt x="110" y="51"/>
                    <a:pt x="113" y="51"/>
                  </a:cubicBezTo>
                  <a:cubicBezTo>
                    <a:pt x="113" y="51"/>
                    <a:pt x="114" y="51"/>
                    <a:pt x="114" y="51"/>
                  </a:cubicBezTo>
                  <a:cubicBezTo>
                    <a:pt x="116" y="51"/>
                    <a:pt x="117" y="52"/>
                    <a:pt x="118" y="53"/>
                  </a:cubicBezTo>
                  <a:cubicBezTo>
                    <a:pt x="118" y="54"/>
                    <a:pt x="118" y="55"/>
                    <a:pt x="119" y="55"/>
                  </a:cubicBezTo>
                  <a:cubicBezTo>
                    <a:pt x="120" y="56"/>
                    <a:pt x="121" y="56"/>
                    <a:pt x="123" y="56"/>
                  </a:cubicBezTo>
                  <a:cubicBezTo>
                    <a:pt x="124" y="56"/>
                    <a:pt x="125" y="56"/>
                    <a:pt x="127" y="56"/>
                  </a:cubicBezTo>
                  <a:cubicBezTo>
                    <a:pt x="131" y="57"/>
                    <a:pt x="138" y="64"/>
                    <a:pt x="139" y="65"/>
                  </a:cubicBezTo>
                  <a:cubicBezTo>
                    <a:pt x="140" y="65"/>
                    <a:pt x="140" y="66"/>
                    <a:pt x="141" y="67"/>
                  </a:cubicBezTo>
                  <a:cubicBezTo>
                    <a:pt x="142" y="69"/>
                    <a:pt x="143" y="71"/>
                    <a:pt x="145" y="71"/>
                  </a:cubicBezTo>
                  <a:cubicBezTo>
                    <a:pt x="145" y="71"/>
                    <a:pt x="146" y="71"/>
                    <a:pt x="146" y="71"/>
                  </a:cubicBezTo>
                  <a:cubicBezTo>
                    <a:pt x="148" y="70"/>
                    <a:pt x="149" y="70"/>
                    <a:pt x="150" y="69"/>
                  </a:cubicBezTo>
                  <a:cubicBezTo>
                    <a:pt x="152" y="69"/>
                    <a:pt x="153" y="68"/>
                    <a:pt x="155" y="68"/>
                  </a:cubicBezTo>
                  <a:cubicBezTo>
                    <a:pt x="155" y="68"/>
                    <a:pt x="156" y="68"/>
                    <a:pt x="157" y="69"/>
                  </a:cubicBezTo>
                  <a:cubicBezTo>
                    <a:pt x="158" y="69"/>
                    <a:pt x="158" y="69"/>
                    <a:pt x="159" y="69"/>
                  </a:cubicBezTo>
                  <a:cubicBezTo>
                    <a:pt x="160" y="70"/>
                    <a:pt x="161" y="70"/>
                    <a:pt x="162" y="70"/>
                  </a:cubicBezTo>
                  <a:cubicBezTo>
                    <a:pt x="163" y="70"/>
                    <a:pt x="164" y="70"/>
                    <a:pt x="165" y="69"/>
                  </a:cubicBezTo>
                  <a:cubicBezTo>
                    <a:pt x="166" y="69"/>
                    <a:pt x="167" y="68"/>
                    <a:pt x="168" y="68"/>
                  </a:cubicBezTo>
                  <a:cubicBezTo>
                    <a:pt x="169" y="68"/>
                    <a:pt x="170" y="69"/>
                    <a:pt x="171" y="70"/>
                  </a:cubicBezTo>
                  <a:cubicBezTo>
                    <a:pt x="172" y="71"/>
                    <a:pt x="172" y="72"/>
                    <a:pt x="172" y="73"/>
                  </a:cubicBezTo>
                  <a:cubicBezTo>
                    <a:pt x="172" y="74"/>
                    <a:pt x="172" y="74"/>
                    <a:pt x="172" y="75"/>
                  </a:cubicBezTo>
                  <a:cubicBezTo>
                    <a:pt x="173" y="75"/>
                    <a:pt x="173" y="76"/>
                    <a:pt x="174" y="76"/>
                  </a:cubicBezTo>
                  <a:cubicBezTo>
                    <a:pt x="175" y="76"/>
                    <a:pt x="175" y="76"/>
                    <a:pt x="176" y="75"/>
                  </a:cubicBezTo>
                  <a:cubicBezTo>
                    <a:pt x="176" y="75"/>
                    <a:pt x="177" y="75"/>
                    <a:pt x="177" y="75"/>
                  </a:cubicBezTo>
                  <a:cubicBezTo>
                    <a:pt x="179" y="75"/>
                    <a:pt x="180" y="77"/>
                    <a:pt x="181" y="78"/>
                  </a:cubicBezTo>
                  <a:cubicBezTo>
                    <a:pt x="182" y="79"/>
                    <a:pt x="182" y="80"/>
                    <a:pt x="183" y="81"/>
                  </a:cubicBezTo>
                  <a:cubicBezTo>
                    <a:pt x="184" y="81"/>
                    <a:pt x="184" y="81"/>
                    <a:pt x="184" y="81"/>
                  </a:cubicBezTo>
                  <a:cubicBezTo>
                    <a:pt x="185" y="82"/>
                    <a:pt x="186" y="82"/>
                    <a:pt x="187" y="82"/>
                  </a:cubicBezTo>
                  <a:cubicBezTo>
                    <a:pt x="187" y="82"/>
                    <a:pt x="187" y="82"/>
                    <a:pt x="188" y="82"/>
                  </a:cubicBezTo>
                  <a:cubicBezTo>
                    <a:pt x="190" y="81"/>
                    <a:pt x="196" y="81"/>
                    <a:pt x="196" y="81"/>
                  </a:cubicBezTo>
                  <a:cubicBezTo>
                    <a:pt x="196" y="80"/>
                    <a:pt x="196" y="80"/>
                    <a:pt x="196" y="80"/>
                  </a:cubicBezTo>
                  <a:cubicBezTo>
                    <a:pt x="197" y="81"/>
                    <a:pt x="197" y="81"/>
                    <a:pt x="197" y="81"/>
                  </a:cubicBezTo>
                  <a:cubicBezTo>
                    <a:pt x="198" y="81"/>
                    <a:pt x="199" y="82"/>
                    <a:pt x="200" y="82"/>
                  </a:cubicBezTo>
                  <a:cubicBezTo>
                    <a:pt x="201" y="82"/>
                    <a:pt x="201" y="82"/>
                    <a:pt x="202" y="82"/>
                  </a:cubicBezTo>
                  <a:cubicBezTo>
                    <a:pt x="203" y="81"/>
                    <a:pt x="205" y="80"/>
                    <a:pt x="206" y="79"/>
                  </a:cubicBezTo>
                  <a:cubicBezTo>
                    <a:pt x="207" y="79"/>
                    <a:pt x="207" y="78"/>
                    <a:pt x="208" y="78"/>
                  </a:cubicBezTo>
                  <a:cubicBezTo>
                    <a:pt x="209" y="78"/>
                    <a:pt x="209" y="78"/>
                    <a:pt x="209" y="79"/>
                  </a:cubicBezTo>
                  <a:cubicBezTo>
                    <a:pt x="210" y="80"/>
                    <a:pt x="209" y="81"/>
                    <a:pt x="209" y="82"/>
                  </a:cubicBezTo>
                  <a:cubicBezTo>
                    <a:pt x="209" y="83"/>
                    <a:pt x="209" y="85"/>
                    <a:pt x="209" y="85"/>
                  </a:cubicBezTo>
                  <a:cubicBezTo>
                    <a:pt x="209" y="85"/>
                    <a:pt x="209" y="85"/>
                    <a:pt x="210" y="85"/>
                  </a:cubicBezTo>
                  <a:cubicBezTo>
                    <a:pt x="212" y="85"/>
                    <a:pt x="212" y="85"/>
                    <a:pt x="214" y="83"/>
                  </a:cubicBezTo>
                  <a:cubicBezTo>
                    <a:pt x="215" y="82"/>
                    <a:pt x="215" y="82"/>
                    <a:pt x="215" y="82"/>
                  </a:cubicBezTo>
                  <a:cubicBezTo>
                    <a:pt x="216" y="79"/>
                    <a:pt x="217" y="79"/>
                    <a:pt x="219" y="78"/>
                  </a:cubicBezTo>
                  <a:cubicBezTo>
                    <a:pt x="219" y="78"/>
                    <a:pt x="220" y="78"/>
                    <a:pt x="221" y="77"/>
                  </a:cubicBezTo>
                  <a:cubicBezTo>
                    <a:pt x="223" y="76"/>
                    <a:pt x="223" y="75"/>
                    <a:pt x="224" y="73"/>
                  </a:cubicBezTo>
                  <a:cubicBezTo>
                    <a:pt x="224" y="73"/>
                    <a:pt x="224" y="72"/>
                    <a:pt x="225" y="71"/>
                  </a:cubicBezTo>
                  <a:cubicBezTo>
                    <a:pt x="226" y="70"/>
                    <a:pt x="228" y="65"/>
                    <a:pt x="231" y="65"/>
                  </a:cubicBezTo>
                  <a:cubicBezTo>
                    <a:pt x="232" y="65"/>
                    <a:pt x="233" y="66"/>
                    <a:pt x="233" y="66"/>
                  </a:cubicBezTo>
                  <a:cubicBezTo>
                    <a:pt x="234" y="67"/>
                    <a:pt x="235" y="68"/>
                    <a:pt x="235" y="69"/>
                  </a:cubicBezTo>
                  <a:cubicBezTo>
                    <a:pt x="236" y="71"/>
                    <a:pt x="236" y="72"/>
                    <a:pt x="237" y="72"/>
                  </a:cubicBezTo>
                  <a:cubicBezTo>
                    <a:pt x="239" y="72"/>
                    <a:pt x="239" y="72"/>
                    <a:pt x="239" y="72"/>
                  </a:cubicBezTo>
                  <a:cubicBezTo>
                    <a:pt x="240" y="72"/>
                    <a:pt x="240" y="72"/>
                    <a:pt x="241" y="69"/>
                  </a:cubicBezTo>
                  <a:cubicBezTo>
                    <a:pt x="241" y="64"/>
                    <a:pt x="242" y="63"/>
                    <a:pt x="246" y="61"/>
                  </a:cubicBezTo>
                  <a:cubicBezTo>
                    <a:pt x="247" y="61"/>
                    <a:pt x="248" y="60"/>
                    <a:pt x="248" y="60"/>
                  </a:cubicBezTo>
                  <a:cubicBezTo>
                    <a:pt x="250" y="59"/>
                    <a:pt x="251" y="58"/>
                    <a:pt x="252" y="58"/>
                  </a:cubicBezTo>
                  <a:cubicBezTo>
                    <a:pt x="253" y="58"/>
                    <a:pt x="254" y="59"/>
                    <a:pt x="255" y="60"/>
                  </a:cubicBezTo>
                  <a:cubicBezTo>
                    <a:pt x="256" y="61"/>
                    <a:pt x="256" y="62"/>
                    <a:pt x="257" y="63"/>
                  </a:cubicBezTo>
                  <a:cubicBezTo>
                    <a:pt x="257" y="65"/>
                    <a:pt x="258" y="66"/>
                    <a:pt x="259" y="66"/>
                  </a:cubicBezTo>
                  <a:cubicBezTo>
                    <a:pt x="260" y="66"/>
                    <a:pt x="260" y="66"/>
                    <a:pt x="261" y="65"/>
                  </a:cubicBezTo>
                  <a:cubicBezTo>
                    <a:pt x="261" y="64"/>
                    <a:pt x="261" y="63"/>
                    <a:pt x="262" y="62"/>
                  </a:cubicBezTo>
                  <a:cubicBezTo>
                    <a:pt x="263" y="60"/>
                    <a:pt x="263" y="59"/>
                    <a:pt x="263" y="58"/>
                  </a:cubicBezTo>
                  <a:cubicBezTo>
                    <a:pt x="264" y="56"/>
                    <a:pt x="264" y="55"/>
                    <a:pt x="266" y="55"/>
                  </a:cubicBezTo>
                  <a:cubicBezTo>
                    <a:pt x="266" y="55"/>
                    <a:pt x="266" y="55"/>
                    <a:pt x="267" y="55"/>
                  </a:cubicBezTo>
                  <a:cubicBezTo>
                    <a:pt x="268" y="55"/>
                    <a:pt x="268" y="55"/>
                    <a:pt x="269" y="55"/>
                  </a:cubicBezTo>
                  <a:cubicBezTo>
                    <a:pt x="269" y="56"/>
                    <a:pt x="270" y="56"/>
                    <a:pt x="270" y="56"/>
                  </a:cubicBezTo>
                  <a:cubicBezTo>
                    <a:pt x="270" y="56"/>
                    <a:pt x="270" y="55"/>
                    <a:pt x="271" y="54"/>
                  </a:cubicBezTo>
                  <a:cubicBezTo>
                    <a:pt x="271" y="53"/>
                    <a:pt x="272" y="52"/>
                    <a:pt x="272" y="51"/>
                  </a:cubicBezTo>
                  <a:cubicBezTo>
                    <a:pt x="274" y="48"/>
                    <a:pt x="275" y="46"/>
                    <a:pt x="275" y="44"/>
                  </a:cubicBezTo>
                  <a:cubicBezTo>
                    <a:pt x="274" y="41"/>
                    <a:pt x="273" y="36"/>
                    <a:pt x="276" y="34"/>
                  </a:cubicBezTo>
                  <a:cubicBezTo>
                    <a:pt x="277" y="33"/>
                    <a:pt x="278" y="33"/>
                    <a:pt x="278" y="32"/>
                  </a:cubicBezTo>
                  <a:cubicBezTo>
                    <a:pt x="280" y="31"/>
                    <a:pt x="280" y="30"/>
                    <a:pt x="282" y="29"/>
                  </a:cubicBezTo>
                  <a:cubicBezTo>
                    <a:pt x="284" y="29"/>
                    <a:pt x="284" y="28"/>
                    <a:pt x="285" y="27"/>
                  </a:cubicBezTo>
                  <a:cubicBezTo>
                    <a:pt x="286" y="26"/>
                    <a:pt x="287" y="24"/>
                    <a:pt x="288" y="22"/>
                  </a:cubicBezTo>
                  <a:cubicBezTo>
                    <a:pt x="292" y="18"/>
                    <a:pt x="293" y="17"/>
                    <a:pt x="296" y="17"/>
                  </a:cubicBezTo>
                  <a:cubicBezTo>
                    <a:pt x="298" y="17"/>
                    <a:pt x="298" y="17"/>
                    <a:pt x="298" y="17"/>
                  </a:cubicBezTo>
                  <a:cubicBezTo>
                    <a:pt x="301" y="16"/>
                    <a:pt x="303" y="16"/>
                    <a:pt x="305" y="14"/>
                  </a:cubicBezTo>
                  <a:cubicBezTo>
                    <a:pt x="305" y="14"/>
                    <a:pt x="305" y="14"/>
                    <a:pt x="305" y="14"/>
                  </a:cubicBezTo>
                  <a:cubicBezTo>
                    <a:pt x="305" y="13"/>
                    <a:pt x="304" y="13"/>
                    <a:pt x="304" y="13"/>
                  </a:cubicBezTo>
                  <a:cubicBezTo>
                    <a:pt x="303" y="12"/>
                    <a:pt x="303" y="12"/>
                    <a:pt x="302" y="11"/>
                  </a:cubicBezTo>
                  <a:cubicBezTo>
                    <a:pt x="299" y="8"/>
                    <a:pt x="299" y="6"/>
                    <a:pt x="301" y="3"/>
                  </a:cubicBezTo>
                  <a:cubicBezTo>
                    <a:pt x="301" y="1"/>
                    <a:pt x="302" y="0"/>
                    <a:pt x="304" y="0"/>
                  </a:cubicBezTo>
                  <a:cubicBezTo>
                    <a:pt x="305" y="0"/>
                    <a:pt x="307" y="2"/>
                    <a:pt x="308" y="4"/>
                  </a:cubicBezTo>
                  <a:cubicBezTo>
                    <a:pt x="308" y="5"/>
                    <a:pt x="308" y="5"/>
                    <a:pt x="308" y="5"/>
                  </a:cubicBezTo>
                  <a:cubicBezTo>
                    <a:pt x="310" y="7"/>
                    <a:pt x="311" y="8"/>
                    <a:pt x="313" y="8"/>
                  </a:cubicBezTo>
                  <a:cubicBezTo>
                    <a:pt x="316" y="9"/>
                    <a:pt x="316" y="11"/>
                    <a:pt x="317" y="12"/>
                  </a:cubicBezTo>
                  <a:cubicBezTo>
                    <a:pt x="317" y="13"/>
                    <a:pt x="318" y="14"/>
                    <a:pt x="318" y="15"/>
                  </a:cubicBezTo>
                  <a:cubicBezTo>
                    <a:pt x="319" y="16"/>
                    <a:pt x="320" y="18"/>
                    <a:pt x="321" y="20"/>
                  </a:cubicBezTo>
                  <a:cubicBezTo>
                    <a:pt x="321" y="21"/>
                    <a:pt x="321" y="22"/>
                    <a:pt x="322" y="23"/>
                  </a:cubicBezTo>
                  <a:cubicBezTo>
                    <a:pt x="323" y="25"/>
                    <a:pt x="324" y="26"/>
                    <a:pt x="325" y="26"/>
                  </a:cubicBezTo>
                  <a:cubicBezTo>
                    <a:pt x="325" y="26"/>
                    <a:pt x="326" y="26"/>
                    <a:pt x="326" y="25"/>
                  </a:cubicBezTo>
                  <a:cubicBezTo>
                    <a:pt x="327" y="25"/>
                    <a:pt x="328" y="24"/>
                    <a:pt x="329" y="24"/>
                  </a:cubicBezTo>
                  <a:cubicBezTo>
                    <a:pt x="330" y="23"/>
                    <a:pt x="331" y="22"/>
                    <a:pt x="332" y="22"/>
                  </a:cubicBezTo>
                  <a:cubicBezTo>
                    <a:pt x="333" y="22"/>
                    <a:pt x="333" y="22"/>
                    <a:pt x="334" y="23"/>
                  </a:cubicBezTo>
                  <a:cubicBezTo>
                    <a:pt x="335" y="23"/>
                    <a:pt x="335" y="24"/>
                    <a:pt x="336" y="25"/>
                  </a:cubicBezTo>
                  <a:cubicBezTo>
                    <a:pt x="336" y="26"/>
                    <a:pt x="337" y="26"/>
                    <a:pt x="337" y="26"/>
                  </a:cubicBezTo>
                  <a:cubicBezTo>
                    <a:pt x="338" y="26"/>
                    <a:pt x="338" y="26"/>
                    <a:pt x="338" y="26"/>
                  </a:cubicBezTo>
                  <a:cubicBezTo>
                    <a:pt x="341" y="25"/>
                    <a:pt x="341" y="25"/>
                    <a:pt x="344" y="23"/>
                  </a:cubicBezTo>
                  <a:cubicBezTo>
                    <a:pt x="345" y="22"/>
                    <a:pt x="345" y="22"/>
                    <a:pt x="345" y="22"/>
                  </a:cubicBezTo>
                  <a:cubicBezTo>
                    <a:pt x="346" y="21"/>
                    <a:pt x="346" y="21"/>
                    <a:pt x="347" y="21"/>
                  </a:cubicBezTo>
                  <a:cubicBezTo>
                    <a:pt x="348" y="21"/>
                    <a:pt x="349" y="21"/>
                    <a:pt x="350" y="22"/>
                  </a:cubicBezTo>
                  <a:cubicBezTo>
                    <a:pt x="351" y="22"/>
                    <a:pt x="353" y="23"/>
                    <a:pt x="354" y="23"/>
                  </a:cubicBezTo>
                  <a:cubicBezTo>
                    <a:pt x="356" y="23"/>
                    <a:pt x="358" y="22"/>
                    <a:pt x="358" y="22"/>
                  </a:cubicBezTo>
                  <a:cubicBezTo>
                    <a:pt x="358" y="22"/>
                    <a:pt x="359" y="22"/>
                    <a:pt x="359" y="22"/>
                  </a:cubicBezTo>
                  <a:cubicBezTo>
                    <a:pt x="360" y="22"/>
                    <a:pt x="360" y="22"/>
                    <a:pt x="361" y="23"/>
                  </a:cubicBezTo>
                  <a:cubicBezTo>
                    <a:pt x="362" y="24"/>
                    <a:pt x="362" y="25"/>
                    <a:pt x="362" y="28"/>
                  </a:cubicBezTo>
                  <a:cubicBezTo>
                    <a:pt x="361" y="29"/>
                    <a:pt x="362" y="30"/>
                    <a:pt x="362" y="31"/>
                  </a:cubicBezTo>
                  <a:cubicBezTo>
                    <a:pt x="363" y="34"/>
                    <a:pt x="364" y="37"/>
                    <a:pt x="360" y="40"/>
                  </a:cubicBezTo>
                  <a:cubicBezTo>
                    <a:pt x="355" y="43"/>
                    <a:pt x="350" y="49"/>
                    <a:pt x="349" y="51"/>
                  </a:cubicBezTo>
                  <a:cubicBezTo>
                    <a:pt x="348" y="52"/>
                    <a:pt x="347" y="54"/>
                    <a:pt x="348" y="55"/>
                  </a:cubicBezTo>
                  <a:cubicBezTo>
                    <a:pt x="348" y="55"/>
                    <a:pt x="349" y="56"/>
                    <a:pt x="350" y="56"/>
                  </a:cubicBezTo>
                  <a:cubicBezTo>
                    <a:pt x="352" y="56"/>
                    <a:pt x="354" y="56"/>
                    <a:pt x="355" y="56"/>
                  </a:cubicBezTo>
                  <a:cubicBezTo>
                    <a:pt x="357" y="56"/>
                    <a:pt x="358" y="56"/>
                    <a:pt x="361" y="57"/>
                  </a:cubicBezTo>
                  <a:cubicBezTo>
                    <a:pt x="362" y="57"/>
                    <a:pt x="362" y="57"/>
                    <a:pt x="363" y="57"/>
                  </a:cubicBezTo>
                  <a:cubicBezTo>
                    <a:pt x="363" y="57"/>
                    <a:pt x="363" y="57"/>
                    <a:pt x="364" y="56"/>
                  </a:cubicBezTo>
                  <a:cubicBezTo>
                    <a:pt x="364" y="56"/>
                    <a:pt x="365" y="55"/>
                    <a:pt x="366" y="54"/>
                  </a:cubicBezTo>
                  <a:cubicBezTo>
                    <a:pt x="369" y="50"/>
                    <a:pt x="369" y="50"/>
                    <a:pt x="374" y="47"/>
                  </a:cubicBezTo>
                  <a:cubicBezTo>
                    <a:pt x="375" y="45"/>
                    <a:pt x="376" y="44"/>
                    <a:pt x="377" y="43"/>
                  </a:cubicBezTo>
                  <a:cubicBezTo>
                    <a:pt x="378" y="41"/>
                    <a:pt x="379" y="40"/>
                    <a:pt x="382" y="40"/>
                  </a:cubicBezTo>
                  <a:cubicBezTo>
                    <a:pt x="383" y="40"/>
                    <a:pt x="383" y="40"/>
                    <a:pt x="383" y="40"/>
                  </a:cubicBezTo>
                  <a:cubicBezTo>
                    <a:pt x="383" y="41"/>
                    <a:pt x="383" y="41"/>
                    <a:pt x="383" y="41"/>
                  </a:cubicBezTo>
                  <a:cubicBezTo>
                    <a:pt x="383" y="44"/>
                    <a:pt x="384" y="48"/>
                    <a:pt x="387" y="50"/>
                  </a:cubicBezTo>
                  <a:cubicBezTo>
                    <a:pt x="388" y="51"/>
                    <a:pt x="389" y="53"/>
                    <a:pt x="389" y="54"/>
                  </a:cubicBezTo>
                  <a:cubicBezTo>
                    <a:pt x="389" y="57"/>
                    <a:pt x="387" y="61"/>
                    <a:pt x="385" y="63"/>
                  </a:cubicBezTo>
                  <a:cubicBezTo>
                    <a:pt x="382" y="67"/>
                    <a:pt x="381" y="69"/>
                    <a:pt x="382" y="73"/>
                  </a:cubicBezTo>
                  <a:cubicBezTo>
                    <a:pt x="382" y="77"/>
                    <a:pt x="383" y="87"/>
                    <a:pt x="383" y="91"/>
                  </a:cubicBezTo>
                  <a:cubicBezTo>
                    <a:pt x="383" y="95"/>
                    <a:pt x="378" y="101"/>
                    <a:pt x="375" y="105"/>
                  </a:cubicBezTo>
                  <a:cubicBezTo>
                    <a:pt x="374" y="107"/>
                    <a:pt x="374" y="107"/>
                    <a:pt x="374" y="107"/>
                  </a:cubicBezTo>
                  <a:cubicBezTo>
                    <a:pt x="372" y="109"/>
                    <a:pt x="367" y="113"/>
                    <a:pt x="360" y="118"/>
                  </a:cubicBezTo>
                  <a:cubicBezTo>
                    <a:pt x="357" y="120"/>
                    <a:pt x="357" y="123"/>
                    <a:pt x="359" y="129"/>
                  </a:cubicBezTo>
                  <a:cubicBezTo>
                    <a:pt x="361" y="132"/>
                    <a:pt x="360" y="134"/>
                    <a:pt x="359" y="136"/>
                  </a:cubicBezTo>
                  <a:cubicBezTo>
                    <a:pt x="358" y="137"/>
                    <a:pt x="358" y="139"/>
                    <a:pt x="357" y="141"/>
                  </a:cubicBezTo>
                  <a:cubicBezTo>
                    <a:pt x="357" y="142"/>
                    <a:pt x="357" y="143"/>
                    <a:pt x="358" y="143"/>
                  </a:cubicBezTo>
                  <a:cubicBezTo>
                    <a:pt x="359" y="145"/>
                    <a:pt x="362" y="145"/>
                    <a:pt x="365" y="145"/>
                  </a:cubicBezTo>
                  <a:cubicBezTo>
                    <a:pt x="366" y="145"/>
                    <a:pt x="366" y="145"/>
                    <a:pt x="366" y="145"/>
                  </a:cubicBezTo>
                  <a:cubicBezTo>
                    <a:pt x="367" y="145"/>
                    <a:pt x="367" y="145"/>
                    <a:pt x="367" y="145"/>
                  </a:cubicBezTo>
                  <a:cubicBezTo>
                    <a:pt x="367" y="146"/>
                    <a:pt x="367" y="146"/>
                    <a:pt x="367" y="146"/>
                  </a:cubicBezTo>
                  <a:cubicBezTo>
                    <a:pt x="367" y="146"/>
                    <a:pt x="371" y="151"/>
                    <a:pt x="376" y="154"/>
                  </a:cubicBezTo>
                  <a:cubicBezTo>
                    <a:pt x="379" y="155"/>
                    <a:pt x="381" y="156"/>
                    <a:pt x="382" y="158"/>
                  </a:cubicBezTo>
                  <a:cubicBezTo>
                    <a:pt x="384" y="159"/>
                    <a:pt x="385" y="160"/>
                    <a:pt x="388" y="161"/>
                  </a:cubicBezTo>
                  <a:cubicBezTo>
                    <a:pt x="392" y="162"/>
                    <a:pt x="393" y="164"/>
                    <a:pt x="394" y="168"/>
                  </a:cubicBezTo>
                  <a:cubicBezTo>
                    <a:pt x="394" y="169"/>
                    <a:pt x="395" y="171"/>
                    <a:pt x="396" y="173"/>
                  </a:cubicBezTo>
                  <a:cubicBezTo>
                    <a:pt x="398" y="177"/>
                    <a:pt x="404" y="179"/>
                    <a:pt x="409" y="181"/>
                  </a:cubicBezTo>
                  <a:cubicBezTo>
                    <a:pt x="412" y="182"/>
                    <a:pt x="414" y="183"/>
                    <a:pt x="416" y="184"/>
                  </a:cubicBezTo>
                  <a:cubicBezTo>
                    <a:pt x="418" y="186"/>
                    <a:pt x="424" y="191"/>
                    <a:pt x="424" y="195"/>
                  </a:cubicBezTo>
                  <a:cubicBezTo>
                    <a:pt x="424" y="195"/>
                    <a:pt x="424" y="196"/>
                    <a:pt x="423" y="197"/>
                  </a:cubicBezTo>
                  <a:cubicBezTo>
                    <a:pt x="421" y="198"/>
                    <a:pt x="420" y="203"/>
                    <a:pt x="421" y="207"/>
                  </a:cubicBezTo>
                  <a:cubicBezTo>
                    <a:pt x="422" y="207"/>
                    <a:pt x="422" y="208"/>
                    <a:pt x="422" y="208"/>
                  </a:cubicBezTo>
                  <a:cubicBezTo>
                    <a:pt x="423" y="211"/>
                    <a:pt x="424" y="213"/>
                    <a:pt x="421" y="217"/>
                  </a:cubicBezTo>
                  <a:cubicBezTo>
                    <a:pt x="420" y="218"/>
                    <a:pt x="419" y="219"/>
                    <a:pt x="418" y="220"/>
                  </a:cubicBezTo>
                  <a:cubicBezTo>
                    <a:pt x="416" y="222"/>
                    <a:pt x="415" y="224"/>
                    <a:pt x="413" y="228"/>
                  </a:cubicBezTo>
                  <a:cubicBezTo>
                    <a:pt x="412" y="230"/>
                    <a:pt x="413" y="232"/>
                    <a:pt x="414" y="233"/>
                  </a:cubicBezTo>
                  <a:cubicBezTo>
                    <a:pt x="415" y="235"/>
                    <a:pt x="416" y="236"/>
                    <a:pt x="417" y="239"/>
                  </a:cubicBezTo>
                  <a:cubicBezTo>
                    <a:pt x="417" y="242"/>
                    <a:pt x="418" y="245"/>
                    <a:pt x="419" y="247"/>
                  </a:cubicBezTo>
                  <a:cubicBezTo>
                    <a:pt x="420" y="249"/>
                    <a:pt x="420" y="251"/>
                    <a:pt x="421" y="252"/>
                  </a:cubicBezTo>
                  <a:cubicBezTo>
                    <a:pt x="421" y="254"/>
                    <a:pt x="427" y="255"/>
                    <a:pt x="431" y="256"/>
                  </a:cubicBezTo>
                  <a:cubicBezTo>
                    <a:pt x="432" y="256"/>
                    <a:pt x="433" y="256"/>
                    <a:pt x="433" y="256"/>
                  </a:cubicBezTo>
                  <a:cubicBezTo>
                    <a:pt x="435" y="257"/>
                    <a:pt x="437" y="258"/>
                    <a:pt x="438" y="261"/>
                  </a:cubicBezTo>
                  <a:cubicBezTo>
                    <a:pt x="439" y="263"/>
                    <a:pt x="440" y="265"/>
                    <a:pt x="439" y="267"/>
                  </a:cubicBezTo>
                  <a:cubicBezTo>
                    <a:pt x="438" y="268"/>
                    <a:pt x="437" y="268"/>
                    <a:pt x="437" y="269"/>
                  </a:cubicBezTo>
                  <a:cubicBezTo>
                    <a:pt x="436" y="269"/>
                    <a:pt x="436" y="269"/>
                    <a:pt x="436" y="270"/>
                  </a:cubicBezTo>
                  <a:cubicBezTo>
                    <a:pt x="436" y="271"/>
                    <a:pt x="438" y="272"/>
                    <a:pt x="439" y="272"/>
                  </a:cubicBezTo>
                  <a:cubicBezTo>
                    <a:pt x="439" y="272"/>
                    <a:pt x="439" y="272"/>
                    <a:pt x="439" y="272"/>
                  </a:cubicBezTo>
                  <a:cubicBezTo>
                    <a:pt x="439" y="272"/>
                    <a:pt x="440" y="272"/>
                    <a:pt x="440" y="273"/>
                  </a:cubicBezTo>
                  <a:cubicBezTo>
                    <a:pt x="440" y="274"/>
                    <a:pt x="440" y="275"/>
                    <a:pt x="438" y="278"/>
                  </a:cubicBezTo>
                  <a:cubicBezTo>
                    <a:pt x="436" y="281"/>
                    <a:pt x="438" y="286"/>
                    <a:pt x="445" y="291"/>
                  </a:cubicBezTo>
                  <a:cubicBezTo>
                    <a:pt x="451" y="295"/>
                    <a:pt x="447" y="303"/>
                    <a:pt x="444" y="308"/>
                  </a:cubicBezTo>
                  <a:cubicBezTo>
                    <a:pt x="444" y="309"/>
                    <a:pt x="443" y="309"/>
                    <a:pt x="443" y="310"/>
                  </a:cubicBezTo>
                  <a:cubicBezTo>
                    <a:pt x="442" y="313"/>
                    <a:pt x="442" y="314"/>
                    <a:pt x="442" y="317"/>
                  </a:cubicBezTo>
                  <a:cubicBezTo>
                    <a:pt x="443" y="318"/>
                    <a:pt x="443" y="319"/>
                    <a:pt x="443" y="320"/>
                  </a:cubicBezTo>
                  <a:cubicBezTo>
                    <a:pt x="444" y="326"/>
                    <a:pt x="438" y="334"/>
                    <a:pt x="434" y="338"/>
                  </a:cubicBezTo>
                  <a:cubicBezTo>
                    <a:pt x="430" y="342"/>
                    <a:pt x="429" y="343"/>
                    <a:pt x="432" y="347"/>
                  </a:cubicBezTo>
                  <a:cubicBezTo>
                    <a:pt x="433" y="349"/>
                    <a:pt x="434" y="351"/>
                    <a:pt x="435" y="352"/>
                  </a:cubicBezTo>
                  <a:cubicBezTo>
                    <a:pt x="437" y="354"/>
                    <a:pt x="439" y="356"/>
                    <a:pt x="440" y="359"/>
                  </a:cubicBezTo>
                  <a:cubicBezTo>
                    <a:pt x="440" y="360"/>
                    <a:pt x="440" y="360"/>
                    <a:pt x="440" y="360"/>
                  </a:cubicBezTo>
                  <a:cubicBezTo>
                    <a:pt x="442" y="365"/>
                    <a:pt x="442" y="368"/>
                    <a:pt x="447" y="369"/>
                  </a:cubicBezTo>
                  <a:cubicBezTo>
                    <a:pt x="452" y="370"/>
                    <a:pt x="452" y="373"/>
                    <a:pt x="453" y="377"/>
                  </a:cubicBezTo>
                  <a:cubicBezTo>
                    <a:pt x="453" y="378"/>
                    <a:pt x="454" y="380"/>
                    <a:pt x="454" y="382"/>
                  </a:cubicBezTo>
                  <a:cubicBezTo>
                    <a:pt x="456" y="388"/>
                    <a:pt x="456" y="389"/>
                    <a:pt x="454" y="392"/>
                  </a:cubicBezTo>
                  <a:cubicBezTo>
                    <a:pt x="452" y="394"/>
                    <a:pt x="450" y="397"/>
                    <a:pt x="448" y="398"/>
                  </a:cubicBezTo>
                  <a:cubicBezTo>
                    <a:pt x="450" y="399"/>
                    <a:pt x="450" y="399"/>
                    <a:pt x="450" y="399"/>
                  </a:cubicBezTo>
                  <a:cubicBezTo>
                    <a:pt x="449" y="400"/>
                    <a:pt x="449" y="400"/>
                    <a:pt x="449" y="400"/>
                  </a:cubicBezTo>
                  <a:cubicBezTo>
                    <a:pt x="445" y="401"/>
                    <a:pt x="443" y="402"/>
                    <a:pt x="442" y="402"/>
                  </a:cubicBezTo>
                  <a:cubicBezTo>
                    <a:pt x="442" y="403"/>
                    <a:pt x="441" y="403"/>
                    <a:pt x="441" y="403"/>
                  </a:cubicBezTo>
                  <a:cubicBezTo>
                    <a:pt x="441" y="403"/>
                    <a:pt x="441" y="403"/>
                    <a:pt x="441" y="403"/>
                  </a:cubicBezTo>
                  <a:cubicBezTo>
                    <a:pt x="438" y="403"/>
                    <a:pt x="433" y="399"/>
                    <a:pt x="432" y="397"/>
                  </a:cubicBezTo>
                  <a:cubicBezTo>
                    <a:pt x="432" y="396"/>
                    <a:pt x="431" y="395"/>
                    <a:pt x="431" y="395"/>
                  </a:cubicBezTo>
                  <a:cubicBezTo>
                    <a:pt x="430" y="395"/>
                    <a:pt x="429" y="396"/>
                    <a:pt x="428" y="397"/>
                  </a:cubicBezTo>
                  <a:cubicBezTo>
                    <a:pt x="427" y="398"/>
                    <a:pt x="427" y="399"/>
                    <a:pt x="427" y="400"/>
                  </a:cubicBezTo>
                  <a:cubicBezTo>
                    <a:pt x="427" y="400"/>
                    <a:pt x="427" y="401"/>
                    <a:pt x="426" y="401"/>
                  </a:cubicBezTo>
                  <a:cubicBezTo>
                    <a:pt x="426" y="401"/>
                    <a:pt x="425" y="401"/>
                    <a:pt x="425" y="401"/>
                  </a:cubicBezTo>
                  <a:cubicBezTo>
                    <a:pt x="424" y="401"/>
                    <a:pt x="423" y="401"/>
                    <a:pt x="423" y="401"/>
                  </a:cubicBezTo>
                  <a:cubicBezTo>
                    <a:pt x="421" y="401"/>
                    <a:pt x="420" y="401"/>
                    <a:pt x="416" y="403"/>
                  </a:cubicBezTo>
                  <a:cubicBezTo>
                    <a:pt x="414" y="403"/>
                    <a:pt x="414" y="404"/>
                    <a:pt x="413" y="404"/>
                  </a:cubicBezTo>
                  <a:cubicBezTo>
                    <a:pt x="412" y="404"/>
                    <a:pt x="412" y="405"/>
                    <a:pt x="409" y="405"/>
                  </a:cubicBezTo>
                  <a:cubicBezTo>
                    <a:pt x="407" y="406"/>
                    <a:pt x="407" y="406"/>
                    <a:pt x="406" y="407"/>
                  </a:cubicBezTo>
                  <a:cubicBezTo>
                    <a:pt x="406" y="408"/>
                    <a:pt x="405" y="410"/>
                    <a:pt x="404" y="411"/>
                  </a:cubicBezTo>
                  <a:cubicBezTo>
                    <a:pt x="402" y="413"/>
                    <a:pt x="401" y="414"/>
                    <a:pt x="401" y="414"/>
                  </a:cubicBezTo>
                  <a:cubicBezTo>
                    <a:pt x="401" y="414"/>
                    <a:pt x="401" y="415"/>
                    <a:pt x="400" y="415"/>
                  </a:cubicBezTo>
                  <a:cubicBezTo>
                    <a:pt x="400" y="415"/>
                    <a:pt x="399" y="415"/>
                    <a:pt x="399" y="414"/>
                  </a:cubicBezTo>
                  <a:cubicBezTo>
                    <a:pt x="399" y="414"/>
                    <a:pt x="399" y="414"/>
                    <a:pt x="399" y="414"/>
                  </a:cubicBezTo>
                  <a:cubicBezTo>
                    <a:pt x="398" y="413"/>
                    <a:pt x="398" y="412"/>
                    <a:pt x="397" y="412"/>
                  </a:cubicBezTo>
                  <a:cubicBezTo>
                    <a:pt x="397" y="411"/>
                    <a:pt x="397" y="410"/>
                    <a:pt x="396" y="410"/>
                  </a:cubicBezTo>
                  <a:cubicBezTo>
                    <a:pt x="392" y="410"/>
                    <a:pt x="388" y="410"/>
                    <a:pt x="386" y="408"/>
                  </a:cubicBezTo>
                  <a:cubicBezTo>
                    <a:pt x="386" y="408"/>
                    <a:pt x="385" y="407"/>
                    <a:pt x="384" y="407"/>
                  </a:cubicBezTo>
                  <a:cubicBezTo>
                    <a:pt x="381" y="407"/>
                    <a:pt x="378" y="409"/>
                    <a:pt x="376" y="409"/>
                  </a:cubicBezTo>
                  <a:cubicBezTo>
                    <a:pt x="374" y="410"/>
                    <a:pt x="374" y="411"/>
                    <a:pt x="373" y="413"/>
                  </a:cubicBezTo>
                  <a:cubicBezTo>
                    <a:pt x="373" y="414"/>
                    <a:pt x="372" y="416"/>
                    <a:pt x="371" y="417"/>
                  </a:cubicBezTo>
                  <a:cubicBezTo>
                    <a:pt x="371" y="419"/>
                    <a:pt x="370" y="419"/>
                    <a:pt x="370" y="420"/>
                  </a:cubicBezTo>
                  <a:cubicBezTo>
                    <a:pt x="369" y="422"/>
                    <a:pt x="369" y="423"/>
                    <a:pt x="367" y="423"/>
                  </a:cubicBezTo>
                  <a:cubicBezTo>
                    <a:pt x="366" y="424"/>
                    <a:pt x="365" y="424"/>
                    <a:pt x="366" y="427"/>
                  </a:cubicBezTo>
                  <a:cubicBezTo>
                    <a:pt x="367" y="428"/>
                    <a:pt x="367" y="429"/>
                    <a:pt x="367" y="431"/>
                  </a:cubicBezTo>
                  <a:cubicBezTo>
                    <a:pt x="368" y="434"/>
                    <a:pt x="367" y="436"/>
                    <a:pt x="365" y="438"/>
                  </a:cubicBezTo>
                  <a:cubicBezTo>
                    <a:pt x="365" y="439"/>
                    <a:pt x="364" y="440"/>
                    <a:pt x="364" y="441"/>
                  </a:cubicBezTo>
                  <a:cubicBezTo>
                    <a:pt x="362" y="444"/>
                    <a:pt x="361" y="444"/>
                    <a:pt x="360" y="444"/>
                  </a:cubicBezTo>
                  <a:cubicBezTo>
                    <a:pt x="358" y="444"/>
                    <a:pt x="357" y="443"/>
                    <a:pt x="357" y="441"/>
                  </a:cubicBezTo>
                  <a:cubicBezTo>
                    <a:pt x="357" y="440"/>
                    <a:pt x="357" y="440"/>
                    <a:pt x="356" y="440"/>
                  </a:cubicBezTo>
                  <a:cubicBezTo>
                    <a:pt x="356" y="440"/>
                    <a:pt x="355" y="440"/>
                    <a:pt x="353" y="441"/>
                  </a:cubicBezTo>
                  <a:cubicBezTo>
                    <a:pt x="351" y="443"/>
                    <a:pt x="350" y="443"/>
                    <a:pt x="347" y="443"/>
                  </a:cubicBezTo>
                  <a:cubicBezTo>
                    <a:pt x="346" y="444"/>
                    <a:pt x="344" y="444"/>
                    <a:pt x="342" y="444"/>
                  </a:cubicBezTo>
                  <a:cubicBezTo>
                    <a:pt x="340" y="445"/>
                    <a:pt x="339" y="445"/>
                    <a:pt x="338" y="445"/>
                  </a:cubicBezTo>
                  <a:cubicBezTo>
                    <a:pt x="335" y="446"/>
                    <a:pt x="333" y="447"/>
                    <a:pt x="329" y="448"/>
                  </a:cubicBezTo>
                  <a:cubicBezTo>
                    <a:pt x="328" y="449"/>
                    <a:pt x="326" y="449"/>
                    <a:pt x="324" y="449"/>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8" name="Freeform 24"/>
            <p:cNvSpPr>
              <a:spLocks noEditPoints="1"/>
            </p:cNvSpPr>
            <p:nvPr/>
          </p:nvSpPr>
          <p:spPr bwMode="auto">
            <a:xfrm>
              <a:off x="6401054" y="2798462"/>
              <a:ext cx="961908" cy="945095"/>
            </a:xfrm>
            <a:custGeom>
              <a:avLst/>
              <a:gdLst>
                <a:gd name="T0" fmla="*/ 346 w 459"/>
                <a:gd name="T1" fmla="*/ 24 h 451"/>
                <a:gd name="T2" fmla="*/ 368 w 459"/>
                <a:gd name="T3" fmla="*/ 56 h 451"/>
                <a:gd name="T4" fmla="*/ 368 w 459"/>
                <a:gd name="T5" fmla="*/ 147 h 451"/>
                <a:gd name="T6" fmla="*/ 440 w 459"/>
                <a:gd name="T7" fmla="*/ 267 h 451"/>
                <a:gd name="T8" fmla="*/ 455 w 459"/>
                <a:gd name="T9" fmla="*/ 383 h 451"/>
                <a:gd name="T10" fmla="*/ 418 w 459"/>
                <a:gd name="T11" fmla="*/ 403 h 451"/>
                <a:gd name="T12" fmla="*/ 365 w 459"/>
                <a:gd name="T13" fmla="*/ 442 h 451"/>
                <a:gd name="T14" fmla="*/ 287 w 459"/>
                <a:gd name="T15" fmla="*/ 433 h 451"/>
                <a:gd name="T16" fmla="*/ 261 w 459"/>
                <a:gd name="T17" fmla="*/ 424 h 451"/>
                <a:gd name="T18" fmla="*/ 243 w 459"/>
                <a:gd name="T19" fmla="*/ 393 h 451"/>
                <a:gd name="T20" fmla="*/ 221 w 459"/>
                <a:gd name="T21" fmla="*/ 337 h 451"/>
                <a:gd name="T22" fmla="*/ 189 w 459"/>
                <a:gd name="T23" fmla="*/ 324 h 451"/>
                <a:gd name="T24" fmla="*/ 129 w 459"/>
                <a:gd name="T25" fmla="*/ 298 h 451"/>
                <a:gd name="T26" fmla="*/ 129 w 459"/>
                <a:gd name="T27" fmla="*/ 223 h 451"/>
                <a:gd name="T28" fmla="*/ 121 w 459"/>
                <a:gd name="T29" fmla="*/ 174 h 451"/>
                <a:gd name="T30" fmla="*/ 96 w 459"/>
                <a:gd name="T31" fmla="*/ 150 h 451"/>
                <a:gd name="T32" fmla="*/ 54 w 459"/>
                <a:gd name="T33" fmla="*/ 131 h 451"/>
                <a:gd name="T34" fmla="*/ 13 w 459"/>
                <a:gd name="T35" fmla="*/ 118 h 451"/>
                <a:gd name="T36" fmla="*/ 38 w 459"/>
                <a:gd name="T37" fmla="*/ 98 h 451"/>
                <a:gd name="T38" fmla="*/ 87 w 459"/>
                <a:gd name="T39" fmla="*/ 68 h 451"/>
                <a:gd name="T40" fmla="*/ 141 w 459"/>
                <a:gd name="T41" fmla="*/ 66 h 451"/>
                <a:gd name="T42" fmla="*/ 184 w 459"/>
                <a:gd name="T43" fmla="*/ 82 h 451"/>
                <a:gd name="T44" fmla="*/ 233 w 459"/>
                <a:gd name="T45" fmla="*/ 67 h 451"/>
                <a:gd name="T46" fmla="*/ 269 w 459"/>
                <a:gd name="T47" fmla="*/ 57 h 451"/>
                <a:gd name="T48" fmla="*/ 306 w 459"/>
                <a:gd name="T49" fmla="*/ 0 h 451"/>
                <a:gd name="T50" fmla="*/ 284 w 459"/>
                <a:gd name="T51" fmla="*/ 30 h 451"/>
                <a:gd name="T52" fmla="*/ 262 w 459"/>
                <a:gd name="T53" fmla="*/ 65 h 451"/>
                <a:gd name="T54" fmla="*/ 240 w 459"/>
                <a:gd name="T55" fmla="*/ 72 h 451"/>
                <a:gd name="T56" fmla="*/ 212 w 459"/>
                <a:gd name="T57" fmla="*/ 83 h 451"/>
                <a:gd name="T58" fmla="*/ 185 w 459"/>
                <a:gd name="T59" fmla="*/ 81 h 451"/>
                <a:gd name="T60" fmla="*/ 159 w 459"/>
                <a:gd name="T61" fmla="*/ 69 h 451"/>
                <a:gd name="T62" fmla="*/ 115 w 459"/>
                <a:gd name="T63" fmla="*/ 51 h 451"/>
                <a:gd name="T64" fmla="*/ 85 w 459"/>
                <a:gd name="T65" fmla="*/ 68 h 451"/>
                <a:gd name="T66" fmla="*/ 54 w 459"/>
                <a:gd name="T67" fmla="*/ 77 h 451"/>
                <a:gd name="T68" fmla="*/ 17 w 459"/>
                <a:gd name="T69" fmla="*/ 103 h 451"/>
                <a:gd name="T70" fmla="*/ 24 w 459"/>
                <a:gd name="T71" fmla="*/ 116 h 451"/>
                <a:gd name="T72" fmla="*/ 50 w 459"/>
                <a:gd name="T73" fmla="*/ 129 h 451"/>
                <a:gd name="T74" fmla="*/ 73 w 459"/>
                <a:gd name="T75" fmla="*/ 138 h 451"/>
                <a:gd name="T76" fmla="*/ 112 w 459"/>
                <a:gd name="T77" fmla="*/ 158 h 451"/>
                <a:gd name="T78" fmla="*/ 121 w 459"/>
                <a:gd name="T79" fmla="*/ 201 h 451"/>
                <a:gd name="T80" fmla="*/ 128 w 459"/>
                <a:gd name="T81" fmla="*/ 225 h 451"/>
                <a:gd name="T82" fmla="*/ 134 w 459"/>
                <a:gd name="T83" fmla="*/ 263 h 451"/>
                <a:gd name="T84" fmla="*/ 140 w 459"/>
                <a:gd name="T85" fmla="*/ 315 h 451"/>
                <a:gd name="T86" fmla="*/ 185 w 459"/>
                <a:gd name="T87" fmla="*/ 329 h 451"/>
                <a:gd name="T88" fmla="*/ 208 w 459"/>
                <a:gd name="T89" fmla="*/ 337 h 451"/>
                <a:gd name="T90" fmla="*/ 244 w 459"/>
                <a:gd name="T91" fmla="*/ 356 h 451"/>
                <a:gd name="T92" fmla="*/ 237 w 459"/>
                <a:gd name="T93" fmla="*/ 399 h 451"/>
                <a:gd name="T94" fmla="*/ 257 w 459"/>
                <a:gd name="T95" fmla="*/ 419 h 451"/>
                <a:gd name="T96" fmla="*/ 273 w 459"/>
                <a:gd name="T97" fmla="*/ 444 h 451"/>
                <a:gd name="T98" fmla="*/ 299 w 459"/>
                <a:gd name="T99" fmla="*/ 444 h 451"/>
                <a:gd name="T100" fmla="*/ 358 w 459"/>
                <a:gd name="T101" fmla="*/ 442 h 451"/>
                <a:gd name="T102" fmla="*/ 386 w 459"/>
                <a:gd name="T103" fmla="*/ 409 h 451"/>
                <a:gd name="T104" fmla="*/ 415 w 459"/>
                <a:gd name="T105" fmla="*/ 406 h 451"/>
                <a:gd name="T106" fmla="*/ 454 w 459"/>
                <a:gd name="T107" fmla="*/ 401 h 451"/>
                <a:gd name="T108" fmla="*/ 445 w 459"/>
                <a:gd name="T109" fmla="*/ 318 h 451"/>
                <a:gd name="T110" fmla="*/ 441 w 459"/>
                <a:gd name="T111" fmla="*/ 262 h 451"/>
                <a:gd name="T112" fmla="*/ 426 w 459"/>
                <a:gd name="T113" fmla="*/ 198 h 451"/>
                <a:gd name="T114" fmla="*/ 367 w 459"/>
                <a:gd name="T115" fmla="*/ 146 h 451"/>
                <a:gd name="T116" fmla="*/ 390 w 459"/>
                <a:gd name="T117" fmla="*/ 51 h 451"/>
                <a:gd name="T118" fmla="*/ 350 w 459"/>
                <a:gd name="T119" fmla="*/ 55 h 451"/>
                <a:gd name="T120" fmla="*/ 345 w 459"/>
                <a:gd name="T121" fmla="*/ 23 h 451"/>
                <a:gd name="T122" fmla="*/ 320 w 459"/>
                <a:gd name="T123" fmla="*/ 13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59" h="451">
                  <a:moveTo>
                    <a:pt x="306" y="2"/>
                  </a:moveTo>
                  <a:cubicBezTo>
                    <a:pt x="307" y="2"/>
                    <a:pt x="308" y="4"/>
                    <a:pt x="309" y="6"/>
                  </a:cubicBezTo>
                  <a:cubicBezTo>
                    <a:pt x="311" y="9"/>
                    <a:pt x="312" y="10"/>
                    <a:pt x="315" y="10"/>
                  </a:cubicBezTo>
                  <a:cubicBezTo>
                    <a:pt x="318" y="11"/>
                    <a:pt x="318" y="14"/>
                    <a:pt x="319" y="16"/>
                  </a:cubicBezTo>
                  <a:cubicBezTo>
                    <a:pt x="321" y="18"/>
                    <a:pt x="322" y="22"/>
                    <a:pt x="323" y="24"/>
                  </a:cubicBezTo>
                  <a:cubicBezTo>
                    <a:pt x="324" y="26"/>
                    <a:pt x="325" y="28"/>
                    <a:pt x="327" y="28"/>
                  </a:cubicBezTo>
                  <a:cubicBezTo>
                    <a:pt x="327" y="28"/>
                    <a:pt x="328" y="27"/>
                    <a:pt x="329" y="27"/>
                  </a:cubicBezTo>
                  <a:cubicBezTo>
                    <a:pt x="331" y="26"/>
                    <a:pt x="333" y="24"/>
                    <a:pt x="334" y="24"/>
                  </a:cubicBezTo>
                  <a:cubicBezTo>
                    <a:pt x="335" y="24"/>
                    <a:pt x="335" y="24"/>
                    <a:pt x="335" y="24"/>
                  </a:cubicBezTo>
                  <a:cubicBezTo>
                    <a:pt x="337" y="26"/>
                    <a:pt x="337" y="28"/>
                    <a:pt x="339" y="28"/>
                  </a:cubicBezTo>
                  <a:cubicBezTo>
                    <a:pt x="340" y="28"/>
                    <a:pt x="340" y="28"/>
                    <a:pt x="341" y="28"/>
                  </a:cubicBezTo>
                  <a:cubicBezTo>
                    <a:pt x="344" y="27"/>
                    <a:pt x="344" y="27"/>
                    <a:pt x="346" y="24"/>
                  </a:cubicBezTo>
                  <a:cubicBezTo>
                    <a:pt x="348" y="23"/>
                    <a:pt x="349" y="22"/>
                    <a:pt x="349" y="22"/>
                  </a:cubicBezTo>
                  <a:cubicBezTo>
                    <a:pt x="350" y="22"/>
                    <a:pt x="351" y="23"/>
                    <a:pt x="352" y="23"/>
                  </a:cubicBezTo>
                  <a:cubicBezTo>
                    <a:pt x="353" y="24"/>
                    <a:pt x="355" y="24"/>
                    <a:pt x="356" y="24"/>
                  </a:cubicBezTo>
                  <a:cubicBezTo>
                    <a:pt x="358" y="24"/>
                    <a:pt x="360" y="24"/>
                    <a:pt x="360" y="24"/>
                  </a:cubicBezTo>
                  <a:cubicBezTo>
                    <a:pt x="361" y="24"/>
                    <a:pt x="361" y="24"/>
                    <a:pt x="361" y="24"/>
                  </a:cubicBezTo>
                  <a:cubicBezTo>
                    <a:pt x="362" y="24"/>
                    <a:pt x="363" y="25"/>
                    <a:pt x="363" y="29"/>
                  </a:cubicBezTo>
                  <a:cubicBezTo>
                    <a:pt x="362" y="32"/>
                    <a:pt x="366" y="36"/>
                    <a:pt x="361" y="40"/>
                  </a:cubicBezTo>
                  <a:cubicBezTo>
                    <a:pt x="356" y="44"/>
                    <a:pt x="352" y="49"/>
                    <a:pt x="350" y="52"/>
                  </a:cubicBezTo>
                  <a:cubicBezTo>
                    <a:pt x="348" y="54"/>
                    <a:pt x="347" y="57"/>
                    <a:pt x="352" y="58"/>
                  </a:cubicBezTo>
                  <a:cubicBezTo>
                    <a:pt x="357" y="58"/>
                    <a:pt x="359" y="58"/>
                    <a:pt x="363" y="59"/>
                  </a:cubicBezTo>
                  <a:cubicBezTo>
                    <a:pt x="364" y="59"/>
                    <a:pt x="364" y="59"/>
                    <a:pt x="365" y="59"/>
                  </a:cubicBezTo>
                  <a:cubicBezTo>
                    <a:pt x="366" y="59"/>
                    <a:pt x="366" y="58"/>
                    <a:pt x="368" y="56"/>
                  </a:cubicBezTo>
                  <a:cubicBezTo>
                    <a:pt x="371" y="52"/>
                    <a:pt x="371" y="52"/>
                    <a:pt x="376" y="48"/>
                  </a:cubicBezTo>
                  <a:cubicBezTo>
                    <a:pt x="381" y="45"/>
                    <a:pt x="379" y="42"/>
                    <a:pt x="384" y="42"/>
                  </a:cubicBezTo>
                  <a:cubicBezTo>
                    <a:pt x="384" y="45"/>
                    <a:pt x="385" y="49"/>
                    <a:pt x="388" y="52"/>
                  </a:cubicBezTo>
                  <a:cubicBezTo>
                    <a:pt x="392" y="55"/>
                    <a:pt x="390" y="60"/>
                    <a:pt x="386" y="64"/>
                  </a:cubicBezTo>
                  <a:cubicBezTo>
                    <a:pt x="383" y="68"/>
                    <a:pt x="382" y="70"/>
                    <a:pt x="383" y="74"/>
                  </a:cubicBezTo>
                  <a:cubicBezTo>
                    <a:pt x="383" y="78"/>
                    <a:pt x="384" y="88"/>
                    <a:pt x="384" y="92"/>
                  </a:cubicBezTo>
                  <a:cubicBezTo>
                    <a:pt x="384" y="97"/>
                    <a:pt x="378" y="104"/>
                    <a:pt x="375" y="107"/>
                  </a:cubicBezTo>
                  <a:cubicBezTo>
                    <a:pt x="372" y="110"/>
                    <a:pt x="365" y="115"/>
                    <a:pt x="361" y="118"/>
                  </a:cubicBezTo>
                  <a:cubicBezTo>
                    <a:pt x="357" y="121"/>
                    <a:pt x="358" y="126"/>
                    <a:pt x="360" y="130"/>
                  </a:cubicBezTo>
                  <a:cubicBezTo>
                    <a:pt x="363" y="134"/>
                    <a:pt x="360" y="136"/>
                    <a:pt x="358" y="142"/>
                  </a:cubicBezTo>
                  <a:cubicBezTo>
                    <a:pt x="357" y="147"/>
                    <a:pt x="365" y="147"/>
                    <a:pt x="367" y="147"/>
                  </a:cubicBezTo>
                  <a:cubicBezTo>
                    <a:pt x="368" y="147"/>
                    <a:pt x="368" y="147"/>
                    <a:pt x="368" y="147"/>
                  </a:cubicBezTo>
                  <a:cubicBezTo>
                    <a:pt x="368" y="147"/>
                    <a:pt x="372" y="153"/>
                    <a:pt x="378" y="156"/>
                  </a:cubicBezTo>
                  <a:cubicBezTo>
                    <a:pt x="383" y="159"/>
                    <a:pt x="385" y="161"/>
                    <a:pt x="390" y="163"/>
                  </a:cubicBezTo>
                  <a:cubicBezTo>
                    <a:pt x="395" y="164"/>
                    <a:pt x="394" y="168"/>
                    <a:pt x="397" y="175"/>
                  </a:cubicBezTo>
                  <a:cubicBezTo>
                    <a:pt x="401" y="181"/>
                    <a:pt x="413" y="183"/>
                    <a:pt x="417" y="186"/>
                  </a:cubicBezTo>
                  <a:cubicBezTo>
                    <a:pt x="420" y="188"/>
                    <a:pt x="427" y="195"/>
                    <a:pt x="425" y="197"/>
                  </a:cubicBezTo>
                  <a:cubicBezTo>
                    <a:pt x="422" y="199"/>
                    <a:pt x="421" y="204"/>
                    <a:pt x="423" y="208"/>
                  </a:cubicBezTo>
                  <a:cubicBezTo>
                    <a:pt x="424" y="212"/>
                    <a:pt x="425" y="214"/>
                    <a:pt x="422" y="218"/>
                  </a:cubicBezTo>
                  <a:cubicBezTo>
                    <a:pt x="418" y="222"/>
                    <a:pt x="417" y="223"/>
                    <a:pt x="414" y="228"/>
                  </a:cubicBezTo>
                  <a:cubicBezTo>
                    <a:pt x="411" y="234"/>
                    <a:pt x="417" y="234"/>
                    <a:pt x="418" y="240"/>
                  </a:cubicBezTo>
                  <a:cubicBezTo>
                    <a:pt x="418" y="246"/>
                    <a:pt x="421" y="250"/>
                    <a:pt x="422" y="253"/>
                  </a:cubicBezTo>
                  <a:cubicBezTo>
                    <a:pt x="423" y="257"/>
                    <a:pt x="431" y="257"/>
                    <a:pt x="435" y="258"/>
                  </a:cubicBezTo>
                  <a:cubicBezTo>
                    <a:pt x="439" y="259"/>
                    <a:pt x="441" y="265"/>
                    <a:pt x="440" y="267"/>
                  </a:cubicBezTo>
                  <a:cubicBezTo>
                    <a:pt x="439" y="269"/>
                    <a:pt x="436" y="269"/>
                    <a:pt x="437" y="271"/>
                  </a:cubicBezTo>
                  <a:cubicBezTo>
                    <a:pt x="438" y="273"/>
                    <a:pt x="441" y="274"/>
                    <a:pt x="441" y="274"/>
                  </a:cubicBezTo>
                  <a:cubicBezTo>
                    <a:pt x="441" y="274"/>
                    <a:pt x="441" y="274"/>
                    <a:pt x="441" y="274"/>
                  </a:cubicBezTo>
                  <a:cubicBezTo>
                    <a:pt x="441" y="274"/>
                    <a:pt x="442" y="275"/>
                    <a:pt x="439" y="278"/>
                  </a:cubicBezTo>
                  <a:cubicBezTo>
                    <a:pt x="436" y="283"/>
                    <a:pt x="441" y="289"/>
                    <a:pt x="447" y="293"/>
                  </a:cubicBezTo>
                  <a:cubicBezTo>
                    <a:pt x="452" y="297"/>
                    <a:pt x="446" y="306"/>
                    <a:pt x="444" y="310"/>
                  </a:cubicBezTo>
                  <a:cubicBezTo>
                    <a:pt x="442" y="315"/>
                    <a:pt x="443" y="317"/>
                    <a:pt x="444" y="322"/>
                  </a:cubicBezTo>
                  <a:cubicBezTo>
                    <a:pt x="445" y="326"/>
                    <a:pt x="440" y="334"/>
                    <a:pt x="436" y="338"/>
                  </a:cubicBezTo>
                  <a:cubicBezTo>
                    <a:pt x="432" y="342"/>
                    <a:pt x="430" y="344"/>
                    <a:pt x="433" y="349"/>
                  </a:cubicBezTo>
                  <a:cubicBezTo>
                    <a:pt x="436" y="354"/>
                    <a:pt x="440" y="355"/>
                    <a:pt x="441" y="361"/>
                  </a:cubicBezTo>
                  <a:cubicBezTo>
                    <a:pt x="443" y="366"/>
                    <a:pt x="443" y="370"/>
                    <a:pt x="449" y="371"/>
                  </a:cubicBezTo>
                  <a:cubicBezTo>
                    <a:pt x="455" y="372"/>
                    <a:pt x="453" y="377"/>
                    <a:pt x="455" y="383"/>
                  </a:cubicBezTo>
                  <a:cubicBezTo>
                    <a:pt x="457" y="389"/>
                    <a:pt x="457" y="390"/>
                    <a:pt x="455" y="393"/>
                  </a:cubicBezTo>
                  <a:cubicBezTo>
                    <a:pt x="453" y="395"/>
                    <a:pt x="449" y="399"/>
                    <a:pt x="449" y="399"/>
                  </a:cubicBezTo>
                  <a:cubicBezTo>
                    <a:pt x="449" y="399"/>
                    <a:pt x="449" y="399"/>
                    <a:pt x="450" y="400"/>
                  </a:cubicBezTo>
                  <a:cubicBezTo>
                    <a:pt x="448" y="401"/>
                    <a:pt x="444" y="402"/>
                    <a:pt x="444" y="403"/>
                  </a:cubicBezTo>
                  <a:cubicBezTo>
                    <a:pt x="443" y="403"/>
                    <a:pt x="443" y="403"/>
                    <a:pt x="443" y="403"/>
                  </a:cubicBezTo>
                  <a:cubicBezTo>
                    <a:pt x="441" y="403"/>
                    <a:pt x="436" y="400"/>
                    <a:pt x="435" y="397"/>
                  </a:cubicBezTo>
                  <a:cubicBezTo>
                    <a:pt x="435" y="396"/>
                    <a:pt x="434" y="395"/>
                    <a:pt x="433" y="395"/>
                  </a:cubicBezTo>
                  <a:cubicBezTo>
                    <a:pt x="432" y="395"/>
                    <a:pt x="430" y="396"/>
                    <a:pt x="429" y="397"/>
                  </a:cubicBezTo>
                  <a:cubicBezTo>
                    <a:pt x="428" y="400"/>
                    <a:pt x="429" y="401"/>
                    <a:pt x="428" y="401"/>
                  </a:cubicBezTo>
                  <a:cubicBezTo>
                    <a:pt x="428" y="401"/>
                    <a:pt x="427" y="401"/>
                    <a:pt x="427" y="401"/>
                  </a:cubicBezTo>
                  <a:cubicBezTo>
                    <a:pt x="426" y="401"/>
                    <a:pt x="425" y="401"/>
                    <a:pt x="425" y="401"/>
                  </a:cubicBezTo>
                  <a:cubicBezTo>
                    <a:pt x="423" y="401"/>
                    <a:pt x="421" y="401"/>
                    <a:pt x="418" y="403"/>
                  </a:cubicBezTo>
                  <a:cubicBezTo>
                    <a:pt x="413" y="405"/>
                    <a:pt x="415" y="404"/>
                    <a:pt x="411" y="405"/>
                  </a:cubicBezTo>
                  <a:cubicBezTo>
                    <a:pt x="406" y="406"/>
                    <a:pt x="409" y="408"/>
                    <a:pt x="405" y="412"/>
                  </a:cubicBezTo>
                  <a:cubicBezTo>
                    <a:pt x="402" y="414"/>
                    <a:pt x="402" y="415"/>
                    <a:pt x="402" y="415"/>
                  </a:cubicBezTo>
                  <a:cubicBezTo>
                    <a:pt x="402" y="415"/>
                    <a:pt x="402" y="415"/>
                    <a:pt x="401" y="414"/>
                  </a:cubicBezTo>
                  <a:cubicBezTo>
                    <a:pt x="400" y="413"/>
                    <a:pt x="401" y="411"/>
                    <a:pt x="398" y="411"/>
                  </a:cubicBezTo>
                  <a:cubicBezTo>
                    <a:pt x="394" y="411"/>
                    <a:pt x="391" y="411"/>
                    <a:pt x="389" y="408"/>
                  </a:cubicBezTo>
                  <a:cubicBezTo>
                    <a:pt x="388" y="408"/>
                    <a:pt x="387" y="408"/>
                    <a:pt x="386" y="408"/>
                  </a:cubicBezTo>
                  <a:cubicBezTo>
                    <a:pt x="383" y="408"/>
                    <a:pt x="379" y="409"/>
                    <a:pt x="377" y="409"/>
                  </a:cubicBezTo>
                  <a:cubicBezTo>
                    <a:pt x="374" y="411"/>
                    <a:pt x="375" y="414"/>
                    <a:pt x="373" y="418"/>
                  </a:cubicBezTo>
                  <a:cubicBezTo>
                    <a:pt x="370" y="422"/>
                    <a:pt x="371" y="423"/>
                    <a:pt x="368" y="424"/>
                  </a:cubicBezTo>
                  <a:cubicBezTo>
                    <a:pt x="365" y="425"/>
                    <a:pt x="368" y="428"/>
                    <a:pt x="368" y="432"/>
                  </a:cubicBezTo>
                  <a:cubicBezTo>
                    <a:pt x="369" y="436"/>
                    <a:pt x="367" y="438"/>
                    <a:pt x="365" y="442"/>
                  </a:cubicBezTo>
                  <a:cubicBezTo>
                    <a:pt x="364" y="444"/>
                    <a:pt x="363" y="444"/>
                    <a:pt x="362" y="444"/>
                  </a:cubicBezTo>
                  <a:cubicBezTo>
                    <a:pt x="361" y="444"/>
                    <a:pt x="360" y="443"/>
                    <a:pt x="360" y="442"/>
                  </a:cubicBezTo>
                  <a:cubicBezTo>
                    <a:pt x="360" y="441"/>
                    <a:pt x="359" y="440"/>
                    <a:pt x="358" y="440"/>
                  </a:cubicBezTo>
                  <a:cubicBezTo>
                    <a:pt x="357" y="440"/>
                    <a:pt x="356" y="440"/>
                    <a:pt x="355" y="441"/>
                  </a:cubicBezTo>
                  <a:cubicBezTo>
                    <a:pt x="352" y="443"/>
                    <a:pt x="350" y="443"/>
                    <a:pt x="344" y="445"/>
                  </a:cubicBezTo>
                  <a:cubicBezTo>
                    <a:pt x="338" y="446"/>
                    <a:pt x="336" y="446"/>
                    <a:pt x="331" y="448"/>
                  </a:cubicBezTo>
                  <a:cubicBezTo>
                    <a:pt x="329" y="449"/>
                    <a:pt x="328" y="449"/>
                    <a:pt x="326" y="449"/>
                  </a:cubicBezTo>
                  <a:cubicBezTo>
                    <a:pt x="321" y="449"/>
                    <a:pt x="315" y="447"/>
                    <a:pt x="311" y="447"/>
                  </a:cubicBezTo>
                  <a:cubicBezTo>
                    <a:pt x="307" y="446"/>
                    <a:pt x="304" y="447"/>
                    <a:pt x="301" y="446"/>
                  </a:cubicBezTo>
                  <a:cubicBezTo>
                    <a:pt x="299" y="446"/>
                    <a:pt x="303" y="442"/>
                    <a:pt x="299" y="442"/>
                  </a:cubicBezTo>
                  <a:cubicBezTo>
                    <a:pt x="295" y="441"/>
                    <a:pt x="292" y="438"/>
                    <a:pt x="289" y="437"/>
                  </a:cubicBezTo>
                  <a:cubicBezTo>
                    <a:pt x="286" y="435"/>
                    <a:pt x="288" y="433"/>
                    <a:pt x="287" y="433"/>
                  </a:cubicBezTo>
                  <a:cubicBezTo>
                    <a:pt x="287" y="433"/>
                    <a:pt x="286" y="433"/>
                    <a:pt x="286" y="434"/>
                  </a:cubicBezTo>
                  <a:cubicBezTo>
                    <a:pt x="283" y="436"/>
                    <a:pt x="283" y="437"/>
                    <a:pt x="279" y="438"/>
                  </a:cubicBezTo>
                  <a:cubicBezTo>
                    <a:pt x="279" y="438"/>
                    <a:pt x="278" y="438"/>
                    <a:pt x="278" y="438"/>
                  </a:cubicBezTo>
                  <a:cubicBezTo>
                    <a:pt x="277" y="438"/>
                    <a:pt x="276" y="437"/>
                    <a:pt x="276" y="437"/>
                  </a:cubicBezTo>
                  <a:cubicBezTo>
                    <a:pt x="276" y="437"/>
                    <a:pt x="276" y="438"/>
                    <a:pt x="275" y="439"/>
                  </a:cubicBezTo>
                  <a:cubicBezTo>
                    <a:pt x="273" y="442"/>
                    <a:pt x="271" y="443"/>
                    <a:pt x="268" y="447"/>
                  </a:cubicBezTo>
                  <a:cubicBezTo>
                    <a:pt x="267" y="448"/>
                    <a:pt x="266" y="448"/>
                    <a:pt x="266" y="448"/>
                  </a:cubicBezTo>
                  <a:cubicBezTo>
                    <a:pt x="264" y="448"/>
                    <a:pt x="262" y="445"/>
                    <a:pt x="260" y="444"/>
                  </a:cubicBezTo>
                  <a:cubicBezTo>
                    <a:pt x="258" y="443"/>
                    <a:pt x="258" y="440"/>
                    <a:pt x="259" y="438"/>
                  </a:cubicBezTo>
                  <a:cubicBezTo>
                    <a:pt x="260" y="435"/>
                    <a:pt x="260" y="435"/>
                    <a:pt x="259" y="432"/>
                  </a:cubicBezTo>
                  <a:cubicBezTo>
                    <a:pt x="259" y="430"/>
                    <a:pt x="257" y="429"/>
                    <a:pt x="257" y="427"/>
                  </a:cubicBezTo>
                  <a:cubicBezTo>
                    <a:pt x="257" y="425"/>
                    <a:pt x="259" y="425"/>
                    <a:pt x="261" y="424"/>
                  </a:cubicBezTo>
                  <a:cubicBezTo>
                    <a:pt x="262" y="422"/>
                    <a:pt x="260" y="418"/>
                    <a:pt x="258" y="417"/>
                  </a:cubicBezTo>
                  <a:cubicBezTo>
                    <a:pt x="256" y="416"/>
                    <a:pt x="258" y="413"/>
                    <a:pt x="256" y="413"/>
                  </a:cubicBezTo>
                  <a:cubicBezTo>
                    <a:pt x="256" y="413"/>
                    <a:pt x="256" y="413"/>
                    <a:pt x="255" y="413"/>
                  </a:cubicBezTo>
                  <a:cubicBezTo>
                    <a:pt x="255" y="413"/>
                    <a:pt x="255" y="413"/>
                    <a:pt x="255" y="413"/>
                  </a:cubicBezTo>
                  <a:cubicBezTo>
                    <a:pt x="253" y="413"/>
                    <a:pt x="251" y="412"/>
                    <a:pt x="251" y="412"/>
                  </a:cubicBezTo>
                  <a:cubicBezTo>
                    <a:pt x="251" y="412"/>
                    <a:pt x="252" y="406"/>
                    <a:pt x="250" y="404"/>
                  </a:cubicBezTo>
                  <a:cubicBezTo>
                    <a:pt x="249" y="403"/>
                    <a:pt x="248" y="402"/>
                    <a:pt x="247" y="402"/>
                  </a:cubicBezTo>
                  <a:cubicBezTo>
                    <a:pt x="246" y="402"/>
                    <a:pt x="245" y="403"/>
                    <a:pt x="244" y="403"/>
                  </a:cubicBezTo>
                  <a:cubicBezTo>
                    <a:pt x="244" y="403"/>
                    <a:pt x="244" y="403"/>
                    <a:pt x="243" y="403"/>
                  </a:cubicBezTo>
                  <a:cubicBezTo>
                    <a:pt x="240" y="403"/>
                    <a:pt x="240" y="399"/>
                    <a:pt x="239" y="397"/>
                  </a:cubicBezTo>
                  <a:cubicBezTo>
                    <a:pt x="239" y="397"/>
                    <a:pt x="238" y="397"/>
                    <a:pt x="238" y="397"/>
                  </a:cubicBezTo>
                  <a:cubicBezTo>
                    <a:pt x="239" y="396"/>
                    <a:pt x="241" y="395"/>
                    <a:pt x="243" y="393"/>
                  </a:cubicBezTo>
                  <a:cubicBezTo>
                    <a:pt x="247" y="391"/>
                    <a:pt x="250" y="390"/>
                    <a:pt x="252" y="387"/>
                  </a:cubicBezTo>
                  <a:cubicBezTo>
                    <a:pt x="254" y="384"/>
                    <a:pt x="255" y="380"/>
                    <a:pt x="253" y="378"/>
                  </a:cubicBezTo>
                  <a:cubicBezTo>
                    <a:pt x="250" y="377"/>
                    <a:pt x="249" y="373"/>
                    <a:pt x="250" y="370"/>
                  </a:cubicBezTo>
                  <a:cubicBezTo>
                    <a:pt x="252" y="367"/>
                    <a:pt x="252" y="364"/>
                    <a:pt x="250" y="362"/>
                  </a:cubicBezTo>
                  <a:cubicBezTo>
                    <a:pt x="248" y="361"/>
                    <a:pt x="246" y="359"/>
                    <a:pt x="246" y="357"/>
                  </a:cubicBezTo>
                  <a:cubicBezTo>
                    <a:pt x="247" y="354"/>
                    <a:pt x="247" y="349"/>
                    <a:pt x="243" y="349"/>
                  </a:cubicBezTo>
                  <a:cubicBezTo>
                    <a:pt x="242" y="349"/>
                    <a:pt x="242" y="349"/>
                    <a:pt x="241" y="349"/>
                  </a:cubicBezTo>
                  <a:cubicBezTo>
                    <a:pt x="239" y="350"/>
                    <a:pt x="238" y="350"/>
                    <a:pt x="237" y="350"/>
                  </a:cubicBezTo>
                  <a:cubicBezTo>
                    <a:pt x="232" y="350"/>
                    <a:pt x="230" y="348"/>
                    <a:pt x="231" y="346"/>
                  </a:cubicBezTo>
                  <a:cubicBezTo>
                    <a:pt x="234" y="344"/>
                    <a:pt x="231" y="344"/>
                    <a:pt x="228" y="344"/>
                  </a:cubicBezTo>
                  <a:cubicBezTo>
                    <a:pt x="225" y="344"/>
                    <a:pt x="224" y="343"/>
                    <a:pt x="223" y="341"/>
                  </a:cubicBezTo>
                  <a:cubicBezTo>
                    <a:pt x="223" y="339"/>
                    <a:pt x="222" y="337"/>
                    <a:pt x="221" y="337"/>
                  </a:cubicBezTo>
                  <a:cubicBezTo>
                    <a:pt x="220" y="337"/>
                    <a:pt x="220" y="337"/>
                    <a:pt x="219" y="337"/>
                  </a:cubicBezTo>
                  <a:cubicBezTo>
                    <a:pt x="217" y="339"/>
                    <a:pt x="215" y="340"/>
                    <a:pt x="214" y="340"/>
                  </a:cubicBezTo>
                  <a:cubicBezTo>
                    <a:pt x="212" y="340"/>
                    <a:pt x="211" y="339"/>
                    <a:pt x="210" y="337"/>
                  </a:cubicBezTo>
                  <a:cubicBezTo>
                    <a:pt x="209" y="334"/>
                    <a:pt x="208" y="333"/>
                    <a:pt x="206" y="333"/>
                  </a:cubicBezTo>
                  <a:cubicBezTo>
                    <a:pt x="206" y="333"/>
                    <a:pt x="205" y="333"/>
                    <a:pt x="204" y="333"/>
                  </a:cubicBezTo>
                  <a:cubicBezTo>
                    <a:pt x="204" y="333"/>
                    <a:pt x="204" y="333"/>
                    <a:pt x="203" y="333"/>
                  </a:cubicBezTo>
                  <a:cubicBezTo>
                    <a:pt x="201" y="333"/>
                    <a:pt x="198" y="331"/>
                    <a:pt x="197" y="330"/>
                  </a:cubicBezTo>
                  <a:cubicBezTo>
                    <a:pt x="196" y="329"/>
                    <a:pt x="196" y="329"/>
                    <a:pt x="195" y="329"/>
                  </a:cubicBezTo>
                  <a:cubicBezTo>
                    <a:pt x="195" y="329"/>
                    <a:pt x="194" y="329"/>
                    <a:pt x="193" y="329"/>
                  </a:cubicBezTo>
                  <a:cubicBezTo>
                    <a:pt x="193" y="329"/>
                    <a:pt x="192" y="329"/>
                    <a:pt x="192" y="328"/>
                  </a:cubicBezTo>
                  <a:cubicBezTo>
                    <a:pt x="190" y="326"/>
                    <a:pt x="192" y="324"/>
                    <a:pt x="190" y="324"/>
                  </a:cubicBezTo>
                  <a:cubicBezTo>
                    <a:pt x="190" y="324"/>
                    <a:pt x="190" y="324"/>
                    <a:pt x="189" y="324"/>
                  </a:cubicBezTo>
                  <a:cubicBezTo>
                    <a:pt x="186" y="325"/>
                    <a:pt x="183" y="328"/>
                    <a:pt x="179" y="330"/>
                  </a:cubicBezTo>
                  <a:cubicBezTo>
                    <a:pt x="177" y="331"/>
                    <a:pt x="175" y="333"/>
                    <a:pt x="173" y="333"/>
                  </a:cubicBezTo>
                  <a:cubicBezTo>
                    <a:pt x="172" y="333"/>
                    <a:pt x="171" y="332"/>
                    <a:pt x="170" y="331"/>
                  </a:cubicBezTo>
                  <a:cubicBezTo>
                    <a:pt x="167" y="327"/>
                    <a:pt x="165" y="325"/>
                    <a:pt x="164" y="323"/>
                  </a:cubicBezTo>
                  <a:cubicBezTo>
                    <a:pt x="163" y="322"/>
                    <a:pt x="162" y="321"/>
                    <a:pt x="161" y="321"/>
                  </a:cubicBezTo>
                  <a:cubicBezTo>
                    <a:pt x="160" y="321"/>
                    <a:pt x="159" y="322"/>
                    <a:pt x="159" y="322"/>
                  </a:cubicBezTo>
                  <a:cubicBezTo>
                    <a:pt x="159" y="322"/>
                    <a:pt x="159" y="326"/>
                    <a:pt x="157" y="326"/>
                  </a:cubicBezTo>
                  <a:cubicBezTo>
                    <a:pt x="157" y="326"/>
                    <a:pt x="157" y="325"/>
                    <a:pt x="157" y="325"/>
                  </a:cubicBezTo>
                  <a:cubicBezTo>
                    <a:pt x="155" y="324"/>
                    <a:pt x="146" y="319"/>
                    <a:pt x="146" y="319"/>
                  </a:cubicBezTo>
                  <a:cubicBezTo>
                    <a:pt x="146" y="319"/>
                    <a:pt x="144" y="318"/>
                    <a:pt x="142" y="314"/>
                  </a:cubicBezTo>
                  <a:cubicBezTo>
                    <a:pt x="141" y="310"/>
                    <a:pt x="137" y="309"/>
                    <a:pt x="135" y="307"/>
                  </a:cubicBezTo>
                  <a:cubicBezTo>
                    <a:pt x="134" y="305"/>
                    <a:pt x="130" y="302"/>
                    <a:pt x="129" y="298"/>
                  </a:cubicBezTo>
                  <a:cubicBezTo>
                    <a:pt x="128" y="295"/>
                    <a:pt x="128" y="292"/>
                    <a:pt x="131" y="289"/>
                  </a:cubicBezTo>
                  <a:cubicBezTo>
                    <a:pt x="133" y="286"/>
                    <a:pt x="134" y="287"/>
                    <a:pt x="136" y="286"/>
                  </a:cubicBezTo>
                  <a:cubicBezTo>
                    <a:pt x="138" y="284"/>
                    <a:pt x="134" y="283"/>
                    <a:pt x="132" y="280"/>
                  </a:cubicBezTo>
                  <a:cubicBezTo>
                    <a:pt x="130" y="278"/>
                    <a:pt x="131" y="276"/>
                    <a:pt x="132" y="271"/>
                  </a:cubicBezTo>
                  <a:cubicBezTo>
                    <a:pt x="133" y="266"/>
                    <a:pt x="136" y="264"/>
                    <a:pt x="137" y="262"/>
                  </a:cubicBezTo>
                  <a:cubicBezTo>
                    <a:pt x="137" y="259"/>
                    <a:pt x="136" y="257"/>
                    <a:pt x="135" y="254"/>
                  </a:cubicBezTo>
                  <a:cubicBezTo>
                    <a:pt x="135" y="251"/>
                    <a:pt x="134" y="242"/>
                    <a:pt x="136" y="239"/>
                  </a:cubicBezTo>
                  <a:cubicBezTo>
                    <a:pt x="138" y="237"/>
                    <a:pt x="141" y="233"/>
                    <a:pt x="139" y="231"/>
                  </a:cubicBezTo>
                  <a:cubicBezTo>
                    <a:pt x="138" y="231"/>
                    <a:pt x="138" y="230"/>
                    <a:pt x="137" y="230"/>
                  </a:cubicBezTo>
                  <a:cubicBezTo>
                    <a:pt x="136" y="230"/>
                    <a:pt x="135" y="231"/>
                    <a:pt x="134" y="231"/>
                  </a:cubicBezTo>
                  <a:cubicBezTo>
                    <a:pt x="134" y="231"/>
                    <a:pt x="133" y="231"/>
                    <a:pt x="132" y="230"/>
                  </a:cubicBezTo>
                  <a:cubicBezTo>
                    <a:pt x="130" y="229"/>
                    <a:pt x="131" y="223"/>
                    <a:pt x="129" y="223"/>
                  </a:cubicBezTo>
                  <a:cubicBezTo>
                    <a:pt x="129" y="223"/>
                    <a:pt x="128" y="223"/>
                    <a:pt x="128" y="223"/>
                  </a:cubicBezTo>
                  <a:cubicBezTo>
                    <a:pt x="127" y="223"/>
                    <a:pt x="127" y="223"/>
                    <a:pt x="125" y="225"/>
                  </a:cubicBezTo>
                  <a:cubicBezTo>
                    <a:pt x="124" y="226"/>
                    <a:pt x="122" y="228"/>
                    <a:pt x="120" y="228"/>
                  </a:cubicBezTo>
                  <a:cubicBezTo>
                    <a:pt x="120" y="228"/>
                    <a:pt x="119" y="228"/>
                    <a:pt x="119" y="227"/>
                  </a:cubicBezTo>
                  <a:cubicBezTo>
                    <a:pt x="119" y="223"/>
                    <a:pt x="120" y="223"/>
                    <a:pt x="121" y="222"/>
                  </a:cubicBezTo>
                  <a:cubicBezTo>
                    <a:pt x="122" y="220"/>
                    <a:pt x="117" y="220"/>
                    <a:pt x="117" y="220"/>
                  </a:cubicBezTo>
                  <a:cubicBezTo>
                    <a:pt x="117" y="220"/>
                    <a:pt x="117" y="218"/>
                    <a:pt x="118" y="215"/>
                  </a:cubicBezTo>
                  <a:cubicBezTo>
                    <a:pt x="119" y="211"/>
                    <a:pt x="118" y="206"/>
                    <a:pt x="119" y="205"/>
                  </a:cubicBezTo>
                  <a:cubicBezTo>
                    <a:pt x="120" y="203"/>
                    <a:pt x="123" y="203"/>
                    <a:pt x="124" y="201"/>
                  </a:cubicBezTo>
                  <a:cubicBezTo>
                    <a:pt x="125" y="199"/>
                    <a:pt x="127" y="195"/>
                    <a:pt x="124" y="190"/>
                  </a:cubicBezTo>
                  <a:cubicBezTo>
                    <a:pt x="122" y="185"/>
                    <a:pt x="120" y="183"/>
                    <a:pt x="121" y="180"/>
                  </a:cubicBezTo>
                  <a:cubicBezTo>
                    <a:pt x="123" y="178"/>
                    <a:pt x="121" y="176"/>
                    <a:pt x="121" y="174"/>
                  </a:cubicBezTo>
                  <a:cubicBezTo>
                    <a:pt x="120" y="172"/>
                    <a:pt x="122" y="170"/>
                    <a:pt x="125" y="168"/>
                  </a:cubicBezTo>
                  <a:cubicBezTo>
                    <a:pt x="127" y="167"/>
                    <a:pt x="126" y="163"/>
                    <a:pt x="125" y="161"/>
                  </a:cubicBezTo>
                  <a:cubicBezTo>
                    <a:pt x="124" y="158"/>
                    <a:pt x="120" y="152"/>
                    <a:pt x="118" y="152"/>
                  </a:cubicBezTo>
                  <a:cubicBezTo>
                    <a:pt x="117" y="152"/>
                    <a:pt x="117" y="152"/>
                    <a:pt x="117" y="152"/>
                  </a:cubicBezTo>
                  <a:cubicBezTo>
                    <a:pt x="115" y="152"/>
                    <a:pt x="115" y="155"/>
                    <a:pt x="113" y="156"/>
                  </a:cubicBezTo>
                  <a:cubicBezTo>
                    <a:pt x="113" y="156"/>
                    <a:pt x="112" y="156"/>
                    <a:pt x="112" y="156"/>
                  </a:cubicBezTo>
                  <a:cubicBezTo>
                    <a:pt x="110" y="156"/>
                    <a:pt x="111" y="153"/>
                    <a:pt x="110" y="151"/>
                  </a:cubicBezTo>
                  <a:cubicBezTo>
                    <a:pt x="109" y="150"/>
                    <a:pt x="109" y="150"/>
                    <a:pt x="109" y="150"/>
                  </a:cubicBezTo>
                  <a:cubicBezTo>
                    <a:pt x="109" y="150"/>
                    <a:pt x="108" y="151"/>
                    <a:pt x="106" y="151"/>
                  </a:cubicBezTo>
                  <a:cubicBezTo>
                    <a:pt x="106" y="151"/>
                    <a:pt x="106" y="151"/>
                    <a:pt x="106" y="151"/>
                  </a:cubicBezTo>
                  <a:cubicBezTo>
                    <a:pt x="103" y="151"/>
                    <a:pt x="99" y="150"/>
                    <a:pt x="97" y="150"/>
                  </a:cubicBezTo>
                  <a:cubicBezTo>
                    <a:pt x="97" y="150"/>
                    <a:pt x="96" y="150"/>
                    <a:pt x="96" y="150"/>
                  </a:cubicBezTo>
                  <a:cubicBezTo>
                    <a:pt x="95" y="151"/>
                    <a:pt x="94" y="151"/>
                    <a:pt x="92" y="151"/>
                  </a:cubicBezTo>
                  <a:cubicBezTo>
                    <a:pt x="89" y="151"/>
                    <a:pt x="86" y="150"/>
                    <a:pt x="84" y="149"/>
                  </a:cubicBezTo>
                  <a:cubicBezTo>
                    <a:pt x="79" y="147"/>
                    <a:pt x="75" y="146"/>
                    <a:pt x="74" y="145"/>
                  </a:cubicBezTo>
                  <a:cubicBezTo>
                    <a:pt x="73" y="143"/>
                    <a:pt x="74" y="141"/>
                    <a:pt x="75" y="139"/>
                  </a:cubicBezTo>
                  <a:cubicBezTo>
                    <a:pt x="75" y="137"/>
                    <a:pt x="74" y="136"/>
                    <a:pt x="72" y="136"/>
                  </a:cubicBezTo>
                  <a:cubicBezTo>
                    <a:pt x="72" y="136"/>
                    <a:pt x="71" y="136"/>
                    <a:pt x="70" y="137"/>
                  </a:cubicBezTo>
                  <a:cubicBezTo>
                    <a:pt x="70" y="137"/>
                    <a:pt x="69" y="137"/>
                    <a:pt x="69" y="137"/>
                  </a:cubicBezTo>
                  <a:cubicBezTo>
                    <a:pt x="67" y="137"/>
                    <a:pt x="66" y="133"/>
                    <a:pt x="66" y="133"/>
                  </a:cubicBezTo>
                  <a:cubicBezTo>
                    <a:pt x="64" y="131"/>
                    <a:pt x="63" y="130"/>
                    <a:pt x="62" y="130"/>
                  </a:cubicBezTo>
                  <a:cubicBezTo>
                    <a:pt x="61" y="130"/>
                    <a:pt x="61" y="130"/>
                    <a:pt x="60" y="131"/>
                  </a:cubicBezTo>
                  <a:cubicBezTo>
                    <a:pt x="58" y="131"/>
                    <a:pt x="57" y="132"/>
                    <a:pt x="56" y="132"/>
                  </a:cubicBezTo>
                  <a:cubicBezTo>
                    <a:pt x="55" y="132"/>
                    <a:pt x="55" y="132"/>
                    <a:pt x="54" y="131"/>
                  </a:cubicBezTo>
                  <a:cubicBezTo>
                    <a:pt x="54" y="127"/>
                    <a:pt x="53" y="127"/>
                    <a:pt x="51" y="127"/>
                  </a:cubicBezTo>
                  <a:cubicBezTo>
                    <a:pt x="48" y="126"/>
                    <a:pt x="48" y="125"/>
                    <a:pt x="49" y="123"/>
                  </a:cubicBezTo>
                  <a:cubicBezTo>
                    <a:pt x="50" y="121"/>
                    <a:pt x="49" y="120"/>
                    <a:pt x="46" y="120"/>
                  </a:cubicBezTo>
                  <a:cubicBezTo>
                    <a:pt x="47" y="118"/>
                    <a:pt x="48" y="117"/>
                    <a:pt x="48" y="117"/>
                  </a:cubicBezTo>
                  <a:cubicBezTo>
                    <a:pt x="48" y="117"/>
                    <a:pt x="47" y="118"/>
                    <a:pt x="46" y="120"/>
                  </a:cubicBezTo>
                  <a:cubicBezTo>
                    <a:pt x="46" y="120"/>
                    <a:pt x="46" y="120"/>
                    <a:pt x="45" y="120"/>
                  </a:cubicBezTo>
                  <a:cubicBezTo>
                    <a:pt x="43" y="120"/>
                    <a:pt x="41" y="120"/>
                    <a:pt x="39" y="120"/>
                  </a:cubicBezTo>
                  <a:cubicBezTo>
                    <a:pt x="38" y="120"/>
                    <a:pt x="38" y="120"/>
                    <a:pt x="37" y="120"/>
                  </a:cubicBezTo>
                  <a:cubicBezTo>
                    <a:pt x="33" y="120"/>
                    <a:pt x="31" y="116"/>
                    <a:pt x="27" y="115"/>
                  </a:cubicBezTo>
                  <a:cubicBezTo>
                    <a:pt x="26" y="114"/>
                    <a:pt x="25" y="114"/>
                    <a:pt x="24" y="114"/>
                  </a:cubicBezTo>
                  <a:cubicBezTo>
                    <a:pt x="21" y="114"/>
                    <a:pt x="18" y="116"/>
                    <a:pt x="16" y="117"/>
                  </a:cubicBezTo>
                  <a:cubicBezTo>
                    <a:pt x="15" y="117"/>
                    <a:pt x="14" y="118"/>
                    <a:pt x="13" y="118"/>
                  </a:cubicBezTo>
                  <a:cubicBezTo>
                    <a:pt x="12" y="118"/>
                    <a:pt x="10" y="117"/>
                    <a:pt x="8" y="115"/>
                  </a:cubicBezTo>
                  <a:cubicBezTo>
                    <a:pt x="6" y="112"/>
                    <a:pt x="2" y="106"/>
                    <a:pt x="5" y="106"/>
                  </a:cubicBezTo>
                  <a:cubicBezTo>
                    <a:pt x="5" y="107"/>
                    <a:pt x="6" y="107"/>
                    <a:pt x="6" y="108"/>
                  </a:cubicBezTo>
                  <a:cubicBezTo>
                    <a:pt x="6" y="107"/>
                    <a:pt x="5" y="107"/>
                    <a:pt x="5" y="106"/>
                  </a:cubicBezTo>
                  <a:cubicBezTo>
                    <a:pt x="5" y="106"/>
                    <a:pt x="5" y="106"/>
                    <a:pt x="5" y="106"/>
                  </a:cubicBezTo>
                  <a:cubicBezTo>
                    <a:pt x="8" y="106"/>
                    <a:pt x="13" y="106"/>
                    <a:pt x="15" y="106"/>
                  </a:cubicBezTo>
                  <a:cubicBezTo>
                    <a:pt x="17" y="106"/>
                    <a:pt x="18" y="105"/>
                    <a:pt x="19" y="103"/>
                  </a:cubicBezTo>
                  <a:cubicBezTo>
                    <a:pt x="19" y="102"/>
                    <a:pt x="21" y="101"/>
                    <a:pt x="24" y="101"/>
                  </a:cubicBezTo>
                  <a:cubicBezTo>
                    <a:pt x="25" y="101"/>
                    <a:pt x="25" y="101"/>
                    <a:pt x="26" y="101"/>
                  </a:cubicBezTo>
                  <a:cubicBezTo>
                    <a:pt x="30" y="101"/>
                    <a:pt x="34" y="104"/>
                    <a:pt x="35" y="104"/>
                  </a:cubicBezTo>
                  <a:cubicBezTo>
                    <a:pt x="36" y="104"/>
                    <a:pt x="36" y="104"/>
                    <a:pt x="36" y="104"/>
                  </a:cubicBezTo>
                  <a:cubicBezTo>
                    <a:pt x="37" y="102"/>
                    <a:pt x="37" y="101"/>
                    <a:pt x="38" y="98"/>
                  </a:cubicBezTo>
                  <a:cubicBezTo>
                    <a:pt x="38" y="94"/>
                    <a:pt x="34" y="92"/>
                    <a:pt x="37" y="89"/>
                  </a:cubicBezTo>
                  <a:cubicBezTo>
                    <a:pt x="40" y="85"/>
                    <a:pt x="42" y="83"/>
                    <a:pt x="44" y="82"/>
                  </a:cubicBezTo>
                  <a:cubicBezTo>
                    <a:pt x="47" y="81"/>
                    <a:pt x="48" y="78"/>
                    <a:pt x="51" y="78"/>
                  </a:cubicBezTo>
                  <a:cubicBezTo>
                    <a:pt x="52" y="78"/>
                    <a:pt x="52" y="78"/>
                    <a:pt x="53" y="78"/>
                  </a:cubicBezTo>
                  <a:cubicBezTo>
                    <a:pt x="56" y="80"/>
                    <a:pt x="60" y="82"/>
                    <a:pt x="62" y="82"/>
                  </a:cubicBezTo>
                  <a:cubicBezTo>
                    <a:pt x="63" y="82"/>
                    <a:pt x="63" y="82"/>
                    <a:pt x="64" y="82"/>
                  </a:cubicBezTo>
                  <a:cubicBezTo>
                    <a:pt x="66" y="80"/>
                    <a:pt x="69" y="80"/>
                    <a:pt x="71" y="78"/>
                  </a:cubicBezTo>
                  <a:cubicBezTo>
                    <a:pt x="72" y="76"/>
                    <a:pt x="73" y="76"/>
                    <a:pt x="76" y="73"/>
                  </a:cubicBezTo>
                  <a:cubicBezTo>
                    <a:pt x="79" y="71"/>
                    <a:pt x="80" y="69"/>
                    <a:pt x="82" y="69"/>
                  </a:cubicBezTo>
                  <a:cubicBezTo>
                    <a:pt x="82" y="69"/>
                    <a:pt x="83" y="70"/>
                    <a:pt x="83" y="70"/>
                  </a:cubicBezTo>
                  <a:cubicBezTo>
                    <a:pt x="84" y="70"/>
                    <a:pt x="84" y="71"/>
                    <a:pt x="85" y="71"/>
                  </a:cubicBezTo>
                  <a:cubicBezTo>
                    <a:pt x="86" y="71"/>
                    <a:pt x="87" y="69"/>
                    <a:pt x="87" y="68"/>
                  </a:cubicBezTo>
                  <a:cubicBezTo>
                    <a:pt x="88" y="67"/>
                    <a:pt x="87" y="66"/>
                    <a:pt x="90" y="66"/>
                  </a:cubicBezTo>
                  <a:cubicBezTo>
                    <a:pt x="94" y="65"/>
                    <a:pt x="94" y="58"/>
                    <a:pt x="94" y="58"/>
                  </a:cubicBezTo>
                  <a:cubicBezTo>
                    <a:pt x="94" y="58"/>
                    <a:pt x="97" y="57"/>
                    <a:pt x="98" y="54"/>
                  </a:cubicBezTo>
                  <a:cubicBezTo>
                    <a:pt x="98" y="53"/>
                    <a:pt x="98" y="52"/>
                    <a:pt x="98" y="52"/>
                  </a:cubicBezTo>
                  <a:cubicBezTo>
                    <a:pt x="99" y="52"/>
                    <a:pt x="100" y="54"/>
                    <a:pt x="101" y="55"/>
                  </a:cubicBezTo>
                  <a:cubicBezTo>
                    <a:pt x="103" y="56"/>
                    <a:pt x="104" y="57"/>
                    <a:pt x="105" y="57"/>
                  </a:cubicBezTo>
                  <a:cubicBezTo>
                    <a:pt x="106" y="57"/>
                    <a:pt x="107" y="56"/>
                    <a:pt x="108" y="55"/>
                  </a:cubicBezTo>
                  <a:cubicBezTo>
                    <a:pt x="110" y="54"/>
                    <a:pt x="113" y="53"/>
                    <a:pt x="115" y="53"/>
                  </a:cubicBezTo>
                  <a:cubicBezTo>
                    <a:pt x="115" y="53"/>
                    <a:pt x="116" y="53"/>
                    <a:pt x="116" y="53"/>
                  </a:cubicBezTo>
                  <a:cubicBezTo>
                    <a:pt x="119" y="53"/>
                    <a:pt x="119" y="56"/>
                    <a:pt x="121" y="57"/>
                  </a:cubicBezTo>
                  <a:cubicBezTo>
                    <a:pt x="123" y="58"/>
                    <a:pt x="125" y="57"/>
                    <a:pt x="129" y="58"/>
                  </a:cubicBezTo>
                  <a:cubicBezTo>
                    <a:pt x="132" y="58"/>
                    <a:pt x="138" y="64"/>
                    <a:pt x="141" y="66"/>
                  </a:cubicBezTo>
                  <a:cubicBezTo>
                    <a:pt x="142" y="68"/>
                    <a:pt x="143" y="73"/>
                    <a:pt x="147" y="73"/>
                  </a:cubicBezTo>
                  <a:cubicBezTo>
                    <a:pt x="147" y="73"/>
                    <a:pt x="148" y="73"/>
                    <a:pt x="148" y="73"/>
                  </a:cubicBezTo>
                  <a:cubicBezTo>
                    <a:pt x="152" y="71"/>
                    <a:pt x="154" y="70"/>
                    <a:pt x="157" y="70"/>
                  </a:cubicBezTo>
                  <a:cubicBezTo>
                    <a:pt x="157" y="70"/>
                    <a:pt x="158" y="70"/>
                    <a:pt x="159" y="70"/>
                  </a:cubicBezTo>
                  <a:cubicBezTo>
                    <a:pt x="161" y="71"/>
                    <a:pt x="162" y="72"/>
                    <a:pt x="164" y="72"/>
                  </a:cubicBezTo>
                  <a:cubicBezTo>
                    <a:pt x="165" y="72"/>
                    <a:pt x="166" y="72"/>
                    <a:pt x="167" y="71"/>
                  </a:cubicBezTo>
                  <a:cubicBezTo>
                    <a:pt x="168" y="71"/>
                    <a:pt x="169" y="70"/>
                    <a:pt x="170" y="70"/>
                  </a:cubicBezTo>
                  <a:cubicBezTo>
                    <a:pt x="172" y="70"/>
                    <a:pt x="173" y="72"/>
                    <a:pt x="173" y="74"/>
                  </a:cubicBezTo>
                  <a:cubicBezTo>
                    <a:pt x="173" y="76"/>
                    <a:pt x="174" y="78"/>
                    <a:pt x="176" y="78"/>
                  </a:cubicBezTo>
                  <a:cubicBezTo>
                    <a:pt x="177" y="78"/>
                    <a:pt x="177" y="77"/>
                    <a:pt x="178" y="77"/>
                  </a:cubicBezTo>
                  <a:cubicBezTo>
                    <a:pt x="179" y="77"/>
                    <a:pt x="179" y="77"/>
                    <a:pt x="179" y="77"/>
                  </a:cubicBezTo>
                  <a:cubicBezTo>
                    <a:pt x="182" y="77"/>
                    <a:pt x="182" y="81"/>
                    <a:pt x="184" y="82"/>
                  </a:cubicBezTo>
                  <a:cubicBezTo>
                    <a:pt x="186" y="84"/>
                    <a:pt x="187" y="84"/>
                    <a:pt x="189" y="84"/>
                  </a:cubicBezTo>
                  <a:cubicBezTo>
                    <a:pt x="189" y="84"/>
                    <a:pt x="190" y="84"/>
                    <a:pt x="190" y="84"/>
                  </a:cubicBezTo>
                  <a:cubicBezTo>
                    <a:pt x="192" y="83"/>
                    <a:pt x="198" y="82"/>
                    <a:pt x="198" y="82"/>
                  </a:cubicBezTo>
                  <a:cubicBezTo>
                    <a:pt x="199" y="83"/>
                    <a:pt x="200" y="84"/>
                    <a:pt x="202" y="84"/>
                  </a:cubicBezTo>
                  <a:cubicBezTo>
                    <a:pt x="203" y="84"/>
                    <a:pt x="203" y="84"/>
                    <a:pt x="204" y="83"/>
                  </a:cubicBezTo>
                  <a:cubicBezTo>
                    <a:pt x="207" y="83"/>
                    <a:pt x="209" y="80"/>
                    <a:pt x="210" y="80"/>
                  </a:cubicBezTo>
                  <a:cubicBezTo>
                    <a:pt x="210" y="80"/>
                    <a:pt x="210" y="80"/>
                    <a:pt x="211" y="80"/>
                  </a:cubicBezTo>
                  <a:cubicBezTo>
                    <a:pt x="211" y="82"/>
                    <a:pt x="208" y="87"/>
                    <a:pt x="212" y="87"/>
                  </a:cubicBezTo>
                  <a:cubicBezTo>
                    <a:pt x="215" y="87"/>
                    <a:pt x="215" y="87"/>
                    <a:pt x="217" y="83"/>
                  </a:cubicBezTo>
                  <a:cubicBezTo>
                    <a:pt x="220" y="80"/>
                    <a:pt x="220" y="81"/>
                    <a:pt x="224" y="79"/>
                  </a:cubicBezTo>
                  <a:cubicBezTo>
                    <a:pt x="227" y="77"/>
                    <a:pt x="226" y="75"/>
                    <a:pt x="228" y="73"/>
                  </a:cubicBezTo>
                  <a:cubicBezTo>
                    <a:pt x="229" y="70"/>
                    <a:pt x="232" y="67"/>
                    <a:pt x="233" y="67"/>
                  </a:cubicBezTo>
                  <a:cubicBezTo>
                    <a:pt x="234" y="67"/>
                    <a:pt x="234" y="68"/>
                    <a:pt x="235" y="68"/>
                  </a:cubicBezTo>
                  <a:cubicBezTo>
                    <a:pt x="237" y="69"/>
                    <a:pt x="237" y="74"/>
                    <a:pt x="239" y="74"/>
                  </a:cubicBezTo>
                  <a:cubicBezTo>
                    <a:pt x="240" y="74"/>
                    <a:pt x="240" y="74"/>
                    <a:pt x="241" y="74"/>
                  </a:cubicBezTo>
                  <a:cubicBezTo>
                    <a:pt x="242" y="74"/>
                    <a:pt x="243" y="73"/>
                    <a:pt x="243" y="70"/>
                  </a:cubicBezTo>
                  <a:cubicBezTo>
                    <a:pt x="244" y="66"/>
                    <a:pt x="245" y="65"/>
                    <a:pt x="248" y="63"/>
                  </a:cubicBezTo>
                  <a:cubicBezTo>
                    <a:pt x="251" y="62"/>
                    <a:pt x="252" y="60"/>
                    <a:pt x="254" y="60"/>
                  </a:cubicBezTo>
                  <a:cubicBezTo>
                    <a:pt x="255" y="60"/>
                    <a:pt x="255" y="61"/>
                    <a:pt x="256" y="62"/>
                  </a:cubicBezTo>
                  <a:cubicBezTo>
                    <a:pt x="258" y="64"/>
                    <a:pt x="259" y="68"/>
                    <a:pt x="261" y="68"/>
                  </a:cubicBezTo>
                  <a:cubicBezTo>
                    <a:pt x="261" y="68"/>
                    <a:pt x="261" y="68"/>
                    <a:pt x="261" y="68"/>
                  </a:cubicBezTo>
                  <a:cubicBezTo>
                    <a:pt x="264" y="67"/>
                    <a:pt x="263" y="67"/>
                    <a:pt x="265" y="63"/>
                  </a:cubicBezTo>
                  <a:cubicBezTo>
                    <a:pt x="267" y="59"/>
                    <a:pt x="266" y="57"/>
                    <a:pt x="268" y="57"/>
                  </a:cubicBezTo>
                  <a:cubicBezTo>
                    <a:pt x="268" y="57"/>
                    <a:pt x="268" y="57"/>
                    <a:pt x="269" y="57"/>
                  </a:cubicBezTo>
                  <a:cubicBezTo>
                    <a:pt x="270" y="57"/>
                    <a:pt x="271" y="58"/>
                    <a:pt x="272" y="58"/>
                  </a:cubicBezTo>
                  <a:cubicBezTo>
                    <a:pt x="272" y="58"/>
                    <a:pt x="273" y="57"/>
                    <a:pt x="274" y="55"/>
                  </a:cubicBezTo>
                  <a:cubicBezTo>
                    <a:pt x="275" y="52"/>
                    <a:pt x="278" y="48"/>
                    <a:pt x="277" y="45"/>
                  </a:cubicBezTo>
                  <a:cubicBezTo>
                    <a:pt x="277" y="42"/>
                    <a:pt x="276" y="38"/>
                    <a:pt x="279" y="35"/>
                  </a:cubicBezTo>
                  <a:cubicBezTo>
                    <a:pt x="282" y="33"/>
                    <a:pt x="282" y="32"/>
                    <a:pt x="285" y="31"/>
                  </a:cubicBezTo>
                  <a:cubicBezTo>
                    <a:pt x="287" y="30"/>
                    <a:pt x="287" y="29"/>
                    <a:pt x="291" y="24"/>
                  </a:cubicBezTo>
                  <a:cubicBezTo>
                    <a:pt x="295" y="19"/>
                    <a:pt x="295" y="19"/>
                    <a:pt x="299" y="19"/>
                  </a:cubicBezTo>
                  <a:cubicBezTo>
                    <a:pt x="303" y="18"/>
                    <a:pt x="305" y="18"/>
                    <a:pt x="307" y="16"/>
                  </a:cubicBezTo>
                  <a:cubicBezTo>
                    <a:pt x="309" y="14"/>
                    <a:pt x="307" y="13"/>
                    <a:pt x="305" y="11"/>
                  </a:cubicBezTo>
                  <a:cubicBezTo>
                    <a:pt x="303" y="9"/>
                    <a:pt x="302" y="8"/>
                    <a:pt x="304" y="4"/>
                  </a:cubicBezTo>
                  <a:cubicBezTo>
                    <a:pt x="304" y="3"/>
                    <a:pt x="305" y="2"/>
                    <a:pt x="306" y="2"/>
                  </a:cubicBezTo>
                  <a:moveTo>
                    <a:pt x="306" y="0"/>
                  </a:moveTo>
                  <a:cubicBezTo>
                    <a:pt x="306" y="0"/>
                    <a:pt x="306" y="0"/>
                    <a:pt x="306" y="0"/>
                  </a:cubicBezTo>
                  <a:cubicBezTo>
                    <a:pt x="306" y="0"/>
                    <a:pt x="306" y="0"/>
                    <a:pt x="306" y="0"/>
                  </a:cubicBezTo>
                  <a:cubicBezTo>
                    <a:pt x="304" y="0"/>
                    <a:pt x="303" y="1"/>
                    <a:pt x="302" y="3"/>
                  </a:cubicBezTo>
                  <a:cubicBezTo>
                    <a:pt x="300" y="7"/>
                    <a:pt x="300" y="10"/>
                    <a:pt x="303" y="13"/>
                  </a:cubicBezTo>
                  <a:cubicBezTo>
                    <a:pt x="304" y="13"/>
                    <a:pt x="305" y="14"/>
                    <a:pt x="305" y="14"/>
                  </a:cubicBezTo>
                  <a:cubicBezTo>
                    <a:pt x="305" y="14"/>
                    <a:pt x="306" y="15"/>
                    <a:pt x="306" y="15"/>
                  </a:cubicBezTo>
                  <a:cubicBezTo>
                    <a:pt x="305" y="16"/>
                    <a:pt x="303" y="16"/>
                    <a:pt x="300" y="17"/>
                  </a:cubicBezTo>
                  <a:cubicBezTo>
                    <a:pt x="300" y="17"/>
                    <a:pt x="299" y="17"/>
                    <a:pt x="299" y="17"/>
                  </a:cubicBezTo>
                  <a:cubicBezTo>
                    <a:pt x="298" y="17"/>
                    <a:pt x="298" y="17"/>
                    <a:pt x="298" y="17"/>
                  </a:cubicBezTo>
                  <a:cubicBezTo>
                    <a:pt x="294" y="17"/>
                    <a:pt x="293" y="18"/>
                    <a:pt x="290" y="23"/>
                  </a:cubicBezTo>
                  <a:cubicBezTo>
                    <a:pt x="288" y="25"/>
                    <a:pt x="287" y="26"/>
                    <a:pt x="286" y="27"/>
                  </a:cubicBezTo>
                  <a:cubicBezTo>
                    <a:pt x="285" y="29"/>
                    <a:pt x="285" y="29"/>
                    <a:pt x="284" y="30"/>
                  </a:cubicBezTo>
                  <a:cubicBezTo>
                    <a:pt x="282" y="30"/>
                    <a:pt x="281" y="31"/>
                    <a:pt x="280" y="32"/>
                  </a:cubicBezTo>
                  <a:cubicBezTo>
                    <a:pt x="279" y="33"/>
                    <a:pt x="279" y="33"/>
                    <a:pt x="278" y="34"/>
                  </a:cubicBezTo>
                  <a:cubicBezTo>
                    <a:pt x="274" y="37"/>
                    <a:pt x="275" y="42"/>
                    <a:pt x="276" y="45"/>
                  </a:cubicBezTo>
                  <a:cubicBezTo>
                    <a:pt x="276" y="47"/>
                    <a:pt x="275" y="49"/>
                    <a:pt x="274" y="51"/>
                  </a:cubicBezTo>
                  <a:cubicBezTo>
                    <a:pt x="273" y="52"/>
                    <a:pt x="272" y="54"/>
                    <a:pt x="272" y="55"/>
                  </a:cubicBezTo>
                  <a:cubicBezTo>
                    <a:pt x="272" y="55"/>
                    <a:pt x="272" y="55"/>
                    <a:pt x="271" y="56"/>
                  </a:cubicBezTo>
                  <a:cubicBezTo>
                    <a:pt x="271" y="56"/>
                    <a:pt x="271" y="56"/>
                    <a:pt x="271" y="56"/>
                  </a:cubicBezTo>
                  <a:cubicBezTo>
                    <a:pt x="271" y="55"/>
                    <a:pt x="270" y="55"/>
                    <a:pt x="269" y="55"/>
                  </a:cubicBezTo>
                  <a:cubicBezTo>
                    <a:pt x="268" y="55"/>
                    <a:pt x="268" y="55"/>
                    <a:pt x="268" y="55"/>
                  </a:cubicBezTo>
                  <a:cubicBezTo>
                    <a:pt x="265" y="55"/>
                    <a:pt x="265" y="57"/>
                    <a:pt x="264" y="59"/>
                  </a:cubicBezTo>
                  <a:cubicBezTo>
                    <a:pt x="264" y="60"/>
                    <a:pt x="264" y="61"/>
                    <a:pt x="263" y="62"/>
                  </a:cubicBezTo>
                  <a:cubicBezTo>
                    <a:pt x="263" y="64"/>
                    <a:pt x="262" y="65"/>
                    <a:pt x="262" y="65"/>
                  </a:cubicBezTo>
                  <a:cubicBezTo>
                    <a:pt x="262" y="65"/>
                    <a:pt x="262" y="66"/>
                    <a:pt x="262" y="66"/>
                  </a:cubicBezTo>
                  <a:cubicBezTo>
                    <a:pt x="261" y="66"/>
                    <a:pt x="261" y="66"/>
                    <a:pt x="261" y="66"/>
                  </a:cubicBezTo>
                  <a:cubicBezTo>
                    <a:pt x="260" y="66"/>
                    <a:pt x="260" y="65"/>
                    <a:pt x="259" y="64"/>
                  </a:cubicBezTo>
                  <a:cubicBezTo>
                    <a:pt x="259" y="63"/>
                    <a:pt x="258" y="61"/>
                    <a:pt x="257" y="60"/>
                  </a:cubicBezTo>
                  <a:cubicBezTo>
                    <a:pt x="257" y="59"/>
                    <a:pt x="255" y="59"/>
                    <a:pt x="254" y="59"/>
                  </a:cubicBezTo>
                  <a:cubicBezTo>
                    <a:pt x="253" y="59"/>
                    <a:pt x="251" y="59"/>
                    <a:pt x="250" y="60"/>
                  </a:cubicBezTo>
                  <a:cubicBezTo>
                    <a:pt x="249" y="61"/>
                    <a:pt x="248" y="61"/>
                    <a:pt x="247" y="61"/>
                  </a:cubicBezTo>
                  <a:cubicBezTo>
                    <a:pt x="243" y="63"/>
                    <a:pt x="242" y="65"/>
                    <a:pt x="242" y="70"/>
                  </a:cubicBezTo>
                  <a:cubicBezTo>
                    <a:pt x="241" y="71"/>
                    <a:pt x="241" y="72"/>
                    <a:pt x="241" y="72"/>
                  </a:cubicBezTo>
                  <a:cubicBezTo>
                    <a:pt x="241" y="72"/>
                    <a:pt x="241" y="72"/>
                    <a:pt x="241" y="72"/>
                  </a:cubicBezTo>
                  <a:cubicBezTo>
                    <a:pt x="241" y="72"/>
                    <a:pt x="241" y="72"/>
                    <a:pt x="241" y="72"/>
                  </a:cubicBezTo>
                  <a:cubicBezTo>
                    <a:pt x="240" y="72"/>
                    <a:pt x="240" y="72"/>
                    <a:pt x="240" y="72"/>
                  </a:cubicBezTo>
                  <a:cubicBezTo>
                    <a:pt x="239" y="72"/>
                    <a:pt x="239" y="72"/>
                    <a:pt x="239" y="72"/>
                  </a:cubicBezTo>
                  <a:cubicBezTo>
                    <a:pt x="239" y="72"/>
                    <a:pt x="239" y="71"/>
                    <a:pt x="238" y="70"/>
                  </a:cubicBezTo>
                  <a:cubicBezTo>
                    <a:pt x="238" y="69"/>
                    <a:pt x="237" y="67"/>
                    <a:pt x="236" y="66"/>
                  </a:cubicBezTo>
                  <a:cubicBezTo>
                    <a:pt x="235" y="66"/>
                    <a:pt x="234" y="66"/>
                    <a:pt x="233" y="66"/>
                  </a:cubicBezTo>
                  <a:cubicBezTo>
                    <a:pt x="230" y="66"/>
                    <a:pt x="227" y="70"/>
                    <a:pt x="226" y="72"/>
                  </a:cubicBezTo>
                  <a:cubicBezTo>
                    <a:pt x="226" y="73"/>
                    <a:pt x="225" y="73"/>
                    <a:pt x="225" y="74"/>
                  </a:cubicBezTo>
                  <a:cubicBezTo>
                    <a:pt x="224" y="75"/>
                    <a:pt x="224" y="76"/>
                    <a:pt x="223" y="77"/>
                  </a:cubicBezTo>
                  <a:cubicBezTo>
                    <a:pt x="222" y="78"/>
                    <a:pt x="221" y="78"/>
                    <a:pt x="220" y="78"/>
                  </a:cubicBezTo>
                  <a:cubicBezTo>
                    <a:pt x="219" y="79"/>
                    <a:pt x="218" y="80"/>
                    <a:pt x="216" y="82"/>
                  </a:cubicBezTo>
                  <a:cubicBezTo>
                    <a:pt x="215" y="83"/>
                    <a:pt x="215" y="83"/>
                    <a:pt x="215" y="84"/>
                  </a:cubicBezTo>
                  <a:cubicBezTo>
                    <a:pt x="214" y="85"/>
                    <a:pt x="214" y="85"/>
                    <a:pt x="212" y="85"/>
                  </a:cubicBezTo>
                  <a:cubicBezTo>
                    <a:pt x="212" y="85"/>
                    <a:pt x="212" y="84"/>
                    <a:pt x="212" y="83"/>
                  </a:cubicBezTo>
                  <a:cubicBezTo>
                    <a:pt x="212" y="82"/>
                    <a:pt x="213" y="81"/>
                    <a:pt x="212" y="80"/>
                  </a:cubicBezTo>
                  <a:cubicBezTo>
                    <a:pt x="212" y="79"/>
                    <a:pt x="211" y="78"/>
                    <a:pt x="210" y="78"/>
                  </a:cubicBezTo>
                  <a:cubicBezTo>
                    <a:pt x="209" y="78"/>
                    <a:pt x="208" y="79"/>
                    <a:pt x="207" y="80"/>
                  </a:cubicBezTo>
                  <a:cubicBezTo>
                    <a:pt x="206" y="80"/>
                    <a:pt x="205" y="81"/>
                    <a:pt x="204" y="82"/>
                  </a:cubicBezTo>
                  <a:cubicBezTo>
                    <a:pt x="203" y="82"/>
                    <a:pt x="202" y="82"/>
                    <a:pt x="202" y="82"/>
                  </a:cubicBezTo>
                  <a:cubicBezTo>
                    <a:pt x="201" y="82"/>
                    <a:pt x="200" y="82"/>
                    <a:pt x="199" y="81"/>
                  </a:cubicBezTo>
                  <a:cubicBezTo>
                    <a:pt x="199" y="81"/>
                    <a:pt x="199" y="81"/>
                    <a:pt x="199" y="81"/>
                  </a:cubicBezTo>
                  <a:cubicBezTo>
                    <a:pt x="198" y="81"/>
                    <a:pt x="198" y="81"/>
                    <a:pt x="198" y="81"/>
                  </a:cubicBezTo>
                  <a:cubicBezTo>
                    <a:pt x="197" y="81"/>
                    <a:pt x="192" y="81"/>
                    <a:pt x="189" y="82"/>
                  </a:cubicBezTo>
                  <a:cubicBezTo>
                    <a:pt x="189" y="82"/>
                    <a:pt x="189" y="83"/>
                    <a:pt x="189" y="83"/>
                  </a:cubicBezTo>
                  <a:cubicBezTo>
                    <a:pt x="188" y="83"/>
                    <a:pt x="187" y="82"/>
                    <a:pt x="186" y="81"/>
                  </a:cubicBezTo>
                  <a:cubicBezTo>
                    <a:pt x="186" y="81"/>
                    <a:pt x="186" y="81"/>
                    <a:pt x="185" y="81"/>
                  </a:cubicBezTo>
                  <a:cubicBezTo>
                    <a:pt x="185" y="80"/>
                    <a:pt x="184" y="80"/>
                    <a:pt x="184" y="79"/>
                  </a:cubicBezTo>
                  <a:cubicBezTo>
                    <a:pt x="183" y="77"/>
                    <a:pt x="182" y="75"/>
                    <a:pt x="179" y="75"/>
                  </a:cubicBezTo>
                  <a:cubicBezTo>
                    <a:pt x="179" y="75"/>
                    <a:pt x="178" y="75"/>
                    <a:pt x="178" y="75"/>
                  </a:cubicBezTo>
                  <a:cubicBezTo>
                    <a:pt x="177" y="76"/>
                    <a:pt x="177" y="76"/>
                    <a:pt x="176" y="76"/>
                  </a:cubicBezTo>
                  <a:cubicBezTo>
                    <a:pt x="175" y="76"/>
                    <a:pt x="175" y="76"/>
                    <a:pt x="175" y="75"/>
                  </a:cubicBezTo>
                  <a:cubicBezTo>
                    <a:pt x="175" y="75"/>
                    <a:pt x="175" y="75"/>
                    <a:pt x="175" y="74"/>
                  </a:cubicBezTo>
                  <a:cubicBezTo>
                    <a:pt x="175" y="73"/>
                    <a:pt x="175" y="72"/>
                    <a:pt x="174" y="70"/>
                  </a:cubicBezTo>
                  <a:cubicBezTo>
                    <a:pt x="173" y="69"/>
                    <a:pt x="171" y="69"/>
                    <a:pt x="170" y="69"/>
                  </a:cubicBezTo>
                  <a:cubicBezTo>
                    <a:pt x="169" y="69"/>
                    <a:pt x="168" y="69"/>
                    <a:pt x="166" y="69"/>
                  </a:cubicBezTo>
                  <a:cubicBezTo>
                    <a:pt x="165" y="70"/>
                    <a:pt x="165" y="70"/>
                    <a:pt x="164" y="70"/>
                  </a:cubicBezTo>
                  <a:cubicBezTo>
                    <a:pt x="163" y="70"/>
                    <a:pt x="162" y="70"/>
                    <a:pt x="161" y="69"/>
                  </a:cubicBezTo>
                  <a:cubicBezTo>
                    <a:pt x="161" y="69"/>
                    <a:pt x="160" y="69"/>
                    <a:pt x="159" y="69"/>
                  </a:cubicBezTo>
                  <a:cubicBezTo>
                    <a:pt x="158" y="68"/>
                    <a:pt x="157" y="68"/>
                    <a:pt x="157" y="68"/>
                  </a:cubicBezTo>
                  <a:cubicBezTo>
                    <a:pt x="155" y="68"/>
                    <a:pt x="153" y="69"/>
                    <a:pt x="151" y="69"/>
                  </a:cubicBezTo>
                  <a:cubicBezTo>
                    <a:pt x="150" y="70"/>
                    <a:pt x="149" y="70"/>
                    <a:pt x="148" y="71"/>
                  </a:cubicBezTo>
                  <a:cubicBezTo>
                    <a:pt x="147" y="71"/>
                    <a:pt x="147" y="71"/>
                    <a:pt x="147" y="71"/>
                  </a:cubicBezTo>
                  <a:cubicBezTo>
                    <a:pt x="146" y="71"/>
                    <a:pt x="145" y="70"/>
                    <a:pt x="144" y="68"/>
                  </a:cubicBezTo>
                  <a:cubicBezTo>
                    <a:pt x="143" y="67"/>
                    <a:pt x="143" y="66"/>
                    <a:pt x="142" y="65"/>
                  </a:cubicBezTo>
                  <a:cubicBezTo>
                    <a:pt x="141" y="64"/>
                    <a:pt x="133" y="57"/>
                    <a:pt x="129" y="56"/>
                  </a:cubicBezTo>
                  <a:cubicBezTo>
                    <a:pt x="127" y="56"/>
                    <a:pt x="126" y="56"/>
                    <a:pt x="125" y="56"/>
                  </a:cubicBezTo>
                  <a:cubicBezTo>
                    <a:pt x="123" y="56"/>
                    <a:pt x="122" y="56"/>
                    <a:pt x="122" y="55"/>
                  </a:cubicBezTo>
                  <a:cubicBezTo>
                    <a:pt x="121" y="55"/>
                    <a:pt x="121" y="55"/>
                    <a:pt x="120" y="54"/>
                  </a:cubicBezTo>
                  <a:cubicBezTo>
                    <a:pt x="120" y="53"/>
                    <a:pt x="119" y="51"/>
                    <a:pt x="116" y="51"/>
                  </a:cubicBezTo>
                  <a:cubicBezTo>
                    <a:pt x="116" y="51"/>
                    <a:pt x="115" y="51"/>
                    <a:pt x="115" y="51"/>
                  </a:cubicBezTo>
                  <a:cubicBezTo>
                    <a:pt x="112" y="51"/>
                    <a:pt x="108" y="53"/>
                    <a:pt x="107" y="54"/>
                  </a:cubicBezTo>
                  <a:cubicBezTo>
                    <a:pt x="106" y="54"/>
                    <a:pt x="105" y="55"/>
                    <a:pt x="105" y="55"/>
                  </a:cubicBezTo>
                  <a:cubicBezTo>
                    <a:pt x="104" y="55"/>
                    <a:pt x="104" y="55"/>
                    <a:pt x="103" y="54"/>
                  </a:cubicBezTo>
                  <a:cubicBezTo>
                    <a:pt x="102" y="53"/>
                    <a:pt x="102" y="53"/>
                    <a:pt x="101" y="53"/>
                  </a:cubicBezTo>
                  <a:cubicBezTo>
                    <a:pt x="100" y="51"/>
                    <a:pt x="100" y="51"/>
                    <a:pt x="98" y="51"/>
                  </a:cubicBezTo>
                  <a:cubicBezTo>
                    <a:pt x="96" y="51"/>
                    <a:pt x="96" y="53"/>
                    <a:pt x="96" y="54"/>
                  </a:cubicBezTo>
                  <a:cubicBezTo>
                    <a:pt x="96" y="56"/>
                    <a:pt x="93" y="56"/>
                    <a:pt x="93" y="56"/>
                  </a:cubicBezTo>
                  <a:cubicBezTo>
                    <a:pt x="92" y="56"/>
                    <a:pt x="92" y="56"/>
                    <a:pt x="92" y="56"/>
                  </a:cubicBezTo>
                  <a:cubicBezTo>
                    <a:pt x="92" y="58"/>
                    <a:pt x="92" y="58"/>
                    <a:pt x="92" y="58"/>
                  </a:cubicBezTo>
                  <a:cubicBezTo>
                    <a:pt x="92" y="60"/>
                    <a:pt x="91" y="64"/>
                    <a:pt x="90" y="64"/>
                  </a:cubicBezTo>
                  <a:cubicBezTo>
                    <a:pt x="87" y="64"/>
                    <a:pt x="86" y="65"/>
                    <a:pt x="86" y="67"/>
                  </a:cubicBezTo>
                  <a:cubicBezTo>
                    <a:pt x="86" y="67"/>
                    <a:pt x="86" y="68"/>
                    <a:pt x="85" y="68"/>
                  </a:cubicBezTo>
                  <a:cubicBezTo>
                    <a:pt x="85" y="68"/>
                    <a:pt x="85" y="69"/>
                    <a:pt x="85" y="69"/>
                  </a:cubicBezTo>
                  <a:cubicBezTo>
                    <a:pt x="85" y="69"/>
                    <a:pt x="85" y="69"/>
                    <a:pt x="84" y="68"/>
                  </a:cubicBezTo>
                  <a:cubicBezTo>
                    <a:pt x="83" y="68"/>
                    <a:pt x="83" y="67"/>
                    <a:pt x="82" y="67"/>
                  </a:cubicBezTo>
                  <a:cubicBezTo>
                    <a:pt x="80" y="67"/>
                    <a:pt x="78" y="69"/>
                    <a:pt x="77" y="70"/>
                  </a:cubicBezTo>
                  <a:cubicBezTo>
                    <a:pt x="76" y="71"/>
                    <a:pt x="76" y="71"/>
                    <a:pt x="75" y="72"/>
                  </a:cubicBezTo>
                  <a:cubicBezTo>
                    <a:pt x="74" y="72"/>
                    <a:pt x="73" y="73"/>
                    <a:pt x="73" y="74"/>
                  </a:cubicBezTo>
                  <a:cubicBezTo>
                    <a:pt x="71" y="75"/>
                    <a:pt x="70" y="76"/>
                    <a:pt x="69" y="77"/>
                  </a:cubicBezTo>
                  <a:cubicBezTo>
                    <a:pt x="69" y="78"/>
                    <a:pt x="67" y="78"/>
                    <a:pt x="66" y="79"/>
                  </a:cubicBezTo>
                  <a:cubicBezTo>
                    <a:pt x="65" y="79"/>
                    <a:pt x="64" y="80"/>
                    <a:pt x="63" y="80"/>
                  </a:cubicBezTo>
                  <a:cubicBezTo>
                    <a:pt x="63" y="80"/>
                    <a:pt x="63" y="80"/>
                    <a:pt x="62" y="80"/>
                  </a:cubicBezTo>
                  <a:cubicBezTo>
                    <a:pt x="61" y="80"/>
                    <a:pt x="59" y="79"/>
                    <a:pt x="57" y="78"/>
                  </a:cubicBezTo>
                  <a:cubicBezTo>
                    <a:pt x="56" y="78"/>
                    <a:pt x="55" y="77"/>
                    <a:pt x="54" y="77"/>
                  </a:cubicBezTo>
                  <a:cubicBezTo>
                    <a:pt x="53" y="76"/>
                    <a:pt x="52" y="76"/>
                    <a:pt x="51" y="76"/>
                  </a:cubicBezTo>
                  <a:cubicBezTo>
                    <a:pt x="49" y="76"/>
                    <a:pt x="47" y="78"/>
                    <a:pt x="45" y="79"/>
                  </a:cubicBezTo>
                  <a:cubicBezTo>
                    <a:pt x="45" y="79"/>
                    <a:pt x="44" y="80"/>
                    <a:pt x="43" y="80"/>
                  </a:cubicBezTo>
                  <a:cubicBezTo>
                    <a:pt x="41" y="82"/>
                    <a:pt x="38" y="84"/>
                    <a:pt x="36" y="88"/>
                  </a:cubicBezTo>
                  <a:cubicBezTo>
                    <a:pt x="33" y="91"/>
                    <a:pt x="34" y="93"/>
                    <a:pt x="35" y="95"/>
                  </a:cubicBezTo>
                  <a:cubicBezTo>
                    <a:pt x="36" y="96"/>
                    <a:pt x="36" y="96"/>
                    <a:pt x="36" y="97"/>
                  </a:cubicBezTo>
                  <a:cubicBezTo>
                    <a:pt x="36" y="98"/>
                    <a:pt x="36" y="98"/>
                    <a:pt x="36" y="98"/>
                  </a:cubicBezTo>
                  <a:cubicBezTo>
                    <a:pt x="35" y="101"/>
                    <a:pt x="35" y="101"/>
                    <a:pt x="35" y="102"/>
                  </a:cubicBezTo>
                  <a:cubicBezTo>
                    <a:pt x="34" y="102"/>
                    <a:pt x="34" y="102"/>
                    <a:pt x="33" y="101"/>
                  </a:cubicBezTo>
                  <a:cubicBezTo>
                    <a:pt x="31" y="100"/>
                    <a:pt x="29" y="99"/>
                    <a:pt x="26" y="99"/>
                  </a:cubicBezTo>
                  <a:cubicBezTo>
                    <a:pt x="25" y="99"/>
                    <a:pt x="25" y="99"/>
                    <a:pt x="24" y="99"/>
                  </a:cubicBezTo>
                  <a:cubicBezTo>
                    <a:pt x="19" y="99"/>
                    <a:pt x="17" y="101"/>
                    <a:pt x="17" y="103"/>
                  </a:cubicBezTo>
                  <a:cubicBezTo>
                    <a:pt x="17" y="104"/>
                    <a:pt x="17" y="104"/>
                    <a:pt x="15" y="104"/>
                  </a:cubicBezTo>
                  <a:cubicBezTo>
                    <a:pt x="5" y="104"/>
                    <a:pt x="5" y="104"/>
                    <a:pt x="5" y="104"/>
                  </a:cubicBezTo>
                  <a:cubicBezTo>
                    <a:pt x="5" y="104"/>
                    <a:pt x="5" y="104"/>
                    <a:pt x="5" y="104"/>
                  </a:cubicBezTo>
                  <a:cubicBezTo>
                    <a:pt x="4" y="104"/>
                    <a:pt x="4" y="104"/>
                    <a:pt x="4" y="104"/>
                  </a:cubicBezTo>
                  <a:cubicBezTo>
                    <a:pt x="4" y="104"/>
                    <a:pt x="4" y="104"/>
                    <a:pt x="4" y="104"/>
                  </a:cubicBezTo>
                  <a:cubicBezTo>
                    <a:pt x="0" y="105"/>
                    <a:pt x="0" y="105"/>
                    <a:pt x="0" y="105"/>
                  </a:cubicBezTo>
                  <a:cubicBezTo>
                    <a:pt x="2" y="106"/>
                    <a:pt x="2" y="106"/>
                    <a:pt x="2" y="106"/>
                  </a:cubicBezTo>
                  <a:cubicBezTo>
                    <a:pt x="2" y="107"/>
                    <a:pt x="1" y="109"/>
                    <a:pt x="7" y="116"/>
                  </a:cubicBezTo>
                  <a:cubicBezTo>
                    <a:pt x="9" y="118"/>
                    <a:pt x="11" y="119"/>
                    <a:pt x="13" y="119"/>
                  </a:cubicBezTo>
                  <a:cubicBezTo>
                    <a:pt x="14" y="119"/>
                    <a:pt x="16" y="119"/>
                    <a:pt x="17" y="119"/>
                  </a:cubicBezTo>
                  <a:cubicBezTo>
                    <a:pt x="17" y="118"/>
                    <a:pt x="18" y="118"/>
                    <a:pt x="19" y="118"/>
                  </a:cubicBezTo>
                  <a:cubicBezTo>
                    <a:pt x="20" y="117"/>
                    <a:pt x="22" y="116"/>
                    <a:pt x="24" y="116"/>
                  </a:cubicBezTo>
                  <a:cubicBezTo>
                    <a:pt x="25" y="116"/>
                    <a:pt x="25" y="116"/>
                    <a:pt x="26" y="117"/>
                  </a:cubicBezTo>
                  <a:cubicBezTo>
                    <a:pt x="28" y="117"/>
                    <a:pt x="29" y="118"/>
                    <a:pt x="30" y="119"/>
                  </a:cubicBezTo>
                  <a:cubicBezTo>
                    <a:pt x="32" y="120"/>
                    <a:pt x="34" y="122"/>
                    <a:pt x="37" y="122"/>
                  </a:cubicBezTo>
                  <a:cubicBezTo>
                    <a:pt x="38" y="122"/>
                    <a:pt x="38" y="122"/>
                    <a:pt x="39" y="122"/>
                  </a:cubicBezTo>
                  <a:cubicBezTo>
                    <a:pt x="40" y="122"/>
                    <a:pt x="41" y="122"/>
                    <a:pt x="42" y="122"/>
                  </a:cubicBezTo>
                  <a:cubicBezTo>
                    <a:pt x="43" y="122"/>
                    <a:pt x="44" y="121"/>
                    <a:pt x="45" y="121"/>
                  </a:cubicBezTo>
                  <a:cubicBezTo>
                    <a:pt x="46" y="121"/>
                    <a:pt x="46" y="121"/>
                    <a:pt x="46" y="121"/>
                  </a:cubicBezTo>
                  <a:cubicBezTo>
                    <a:pt x="46" y="121"/>
                    <a:pt x="46" y="121"/>
                    <a:pt x="46" y="121"/>
                  </a:cubicBezTo>
                  <a:cubicBezTo>
                    <a:pt x="47" y="121"/>
                    <a:pt x="47" y="122"/>
                    <a:pt x="48" y="122"/>
                  </a:cubicBezTo>
                  <a:cubicBezTo>
                    <a:pt x="48" y="122"/>
                    <a:pt x="47" y="122"/>
                    <a:pt x="47" y="122"/>
                  </a:cubicBezTo>
                  <a:cubicBezTo>
                    <a:pt x="47" y="123"/>
                    <a:pt x="46" y="125"/>
                    <a:pt x="47" y="126"/>
                  </a:cubicBezTo>
                  <a:cubicBezTo>
                    <a:pt x="48" y="128"/>
                    <a:pt x="49" y="128"/>
                    <a:pt x="50" y="129"/>
                  </a:cubicBezTo>
                  <a:cubicBezTo>
                    <a:pt x="51" y="129"/>
                    <a:pt x="51" y="129"/>
                    <a:pt x="51" y="129"/>
                  </a:cubicBezTo>
                  <a:cubicBezTo>
                    <a:pt x="51" y="129"/>
                    <a:pt x="52" y="129"/>
                    <a:pt x="52" y="129"/>
                  </a:cubicBezTo>
                  <a:cubicBezTo>
                    <a:pt x="52" y="129"/>
                    <a:pt x="52" y="129"/>
                    <a:pt x="53" y="131"/>
                  </a:cubicBezTo>
                  <a:cubicBezTo>
                    <a:pt x="53" y="134"/>
                    <a:pt x="55" y="134"/>
                    <a:pt x="56" y="134"/>
                  </a:cubicBezTo>
                  <a:cubicBezTo>
                    <a:pt x="57" y="134"/>
                    <a:pt x="58" y="133"/>
                    <a:pt x="60" y="132"/>
                  </a:cubicBezTo>
                  <a:cubicBezTo>
                    <a:pt x="61" y="132"/>
                    <a:pt x="61" y="132"/>
                    <a:pt x="61" y="132"/>
                  </a:cubicBezTo>
                  <a:cubicBezTo>
                    <a:pt x="61" y="132"/>
                    <a:pt x="62" y="132"/>
                    <a:pt x="62" y="132"/>
                  </a:cubicBezTo>
                  <a:cubicBezTo>
                    <a:pt x="62" y="132"/>
                    <a:pt x="64" y="133"/>
                    <a:pt x="64" y="133"/>
                  </a:cubicBezTo>
                  <a:cubicBezTo>
                    <a:pt x="65" y="135"/>
                    <a:pt x="66" y="139"/>
                    <a:pt x="69" y="139"/>
                  </a:cubicBezTo>
                  <a:cubicBezTo>
                    <a:pt x="70" y="139"/>
                    <a:pt x="70" y="139"/>
                    <a:pt x="71" y="138"/>
                  </a:cubicBezTo>
                  <a:cubicBezTo>
                    <a:pt x="71" y="138"/>
                    <a:pt x="72" y="138"/>
                    <a:pt x="72" y="138"/>
                  </a:cubicBezTo>
                  <a:cubicBezTo>
                    <a:pt x="73" y="138"/>
                    <a:pt x="73" y="138"/>
                    <a:pt x="73" y="138"/>
                  </a:cubicBezTo>
                  <a:cubicBezTo>
                    <a:pt x="72" y="140"/>
                    <a:pt x="71" y="143"/>
                    <a:pt x="72" y="146"/>
                  </a:cubicBezTo>
                  <a:cubicBezTo>
                    <a:pt x="73" y="147"/>
                    <a:pt x="75" y="148"/>
                    <a:pt x="78" y="149"/>
                  </a:cubicBezTo>
                  <a:cubicBezTo>
                    <a:pt x="79" y="150"/>
                    <a:pt x="81" y="150"/>
                    <a:pt x="83" y="151"/>
                  </a:cubicBezTo>
                  <a:cubicBezTo>
                    <a:pt x="86" y="152"/>
                    <a:pt x="89" y="153"/>
                    <a:pt x="92" y="153"/>
                  </a:cubicBezTo>
                  <a:cubicBezTo>
                    <a:pt x="94" y="153"/>
                    <a:pt x="96" y="152"/>
                    <a:pt x="97" y="152"/>
                  </a:cubicBezTo>
                  <a:cubicBezTo>
                    <a:pt x="97" y="152"/>
                    <a:pt x="97" y="152"/>
                    <a:pt x="97" y="152"/>
                  </a:cubicBezTo>
                  <a:cubicBezTo>
                    <a:pt x="99" y="152"/>
                    <a:pt x="101" y="153"/>
                    <a:pt x="103" y="153"/>
                  </a:cubicBezTo>
                  <a:cubicBezTo>
                    <a:pt x="104" y="153"/>
                    <a:pt x="105" y="153"/>
                    <a:pt x="105" y="153"/>
                  </a:cubicBezTo>
                  <a:cubicBezTo>
                    <a:pt x="106" y="153"/>
                    <a:pt x="106" y="153"/>
                    <a:pt x="106" y="153"/>
                  </a:cubicBezTo>
                  <a:cubicBezTo>
                    <a:pt x="107" y="153"/>
                    <a:pt x="108" y="153"/>
                    <a:pt x="108" y="153"/>
                  </a:cubicBezTo>
                  <a:cubicBezTo>
                    <a:pt x="108" y="153"/>
                    <a:pt x="109" y="153"/>
                    <a:pt x="109" y="154"/>
                  </a:cubicBezTo>
                  <a:cubicBezTo>
                    <a:pt x="109" y="155"/>
                    <a:pt x="109" y="158"/>
                    <a:pt x="112" y="158"/>
                  </a:cubicBezTo>
                  <a:cubicBezTo>
                    <a:pt x="113" y="158"/>
                    <a:pt x="113" y="158"/>
                    <a:pt x="114" y="157"/>
                  </a:cubicBezTo>
                  <a:cubicBezTo>
                    <a:pt x="115" y="157"/>
                    <a:pt x="116" y="155"/>
                    <a:pt x="117" y="154"/>
                  </a:cubicBezTo>
                  <a:cubicBezTo>
                    <a:pt x="117" y="154"/>
                    <a:pt x="117" y="154"/>
                    <a:pt x="117" y="154"/>
                  </a:cubicBezTo>
                  <a:cubicBezTo>
                    <a:pt x="119" y="154"/>
                    <a:pt x="123" y="159"/>
                    <a:pt x="124" y="161"/>
                  </a:cubicBezTo>
                  <a:cubicBezTo>
                    <a:pt x="125" y="165"/>
                    <a:pt x="125" y="166"/>
                    <a:pt x="124" y="167"/>
                  </a:cubicBezTo>
                  <a:cubicBezTo>
                    <a:pt x="120" y="169"/>
                    <a:pt x="118" y="172"/>
                    <a:pt x="119" y="174"/>
                  </a:cubicBezTo>
                  <a:cubicBezTo>
                    <a:pt x="119" y="175"/>
                    <a:pt x="119" y="176"/>
                    <a:pt x="120" y="176"/>
                  </a:cubicBezTo>
                  <a:cubicBezTo>
                    <a:pt x="120" y="177"/>
                    <a:pt x="120" y="178"/>
                    <a:pt x="120" y="179"/>
                  </a:cubicBezTo>
                  <a:cubicBezTo>
                    <a:pt x="118" y="182"/>
                    <a:pt x="119" y="185"/>
                    <a:pt x="121" y="188"/>
                  </a:cubicBezTo>
                  <a:cubicBezTo>
                    <a:pt x="122" y="189"/>
                    <a:pt x="122" y="190"/>
                    <a:pt x="123" y="191"/>
                  </a:cubicBezTo>
                  <a:cubicBezTo>
                    <a:pt x="125" y="195"/>
                    <a:pt x="124" y="199"/>
                    <a:pt x="123" y="200"/>
                  </a:cubicBezTo>
                  <a:cubicBezTo>
                    <a:pt x="123" y="200"/>
                    <a:pt x="122" y="201"/>
                    <a:pt x="121" y="201"/>
                  </a:cubicBezTo>
                  <a:cubicBezTo>
                    <a:pt x="120" y="202"/>
                    <a:pt x="118" y="202"/>
                    <a:pt x="118" y="204"/>
                  </a:cubicBezTo>
                  <a:cubicBezTo>
                    <a:pt x="117" y="205"/>
                    <a:pt x="117" y="207"/>
                    <a:pt x="117" y="209"/>
                  </a:cubicBezTo>
                  <a:cubicBezTo>
                    <a:pt x="117" y="211"/>
                    <a:pt x="117" y="213"/>
                    <a:pt x="116" y="214"/>
                  </a:cubicBezTo>
                  <a:cubicBezTo>
                    <a:pt x="115" y="217"/>
                    <a:pt x="115" y="219"/>
                    <a:pt x="115" y="219"/>
                  </a:cubicBezTo>
                  <a:cubicBezTo>
                    <a:pt x="114" y="221"/>
                    <a:pt x="114" y="221"/>
                    <a:pt x="114" y="221"/>
                  </a:cubicBezTo>
                  <a:cubicBezTo>
                    <a:pt x="116" y="222"/>
                    <a:pt x="116" y="222"/>
                    <a:pt x="116" y="222"/>
                  </a:cubicBezTo>
                  <a:cubicBezTo>
                    <a:pt x="117" y="222"/>
                    <a:pt x="118" y="222"/>
                    <a:pt x="118" y="222"/>
                  </a:cubicBezTo>
                  <a:cubicBezTo>
                    <a:pt x="117" y="223"/>
                    <a:pt x="117" y="224"/>
                    <a:pt x="117" y="227"/>
                  </a:cubicBezTo>
                  <a:cubicBezTo>
                    <a:pt x="118" y="229"/>
                    <a:pt x="119" y="230"/>
                    <a:pt x="120" y="230"/>
                  </a:cubicBezTo>
                  <a:cubicBezTo>
                    <a:pt x="121" y="230"/>
                    <a:pt x="123" y="229"/>
                    <a:pt x="127" y="226"/>
                  </a:cubicBezTo>
                  <a:cubicBezTo>
                    <a:pt x="127" y="225"/>
                    <a:pt x="128" y="225"/>
                    <a:pt x="128" y="225"/>
                  </a:cubicBezTo>
                  <a:cubicBezTo>
                    <a:pt x="128" y="225"/>
                    <a:pt x="128" y="225"/>
                    <a:pt x="128" y="225"/>
                  </a:cubicBezTo>
                  <a:cubicBezTo>
                    <a:pt x="128" y="225"/>
                    <a:pt x="128" y="226"/>
                    <a:pt x="128" y="226"/>
                  </a:cubicBezTo>
                  <a:cubicBezTo>
                    <a:pt x="129" y="228"/>
                    <a:pt x="129" y="231"/>
                    <a:pt x="131" y="232"/>
                  </a:cubicBezTo>
                  <a:cubicBezTo>
                    <a:pt x="132" y="232"/>
                    <a:pt x="133" y="233"/>
                    <a:pt x="134" y="233"/>
                  </a:cubicBezTo>
                  <a:cubicBezTo>
                    <a:pt x="135" y="233"/>
                    <a:pt x="135" y="233"/>
                    <a:pt x="136" y="232"/>
                  </a:cubicBezTo>
                  <a:cubicBezTo>
                    <a:pt x="136" y="232"/>
                    <a:pt x="137" y="232"/>
                    <a:pt x="137" y="232"/>
                  </a:cubicBezTo>
                  <a:cubicBezTo>
                    <a:pt x="137" y="232"/>
                    <a:pt x="137" y="232"/>
                    <a:pt x="138" y="233"/>
                  </a:cubicBezTo>
                  <a:cubicBezTo>
                    <a:pt x="139" y="234"/>
                    <a:pt x="136" y="236"/>
                    <a:pt x="135" y="238"/>
                  </a:cubicBezTo>
                  <a:cubicBezTo>
                    <a:pt x="135" y="238"/>
                    <a:pt x="135" y="238"/>
                    <a:pt x="135" y="238"/>
                  </a:cubicBezTo>
                  <a:cubicBezTo>
                    <a:pt x="132" y="242"/>
                    <a:pt x="133" y="254"/>
                    <a:pt x="133" y="254"/>
                  </a:cubicBezTo>
                  <a:cubicBezTo>
                    <a:pt x="134" y="255"/>
                    <a:pt x="134" y="257"/>
                    <a:pt x="134" y="258"/>
                  </a:cubicBezTo>
                  <a:cubicBezTo>
                    <a:pt x="135" y="259"/>
                    <a:pt x="135" y="260"/>
                    <a:pt x="135" y="261"/>
                  </a:cubicBezTo>
                  <a:cubicBezTo>
                    <a:pt x="135" y="262"/>
                    <a:pt x="134" y="263"/>
                    <a:pt x="134" y="263"/>
                  </a:cubicBezTo>
                  <a:cubicBezTo>
                    <a:pt x="132" y="265"/>
                    <a:pt x="131" y="267"/>
                    <a:pt x="130" y="271"/>
                  </a:cubicBezTo>
                  <a:cubicBezTo>
                    <a:pt x="130" y="271"/>
                    <a:pt x="130" y="271"/>
                    <a:pt x="130" y="271"/>
                  </a:cubicBezTo>
                  <a:cubicBezTo>
                    <a:pt x="129" y="276"/>
                    <a:pt x="128" y="279"/>
                    <a:pt x="131" y="282"/>
                  </a:cubicBezTo>
                  <a:cubicBezTo>
                    <a:pt x="132" y="282"/>
                    <a:pt x="132" y="283"/>
                    <a:pt x="133" y="284"/>
                  </a:cubicBezTo>
                  <a:cubicBezTo>
                    <a:pt x="133" y="284"/>
                    <a:pt x="134" y="284"/>
                    <a:pt x="134" y="284"/>
                  </a:cubicBezTo>
                  <a:cubicBezTo>
                    <a:pt x="134" y="285"/>
                    <a:pt x="134" y="285"/>
                    <a:pt x="133" y="285"/>
                  </a:cubicBezTo>
                  <a:cubicBezTo>
                    <a:pt x="132" y="285"/>
                    <a:pt x="131" y="285"/>
                    <a:pt x="129" y="288"/>
                  </a:cubicBezTo>
                  <a:cubicBezTo>
                    <a:pt x="126" y="291"/>
                    <a:pt x="126" y="295"/>
                    <a:pt x="127" y="299"/>
                  </a:cubicBezTo>
                  <a:cubicBezTo>
                    <a:pt x="128" y="302"/>
                    <a:pt x="130" y="304"/>
                    <a:pt x="132" y="306"/>
                  </a:cubicBezTo>
                  <a:cubicBezTo>
                    <a:pt x="133" y="307"/>
                    <a:pt x="133" y="308"/>
                    <a:pt x="134" y="308"/>
                  </a:cubicBezTo>
                  <a:cubicBezTo>
                    <a:pt x="135" y="309"/>
                    <a:pt x="136" y="310"/>
                    <a:pt x="137" y="311"/>
                  </a:cubicBezTo>
                  <a:cubicBezTo>
                    <a:pt x="138" y="312"/>
                    <a:pt x="140" y="312"/>
                    <a:pt x="140" y="315"/>
                  </a:cubicBezTo>
                  <a:cubicBezTo>
                    <a:pt x="142" y="319"/>
                    <a:pt x="144" y="320"/>
                    <a:pt x="145" y="320"/>
                  </a:cubicBezTo>
                  <a:cubicBezTo>
                    <a:pt x="146" y="321"/>
                    <a:pt x="154" y="326"/>
                    <a:pt x="156" y="327"/>
                  </a:cubicBezTo>
                  <a:cubicBezTo>
                    <a:pt x="156" y="327"/>
                    <a:pt x="157" y="327"/>
                    <a:pt x="157" y="327"/>
                  </a:cubicBezTo>
                  <a:cubicBezTo>
                    <a:pt x="160" y="327"/>
                    <a:pt x="161" y="325"/>
                    <a:pt x="161" y="323"/>
                  </a:cubicBezTo>
                  <a:cubicBezTo>
                    <a:pt x="161" y="323"/>
                    <a:pt x="161" y="323"/>
                    <a:pt x="161" y="323"/>
                  </a:cubicBezTo>
                  <a:cubicBezTo>
                    <a:pt x="162" y="323"/>
                    <a:pt x="162" y="324"/>
                    <a:pt x="162" y="324"/>
                  </a:cubicBezTo>
                  <a:cubicBezTo>
                    <a:pt x="163" y="325"/>
                    <a:pt x="164" y="326"/>
                    <a:pt x="165" y="328"/>
                  </a:cubicBezTo>
                  <a:cubicBezTo>
                    <a:pt x="166" y="329"/>
                    <a:pt x="167" y="330"/>
                    <a:pt x="168" y="332"/>
                  </a:cubicBezTo>
                  <a:cubicBezTo>
                    <a:pt x="170" y="334"/>
                    <a:pt x="171" y="334"/>
                    <a:pt x="173" y="334"/>
                  </a:cubicBezTo>
                  <a:cubicBezTo>
                    <a:pt x="175" y="334"/>
                    <a:pt x="177" y="334"/>
                    <a:pt x="179" y="333"/>
                  </a:cubicBezTo>
                  <a:cubicBezTo>
                    <a:pt x="179" y="332"/>
                    <a:pt x="180" y="332"/>
                    <a:pt x="180" y="332"/>
                  </a:cubicBezTo>
                  <a:cubicBezTo>
                    <a:pt x="182" y="331"/>
                    <a:pt x="184" y="330"/>
                    <a:pt x="185" y="329"/>
                  </a:cubicBezTo>
                  <a:cubicBezTo>
                    <a:pt x="187" y="328"/>
                    <a:pt x="188" y="327"/>
                    <a:pt x="189" y="326"/>
                  </a:cubicBezTo>
                  <a:cubicBezTo>
                    <a:pt x="189" y="327"/>
                    <a:pt x="190" y="328"/>
                    <a:pt x="190" y="329"/>
                  </a:cubicBezTo>
                  <a:cubicBezTo>
                    <a:pt x="191" y="330"/>
                    <a:pt x="192" y="331"/>
                    <a:pt x="193" y="331"/>
                  </a:cubicBezTo>
                  <a:cubicBezTo>
                    <a:pt x="194" y="331"/>
                    <a:pt x="194" y="331"/>
                    <a:pt x="195" y="331"/>
                  </a:cubicBezTo>
                  <a:cubicBezTo>
                    <a:pt x="195" y="331"/>
                    <a:pt x="195" y="331"/>
                    <a:pt x="195" y="331"/>
                  </a:cubicBezTo>
                  <a:cubicBezTo>
                    <a:pt x="195" y="331"/>
                    <a:pt x="195" y="331"/>
                    <a:pt x="195" y="331"/>
                  </a:cubicBezTo>
                  <a:cubicBezTo>
                    <a:pt x="195" y="331"/>
                    <a:pt x="195" y="331"/>
                    <a:pt x="195" y="331"/>
                  </a:cubicBezTo>
                  <a:cubicBezTo>
                    <a:pt x="197" y="333"/>
                    <a:pt x="200" y="335"/>
                    <a:pt x="203" y="335"/>
                  </a:cubicBezTo>
                  <a:cubicBezTo>
                    <a:pt x="204" y="335"/>
                    <a:pt x="204" y="335"/>
                    <a:pt x="205" y="335"/>
                  </a:cubicBezTo>
                  <a:cubicBezTo>
                    <a:pt x="205" y="335"/>
                    <a:pt x="205" y="335"/>
                    <a:pt x="205" y="335"/>
                  </a:cubicBezTo>
                  <a:cubicBezTo>
                    <a:pt x="206" y="335"/>
                    <a:pt x="206" y="335"/>
                    <a:pt x="206" y="335"/>
                  </a:cubicBezTo>
                  <a:cubicBezTo>
                    <a:pt x="207" y="335"/>
                    <a:pt x="207" y="335"/>
                    <a:pt x="208" y="337"/>
                  </a:cubicBezTo>
                  <a:cubicBezTo>
                    <a:pt x="209" y="341"/>
                    <a:pt x="212" y="342"/>
                    <a:pt x="214" y="342"/>
                  </a:cubicBezTo>
                  <a:cubicBezTo>
                    <a:pt x="216" y="342"/>
                    <a:pt x="219" y="340"/>
                    <a:pt x="220" y="339"/>
                  </a:cubicBezTo>
                  <a:cubicBezTo>
                    <a:pt x="220" y="339"/>
                    <a:pt x="220" y="339"/>
                    <a:pt x="221" y="339"/>
                  </a:cubicBezTo>
                  <a:cubicBezTo>
                    <a:pt x="221" y="339"/>
                    <a:pt x="221" y="339"/>
                    <a:pt x="221" y="341"/>
                  </a:cubicBezTo>
                  <a:cubicBezTo>
                    <a:pt x="222" y="345"/>
                    <a:pt x="224" y="346"/>
                    <a:pt x="228" y="346"/>
                  </a:cubicBezTo>
                  <a:cubicBezTo>
                    <a:pt x="229" y="346"/>
                    <a:pt x="229" y="346"/>
                    <a:pt x="230" y="346"/>
                  </a:cubicBezTo>
                  <a:cubicBezTo>
                    <a:pt x="229" y="347"/>
                    <a:pt x="229" y="348"/>
                    <a:pt x="229" y="349"/>
                  </a:cubicBezTo>
                  <a:cubicBezTo>
                    <a:pt x="230" y="351"/>
                    <a:pt x="233" y="352"/>
                    <a:pt x="237" y="352"/>
                  </a:cubicBezTo>
                  <a:cubicBezTo>
                    <a:pt x="238" y="352"/>
                    <a:pt x="240" y="352"/>
                    <a:pt x="241" y="351"/>
                  </a:cubicBezTo>
                  <a:cubicBezTo>
                    <a:pt x="242" y="351"/>
                    <a:pt x="243" y="351"/>
                    <a:pt x="243" y="351"/>
                  </a:cubicBezTo>
                  <a:cubicBezTo>
                    <a:pt x="244" y="351"/>
                    <a:pt x="244" y="351"/>
                    <a:pt x="244" y="351"/>
                  </a:cubicBezTo>
                  <a:cubicBezTo>
                    <a:pt x="244" y="352"/>
                    <a:pt x="245" y="353"/>
                    <a:pt x="244" y="356"/>
                  </a:cubicBezTo>
                  <a:cubicBezTo>
                    <a:pt x="244" y="360"/>
                    <a:pt x="246" y="362"/>
                    <a:pt x="248" y="363"/>
                  </a:cubicBezTo>
                  <a:cubicBezTo>
                    <a:pt x="249" y="364"/>
                    <a:pt x="249" y="364"/>
                    <a:pt x="249" y="364"/>
                  </a:cubicBezTo>
                  <a:cubicBezTo>
                    <a:pt x="251" y="365"/>
                    <a:pt x="249" y="368"/>
                    <a:pt x="249" y="369"/>
                  </a:cubicBezTo>
                  <a:cubicBezTo>
                    <a:pt x="246" y="374"/>
                    <a:pt x="249" y="378"/>
                    <a:pt x="252" y="380"/>
                  </a:cubicBezTo>
                  <a:cubicBezTo>
                    <a:pt x="252" y="380"/>
                    <a:pt x="252" y="380"/>
                    <a:pt x="252" y="380"/>
                  </a:cubicBezTo>
                  <a:cubicBezTo>
                    <a:pt x="253" y="381"/>
                    <a:pt x="252" y="384"/>
                    <a:pt x="250" y="386"/>
                  </a:cubicBezTo>
                  <a:cubicBezTo>
                    <a:pt x="249" y="388"/>
                    <a:pt x="248" y="389"/>
                    <a:pt x="245" y="390"/>
                  </a:cubicBezTo>
                  <a:cubicBezTo>
                    <a:pt x="244" y="390"/>
                    <a:pt x="243" y="391"/>
                    <a:pt x="242" y="392"/>
                  </a:cubicBezTo>
                  <a:cubicBezTo>
                    <a:pt x="240" y="393"/>
                    <a:pt x="238" y="394"/>
                    <a:pt x="237" y="396"/>
                  </a:cubicBezTo>
                  <a:cubicBezTo>
                    <a:pt x="236" y="397"/>
                    <a:pt x="236" y="397"/>
                    <a:pt x="236" y="397"/>
                  </a:cubicBezTo>
                  <a:cubicBezTo>
                    <a:pt x="237" y="398"/>
                    <a:pt x="237" y="398"/>
                    <a:pt x="237" y="398"/>
                  </a:cubicBezTo>
                  <a:cubicBezTo>
                    <a:pt x="237" y="399"/>
                    <a:pt x="237" y="399"/>
                    <a:pt x="237" y="399"/>
                  </a:cubicBezTo>
                  <a:cubicBezTo>
                    <a:pt x="238" y="399"/>
                    <a:pt x="238" y="399"/>
                    <a:pt x="238" y="399"/>
                  </a:cubicBezTo>
                  <a:cubicBezTo>
                    <a:pt x="238" y="399"/>
                    <a:pt x="238" y="400"/>
                    <a:pt x="238" y="400"/>
                  </a:cubicBezTo>
                  <a:cubicBezTo>
                    <a:pt x="239" y="402"/>
                    <a:pt x="240" y="405"/>
                    <a:pt x="243" y="405"/>
                  </a:cubicBezTo>
                  <a:cubicBezTo>
                    <a:pt x="244" y="405"/>
                    <a:pt x="244" y="405"/>
                    <a:pt x="244" y="405"/>
                  </a:cubicBezTo>
                  <a:cubicBezTo>
                    <a:pt x="245" y="404"/>
                    <a:pt x="246" y="404"/>
                    <a:pt x="247" y="404"/>
                  </a:cubicBezTo>
                  <a:cubicBezTo>
                    <a:pt x="247" y="404"/>
                    <a:pt x="248" y="404"/>
                    <a:pt x="249" y="406"/>
                  </a:cubicBezTo>
                  <a:cubicBezTo>
                    <a:pt x="250" y="407"/>
                    <a:pt x="250" y="410"/>
                    <a:pt x="249" y="411"/>
                  </a:cubicBezTo>
                  <a:cubicBezTo>
                    <a:pt x="249" y="412"/>
                    <a:pt x="249" y="412"/>
                    <a:pt x="249" y="412"/>
                  </a:cubicBezTo>
                  <a:cubicBezTo>
                    <a:pt x="250" y="413"/>
                    <a:pt x="250" y="413"/>
                    <a:pt x="250" y="413"/>
                  </a:cubicBezTo>
                  <a:cubicBezTo>
                    <a:pt x="250" y="413"/>
                    <a:pt x="252" y="415"/>
                    <a:pt x="255" y="415"/>
                  </a:cubicBezTo>
                  <a:cubicBezTo>
                    <a:pt x="255" y="415"/>
                    <a:pt x="255" y="415"/>
                    <a:pt x="255" y="415"/>
                  </a:cubicBezTo>
                  <a:cubicBezTo>
                    <a:pt x="255" y="416"/>
                    <a:pt x="255" y="418"/>
                    <a:pt x="257" y="419"/>
                  </a:cubicBezTo>
                  <a:cubicBezTo>
                    <a:pt x="258" y="420"/>
                    <a:pt x="259" y="422"/>
                    <a:pt x="259" y="422"/>
                  </a:cubicBezTo>
                  <a:cubicBezTo>
                    <a:pt x="259" y="423"/>
                    <a:pt x="259" y="423"/>
                    <a:pt x="258" y="423"/>
                  </a:cubicBezTo>
                  <a:cubicBezTo>
                    <a:pt x="257" y="424"/>
                    <a:pt x="255" y="425"/>
                    <a:pt x="255" y="427"/>
                  </a:cubicBezTo>
                  <a:cubicBezTo>
                    <a:pt x="255" y="429"/>
                    <a:pt x="256" y="430"/>
                    <a:pt x="256" y="431"/>
                  </a:cubicBezTo>
                  <a:cubicBezTo>
                    <a:pt x="257" y="432"/>
                    <a:pt x="257" y="432"/>
                    <a:pt x="257" y="433"/>
                  </a:cubicBezTo>
                  <a:cubicBezTo>
                    <a:pt x="257" y="433"/>
                    <a:pt x="258" y="434"/>
                    <a:pt x="258" y="434"/>
                  </a:cubicBezTo>
                  <a:cubicBezTo>
                    <a:pt x="258" y="435"/>
                    <a:pt x="258" y="435"/>
                    <a:pt x="257" y="437"/>
                  </a:cubicBezTo>
                  <a:cubicBezTo>
                    <a:pt x="256" y="441"/>
                    <a:pt x="257" y="444"/>
                    <a:pt x="259" y="446"/>
                  </a:cubicBezTo>
                  <a:cubicBezTo>
                    <a:pt x="260" y="446"/>
                    <a:pt x="260" y="446"/>
                    <a:pt x="261" y="447"/>
                  </a:cubicBezTo>
                  <a:cubicBezTo>
                    <a:pt x="262" y="448"/>
                    <a:pt x="264" y="450"/>
                    <a:pt x="266" y="450"/>
                  </a:cubicBezTo>
                  <a:cubicBezTo>
                    <a:pt x="267" y="450"/>
                    <a:pt x="268" y="449"/>
                    <a:pt x="269" y="448"/>
                  </a:cubicBezTo>
                  <a:cubicBezTo>
                    <a:pt x="271" y="446"/>
                    <a:pt x="272" y="445"/>
                    <a:pt x="273" y="444"/>
                  </a:cubicBezTo>
                  <a:cubicBezTo>
                    <a:pt x="274" y="443"/>
                    <a:pt x="275" y="442"/>
                    <a:pt x="276" y="440"/>
                  </a:cubicBezTo>
                  <a:cubicBezTo>
                    <a:pt x="277" y="440"/>
                    <a:pt x="277" y="440"/>
                    <a:pt x="277" y="440"/>
                  </a:cubicBezTo>
                  <a:cubicBezTo>
                    <a:pt x="277" y="440"/>
                    <a:pt x="277" y="440"/>
                    <a:pt x="277" y="440"/>
                  </a:cubicBezTo>
                  <a:cubicBezTo>
                    <a:pt x="277" y="440"/>
                    <a:pt x="277" y="440"/>
                    <a:pt x="278" y="440"/>
                  </a:cubicBezTo>
                  <a:cubicBezTo>
                    <a:pt x="278" y="440"/>
                    <a:pt x="279" y="440"/>
                    <a:pt x="279" y="440"/>
                  </a:cubicBezTo>
                  <a:cubicBezTo>
                    <a:pt x="282" y="439"/>
                    <a:pt x="283" y="438"/>
                    <a:pt x="285" y="437"/>
                  </a:cubicBezTo>
                  <a:cubicBezTo>
                    <a:pt x="285" y="437"/>
                    <a:pt x="285" y="436"/>
                    <a:pt x="286" y="436"/>
                  </a:cubicBezTo>
                  <a:cubicBezTo>
                    <a:pt x="286" y="437"/>
                    <a:pt x="287" y="438"/>
                    <a:pt x="288" y="438"/>
                  </a:cubicBezTo>
                  <a:cubicBezTo>
                    <a:pt x="289" y="439"/>
                    <a:pt x="290" y="439"/>
                    <a:pt x="291" y="440"/>
                  </a:cubicBezTo>
                  <a:cubicBezTo>
                    <a:pt x="293" y="442"/>
                    <a:pt x="295" y="443"/>
                    <a:pt x="299" y="444"/>
                  </a:cubicBezTo>
                  <a:cubicBezTo>
                    <a:pt x="299" y="444"/>
                    <a:pt x="299" y="444"/>
                    <a:pt x="299" y="444"/>
                  </a:cubicBezTo>
                  <a:cubicBezTo>
                    <a:pt x="299" y="444"/>
                    <a:pt x="299" y="444"/>
                    <a:pt x="299" y="444"/>
                  </a:cubicBezTo>
                  <a:cubicBezTo>
                    <a:pt x="299" y="447"/>
                    <a:pt x="300" y="448"/>
                    <a:pt x="301" y="448"/>
                  </a:cubicBezTo>
                  <a:cubicBezTo>
                    <a:pt x="302" y="448"/>
                    <a:pt x="304" y="448"/>
                    <a:pt x="305" y="448"/>
                  </a:cubicBezTo>
                  <a:cubicBezTo>
                    <a:pt x="307" y="448"/>
                    <a:pt x="309" y="448"/>
                    <a:pt x="311" y="448"/>
                  </a:cubicBezTo>
                  <a:cubicBezTo>
                    <a:pt x="312" y="449"/>
                    <a:pt x="314" y="449"/>
                    <a:pt x="316" y="449"/>
                  </a:cubicBezTo>
                  <a:cubicBezTo>
                    <a:pt x="319" y="450"/>
                    <a:pt x="323" y="451"/>
                    <a:pt x="326" y="451"/>
                  </a:cubicBezTo>
                  <a:cubicBezTo>
                    <a:pt x="328" y="451"/>
                    <a:pt x="330" y="450"/>
                    <a:pt x="331" y="450"/>
                  </a:cubicBezTo>
                  <a:cubicBezTo>
                    <a:pt x="335" y="448"/>
                    <a:pt x="337" y="448"/>
                    <a:pt x="340" y="447"/>
                  </a:cubicBezTo>
                  <a:cubicBezTo>
                    <a:pt x="341" y="447"/>
                    <a:pt x="342" y="447"/>
                    <a:pt x="344" y="446"/>
                  </a:cubicBezTo>
                  <a:cubicBezTo>
                    <a:pt x="346" y="446"/>
                    <a:pt x="348" y="445"/>
                    <a:pt x="349" y="445"/>
                  </a:cubicBezTo>
                  <a:cubicBezTo>
                    <a:pt x="352" y="445"/>
                    <a:pt x="353" y="444"/>
                    <a:pt x="356" y="443"/>
                  </a:cubicBezTo>
                  <a:cubicBezTo>
                    <a:pt x="357" y="442"/>
                    <a:pt x="358" y="442"/>
                    <a:pt x="358" y="442"/>
                  </a:cubicBezTo>
                  <a:cubicBezTo>
                    <a:pt x="358" y="442"/>
                    <a:pt x="358" y="442"/>
                    <a:pt x="358" y="442"/>
                  </a:cubicBezTo>
                  <a:cubicBezTo>
                    <a:pt x="358" y="444"/>
                    <a:pt x="360" y="446"/>
                    <a:pt x="362" y="446"/>
                  </a:cubicBezTo>
                  <a:cubicBezTo>
                    <a:pt x="363" y="446"/>
                    <a:pt x="365" y="446"/>
                    <a:pt x="366" y="443"/>
                  </a:cubicBezTo>
                  <a:cubicBezTo>
                    <a:pt x="367" y="442"/>
                    <a:pt x="367" y="441"/>
                    <a:pt x="368" y="440"/>
                  </a:cubicBezTo>
                  <a:cubicBezTo>
                    <a:pt x="369" y="437"/>
                    <a:pt x="371" y="435"/>
                    <a:pt x="370" y="432"/>
                  </a:cubicBezTo>
                  <a:cubicBezTo>
                    <a:pt x="370" y="430"/>
                    <a:pt x="370" y="429"/>
                    <a:pt x="369" y="428"/>
                  </a:cubicBezTo>
                  <a:cubicBezTo>
                    <a:pt x="369" y="427"/>
                    <a:pt x="369" y="426"/>
                    <a:pt x="369" y="425"/>
                  </a:cubicBezTo>
                  <a:cubicBezTo>
                    <a:pt x="369" y="425"/>
                    <a:pt x="369" y="425"/>
                    <a:pt x="369" y="425"/>
                  </a:cubicBezTo>
                  <a:cubicBezTo>
                    <a:pt x="372" y="424"/>
                    <a:pt x="372" y="424"/>
                    <a:pt x="373" y="421"/>
                  </a:cubicBezTo>
                  <a:cubicBezTo>
                    <a:pt x="373" y="421"/>
                    <a:pt x="374" y="420"/>
                    <a:pt x="374" y="419"/>
                  </a:cubicBezTo>
                  <a:cubicBezTo>
                    <a:pt x="375" y="417"/>
                    <a:pt x="375" y="416"/>
                    <a:pt x="376" y="414"/>
                  </a:cubicBezTo>
                  <a:cubicBezTo>
                    <a:pt x="377" y="412"/>
                    <a:pt x="377" y="412"/>
                    <a:pt x="378" y="411"/>
                  </a:cubicBezTo>
                  <a:cubicBezTo>
                    <a:pt x="380" y="411"/>
                    <a:pt x="383" y="409"/>
                    <a:pt x="386" y="409"/>
                  </a:cubicBezTo>
                  <a:cubicBezTo>
                    <a:pt x="387" y="409"/>
                    <a:pt x="387" y="410"/>
                    <a:pt x="387" y="410"/>
                  </a:cubicBezTo>
                  <a:cubicBezTo>
                    <a:pt x="390" y="412"/>
                    <a:pt x="394" y="412"/>
                    <a:pt x="398" y="412"/>
                  </a:cubicBezTo>
                  <a:cubicBezTo>
                    <a:pt x="398" y="412"/>
                    <a:pt x="398" y="412"/>
                    <a:pt x="398" y="412"/>
                  </a:cubicBezTo>
                  <a:cubicBezTo>
                    <a:pt x="398" y="413"/>
                    <a:pt x="398" y="413"/>
                    <a:pt x="398" y="413"/>
                  </a:cubicBezTo>
                  <a:cubicBezTo>
                    <a:pt x="399" y="414"/>
                    <a:pt x="399" y="415"/>
                    <a:pt x="400" y="416"/>
                  </a:cubicBezTo>
                  <a:cubicBezTo>
                    <a:pt x="400" y="416"/>
                    <a:pt x="400" y="416"/>
                    <a:pt x="400" y="416"/>
                  </a:cubicBezTo>
                  <a:cubicBezTo>
                    <a:pt x="401" y="416"/>
                    <a:pt x="401" y="417"/>
                    <a:pt x="402" y="417"/>
                  </a:cubicBezTo>
                  <a:cubicBezTo>
                    <a:pt x="403" y="417"/>
                    <a:pt x="404" y="416"/>
                    <a:pt x="404" y="415"/>
                  </a:cubicBezTo>
                  <a:cubicBezTo>
                    <a:pt x="404" y="415"/>
                    <a:pt x="405" y="414"/>
                    <a:pt x="406" y="413"/>
                  </a:cubicBezTo>
                  <a:cubicBezTo>
                    <a:pt x="408" y="411"/>
                    <a:pt x="409" y="410"/>
                    <a:pt x="409" y="409"/>
                  </a:cubicBezTo>
                  <a:cubicBezTo>
                    <a:pt x="409" y="408"/>
                    <a:pt x="409" y="407"/>
                    <a:pt x="411" y="407"/>
                  </a:cubicBezTo>
                  <a:cubicBezTo>
                    <a:pt x="414" y="406"/>
                    <a:pt x="414" y="406"/>
                    <a:pt x="415" y="406"/>
                  </a:cubicBezTo>
                  <a:cubicBezTo>
                    <a:pt x="416" y="406"/>
                    <a:pt x="417" y="405"/>
                    <a:pt x="419" y="404"/>
                  </a:cubicBezTo>
                  <a:cubicBezTo>
                    <a:pt x="422" y="403"/>
                    <a:pt x="423" y="403"/>
                    <a:pt x="425" y="403"/>
                  </a:cubicBezTo>
                  <a:cubicBezTo>
                    <a:pt x="425" y="403"/>
                    <a:pt x="426" y="403"/>
                    <a:pt x="426" y="403"/>
                  </a:cubicBezTo>
                  <a:cubicBezTo>
                    <a:pt x="427" y="403"/>
                    <a:pt x="427" y="403"/>
                    <a:pt x="428" y="403"/>
                  </a:cubicBezTo>
                  <a:cubicBezTo>
                    <a:pt x="429" y="403"/>
                    <a:pt x="430" y="403"/>
                    <a:pt x="430" y="401"/>
                  </a:cubicBezTo>
                  <a:cubicBezTo>
                    <a:pt x="430" y="400"/>
                    <a:pt x="430" y="400"/>
                    <a:pt x="431" y="399"/>
                  </a:cubicBezTo>
                  <a:cubicBezTo>
                    <a:pt x="432" y="398"/>
                    <a:pt x="432" y="397"/>
                    <a:pt x="433" y="397"/>
                  </a:cubicBezTo>
                  <a:cubicBezTo>
                    <a:pt x="433" y="397"/>
                    <a:pt x="433" y="398"/>
                    <a:pt x="433" y="398"/>
                  </a:cubicBezTo>
                  <a:cubicBezTo>
                    <a:pt x="435" y="401"/>
                    <a:pt x="440" y="405"/>
                    <a:pt x="443" y="405"/>
                  </a:cubicBezTo>
                  <a:cubicBezTo>
                    <a:pt x="444" y="405"/>
                    <a:pt x="444" y="405"/>
                    <a:pt x="445" y="404"/>
                  </a:cubicBezTo>
                  <a:cubicBezTo>
                    <a:pt x="445" y="404"/>
                    <a:pt x="446" y="404"/>
                    <a:pt x="451" y="402"/>
                  </a:cubicBezTo>
                  <a:cubicBezTo>
                    <a:pt x="454" y="401"/>
                    <a:pt x="454" y="401"/>
                    <a:pt x="454" y="401"/>
                  </a:cubicBezTo>
                  <a:cubicBezTo>
                    <a:pt x="452" y="399"/>
                    <a:pt x="452" y="399"/>
                    <a:pt x="452" y="399"/>
                  </a:cubicBezTo>
                  <a:cubicBezTo>
                    <a:pt x="453" y="398"/>
                    <a:pt x="455" y="396"/>
                    <a:pt x="457" y="394"/>
                  </a:cubicBezTo>
                  <a:cubicBezTo>
                    <a:pt x="459" y="390"/>
                    <a:pt x="459" y="389"/>
                    <a:pt x="457" y="382"/>
                  </a:cubicBezTo>
                  <a:cubicBezTo>
                    <a:pt x="456" y="381"/>
                    <a:pt x="456" y="379"/>
                    <a:pt x="456" y="378"/>
                  </a:cubicBezTo>
                  <a:cubicBezTo>
                    <a:pt x="455" y="374"/>
                    <a:pt x="455" y="370"/>
                    <a:pt x="449" y="369"/>
                  </a:cubicBezTo>
                  <a:cubicBezTo>
                    <a:pt x="445" y="368"/>
                    <a:pt x="445" y="366"/>
                    <a:pt x="443" y="361"/>
                  </a:cubicBezTo>
                  <a:cubicBezTo>
                    <a:pt x="443" y="360"/>
                    <a:pt x="443" y="360"/>
                    <a:pt x="443" y="360"/>
                  </a:cubicBezTo>
                  <a:cubicBezTo>
                    <a:pt x="442" y="356"/>
                    <a:pt x="440" y="354"/>
                    <a:pt x="438" y="352"/>
                  </a:cubicBezTo>
                  <a:cubicBezTo>
                    <a:pt x="437" y="351"/>
                    <a:pt x="436" y="350"/>
                    <a:pt x="435" y="348"/>
                  </a:cubicBezTo>
                  <a:cubicBezTo>
                    <a:pt x="432" y="344"/>
                    <a:pt x="433" y="344"/>
                    <a:pt x="437" y="340"/>
                  </a:cubicBezTo>
                  <a:cubicBezTo>
                    <a:pt x="441" y="336"/>
                    <a:pt x="447" y="327"/>
                    <a:pt x="446" y="321"/>
                  </a:cubicBezTo>
                  <a:cubicBezTo>
                    <a:pt x="446" y="320"/>
                    <a:pt x="446" y="319"/>
                    <a:pt x="445" y="318"/>
                  </a:cubicBezTo>
                  <a:cubicBezTo>
                    <a:pt x="445" y="315"/>
                    <a:pt x="444" y="314"/>
                    <a:pt x="446" y="311"/>
                  </a:cubicBezTo>
                  <a:cubicBezTo>
                    <a:pt x="446" y="311"/>
                    <a:pt x="446" y="310"/>
                    <a:pt x="447" y="309"/>
                  </a:cubicBezTo>
                  <a:cubicBezTo>
                    <a:pt x="450" y="304"/>
                    <a:pt x="454" y="296"/>
                    <a:pt x="448" y="291"/>
                  </a:cubicBezTo>
                  <a:cubicBezTo>
                    <a:pt x="441" y="286"/>
                    <a:pt x="439" y="282"/>
                    <a:pt x="441" y="279"/>
                  </a:cubicBezTo>
                  <a:cubicBezTo>
                    <a:pt x="443" y="276"/>
                    <a:pt x="444" y="275"/>
                    <a:pt x="443" y="273"/>
                  </a:cubicBezTo>
                  <a:cubicBezTo>
                    <a:pt x="442" y="273"/>
                    <a:pt x="442" y="272"/>
                    <a:pt x="441" y="272"/>
                  </a:cubicBezTo>
                  <a:cubicBezTo>
                    <a:pt x="441" y="272"/>
                    <a:pt x="441" y="272"/>
                    <a:pt x="441" y="272"/>
                  </a:cubicBezTo>
                  <a:cubicBezTo>
                    <a:pt x="440" y="272"/>
                    <a:pt x="439" y="272"/>
                    <a:pt x="439" y="271"/>
                  </a:cubicBezTo>
                  <a:cubicBezTo>
                    <a:pt x="439" y="271"/>
                    <a:pt x="439" y="271"/>
                    <a:pt x="439" y="271"/>
                  </a:cubicBezTo>
                  <a:cubicBezTo>
                    <a:pt x="439" y="271"/>
                    <a:pt x="439" y="271"/>
                    <a:pt x="439" y="270"/>
                  </a:cubicBezTo>
                  <a:cubicBezTo>
                    <a:pt x="440" y="270"/>
                    <a:pt x="441" y="269"/>
                    <a:pt x="441" y="268"/>
                  </a:cubicBezTo>
                  <a:cubicBezTo>
                    <a:pt x="443" y="266"/>
                    <a:pt x="442" y="264"/>
                    <a:pt x="441" y="262"/>
                  </a:cubicBezTo>
                  <a:cubicBezTo>
                    <a:pt x="440" y="259"/>
                    <a:pt x="438" y="257"/>
                    <a:pt x="435" y="256"/>
                  </a:cubicBezTo>
                  <a:cubicBezTo>
                    <a:pt x="435" y="256"/>
                    <a:pt x="434" y="256"/>
                    <a:pt x="433" y="256"/>
                  </a:cubicBezTo>
                  <a:cubicBezTo>
                    <a:pt x="431" y="256"/>
                    <a:pt x="424" y="255"/>
                    <a:pt x="424" y="253"/>
                  </a:cubicBezTo>
                  <a:cubicBezTo>
                    <a:pt x="423" y="251"/>
                    <a:pt x="423" y="250"/>
                    <a:pt x="422" y="248"/>
                  </a:cubicBezTo>
                  <a:cubicBezTo>
                    <a:pt x="421" y="246"/>
                    <a:pt x="420" y="243"/>
                    <a:pt x="419" y="240"/>
                  </a:cubicBezTo>
                  <a:cubicBezTo>
                    <a:pt x="419" y="237"/>
                    <a:pt x="418" y="235"/>
                    <a:pt x="417" y="234"/>
                  </a:cubicBezTo>
                  <a:cubicBezTo>
                    <a:pt x="415" y="232"/>
                    <a:pt x="415" y="231"/>
                    <a:pt x="416" y="229"/>
                  </a:cubicBezTo>
                  <a:cubicBezTo>
                    <a:pt x="418" y="225"/>
                    <a:pt x="419" y="224"/>
                    <a:pt x="421" y="222"/>
                  </a:cubicBezTo>
                  <a:cubicBezTo>
                    <a:pt x="422" y="221"/>
                    <a:pt x="422" y="220"/>
                    <a:pt x="423" y="219"/>
                  </a:cubicBezTo>
                  <a:cubicBezTo>
                    <a:pt x="427" y="215"/>
                    <a:pt x="426" y="212"/>
                    <a:pt x="425" y="209"/>
                  </a:cubicBezTo>
                  <a:cubicBezTo>
                    <a:pt x="425" y="209"/>
                    <a:pt x="424" y="208"/>
                    <a:pt x="424" y="207"/>
                  </a:cubicBezTo>
                  <a:cubicBezTo>
                    <a:pt x="423" y="204"/>
                    <a:pt x="424" y="200"/>
                    <a:pt x="426" y="198"/>
                  </a:cubicBezTo>
                  <a:cubicBezTo>
                    <a:pt x="427" y="198"/>
                    <a:pt x="427" y="197"/>
                    <a:pt x="427" y="196"/>
                  </a:cubicBezTo>
                  <a:cubicBezTo>
                    <a:pt x="427" y="192"/>
                    <a:pt x="422" y="188"/>
                    <a:pt x="418" y="184"/>
                  </a:cubicBezTo>
                  <a:cubicBezTo>
                    <a:pt x="417" y="183"/>
                    <a:pt x="414" y="182"/>
                    <a:pt x="411" y="181"/>
                  </a:cubicBezTo>
                  <a:cubicBezTo>
                    <a:pt x="407" y="179"/>
                    <a:pt x="401" y="177"/>
                    <a:pt x="399" y="174"/>
                  </a:cubicBezTo>
                  <a:cubicBezTo>
                    <a:pt x="398" y="172"/>
                    <a:pt x="397" y="170"/>
                    <a:pt x="397" y="168"/>
                  </a:cubicBezTo>
                  <a:cubicBezTo>
                    <a:pt x="395" y="165"/>
                    <a:pt x="394" y="162"/>
                    <a:pt x="390" y="161"/>
                  </a:cubicBezTo>
                  <a:cubicBezTo>
                    <a:pt x="388" y="160"/>
                    <a:pt x="386" y="159"/>
                    <a:pt x="385" y="158"/>
                  </a:cubicBezTo>
                  <a:cubicBezTo>
                    <a:pt x="383" y="157"/>
                    <a:pt x="381" y="155"/>
                    <a:pt x="379" y="154"/>
                  </a:cubicBezTo>
                  <a:cubicBezTo>
                    <a:pt x="374" y="152"/>
                    <a:pt x="370" y="146"/>
                    <a:pt x="370" y="146"/>
                  </a:cubicBezTo>
                  <a:cubicBezTo>
                    <a:pt x="369" y="145"/>
                    <a:pt x="369" y="145"/>
                    <a:pt x="369" y="145"/>
                  </a:cubicBezTo>
                  <a:cubicBezTo>
                    <a:pt x="368" y="146"/>
                    <a:pt x="368" y="146"/>
                    <a:pt x="368" y="146"/>
                  </a:cubicBezTo>
                  <a:cubicBezTo>
                    <a:pt x="368" y="146"/>
                    <a:pt x="368" y="146"/>
                    <a:pt x="367" y="146"/>
                  </a:cubicBezTo>
                  <a:cubicBezTo>
                    <a:pt x="364" y="146"/>
                    <a:pt x="361" y="145"/>
                    <a:pt x="360" y="144"/>
                  </a:cubicBezTo>
                  <a:cubicBezTo>
                    <a:pt x="360" y="144"/>
                    <a:pt x="360" y="143"/>
                    <a:pt x="360" y="142"/>
                  </a:cubicBezTo>
                  <a:cubicBezTo>
                    <a:pt x="361" y="140"/>
                    <a:pt x="361" y="139"/>
                    <a:pt x="362" y="137"/>
                  </a:cubicBezTo>
                  <a:cubicBezTo>
                    <a:pt x="363" y="135"/>
                    <a:pt x="364" y="133"/>
                    <a:pt x="362" y="129"/>
                  </a:cubicBezTo>
                  <a:cubicBezTo>
                    <a:pt x="359" y="123"/>
                    <a:pt x="361" y="121"/>
                    <a:pt x="362" y="120"/>
                  </a:cubicBezTo>
                  <a:cubicBezTo>
                    <a:pt x="370" y="115"/>
                    <a:pt x="374" y="111"/>
                    <a:pt x="377" y="108"/>
                  </a:cubicBezTo>
                  <a:cubicBezTo>
                    <a:pt x="377" y="108"/>
                    <a:pt x="377" y="107"/>
                    <a:pt x="378" y="107"/>
                  </a:cubicBezTo>
                  <a:cubicBezTo>
                    <a:pt x="382" y="101"/>
                    <a:pt x="386" y="96"/>
                    <a:pt x="386" y="92"/>
                  </a:cubicBezTo>
                  <a:cubicBezTo>
                    <a:pt x="386" y="88"/>
                    <a:pt x="385" y="78"/>
                    <a:pt x="385" y="74"/>
                  </a:cubicBezTo>
                  <a:cubicBezTo>
                    <a:pt x="384" y="71"/>
                    <a:pt x="384" y="69"/>
                    <a:pt x="388" y="65"/>
                  </a:cubicBezTo>
                  <a:cubicBezTo>
                    <a:pt x="390" y="62"/>
                    <a:pt x="392" y="59"/>
                    <a:pt x="392" y="55"/>
                  </a:cubicBezTo>
                  <a:cubicBezTo>
                    <a:pt x="392" y="53"/>
                    <a:pt x="391" y="52"/>
                    <a:pt x="390" y="51"/>
                  </a:cubicBezTo>
                  <a:cubicBezTo>
                    <a:pt x="387" y="48"/>
                    <a:pt x="386" y="45"/>
                    <a:pt x="386" y="42"/>
                  </a:cubicBezTo>
                  <a:cubicBezTo>
                    <a:pt x="386" y="40"/>
                    <a:pt x="386" y="40"/>
                    <a:pt x="386" y="40"/>
                  </a:cubicBezTo>
                  <a:cubicBezTo>
                    <a:pt x="384" y="40"/>
                    <a:pt x="384" y="40"/>
                    <a:pt x="384" y="40"/>
                  </a:cubicBezTo>
                  <a:cubicBezTo>
                    <a:pt x="380" y="40"/>
                    <a:pt x="379" y="42"/>
                    <a:pt x="378" y="44"/>
                  </a:cubicBezTo>
                  <a:cubicBezTo>
                    <a:pt x="377" y="45"/>
                    <a:pt x="377" y="46"/>
                    <a:pt x="375" y="47"/>
                  </a:cubicBezTo>
                  <a:cubicBezTo>
                    <a:pt x="370" y="51"/>
                    <a:pt x="370" y="51"/>
                    <a:pt x="367" y="55"/>
                  </a:cubicBezTo>
                  <a:cubicBezTo>
                    <a:pt x="366" y="56"/>
                    <a:pt x="366" y="56"/>
                    <a:pt x="365" y="57"/>
                  </a:cubicBezTo>
                  <a:cubicBezTo>
                    <a:pt x="365" y="57"/>
                    <a:pt x="365" y="57"/>
                    <a:pt x="365" y="58"/>
                  </a:cubicBezTo>
                  <a:cubicBezTo>
                    <a:pt x="364" y="57"/>
                    <a:pt x="364" y="57"/>
                    <a:pt x="363" y="57"/>
                  </a:cubicBezTo>
                  <a:cubicBezTo>
                    <a:pt x="361" y="56"/>
                    <a:pt x="359" y="56"/>
                    <a:pt x="357" y="56"/>
                  </a:cubicBezTo>
                  <a:cubicBezTo>
                    <a:pt x="356" y="56"/>
                    <a:pt x="354" y="56"/>
                    <a:pt x="352" y="56"/>
                  </a:cubicBezTo>
                  <a:cubicBezTo>
                    <a:pt x="351" y="56"/>
                    <a:pt x="350" y="55"/>
                    <a:pt x="350" y="55"/>
                  </a:cubicBezTo>
                  <a:cubicBezTo>
                    <a:pt x="350" y="55"/>
                    <a:pt x="350" y="55"/>
                    <a:pt x="352" y="53"/>
                  </a:cubicBezTo>
                  <a:cubicBezTo>
                    <a:pt x="353" y="50"/>
                    <a:pt x="357" y="45"/>
                    <a:pt x="362" y="42"/>
                  </a:cubicBezTo>
                  <a:cubicBezTo>
                    <a:pt x="367" y="38"/>
                    <a:pt x="366" y="35"/>
                    <a:pt x="365" y="32"/>
                  </a:cubicBezTo>
                  <a:cubicBezTo>
                    <a:pt x="365" y="31"/>
                    <a:pt x="364" y="30"/>
                    <a:pt x="364" y="29"/>
                  </a:cubicBezTo>
                  <a:cubicBezTo>
                    <a:pt x="365" y="26"/>
                    <a:pt x="364" y="24"/>
                    <a:pt x="363" y="23"/>
                  </a:cubicBezTo>
                  <a:cubicBezTo>
                    <a:pt x="363" y="22"/>
                    <a:pt x="362" y="22"/>
                    <a:pt x="361" y="22"/>
                  </a:cubicBezTo>
                  <a:cubicBezTo>
                    <a:pt x="361" y="22"/>
                    <a:pt x="360" y="22"/>
                    <a:pt x="360" y="22"/>
                  </a:cubicBezTo>
                  <a:cubicBezTo>
                    <a:pt x="359" y="22"/>
                    <a:pt x="358" y="23"/>
                    <a:pt x="356" y="23"/>
                  </a:cubicBezTo>
                  <a:cubicBezTo>
                    <a:pt x="355" y="23"/>
                    <a:pt x="353" y="22"/>
                    <a:pt x="353" y="22"/>
                  </a:cubicBezTo>
                  <a:cubicBezTo>
                    <a:pt x="351" y="21"/>
                    <a:pt x="350" y="21"/>
                    <a:pt x="349" y="21"/>
                  </a:cubicBezTo>
                  <a:cubicBezTo>
                    <a:pt x="348" y="21"/>
                    <a:pt x="347" y="21"/>
                    <a:pt x="346" y="22"/>
                  </a:cubicBezTo>
                  <a:cubicBezTo>
                    <a:pt x="345" y="23"/>
                    <a:pt x="345" y="23"/>
                    <a:pt x="345" y="23"/>
                  </a:cubicBezTo>
                  <a:cubicBezTo>
                    <a:pt x="343" y="25"/>
                    <a:pt x="343" y="25"/>
                    <a:pt x="340" y="26"/>
                  </a:cubicBezTo>
                  <a:cubicBezTo>
                    <a:pt x="340" y="26"/>
                    <a:pt x="339" y="26"/>
                    <a:pt x="339" y="26"/>
                  </a:cubicBezTo>
                  <a:cubicBezTo>
                    <a:pt x="339" y="26"/>
                    <a:pt x="339" y="26"/>
                    <a:pt x="339" y="25"/>
                  </a:cubicBezTo>
                  <a:cubicBezTo>
                    <a:pt x="338" y="24"/>
                    <a:pt x="337" y="24"/>
                    <a:pt x="337" y="23"/>
                  </a:cubicBezTo>
                  <a:cubicBezTo>
                    <a:pt x="336" y="22"/>
                    <a:pt x="335" y="22"/>
                    <a:pt x="334" y="22"/>
                  </a:cubicBezTo>
                  <a:cubicBezTo>
                    <a:pt x="333" y="22"/>
                    <a:pt x="331" y="23"/>
                    <a:pt x="330" y="24"/>
                  </a:cubicBezTo>
                  <a:cubicBezTo>
                    <a:pt x="329" y="24"/>
                    <a:pt x="329" y="25"/>
                    <a:pt x="328" y="25"/>
                  </a:cubicBezTo>
                  <a:cubicBezTo>
                    <a:pt x="327" y="26"/>
                    <a:pt x="327" y="26"/>
                    <a:pt x="327" y="26"/>
                  </a:cubicBezTo>
                  <a:cubicBezTo>
                    <a:pt x="326" y="26"/>
                    <a:pt x="325" y="25"/>
                    <a:pt x="325" y="24"/>
                  </a:cubicBezTo>
                  <a:cubicBezTo>
                    <a:pt x="324" y="23"/>
                    <a:pt x="324" y="22"/>
                    <a:pt x="323" y="21"/>
                  </a:cubicBezTo>
                  <a:cubicBezTo>
                    <a:pt x="323" y="19"/>
                    <a:pt x="322" y="16"/>
                    <a:pt x="321" y="15"/>
                  </a:cubicBezTo>
                  <a:cubicBezTo>
                    <a:pt x="320" y="14"/>
                    <a:pt x="320" y="14"/>
                    <a:pt x="320" y="13"/>
                  </a:cubicBezTo>
                  <a:cubicBezTo>
                    <a:pt x="319" y="11"/>
                    <a:pt x="319" y="9"/>
                    <a:pt x="315" y="8"/>
                  </a:cubicBezTo>
                  <a:cubicBezTo>
                    <a:pt x="313" y="8"/>
                    <a:pt x="313" y="8"/>
                    <a:pt x="311" y="5"/>
                  </a:cubicBezTo>
                  <a:cubicBezTo>
                    <a:pt x="311" y="5"/>
                    <a:pt x="311" y="5"/>
                    <a:pt x="311" y="5"/>
                  </a:cubicBezTo>
                  <a:cubicBezTo>
                    <a:pt x="309" y="2"/>
                    <a:pt x="308" y="0"/>
                    <a:pt x="306" y="0"/>
                  </a:cubicBezTo>
                  <a:cubicBezTo>
                    <a:pt x="306" y="0"/>
                    <a:pt x="306" y="0"/>
                    <a:pt x="306"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29" name="Freeform 25"/>
            <p:cNvSpPr>
              <a:spLocks/>
            </p:cNvSpPr>
            <p:nvPr/>
          </p:nvSpPr>
          <p:spPr bwMode="auto">
            <a:xfrm>
              <a:off x="6606355" y="3615244"/>
              <a:ext cx="836250" cy="660151"/>
            </a:xfrm>
            <a:custGeom>
              <a:avLst/>
              <a:gdLst>
                <a:gd name="T0" fmla="*/ 363 w 399"/>
                <a:gd name="T1" fmla="*/ 18 h 315"/>
                <a:gd name="T2" fmla="*/ 331 w 399"/>
                <a:gd name="T3" fmla="*/ 7 h 315"/>
                <a:gd name="T4" fmla="*/ 307 w 399"/>
                <a:gd name="T5" fmla="*/ 22 h 315"/>
                <a:gd name="T6" fmla="*/ 279 w 399"/>
                <a:gd name="T7" fmla="*/ 19 h 315"/>
                <a:gd name="T8" fmla="*/ 267 w 399"/>
                <a:gd name="T9" fmla="*/ 52 h 315"/>
                <a:gd name="T10" fmla="*/ 233 w 399"/>
                <a:gd name="T11" fmla="*/ 58 h 315"/>
                <a:gd name="T12" fmla="*/ 191 w 399"/>
                <a:gd name="T13" fmla="*/ 47 h 315"/>
                <a:gd name="T14" fmla="*/ 170 w 399"/>
                <a:gd name="T15" fmla="*/ 57 h 315"/>
                <a:gd name="T16" fmla="*/ 159 w 399"/>
                <a:gd name="T17" fmla="*/ 37 h 315"/>
                <a:gd name="T18" fmla="*/ 153 w 399"/>
                <a:gd name="T19" fmla="*/ 22 h 315"/>
                <a:gd name="T20" fmla="*/ 140 w 399"/>
                <a:gd name="T21" fmla="*/ 7 h 315"/>
                <a:gd name="T22" fmla="*/ 133 w 399"/>
                <a:gd name="T23" fmla="*/ 1 h 315"/>
                <a:gd name="T24" fmla="*/ 109 w 399"/>
                <a:gd name="T25" fmla="*/ 4 h 315"/>
                <a:gd name="T26" fmla="*/ 86 w 399"/>
                <a:gd name="T27" fmla="*/ 16 h 315"/>
                <a:gd name="T28" fmla="*/ 66 w 399"/>
                <a:gd name="T29" fmla="*/ 19 h 315"/>
                <a:gd name="T30" fmla="*/ 43 w 399"/>
                <a:gd name="T31" fmla="*/ 29 h 315"/>
                <a:gd name="T32" fmla="*/ 33 w 399"/>
                <a:gd name="T33" fmla="*/ 46 h 315"/>
                <a:gd name="T34" fmla="*/ 34 w 399"/>
                <a:gd name="T35" fmla="*/ 72 h 315"/>
                <a:gd name="T36" fmla="*/ 36 w 399"/>
                <a:gd name="T37" fmla="*/ 100 h 315"/>
                <a:gd name="T38" fmla="*/ 49 w 399"/>
                <a:gd name="T39" fmla="*/ 123 h 315"/>
                <a:gd name="T40" fmla="*/ 56 w 399"/>
                <a:gd name="T41" fmla="*/ 126 h 315"/>
                <a:gd name="T42" fmla="*/ 79 w 399"/>
                <a:gd name="T43" fmla="*/ 134 h 315"/>
                <a:gd name="T44" fmla="*/ 95 w 399"/>
                <a:gd name="T45" fmla="*/ 155 h 315"/>
                <a:gd name="T46" fmla="*/ 68 w 399"/>
                <a:gd name="T47" fmla="*/ 176 h 315"/>
                <a:gd name="T48" fmla="*/ 56 w 399"/>
                <a:gd name="T49" fmla="*/ 179 h 315"/>
                <a:gd name="T50" fmla="*/ 51 w 399"/>
                <a:gd name="T51" fmla="*/ 190 h 315"/>
                <a:gd name="T52" fmla="*/ 50 w 399"/>
                <a:gd name="T53" fmla="*/ 200 h 315"/>
                <a:gd name="T54" fmla="*/ 50 w 399"/>
                <a:gd name="T55" fmla="*/ 216 h 315"/>
                <a:gd name="T56" fmla="*/ 35 w 399"/>
                <a:gd name="T57" fmla="*/ 224 h 315"/>
                <a:gd name="T58" fmla="*/ 25 w 399"/>
                <a:gd name="T59" fmla="*/ 235 h 315"/>
                <a:gd name="T60" fmla="*/ 15 w 399"/>
                <a:gd name="T61" fmla="*/ 222 h 315"/>
                <a:gd name="T62" fmla="*/ 1 w 399"/>
                <a:gd name="T63" fmla="*/ 243 h 315"/>
                <a:gd name="T64" fmla="*/ 1 w 399"/>
                <a:gd name="T65" fmla="*/ 260 h 315"/>
                <a:gd name="T66" fmla="*/ 25 w 399"/>
                <a:gd name="T67" fmla="*/ 281 h 315"/>
                <a:gd name="T68" fmla="*/ 44 w 399"/>
                <a:gd name="T69" fmla="*/ 290 h 315"/>
                <a:gd name="T70" fmla="*/ 63 w 399"/>
                <a:gd name="T71" fmla="*/ 305 h 315"/>
                <a:gd name="T72" fmla="*/ 85 w 399"/>
                <a:gd name="T73" fmla="*/ 266 h 315"/>
                <a:gd name="T74" fmla="*/ 139 w 399"/>
                <a:gd name="T75" fmla="*/ 260 h 315"/>
                <a:gd name="T76" fmla="*/ 167 w 399"/>
                <a:gd name="T77" fmla="*/ 238 h 315"/>
                <a:gd name="T78" fmla="*/ 191 w 399"/>
                <a:gd name="T79" fmla="*/ 213 h 315"/>
                <a:gd name="T80" fmla="*/ 211 w 399"/>
                <a:gd name="T81" fmla="*/ 209 h 315"/>
                <a:gd name="T82" fmla="*/ 236 w 399"/>
                <a:gd name="T83" fmla="*/ 191 h 315"/>
                <a:gd name="T84" fmla="*/ 269 w 399"/>
                <a:gd name="T85" fmla="*/ 170 h 315"/>
                <a:gd name="T86" fmla="*/ 315 w 399"/>
                <a:gd name="T87" fmla="*/ 148 h 315"/>
                <a:gd name="T88" fmla="*/ 304 w 399"/>
                <a:gd name="T89" fmla="*/ 122 h 315"/>
                <a:gd name="T90" fmla="*/ 334 w 399"/>
                <a:gd name="T91" fmla="*/ 120 h 315"/>
                <a:gd name="T92" fmla="*/ 353 w 399"/>
                <a:gd name="T93" fmla="*/ 148 h 315"/>
                <a:gd name="T94" fmla="*/ 383 w 399"/>
                <a:gd name="T95" fmla="*/ 139 h 315"/>
                <a:gd name="T96" fmla="*/ 392 w 399"/>
                <a:gd name="T97" fmla="*/ 56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9" h="315">
                  <a:moveTo>
                    <a:pt x="392" y="56"/>
                  </a:moveTo>
                  <a:cubicBezTo>
                    <a:pt x="389" y="51"/>
                    <a:pt x="384" y="41"/>
                    <a:pt x="387" y="35"/>
                  </a:cubicBezTo>
                  <a:cubicBezTo>
                    <a:pt x="389" y="30"/>
                    <a:pt x="387" y="21"/>
                    <a:pt x="380" y="23"/>
                  </a:cubicBezTo>
                  <a:cubicBezTo>
                    <a:pt x="373" y="25"/>
                    <a:pt x="367" y="20"/>
                    <a:pt x="363" y="18"/>
                  </a:cubicBezTo>
                  <a:cubicBezTo>
                    <a:pt x="360" y="16"/>
                    <a:pt x="355" y="12"/>
                    <a:pt x="352" y="10"/>
                  </a:cubicBezTo>
                  <a:cubicBezTo>
                    <a:pt x="350" y="11"/>
                    <a:pt x="346" y="12"/>
                    <a:pt x="346" y="13"/>
                  </a:cubicBezTo>
                  <a:cubicBezTo>
                    <a:pt x="344" y="14"/>
                    <a:pt x="338" y="10"/>
                    <a:pt x="337" y="7"/>
                  </a:cubicBezTo>
                  <a:cubicBezTo>
                    <a:pt x="336" y="5"/>
                    <a:pt x="334" y="4"/>
                    <a:pt x="331" y="7"/>
                  </a:cubicBezTo>
                  <a:cubicBezTo>
                    <a:pt x="329" y="11"/>
                    <a:pt x="331" y="12"/>
                    <a:pt x="329" y="11"/>
                  </a:cubicBezTo>
                  <a:cubicBezTo>
                    <a:pt x="326" y="11"/>
                    <a:pt x="325" y="11"/>
                    <a:pt x="320" y="13"/>
                  </a:cubicBezTo>
                  <a:cubicBezTo>
                    <a:pt x="315" y="15"/>
                    <a:pt x="317" y="14"/>
                    <a:pt x="313" y="15"/>
                  </a:cubicBezTo>
                  <a:cubicBezTo>
                    <a:pt x="308" y="16"/>
                    <a:pt x="311" y="18"/>
                    <a:pt x="307" y="22"/>
                  </a:cubicBezTo>
                  <a:cubicBezTo>
                    <a:pt x="303" y="25"/>
                    <a:pt x="305" y="26"/>
                    <a:pt x="303" y="24"/>
                  </a:cubicBezTo>
                  <a:cubicBezTo>
                    <a:pt x="302" y="23"/>
                    <a:pt x="303" y="21"/>
                    <a:pt x="300" y="21"/>
                  </a:cubicBezTo>
                  <a:cubicBezTo>
                    <a:pt x="296" y="21"/>
                    <a:pt x="293" y="21"/>
                    <a:pt x="291" y="18"/>
                  </a:cubicBezTo>
                  <a:cubicBezTo>
                    <a:pt x="289" y="16"/>
                    <a:pt x="282" y="18"/>
                    <a:pt x="279" y="19"/>
                  </a:cubicBezTo>
                  <a:cubicBezTo>
                    <a:pt x="276" y="21"/>
                    <a:pt x="277" y="24"/>
                    <a:pt x="275" y="28"/>
                  </a:cubicBezTo>
                  <a:cubicBezTo>
                    <a:pt x="272" y="32"/>
                    <a:pt x="273" y="33"/>
                    <a:pt x="270" y="34"/>
                  </a:cubicBezTo>
                  <a:cubicBezTo>
                    <a:pt x="267" y="35"/>
                    <a:pt x="270" y="38"/>
                    <a:pt x="270" y="42"/>
                  </a:cubicBezTo>
                  <a:cubicBezTo>
                    <a:pt x="271" y="46"/>
                    <a:pt x="269" y="48"/>
                    <a:pt x="267" y="52"/>
                  </a:cubicBezTo>
                  <a:cubicBezTo>
                    <a:pt x="265" y="56"/>
                    <a:pt x="262" y="55"/>
                    <a:pt x="262" y="52"/>
                  </a:cubicBezTo>
                  <a:cubicBezTo>
                    <a:pt x="262" y="49"/>
                    <a:pt x="260" y="49"/>
                    <a:pt x="257" y="51"/>
                  </a:cubicBezTo>
                  <a:cubicBezTo>
                    <a:pt x="254" y="53"/>
                    <a:pt x="252" y="53"/>
                    <a:pt x="246" y="55"/>
                  </a:cubicBezTo>
                  <a:cubicBezTo>
                    <a:pt x="240" y="56"/>
                    <a:pt x="238" y="56"/>
                    <a:pt x="233" y="58"/>
                  </a:cubicBezTo>
                  <a:cubicBezTo>
                    <a:pt x="227" y="60"/>
                    <a:pt x="218" y="57"/>
                    <a:pt x="213" y="57"/>
                  </a:cubicBezTo>
                  <a:cubicBezTo>
                    <a:pt x="209" y="56"/>
                    <a:pt x="206" y="57"/>
                    <a:pt x="203" y="56"/>
                  </a:cubicBezTo>
                  <a:cubicBezTo>
                    <a:pt x="201" y="56"/>
                    <a:pt x="205" y="52"/>
                    <a:pt x="201" y="52"/>
                  </a:cubicBezTo>
                  <a:cubicBezTo>
                    <a:pt x="197" y="51"/>
                    <a:pt x="194" y="48"/>
                    <a:pt x="191" y="47"/>
                  </a:cubicBezTo>
                  <a:cubicBezTo>
                    <a:pt x="188" y="45"/>
                    <a:pt x="191" y="41"/>
                    <a:pt x="188" y="44"/>
                  </a:cubicBezTo>
                  <a:cubicBezTo>
                    <a:pt x="185" y="46"/>
                    <a:pt x="185" y="47"/>
                    <a:pt x="181" y="48"/>
                  </a:cubicBezTo>
                  <a:cubicBezTo>
                    <a:pt x="177" y="48"/>
                    <a:pt x="179" y="46"/>
                    <a:pt x="177" y="49"/>
                  </a:cubicBezTo>
                  <a:cubicBezTo>
                    <a:pt x="175" y="52"/>
                    <a:pt x="173" y="53"/>
                    <a:pt x="170" y="57"/>
                  </a:cubicBezTo>
                  <a:cubicBezTo>
                    <a:pt x="167" y="60"/>
                    <a:pt x="164" y="55"/>
                    <a:pt x="162" y="54"/>
                  </a:cubicBezTo>
                  <a:cubicBezTo>
                    <a:pt x="160" y="53"/>
                    <a:pt x="160" y="50"/>
                    <a:pt x="161" y="48"/>
                  </a:cubicBezTo>
                  <a:cubicBezTo>
                    <a:pt x="162" y="45"/>
                    <a:pt x="162" y="45"/>
                    <a:pt x="161" y="42"/>
                  </a:cubicBezTo>
                  <a:cubicBezTo>
                    <a:pt x="161" y="40"/>
                    <a:pt x="159" y="39"/>
                    <a:pt x="159" y="37"/>
                  </a:cubicBezTo>
                  <a:cubicBezTo>
                    <a:pt x="159" y="35"/>
                    <a:pt x="161" y="35"/>
                    <a:pt x="163" y="34"/>
                  </a:cubicBezTo>
                  <a:cubicBezTo>
                    <a:pt x="164" y="32"/>
                    <a:pt x="162" y="28"/>
                    <a:pt x="160" y="27"/>
                  </a:cubicBezTo>
                  <a:cubicBezTo>
                    <a:pt x="157" y="26"/>
                    <a:pt x="160" y="23"/>
                    <a:pt x="157" y="23"/>
                  </a:cubicBezTo>
                  <a:cubicBezTo>
                    <a:pt x="155" y="24"/>
                    <a:pt x="153" y="22"/>
                    <a:pt x="153" y="22"/>
                  </a:cubicBezTo>
                  <a:cubicBezTo>
                    <a:pt x="153" y="22"/>
                    <a:pt x="154" y="16"/>
                    <a:pt x="152" y="14"/>
                  </a:cubicBezTo>
                  <a:cubicBezTo>
                    <a:pt x="150" y="12"/>
                    <a:pt x="150" y="12"/>
                    <a:pt x="146" y="13"/>
                  </a:cubicBezTo>
                  <a:cubicBezTo>
                    <a:pt x="142" y="13"/>
                    <a:pt x="142" y="9"/>
                    <a:pt x="141" y="7"/>
                  </a:cubicBezTo>
                  <a:cubicBezTo>
                    <a:pt x="141" y="7"/>
                    <a:pt x="140" y="7"/>
                    <a:pt x="140" y="7"/>
                  </a:cubicBezTo>
                  <a:cubicBezTo>
                    <a:pt x="139" y="8"/>
                    <a:pt x="139" y="9"/>
                    <a:pt x="139" y="9"/>
                  </a:cubicBezTo>
                  <a:cubicBezTo>
                    <a:pt x="139" y="9"/>
                    <a:pt x="139" y="8"/>
                    <a:pt x="140" y="7"/>
                  </a:cubicBezTo>
                  <a:cubicBezTo>
                    <a:pt x="139" y="6"/>
                    <a:pt x="138" y="6"/>
                    <a:pt x="137" y="6"/>
                  </a:cubicBezTo>
                  <a:cubicBezTo>
                    <a:pt x="134" y="6"/>
                    <a:pt x="135" y="2"/>
                    <a:pt x="133" y="1"/>
                  </a:cubicBezTo>
                  <a:cubicBezTo>
                    <a:pt x="132" y="1"/>
                    <a:pt x="130" y="3"/>
                    <a:pt x="128" y="6"/>
                  </a:cubicBezTo>
                  <a:cubicBezTo>
                    <a:pt x="125" y="9"/>
                    <a:pt x="122" y="6"/>
                    <a:pt x="120" y="6"/>
                  </a:cubicBezTo>
                  <a:cubicBezTo>
                    <a:pt x="117" y="6"/>
                    <a:pt x="119" y="2"/>
                    <a:pt x="116" y="1"/>
                  </a:cubicBezTo>
                  <a:cubicBezTo>
                    <a:pt x="114" y="0"/>
                    <a:pt x="111" y="1"/>
                    <a:pt x="109" y="4"/>
                  </a:cubicBezTo>
                  <a:cubicBezTo>
                    <a:pt x="107" y="6"/>
                    <a:pt x="106" y="7"/>
                    <a:pt x="103" y="7"/>
                  </a:cubicBezTo>
                  <a:cubicBezTo>
                    <a:pt x="99" y="8"/>
                    <a:pt x="99" y="5"/>
                    <a:pt x="97" y="6"/>
                  </a:cubicBezTo>
                  <a:cubicBezTo>
                    <a:pt x="94" y="6"/>
                    <a:pt x="93" y="10"/>
                    <a:pt x="91" y="13"/>
                  </a:cubicBezTo>
                  <a:cubicBezTo>
                    <a:pt x="89" y="16"/>
                    <a:pt x="88" y="16"/>
                    <a:pt x="86" y="16"/>
                  </a:cubicBezTo>
                  <a:cubicBezTo>
                    <a:pt x="84" y="16"/>
                    <a:pt x="82" y="16"/>
                    <a:pt x="80" y="16"/>
                  </a:cubicBezTo>
                  <a:cubicBezTo>
                    <a:pt x="78" y="17"/>
                    <a:pt x="78" y="17"/>
                    <a:pt x="75" y="18"/>
                  </a:cubicBezTo>
                  <a:cubicBezTo>
                    <a:pt x="73" y="20"/>
                    <a:pt x="72" y="21"/>
                    <a:pt x="71" y="21"/>
                  </a:cubicBezTo>
                  <a:cubicBezTo>
                    <a:pt x="69" y="21"/>
                    <a:pt x="69" y="19"/>
                    <a:pt x="66" y="19"/>
                  </a:cubicBezTo>
                  <a:cubicBezTo>
                    <a:pt x="63" y="19"/>
                    <a:pt x="62" y="21"/>
                    <a:pt x="62" y="21"/>
                  </a:cubicBezTo>
                  <a:cubicBezTo>
                    <a:pt x="62" y="21"/>
                    <a:pt x="57" y="22"/>
                    <a:pt x="53" y="22"/>
                  </a:cubicBezTo>
                  <a:cubicBezTo>
                    <a:pt x="49" y="22"/>
                    <a:pt x="48" y="25"/>
                    <a:pt x="47" y="26"/>
                  </a:cubicBezTo>
                  <a:cubicBezTo>
                    <a:pt x="45" y="28"/>
                    <a:pt x="45" y="29"/>
                    <a:pt x="43" y="29"/>
                  </a:cubicBezTo>
                  <a:cubicBezTo>
                    <a:pt x="40" y="30"/>
                    <a:pt x="41" y="26"/>
                    <a:pt x="39" y="27"/>
                  </a:cubicBezTo>
                  <a:cubicBezTo>
                    <a:pt x="38" y="28"/>
                    <a:pt x="38" y="31"/>
                    <a:pt x="37" y="33"/>
                  </a:cubicBezTo>
                  <a:cubicBezTo>
                    <a:pt x="37" y="34"/>
                    <a:pt x="33" y="36"/>
                    <a:pt x="34" y="38"/>
                  </a:cubicBezTo>
                  <a:cubicBezTo>
                    <a:pt x="34" y="40"/>
                    <a:pt x="34" y="44"/>
                    <a:pt x="33" y="46"/>
                  </a:cubicBezTo>
                  <a:cubicBezTo>
                    <a:pt x="32" y="47"/>
                    <a:pt x="31" y="47"/>
                    <a:pt x="29" y="51"/>
                  </a:cubicBezTo>
                  <a:cubicBezTo>
                    <a:pt x="27" y="55"/>
                    <a:pt x="27" y="56"/>
                    <a:pt x="30" y="56"/>
                  </a:cubicBezTo>
                  <a:cubicBezTo>
                    <a:pt x="33" y="56"/>
                    <a:pt x="34" y="59"/>
                    <a:pt x="32" y="61"/>
                  </a:cubicBezTo>
                  <a:cubicBezTo>
                    <a:pt x="29" y="63"/>
                    <a:pt x="33" y="68"/>
                    <a:pt x="34" y="72"/>
                  </a:cubicBezTo>
                  <a:cubicBezTo>
                    <a:pt x="36" y="77"/>
                    <a:pt x="33" y="77"/>
                    <a:pt x="30" y="79"/>
                  </a:cubicBezTo>
                  <a:cubicBezTo>
                    <a:pt x="27" y="81"/>
                    <a:pt x="30" y="84"/>
                    <a:pt x="31" y="89"/>
                  </a:cubicBezTo>
                  <a:cubicBezTo>
                    <a:pt x="32" y="94"/>
                    <a:pt x="35" y="92"/>
                    <a:pt x="36" y="94"/>
                  </a:cubicBezTo>
                  <a:cubicBezTo>
                    <a:pt x="37" y="96"/>
                    <a:pt x="38" y="98"/>
                    <a:pt x="36" y="100"/>
                  </a:cubicBezTo>
                  <a:cubicBezTo>
                    <a:pt x="35" y="102"/>
                    <a:pt x="34" y="104"/>
                    <a:pt x="37" y="107"/>
                  </a:cubicBezTo>
                  <a:cubicBezTo>
                    <a:pt x="39" y="110"/>
                    <a:pt x="36" y="116"/>
                    <a:pt x="38" y="116"/>
                  </a:cubicBezTo>
                  <a:cubicBezTo>
                    <a:pt x="40" y="116"/>
                    <a:pt x="42" y="118"/>
                    <a:pt x="40" y="120"/>
                  </a:cubicBezTo>
                  <a:cubicBezTo>
                    <a:pt x="38" y="122"/>
                    <a:pt x="45" y="124"/>
                    <a:pt x="49" y="123"/>
                  </a:cubicBezTo>
                  <a:cubicBezTo>
                    <a:pt x="50" y="122"/>
                    <a:pt x="50" y="121"/>
                    <a:pt x="50" y="121"/>
                  </a:cubicBezTo>
                  <a:cubicBezTo>
                    <a:pt x="50" y="121"/>
                    <a:pt x="50" y="122"/>
                    <a:pt x="49" y="123"/>
                  </a:cubicBezTo>
                  <a:cubicBezTo>
                    <a:pt x="49" y="123"/>
                    <a:pt x="49" y="123"/>
                    <a:pt x="49" y="123"/>
                  </a:cubicBezTo>
                  <a:cubicBezTo>
                    <a:pt x="52" y="123"/>
                    <a:pt x="54" y="123"/>
                    <a:pt x="56" y="126"/>
                  </a:cubicBezTo>
                  <a:cubicBezTo>
                    <a:pt x="57" y="128"/>
                    <a:pt x="60" y="128"/>
                    <a:pt x="65" y="128"/>
                  </a:cubicBezTo>
                  <a:cubicBezTo>
                    <a:pt x="69" y="127"/>
                    <a:pt x="68" y="127"/>
                    <a:pt x="70" y="127"/>
                  </a:cubicBezTo>
                  <a:cubicBezTo>
                    <a:pt x="71" y="127"/>
                    <a:pt x="71" y="129"/>
                    <a:pt x="73" y="129"/>
                  </a:cubicBezTo>
                  <a:cubicBezTo>
                    <a:pt x="76" y="130"/>
                    <a:pt x="78" y="131"/>
                    <a:pt x="79" y="134"/>
                  </a:cubicBezTo>
                  <a:cubicBezTo>
                    <a:pt x="81" y="138"/>
                    <a:pt x="79" y="141"/>
                    <a:pt x="83" y="142"/>
                  </a:cubicBezTo>
                  <a:cubicBezTo>
                    <a:pt x="87" y="143"/>
                    <a:pt x="86" y="143"/>
                    <a:pt x="89" y="142"/>
                  </a:cubicBezTo>
                  <a:cubicBezTo>
                    <a:pt x="91" y="141"/>
                    <a:pt x="91" y="143"/>
                    <a:pt x="92" y="146"/>
                  </a:cubicBezTo>
                  <a:cubicBezTo>
                    <a:pt x="93" y="149"/>
                    <a:pt x="94" y="151"/>
                    <a:pt x="95" y="155"/>
                  </a:cubicBezTo>
                  <a:cubicBezTo>
                    <a:pt x="96" y="159"/>
                    <a:pt x="97" y="160"/>
                    <a:pt x="94" y="162"/>
                  </a:cubicBezTo>
                  <a:cubicBezTo>
                    <a:pt x="92" y="164"/>
                    <a:pt x="80" y="161"/>
                    <a:pt x="76" y="163"/>
                  </a:cubicBezTo>
                  <a:cubicBezTo>
                    <a:pt x="72" y="164"/>
                    <a:pt x="72" y="167"/>
                    <a:pt x="70" y="169"/>
                  </a:cubicBezTo>
                  <a:cubicBezTo>
                    <a:pt x="69" y="172"/>
                    <a:pt x="69" y="176"/>
                    <a:pt x="68" y="176"/>
                  </a:cubicBezTo>
                  <a:cubicBezTo>
                    <a:pt x="67" y="177"/>
                    <a:pt x="67" y="170"/>
                    <a:pt x="67" y="170"/>
                  </a:cubicBezTo>
                  <a:cubicBezTo>
                    <a:pt x="67" y="170"/>
                    <a:pt x="66" y="173"/>
                    <a:pt x="63" y="174"/>
                  </a:cubicBezTo>
                  <a:cubicBezTo>
                    <a:pt x="61" y="175"/>
                    <a:pt x="59" y="175"/>
                    <a:pt x="58" y="177"/>
                  </a:cubicBezTo>
                  <a:cubicBezTo>
                    <a:pt x="58" y="179"/>
                    <a:pt x="58" y="180"/>
                    <a:pt x="56" y="179"/>
                  </a:cubicBezTo>
                  <a:cubicBezTo>
                    <a:pt x="54" y="179"/>
                    <a:pt x="51" y="178"/>
                    <a:pt x="50" y="180"/>
                  </a:cubicBezTo>
                  <a:cubicBezTo>
                    <a:pt x="48" y="182"/>
                    <a:pt x="49" y="182"/>
                    <a:pt x="46" y="183"/>
                  </a:cubicBezTo>
                  <a:cubicBezTo>
                    <a:pt x="43" y="184"/>
                    <a:pt x="46" y="186"/>
                    <a:pt x="48" y="187"/>
                  </a:cubicBezTo>
                  <a:cubicBezTo>
                    <a:pt x="51" y="187"/>
                    <a:pt x="52" y="187"/>
                    <a:pt x="51" y="190"/>
                  </a:cubicBezTo>
                  <a:cubicBezTo>
                    <a:pt x="49" y="192"/>
                    <a:pt x="47" y="192"/>
                    <a:pt x="46" y="192"/>
                  </a:cubicBezTo>
                  <a:cubicBezTo>
                    <a:pt x="44" y="193"/>
                    <a:pt x="43" y="194"/>
                    <a:pt x="44" y="197"/>
                  </a:cubicBezTo>
                  <a:cubicBezTo>
                    <a:pt x="44" y="200"/>
                    <a:pt x="46" y="198"/>
                    <a:pt x="48" y="197"/>
                  </a:cubicBezTo>
                  <a:cubicBezTo>
                    <a:pt x="49" y="196"/>
                    <a:pt x="50" y="198"/>
                    <a:pt x="50" y="200"/>
                  </a:cubicBezTo>
                  <a:cubicBezTo>
                    <a:pt x="49" y="202"/>
                    <a:pt x="48" y="202"/>
                    <a:pt x="48" y="204"/>
                  </a:cubicBezTo>
                  <a:cubicBezTo>
                    <a:pt x="49" y="206"/>
                    <a:pt x="50" y="207"/>
                    <a:pt x="54" y="208"/>
                  </a:cubicBezTo>
                  <a:cubicBezTo>
                    <a:pt x="58" y="208"/>
                    <a:pt x="56" y="213"/>
                    <a:pt x="54" y="214"/>
                  </a:cubicBezTo>
                  <a:cubicBezTo>
                    <a:pt x="52" y="215"/>
                    <a:pt x="51" y="215"/>
                    <a:pt x="50" y="216"/>
                  </a:cubicBezTo>
                  <a:cubicBezTo>
                    <a:pt x="49" y="218"/>
                    <a:pt x="49" y="219"/>
                    <a:pt x="47" y="219"/>
                  </a:cubicBezTo>
                  <a:cubicBezTo>
                    <a:pt x="45" y="220"/>
                    <a:pt x="43" y="219"/>
                    <a:pt x="43" y="219"/>
                  </a:cubicBezTo>
                  <a:cubicBezTo>
                    <a:pt x="43" y="219"/>
                    <a:pt x="40" y="221"/>
                    <a:pt x="36" y="222"/>
                  </a:cubicBezTo>
                  <a:cubicBezTo>
                    <a:pt x="32" y="222"/>
                    <a:pt x="36" y="222"/>
                    <a:pt x="35" y="224"/>
                  </a:cubicBezTo>
                  <a:cubicBezTo>
                    <a:pt x="33" y="226"/>
                    <a:pt x="33" y="226"/>
                    <a:pt x="34" y="228"/>
                  </a:cubicBezTo>
                  <a:cubicBezTo>
                    <a:pt x="35" y="230"/>
                    <a:pt x="34" y="232"/>
                    <a:pt x="32" y="233"/>
                  </a:cubicBezTo>
                  <a:cubicBezTo>
                    <a:pt x="29" y="234"/>
                    <a:pt x="30" y="230"/>
                    <a:pt x="28" y="230"/>
                  </a:cubicBezTo>
                  <a:cubicBezTo>
                    <a:pt x="27" y="230"/>
                    <a:pt x="28" y="233"/>
                    <a:pt x="25" y="235"/>
                  </a:cubicBezTo>
                  <a:cubicBezTo>
                    <a:pt x="23" y="238"/>
                    <a:pt x="20" y="234"/>
                    <a:pt x="19" y="233"/>
                  </a:cubicBezTo>
                  <a:cubicBezTo>
                    <a:pt x="19" y="231"/>
                    <a:pt x="20" y="228"/>
                    <a:pt x="20" y="228"/>
                  </a:cubicBezTo>
                  <a:cubicBezTo>
                    <a:pt x="20" y="228"/>
                    <a:pt x="16" y="225"/>
                    <a:pt x="18" y="223"/>
                  </a:cubicBezTo>
                  <a:cubicBezTo>
                    <a:pt x="20" y="222"/>
                    <a:pt x="16" y="220"/>
                    <a:pt x="15" y="222"/>
                  </a:cubicBezTo>
                  <a:cubicBezTo>
                    <a:pt x="14" y="224"/>
                    <a:pt x="14" y="224"/>
                    <a:pt x="11" y="225"/>
                  </a:cubicBezTo>
                  <a:cubicBezTo>
                    <a:pt x="9" y="227"/>
                    <a:pt x="8" y="227"/>
                    <a:pt x="7" y="231"/>
                  </a:cubicBezTo>
                  <a:cubicBezTo>
                    <a:pt x="5" y="234"/>
                    <a:pt x="5" y="236"/>
                    <a:pt x="2" y="236"/>
                  </a:cubicBezTo>
                  <a:cubicBezTo>
                    <a:pt x="0" y="237"/>
                    <a:pt x="0" y="239"/>
                    <a:pt x="1" y="243"/>
                  </a:cubicBezTo>
                  <a:cubicBezTo>
                    <a:pt x="2" y="246"/>
                    <a:pt x="3" y="245"/>
                    <a:pt x="5" y="243"/>
                  </a:cubicBezTo>
                  <a:cubicBezTo>
                    <a:pt x="7" y="242"/>
                    <a:pt x="9" y="244"/>
                    <a:pt x="10" y="248"/>
                  </a:cubicBezTo>
                  <a:cubicBezTo>
                    <a:pt x="11" y="251"/>
                    <a:pt x="11" y="252"/>
                    <a:pt x="7" y="255"/>
                  </a:cubicBezTo>
                  <a:cubicBezTo>
                    <a:pt x="3" y="257"/>
                    <a:pt x="3" y="257"/>
                    <a:pt x="1" y="260"/>
                  </a:cubicBezTo>
                  <a:cubicBezTo>
                    <a:pt x="0" y="262"/>
                    <a:pt x="5" y="264"/>
                    <a:pt x="7" y="264"/>
                  </a:cubicBezTo>
                  <a:cubicBezTo>
                    <a:pt x="9" y="264"/>
                    <a:pt x="10" y="265"/>
                    <a:pt x="11" y="266"/>
                  </a:cubicBezTo>
                  <a:cubicBezTo>
                    <a:pt x="12" y="268"/>
                    <a:pt x="12" y="276"/>
                    <a:pt x="15" y="278"/>
                  </a:cubicBezTo>
                  <a:cubicBezTo>
                    <a:pt x="19" y="279"/>
                    <a:pt x="22" y="281"/>
                    <a:pt x="25" y="281"/>
                  </a:cubicBezTo>
                  <a:cubicBezTo>
                    <a:pt x="27" y="281"/>
                    <a:pt x="31" y="283"/>
                    <a:pt x="34" y="284"/>
                  </a:cubicBezTo>
                  <a:cubicBezTo>
                    <a:pt x="34" y="284"/>
                    <a:pt x="34" y="284"/>
                    <a:pt x="34" y="284"/>
                  </a:cubicBezTo>
                  <a:cubicBezTo>
                    <a:pt x="34" y="284"/>
                    <a:pt x="38" y="281"/>
                    <a:pt x="40" y="281"/>
                  </a:cubicBezTo>
                  <a:cubicBezTo>
                    <a:pt x="43" y="281"/>
                    <a:pt x="42" y="287"/>
                    <a:pt x="44" y="290"/>
                  </a:cubicBezTo>
                  <a:cubicBezTo>
                    <a:pt x="47" y="292"/>
                    <a:pt x="51" y="291"/>
                    <a:pt x="53" y="293"/>
                  </a:cubicBezTo>
                  <a:cubicBezTo>
                    <a:pt x="55" y="295"/>
                    <a:pt x="54" y="297"/>
                    <a:pt x="53" y="299"/>
                  </a:cubicBezTo>
                  <a:cubicBezTo>
                    <a:pt x="52" y="301"/>
                    <a:pt x="55" y="299"/>
                    <a:pt x="56" y="302"/>
                  </a:cubicBezTo>
                  <a:cubicBezTo>
                    <a:pt x="56" y="305"/>
                    <a:pt x="59" y="315"/>
                    <a:pt x="63" y="305"/>
                  </a:cubicBezTo>
                  <a:cubicBezTo>
                    <a:pt x="66" y="294"/>
                    <a:pt x="67" y="289"/>
                    <a:pt x="69" y="287"/>
                  </a:cubicBezTo>
                  <a:cubicBezTo>
                    <a:pt x="71" y="286"/>
                    <a:pt x="72" y="282"/>
                    <a:pt x="72" y="279"/>
                  </a:cubicBezTo>
                  <a:cubicBezTo>
                    <a:pt x="72" y="276"/>
                    <a:pt x="78" y="274"/>
                    <a:pt x="80" y="274"/>
                  </a:cubicBezTo>
                  <a:cubicBezTo>
                    <a:pt x="82" y="273"/>
                    <a:pt x="83" y="269"/>
                    <a:pt x="85" y="266"/>
                  </a:cubicBezTo>
                  <a:cubicBezTo>
                    <a:pt x="86" y="263"/>
                    <a:pt x="104" y="260"/>
                    <a:pt x="106" y="260"/>
                  </a:cubicBezTo>
                  <a:cubicBezTo>
                    <a:pt x="109" y="261"/>
                    <a:pt x="109" y="260"/>
                    <a:pt x="115" y="256"/>
                  </a:cubicBezTo>
                  <a:cubicBezTo>
                    <a:pt x="120" y="252"/>
                    <a:pt x="126" y="251"/>
                    <a:pt x="134" y="255"/>
                  </a:cubicBezTo>
                  <a:cubicBezTo>
                    <a:pt x="141" y="260"/>
                    <a:pt x="139" y="260"/>
                    <a:pt x="139" y="260"/>
                  </a:cubicBezTo>
                  <a:cubicBezTo>
                    <a:pt x="139" y="260"/>
                    <a:pt x="147" y="259"/>
                    <a:pt x="149" y="253"/>
                  </a:cubicBezTo>
                  <a:cubicBezTo>
                    <a:pt x="151" y="246"/>
                    <a:pt x="148" y="245"/>
                    <a:pt x="150" y="241"/>
                  </a:cubicBezTo>
                  <a:cubicBezTo>
                    <a:pt x="151" y="237"/>
                    <a:pt x="154" y="241"/>
                    <a:pt x="157" y="239"/>
                  </a:cubicBezTo>
                  <a:cubicBezTo>
                    <a:pt x="161" y="238"/>
                    <a:pt x="163" y="237"/>
                    <a:pt x="167" y="238"/>
                  </a:cubicBezTo>
                  <a:cubicBezTo>
                    <a:pt x="171" y="239"/>
                    <a:pt x="175" y="237"/>
                    <a:pt x="175" y="231"/>
                  </a:cubicBezTo>
                  <a:cubicBezTo>
                    <a:pt x="175" y="225"/>
                    <a:pt x="178" y="219"/>
                    <a:pt x="180" y="220"/>
                  </a:cubicBezTo>
                  <a:cubicBezTo>
                    <a:pt x="183" y="221"/>
                    <a:pt x="187" y="226"/>
                    <a:pt x="188" y="222"/>
                  </a:cubicBezTo>
                  <a:cubicBezTo>
                    <a:pt x="189" y="219"/>
                    <a:pt x="189" y="216"/>
                    <a:pt x="191" y="213"/>
                  </a:cubicBezTo>
                  <a:cubicBezTo>
                    <a:pt x="194" y="209"/>
                    <a:pt x="195" y="205"/>
                    <a:pt x="195" y="205"/>
                  </a:cubicBezTo>
                  <a:cubicBezTo>
                    <a:pt x="195" y="205"/>
                    <a:pt x="194" y="209"/>
                    <a:pt x="198" y="212"/>
                  </a:cubicBezTo>
                  <a:cubicBezTo>
                    <a:pt x="201" y="215"/>
                    <a:pt x="203" y="217"/>
                    <a:pt x="205" y="215"/>
                  </a:cubicBezTo>
                  <a:cubicBezTo>
                    <a:pt x="207" y="213"/>
                    <a:pt x="208" y="214"/>
                    <a:pt x="211" y="209"/>
                  </a:cubicBezTo>
                  <a:cubicBezTo>
                    <a:pt x="214" y="205"/>
                    <a:pt x="214" y="204"/>
                    <a:pt x="214" y="200"/>
                  </a:cubicBezTo>
                  <a:cubicBezTo>
                    <a:pt x="214" y="197"/>
                    <a:pt x="212" y="192"/>
                    <a:pt x="215" y="193"/>
                  </a:cubicBezTo>
                  <a:cubicBezTo>
                    <a:pt x="219" y="193"/>
                    <a:pt x="221" y="194"/>
                    <a:pt x="226" y="191"/>
                  </a:cubicBezTo>
                  <a:cubicBezTo>
                    <a:pt x="230" y="189"/>
                    <a:pt x="233" y="191"/>
                    <a:pt x="236" y="191"/>
                  </a:cubicBezTo>
                  <a:cubicBezTo>
                    <a:pt x="240" y="191"/>
                    <a:pt x="240" y="189"/>
                    <a:pt x="245" y="187"/>
                  </a:cubicBezTo>
                  <a:cubicBezTo>
                    <a:pt x="250" y="186"/>
                    <a:pt x="251" y="189"/>
                    <a:pt x="255" y="187"/>
                  </a:cubicBezTo>
                  <a:cubicBezTo>
                    <a:pt x="259" y="186"/>
                    <a:pt x="262" y="186"/>
                    <a:pt x="260" y="182"/>
                  </a:cubicBezTo>
                  <a:cubicBezTo>
                    <a:pt x="259" y="179"/>
                    <a:pt x="260" y="173"/>
                    <a:pt x="269" y="170"/>
                  </a:cubicBezTo>
                  <a:cubicBezTo>
                    <a:pt x="277" y="168"/>
                    <a:pt x="278" y="172"/>
                    <a:pt x="284" y="168"/>
                  </a:cubicBezTo>
                  <a:cubicBezTo>
                    <a:pt x="290" y="164"/>
                    <a:pt x="296" y="160"/>
                    <a:pt x="300" y="158"/>
                  </a:cubicBezTo>
                  <a:cubicBezTo>
                    <a:pt x="304" y="156"/>
                    <a:pt x="299" y="157"/>
                    <a:pt x="304" y="152"/>
                  </a:cubicBezTo>
                  <a:cubicBezTo>
                    <a:pt x="308" y="148"/>
                    <a:pt x="310" y="150"/>
                    <a:pt x="315" y="148"/>
                  </a:cubicBezTo>
                  <a:cubicBezTo>
                    <a:pt x="321" y="147"/>
                    <a:pt x="327" y="143"/>
                    <a:pt x="319" y="140"/>
                  </a:cubicBezTo>
                  <a:cubicBezTo>
                    <a:pt x="311" y="137"/>
                    <a:pt x="310" y="136"/>
                    <a:pt x="310" y="134"/>
                  </a:cubicBezTo>
                  <a:cubicBezTo>
                    <a:pt x="310" y="131"/>
                    <a:pt x="306" y="131"/>
                    <a:pt x="304" y="129"/>
                  </a:cubicBezTo>
                  <a:cubicBezTo>
                    <a:pt x="303" y="127"/>
                    <a:pt x="303" y="127"/>
                    <a:pt x="304" y="122"/>
                  </a:cubicBezTo>
                  <a:cubicBezTo>
                    <a:pt x="306" y="118"/>
                    <a:pt x="305" y="118"/>
                    <a:pt x="311" y="118"/>
                  </a:cubicBezTo>
                  <a:cubicBezTo>
                    <a:pt x="316" y="119"/>
                    <a:pt x="316" y="119"/>
                    <a:pt x="319" y="122"/>
                  </a:cubicBezTo>
                  <a:cubicBezTo>
                    <a:pt x="322" y="125"/>
                    <a:pt x="323" y="125"/>
                    <a:pt x="326" y="121"/>
                  </a:cubicBezTo>
                  <a:cubicBezTo>
                    <a:pt x="329" y="117"/>
                    <a:pt x="331" y="117"/>
                    <a:pt x="334" y="120"/>
                  </a:cubicBezTo>
                  <a:cubicBezTo>
                    <a:pt x="337" y="122"/>
                    <a:pt x="344" y="125"/>
                    <a:pt x="345" y="127"/>
                  </a:cubicBezTo>
                  <a:cubicBezTo>
                    <a:pt x="347" y="130"/>
                    <a:pt x="347" y="134"/>
                    <a:pt x="345" y="137"/>
                  </a:cubicBezTo>
                  <a:cubicBezTo>
                    <a:pt x="343" y="140"/>
                    <a:pt x="345" y="144"/>
                    <a:pt x="350" y="141"/>
                  </a:cubicBezTo>
                  <a:cubicBezTo>
                    <a:pt x="354" y="138"/>
                    <a:pt x="356" y="145"/>
                    <a:pt x="353" y="148"/>
                  </a:cubicBezTo>
                  <a:cubicBezTo>
                    <a:pt x="350" y="152"/>
                    <a:pt x="352" y="154"/>
                    <a:pt x="357" y="155"/>
                  </a:cubicBezTo>
                  <a:cubicBezTo>
                    <a:pt x="361" y="156"/>
                    <a:pt x="368" y="158"/>
                    <a:pt x="369" y="160"/>
                  </a:cubicBezTo>
                  <a:cubicBezTo>
                    <a:pt x="370" y="162"/>
                    <a:pt x="377" y="161"/>
                    <a:pt x="378" y="154"/>
                  </a:cubicBezTo>
                  <a:cubicBezTo>
                    <a:pt x="379" y="148"/>
                    <a:pt x="379" y="144"/>
                    <a:pt x="383" y="139"/>
                  </a:cubicBezTo>
                  <a:cubicBezTo>
                    <a:pt x="387" y="134"/>
                    <a:pt x="387" y="126"/>
                    <a:pt x="389" y="121"/>
                  </a:cubicBezTo>
                  <a:cubicBezTo>
                    <a:pt x="391" y="116"/>
                    <a:pt x="398" y="93"/>
                    <a:pt x="396" y="89"/>
                  </a:cubicBezTo>
                  <a:cubicBezTo>
                    <a:pt x="394" y="85"/>
                    <a:pt x="396" y="79"/>
                    <a:pt x="398" y="74"/>
                  </a:cubicBezTo>
                  <a:cubicBezTo>
                    <a:pt x="399" y="69"/>
                    <a:pt x="395" y="62"/>
                    <a:pt x="392" y="56"/>
                  </a:cubicBezTo>
                  <a:close/>
                </a:path>
              </a:pathLst>
            </a:custGeom>
            <a:grpFill/>
            <a:ln w="12700"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0" name="Freeform 26"/>
            <p:cNvSpPr>
              <a:spLocks/>
            </p:cNvSpPr>
            <p:nvPr/>
          </p:nvSpPr>
          <p:spPr bwMode="auto">
            <a:xfrm>
              <a:off x="5690463" y="2977216"/>
              <a:ext cx="131853" cy="102651"/>
            </a:xfrm>
            <a:custGeom>
              <a:avLst/>
              <a:gdLst>
                <a:gd name="T0" fmla="*/ 0 w 63"/>
                <a:gd name="T1" fmla="*/ 4 h 49"/>
                <a:gd name="T2" fmla="*/ 5 w 63"/>
                <a:gd name="T3" fmla="*/ 11 h 49"/>
                <a:gd name="T4" fmla="*/ 15 w 63"/>
                <a:gd name="T5" fmla="*/ 17 h 49"/>
                <a:gd name="T6" fmla="*/ 19 w 63"/>
                <a:gd name="T7" fmla="*/ 25 h 49"/>
                <a:gd name="T8" fmla="*/ 24 w 63"/>
                <a:gd name="T9" fmla="*/ 30 h 49"/>
                <a:gd name="T10" fmla="*/ 27 w 63"/>
                <a:gd name="T11" fmla="*/ 39 h 49"/>
                <a:gd name="T12" fmla="*/ 35 w 63"/>
                <a:gd name="T13" fmla="*/ 42 h 49"/>
                <a:gd name="T14" fmla="*/ 41 w 63"/>
                <a:gd name="T15" fmla="*/ 45 h 49"/>
                <a:gd name="T16" fmla="*/ 45 w 63"/>
                <a:gd name="T17" fmla="*/ 46 h 49"/>
                <a:gd name="T18" fmla="*/ 51 w 63"/>
                <a:gd name="T19" fmla="*/ 47 h 49"/>
                <a:gd name="T20" fmla="*/ 56 w 63"/>
                <a:gd name="T21" fmla="*/ 45 h 49"/>
                <a:gd name="T22" fmla="*/ 60 w 63"/>
                <a:gd name="T23" fmla="*/ 38 h 49"/>
                <a:gd name="T24" fmla="*/ 60 w 63"/>
                <a:gd name="T25" fmla="*/ 32 h 49"/>
                <a:gd name="T26" fmla="*/ 60 w 63"/>
                <a:gd name="T27" fmla="*/ 28 h 49"/>
                <a:gd name="T28" fmla="*/ 61 w 63"/>
                <a:gd name="T29" fmla="*/ 24 h 49"/>
                <a:gd name="T30" fmla="*/ 57 w 63"/>
                <a:gd name="T31" fmla="*/ 18 h 49"/>
                <a:gd name="T32" fmla="*/ 52 w 63"/>
                <a:gd name="T33" fmla="*/ 21 h 49"/>
                <a:gd name="T34" fmla="*/ 46 w 63"/>
                <a:gd name="T35" fmla="*/ 20 h 49"/>
                <a:gd name="T36" fmla="*/ 37 w 63"/>
                <a:gd name="T37" fmla="*/ 16 h 49"/>
                <a:gd name="T38" fmla="*/ 30 w 63"/>
                <a:gd name="T39" fmla="*/ 13 h 49"/>
                <a:gd name="T40" fmla="*/ 24 w 63"/>
                <a:gd name="T41" fmla="*/ 12 h 49"/>
                <a:gd name="T42" fmla="*/ 18 w 63"/>
                <a:gd name="T43" fmla="*/ 9 h 49"/>
                <a:gd name="T44" fmla="*/ 13 w 63"/>
                <a:gd name="T45" fmla="*/ 6 h 49"/>
                <a:gd name="T46" fmla="*/ 6 w 63"/>
                <a:gd name="T47" fmla="*/ 5 h 49"/>
                <a:gd name="T48" fmla="*/ 0 w 63"/>
                <a:gd name="T49" fmla="*/ 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3" h="49">
                  <a:moveTo>
                    <a:pt x="0" y="4"/>
                  </a:moveTo>
                  <a:cubicBezTo>
                    <a:pt x="0" y="6"/>
                    <a:pt x="2" y="10"/>
                    <a:pt x="5" y="11"/>
                  </a:cubicBezTo>
                  <a:cubicBezTo>
                    <a:pt x="8" y="12"/>
                    <a:pt x="14" y="14"/>
                    <a:pt x="15" y="17"/>
                  </a:cubicBezTo>
                  <a:cubicBezTo>
                    <a:pt x="16" y="19"/>
                    <a:pt x="17" y="23"/>
                    <a:pt x="19" y="25"/>
                  </a:cubicBezTo>
                  <a:cubicBezTo>
                    <a:pt x="22" y="27"/>
                    <a:pt x="22" y="28"/>
                    <a:pt x="24" y="30"/>
                  </a:cubicBezTo>
                  <a:cubicBezTo>
                    <a:pt x="26" y="33"/>
                    <a:pt x="26" y="36"/>
                    <a:pt x="27" y="39"/>
                  </a:cubicBezTo>
                  <a:cubicBezTo>
                    <a:pt x="29" y="41"/>
                    <a:pt x="32" y="43"/>
                    <a:pt x="35" y="42"/>
                  </a:cubicBezTo>
                  <a:cubicBezTo>
                    <a:pt x="39" y="42"/>
                    <a:pt x="40" y="43"/>
                    <a:pt x="41" y="45"/>
                  </a:cubicBezTo>
                  <a:cubicBezTo>
                    <a:pt x="42" y="47"/>
                    <a:pt x="44" y="48"/>
                    <a:pt x="45" y="46"/>
                  </a:cubicBezTo>
                  <a:cubicBezTo>
                    <a:pt x="47" y="43"/>
                    <a:pt x="49" y="44"/>
                    <a:pt x="51" y="47"/>
                  </a:cubicBezTo>
                  <a:cubicBezTo>
                    <a:pt x="52" y="49"/>
                    <a:pt x="54" y="49"/>
                    <a:pt x="56" y="45"/>
                  </a:cubicBezTo>
                  <a:cubicBezTo>
                    <a:pt x="58" y="41"/>
                    <a:pt x="61" y="42"/>
                    <a:pt x="60" y="38"/>
                  </a:cubicBezTo>
                  <a:cubicBezTo>
                    <a:pt x="58" y="35"/>
                    <a:pt x="58" y="35"/>
                    <a:pt x="60" y="32"/>
                  </a:cubicBezTo>
                  <a:cubicBezTo>
                    <a:pt x="62" y="29"/>
                    <a:pt x="61" y="29"/>
                    <a:pt x="60" y="28"/>
                  </a:cubicBezTo>
                  <a:cubicBezTo>
                    <a:pt x="59" y="26"/>
                    <a:pt x="60" y="27"/>
                    <a:pt x="61" y="24"/>
                  </a:cubicBezTo>
                  <a:cubicBezTo>
                    <a:pt x="63" y="21"/>
                    <a:pt x="60" y="19"/>
                    <a:pt x="57" y="18"/>
                  </a:cubicBezTo>
                  <a:cubicBezTo>
                    <a:pt x="54" y="18"/>
                    <a:pt x="54" y="21"/>
                    <a:pt x="52" y="21"/>
                  </a:cubicBezTo>
                  <a:cubicBezTo>
                    <a:pt x="50" y="22"/>
                    <a:pt x="47" y="24"/>
                    <a:pt x="46" y="20"/>
                  </a:cubicBezTo>
                  <a:cubicBezTo>
                    <a:pt x="44" y="17"/>
                    <a:pt x="40" y="15"/>
                    <a:pt x="37" y="16"/>
                  </a:cubicBezTo>
                  <a:cubicBezTo>
                    <a:pt x="34" y="16"/>
                    <a:pt x="31" y="15"/>
                    <a:pt x="30" y="13"/>
                  </a:cubicBezTo>
                  <a:cubicBezTo>
                    <a:pt x="29" y="11"/>
                    <a:pt x="27" y="11"/>
                    <a:pt x="24" y="12"/>
                  </a:cubicBezTo>
                  <a:cubicBezTo>
                    <a:pt x="21" y="12"/>
                    <a:pt x="19" y="11"/>
                    <a:pt x="18" y="9"/>
                  </a:cubicBezTo>
                  <a:cubicBezTo>
                    <a:pt x="16" y="7"/>
                    <a:pt x="16" y="6"/>
                    <a:pt x="13" y="6"/>
                  </a:cubicBezTo>
                  <a:cubicBezTo>
                    <a:pt x="10" y="6"/>
                    <a:pt x="8" y="8"/>
                    <a:pt x="6" y="5"/>
                  </a:cubicBezTo>
                  <a:cubicBezTo>
                    <a:pt x="5" y="3"/>
                    <a:pt x="0" y="0"/>
                    <a:pt x="0" y="4"/>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1" name="Freeform 27"/>
            <p:cNvSpPr>
              <a:spLocks noEditPoints="1"/>
            </p:cNvSpPr>
            <p:nvPr/>
          </p:nvSpPr>
          <p:spPr bwMode="auto">
            <a:xfrm>
              <a:off x="5642677" y="2193177"/>
              <a:ext cx="760146" cy="729174"/>
            </a:xfrm>
            <a:custGeom>
              <a:avLst/>
              <a:gdLst>
                <a:gd name="T0" fmla="*/ 251 w 363"/>
                <a:gd name="T1" fmla="*/ 335 h 348"/>
                <a:gd name="T2" fmla="*/ 230 w 363"/>
                <a:gd name="T3" fmla="*/ 342 h 348"/>
                <a:gd name="T4" fmla="*/ 209 w 363"/>
                <a:gd name="T5" fmla="*/ 336 h 348"/>
                <a:gd name="T6" fmla="*/ 192 w 363"/>
                <a:gd name="T7" fmla="*/ 334 h 348"/>
                <a:gd name="T8" fmla="*/ 169 w 363"/>
                <a:gd name="T9" fmla="*/ 308 h 348"/>
                <a:gd name="T10" fmla="*/ 120 w 363"/>
                <a:gd name="T11" fmla="*/ 246 h 348"/>
                <a:gd name="T12" fmla="*/ 85 w 363"/>
                <a:gd name="T13" fmla="*/ 242 h 348"/>
                <a:gd name="T14" fmla="*/ 69 w 363"/>
                <a:gd name="T15" fmla="*/ 210 h 348"/>
                <a:gd name="T16" fmla="*/ 80 w 363"/>
                <a:gd name="T17" fmla="*/ 199 h 348"/>
                <a:gd name="T18" fmla="*/ 64 w 363"/>
                <a:gd name="T19" fmla="*/ 189 h 348"/>
                <a:gd name="T20" fmla="*/ 53 w 363"/>
                <a:gd name="T21" fmla="*/ 161 h 348"/>
                <a:gd name="T22" fmla="*/ 39 w 363"/>
                <a:gd name="T23" fmla="*/ 149 h 348"/>
                <a:gd name="T24" fmla="*/ 55 w 363"/>
                <a:gd name="T25" fmla="*/ 135 h 348"/>
                <a:gd name="T26" fmla="*/ 76 w 363"/>
                <a:gd name="T27" fmla="*/ 132 h 348"/>
                <a:gd name="T28" fmla="*/ 75 w 363"/>
                <a:gd name="T29" fmla="*/ 127 h 348"/>
                <a:gd name="T30" fmla="*/ 66 w 363"/>
                <a:gd name="T31" fmla="*/ 114 h 348"/>
                <a:gd name="T32" fmla="*/ 68 w 363"/>
                <a:gd name="T33" fmla="*/ 100 h 348"/>
                <a:gd name="T34" fmla="*/ 54 w 363"/>
                <a:gd name="T35" fmla="*/ 74 h 348"/>
                <a:gd name="T36" fmla="*/ 34 w 363"/>
                <a:gd name="T37" fmla="*/ 41 h 348"/>
                <a:gd name="T38" fmla="*/ 10 w 363"/>
                <a:gd name="T39" fmla="*/ 40 h 348"/>
                <a:gd name="T40" fmla="*/ 4 w 363"/>
                <a:gd name="T41" fmla="*/ 66 h 348"/>
                <a:gd name="T42" fmla="*/ 10 w 363"/>
                <a:gd name="T43" fmla="*/ 11 h 348"/>
                <a:gd name="T44" fmla="*/ 23 w 363"/>
                <a:gd name="T45" fmla="*/ 10 h 348"/>
                <a:gd name="T46" fmla="*/ 13 w 363"/>
                <a:gd name="T47" fmla="*/ 31 h 348"/>
                <a:gd name="T48" fmla="*/ 54 w 363"/>
                <a:gd name="T49" fmla="*/ 36 h 348"/>
                <a:gd name="T50" fmla="*/ 115 w 363"/>
                <a:gd name="T51" fmla="*/ 45 h 348"/>
                <a:gd name="T52" fmla="*/ 136 w 363"/>
                <a:gd name="T53" fmla="*/ 48 h 348"/>
                <a:gd name="T54" fmla="*/ 169 w 363"/>
                <a:gd name="T55" fmla="*/ 53 h 348"/>
                <a:gd name="T56" fmla="*/ 201 w 363"/>
                <a:gd name="T57" fmla="*/ 62 h 348"/>
                <a:gd name="T58" fmla="*/ 209 w 363"/>
                <a:gd name="T59" fmla="*/ 90 h 348"/>
                <a:gd name="T60" fmla="*/ 191 w 363"/>
                <a:gd name="T61" fmla="*/ 127 h 348"/>
                <a:gd name="T62" fmla="*/ 228 w 363"/>
                <a:gd name="T63" fmla="*/ 127 h 348"/>
                <a:gd name="T64" fmla="*/ 253 w 363"/>
                <a:gd name="T65" fmla="*/ 132 h 348"/>
                <a:gd name="T66" fmla="*/ 306 w 363"/>
                <a:gd name="T67" fmla="*/ 146 h 348"/>
                <a:gd name="T68" fmla="*/ 333 w 363"/>
                <a:gd name="T69" fmla="*/ 135 h 348"/>
                <a:gd name="T70" fmla="*/ 324 w 363"/>
                <a:gd name="T71" fmla="*/ 127 h 348"/>
                <a:gd name="T72" fmla="*/ 333 w 363"/>
                <a:gd name="T73" fmla="*/ 105 h 348"/>
                <a:gd name="T74" fmla="*/ 362 w 363"/>
                <a:gd name="T75" fmla="*/ 135 h 348"/>
                <a:gd name="T76" fmla="*/ 347 w 363"/>
                <a:gd name="T77" fmla="*/ 130 h 348"/>
                <a:gd name="T78" fmla="*/ 335 w 363"/>
                <a:gd name="T79" fmla="*/ 145 h 348"/>
                <a:gd name="T80" fmla="*/ 319 w 363"/>
                <a:gd name="T81" fmla="*/ 192 h 348"/>
                <a:gd name="T82" fmla="*/ 315 w 363"/>
                <a:gd name="T83" fmla="*/ 224 h 348"/>
                <a:gd name="T84" fmla="*/ 300 w 363"/>
                <a:gd name="T85" fmla="*/ 253 h 348"/>
                <a:gd name="T86" fmla="*/ 324 w 363"/>
                <a:gd name="T87" fmla="*/ 281 h 348"/>
                <a:gd name="T88" fmla="*/ 310 w 363"/>
                <a:gd name="T89" fmla="*/ 304 h 348"/>
                <a:gd name="T90" fmla="*/ 289 w 363"/>
                <a:gd name="T91" fmla="*/ 327 h 348"/>
                <a:gd name="T92" fmla="*/ 279 w 363"/>
                <a:gd name="T93" fmla="*/ 348 h 348"/>
                <a:gd name="T94" fmla="*/ 26 w 363"/>
                <a:gd name="T95" fmla="*/ 135 h 348"/>
                <a:gd name="T96" fmla="*/ 26 w 363"/>
                <a:gd name="T97" fmla="*/ 126 h 348"/>
                <a:gd name="T98" fmla="*/ 35 w 363"/>
                <a:gd name="T99" fmla="*/ 111 h 348"/>
                <a:gd name="T100" fmla="*/ 46 w 363"/>
                <a:gd name="T101" fmla="*/ 121 h 348"/>
                <a:gd name="T102" fmla="*/ 27 w 363"/>
                <a:gd name="T103" fmla="*/ 100 h 348"/>
                <a:gd name="T104" fmla="*/ 7 w 363"/>
                <a:gd name="T105" fmla="*/ 94 h 348"/>
                <a:gd name="T106" fmla="*/ 13 w 363"/>
                <a:gd name="T107" fmla="*/ 85 h 348"/>
                <a:gd name="T108" fmla="*/ 34 w 363"/>
                <a:gd name="T109" fmla="*/ 94 h 348"/>
                <a:gd name="T110" fmla="*/ 48 w 363"/>
                <a:gd name="T111" fmla="*/ 79 h 348"/>
                <a:gd name="T112" fmla="*/ 30 w 363"/>
                <a:gd name="T113" fmla="*/ 83 h 348"/>
                <a:gd name="T114" fmla="*/ 22 w 363"/>
                <a:gd name="T115" fmla="*/ 66 h 348"/>
                <a:gd name="T116" fmla="*/ 32 w 363"/>
                <a:gd name="T117" fmla="*/ 83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3" h="348">
                  <a:moveTo>
                    <a:pt x="279" y="348"/>
                  </a:moveTo>
                  <a:cubicBezTo>
                    <a:pt x="278" y="348"/>
                    <a:pt x="276" y="347"/>
                    <a:pt x="275" y="347"/>
                  </a:cubicBezTo>
                  <a:cubicBezTo>
                    <a:pt x="274" y="347"/>
                    <a:pt x="273" y="346"/>
                    <a:pt x="272" y="346"/>
                  </a:cubicBezTo>
                  <a:cubicBezTo>
                    <a:pt x="269" y="346"/>
                    <a:pt x="265" y="344"/>
                    <a:pt x="263" y="342"/>
                  </a:cubicBezTo>
                  <a:cubicBezTo>
                    <a:pt x="262" y="342"/>
                    <a:pt x="262" y="342"/>
                    <a:pt x="261" y="341"/>
                  </a:cubicBezTo>
                  <a:cubicBezTo>
                    <a:pt x="260" y="341"/>
                    <a:pt x="257" y="339"/>
                    <a:pt x="254" y="337"/>
                  </a:cubicBezTo>
                  <a:cubicBezTo>
                    <a:pt x="253" y="336"/>
                    <a:pt x="252" y="336"/>
                    <a:pt x="251" y="335"/>
                  </a:cubicBezTo>
                  <a:cubicBezTo>
                    <a:pt x="250" y="335"/>
                    <a:pt x="250" y="335"/>
                    <a:pt x="249" y="335"/>
                  </a:cubicBezTo>
                  <a:cubicBezTo>
                    <a:pt x="248" y="335"/>
                    <a:pt x="248" y="335"/>
                    <a:pt x="247" y="335"/>
                  </a:cubicBezTo>
                  <a:cubicBezTo>
                    <a:pt x="246" y="336"/>
                    <a:pt x="245" y="336"/>
                    <a:pt x="244" y="336"/>
                  </a:cubicBezTo>
                  <a:cubicBezTo>
                    <a:pt x="241" y="337"/>
                    <a:pt x="241" y="337"/>
                    <a:pt x="239" y="339"/>
                  </a:cubicBezTo>
                  <a:cubicBezTo>
                    <a:pt x="238" y="340"/>
                    <a:pt x="238" y="340"/>
                    <a:pt x="238" y="340"/>
                  </a:cubicBezTo>
                  <a:cubicBezTo>
                    <a:pt x="237" y="341"/>
                    <a:pt x="235" y="342"/>
                    <a:pt x="232" y="342"/>
                  </a:cubicBezTo>
                  <a:cubicBezTo>
                    <a:pt x="232" y="342"/>
                    <a:pt x="231" y="342"/>
                    <a:pt x="230" y="342"/>
                  </a:cubicBezTo>
                  <a:cubicBezTo>
                    <a:pt x="230" y="342"/>
                    <a:pt x="230" y="342"/>
                    <a:pt x="229" y="342"/>
                  </a:cubicBezTo>
                  <a:cubicBezTo>
                    <a:pt x="225" y="342"/>
                    <a:pt x="221" y="337"/>
                    <a:pt x="218" y="334"/>
                  </a:cubicBezTo>
                  <a:cubicBezTo>
                    <a:pt x="218" y="333"/>
                    <a:pt x="218" y="333"/>
                    <a:pt x="218" y="333"/>
                  </a:cubicBezTo>
                  <a:cubicBezTo>
                    <a:pt x="217" y="332"/>
                    <a:pt x="216" y="332"/>
                    <a:pt x="216" y="332"/>
                  </a:cubicBezTo>
                  <a:cubicBezTo>
                    <a:pt x="215" y="332"/>
                    <a:pt x="214" y="332"/>
                    <a:pt x="213" y="333"/>
                  </a:cubicBezTo>
                  <a:cubicBezTo>
                    <a:pt x="212" y="333"/>
                    <a:pt x="212" y="333"/>
                    <a:pt x="212" y="333"/>
                  </a:cubicBezTo>
                  <a:cubicBezTo>
                    <a:pt x="211" y="334"/>
                    <a:pt x="210" y="335"/>
                    <a:pt x="209" y="336"/>
                  </a:cubicBezTo>
                  <a:cubicBezTo>
                    <a:pt x="208" y="337"/>
                    <a:pt x="208" y="338"/>
                    <a:pt x="206" y="339"/>
                  </a:cubicBezTo>
                  <a:cubicBezTo>
                    <a:pt x="206" y="339"/>
                    <a:pt x="204" y="340"/>
                    <a:pt x="203" y="340"/>
                  </a:cubicBezTo>
                  <a:cubicBezTo>
                    <a:pt x="201" y="340"/>
                    <a:pt x="198" y="338"/>
                    <a:pt x="198" y="336"/>
                  </a:cubicBezTo>
                  <a:cubicBezTo>
                    <a:pt x="197" y="335"/>
                    <a:pt x="197" y="334"/>
                    <a:pt x="197" y="333"/>
                  </a:cubicBezTo>
                  <a:cubicBezTo>
                    <a:pt x="197" y="332"/>
                    <a:pt x="197" y="332"/>
                    <a:pt x="196" y="332"/>
                  </a:cubicBezTo>
                  <a:cubicBezTo>
                    <a:pt x="196" y="332"/>
                    <a:pt x="196" y="332"/>
                    <a:pt x="196" y="332"/>
                  </a:cubicBezTo>
                  <a:cubicBezTo>
                    <a:pt x="195" y="332"/>
                    <a:pt x="194" y="332"/>
                    <a:pt x="192" y="334"/>
                  </a:cubicBezTo>
                  <a:cubicBezTo>
                    <a:pt x="192" y="334"/>
                    <a:pt x="191" y="335"/>
                    <a:pt x="191" y="335"/>
                  </a:cubicBezTo>
                  <a:cubicBezTo>
                    <a:pt x="190" y="335"/>
                    <a:pt x="190" y="336"/>
                    <a:pt x="189" y="336"/>
                  </a:cubicBezTo>
                  <a:cubicBezTo>
                    <a:pt x="187" y="336"/>
                    <a:pt x="186" y="334"/>
                    <a:pt x="185" y="332"/>
                  </a:cubicBezTo>
                  <a:cubicBezTo>
                    <a:pt x="184" y="330"/>
                    <a:pt x="184" y="329"/>
                    <a:pt x="183" y="329"/>
                  </a:cubicBezTo>
                  <a:cubicBezTo>
                    <a:pt x="181" y="326"/>
                    <a:pt x="181" y="321"/>
                    <a:pt x="182" y="318"/>
                  </a:cubicBezTo>
                  <a:cubicBezTo>
                    <a:pt x="182" y="315"/>
                    <a:pt x="180" y="313"/>
                    <a:pt x="178" y="311"/>
                  </a:cubicBezTo>
                  <a:cubicBezTo>
                    <a:pt x="176" y="310"/>
                    <a:pt x="173" y="309"/>
                    <a:pt x="169" y="308"/>
                  </a:cubicBezTo>
                  <a:cubicBezTo>
                    <a:pt x="167" y="307"/>
                    <a:pt x="164" y="306"/>
                    <a:pt x="162" y="305"/>
                  </a:cubicBezTo>
                  <a:cubicBezTo>
                    <a:pt x="157" y="303"/>
                    <a:pt x="150" y="292"/>
                    <a:pt x="148" y="286"/>
                  </a:cubicBezTo>
                  <a:cubicBezTo>
                    <a:pt x="148" y="282"/>
                    <a:pt x="145" y="280"/>
                    <a:pt x="142" y="278"/>
                  </a:cubicBezTo>
                  <a:cubicBezTo>
                    <a:pt x="140" y="277"/>
                    <a:pt x="139" y="276"/>
                    <a:pt x="138" y="275"/>
                  </a:cubicBezTo>
                  <a:cubicBezTo>
                    <a:pt x="137" y="273"/>
                    <a:pt x="135" y="269"/>
                    <a:pt x="130" y="262"/>
                  </a:cubicBezTo>
                  <a:cubicBezTo>
                    <a:pt x="130" y="260"/>
                    <a:pt x="129" y="257"/>
                    <a:pt x="127" y="253"/>
                  </a:cubicBezTo>
                  <a:cubicBezTo>
                    <a:pt x="126" y="248"/>
                    <a:pt x="123" y="247"/>
                    <a:pt x="120" y="246"/>
                  </a:cubicBezTo>
                  <a:cubicBezTo>
                    <a:pt x="119" y="245"/>
                    <a:pt x="118" y="245"/>
                    <a:pt x="117" y="244"/>
                  </a:cubicBezTo>
                  <a:cubicBezTo>
                    <a:pt x="115" y="243"/>
                    <a:pt x="106" y="242"/>
                    <a:pt x="103" y="242"/>
                  </a:cubicBezTo>
                  <a:cubicBezTo>
                    <a:pt x="103" y="242"/>
                    <a:pt x="102" y="242"/>
                    <a:pt x="102" y="242"/>
                  </a:cubicBezTo>
                  <a:cubicBezTo>
                    <a:pt x="100" y="242"/>
                    <a:pt x="98" y="242"/>
                    <a:pt x="96" y="242"/>
                  </a:cubicBezTo>
                  <a:cubicBezTo>
                    <a:pt x="94" y="241"/>
                    <a:pt x="92" y="241"/>
                    <a:pt x="91" y="241"/>
                  </a:cubicBezTo>
                  <a:cubicBezTo>
                    <a:pt x="90" y="241"/>
                    <a:pt x="89" y="241"/>
                    <a:pt x="88" y="242"/>
                  </a:cubicBezTo>
                  <a:cubicBezTo>
                    <a:pt x="87" y="242"/>
                    <a:pt x="86" y="242"/>
                    <a:pt x="85" y="242"/>
                  </a:cubicBezTo>
                  <a:cubicBezTo>
                    <a:pt x="82" y="242"/>
                    <a:pt x="80" y="240"/>
                    <a:pt x="77" y="238"/>
                  </a:cubicBezTo>
                  <a:cubicBezTo>
                    <a:pt x="75" y="235"/>
                    <a:pt x="74" y="233"/>
                    <a:pt x="73" y="230"/>
                  </a:cubicBezTo>
                  <a:cubicBezTo>
                    <a:pt x="73" y="229"/>
                    <a:pt x="72" y="228"/>
                    <a:pt x="72" y="227"/>
                  </a:cubicBezTo>
                  <a:cubicBezTo>
                    <a:pt x="70" y="222"/>
                    <a:pt x="68" y="220"/>
                    <a:pt x="65" y="216"/>
                  </a:cubicBezTo>
                  <a:cubicBezTo>
                    <a:pt x="64" y="215"/>
                    <a:pt x="63" y="214"/>
                    <a:pt x="64" y="213"/>
                  </a:cubicBezTo>
                  <a:cubicBezTo>
                    <a:pt x="64" y="212"/>
                    <a:pt x="65" y="211"/>
                    <a:pt x="67" y="211"/>
                  </a:cubicBezTo>
                  <a:cubicBezTo>
                    <a:pt x="67" y="210"/>
                    <a:pt x="68" y="210"/>
                    <a:pt x="69" y="210"/>
                  </a:cubicBezTo>
                  <a:cubicBezTo>
                    <a:pt x="70" y="209"/>
                    <a:pt x="70" y="209"/>
                    <a:pt x="71" y="209"/>
                  </a:cubicBezTo>
                  <a:cubicBezTo>
                    <a:pt x="73" y="209"/>
                    <a:pt x="75" y="210"/>
                    <a:pt x="77" y="211"/>
                  </a:cubicBezTo>
                  <a:cubicBezTo>
                    <a:pt x="78" y="211"/>
                    <a:pt x="79" y="212"/>
                    <a:pt x="80" y="212"/>
                  </a:cubicBezTo>
                  <a:cubicBezTo>
                    <a:pt x="80" y="212"/>
                    <a:pt x="81" y="212"/>
                    <a:pt x="81" y="212"/>
                  </a:cubicBezTo>
                  <a:cubicBezTo>
                    <a:pt x="82" y="212"/>
                    <a:pt x="82" y="212"/>
                    <a:pt x="82" y="212"/>
                  </a:cubicBezTo>
                  <a:cubicBezTo>
                    <a:pt x="83" y="211"/>
                    <a:pt x="83" y="208"/>
                    <a:pt x="82" y="205"/>
                  </a:cubicBezTo>
                  <a:cubicBezTo>
                    <a:pt x="82" y="203"/>
                    <a:pt x="81" y="201"/>
                    <a:pt x="80" y="199"/>
                  </a:cubicBezTo>
                  <a:cubicBezTo>
                    <a:pt x="79" y="198"/>
                    <a:pt x="78" y="197"/>
                    <a:pt x="78" y="196"/>
                  </a:cubicBezTo>
                  <a:cubicBezTo>
                    <a:pt x="78" y="196"/>
                    <a:pt x="78" y="196"/>
                    <a:pt x="77" y="195"/>
                  </a:cubicBezTo>
                  <a:cubicBezTo>
                    <a:pt x="77" y="194"/>
                    <a:pt x="76" y="192"/>
                    <a:pt x="75" y="192"/>
                  </a:cubicBezTo>
                  <a:cubicBezTo>
                    <a:pt x="75" y="192"/>
                    <a:pt x="75" y="193"/>
                    <a:pt x="74" y="193"/>
                  </a:cubicBezTo>
                  <a:cubicBezTo>
                    <a:pt x="72" y="195"/>
                    <a:pt x="71" y="195"/>
                    <a:pt x="69" y="195"/>
                  </a:cubicBezTo>
                  <a:cubicBezTo>
                    <a:pt x="67" y="195"/>
                    <a:pt x="66" y="194"/>
                    <a:pt x="65" y="192"/>
                  </a:cubicBezTo>
                  <a:cubicBezTo>
                    <a:pt x="64" y="191"/>
                    <a:pt x="64" y="190"/>
                    <a:pt x="64" y="189"/>
                  </a:cubicBezTo>
                  <a:cubicBezTo>
                    <a:pt x="64" y="189"/>
                    <a:pt x="64" y="188"/>
                    <a:pt x="63" y="187"/>
                  </a:cubicBezTo>
                  <a:cubicBezTo>
                    <a:pt x="60" y="184"/>
                    <a:pt x="60" y="182"/>
                    <a:pt x="63" y="178"/>
                  </a:cubicBezTo>
                  <a:cubicBezTo>
                    <a:pt x="63" y="176"/>
                    <a:pt x="64" y="175"/>
                    <a:pt x="64" y="175"/>
                  </a:cubicBezTo>
                  <a:cubicBezTo>
                    <a:pt x="65" y="173"/>
                    <a:pt x="66" y="173"/>
                    <a:pt x="66" y="169"/>
                  </a:cubicBezTo>
                  <a:cubicBezTo>
                    <a:pt x="67" y="164"/>
                    <a:pt x="65" y="162"/>
                    <a:pt x="65" y="161"/>
                  </a:cubicBezTo>
                  <a:cubicBezTo>
                    <a:pt x="64" y="161"/>
                    <a:pt x="61" y="161"/>
                    <a:pt x="58" y="161"/>
                  </a:cubicBezTo>
                  <a:cubicBezTo>
                    <a:pt x="56" y="161"/>
                    <a:pt x="54" y="161"/>
                    <a:pt x="53" y="161"/>
                  </a:cubicBezTo>
                  <a:cubicBezTo>
                    <a:pt x="50" y="162"/>
                    <a:pt x="49" y="164"/>
                    <a:pt x="48" y="165"/>
                  </a:cubicBezTo>
                  <a:cubicBezTo>
                    <a:pt x="47" y="166"/>
                    <a:pt x="47" y="166"/>
                    <a:pt x="46" y="166"/>
                  </a:cubicBezTo>
                  <a:cubicBezTo>
                    <a:pt x="45" y="166"/>
                    <a:pt x="45" y="166"/>
                    <a:pt x="45" y="165"/>
                  </a:cubicBezTo>
                  <a:cubicBezTo>
                    <a:pt x="44" y="163"/>
                    <a:pt x="43" y="163"/>
                    <a:pt x="40" y="161"/>
                  </a:cubicBezTo>
                  <a:cubicBezTo>
                    <a:pt x="39" y="161"/>
                    <a:pt x="39" y="161"/>
                    <a:pt x="39" y="161"/>
                  </a:cubicBezTo>
                  <a:cubicBezTo>
                    <a:pt x="39" y="160"/>
                    <a:pt x="32" y="154"/>
                    <a:pt x="35" y="151"/>
                  </a:cubicBezTo>
                  <a:cubicBezTo>
                    <a:pt x="36" y="149"/>
                    <a:pt x="37" y="149"/>
                    <a:pt x="39" y="149"/>
                  </a:cubicBezTo>
                  <a:cubicBezTo>
                    <a:pt x="40" y="149"/>
                    <a:pt x="41" y="149"/>
                    <a:pt x="43" y="147"/>
                  </a:cubicBezTo>
                  <a:cubicBezTo>
                    <a:pt x="45" y="146"/>
                    <a:pt x="46" y="145"/>
                    <a:pt x="47" y="145"/>
                  </a:cubicBezTo>
                  <a:cubicBezTo>
                    <a:pt x="46" y="145"/>
                    <a:pt x="46" y="145"/>
                    <a:pt x="46" y="145"/>
                  </a:cubicBezTo>
                  <a:cubicBezTo>
                    <a:pt x="43" y="145"/>
                    <a:pt x="38" y="143"/>
                    <a:pt x="38" y="143"/>
                  </a:cubicBezTo>
                  <a:cubicBezTo>
                    <a:pt x="37" y="142"/>
                    <a:pt x="37" y="142"/>
                    <a:pt x="37" y="142"/>
                  </a:cubicBezTo>
                  <a:cubicBezTo>
                    <a:pt x="43" y="137"/>
                    <a:pt x="43" y="137"/>
                    <a:pt x="43" y="137"/>
                  </a:cubicBezTo>
                  <a:cubicBezTo>
                    <a:pt x="46" y="135"/>
                    <a:pt x="51" y="135"/>
                    <a:pt x="55" y="135"/>
                  </a:cubicBezTo>
                  <a:cubicBezTo>
                    <a:pt x="57" y="135"/>
                    <a:pt x="58" y="135"/>
                    <a:pt x="59" y="135"/>
                  </a:cubicBezTo>
                  <a:cubicBezTo>
                    <a:pt x="60" y="134"/>
                    <a:pt x="62" y="134"/>
                    <a:pt x="64" y="134"/>
                  </a:cubicBezTo>
                  <a:cubicBezTo>
                    <a:pt x="66" y="134"/>
                    <a:pt x="68" y="134"/>
                    <a:pt x="70" y="134"/>
                  </a:cubicBezTo>
                  <a:cubicBezTo>
                    <a:pt x="71" y="134"/>
                    <a:pt x="72" y="135"/>
                    <a:pt x="73" y="135"/>
                  </a:cubicBezTo>
                  <a:cubicBezTo>
                    <a:pt x="73" y="135"/>
                    <a:pt x="73" y="135"/>
                    <a:pt x="73" y="135"/>
                  </a:cubicBezTo>
                  <a:cubicBezTo>
                    <a:pt x="74" y="135"/>
                    <a:pt x="74" y="135"/>
                    <a:pt x="74" y="135"/>
                  </a:cubicBezTo>
                  <a:cubicBezTo>
                    <a:pt x="74" y="135"/>
                    <a:pt x="75" y="135"/>
                    <a:pt x="76" y="132"/>
                  </a:cubicBezTo>
                  <a:cubicBezTo>
                    <a:pt x="76" y="132"/>
                    <a:pt x="76" y="132"/>
                    <a:pt x="76" y="132"/>
                  </a:cubicBezTo>
                  <a:cubicBezTo>
                    <a:pt x="78" y="129"/>
                    <a:pt x="79" y="127"/>
                    <a:pt x="83" y="125"/>
                  </a:cubicBezTo>
                  <a:cubicBezTo>
                    <a:pt x="86" y="123"/>
                    <a:pt x="87" y="121"/>
                    <a:pt x="86" y="118"/>
                  </a:cubicBezTo>
                  <a:cubicBezTo>
                    <a:pt x="84" y="114"/>
                    <a:pt x="84" y="114"/>
                    <a:pt x="83" y="113"/>
                  </a:cubicBezTo>
                  <a:cubicBezTo>
                    <a:pt x="83" y="113"/>
                    <a:pt x="83" y="113"/>
                    <a:pt x="83" y="114"/>
                  </a:cubicBezTo>
                  <a:cubicBezTo>
                    <a:pt x="82" y="116"/>
                    <a:pt x="80" y="119"/>
                    <a:pt x="79" y="124"/>
                  </a:cubicBezTo>
                  <a:cubicBezTo>
                    <a:pt x="78" y="126"/>
                    <a:pt x="77" y="127"/>
                    <a:pt x="75" y="127"/>
                  </a:cubicBezTo>
                  <a:cubicBezTo>
                    <a:pt x="74" y="127"/>
                    <a:pt x="73" y="127"/>
                    <a:pt x="72" y="127"/>
                  </a:cubicBezTo>
                  <a:cubicBezTo>
                    <a:pt x="71" y="127"/>
                    <a:pt x="70" y="127"/>
                    <a:pt x="68" y="127"/>
                  </a:cubicBezTo>
                  <a:cubicBezTo>
                    <a:pt x="68" y="127"/>
                    <a:pt x="68" y="127"/>
                    <a:pt x="67" y="127"/>
                  </a:cubicBezTo>
                  <a:cubicBezTo>
                    <a:pt x="67" y="127"/>
                    <a:pt x="66" y="127"/>
                    <a:pt x="66" y="127"/>
                  </a:cubicBezTo>
                  <a:cubicBezTo>
                    <a:pt x="64" y="127"/>
                    <a:pt x="63" y="126"/>
                    <a:pt x="63" y="125"/>
                  </a:cubicBezTo>
                  <a:cubicBezTo>
                    <a:pt x="61" y="123"/>
                    <a:pt x="62" y="120"/>
                    <a:pt x="63" y="118"/>
                  </a:cubicBezTo>
                  <a:cubicBezTo>
                    <a:pt x="64" y="115"/>
                    <a:pt x="65" y="114"/>
                    <a:pt x="66" y="114"/>
                  </a:cubicBezTo>
                  <a:cubicBezTo>
                    <a:pt x="67" y="113"/>
                    <a:pt x="68" y="113"/>
                    <a:pt x="69" y="111"/>
                  </a:cubicBezTo>
                  <a:cubicBezTo>
                    <a:pt x="70" y="110"/>
                    <a:pt x="70" y="108"/>
                    <a:pt x="70" y="107"/>
                  </a:cubicBezTo>
                  <a:cubicBezTo>
                    <a:pt x="70" y="105"/>
                    <a:pt x="69" y="104"/>
                    <a:pt x="70" y="102"/>
                  </a:cubicBezTo>
                  <a:cubicBezTo>
                    <a:pt x="71" y="101"/>
                    <a:pt x="72" y="100"/>
                    <a:pt x="72" y="100"/>
                  </a:cubicBezTo>
                  <a:cubicBezTo>
                    <a:pt x="72" y="100"/>
                    <a:pt x="71" y="100"/>
                    <a:pt x="71" y="100"/>
                  </a:cubicBezTo>
                  <a:cubicBezTo>
                    <a:pt x="71" y="100"/>
                    <a:pt x="71" y="100"/>
                    <a:pt x="70" y="100"/>
                  </a:cubicBezTo>
                  <a:cubicBezTo>
                    <a:pt x="69" y="100"/>
                    <a:pt x="69" y="100"/>
                    <a:pt x="68" y="100"/>
                  </a:cubicBezTo>
                  <a:cubicBezTo>
                    <a:pt x="66" y="100"/>
                    <a:pt x="65" y="99"/>
                    <a:pt x="64" y="98"/>
                  </a:cubicBezTo>
                  <a:cubicBezTo>
                    <a:pt x="64" y="97"/>
                    <a:pt x="63" y="96"/>
                    <a:pt x="65" y="94"/>
                  </a:cubicBezTo>
                  <a:cubicBezTo>
                    <a:pt x="67" y="92"/>
                    <a:pt x="66" y="91"/>
                    <a:pt x="65" y="90"/>
                  </a:cubicBezTo>
                  <a:cubicBezTo>
                    <a:pt x="65" y="89"/>
                    <a:pt x="64" y="89"/>
                    <a:pt x="64" y="89"/>
                  </a:cubicBezTo>
                  <a:cubicBezTo>
                    <a:pt x="64" y="88"/>
                    <a:pt x="62" y="87"/>
                    <a:pt x="61" y="86"/>
                  </a:cubicBezTo>
                  <a:cubicBezTo>
                    <a:pt x="58" y="84"/>
                    <a:pt x="56" y="82"/>
                    <a:pt x="56" y="80"/>
                  </a:cubicBezTo>
                  <a:cubicBezTo>
                    <a:pt x="56" y="78"/>
                    <a:pt x="56" y="75"/>
                    <a:pt x="54" y="74"/>
                  </a:cubicBezTo>
                  <a:cubicBezTo>
                    <a:pt x="50" y="74"/>
                    <a:pt x="49" y="69"/>
                    <a:pt x="49" y="64"/>
                  </a:cubicBezTo>
                  <a:cubicBezTo>
                    <a:pt x="50" y="60"/>
                    <a:pt x="49" y="60"/>
                    <a:pt x="48" y="59"/>
                  </a:cubicBezTo>
                  <a:cubicBezTo>
                    <a:pt x="47" y="59"/>
                    <a:pt x="46" y="58"/>
                    <a:pt x="46" y="57"/>
                  </a:cubicBezTo>
                  <a:cubicBezTo>
                    <a:pt x="42" y="54"/>
                    <a:pt x="40" y="49"/>
                    <a:pt x="38" y="45"/>
                  </a:cubicBezTo>
                  <a:cubicBezTo>
                    <a:pt x="38" y="44"/>
                    <a:pt x="38" y="43"/>
                    <a:pt x="38" y="41"/>
                  </a:cubicBezTo>
                  <a:cubicBezTo>
                    <a:pt x="38" y="41"/>
                    <a:pt x="37" y="41"/>
                    <a:pt x="37" y="41"/>
                  </a:cubicBezTo>
                  <a:cubicBezTo>
                    <a:pt x="36" y="41"/>
                    <a:pt x="35" y="41"/>
                    <a:pt x="34" y="41"/>
                  </a:cubicBezTo>
                  <a:cubicBezTo>
                    <a:pt x="33" y="41"/>
                    <a:pt x="32" y="41"/>
                    <a:pt x="31" y="41"/>
                  </a:cubicBezTo>
                  <a:cubicBezTo>
                    <a:pt x="30" y="41"/>
                    <a:pt x="28" y="41"/>
                    <a:pt x="27" y="42"/>
                  </a:cubicBezTo>
                  <a:cubicBezTo>
                    <a:pt x="26" y="42"/>
                    <a:pt x="26" y="42"/>
                    <a:pt x="25" y="43"/>
                  </a:cubicBezTo>
                  <a:cubicBezTo>
                    <a:pt x="24" y="44"/>
                    <a:pt x="23" y="44"/>
                    <a:pt x="19" y="46"/>
                  </a:cubicBezTo>
                  <a:cubicBezTo>
                    <a:pt x="17" y="46"/>
                    <a:pt x="16" y="46"/>
                    <a:pt x="15" y="46"/>
                  </a:cubicBezTo>
                  <a:cubicBezTo>
                    <a:pt x="12" y="46"/>
                    <a:pt x="12" y="44"/>
                    <a:pt x="11" y="42"/>
                  </a:cubicBezTo>
                  <a:cubicBezTo>
                    <a:pt x="11" y="41"/>
                    <a:pt x="11" y="41"/>
                    <a:pt x="10" y="40"/>
                  </a:cubicBezTo>
                  <a:cubicBezTo>
                    <a:pt x="10" y="40"/>
                    <a:pt x="10" y="40"/>
                    <a:pt x="10" y="40"/>
                  </a:cubicBezTo>
                  <a:cubicBezTo>
                    <a:pt x="10" y="40"/>
                    <a:pt x="8" y="43"/>
                    <a:pt x="7" y="45"/>
                  </a:cubicBezTo>
                  <a:cubicBezTo>
                    <a:pt x="7" y="46"/>
                    <a:pt x="7" y="46"/>
                    <a:pt x="7" y="46"/>
                  </a:cubicBezTo>
                  <a:cubicBezTo>
                    <a:pt x="5" y="50"/>
                    <a:pt x="5" y="50"/>
                    <a:pt x="6" y="56"/>
                  </a:cubicBezTo>
                  <a:cubicBezTo>
                    <a:pt x="7" y="57"/>
                    <a:pt x="7" y="57"/>
                    <a:pt x="7" y="57"/>
                  </a:cubicBezTo>
                  <a:cubicBezTo>
                    <a:pt x="7" y="61"/>
                    <a:pt x="7" y="63"/>
                    <a:pt x="6" y="65"/>
                  </a:cubicBezTo>
                  <a:cubicBezTo>
                    <a:pt x="6" y="65"/>
                    <a:pt x="5" y="66"/>
                    <a:pt x="4" y="66"/>
                  </a:cubicBezTo>
                  <a:cubicBezTo>
                    <a:pt x="4" y="66"/>
                    <a:pt x="3" y="65"/>
                    <a:pt x="3" y="65"/>
                  </a:cubicBezTo>
                  <a:cubicBezTo>
                    <a:pt x="0" y="65"/>
                    <a:pt x="0" y="61"/>
                    <a:pt x="0" y="57"/>
                  </a:cubicBezTo>
                  <a:cubicBezTo>
                    <a:pt x="0" y="56"/>
                    <a:pt x="1" y="55"/>
                    <a:pt x="1" y="53"/>
                  </a:cubicBezTo>
                  <a:cubicBezTo>
                    <a:pt x="1" y="52"/>
                    <a:pt x="1" y="51"/>
                    <a:pt x="1" y="50"/>
                  </a:cubicBezTo>
                  <a:cubicBezTo>
                    <a:pt x="0" y="45"/>
                    <a:pt x="0" y="40"/>
                    <a:pt x="1" y="34"/>
                  </a:cubicBezTo>
                  <a:cubicBezTo>
                    <a:pt x="3" y="26"/>
                    <a:pt x="5" y="21"/>
                    <a:pt x="8" y="15"/>
                  </a:cubicBezTo>
                  <a:cubicBezTo>
                    <a:pt x="10" y="11"/>
                    <a:pt x="10" y="11"/>
                    <a:pt x="10" y="11"/>
                  </a:cubicBezTo>
                  <a:cubicBezTo>
                    <a:pt x="10" y="11"/>
                    <a:pt x="10" y="11"/>
                    <a:pt x="10" y="11"/>
                  </a:cubicBezTo>
                  <a:cubicBezTo>
                    <a:pt x="10" y="11"/>
                    <a:pt x="10" y="6"/>
                    <a:pt x="13" y="2"/>
                  </a:cubicBezTo>
                  <a:cubicBezTo>
                    <a:pt x="14" y="0"/>
                    <a:pt x="15" y="0"/>
                    <a:pt x="16" y="0"/>
                  </a:cubicBezTo>
                  <a:cubicBezTo>
                    <a:pt x="18" y="0"/>
                    <a:pt x="19" y="1"/>
                    <a:pt x="21" y="2"/>
                  </a:cubicBezTo>
                  <a:cubicBezTo>
                    <a:pt x="22" y="2"/>
                    <a:pt x="22" y="3"/>
                    <a:pt x="24" y="4"/>
                  </a:cubicBezTo>
                  <a:cubicBezTo>
                    <a:pt x="24" y="4"/>
                    <a:pt x="25" y="5"/>
                    <a:pt x="25" y="6"/>
                  </a:cubicBezTo>
                  <a:cubicBezTo>
                    <a:pt x="26" y="7"/>
                    <a:pt x="24" y="8"/>
                    <a:pt x="23" y="10"/>
                  </a:cubicBezTo>
                  <a:cubicBezTo>
                    <a:pt x="22" y="11"/>
                    <a:pt x="20" y="12"/>
                    <a:pt x="20" y="13"/>
                  </a:cubicBezTo>
                  <a:cubicBezTo>
                    <a:pt x="18" y="15"/>
                    <a:pt x="17" y="15"/>
                    <a:pt x="15" y="15"/>
                  </a:cubicBezTo>
                  <a:cubicBezTo>
                    <a:pt x="15" y="15"/>
                    <a:pt x="15" y="15"/>
                    <a:pt x="14" y="15"/>
                  </a:cubicBezTo>
                  <a:cubicBezTo>
                    <a:pt x="14" y="15"/>
                    <a:pt x="13" y="15"/>
                    <a:pt x="13" y="15"/>
                  </a:cubicBezTo>
                  <a:cubicBezTo>
                    <a:pt x="13" y="15"/>
                    <a:pt x="12" y="15"/>
                    <a:pt x="12" y="15"/>
                  </a:cubicBezTo>
                  <a:cubicBezTo>
                    <a:pt x="11" y="16"/>
                    <a:pt x="11" y="19"/>
                    <a:pt x="12" y="24"/>
                  </a:cubicBezTo>
                  <a:cubicBezTo>
                    <a:pt x="13" y="28"/>
                    <a:pt x="13" y="30"/>
                    <a:pt x="13" y="31"/>
                  </a:cubicBezTo>
                  <a:cubicBezTo>
                    <a:pt x="13" y="33"/>
                    <a:pt x="13" y="34"/>
                    <a:pt x="14" y="35"/>
                  </a:cubicBezTo>
                  <a:cubicBezTo>
                    <a:pt x="14" y="37"/>
                    <a:pt x="18" y="37"/>
                    <a:pt x="19" y="37"/>
                  </a:cubicBezTo>
                  <a:cubicBezTo>
                    <a:pt x="40" y="38"/>
                    <a:pt x="40" y="38"/>
                    <a:pt x="40" y="38"/>
                  </a:cubicBezTo>
                  <a:cubicBezTo>
                    <a:pt x="41" y="36"/>
                    <a:pt x="42" y="34"/>
                    <a:pt x="42" y="34"/>
                  </a:cubicBezTo>
                  <a:cubicBezTo>
                    <a:pt x="42" y="34"/>
                    <a:pt x="44" y="32"/>
                    <a:pt x="46" y="32"/>
                  </a:cubicBezTo>
                  <a:cubicBezTo>
                    <a:pt x="48" y="32"/>
                    <a:pt x="49" y="33"/>
                    <a:pt x="50" y="35"/>
                  </a:cubicBezTo>
                  <a:cubicBezTo>
                    <a:pt x="51" y="36"/>
                    <a:pt x="52" y="36"/>
                    <a:pt x="54" y="36"/>
                  </a:cubicBezTo>
                  <a:cubicBezTo>
                    <a:pt x="56" y="36"/>
                    <a:pt x="58" y="36"/>
                    <a:pt x="60" y="35"/>
                  </a:cubicBezTo>
                  <a:cubicBezTo>
                    <a:pt x="61" y="35"/>
                    <a:pt x="62" y="35"/>
                    <a:pt x="63" y="35"/>
                  </a:cubicBezTo>
                  <a:cubicBezTo>
                    <a:pt x="80" y="35"/>
                    <a:pt x="80" y="35"/>
                    <a:pt x="80" y="35"/>
                  </a:cubicBezTo>
                  <a:cubicBezTo>
                    <a:pt x="84" y="35"/>
                    <a:pt x="86" y="36"/>
                    <a:pt x="88" y="38"/>
                  </a:cubicBezTo>
                  <a:cubicBezTo>
                    <a:pt x="90" y="39"/>
                    <a:pt x="90" y="39"/>
                    <a:pt x="90" y="39"/>
                  </a:cubicBezTo>
                  <a:cubicBezTo>
                    <a:pt x="93" y="40"/>
                    <a:pt x="100" y="40"/>
                    <a:pt x="104" y="40"/>
                  </a:cubicBezTo>
                  <a:cubicBezTo>
                    <a:pt x="109" y="40"/>
                    <a:pt x="113" y="43"/>
                    <a:pt x="115" y="45"/>
                  </a:cubicBezTo>
                  <a:cubicBezTo>
                    <a:pt x="116" y="46"/>
                    <a:pt x="116" y="48"/>
                    <a:pt x="116" y="49"/>
                  </a:cubicBezTo>
                  <a:cubicBezTo>
                    <a:pt x="116" y="51"/>
                    <a:pt x="116" y="52"/>
                    <a:pt x="117" y="54"/>
                  </a:cubicBezTo>
                  <a:cubicBezTo>
                    <a:pt x="118" y="55"/>
                    <a:pt x="119" y="56"/>
                    <a:pt x="120" y="56"/>
                  </a:cubicBezTo>
                  <a:cubicBezTo>
                    <a:pt x="122" y="56"/>
                    <a:pt x="125" y="54"/>
                    <a:pt x="127" y="52"/>
                  </a:cubicBezTo>
                  <a:cubicBezTo>
                    <a:pt x="131" y="48"/>
                    <a:pt x="135" y="47"/>
                    <a:pt x="135" y="47"/>
                  </a:cubicBezTo>
                  <a:cubicBezTo>
                    <a:pt x="136" y="47"/>
                    <a:pt x="136" y="47"/>
                    <a:pt x="136" y="47"/>
                  </a:cubicBezTo>
                  <a:cubicBezTo>
                    <a:pt x="136" y="48"/>
                    <a:pt x="136" y="48"/>
                    <a:pt x="136" y="48"/>
                  </a:cubicBezTo>
                  <a:cubicBezTo>
                    <a:pt x="136" y="50"/>
                    <a:pt x="137" y="54"/>
                    <a:pt x="138" y="56"/>
                  </a:cubicBezTo>
                  <a:cubicBezTo>
                    <a:pt x="138" y="56"/>
                    <a:pt x="139" y="55"/>
                    <a:pt x="139" y="54"/>
                  </a:cubicBezTo>
                  <a:cubicBezTo>
                    <a:pt x="140" y="53"/>
                    <a:pt x="141" y="51"/>
                    <a:pt x="143" y="50"/>
                  </a:cubicBezTo>
                  <a:cubicBezTo>
                    <a:pt x="147" y="47"/>
                    <a:pt x="155" y="42"/>
                    <a:pt x="155" y="42"/>
                  </a:cubicBezTo>
                  <a:cubicBezTo>
                    <a:pt x="156" y="41"/>
                    <a:pt x="156" y="41"/>
                    <a:pt x="156" y="41"/>
                  </a:cubicBezTo>
                  <a:cubicBezTo>
                    <a:pt x="156" y="47"/>
                    <a:pt x="156" y="47"/>
                    <a:pt x="156" y="47"/>
                  </a:cubicBezTo>
                  <a:cubicBezTo>
                    <a:pt x="158" y="48"/>
                    <a:pt x="165" y="52"/>
                    <a:pt x="169" y="53"/>
                  </a:cubicBezTo>
                  <a:cubicBezTo>
                    <a:pt x="170" y="53"/>
                    <a:pt x="170" y="53"/>
                    <a:pt x="170" y="53"/>
                  </a:cubicBezTo>
                  <a:cubicBezTo>
                    <a:pt x="174" y="55"/>
                    <a:pt x="177" y="55"/>
                    <a:pt x="180" y="58"/>
                  </a:cubicBezTo>
                  <a:cubicBezTo>
                    <a:pt x="182" y="61"/>
                    <a:pt x="186" y="62"/>
                    <a:pt x="190" y="62"/>
                  </a:cubicBezTo>
                  <a:cubicBezTo>
                    <a:pt x="193" y="62"/>
                    <a:pt x="193" y="56"/>
                    <a:pt x="193" y="56"/>
                  </a:cubicBezTo>
                  <a:cubicBezTo>
                    <a:pt x="193" y="54"/>
                    <a:pt x="193" y="54"/>
                    <a:pt x="193" y="54"/>
                  </a:cubicBezTo>
                  <a:cubicBezTo>
                    <a:pt x="194" y="55"/>
                    <a:pt x="194" y="55"/>
                    <a:pt x="194" y="55"/>
                  </a:cubicBezTo>
                  <a:cubicBezTo>
                    <a:pt x="194" y="55"/>
                    <a:pt x="199" y="58"/>
                    <a:pt x="201" y="62"/>
                  </a:cubicBezTo>
                  <a:cubicBezTo>
                    <a:pt x="203" y="66"/>
                    <a:pt x="204" y="69"/>
                    <a:pt x="203" y="74"/>
                  </a:cubicBezTo>
                  <a:cubicBezTo>
                    <a:pt x="203" y="77"/>
                    <a:pt x="201" y="79"/>
                    <a:pt x="200" y="81"/>
                  </a:cubicBezTo>
                  <a:cubicBezTo>
                    <a:pt x="201" y="81"/>
                    <a:pt x="203" y="81"/>
                    <a:pt x="205" y="82"/>
                  </a:cubicBezTo>
                  <a:cubicBezTo>
                    <a:pt x="205" y="82"/>
                    <a:pt x="205" y="82"/>
                    <a:pt x="206" y="82"/>
                  </a:cubicBezTo>
                  <a:cubicBezTo>
                    <a:pt x="207" y="82"/>
                    <a:pt x="208" y="82"/>
                    <a:pt x="209" y="83"/>
                  </a:cubicBezTo>
                  <a:cubicBezTo>
                    <a:pt x="209" y="84"/>
                    <a:pt x="210" y="85"/>
                    <a:pt x="209" y="87"/>
                  </a:cubicBezTo>
                  <a:cubicBezTo>
                    <a:pt x="209" y="88"/>
                    <a:pt x="209" y="89"/>
                    <a:pt x="209" y="90"/>
                  </a:cubicBezTo>
                  <a:cubicBezTo>
                    <a:pt x="208" y="93"/>
                    <a:pt x="208" y="95"/>
                    <a:pt x="208" y="99"/>
                  </a:cubicBezTo>
                  <a:cubicBezTo>
                    <a:pt x="208" y="105"/>
                    <a:pt x="207" y="110"/>
                    <a:pt x="204" y="114"/>
                  </a:cubicBezTo>
                  <a:cubicBezTo>
                    <a:pt x="202" y="119"/>
                    <a:pt x="196" y="120"/>
                    <a:pt x="193" y="121"/>
                  </a:cubicBezTo>
                  <a:cubicBezTo>
                    <a:pt x="192" y="121"/>
                    <a:pt x="192" y="121"/>
                    <a:pt x="192" y="121"/>
                  </a:cubicBezTo>
                  <a:cubicBezTo>
                    <a:pt x="190" y="121"/>
                    <a:pt x="188" y="123"/>
                    <a:pt x="187" y="125"/>
                  </a:cubicBezTo>
                  <a:cubicBezTo>
                    <a:pt x="187" y="125"/>
                    <a:pt x="187" y="126"/>
                    <a:pt x="189" y="126"/>
                  </a:cubicBezTo>
                  <a:cubicBezTo>
                    <a:pt x="189" y="127"/>
                    <a:pt x="190" y="127"/>
                    <a:pt x="191" y="127"/>
                  </a:cubicBezTo>
                  <a:cubicBezTo>
                    <a:pt x="195" y="127"/>
                    <a:pt x="200" y="124"/>
                    <a:pt x="202" y="122"/>
                  </a:cubicBezTo>
                  <a:cubicBezTo>
                    <a:pt x="205" y="119"/>
                    <a:pt x="212" y="119"/>
                    <a:pt x="214" y="119"/>
                  </a:cubicBezTo>
                  <a:cubicBezTo>
                    <a:pt x="215" y="118"/>
                    <a:pt x="216" y="118"/>
                    <a:pt x="217" y="118"/>
                  </a:cubicBezTo>
                  <a:cubicBezTo>
                    <a:pt x="219" y="118"/>
                    <a:pt x="221" y="118"/>
                    <a:pt x="222" y="119"/>
                  </a:cubicBezTo>
                  <a:cubicBezTo>
                    <a:pt x="223" y="119"/>
                    <a:pt x="223" y="120"/>
                    <a:pt x="224" y="120"/>
                  </a:cubicBezTo>
                  <a:cubicBezTo>
                    <a:pt x="227" y="121"/>
                    <a:pt x="230" y="124"/>
                    <a:pt x="230" y="126"/>
                  </a:cubicBezTo>
                  <a:cubicBezTo>
                    <a:pt x="230" y="126"/>
                    <a:pt x="229" y="127"/>
                    <a:pt x="228" y="127"/>
                  </a:cubicBezTo>
                  <a:cubicBezTo>
                    <a:pt x="228" y="127"/>
                    <a:pt x="227" y="128"/>
                    <a:pt x="227" y="128"/>
                  </a:cubicBezTo>
                  <a:cubicBezTo>
                    <a:pt x="227" y="129"/>
                    <a:pt x="227" y="130"/>
                    <a:pt x="229" y="133"/>
                  </a:cubicBezTo>
                  <a:cubicBezTo>
                    <a:pt x="229" y="133"/>
                    <a:pt x="229" y="134"/>
                    <a:pt x="229" y="134"/>
                  </a:cubicBezTo>
                  <a:cubicBezTo>
                    <a:pt x="231" y="133"/>
                    <a:pt x="232" y="133"/>
                    <a:pt x="234" y="132"/>
                  </a:cubicBezTo>
                  <a:cubicBezTo>
                    <a:pt x="236" y="131"/>
                    <a:pt x="237" y="130"/>
                    <a:pt x="238" y="129"/>
                  </a:cubicBezTo>
                  <a:cubicBezTo>
                    <a:pt x="239" y="128"/>
                    <a:pt x="240" y="128"/>
                    <a:pt x="242" y="128"/>
                  </a:cubicBezTo>
                  <a:cubicBezTo>
                    <a:pt x="245" y="128"/>
                    <a:pt x="250" y="130"/>
                    <a:pt x="253" y="132"/>
                  </a:cubicBezTo>
                  <a:cubicBezTo>
                    <a:pt x="254" y="132"/>
                    <a:pt x="255" y="133"/>
                    <a:pt x="256" y="134"/>
                  </a:cubicBezTo>
                  <a:cubicBezTo>
                    <a:pt x="258" y="136"/>
                    <a:pt x="261" y="138"/>
                    <a:pt x="264" y="138"/>
                  </a:cubicBezTo>
                  <a:cubicBezTo>
                    <a:pt x="269" y="139"/>
                    <a:pt x="280" y="143"/>
                    <a:pt x="282" y="145"/>
                  </a:cubicBezTo>
                  <a:cubicBezTo>
                    <a:pt x="283" y="146"/>
                    <a:pt x="283" y="146"/>
                    <a:pt x="283" y="147"/>
                  </a:cubicBezTo>
                  <a:cubicBezTo>
                    <a:pt x="286" y="149"/>
                    <a:pt x="289" y="153"/>
                    <a:pt x="295" y="153"/>
                  </a:cubicBezTo>
                  <a:cubicBezTo>
                    <a:pt x="295" y="153"/>
                    <a:pt x="295" y="153"/>
                    <a:pt x="296" y="153"/>
                  </a:cubicBezTo>
                  <a:cubicBezTo>
                    <a:pt x="300" y="153"/>
                    <a:pt x="303" y="150"/>
                    <a:pt x="306" y="146"/>
                  </a:cubicBezTo>
                  <a:cubicBezTo>
                    <a:pt x="307" y="145"/>
                    <a:pt x="308" y="143"/>
                    <a:pt x="309" y="142"/>
                  </a:cubicBezTo>
                  <a:cubicBezTo>
                    <a:pt x="312" y="140"/>
                    <a:pt x="316" y="138"/>
                    <a:pt x="322" y="137"/>
                  </a:cubicBezTo>
                  <a:cubicBezTo>
                    <a:pt x="323" y="137"/>
                    <a:pt x="324" y="137"/>
                    <a:pt x="326" y="137"/>
                  </a:cubicBezTo>
                  <a:cubicBezTo>
                    <a:pt x="327" y="137"/>
                    <a:pt x="328" y="137"/>
                    <a:pt x="329" y="137"/>
                  </a:cubicBezTo>
                  <a:cubicBezTo>
                    <a:pt x="330" y="137"/>
                    <a:pt x="331" y="137"/>
                    <a:pt x="332" y="137"/>
                  </a:cubicBezTo>
                  <a:cubicBezTo>
                    <a:pt x="332" y="137"/>
                    <a:pt x="332" y="137"/>
                    <a:pt x="332" y="137"/>
                  </a:cubicBezTo>
                  <a:cubicBezTo>
                    <a:pt x="332" y="137"/>
                    <a:pt x="332" y="136"/>
                    <a:pt x="333" y="135"/>
                  </a:cubicBezTo>
                  <a:cubicBezTo>
                    <a:pt x="334" y="134"/>
                    <a:pt x="334" y="134"/>
                    <a:pt x="334" y="134"/>
                  </a:cubicBezTo>
                  <a:cubicBezTo>
                    <a:pt x="335" y="132"/>
                    <a:pt x="337" y="129"/>
                    <a:pt x="336" y="127"/>
                  </a:cubicBezTo>
                  <a:cubicBezTo>
                    <a:pt x="335" y="126"/>
                    <a:pt x="335" y="125"/>
                    <a:pt x="335" y="125"/>
                  </a:cubicBezTo>
                  <a:cubicBezTo>
                    <a:pt x="334" y="124"/>
                    <a:pt x="334" y="124"/>
                    <a:pt x="334" y="124"/>
                  </a:cubicBezTo>
                  <a:cubicBezTo>
                    <a:pt x="334" y="124"/>
                    <a:pt x="334" y="124"/>
                    <a:pt x="332" y="125"/>
                  </a:cubicBezTo>
                  <a:cubicBezTo>
                    <a:pt x="330" y="127"/>
                    <a:pt x="327" y="127"/>
                    <a:pt x="325" y="127"/>
                  </a:cubicBezTo>
                  <a:cubicBezTo>
                    <a:pt x="324" y="127"/>
                    <a:pt x="324" y="127"/>
                    <a:pt x="324" y="127"/>
                  </a:cubicBezTo>
                  <a:cubicBezTo>
                    <a:pt x="323" y="127"/>
                    <a:pt x="323" y="127"/>
                    <a:pt x="323" y="127"/>
                  </a:cubicBezTo>
                  <a:cubicBezTo>
                    <a:pt x="323" y="126"/>
                    <a:pt x="323" y="126"/>
                    <a:pt x="323" y="126"/>
                  </a:cubicBezTo>
                  <a:cubicBezTo>
                    <a:pt x="323" y="125"/>
                    <a:pt x="323" y="125"/>
                    <a:pt x="323" y="124"/>
                  </a:cubicBezTo>
                  <a:cubicBezTo>
                    <a:pt x="322" y="122"/>
                    <a:pt x="322" y="121"/>
                    <a:pt x="323" y="118"/>
                  </a:cubicBezTo>
                  <a:cubicBezTo>
                    <a:pt x="324" y="117"/>
                    <a:pt x="324" y="116"/>
                    <a:pt x="324" y="115"/>
                  </a:cubicBezTo>
                  <a:cubicBezTo>
                    <a:pt x="324" y="114"/>
                    <a:pt x="324" y="113"/>
                    <a:pt x="327" y="110"/>
                  </a:cubicBezTo>
                  <a:cubicBezTo>
                    <a:pt x="330" y="107"/>
                    <a:pt x="331" y="105"/>
                    <a:pt x="333" y="105"/>
                  </a:cubicBezTo>
                  <a:cubicBezTo>
                    <a:pt x="334" y="105"/>
                    <a:pt x="335" y="105"/>
                    <a:pt x="336" y="106"/>
                  </a:cubicBezTo>
                  <a:cubicBezTo>
                    <a:pt x="340" y="108"/>
                    <a:pt x="342" y="109"/>
                    <a:pt x="347" y="110"/>
                  </a:cubicBezTo>
                  <a:cubicBezTo>
                    <a:pt x="352" y="111"/>
                    <a:pt x="353" y="114"/>
                    <a:pt x="353" y="116"/>
                  </a:cubicBezTo>
                  <a:cubicBezTo>
                    <a:pt x="354" y="117"/>
                    <a:pt x="354" y="118"/>
                    <a:pt x="355" y="119"/>
                  </a:cubicBezTo>
                  <a:cubicBezTo>
                    <a:pt x="356" y="120"/>
                    <a:pt x="356" y="122"/>
                    <a:pt x="357" y="123"/>
                  </a:cubicBezTo>
                  <a:cubicBezTo>
                    <a:pt x="357" y="125"/>
                    <a:pt x="358" y="127"/>
                    <a:pt x="360" y="128"/>
                  </a:cubicBezTo>
                  <a:cubicBezTo>
                    <a:pt x="362" y="130"/>
                    <a:pt x="363" y="133"/>
                    <a:pt x="362" y="135"/>
                  </a:cubicBezTo>
                  <a:cubicBezTo>
                    <a:pt x="362" y="136"/>
                    <a:pt x="361" y="136"/>
                    <a:pt x="360" y="136"/>
                  </a:cubicBezTo>
                  <a:cubicBezTo>
                    <a:pt x="360" y="136"/>
                    <a:pt x="360" y="136"/>
                    <a:pt x="360" y="136"/>
                  </a:cubicBezTo>
                  <a:cubicBezTo>
                    <a:pt x="360" y="136"/>
                    <a:pt x="359" y="136"/>
                    <a:pt x="358" y="135"/>
                  </a:cubicBezTo>
                  <a:cubicBezTo>
                    <a:pt x="356" y="134"/>
                    <a:pt x="355" y="133"/>
                    <a:pt x="353" y="133"/>
                  </a:cubicBezTo>
                  <a:cubicBezTo>
                    <a:pt x="353" y="133"/>
                    <a:pt x="352" y="133"/>
                    <a:pt x="351" y="133"/>
                  </a:cubicBezTo>
                  <a:cubicBezTo>
                    <a:pt x="350" y="133"/>
                    <a:pt x="349" y="132"/>
                    <a:pt x="348" y="131"/>
                  </a:cubicBezTo>
                  <a:cubicBezTo>
                    <a:pt x="348" y="131"/>
                    <a:pt x="347" y="130"/>
                    <a:pt x="347" y="130"/>
                  </a:cubicBezTo>
                  <a:cubicBezTo>
                    <a:pt x="346" y="130"/>
                    <a:pt x="346" y="131"/>
                    <a:pt x="345" y="131"/>
                  </a:cubicBezTo>
                  <a:cubicBezTo>
                    <a:pt x="341" y="134"/>
                    <a:pt x="341" y="134"/>
                    <a:pt x="342" y="137"/>
                  </a:cubicBezTo>
                  <a:cubicBezTo>
                    <a:pt x="342" y="139"/>
                    <a:pt x="342" y="141"/>
                    <a:pt x="341" y="142"/>
                  </a:cubicBezTo>
                  <a:cubicBezTo>
                    <a:pt x="340" y="143"/>
                    <a:pt x="339" y="143"/>
                    <a:pt x="338" y="143"/>
                  </a:cubicBezTo>
                  <a:cubicBezTo>
                    <a:pt x="337" y="143"/>
                    <a:pt x="337" y="143"/>
                    <a:pt x="336" y="142"/>
                  </a:cubicBezTo>
                  <a:cubicBezTo>
                    <a:pt x="336" y="142"/>
                    <a:pt x="335" y="142"/>
                    <a:pt x="335" y="141"/>
                  </a:cubicBezTo>
                  <a:cubicBezTo>
                    <a:pt x="335" y="143"/>
                    <a:pt x="335" y="144"/>
                    <a:pt x="335" y="145"/>
                  </a:cubicBezTo>
                  <a:cubicBezTo>
                    <a:pt x="335" y="146"/>
                    <a:pt x="335" y="147"/>
                    <a:pt x="335" y="147"/>
                  </a:cubicBezTo>
                  <a:cubicBezTo>
                    <a:pt x="335" y="151"/>
                    <a:pt x="335" y="160"/>
                    <a:pt x="335" y="162"/>
                  </a:cubicBezTo>
                  <a:cubicBezTo>
                    <a:pt x="336" y="163"/>
                    <a:pt x="336" y="163"/>
                    <a:pt x="336" y="164"/>
                  </a:cubicBezTo>
                  <a:cubicBezTo>
                    <a:pt x="337" y="167"/>
                    <a:pt x="338" y="172"/>
                    <a:pt x="338" y="176"/>
                  </a:cubicBezTo>
                  <a:cubicBezTo>
                    <a:pt x="337" y="180"/>
                    <a:pt x="331" y="183"/>
                    <a:pt x="325" y="186"/>
                  </a:cubicBezTo>
                  <a:cubicBezTo>
                    <a:pt x="324" y="186"/>
                    <a:pt x="324" y="186"/>
                    <a:pt x="324" y="186"/>
                  </a:cubicBezTo>
                  <a:cubicBezTo>
                    <a:pt x="322" y="188"/>
                    <a:pt x="319" y="189"/>
                    <a:pt x="319" y="192"/>
                  </a:cubicBezTo>
                  <a:cubicBezTo>
                    <a:pt x="318" y="196"/>
                    <a:pt x="312" y="199"/>
                    <a:pt x="307" y="199"/>
                  </a:cubicBezTo>
                  <a:cubicBezTo>
                    <a:pt x="304" y="199"/>
                    <a:pt x="301" y="201"/>
                    <a:pt x="298" y="205"/>
                  </a:cubicBezTo>
                  <a:cubicBezTo>
                    <a:pt x="297" y="207"/>
                    <a:pt x="298" y="209"/>
                    <a:pt x="298" y="210"/>
                  </a:cubicBezTo>
                  <a:cubicBezTo>
                    <a:pt x="299" y="213"/>
                    <a:pt x="301" y="215"/>
                    <a:pt x="303" y="216"/>
                  </a:cubicBezTo>
                  <a:cubicBezTo>
                    <a:pt x="304" y="216"/>
                    <a:pt x="305" y="217"/>
                    <a:pt x="306" y="217"/>
                  </a:cubicBezTo>
                  <a:cubicBezTo>
                    <a:pt x="309" y="218"/>
                    <a:pt x="312" y="219"/>
                    <a:pt x="314" y="221"/>
                  </a:cubicBezTo>
                  <a:cubicBezTo>
                    <a:pt x="314" y="223"/>
                    <a:pt x="315" y="223"/>
                    <a:pt x="315" y="224"/>
                  </a:cubicBezTo>
                  <a:cubicBezTo>
                    <a:pt x="316" y="224"/>
                    <a:pt x="316" y="224"/>
                    <a:pt x="316" y="224"/>
                  </a:cubicBezTo>
                  <a:cubicBezTo>
                    <a:pt x="316" y="225"/>
                    <a:pt x="316" y="225"/>
                    <a:pt x="316" y="225"/>
                  </a:cubicBezTo>
                  <a:cubicBezTo>
                    <a:pt x="315" y="228"/>
                    <a:pt x="314" y="231"/>
                    <a:pt x="312" y="233"/>
                  </a:cubicBezTo>
                  <a:cubicBezTo>
                    <a:pt x="311" y="234"/>
                    <a:pt x="310" y="235"/>
                    <a:pt x="309" y="236"/>
                  </a:cubicBezTo>
                  <a:cubicBezTo>
                    <a:pt x="308" y="237"/>
                    <a:pt x="307" y="238"/>
                    <a:pt x="304" y="241"/>
                  </a:cubicBezTo>
                  <a:cubicBezTo>
                    <a:pt x="299" y="244"/>
                    <a:pt x="298" y="245"/>
                    <a:pt x="299" y="249"/>
                  </a:cubicBezTo>
                  <a:cubicBezTo>
                    <a:pt x="299" y="250"/>
                    <a:pt x="300" y="251"/>
                    <a:pt x="300" y="253"/>
                  </a:cubicBezTo>
                  <a:cubicBezTo>
                    <a:pt x="301" y="255"/>
                    <a:pt x="302" y="257"/>
                    <a:pt x="301" y="260"/>
                  </a:cubicBezTo>
                  <a:cubicBezTo>
                    <a:pt x="299" y="265"/>
                    <a:pt x="300" y="266"/>
                    <a:pt x="301" y="267"/>
                  </a:cubicBezTo>
                  <a:cubicBezTo>
                    <a:pt x="303" y="268"/>
                    <a:pt x="303" y="270"/>
                    <a:pt x="304" y="271"/>
                  </a:cubicBezTo>
                  <a:cubicBezTo>
                    <a:pt x="304" y="273"/>
                    <a:pt x="305" y="275"/>
                    <a:pt x="307" y="275"/>
                  </a:cubicBezTo>
                  <a:cubicBezTo>
                    <a:pt x="311" y="277"/>
                    <a:pt x="315" y="278"/>
                    <a:pt x="318" y="279"/>
                  </a:cubicBezTo>
                  <a:cubicBezTo>
                    <a:pt x="319" y="279"/>
                    <a:pt x="319" y="279"/>
                    <a:pt x="320" y="279"/>
                  </a:cubicBezTo>
                  <a:cubicBezTo>
                    <a:pt x="322" y="279"/>
                    <a:pt x="323" y="279"/>
                    <a:pt x="324" y="281"/>
                  </a:cubicBezTo>
                  <a:cubicBezTo>
                    <a:pt x="325" y="282"/>
                    <a:pt x="325" y="283"/>
                    <a:pt x="324" y="285"/>
                  </a:cubicBezTo>
                  <a:cubicBezTo>
                    <a:pt x="322" y="288"/>
                    <a:pt x="322" y="291"/>
                    <a:pt x="322" y="293"/>
                  </a:cubicBezTo>
                  <a:cubicBezTo>
                    <a:pt x="322" y="294"/>
                    <a:pt x="322" y="296"/>
                    <a:pt x="321" y="297"/>
                  </a:cubicBezTo>
                  <a:cubicBezTo>
                    <a:pt x="320" y="300"/>
                    <a:pt x="319" y="306"/>
                    <a:pt x="315" y="306"/>
                  </a:cubicBezTo>
                  <a:cubicBezTo>
                    <a:pt x="315" y="306"/>
                    <a:pt x="315" y="306"/>
                    <a:pt x="315" y="306"/>
                  </a:cubicBezTo>
                  <a:cubicBezTo>
                    <a:pt x="314" y="306"/>
                    <a:pt x="314" y="306"/>
                    <a:pt x="313" y="305"/>
                  </a:cubicBezTo>
                  <a:cubicBezTo>
                    <a:pt x="312" y="305"/>
                    <a:pt x="311" y="305"/>
                    <a:pt x="310" y="304"/>
                  </a:cubicBezTo>
                  <a:cubicBezTo>
                    <a:pt x="309" y="304"/>
                    <a:pt x="308" y="304"/>
                    <a:pt x="308" y="303"/>
                  </a:cubicBezTo>
                  <a:cubicBezTo>
                    <a:pt x="308" y="304"/>
                    <a:pt x="308" y="304"/>
                    <a:pt x="308" y="305"/>
                  </a:cubicBezTo>
                  <a:cubicBezTo>
                    <a:pt x="308" y="307"/>
                    <a:pt x="308" y="308"/>
                    <a:pt x="309" y="309"/>
                  </a:cubicBezTo>
                  <a:cubicBezTo>
                    <a:pt x="309" y="312"/>
                    <a:pt x="310" y="314"/>
                    <a:pt x="307" y="316"/>
                  </a:cubicBezTo>
                  <a:cubicBezTo>
                    <a:pt x="306" y="317"/>
                    <a:pt x="306" y="318"/>
                    <a:pt x="305" y="319"/>
                  </a:cubicBezTo>
                  <a:cubicBezTo>
                    <a:pt x="303" y="321"/>
                    <a:pt x="302" y="323"/>
                    <a:pt x="298" y="324"/>
                  </a:cubicBezTo>
                  <a:cubicBezTo>
                    <a:pt x="294" y="324"/>
                    <a:pt x="293" y="325"/>
                    <a:pt x="289" y="327"/>
                  </a:cubicBezTo>
                  <a:cubicBezTo>
                    <a:pt x="288" y="328"/>
                    <a:pt x="288" y="328"/>
                    <a:pt x="287" y="329"/>
                  </a:cubicBezTo>
                  <a:cubicBezTo>
                    <a:pt x="285" y="330"/>
                    <a:pt x="284" y="330"/>
                    <a:pt x="285" y="333"/>
                  </a:cubicBezTo>
                  <a:cubicBezTo>
                    <a:pt x="285" y="337"/>
                    <a:pt x="285" y="342"/>
                    <a:pt x="285" y="344"/>
                  </a:cubicBezTo>
                  <a:cubicBezTo>
                    <a:pt x="285" y="344"/>
                    <a:pt x="287" y="345"/>
                    <a:pt x="287" y="345"/>
                  </a:cubicBezTo>
                  <a:cubicBezTo>
                    <a:pt x="285" y="346"/>
                    <a:pt x="285" y="346"/>
                    <a:pt x="285" y="346"/>
                  </a:cubicBezTo>
                  <a:cubicBezTo>
                    <a:pt x="284" y="346"/>
                    <a:pt x="283" y="347"/>
                    <a:pt x="282" y="347"/>
                  </a:cubicBezTo>
                  <a:cubicBezTo>
                    <a:pt x="281" y="348"/>
                    <a:pt x="280" y="348"/>
                    <a:pt x="279" y="348"/>
                  </a:cubicBezTo>
                  <a:close/>
                  <a:moveTo>
                    <a:pt x="227" y="138"/>
                  </a:moveTo>
                  <a:cubicBezTo>
                    <a:pt x="227" y="139"/>
                    <a:pt x="226" y="139"/>
                    <a:pt x="226" y="139"/>
                  </a:cubicBezTo>
                  <a:cubicBezTo>
                    <a:pt x="225" y="140"/>
                    <a:pt x="224" y="140"/>
                    <a:pt x="224" y="141"/>
                  </a:cubicBezTo>
                  <a:cubicBezTo>
                    <a:pt x="224" y="142"/>
                    <a:pt x="223" y="146"/>
                    <a:pt x="223" y="150"/>
                  </a:cubicBezTo>
                  <a:cubicBezTo>
                    <a:pt x="224" y="148"/>
                    <a:pt x="224" y="148"/>
                    <a:pt x="224" y="148"/>
                  </a:cubicBezTo>
                  <a:cubicBezTo>
                    <a:pt x="224" y="147"/>
                    <a:pt x="226" y="142"/>
                    <a:pt x="227" y="138"/>
                  </a:cubicBezTo>
                  <a:close/>
                  <a:moveTo>
                    <a:pt x="26" y="135"/>
                  </a:moveTo>
                  <a:cubicBezTo>
                    <a:pt x="25" y="135"/>
                    <a:pt x="24" y="135"/>
                    <a:pt x="23" y="135"/>
                  </a:cubicBezTo>
                  <a:cubicBezTo>
                    <a:pt x="21" y="134"/>
                    <a:pt x="21" y="134"/>
                    <a:pt x="21" y="134"/>
                  </a:cubicBezTo>
                  <a:cubicBezTo>
                    <a:pt x="17" y="133"/>
                    <a:pt x="18" y="131"/>
                    <a:pt x="19" y="128"/>
                  </a:cubicBezTo>
                  <a:cubicBezTo>
                    <a:pt x="19" y="127"/>
                    <a:pt x="19" y="126"/>
                    <a:pt x="19" y="124"/>
                  </a:cubicBezTo>
                  <a:cubicBezTo>
                    <a:pt x="19" y="123"/>
                    <a:pt x="19" y="121"/>
                    <a:pt x="21" y="121"/>
                  </a:cubicBezTo>
                  <a:cubicBezTo>
                    <a:pt x="22" y="121"/>
                    <a:pt x="23" y="122"/>
                    <a:pt x="25" y="124"/>
                  </a:cubicBezTo>
                  <a:cubicBezTo>
                    <a:pt x="25" y="125"/>
                    <a:pt x="26" y="125"/>
                    <a:pt x="26" y="126"/>
                  </a:cubicBezTo>
                  <a:cubicBezTo>
                    <a:pt x="27" y="126"/>
                    <a:pt x="28" y="127"/>
                    <a:pt x="29" y="128"/>
                  </a:cubicBezTo>
                  <a:cubicBezTo>
                    <a:pt x="30" y="129"/>
                    <a:pt x="30" y="130"/>
                    <a:pt x="30" y="132"/>
                  </a:cubicBezTo>
                  <a:cubicBezTo>
                    <a:pt x="29" y="134"/>
                    <a:pt x="28" y="135"/>
                    <a:pt x="26" y="135"/>
                  </a:cubicBezTo>
                  <a:close/>
                  <a:moveTo>
                    <a:pt x="41" y="121"/>
                  </a:moveTo>
                  <a:cubicBezTo>
                    <a:pt x="38" y="121"/>
                    <a:pt x="38" y="119"/>
                    <a:pt x="37" y="117"/>
                  </a:cubicBezTo>
                  <a:cubicBezTo>
                    <a:pt x="36" y="117"/>
                    <a:pt x="36" y="116"/>
                    <a:pt x="36" y="115"/>
                  </a:cubicBezTo>
                  <a:cubicBezTo>
                    <a:pt x="35" y="113"/>
                    <a:pt x="35" y="112"/>
                    <a:pt x="35" y="111"/>
                  </a:cubicBezTo>
                  <a:cubicBezTo>
                    <a:pt x="36" y="110"/>
                    <a:pt x="38" y="109"/>
                    <a:pt x="41" y="109"/>
                  </a:cubicBezTo>
                  <a:cubicBezTo>
                    <a:pt x="42" y="108"/>
                    <a:pt x="46" y="104"/>
                    <a:pt x="50" y="104"/>
                  </a:cubicBezTo>
                  <a:cubicBezTo>
                    <a:pt x="51" y="104"/>
                    <a:pt x="51" y="104"/>
                    <a:pt x="52" y="105"/>
                  </a:cubicBezTo>
                  <a:cubicBezTo>
                    <a:pt x="53" y="106"/>
                    <a:pt x="52" y="108"/>
                    <a:pt x="52" y="111"/>
                  </a:cubicBezTo>
                  <a:cubicBezTo>
                    <a:pt x="52" y="112"/>
                    <a:pt x="51" y="114"/>
                    <a:pt x="51" y="116"/>
                  </a:cubicBezTo>
                  <a:cubicBezTo>
                    <a:pt x="51" y="119"/>
                    <a:pt x="50" y="121"/>
                    <a:pt x="48" y="121"/>
                  </a:cubicBezTo>
                  <a:cubicBezTo>
                    <a:pt x="47" y="121"/>
                    <a:pt x="47" y="121"/>
                    <a:pt x="46" y="121"/>
                  </a:cubicBezTo>
                  <a:cubicBezTo>
                    <a:pt x="46" y="121"/>
                    <a:pt x="45" y="121"/>
                    <a:pt x="45" y="121"/>
                  </a:cubicBezTo>
                  <a:cubicBezTo>
                    <a:pt x="44" y="121"/>
                    <a:pt x="43" y="121"/>
                    <a:pt x="43" y="121"/>
                  </a:cubicBezTo>
                  <a:cubicBezTo>
                    <a:pt x="42" y="121"/>
                    <a:pt x="41" y="121"/>
                    <a:pt x="41" y="121"/>
                  </a:cubicBezTo>
                  <a:close/>
                  <a:moveTo>
                    <a:pt x="31" y="108"/>
                  </a:moveTo>
                  <a:cubicBezTo>
                    <a:pt x="29" y="108"/>
                    <a:pt x="29" y="106"/>
                    <a:pt x="28" y="105"/>
                  </a:cubicBezTo>
                  <a:cubicBezTo>
                    <a:pt x="28" y="104"/>
                    <a:pt x="28" y="103"/>
                    <a:pt x="27" y="102"/>
                  </a:cubicBezTo>
                  <a:cubicBezTo>
                    <a:pt x="27" y="102"/>
                    <a:pt x="26" y="101"/>
                    <a:pt x="27" y="100"/>
                  </a:cubicBezTo>
                  <a:cubicBezTo>
                    <a:pt x="27" y="99"/>
                    <a:pt x="27" y="99"/>
                    <a:pt x="28" y="99"/>
                  </a:cubicBezTo>
                  <a:cubicBezTo>
                    <a:pt x="30" y="99"/>
                    <a:pt x="32" y="100"/>
                    <a:pt x="34" y="101"/>
                  </a:cubicBezTo>
                  <a:cubicBezTo>
                    <a:pt x="34" y="101"/>
                    <a:pt x="35" y="102"/>
                    <a:pt x="35" y="103"/>
                  </a:cubicBezTo>
                  <a:cubicBezTo>
                    <a:pt x="35" y="104"/>
                    <a:pt x="34" y="106"/>
                    <a:pt x="33" y="107"/>
                  </a:cubicBezTo>
                  <a:cubicBezTo>
                    <a:pt x="32" y="108"/>
                    <a:pt x="31" y="108"/>
                    <a:pt x="31" y="108"/>
                  </a:cubicBezTo>
                  <a:close/>
                  <a:moveTo>
                    <a:pt x="13" y="97"/>
                  </a:moveTo>
                  <a:cubicBezTo>
                    <a:pt x="12" y="97"/>
                    <a:pt x="10" y="96"/>
                    <a:pt x="7" y="94"/>
                  </a:cubicBezTo>
                  <a:cubicBezTo>
                    <a:pt x="3" y="93"/>
                    <a:pt x="3" y="90"/>
                    <a:pt x="3" y="85"/>
                  </a:cubicBezTo>
                  <a:cubicBezTo>
                    <a:pt x="3" y="84"/>
                    <a:pt x="3" y="83"/>
                    <a:pt x="3" y="82"/>
                  </a:cubicBezTo>
                  <a:cubicBezTo>
                    <a:pt x="2" y="77"/>
                    <a:pt x="4" y="76"/>
                    <a:pt x="6" y="75"/>
                  </a:cubicBezTo>
                  <a:cubicBezTo>
                    <a:pt x="7" y="74"/>
                    <a:pt x="8" y="74"/>
                    <a:pt x="9" y="73"/>
                  </a:cubicBezTo>
                  <a:cubicBezTo>
                    <a:pt x="11" y="71"/>
                    <a:pt x="11" y="71"/>
                    <a:pt x="11" y="71"/>
                  </a:cubicBezTo>
                  <a:cubicBezTo>
                    <a:pt x="11" y="74"/>
                    <a:pt x="11" y="74"/>
                    <a:pt x="11" y="74"/>
                  </a:cubicBezTo>
                  <a:cubicBezTo>
                    <a:pt x="11" y="74"/>
                    <a:pt x="10" y="80"/>
                    <a:pt x="13" y="85"/>
                  </a:cubicBezTo>
                  <a:cubicBezTo>
                    <a:pt x="14" y="86"/>
                    <a:pt x="14" y="86"/>
                    <a:pt x="14" y="86"/>
                  </a:cubicBezTo>
                  <a:cubicBezTo>
                    <a:pt x="16" y="89"/>
                    <a:pt x="16" y="89"/>
                    <a:pt x="16" y="91"/>
                  </a:cubicBezTo>
                  <a:cubicBezTo>
                    <a:pt x="16" y="92"/>
                    <a:pt x="16" y="92"/>
                    <a:pt x="16" y="93"/>
                  </a:cubicBezTo>
                  <a:cubicBezTo>
                    <a:pt x="16" y="94"/>
                    <a:pt x="15" y="95"/>
                    <a:pt x="15" y="96"/>
                  </a:cubicBezTo>
                  <a:cubicBezTo>
                    <a:pt x="15" y="96"/>
                    <a:pt x="14" y="97"/>
                    <a:pt x="13" y="97"/>
                  </a:cubicBezTo>
                  <a:close/>
                  <a:moveTo>
                    <a:pt x="36" y="94"/>
                  </a:moveTo>
                  <a:cubicBezTo>
                    <a:pt x="35" y="94"/>
                    <a:pt x="35" y="94"/>
                    <a:pt x="34" y="94"/>
                  </a:cubicBezTo>
                  <a:cubicBezTo>
                    <a:pt x="31" y="92"/>
                    <a:pt x="30" y="91"/>
                    <a:pt x="30" y="91"/>
                  </a:cubicBezTo>
                  <a:cubicBezTo>
                    <a:pt x="30" y="90"/>
                    <a:pt x="30" y="90"/>
                    <a:pt x="30" y="90"/>
                  </a:cubicBezTo>
                  <a:cubicBezTo>
                    <a:pt x="30" y="89"/>
                    <a:pt x="30" y="89"/>
                    <a:pt x="30" y="89"/>
                  </a:cubicBezTo>
                  <a:cubicBezTo>
                    <a:pt x="32" y="88"/>
                    <a:pt x="34" y="88"/>
                    <a:pt x="36" y="88"/>
                  </a:cubicBezTo>
                  <a:cubicBezTo>
                    <a:pt x="39" y="88"/>
                    <a:pt x="41" y="88"/>
                    <a:pt x="43" y="85"/>
                  </a:cubicBezTo>
                  <a:cubicBezTo>
                    <a:pt x="44" y="84"/>
                    <a:pt x="45" y="83"/>
                    <a:pt x="45" y="83"/>
                  </a:cubicBezTo>
                  <a:cubicBezTo>
                    <a:pt x="46" y="81"/>
                    <a:pt x="46" y="81"/>
                    <a:pt x="48" y="79"/>
                  </a:cubicBezTo>
                  <a:cubicBezTo>
                    <a:pt x="50" y="76"/>
                    <a:pt x="50" y="76"/>
                    <a:pt x="50" y="76"/>
                  </a:cubicBezTo>
                  <a:cubicBezTo>
                    <a:pt x="50" y="79"/>
                    <a:pt x="50" y="79"/>
                    <a:pt x="50" y="79"/>
                  </a:cubicBezTo>
                  <a:cubicBezTo>
                    <a:pt x="50" y="80"/>
                    <a:pt x="50" y="90"/>
                    <a:pt x="46" y="92"/>
                  </a:cubicBezTo>
                  <a:cubicBezTo>
                    <a:pt x="45" y="92"/>
                    <a:pt x="44" y="92"/>
                    <a:pt x="43" y="93"/>
                  </a:cubicBezTo>
                  <a:cubicBezTo>
                    <a:pt x="41" y="94"/>
                    <a:pt x="39" y="94"/>
                    <a:pt x="36" y="94"/>
                  </a:cubicBezTo>
                  <a:close/>
                  <a:moveTo>
                    <a:pt x="32" y="83"/>
                  </a:moveTo>
                  <a:cubicBezTo>
                    <a:pt x="32" y="83"/>
                    <a:pt x="31" y="83"/>
                    <a:pt x="30" y="83"/>
                  </a:cubicBezTo>
                  <a:cubicBezTo>
                    <a:pt x="28" y="82"/>
                    <a:pt x="27" y="82"/>
                    <a:pt x="25" y="82"/>
                  </a:cubicBezTo>
                  <a:cubicBezTo>
                    <a:pt x="21" y="81"/>
                    <a:pt x="17" y="81"/>
                    <a:pt x="15" y="77"/>
                  </a:cubicBezTo>
                  <a:cubicBezTo>
                    <a:pt x="13" y="73"/>
                    <a:pt x="15" y="69"/>
                    <a:pt x="15" y="69"/>
                  </a:cubicBezTo>
                  <a:cubicBezTo>
                    <a:pt x="16" y="67"/>
                    <a:pt x="17" y="66"/>
                    <a:pt x="18" y="66"/>
                  </a:cubicBezTo>
                  <a:cubicBezTo>
                    <a:pt x="19" y="66"/>
                    <a:pt x="19" y="66"/>
                    <a:pt x="19" y="66"/>
                  </a:cubicBezTo>
                  <a:cubicBezTo>
                    <a:pt x="19" y="66"/>
                    <a:pt x="20" y="66"/>
                    <a:pt x="20" y="66"/>
                  </a:cubicBezTo>
                  <a:cubicBezTo>
                    <a:pt x="21" y="66"/>
                    <a:pt x="21" y="66"/>
                    <a:pt x="22" y="66"/>
                  </a:cubicBezTo>
                  <a:cubicBezTo>
                    <a:pt x="26" y="64"/>
                    <a:pt x="26" y="64"/>
                    <a:pt x="30" y="63"/>
                  </a:cubicBezTo>
                  <a:cubicBezTo>
                    <a:pt x="31" y="63"/>
                    <a:pt x="32" y="63"/>
                    <a:pt x="32" y="63"/>
                  </a:cubicBezTo>
                  <a:cubicBezTo>
                    <a:pt x="34" y="63"/>
                    <a:pt x="35" y="64"/>
                    <a:pt x="36" y="67"/>
                  </a:cubicBezTo>
                  <a:cubicBezTo>
                    <a:pt x="37" y="67"/>
                    <a:pt x="37" y="68"/>
                    <a:pt x="37" y="68"/>
                  </a:cubicBezTo>
                  <a:cubicBezTo>
                    <a:pt x="39" y="70"/>
                    <a:pt x="39" y="71"/>
                    <a:pt x="37" y="75"/>
                  </a:cubicBezTo>
                  <a:cubicBezTo>
                    <a:pt x="37" y="77"/>
                    <a:pt x="36" y="78"/>
                    <a:pt x="36" y="79"/>
                  </a:cubicBezTo>
                  <a:cubicBezTo>
                    <a:pt x="36" y="81"/>
                    <a:pt x="35" y="83"/>
                    <a:pt x="32" y="83"/>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2" name="Freeform 28"/>
            <p:cNvSpPr>
              <a:spLocks noEditPoints="1"/>
            </p:cNvSpPr>
            <p:nvPr/>
          </p:nvSpPr>
          <p:spPr bwMode="auto">
            <a:xfrm>
              <a:off x="5640022" y="2191407"/>
              <a:ext cx="765456" cy="732714"/>
            </a:xfrm>
            <a:custGeom>
              <a:avLst/>
              <a:gdLst>
                <a:gd name="T0" fmla="*/ 44 w 365"/>
                <a:gd name="T1" fmla="*/ 35 h 350"/>
                <a:gd name="T2" fmla="*/ 129 w 365"/>
                <a:gd name="T3" fmla="*/ 54 h 350"/>
                <a:gd name="T4" fmla="*/ 201 w 365"/>
                <a:gd name="T5" fmla="*/ 63 h 350"/>
                <a:gd name="T6" fmla="*/ 215 w 365"/>
                <a:gd name="T7" fmla="*/ 120 h 350"/>
                <a:gd name="T8" fmla="*/ 253 w 365"/>
                <a:gd name="T9" fmla="*/ 134 h 350"/>
                <a:gd name="T10" fmla="*/ 338 w 365"/>
                <a:gd name="T11" fmla="*/ 177 h 350"/>
                <a:gd name="T12" fmla="*/ 301 w 365"/>
                <a:gd name="T13" fmla="*/ 261 h 350"/>
                <a:gd name="T14" fmla="*/ 299 w 365"/>
                <a:gd name="T15" fmla="*/ 324 h 350"/>
                <a:gd name="T16" fmla="*/ 244 w 365"/>
                <a:gd name="T17" fmla="*/ 336 h 350"/>
                <a:gd name="T18" fmla="*/ 197 w 365"/>
                <a:gd name="T19" fmla="*/ 332 h 350"/>
                <a:gd name="T20" fmla="*/ 119 w 365"/>
                <a:gd name="T21" fmla="*/ 244 h 350"/>
                <a:gd name="T22" fmla="*/ 81 w 365"/>
                <a:gd name="T23" fmla="*/ 214 h 350"/>
                <a:gd name="T24" fmla="*/ 67 w 365"/>
                <a:gd name="T25" fmla="*/ 162 h 350"/>
                <a:gd name="T26" fmla="*/ 60 w 365"/>
                <a:gd name="T27" fmla="*/ 136 h 350"/>
                <a:gd name="T28" fmla="*/ 69 w 365"/>
                <a:gd name="T29" fmla="*/ 127 h 350"/>
                <a:gd name="T30" fmla="*/ 58 w 365"/>
                <a:gd name="T31" fmla="*/ 81 h 350"/>
                <a:gd name="T32" fmla="*/ 12 w 365"/>
                <a:gd name="T33" fmla="*/ 41 h 350"/>
                <a:gd name="T34" fmla="*/ 17 w 365"/>
                <a:gd name="T35" fmla="*/ 2 h 350"/>
                <a:gd name="T36" fmla="*/ 31 w 365"/>
                <a:gd name="T37" fmla="*/ 65 h 350"/>
                <a:gd name="T38" fmla="*/ 37 w 365"/>
                <a:gd name="T39" fmla="*/ 94 h 350"/>
                <a:gd name="T40" fmla="*/ 51 w 365"/>
                <a:gd name="T41" fmla="*/ 106 h 350"/>
                <a:gd name="T42" fmla="*/ 348 w 365"/>
                <a:gd name="T43" fmla="*/ 112 h 350"/>
                <a:gd name="T44" fmla="*/ 335 w 365"/>
                <a:gd name="T45" fmla="*/ 136 h 350"/>
                <a:gd name="T46" fmla="*/ 30 w 365"/>
                <a:gd name="T47" fmla="*/ 132 h 350"/>
                <a:gd name="T48" fmla="*/ 1 w 365"/>
                <a:gd name="T49" fmla="*/ 35 h 350"/>
                <a:gd name="T50" fmla="*/ 9 w 365"/>
                <a:gd name="T51" fmla="*/ 46 h 350"/>
                <a:gd name="T52" fmla="*/ 38 w 365"/>
                <a:gd name="T53" fmla="*/ 46 h 350"/>
                <a:gd name="T54" fmla="*/ 69 w 365"/>
                <a:gd name="T55" fmla="*/ 102 h 350"/>
                <a:gd name="T56" fmla="*/ 73 w 365"/>
                <a:gd name="T57" fmla="*/ 129 h 350"/>
                <a:gd name="T58" fmla="*/ 71 w 365"/>
                <a:gd name="T59" fmla="*/ 134 h 350"/>
                <a:gd name="T60" fmla="*/ 35 w 365"/>
                <a:gd name="T61" fmla="*/ 151 h 350"/>
                <a:gd name="T62" fmla="*/ 66 w 365"/>
                <a:gd name="T63" fmla="*/ 170 h 350"/>
                <a:gd name="T64" fmla="*/ 80 w 365"/>
                <a:gd name="T65" fmla="*/ 201 h 350"/>
                <a:gd name="T66" fmla="*/ 72 w 365"/>
                <a:gd name="T67" fmla="*/ 228 h 350"/>
                <a:gd name="T68" fmla="*/ 128 w 365"/>
                <a:gd name="T69" fmla="*/ 254 h 350"/>
                <a:gd name="T70" fmla="*/ 184 w 365"/>
                <a:gd name="T71" fmla="*/ 330 h 350"/>
                <a:gd name="T72" fmla="*/ 211 w 365"/>
                <a:gd name="T73" fmla="*/ 338 h 350"/>
                <a:gd name="T74" fmla="*/ 245 w 365"/>
                <a:gd name="T75" fmla="*/ 338 h 350"/>
                <a:gd name="T76" fmla="*/ 286 w 365"/>
                <a:gd name="T77" fmla="*/ 348 h 350"/>
                <a:gd name="T78" fmla="*/ 310 w 365"/>
                <a:gd name="T79" fmla="*/ 306 h 350"/>
                <a:gd name="T80" fmla="*/ 308 w 365"/>
                <a:gd name="T81" fmla="*/ 276 h 350"/>
                <a:gd name="T82" fmla="*/ 317 w 365"/>
                <a:gd name="T83" fmla="*/ 224 h 350"/>
                <a:gd name="T84" fmla="*/ 338 w 365"/>
                <a:gd name="T85" fmla="*/ 165 h 350"/>
                <a:gd name="T86" fmla="*/ 352 w 365"/>
                <a:gd name="T87" fmla="*/ 135 h 350"/>
                <a:gd name="T88" fmla="*/ 334 w 365"/>
                <a:gd name="T89" fmla="*/ 105 h 350"/>
                <a:gd name="T90" fmla="*/ 334 w 365"/>
                <a:gd name="T91" fmla="*/ 127 h 350"/>
                <a:gd name="T92" fmla="*/ 306 w 365"/>
                <a:gd name="T93" fmla="*/ 147 h 350"/>
                <a:gd name="T94" fmla="*/ 231 w 365"/>
                <a:gd name="T95" fmla="*/ 134 h 350"/>
                <a:gd name="T96" fmla="*/ 190 w 365"/>
                <a:gd name="T97" fmla="*/ 126 h 350"/>
                <a:gd name="T98" fmla="*/ 203 w 365"/>
                <a:gd name="T99" fmla="*/ 81 h 350"/>
                <a:gd name="T100" fmla="*/ 158 w 365"/>
                <a:gd name="T101" fmla="*/ 44 h 350"/>
                <a:gd name="T102" fmla="*/ 119 w 365"/>
                <a:gd name="T103" fmla="*/ 55 h 350"/>
                <a:gd name="T104" fmla="*/ 47 w 365"/>
                <a:gd name="T105" fmla="*/ 33 h 350"/>
                <a:gd name="T106" fmla="*/ 15 w 365"/>
                <a:gd name="T107" fmla="*/ 17 h 350"/>
                <a:gd name="T108" fmla="*/ 225 w 365"/>
                <a:gd name="T109" fmla="*/ 145 h 350"/>
                <a:gd name="T110" fmla="*/ 15 w 365"/>
                <a:gd name="T111" fmla="*/ 79 h 350"/>
                <a:gd name="T112" fmla="*/ 10 w 365"/>
                <a:gd name="T113" fmla="*/ 73 h 350"/>
                <a:gd name="T114" fmla="*/ 14 w 365"/>
                <a:gd name="T115" fmla="*/ 70 h 350"/>
                <a:gd name="T116" fmla="*/ 45 w 365"/>
                <a:gd name="T117" fmla="*/ 94 h 350"/>
                <a:gd name="T118" fmla="*/ 36 w 365"/>
                <a:gd name="T119" fmla="*/ 101 h 350"/>
                <a:gd name="T120" fmla="*/ 49 w 365"/>
                <a:gd name="T121" fmla="*/ 123 h 350"/>
                <a:gd name="T122" fmla="*/ 31 w 365"/>
                <a:gd name="T123" fmla="*/ 13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350">
                  <a:moveTo>
                    <a:pt x="17" y="2"/>
                  </a:moveTo>
                  <a:cubicBezTo>
                    <a:pt x="19" y="2"/>
                    <a:pt x="21" y="4"/>
                    <a:pt x="24" y="5"/>
                  </a:cubicBezTo>
                  <a:cubicBezTo>
                    <a:pt x="28" y="8"/>
                    <a:pt x="22" y="10"/>
                    <a:pt x="20" y="13"/>
                  </a:cubicBezTo>
                  <a:cubicBezTo>
                    <a:pt x="19" y="15"/>
                    <a:pt x="18" y="15"/>
                    <a:pt x="16" y="15"/>
                  </a:cubicBezTo>
                  <a:cubicBezTo>
                    <a:pt x="16" y="15"/>
                    <a:pt x="15" y="15"/>
                    <a:pt x="14" y="15"/>
                  </a:cubicBezTo>
                  <a:cubicBezTo>
                    <a:pt x="14" y="15"/>
                    <a:pt x="13" y="15"/>
                    <a:pt x="13" y="15"/>
                  </a:cubicBezTo>
                  <a:cubicBezTo>
                    <a:pt x="11" y="16"/>
                    <a:pt x="11" y="19"/>
                    <a:pt x="12" y="26"/>
                  </a:cubicBezTo>
                  <a:cubicBezTo>
                    <a:pt x="14" y="32"/>
                    <a:pt x="12" y="33"/>
                    <a:pt x="14" y="36"/>
                  </a:cubicBezTo>
                  <a:cubicBezTo>
                    <a:pt x="15" y="39"/>
                    <a:pt x="20" y="39"/>
                    <a:pt x="20" y="39"/>
                  </a:cubicBezTo>
                  <a:cubicBezTo>
                    <a:pt x="41" y="40"/>
                    <a:pt x="41" y="40"/>
                    <a:pt x="41" y="40"/>
                  </a:cubicBezTo>
                  <a:cubicBezTo>
                    <a:pt x="42" y="37"/>
                    <a:pt x="44" y="35"/>
                    <a:pt x="44" y="35"/>
                  </a:cubicBezTo>
                  <a:cubicBezTo>
                    <a:pt x="44" y="35"/>
                    <a:pt x="45" y="34"/>
                    <a:pt x="47" y="34"/>
                  </a:cubicBezTo>
                  <a:cubicBezTo>
                    <a:pt x="48" y="34"/>
                    <a:pt x="50" y="35"/>
                    <a:pt x="51" y="36"/>
                  </a:cubicBezTo>
                  <a:cubicBezTo>
                    <a:pt x="52" y="37"/>
                    <a:pt x="53" y="38"/>
                    <a:pt x="55" y="38"/>
                  </a:cubicBezTo>
                  <a:cubicBezTo>
                    <a:pt x="59" y="38"/>
                    <a:pt x="62" y="37"/>
                    <a:pt x="64" y="37"/>
                  </a:cubicBezTo>
                  <a:cubicBezTo>
                    <a:pt x="81" y="37"/>
                    <a:pt x="81" y="37"/>
                    <a:pt x="81" y="37"/>
                  </a:cubicBezTo>
                  <a:cubicBezTo>
                    <a:pt x="85" y="37"/>
                    <a:pt x="87" y="38"/>
                    <a:pt x="90" y="40"/>
                  </a:cubicBezTo>
                  <a:cubicBezTo>
                    <a:pt x="94" y="42"/>
                    <a:pt x="101" y="42"/>
                    <a:pt x="105" y="42"/>
                  </a:cubicBezTo>
                  <a:cubicBezTo>
                    <a:pt x="109" y="42"/>
                    <a:pt x="113" y="45"/>
                    <a:pt x="115" y="47"/>
                  </a:cubicBezTo>
                  <a:cubicBezTo>
                    <a:pt x="117" y="49"/>
                    <a:pt x="115" y="51"/>
                    <a:pt x="117" y="56"/>
                  </a:cubicBezTo>
                  <a:cubicBezTo>
                    <a:pt x="119" y="57"/>
                    <a:pt x="120" y="58"/>
                    <a:pt x="121" y="58"/>
                  </a:cubicBezTo>
                  <a:cubicBezTo>
                    <a:pt x="124" y="58"/>
                    <a:pt x="126" y="56"/>
                    <a:pt x="129" y="54"/>
                  </a:cubicBezTo>
                  <a:cubicBezTo>
                    <a:pt x="132" y="49"/>
                    <a:pt x="136" y="49"/>
                    <a:pt x="136" y="49"/>
                  </a:cubicBezTo>
                  <a:cubicBezTo>
                    <a:pt x="136" y="49"/>
                    <a:pt x="137" y="55"/>
                    <a:pt x="138" y="57"/>
                  </a:cubicBezTo>
                  <a:cubicBezTo>
                    <a:pt x="139" y="57"/>
                    <a:pt x="139" y="58"/>
                    <a:pt x="139" y="58"/>
                  </a:cubicBezTo>
                  <a:cubicBezTo>
                    <a:pt x="140" y="58"/>
                    <a:pt x="142" y="54"/>
                    <a:pt x="145" y="51"/>
                  </a:cubicBezTo>
                  <a:cubicBezTo>
                    <a:pt x="148" y="49"/>
                    <a:pt x="156" y="44"/>
                    <a:pt x="156" y="44"/>
                  </a:cubicBezTo>
                  <a:cubicBezTo>
                    <a:pt x="156" y="49"/>
                    <a:pt x="156" y="49"/>
                    <a:pt x="156" y="49"/>
                  </a:cubicBezTo>
                  <a:cubicBezTo>
                    <a:pt x="156" y="49"/>
                    <a:pt x="165" y="54"/>
                    <a:pt x="170" y="55"/>
                  </a:cubicBezTo>
                  <a:cubicBezTo>
                    <a:pt x="175" y="56"/>
                    <a:pt x="177" y="57"/>
                    <a:pt x="180" y="60"/>
                  </a:cubicBezTo>
                  <a:cubicBezTo>
                    <a:pt x="183" y="63"/>
                    <a:pt x="186" y="64"/>
                    <a:pt x="191" y="64"/>
                  </a:cubicBezTo>
                  <a:cubicBezTo>
                    <a:pt x="195" y="64"/>
                    <a:pt x="195" y="57"/>
                    <a:pt x="195" y="57"/>
                  </a:cubicBezTo>
                  <a:cubicBezTo>
                    <a:pt x="195" y="57"/>
                    <a:pt x="199" y="60"/>
                    <a:pt x="201" y="63"/>
                  </a:cubicBezTo>
                  <a:cubicBezTo>
                    <a:pt x="203" y="67"/>
                    <a:pt x="204" y="70"/>
                    <a:pt x="203" y="75"/>
                  </a:cubicBezTo>
                  <a:cubicBezTo>
                    <a:pt x="202" y="80"/>
                    <a:pt x="199" y="82"/>
                    <a:pt x="199" y="82"/>
                  </a:cubicBezTo>
                  <a:cubicBezTo>
                    <a:pt x="199" y="82"/>
                    <a:pt x="203" y="83"/>
                    <a:pt x="205" y="84"/>
                  </a:cubicBezTo>
                  <a:cubicBezTo>
                    <a:pt x="207" y="84"/>
                    <a:pt x="210" y="83"/>
                    <a:pt x="209" y="88"/>
                  </a:cubicBezTo>
                  <a:cubicBezTo>
                    <a:pt x="209" y="93"/>
                    <a:pt x="208" y="95"/>
                    <a:pt x="208" y="100"/>
                  </a:cubicBezTo>
                  <a:cubicBezTo>
                    <a:pt x="208" y="104"/>
                    <a:pt x="207" y="110"/>
                    <a:pt x="205" y="115"/>
                  </a:cubicBezTo>
                  <a:cubicBezTo>
                    <a:pt x="202" y="120"/>
                    <a:pt x="196" y="120"/>
                    <a:pt x="193" y="121"/>
                  </a:cubicBezTo>
                  <a:cubicBezTo>
                    <a:pt x="189" y="122"/>
                    <a:pt x="185" y="126"/>
                    <a:pt x="189" y="128"/>
                  </a:cubicBezTo>
                  <a:cubicBezTo>
                    <a:pt x="190" y="128"/>
                    <a:pt x="191" y="129"/>
                    <a:pt x="192" y="129"/>
                  </a:cubicBezTo>
                  <a:cubicBezTo>
                    <a:pt x="196" y="129"/>
                    <a:pt x="202" y="125"/>
                    <a:pt x="204" y="123"/>
                  </a:cubicBezTo>
                  <a:cubicBezTo>
                    <a:pt x="207" y="120"/>
                    <a:pt x="215" y="120"/>
                    <a:pt x="215" y="120"/>
                  </a:cubicBezTo>
                  <a:cubicBezTo>
                    <a:pt x="216" y="120"/>
                    <a:pt x="217" y="120"/>
                    <a:pt x="218" y="120"/>
                  </a:cubicBezTo>
                  <a:cubicBezTo>
                    <a:pt x="220" y="120"/>
                    <a:pt x="222" y="121"/>
                    <a:pt x="225" y="122"/>
                  </a:cubicBezTo>
                  <a:cubicBezTo>
                    <a:pt x="228" y="123"/>
                    <a:pt x="231" y="127"/>
                    <a:pt x="229" y="127"/>
                  </a:cubicBezTo>
                  <a:cubicBezTo>
                    <a:pt x="227" y="128"/>
                    <a:pt x="226" y="130"/>
                    <a:pt x="229" y="134"/>
                  </a:cubicBezTo>
                  <a:cubicBezTo>
                    <a:pt x="232" y="139"/>
                    <a:pt x="225" y="139"/>
                    <a:pt x="224" y="141"/>
                  </a:cubicBezTo>
                  <a:cubicBezTo>
                    <a:pt x="223" y="143"/>
                    <a:pt x="223" y="155"/>
                    <a:pt x="223" y="155"/>
                  </a:cubicBezTo>
                  <a:cubicBezTo>
                    <a:pt x="226" y="149"/>
                    <a:pt x="226" y="149"/>
                    <a:pt x="226" y="149"/>
                  </a:cubicBezTo>
                  <a:cubicBezTo>
                    <a:pt x="226" y="149"/>
                    <a:pt x="229" y="140"/>
                    <a:pt x="230" y="137"/>
                  </a:cubicBezTo>
                  <a:cubicBezTo>
                    <a:pt x="232" y="134"/>
                    <a:pt x="238" y="134"/>
                    <a:pt x="240" y="131"/>
                  </a:cubicBezTo>
                  <a:cubicBezTo>
                    <a:pt x="241" y="130"/>
                    <a:pt x="242" y="130"/>
                    <a:pt x="243" y="130"/>
                  </a:cubicBezTo>
                  <a:cubicBezTo>
                    <a:pt x="246" y="130"/>
                    <a:pt x="251" y="132"/>
                    <a:pt x="253" y="134"/>
                  </a:cubicBezTo>
                  <a:cubicBezTo>
                    <a:pt x="257" y="136"/>
                    <a:pt x="260" y="139"/>
                    <a:pt x="265" y="140"/>
                  </a:cubicBezTo>
                  <a:cubicBezTo>
                    <a:pt x="270" y="141"/>
                    <a:pt x="280" y="145"/>
                    <a:pt x="283" y="147"/>
                  </a:cubicBezTo>
                  <a:cubicBezTo>
                    <a:pt x="285" y="149"/>
                    <a:pt x="288" y="155"/>
                    <a:pt x="296" y="155"/>
                  </a:cubicBezTo>
                  <a:cubicBezTo>
                    <a:pt x="296" y="155"/>
                    <a:pt x="296" y="155"/>
                    <a:pt x="297" y="155"/>
                  </a:cubicBezTo>
                  <a:cubicBezTo>
                    <a:pt x="304" y="155"/>
                    <a:pt x="307" y="147"/>
                    <a:pt x="310" y="144"/>
                  </a:cubicBezTo>
                  <a:cubicBezTo>
                    <a:pt x="314" y="141"/>
                    <a:pt x="319" y="140"/>
                    <a:pt x="323" y="139"/>
                  </a:cubicBezTo>
                  <a:cubicBezTo>
                    <a:pt x="324" y="139"/>
                    <a:pt x="326" y="139"/>
                    <a:pt x="327" y="139"/>
                  </a:cubicBezTo>
                  <a:cubicBezTo>
                    <a:pt x="329" y="139"/>
                    <a:pt x="330" y="139"/>
                    <a:pt x="333" y="139"/>
                  </a:cubicBezTo>
                  <a:cubicBezTo>
                    <a:pt x="336" y="139"/>
                    <a:pt x="335" y="145"/>
                    <a:pt x="335" y="148"/>
                  </a:cubicBezTo>
                  <a:cubicBezTo>
                    <a:pt x="335" y="152"/>
                    <a:pt x="335" y="161"/>
                    <a:pt x="336" y="164"/>
                  </a:cubicBezTo>
                  <a:cubicBezTo>
                    <a:pt x="336" y="166"/>
                    <a:pt x="338" y="173"/>
                    <a:pt x="338" y="177"/>
                  </a:cubicBezTo>
                  <a:cubicBezTo>
                    <a:pt x="337" y="181"/>
                    <a:pt x="328" y="185"/>
                    <a:pt x="325" y="187"/>
                  </a:cubicBezTo>
                  <a:cubicBezTo>
                    <a:pt x="322" y="188"/>
                    <a:pt x="319" y="189"/>
                    <a:pt x="319" y="193"/>
                  </a:cubicBezTo>
                  <a:cubicBezTo>
                    <a:pt x="318" y="196"/>
                    <a:pt x="313" y="199"/>
                    <a:pt x="308" y="199"/>
                  </a:cubicBezTo>
                  <a:cubicBezTo>
                    <a:pt x="304" y="199"/>
                    <a:pt x="301" y="201"/>
                    <a:pt x="299" y="205"/>
                  </a:cubicBezTo>
                  <a:cubicBezTo>
                    <a:pt x="296" y="210"/>
                    <a:pt x="300" y="217"/>
                    <a:pt x="303" y="218"/>
                  </a:cubicBezTo>
                  <a:cubicBezTo>
                    <a:pt x="307" y="219"/>
                    <a:pt x="312" y="219"/>
                    <a:pt x="314" y="223"/>
                  </a:cubicBezTo>
                  <a:cubicBezTo>
                    <a:pt x="315" y="224"/>
                    <a:pt x="315" y="225"/>
                    <a:pt x="316" y="225"/>
                  </a:cubicBezTo>
                  <a:cubicBezTo>
                    <a:pt x="315" y="228"/>
                    <a:pt x="314" y="232"/>
                    <a:pt x="312" y="233"/>
                  </a:cubicBezTo>
                  <a:cubicBezTo>
                    <a:pt x="309" y="236"/>
                    <a:pt x="310" y="237"/>
                    <a:pt x="304" y="241"/>
                  </a:cubicBezTo>
                  <a:cubicBezTo>
                    <a:pt x="299" y="244"/>
                    <a:pt x="298" y="245"/>
                    <a:pt x="299" y="250"/>
                  </a:cubicBezTo>
                  <a:cubicBezTo>
                    <a:pt x="299" y="254"/>
                    <a:pt x="303" y="257"/>
                    <a:pt x="301" y="261"/>
                  </a:cubicBezTo>
                  <a:cubicBezTo>
                    <a:pt x="300" y="264"/>
                    <a:pt x="299" y="267"/>
                    <a:pt x="302" y="269"/>
                  </a:cubicBezTo>
                  <a:cubicBezTo>
                    <a:pt x="304" y="271"/>
                    <a:pt x="303" y="276"/>
                    <a:pt x="308" y="277"/>
                  </a:cubicBezTo>
                  <a:cubicBezTo>
                    <a:pt x="312" y="279"/>
                    <a:pt x="316" y="280"/>
                    <a:pt x="319" y="280"/>
                  </a:cubicBezTo>
                  <a:cubicBezTo>
                    <a:pt x="322" y="281"/>
                    <a:pt x="326" y="280"/>
                    <a:pt x="324" y="286"/>
                  </a:cubicBezTo>
                  <a:cubicBezTo>
                    <a:pt x="321" y="291"/>
                    <a:pt x="322" y="294"/>
                    <a:pt x="321" y="298"/>
                  </a:cubicBezTo>
                  <a:cubicBezTo>
                    <a:pt x="320" y="302"/>
                    <a:pt x="319" y="306"/>
                    <a:pt x="316" y="306"/>
                  </a:cubicBezTo>
                  <a:cubicBezTo>
                    <a:pt x="315" y="306"/>
                    <a:pt x="315" y="306"/>
                    <a:pt x="314" y="306"/>
                  </a:cubicBezTo>
                  <a:cubicBezTo>
                    <a:pt x="312" y="305"/>
                    <a:pt x="310" y="304"/>
                    <a:pt x="309" y="304"/>
                  </a:cubicBezTo>
                  <a:cubicBezTo>
                    <a:pt x="308" y="304"/>
                    <a:pt x="308" y="304"/>
                    <a:pt x="308" y="306"/>
                  </a:cubicBezTo>
                  <a:cubicBezTo>
                    <a:pt x="308" y="311"/>
                    <a:pt x="311" y="313"/>
                    <a:pt x="308" y="317"/>
                  </a:cubicBezTo>
                  <a:cubicBezTo>
                    <a:pt x="304" y="320"/>
                    <a:pt x="303" y="323"/>
                    <a:pt x="299" y="324"/>
                  </a:cubicBezTo>
                  <a:cubicBezTo>
                    <a:pt x="295" y="324"/>
                    <a:pt x="294" y="325"/>
                    <a:pt x="290" y="328"/>
                  </a:cubicBezTo>
                  <a:cubicBezTo>
                    <a:pt x="286" y="330"/>
                    <a:pt x="284" y="330"/>
                    <a:pt x="285" y="334"/>
                  </a:cubicBezTo>
                  <a:cubicBezTo>
                    <a:pt x="285" y="339"/>
                    <a:pt x="285" y="345"/>
                    <a:pt x="285" y="345"/>
                  </a:cubicBezTo>
                  <a:cubicBezTo>
                    <a:pt x="285" y="345"/>
                    <a:pt x="285" y="346"/>
                    <a:pt x="286" y="346"/>
                  </a:cubicBezTo>
                  <a:cubicBezTo>
                    <a:pt x="284" y="346"/>
                    <a:pt x="283" y="347"/>
                    <a:pt x="283" y="347"/>
                  </a:cubicBezTo>
                  <a:cubicBezTo>
                    <a:pt x="282" y="348"/>
                    <a:pt x="281" y="348"/>
                    <a:pt x="280" y="348"/>
                  </a:cubicBezTo>
                  <a:cubicBezTo>
                    <a:pt x="278" y="348"/>
                    <a:pt x="275" y="347"/>
                    <a:pt x="273" y="346"/>
                  </a:cubicBezTo>
                  <a:cubicBezTo>
                    <a:pt x="270" y="346"/>
                    <a:pt x="265" y="343"/>
                    <a:pt x="263" y="342"/>
                  </a:cubicBezTo>
                  <a:cubicBezTo>
                    <a:pt x="261" y="341"/>
                    <a:pt x="255" y="337"/>
                    <a:pt x="252" y="335"/>
                  </a:cubicBezTo>
                  <a:cubicBezTo>
                    <a:pt x="252" y="335"/>
                    <a:pt x="251" y="335"/>
                    <a:pt x="250" y="335"/>
                  </a:cubicBezTo>
                  <a:cubicBezTo>
                    <a:pt x="248" y="335"/>
                    <a:pt x="247" y="336"/>
                    <a:pt x="244" y="336"/>
                  </a:cubicBezTo>
                  <a:cubicBezTo>
                    <a:pt x="241" y="337"/>
                    <a:pt x="241" y="338"/>
                    <a:pt x="239" y="340"/>
                  </a:cubicBezTo>
                  <a:cubicBezTo>
                    <a:pt x="237" y="342"/>
                    <a:pt x="234" y="342"/>
                    <a:pt x="231" y="342"/>
                  </a:cubicBezTo>
                  <a:cubicBezTo>
                    <a:pt x="231" y="342"/>
                    <a:pt x="230" y="342"/>
                    <a:pt x="230" y="342"/>
                  </a:cubicBezTo>
                  <a:cubicBezTo>
                    <a:pt x="227" y="342"/>
                    <a:pt x="222" y="337"/>
                    <a:pt x="220" y="334"/>
                  </a:cubicBezTo>
                  <a:cubicBezTo>
                    <a:pt x="219" y="332"/>
                    <a:pt x="218" y="332"/>
                    <a:pt x="217" y="332"/>
                  </a:cubicBezTo>
                  <a:cubicBezTo>
                    <a:pt x="216" y="332"/>
                    <a:pt x="215" y="332"/>
                    <a:pt x="213" y="333"/>
                  </a:cubicBezTo>
                  <a:cubicBezTo>
                    <a:pt x="210" y="335"/>
                    <a:pt x="209" y="337"/>
                    <a:pt x="207" y="339"/>
                  </a:cubicBezTo>
                  <a:cubicBezTo>
                    <a:pt x="206" y="340"/>
                    <a:pt x="205" y="340"/>
                    <a:pt x="204" y="340"/>
                  </a:cubicBezTo>
                  <a:cubicBezTo>
                    <a:pt x="202" y="340"/>
                    <a:pt x="200" y="338"/>
                    <a:pt x="199" y="337"/>
                  </a:cubicBezTo>
                  <a:cubicBezTo>
                    <a:pt x="198" y="335"/>
                    <a:pt x="199" y="332"/>
                    <a:pt x="197" y="332"/>
                  </a:cubicBezTo>
                  <a:cubicBezTo>
                    <a:pt x="197" y="332"/>
                    <a:pt x="197" y="332"/>
                    <a:pt x="197" y="332"/>
                  </a:cubicBezTo>
                  <a:cubicBezTo>
                    <a:pt x="195" y="332"/>
                    <a:pt x="193" y="333"/>
                    <a:pt x="191" y="335"/>
                  </a:cubicBezTo>
                  <a:cubicBezTo>
                    <a:pt x="191" y="336"/>
                    <a:pt x="190" y="336"/>
                    <a:pt x="190" y="336"/>
                  </a:cubicBezTo>
                  <a:cubicBezTo>
                    <a:pt x="188" y="336"/>
                    <a:pt x="187" y="331"/>
                    <a:pt x="185" y="329"/>
                  </a:cubicBezTo>
                  <a:cubicBezTo>
                    <a:pt x="183" y="327"/>
                    <a:pt x="183" y="322"/>
                    <a:pt x="184" y="319"/>
                  </a:cubicBezTo>
                  <a:cubicBezTo>
                    <a:pt x="184" y="316"/>
                    <a:pt x="182" y="313"/>
                    <a:pt x="179" y="311"/>
                  </a:cubicBezTo>
                  <a:cubicBezTo>
                    <a:pt x="176" y="309"/>
                    <a:pt x="168" y="308"/>
                    <a:pt x="163" y="306"/>
                  </a:cubicBezTo>
                  <a:cubicBezTo>
                    <a:pt x="159" y="303"/>
                    <a:pt x="152" y="293"/>
                    <a:pt x="150" y="287"/>
                  </a:cubicBezTo>
                  <a:cubicBezTo>
                    <a:pt x="149" y="281"/>
                    <a:pt x="143" y="278"/>
                    <a:pt x="140" y="275"/>
                  </a:cubicBezTo>
                  <a:cubicBezTo>
                    <a:pt x="139" y="274"/>
                    <a:pt x="135" y="268"/>
                    <a:pt x="132" y="263"/>
                  </a:cubicBezTo>
                  <a:cubicBezTo>
                    <a:pt x="132" y="261"/>
                    <a:pt x="131" y="258"/>
                    <a:pt x="129" y="253"/>
                  </a:cubicBezTo>
                  <a:cubicBezTo>
                    <a:pt x="127" y="247"/>
                    <a:pt x="122" y="247"/>
                    <a:pt x="119" y="244"/>
                  </a:cubicBezTo>
                  <a:cubicBezTo>
                    <a:pt x="115" y="242"/>
                    <a:pt x="104" y="242"/>
                    <a:pt x="104" y="242"/>
                  </a:cubicBezTo>
                  <a:cubicBezTo>
                    <a:pt x="104" y="242"/>
                    <a:pt x="103" y="242"/>
                    <a:pt x="103" y="242"/>
                  </a:cubicBezTo>
                  <a:cubicBezTo>
                    <a:pt x="99" y="242"/>
                    <a:pt x="95" y="241"/>
                    <a:pt x="92" y="241"/>
                  </a:cubicBezTo>
                  <a:cubicBezTo>
                    <a:pt x="91" y="241"/>
                    <a:pt x="90" y="241"/>
                    <a:pt x="89" y="242"/>
                  </a:cubicBezTo>
                  <a:cubicBezTo>
                    <a:pt x="88" y="242"/>
                    <a:pt x="87" y="242"/>
                    <a:pt x="86" y="242"/>
                  </a:cubicBezTo>
                  <a:cubicBezTo>
                    <a:pt x="84" y="242"/>
                    <a:pt x="81" y="240"/>
                    <a:pt x="79" y="238"/>
                  </a:cubicBezTo>
                  <a:cubicBezTo>
                    <a:pt x="76" y="235"/>
                    <a:pt x="76" y="233"/>
                    <a:pt x="74" y="228"/>
                  </a:cubicBezTo>
                  <a:cubicBezTo>
                    <a:pt x="71" y="223"/>
                    <a:pt x="69" y="220"/>
                    <a:pt x="67" y="217"/>
                  </a:cubicBezTo>
                  <a:cubicBezTo>
                    <a:pt x="64" y="213"/>
                    <a:pt x="67" y="213"/>
                    <a:pt x="70" y="212"/>
                  </a:cubicBezTo>
                  <a:cubicBezTo>
                    <a:pt x="71" y="211"/>
                    <a:pt x="72" y="211"/>
                    <a:pt x="72" y="211"/>
                  </a:cubicBezTo>
                  <a:cubicBezTo>
                    <a:pt x="74" y="211"/>
                    <a:pt x="77" y="212"/>
                    <a:pt x="81" y="214"/>
                  </a:cubicBezTo>
                  <a:cubicBezTo>
                    <a:pt x="81" y="214"/>
                    <a:pt x="82" y="214"/>
                    <a:pt x="82" y="214"/>
                  </a:cubicBezTo>
                  <a:cubicBezTo>
                    <a:pt x="86" y="214"/>
                    <a:pt x="85" y="208"/>
                    <a:pt x="84" y="205"/>
                  </a:cubicBezTo>
                  <a:cubicBezTo>
                    <a:pt x="83" y="203"/>
                    <a:pt x="81" y="200"/>
                    <a:pt x="80" y="197"/>
                  </a:cubicBezTo>
                  <a:cubicBezTo>
                    <a:pt x="79" y="195"/>
                    <a:pt x="78" y="193"/>
                    <a:pt x="76" y="193"/>
                  </a:cubicBezTo>
                  <a:cubicBezTo>
                    <a:pt x="76" y="193"/>
                    <a:pt x="75" y="193"/>
                    <a:pt x="74" y="194"/>
                  </a:cubicBezTo>
                  <a:cubicBezTo>
                    <a:pt x="73" y="195"/>
                    <a:pt x="71" y="195"/>
                    <a:pt x="70" y="195"/>
                  </a:cubicBezTo>
                  <a:cubicBezTo>
                    <a:pt x="69" y="195"/>
                    <a:pt x="67" y="194"/>
                    <a:pt x="67" y="193"/>
                  </a:cubicBezTo>
                  <a:cubicBezTo>
                    <a:pt x="65" y="190"/>
                    <a:pt x="67" y="190"/>
                    <a:pt x="65" y="187"/>
                  </a:cubicBezTo>
                  <a:cubicBezTo>
                    <a:pt x="62" y="185"/>
                    <a:pt x="62" y="183"/>
                    <a:pt x="65" y="179"/>
                  </a:cubicBezTo>
                  <a:cubicBezTo>
                    <a:pt x="67" y="175"/>
                    <a:pt x="67" y="176"/>
                    <a:pt x="68" y="170"/>
                  </a:cubicBezTo>
                  <a:cubicBezTo>
                    <a:pt x="69" y="164"/>
                    <a:pt x="67" y="162"/>
                    <a:pt x="67" y="162"/>
                  </a:cubicBezTo>
                  <a:cubicBezTo>
                    <a:pt x="67" y="162"/>
                    <a:pt x="63" y="161"/>
                    <a:pt x="59" y="161"/>
                  </a:cubicBezTo>
                  <a:cubicBezTo>
                    <a:pt x="57" y="161"/>
                    <a:pt x="55" y="161"/>
                    <a:pt x="53" y="162"/>
                  </a:cubicBezTo>
                  <a:cubicBezTo>
                    <a:pt x="49" y="163"/>
                    <a:pt x="48" y="166"/>
                    <a:pt x="47" y="166"/>
                  </a:cubicBezTo>
                  <a:cubicBezTo>
                    <a:pt x="47" y="166"/>
                    <a:pt x="47" y="166"/>
                    <a:pt x="46" y="166"/>
                  </a:cubicBezTo>
                  <a:cubicBezTo>
                    <a:pt x="46" y="164"/>
                    <a:pt x="44" y="163"/>
                    <a:pt x="41" y="161"/>
                  </a:cubicBezTo>
                  <a:cubicBezTo>
                    <a:pt x="41" y="161"/>
                    <a:pt x="35" y="155"/>
                    <a:pt x="37" y="152"/>
                  </a:cubicBezTo>
                  <a:cubicBezTo>
                    <a:pt x="39" y="150"/>
                    <a:pt x="40" y="152"/>
                    <a:pt x="45" y="149"/>
                  </a:cubicBezTo>
                  <a:cubicBezTo>
                    <a:pt x="50" y="146"/>
                    <a:pt x="50" y="145"/>
                    <a:pt x="47" y="145"/>
                  </a:cubicBezTo>
                  <a:cubicBezTo>
                    <a:pt x="44" y="145"/>
                    <a:pt x="39" y="143"/>
                    <a:pt x="39" y="143"/>
                  </a:cubicBezTo>
                  <a:cubicBezTo>
                    <a:pt x="39" y="143"/>
                    <a:pt x="39" y="143"/>
                    <a:pt x="44" y="139"/>
                  </a:cubicBezTo>
                  <a:cubicBezTo>
                    <a:pt x="49" y="136"/>
                    <a:pt x="56" y="137"/>
                    <a:pt x="60" y="136"/>
                  </a:cubicBezTo>
                  <a:cubicBezTo>
                    <a:pt x="62" y="136"/>
                    <a:pt x="63" y="136"/>
                    <a:pt x="65" y="136"/>
                  </a:cubicBezTo>
                  <a:cubicBezTo>
                    <a:pt x="69" y="136"/>
                    <a:pt x="72" y="136"/>
                    <a:pt x="74" y="136"/>
                  </a:cubicBezTo>
                  <a:cubicBezTo>
                    <a:pt x="74" y="136"/>
                    <a:pt x="75" y="137"/>
                    <a:pt x="75" y="137"/>
                  </a:cubicBezTo>
                  <a:cubicBezTo>
                    <a:pt x="76" y="137"/>
                    <a:pt x="76" y="136"/>
                    <a:pt x="78" y="134"/>
                  </a:cubicBezTo>
                  <a:cubicBezTo>
                    <a:pt x="80" y="130"/>
                    <a:pt x="81" y="129"/>
                    <a:pt x="84" y="127"/>
                  </a:cubicBezTo>
                  <a:cubicBezTo>
                    <a:pt x="88" y="125"/>
                    <a:pt x="89" y="122"/>
                    <a:pt x="88" y="118"/>
                  </a:cubicBezTo>
                  <a:cubicBezTo>
                    <a:pt x="86" y="116"/>
                    <a:pt x="85" y="113"/>
                    <a:pt x="84" y="113"/>
                  </a:cubicBezTo>
                  <a:cubicBezTo>
                    <a:pt x="84" y="113"/>
                    <a:pt x="84" y="114"/>
                    <a:pt x="83" y="114"/>
                  </a:cubicBezTo>
                  <a:cubicBezTo>
                    <a:pt x="82" y="116"/>
                    <a:pt x="81" y="120"/>
                    <a:pt x="79" y="125"/>
                  </a:cubicBezTo>
                  <a:cubicBezTo>
                    <a:pt x="79" y="127"/>
                    <a:pt x="77" y="127"/>
                    <a:pt x="76" y="127"/>
                  </a:cubicBezTo>
                  <a:cubicBezTo>
                    <a:pt x="74" y="127"/>
                    <a:pt x="72" y="127"/>
                    <a:pt x="69" y="127"/>
                  </a:cubicBezTo>
                  <a:cubicBezTo>
                    <a:pt x="69" y="127"/>
                    <a:pt x="68" y="127"/>
                    <a:pt x="68" y="127"/>
                  </a:cubicBezTo>
                  <a:cubicBezTo>
                    <a:pt x="68" y="127"/>
                    <a:pt x="67" y="127"/>
                    <a:pt x="67" y="127"/>
                  </a:cubicBezTo>
                  <a:cubicBezTo>
                    <a:pt x="63" y="127"/>
                    <a:pt x="63" y="123"/>
                    <a:pt x="65" y="119"/>
                  </a:cubicBezTo>
                  <a:cubicBezTo>
                    <a:pt x="66" y="115"/>
                    <a:pt x="68" y="116"/>
                    <a:pt x="71" y="113"/>
                  </a:cubicBezTo>
                  <a:cubicBezTo>
                    <a:pt x="74" y="109"/>
                    <a:pt x="70" y="107"/>
                    <a:pt x="72" y="104"/>
                  </a:cubicBezTo>
                  <a:cubicBezTo>
                    <a:pt x="74" y="101"/>
                    <a:pt x="74" y="100"/>
                    <a:pt x="72" y="100"/>
                  </a:cubicBezTo>
                  <a:cubicBezTo>
                    <a:pt x="72" y="100"/>
                    <a:pt x="71" y="100"/>
                    <a:pt x="71" y="100"/>
                  </a:cubicBezTo>
                  <a:cubicBezTo>
                    <a:pt x="70" y="100"/>
                    <a:pt x="70" y="100"/>
                    <a:pt x="69" y="100"/>
                  </a:cubicBezTo>
                  <a:cubicBezTo>
                    <a:pt x="67" y="100"/>
                    <a:pt x="64" y="98"/>
                    <a:pt x="67" y="95"/>
                  </a:cubicBezTo>
                  <a:cubicBezTo>
                    <a:pt x="69" y="92"/>
                    <a:pt x="67" y="91"/>
                    <a:pt x="66" y="89"/>
                  </a:cubicBezTo>
                  <a:cubicBezTo>
                    <a:pt x="65" y="87"/>
                    <a:pt x="58" y="84"/>
                    <a:pt x="58" y="81"/>
                  </a:cubicBezTo>
                  <a:cubicBezTo>
                    <a:pt x="58" y="79"/>
                    <a:pt x="58" y="75"/>
                    <a:pt x="55" y="74"/>
                  </a:cubicBezTo>
                  <a:cubicBezTo>
                    <a:pt x="52" y="74"/>
                    <a:pt x="51" y="70"/>
                    <a:pt x="51" y="65"/>
                  </a:cubicBezTo>
                  <a:cubicBezTo>
                    <a:pt x="52" y="60"/>
                    <a:pt x="51" y="61"/>
                    <a:pt x="47" y="58"/>
                  </a:cubicBezTo>
                  <a:cubicBezTo>
                    <a:pt x="44" y="55"/>
                    <a:pt x="42" y="50"/>
                    <a:pt x="40" y="46"/>
                  </a:cubicBezTo>
                  <a:cubicBezTo>
                    <a:pt x="40" y="44"/>
                    <a:pt x="40" y="43"/>
                    <a:pt x="40" y="41"/>
                  </a:cubicBezTo>
                  <a:cubicBezTo>
                    <a:pt x="40" y="41"/>
                    <a:pt x="39" y="41"/>
                    <a:pt x="38" y="41"/>
                  </a:cubicBezTo>
                  <a:cubicBezTo>
                    <a:pt x="36" y="41"/>
                    <a:pt x="34" y="41"/>
                    <a:pt x="32" y="41"/>
                  </a:cubicBezTo>
                  <a:cubicBezTo>
                    <a:pt x="31" y="41"/>
                    <a:pt x="29" y="41"/>
                    <a:pt x="28" y="42"/>
                  </a:cubicBezTo>
                  <a:cubicBezTo>
                    <a:pt x="24" y="44"/>
                    <a:pt x="25" y="44"/>
                    <a:pt x="19" y="46"/>
                  </a:cubicBezTo>
                  <a:cubicBezTo>
                    <a:pt x="18" y="46"/>
                    <a:pt x="17" y="47"/>
                    <a:pt x="16" y="47"/>
                  </a:cubicBezTo>
                  <a:cubicBezTo>
                    <a:pt x="14" y="47"/>
                    <a:pt x="13" y="44"/>
                    <a:pt x="12" y="41"/>
                  </a:cubicBezTo>
                  <a:cubicBezTo>
                    <a:pt x="12" y="40"/>
                    <a:pt x="11" y="40"/>
                    <a:pt x="11" y="40"/>
                  </a:cubicBezTo>
                  <a:cubicBezTo>
                    <a:pt x="10" y="40"/>
                    <a:pt x="9" y="42"/>
                    <a:pt x="7" y="46"/>
                  </a:cubicBezTo>
                  <a:cubicBezTo>
                    <a:pt x="5" y="51"/>
                    <a:pt x="5" y="50"/>
                    <a:pt x="7" y="58"/>
                  </a:cubicBezTo>
                  <a:cubicBezTo>
                    <a:pt x="8" y="64"/>
                    <a:pt x="7" y="66"/>
                    <a:pt x="5" y="66"/>
                  </a:cubicBezTo>
                  <a:cubicBezTo>
                    <a:pt x="5" y="66"/>
                    <a:pt x="4" y="66"/>
                    <a:pt x="4" y="65"/>
                  </a:cubicBezTo>
                  <a:cubicBezTo>
                    <a:pt x="1" y="65"/>
                    <a:pt x="3" y="59"/>
                    <a:pt x="3" y="54"/>
                  </a:cubicBezTo>
                  <a:cubicBezTo>
                    <a:pt x="3" y="49"/>
                    <a:pt x="2" y="43"/>
                    <a:pt x="3" y="35"/>
                  </a:cubicBezTo>
                  <a:cubicBezTo>
                    <a:pt x="5" y="28"/>
                    <a:pt x="7" y="23"/>
                    <a:pt x="10" y="17"/>
                  </a:cubicBezTo>
                  <a:cubicBezTo>
                    <a:pt x="12" y="12"/>
                    <a:pt x="12" y="12"/>
                    <a:pt x="12" y="12"/>
                  </a:cubicBezTo>
                  <a:cubicBezTo>
                    <a:pt x="12" y="12"/>
                    <a:pt x="12" y="8"/>
                    <a:pt x="14" y="3"/>
                  </a:cubicBezTo>
                  <a:cubicBezTo>
                    <a:pt x="15" y="2"/>
                    <a:pt x="16" y="2"/>
                    <a:pt x="17" y="2"/>
                  </a:cubicBezTo>
                  <a:moveTo>
                    <a:pt x="33" y="65"/>
                  </a:moveTo>
                  <a:cubicBezTo>
                    <a:pt x="35" y="65"/>
                    <a:pt x="35" y="66"/>
                    <a:pt x="37" y="68"/>
                  </a:cubicBezTo>
                  <a:cubicBezTo>
                    <a:pt x="39" y="72"/>
                    <a:pt x="39" y="71"/>
                    <a:pt x="37" y="76"/>
                  </a:cubicBezTo>
                  <a:cubicBezTo>
                    <a:pt x="36" y="80"/>
                    <a:pt x="36" y="83"/>
                    <a:pt x="33" y="83"/>
                  </a:cubicBezTo>
                  <a:cubicBezTo>
                    <a:pt x="33" y="83"/>
                    <a:pt x="32" y="83"/>
                    <a:pt x="31" y="83"/>
                  </a:cubicBezTo>
                  <a:cubicBezTo>
                    <a:pt x="26" y="81"/>
                    <a:pt x="19" y="82"/>
                    <a:pt x="17" y="78"/>
                  </a:cubicBezTo>
                  <a:cubicBezTo>
                    <a:pt x="15" y="74"/>
                    <a:pt x="16" y="70"/>
                    <a:pt x="16" y="70"/>
                  </a:cubicBezTo>
                  <a:cubicBezTo>
                    <a:pt x="18" y="68"/>
                    <a:pt x="19" y="68"/>
                    <a:pt x="19" y="68"/>
                  </a:cubicBezTo>
                  <a:cubicBezTo>
                    <a:pt x="20" y="68"/>
                    <a:pt x="20" y="68"/>
                    <a:pt x="21" y="68"/>
                  </a:cubicBezTo>
                  <a:cubicBezTo>
                    <a:pt x="22" y="68"/>
                    <a:pt x="22" y="68"/>
                    <a:pt x="23" y="67"/>
                  </a:cubicBezTo>
                  <a:cubicBezTo>
                    <a:pt x="28" y="66"/>
                    <a:pt x="28" y="66"/>
                    <a:pt x="31" y="65"/>
                  </a:cubicBezTo>
                  <a:cubicBezTo>
                    <a:pt x="32" y="65"/>
                    <a:pt x="33" y="65"/>
                    <a:pt x="33" y="65"/>
                  </a:cubicBezTo>
                  <a:moveTo>
                    <a:pt x="11" y="74"/>
                  </a:moveTo>
                  <a:cubicBezTo>
                    <a:pt x="11" y="74"/>
                    <a:pt x="9" y="81"/>
                    <a:pt x="13" y="86"/>
                  </a:cubicBezTo>
                  <a:cubicBezTo>
                    <a:pt x="16" y="91"/>
                    <a:pt x="16" y="90"/>
                    <a:pt x="16" y="94"/>
                  </a:cubicBezTo>
                  <a:cubicBezTo>
                    <a:pt x="16" y="96"/>
                    <a:pt x="15" y="97"/>
                    <a:pt x="14" y="97"/>
                  </a:cubicBezTo>
                  <a:cubicBezTo>
                    <a:pt x="13" y="97"/>
                    <a:pt x="11" y="96"/>
                    <a:pt x="9" y="95"/>
                  </a:cubicBezTo>
                  <a:cubicBezTo>
                    <a:pt x="5" y="93"/>
                    <a:pt x="5" y="90"/>
                    <a:pt x="5" y="83"/>
                  </a:cubicBezTo>
                  <a:cubicBezTo>
                    <a:pt x="4" y="76"/>
                    <a:pt x="7" y="78"/>
                    <a:pt x="11" y="74"/>
                  </a:cubicBezTo>
                  <a:moveTo>
                    <a:pt x="50" y="80"/>
                  </a:moveTo>
                  <a:cubicBezTo>
                    <a:pt x="50" y="80"/>
                    <a:pt x="51" y="90"/>
                    <a:pt x="46" y="92"/>
                  </a:cubicBezTo>
                  <a:cubicBezTo>
                    <a:pt x="43" y="93"/>
                    <a:pt x="40" y="94"/>
                    <a:pt x="37" y="94"/>
                  </a:cubicBezTo>
                  <a:cubicBezTo>
                    <a:pt x="37" y="94"/>
                    <a:pt x="36" y="94"/>
                    <a:pt x="35" y="94"/>
                  </a:cubicBezTo>
                  <a:cubicBezTo>
                    <a:pt x="32" y="93"/>
                    <a:pt x="32" y="91"/>
                    <a:pt x="32" y="91"/>
                  </a:cubicBezTo>
                  <a:cubicBezTo>
                    <a:pt x="36" y="89"/>
                    <a:pt x="41" y="91"/>
                    <a:pt x="44" y="87"/>
                  </a:cubicBezTo>
                  <a:cubicBezTo>
                    <a:pt x="48" y="83"/>
                    <a:pt x="47" y="84"/>
                    <a:pt x="50" y="80"/>
                  </a:cubicBezTo>
                  <a:moveTo>
                    <a:pt x="29" y="101"/>
                  </a:moveTo>
                  <a:cubicBezTo>
                    <a:pt x="30" y="101"/>
                    <a:pt x="33" y="102"/>
                    <a:pt x="35" y="103"/>
                  </a:cubicBezTo>
                  <a:cubicBezTo>
                    <a:pt x="35" y="103"/>
                    <a:pt x="37" y="104"/>
                    <a:pt x="33" y="107"/>
                  </a:cubicBezTo>
                  <a:cubicBezTo>
                    <a:pt x="32" y="108"/>
                    <a:pt x="32" y="108"/>
                    <a:pt x="32" y="108"/>
                  </a:cubicBezTo>
                  <a:cubicBezTo>
                    <a:pt x="30" y="108"/>
                    <a:pt x="31" y="105"/>
                    <a:pt x="29" y="102"/>
                  </a:cubicBezTo>
                  <a:cubicBezTo>
                    <a:pt x="28" y="101"/>
                    <a:pt x="28" y="101"/>
                    <a:pt x="29" y="101"/>
                  </a:cubicBezTo>
                  <a:moveTo>
                    <a:pt x="51" y="106"/>
                  </a:moveTo>
                  <a:cubicBezTo>
                    <a:pt x="54" y="106"/>
                    <a:pt x="52" y="110"/>
                    <a:pt x="51" y="117"/>
                  </a:cubicBezTo>
                  <a:cubicBezTo>
                    <a:pt x="51" y="120"/>
                    <a:pt x="50" y="121"/>
                    <a:pt x="49" y="121"/>
                  </a:cubicBezTo>
                  <a:cubicBezTo>
                    <a:pt x="48" y="121"/>
                    <a:pt x="47" y="121"/>
                    <a:pt x="46" y="121"/>
                  </a:cubicBezTo>
                  <a:cubicBezTo>
                    <a:pt x="45" y="121"/>
                    <a:pt x="44" y="121"/>
                    <a:pt x="44" y="121"/>
                  </a:cubicBezTo>
                  <a:cubicBezTo>
                    <a:pt x="43" y="121"/>
                    <a:pt x="42" y="121"/>
                    <a:pt x="42" y="121"/>
                  </a:cubicBezTo>
                  <a:cubicBezTo>
                    <a:pt x="39" y="121"/>
                    <a:pt x="39" y="119"/>
                    <a:pt x="37" y="116"/>
                  </a:cubicBezTo>
                  <a:cubicBezTo>
                    <a:pt x="35" y="111"/>
                    <a:pt x="39" y="111"/>
                    <a:pt x="42" y="111"/>
                  </a:cubicBezTo>
                  <a:cubicBezTo>
                    <a:pt x="42" y="111"/>
                    <a:pt x="47" y="106"/>
                    <a:pt x="51" y="106"/>
                  </a:cubicBezTo>
                  <a:moveTo>
                    <a:pt x="334" y="107"/>
                  </a:moveTo>
                  <a:cubicBezTo>
                    <a:pt x="335" y="107"/>
                    <a:pt x="336" y="107"/>
                    <a:pt x="337" y="108"/>
                  </a:cubicBezTo>
                  <a:cubicBezTo>
                    <a:pt x="340" y="110"/>
                    <a:pt x="342" y="111"/>
                    <a:pt x="348" y="112"/>
                  </a:cubicBezTo>
                  <a:cubicBezTo>
                    <a:pt x="354" y="113"/>
                    <a:pt x="353" y="118"/>
                    <a:pt x="355" y="120"/>
                  </a:cubicBezTo>
                  <a:cubicBezTo>
                    <a:pt x="357" y="123"/>
                    <a:pt x="357" y="127"/>
                    <a:pt x="361" y="130"/>
                  </a:cubicBezTo>
                  <a:cubicBezTo>
                    <a:pt x="363" y="132"/>
                    <a:pt x="363" y="137"/>
                    <a:pt x="361" y="137"/>
                  </a:cubicBezTo>
                  <a:cubicBezTo>
                    <a:pt x="361" y="137"/>
                    <a:pt x="360" y="136"/>
                    <a:pt x="360" y="136"/>
                  </a:cubicBezTo>
                  <a:cubicBezTo>
                    <a:pt x="357" y="133"/>
                    <a:pt x="355" y="134"/>
                    <a:pt x="352" y="133"/>
                  </a:cubicBezTo>
                  <a:cubicBezTo>
                    <a:pt x="350" y="132"/>
                    <a:pt x="350" y="131"/>
                    <a:pt x="348" y="131"/>
                  </a:cubicBezTo>
                  <a:cubicBezTo>
                    <a:pt x="347" y="131"/>
                    <a:pt x="346" y="131"/>
                    <a:pt x="345" y="132"/>
                  </a:cubicBezTo>
                  <a:cubicBezTo>
                    <a:pt x="341" y="134"/>
                    <a:pt x="341" y="135"/>
                    <a:pt x="342" y="139"/>
                  </a:cubicBezTo>
                  <a:cubicBezTo>
                    <a:pt x="342" y="141"/>
                    <a:pt x="341" y="143"/>
                    <a:pt x="339" y="143"/>
                  </a:cubicBezTo>
                  <a:cubicBezTo>
                    <a:pt x="339" y="143"/>
                    <a:pt x="338" y="143"/>
                    <a:pt x="338" y="143"/>
                  </a:cubicBezTo>
                  <a:cubicBezTo>
                    <a:pt x="336" y="141"/>
                    <a:pt x="333" y="139"/>
                    <a:pt x="335" y="136"/>
                  </a:cubicBezTo>
                  <a:cubicBezTo>
                    <a:pt x="336" y="134"/>
                    <a:pt x="340" y="130"/>
                    <a:pt x="338" y="127"/>
                  </a:cubicBezTo>
                  <a:cubicBezTo>
                    <a:pt x="336" y="126"/>
                    <a:pt x="336" y="124"/>
                    <a:pt x="335" y="124"/>
                  </a:cubicBezTo>
                  <a:cubicBezTo>
                    <a:pt x="335" y="124"/>
                    <a:pt x="334" y="124"/>
                    <a:pt x="333" y="125"/>
                  </a:cubicBezTo>
                  <a:cubicBezTo>
                    <a:pt x="330" y="127"/>
                    <a:pt x="328" y="127"/>
                    <a:pt x="326" y="127"/>
                  </a:cubicBezTo>
                  <a:cubicBezTo>
                    <a:pt x="326" y="127"/>
                    <a:pt x="325" y="127"/>
                    <a:pt x="325" y="127"/>
                  </a:cubicBezTo>
                  <a:cubicBezTo>
                    <a:pt x="325" y="124"/>
                    <a:pt x="323" y="124"/>
                    <a:pt x="325" y="120"/>
                  </a:cubicBezTo>
                  <a:cubicBezTo>
                    <a:pt x="327" y="116"/>
                    <a:pt x="324" y="116"/>
                    <a:pt x="329" y="111"/>
                  </a:cubicBezTo>
                  <a:cubicBezTo>
                    <a:pt x="331" y="108"/>
                    <a:pt x="333" y="107"/>
                    <a:pt x="334" y="107"/>
                  </a:cubicBezTo>
                  <a:moveTo>
                    <a:pt x="22" y="123"/>
                  </a:moveTo>
                  <a:cubicBezTo>
                    <a:pt x="23" y="123"/>
                    <a:pt x="24" y="125"/>
                    <a:pt x="27" y="128"/>
                  </a:cubicBezTo>
                  <a:cubicBezTo>
                    <a:pt x="27" y="128"/>
                    <a:pt x="31" y="128"/>
                    <a:pt x="30" y="132"/>
                  </a:cubicBezTo>
                  <a:cubicBezTo>
                    <a:pt x="29" y="135"/>
                    <a:pt x="28" y="135"/>
                    <a:pt x="27" y="135"/>
                  </a:cubicBezTo>
                  <a:cubicBezTo>
                    <a:pt x="26" y="135"/>
                    <a:pt x="25" y="135"/>
                    <a:pt x="23" y="134"/>
                  </a:cubicBezTo>
                  <a:cubicBezTo>
                    <a:pt x="18" y="133"/>
                    <a:pt x="21" y="130"/>
                    <a:pt x="21" y="125"/>
                  </a:cubicBezTo>
                  <a:cubicBezTo>
                    <a:pt x="21" y="124"/>
                    <a:pt x="22" y="123"/>
                    <a:pt x="22" y="123"/>
                  </a:cubicBezTo>
                  <a:moveTo>
                    <a:pt x="17" y="0"/>
                  </a:moveTo>
                  <a:cubicBezTo>
                    <a:pt x="17" y="2"/>
                    <a:pt x="17" y="2"/>
                    <a:pt x="17" y="2"/>
                  </a:cubicBezTo>
                  <a:cubicBezTo>
                    <a:pt x="17" y="0"/>
                    <a:pt x="17" y="0"/>
                    <a:pt x="17" y="0"/>
                  </a:cubicBezTo>
                  <a:cubicBezTo>
                    <a:pt x="15" y="0"/>
                    <a:pt x="14" y="1"/>
                    <a:pt x="13" y="2"/>
                  </a:cubicBezTo>
                  <a:cubicBezTo>
                    <a:pt x="10" y="6"/>
                    <a:pt x="10" y="10"/>
                    <a:pt x="10" y="11"/>
                  </a:cubicBezTo>
                  <a:cubicBezTo>
                    <a:pt x="8" y="16"/>
                    <a:pt x="8" y="16"/>
                    <a:pt x="8" y="16"/>
                  </a:cubicBezTo>
                  <a:cubicBezTo>
                    <a:pt x="5" y="22"/>
                    <a:pt x="3" y="27"/>
                    <a:pt x="1" y="35"/>
                  </a:cubicBezTo>
                  <a:cubicBezTo>
                    <a:pt x="0" y="41"/>
                    <a:pt x="0" y="46"/>
                    <a:pt x="1" y="51"/>
                  </a:cubicBezTo>
                  <a:cubicBezTo>
                    <a:pt x="1" y="52"/>
                    <a:pt x="1" y="53"/>
                    <a:pt x="1" y="54"/>
                  </a:cubicBezTo>
                  <a:cubicBezTo>
                    <a:pt x="1" y="55"/>
                    <a:pt x="1" y="57"/>
                    <a:pt x="0" y="58"/>
                  </a:cubicBezTo>
                  <a:cubicBezTo>
                    <a:pt x="0" y="62"/>
                    <a:pt x="0" y="66"/>
                    <a:pt x="3" y="67"/>
                  </a:cubicBezTo>
                  <a:cubicBezTo>
                    <a:pt x="4" y="67"/>
                    <a:pt x="5" y="67"/>
                    <a:pt x="5" y="67"/>
                  </a:cubicBezTo>
                  <a:cubicBezTo>
                    <a:pt x="7" y="67"/>
                    <a:pt x="8" y="67"/>
                    <a:pt x="8" y="66"/>
                  </a:cubicBezTo>
                  <a:cubicBezTo>
                    <a:pt x="9" y="65"/>
                    <a:pt x="9" y="62"/>
                    <a:pt x="9" y="57"/>
                  </a:cubicBezTo>
                  <a:cubicBezTo>
                    <a:pt x="8" y="57"/>
                    <a:pt x="8" y="57"/>
                    <a:pt x="8" y="57"/>
                  </a:cubicBezTo>
                  <a:cubicBezTo>
                    <a:pt x="7" y="51"/>
                    <a:pt x="7" y="51"/>
                    <a:pt x="9" y="47"/>
                  </a:cubicBezTo>
                  <a:cubicBezTo>
                    <a:pt x="9" y="47"/>
                    <a:pt x="9" y="47"/>
                    <a:pt x="9" y="47"/>
                  </a:cubicBezTo>
                  <a:cubicBezTo>
                    <a:pt x="9" y="46"/>
                    <a:pt x="9" y="46"/>
                    <a:pt x="9" y="46"/>
                  </a:cubicBezTo>
                  <a:cubicBezTo>
                    <a:pt x="10" y="45"/>
                    <a:pt x="10" y="44"/>
                    <a:pt x="11" y="43"/>
                  </a:cubicBezTo>
                  <a:cubicBezTo>
                    <a:pt x="11" y="43"/>
                    <a:pt x="11" y="43"/>
                    <a:pt x="11" y="43"/>
                  </a:cubicBezTo>
                  <a:cubicBezTo>
                    <a:pt x="12" y="45"/>
                    <a:pt x="13" y="48"/>
                    <a:pt x="16" y="48"/>
                  </a:cubicBezTo>
                  <a:cubicBezTo>
                    <a:pt x="17" y="48"/>
                    <a:pt x="19" y="48"/>
                    <a:pt x="20" y="48"/>
                  </a:cubicBezTo>
                  <a:cubicBezTo>
                    <a:pt x="24" y="46"/>
                    <a:pt x="25" y="46"/>
                    <a:pt x="27" y="44"/>
                  </a:cubicBezTo>
                  <a:cubicBezTo>
                    <a:pt x="27" y="44"/>
                    <a:pt x="28" y="44"/>
                    <a:pt x="29" y="43"/>
                  </a:cubicBezTo>
                  <a:cubicBezTo>
                    <a:pt x="30" y="43"/>
                    <a:pt x="31" y="42"/>
                    <a:pt x="32" y="42"/>
                  </a:cubicBezTo>
                  <a:cubicBezTo>
                    <a:pt x="33" y="42"/>
                    <a:pt x="34" y="43"/>
                    <a:pt x="35" y="43"/>
                  </a:cubicBezTo>
                  <a:cubicBezTo>
                    <a:pt x="36" y="43"/>
                    <a:pt x="37" y="43"/>
                    <a:pt x="38" y="43"/>
                  </a:cubicBezTo>
                  <a:cubicBezTo>
                    <a:pt x="38" y="43"/>
                    <a:pt x="38" y="43"/>
                    <a:pt x="38" y="43"/>
                  </a:cubicBezTo>
                  <a:cubicBezTo>
                    <a:pt x="38" y="44"/>
                    <a:pt x="38" y="45"/>
                    <a:pt x="38" y="46"/>
                  </a:cubicBezTo>
                  <a:cubicBezTo>
                    <a:pt x="40" y="50"/>
                    <a:pt x="42" y="56"/>
                    <a:pt x="46" y="59"/>
                  </a:cubicBezTo>
                  <a:cubicBezTo>
                    <a:pt x="47" y="60"/>
                    <a:pt x="48" y="60"/>
                    <a:pt x="48" y="61"/>
                  </a:cubicBezTo>
                  <a:cubicBezTo>
                    <a:pt x="50" y="62"/>
                    <a:pt x="50" y="62"/>
                    <a:pt x="49" y="64"/>
                  </a:cubicBezTo>
                  <a:cubicBezTo>
                    <a:pt x="49" y="70"/>
                    <a:pt x="51" y="75"/>
                    <a:pt x="54" y="76"/>
                  </a:cubicBezTo>
                  <a:cubicBezTo>
                    <a:pt x="56" y="77"/>
                    <a:pt x="56" y="80"/>
                    <a:pt x="56" y="81"/>
                  </a:cubicBezTo>
                  <a:cubicBezTo>
                    <a:pt x="56" y="84"/>
                    <a:pt x="59" y="85"/>
                    <a:pt x="61" y="87"/>
                  </a:cubicBezTo>
                  <a:cubicBezTo>
                    <a:pt x="63" y="88"/>
                    <a:pt x="64" y="90"/>
                    <a:pt x="64" y="90"/>
                  </a:cubicBezTo>
                  <a:cubicBezTo>
                    <a:pt x="65" y="91"/>
                    <a:pt x="65" y="91"/>
                    <a:pt x="65" y="91"/>
                  </a:cubicBezTo>
                  <a:cubicBezTo>
                    <a:pt x="66" y="93"/>
                    <a:pt x="66" y="93"/>
                    <a:pt x="65" y="94"/>
                  </a:cubicBezTo>
                  <a:cubicBezTo>
                    <a:pt x="63" y="97"/>
                    <a:pt x="64" y="99"/>
                    <a:pt x="64" y="99"/>
                  </a:cubicBezTo>
                  <a:cubicBezTo>
                    <a:pt x="65" y="101"/>
                    <a:pt x="67" y="102"/>
                    <a:pt x="69" y="102"/>
                  </a:cubicBezTo>
                  <a:cubicBezTo>
                    <a:pt x="70" y="102"/>
                    <a:pt x="71" y="102"/>
                    <a:pt x="71" y="102"/>
                  </a:cubicBezTo>
                  <a:cubicBezTo>
                    <a:pt x="71" y="102"/>
                    <a:pt x="71" y="102"/>
                    <a:pt x="71" y="103"/>
                  </a:cubicBezTo>
                  <a:cubicBezTo>
                    <a:pt x="69" y="105"/>
                    <a:pt x="70" y="107"/>
                    <a:pt x="70" y="108"/>
                  </a:cubicBezTo>
                  <a:cubicBezTo>
                    <a:pt x="70" y="110"/>
                    <a:pt x="70" y="110"/>
                    <a:pt x="69" y="112"/>
                  </a:cubicBezTo>
                  <a:cubicBezTo>
                    <a:pt x="68" y="113"/>
                    <a:pt x="68" y="113"/>
                    <a:pt x="67" y="114"/>
                  </a:cubicBezTo>
                  <a:cubicBezTo>
                    <a:pt x="65" y="115"/>
                    <a:pt x="64" y="115"/>
                    <a:pt x="63" y="118"/>
                  </a:cubicBezTo>
                  <a:cubicBezTo>
                    <a:pt x="62" y="122"/>
                    <a:pt x="62" y="125"/>
                    <a:pt x="63" y="127"/>
                  </a:cubicBezTo>
                  <a:cubicBezTo>
                    <a:pt x="63" y="128"/>
                    <a:pt x="65" y="129"/>
                    <a:pt x="67" y="129"/>
                  </a:cubicBezTo>
                  <a:cubicBezTo>
                    <a:pt x="67" y="129"/>
                    <a:pt x="68" y="129"/>
                    <a:pt x="68" y="129"/>
                  </a:cubicBezTo>
                  <a:cubicBezTo>
                    <a:pt x="69" y="128"/>
                    <a:pt x="69" y="128"/>
                    <a:pt x="69" y="128"/>
                  </a:cubicBezTo>
                  <a:cubicBezTo>
                    <a:pt x="70" y="128"/>
                    <a:pt x="72" y="129"/>
                    <a:pt x="73" y="129"/>
                  </a:cubicBezTo>
                  <a:cubicBezTo>
                    <a:pt x="74" y="129"/>
                    <a:pt x="75" y="129"/>
                    <a:pt x="76" y="129"/>
                  </a:cubicBezTo>
                  <a:cubicBezTo>
                    <a:pt x="78" y="129"/>
                    <a:pt x="80" y="128"/>
                    <a:pt x="81" y="125"/>
                  </a:cubicBezTo>
                  <a:cubicBezTo>
                    <a:pt x="82" y="121"/>
                    <a:pt x="83" y="118"/>
                    <a:pt x="84" y="116"/>
                  </a:cubicBezTo>
                  <a:cubicBezTo>
                    <a:pt x="85" y="117"/>
                    <a:pt x="85" y="118"/>
                    <a:pt x="86" y="119"/>
                  </a:cubicBezTo>
                  <a:cubicBezTo>
                    <a:pt x="86" y="121"/>
                    <a:pt x="87" y="123"/>
                    <a:pt x="83" y="125"/>
                  </a:cubicBezTo>
                  <a:cubicBezTo>
                    <a:pt x="79" y="127"/>
                    <a:pt x="78" y="129"/>
                    <a:pt x="77" y="132"/>
                  </a:cubicBezTo>
                  <a:cubicBezTo>
                    <a:pt x="76" y="133"/>
                    <a:pt x="76" y="133"/>
                    <a:pt x="76" y="133"/>
                  </a:cubicBezTo>
                  <a:cubicBezTo>
                    <a:pt x="75" y="134"/>
                    <a:pt x="75" y="134"/>
                    <a:pt x="75" y="135"/>
                  </a:cubicBezTo>
                  <a:cubicBezTo>
                    <a:pt x="75" y="135"/>
                    <a:pt x="75" y="135"/>
                    <a:pt x="75" y="135"/>
                  </a:cubicBezTo>
                  <a:cubicBezTo>
                    <a:pt x="74" y="135"/>
                    <a:pt x="74" y="135"/>
                    <a:pt x="74" y="135"/>
                  </a:cubicBezTo>
                  <a:cubicBezTo>
                    <a:pt x="73" y="135"/>
                    <a:pt x="72" y="135"/>
                    <a:pt x="71" y="134"/>
                  </a:cubicBezTo>
                  <a:cubicBezTo>
                    <a:pt x="69" y="134"/>
                    <a:pt x="67" y="134"/>
                    <a:pt x="65" y="134"/>
                  </a:cubicBezTo>
                  <a:cubicBezTo>
                    <a:pt x="63" y="134"/>
                    <a:pt x="61" y="134"/>
                    <a:pt x="60" y="135"/>
                  </a:cubicBezTo>
                  <a:cubicBezTo>
                    <a:pt x="59" y="135"/>
                    <a:pt x="57" y="135"/>
                    <a:pt x="56" y="135"/>
                  </a:cubicBezTo>
                  <a:cubicBezTo>
                    <a:pt x="52" y="135"/>
                    <a:pt x="47" y="135"/>
                    <a:pt x="43" y="138"/>
                  </a:cubicBezTo>
                  <a:cubicBezTo>
                    <a:pt x="38" y="141"/>
                    <a:pt x="38" y="141"/>
                    <a:pt x="38" y="141"/>
                  </a:cubicBezTo>
                  <a:cubicBezTo>
                    <a:pt x="36" y="143"/>
                    <a:pt x="36" y="143"/>
                    <a:pt x="36" y="143"/>
                  </a:cubicBezTo>
                  <a:cubicBezTo>
                    <a:pt x="39" y="144"/>
                    <a:pt x="39" y="144"/>
                    <a:pt x="39" y="144"/>
                  </a:cubicBezTo>
                  <a:cubicBezTo>
                    <a:pt x="39" y="145"/>
                    <a:pt x="42" y="146"/>
                    <a:pt x="45" y="147"/>
                  </a:cubicBezTo>
                  <a:cubicBezTo>
                    <a:pt x="45" y="147"/>
                    <a:pt x="44" y="147"/>
                    <a:pt x="44" y="147"/>
                  </a:cubicBezTo>
                  <a:cubicBezTo>
                    <a:pt x="42" y="149"/>
                    <a:pt x="41" y="149"/>
                    <a:pt x="40" y="149"/>
                  </a:cubicBezTo>
                  <a:cubicBezTo>
                    <a:pt x="38" y="149"/>
                    <a:pt x="37" y="149"/>
                    <a:pt x="35" y="151"/>
                  </a:cubicBezTo>
                  <a:cubicBezTo>
                    <a:pt x="32" y="155"/>
                    <a:pt x="38" y="161"/>
                    <a:pt x="40" y="162"/>
                  </a:cubicBezTo>
                  <a:cubicBezTo>
                    <a:pt x="40" y="162"/>
                    <a:pt x="40" y="162"/>
                    <a:pt x="40" y="162"/>
                  </a:cubicBezTo>
                  <a:cubicBezTo>
                    <a:pt x="40" y="162"/>
                    <a:pt x="40" y="162"/>
                    <a:pt x="40" y="162"/>
                  </a:cubicBezTo>
                  <a:cubicBezTo>
                    <a:pt x="41" y="163"/>
                    <a:pt x="41" y="163"/>
                    <a:pt x="41" y="163"/>
                  </a:cubicBezTo>
                  <a:cubicBezTo>
                    <a:pt x="44" y="165"/>
                    <a:pt x="44" y="165"/>
                    <a:pt x="45" y="166"/>
                  </a:cubicBezTo>
                  <a:cubicBezTo>
                    <a:pt x="45" y="168"/>
                    <a:pt x="46" y="168"/>
                    <a:pt x="47" y="168"/>
                  </a:cubicBezTo>
                  <a:cubicBezTo>
                    <a:pt x="48" y="168"/>
                    <a:pt x="49" y="167"/>
                    <a:pt x="50" y="167"/>
                  </a:cubicBezTo>
                  <a:cubicBezTo>
                    <a:pt x="51" y="166"/>
                    <a:pt x="52" y="164"/>
                    <a:pt x="54" y="163"/>
                  </a:cubicBezTo>
                  <a:cubicBezTo>
                    <a:pt x="55" y="163"/>
                    <a:pt x="57" y="162"/>
                    <a:pt x="59" y="162"/>
                  </a:cubicBezTo>
                  <a:cubicBezTo>
                    <a:pt x="62" y="162"/>
                    <a:pt x="64" y="163"/>
                    <a:pt x="65" y="163"/>
                  </a:cubicBezTo>
                  <a:cubicBezTo>
                    <a:pt x="66" y="164"/>
                    <a:pt x="67" y="166"/>
                    <a:pt x="66" y="170"/>
                  </a:cubicBezTo>
                  <a:cubicBezTo>
                    <a:pt x="66" y="174"/>
                    <a:pt x="65" y="174"/>
                    <a:pt x="65" y="175"/>
                  </a:cubicBezTo>
                  <a:cubicBezTo>
                    <a:pt x="64" y="176"/>
                    <a:pt x="64" y="177"/>
                    <a:pt x="63" y="178"/>
                  </a:cubicBezTo>
                  <a:cubicBezTo>
                    <a:pt x="61" y="183"/>
                    <a:pt x="60" y="185"/>
                    <a:pt x="63" y="188"/>
                  </a:cubicBezTo>
                  <a:cubicBezTo>
                    <a:pt x="64" y="190"/>
                    <a:pt x="64" y="190"/>
                    <a:pt x="64" y="191"/>
                  </a:cubicBezTo>
                  <a:cubicBezTo>
                    <a:pt x="64" y="191"/>
                    <a:pt x="64" y="192"/>
                    <a:pt x="65" y="194"/>
                  </a:cubicBezTo>
                  <a:cubicBezTo>
                    <a:pt x="66" y="196"/>
                    <a:pt x="68" y="197"/>
                    <a:pt x="70" y="197"/>
                  </a:cubicBezTo>
                  <a:cubicBezTo>
                    <a:pt x="72" y="197"/>
                    <a:pt x="74" y="196"/>
                    <a:pt x="75" y="195"/>
                  </a:cubicBezTo>
                  <a:cubicBezTo>
                    <a:pt x="76" y="194"/>
                    <a:pt x="76" y="194"/>
                    <a:pt x="76" y="194"/>
                  </a:cubicBezTo>
                  <a:cubicBezTo>
                    <a:pt x="77" y="195"/>
                    <a:pt x="77" y="196"/>
                    <a:pt x="78" y="197"/>
                  </a:cubicBezTo>
                  <a:cubicBezTo>
                    <a:pt x="78" y="197"/>
                    <a:pt x="78" y="197"/>
                    <a:pt x="78" y="198"/>
                  </a:cubicBezTo>
                  <a:cubicBezTo>
                    <a:pt x="79" y="199"/>
                    <a:pt x="79" y="200"/>
                    <a:pt x="80" y="201"/>
                  </a:cubicBezTo>
                  <a:cubicBezTo>
                    <a:pt x="81" y="203"/>
                    <a:pt x="82" y="204"/>
                    <a:pt x="82" y="206"/>
                  </a:cubicBezTo>
                  <a:cubicBezTo>
                    <a:pt x="83" y="209"/>
                    <a:pt x="83" y="212"/>
                    <a:pt x="82" y="212"/>
                  </a:cubicBezTo>
                  <a:cubicBezTo>
                    <a:pt x="82" y="212"/>
                    <a:pt x="82" y="212"/>
                    <a:pt x="82" y="212"/>
                  </a:cubicBezTo>
                  <a:cubicBezTo>
                    <a:pt x="82" y="212"/>
                    <a:pt x="82" y="212"/>
                    <a:pt x="81" y="212"/>
                  </a:cubicBezTo>
                  <a:cubicBezTo>
                    <a:pt x="80" y="212"/>
                    <a:pt x="79" y="211"/>
                    <a:pt x="78" y="211"/>
                  </a:cubicBezTo>
                  <a:cubicBezTo>
                    <a:pt x="76" y="210"/>
                    <a:pt x="74" y="209"/>
                    <a:pt x="72" y="209"/>
                  </a:cubicBezTo>
                  <a:cubicBezTo>
                    <a:pt x="71" y="209"/>
                    <a:pt x="70" y="210"/>
                    <a:pt x="69" y="210"/>
                  </a:cubicBezTo>
                  <a:cubicBezTo>
                    <a:pt x="69" y="210"/>
                    <a:pt x="68" y="211"/>
                    <a:pt x="68" y="211"/>
                  </a:cubicBezTo>
                  <a:cubicBezTo>
                    <a:pt x="66" y="211"/>
                    <a:pt x="64" y="212"/>
                    <a:pt x="64" y="214"/>
                  </a:cubicBezTo>
                  <a:cubicBezTo>
                    <a:pt x="63" y="215"/>
                    <a:pt x="64" y="217"/>
                    <a:pt x="65" y="218"/>
                  </a:cubicBezTo>
                  <a:cubicBezTo>
                    <a:pt x="68" y="221"/>
                    <a:pt x="70" y="224"/>
                    <a:pt x="72" y="228"/>
                  </a:cubicBezTo>
                  <a:cubicBezTo>
                    <a:pt x="72" y="229"/>
                    <a:pt x="73" y="230"/>
                    <a:pt x="73" y="231"/>
                  </a:cubicBezTo>
                  <a:cubicBezTo>
                    <a:pt x="74" y="235"/>
                    <a:pt x="75" y="237"/>
                    <a:pt x="78" y="239"/>
                  </a:cubicBezTo>
                  <a:cubicBezTo>
                    <a:pt x="80" y="242"/>
                    <a:pt x="83" y="244"/>
                    <a:pt x="86" y="244"/>
                  </a:cubicBezTo>
                  <a:cubicBezTo>
                    <a:pt x="87" y="244"/>
                    <a:pt x="88" y="244"/>
                    <a:pt x="89" y="243"/>
                  </a:cubicBezTo>
                  <a:cubicBezTo>
                    <a:pt x="90" y="243"/>
                    <a:pt x="91" y="243"/>
                    <a:pt x="92" y="243"/>
                  </a:cubicBezTo>
                  <a:cubicBezTo>
                    <a:pt x="93" y="243"/>
                    <a:pt x="95" y="243"/>
                    <a:pt x="97" y="244"/>
                  </a:cubicBezTo>
                  <a:cubicBezTo>
                    <a:pt x="99" y="244"/>
                    <a:pt x="101" y="244"/>
                    <a:pt x="103" y="244"/>
                  </a:cubicBezTo>
                  <a:cubicBezTo>
                    <a:pt x="103" y="244"/>
                    <a:pt x="104" y="244"/>
                    <a:pt x="104" y="244"/>
                  </a:cubicBezTo>
                  <a:cubicBezTo>
                    <a:pt x="108" y="244"/>
                    <a:pt x="116" y="245"/>
                    <a:pt x="118" y="246"/>
                  </a:cubicBezTo>
                  <a:cubicBezTo>
                    <a:pt x="119" y="247"/>
                    <a:pt x="120" y="247"/>
                    <a:pt x="121" y="247"/>
                  </a:cubicBezTo>
                  <a:cubicBezTo>
                    <a:pt x="124" y="249"/>
                    <a:pt x="126" y="250"/>
                    <a:pt x="128" y="254"/>
                  </a:cubicBezTo>
                  <a:cubicBezTo>
                    <a:pt x="129" y="258"/>
                    <a:pt x="130" y="261"/>
                    <a:pt x="130" y="263"/>
                  </a:cubicBezTo>
                  <a:cubicBezTo>
                    <a:pt x="130" y="264"/>
                    <a:pt x="130" y="264"/>
                    <a:pt x="130" y="264"/>
                  </a:cubicBezTo>
                  <a:cubicBezTo>
                    <a:pt x="131" y="264"/>
                    <a:pt x="131" y="264"/>
                    <a:pt x="131" y="264"/>
                  </a:cubicBezTo>
                  <a:cubicBezTo>
                    <a:pt x="135" y="271"/>
                    <a:pt x="137" y="275"/>
                    <a:pt x="138" y="276"/>
                  </a:cubicBezTo>
                  <a:cubicBezTo>
                    <a:pt x="139" y="278"/>
                    <a:pt x="141" y="279"/>
                    <a:pt x="142" y="280"/>
                  </a:cubicBezTo>
                  <a:cubicBezTo>
                    <a:pt x="145" y="282"/>
                    <a:pt x="148" y="284"/>
                    <a:pt x="149" y="287"/>
                  </a:cubicBezTo>
                  <a:cubicBezTo>
                    <a:pt x="150" y="293"/>
                    <a:pt x="157" y="305"/>
                    <a:pt x="163" y="307"/>
                  </a:cubicBezTo>
                  <a:cubicBezTo>
                    <a:pt x="165" y="308"/>
                    <a:pt x="167" y="309"/>
                    <a:pt x="170" y="310"/>
                  </a:cubicBezTo>
                  <a:cubicBezTo>
                    <a:pt x="173" y="311"/>
                    <a:pt x="177" y="312"/>
                    <a:pt x="178" y="313"/>
                  </a:cubicBezTo>
                  <a:cubicBezTo>
                    <a:pt x="181" y="315"/>
                    <a:pt x="182" y="317"/>
                    <a:pt x="182" y="319"/>
                  </a:cubicBezTo>
                  <a:cubicBezTo>
                    <a:pt x="181" y="323"/>
                    <a:pt x="181" y="328"/>
                    <a:pt x="184" y="330"/>
                  </a:cubicBezTo>
                  <a:cubicBezTo>
                    <a:pt x="184" y="331"/>
                    <a:pt x="185" y="332"/>
                    <a:pt x="185" y="333"/>
                  </a:cubicBezTo>
                  <a:cubicBezTo>
                    <a:pt x="186" y="335"/>
                    <a:pt x="188" y="338"/>
                    <a:pt x="190" y="338"/>
                  </a:cubicBezTo>
                  <a:cubicBezTo>
                    <a:pt x="191" y="338"/>
                    <a:pt x="192" y="337"/>
                    <a:pt x="192" y="337"/>
                  </a:cubicBezTo>
                  <a:cubicBezTo>
                    <a:pt x="193" y="336"/>
                    <a:pt x="193" y="336"/>
                    <a:pt x="194" y="335"/>
                  </a:cubicBezTo>
                  <a:cubicBezTo>
                    <a:pt x="195" y="334"/>
                    <a:pt x="196" y="333"/>
                    <a:pt x="197" y="333"/>
                  </a:cubicBezTo>
                  <a:cubicBezTo>
                    <a:pt x="197" y="333"/>
                    <a:pt x="197" y="333"/>
                    <a:pt x="197" y="333"/>
                  </a:cubicBezTo>
                  <a:cubicBezTo>
                    <a:pt x="197" y="334"/>
                    <a:pt x="197" y="334"/>
                    <a:pt x="197" y="335"/>
                  </a:cubicBezTo>
                  <a:cubicBezTo>
                    <a:pt x="197" y="335"/>
                    <a:pt x="197" y="337"/>
                    <a:pt x="198" y="338"/>
                  </a:cubicBezTo>
                  <a:cubicBezTo>
                    <a:pt x="199" y="340"/>
                    <a:pt x="201" y="342"/>
                    <a:pt x="204" y="342"/>
                  </a:cubicBezTo>
                  <a:cubicBezTo>
                    <a:pt x="206" y="342"/>
                    <a:pt x="207" y="341"/>
                    <a:pt x="208" y="340"/>
                  </a:cubicBezTo>
                  <a:cubicBezTo>
                    <a:pt x="209" y="339"/>
                    <a:pt x="210" y="339"/>
                    <a:pt x="211" y="338"/>
                  </a:cubicBezTo>
                  <a:cubicBezTo>
                    <a:pt x="212" y="337"/>
                    <a:pt x="212" y="336"/>
                    <a:pt x="214" y="335"/>
                  </a:cubicBezTo>
                  <a:cubicBezTo>
                    <a:pt x="215" y="334"/>
                    <a:pt x="215" y="334"/>
                    <a:pt x="215" y="334"/>
                  </a:cubicBezTo>
                  <a:cubicBezTo>
                    <a:pt x="216" y="334"/>
                    <a:pt x="216" y="334"/>
                    <a:pt x="217" y="334"/>
                  </a:cubicBezTo>
                  <a:cubicBezTo>
                    <a:pt x="217" y="334"/>
                    <a:pt x="217" y="334"/>
                    <a:pt x="218" y="335"/>
                  </a:cubicBezTo>
                  <a:cubicBezTo>
                    <a:pt x="219" y="335"/>
                    <a:pt x="219" y="335"/>
                    <a:pt x="219" y="335"/>
                  </a:cubicBezTo>
                  <a:cubicBezTo>
                    <a:pt x="222" y="339"/>
                    <a:pt x="226" y="344"/>
                    <a:pt x="230" y="344"/>
                  </a:cubicBezTo>
                  <a:cubicBezTo>
                    <a:pt x="231" y="344"/>
                    <a:pt x="231" y="344"/>
                    <a:pt x="231" y="344"/>
                  </a:cubicBezTo>
                  <a:cubicBezTo>
                    <a:pt x="232" y="344"/>
                    <a:pt x="233" y="344"/>
                    <a:pt x="234" y="344"/>
                  </a:cubicBezTo>
                  <a:cubicBezTo>
                    <a:pt x="236" y="344"/>
                    <a:pt x="238" y="343"/>
                    <a:pt x="240" y="341"/>
                  </a:cubicBezTo>
                  <a:cubicBezTo>
                    <a:pt x="240" y="341"/>
                    <a:pt x="241" y="341"/>
                    <a:pt x="241" y="340"/>
                  </a:cubicBezTo>
                  <a:cubicBezTo>
                    <a:pt x="242" y="339"/>
                    <a:pt x="243" y="339"/>
                    <a:pt x="245" y="338"/>
                  </a:cubicBezTo>
                  <a:cubicBezTo>
                    <a:pt x="246" y="338"/>
                    <a:pt x="247" y="338"/>
                    <a:pt x="248" y="337"/>
                  </a:cubicBezTo>
                  <a:cubicBezTo>
                    <a:pt x="249" y="337"/>
                    <a:pt x="250" y="337"/>
                    <a:pt x="250" y="337"/>
                  </a:cubicBezTo>
                  <a:cubicBezTo>
                    <a:pt x="251" y="337"/>
                    <a:pt x="251" y="337"/>
                    <a:pt x="251" y="337"/>
                  </a:cubicBezTo>
                  <a:cubicBezTo>
                    <a:pt x="252" y="337"/>
                    <a:pt x="253" y="338"/>
                    <a:pt x="254" y="339"/>
                  </a:cubicBezTo>
                  <a:cubicBezTo>
                    <a:pt x="257" y="341"/>
                    <a:pt x="260" y="343"/>
                    <a:pt x="262" y="343"/>
                  </a:cubicBezTo>
                  <a:cubicBezTo>
                    <a:pt x="262" y="343"/>
                    <a:pt x="263" y="344"/>
                    <a:pt x="263" y="344"/>
                  </a:cubicBezTo>
                  <a:cubicBezTo>
                    <a:pt x="266" y="346"/>
                    <a:pt x="270" y="348"/>
                    <a:pt x="273" y="348"/>
                  </a:cubicBezTo>
                  <a:cubicBezTo>
                    <a:pt x="274" y="348"/>
                    <a:pt x="275" y="349"/>
                    <a:pt x="275" y="349"/>
                  </a:cubicBezTo>
                  <a:cubicBezTo>
                    <a:pt x="277" y="349"/>
                    <a:pt x="279" y="350"/>
                    <a:pt x="280" y="350"/>
                  </a:cubicBezTo>
                  <a:cubicBezTo>
                    <a:pt x="282" y="350"/>
                    <a:pt x="283" y="350"/>
                    <a:pt x="284" y="349"/>
                  </a:cubicBezTo>
                  <a:cubicBezTo>
                    <a:pt x="284" y="349"/>
                    <a:pt x="285" y="348"/>
                    <a:pt x="286" y="348"/>
                  </a:cubicBezTo>
                  <a:cubicBezTo>
                    <a:pt x="290" y="346"/>
                    <a:pt x="290" y="346"/>
                    <a:pt x="290" y="346"/>
                  </a:cubicBezTo>
                  <a:cubicBezTo>
                    <a:pt x="287" y="344"/>
                    <a:pt x="287" y="344"/>
                    <a:pt x="287" y="344"/>
                  </a:cubicBezTo>
                  <a:cubicBezTo>
                    <a:pt x="287" y="344"/>
                    <a:pt x="287" y="344"/>
                    <a:pt x="287" y="344"/>
                  </a:cubicBezTo>
                  <a:cubicBezTo>
                    <a:pt x="287" y="342"/>
                    <a:pt x="287" y="338"/>
                    <a:pt x="287" y="334"/>
                  </a:cubicBezTo>
                  <a:cubicBezTo>
                    <a:pt x="286" y="332"/>
                    <a:pt x="286" y="332"/>
                    <a:pt x="288" y="331"/>
                  </a:cubicBezTo>
                  <a:cubicBezTo>
                    <a:pt x="289" y="330"/>
                    <a:pt x="290" y="330"/>
                    <a:pt x="291" y="329"/>
                  </a:cubicBezTo>
                  <a:cubicBezTo>
                    <a:pt x="294" y="327"/>
                    <a:pt x="296" y="326"/>
                    <a:pt x="300" y="326"/>
                  </a:cubicBezTo>
                  <a:cubicBezTo>
                    <a:pt x="303" y="325"/>
                    <a:pt x="305" y="323"/>
                    <a:pt x="307" y="321"/>
                  </a:cubicBezTo>
                  <a:cubicBezTo>
                    <a:pt x="307" y="320"/>
                    <a:pt x="308" y="319"/>
                    <a:pt x="309" y="318"/>
                  </a:cubicBezTo>
                  <a:cubicBezTo>
                    <a:pt x="312" y="315"/>
                    <a:pt x="311" y="312"/>
                    <a:pt x="311" y="310"/>
                  </a:cubicBezTo>
                  <a:cubicBezTo>
                    <a:pt x="310" y="309"/>
                    <a:pt x="310" y="307"/>
                    <a:pt x="310" y="306"/>
                  </a:cubicBezTo>
                  <a:cubicBezTo>
                    <a:pt x="310" y="306"/>
                    <a:pt x="310" y="306"/>
                    <a:pt x="310" y="306"/>
                  </a:cubicBezTo>
                  <a:cubicBezTo>
                    <a:pt x="310" y="306"/>
                    <a:pt x="310" y="306"/>
                    <a:pt x="310" y="306"/>
                  </a:cubicBezTo>
                  <a:cubicBezTo>
                    <a:pt x="311" y="306"/>
                    <a:pt x="312" y="307"/>
                    <a:pt x="314" y="307"/>
                  </a:cubicBezTo>
                  <a:cubicBezTo>
                    <a:pt x="315" y="308"/>
                    <a:pt x="315" y="308"/>
                    <a:pt x="316" y="308"/>
                  </a:cubicBezTo>
                  <a:cubicBezTo>
                    <a:pt x="321" y="308"/>
                    <a:pt x="322" y="302"/>
                    <a:pt x="323" y="299"/>
                  </a:cubicBezTo>
                  <a:cubicBezTo>
                    <a:pt x="323" y="297"/>
                    <a:pt x="324" y="296"/>
                    <a:pt x="324" y="294"/>
                  </a:cubicBezTo>
                  <a:cubicBezTo>
                    <a:pt x="324" y="292"/>
                    <a:pt x="324" y="290"/>
                    <a:pt x="325" y="287"/>
                  </a:cubicBezTo>
                  <a:cubicBezTo>
                    <a:pt x="326" y="285"/>
                    <a:pt x="327" y="283"/>
                    <a:pt x="326" y="281"/>
                  </a:cubicBezTo>
                  <a:cubicBezTo>
                    <a:pt x="325" y="279"/>
                    <a:pt x="323" y="279"/>
                    <a:pt x="321" y="279"/>
                  </a:cubicBezTo>
                  <a:cubicBezTo>
                    <a:pt x="320" y="279"/>
                    <a:pt x="320" y="279"/>
                    <a:pt x="319" y="279"/>
                  </a:cubicBezTo>
                  <a:cubicBezTo>
                    <a:pt x="316" y="278"/>
                    <a:pt x="312" y="277"/>
                    <a:pt x="308" y="276"/>
                  </a:cubicBezTo>
                  <a:cubicBezTo>
                    <a:pt x="307" y="275"/>
                    <a:pt x="306" y="274"/>
                    <a:pt x="306" y="272"/>
                  </a:cubicBezTo>
                  <a:cubicBezTo>
                    <a:pt x="305" y="270"/>
                    <a:pt x="305" y="268"/>
                    <a:pt x="303" y="267"/>
                  </a:cubicBezTo>
                  <a:cubicBezTo>
                    <a:pt x="302" y="267"/>
                    <a:pt x="301" y="266"/>
                    <a:pt x="303" y="261"/>
                  </a:cubicBezTo>
                  <a:cubicBezTo>
                    <a:pt x="304" y="258"/>
                    <a:pt x="303" y="256"/>
                    <a:pt x="302" y="253"/>
                  </a:cubicBezTo>
                  <a:cubicBezTo>
                    <a:pt x="301" y="252"/>
                    <a:pt x="301" y="251"/>
                    <a:pt x="301" y="249"/>
                  </a:cubicBezTo>
                  <a:cubicBezTo>
                    <a:pt x="300" y="246"/>
                    <a:pt x="300" y="246"/>
                    <a:pt x="306" y="242"/>
                  </a:cubicBezTo>
                  <a:cubicBezTo>
                    <a:pt x="309" y="240"/>
                    <a:pt x="310" y="239"/>
                    <a:pt x="311" y="237"/>
                  </a:cubicBezTo>
                  <a:cubicBezTo>
                    <a:pt x="312" y="237"/>
                    <a:pt x="312" y="236"/>
                    <a:pt x="314" y="235"/>
                  </a:cubicBezTo>
                  <a:cubicBezTo>
                    <a:pt x="316" y="233"/>
                    <a:pt x="317" y="229"/>
                    <a:pt x="317" y="226"/>
                  </a:cubicBezTo>
                  <a:cubicBezTo>
                    <a:pt x="318" y="225"/>
                    <a:pt x="318" y="225"/>
                    <a:pt x="318" y="225"/>
                  </a:cubicBezTo>
                  <a:cubicBezTo>
                    <a:pt x="317" y="224"/>
                    <a:pt x="317" y="224"/>
                    <a:pt x="317" y="224"/>
                  </a:cubicBezTo>
                  <a:cubicBezTo>
                    <a:pt x="317" y="224"/>
                    <a:pt x="316" y="223"/>
                    <a:pt x="316" y="222"/>
                  </a:cubicBezTo>
                  <a:cubicBezTo>
                    <a:pt x="314" y="219"/>
                    <a:pt x="310" y="218"/>
                    <a:pt x="307" y="217"/>
                  </a:cubicBezTo>
                  <a:cubicBezTo>
                    <a:pt x="306" y="217"/>
                    <a:pt x="305" y="217"/>
                    <a:pt x="304" y="216"/>
                  </a:cubicBezTo>
                  <a:cubicBezTo>
                    <a:pt x="303" y="216"/>
                    <a:pt x="301" y="213"/>
                    <a:pt x="300" y="211"/>
                  </a:cubicBezTo>
                  <a:cubicBezTo>
                    <a:pt x="300" y="210"/>
                    <a:pt x="299" y="208"/>
                    <a:pt x="300" y="206"/>
                  </a:cubicBezTo>
                  <a:cubicBezTo>
                    <a:pt x="303" y="203"/>
                    <a:pt x="305" y="201"/>
                    <a:pt x="308" y="201"/>
                  </a:cubicBezTo>
                  <a:cubicBezTo>
                    <a:pt x="313" y="201"/>
                    <a:pt x="320" y="198"/>
                    <a:pt x="321" y="193"/>
                  </a:cubicBezTo>
                  <a:cubicBezTo>
                    <a:pt x="321" y="191"/>
                    <a:pt x="323" y="190"/>
                    <a:pt x="326" y="188"/>
                  </a:cubicBezTo>
                  <a:cubicBezTo>
                    <a:pt x="327" y="188"/>
                    <a:pt x="327" y="188"/>
                    <a:pt x="327" y="188"/>
                  </a:cubicBezTo>
                  <a:cubicBezTo>
                    <a:pt x="333" y="185"/>
                    <a:pt x="339" y="181"/>
                    <a:pt x="339" y="177"/>
                  </a:cubicBezTo>
                  <a:cubicBezTo>
                    <a:pt x="340" y="173"/>
                    <a:pt x="339" y="168"/>
                    <a:pt x="338" y="165"/>
                  </a:cubicBezTo>
                  <a:cubicBezTo>
                    <a:pt x="338" y="164"/>
                    <a:pt x="337" y="164"/>
                    <a:pt x="337" y="163"/>
                  </a:cubicBezTo>
                  <a:cubicBezTo>
                    <a:pt x="337" y="161"/>
                    <a:pt x="337" y="151"/>
                    <a:pt x="337" y="148"/>
                  </a:cubicBezTo>
                  <a:cubicBezTo>
                    <a:pt x="337" y="148"/>
                    <a:pt x="337" y="147"/>
                    <a:pt x="337" y="146"/>
                  </a:cubicBezTo>
                  <a:cubicBezTo>
                    <a:pt x="337" y="146"/>
                    <a:pt x="337" y="145"/>
                    <a:pt x="337" y="145"/>
                  </a:cubicBezTo>
                  <a:cubicBezTo>
                    <a:pt x="338" y="145"/>
                    <a:pt x="338" y="145"/>
                    <a:pt x="339" y="145"/>
                  </a:cubicBezTo>
                  <a:cubicBezTo>
                    <a:pt x="340" y="145"/>
                    <a:pt x="342" y="145"/>
                    <a:pt x="342" y="144"/>
                  </a:cubicBezTo>
                  <a:cubicBezTo>
                    <a:pt x="344" y="142"/>
                    <a:pt x="344" y="140"/>
                    <a:pt x="344" y="138"/>
                  </a:cubicBezTo>
                  <a:cubicBezTo>
                    <a:pt x="343" y="135"/>
                    <a:pt x="343" y="135"/>
                    <a:pt x="346" y="133"/>
                  </a:cubicBezTo>
                  <a:cubicBezTo>
                    <a:pt x="347" y="132"/>
                    <a:pt x="348" y="132"/>
                    <a:pt x="348" y="132"/>
                  </a:cubicBezTo>
                  <a:cubicBezTo>
                    <a:pt x="348" y="132"/>
                    <a:pt x="348" y="133"/>
                    <a:pt x="349" y="133"/>
                  </a:cubicBezTo>
                  <a:cubicBezTo>
                    <a:pt x="349" y="134"/>
                    <a:pt x="350" y="134"/>
                    <a:pt x="352" y="135"/>
                  </a:cubicBezTo>
                  <a:cubicBezTo>
                    <a:pt x="353" y="135"/>
                    <a:pt x="353" y="135"/>
                    <a:pt x="354" y="135"/>
                  </a:cubicBezTo>
                  <a:cubicBezTo>
                    <a:pt x="356" y="135"/>
                    <a:pt x="357" y="136"/>
                    <a:pt x="359" y="137"/>
                  </a:cubicBezTo>
                  <a:cubicBezTo>
                    <a:pt x="359" y="138"/>
                    <a:pt x="360" y="138"/>
                    <a:pt x="361" y="138"/>
                  </a:cubicBezTo>
                  <a:cubicBezTo>
                    <a:pt x="363" y="138"/>
                    <a:pt x="364" y="138"/>
                    <a:pt x="364" y="136"/>
                  </a:cubicBezTo>
                  <a:cubicBezTo>
                    <a:pt x="365" y="134"/>
                    <a:pt x="364" y="131"/>
                    <a:pt x="362" y="129"/>
                  </a:cubicBezTo>
                  <a:cubicBezTo>
                    <a:pt x="360" y="127"/>
                    <a:pt x="359" y="126"/>
                    <a:pt x="359" y="124"/>
                  </a:cubicBezTo>
                  <a:cubicBezTo>
                    <a:pt x="358" y="122"/>
                    <a:pt x="357" y="121"/>
                    <a:pt x="356" y="119"/>
                  </a:cubicBezTo>
                  <a:cubicBezTo>
                    <a:pt x="356" y="119"/>
                    <a:pt x="356" y="118"/>
                    <a:pt x="355" y="117"/>
                  </a:cubicBezTo>
                  <a:cubicBezTo>
                    <a:pt x="354" y="115"/>
                    <a:pt x="353" y="111"/>
                    <a:pt x="348" y="110"/>
                  </a:cubicBezTo>
                  <a:cubicBezTo>
                    <a:pt x="343" y="109"/>
                    <a:pt x="341" y="108"/>
                    <a:pt x="338" y="106"/>
                  </a:cubicBezTo>
                  <a:cubicBezTo>
                    <a:pt x="336" y="105"/>
                    <a:pt x="335" y="105"/>
                    <a:pt x="334" y="105"/>
                  </a:cubicBezTo>
                  <a:cubicBezTo>
                    <a:pt x="334" y="105"/>
                    <a:pt x="334" y="105"/>
                    <a:pt x="334" y="105"/>
                  </a:cubicBezTo>
                  <a:cubicBezTo>
                    <a:pt x="334" y="105"/>
                    <a:pt x="334" y="105"/>
                    <a:pt x="334" y="105"/>
                  </a:cubicBezTo>
                  <a:cubicBezTo>
                    <a:pt x="332" y="105"/>
                    <a:pt x="330" y="107"/>
                    <a:pt x="327" y="110"/>
                  </a:cubicBezTo>
                  <a:cubicBezTo>
                    <a:pt x="324" y="113"/>
                    <a:pt x="324" y="115"/>
                    <a:pt x="324" y="116"/>
                  </a:cubicBezTo>
                  <a:cubicBezTo>
                    <a:pt x="324" y="117"/>
                    <a:pt x="324" y="118"/>
                    <a:pt x="323" y="119"/>
                  </a:cubicBezTo>
                  <a:cubicBezTo>
                    <a:pt x="322" y="122"/>
                    <a:pt x="322" y="124"/>
                    <a:pt x="323" y="125"/>
                  </a:cubicBezTo>
                  <a:cubicBezTo>
                    <a:pt x="323" y="126"/>
                    <a:pt x="323" y="126"/>
                    <a:pt x="323" y="127"/>
                  </a:cubicBezTo>
                  <a:cubicBezTo>
                    <a:pt x="323" y="129"/>
                    <a:pt x="323" y="129"/>
                    <a:pt x="323" y="129"/>
                  </a:cubicBezTo>
                  <a:cubicBezTo>
                    <a:pt x="325" y="129"/>
                    <a:pt x="325" y="129"/>
                    <a:pt x="325" y="129"/>
                  </a:cubicBezTo>
                  <a:cubicBezTo>
                    <a:pt x="325" y="129"/>
                    <a:pt x="325" y="129"/>
                    <a:pt x="326" y="129"/>
                  </a:cubicBezTo>
                  <a:cubicBezTo>
                    <a:pt x="328" y="129"/>
                    <a:pt x="331" y="129"/>
                    <a:pt x="334" y="127"/>
                  </a:cubicBezTo>
                  <a:cubicBezTo>
                    <a:pt x="334" y="127"/>
                    <a:pt x="334" y="126"/>
                    <a:pt x="335" y="126"/>
                  </a:cubicBezTo>
                  <a:cubicBezTo>
                    <a:pt x="335" y="126"/>
                    <a:pt x="335" y="126"/>
                    <a:pt x="335" y="126"/>
                  </a:cubicBezTo>
                  <a:cubicBezTo>
                    <a:pt x="335" y="127"/>
                    <a:pt x="335" y="128"/>
                    <a:pt x="336" y="129"/>
                  </a:cubicBezTo>
                  <a:cubicBezTo>
                    <a:pt x="337" y="130"/>
                    <a:pt x="335" y="133"/>
                    <a:pt x="334" y="135"/>
                  </a:cubicBezTo>
                  <a:cubicBezTo>
                    <a:pt x="334" y="135"/>
                    <a:pt x="333" y="135"/>
                    <a:pt x="333" y="135"/>
                  </a:cubicBezTo>
                  <a:cubicBezTo>
                    <a:pt x="333" y="136"/>
                    <a:pt x="333" y="137"/>
                    <a:pt x="332" y="137"/>
                  </a:cubicBezTo>
                  <a:cubicBezTo>
                    <a:pt x="331" y="137"/>
                    <a:pt x="331" y="137"/>
                    <a:pt x="330" y="137"/>
                  </a:cubicBezTo>
                  <a:cubicBezTo>
                    <a:pt x="329" y="137"/>
                    <a:pt x="328" y="137"/>
                    <a:pt x="327" y="137"/>
                  </a:cubicBezTo>
                  <a:cubicBezTo>
                    <a:pt x="325" y="137"/>
                    <a:pt x="324" y="137"/>
                    <a:pt x="323" y="137"/>
                  </a:cubicBezTo>
                  <a:cubicBezTo>
                    <a:pt x="317" y="138"/>
                    <a:pt x="312" y="140"/>
                    <a:pt x="309" y="143"/>
                  </a:cubicBezTo>
                  <a:cubicBezTo>
                    <a:pt x="308" y="144"/>
                    <a:pt x="307" y="145"/>
                    <a:pt x="306" y="147"/>
                  </a:cubicBezTo>
                  <a:cubicBezTo>
                    <a:pt x="303" y="150"/>
                    <a:pt x="301" y="153"/>
                    <a:pt x="297" y="153"/>
                  </a:cubicBezTo>
                  <a:cubicBezTo>
                    <a:pt x="296" y="153"/>
                    <a:pt x="296" y="153"/>
                    <a:pt x="296" y="153"/>
                  </a:cubicBezTo>
                  <a:cubicBezTo>
                    <a:pt x="290" y="153"/>
                    <a:pt x="287" y="149"/>
                    <a:pt x="285" y="147"/>
                  </a:cubicBezTo>
                  <a:cubicBezTo>
                    <a:pt x="285" y="146"/>
                    <a:pt x="284" y="146"/>
                    <a:pt x="284" y="146"/>
                  </a:cubicBezTo>
                  <a:cubicBezTo>
                    <a:pt x="281" y="143"/>
                    <a:pt x="270" y="139"/>
                    <a:pt x="265" y="138"/>
                  </a:cubicBezTo>
                  <a:cubicBezTo>
                    <a:pt x="262" y="138"/>
                    <a:pt x="260" y="136"/>
                    <a:pt x="257" y="134"/>
                  </a:cubicBezTo>
                  <a:cubicBezTo>
                    <a:pt x="256" y="133"/>
                    <a:pt x="255" y="133"/>
                    <a:pt x="254" y="132"/>
                  </a:cubicBezTo>
                  <a:cubicBezTo>
                    <a:pt x="254" y="132"/>
                    <a:pt x="247" y="128"/>
                    <a:pt x="243" y="128"/>
                  </a:cubicBezTo>
                  <a:cubicBezTo>
                    <a:pt x="240" y="128"/>
                    <a:pt x="239" y="129"/>
                    <a:pt x="239" y="130"/>
                  </a:cubicBezTo>
                  <a:cubicBezTo>
                    <a:pt x="238" y="131"/>
                    <a:pt x="236" y="131"/>
                    <a:pt x="234" y="132"/>
                  </a:cubicBezTo>
                  <a:cubicBezTo>
                    <a:pt x="233" y="133"/>
                    <a:pt x="232" y="133"/>
                    <a:pt x="231" y="134"/>
                  </a:cubicBezTo>
                  <a:cubicBezTo>
                    <a:pt x="231" y="134"/>
                    <a:pt x="231" y="134"/>
                    <a:pt x="230" y="133"/>
                  </a:cubicBezTo>
                  <a:cubicBezTo>
                    <a:pt x="229" y="131"/>
                    <a:pt x="229" y="130"/>
                    <a:pt x="229" y="130"/>
                  </a:cubicBezTo>
                  <a:cubicBezTo>
                    <a:pt x="229" y="129"/>
                    <a:pt x="229" y="129"/>
                    <a:pt x="230" y="129"/>
                  </a:cubicBezTo>
                  <a:cubicBezTo>
                    <a:pt x="231" y="129"/>
                    <a:pt x="231" y="128"/>
                    <a:pt x="232" y="127"/>
                  </a:cubicBezTo>
                  <a:cubicBezTo>
                    <a:pt x="232" y="124"/>
                    <a:pt x="228" y="121"/>
                    <a:pt x="225" y="120"/>
                  </a:cubicBezTo>
                  <a:cubicBezTo>
                    <a:pt x="225" y="120"/>
                    <a:pt x="224" y="120"/>
                    <a:pt x="224" y="119"/>
                  </a:cubicBezTo>
                  <a:cubicBezTo>
                    <a:pt x="222" y="119"/>
                    <a:pt x="220" y="118"/>
                    <a:pt x="218" y="118"/>
                  </a:cubicBezTo>
                  <a:cubicBezTo>
                    <a:pt x="217" y="118"/>
                    <a:pt x="216" y="118"/>
                    <a:pt x="214" y="119"/>
                  </a:cubicBezTo>
                  <a:cubicBezTo>
                    <a:pt x="212" y="119"/>
                    <a:pt x="205" y="119"/>
                    <a:pt x="203" y="122"/>
                  </a:cubicBezTo>
                  <a:cubicBezTo>
                    <a:pt x="200" y="124"/>
                    <a:pt x="195" y="127"/>
                    <a:pt x="192" y="127"/>
                  </a:cubicBezTo>
                  <a:cubicBezTo>
                    <a:pt x="191" y="127"/>
                    <a:pt x="191" y="127"/>
                    <a:pt x="190" y="126"/>
                  </a:cubicBezTo>
                  <a:cubicBezTo>
                    <a:pt x="190" y="126"/>
                    <a:pt x="189" y="126"/>
                    <a:pt x="189" y="126"/>
                  </a:cubicBezTo>
                  <a:cubicBezTo>
                    <a:pt x="189" y="125"/>
                    <a:pt x="191" y="123"/>
                    <a:pt x="193" y="123"/>
                  </a:cubicBezTo>
                  <a:cubicBezTo>
                    <a:pt x="194" y="123"/>
                    <a:pt x="194" y="123"/>
                    <a:pt x="194" y="123"/>
                  </a:cubicBezTo>
                  <a:cubicBezTo>
                    <a:pt x="198" y="122"/>
                    <a:pt x="203" y="121"/>
                    <a:pt x="206" y="116"/>
                  </a:cubicBezTo>
                  <a:cubicBezTo>
                    <a:pt x="209" y="111"/>
                    <a:pt x="210" y="106"/>
                    <a:pt x="210" y="100"/>
                  </a:cubicBezTo>
                  <a:cubicBezTo>
                    <a:pt x="210" y="96"/>
                    <a:pt x="210" y="94"/>
                    <a:pt x="211" y="92"/>
                  </a:cubicBezTo>
                  <a:cubicBezTo>
                    <a:pt x="211" y="91"/>
                    <a:pt x="211" y="89"/>
                    <a:pt x="211" y="88"/>
                  </a:cubicBezTo>
                  <a:cubicBezTo>
                    <a:pt x="211" y="87"/>
                    <a:pt x="212" y="85"/>
                    <a:pt x="211" y="83"/>
                  </a:cubicBezTo>
                  <a:cubicBezTo>
                    <a:pt x="210" y="82"/>
                    <a:pt x="208" y="82"/>
                    <a:pt x="207" y="82"/>
                  </a:cubicBezTo>
                  <a:cubicBezTo>
                    <a:pt x="207" y="82"/>
                    <a:pt x="206" y="82"/>
                    <a:pt x="206" y="82"/>
                  </a:cubicBezTo>
                  <a:cubicBezTo>
                    <a:pt x="205" y="81"/>
                    <a:pt x="204" y="81"/>
                    <a:pt x="203" y="81"/>
                  </a:cubicBezTo>
                  <a:cubicBezTo>
                    <a:pt x="204" y="80"/>
                    <a:pt x="205" y="78"/>
                    <a:pt x="205" y="75"/>
                  </a:cubicBezTo>
                  <a:cubicBezTo>
                    <a:pt x="206" y="70"/>
                    <a:pt x="205" y="66"/>
                    <a:pt x="203" y="62"/>
                  </a:cubicBezTo>
                  <a:cubicBezTo>
                    <a:pt x="200" y="59"/>
                    <a:pt x="196" y="56"/>
                    <a:pt x="196" y="55"/>
                  </a:cubicBezTo>
                  <a:cubicBezTo>
                    <a:pt x="193" y="54"/>
                    <a:pt x="193" y="54"/>
                    <a:pt x="193" y="54"/>
                  </a:cubicBezTo>
                  <a:cubicBezTo>
                    <a:pt x="193" y="57"/>
                    <a:pt x="193" y="57"/>
                    <a:pt x="193" y="57"/>
                  </a:cubicBezTo>
                  <a:cubicBezTo>
                    <a:pt x="193" y="57"/>
                    <a:pt x="193" y="62"/>
                    <a:pt x="191" y="62"/>
                  </a:cubicBezTo>
                  <a:cubicBezTo>
                    <a:pt x="187" y="62"/>
                    <a:pt x="184" y="61"/>
                    <a:pt x="181" y="59"/>
                  </a:cubicBezTo>
                  <a:cubicBezTo>
                    <a:pt x="178" y="56"/>
                    <a:pt x="175" y="55"/>
                    <a:pt x="171" y="53"/>
                  </a:cubicBezTo>
                  <a:cubicBezTo>
                    <a:pt x="170" y="53"/>
                    <a:pt x="170" y="53"/>
                    <a:pt x="170" y="53"/>
                  </a:cubicBezTo>
                  <a:cubicBezTo>
                    <a:pt x="167" y="52"/>
                    <a:pt x="161" y="49"/>
                    <a:pt x="158" y="48"/>
                  </a:cubicBezTo>
                  <a:cubicBezTo>
                    <a:pt x="158" y="44"/>
                    <a:pt x="158" y="44"/>
                    <a:pt x="158" y="44"/>
                  </a:cubicBezTo>
                  <a:cubicBezTo>
                    <a:pt x="158" y="41"/>
                    <a:pt x="158" y="41"/>
                    <a:pt x="158" y="41"/>
                  </a:cubicBezTo>
                  <a:cubicBezTo>
                    <a:pt x="156" y="42"/>
                    <a:pt x="156" y="42"/>
                    <a:pt x="156" y="42"/>
                  </a:cubicBezTo>
                  <a:cubicBezTo>
                    <a:pt x="155" y="42"/>
                    <a:pt x="147" y="47"/>
                    <a:pt x="143" y="50"/>
                  </a:cubicBezTo>
                  <a:cubicBezTo>
                    <a:pt x="142" y="51"/>
                    <a:pt x="141" y="53"/>
                    <a:pt x="140" y="54"/>
                  </a:cubicBezTo>
                  <a:cubicBezTo>
                    <a:pt x="140" y="54"/>
                    <a:pt x="139" y="55"/>
                    <a:pt x="139" y="55"/>
                  </a:cubicBezTo>
                  <a:cubicBezTo>
                    <a:pt x="139" y="53"/>
                    <a:pt x="138" y="51"/>
                    <a:pt x="138" y="49"/>
                  </a:cubicBezTo>
                  <a:cubicBezTo>
                    <a:pt x="138" y="48"/>
                    <a:pt x="138" y="48"/>
                    <a:pt x="138" y="48"/>
                  </a:cubicBezTo>
                  <a:cubicBezTo>
                    <a:pt x="136" y="48"/>
                    <a:pt x="136" y="48"/>
                    <a:pt x="136" y="48"/>
                  </a:cubicBezTo>
                  <a:cubicBezTo>
                    <a:pt x="136" y="48"/>
                    <a:pt x="131" y="48"/>
                    <a:pt x="127" y="52"/>
                  </a:cubicBezTo>
                  <a:cubicBezTo>
                    <a:pt x="125" y="55"/>
                    <a:pt x="123" y="56"/>
                    <a:pt x="121" y="56"/>
                  </a:cubicBezTo>
                  <a:cubicBezTo>
                    <a:pt x="121" y="56"/>
                    <a:pt x="120" y="56"/>
                    <a:pt x="119" y="55"/>
                  </a:cubicBezTo>
                  <a:cubicBezTo>
                    <a:pt x="118" y="53"/>
                    <a:pt x="118" y="52"/>
                    <a:pt x="118" y="50"/>
                  </a:cubicBezTo>
                  <a:cubicBezTo>
                    <a:pt x="118" y="49"/>
                    <a:pt x="118" y="47"/>
                    <a:pt x="117" y="45"/>
                  </a:cubicBezTo>
                  <a:cubicBezTo>
                    <a:pt x="114" y="43"/>
                    <a:pt x="110" y="41"/>
                    <a:pt x="105" y="41"/>
                  </a:cubicBezTo>
                  <a:cubicBezTo>
                    <a:pt x="101" y="41"/>
                    <a:pt x="94" y="41"/>
                    <a:pt x="91" y="39"/>
                  </a:cubicBezTo>
                  <a:cubicBezTo>
                    <a:pt x="91" y="38"/>
                    <a:pt x="90" y="38"/>
                    <a:pt x="90" y="38"/>
                  </a:cubicBezTo>
                  <a:cubicBezTo>
                    <a:pt x="87" y="36"/>
                    <a:pt x="85" y="35"/>
                    <a:pt x="81" y="35"/>
                  </a:cubicBezTo>
                  <a:cubicBezTo>
                    <a:pt x="64" y="35"/>
                    <a:pt x="64" y="35"/>
                    <a:pt x="64" y="35"/>
                  </a:cubicBezTo>
                  <a:cubicBezTo>
                    <a:pt x="63" y="35"/>
                    <a:pt x="62" y="35"/>
                    <a:pt x="60" y="35"/>
                  </a:cubicBezTo>
                  <a:cubicBezTo>
                    <a:pt x="59" y="36"/>
                    <a:pt x="57" y="36"/>
                    <a:pt x="55" y="36"/>
                  </a:cubicBezTo>
                  <a:cubicBezTo>
                    <a:pt x="54" y="36"/>
                    <a:pt x="53" y="36"/>
                    <a:pt x="52" y="35"/>
                  </a:cubicBezTo>
                  <a:cubicBezTo>
                    <a:pt x="51" y="33"/>
                    <a:pt x="49" y="33"/>
                    <a:pt x="47" y="33"/>
                  </a:cubicBezTo>
                  <a:cubicBezTo>
                    <a:pt x="45" y="33"/>
                    <a:pt x="43" y="34"/>
                    <a:pt x="43" y="34"/>
                  </a:cubicBezTo>
                  <a:cubicBezTo>
                    <a:pt x="42" y="34"/>
                    <a:pt x="42" y="34"/>
                    <a:pt x="42" y="34"/>
                  </a:cubicBezTo>
                  <a:cubicBezTo>
                    <a:pt x="42" y="34"/>
                    <a:pt x="42" y="34"/>
                    <a:pt x="42" y="34"/>
                  </a:cubicBezTo>
                  <a:cubicBezTo>
                    <a:pt x="42" y="34"/>
                    <a:pt x="41" y="36"/>
                    <a:pt x="40" y="38"/>
                  </a:cubicBezTo>
                  <a:cubicBezTo>
                    <a:pt x="20" y="37"/>
                    <a:pt x="20" y="37"/>
                    <a:pt x="20" y="37"/>
                  </a:cubicBezTo>
                  <a:cubicBezTo>
                    <a:pt x="19" y="37"/>
                    <a:pt x="16" y="37"/>
                    <a:pt x="15" y="35"/>
                  </a:cubicBezTo>
                  <a:cubicBezTo>
                    <a:pt x="15" y="34"/>
                    <a:pt x="15" y="34"/>
                    <a:pt x="15" y="32"/>
                  </a:cubicBezTo>
                  <a:cubicBezTo>
                    <a:pt x="15" y="31"/>
                    <a:pt x="15" y="29"/>
                    <a:pt x="14" y="25"/>
                  </a:cubicBezTo>
                  <a:cubicBezTo>
                    <a:pt x="12" y="18"/>
                    <a:pt x="14" y="17"/>
                    <a:pt x="14" y="17"/>
                  </a:cubicBezTo>
                  <a:cubicBezTo>
                    <a:pt x="14" y="17"/>
                    <a:pt x="14" y="17"/>
                    <a:pt x="14" y="17"/>
                  </a:cubicBezTo>
                  <a:cubicBezTo>
                    <a:pt x="14" y="17"/>
                    <a:pt x="15" y="17"/>
                    <a:pt x="15" y="17"/>
                  </a:cubicBezTo>
                  <a:cubicBezTo>
                    <a:pt x="16" y="17"/>
                    <a:pt x="16" y="17"/>
                    <a:pt x="16" y="17"/>
                  </a:cubicBezTo>
                  <a:cubicBezTo>
                    <a:pt x="19" y="17"/>
                    <a:pt x="20" y="16"/>
                    <a:pt x="22" y="14"/>
                  </a:cubicBezTo>
                  <a:cubicBezTo>
                    <a:pt x="22" y="13"/>
                    <a:pt x="23" y="12"/>
                    <a:pt x="24" y="11"/>
                  </a:cubicBezTo>
                  <a:cubicBezTo>
                    <a:pt x="26" y="10"/>
                    <a:pt x="28" y="9"/>
                    <a:pt x="27" y="7"/>
                  </a:cubicBezTo>
                  <a:cubicBezTo>
                    <a:pt x="27" y="6"/>
                    <a:pt x="26" y="5"/>
                    <a:pt x="25" y="4"/>
                  </a:cubicBezTo>
                  <a:cubicBezTo>
                    <a:pt x="24" y="3"/>
                    <a:pt x="23" y="3"/>
                    <a:pt x="22" y="2"/>
                  </a:cubicBezTo>
                  <a:cubicBezTo>
                    <a:pt x="20" y="1"/>
                    <a:pt x="19" y="0"/>
                    <a:pt x="17" y="0"/>
                  </a:cubicBezTo>
                  <a:close/>
                  <a:moveTo>
                    <a:pt x="225" y="145"/>
                  </a:moveTo>
                  <a:cubicBezTo>
                    <a:pt x="225" y="144"/>
                    <a:pt x="226" y="142"/>
                    <a:pt x="226" y="142"/>
                  </a:cubicBezTo>
                  <a:cubicBezTo>
                    <a:pt x="226" y="142"/>
                    <a:pt x="226" y="142"/>
                    <a:pt x="227" y="141"/>
                  </a:cubicBezTo>
                  <a:cubicBezTo>
                    <a:pt x="226" y="143"/>
                    <a:pt x="226" y="144"/>
                    <a:pt x="225" y="145"/>
                  </a:cubicBezTo>
                  <a:close/>
                  <a:moveTo>
                    <a:pt x="33" y="63"/>
                  </a:moveTo>
                  <a:cubicBezTo>
                    <a:pt x="33" y="63"/>
                    <a:pt x="33" y="63"/>
                    <a:pt x="33" y="63"/>
                  </a:cubicBezTo>
                  <a:cubicBezTo>
                    <a:pt x="33" y="63"/>
                    <a:pt x="32" y="63"/>
                    <a:pt x="31" y="64"/>
                  </a:cubicBezTo>
                  <a:cubicBezTo>
                    <a:pt x="27" y="64"/>
                    <a:pt x="27" y="64"/>
                    <a:pt x="23" y="66"/>
                  </a:cubicBezTo>
                  <a:cubicBezTo>
                    <a:pt x="22" y="66"/>
                    <a:pt x="21" y="66"/>
                    <a:pt x="21" y="66"/>
                  </a:cubicBezTo>
                  <a:cubicBezTo>
                    <a:pt x="21" y="66"/>
                    <a:pt x="20" y="66"/>
                    <a:pt x="20" y="66"/>
                  </a:cubicBezTo>
                  <a:cubicBezTo>
                    <a:pt x="20" y="66"/>
                    <a:pt x="20" y="66"/>
                    <a:pt x="19" y="66"/>
                  </a:cubicBezTo>
                  <a:cubicBezTo>
                    <a:pt x="17" y="66"/>
                    <a:pt x="16" y="67"/>
                    <a:pt x="15" y="69"/>
                  </a:cubicBezTo>
                  <a:cubicBezTo>
                    <a:pt x="15" y="69"/>
                    <a:pt x="15" y="69"/>
                    <a:pt x="15" y="69"/>
                  </a:cubicBezTo>
                  <a:cubicBezTo>
                    <a:pt x="15" y="70"/>
                    <a:pt x="15" y="70"/>
                    <a:pt x="15" y="70"/>
                  </a:cubicBezTo>
                  <a:cubicBezTo>
                    <a:pt x="15" y="70"/>
                    <a:pt x="13" y="74"/>
                    <a:pt x="15" y="79"/>
                  </a:cubicBezTo>
                  <a:cubicBezTo>
                    <a:pt x="17" y="83"/>
                    <a:pt x="22" y="83"/>
                    <a:pt x="26" y="84"/>
                  </a:cubicBezTo>
                  <a:cubicBezTo>
                    <a:pt x="28" y="84"/>
                    <a:pt x="29" y="84"/>
                    <a:pt x="31" y="85"/>
                  </a:cubicBezTo>
                  <a:cubicBezTo>
                    <a:pt x="32" y="85"/>
                    <a:pt x="32" y="85"/>
                    <a:pt x="33" y="85"/>
                  </a:cubicBezTo>
                  <a:cubicBezTo>
                    <a:pt x="37" y="85"/>
                    <a:pt x="37" y="82"/>
                    <a:pt x="38" y="80"/>
                  </a:cubicBezTo>
                  <a:cubicBezTo>
                    <a:pt x="38" y="79"/>
                    <a:pt x="39" y="78"/>
                    <a:pt x="39" y="77"/>
                  </a:cubicBezTo>
                  <a:cubicBezTo>
                    <a:pt x="41" y="72"/>
                    <a:pt x="41" y="71"/>
                    <a:pt x="39" y="69"/>
                  </a:cubicBezTo>
                  <a:cubicBezTo>
                    <a:pt x="39" y="68"/>
                    <a:pt x="39" y="68"/>
                    <a:pt x="38" y="67"/>
                  </a:cubicBezTo>
                  <a:cubicBezTo>
                    <a:pt x="37" y="65"/>
                    <a:pt x="36" y="63"/>
                    <a:pt x="33" y="63"/>
                  </a:cubicBezTo>
                  <a:cubicBezTo>
                    <a:pt x="33" y="63"/>
                    <a:pt x="33" y="63"/>
                    <a:pt x="33" y="63"/>
                  </a:cubicBezTo>
                  <a:close/>
                  <a:moveTo>
                    <a:pt x="14" y="70"/>
                  </a:moveTo>
                  <a:cubicBezTo>
                    <a:pt x="10" y="73"/>
                    <a:pt x="10" y="73"/>
                    <a:pt x="10" y="73"/>
                  </a:cubicBezTo>
                  <a:cubicBezTo>
                    <a:pt x="9" y="74"/>
                    <a:pt x="8" y="74"/>
                    <a:pt x="7" y="75"/>
                  </a:cubicBezTo>
                  <a:cubicBezTo>
                    <a:pt x="4" y="76"/>
                    <a:pt x="2" y="77"/>
                    <a:pt x="3" y="83"/>
                  </a:cubicBezTo>
                  <a:cubicBezTo>
                    <a:pt x="3" y="84"/>
                    <a:pt x="3" y="85"/>
                    <a:pt x="3" y="86"/>
                  </a:cubicBezTo>
                  <a:cubicBezTo>
                    <a:pt x="3" y="91"/>
                    <a:pt x="4" y="94"/>
                    <a:pt x="8" y="96"/>
                  </a:cubicBezTo>
                  <a:cubicBezTo>
                    <a:pt x="10" y="98"/>
                    <a:pt x="12" y="99"/>
                    <a:pt x="14" y="99"/>
                  </a:cubicBezTo>
                  <a:cubicBezTo>
                    <a:pt x="15" y="99"/>
                    <a:pt x="18" y="98"/>
                    <a:pt x="18" y="94"/>
                  </a:cubicBezTo>
                  <a:cubicBezTo>
                    <a:pt x="18" y="93"/>
                    <a:pt x="18" y="93"/>
                    <a:pt x="18" y="92"/>
                  </a:cubicBezTo>
                  <a:cubicBezTo>
                    <a:pt x="18" y="90"/>
                    <a:pt x="17" y="89"/>
                    <a:pt x="15" y="86"/>
                  </a:cubicBezTo>
                  <a:cubicBezTo>
                    <a:pt x="14" y="85"/>
                    <a:pt x="14" y="85"/>
                    <a:pt x="14" y="85"/>
                  </a:cubicBezTo>
                  <a:cubicBezTo>
                    <a:pt x="12" y="81"/>
                    <a:pt x="13" y="75"/>
                    <a:pt x="13" y="75"/>
                  </a:cubicBezTo>
                  <a:cubicBezTo>
                    <a:pt x="14" y="70"/>
                    <a:pt x="14" y="70"/>
                    <a:pt x="14" y="70"/>
                  </a:cubicBezTo>
                  <a:close/>
                  <a:moveTo>
                    <a:pt x="51" y="74"/>
                  </a:moveTo>
                  <a:cubicBezTo>
                    <a:pt x="48" y="79"/>
                    <a:pt x="48" y="79"/>
                    <a:pt x="48" y="79"/>
                  </a:cubicBezTo>
                  <a:cubicBezTo>
                    <a:pt x="47" y="82"/>
                    <a:pt x="46" y="82"/>
                    <a:pt x="45" y="83"/>
                  </a:cubicBezTo>
                  <a:cubicBezTo>
                    <a:pt x="45" y="83"/>
                    <a:pt x="44" y="84"/>
                    <a:pt x="43" y="86"/>
                  </a:cubicBezTo>
                  <a:cubicBezTo>
                    <a:pt x="41" y="88"/>
                    <a:pt x="39" y="88"/>
                    <a:pt x="37" y="88"/>
                  </a:cubicBezTo>
                  <a:cubicBezTo>
                    <a:pt x="35" y="88"/>
                    <a:pt x="33" y="89"/>
                    <a:pt x="31" y="90"/>
                  </a:cubicBezTo>
                  <a:cubicBezTo>
                    <a:pt x="29" y="90"/>
                    <a:pt x="29" y="90"/>
                    <a:pt x="29" y="90"/>
                  </a:cubicBezTo>
                  <a:cubicBezTo>
                    <a:pt x="30" y="92"/>
                    <a:pt x="30" y="92"/>
                    <a:pt x="30" y="92"/>
                  </a:cubicBezTo>
                  <a:cubicBezTo>
                    <a:pt x="30" y="92"/>
                    <a:pt x="31" y="94"/>
                    <a:pt x="34" y="96"/>
                  </a:cubicBezTo>
                  <a:cubicBezTo>
                    <a:pt x="35" y="96"/>
                    <a:pt x="36" y="96"/>
                    <a:pt x="37" y="96"/>
                  </a:cubicBezTo>
                  <a:cubicBezTo>
                    <a:pt x="40" y="96"/>
                    <a:pt x="42" y="95"/>
                    <a:pt x="45" y="94"/>
                  </a:cubicBezTo>
                  <a:cubicBezTo>
                    <a:pt x="45" y="94"/>
                    <a:pt x="46" y="94"/>
                    <a:pt x="47" y="94"/>
                  </a:cubicBezTo>
                  <a:cubicBezTo>
                    <a:pt x="52" y="92"/>
                    <a:pt x="52" y="82"/>
                    <a:pt x="52" y="80"/>
                  </a:cubicBezTo>
                  <a:cubicBezTo>
                    <a:pt x="51" y="74"/>
                    <a:pt x="51" y="74"/>
                    <a:pt x="51" y="74"/>
                  </a:cubicBezTo>
                  <a:close/>
                  <a:moveTo>
                    <a:pt x="29" y="99"/>
                  </a:moveTo>
                  <a:cubicBezTo>
                    <a:pt x="28" y="99"/>
                    <a:pt x="27" y="100"/>
                    <a:pt x="27" y="100"/>
                  </a:cubicBezTo>
                  <a:cubicBezTo>
                    <a:pt x="26" y="101"/>
                    <a:pt x="27" y="102"/>
                    <a:pt x="27" y="103"/>
                  </a:cubicBezTo>
                  <a:cubicBezTo>
                    <a:pt x="28" y="104"/>
                    <a:pt x="28" y="105"/>
                    <a:pt x="28" y="106"/>
                  </a:cubicBezTo>
                  <a:cubicBezTo>
                    <a:pt x="29" y="108"/>
                    <a:pt x="29" y="110"/>
                    <a:pt x="32" y="110"/>
                  </a:cubicBezTo>
                  <a:cubicBezTo>
                    <a:pt x="32" y="110"/>
                    <a:pt x="33" y="110"/>
                    <a:pt x="34" y="109"/>
                  </a:cubicBezTo>
                  <a:cubicBezTo>
                    <a:pt x="36" y="107"/>
                    <a:pt x="37" y="106"/>
                    <a:pt x="37" y="104"/>
                  </a:cubicBezTo>
                  <a:cubicBezTo>
                    <a:pt x="37" y="102"/>
                    <a:pt x="36" y="102"/>
                    <a:pt x="36" y="101"/>
                  </a:cubicBezTo>
                  <a:cubicBezTo>
                    <a:pt x="34" y="100"/>
                    <a:pt x="31" y="99"/>
                    <a:pt x="29" y="99"/>
                  </a:cubicBezTo>
                  <a:close/>
                  <a:moveTo>
                    <a:pt x="51" y="104"/>
                  </a:moveTo>
                  <a:cubicBezTo>
                    <a:pt x="47" y="104"/>
                    <a:pt x="43" y="108"/>
                    <a:pt x="41" y="110"/>
                  </a:cubicBezTo>
                  <a:cubicBezTo>
                    <a:pt x="39" y="110"/>
                    <a:pt x="37" y="110"/>
                    <a:pt x="35" y="112"/>
                  </a:cubicBezTo>
                  <a:cubicBezTo>
                    <a:pt x="34" y="113"/>
                    <a:pt x="35" y="116"/>
                    <a:pt x="36" y="116"/>
                  </a:cubicBezTo>
                  <a:cubicBezTo>
                    <a:pt x="36" y="117"/>
                    <a:pt x="36" y="118"/>
                    <a:pt x="37" y="119"/>
                  </a:cubicBezTo>
                  <a:cubicBezTo>
                    <a:pt x="38" y="121"/>
                    <a:pt x="39" y="123"/>
                    <a:pt x="42" y="123"/>
                  </a:cubicBezTo>
                  <a:cubicBezTo>
                    <a:pt x="42" y="123"/>
                    <a:pt x="43" y="123"/>
                    <a:pt x="44" y="123"/>
                  </a:cubicBezTo>
                  <a:cubicBezTo>
                    <a:pt x="45" y="123"/>
                    <a:pt x="45" y="123"/>
                    <a:pt x="46" y="123"/>
                  </a:cubicBezTo>
                  <a:cubicBezTo>
                    <a:pt x="46" y="123"/>
                    <a:pt x="47" y="123"/>
                    <a:pt x="47" y="123"/>
                  </a:cubicBezTo>
                  <a:cubicBezTo>
                    <a:pt x="48" y="123"/>
                    <a:pt x="48" y="123"/>
                    <a:pt x="49" y="123"/>
                  </a:cubicBezTo>
                  <a:cubicBezTo>
                    <a:pt x="53" y="123"/>
                    <a:pt x="53" y="119"/>
                    <a:pt x="53" y="117"/>
                  </a:cubicBezTo>
                  <a:cubicBezTo>
                    <a:pt x="53" y="115"/>
                    <a:pt x="54" y="114"/>
                    <a:pt x="54" y="112"/>
                  </a:cubicBezTo>
                  <a:cubicBezTo>
                    <a:pt x="54" y="109"/>
                    <a:pt x="55" y="107"/>
                    <a:pt x="54" y="105"/>
                  </a:cubicBezTo>
                  <a:cubicBezTo>
                    <a:pt x="53" y="104"/>
                    <a:pt x="52" y="104"/>
                    <a:pt x="51" y="104"/>
                  </a:cubicBezTo>
                  <a:close/>
                  <a:moveTo>
                    <a:pt x="22" y="121"/>
                  </a:moveTo>
                  <a:cubicBezTo>
                    <a:pt x="19" y="121"/>
                    <a:pt x="19" y="124"/>
                    <a:pt x="19" y="125"/>
                  </a:cubicBezTo>
                  <a:cubicBezTo>
                    <a:pt x="19" y="127"/>
                    <a:pt x="19" y="128"/>
                    <a:pt x="19" y="129"/>
                  </a:cubicBezTo>
                  <a:cubicBezTo>
                    <a:pt x="18" y="131"/>
                    <a:pt x="17" y="135"/>
                    <a:pt x="22" y="136"/>
                  </a:cubicBezTo>
                  <a:cubicBezTo>
                    <a:pt x="24" y="137"/>
                    <a:pt x="24" y="137"/>
                    <a:pt x="24" y="137"/>
                  </a:cubicBezTo>
                  <a:cubicBezTo>
                    <a:pt x="25" y="137"/>
                    <a:pt x="26" y="137"/>
                    <a:pt x="27" y="137"/>
                  </a:cubicBezTo>
                  <a:cubicBezTo>
                    <a:pt x="30" y="137"/>
                    <a:pt x="31" y="135"/>
                    <a:pt x="31" y="133"/>
                  </a:cubicBezTo>
                  <a:cubicBezTo>
                    <a:pt x="32" y="131"/>
                    <a:pt x="32" y="129"/>
                    <a:pt x="31" y="128"/>
                  </a:cubicBezTo>
                  <a:cubicBezTo>
                    <a:pt x="30" y="127"/>
                    <a:pt x="29" y="126"/>
                    <a:pt x="28" y="126"/>
                  </a:cubicBezTo>
                  <a:cubicBezTo>
                    <a:pt x="27" y="126"/>
                    <a:pt x="27" y="125"/>
                    <a:pt x="26" y="125"/>
                  </a:cubicBezTo>
                  <a:cubicBezTo>
                    <a:pt x="24" y="122"/>
                    <a:pt x="23" y="121"/>
                    <a:pt x="22" y="12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3" name="Freeform 29"/>
            <p:cNvSpPr>
              <a:spLocks noEditPoints="1"/>
            </p:cNvSpPr>
            <p:nvPr/>
          </p:nvSpPr>
          <p:spPr bwMode="auto">
            <a:xfrm>
              <a:off x="6232919" y="2323260"/>
              <a:ext cx="975182" cy="699972"/>
            </a:xfrm>
            <a:custGeom>
              <a:avLst/>
              <a:gdLst>
                <a:gd name="T0" fmla="*/ 47 w 465"/>
                <a:gd name="T1" fmla="*/ 295 h 334"/>
                <a:gd name="T2" fmla="*/ 2 w 465"/>
                <a:gd name="T3" fmla="*/ 284 h 334"/>
                <a:gd name="T4" fmla="*/ 24 w 465"/>
                <a:gd name="T5" fmla="*/ 243 h 334"/>
                <a:gd name="T6" fmla="*/ 24 w 465"/>
                <a:gd name="T7" fmla="*/ 215 h 334"/>
                <a:gd name="T8" fmla="*/ 33 w 465"/>
                <a:gd name="T9" fmla="*/ 162 h 334"/>
                <a:gd name="T10" fmla="*/ 82 w 465"/>
                <a:gd name="T11" fmla="*/ 163 h 334"/>
                <a:gd name="T12" fmla="*/ 101 w 465"/>
                <a:gd name="T13" fmla="*/ 157 h 334"/>
                <a:gd name="T14" fmla="*/ 114 w 465"/>
                <a:gd name="T15" fmla="*/ 141 h 334"/>
                <a:gd name="T16" fmla="*/ 144 w 465"/>
                <a:gd name="T17" fmla="*/ 122 h 334"/>
                <a:gd name="T18" fmla="*/ 204 w 465"/>
                <a:gd name="T19" fmla="*/ 81 h 334"/>
                <a:gd name="T20" fmla="*/ 268 w 465"/>
                <a:gd name="T21" fmla="*/ 53 h 334"/>
                <a:gd name="T22" fmla="*/ 245 w 465"/>
                <a:gd name="T23" fmla="*/ 60 h 334"/>
                <a:gd name="T24" fmla="*/ 212 w 465"/>
                <a:gd name="T25" fmla="*/ 78 h 334"/>
                <a:gd name="T26" fmla="*/ 212 w 465"/>
                <a:gd name="T27" fmla="*/ 89 h 334"/>
                <a:gd name="T28" fmla="*/ 255 w 465"/>
                <a:gd name="T29" fmla="*/ 69 h 334"/>
                <a:gd name="T30" fmla="*/ 277 w 465"/>
                <a:gd name="T31" fmla="*/ 54 h 334"/>
                <a:gd name="T32" fmla="*/ 311 w 465"/>
                <a:gd name="T33" fmla="*/ 92 h 334"/>
                <a:gd name="T34" fmla="*/ 344 w 465"/>
                <a:gd name="T35" fmla="*/ 121 h 334"/>
                <a:gd name="T36" fmla="*/ 378 w 465"/>
                <a:gd name="T37" fmla="*/ 101 h 334"/>
                <a:gd name="T38" fmla="*/ 434 w 465"/>
                <a:gd name="T39" fmla="*/ 162 h 334"/>
                <a:gd name="T40" fmla="*/ 394 w 465"/>
                <a:gd name="T41" fmla="*/ 171 h 334"/>
                <a:gd name="T42" fmla="*/ 437 w 465"/>
                <a:gd name="T43" fmla="*/ 181 h 334"/>
                <a:gd name="T44" fmla="*/ 459 w 465"/>
                <a:gd name="T45" fmla="*/ 250 h 334"/>
                <a:gd name="T46" fmla="*/ 437 w 465"/>
                <a:gd name="T47" fmla="*/ 286 h 334"/>
                <a:gd name="T48" fmla="*/ 431 w 465"/>
                <a:gd name="T49" fmla="*/ 251 h 334"/>
                <a:gd name="T50" fmla="*/ 407 w 465"/>
                <a:gd name="T51" fmla="*/ 256 h 334"/>
                <a:gd name="T52" fmla="*/ 387 w 465"/>
                <a:gd name="T53" fmla="*/ 239 h 334"/>
                <a:gd name="T54" fmla="*/ 356 w 465"/>
                <a:gd name="T55" fmla="*/ 280 h 334"/>
                <a:gd name="T56" fmla="*/ 337 w 465"/>
                <a:gd name="T57" fmla="*/ 292 h 334"/>
                <a:gd name="T58" fmla="*/ 309 w 465"/>
                <a:gd name="T59" fmla="*/ 300 h 334"/>
                <a:gd name="T60" fmla="*/ 285 w 465"/>
                <a:gd name="T61" fmla="*/ 311 h 334"/>
                <a:gd name="T62" fmla="*/ 253 w 465"/>
                <a:gd name="T63" fmla="*/ 304 h 334"/>
                <a:gd name="T64" fmla="*/ 227 w 465"/>
                <a:gd name="T65" fmla="*/ 301 h 334"/>
                <a:gd name="T66" fmla="*/ 181 w 465"/>
                <a:gd name="T67" fmla="*/ 283 h 334"/>
                <a:gd name="T68" fmla="*/ 158 w 465"/>
                <a:gd name="T69" fmla="*/ 299 h 334"/>
                <a:gd name="T70" fmla="*/ 125 w 465"/>
                <a:gd name="T71" fmla="*/ 310 h 334"/>
                <a:gd name="T72" fmla="*/ 95 w 465"/>
                <a:gd name="T73" fmla="*/ 334 h 334"/>
                <a:gd name="T74" fmla="*/ 390 w 465"/>
                <a:gd name="T75" fmla="*/ 159 h 334"/>
                <a:gd name="T76" fmla="*/ 391 w 465"/>
                <a:gd name="T77" fmla="*/ 140 h 334"/>
                <a:gd name="T78" fmla="*/ 409 w 465"/>
                <a:gd name="T79" fmla="*/ 146 h 334"/>
                <a:gd name="T80" fmla="*/ 398 w 465"/>
                <a:gd name="T81" fmla="*/ 131 h 334"/>
                <a:gd name="T82" fmla="*/ 387 w 465"/>
                <a:gd name="T83" fmla="*/ 129 h 334"/>
                <a:gd name="T84" fmla="*/ 107 w 465"/>
                <a:gd name="T85" fmla="*/ 140 h 334"/>
                <a:gd name="T86" fmla="*/ 327 w 465"/>
                <a:gd name="T87" fmla="*/ 97 h 334"/>
                <a:gd name="T88" fmla="*/ 327 w 465"/>
                <a:gd name="T89" fmla="*/ 97 h 334"/>
                <a:gd name="T90" fmla="*/ 307 w 465"/>
                <a:gd name="T91" fmla="*/ 66 h 334"/>
                <a:gd name="T92" fmla="*/ 297 w 465"/>
                <a:gd name="T93" fmla="*/ 38 h 334"/>
                <a:gd name="T94" fmla="*/ 314 w 465"/>
                <a:gd name="T95" fmla="*/ 35 h 334"/>
                <a:gd name="T96" fmla="*/ 322 w 465"/>
                <a:gd name="T97" fmla="*/ 28 h 334"/>
                <a:gd name="T98" fmla="*/ 344 w 465"/>
                <a:gd name="T99" fmla="*/ 54 h 334"/>
                <a:gd name="T100" fmla="*/ 359 w 465"/>
                <a:gd name="T101" fmla="*/ 57 h 334"/>
                <a:gd name="T102" fmla="*/ 361 w 465"/>
                <a:gd name="T103" fmla="*/ 82 h 334"/>
                <a:gd name="T104" fmla="*/ 343 w 465"/>
                <a:gd name="T105" fmla="*/ 76 h 334"/>
                <a:gd name="T106" fmla="*/ 331 w 465"/>
                <a:gd name="T107" fmla="*/ 82 h 334"/>
                <a:gd name="T108" fmla="*/ 301 w 465"/>
                <a:gd name="T109" fmla="*/ 49 h 334"/>
                <a:gd name="T110" fmla="*/ 310 w 465"/>
                <a:gd name="T111" fmla="*/ 43 h 334"/>
                <a:gd name="T112" fmla="*/ 338 w 465"/>
                <a:gd name="T113" fmla="*/ 41 h 334"/>
                <a:gd name="T114" fmla="*/ 348 w 465"/>
                <a:gd name="T115" fmla="*/ 42 h 334"/>
                <a:gd name="T116" fmla="*/ 307 w 465"/>
                <a:gd name="T117" fmla="*/ 7 h 334"/>
                <a:gd name="T118" fmla="*/ 319 w 465"/>
                <a:gd name="T119" fmla="*/ 2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5" h="334">
                  <a:moveTo>
                    <a:pt x="84" y="334"/>
                  </a:moveTo>
                  <a:cubicBezTo>
                    <a:pt x="82" y="332"/>
                    <a:pt x="78" y="331"/>
                    <a:pt x="75" y="331"/>
                  </a:cubicBezTo>
                  <a:cubicBezTo>
                    <a:pt x="75" y="331"/>
                    <a:pt x="74" y="331"/>
                    <a:pt x="73" y="331"/>
                  </a:cubicBezTo>
                  <a:cubicBezTo>
                    <a:pt x="73" y="331"/>
                    <a:pt x="72" y="331"/>
                    <a:pt x="72" y="331"/>
                  </a:cubicBezTo>
                  <a:cubicBezTo>
                    <a:pt x="70" y="331"/>
                    <a:pt x="69" y="330"/>
                    <a:pt x="69" y="329"/>
                  </a:cubicBezTo>
                  <a:cubicBezTo>
                    <a:pt x="68" y="327"/>
                    <a:pt x="69" y="325"/>
                    <a:pt x="71" y="323"/>
                  </a:cubicBezTo>
                  <a:cubicBezTo>
                    <a:pt x="71" y="323"/>
                    <a:pt x="72" y="323"/>
                    <a:pt x="72" y="323"/>
                  </a:cubicBezTo>
                  <a:cubicBezTo>
                    <a:pt x="71" y="322"/>
                    <a:pt x="68" y="320"/>
                    <a:pt x="65" y="319"/>
                  </a:cubicBezTo>
                  <a:cubicBezTo>
                    <a:pt x="61" y="317"/>
                    <a:pt x="55" y="310"/>
                    <a:pt x="54" y="307"/>
                  </a:cubicBezTo>
                  <a:cubicBezTo>
                    <a:pt x="54" y="306"/>
                    <a:pt x="52" y="304"/>
                    <a:pt x="51" y="302"/>
                  </a:cubicBezTo>
                  <a:cubicBezTo>
                    <a:pt x="49" y="300"/>
                    <a:pt x="48" y="297"/>
                    <a:pt x="47" y="295"/>
                  </a:cubicBezTo>
                  <a:cubicBezTo>
                    <a:pt x="44" y="291"/>
                    <a:pt x="43" y="290"/>
                    <a:pt x="39" y="289"/>
                  </a:cubicBezTo>
                  <a:cubicBezTo>
                    <a:pt x="39" y="289"/>
                    <a:pt x="39" y="289"/>
                    <a:pt x="38" y="289"/>
                  </a:cubicBezTo>
                  <a:cubicBezTo>
                    <a:pt x="36" y="289"/>
                    <a:pt x="36" y="290"/>
                    <a:pt x="34" y="292"/>
                  </a:cubicBezTo>
                  <a:cubicBezTo>
                    <a:pt x="34" y="293"/>
                    <a:pt x="33" y="294"/>
                    <a:pt x="33" y="294"/>
                  </a:cubicBezTo>
                  <a:cubicBezTo>
                    <a:pt x="31" y="296"/>
                    <a:pt x="29" y="297"/>
                    <a:pt x="27" y="297"/>
                  </a:cubicBezTo>
                  <a:cubicBezTo>
                    <a:pt x="26" y="297"/>
                    <a:pt x="24" y="297"/>
                    <a:pt x="23" y="297"/>
                  </a:cubicBezTo>
                  <a:cubicBezTo>
                    <a:pt x="20" y="296"/>
                    <a:pt x="16" y="290"/>
                    <a:pt x="14" y="287"/>
                  </a:cubicBezTo>
                  <a:cubicBezTo>
                    <a:pt x="13" y="286"/>
                    <a:pt x="12" y="285"/>
                    <a:pt x="12" y="285"/>
                  </a:cubicBezTo>
                  <a:cubicBezTo>
                    <a:pt x="11" y="285"/>
                    <a:pt x="11" y="285"/>
                    <a:pt x="10" y="286"/>
                  </a:cubicBezTo>
                  <a:cubicBezTo>
                    <a:pt x="9" y="286"/>
                    <a:pt x="9" y="286"/>
                    <a:pt x="8" y="286"/>
                  </a:cubicBezTo>
                  <a:cubicBezTo>
                    <a:pt x="6" y="286"/>
                    <a:pt x="4" y="285"/>
                    <a:pt x="2" y="284"/>
                  </a:cubicBezTo>
                  <a:cubicBezTo>
                    <a:pt x="2" y="283"/>
                    <a:pt x="1" y="283"/>
                    <a:pt x="1" y="283"/>
                  </a:cubicBezTo>
                  <a:cubicBezTo>
                    <a:pt x="1" y="283"/>
                    <a:pt x="1" y="283"/>
                    <a:pt x="1" y="283"/>
                  </a:cubicBezTo>
                  <a:cubicBezTo>
                    <a:pt x="1" y="282"/>
                    <a:pt x="1" y="282"/>
                    <a:pt x="1" y="282"/>
                  </a:cubicBezTo>
                  <a:cubicBezTo>
                    <a:pt x="1" y="282"/>
                    <a:pt x="1" y="276"/>
                    <a:pt x="1" y="271"/>
                  </a:cubicBezTo>
                  <a:cubicBezTo>
                    <a:pt x="0" y="267"/>
                    <a:pt x="2" y="267"/>
                    <a:pt x="4" y="265"/>
                  </a:cubicBezTo>
                  <a:cubicBezTo>
                    <a:pt x="5" y="265"/>
                    <a:pt x="5" y="264"/>
                    <a:pt x="6" y="264"/>
                  </a:cubicBezTo>
                  <a:cubicBezTo>
                    <a:pt x="10" y="261"/>
                    <a:pt x="12" y="260"/>
                    <a:pt x="16" y="260"/>
                  </a:cubicBezTo>
                  <a:cubicBezTo>
                    <a:pt x="19" y="260"/>
                    <a:pt x="20" y="258"/>
                    <a:pt x="21" y="256"/>
                  </a:cubicBezTo>
                  <a:cubicBezTo>
                    <a:pt x="22" y="255"/>
                    <a:pt x="23" y="254"/>
                    <a:pt x="24" y="253"/>
                  </a:cubicBezTo>
                  <a:cubicBezTo>
                    <a:pt x="26" y="251"/>
                    <a:pt x="25" y="250"/>
                    <a:pt x="25" y="248"/>
                  </a:cubicBezTo>
                  <a:cubicBezTo>
                    <a:pt x="25" y="246"/>
                    <a:pt x="24" y="245"/>
                    <a:pt x="24" y="243"/>
                  </a:cubicBezTo>
                  <a:cubicBezTo>
                    <a:pt x="24" y="242"/>
                    <a:pt x="24" y="240"/>
                    <a:pt x="26" y="240"/>
                  </a:cubicBezTo>
                  <a:cubicBezTo>
                    <a:pt x="27" y="240"/>
                    <a:pt x="28" y="240"/>
                    <a:pt x="29" y="240"/>
                  </a:cubicBezTo>
                  <a:cubicBezTo>
                    <a:pt x="29" y="241"/>
                    <a:pt x="30" y="241"/>
                    <a:pt x="32" y="242"/>
                  </a:cubicBezTo>
                  <a:cubicBezTo>
                    <a:pt x="32" y="242"/>
                    <a:pt x="32" y="242"/>
                    <a:pt x="33" y="242"/>
                  </a:cubicBezTo>
                  <a:cubicBezTo>
                    <a:pt x="35" y="242"/>
                    <a:pt x="36" y="240"/>
                    <a:pt x="37" y="235"/>
                  </a:cubicBezTo>
                  <a:cubicBezTo>
                    <a:pt x="38" y="234"/>
                    <a:pt x="38" y="232"/>
                    <a:pt x="38" y="231"/>
                  </a:cubicBezTo>
                  <a:cubicBezTo>
                    <a:pt x="38" y="228"/>
                    <a:pt x="38" y="226"/>
                    <a:pt x="40" y="222"/>
                  </a:cubicBezTo>
                  <a:cubicBezTo>
                    <a:pt x="41" y="221"/>
                    <a:pt x="41" y="220"/>
                    <a:pt x="41" y="220"/>
                  </a:cubicBezTo>
                  <a:cubicBezTo>
                    <a:pt x="40" y="219"/>
                    <a:pt x="39" y="219"/>
                    <a:pt x="38" y="219"/>
                  </a:cubicBezTo>
                  <a:cubicBezTo>
                    <a:pt x="37" y="219"/>
                    <a:pt x="36" y="218"/>
                    <a:pt x="36" y="218"/>
                  </a:cubicBezTo>
                  <a:cubicBezTo>
                    <a:pt x="32" y="218"/>
                    <a:pt x="28" y="217"/>
                    <a:pt x="24" y="215"/>
                  </a:cubicBezTo>
                  <a:cubicBezTo>
                    <a:pt x="22" y="214"/>
                    <a:pt x="21" y="212"/>
                    <a:pt x="20" y="210"/>
                  </a:cubicBezTo>
                  <a:cubicBezTo>
                    <a:pt x="20" y="208"/>
                    <a:pt x="19" y="207"/>
                    <a:pt x="18" y="207"/>
                  </a:cubicBezTo>
                  <a:cubicBezTo>
                    <a:pt x="14" y="204"/>
                    <a:pt x="17" y="199"/>
                    <a:pt x="18" y="197"/>
                  </a:cubicBezTo>
                  <a:cubicBezTo>
                    <a:pt x="18" y="195"/>
                    <a:pt x="17" y="194"/>
                    <a:pt x="16" y="192"/>
                  </a:cubicBezTo>
                  <a:cubicBezTo>
                    <a:pt x="16" y="190"/>
                    <a:pt x="15" y="189"/>
                    <a:pt x="15" y="187"/>
                  </a:cubicBezTo>
                  <a:cubicBezTo>
                    <a:pt x="14" y="182"/>
                    <a:pt x="16" y="181"/>
                    <a:pt x="21" y="177"/>
                  </a:cubicBezTo>
                  <a:cubicBezTo>
                    <a:pt x="24" y="175"/>
                    <a:pt x="25" y="174"/>
                    <a:pt x="26" y="172"/>
                  </a:cubicBezTo>
                  <a:cubicBezTo>
                    <a:pt x="27" y="172"/>
                    <a:pt x="27" y="171"/>
                    <a:pt x="29" y="170"/>
                  </a:cubicBezTo>
                  <a:cubicBezTo>
                    <a:pt x="31" y="168"/>
                    <a:pt x="31" y="164"/>
                    <a:pt x="32" y="162"/>
                  </a:cubicBezTo>
                  <a:cubicBezTo>
                    <a:pt x="32" y="161"/>
                    <a:pt x="32" y="161"/>
                    <a:pt x="32" y="161"/>
                  </a:cubicBezTo>
                  <a:cubicBezTo>
                    <a:pt x="33" y="162"/>
                    <a:pt x="33" y="162"/>
                    <a:pt x="33" y="162"/>
                  </a:cubicBezTo>
                  <a:cubicBezTo>
                    <a:pt x="33" y="162"/>
                    <a:pt x="34" y="162"/>
                    <a:pt x="34" y="162"/>
                  </a:cubicBezTo>
                  <a:cubicBezTo>
                    <a:pt x="34" y="162"/>
                    <a:pt x="35" y="161"/>
                    <a:pt x="36" y="161"/>
                  </a:cubicBezTo>
                  <a:cubicBezTo>
                    <a:pt x="39" y="160"/>
                    <a:pt x="49" y="153"/>
                    <a:pt x="52" y="150"/>
                  </a:cubicBezTo>
                  <a:cubicBezTo>
                    <a:pt x="53" y="149"/>
                    <a:pt x="56" y="148"/>
                    <a:pt x="58" y="148"/>
                  </a:cubicBezTo>
                  <a:cubicBezTo>
                    <a:pt x="61" y="148"/>
                    <a:pt x="67" y="149"/>
                    <a:pt x="67" y="152"/>
                  </a:cubicBezTo>
                  <a:cubicBezTo>
                    <a:pt x="68" y="153"/>
                    <a:pt x="72" y="155"/>
                    <a:pt x="75" y="155"/>
                  </a:cubicBezTo>
                  <a:cubicBezTo>
                    <a:pt x="77" y="156"/>
                    <a:pt x="77" y="156"/>
                    <a:pt x="77" y="156"/>
                  </a:cubicBezTo>
                  <a:cubicBezTo>
                    <a:pt x="75" y="157"/>
                    <a:pt x="75" y="157"/>
                    <a:pt x="75" y="157"/>
                  </a:cubicBezTo>
                  <a:cubicBezTo>
                    <a:pt x="75" y="157"/>
                    <a:pt x="72" y="160"/>
                    <a:pt x="75" y="165"/>
                  </a:cubicBezTo>
                  <a:cubicBezTo>
                    <a:pt x="76" y="167"/>
                    <a:pt x="76" y="167"/>
                    <a:pt x="77" y="167"/>
                  </a:cubicBezTo>
                  <a:cubicBezTo>
                    <a:pt x="79" y="166"/>
                    <a:pt x="81" y="164"/>
                    <a:pt x="82" y="163"/>
                  </a:cubicBezTo>
                  <a:cubicBezTo>
                    <a:pt x="82" y="162"/>
                    <a:pt x="82" y="162"/>
                    <a:pt x="82" y="162"/>
                  </a:cubicBezTo>
                  <a:cubicBezTo>
                    <a:pt x="86" y="164"/>
                    <a:pt x="86" y="164"/>
                    <a:pt x="86" y="164"/>
                  </a:cubicBezTo>
                  <a:cubicBezTo>
                    <a:pt x="88" y="165"/>
                    <a:pt x="90" y="166"/>
                    <a:pt x="91" y="167"/>
                  </a:cubicBezTo>
                  <a:cubicBezTo>
                    <a:pt x="93" y="168"/>
                    <a:pt x="95" y="169"/>
                    <a:pt x="98" y="170"/>
                  </a:cubicBezTo>
                  <a:cubicBezTo>
                    <a:pt x="98" y="171"/>
                    <a:pt x="99" y="171"/>
                    <a:pt x="100" y="171"/>
                  </a:cubicBezTo>
                  <a:cubicBezTo>
                    <a:pt x="100" y="171"/>
                    <a:pt x="100" y="171"/>
                    <a:pt x="100" y="171"/>
                  </a:cubicBezTo>
                  <a:cubicBezTo>
                    <a:pt x="101" y="170"/>
                    <a:pt x="101" y="167"/>
                    <a:pt x="101" y="164"/>
                  </a:cubicBezTo>
                  <a:cubicBezTo>
                    <a:pt x="101" y="163"/>
                    <a:pt x="101" y="163"/>
                    <a:pt x="101" y="163"/>
                  </a:cubicBezTo>
                  <a:cubicBezTo>
                    <a:pt x="101" y="161"/>
                    <a:pt x="101" y="159"/>
                    <a:pt x="101" y="158"/>
                  </a:cubicBezTo>
                  <a:cubicBezTo>
                    <a:pt x="101" y="158"/>
                    <a:pt x="101" y="157"/>
                    <a:pt x="101" y="157"/>
                  </a:cubicBezTo>
                  <a:cubicBezTo>
                    <a:pt x="101" y="157"/>
                    <a:pt x="101" y="157"/>
                    <a:pt x="101" y="157"/>
                  </a:cubicBezTo>
                  <a:cubicBezTo>
                    <a:pt x="99" y="158"/>
                    <a:pt x="99" y="158"/>
                    <a:pt x="99" y="158"/>
                  </a:cubicBezTo>
                  <a:cubicBezTo>
                    <a:pt x="99" y="158"/>
                    <a:pt x="98" y="158"/>
                    <a:pt x="95" y="159"/>
                  </a:cubicBezTo>
                  <a:cubicBezTo>
                    <a:pt x="94" y="160"/>
                    <a:pt x="93" y="160"/>
                    <a:pt x="93" y="160"/>
                  </a:cubicBezTo>
                  <a:cubicBezTo>
                    <a:pt x="91" y="160"/>
                    <a:pt x="90" y="159"/>
                    <a:pt x="90" y="158"/>
                  </a:cubicBezTo>
                  <a:cubicBezTo>
                    <a:pt x="89" y="156"/>
                    <a:pt x="91" y="153"/>
                    <a:pt x="93" y="151"/>
                  </a:cubicBezTo>
                  <a:cubicBezTo>
                    <a:pt x="97" y="146"/>
                    <a:pt x="101" y="146"/>
                    <a:pt x="105" y="146"/>
                  </a:cubicBezTo>
                  <a:cubicBezTo>
                    <a:pt x="106" y="146"/>
                    <a:pt x="107" y="146"/>
                    <a:pt x="108" y="146"/>
                  </a:cubicBezTo>
                  <a:cubicBezTo>
                    <a:pt x="108" y="146"/>
                    <a:pt x="108" y="146"/>
                    <a:pt x="108" y="146"/>
                  </a:cubicBezTo>
                  <a:cubicBezTo>
                    <a:pt x="109" y="146"/>
                    <a:pt x="109" y="146"/>
                    <a:pt x="111" y="145"/>
                  </a:cubicBezTo>
                  <a:cubicBezTo>
                    <a:pt x="111" y="144"/>
                    <a:pt x="111" y="144"/>
                    <a:pt x="111" y="144"/>
                  </a:cubicBezTo>
                  <a:cubicBezTo>
                    <a:pt x="112" y="143"/>
                    <a:pt x="113" y="142"/>
                    <a:pt x="114" y="141"/>
                  </a:cubicBezTo>
                  <a:cubicBezTo>
                    <a:pt x="116" y="139"/>
                    <a:pt x="117" y="138"/>
                    <a:pt x="118" y="135"/>
                  </a:cubicBezTo>
                  <a:cubicBezTo>
                    <a:pt x="119" y="132"/>
                    <a:pt x="118" y="130"/>
                    <a:pt x="117" y="128"/>
                  </a:cubicBezTo>
                  <a:cubicBezTo>
                    <a:pt x="117" y="128"/>
                    <a:pt x="117" y="128"/>
                    <a:pt x="117" y="128"/>
                  </a:cubicBezTo>
                  <a:cubicBezTo>
                    <a:pt x="117" y="128"/>
                    <a:pt x="117" y="128"/>
                    <a:pt x="117" y="128"/>
                  </a:cubicBezTo>
                  <a:cubicBezTo>
                    <a:pt x="118" y="126"/>
                    <a:pt x="119" y="125"/>
                    <a:pt x="120" y="124"/>
                  </a:cubicBezTo>
                  <a:cubicBezTo>
                    <a:pt x="121" y="123"/>
                    <a:pt x="122" y="122"/>
                    <a:pt x="123" y="121"/>
                  </a:cubicBezTo>
                  <a:cubicBezTo>
                    <a:pt x="124" y="119"/>
                    <a:pt x="125" y="118"/>
                    <a:pt x="127" y="118"/>
                  </a:cubicBezTo>
                  <a:cubicBezTo>
                    <a:pt x="129" y="118"/>
                    <a:pt x="130" y="118"/>
                    <a:pt x="132" y="118"/>
                  </a:cubicBezTo>
                  <a:cubicBezTo>
                    <a:pt x="133" y="118"/>
                    <a:pt x="134" y="118"/>
                    <a:pt x="135" y="118"/>
                  </a:cubicBezTo>
                  <a:cubicBezTo>
                    <a:pt x="138" y="118"/>
                    <a:pt x="139" y="119"/>
                    <a:pt x="141" y="120"/>
                  </a:cubicBezTo>
                  <a:cubicBezTo>
                    <a:pt x="142" y="121"/>
                    <a:pt x="143" y="122"/>
                    <a:pt x="144" y="122"/>
                  </a:cubicBezTo>
                  <a:cubicBezTo>
                    <a:pt x="145" y="122"/>
                    <a:pt x="145" y="122"/>
                    <a:pt x="146" y="122"/>
                  </a:cubicBezTo>
                  <a:cubicBezTo>
                    <a:pt x="147" y="122"/>
                    <a:pt x="149" y="121"/>
                    <a:pt x="151" y="119"/>
                  </a:cubicBezTo>
                  <a:cubicBezTo>
                    <a:pt x="152" y="118"/>
                    <a:pt x="153" y="117"/>
                    <a:pt x="154" y="116"/>
                  </a:cubicBezTo>
                  <a:cubicBezTo>
                    <a:pt x="158" y="113"/>
                    <a:pt x="163" y="113"/>
                    <a:pt x="167" y="112"/>
                  </a:cubicBezTo>
                  <a:cubicBezTo>
                    <a:pt x="169" y="112"/>
                    <a:pt x="171" y="112"/>
                    <a:pt x="172" y="112"/>
                  </a:cubicBezTo>
                  <a:cubicBezTo>
                    <a:pt x="177" y="112"/>
                    <a:pt x="177" y="111"/>
                    <a:pt x="178" y="110"/>
                  </a:cubicBezTo>
                  <a:cubicBezTo>
                    <a:pt x="178" y="107"/>
                    <a:pt x="181" y="101"/>
                    <a:pt x="185" y="99"/>
                  </a:cubicBezTo>
                  <a:cubicBezTo>
                    <a:pt x="189" y="96"/>
                    <a:pt x="189" y="96"/>
                    <a:pt x="189" y="96"/>
                  </a:cubicBezTo>
                  <a:cubicBezTo>
                    <a:pt x="192" y="93"/>
                    <a:pt x="197" y="89"/>
                    <a:pt x="199" y="87"/>
                  </a:cubicBezTo>
                  <a:cubicBezTo>
                    <a:pt x="200" y="86"/>
                    <a:pt x="200" y="86"/>
                    <a:pt x="200" y="86"/>
                  </a:cubicBezTo>
                  <a:cubicBezTo>
                    <a:pt x="202" y="85"/>
                    <a:pt x="204" y="84"/>
                    <a:pt x="204" y="81"/>
                  </a:cubicBezTo>
                  <a:cubicBezTo>
                    <a:pt x="204" y="77"/>
                    <a:pt x="207" y="73"/>
                    <a:pt x="210" y="69"/>
                  </a:cubicBezTo>
                  <a:cubicBezTo>
                    <a:pt x="211" y="67"/>
                    <a:pt x="211" y="67"/>
                    <a:pt x="211" y="67"/>
                  </a:cubicBezTo>
                  <a:cubicBezTo>
                    <a:pt x="213" y="64"/>
                    <a:pt x="214" y="62"/>
                    <a:pt x="215" y="59"/>
                  </a:cubicBezTo>
                  <a:cubicBezTo>
                    <a:pt x="217" y="53"/>
                    <a:pt x="219" y="50"/>
                    <a:pt x="222" y="48"/>
                  </a:cubicBezTo>
                  <a:cubicBezTo>
                    <a:pt x="222" y="48"/>
                    <a:pt x="223" y="48"/>
                    <a:pt x="223" y="48"/>
                  </a:cubicBezTo>
                  <a:cubicBezTo>
                    <a:pt x="225" y="48"/>
                    <a:pt x="226" y="50"/>
                    <a:pt x="227" y="51"/>
                  </a:cubicBezTo>
                  <a:cubicBezTo>
                    <a:pt x="228" y="53"/>
                    <a:pt x="229" y="54"/>
                    <a:pt x="230" y="55"/>
                  </a:cubicBezTo>
                  <a:cubicBezTo>
                    <a:pt x="230" y="55"/>
                    <a:pt x="232" y="55"/>
                    <a:pt x="235" y="55"/>
                  </a:cubicBezTo>
                  <a:cubicBezTo>
                    <a:pt x="237" y="55"/>
                    <a:pt x="240" y="55"/>
                    <a:pt x="243" y="55"/>
                  </a:cubicBezTo>
                  <a:cubicBezTo>
                    <a:pt x="245" y="55"/>
                    <a:pt x="247" y="54"/>
                    <a:pt x="248" y="54"/>
                  </a:cubicBezTo>
                  <a:cubicBezTo>
                    <a:pt x="252" y="54"/>
                    <a:pt x="263" y="54"/>
                    <a:pt x="268" y="53"/>
                  </a:cubicBezTo>
                  <a:cubicBezTo>
                    <a:pt x="268" y="53"/>
                    <a:pt x="269" y="53"/>
                    <a:pt x="270" y="53"/>
                  </a:cubicBezTo>
                  <a:cubicBezTo>
                    <a:pt x="271" y="53"/>
                    <a:pt x="273" y="53"/>
                    <a:pt x="274" y="54"/>
                  </a:cubicBezTo>
                  <a:cubicBezTo>
                    <a:pt x="276" y="54"/>
                    <a:pt x="276" y="54"/>
                    <a:pt x="276" y="54"/>
                  </a:cubicBezTo>
                  <a:cubicBezTo>
                    <a:pt x="275" y="55"/>
                    <a:pt x="275" y="55"/>
                    <a:pt x="275" y="55"/>
                  </a:cubicBezTo>
                  <a:cubicBezTo>
                    <a:pt x="274" y="56"/>
                    <a:pt x="273" y="57"/>
                    <a:pt x="272" y="58"/>
                  </a:cubicBezTo>
                  <a:cubicBezTo>
                    <a:pt x="270" y="59"/>
                    <a:pt x="269" y="59"/>
                    <a:pt x="266" y="60"/>
                  </a:cubicBezTo>
                  <a:cubicBezTo>
                    <a:pt x="265" y="60"/>
                    <a:pt x="264" y="60"/>
                    <a:pt x="262" y="60"/>
                  </a:cubicBezTo>
                  <a:cubicBezTo>
                    <a:pt x="260" y="61"/>
                    <a:pt x="258" y="61"/>
                    <a:pt x="255" y="61"/>
                  </a:cubicBezTo>
                  <a:cubicBezTo>
                    <a:pt x="253" y="61"/>
                    <a:pt x="252" y="61"/>
                    <a:pt x="250" y="61"/>
                  </a:cubicBezTo>
                  <a:cubicBezTo>
                    <a:pt x="249" y="61"/>
                    <a:pt x="249" y="61"/>
                    <a:pt x="249" y="61"/>
                  </a:cubicBezTo>
                  <a:cubicBezTo>
                    <a:pt x="247" y="61"/>
                    <a:pt x="246" y="61"/>
                    <a:pt x="245" y="60"/>
                  </a:cubicBezTo>
                  <a:cubicBezTo>
                    <a:pt x="244" y="60"/>
                    <a:pt x="243" y="60"/>
                    <a:pt x="242" y="60"/>
                  </a:cubicBezTo>
                  <a:cubicBezTo>
                    <a:pt x="241" y="60"/>
                    <a:pt x="240" y="60"/>
                    <a:pt x="239" y="61"/>
                  </a:cubicBezTo>
                  <a:cubicBezTo>
                    <a:pt x="236" y="62"/>
                    <a:pt x="235" y="63"/>
                    <a:pt x="231" y="66"/>
                  </a:cubicBezTo>
                  <a:cubicBezTo>
                    <a:pt x="230" y="68"/>
                    <a:pt x="230" y="68"/>
                    <a:pt x="230" y="68"/>
                  </a:cubicBezTo>
                  <a:cubicBezTo>
                    <a:pt x="228" y="69"/>
                    <a:pt x="227" y="70"/>
                    <a:pt x="225" y="70"/>
                  </a:cubicBezTo>
                  <a:cubicBezTo>
                    <a:pt x="225" y="70"/>
                    <a:pt x="224" y="70"/>
                    <a:pt x="223" y="70"/>
                  </a:cubicBezTo>
                  <a:cubicBezTo>
                    <a:pt x="223" y="70"/>
                    <a:pt x="222" y="69"/>
                    <a:pt x="221" y="69"/>
                  </a:cubicBezTo>
                  <a:cubicBezTo>
                    <a:pt x="220" y="69"/>
                    <a:pt x="219" y="69"/>
                    <a:pt x="219" y="69"/>
                  </a:cubicBezTo>
                  <a:cubicBezTo>
                    <a:pt x="218" y="69"/>
                    <a:pt x="217" y="69"/>
                    <a:pt x="216" y="71"/>
                  </a:cubicBezTo>
                  <a:cubicBezTo>
                    <a:pt x="215" y="71"/>
                    <a:pt x="215" y="72"/>
                    <a:pt x="214" y="73"/>
                  </a:cubicBezTo>
                  <a:cubicBezTo>
                    <a:pt x="212" y="75"/>
                    <a:pt x="212" y="76"/>
                    <a:pt x="212" y="78"/>
                  </a:cubicBezTo>
                  <a:cubicBezTo>
                    <a:pt x="212" y="79"/>
                    <a:pt x="212" y="80"/>
                    <a:pt x="211" y="81"/>
                  </a:cubicBezTo>
                  <a:cubicBezTo>
                    <a:pt x="210" y="83"/>
                    <a:pt x="209" y="84"/>
                    <a:pt x="208" y="85"/>
                  </a:cubicBezTo>
                  <a:cubicBezTo>
                    <a:pt x="208" y="86"/>
                    <a:pt x="207" y="87"/>
                    <a:pt x="207" y="87"/>
                  </a:cubicBezTo>
                  <a:cubicBezTo>
                    <a:pt x="207" y="88"/>
                    <a:pt x="207" y="89"/>
                    <a:pt x="206" y="92"/>
                  </a:cubicBezTo>
                  <a:cubicBezTo>
                    <a:pt x="206" y="93"/>
                    <a:pt x="206" y="93"/>
                    <a:pt x="207" y="93"/>
                  </a:cubicBezTo>
                  <a:cubicBezTo>
                    <a:pt x="208" y="93"/>
                    <a:pt x="209" y="94"/>
                    <a:pt x="210" y="95"/>
                  </a:cubicBezTo>
                  <a:cubicBezTo>
                    <a:pt x="210" y="95"/>
                    <a:pt x="211" y="96"/>
                    <a:pt x="215" y="96"/>
                  </a:cubicBezTo>
                  <a:cubicBezTo>
                    <a:pt x="215" y="96"/>
                    <a:pt x="216" y="96"/>
                    <a:pt x="216" y="96"/>
                  </a:cubicBezTo>
                  <a:cubicBezTo>
                    <a:pt x="215" y="95"/>
                    <a:pt x="214" y="94"/>
                    <a:pt x="212" y="93"/>
                  </a:cubicBezTo>
                  <a:cubicBezTo>
                    <a:pt x="211" y="92"/>
                    <a:pt x="211" y="92"/>
                    <a:pt x="211" y="91"/>
                  </a:cubicBezTo>
                  <a:cubicBezTo>
                    <a:pt x="211" y="90"/>
                    <a:pt x="211" y="89"/>
                    <a:pt x="212" y="89"/>
                  </a:cubicBezTo>
                  <a:cubicBezTo>
                    <a:pt x="213" y="88"/>
                    <a:pt x="214" y="87"/>
                    <a:pt x="215" y="85"/>
                  </a:cubicBezTo>
                  <a:cubicBezTo>
                    <a:pt x="216" y="82"/>
                    <a:pt x="217" y="82"/>
                    <a:pt x="219" y="81"/>
                  </a:cubicBezTo>
                  <a:cubicBezTo>
                    <a:pt x="220" y="80"/>
                    <a:pt x="221" y="80"/>
                    <a:pt x="223" y="78"/>
                  </a:cubicBezTo>
                  <a:cubicBezTo>
                    <a:pt x="228" y="74"/>
                    <a:pt x="232" y="72"/>
                    <a:pt x="238" y="68"/>
                  </a:cubicBezTo>
                  <a:cubicBezTo>
                    <a:pt x="239" y="67"/>
                    <a:pt x="240" y="67"/>
                    <a:pt x="240" y="67"/>
                  </a:cubicBezTo>
                  <a:cubicBezTo>
                    <a:pt x="241" y="66"/>
                    <a:pt x="242" y="66"/>
                    <a:pt x="242" y="66"/>
                  </a:cubicBezTo>
                  <a:cubicBezTo>
                    <a:pt x="243" y="66"/>
                    <a:pt x="243" y="66"/>
                    <a:pt x="243" y="66"/>
                  </a:cubicBezTo>
                  <a:cubicBezTo>
                    <a:pt x="243" y="67"/>
                    <a:pt x="244" y="67"/>
                    <a:pt x="244" y="67"/>
                  </a:cubicBezTo>
                  <a:cubicBezTo>
                    <a:pt x="247" y="68"/>
                    <a:pt x="248" y="69"/>
                    <a:pt x="251" y="69"/>
                  </a:cubicBezTo>
                  <a:cubicBezTo>
                    <a:pt x="253" y="69"/>
                    <a:pt x="253" y="69"/>
                    <a:pt x="254" y="69"/>
                  </a:cubicBezTo>
                  <a:cubicBezTo>
                    <a:pt x="254" y="69"/>
                    <a:pt x="255" y="69"/>
                    <a:pt x="255" y="69"/>
                  </a:cubicBezTo>
                  <a:cubicBezTo>
                    <a:pt x="256" y="69"/>
                    <a:pt x="257" y="69"/>
                    <a:pt x="258" y="70"/>
                  </a:cubicBezTo>
                  <a:cubicBezTo>
                    <a:pt x="260" y="72"/>
                    <a:pt x="260" y="72"/>
                    <a:pt x="261" y="72"/>
                  </a:cubicBezTo>
                  <a:cubicBezTo>
                    <a:pt x="261" y="72"/>
                    <a:pt x="262" y="72"/>
                    <a:pt x="262" y="72"/>
                  </a:cubicBezTo>
                  <a:cubicBezTo>
                    <a:pt x="262" y="72"/>
                    <a:pt x="263" y="72"/>
                    <a:pt x="264" y="72"/>
                  </a:cubicBezTo>
                  <a:cubicBezTo>
                    <a:pt x="266" y="72"/>
                    <a:pt x="266" y="71"/>
                    <a:pt x="267" y="68"/>
                  </a:cubicBezTo>
                  <a:cubicBezTo>
                    <a:pt x="267" y="67"/>
                    <a:pt x="267" y="66"/>
                    <a:pt x="268" y="64"/>
                  </a:cubicBezTo>
                  <a:cubicBezTo>
                    <a:pt x="268" y="63"/>
                    <a:pt x="268" y="63"/>
                    <a:pt x="268" y="63"/>
                  </a:cubicBezTo>
                  <a:cubicBezTo>
                    <a:pt x="269" y="60"/>
                    <a:pt x="269" y="60"/>
                    <a:pt x="271" y="60"/>
                  </a:cubicBezTo>
                  <a:cubicBezTo>
                    <a:pt x="271" y="60"/>
                    <a:pt x="271" y="60"/>
                    <a:pt x="272" y="59"/>
                  </a:cubicBezTo>
                  <a:cubicBezTo>
                    <a:pt x="275" y="57"/>
                    <a:pt x="276" y="56"/>
                    <a:pt x="277" y="55"/>
                  </a:cubicBezTo>
                  <a:cubicBezTo>
                    <a:pt x="277" y="54"/>
                    <a:pt x="277" y="54"/>
                    <a:pt x="277" y="54"/>
                  </a:cubicBezTo>
                  <a:cubicBezTo>
                    <a:pt x="278" y="54"/>
                    <a:pt x="278" y="54"/>
                    <a:pt x="278" y="54"/>
                  </a:cubicBezTo>
                  <a:cubicBezTo>
                    <a:pt x="280" y="54"/>
                    <a:pt x="281" y="55"/>
                    <a:pt x="282" y="56"/>
                  </a:cubicBezTo>
                  <a:cubicBezTo>
                    <a:pt x="283" y="57"/>
                    <a:pt x="283" y="58"/>
                    <a:pt x="283" y="59"/>
                  </a:cubicBezTo>
                  <a:cubicBezTo>
                    <a:pt x="282" y="61"/>
                    <a:pt x="284" y="62"/>
                    <a:pt x="288" y="63"/>
                  </a:cubicBezTo>
                  <a:cubicBezTo>
                    <a:pt x="290" y="64"/>
                    <a:pt x="291" y="64"/>
                    <a:pt x="292" y="65"/>
                  </a:cubicBezTo>
                  <a:cubicBezTo>
                    <a:pt x="292" y="66"/>
                    <a:pt x="292" y="66"/>
                    <a:pt x="292" y="66"/>
                  </a:cubicBezTo>
                  <a:cubicBezTo>
                    <a:pt x="292" y="67"/>
                    <a:pt x="292" y="67"/>
                    <a:pt x="292" y="67"/>
                  </a:cubicBezTo>
                  <a:cubicBezTo>
                    <a:pt x="290" y="72"/>
                    <a:pt x="290" y="75"/>
                    <a:pt x="291" y="75"/>
                  </a:cubicBezTo>
                  <a:cubicBezTo>
                    <a:pt x="293" y="78"/>
                    <a:pt x="295" y="83"/>
                    <a:pt x="296" y="85"/>
                  </a:cubicBezTo>
                  <a:cubicBezTo>
                    <a:pt x="297" y="87"/>
                    <a:pt x="300" y="89"/>
                    <a:pt x="305" y="91"/>
                  </a:cubicBezTo>
                  <a:cubicBezTo>
                    <a:pt x="306" y="91"/>
                    <a:pt x="308" y="91"/>
                    <a:pt x="311" y="92"/>
                  </a:cubicBezTo>
                  <a:cubicBezTo>
                    <a:pt x="311" y="92"/>
                    <a:pt x="311" y="92"/>
                    <a:pt x="311" y="92"/>
                  </a:cubicBezTo>
                  <a:cubicBezTo>
                    <a:pt x="314" y="92"/>
                    <a:pt x="317" y="92"/>
                    <a:pt x="319" y="95"/>
                  </a:cubicBezTo>
                  <a:cubicBezTo>
                    <a:pt x="319" y="96"/>
                    <a:pt x="319" y="97"/>
                    <a:pt x="320" y="97"/>
                  </a:cubicBezTo>
                  <a:cubicBezTo>
                    <a:pt x="321" y="100"/>
                    <a:pt x="323" y="103"/>
                    <a:pt x="324" y="104"/>
                  </a:cubicBezTo>
                  <a:cubicBezTo>
                    <a:pt x="324" y="104"/>
                    <a:pt x="324" y="104"/>
                    <a:pt x="325" y="104"/>
                  </a:cubicBezTo>
                  <a:cubicBezTo>
                    <a:pt x="325" y="104"/>
                    <a:pt x="326" y="104"/>
                    <a:pt x="326" y="104"/>
                  </a:cubicBezTo>
                  <a:cubicBezTo>
                    <a:pt x="327" y="104"/>
                    <a:pt x="328" y="104"/>
                    <a:pt x="328" y="104"/>
                  </a:cubicBezTo>
                  <a:cubicBezTo>
                    <a:pt x="331" y="104"/>
                    <a:pt x="331" y="105"/>
                    <a:pt x="331" y="106"/>
                  </a:cubicBezTo>
                  <a:cubicBezTo>
                    <a:pt x="331" y="109"/>
                    <a:pt x="332" y="112"/>
                    <a:pt x="337" y="117"/>
                  </a:cubicBezTo>
                  <a:cubicBezTo>
                    <a:pt x="341" y="121"/>
                    <a:pt x="343" y="122"/>
                    <a:pt x="344" y="122"/>
                  </a:cubicBezTo>
                  <a:cubicBezTo>
                    <a:pt x="344" y="122"/>
                    <a:pt x="344" y="121"/>
                    <a:pt x="344" y="121"/>
                  </a:cubicBezTo>
                  <a:cubicBezTo>
                    <a:pt x="343" y="120"/>
                    <a:pt x="343" y="120"/>
                    <a:pt x="343" y="120"/>
                  </a:cubicBezTo>
                  <a:cubicBezTo>
                    <a:pt x="342" y="118"/>
                    <a:pt x="341" y="116"/>
                    <a:pt x="342" y="115"/>
                  </a:cubicBezTo>
                  <a:cubicBezTo>
                    <a:pt x="342" y="114"/>
                    <a:pt x="342" y="114"/>
                    <a:pt x="344" y="114"/>
                  </a:cubicBezTo>
                  <a:cubicBezTo>
                    <a:pt x="347" y="114"/>
                    <a:pt x="353" y="113"/>
                    <a:pt x="357" y="110"/>
                  </a:cubicBezTo>
                  <a:cubicBezTo>
                    <a:pt x="360" y="107"/>
                    <a:pt x="362" y="106"/>
                    <a:pt x="364" y="106"/>
                  </a:cubicBezTo>
                  <a:cubicBezTo>
                    <a:pt x="366" y="106"/>
                    <a:pt x="367" y="107"/>
                    <a:pt x="369" y="108"/>
                  </a:cubicBezTo>
                  <a:cubicBezTo>
                    <a:pt x="371" y="110"/>
                    <a:pt x="372" y="110"/>
                    <a:pt x="373" y="110"/>
                  </a:cubicBezTo>
                  <a:cubicBezTo>
                    <a:pt x="373" y="110"/>
                    <a:pt x="373" y="110"/>
                    <a:pt x="373" y="110"/>
                  </a:cubicBezTo>
                  <a:cubicBezTo>
                    <a:pt x="374" y="107"/>
                    <a:pt x="375" y="102"/>
                    <a:pt x="378" y="101"/>
                  </a:cubicBezTo>
                  <a:cubicBezTo>
                    <a:pt x="378" y="101"/>
                    <a:pt x="378" y="101"/>
                    <a:pt x="378" y="101"/>
                  </a:cubicBezTo>
                  <a:cubicBezTo>
                    <a:pt x="378" y="101"/>
                    <a:pt x="378" y="101"/>
                    <a:pt x="378" y="101"/>
                  </a:cubicBezTo>
                  <a:cubicBezTo>
                    <a:pt x="380" y="101"/>
                    <a:pt x="381" y="103"/>
                    <a:pt x="382" y="106"/>
                  </a:cubicBezTo>
                  <a:cubicBezTo>
                    <a:pt x="383" y="108"/>
                    <a:pt x="385" y="111"/>
                    <a:pt x="386" y="113"/>
                  </a:cubicBezTo>
                  <a:cubicBezTo>
                    <a:pt x="389" y="118"/>
                    <a:pt x="390" y="118"/>
                    <a:pt x="393" y="119"/>
                  </a:cubicBezTo>
                  <a:cubicBezTo>
                    <a:pt x="394" y="119"/>
                    <a:pt x="395" y="119"/>
                    <a:pt x="397" y="119"/>
                  </a:cubicBezTo>
                  <a:cubicBezTo>
                    <a:pt x="402" y="120"/>
                    <a:pt x="405" y="122"/>
                    <a:pt x="408" y="124"/>
                  </a:cubicBezTo>
                  <a:cubicBezTo>
                    <a:pt x="409" y="125"/>
                    <a:pt x="409" y="126"/>
                    <a:pt x="410" y="126"/>
                  </a:cubicBezTo>
                  <a:cubicBezTo>
                    <a:pt x="413" y="128"/>
                    <a:pt x="415" y="131"/>
                    <a:pt x="418" y="133"/>
                  </a:cubicBezTo>
                  <a:cubicBezTo>
                    <a:pt x="419" y="134"/>
                    <a:pt x="420" y="136"/>
                    <a:pt x="422" y="137"/>
                  </a:cubicBezTo>
                  <a:cubicBezTo>
                    <a:pt x="424" y="139"/>
                    <a:pt x="432" y="148"/>
                    <a:pt x="433" y="148"/>
                  </a:cubicBezTo>
                  <a:cubicBezTo>
                    <a:pt x="433" y="148"/>
                    <a:pt x="433" y="148"/>
                    <a:pt x="433" y="148"/>
                  </a:cubicBezTo>
                  <a:cubicBezTo>
                    <a:pt x="434" y="162"/>
                    <a:pt x="434" y="162"/>
                    <a:pt x="434" y="162"/>
                  </a:cubicBezTo>
                  <a:cubicBezTo>
                    <a:pt x="433" y="162"/>
                    <a:pt x="433" y="162"/>
                    <a:pt x="433" y="162"/>
                  </a:cubicBezTo>
                  <a:cubicBezTo>
                    <a:pt x="432" y="162"/>
                    <a:pt x="430" y="162"/>
                    <a:pt x="429" y="162"/>
                  </a:cubicBezTo>
                  <a:cubicBezTo>
                    <a:pt x="427" y="162"/>
                    <a:pt x="425" y="162"/>
                    <a:pt x="423" y="162"/>
                  </a:cubicBezTo>
                  <a:cubicBezTo>
                    <a:pt x="421" y="162"/>
                    <a:pt x="419" y="162"/>
                    <a:pt x="417" y="162"/>
                  </a:cubicBezTo>
                  <a:cubicBezTo>
                    <a:pt x="417" y="162"/>
                    <a:pt x="417" y="162"/>
                    <a:pt x="417" y="162"/>
                  </a:cubicBezTo>
                  <a:cubicBezTo>
                    <a:pt x="415" y="162"/>
                    <a:pt x="414" y="162"/>
                    <a:pt x="412" y="163"/>
                  </a:cubicBezTo>
                  <a:cubicBezTo>
                    <a:pt x="410" y="163"/>
                    <a:pt x="410" y="163"/>
                    <a:pt x="409" y="165"/>
                  </a:cubicBezTo>
                  <a:cubicBezTo>
                    <a:pt x="409" y="166"/>
                    <a:pt x="408" y="166"/>
                    <a:pt x="407" y="167"/>
                  </a:cubicBezTo>
                  <a:cubicBezTo>
                    <a:pt x="405" y="170"/>
                    <a:pt x="404" y="170"/>
                    <a:pt x="401" y="170"/>
                  </a:cubicBezTo>
                  <a:cubicBezTo>
                    <a:pt x="399" y="170"/>
                    <a:pt x="399" y="170"/>
                    <a:pt x="399" y="170"/>
                  </a:cubicBezTo>
                  <a:cubicBezTo>
                    <a:pt x="396" y="170"/>
                    <a:pt x="395" y="170"/>
                    <a:pt x="394" y="171"/>
                  </a:cubicBezTo>
                  <a:cubicBezTo>
                    <a:pt x="394" y="171"/>
                    <a:pt x="394" y="171"/>
                    <a:pt x="394" y="171"/>
                  </a:cubicBezTo>
                  <a:cubicBezTo>
                    <a:pt x="394" y="172"/>
                    <a:pt x="394" y="174"/>
                    <a:pt x="396" y="176"/>
                  </a:cubicBezTo>
                  <a:cubicBezTo>
                    <a:pt x="398" y="178"/>
                    <a:pt x="399" y="178"/>
                    <a:pt x="401" y="179"/>
                  </a:cubicBezTo>
                  <a:cubicBezTo>
                    <a:pt x="403" y="180"/>
                    <a:pt x="404" y="180"/>
                    <a:pt x="406" y="182"/>
                  </a:cubicBezTo>
                  <a:cubicBezTo>
                    <a:pt x="408" y="183"/>
                    <a:pt x="410" y="184"/>
                    <a:pt x="413" y="185"/>
                  </a:cubicBezTo>
                  <a:cubicBezTo>
                    <a:pt x="415" y="185"/>
                    <a:pt x="416" y="186"/>
                    <a:pt x="417" y="186"/>
                  </a:cubicBezTo>
                  <a:cubicBezTo>
                    <a:pt x="419" y="187"/>
                    <a:pt x="422" y="187"/>
                    <a:pt x="424" y="187"/>
                  </a:cubicBezTo>
                  <a:cubicBezTo>
                    <a:pt x="426" y="187"/>
                    <a:pt x="427" y="187"/>
                    <a:pt x="428" y="187"/>
                  </a:cubicBezTo>
                  <a:cubicBezTo>
                    <a:pt x="431" y="187"/>
                    <a:pt x="431" y="186"/>
                    <a:pt x="432" y="184"/>
                  </a:cubicBezTo>
                  <a:cubicBezTo>
                    <a:pt x="432" y="184"/>
                    <a:pt x="432" y="184"/>
                    <a:pt x="432" y="184"/>
                  </a:cubicBezTo>
                  <a:cubicBezTo>
                    <a:pt x="433" y="182"/>
                    <a:pt x="435" y="181"/>
                    <a:pt x="437" y="181"/>
                  </a:cubicBezTo>
                  <a:cubicBezTo>
                    <a:pt x="437" y="181"/>
                    <a:pt x="438" y="181"/>
                    <a:pt x="439" y="182"/>
                  </a:cubicBezTo>
                  <a:cubicBezTo>
                    <a:pt x="439" y="182"/>
                    <a:pt x="439" y="182"/>
                    <a:pt x="439" y="182"/>
                  </a:cubicBezTo>
                  <a:cubicBezTo>
                    <a:pt x="439" y="182"/>
                    <a:pt x="439" y="182"/>
                    <a:pt x="439" y="182"/>
                  </a:cubicBezTo>
                  <a:cubicBezTo>
                    <a:pt x="440" y="183"/>
                    <a:pt x="442" y="185"/>
                    <a:pt x="442" y="188"/>
                  </a:cubicBezTo>
                  <a:cubicBezTo>
                    <a:pt x="442" y="193"/>
                    <a:pt x="445" y="199"/>
                    <a:pt x="445" y="199"/>
                  </a:cubicBezTo>
                  <a:cubicBezTo>
                    <a:pt x="445" y="200"/>
                    <a:pt x="445" y="201"/>
                    <a:pt x="446" y="202"/>
                  </a:cubicBezTo>
                  <a:cubicBezTo>
                    <a:pt x="448" y="207"/>
                    <a:pt x="450" y="214"/>
                    <a:pt x="449" y="219"/>
                  </a:cubicBezTo>
                  <a:cubicBezTo>
                    <a:pt x="448" y="223"/>
                    <a:pt x="450" y="227"/>
                    <a:pt x="452" y="231"/>
                  </a:cubicBezTo>
                  <a:cubicBezTo>
                    <a:pt x="453" y="233"/>
                    <a:pt x="453" y="234"/>
                    <a:pt x="454" y="235"/>
                  </a:cubicBezTo>
                  <a:cubicBezTo>
                    <a:pt x="455" y="237"/>
                    <a:pt x="456" y="240"/>
                    <a:pt x="457" y="243"/>
                  </a:cubicBezTo>
                  <a:cubicBezTo>
                    <a:pt x="458" y="246"/>
                    <a:pt x="459" y="249"/>
                    <a:pt x="459" y="250"/>
                  </a:cubicBezTo>
                  <a:cubicBezTo>
                    <a:pt x="461" y="252"/>
                    <a:pt x="465" y="266"/>
                    <a:pt x="465" y="269"/>
                  </a:cubicBezTo>
                  <a:cubicBezTo>
                    <a:pt x="465" y="270"/>
                    <a:pt x="465" y="270"/>
                    <a:pt x="465" y="270"/>
                  </a:cubicBezTo>
                  <a:cubicBezTo>
                    <a:pt x="464" y="270"/>
                    <a:pt x="464" y="270"/>
                    <a:pt x="464" y="270"/>
                  </a:cubicBezTo>
                  <a:cubicBezTo>
                    <a:pt x="461" y="270"/>
                    <a:pt x="461" y="271"/>
                    <a:pt x="460" y="272"/>
                  </a:cubicBezTo>
                  <a:cubicBezTo>
                    <a:pt x="460" y="273"/>
                    <a:pt x="459" y="275"/>
                    <a:pt x="457" y="276"/>
                  </a:cubicBezTo>
                  <a:cubicBezTo>
                    <a:pt x="452" y="280"/>
                    <a:pt x="452" y="280"/>
                    <a:pt x="449" y="283"/>
                  </a:cubicBezTo>
                  <a:cubicBezTo>
                    <a:pt x="448" y="284"/>
                    <a:pt x="448" y="285"/>
                    <a:pt x="447" y="285"/>
                  </a:cubicBezTo>
                  <a:cubicBezTo>
                    <a:pt x="447" y="287"/>
                    <a:pt x="446" y="287"/>
                    <a:pt x="445" y="287"/>
                  </a:cubicBezTo>
                  <a:cubicBezTo>
                    <a:pt x="445" y="287"/>
                    <a:pt x="445" y="287"/>
                    <a:pt x="445" y="287"/>
                  </a:cubicBezTo>
                  <a:cubicBezTo>
                    <a:pt x="444" y="287"/>
                    <a:pt x="444" y="287"/>
                    <a:pt x="442" y="287"/>
                  </a:cubicBezTo>
                  <a:cubicBezTo>
                    <a:pt x="440" y="286"/>
                    <a:pt x="439" y="286"/>
                    <a:pt x="437" y="286"/>
                  </a:cubicBezTo>
                  <a:cubicBezTo>
                    <a:pt x="436" y="286"/>
                    <a:pt x="434" y="286"/>
                    <a:pt x="432" y="286"/>
                  </a:cubicBezTo>
                  <a:cubicBezTo>
                    <a:pt x="430" y="286"/>
                    <a:pt x="429" y="285"/>
                    <a:pt x="428" y="284"/>
                  </a:cubicBezTo>
                  <a:cubicBezTo>
                    <a:pt x="427" y="282"/>
                    <a:pt x="428" y="280"/>
                    <a:pt x="429" y="278"/>
                  </a:cubicBezTo>
                  <a:cubicBezTo>
                    <a:pt x="431" y="276"/>
                    <a:pt x="435" y="270"/>
                    <a:pt x="440" y="266"/>
                  </a:cubicBezTo>
                  <a:cubicBezTo>
                    <a:pt x="443" y="264"/>
                    <a:pt x="443" y="262"/>
                    <a:pt x="442" y="260"/>
                  </a:cubicBezTo>
                  <a:cubicBezTo>
                    <a:pt x="442" y="258"/>
                    <a:pt x="441" y="257"/>
                    <a:pt x="442" y="255"/>
                  </a:cubicBezTo>
                  <a:cubicBezTo>
                    <a:pt x="442" y="253"/>
                    <a:pt x="442" y="252"/>
                    <a:pt x="441" y="252"/>
                  </a:cubicBezTo>
                  <a:cubicBezTo>
                    <a:pt x="440" y="251"/>
                    <a:pt x="440" y="251"/>
                    <a:pt x="440" y="251"/>
                  </a:cubicBezTo>
                  <a:cubicBezTo>
                    <a:pt x="441" y="252"/>
                    <a:pt x="441" y="252"/>
                    <a:pt x="441" y="252"/>
                  </a:cubicBezTo>
                  <a:cubicBezTo>
                    <a:pt x="440" y="252"/>
                    <a:pt x="438" y="252"/>
                    <a:pt x="436" y="252"/>
                  </a:cubicBezTo>
                  <a:cubicBezTo>
                    <a:pt x="435" y="252"/>
                    <a:pt x="433" y="252"/>
                    <a:pt x="431" y="251"/>
                  </a:cubicBezTo>
                  <a:cubicBezTo>
                    <a:pt x="430" y="251"/>
                    <a:pt x="430" y="250"/>
                    <a:pt x="429" y="250"/>
                  </a:cubicBezTo>
                  <a:cubicBezTo>
                    <a:pt x="429" y="250"/>
                    <a:pt x="429" y="251"/>
                    <a:pt x="428" y="251"/>
                  </a:cubicBezTo>
                  <a:cubicBezTo>
                    <a:pt x="427" y="252"/>
                    <a:pt x="427" y="252"/>
                    <a:pt x="427" y="252"/>
                  </a:cubicBezTo>
                  <a:cubicBezTo>
                    <a:pt x="424" y="254"/>
                    <a:pt x="424" y="254"/>
                    <a:pt x="421" y="255"/>
                  </a:cubicBezTo>
                  <a:cubicBezTo>
                    <a:pt x="420" y="256"/>
                    <a:pt x="420" y="256"/>
                    <a:pt x="419" y="256"/>
                  </a:cubicBezTo>
                  <a:cubicBezTo>
                    <a:pt x="418" y="256"/>
                    <a:pt x="417" y="255"/>
                    <a:pt x="416" y="254"/>
                  </a:cubicBezTo>
                  <a:cubicBezTo>
                    <a:pt x="416" y="253"/>
                    <a:pt x="415" y="253"/>
                    <a:pt x="415" y="252"/>
                  </a:cubicBezTo>
                  <a:cubicBezTo>
                    <a:pt x="415" y="252"/>
                    <a:pt x="414" y="252"/>
                    <a:pt x="414" y="252"/>
                  </a:cubicBezTo>
                  <a:cubicBezTo>
                    <a:pt x="414" y="252"/>
                    <a:pt x="413" y="252"/>
                    <a:pt x="412" y="253"/>
                  </a:cubicBezTo>
                  <a:cubicBezTo>
                    <a:pt x="411" y="254"/>
                    <a:pt x="410" y="254"/>
                    <a:pt x="409" y="255"/>
                  </a:cubicBezTo>
                  <a:cubicBezTo>
                    <a:pt x="408" y="255"/>
                    <a:pt x="407" y="256"/>
                    <a:pt x="407" y="256"/>
                  </a:cubicBezTo>
                  <a:cubicBezTo>
                    <a:pt x="404" y="256"/>
                    <a:pt x="403" y="253"/>
                    <a:pt x="402" y="252"/>
                  </a:cubicBezTo>
                  <a:cubicBezTo>
                    <a:pt x="402" y="251"/>
                    <a:pt x="401" y="250"/>
                    <a:pt x="401" y="249"/>
                  </a:cubicBezTo>
                  <a:cubicBezTo>
                    <a:pt x="400" y="247"/>
                    <a:pt x="399" y="245"/>
                    <a:pt x="398" y="244"/>
                  </a:cubicBezTo>
                  <a:cubicBezTo>
                    <a:pt x="398" y="243"/>
                    <a:pt x="398" y="242"/>
                    <a:pt x="397" y="241"/>
                  </a:cubicBezTo>
                  <a:cubicBezTo>
                    <a:pt x="397" y="239"/>
                    <a:pt x="396" y="238"/>
                    <a:pt x="395" y="238"/>
                  </a:cubicBezTo>
                  <a:cubicBezTo>
                    <a:pt x="392" y="238"/>
                    <a:pt x="391" y="236"/>
                    <a:pt x="389" y="234"/>
                  </a:cubicBezTo>
                  <a:cubicBezTo>
                    <a:pt x="389" y="233"/>
                    <a:pt x="389" y="233"/>
                    <a:pt x="389" y="233"/>
                  </a:cubicBezTo>
                  <a:cubicBezTo>
                    <a:pt x="387" y="230"/>
                    <a:pt x="386" y="230"/>
                    <a:pt x="386" y="230"/>
                  </a:cubicBezTo>
                  <a:cubicBezTo>
                    <a:pt x="385" y="230"/>
                    <a:pt x="385" y="231"/>
                    <a:pt x="384" y="231"/>
                  </a:cubicBezTo>
                  <a:cubicBezTo>
                    <a:pt x="383" y="235"/>
                    <a:pt x="383" y="236"/>
                    <a:pt x="385" y="238"/>
                  </a:cubicBezTo>
                  <a:cubicBezTo>
                    <a:pt x="386" y="238"/>
                    <a:pt x="386" y="239"/>
                    <a:pt x="387" y="239"/>
                  </a:cubicBezTo>
                  <a:cubicBezTo>
                    <a:pt x="388" y="240"/>
                    <a:pt x="389" y="240"/>
                    <a:pt x="389" y="242"/>
                  </a:cubicBezTo>
                  <a:cubicBezTo>
                    <a:pt x="389" y="243"/>
                    <a:pt x="388" y="243"/>
                    <a:pt x="388" y="244"/>
                  </a:cubicBezTo>
                  <a:cubicBezTo>
                    <a:pt x="386" y="246"/>
                    <a:pt x="384" y="246"/>
                    <a:pt x="381" y="246"/>
                  </a:cubicBezTo>
                  <a:cubicBezTo>
                    <a:pt x="378" y="247"/>
                    <a:pt x="378" y="247"/>
                    <a:pt x="378" y="247"/>
                  </a:cubicBezTo>
                  <a:cubicBezTo>
                    <a:pt x="375" y="247"/>
                    <a:pt x="375" y="247"/>
                    <a:pt x="372" y="251"/>
                  </a:cubicBezTo>
                  <a:cubicBezTo>
                    <a:pt x="370" y="253"/>
                    <a:pt x="369" y="255"/>
                    <a:pt x="369" y="256"/>
                  </a:cubicBezTo>
                  <a:cubicBezTo>
                    <a:pt x="368" y="258"/>
                    <a:pt x="367" y="258"/>
                    <a:pt x="365" y="259"/>
                  </a:cubicBezTo>
                  <a:cubicBezTo>
                    <a:pt x="363" y="260"/>
                    <a:pt x="363" y="260"/>
                    <a:pt x="362" y="261"/>
                  </a:cubicBezTo>
                  <a:cubicBezTo>
                    <a:pt x="361" y="262"/>
                    <a:pt x="360" y="262"/>
                    <a:pt x="360" y="263"/>
                  </a:cubicBezTo>
                  <a:cubicBezTo>
                    <a:pt x="358" y="265"/>
                    <a:pt x="358" y="268"/>
                    <a:pt x="358" y="272"/>
                  </a:cubicBezTo>
                  <a:cubicBezTo>
                    <a:pt x="359" y="274"/>
                    <a:pt x="357" y="277"/>
                    <a:pt x="356" y="280"/>
                  </a:cubicBezTo>
                  <a:cubicBezTo>
                    <a:pt x="356" y="281"/>
                    <a:pt x="355" y="282"/>
                    <a:pt x="355" y="283"/>
                  </a:cubicBezTo>
                  <a:cubicBezTo>
                    <a:pt x="354" y="284"/>
                    <a:pt x="353" y="286"/>
                    <a:pt x="352" y="286"/>
                  </a:cubicBezTo>
                  <a:cubicBezTo>
                    <a:pt x="351" y="286"/>
                    <a:pt x="351" y="285"/>
                    <a:pt x="350" y="285"/>
                  </a:cubicBezTo>
                  <a:cubicBezTo>
                    <a:pt x="350" y="285"/>
                    <a:pt x="349" y="285"/>
                    <a:pt x="348" y="285"/>
                  </a:cubicBezTo>
                  <a:cubicBezTo>
                    <a:pt x="348" y="285"/>
                    <a:pt x="348" y="285"/>
                    <a:pt x="348" y="285"/>
                  </a:cubicBezTo>
                  <a:cubicBezTo>
                    <a:pt x="347" y="285"/>
                    <a:pt x="347" y="285"/>
                    <a:pt x="347" y="286"/>
                  </a:cubicBezTo>
                  <a:cubicBezTo>
                    <a:pt x="347" y="287"/>
                    <a:pt x="347" y="289"/>
                    <a:pt x="346" y="291"/>
                  </a:cubicBezTo>
                  <a:cubicBezTo>
                    <a:pt x="345" y="292"/>
                    <a:pt x="345" y="293"/>
                    <a:pt x="345" y="293"/>
                  </a:cubicBezTo>
                  <a:cubicBezTo>
                    <a:pt x="344" y="295"/>
                    <a:pt x="344" y="295"/>
                    <a:pt x="341" y="296"/>
                  </a:cubicBezTo>
                  <a:cubicBezTo>
                    <a:pt x="341" y="296"/>
                    <a:pt x="341" y="296"/>
                    <a:pt x="341" y="296"/>
                  </a:cubicBezTo>
                  <a:cubicBezTo>
                    <a:pt x="339" y="296"/>
                    <a:pt x="338" y="294"/>
                    <a:pt x="337" y="292"/>
                  </a:cubicBezTo>
                  <a:cubicBezTo>
                    <a:pt x="336" y="291"/>
                    <a:pt x="336" y="290"/>
                    <a:pt x="335" y="289"/>
                  </a:cubicBezTo>
                  <a:cubicBezTo>
                    <a:pt x="335" y="288"/>
                    <a:pt x="334" y="288"/>
                    <a:pt x="334" y="288"/>
                  </a:cubicBezTo>
                  <a:cubicBezTo>
                    <a:pt x="333" y="288"/>
                    <a:pt x="332" y="289"/>
                    <a:pt x="331" y="290"/>
                  </a:cubicBezTo>
                  <a:cubicBezTo>
                    <a:pt x="330" y="290"/>
                    <a:pt x="330" y="291"/>
                    <a:pt x="329" y="291"/>
                  </a:cubicBezTo>
                  <a:cubicBezTo>
                    <a:pt x="325" y="292"/>
                    <a:pt x="325" y="293"/>
                    <a:pt x="324" y="297"/>
                  </a:cubicBezTo>
                  <a:cubicBezTo>
                    <a:pt x="324" y="300"/>
                    <a:pt x="323" y="302"/>
                    <a:pt x="321" y="302"/>
                  </a:cubicBezTo>
                  <a:cubicBezTo>
                    <a:pt x="319" y="301"/>
                    <a:pt x="319" y="301"/>
                    <a:pt x="319" y="301"/>
                  </a:cubicBezTo>
                  <a:cubicBezTo>
                    <a:pt x="317" y="301"/>
                    <a:pt x="316" y="300"/>
                    <a:pt x="316" y="298"/>
                  </a:cubicBezTo>
                  <a:cubicBezTo>
                    <a:pt x="315" y="297"/>
                    <a:pt x="315" y="296"/>
                    <a:pt x="314" y="296"/>
                  </a:cubicBezTo>
                  <a:cubicBezTo>
                    <a:pt x="314" y="295"/>
                    <a:pt x="314" y="295"/>
                    <a:pt x="313" y="295"/>
                  </a:cubicBezTo>
                  <a:cubicBezTo>
                    <a:pt x="312" y="295"/>
                    <a:pt x="310" y="297"/>
                    <a:pt x="309" y="300"/>
                  </a:cubicBezTo>
                  <a:cubicBezTo>
                    <a:pt x="308" y="301"/>
                    <a:pt x="308" y="301"/>
                    <a:pt x="308" y="302"/>
                  </a:cubicBezTo>
                  <a:cubicBezTo>
                    <a:pt x="307" y="304"/>
                    <a:pt x="306" y="305"/>
                    <a:pt x="304" y="307"/>
                  </a:cubicBezTo>
                  <a:cubicBezTo>
                    <a:pt x="303" y="307"/>
                    <a:pt x="302" y="308"/>
                    <a:pt x="302" y="308"/>
                  </a:cubicBezTo>
                  <a:cubicBezTo>
                    <a:pt x="300" y="309"/>
                    <a:pt x="300" y="309"/>
                    <a:pt x="298" y="311"/>
                  </a:cubicBezTo>
                  <a:cubicBezTo>
                    <a:pt x="297" y="312"/>
                    <a:pt x="297" y="312"/>
                    <a:pt x="297" y="312"/>
                  </a:cubicBezTo>
                  <a:cubicBezTo>
                    <a:pt x="295" y="315"/>
                    <a:pt x="295" y="315"/>
                    <a:pt x="292" y="315"/>
                  </a:cubicBezTo>
                  <a:cubicBezTo>
                    <a:pt x="291" y="315"/>
                    <a:pt x="290" y="315"/>
                    <a:pt x="289" y="314"/>
                  </a:cubicBezTo>
                  <a:cubicBezTo>
                    <a:pt x="288" y="313"/>
                    <a:pt x="289" y="311"/>
                    <a:pt x="289" y="310"/>
                  </a:cubicBezTo>
                  <a:cubicBezTo>
                    <a:pt x="289" y="309"/>
                    <a:pt x="290" y="309"/>
                    <a:pt x="290" y="308"/>
                  </a:cubicBezTo>
                  <a:cubicBezTo>
                    <a:pt x="289" y="308"/>
                    <a:pt x="289" y="309"/>
                    <a:pt x="289" y="309"/>
                  </a:cubicBezTo>
                  <a:cubicBezTo>
                    <a:pt x="288" y="310"/>
                    <a:pt x="286" y="311"/>
                    <a:pt x="285" y="311"/>
                  </a:cubicBezTo>
                  <a:cubicBezTo>
                    <a:pt x="284" y="312"/>
                    <a:pt x="283" y="312"/>
                    <a:pt x="282" y="312"/>
                  </a:cubicBezTo>
                  <a:cubicBezTo>
                    <a:pt x="280" y="312"/>
                    <a:pt x="279" y="311"/>
                    <a:pt x="278" y="310"/>
                  </a:cubicBezTo>
                  <a:cubicBezTo>
                    <a:pt x="276" y="311"/>
                    <a:pt x="272" y="311"/>
                    <a:pt x="271" y="312"/>
                  </a:cubicBezTo>
                  <a:cubicBezTo>
                    <a:pt x="270" y="312"/>
                    <a:pt x="269" y="312"/>
                    <a:pt x="269" y="312"/>
                  </a:cubicBezTo>
                  <a:cubicBezTo>
                    <a:pt x="267" y="312"/>
                    <a:pt x="266" y="312"/>
                    <a:pt x="265" y="311"/>
                  </a:cubicBezTo>
                  <a:cubicBezTo>
                    <a:pt x="264" y="310"/>
                    <a:pt x="264" y="310"/>
                    <a:pt x="264" y="310"/>
                  </a:cubicBezTo>
                  <a:cubicBezTo>
                    <a:pt x="263" y="310"/>
                    <a:pt x="262" y="308"/>
                    <a:pt x="261" y="307"/>
                  </a:cubicBezTo>
                  <a:cubicBezTo>
                    <a:pt x="261" y="306"/>
                    <a:pt x="260" y="305"/>
                    <a:pt x="259" y="305"/>
                  </a:cubicBezTo>
                  <a:cubicBezTo>
                    <a:pt x="259" y="305"/>
                    <a:pt x="259" y="305"/>
                    <a:pt x="258" y="305"/>
                  </a:cubicBezTo>
                  <a:cubicBezTo>
                    <a:pt x="258" y="305"/>
                    <a:pt x="257" y="305"/>
                    <a:pt x="256" y="305"/>
                  </a:cubicBezTo>
                  <a:cubicBezTo>
                    <a:pt x="254" y="305"/>
                    <a:pt x="253" y="305"/>
                    <a:pt x="253" y="304"/>
                  </a:cubicBezTo>
                  <a:cubicBezTo>
                    <a:pt x="252" y="303"/>
                    <a:pt x="252" y="302"/>
                    <a:pt x="252" y="301"/>
                  </a:cubicBezTo>
                  <a:cubicBezTo>
                    <a:pt x="252" y="300"/>
                    <a:pt x="252" y="300"/>
                    <a:pt x="252" y="299"/>
                  </a:cubicBezTo>
                  <a:cubicBezTo>
                    <a:pt x="251" y="299"/>
                    <a:pt x="250" y="298"/>
                    <a:pt x="250" y="298"/>
                  </a:cubicBezTo>
                  <a:cubicBezTo>
                    <a:pt x="249" y="298"/>
                    <a:pt x="248" y="298"/>
                    <a:pt x="248" y="299"/>
                  </a:cubicBezTo>
                  <a:cubicBezTo>
                    <a:pt x="246" y="299"/>
                    <a:pt x="245" y="300"/>
                    <a:pt x="244" y="300"/>
                  </a:cubicBezTo>
                  <a:cubicBezTo>
                    <a:pt x="243" y="300"/>
                    <a:pt x="242" y="299"/>
                    <a:pt x="240" y="299"/>
                  </a:cubicBezTo>
                  <a:cubicBezTo>
                    <a:pt x="240" y="299"/>
                    <a:pt x="239" y="299"/>
                    <a:pt x="239" y="298"/>
                  </a:cubicBezTo>
                  <a:cubicBezTo>
                    <a:pt x="238" y="298"/>
                    <a:pt x="237" y="298"/>
                    <a:pt x="237" y="298"/>
                  </a:cubicBezTo>
                  <a:cubicBezTo>
                    <a:pt x="235" y="298"/>
                    <a:pt x="234" y="298"/>
                    <a:pt x="232" y="299"/>
                  </a:cubicBezTo>
                  <a:cubicBezTo>
                    <a:pt x="231" y="299"/>
                    <a:pt x="230" y="300"/>
                    <a:pt x="229" y="300"/>
                  </a:cubicBezTo>
                  <a:cubicBezTo>
                    <a:pt x="228" y="301"/>
                    <a:pt x="227" y="301"/>
                    <a:pt x="227" y="301"/>
                  </a:cubicBezTo>
                  <a:cubicBezTo>
                    <a:pt x="224" y="301"/>
                    <a:pt x="222" y="298"/>
                    <a:pt x="221" y="296"/>
                  </a:cubicBezTo>
                  <a:cubicBezTo>
                    <a:pt x="221" y="295"/>
                    <a:pt x="220" y="294"/>
                    <a:pt x="220" y="294"/>
                  </a:cubicBezTo>
                  <a:cubicBezTo>
                    <a:pt x="217" y="291"/>
                    <a:pt x="212" y="286"/>
                    <a:pt x="208" y="286"/>
                  </a:cubicBezTo>
                  <a:cubicBezTo>
                    <a:pt x="207" y="286"/>
                    <a:pt x="206" y="286"/>
                    <a:pt x="205" y="286"/>
                  </a:cubicBezTo>
                  <a:cubicBezTo>
                    <a:pt x="203" y="285"/>
                    <a:pt x="202" y="285"/>
                    <a:pt x="200" y="285"/>
                  </a:cubicBezTo>
                  <a:cubicBezTo>
                    <a:pt x="199" y="284"/>
                    <a:pt x="199" y="283"/>
                    <a:pt x="198" y="282"/>
                  </a:cubicBezTo>
                  <a:cubicBezTo>
                    <a:pt x="197" y="281"/>
                    <a:pt x="197" y="281"/>
                    <a:pt x="196" y="281"/>
                  </a:cubicBezTo>
                  <a:cubicBezTo>
                    <a:pt x="196" y="281"/>
                    <a:pt x="195" y="280"/>
                    <a:pt x="195" y="280"/>
                  </a:cubicBezTo>
                  <a:cubicBezTo>
                    <a:pt x="193" y="280"/>
                    <a:pt x="191" y="281"/>
                    <a:pt x="189" y="283"/>
                  </a:cubicBezTo>
                  <a:cubicBezTo>
                    <a:pt x="187" y="284"/>
                    <a:pt x="186" y="285"/>
                    <a:pt x="185" y="285"/>
                  </a:cubicBezTo>
                  <a:cubicBezTo>
                    <a:pt x="183" y="285"/>
                    <a:pt x="182" y="284"/>
                    <a:pt x="181" y="283"/>
                  </a:cubicBezTo>
                  <a:cubicBezTo>
                    <a:pt x="180" y="282"/>
                    <a:pt x="180" y="282"/>
                    <a:pt x="179" y="281"/>
                  </a:cubicBezTo>
                  <a:cubicBezTo>
                    <a:pt x="179" y="281"/>
                    <a:pt x="179" y="281"/>
                    <a:pt x="179" y="281"/>
                  </a:cubicBezTo>
                  <a:cubicBezTo>
                    <a:pt x="179" y="281"/>
                    <a:pt x="179" y="281"/>
                    <a:pt x="179" y="281"/>
                  </a:cubicBezTo>
                  <a:cubicBezTo>
                    <a:pt x="178" y="284"/>
                    <a:pt x="176" y="285"/>
                    <a:pt x="174" y="286"/>
                  </a:cubicBezTo>
                  <a:cubicBezTo>
                    <a:pt x="175" y="288"/>
                    <a:pt x="174" y="293"/>
                    <a:pt x="171" y="294"/>
                  </a:cubicBezTo>
                  <a:cubicBezTo>
                    <a:pt x="169" y="294"/>
                    <a:pt x="168" y="294"/>
                    <a:pt x="168" y="294"/>
                  </a:cubicBezTo>
                  <a:cubicBezTo>
                    <a:pt x="168" y="295"/>
                    <a:pt x="168" y="295"/>
                    <a:pt x="168" y="296"/>
                  </a:cubicBezTo>
                  <a:cubicBezTo>
                    <a:pt x="168" y="297"/>
                    <a:pt x="167" y="298"/>
                    <a:pt x="165" y="298"/>
                  </a:cubicBezTo>
                  <a:cubicBezTo>
                    <a:pt x="164" y="298"/>
                    <a:pt x="163" y="298"/>
                    <a:pt x="163" y="298"/>
                  </a:cubicBezTo>
                  <a:cubicBezTo>
                    <a:pt x="162" y="297"/>
                    <a:pt x="162" y="297"/>
                    <a:pt x="162" y="297"/>
                  </a:cubicBezTo>
                  <a:cubicBezTo>
                    <a:pt x="161" y="297"/>
                    <a:pt x="160" y="298"/>
                    <a:pt x="158" y="299"/>
                  </a:cubicBezTo>
                  <a:cubicBezTo>
                    <a:pt x="158" y="300"/>
                    <a:pt x="157" y="300"/>
                    <a:pt x="157" y="301"/>
                  </a:cubicBezTo>
                  <a:cubicBezTo>
                    <a:pt x="156" y="302"/>
                    <a:pt x="155" y="302"/>
                    <a:pt x="154" y="303"/>
                  </a:cubicBezTo>
                  <a:cubicBezTo>
                    <a:pt x="153" y="304"/>
                    <a:pt x="152" y="304"/>
                    <a:pt x="151" y="306"/>
                  </a:cubicBezTo>
                  <a:cubicBezTo>
                    <a:pt x="151" y="307"/>
                    <a:pt x="149" y="308"/>
                    <a:pt x="147" y="308"/>
                  </a:cubicBezTo>
                  <a:cubicBezTo>
                    <a:pt x="146" y="309"/>
                    <a:pt x="145" y="309"/>
                    <a:pt x="144" y="310"/>
                  </a:cubicBezTo>
                  <a:cubicBezTo>
                    <a:pt x="144" y="310"/>
                    <a:pt x="143" y="310"/>
                    <a:pt x="142" y="310"/>
                  </a:cubicBezTo>
                  <a:cubicBezTo>
                    <a:pt x="140" y="310"/>
                    <a:pt x="138" y="309"/>
                    <a:pt x="136" y="308"/>
                  </a:cubicBezTo>
                  <a:cubicBezTo>
                    <a:pt x="134" y="307"/>
                    <a:pt x="133" y="307"/>
                    <a:pt x="132" y="306"/>
                  </a:cubicBezTo>
                  <a:cubicBezTo>
                    <a:pt x="132" y="306"/>
                    <a:pt x="131" y="306"/>
                    <a:pt x="131" y="306"/>
                  </a:cubicBezTo>
                  <a:cubicBezTo>
                    <a:pt x="130" y="306"/>
                    <a:pt x="128" y="307"/>
                    <a:pt x="127" y="308"/>
                  </a:cubicBezTo>
                  <a:cubicBezTo>
                    <a:pt x="126" y="309"/>
                    <a:pt x="126" y="309"/>
                    <a:pt x="125" y="310"/>
                  </a:cubicBezTo>
                  <a:cubicBezTo>
                    <a:pt x="122" y="311"/>
                    <a:pt x="120" y="313"/>
                    <a:pt x="118" y="316"/>
                  </a:cubicBezTo>
                  <a:cubicBezTo>
                    <a:pt x="117" y="318"/>
                    <a:pt x="117" y="319"/>
                    <a:pt x="118" y="320"/>
                  </a:cubicBezTo>
                  <a:cubicBezTo>
                    <a:pt x="118" y="322"/>
                    <a:pt x="119" y="323"/>
                    <a:pt x="119" y="325"/>
                  </a:cubicBezTo>
                  <a:cubicBezTo>
                    <a:pt x="118" y="326"/>
                    <a:pt x="118" y="326"/>
                    <a:pt x="118" y="326"/>
                  </a:cubicBezTo>
                  <a:cubicBezTo>
                    <a:pt x="118" y="329"/>
                    <a:pt x="118" y="329"/>
                    <a:pt x="117" y="331"/>
                  </a:cubicBezTo>
                  <a:cubicBezTo>
                    <a:pt x="117" y="332"/>
                    <a:pt x="116" y="332"/>
                    <a:pt x="115" y="332"/>
                  </a:cubicBezTo>
                  <a:cubicBezTo>
                    <a:pt x="114" y="332"/>
                    <a:pt x="113" y="332"/>
                    <a:pt x="112" y="331"/>
                  </a:cubicBezTo>
                  <a:cubicBezTo>
                    <a:pt x="110" y="330"/>
                    <a:pt x="108" y="329"/>
                    <a:pt x="106" y="329"/>
                  </a:cubicBezTo>
                  <a:cubicBezTo>
                    <a:pt x="105" y="329"/>
                    <a:pt x="105" y="329"/>
                    <a:pt x="104" y="329"/>
                  </a:cubicBezTo>
                  <a:cubicBezTo>
                    <a:pt x="100" y="329"/>
                    <a:pt x="100" y="330"/>
                    <a:pt x="100" y="331"/>
                  </a:cubicBezTo>
                  <a:cubicBezTo>
                    <a:pt x="99" y="333"/>
                    <a:pt x="97" y="334"/>
                    <a:pt x="95" y="334"/>
                  </a:cubicBezTo>
                  <a:cubicBezTo>
                    <a:pt x="85" y="334"/>
                    <a:pt x="85" y="334"/>
                    <a:pt x="85" y="334"/>
                  </a:cubicBezTo>
                  <a:cubicBezTo>
                    <a:pt x="84" y="334"/>
                    <a:pt x="84" y="334"/>
                    <a:pt x="84" y="334"/>
                  </a:cubicBezTo>
                  <a:close/>
                  <a:moveTo>
                    <a:pt x="377" y="135"/>
                  </a:moveTo>
                  <a:cubicBezTo>
                    <a:pt x="378" y="135"/>
                    <a:pt x="379" y="136"/>
                    <a:pt x="380" y="136"/>
                  </a:cubicBezTo>
                  <a:cubicBezTo>
                    <a:pt x="383" y="137"/>
                    <a:pt x="384" y="138"/>
                    <a:pt x="386" y="140"/>
                  </a:cubicBezTo>
                  <a:cubicBezTo>
                    <a:pt x="386" y="141"/>
                    <a:pt x="387" y="141"/>
                    <a:pt x="388" y="142"/>
                  </a:cubicBezTo>
                  <a:cubicBezTo>
                    <a:pt x="390" y="145"/>
                    <a:pt x="392" y="146"/>
                    <a:pt x="394" y="148"/>
                  </a:cubicBezTo>
                  <a:cubicBezTo>
                    <a:pt x="397" y="149"/>
                    <a:pt x="397" y="150"/>
                    <a:pt x="396" y="152"/>
                  </a:cubicBezTo>
                  <a:cubicBezTo>
                    <a:pt x="396" y="153"/>
                    <a:pt x="395" y="153"/>
                    <a:pt x="395" y="154"/>
                  </a:cubicBezTo>
                  <a:cubicBezTo>
                    <a:pt x="394" y="155"/>
                    <a:pt x="394" y="156"/>
                    <a:pt x="393" y="156"/>
                  </a:cubicBezTo>
                  <a:cubicBezTo>
                    <a:pt x="392" y="157"/>
                    <a:pt x="391" y="158"/>
                    <a:pt x="390" y="159"/>
                  </a:cubicBezTo>
                  <a:cubicBezTo>
                    <a:pt x="388" y="161"/>
                    <a:pt x="387" y="162"/>
                    <a:pt x="387" y="163"/>
                  </a:cubicBezTo>
                  <a:cubicBezTo>
                    <a:pt x="389" y="163"/>
                    <a:pt x="391" y="162"/>
                    <a:pt x="394" y="161"/>
                  </a:cubicBezTo>
                  <a:cubicBezTo>
                    <a:pt x="394" y="160"/>
                    <a:pt x="394" y="160"/>
                    <a:pt x="394" y="160"/>
                  </a:cubicBezTo>
                  <a:cubicBezTo>
                    <a:pt x="397" y="159"/>
                    <a:pt x="397" y="158"/>
                    <a:pt x="398" y="156"/>
                  </a:cubicBezTo>
                  <a:cubicBezTo>
                    <a:pt x="398" y="155"/>
                    <a:pt x="398" y="155"/>
                    <a:pt x="398" y="154"/>
                  </a:cubicBezTo>
                  <a:cubicBezTo>
                    <a:pt x="399" y="153"/>
                    <a:pt x="398" y="152"/>
                    <a:pt x="398" y="152"/>
                  </a:cubicBezTo>
                  <a:cubicBezTo>
                    <a:pt x="398" y="151"/>
                    <a:pt x="397" y="151"/>
                    <a:pt x="397" y="150"/>
                  </a:cubicBezTo>
                  <a:cubicBezTo>
                    <a:pt x="396" y="149"/>
                    <a:pt x="396" y="149"/>
                    <a:pt x="396" y="148"/>
                  </a:cubicBezTo>
                  <a:cubicBezTo>
                    <a:pt x="396" y="147"/>
                    <a:pt x="396" y="147"/>
                    <a:pt x="394" y="146"/>
                  </a:cubicBezTo>
                  <a:cubicBezTo>
                    <a:pt x="391" y="145"/>
                    <a:pt x="391" y="144"/>
                    <a:pt x="391" y="142"/>
                  </a:cubicBezTo>
                  <a:cubicBezTo>
                    <a:pt x="391" y="141"/>
                    <a:pt x="391" y="141"/>
                    <a:pt x="391" y="140"/>
                  </a:cubicBezTo>
                  <a:cubicBezTo>
                    <a:pt x="391" y="137"/>
                    <a:pt x="394" y="137"/>
                    <a:pt x="396" y="137"/>
                  </a:cubicBezTo>
                  <a:cubicBezTo>
                    <a:pt x="398" y="137"/>
                    <a:pt x="398" y="137"/>
                    <a:pt x="398" y="137"/>
                  </a:cubicBezTo>
                  <a:cubicBezTo>
                    <a:pt x="400" y="137"/>
                    <a:pt x="401" y="137"/>
                    <a:pt x="401" y="138"/>
                  </a:cubicBezTo>
                  <a:cubicBezTo>
                    <a:pt x="402" y="139"/>
                    <a:pt x="402" y="141"/>
                    <a:pt x="401" y="143"/>
                  </a:cubicBezTo>
                  <a:cubicBezTo>
                    <a:pt x="401" y="144"/>
                    <a:pt x="401" y="145"/>
                    <a:pt x="401" y="145"/>
                  </a:cubicBezTo>
                  <a:cubicBezTo>
                    <a:pt x="400" y="146"/>
                    <a:pt x="400" y="146"/>
                    <a:pt x="400" y="147"/>
                  </a:cubicBezTo>
                  <a:cubicBezTo>
                    <a:pt x="401" y="146"/>
                    <a:pt x="401" y="146"/>
                    <a:pt x="402" y="145"/>
                  </a:cubicBezTo>
                  <a:cubicBezTo>
                    <a:pt x="403" y="144"/>
                    <a:pt x="404" y="143"/>
                    <a:pt x="405" y="143"/>
                  </a:cubicBezTo>
                  <a:cubicBezTo>
                    <a:pt x="406" y="143"/>
                    <a:pt x="406" y="144"/>
                    <a:pt x="407" y="144"/>
                  </a:cubicBezTo>
                  <a:cubicBezTo>
                    <a:pt x="408" y="145"/>
                    <a:pt x="408" y="145"/>
                    <a:pt x="408" y="145"/>
                  </a:cubicBezTo>
                  <a:cubicBezTo>
                    <a:pt x="409" y="145"/>
                    <a:pt x="409" y="146"/>
                    <a:pt x="409" y="146"/>
                  </a:cubicBezTo>
                  <a:cubicBezTo>
                    <a:pt x="409" y="146"/>
                    <a:pt x="409" y="145"/>
                    <a:pt x="409" y="145"/>
                  </a:cubicBezTo>
                  <a:cubicBezTo>
                    <a:pt x="410" y="144"/>
                    <a:pt x="410" y="143"/>
                    <a:pt x="410" y="142"/>
                  </a:cubicBezTo>
                  <a:cubicBezTo>
                    <a:pt x="411" y="140"/>
                    <a:pt x="410" y="138"/>
                    <a:pt x="409" y="136"/>
                  </a:cubicBezTo>
                  <a:cubicBezTo>
                    <a:pt x="408" y="136"/>
                    <a:pt x="408" y="135"/>
                    <a:pt x="407" y="133"/>
                  </a:cubicBezTo>
                  <a:cubicBezTo>
                    <a:pt x="406" y="132"/>
                    <a:pt x="405" y="131"/>
                    <a:pt x="404" y="131"/>
                  </a:cubicBezTo>
                  <a:cubicBezTo>
                    <a:pt x="404" y="130"/>
                    <a:pt x="403" y="130"/>
                    <a:pt x="402" y="129"/>
                  </a:cubicBezTo>
                  <a:cubicBezTo>
                    <a:pt x="400" y="126"/>
                    <a:pt x="399" y="125"/>
                    <a:pt x="398" y="125"/>
                  </a:cubicBezTo>
                  <a:cubicBezTo>
                    <a:pt x="397" y="125"/>
                    <a:pt x="397" y="125"/>
                    <a:pt x="396" y="125"/>
                  </a:cubicBezTo>
                  <a:cubicBezTo>
                    <a:pt x="396" y="125"/>
                    <a:pt x="396" y="126"/>
                    <a:pt x="397" y="127"/>
                  </a:cubicBezTo>
                  <a:cubicBezTo>
                    <a:pt x="397" y="128"/>
                    <a:pt x="397" y="128"/>
                    <a:pt x="397" y="129"/>
                  </a:cubicBezTo>
                  <a:cubicBezTo>
                    <a:pt x="398" y="129"/>
                    <a:pt x="398" y="130"/>
                    <a:pt x="398" y="131"/>
                  </a:cubicBezTo>
                  <a:cubicBezTo>
                    <a:pt x="398" y="133"/>
                    <a:pt x="397" y="134"/>
                    <a:pt x="395" y="134"/>
                  </a:cubicBezTo>
                  <a:cubicBezTo>
                    <a:pt x="393" y="134"/>
                    <a:pt x="392" y="135"/>
                    <a:pt x="390" y="136"/>
                  </a:cubicBezTo>
                  <a:cubicBezTo>
                    <a:pt x="388" y="138"/>
                    <a:pt x="388" y="138"/>
                    <a:pt x="387" y="138"/>
                  </a:cubicBezTo>
                  <a:cubicBezTo>
                    <a:pt x="386" y="138"/>
                    <a:pt x="386" y="138"/>
                    <a:pt x="386" y="137"/>
                  </a:cubicBezTo>
                  <a:cubicBezTo>
                    <a:pt x="386" y="137"/>
                    <a:pt x="386" y="137"/>
                    <a:pt x="385" y="137"/>
                  </a:cubicBezTo>
                  <a:cubicBezTo>
                    <a:pt x="385" y="136"/>
                    <a:pt x="385" y="136"/>
                    <a:pt x="384" y="136"/>
                  </a:cubicBezTo>
                  <a:cubicBezTo>
                    <a:pt x="384" y="135"/>
                    <a:pt x="385" y="134"/>
                    <a:pt x="386" y="133"/>
                  </a:cubicBezTo>
                  <a:cubicBezTo>
                    <a:pt x="387" y="132"/>
                    <a:pt x="387" y="132"/>
                    <a:pt x="388" y="131"/>
                  </a:cubicBezTo>
                  <a:cubicBezTo>
                    <a:pt x="389" y="130"/>
                    <a:pt x="389" y="129"/>
                    <a:pt x="389" y="129"/>
                  </a:cubicBezTo>
                  <a:cubicBezTo>
                    <a:pt x="388" y="129"/>
                    <a:pt x="388" y="129"/>
                    <a:pt x="388" y="129"/>
                  </a:cubicBezTo>
                  <a:cubicBezTo>
                    <a:pt x="388" y="129"/>
                    <a:pt x="387" y="129"/>
                    <a:pt x="387" y="129"/>
                  </a:cubicBezTo>
                  <a:cubicBezTo>
                    <a:pt x="385" y="129"/>
                    <a:pt x="384" y="130"/>
                    <a:pt x="384" y="132"/>
                  </a:cubicBezTo>
                  <a:cubicBezTo>
                    <a:pt x="382" y="135"/>
                    <a:pt x="380" y="135"/>
                    <a:pt x="377" y="135"/>
                  </a:cubicBezTo>
                  <a:cubicBezTo>
                    <a:pt x="377" y="135"/>
                    <a:pt x="377" y="135"/>
                    <a:pt x="377" y="135"/>
                  </a:cubicBezTo>
                  <a:close/>
                  <a:moveTo>
                    <a:pt x="375" y="131"/>
                  </a:moveTo>
                  <a:cubicBezTo>
                    <a:pt x="375" y="131"/>
                    <a:pt x="375" y="132"/>
                    <a:pt x="375" y="132"/>
                  </a:cubicBezTo>
                  <a:cubicBezTo>
                    <a:pt x="375" y="132"/>
                    <a:pt x="375" y="132"/>
                    <a:pt x="375" y="133"/>
                  </a:cubicBezTo>
                  <a:cubicBezTo>
                    <a:pt x="375" y="133"/>
                    <a:pt x="375" y="133"/>
                    <a:pt x="375" y="134"/>
                  </a:cubicBezTo>
                  <a:cubicBezTo>
                    <a:pt x="375" y="133"/>
                    <a:pt x="375" y="133"/>
                    <a:pt x="375" y="133"/>
                  </a:cubicBezTo>
                  <a:cubicBezTo>
                    <a:pt x="375" y="133"/>
                    <a:pt x="375" y="132"/>
                    <a:pt x="375" y="131"/>
                  </a:cubicBezTo>
                  <a:close/>
                  <a:moveTo>
                    <a:pt x="107" y="141"/>
                  </a:moveTo>
                  <a:cubicBezTo>
                    <a:pt x="107" y="140"/>
                    <a:pt x="107" y="140"/>
                    <a:pt x="107" y="140"/>
                  </a:cubicBezTo>
                  <a:cubicBezTo>
                    <a:pt x="107" y="140"/>
                    <a:pt x="107" y="139"/>
                    <a:pt x="107" y="139"/>
                  </a:cubicBezTo>
                  <a:cubicBezTo>
                    <a:pt x="106" y="137"/>
                    <a:pt x="106" y="135"/>
                    <a:pt x="108" y="134"/>
                  </a:cubicBezTo>
                  <a:cubicBezTo>
                    <a:pt x="109" y="133"/>
                    <a:pt x="109" y="133"/>
                    <a:pt x="109" y="133"/>
                  </a:cubicBezTo>
                  <a:cubicBezTo>
                    <a:pt x="110" y="132"/>
                    <a:pt x="111" y="131"/>
                    <a:pt x="112" y="131"/>
                  </a:cubicBezTo>
                  <a:cubicBezTo>
                    <a:pt x="112" y="131"/>
                    <a:pt x="113" y="131"/>
                    <a:pt x="114" y="132"/>
                  </a:cubicBezTo>
                  <a:cubicBezTo>
                    <a:pt x="115" y="132"/>
                    <a:pt x="116" y="133"/>
                    <a:pt x="116" y="134"/>
                  </a:cubicBezTo>
                  <a:cubicBezTo>
                    <a:pt x="116" y="135"/>
                    <a:pt x="116" y="136"/>
                    <a:pt x="115" y="137"/>
                  </a:cubicBezTo>
                  <a:cubicBezTo>
                    <a:pt x="113" y="140"/>
                    <a:pt x="109" y="142"/>
                    <a:pt x="109" y="142"/>
                  </a:cubicBezTo>
                  <a:cubicBezTo>
                    <a:pt x="108" y="143"/>
                    <a:pt x="108" y="143"/>
                    <a:pt x="108" y="143"/>
                  </a:cubicBezTo>
                  <a:lnTo>
                    <a:pt x="107" y="141"/>
                  </a:lnTo>
                  <a:close/>
                  <a:moveTo>
                    <a:pt x="327" y="97"/>
                  </a:moveTo>
                  <a:cubicBezTo>
                    <a:pt x="325" y="97"/>
                    <a:pt x="323" y="96"/>
                    <a:pt x="322" y="95"/>
                  </a:cubicBezTo>
                  <a:cubicBezTo>
                    <a:pt x="321" y="95"/>
                    <a:pt x="320" y="94"/>
                    <a:pt x="320" y="94"/>
                  </a:cubicBezTo>
                  <a:cubicBezTo>
                    <a:pt x="317" y="93"/>
                    <a:pt x="317" y="93"/>
                    <a:pt x="317" y="93"/>
                  </a:cubicBezTo>
                  <a:cubicBezTo>
                    <a:pt x="320" y="92"/>
                    <a:pt x="320" y="92"/>
                    <a:pt x="320" y="92"/>
                  </a:cubicBezTo>
                  <a:cubicBezTo>
                    <a:pt x="321" y="92"/>
                    <a:pt x="326" y="90"/>
                    <a:pt x="330" y="86"/>
                  </a:cubicBezTo>
                  <a:cubicBezTo>
                    <a:pt x="331" y="84"/>
                    <a:pt x="331" y="84"/>
                    <a:pt x="331" y="84"/>
                  </a:cubicBezTo>
                  <a:cubicBezTo>
                    <a:pt x="332" y="85"/>
                    <a:pt x="332" y="85"/>
                    <a:pt x="332" y="85"/>
                  </a:cubicBezTo>
                  <a:cubicBezTo>
                    <a:pt x="332" y="86"/>
                    <a:pt x="333" y="86"/>
                    <a:pt x="333" y="87"/>
                  </a:cubicBezTo>
                  <a:cubicBezTo>
                    <a:pt x="334" y="87"/>
                    <a:pt x="334" y="89"/>
                    <a:pt x="334" y="90"/>
                  </a:cubicBezTo>
                  <a:cubicBezTo>
                    <a:pt x="334" y="92"/>
                    <a:pt x="331" y="96"/>
                    <a:pt x="329" y="97"/>
                  </a:cubicBezTo>
                  <a:cubicBezTo>
                    <a:pt x="328" y="97"/>
                    <a:pt x="327" y="97"/>
                    <a:pt x="327" y="97"/>
                  </a:cubicBezTo>
                  <a:close/>
                  <a:moveTo>
                    <a:pt x="315" y="90"/>
                  </a:moveTo>
                  <a:cubicBezTo>
                    <a:pt x="315" y="90"/>
                    <a:pt x="314" y="90"/>
                    <a:pt x="313" y="89"/>
                  </a:cubicBezTo>
                  <a:cubicBezTo>
                    <a:pt x="312" y="88"/>
                    <a:pt x="311" y="88"/>
                    <a:pt x="310" y="87"/>
                  </a:cubicBezTo>
                  <a:cubicBezTo>
                    <a:pt x="309" y="86"/>
                    <a:pt x="307" y="85"/>
                    <a:pt x="306" y="83"/>
                  </a:cubicBezTo>
                  <a:cubicBezTo>
                    <a:pt x="305" y="81"/>
                    <a:pt x="303" y="80"/>
                    <a:pt x="301" y="79"/>
                  </a:cubicBezTo>
                  <a:cubicBezTo>
                    <a:pt x="299" y="78"/>
                    <a:pt x="299" y="78"/>
                    <a:pt x="299" y="78"/>
                  </a:cubicBezTo>
                  <a:cubicBezTo>
                    <a:pt x="297" y="77"/>
                    <a:pt x="294" y="75"/>
                    <a:pt x="294" y="72"/>
                  </a:cubicBezTo>
                  <a:cubicBezTo>
                    <a:pt x="294" y="70"/>
                    <a:pt x="294" y="69"/>
                    <a:pt x="295" y="68"/>
                  </a:cubicBezTo>
                  <a:cubicBezTo>
                    <a:pt x="295" y="67"/>
                    <a:pt x="295" y="67"/>
                    <a:pt x="295" y="67"/>
                  </a:cubicBezTo>
                  <a:cubicBezTo>
                    <a:pt x="295" y="67"/>
                    <a:pt x="295" y="67"/>
                    <a:pt x="295" y="67"/>
                  </a:cubicBezTo>
                  <a:cubicBezTo>
                    <a:pt x="296" y="67"/>
                    <a:pt x="299" y="66"/>
                    <a:pt x="307" y="66"/>
                  </a:cubicBezTo>
                  <a:cubicBezTo>
                    <a:pt x="309" y="66"/>
                    <a:pt x="310" y="65"/>
                    <a:pt x="310" y="64"/>
                  </a:cubicBezTo>
                  <a:cubicBezTo>
                    <a:pt x="310" y="61"/>
                    <a:pt x="307" y="58"/>
                    <a:pt x="305" y="58"/>
                  </a:cubicBezTo>
                  <a:cubicBezTo>
                    <a:pt x="302" y="58"/>
                    <a:pt x="300" y="56"/>
                    <a:pt x="299" y="55"/>
                  </a:cubicBezTo>
                  <a:cubicBezTo>
                    <a:pt x="299" y="55"/>
                    <a:pt x="299" y="55"/>
                    <a:pt x="298" y="55"/>
                  </a:cubicBezTo>
                  <a:cubicBezTo>
                    <a:pt x="297" y="54"/>
                    <a:pt x="297" y="54"/>
                    <a:pt x="297" y="54"/>
                  </a:cubicBezTo>
                  <a:cubicBezTo>
                    <a:pt x="297" y="55"/>
                    <a:pt x="297" y="55"/>
                    <a:pt x="297" y="55"/>
                  </a:cubicBezTo>
                  <a:cubicBezTo>
                    <a:pt x="296" y="55"/>
                    <a:pt x="296" y="55"/>
                    <a:pt x="296" y="55"/>
                  </a:cubicBezTo>
                  <a:cubicBezTo>
                    <a:pt x="294" y="55"/>
                    <a:pt x="293" y="53"/>
                    <a:pt x="293" y="50"/>
                  </a:cubicBezTo>
                  <a:cubicBezTo>
                    <a:pt x="293" y="47"/>
                    <a:pt x="294" y="45"/>
                    <a:pt x="296" y="43"/>
                  </a:cubicBezTo>
                  <a:cubicBezTo>
                    <a:pt x="297" y="42"/>
                    <a:pt x="297" y="41"/>
                    <a:pt x="297" y="39"/>
                  </a:cubicBezTo>
                  <a:cubicBezTo>
                    <a:pt x="297" y="38"/>
                    <a:pt x="297" y="38"/>
                    <a:pt x="297" y="38"/>
                  </a:cubicBezTo>
                  <a:cubicBezTo>
                    <a:pt x="297" y="35"/>
                    <a:pt x="298" y="33"/>
                    <a:pt x="298" y="31"/>
                  </a:cubicBezTo>
                  <a:cubicBezTo>
                    <a:pt x="299" y="29"/>
                    <a:pt x="299" y="27"/>
                    <a:pt x="301" y="27"/>
                  </a:cubicBezTo>
                  <a:cubicBezTo>
                    <a:pt x="302" y="27"/>
                    <a:pt x="302" y="28"/>
                    <a:pt x="303" y="28"/>
                  </a:cubicBezTo>
                  <a:cubicBezTo>
                    <a:pt x="303" y="28"/>
                    <a:pt x="304" y="29"/>
                    <a:pt x="305" y="29"/>
                  </a:cubicBezTo>
                  <a:cubicBezTo>
                    <a:pt x="305" y="29"/>
                    <a:pt x="305" y="28"/>
                    <a:pt x="306" y="28"/>
                  </a:cubicBezTo>
                  <a:cubicBezTo>
                    <a:pt x="306" y="27"/>
                    <a:pt x="306" y="27"/>
                    <a:pt x="306" y="27"/>
                  </a:cubicBezTo>
                  <a:cubicBezTo>
                    <a:pt x="308" y="29"/>
                    <a:pt x="308" y="29"/>
                    <a:pt x="308" y="29"/>
                  </a:cubicBezTo>
                  <a:cubicBezTo>
                    <a:pt x="308" y="29"/>
                    <a:pt x="309" y="29"/>
                    <a:pt x="309" y="29"/>
                  </a:cubicBezTo>
                  <a:cubicBezTo>
                    <a:pt x="311" y="29"/>
                    <a:pt x="312" y="30"/>
                    <a:pt x="313" y="31"/>
                  </a:cubicBezTo>
                  <a:cubicBezTo>
                    <a:pt x="313" y="32"/>
                    <a:pt x="313" y="32"/>
                    <a:pt x="313" y="32"/>
                  </a:cubicBezTo>
                  <a:cubicBezTo>
                    <a:pt x="313" y="34"/>
                    <a:pt x="313" y="34"/>
                    <a:pt x="314" y="35"/>
                  </a:cubicBezTo>
                  <a:cubicBezTo>
                    <a:pt x="314" y="35"/>
                    <a:pt x="315" y="35"/>
                    <a:pt x="315" y="35"/>
                  </a:cubicBezTo>
                  <a:cubicBezTo>
                    <a:pt x="315" y="35"/>
                    <a:pt x="316" y="36"/>
                    <a:pt x="316" y="36"/>
                  </a:cubicBezTo>
                  <a:cubicBezTo>
                    <a:pt x="316" y="36"/>
                    <a:pt x="316" y="36"/>
                    <a:pt x="316" y="35"/>
                  </a:cubicBezTo>
                  <a:cubicBezTo>
                    <a:pt x="316" y="35"/>
                    <a:pt x="316" y="34"/>
                    <a:pt x="316" y="34"/>
                  </a:cubicBezTo>
                  <a:cubicBezTo>
                    <a:pt x="317" y="33"/>
                    <a:pt x="317" y="32"/>
                    <a:pt x="316" y="30"/>
                  </a:cubicBezTo>
                  <a:cubicBezTo>
                    <a:pt x="316" y="30"/>
                    <a:pt x="315" y="29"/>
                    <a:pt x="315" y="29"/>
                  </a:cubicBezTo>
                  <a:cubicBezTo>
                    <a:pt x="315" y="28"/>
                    <a:pt x="314" y="27"/>
                    <a:pt x="315" y="26"/>
                  </a:cubicBezTo>
                  <a:cubicBezTo>
                    <a:pt x="315" y="25"/>
                    <a:pt x="316" y="25"/>
                    <a:pt x="317" y="25"/>
                  </a:cubicBezTo>
                  <a:cubicBezTo>
                    <a:pt x="319" y="25"/>
                    <a:pt x="319" y="25"/>
                    <a:pt x="319" y="25"/>
                  </a:cubicBezTo>
                  <a:cubicBezTo>
                    <a:pt x="319" y="24"/>
                    <a:pt x="320" y="24"/>
                    <a:pt x="320" y="24"/>
                  </a:cubicBezTo>
                  <a:cubicBezTo>
                    <a:pt x="322" y="24"/>
                    <a:pt x="322" y="26"/>
                    <a:pt x="322" y="28"/>
                  </a:cubicBezTo>
                  <a:cubicBezTo>
                    <a:pt x="323" y="31"/>
                    <a:pt x="324" y="33"/>
                    <a:pt x="325" y="33"/>
                  </a:cubicBezTo>
                  <a:cubicBezTo>
                    <a:pt x="326" y="33"/>
                    <a:pt x="326" y="33"/>
                    <a:pt x="326" y="33"/>
                  </a:cubicBezTo>
                  <a:cubicBezTo>
                    <a:pt x="327" y="33"/>
                    <a:pt x="327" y="32"/>
                    <a:pt x="327" y="32"/>
                  </a:cubicBezTo>
                  <a:cubicBezTo>
                    <a:pt x="329" y="32"/>
                    <a:pt x="329" y="34"/>
                    <a:pt x="330" y="36"/>
                  </a:cubicBezTo>
                  <a:cubicBezTo>
                    <a:pt x="331" y="40"/>
                    <a:pt x="332" y="40"/>
                    <a:pt x="334" y="41"/>
                  </a:cubicBezTo>
                  <a:cubicBezTo>
                    <a:pt x="334" y="41"/>
                    <a:pt x="334" y="41"/>
                    <a:pt x="335" y="41"/>
                  </a:cubicBezTo>
                  <a:cubicBezTo>
                    <a:pt x="336" y="42"/>
                    <a:pt x="338" y="42"/>
                    <a:pt x="337" y="45"/>
                  </a:cubicBezTo>
                  <a:cubicBezTo>
                    <a:pt x="337" y="49"/>
                    <a:pt x="337" y="51"/>
                    <a:pt x="339" y="52"/>
                  </a:cubicBezTo>
                  <a:cubicBezTo>
                    <a:pt x="339" y="53"/>
                    <a:pt x="340" y="53"/>
                    <a:pt x="340" y="53"/>
                  </a:cubicBezTo>
                  <a:cubicBezTo>
                    <a:pt x="341" y="54"/>
                    <a:pt x="342" y="55"/>
                    <a:pt x="343" y="55"/>
                  </a:cubicBezTo>
                  <a:cubicBezTo>
                    <a:pt x="343" y="55"/>
                    <a:pt x="344" y="55"/>
                    <a:pt x="344" y="54"/>
                  </a:cubicBezTo>
                  <a:cubicBezTo>
                    <a:pt x="345" y="54"/>
                    <a:pt x="346" y="54"/>
                    <a:pt x="346" y="53"/>
                  </a:cubicBezTo>
                  <a:cubicBezTo>
                    <a:pt x="347" y="53"/>
                    <a:pt x="348" y="52"/>
                    <a:pt x="350" y="52"/>
                  </a:cubicBezTo>
                  <a:cubicBezTo>
                    <a:pt x="350" y="52"/>
                    <a:pt x="351" y="52"/>
                    <a:pt x="351" y="52"/>
                  </a:cubicBezTo>
                  <a:cubicBezTo>
                    <a:pt x="352" y="53"/>
                    <a:pt x="352" y="53"/>
                    <a:pt x="352" y="53"/>
                  </a:cubicBezTo>
                  <a:cubicBezTo>
                    <a:pt x="352" y="53"/>
                    <a:pt x="352" y="53"/>
                    <a:pt x="352" y="53"/>
                  </a:cubicBezTo>
                  <a:cubicBezTo>
                    <a:pt x="352" y="53"/>
                    <a:pt x="352" y="53"/>
                    <a:pt x="352" y="53"/>
                  </a:cubicBezTo>
                  <a:cubicBezTo>
                    <a:pt x="353" y="54"/>
                    <a:pt x="354" y="55"/>
                    <a:pt x="355" y="55"/>
                  </a:cubicBezTo>
                  <a:cubicBezTo>
                    <a:pt x="355" y="55"/>
                    <a:pt x="355" y="55"/>
                    <a:pt x="355" y="55"/>
                  </a:cubicBezTo>
                  <a:cubicBezTo>
                    <a:pt x="356" y="56"/>
                    <a:pt x="356" y="56"/>
                    <a:pt x="356" y="56"/>
                  </a:cubicBezTo>
                  <a:cubicBezTo>
                    <a:pt x="356" y="57"/>
                    <a:pt x="357" y="57"/>
                    <a:pt x="358" y="57"/>
                  </a:cubicBezTo>
                  <a:cubicBezTo>
                    <a:pt x="358" y="57"/>
                    <a:pt x="359" y="57"/>
                    <a:pt x="359" y="57"/>
                  </a:cubicBezTo>
                  <a:cubicBezTo>
                    <a:pt x="360" y="57"/>
                    <a:pt x="360" y="57"/>
                    <a:pt x="360" y="57"/>
                  </a:cubicBezTo>
                  <a:cubicBezTo>
                    <a:pt x="360" y="57"/>
                    <a:pt x="360" y="57"/>
                    <a:pt x="360" y="57"/>
                  </a:cubicBezTo>
                  <a:cubicBezTo>
                    <a:pt x="362" y="58"/>
                    <a:pt x="364" y="59"/>
                    <a:pt x="365" y="60"/>
                  </a:cubicBezTo>
                  <a:cubicBezTo>
                    <a:pt x="366" y="61"/>
                    <a:pt x="366" y="61"/>
                    <a:pt x="367" y="62"/>
                  </a:cubicBezTo>
                  <a:cubicBezTo>
                    <a:pt x="370" y="64"/>
                    <a:pt x="374" y="67"/>
                    <a:pt x="372" y="70"/>
                  </a:cubicBezTo>
                  <a:cubicBezTo>
                    <a:pt x="372" y="71"/>
                    <a:pt x="371" y="72"/>
                    <a:pt x="370" y="72"/>
                  </a:cubicBezTo>
                  <a:cubicBezTo>
                    <a:pt x="369" y="73"/>
                    <a:pt x="369" y="73"/>
                    <a:pt x="370" y="73"/>
                  </a:cubicBezTo>
                  <a:cubicBezTo>
                    <a:pt x="370" y="75"/>
                    <a:pt x="370" y="79"/>
                    <a:pt x="370" y="82"/>
                  </a:cubicBezTo>
                  <a:cubicBezTo>
                    <a:pt x="370" y="83"/>
                    <a:pt x="369" y="84"/>
                    <a:pt x="367" y="84"/>
                  </a:cubicBezTo>
                  <a:cubicBezTo>
                    <a:pt x="365" y="84"/>
                    <a:pt x="362" y="82"/>
                    <a:pt x="361" y="82"/>
                  </a:cubicBezTo>
                  <a:cubicBezTo>
                    <a:pt x="361" y="82"/>
                    <a:pt x="361" y="82"/>
                    <a:pt x="361" y="82"/>
                  </a:cubicBezTo>
                  <a:cubicBezTo>
                    <a:pt x="361" y="81"/>
                    <a:pt x="361" y="81"/>
                    <a:pt x="361" y="81"/>
                  </a:cubicBezTo>
                  <a:cubicBezTo>
                    <a:pt x="361" y="81"/>
                    <a:pt x="359" y="76"/>
                    <a:pt x="362" y="74"/>
                  </a:cubicBezTo>
                  <a:cubicBezTo>
                    <a:pt x="362" y="73"/>
                    <a:pt x="361" y="71"/>
                    <a:pt x="360" y="69"/>
                  </a:cubicBezTo>
                  <a:cubicBezTo>
                    <a:pt x="359" y="70"/>
                    <a:pt x="357" y="72"/>
                    <a:pt x="355" y="72"/>
                  </a:cubicBezTo>
                  <a:cubicBezTo>
                    <a:pt x="354" y="72"/>
                    <a:pt x="354" y="72"/>
                    <a:pt x="354" y="72"/>
                  </a:cubicBezTo>
                  <a:cubicBezTo>
                    <a:pt x="353" y="72"/>
                    <a:pt x="352" y="71"/>
                    <a:pt x="352" y="70"/>
                  </a:cubicBezTo>
                  <a:cubicBezTo>
                    <a:pt x="351" y="70"/>
                    <a:pt x="351" y="70"/>
                    <a:pt x="351" y="70"/>
                  </a:cubicBezTo>
                  <a:cubicBezTo>
                    <a:pt x="351" y="70"/>
                    <a:pt x="350" y="70"/>
                    <a:pt x="350" y="70"/>
                  </a:cubicBezTo>
                  <a:cubicBezTo>
                    <a:pt x="349" y="71"/>
                    <a:pt x="347" y="73"/>
                    <a:pt x="346" y="74"/>
                  </a:cubicBezTo>
                  <a:cubicBezTo>
                    <a:pt x="345" y="76"/>
                    <a:pt x="344" y="76"/>
                    <a:pt x="344" y="76"/>
                  </a:cubicBezTo>
                  <a:cubicBezTo>
                    <a:pt x="343" y="76"/>
                    <a:pt x="343" y="76"/>
                    <a:pt x="343" y="76"/>
                  </a:cubicBezTo>
                  <a:cubicBezTo>
                    <a:pt x="343" y="76"/>
                    <a:pt x="343" y="76"/>
                    <a:pt x="343" y="76"/>
                  </a:cubicBezTo>
                  <a:cubicBezTo>
                    <a:pt x="343" y="76"/>
                    <a:pt x="343" y="75"/>
                    <a:pt x="343" y="75"/>
                  </a:cubicBezTo>
                  <a:cubicBezTo>
                    <a:pt x="343" y="74"/>
                    <a:pt x="343" y="73"/>
                    <a:pt x="343" y="73"/>
                  </a:cubicBezTo>
                  <a:cubicBezTo>
                    <a:pt x="344" y="73"/>
                    <a:pt x="344" y="72"/>
                    <a:pt x="344" y="72"/>
                  </a:cubicBezTo>
                  <a:cubicBezTo>
                    <a:pt x="343" y="72"/>
                    <a:pt x="343" y="72"/>
                    <a:pt x="343" y="72"/>
                  </a:cubicBezTo>
                  <a:cubicBezTo>
                    <a:pt x="341" y="72"/>
                    <a:pt x="341" y="73"/>
                    <a:pt x="339" y="73"/>
                  </a:cubicBezTo>
                  <a:cubicBezTo>
                    <a:pt x="339" y="74"/>
                    <a:pt x="338" y="74"/>
                    <a:pt x="336" y="75"/>
                  </a:cubicBezTo>
                  <a:cubicBezTo>
                    <a:pt x="333" y="76"/>
                    <a:pt x="333" y="77"/>
                    <a:pt x="333" y="79"/>
                  </a:cubicBezTo>
                  <a:cubicBezTo>
                    <a:pt x="333" y="79"/>
                    <a:pt x="332" y="80"/>
                    <a:pt x="332" y="81"/>
                  </a:cubicBezTo>
                  <a:cubicBezTo>
                    <a:pt x="332" y="81"/>
                    <a:pt x="332" y="81"/>
                    <a:pt x="332" y="81"/>
                  </a:cubicBezTo>
                  <a:cubicBezTo>
                    <a:pt x="331" y="82"/>
                    <a:pt x="331" y="82"/>
                    <a:pt x="331" y="82"/>
                  </a:cubicBezTo>
                  <a:cubicBezTo>
                    <a:pt x="328" y="83"/>
                    <a:pt x="327" y="84"/>
                    <a:pt x="325" y="84"/>
                  </a:cubicBezTo>
                  <a:cubicBezTo>
                    <a:pt x="325" y="84"/>
                    <a:pt x="325" y="84"/>
                    <a:pt x="325" y="84"/>
                  </a:cubicBezTo>
                  <a:cubicBezTo>
                    <a:pt x="324" y="84"/>
                    <a:pt x="323" y="84"/>
                    <a:pt x="323" y="83"/>
                  </a:cubicBezTo>
                  <a:cubicBezTo>
                    <a:pt x="323" y="83"/>
                    <a:pt x="322" y="83"/>
                    <a:pt x="322" y="83"/>
                  </a:cubicBezTo>
                  <a:cubicBezTo>
                    <a:pt x="322" y="83"/>
                    <a:pt x="322" y="83"/>
                    <a:pt x="321" y="84"/>
                  </a:cubicBezTo>
                  <a:cubicBezTo>
                    <a:pt x="321" y="85"/>
                    <a:pt x="320" y="86"/>
                    <a:pt x="320" y="86"/>
                  </a:cubicBezTo>
                  <a:cubicBezTo>
                    <a:pt x="319" y="88"/>
                    <a:pt x="317" y="90"/>
                    <a:pt x="315" y="90"/>
                  </a:cubicBezTo>
                  <a:close/>
                  <a:moveTo>
                    <a:pt x="302" y="40"/>
                  </a:moveTo>
                  <a:cubicBezTo>
                    <a:pt x="304" y="41"/>
                    <a:pt x="305" y="42"/>
                    <a:pt x="304" y="43"/>
                  </a:cubicBezTo>
                  <a:cubicBezTo>
                    <a:pt x="304" y="43"/>
                    <a:pt x="304" y="43"/>
                    <a:pt x="304" y="44"/>
                  </a:cubicBezTo>
                  <a:cubicBezTo>
                    <a:pt x="305" y="46"/>
                    <a:pt x="303" y="47"/>
                    <a:pt x="301" y="49"/>
                  </a:cubicBezTo>
                  <a:cubicBezTo>
                    <a:pt x="300" y="49"/>
                    <a:pt x="300" y="50"/>
                    <a:pt x="299" y="50"/>
                  </a:cubicBezTo>
                  <a:cubicBezTo>
                    <a:pt x="298" y="51"/>
                    <a:pt x="298" y="53"/>
                    <a:pt x="297" y="54"/>
                  </a:cubicBezTo>
                  <a:cubicBezTo>
                    <a:pt x="298" y="53"/>
                    <a:pt x="298" y="53"/>
                    <a:pt x="298" y="53"/>
                  </a:cubicBezTo>
                  <a:cubicBezTo>
                    <a:pt x="299" y="52"/>
                    <a:pt x="300" y="51"/>
                    <a:pt x="301" y="51"/>
                  </a:cubicBezTo>
                  <a:cubicBezTo>
                    <a:pt x="303" y="49"/>
                    <a:pt x="305" y="48"/>
                    <a:pt x="308" y="46"/>
                  </a:cubicBezTo>
                  <a:cubicBezTo>
                    <a:pt x="309" y="46"/>
                    <a:pt x="310" y="46"/>
                    <a:pt x="311" y="45"/>
                  </a:cubicBezTo>
                  <a:cubicBezTo>
                    <a:pt x="312" y="45"/>
                    <a:pt x="312" y="44"/>
                    <a:pt x="312" y="44"/>
                  </a:cubicBezTo>
                  <a:cubicBezTo>
                    <a:pt x="312" y="44"/>
                    <a:pt x="312" y="44"/>
                    <a:pt x="312" y="44"/>
                  </a:cubicBezTo>
                  <a:cubicBezTo>
                    <a:pt x="312" y="44"/>
                    <a:pt x="312" y="44"/>
                    <a:pt x="312" y="44"/>
                  </a:cubicBezTo>
                  <a:cubicBezTo>
                    <a:pt x="312" y="44"/>
                    <a:pt x="311" y="44"/>
                    <a:pt x="311" y="43"/>
                  </a:cubicBezTo>
                  <a:cubicBezTo>
                    <a:pt x="311" y="43"/>
                    <a:pt x="311" y="43"/>
                    <a:pt x="310" y="43"/>
                  </a:cubicBezTo>
                  <a:cubicBezTo>
                    <a:pt x="310" y="42"/>
                    <a:pt x="309" y="41"/>
                    <a:pt x="308" y="40"/>
                  </a:cubicBezTo>
                  <a:cubicBezTo>
                    <a:pt x="308" y="40"/>
                    <a:pt x="307" y="39"/>
                    <a:pt x="307" y="38"/>
                  </a:cubicBezTo>
                  <a:cubicBezTo>
                    <a:pt x="307" y="38"/>
                    <a:pt x="307" y="38"/>
                    <a:pt x="307" y="38"/>
                  </a:cubicBezTo>
                  <a:cubicBezTo>
                    <a:pt x="307" y="38"/>
                    <a:pt x="307" y="38"/>
                    <a:pt x="307" y="38"/>
                  </a:cubicBezTo>
                  <a:cubicBezTo>
                    <a:pt x="306" y="38"/>
                    <a:pt x="306" y="38"/>
                    <a:pt x="306" y="38"/>
                  </a:cubicBezTo>
                  <a:cubicBezTo>
                    <a:pt x="304" y="38"/>
                    <a:pt x="304" y="38"/>
                    <a:pt x="302" y="39"/>
                  </a:cubicBezTo>
                  <a:cubicBezTo>
                    <a:pt x="301" y="40"/>
                    <a:pt x="301" y="40"/>
                    <a:pt x="301" y="40"/>
                  </a:cubicBezTo>
                  <a:cubicBezTo>
                    <a:pt x="301" y="40"/>
                    <a:pt x="302" y="40"/>
                    <a:pt x="302" y="40"/>
                  </a:cubicBezTo>
                  <a:close/>
                  <a:moveTo>
                    <a:pt x="342" y="43"/>
                  </a:moveTo>
                  <a:cubicBezTo>
                    <a:pt x="341" y="43"/>
                    <a:pt x="340" y="42"/>
                    <a:pt x="339" y="42"/>
                  </a:cubicBezTo>
                  <a:cubicBezTo>
                    <a:pt x="339" y="41"/>
                    <a:pt x="339" y="41"/>
                    <a:pt x="338" y="41"/>
                  </a:cubicBezTo>
                  <a:cubicBezTo>
                    <a:pt x="337" y="40"/>
                    <a:pt x="337" y="39"/>
                    <a:pt x="338" y="36"/>
                  </a:cubicBezTo>
                  <a:cubicBezTo>
                    <a:pt x="339" y="33"/>
                    <a:pt x="339" y="31"/>
                    <a:pt x="338" y="29"/>
                  </a:cubicBezTo>
                  <a:cubicBezTo>
                    <a:pt x="338" y="26"/>
                    <a:pt x="338" y="24"/>
                    <a:pt x="338" y="23"/>
                  </a:cubicBezTo>
                  <a:cubicBezTo>
                    <a:pt x="340" y="20"/>
                    <a:pt x="343" y="19"/>
                    <a:pt x="346" y="19"/>
                  </a:cubicBezTo>
                  <a:cubicBezTo>
                    <a:pt x="348" y="18"/>
                    <a:pt x="350" y="18"/>
                    <a:pt x="352" y="17"/>
                  </a:cubicBezTo>
                  <a:cubicBezTo>
                    <a:pt x="352" y="17"/>
                    <a:pt x="353" y="16"/>
                    <a:pt x="353" y="16"/>
                  </a:cubicBezTo>
                  <a:cubicBezTo>
                    <a:pt x="357" y="16"/>
                    <a:pt x="358" y="21"/>
                    <a:pt x="360" y="24"/>
                  </a:cubicBezTo>
                  <a:cubicBezTo>
                    <a:pt x="360" y="25"/>
                    <a:pt x="360" y="26"/>
                    <a:pt x="361" y="26"/>
                  </a:cubicBezTo>
                  <a:cubicBezTo>
                    <a:pt x="363" y="30"/>
                    <a:pt x="357" y="34"/>
                    <a:pt x="355" y="35"/>
                  </a:cubicBezTo>
                  <a:cubicBezTo>
                    <a:pt x="352" y="37"/>
                    <a:pt x="351" y="38"/>
                    <a:pt x="349" y="41"/>
                  </a:cubicBezTo>
                  <a:cubicBezTo>
                    <a:pt x="348" y="42"/>
                    <a:pt x="348" y="42"/>
                    <a:pt x="348" y="42"/>
                  </a:cubicBezTo>
                  <a:cubicBezTo>
                    <a:pt x="347" y="42"/>
                    <a:pt x="347" y="42"/>
                    <a:pt x="347" y="42"/>
                  </a:cubicBezTo>
                  <a:cubicBezTo>
                    <a:pt x="347" y="42"/>
                    <a:pt x="347" y="42"/>
                    <a:pt x="347" y="42"/>
                  </a:cubicBezTo>
                  <a:cubicBezTo>
                    <a:pt x="347" y="42"/>
                    <a:pt x="344" y="43"/>
                    <a:pt x="342" y="43"/>
                  </a:cubicBezTo>
                  <a:close/>
                  <a:moveTo>
                    <a:pt x="307" y="25"/>
                  </a:moveTo>
                  <a:cubicBezTo>
                    <a:pt x="308" y="26"/>
                    <a:pt x="308" y="26"/>
                    <a:pt x="308" y="26"/>
                  </a:cubicBezTo>
                  <a:cubicBezTo>
                    <a:pt x="307" y="25"/>
                    <a:pt x="307" y="25"/>
                    <a:pt x="307" y="25"/>
                  </a:cubicBezTo>
                  <a:cubicBezTo>
                    <a:pt x="308" y="24"/>
                    <a:pt x="308" y="22"/>
                    <a:pt x="309" y="20"/>
                  </a:cubicBezTo>
                  <a:cubicBezTo>
                    <a:pt x="311" y="16"/>
                    <a:pt x="311" y="14"/>
                    <a:pt x="310" y="13"/>
                  </a:cubicBezTo>
                  <a:cubicBezTo>
                    <a:pt x="302" y="16"/>
                    <a:pt x="302" y="16"/>
                    <a:pt x="302" y="16"/>
                  </a:cubicBezTo>
                  <a:cubicBezTo>
                    <a:pt x="302" y="14"/>
                    <a:pt x="302" y="14"/>
                    <a:pt x="302" y="14"/>
                  </a:cubicBezTo>
                  <a:cubicBezTo>
                    <a:pt x="302" y="14"/>
                    <a:pt x="304" y="9"/>
                    <a:pt x="307" y="7"/>
                  </a:cubicBezTo>
                  <a:cubicBezTo>
                    <a:pt x="309" y="5"/>
                    <a:pt x="311" y="4"/>
                    <a:pt x="313" y="4"/>
                  </a:cubicBezTo>
                  <a:cubicBezTo>
                    <a:pt x="315" y="3"/>
                    <a:pt x="316" y="2"/>
                    <a:pt x="318" y="2"/>
                  </a:cubicBezTo>
                  <a:cubicBezTo>
                    <a:pt x="321" y="0"/>
                    <a:pt x="324" y="0"/>
                    <a:pt x="326" y="0"/>
                  </a:cubicBezTo>
                  <a:cubicBezTo>
                    <a:pt x="328" y="0"/>
                    <a:pt x="328" y="0"/>
                    <a:pt x="328" y="0"/>
                  </a:cubicBezTo>
                  <a:cubicBezTo>
                    <a:pt x="329" y="0"/>
                    <a:pt x="329" y="0"/>
                    <a:pt x="329" y="0"/>
                  </a:cubicBezTo>
                  <a:cubicBezTo>
                    <a:pt x="329" y="1"/>
                    <a:pt x="329" y="1"/>
                    <a:pt x="329" y="1"/>
                  </a:cubicBezTo>
                  <a:cubicBezTo>
                    <a:pt x="329" y="1"/>
                    <a:pt x="330" y="5"/>
                    <a:pt x="327" y="8"/>
                  </a:cubicBezTo>
                  <a:cubicBezTo>
                    <a:pt x="325" y="10"/>
                    <a:pt x="324" y="12"/>
                    <a:pt x="324" y="14"/>
                  </a:cubicBezTo>
                  <a:cubicBezTo>
                    <a:pt x="324" y="14"/>
                    <a:pt x="324" y="14"/>
                    <a:pt x="324" y="14"/>
                  </a:cubicBezTo>
                  <a:cubicBezTo>
                    <a:pt x="324" y="15"/>
                    <a:pt x="324" y="15"/>
                    <a:pt x="324" y="15"/>
                  </a:cubicBezTo>
                  <a:cubicBezTo>
                    <a:pt x="320" y="20"/>
                    <a:pt x="319" y="20"/>
                    <a:pt x="319" y="20"/>
                  </a:cubicBezTo>
                  <a:cubicBezTo>
                    <a:pt x="318" y="21"/>
                    <a:pt x="317" y="21"/>
                    <a:pt x="316" y="22"/>
                  </a:cubicBezTo>
                  <a:cubicBezTo>
                    <a:pt x="315" y="23"/>
                    <a:pt x="314" y="24"/>
                    <a:pt x="313" y="25"/>
                  </a:cubicBezTo>
                  <a:cubicBezTo>
                    <a:pt x="311" y="26"/>
                    <a:pt x="311" y="26"/>
                    <a:pt x="309" y="26"/>
                  </a:cubicBezTo>
                  <a:cubicBezTo>
                    <a:pt x="307" y="27"/>
                    <a:pt x="307" y="27"/>
                    <a:pt x="307" y="27"/>
                  </a:cubicBezTo>
                  <a:lnTo>
                    <a:pt x="307" y="2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4" name="Freeform 30"/>
            <p:cNvSpPr>
              <a:spLocks noEditPoints="1"/>
            </p:cNvSpPr>
            <p:nvPr/>
          </p:nvSpPr>
          <p:spPr bwMode="auto">
            <a:xfrm>
              <a:off x="6231149" y="2321491"/>
              <a:ext cx="978722" cy="703512"/>
            </a:xfrm>
            <a:custGeom>
              <a:avLst/>
              <a:gdLst>
                <a:gd name="T0" fmla="*/ 349 w 467"/>
                <a:gd name="T1" fmla="*/ 42 h 336"/>
                <a:gd name="T2" fmla="*/ 344 w 467"/>
                <a:gd name="T3" fmla="*/ 57 h 336"/>
                <a:gd name="T4" fmla="*/ 355 w 467"/>
                <a:gd name="T5" fmla="*/ 72 h 336"/>
                <a:gd name="T6" fmla="*/ 296 w 467"/>
                <a:gd name="T7" fmla="*/ 73 h 336"/>
                <a:gd name="T8" fmla="*/ 306 w 467"/>
                <a:gd name="T9" fmla="*/ 31 h 336"/>
                <a:gd name="T10" fmla="*/ 298 w 467"/>
                <a:gd name="T11" fmla="*/ 45 h 336"/>
                <a:gd name="T12" fmla="*/ 222 w 467"/>
                <a:gd name="T13" fmla="*/ 69 h 336"/>
                <a:gd name="T14" fmla="*/ 259 w 467"/>
                <a:gd name="T15" fmla="*/ 72 h 336"/>
                <a:gd name="T16" fmla="*/ 329 w 467"/>
                <a:gd name="T17" fmla="*/ 106 h 336"/>
                <a:gd name="T18" fmla="*/ 433 w 467"/>
                <a:gd name="T19" fmla="*/ 150 h 336"/>
                <a:gd name="T20" fmla="*/ 439 w 467"/>
                <a:gd name="T21" fmla="*/ 183 h 336"/>
                <a:gd name="T22" fmla="*/ 441 w 467"/>
                <a:gd name="T23" fmla="*/ 252 h 336"/>
                <a:gd name="T24" fmla="*/ 386 w 467"/>
                <a:gd name="T25" fmla="*/ 239 h 336"/>
                <a:gd name="T26" fmla="*/ 324 w 467"/>
                <a:gd name="T27" fmla="*/ 298 h 336"/>
                <a:gd name="T28" fmla="*/ 260 w 467"/>
                <a:gd name="T29" fmla="*/ 305 h 336"/>
                <a:gd name="T30" fmla="*/ 186 w 467"/>
                <a:gd name="T31" fmla="*/ 285 h 336"/>
                <a:gd name="T32" fmla="*/ 118 w 467"/>
                <a:gd name="T33" fmla="*/ 317 h 336"/>
                <a:gd name="T34" fmla="*/ 40 w 467"/>
                <a:gd name="T35" fmla="*/ 290 h 336"/>
                <a:gd name="T36" fmla="*/ 32 w 467"/>
                <a:gd name="T37" fmla="*/ 244 h 336"/>
                <a:gd name="T38" fmla="*/ 76 w 467"/>
                <a:gd name="T39" fmla="*/ 157 h 336"/>
                <a:gd name="T40" fmla="*/ 119 w 467"/>
                <a:gd name="T41" fmla="*/ 129 h 336"/>
                <a:gd name="T42" fmla="*/ 387 w 467"/>
                <a:gd name="T43" fmla="*/ 137 h 336"/>
                <a:gd name="T44" fmla="*/ 399 w 467"/>
                <a:gd name="T45" fmla="*/ 150 h 336"/>
                <a:gd name="T46" fmla="*/ 391 w 467"/>
                <a:gd name="T47" fmla="*/ 136 h 336"/>
                <a:gd name="T48" fmla="*/ 327 w 467"/>
                <a:gd name="T49" fmla="*/ 0 h 336"/>
                <a:gd name="T50" fmla="*/ 297 w 467"/>
                <a:gd name="T51" fmla="*/ 39 h 336"/>
                <a:gd name="T52" fmla="*/ 300 w 467"/>
                <a:gd name="T53" fmla="*/ 80 h 336"/>
                <a:gd name="T54" fmla="*/ 312 w 467"/>
                <a:gd name="T55" fmla="*/ 92 h 336"/>
                <a:gd name="T56" fmla="*/ 249 w 467"/>
                <a:gd name="T57" fmla="*/ 54 h 336"/>
                <a:gd name="T58" fmla="*/ 178 w 467"/>
                <a:gd name="T59" fmla="*/ 110 h 336"/>
                <a:gd name="T60" fmla="*/ 115 w 467"/>
                <a:gd name="T61" fmla="*/ 132 h 336"/>
                <a:gd name="T62" fmla="*/ 109 w 467"/>
                <a:gd name="T63" fmla="*/ 146 h 336"/>
                <a:gd name="T64" fmla="*/ 82 w 467"/>
                <a:gd name="T65" fmla="*/ 163 h 336"/>
                <a:gd name="T66" fmla="*/ 17 w 467"/>
                <a:gd name="T67" fmla="*/ 193 h 336"/>
                <a:gd name="T68" fmla="*/ 25 w 467"/>
                <a:gd name="T69" fmla="*/ 249 h 336"/>
                <a:gd name="T70" fmla="*/ 34 w 467"/>
                <a:gd name="T71" fmla="*/ 296 h 336"/>
                <a:gd name="T72" fmla="*/ 102 w 467"/>
                <a:gd name="T73" fmla="*/ 332 h 336"/>
                <a:gd name="T74" fmla="*/ 148 w 467"/>
                <a:gd name="T75" fmla="*/ 310 h 336"/>
                <a:gd name="T76" fmla="*/ 197 w 467"/>
                <a:gd name="T77" fmla="*/ 282 h 336"/>
                <a:gd name="T78" fmla="*/ 252 w 467"/>
                <a:gd name="T79" fmla="*/ 302 h 336"/>
                <a:gd name="T80" fmla="*/ 300 w 467"/>
                <a:gd name="T81" fmla="*/ 313 h 336"/>
                <a:gd name="T82" fmla="*/ 343 w 467"/>
                <a:gd name="T83" fmla="*/ 298 h 336"/>
                <a:gd name="T84" fmla="*/ 380 w 467"/>
                <a:gd name="T85" fmla="*/ 249 h 336"/>
                <a:gd name="T86" fmla="*/ 413 w 467"/>
                <a:gd name="T87" fmla="*/ 255 h 336"/>
                <a:gd name="T88" fmla="*/ 433 w 467"/>
                <a:gd name="T89" fmla="*/ 288 h 336"/>
                <a:gd name="T90" fmla="*/ 447 w 467"/>
                <a:gd name="T91" fmla="*/ 200 h 336"/>
                <a:gd name="T92" fmla="*/ 402 w 467"/>
                <a:gd name="T93" fmla="*/ 179 h 336"/>
                <a:gd name="T94" fmla="*/ 435 w 467"/>
                <a:gd name="T95" fmla="*/ 149 h 336"/>
                <a:gd name="T96" fmla="*/ 342 w 467"/>
                <a:gd name="T97" fmla="*/ 115 h 336"/>
                <a:gd name="T98" fmla="*/ 333 w 467"/>
                <a:gd name="T99" fmla="*/ 84 h 336"/>
                <a:gd name="T100" fmla="*/ 352 w 467"/>
                <a:gd name="T101" fmla="*/ 72 h 336"/>
                <a:gd name="T102" fmla="*/ 360 w 467"/>
                <a:gd name="T103" fmla="*/ 57 h 336"/>
                <a:gd name="T104" fmla="*/ 336 w 467"/>
                <a:gd name="T105" fmla="*/ 41 h 336"/>
                <a:gd name="T106" fmla="*/ 331 w 467"/>
                <a:gd name="T107" fmla="*/ 2 h 336"/>
                <a:gd name="T108" fmla="*/ 310 w 467"/>
                <a:gd name="T109" fmla="*/ 29 h 336"/>
                <a:gd name="T110" fmla="*/ 267 w 467"/>
                <a:gd name="T111" fmla="*/ 62 h 336"/>
                <a:gd name="T112" fmla="*/ 224 w 467"/>
                <a:gd name="T113" fmla="*/ 78 h 336"/>
                <a:gd name="T114" fmla="*/ 220 w 467"/>
                <a:gd name="T115" fmla="*/ 71 h 336"/>
                <a:gd name="T116" fmla="*/ 409 w 467"/>
                <a:gd name="T117" fmla="*/ 138 h 336"/>
                <a:gd name="T118" fmla="*/ 388 w 467"/>
                <a:gd name="T119" fmla="*/ 140 h 336"/>
                <a:gd name="T120" fmla="*/ 382 w 467"/>
                <a:gd name="T121" fmla="*/ 136 h 336"/>
                <a:gd name="T122" fmla="*/ 338 w 467"/>
                <a:gd name="T123" fmla="*/ 3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7" h="336">
                  <a:moveTo>
                    <a:pt x="327" y="2"/>
                  </a:moveTo>
                  <a:cubicBezTo>
                    <a:pt x="328" y="2"/>
                    <a:pt x="329" y="2"/>
                    <a:pt x="329" y="2"/>
                  </a:cubicBezTo>
                  <a:cubicBezTo>
                    <a:pt x="329" y="2"/>
                    <a:pt x="330" y="5"/>
                    <a:pt x="327" y="8"/>
                  </a:cubicBezTo>
                  <a:cubicBezTo>
                    <a:pt x="325" y="10"/>
                    <a:pt x="324" y="13"/>
                    <a:pt x="324" y="15"/>
                  </a:cubicBezTo>
                  <a:cubicBezTo>
                    <a:pt x="322" y="17"/>
                    <a:pt x="320" y="20"/>
                    <a:pt x="319" y="20"/>
                  </a:cubicBezTo>
                  <a:cubicBezTo>
                    <a:pt x="318" y="21"/>
                    <a:pt x="316" y="24"/>
                    <a:pt x="314" y="25"/>
                  </a:cubicBezTo>
                  <a:cubicBezTo>
                    <a:pt x="312" y="26"/>
                    <a:pt x="311" y="26"/>
                    <a:pt x="309" y="27"/>
                  </a:cubicBezTo>
                  <a:cubicBezTo>
                    <a:pt x="310" y="25"/>
                    <a:pt x="310" y="23"/>
                    <a:pt x="311" y="22"/>
                  </a:cubicBezTo>
                  <a:cubicBezTo>
                    <a:pt x="314" y="16"/>
                    <a:pt x="312" y="12"/>
                    <a:pt x="312" y="12"/>
                  </a:cubicBezTo>
                  <a:cubicBezTo>
                    <a:pt x="304" y="15"/>
                    <a:pt x="304" y="15"/>
                    <a:pt x="304" y="15"/>
                  </a:cubicBezTo>
                  <a:cubicBezTo>
                    <a:pt x="304" y="15"/>
                    <a:pt x="306" y="10"/>
                    <a:pt x="308" y="8"/>
                  </a:cubicBezTo>
                  <a:cubicBezTo>
                    <a:pt x="311" y="6"/>
                    <a:pt x="315" y="5"/>
                    <a:pt x="320" y="3"/>
                  </a:cubicBezTo>
                  <a:cubicBezTo>
                    <a:pt x="322" y="2"/>
                    <a:pt x="325" y="2"/>
                    <a:pt x="327" y="2"/>
                  </a:cubicBezTo>
                  <a:moveTo>
                    <a:pt x="354" y="18"/>
                  </a:moveTo>
                  <a:cubicBezTo>
                    <a:pt x="358" y="18"/>
                    <a:pt x="359" y="25"/>
                    <a:pt x="361" y="28"/>
                  </a:cubicBezTo>
                  <a:cubicBezTo>
                    <a:pt x="362" y="31"/>
                    <a:pt x="359" y="33"/>
                    <a:pt x="355" y="35"/>
                  </a:cubicBezTo>
                  <a:cubicBezTo>
                    <a:pt x="352" y="37"/>
                    <a:pt x="351" y="39"/>
                    <a:pt x="349" y="42"/>
                  </a:cubicBezTo>
                  <a:cubicBezTo>
                    <a:pt x="348" y="42"/>
                    <a:pt x="348" y="42"/>
                    <a:pt x="348" y="42"/>
                  </a:cubicBezTo>
                  <a:cubicBezTo>
                    <a:pt x="348" y="42"/>
                    <a:pt x="348" y="42"/>
                    <a:pt x="348" y="42"/>
                  </a:cubicBezTo>
                  <a:cubicBezTo>
                    <a:pt x="347" y="42"/>
                    <a:pt x="345" y="43"/>
                    <a:pt x="343" y="43"/>
                  </a:cubicBezTo>
                  <a:cubicBezTo>
                    <a:pt x="342" y="43"/>
                    <a:pt x="341" y="43"/>
                    <a:pt x="341" y="42"/>
                  </a:cubicBezTo>
                  <a:cubicBezTo>
                    <a:pt x="339" y="40"/>
                    <a:pt x="338" y="41"/>
                    <a:pt x="339" y="38"/>
                  </a:cubicBezTo>
                  <a:cubicBezTo>
                    <a:pt x="340" y="34"/>
                    <a:pt x="341" y="32"/>
                    <a:pt x="340" y="30"/>
                  </a:cubicBezTo>
                  <a:cubicBezTo>
                    <a:pt x="337" y="20"/>
                    <a:pt x="347" y="22"/>
                    <a:pt x="353" y="19"/>
                  </a:cubicBezTo>
                  <a:cubicBezTo>
                    <a:pt x="353" y="19"/>
                    <a:pt x="354" y="18"/>
                    <a:pt x="354" y="18"/>
                  </a:cubicBezTo>
                  <a:moveTo>
                    <a:pt x="321" y="26"/>
                  </a:moveTo>
                  <a:cubicBezTo>
                    <a:pt x="322" y="26"/>
                    <a:pt x="322" y="27"/>
                    <a:pt x="322" y="29"/>
                  </a:cubicBezTo>
                  <a:cubicBezTo>
                    <a:pt x="323" y="32"/>
                    <a:pt x="324" y="35"/>
                    <a:pt x="326" y="35"/>
                  </a:cubicBezTo>
                  <a:cubicBezTo>
                    <a:pt x="327" y="35"/>
                    <a:pt x="328" y="34"/>
                    <a:pt x="328" y="34"/>
                  </a:cubicBezTo>
                  <a:cubicBezTo>
                    <a:pt x="329" y="34"/>
                    <a:pt x="329" y="35"/>
                    <a:pt x="330" y="37"/>
                  </a:cubicBezTo>
                  <a:cubicBezTo>
                    <a:pt x="331" y="41"/>
                    <a:pt x="332" y="42"/>
                    <a:pt x="334" y="43"/>
                  </a:cubicBezTo>
                  <a:cubicBezTo>
                    <a:pt x="336" y="43"/>
                    <a:pt x="338" y="43"/>
                    <a:pt x="337" y="46"/>
                  </a:cubicBezTo>
                  <a:cubicBezTo>
                    <a:pt x="337" y="50"/>
                    <a:pt x="337" y="53"/>
                    <a:pt x="339" y="54"/>
                  </a:cubicBezTo>
                  <a:cubicBezTo>
                    <a:pt x="341" y="55"/>
                    <a:pt x="342" y="57"/>
                    <a:pt x="344" y="57"/>
                  </a:cubicBezTo>
                  <a:cubicBezTo>
                    <a:pt x="344" y="57"/>
                    <a:pt x="345" y="57"/>
                    <a:pt x="345" y="56"/>
                  </a:cubicBezTo>
                  <a:cubicBezTo>
                    <a:pt x="348" y="56"/>
                    <a:pt x="349" y="54"/>
                    <a:pt x="351" y="54"/>
                  </a:cubicBezTo>
                  <a:cubicBezTo>
                    <a:pt x="351" y="54"/>
                    <a:pt x="351" y="54"/>
                    <a:pt x="352" y="54"/>
                  </a:cubicBezTo>
                  <a:cubicBezTo>
                    <a:pt x="352" y="54"/>
                    <a:pt x="352" y="55"/>
                    <a:pt x="353" y="55"/>
                  </a:cubicBezTo>
                  <a:cubicBezTo>
                    <a:pt x="354" y="56"/>
                    <a:pt x="355" y="57"/>
                    <a:pt x="356" y="57"/>
                  </a:cubicBezTo>
                  <a:cubicBezTo>
                    <a:pt x="357" y="58"/>
                    <a:pt x="357" y="59"/>
                    <a:pt x="359" y="59"/>
                  </a:cubicBezTo>
                  <a:cubicBezTo>
                    <a:pt x="359" y="59"/>
                    <a:pt x="360" y="59"/>
                    <a:pt x="361" y="59"/>
                  </a:cubicBezTo>
                  <a:cubicBezTo>
                    <a:pt x="362" y="60"/>
                    <a:pt x="364" y="61"/>
                    <a:pt x="366" y="62"/>
                  </a:cubicBezTo>
                  <a:cubicBezTo>
                    <a:pt x="369" y="65"/>
                    <a:pt x="374" y="67"/>
                    <a:pt x="373" y="70"/>
                  </a:cubicBezTo>
                  <a:cubicBezTo>
                    <a:pt x="371" y="73"/>
                    <a:pt x="369" y="72"/>
                    <a:pt x="370" y="74"/>
                  </a:cubicBezTo>
                  <a:cubicBezTo>
                    <a:pt x="370" y="77"/>
                    <a:pt x="370" y="80"/>
                    <a:pt x="370" y="83"/>
                  </a:cubicBezTo>
                  <a:cubicBezTo>
                    <a:pt x="370" y="84"/>
                    <a:pt x="369" y="84"/>
                    <a:pt x="368" y="84"/>
                  </a:cubicBezTo>
                  <a:cubicBezTo>
                    <a:pt x="366" y="84"/>
                    <a:pt x="363" y="82"/>
                    <a:pt x="363" y="82"/>
                  </a:cubicBezTo>
                  <a:cubicBezTo>
                    <a:pt x="363" y="82"/>
                    <a:pt x="361" y="77"/>
                    <a:pt x="363" y="76"/>
                  </a:cubicBezTo>
                  <a:cubicBezTo>
                    <a:pt x="366" y="74"/>
                    <a:pt x="361" y="69"/>
                    <a:pt x="361" y="69"/>
                  </a:cubicBezTo>
                  <a:cubicBezTo>
                    <a:pt x="361" y="69"/>
                    <a:pt x="358" y="72"/>
                    <a:pt x="356" y="72"/>
                  </a:cubicBezTo>
                  <a:cubicBezTo>
                    <a:pt x="355" y="72"/>
                    <a:pt x="355" y="72"/>
                    <a:pt x="355" y="72"/>
                  </a:cubicBezTo>
                  <a:cubicBezTo>
                    <a:pt x="354" y="72"/>
                    <a:pt x="353" y="70"/>
                    <a:pt x="352" y="70"/>
                  </a:cubicBezTo>
                  <a:cubicBezTo>
                    <a:pt x="351" y="70"/>
                    <a:pt x="351" y="70"/>
                    <a:pt x="350" y="70"/>
                  </a:cubicBezTo>
                  <a:cubicBezTo>
                    <a:pt x="348" y="72"/>
                    <a:pt x="345" y="77"/>
                    <a:pt x="345" y="77"/>
                  </a:cubicBezTo>
                  <a:cubicBezTo>
                    <a:pt x="345" y="77"/>
                    <a:pt x="345" y="76"/>
                    <a:pt x="345" y="76"/>
                  </a:cubicBezTo>
                  <a:cubicBezTo>
                    <a:pt x="345" y="73"/>
                    <a:pt x="347" y="72"/>
                    <a:pt x="344" y="72"/>
                  </a:cubicBezTo>
                  <a:cubicBezTo>
                    <a:pt x="341" y="72"/>
                    <a:pt x="341" y="73"/>
                    <a:pt x="337" y="75"/>
                  </a:cubicBezTo>
                  <a:cubicBezTo>
                    <a:pt x="333" y="77"/>
                    <a:pt x="334" y="78"/>
                    <a:pt x="332" y="81"/>
                  </a:cubicBezTo>
                  <a:cubicBezTo>
                    <a:pt x="332" y="82"/>
                    <a:pt x="332" y="82"/>
                    <a:pt x="332" y="82"/>
                  </a:cubicBezTo>
                  <a:cubicBezTo>
                    <a:pt x="330" y="83"/>
                    <a:pt x="328" y="84"/>
                    <a:pt x="326" y="84"/>
                  </a:cubicBezTo>
                  <a:cubicBezTo>
                    <a:pt x="326" y="84"/>
                    <a:pt x="326" y="84"/>
                    <a:pt x="326" y="84"/>
                  </a:cubicBezTo>
                  <a:cubicBezTo>
                    <a:pt x="324" y="84"/>
                    <a:pt x="324" y="83"/>
                    <a:pt x="323" y="83"/>
                  </a:cubicBezTo>
                  <a:cubicBezTo>
                    <a:pt x="323" y="83"/>
                    <a:pt x="322" y="84"/>
                    <a:pt x="321" y="85"/>
                  </a:cubicBezTo>
                  <a:cubicBezTo>
                    <a:pt x="319" y="87"/>
                    <a:pt x="318" y="90"/>
                    <a:pt x="316" y="90"/>
                  </a:cubicBezTo>
                  <a:cubicBezTo>
                    <a:pt x="316" y="90"/>
                    <a:pt x="315" y="90"/>
                    <a:pt x="314" y="89"/>
                  </a:cubicBezTo>
                  <a:cubicBezTo>
                    <a:pt x="311" y="87"/>
                    <a:pt x="309" y="86"/>
                    <a:pt x="308" y="84"/>
                  </a:cubicBezTo>
                  <a:cubicBezTo>
                    <a:pt x="306" y="81"/>
                    <a:pt x="304" y="80"/>
                    <a:pt x="301" y="79"/>
                  </a:cubicBezTo>
                  <a:cubicBezTo>
                    <a:pt x="299" y="77"/>
                    <a:pt x="296" y="76"/>
                    <a:pt x="296" y="73"/>
                  </a:cubicBezTo>
                  <a:cubicBezTo>
                    <a:pt x="296" y="71"/>
                    <a:pt x="296" y="70"/>
                    <a:pt x="296" y="69"/>
                  </a:cubicBezTo>
                  <a:cubicBezTo>
                    <a:pt x="297" y="69"/>
                    <a:pt x="297" y="69"/>
                    <a:pt x="297" y="69"/>
                  </a:cubicBezTo>
                  <a:cubicBezTo>
                    <a:pt x="297" y="69"/>
                    <a:pt x="300" y="68"/>
                    <a:pt x="308" y="68"/>
                  </a:cubicBezTo>
                  <a:cubicBezTo>
                    <a:pt x="315" y="68"/>
                    <a:pt x="311" y="58"/>
                    <a:pt x="306" y="58"/>
                  </a:cubicBezTo>
                  <a:cubicBezTo>
                    <a:pt x="302" y="58"/>
                    <a:pt x="301" y="55"/>
                    <a:pt x="300" y="55"/>
                  </a:cubicBezTo>
                  <a:cubicBezTo>
                    <a:pt x="301" y="54"/>
                    <a:pt x="302" y="53"/>
                    <a:pt x="303" y="52"/>
                  </a:cubicBezTo>
                  <a:cubicBezTo>
                    <a:pt x="305" y="50"/>
                    <a:pt x="308" y="49"/>
                    <a:pt x="312" y="47"/>
                  </a:cubicBezTo>
                  <a:cubicBezTo>
                    <a:pt x="316" y="46"/>
                    <a:pt x="314" y="45"/>
                    <a:pt x="313" y="44"/>
                  </a:cubicBezTo>
                  <a:cubicBezTo>
                    <a:pt x="312" y="43"/>
                    <a:pt x="311" y="42"/>
                    <a:pt x="310" y="41"/>
                  </a:cubicBezTo>
                  <a:cubicBezTo>
                    <a:pt x="309" y="39"/>
                    <a:pt x="309" y="38"/>
                    <a:pt x="308" y="38"/>
                  </a:cubicBezTo>
                  <a:cubicBezTo>
                    <a:pt x="307" y="38"/>
                    <a:pt x="307" y="38"/>
                    <a:pt x="307" y="38"/>
                  </a:cubicBezTo>
                  <a:cubicBezTo>
                    <a:pt x="305" y="38"/>
                    <a:pt x="304" y="39"/>
                    <a:pt x="302" y="40"/>
                  </a:cubicBezTo>
                  <a:cubicBezTo>
                    <a:pt x="302" y="40"/>
                    <a:pt x="301" y="40"/>
                    <a:pt x="301" y="40"/>
                  </a:cubicBezTo>
                  <a:cubicBezTo>
                    <a:pt x="300" y="40"/>
                    <a:pt x="300" y="40"/>
                    <a:pt x="299" y="39"/>
                  </a:cubicBezTo>
                  <a:cubicBezTo>
                    <a:pt x="299" y="37"/>
                    <a:pt x="299" y="34"/>
                    <a:pt x="300" y="32"/>
                  </a:cubicBezTo>
                  <a:cubicBezTo>
                    <a:pt x="301" y="30"/>
                    <a:pt x="301" y="29"/>
                    <a:pt x="302" y="29"/>
                  </a:cubicBezTo>
                  <a:cubicBezTo>
                    <a:pt x="303" y="29"/>
                    <a:pt x="304" y="31"/>
                    <a:pt x="306" y="31"/>
                  </a:cubicBezTo>
                  <a:cubicBezTo>
                    <a:pt x="306" y="31"/>
                    <a:pt x="307" y="30"/>
                    <a:pt x="307" y="30"/>
                  </a:cubicBezTo>
                  <a:cubicBezTo>
                    <a:pt x="308" y="31"/>
                    <a:pt x="308" y="31"/>
                    <a:pt x="308" y="31"/>
                  </a:cubicBezTo>
                  <a:cubicBezTo>
                    <a:pt x="308" y="31"/>
                    <a:pt x="309" y="31"/>
                    <a:pt x="310" y="31"/>
                  </a:cubicBezTo>
                  <a:cubicBezTo>
                    <a:pt x="311" y="31"/>
                    <a:pt x="312" y="31"/>
                    <a:pt x="313" y="32"/>
                  </a:cubicBezTo>
                  <a:cubicBezTo>
                    <a:pt x="313" y="35"/>
                    <a:pt x="313" y="36"/>
                    <a:pt x="315" y="36"/>
                  </a:cubicBezTo>
                  <a:cubicBezTo>
                    <a:pt x="316" y="37"/>
                    <a:pt x="317" y="38"/>
                    <a:pt x="317" y="38"/>
                  </a:cubicBezTo>
                  <a:cubicBezTo>
                    <a:pt x="318" y="38"/>
                    <a:pt x="318" y="37"/>
                    <a:pt x="318" y="36"/>
                  </a:cubicBezTo>
                  <a:cubicBezTo>
                    <a:pt x="318" y="34"/>
                    <a:pt x="319" y="34"/>
                    <a:pt x="318" y="31"/>
                  </a:cubicBezTo>
                  <a:cubicBezTo>
                    <a:pt x="317" y="28"/>
                    <a:pt x="315" y="27"/>
                    <a:pt x="319" y="27"/>
                  </a:cubicBezTo>
                  <a:cubicBezTo>
                    <a:pt x="320" y="26"/>
                    <a:pt x="321" y="26"/>
                    <a:pt x="321" y="26"/>
                  </a:cubicBezTo>
                  <a:moveTo>
                    <a:pt x="299" y="40"/>
                  </a:moveTo>
                  <a:cubicBezTo>
                    <a:pt x="300" y="41"/>
                    <a:pt x="301" y="41"/>
                    <a:pt x="302" y="42"/>
                  </a:cubicBezTo>
                  <a:cubicBezTo>
                    <a:pt x="306" y="44"/>
                    <a:pt x="304" y="43"/>
                    <a:pt x="304" y="45"/>
                  </a:cubicBezTo>
                  <a:cubicBezTo>
                    <a:pt x="305" y="47"/>
                    <a:pt x="302" y="48"/>
                    <a:pt x="300" y="50"/>
                  </a:cubicBezTo>
                  <a:cubicBezTo>
                    <a:pt x="298" y="52"/>
                    <a:pt x="298" y="54"/>
                    <a:pt x="297" y="55"/>
                  </a:cubicBezTo>
                  <a:cubicBezTo>
                    <a:pt x="296" y="55"/>
                    <a:pt x="295" y="54"/>
                    <a:pt x="295" y="51"/>
                  </a:cubicBezTo>
                  <a:cubicBezTo>
                    <a:pt x="295" y="49"/>
                    <a:pt x="296" y="47"/>
                    <a:pt x="298" y="45"/>
                  </a:cubicBezTo>
                  <a:cubicBezTo>
                    <a:pt x="299" y="44"/>
                    <a:pt x="299" y="42"/>
                    <a:pt x="299" y="40"/>
                  </a:cubicBezTo>
                  <a:moveTo>
                    <a:pt x="224" y="50"/>
                  </a:moveTo>
                  <a:cubicBezTo>
                    <a:pt x="227" y="50"/>
                    <a:pt x="228" y="55"/>
                    <a:pt x="230" y="56"/>
                  </a:cubicBezTo>
                  <a:cubicBezTo>
                    <a:pt x="231" y="57"/>
                    <a:pt x="233" y="57"/>
                    <a:pt x="236" y="57"/>
                  </a:cubicBezTo>
                  <a:cubicBezTo>
                    <a:pt x="240" y="57"/>
                    <a:pt x="246" y="56"/>
                    <a:pt x="249" y="56"/>
                  </a:cubicBezTo>
                  <a:cubicBezTo>
                    <a:pt x="253" y="56"/>
                    <a:pt x="264" y="56"/>
                    <a:pt x="269" y="55"/>
                  </a:cubicBezTo>
                  <a:cubicBezTo>
                    <a:pt x="269" y="55"/>
                    <a:pt x="270" y="55"/>
                    <a:pt x="271" y="55"/>
                  </a:cubicBezTo>
                  <a:cubicBezTo>
                    <a:pt x="273" y="55"/>
                    <a:pt x="274" y="55"/>
                    <a:pt x="275" y="56"/>
                  </a:cubicBezTo>
                  <a:cubicBezTo>
                    <a:pt x="274" y="57"/>
                    <a:pt x="274" y="57"/>
                    <a:pt x="273" y="58"/>
                  </a:cubicBezTo>
                  <a:cubicBezTo>
                    <a:pt x="270" y="59"/>
                    <a:pt x="268" y="59"/>
                    <a:pt x="263" y="61"/>
                  </a:cubicBezTo>
                  <a:cubicBezTo>
                    <a:pt x="260" y="61"/>
                    <a:pt x="258" y="61"/>
                    <a:pt x="256" y="61"/>
                  </a:cubicBezTo>
                  <a:cubicBezTo>
                    <a:pt x="254" y="61"/>
                    <a:pt x="252" y="61"/>
                    <a:pt x="250" y="61"/>
                  </a:cubicBezTo>
                  <a:cubicBezTo>
                    <a:pt x="247" y="61"/>
                    <a:pt x="245" y="60"/>
                    <a:pt x="243" y="60"/>
                  </a:cubicBezTo>
                  <a:cubicBezTo>
                    <a:pt x="242" y="60"/>
                    <a:pt x="241" y="60"/>
                    <a:pt x="240" y="61"/>
                  </a:cubicBezTo>
                  <a:cubicBezTo>
                    <a:pt x="236" y="62"/>
                    <a:pt x="235" y="64"/>
                    <a:pt x="230" y="68"/>
                  </a:cubicBezTo>
                  <a:cubicBezTo>
                    <a:pt x="228" y="70"/>
                    <a:pt x="227" y="70"/>
                    <a:pt x="226" y="70"/>
                  </a:cubicBezTo>
                  <a:cubicBezTo>
                    <a:pt x="225" y="70"/>
                    <a:pt x="224" y="70"/>
                    <a:pt x="222" y="69"/>
                  </a:cubicBezTo>
                  <a:cubicBezTo>
                    <a:pt x="221" y="69"/>
                    <a:pt x="220" y="69"/>
                    <a:pt x="220" y="69"/>
                  </a:cubicBezTo>
                  <a:cubicBezTo>
                    <a:pt x="217" y="69"/>
                    <a:pt x="217" y="71"/>
                    <a:pt x="214" y="73"/>
                  </a:cubicBezTo>
                  <a:cubicBezTo>
                    <a:pt x="211" y="76"/>
                    <a:pt x="212" y="79"/>
                    <a:pt x="211" y="82"/>
                  </a:cubicBezTo>
                  <a:cubicBezTo>
                    <a:pt x="210" y="85"/>
                    <a:pt x="208" y="86"/>
                    <a:pt x="207" y="88"/>
                  </a:cubicBezTo>
                  <a:cubicBezTo>
                    <a:pt x="207" y="88"/>
                    <a:pt x="207" y="89"/>
                    <a:pt x="206" y="93"/>
                  </a:cubicBezTo>
                  <a:cubicBezTo>
                    <a:pt x="205" y="96"/>
                    <a:pt x="208" y="94"/>
                    <a:pt x="210" y="96"/>
                  </a:cubicBezTo>
                  <a:cubicBezTo>
                    <a:pt x="211" y="97"/>
                    <a:pt x="214" y="98"/>
                    <a:pt x="216" y="98"/>
                  </a:cubicBezTo>
                  <a:cubicBezTo>
                    <a:pt x="218" y="98"/>
                    <a:pt x="219" y="97"/>
                    <a:pt x="219" y="97"/>
                  </a:cubicBezTo>
                  <a:cubicBezTo>
                    <a:pt x="219" y="97"/>
                    <a:pt x="217" y="95"/>
                    <a:pt x="214" y="93"/>
                  </a:cubicBezTo>
                  <a:cubicBezTo>
                    <a:pt x="211" y="91"/>
                    <a:pt x="214" y="91"/>
                    <a:pt x="217" y="87"/>
                  </a:cubicBezTo>
                  <a:cubicBezTo>
                    <a:pt x="219" y="82"/>
                    <a:pt x="220" y="84"/>
                    <a:pt x="225" y="80"/>
                  </a:cubicBezTo>
                  <a:cubicBezTo>
                    <a:pt x="230" y="76"/>
                    <a:pt x="233" y="73"/>
                    <a:pt x="239" y="70"/>
                  </a:cubicBezTo>
                  <a:cubicBezTo>
                    <a:pt x="242" y="68"/>
                    <a:pt x="243" y="68"/>
                    <a:pt x="243" y="68"/>
                  </a:cubicBezTo>
                  <a:cubicBezTo>
                    <a:pt x="244" y="68"/>
                    <a:pt x="244" y="68"/>
                    <a:pt x="245" y="69"/>
                  </a:cubicBezTo>
                  <a:cubicBezTo>
                    <a:pt x="247" y="70"/>
                    <a:pt x="249" y="71"/>
                    <a:pt x="252" y="71"/>
                  </a:cubicBezTo>
                  <a:cubicBezTo>
                    <a:pt x="255" y="71"/>
                    <a:pt x="255" y="70"/>
                    <a:pt x="256" y="70"/>
                  </a:cubicBezTo>
                  <a:cubicBezTo>
                    <a:pt x="257" y="70"/>
                    <a:pt x="257" y="71"/>
                    <a:pt x="259" y="72"/>
                  </a:cubicBezTo>
                  <a:cubicBezTo>
                    <a:pt x="261" y="74"/>
                    <a:pt x="261" y="74"/>
                    <a:pt x="262" y="74"/>
                  </a:cubicBezTo>
                  <a:cubicBezTo>
                    <a:pt x="263" y="74"/>
                    <a:pt x="263" y="74"/>
                    <a:pt x="265" y="74"/>
                  </a:cubicBezTo>
                  <a:cubicBezTo>
                    <a:pt x="269" y="73"/>
                    <a:pt x="268" y="72"/>
                    <a:pt x="270" y="65"/>
                  </a:cubicBezTo>
                  <a:cubicBezTo>
                    <a:pt x="272" y="59"/>
                    <a:pt x="270" y="63"/>
                    <a:pt x="274" y="61"/>
                  </a:cubicBezTo>
                  <a:cubicBezTo>
                    <a:pt x="277" y="59"/>
                    <a:pt x="277" y="58"/>
                    <a:pt x="279" y="56"/>
                  </a:cubicBezTo>
                  <a:cubicBezTo>
                    <a:pt x="281" y="56"/>
                    <a:pt x="284" y="57"/>
                    <a:pt x="283" y="60"/>
                  </a:cubicBezTo>
                  <a:cubicBezTo>
                    <a:pt x="281" y="65"/>
                    <a:pt x="291" y="65"/>
                    <a:pt x="292" y="67"/>
                  </a:cubicBezTo>
                  <a:cubicBezTo>
                    <a:pt x="292" y="67"/>
                    <a:pt x="292" y="67"/>
                    <a:pt x="292" y="67"/>
                  </a:cubicBezTo>
                  <a:cubicBezTo>
                    <a:pt x="291" y="70"/>
                    <a:pt x="290" y="75"/>
                    <a:pt x="291" y="77"/>
                  </a:cubicBezTo>
                  <a:cubicBezTo>
                    <a:pt x="293" y="79"/>
                    <a:pt x="295" y="83"/>
                    <a:pt x="296" y="86"/>
                  </a:cubicBezTo>
                  <a:cubicBezTo>
                    <a:pt x="298" y="89"/>
                    <a:pt x="303" y="92"/>
                    <a:pt x="306" y="93"/>
                  </a:cubicBezTo>
                  <a:cubicBezTo>
                    <a:pt x="307" y="93"/>
                    <a:pt x="309" y="93"/>
                    <a:pt x="312" y="94"/>
                  </a:cubicBezTo>
                  <a:cubicBezTo>
                    <a:pt x="310" y="94"/>
                    <a:pt x="309" y="94"/>
                    <a:pt x="311" y="94"/>
                  </a:cubicBezTo>
                  <a:cubicBezTo>
                    <a:pt x="314" y="94"/>
                    <a:pt x="318" y="94"/>
                    <a:pt x="319" y="97"/>
                  </a:cubicBezTo>
                  <a:cubicBezTo>
                    <a:pt x="320" y="100"/>
                    <a:pt x="322" y="105"/>
                    <a:pt x="324" y="106"/>
                  </a:cubicBezTo>
                  <a:cubicBezTo>
                    <a:pt x="325" y="106"/>
                    <a:pt x="325" y="106"/>
                    <a:pt x="326" y="106"/>
                  </a:cubicBezTo>
                  <a:cubicBezTo>
                    <a:pt x="327" y="106"/>
                    <a:pt x="328" y="106"/>
                    <a:pt x="329" y="106"/>
                  </a:cubicBezTo>
                  <a:cubicBezTo>
                    <a:pt x="331" y="106"/>
                    <a:pt x="331" y="106"/>
                    <a:pt x="331" y="107"/>
                  </a:cubicBezTo>
                  <a:cubicBezTo>
                    <a:pt x="331" y="110"/>
                    <a:pt x="332" y="113"/>
                    <a:pt x="338" y="119"/>
                  </a:cubicBezTo>
                  <a:cubicBezTo>
                    <a:pt x="341" y="122"/>
                    <a:pt x="344" y="124"/>
                    <a:pt x="345" y="124"/>
                  </a:cubicBezTo>
                  <a:cubicBezTo>
                    <a:pt x="346" y="124"/>
                    <a:pt x="346" y="123"/>
                    <a:pt x="345" y="122"/>
                  </a:cubicBezTo>
                  <a:cubicBezTo>
                    <a:pt x="344" y="119"/>
                    <a:pt x="342" y="116"/>
                    <a:pt x="345" y="116"/>
                  </a:cubicBezTo>
                  <a:cubicBezTo>
                    <a:pt x="347" y="116"/>
                    <a:pt x="354" y="115"/>
                    <a:pt x="359" y="111"/>
                  </a:cubicBezTo>
                  <a:cubicBezTo>
                    <a:pt x="361" y="109"/>
                    <a:pt x="363" y="108"/>
                    <a:pt x="365" y="108"/>
                  </a:cubicBezTo>
                  <a:cubicBezTo>
                    <a:pt x="367" y="108"/>
                    <a:pt x="368" y="109"/>
                    <a:pt x="370" y="110"/>
                  </a:cubicBezTo>
                  <a:cubicBezTo>
                    <a:pt x="372" y="111"/>
                    <a:pt x="373" y="112"/>
                    <a:pt x="374" y="112"/>
                  </a:cubicBezTo>
                  <a:cubicBezTo>
                    <a:pt x="375" y="112"/>
                    <a:pt x="375" y="111"/>
                    <a:pt x="375" y="111"/>
                  </a:cubicBezTo>
                  <a:cubicBezTo>
                    <a:pt x="375" y="111"/>
                    <a:pt x="377" y="104"/>
                    <a:pt x="379" y="103"/>
                  </a:cubicBezTo>
                  <a:cubicBezTo>
                    <a:pt x="379" y="103"/>
                    <a:pt x="379" y="103"/>
                    <a:pt x="379" y="103"/>
                  </a:cubicBezTo>
                  <a:cubicBezTo>
                    <a:pt x="381" y="103"/>
                    <a:pt x="382" y="109"/>
                    <a:pt x="386" y="115"/>
                  </a:cubicBezTo>
                  <a:cubicBezTo>
                    <a:pt x="391" y="121"/>
                    <a:pt x="391" y="120"/>
                    <a:pt x="398" y="121"/>
                  </a:cubicBezTo>
                  <a:cubicBezTo>
                    <a:pt x="405" y="123"/>
                    <a:pt x="407" y="125"/>
                    <a:pt x="411" y="128"/>
                  </a:cubicBezTo>
                  <a:cubicBezTo>
                    <a:pt x="415" y="131"/>
                    <a:pt x="419" y="136"/>
                    <a:pt x="422" y="139"/>
                  </a:cubicBezTo>
                  <a:cubicBezTo>
                    <a:pt x="425" y="141"/>
                    <a:pt x="433" y="150"/>
                    <a:pt x="433" y="150"/>
                  </a:cubicBezTo>
                  <a:cubicBezTo>
                    <a:pt x="434" y="162"/>
                    <a:pt x="434" y="162"/>
                    <a:pt x="434" y="162"/>
                  </a:cubicBezTo>
                  <a:cubicBezTo>
                    <a:pt x="433" y="162"/>
                    <a:pt x="431" y="162"/>
                    <a:pt x="430" y="162"/>
                  </a:cubicBezTo>
                  <a:cubicBezTo>
                    <a:pt x="428" y="162"/>
                    <a:pt x="426" y="162"/>
                    <a:pt x="424" y="162"/>
                  </a:cubicBezTo>
                  <a:cubicBezTo>
                    <a:pt x="420" y="163"/>
                    <a:pt x="417" y="162"/>
                    <a:pt x="413" y="163"/>
                  </a:cubicBezTo>
                  <a:cubicBezTo>
                    <a:pt x="409" y="163"/>
                    <a:pt x="410" y="165"/>
                    <a:pt x="407" y="168"/>
                  </a:cubicBezTo>
                  <a:cubicBezTo>
                    <a:pt x="405" y="170"/>
                    <a:pt x="404" y="170"/>
                    <a:pt x="402" y="170"/>
                  </a:cubicBezTo>
                  <a:cubicBezTo>
                    <a:pt x="401" y="170"/>
                    <a:pt x="401" y="170"/>
                    <a:pt x="400" y="170"/>
                  </a:cubicBezTo>
                  <a:cubicBezTo>
                    <a:pt x="396" y="170"/>
                    <a:pt x="396" y="170"/>
                    <a:pt x="394" y="172"/>
                  </a:cubicBezTo>
                  <a:cubicBezTo>
                    <a:pt x="394" y="172"/>
                    <a:pt x="393" y="175"/>
                    <a:pt x="397" y="178"/>
                  </a:cubicBezTo>
                  <a:cubicBezTo>
                    <a:pt x="400" y="181"/>
                    <a:pt x="403" y="181"/>
                    <a:pt x="406" y="183"/>
                  </a:cubicBezTo>
                  <a:cubicBezTo>
                    <a:pt x="409" y="186"/>
                    <a:pt x="413" y="187"/>
                    <a:pt x="417" y="188"/>
                  </a:cubicBezTo>
                  <a:cubicBezTo>
                    <a:pt x="420" y="189"/>
                    <a:pt x="423" y="189"/>
                    <a:pt x="425" y="189"/>
                  </a:cubicBezTo>
                  <a:cubicBezTo>
                    <a:pt x="427" y="189"/>
                    <a:pt x="428" y="189"/>
                    <a:pt x="429" y="189"/>
                  </a:cubicBezTo>
                  <a:cubicBezTo>
                    <a:pt x="432" y="188"/>
                    <a:pt x="433" y="187"/>
                    <a:pt x="434" y="185"/>
                  </a:cubicBezTo>
                  <a:cubicBezTo>
                    <a:pt x="435" y="184"/>
                    <a:pt x="437" y="183"/>
                    <a:pt x="438" y="183"/>
                  </a:cubicBezTo>
                  <a:cubicBezTo>
                    <a:pt x="438" y="183"/>
                    <a:pt x="439" y="183"/>
                    <a:pt x="439" y="183"/>
                  </a:cubicBezTo>
                  <a:cubicBezTo>
                    <a:pt x="439" y="183"/>
                    <a:pt x="439" y="183"/>
                    <a:pt x="439" y="183"/>
                  </a:cubicBezTo>
                  <a:cubicBezTo>
                    <a:pt x="440" y="183"/>
                    <a:pt x="440" y="183"/>
                    <a:pt x="440" y="183"/>
                  </a:cubicBezTo>
                  <a:cubicBezTo>
                    <a:pt x="441" y="185"/>
                    <a:pt x="442" y="187"/>
                    <a:pt x="442" y="189"/>
                  </a:cubicBezTo>
                  <a:cubicBezTo>
                    <a:pt x="442" y="194"/>
                    <a:pt x="445" y="201"/>
                    <a:pt x="445" y="201"/>
                  </a:cubicBezTo>
                  <a:cubicBezTo>
                    <a:pt x="446" y="203"/>
                    <a:pt x="451" y="214"/>
                    <a:pt x="449" y="219"/>
                  </a:cubicBezTo>
                  <a:cubicBezTo>
                    <a:pt x="448" y="225"/>
                    <a:pt x="452" y="231"/>
                    <a:pt x="454" y="236"/>
                  </a:cubicBezTo>
                  <a:cubicBezTo>
                    <a:pt x="456" y="241"/>
                    <a:pt x="458" y="249"/>
                    <a:pt x="460" y="251"/>
                  </a:cubicBezTo>
                  <a:cubicBezTo>
                    <a:pt x="461" y="253"/>
                    <a:pt x="465" y="267"/>
                    <a:pt x="465" y="270"/>
                  </a:cubicBezTo>
                  <a:cubicBezTo>
                    <a:pt x="460" y="270"/>
                    <a:pt x="462" y="273"/>
                    <a:pt x="457" y="276"/>
                  </a:cubicBezTo>
                  <a:cubicBezTo>
                    <a:pt x="452" y="280"/>
                    <a:pt x="452" y="280"/>
                    <a:pt x="449" y="284"/>
                  </a:cubicBezTo>
                  <a:cubicBezTo>
                    <a:pt x="447" y="286"/>
                    <a:pt x="447" y="287"/>
                    <a:pt x="446" y="287"/>
                  </a:cubicBezTo>
                  <a:cubicBezTo>
                    <a:pt x="445" y="287"/>
                    <a:pt x="445" y="287"/>
                    <a:pt x="444" y="287"/>
                  </a:cubicBezTo>
                  <a:cubicBezTo>
                    <a:pt x="440" y="286"/>
                    <a:pt x="438" y="286"/>
                    <a:pt x="433" y="286"/>
                  </a:cubicBezTo>
                  <a:cubicBezTo>
                    <a:pt x="428" y="285"/>
                    <a:pt x="429" y="282"/>
                    <a:pt x="431" y="280"/>
                  </a:cubicBezTo>
                  <a:cubicBezTo>
                    <a:pt x="433" y="277"/>
                    <a:pt x="437" y="272"/>
                    <a:pt x="442" y="268"/>
                  </a:cubicBezTo>
                  <a:cubicBezTo>
                    <a:pt x="447" y="264"/>
                    <a:pt x="443" y="260"/>
                    <a:pt x="444" y="257"/>
                  </a:cubicBezTo>
                  <a:cubicBezTo>
                    <a:pt x="444" y="253"/>
                    <a:pt x="443" y="252"/>
                    <a:pt x="442" y="252"/>
                  </a:cubicBezTo>
                  <a:cubicBezTo>
                    <a:pt x="442" y="252"/>
                    <a:pt x="442" y="252"/>
                    <a:pt x="441" y="252"/>
                  </a:cubicBezTo>
                  <a:cubicBezTo>
                    <a:pt x="441" y="252"/>
                    <a:pt x="439" y="252"/>
                    <a:pt x="437" y="252"/>
                  </a:cubicBezTo>
                  <a:cubicBezTo>
                    <a:pt x="436" y="252"/>
                    <a:pt x="434" y="252"/>
                    <a:pt x="433" y="251"/>
                  </a:cubicBezTo>
                  <a:cubicBezTo>
                    <a:pt x="432" y="251"/>
                    <a:pt x="431" y="250"/>
                    <a:pt x="430" y="250"/>
                  </a:cubicBezTo>
                  <a:cubicBezTo>
                    <a:pt x="430" y="250"/>
                    <a:pt x="429" y="251"/>
                    <a:pt x="427" y="252"/>
                  </a:cubicBezTo>
                  <a:cubicBezTo>
                    <a:pt x="425" y="255"/>
                    <a:pt x="425" y="255"/>
                    <a:pt x="422" y="256"/>
                  </a:cubicBezTo>
                  <a:cubicBezTo>
                    <a:pt x="421" y="256"/>
                    <a:pt x="421" y="256"/>
                    <a:pt x="420" y="256"/>
                  </a:cubicBezTo>
                  <a:cubicBezTo>
                    <a:pt x="418" y="256"/>
                    <a:pt x="418" y="254"/>
                    <a:pt x="416" y="252"/>
                  </a:cubicBezTo>
                  <a:cubicBezTo>
                    <a:pt x="416" y="252"/>
                    <a:pt x="416" y="252"/>
                    <a:pt x="415" y="252"/>
                  </a:cubicBezTo>
                  <a:cubicBezTo>
                    <a:pt x="414" y="252"/>
                    <a:pt x="412" y="254"/>
                    <a:pt x="410" y="255"/>
                  </a:cubicBezTo>
                  <a:cubicBezTo>
                    <a:pt x="409" y="255"/>
                    <a:pt x="408" y="256"/>
                    <a:pt x="408" y="256"/>
                  </a:cubicBezTo>
                  <a:cubicBezTo>
                    <a:pt x="406" y="256"/>
                    <a:pt x="405" y="254"/>
                    <a:pt x="404" y="252"/>
                  </a:cubicBezTo>
                  <a:cubicBezTo>
                    <a:pt x="403" y="250"/>
                    <a:pt x="402" y="246"/>
                    <a:pt x="400" y="244"/>
                  </a:cubicBezTo>
                  <a:cubicBezTo>
                    <a:pt x="399" y="242"/>
                    <a:pt x="399" y="239"/>
                    <a:pt x="396" y="238"/>
                  </a:cubicBezTo>
                  <a:cubicBezTo>
                    <a:pt x="393" y="238"/>
                    <a:pt x="392" y="237"/>
                    <a:pt x="390" y="234"/>
                  </a:cubicBezTo>
                  <a:cubicBezTo>
                    <a:pt x="389" y="232"/>
                    <a:pt x="388" y="230"/>
                    <a:pt x="387" y="230"/>
                  </a:cubicBezTo>
                  <a:cubicBezTo>
                    <a:pt x="386" y="230"/>
                    <a:pt x="385" y="231"/>
                    <a:pt x="385" y="232"/>
                  </a:cubicBezTo>
                  <a:cubicBezTo>
                    <a:pt x="383" y="236"/>
                    <a:pt x="384" y="237"/>
                    <a:pt x="386" y="239"/>
                  </a:cubicBezTo>
                  <a:cubicBezTo>
                    <a:pt x="388" y="241"/>
                    <a:pt x="390" y="242"/>
                    <a:pt x="388" y="244"/>
                  </a:cubicBezTo>
                  <a:cubicBezTo>
                    <a:pt x="386" y="246"/>
                    <a:pt x="384" y="246"/>
                    <a:pt x="380" y="247"/>
                  </a:cubicBezTo>
                  <a:cubicBezTo>
                    <a:pt x="376" y="247"/>
                    <a:pt x="376" y="247"/>
                    <a:pt x="372" y="252"/>
                  </a:cubicBezTo>
                  <a:cubicBezTo>
                    <a:pt x="368" y="257"/>
                    <a:pt x="368" y="258"/>
                    <a:pt x="366" y="259"/>
                  </a:cubicBezTo>
                  <a:cubicBezTo>
                    <a:pt x="363" y="260"/>
                    <a:pt x="363" y="261"/>
                    <a:pt x="360" y="263"/>
                  </a:cubicBezTo>
                  <a:cubicBezTo>
                    <a:pt x="357" y="266"/>
                    <a:pt x="358" y="270"/>
                    <a:pt x="358" y="273"/>
                  </a:cubicBezTo>
                  <a:cubicBezTo>
                    <a:pt x="359" y="276"/>
                    <a:pt x="356" y="280"/>
                    <a:pt x="355" y="283"/>
                  </a:cubicBezTo>
                  <a:cubicBezTo>
                    <a:pt x="354" y="285"/>
                    <a:pt x="353" y="286"/>
                    <a:pt x="353" y="286"/>
                  </a:cubicBezTo>
                  <a:cubicBezTo>
                    <a:pt x="352" y="286"/>
                    <a:pt x="351" y="285"/>
                    <a:pt x="350" y="285"/>
                  </a:cubicBezTo>
                  <a:cubicBezTo>
                    <a:pt x="349" y="285"/>
                    <a:pt x="349" y="285"/>
                    <a:pt x="349" y="285"/>
                  </a:cubicBezTo>
                  <a:cubicBezTo>
                    <a:pt x="347" y="285"/>
                    <a:pt x="348" y="287"/>
                    <a:pt x="346" y="291"/>
                  </a:cubicBezTo>
                  <a:cubicBezTo>
                    <a:pt x="344" y="295"/>
                    <a:pt x="345" y="295"/>
                    <a:pt x="342" y="296"/>
                  </a:cubicBezTo>
                  <a:cubicBezTo>
                    <a:pt x="342" y="296"/>
                    <a:pt x="342" y="296"/>
                    <a:pt x="342" y="296"/>
                  </a:cubicBezTo>
                  <a:cubicBezTo>
                    <a:pt x="340" y="296"/>
                    <a:pt x="339" y="292"/>
                    <a:pt x="337" y="290"/>
                  </a:cubicBezTo>
                  <a:cubicBezTo>
                    <a:pt x="336" y="289"/>
                    <a:pt x="336" y="288"/>
                    <a:pt x="335" y="288"/>
                  </a:cubicBezTo>
                  <a:cubicBezTo>
                    <a:pt x="333" y="288"/>
                    <a:pt x="332" y="290"/>
                    <a:pt x="329" y="291"/>
                  </a:cubicBezTo>
                  <a:cubicBezTo>
                    <a:pt x="326" y="293"/>
                    <a:pt x="325" y="294"/>
                    <a:pt x="324" y="298"/>
                  </a:cubicBezTo>
                  <a:cubicBezTo>
                    <a:pt x="324" y="301"/>
                    <a:pt x="323" y="302"/>
                    <a:pt x="322" y="302"/>
                  </a:cubicBezTo>
                  <a:cubicBezTo>
                    <a:pt x="321" y="302"/>
                    <a:pt x="321" y="302"/>
                    <a:pt x="320" y="302"/>
                  </a:cubicBezTo>
                  <a:cubicBezTo>
                    <a:pt x="318" y="302"/>
                    <a:pt x="318" y="297"/>
                    <a:pt x="316" y="296"/>
                  </a:cubicBezTo>
                  <a:cubicBezTo>
                    <a:pt x="315" y="296"/>
                    <a:pt x="315" y="295"/>
                    <a:pt x="314" y="295"/>
                  </a:cubicBezTo>
                  <a:cubicBezTo>
                    <a:pt x="313" y="295"/>
                    <a:pt x="310" y="298"/>
                    <a:pt x="309" y="301"/>
                  </a:cubicBezTo>
                  <a:cubicBezTo>
                    <a:pt x="307" y="303"/>
                    <a:pt x="308" y="305"/>
                    <a:pt x="305" y="307"/>
                  </a:cubicBezTo>
                  <a:cubicBezTo>
                    <a:pt x="301" y="309"/>
                    <a:pt x="301" y="308"/>
                    <a:pt x="298" y="311"/>
                  </a:cubicBezTo>
                  <a:cubicBezTo>
                    <a:pt x="296" y="315"/>
                    <a:pt x="296" y="315"/>
                    <a:pt x="293" y="315"/>
                  </a:cubicBezTo>
                  <a:cubicBezTo>
                    <a:pt x="289" y="315"/>
                    <a:pt x="292" y="310"/>
                    <a:pt x="292" y="308"/>
                  </a:cubicBezTo>
                  <a:cubicBezTo>
                    <a:pt x="291" y="308"/>
                    <a:pt x="291" y="308"/>
                    <a:pt x="291" y="308"/>
                  </a:cubicBezTo>
                  <a:cubicBezTo>
                    <a:pt x="290" y="308"/>
                    <a:pt x="288" y="311"/>
                    <a:pt x="285" y="311"/>
                  </a:cubicBezTo>
                  <a:cubicBezTo>
                    <a:pt x="284" y="312"/>
                    <a:pt x="284" y="312"/>
                    <a:pt x="283" y="312"/>
                  </a:cubicBezTo>
                  <a:cubicBezTo>
                    <a:pt x="281" y="312"/>
                    <a:pt x="280" y="311"/>
                    <a:pt x="279" y="310"/>
                  </a:cubicBezTo>
                  <a:cubicBezTo>
                    <a:pt x="279" y="310"/>
                    <a:pt x="273" y="311"/>
                    <a:pt x="271" y="312"/>
                  </a:cubicBezTo>
                  <a:cubicBezTo>
                    <a:pt x="271" y="312"/>
                    <a:pt x="270" y="312"/>
                    <a:pt x="270" y="312"/>
                  </a:cubicBezTo>
                  <a:cubicBezTo>
                    <a:pt x="268" y="312"/>
                    <a:pt x="267" y="312"/>
                    <a:pt x="265" y="310"/>
                  </a:cubicBezTo>
                  <a:cubicBezTo>
                    <a:pt x="263" y="309"/>
                    <a:pt x="263" y="305"/>
                    <a:pt x="260" y="305"/>
                  </a:cubicBezTo>
                  <a:cubicBezTo>
                    <a:pt x="260" y="305"/>
                    <a:pt x="260" y="305"/>
                    <a:pt x="259" y="305"/>
                  </a:cubicBezTo>
                  <a:cubicBezTo>
                    <a:pt x="258" y="305"/>
                    <a:pt x="258" y="306"/>
                    <a:pt x="257" y="306"/>
                  </a:cubicBezTo>
                  <a:cubicBezTo>
                    <a:pt x="255" y="306"/>
                    <a:pt x="254" y="304"/>
                    <a:pt x="254" y="302"/>
                  </a:cubicBezTo>
                  <a:cubicBezTo>
                    <a:pt x="254" y="300"/>
                    <a:pt x="253" y="298"/>
                    <a:pt x="251" y="298"/>
                  </a:cubicBezTo>
                  <a:cubicBezTo>
                    <a:pt x="250" y="298"/>
                    <a:pt x="249" y="299"/>
                    <a:pt x="248" y="299"/>
                  </a:cubicBezTo>
                  <a:cubicBezTo>
                    <a:pt x="247" y="300"/>
                    <a:pt x="246" y="300"/>
                    <a:pt x="245" y="300"/>
                  </a:cubicBezTo>
                  <a:cubicBezTo>
                    <a:pt x="243" y="300"/>
                    <a:pt x="242" y="299"/>
                    <a:pt x="240" y="298"/>
                  </a:cubicBezTo>
                  <a:cubicBezTo>
                    <a:pt x="239" y="298"/>
                    <a:pt x="238" y="298"/>
                    <a:pt x="238" y="298"/>
                  </a:cubicBezTo>
                  <a:cubicBezTo>
                    <a:pt x="235" y="298"/>
                    <a:pt x="233" y="299"/>
                    <a:pt x="229" y="301"/>
                  </a:cubicBezTo>
                  <a:cubicBezTo>
                    <a:pt x="229" y="301"/>
                    <a:pt x="228" y="301"/>
                    <a:pt x="228" y="301"/>
                  </a:cubicBezTo>
                  <a:cubicBezTo>
                    <a:pt x="224" y="301"/>
                    <a:pt x="223" y="296"/>
                    <a:pt x="222" y="294"/>
                  </a:cubicBezTo>
                  <a:cubicBezTo>
                    <a:pt x="219" y="292"/>
                    <a:pt x="213" y="286"/>
                    <a:pt x="210" y="286"/>
                  </a:cubicBezTo>
                  <a:cubicBezTo>
                    <a:pt x="206" y="285"/>
                    <a:pt x="204" y="286"/>
                    <a:pt x="202" y="285"/>
                  </a:cubicBezTo>
                  <a:cubicBezTo>
                    <a:pt x="200" y="284"/>
                    <a:pt x="200" y="281"/>
                    <a:pt x="197" y="281"/>
                  </a:cubicBezTo>
                  <a:cubicBezTo>
                    <a:pt x="197" y="281"/>
                    <a:pt x="196" y="281"/>
                    <a:pt x="196" y="281"/>
                  </a:cubicBezTo>
                  <a:cubicBezTo>
                    <a:pt x="194" y="281"/>
                    <a:pt x="191" y="282"/>
                    <a:pt x="189" y="283"/>
                  </a:cubicBezTo>
                  <a:cubicBezTo>
                    <a:pt x="188" y="284"/>
                    <a:pt x="187" y="285"/>
                    <a:pt x="186" y="285"/>
                  </a:cubicBezTo>
                  <a:cubicBezTo>
                    <a:pt x="185" y="285"/>
                    <a:pt x="184" y="284"/>
                    <a:pt x="182" y="283"/>
                  </a:cubicBezTo>
                  <a:cubicBezTo>
                    <a:pt x="181" y="282"/>
                    <a:pt x="180" y="280"/>
                    <a:pt x="179" y="280"/>
                  </a:cubicBezTo>
                  <a:cubicBezTo>
                    <a:pt x="179" y="280"/>
                    <a:pt x="179" y="281"/>
                    <a:pt x="179" y="282"/>
                  </a:cubicBezTo>
                  <a:cubicBezTo>
                    <a:pt x="178" y="285"/>
                    <a:pt x="175" y="286"/>
                    <a:pt x="175" y="286"/>
                  </a:cubicBezTo>
                  <a:cubicBezTo>
                    <a:pt x="175" y="286"/>
                    <a:pt x="175" y="293"/>
                    <a:pt x="171" y="294"/>
                  </a:cubicBezTo>
                  <a:cubicBezTo>
                    <a:pt x="168" y="294"/>
                    <a:pt x="169" y="295"/>
                    <a:pt x="168" y="296"/>
                  </a:cubicBezTo>
                  <a:cubicBezTo>
                    <a:pt x="168" y="297"/>
                    <a:pt x="167" y="299"/>
                    <a:pt x="166" y="299"/>
                  </a:cubicBezTo>
                  <a:cubicBezTo>
                    <a:pt x="165" y="299"/>
                    <a:pt x="165" y="298"/>
                    <a:pt x="164" y="298"/>
                  </a:cubicBezTo>
                  <a:cubicBezTo>
                    <a:pt x="164" y="298"/>
                    <a:pt x="163" y="297"/>
                    <a:pt x="163" y="297"/>
                  </a:cubicBezTo>
                  <a:cubicBezTo>
                    <a:pt x="161" y="297"/>
                    <a:pt x="160" y="299"/>
                    <a:pt x="157" y="301"/>
                  </a:cubicBezTo>
                  <a:cubicBezTo>
                    <a:pt x="154" y="304"/>
                    <a:pt x="153" y="304"/>
                    <a:pt x="152" y="306"/>
                  </a:cubicBezTo>
                  <a:cubicBezTo>
                    <a:pt x="150" y="308"/>
                    <a:pt x="147" y="308"/>
                    <a:pt x="145" y="310"/>
                  </a:cubicBezTo>
                  <a:cubicBezTo>
                    <a:pt x="144" y="310"/>
                    <a:pt x="144" y="310"/>
                    <a:pt x="143" y="310"/>
                  </a:cubicBezTo>
                  <a:cubicBezTo>
                    <a:pt x="141" y="310"/>
                    <a:pt x="137" y="308"/>
                    <a:pt x="134" y="306"/>
                  </a:cubicBezTo>
                  <a:cubicBezTo>
                    <a:pt x="133" y="306"/>
                    <a:pt x="133" y="306"/>
                    <a:pt x="132" y="306"/>
                  </a:cubicBezTo>
                  <a:cubicBezTo>
                    <a:pt x="129" y="306"/>
                    <a:pt x="128" y="309"/>
                    <a:pt x="125" y="310"/>
                  </a:cubicBezTo>
                  <a:cubicBezTo>
                    <a:pt x="123" y="311"/>
                    <a:pt x="121" y="313"/>
                    <a:pt x="118" y="317"/>
                  </a:cubicBezTo>
                  <a:cubicBezTo>
                    <a:pt x="115" y="320"/>
                    <a:pt x="119" y="322"/>
                    <a:pt x="119" y="326"/>
                  </a:cubicBezTo>
                  <a:cubicBezTo>
                    <a:pt x="118" y="329"/>
                    <a:pt x="118" y="330"/>
                    <a:pt x="117" y="332"/>
                  </a:cubicBezTo>
                  <a:cubicBezTo>
                    <a:pt x="117" y="332"/>
                    <a:pt x="117" y="332"/>
                    <a:pt x="116" y="332"/>
                  </a:cubicBezTo>
                  <a:cubicBezTo>
                    <a:pt x="115" y="332"/>
                    <a:pt x="111" y="329"/>
                    <a:pt x="107" y="329"/>
                  </a:cubicBezTo>
                  <a:cubicBezTo>
                    <a:pt x="106" y="329"/>
                    <a:pt x="106" y="329"/>
                    <a:pt x="105" y="329"/>
                  </a:cubicBezTo>
                  <a:cubicBezTo>
                    <a:pt x="102" y="329"/>
                    <a:pt x="100" y="330"/>
                    <a:pt x="100" y="331"/>
                  </a:cubicBezTo>
                  <a:cubicBezTo>
                    <a:pt x="99" y="333"/>
                    <a:pt x="98" y="334"/>
                    <a:pt x="96" y="334"/>
                  </a:cubicBezTo>
                  <a:cubicBezTo>
                    <a:pt x="86" y="334"/>
                    <a:pt x="86" y="334"/>
                    <a:pt x="86" y="334"/>
                  </a:cubicBezTo>
                  <a:cubicBezTo>
                    <a:pt x="86" y="334"/>
                    <a:pt x="86" y="334"/>
                    <a:pt x="86" y="334"/>
                  </a:cubicBezTo>
                  <a:cubicBezTo>
                    <a:pt x="83" y="332"/>
                    <a:pt x="80" y="331"/>
                    <a:pt x="76" y="331"/>
                  </a:cubicBezTo>
                  <a:cubicBezTo>
                    <a:pt x="76" y="331"/>
                    <a:pt x="75" y="331"/>
                    <a:pt x="74" y="331"/>
                  </a:cubicBezTo>
                  <a:cubicBezTo>
                    <a:pt x="74" y="331"/>
                    <a:pt x="73" y="331"/>
                    <a:pt x="73" y="331"/>
                  </a:cubicBezTo>
                  <a:cubicBezTo>
                    <a:pt x="70" y="331"/>
                    <a:pt x="70" y="327"/>
                    <a:pt x="73" y="325"/>
                  </a:cubicBezTo>
                  <a:cubicBezTo>
                    <a:pt x="76" y="323"/>
                    <a:pt x="69" y="320"/>
                    <a:pt x="66" y="319"/>
                  </a:cubicBezTo>
                  <a:cubicBezTo>
                    <a:pt x="63" y="318"/>
                    <a:pt x="57" y="310"/>
                    <a:pt x="56" y="308"/>
                  </a:cubicBezTo>
                  <a:cubicBezTo>
                    <a:pt x="55" y="305"/>
                    <a:pt x="51" y="301"/>
                    <a:pt x="49" y="296"/>
                  </a:cubicBezTo>
                  <a:cubicBezTo>
                    <a:pt x="46" y="291"/>
                    <a:pt x="44" y="290"/>
                    <a:pt x="40" y="290"/>
                  </a:cubicBezTo>
                  <a:cubicBezTo>
                    <a:pt x="40" y="289"/>
                    <a:pt x="40" y="289"/>
                    <a:pt x="39" y="289"/>
                  </a:cubicBezTo>
                  <a:cubicBezTo>
                    <a:pt x="36" y="289"/>
                    <a:pt x="35" y="292"/>
                    <a:pt x="33" y="295"/>
                  </a:cubicBezTo>
                  <a:cubicBezTo>
                    <a:pt x="31" y="297"/>
                    <a:pt x="29" y="297"/>
                    <a:pt x="28" y="297"/>
                  </a:cubicBezTo>
                  <a:cubicBezTo>
                    <a:pt x="27" y="297"/>
                    <a:pt x="26" y="297"/>
                    <a:pt x="25" y="297"/>
                  </a:cubicBezTo>
                  <a:cubicBezTo>
                    <a:pt x="22" y="296"/>
                    <a:pt x="18" y="291"/>
                    <a:pt x="16" y="288"/>
                  </a:cubicBezTo>
                  <a:cubicBezTo>
                    <a:pt x="15" y="286"/>
                    <a:pt x="14" y="285"/>
                    <a:pt x="13" y="285"/>
                  </a:cubicBezTo>
                  <a:cubicBezTo>
                    <a:pt x="12" y="285"/>
                    <a:pt x="11" y="286"/>
                    <a:pt x="10" y="286"/>
                  </a:cubicBezTo>
                  <a:cubicBezTo>
                    <a:pt x="10" y="286"/>
                    <a:pt x="10" y="286"/>
                    <a:pt x="9" y="286"/>
                  </a:cubicBezTo>
                  <a:cubicBezTo>
                    <a:pt x="8" y="286"/>
                    <a:pt x="5" y="285"/>
                    <a:pt x="4" y="284"/>
                  </a:cubicBezTo>
                  <a:cubicBezTo>
                    <a:pt x="3" y="284"/>
                    <a:pt x="3" y="283"/>
                    <a:pt x="3" y="283"/>
                  </a:cubicBezTo>
                  <a:cubicBezTo>
                    <a:pt x="3" y="283"/>
                    <a:pt x="3" y="277"/>
                    <a:pt x="3" y="272"/>
                  </a:cubicBezTo>
                  <a:cubicBezTo>
                    <a:pt x="2" y="268"/>
                    <a:pt x="4" y="268"/>
                    <a:pt x="8" y="266"/>
                  </a:cubicBezTo>
                  <a:cubicBezTo>
                    <a:pt x="12" y="263"/>
                    <a:pt x="13" y="262"/>
                    <a:pt x="17" y="262"/>
                  </a:cubicBezTo>
                  <a:cubicBezTo>
                    <a:pt x="21" y="261"/>
                    <a:pt x="22" y="258"/>
                    <a:pt x="26" y="255"/>
                  </a:cubicBezTo>
                  <a:cubicBezTo>
                    <a:pt x="29" y="251"/>
                    <a:pt x="26" y="249"/>
                    <a:pt x="26" y="244"/>
                  </a:cubicBezTo>
                  <a:cubicBezTo>
                    <a:pt x="26" y="242"/>
                    <a:pt x="26" y="242"/>
                    <a:pt x="27" y="242"/>
                  </a:cubicBezTo>
                  <a:cubicBezTo>
                    <a:pt x="28" y="242"/>
                    <a:pt x="30" y="243"/>
                    <a:pt x="32" y="244"/>
                  </a:cubicBezTo>
                  <a:cubicBezTo>
                    <a:pt x="33" y="244"/>
                    <a:pt x="33" y="244"/>
                    <a:pt x="34" y="244"/>
                  </a:cubicBezTo>
                  <a:cubicBezTo>
                    <a:pt x="37" y="244"/>
                    <a:pt x="38" y="240"/>
                    <a:pt x="39" y="236"/>
                  </a:cubicBezTo>
                  <a:cubicBezTo>
                    <a:pt x="40" y="232"/>
                    <a:pt x="39" y="229"/>
                    <a:pt x="42" y="224"/>
                  </a:cubicBezTo>
                  <a:cubicBezTo>
                    <a:pt x="44" y="218"/>
                    <a:pt x="40" y="219"/>
                    <a:pt x="37" y="218"/>
                  </a:cubicBezTo>
                  <a:cubicBezTo>
                    <a:pt x="34" y="218"/>
                    <a:pt x="30" y="217"/>
                    <a:pt x="26" y="215"/>
                  </a:cubicBezTo>
                  <a:cubicBezTo>
                    <a:pt x="21" y="214"/>
                    <a:pt x="22" y="209"/>
                    <a:pt x="20" y="207"/>
                  </a:cubicBezTo>
                  <a:cubicBezTo>
                    <a:pt x="17" y="205"/>
                    <a:pt x="18" y="202"/>
                    <a:pt x="19" y="199"/>
                  </a:cubicBezTo>
                  <a:cubicBezTo>
                    <a:pt x="21" y="195"/>
                    <a:pt x="17" y="192"/>
                    <a:pt x="17" y="188"/>
                  </a:cubicBezTo>
                  <a:cubicBezTo>
                    <a:pt x="16" y="183"/>
                    <a:pt x="17" y="182"/>
                    <a:pt x="22" y="179"/>
                  </a:cubicBezTo>
                  <a:cubicBezTo>
                    <a:pt x="28" y="175"/>
                    <a:pt x="27" y="174"/>
                    <a:pt x="30" y="171"/>
                  </a:cubicBezTo>
                  <a:cubicBezTo>
                    <a:pt x="32" y="170"/>
                    <a:pt x="33" y="166"/>
                    <a:pt x="34" y="163"/>
                  </a:cubicBezTo>
                  <a:cubicBezTo>
                    <a:pt x="34" y="164"/>
                    <a:pt x="34" y="164"/>
                    <a:pt x="35" y="164"/>
                  </a:cubicBezTo>
                  <a:cubicBezTo>
                    <a:pt x="35" y="164"/>
                    <a:pt x="36" y="163"/>
                    <a:pt x="37" y="163"/>
                  </a:cubicBezTo>
                  <a:cubicBezTo>
                    <a:pt x="41" y="162"/>
                    <a:pt x="51" y="155"/>
                    <a:pt x="54" y="152"/>
                  </a:cubicBezTo>
                  <a:cubicBezTo>
                    <a:pt x="55" y="151"/>
                    <a:pt x="57" y="150"/>
                    <a:pt x="59" y="150"/>
                  </a:cubicBezTo>
                  <a:cubicBezTo>
                    <a:pt x="63" y="150"/>
                    <a:pt x="67" y="151"/>
                    <a:pt x="67" y="153"/>
                  </a:cubicBezTo>
                  <a:cubicBezTo>
                    <a:pt x="68" y="156"/>
                    <a:pt x="76" y="157"/>
                    <a:pt x="76" y="157"/>
                  </a:cubicBezTo>
                  <a:cubicBezTo>
                    <a:pt x="76" y="157"/>
                    <a:pt x="72" y="161"/>
                    <a:pt x="75" y="166"/>
                  </a:cubicBezTo>
                  <a:cubicBezTo>
                    <a:pt x="76" y="168"/>
                    <a:pt x="77" y="168"/>
                    <a:pt x="78" y="168"/>
                  </a:cubicBezTo>
                  <a:cubicBezTo>
                    <a:pt x="80" y="168"/>
                    <a:pt x="83" y="164"/>
                    <a:pt x="83" y="164"/>
                  </a:cubicBezTo>
                  <a:cubicBezTo>
                    <a:pt x="83" y="164"/>
                    <a:pt x="83" y="164"/>
                    <a:pt x="87" y="166"/>
                  </a:cubicBezTo>
                  <a:cubicBezTo>
                    <a:pt x="90" y="167"/>
                    <a:pt x="93" y="169"/>
                    <a:pt x="98" y="172"/>
                  </a:cubicBezTo>
                  <a:cubicBezTo>
                    <a:pt x="99" y="172"/>
                    <a:pt x="100" y="173"/>
                    <a:pt x="101" y="173"/>
                  </a:cubicBezTo>
                  <a:cubicBezTo>
                    <a:pt x="103" y="173"/>
                    <a:pt x="103" y="168"/>
                    <a:pt x="103" y="164"/>
                  </a:cubicBezTo>
                  <a:cubicBezTo>
                    <a:pt x="103" y="159"/>
                    <a:pt x="104" y="157"/>
                    <a:pt x="103" y="157"/>
                  </a:cubicBezTo>
                  <a:cubicBezTo>
                    <a:pt x="102" y="157"/>
                    <a:pt x="102" y="157"/>
                    <a:pt x="102" y="157"/>
                  </a:cubicBezTo>
                  <a:cubicBezTo>
                    <a:pt x="99" y="158"/>
                    <a:pt x="102" y="157"/>
                    <a:pt x="96" y="159"/>
                  </a:cubicBezTo>
                  <a:cubicBezTo>
                    <a:pt x="95" y="160"/>
                    <a:pt x="94" y="160"/>
                    <a:pt x="94" y="160"/>
                  </a:cubicBezTo>
                  <a:cubicBezTo>
                    <a:pt x="91" y="160"/>
                    <a:pt x="92" y="156"/>
                    <a:pt x="95" y="152"/>
                  </a:cubicBezTo>
                  <a:cubicBezTo>
                    <a:pt x="98" y="148"/>
                    <a:pt x="102" y="148"/>
                    <a:pt x="106" y="148"/>
                  </a:cubicBezTo>
                  <a:cubicBezTo>
                    <a:pt x="108" y="148"/>
                    <a:pt x="109" y="148"/>
                    <a:pt x="109" y="148"/>
                  </a:cubicBezTo>
                  <a:cubicBezTo>
                    <a:pt x="111" y="148"/>
                    <a:pt x="111" y="148"/>
                    <a:pt x="113" y="146"/>
                  </a:cubicBezTo>
                  <a:cubicBezTo>
                    <a:pt x="115" y="142"/>
                    <a:pt x="118" y="141"/>
                    <a:pt x="120" y="136"/>
                  </a:cubicBezTo>
                  <a:cubicBezTo>
                    <a:pt x="121" y="133"/>
                    <a:pt x="120" y="131"/>
                    <a:pt x="119" y="129"/>
                  </a:cubicBezTo>
                  <a:cubicBezTo>
                    <a:pt x="120" y="127"/>
                    <a:pt x="123" y="125"/>
                    <a:pt x="125" y="123"/>
                  </a:cubicBezTo>
                  <a:cubicBezTo>
                    <a:pt x="127" y="119"/>
                    <a:pt x="127" y="121"/>
                    <a:pt x="134" y="120"/>
                  </a:cubicBezTo>
                  <a:cubicBezTo>
                    <a:pt x="134" y="120"/>
                    <a:pt x="135" y="119"/>
                    <a:pt x="136" y="119"/>
                  </a:cubicBezTo>
                  <a:cubicBezTo>
                    <a:pt x="140" y="119"/>
                    <a:pt x="141" y="123"/>
                    <a:pt x="145" y="124"/>
                  </a:cubicBezTo>
                  <a:cubicBezTo>
                    <a:pt x="145" y="124"/>
                    <a:pt x="146" y="124"/>
                    <a:pt x="147" y="124"/>
                  </a:cubicBezTo>
                  <a:cubicBezTo>
                    <a:pt x="150" y="124"/>
                    <a:pt x="152" y="121"/>
                    <a:pt x="156" y="118"/>
                  </a:cubicBezTo>
                  <a:cubicBezTo>
                    <a:pt x="161" y="113"/>
                    <a:pt x="168" y="115"/>
                    <a:pt x="173" y="114"/>
                  </a:cubicBezTo>
                  <a:cubicBezTo>
                    <a:pt x="179" y="113"/>
                    <a:pt x="179" y="113"/>
                    <a:pt x="180" y="111"/>
                  </a:cubicBezTo>
                  <a:cubicBezTo>
                    <a:pt x="180" y="109"/>
                    <a:pt x="183" y="103"/>
                    <a:pt x="187" y="100"/>
                  </a:cubicBezTo>
                  <a:cubicBezTo>
                    <a:pt x="190" y="97"/>
                    <a:pt x="198" y="91"/>
                    <a:pt x="200" y="89"/>
                  </a:cubicBezTo>
                  <a:cubicBezTo>
                    <a:pt x="203" y="87"/>
                    <a:pt x="206" y="86"/>
                    <a:pt x="206" y="82"/>
                  </a:cubicBezTo>
                  <a:cubicBezTo>
                    <a:pt x="206" y="79"/>
                    <a:pt x="209" y="74"/>
                    <a:pt x="212" y="70"/>
                  </a:cubicBezTo>
                  <a:cubicBezTo>
                    <a:pt x="214" y="66"/>
                    <a:pt x="216" y="65"/>
                    <a:pt x="217" y="60"/>
                  </a:cubicBezTo>
                  <a:cubicBezTo>
                    <a:pt x="219" y="55"/>
                    <a:pt x="221" y="51"/>
                    <a:pt x="223" y="50"/>
                  </a:cubicBezTo>
                  <a:cubicBezTo>
                    <a:pt x="224" y="50"/>
                    <a:pt x="224" y="50"/>
                    <a:pt x="224" y="50"/>
                  </a:cubicBezTo>
                  <a:moveTo>
                    <a:pt x="388" y="138"/>
                  </a:moveTo>
                  <a:cubicBezTo>
                    <a:pt x="388" y="138"/>
                    <a:pt x="388" y="138"/>
                    <a:pt x="387" y="137"/>
                  </a:cubicBezTo>
                  <a:cubicBezTo>
                    <a:pt x="385" y="136"/>
                    <a:pt x="388" y="135"/>
                    <a:pt x="390" y="133"/>
                  </a:cubicBezTo>
                  <a:cubicBezTo>
                    <a:pt x="391" y="131"/>
                    <a:pt x="391" y="129"/>
                    <a:pt x="389" y="129"/>
                  </a:cubicBezTo>
                  <a:cubicBezTo>
                    <a:pt x="388" y="129"/>
                    <a:pt x="388" y="129"/>
                    <a:pt x="388" y="129"/>
                  </a:cubicBezTo>
                  <a:cubicBezTo>
                    <a:pt x="385" y="129"/>
                    <a:pt x="385" y="130"/>
                    <a:pt x="384" y="132"/>
                  </a:cubicBezTo>
                  <a:cubicBezTo>
                    <a:pt x="383" y="135"/>
                    <a:pt x="381" y="135"/>
                    <a:pt x="378" y="135"/>
                  </a:cubicBezTo>
                  <a:cubicBezTo>
                    <a:pt x="376" y="135"/>
                    <a:pt x="377" y="131"/>
                    <a:pt x="379" y="129"/>
                  </a:cubicBezTo>
                  <a:cubicBezTo>
                    <a:pt x="379" y="129"/>
                    <a:pt x="376" y="130"/>
                    <a:pt x="375" y="132"/>
                  </a:cubicBezTo>
                  <a:cubicBezTo>
                    <a:pt x="374" y="135"/>
                    <a:pt x="378" y="137"/>
                    <a:pt x="381" y="138"/>
                  </a:cubicBezTo>
                  <a:cubicBezTo>
                    <a:pt x="384" y="139"/>
                    <a:pt x="385" y="141"/>
                    <a:pt x="388" y="144"/>
                  </a:cubicBezTo>
                  <a:cubicBezTo>
                    <a:pt x="391" y="147"/>
                    <a:pt x="392" y="148"/>
                    <a:pt x="395" y="150"/>
                  </a:cubicBezTo>
                  <a:cubicBezTo>
                    <a:pt x="398" y="151"/>
                    <a:pt x="396" y="152"/>
                    <a:pt x="395" y="154"/>
                  </a:cubicBezTo>
                  <a:cubicBezTo>
                    <a:pt x="394" y="157"/>
                    <a:pt x="393" y="156"/>
                    <a:pt x="390" y="159"/>
                  </a:cubicBezTo>
                  <a:cubicBezTo>
                    <a:pt x="386" y="163"/>
                    <a:pt x="387" y="165"/>
                    <a:pt x="387" y="165"/>
                  </a:cubicBezTo>
                  <a:cubicBezTo>
                    <a:pt x="387" y="165"/>
                    <a:pt x="388" y="165"/>
                    <a:pt x="388" y="165"/>
                  </a:cubicBezTo>
                  <a:cubicBezTo>
                    <a:pt x="390" y="165"/>
                    <a:pt x="392" y="164"/>
                    <a:pt x="396" y="162"/>
                  </a:cubicBezTo>
                  <a:cubicBezTo>
                    <a:pt x="400" y="160"/>
                    <a:pt x="399" y="159"/>
                    <a:pt x="400" y="156"/>
                  </a:cubicBezTo>
                  <a:cubicBezTo>
                    <a:pt x="401" y="152"/>
                    <a:pt x="400" y="153"/>
                    <a:pt x="399" y="150"/>
                  </a:cubicBezTo>
                  <a:cubicBezTo>
                    <a:pt x="397" y="148"/>
                    <a:pt x="398" y="148"/>
                    <a:pt x="395" y="146"/>
                  </a:cubicBezTo>
                  <a:cubicBezTo>
                    <a:pt x="392" y="145"/>
                    <a:pt x="393" y="144"/>
                    <a:pt x="393" y="141"/>
                  </a:cubicBezTo>
                  <a:cubicBezTo>
                    <a:pt x="393" y="139"/>
                    <a:pt x="395" y="139"/>
                    <a:pt x="397" y="139"/>
                  </a:cubicBezTo>
                  <a:cubicBezTo>
                    <a:pt x="398" y="139"/>
                    <a:pt x="399" y="139"/>
                    <a:pt x="399" y="139"/>
                  </a:cubicBezTo>
                  <a:cubicBezTo>
                    <a:pt x="403" y="139"/>
                    <a:pt x="402" y="142"/>
                    <a:pt x="401" y="146"/>
                  </a:cubicBezTo>
                  <a:cubicBezTo>
                    <a:pt x="400" y="148"/>
                    <a:pt x="400" y="149"/>
                    <a:pt x="401" y="149"/>
                  </a:cubicBezTo>
                  <a:cubicBezTo>
                    <a:pt x="402" y="149"/>
                    <a:pt x="403" y="148"/>
                    <a:pt x="404" y="147"/>
                  </a:cubicBezTo>
                  <a:cubicBezTo>
                    <a:pt x="405" y="145"/>
                    <a:pt x="405" y="145"/>
                    <a:pt x="406" y="145"/>
                  </a:cubicBezTo>
                  <a:cubicBezTo>
                    <a:pt x="407" y="145"/>
                    <a:pt x="407" y="146"/>
                    <a:pt x="409" y="147"/>
                  </a:cubicBezTo>
                  <a:cubicBezTo>
                    <a:pt x="410" y="148"/>
                    <a:pt x="410" y="148"/>
                    <a:pt x="410" y="148"/>
                  </a:cubicBezTo>
                  <a:cubicBezTo>
                    <a:pt x="411" y="148"/>
                    <a:pt x="411" y="146"/>
                    <a:pt x="412" y="143"/>
                  </a:cubicBezTo>
                  <a:cubicBezTo>
                    <a:pt x="414" y="139"/>
                    <a:pt x="411" y="138"/>
                    <a:pt x="409" y="134"/>
                  </a:cubicBezTo>
                  <a:cubicBezTo>
                    <a:pt x="407" y="130"/>
                    <a:pt x="406" y="132"/>
                    <a:pt x="404" y="129"/>
                  </a:cubicBezTo>
                  <a:cubicBezTo>
                    <a:pt x="402" y="127"/>
                    <a:pt x="401" y="125"/>
                    <a:pt x="399" y="125"/>
                  </a:cubicBezTo>
                  <a:cubicBezTo>
                    <a:pt x="397" y="125"/>
                    <a:pt x="396" y="125"/>
                    <a:pt x="397" y="128"/>
                  </a:cubicBezTo>
                  <a:cubicBezTo>
                    <a:pt x="397" y="131"/>
                    <a:pt x="398" y="130"/>
                    <a:pt x="398" y="132"/>
                  </a:cubicBezTo>
                  <a:cubicBezTo>
                    <a:pt x="398" y="134"/>
                    <a:pt x="394" y="134"/>
                    <a:pt x="391" y="136"/>
                  </a:cubicBezTo>
                  <a:cubicBezTo>
                    <a:pt x="389" y="138"/>
                    <a:pt x="388" y="138"/>
                    <a:pt x="388" y="138"/>
                  </a:cubicBezTo>
                  <a:moveTo>
                    <a:pt x="332" y="87"/>
                  </a:moveTo>
                  <a:cubicBezTo>
                    <a:pt x="332" y="87"/>
                    <a:pt x="333" y="88"/>
                    <a:pt x="334" y="88"/>
                  </a:cubicBezTo>
                  <a:cubicBezTo>
                    <a:pt x="336" y="90"/>
                    <a:pt x="332" y="95"/>
                    <a:pt x="329" y="97"/>
                  </a:cubicBezTo>
                  <a:cubicBezTo>
                    <a:pt x="329" y="97"/>
                    <a:pt x="328" y="97"/>
                    <a:pt x="328" y="97"/>
                  </a:cubicBezTo>
                  <a:cubicBezTo>
                    <a:pt x="326" y="97"/>
                    <a:pt x="323" y="95"/>
                    <a:pt x="321" y="94"/>
                  </a:cubicBezTo>
                  <a:cubicBezTo>
                    <a:pt x="322" y="94"/>
                    <a:pt x="328" y="92"/>
                    <a:pt x="331" y="87"/>
                  </a:cubicBezTo>
                  <a:cubicBezTo>
                    <a:pt x="332" y="87"/>
                    <a:pt x="332" y="87"/>
                    <a:pt x="332" y="87"/>
                  </a:cubicBezTo>
                  <a:moveTo>
                    <a:pt x="113" y="133"/>
                  </a:moveTo>
                  <a:cubicBezTo>
                    <a:pt x="113" y="133"/>
                    <a:pt x="114" y="133"/>
                    <a:pt x="114" y="134"/>
                  </a:cubicBezTo>
                  <a:cubicBezTo>
                    <a:pt x="116" y="135"/>
                    <a:pt x="117" y="136"/>
                    <a:pt x="115" y="138"/>
                  </a:cubicBezTo>
                  <a:cubicBezTo>
                    <a:pt x="114" y="140"/>
                    <a:pt x="110" y="142"/>
                    <a:pt x="110" y="142"/>
                  </a:cubicBezTo>
                  <a:cubicBezTo>
                    <a:pt x="109" y="141"/>
                    <a:pt x="109" y="141"/>
                    <a:pt x="109" y="141"/>
                  </a:cubicBezTo>
                  <a:cubicBezTo>
                    <a:pt x="109" y="139"/>
                    <a:pt x="108" y="137"/>
                    <a:pt x="110" y="135"/>
                  </a:cubicBezTo>
                  <a:cubicBezTo>
                    <a:pt x="111" y="134"/>
                    <a:pt x="112" y="133"/>
                    <a:pt x="113" y="133"/>
                  </a:cubicBezTo>
                  <a:moveTo>
                    <a:pt x="327" y="0"/>
                  </a:moveTo>
                  <a:cubicBezTo>
                    <a:pt x="327" y="0"/>
                    <a:pt x="327" y="0"/>
                    <a:pt x="327" y="0"/>
                  </a:cubicBezTo>
                  <a:cubicBezTo>
                    <a:pt x="325" y="0"/>
                    <a:pt x="322" y="0"/>
                    <a:pt x="319" y="2"/>
                  </a:cubicBezTo>
                  <a:cubicBezTo>
                    <a:pt x="317" y="3"/>
                    <a:pt x="315" y="3"/>
                    <a:pt x="314" y="4"/>
                  </a:cubicBezTo>
                  <a:cubicBezTo>
                    <a:pt x="311" y="5"/>
                    <a:pt x="309" y="5"/>
                    <a:pt x="307" y="7"/>
                  </a:cubicBezTo>
                  <a:cubicBezTo>
                    <a:pt x="304" y="9"/>
                    <a:pt x="303" y="14"/>
                    <a:pt x="302" y="15"/>
                  </a:cubicBezTo>
                  <a:cubicBezTo>
                    <a:pt x="301" y="18"/>
                    <a:pt x="301" y="18"/>
                    <a:pt x="301" y="18"/>
                  </a:cubicBezTo>
                  <a:cubicBezTo>
                    <a:pt x="305" y="17"/>
                    <a:pt x="305" y="17"/>
                    <a:pt x="305" y="17"/>
                  </a:cubicBezTo>
                  <a:cubicBezTo>
                    <a:pt x="311" y="15"/>
                    <a:pt x="311" y="15"/>
                    <a:pt x="311" y="15"/>
                  </a:cubicBezTo>
                  <a:cubicBezTo>
                    <a:pt x="311" y="16"/>
                    <a:pt x="311" y="18"/>
                    <a:pt x="310" y="21"/>
                  </a:cubicBezTo>
                  <a:cubicBezTo>
                    <a:pt x="309" y="23"/>
                    <a:pt x="308" y="24"/>
                    <a:pt x="307" y="26"/>
                  </a:cubicBezTo>
                  <a:cubicBezTo>
                    <a:pt x="307" y="28"/>
                    <a:pt x="307" y="28"/>
                    <a:pt x="307" y="28"/>
                  </a:cubicBezTo>
                  <a:cubicBezTo>
                    <a:pt x="306" y="29"/>
                    <a:pt x="306" y="29"/>
                    <a:pt x="306" y="29"/>
                  </a:cubicBezTo>
                  <a:cubicBezTo>
                    <a:pt x="306" y="29"/>
                    <a:pt x="306" y="29"/>
                    <a:pt x="306" y="29"/>
                  </a:cubicBezTo>
                  <a:cubicBezTo>
                    <a:pt x="305" y="29"/>
                    <a:pt x="305" y="28"/>
                    <a:pt x="304" y="28"/>
                  </a:cubicBezTo>
                  <a:cubicBezTo>
                    <a:pt x="303" y="28"/>
                    <a:pt x="303" y="27"/>
                    <a:pt x="302" y="27"/>
                  </a:cubicBezTo>
                  <a:cubicBezTo>
                    <a:pt x="299" y="27"/>
                    <a:pt x="299" y="30"/>
                    <a:pt x="298" y="31"/>
                  </a:cubicBezTo>
                  <a:cubicBezTo>
                    <a:pt x="298" y="34"/>
                    <a:pt x="298" y="36"/>
                    <a:pt x="297" y="39"/>
                  </a:cubicBezTo>
                  <a:cubicBezTo>
                    <a:pt x="297" y="39"/>
                    <a:pt x="297" y="39"/>
                    <a:pt x="297" y="39"/>
                  </a:cubicBezTo>
                  <a:cubicBezTo>
                    <a:pt x="297" y="40"/>
                    <a:pt x="297" y="40"/>
                    <a:pt x="297" y="40"/>
                  </a:cubicBezTo>
                  <a:cubicBezTo>
                    <a:pt x="297" y="41"/>
                    <a:pt x="297" y="43"/>
                    <a:pt x="297" y="43"/>
                  </a:cubicBezTo>
                  <a:cubicBezTo>
                    <a:pt x="295" y="45"/>
                    <a:pt x="293" y="48"/>
                    <a:pt x="293" y="51"/>
                  </a:cubicBezTo>
                  <a:cubicBezTo>
                    <a:pt x="293" y="54"/>
                    <a:pt x="294" y="57"/>
                    <a:pt x="297" y="57"/>
                  </a:cubicBezTo>
                  <a:cubicBezTo>
                    <a:pt x="299" y="57"/>
                    <a:pt x="299" y="57"/>
                    <a:pt x="299" y="57"/>
                  </a:cubicBezTo>
                  <a:cubicBezTo>
                    <a:pt x="299" y="57"/>
                    <a:pt x="299" y="57"/>
                    <a:pt x="299" y="57"/>
                  </a:cubicBezTo>
                  <a:cubicBezTo>
                    <a:pt x="299" y="57"/>
                    <a:pt x="299" y="57"/>
                    <a:pt x="299" y="57"/>
                  </a:cubicBezTo>
                  <a:cubicBezTo>
                    <a:pt x="299" y="57"/>
                    <a:pt x="299" y="57"/>
                    <a:pt x="300" y="57"/>
                  </a:cubicBezTo>
                  <a:cubicBezTo>
                    <a:pt x="301" y="58"/>
                    <a:pt x="302" y="60"/>
                    <a:pt x="306" y="60"/>
                  </a:cubicBezTo>
                  <a:cubicBezTo>
                    <a:pt x="307" y="60"/>
                    <a:pt x="310" y="63"/>
                    <a:pt x="310" y="65"/>
                  </a:cubicBezTo>
                  <a:cubicBezTo>
                    <a:pt x="310" y="65"/>
                    <a:pt x="310" y="66"/>
                    <a:pt x="308" y="66"/>
                  </a:cubicBezTo>
                  <a:cubicBezTo>
                    <a:pt x="301" y="66"/>
                    <a:pt x="297" y="67"/>
                    <a:pt x="296" y="67"/>
                  </a:cubicBezTo>
                  <a:cubicBezTo>
                    <a:pt x="295" y="67"/>
                    <a:pt x="295" y="67"/>
                    <a:pt x="295" y="67"/>
                  </a:cubicBezTo>
                  <a:cubicBezTo>
                    <a:pt x="295" y="69"/>
                    <a:pt x="295" y="69"/>
                    <a:pt x="295" y="69"/>
                  </a:cubicBezTo>
                  <a:cubicBezTo>
                    <a:pt x="294" y="70"/>
                    <a:pt x="294" y="72"/>
                    <a:pt x="294" y="73"/>
                  </a:cubicBezTo>
                  <a:cubicBezTo>
                    <a:pt x="294" y="77"/>
                    <a:pt x="297" y="79"/>
                    <a:pt x="300" y="80"/>
                  </a:cubicBezTo>
                  <a:cubicBezTo>
                    <a:pt x="300" y="80"/>
                    <a:pt x="300" y="80"/>
                    <a:pt x="300" y="80"/>
                  </a:cubicBezTo>
                  <a:cubicBezTo>
                    <a:pt x="301" y="80"/>
                    <a:pt x="301" y="81"/>
                    <a:pt x="301" y="81"/>
                  </a:cubicBezTo>
                  <a:cubicBezTo>
                    <a:pt x="303" y="82"/>
                    <a:pt x="305" y="83"/>
                    <a:pt x="306" y="85"/>
                  </a:cubicBezTo>
                  <a:cubicBezTo>
                    <a:pt x="308" y="87"/>
                    <a:pt x="309" y="88"/>
                    <a:pt x="311" y="89"/>
                  </a:cubicBezTo>
                  <a:cubicBezTo>
                    <a:pt x="312" y="89"/>
                    <a:pt x="312" y="90"/>
                    <a:pt x="313" y="91"/>
                  </a:cubicBezTo>
                  <a:cubicBezTo>
                    <a:pt x="314" y="91"/>
                    <a:pt x="315" y="92"/>
                    <a:pt x="316" y="92"/>
                  </a:cubicBezTo>
                  <a:cubicBezTo>
                    <a:pt x="319" y="92"/>
                    <a:pt x="320" y="90"/>
                    <a:pt x="322" y="88"/>
                  </a:cubicBezTo>
                  <a:cubicBezTo>
                    <a:pt x="322" y="87"/>
                    <a:pt x="322" y="87"/>
                    <a:pt x="323" y="86"/>
                  </a:cubicBezTo>
                  <a:cubicBezTo>
                    <a:pt x="323" y="86"/>
                    <a:pt x="323" y="85"/>
                    <a:pt x="323" y="85"/>
                  </a:cubicBezTo>
                  <a:cubicBezTo>
                    <a:pt x="324" y="85"/>
                    <a:pt x="325" y="86"/>
                    <a:pt x="326" y="86"/>
                  </a:cubicBezTo>
                  <a:cubicBezTo>
                    <a:pt x="326" y="86"/>
                    <a:pt x="326" y="86"/>
                    <a:pt x="326" y="86"/>
                  </a:cubicBezTo>
                  <a:cubicBezTo>
                    <a:pt x="328" y="86"/>
                    <a:pt x="329" y="85"/>
                    <a:pt x="332" y="84"/>
                  </a:cubicBezTo>
                  <a:cubicBezTo>
                    <a:pt x="331" y="85"/>
                    <a:pt x="331" y="85"/>
                    <a:pt x="331" y="85"/>
                  </a:cubicBezTo>
                  <a:cubicBezTo>
                    <a:pt x="330" y="86"/>
                    <a:pt x="330" y="86"/>
                    <a:pt x="330" y="86"/>
                  </a:cubicBezTo>
                  <a:cubicBezTo>
                    <a:pt x="330" y="86"/>
                    <a:pt x="330" y="86"/>
                    <a:pt x="330" y="86"/>
                  </a:cubicBezTo>
                  <a:cubicBezTo>
                    <a:pt x="327" y="90"/>
                    <a:pt x="322" y="92"/>
                    <a:pt x="321" y="92"/>
                  </a:cubicBezTo>
                  <a:cubicBezTo>
                    <a:pt x="317" y="93"/>
                    <a:pt x="317" y="93"/>
                    <a:pt x="317" y="93"/>
                  </a:cubicBezTo>
                  <a:cubicBezTo>
                    <a:pt x="316" y="92"/>
                    <a:pt x="314" y="92"/>
                    <a:pt x="312" y="92"/>
                  </a:cubicBezTo>
                  <a:cubicBezTo>
                    <a:pt x="312" y="92"/>
                    <a:pt x="312" y="92"/>
                    <a:pt x="312" y="92"/>
                  </a:cubicBezTo>
                  <a:cubicBezTo>
                    <a:pt x="310" y="91"/>
                    <a:pt x="308" y="91"/>
                    <a:pt x="307" y="91"/>
                  </a:cubicBezTo>
                  <a:cubicBezTo>
                    <a:pt x="302" y="89"/>
                    <a:pt x="299" y="87"/>
                    <a:pt x="298" y="86"/>
                  </a:cubicBezTo>
                  <a:cubicBezTo>
                    <a:pt x="297" y="83"/>
                    <a:pt x="295" y="78"/>
                    <a:pt x="292" y="76"/>
                  </a:cubicBezTo>
                  <a:cubicBezTo>
                    <a:pt x="292" y="75"/>
                    <a:pt x="292" y="73"/>
                    <a:pt x="294" y="68"/>
                  </a:cubicBezTo>
                  <a:cubicBezTo>
                    <a:pt x="294" y="67"/>
                    <a:pt x="294" y="67"/>
                    <a:pt x="294" y="67"/>
                  </a:cubicBezTo>
                  <a:cubicBezTo>
                    <a:pt x="294" y="66"/>
                    <a:pt x="294" y="66"/>
                    <a:pt x="294" y="66"/>
                  </a:cubicBezTo>
                  <a:cubicBezTo>
                    <a:pt x="293" y="65"/>
                    <a:pt x="291" y="64"/>
                    <a:pt x="289" y="63"/>
                  </a:cubicBezTo>
                  <a:cubicBezTo>
                    <a:pt x="285" y="62"/>
                    <a:pt x="284" y="61"/>
                    <a:pt x="284" y="60"/>
                  </a:cubicBezTo>
                  <a:cubicBezTo>
                    <a:pt x="285" y="58"/>
                    <a:pt x="284" y="57"/>
                    <a:pt x="284" y="56"/>
                  </a:cubicBezTo>
                  <a:cubicBezTo>
                    <a:pt x="283" y="55"/>
                    <a:pt x="281" y="54"/>
                    <a:pt x="279" y="54"/>
                  </a:cubicBezTo>
                  <a:cubicBezTo>
                    <a:pt x="278" y="54"/>
                    <a:pt x="278" y="54"/>
                    <a:pt x="278" y="54"/>
                  </a:cubicBezTo>
                  <a:cubicBezTo>
                    <a:pt x="278" y="55"/>
                    <a:pt x="278" y="55"/>
                    <a:pt x="278" y="55"/>
                  </a:cubicBezTo>
                  <a:cubicBezTo>
                    <a:pt x="276" y="54"/>
                    <a:pt x="276" y="54"/>
                    <a:pt x="276" y="54"/>
                  </a:cubicBezTo>
                  <a:cubicBezTo>
                    <a:pt x="274" y="53"/>
                    <a:pt x="272" y="53"/>
                    <a:pt x="271" y="53"/>
                  </a:cubicBezTo>
                  <a:cubicBezTo>
                    <a:pt x="270" y="53"/>
                    <a:pt x="269" y="53"/>
                    <a:pt x="268" y="53"/>
                  </a:cubicBezTo>
                  <a:cubicBezTo>
                    <a:pt x="264" y="54"/>
                    <a:pt x="253" y="54"/>
                    <a:pt x="249" y="54"/>
                  </a:cubicBezTo>
                  <a:cubicBezTo>
                    <a:pt x="248" y="54"/>
                    <a:pt x="246" y="55"/>
                    <a:pt x="244" y="55"/>
                  </a:cubicBezTo>
                  <a:cubicBezTo>
                    <a:pt x="241" y="55"/>
                    <a:pt x="238" y="55"/>
                    <a:pt x="236" y="55"/>
                  </a:cubicBezTo>
                  <a:cubicBezTo>
                    <a:pt x="232" y="55"/>
                    <a:pt x="231" y="55"/>
                    <a:pt x="231" y="55"/>
                  </a:cubicBezTo>
                  <a:cubicBezTo>
                    <a:pt x="231" y="54"/>
                    <a:pt x="230" y="53"/>
                    <a:pt x="229" y="52"/>
                  </a:cubicBezTo>
                  <a:cubicBezTo>
                    <a:pt x="228" y="50"/>
                    <a:pt x="227" y="48"/>
                    <a:pt x="224" y="48"/>
                  </a:cubicBezTo>
                  <a:cubicBezTo>
                    <a:pt x="224" y="48"/>
                    <a:pt x="224" y="48"/>
                    <a:pt x="224" y="48"/>
                  </a:cubicBezTo>
                  <a:cubicBezTo>
                    <a:pt x="224" y="48"/>
                    <a:pt x="223" y="48"/>
                    <a:pt x="223" y="48"/>
                  </a:cubicBezTo>
                  <a:cubicBezTo>
                    <a:pt x="219" y="50"/>
                    <a:pt x="217" y="54"/>
                    <a:pt x="215" y="59"/>
                  </a:cubicBezTo>
                  <a:cubicBezTo>
                    <a:pt x="214" y="63"/>
                    <a:pt x="213" y="65"/>
                    <a:pt x="211" y="67"/>
                  </a:cubicBezTo>
                  <a:cubicBezTo>
                    <a:pt x="211" y="68"/>
                    <a:pt x="211" y="68"/>
                    <a:pt x="210" y="69"/>
                  </a:cubicBezTo>
                  <a:cubicBezTo>
                    <a:pt x="207" y="74"/>
                    <a:pt x="204" y="78"/>
                    <a:pt x="204" y="82"/>
                  </a:cubicBezTo>
                  <a:cubicBezTo>
                    <a:pt x="204" y="84"/>
                    <a:pt x="203" y="85"/>
                    <a:pt x="201" y="87"/>
                  </a:cubicBezTo>
                  <a:cubicBezTo>
                    <a:pt x="200" y="87"/>
                    <a:pt x="200" y="87"/>
                    <a:pt x="199" y="88"/>
                  </a:cubicBezTo>
                  <a:cubicBezTo>
                    <a:pt x="197" y="89"/>
                    <a:pt x="193" y="93"/>
                    <a:pt x="189" y="96"/>
                  </a:cubicBezTo>
                  <a:cubicBezTo>
                    <a:pt x="185" y="99"/>
                    <a:pt x="185" y="99"/>
                    <a:pt x="185" y="99"/>
                  </a:cubicBezTo>
                  <a:cubicBezTo>
                    <a:pt x="181" y="102"/>
                    <a:pt x="179" y="108"/>
                    <a:pt x="178" y="110"/>
                  </a:cubicBezTo>
                  <a:cubicBezTo>
                    <a:pt x="178" y="110"/>
                    <a:pt x="178" y="110"/>
                    <a:pt x="178" y="110"/>
                  </a:cubicBezTo>
                  <a:cubicBezTo>
                    <a:pt x="177" y="112"/>
                    <a:pt x="177" y="112"/>
                    <a:pt x="173" y="112"/>
                  </a:cubicBezTo>
                  <a:cubicBezTo>
                    <a:pt x="172" y="112"/>
                    <a:pt x="170" y="113"/>
                    <a:pt x="168" y="113"/>
                  </a:cubicBezTo>
                  <a:cubicBezTo>
                    <a:pt x="164" y="113"/>
                    <a:pt x="159" y="113"/>
                    <a:pt x="155" y="116"/>
                  </a:cubicBezTo>
                  <a:cubicBezTo>
                    <a:pt x="154" y="117"/>
                    <a:pt x="153" y="118"/>
                    <a:pt x="152" y="119"/>
                  </a:cubicBezTo>
                  <a:cubicBezTo>
                    <a:pt x="149" y="121"/>
                    <a:pt x="148" y="122"/>
                    <a:pt x="147" y="122"/>
                  </a:cubicBezTo>
                  <a:cubicBezTo>
                    <a:pt x="146" y="122"/>
                    <a:pt x="146" y="122"/>
                    <a:pt x="145" y="122"/>
                  </a:cubicBezTo>
                  <a:cubicBezTo>
                    <a:pt x="144" y="122"/>
                    <a:pt x="143" y="121"/>
                    <a:pt x="142" y="120"/>
                  </a:cubicBezTo>
                  <a:cubicBezTo>
                    <a:pt x="141" y="119"/>
                    <a:pt x="139" y="118"/>
                    <a:pt x="136" y="118"/>
                  </a:cubicBezTo>
                  <a:cubicBezTo>
                    <a:pt x="135" y="118"/>
                    <a:pt x="134" y="118"/>
                    <a:pt x="133" y="118"/>
                  </a:cubicBezTo>
                  <a:cubicBezTo>
                    <a:pt x="131" y="118"/>
                    <a:pt x="130" y="118"/>
                    <a:pt x="128" y="118"/>
                  </a:cubicBezTo>
                  <a:cubicBezTo>
                    <a:pt x="126" y="118"/>
                    <a:pt x="125" y="119"/>
                    <a:pt x="123" y="122"/>
                  </a:cubicBezTo>
                  <a:cubicBezTo>
                    <a:pt x="122" y="123"/>
                    <a:pt x="121" y="124"/>
                    <a:pt x="120" y="125"/>
                  </a:cubicBezTo>
                  <a:cubicBezTo>
                    <a:pt x="119" y="126"/>
                    <a:pt x="118" y="127"/>
                    <a:pt x="117" y="128"/>
                  </a:cubicBezTo>
                  <a:cubicBezTo>
                    <a:pt x="117" y="129"/>
                    <a:pt x="117" y="129"/>
                    <a:pt x="117" y="129"/>
                  </a:cubicBezTo>
                  <a:cubicBezTo>
                    <a:pt x="117" y="130"/>
                    <a:pt x="117" y="130"/>
                    <a:pt x="117" y="130"/>
                  </a:cubicBezTo>
                  <a:cubicBezTo>
                    <a:pt x="118" y="131"/>
                    <a:pt x="118" y="133"/>
                    <a:pt x="118" y="135"/>
                  </a:cubicBezTo>
                  <a:cubicBezTo>
                    <a:pt x="118" y="134"/>
                    <a:pt x="116" y="133"/>
                    <a:pt x="115" y="132"/>
                  </a:cubicBezTo>
                  <a:cubicBezTo>
                    <a:pt x="114" y="132"/>
                    <a:pt x="113" y="131"/>
                    <a:pt x="113" y="131"/>
                  </a:cubicBezTo>
                  <a:cubicBezTo>
                    <a:pt x="111" y="131"/>
                    <a:pt x="111" y="132"/>
                    <a:pt x="110" y="133"/>
                  </a:cubicBezTo>
                  <a:cubicBezTo>
                    <a:pt x="110" y="133"/>
                    <a:pt x="109" y="134"/>
                    <a:pt x="109" y="134"/>
                  </a:cubicBezTo>
                  <a:cubicBezTo>
                    <a:pt x="106" y="136"/>
                    <a:pt x="106" y="138"/>
                    <a:pt x="107" y="140"/>
                  </a:cubicBezTo>
                  <a:cubicBezTo>
                    <a:pt x="107" y="140"/>
                    <a:pt x="107" y="141"/>
                    <a:pt x="107" y="141"/>
                  </a:cubicBezTo>
                  <a:cubicBezTo>
                    <a:pt x="107" y="142"/>
                    <a:pt x="107" y="142"/>
                    <a:pt x="107" y="142"/>
                  </a:cubicBezTo>
                  <a:cubicBezTo>
                    <a:pt x="107" y="143"/>
                    <a:pt x="107" y="143"/>
                    <a:pt x="107" y="143"/>
                  </a:cubicBezTo>
                  <a:cubicBezTo>
                    <a:pt x="108" y="144"/>
                    <a:pt x="108" y="144"/>
                    <a:pt x="108" y="144"/>
                  </a:cubicBezTo>
                  <a:cubicBezTo>
                    <a:pt x="109" y="145"/>
                    <a:pt x="109" y="145"/>
                    <a:pt x="109" y="145"/>
                  </a:cubicBezTo>
                  <a:cubicBezTo>
                    <a:pt x="111" y="144"/>
                    <a:pt x="111" y="144"/>
                    <a:pt x="111" y="144"/>
                  </a:cubicBezTo>
                  <a:cubicBezTo>
                    <a:pt x="111" y="144"/>
                    <a:pt x="111" y="143"/>
                    <a:pt x="112" y="143"/>
                  </a:cubicBezTo>
                  <a:cubicBezTo>
                    <a:pt x="112" y="143"/>
                    <a:pt x="111" y="144"/>
                    <a:pt x="111" y="145"/>
                  </a:cubicBezTo>
                  <a:cubicBezTo>
                    <a:pt x="111" y="145"/>
                    <a:pt x="111" y="145"/>
                    <a:pt x="111" y="145"/>
                  </a:cubicBezTo>
                  <a:cubicBezTo>
                    <a:pt x="110" y="146"/>
                    <a:pt x="110" y="146"/>
                    <a:pt x="110" y="146"/>
                  </a:cubicBezTo>
                  <a:cubicBezTo>
                    <a:pt x="110" y="146"/>
                    <a:pt x="110" y="146"/>
                    <a:pt x="110" y="146"/>
                  </a:cubicBezTo>
                  <a:cubicBezTo>
                    <a:pt x="110" y="146"/>
                    <a:pt x="110" y="146"/>
                    <a:pt x="109" y="146"/>
                  </a:cubicBezTo>
                  <a:cubicBezTo>
                    <a:pt x="109" y="146"/>
                    <a:pt x="109" y="146"/>
                    <a:pt x="109" y="146"/>
                  </a:cubicBezTo>
                  <a:cubicBezTo>
                    <a:pt x="108" y="146"/>
                    <a:pt x="107" y="146"/>
                    <a:pt x="106" y="146"/>
                  </a:cubicBezTo>
                  <a:cubicBezTo>
                    <a:pt x="101" y="146"/>
                    <a:pt x="97" y="146"/>
                    <a:pt x="93" y="151"/>
                  </a:cubicBezTo>
                  <a:cubicBezTo>
                    <a:pt x="91" y="154"/>
                    <a:pt x="89" y="157"/>
                    <a:pt x="90" y="160"/>
                  </a:cubicBezTo>
                  <a:cubicBezTo>
                    <a:pt x="91" y="161"/>
                    <a:pt x="92" y="162"/>
                    <a:pt x="94" y="162"/>
                  </a:cubicBezTo>
                  <a:cubicBezTo>
                    <a:pt x="95" y="162"/>
                    <a:pt x="96" y="162"/>
                    <a:pt x="97" y="161"/>
                  </a:cubicBezTo>
                  <a:cubicBezTo>
                    <a:pt x="100" y="160"/>
                    <a:pt x="100" y="160"/>
                    <a:pt x="101" y="160"/>
                  </a:cubicBezTo>
                  <a:cubicBezTo>
                    <a:pt x="101" y="159"/>
                    <a:pt x="101" y="159"/>
                    <a:pt x="101" y="159"/>
                  </a:cubicBezTo>
                  <a:cubicBezTo>
                    <a:pt x="101" y="159"/>
                    <a:pt x="101" y="159"/>
                    <a:pt x="101" y="159"/>
                  </a:cubicBezTo>
                  <a:cubicBezTo>
                    <a:pt x="101" y="160"/>
                    <a:pt x="101" y="162"/>
                    <a:pt x="101" y="164"/>
                  </a:cubicBezTo>
                  <a:cubicBezTo>
                    <a:pt x="101" y="164"/>
                    <a:pt x="101" y="165"/>
                    <a:pt x="101" y="165"/>
                  </a:cubicBezTo>
                  <a:cubicBezTo>
                    <a:pt x="101" y="167"/>
                    <a:pt x="101" y="170"/>
                    <a:pt x="101" y="171"/>
                  </a:cubicBezTo>
                  <a:cubicBezTo>
                    <a:pt x="100" y="171"/>
                    <a:pt x="100" y="171"/>
                    <a:pt x="99" y="170"/>
                  </a:cubicBezTo>
                  <a:cubicBezTo>
                    <a:pt x="96" y="169"/>
                    <a:pt x="94" y="168"/>
                    <a:pt x="93" y="167"/>
                  </a:cubicBezTo>
                  <a:cubicBezTo>
                    <a:pt x="91" y="166"/>
                    <a:pt x="90" y="165"/>
                    <a:pt x="88" y="164"/>
                  </a:cubicBezTo>
                  <a:cubicBezTo>
                    <a:pt x="84" y="163"/>
                    <a:pt x="84" y="163"/>
                    <a:pt x="84" y="163"/>
                  </a:cubicBezTo>
                  <a:cubicBezTo>
                    <a:pt x="83" y="162"/>
                    <a:pt x="83" y="162"/>
                    <a:pt x="83" y="162"/>
                  </a:cubicBezTo>
                  <a:cubicBezTo>
                    <a:pt x="82" y="163"/>
                    <a:pt x="82" y="163"/>
                    <a:pt x="82" y="163"/>
                  </a:cubicBezTo>
                  <a:cubicBezTo>
                    <a:pt x="81" y="165"/>
                    <a:pt x="79" y="167"/>
                    <a:pt x="78" y="167"/>
                  </a:cubicBezTo>
                  <a:cubicBezTo>
                    <a:pt x="77" y="167"/>
                    <a:pt x="77" y="166"/>
                    <a:pt x="77" y="166"/>
                  </a:cubicBezTo>
                  <a:cubicBezTo>
                    <a:pt x="75" y="161"/>
                    <a:pt x="77" y="159"/>
                    <a:pt x="77" y="159"/>
                  </a:cubicBezTo>
                  <a:cubicBezTo>
                    <a:pt x="80" y="156"/>
                    <a:pt x="80" y="156"/>
                    <a:pt x="80" y="156"/>
                  </a:cubicBezTo>
                  <a:cubicBezTo>
                    <a:pt x="76" y="156"/>
                    <a:pt x="76" y="156"/>
                    <a:pt x="76" y="156"/>
                  </a:cubicBezTo>
                  <a:cubicBezTo>
                    <a:pt x="73" y="155"/>
                    <a:pt x="70" y="154"/>
                    <a:pt x="69" y="153"/>
                  </a:cubicBezTo>
                  <a:cubicBezTo>
                    <a:pt x="68" y="149"/>
                    <a:pt x="62" y="148"/>
                    <a:pt x="59" y="148"/>
                  </a:cubicBezTo>
                  <a:cubicBezTo>
                    <a:pt x="57" y="148"/>
                    <a:pt x="54" y="149"/>
                    <a:pt x="52" y="150"/>
                  </a:cubicBezTo>
                  <a:cubicBezTo>
                    <a:pt x="49" y="153"/>
                    <a:pt x="40" y="160"/>
                    <a:pt x="37" y="161"/>
                  </a:cubicBezTo>
                  <a:cubicBezTo>
                    <a:pt x="36" y="161"/>
                    <a:pt x="35" y="162"/>
                    <a:pt x="35" y="162"/>
                  </a:cubicBezTo>
                  <a:cubicBezTo>
                    <a:pt x="32" y="160"/>
                    <a:pt x="32" y="160"/>
                    <a:pt x="32" y="160"/>
                  </a:cubicBezTo>
                  <a:cubicBezTo>
                    <a:pt x="32" y="163"/>
                    <a:pt x="32" y="163"/>
                    <a:pt x="32" y="163"/>
                  </a:cubicBezTo>
                  <a:cubicBezTo>
                    <a:pt x="31" y="165"/>
                    <a:pt x="31" y="169"/>
                    <a:pt x="29" y="170"/>
                  </a:cubicBezTo>
                  <a:cubicBezTo>
                    <a:pt x="28" y="171"/>
                    <a:pt x="27" y="172"/>
                    <a:pt x="26" y="173"/>
                  </a:cubicBezTo>
                  <a:cubicBezTo>
                    <a:pt x="25" y="174"/>
                    <a:pt x="24" y="175"/>
                    <a:pt x="21" y="177"/>
                  </a:cubicBezTo>
                  <a:cubicBezTo>
                    <a:pt x="16" y="181"/>
                    <a:pt x="14" y="183"/>
                    <a:pt x="15" y="188"/>
                  </a:cubicBezTo>
                  <a:cubicBezTo>
                    <a:pt x="15" y="190"/>
                    <a:pt x="16" y="192"/>
                    <a:pt x="17" y="193"/>
                  </a:cubicBezTo>
                  <a:cubicBezTo>
                    <a:pt x="18" y="195"/>
                    <a:pt x="18" y="197"/>
                    <a:pt x="18" y="198"/>
                  </a:cubicBezTo>
                  <a:cubicBezTo>
                    <a:pt x="17" y="200"/>
                    <a:pt x="14" y="206"/>
                    <a:pt x="19" y="209"/>
                  </a:cubicBezTo>
                  <a:cubicBezTo>
                    <a:pt x="19" y="209"/>
                    <a:pt x="20" y="210"/>
                    <a:pt x="20" y="211"/>
                  </a:cubicBezTo>
                  <a:cubicBezTo>
                    <a:pt x="21" y="213"/>
                    <a:pt x="22" y="216"/>
                    <a:pt x="25" y="217"/>
                  </a:cubicBezTo>
                  <a:cubicBezTo>
                    <a:pt x="29" y="219"/>
                    <a:pt x="33" y="220"/>
                    <a:pt x="37" y="220"/>
                  </a:cubicBezTo>
                  <a:cubicBezTo>
                    <a:pt x="37" y="220"/>
                    <a:pt x="38" y="220"/>
                    <a:pt x="38" y="221"/>
                  </a:cubicBezTo>
                  <a:cubicBezTo>
                    <a:pt x="39" y="221"/>
                    <a:pt x="40" y="221"/>
                    <a:pt x="41" y="221"/>
                  </a:cubicBezTo>
                  <a:cubicBezTo>
                    <a:pt x="41" y="221"/>
                    <a:pt x="41" y="222"/>
                    <a:pt x="40" y="223"/>
                  </a:cubicBezTo>
                  <a:cubicBezTo>
                    <a:pt x="38" y="227"/>
                    <a:pt x="38" y="229"/>
                    <a:pt x="38" y="232"/>
                  </a:cubicBezTo>
                  <a:cubicBezTo>
                    <a:pt x="38" y="233"/>
                    <a:pt x="38" y="234"/>
                    <a:pt x="37" y="236"/>
                  </a:cubicBezTo>
                  <a:cubicBezTo>
                    <a:pt x="36" y="240"/>
                    <a:pt x="35" y="242"/>
                    <a:pt x="34" y="242"/>
                  </a:cubicBezTo>
                  <a:cubicBezTo>
                    <a:pt x="33" y="242"/>
                    <a:pt x="33" y="242"/>
                    <a:pt x="33" y="242"/>
                  </a:cubicBezTo>
                  <a:cubicBezTo>
                    <a:pt x="32" y="241"/>
                    <a:pt x="31" y="241"/>
                    <a:pt x="30" y="241"/>
                  </a:cubicBezTo>
                  <a:cubicBezTo>
                    <a:pt x="29" y="240"/>
                    <a:pt x="28" y="240"/>
                    <a:pt x="27" y="240"/>
                  </a:cubicBezTo>
                  <a:cubicBezTo>
                    <a:pt x="26" y="240"/>
                    <a:pt x="25" y="240"/>
                    <a:pt x="25" y="241"/>
                  </a:cubicBezTo>
                  <a:cubicBezTo>
                    <a:pt x="24" y="242"/>
                    <a:pt x="24" y="243"/>
                    <a:pt x="24" y="244"/>
                  </a:cubicBezTo>
                  <a:cubicBezTo>
                    <a:pt x="24" y="246"/>
                    <a:pt x="25" y="247"/>
                    <a:pt x="25" y="249"/>
                  </a:cubicBezTo>
                  <a:cubicBezTo>
                    <a:pt x="25" y="251"/>
                    <a:pt x="26" y="252"/>
                    <a:pt x="24" y="253"/>
                  </a:cubicBezTo>
                  <a:cubicBezTo>
                    <a:pt x="23" y="254"/>
                    <a:pt x="22" y="255"/>
                    <a:pt x="22" y="256"/>
                  </a:cubicBezTo>
                  <a:cubicBezTo>
                    <a:pt x="20" y="259"/>
                    <a:pt x="19" y="260"/>
                    <a:pt x="17" y="260"/>
                  </a:cubicBezTo>
                  <a:cubicBezTo>
                    <a:pt x="13" y="261"/>
                    <a:pt x="11" y="261"/>
                    <a:pt x="7" y="264"/>
                  </a:cubicBezTo>
                  <a:cubicBezTo>
                    <a:pt x="6" y="265"/>
                    <a:pt x="5" y="265"/>
                    <a:pt x="5" y="265"/>
                  </a:cubicBezTo>
                  <a:cubicBezTo>
                    <a:pt x="2" y="267"/>
                    <a:pt x="0" y="268"/>
                    <a:pt x="1" y="272"/>
                  </a:cubicBezTo>
                  <a:cubicBezTo>
                    <a:pt x="1" y="277"/>
                    <a:pt x="1" y="283"/>
                    <a:pt x="1" y="283"/>
                  </a:cubicBezTo>
                  <a:cubicBezTo>
                    <a:pt x="1" y="284"/>
                    <a:pt x="1" y="284"/>
                    <a:pt x="1" y="284"/>
                  </a:cubicBezTo>
                  <a:cubicBezTo>
                    <a:pt x="2" y="285"/>
                    <a:pt x="2" y="285"/>
                    <a:pt x="2" y="285"/>
                  </a:cubicBezTo>
                  <a:cubicBezTo>
                    <a:pt x="2" y="285"/>
                    <a:pt x="2" y="285"/>
                    <a:pt x="3" y="286"/>
                  </a:cubicBezTo>
                  <a:cubicBezTo>
                    <a:pt x="5" y="287"/>
                    <a:pt x="7" y="288"/>
                    <a:pt x="9" y="288"/>
                  </a:cubicBezTo>
                  <a:cubicBezTo>
                    <a:pt x="10" y="288"/>
                    <a:pt x="11" y="288"/>
                    <a:pt x="11" y="288"/>
                  </a:cubicBezTo>
                  <a:cubicBezTo>
                    <a:pt x="12" y="287"/>
                    <a:pt x="12" y="287"/>
                    <a:pt x="13" y="287"/>
                  </a:cubicBezTo>
                  <a:cubicBezTo>
                    <a:pt x="13" y="287"/>
                    <a:pt x="14" y="287"/>
                    <a:pt x="15" y="289"/>
                  </a:cubicBezTo>
                  <a:cubicBezTo>
                    <a:pt x="16" y="291"/>
                    <a:pt x="20" y="297"/>
                    <a:pt x="24" y="299"/>
                  </a:cubicBezTo>
                  <a:cubicBezTo>
                    <a:pt x="25" y="299"/>
                    <a:pt x="26" y="299"/>
                    <a:pt x="28" y="299"/>
                  </a:cubicBezTo>
                  <a:cubicBezTo>
                    <a:pt x="30" y="299"/>
                    <a:pt x="33" y="298"/>
                    <a:pt x="34" y="296"/>
                  </a:cubicBezTo>
                  <a:cubicBezTo>
                    <a:pt x="35" y="295"/>
                    <a:pt x="36" y="294"/>
                    <a:pt x="36" y="294"/>
                  </a:cubicBezTo>
                  <a:cubicBezTo>
                    <a:pt x="37" y="292"/>
                    <a:pt x="38" y="291"/>
                    <a:pt x="39" y="291"/>
                  </a:cubicBezTo>
                  <a:cubicBezTo>
                    <a:pt x="39" y="291"/>
                    <a:pt x="40" y="291"/>
                    <a:pt x="40" y="291"/>
                  </a:cubicBezTo>
                  <a:cubicBezTo>
                    <a:pt x="43" y="292"/>
                    <a:pt x="45" y="292"/>
                    <a:pt x="47" y="297"/>
                  </a:cubicBezTo>
                  <a:cubicBezTo>
                    <a:pt x="48" y="299"/>
                    <a:pt x="50" y="301"/>
                    <a:pt x="51" y="303"/>
                  </a:cubicBezTo>
                  <a:cubicBezTo>
                    <a:pt x="52" y="305"/>
                    <a:pt x="54" y="307"/>
                    <a:pt x="54" y="309"/>
                  </a:cubicBezTo>
                  <a:cubicBezTo>
                    <a:pt x="55" y="311"/>
                    <a:pt x="61" y="319"/>
                    <a:pt x="65" y="321"/>
                  </a:cubicBezTo>
                  <a:cubicBezTo>
                    <a:pt x="68" y="321"/>
                    <a:pt x="70" y="323"/>
                    <a:pt x="71" y="324"/>
                  </a:cubicBezTo>
                  <a:cubicBezTo>
                    <a:pt x="69" y="325"/>
                    <a:pt x="68" y="328"/>
                    <a:pt x="69" y="330"/>
                  </a:cubicBezTo>
                  <a:cubicBezTo>
                    <a:pt x="69" y="332"/>
                    <a:pt x="71" y="333"/>
                    <a:pt x="73" y="333"/>
                  </a:cubicBezTo>
                  <a:cubicBezTo>
                    <a:pt x="73" y="333"/>
                    <a:pt x="74" y="333"/>
                    <a:pt x="75" y="333"/>
                  </a:cubicBezTo>
                  <a:cubicBezTo>
                    <a:pt x="75" y="333"/>
                    <a:pt x="76" y="332"/>
                    <a:pt x="76" y="332"/>
                  </a:cubicBezTo>
                  <a:cubicBezTo>
                    <a:pt x="79" y="332"/>
                    <a:pt x="82" y="334"/>
                    <a:pt x="84" y="335"/>
                  </a:cubicBezTo>
                  <a:cubicBezTo>
                    <a:pt x="85" y="336"/>
                    <a:pt x="85" y="336"/>
                    <a:pt x="85" y="336"/>
                  </a:cubicBezTo>
                  <a:cubicBezTo>
                    <a:pt x="86" y="336"/>
                    <a:pt x="86" y="336"/>
                    <a:pt x="86" y="336"/>
                  </a:cubicBezTo>
                  <a:cubicBezTo>
                    <a:pt x="96" y="336"/>
                    <a:pt x="96" y="336"/>
                    <a:pt x="96" y="336"/>
                  </a:cubicBezTo>
                  <a:cubicBezTo>
                    <a:pt x="98" y="336"/>
                    <a:pt x="101" y="335"/>
                    <a:pt x="102" y="332"/>
                  </a:cubicBezTo>
                  <a:cubicBezTo>
                    <a:pt x="102" y="331"/>
                    <a:pt x="102" y="330"/>
                    <a:pt x="105" y="330"/>
                  </a:cubicBezTo>
                  <a:cubicBezTo>
                    <a:pt x="106" y="330"/>
                    <a:pt x="106" y="331"/>
                    <a:pt x="107" y="331"/>
                  </a:cubicBezTo>
                  <a:cubicBezTo>
                    <a:pt x="109" y="331"/>
                    <a:pt x="111" y="332"/>
                    <a:pt x="112" y="333"/>
                  </a:cubicBezTo>
                  <a:cubicBezTo>
                    <a:pt x="114" y="334"/>
                    <a:pt x="115" y="334"/>
                    <a:pt x="116" y="334"/>
                  </a:cubicBezTo>
                  <a:cubicBezTo>
                    <a:pt x="117" y="334"/>
                    <a:pt x="118" y="334"/>
                    <a:pt x="119" y="333"/>
                  </a:cubicBezTo>
                  <a:cubicBezTo>
                    <a:pt x="120" y="331"/>
                    <a:pt x="120" y="330"/>
                    <a:pt x="120" y="327"/>
                  </a:cubicBezTo>
                  <a:cubicBezTo>
                    <a:pt x="120" y="326"/>
                    <a:pt x="120" y="326"/>
                    <a:pt x="120" y="326"/>
                  </a:cubicBezTo>
                  <a:cubicBezTo>
                    <a:pt x="121" y="324"/>
                    <a:pt x="120" y="322"/>
                    <a:pt x="120" y="321"/>
                  </a:cubicBezTo>
                  <a:cubicBezTo>
                    <a:pt x="119" y="320"/>
                    <a:pt x="119" y="319"/>
                    <a:pt x="120" y="318"/>
                  </a:cubicBezTo>
                  <a:cubicBezTo>
                    <a:pt x="122" y="315"/>
                    <a:pt x="124" y="313"/>
                    <a:pt x="126" y="312"/>
                  </a:cubicBezTo>
                  <a:cubicBezTo>
                    <a:pt x="127" y="311"/>
                    <a:pt x="128" y="310"/>
                    <a:pt x="129" y="310"/>
                  </a:cubicBezTo>
                  <a:cubicBezTo>
                    <a:pt x="130" y="309"/>
                    <a:pt x="131" y="308"/>
                    <a:pt x="132" y="308"/>
                  </a:cubicBezTo>
                  <a:cubicBezTo>
                    <a:pt x="132" y="308"/>
                    <a:pt x="133" y="308"/>
                    <a:pt x="133" y="308"/>
                  </a:cubicBezTo>
                  <a:cubicBezTo>
                    <a:pt x="134" y="308"/>
                    <a:pt x="135" y="309"/>
                    <a:pt x="136" y="309"/>
                  </a:cubicBezTo>
                  <a:cubicBezTo>
                    <a:pt x="138" y="311"/>
                    <a:pt x="141" y="312"/>
                    <a:pt x="143" y="312"/>
                  </a:cubicBezTo>
                  <a:cubicBezTo>
                    <a:pt x="144" y="312"/>
                    <a:pt x="145" y="312"/>
                    <a:pt x="146" y="312"/>
                  </a:cubicBezTo>
                  <a:cubicBezTo>
                    <a:pt x="147" y="311"/>
                    <a:pt x="148" y="311"/>
                    <a:pt x="148" y="310"/>
                  </a:cubicBezTo>
                  <a:cubicBezTo>
                    <a:pt x="150" y="310"/>
                    <a:pt x="152" y="309"/>
                    <a:pt x="153" y="307"/>
                  </a:cubicBezTo>
                  <a:cubicBezTo>
                    <a:pt x="154" y="306"/>
                    <a:pt x="154" y="306"/>
                    <a:pt x="156" y="305"/>
                  </a:cubicBezTo>
                  <a:cubicBezTo>
                    <a:pt x="157" y="304"/>
                    <a:pt x="157" y="303"/>
                    <a:pt x="158" y="302"/>
                  </a:cubicBezTo>
                  <a:cubicBezTo>
                    <a:pt x="159" y="302"/>
                    <a:pt x="160" y="302"/>
                    <a:pt x="160" y="301"/>
                  </a:cubicBezTo>
                  <a:cubicBezTo>
                    <a:pt x="161" y="300"/>
                    <a:pt x="162" y="299"/>
                    <a:pt x="163" y="299"/>
                  </a:cubicBezTo>
                  <a:cubicBezTo>
                    <a:pt x="163" y="299"/>
                    <a:pt x="163" y="299"/>
                    <a:pt x="163" y="299"/>
                  </a:cubicBezTo>
                  <a:cubicBezTo>
                    <a:pt x="164" y="300"/>
                    <a:pt x="165" y="300"/>
                    <a:pt x="166" y="300"/>
                  </a:cubicBezTo>
                  <a:cubicBezTo>
                    <a:pt x="168" y="300"/>
                    <a:pt x="169" y="299"/>
                    <a:pt x="170" y="297"/>
                  </a:cubicBezTo>
                  <a:cubicBezTo>
                    <a:pt x="170" y="296"/>
                    <a:pt x="170" y="296"/>
                    <a:pt x="170" y="296"/>
                  </a:cubicBezTo>
                  <a:cubicBezTo>
                    <a:pt x="171" y="296"/>
                    <a:pt x="171" y="296"/>
                    <a:pt x="172" y="296"/>
                  </a:cubicBezTo>
                  <a:cubicBezTo>
                    <a:pt x="176" y="295"/>
                    <a:pt x="176" y="290"/>
                    <a:pt x="176" y="287"/>
                  </a:cubicBezTo>
                  <a:cubicBezTo>
                    <a:pt x="178" y="287"/>
                    <a:pt x="179" y="286"/>
                    <a:pt x="180" y="284"/>
                  </a:cubicBezTo>
                  <a:cubicBezTo>
                    <a:pt x="180" y="284"/>
                    <a:pt x="181" y="284"/>
                    <a:pt x="181" y="285"/>
                  </a:cubicBezTo>
                  <a:cubicBezTo>
                    <a:pt x="182" y="286"/>
                    <a:pt x="184" y="287"/>
                    <a:pt x="186" y="287"/>
                  </a:cubicBezTo>
                  <a:cubicBezTo>
                    <a:pt x="187" y="287"/>
                    <a:pt x="189" y="286"/>
                    <a:pt x="190" y="285"/>
                  </a:cubicBezTo>
                  <a:cubicBezTo>
                    <a:pt x="192" y="283"/>
                    <a:pt x="194" y="282"/>
                    <a:pt x="196" y="282"/>
                  </a:cubicBezTo>
                  <a:cubicBezTo>
                    <a:pt x="196" y="282"/>
                    <a:pt x="196" y="282"/>
                    <a:pt x="197" y="282"/>
                  </a:cubicBezTo>
                  <a:cubicBezTo>
                    <a:pt x="197" y="283"/>
                    <a:pt x="198" y="283"/>
                    <a:pt x="198" y="284"/>
                  </a:cubicBezTo>
                  <a:cubicBezTo>
                    <a:pt x="199" y="285"/>
                    <a:pt x="200" y="286"/>
                    <a:pt x="201" y="287"/>
                  </a:cubicBezTo>
                  <a:cubicBezTo>
                    <a:pt x="203" y="287"/>
                    <a:pt x="204" y="287"/>
                    <a:pt x="206" y="287"/>
                  </a:cubicBezTo>
                  <a:cubicBezTo>
                    <a:pt x="207" y="288"/>
                    <a:pt x="208" y="288"/>
                    <a:pt x="209" y="288"/>
                  </a:cubicBezTo>
                  <a:cubicBezTo>
                    <a:pt x="212" y="288"/>
                    <a:pt x="217" y="292"/>
                    <a:pt x="220" y="296"/>
                  </a:cubicBezTo>
                  <a:cubicBezTo>
                    <a:pt x="221" y="296"/>
                    <a:pt x="221" y="297"/>
                    <a:pt x="221" y="298"/>
                  </a:cubicBezTo>
                  <a:cubicBezTo>
                    <a:pt x="223" y="300"/>
                    <a:pt x="224" y="303"/>
                    <a:pt x="228" y="303"/>
                  </a:cubicBezTo>
                  <a:cubicBezTo>
                    <a:pt x="228" y="303"/>
                    <a:pt x="229" y="303"/>
                    <a:pt x="230" y="302"/>
                  </a:cubicBezTo>
                  <a:cubicBezTo>
                    <a:pt x="231" y="302"/>
                    <a:pt x="233" y="301"/>
                    <a:pt x="234" y="301"/>
                  </a:cubicBezTo>
                  <a:cubicBezTo>
                    <a:pt x="235" y="300"/>
                    <a:pt x="236" y="300"/>
                    <a:pt x="238" y="300"/>
                  </a:cubicBezTo>
                  <a:cubicBezTo>
                    <a:pt x="238" y="300"/>
                    <a:pt x="239" y="300"/>
                    <a:pt x="239" y="300"/>
                  </a:cubicBezTo>
                  <a:cubicBezTo>
                    <a:pt x="240" y="300"/>
                    <a:pt x="241" y="301"/>
                    <a:pt x="241" y="301"/>
                  </a:cubicBezTo>
                  <a:cubicBezTo>
                    <a:pt x="242" y="301"/>
                    <a:pt x="244" y="302"/>
                    <a:pt x="245" y="302"/>
                  </a:cubicBezTo>
                  <a:cubicBezTo>
                    <a:pt x="246" y="302"/>
                    <a:pt x="247" y="301"/>
                    <a:pt x="249" y="301"/>
                  </a:cubicBezTo>
                  <a:cubicBezTo>
                    <a:pt x="250" y="300"/>
                    <a:pt x="250" y="300"/>
                    <a:pt x="251" y="300"/>
                  </a:cubicBezTo>
                  <a:cubicBezTo>
                    <a:pt x="251" y="300"/>
                    <a:pt x="252" y="300"/>
                    <a:pt x="252" y="301"/>
                  </a:cubicBezTo>
                  <a:cubicBezTo>
                    <a:pt x="252" y="301"/>
                    <a:pt x="252" y="301"/>
                    <a:pt x="252" y="302"/>
                  </a:cubicBezTo>
                  <a:cubicBezTo>
                    <a:pt x="252" y="303"/>
                    <a:pt x="252" y="305"/>
                    <a:pt x="253" y="306"/>
                  </a:cubicBezTo>
                  <a:cubicBezTo>
                    <a:pt x="254" y="307"/>
                    <a:pt x="255" y="307"/>
                    <a:pt x="257" y="307"/>
                  </a:cubicBezTo>
                  <a:cubicBezTo>
                    <a:pt x="258" y="307"/>
                    <a:pt x="259" y="307"/>
                    <a:pt x="260" y="307"/>
                  </a:cubicBezTo>
                  <a:cubicBezTo>
                    <a:pt x="260" y="307"/>
                    <a:pt x="260" y="307"/>
                    <a:pt x="260" y="307"/>
                  </a:cubicBezTo>
                  <a:cubicBezTo>
                    <a:pt x="261" y="307"/>
                    <a:pt x="261" y="307"/>
                    <a:pt x="262" y="309"/>
                  </a:cubicBezTo>
                  <a:cubicBezTo>
                    <a:pt x="262" y="310"/>
                    <a:pt x="263" y="311"/>
                    <a:pt x="264" y="312"/>
                  </a:cubicBezTo>
                  <a:cubicBezTo>
                    <a:pt x="265" y="312"/>
                    <a:pt x="265" y="312"/>
                    <a:pt x="265" y="313"/>
                  </a:cubicBezTo>
                  <a:cubicBezTo>
                    <a:pt x="267" y="314"/>
                    <a:pt x="268" y="314"/>
                    <a:pt x="270" y="314"/>
                  </a:cubicBezTo>
                  <a:cubicBezTo>
                    <a:pt x="270" y="314"/>
                    <a:pt x="271" y="314"/>
                    <a:pt x="272" y="314"/>
                  </a:cubicBezTo>
                  <a:cubicBezTo>
                    <a:pt x="273" y="313"/>
                    <a:pt x="276" y="313"/>
                    <a:pt x="279" y="312"/>
                  </a:cubicBezTo>
                  <a:cubicBezTo>
                    <a:pt x="280" y="313"/>
                    <a:pt x="281" y="314"/>
                    <a:pt x="283" y="314"/>
                  </a:cubicBezTo>
                  <a:cubicBezTo>
                    <a:pt x="284" y="314"/>
                    <a:pt x="285" y="314"/>
                    <a:pt x="286" y="313"/>
                  </a:cubicBezTo>
                  <a:cubicBezTo>
                    <a:pt x="287" y="313"/>
                    <a:pt x="288" y="312"/>
                    <a:pt x="289" y="311"/>
                  </a:cubicBezTo>
                  <a:cubicBezTo>
                    <a:pt x="289" y="313"/>
                    <a:pt x="289" y="315"/>
                    <a:pt x="290" y="316"/>
                  </a:cubicBezTo>
                  <a:cubicBezTo>
                    <a:pt x="290" y="316"/>
                    <a:pt x="291" y="317"/>
                    <a:pt x="293" y="317"/>
                  </a:cubicBezTo>
                  <a:cubicBezTo>
                    <a:pt x="296" y="317"/>
                    <a:pt x="297" y="317"/>
                    <a:pt x="299" y="314"/>
                  </a:cubicBezTo>
                  <a:cubicBezTo>
                    <a:pt x="299" y="313"/>
                    <a:pt x="300" y="313"/>
                    <a:pt x="300" y="313"/>
                  </a:cubicBezTo>
                  <a:cubicBezTo>
                    <a:pt x="301" y="311"/>
                    <a:pt x="302" y="310"/>
                    <a:pt x="303" y="310"/>
                  </a:cubicBezTo>
                  <a:cubicBezTo>
                    <a:pt x="304" y="310"/>
                    <a:pt x="304" y="309"/>
                    <a:pt x="306" y="308"/>
                  </a:cubicBezTo>
                  <a:cubicBezTo>
                    <a:pt x="308" y="307"/>
                    <a:pt x="309" y="305"/>
                    <a:pt x="309" y="303"/>
                  </a:cubicBezTo>
                  <a:cubicBezTo>
                    <a:pt x="310" y="303"/>
                    <a:pt x="310" y="302"/>
                    <a:pt x="310" y="301"/>
                  </a:cubicBezTo>
                  <a:cubicBezTo>
                    <a:pt x="312" y="299"/>
                    <a:pt x="314" y="297"/>
                    <a:pt x="314" y="297"/>
                  </a:cubicBezTo>
                  <a:cubicBezTo>
                    <a:pt x="315" y="298"/>
                    <a:pt x="315" y="299"/>
                    <a:pt x="316" y="299"/>
                  </a:cubicBezTo>
                  <a:cubicBezTo>
                    <a:pt x="316" y="301"/>
                    <a:pt x="318" y="303"/>
                    <a:pt x="320" y="303"/>
                  </a:cubicBezTo>
                  <a:cubicBezTo>
                    <a:pt x="321" y="303"/>
                    <a:pt x="321" y="303"/>
                    <a:pt x="321" y="303"/>
                  </a:cubicBezTo>
                  <a:cubicBezTo>
                    <a:pt x="322" y="303"/>
                    <a:pt x="322" y="303"/>
                    <a:pt x="322" y="303"/>
                  </a:cubicBezTo>
                  <a:cubicBezTo>
                    <a:pt x="325" y="303"/>
                    <a:pt x="326" y="301"/>
                    <a:pt x="326" y="298"/>
                  </a:cubicBezTo>
                  <a:cubicBezTo>
                    <a:pt x="327" y="294"/>
                    <a:pt x="327" y="294"/>
                    <a:pt x="330" y="293"/>
                  </a:cubicBezTo>
                  <a:cubicBezTo>
                    <a:pt x="331" y="292"/>
                    <a:pt x="332" y="292"/>
                    <a:pt x="333" y="291"/>
                  </a:cubicBezTo>
                  <a:cubicBezTo>
                    <a:pt x="334" y="291"/>
                    <a:pt x="335" y="290"/>
                    <a:pt x="335" y="290"/>
                  </a:cubicBezTo>
                  <a:cubicBezTo>
                    <a:pt x="335" y="290"/>
                    <a:pt x="335" y="291"/>
                    <a:pt x="336" y="291"/>
                  </a:cubicBezTo>
                  <a:cubicBezTo>
                    <a:pt x="336" y="291"/>
                    <a:pt x="337" y="292"/>
                    <a:pt x="337" y="293"/>
                  </a:cubicBezTo>
                  <a:cubicBezTo>
                    <a:pt x="338" y="295"/>
                    <a:pt x="339" y="298"/>
                    <a:pt x="342" y="298"/>
                  </a:cubicBezTo>
                  <a:cubicBezTo>
                    <a:pt x="342" y="298"/>
                    <a:pt x="342" y="298"/>
                    <a:pt x="343" y="298"/>
                  </a:cubicBezTo>
                  <a:cubicBezTo>
                    <a:pt x="345" y="297"/>
                    <a:pt x="346" y="297"/>
                    <a:pt x="346" y="295"/>
                  </a:cubicBezTo>
                  <a:cubicBezTo>
                    <a:pt x="347" y="294"/>
                    <a:pt x="347" y="293"/>
                    <a:pt x="348" y="292"/>
                  </a:cubicBezTo>
                  <a:cubicBezTo>
                    <a:pt x="348" y="290"/>
                    <a:pt x="349" y="289"/>
                    <a:pt x="349" y="287"/>
                  </a:cubicBezTo>
                  <a:cubicBezTo>
                    <a:pt x="349" y="287"/>
                    <a:pt x="349" y="287"/>
                    <a:pt x="349" y="287"/>
                  </a:cubicBezTo>
                  <a:cubicBezTo>
                    <a:pt x="349" y="287"/>
                    <a:pt x="349" y="287"/>
                    <a:pt x="349" y="287"/>
                  </a:cubicBezTo>
                  <a:cubicBezTo>
                    <a:pt x="350" y="287"/>
                    <a:pt x="350" y="287"/>
                    <a:pt x="351" y="287"/>
                  </a:cubicBezTo>
                  <a:cubicBezTo>
                    <a:pt x="352" y="287"/>
                    <a:pt x="352" y="287"/>
                    <a:pt x="353" y="287"/>
                  </a:cubicBezTo>
                  <a:cubicBezTo>
                    <a:pt x="355" y="287"/>
                    <a:pt x="356" y="285"/>
                    <a:pt x="357" y="284"/>
                  </a:cubicBezTo>
                  <a:cubicBezTo>
                    <a:pt x="357" y="283"/>
                    <a:pt x="357" y="282"/>
                    <a:pt x="358" y="281"/>
                  </a:cubicBezTo>
                  <a:cubicBezTo>
                    <a:pt x="359" y="278"/>
                    <a:pt x="361" y="275"/>
                    <a:pt x="360" y="273"/>
                  </a:cubicBezTo>
                  <a:cubicBezTo>
                    <a:pt x="360" y="269"/>
                    <a:pt x="359" y="266"/>
                    <a:pt x="361" y="265"/>
                  </a:cubicBezTo>
                  <a:cubicBezTo>
                    <a:pt x="362" y="264"/>
                    <a:pt x="363" y="264"/>
                    <a:pt x="363" y="263"/>
                  </a:cubicBezTo>
                  <a:cubicBezTo>
                    <a:pt x="364" y="262"/>
                    <a:pt x="365" y="262"/>
                    <a:pt x="366" y="261"/>
                  </a:cubicBezTo>
                  <a:cubicBezTo>
                    <a:pt x="369" y="260"/>
                    <a:pt x="369" y="259"/>
                    <a:pt x="370" y="257"/>
                  </a:cubicBezTo>
                  <a:cubicBezTo>
                    <a:pt x="371" y="256"/>
                    <a:pt x="372" y="255"/>
                    <a:pt x="373" y="253"/>
                  </a:cubicBezTo>
                  <a:cubicBezTo>
                    <a:pt x="377" y="249"/>
                    <a:pt x="377" y="249"/>
                    <a:pt x="379" y="249"/>
                  </a:cubicBezTo>
                  <a:cubicBezTo>
                    <a:pt x="380" y="249"/>
                    <a:pt x="380" y="249"/>
                    <a:pt x="380" y="249"/>
                  </a:cubicBezTo>
                  <a:cubicBezTo>
                    <a:pt x="381" y="248"/>
                    <a:pt x="381" y="248"/>
                    <a:pt x="382" y="248"/>
                  </a:cubicBezTo>
                  <a:cubicBezTo>
                    <a:pt x="385" y="248"/>
                    <a:pt x="387" y="248"/>
                    <a:pt x="390" y="245"/>
                  </a:cubicBezTo>
                  <a:cubicBezTo>
                    <a:pt x="390" y="245"/>
                    <a:pt x="391" y="244"/>
                    <a:pt x="391" y="242"/>
                  </a:cubicBezTo>
                  <a:cubicBezTo>
                    <a:pt x="391" y="241"/>
                    <a:pt x="390" y="240"/>
                    <a:pt x="388" y="239"/>
                  </a:cubicBezTo>
                  <a:cubicBezTo>
                    <a:pt x="388" y="239"/>
                    <a:pt x="387" y="239"/>
                    <a:pt x="387" y="238"/>
                  </a:cubicBezTo>
                  <a:cubicBezTo>
                    <a:pt x="385" y="237"/>
                    <a:pt x="385" y="236"/>
                    <a:pt x="386" y="233"/>
                  </a:cubicBezTo>
                  <a:cubicBezTo>
                    <a:pt x="386" y="232"/>
                    <a:pt x="387" y="232"/>
                    <a:pt x="387" y="232"/>
                  </a:cubicBezTo>
                  <a:cubicBezTo>
                    <a:pt x="387" y="232"/>
                    <a:pt x="388" y="233"/>
                    <a:pt x="389" y="235"/>
                  </a:cubicBezTo>
                  <a:cubicBezTo>
                    <a:pt x="389" y="235"/>
                    <a:pt x="389" y="235"/>
                    <a:pt x="389" y="235"/>
                  </a:cubicBezTo>
                  <a:cubicBezTo>
                    <a:pt x="391" y="238"/>
                    <a:pt x="392" y="240"/>
                    <a:pt x="396" y="240"/>
                  </a:cubicBezTo>
                  <a:cubicBezTo>
                    <a:pt x="397" y="240"/>
                    <a:pt x="397" y="241"/>
                    <a:pt x="397" y="242"/>
                  </a:cubicBezTo>
                  <a:cubicBezTo>
                    <a:pt x="398" y="243"/>
                    <a:pt x="398" y="244"/>
                    <a:pt x="399" y="245"/>
                  </a:cubicBezTo>
                  <a:cubicBezTo>
                    <a:pt x="400" y="246"/>
                    <a:pt x="400" y="248"/>
                    <a:pt x="401" y="250"/>
                  </a:cubicBezTo>
                  <a:cubicBezTo>
                    <a:pt x="401" y="251"/>
                    <a:pt x="402" y="252"/>
                    <a:pt x="402" y="253"/>
                  </a:cubicBezTo>
                  <a:cubicBezTo>
                    <a:pt x="403" y="254"/>
                    <a:pt x="404" y="257"/>
                    <a:pt x="408" y="257"/>
                  </a:cubicBezTo>
                  <a:cubicBezTo>
                    <a:pt x="409" y="257"/>
                    <a:pt x="409" y="257"/>
                    <a:pt x="410" y="257"/>
                  </a:cubicBezTo>
                  <a:cubicBezTo>
                    <a:pt x="412" y="256"/>
                    <a:pt x="413" y="255"/>
                    <a:pt x="413" y="255"/>
                  </a:cubicBezTo>
                  <a:cubicBezTo>
                    <a:pt x="414" y="254"/>
                    <a:pt x="415" y="254"/>
                    <a:pt x="415" y="254"/>
                  </a:cubicBezTo>
                  <a:cubicBezTo>
                    <a:pt x="415" y="254"/>
                    <a:pt x="415" y="254"/>
                    <a:pt x="415" y="254"/>
                  </a:cubicBezTo>
                  <a:cubicBezTo>
                    <a:pt x="416" y="254"/>
                    <a:pt x="416" y="255"/>
                    <a:pt x="416" y="255"/>
                  </a:cubicBezTo>
                  <a:cubicBezTo>
                    <a:pt x="417" y="256"/>
                    <a:pt x="418" y="258"/>
                    <a:pt x="420" y="258"/>
                  </a:cubicBezTo>
                  <a:cubicBezTo>
                    <a:pt x="421" y="258"/>
                    <a:pt x="422" y="258"/>
                    <a:pt x="422" y="257"/>
                  </a:cubicBezTo>
                  <a:cubicBezTo>
                    <a:pt x="426" y="256"/>
                    <a:pt x="426" y="256"/>
                    <a:pt x="429" y="254"/>
                  </a:cubicBezTo>
                  <a:cubicBezTo>
                    <a:pt x="429" y="254"/>
                    <a:pt x="429" y="253"/>
                    <a:pt x="429" y="253"/>
                  </a:cubicBezTo>
                  <a:cubicBezTo>
                    <a:pt x="430" y="253"/>
                    <a:pt x="430" y="252"/>
                    <a:pt x="431" y="252"/>
                  </a:cubicBezTo>
                  <a:cubicBezTo>
                    <a:pt x="430" y="252"/>
                    <a:pt x="431" y="252"/>
                    <a:pt x="432" y="253"/>
                  </a:cubicBezTo>
                  <a:cubicBezTo>
                    <a:pt x="433" y="254"/>
                    <a:pt x="436" y="254"/>
                    <a:pt x="437" y="254"/>
                  </a:cubicBezTo>
                  <a:cubicBezTo>
                    <a:pt x="439" y="254"/>
                    <a:pt x="441" y="254"/>
                    <a:pt x="442" y="254"/>
                  </a:cubicBezTo>
                  <a:cubicBezTo>
                    <a:pt x="442" y="254"/>
                    <a:pt x="442" y="255"/>
                    <a:pt x="442" y="256"/>
                  </a:cubicBezTo>
                  <a:cubicBezTo>
                    <a:pt x="442" y="258"/>
                    <a:pt x="442" y="259"/>
                    <a:pt x="442" y="261"/>
                  </a:cubicBezTo>
                  <a:cubicBezTo>
                    <a:pt x="443" y="264"/>
                    <a:pt x="443" y="265"/>
                    <a:pt x="441" y="267"/>
                  </a:cubicBezTo>
                  <a:cubicBezTo>
                    <a:pt x="435" y="271"/>
                    <a:pt x="431" y="276"/>
                    <a:pt x="429" y="279"/>
                  </a:cubicBezTo>
                  <a:cubicBezTo>
                    <a:pt x="429" y="280"/>
                    <a:pt x="427" y="283"/>
                    <a:pt x="428" y="285"/>
                  </a:cubicBezTo>
                  <a:cubicBezTo>
                    <a:pt x="429" y="287"/>
                    <a:pt x="430" y="287"/>
                    <a:pt x="433" y="288"/>
                  </a:cubicBezTo>
                  <a:cubicBezTo>
                    <a:pt x="435" y="288"/>
                    <a:pt x="437" y="288"/>
                    <a:pt x="438" y="288"/>
                  </a:cubicBezTo>
                  <a:cubicBezTo>
                    <a:pt x="440" y="288"/>
                    <a:pt x="441" y="288"/>
                    <a:pt x="443" y="289"/>
                  </a:cubicBezTo>
                  <a:cubicBezTo>
                    <a:pt x="444" y="289"/>
                    <a:pt x="445" y="289"/>
                    <a:pt x="446" y="289"/>
                  </a:cubicBezTo>
                  <a:cubicBezTo>
                    <a:pt x="448" y="289"/>
                    <a:pt x="448" y="288"/>
                    <a:pt x="449" y="287"/>
                  </a:cubicBezTo>
                  <a:cubicBezTo>
                    <a:pt x="450" y="287"/>
                    <a:pt x="450" y="286"/>
                    <a:pt x="451" y="285"/>
                  </a:cubicBezTo>
                  <a:cubicBezTo>
                    <a:pt x="454" y="281"/>
                    <a:pt x="454" y="281"/>
                    <a:pt x="458" y="278"/>
                  </a:cubicBezTo>
                  <a:cubicBezTo>
                    <a:pt x="461" y="276"/>
                    <a:pt x="461" y="275"/>
                    <a:pt x="462" y="274"/>
                  </a:cubicBezTo>
                  <a:cubicBezTo>
                    <a:pt x="463" y="272"/>
                    <a:pt x="463" y="272"/>
                    <a:pt x="465" y="272"/>
                  </a:cubicBezTo>
                  <a:cubicBezTo>
                    <a:pt x="467" y="272"/>
                    <a:pt x="467" y="272"/>
                    <a:pt x="467" y="272"/>
                  </a:cubicBezTo>
                  <a:cubicBezTo>
                    <a:pt x="467" y="270"/>
                    <a:pt x="467" y="270"/>
                    <a:pt x="467" y="270"/>
                  </a:cubicBezTo>
                  <a:cubicBezTo>
                    <a:pt x="467" y="267"/>
                    <a:pt x="463" y="253"/>
                    <a:pt x="461" y="250"/>
                  </a:cubicBezTo>
                  <a:cubicBezTo>
                    <a:pt x="461" y="249"/>
                    <a:pt x="460" y="246"/>
                    <a:pt x="459" y="243"/>
                  </a:cubicBezTo>
                  <a:cubicBezTo>
                    <a:pt x="458" y="241"/>
                    <a:pt x="457" y="238"/>
                    <a:pt x="456" y="235"/>
                  </a:cubicBezTo>
                  <a:cubicBezTo>
                    <a:pt x="455" y="234"/>
                    <a:pt x="455" y="233"/>
                    <a:pt x="454" y="232"/>
                  </a:cubicBezTo>
                  <a:cubicBezTo>
                    <a:pt x="452" y="228"/>
                    <a:pt x="450" y="224"/>
                    <a:pt x="451" y="220"/>
                  </a:cubicBezTo>
                  <a:cubicBezTo>
                    <a:pt x="452" y="215"/>
                    <a:pt x="450" y="208"/>
                    <a:pt x="448" y="203"/>
                  </a:cubicBezTo>
                  <a:cubicBezTo>
                    <a:pt x="447" y="202"/>
                    <a:pt x="447" y="201"/>
                    <a:pt x="447" y="200"/>
                  </a:cubicBezTo>
                  <a:cubicBezTo>
                    <a:pt x="447" y="200"/>
                    <a:pt x="447" y="200"/>
                    <a:pt x="447" y="200"/>
                  </a:cubicBezTo>
                  <a:cubicBezTo>
                    <a:pt x="447" y="200"/>
                    <a:pt x="447" y="200"/>
                    <a:pt x="447" y="200"/>
                  </a:cubicBezTo>
                  <a:cubicBezTo>
                    <a:pt x="447" y="200"/>
                    <a:pt x="444" y="194"/>
                    <a:pt x="444" y="189"/>
                  </a:cubicBezTo>
                  <a:cubicBezTo>
                    <a:pt x="444" y="186"/>
                    <a:pt x="442" y="184"/>
                    <a:pt x="441" y="182"/>
                  </a:cubicBezTo>
                  <a:cubicBezTo>
                    <a:pt x="441" y="182"/>
                    <a:pt x="441" y="182"/>
                    <a:pt x="441" y="182"/>
                  </a:cubicBezTo>
                  <a:cubicBezTo>
                    <a:pt x="440" y="182"/>
                    <a:pt x="440" y="182"/>
                    <a:pt x="440" y="182"/>
                  </a:cubicBezTo>
                  <a:cubicBezTo>
                    <a:pt x="440" y="182"/>
                    <a:pt x="440" y="182"/>
                    <a:pt x="440" y="182"/>
                  </a:cubicBezTo>
                  <a:cubicBezTo>
                    <a:pt x="440" y="182"/>
                    <a:pt x="440" y="182"/>
                    <a:pt x="440" y="182"/>
                  </a:cubicBezTo>
                  <a:cubicBezTo>
                    <a:pt x="439" y="181"/>
                    <a:pt x="438" y="181"/>
                    <a:pt x="438" y="181"/>
                  </a:cubicBezTo>
                  <a:cubicBezTo>
                    <a:pt x="436" y="181"/>
                    <a:pt x="434" y="182"/>
                    <a:pt x="433" y="184"/>
                  </a:cubicBezTo>
                  <a:cubicBezTo>
                    <a:pt x="432" y="185"/>
                    <a:pt x="432" y="185"/>
                    <a:pt x="432" y="185"/>
                  </a:cubicBezTo>
                  <a:cubicBezTo>
                    <a:pt x="431" y="186"/>
                    <a:pt x="431" y="187"/>
                    <a:pt x="429" y="187"/>
                  </a:cubicBezTo>
                  <a:cubicBezTo>
                    <a:pt x="428" y="187"/>
                    <a:pt x="426" y="188"/>
                    <a:pt x="425" y="188"/>
                  </a:cubicBezTo>
                  <a:cubicBezTo>
                    <a:pt x="423" y="188"/>
                    <a:pt x="421" y="187"/>
                    <a:pt x="418" y="186"/>
                  </a:cubicBezTo>
                  <a:cubicBezTo>
                    <a:pt x="417" y="186"/>
                    <a:pt x="416" y="186"/>
                    <a:pt x="415" y="185"/>
                  </a:cubicBezTo>
                  <a:cubicBezTo>
                    <a:pt x="412" y="184"/>
                    <a:pt x="409" y="184"/>
                    <a:pt x="407" y="182"/>
                  </a:cubicBezTo>
                  <a:cubicBezTo>
                    <a:pt x="406" y="181"/>
                    <a:pt x="404" y="180"/>
                    <a:pt x="402" y="179"/>
                  </a:cubicBezTo>
                  <a:cubicBezTo>
                    <a:pt x="401" y="178"/>
                    <a:pt x="399" y="178"/>
                    <a:pt x="398" y="176"/>
                  </a:cubicBezTo>
                  <a:cubicBezTo>
                    <a:pt x="396" y="175"/>
                    <a:pt x="396" y="174"/>
                    <a:pt x="396" y="173"/>
                  </a:cubicBezTo>
                  <a:cubicBezTo>
                    <a:pt x="396" y="173"/>
                    <a:pt x="396" y="173"/>
                    <a:pt x="396" y="173"/>
                  </a:cubicBezTo>
                  <a:cubicBezTo>
                    <a:pt x="397" y="172"/>
                    <a:pt x="397" y="172"/>
                    <a:pt x="400" y="172"/>
                  </a:cubicBezTo>
                  <a:cubicBezTo>
                    <a:pt x="401" y="172"/>
                    <a:pt x="401" y="172"/>
                    <a:pt x="401" y="172"/>
                  </a:cubicBezTo>
                  <a:cubicBezTo>
                    <a:pt x="402" y="172"/>
                    <a:pt x="402" y="172"/>
                    <a:pt x="402" y="172"/>
                  </a:cubicBezTo>
                  <a:cubicBezTo>
                    <a:pt x="405" y="172"/>
                    <a:pt x="406" y="171"/>
                    <a:pt x="409" y="169"/>
                  </a:cubicBezTo>
                  <a:cubicBezTo>
                    <a:pt x="410" y="168"/>
                    <a:pt x="410" y="167"/>
                    <a:pt x="411" y="166"/>
                  </a:cubicBezTo>
                  <a:cubicBezTo>
                    <a:pt x="411" y="165"/>
                    <a:pt x="412" y="165"/>
                    <a:pt x="413" y="164"/>
                  </a:cubicBezTo>
                  <a:cubicBezTo>
                    <a:pt x="415" y="164"/>
                    <a:pt x="417" y="164"/>
                    <a:pt x="418" y="164"/>
                  </a:cubicBezTo>
                  <a:cubicBezTo>
                    <a:pt x="420" y="164"/>
                    <a:pt x="422" y="164"/>
                    <a:pt x="425" y="164"/>
                  </a:cubicBezTo>
                  <a:cubicBezTo>
                    <a:pt x="426" y="164"/>
                    <a:pt x="428" y="164"/>
                    <a:pt x="430" y="164"/>
                  </a:cubicBezTo>
                  <a:cubicBezTo>
                    <a:pt x="431" y="164"/>
                    <a:pt x="433" y="164"/>
                    <a:pt x="434" y="164"/>
                  </a:cubicBezTo>
                  <a:cubicBezTo>
                    <a:pt x="436" y="164"/>
                    <a:pt x="436" y="164"/>
                    <a:pt x="436" y="164"/>
                  </a:cubicBezTo>
                  <a:cubicBezTo>
                    <a:pt x="436" y="162"/>
                    <a:pt x="436" y="162"/>
                    <a:pt x="436" y="162"/>
                  </a:cubicBezTo>
                  <a:cubicBezTo>
                    <a:pt x="435" y="150"/>
                    <a:pt x="435" y="150"/>
                    <a:pt x="435" y="150"/>
                  </a:cubicBezTo>
                  <a:cubicBezTo>
                    <a:pt x="435" y="149"/>
                    <a:pt x="435" y="149"/>
                    <a:pt x="435" y="149"/>
                  </a:cubicBezTo>
                  <a:cubicBezTo>
                    <a:pt x="435" y="148"/>
                    <a:pt x="435" y="148"/>
                    <a:pt x="435" y="148"/>
                  </a:cubicBezTo>
                  <a:cubicBezTo>
                    <a:pt x="434" y="148"/>
                    <a:pt x="426" y="139"/>
                    <a:pt x="423" y="137"/>
                  </a:cubicBezTo>
                  <a:cubicBezTo>
                    <a:pt x="422" y="136"/>
                    <a:pt x="421" y="135"/>
                    <a:pt x="419" y="133"/>
                  </a:cubicBezTo>
                  <a:cubicBezTo>
                    <a:pt x="417" y="131"/>
                    <a:pt x="414" y="128"/>
                    <a:pt x="412" y="127"/>
                  </a:cubicBezTo>
                  <a:cubicBezTo>
                    <a:pt x="411" y="126"/>
                    <a:pt x="410" y="125"/>
                    <a:pt x="409" y="125"/>
                  </a:cubicBezTo>
                  <a:cubicBezTo>
                    <a:pt x="406" y="122"/>
                    <a:pt x="404" y="120"/>
                    <a:pt x="398" y="119"/>
                  </a:cubicBezTo>
                  <a:cubicBezTo>
                    <a:pt x="397" y="119"/>
                    <a:pt x="395" y="119"/>
                    <a:pt x="394" y="119"/>
                  </a:cubicBezTo>
                  <a:cubicBezTo>
                    <a:pt x="391" y="118"/>
                    <a:pt x="391" y="118"/>
                    <a:pt x="388" y="114"/>
                  </a:cubicBezTo>
                  <a:cubicBezTo>
                    <a:pt x="386" y="111"/>
                    <a:pt x="385" y="109"/>
                    <a:pt x="384" y="107"/>
                  </a:cubicBezTo>
                  <a:cubicBezTo>
                    <a:pt x="383" y="103"/>
                    <a:pt x="381" y="101"/>
                    <a:pt x="379" y="101"/>
                  </a:cubicBezTo>
                  <a:cubicBezTo>
                    <a:pt x="379" y="101"/>
                    <a:pt x="379" y="101"/>
                    <a:pt x="378" y="101"/>
                  </a:cubicBezTo>
                  <a:cubicBezTo>
                    <a:pt x="376" y="102"/>
                    <a:pt x="375" y="106"/>
                    <a:pt x="374" y="110"/>
                  </a:cubicBezTo>
                  <a:cubicBezTo>
                    <a:pt x="373" y="110"/>
                    <a:pt x="372" y="109"/>
                    <a:pt x="371" y="108"/>
                  </a:cubicBezTo>
                  <a:cubicBezTo>
                    <a:pt x="369" y="107"/>
                    <a:pt x="367" y="106"/>
                    <a:pt x="365" y="106"/>
                  </a:cubicBezTo>
                  <a:cubicBezTo>
                    <a:pt x="362" y="106"/>
                    <a:pt x="360" y="108"/>
                    <a:pt x="357" y="110"/>
                  </a:cubicBezTo>
                  <a:cubicBezTo>
                    <a:pt x="354" y="113"/>
                    <a:pt x="348" y="114"/>
                    <a:pt x="345" y="114"/>
                  </a:cubicBezTo>
                  <a:cubicBezTo>
                    <a:pt x="343" y="114"/>
                    <a:pt x="342" y="115"/>
                    <a:pt x="342" y="115"/>
                  </a:cubicBezTo>
                  <a:cubicBezTo>
                    <a:pt x="341" y="117"/>
                    <a:pt x="342" y="119"/>
                    <a:pt x="343" y="121"/>
                  </a:cubicBezTo>
                  <a:cubicBezTo>
                    <a:pt x="342" y="120"/>
                    <a:pt x="341" y="119"/>
                    <a:pt x="339" y="118"/>
                  </a:cubicBezTo>
                  <a:cubicBezTo>
                    <a:pt x="334" y="113"/>
                    <a:pt x="333" y="110"/>
                    <a:pt x="333" y="107"/>
                  </a:cubicBezTo>
                  <a:cubicBezTo>
                    <a:pt x="333" y="106"/>
                    <a:pt x="333" y="104"/>
                    <a:pt x="329" y="104"/>
                  </a:cubicBezTo>
                  <a:cubicBezTo>
                    <a:pt x="329" y="104"/>
                    <a:pt x="328" y="104"/>
                    <a:pt x="327" y="104"/>
                  </a:cubicBezTo>
                  <a:cubicBezTo>
                    <a:pt x="327" y="104"/>
                    <a:pt x="326" y="104"/>
                    <a:pt x="326" y="104"/>
                  </a:cubicBezTo>
                  <a:cubicBezTo>
                    <a:pt x="325" y="104"/>
                    <a:pt x="325" y="104"/>
                    <a:pt x="325" y="104"/>
                  </a:cubicBezTo>
                  <a:cubicBezTo>
                    <a:pt x="324" y="104"/>
                    <a:pt x="322" y="100"/>
                    <a:pt x="322" y="98"/>
                  </a:cubicBezTo>
                  <a:cubicBezTo>
                    <a:pt x="321" y="97"/>
                    <a:pt x="321" y="97"/>
                    <a:pt x="321" y="96"/>
                  </a:cubicBezTo>
                  <a:cubicBezTo>
                    <a:pt x="321" y="96"/>
                    <a:pt x="321" y="96"/>
                    <a:pt x="321" y="96"/>
                  </a:cubicBezTo>
                  <a:cubicBezTo>
                    <a:pt x="321" y="96"/>
                    <a:pt x="322" y="96"/>
                    <a:pt x="322" y="97"/>
                  </a:cubicBezTo>
                  <a:cubicBezTo>
                    <a:pt x="324" y="98"/>
                    <a:pt x="326" y="99"/>
                    <a:pt x="328" y="99"/>
                  </a:cubicBezTo>
                  <a:cubicBezTo>
                    <a:pt x="329" y="99"/>
                    <a:pt x="329" y="99"/>
                    <a:pt x="330" y="98"/>
                  </a:cubicBezTo>
                  <a:cubicBezTo>
                    <a:pt x="333" y="97"/>
                    <a:pt x="335" y="94"/>
                    <a:pt x="336" y="91"/>
                  </a:cubicBezTo>
                  <a:cubicBezTo>
                    <a:pt x="336" y="89"/>
                    <a:pt x="336" y="88"/>
                    <a:pt x="335" y="87"/>
                  </a:cubicBezTo>
                  <a:cubicBezTo>
                    <a:pt x="334" y="86"/>
                    <a:pt x="334" y="86"/>
                    <a:pt x="334" y="86"/>
                  </a:cubicBezTo>
                  <a:cubicBezTo>
                    <a:pt x="333" y="84"/>
                    <a:pt x="333" y="84"/>
                    <a:pt x="333" y="84"/>
                  </a:cubicBezTo>
                  <a:cubicBezTo>
                    <a:pt x="333" y="84"/>
                    <a:pt x="333" y="84"/>
                    <a:pt x="333" y="84"/>
                  </a:cubicBezTo>
                  <a:cubicBezTo>
                    <a:pt x="333" y="83"/>
                    <a:pt x="333" y="83"/>
                    <a:pt x="333" y="83"/>
                  </a:cubicBezTo>
                  <a:cubicBezTo>
                    <a:pt x="334" y="83"/>
                    <a:pt x="334" y="83"/>
                    <a:pt x="334" y="83"/>
                  </a:cubicBezTo>
                  <a:cubicBezTo>
                    <a:pt x="334" y="82"/>
                    <a:pt x="334" y="82"/>
                    <a:pt x="334" y="82"/>
                  </a:cubicBezTo>
                  <a:cubicBezTo>
                    <a:pt x="334" y="82"/>
                    <a:pt x="334" y="82"/>
                    <a:pt x="334" y="82"/>
                  </a:cubicBezTo>
                  <a:cubicBezTo>
                    <a:pt x="334" y="81"/>
                    <a:pt x="334" y="81"/>
                    <a:pt x="335" y="80"/>
                  </a:cubicBezTo>
                  <a:cubicBezTo>
                    <a:pt x="335" y="78"/>
                    <a:pt x="335" y="78"/>
                    <a:pt x="338" y="77"/>
                  </a:cubicBezTo>
                  <a:cubicBezTo>
                    <a:pt x="339" y="76"/>
                    <a:pt x="340" y="76"/>
                    <a:pt x="341" y="75"/>
                  </a:cubicBezTo>
                  <a:cubicBezTo>
                    <a:pt x="342" y="75"/>
                    <a:pt x="342" y="74"/>
                    <a:pt x="343" y="74"/>
                  </a:cubicBezTo>
                  <a:cubicBezTo>
                    <a:pt x="343" y="75"/>
                    <a:pt x="343" y="75"/>
                    <a:pt x="343" y="75"/>
                  </a:cubicBezTo>
                  <a:cubicBezTo>
                    <a:pt x="343" y="76"/>
                    <a:pt x="343" y="77"/>
                    <a:pt x="343" y="78"/>
                  </a:cubicBezTo>
                  <a:cubicBezTo>
                    <a:pt x="344" y="78"/>
                    <a:pt x="344" y="78"/>
                    <a:pt x="344" y="78"/>
                  </a:cubicBezTo>
                  <a:cubicBezTo>
                    <a:pt x="345" y="78"/>
                    <a:pt x="345" y="78"/>
                    <a:pt x="345" y="78"/>
                  </a:cubicBezTo>
                  <a:cubicBezTo>
                    <a:pt x="346" y="78"/>
                    <a:pt x="346" y="78"/>
                    <a:pt x="348" y="76"/>
                  </a:cubicBezTo>
                  <a:cubicBezTo>
                    <a:pt x="349" y="74"/>
                    <a:pt x="350" y="73"/>
                    <a:pt x="351" y="72"/>
                  </a:cubicBezTo>
                  <a:cubicBezTo>
                    <a:pt x="351" y="72"/>
                    <a:pt x="352" y="72"/>
                    <a:pt x="352" y="72"/>
                  </a:cubicBezTo>
                  <a:cubicBezTo>
                    <a:pt x="352" y="72"/>
                    <a:pt x="352" y="72"/>
                    <a:pt x="352" y="72"/>
                  </a:cubicBezTo>
                  <a:cubicBezTo>
                    <a:pt x="352" y="73"/>
                    <a:pt x="353" y="74"/>
                    <a:pt x="355" y="74"/>
                  </a:cubicBezTo>
                  <a:cubicBezTo>
                    <a:pt x="355" y="74"/>
                    <a:pt x="355" y="74"/>
                    <a:pt x="356" y="74"/>
                  </a:cubicBezTo>
                  <a:cubicBezTo>
                    <a:pt x="357" y="74"/>
                    <a:pt x="360" y="73"/>
                    <a:pt x="361" y="72"/>
                  </a:cubicBezTo>
                  <a:cubicBezTo>
                    <a:pt x="362" y="73"/>
                    <a:pt x="362" y="74"/>
                    <a:pt x="362" y="74"/>
                  </a:cubicBezTo>
                  <a:cubicBezTo>
                    <a:pt x="359" y="77"/>
                    <a:pt x="361" y="82"/>
                    <a:pt x="361" y="83"/>
                  </a:cubicBezTo>
                  <a:cubicBezTo>
                    <a:pt x="361" y="83"/>
                    <a:pt x="361" y="83"/>
                    <a:pt x="361" y="83"/>
                  </a:cubicBezTo>
                  <a:cubicBezTo>
                    <a:pt x="362" y="84"/>
                    <a:pt x="362" y="84"/>
                    <a:pt x="362" y="84"/>
                  </a:cubicBezTo>
                  <a:cubicBezTo>
                    <a:pt x="362" y="84"/>
                    <a:pt x="366" y="86"/>
                    <a:pt x="368" y="86"/>
                  </a:cubicBezTo>
                  <a:cubicBezTo>
                    <a:pt x="370" y="86"/>
                    <a:pt x="371" y="85"/>
                    <a:pt x="372" y="83"/>
                  </a:cubicBezTo>
                  <a:cubicBezTo>
                    <a:pt x="372" y="80"/>
                    <a:pt x="372" y="76"/>
                    <a:pt x="372" y="74"/>
                  </a:cubicBezTo>
                  <a:cubicBezTo>
                    <a:pt x="372" y="74"/>
                    <a:pt x="372" y="74"/>
                    <a:pt x="372" y="74"/>
                  </a:cubicBezTo>
                  <a:cubicBezTo>
                    <a:pt x="372" y="74"/>
                    <a:pt x="373" y="73"/>
                    <a:pt x="374" y="71"/>
                  </a:cubicBezTo>
                  <a:cubicBezTo>
                    <a:pt x="376" y="67"/>
                    <a:pt x="372" y="65"/>
                    <a:pt x="369" y="62"/>
                  </a:cubicBezTo>
                  <a:cubicBezTo>
                    <a:pt x="368" y="61"/>
                    <a:pt x="367" y="61"/>
                    <a:pt x="367" y="60"/>
                  </a:cubicBezTo>
                  <a:cubicBezTo>
                    <a:pt x="365" y="59"/>
                    <a:pt x="363" y="58"/>
                    <a:pt x="361" y="57"/>
                  </a:cubicBezTo>
                  <a:cubicBezTo>
                    <a:pt x="361" y="57"/>
                    <a:pt x="361" y="57"/>
                    <a:pt x="361" y="57"/>
                  </a:cubicBezTo>
                  <a:cubicBezTo>
                    <a:pt x="360" y="57"/>
                    <a:pt x="360" y="57"/>
                    <a:pt x="360" y="57"/>
                  </a:cubicBezTo>
                  <a:cubicBezTo>
                    <a:pt x="359" y="57"/>
                    <a:pt x="359" y="57"/>
                    <a:pt x="359" y="57"/>
                  </a:cubicBezTo>
                  <a:cubicBezTo>
                    <a:pt x="358" y="57"/>
                    <a:pt x="358" y="57"/>
                    <a:pt x="357" y="56"/>
                  </a:cubicBezTo>
                  <a:cubicBezTo>
                    <a:pt x="357" y="55"/>
                    <a:pt x="357" y="55"/>
                    <a:pt x="357" y="55"/>
                  </a:cubicBezTo>
                  <a:cubicBezTo>
                    <a:pt x="356" y="55"/>
                    <a:pt x="356" y="55"/>
                    <a:pt x="356" y="55"/>
                  </a:cubicBezTo>
                  <a:cubicBezTo>
                    <a:pt x="356" y="55"/>
                    <a:pt x="355" y="54"/>
                    <a:pt x="354" y="54"/>
                  </a:cubicBezTo>
                  <a:cubicBezTo>
                    <a:pt x="354" y="53"/>
                    <a:pt x="354" y="53"/>
                    <a:pt x="354" y="53"/>
                  </a:cubicBezTo>
                  <a:cubicBezTo>
                    <a:pt x="354" y="53"/>
                    <a:pt x="354" y="53"/>
                    <a:pt x="354" y="53"/>
                  </a:cubicBezTo>
                  <a:cubicBezTo>
                    <a:pt x="353" y="53"/>
                    <a:pt x="353" y="53"/>
                    <a:pt x="353" y="53"/>
                  </a:cubicBezTo>
                  <a:cubicBezTo>
                    <a:pt x="352" y="52"/>
                    <a:pt x="351" y="52"/>
                    <a:pt x="351" y="52"/>
                  </a:cubicBezTo>
                  <a:cubicBezTo>
                    <a:pt x="349" y="52"/>
                    <a:pt x="348" y="53"/>
                    <a:pt x="347" y="53"/>
                  </a:cubicBezTo>
                  <a:cubicBezTo>
                    <a:pt x="346" y="54"/>
                    <a:pt x="345" y="54"/>
                    <a:pt x="345" y="55"/>
                  </a:cubicBezTo>
                  <a:cubicBezTo>
                    <a:pt x="344" y="55"/>
                    <a:pt x="344" y="55"/>
                    <a:pt x="344" y="55"/>
                  </a:cubicBezTo>
                  <a:cubicBezTo>
                    <a:pt x="343" y="55"/>
                    <a:pt x="343" y="54"/>
                    <a:pt x="342" y="54"/>
                  </a:cubicBezTo>
                  <a:cubicBezTo>
                    <a:pt x="341" y="53"/>
                    <a:pt x="341" y="53"/>
                    <a:pt x="340" y="52"/>
                  </a:cubicBezTo>
                  <a:cubicBezTo>
                    <a:pt x="339" y="52"/>
                    <a:pt x="339" y="50"/>
                    <a:pt x="339" y="47"/>
                  </a:cubicBezTo>
                  <a:cubicBezTo>
                    <a:pt x="339" y="46"/>
                    <a:pt x="339" y="46"/>
                    <a:pt x="339" y="46"/>
                  </a:cubicBezTo>
                  <a:cubicBezTo>
                    <a:pt x="340" y="43"/>
                    <a:pt x="338" y="42"/>
                    <a:pt x="336" y="41"/>
                  </a:cubicBezTo>
                  <a:cubicBezTo>
                    <a:pt x="336" y="41"/>
                    <a:pt x="335" y="41"/>
                    <a:pt x="335" y="41"/>
                  </a:cubicBezTo>
                  <a:cubicBezTo>
                    <a:pt x="333" y="40"/>
                    <a:pt x="332" y="40"/>
                    <a:pt x="332" y="37"/>
                  </a:cubicBezTo>
                  <a:cubicBezTo>
                    <a:pt x="331" y="35"/>
                    <a:pt x="330" y="33"/>
                    <a:pt x="328" y="33"/>
                  </a:cubicBezTo>
                  <a:cubicBezTo>
                    <a:pt x="328" y="33"/>
                    <a:pt x="327" y="33"/>
                    <a:pt x="327" y="33"/>
                  </a:cubicBezTo>
                  <a:cubicBezTo>
                    <a:pt x="327" y="33"/>
                    <a:pt x="327" y="33"/>
                    <a:pt x="326" y="33"/>
                  </a:cubicBezTo>
                  <a:cubicBezTo>
                    <a:pt x="325" y="33"/>
                    <a:pt x="325" y="31"/>
                    <a:pt x="324" y="29"/>
                  </a:cubicBezTo>
                  <a:cubicBezTo>
                    <a:pt x="324" y="27"/>
                    <a:pt x="324" y="24"/>
                    <a:pt x="321" y="24"/>
                  </a:cubicBezTo>
                  <a:cubicBezTo>
                    <a:pt x="321" y="24"/>
                    <a:pt x="320" y="24"/>
                    <a:pt x="319" y="25"/>
                  </a:cubicBezTo>
                  <a:cubicBezTo>
                    <a:pt x="319" y="25"/>
                    <a:pt x="319" y="25"/>
                    <a:pt x="318" y="25"/>
                  </a:cubicBezTo>
                  <a:cubicBezTo>
                    <a:pt x="317" y="25"/>
                    <a:pt x="317" y="25"/>
                    <a:pt x="316" y="26"/>
                  </a:cubicBezTo>
                  <a:cubicBezTo>
                    <a:pt x="317" y="25"/>
                    <a:pt x="317" y="25"/>
                    <a:pt x="318" y="24"/>
                  </a:cubicBezTo>
                  <a:cubicBezTo>
                    <a:pt x="319" y="23"/>
                    <a:pt x="319" y="22"/>
                    <a:pt x="320" y="22"/>
                  </a:cubicBezTo>
                  <a:cubicBezTo>
                    <a:pt x="321" y="22"/>
                    <a:pt x="322" y="22"/>
                    <a:pt x="326" y="16"/>
                  </a:cubicBezTo>
                  <a:cubicBezTo>
                    <a:pt x="326" y="16"/>
                    <a:pt x="326" y="16"/>
                    <a:pt x="326" y="16"/>
                  </a:cubicBezTo>
                  <a:cubicBezTo>
                    <a:pt x="326" y="15"/>
                    <a:pt x="326" y="15"/>
                    <a:pt x="326" y="15"/>
                  </a:cubicBezTo>
                  <a:cubicBezTo>
                    <a:pt x="326" y="13"/>
                    <a:pt x="327" y="11"/>
                    <a:pt x="329" y="10"/>
                  </a:cubicBezTo>
                  <a:cubicBezTo>
                    <a:pt x="332" y="6"/>
                    <a:pt x="331" y="2"/>
                    <a:pt x="331" y="2"/>
                  </a:cubicBezTo>
                  <a:cubicBezTo>
                    <a:pt x="331" y="0"/>
                    <a:pt x="331" y="0"/>
                    <a:pt x="331" y="0"/>
                  </a:cubicBezTo>
                  <a:cubicBezTo>
                    <a:pt x="330" y="0"/>
                    <a:pt x="330" y="0"/>
                    <a:pt x="330" y="0"/>
                  </a:cubicBezTo>
                  <a:cubicBezTo>
                    <a:pt x="330" y="0"/>
                    <a:pt x="329" y="0"/>
                    <a:pt x="327" y="0"/>
                  </a:cubicBezTo>
                  <a:close/>
                  <a:moveTo>
                    <a:pt x="309" y="29"/>
                  </a:moveTo>
                  <a:cubicBezTo>
                    <a:pt x="310" y="28"/>
                    <a:pt x="310" y="28"/>
                    <a:pt x="310" y="28"/>
                  </a:cubicBezTo>
                  <a:cubicBezTo>
                    <a:pt x="311" y="28"/>
                    <a:pt x="311" y="28"/>
                    <a:pt x="311" y="28"/>
                  </a:cubicBezTo>
                  <a:cubicBezTo>
                    <a:pt x="312" y="28"/>
                    <a:pt x="313" y="28"/>
                    <a:pt x="315" y="27"/>
                  </a:cubicBezTo>
                  <a:cubicBezTo>
                    <a:pt x="315" y="26"/>
                    <a:pt x="315" y="26"/>
                    <a:pt x="316" y="26"/>
                  </a:cubicBezTo>
                  <a:cubicBezTo>
                    <a:pt x="315" y="26"/>
                    <a:pt x="315" y="26"/>
                    <a:pt x="315" y="27"/>
                  </a:cubicBezTo>
                  <a:cubicBezTo>
                    <a:pt x="314" y="28"/>
                    <a:pt x="315" y="29"/>
                    <a:pt x="315" y="30"/>
                  </a:cubicBezTo>
                  <a:cubicBezTo>
                    <a:pt x="316" y="31"/>
                    <a:pt x="316" y="31"/>
                    <a:pt x="316" y="32"/>
                  </a:cubicBezTo>
                  <a:cubicBezTo>
                    <a:pt x="317" y="33"/>
                    <a:pt x="317" y="33"/>
                    <a:pt x="316" y="34"/>
                  </a:cubicBezTo>
                  <a:cubicBezTo>
                    <a:pt x="316" y="35"/>
                    <a:pt x="316" y="35"/>
                    <a:pt x="316" y="35"/>
                  </a:cubicBezTo>
                  <a:cubicBezTo>
                    <a:pt x="316" y="35"/>
                    <a:pt x="316" y="35"/>
                    <a:pt x="316" y="35"/>
                  </a:cubicBezTo>
                  <a:cubicBezTo>
                    <a:pt x="315" y="35"/>
                    <a:pt x="315" y="35"/>
                    <a:pt x="315" y="33"/>
                  </a:cubicBezTo>
                  <a:cubicBezTo>
                    <a:pt x="315" y="33"/>
                    <a:pt x="315" y="32"/>
                    <a:pt x="314" y="32"/>
                  </a:cubicBezTo>
                  <a:cubicBezTo>
                    <a:pt x="314" y="30"/>
                    <a:pt x="312" y="29"/>
                    <a:pt x="310" y="29"/>
                  </a:cubicBezTo>
                  <a:cubicBezTo>
                    <a:pt x="310" y="29"/>
                    <a:pt x="309" y="29"/>
                    <a:pt x="309" y="29"/>
                  </a:cubicBezTo>
                  <a:cubicBezTo>
                    <a:pt x="309" y="29"/>
                    <a:pt x="309" y="29"/>
                    <a:pt x="309" y="29"/>
                  </a:cubicBezTo>
                  <a:close/>
                  <a:moveTo>
                    <a:pt x="304" y="41"/>
                  </a:moveTo>
                  <a:cubicBezTo>
                    <a:pt x="305" y="40"/>
                    <a:pt x="306" y="40"/>
                    <a:pt x="307" y="40"/>
                  </a:cubicBezTo>
                  <a:cubicBezTo>
                    <a:pt x="307" y="40"/>
                    <a:pt x="308" y="41"/>
                    <a:pt x="308" y="42"/>
                  </a:cubicBezTo>
                  <a:cubicBezTo>
                    <a:pt x="309" y="43"/>
                    <a:pt x="310" y="44"/>
                    <a:pt x="311" y="44"/>
                  </a:cubicBezTo>
                  <a:cubicBezTo>
                    <a:pt x="311" y="45"/>
                    <a:pt x="311" y="45"/>
                    <a:pt x="312" y="45"/>
                  </a:cubicBezTo>
                  <a:cubicBezTo>
                    <a:pt x="312" y="45"/>
                    <a:pt x="312" y="45"/>
                    <a:pt x="312" y="45"/>
                  </a:cubicBezTo>
                  <a:cubicBezTo>
                    <a:pt x="312" y="45"/>
                    <a:pt x="311" y="45"/>
                    <a:pt x="311" y="46"/>
                  </a:cubicBezTo>
                  <a:cubicBezTo>
                    <a:pt x="310" y="46"/>
                    <a:pt x="310" y="46"/>
                    <a:pt x="309" y="47"/>
                  </a:cubicBezTo>
                  <a:cubicBezTo>
                    <a:pt x="307" y="47"/>
                    <a:pt x="306" y="48"/>
                    <a:pt x="305" y="48"/>
                  </a:cubicBezTo>
                  <a:cubicBezTo>
                    <a:pt x="306" y="47"/>
                    <a:pt x="306" y="46"/>
                    <a:pt x="306" y="45"/>
                  </a:cubicBezTo>
                  <a:cubicBezTo>
                    <a:pt x="306" y="44"/>
                    <a:pt x="306" y="44"/>
                    <a:pt x="306" y="44"/>
                  </a:cubicBezTo>
                  <a:cubicBezTo>
                    <a:pt x="307" y="43"/>
                    <a:pt x="306" y="42"/>
                    <a:pt x="304" y="41"/>
                  </a:cubicBezTo>
                  <a:close/>
                  <a:moveTo>
                    <a:pt x="256" y="63"/>
                  </a:moveTo>
                  <a:cubicBezTo>
                    <a:pt x="259" y="63"/>
                    <a:pt x="261" y="63"/>
                    <a:pt x="263" y="62"/>
                  </a:cubicBezTo>
                  <a:cubicBezTo>
                    <a:pt x="265" y="62"/>
                    <a:pt x="266" y="62"/>
                    <a:pt x="267" y="62"/>
                  </a:cubicBezTo>
                  <a:cubicBezTo>
                    <a:pt x="268" y="61"/>
                    <a:pt x="269" y="61"/>
                    <a:pt x="269" y="61"/>
                  </a:cubicBezTo>
                  <a:cubicBezTo>
                    <a:pt x="269" y="62"/>
                    <a:pt x="269" y="63"/>
                    <a:pt x="268" y="64"/>
                  </a:cubicBezTo>
                  <a:cubicBezTo>
                    <a:pt x="268" y="65"/>
                    <a:pt x="268" y="65"/>
                    <a:pt x="268" y="65"/>
                  </a:cubicBezTo>
                  <a:cubicBezTo>
                    <a:pt x="267" y="67"/>
                    <a:pt x="267" y="68"/>
                    <a:pt x="267" y="69"/>
                  </a:cubicBezTo>
                  <a:cubicBezTo>
                    <a:pt x="266" y="72"/>
                    <a:pt x="266" y="72"/>
                    <a:pt x="265" y="72"/>
                  </a:cubicBezTo>
                  <a:cubicBezTo>
                    <a:pt x="264" y="72"/>
                    <a:pt x="263" y="72"/>
                    <a:pt x="263" y="72"/>
                  </a:cubicBezTo>
                  <a:cubicBezTo>
                    <a:pt x="262" y="72"/>
                    <a:pt x="262" y="72"/>
                    <a:pt x="262" y="72"/>
                  </a:cubicBezTo>
                  <a:cubicBezTo>
                    <a:pt x="262" y="72"/>
                    <a:pt x="261" y="71"/>
                    <a:pt x="260" y="71"/>
                  </a:cubicBezTo>
                  <a:cubicBezTo>
                    <a:pt x="258" y="69"/>
                    <a:pt x="257" y="69"/>
                    <a:pt x="256" y="69"/>
                  </a:cubicBezTo>
                  <a:cubicBezTo>
                    <a:pt x="255" y="69"/>
                    <a:pt x="255" y="69"/>
                    <a:pt x="255" y="69"/>
                  </a:cubicBezTo>
                  <a:cubicBezTo>
                    <a:pt x="254" y="69"/>
                    <a:pt x="253" y="69"/>
                    <a:pt x="252" y="69"/>
                  </a:cubicBezTo>
                  <a:cubicBezTo>
                    <a:pt x="249" y="69"/>
                    <a:pt x="248" y="69"/>
                    <a:pt x="246" y="67"/>
                  </a:cubicBezTo>
                  <a:cubicBezTo>
                    <a:pt x="245" y="67"/>
                    <a:pt x="245" y="67"/>
                    <a:pt x="245" y="67"/>
                  </a:cubicBezTo>
                  <a:cubicBezTo>
                    <a:pt x="245" y="67"/>
                    <a:pt x="244" y="66"/>
                    <a:pt x="243" y="66"/>
                  </a:cubicBezTo>
                  <a:cubicBezTo>
                    <a:pt x="242" y="66"/>
                    <a:pt x="242" y="66"/>
                    <a:pt x="241" y="67"/>
                  </a:cubicBezTo>
                  <a:cubicBezTo>
                    <a:pt x="240" y="67"/>
                    <a:pt x="239" y="68"/>
                    <a:pt x="238" y="68"/>
                  </a:cubicBezTo>
                  <a:cubicBezTo>
                    <a:pt x="232" y="72"/>
                    <a:pt x="229" y="74"/>
                    <a:pt x="224" y="78"/>
                  </a:cubicBezTo>
                  <a:cubicBezTo>
                    <a:pt x="222" y="80"/>
                    <a:pt x="221" y="80"/>
                    <a:pt x="219" y="81"/>
                  </a:cubicBezTo>
                  <a:cubicBezTo>
                    <a:pt x="218" y="82"/>
                    <a:pt x="216" y="83"/>
                    <a:pt x="215" y="86"/>
                  </a:cubicBezTo>
                  <a:cubicBezTo>
                    <a:pt x="214" y="87"/>
                    <a:pt x="213" y="88"/>
                    <a:pt x="212" y="89"/>
                  </a:cubicBezTo>
                  <a:cubicBezTo>
                    <a:pt x="212" y="90"/>
                    <a:pt x="211" y="90"/>
                    <a:pt x="211" y="92"/>
                  </a:cubicBezTo>
                  <a:cubicBezTo>
                    <a:pt x="211" y="93"/>
                    <a:pt x="212" y="94"/>
                    <a:pt x="213" y="94"/>
                  </a:cubicBezTo>
                  <a:cubicBezTo>
                    <a:pt x="213" y="95"/>
                    <a:pt x="214" y="95"/>
                    <a:pt x="214" y="96"/>
                  </a:cubicBezTo>
                  <a:cubicBezTo>
                    <a:pt x="212" y="96"/>
                    <a:pt x="212" y="95"/>
                    <a:pt x="212" y="95"/>
                  </a:cubicBezTo>
                  <a:cubicBezTo>
                    <a:pt x="210" y="94"/>
                    <a:pt x="209" y="94"/>
                    <a:pt x="208" y="93"/>
                  </a:cubicBezTo>
                  <a:cubicBezTo>
                    <a:pt x="208" y="93"/>
                    <a:pt x="208" y="93"/>
                    <a:pt x="208" y="93"/>
                  </a:cubicBezTo>
                  <a:cubicBezTo>
                    <a:pt x="208" y="93"/>
                    <a:pt x="208" y="93"/>
                    <a:pt x="208" y="93"/>
                  </a:cubicBezTo>
                  <a:cubicBezTo>
                    <a:pt x="208" y="91"/>
                    <a:pt x="209" y="89"/>
                    <a:pt x="209" y="89"/>
                  </a:cubicBezTo>
                  <a:cubicBezTo>
                    <a:pt x="209" y="88"/>
                    <a:pt x="209" y="88"/>
                    <a:pt x="210" y="87"/>
                  </a:cubicBezTo>
                  <a:cubicBezTo>
                    <a:pt x="211" y="86"/>
                    <a:pt x="212" y="85"/>
                    <a:pt x="213" y="82"/>
                  </a:cubicBezTo>
                  <a:cubicBezTo>
                    <a:pt x="213" y="81"/>
                    <a:pt x="214" y="80"/>
                    <a:pt x="214" y="79"/>
                  </a:cubicBezTo>
                  <a:cubicBezTo>
                    <a:pt x="214" y="77"/>
                    <a:pt x="214" y="76"/>
                    <a:pt x="216" y="74"/>
                  </a:cubicBezTo>
                  <a:cubicBezTo>
                    <a:pt x="216" y="74"/>
                    <a:pt x="217" y="73"/>
                    <a:pt x="218" y="72"/>
                  </a:cubicBezTo>
                  <a:cubicBezTo>
                    <a:pt x="219" y="71"/>
                    <a:pt x="219" y="71"/>
                    <a:pt x="220" y="71"/>
                  </a:cubicBezTo>
                  <a:cubicBezTo>
                    <a:pt x="220" y="71"/>
                    <a:pt x="221" y="71"/>
                    <a:pt x="222" y="71"/>
                  </a:cubicBezTo>
                  <a:cubicBezTo>
                    <a:pt x="223" y="71"/>
                    <a:pt x="223" y="72"/>
                    <a:pt x="224" y="72"/>
                  </a:cubicBezTo>
                  <a:cubicBezTo>
                    <a:pt x="225" y="72"/>
                    <a:pt x="226" y="72"/>
                    <a:pt x="226" y="72"/>
                  </a:cubicBezTo>
                  <a:cubicBezTo>
                    <a:pt x="228" y="72"/>
                    <a:pt x="230" y="71"/>
                    <a:pt x="232" y="69"/>
                  </a:cubicBezTo>
                  <a:cubicBezTo>
                    <a:pt x="233" y="68"/>
                    <a:pt x="233" y="68"/>
                    <a:pt x="233" y="68"/>
                  </a:cubicBezTo>
                  <a:cubicBezTo>
                    <a:pt x="236" y="65"/>
                    <a:pt x="237" y="63"/>
                    <a:pt x="240" y="63"/>
                  </a:cubicBezTo>
                  <a:cubicBezTo>
                    <a:pt x="242" y="62"/>
                    <a:pt x="243" y="62"/>
                    <a:pt x="243" y="62"/>
                  </a:cubicBezTo>
                  <a:cubicBezTo>
                    <a:pt x="244" y="62"/>
                    <a:pt x="245" y="62"/>
                    <a:pt x="246" y="62"/>
                  </a:cubicBezTo>
                  <a:cubicBezTo>
                    <a:pt x="247" y="63"/>
                    <a:pt x="248" y="63"/>
                    <a:pt x="249" y="63"/>
                  </a:cubicBezTo>
                  <a:cubicBezTo>
                    <a:pt x="251" y="63"/>
                    <a:pt x="251" y="63"/>
                    <a:pt x="251" y="63"/>
                  </a:cubicBezTo>
                  <a:cubicBezTo>
                    <a:pt x="253" y="63"/>
                    <a:pt x="254" y="63"/>
                    <a:pt x="256" y="63"/>
                  </a:cubicBezTo>
                  <a:close/>
                  <a:moveTo>
                    <a:pt x="398" y="127"/>
                  </a:moveTo>
                  <a:cubicBezTo>
                    <a:pt x="398" y="127"/>
                    <a:pt x="399" y="127"/>
                    <a:pt x="399" y="127"/>
                  </a:cubicBezTo>
                  <a:cubicBezTo>
                    <a:pt x="400" y="127"/>
                    <a:pt x="401" y="128"/>
                    <a:pt x="402" y="130"/>
                  </a:cubicBezTo>
                  <a:cubicBezTo>
                    <a:pt x="403" y="132"/>
                    <a:pt x="404" y="132"/>
                    <a:pt x="405" y="133"/>
                  </a:cubicBezTo>
                  <a:cubicBezTo>
                    <a:pt x="406" y="133"/>
                    <a:pt x="406" y="133"/>
                    <a:pt x="407" y="135"/>
                  </a:cubicBezTo>
                  <a:cubicBezTo>
                    <a:pt x="408" y="136"/>
                    <a:pt x="409" y="137"/>
                    <a:pt x="409" y="138"/>
                  </a:cubicBezTo>
                  <a:cubicBezTo>
                    <a:pt x="411" y="140"/>
                    <a:pt x="411" y="141"/>
                    <a:pt x="411" y="143"/>
                  </a:cubicBezTo>
                  <a:cubicBezTo>
                    <a:pt x="410" y="144"/>
                    <a:pt x="410" y="145"/>
                    <a:pt x="410" y="145"/>
                  </a:cubicBezTo>
                  <a:cubicBezTo>
                    <a:pt x="409" y="145"/>
                    <a:pt x="409" y="145"/>
                    <a:pt x="409" y="145"/>
                  </a:cubicBezTo>
                  <a:cubicBezTo>
                    <a:pt x="408" y="144"/>
                    <a:pt x="407" y="143"/>
                    <a:pt x="406" y="143"/>
                  </a:cubicBezTo>
                  <a:cubicBezTo>
                    <a:pt x="405" y="143"/>
                    <a:pt x="404" y="144"/>
                    <a:pt x="403" y="145"/>
                  </a:cubicBezTo>
                  <a:cubicBezTo>
                    <a:pt x="403" y="145"/>
                    <a:pt x="403" y="145"/>
                    <a:pt x="403" y="145"/>
                  </a:cubicBezTo>
                  <a:cubicBezTo>
                    <a:pt x="404" y="142"/>
                    <a:pt x="404" y="140"/>
                    <a:pt x="403" y="138"/>
                  </a:cubicBezTo>
                  <a:cubicBezTo>
                    <a:pt x="402" y="137"/>
                    <a:pt x="400" y="137"/>
                    <a:pt x="399" y="137"/>
                  </a:cubicBezTo>
                  <a:cubicBezTo>
                    <a:pt x="398" y="137"/>
                    <a:pt x="398" y="137"/>
                    <a:pt x="398" y="137"/>
                  </a:cubicBezTo>
                  <a:cubicBezTo>
                    <a:pt x="397" y="137"/>
                    <a:pt x="397" y="137"/>
                    <a:pt x="397" y="137"/>
                  </a:cubicBezTo>
                  <a:cubicBezTo>
                    <a:pt x="395" y="137"/>
                    <a:pt x="391" y="137"/>
                    <a:pt x="391" y="141"/>
                  </a:cubicBezTo>
                  <a:cubicBezTo>
                    <a:pt x="391" y="142"/>
                    <a:pt x="391" y="142"/>
                    <a:pt x="391" y="143"/>
                  </a:cubicBezTo>
                  <a:cubicBezTo>
                    <a:pt x="391" y="143"/>
                    <a:pt x="391" y="144"/>
                    <a:pt x="391" y="144"/>
                  </a:cubicBezTo>
                  <a:cubicBezTo>
                    <a:pt x="391" y="144"/>
                    <a:pt x="390" y="143"/>
                    <a:pt x="389" y="142"/>
                  </a:cubicBezTo>
                  <a:cubicBezTo>
                    <a:pt x="388" y="142"/>
                    <a:pt x="388" y="141"/>
                    <a:pt x="387" y="140"/>
                  </a:cubicBezTo>
                  <a:cubicBezTo>
                    <a:pt x="387" y="140"/>
                    <a:pt x="387" y="140"/>
                    <a:pt x="387" y="140"/>
                  </a:cubicBezTo>
                  <a:cubicBezTo>
                    <a:pt x="387" y="140"/>
                    <a:pt x="387" y="140"/>
                    <a:pt x="388" y="140"/>
                  </a:cubicBezTo>
                  <a:cubicBezTo>
                    <a:pt x="389" y="140"/>
                    <a:pt x="390" y="140"/>
                    <a:pt x="392" y="138"/>
                  </a:cubicBezTo>
                  <a:cubicBezTo>
                    <a:pt x="393" y="137"/>
                    <a:pt x="395" y="136"/>
                    <a:pt x="396" y="136"/>
                  </a:cubicBezTo>
                  <a:cubicBezTo>
                    <a:pt x="398" y="135"/>
                    <a:pt x="400" y="135"/>
                    <a:pt x="400" y="132"/>
                  </a:cubicBezTo>
                  <a:cubicBezTo>
                    <a:pt x="400" y="131"/>
                    <a:pt x="400" y="130"/>
                    <a:pt x="399" y="129"/>
                  </a:cubicBezTo>
                  <a:cubicBezTo>
                    <a:pt x="399" y="129"/>
                    <a:pt x="399" y="129"/>
                    <a:pt x="398" y="128"/>
                  </a:cubicBezTo>
                  <a:cubicBezTo>
                    <a:pt x="398" y="128"/>
                    <a:pt x="398" y="127"/>
                    <a:pt x="398" y="127"/>
                  </a:cubicBezTo>
                  <a:close/>
                  <a:moveTo>
                    <a:pt x="382" y="136"/>
                  </a:moveTo>
                  <a:cubicBezTo>
                    <a:pt x="383" y="136"/>
                    <a:pt x="385" y="135"/>
                    <a:pt x="385" y="133"/>
                  </a:cubicBezTo>
                  <a:cubicBezTo>
                    <a:pt x="386" y="131"/>
                    <a:pt x="386" y="131"/>
                    <a:pt x="388" y="131"/>
                  </a:cubicBezTo>
                  <a:cubicBezTo>
                    <a:pt x="388" y="131"/>
                    <a:pt x="389" y="131"/>
                    <a:pt x="389" y="131"/>
                  </a:cubicBezTo>
                  <a:cubicBezTo>
                    <a:pt x="389" y="131"/>
                    <a:pt x="388" y="131"/>
                    <a:pt x="388" y="131"/>
                  </a:cubicBezTo>
                  <a:cubicBezTo>
                    <a:pt x="388" y="132"/>
                    <a:pt x="387" y="132"/>
                    <a:pt x="387" y="133"/>
                  </a:cubicBezTo>
                  <a:cubicBezTo>
                    <a:pt x="386" y="134"/>
                    <a:pt x="384" y="135"/>
                    <a:pt x="385" y="137"/>
                  </a:cubicBezTo>
                  <a:cubicBezTo>
                    <a:pt x="385" y="137"/>
                    <a:pt x="385" y="138"/>
                    <a:pt x="386" y="139"/>
                  </a:cubicBezTo>
                  <a:cubicBezTo>
                    <a:pt x="386" y="139"/>
                    <a:pt x="386" y="139"/>
                    <a:pt x="386" y="139"/>
                  </a:cubicBezTo>
                  <a:cubicBezTo>
                    <a:pt x="386" y="139"/>
                    <a:pt x="386" y="139"/>
                    <a:pt x="386" y="139"/>
                  </a:cubicBezTo>
                  <a:cubicBezTo>
                    <a:pt x="385" y="138"/>
                    <a:pt x="384" y="137"/>
                    <a:pt x="382" y="136"/>
                  </a:cubicBezTo>
                  <a:close/>
                  <a:moveTo>
                    <a:pt x="390" y="162"/>
                  </a:moveTo>
                  <a:cubicBezTo>
                    <a:pt x="390" y="162"/>
                    <a:pt x="391" y="161"/>
                    <a:pt x="391" y="161"/>
                  </a:cubicBezTo>
                  <a:cubicBezTo>
                    <a:pt x="393" y="159"/>
                    <a:pt x="394" y="159"/>
                    <a:pt x="394" y="158"/>
                  </a:cubicBezTo>
                  <a:cubicBezTo>
                    <a:pt x="395" y="157"/>
                    <a:pt x="396" y="157"/>
                    <a:pt x="397" y="155"/>
                  </a:cubicBezTo>
                  <a:cubicBezTo>
                    <a:pt x="397" y="154"/>
                    <a:pt x="397" y="154"/>
                    <a:pt x="398" y="154"/>
                  </a:cubicBezTo>
                  <a:cubicBezTo>
                    <a:pt x="398" y="153"/>
                    <a:pt x="398" y="153"/>
                    <a:pt x="398" y="153"/>
                  </a:cubicBezTo>
                  <a:cubicBezTo>
                    <a:pt x="398" y="153"/>
                    <a:pt x="398" y="153"/>
                    <a:pt x="398" y="153"/>
                  </a:cubicBezTo>
                  <a:cubicBezTo>
                    <a:pt x="399" y="154"/>
                    <a:pt x="399" y="154"/>
                    <a:pt x="398" y="155"/>
                  </a:cubicBezTo>
                  <a:cubicBezTo>
                    <a:pt x="398" y="156"/>
                    <a:pt x="398" y="156"/>
                    <a:pt x="398" y="157"/>
                  </a:cubicBezTo>
                  <a:cubicBezTo>
                    <a:pt x="398" y="159"/>
                    <a:pt x="397" y="159"/>
                    <a:pt x="395" y="161"/>
                  </a:cubicBezTo>
                  <a:cubicBezTo>
                    <a:pt x="394" y="161"/>
                    <a:pt x="394" y="161"/>
                    <a:pt x="394" y="161"/>
                  </a:cubicBezTo>
                  <a:cubicBezTo>
                    <a:pt x="393" y="161"/>
                    <a:pt x="391" y="162"/>
                    <a:pt x="390" y="162"/>
                  </a:cubicBezTo>
                  <a:close/>
                  <a:moveTo>
                    <a:pt x="354" y="17"/>
                  </a:moveTo>
                  <a:cubicBezTo>
                    <a:pt x="354" y="17"/>
                    <a:pt x="353" y="17"/>
                    <a:pt x="352" y="17"/>
                  </a:cubicBezTo>
                  <a:cubicBezTo>
                    <a:pt x="351" y="18"/>
                    <a:pt x="349" y="18"/>
                    <a:pt x="347" y="19"/>
                  </a:cubicBezTo>
                  <a:cubicBezTo>
                    <a:pt x="344" y="20"/>
                    <a:pt x="340" y="20"/>
                    <a:pt x="339" y="23"/>
                  </a:cubicBezTo>
                  <a:cubicBezTo>
                    <a:pt x="338" y="25"/>
                    <a:pt x="338" y="27"/>
                    <a:pt x="338" y="30"/>
                  </a:cubicBezTo>
                  <a:cubicBezTo>
                    <a:pt x="339" y="32"/>
                    <a:pt x="339" y="33"/>
                    <a:pt x="338" y="37"/>
                  </a:cubicBezTo>
                  <a:cubicBezTo>
                    <a:pt x="337" y="40"/>
                    <a:pt x="337" y="41"/>
                    <a:pt x="339" y="43"/>
                  </a:cubicBezTo>
                  <a:cubicBezTo>
                    <a:pt x="339" y="43"/>
                    <a:pt x="339" y="43"/>
                    <a:pt x="339" y="43"/>
                  </a:cubicBezTo>
                  <a:cubicBezTo>
                    <a:pt x="340" y="44"/>
                    <a:pt x="341" y="45"/>
                    <a:pt x="343" y="45"/>
                  </a:cubicBezTo>
                  <a:cubicBezTo>
                    <a:pt x="345" y="45"/>
                    <a:pt x="347" y="44"/>
                    <a:pt x="348" y="44"/>
                  </a:cubicBezTo>
                  <a:cubicBezTo>
                    <a:pt x="349" y="44"/>
                    <a:pt x="349" y="44"/>
                    <a:pt x="349" y="44"/>
                  </a:cubicBezTo>
                  <a:cubicBezTo>
                    <a:pt x="350" y="43"/>
                    <a:pt x="350" y="43"/>
                    <a:pt x="350" y="43"/>
                  </a:cubicBezTo>
                  <a:cubicBezTo>
                    <a:pt x="351" y="42"/>
                    <a:pt x="351" y="42"/>
                    <a:pt x="351" y="42"/>
                  </a:cubicBezTo>
                  <a:cubicBezTo>
                    <a:pt x="353" y="40"/>
                    <a:pt x="354" y="39"/>
                    <a:pt x="356" y="37"/>
                  </a:cubicBezTo>
                  <a:cubicBezTo>
                    <a:pt x="362" y="34"/>
                    <a:pt x="364" y="30"/>
                    <a:pt x="362" y="27"/>
                  </a:cubicBezTo>
                  <a:cubicBezTo>
                    <a:pt x="362" y="26"/>
                    <a:pt x="362" y="26"/>
                    <a:pt x="362" y="25"/>
                  </a:cubicBezTo>
                  <a:cubicBezTo>
                    <a:pt x="360" y="21"/>
                    <a:pt x="358" y="17"/>
                    <a:pt x="354" y="17"/>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5" name="Freeform 31"/>
            <p:cNvSpPr>
              <a:spLocks/>
            </p:cNvSpPr>
            <p:nvPr/>
          </p:nvSpPr>
          <p:spPr bwMode="auto">
            <a:xfrm>
              <a:off x="6004610" y="2761296"/>
              <a:ext cx="155746" cy="148667"/>
            </a:xfrm>
            <a:custGeom>
              <a:avLst/>
              <a:gdLst>
                <a:gd name="T0" fmla="*/ 45 w 74"/>
                <a:gd name="T1" fmla="*/ 63 h 71"/>
                <a:gd name="T2" fmla="*/ 43 w 74"/>
                <a:gd name="T3" fmla="*/ 61 h 71"/>
                <a:gd name="T4" fmla="*/ 39 w 74"/>
                <a:gd name="T5" fmla="*/ 62 h 71"/>
                <a:gd name="T6" fmla="*/ 33 w 74"/>
                <a:gd name="T7" fmla="*/ 68 h 71"/>
                <a:gd name="T8" fmla="*/ 25 w 74"/>
                <a:gd name="T9" fmla="*/ 65 h 71"/>
                <a:gd name="T10" fmla="*/ 23 w 74"/>
                <a:gd name="T11" fmla="*/ 61 h 71"/>
                <a:gd name="T12" fmla="*/ 19 w 74"/>
                <a:gd name="T13" fmla="*/ 63 h 71"/>
                <a:gd name="T14" fmla="*/ 16 w 74"/>
                <a:gd name="T15" fmla="*/ 65 h 71"/>
                <a:gd name="T16" fmla="*/ 10 w 74"/>
                <a:gd name="T17" fmla="*/ 58 h 71"/>
                <a:gd name="T18" fmla="*/ 5 w 74"/>
                <a:gd name="T19" fmla="*/ 40 h 71"/>
                <a:gd name="T20" fmla="*/ 2 w 74"/>
                <a:gd name="T21" fmla="*/ 39 h 71"/>
                <a:gd name="T22" fmla="*/ 2 w 74"/>
                <a:gd name="T23" fmla="*/ 38 h 71"/>
                <a:gd name="T24" fmla="*/ 4 w 74"/>
                <a:gd name="T25" fmla="*/ 27 h 71"/>
                <a:gd name="T26" fmla="*/ 7 w 74"/>
                <a:gd name="T27" fmla="*/ 23 h 71"/>
                <a:gd name="T28" fmla="*/ 10 w 74"/>
                <a:gd name="T29" fmla="*/ 29 h 71"/>
                <a:gd name="T30" fmla="*/ 13 w 74"/>
                <a:gd name="T31" fmla="*/ 31 h 71"/>
                <a:gd name="T32" fmla="*/ 19 w 74"/>
                <a:gd name="T33" fmla="*/ 26 h 71"/>
                <a:gd name="T34" fmla="*/ 24 w 74"/>
                <a:gd name="T35" fmla="*/ 19 h 71"/>
                <a:gd name="T36" fmla="*/ 33 w 74"/>
                <a:gd name="T37" fmla="*/ 16 h 71"/>
                <a:gd name="T38" fmla="*/ 37 w 74"/>
                <a:gd name="T39" fmla="*/ 12 h 71"/>
                <a:gd name="T40" fmla="*/ 40 w 74"/>
                <a:gd name="T41" fmla="*/ 12 h 71"/>
                <a:gd name="T42" fmla="*/ 46 w 74"/>
                <a:gd name="T43" fmla="*/ 4 h 71"/>
                <a:gd name="T44" fmla="*/ 51 w 74"/>
                <a:gd name="T45" fmla="*/ 3 h 71"/>
                <a:gd name="T46" fmla="*/ 57 w 74"/>
                <a:gd name="T47" fmla="*/ 0 h 71"/>
                <a:gd name="T48" fmla="*/ 57 w 74"/>
                <a:gd name="T49" fmla="*/ 7 h 71"/>
                <a:gd name="T50" fmla="*/ 57 w 74"/>
                <a:gd name="T51" fmla="*/ 18 h 71"/>
                <a:gd name="T52" fmla="*/ 63 w 74"/>
                <a:gd name="T53" fmla="*/ 22 h 71"/>
                <a:gd name="T54" fmla="*/ 60 w 74"/>
                <a:gd name="T55" fmla="*/ 28 h 71"/>
                <a:gd name="T56" fmla="*/ 59 w 74"/>
                <a:gd name="T57" fmla="*/ 32 h 71"/>
                <a:gd name="T58" fmla="*/ 59 w 74"/>
                <a:gd name="T59" fmla="*/ 34 h 71"/>
                <a:gd name="T60" fmla="*/ 53 w 74"/>
                <a:gd name="T61" fmla="*/ 36 h 71"/>
                <a:gd name="T62" fmla="*/ 57 w 74"/>
                <a:gd name="T63" fmla="*/ 46 h 71"/>
                <a:gd name="T64" fmla="*/ 68 w 74"/>
                <a:gd name="T65" fmla="*/ 55 h 71"/>
                <a:gd name="T66" fmla="*/ 73 w 74"/>
                <a:gd name="T67" fmla="*/ 60 h 71"/>
                <a:gd name="T68" fmla="*/ 72 w 74"/>
                <a:gd name="T69" fmla="*/ 65 h 71"/>
                <a:gd name="T70" fmla="*/ 66 w 74"/>
                <a:gd name="T71" fmla="*/ 68 h 71"/>
                <a:gd name="T72" fmla="*/ 59 w 74"/>
                <a:gd name="T73" fmla="*/ 71 h 71"/>
                <a:gd name="T74" fmla="*/ 56 w 74"/>
                <a:gd name="T7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1">
                  <a:moveTo>
                    <a:pt x="56" y="71"/>
                  </a:moveTo>
                  <a:cubicBezTo>
                    <a:pt x="52" y="71"/>
                    <a:pt x="48" y="66"/>
                    <a:pt x="45" y="63"/>
                  </a:cubicBezTo>
                  <a:cubicBezTo>
                    <a:pt x="45" y="62"/>
                    <a:pt x="45" y="62"/>
                    <a:pt x="45" y="62"/>
                  </a:cubicBezTo>
                  <a:cubicBezTo>
                    <a:pt x="44" y="61"/>
                    <a:pt x="43" y="61"/>
                    <a:pt x="43" y="61"/>
                  </a:cubicBezTo>
                  <a:cubicBezTo>
                    <a:pt x="42" y="61"/>
                    <a:pt x="41" y="61"/>
                    <a:pt x="40" y="62"/>
                  </a:cubicBezTo>
                  <a:cubicBezTo>
                    <a:pt x="39" y="62"/>
                    <a:pt x="39" y="62"/>
                    <a:pt x="39" y="62"/>
                  </a:cubicBezTo>
                  <a:cubicBezTo>
                    <a:pt x="38" y="63"/>
                    <a:pt x="37" y="64"/>
                    <a:pt x="36" y="65"/>
                  </a:cubicBezTo>
                  <a:cubicBezTo>
                    <a:pt x="35" y="66"/>
                    <a:pt x="35" y="67"/>
                    <a:pt x="33" y="68"/>
                  </a:cubicBezTo>
                  <a:cubicBezTo>
                    <a:pt x="33" y="68"/>
                    <a:pt x="31" y="69"/>
                    <a:pt x="30" y="69"/>
                  </a:cubicBezTo>
                  <a:cubicBezTo>
                    <a:pt x="28" y="69"/>
                    <a:pt x="25" y="67"/>
                    <a:pt x="25" y="65"/>
                  </a:cubicBezTo>
                  <a:cubicBezTo>
                    <a:pt x="24" y="64"/>
                    <a:pt x="24" y="63"/>
                    <a:pt x="24" y="62"/>
                  </a:cubicBezTo>
                  <a:cubicBezTo>
                    <a:pt x="24" y="61"/>
                    <a:pt x="24" y="61"/>
                    <a:pt x="23" y="61"/>
                  </a:cubicBezTo>
                  <a:cubicBezTo>
                    <a:pt x="23" y="61"/>
                    <a:pt x="23" y="61"/>
                    <a:pt x="23" y="61"/>
                  </a:cubicBezTo>
                  <a:cubicBezTo>
                    <a:pt x="22" y="61"/>
                    <a:pt x="21" y="61"/>
                    <a:pt x="19" y="63"/>
                  </a:cubicBezTo>
                  <a:cubicBezTo>
                    <a:pt x="19" y="63"/>
                    <a:pt x="18" y="64"/>
                    <a:pt x="18" y="64"/>
                  </a:cubicBezTo>
                  <a:cubicBezTo>
                    <a:pt x="17" y="64"/>
                    <a:pt x="17" y="65"/>
                    <a:pt x="16" y="65"/>
                  </a:cubicBezTo>
                  <a:cubicBezTo>
                    <a:pt x="14" y="65"/>
                    <a:pt x="13" y="63"/>
                    <a:pt x="12" y="61"/>
                  </a:cubicBezTo>
                  <a:cubicBezTo>
                    <a:pt x="11" y="59"/>
                    <a:pt x="11" y="58"/>
                    <a:pt x="10" y="58"/>
                  </a:cubicBezTo>
                  <a:cubicBezTo>
                    <a:pt x="8" y="55"/>
                    <a:pt x="8" y="50"/>
                    <a:pt x="9" y="47"/>
                  </a:cubicBezTo>
                  <a:cubicBezTo>
                    <a:pt x="9" y="44"/>
                    <a:pt x="7" y="42"/>
                    <a:pt x="5" y="40"/>
                  </a:cubicBezTo>
                  <a:cubicBezTo>
                    <a:pt x="4" y="40"/>
                    <a:pt x="4" y="40"/>
                    <a:pt x="4" y="40"/>
                  </a:cubicBezTo>
                  <a:cubicBezTo>
                    <a:pt x="3" y="39"/>
                    <a:pt x="3" y="39"/>
                    <a:pt x="2" y="39"/>
                  </a:cubicBezTo>
                  <a:cubicBezTo>
                    <a:pt x="2" y="39"/>
                    <a:pt x="2" y="39"/>
                    <a:pt x="2" y="39"/>
                  </a:cubicBezTo>
                  <a:cubicBezTo>
                    <a:pt x="2" y="38"/>
                    <a:pt x="2" y="38"/>
                    <a:pt x="2" y="38"/>
                  </a:cubicBezTo>
                  <a:cubicBezTo>
                    <a:pt x="2" y="38"/>
                    <a:pt x="0" y="33"/>
                    <a:pt x="2" y="30"/>
                  </a:cubicBezTo>
                  <a:cubicBezTo>
                    <a:pt x="3" y="29"/>
                    <a:pt x="4" y="28"/>
                    <a:pt x="4" y="27"/>
                  </a:cubicBezTo>
                  <a:cubicBezTo>
                    <a:pt x="4" y="26"/>
                    <a:pt x="5" y="24"/>
                    <a:pt x="5" y="24"/>
                  </a:cubicBezTo>
                  <a:cubicBezTo>
                    <a:pt x="6" y="23"/>
                    <a:pt x="6" y="23"/>
                    <a:pt x="7" y="23"/>
                  </a:cubicBezTo>
                  <a:cubicBezTo>
                    <a:pt x="9" y="23"/>
                    <a:pt x="10" y="28"/>
                    <a:pt x="10" y="28"/>
                  </a:cubicBezTo>
                  <a:cubicBezTo>
                    <a:pt x="10" y="29"/>
                    <a:pt x="10" y="29"/>
                    <a:pt x="10" y="29"/>
                  </a:cubicBezTo>
                  <a:cubicBezTo>
                    <a:pt x="11" y="30"/>
                    <a:pt x="11" y="32"/>
                    <a:pt x="12" y="32"/>
                  </a:cubicBezTo>
                  <a:cubicBezTo>
                    <a:pt x="12" y="32"/>
                    <a:pt x="12" y="32"/>
                    <a:pt x="13" y="31"/>
                  </a:cubicBezTo>
                  <a:cubicBezTo>
                    <a:pt x="14" y="30"/>
                    <a:pt x="15" y="30"/>
                    <a:pt x="16" y="29"/>
                  </a:cubicBezTo>
                  <a:cubicBezTo>
                    <a:pt x="17" y="29"/>
                    <a:pt x="18" y="28"/>
                    <a:pt x="19" y="26"/>
                  </a:cubicBezTo>
                  <a:cubicBezTo>
                    <a:pt x="19" y="25"/>
                    <a:pt x="19" y="25"/>
                    <a:pt x="19" y="25"/>
                  </a:cubicBezTo>
                  <a:cubicBezTo>
                    <a:pt x="21" y="21"/>
                    <a:pt x="21" y="19"/>
                    <a:pt x="24" y="19"/>
                  </a:cubicBezTo>
                  <a:cubicBezTo>
                    <a:pt x="27" y="19"/>
                    <a:pt x="29" y="19"/>
                    <a:pt x="31" y="18"/>
                  </a:cubicBezTo>
                  <a:cubicBezTo>
                    <a:pt x="32" y="17"/>
                    <a:pt x="32" y="16"/>
                    <a:pt x="33" y="16"/>
                  </a:cubicBezTo>
                  <a:cubicBezTo>
                    <a:pt x="33" y="15"/>
                    <a:pt x="33" y="14"/>
                    <a:pt x="34" y="14"/>
                  </a:cubicBezTo>
                  <a:cubicBezTo>
                    <a:pt x="35" y="13"/>
                    <a:pt x="36" y="12"/>
                    <a:pt x="37" y="12"/>
                  </a:cubicBezTo>
                  <a:cubicBezTo>
                    <a:pt x="39" y="12"/>
                    <a:pt x="39" y="12"/>
                    <a:pt x="39" y="12"/>
                  </a:cubicBezTo>
                  <a:cubicBezTo>
                    <a:pt x="39" y="12"/>
                    <a:pt x="40" y="12"/>
                    <a:pt x="40" y="12"/>
                  </a:cubicBezTo>
                  <a:cubicBezTo>
                    <a:pt x="41" y="12"/>
                    <a:pt x="42" y="11"/>
                    <a:pt x="42" y="9"/>
                  </a:cubicBezTo>
                  <a:cubicBezTo>
                    <a:pt x="43" y="7"/>
                    <a:pt x="43" y="5"/>
                    <a:pt x="46" y="4"/>
                  </a:cubicBezTo>
                  <a:cubicBezTo>
                    <a:pt x="47" y="4"/>
                    <a:pt x="47" y="4"/>
                    <a:pt x="48" y="4"/>
                  </a:cubicBezTo>
                  <a:cubicBezTo>
                    <a:pt x="49" y="4"/>
                    <a:pt x="50" y="4"/>
                    <a:pt x="51" y="3"/>
                  </a:cubicBezTo>
                  <a:cubicBezTo>
                    <a:pt x="53" y="0"/>
                    <a:pt x="56" y="0"/>
                    <a:pt x="56" y="0"/>
                  </a:cubicBezTo>
                  <a:cubicBezTo>
                    <a:pt x="57" y="0"/>
                    <a:pt x="57" y="0"/>
                    <a:pt x="57" y="0"/>
                  </a:cubicBezTo>
                  <a:cubicBezTo>
                    <a:pt x="57" y="0"/>
                    <a:pt x="57" y="0"/>
                    <a:pt x="57" y="0"/>
                  </a:cubicBezTo>
                  <a:cubicBezTo>
                    <a:pt x="57" y="1"/>
                    <a:pt x="60" y="5"/>
                    <a:pt x="57" y="7"/>
                  </a:cubicBezTo>
                  <a:cubicBezTo>
                    <a:pt x="55" y="9"/>
                    <a:pt x="53" y="12"/>
                    <a:pt x="53" y="13"/>
                  </a:cubicBezTo>
                  <a:cubicBezTo>
                    <a:pt x="53" y="14"/>
                    <a:pt x="55" y="17"/>
                    <a:pt x="57" y="18"/>
                  </a:cubicBezTo>
                  <a:cubicBezTo>
                    <a:pt x="57" y="18"/>
                    <a:pt x="58" y="18"/>
                    <a:pt x="58" y="18"/>
                  </a:cubicBezTo>
                  <a:cubicBezTo>
                    <a:pt x="60" y="19"/>
                    <a:pt x="63" y="20"/>
                    <a:pt x="63" y="22"/>
                  </a:cubicBezTo>
                  <a:cubicBezTo>
                    <a:pt x="63" y="22"/>
                    <a:pt x="63" y="23"/>
                    <a:pt x="62" y="24"/>
                  </a:cubicBezTo>
                  <a:cubicBezTo>
                    <a:pt x="61" y="26"/>
                    <a:pt x="60" y="27"/>
                    <a:pt x="60" y="28"/>
                  </a:cubicBezTo>
                  <a:cubicBezTo>
                    <a:pt x="59" y="29"/>
                    <a:pt x="59" y="30"/>
                    <a:pt x="59" y="30"/>
                  </a:cubicBezTo>
                  <a:cubicBezTo>
                    <a:pt x="58" y="31"/>
                    <a:pt x="59" y="32"/>
                    <a:pt x="59" y="32"/>
                  </a:cubicBezTo>
                  <a:cubicBezTo>
                    <a:pt x="60" y="33"/>
                    <a:pt x="60" y="33"/>
                    <a:pt x="60" y="33"/>
                  </a:cubicBezTo>
                  <a:cubicBezTo>
                    <a:pt x="59" y="34"/>
                    <a:pt x="59" y="34"/>
                    <a:pt x="59" y="34"/>
                  </a:cubicBezTo>
                  <a:cubicBezTo>
                    <a:pt x="59" y="34"/>
                    <a:pt x="56" y="36"/>
                    <a:pt x="54" y="36"/>
                  </a:cubicBezTo>
                  <a:cubicBezTo>
                    <a:pt x="54" y="36"/>
                    <a:pt x="54" y="36"/>
                    <a:pt x="53" y="36"/>
                  </a:cubicBezTo>
                  <a:cubicBezTo>
                    <a:pt x="53" y="36"/>
                    <a:pt x="54" y="38"/>
                    <a:pt x="54" y="39"/>
                  </a:cubicBezTo>
                  <a:cubicBezTo>
                    <a:pt x="54" y="42"/>
                    <a:pt x="55" y="46"/>
                    <a:pt x="57" y="46"/>
                  </a:cubicBezTo>
                  <a:cubicBezTo>
                    <a:pt x="61" y="46"/>
                    <a:pt x="63" y="48"/>
                    <a:pt x="64" y="51"/>
                  </a:cubicBezTo>
                  <a:cubicBezTo>
                    <a:pt x="64" y="52"/>
                    <a:pt x="66" y="54"/>
                    <a:pt x="68" y="55"/>
                  </a:cubicBezTo>
                  <a:cubicBezTo>
                    <a:pt x="70" y="55"/>
                    <a:pt x="73" y="59"/>
                    <a:pt x="73" y="60"/>
                  </a:cubicBezTo>
                  <a:cubicBezTo>
                    <a:pt x="73" y="60"/>
                    <a:pt x="73" y="60"/>
                    <a:pt x="73" y="60"/>
                  </a:cubicBezTo>
                  <a:cubicBezTo>
                    <a:pt x="74" y="65"/>
                    <a:pt x="74" y="65"/>
                    <a:pt x="74" y="65"/>
                  </a:cubicBezTo>
                  <a:cubicBezTo>
                    <a:pt x="72" y="65"/>
                    <a:pt x="72" y="65"/>
                    <a:pt x="72" y="65"/>
                  </a:cubicBezTo>
                  <a:cubicBezTo>
                    <a:pt x="72" y="65"/>
                    <a:pt x="71" y="65"/>
                    <a:pt x="71" y="65"/>
                  </a:cubicBezTo>
                  <a:cubicBezTo>
                    <a:pt x="68" y="66"/>
                    <a:pt x="68" y="66"/>
                    <a:pt x="66" y="68"/>
                  </a:cubicBezTo>
                  <a:cubicBezTo>
                    <a:pt x="65" y="69"/>
                    <a:pt x="65" y="69"/>
                    <a:pt x="65" y="69"/>
                  </a:cubicBezTo>
                  <a:cubicBezTo>
                    <a:pt x="64" y="70"/>
                    <a:pt x="62" y="71"/>
                    <a:pt x="59" y="71"/>
                  </a:cubicBezTo>
                  <a:cubicBezTo>
                    <a:pt x="59" y="71"/>
                    <a:pt x="58" y="71"/>
                    <a:pt x="57" y="71"/>
                  </a:cubicBezTo>
                  <a:cubicBezTo>
                    <a:pt x="57" y="71"/>
                    <a:pt x="57" y="71"/>
                    <a:pt x="56" y="7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6" name="Freeform 32"/>
            <p:cNvSpPr>
              <a:spLocks noEditPoints="1"/>
            </p:cNvSpPr>
            <p:nvPr/>
          </p:nvSpPr>
          <p:spPr bwMode="auto">
            <a:xfrm>
              <a:off x="6004610" y="2758641"/>
              <a:ext cx="157516" cy="153092"/>
            </a:xfrm>
            <a:custGeom>
              <a:avLst/>
              <a:gdLst>
                <a:gd name="T0" fmla="*/ 52 w 75"/>
                <a:gd name="T1" fmla="*/ 14 h 73"/>
                <a:gd name="T2" fmla="*/ 58 w 75"/>
                <a:gd name="T3" fmla="*/ 31 h 73"/>
                <a:gd name="T4" fmla="*/ 53 w 75"/>
                <a:gd name="T5" fmla="*/ 36 h 73"/>
                <a:gd name="T6" fmla="*/ 57 w 75"/>
                <a:gd name="T7" fmla="*/ 48 h 73"/>
                <a:gd name="T8" fmla="*/ 73 w 75"/>
                <a:gd name="T9" fmla="*/ 62 h 73"/>
                <a:gd name="T10" fmla="*/ 70 w 75"/>
                <a:gd name="T11" fmla="*/ 65 h 73"/>
                <a:gd name="T12" fmla="*/ 56 w 75"/>
                <a:gd name="T13" fmla="*/ 71 h 73"/>
                <a:gd name="T14" fmla="*/ 39 w 75"/>
                <a:gd name="T15" fmla="*/ 62 h 73"/>
                <a:gd name="T16" fmla="*/ 25 w 75"/>
                <a:gd name="T17" fmla="*/ 66 h 73"/>
                <a:gd name="T18" fmla="*/ 17 w 75"/>
                <a:gd name="T19" fmla="*/ 64 h 73"/>
                <a:gd name="T20" fmla="*/ 10 w 75"/>
                <a:gd name="T21" fmla="*/ 48 h 73"/>
                <a:gd name="T22" fmla="*/ 2 w 75"/>
                <a:gd name="T23" fmla="*/ 39 h 73"/>
                <a:gd name="T24" fmla="*/ 7 w 75"/>
                <a:gd name="T25" fmla="*/ 25 h 73"/>
                <a:gd name="T26" fmla="*/ 13 w 75"/>
                <a:gd name="T27" fmla="*/ 33 h 73"/>
                <a:gd name="T28" fmla="*/ 32 w 75"/>
                <a:gd name="T29" fmla="*/ 19 h 73"/>
                <a:gd name="T30" fmla="*/ 39 w 75"/>
                <a:gd name="T31" fmla="*/ 14 h 73"/>
                <a:gd name="T32" fmla="*/ 46 w 75"/>
                <a:gd name="T33" fmla="*/ 6 h 73"/>
                <a:gd name="T34" fmla="*/ 57 w 75"/>
                <a:gd name="T35" fmla="*/ 0 h 73"/>
                <a:gd name="T36" fmla="*/ 48 w 75"/>
                <a:gd name="T37" fmla="*/ 4 h 73"/>
                <a:gd name="T38" fmla="*/ 40 w 75"/>
                <a:gd name="T39" fmla="*/ 12 h 73"/>
                <a:gd name="T40" fmla="*/ 37 w 75"/>
                <a:gd name="T41" fmla="*/ 12 h 73"/>
                <a:gd name="T42" fmla="*/ 31 w 75"/>
                <a:gd name="T43" fmla="*/ 18 h 73"/>
                <a:gd name="T44" fmla="*/ 18 w 75"/>
                <a:gd name="T45" fmla="*/ 27 h 73"/>
                <a:gd name="T46" fmla="*/ 12 w 75"/>
                <a:gd name="T47" fmla="*/ 32 h 73"/>
                <a:gd name="T48" fmla="*/ 7 w 75"/>
                <a:gd name="T49" fmla="*/ 23 h 73"/>
                <a:gd name="T50" fmla="*/ 3 w 75"/>
                <a:gd name="T51" fmla="*/ 27 h 73"/>
                <a:gd name="T52" fmla="*/ 1 w 75"/>
                <a:gd name="T53" fmla="*/ 40 h 73"/>
                <a:gd name="T54" fmla="*/ 3 w 75"/>
                <a:gd name="T55" fmla="*/ 41 h 73"/>
                <a:gd name="T56" fmla="*/ 10 w 75"/>
                <a:gd name="T57" fmla="*/ 59 h 73"/>
                <a:gd name="T58" fmla="*/ 18 w 75"/>
                <a:gd name="T59" fmla="*/ 66 h 73"/>
                <a:gd name="T60" fmla="*/ 23 w 75"/>
                <a:gd name="T61" fmla="*/ 62 h 73"/>
                <a:gd name="T62" fmla="*/ 30 w 75"/>
                <a:gd name="T63" fmla="*/ 71 h 73"/>
                <a:gd name="T64" fmla="*/ 40 w 75"/>
                <a:gd name="T65" fmla="*/ 64 h 73"/>
                <a:gd name="T66" fmla="*/ 44 w 75"/>
                <a:gd name="T67" fmla="*/ 64 h 73"/>
                <a:gd name="T68" fmla="*/ 57 w 75"/>
                <a:gd name="T69" fmla="*/ 73 h 73"/>
                <a:gd name="T70" fmla="*/ 67 w 75"/>
                <a:gd name="T71" fmla="*/ 69 h 73"/>
                <a:gd name="T72" fmla="*/ 73 w 75"/>
                <a:gd name="T73" fmla="*/ 67 h 73"/>
                <a:gd name="T74" fmla="*/ 74 w 75"/>
                <a:gd name="T75" fmla="*/ 61 h 73"/>
                <a:gd name="T76" fmla="*/ 68 w 75"/>
                <a:gd name="T77" fmla="*/ 55 h 73"/>
                <a:gd name="T78" fmla="*/ 55 w 75"/>
                <a:gd name="T79" fmla="*/ 40 h 73"/>
                <a:gd name="T80" fmla="*/ 54 w 75"/>
                <a:gd name="T81" fmla="*/ 38 h 73"/>
                <a:gd name="T82" fmla="*/ 60 w 75"/>
                <a:gd name="T83" fmla="*/ 33 h 73"/>
                <a:gd name="T84" fmla="*/ 60 w 75"/>
                <a:gd name="T85" fmla="*/ 30 h 73"/>
                <a:gd name="T86" fmla="*/ 58 w 75"/>
                <a:gd name="T87" fmla="*/ 18 h 73"/>
                <a:gd name="T88" fmla="*/ 58 w 75"/>
                <a:gd name="T89" fmla="*/ 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73">
                  <a:moveTo>
                    <a:pt x="56" y="2"/>
                  </a:moveTo>
                  <a:cubicBezTo>
                    <a:pt x="56" y="2"/>
                    <a:pt x="59" y="6"/>
                    <a:pt x="57" y="7"/>
                  </a:cubicBezTo>
                  <a:cubicBezTo>
                    <a:pt x="55" y="9"/>
                    <a:pt x="52" y="12"/>
                    <a:pt x="52" y="14"/>
                  </a:cubicBezTo>
                  <a:cubicBezTo>
                    <a:pt x="52" y="15"/>
                    <a:pt x="54" y="18"/>
                    <a:pt x="56" y="19"/>
                  </a:cubicBezTo>
                  <a:cubicBezTo>
                    <a:pt x="58" y="20"/>
                    <a:pt x="64" y="22"/>
                    <a:pt x="62" y="25"/>
                  </a:cubicBezTo>
                  <a:cubicBezTo>
                    <a:pt x="59" y="27"/>
                    <a:pt x="59" y="29"/>
                    <a:pt x="58" y="31"/>
                  </a:cubicBezTo>
                  <a:cubicBezTo>
                    <a:pt x="57" y="32"/>
                    <a:pt x="58" y="34"/>
                    <a:pt x="58" y="34"/>
                  </a:cubicBezTo>
                  <a:cubicBezTo>
                    <a:pt x="58" y="34"/>
                    <a:pt x="56" y="36"/>
                    <a:pt x="54" y="36"/>
                  </a:cubicBezTo>
                  <a:cubicBezTo>
                    <a:pt x="54" y="36"/>
                    <a:pt x="53" y="36"/>
                    <a:pt x="53" y="36"/>
                  </a:cubicBezTo>
                  <a:cubicBezTo>
                    <a:pt x="53" y="36"/>
                    <a:pt x="53" y="36"/>
                    <a:pt x="53" y="36"/>
                  </a:cubicBezTo>
                  <a:cubicBezTo>
                    <a:pt x="52" y="36"/>
                    <a:pt x="53" y="40"/>
                    <a:pt x="53" y="40"/>
                  </a:cubicBezTo>
                  <a:cubicBezTo>
                    <a:pt x="53" y="40"/>
                    <a:pt x="54" y="48"/>
                    <a:pt x="57" y="48"/>
                  </a:cubicBezTo>
                  <a:cubicBezTo>
                    <a:pt x="60" y="48"/>
                    <a:pt x="63" y="50"/>
                    <a:pt x="63" y="52"/>
                  </a:cubicBezTo>
                  <a:cubicBezTo>
                    <a:pt x="64" y="54"/>
                    <a:pt x="65" y="56"/>
                    <a:pt x="67" y="57"/>
                  </a:cubicBezTo>
                  <a:cubicBezTo>
                    <a:pt x="69" y="57"/>
                    <a:pt x="73" y="62"/>
                    <a:pt x="73" y="62"/>
                  </a:cubicBezTo>
                  <a:cubicBezTo>
                    <a:pt x="73" y="65"/>
                    <a:pt x="73" y="65"/>
                    <a:pt x="73" y="65"/>
                  </a:cubicBezTo>
                  <a:cubicBezTo>
                    <a:pt x="72" y="65"/>
                    <a:pt x="72" y="65"/>
                    <a:pt x="72" y="65"/>
                  </a:cubicBezTo>
                  <a:cubicBezTo>
                    <a:pt x="72" y="65"/>
                    <a:pt x="71" y="65"/>
                    <a:pt x="70" y="65"/>
                  </a:cubicBezTo>
                  <a:cubicBezTo>
                    <a:pt x="67" y="66"/>
                    <a:pt x="67" y="67"/>
                    <a:pt x="65" y="69"/>
                  </a:cubicBezTo>
                  <a:cubicBezTo>
                    <a:pt x="63" y="71"/>
                    <a:pt x="60" y="71"/>
                    <a:pt x="57" y="71"/>
                  </a:cubicBezTo>
                  <a:cubicBezTo>
                    <a:pt x="57" y="71"/>
                    <a:pt x="56" y="71"/>
                    <a:pt x="56" y="71"/>
                  </a:cubicBezTo>
                  <a:cubicBezTo>
                    <a:pt x="53" y="71"/>
                    <a:pt x="48" y="66"/>
                    <a:pt x="46" y="63"/>
                  </a:cubicBezTo>
                  <a:cubicBezTo>
                    <a:pt x="45" y="61"/>
                    <a:pt x="44" y="61"/>
                    <a:pt x="43" y="61"/>
                  </a:cubicBezTo>
                  <a:cubicBezTo>
                    <a:pt x="42" y="61"/>
                    <a:pt x="41" y="61"/>
                    <a:pt x="39" y="62"/>
                  </a:cubicBezTo>
                  <a:cubicBezTo>
                    <a:pt x="36" y="64"/>
                    <a:pt x="35" y="66"/>
                    <a:pt x="33" y="68"/>
                  </a:cubicBezTo>
                  <a:cubicBezTo>
                    <a:pt x="32" y="69"/>
                    <a:pt x="31" y="69"/>
                    <a:pt x="30" y="69"/>
                  </a:cubicBezTo>
                  <a:cubicBezTo>
                    <a:pt x="28" y="69"/>
                    <a:pt x="26" y="67"/>
                    <a:pt x="25" y="66"/>
                  </a:cubicBezTo>
                  <a:cubicBezTo>
                    <a:pt x="24" y="64"/>
                    <a:pt x="25" y="61"/>
                    <a:pt x="23" y="61"/>
                  </a:cubicBezTo>
                  <a:cubicBezTo>
                    <a:pt x="23" y="61"/>
                    <a:pt x="23" y="61"/>
                    <a:pt x="23" y="61"/>
                  </a:cubicBezTo>
                  <a:cubicBezTo>
                    <a:pt x="21" y="61"/>
                    <a:pt x="19" y="62"/>
                    <a:pt x="17" y="64"/>
                  </a:cubicBezTo>
                  <a:cubicBezTo>
                    <a:pt x="17" y="65"/>
                    <a:pt x="16" y="65"/>
                    <a:pt x="16" y="65"/>
                  </a:cubicBezTo>
                  <a:cubicBezTo>
                    <a:pt x="14" y="65"/>
                    <a:pt x="13" y="60"/>
                    <a:pt x="11" y="58"/>
                  </a:cubicBezTo>
                  <a:cubicBezTo>
                    <a:pt x="9" y="56"/>
                    <a:pt x="9" y="51"/>
                    <a:pt x="10" y="48"/>
                  </a:cubicBezTo>
                  <a:cubicBezTo>
                    <a:pt x="10" y="45"/>
                    <a:pt x="8" y="42"/>
                    <a:pt x="5" y="40"/>
                  </a:cubicBezTo>
                  <a:cubicBezTo>
                    <a:pt x="4" y="40"/>
                    <a:pt x="4" y="40"/>
                    <a:pt x="3" y="39"/>
                  </a:cubicBezTo>
                  <a:cubicBezTo>
                    <a:pt x="2" y="39"/>
                    <a:pt x="2" y="39"/>
                    <a:pt x="2" y="39"/>
                  </a:cubicBezTo>
                  <a:cubicBezTo>
                    <a:pt x="2" y="39"/>
                    <a:pt x="1" y="35"/>
                    <a:pt x="3" y="32"/>
                  </a:cubicBezTo>
                  <a:cubicBezTo>
                    <a:pt x="5" y="29"/>
                    <a:pt x="5" y="27"/>
                    <a:pt x="6" y="25"/>
                  </a:cubicBezTo>
                  <a:cubicBezTo>
                    <a:pt x="6" y="25"/>
                    <a:pt x="7" y="25"/>
                    <a:pt x="7" y="25"/>
                  </a:cubicBezTo>
                  <a:cubicBezTo>
                    <a:pt x="8" y="25"/>
                    <a:pt x="9" y="27"/>
                    <a:pt x="9" y="29"/>
                  </a:cubicBezTo>
                  <a:cubicBezTo>
                    <a:pt x="10" y="31"/>
                    <a:pt x="10" y="34"/>
                    <a:pt x="12" y="34"/>
                  </a:cubicBezTo>
                  <a:cubicBezTo>
                    <a:pt x="12" y="34"/>
                    <a:pt x="13" y="34"/>
                    <a:pt x="13" y="33"/>
                  </a:cubicBezTo>
                  <a:cubicBezTo>
                    <a:pt x="17" y="30"/>
                    <a:pt x="18" y="31"/>
                    <a:pt x="20" y="27"/>
                  </a:cubicBezTo>
                  <a:cubicBezTo>
                    <a:pt x="21" y="23"/>
                    <a:pt x="22" y="21"/>
                    <a:pt x="24" y="21"/>
                  </a:cubicBezTo>
                  <a:cubicBezTo>
                    <a:pt x="27" y="21"/>
                    <a:pt x="30" y="21"/>
                    <a:pt x="32" y="19"/>
                  </a:cubicBezTo>
                  <a:cubicBezTo>
                    <a:pt x="34" y="18"/>
                    <a:pt x="33" y="17"/>
                    <a:pt x="35" y="15"/>
                  </a:cubicBezTo>
                  <a:cubicBezTo>
                    <a:pt x="36" y="14"/>
                    <a:pt x="36" y="14"/>
                    <a:pt x="37" y="14"/>
                  </a:cubicBezTo>
                  <a:cubicBezTo>
                    <a:pt x="38" y="14"/>
                    <a:pt x="38" y="14"/>
                    <a:pt x="39" y="14"/>
                  </a:cubicBezTo>
                  <a:cubicBezTo>
                    <a:pt x="39" y="14"/>
                    <a:pt x="40" y="14"/>
                    <a:pt x="40" y="14"/>
                  </a:cubicBezTo>
                  <a:cubicBezTo>
                    <a:pt x="42" y="14"/>
                    <a:pt x="43" y="12"/>
                    <a:pt x="43" y="10"/>
                  </a:cubicBezTo>
                  <a:cubicBezTo>
                    <a:pt x="44" y="8"/>
                    <a:pt x="44" y="7"/>
                    <a:pt x="46" y="6"/>
                  </a:cubicBezTo>
                  <a:cubicBezTo>
                    <a:pt x="48" y="6"/>
                    <a:pt x="50" y="6"/>
                    <a:pt x="52" y="4"/>
                  </a:cubicBezTo>
                  <a:cubicBezTo>
                    <a:pt x="54" y="2"/>
                    <a:pt x="56" y="2"/>
                    <a:pt x="56" y="2"/>
                  </a:cubicBezTo>
                  <a:moveTo>
                    <a:pt x="57" y="0"/>
                  </a:moveTo>
                  <a:cubicBezTo>
                    <a:pt x="56" y="0"/>
                    <a:pt x="56" y="0"/>
                    <a:pt x="56" y="0"/>
                  </a:cubicBezTo>
                  <a:cubicBezTo>
                    <a:pt x="56" y="0"/>
                    <a:pt x="53" y="0"/>
                    <a:pt x="50" y="3"/>
                  </a:cubicBezTo>
                  <a:cubicBezTo>
                    <a:pt x="49" y="4"/>
                    <a:pt x="49" y="4"/>
                    <a:pt x="48" y="4"/>
                  </a:cubicBezTo>
                  <a:cubicBezTo>
                    <a:pt x="47" y="4"/>
                    <a:pt x="47" y="4"/>
                    <a:pt x="46" y="5"/>
                  </a:cubicBezTo>
                  <a:cubicBezTo>
                    <a:pt x="43" y="5"/>
                    <a:pt x="42" y="7"/>
                    <a:pt x="41" y="10"/>
                  </a:cubicBezTo>
                  <a:cubicBezTo>
                    <a:pt x="41" y="12"/>
                    <a:pt x="41" y="12"/>
                    <a:pt x="40" y="12"/>
                  </a:cubicBezTo>
                  <a:cubicBezTo>
                    <a:pt x="39" y="12"/>
                    <a:pt x="39" y="12"/>
                    <a:pt x="39" y="12"/>
                  </a:cubicBezTo>
                  <a:cubicBezTo>
                    <a:pt x="38" y="12"/>
                    <a:pt x="38" y="12"/>
                    <a:pt x="38" y="12"/>
                  </a:cubicBezTo>
                  <a:cubicBezTo>
                    <a:pt x="38" y="12"/>
                    <a:pt x="38" y="12"/>
                    <a:pt x="37" y="12"/>
                  </a:cubicBezTo>
                  <a:cubicBezTo>
                    <a:pt x="36" y="12"/>
                    <a:pt x="35" y="13"/>
                    <a:pt x="34" y="14"/>
                  </a:cubicBezTo>
                  <a:cubicBezTo>
                    <a:pt x="33" y="15"/>
                    <a:pt x="32" y="16"/>
                    <a:pt x="32" y="16"/>
                  </a:cubicBezTo>
                  <a:cubicBezTo>
                    <a:pt x="32" y="17"/>
                    <a:pt x="31" y="17"/>
                    <a:pt x="31" y="18"/>
                  </a:cubicBezTo>
                  <a:cubicBezTo>
                    <a:pt x="29" y="19"/>
                    <a:pt x="27" y="19"/>
                    <a:pt x="24" y="19"/>
                  </a:cubicBezTo>
                  <a:cubicBezTo>
                    <a:pt x="21" y="19"/>
                    <a:pt x="20" y="22"/>
                    <a:pt x="18" y="26"/>
                  </a:cubicBezTo>
                  <a:cubicBezTo>
                    <a:pt x="18" y="27"/>
                    <a:pt x="18" y="27"/>
                    <a:pt x="18" y="27"/>
                  </a:cubicBezTo>
                  <a:cubicBezTo>
                    <a:pt x="17" y="29"/>
                    <a:pt x="17" y="29"/>
                    <a:pt x="15" y="30"/>
                  </a:cubicBezTo>
                  <a:cubicBezTo>
                    <a:pt x="15" y="30"/>
                    <a:pt x="14" y="30"/>
                    <a:pt x="12" y="32"/>
                  </a:cubicBezTo>
                  <a:cubicBezTo>
                    <a:pt x="12" y="32"/>
                    <a:pt x="12" y="32"/>
                    <a:pt x="12" y="32"/>
                  </a:cubicBezTo>
                  <a:cubicBezTo>
                    <a:pt x="12" y="31"/>
                    <a:pt x="11" y="30"/>
                    <a:pt x="11" y="29"/>
                  </a:cubicBezTo>
                  <a:cubicBezTo>
                    <a:pt x="11" y="29"/>
                    <a:pt x="11" y="29"/>
                    <a:pt x="11" y="29"/>
                  </a:cubicBezTo>
                  <a:cubicBezTo>
                    <a:pt x="11" y="28"/>
                    <a:pt x="10" y="23"/>
                    <a:pt x="7" y="23"/>
                  </a:cubicBezTo>
                  <a:cubicBezTo>
                    <a:pt x="7" y="23"/>
                    <a:pt x="7" y="23"/>
                    <a:pt x="7" y="23"/>
                  </a:cubicBezTo>
                  <a:cubicBezTo>
                    <a:pt x="6" y="23"/>
                    <a:pt x="5" y="23"/>
                    <a:pt x="5" y="24"/>
                  </a:cubicBezTo>
                  <a:cubicBezTo>
                    <a:pt x="4" y="25"/>
                    <a:pt x="4" y="26"/>
                    <a:pt x="3" y="27"/>
                  </a:cubicBezTo>
                  <a:cubicBezTo>
                    <a:pt x="3" y="28"/>
                    <a:pt x="2" y="30"/>
                    <a:pt x="1" y="31"/>
                  </a:cubicBezTo>
                  <a:cubicBezTo>
                    <a:pt x="0" y="34"/>
                    <a:pt x="1" y="39"/>
                    <a:pt x="1" y="39"/>
                  </a:cubicBezTo>
                  <a:cubicBezTo>
                    <a:pt x="1" y="40"/>
                    <a:pt x="1" y="40"/>
                    <a:pt x="1" y="40"/>
                  </a:cubicBezTo>
                  <a:cubicBezTo>
                    <a:pt x="1" y="41"/>
                    <a:pt x="1" y="41"/>
                    <a:pt x="1" y="41"/>
                  </a:cubicBezTo>
                  <a:cubicBezTo>
                    <a:pt x="2" y="41"/>
                    <a:pt x="2" y="41"/>
                    <a:pt x="2" y="41"/>
                  </a:cubicBezTo>
                  <a:cubicBezTo>
                    <a:pt x="3" y="41"/>
                    <a:pt x="3" y="41"/>
                    <a:pt x="3" y="41"/>
                  </a:cubicBezTo>
                  <a:cubicBezTo>
                    <a:pt x="4" y="42"/>
                    <a:pt x="4" y="42"/>
                    <a:pt x="4" y="42"/>
                  </a:cubicBezTo>
                  <a:cubicBezTo>
                    <a:pt x="7" y="44"/>
                    <a:pt x="8" y="46"/>
                    <a:pt x="8" y="48"/>
                  </a:cubicBezTo>
                  <a:cubicBezTo>
                    <a:pt x="7" y="52"/>
                    <a:pt x="7" y="57"/>
                    <a:pt x="10" y="59"/>
                  </a:cubicBezTo>
                  <a:cubicBezTo>
                    <a:pt x="10" y="60"/>
                    <a:pt x="11" y="61"/>
                    <a:pt x="11" y="62"/>
                  </a:cubicBezTo>
                  <a:cubicBezTo>
                    <a:pt x="12" y="64"/>
                    <a:pt x="14" y="67"/>
                    <a:pt x="16" y="67"/>
                  </a:cubicBezTo>
                  <a:cubicBezTo>
                    <a:pt x="17" y="67"/>
                    <a:pt x="18" y="66"/>
                    <a:pt x="18" y="66"/>
                  </a:cubicBezTo>
                  <a:cubicBezTo>
                    <a:pt x="19" y="65"/>
                    <a:pt x="19" y="65"/>
                    <a:pt x="20" y="64"/>
                  </a:cubicBezTo>
                  <a:cubicBezTo>
                    <a:pt x="21" y="63"/>
                    <a:pt x="22" y="62"/>
                    <a:pt x="23" y="62"/>
                  </a:cubicBezTo>
                  <a:cubicBezTo>
                    <a:pt x="23" y="62"/>
                    <a:pt x="23" y="62"/>
                    <a:pt x="23" y="62"/>
                  </a:cubicBezTo>
                  <a:cubicBezTo>
                    <a:pt x="23" y="63"/>
                    <a:pt x="23" y="63"/>
                    <a:pt x="23" y="64"/>
                  </a:cubicBezTo>
                  <a:cubicBezTo>
                    <a:pt x="23" y="64"/>
                    <a:pt x="23" y="66"/>
                    <a:pt x="24" y="67"/>
                  </a:cubicBezTo>
                  <a:cubicBezTo>
                    <a:pt x="25" y="69"/>
                    <a:pt x="27" y="71"/>
                    <a:pt x="30" y="71"/>
                  </a:cubicBezTo>
                  <a:cubicBezTo>
                    <a:pt x="32" y="71"/>
                    <a:pt x="33" y="70"/>
                    <a:pt x="34" y="69"/>
                  </a:cubicBezTo>
                  <a:cubicBezTo>
                    <a:pt x="35" y="68"/>
                    <a:pt x="36" y="68"/>
                    <a:pt x="37" y="67"/>
                  </a:cubicBezTo>
                  <a:cubicBezTo>
                    <a:pt x="38" y="66"/>
                    <a:pt x="38" y="65"/>
                    <a:pt x="40" y="64"/>
                  </a:cubicBezTo>
                  <a:cubicBezTo>
                    <a:pt x="41" y="63"/>
                    <a:pt x="41" y="63"/>
                    <a:pt x="41" y="63"/>
                  </a:cubicBezTo>
                  <a:cubicBezTo>
                    <a:pt x="42" y="63"/>
                    <a:pt x="42" y="63"/>
                    <a:pt x="43" y="63"/>
                  </a:cubicBezTo>
                  <a:cubicBezTo>
                    <a:pt x="43" y="63"/>
                    <a:pt x="43" y="63"/>
                    <a:pt x="44" y="64"/>
                  </a:cubicBezTo>
                  <a:cubicBezTo>
                    <a:pt x="45" y="64"/>
                    <a:pt x="45" y="64"/>
                    <a:pt x="45" y="64"/>
                  </a:cubicBezTo>
                  <a:cubicBezTo>
                    <a:pt x="48" y="68"/>
                    <a:pt x="52" y="73"/>
                    <a:pt x="56" y="73"/>
                  </a:cubicBezTo>
                  <a:cubicBezTo>
                    <a:pt x="57" y="73"/>
                    <a:pt x="57" y="73"/>
                    <a:pt x="57" y="73"/>
                  </a:cubicBezTo>
                  <a:cubicBezTo>
                    <a:pt x="58" y="73"/>
                    <a:pt x="59" y="73"/>
                    <a:pt x="60" y="73"/>
                  </a:cubicBezTo>
                  <a:cubicBezTo>
                    <a:pt x="62" y="73"/>
                    <a:pt x="64" y="72"/>
                    <a:pt x="66" y="70"/>
                  </a:cubicBezTo>
                  <a:cubicBezTo>
                    <a:pt x="66" y="70"/>
                    <a:pt x="67" y="70"/>
                    <a:pt x="67" y="69"/>
                  </a:cubicBezTo>
                  <a:cubicBezTo>
                    <a:pt x="68" y="68"/>
                    <a:pt x="69" y="68"/>
                    <a:pt x="71" y="67"/>
                  </a:cubicBezTo>
                  <a:cubicBezTo>
                    <a:pt x="71" y="67"/>
                    <a:pt x="72" y="67"/>
                    <a:pt x="73" y="67"/>
                  </a:cubicBezTo>
                  <a:cubicBezTo>
                    <a:pt x="73" y="67"/>
                    <a:pt x="73" y="67"/>
                    <a:pt x="73" y="67"/>
                  </a:cubicBezTo>
                  <a:cubicBezTo>
                    <a:pt x="75" y="67"/>
                    <a:pt x="75" y="67"/>
                    <a:pt x="75" y="67"/>
                  </a:cubicBezTo>
                  <a:cubicBezTo>
                    <a:pt x="75" y="65"/>
                    <a:pt x="75" y="65"/>
                    <a:pt x="75" y="65"/>
                  </a:cubicBezTo>
                  <a:cubicBezTo>
                    <a:pt x="74" y="61"/>
                    <a:pt x="74" y="61"/>
                    <a:pt x="74" y="61"/>
                  </a:cubicBezTo>
                  <a:cubicBezTo>
                    <a:pt x="74" y="61"/>
                    <a:pt x="74" y="61"/>
                    <a:pt x="74" y="61"/>
                  </a:cubicBezTo>
                  <a:cubicBezTo>
                    <a:pt x="74" y="61"/>
                    <a:pt x="74" y="61"/>
                    <a:pt x="74" y="61"/>
                  </a:cubicBezTo>
                  <a:cubicBezTo>
                    <a:pt x="73" y="59"/>
                    <a:pt x="70" y="55"/>
                    <a:pt x="68" y="55"/>
                  </a:cubicBezTo>
                  <a:cubicBezTo>
                    <a:pt x="67" y="54"/>
                    <a:pt x="65" y="53"/>
                    <a:pt x="65" y="51"/>
                  </a:cubicBezTo>
                  <a:cubicBezTo>
                    <a:pt x="64" y="48"/>
                    <a:pt x="61" y="46"/>
                    <a:pt x="57" y="46"/>
                  </a:cubicBezTo>
                  <a:cubicBezTo>
                    <a:pt x="56" y="46"/>
                    <a:pt x="55" y="43"/>
                    <a:pt x="55" y="40"/>
                  </a:cubicBezTo>
                  <a:cubicBezTo>
                    <a:pt x="55" y="40"/>
                    <a:pt x="55" y="40"/>
                    <a:pt x="55" y="40"/>
                  </a:cubicBezTo>
                  <a:cubicBezTo>
                    <a:pt x="55" y="40"/>
                    <a:pt x="55" y="40"/>
                    <a:pt x="55" y="40"/>
                  </a:cubicBezTo>
                  <a:cubicBezTo>
                    <a:pt x="55" y="39"/>
                    <a:pt x="55" y="38"/>
                    <a:pt x="54" y="38"/>
                  </a:cubicBezTo>
                  <a:cubicBezTo>
                    <a:pt x="56" y="37"/>
                    <a:pt x="59" y="36"/>
                    <a:pt x="59" y="36"/>
                  </a:cubicBezTo>
                  <a:cubicBezTo>
                    <a:pt x="61" y="34"/>
                    <a:pt x="61" y="34"/>
                    <a:pt x="61" y="34"/>
                  </a:cubicBezTo>
                  <a:cubicBezTo>
                    <a:pt x="60" y="33"/>
                    <a:pt x="60" y="33"/>
                    <a:pt x="60" y="33"/>
                  </a:cubicBezTo>
                  <a:cubicBezTo>
                    <a:pt x="60" y="33"/>
                    <a:pt x="60" y="33"/>
                    <a:pt x="60" y="33"/>
                  </a:cubicBezTo>
                  <a:cubicBezTo>
                    <a:pt x="60" y="33"/>
                    <a:pt x="59" y="32"/>
                    <a:pt x="59" y="32"/>
                  </a:cubicBezTo>
                  <a:cubicBezTo>
                    <a:pt x="60" y="31"/>
                    <a:pt x="60" y="31"/>
                    <a:pt x="60" y="30"/>
                  </a:cubicBezTo>
                  <a:cubicBezTo>
                    <a:pt x="61" y="29"/>
                    <a:pt x="61" y="27"/>
                    <a:pt x="63" y="26"/>
                  </a:cubicBezTo>
                  <a:cubicBezTo>
                    <a:pt x="64" y="25"/>
                    <a:pt x="64" y="24"/>
                    <a:pt x="64" y="23"/>
                  </a:cubicBezTo>
                  <a:cubicBezTo>
                    <a:pt x="64" y="20"/>
                    <a:pt x="61" y="19"/>
                    <a:pt x="58" y="18"/>
                  </a:cubicBezTo>
                  <a:cubicBezTo>
                    <a:pt x="58" y="18"/>
                    <a:pt x="57" y="18"/>
                    <a:pt x="57" y="18"/>
                  </a:cubicBezTo>
                  <a:cubicBezTo>
                    <a:pt x="55" y="17"/>
                    <a:pt x="54" y="14"/>
                    <a:pt x="53" y="14"/>
                  </a:cubicBezTo>
                  <a:cubicBezTo>
                    <a:pt x="54" y="13"/>
                    <a:pt x="56" y="11"/>
                    <a:pt x="58" y="9"/>
                  </a:cubicBezTo>
                  <a:cubicBezTo>
                    <a:pt x="61" y="7"/>
                    <a:pt x="60" y="3"/>
                    <a:pt x="58" y="1"/>
                  </a:cubicBezTo>
                  <a:cubicBezTo>
                    <a:pt x="57" y="0"/>
                    <a:pt x="57" y="0"/>
                    <a:pt x="57"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37" name="Freeform 33"/>
            <p:cNvSpPr>
              <a:spLocks/>
            </p:cNvSpPr>
            <p:nvPr/>
          </p:nvSpPr>
          <p:spPr bwMode="auto">
            <a:xfrm>
              <a:off x="6767411" y="3032967"/>
              <a:ext cx="442460" cy="364587"/>
            </a:xfrm>
            <a:custGeom>
              <a:avLst/>
              <a:gdLst>
                <a:gd name="T0" fmla="*/ 203 w 211"/>
                <a:gd name="T1" fmla="*/ 116 h 174"/>
                <a:gd name="T2" fmla="*/ 193 w 211"/>
                <a:gd name="T3" fmla="*/ 109 h 174"/>
                <a:gd name="T4" fmla="*/ 186 w 211"/>
                <a:gd name="T5" fmla="*/ 106 h 174"/>
                <a:gd name="T6" fmla="*/ 170 w 211"/>
                <a:gd name="T7" fmla="*/ 104 h 174"/>
                <a:gd name="T8" fmla="*/ 167 w 211"/>
                <a:gd name="T9" fmla="*/ 106 h 174"/>
                <a:gd name="T10" fmla="*/ 168 w 211"/>
                <a:gd name="T11" fmla="*/ 93 h 174"/>
                <a:gd name="T12" fmla="*/ 168 w 211"/>
                <a:gd name="T13" fmla="*/ 75 h 174"/>
                <a:gd name="T14" fmla="*/ 156 w 211"/>
                <a:gd name="T15" fmla="*/ 60 h 174"/>
                <a:gd name="T16" fmla="*/ 147 w 211"/>
                <a:gd name="T17" fmla="*/ 47 h 174"/>
                <a:gd name="T18" fmla="*/ 130 w 211"/>
                <a:gd name="T19" fmla="*/ 29 h 174"/>
                <a:gd name="T20" fmla="*/ 128 w 211"/>
                <a:gd name="T21" fmla="*/ 12 h 174"/>
                <a:gd name="T22" fmla="*/ 123 w 211"/>
                <a:gd name="T23" fmla="*/ 0 h 174"/>
                <a:gd name="T24" fmla="*/ 119 w 211"/>
                <a:gd name="T25" fmla="*/ 10 h 174"/>
                <a:gd name="T26" fmla="*/ 111 w 211"/>
                <a:gd name="T27" fmla="*/ 14 h 174"/>
                <a:gd name="T28" fmla="*/ 105 w 211"/>
                <a:gd name="T29" fmla="*/ 21 h 174"/>
                <a:gd name="T30" fmla="*/ 95 w 211"/>
                <a:gd name="T31" fmla="*/ 16 h 174"/>
                <a:gd name="T32" fmla="*/ 90 w 211"/>
                <a:gd name="T33" fmla="*/ 23 h 174"/>
                <a:gd name="T34" fmla="*/ 85 w 211"/>
                <a:gd name="T35" fmla="*/ 27 h 174"/>
                <a:gd name="T36" fmla="*/ 77 w 211"/>
                <a:gd name="T37" fmla="*/ 27 h 174"/>
                <a:gd name="T38" fmla="*/ 68 w 211"/>
                <a:gd name="T39" fmla="*/ 20 h 174"/>
                <a:gd name="T40" fmla="*/ 60 w 211"/>
                <a:gd name="T41" fmla="*/ 12 h 174"/>
                <a:gd name="T42" fmla="*/ 55 w 211"/>
                <a:gd name="T43" fmla="*/ 22 h 174"/>
                <a:gd name="T44" fmla="*/ 44 w 211"/>
                <a:gd name="T45" fmla="*/ 25 h 174"/>
                <a:gd name="T46" fmla="*/ 37 w 211"/>
                <a:gd name="T47" fmla="*/ 38 h 174"/>
                <a:gd name="T48" fmla="*/ 30 w 211"/>
                <a:gd name="T49" fmla="*/ 42 h 174"/>
                <a:gd name="T50" fmla="*/ 21 w 211"/>
                <a:gd name="T51" fmla="*/ 42 h 174"/>
                <a:gd name="T52" fmla="*/ 13 w 211"/>
                <a:gd name="T53" fmla="*/ 45 h 174"/>
                <a:gd name="T54" fmla="*/ 17 w 211"/>
                <a:gd name="T55" fmla="*/ 48 h 174"/>
                <a:gd name="T56" fmla="*/ 18 w 211"/>
                <a:gd name="T57" fmla="*/ 46 h 174"/>
                <a:gd name="T58" fmla="*/ 19 w 211"/>
                <a:gd name="T59" fmla="*/ 57 h 174"/>
                <a:gd name="T60" fmla="*/ 12 w 211"/>
                <a:gd name="T61" fmla="*/ 70 h 174"/>
                <a:gd name="T62" fmla="*/ 24 w 211"/>
                <a:gd name="T63" fmla="*/ 84 h 174"/>
                <a:gd name="T64" fmla="*/ 8 w 211"/>
                <a:gd name="T65" fmla="*/ 111 h 174"/>
                <a:gd name="T66" fmla="*/ 10 w 211"/>
                <a:gd name="T67" fmla="*/ 123 h 174"/>
                <a:gd name="T68" fmla="*/ 4 w 211"/>
                <a:gd name="T69" fmla="*/ 129 h 174"/>
                <a:gd name="T70" fmla="*/ 5 w 211"/>
                <a:gd name="T71" fmla="*/ 136 h 174"/>
                <a:gd name="T72" fmla="*/ 7 w 211"/>
                <a:gd name="T73" fmla="*/ 137 h 174"/>
                <a:gd name="T74" fmla="*/ 12 w 211"/>
                <a:gd name="T75" fmla="*/ 143 h 174"/>
                <a:gd name="T76" fmla="*/ 13 w 211"/>
                <a:gd name="T77" fmla="*/ 146 h 174"/>
                <a:gd name="T78" fmla="*/ 20 w 211"/>
                <a:gd name="T79" fmla="*/ 144 h 174"/>
                <a:gd name="T80" fmla="*/ 23 w 211"/>
                <a:gd name="T81" fmla="*/ 142 h 174"/>
                <a:gd name="T82" fmla="*/ 45 w 211"/>
                <a:gd name="T83" fmla="*/ 131 h 174"/>
                <a:gd name="T84" fmla="*/ 53 w 211"/>
                <a:gd name="T85" fmla="*/ 139 h 174"/>
                <a:gd name="T86" fmla="*/ 72 w 211"/>
                <a:gd name="T87" fmla="*/ 141 h 174"/>
                <a:gd name="T88" fmla="*/ 94 w 211"/>
                <a:gd name="T89" fmla="*/ 148 h 174"/>
                <a:gd name="T90" fmla="*/ 104 w 211"/>
                <a:gd name="T91" fmla="*/ 136 h 174"/>
                <a:gd name="T92" fmla="*/ 122 w 211"/>
                <a:gd name="T93" fmla="*/ 138 h 174"/>
                <a:gd name="T94" fmla="*/ 142 w 211"/>
                <a:gd name="T95" fmla="*/ 142 h 174"/>
                <a:gd name="T96" fmla="*/ 160 w 211"/>
                <a:gd name="T97" fmla="*/ 149 h 174"/>
                <a:gd name="T98" fmla="*/ 174 w 211"/>
                <a:gd name="T99" fmla="*/ 154 h 174"/>
                <a:gd name="T100" fmla="*/ 175 w 211"/>
                <a:gd name="T101" fmla="*/ 173 h 174"/>
                <a:gd name="T102" fmla="*/ 179 w 211"/>
                <a:gd name="T103" fmla="*/ 167 h 174"/>
                <a:gd name="T104" fmla="*/ 184 w 211"/>
                <a:gd name="T105" fmla="*/ 159 h 174"/>
                <a:gd name="T106" fmla="*/ 191 w 211"/>
                <a:gd name="T107" fmla="*/ 157 h 174"/>
                <a:gd name="T108" fmla="*/ 190 w 211"/>
                <a:gd name="T109" fmla="*/ 151 h 174"/>
                <a:gd name="T110" fmla="*/ 192 w 211"/>
                <a:gd name="T111" fmla="*/ 146 h 174"/>
                <a:gd name="T112" fmla="*/ 200 w 211"/>
                <a:gd name="T113" fmla="*/ 142 h 174"/>
                <a:gd name="T114" fmla="*/ 202 w 211"/>
                <a:gd name="T115" fmla="*/ 133 h 174"/>
                <a:gd name="T116" fmla="*/ 205 w 211"/>
                <a:gd name="T117" fmla="*/ 125 h 174"/>
                <a:gd name="T118" fmla="*/ 206 w 211"/>
                <a:gd name="T119" fmla="*/ 12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1" h="174">
                  <a:moveTo>
                    <a:pt x="211" y="122"/>
                  </a:moveTo>
                  <a:cubicBezTo>
                    <a:pt x="210" y="122"/>
                    <a:pt x="210" y="122"/>
                    <a:pt x="210" y="122"/>
                  </a:cubicBezTo>
                  <a:cubicBezTo>
                    <a:pt x="210" y="121"/>
                    <a:pt x="210" y="120"/>
                    <a:pt x="210" y="120"/>
                  </a:cubicBezTo>
                  <a:cubicBezTo>
                    <a:pt x="210" y="120"/>
                    <a:pt x="209" y="120"/>
                    <a:pt x="209" y="120"/>
                  </a:cubicBezTo>
                  <a:cubicBezTo>
                    <a:pt x="209" y="119"/>
                    <a:pt x="210" y="118"/>
                    <a:pt x="210" y="118"/>
                  </a:cubicBezTo>
                  <a:cubicBezTo>
                    <a:pt x="210" y="118"/>
                    <a:pt x="209" y="118"/>
                    <a:pt x="209" y="117"/>
                  </a:cubicBezTo>
                  <a:cubicBezTo>
                    <a:pt x="209" y="117"/>
                    <a:pt x="209" y="117"/>
                    <a:pt x="208" y="117"/>
                  </a:cubicBezTo>
                  <a:cubicBezTo>
                    <a:pt x="207" y="117"/>
                    <a:pt x="206" y="116"/>
                    <a:pt x="205" y="116"/>
                  </a:cubicBezTo>
                  <a:cubicBezTo>
                    <a:pt x="204" y="116"/>
                    <a:pt x="203" y="116"/>
                    <a:pt x="203" y="116"/>
                  </a:cubicBezTo>
                  <a:cubicBezTo>
                    <a:pt x="203" y="116"/>
                    <a:pt x="203" y="116"/>
                    <a:pt x="203" y="116"/>
                  </a:cubicBezTo>
                  <a:cubicBezTo>
                    <a:pt x="203" y="116"/>
                    <a:pt x="202" y="116"/>
                    <a:pt x="202" y="116"/>
                  </a:cubicBezTo>
                  <a:cubicBezTo>
                    <a:pt x="201" y="115"/>
                    <a:pt x="200" y="114"/>
                    <a:pt x="199" y="113"/>
                  </a:cubicBezTo>
                  <a:cubicBezTo>
                    <a:pt x="198" y="112"/>
                    <a:pt x="197" y="110"/>
                    <a:pt x="197" y="110"/>
                  </a:cubicBezTo>
                  <a:cubicBezTo>
                    <a:pt x="196" y="110"/>
                    <a:pt x="195" y="109"/>
                    <a:pt x="195" y="109"/>
                  </a:cubicBezTo>
                  <a:cubicBezTo>
                    <a:pt x="194" y="108"/>
                    <a:pt x="194" y="108"/>
                    <a:pt x="193" y="108"/>
                  </a:cubicBezTo>
                  <a:cubicBezTo>
                    <a:pt x="193" y="108"/>
                    <a:pt x="192" y="107"/>
                    <a:pt x="192" y="107"/>
                  </a:cubicBezTo>
                  <a:cubicBezTo>
                    <a:pt x="192" y="107"/>
                    <a:pt x="192" y="107"/>
                    <a:pt x="192" y="107"/>
                  </a:cubicBezTo>
                  <a:cubicBezTo>
                    <a:pt x="193" y="109"/>
                    <a:pt x="193" y="109"/>
                    <a:pt x="193" y="109"/>
                  </a:cubicBezTo>
                  <a:cubicBezTo>
                    <a:pt x="193" y="111"/>
                    <a:pt x="193" y="111"/>
                    <a:pt x="193" y="111"/>
                  </a:cubicBezTo>
                  <a:cubicBezTo>
                    <a:pt x="194" y="111"/>
                    <a:pt x="194" y="111"/>
                    <a:pt x="194" y="112"/>
                  </a:cubicBezTo>
                  <a:cubicBezTo>
                    <a:pt x="194" y="112"/>
                    <a:pt x="194" y="113"/>
                    <a:pt x="194" y="113"/>
                  </a:cubicBezTo>
                  <a:cubicBezTo>
                    <a:pt x="194" y="113"/>
                    <a:pt x="193" y="114"/>
                    <a:pt x="193" y="114"/>
                  </a:cubicBezTo>
                  <a:cubicBezTo>
                    <a:pt x="192" y="114"/>
                    <a:pt x="192" y="113"/>
                    <a:pt x="192" y="113"/>
                  </a:cubicBezTo>
                  <a:cubicBezTo>
                    <a:pt x="192" y="113"/>
                    <a:pt x="192" y="113"/>
                    <a:pt x="192" y="112"/>
                  </a:cubicBezTo>
                  <a:cubicBezTo>
                    <a:pt x="191" y="111"/>
                    <a:pt x="191" y="110"/>
                    <a:pt x="191" y="109"/>
                  </a:cubicBezTo>
                  <a:cubicBezTo>
                    <a:pt x="190" y="108"/>
                    <a:pt x="190" y="108"/>
                    <a:pt x="188" y="108"/>
                  </a:cubicBezTo>
                  <a:cubicBezTo>
                    <a:pt x="187" y="108"/>
                    <a:pt x="186" y="107"/>
                    <a:pt x="186" y="106"/>
                  </a:cubicBezTo>
                  <a:cubicBezTo>
                    <a:pt x="185" y="106"/>
                    <a:pt x="184" y="105"/>
                    <a:pt x="183" y="104"/>
                  </a:cubicBezTo>
                  <a:cubicBezTo>
                    <a:pt x="183" y="104"/>
                    <a:pt x="182" y="104"/>
                    <a:pt x="182" y="104"/>
                  </a:cubicBezTo>
                  <a:cubicBezTo>
                    <a:pt x="182" y="104"/>
                    <a:pt x="182" y="104"/>
                    <a:pt x="181" y="104"/>
                  </a:cubicBezTo>
                  <a:cubicBezTo>
                    <a:pt x="181" y="104"/>
                    <a:pt x="180" y="104"/>
                    <a:pt x="179" y="103"/>
                  </a:cubicBezTo>
                  <a:cubicBezTo>
                    <a:pt x="178" y="103"/>
                    <a:pt x="178" y="103"/>
                    <a:pt x="177" y="102"/>
                  </a:cubicBezTo>
                  <a:cubicBezTo>
                    <a:pt x="176" y="101"/>
                    <a:pt x="176" y="101"/>
                    <a:pt x="176" y="101"/>
                  </a:cubicBezTo>
                  <a:cubicBezTo>
                    <a:pt x="175" y="101"/>
                    <a:pt x="174" y="101"/>
                    <a:pt x="174" y="101"/>
                  </a:cubicBezTo>
                  <a:cubicBezTo>
                    <a:pt x="174" y="101"/>
                    <a:pt x="173" y="102"/>
                    <a:pt x="172" y="103"/>
                  </a:cubicBezTo>
                  <a:cubicBezTo>
                    <a:pt x="171" y="103"/>
                    <a:pt x="171" y="103"/>
                    <a:pt x="170" y="104"/>
                  </a:cubicBezTo>
                  <a:cubicBezTo>
                    <a:pt x="170" y="104"/>
                    <a:pt x="170" y="104"/>
                    <a:pt x="169" y="104"/>
                  </a:cubicBezTo>
                  <a:cubicBezTo>
                    <a:pt x="169" y="104"/>
                    <a:pt x="169" y="104"/>
                    <a:pt x="168" y="105"/>
                  </a:cubicBezTo>
                  <a:cubicBezTo>
                    <a:pt x="168" y="106"/>
                    <a:pt x="168" y="107"/>
                    <a:pt x="168" y="107"/>
                  </a:cubicBezTo>
                  <a:cubicBezTo>
                    <a:pt x="168" y="107"/>
                    <a:pt x="168" y="107"/>
                    <a:pt x="168" y="107"/>
                  </a:cubicBezTo>
                  <a:cubicBezTo>
                    <a:pt x="168" y="107"/>
                    <a:pt x="168" y="107"/>
                    <a:pt x="168" y="107"/>
                  </a:cubicBezTo>
                  <a:cubicBezTo>
                    <a:pt x="167" y="107"/>
                    <a:pt x="167" y="107"/>
                    <a:pt x="167" y="107"/>
                  </a:cubicBezTo>
                  <a:cubicBezTo>
                    <a:pt x="167" y="107"/>
                    <a:pt x="167" y="107"/>
                    <a:pt x="167" y="107"/>
                  </a:cubicBezTo>
                  <a:cubicBezTo>
                    <a:pt x="167" y="107"/>
                    <a:pt x="167" y="107"/>
                    <a:pt x="167" y="107"/>
                  </a:cubicBezTo>
                  <a:cubicBezTo>
                    <a:pt x="167" y="106"/>
                    <a:pt x="167" y="106"/>
                    <a:pt x="167" y="106"/>
                  </a:cubicBezTo>
                  <a:cubicBezTo>
                    <a:pt x="166" y="105"/>
                    <a:pt x="166" y="105"/>
                    <a:pt x="166" y="105"/>
                  </a:cubicBezTo>
                  <a:cubicBezTo>
                    <a:pt x="165" y="106"/>
                    <a:pt x="165" y="106"/>
                    <a:pt x="165" y="106"/>
                  </a:cubicBezTo>
                  <a:cubicBezTo>
                    <a:pt x="164" y="105"/>
                    <a:pt x="164" y="105"/>
                    <a:pt x="164" y="105"/>
                  </a:cubicBezTo>
                  <a:cubicBezTo>
                    <a:pt x="164" y="105"/>
                    <a:pt x="164" y="105"/>
                    <a:pt x="164" y="105"/>
                  </a:cubicBezTo>
                  <a:cubicBezTo>
                    <a:pt x="164" y="105"/>
                    <a:pt x="164" y="105"/>
                    <a:pt x="165" y="104"/>
                  </a:cubicBezTo>
                  <a:cubicBezTo>
                    <a:pt x="166" y="103"/>
                    <a:pt x="165" y="103"/>
                    <a:pt x="165" y="103"/>
                  </a:cubicBezTo>
                  <a:cubicBezTo>
                    <a:pt x="165" y="100"/>
                    <a:pt x="165" y="100"/>
                    <a:pt x="165" y="100"/>
                  </a:cubicBezTo>
                  <a:cubicBezTo>
                    <a:pt x="170" y="94"/>
                    <a:pt x="170" y="94"/>
                    <a:pt x="170" y="94"/>
                  </a:cubicBezTo>
                  <a:cubicBezTo>
                    <a:pt x="168" y="93"/>
                    <a:pt x="168" y="93"/>
                    <a:pt x="168" y="93"/>
                  </a:cubicBezTo>
                  <a:cubicBezTo>
                    <a:pt x="169" y="92"/>
                    <a:pt x="169" y="91"/>
                    <a:pt x="169" y="89"/>
                  </a:cubicBezTo>
                  <a:cubicBezTo>
                    <a:pt x="170" y="87"/>
                    <a:pt x="171" y="85"/>
                    <a:pt x="172" y="83"/>
                  </a:cubicBezTo>
                  <a:cubicBezTo>
                    <a:pt x="173" y="81"/>
                    <a:pt x="176" y="79"/>
                    <a:pt x="177" y="79"/>
                  </a:cubicBezTo>
                  <a:cubicBezTo>
                    <a:pt x="178" y="78"/>
                    <a:pt x="179" y="77"/>
                    <a:pt x="179" y="77"/>
                  </a:cubicBezTo>
                  <a:cubicBezTo>
                    <a:pt x="178" y="76"/>
                    <a:pt x="178" y="75"/>
                    <a:pt x="178" y="75"/>
                  </a:cubicBezTo>
                  <a:cubicBezTo>
                    <a:pt x="178" y="75"/>
                    <a:pt x="178" y="75"/>
                    <a:pt x="177" y="75"/>
                  </a:cubicBezTo>
                  <a:cubicBezTo>
                    <a:pt x="176" y="75"/>
                    <a:pt x="175" y="75"/>
                    <a:pt x="174" y="75"/>
                  </a:cubicBezTo>
                  <a:cubicBezTo>
                    <a:pt x="174" y="75"/>
                    <a:pt x="173" y="75"/>
                    <a:pt x="172" y="75"/>
                  </a:cubicBezTo>
                  <a:cubicBezTo>
                    <a:pt x="171" y="75"/>
                    <a:pt x="168" y="75"/>
                    <a:pt x="168" y="75"/>
                  </a:cubicBezTo>
                  <a:cubicBezTo>
                    <a:pt x="168" y="73"/>
                    <a:pt x="168" y="73"/>
                    <a:pt x="168" y="73"/>
                  </a:cubicBezTo>
                  <a:cubicBezTo>
                    <a:pt x="168" y="73"/>
                    <a:pt x="168" y="71"/>
                    <a:pt x="168" y="71"/>
                  </a:cubicBezTo>
                  <a:cubicBezTo>
                    <a:pt x="168" y="71"/>
                    <a:pt x="171" y="71"/>
                    <a:pt x="171" y="71"/>
                  </a:cubicBezTo>
                  <a:cubicBezTo>
                    <a:pt x="172" y="70"/>
                    <a:pt x="172" y="70"/>
                    <a:pt x="172" y="69"/>
                  </a:cubicBezTo>
                  <a:cubicBezTo>
                    <a:pt x="172" y="68"/>
                    <a:pt x="167" y="68"/>
                    <a:pt x="164" y="67"/>
                  </a:cubicBezTo>
                  <a:cubicBezTo>
                    <a:pt x="160" y="66"/>
                    <a:pt x="156" y="65"/>
                    <a:pt x="156" y="65"/>
                  </a:cubicBezTo>
                  <a:cubicBezTo>
                    <a:pt x="156" y="65"/>
                    <a:pt x="156" y="65"/>
                    <a:pt x="156" y="64"/>
                  </a:cubicBezTo>
                  <a:cubicBezTo>
                    <a:pt x="157" y="63"/>
                    <a:pt x="157" y="63"/>
                    <a:pt x="157" y="62"/>
                  </a:cubicBezTo>
                  <a:cubicBezTo>
                    <a:pt x="157" y="61"/>
                    <a:pt x="157" y="61"/>
                    <a:pt x="156" y="60"/>
                  </a:cubicBezTo>
                  <a:cubicBezTo>
                    <a:pt x="155" y="59"/>
                    <a:pt x="155" y="59"/>
                    <a:pt x="155" y="59"/>
                  </a:cubicBezTo>
                  <a:cubicBezTo>
                    <a:pt x="155" y="58"/>
                    <a:pt x="155" y="57"/>
                    <a:pt x="155" y="57"/>
                  </a:cubicBezTo>
                  <a:cubicBezTo>
                    <a:pt x="155" y="56"/>
                    <a:pt x="155" y="55"/>
                    <a:pt x="155" y="55"/>
                  </a:cubicBezTo>
                  <a:cubicBezTo>
                    <a:pt x="155" y="54"/>
                    <a:pt x="155" y="54"/>
                    <a:pt x="155" y="54"/>
                  </a:cubicBezTo>
                  <a:cubicBezTo>
                    <a:pt x="153" y="54"/>
                    <a:pt x="153" y="54"/>
                    <a:pt x="153" y="54"/>
                  </a:cubicBezTo>
                  <a:cubicBezTo>
                    <a:pt x="153" y="53"/>
                    <a:pt x="153" y="53"/>
                    <a:pt x="153" y="53"/>
                  </a:cubicBezTo>
                  <a:cubicBezTo>
                    <a:pt x="153" y="53"/>
                    <a:pt x="152" y="52"/>
                    <a:pt x="150" y="53"/>
                  </a:cubicBezTo>
                  <a:cubicBezTo>
                    <a:pt x="150" y="53"/>
                    <a:pt x="150" y="53"/>
                    <a:pt x="150" y="52"/>
                  </a:cubicBezTo>
                  <a:cubicBezTo>
                    <a:pt x="150" y="51"/>
                    <a:pt x="148" y="48"/>
                    <a:pt x="147" y="47"/>
                  </a:cubicBezTo>
                  <a:cubicBezTo>
                    <a:pt x="146" y="47"/>
                    <a:pt x="144" y="46"/>
                    <a:pt x="143" y="45"/>
                  </a:cubicBezTo>
                  <a:cubicBezTo>
                    <a:pt x="141" y="45"/>
                    <a:pt x="139" y="43"/>
                    <a:pt x="137" y="43"/>
                  </a:cubicBezTo>
                  <a:cubicBezTo>
                    <a:pt x="135" y="43"/>
                    <a:pt x="132" y="43"/>
                    <a:pt x="132" y="43"/>
                  </a:cubicBezTo>
                  <a:cubicBezTo>
                    <a:pt x="131" y="41"/>
                    <a:pt x="131" y="41"/>
                    <a:pt x="131" y="41"/>
                  </a:cubicBezTo>
                  <a:cubicBezTo>
                    <a:pt x="129" y="36"/>
                    <a:pt x="129" y="36"/>
                    <a:pt x="129" y="36"/>
                  </a:cubicBezTo>
                  <a:cubicBezTo>
                    <a:pt x="128" y="36"/>
                    <a:pt x="128" y="36"/>
                    <a:pt x="128" y="36"/>
                  </a:cubicBezTo>
                  <a:cubicBezTo>
                    <a:pt x="128" y="36"/>
                    <a:pt x="128" y="36"/>
                    <a:pt x="128" y="36"/>
                  </a:cubicBezTo>
                  <a:cubicBezTo>
                    <a:pt x="128" y="36"/>
                    <a:pt x="128" y="35"/>
                    <a:pt x="128" y="34"/>
                  </a:cubicBezTo>
                  <a:cubicBezTo>
                    <a:pt x="129" y="32"/>
                    <a:pt x="130" y="29"/>
                    <a:pt x="130" y="29"/>
                  </a:cubicBezTo>
                  <a:cubicBezTo>
                    <a:pt x="131" y="29"/>
                    <a:pt x="131" y="29"/>
                    <a:pt x="131" y="29"/>
                  </a:cubicBezTo>
                  <a:cubicBezTo>
                    <a:pt x="131" y="26"/>
                    <a:pt x="131" y="26"/>
                    <a:pt x="131" y="26"/>
                  </a:cubicBezTo>
                  <a:cubicBezTo>
                    <a:pt x="134" y="24"/>
                    <a:pt x="134" y="24"/>
                    <a:pt x="134" y="24"/>
                  </a:cubicBezTo>
                  <a:cubicBezTo>
                    <a:pt x="134" y="24"/>
                    <a:pt x="135" y="21"/>
                    <a:pt x="135" y="19"/>
                  </a:cubicBezTo>
                  <a:cubicBezTo>
                    <a:pt x="136" y="18"/>
                    <a:pt x="136" y="16"/>
                    <a:pt x="136" y="16"/>
                  </a:cubicBezTo>
                  <a:cubicBezTo>
                    <a:pt x="135" y="16"/>
                    <a:pt x="135" y="16"/>
                    <a:pt x="135" y="16"/>
                  </a:cubicBezTo>
                  <a:cubicBezTo>
                    <a:pt x="135" y="15"/>
                    <a:pt x="135" y="15"/>
                    <a:pt x="135" y="15"/>
                  </a:cubicBezTo>
                  <a:cubicBezTo>
                    <a:pt x="133" y="16"/>
                    <a:pt x="133" y="16"/>
                    <a:pt x="133" y="16"/>
                  </a:cubicBezTo>
                  <a:cubicBezTo>
                    <a:pt x="132" y="15"/>
                    <a:pt x="129" y="13"/>
                    <a:pt x="128" y="12"/>
                  </a:cubicBezTo>
                  <a:cubicBezTo>
                    <a:pt x="126" y="11"/>
                    <a:pt x="125" y="9"/>
                    <a:pt x="124" y="9"/>
                  </a:cubicBezTo>
                  <a:cubicBezTo>
                    <a:pt x="124" y="8"/>
                    <a:pt x="124" y="8"/>
                    <a:pt x="124" y="7"/>
                  </a:cubicBezTo>
                  <a:cubicBezTo>
                    <a:pt x="124" y="6"/>
                    <a:pt x="125" y="2"/>
                    <a:pt x="125" y="2"/>
                  </a:cubicBezTo>
                  <a:cubicBezTo>
                    <a:pt x="125" y="2"/>
                    <a:pt x="125" y="3"/>
                    <a:pt x="124" y="3"/>
                  </a:cubicBezTo>
                  <a:cubicBezTo>
                    <a:pt x="123" y="3"/>
                    <a:pt x="121" y="5"/>
                    <a:pt x="121" y="5"/>
                  </a:cubicBezTo>
                  <a:cubicBezTo>
                    <a:pt x="121" y="5"/>
                    <a:pt x="121" y="4"/>
                    <a:pt x="121" y="4"/>
                  </a:cubicBezTo>
                  <a:cubicBezTo>
                    <a:pt x="121" y="3"/>
                    <a:pt x="121" y="3"/>
                    <a:pt x="121" y="2"/>
                  </a:cubicBezTo>
                  <a:cubicBezTo>
                    <a:pt x="121" y="2"/>
                    <a:pt x="122" y="2"/>
                    <a:pt x="122" y="1"/>
                  </a:cubicBezTo>
                  <a:cubicBezTo>
                    <a:pt x="122" y="1"/>
                    <a:pt x="123" y="0"/>
                    <a:pt x="123" y="0"/>
                  </a:cubicBezTo>
                  <a:cubicBezTo>
                    <a:pt x="122" y="0"/>
                    <a:pt x="122" y="0"/>
                    <a:pt x="122" y="0"/>
                  </a:cubicBezTo>
                  <a:cubicBezTo>
                    <a:pt x="121" y="1"/>
                    <a:pt x="121" y="1"/>
                    <a:pt x="121" y="1"/>
                  </a:cubicBezTo>
                  <a:cubicBezTo>
                    <a:pt x="121" y="0"/>
                    <a:pt x="121" y="0"/>
                    <a:pt x="121" y="0"/>
                  </a:cubicBezTo>
                  <a:cubicBezTo>
                    <a:pt x="118" y="4"/>
                    <a:pt x="118" y="4"/>
                    <a:pt x="118" y="4"/>
                  </a:cubicBezTo>
                  <a:cubicBezTo>
                    <a:pt x="116" y="3"/>
                    <a:pt x="116" y="3"/>
                    <a:pt x="116" y="3"/>
                  </a:cubicBezTo>
                  <a:cubicBezTo>
                    <a:pt x="113" y="7"/>
                    <a:pt x="113" y="7"/>
                    <a:pt x="113" y="7"/>
                  </a:cubicBezTo>
                  <a:cubicBezTo>
                    <a:pt x="113" y="7"/>
                    <a:pt x="114" y="7"/>
                    <a:pt x="115" y="8"/>
                  </a:cubicBezTo>
                  <a:cubicBezTo>
                    <a:pt x="116" y="8"/>
                    <a:pt x="117" y="10"/>
                    <a:pt x="117" y="10"/>
                  </a:cubicBezTo>
                  <a:cubicBezTo>
                    <a:pt x="117" y="10"/>
                    <a:pt x="119" y="10"/>
                    <a:pt x="119" y="10"/>
                  </a:cubicBezTo>
                  <a:cubicBezTo>
                    <a:pt x="120" y="10"/>
                    <a:pt x="120" y="10"/>
                    <a:pt x="120" y="10"/>
                  </a:cubicBezTo>
                  <a:cubicBezTo>
                    <a:pt x="120" y="11"/>
                    <a:pt x="120" y="11"/>
                    <a:pt x="120" y="12"/>
                  </a:cubicBezTo>
                  <a:cubicBezTo>
                    <a:pt x="119" y="12"/>
                    <a:pt x="119" y="12"/>
                    <a:pt x="118" y="12"/>
                  </a:cubicBezTo>
                  <a:cubicBezTo>
                    <a:pt x="118" y="12"/>
                    <a:pt x="118" y="13"/>
                    <a:pt x="118" y="13"/>
                  </a:cubicBezTo>
                  <a:cubicBezTo>
                    <a:pt x="117" y="13"/>
                    <a:pt x="117" y="13"/>
                    <a:pt x="117" y="13"/>
                  </a:cubicBezTo>
                  <a:cubicBezTo>
                    <a:pt x="117" y="14"/>
                    <a:pt x="116" y="14"/>
                    <a:pt x="115" y="14"/>
                  </a:cubicBezTo>
                  <a:cubicBezTo>
                    <a:pt x="114" y="14"/>
                    <a:pt x="113" y="14"/>
                    <a:pt x="113" y="14"/>
                  </a:cubicBezTo>
                  <a:cubicBezTo>
                    <a:pt x="113" y="13"/>
                    <a:pt x="113" y="13"/>
                    <a:pt x="112" y="13"/>
                  </a:cubicBezTo>
                  <a:cubicBezTo>
                    <a:pt x="112" y="13"/>
                    <a:pt x="112" y="13"/>
                    <a:pt x="111" y="14"/>
                  </a:cubicBezTo>
                  <a:cubicBezTo>
                    <a:pt x="111" y="14"/>
                    <a:pt x="110" y="14"/>
                    <a:pt x="110" y="14"/>
                  </a:cubicBezTo>
                  <a:cubicBezTo>
                    <a:pt x="110" y="13"/>
                    <a:pt x="110" y="14"/>
                    <a:pt x="110" y="15"/>
                  </a:cubicBezTo>
                  <a:cubicBezTo>
                    <a:pt x="110" y="16"/>
                    <a:pt x="109" y="16"/>
                    <a:pt x="109" y="16"/>
                  </a:cubicBezTo>
                  <a:cubicBezTo>
                    <a:pt x="108" y="16"/>
                    <a:pt x="108" y="16"/>
                    <a:pt x="108" y="17"/>
                  </a:cubicBezTo>
                  <a:cubicBezTo>
                    <a:pt x="108" y="18"/>
                    <a:pt x="108" y="18"/>
                    <a:pt x="108" y="18"/>
                  </a:cubicBezTo>
                  <a:cubicBezTo>
                    <a:pt x="108" y="19"/>
                    <a:pt x="108" y="19"/>
                    <a:pt x="108" y="19"/>
                  </a:cubicBezTo>
                  <a:cubicBezTo>
                    <a:pt x="108" y="20"/>
                    <a:pt x="107" y="20"/>
                    <a:pt x="107" y="20"/>
                  </a:cubicBezTo>
                  <a:cubicBezTo>
                    <a:pt x="106" y="20"/>
                    <a:pt x="106" y="20"/>
                    <a:pt x="106" y="20"/>
                  </a:cubicBezTo>
                  <a:cubicBezTo>
                    <a:pt x="105" y="20"/>
                    <a:pt x="105" y="21"/>
                    <a:pt x="105" y="21"/>
                  </a:cubicBezTo>
                  <a:cubicBezTo>
                    <a:pt x="105" y="21"/>
                    <a:pt x="104" y="20"/>
                    <a:pt x="103" y="19"/>
                  </a:cubicBezTo>
                  <a:cubicBezTo>
                    <a:pt x="103" y="19"/>
                    <a:pt x="102" y="18"/>
                    <a:pt x="102" y="18"/>
                  </a:cubicBezTo>
                  <a:cubicBezTo>
                    <a:pt x="102" y="17"/>
                    <a:pt x="102" y="17"/>
                    <a:pt x="102" y="17"/>
                  </a:cubicBezTo>
                  <a:cubicBezTo>
                    <a:pt x="101" y="17"/>
                    <a:pt x="101" y="17"/>
                    <a:pt x="101" y="17"/>
                  </a:cubicBezTo>
                  <a:cubicBezTo>
                    <a:pt x="101" y="17"/>
                    <a:pt x="100" y="17"/>
                    <a:pt x="100" y="17"/>
                  </a:cubicBezTo>
                  <a:cubicBezTo>
                    <a:pt x="100" y="17"/>
                    <a:pt x="100" y="17"/>
                    <a:pt x="99" y="16"/>
                  </a:cubicBezTo>
                  <a:cubicBezTo>
                    <a:pt x="98" y="15"/>
                    <a:pt x="97" y="14"/>
                    <a:pt x="97" y="14"/>
                  </a:cubicBezTo>
                  <a:cubicBezTo>
                    <a:pt x="97" y="14"/>
                    <a:pt x="96" y="15"/>
                    <a:pt x="96" y="15"/>
                  </a:cubicBezTo>
                  <a:cubicBezTo>
                    <a:pt x="95" y="15"/>
                    <a:pt x="95" y="15"/>
                    <a:pt x="95" y="16"/>
                  </a:cubicBezTo>
                  <a:cubicBezTo>
                    <a:pt x="95" y="16"/>
                    <a:pt x="95" y="17"/>
                    <a:pt x="95" y="17"/>
                  </a:cubicBezTo>
                  <a:cubicBezTo>
                    <a:pt x="94" y="17"/>
                    <a:pt x="94" y="17"/>
                    <a:pt x="94" y="18"/>
                  </a:cubicBezTo>
                  <a:cubicBezTo>
                    <a:pt x="94" y="18"/>
                    <a:pt x="94" y="19"/>
                    <a:pt x="94" y="19"/>
                  </a:cubicBezTo>
                  <a:cubicBezTo>
                    <a:pt x="94" y="19"/>
                    <a:pt x="94" y="20"/>
                    <a:pt x="93" y="20"/>
                  </a:cubicBezTo>
                  <a:cubicBezTo>
                    <a:pt x="93" y="20"/>
                    <a:pt x="93" y="20"/>
                    <a:pt x="92" y="20"/>
                  </a:cubicBezTo>
                  <a:cubicBezTo>
                    <a:pt x="92" y="20"/>
                    <a:pt x="92" y="20"/>
                    <a:pt x="91" y="21"/>
                  </a:cubicBezTo>
                  <a:cubicBezTo>
                    <a:pt x="91" y="21"/>
                    <a:pt x="91" y="21"/>
                    <a:pt x="90" y="22"/>
                  </a:cubicBezTo>
                  <a:cubicBezTo>
                    <a:pt x="90" y="23"/>
                    <a:pt x="90" y="23"/>
                    <a:pt x="90" y="23"/>
                  </a:cubicBezTo>
                  <a:cubicBezTo>
                    <a:pt x="90" y="23"/>
                    <a:pt x="90" y="23"/>
                    <a:pt x="90" y="23"/>
                  </a:cubicBezTo>
                  <a:cubicBezTo>
                    <a:pt x="90" y="24"/>
                    <a:pt x="90" y="24"/>
                    <a:pt x="90" y="24"/>
                  </a:cubicBezTo>
                  <a:cubicBezTo>
                    <a:pt x="90" y="24"/>
                    <a:pt x="90" y="24"/>
                    <a:pt x="89" y="24"/>
                  </a:cubicBezTo>
                  <a:cubicBezTo>
                    <a:pt x="89" y="25"/>
                    <a:pt x="89" y="25"/>
                    <a:pt x="89" y="25"/>
                  </a:cubicBezTo>
                  <a:cubicBezTo>
                    <a:pt x="89" y="25"/>
                    <a:pt x="88" y="25"/>
                    <a:pt x="88" y="25"/>
                  </a:cubicBezTo>
                  <a:cubicBezTo>
                    <a:pt x="88" y="26"/>
                    <a:pt x="88" y="26"/>
                    <a:pt x="88" y="26"/>
                  </a:cubicBezTo>
                  <a:cubicBezTo>
                    <a:pt x="87" y="26"/>
                    <a:pt x="87" y="26"/>
                    <a:pt x="87" y="26"/>
                  </a:cubicBezTo>
                  <a:cubicBezTo>
                    <a:pt x="87" y="26"/>
                    <a:pt x="87" y="26"/>
                    <a:pt x="87" y="26"/>
                  </a:cubicBezTo>
                  <a:cubicBezTo>
                    <a:pt x="87" y="26"/>
                    <a:pt x="86" y="26"/>
                    <a:pt x="86" y="26"/>
                  </a:cubicBezTo>
                  <a:cubicBezTo>
                    <a:pt x="86" y="26"/>
                    <a:pt x="86" y="26"/>
                    <a:pt x="85" y="27"/>
                  </a:cubicBezTo>
                  <a:cubicBezTo>
                    <a:pt x="85" y="27"/>
                    <a:pt x="85" y="27"/>
                    <a:pt x="84" y="27"/>
                  </a:cubicBezTo>
                  <a:cubicBezTo>
                    <a:pt x="84" y="27"/>
                    <a:pt x="84" y="27"/>
                    <a:pt x="84" y="27"/>
                  </a:cubicBezTo>
                  <a:cubicBezTo>
                    <a:pt x="83" y="27"/>
                    <a:pt x="83" y="27"/>
                    <a:pt x="83" y="27"/>
                  </a:cubicBezTo>
                  <a:cubicBezTo>
                    <a:pt x="82" y="27"/>
                    <a:pt x="82" y="27"/>
                    <a:pt x="82" y="27"/>
                  </a:cubicBezTo>
                  <a:cubicBezTo>
                    <a:pt x="82" y="27"/>
                    <a:pt x="82" y="27"/>
                    <a:pt x="82" y="27"/>
                  </a:cubicBezTo>
                  <a:cubicBezTo>
                    <a:pt x="82" y="27"/>
                    <a:pt x="81" y="27"/>
                    <a:pt x="81" y="27"/>
                  </a:cubicBezTo>
                  <a:cubicBezTo>
                    <a:pt x="80" y="27"/>
                    <a:pt x="80" y="27"/>
                    <a:pt x="79" y="27"/>
                  </a:cubicBezTo>
                  <a:cubicBezTo>
                    <a:pt x="79" y="27"/>
                    <a:pt x="79" y="27"/>
                    <a:pt x="78" y="27"/>
                  </a:cubicBezTo>
                  <a:cubicBezTo>
                    <a:pt x="78" y="27"/>
                    <a:pt x="78" y="27"/>
                    <a:pt x="77" y="27"/>
                  </a:cubicBezTo>
                  <a:cubicBezTo>
                    <a:pt x="77" y="27"/>
                    <a:pt x="77" y="27"/>
                    <a:pt x="77" y="27"/>
                  </a:cubicBezTo>
                  <a:cubicBezTo>
                    <a:pt x="77" y="27"/>
                    <a:pt x="76" y="27"/>
                    <a:pt x="76" y="26"/>
                  </a:cubicBezTo>
                  <a:cubicBezTo>
                    <a:pt x="76" y="26"/>
                    <a:pt x="75" y="26"/>
                    <a:pt x="74" y="26"/>
                  </a:cubicBezTo>
                  <a:cubicBezTo>
                    <a:pt x="74" y="25"/>
                    <a:pt x="73" y="25"/>
                    <a:pt x="73" y="25"/>
                  </a:cubicBezTo>
                  <a:cubicBezTo>
                    <a:pt x="72" y="25"/>
                    <a:pt x="71" y="25"/>
                    <a:pt x="71" y="25"/>
                  </a:cubicBezTo>
                  <a:cubicBezTo>
                    <a:pt x="70" y="24"/>
                    <a:pt x="69" y="25"/>
                    <a:pt x="68" y="25"/>
                  </a:cubicBezTo>
                  <a:cubicBezTo>
                    <a:pt x="67" y="25"/>
                    <a:pt x="67" y="25"/>
                    <a:pt x="68" y="25"/>
                  </a:cubicBezTo>
                  <a:cubicBezTo>
                    <a:pt x="69" y="24"/>
                    <a:pt x="69" y="24"/>
                    <a:pt x="69" y="24"/>
                  </a:cubicBezTo>
                  <a:cubicBezTo>
                    <a:pt x="69" y="22"/>
                    <a:pt x="68" y="20"/>
                    <a:pt x="68" y="20"/>
                  </a:cubicBezTo>
                  <a:cubicBezTo>
                    <a:pt x="68" y="20"/>
                    <a:pt x="69" y="20"/>
                    <a:pt x="69" y="20"/>
                  </a:cubicBezTo>
                  <a:cubicBezTo>
                    <a:pt x="69" y="19"/>
                    <a:pt x="69" y="19"/>
                    <a:pt x="69" y="18"/>
                  </a:cubicBezTo>
                  <a:cubicBezTo>
                    <a:pt x="69" y="18"/>
                    <a:pt x="69" y="17"/>
                    <a:pt x="69" y="16"/>
                  </a:cubicBezTo>
                  <a:cubicBezTo>
                    <a:pt x="68" y="15"/>
                    <a:pt x="66" y="11"/>
                    <a:pt x="66" y="11"/>
                  </a:cubicBezTo>
                  <a:cubicBezTo>
                    <a:pt x="70" y="9"/>
                    <a:pt x="70" y="9"/>
                    <a:pt x="70" y="9"/>
                  </a:cubicBezTo>
                  <a:cubicBezTo>
                    <a:pt x="69" y="8"/>
                    <a:pt x="69" y="8"/>
                    <a:pt x="69" y="8"/>
                  </a:cubicBezTo>
                  <a:cubicBezTo>
                    <a:pt x="67" y="9"/>
                    <a:pt x="64" y="8"/>
                    <a:pt x="63" y="8"/>
                  </a:cubicBezTo>
                  <a:cubicBezTo>
                    <a:pt x="62" y="8"/>
                    <a:pt x="61" y="8"/>
                    <a:pt x="61" y="8"/>
                  </a:cubicBezTo>
                  <a:cubicBezTo>
                    <a:pt x="60" y="12"/>
                    <a:pt x="60" y="12"/>
                    <a:pt x="60" y="12"/>
                  </a:cubicBezTo>
                  <a:cubicBezTo>
                    <a:pt x="61" y="12"/>
                    <a:pt x="61" y="12"/>
                    <a:pt x="61" y="12"/>
                  </a:cubicBezTo>
                  <a:cubicBezTo>
                    <a:pt x="61" y="17"/>
                    <a:pt x="61" y="17"/>
                    <a:pt x="61" y="17"/>
                  </a:cubicBezTo>
                  <a:cubicBezTo>
                    <a:pt x="61" y="17"/>
                    <a:pt x="61" y="18"/>
                    <a:pt x="60" y="18"/>
                  </a:cubicBezTo>
                  <a:cubicBezTo>
                    <a:pt x="60" y="18"/>
                    <a:pt x="59" y="18"/>
                    <a:pt x="58" y="18"/>
                  </a:cubicBezTo>
                  <a:cubicBezTo>
                    <a:pt x="58" y="18"/>
                    <a:pt x="56" y="18"/>
                    <a:pt x="56" y="18"/>
                  </a:cubicBezTo>
                  <a:cubicBezTo>
                    <a:pt x="55" y="18"/>
                    <a:pt x="55" y="18"/>
                    <a:pt x="55" y="18"/>
                  </a:cubicBezTo>
                  <a:cubicBezTo>
                    <a:pt x="55" y="18"/>
                    <a:pt x="55" y="18"/>
                    <a:pt x="54" y="19"/>
                  </a:cubicBezTo>
                  <a:cubicBezTo>
                    <a:pt x="54" y="19"/>
                    <a:pt x="55" y="20"/>
                    <a:pt x="55" y="20"/>
                  </a:cubicBezTo>
                  <a:cubicBezTo>
                    <a:pt x="55" y="21"/>
                    <a:pt x="55" y="22"/>
                    <a:pt x="55" y="22"/>
                  </a:cubicBezTo>
                  <a:cubicBezTo>
                    <a:pt x="55" y="23"/>
                    <a:pt x="55" y="25"/>
                    <a:pt x="55" y="25"/>
                  </a:cubicBezTo>
                  <a:cubicBezTo>
                    <a:pt x="55" y="25"/>
                    <a:pt x="55" y="25"/>
                    <a:pt x="54" y="25"/>
                  </a:cubicBezTo>
                  <a:cubicBezTo>
                    <a:pt x="54" y="25"/>
                    <a:pt x="53" y="25"/>
                    <a:pt x="53" y="25"/>
                  </a:cubicBezTo>
                  <a:cubicBezTo>
                    <a:pt x="52" y="25"/>
                    <a:pt x="52" y="25"/>
                    <a:pt x="51" y="25"/>
                  </a:cubicBezTo>
                  <a:cubicBezTo>
                    <a:pt x="50" y="25"/>
                    <a:pt x="49" y="25"/>
                    <a:pt x="49" y="24"/>
                  </a:cubicBezTo>
                  <a:cubicBezTo>
                    <a:pt x="49" y="24"/>
                    <a:pt x="48" y="24"/>
                    <a:pt x="48" y="24"/>
                  </a:cubicBezTo>
                  <a:cubicBezTo>
                    <a:pt x="48" y="25"/>
                    <a:pt x="47" y="25"/>
                    <a:pt x="47" y="25"/>
                  </a:cubicBezTo>
                  <a:cubicBezTo>
                    <a:pt x="46" y="25"/>
                    <a:pt x="45" y="25"/>
                    <a:pt x="45" y="25"/>
                  </a:cubicBezTo>
                  <a:cubicBezTo>
                    <a:pt x="45" y="25"/>
                    <a:pt x="44" y="25"/>
                    <a:pt x="44" y="25"/>
                  </a:cubicBezTo>
                  <a:cubicBezTo>
                    <a:pt x="43" y="25"/>
                    <a:pt x="43" y="24"/>
                    <a:pt x="42" y="24"/>
                  </a:cubicBezTo>
                  <a:cubicBezTo>
                    <a:pt x="42" y="25"/>
                    <a:pt x="42" y="24"/>
                    <a:pt x="42" y="24"/>
                  </a:cubicBezTo>
                  <a:cubicBezTo>
                    <a:pt x="41" y="25"/>
                    <a:pt x="41" y="25"/>
                    <a:pt x="41" y="26"/>
                  </a:cubicBezTo>
                  <a:cubicBezTo>
                    <a:pt x="41" y="27"/>
                    <a:pt x="41" y="27"/>
                    <a:pt x="41" y="28"/>
                  </a:cubicBezTo>
                  <a:cubicBezTo>
                    <a:pt x="41" y="28"/>
                    <a:pt x="40" y="29"/>
                    <a:pt x="40" y="29"/>
                  </a:cubicBezTo>
                  <a:cubicBezTo>
                    <a:pt x="40" y="30"/>
                    <a:pt x="39" y="31"/>
                    <a:pt x="38" y="33"/>
                  </a:cubicBezTo>
                  <a:cubicBezTo>
                    <a:pt x="37" y="34"/>
                    <a:pt x="37" y="35"/>
                    <a:pt x="37" y="35"/>
                  </a:cubicBezTo>
                  <a:cubicBezTo>
                    <a:pt x="36" y="35"/>
                    <a:pt x="36" y="35"/>
                    <a:pt x="36" y="36"/>
                  </a:cubicBezTo>
                  <a:cubicBezTo>
                    <a:pt x="36" y="37"/>
                    <a:pt x="36" y="37"/>
                    <a:pt x="37" y="38"/>
                  </a:cubicBezTo>
                  <a:cubicBezTo>
                    <a:pt x="37" y="38"/>
                    <a:pt x="40" y="41"/>
                    <a:pt x="41" y="42"/>
                  </a:cubicBezTo>
                  <a:cubicBezTo>
                    <a:pt x="41" y="43"/>
                    <a:pt x="41" y="43"/>
                    <a:pt x="41" y="44"/>
                  </a:cubicBezTo>
                  <a:cubicBezTo>
                    <a:pt x="41" y="44"/>
                    <a:pt x="41" y="44"/>
                    <a:pt x="41" y="45"/>
                  </a:cubicBezTo>
                  <a:cubicBezTo>
                    <a:pt x="41" y="45"/>
                    <a:pt x="41" y="46"/>
                    <a:pt x="41" y="46"/>
                  </a:cubicBezTo>
                  <a:cubicBezTo>
                    <a:pt x="41" y="46"/>
                    <a:pt x="39" y="46"/>
                    <a:pt x="38" y="46"/>
                  </a:cubicBezTo>
                  <a:cubicBezTo>
                    <a:pt x="37" y="45"/>
                    <a:pt x="36" y="45"/>
                    <a:pt x="36" y="45"/>
                  </a:cubicBezTo>
                  <a:cubicBezTo>
                    <a:pt x="36" y="44"/>
                    <a:pt x="34" y="44"/>
                    <a:pt x="34" y="44"/>
                  </a:cubicBezTo>
                  <a:cubicBezTo>
                    <a:pt x="33" y="43"/>
                    <a:pt x="32" y="43"/>
                    <a:pt x="31" y="42"/>
                  </a:cubicBezTo>
                  <a:cubicBezTo>
                    <a:pt x="31" y="42"/>
                    <a:pt x="31" y="42"/>
                    <a:pt x="30" y="42"/>
                  </a:cubicBezTo>
                  <a:cubicBezTo>
                    <a:pt x="30" y="42"/>
                    <a:pt x="29" y="42"/>
                    <a:pt x="29" y="41"/>
                  </a:cubicBezTo>
                  <a:cubicBezTo>
                    <a:pt x="29" y="41"/>
                    <a:pt x="28" y="41"/>
                    <a:pt x="28" y="41"/>
                  </a:cubicBezTo>
                  <a:cubicBezTo>
                    <a:pt x="28" y="41"/>
                    <a:pt x="28" y="41"/>
                    <a:pt x="27" y="41"/>
                  </a:cubicBezTo>
                  <a:cubicBezTo>
                    <a:pt x="27" y="41"/>
                    <a:pt x="27" y="40"/>
                    <a:pt x="26" y="40"/>
                  </a:cubicBezTo>
                  <a:cubicBezTo>
                    <a:pt x="25" y="40"/>
                    <a:pt x="24" y="40"/>
                    <a:pt x="24" y="40"/>
                  </a:cubicBezTo>
                  <a:cubicBezTo>
                    <a:pt x="24" y="39"/>
                    <a:pt x="24" y="39"/>
                    <a:pt x="24" y="39"/>
                  </a:cubicBezTo>
                  <a:cubicBezTo>
                    <a:pt x="22" y="40"/>
                    <a:pt x="22" y="40"/>
                    <a:pt x="22" y="40"/>
                  </a:cubicBezTo>
                  <a:cubicBezTo>
                    <a:pt x="22" y="42"/>
                    <a:pt x="22" y="42"/>
                    <a:pt x="22" y="42"/>
                  </a:cubicBezTo>
                  <a:cubicBezTo>
                    <a:pt x="21" y="42"/>
                    <a:pt x="21" y="42"/>
                    <a:pt x="21" y="42"/>
                  </a:cubicBezTo>
                  <a:cubicBezTo>
                    <a:pt x="21" y="41"/>
                    <a:pt x="21" y="41"/>
                    <a:pt x="21" y="41"/>
                  </a:cubicBezTo>
                  <a:cubicBezTo>
                    <a:pt x="21" y="41"/>
                    <a:pt x="21" y="41"/>
                    <a:pt x="21" y="41"/>
                  </a:cubicBezTo>
                  <a:cubicBezTo>
                    <a:pt x="20" y="43"/>
                    <a:pt x="20" y="43"/>
                    <a:pt x="20" y="43"/>
                  </a:cubicBezTo>
                  <a:cubicBezTo>
                    <a:pt x="20" y="43"/>
                    <a:pt x="19" y="43"/>
                    <a:pt x="19" y="43"/>
                  </a:cubicBezTo>
                  <a:cubicBezTo>
                    <a:pt x="18" y="44"/>
                    <a:pt x="18" y="44"/>
                    <a:pt x="17" y="44"/>
                  </a:cubicBezTo>
                  <a:cubicBezTo>
                    <a:pt x="17" y="44"/>
                    <a:pt x="16" y="45"/>
                    <a:pt x="16" y="45"/>
                  </a:cubicBezTo>
                  <a:cubicBezTo>
                    <a:pt x="16" y="45"/>
                    <a:pt x="16" y="45"/>
                    <a:pt x="16" y="45"/>
                  </a:cubicBezTo>
                  <a:cubicBezTo>
                    <a:pt x="15" y="45"/>
                    <a:pt x="15" y="45"/>
                    <a:pt x="14" y="45"/>
                  </a:cubicBezTo>
                  <a:cubicBezTo>
                    <a:pt x="14" y="46"/>
                    <a:pt x="13" y="45"/>
                    <a:pt x="13" y="45"/>
                  </a:cubicBezTo>
                  <a:cubicBezTo>
                    <a:pt x="13" y="46"/>
                    <a:pt x="13" y="46"/>
                    <a:pt x="13" y="46"/>
                  </a:cubicBezTo>
                  <a:cubicBezTo>
                    <a:pt x="13" y="46"/>
                    <a:pt x="13" y="46"/>
                    <a:pt x="13" y="46"/>
                  </a:cubicBezTo>
                  <a:cubicBezTo>
                    <a:pt x="13" y="47"/>
                    <a:pt x="13" y="47"/>
                    <a:pt x="13" y="47"/>
                  </a:cubicBezTo>
                  <a:cubicBezTo>
                    <a:pt x="14" y="47"/>
                    <a:pt x="14" y="47"/>
                    <a:pt x="14" y="47"/>
                  </a:cubicBezTo>
                  <a:cubicBezTo>
                    <a:pt x="14" y="47"/>
                    <a:pt x="14" y="48"/>
                    <a:pt x="14" y="48"/>
                  </a:cubicBezTo>
                  <a:cubicBezTo>
                    <a:pt x="14" y="49"/>
                    <a:pt x="14" y="49"/>
                    <a:pt x="14" y="49"/>
                  </a:cubicBezTo>
                  <a:cubicBezTo>
                    <a:pt x="15" y="49"/>
                    <a:pt x="16" y="48"/>
                    <a:pt x="16" y="49"/>
                  </a:cubicBezTo>
                  <a:cubicBezTo>
                    <a:pt x="17" y="49"/>
                    <a:pt x="17" y="49"/>
                    <a:pt x="17" y="48"/>
                  </a:cubicBezTo>
                  <a:cubicBezTo>
                    <a:pt x="17" y="48"/>
                    <a:pt x="17" y="48"/>
                    <a:pt x="17" y="48"/>
                  </a:cubicBezTo>
                  <a:cubicBezTo>
                    <a:pt x="18" y="48"/>
                    <a:pt x="18" y="48"/>
                    <a:pt x="18" y="48"/>
                  </a:cubicBezTo>
                  <a:cubicBezTo>
                    <a:pt x="18" y="47"/>
                    <a:pt x="18" y="47"/>
                    <a:pt x="18" y="47"/>
                  </a:cubicBezTo>
                  <a:cubicBezTo>
                    <a:pt x="19" y="47"/>
                    <a:pt x="19" y="47"/>
                    <a:pt x="19" y="47"/>
                  </a:cubicBezTo>
                  <a:cubicBezTo>
                    <a:pt x="17" y="47"/>
                    <a:pt x="17" y="47"/>
                    <a:pt x="17" y="47"/>
                  </a:cubicBezTo>
                  <a:cubicBezTo>
                    <a:pt x="17" y="47"/>
                    <a:pt x="17" y="47"/>
                    <a:pt x="17" y="47"/>
                  </a:cubicBezTo>
                  <a:cubicBezTo>
                    <a:pt x="17" y="47"/>
                    <a:pt x="16" y="47"/>
                    <a:pt x="16" y="47"/>
                  </a:cubicBezTo>
                  <a:cubicBezTo>
                    <a:pt x="15" y="46"/>
                    <a:pt x="15" y="46"/>
                    <a:pt x="16" y="46"/>
                  </a:cubicBezTo>
                  <a:cubicBezTo>
                    <a:pt x="16" y="46"/>
                    <a:pt x="17" y="46"/>
                    <a:pt x="17" y="45"/>
                  </a:cubicBezTo>
                  <a:cubicBezTo>
                    <a:pt x="18" y="45"/>
                    <a:pt x="18" y="46"/>
                    <a:pt x="18" y="46"/>
                  </a:cubicBezTo>
                  <a:cubicBezTo>
                    <a:pt x="20" y="46"/>
                    <a:pt x="20" y="46"/>
                    <a:pt x="20" y="46"/>
                  </a:cubicBezTo>
                  <a:cubicBezTo>
                    <a:pt x="20" y="46"/>
                    <a:pt x="20" y="46"/>
                    <a:pt x="20" y="47"/>
                  </a:cubicBezTo>
                  <a:cubicBezTo>
                    <a:pt x="20" y="47"/>
                    <a:pt x="20" y="47"/>
                    <a:pt x="20" y="47"/>
                  </a:cubicBezTo>
                  <a:cubicBezTo>
                    <a:pt x="20" y="47"/>
                    <a:pt x="20" y="48"/>
                    <a:pt x="20" y="48"/>
                  </a:cubicBezTo>
                  <a:cubicBezTo>
                    <a:pt x="20" y="48"/>
                    <a:pt x="20" y="48"/>
                    <a:pt x="21" y="49"/>
                  </a:cubicBezTo>
                  <a:cubicBezTo>
                    <a:pt x="21" y="49"/>
                    <a:pt x="21" y="50"/>
                    <a:pt x="21" y="52"/>
                  </a:cubicBezTo>
                  <a:cubicBezTo>
                    <a:pt x="21" y="53"/>
                    <a:pt x="20" y="55"/>
                    <a:pt x="20" y="55"/>
                  </a:cubicBezTo>
                  <a:cubicBezTo>
                    <a:pt x="20" y="56"/>
                    <a:pt x="19" y="56"/>
                    <a:pt x="19" y="57"/>
                  </a:cubicBezTo>
                  <a:cubicBezTo>
                    <a:pt x="19" y="57"/>
                    <a:pt x="19" y="57"/>
                    <a:pt x="19" y="57"/>
                  </a:cubicBezTo>
                  <a:cubicBezTo>
                    <a:pt x="19" y="58"/>
                    <a:pt x="19" y="58"/>
                    <a:pt x="19" y="59"/>
                  </a:cubicBezTo>
                  <a:cubicBezTo>
                    <a:pt x="18" y="59"/>
                    <a:pt x="18" y="59"/>
                    <a:pt x="18" y="60"/>
                  </a:cubicBezTo>
                  <a:cubicBezTo>
                    <a:pt x="19" y="60"/>
                    <a:pt x="19" y="60"/>
                    <a:pt x="19" y="61"/>
                  </a:cubicBezTo>
                  <a:cubicBezTo>
                    <a:pt x="19" y="61"/>
                    <a:pt x="19" y="62"/>
                    <a:pt x="19" y="62"/>
                  </a:cubicBezTo>
                  <a:cubicBezTo>
                    <a:pt x="19" y="62"/>
                    <a:pt x="18" y="63"/>
                    <a:pt x="18" y="63"/>
                  </a:cubicBezTo>
                  <a:cubicBezTo>
                    <a:pt x="16" y="63"/>
                    <a:pt x="16" y="63"/>
                    <a:pt x="16" y="63"/>
                  </a:cubicBezTo>
                  <a:cubicBezTo>
                    <a:pt x="16" y="63"/>
                    <a:pt x="15" y="63"/>
                    <a:pt x="14" y="61"/>
                  </a:cubicBezTo>
                  <a:cubicBezTo>
                    <a:pt x="14" y="62"/>
                    <a:pt x="13" y="66"/>
                    <a:pt x="13" y="67"/>
                  </a:cubicBezTo>
                  <a:cubicBezTo>
                    <a:pt x="12" y="68"/>
                    <a:pt x="12" y="70"/>
                    <a:pt x="12" y="70"/>
                  </a:cubicBezTo>
                  <a:cubicBezTo>
                    <a:pt x="13" y="70"/>
                    <a:pt x="11" y="74"/>
                    <a:pt x="11" y="74"/>
                  </a:cubicBezTo>
                  <a:cubicBezTo>
                    <a:pt x="11" y="74"/>
                    <a:pt x="10" y="81"/>
                    <a:pt x="10" y="81"/>
                  </a:cubicBezTo>
                  <a:cubicBezTo>
                    <a:pt x="10" y="82"/>
                    <a:pt x="14" y="81"/>
                    <a:pt x="16" y="81"/>
                  </a:cubicBezTo>
                  <a:cubicBezTo>
                    <a:pt x="17" y="81"/>
                    <a:pt x="17" y="80"/>
                    <a:pt x="18" y="80"/>
                  </a:cubicBezTo>
                  <a:cubicBezTo>
                    <a:pt x="18" y="81"/>
                    <a:pt x="18" y="81"/>
                    <a:pt x="18" y="81"/>
                  </a:cubicBezTo>
                  <a:cubicBezTo>
                    <a:pt x="19" y="81"/>
                    <a:pt x="19" y="81"/>
                    <a:pt x="19" y="81"/>
                  </a:cubicBezTo>
                  <a:cubicBezTo>
                    <a:pt x="20" y="82"/>
                    <a:pt x="20" y="82"/>
                    <a:pt x="21" y="82"/>
                  </a:cubicBezTo>
                  <a:cubicBezTo>
                    <a:pt x="21" y="83"/>
                    <a:pt x="22" y="83"/>
                    <a:pt x="22" y="83"/>
                  </a:cubicBezTo>
                  <a:cubicBezTo>
                    <a:pt x="22" y="84"/>
                    <a:pt x="23" y="84"/>
                    <a:pt x="24" y="84"/>
                  </a:cubicBezTo>
                  <a:cubicBezTo>
                    <a:pt x="24" y="85"/>
                    <a:pt x="25" y="86"/>
                    <a:pt x="25" y="86"/>
                  </a:cubicBezTo>
                  <a:cubicBezTo>
                    <a:pt x="25" y="86"/>
                    <a:pt x="23" y="89"/>
                    <a:pt x="22" y="89"/>
                  </a:cubicBezTo>
                  <a:cubicBezTo>
                    <a:pt x="21" y="90"/>
                    <a:pt x="20" y="92"/>
                    <a:pt x="19" y="92"/>
                  </a:cubicBezTo>
                  <a:cubicBezTo>
                    <a:pt x="19" y="93"/>
                    <a:pt x="14" y="99"/>
                    <a:pt x="13" y="100"/>
                  </a:cubicBezTo>
                  <a:cubicBezTo>
                    <a:pt x="12" y="101"/>
                    <a:pt x="11" y="101"/>
                    <a:pt x="11" y="101"/>
                  </a:cubicBezTo>
                  <a:cubicBezTo>
                    <a:pt x="11" y="101"/>
                    <a:pt x="10" y="102"/>
                    <a:pt x="10" y="102"/>
                  </a:cubicBezTo>
                  <a:cubicBezTo>
                    <a:pt x="10" y="103"/>
                    <a:pt x="9" y="105"/>
                    <a:pt x="9" y="105"/>
                  </a:cubicBezTo>
                  <a:cubicBezTo>
                    <a:pt x="9" y="106"/>
                    <a:pt x="8" y="107"/>
                    <a:pt x="8" y="108"/>
                  </a:cubicBezTo>
                  <a:cubicBezTo>
                    <a:pt x="7" y="109"/>
                    <a:pt x="8" y="110"/>
                    <a:pt x="8" y="111"/>
                  </a:cubicBezTo>
                  <a:cubicBezTo>
                    <a:pt x="8" y="111"/>
                    <a:pt x="8" y="112"/>
                    <a:pt x="8" y="113"/>
                  </a:cubicBezTo>
                  <a:cubicBezTo>
                    <a:pt x="8" y="114"/>
                    <a:pt x="7" y="116"/>
                    <a:pt x="7" y="116"/>
                  </a:cubicBezTo>
                  <a:cubicBezTo>
                    <a:pt x="7" y="116"/>
                    <a:pt x="8" y="117"/>
                    <a:pt x="8" y="117"/>
                  </a:cubicBezTo>
                  <a:cubicBezTo>
                    <a:pt x="8" y="117"/>
                    <a:pt x="8" y="117"/>
                    <a:pt x="9" y="117"/>
                  </a:cubicBezTo>
                  <a:cubicBezTo>
                    <a:pt x="9" y="117"/>
                    <a:pt x="9" y="118"/>
                    <a:pt x="9" y="118"/>
                  </a:cubicBezTo>
                  <a:cubicBezTo>
                    <a:pt x="10" y="118"/>
                    <a:pt x="12" y="121"/>
                    <a:pt x="12" y="121"/>
                  </a:cubicBezTo>
                  <a:cubicBezTo>
                    <a:pt x="12" y="121"/>
                    <a:pt x="12" y="121"/>
                    <a:pt x="12" y="121"/>
                  </a:cubicBezTo>
                  <a:cubicBezTo>
                    <a:pt x="12" y="121"/>
                    <a:pt x="12" y="122"/>
                    <a:pt x="12" y="122"/>
                  </a:cubicBezTo>
                  <a:cubicBezTo>
                    <a:pt x="12" y="122"/>
                    <a:pt x="11" y="123"/>
                    <a:pt x="10" y="123"/>
                  </a:cubicBezTo>
                  <a:cubicBezTo>
                    <a:pt x="10" y="123"/>
                    <a:pt x="9" y="124"/>
                    <a:pt x="9" y="124"/>
                  </a:cubicBezTo>
                  <a:cubicBezTo>
                    <a:pt x="9" y="125"/>
                    <a:pt x="8" y="125"/>
                    <a:pt x="8" y="125"/>
                  </a:cubicBezTo>
                  <a:cubicBezTo>
                    <a:pt x="8" y="125"/>
                    <a:pt x="8" y="126"/>
                    <a:pt x="8" y="126"/>
                  </a:cubicBezTo>
                  <a:cubicBezTo>
                    <a:pt x="8" y="127"/>
                    <a:pt x="8" y="127"/>
                    <a:pt x="8" y="127"/>
                  </a:cubicBezTo>
                  <a:cubicBezTo>
                    <a:pt x="8" y="127"/>
                    <a:pt x="7" y="128"/>
                    <a:pt x="7" y="128"/>
                  </a:cubicBezTo>
                  <a:cubicBezTo>
                    <a:pt x="7" y="128"/>
                    <a:pt x="6" y="129"/>
                    <a:pt x="6" y="129"/>
                  </a:cubicBezTo>
                  <a:cubicBezTo>
                    <a:pt x="6" y="129"/>
                    <a:pt x="6" y="129"/>
                    <a:pt x="6" y="129"/>
                  </a:cubicBezTo>
                  <a:cubicBezTo>
                    <a:pt x="6" y="130"/>
                    <a:pt x="5" y="129"/>
                    <a:pt x="5" y="129"/>
                  </a:cubicBezTo>
                  <a:cubicBezTo>
                    <a:pt x="5" y="129"/>
                    <a:pt x="5" y="129"/>
                    <a:pt x="4" y="129"/>
                  </a:cubicBezTo>
                  <a:cubicBezTo>
                    <a:pt x="4" y="129"/>
                    <a:pt x="4" y="129"/>
                    <a:pt x="3" y="129"/>
                  </a:cubicBezTo>
                  <a:cubicBezTo>
                    <a:pt x="3" y="130"/>
                    <a:pt x="3" y="130"/>
                    <a:pt x="3" y="130"/>
                  </a:cubicBezTo>
                  <a:cubicBezTo>
                    <a:pt x="0" y="132"/>
                    <a:pt x="0" y="132"/>
                    <a:pt x="0" y="132"/>
                  </a:cubicBezTo>
                  <a:cubicBezTo>
                    <a:pt x="1" y="136"/>
                    <a:pt x="1" y="136"/>
                    <a:pt x="1" y="136"/>
                  </a:cubicBezTo>
                  <a:cubicBezTo>
                    <a:pt x="3" y="137"/>
                    <a:pt x="3" y="137"/>
                    <a:pt x="3" y="137"/>
                  </a:cubicBezTo>
                  <a:cubicBezTo>
                    <a:pt x="4" y="136"/>
                    <a:pt x="4" y="136"/>
                    <a:pt x="4" y="136"/>
                  </a:cubicBezTo>
                  <a:cubicBezTo>
                    <a:pt x="3" y="136"/>
                    <a:pt x="3" y="135"/>
                    <a:pt x="3" y="135"/>
                  </a:cubicBezTo>
                  <a:cubicBezTo>
                    <a:pt x="4" y="135"/>
                    <a:pt x="4" y="135"/>
                    <a:pt x="4" y="135"/>
                  </a:cubicBezTo>
                  <a:cubicBezTo>
                    <a:pt x="5" y="136"/>
                    <a:pt x="5" y="136"/>
                    <a:pt x="5" y="136"/>
                  </a:cubicBezTo>
                  <a:cubicBezTo>
                    <a:pt x="6" y="137"/>
                    <a:pt x="6" y="137"/>
                    <a:pt x="6" y="137"/>
                  </a:cubicBezTo>
                  <a:cubicBezTo>
                    <a:pt x="7" y="136"/>
                    <a:pt x="6" y="135"/>
                    <a:pt x="6" y="135"/>
                  </a:cubicBezTo>
                  <a:cubicBezTo>
                    <a:pt x="7" y="135"/>
                    <a:pt x="7" y="135"/>
                    <a:pt x="7" y="135"/>
                  </a:cubicBezTo>
                  <a:cubicBezTo>
                    <a:pt x="8" y="136"/>
                    <a:pt x="8" y="136"/>
                    <a:pt x="8" y="136"/>
                  </a:cubicBezTo>
                  <a:cubicBezTo>
                    <a:pt x="8" y="136"/>
                    <a:pt x="8" y="136"/>
                    <a:pt x="8" y="136"/>
                  </a:cubicBezTo>
                  <a:cubicBezTo>
                    <a:pt x="8" y="136"/>
                    <a:pt x="8" y="136"/>
                    <a:pt x="8" y="136"/>
                  </a:cubicBezTo>
                  <a:cubicBezTo>
                    <a:pt x="8" y="136"/>
                    <a:pt x="8" y="136"/>
                    <a:pt x="8" y="136"/>
                  </a:cubicBezTo>
                  <a:cubicBezTo>
                    <a:pt x="8" y="137"/>
                    <a:pt x="8" y="137"/>
                    <a:pt x="8" y="137"/>
                  </a:cubicBezTo>
                  <a:cubicBezTo>
                    <a:pt x="8" y="137"/>
                    <a:pt x="7" y="137"/>
                    <a:pt x="7" y="137"/>
                  </a:cubicBezTo>
                  <a:cubicBezTo>
                    <a:pt x="7" y="137"/>
                    <a:pt x="6" y="137"/>
                    <a:pt x="6" y="137"/>
                  </a:cubicBezTo>
                  <a:cubicBezTo>
                    <a:pt x="6" y="137"/>
                    <a:pt x="6" y="137"/>
                    <a:pt x="6" y="137"/>
                  </a:cubicBezTo>
                  <a:cubicBezTo>
                    <a:pt x="7" y="138"/>
                    <a:pt x="7" y="138"/>
                    <a:pt x="7" y="138"/>
                  </a:cubicBezTo>
                  <a:cubicBezTo>
                    <a:pt x="7" y="138"/>
                    <a:pt x="7" y="138"/>
                    <a:pt x="7" y="138"/>
                  </a:cubicBezTo>
                  <a:cubicBezTo>
                    <a:pt x="7" y="138"/>
                    <a:pt x="7" y="138"/>
                    <a:pt x="8" y="139"/>
                  </a:cubicBezTo>
                  <a:cubicBezTo>
                    <a:pt x="8" y="140"/>
                    <a:pt x="9" y="140"/>
                    <a:pt x="9" y="140"/>
                  </a:cubicBezTo>
                  <a:cubicBezTo>
                    <a:pt x="10" y="141"/>
                    <a:pt x="10" y="141"/>
                    <a:pt x="10" y="141"/>
                  </a:cubicBezTo>
                  <a:cubicBezTo>
                    <a:pt x="11" y="142"/>
                    <a:pt x="11" y="142"/>
                    <a:pt x="11" y="142"/>
                  </a:cubicBezTo>
                  <a:cubicBezTo>
                    <a:pt x="11" y="143"/>
                    <a:pt x="12" y="143"/>
                    <a:pt x="12" y="143"/>
                  </a:cubicBezTo>
                  <a:cubicBezTo>
                    <a:pt x="13" y="144"/>
                    <a:pt x="13" y="144"/>
                    <a:pt x="13" y="143"/>
                  </a:cubicBezTo>
                  <a:cubicBezTo>
                    <a:pt x="14" y="143"/>
                    <a:pt x="15" y="142"/>
                    <a:pt x="15" y="142"/>
                  </a:cubicBezTo>
                  <a:cubicBezTo>
                    <a:pt x="15" y="142"/>
                    <a:pt x="15" y="142"/>
                    <a:pt x="15" y="143"/>
                  </a:cubicBezTo>
                  <a:cubicBezTo>
                    <a:pt x="16" y="143"/>
                    <a:pt x="16" y="143"/>
                    <a:pt x="16" y="143"/>
                  </a:cubicBezTo>
                  <a:cubicBezTo>
                    <a:pt x="16" y="143"/>
                    <a:pt x="15" y="143"/>
                    <a:pt x="15" y="143"/>
                  </a:cubicBezTo>
                  <a:cubicBezTo>
                    <a:pt x="15" y="144"/>
                    <a:pt x="15" y="144"/>
                    <a:pt x="15" y="144"/>
                  </a:cubicBezTo>
                  <a:cubicBezTo>
                    <a:pt x="16" y="144"/>
                    <a:pt x="16" y="144"/>
                    <a:pt x="16" y="144"/>
                  </a:cubicBezTo>
                  <a:cubicBezTo>
                    <a:pt x="14" y="146"/>
                    <a:pt x="14" y="146"/>
                    <a:pt x="14" y="146"/>
                  </a:cubicBezTo>
                  <a:cubicBezTo>
                    <a:pt x="13" y="146"/>
                    <a:pt x="13" y="146"/>
                    <a:pt x="13" y="146"/>
                  </a:cubicBezTo>
                  <a:cubicBezTo>
                    <a:pt x="13" y="147"/>
                    <a:pt x="13" y="147"/>
                    <a:pt x="13" y="147"/>
                  </a:cubicBezTo>
                  <a:cubicBezTo>
                    <a:pt x="14" y="148"/>
                    <a:pt x="14" y="148"/>
                    <a:pt x="14" y="148"/>
                  </a:cubicBezTo>
                  <a:cubicBezTo>
                    <a:pt x="14" y="148"/>
                    <a:pt x="15" y="148"/>
                    <a:pt x="15" y="148"/>
                  </a:cubicBezTo>
                  <a:cubicBezTo>
                    <a:pt x="15" y="148"/>
                    <a:pt x="15" y="148"/>
                    <a:pt x="15" y="148"/>
                  </a:cubicBezTo>
                  <a:cubicBezTo>
                    <a:pt x="14" y="147"/>
                    <a:pt x="14" y="147"/>
                    <a:pt x="14" y="147"/>
                  </a:cubicBezTo>
                  <a:cubicBezTo>
                    <a:pt x="16" y="145"/>
                    <a:pt x="17" y="144"/>
                    <a:pt x="18" y="143"/>
                  </a:cubicBezTo>
                  <a:cubicBezTo>
                    <a:pt x="18" y="143"/>
                    <a:pt x="18" y="144"/>
                    <a:pt x="18" y="144"/>
                  </a:cubicBezTo>
                  <a:cubicBezTo>
                    <a:pt x="18" y="144"/>
                    <a:pt x="19" y="144"/>
                    <a:pt x="19" y="144"/>
                  </a:cubicBezTo>
                  <a:cubicBezTo>
                    <a:pt x="19" y="144"/>
                    <a:pt x="19" y="144"/>
                    <a:pt x="20" y="144"/>
                  </a:cubicBezTo>
                  <a:cubicBezTo>
                    <a:pt x="20" y="144"/>
                    <a:pt x="21" y="144"/>
                    <a:pt x="21" y="144"/>
                  </a:cubicBezTo>
                  <a:cubicBezTo>
                    <a:pt x="22" y="144"/>
                    <a:pt x="23" y="145"/>
                    <a:pt x="23" y="145"/>
                  </a:cubicBezTo>
                  <a:cubicBezTo>
                    <a:pt x="27" y="144"/>
                    <a:pt x="27" y="144"/>
                    <a:pt x="27" y="144"/>
                  </a:cubicBezTo>
                  <a:cubicBezTo>
                    <a:pt x="27" y="144"/>
                    <a:pt x="27" y="144"/>
                    <a:pt x="27" y="143"/>
                  </a:cubicBezTo>
                  <a:cubicBezTo>
                    <a:pt x="27" y="143"/>
                    <a:pt x="26" y="143"/>
                    <a:pt x="26" y="143"/>
                  </a:cubicBezTo>
                  <a:cubicBezTo>
                    <a:pt x="26" y="144"/>
                    <a:pt x="25" y="144"/>
                    <a:pt x="24" y="144"/>
                  </a:cubicBezTo>
                  <a:cubicBezTo>
                    <a:pt x="23" y="144"/>
                    <a:pt x="22" y="144"/>
                    <a:pt x="22" y="144"/>
                  </a:cubicBezTo>
                  <a:cubicBezTo>
                    <a:pt x="22" y="144"/>
                    <a:pt x="22" y="143"/>
                    <a:pt x="23" y="143"/>
                  </a:cubicBezTo>
                  <a:cubicBezTo>
                    <a:pt x="23" y="142"/>
                    <a:pt x="23" y="142"/>
                    <a:pt x="23" y="142"/>
                  </a:cubicBezTo>
                  <a:cubicBezTo>
                    <a:pt x="23" y="141"/>
                    <a:pt x="23" y="140"/>
                    <a:pt x="23" y="140"/>
                  </a:cubicBezTo>
                  <a:cubicBezTo>
                    <a:pt x="23" y="140"/>
                    <a:pt x="33" y="135"/>
                    <a:pt x="34" y="134"/>
                  </a:cubicBezTo>
                  <a:cubicBezTo>
                    <a:pt x="35" y="134"/>
                    <a:pt x="35" y="134"/>
                    <a:pt x="36" y="134"/>
                  </a:cubicBezTo>
                  <a:cubicBezTo>
                    <a:pt x="36" y="134"/>
                    <a:pt x="37" y="134"/>
                    <a:pt x="37" y="134"/>
                  </a:cubicBezTo>
                  <a:cubicBezTo>
                    <a:pt x="38" y="133"/>
                    <a:pt x="40" y="133"/>
                    <a:pt x="40" y="132"/>
                  </a:cubicBezTo>
                  <a:cubicBezTo>
                    <a:pt x="41" y="132"/>
                    <a:pt x="41" y="132"/>
                    <a:pt x="41" y="132"/>
                  </a:cubicBezTo>
                  <a:cubicBezTo>
                    <a:pt x="41" y="132"/>
                    <a:pt x="42" y="132"/>
                    <a:pt x="42" y="132"/>
                  </a:cubicBezTo>
                  <a:cubicBezTo>
                    <a:pt x="43" y="131"/>
                    <a:pt x="43" y="131"/>
                    <a:pt x="44" y="131"/>
                  </a:cubicBezTo>
                  <a:cubicBezTo>
                    <a:pt x="44" y="131"/>
                    <a:pt x="44" y="131"/>
                    <a:pt x="45" y="131"/>
                  </a:cubicBezTo>
                  <a:cubicBezTo>
                    <a:pt x="46" y="132"/>
                    <a:pt x="46" y="132"/>
                    <a:pt x="46" y="131"/>
                  </a:cubicBezTo>
                  <a:cubicBezTo>
                    <a:pt x="46" y="131"/>
                    <a:pt x="47" y="131"/>
                    <a:pt x="48" y="131"/>
                  </a:cubicBezTo>
                  <a:cubicBezTo>
                    <a:pt x="48" y="131"/>
                    <a:pt x="50" y="131"/>
                    <a:pt x="50" y="131"/>
                  </a:cubicBezTo>
                  <a:cubicBezTo>
                    <a:pt x="50" y="131"/>
                    <a:pt x="50" y="132"/>
                    <a:pt x="51" y="133"/>
                  </a:cubicBezTo>
                  <a:cubicBezTo>
                    <a:pt x="51" y="135"/>
                    <a:pt x="51" y="136"/>
                    <a:pt x="51" y="136"/>
                  </a:cubicBezTo>
                  <a:cubicBezTo>
                    <a:pt x="51" y="137"/>
                    <a:pt x="51" y="137"/>
                    <a:pt x="51" y="137"/>
                  </a:cubicBezTo>
                  <a:cubicBezTo>
                    <a:pt x="51" y="137"/>
                    <a:pt x="51" y="138"/>
                    <a:pt x="51" y="138"/>
                  </a:cubicBezTo>
                  <a:cubicBezTo>
                    <a:pt x="51" y="139"/>
                    <a:pt x="51" y="139"/>
                    <a:pt x="51" y="139"/>
                  </a:cubicBezTo>
                  <a:cubicBezTo>
                    <a:pt x="51" y="139"/>
                    <a:pt x="53" y="139"/>
                    <a:pt x="53" y="139"/>
                  </a:cubicBezTo>
                  <a:cubicBezTo>
                    <a:pt x="54" y="138"/>
                    <a:pt x="55" y="139"/>
                    <a:pt x="55" y="139"/>
                  </a:cubicBezTo>
                  <a:cubicBezTo>
                    <a:pt x="56" y="139"/>
                    <a:pt x="56" y="140"/>
                    <a:pt x="57" y="140"/>
                  </a:cubicBezTo>
                  <a:cubicBezTo>
                    <a:pt x="57" y="140"/>
                    <a:pt x="58" y="140"/>
                    <a:pt x="58" y="140"/>
                  </a:cubicBezTo>
                  <a:cubicBezTo>
                    <a:pt x="59" y="140"/>
                    <a:pt x="60" y="139"/>
                    <a:pt x="61" y="138"/>
                  </a:cubicBezTo>
                  <a:cubicBezTo>
                    <a:pt x="62" y="137"/>
                    <a:pt x="66" y="134"/>
                    <a:pt x="66" y="134"/>
                  </a:cubicBezTo>
                  <a:cubicBezTo>
                    <a:pt x="66" y="134"/>
                    <a:pt x="66" y="134"/>
                    <a:pt x="66" y="134"/>
                  </a:cubicBezTo>
                  <a:cubicBezTo>
                    <a:pt x="66" y="135"/>
                    <a:pt x="66" y="135"/>
                    <a:pt x="66" y="135"/>
                  </a:cubicBezTo>
                  <a:cubicBezTo>
                    <a:pt x="66" y="136"/>
                    <a:pt x="71" y="143"/>
                    <a:pt x="71" y="143"/>
                  </a:cubicBezTo>
                  <a:cubicBezTo>
                    <a:pt x="71" y="143"/>
                    <a:pt x="71" y="142"/>
                    <a:pt x="72" y="141"/>
                  </a:cubicBezTo>
                  <a:cubicBezTo>
                    <a:pt x="72" y="141"/>
                    <a:pt x="75" y="140"/>
                    <a:pt x="76" y="139"/>
                  </a:cubicBezTo>
                  <a:cubicBezTo>
                    <a:pt x="77" y="138"/>
                    <a:pt x="77" y="138"/>
                    <a:pt x="78" y="137"/>
                  </a:cubicBezTo>
                  <a:cubicBezTo>
                    <a:pt x="79" y="137"/>
                    <a:pt x="80" y="136"/>
                    <a:pt x="80" y="136"/>
                  </a:cubicBezTo>
                  <a:cubicBezTo>
                    <a:pt x="80" y="138"/>
                    <a:pt x="80" y="138"/>
                    <a:pt x="80" y="138"/>
                  </a:cubicBezTo>
                  <a:cubicBezTo>
                    <a:pt x="80" y="138"/>
                    <a:pt x="83" y="141"/>
                    <a:pt x="84" y="142"/>
                  </a:cubicBezTo>
                  <a:cubicBezTo>
                    <a:pt x="85" y="143"/>
                    <a:pt x="86" y="143"/>
                    <a:pt x="87" y="144"/>
                  </a:cubicBezTo>
                  <a:cubicBezTo>
                    <a:pt x="88" y="144"/>
                    <a:pt x="89" y="145"/>
                    <a:pt x="89" y="145"/>
                  </a:cubicBezTo>
                  <a:cubicBezTo>
                    <a:pt x="89" y="148"/>
                    <a:pt x="89" y="148"/>
                    <a:pt x="89" y="148"/>
                  </a:cubicBezTo>
                  <a:cubicBezTo>
                    <a:pt x="91" y="148"/>
                    <a:pt x="94" y="148"/>
                    <a:pt x="94" y="148"/>
                  </a:cubicBezTo>
                  <a:cubicBezTo>
                    <a:pt x="94" y="148"/>
                    <a:pt x="95" y="150"/>
                    <a:pt x="95" y="151"/>
                  </a:cubicBezTo>
                  <a:cubicBezTo>
                    <a:pt x="95" y="152"/>
                    <a:pt x="95" y="153"/>
                    <a:pt x="95" y="153"/>
                  </a:cubicBezTo>
                  <a:cubicBezTo>
                    <a:pt x="105" y="154"/>
                    <a:pt x="105" y="154"/>
                    <a:pt x="105" y="154"/>
                  </a:cubicBezTo>
                  <a:cubicBezTo>
                    <a:pt x="105" y="154"/>
                    <a:pt x="106" y="151"/>
                    <a:pt x="107" y="150"/>
                  </a:cubicBezTo>
                  <a:cubicBezTo>
                    <a:pt x="107" y="149"/>
                    <a:pt x="107" y="149"/>
                    <a:pt x="107" y="148"/>
                  </a:cubicBezTo>
                  <a:cubicBezTo>
                    <a:pt x="107" y="148"/>
                    <a:pt x="106" y="145"/>
                    <a:pt x="106" y="144"/>
                  </a:cubicBezTo>
                  <a:cubicBezTo>
                    <a:pt x="105" y="143"/>
                    <a:pt x="105" y="141"/>
                    <a:pt x="104" y="140"/>
                  </a:cubicBezTo>
                  <a:cubicBezTo>
                    <a:pt x="104" y="138"/>
                    <a:pt x="104" y="137"/>
                    <a:pt x="104" y="137"/>
                  </a:cubicBezTo>
                  <a:cubicBezTo>
                    <a:pt x="104" y="137"/>
                    <a:pt x="104" y="137"/>
                    <a:pt x="104" y="136"/>
                  </a:cubicBezTo>
                  <a:cubicBezTo>
                    <a:pt x="104" y="136"/>
                    <a:pt x="104" y="136"/>
                    <a:pt x="104" y="136"/>
                  </a:cubicBezTo>
                  <a:cubicBezTo>
                    <a:pt x="104" y="136"/>
                    <a:pt x="106" y="136"/>
                    <a:pt x="108" y="135"/>
                  </a:cubicBezTo>
                  <a:cubicBezTo>
                    <a:pt x="110" y="135"/>
                    <a:pt x="112" y="134"/>
                    <a:pt x="112" y="134"/>
                  </a:cubicBezTo>
                  <a:cubicBezTo>
                    <a:pt x="113" y="133"/>
                    <a:pt x="115" y="132"/>
                    <a:pt x="115" y="132"/>
                  </a:cubicBezTo>
                  <a:cubicBezTo>
                    <a:pt x="116" y="132"/>
                    <a:pt x="116" y="132"/>
                    <a:pt x="116" y="132"/>
                  </a:cubicBezTo>
                  <a:cubicBezTo>
                    <a:pt x="117" y="132"/>
                    <a:pt x="117" y="131"/>
                    <a:pt x="118" y="131"/>
                  </a:cubicBezTo>
                  <a:cubicBezTo>
                    <a:pt x="119" y="131"/>
                    <a:pt x="119" y="131"/>
                    <a:pt x="119" y="131"/>
                  </a:cubicBezTo>
                  <a:cubicBezTo>
                    <a:pt x="119" y="132"/>
                    <a:pt x="120" y="133"/>
                    <a:pt x="120" y="134"/>
                  </a:cubicBezTo>
                  <a:cubicBezTo>
                    <a:pt x="120" y="135"/>
                    <a:pt x="121" y="137"/>
                    <a:pt x="122" y="138"/>
                  </a:cubicBezTo>
                  <a:cubicBezTo>
                    <a:pt x="122" y="139"/>
                    <a:pt x="123" y="141"/>
                    <a:pt x="123" y="141"/>
                  </a:cubicBezTo>
                  <a:cubicBezTo>
                    <a:pt x="123" y="142"/>
                    <a:pt x="123" y="144"/>
                    <a:pt x="123" y="144"/>
                  </a:cubicBezTo>
                  <a:cubicBezTo>
                    <a:pt x="123" y="144"/>
                    <a:pt x="125" y="143"/>
                    <a:pt x="126" y="143"/>
                  </a:cubicBezTo>
                  <a:cubicBezTo>
                    <a:pt x="127" y="143"/>
                    <a:pt x="128" y="143"/>
                    <a:pt x="130" y="143"/>
                  </a:cubicBezTo>
                  <a:cubicBezTo>
                    <a:pt x="131" y="142"/>
                    <a:pt x="133" y="142"/>
                    <a:pt x="134" y="141"/>
                  </a:cubicBezTo>
                  <a:cubicBezTo>
                    <a:pt x="134" y="141"/>
                    <a:pt x="134" y="141"/>
                    <a:pt x="135" y="141"/>
                  </a:cubicBezTo>
                  <a:cubicBezTo>
                    <a:pt x="136" y="141"/>
                    <a:pt x="137" y="141"/>
                    <a:pt x="137" y="142"/>
                  </a:cubicBezTo>
                  <a:cubicBezTo>
                    <a:pt x="138" y="142"/>
                    <a:pt x="139" y="143"/>
                    <a:pt x="139" y="143"/>
                  </a:cubicBezTo>
                  <a:cubicBezTo>
                    <a:pt x="142" y="142"/>
                    <a:pt x="142" y="142"/>
                    <a:pt x="142" y="142"/>
                  </a:cubicBezTo>
                  <a:cubicBezTo>
                    <a:pt x="141" y="143"/>
                    <a:pt x="141" y="146"/>
                    <a:pt x="141" y="147"/>
                  </a:cubicBezTo>
                  <a:cubicBezTo>
                    <a:pt x="141" y="148"/>
                    <a:pt x="142" y="148"/>
                    <a:pt x="144" y="148"/>
                  </a:cubicBezTo>
                  <a:cubicBezTo>
                    <a:pt x="145" y="148"/>
                    <a:pt x="147" y="148"/>
                    <a:pt x="150" y="148"/>
                  </a:cubicBezTo>
                  <a:cubicBezTo>
                    <a:pt x="152" y="148"/>
                    <a:pt x="152" y="147"/>
                    <a:pt x="154" y="147"/>
                  </a:cubicBezTo>
                  <a:cubicBezTo>
                    <a:pt x="156" y="147"/>
                    <a:pt x="158" y="146"/>
                    <a:pt x="158" y="146"/>
                  </a:cubicBezTo>
                  <a:cubicBezTo>
                    <a:pt x="158" y="146"/>
                    <a:pt x="158" y="146"/>
                    <a:pt x="159" y="146"/>
                  </a:cubicBezTo>
                  <a:cubicBezTo>
                    <a:pt x="159" y="146"/>
                    <a:pt x="159" y="146"/>
                    <a:pt x="159" y="147"/>
                  </a:cubicBezTo>
                  <a:cubicBezTo>
                    <a:pt x="159" y="147"/>
                    <a:pt x="159" y="148"/>
                    <a:pt x="159" y="148"/>
                  </a:cubicBezTo>
                  <a:cubicBezTo>
                    <a:pt x="159" y="148"/>
                    <a:pt x="160" y="149"/>
                    <a:pt x="160" y="149"/>
                  </a:cubicBezTo>
                  <a:cubicBezTo>
                    <a:pt x="160" y="150"/>
                    <a:pt x="160" y="150"/>
                    <a:pt x="160" y="150"/>
                  </a:cubicBezTo>
                  <a:cubicBezTo>
                    <a:pt x="161" y="150"/>
                    <a:pt x="161" y="150"/>
                    <a:pt x="161" y="151"/>
                  </a:cubicBezTo>
                  <a:cubicBezTo>
                    <a:pt x="162" y="151"/>
                    <a:pt x="162" y="152"/>
                    <a:pt x="162" y="152"/>
                  </a:cubicBezTo>
                  <a:cubicBezTo>
                    <a:pt x="162" y="152"/>
                    <a:pt x="163" y="153"/>
                    <a:pt x="163" y="153"/>
                  </a:cubicBezTo>
                  <a:cubicBezTo>
                    <a:pt x="163" y="154"/>
                    <a:pt x="163" y="154"/>
                    <a:pt x="163" y="154"/>
                  </a:cubicBezTo>
                  <a:cubicBezTo>
                    <a:pt x="163" y="155"/>
                    <a:pt x="163" y="156"/>
                    <a:pt x="163" y="156"/>
                  </a:cubicBezTo>
                  <a:cubicBezTo>
                    <a:pt x="170" y="152"/>
                    <a:pt x="170" y="152"/>
                    <a:pt x="170" y="152"/>
                  </a:cubicBezTo>
                  <a:cubicBezTo>
                    <a:pt x="171" y="154"/>
                    <a:pt x="171" y="154"/>
                    <a:pt x="171" y="154"/>
                  </a:cubicBezTo>
                  <a:cubicBezTo>
                    <a:pt x="174" y="154"/>
                    <a:pt x="174" y="154"/>
                    <a:pt x="174" y="154"/>
                  </a:cubicBezTo>
                  <a:cubicBezTo>
                    <a:pt x="174" y="154"/>
                    <a:pt x="174" y="155"/>
                    <a:pt x="175" y="156"/>
                  </a:cubicBezTo>
                  <a:cubicBezTo>
                    <a:pt x="175" y="157"/>
                    <a:pt x="174" y="157"/>
                    <a:pt x="174" y="157"/>
                  </a:cubicBezTo>
                  <a:cubicBezTo>
                    <a:pt x="174" y="157"/>
                    <a:pt x="176" y="157"/>
                    <a:pt x="176" y="157"/>
                  </a:cubicBezTo>
                  <a:cubicBezTo>
                    <a:pt x="176" y="157"/>
                    <a:pt x="176" y="158"/>
                    <a:pt x="176" y="159"/>
                  </a:cubicBezTo>
                  <a:cubicBezTo>
                    <a:pt x="176" y="160"/>
                    <a:pt x="175" y="161"/>
                    <a:pt x="174" y="162"/>
                  </a:cubicBezTo>
                  <a:cubicBezTo>
                    <a:pt x="173" y="162"/>
                    <a:pt x="173" y="163"/>
                    <a:pt x="173" y="164"/>
                  </a:cubicBezTo>
                  <a:cubicBezTo>
                    <a:pt x="172" y="165"/>
                    <a:pt x="172" y="167"/>
                    <a:pt x="172" y="169"/>
                  </a:cubicBezTo>
                  <a:cubicBezTo>
                    <a:pt x="172" y="171"/>
                    <a:pt x="173" y="171"/>
                    <a:pt x="173" y="172"/>
                  </a:cubicBezTo>
                  <a:cubicBezTo>
                    <a:pt x="174" y="172"/>
                    <a:pt x="174" y="172"/>
                    <a:pt x="175" y="173"/>
                  </a:cubicBezTo>
                  <a:cubicBezTo>
                    <a:pt x="175" y="173"/>
                    <a:pt x="175" y="173"/>
                    <a:pt x="175" y="173"/>
                  </a:cubicBezTo>
                  <a:cubicBezTo>
                    <a:pt x="175" y="173"/>
                    <a:pt x="175" y="173"/>
                    <a:pt x="176" y="174"/>
                  </a:cubicBezTo>
                  <a:cubicBezTo>
                    <a:pt x="176" y="174"/>
                    <a:pt x="176" y="174"/>
                    <a:pt x="177" y="174"/>
                  </a:cubicBezTo>
                  <a:cubicBezTo>
                    <a:pt x="177" y="173"/>
                    <a:pt x="177" y="173"/>
                    <a:pt x="177" y="173"/>
                  </a:cubicBezTo>
                  <a:cubicBezTo>
                    <a:pt x="177" y="173"/>
                    <a:pt x="177" y="173"/>
                    <a:pt x="177" y="173"/>
                  </a:cubicBezTo>
                  <a:cubicBezTo>
                    <a:pt x="177" y="172"/>
                    <a:pt x="177" y="172"/>
                    <a:pt x="178" y="171"/>
                  </a:cubicBezTo>
                  <a:cubicBezTo>
                    <a:pt x="178" y="171"/>
                    <a:pt x="178" y="170"/>
                    <a:pt x="179" y="169"/>
                  </a:cubicBezTo>
                  <a:cubicBezTo>
                    <a:pt x="179" y="169"/>
                    <a:pt x="179" y="168"/>
                    <a:pt x="179" y="168"/>
                  </a:cubicBezTo>
                  <a:cubicBezTo>
                    <a:pt x="179" y="167"/>
                    <a:pt x="179" y="167"/>
                    <a:pt x="179" y="167"/>
                  </a:cubicBezTo>
                  <a:cubicBezTo>
                    <a:pt x="180" y="167"/>
                    <a:pt x="180" y="166"/>
                    <a:pt x="180" y="166"/>
                  </a:cubicBezTo>
                  <a:cubicBezTo>
                    <a:pt x="180" y="166"/>
                    <a:pt x="180" y="166"/>
                    <a:pt x="181" y="166"/>
                  </a:cubicBezTo>
                  <a:cubicBezTo>
                    <a:pt x="181" y="166"/>
                    <a:pt x="181" y="165"/>
                    <a:pt x="181" y="164"/>
                  </a:cubicBezTo>
                  <a:cubicBezTo>
                    <a:pt x="181" y="164"/>
                    <a:pt x="182" y="164"/>
                    <a:pt x="182" y="164"/>
                  </a:cubicBezTo>
                  <a:cubicBezTo>
                    <a:pt x="182" y="163"/>
                    <a:pt x="182" y="163"/>
                    <a:pt x="182" y="163"/>
                  </a:cubicBezTo>
                  <a:cubicBezTo>
                    <a:pt x="182" y="163"/>
                    <a:pt x="182" y="162"/>
                    <a:pt x="182" y="162"/>
                  </a:cubicBezTo>
                  <a:cubicBezTo>
                    <a:pt x="182" y="161"/>
                    <a:pt x="182" y="161"/>
                    <a:pt x="183" y="160"/>
                  </a:cubicBezTo>
                  <a:cubicBezTo>
                    <a:pt x="183" y="160"/>
                    <a:pt x="183" y="160"/>
                    <a:pt x="183" y="160"/>
                  </a:cubicBezTo>
                  <a:cubicBezTo>
                    <a:pt x="183" y="159"/>
                    <a:pt x="183" y="159"/>
                    <a:pt x="184" y="159"/>
                  </a:cubicBezTo>
                  <a:cubicBezTo>
                    <a:pt x="184" y="159"/>
                    <a:pt x="184" y="159"/>
                    <a:pt x="185" y="159"/>
                  </a:cubicBezTo>
                  <a:cubicBezTo>
                    <a:pt x="186" y="158"/>
                    <a:pt x="186" y="158"/>
                    <a:pt x="187" y="158"/>
                  </a:cubicBezTo>
                  <a:cubicBezTo>
                    <a:pt x="187" y="157"/>
                    <a:pt x="187" y="158"/>
                    <a:pt x="188" y="158"/>
                  </a:cubicBezTo>
                  <a:cubicBezTo>
                    <a:pt x="188" y="159"/>
                    <a:pt x="189" y="159"/>
                    <a:pt x="189" y="159"/>
                  </a:cubicBezTo>
                  <a:cubicBezTo>
                    <a:pt x="189" y="159"/>
                    <a:pt x="189" y="159"/>
                    <a:pt x="190" y="159"/>
                  </a:cubicBezTo>
                  <a:cubicBezTo>
                    <a:pt x="190" y="159"/>
                    <a:pt x="190" y="159"/>
                    <a:pt x="190" y="159"/>
                  </a:cubicBezTo>
                  <a:cubicBezTo>
                    <a:pt x="190" y="159"/>
                    <a:pt x="190" y="158"/>
                    <a:pt x="190" y="158"/>
                  </a:cubicBezTo>
                  <a:cubicBezTo>
                    <a:pt x="190" y="158"/>
                    <a:pt x="190" y="158"/>
                    <a:pt x="191" y="157"/>
                  </a:cubicBezTo>
                  <a:cubicBezTo>
                    <a:pt x="191" y="157"/>
                    <a:pt x="191" y="157"/>
                    <a:pt x="191" y="157"/>
                  </a:cubicBezTo>
                  <a:cubicBezTo>
                    <a:pt x="191" y="156"/>
                    <a:pt x="192" y="156"/>
                    <a:pt x="192" y="156"/>
                  </a:cubicBezTo>
                  <a:cubicBezTo>
                    <a:pt x="192" y="156"/>
                    <a:pt x="192" y="156"/>
                    <a:pt x="192" y="155"/>
                  </a:cubicBezTo>
                  <a:cubicBezTo>
                    <a:pt x="192" y="155"/>
                    <a:pt x="192" y="155"/>
                    <a:pt x="193" y="154"/>
                  </a:cubicBezTo>
                  <a:cubicBezTo>
                    <a:pt x="193" y="154"/>
                    <a:pt x="193" y="153"/>
                    <a:pt x="192" y="153"/>
                  </a:cubicBezTo>
                  <a:cubicBezTo>
                    <a:pt x="192" y="154"/>
                    <a:pt x="192" y="154"/>
                    <a:pt x="192" y="154"/>
                  </a:cubicBezTo>
                  <a:cubicBezTo>
                    <a:pt x="192" y="153"/>
                    <a:pt x="192" y="153"/>
                    <a:pt x="192" y="152"/>
                  </a:cubicBezTo>
                  <a:cubicBezTo>
                    <a:pt x="192" y="152"/>
                    <a:pt x="192" y="151"/>
                    <a:pt x="192" y="151"/>
                  </a:cubicBezTo>
                  <a:cubicBezTo>
                    <a:pt x="192" y="151"/>
                    <a:pt x="192" y="152"/>
                    <a:pt x="191" y="152"/>
                  </a:cubicBezTo>
                  <a:cubicBezTo>
                    <a:pt x="190" y="151"/>
                    <a:pt x="190" y="151"/>
                    <a:pt x="190" y="151"/>
                  </a:cubicBezTo>
                  <a:cubicBezTo>
                    <a:pt x="189" y="151"/>
                    <a:pt x="189" y="150"/>
                    <a:pt x="189" y="150"/>
                  </a:cubicBezTo>
                  <a:cubicBezTo>
                    <a:pt x="189" y="150"/>
                    <a:pt x="188" y="151"/>
                    <a:pt x="188" y="150"/>
                  </a:cubicBezTo>
                  <a:cubicBezTo>
                    <a:pt x="188" y="150"/>
                    <a:pt x="188" y="150"/>
                    <a:pt x="188" y="149"/>
                  </a:cubicBezTo>
                  <a:cubicBezTo>
                    <a:pt x="189" y="149"/>
                    <a:pt x="189" y="149"/>
                    <a:pt x="189" y="149"/>
                  </a:cubicBezTo>
                  <a:cubicBezTo>
                    <a:pt x="189" y="150"/>
                    <a:pt x="189" y="150"/>
                    <a:pt x="190" y="149"/>
                  </a:cubicBezTo>
                  <a:cubicBezTo>
                    <a:pt x="190" y="149"/>
                    <a:pt x="190" y="148"/>
                    <a:pt x="191" y="148"/>
                  </a:cubicBezTo>
                  <a:cubicBezTo>
                    <a:pt x="191" y="148"/>
                    <a:pt x="191" y="147"/>
                    <a:pt x="191" y="147"/>
                  </a:cubicBezTo>
                  <a:cubicBezTo>
                    <a:pt x="191" y="147"/>
                    <a:pt x="191" y="147"/>
                    <a:pt x="192" y="147"/>
                  </a:cubicBezTo>
                  <a:cubicBezTo>
                    <a:pt x="192" y="146"/>
                    <a:pt x="192" y="146"/>
                    <a:pt x="192" y="146"/>
                  </a:cubicBezTo>
                  <a:cubicBezTo>
                    <a:pt x="192" y="147"/>
                    <a:pt x="192" y="147"/>
                    <a:pt x="193" y="146"/>
                  </a:cubicBezTo>
                  <a:cubicBezTo>
                    <a:pt x="193" y="146"/>
                    <a:pt x="193" y="145"/>
                    <a:pt x="194" y="146"/>
                  </a:cubicBezTo>
                  <a:cubicBezTo>
                    <a:pt x="194" y="146"/>
                    <a:pt x="194" y="145"/>
                    <a:pt x="194" y="145"/>
                  </a:cubicBezTo>
                  <a:cubicBezTo>
                    <a:pt x="195" y="145"/>
                    <a:pt x="195" y="144"/>
                    <a:pt x="195" y="144"/>
                  </a:cubicBezTo>
                  <a:cubicBezTo>
                    <a:pt x="196" y="144"/>
                    <a:pt x="196" y="143"/>
                    <a:pt x="197" y="143"/>
                  </a:cubicBezTo>
                  <a:cubicBezTo>
                    <a:pt x="197" y="142"/>
                    <a:pt x="198" y="142"/>
                    <a:pt x="198" y="142"/>
                  </a:cubicBezTo>
                  <a:cubicBezTo>
                    <a:pt x="198" y="142"/>
                    <a:pt x="198" y="142"/>
                    <a:pt x="199" y="143"/>
                  </a:cubicBezTo>
                  <a:cubicBezTo>
                    <a:pt x="199" y="143"/>
                    <a:pt x="199" y="143"/>
                    <a:pt x="200" y="143"/>
                  </a:cubicBezTo>
                  <a:cubicBezTo>
                    <a:pt x="200" y="143"/>
                    <a:pt x="200" y="143"/>
                    <a:pt x="200" y="142"/>
                  </a:cubicBezTo>
                  <a:cubicBezTo>
                    <a:pt x="200" y="142"/>
                    <a:pt x="201" y="142"/>
                    <a:pt x="202" y="142"/>
                  </a:cubicBezTo>
                  <a:cubicBezTo>
                    <a:pt x="202" y="142"/>
                    <a:pt x="202" y="142"/>
                    <a:pt x="203" y="141"/>
                  </a:cubicBezTo>
                  <a:cubicBezTo>
                    <a:pt x="203" y="141"/>
                    <a:pt x="203" y="140"/>
                    <a:pt x="203" y="140"/>
                  </a:cubicBezTo>
                  <a:cubicBezTo>
                    <a:pt x="203" y="139"/>
                    <a:pt x="204" y="139"/>
                    <a:pt x="204" y="138"/>
                  </a:cubicBezTo>
                  <a:cubicBezTo>
                    <a:pt x="205" y="138"/>
                    <a:pt x="204" y="138"/>
                    <a:pt x="204" y="137"/>
                  </a:cubicBezTo>
                  <a:cubicBezTo>
                    <a:pt x="204" y="137"/>
                    <a:pt x="204" y="137"/>
                    <a:pt x="204" y="136"/>
                  </a:cubicBezTo>
                  <a:cubicBezTo>
                    <a:pt x="203" y="136"/>
                    <a:pt x="203" y="136"/>
                    <a:pt x="203" y="136"/>
                  </a:cubicBezTo>
                  <a:cubicBezTo>
                    <a:pt x="203" y="135"/>
                    <a:pt x="203" y="135"/>
                    <a:pt x="202" y="134"/>
                  </a:cubicBezTo>
                  <a:cubicBezTo>
                    <a:pt x="202" y="134"/>
                    <a:pt x="202" y="133"/>
                    <a:pt x="202" y="133"/>
                  </a:cubicBezTo>
                  <a:cubicBezTo>
                    <a:pt x="202" y="132"/>
                    <a:pt x="202" y="132"/>
                    <a:pt x="202" y="132"/>
                  </a:cubicBezTo>
                  <a:cubicBezTo>
                    <a:pt x="202" y="131"/>
                    <a:pt x="202" y="131"/>
                    <a:pt x="203" y="130"/>
                  </a:cubicBezTo>
                  <a:cubicBezTo>
                    <a:pt x="203" y="129"/>
                    <a:pt x="204" y="128"/>
                    <a:pt x="204" y="128"/>
                  </a:cubicBezTo>
                  <a:cubicBezTo>
                    <a:pt x="205" y="128"/>
                    <a:pt x="205" y="128"/>
                    <a:pt x="205" y="128"/>
                  </a:cubicBezTo>
                  <a:cubicBezTo>
                    <a:pt x="205" y="128"/>
                    <a:pt x="205" y="128"/>
                    <a:pt x="205" y="128"/>
                  </a:cubicBezTo>
                  <a:cubicBezTo>
                    <a:pt x="205" y="128"/>
                    <a:pt x="205" y="128"/>
                    <a:pt x="205" y="128"/>
                  </a:cubicBezTo>
                  <a:cubicBezTo>
                    <a:pt x="205" y="127"/>
                    <a:pt x="205" y="127"/>
                    <a:pt x="205" y="127"/>
                  </a:cubicBezTo>
                  <a:cubicBezTo>
                    <a:pt x="204" y="127"/>
                    <a:pt x="204" y="127"/>
                    <a:pt x="204" y="127"/>
                  </a:cubicBezTo>
                  <a:cubicBezTo>
                    <a:pt x="205" y="125"/>
                    <a:pt x="205" y="125"/>
                    <a:pt x="205" y="125"/>
                  </a:cubicBezTo>
                  <a:cubicBezTo>
                    <a:pt x="204" y="125"/>
                    <a:pt x="203" y="125"/>
                    <a:pt x="202" y="125"/>
                  </a:cubicBezTo>
                  <a:cubicBezTo>
                    <a:pt x="200" y="124"/>
                    <a:pt x="199" y="123"/>
                    <a:pt x="199" y="123"/>
                  </a:cubicBezTo>
                  <a:cubicBezTo>
                    <a:pt x="200" y="123"/>
                    <a:pt x="200" y="123"/>
                    <a:pt x="200" y="123"/>
                  </a:cubicBezTo>
                  <a:cubicBezTo>
                    <a:pt x="200" y="123"/>
                    <a:pt x="200" y="123"/>
                    <a:pt x="201" y="124"/>
                  </a:cubicBezTo>
                  <a:cubicBezTo>
                    <a:pt x="202" y="124"/>
                    <a:pt x="203" y="125"/>
                    <a:pt x="204" y="125"/>
                  </a:cubicBezTo>
                  <a:cubicBezTo>
                    <a:pt x="205" y="125"/>
                    <a:pt x="205" y="125"/>
                    <a:pt x="205" y="125"/>
                  </a:cubicBezTo>
                  <a:cubicBezTo>
                    <a:pt x="205" y="125"/>
                    <a:pt x="205" y="125"/>
                    <a:pt x="205" y="125"/>
                  </a:cubicBezTo>
                  <a:cubicBezTo>
                    <a:pt x="206" y="125"/>
                    <a:pt x="206" y="125"/>
                    <a:pt x="206" y="125"/>
                  </a:cubicBezTo>
                  <a:cubicBezTo>
                    <a:pt x="206" y="124"/>
                    <a:pt x="206" y="124"/>
                    <a:pt x="206" y="124"/>
                  </a:cubicBezTo>
                  <a:cubicBezTo>
                    <a:pt x="206" y="124"/>
                    <a:pt x="206" y="124"/>
                    <a:pt x="206" y="123"/>
                  </a:cubicBezTo>
                  <a:cubicBezTo>
                    <a:pt x="206" y="123"/>
                    <a:pt x="206" y="122"/>
                    <a:pt x="206" y="122"/>
                  </a:cubicBezTo>
                  <a:cubicBezTo>
                    <a:pt x="207" y="121"/>
                    <a:pt x="208" y="120"/>
                    <a:pt x="208" y="120"/>
                  </a:cubicBezTo>
                  <a:cubicBezTo>
                    <a:pt x="210" y="120"/>
                    <a:pt x="210" y="120"/>
                    <a:pt x="210" y="120"/>
                  </a:cubicBezTo>
                  <a:cubicBezTo>
                    <a:pt x="209" y="123"/>
                    <a:pt x="209" y="123"/>
                    <a:pt x="209" y="123"/>
                  </a:cubicBezTo>
                  <a:cubicBezTo>
                    <a:pt x="209" y="123"/>
                    <a:pt x="210" y="123"/>
                    <a:pt x="210" y="123"/>
                  </a:cubicBezTo>
                  <a:cubicBezTo>
                    <a:pt x="211" y="123"/>
                    <a:pt x="211" y="123"/>
                    <a:pt x="211" y="123"/>
                  </a:cubicBezTo>
                  <a:cubicBezTo>
                    <a:pt x="211" y="123"/>
                    <a:pt x="211" y="122"/>
                    <a:pt x="211" y="122"/>
                  </a:cubicBezTo>
                  <a:close/>
                </a:path>
              </a:pathLst>
            </a:custGeom>
            <a:grpFill/>
            <a:ln w="12700"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sp>
        <p:nvSpPr>
          <p:cNvPr id="39" name="Rectangle 38"/>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43" name="Rectangle 42"/>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GERMANY MAP</a:t>
            </a:r>
          </a:p>
        </p:txBody>
      </p:sp>
      <p:sp>
        <p:nvSpPr>
          <p:cNvPr id="44" name="Rectangle 43"/>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41108658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fade">
                                      <p:cBhvr>
                                        <p:cTn id="11" dur="500"/>
                                        <p:tgtEl>
                                          <p:spTgt spid="4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4"/>
                                        </p:tgtEl>
                                        <p:attrNameLst>
                                          <p:attrName>style.visibility</p:attrName>
                                        </p:attrNameLst>
                                      </p:cBhvr>
                                      <p:to>
                                        <p:strVal val="visible"/>
                                      </p:to>
                                    </p:set>
                                    <p:animEffect transition="in" filter="fade">
                                      <p:cBhvr>
                                        <p:cTn id="14" dur="500"/>
                                        <p:tgtEl>
                                          <p:spTgt spid="4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9"/>
                                        </p:tgtEl>
                                        <p:attrNameLst>
                                          <p:attrName>style.visibility</p:attrName>
                                        </p:attrNameLst>
                                      </p:cBhvr>
                                      <p:to>
                                        <p:strVal val="visible"/>
                                      </p:to>
                                    </p:set>
                                    <p:animEffect transition="in" filter="fade">
                                      <p:cBhvr>
                                        <p:cTn id="1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3" grpId="0"/>
      <p:bldP spid="44"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5" name="Group 254"/>
          <p:cNvGrpSpPr/>
          <p:nvPr/>
        </p:nvGrpSpPr>
        <p:grpSpPr>
          <a:xfrm>
            <a:off x="7496783" y="610417"/>
            <a:ext cx="3537322" cy="5637167"/>
            <a:chOff x="3306763" y="-1014413"/>
            <a:chExt cx="5578476" cy="8890001"/>
          </a:xfrm>
          <a:solidFill>
            <a:schemeClr val="bg2">
              <a:lumMod val="95000"/>
            </a:schemeClr>
          </a:solidFill>
        </p:grpSpPr>
        <p:sp>
          <p:nvSpPr>
            <p:cNvPr id="140" name="Freeform 1381"/>
            <p:cNvSpPr>
              <a:spLocks noEditPoints="1"/>
            </p:cNvSpPr>
            <p:nvPr/>
          </p:nvSpPr>
          <p:spPr bwMode="auto">
            <a:xfrm>
              <a:off x="3306763" y="2844800"/>
              <a:ext cx="1446213" cy="1174750"/>
            </a:xfrm>
            <a:custGeom>
              <a:avLst/>
              <a:gdLst>
                <a:gd name="T0" fmla="*/ 372 w 385"/>
                <a:gd name="T1" fmla="*/ 160 h 313"/>
                <a:gd name="T2" fmla="*/ 338 w 385"/>
                <a:gd name="T3" fmla="*/ 149 h 313"/>
                <a:gd name="T4" fmla="*/ 317 w 385"/>
                <a:gd name="T5" fmla="*/ 154 h 313"/>
                <a:gd name="T6" fmla="*/ 348 w 385"/>
                <a:gd name="T7" fmla="*/ 121 h 313"/>
                <a:gd name="T8" fmla="*/ 335 w 385"/>
                <a:gd name="T9" fmla="*/ 108 h 313"/>
                <a:gd name="T10" fmla="*/ 318 w 385"/>
                <a:gd name="T11" fmla="*/ 77 h 313"/>
                <a:gd name="T12" fmla="*/ 300 w 385"/>
                <a:gd name="T13" fmla="*/ 55 h 313"/>
                <a:gd name="T14" fmla="*/ 293 w 385"/>
                <a:gd name="T15" fmla="*/ 12 h 313"/>
                <a:gd name="T16" fmla="*/ 262 w 385"/>
                <a:gd name="T17" fmla="*/ 5 h 313"/>
                <a:gd name="T18" fmla="*/ 184 w 385"/>
                <a:gd name="T19" fmla="*/ 19 h 313"/>
                <a:gd name="T20" fmla="*/ 164 w 385"/>
                <a:gd name="T21" fmla="*/ 33 h 313"/>
                <a:gd name="T22" fmla="*/ 141 w 385"/>
                <a:gd name="T23" fmla="*/ 46 h 313"/>
                <a:gd name="T24" fmla="*/ 125 w 385"/>
                <a:gd name="T25" fmla="*/ 45 h 313"/>
                <a:gd name="T26" fmla="*/ 108 w 385"/>
                <a:gd name="T27" fmla="*/ 74 h 313"/>
                <a:gd name="T28" fmla="*/ 96 w 385"/>
                <a:gd name="T29" fmla="*/ 106 h 313"/>
                <a:gd name="T30" fmla="*/ 76 w 385"/>
                <a:gd name="T31" fmla="*/ 121 h 313"/>
                <a:gd name="T32" fmla="*/ 49 w 385"/>
                <a:gd name="T33" fmla="*/ 127 h 313"/>
                <a:gd name="T34" fmla="*/ 63 w 385"/>
                <a:gd name="T35" fmla="*/ 153 h 313"/>
                <a:gd name="T36" fmla="*/ 28 w 385"/>
                <a:gd name="T37" fmla="*/ 172 h 313"/>
                <a:gd name="T38" fmla="*/ 3 w 385"/>
                <a:gd name="T39" fmla="*/ 191 h 313"/>
                <a:gd name="T40" fmla="*/ 36 w 385"/>
                <a:gd name="T41" fmla="*/ 234 h 313"/>
                <a:gd name="T42" fmla="*/ 60 w 385"/>
                <a:gd name="T43" fmla="*/ 256 h 313"/>
                <a:gd name="T44" fmla="*/ 102 w 385"/>
                <a:gd name="T45" fmla="*/ 273 h 313"/>
                <a:gd name="T46" fmla="*/ 119 w 385"/>
                <a:gd name="T47" fmla="*/ 271 h 313"/>
                <a:gd name="T48" fmla="*/ 127 w 385"/>
                <a:gd name="T49" fmla="*/ 264 h 313"/>
                <a:gd name="T50" fmla="*/ 138 w 385"/>
                <a:gd name="T51" fmla="*/ 237 h 313"/>
                <a:gd name="T52" fmla="*/ 160 w 385"/>
                <a:gd name="T53" fmla="*/ 207 h 313"/>
                <a:gd name="T54" fmla="*/ 196 w 385"/>
                <a:gd name="T55" fmla="*/ 263 h 313"/>
                <a:gd name="T56" fmla="*/ 216 w 385"/>
                <a:gd name="T57" fmla="*/ 297 h 313"/>
                <a:gd name="T58" fmla="*/ 252 w 385"/>
                <a:gd name="T59" fmla="*/ 302 h 313"/>
                <a:gd name="T60" fmla="*/ 267 w 385"/>
                <a:gd name="T61" fmla="*/ 291 h 313"/>
                <a:gd name="T62" fmla="*/ 282 w 385"/>
                <a:gd name="T63" fmla="*/ 299 h 313"/>
                <a:gd name="T64" fmla="*/ 307 w 385"/>
                <a:gd name="T65" fmla="*/ 298 h 313"/>
                <a:gd name="T66" fmla="*/ 330 w 385"/>
                <a:gd name="T67" fmla="*/ 257 h 313"/>
                <a:gd name="T68" fmla="*/ 374 w 385"/>
                <a:gd name="T69" fmla="*/ 240 h 313"/>
                <a:gd name="T70" fmla="*/ 352 w 385"/>
                <a:gd name="T71" fmla="*/ 228 h 313"/>
                <a:gd name="T72" fmla="*/ 347 w 385"/>
                <a:gd name="T73" fmla="*/ 182 h 313"/>
                <a:gd name="T74" fmla="*/ 368 w 385"/>
                <a:gd name="T75" fmla="*/ 203 h 313"/>
                <a:gd name="T76" fmla="*/ 377 w 385"/>
                <a:gd name="T77" fmla="*/ 231 h 313"/>
                <a:gd name="T78" fmla="*/ 379 w 385"/>
                <a:gd name="T79" fmla="*/ 182 h 313"/>
                <a:gd name="T80" fmla="*/ 273 w 385"/>
                <a:gd name="T81" fmla="*/ 167 h 313"/>
                <a:gd name="T82" fmla="*/ 255 w 385"/>
                <a:gd name="T83" fmla="*/ 191 h 313"/>
                <a:gd name="T84" fmla="*/ 227 w 385"/>
                <a:gd name="T85" fmla="*/ 182 h 313"/>
                <a:gd name="T86" fmla="*/ 237 w 385"/>
                <a:gd name="T87" fmla="*/ 129 h 313"/>
                <a:gd name="T88" fmla="*/ 262 w 385"/>
                <a:gd name="T89" fmla="*/ 136 h 313"/>
                <a:gd name="T90" fmla="*/ 269 w 385"/>
                <a:gd name="T91" fmla="*/ 154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85" h="313">
                  <a:moveTo>
                    <a:pt x="379" y="182"/>
                  </a:moveTo>
                  <a:cubicBezTo>
                    <a:pt x="373" y="172"/>
                    <a:pt x="371" y="169"/>
                    <a:pt x="372" y="160"/>
                  </a:cubicBezTo>
                  <a:cubicBezTo>
                    <a:pt x="373" y="152"/>
                    <a:pt x="369" y="149"/>
                    <a:pt x="363" y="146"/>
                  </a:cubicBezTo>
                  <a:cubicBezTo>
                    <a:pt x="356" y="143"/>
                    <a:pt x="346" y="149"/>
                    <a:pt x="338" y="149"/>
                  </a:cubicBezTo>
                  <a:cubicBezTo>
                    <a:pt x="331" y="149"/>
                    <a:pt x="327" y="155"/>
                    <a:pt x="325" y="159"/>
                  </a:cubicBezTo>
                  <a:cubicBezTo>
                    <a:pt x="322" y="162"/>
                    <a:pt x="317" y="160"/>
                    <a:pt x="317" y="154"/>
                  </a:cubicBezTo>
                  <a:cubicBezTo>
                    <a:pt x="316" y="148"/>
                    <a:pt x="327" y="141"/>
                    <a:pt x="335" y="135"/>
                  </a:cubicBezTo>
                  <a:cubicBezTo>
                    <a:pt x="343" y="130"/>
                    <a:pt x="348" y="124"/>
                    <a:pt x="348" y="121"/>
                  </a:cubicBezTo>
                  <a:cubicBezTo>
                    <a:pt x="348" y="117"/>
                    <a:pt x="343" y="105"/>
                    <a:pt x="341" y="104"/>
                  </a:cubicBezTo>
                  <a:cubicBezTo>
                    <a:pt x="338" y="103"/>
                    <a:pt x="340" y="109"/>
                    <a:pt x="335" y="108"/>
                  </a:cubicBezTo>
                  <a:cubicBezTo>
                    <a:pt x="330" y="108"/>
                    <a:pt x="332" y="106"/>
                    <a:pt x="333" y="102"/>
                  </a:cubicBezTo>
                  <a:cubicBezTo>
                    <a:pt x="334" y="98"/>
                    <a:pt x="322" y="84"/>
                    <a:pt x="318" y="77"/>
                  </a:cubicBezTo>
                  <a:cubicBezTo>
                    <a:pt x="314" y="71"/>
                    <a:pt x="307" y="65"/>
                    <a:pt x="311" y="59"/>
                  </a:cubicBezTo>
                  <a:cubicBezTo>
                    <a:pt x="315" y="53"/>
                    <a:pt x="309" y="58"/>
                    <a:pt x="300" y="55"/>
                  </a:cubicBezTo>
                  <a:cubicBezTo>
                    <a:pt x="292" y="52"/>
                    <a:pt x="296" y="43"/>
                    <a:pt x="298" y="39"/>
                  </a:cubicBezTo>
                  <a:cubicBezTo>
                    <a:pt x="300" y="34"/>
                    <a:pt x="301" y="18"/>
                    <a:pt x="293" y="12"/>
                  </a:cubicBezTo>
                  <a:cubicBezTo>
                    <a:pt x="285" y="6"/>
                    <a:pt x="282" y="11"/>
                    <a:pt x="276" y="11"/>
                  </a:cubicBezTo>
                  <a:cubicBezTo>
                    <a:pt x="271" y="11"/>
                    <a:pt x="267" y="6"/>
                    <a:pt x="262" y="5"/>
                  </a:cubicBezTo>
                  <a:cubicBezTo>
                    <a:pt x="257" y="4"/>
                    <a:pt x="228" y="0"/>
                    <a:pt x="224" y="3"/>
                  </a:cubicBezTo>
                  <a:cubicBezTo>
                    <a:pt x="219" y="6"/>
                    <a:pt x="192" y="19"/>
                    <a:pt x="184" y="19"/>
                  </a:cubicBezTo>
                  <a:cubicBezTo>
                    <a:pt x="176" y="19"/>
                    <a:pt x="170" y="13"/>
                    <a:pt x="168" y="14"/>
                  </a:cubicBezTo>
                  <a:cubicBezTo>
                    <a:pt x="167" y="15"/>
                    <a:pt x="168" y="31"/>
                    <a:pt x="164" y="33"/>
                  </a:cubicBezTo>
                  <a:cubicBezTo>
                    <a:pt x="160" y="35"/>
                    <a:pt x="158" y="38"/>
                    <a:pt x="159" y="43"/>
                  </a:cubicBezTo>
                  <a:cubicBezTo>
                    <a:pt x="160" y="48"/>
                    <a:pt x="146" y="48"/>
                    <a:pt x="141" y="46"/>
                  </a:cubicBezTo>
                  <a:cubicBezTo>
                    <a:pt x="136" y="44"/>
                    <a:pt x="129" y="45"/>
                    <a:pt x="125" y="45"/>
                  </a:cubicBezTo>
                  <a:cubicBezTo>
                    <a:pt x="125" y="45"/>
                    <a:pt x="125" y="45"/>
                    <a:pt x="125" y="45"/>
                  </a:cubicBezTo>
                  <a:cubicBezTo>
                    <a:pt x="121" y="49"/>
                    <a:pt x="118" y="52"/>
                    <a:pt x="117" y="55"/>
                  </a:cubicBezTo>
                  <a:cubicBezTo>
                    <a:pt x="114" y="63"/>
                    <a:pt x="111" y="71"/>
                    <a:pt x="108" y="74"/>
                  </a:cubicBezTo>
                  <a:cubicBezTo>
                    <a:pt x="104" y="77"/>
                    <a:pt x="108" y="86"/>
                    <a:pt x="109" y="92"/>
                  </a:cubicBezTo>
                  <a:cubicBezTo>
                    <a:pt x="111" y="98"/>
                    <a:pt x="101" y="103"/>
                    <a:pt x="96" y="106"/>
                  </a:cubicBezTo>
                  <a:cubicBezTo>
                    <a:pt x="90" y="109"/>
                    <a:pt x="91" y="115"/>
                    <a:pt x="89" y="118"/>
                  </a:cubicBezTo>
                  <a:cubicBezTo>
                    <a:pt x="87" y="121"/>
                    <a:pt x="82" y="121"/>
                    <a:pt x="76" y="121"/>
                  </a:cubicBezTo>
                  <a:cubicBezTo>
                    <a:pt x="70" y="121"/>
                    <a:pt x="65" y="129"/>
                    <a:pt x="60" y="131"/>
                  </a:cubicBezTo>
                  <a:cubicBezTo>
                    <a:pt x="56" y="133"/>
                    <a:pt x="55" y="129"/>
                    <a:pt x="49" y="127"/>
                  </a:cubicBezTo>
                  <a:cubicBezTo>
                    <a:pt x="44" y="125"/>
                    <a:pt x="40" y="135"/>
                    <a:pt x="39" y="140"/>
                  </a:cubicBezTo>
                  <a:cubicBezTo>
                    <a:pt x="39" y="145"/>
                    <a:pt x="57" y="151"/>
                    <a:pt x="63" y="153"/>
                  </a:cubicBezTo>
                  <a:cubicBezTo>
                    <a:pt x="70" y="154"/>
                    <a:pt x="50" y="167"/>
                    <a:pt x="48" y="169"/>
                  </a:cubicBezTo>
                  <a:cubicBezTo>
                    <a:pt x="45" y="172"/>
                    <a:pt x="34" y="172"/>
                    <a:pt x="28" y="172"/>
                  </a:cubicBezTo>
                  <a:cubicBezTo>
                    <a:pt x="21" y="172"/>
                    <a:pt x="19" y="177"/>
                    <a:pt x="17" y="181"/>
                  </a:cubicBezTo>
                  <a:cubicBezTo>
                    <a:pt x="14" y="186"/>
                    <a:pt x="5" y="188"/>
                    <a:pt x="3" y="191"/>
                  </a:cubicBezTo>
                  <a:cubicBezTo>
                    <a:pt x="0" y="195"/>
                    <a:pt x="21" y="213"/>
                    <a:pt x="24" y="220"/>
                  </a:cubicBezTo>
                  <a:cubicBezTo>
                    <a:pt x="26" y="227"/>
                    <a:pt x="32" y="229"/>
                    <a:pt x="36" y="234"/>
                  </a:cubicBezTo>
                  <a:cubicBezTo>
                    <a:pt x="41" y="239"/>
                    <a:pt x="41" y="240"/>
                    <a:pt x="41" y="248"/>
                  </a:cubicBezTo>
                  <a:cubicBezTo>
                    <a:pt x="41" y="255"/>
                    <a:pt x="49" y="252"/>
                    <a:pt x="60" y="256"/>
                  </a:cubicBezTo>
                  <a:cubicBezTo>
                    <a:pt x="70" y="260"/>
                    <a:pt x="68" y="268"/>
                    <a:pt x="77" y="275"/>
                  </a:cubicBezTo>
                  <a:cubicBezTo>
                    <a:pt x="87" y="282"/>
                    <a:pt x="97" y="274"/>
                    <a:pt x="102" y="273"/>
                  </a:cubicBezTo>
                  <a:cubicBezTo>
                    <a:pt x="107" y="273"/>
                    <a:pt x="112" y="281"/>
                    <a:pt x="117" y="283"/>
                  </a:cubicBezTo>
                  <a:cubicBezTo>
                    <a:pt x="122" y="285"/>
                    <a:pt x="118" y="275"/>
                    <a:pt x="119" y="271"/>
                  </a:cubicBezTo>
                  <a:cubicBezTo>
                    <a:pt x="120" y="268"/>
                    <a:pt x="123" y="273"/>
                    <a:pt x="127" y="273"/>
                  </a:cubicBezTo>
                  <a:cubicBezTo>
                    <a:pt x="130" y="273"/>
                    <a:pt x="127" y="267"/>
                    <a:pt x="127" y="264"/>
                  </a:cubicBezTo>
                  <a:cubicBezTo>
                    <a:pt x="127" y="262"/>
                    <a:pt x="135" y="256"/>
                    <a:pt x="140" y="256"/>
                  </a:cubicBezTo>
                  <a:cubicBezTo>
                    <a:pt x="145" y="256"/>
                    <a:pt x="138" y="242"/>
                    <a:pt x="138" y="237"/>
                  </a:cubicBezTo>
                  <a:cubicBezTo>
                    <a:pt x="137" y="232"/>
                    <a:pt x="142" y="227"/>
                    <a:pt x="149" y="225"/>
                  </a:cubicBezTo>
                  <a:cubicBezTo>
                    <a:pt x="155" y="222"/>
                    <a:pt x="158" y="211"/>
                    <a:pt x="160" y="207"/>
                  </a:cubicBezTo>
                  <a:cubicBezTo>
                    <a:pt x="162" y="203"/>
                    <a:pt x="185" y="223"/>
                    <a:pt x="185" y="234"/>
                  </a:cubicBezTo>
                  <a:cubicBezTo>
                    <a:pt x="185" y="244"/>
                    <a:pt x="188" y="252"/>
                    <a:pt x="196" y="263"/>
                  </a:cubicBezTo>
                  <a:cubicBezTo>
                    <a:pt x="204" y="274"/>
                    <a:pt x="204" y="261"/>
                    <a:pt x="214" y="267"/>
                  </a:cubicBezTo>
                  <a:cubicBezTo>
                    <a:pt x="224" y="272"/>
                    <a:pt x="212" y="282"/>
                    <a:pt x="216" y="297"/>
                  </a:cubicBezTo>
                  <a:cubicBezTo>
                    <a:pt x="220" y="311"/>
                    <a:pt x="236" y="299"/>
                    <a:pt x="240" y="299"/>
                  </a:cubicBezTo>
                  <a:cubicBezTo>
                    <a:pt x="243" y="298"/>
                    <a:pt x="247" y="303"/>
                    <a:pt x="252" y="302"/>
                  </a:cubicBezTo>
                  <a:cubicBezTo>
                    <a:pt x="257" y="302"/>
                    <a:pt x="257" y="287"/>
                    <a:pt x="263" y="289"/>
                  </a:cubicBezTo>
                  <a:cubicBezTo>
                    <a:pt x="265" y="289"/>
                    <a:pt x="266" y="290"/>
                    <a:pt x="267" y="291"/>
                  </a:cubicBezTo>
                  <a:cubicBezTo>
                    <a:pt x="267" y="291"/>
                    <a:pt x="268" y="291"/>
                    <a:pt x="268" y="290"/>
                  </a:cubicBezTo>
                  <a:cubicBezTo>
                    <a:pt x="269" y="289"/>
                    <a:pt x="277" y="298"/>
                    <a:pt x="282" y="299"/>
                  </a:cubicBezTo>
                  <a:cubicBezTo>
                    <a:pt x="288" y="301"/>
                    <a:pt x="283" y="304"/>
                    <a:pt x="285" y="308"/>
                  </a:cubicBezTo>
                  <a:cubicBezTo>
                    <a:pt x="288" y="313"/>
                    <a:pt x="301" y="302"/>
                    <a:pt x="307" y="298"/>
                  </a:cubicBezTo>
                  <a:cubicBezTo>
                    <a:pt x="313" y="294"/>
                    <a:pt x="320" y="276"/>
                    <a:pt x="320" y="271"/>
                  </a:cubicBezTo>
                  <a:cubicBezTo>
                    <a:pt x="320" y="267"/>
                    <a:pt x="322" y="262"/>
                    <a:pt x="330" y="257"/>
                  </a:cubicBezTo>
                  <a:cubicBezTo>
                    <a:pt x="337" y="253"/>
                    <a:pt x="344" y="258"/>
                    <a:pt x="352" y="258"/>
                  </a:cubicBezTo>
                  <a:cubicBezTo>
                    <a:pt x="360" y="258"/>
                    <a:pt x="374" y="244"/>
                    <a:pt x="374" y="240"/>
                  </a:cubicBezTo>
                  <a:cubicBezTo>
                    <a:pt x="375" y="236"/>
                    <a:pt x="369" y="231"/>
                    <a:pt x="363" y="228"/>
                  </a:cubicBezTo>
                  <a:cubicBezTo>
                    <a:pt x="357" y="224"/>
                    <a:pt x="356" y="226"/>
                    <a:pt x="352" y="228"/>
                  </a:cubicBezTo>
                  <a:cubicBezTo>
                    <a:pt x="349" y="229"/>
                    <a:pt x="358" y="208"/>
                    <a:pt x="358" y="203"/>
                  </a:cubicBezTo>
                  <a:cubicBezTo>
                    <a:pt x="359" y="198"/>
                    <a:pt x="349" y="184"/>
                    <a:pt x="347" y="182"/>
                  </a:cubicBezTo>
                  <a:cubicBezTo>
                    <a:pt x="346" y="180"/>
                    <a:pt x="350" y="173"/>
                    <a:pt x="355" y="176"/>
                  </a:cubicBezTo>
                  <a:cubicBezTo>
                    <a:pt x="360" y="179"/>
                    <a:pt x="365" y="193"/>
                    <a:pt x="368" y="203"/>
                  </a:cubicBezTo>
                  <a:cubicBezTo>
                    <a:pt x="370" y="212"/>
                    <a:pt x="367" y="210"/>
                    <a:pt x="366" y="215"/>
                  </a:cubicBezTo>
                  <a:cubicBezTo>
                    <a:pt x="365" y="219"/>
                    <a:pt x="373" y="229"/>
                    <a:pt x="377" y="231"/>
                  </a:cubicBezTo>
                  <a:cubicBezTo>
                    <a:pt x="381" y="234"/>
                    <a:pt x="383" y="221"/>
                    <a:pt x="383" y="209"/>
                  </a:cubicBezTo>
                  <a:cubicBezTo>
                    <a:pt x="383" y="197"/>
                    <a:pt x="385" y="192"/>
                    <a:pt x="379" y="182"/>
                  </a:cubicBezTo>
                  <a:close/>
                  <a:moveTo>
                    <a:pt x="269" y="154"/>
                  </a:moveTo>
                  <a:cubicBezTo>
                    <a:pt x="271" y="160"/>
                    <a:pt x="276" y="164"/>
                    <a:pt x="273" y="167"/>
                  </a:cubicBezTo>
                  <a:cubicBezTo>
                    <a:pt x="270" y="171"/>
                    <a:pt x="265" y="172"/>
                    <a:pt x="262" y="180"/>
                  </a:cubicBezTo>
                  <a:cubicBezTo>
                    <a:pt x="260" y="188"/>
                    <a:pt x="258" y="191"/>
                    <a:pt x="255" y="191"/>
                  </a:cubicBezTo>
                  <a:cubicBezTo>
                    <a:pt x="250" y="189"/>
                    <a:pt x="248" y="186"/>
                    <a:pt x="241" y="186"/>
                  </a:cubicBezTo>
                  <a:cubicBezTo>
                    <a:pt x="233" y="186"/>
                    <a:pt x="233" y="188"/>
                    <a:pt x="227" y="182"/>
                  </a:cubicBezTo>
                  <a:cubicBezTo>
                    <a:pt x="221" y="176"/>
                    <a:pt x="239" y="164"/>
                    <a:pt x="238" y="154"/>
                  </a:cubicBezTo>
                  <a:cubicBezTo>
                    <a:pt x="237" y="143"/>
                    <a:pt x="231" y="134"/>
                    <a:pt x="237" y="129"/>
                  </a:cubicBezTo>
                  <a:cubicBezTo>
                    <a:pt x="244" y="124"/>
                    <a:pt x="244" y="131"/>
                    <a:pt x="248" y="134"/>
                  </a:cubicBezTo>
                  <a:cubicBezTo>
                    <a:pt x="251" y="137"/>
                    <a:pt x="257" y="137"/>
                    <a:pt x="262" y="136"/>
                  </a:cubicBezTo>
                  <a:cubicBezTo>
                    <a:pt x="268" y="134"/>
                    <a:pt x="278" y="130"/>
                    <a:pt x="278" y="137"/>
                  </a:cubicBezTo>
                  <a:cubicBezTo>
                    <a:pt x="278" y="143"/>
                    <a:pt x="266" y="148"/>
                    <a:pt x="269" y="15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382"/>
            <p:cNvSpPr>
              <a:spLocks/>
            </p:cNvSpPr>
            <p:nvPr/>
          </p:nvSpPr>
          <p:spPr bwMode="auto">
            <a:xfrm>
              <a:off x="7032626" y="7038975"/>
              <a:ext cx="315913" cy="203200"/>
            </a:xfrm>
            <a:custGeom>
              <a:avLst/>
              <a:gdLst>
                <a:gd name="T0" fmla="*/ 57 w 84"/>
                <a:gd name="T1" fmla="*/ 54 h 54"/>
                <a:gd name="T2" fmla="*/ 20 w 84"/>
                <a:gd name="T3" fmla="*/ 39 h 54"/>
                <a:gd name="T4" fmla="*/ 2 w 84"/>
                <a:gd name="T5" fmla="*/ 38 h 54"/>
                <a:gd name="T6" fmla="*/ 20 w 84"/>
                <a:gd name="T7" fmla="*/ 21 h 54"/>
                <a:gd name="T8" fmla="*/ 43 w 84"/>
                <a:gd name="T9" fmla="*/ 5 h 54"/>
                <a:gd name="T10" fmla="*/ 69 w 84"/>
                <a:gd name="T11" fmla="*/ 15 h 54"/>
                <a:gd name="T12" fmla="*/ 80 w 84"/>
                <a:gd name="T13" fmla="*/ 24 h 54"/>
                <a:gd name="T14" fmla="*/ 68 w 84"/>
                <a:gd name="T15" fmla="*/ 34 h 54"/>
                <a:gd name="T16" fmla="*/ 57 w 84"/>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54">
                  <a:moveTo>
                    <a:pt x="57" y="54"/>
                  </a:moveTo>
                  <a:cubicBezTo>
                    <a:pt x="46" y="54"/>
                    <a:pt x="29" y="39"/>
                    <a:pt x="20" y="39"/>
                  </a:cubicBezTo>
                  <a:cubicBezTo>
                    <a:pt x="11" y="39"/>
                    <a:pt x="0" y="45"/>
                    <a:pt x="2" y="38"/>
                  </a:cubicBezTo>
                  <a:cubicBezTo>
                    <a:pt x="3" y="30"/>
                    <a:pt x="7" y="24"/>
                    <a:pt x="20" y="21"/>
                  </a:cubicBezTo>
                  <a:cubicBezTo>
                    <a:pt x="33" y="19"/>
                    <a:pt x="31" y="0"/>
                    <a:pt x="43" y="5"/>
                  </a:cubicBezTo>
                  <a:cubicBezTo>
                    <a:pt x="55" y="10"/>
                    <a:pt x="61" y="15"/>
                    <a:pt x="69" y="15"/>
                  </a:cubicBezTo>
                  <a:cubicBezTo>
                    <a:pt x="76" y="14"/>
                    <a:pt x="84" y="21"/>
                    <a:pt x="80" y="24"/>
                  </a:cubicBezTo>
                  <a:cubicBezTo>
                    <a:pt x="76" y="26"/>
                    <a:pt x="68" y="29"/>
                    <a:pt x="68" y="34"/>
                  </a:cubicBezTo>
                  <a:cubicBezTo>
                    <a:pt x="68" y="39"/>
                    <a:pt x="66" y="54"/>
                    <a:pt x="57" y="5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1383"/>
            <p:cNvSpPr>
              <a:spLocks/>
            </p:cNvSpPr>
            <p:nvPr/>
          </p:nvSpPr>
          <p:spPr bwMode="auto">
            <a:xfrm>
              <a:off x="8359776" y="6343650"/>
              <a:ext cx="157163" cy="65088"/>
            </a:xfrm>
            <a:custGeom>
              <a:avLst/>
              <a:gdLst>
                <a:gd name="T0" fmla="*/ 36 w 42"/>
                <a:gd name="T1" fmla="*/ 15 h 17"/>
                <a:gd name="T2" fmla="*/ 18 w 42"/>
                <a:gd name="T3" fmla="*/ 16 h 17"/>
                <a:gd name="T4" fmla="*/ 1 w 42"/>
                <a:gd name="T5" fmla="*/ 9 h 17"/>
                <a:gd name="T6" fmla="*/ 18 w 42"/>
                <a:gd name="T7" fmla="*/ 1 h 17"/>
                <a:gd name="T8" fmla="*/ 36 w 42"/>
                <a:gd name="T9" fmla="*/ 15 h 17"/>
              </a:gdLst>
              <a:ahLst/>
              <a:cxnLst>
                <a:cxn ang="0">
                  <a:pos x="T0" y="T1"/>
                </a:cxn>
                <a:cxn ang="0">
                  <a:pos x="T2" y="T3"/>
                </a:cxn>
                <a:cxn ang="0">
                  <a:pos x="T4" y="T5"/>
                </a:cxn>
                <a:cxn ang="0">
                  <a:pos x="T6" y="T7"/>
                </a:cxn>
                <a:cxn ang="0">
                  <a:pos x="T8" y="T9"/>
                </a:cxn>
              </a:cxnLst>
              <a:rect l="0" t="0" r="r" b="b"/>
              <a:pathLst>
                <a:path w="42" h="17">
                  <a:moveTo>
                    <a:pt x="36" y="15"/>
                  </a:moveTo>
                  <a:cubicBezTo>
                    <a:pt x="31" y="17"/>
                    <a:pt x="23" y="17"/>
                    <a:pt x="18" y="16"/>
                  </a:cubicBezTo>
                  <a:cubicBezTo>
                    <a:pt x="13" y="14"/>
                    <a:pt x="0" y="13"/>
                    <a:pt x="1" y="9"/>
                  </a:cubicBezTo>
                  <a:cubicBezTo>
                    <a:pt x="2" y="6"/>
                    <a:pt x="8" y="0"/>
                    <a:pt x="18" y="1"/>
                  </a:cubicBezTo>
                  <a:cubicBezTo>
                    <a:pt x="28" y="2"/>
                    <a:pt x="42" y="13"/>
                    <a:pt x="36" y="1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1384"/>
            <p:cNvSpPr>
              <a:spLocks/>
            </p:cNvSpPr>
            <p:nvPr/>
          </p:nvSpPr>
          <p:spPr bwMode="auto">
            <a:xfrm>
              <a:off x="5106988" y="3633788"/>
              <a:ext cx="273050" cy="368300"/>
            </a:xfrm>
            <a:custGeom>
              <a:avLst/>
              <a:gdLst>
                <a:gd name="T0" fmla="*/ 26 w 73"/>
                <a:gd name="T1" fmla="*/ 92 h 98"/>
                <a:gd name="T2" fmla="*/ 13 w 73"/>
                <a:gd name="T3" fmla="*/ 91 h 98"/>
                <a:gd name="T4" fmla="*/ 1 w 73"/>
                <a:gd name="T5" fmla="*/ 92 h 98"/>
                <a:gd name="T6" fmla="*/ 8 w 73"/>
                <a:gd name="T7" fmla="*/ 63 h 98"/>
                <a:gd name="T8" fmla="*/ 30 w 73"/>
                <a:gd name="T9" fmla="*/ 36 h 98"/>
                <a:gd name="T10" fmla="*/ 47 w 73"/>
                <a:gd name="T11" fmla="*/ 11 h 98"/>
                <a:gd name="T12" fmla="*/ 63 w 73"/>
                <a:gd name="T13" fmla="*/ 5 h 98"/>
                <a:gd name="T14" fmla="*/ 65 w 73"/>
                <a:gd name="T15" fmla="*/ 27 h 98"/>
                <a:gd name="T16" fmla="*/ 70 w 73"/>
                <a:gd name="T17" fmla="*/ 35 h 98"/>
                <a:gd name="T18" fmla="*/ 59 w 73"/>
                <a:gd name="T19" fmla="*/ 57 h 98"/>
                <a:gd name="T20" fmla="*/ 26 w 73"/>
                <a:gd name="T21" fmla="*/ 9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8">
                  <a:moveTo>
                    <a:pt x="26" y="92"/>
                  </a:moveTo>
                  <a:cubicBezTo>
                    <a:pt x="21" y="95"/>
                    <a:pt x="17" y="89"/>
                    <a:pt x="13" y="91"/>
                  </a:cubicBezTo>
                  <a:cubicBezTo>
                    <a:pt x="8" y="92"/>
                    <a:pt x="3" y="98"/>
                    <a:pt x="1" y="92"/>
                  </a:cubicBezTo>
                  <a:cubicBezTo>
                    <a:pt x="0" y="86"/>
                    <a:pt x="8" y="74"/>
                    <a:pt x="8" y="63"/>
                  </a:cubicBezTo>
                  <a:cubicBezTo>
                    <a:pt x="8" y="53"/>
                    <a:pt x="29" y="43"/>
                    <a:pt x="30" y="36"/>
                  </a:cubicBezTo>
                  <a:cubicBezTo>
                    <a:pt x="32" y="29"/>
                    <a:pt x="40" y="14"/>
                    <a:pt x="47" y="11"/>
                  </a:cubicBezTo>
                  <a:cubicBezTo>
                    <a:pt x="54" y="9"/>
                    <a:pt x="63" y="0"/>
                    <a:pt x="63" y="5"/>
                  </a:cubicBezTo>
                  <a:cubicBezTo>
                    <a:pt x="64" y="10"/>
                    <a:pt x="61" y="26"/>
                    <a:pt x="65" y="27"/>
                  </a:cubicBezTo>
                  <a:cubicBezTo>
                    <a:pt x="69" y="29"/>
                    <a:pt x="73" y="28"/>
                    <a:pt x="70" y="35"/>
                  </a:cubicBezTo>
                  <a:cubicBezTo>
                    <a:pt x="67" y="43"/>
                    <a:pt x="60" y="50"/>
                    <a:pt x="59" y="57"/>
                  </a:cubicBezTo>
                  <a:cubicBezTo>
                    <a:pt x="57" y="63"/>
                    <a:pt x="32" y="89"/>
                    <a:pt x="26" y="9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385"/>
            <p:cNvSpPr>
              <a:spLocks/>
            </p:cNvSpPr>
            <p:nvPr/>
          </p:nvSpPr>
          <p:spPr bwMode="auto">
            <a:xfrm>
              <a:off x="4786313" y="2413000"/>
              <a:ext cx="192088" cy="288925"/>
            </a:xfrm>
            <a:custGeom>
              <a:avLst/>
              <a:gdLst>
                <a:gd name="T0" fmla="*/ 45 w 51"/>
                <a:gd name="T1" fmla="*/ 70 h 77"/>
                <a:gd name="T2" fmla="*/ 20 w 51"/>
                <a:gd name="T3" fmla="*/ 71 h 77"/>
                <a:gd name="T4" fmla="*/ 8 w 51"/>
                <a:gd name="T5" fmla="*/ 61 h 77"/>
                <a:gd name="T6" fmla="*/ 6 w 51"/>
                <a:gd name="T7" fmla="*/ 40 h 77"/>
                <a:gd name="T8" fmla="*/ 2 w 51"/>
                <a:gd name="T9" fmla="*/ 18 h 77"/>
                <a:gd name="T10" fmla="*/ 22 w 51"/>
                <a:gd name="T11" fmla="*/ 3 h 77"/>
                <a:gd name="T12" fmla="*/ 40 w 51"/>
                <a:gd name="T13" fmla="*/ 22 h 77"/>
                <a:gd name="T14" fmla="*/ 44 w 51"/>
                <a:gd name="T15" fmla="*/ 41 h 77"/>
                <a:gd name="T16" fmla="*/ 43 w 51"/>
                <a:gd name="T17" fmla="*/ 58 h 77"/>
                <a:gd name="T18" fmla="*/ 45 w 51"/>
                <a:gd name="T19"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77">
                  <a:moveTo>
                    <a:pt x="45" y="70"/>
                  </a:moveTo>
                  <a:cubicBezTo>
                    <a:pt x="37" y="74"/>
                    <a:pt x="27" y="77"/>
                    <a:pt x="20" y="71"/>
                  </a:cubicBezTo>
                  <a:cubicBezTo>
                    <a:pt x="12" y="66"/>
                    <a:pt x="7" y="69"/>
                    <a:pt x="8" y="61"/>
                  </a:cubicBezTo>
                  <a:cubicBezTo>
                    <a:pt x="8" y="54"/>
                    <a:pt x="10" y="49"/>
                    <a:pt x="6" y="40"/>
                  </a:cubicBezTo>
                  <a:cubicBezTo>
                    <a:pt x="2" y="31"/>
                    <a:pt x="0" y="25"/>
                    <a:pt x="2" y="18"/>
                  </a:cubicBezTo>
                  <a:cubicBezTo>
                    <a:pt x="5" y="12"/>
                    <a:pt x="4" y="0"/>
                    <a:pt x="22" y="3"/>
                  </a:cubicBezTo>
                  <a:cubicBezTo>
                    <a:pt x="39" y="5"/>
                    <a:pt x="38" y="12"/>
                    <a:pt x="40" y="22"/>
                  </a:cubicBezTo>
                  <a:cubicBezTo>
                    <a:pt x="41" y="31"/>
                    <a:pt x="37" y="32"/>
                    <a:pt x="44" y="41"/>
                  </a:cubicBezTo>
                  <a:cubicBezTo>
                    <a:pt x="51" y="50"/>
                    <a:pt x="42" y="53"/>
                    <a:pt x="43" y="58"/>
                  </a:cubicBezTo>
                  <a:cubicBezTo>
                    <a:pt x="43" y="63"/>
                    <a:pt x="48" y="68"/>
                    <a:pt x="45" y="7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386"/>
            <p:cNvSpPr>
              <a:spLocks/>
            </p:cNvSpPr>
            <p:nvPr/>
          </p:nvSpPr>
          <p:spPr bwMode="auto">
            <a:xfrm>
              <a:off x="4895851" y="2228850"/>
              <a:ext cx="104775" cy="161925"/>
            </a:xfrm>
            <a:custGeom>
              <a:avLst/>
              <a:gdLst>
                <a:gd name="T0" fmla="*/ 24 w 28"/>
                <a:gd name="T1" fmla="*/ 41 h 43"/>
                <a:gd name="T2" fmla="*/ 7 w 28"/>
                <a:gd name="T3" fmla="*/ 20 h 43"/>
                <a:gd name="T4" fmla="*/ 3 w 28"/>
                <a:gd name="T5" fmla="*/ 2 h 43"/>
                <a:gd name="T6" fmla="*/ 21 w 28"/>
                <a:gd name="T7" fmla="*/ 18 h 43"/>
                <a:gd name="T8" fmla="*/ 24 w 28"/>
                <a:gd name="T9" fmla="*/ 41 h 43"/>
              </a:gdLst>
              <a:ahLst/>
              <a:cxnLst>
                <a:cxn ang="0">
                  <a:pos x="T0" y="T1"/>
                </a:cxn>
                <a:cxn ang="0">
                  <a:pos x="T2" y="T3"/>
                </a:cxn>
                <a:cxn ang="0">
                  <a:pos x="T4" y="T5"/>
                </a:cxn>
                <a:cxn ang="0">
                  <a:pos x="T6" y="T7"/>
                </a:cxn>
                <a:cxn ang="0">
                  <a:pos x="T8" y="T9"/>
                </a:cxn>
              </a:cxnLst>
              <a:rect l="0" t="0" r="r" b="b"/>
              <a:pathLst>
                <a:path w="28" h="43">
                  <a:moveTo>
                    <a:pt x="24" y="41"/>
                  </a:moveTo>
                  <a:cubicBezTo>
                    <a:pt x="19" y="43"/>
                    <a:pt x="9" y="27"/>
                    <a:pt x="7" y="20"/>
                  </a:cubicBezTo>
                  <a:cubicBezTo>
                    <a:pt x="4" y="13"/>
                    <a:pt x="0" y="3"/>
                    <a:pt x="3" y="2"/>
                  </a:cubicBezTo>
                  <a:cubicBezTo>
                    <a:pt x="6" y="0"/>
                    <a:pt x="17" y="12"/>
                    <a:pt x="21" y="18"/>
                  </a:cubicBezTo>
                  <a:cubicBezTo>
                    <a:pt x="24" y="23"/>
                    <a:pt x="28" y="40"/>
                    <a:pt x="24" y="4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387"/>
            <p:cNvSpPr>
              <a:spLocks/>
            </p:cNvSpPr>
            <p:nvPr/>
          </p:nvSpPr>
          <p:spPr bwMode="auto">
            <a:xfrm>
              <a:off x="5019676" y="2346325"/>
              <a:ext cx="46038" cy="47625"/>
            </a:xfrm>
            <a:custGeom>
              <a:avLst/>
              <a:gdLst>
                <a:gd name="T0" fmla="*/ 6 w 12"/>
                <a:gd name="T1" fmla="*/ 10 h 13"/>
                <a:gd name="T2" fmla="*/ 7 w 12"/>
                <a:gd name="T3" fmla="*/ 0 h 13"/>
                <a:gd name="T4" fmla="*/ 6 w 12"/>
                <a:gd name="T5" fmla="*/ 10 h 13"/>
              </a:gdLst>
              <a:ahLst/>
              <a:cxnLst>
                <a:cxn ang="0">
                  <a:pos x="T0" y="T1"/>
                </a:cxn>
                <a:cxn ang="0">
                  <a:pos x="T2" y="T3"/>
                </a:cxn>
                <a:cxn ang="0">
                  <a:pos x="T4" y="T5"/>
                </a:cxn>
              </a:cxnLst>
              <a:rect l="0" t="0" r="r" b="b"/>
              <a:pathLst>
                <a:path w="12" h="13">
                  <a:moveTo>
                    <a:pt x="6" y="10"/>
                  </a:moveTo>
                  <a:cubicBezTo>
                    <a:pt x="0" y="13"/>
                    <a:pt x="1" y="0"/>
                    <a:pt x="7" y="0"/>
                  </a:cubicBezTo>
                  <a:cubicBezTo>
                    <a:pt x="12" y="1"/>
                    <a:pt x="9" y="9"/>
                    <a:pt x="6" y="1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388"/>
            <p:cNvSpPr>
              <a:spLocks/>
            </p:cNvSpPr>
            <p:nvPr/>
          </p:nvSpPr>
          <p:spPr bwMode="auto">
            <a:xfrm>
              <a:off x="4906963" y="2170112"/>
              <a:ext cx="57150" cy="63500"/>
            </a:xfrm>
            <a:custGeom>
              <a:avLst/>
              <a:gdLst>
                <a:gd name="T0" fmla="*/ 14 w 15"/>
                <a:gd name="T1" fmla="*/ 15 h 17"/>
                <a:gd name="T2" fmla="*/ 5 w 15"/>
                <a:gd name="T3" fmla="*/ 6 h 17"/>
                <a:gd name="T4" fmla="*/ 14 w 15"/>
                <a:gd name="T5" fmla="*/ 15 h 17"/>
              </a:gdLst>
              <a:ahLst/>
              <a:cxnLst>
                <a:cxn ang="0">
                  <a:pos x="T0" y="T1"/>
                </a:cxn>
                <a:cxn ang="0">
                  <a:pos x="T2" y="T3"/>
                </a:cxn>
                <a:cxn ang="0">
                  <a:pos x="T4" y="T5"/>
                </a:cxn>
              </a:cxnLst>
              <a:rect l="0" t="0" r="r" b="b"/>
              <a:pathLst>
                <a:path w="15" h="17">
                  <a:moveTo>
                    <a:pt x="14" y="15"/>
                  </a:moveTo>
                  <a:cubicBezTo>
                    <a:pt x="13" y="17"/>
                    <a:pt x="0" y="11"/>
                    <a:pt x="5" y="6"/>
                  </a:cubicBezTo>
                  <a:cubicBezTo>
                    <a:pt x="11" y="0"/>
                    <a:pt x="15" y="8"/>
                    <a:pt x="14" y="1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389"/>
            <p:cNvSpPr>
              <a:spLocks/>
            </p:cNvSpPr>
            <p:nvPr/>
          </p:nvSpPr>
          <p:spPr bwMode="auto">
            <a:xfrm>
              <a:off x="4576763" y="2409825"/>
              <a:ext cx="49213" cy="63500"/>
            </a:xfrm>
            <a:custGeom>
              <a:avLst/>
              <a:gdLst>
                <a:gd name="T0" fmla="*/ 6 w 13"/>
                <a:gd name="T1" fmla="*/ 16 h 17"/>
                <a:gd name="T2" fmla="*/ 8 w 13"/>
                <a:gd name="T3" fmla="*/ 0 h 17"/>
                <a:gd name="T4" fmla="*/ 6 w 13"/>
                <a:gd name="T5" fmla="*/ 16 h 17"/>
              </a:gdLst>
              <a:ahLst/>
              <a:cxnLst>
                <a:cxn ang="0">
                  <a:pos x="T0" y="T1"/>
                </a:cxn>
                <a:cxn ang="0">
                  <a:pos x="T2" y="T3"/>
                </a:cxn>
                <a:cxn ang="0">
                  <a:pos x="T4" y="T5"/>
                </a:cxn>
              </a:cxnLst>
              <a:rect l="0" t="0" r="r" b="b"/>
              <a:pathLst>
                <a:path w="13" h="17">
                  <a:moveTo>
                    <a:pt x="6" y="16"/>
                  </a:moveTo>
                  <a:cubicBezTo>
                    <a:pt x="0" y="14"/>
                    <a:pt x="3" y="1"/>
                    <a:pt x="8" y="0"/>
                  </a:cubicBezTo>
                  <a:cubicBezTo>
                    <a:pt x="13" y="0"/>
                    <a:pt x="8" y="17"/>
                    <a:pt x="6" y="1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1390"/>
            <p:cNvSpPr>
              <a:spLocks/>
            </p:cNvSpPr>
            <p:nvPr/>
          </p:nvSpPr>
          <p:spPr bwMode="auto">
            <a:xfrm>
              <a:off x="4186238" y="2184400"/>
              <a:ext cx="255588" cy="368300"/>
            </a:xfrm>
            <a:custGeom>
              <a:avLst/>
              <a:gdLst>
                <a:gd name="T0" fmla="*/ 31 w 68"/>
                <a:gd name="T1" fmla="*/ 96 h 98"/>
                <a:gd name="T2" fmla="*/ 33 w 68"/>
                <a:gd name="T3" fmla="*/ 81 h 98"/>
                <a:gd name="T4" fmla="*/ 36 w 68"/>
                <a:gd name="T5" fmla="*/ 65 h 98"/>
                <a:gd name="T6" fmla="*/ 31 w 68"/>
                <a:gd name="T7" fmla="*/ 57 h 98"/>
                <a:gd name="T8" fmla="*/ 36 w 68"/>
                <a:gd name="T9" fmla="*/ 43 h 98"/>
                <a:gd name="T10" fmla="*/ 20 w 68"/>
                <a:gd name="T11" fmla="*/ 53 h 98"/>
                <a:gd name="T12" fmla="*/ 4 w 68"/>
                <a:gd name="T13" fmla="*/ 70 h 98"/>
                <a:gd name="T14" fmla="*/ 13 w 68"/>
                <a:gd name="T15" fmla="*/ 45 h 98"/>
                <a:gd name="T16" fmla="*/ 14 w 68"/>
                <a:gd name="T17" fmla="*/ 23 h 98"/>
                <a:gd name="T18" fmla="*/ 27 w 68"/>
                <a:gd name="T19" fmla="*/ 18 h 98"/>
                <a:gd name="T20" fmla="*/ 30 w 68"/>
                <a:gd name="T21" fmla="*/ 26 h 98"/>
                <a:gd name="T22" fmla="*/ 57 w 68"/>
                <a:gd name="T23" fmla="*/ 4 h 98"/>
                <a:gd name="T24" fmla="*/ 62 w 68"/>
                <a:gd name="T25" fmla="*/ 40 h 98"/>
                <a:gd name="T26" fmla="*/ 68 w 68"/>
                <a:gd name="T27" fmla="*/ 54 h 98"/>
                <a:gd name="T28" fmla="*/ 65 w 68"/>
                <a:gd name="T29" fmla="*/ 74 h 98"/>
                <a:gd name="T30" fmla="*/ 48 w 68"/>
                <a:gd name="T31" fmla="*/ 84 h 98"/>
                <a:gd name="T32" fmla="*/ 31 w 68"/>
                <a:gd name="T33" fmla="*/ 9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98">
                  <a:moveTo>
                    <a:pt x="31" y="96"/>
                  </a:moveTo>
                  <a:cubicBezTo>
                    <a:pt x="26" y="95"/>
                    <a:pt x="29" y="86"/>
                    <a:pt x="33" y="81"/>
                  </a:cubicBezTo>
                  <a:cubicBezTo>
                    <a:pt x="37" y="77"/>
                    <a:pt x="40" y="69"/>
                    <a:pt x="36" y="65"/>
                  </a:cubicBezTo>
                  <a:cubicBezTo>
                    <a:pt x="31" y="61"/>
                    <a:pt x="27" y="60"/>
                    <a:pt x="31" y="57"/>
                  </a:cubicBezTo>
                  <a:cubicBezTo>
                    <a:pt x="35" y="53"/>
                    <a:pt x="42" y="46"/>
                    <a:pt x="36" y="43"/>
                  </a:cubicBezTo>
                  <a:cubicBezTo>
                    <a:pt x="30" y="41"/>
                    <a:pt x="26" y="44"/>
                    <a:pt x="20" y="53"/>
                  </a:cubicBezTo>
                  <a:cubicBezTo>
                    <a:pt x="14" y="61"/>
                    <a:pt x="8" y="74"/>
                    <a:pt x="4" y="70"/>
                  </a:cubicBezTo>
                  <a:cubicBezTo>
                    <a:pt x="0" y="66"/>
                    <a:pt x="10" y="51"/>
                    <a:pt x="13" y="45"/>
                  </a:cubicBezTo>
                  <a:cubicBezTo>
                    <a:pt x="15" y="39"/>
                    <a:pt x="10" y="25"/>
                    <a:pt x="14" y="23"/>
                  </a:cubicBezTo>
                  <a:cubicBezTo>
                    <a:pt x="18" y="20"/>
                    <a:pt x="26" y="14"/>
                    <a:pt x="27" y="18"/>
                  </a:cubicBezTo>
                  <a:cubicBezTo>
                    <a:pt x="28" y="22"/>
                    <a:pt x="25" y="31"/>
                    <a:pt x="30" y="26"/>
                  </a:cubicBezTo>
                  <a:cubicBezTo>
                    <a:pt x="35" y="22"/>
                    <a:pt x="56" y="0"/>
                    <a:pt x="57" y="4"/>
                  </a:cubicBezTo>
                  <a:cubicBezTo>
                    <a:pt x="57" y="9"/>
                    <a:pt x="58" y="35"/>
                    <a:pt x="62" y="40"/>
                  </a:cubicBezTo>
                  <a:cubicBezTo>
                    <a:pt x="66" y="45"/>
                    <a:pt x="68" y="48"/>
                    <a:pt x="68" y="54"/>
                  </a:cubicBezTo>
                  <a:cubicBezTo>
                    <a:pt x="68" y="59"/>
                    <a:pt x="67" y="73"/>
                    <a:pt x="65" y="74"/>
                  </a:cubicBezTo>
                  <a:cubicBezTo>
                    <a:pt x="62" y="76"/>
                    <a:pt x="53" y="84"/>
                    <a:pt x="48" y="84"/>
                  </a:cubicBezTo>
                  <a:cubicBezTo>
                    <a:pt x="42" y="84"/>
                    <a:pt x="37" y="98"/>
                    <a:pt x="31" y="9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1391"/>
            <p:cNvSpPr>
              <a:spLocks/>
            </p:cNvSpPr>
            <p:nvPr/>
          </p:nvSpPr>
          <p:spPr bwMode="auto">
            <a:xfrm>
              <a:off x="4406901" y="1997075"/>
              <a:ext cx="236538" cy="344488"/>
            </a:xfrm>
            <a:custGeom>
              <a:avLst/>
              <a:gdLst>
                <a:gd name="T0" fmla="*/ 17 w 63"/>
                <a:gd name="T1" fmla="*/ 92 h 92"/>
                <a:gd name="T2" fmla="*/ 7 w 63"/>
                <a:gd name="T3" fmla="*/ 61 h 92"/>
                <a:gd name="T4" fmla="*/ 30 w 63"/>
                <a:gd name="T5" fmla="*/ 45 h 92"/>
                <a:gd name="T6" fmla="*/ 20 w 63"/>
                <a:gd name="T7" fmla="*/ 40 h 92"/>
                <a:gd name="T8" fmla="*/ 58 w 63"/>
                <a:gd name="T9" fmla="*/ 1 h 92"/>
                <a:gd name="T10" fmla="*/ 59 w 63"/>
                <a:gd name="T11" fmla="*/ 13 h 92"/>
                <a:gd name="T12" fmla="*/ 36 w 63"/>
                <a:gd name="T13" fmla="*/ 63 h 92"/>
                <a:gd name="T14" fmla="*/ 25 w 63"/>
                <a:gd name="T15" fmla="*/ 80 h 92"/>
                <a:gd name="T16" fmla="*/ 17 w 63"/>
                <a:gd name="T17"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92">
                  <a:moveTo>
                    <a:pt x="17" y="92"/>
                  </a:moveTo>
                  <a:cubicBezTo>
                    <a:pt x="9" y="91"/>
                    <a:pt x="0" y="67"/>
                    <a:pt x="7" y="61"/>
                  </a:cubicBezTo>
                  <a:cubicBezTo>
                    <a:pt x="14" y="56"/>
                    <a:pt x="35" y="48"/>
                    <a:pt x="30" y="45"/>
                  </a:cubicBezTo>
                  <a:cubicBezTo>
                    <a:pt x="24" y="43"/>
                    <a:pt x="17" y="44"/>
                    <a:pt x="20" y="40"/>
                  </a:cubicBezTo>
                  <a:cubicBezTo>
                    <a:pt x="22" y="35"/>
                    <a:pt x="53" y="0"/>
                    <a:pt x="58" y="1"/>
                  </a:cubicBezTo>
                  <a:cubicBezTo>
                    <a:pt x="63" y="2"/>
                    <a:pt x="61" y="9"/>
                    <a:pt x="59" y="13"/>
                  </a:cubicBezTo>
                  <a:cubicBezTo>
                    <a:pt x="57" y="17"/>
                    <a:pt x="37" y="57"/>
                    <a:pt x="36" y="63"/>
                  </a:cubicBezTo>
                  <a:cubicBezTo>
                    <a:pt x="34" y="69"/>
                    <a:pt x="26" y="77"/>
                    <a:pt x="25" y="80"/>
                  </a:cubicBezTo>
                  <a:cubicBezTo>
                    <a:pt x="25" y="83"/>
                    <a:pt x="22" y="92"/>
                    <a:pt x="17" y="9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1392"/>
            <p:cNvSpPr>
              <a:spLocks/>
            </p:cNvSpPr>
            <p:nvPr/>
          </p:nvSpPr>
          <p:spPr bwMode="auto">
            <a:xfrm>
              <a:off x="4321176" y="2019300"/>
              <a:ext cx="85725" cy="104775"/>
            </a:xfrm>
            <a:custGeom>
              <a:avLst/>
              <a:gdLst>
                <a:gd name="T0" fmla="*/ 5 w 23"/>
                <a:gd name="T1" fmla="*/ 28 h 28"/>
                <a:gd name="T2" fmla="*/ 13 w 23"/>
                <a:gd name="T3" fmla="*/ 2 h 28"/>
                <a:gd name="T4" fmla="*/ 20 w 23"/>
                <a:gd name="T5" fmla="*/ 4 h 28"/>
                <a:gd name="T6" fmla="*/ 5 w 23"/>
                <a:gd name="T7" fmla="*/ 28 h 28"/>
              </a:gdLst>
              <a:ahLst/>
              <a:cxnLst>
                <a:cxn ang="0">
                  <a:pos x="T0" y="T1"/>
                </a:cxn>
                <a:cxn ang="0">
                  <a:pos x="T2" y="T3"/>
                </a:cxn>
                <a:cxn ang="0">
                  <a:pos x="T4" y="T5"/>
                </a:cxn>
                <a:cxn ang="0">
                  <a:pos x="T6" y="T7"/>
                </a:cxn>
              </a:cxnLst>
              <a:rect l="0" t="0" r="r" b="b"/>
              <a:pathLst>
                <a:path w="23" h="28">
                  <a:moveTo>
                    <a:pt x="5" y="28"/>
                  </a:moveTo>
                  <a:cubicBezTo>
                    <a:pt x="0" y="28"/>
                    <a:pt x="9" y="4"/>
                    <a:pt x="13" y="2"/>
                  </a:cubicBezTo>
                  <a:cubicBezTo>
                    <a:pt x="17" y="1"/>
                    <a:pt x="23" y="0"/>
                    <a:pt x="20" y="4"/>
                  </a:cubicBezTo>
                  <a:cubicBezTo>
                    <a:pt x="17" y="8"/>
                    <a:pt x="8" y="28"/>
                    <a:pt x="5" y="2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1393"/>
            <p:cNvSpPr>
              <a:spLocks/>
            </p:cNvSpPr>
            <p:nvPr/>
          </p:nvSpPr>
          <p:spPr bwMode="auto">
            <a:xfrm>
              <a:off x="4678363" y="1617662"/>
              <a:ext cx="101600" cy="85725"/>
            </a:xfrm>
            <a:custGeom>
              <a:avLst/>
              <a:gdLst>
                <a:gd name="T0" fmla="*/ 6 w 27"/>
                <a:gd name="T1" fmla="*/ 23 h 23"/>
                <a:gd name="T2" fmla="*/ 25 w 27"/>
                <a:gd name="T3" fmla="*/ 3 h 23"/>
                <a:gd name="T4" fmla="*/ 6 w 27"/>
                <a:gd name="T5" fmla="*/ 23 h 23"/>
              </a:gdLst>
              <a:ahLst/>
              <a:cxnLst>
                <a:cxn ang="0">
                  <a:pos x="T0" y="T1"/>
                </a:cxn>
                <a:cxn ang="0">
                  <a:pos x="T2" y="T3"/>
                </a:cxn>
                <a:cxn ang="0">
                  <a:pos x="T4" y="T5"/>
                </a:cxn>
              </a:cxnLst>
              <a:rect l="0" t="0" r="r" b="b"/>
              <a:pathLst>
                <a:path w="27" h="23">
                  <a:moveTo>
                    <a:pt x="6" y="23"/>
                  </a:moveTo>
                  <a:cubicBezTo>
                    <a:pt x="0" y="23"/>
                    <a:pt x="23" y="0"/>
                    <a:pt x="25" y="3"/>
                  </a:cubicBezTo>
                  <a:cubicBezTo>
                    <a:pt x="27" y="6"/>
                    <a:pt x="8" y="23"/>
                    <a:pt x="6" y="2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1394"/>
            <p:cNvSpPr>
              <a:spLocks/>
            </p:cNvSpPr>
            <p:nvPr/>
          </p:nvSpPr>
          <p:spPr bwMode="auto">
            <a:xfrm>
              <a:off x="4283076" y="1516062"/>
              <a:ext cx="387350" cy="379413"/>
            </a:xfrm>
            <a:custGeom>
              <a:avLst/>
              <a:gdLst>
                <a:gd name="T0" fmla="*/ 72 w 103"/>
                <a:gd name="T1" fmla="*/ 89 h 101"/>
                <a:gd name="T2" fmla="*/ 70 w 103"/>
                <a:gd name="T3" fmla="*/ 79 h 101"/>
                <a:gd name="T4" fmla="*/ 50 w 103"/>
                <a:gd name="T5" fmla="*/ 87 h 101"/>
                <a:gd name="T6" fmla="*/ 28 w 103"/>
                <a:gd name="T7" fmla="*/ 94 h 101"/>
                <a:gd name="T8" fmla="*/ 9 w 103"/>
                <a:gd name="T9" fmla="*/ 96 h 101"/>
                <a:gd name="T10" fmla="*/ 5 w 103"/>
                <a:gd name="T11" fmla="*/ 83 h 101"/>
                <a:gd name="T12" fmla="*/ 19 w 103"/>
                <a:gd name="T13" fmla="*/ 85 h 101"/>
                <a:gd name="T14" fmla="*/ 39 w 103"/>
                <a:gd name="T15" fmla="*/ 75 h 101"/>
                <a:gd name="T16" fmla="*/ 25 w 103"/>
                <a:gd name="T17" fmla="*/ 68 h 101"/>
                <a:gd name="T18" fmla="*/ 35 w 103"/>
                <a:gd name="T19" fmla="*/ 55 h 101"/>
                <a:gd name="T20" fmla="*/ 51 w 103"/>
                <a:gd name="T21" fmla="*/ 46 h 101"/>
                <a:gd name="T22" fmla="*/ 47 w 103"/>
                <a:gd name="T23" fmla="*/ 41 h 101"/>
                <a:gd name="T24" fmla="*/ 23 w 103"/>
                <a:gd name="T25" fmla="*/ 48 h 101"/>
                <a:gd name="T26" fmla="*/ 16 w 103"/>
                <a:gd name="T27" fmla="*/ 41 h 101"/>
                <a:gd name="T28" fmla="*/ 23 w 103"/>
                <a:gd name="T29" fmla="*/ 36 h 101"/>
                <a:gd name="T30" fmla="*/ 6 w 103"/>
                <a:gd name="T31" fmla="*/ 28 h 101"/>
                <a:gd name="T32" fmla="*/ 11 w 103"/>
                <a:gd name="T33" fmla="*/ 17 h 101"/>
                <a:gd name="T34" fmla="*/ 19 w 103"/>
                <a:gd name="T35" fmla="*/ 11 h 101"/>
                <a:gd name="T36" fmla="*/ 33 w 103"/>
                <a:gd name="T37" fmla="*/ 1 h 101"/>
                <a:gd name="T38" fmla="*/ 50 w 103"/>
                <a:gd name="T39" fmla="*/ 10 h 101"/>
                <a:gd name="T40" fmla="*/ 60 w 103"/>
                <a:gd name="T41" fmla="*/ 27 h 101"/>
                <a:gd name="T42" fmla="*/ 69 w 103"/>
                <a:gd name="T43" fmla="*/ 36 h 101"/>
                <a:gd name="T44" fmla="*/ 85 w 103"/>
                <a:gd name="T45" fmla="*/ 38 h 101"/>
                <a:gd name="T46" fmla="*/ 101 w 103"/>
                <a:gd name="T47" fmla="*/ 56 h 101"/>
                <a:gd name="T48" fmla="*/ 98 w 103"/>
                <a:gd name="T49" fmla="*/ 66 h 101"/>
                <a:gd name="T50" fmla="*/ 88 w 103"/>
                <a:gd name="T51" fmla="*/ 65 h 101"/>
                <a:gd name="T52" fmla="*/ 84 w 103"/>
                <a:gd name="T53" fmla="*/ 71 h 101"/>
                <a:gd name="T54" fmla="*/ 95 w 103"/>
                <a:gd name="T55" fmla="*/ 71 h 101"/>
                <a:gd name="T56" fmla="*/ 72 w 103"/>
                <a:gd name="T57" fmla="*/ 8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3" h="101">
                  <a:moveTo>
                    <a:pt x="72" y="89"/>
                  </a:moveTo>
                  <a:cubicBezTo>
                    <a:pt x="68" y="88"/>
                    <a:pt x="76" y="79"/>
                    <a:pt x="70" y="79"/>
                  </a:cubicBezTo>
                  <a:cubicBezTo>
                    <a:pt x="64" y="79"/>
                    <a:pt x="54" y="87"/>
                    <a:pt x="50" y="87"/>
                  </a:cubicBezTo>
                  <a:cubicBezTo>
                    <a:pt x="45" y="88"/>
                    <a:pt x="36" y="94"/>
                    <a:pt x="28" y="94"/>
                  </a:cubicBezTo>
                  <a:cubicBezTo>
                    <a:pt x="19" y="94"/>
                    <a:pt x="13" y="101"/>
                    <a:pt x="9" y="96"/>
                  </a:cubicBezTo>
                  <a:cubicBezTo>
                    <a:pt x="4" y="91"/>
                    <a:pt x="0" y="85"/>
                    <a:pt x="5" y="83"/>
                  </a:cubicBezTo>
                  <a:cubicBezTo>
                    <a:pt x="9" y="81"/>
                    <a:pt x="13" y="87"/>
                    <a:pt x="19" y="85"/>
                  </a:cubicBezTo>
                  <a:cubicBezTo>
                    <a:pt x="24" y="84"/>
                    <a:pt x="45" y="75"/>
                    <a:pt x="39" y="75"/>
                  </a:cubicBezTo>
                  <a:cubicBezTo>
                    <a:pt x="33" y="75"/>
                    <a:pt x="25" y="75"/>
                    <a:pt x="25" y="68"/>
                  </a:cubicBezTo>
                  <a:cubicBezTo>
                    <a:pt x="25" y="62"/>
                    <a:pt x="36" y="60"/>
                    <a:pt x="35" y="55"/>
                  </a:cubicBezTo>
                  <a:cubicBezTo>
                    <a:pt x="34" y="50"/>
                    <a:pt x="54" y="51"/>
                    <a:pt x="51" y="46"/>
                  </a:cubicBezTo>
                  <a:cubicBezTo>
                    <a:pt x="49" y="42"/>
                    <a:pt x="50" y="40"/>
                    <a:pt x="47" y="41"/>
                  </a:cubicBezTo>
                  <a:cubicBezTo>
                    <a:pt x="43" y="42"/>
                    <a:pt x="28" y="51"/>
                    <a:pt x="23" y="48"/>
                  </a:cubicBezTo>
                  <a:cubicBezTo>
                    <a:pt x="17" y="46"/>
                    <a:pt x="13" y="43"/>
                    <a:pt x="16" y="41"/>
                  </a:cubicBezTo>
                  <a:cubicBezTo>
                    <a:pt x="20" y="40"/>
                    <a:pt x="29" y="40"/>
                    <a:pt x="23" y="36"/>
                  </a:cubicBezTo>
                  <a:cubicBezTo>
                    <a:pt x="16" y="31"/>
                    <a:pt x="5" y="33"/>
                    <a:pt x="6" y="28"/>
                  </a:cubicBezTo>
                  <a:cubicBezTo>
                    <a:pt x="7" y="23"/>
                    <a:pt x="14" y="22"/>
                    <a:pt x="11" y="17"/>
                  </a:cubicBezTo>
                  <a:cubicBezTo>
                    <a:pt x="7" y="13"/>
                    <a:pt x="14" y="14"/>
                    <a:pt x="19" y="11"/>
                  </a:cubicBezTo>
                  <a:cubicBezTo>
                    <a:pt x="25" y="9"/>
                    <a:pt x="29" y="1"/>
                    <a:pt x="33" y="1"/>
                  </a:cubicBezTo>
                  <a:cubicBezTo>
                    <a:pt x="38" y="0"/>
                    <a:pt x="48" y="5"/>
                    <a:pt x="50" y="10"/>
                  </a:cubicBezTo>
                  <a:cubicBezTo>
                    <a:pt x="52" y="16"/>
                    <a:pt x="59" y="22"/>
                    <a:pt x="60" y="27"/>
                  </a:cubicBezTo>
                  <a:cubicBezTo>
                    <a:pt x="60" y="32"/>
                    <a:pt x="64" y="36"/>
                    <a:pt x="69" y="36"/>
                  </a:cubicBezTo>
                  <a:cubicBezTo>
                    <a:pt x="73" y="36"/>
                    <a:pt x="80" y="33"/>
                    <a:pt x="85" y="38"/>
                  </a:cubicBezTo>
                  <a:cubicBezTo>
                    <a:pt x="89" y="42"/>
                    <a:pt x="101" y="54"/>
                    <a:pt x="101" y="56"/>
                  </a:cubicBezTo>
                  <a:cubicBezTo>
                    <a:pt x="101" y="59"/>
                    <a:pt x="103" y="66"/>
                    <a:pt x="98" y="66"/>
                  </a:cubicBezTo>
                  <a:cubicBezTo>
                    <a:pt x="93" y="66"/>
                    <a:pt x="91" y="63"/>
                    <a:pt x="88" y="65"/>
                  </a:cubicBezTo>
                  <a:cubicBezTo>
                    <a:pt x="86" y="67"/>
                    <a:pt x="80" y="72"/>
                    <a:pt x="84" y="71"/>
                  </a:cubicBezTo>
                  <a:cubicBezTo>
                    <a:pt x="87" y="71"/>
                    <a:pt x="95" y="68"/>
                    <a:pt x="95" y="71"/>
                  </a:cubicBezTo>
                  <a:cubicBezTo>
                    <a:pt x="94" y="74"/>
                    <a:pt x="76" y="90"/>
                    <a:pt x="72" y="8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1395"/>
            <p:cNvSpPr>
              <a:spLocks/>
            </p:cNvSpPr>
            <p:nvPr/>
          </p:nvSpPr>
          <p:spPr bwMode="auto">
            <a:xfrm>
              <a:off x="3949701" y="1617662"/>
              <a:ext cx="157163" cy="104775"/>
            </a:xfrm>
            <a:custGeom>
              <a:avLst/>
              <a:gdLst>
                <a:gd name="T0" fmla="*/ 14 w 42"/>
                <a:gd name="T1" fmla="*/ 23 h 28"/>
                <a:gd name="T2" fmla="*/ 4 w 42"/>
                <a:gd name="T3" fmla="*/ 8 h 28"/>
                <a:gd name="T4" fmla="*/ 29 w 42"/>
                <a:gd name="T5" fmla="*/ 2 h 28"/>
                <a:gd name="T6" fmla="*/ 40 w 42"/>
                <a:gd name="T7" fmla="*/ 3 h 28"/>
                <a:gd name="T8" fmla="*/ 21 w 42"/>
                <a:gd name="T9" fmla="*/ 17 h 28"/>
                <a:gd name="T10" fmla="*/ 14 w 42"/>
                <a:gd name="T11" fmla="*/ 23 h 28"/>
              </a:gdLst>
              <a:ahLst/>
              <a:cxnLst>
                <a:cxn ang="0">
                  <a:pos x="T0" y="T1"/>
                </a:cxn>
                <a:cxn ang="0">
                  <a:pos x="T2" y="T3"/>
                </a:cxn>
                <a:cxn ang="0">
                  <a:pos x="T4" y="T5"/>
                </a:cxn>
                <a:cxn ang="0">
                  <a:pos x="T6" y="T7"/>
                </a:cxn>
                <a:cxn ang="0">
                  <a:pos x="T8" y="T9"/>
                </a:cxn>
                <a:cxn ang="0">
                  <a:pos x="T10" y="T11"/>
                </a:cxn>
              </a:cxnLst>
              <a:rect l="0" t="0" r="r" b="b"/>
              <a:pathLst>
                <a:path w="42" h="28">
                  <a:moveTo>
                    <a:pt x="14" y="23"/>
                  </a:moveTo>
                  <a:cubicBezTo>
                    <a:pt x="4" y="28"/>
                    <a:pt x="0" y="12"/>
                    <a:pt x="4" y="8"/>
                  </a:cubicBezTo>
                  <a:cubicBezTo>
                    <a:pt x="7" y="5"/>
                    <a:pt x="23" y="5"/>
                    <a:pt x="29" y="2"/>
                  </a:cubicBezTo>
                  <a:cubicBezTo>
                    <a:pt x="35" y="0"/>
                    <a:pt x="42" y="1"/>
                    <a:pt x="40" y="3"/>
                  </a:cubicBezTo>
                  <a:cubicBezTo>
                    <a:pt x="38" y="5"/>
                    <a:pt x="22" y="15"/>
                    <a:pt x="21" y="17"/>
                  </a:cubicBezTo>
                  <a:cubicBezTo>
                    <a:pt x="19" y="20"/>
                    <a:pt x="16" y="22"/>
                    <a:pt x="14" y="2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1396"/>
            <p:cNvSpPr>
              <a:spLocks/>
            </p:cNvSpPr>
            <p:nvPr/>
          </p:nvSpPr>
          <p:spPr bwMode="auto">
            <a:xfrm>
              <a:off x="4110038" y="1474787"/>
              <a:ext cx="147638" cy="123825"/>
            </a:xfrm>
            <a:custGeom>
              <a:avLst/>
              <a:gdLst>
                <a:gd name="T0" fmla="*/ 15 w 39"/>
                <a:gd name="T1" fmla="*/ 30 h 33"/>
                <a:gd name="T2" fmla="*/ 4 w 39"/>
                <a:gd name="T3" fmla="*/ 27 h 33"/>
                <a:gd name="T4" fmla="*/ 29 w 39"/>
                <a:gd name="T5" fmla="*/ 2 h 33"/>
                <a:gd name="T6" fmla="*/ 36 w 39"/>
                <a:gd name="T7" fmla="*/ 7 h 33"/>
                <a:gd name="T8" fmla="*/ 15 w 39"/>
                <a:gd name="T9" fmla="*/ 30 h 33"/>
              </a:gdLst>
              <a:ahLst/>
              <a:cxnLst>
                <a:cxn ang="0">
                  <a:pos x="T0" y="T1"/>
                </a:cxn>
                <a:cxn ang="0">
                  <a:pos x="T2" y="T3"/>
                </a:cxn>
                <a:cxn ang="0">
                  <a:pos x="T4" y="T5"/>
                </a:cxn>
                <a:cxn ang="0">
                  <a:pos x="T6" y="T7"/>
                </a:cxn>
                <a:cxn ang="0">
                  <a:pos x="T8" y="T9"/>
                </a:cxn>
              </a:cxnLst>
              <a:rect l="0" t="0" r="r" b="b"/>
              <a:pathLst>
                <a:path w="39" h="33">
                  <a:moveTo>
                    <a:pt x="15" y="30"/>
                  </a:moveTo>
                  <a:cubicBezTo>
                    <a:pt x="7" y="32"/>
                    <a:pt x="0" y="33"/>
                    <a:pt x="4" y="27"/>
                  </a:cubicBezTo>
                  <a:cubicBezTo>
                    <a:pt x="8" y="21"/>
                    <a:pt x="25" y="4"/>
                    <a:pt x="29" y="2"/>
                  </a:cubicBezTo>
                  <a:cubicBezTo>
                    <a:pt x="33" y="0"/>
                    <a:pt x="39" y="2"/>
                    <a:pt x="36" y="7"/>
                  </a:cubicBezTo>
                  <a:cubicBezTo>
                    <a:pt x="34" y="12"/>
                    <a:pt x="22" y="28"/>
                    <a:pt x="15" y="3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1397"/>
            <p:cNvSpPr>
              <a:spLocks/>
            </p:cNvSpPr>
            <p:nvPr/>
          </p:nvSpPr>
          <p:spPr bwMode="auto">
            <a:xfrm>
              <a:off x="4373563" y="1241425"/>
              <a:ext cx="71438" cy="76200"/>
            </a:xfrm>
            <a:custGeom>
              <a:avLst/>
              <a:gdLst>
                <a:gd name="T0" fmla="*/ 10 w 19"/>
                <a:gd name="T1" fmla="*/ 20 h 20"/>
                <a:gd name="T2" fmla="*/ 4 w 19"/>
                <a:gd name="T3" fmla="*/ 12 h 20"/>
                <a:gd name="T4" fmla="*/ 12 w 19"/>
                <a:gd name="T5" fmla="*/ 4 h 20"/>
                <a:gd name="T6" fmla="*/ 18 w 19"/>
                <a:gd name="T7" fmla="*/ 10 h 20"/>
                <a:gd name="T8" fmla="*/ 10 w 19"/>
                <a:gd name="T9" fmla="*/ 20 h 20"/>
              </a:gdLst>
              <a:ahLst/>
              <a:cxnLst>
                <a:cxn ang="0">
                  <a:pos x="T0" y="T1"/>
                </a:cxn>
                <a:cxn ang="0">
                  <a:pos x="T2" y="T3"/>
                </a:cxn>
                <a:cxn ang="0">
                  <a:pos x="T4" y="T5"/>
                </a:cxn>
                <a:cxn ang="0">
                  <a:pos x="T6" y="T7"/>
                </a:cxn>
                <a:cxn ang="0">
                  <a:pos x="T8" y="T9"/>
                </a:cxn>
              </a:cxnLst>
              <a:rect l="0" t="0" r="r" b="b"/>
              <a:pathLst>
                <a:path w="19" h="20">
                  <a:moveTo>
                    <a:pt x="10" y="20"/>
                  </a:moveTo>
                  <a:cubicBezTo>
                    <a:pt x="7" y="20"/>
                    <a:pt x="0" y="18"/>
                    <a:pt x="4" y="12"/>
                  </a:cubicBezTo>
                  <a:cubicBezTo>
                    <a:pt x="8" y="6"/>
                    <a:pt x="9" y="7"/>
                    <a:pt x="12" y="4"/>
                  </a:cubicBezTo>
                  <a:cubicBezTo>
                    <a:pt x="14" y="0"/>
                    <a:pt x="19" y="4"/>
                    <a:pt x="18" y="10"/>
                  </a:cubicBezTo>
                  <a:cubicBezTo>
                    <a:pt x="16" y="15"/>
                    <a:pt x="13" y="20"/>
                    <a:pt x="10" y="2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1398"/>
            <p:cNvSpPr>
              <a:spLocks/>
            </p:cNvSpPr>
            <p:nvPr/>
          </p:nvSpPr>
          <p:spPr bwMode="auto">
            <a:xfrm>
              <a:off x="4260851" y="1125537"/>
              <a:ext cx="104775" cy="123825"/>
            </a:xfrm>
            <a:custGeom>
              <a:avLst/>
              <a:gdLst>
                <a:gd name="T0" fmla="*/ 15 w 28"/>
                <a:gd name="T1" fmla="*/ 31 h 33"/>
                <a:gd name="T2" fmla="*/ 1 w 28"/>
                <a:gd name="T3" fmla="*/ 12 h 33"/>
                <a:gd name="T4" fmla="*/ 15 w 28"/>
                <a:gd name="T5" fmla="*/ 3 h 33"/>
                <a:gd name="T6" fmla="*/ 28 w 28"/>
                <a:gd name="T7" fmla="*/ 19 h 33"/>
                <a:gd name="T8" fmla="*/ 15 w 28"/>
                <a:gd name="T9" fmla="*/ 31 h 33"/>
              </a:gdLst>
              <a:ahLst/>
              <a:cxnLst>
                <a:cxn ang="0">
                  <a:pos x="T0" y="T1"/>
                </a:cxn>
                <a:cxn ang="0">
                  <a:pos x="T2" y="T3"/>
                </a:cxn>
                <a:cxn ang="0">
                  <a:pos x="T4" y="T5"/>
                </a:cxn>
                <a:cxn ang="0">
                  <a:pos x="T6" y="T7"/>
                </a:cxn>
                <a:cxn ang="0">
                  <a:pos x="T8" y="T9"/>
                </a:cxn>
              </a:cxnLst>
              <a:rect l="0" t="0" r="r" b="b"/>
              <a:pathLst>
                <a:path w="28" h="33">
                  <a:moveTo>
                    <a:pt x="15" y="31"/>
                  </a:moveTo>
                  <a:cubicBezTo>
                    <a:pt x="9" y="28"/>
                    <a:pt x="0" y="15"/>
                    <a:pt x="1" y="12"/>
                  </a:cubicBezTo>
                  <a:cubicBezTo>
                    <a:pt x="2" y="8"/>
                    <a:pt x="8" y="0"/>
                    <a:pt x="15" y="3"/>
                  </a:cubicBezTo>
                  <a:cubicBezTo>
                    <a:pt x="22" y="6"/>
                    <a:pt x="28" y="13"/>
                    <a:pt x="28" y="19"/>
                  </a:cubicBezTo>
                  <a:cubicBezTo>
                    <a:pt x="28" y="25"/>
                    <a:pt x="19" y="33"/>
                    <a:pt x="15" y="3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1399"/>
            <p:cNvSpPr>
              <a:spLocks/>
            </p:cNvSpPr>
            <p:nvPr/>
          </p:nvSpPr>
          <p:spPr bwMode="auto">
            <a:xfrm>
              <a:off x="3671888" y="1117600"/>
              <a:ext cx="123825" cy="139700"/>
            </a:xfrm>
            <a:custGeom>
              <a:avLst/>
              <a:gdLst>
                <a:gd name="T0" fmla="*/ 6 w 33"/>
                <a:gd name="T1" fmla="*/ 36 h 37"/>
                <a:gd name="T2" fmla="*/ 7 w 33"/>
                <a:gd name="T3" fmla="*/ 23 h 37"/>
                <a:gd name="T4" fmla="*/ 16 w 33"/>
                <a:gd name="T5" fmla="*/ 4 h 37"/>
                <a:gd name="T6" fmla="*/ 25 w 33"/>
                <a:gd name="T7" fmla="*/ 10 h 37"/>
                <a:gd name="T8" fmla="*/ 28 w 33"/>
                <a:gd name="T9" fmla="*/ 20 h 37"/>
                <a:gd name="T10" fmla="*/ 19 w 33"/>
                <a:gd name="T11" fmla="*/ 27 h 37"/>
                <a:gd name="T12" fmla="*/ 6 w 33"/>
                <a:gd name="T13" fmla="*/ 36 h 37"/>
              </a:gdLst>
              <a:ahLst/>
              <a:cxnLst>
                <a:cxn ang="0">
                  <a:pos x="T0" y="T1"/>
                </a:cxn>
                <a:cxn ang="0">
                  <a:pos x="T2" y="T3"/>
                </a:cxn>
                <a:cxn ang="0">
                  <a:pos x="T4" y="T5"/>
                </a:cxn>
                <a:cxn ang="0">
                  <a:pos x="T6" y="T7"/>
                </a:cxn>
                <a:cxn ang="0">
                  <a:pos x="T8" y="T9"/>
                </a:cxn>
                <a:cxn ang="0">
                  <a:pos x="T10" y="T11"/>
                </a:cxn>
                <a:cxn ang="0">
                  <a:pos x="T12" y="T13"/>
                </a:cxn>
              </a:cxnLst>
              <a:rect l="0" t="0" r="r" b="b"/>
              <a:pathLst>
                <a:path w="33" h="37">
                  <a:moveTo>
                    <a:pt x="6" y="36"/>
                  </a:moveTo>
                  <a:cubicBezTo>
                    <a:pt x="0" y="34"/>
                    <a:pt x="2" y="26"/>
                    <a:pt x="7" y="23"/>
                  </a:cubicBezTo>
                  <a:cubicBezTo>
                    <a:pt x="11" y="20"/>
                    <a:pt x="14" y="8"/>
                    <a:pt x="16" y="4"/>
                  </a:cubicBezTo>
                  <a:cubicBezTo>
                    <a:pt x="17" y="0"/>
                    <a:pt x="19" y="4"/>
                    <a:pt x="25" y="10"/>
                  </a:cubicBezTo>
                  <a:cubicBezTo>
                    <a:pt x="31" y="15"/>
                    <a:pt x="33" y="17"/>
                    <a:pt x="28" y="20"/>
                  </a:cubicBezTo>
                  <a:cubicBezTo>
                    <a:pt x="24" y="22"/>
                    <a:pt x="25" y="27"/>
                    <a:pt x="19" y="27"/>
                  </a:cubicBezTo>
                  <a:cubicBezTo>
                    <a:pt x="13" y="27"/>
                    <a:pt x="9" y="37"/>
                    <a:pt x="6" y="3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1400"/>
            <p:cNvSpPr>
              <a:spLocks/>
            </p:cNvSpPr>
            <p:nvPr/>
          </p:nvSpPr>
          <p:spPr bwMode="auto">
            <a:xfrm>
              <a:off x="3749676" y="792162"/>
              <a:ext cx="142875" cy="314325"/>
            </a:xfrm>
            <a:custGeom>
              <a:avLst/>
              <a:gdLst>
                <a:gd name="T0" fmla="*/ 22 w 38"/>
                <a:gd name="T1" fmla="*/ 84 h 84"/>
                <a:gd name="T2" fmla="*/ 11 w 38"/>
                <a:gd name="T3" fmla="*/ 76 h 84"/>
                <a:gd name="T4" fmla="*/ 1 w 38"/>
                <a:gd name="T5" fmla="*/ 49 h 84"/>
                <a:gd name="T6" fmla="*/ 10 w 38"/>
                <a:gd name="T7" fmla="*/ 24 h 84"/>
                <a:gd name="T8" fmla="*/ 9 w 38"/>
                <a:gd name="T9" fmla="*/ 4 h 84"/>
                <a:gd name="T10" fmla="*/ 21 w 38"/>
                <a:gd name="T11" fmla="*/ 17 h 84"/>
                <a:gd name="T12" fmla="*/ 36 w 38"/>
                <a:gd name="T13" fmla="*/ 29 h 84"/>
                <a:gd name="T14" fmla="*/ 27 w 38"/>
                <a:gd name="T15" fmla="*/ 44 h 84"/>
                <a:gd name="T16" fmla="*/ 21 w 38"/>
                <a:gd name="T17" fmla="*/ 45 h 84"/>
                <a:gd name="T18" fmla="*/ 28 w 38"/>
                <a:gd name="T19" fmla="*/ 57 h 84"/>
                <a:gd name="T20" fmla="*/ 23 w 38"/>
                <a:gd name="T21" fmla="*/ 65 h 84"/>
                <a:gd name="T22" fmla="*/ 31 w 38"/>
                <a:gd name="T23" fmla="*/ 74 h 84"/>
                <a:gd name="T24" fmla="*/ 22 w 38"/>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84">
                  <a:moveTo>
                    <a:pt x="22" y="84"/>
                  </a:moveTo>
                  <a:cubicBezTo>
                    <a:pt x="14" y="80"/>
                    <a:pt x="13" y="82"/>
                    <a:pt x="11" y="76"/>
                  </a:cubicBezTo>
                  <a:cubicBezTo>
                    <a:pt x="10" y="71"/>
                    <a:pt x="0" y="61"/>
                    <a:pt x="1" y="49"/>
                  </a:cubicBezTo>
                  <a:cubicBezTo>
                    <a:pt x="3" y="37"/>
                    <a:pt x="10" y="31"/>
                    <a:pt x="10" y="24"/>
                  </a:cubicBezTo>
                  <a:cubicBezTo>
                    <a:pt x="10" y="17"/>
                    <a:pt x="5" y="0"/>
                    <a:pt x="9" y="4"/>
                  </a:cubicBezTo>
                  <a:cubicBezTo>
                    <a:pt x="12" y="8"/>
                    <a:pt x="16" y="14"/>
                    <a:pt x="21" y="17"/>
                  </a:cubicBezTo>
                  <a:cubicBezTo>
                    <a:pt x="26" y="20"/>
                    <a:pt x="38" y="26"/>
                    <a:pt x="36" y="29"/>
                  </a:cubicBezTo>
                  <a:cubicBezTo>
                    <a:pt x="34" y="32"/>
                    <a:pt x="31" y="44"/>
                    <a:pt x="27" y="44"/>
                  </a:cubicBezTo>
                  <a:cubicBezTo>
                    <a:pt x="23" y="44"/>
                    <a:pt x="19" y="42"/>
                    <a:pt x="21" y="45"/>
                  </a:cubicBezTo>
                  <a:cubicBezTo>
                    <a:pt x="24" y="48"/>
                    <a:pt x="29" y="53"/>
                    <a:pt x="28" y="57"/>
                  </a:cubicBezTo>
                  <a:cubicBezTo>
                    <a:pt x="26" y="61"/>
                    <a:pt x="22" y="64"/>
                    <a:pt x="23" y="65"/>
                  </a:cubicBezTo>
                  <a:cubicBezTo>
                    <a:pt x="24" y="66"/>
                    <a:pt x="31" y="70"/>
                    <a:pt x="31" y="74"/>
                  </a:cubicBezTo>
                  <a:cubicBezTo>
                    <a:pt x="30" y="78"/>
                    <a:pt x="22" y="84"/>
                    <a:pt x="22" y="8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1401"/>
            <p:cNvSpPr>
              <a:spLocks/>
            </p:cNvSpPr>
            <p:nvPr/>
          </p:nvSpPr>
          <p:spPr bwMode="auto">
            <a:xfrm>
              <a:off x="4092576" y="531812"/>
              <a:ext cx="577850" cy="649288"/>
            </a:xfrm>
            <a:custGeom>
              <a:avLst/>
              <a:gdLst>
                <a:gd name="T0" fmla="*/ 109 w 154"/>
                <a:gd name="T1" fmla="*/ 171 h 173"/>
                <a:gd name="T2" fmla="*/ 106 w 154"/>
                <a:gd name="T3" fmla="*/ 153 h 173"/>
                <a:gd name="T4" fmla="*/ 125 w 154"/>
                <a:gd name="T5" fmla="*/ 133 h 173"/>
                <a:gd name="T6" fmla="*/ 114 w 154"/>
                <a:gd name="T7" fmla="*/ 132 h 173"/>
                <a:gd name="T8" fmla="*/ 105 w 154"/>
                <a:gd name="T9" fmla="*/ 123 h 173"/>
                <a:gd name="T10" fmla="*/ 96 w 154"/>
                <a:gd name="T11" fmla="*/ 140 h 173"/>
                <a:gd name="T12" fmla="*/ 88 w 154"/>
                <a:gd name="T13" fmla="*/ 128 h 173"/>
                <a:gd name="T14" fmla="*/ 72 w 154"/>
                <a:gd name="T15" fmla="*/ 132 h 173"/>
                <a:gd name="T16" fmla="*/ 63 w 154"/>
                <a:gd name="T17" fmla="*/ 127 h 173"/>
                <a:gd name="T18" fmla="*/ 56 w 154"/>
                <a:gd name="T19" fmla="*/ 121 h 173"/>
                <a:gd name="T20" fmla="*/ 52 w 154"/>
                <a:gd name="T21" fmla="*/ 112 h 173"/>
                <a:gd name="T22" fmla="*/ 43 w 154"/>
                <a:gd name="T23" fmla="*/ 97 h 173"/>
                <a:gd name="T24" fmla="*/ 57 w 154"/>
                <a:gd name="T25" fmla="*/ 92 h 173"/>
                <a:gd name="T26" fmla="*/ 46 w 154"/>
                <a:gd name="T27" fmla="*/ 85 h 173"/>
                <a:gd name="T28" fmla="*/ 35 w 154"/>
                <a:gd name="T29" fmla="*/ 74 h 173"/>
                <a:gd name="T30" fmla="*/ 31 w 154"/>
                <a:gd name="T31" fmla="*/ 89 h 173"/>
                <a:gd name="T32" fmla="*/ 12 w 154"/>
                <a:gd name="T33" fmla="*/ 78 h 173"/>
                <a:gd name="T34" fmla="*/ 6 w 154"/>
                <a:gd name="T35" fmla="*/ 65 h 173"/>
                <a:gd name="T36" fmla="*/ 9 w 154"/>
                <a:gd name="T37" fmla="*/ 56 h 173"/>
                <a:gd name="T38" fmla="*/ 12 w 154"/>
                <a:gd name="T39" fmla="*/ 46 h 173"/>
                <a:gd name="T40" fmla="*/ 24 w 154"/>
                <a:gd name="T41" fmla="*/ 59 h 173"/>
                <a:gd name="T42" fmla="*/ 25 w 154"/>
                <a:gd name="T43" fmla="*/ 47 h 173"/>
                <a:gd name="T44" fmla="*/ 29 w 154"/>
                <a:gd name="T45" fmla="*/ 44 h 173"/>
                <a:gd name="T46" fmla="*/ 24 w 154"/>
                <a:gd name="T47" fmla="*/ 32 h 173"/>
                <a:gd name="T48" fmla="*/ 28 w 154"/>
                <a:gd name="T49" fmla="*/ 23 h 173"/>
                <a:gd name="T50" fmla="*/ 39 w 154"/>
                <a:gd name="T51" fmla="*/ 40 h 173"/>
                <a:gd name="T52" fmla="*/ 52 w 154"/>
                <a:gd name="T53" fmla="*/ 50 h 173"/>
                <a:gd name="T54" fmla="*/ 57 w 154"/>
                <a:gd name="T55" fmla="*/ 44 h 173"/>
                <a:gd name="T56" fmla="*/ 59 w 154"/>
                <a:gd name="T57" fmla="*/ 35 h 173"/>
                <a:gd name="T58" fmla="*/ 55 w 154"/>
                <a:gd name="T59" fmla="*/ 15 h 173"/>
                <a:gd name="T60" fmla="*/ 65 w 154"/>
                <a:gd name="T61" fmla="*/ 4 h 173"/>
                <a:gd name="T62" fmla="*/ 74 w 154"/>
                <a:gd name="T63" fmla="*/ 8 h 173"/>
                <a:gd name="T64" fmla="*/ 90 w 154"/>
                <a:gd name="T65" fmla="*/ 34 h 173"/>
                <a:gd name="T66" fmla="*/ 89 w 154"/>
                <a:gd name="T67" fmla="*/ 65 h 173"/>
                <a:gd name="T68" fmla="*/ 89 w 154"/>
                <a:gd name="T69" fmla="*/ 75 h 173"/>
                <a:gd name="T70" fmla="*/ 91 w 154"/>
                <a:gd name="T71" fmla="*/ 88 h 173"/>
                <a:gd name="T72" fmla="*/ 91 w 154"/>
                <a:gd name="T73" fmla="*/ 97 h 173"/>
                <a:gd name="T74" fmla="*/ 103 w 154"/>
                <a:gd name="T75" fmla="*/ 102 h 173"/>
                <a:gd name="T76" fmla="*/ 112 w 154"/>
                <a:gd name="T77" fmla="*/ 109 h 173"/>
                <a:gd name="T78" fmla="*/ 125 w 154"/>
                <a:gd name="T79" fmla="*/ 114 h 173"/>
                <a:gd name="T80" fmla="*/ 145 w 154"/>
                <a:gd name="T81" fmla="*/ 109 h 173"/>
                <a:gd name="T82" fmla="*/ 151 w 154"/>
                <a:gd name="T83" fmla="*/ 121 h 173"/>
                <a:gd name="T84" fmla="*/ 139 w 154"/>
                <a:gd name="T85" fmla="*/ 134 h 173"/>
                <a:gd name="T86" fmla="*/ 133 w 154"/>
                <a:gd name="T87" fmla="*/ 147 h 173"/>
                <a:gd name="T88" fmla="*/ 121 w 154"/>
                <a:gd name="T89" fmla="*/ 158 h 173"/>
                <a:gd name="T90" fmla="*/ 109 w 154"/>
                <a:gd name="T91" fmla="*/ 171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4" h="173">
                  <a:moveTo>
                    <a:pt x="109" y="171"/>
                  </a:moveTo>
                  <a:cubicBezTo>
                    <a:pt x="102" y="168"/>
                    <a:pt x="104" y="159"/>
                    <a:pt x="106" y="153"/>
                  </a:cubicBezTo>
                  <a:cubicBezTo>
                    <a:pt x="108" y="147"/>
                    <a:pt x="127" y="133"/>
                    <a:pt x="125" y="133"/>
                  </a:cubicBezTo>
                  <a:cubicBezTo>
                    <a:pt x="123" y="133"/>
                    <a:pt x="118" y="135"/>
                    <a:pt x="114" y="132"/>
                  </a:cubicBezTo>
                  <a:cubicBezTo>
                    <a:pt x="110" y="128"/>
                    <a:pt x="106" y="121"/>
                    <a:pt x="105" y="123"/>
                  </a:cubicBezTo>
                  <a:cubicBezTo>
                    <a:pt x="105" y="126"/>
                    <a:pt x="97" y="141"/>
                    <a:pt x="96" y="140"/>
                  </a:cubicBezTo>
                  <a:cubicBezTo>
                    <a:pt x="95" y="140"/>
                    <a:pt x="90" y="127"/>
                    <a:pt x="88" y="128"/>
                  </a:cubicBezTo>
                  <a:cubicBezTo>
                    <a:pt x="86" y="129"/>
                    <a:pt x="74" y="135"/>
                    <a:pt x="72" y="132"/>
                  </a:cubicBezTo>
                  <a:cubicBezTo>
                    <a:pt x="69" y="130"/>
                    <a:pt x="66" y="128"/>
                    <a:pt x="63" y="127"/>
                  </a:cubicBezTo>
                  <a:cubicBezTo>
                    <a:pt x="59" y="126"/>
                    <a:pt x="55" y="123"/>
                    <a:pt x="56" y="121"/>
                  </a:cubicBezTo>
                  <a:cubicBezTo>
                    <a:pt x="57" y="118"/>
                    <a:pt x="56" y="115"/>
                    <a:pt x="52" y="112"/>
                  </a:cubicBezTo>
                  <a:cubicBezTo>
                    <a:pt x="48" y="109"/>
                    <a:pt x="39" y="99"/>
                    <a:pt x="43" y="97"/>
                  </a:cubicBezTo>
                  <a:cubicBezTo>
                    <a:pt x="46" y="95"/>
                    <a:pt x="60" y="96"/>
                    <a:pt x="57" y="92"/>
                  </a:cubicBezTo>
                  <a:cubicBezTo>
                    <a:pt x="53" y="87"/>
                    <a:pt x="50" y="91"/>
                    <a:pt x="46" y="85"/>
                  </a:cubicBezTo>
                  <a:cubicBezTo>
                    <a:pt x="43" y="79"/>
                    <a:pt x="39" y="73"/>
                    <a:pt x="35" y="74"/>
                  </a:cubicBezTo>
                  <a:cubicBezTo>
                    <a:pt x="31" y="75"/>
                    <a:pt x="37" y="89"/>
                    <a:pt x="31" y="89"/>
                  </a:cubicBezTo>
                  <a:cubicBezTo>
                    <a:pt x="25" y="88"/>
                    <a:pt x="15" y="86"/>
                    <a:pt x="12" y="78"/>
                  </a:cubicBezTo>
                  <a:cubicBezTo>
                    <a:pt x="8" y="70"/>
                    <a:pt x="12" y="69"/>
                    <a:pt x="6" y="65"/>
                  </a:cubicBezTo>
                  <a:cubicBezTo>
                    <a:pt x="0" y="62"/>
                    <a:pt x="9" y="63"/>
                    <a:pt x="9" y="56"/>
                  </a:cubicBezTo>
                  <a:cubicBezTo>
                    <a:pt x="8" y="49"/>
                    <a:pt x="8" y="42"/>
                    <a:pt x="12" y="46"/>
                  </a:cubicBezTo>
                  <a:cubicBezTo>
                    <a:pt x="15" y="50"/>
                    <a:pt x="24" y="64"/>
                    <a:pt x="24" y="59"/>
                  </a:cubicBezTo>
                  <a:cubicBezTo>
                    <a:pt x="24" y="54"/>
                    <a:pt x="22" y="48"/>
                    <a:pt x="25" y="47"/>
                  </a:cubicBezTo>
                  <a:cubicBezTo>
                    <a:pt x="28" y="46"/>
                    <a:pt x="31" y="48"/>
                    <a:pt x="29" y="44"/>
                  </a:cubicBezTo>
                  <a:cubicBezTo>
                    <a:pt x="27" y="40"/>
                    <a:pt x="24" y="35"/>
                    <a:pt x="24" y="32"/>
                  </a:cubicBezTo>
                  <a:cubicBezTo>
                    <a:pt x="24" y="28"/>
                    <a:pt x="24" y="22"/>
                    <a:pt x="28" y="23"/>
                  </a:cubicBezTo>
                  <a:cubicBezTo>
                    <a:pt x="31" y="24"/>
                    <a:pt x="36" y="38"/>
                    <a:pt x="39" y="40"/>
                  </a:cubicBezTo>
                  <a:cubicBezTo>
                    <a:pt x="42" y="42"/>
                    <a:pt x="50" y="52"/>
                    <a:pt x="52" y="50"/>
                  </a:cubicBezTo>
                  <a:cubicBezTo>
                    <a:pt x="53" y="47"/>
                    <a:pt x="55" y="43"/>
                    <a:pt x="57" y="44"/>
                  </a:cubicBezTo>
                  <a:cubicBezTo>
                    <a:pt x="60" y="46"/>
                    <a:pt x="58" y="38"/>
                    <a:pt x="59" y="35"/>
                  </a:cubicBezTo>
                  <a:cubicBezTo>
                    <a:pt x="60" y="32"/>
                    <a:pt x="51" y="22"/>
                    <a:pt x="55" y="15"/>
                  </a:cubicBezTo>
                  <a:cubicBezTo>
                    <a:pt x="58" y="8"/>
                    <a:pt x="63" y="7"/>
                    <a:pt x="65" y="4"/>
                  </a:cubicBezTo>
                  <a:cubicBezTo>
                    <a:pt x="68" y="1"/>
                    <a:pt x="67" y="0"/>
                    <a:pt x="74" y="8"/>
                  </a:cubicBezTo>
                  <a:cubicBezTo>
                    <a:pt x="81" y="17"/>
                    <a:pt x="91" y="28"/>
                    <a:pt x="90" y="34"/>
                  </a:cubicBezTo>
                  <a:cubicBezTo>
                    <a:pt x="89" y="39"/>
                    <a:pt x="92" y="62"/>
                    <a:pt x="89" y="65"/>
                  </a:cubicBezTo>
                  <a:cubicBezTo>
                    <a:pt x="87" y="68"/>
                    <a:pt x="89" y="73"/>
                    <a:pt x="89" y="75"/>
                  </a:cubicBezTo>
                  <a:cubicBezTo>
                    <a:pt x="90" y="77"/>
                    <a:pt x="90" y="85"/>
                    <a:pt x="91" y="88"/>
                  </a:cubicBezTo>
                  <a:cubicBezTo>
                    <a:pt x="93" y="90"/>
                    <a:pt x="87" y="98"/>
                    <a:pt x="91" y="97"/>
                  </a:cubicBezTo>
                  <a:cubicBezTo>
                    <a:pt x="96" y="97"/>
                    <a:pt x="103" y="100"/>
                    <a:pt x="103" y="102"/>
                  </a:cubicBezTo>
                  <a:cubicBezTo>
                    <a:pt x="103" y="104"/>
                    <a:pt x="107" y="106"/>
                    <a:pt x="112" y="109"/>
                  </a:cubicBezTo>
                  <a:cubicBezTo>
                    <a:pt x="117" y="111"/>
                    <a:pt x="123" y="116"/>
                    <a:pt x="125" y="114"/>
                  </a:cubicBezTo>
                  <a:cubicBezTo>
                    <a:pt x="126" y="112"/>
                    <a:pt x="140" y="108"/>
                    <a:pt x="145" y="109"/>
                  </a:cubicBezTo>
                  <a:cubicBezTo>
                    <a:pt x="151" y="111"/>
                    <a:pt x="154" y="116"/>
                    <a:pt x="151" y="121"/>
                  </a:cubicBezTo>
                  <a:cubicBezTo>
                    <a:pt x="148" y="126"/>
                    <a:pt x="144" y="132"/>
                    <a:pt x="139" y="134"/>
                  </a:cubicBezTo>
                  <a:cubicBezTo>
                    <a:pt x="135" y="137"/>
                    <a:pt x="136" y="144"/>
                    <a:pt x="133" y="147"/>
                  </a:cubicBezTo>
                  <a:cubicBezTo>
                    <a:pt x="130" y="150"/>
                    <a:pt x="123" y="152"/>
                    <a:pt x="121" y="158"/>
                  </a:cubicBezTo>
                  <a:cubicBezTo>
                    <a:pt x="120" y="163"/>
                    <a:pt x="115" y="173"/>
                    <a:pt x="109" y="17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402"/>
            <p:cNvSpPr>
              <a:spLocks/>
            </p:cNvSpPr>
            <p:nvPr/>
          </p:nvSpPr>
          <p:spPr bwMode="auto">
            <a:xfrm>
              <a:off x="4445001" y="750887"/>
              <a:ext cx="63500" cy="134938"/>
            </a:xfrm>
            <a:custGeom>
              <a:avLst/>
              <a:gdLst>
                <a:gd name="T0" fmla="*/ 9 w 17"/>
                <a:gd name="T1" fmla="*/ 36 h 36"/>
                <a:gd name="T2" fmla="*/ 7 w 17"/>
                <a:gd name="T3" fmla="*/ 5 h 36"/>
                <a:gd name="T4" fmla="*/ 9 w 17"/>
                <a:gd name="T5" fmla="*/ 12 h 36"/>
                <a:gd name="T6" fmla="*/ 12 w 17"/>
                <a:gd name="T7" fmla="*/ 26 h 36"/>
                <a:gd name="T8" fmla="*/ 9 w 17"/>
                <a:gd name="T9" fmla="*/ 36 h 36"/>
              </a:gdLst>
              <a:ahLst/>
              <a:cxnLst>
                <a:cxn ang="0">
                  <a:pos x="T0" y="T1"/>
                </a:cxn>
                <a:cxn ang="0">
                  <a:pos x="T2" y="T3"/>
                </a:cxn>
                <a:cxn ang="0">
                  <a:pos x="T4" y="T5"/>
                </a:cxn>
                <a:cxn ang="0">
                  <a:pos x="T6" y="T7"/>
                </a:cxn>
                <a:cxn ang="0">
                  <a:pos x="T8" y="T9"/>
                </a:cxn>
              </a:cxnLst>
              <a:rect l="0" t="0" r="r" b="b"/>
              <a:pathLst>
                <a:path w="17" h="36">
                  <a:moveTo>
                    <a:pt x="9" y="36"/>
                  </a:moveTo>
                  <a:cubicBezTo>
                    <a:pt x="3" y="36"/>
                    <a:pt x="0" y="10"/>
                    <a:pt x="7" y="5"/>
                  </a:cubicBezTo>
                  <a:cubicBezTo>
                    <a:pt x="13" y="0"/>
                    <a:pt x="11" y="7"/>
                    <a:pt x="9" y="12"/>
                  </a:cubicBezTo>
                  <a:cubicBezTo>
                    <a:pt x="8" y="18"/>
                    <a:pt x="8" y="19"/>
                    <a:pt x="12" y="26"/>
                  </a:cubicBezTo>
                  <a:cubicBezTo>
                    <a:pt x="17" y="32"/>
                    <a:pt x="13" y="36"/>
                    <a:pt x="9" y="3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1403"/>
            <p:cNvSpPr>
              <a:spLocks/>
            </p:cNvSpPr>
            <p:nvPr/>
          </p:nvSpPr>
          <p:spPr bwMode="auto">
            <a:xfrm>
              <a:off x="4478338" y="896937"/>
              <a:ext cx="57150" cy="33338"/>
            </a:xfrm>
            <a:custGeom>
              <a:avLst/>
              <a:gdLst>
                <a:gd name="T0" fmla="*/ 14 w 15"/>
                <a:gd name="T1" fmla="*/ 9 h 9"/>
                <a:gd name="T2" fmla="*/ 7 w 15"/>
                <a:gd name="T3" fmla="*/ 2 h 9"/>
                <a:gd name="T4" fmla="*/ 14 w 15"/>
                <a:gd name="T5" fmla="*/ 9 h 9"/>
              </a:gdLst>
              <a:ahLst/>
              <a:cxnLst>
                <a:cxn ang="0">
                  <a:pos x="T0" y="T1"/>
                </a:cxn>
                <a:cxn ang="0">
                  <a:pos x="T2" y="T3"/>
                </a:cxn>
                <a:cxn ang="0">
                  <a:pos x="T4" y="T5"/>
                </a:cxn>
              </a:cxnLst>
              <a:rect l="0" t="0" r="r" b="b"/>
              <a:pathLst>
                <a:path w="15" h="9">
                  <a:moveTo>
                    <a:pt x="14" y="9"/>
                  </a:moveTo>
                  <a:cubicBezTo>
                    <a:pt x="13" y="9"/>
                    <a:pt x="0" y="4"/>
                    <a:pt x="7" y="2"/>
                  </a:cubicBezTo>
                  <a:cubicBezTo>
                    <a:pt x="14" y="0"/>
                    <a:pt x="15" y="8"/>
                    <a:pt x="14" y="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1404"/>
            <p:cNvSpPr>
              <a:spLocks/>
            </p:cNvSpPr>
            <p:nvPr/>
          </p:nvSpPr>
          <p:spPr bwMode="auto">
            <a:xfrm>
              <a:off x="3779838" y="712787"/>
              <a:ext cx="117475" cy="90488"/>
            </a:xfrm>
            <a:custGeom>
              <a:avLst/>
              <a:gdLst>
                <a:gd name="T0" fmla="*/ 27 w 31"/>
                <a:gd name="T1" fmla="*/ 18 h 24"/>
                <a:gd name="T2" fmla="*/ 13 w 31"/>
                <a:gd name="T3" fmla="*/ 1 h 24"/>
                <a:gd name="T4" fmla="*/ 0 w 31"/>
                <a:gd name="T5" fmla="*/ 12 h 24"/>
                <a:gd name="T6" fmla="*/ 12 w 31"/>
                <a:gd name="T7" fmla="*/ 24 h 24"/>
                <a:gd name="T8" fmla="*/ 27 w 31"/>
                <a:gd name="T9" fmla="*/ 18 h 24"/>
              </a:gdLst>
              <a:ahLst/>
              <a:cxnLst>
                <a:cxn ang="0">
                  <a:pos x="T0" y="T1"/>
                </a:cxn>
                <a:cxn ang="0">
                  <a:pos x="T2" y="T3"/>
                </a:cxn>
                <a:cxn ang="0">
                  <a:pos x="T4" y="T5"/>
                </a:cxn>
                <a:cxn ang="0">
                  <a:pos x="T6" y="T7"/>
                </a:cxn>
                <a:cxn ang="0">
                  <a:pos x="T8" y="T9"/>
                </a:cxn>
              </a:cxnLst>
              <a:rect l="0" t="0" r="r" b="b"/>
              <a:pathLst>
                <a:path w="31" h="24">
                  <a:moveTo>
                    <a:pt x="27" y="18"/>
                  </a:moveTo>
                  <a:cubicBezTo>
                    <a:pt x="31" y="11"/>
                    <a:pt x="21" y="0"/>
                    <a:pt x="13" y="1"/>
                  </a:cubicBezTo>
                  <a:cubicBezTo>
                    <a:pt x="5" y="1"/>
                    <a:pt x="0" y="8"/>
                    <a:pt x="0" y="12"/>
                  </a:cubicBezTo>
                  <a:cubicBezTo>
                    <a:pt x="1" y="15"/>
                    <a:pt x="5" y="24"/>
                    <a:pt x="12" y="24"/>
                  </a:cubicBezTo>
                  <a:cubicBezTo>
                    <a:pt x="19" y="24"/>
                    <a:pt x="25" y="21"/>
                    <a:pt x="27" y="1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1405"/>
            <p:cNvSpPr>
              <a:spLocks/>
            </p:cNvSpPr>
            <p:nvPr/>
          </p:nvSpPr>
          <p:spPr bwMode="auto">
            <a:xfrm>
              <a:off x="3832226" y="671512"/>
              <a:ext cx="109538" cy="38100"/>
            </a:xfrm>
            <a:custGeom>
              <a:avLst/>
              <a:gdLst>
                <a:gd name="T0" fmla="*/ 21 w 29"/>
                <a:gd name="T1" fmla="*/ 5 h 10"/>
                <a:gd name="T2" fmla="*/ 1 w 29"/>
                <a:gd name="T3" fmla="*/ 5 h 10"/>
                <a:gd name="T4" fmla="*/ 12 w 29"/>
                <a:gd name="T5" fmla="*/ 0 h 10"/>
                <a:gd name="T6" fmla="*/ 21 w 29"/>
                <a:gd name="T7" fmla="*/ 5 h 10"/>
              </a:gdLst>
              <a:ahLst/>
              <a:cxnLst>
                <a:cxn ang="0">
                  <a:pos x="T0" y="T1"/>
                </a:cxn>
                <a:cxn ang="0">
                  <a:pos x="T2" y="T3"/>
                </a:cxn>
                <a:cxn ang="0">
                  <a:pos x="T4" y="T5"/>
                </a:cxn>
                <a:cxn ang="0">
                  <a:pos x="T6" y="T7"/>
                </a:cxn>
              </a:cxnLst>
              <a:rect l="0" t="0" r="r" b="b"/>
              <a:pathLst>
                <a:path w="29" h="10">
                  <a:moveTo>
                    <a:pt x="21" y="5"/>
                  </a:moveTo>
                  <a:cubicBezTo>
                    <a:pt x="17" y="7"/>
                    <a:pt x="2" y="10"/>
                    <a:pt x="1" y="5"/>
                  </a:cubicBezTo>
                  <a:cubicBezTo>
                    <a:pt x="0" y="0"/>
                    <a:pt x="4" y="0"/>
                    <a:pt x="12" y="0"/>
                  </a:cubicBezTo>
                  <a:cubicBezTo>
                    <a:pt x="19" y="0"/>
                    <a:pt x="29" y="0"/>
                    <a:pt x="21" y="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1406"/>
            <p:cNvSpPr>
              <a:spLocks/>
            </p:cNvSpPr>
            <p:nvPr/>
          </p:nvSpPr>
          <p:spPr bwMode="auto">
            <a:xfrm>
              <a:off x="3724276" y="531812"/>
              <a:ext cx="239713" cy="120650"/>
            </a:xfrm>
            <a:custGeom>
              <a:avLst/>
              <a:gdLst>
                <a:gd name="T0" fmla="*/ 55 w 64"/>
                <a:gd name="T1" fmla="*/ 29 h 32"/>
                <a:gd name="T2" fmla="*/ 30 w 64"/>
                <a:gd name="T3" fmla="*/ 32 h 32"/>
                <a:gd name="T4" fmla="*/ 17 w 64"/>
                <a:gd name="T5" fmla="*/ 27 h 32"/>
                <a:gd name="T6" fmla="*/ 2 w 64"/>
                <a:gd name="T7" fmla="*/ 23 h 32"/>
                <a:gd name="T8" fmla="*/ 12 w 64"/>
                <a:gd name="T9" fmla="*/ 5 h 32"/>
                <a:gd name="T10" fmla="*/ 20 w 64"/>
                <a:gd name="T11" fmla="*/ 10 h 32"/>
                <a:gd name="T12" fmla="*/ 31 w 64"/>
                <a:gd name="T13" fmla="*/ 6 h 32"/>
                <a:gd name="T14" fmla="*/ 40 w 64"/>
                <a:gd name="T15" fmla="*/ 2 h 32"/>
                <a:gd name="T16" fmla="*/ 50 w 64"/>
                <a:gd name="T17" fmla="*/ 3 h 32"/>
                <a:gd name="T18" fmla="*/ 62 w 64"/>
                <a:gd name="T19" fmla="*/ 12 h 32"/>
                <a:gd name="T20" fmla="*/ 56 w 64"/>
                <a:gd name="T21" fmla="*/ 18 h 32"/>
                <a:gd name="T22" fmla="*/ 48 w 64"/>
                <a:gd name="T23" fmla="*/ 13 h 32"/>
                <a:gd name="T24" fmla="*/ 55 w 64"/>
                <a:gd name="T25" fmla="*/ 24 h 32"/>
                <a:gd name="T26" fmla="*/ 55 w 64"/>
                <a:gd name="T27" fmla="*/ 2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32">
                  <a:moveTo>
                    <a:pt x="55" y="29"/>
                  </a:moveTo>
                  <a:cubicBezTo>
                    <a:pt x="49" y="29"/>
                    <a:pt x="34" y="32"/>
                    <a:pt x="30" y="32"/>
                  </a:cubicBezTo>
                  <a:cubicBezTo>
                    <a:pt x="25" y="32"/>
                    <a:pt x="22" y="27"/>
                    <a:pt x="17" y="27"/>
                  </a:cubicBezTo>
                  <a:cubicBezTo>
                    <a:pt x="13" y="28"/>
                    <a:pt x="4" y="27"/>
                    <a:pt x="2" y="23"/>
                  </a:cubicBezTo>
                  <a:cubicBezTo>
                    <a:pt x="0" y="20"/>
                    <a:pt x="7" y="5"/>
                    <a:pt x="12" y="5"/>
                  </a:cubicBezTo>
                  <a:cubicBezTo>
                    <a:pt x="17" y="6"/>
                    <a:pt x="17" y="12"/>
                    <a:pt x="20" y="10"/>
                  </a:cubicBezTo>
                  <a:cubicBezTo>
                    <a:pt x="24" y="9"/>
                    <a:pt x="29" y="6"/>
                    <a:pt x="31" y="6"/>
                  </a:cubicBezTo>
                  <a:cubicBezTo>
                    <a:pt x="34" y="6"/>
                    <a:pt x="35" y="5"/>
                    <a:pt x="40" y="2"/>
                  </a:cubicBezTo>
                  <a:cubicBezTo>
                    <a:pt x="45" y="0"/>
                    <a:pt x="50" y="0"/>
                    <a:pt x="50" y="3"/>
                  </a:cubicBezTo>
                  <a:cubicBezTo>
                    <a:pt x="51" y="6"/>
                    <a:pt x="64" y="9"/>
                    <a:pt x="62" y="12"/>
                  </a:cubicBezTo>
                  <a:cubicBezTo>
                    <a:pt x="61" y="15"/>
                    <a:pt x="60" y="21"/>
                    <a:pt x="56" y="18"/>
                  </a:cubicBezTo>
                  <a:cubicBezTo>
                    <a:pt x="53" y="15"/>
                    <a:pt x="48" y="8"/>
                    <a:pt x="48" y="13"/>
                  </a:cubicBezTo>
                  <a:cubicBezTo>
                    <a:pt x="49" y="18"/>
                    <a:pt x="49" y="22"/>
                    <a:pt x="55" y="24"/>
                  </a:cubicBezTo>
                  <a:cubicBezTo>
                    <a:pt x="62" y="26"/>
                    <a:pt x="58" y="29"/>
                    <a:pt x="55" y="2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407"/>
            <p:cNvSpPr>
              <a:spLocks/>
            </p:cNvSpPr>
            <p:nvPr/>
          </p:nvSpPr>
          <p:spPr bwMode="auto">
            <a:xfrm>
              <a:off x="3952876" y="-236538"/>
              <a:ext cx="484188" cy="709613"/>
            </a:xfrm>
            <a:custGeom>
              <a:avLst/>
              <a:gdLst>
                <a:gd name="T0" fmla="*/ 18 w 129"/>
                <a:gd name="T1" fmla="*/ 189 h 189"/>
                <a:gd name="T2" fmla="*/ 4 w 129"/>
                <a:gd name="T3" fmla="*/ 173 h 189"/>
                <a:gd name="T4" fmla="*/ 21 w 129"/>
                <a:gd name="T5" fmla="*/ 160 h 189"/>
                <a:gd name="T6" fmla="*/ 24 w 129"/>
                <a:gd name="T7" fmla="*/ 149 h 189"/>
                <a:gd name="T8" fmla="*/ 33 w 129"/>
                <a:gd name="T9" fmla="*/ 144 h 189"/>
                <a:gd name="T10" fmla="*/ 5 w 129"/>
                <a:gd name="T11" fmla="*/ 129 h 189"/>
                <a:gd name="T12" fmla="*/ 19 w 129"/>
                <a:gd name="T13" fmla="*/ 115 h 189"/>
                <a:gd name="T14" fmla="*/ 3 w 129"/>
                <a:gd name="T15" fmla="*/ 101 h 189"/>
                <a:gd name="T16" fmla="*/ 3 w 129"/>
                <a:gd name="T17" fmla="*/ 84 h 189"/>
                <a:gd name="T18" fmla="*/ 12 w 129"/>
                <a:gd name="T19" fmla="*/ 80 h 189"/>
                <a:gd name="T20" fmla="*/ 15 w 129"/>
                <a:gd name="T21" fmla="*/ 69 h 189"/>
                <a:gd name="T22" fmla="*/ 29 w 129"/>
                <a:gd name="T23" fmla="*/ 74 h 189"/>
                <a:gd name="T24" fmla="*/ 35 w 129"/>
                <a:gd name="T25" fmla="*/ 99 h 189"/>
                <a:gd name="T26" fmla="*/ 37 w 129"/>
                <a:gd name="T27" fmla="*/ 80 h 189"/>
                <a:gd name="T28" fmla="*/ 46 w 129"/>
                <a:gd name="T29" fmla="*/ 78 h 189"/>
                <a:gd name="T30" fmla="*/ 54 w 129"/>
                <a:gd name="T31" fmla="*/ 84 h 189"/>
                <a:gd name="T32" fmla="*/ 46 w 129"/>
                <a:gd name="T33" fmla="*/ 66 h 189"/>
                <a:gd name="T34" fmla="*/ 47 w 129"/>
                <a:gd name="T35" fmla="*/ 45 h 189"/>
                <a:gd name="T36" fmla="*/ 54 w 129"/>
                <a:gd name="T37" fmla="*/ 38 h 189"/>
                <a:gd name="T38" fmla="*/ 68 w 129"/>
                <a:gd name="T39" fmla="*/ 39 h 189"/>
                <a:gd name="T40" fmla="*/ 80 w 129"/>
                <a:gd name="T41" fmla="*/ 32 h 189"/>
                <a:gd name="T42" fmla="*/ 118 w 129"/>
                <a:gd name="T43" fmla="*/ 0 h 189"/>
                <a:gd name="T44" fmla="*/ 127 w 129"/>
                <a:gd name="T45" fmla="*/ 25 h 189"/>
                <a:gd name="T46" fmla="*/ 122 w 129"/>
                <a:gd name="T47" fmla="*/ 37 h 189"/>
                <a:gd name="T48" fmla="*/ 124 w 129"/>
                <a:gd name="T49" fmla="*/ 48 h 189"/>
                <a:gd name="T50" fmla="*/ 107 w 129"/>
                <a:gd name="T51" fmla="*/ 65 h 189"/>
                <a:gd name="T52" fmla="*/ 106 w 129"/>
                <a:gd name="T53" fmla="*/ 73 h 189"/>
                <a:gd name="T54" fmla="*/ 119 w 129"/>
                <a:gd name="T55" fmla="*/ 75 h 189"/>
                <a:gd name="T56" fmla="*/ 128 w 129"/>
                <a:gd name="T57" fmla="*/ 65 h 189"/>
                <a:gd name="T58" fmla="*/ 126 w 129"/>
                <a:gd name="T59" fmla="*/ 79 h 189"/>
                <a:gd name="T60" fmla="*/ 117 w 129"/>
                <a:gd name="T61" fmla="*/ 84 h 189"/>
                <a:gd name="T62" fmla="*/ 101 w 129"/>
                <a:gd name="T63" fmla="*/ 80 h 189"/>
                <a:gd name="T64" fmla="*/ 99 w 129"/>
                <a:gd name="T65" fmla="*/ 94 h 189"/>
                <a:gd name="T66" fmla="*/ 78 w 129"/>
                <a:gd name="T67" fmla="*/ 105 h 189"/>
                <a:gd name="T68" fmla="*/ 98 w 129"/>
                <a:gd name="T69" fmla="*/ 106 h 189"/>
                <a:gd name="T70" fmla="*/ 96 w 129"/>
                <a:gd name="T71" fmla="*/ 126 h 189"/>
                <a:gd name="T72" fmla="*/ 81 w 129"/>
                <a:gd name="T73" fmla="*/ 127 h 189"/>
                <a:gd name="T74" fmla="*/ 89 w 129"/>
                <a:gd name="T75" fmla="*/ 136 h 189"/>
                <a:gd name="T76" fmla="*/ 71 w 129"/>
                <a:gd name="T77" fmla="*/ 149 h 189"/>
                <a:gd name="T78" fmla="*/ 56 w 129"/>
                <a:gd name="T79" fmla="*/ 136 h 189"/>
                <a:gd name="T80" fmla="*/ 63 w 129"/>
                <a:gd name="T81" fmla="*/ 117 h 189"/>
                <a:gd name="T82" fmla="*/ 62 w 129"/>
                <a:gd name="T83" fmla="*/ 114 h 189"/>
                <a:gd name="T84" fmla="*/ 49 w 129"/>
                <a:gd name="T85" fmla="*/ 129 h 189"/>
                <a:gd name="T86" fmla="*/ 55 w 129"/>
                <a:gd name="T87" fmla="*/ 145 h 189"/>
                <a:gd name="T88" fmla="*/ 55 w 129"/>
                <a:gd name="T89" fmla="*/ 158 h 189"/>
                <a:gd name="T90" fmla="*/ 45 w 129"/>
                <a:gd name="T91" fmla="*/ 155 h 189"/>
                <a:gd name="T92" fmla="*/ 48 w 129"/>
                <a:gd name="T93" fmla="*/ 167 h 189"/>
                <a:gd name="T94" fmla="*/ 31 w 129"/>
                <a:gd name="T95" fmla="*/ 177 h 189"/>
                <a:gd name="T96" fmla="*/ 28 w 129"/>
                <a:gd name="T97" fmla="*/ 188 h 189"/>
                <a:gd name="T98" fmla="*/ 18 w 129"/>
                <a:gd name="T99"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9" h="189">
                  <a:moveTo>
                    <a:pt x="18" y="189"/>
                  </a:moveTo>
                  <a:cubicBezTo>
                    <a:pt x="13" y="189"/>
                    <a:pt x="2" y="177"/>
                    <a:pt x="4" y="173"/>
                  </a:cubicBezTo>
                  <a:cubicBezTo>
                    <a:pt x="7" y="169"/>
                    <a:pt x="21" y="167"/>
                    <a:pt x="21" y="160"/>
                  </a:cubicBezTo>
                  <a:cubicBezTo>
                    <a:pt x="22" y="154"/>
                    <a:pt x="22" y="151"/>
                    <a:pt x="24" y="149"/>
                  </a:cubicBezTo>
                  <a:cubicBezTo>
                    <a:pt x="27" y="148"/>
                    <a:pt x="35" y="149"/>
                    <a:pt x="33" y="144"/>
                  </a:cubicBezTo>
                  <a:cubicBezTo>
                    <a:pt x="32" y="139"/>
                    <a:pt x="5" y="136"/>
                    <a:pt x="5" y="129"/>
                  </a:cubicBezTo>
                  <a:cubicBezTo>
                    <a:pt x="5" y="121"/>
                    <a:pt x="23" y="118"/>
                    <a:pt x="19" y="115"/>
                  </a:cubicBezTo>
                  <a:cubicBezTo>
                    <a:pt x="14" y="112"/>
                    <a:pt x="6" y="110"/>
                    <a:pt x="3" y="101"/>
                  </a:cubicBezTo>
                  <a:cubicBezTo>
                    <a:pt x="0" y="93"/>
                    <a:pt x="2" y="89"/>
                    <a:pt x="3" y="84"/>
                  </a:cubicBezTo>
                  <a:cubicBezTo>
                    <a:pt x="4" y="80"/>
                    <a:pt x="9" y="85"/>
                    <a:pt x="12" y="80"/>
                  </a:cubicBezTo>
                  <a:cubicBezTo>
                    <a:pt x="14" y="75"/>
                    <a:pt x="10" y="69"/>
                    <a:pt x="15" y="69"/>
                  </a:cubicBezTo>
                  <a:cubicBezTo>
                    <a:pt x="19" y="69"/>
                    <a:pt x="30" y="71"/>
                    <a:pt x="29" y="74"/>
                  </a:cubicBezTo>
                  <a:cubicBezTo>
                    <a:pt x="28" y="76"/>
                    <a:pt x="33" y="104"/>
                    <a:pt x="35" y="99"/>
                  </a:cubicBezTo>
                  <a:cubicBezTo>
                    <a:pt x="37" y="94"/>
                    <a:pt x="36" y="81"/>
                    <a:pt x="37" y="80"/>
                  </a:cubicBezTo>
                  <a:cubicBezTo>
                    <a:pt x="39" y="79"/>
                    <a:pt x="43" y="76"/>
                    <a:pt x="46" y="78"/>
                  </a:cubicBezTo>
                  <a:cubicBezTo>
                    <a:pt x="49" y="81"/>
                    <a:pt x="52" y="88"/>
                    <a:pt x="54" y="84"/>
                  </a:cubicBezTo>
                  <a:cubicBezTo>
                    <a:pt x="55" y="80"/>
                    <a:pt x="49" y="71"/>
                    <a:pt x="46" y="66"/>
                  </a:cubicBezTo>
                  <a:cubicBezTo>
                    <a:pt x="43" y="61"/>
                    <a:pt x="45" y="49"/>
                    <a:pt x="47" y="45"/>
                  </a:cubicBezTo>
                  <a:cubicBezTo>
                    <a:pt x="49" y="41"/>
                    <a:pt x="48" y="36"/>
                    <a:pt x="54" y="38"/>
                  </a:cubicBezTo>
                  <a:cubicBezTo>
                    <a:pt x="61" y="40"/>
                    <a:pt x="63" y="41"/>
                    <a:pt x="68" y="39"/>
                  </a:cubicBezTo>
                  <a:cubicBezTo>
                    <a:pt x="74" y="37"/>
                    <a:pt x="79" y="35"/>
                    <a:pt x="80" y="32"/>
                  </a:cubicBezTo>
                  <a:cubicBezTo>
                    <a:pt x="82" y="29"/>
                    <a:pt x="115" y="0"/>
                    <a:pt x="118" y="0"/>
                  </a:cubicBezTo>
                  <a:cubicBezTo>
                    <a:pt x="120" y="0"/>
                    <a:pt x="129" y="22"/>
                    <a:pt x="127" y="25"/>
                  </a:cubicBezTo>
                  <a:cubicBezTo>
                    <a:pt x="126" y="28"/>
                    <a:pt x="121" y="33"/>
                    <a:pt x="122" y="37"/>
                  </a:cubicBezTo>
                  <a:cubicBezTo>
                    <a:pt x="124" y="40"/>
                    <a:pt x="127" y="45"/>
                    <a:pt x="124" y="48"/>
                  </a:cubicBezTo>
                  <a:cubicBezTo>
                    <a:pt x="121" y="52"/>
                    <a:pt x="106" y="62"/>
                    <a:pt x="107" y="65"/>
                  </a:cubicBezTo>
                  <a:cubicBezTo>
                    <a:pt x="107" y="68"/>
                    <a:pt x="102" y="71"/>
                    <a:pt x="106" y="73"/>
                  </a:cubicBezTo>
                  <a:cubicBezTo>
                    <a:pt x="110" y="74"/>
                    <a:pt x="118" y="78"/>
                    <a:pt x="119" y="75"/>
                  </a:cubicBezTo>
                  <a:cubicBezTo>
                    <a:pt x="121" y="71"/>
                    <a:pt x="128" y="61"/>
                    <a:pt x="128" y="65"/>
                  </a:cubicBezTo>
                  <a:cubicBezTo>
                    <a:pt x="129" y="70"/>
                    <a:pt x="128" y="77"/>
                    <a:pt x="126" y="79"/>
                  </a:cubicBezTo>
                  <a:cubicBezTo>
                    <a:pt x="124" y="81"/>
                    <a:pt x="122" y="86"/>
                    <a:pt x="117" y="84"/>
                  </a:cubicBezTo>
                  <a:cubicBezTo>
                    <a:pt x="112" y="83"/>
                    <a:pt x="102" y="76"/>
                    <a:pt x="101" y="80"/>
                  </a:cubicBezTo>
                  <a:cubicBezTo>
                    <a:pt x="100" y="83"/>
                    <a:pt x="104" y="93"/>
                    <a:pt x="99" y="94"/>
                  </a:cubicBezTo>
                  <a:cubicBezTo>
                    <a:pt x="93" y="95"/>
                    <a:pt x="70" y="105"/>
                    <a:pt x="78" y="105"/>
                  </a:cubicBezTo>
                  <a:cubicBezTo>
                    <a:pt x="85" y="105"/>
                    <a:pt x="96" y="100"/>
                    <a:pt x="98" y="106"/>
                  </a:cubicBezTo>
                  <a:cubicBezTo>
                    <a:pt x="100" y="113"/>
                    <a:pt x="100" y="126"/>
                    <a:pt x="96" y="126"/>
                  </a:cubicBezTo>
                  <a:cubicBezTo>
                    <a:pt x="92" y="127"/>
                    <a:pt x="78" y="125"/>
                    <a:pt x="81" y="127"/>
                  </a:cubicBezTo>
                  <a:cubicBezTo>
                    <a:pt x="84" y="130"/>
                    <a:pt x="91" y="133"/>
                    <a:pt x="89" y="136"/>
                  </a:cubicBezTo>
                  <a:cubicBezTo>
                    <a:pt x="86" y="140"/>
                    <a:pt x="78" y="153"/>
                    <a:pt x="71" y="149"/>
                  </a:cubicBezTo>
                  <a:cubicBezTo>
                    <a:pt x="65" y="145"/>
                    <a:pt x="56" y="141"/>
                    <a:pt x="56" y="136"/>
                  </a:cubicBezTo>
                  <a:cubicBezTo>
                    <a:pt x="56" y="131"/>
                    <a:pt x="57" y="119"/>
                    <a:pt x="63" y="117"/>
                  </a:cubicBezTo>
                  <a:cubicBezTo>
                    <a:pt x="69" y="115"/>
                    <a:pt x="65" y="114"/>
                    <a:pt x="62" y="114"/>
                  </a:cubicBezTo>
                  <a:cubicBezTo>
                    <a:pt x="59" y="114"/>
                    <a:pt x="49" y="126"/>
                    <a:pt x="49" y="129"/>
                  </a:cubicBezTo>
                  <a:cubicBezTo>
                    <a:pt x="50" y="133"/>
                    <a:pt x="50" y="141"/>
                    <a:pt x="55" y="145"/>
                  </a:cubicBezTo>
                  <a:cubicBezTo>
                    <a:pt x="61" y="149"/>
                    <a:pt x="58" y="158"/>
                    <a:pt x="55" y="158"/>
                  </a:cubicBezTo>
                  <a:cubicBezTo>
                    <a:pt x="52" y="157"/>
                    <a:pt x="45" y="153"/>
                    <a:pt x="45" y="155"/>
                  </a:cubicBezTo>
                  <a:cubicBezTo>
                    <a:pt x="44" y="158"/>
                    <a:pt x="51" y="162"/>
                    <a:pt x="48" y="167"/>
                  </a:cubicBezTo>
                  <a:cubicBezTo>
                    <a:pt x="45" y="172"/>
                    <a:pt x="33" y="174"/>
                    <a:pt x="31" y="177"/>
                  </a:cubicBezTo>
                  <a:cubicBezTo>
                    <a:pt x="29" y="179"/>
                    <a:pt x="30" y="187"/>
                    <a:pt x="28" y="188"/>
                  </a:cubicBezTo>
                  <a:cubicBezTo>
                    <a:pt x="25" y="189"/>
                    <a:pt x="20" y="188"/>
                    <a:pt x="18" y="18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1408"/>
            <p:cNvSpPr>
              <a:spLocks/>
            </p:cNvSpPr>
            <p:nvPr/>
          </p:nvSpPr>
          <p:spPr bwMode="auto">
            <a:xfrm>
              <a:off x="5778501" y="-646113"/>
              <a:ext cx="139700" cy="160338"/>
            </a:xfrm>
            <a:custGeom>
              <a:avLst/>
              <a:gdLst>
                <a:gd name="T0" fmla="*/ 27 w 37"/>
                <a:gd name="T1" fmla="*/ 43 h 43"/>
                <a:gd name="T2" fmla="*/ 8 w 37"/>
                <a:gd name="T3" fmla="*/ 18 h 43"/>
                <a:gd name="T4" fmla="*/ 16 w 37"/>
                <a:gd name="T5" fmla="*/ 5 h 43"/>
                <a:gd name="T6" fmla="*/ 36 w 37"/>
                <a:gd name="T7" fmla="*/ 27 h 43"/>
                <a:gd name="T8" fmla="*/ 27 w 37"/>
                <a:gd name="T9" fmla="*/ 43 h 43"/>
              </a:gdLst>
              <a:ahLst/>
              <a:cxnLst>
                <a:cxn ang="0">
                  <a:pos x="T0" y="T1"/>
                </a:cxn>
                <a:cxn ang="0">
                  <a:pos x="T2" y="T3"/>
                </a:cxn>
                <a:cxn ang="0">
                  <a:pos x="T4" y="T5"/>
                </a:cxn>
                <a:cxn ang="0">
                  <a:pos x="T6" y="T7"/>
                </a:cxn>
                <a:cxn ang="0">
                  <a:pos x="T8" y="T9"/>
                </a:cxn>
              </a:cxnLst>
              <a:rect l="0" t="0" r="r" b="b"/>
              <a:pathLst>
                <a:path w="37" h="43">
                  <a:moveTo>
                    <a:pt x="27" y="43"/>
                  </a:moveTo>
                  <a:cubicBezTo>
                    <a:pt x="19" y="43"/>
                    <a:pt x="16" y="21"/>
                    <a:pt x="8" y="18"/>
                  </a:cubicBezTo>
                  <a:cubicBezTo>
                    <a:pt x="0" y="15"/>
                    <a:pt x="4" y="0"/>
                    <a:pt x="16" y="5"/>
                  </a:cubicBezTo>
                  <a:cubicBezTo>
                    <a:pt x="28" y="9"/>
                    <a:pt x="37" y="21"/>
                    <a:pt x="36" y="27"/>
                  </a:cubicBezTo>
                  <a:cubicBezTo>
                    <a:pt x="35" y="33"/>
                    <a:pt x="30" y="43"/>
                    <a:pt x="27" y="4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409"/>
            <p:cNvSpPr>
              <a:spLocks/>
            </p:cNvSpPr>
            <p:nvPr/>
          </p:nvSpPr>
          <p:spPr bwMode="auto">
            <a:xfrm>
              <a:off x="5989638" y="-563563"/>
              <a:ext cx="66675" cy="107950"/>
            </a:xfrm>
            <a:custGeom>
              <a:avLst/>
              <a:gdLst>
                <a:gd name="T0" fmla="*/ 14 w 18"/>
                <a:gd name="T1" fmla="*/ 28 h 29"/>
                <a:gd name="T2" fmla="*/ 3 w 18"/>
                <a:gd name="T3" fmla="*/ 12 h 29"/>
                <a:gd name="T4" fmla="*/ 17 w 18"/>
                <a:gd name="T5" fmla="*/ 2 h 29"/>
                <a:gd name="T6" fmla="*/ 13 w 18"/>
                <a:gd name="T7" fmla="*/ 15 h 29"/>
                <a:gd name="T8" fmla="*/ 14 w 18"/>
                <a:gd name="T9" fmla="*/ 28 h 29"/>
              </a:gdLst>
              <a:ahLst/>
              <a:cxnLst>
                <a:cxn ang="0">
                  <a:pos x="T0" y="T1"/>
                </a:cxn>
                <a:cxn ang="0">
                  <a:pos x="T2" y="T3"/>
                </a:cxn>
                <a:cxn ang="0">
                  <a:pos x="T4" y="T5"/>
                </a:cxn>
                <a:cxn ang="0">
                  <a:pos x="T6" y="T7"/>
                </a:cxn>
                <a:cxn ang="0">
                  <a:pos x="T8" y="T9"/>
                </a:cxn>
              </a:cxnLst>
              <a:rect l="0" t="0" r="r" b="b"/>
              <a:pathLst>
                <a:path w="18" h="29">
                  <a:moveTo>
                    <a:pt x="14" y="28"/>
                  </a:moveTo>
                  <a:cubicBezTo>
                    <a:pt x="7" y="26"/>
                    <a:pt x="0" y="17"/>
                    <a:pt x="3" y="12"/>
                  </a:cubicBezTo>
                  <a:cubicBezTo>
                    <a:pt x="7" y="7"/>
                    <a:pt x="16" y="0"/>
                    <a:pt x="17" y="2"/>
                  </a:cubicBezTo>
                  <a:cubicBezTo>
                    <a:pt x="18" y="4"/>
                    <a:pt x="12" y="11"/>
                    <a:pt x="13" y="15"/>
                  </a:cubicBezTo>
                  <a:cubicBezTo>
                    <a:pt x="14" y="18"/>
                    <a:pt x="17" y="29"/>
                    <a:pt x="14" y="2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1410"/>
            <p:cNvSpPr>
              <a:spLocks/>
            </p:cNvSpPr>
            <p:nvPr/>
          </p:nvSpPr>
          <p:spPr bwMode="auto">
            <a:xfrm>
              <a:off x="5800726" y="-852488"/>
              <a:ext cx="342900" cy="258763"/>
            </a:xfrm>
            <a:custGeom>
              <a:avLst/>
              <a:gdLst>
                <a:gd name="T0" fmla="*/ 74 w 91"/>
                <a:gd name="T1" fmla="*/ 68 h 69"/>
                <a:gd name="T2" fmla="*/ 55 w 91"/>
                <a:gd name="T3" fmla="*/ 58 h 69"/>
                <a:gd name="T4" fmla="*/ 47 w 91"/>
                <a:gd name="T5" fmla="*/ 57 h 69"/>
                <a:gd name="T6" fmla="*/ 32 w 91"/>
                <a:gd name="T7" fmla="*/ 65 h 69"/>
                <a:gd name="T8" fmla="*/ 23 w 91"/>
                <a:gd name="T9" fmla="*/ 51 h 69"/>
                <a:gd name="T10" fmla="*/ 21 w 91"/>
                <a:gd name="T11" fmla="*/ 35 h 69"/>
                <a:gd name="T12" fmla="*/ 18 w 91"/>
                <a:gd name="T13" fmla="*/ 50 h 69"/>
                <a:gd name="T14" fmla="*/ 6 w 91"/>
                <a:gd name="T15" fmla="*/ 47 h 69"/>
                <a:gd name="T16" fmla="*/ 9 w 91"/>
                <a:gd name="T17" fmla="*/ 11 h 69"/>
                <a:gd name="T18" fmla="*/ 26 w 91"/>
                <a:gd name="T19" fmla="*/ 4 h 69"/>
                <a:gd name="T20" fmla="*/ 41 w 91"/>
                <a:gd name="T21" fmla="*/ 13 h 69"/>
                <a:gd name="T22" fmla="*/ 48 w 91"/>
                <a:gd name="T23" fmla="*/ 21 h 69"/>
                <a:gd name="T24" fmla="*/ 47 w 91"/>
                <a:gd name="T25" fmla="*/ 29 h 69"/>
                <a:gd name="T26" fmla="*/ 40 w 91"/>
                <a:gd name="T27" fmla="*/ 42 h 69"/>
                <a:gd name="T28" fmla="*/ 58 w 91"/>
                <a:gd name="T29" fmla="*/ 35 h 69"/>
                <a:gd name="T30" fmla="*/ 67 w 91"/>
                <a:gd name="T31" fmla="*/ 38 h 69"/>
                <a:gd name="T32" fmla="*/ 79 w 91"/>
                <a:gd name="T33" fmla="*/ 43 h 69"/>
                <a:gd name="T34" fmla="*/ 78 w 91"/>
                <a:gd name="T35" fmla="*/ 54 h 69"/>
                <a:gd name="T36" fmla="*/ 91 w 91"/>
                <a:gd name="T37" fmla="*/ 50 h 69"/>
                <a:gd name="T38" fmla="*/ 86 w 91"/>
                <a:gd name="T39" fmla="*/ 61 h 69"/>
                <a:gd name="T40" fmla="*/ 74 w 91"/>
                <a:gd name="T41" fmla="*/ 6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 h="69">
                  <a:moveTo>
                    <a:pt x="74" y="68"/>
                  </a:moveTo>
                  <a:cubicBezTo>
                    <a:pt x="66" y="67"/>
                    <a:pt x="57" y="63"/>
                    <a:pt x="55" y="58"/>
                  </a:cubicBezTo>
                  <a:cubicBezTo>
                    <a:pt x="52" y="53"/>
                    <a:pt x="54" y="57"/>
                    <a:pt x="47" y="57"/>
                  </a:cubicBezTo>
                  <a:cubicBezTo>
                    <a:pt x="41" y="57"/>
                    <a:pt x="40" y="68"/>
                    <a:pt x="32" y="65"/>
                  </a:cubicBezTo>
                  <a:cubicBezTo>
                    <a:pt x="25" y="63"/>
                    <a:pt x="21" y="56"/>
                    <a:pt x="23" y="51"/>
                  </a:cubicBezTo>
                  <a:cubicBezTo>
                    <a:pt x="24" y="46"/>
                    <a:pt x="27" y="33"/>
                    <a:pt x="21" y="35"/>
                  </a:cubicBezTo>
                  <a:cubicBezTo>
                    <a:pt x="15" y="37"/>
                    <a:pt x="21" y="47"/>
                    <a:pt x="18" y="50"/>
                  </a:cubicBezTo>
                  <a:cubicBezTo>
                    <a:pt x="14" y="53"/>
                    <a:pt x="8" y="54"/>
                    <a:pt x="6" y="47"/>
                  </a:cubicBezTo>
                  <a:cubicBezTo>
                    <a:pt x="5" y="40"/>
                    <a:pt x="0" y="16"/>
                    <a:pt x="9" y="11"/>
                  </a:cubicBezTo>
                  <a:cubicBezTo>
                    <a:pt x="18" y="5"/>
                    <a:pt x="22" y="0"/>
                    <a:pt x="26" y="4"/>
                  </a:cubicBezTo>
                  <a:cubicBezTo>
                    <a:pt x="31" y="8"/>
                    <a:pt x="37" y="10"/>
                    <a:pt x="41" y="13"/>
                  </a:cubicBezTo>
                  <a:cubicBezTo>
                    <a:pt x="46" y="15"/>
                    <a:pt x="46" y="20"/>
                    <a:pt x="48" y="21"/>
                  </a:cubicBezTo>
                  <a:cubicBezTo>
                    <a:pt x="50" y="23"/>
                    <a:pt x="50" y="28"/>
                    <a:pt x="47" y="29"/>
                  </a:cubicBezTo>
                  <a:cubicBezTo>
                    <a:pt x="43" y="30"/>
                    <a:pt x="33" y="41"/>
                    <a:pt x="40" y="42"/>
                  </a:cubicBezTo>
                  <a:cubicBezTo>
                    <a:pt x="48" y="43"/>
                    <a:pt x="54" y="37"/>
                    <a:pt x="58" y="35"/>
                  </a:cubicBezTo>
                  <a:cubicBezTo>
                    <a:pt x="62" y="33"/>
                    <a:pt x="66" y="32"/>
                    <a:pt x="67" y="38"/>
                  </a:cubicBezTo>
                  <a:cubicBezTo>
                    <a:pt x="67" y="44"/>
                    <a:pt x="77" y="39"/>
                    <a:pt x="79" y="43"/>
                  </a:cubicBezTo>
                  <a:cubicBezTo>
                    <a:pt x="81" y="47"/>
                    <a:pt x="75" y="57"/>
                    <a:pt x="78" y="54"/>
                  </a:cubicBezTo>
                  <a:cubicBezTo>
                    <a:pt x="81" y="52"/>
                    <a:pt x="91" y="45"/>
                    <a:pt x="91" y="50"/>
                  </a:cubicBezTo>
                  <a:cubicBezTo>
                    <a:pt x="91" y="54"/>
                    <a:pt x="90" y="60"/>
                    <a:pt x="86" y="61"/>
                  </a:cubicBezTo>
                  <a:cubicBezTo>
                    <a:pt x="82" y="62"/>
                    <a:pt x="78" y="69"/>
                    <a:pt x="74" y="6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411"/>
            <p:cNvSpPr>
              <a:spLocks/>
            </p:cNvSpPr>
            <p:nvPr/>
          </p:nvSpPr>
          <p:spPr bwMode="auto">
            <a:xfrm>
              <a:off x="5932488" y="-893763"/>
              <a:ext cx="74613" cy="71438"/>
            </a:xfrm>
            <a:custGeom>
              <a:avLst/>
              <a:gdLst>
                <a:gd name="T0" fmla="*/ 14 w 20"/>
                <a:gd name="T1" fmla="*/ 18 h 19"/>
                <a:gd name="T2" fmla="*/ 4 w 20"/>
                <a:gd name="T3" fmla="*/ 3 h 19"/>
                <a:gd name="T4" fmla="*/ 14 w 20"/>
                <a:gd name="T5" fmla="*/ 18 h 19"/>
              </a:gdLst>
              <a:ahLst/>
              <a:cxnLst>
                <a:cxn ang="0">
                  <a:pos x="T0" y="T1"/>
                </a:cxn>
                <a:cxn ang="0">
                  <a:pos x="T2" y="T3"/>
                </a:cxn>
                <a:cxn ang="0">
                  <a:pos x="T4" y="T5"/>
                </a:cxn>
              </a:cxnLst>
              <a:rect l="0" t="0" r="r" b="b"/>
              <a:pathLst>
                <a:path w="20" h="19">
                  <a:moveTo>
                    <a:pt x="14" y="18"/>
                  </a:moveTo>
                  <a:cubicBezTo>
                    <a:pt x="5" y="19"/>
                    <a:pt x="0" y="6"/>
                    <a:pt x="4" y="3"/>
                  </a:cubicBezTo>
                  <a:cubicBezTo>
                    <a:pt x="8" y="0"/>
                    <a:pt x="20" y="18"/>
                    <a:pt x="14" y="1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412"/>
            <p:cNvSpPr>
              <a:spLocks/>
            </p:cNvSpPr>
            <p:nvPr/>
          </p:nvSpPr>
          <p:spPr bwMode="auto">
            <a:xfrm>
              <a:off x="6075363" y="-939800"/>
              <a:ext cx="52388" cy="90488"/>
            </a:xfrm>
            <a:custGeom>
              <a:avLst/>
              <a:gdLst>
                <a:gd name="T0" fmla="*/ 7 w 14"/>
                <a:gd name="T1" fmla="*/ 24 h 24"/>
                <a:gd name="T2" fmla="*/ 5 w 14"/>
                <a:gd name="T3" fmla="*/ 16 h 24"/>
                <a:gd name="T4" fmla="*/ 4 w 14"/>
                <a:gd name="T5" fmla="*/ 5 h 24"/>
                <a:gd name="T6" fmla="*/ 13 w 14"/>
                <a:gd name="T7" fmla="*/ 3 h 24"/>
                <a:gd name="T8" fmla="*/ 10 w 14"/>
                <a:gd name="T9" fmla="*/ 15 h 24"/>
                <a:gd name="T10" fmla="*/ 7 w 14"/>
                <a:gd name="T11" fmla="*/ 24 h 24"/>
              </a:gdLst>
              <a:ahLst/>
              <a:cxnLst>
                <a:cxn ang="0">
                  <a:pos x="T0" y="T1"/>
                </a:cxn>
                <a:cxn ang="0">
                  <a:pos x="T2" y="T3"/>
                </a:cxn>
                <a:cxn ang="0">
                  <a:pos x="T4" y="T5"/>
                </a:cxn>
                <a:cxn ang="0">
                  <a:pos x="T6" y="T7"/>
                </a:cxn>
                <a:cxn ang="0">
                  <a:pos x="T8" y="T9"/>
                </a:cxn>
                <a:cxn ang="0">
                  <a:pos x="T10" y="T11"/>
                </a:cxn>
              </a:cxnLst>
              <a:rect l="0" t="0" r="r" b="b"/>
              <a:pathLst>
                <a:path w="14" h="24">
                  <a:moveTo>
                    <a:pt x="7" y="24"/>
                  </a:moveTo>
                  <a:cubicBezTo>
                    <a:pt x="0" y="24"/>
                    <a:pt x="2" y="21"/>
                    <a:pt x="5" y="16"/>
                  </a:cubicBezTo>
                  <a:cubicBezTo>
                    <a:pt x="8" y="10"/>
                    <a:pt x="1" y="9"/>
                    <a:pt x="4" y="5"/>
                  </a:cubicBezTo>
                  <a:cubicBezTo>
                    <a:pt x="7" y="1"/>
                    <a:pt x="11" y="0"/>
                    <a:pt x="13" y="3"/>
                  </a:cubicBezTo>
                  <a:cubicBezTo>
                    <a:pt x="14" y="5"/>
                    <a:pt x="9" y="11"/>
                    <a:pt x="10" y="15"/>
                  </a:cubicBezTo>
                  <a:cubicBezTo>
                    <a:pt x="11" y="18"/>
                    <a:pt x="9" y="24"/>
                    <a:pt x="7" y="2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13"/>
            <p:cNvSpPr>
              <a:spLocks/>
            </p:cNvSpPr>
            <p:nvPr/>
          </p:nvSpPr>
          <p:spPr bwMode="auto">
            <a:xfrm>
              <a:off x="6138863" y="-1006475"/>
              <a:ext cx="131763" cy="115888"/>
            </a:xfrm>
            <a:custGeom>
              <a:avLst/>
              <a:gdLst>
                <a:gd name="T0" fmla="*/ 2 w 35"/>
                <a:gd name="T1" fmla="*/ 28 h 31"/>
                <a:gd name="T2" fmla="*/ 8 w 35"/>
                <a:gd name="T3" fmla="*/ 18 h 31"/>
                <a:gd name="T4" fmla="*/ 13 w 35"/>
                <a:gd name="T5" fmla="*/ 7 h 31"/>
                <a:gd name="T6" fmla="*/ 20 w 35"/>
                <a:gd name="T7" fmla="*/ 4 h 31"/>
                <a:gd name="T8" fmla="*/ 20 w 35"/>
                <a:gd name="T9" fmla="*/ 10 h 31"/>
                <a:gd name="T10" fmla="*/ 35 w 35"/>
                <a:gd name="T11" fmla="*/ 2 h 31"/>
                <a:gd name="T12" fmla="*/ 28 w 35"/>
                <a:gd name="T13" fmla="*/ 13 h 31"/>
                <a:gd name="T14" fmla="*/ 18 w 35"/>
                <a:gd name="T15" fmla="*/ 20 h 31"/>
                <a:gd name="T16" fmla="*/ 2 w 35"/>
                <a:gd name="T17" fmla="*/ 2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1">
                  <a:moveTo>
                    <a:pt x="2" y="28"/>
                  </a:moveTo>
                  <a:cubicBezTo>
                    <a:pt x="0" y="26"/>
                    <a:pt x="7" y="21"/>
                    <a:pt x="8" y="18"/>
                  </a:cubicBezTo>
                  <a:cubicBezTo>
                    <a:pt x="10" y="15"/>
                    <a:pt x="11" y="11"/>
                    <a:pt x="13" y="7"/>
                  </a:cubicBezTo>
                  <a:cubicBezTo>
                    <a:pt x="16" y="2"/>
                    <a:pt x="21" y="1"/>
                    <a:pt x="20" y="4"/>
                  </a:cubicBezTo>
                  <a:cubicBezTo>
                    <a:pt x="19" y="6"/>
                    <a:pt x="15" y="11"/>
                    <a:pt x="20" y="10"/>
                  </a:cubicBezTo>
                  <a:cubicBezTo>
                    <a:pt x="24" y="9"/>
                    <a:pt x="35" y="0"/>
                    <a:pt x="35" y="2"/>
                  </a:cubicBezTo>
                  <a:cubicBezTo>
                    <a:pt x="35" y="5"/>
                    <a:pt x="30" y="9"/>
                    <a:pt x="28" y="13"/>
                  </a:cubicBezTo>
                  <a:cubicBezTo>
                    <a:pt x="26" y="17"/>
                    <a:pt x="24" y="20"/>
                    <a:pt x="18" y="20"/>
                  </a:cubicBezTo>
                  <a:cubicBezTo>
                    <a:pt x="12" y="21"/>
                    <a:pt x="5" y="31"/>
                    <a:pt x="2" y="2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414"/>
            <p:cNvSpPr>
              <a:spLocks/>
            </p:cNvSpPr>
            <p:nvPr/>
          </p:nvSpPr>
          <p:spPr bwMode="auto">
            <a:xfrm>
              <a:off x="5929313" y="-1014413"/>
              <a:ext cx="160338" cy="74613"/>
            </a:xfrm>
            <a:custGeom>
              <a:avLst/>
              <a:gdLst>
                <a:gd name="T0" fmla="*/ 32 w 43"/>
                <a:gd name="T1" fmla="*/ 19 h 20"/>
                <a:gd name="T2" fmla="*/ 22 w 43"/>
                <a:gd name="T3" fmla="*/ 12 h 20"/>
                <a:gd name="T4" fmla="*/ 15 w 43"/>
                <a:gd name="T5" fmla="*/ 14 h 20"/>
                <a:gd name="T6" fmla="*/ 8 w 43"/>
                <a:gd name="T7" fmla="*/ 1 h 20"/>
                <a:gd name="T8" fmla="*/ 21 w 43"/>
                <a:gd name="T9" fmla="*/ 6 h 20"/>
                <a:gd name="T10" fmla="*/ 32 w 43"/>
                <a:gd name="T11" fmla="*/ 19 h 20"/>
              </a:gdLst>
              <a:ahLst/>
              <a:cxnLst>
                <a:cxn ang="0">
                  <a:pos x="T0" y="T1"/>
                </a:cxn>
                <a:cxn ang="0">
                  <a:pos x="T2" y="T3"/>
                </a:cxn>
                <a:cxn ang="0">
                  <a:pos x="T4" y="T5"/>
                </a:cxn>
                <a:cxn ang="0">
                  <a:pos x="T6" y="T7"/>
                </a:cxn>
                <a:cxn ang="0">
                  <a:pos x="T8" y="T9"/>
                </a:cxn>
                <a:cxn ang="0">
                  <a:pos x="T10" y="T11"/>
                </a:cxn>
              </a:cxnLst>
              <a:rect l="0" t="0" r="r" b="b"/>
              <a:pathLst>
                <a:path w="43" h="20">
                  <a:moveTo>
                    <a:pt x="32" y="19"/>
                  </a:moveTo>
                  <a:cubicBezTo>
                    <a:pt x="28" y="19"/>
                    <a:pt x="24" y="11"/>
                    <a:pt x="22" y="12"/>
                  </a:cubicBezTo>
                  <a:cubicBezTo>
                    <a:pt x="20" y="14"/>
                    <a:pt x="21" y="19"/>
                    <a:pt x="15" y="14"/>
                  </a:cubicBezTo>
                  <a:cubicBezTo>
                    <a:pt x="10" y="9"/>
                    <a:pt x="0" y="0"/>
                    <a:pt x="8" y="1"/>
                  </a:cubicBezTo>
                  <a:cubicBezTo>
                    <a:pt x="15" y="2"/>
                    <a:pt x="13" y="5"/>
                    <a:pt x="21" y="6"/>
                  </a:cubicBezTo>
                  <a:cubicBezTo>
                    <a:pt x="28" y="8"/>
                    <a:pt x="43" y="20"/>
                    <a:pt x="32" y="1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415"/>
            <p:cNvSpPr>
              <a:spLocks/>
            </p:cNvSpPr>
            <p:nvPr/>
          </p:nvSpPr>
          <p:spPr bwMode="auto">
            <a:xfrm>
              <a:off x="6176963" y="-830263"/>
              <a:ext cx="49213" cy="55563"/>
            </a:xfrm>
            <a:custGeom>
              <a:avLst/>
              <a:gdLst>
                <a:gd name="T0" fmla="*/ 10 w 13"/>
                <a:gd name="T1" fmla="*/ 13 h 15"/>
                <a:gd name="T2" fmla="*/ 2 w 13"/>
                <a:gd name="T3" fmla="*/ 0 h 15"/>
                <a:gd name="T4" fmla="*/ 10 w 13"/>
                <a:gd name="T5" fmla="*/ 13 h 15"/>
              </a:gdLst>
              <a:ahLst/>
              <a:cxnLst>
                <a:cxn ang="0">
                  <a:pos x="T0" y="T1"/>
                </a:cxn>
                <a:cxn ang="0">
                  <a:pos x="T2" y="T3"/>
                </a:cxn>
                <a:cxn ang="0">
                  <a:pos x="T4" y="T5"/>
                </a:cxn>
              </a:cxnLst>
              <a:rect l="0" t="0" r="r" b="b"/>
              <a:pathLst>
                <a:path w="13" h="15">
                  <a:moveTo>
                    <a:pt x="10" y="13"/>
                  </a:moveTo>
                  <a:cubicBezTo>
                    <a:pt x="6" y="15"/>
                    <a:pt x="0" y="1"/>
                    <a:pt x="2" y="0"/>
                  </a:cubicBezTo>
                  <a:cubicBezTo>
                    <a:pt x="5" y="0"/>
                    <a:pt x="13" y="11"/>
                    <a:pt x="10" y="1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416"/>
            <p:cNvSpPr>
              <a:spLocks/>
            </p:cNvSpPr>
            <p:nvPr/>
          </p:nvSpPr>
          <p:spPr bwMode="auto">
            <a:xfrm>
              <a:off x="4359276" y="-390525"/>
              <a:ext cx="4525963" cy="8266113"/>
            </a:xfrm>
            <a:custGeom>
              <a:avLst/>
              <a:gdLst>
                <a:gd name="T0" fmla="*/ 994 w 1205"/>
                <a:gd name="T1" fmla="*/ 1450 h 2202"/>
                <a:gd name="T2" fmla="*/ 904 w 1205"/>
                <a:gd name="T3" fmla="*/ 1270 h 2202"/>
                <a:gd name="T4" fmla="*/ 881 w 1205"/>
                <a:gd name="T5" fmla="*/ 1166 h 2202"/>
                <a:gd name="T6" fmla="*/ 728 w 1205"/>
                <a:gd name="T7" fmla="*/ 1011 h 2202"/>
                <a:gd name="T8" fmla="*/ 660 w 1205"/>
                <a:gd name="T9" fmla="*/ 802 h 2202"/>
                <a:gd name="T10" fmla="*/ 485 w 1205"/>
                <a:gd name="T11" fmla="*/ 657 h 2202"/>
                <a:gd name="T12" fmla="*/ 413 w 1205"/>
                <a:gd name="T13" fmla="*/ 663 h 2202"/>
                <a:gd name="T14" fmla="*/ 421 w 1205"/>
                <a:gd name="T15" fmla="*/ 580 h 2202"/>
                <a:gd name="T16" fmla="*/ 595 w 1205"/>
                <a:gd name="T17" fmla="*/ 329 h 2202"/>
                <a:gd name="T18" fmla="*/ 339 w 1205"/>
                <a:gd name="T19" fmla="*/ 269 h 2202"/>
                <a:gd name="T20" fmla="*/ 297 w 1205"/>
                <a:gd name="T21" fmla="*/ 255 h 2202"/>
                <a:gd name="T22" fmla="*/ 309 w 1205"/>
                <a:gd name="T23" fmla="*/ 217 h 2202"/>
                <a:gd name="T24" fmla="*/ 426 w 1205"/>
                <a:gd name="T25" fmla="*/ 68 h 2202"/>
                <a:gd name="T26" fmla="*/ 283 w 1205"/>
                <a:gd name="T27" fmla="*/ 38 h 2202"/>
                <a:gd name="T28" fmla="*/ 177 w 1205"/>
                <a:gd name="T29" fmla="*/ 17 h 2202"/>
                <a:gd name="T30" fmla="*/ 143 w 1205"/>
                <a:gd name="T31" fmla="*/ 112 h 2202"/>
                <a:gd name="T32" fmla="*/ 141 w 1205"/>
                <a:gd name="T33" fmla="*/ 210 h 2202"/>
                <a:gd name="T34" fmla="*/ 68 w 1205"/>
                <a:gd name="T35" fmla="*/ 251 h 2202"/>
                <a:gd name="T36" fmla="*/ 92 w 1205"/>
                <a:gd name="T37" fmla="*/ 331 h 2202"/>
                <a:gd name="T38" fmla="*/ 94 w 1205"/>
                <a:gd name="T39" fmla="*/ 360 h 2202"/>
                <a:gd name="T40" fmla="*/ 66 w 1205"/>
                <a:gd name="T41" fmla="*/ 421 h 2202"/>
                <a:gd name="T42" fmla="*/ 25 w 1205"/>
                <a:gd name="T43" fmla="*/ 484 h 2202"/>
                <a:gd name="T44" fmla="*/ 66 w 1205"/>
                <a:gd name="T45" fmla="*/ 538 h 2202"/>
                <a:gd name="T46" fmla="*/ 127 w 1205"/>
                <a:gd name="T47" fmla="*/ 515 h 2202"/>
                <a:gd name="T48" fmla="*/ 94 w 1205"/>
                <a:gd name="T49" fmla="*/ 591 h 2202"/>
                <a:gd name="T50" fmla="*/ 88 w 1205"/>
                <a:gd name="T51" fmla="*/ 696 h 2202"/>
                <a:gd name="T52" fmla="*/ 92 w 1205"/>
                <a:gd name="T53" fmla="*/ 842 h 2202"/>
                <a:gd name="T54" fmla="*/ 167 w 1205"/>
                <a:gd name="T55" fmla="*/ 617 h 2202"/>
                <a:gd name="T56" fmla="*/ 178 w 1205"/>
                <a:gd name="T57" fmla="*/ 676 h 2202"/>
                <a:gd name="T58" fmla="*/ 210 w 1205"/>
                <a:gd name="T59" fmla="*/ 693 h 2202"/>
                <a:gd name="T60" fmla="*/ 200 w 1205"/>
                <a:gd name="T61" fmla="*/ 830 h 2202"/>
                <a:gd name="T62" fmla="*/ 175 w 1205"/>
                <a:gd name="T63" fmla="*/ 997 h 2202"/>
                <a:gd name="T64" fmla="*/ 263 w 1205"/>
                <a:gd name="T65" fmla="*/ 981 h 2202"/>
                <a:gd name="T66" fmla="*/ 359 w 1205"/>
                <a:gd name="T67" fmla="*/ 960 h 2202"/>
                <a:gd name="T68" fmla="*/ 384 w 1205"/>
                <a:gd name="T69" fmla="*/ 1001 h 2202"/>
                <a:gd name="T70" fmla="*/ 485 w 1205"/>
                <a:gd name="T71" fmla="*/ 1127 h 2202"/>
                <a:gd name="T72" fmla="*/ 463 w 1205"/>
                <a:gd name="T73" fmla="*/ 1270 h 2202"/>
                <a:gd name="T74" fmla="*/ 480 w 1205"/>
                <a:gd name="T75" fmla="*/ 1352 h 2202"/>
                <a:gd name="T76" fmla="*/ 344 w 1205"/>
                <a:gd name="T77" fmla="*/ 1357 h 2202"/>
                <a:gd name="T78" fmla="*/ 223 w 1205"/>
                <a:gd name="T79" fmla="*/ 1364 h 2202"/>
                <a:gd name="T80" fmla="*/ 228 w 1205"/>
                <a:gd name="T81" fmla="*/ 1483 h 2202"/>
                <a:gd name="T82" fmla="*/ 302 w 1205"/>
                <a:gd name="T83" fmla="*/ 1524 h 2202"/>
                <a:gd name="T84" fmla="*/ 223 w 1205"/>
                <a:gd name="T85" fmla="*/ 1652 h 2202"/>
                <a:gd name="T86" fmla="*/ 148 w 1205"/>
                <a:gd name="T87" fmla="*/ 1734 h 2202"/>
                <a:gd name="T88" fmla="*/ 188 w 1205"/>
                <a:gd name="T89" fmla="*/ 1778 h 2202"/>
                <a:gd name="T90" fmla="*/ 306 w 1205"/>
                <a:gd name="T91" fmla="*/ 1780 h 2202"/>
                <a:gd name="T92" fmla="*/ 393 w 1205"/>
                <a:gd name="T93" fmla="*/ 1832 h 2202"/>
                <a:gd name="T94" fmla="*/ 558 w 1205"/>
                <a:gd name="T95" fmla="*/ 1753 h 2202"/>
                <a:gd name="T96" fmla="*/ 457 w 1205"/>
                <a:gd name="T97" fmla="*/ 1884 h 2202"/>
                <a:gd name="T98" fmla="*/ 239 w 1205"/>
                <a:gd name="T99" fmla="*/ 1935 h 2202"/>
                <a:gd name="T100" fmla="*/ 158 w 1205"/>
                <a:gd name="T101" fmla="*/ 2073 h 2202"/>
                <a:gd name="T102" fmla="*/ 74 w 1205"/>
                <a:gd name="T103" fmla="*/ 2169 h 2202"/>
                <a:gd name="T104" fmla="*/ 162 w 1205"/>
                <a:gd name="T105" fmla="*/ 2152 h 2202"/>
                <a:gd name="T106" fmla="*/ 295 w 1205"/>
                <a:gd name="T107" fmla="*/ 2089 h 2202"/>
                <a:gd name="T108" fmla="*/ 404 w 1205"/>
                <a:gd name="T109" fmla="*/ 2091 h 2202"/>
                <a:gd name="T110" fmla="*/ 581 w 1205"/>
                <a:gd name="T111" fmla="*/ 2036 h 2202"/>
                <a:gd name="T112" fmla="*/ 692 w 1205"/>
                <a:gd name="T113" fmla="*/ 1993 h 2202"/>
                <a:gd name="T114" fmla="*/ 820 w 1205"/>
                <a:gd name="T115" fmla="*/ 1972 h 2202"/>
                <a:gd name="T116" fmla="*/ 1083 w 1205"/>
                <a:gd name="T117" fmla="*/ 1922 h 2202"/>
                <a:gd name="T118" fmla="*/ 1088 w 1205"/>
                <a:gd name="T119" fmla="*/ 1815 h 2202"/>
                <a:gd name="T120" fmla="*/ 1090 w 1205"/>
                <a:gd name="T121" fmla="*/ 1757 h 2202"/>
                <a:gd name="T122" fmla="*/ 1145 w 1205"/>
                <a:gd name="T123" fmla="*/ 1679 h 2202"/>
                <a:gd name="T124" fmla="*/ 1150 w 1205"/>
                <a:gd name="T125" fmla="*/ 1662 h 2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05" h="2202">
                  <a:moveTo>
                    <a:pt x="1204" y="1515"/>
                  </a:moveTo>
                  <a:cubicBezTo>
                    <a:pt x="1203" y="1512"/>
                    <a:pt x="1202" y="1507"/>
                    <a:pt x="1201" y="1502"/>
                  </a:cubicBezTo>
                  <a:cubicBezTo>
                    <a:pt x="1201" y="1499"/>
                    <a:pt x="1201" y="1495"/>
                    <a:pt x="1202" y="1493"/>
                  </a:cubicBezTo>
                  <a:cubicBezTo>
                    <a:pt x="1203" y="1487"/>
                    <a:pt x="1193" y="1465"/>
                    <a:pt x="1186" y="1457"/>
                  </a:cubicBezTo>
                  <a:cubicBezTo>
                    <a:pt x="1179" y="1449"/>
                    <a:pt x="1156" y="1431"/>
                    <a:pt x="1137" y="1419"/>
                  </a:cubicBezTo>
                  <a:cubicBezTo>
                    <a:pt x="1118" y="1408"/>
                    <a:pt x="1098" y="1412"/>
                    <a:pt x="1085" y="1408"/>
                  </a:cubicBezTo>
                  <a:cubicBezTo>
                    <a:pt x="1071" y="1405"/>
                    <a:pt x="1077" y="1406"/>
                    <a:pt x="1074" y="1411"/>
                  </a:cubicBezTo>
                  <a:cubicBezTo>
                    <a:pt x="1071" y="1415"/>
                    <a:pt x="1047" y="1410"/>
                    <a:pt x="1033" y="1408"/>
                  </a:cubicBezTo>
                  <a:cubicBezTo>
                    <a:pt x="1020" y="1406"/>
                    <a:pt x="1016" y="1410"/>
                    <a:pt x="1010" y="1413"/>
                  </a:cubicBezTo>
                  <a:cubicBezTo>
                    <a:pt x="1004" y="1416"/>
                    <a:pt x="1000" y="1424"/>
                    <a:pt x="1000" y="1431"/>
                  </a:cubicBezTo>
                  <a:cubicBezTo>
                    <a:pt x="1000" y="1437"/>
                    <a:pt x="997" y="1446"/>
                    <a:pt x="994" y="1450"/>
                  </a:cubicBezTo>
                  <a:cubicBezTo>
                    <a:pt x="991" y="1454"/>
                    <a:pt x="991" y="1456"/>
                    <a:pt x="989" y="1459"/>
                  </a:cubicBezTo>
                  <a:cubicBezTo>
                    <a:pt x="986" y="1461"/>
                    <a:pt x="984" y="1458"/>
                    <a:pt x="980" y="1456"/>
                  </a:cubicBezTo>
                  <a:cubicBezTo>
                    <a:pt x="977" y="1455"/>
                    <a:pt x="974" y="1456"/>
                    <a:pt x="972" y="1457"/>
                  </a:cubicBezTo>
                  <a:cubicBezTo>
                    <a:pt x="971" y="1457"/>
                    <a:pt x="971" y="1457"/>
                    <a:pt x="970" y="1457"/>
                  </a:cubicBezTo>
                  <a:cubicBezTo>
                    <a:pt x="967" y="1458"/>
                    <a:pt x="952" y="1445"/>
                    <a:pt x="948" y="1440"/>
                  </a:cubicBezTo>
                  <a:cubicBezTo>
                    <a:pt x="944" y="1436"/>
                    <a:pt x="940" y="1434"/>
                    <a:pt x="932" y="1434"/>
                  </a:cubicBezTo>
                  <a:cubicBezTo>
                    <a:pt x="923" y="1434"/>
                    <a:pt x="971" y="1386"/>
                    <a:pt x="977" y="1379"/>
                  </a:cubicBezTo>
                  <a:cubicBezTo>
                    <a:pt x="983" y="1371"/>
                    <a:pt x="964" y="1326"/>
                    <a:pt x="957" y="1312"/>
                  </a:cubicBezTo>
                  <a:cubicBezTo>
                    <a:pt x="951" y="1298"/>
                    <a:pt x="946" y="1290"/>
                    <a:pt x="935" y="1285"/>
                  </a:cubicBezTo>
                  <a:cubicBezTo>
                    <a:pt x="928" y="1283"/>
                    <a:pt x="921" y="1279"/>
                    <a:pt x="916" y="1275"/>
                  </a:cubicBezTo>
                  <a:cubicBezTo>
                    <a:pt x="911" y="1273"/>
                    <a:pt x="907" y="1271"/>
                    <a:pt x="904" y="1270"/>
                  </a:cubicBezTo>
                  <a:cubicBezTo>
                    <a:pt x="896" y="1268"/>
                    <a:pt x="875" y="1242"/>
                    <a:pt x="870" y="1237"/>
                  </a:cubicBezTo>
                  <a:cubicBezTo>
                    <a:pt x="865" y="1232"/>
                    <a:pt x="860" y="1238"/>
                    <a:pt x="853" y="1239"/>
                  </a:cubicBezTo>
                  <a:cubicBezTo>
                    <a:pt x="846" y="1240"/>
                    <a:pt x="831" y="1238"/>
                    <a:pt x="828" y="1237"/>
                  </a:cubicBezTo>
                  <a:cubicBezTo>
                    <a:pt x="825" y="1237"/>
                    <a:pt x="820" y="1232"/>
                    <a:pt x="823" y="1231"/>
                  </a:cubicBezTo>
                  <a:cubicBezTo>
                    <a:pt x="826" y="1231"/>
                    <a:pt x="834" y="1235"/>
                    <a:pt x="840" y="1236"/>
                  </a:cubicBezTo>
                  <a:cubicBezTo>
                    <a:pt x="846" y="1236"/>
                    <a:pt x="872" y="1227"/>
                    <a:pt x="876" y="1229"/>
                  </a:cubicBezTo>
                  <a:cubicBezTo>
                    <a:pt x="880" y="1231"/>
                    <a:pt x="893" y="1247"/>
                    <a:pt x="897" y="1251"/>
                  </a:cubicBezTo>
                  <a:cubicBezTo>
                    <a:pt x="901" y="1254"/>
                    <a:pt x="912" y="1250"/>
                    <a:pt x="920" y="1251"/>
                  </a:cubicBezTo>
                  <a:cubicBezTo>
                    <a:pt x="928" y="1251"/>
                    <a:pt x="936" y="1253"/>
                    <a:pt x="938" y="1251"/>
                  </a:cubicBezTo>
                  <a:cubicBezTo>
                    <a:pt x="940" y="1248"/>
                    <a:pt x="918" y="1220"/>
                    <a:pt x="912" y="1215"/>
                  </a:cubicBezTo>
                  <a:cubicBezTo>
                    <a:pt x="907" y="1211"/>
                    <a:pt x="883" y="1172"/>
                    <a:pt x="881" y="1166"/>
                  </a:cubicBezTo>
                  <a:cubicBezTo>
                    <a:pt x="879" y="1161"/>
                    <a:pt x="881" y="1147"/>
                    <a:pt x="882" y="1143"/>
                  </a:cubicBezTo>
                  <a:cubicBezTo>
                    <a:pt x="882" y="1139"/>
                    <a:pt x="890" y="1134"/>
                    <a:pt x="895" y="1133"/>
                  </a:cubicBezTo>
                  <a:cubicBezTo>
                    <a:pt x="898" y="1133"/>
                    <a:pt x="891" y="1129"/>
                    <a:pt x="884" y="1126"/>
                  </a:cubicBezTo>
                  <a:cubicBezTo>
                    <a:pt x="883" y="1125"/>
                    <a:pt x="882" y="1125"/>
                    <a:pt x="881" y="1124"/>
                  </a:cubicBezTo>
                  <a:cubicBezTo>
                    <a:pt x="875" y="1122"/>
                    <a:pt x="867" y="1106"/>
                    <a:pt x="863" y="1103"/>
                  </a:cubicBezTo>
                  <a:cubicBezTo>
                    <a:pt x="858" y="1101"/>
                    <a:pt x="851" y="1097"/>
                    <a:pt x="844" y="1088"/>
                  </a:cubicBezTo>
                  <a:cubicBezTo>
                    <a:pt x="837" y="1080"/>
                    <a:pt x="831" y="1053"/>
                    <a:pt x="825" y="1047"/>
                  </a:cubicBezTo>
                  <a:cubicBezTo>
                    <a:pt x="821" y="1043"/>
                    <a:pt x="795" y="1031"/>
                    <a:pt x="781" y="1025"/>
                  </a:cubicBezTo>
                  <a:cubicBezTo>
                    <a:pt x="778" y="1024"/>
                    <a:pt x="776" y="1023"/>
                    <a:pt x="774" y="1022"/>
                  </a:cubicBezTo>
                  <a:cubicBezTo>
                    <a:pt x="764" y="1019"/>
                    <a:pt x="755" y="1018"/>
                    <a:pt x="748" y="1013"/>
                  </a:cubicBezTo>
                  <a:cubicBezTo>
                    <a:pt x="741" y="1008"/>
                    <a:pt x="737" y="1011"/>
                    <a:pt x="728" y="1011"/>
                  </a:cubicBezTo>
                  <a:cubicBezTo>
                    <a:pt x="718" y="1011"/>
                    <a:pt x="724" y="1001"/>
                    <a:pt x="724" y="997"/>
                  </a:cubicBezTo>
                  <a:cubicBezTo>
                    <a:pt x="724" y="995"/>
                    <a:pt x="721" y="991"/>
                    <a:pt x="719" y="988"/>
                  </a:cubicBezTo>
                  <a:cubicBezTo>
                    <a:pt x="715" y="983"/>
                    <a:pt x="711" y="979"/>
                    <a:pt x="709" y="976"/>
                  </a:cubicBezTo>
                  <a:cubicBezTo>
                    <a:pt x="705" y="971"/>
                    <a:pt x="705" y="960"/>
                    <a:pt x="703" y="956"/>
                  </a:cubicBezTo>
                  <a:cubicBezTo>
                    <a:pt x="703" y="956"/>
                    <a:pt x="703" y="955"/>
                    <a:pt x="703" y="955"/>
                  </a:cubicBezTo>
                  <a:cubicBezTo>
                    <a:pt x="702" y="951"/>
                    <a:pt x="698" y="938"/>
                    <a:pt x="698" y="933"/>
                  </a:cubicBezTo>
                  <a:cubicBezTo>
                    <a:pt x="698" y="927"/>
                    <a:pt x="696" y="926"/>
                    <a:pt x="685" y="910"/>
                  </a:cubicBezTo>
                  <a:cubicBezTo>
                    <a:pt x="682" y="907"/>
                    <a:pt x="681" y="904"/>
                    <a:pt x="679" y="900"/>
                  </a:cubicBezTo>
                  <a:cubicBezTo>
                    <a:pt x="672" y="883"/>
                    <a:pt x="668" y="861"/>
                    <a:pt x="666" y="854"/>
                  </a:cubicBezTo>
                  <a:cubicBezTo>
                    <a:pt x="664" y="845"/>
                    <a:pt x="664" y="839"/>
                    <a:pt x="660" y="834"/>
                  </a:cubicBezTo>
                  <a:cubicBezTo>
                    <a:pt x="656" y="828"/>
                    <a:pt x="658" y="810"/>
                    <a:pt x="660" y="802"/>
                  </a:cubicBezTo>
                  <a:cubicBezTo>
                    <a:pt x="662" y="794"/>
                    <a:pt x="650" y="781"/>
                    <a:pt x="645" y="773"/>
                  </a:cubicBezTo>
                  <a:cubicBezTo>
                    <a:pt x="640" y="765"/>
                    <a:pt x="636" y="764"/>
                    <a:pt x="630" y="763"/>
                  </a:cubicBezTo>
                  <a:cubicBezTo>
                    <a:pt x="625" y="763"/>
                    <a:pt x="602" y="731"/>
                    <a:pt x="593" y="717"/>
                  </a:cubicBezTo>
                  <a:cubicBezTo>
                    <a:pt x="592" y="716"/>
                    <a:pt x="591" y="715"/>
                    <a:pt x="591" y="714"/>
                  </a:cubicBezTo>
                  <a:cubicBezTo>
                    <a:pt x="583" y="702"/>
                    <a:pt x="579" y="698"/>
                    <a:pt x="573" y="693"/>
                  </a:cubicBezTo>
                  <a:cubicBezTo>
                    <a:pt x="566" y="689"/>
                    <a:pt x="563" y="688"/>
                    <a:pt x="557" y="688"/>
                  </a:cubicBezTo>
                  <a:cubicBezTo>
                    <a:pt x="553" y="688"/>
                    <a:pt x="550" y="687"/>
                    <a:pt x="547" y="684"/>
                  </a:cubicBezTo>
                  <a:cubicBezTo>
                    <a:pt x="545" y="683"/>
                    <a:pt x="544" y="681"/>
                    <a:pt x="542" y="680"/>
                  </a:cubicBezTo>
                  <a:cubicBezTo>
                    <a:pt x="539" y="676"/>
                    <a:pt x="527" y="677"/>
                    <a:pt x="522" y="675"/>
                  </a:cubicBezTo>
                  <a:cubicBezTo>
                    <a:pt x="516" y="672"/>
                    <a:pt x="514" y="664"/>
                    <a:pt x="512" y="662"/>
                  </a:cubicBezTo>
                  <a:cubicBezTo>
                    <a:pt x="511" y="660"/>
                    <a:pt x="490" y="657"/>
                    <a:pt x="485" y="657"/>
                  </a:cubicBezTo>
                  <a:cubicBezTo>
                    <a:pt x="479" y="657"/>
                    <a:pt x="472" y="670"/>
                    <a:pt x="470" y="674"/>
                  </a:cubicBezTo>
                  <a:cubicBezTo>
                    <a:pt x="468" y="679"/>
                    <a:pt x="458" y="683"/>
                    <a:pt x="452" y="684"/>
                  </a:cubicBezTo>
                  <a:cubicBezTo>
                    <a:pt x="447" y="685"/>
                    <a:pt x="446" y="684"/>
                    <a:pt x="436" y="681"/>
                  </a:cubicBezTo>
                  <a:cubicBezTo>
                    <a:pt x="426" y="677"/>
                    <a:pt x="409" y="681"/>
                    <a:pt x="399" y="679"/>
                  </a:cubicBezTo>
                  <a:cubicBezTo>
                    <a:pt x="394" y="678"/>
                    <a:pt x="385" y="676"/>
                    <a:pt x="378" y="675"/>
                  </a:cubicBezTo>
                  <a:cubicBezTo>
                    <a:pt x="372" y="674"/>
                    <a:pt x="366" y="673"/>
                    <a:pt x="364" y="673"/>
                  </a:cubicBezTo>
                  <a:cubicBezTo>
                    <a:pt x="359" y="673"/>
                    <a:pt x="356" y="669"/>
                    <a:pt x="352" y="665"/>
                  </a:cubicBezTo>
                  <a:cubicBezTo>
                    <a:pt x="351" y="663"/>
                    <a:pt x="354" y="662"/>
                    <a:pt x="360" y="662"/>
                  </a:cubicBezTo>
                  <a:cubicBezTo>
                    <a:pt x="365" y="662"/>
                    <a:pt x="372" y="662"/>
                    <a:pt x="376" y="661"/>
                  </a:cubicBezTo>
                  <a:cubicBezTo>
                    <a:pt x="383" y="660"/>
                    <a:pt x="386" y="666"/>
                    <a:pt x="392" y="669"/>
                  </a:cubicBezTo>
                  <a:cubicBezTo>
                    <a:pt x="399" y="672"/>
                    <a:pt x="410" y="664"/>
                    <a:pt x="413" y="663"/>
                  </a:cubicBezTo>
                  <a:cubicBezTo>
                    <a:pt x="416" y="661"/>
                    <a:pt x="426" y="659"/>
                    <a:pt x="432" y="656"/>
                  </a:cubicBezTo>
                  <a:cubicBezTo>
                    <a:pt x="438" y="653"/>
                    <a:pt x="436" y="638"/>
                    <a:pt x="440" y="636"/>
                  </a:cubicBezTo>
                  <a:cubicBezTo>
                    <a:pt x="445" y="634"/>
                    <a:pt x="448" y="633"/>
                    <a:pt x="451" y="626"/>
                  </a:cubicBezTo>
                  <a:cubicBezTo>
                    <a:pt x="454" y="619"/>
                    <a:pt x="468" y="625"/>
                    <a:pt x="476" y="625"/>
                  </a:cubicBezTo>
                  <a:cubicBezTo>
                    <a:pt x="484" y="625"/>
                    <a:pt x="507" y="608"/>
                    <a:pt x="510" y="600"/>
                  </a:cubicBezTo>
                  <a:cubicBezTo>
                    <a:pt x="514" y="591"/>
                    <a:pt x="494" y="590"/>
                    <a:pt x="485" y="587"/>
                  </a:cubicBezTo>
                  <a:cubicBezTo>
                    <a:pt x="476" y="584"/>
                    <a:pt x="474" y="579"/>
                    <a:pt x="478" y="573"/>
                  </a:cubicBezTo>
                  <a:cubicBezTo>
                    <a:pt x="483" y="566"/>
                    <a:pt x="475" y="562"/>
                    <a:pt x="471" y="560"/>
                  </a:cubicBezTo>
                  <a:cubicBezTo>
                    <a:pt x="467" y="559"/>
                    <a:pt x="451" y="567"/>
                    <a:pt x="446" y="571"/>
                  </a:cubicBezTo>
                  <a:cubicBezTo>
                    <a:pt x="444" y="573"/>
                    <a:pt x="437" y="575"/>
                    <a:pt x="432" y="577"/>
                  </a:cubicBezTo>
                  <a:cubicBezTo>
                    <a:pt x="427" y="579"/>
                    <a:pt x="422" y="580"/>
                    <a:pt x="421" y="580"/>
                  </a:cubicBezTo>
                  <a:cubicBezTo>
                    <a:pt x="419" y="579"/>
                    <a:pt x="433" y="567"/>
                    <a:pt x="435" y="565"/>
                  </a:cubicBezTo>
                  <a:cubicBezTo>
                    <a:pt x="437" y="563"/>
                    <a:pt x="462" y="555"/>
                    <a:pt x="467" y="554"/>
                  </a:cubicBezTo>
                  <a:cubicBezTo>
                    <a:pt x="473" y="553"/>
                    <a:pt x="484" y="551"/>
                    <a:pt x="488" y="551"/>
                  </a:cubicBezTo>
                  <a:cubicBezTo>
                    <a:pt x="491" y="551"/>
                    <a:pt x="508" y="534"/>
                    <a:pt x="512" y="528"/>
                  </a:cubicBezTo>
                  <a:cubicBezTo>
                    <a:pt x="516" y="523"/>
                    <a:pt x="532" y="491"/>
                    <a:pt x="533" y="483"/>
                  </a:cubicBezTo>
                  <a:cubicBezTo>
                    <a:pt x="534" y="481"/>
                    <a:pt x="534" y="480"/>
                    <a:pt x="535" y="478"/>
                  </a:cubicBezTo>
                  <a:cubicBezTo>
                    <a:pt x="539" y="471"/>
                    <a:pt x="550" y="462"/>
                    <a:pt x="555" y="455"/>
                  </a:cubicBezTo>
                  <a:cubicBezTo>
                    <a:pt x="561" y="445"/>
                    <a:pt x="563" y="429"/>
                    <a:pt x="563" y="423"/>
                  </a:cubicBezTo>
                  <a:cubicBezTo>
                    <a:pt x="563" y="416"/>
                    <a:pt x="572" y="402"/>
                    <a:pt x="576" y="395"/>
                  </a:cubicBezTo>
                  <a:cubicBezTo>
                    <a:pt x="580" y="389"/>
                    <a:pt x="577" y="385"/>
                    <a:pt x="579" y="363"/>
                  </a:cubicBezTo>
                  <a:cubicBezTo>
                    <a:pt x="580" y="342"/>
                    <a:pt x="587" y="335"/>
                    <a:pt x="595" y="329"/>
                  </a:cubicBezTo>
                  <a:cubicBezTo>
                    <a:pt x="604" y="324"/>
                    <a:pt x="613" y="312"/>
                    <a:pt x="616" y="291"/>
                  </a:cubicBezTo>
                  <a:cubicBezTo>
                    <a:pt x="619" y="270"/>
                    <a:pt x="599" y="252"/>
                    <a:pt x="583" y="245"/>
                  </a:cubicBezTo>
                  <a:cubicBezTo>
                    <a:pt x="567" y="239"/>
                    <a:pt x="558" y="244"/>
                    <a:pt x="549" y="247"/>
                  </a:cubicBezTo>
                  <a:cubicBezTo>
                    <a:pt x="541" y="250"/>
                    <a:pt x="517" y="250"/>
                    <a:pt x="502" y="255"/>
                  </a:cubicBezTo>
                  <a:cubicBezTo>
                    <a:pt x="487" y="259"/>
                    <a:pt x="462" y="244"/>
                    <a:pt x="453" y="249"/>
                  </a:cubicBezTo>
                  <a:cubicBezTo>
                    <a:pt x="444" y="254"/>
                    <a:pt x="431" y="254"/>
                    <a:pt x="417" y="247"/>
                  </a:cubicBezTo>
                  <a:cubicBezTo>
                    <a:pt x="403" y="240"/>
                    <a:pt x="396" y="242"/>
                    <a:pt x="387" y="242"/>
                  </a:cubicBezTo>
                  <a:cubicBezTo>
                    <a:pt x="378" y="242"/>
                    <a:pt x="378" y="248"/>
                    <a:pt x="379" y="254"/>
                  </a:cubicBezTo>
                  <a:cubicBezTo>
                    <a:pt x="380" y="260"/>
                    <a:pt x="371" y="257"/>
                    <a:pt x="358" y="258"/>
                  </a:cubicBezTo>
                  <a:cubicBezTo>
                    <a:pt x="352" y="258"/>
                    <a:pt x="349" y="258"/>
                    <a:pt x="347" y="259"/>
                  </a:cubicBezTo>
                  <a:cubicBezTo>
                    <a:pt x="344" y="261"/>
                    <a:pt x="342" y="264"/>
                    <a:pt x="339" y="269"/>
                  </a:cubicBezTo>
                  <a:cubicBezTo>
                    <a:pt x="332" y="279"/>
                    <a:pt x="313" y="276"/>
                    <a:pt x="307" y="276"/>
                  </a:cubicBezTo>
                  <a:cubicBezTo>
                    <a:pt x="300" y="276"/>
                    <a:pt x="303" y="277"/>
                    <a:pt x="304" y="282"/>
                  </a:cubicBezTo>
                  <a:cubicBezTo>
                    <a:pt x="305" y="287"/>
                    <a:pt x="292" y="293"/>
                    <a:pt x="286" y="297"/>
                  </a:cubicBezTo>
                  <a:cubicBezTo>
                    <a:pt x="280" y="302"/>
                    <a:pt x="264" y="301"/>
                    <a:pt x="258" y="301"/>
                  </a:cubicBezTo>
                  <a:cubicBezTo>
                    <a:pt x="252" y="301"/>
                    <a:pt x="252" y="298"/>
                    <a:pt x="256" y="297"/>
                  </a:cubicBezTo>
                  <a:cubicBezTo>
                    <a:pt x="260" y="296"/>
                    <a:pt x="269" y="297"/>
                    <a:pt x="276" y="296"/>
                  </a:cubicBezTo>
                  <a:cubicBezTo>
                    <a:pt x="282" y="295"/>
                    <a:pt x="278" y="289"/>
                    <a:pt x="278" y="285"/>
                  </a:cubicBezTo>
                  <a:cubicBezTo>
                    <a:pt x="278" y="280"/>
                    <a:pt x="288" y="280"/>
                    <a:pt x="293" y="279"/>
                  </a:cubicBezTo>
                  <a:cubicBezTo>
                    <a:pt x="297" y="278"/>
                    <a:pt x="294" y="272"/>
                    <a:pt x="300" y="266"/>
                  </a:cubicBezTo>
                  <a:cubicBezTo>
                    <a:pt x="305" y="261"/>
                    <a:pt x="309" y="256"/>
                    <a:pt x="309" y="253"/>
                  </a:cubicBezTo>
                  <a:cubicBezTo>
                    <a:pt x="309" y="249"/>
                    <a:pt x="306" y="252"/>
                    <a:pt x="297" y="255"/>
                  </a:cubicBezTo>
                  <a:cubicBezTo>
                    <a:pt x="288" y="259"/>
                    <a:pt x="287" y="258"/>
                    <a:pt x="284" y="256"/>
                  </a:cubicBezTo>
                  <a:cubicBezTo>
                    <a:pt x="281" y="255"/>
                    <a:pt x="261" y="271"/>
                    <a:pt x="256" y="272"/>
                  </a:cubicBezTo>
                  <a:cubicBezTo>
                    <a:pt x="250" y="274"/>
                    <a:pt x="269" y="254"/>
                    <a:pt x="275" y="251"/>
                  </a:cubicBezTo>
                  <a:cubicBezTo>
                    <a:pt x="281" y="248"/>
                    <a:pt x="285" y="249"/>
                    <a:pt x="292" y="249"/>
                  </a:cubicBezTo>
                  <a:cubicBezTo>
                    <a:pt x="299" y="249"/>
                    <a:pt x="299" y="243"/>
                    <a:pt x="304" y="241"/>
                  </a:cubicBezTo>
                  <a:cubicBezTo>
                    <a:pt x="309" y="239"/>
                    <a:pt x="307" y="244"/>
                    <a:pt x="309" y="247"/>
                  </a:cubicBezTo>
                  <a:cubicBezTo>
                    <a:pt x="312" y="250"/>
                    <a:pt x="324" y="233"/>
                    <a:pt x="328" y="229"/>
                  </a:cubicBezTo>
                  <a:cubicBezTo>
                    <a:pt x="331" y="226"/>
                    <a:pt x="343" y="208"/>
                    <a:pt x="338" y="206"/>
                  </a:cubicBezTo>
                  <a:cubicBezTo>
                    <a:pt x="332" y="204"/>
                    <a:pt x="330" y="213"/>
                    <a:pt x="327" y="215"/>
                  </a:cubicBezTo>
                  <a:cubicBezTo>
                    <a:pt x="324" y="217"/>
                    <a:pt x="324" y="216"/>
                    <a:pt x="317" y="213"/>
                  </a:cubicBezTo>
                  <a:cubicBezTo>
                    <a:pt x="310" y="211"/>
                    <a:pt x="313" y="214"/>
                    <a:pt x="309" y="217"/>
                  </a:cubicBezTo>
                  <a:cubicBezTo>
                    <a:pt x="306" y="219"/>
                    <a:pt x="295" y="214"/>
                    <a:pt x="291" y="212"/>
                  </a:cubicBezTo>
                  <a:cubicBezTo>
                    <a:pt x="288" y="210"/>
                    <a:pt x="276" y="210"/>
                    <a:pt x="271" y="208"/>
                  </a:cubicBezTo>
                  <a:cubicBezTo>
                    <a:pt x="266" y="207"/>
                    <a:pt x="281" y="202"/>
                    <a:pt x="289" y="205"/>
                  </a:cubicBezTo>
                  <a:cubicBezTo>
                    <a:pt x="297" y="208"/>
                    <a:pt x="306" y="204"/>
                    <a:pt x="309" y="200"/>
                  </a:cubicBezTo>
                  <a:cubicBezTo>
                    <a:pt x="312" y="195"/>
                    <a:pt x="308" y="192"/>
                    <a:pt x="305" y="188"/>
                  </a:cubicBezTo>
                  <a:cubicBezTo>
                    <a:pt x="302" y="184"/>
                    <a:pt x="314" y="177"/>
                    <a:pt x="322" y="176"/>
                  </a:cubicBezTo>
                  <a:cubicBezTo>
                    <a:pt x="330" y="176"/>
                    <a:pt x="328" y="169"/>
                    <a:pt x="335" y="163"/>
                  </a:cubicBezTo>
                  <a:cubicBezTo>
                    <a:pt x="343" y="157"/>
                    <a:pt x="366" y="133"/>
                    <a:pt x="371" y="132"/>
                  </a:cubicBezTo>
                  <a:cubicBezTo>
                    <a:pt x="375" y="131"/>
                    <a:pt x="386" y="111"/>
                    <a:pt x="390" y="105"/>
                  </a:cubicBezTo>
                  <a:cubicBezTo>
                    <a:pt x="394" y="100"/>
                    <a:pt x="407" y="95"/>
                    <a:pt x="411" y="94"/>
                  </a:cubicBezTo>
                  <a:cubicBezTo>
                    <a:pt x="415" y="92"/>
                    <a:pt x="420" y="76"/>
                    <a:pt x="426" y="68"/>
                  </a:cubicBezTo>
                  <a:cubicBezTo>
                    <a:pt x="433" y="61"/>
                    <a:pt x="434" y="52"/>
                    <a:pt x="425" y="50"/>
                  </a:cubicBezTo>
                  <a:cubicBezTo>
                    <a:pt x="417" y="48"/>
                    <a:pt x="419" y="41"/>
                    <a:pt x="423" y="35"/>
                  </a:cubicBezTo>
                  <a:cubicBezTo>
                    <a:pt x="428" y="28"/>
                    <a:pt x="438" y="10"/>
                    <a:pt x="437" y="8"/>
                  </a:cubicBezTo>
                  <a:cubicBezTo>
                    <a:pt x="436" y="5"/>
                    <a:pt x="419" y="5"/>
                    <a:pt x="414" y="7"/>
                  </a:cubicBezTo>
                  <a:cubicBezTo>
                    <a:pt x="409" y="8"/>
                    <a:pt x="394" y="0"/>
                    <a:pt x="387" y="3"/>
                  </a:cubicBezTo>
                  <a:cubicBezTo>
                    <a:pt x="380" y="5"/>
                    <a:pt x="392" y="12"/>
                    <a:pt x="392" y="14"/>
                  </a:cubicBezTo>
                  <a:cubicBezTo>
                    <a:pt x="392" y="16"/>
                    <a:pt x="379" y="14"/>
                    <a:pt x="362" y="13"/>
                  </a:cubicBezTo>
                  <a:cubicBezTo>
                    <a:pt x="346" y="11"/>
                    <a:pt x="348" y="24"/>
                    <a:pt x="339" y="28"/>
                  </a:cubicBezTo>
                  <a:cubicBezTo>
                    <a:pt x="331" y="31"/>
                    <a:pt x="306" y="27"/>
                    <a:pt x="302" y="29"/>
                  </a:cubicBezTo>
                  <a:cubicBezTo>
                    <a:pt x="298" y="31"/>
                    <a:pt x="298" y="29"/>
                    <a:pt x="291" y="29"/>
                  </a:cubicBezTo>
                  <a:cubicBezTo>
                    <a:pt x="283" y="29"/>
                    <a:pt x="287" y="35"/>
                    <a:pt x="283" y="38"/>
                  </a:cubicBezTo>
                  <a:cubicBezTo>
                    <a:pt x="279" y="41"/>
                    <a:pt x="270" y="33"/>
                    <a:pt x="264" y="36"/>
                  </a:cubicBezTo>
                  <a:cubicBezTo>
                    <a:pt x="258" y="40"/>
                    <a:pt x="248" y="55"/>
                    <a:pt x="245" y="56"/>
                  </a:cubicBezTo>
                  <a:cubicBezTo>
                    <a:pt x="243" y="58"/>
                    <a:pt x="249" y="37"/>
                    <a:pt x="249" y="33"/>
                  </a:cubicBezTo>
                  <a:cubicBezTo>
                    <a:pt x="249" y="29"/>
                    <a:pt x="238" y="27"/>
                    <a:pt x="233" y="27"/>
                  </a:cubicBezTo>
                  <a:cubicBezTo>
                    <a:pt x="228" y="27"/>
                    <a:pt x="230" y="32"/>
                    <a:pt x="230" y="37"/>
                  </a:cubicBezTo>
                  <a:cubicBezTo>
                    <a:pt x="230" y="41"/>
                    <a:pt x="214" y="55"/>
                    <a:pt x="211" y="57"/>
                  </a:cubicBezTo>
                  <a:cubicBezTo>
                    <a:pt x="207" y="59"/>
                    <a:pt x="216" y="39"/>
                    <a:pt x="218" y="34"/>
                  </a:cubicBezTo>
                  <a:cubicBezTo>
                    <a:pt x="220" y="30"/>
                    <a:pt x="212" y="25"/>
                    <a:pt x="208" y="23"/>
                  </a:cubicBezTo>
                  <a:cubicBezTo>
                    <a:pt x="205" y="21"/>
                    <a:pt x="204" y="33"/>
                    <a:pt x="199" y="34"/>
                  </a:cubicBezTo>
                  <a:cubicBezTo>
                    <a:pt x="195" y="34"/>
                    <a:pt x="197" y="21"/>
                    <a:pt x="197" y="18"/>
                  </a:cubicBezTo>
                  <a:cubicBezTo>
                    <a:pt x="197" y="14"/>
                    <a:pt x="183" y="15"/>
                    <a:pt x="177" y="17"/>
                  </a:cubicBezTo>
                  <a:cubicBezTo>
                    <a:pt x="171" y="19"/>
                    <a:pt x="176" y="31"/>
                    <a:pt x="170" y="36"/>
                  </a:cubicBezTo>
                  <a:cubicBezTo>
                    <a:pt x="163" y="41"/>
                    <a:pt x="163" y="45"/>
                    <a:pt x="163" y="50"/>
                  </a:cubicBezTo>
                  <a:cubicBezTo>
                    <a:pt x="163" y="56"/>
                    <a:pt x="173" y="57"/>
                    <a:pt x="175" y="59"/>
                  </a:cubicBezTo>
                  <a:cubicBezTo>
                    <a:pt x="176" y="61"/>
                    <a:pt x="168" y="62"/>
                    <a:pt x="167" y="64"/>
                  </a:cubicBezTo>
                  <a:cubicBezTo>
                    <a:pt x="165" y="67"/>
                    <a:pt x="171" y="72"/>
                    <a:pt x="169" y="74"/>
                  </a:cubicBezTo>
                  <a:cubicBezTo>
                    <a:pt x="167" y="77"/>
                    <a:pt x="160" y="70"/>
                    <a:pt x="158" y="70"/>
                  </a:cubicBezTo>
                  <a:cubicBezTo>
                    <a:pt x="155" y="70"/>
                    <a:pt x="153" y="78"/>
                    <a:pt x="153" y="83"/>
                  </a:cubicBezTo>
                  <a:cubicBezTo>
                    <a:pt x="153" y="89"/>
                    <a:pt x="156" y="95"/>
                    <a:pt x="159" y="99"/>
                  </a:cubicBezTo>
                  <a:cubicBezTo>
                    <a:pt x="162" y="103"/>
                    <a:pt x="181" y="109"/>
                    <a:pt x="180" y="112"/>
                  </a:cubicBezTo>
                  <a:cubicBezTo>
                    <a:pt x="180" y="115"/>
                    <a:pt x="164" y="109"/>
                    <a:pt x="157" y="106"/>
                  </a:cubicBezTo>
                  <a:cubicBezTo>
                    <a:pt x="150" y="104"/>
                    <a:pt x="150" y="110"/>
                    <a:pt x="143" y="112"/>
                  </a:cubicBezTo>
                  <a:cubicBezTo>
                    <a:pt x="136" y="114"/>
                    <a:pt x="128" y="106"/>
                    <a:pt x="124" y="108"/>
                  </a:cubicBezTo>
                  <a:cubicBezTo>
                    <a:pt x="120" y="109"/>
                    <a:pt x="128" y="116"/>
                    <a:pt x="128" y="121"/>
                  </a:cubicBezTo>
                  <a:cubicBezTo>
                    <a:pt x="128" y="126"/>
                    <a:pt x="140" y="131"/>
                    <a:pt x="143" y="135"/>
                  </a:cubicBezTo>
                  <a:cubicBezTo>
                    <a:pt x="146" y="140"/>
                    <a:pt x="136" y="154"/>
                    <a:pt x="131" y="157"/>
                  </a:cubicBezTo>
                  <a:cubicBezTo>
                    <a:pt x="125" y="159"/>
                    <a:pt x="117" y="148"/>
                    <a:pt x="116" y="149"/>
                  </a:cubicBezTo>
                  <a:cubicBezTo>
                    <a:pt x="114" y="151"/>
                    <a:pt x="120" y="165"/>
                    <a:pt x="124" y="171"/>
                  </a:cubicBezTo>
                  <a:cubicBezTo>
                    <a:pt x="127" y="177"/>
                    <a:pt x="151" y="184"/>
                    <a:pt x="152" y="189"/>
                  </a:cubicBezTo>
                  <a:cubicBezTo>
                    <a:pt x="153" y="194"/>
                    <a:pt x="165" y="207"/>
                    <a:pt x="162" y="210"/>
                  </a:cubicBezTo>
                  <a:cubicBezTo>
                    <a:pt x="159" y="212"/>
                    <a:pt x="152" y="199"/>
                    <a:pt x="148" y="195"/>
                  </a:cubicBezTo>
                  <a:cubicBezTo>
                    <a:pt x="144" y="191"/>
                    <a:pt x="131" y="192"/>
                    <a:pt x="126" y="192"/>
                  </a:cubicBezTo>
                  <a:cubicBezTo>
                    <a:pt x="122" y="192"/>
                    <a:pt x="143" y="208"/>
                    <a:pt x="141" y="210"/>
                  </a:cubicBezTo>
                  <a:cubicBezTo>
                    <a:pt x="140" y="211"/>
                    <a:pt x="123" y="200"/>
                    <a:pt x="120" y="200"/>
                  </a:cubicBezTo>
                  <a:cubicBezTo>
                    <a:pt x="116" y="200"/>
                    <a:pt x="116" y="208"/>
                    <a:pt x="111" y="209"/>
                  </a:cubicBezTo>
                  <a:cubicBezTo>
                    <a:pt x="106" y="210"/>
                    <a:pt x="101" y="200"/>
                    <a:pt x="101" y="196"/>
                  </a:cubicBezTo>
                  <a:cubicBezTo>
                    <a:pt x="101" y="191"/>
                    <a:pt x="95" y="191"/>
                    <a:pt x="90" y="194"/>
                  </a:cubicBezTo>
                  <a:cubicBezTo>
                    <a:pt x="86" y="197"/>
                    <a:pt x="95" y="210"/>
                    <a:pt x="98" y="213"/>
                  </a:cubicBezTo>
                  <a:cubicBezTo>
                    <a:pt x="100" y="217"/>
                    <a:pt x="94" y="227"/>
                    <a:pt x="92" y="229"/>
                  </a:cubicBezTo>
                  <a:cubicBezTo>
                    <a:pt x="89" y="232"/>
                    <a:pt x="84" y="211"/>
                    <a:pt x="84" y="208"/>
                  </a:cubicBezTo>
                  <a:cubicBezTo>
                    <a:pt x="83" y="206"/>
                    <a:pt x="78" y="202"/>
                    <a:pt x="72" y="206"/>
                  </a:cubicBezTo>
                  <a:cubicBezTo>
                    <a:pt x="65" y="209"/>
                    <a:pt x="66" y="228"/>
                    <a:pt x="67" y="231"/>
                  </a:cubicBezTo>
                  <a:cubicBezTo>
                    <a:pt x="69" y="234"/>
                    <a:pt x="81" y="243"/>
                    <a:pt x="82" y="246"/>
                  </a:cubicBezTo>
                  <a:cubicBezTo>
                    <a:pt x="82" y="249"/>
                    <a:pt x="68" y="247"/>
                    <a:pt x="68" y="251"/>
                  </a:cubicBezTo>
                  <a:cubicBezTo>
                    <a:pt x="68" y="256"/>
                    <a:pt x="67" y="264"/>
                    <a:pt x="71" y="267"/>
                  </a:cubicBezTo>
                  <a:cubicBezTo>
                    <a:pt x="74" y="270"/>
                    <a:pt x="79" y="280"/>
                    <a:pt x="80" y="283"/>
                  </a:cubicBezTo>
                  <a:cubicBezTo>
                    <a:pt x="82" y="286"/>
                    <a:pt x="104" y="284"/>
                    <a:pt x="104" y="287"/>
                  </a:cubicBezTo>
                  <a:cubicBezTo>
                    <a:pt x="105" y="290"/>
                    <a:pt x="90" y="293"/>
                    <a:pt x="85" y="293"/>
                  </a:cubicBezTo>
                  <a:cubicBezTo>
                    <a:pt x="81" y="293"/>
                    <a:pt x="68" y="279"/>
                    <a:pt x="63" y="278"/>
                  </a:cubicBezTo>
                  <a:cubicBezTo>
                    <a:pt x="58" y="277"/>
                    <a:pt x="57" y="292"/>
                    <a:pt x="57" y="297"/>
                  </a:cubicBezTo>
                  <a:cubicBezTo>
                    <a:pt x="57" y="301"/>
                    <a:pt x="58" y="305"/>
                    <a:pt x="61" y="310"/>
                  </a:cubicBezTo>
                  <a:cubicBezTo>
                    <a:pt x="63" y="315"/>
                    <a:pt x="65" y="318"/>
                    <a:pt x="65" y="323"/>
                  </a:cubicBezTo>
                  <a:cubicBezTo>
                    <a:pt x="65" y="328"/>
                    <a:pt x="66" y="334"/>
                    <a:pt x="71" y="334"/>
                  </a:cubicBezTo>
                  <a:cubicBezTo>
                    <a:pt x="76" y="334"/>
                    <a:pt x="87" y="322"/>
                    <a:pt x="92" y="321"/>
                  </a:cubicBezTo>
                  <a:cubicBezTo>
                    <a:pt x="96" y="320"/>
                    <a:pt x="83" y="327"/>
                    <a:pt x="92" y="331"/>
                  </a:cubicBezTo>
                  <a:cubicBezTo>
                    <a:pt x="100" y="335"/>
                    <a:pt x="109" y="320"/>
                    <a:pt x="111" y="322"/>
                  </a:cubicBezTo>
                  <a:cubicBezTo>
                    <a:pt x="113" y="324"/>
                    <a:pt x="101" y="336"/>
                    <a:pt x="98" y="337"/>
                  </a:cubicBezTo>
                  <a:cubicBezTo>
                    <a:pt x="94" y="338"/>
                    <a:pt x="85" y="337"/>
                    <a:pt x="79" y="337"/>
                  </a:cubicBezTo>
                  <a:cubicBezTo>
                    <a:pt x="72" y="337"/>
                    <a:pt x="76" y="344"/>
                    <a:pt x="73" y="348"/>
                  </a:cubicBezTo>
                  <a:cubicBezTo>
                    <a:pt x="71" y="352"/>
                    <a:pt x="77" y="350"/>
                    <a:pt x="80" y="350"/>
                  </a:cubicBezTo>
                  <a:cubicBezTo>
                    <a:pt x="84" y="349"/>
                    <a:pt x="85" y="352"/>
                    <a:pt x="90" y="352"/>
                  </a:cubicBezTo>
                  <a:cubicBezTo>
                    <a:pt x="95" y="352"/>
                    <a:pt x="105" y="346"/>
                    <a:pt x="109" y="346"/>
                  </a:cubicBezTo>
                  <a:cubicBezTo>
                    <a:pt x="112" y="345"/>
                    <a:pt x="109" y="349"/>
                    <a:pt x="106" y="351"/>
                  </a:cubicBezTo>
                  <a:cubicBezTo>
                    <a:pt x="103" y="354"/>
                    <a:pt x="119" y="362"/>
                    <a:pt x="117" y="366"/>
                  </a:cubicBezTo>
                  <a:cubicBezTo>
                    <a:pt x="115" y="370"/>
                    <a:pt x="106" y="361"/>
                    <a:pt x="104" y="359"/>
                  </a:cubicBezTo>
                  <a:cubicBezTo>
                    <a:pt x="101" y="356"/>
                    <a:pt x="97" y="359"/>
                    <a:pt x="94" y="360"/>
                  </a:cubicBezTo>
                  <a:cubicBezTo>
                    <a:pt x="92" y="360"/>
                    <a:pt x="87" y="366"/>
                    <a:pt x="87" y="371"/>
                  </a:cubicBezTo>
                  <a:cubicBezTo>
                    <a:pt x="87" y="376"/>
                    <a:pt x="84" y="375"/>
                    <a:pt x="82" y="380"/>
                  </a:cubicBezTo>
                  <a:cubicBezTo>
                    <a:pt x="79" y="385"/>
                    <a:pt x="90" y="389"/>
                    <a:pt x="94" y="390"/>
                  </a:cubicBezTo>
                  <a:cubicBezTo>
                    <a:pt x="98" y="391"/>
                    <a:pt x="105" y="395"/>
                    <a:pt x="109" y="397"/>
                  </a:cubicBezTo>
                  <a:cubicBezTo>
                    <a:pt x="112" y="398"/>
                    <a:pt x="96" y="401"/>
                    <a:pt x="91" y="397"/>
                  </a:cubicBezTo>
                  <a:cubicBezTo>
                    <a:pt x="85" y="392"/>
                    <a:pt x="82" y="395"/>
                    <a:pt x="75" y="395"/>
                  </a:cubicBezTo>
                  <a:cubicBezTo>
                    <a:pt x="68" y="395"/>
                    <a:pt x="66" y="402"/>
                    <a:pt x="65" y="406"/>
                  </a:cubicBezTo>
                  <a:cubicBezTo>
                    <a:pt x="64" y="410"/>
                    <a:pt x="71" y="412"/>
                    <a:pt x="76" y="412"/>
                  </a:cubicBezTo>
                  <a:cubicBezTo>
                    <a:pt x="80" y="412"/>
                    <a:pt x="85" y="418"/>
                    <a:pt x="90" y="422"/>
                  </a:cubicBezTo>
                  <a:cubicBezTo>
                    <a:pt x="94" y="426"/>
                    <a:pt x="87" y="427"/>
                    <a:pt x="84" y="429"/>
                  </a:cubicBezTo>
                  <a:cubicBezTo>
                    <a:pt x="82" y="430"/>
                    <a:pt x="73" y="423"/>
                    <a:pt x="66" y="421"/>
                  </a:cubicBezTo>
                  <a:cubicBezTo>
                    <a:pt x="60" y="420"/>
                    <a:pt x="57" y="428"/>
                    <a:pt x="57" y="432"/>
                  </a:cubicBezTo>
                  <a:cubicBezTo>
                    <a:pt x="57" y="436"/>
                    <a:pt x="51" y="447"/>
                    <a:pt x="50" y="450"/>
                  </a:cubicBezTo>
                  <a:cubicBezTo>
                    <a:pt x="49" y="453"/>
                    <a:pt x="62" y="449"/>
                    <a:pt x="66" y="448"/>
                  </a:cubicBezTo>
                  <a:cubicBezTo>
                    <a:pt x="69" y="447"/>
                    <a:pt x="67" y="453"/>
                    <a:pt x="70" y="457"/>
                  </a:cubicBezTo>
                  <a:cubicBezTo>
                    <a:pt x="73" y="460"/>
                    <a:pt x="77" y="455"/>
                    <a:pt x="82" y="453"/>
                  </a:cubicBezTo>
                  <a:cubicBezTo>
                    <a:pt x="86" y="452"/>
                    <a:pt x="83" y="458"/>
                    <a:pt x="76" y="462"/>
                  </a:cubicBezTo>
                  <a:cubicBezTo>
                    <a:pt x="68" y="467"/>
                    <a:pt x="59" y="464"/>
                    <a:pt x="55" y="467"/>
                  </a:cubicBezTo>
                  <a:cubicBezTo>
                    <a:pt x="51" y="469"/>
                    <a:pt x="67" y="477"/>
                    <a:pt x="60" y="477"/>
                  </a:cubicBezTo>
                  <a:cubicBezTo>
                    <a:pt x="53" y="477"/>
                    <a:pt x="57" y="482"/>
                    <a:pt x="53" y="484"/>
                  </a:cubicBezTo>
                  <a:cubicBezTo>
                    <a:pt x="49" y="487"/>
                    <a:pt x="46" y="480"/>
                    <a:pt x="41" y="479"/>
                  </a:cubicBezTo>
                  <a:cubicBezTo>
                    <a:pt x="35" y="478"/>
                    <a:pt x="33" y="484"/>
                    <a:pt x="25" y="484"/>
                  </a:cubicBezTo>
                  <a:cubicBezTo>
                    <a:pt x="16" y="484"/>
                    <a:pt x="13" y="484"/>
                    <a:pt x="7" y="489"/>
                  </a:cubicBezTo>
                  <a:cubicBezTo>
                    <a:pt x="0" y="495"/>
                    <a:pt x="0" y="497"/>
                    <a:pt x="7" y="501"/>
                  </a:cubicBezTo>
                  <a:cubicBezTo>
                    <a:pt x="14" y="505"/>
                    <a:pt x="29" y="498"/>
                    <a:pt x="32" y="499"/>
                  </a:cubicBezTo>
                  <a:cubicBezTo>
                    <a:pt x="35" y="501"/>
                    <a:pt x="50" y="506"/>
                    <a:pt x="55" y="503"/>
                  </a:cubicBezTo>
                  <a:cubicBezTo>
                    <a:pt x="60" y="499"/>
                    <a:pt x="62" y="496"/>
                    <a:pt x="69" y="496"/>
                  </a:cubicBezTo>
                  <a:cubicBezTo>
                    <a:pt x="77" y="495"/>
                    <a:pt x="84" y="503"/>
                    <a:pt x="85" y="504"/>
                  </a:cubicBezTo>
                  <a:cubicBezTo>
                    <a:pt x="87" y="505"/>
                    <a:pt x="73" y="501"/>
                    <a:pt x="66" y="501"/>
                  </a:cubicBezTo>
                  <a:cubicBezTo>
                    <a:pt x="58" y="501"/>
                    <a:pt x="57" y="510"/>
                    <a:pt x="54" y="512"/>
                  </a:cubicBezTo>
                  <a:cubicBezTo>
                    <a:pt x="51" y="514"/>
                    <a:pt x="41" y="510"/>
                    <a:pt x="36" y="514"/>
                  </a:cubicBezTo>
                  <a:cubicBezTo>
                    <a:pt x="30" y="517"/>
                    <a:pt x="40" y="525"/>
                    <a:pt x="46" y="530"/>
                  </a:cubicBezTo>
                  <a:cubicBezTo>
                    <a:pt x="52" y="535"/>
                    <a:pt x="60" y="538"/>
                    <a:pt x="66" y="538"/>
                  </a:cubicBezTo>
                  <a:cubicBezTo>
                    <a:pt x="72" y="538"/>
                    <a:pt x="74" y="545"/>
                    <a:pt x="81" y="545"/>
                  </a:cubicBezTo>
                  <a:cubicBezTo>
                    <a:pt x="88" y="545"/>
                    <a:pt x="100" y="529"/>
                    <a:pt x="102" y="525"/>
                  </a:cubicBezTo>
                  <a:cubicBezTo>
                    <a:pt x="104" y="521"/>
                    <a:pt x="117" y="511"/>
                    <a:pt x="121" y="507"/>
                  </a:cubicBezTo>
                  <a:cubicBezTo>
                    <a:pt x="125" y="503"/>
                    <a:pt x="129" y="496"/>
                    <a:pt x="133" y="495"/>
                  </a:cubicBezTo>
                  <a:cubicBezTo>
                    <a:pt x="137" y="495"/>
                    <a:pt x="139" y="494"/>
                    <a:pt x="140" y="490"/>
                  </a:cubicBezTo>
                  <a:cubicBezTo>
                    <a:pt x="140" y="487"/>
                    <a:pt x="144" y="482"/>
                    <a:pt x="148" y="480"/>
                  </a:cubicBezTo>
                  <a:cubicBezTo>
                    <a:pt x="152" y="479"/>
                    <a:pt x="143" y="495"/>
                    <a:pt x="143" y="498"/>
                  </a:cubicBezTo>
                  <a:cubicBezTo>
                    <a:pt x="143" y="500"/>
                    <a:pt x="156" y="500"/>
                    <a:pt x="162" y="500"/>
                  </a:cubicBezTo>
                  <a:cubicBezTo>
                    <a:pt x="168" y="500"/>
                    <a:pt x="138" y="504"/>
                    <a:pt x="133" y="505"/>
                  </a:cubicBezTo>
                  <a:cubicBezTo>
                    <a:pt x="130" y="506"/>
                    <a:pt x="129" y="507"/>
                    <a:pt x="128" y="510"/>
                  </a:cubicBezTo>
                  <a:cubicBezTo>
                    <a:pt x="128" y="511"/>
                    <a:pt x="127" y="513"/>
                    <a:pt x="127" y="515"/>
                  </a:cubicBezTo>
                  <a:cubicBezTo>
                    <a:pt x="126" y="520"/>
                    <a:pt x="119" y="533"/>
                    <a:pt x="117" y="536"/>
                  </a:cubicBezTo>
                  <a:cubicBezTo>
                    <a:pt x="116" y="538"/>
                    <a:pt x="126" y="538"/>
                    <a:pt x="129" y="537"/>
                  </a:cubicBezTo>
                  <a:cubicBezTo>
                    <a:pt x="132" y="537"/>
                    <a:pt x="128" y="540"/>
                    <a:pt x="122" y="544"/>
                  </a:cubicBezTo>
                  <a:cubicBezTo>
                    <a:pt x="116" y="548"/>
                    <a:pt x="110" y="550"/>
                    <a:pt x="113" y="555"/>
                  </a:cubicBezTo>
                  <a:cubicBezTo>
                    <a:pt x="116" y="561"/>
                    <a:pt x="130" y="557"/>
                    <a:pt x="136" y="557"/>
                  </a:cubicBezTo>
                  <a:cubicBezTo>
                    <a:pt x="142" y="557"/>
                    <a:pt x="148" y="550"/>
                    <a:pt x="153" y="548"/>
                  </a:cubicBezTo>
                  <a:cubicBezTo>
                    <a:pt x="159" y="546"/>
                    <a:pt x="147" y="557"/>
                    <a:pt x="143" y="561"/>
                  </a:cubicBezTo>
                  <a:cubicBezTo>
                    <a:pt x="140" y="565"/>
                    <a:pt x="139" y="566"/>
                    <a:pt x="132" y="564"/>
                  </a:cubicBezTo>
                  <a:cubicBezTo>
                    <a:pt x="125" y="562"/>
                    <a:pt x="112" y="562"/>
                    <a:pt x="109" y="563"/>
                  </a:cubicBezTo>
                  <a:cubicBezTo>
                    <a:pt x="106" y="565"/>
                    <a:pt x="106" y="573"/>
                    <a:pt x="106" y="578"/>
                  </a:cubicBezTo>
                  <a:cubicBezTo>
                    <a:pt x="105" y="583"/>
                    <a:pt x="95" y="587"/>
                    <a:pt x="94" y="591"/>
                  </a:cubicBezTo>
                  <a:cubicBezTo>
                    <a:pt x="94" y="596"/>
                    <a:pt x="86" y="604"/>
                    <a:pt x="84" y="607"/>
                  </a:cubicBezTo>
                  <a:cubicBezTo>
                    <a:pt x="82" y="611"/>
                    <a:pt x="95" y="608"/>
                    <a:pt x="99" y="609"/>
                  </a:cubicBezTo>
                  <a:cubicBezTo>
                    <a:pt x="103" y="610"/>
                    <a:pt x="95" y="617"/>
                    <a:pt x="91" y="621"/>
                  </a:cubicBezTo>
                  <a:cubicBezTo>
                    <a:pt x="87" y="624"/>
                    <a:pt x="95" y="627"/>
                    <a:pt x="96" y="629"/>
                  </a:cubicBezTo>
                  <a:cubicBezTo>
                    <a:pt x="96" y="631"/>
                    <a:pt x="95" y="631"/>
                    <a:pt x="90" y="635"/>
                  </a:cubicBezTo>
                  <a:cubicBezTo>
                    <a:pt x="86" y="640"/>
                    <a:pt x="95" y="644"/>
                    <a:pt x="95" y="650"/>
                  </a:cubicBezTo>
                  <a:cubicBezTo>
                    <a:pt x="96" y="655"/>
                    <a:pt x="94" y="651"/>
                    <a:pt x="89" y="656"/>
                  </a:cubicBezTo>
                  <a:cubicBezTo>
                    <a:pt x="83" y="660"/>
                    <a:pt x="69" y="682"/>
                    <a:pt x="72" y="686"/>
                  </a:cubicBezTo>
                  <a:cubicBezTo>
                    <a:pt x="76" y="689"/>
                    <a:pt x="85" y="667"/>
                    <a:pt x="89" y="670"/>
                  </a:cubicBezTo>
                  <a:cubicBezTo>
                    <a:pt x="94" y="672"/>
                    <a:pt x="75" y="697"/>
                    <a:pt x="75" y="701"/>
                  </a:cubicBezTo>
                  <a:cubicBezTo>
                    <a:pt x="75" y="704"/>
                    <a:pt x="84" y="697"/>
                    <a:pt x="88" y="696"/>
                  </a:cubicBezTo>
                  <a:cubicBezTo>
                    <a:pt x="92" y="695"/>
                    <a:pt x="78" y="712"/>
                    <a:pt x="77" y="717"/>
                  </a:cubicBezTo>
                  <a:cubicBezTo>
                    <a:pt x="77" y="721"/>
                    <a:pt x="77" y="729"/>
                    <a:pt x="82" y="732"/>
                  </a:cubicBezTo>
                  <a:cubicBezTo>
                    <a:pt x="87" y="735"/>
                    <a:pt x="101" y="720"/>
                    <a:pt x="104" y="720"/>
                  </a:cubicBezTo>
                  <a:cubicBezTo>
                    <a:pt x="106" y="720"/>
                    <a:pt x="93" y="736"/>
                    <a:pt x="89" y="740"/>
                  </a:cubicBezTo>
                  <a:cubicBezTo>
                    <a:pt x="85" y="743"/>
                    <a:pt x="76" y="755"/>
                    <a:pt x="76" y="759"/>
                  </a:cubicBezTo>
                  <a:cubicBezTo>
                    <a:pt x="76" y="762"/>
                    <a:pt x="73" y="771"/>
                    <a:pt x="71" y="779"/>
                  </a:cubicBezTo>
                  <a:cubicBezTo>
                    <a:pt x="68" y="788"/>
                    <a:pt x="69" y="808"/>
                    <a:pt x="69" y="815"/>
                  </a:cubicBezTo>
                  <a:cubicBezTo>
                    <a:pt x="69" y="823"/>
                    <a:pt x="62" y="825"/>
                    <a:pt x="60" y="830"/>
                  </a:cubicBezTo>
                  <a:cubicBezTo>
                    <a:pt x="57" y="835"/>
                    <a:pt x="55" y="845"/>
                    <a:pt x="55" y="848"/>
                  </a:cubicBezTo>
                  <a:cubicBezTo>
                    <a:pt x="56" y="851"/>
                    <a:pt x="70" y="849"/>
                    <a:pt x="75" y="849"/>
                  </a:cubicBezTo>
                  <a:cubicBezTo>
                    <a:pt x="80" y="849"/>
                    <a:pt x="89" y="847"/>
                    <a:pt x="92" y="842"/>
                  </a:cubicBezTo>
                  <a:cubicBezTo>
                    <a:pt x="95" y="838"/>
                    <a:pt x="90" y="827"/>
                    <a:pt x="89" y="825"/>
                  </a:cubicBezTo>
                  <a:cubicBezTo>
                    <a:pt x="88" y="824"/>
                    <a:pt x="93" y="821"/>
                    <a:pt x="94" y="813"/>
                  </a:cubicBezTo>
                  <a:cubicBezTo>
                    <a:pt x="95" y="804"/>
                    <a:pt x="97" y="798"/>
                    <a:pt x="100" y="793"/>
                  </a:cubicBezTo>
                  <a:cubicBezTo>
                    <a:pt x="104" y="787"/>
                    <a:pt x="103" y="776"/>
                    <a:pt x="104" y="764"/>
                  </a:cubicBezTo>
                  <a:cubicBezTo>
                    <a:pt x="104" y="752"/>
                    <a:pt x="121" y="738"/>
                    <a:pt x="125" y="734"/>
                  </a:cubicBezTo>
                  <a:cubicBezTo>
                    <a:pt x="128" y="730"/>
                    <a:pt x="114" y="705"/>
                    <a:pt x="112" y="702"/>
                  </a:cubicBezTo>
                  <a:cubicBezTo>
                    <a:pt x="110" y="698"/>
                    <a:pt x="109" y="677"/>
                    <a:pt x="111" y="672"/>
                  </a:cubicBezTo>
                  <a:cubicBezTo>
                    <a:pt x="112" y="667"/>
                    <a:pt x="115" y="672"/>
                    <a:pt x="119" y="672"/>
                  </a:cubicBezTo>
                  <a:cubicBezTo>
                    <a:pt x="123" y="672"/>
                    <a:pt x="133" y="656"/>
                    <a:pt x="138" y="649"/>
                  </a:cubicBezTo>
                  <a:cubicBezTo>
                    <a:pt x="143" y="642"/>
                    <a:pt x="151" y="634"/>
                    <a:pt x="155" y="631"/>
                  </a:cubicBezTo>
                  <a:cubicBezTo>
                    <a:pt x="159" y="627"/>
                    <a:pt x="164" y="617"/>
                    <a:pt x="167" y="617"/>
                  </a:cubicBezTo>
                  <a:cubicBezTo>
                    <a:pt x="170" y="616"/>
                    <a:pt x="162" y="632"/>
                    <a:pt x="160" y="635"/>
                  </a:cubicBezTo>
                  <a:cubicBezTo>
                    <a:pt x="159" y="638"/>
                    <a:pt x="154" y="639"/>
                    <a:pt x="151" y="641"/>
                  </a:cubicBezTo>
                  <a:cubicBezTo>
                    <a:pt x="148" y="643"/>
                    <a:pt x="137" y="669"/>
                    <a:pt x="129" y="675"/>
                  </a:cubicBezTo>
                  <a:cubicBezTo>
                    <a:pt x="121" y="681"/>
                    <a:pt x="125" y="694"/>
                    <a:pt x="125" y="702"/>
                  </a:cubicBezTo>
                  <a:cubicBezTo>
                    <a:pt x="125" y="711"/>
                    <a:pt x="135" y="717"/>
                    <a:pt x="139" y="717"/>
                  </a:cubicBezTo>
                  <a:cubicBezTo>
                    <a:pt x="143" y="717"/>
                    <a:pt x="138" y="710"/>
                    <a:pt x="137" y="707"/>
                  </a:cubicBezTo>
                  <a:cubicBezTo>
                    <a:pt x="137" y="703"/>
                    <a:pt x="144" y="691"/>
                    <a:pt x="147" y="686"/>
                  </a:cubicBezTo>
                  <a:cubicBezTo>
                    <a:pt x="149" y="681"/>
                    <a:pt x="157" y="672"/>
                    <a:pt x="159" y="672"/>
                  </a:cubicBezTo>
                  <a:cubicBezTo>
                    <a:pt x="161" y="672"/>
                    <a:pt x="167" y="707"/>
                    <a:pt x="170" y="709"/>
                  </a:cubicBezTo>
                  <a:cubicBezTo>
                    <a:pt x="174" y="711"/>
                    <a:pt x="176" y="703"/>
                    <a:pt x="179" y="698"/>
                  </a:cubicBezTo>
                  <a:cubicBezTo>
                    <a:pt x="181" y="693"/>
                    <a:pt x="178" y="680"/>
                    <a:pt x="178" y="676"/>
                  </a:cubicBezTo>
                  <a:cubicBezTo>
                    <a:pt x="177" y="671"/>
                    <a:pt x="183" y="674"/>
                    <a:pt x="186" y="673"/>
                  </a:cubicBezTo>
                  <a:cubicBezTo>
                    <a:pt x="190" y="672"/>
                    <a:pt x="186" y="658"/>
                    <a:pt x="186" y="651"/>
                  </a:cubicBezTo>
                  <a:cubicBezTo>
                    <a:pt x="186" y="645"/>
                    <a:pt x="183" y="637"/>
                    <a:pt x="185" y="634"/>
                  </a:cubicBezTo>
                  <a:cubicBezTo>
                    <a:pt x="188" y="632"/>
                    <a:pt x="190" y="640"/>
                    <a:pt x="193" y="642"/>
                  </a:cubicBezTo>
                  <a:cubicBezTo>
                    <a:pt x="196" y="644"/>
                    <a:pt x="206" y="628"/>
                    <a:pt x="208" y="628"/>
                  </a:cubicBezTo>
                  <a:cubicBezTo>
                    <a:pt x="210" y="627"/>
                    <a:pt x="207" y="637"/>
                    <a:pt x="203" y="640"/>
                  </a:cubicBezTo>
                  <a:cubicBezTo>
                    <a:pt x="199" y="643"/>
                    <a:pt x="194" y="661"/>
                    <a:pt x="192" y="665"/>
                  </a:cubicBezTo>
                  <a:cubicBezTo>
                    <a:pt x="191" y="670"/>
                    <a:pt x="193" y="674"/>
                    <a:pt x="196" y="678"/>
                  </a:cubicBezTo>
                  <a:cubicBezTo>
                    <a:pt x="199" y="682"/>
                    <a:pt x="208" y="684"/>
                    <a:pt x="211" y="685"/>
                  </a:cubicBezTo>
                  <a:cubicBezTo>
                    <a:pt x="215" y="686"/>
                    <a:pt x="229" y="691"/>
                    <a:pt x="236" y="695"/>
                  </a:cubicBezTo>
                  <a:cubicBezTo>
                    <a:pt x="242" y="698"/>
                    <a:pt x="218" y="696"/>
                    <a:pt x="210" y="693"/>
                  </a:cubicBezTo>
                  <a:cubicBezTo>
                    <a:pt x="201" y="691"/>
                    <a:pt x="203" y="686"/>
                    <a:pt x="198" y="688"/>
                  </a:cubicBezTo>
                  <a:cubicBezTo>
                    <a:pt x="193" y="691"/>
                    <a:pt x="191" y="691"/>
                    <a:pt x="190" y="696"/>
                  </a:cubicBezTo>
                  <a:cubicBezTo>
                    <a:pt x="188" y="700"/>
                    <a:pt x="185" y="709"/>
                    <a:pt x="183" y="715"/>
                  </a:cubicBezTo>
                  <a:cubicBezTo>
                    <a:pt x="180" y="722"/>
                    <a:pt x="188" y="723"/>
                    <a:pt x="190" y="725"/>
                  </a:cubicBezTo>
                  <a:cubicBezTo>
                    <a:pt x="192" y="727"/>
                    <a:pt x="196" y="739"/>
                    <a:pt x="191" y="743"/>
                  </a:cubicBezTo>
                  <a:cubicBezTo>
                    <a:pt x="187" y="746"/>
                    <a:pt x="179" y="749"/>
                    <a:pt x="185" y="752"/>
                  </a:cubicBezTo>
                  <a:cubicBezTo>
                    <a:pt x="191" y="756"/>
                    <a:pt x="197" y="764"/>
                    <a:pt x="197" y="768"/>
                  </a:cubicBezTo>
                  <a:cubicBezTo>
                    <a:pt x="197" y="773"/>
                    <a:pt x="203" y="770"/>
                    <a:pt x="208" y="770"/>
                  </a:cubicBezTo>
                  <a:cubicBezTo>
                    <a:pt x="213" y="771"/>
                    <a:pt x="220" y="788"/>
                    <a:pt x="219" y="792"/>
                  </a:cubicBezTo>
                  <a:cubicBezTo>
                    <a:pt x="218" y="796"/>
                    <a:pt x="224" y="799"/>
                    <a:pt x="224" y="807"/>
                  </a:cubicBezTo>
                  <a:cubicBezTo>
                    <a:pt x="224" y="815"/>
                    <a:pt x="205" y="826"/>
                    <a:pt x="200" y="830"/>
                  </a:cubicBezTo>
                  <a:cubicBezTo>
                    <a:pt x="195" y="835"/>
                    <a:pt x="193" y="851"/>
                    <a:pt x="191" y="861"/>
                  </a:cubicBezTo>
                  <a:cubicBezTo>
                    <a:pt x="189" y="871"/>
                    <a:pt x="174" y="886"/>
                    <a:pt x="170" y="891"/>
                  </a:cubicBezTo>
                  <a:cubicBezTo>
                    <a:pt x="166" y="897"/>
                    <a:pt x="163" y="918"/>
                    <a:pt x="162" y="922"/>
                  </a:cubicBezTo>
                  <a:cubicBezTo>
                    <a:pt x="162" y="925"/>
                    <a:pt x="163" y="928"/>
                    <a:pt x="164" y="932"/>
                  </a:cubicBezTo>
                  <a:cubicBezTo>
                    <a:pt x="166" y="936"/>
                    <a:pt x="169" y="940"/>
                    <a:pt x="170" y="942"/>
                  </a:cubicBezTo>
                  <a:cubicBezTo>
                    <a:pt x="174" y="946"/>
                    <a:pt x="169" y="948"/>
                    <a:pt x="163" y="944"/>
                  </a:cubicBezTo>
                  <a:cubicBezTo>
                    <a:pt x="157" y="940"/>
                    <a:pt x="156" y="930"/>
                    <a:pt x="155" y="927"/>
                  </a:cubicBezTo>
                  <a:cubicBezTo>
                    <a:pt x="154" y="924"/>
                    <a:pt x="147" y="926"/>
                    <a:pt x="143" y="930"/>
                  </a:cubicBezTo>
                  <a:cubicBezTo>
                    <a:pt x="139" y="933"/>
                    <a:pt x="142" y="949"/>
                    <a:pt x="145" y="954"/>
                  </a:cubicBezTo>
                  <a:cubicBezTo>
                    <a:pt x="148" y="959"/>
                    <a:pt x="159" y="979"/>
                    <a:pt x="165" y="983"/>
                  </a:cubicBezTo>
                  <a:cubicBezTo>
                    <a:pt x="172" y="987"/>
                    <a:pt x="173" y="995"/>
                    <a:pt x="175" y="997"/>
                  </a:cubicBezTo>
                  <a:cubicBezTo>
                    <a:pt x="177" y="999"/>
                    <a:pt x="176" y="1007"/>
                    <a:pt x="176" y="1010"/>
                  </a:cubicBezTo>
                  <a:cubicBezTo>
                    <a:pt x="176" y="1013"/>
                    <a:pt x="178" y="1018"/>
                    <a:pt x="186" y="1019"/>
                  </a:cubicBezTo>
                  <a:cubicBezTo>
                    <a:pt x="194" y="1021"/>
                    <a:pt x="190" y="1013"/>
                    <a:pt x="186" y="1007"/>
                  </a:cubicBezTo>
                  <a:cubicBezTo>
                    <a:pt x="183" y="1001"/>
                    <a:pt x="175" y="986"/>
                    <a:pt x="175" y="980"/>
                  </a:cubicBezTo>
                  <a:cubicBezTo>
                    <a:pt x="175" y="975"/>
                    <a:pt x="191" y="966"/>
                    <a:pt x="196" y="966"/>
                  </a:cubicBezTo>
                  <a:cubicBezTo>
                    <a:pt x="200" y="966"/>
                    <a:pt x="200" y="970"/>
                    <a:pt x="202" y="973"/>
                  </a:cubicBezTo>
                  <a:cubicBezTo>
                    <a:pt x="205" y="975"/>
                    <a:pt x="220" y="980"/>
                    <a:pt x="224" y="983"/>
                  </a:cubicBezTo>
                  <a:cubicBezTo>
                    <a:pt x="228" y="985"/>
                    <a:pt x="239" y="1002"/>
                    <a:pt x="242" y="1004"/>
                  </a:cubicBezTo>
                  <a:cubicBezTo>
                    <a:pt x="244" y="1006"/>
                    <a:pt x="247" y="1006"/>
                    <a:pt x="254" y="1010"/>
                  </a:cubicBezTo>
                  <a:cubicBezTo>
                    <a:pt x="261" y="1013"/>
                    <a:pt x="263" y="1008"/>
                    <a:pt x="263" y="1003"/>
                  </a:cubicBezTo>
                  <a:cubicBezTo>
                    <a:pt x="263" y="999"/>
                    <a:pt x="263" y="989"/>
                    <a:pt x="263" y="981"/>
                  </a:cubicBezTo>
                  <a:cubicBezTo>
                    <a:pt x="264" y="974"/>
                    <a:pt x="258" y="973"/>
                    <a:pt x="255" y="970"/>
                  </a:cubicBezTo>
                  <a:cubicBezTo>
                    <a:pt x="253" y="967"/>
                    <a:pt x="253" y="959"/>
                    <a:pt x="255" y="957"/>
                  </a:cubicBezTo>
                  <a:cubicBezTo>
                    <a:pt x="258" y="955"/>
                    <a:pt x="261" y="962"/>
                    <a:pt x="264" y="963"/>
                  </a:cubicBezTo>
                  <a:cubicBezTo>
                    <a:pt x="266" y="965"/>
                    <a:pt x="275" y="967"/>
                    <a:pt x="278" y="968"/>
                  </a:cubicBezTo>
                  <a:cubicBezTo>
                    <a:pt x="281" y="969"/>
                    <a:pt x="295" y="985"/>
                    <a:pt x="298" y="987"/>
                  </a:cubicBezTo>
                  <a:cubicBezTo>
                    <a:pt x="301" y="989"/>
                    <a:pt x="303" y="977"/>
                    <a:pt x="305" y="974"/>
                  </a:cubicBezTo>
                  <a:cubicBezTo>
                    <a:pt x="307" y="971"/>
                    <a:pt x="307" y="984"/>
                    <a:pt x="310" y="985"/>
                  </a:cubicBezTo>
                  <a:cubicBezTo>
                    <a:pt x="313" y="986"/>
                    <a:pt x="325" y="982"/>
                    <a:pt x="330" y="981"/>
                  </a:cubicBezTo>
                  <a:cubicBezTo>
                    <a:pt x="335" y="980"/>
                    <a:pt x="337" y="966"/>
                    <a:pt x="338" y="964"/>
                  </a:cubicBezTo>
                  <a:cubicBezTo>
                    <a:pt x="339" y="962"/>
                    <a:pt x="341" y="964"/>
                    <a:pt x="346" y="965"/>
                  </a:cubicBezTo>
                  <a:cubicBezTo>
                    <a:pt x="352" y="965"/>
                    <a:pt x="356" y="960"/>
                    <a:pt x="359" y="960"/>
                  </a:cubicBezTo>
                  <a:cubicBezTo>
                    <a:pt x="362" y="959"/>
                    <a:pt x="366" y="963"/>
                    <a:pt x="372" y="962"/>
                  </a:cubicBezTo>
                  <a:cubicBezTo>
                    <a:pt x="379" y="962"/>
                    <a:pt x="376" y="934"/>
                    <a:pt x="376" y="932"/>
                  </a:cubicBezTo>
                  <a:cubicBezTo>
                    <a:pt x="376" y="930"/>
                    <a:pt x="385" y="932"/>
                    <a:pt x="393" y="935"/>
                  </a:cubicBezTo>
                  <a:cubicBezTo>
                    <a:pt x="402" y="937"/>
                    <a:pt x="444" y="934"/>
                    <a:pt x="449" y="933"/>
                  </a:cubicBezTo>
                  <a:cubicBezTo>
                    <a:pt x="451" y="933"/>
                    <a:pt x="452" y="934"/>
                    <a:pt x="452" y="935"/>
                  </a:cubicBezTo>
                  <a:cubicBezTo>
                    <a:pt x="452" y="936"/>
                    <a:pt x="451" y="938"/>
                    <a:pt x="451" y="939"/>
                  </a:cubicBezTo>
                  <a:cubicBezTo>
                    <a:pt x="451" y="941"/>
                    <a:pt x="437" y="941"/>
                    <a:pt x="428" y="941"/>
                  </a:cubicBezTo>
                  <a:cubicBezTo>
                    <a:pt x="418" y="940"/>
                    <a:pt x="419" y="954"/>
                    <a:pt x="419" y="957"/>
                  </a:cubicBezTo>
                  <a:cubicBezTo>
                    <a:pt x="418" y="960"/>
                    <a:pt x="411" y="950"/>
                    <a:pt x="405" y="953"/>
                  </a:cubicBezTo>
                  <a:cubicBezTo>
                    <a:pt x="400" y="957"/>
                    <a:pt x="397" y="980"/>
                    <a:pt x="397" y="986"/>
                  </a:cubicBezTo>
                  <a:cubicBezTo>
                    <a:pt x="397" y="992"/>
                    <a:pt x="385" y="998"/>
                    <a:pt x="384" y="1001"/>
                  </a:cubicBezTo>
                  <a:cubicBezTo>
                    <a:pt x="383" y="1005"/>
                    <a:pt x="378" y="1022"/>
                    <a:pt x="377" y="1030"/>
                  </a:cubicBezTo>
                  <a:cubicBezTo>
                    <a:pt x="377" y="1038"/>
                    <a:pt x="371" y="1040"/>
                    <a:pt x="371" y="1047"/>
                  </a:cubicBezTo>
                  <a:cubicBezTo>
                    <a:pt x="370" y="1054"/>
                    <a:pt x="398" y="1087"/>
                    <a:pt x="401" y="1092"/>
                  </a:cubicBezTo>
                  <a:cubicBezTo>
                    <a:pt x="404" y="1096"/>
                    <a:pt x="402" y="1099"/>
                    <a:pt x="402" y="1102"/>
                  </a:cubicBezTo>
                  <a:cubicBezTo>
                    <a:pt x="403" y="1106"/>
                    <a:pt x="415" y="1127"/>
                    <a:pt x="419" y="1128"/>
                  </a:cubicBezTo>
                  <a:cubicBezTo>
                    <a:pt x="423" y="1128"/>
                    <a:pt x="428" y="1114"/>
                    <a:pt x="432" y="1117"/>
                  </a:cubicBezTo>
                  <a:cubicBezTo>
                    <a:pt x="436" y="1119"/>
                    <a:pt x="428" y="1139"/>
                    <a:pt x="426" y="1144"/>
                  </a:cubicBezTo>
                  <a:cubicBezTo>
                    <a:pt x="425" y="1149"/>
                    <a:pt x="431" y="1160"/>
                    <a:pt x="436" y="1161"/>
                  </a:cubicBezTo>
                  <a:cubicBezTo>
                    <a:pt x="442" y="1162"/>
                    <a:pt x="457" y="1129"/>
                    <a:pt x="459" y="1128"/>
                  </a:cubicBezTo>
                  <a:cubicBezTo>
                    <a:pt x="461" y="1127"/>
                    <a:pt x="467" y="1140"/>
                    <a:pt x="471" y="1139"/>
                  </a:cubicBezTo>
                  <a:cubicBezTo>
                    <a:pt x="476" y="1137"/>
                    <a:pt x="482" y="1129"/>
                    <a:pt x="485" y="1127"/>
                  </a:cubicBezTo>
                  <a:cubicBezTo>
                    <a:pt x="487" y="1125"/>
                    <a:pt x="487" y="1127"/>
                    <a:pt x="488" y="1131"/>
                  </a:cubicBezTo>
                  <a:cubicBezTo>
                    <a:pt x="488" y="1133"/>
                    <a:pt x="488" y="1135"/>
                    <a:pt x="489" y="1137"/>
                  </a:cubicBezTo>
                  <a:cubicBezTo>
                    <a:pt x="491" y="1146"/>
                    <a:pt x="493" y="1151"/>
                    <a:pt x="489" y="1155"/>
                  </a:cubicBezTo>
                  <a:cubicBezTo>
                    <a:pt x="485" y="1160"/>
                    <a:pt x="478" y="1165"/>
                    <a:pt x="478" y="1168"/>
                  </a:cubicBezTo>
                  <a:cubicBezTo>
                    <a:pt x="478" y="1171"/>
                    <a:pt x="484" y="1177"/>
                    <a:pt x="486" y="1181"/>
                  </a:cubicBezTo>
                  <a:cubicBezTo>
                    <a:pt x="488" y="1184"/>
                    <a:pt x="473" y="1188"/>
                    <a:pt x="471" y="1192"/>
                  </a:cubicBezTo>
                  <a:cubicBezTo>
                    <a:pt x="469" y="1195"/>
                    <a:pt x="462" y="1194"/>
                    <a:pt x="458" y="1195"/>
                  </a:cubicBezTo>
                  <a:cubicBezTo>
                    <a:pt x="453" y="1197"/>
                    <a:pt x="457" y="1219"/>
                    <a:pt x="457" y="1225"/>
                  </a:cubicBezTo>
                  <a:cubicBezTo>
                    <a:pt x="457" y="1231"/>
                    <a:pt x="461" y="1237"/>
                    <a:pt x="464" y="1243"/>
                  </a:cubicBezTo>
                  <a:cubicBezTo>
                    <a:pt x="468" y="1248"/>
                    <a:pt x="466" y="1259"/>
                    <a:pt x="466" y="1264"/>
                  </a:cubicBezTo>
                  <a:cubicBezTo>
                    <a:pt x="466" y="1266"/>
                    <a:pt x="465" y="1268"/>
                    <a:pt x="463" y="1270"/>
                  </a:cubicBezTo>
                  <a:cubicBezTo>
                    <a:pt x="460" y="1277"/>
                    <a:pt x="454" y="1284"/>
                    <a:pt x="452" y="1288"/>
                  </a:cubicBezTo>
                  <a:cubicBezTo>
                    <a:pt x="448" y="1292"/>
                    <a:pt x="453" y="1296"/>
                    <a:pt x="457" y="1300"/>
                  </a:cubicBezTo>
                  <a:cubicBezTo>
                    <a:pt x="460" y="1304"/>
                    <a:pt x="467" y="1317"/>
                    <a:pt x="468" y="1322"/>
                  </a:cubicBezTo>
                  <a:cubicBezTo>
                    <a:pt x="469" y="1326"/>
                    <a:pt x="475" y="1335"/>
                    <a:pt x="477" y="1338"/>
                  </a:cubicBezTo>
                  <a:cubicBezTo>
                    <a:pt x="479" y="1342"/>
                    <a:pt x="485" y="1349"/>
                    <a:pt x="490" y="1350"/>
                  </a:cubicBezTo>
                  <a:cubicBezTo>
                    <a:pt x="495" y="1351"/>
                    <a:pt x="501" y="1346"/>
                    <a:pt x="505" y="1343"/>
                  </a:cubicBezTo>
                  <a:cubicBezTo>
                    <a:pt x="505" y="1343"/>
                    <a:pt x="505" y="1343"/>
                    <a:pt x="505" y="1343"/>
                  </a:cubicBezTo>
                  <a:cubicBezTo>
                    <a:pt x="509" y="1341"/>
                    <a:pt x="505" y="1349"/>
                    <a:pt x="505" y="1353"/>
                  </a:cubicBezTo>
                  <a:cubicBezTo>
                    <a:pt x="505" y="1358"/>
                    <a:pt x="493" y="1355"/>
                    <a:pt x="490" y="1357"/>
                  </a:cubicBezTo>
                  <a:cubicBezTo>
                    <a:pt x="488" y="1359"/>
                    <a:pt x="485" y="1355"/>
                    <a:pt x="480" y="1353"/>
                  </a:cubicBezTo>
                  <a:cubicBezTo>
                    <a:pt x="480" y="1353"/>
                    <a:pt x="480" y="1352"/>
                    <a:pt x="480" y="1352"/>
                  </a:cubicBezTo>
                  <a:cubicBezTo>
                    <a:pt x="475" y="1348"/>
                    <a:pt x="468" y="1335"/>
                    <a:pt x="468" y="1331"/>
                  </a:cubicBezTo>
                  <a:cubicBezTo>
                    <a:pt x="468" y="1327"/>
                    <a:pt x="460" y="1321"/>
                    <a:pt x="456" y="1323"/>
                  </a:cubicBezTo>
                  <a:cubicBezTo>
                    <a:pt x="452" y="1325"/>
                    <a:pt x="441" y="1328"/>
                    <a:pt x="440" y="1331"/>
                  </a:cubicBezTo>
                  <a:cubicBezTo>
                    <a:pt x="438" y="1334"/>
                    <a:pt x="445" y="1344"/>
                    <a:pt x="451" y="1349"/>
                  </a:cubicBezTo>
                  <a:cubicBezTo>
                    <a:pt x="457" y="1354"/>
                    <a:pt x="458" y="1362"/>
                    <a:pt x="456" y="1365"/>
                  </a:cubicBezTo>
                  <a:cubicBezTo>
                    <a:pt x="453" y="1368"/>
                    <a:pt x="423" y="1349"/>
                    <a:pt x="419" y="1348"/>
                  </a:cubicBezTo>
                  <a:cubicBezTo>
                    <a:pt x="415" y="1347"/>
                    <a:pt x="403" y="1350"/>
                    <a:pt x="399" y="1353"/>
                  </a:cubicBezTo>
                  <a:cubicBezTo>
                    <a:pt x="395" y="1356"/>
                    <a:pt x="380" y="1360"/>
                    <a:pt x="371" y="1362"/>
                  </a:cubicBezTo>
                  <a:cubicBezTo>
                    <a:pt x="368" y="1362"/>
                    <a:pt x="366" y="1363"/>
                    <a:pt x="365" y="1363"/>
                  </a:cubicBezTo>
                  <a:cubicBezTo>
                    <a:pt x="358" y="1363"/>
                    <a:pt x="350" y="1351"/>
                    <a:pt x="344" y="1351"/>
                  </a:cubicBezTo>
                  <a:cubicBezTo>
                    <a:pt x="338" y="1351"/>
                    <a:pt x="343" y="1355"/>
                    <a:pt x="344" y="1357"/>
                  </a:cubicBezTo>
                  <a:cubicBezTo>
                    <a:pt x="346" y="1358"/>
                    <a:pt x="341" y="1366"/>
                    <a:pt x="332" y="1365"/>
                  </a:cubicBezTo>
                  <a:cubicBezTo>
                    <a:pt x="323" y="1365"/>
                    <a:pt x="314" y="1374"/>
                    <a:pt x="307" y="1375"/>
                  </a:cubicBezTo>
                  <a:cubicBezTo>
                    <a:pt x="300" y="1377"/>
                    <a:pt x="297" y="1371"/>
                    <a:pt x="302" y="1369"/>
                  </a:cubicBezTo>
                  <a:cubicBezTo>
                    <a:pt x="307" y="1367"/>
                    <a:pt x="310" y="1359"/>
                    <a:pt x="306" y="1355"/>
                  </a:cubicBezTo>
                  <a:cubicBezTo>
                    <a:pt x="301" y="1352"/>
                    <a:pt x="297" y="1359"/>
                    <a:pt x="290" y="1359"/>
                  </a:cubicBezTo>
                  <a:cubicBezTo>
                    <a:pt x="282" y="1359"/>
                    <a:pt x="275" y="1332"/>
                    <a:pt x="272" y="1330"/>
                  </a:cubicBezTo>
                  <a:cubicBezTo>
                    <a:pt x="269" y="1327"/>
                    <a:pt x="253" y="1330"/>
                    <a:pt x="246" y="1330"/>
                  </a:cubicBezTo>
                  <a:cubicBezTo>
                    <a:pt x="239" y="1330"/>
                    <a:pt x="236" y="1332"/>
                    <a:pt x="236" y="1338"/>
                  </a:cubicBezTo>
                  <a:cubicBezTo>
                    <a:pt x="236" y="1344"/>
                    <a:pt x="232" y="1355"/>
                    <a:pt x="229" y="1357"/>
                  </a:cubicBezTo>
                  <a:cubicBezTo>
                    <a:pt x="226" y="1358"/>
                    <a:pt x="222" y="1355"/>
                    <a:pt x="217" y="1353"/>
                  </a:cubicBezTo>
                  <a:cubicBezTo>
                    <a:pt x="211" y="1350"/>
                    <a:pt x="218" y="1361"/>
                    <a:pt x="223" y="1364"/>
                  </a:cubicBezTo>
                  <a:cubicBezTo>
                    <a:pt x="227" y="1367"/>
                    <a:pt x="224" y="1367"/>
                    <a:pt x="231" y="1370"/>
                  </a:cubicBezTo>
                  <a:cubicBezTo>
                    <a:pt x="237" y="1373"/>
                    <a:pt x="238" y="1373"/>
                    <a:pt x="240" y="1376"/>
                  </a:cubicBezTo>
                  <a:cubicBezTo>
                    <a:pt x="242" y="1380"/>
                    <a:pt x="241" y="1387"/>
                    <a:pt x="247" y="1390"/>
                  </a:cubicBezTo>
                  <a:cubicBezTo>
                    <a:pt x="252" y="1393"/>
                    <a:pt x="253" y="1390"/>
                    <a:pt x="257" y="1390"/>
                  </a:cubicBezTo>
                  <a:cubicBezTo>
                    <a:pt x="261" y="1390"/>
                    <a:pt x="257" y="1395"/>
                    <a:pt x="255" y="1399"/>
                  </a:cubicBezTo>
                  <a:cubicBezTo>
                    <a:pt x="254" y="1402"/>
                    <a:pt x="272" y="1394"/>
                    <a:pt x="275" y="1392"/>
                  </a:cubicBezTo>
                  <a:cubicBezTo>
                    <a:pt x="279" y="1391"/>
                    <a:pt x="276" y="1401"/>
                    <a:pt x="270" y="1406"/>
                  </a:cubicBezTo>
                  <a:cubicBezTo>
                    <a:pt x="263" y="1411"/>
                    <a:pt x="268" y="1415"/>
                    <a:pt x="265" y="1424"/>
                  </a:cubicBezTo>
                  <a:cubicBezTo>
                    <a:pt x="262" y="1434"/>
                    <a:pt x="240" y="1450"/>
                    <a:pt x="232" y="1453"/>
                  </a:cubicBezTo>
                  <a:cubicBezTo>
                    <a:pt x="223" y="1456"/>
                    <a:pt x="205" y="1480"/>
                    <a:pt x="203" y="1486"/>
                  </a:cubicBezTo>
                  <a:cubicBezTo>
                    <a:pt x="201" y="1492"/>
                    <a:pt x="223" y="1484"/>
                    <a:pt x="228" y="1483"/>
                  </a:cubicBezTo>
                  <a:cubicBezTo>
                    <a:pt x="233" y="1483"/>
                    <a:pt x="234" y="1487"/>
                    <a:pt x="242" y="1488"/>
                  </a:cubicBezTo>
                  <a:cubicBezTo>
                    <a:pt x="249" y="1490"/>
                    <a:pt x="244" y="1477"/>
                    <a:pt x="244" y="1475"/>
                  </a:cubicBezTo>
                  <a:cubicBezTo>
                    <a:pt x="244" y="1473"/>
                    <a:pt x="259" y="1464"/>
                    <a:pt x="266" y="1463"/>
                  </a:cubicBezTo>
                  <a:cubicBezTo>
                    <a:pt x="272" y="1462"/>
                    <a:pt x="280" y="1457"/>
                    <a:pt x="286" y="1458"/>
                  </a:cubicBezTo>
                  <a:cubicBezTo>
                    <a:pt x="292" y="1459"/>
                    <a:pt x="299" y="1455"/>
                    <a:pt x="302" y="1455"/>
                  </a:cubicBezTo>
                  <a:cubicBezTo>
                    <a:pt x="306" y="1455"/>
                    <a:pt x="303" y="1459"/>
                    <a:pt x="301" y="1463"/>
                  </a:cubicBezTo>
                  <a:cubicBezTo>
                    <a:pt x="299" y="1467"/>
                    <a:pt x="299" y="1470"/>
                    <a:pt x="301" y="1475"/>
                  </a:cubicBezTo>
                  <a:cubicBezTo>
                    <a:pt x="303" y="1481"/>
                    <a:pt x="295" y="1483"/>
                    <a:pt x="297" y="1485"/>
                  </a:cubicBezTo>
                  <a:cubicBezTo>
                    <a:pt x="298" y="1486"/>
                    <a:pt x="303" y="1495"/>
                    <a:pt x="304" y="1500"/>
                  </a:cubicBezTo>
                  <a:cubicBezTo>
                    <a:pt x="306" y="1506"/>
                    <a:pt x="312" y="1502"/>
                    <a:pt x="317" y="1501"/>
                  </a:cubicBezTo>
                  <a:cubicBezTo>
                    <a:pt x="322" y="1500"/>
                    <a:pt x="306" y="1519"/>
                    <a:pt x="302" y="1524"/>
                  </a:cubicBezTo>
                  <a:cubicBezTo>
                    <a:pt x="299" y="1529"/>
                    <a:pt x="306" y="1537"/>
                    <a:pt x="307" y="1540"/>
                  </a:cubicBezTo>
                  <a:cubicBezTo>
                    <a:pt x="308" y="1544"/>
                    <a:pt x="311" y="1550"/>
                    <a:pt x="315" y="1549"/>
                  </a:cubicBezTo>
                  <a:cubicBezTo>
                    <a:pt x="319" y="1549"/>
                    <a:pt x="334" y="1541"/>
                    <a:pt x="334" y="1544"/>
                  </a:cubicBezTo>
                  <a:cubicBezTo>
                    <a:pt x="334" y="1544"/>
                    <a:pt x="334" y="1545"/>
                    <a:pt x="334" y="1545"/>
                  </a:cubicBezTo>
                  <a:cubicBezTo>
                    <a:pt x="334" y="1545"/>
                    <a:pt x="333" y="1545"/>
                    <a:pt x="333" y="1546"/>
                  </a:cubicBezTo>
                  <a:cubicBezTo>
                    <a:pt x="330" y="1549"/>
                    <a:pt x="319" y="1556"/>
                    <a:pt x="314" y="1558"/>
                  </a:cubicBezTo>
                  <a:cubicBezTo>
                    <a:pt x="310" y="1560"/>
                    <a:pt x="312" y="1565"/>
                    <a:pt x="307" y="1577"/>
                  </a:cubicBezTo>
                  <a:cubicBezTo>
                    <a:pt x="303" y="1589"/>
                    <a:pt x="288" y="1618"/>
                    <a:pt x="282" y="1623"/>
                  </a:cubicBezTo>
                  <a:cubicBezTo>
                    <a:pt x="275" y="1628"/>
                    <a:pt x="271" y="1631"/>
                    <a:pt x="263" y="1631"/>
                  </a:cubicBezTo>
                  <a:cubicBezTo>
                    <a:pt x="255" y="1631"/>
                    <a:pt x="246" y="1648"/>
                    <a:pt x="243" y="1651"/>
                  </a:cubicBezTo>
                  <a:cubicBezTo>
                    <a:pt x="240" y="1654"/>
                    <a:pt x="227" y="1652"/>
                    <a:pt x="223" y="1652"/>
                  </a:cubicBezTo>
                  <a:cubicBezTo>
                    <a:pt x="220" y="1652"/>
                    <a:pt x="208" y="1656"/>
                    <a:pt x="207" y="1661"/>
                  </a:cubicBezTo>
                  <a:cubicBezTo>
                    <a:pt x="205" y="1666"/>
                    <a:pt x="196" y="1668"/>
                    <a:pt x="193" y="1671"/>
                  </a:cubicBezTo>
                  <a:cubicBezTo>
                    <a:pt x="190" y="1673"/>
                    <a:pt x="190" y="1679"/>
                    <a:pt x="190" y="1682"/>
                  </a:cubicBezTo>
                  <a:cubicBezTo>
                    <a:pt x="189" y="1684"/>
                    <a:pt x="183" y="1680"/>
                    <a:pt x="180" y="1680"/>
                  </a:cubicBezTo>
                  <a:cubicBezTo>
                    <a:pt x="176" y="1680"/>
                    <a:pt x="177" y="1680"/>
                    <a:pt x="174" y="1682"/>
                  </a:cubicBezTo>
                  <a:cubicBezTo>
                    <a:pt x="170" y="1684"/>
                    <a:pt x="160" y="1682"/>
                    <a:pt x="154" y="1682"/>
                  </a:cubicBezTo>
                  <a:cubicBezTo>
                    <a:pt x="148" y="1682"/>
                    <a:pt x="148" y="1690"/>
                    <a:pt x="146" y="1693"/>
                  </a:cubicBezTo>
                  <a:cubicBezTo>
                    <a:pt x="143" y="1696"/>
                    <a:pt x="132" y="1703"/>
                    <a:pt x="126" y="1705"/>
                  </a:cubicBezTo>
                  <a:cubicBezTo>
                    <a:pt x="119" y="1708"/>
                    <a:pt x="116" y="1715"/>
                    <a:pt x="114" y="1719"/>
                  </a:cubicBezTo>
                  <a:cubicBezTo>
                    <a:pt x="111" y="1723"/>
                    <a:pt x="127" y="1719"/>
                    <a:pt x="133" y="1718"/>
                  </a:cubicBezTo>
                  <a:cubicBezTo>
                    <a:pt x="140" y="1717"/>
                    <a:pt x="144" y="1729"/>
                    <a:pt x="148" y="1734"/>
                  </a:cubicBezTo>
                  <a:cubicBezTo>
                    <a:pt x="153" y="1739"/>
                    <a:pt x="148" y="1744"/>
                    <a:pt x="142" y="1744"/>
                  </a:cubicBezTo>
                  <a:cubicBezTo>
                    <a:pt x="136" y="1744"/>
                    <a:pt x="133" y="1752"/>
                    <a:pt x="129" y="1753"/>
                  </a:cubicBezTo>
                  <a:cubicBezTo>
                    <a:pt x="125" y="1755"/>
                    <a:pt x="132" y="1759"/>
                    <a:pt x="135" y="1762"/>
                  </a:cubicBezTo>
                  <a:cubicBezTo>
                    <a:pt x="138" y="1764"/>
                    <a:pt x="141" y="1761"/>
                    <a:pt x="143" y="1759"/>
                  </a:cubicBezTo>
                  <a:cubicBezTo>
                    <a:pt x="144" y="1757"/>
                    <a:pt x="154" y="1758"/>
                    <a:pt x="159" y="1759"/>
                  </a:cubicBezTo>
                  <a:cubicBezTo>
                    <a:pt x="164" y="1760"/>
                    <a:pt x="173" y="1758"/>
                    <a:pt x="179" y="1758"/>
                  </a:cubicBezTo>
                  <a:cubicBezTo>
                    <a:pt x="185" y="1758"/>
                    <a:pt x="172" y="1765"/>
                    <a:pt x="167" y="1766"/>
                  </a:cubicBezTo>
                  <a:cubicBezTo>
                    <a:pt x="162" y="1767"/>
                    <a:pt x="151" y="1765"/>
                    <a:pt x="149" y="1765"/>
                  </a:cubicBezTo>
                  <a:cubicBezTo>
                    <a:pt x="147" y="1765"/>
                    <a:pt x="155" y="1771"/>
                    <a:pt x="159" y="1776"/>
                  </a:cubicBezTo>
                  <a:cubicBezTo>
                    <a:pt x="164" y="1780"/>
                    <a:pt x="167" y="1785"/>
                    <a:pt x="169" y="1785"/>
                  </a:cubicBezTo>
                  <a:cubicBezTo>
                    <a:pt x="172" y="1785"/>
                    <a:pt x="185" y="1779"/>
                    <a:pt x="188" y="1778"/>
                  </a:cubicBezTo>
                  <a:cubicBezTo>
                    <a:pt x="191" y="1776"/>
                    <a:pt x="206" y="1776"/>
                    <a:pt x="212" y="1776"/>
                  </a:cubicBezTo>
                  <a:cubicBezTo>
                    <a:pt x="217" y="1776"/>
                    <a:pt x="215" y="1760"/>
                    <a:pt x="220" y="1758"/>
                  </a:cubicBezTo>
                  <a:cubicBezTo>
                    <a:pt x="224" y="1755"/>
                    <a:pt x="247" y="1753"/>
                    <a:pt x="252" y="1753"/>
                  </a:cubicBezTo>
                  <a:cubicBezTo>
                    <a:pt x="257" y="1753"/>
                    <a:pt x="260" y="1746"/>
                    <a:pt x="264" y="1744"/>
                  </a:cubicBezTo>
                  <a:cubicBezTo>
                    <a:pt x="268" y="1743"/>
                    <a:pt x="270" y="1751"/>
                    <a:pt x="266" y="1754"/>
                  </a:cubicBezTo>
                  <a:cubicBezTo>
                    <a:pt x="263" y="1757"/>
                    <a:pt x="266" y="1758"/>
                    <a:pt x="269" y="1763"/>
                  </a:cubicBezTo>
                  <a:cubicBezTo>
                    <a:pt x="272" y="1767"/>
                    <a:pt x="276" y="1765"/>
                    <a:pt x="283" y="1765"/>
                  </a:cubicBezTo>
                  <a:cubicBezTo>
                    <a:pt x="290" y="1765"/>
                    <a:pt x="292" y="1767"/>
                    <a:pt x="298" y="1770"/>
                  </a:cubicBezTo>
                  <a:cubicBezTo>
                    <a:pt x="304" y="1774"/>
                    <a:pt x="305" y="1769"/>
                    <a:pt x="308" y="1769"/>
                  </a:cubicBezTo>
                  <a:cubicBezTo>
                    <a:pt x="309" y="1768"/>
                    <a:pt x="310" y="1770"/>
                    <a:pt x="310" y="1772"/>
                  </a:cubicBezTo>
                  <a:cubicBezTo>
                    <a:pt x="310" y="1774"/>
                    <a:pt x="309" y="1777"/>
                    <a:pt x="306" y="1780"/>
                  </a:cubicBezTo>
                  <a:cubicBezTo>
                    <a:pt x="298" y="1786"/>
                    <a:pt x="287" y="1780"/>
                    <a:pt x="281" y="1782"/>
                  </a:cubicBezTo>
                  <a:cubicBezTo>
                    <a:pt x="275" y="1784"/>
                    <a:pt x="274" y="1795"/>
                    <a:pt x="280" y="1801"/>
                  </a:cubicBezTo>
                  <a:cubicBezTo>
                    <a:pt x="287" y="1807"/>
                    <a:pt x="295" y="1797"/>
                    <a:pt x="301" y="1796"/>
                  </a:cubicBezTo>
                  <a:cubicBezTo>
                    <a:pt x="306" y="1794"/>
                    <a:pt x="314" y="1797"/>
                    <a:pt x="320" y="1797"/>
                  </a:cubicBezTo>
                  <a:cubicBezTo>
                    <a:pt x="327" y="1797"/>
                    <a:pt x="320" y="1785"/>
                    <a:pt x="325" y="1784"/>
                  </a:cubicBezTo>
                  <a:cubicBezTo>
                    <a:pt x="330" y="1782"/>
                    <a:pt x="339" y="1778"/>
                    <a:pt x="345" y="1778"/>
                  </a:cubicBezTo>
                  <a:cubicBezTo>
                    <a:pt x="350" y="1778"/>
                    <a:pt x="360" y="1798"/>
                    <a:pt x="360" y="1802"/>
                  </a:cubicBezTo>
                  <a:cubicBezTo>
                    <a:pt x="360" y="1804"/>
                    <a:pt x="360" y="1807"/>
                    <a:pt x="362" y="1809"/>
                  </a:cubicBezTo>
                  <a:cubicBezTo>
                    <a:pt x="363" y="1813"/>
                    <a:pt x="367" y="1817"/>
                    <a:pt x="372" y="1817"/>
                  </a:cubicBezTo>
                  <a:cubicBezTo>
                    <a:pt x="380" y="1817"/>
                    <a:pt x="381" y="1823"/>
                    <a:pt x="391" y="1831"/>
                  </a:cubicBezTo>
                  <a:cubicBezTo>
                    <a:pt x="391" y="1831"/>
                    <a:pt x="392" y="1831"/>
                    <a:pt x="393" y="1832"/>
                  </a:cubicBezTo>
                  <a:cubicBezTo>
                    <a:pt x="403" y="1838"/>
                    <a:pt x="422" y="1839"/>
                    <a:pt x="431" y="1838"/>
                  </a:cubicBezTo>
                  <a:cubicBezTo>
                    <a:pt x="441" y="1838"/>
                    <a:pt x="449" y="1836"/>
                    <a:pt x="456" y="1836"/>
                  </a:cubicBezTo>
                  <a:cubicBezTo>
                    <a:pt x="462" y="1836"/>
                    <a:pt x="453" y="1822"/>
                    <a:pt x="455" y="1819"/>
                  </a:cubicBezTo>
                  <a:cubicBezTo>
                    <a:pt x="456" y="1816"/>
                    <a:pt x="461" y="1811"/>
                    <a:pt x="466" y="1810"/>
                  </a:cubicBezTo>
                  <a:cubicBezTo>
                    <a:pt x="470" y="1808"/>
                    <a:pt x="475" y="1800"/>
                    <a:pt x="478" y="1798"/>
                  </a:cubicBezTo>
                  <a:cubicBezTo>
                    <a:pt x="478" y="1798"/>
                    <a:pt x="479" y="1798"/>
                    <a:pt x="479" y="1797"/>
                  </a:cubicBezTo>
                  <a:cubicBezTo>
                    <a:pt x="482" y="1796"/>
                    <a:pt x="487" y="1798"/>
                    <a:pt x="490" y="1798"/>
                  </a:cubicBezTo>
                  <a:cubicBezTo>
                    <a:pt x="493" y="1798"/>
                    <a:pt x="515" y="1794"/>
                    <a:pt x="521" y="1789"/>
                  </a:cubicBezTo>
                  <a:cubicBezTo>
                    <a:pt x="526" y="1784"/>
                    <a:pt x="535" y="1772"/>
                    <a:pt x="538" y="1769"/>
                  </a:cubicBezTo>
                  <a:cubicBezTo>
                    <a:pt x="538" y="1769"/>
                    <a:pt x="538" y="1769"/>
                    <a:pt x="539" y="1769"/>
                  </a:cubicBezTo>
                  <a:cubicBezTo>
                    <a:pt x="542" y="1765"/>
                    <a:pt x="555" y="1753"/>
                    <a:pt x="558" y="1753"/>
                  </a:cubicBezTo>
                  <a:cubicBezTo>
                    <a:pt x="560" y="1752"/>
                    <a:pt x="559" y="1756"/>
                    <a:pt x="556" y="1760"/>
                  </a:cubicBezTo>
                  <a:cubicBezTo>
                    <a:pt x="554" y="1764"/>
                    <a:pt x="551" y="1768"/>
                    <a:pt x="548" y="1772"/>
                  </a:cubicBezTo>
                  <a:cubicBezTo>
                    <a:pt x="541" y="1780"/>
                    <a:pt x="541" y="1783"/>
                    <a:pt x="537" y="1785"/>
                  </a:cubicBezTo>
                  <a:cubicBezTo>
                    <a:pt x="533" y="1787"/>
                    <a:pt x="531" y="1794"/>
                    <a:pt x="531" y="1797"/>
                  </a:cubicBezTo>
                  <a:cubicBezTo>
                    <a:pt x="531" y="1801"/>
                    <a:pt x="523" y="1809"/>
                    <a:pt x="514" y="1811"/>
                  </a:cubicBezTo>
                  <a:cubicBezTo>
                    <a:pt x="505" y="1813"/>
                    <a:pt x="502" y="1824"/>
                    <a:pt x="496" y="1829"/>
                  </a:cubicBezTo>
                  <a:cubicBezTo>
                    <a:pt x="491" y="1834"/>
                    <a:pt x="487" y="1837"/>
                    <a:pt x="485" y="1839"/>
                  </a:cubicBezTo>
                  <a:cubicBezTo>
                    <a:pt x="484" y="1840"/>
                    <a:pt x="485" y="1848"/>
                    <a:pt x="483" y="1854"/>
                  </a:cubicBezTo>
                  <a:cubicBezTo>
                    <a:pt x="483" y="1855"/>
                    <a:pt x="482" y="1857"/>
                    <a:pt x="482" y="1858"/>
                  </a:cubicBezTo>
                  <a:cubicBezTo>
                    <a:pt x="478" y="1864"/>
                    <a:pt x="484" y="1880"/>
                    <a:pt x="480" y="1882"/>
                  </a:cubicBezTo>
                  <a:cubicBezTo>
                    <a:pt x="476" y="1885"/>
                    <a:pt x="464" y="1884"/>
                    <a:pt x="457" y="1884"/>
                  </a:cubicBezTo>
                  <a:cubicBezTo>
                    <a:pt x="449" y="1884"/>
                    <a:pt x="439" y="1895"/>
                    <a:pt x="429" y="1893"/>
                  </a:cubicBezTo>
                  <a:cubicBezTo>
                    <a:pt x="419" y="1892"/>
                    <a:pt x="405" y="1881"/>
                    <a:pt x="397" y="1878"/>
                  </a:cubicBezTo>
                  <a:cubicBezTo>
                    <a:pt x="391" y="1876"/>
                    <a:pt x="384" y="1877"/>
                    <a:pt x="378" y="1878"/>
                  </a:cubicBezTo>
                  <a:cubicBezTo>
                    <a:pt x="374" y="1878"/>
                    <a:pt x="370" y="1878"/>
                    <a:pt x="367" y="1877"/>
                  </a:cubicBezTo>
                  <a:cubicBezTo>
                    <a:pt x="360" y="1875"/>
                    <a:pt x="346" y="1877"/>
                    <a:pt x="333" y="1881"/>
                  </a:cubicBezTo>
                  <a:cubicBezTo>
                    <a:pt x="320" y="1886"/>
                    <a:pt x="302" y="1883"/>
                    <a:pt x="293" y="1886"/>
                  </a:cubicBezTo>
                  <a:cubicBezTo>
                    <a:pt x="285" y="1888"/>
                    <a:pt x="290" y="1897"/>
                    <a:pt x="286" y="1903"/>
                  </a:cubicBezTo>
                  <a:cubicBezTo>
                    <a:pt x="282" y="1908"/>
                    <a:pt x="287" y="1908"/>
                    <a:pt x="290" y="1915"/>
                  </a:cubicBezTo>
                  <a:cubicBezTo>
                    <a:pt x="293" y="1923"/>
                    <a:pt x="274" y="1939"/>
                    <a:pt x="266" y="1941"/>
                  </a:cubicBezTo>
                  <a:cubicBezTo>
                    <a:pt x="258" y="1943"/>
                    <a:pt x="255" y="1939"/>
                    <a:pt x="253" y="1936"/>
                  </a:cubicBezTo>
                  <a:cubicBezTo>
                    <a:pt x="252" y="1934"/>
                    <a:pt x="245" y="1932"/>
                    <a:pt x="239" y="1935"/>
                  </a:cubicBezTo>
                  <a:cubicBezTo>
                    <a:pt x="236" y="1937"/>
                    <a:pt x="235" y="1944"/>
                    <a:pt x="235" y="1952"/>
                  </a:cubicBezTo>
                  <a:cubicBezTo>
                    <a:pt x="235" y="1959"/>
                    <a:pt x="235" y="1966"/>
                    <a:pt x="233" y="1968"/>
                  </a:cubicBezTo>
                  <a:cubicBezTo>
                    <a:pt x="231" y="1972"/>
                    <a:pt x="236" y="1985"/>
                    <a:pt x="235" y="1990"/>
                  </a:cubicBezTo>
                  <a:cubicBezTo>
                    <a:pt x="234" y="1995"/>
                    <a:pt x="226" y="1998"/>
                    <a:pt x="222" y="2003"/>
                  </a:cubicBezTo>
                  <a:cubicBezTo>
                    <a:pt x="218" y="2009"/>
                    <a:pt x="207" y="2020"/>
                    <a:pt x="204" y="2021"/>
                  </a:cubicBezTo>
                  <a:cubicBezTo>
                    <a:pt x="201" y="2022"/>
                    <a:pt x="203" y="2041"/>
                    <a:pt x="198" y="2042"/>
                  </a:cubicBezTo>
                  <a:cubicBezTo>
                    <a:pt x="193" y="2043"/>
                    <a:pt x="184" y="2043"/>
                    <a:pt x="177" y="2045"/>
                  </a:cubicBezTo>
                  <a:cubicBezTo>
                    <a:pt x="170" y="2047"/>
                    <a:pt x="184" y="2057"/>
                    <a:pt x="183" y="2060"/>
                  </a:cubicBezTo>
                  <a:cubicBezTo>
                    <a:pt x="182" y="2063"/>
                    <a:pt x="179" y="2062"/>
                    <a:pt x="174" y="2057"/>
                  </a:cubicBezTo>
                  <a:cubicBezTo>
                    <a:pt x="168" y="2052"/>
                    <a:pt x="170" y="2053"/>
                    <a:pt x="162" y="2055"/>
                  </a:cubicBezTo>
                  <a:cubicBezTo>
                    <a:pt x="154" y="2057"/>
                    <a:pt x="158" y="2063"/>
                    <a:pt x="158" y="2073"/>
                  </a:cubicBezTo>
                  <a:cubicBezTo>
                    <a:pt x="158" y="2082"/>
                    <a:pt x="151" y="2090"/>
                    <a:pt x="146" y="2090"/>
                  </a:cubicBezTo>
                  <a:cubicBezTo>
                    <a:pt x="141" y="2090"/>
                    <a:pt x="138" y="2093"/>
                    <a:pt x="138" y="2097"/>
                  </a:cubicBezTo>
                  <a:cubicBezTo>
                    <a:pt x="138" y="2101"/>
                    <a:pt x="133" y="2116"/>
                    <a:pt x="126" y="2117"/>
                  </a:cubicBezTo>
                  <a:cubicBezTo>
                    <a:pt x="118" y="2119"/>
                    <a:pt x="118" y="2131"/>
                    <a:pt x="110" y="2133"/>
                  </a:cubicBezTo>
                  <a:cubicBezTo>
                    <a:pt x="103" y="2135"/>
                    <a:pt x="97" y="2141"/>
                    <a:pt x="92" y="2143"/>
                  </a:cubicBezTo>
                  <a:cubicBezTo>
                    <a:pt x="87" y="2146"/>
                    <a:pt x="89" y="2139"/>
                    <a:pt x="82" y="2138"/>
                  </a:cubicBezTo>
                  <a:cubicBezTo>
                    <a:pt x="74" y="2138"/>
                    <a:pt x="66" y="2146"/>
                    <a:pt x="57" y="2148"/>
                  </a:cubicBezTo>
                  <a:cubicBezTo>
                    <a:pt x="48" y="2151"/>
                    <a:pt x="46" y="2155"/>
                    <a:pt x="49" y="2162"/>
                  </a:cubicBezTo>
                  <a:cubicBezTo>
                    <a:pt x="52" y="2168"/>
                    <a:pt x="48" y="2171"/>
                    <a:pt x="47" y="2175"/>
                  </a:cubicBezTo>
                  <a:cubicBezTo>
                    <a:pt x="45" y="2179"/>
                    <a:pt x="63" y="2178"/>
                    <a:pt x="70" y="2178"/>
                  </a:cubicBezTo>
                  <a:cubicBezTo>
                    <a:pt x="77" y="2178"/>
                    <a:pt x="74" y="2174"/>
                    <a:pt x="74" y="2169"/>
                  </a:cubicBezTo>
                  <a:cubicBezTo>
                    <a:pt x="74" y="2163"/>
                    <a:pt x="78" y="2160"/>
                    <a:pt x="85" y="2159"/>
                  </a:cubicBezTo>
                  <a:cubicBezTo>
                    <a:pt x="92" y="2159"/>
                    <a:pt x="95" y="2165"/>
                    <a:pt x="104" y="2165"/>
                  </a:cubicBezTo>
                  <a:cubicBezTo>
                    <a:pt x="114" y="2165"/>
                    <a:pt x="120" y="2173"/>
                    <a:pt x="120" y="2181"/>
                  </a:cubicBezTo>
                  <a:cubicBezTo>
                    <a:pt x="120" y="2190"/>
                    <a:pt x="121" y="2195"/>
                    <a:pt x="128" y="2199"/>
                  </a:cubicBezTo>
                  <a:cubicBezTo>
                    <a:pt x="137" y="2202"/>
                    <a:pt x="132" y="2192"/>
                    <a:pt x="136" y="2190"/>
                  </a:cubicBezTo>
                  <a:cubicBezTo>
                    <a:pt x="140" y="2187"/>
                    <a:pt x="141" y="2191"/>
                    <a:pt x="146" y="2190"/>
                  </a:cubicBezTo>
                  <a:cubicBezTo>
                    <a:pt x="151" y="2190"/>
                    <a:pt x="151" y="2184"/>
                    <a:pt x="153" y="2180"/>
                  </a:cubicBezTo>
                  <a:cubicBezTo>
                    <a:pt x="155" y="2175"/>
                    <a:pt x="150" y="2174"/>
                    <a:pt x="147" y="2170"/>
                  </a:cubicBezTo>
                  <a:cubicBezTo>
                    <a:pt x="144" y="2167"/>
                    <a:pt x="146" y="2164"/>
                    <a:pt x="151" y="2162"/>
                  </a:cubicBezTo>
                  <a:cubicBezTo>
                    <a:pt x="155" y="2159"/>
                    <a:pt x="151" y="2147"/>
                    <a:pt x="155" y="2145"/>
                  </a:cubicBezTo>
                  <a:cubicBezTo>
                    <a:pt x="159" y="2143"/>
                    <a:pt x="159" y="2151"/>
                    <a:pt x="162" y="2152"/>
                  </a:cubicBezTo>
                  <a:cubicBezTo>
                    <a:pt x="165" y="2154"/>
                    <a:pt x="168" y="2147"/>
                    <a:pt x="171" y="2144"/>
                  </a:cubicBezTo>
                  <a:cubicBezTo>
                    <a:pt x="174" y="2141"/>
                    <a:pt x="179" y="2139"/>
                    <a:pt x="181" y="2136"/>
                  </a:cubicBezTo>
                  <a:cubicBezTo>
                    <a:pt x="183" y="2133"/>
                    <a:pt x="188" y="2136"/>
                    <a:pt x="194" y="2135"/>
                  </a:cubicBezTo>
                  <a:cubicBezTo>
                    <a:pt x="199" y="2133"/>
                    <a:pt x="198" y="2110"/>
                    <a:pt x="204" y="2107"/>
                  </a:cubicBezTo>
                  <a:cubicBezTo>
                    <a:pt x="210" y="2105"/>
                    <a:pt x="239" y="2111"/>
                    <a:pt x="248" y="2107"/>
                  </a:cubicBezTo>
                  <a:cubicBezTo>
                    <a:pt x="256" y="2104"/>
                    <a:pt x="263" y="2101"/>
                    <a:pt x="268" y="2099"/>
                  </a:cubicBezTo>
                  <a:cubicBezTo>
                    <a:pt x="273" y="2098"/>
                    <a:pt x="287" y="2104"/>
                    <a:pt x="291" y="2107"/>
                  </a:cubicBezTo>
                  <a:cubicBezTo>
                    <a:pt x="294" y="2110"/>
                    <a:pt x="297" y="2110"/>
                    <a:pt x="297" y="2107"/>
                  </a:cubicBezTo>
                  <a:cubicBezTo>
                    <a:pt x="297" y="2103"/>
                    <a:pt x="300" y="2098"/>
                    <a:pt x="295" y="2098"/>
                  </a:cubicBezTo>
                  <a:cubicBezTo>
                    <a:pt x="290" y="2098"/>
                    <a:pt x="285" y="2096"/>
                    <a:pt x="286" y="2095"/>
                  </a:cubicBezTo>
                  <a:cubicBezTo>
                    <a:pt x="287" y="2094"/>
                    <a:pt x="296" y="2093"/>
                    <a:pt x="295" y="2089"/>
                  </a:cubicBezTo>
                  <a:cubicBezTo>
                    <a:pt x="294" y="2085"/>
                    <a:pt x="292" y="2082"/>
                    <a:pt x="295" y="2081"/>
                  </a:cubicBezTo>
                  <a:cubicBezTo>
                    <a:pt x="296" y="2081"/>
                    <a:pt x="298" y="2080"/>
                    <a:pt x="299" y="2080"/>
                  </a:cubicBezTo>
                  <a:cubicBezTo>
                    <a:pt x="302" y="2079"/>
                    <a:pt x="303" y="2079"/>
                    <a:pt x="303" y="2081"/>
                  </a:cubicBezTo>
                  <a:cubicBezTo>
                    <a:pt x="303" y="2082"/>
                    <a:pt x="298" y="2089"/>
                    <a:pt x="300" y="2092"/>
                  </a:cubicBezTo>
                  <a:cubicBezTo>
                    <a:pt x="302" y="2095"/>
                    <a:pt x="305" y="2101"/>
                    <a:pt x="308" y="2101"/>
                  </a:cubicBezTo>
                  <a:cubicBezTo>
                    <a:pt x="310" y="2101"/>
                    <a:pt x="310" y="2108"/>
                    <a:pt x="314" y="2114"/>
                  </a:cubicBezTo>
                  <a:cubicBezTo>
                    <a:pt x="319" y="2120"/>
                    <a:pt x="327" y="2115"/>
                    <a:pt x="332" y="2113"/>
                  </a:cubicBezTo>
                  <a:cubicBezTo>
                    <a:pt x="336" y="2111"/>
                    <a:pt x="350" y="2126"/>
                    <a:pt x="356" y="2132"/>
                  </a:cubicBezTo>
                  <a:cubicBezTo>
                    <a:pt x="361" y="2138"/>
                    <a:pt x="370" y="2133"/>
                    <a:pt x="377" y="2131"/>
                  </a:cubicBezTo>
                  <a:cubicBezTo>
                    <a:pt x="385" y="2130"/>
                    <a:pt x="380" y="2109"/>
                    <a:pt x="389" y="2105"/>
                  </a:cubicBezTo>
                  <a:cubicBezTo>
                    <a:pt x="398" y="2101"/>
                    <a:pt x="403" y="2096"/>
                    <a:pt x="404" y="2091"/>
                  </a:cubicBezTo>
                  <a:cubicBezTo>
                    <a:pt x="405" y="2085"/>
                    <a:pt x="402" y="2085"/>
                    <a:pt x="398" y="2083"/>
                  </a:cubicBezTo>
                  <a:cubicBezTo>
                    <a:pt x="395" y="2080"/>
                    <a:pt x="399" y="2077"/>
                    <a:pt x="402" y="2073"/>
                  </a:cubicBezTo>
                  <a:cubicBezTo>
                    <a:pt x="405" y="2069"/>
                    <a:pt x="399" y="2066"/>
                    <a:pt x="398" y="2061"/>
                  </a:cubicBezTo>
                  <a:cubicBezTo>
                    <a:pt x="397" y="2055"/>
                    <a:pt x="403" y="2049"/>
                    <a:pt x="409" y="2044"/>
                  </a:cubicBezTo>
                  <a:cubicBezTo>
                    <a:pt x="416" y="2039"/>
                    <a:pt x="412" y="2030"/>
                    <a:pt x="412" y="2027"/>
                  </a:cubicBezTo>
                  <a:cubicBezTo>
                    <a:pt x="413" y="2024"/>
                    <a:pt x="416" y="2032"/>
                    <a:pt x="423" y="2034"/>
                  </a:cubicBezTo>
                  <a:cubicBezTo>
                    <a:pt x="430" y="2036"/>
                    <a:pt x="434" y="2021"/>
                    <a:pt x="446" y="2018"/>
                  </a:cubicBezTo>
                  <a:cubicBezTo>
                    <a:pt x="457" y="2014"/>
                    <a:pt x="487" y="2005"/>
                    <a:pt x="499" y="2005"/>
                  </a:cubicBezTo>
                  <a:cubicBezTo>
                    <a:pt x="499" y="2005"/>
                    <a:pt x="499" y="2005"/>
                    <a:pt x="499" y="2005"/>
                  </a:cubicBezTo>
                  <a:cubicBezTo>
                    <a:pt x="512" y="2004"/>
                    <a:pt x="563" y="2031"/>
                    <a:pt x="568" y="2039"/>
                  </a:cubicBezTo>
                  <a:cubicBezTo>
                    <a:pt x="574" y="2046"/>
                    <a:pt x="579" y="2038"/>
                    <a:pt x="581" y="2036"/>
                  </a:cubicBezTo>
                  <a:cubicBezTo>
                    <a:pt x="584" y="2034"/>
                    <a:pt x="584" y="2030"/>
                    <a:pt x="583" y="2026"/>
                  </a:cubicBezTo>
                  <a:cubicBezTo>
                    <a:pt x="581" y="2021"/>
                    <a:pt x="604" y="2026"/>
                    <a:pt x="612" y="2026"/>
                  </a:cubicBezTo>
                  <a:cubicBezTo>
                    <a:pt x="621" y="2026"/>
                    <a:pt x="622" y="2027"/>
                    <a:pt x="628" y="2032"/>
                  </a:cubicBezTo>
                  <a:cubicBezTo>
                    <a:pt x="634" y="2036"/>
                    <a:pt x="641" y="2030"/>
                    <a:pt x="652" y="2029"/>
                  </a:cubicBezTo>
                  <a:cubicBezTo>
                    <a:pt x="663" y="2029"/>
                    <a:pt x="656" y="2024"/>
                    <a:pt x="654" y="2017"/>
                  </a:cubicBezTo>
                  <a:cubicBezTo>
                    <a:pt x="652" y="2010"/>
                    <a:pt x="650" y="2011"/>
                    <a:pt x="645" y="2011"/>
                  </a:cubicBezTo>
                  <a:cubicBezTo>
                    <a:pt x="640" y="2010"/>
                    <a:pt x="641" y="2008"/>
                    <a:pt x="640" y="2004"/>
                  </a:cubicBezTo>
                  <a:cubicBezTo>
                    <a:pt x="639" y="1999"/>
                    <a:pt x="647" y="2004"/>
                    <a:pt x="652" y="2005"/>
                  </a:cubicBezTo>
                  <a:cubicBezTo>
                    <a:pt x="658" y="2007"/>
                    <a:pt x="660" y="2003"/>
                    <a:pt x="664" y="2000"/>
                  </a:cubicBezTo>
                  <a:cubicBezTo>
                    <a:pt x="668" y="1998"/>
                    <a:pt x="675" y="1999"/>
                    <a:pt x="681" y="1999"/>
                  </a:cubicBezTo>
                  <a:cubicBezTo>
                    <a:pt x="687" y="1999"/>
                    <a:pt x="688" y="1995"/>
                    <a:pt x="692" y="1993"/>
                  </a:cubicBezTo>
                  <a:cubicBezTo>
                    <a:pt x="695" y="1992"/>
                    <a:pt x="698" y="1993"/>
                    <a:pt x="702" y="1995"/>
                  </a:cubicBezTo>
                  <a:cubicBezTo>
                    <a:pt x="705" y="1996"/>
                    <a:pt x="710" y="1998"/>
                    <a:pt x="713" y="1998"/>
                  </a:cubicBezTo>
                  <a:cubicBezTo>
                    <a:pt x="721" y="1999"/>
                    <a:pt x="719" y="1992"/>
                    <a:pt x="724" y="1991"/>
                  </a:cubicBezTo>
                  <a:cubicBezTo>
                    <a:pt x="729" y="1989"/>
                    <a:pt x="732" y="1983"/>
                    <a:pt x="736" y="1979"/>
                  </a:cubicBezTo>
                  <a:cubicBezTo>
                    <a:pt x="740" y="1975"/>
                    <a:pt x="748" y="1975"/>
                    <a:pt x="752" y="1973"/>
                  </a:cubicBezTo>
                  <a:cubicBezTo>
                    <a:pt x="756" y="1971"/>
                    <a:pt x="746" y="1962"/>
                    <a:pt x="745" y="1956"/>
                  </a:cubicBezTo>
                  <a:cubicBezTo>
                    <a:pt x="745" y="1951"/>
                    <a:pt x="771" y="1977"/>
                    <a:pt x="780" y="1979"/>
                  </a:cubicBezTo>
                  <a:cubicBezTo>
                    <a:pt x="789" y="1981"/>
                    <a:pt x="801" y="1974"/>
                    <a:pt x="808" y="1974"/>
                  </a:cubicBezTo>
                  <a:cubicBezTo>
                    <a:pt x="814" y="1974"/>
                    <a:pt x="809" y="1968"/>
                    <a:pt x="809" y="1966"/>
                  </a:cubicBezTo>
                  <a:cubicBezTo>
                    <a:pt x="810" y="1964"/>
                    <a:pt x="812" y="1967"/>
                    <a:pt x="816" y="1969"/>
                  </a:cubicBezTo>
                  <a:cubicBezTo>
                    <a:pt x="817" y="1970"/>
                    <a:pt x="819" y="1971"/>
                    <a:pt x="820" y="1972"/>
                  </a:cubicBezTo>
                  <a:cubicBezTo>
                    <a:pt x="826" y="1975"/>
                    <a:pt x="819" y="1976"/>
                    <a:pt x="818" y="1978"/>
                  </a:cubicBezTo>
                  <a:cubicBezTo>
                    <a:pt x="817" y="1981"/>
                    <a:pt x="829" y="1986"/>
                    <a:pt x="835" y="1987"/>
                  </a:cubicBezTo>
                  <a:cubicBezTo>
                    <a:pt x="840" y="1989"/>
                    <a:pt x="841" y="1985"/>
                    <a:pt x="843" y="1981"/>
                  </a:cubicBezTo>
                  <a:cubicBezTo>
                    <a:pt x="846" y="1976"/>
                    <a:pt x="877" y="1968"/>
                    <a:pt x="895" y="1968"/>
                  </a:cubicBezTo>
                  <a:cubicBezTo>
                    <a:pt x="914" y="1968"/>
                    <a:pt x="922" y="1960"/>
                    <a:pt x="929" y="1960"/>
                  </a:cubicBezTo>
                  <a:cubicBezTo>
                    <a:pt x="930" y="1960"/>
                    <a:pt x="931" y="1960"/>
                    <a:pt x="932" y="1960"/>
                  </a:cubicBezTo>
                  <a:cubicBezTo>
                    <a:pt x="943" y="1962"/>
                    <a:pt x="972" y="1971"/>
                    <a:pt x="980" y="1972"/>
                  </a:cubicBezTo>
                  <a:cubicBezTo>
                    <a:pt x="989" y="1974"/>
                    <a:pt x="992" y="1975"/>
                    <a:pt x="1001" y="1976"/>
                  </a:cubicBezTo>
                  <a:cubicBezTo>
                    <a:pt x="1011" y="1978"/>
                    <a:pt x="1017" y="1963"/>
                    <a:pt x="1022" y="1957"/>
                  </a:cubicBezTo>
                  <a:cubicBezTo>
                    <a:pt x="1027" y="1950"/>
                    <a:pt x="1046" y="1949"/>
                    <a:pt x="1056" y="1949"/>
                  </a:cubicBezTo>
                  <a:cubicBezTo>
                    <a:pt x="1067" y="1948"/>
                    <a:pt x="1079" y="1928"/>
                    <a:pt x="1083" y="1922"/>
                  </a:cubicBezTo>
                  <a:cubicBezTo>
                    <a:pt x="1087" y="1918"/>
                    <a:pt x="1094" y="1920"/>
                    <a:pt x="1102" y="1922"/>
                  </a:cubicBezTo>
                  <a:cubicBezTo>
                    <a:pt x="1105" y="1923"/>
                    <a:pt x="1107" y="1924"/>
                    <a:pt x="1110" y="1924"/>
                  </a:cubicBezTo>
                  <a:cubicBezTo>
                    <a:pt x="1120" y="1926"/>
                    <a:pt x="1113" y="1913"/>
                    <a:pt x="1113" y="1906"/>
                  </a:cubicBezTo>
                  <a:cubicBezTo>
                    <a:pt x="1113" y="1898"/>
                    <a:pt x="1131" y="1887"/>
                    <a:pt x="1147" y="1879"/>
                  </a:cubicBezTo>
                  <a:cubicBezTo>
                    <a:pt x="1164" y="1870"/>
                    <a:pt x="1177" y="1861"/>
                    <a:pt x="1179" y="1855"/>
                  </a:cubicBezTo>
                  <a:cubicBezTo>
                    <a:pt x="1181" y="1849"/>
                    <a:pt x="1172" y="1825"/>
                    <a:pt x="1172" y="1821"/>
                  </a:cubicBezTo>
                  <a:cubicBezTo>
                    <a:pt x="1171" y="1816"/>
                    <a:pt x="1180" y="1805"/>
                    <a:pt x="1178" y="1800"/>
                  </a:cubicBezTo>
                  <a:cubicBezTo>
                    <a:pt x="1176" y="1794"/>
                    <a:pt x="1170" y="1800"/>
                    <a:pt x="1162" y="1801"/>
                  </a:cubicBezTo>
                  <a:cubicBezTo>
                    <a:pt x="1154" y="1803"/>
                    <a:pt x="1138" y="1803"/>
                    <a:pt x="1124" y="1806"/>
                  </a:cubicBezTo>
                  <a:cubicBezTo>
                    <a:pt x="1111" y="1808"/>
                    <a:pt x="1113" y="1812"/>
                    <a:pt x="1104" y="1815"/>
                  </a:cubicBezTo>
                  <a:cubicBezTo>
                    <a:pt x="1096" y="1818"/>
                    <a:pt x="1092" y="1814"/>
                    <a:pt x="1088" y="1815"/>
                  </a:cubicBezTo>
                  <a:cubicBezTo>
                    <a:pt x="1083" y="1816"/>
                    <a:pt x="1072" y="1813"/>
                    <a:pt x="1067" y="1810"/>
                  </a:cubicBezTo>
                  <a:cubicBezTo>
                    <a:pt x="1061" y="1807"/>
                    <a:pt x="1055" y="1811"/>
                    <a:pt x="1047" y="1811"/>
                  </a:cubicBezTo>
                  <a:cubicBezTo>
                    <a:pt x="1038" y="1811"/>
                    <a:pt x="1045" y="1803"/>
                    <a:pt x="1049" y="1799"/>
                  </a:cubicBezTo>
                  <a:cubicBezTo>
                    <a:pt x="1052" y="1794"/>
                    <a:pt x="1069" y="1789"/>
                    <a:pt x="1063" y="1789"/>
                  </a:cubicBezTo>
                  <a:cubicBezTo>
                    <a:pt x="1058" y="1788"/>
                    <a:pt x="1033" y="1784"/>
                    <a:pt x="1029" y="1785"/>
                  </a:cubicBezTo>
                  <a:cubicBezTo>
                    <a:pt x="1026" y="1785"/>
                    <a:pt x="1014" y="1806"/>
                    <a:pt x="1014" y="1799"/>
                  </a:cubicBezTo>
                  <a:cubicBezTo>
                    <a:pt x="1014" y="1796"/>
                    <a:pt x="1014" y="1794"/>
                    <a:pt x="1015" y="1791"/>
                  </a:cubicBezTo>
                  <a:cubicBezTo>
                    <a:pt x="1016" y="1788"/>
                    <a:pt x="1018" y="1785"/>
                    <a:pt x="1021" y="1784"/>
                  </a:cubicBezTo>
                  <a:cubicBezTo>
                    <a:pt x="1028" y="1779"/>
                    <a:pt x="1045" y="1773"/>
                    <a:pt x="1054" y="1773"/>
                  </a:cubicBezTo>
                  <a:cubicBezTo>
                    <a:pt x="1063" y="1773"/>
                    <a:pt x="1062" y="1774"/>
                    <a:pt x="1068" y="1772"/>
                  </a:cubicBezTo>
                  <a:cubicBezTo>
                    <a:pt x="1074" y="1770"/>
                    <a:pt x="1086" y="1762"/>
                    <a:pt x="1090" y="1757"/>
                  </a:cubicBezTo>
                  <a:cubicBezTo>
                    <a:pt x="1095" y="1752"/>
                    <a:pt x="1095" y="1742"/>
                    <a:pt x="1094" y="1739"/>
                  </a:cubicBezTo>
                  <a:cubicBezTo>
                    <a:pt x="1093" y="1736"/>
                    <a:pt x="1095" y="1729"/>
                    <a:pt x="1095" y="1725"/>
                  </a:cubicBezTo>
                  <a:cubicBezTo>
                    <a:pt x="1095" y="1721"/>
                    <a:pt x="1091" y="1717"/>
                    <a:pt x="1088" y="1719"/>
                  </a:cubicBezTo>
                  <a:cubicBezTo>
                    <a:pt x="1085" y="1721"/>
                    <a:pt x="1074" y="1725"/>
                    <a:pt x="1069" y="1728"/>
                  </a:cubicBezTo>
                  <a:cubicBezTo>
                    <a:pt x="1063" y="1732"/>
                    <a:pt x="1061" y="1726"/>
                    <a:pt x="1060" y="1724"/>
                  </a:cubicBezTo>
                  <a:cubicBezTo>
                    <a:pt x="1060" y="1722"/>
                    <a:pt x="1074" y="1717"/>
                    <a:pt x="1080" y="1717"/>
                  </a:cubicBezTo>
                  <a:cubicBezTo>
                    <a:pt x="1085" y="1717"/>
                    <a:pt x="1083" y="1711"/>
                    <a:pt x="1086" y="1708"/>
                  </a:cubicBezTo>
                  <a:cubicBezTo>
                    <a:pt x="1088" y="1705"/>
                    <a:pt x="1091" y="1707"/>
                    <a:pt x="1096" y="1707"/>
                  </a:cubicBezTo>
                  <a:cubicBezTo>
                    <a:pt x="1100" y="1707"/>
                    <a:pt x="1101" y="1701"/>
                    <a:pt x="1102" y="1698"/>
                  </a:cubicBezTo>
                  <a:cubicBezTo>
                    <a:pt x="1103" y="1694"/>
                    <a:pt x="1099" y="1707"/>
                    <a:pt x="1113" y="1707"/>
                  </a:cubicBezTo>
                  <a:cubicBezTo>
                    <a:pt x="1127" y="1708"/>
                    <a:pt x="1144" y="1686"/>
                    <a:pt x="1145" y="1679"/>
                  </a:cubicBezTo>
                  <a:cubicBezTo>
                    <a:pt x="1146" y="1673"/>
                    <a:pt x="1141" y="1678"/>
                    <a:pt x="1136" y="1678"/>
                  </a:cubicBezTo>
                  <a:cubicBezTo>
                    <a:pt x="1131" y="1678"/>
                    <a:pt x="1141" y="1668"/>
                    <a:pt x="1141" y="1664"/>
                  </a:cubicBezTo>
                  <a:cubicBezTo>
                    <a:pt x="1140" y="1660"/>
                    <a:pt x="1135" y="1663"/>
                    <a:pt x="1128" y="1663"/>
                  </a:cubicBezTo>
                  <a:cubicBezTo>
                    <a:pt x="1121" y="1663"/>
                    <a:pt x="1121" y="1662"/>
                    <a:pt x="1120" y="1661"/>
                  </a:cubicBezTo>
                  <a:cubicBezTo>
                    <a:pt x="1120" y="1661"/>
                    <a:pt x="1120" y="1660"/>
                    <a:pt x="1119" y="1660"/>
                  </a:cubicBezTo>
                  <a:cubicBezTo>
                    <a:pt x="1117" y="1658"/>
                    <a:pt x="1127" y="1659"/>
                    <a:pt x="1131" y="1659"/>
                  </a:cubicBezTo>
                  <a:cubicBezTo>
                    <a:pt x="1135" y="1659"/>
                    <a:pt x="1139" y="1656"/>
                    <a:pt x="1140" y="1654"/>
                  </a:cubicBezTo>
                  <a:cubicBezTo>
                    <a:pt x="1140" y="1652"/>
                    <a:pt x="1136" y="1652"/>
                    <a:pt x="1131" y="1651"/>
                  </a:cubicBezTo>
                  <a:cubicBezTo>
                    <a:pt x="1125" y="1649"/>
                    <a:pt x="1127" y="1645"/>
                    <a:pt x="1128" y="1643"/>
                  </a:cubicBezTo>
                  <a:cubicBezTo>
                    <a:pt x="1130" y="1642"/>
                    <a:pt x="1137" y="1648"/>
                    <a:pt x="1143" y="1649"/>
                  </a:cubicBezTo>
                  <a:cubicBezTo>
                    <a:pt x="1148" y="1650"/>
                    <a:pt x="1147" y="1658"/>
                    <a:pt x="1150" y="1662"/>
                  </a:cubicBezTo>
                  <a:cubicBezTo>
                    <a:pt x="1152" y="1666"/>
                    <a:pt x="1161" y="1648"/>
                    <a:pt x="1166" y="1640"/>
                  </a:cubicBezTo>
                  <a:cubicBezTo>
                    <a:pt x="1172" y="1631"/>
                    <a:pt x="1181" y="1630"/>
                    <a:pt x="1184" y="1626"/>
                  </a:cubicBezTo>
                  <a:cubicBezTo>
                    <a:pt x="1187" y="1622"/>
                    <a:pt x="1187" y="1581"/>
                    <a:pt x="1189" y="1576"/>
                  </a:cubicBezTo>
                  <a:cubicBezTo>
                    <a:pt x="1192" y="1571"/>
                    <a:pt x="1195" y="1552"/>
                    <a:pt x="1199" y="1546"/>
                  </a:cubicBezTo>
                  <a:cubicBezTo>
                    <a:pt x="1202" y="1540"/>
                    <a:pt x="1205" y="1520"/>
                    <a:pt x="1204" y="151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417"/>
            <p:cNvSpPr>
              <a:spLocks/>
            </p:cNvSpPr>
            <p:nvPr/>
          </p:nvSpPr>
          <p:spPr bwMode="auto">
            <a:xfrm>
              <a:off x="4775201" y="4568825"/>
              <a:ext cx="1624013" cy="1944688"/>
            </a:xfrm>
            <a:custGeom>
              <a:avLst/>
              <a:gdLst>
                <a:gd name="T0" fmla="*/ 392 w 432"/>
                <a:gd name="T1" fmla="*/ 377 h 518"/>
                <a:gd name="T2" fmla="*/ 360 w 432"/>
                <a:gd name="T3" fmla="*/ 349 h 518"/>
                <a:gd name="T4" fmla="*/ 373 w 432"/>
                <a:gd name="T5" fmla="*/ 288 h 518"/>
                <a:gd name="T6" fmla="*/ 339 w 432"/>
                <a:gd name="T7" fmla="*/ 247 h 518"/>
                <a:gd name="T8" fmla="*/ 353 w 432"/>
                <a:gd name="T9" fmla="*/ 222 h 518"/>
                <a:gd name="T10" fmla="*/ 366 w 432"/>
                <a:gd name="T11" fmla="*/ 183 h 518"/>
                <a:gd name="T12" fmla="*/ 350 w 432"/>
                <a:gd name="T13" fmla="*/ 154 h 518"/>
                <a:gd name="T14" fmla="*/ 382 w 432"/>
                <a:gd name="T15" fmla="*/ 123 h 518"/>
                <a:gd name="T16" fmla="*/ 409 w 432"/>
                <a:gd name="T17" fmla="*/ 110 h 518"/>
                <a:gd name="T18" fmla="*/ 358 w 432"/>
                <a:gd name="T19" fmla="*/ 44 h 518"/>
                <a:gd name="T20" fmla="*/ 357 w 432"/>
                <a:gd name="T21" fmla="*/ 10 h 518"/>
                <a:gd name="T22" fmla="*/ 340 w 432"/>
                <a:gd name="T23" fmla="*/ 28 h 518"/>
                <a:gd name="T24" fmla="*/ 288 w 432"/>
                <a:gd name="T25" fmla="*/ 32 h 518"/>
                <a:gd name="T26" fmla="*/ 233 w 432"/>
                <a:gd name="T27" fmla="*/ 30 h 518"/>
                <a:gd name="T28" fmla="*/ 196 w 432"/>
                <a:gd name="T29" fmla="*/ 54 h 518"/>
                <a:gd name="T30" fmla="*/ 179 w 432"/>
                <a:gd name="T31" fmla="*/ 38 h 518"/>
                <a:gd name="T32" fmla="*/ 125 w 432"/>
                <a:gd name="T33" fmla="*/ 17 h 518"/>
                <a:gd name="T34" fmla="*/ 112 w 432"/>
                <a:gd name="T35" fmla="*/ 43 h 518"/>
                <a:gd name="T36" fmla="*/ 136 w 432"/>
                <a:gd name="T37" fmla="*/ 69 h 518"/>
                <a:gd name="T38" fmla="*/ 164 w 432"/>
                <a:gd name="T39" fmla="*/ 71 h 518"/>
                <a:gd name="T40" fmla="*/ 121 w 432"/>
                <a:gd name="T41" fmla="*/ 132 h 518"/>
                <a:gd name="T42" fmla="*/ 131 w 432"/>
                <a:gd name="T43" fmla="*/ 167 h 518"/>
                <a:gd name="T44" fmla="*/ 175 w 432"/>
                <a:gd name="T45" fmla="*/ 137 h 518"/>
                <a:gd name="T46" fmla="*/ 190 w 432"/>
                <a:gd name="T47" fmla="*/ 154 h 518"/>
                <a:gd name="T48" fmla="*/ 206 w 432"/>
                <a:gd name="T49" fmla="*/ 180 h 518"/>
                <a:gd name="T50" fmla="*/ 204 w 432"/>
                <a:gd name="T51" fmla="*/ 228 h 518"/>
                <a:gd name="T52" fmla="*/ 222 w 432"/>
                <a:gd name="T53" fmla="*/ 225 h 518"/>
                <a:gd name="T54" fmla="*/ 171 w 432"/>
                <a:gd name="T55" fmla="*/ 302 h 518"/>
                <a:gd name="T56" fmla="*/ 112 w 432"/>
                <a:gd name="T57" fmla="*/ 331 h 518"/>
                <a:gd name="T58" fmla="*/ 79 w 432"/>
                <a:gd name="T59" fmla="*/ 361 h 518"/>
                <a:gd name="T60" fmla="*/ 43 w 432"/>
                <a:gd name="T61" fmla="*/ 361 h 518"/>
                <a:gd name="T62" fmla="*/ 3 w 432"/>
                <a:gd name="T63" fmla="*/ 398 h 518"/>
                <a:gd name="T64" fmla="*/ 31 w 432"/>
                <a:gd name="T65" fmla="*/ 423 h 518"/>
                <a:gd name="T66" fmla="*/ 32 w 432"/>
                <a:gd name="T67" fmla="*/ 438 h 518"/>
                <a:gd name="T68" fmla="*/ 56 w 432"/>
                <a:gd name="T69" fmla="*/ 445 h 518"/>
                <a:gd name="T70" fmla="*/ 58 w 432"/>
                <a:gd name="T71" fmla="*/ 464 h 518"/>
                <a:gd name="T72" fmla="*/ 109 w 432"/>
                <a:gd name="T73" fmla="*/ 437 h 518"/>
                <a:gd name="T74" fmla="*/ 155 w 432"/>
                <a:gd name="T75" fmla="*/ 433 h 518"/>
                <a:gd name="T76" fmla="*/ 187 w 432"/>
                <a:gd name="T77" fmla="*/ 449 h 518"/>
                <a:gd name="T78" fmla="*/ 195 w 432"/>
                <a:gd name="T79" fmla="*/ 459 h 518"/>
                <a:gd name="T80" fmla="*/ 190 w 432"/>
                <a:gd name="T81" fmla="*/ 475 h 518"/>
                <a:gd name="T82" fmla="*/ 234 w 432"/>
                <a:gd name="T83" fmla="*/ 457 h 518"/>
                <a:gd name="T84" fmla="*/ 261 w 432"/>
                <a:gd name="T85" fmla="*/ 496 h 518"/>
                <a:gd name="T86" fmla="*/ 320 w 432"/>
                <a:gd name="T87" fmla="*/ 517 h 518"/>
                <a:gd name="T88" fmla="*/ 355 w 432"/>
                <a:gd name="T89" fmla="*/ 489 h 518"/>
                <a:gd name="T90" fmla="*/ 379 w 432"/>
                <a:gd name="T91" fmla="*/ 477 h 518"/>
                <a:gd name="T92" fmla="*/ 428 w 432"/>
                <a:gd name="T93" fmla="*/ 44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2" h="518">
                  <a:moveTo>
                    <a:pt x="427" y="400"/>
                  </a:moveTo>
                  <a:cubicBezTo>
                    <a:pt x="422" y="398"/>
                    <a:pt x="418" y="402"/>
                    <a:pt x="413" y="394"/>
                  </a:cubicBezTo>
                  <a:cubicBezTo>
                    <a:pt x="407" y="386"/>
                    <a:pt x="398" y="375"/>
                    <a:pt x="392" y="377"/>
                  </a:cubicBezTo>
                  <a:cubicBezTo>
                    <a:pt x="385" y="378"/>
                    <a:pt x="380" y="382"/>
                    <a:pt x="377" y="378"/>
                  </a:cubicBezTo>
                  <a:cubicBezTo>
                    <a:pt x="376" y="376"/>
                    <a:pt x="372" y="372"/>
                    <a:pt x="369" y="367"/>
                  </a:cubicBezTo>
                  <a:cubicBezTo>
                    <a:pt x="364" y="361"/>
                    <a:pt x="360" y="353"/>
                    <a:pt x="360" y="349"/>
                  </a:cubicBezTo>
                  <a:cubicBezTo>
                    <a:pt x="361" y="341"/>
                    <a:pt x="353" y="336"/>
                    <a:pt x="357" y="331"/>
                  </a:cubicBezTo>
                  <a:cubicBezTo>
                    <a:pt x="361" y="327"/>
                    <a:pt x="352" y="318"/>
                    <a:pt x="356" y="316"/>
                  </a:cubicBezTo>
                  <a:cubicBezTo>
                    <a:pt x="359" y="314"/>
                    <a:pt x="372" y="292"/>
                    <a:pt x="373" y="288"/>
                  </a:cubicBezTo>
                  <a:cubicBezTo>
                    <a:pt x="375" y="284"/>
                    <a:pt x="384" y="274"/>
                    <a:pt x="377" y="273"/>
                  </a:cubicBezTo>
                  <a:cubicBezTo>
                    <a:pt x="369" y="272"/>
                    <a:pt x="363" y="274"/>
                    <a:pt x="359" y="271"/>
                  </a:cubicBezTo>
                  <a:cubicBezTo>
                    <a:pt x="355" y="267"/>
                    <a:pt x="335" y="252"/>
                    <a:pt x="339" y="247"/>
                  </a:cubicBezTo>
                  <a:cubicBezTo>
                    <a:pt x="344" y="242"/>
                    <a:pt x="350" y="238"/>
                    <a:pt x="360" y="235"/>
                  </a:cubicBezTo>
                  <a:cubicBezTo>
                    <a:pt x="369" y="233"/>
                    <a:pt x="376" y="228"/>
                    <a:pt x="372" y="222"/>
                  </a:cubicBezTo>
                  <a:cubicBezTo>
                    <a:pt x="369" y="215"/>
                    <a:pt x="356" y="228"/>
                    <a:pt x="353" y="222"/>
                  </a:cubicBezTo>
                  <a:cubicBezTo>
                    <a:pt x="350" y="217"/>
                    <a:pt x="347" y="212"/>
                    <a:pt x="351" y="210"/>
                  </a:cubicBezTo>
                  <a:cubicBezTo>
                    <a:pt x="355" y="209"/>
                    <a:pt x="366" y="197"/>
                    <a:pt x="366" y="194"/>
                  </a:cubicBezTo>
                  <a:cubicBezTo>
                    <a:pt x="366" y="192"/>
                    <a:pt x="360" y="186"/>
                    <a:pt x="366" y="183"/>
                  </a:cubicBezTo>
                  <a:cubicBezTo>
                    <a:pt x="371" y="180"/>
                    <a:pt x="373" y="177"/>
                    <a:pt x="373" y="172"/>
                  </a:cubicBezTo>
                  <a:cubicBezTo>
                    <a:pt x="373" y="168"/>
                    <a:pt x="359" y="163"/>
                    <a:pt x="352" y="158"/>
                  </a:cubicBezTo>
                  <a:cubicBezTo>
                    <a:pt x="351" y="157"/>
                    <a:pt x="350" y="155"/>
                    <a:pt x="350" y="154"/>
                  </a:cubicBezTo>
                  <a:cubicBezTo>
                    <a:pt x="350" y="147"/>
                    <a:pt x="348" y="132"/>
                    <a:pt x="356" y="128"/>
                  </a:cubicBezTo>
                  <a:cubicBezTo>
                    <a:pt x="365" y="124"/>
                    <a:pt x="370" y="117"/>
                    <a:pt x="373" y="120"/>
                  </a:cubicBezTo>
                  <a:cubicBezTo>
                    <a:pt x="377" y="123"/>
                    <a:pt x="376" y="124"/>
                    <a:pt x="382" y="123"/>
                  </a:cubicBezTo>
                  <a:cubicBezTo>
                    <a:pt x="388" y="122"/>
                    <a:pt x="388" y="117"/>
                    <a:pt x="394" y="122"/>
                  </a:cubicBezTo>
                  <a:cubicBezTo>
                    <a:pt x="400" y="128"/>
                    <a:pt x="394" y="132"/>
                    <a:pt x="402" y="129"/>
                  </a:cubicBezTo>
                  <a:cubicBezTo>
                    <a:pt x="407" y="128"/>
                    <a:pt x="409" y="119"/>
                    <a:pt x="409" y="110"/>
                  </a:cubicBezTo>
                  <a:cubicBezTo>
                    <a:pt x="400" y="109"/>
                    <a:pt x="390" y="107"/>
                    <a:pt x="388" y="100"/>
                  </a:cubicBezTo>
                  <a:cubicBezTo>
                    <a:pt x="385" y="90"/>
                    <a:pt x="389" y="78"/>
                    <a:pt x="379" y="63"/>
                  </a:cubicBezTo>
                  <a:cubicBezTo>
                    <a:pt x="369" y="47"/>
                    <a:pt x="365" y="46"/>
                    <a:pt x="358" y="44"/>
                  </a:cubicBezTo>
                  <a:cubicBezTo>
                    <a:pt x="352" y="42"/>
                    <a:pt x="349" y="37"/>
                    <a:pt x="356" y="34"/>
                  </a:cubicBezTo>
                  <a:cubicBezTo>
                    <a:pt x="359" y="32"/>
                    <a:pt x="364" y="32"/>
                    <a:pt x="369" y="31"/>
                  </a:cubicBezTo>
                  <a:cubicBezTo>
                    <a:pt x="364" y="27"/>
                    <a:pt x="357" y="14"/>
                    <a:pt x="357" y="10"/>
                  </a:cubicBezTo>
                  <a:cubicBezTo>
                    <a:pt x="357" y="6"/>
                    <a:pt x="349" y="0"/>
                    <a:pt x="345" y="2"/>
                  </a:cubicBezTo>
                  <a:cubicBezTo>
                    <a:pt x="341" y="4"/>
                    <a:pt x="330" y="7"/>
                    <a:pt x="329" y="10"/>
                  </a:cubicBezTo>
                  <a:cubicBezTo>
                    <a:pt x="327" y="13"/>
                    <a:pt x="334" y="23"/>
                    <a:pt x="340" y="28"/>
                  </a:cubicBezTo>
                  <a:cubicBezTo>
                    <a:pt x="346" y="33"/>
                    <a:pt x="347" y="41"/>
                    <a:pt x="345" y="44"/>
                  </a:cubicBezTo>
                  <a:cubicBezTo>
                    <a:pt x="342" y="47"/>
                    <a:pt x="312" y="28"/>
                    <a:pt x="308" y="27"/>
                  </a:cubicBezTo>
                  <a:cubicBezTo>
                    <a:pt x="304" y="26"/>
                    <a:pt x="292" y="29"/>
                    <a:pt x="288" y="32"/>
                  </a:cubicBezTo>
                  <a:cubicBezTo>
                    <a:pt x="284" y="35"/>
                    <a:pt x="269" y="39"/>
                    <a:pt x="260" y="41"/>
                  </a:cubicBezTo>
                  <a:cubicBezTo>
                    <a:pt x="257" y="41"/>
                    <a:pt x="255" y="42"/>
                    <a:pt x="254" y="42"/>
                  </a:cubicBezTo>
                  <a:cubicBezTo>
                    <a:pt x="247" y="42"/>
                    <a:pt x="239" y="30"/>
                    <a:pt x="233" y="30"/>
                  </a:cubicBezTo>
                  <a:cubicBezTo>
                    <a:pt x="227" y="30"/>
                    <a:pt x="232" y="34"/>
                    <a:pt x="233" y="36"/>
                  </a:cubicBezTo>
                  <a:cubicBezTo>
                    <a:pt x="235" y="37"/>
                    <a:pt x="230" y="45"/>
                    <a:pt x="221" y="44"/>
                  </a:cubicBezTo>
                  <a:cubicBezTo>
                    <a:pt x="212" y="44"/>
                    <a:pt x="203" y="53"/>
                    <a:pt x="196" y="54"/>
                  </a:cubicBezTo>
                  <a:cubicBezTo>
                    <a:pt x="189" y="56"/>
                    <a:pt x="186" y="50"/>
                    <a:pt x="191" y="48"/>
                  </a:cubicBezTo>
                  <a:cubicBezTo>
                    <a:pt x="196" y="46"/>
                    <a:pt x="199" y="38"/>
                    <a:pt x="195" y="34"/>
                  </a:cubicBezTo>
                  <a:cubicBezTo>
                    <a:pt x="190" y="31"/>
                    <a:pt x="186" y="38"/>
                    <a:pt x="179" y="38"/>
                  </a:cubicBezTo>
                  <a:cubicBezTo>
                    <a:pt x="171" y="38"/>
                    <a:pt x="164" y="11"/>
                    <a:pt x="161" y="9"/>
                  </a:cubicBezTo>
                  <a:cubicBezTo>
                    <a:pt x="158" y="6"/>
                    <a:pt x="142" y="9"/>
                    <a:pt x="135" y="9"/>
                  </a:cubicBezTo>
                  <a:cubicBezTo>
                    <a:pt x="128" y="9"/>
                    <a:pt x="125" y="11"/>
                    <a:pt x="125" y="17"/>
                  </a:cubicBezTo>
                  <a:cubicBezTo>
                    <a:pt x="125" y="23"/>
                    <a:pt x="121" y="34"/>
                    <a:pt x="118" y="36"/>
                  </a:cubicBezTo>
                  <a:cubicBezTo>
                    <a:pt x="115" y="37"/>
                    <a:pt x="111" y="34"/>
                    <a:pt x="106" y="32"/>
                  </a:cubicBezTo>
                  <a:cubicBezTo>
                    <a:pt x="100" y="29"/>
                    <a:pt x="107" y="40"/>
                    <a:pt x="112" y="43"/>
                  </a:cubicBezTo>
                  <a:cubicBezTo>
                    <a:pt x="116" y="46"/>
                    <a:pt x="113" y="46"/>
                    <a:pt x="120" y="49"/>
                  </a:cubicBezTo>
                  <a:cubicBezTo>
                    <a:pt x="126" y="52"/>
                    <a:pt x="127" y="52"/>
                    <a:pt x="129" y="55"/>
                  </a:cubicBezTo>
                  <a:cubicBezTo>
                    <a:pt x="131" y="59"/>
                    <a:pt x="130" y="66"/>
                    <a:pt x="136" y="69"/>
                  </a:cubicBezTo>
                  <a:cubicBezTo>
                    <a:pt x="141" y="72"/>
                    <a:pt x="142" y="69"/>
                    <a:pt x="146" y="69"/>
                  </a:cubicBezTo>
                  <a:cubicBezTo>
                    <a:pt x="150" y="69"/>
                    <a:pt x="146" y="74"/>
                    <a:pt x="144" y="78"/>
                  </a:cubicBezTo>
                  <a:cubicBezTo>
                    <a:pt x="143" y="81"/>
                    <a:pt x="161" y="73"/>
                    <a:pt x="164" y="71"/>
                  </a:cubicBezTo>
                  <a:cubicBezTo>
                    <a:pt x="168" y="70"/>
                    <a:pt x="165" y="80"/>
                    <a:pt x="159" y="85"/>
                  </a:cubicBezTo>
                  <a:cubicBezTo>
                    <a:pt x="152" y="90"/>
                    <a:pt x="157" y="94"/>
                    <a:pt x="154" y="103"/>
                  </a:cubicBezTo>
                  <a:cubicBezTo>
                    <a:pt x="151" y="113"/>
                    <a:pt x="129" y="129"/>
                    <a:pt x="121" y="132"/>
                  </a:cubicBezTo>
                  <a:cubicBezTo>
                    <a:pt x="112" y="135"/>
                    <a:pt x="94" y="159"/>
                    <a:pt x="92" y="165"/>
                  </a:cubicBezTo>
                  <a:cubicBezTo>
                    <a:pt x="90" y="171"/>
                    <a:pt x="112" y="163"/>
                    <a:pt x="117" y="162"/>
                  </a:cubicBezTo>
                  <a:cubicBezTo>
                    <a:pt x="122" y="162"/>
                    <a:pt x="123" y="166"/>
                    <a:pt x="131" y="167"/>
                  </a:cubicBezTo>
                  <a:cubicBezTo>
                    <a:pt x="138" y="169"/>
                    <a:pt x="133" y="156"/>
                    <a:pt x="133" y="154"/>
                  </a:cubicBezTo>
                  <a:cubicBezTo>
                    <a:pt x="133" y="152"/>
                    <a:pt x="148" y="143"/>
                    <a:pt x="155" y="142"/>
                  </a:cubicBezTo>
                  <a:cubicBezTo>
                    <a:pt x="161" y="141"/>
                    <a:pt x="169" y="136"/>
                    <a:pt x="175" y="137"/>
                  </a:cubicBezTo>
                  <a:cubicBezTo>
                    <a:pt x="181" y="138"/>
                    <a:pt x="188" y="134"/>
                    <a:pt x="191" y="134"/>
                  </a:cubicBezTo>
                  <a:cubicBezTo>
                    <a:pt x="195" y="134"/>
                    <a:pt x="192" y="138"/>
                    <a:pt x="190" y="142"/>
                  </a:cubicBezTo>
                  <a:cubicBezTo>
                    <a:pt x="188" y="146"/>
                    <a:pt x="188" y="149"/>
                    <a:pt x="190" y="154"/>
                  </a:cubicBezTo>
                  <a:cubicBezTo>
                    <a:pt x="192" y="160"/>
                    <a:pt x="184" y="162"/>
                    <a:pt x="186" y="164"/>
                  </a:cubicBezTo>
                  <a:cubicBezTo>
                    <a:pt x="187" y="165"/>
                    <a:pt x="192" y="174"/>
                    <a:pt x="193" y="179"/>
                  </a:cubicBezTo>
                  <a:cubicBezTo>
                    <a:pt x="195" y="185"/>
                    <a:pt x="201" y="181"/>
                    <a:pt x="206" y="180"/>
                  </a:cubicBezTo>
                  <a:cubicBezTo>
                    <a:pt x="211" y="179"/>
                    <a:pt x="195" y="198"/>
                    <a:pt x="191" y="203"/>
                  </a:cubicBezTo>
                  <a:cubicBezTo>
                    <a:pt x="188" y="208"/>
                    <a:pt x="195" y="216"/>
                    <a:pt x="196" y="219"/>
                  </a:cubicBezTo>
                  <a:cubicBezTo>
                    <a:pt x="197" y="223"/>
                    <a:pt x="200" y="229"/>
                    <a:pt x="204" y="228"/>
                  </a:cubicBezTo>
                  <a:cubicBezTo>
                    <a:pt x="208" y="228"/>
                    <a:pt x="223" y="220"/>
                    <a:pt x="223" y="223"/>
                  </a:cubicBezTo>
                  <a:cubicBezTo>
                    <a:pt x="223" y="223"/>
                    <a:pt x="223" y="224"/>
                    <a:pt x="223" y="224"/>
                  </a:cubicBezTo>
                  <a:cubicBezTo>
                    <a:pt x="223" y="224"/>
                    <a:pt x="222" y="224"/>
                    <a:pt x="222" y="225"/>
                  </a:cubicBezTo>
                  <a:cubicBezTo>
                    <a:pt x="219" y="228"/>
                    <a:pt x="208" y="235"/>
                    <a:pt x="203" y="237"/>
                  </a:cubicBezTo>
                  <a:cubicBezTo>
                    <a:pt x="199" y="239"/>
                    <a:pt x="201" y="244"/>
                    <a:pt x="196" y="256"/>
                  </a:cubicBezTo>
                  <a:cubicBezTo>
                    <a:pt x="192" y="268"/>
                    <a:pt x="177" y="297"/>
                    <a:pt x="171" y="302"/>
                  </a:cubicBezTo>
                  <a:cubicBezTo>
                    <a:pt x="164" y="307"/>
                    <a:pt x="160" y="310"/>
                    <a:pt x="152" y="310"/>
                  </a:cubicBezTo>
                  <a:cubicBezTo>
                    <a:pt x="144" y="310"/>
                    <a:pt x="135" y="327"/>
                    <a:pt x="132" y="330"/>
                  </a:cubicBezTo>
                  <a:cubicBezTo>
                    <a:pt x="129" y="333"/>
                    <a:pt x="116" y="331"/>
                    <a:pt x="112" y="331"/>
                  </a:cubicBezTo>
                  <a:cubicBezTo>
                    <a:pt x="109" y="331"/>
                    <a:pt x="97" y="335"/>
                    <a:pt x="96" y="340"/>
                  </a:cubicBezTo>
                  <a:cubicBezTo>
                    <a:pt x="94" y="345"/>
                    <a:pt x="85" y="347"/>
                    <a:pt x="82" y="350"/>
                  </a:cubicBezTo>
                  <a:cubicBezTo>
                    <a:pt x="79" y="352"/>
                    <a:pt x="79" y="358"/>
                    <a:pt x="79" y="361"/>
                  </a:cubicBezTo>
                  <a:cubicBezTo>
                    <a:pt x="78" y="363"/>
                    <a:pt x="72" y="359"/>
                    <a:pt x="69" y="359"/>
                  </a:cubicBezTo>
                  <a:cubicBezTo>
                    <a:pt x="65" y="359"/>
                    <a:pt x="66" y="359"/>
                    <a:pt x="63" y="361"/>
                  </a:cubicBezTo>
                  <a:cubicBezTo>
                    <a:pt x="59" y="363"/>
                    <a:pt x="49" y="361"/>
                    <a:pt x="43" y="361"/>
                  </a:cubicBezTo>
                  <a:cubicBezTo>
                    <a:pt x="37" y="361"/>
                    <a:pt x="37" y="369"/>
                    <a:pt x="35" y="372"/>
                  </a:cubicBezTo>
                  <a:cubicBezTo>
                    <a:pt x="32" y="375"/>
                    <a:pt x="21" y="382"/>
                    <a:pt x="15" y="384"/>
                  </a:cubicBezTo>
                  <a:cubicBezTo>
                    <a:pt x="8" y="387"/>
                    <a:pt x="5" y="394"/>
                    <a:pt x="3" y="398"/>
                  </a:cubicBezTo>
                  <a:cubicBezTo>
                    <a:pt x="0" y="402"/>
                    <a:pt x="16" y="398"/>
                    <a:pt x="22" y="397"/>
                  </a:cubicBezTo>
                  <a:cubicBezTo>
                    <a:pt x="29" y="396"/>
                    <a:pt x="33" y="408"/>
                    <a:pt x="37" y="413"/>
                  </a:cubicBezTo>
                  <a:cubicBezTo>
                    <a:pt x="42" y="418"/>
                    <a:pt x="37" y="423"/>
                    <a:pt x="31" y="423"/>
                  </a:cubicBezTo>
                  <a:cubicBezTo>
                    <a:pt x="25" y="423"/>
                    <a:pt x="22" y="431"/>
                    <a:pt x="18" y="432"/>
                  </a:cubicBezTo>
                  <a:cubicBezTo>
                    <a:pt x="14" y="434"/>
                    <a:pt x="21" y="438"/>
                    <a:pt x="24" y="441"/>
                  </a:cubicBezTo>
                  <a:cubicBezTo>
                    <a:pt x="27" y="443"/>
                    <a:pt x="30" y="440"/>
                    <a:pt x="32" y="438"/>
                  </a:cubicBezTo>
                  <a:cubicBezTo>
                    <a:pt x="33" y="436"/>
                    <a:pt x="43" y="437"/>
                    <a:pt x="48" y="438"/>
                  </a:cubicBezTo>
                  <a:cubicBezTo>
                    <a:pt x="53" y="439"/>
                    <a:pt x="62" y="437"/>
                    <a:pt x="68" y="437"/>
                  </a:cubicBezTo>
                  <a:cubicBezTo>
                    <a:pt x="74" y="437"/>
                    <a:pt x="61" y="444"/>
                    <a:pt x="56" y="445"/>
                  </a:cubicBezTo>
                  <a:cubicBezTo>
                    <a:pt x="51" y="446"/>
                    <a:pt x="40" y="444"/>
                    <a:pt x="38" y="444"/>
                  </a:cubicBezTo>
                  <a:cubicBezTo>
                    <a:pt x="36" y="444"/>
                    <a:pt x="44" y="450"/>
                    <a:pt x="48" y="455"/>
                  </a:cubicBezTo>
                  <a:cubicBezTo>
                    <a:pt x="53" y="459"/>
                    <a:pt x="56" y="464"/>
                    <a:pt x="58" y="464"/>
                  </a:cubicBezTo>
                  <a:cubicBezTo>
                    <a:pt x="61" y="464"/>
                    <a:pt x="74" y="458"/>
                    <a:pt x="77" y="457"/>
                  </a:cubicBezTo>
                  <a:cubicBezTo>
                    <a:pt x="80" y="455"/>
                    <a:pt x="95" y="455"/>
                    <a:pt x="101" y="455"/>
                  </a:cubicBezTo>
                  <a:cubicBezTo>
                    <a:pt x="106" y="455"/>
                    <a:pt x="104" y="439"/>
                    <a:pt x="109" y="437"/>
                  </a:cubicBezTo>
                  <a:cubicBezTo>
                    <a:pt x="113" y="434"/>
                    <a:pt x="136" y="432"/>
                    <a:pt x="141" y="432"/>
                  </a:cubicBezTo>
                  <a:cubicBezTo>
                    <a:pt x="146" y="432"/>
                    <a:pt x="149" y="425"/>
                    <a:pt x="153" y="423"/>
                  </a:cubicBezTo>
                  <a:cubicBezTo>
                    <a:pt x="157" y="422"/>
                    <a:pt x="159" y="430"/>
                    <a:pt x="155" y="433"/>
                  </a:cubicBezTo>
                  <a:cubicBezTo>
                    <a:pt x="152" y="436"/>
                    <a:pt x="155" y="437"/>
                    <a:pt x="158" y="442"/>
                  </a:cubicBezTo>
                  <a:cubicBezTo>
                    <a:pt x="161" y="446"/>
                    <a:pt x="165" y="444"/>
                    <a:pt x="172" y="444"/>
                  </a:cubicBezTo>
                  <a:cubicBezTo>
                    <a:pt x="179" y="444"/>
                    <a:pt x="181" y="446"/>
                    <a:pt x="187" y="449"/>
                  </a:cubicBezTo>
                  <a:cubicBezTo>
                    <a:pt x="193" y="453"/>
                    <a:pt x="194" y="448"/>
                    <a:pt x="197" y="448"/>
                  </a:cubicBezTo>
                  <a:cubicBezTo>
                    <a:pt x="198" y="447"/>
                    <a:pt x="199" y="449"/>
                    <a:pt x="199" y="451"/>
                  </a:cubicBezTo>
                  <a:cubicBezTo>
                    <a:pt x="199" y="453"/>
                    <a:pt x="198" y="456"/>
                    <a:pt x="195" y="459"/>
                  </a:cubicBezTo>
                  <a:cubicBezTo>
                    <a:pt x="187" y="465"/>
                    <a:pt x="176" y="459"/>
                    <a:pt x="170" y="461"/>
                  </a:cubicBezTo>
                  <a:cubicBezTo>
                    <a:pt x="164" y="463"/>
                    <a:pt x="163" y="474"/>
                    <a:pt x="169" y="480"/>
                  </a:cubicBezTo>
                  <a:cubicBezTo>
                    <a:pt x="176" y="486"/>
                    <a:pt x="184" y="476"/>
                    <a:pt x="190" y="475"/>
                  </a:cubicBezTo>
                  <a:cubicBezTo>
                    <a:pt x="195" y="473"/>
                    <a:pt x="203" y="476"/>
                    <a:pt x="209" y="476"/>
                  </a:cubicBezTo>
                  <a:cubicBezTo>
                    <a:pt x="216" y="476"/>
                    <a:pt x="209" y="464"/>
                    <a:pt x="214" y="463"/>
                  </a:cubicBezTo>
                  <a:cubicBezTo>
                    <a:pt x="219" y="461"/>
                    <a:pt x="228" y="457"/>
                    <a:pt x="234" y="457"/>
                  </a:cubicBezTo>
                  <a:cubicBezTo>
                    <a:pt x="239" y="457"/>
                    <a:pt x="249" y="477"/>
                    <a:pt x="249" y="481"/>
                  </a:cubicBezTo>
                  <a:cubicBezTo>
                    <a:pt x="249" y="483"/>
                    <a:pt x="249" y="486"/>
                    <a:pt x="251" y="488"/>
                  </a:cubicBezTo>
                  <a:cubicBezTo>
                    <a:pt x="252" y="492"/>
                    <a:pt x="256" y="496"/>
                    <a:pt x="261" y="496"/>
                  </a:cubicBezTo>
                  <a:cubicBezTo>
                    <a:pt x="269" y="496"/>
                    <a:pt x="270" y="502"/>
                    <a:pt x="280" y="510"/>
                  </a:cubicBezTo>
                  <a:cubicBezTo>
                    <a:pt x="280" y="510"/>
                    <a:pt x="281" y="510"/>
                    <a:pt x="282" y="511"/>
                  </a:cubicBezTo>
                  <a:cubicBezTo>
                    <a:pt x="292" y="517"/>
                    <a:pt x="311" y="518"/>
                    <a:pt x="320" y="517"/>
                  </a:cubicBezTo>
                  <a:cubicBezTo>
                    <a:pt x="330" y="517"/>
                    <a:pt x="338" y="515"/>
                    <a:pt x="345" y="515"/>
                  </a:cubicBezTo>
                  <a:cubicBezTo>
                    <a:pt x="351" y="515"/>
                    <a:pt x="342" y="501"/>
                    <a:pt x="344" y="498"/>
                  </a:cubicBezTo>
                  <a:cubicBezTo>
                    <a:pt x="345" y="495"/>
                    <a:pt x="350" y="490"/>
                    <a:pt x="355" y="489"/>
                  </a:cubicBezTo>
                  <a:cubicBezTo>
                    <a:pt x="359" y="487"/>
                    <a:pt x="364" y="479"/>
                    <a:pt x="367" y="477"/>
                  </a:cubicBezTo>
                  <a:cubicBezTo>
                    <a:pt x="367" y="477"/>
                    <a:pt x="368" y="477"/>
                    <a:pt x="368" y="476"/>
                  </a:cubicBezTo>
                  <a:cubicBezTo>
                    <a:pt x="371" y="475"/>
                    <a:pt x="376" y="477"/>
                    <a:pt x="379" y="477"/>
                  </a:cubicBezTo>
                  <a:cubicBezTo>
                    <a:pt x="382" y="477"/>
                    <a:pt x="404" y="473"/>
                    <a:pt x="410" y="468"/>
                  </a:cubicBezTo>
                  <a:cubicBezTo>
                    <a:pt x="415" y="463"/>
                    <a:pt x="424" y="451"/>
                    <a:pt x="427" y="448"/>
                  </a:cubicBezTo>
                  <a:cubicBezTo>
                    <a:pt x="427" y="448"/>
                    <a:pt x="427" y="448"/>
                    <a:pt x="428" y="448"/>
                  </a:cubicBezTo>
                  <a:cubicBezTo>
                    <a:pt x="427" y="442"/>
                    <a:pt x="425" y="432"/>
                    <a:pt x="425" y="425"/>
                  </a:cubicBezTo>
                  <a:cubicBezTo>
                    <a:pt x="425" y="412"/>
                    <a:pt x="432" y="403"/>
                    <a:pt x="427" y="40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418"/>
            <p:cNvSpPr>
              <a:spLocks noEditPoints="1"/>
            </p:cNvSpPr>
            <p:nvPr/>
          </p:nvSpPr>
          <p:spPr bwMode="auto">
            <a:xfrm>
              <a:off x="3306763" y="2844800"/>
              <a:ext cx="1446213" cy="1174750"/>
            </a:xfrm>
            <a:custGeom>
              <a:avLst/>
              <a:gdLst>
                <a:gd name="T0" fmla="*/ 372 w 385"/>
                <a:gd name="T1" fmla="*/ 160 h 313"/>
                <a:gd name="T2" fmla="*/ 338 w 385"/>
                <a:gd name="T3" fmla="*/ 149 h 313"/>
                <a:gd name="T4" fmla="*/ 317 w 385"/>
                <a:gd name="T5" fmla="*/ 154 h 313"/>
                <a:gd name="T6" fmla="*/ 348 w 385"/>
                <a:gd name="T7" fmla="*/ 121 h 313"/>
                <a:gd name="T8" fmla="*/ 335 w 385"/>
                <a:gd name="T9" fmla="*/ 108 h 313"/>
                <a:gd name="T10" fmla="*/ 318 w 385"/>
                <a:gd name="T11" fmla="*/ 77 h 313"/>
                <a:gd name="T12" fmla="*/ 300 w 385"/>
                <a:gd name="T13" fmla="*/ 55 h 313"/>
                <a:gd name="T14" fmla="*/ 293 w 385"/>
                <a:gd name="T15" fmla="*/ 12 h 313"/>
                <a:gd name="T16" fmla="*/ 262 w 385"/>
                <a:gd name="T17" fmla="*/ 5 h 313"/>
                <a:gd name="T18" fmla="*/ 184 w 385"/>
                <a:gd name="T19" fmla="*/ 19 h 313"/>
                <a:gd name="T20" fmla="*/ 164 w 385"/>
                <a:gd name="T21" fmla="*/ 33 h 313"/>
                <a:gd name="T22" fmla="*/ 141 w 385"/>
                <a:gd name="T23" fmla="*/ 46 h 313"/>
                <a:gd name="T24" fmla="*/ 125 w 385"/>
                <a:gd name="T25" fmla="*/ 45 h 313"/>
                <a:gd name="T26" fmla="*/ 108 w 385"/>
                <a:gd name="T27" fmla="*/ 74 h 313"/>
                <a:gd name="T28" fmla="*/ 96 w 385"/>
                <a:gd name="T29" fmla="*/ 106 h 313"/>
                <a:gd name="T30" fmla="*/ 76 w 385"/>
                <a:gd name="T31" fmla="*/ 121 h 313"/>
                <a:gd name="T32" fmla="*/ 49 w 385"/>
                <a:gd name="T33" fmla="*/ 127 h 313"/>
                <a:gd name="T34" fmla="*/ 63 w 385"/>
                <a:gd name="T35" fmla="*/ 153 h 313"/>
                <a:gd name="T36" fmla="*/ 28 w 385"/>
                <a:gd name="T37" fmla="*/ 172 h 313"/>
                <a:gd name="T38" fmla="*/ 3 w 385"/>
                <a:gd name="T39" fmla="*/ 191 h 313"/>
                <a:gd name="T40" fmla="*/ 36 w 385"/>
                <a:gd name="T41" fmla="*/ 234 h 313"/>
                <a:gd name="T42" fmla="*/ 60 w 385"/>
                <a:gd name="T43" fmla="*/ 256 h 313"/>
                <a:gd name="T44" fmla="*/ 102 w 385"/>
                <a:gd name="T45" fmla="*/ 273 h 313"/>
                <a:gd name="T46" fmla="*/ 119 w 385"/>
                <a:gd name="T47" fmla="*/ 271 h 313"/>
                <a:gd name="T48" fmla="*/ 127 w 385"/>
                <a:gd name="T49" fmla="*/ 264 h 313"/>
                <a:gd name="T50" fmla="*/ 138 w 385"/>
                <a:gd name="T51" fmla="*/ 237 h 313"/>
                <a:gd name="T52" fmla="*/ 160 w 385"/>
                <a:gd name="T53" fmla="*/ 207 h 313"/>
                <a:gd name="T54" fmla="*/ 196 w 385"/>
                <a:gd name="T55" fmla="*/ 263 h 313"/>
                <a:gd name="T56" fmla="*/ 216 w 385"/>
                <a:gd name="T57" fmla="*/ 297 h 313"/>
                <a:gd name="T58" fmla="*/ 252 w 385"/>
                <a:gd name="T59" fmla="*/ 302 h 313"/>
                <a:gd name="T60" fmla="*/ 267 w 385"/>
                <a:gd name="T61" fmla="*/ 291 h 313"/>
                <a:gd name="T62" fmla="*/ 282 w 385"/>
                <a:gd name="T63" fmla="*/ 299 h 313"/>
                <a:gd name="T64" fmla="*/ 307 w 385"/>
                <a:gd name="T65" fmla="*/ 298 h 313"/>
                <a:gd name="T66" fmla="*/ 330 w 385"/>
                <a:gd name="T67" fmla="*/ 257 h 313"/>
                <a:gd name="T68" fmla="*/ 374 w 385"/>
                <a:gd name="T69" fmla="*/ 240 h 313"/>
                <a:gd name="T70" fmla="*/ 352 w 385"/>
                <a:gd name="T71" fmla="*/ 228 h 313"/>
                <a:gd name="T72" fmla="*/ 347 w 385"/>
                <a:gd name="T73" fmla="*/ 182 h 313"/>
                <a:gd name="T74" fmla="*/ 368 w 385"/>
                <a:gd name="T75" fmla="*/ 203 h 313"/>
                <a:gd name="T76" fmla="*/ 377 w 385"/>
                <a:gd name="T77" fmla="*/ 231 h 313"/>
                <a:gd name="T78" fmla="*/ 379 w 385"/>
                <a:gd name="T79" fmla="*/ 182 h 313"/>
                <a:gd name="T80" fmla="*/ 273 w 385"/>
                <a:gd name="T81" fmla="*/ 167 h 313"/>
                <a:gd name="T82" fmla="*/ 255 w 385"/>
                <a:gd name="T83" fmla="*/ 191 h 313"/>
                <a:gd name="T84" fmla="*/ 227 w 385"/>
                <a:gd name="T85" fmla="*/ 182 h 313"/>
                <a:gd name="T86" fmla="*/ 237 w 385"/>
                <a:gd name="T87" fmla="*/ 129 h 313"/>
                <a:gd name="T88" fmla="*/ 262 w 385"/>
                <a:gd name="T89" fmla="*/ 136 h 313"/>
                <a:gd name="T90" fmla="*/ 269 w 385"/>
                <a:gd name="T91" fmla="*/ 154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85" h="313">
                  <a:moveTo>
                    <a:pt x="379" y="182"/>
                  </a:moveTo>
                  <a:cubicBezTo>
                    <a:pt x="373" y="172"/>
                    <a:pt x="371" y="169"/>
                    <a:pt x="372" y="160"/>
                  </a:cubicBezTo>
                  <a:cubicBezTo>
                    <a:pt x="373" y="152"/>
                    <a:pt x="369" y="149"/>
                    <a:pt x="363" y="146"/>
                  </a:cubicBezTo>
                  <a:cubicBezTo>
                    <a:pt x="356" y="143"/>
                    <a:pt x="346" y="149"/>
                    <a:pt x="338" y="149"/>
                  </a:cubicBezTo>
                  <a:cubicBezTo>
                    <a:pt x="331" y="149"/>
                    <a:pt x="327" y="155"/>
                    <a:pt x="325" y="159"/>
                  </a:cubicBezTo>
                  <a:cubicBezTo>
                    <a:pt x="322" y="162"/>
                    <a:pt x="317" y="160"/>
                    <a:pt x="317" y="154"/>
                  </a:cubicBezTo>
                  <a:cubicBezTo>
                    <a:pt x="316" y="148"/>
                    <a:pt x="327" y="141"/>
                    <a:pt x="335" y="135"/>
                  </a:cubicBezTo>
                  <a:cubicBezTo>
                    <a:pt x="343" y="130"/>
                    <a:pt x="348" y="124"/>
                    <a:pt x="348" y="121"/>
                  </a:cubicBezTo>
                  <a:cubicBezTo>
                    <a:pt x="348" y="117"/>
                    <a:pt x="343" y="105"/>
                    <a:pt x="341" y="104"/>
                  </a:cubicBezTo>
                  <a:cubicBezTo>
                    <a:pt x="338" y="103"/>
                    <a:pt x="340" y="109"/>
                    <a:pt x="335" y="108"/>
                  </a:cubicBezTo>
                  <a:cubicBezTo>
                    <a:pt x="330" y="108"/>
                    <a:pt x="332" y="106"/>
                    <a:pt x="333" y="102"/>
                  </a:cubicBezTo>
                  <a:cubicBezTo>
                    <a:pt x="334" y="98"/>
                    <a:pt x="322" y="84"/>
                    <a:pt x="318" y="77"/>
                  </a:cubicBezTo>
                  <a:cubicBezTo>
                    <a:pt x="314" y="71"/>
                    <a:pt x="307" y="65"/>
                    <a:pt x="311" y="59"/>
                  </a:cubicBezTo>
                  <a:cubicBezTo>
                    <a:pt x="315" y="53"/>
                    <a:pt x="309" y="58"/>
                    <a:pt x="300" y="55"/>
                  </a:cubicBezTo>
                  <a:cubicBezTo>
                    <a:pt x="292" y="52"/>
                    <a:pt x="296" y="43"/>
                    <a:pt x="298" y="39"/>
                  </a:cubicBezTo>
                  <a:cubicBezTo>
                    <a:pt x="300" y="34"/>
                    <a:pt x="301" y="18"/>
                    <a:pt x="293" y="12"/>
                  </a:cubicBezTo>
                  <a:cubicBezTo>
                    <a:pt x="285" y="6"/>
                    <a:pt x="282" y="11"/>
                    <a:pt x="276" y="11"/>
                  </a:cubicBezTo>
                  <a:cubicBezTo>
                    <a:pt x="271" y="11"/>
                    <a:pt x="267" y="6"/>
                    <a:pt x="262" y="5"/>
                  </a:cubicBezTo>
                  <a:cubicBezTo>
                    <a:pt x="257" y="4"/>
                    <a:pt x="228" y="0"/>
                    <a:pt x="224" y="3"/>
                  </a:cubicBezTo>
                  <a:cubicBezTo>
                    <a:pt x="219" y="6"/>
                    <a:pt x="192" y="19"/>
                    <a:pt x="184" y="19"/>
                  </a:cubicBezTo>
                  <a:cubicBezTo>
                    <a:pt x="176" y="19"/>
                    <a:pt x="170" y="13"/>
                    <a:pt x="168" y="14"/>
                  </a:cubicBezTo>
                  <a:cubicBezTo>
                    <a:pt x="167" y="15"/>
                    <a:pt x="168" y="31"/>
                    <a:pt x="164" y="33"/>
                  </a:cubicBezTo>
                  <a:cubicBezTo>
                    <a:pt x="160" y="35"/>
                    <a:pt x="158" y="38"/>
                    <a:pt x="159" y="43"/>
                  </a:cubicBezTo>
                  <a:cubicBezTo>
                    <a:pt x="160" y="48"/>
                    <a:pt x="146" y="48"/>
                    <a:pt x="141" y="46"/>
                  </a:cubicBezTo>
                  <a:cubicBezTo>
                    <a:pt x="136" y="44"/>
                    <a:pt x="129" y="45"/>
                    <a:pt x="125" y="45"/>
                  </a:cubicBezTo>
                  <a:cubicBezTo>
                    <a:pt x="125" y="45"/>
                    <a:pt x="125" y="45"/>
                    <a:pt x="125" y="45"/>
                  </a:cubicBezTo>
                  <a:cubicBezTo>
                    <a:pt x="121" y="49"/>
                    <a:pt x="118" y="52"/>
                    <a:pt x="117" y="55"/>
                  </a:cubicBezTo>
                  <a:cubicBezTo>
                    <a:pt x="114" y="63"/>
                    <a:pt x="111" y="71"/>
                    <a:pt x="108" y="74"/>
                  </a:cubicBezTo>
                  <a:cubicBezTo>
                    <a:pt x="104" y="77"/>
                    <a:pt x="108" y="86"/>
                    <a:pt x="109" y="92"/>
                  </a:cubicBezTo>
                  <a:cubicBezTo>
                    <a:pt x="111" y="98"/>
                    <a:pt x="101" y="103"/>
                    <a:pt x="96" y="106"/>
                  </a:cubicBezTo>
                  <a:cubicBezTo>
                    <a:pt x="90" y="109"/>
                    <a:pt x="91" y="115"/>
                    <a:pt x="89" y="118"/>
                  </a:cubicBezTo>
                  <a:cubicBezTo>
                    <a:pt x="87" y="121"/>
                    <a:pt x="82" y="121"/>
                    <a:pt x="76" y="121"/>
                  </a:cubicBezTo>
                  <a:cubicBezTo>
                    <a:pt x="70" y="121"/>
                    <a:pt x="65" y="129"/>
                    <a:pt x="60" y="131"/>
                  </a:cubicBezTo>
                  <a:cubicBezTo>
                    <a:pt x="56" y="133"/>
                    <a:pt x="55" y="129"/>
                    <a:pt x="49" y="127"/>
                  </a:cubicBezTo>
                  <a:cubicBezTo>
                    <a:pt x="44" y="125"/>
                    <a:pt x="40" y="135"/>
                    <a:pt x="39" y="140"/>
                  </a:cubicBezTo>
                  <a:cubicBezTo>
                    <a:pt x="39" y="145"/>
                    <a:pt x="57" y="151"/>
                    <a:pt x="63" y="153"/>
                  </a:cubicBezTo>
                  <a:cubicBezTo>
                    <a:pt x="70" y="154"/>
                    <a:pt x="50" y="167"/>
                    <a:pt x="48" y="169"/>
                  </a:cubicBezTo>
                  <a:cubicBezTo>
                    <a:pt x="45" y="172"/>
                    <a:pt x="34" y="172"/>
                    <a:pt x="28" y="172"/>
                  </a:cubicBezTo>
                  <a:cubicBezTo>
                    <a:pt x="21" y="172"/>
                    <a:pt x="19" y="177"/>
                    <a:pt x="17" y="181"/>
                  </a:cubicBezTo>
                  <a:cubicBezTo>
                    <a:pt x="14" y="186"/>
                    <a:pt x="5" y="188"/>
                    <a:pt x="3" y="191"/>
                  </a:cubicBezTo>
                  <a:cubicBezTo>
                    <a:pt x="0" y="195"/>
                    <a:pt x="21" y="213"/>
                    <a:pt x="24" y="220"/>
                  </a:cubicBezTo>
                  <a:cubicBezTo>
                    <a:pt x="26" y="227"/>
                    <a:pt x="32" y="229"/>
                    <a:pt x="36" y="234"/>
                  </a:cubicBezTo>
                  <a:cubicBezTo>
                    <a:pt x="41" y="239"/>
                    <a:pt x="41" y="240"/>
                    <a:pt x="41" y="248"/>
                  </a:cubicBezTo>
                  <a:cubicBezTo>
                    <a:pt x="41" y="255"/>
                    <a:pt x="49" y="252"/>
                    <a:pt x="60" y="256"/>
                  </a:cubicBezTo>
                  <a:cubicBezTo>
                    <a:pt x="70" y="260"/>
                    <a:pt x="68" y="268"/>
                    <a:pt x="77" y="275"/>
                  </a:cubicBezTo>
                  <a:cubicBezTo>
                    <a:pt x="87" y="282"/>
                    <a:pt x="97" y="274"/>
                    <a:pt x="102" y="273"/>
                  </a:cubicBezTo>
                  <a:cubicBezTo>
                    <a:pt x="107" y="273"/>
                    <a:pt x="112" y="281"/>
                    <a:pt x="117" y="283"/>
                  </a:cubicBezTo>
                  <a:cubicBezTo>
                    <a:pt x="122" y="285"/>
                    <a:pt x="118" y="275"/>
                    <a:pt x="119" y="271"/>
                  </a:cubicBezTo>
                  <a:cubicBezTo>
                    <a:pt x="120" y="268"/>
                    <a:pt x="123" y="273"/>
                    <a:pt x="127" y="273"/>
                  </a:cubicBezTo>
                  <a:cubicBezTo>
                    <a:pt x="130" y="273"/>
                    <a:pt x="127" y="267"/>
                    <a:pt x="127" y="264"/>
                  </a:cubicBezTo>
                  <a:cubicBezTo>
                    <a:pt x="127" y="262"/>
                    <a:pt x="135" y="256"/>
                    <a:pt x="140" y="256"/>
                  </a:cubicBezTo>
                  <a:cubicBezTo>
                    <a:pt x="145" y="256"/>
                    <a:pt x="138" y="242"/>
                    <a:pt x="138" y="237"/>
                  </a:cubicBezTo>
                  <a:cubicBezTo>
                    <a:pt x="137" y="232"/>
                    <a:pt x="142" y="227"/>
                    <a:pt x="149" y="225"/>
                  </a:cubicBezTo>
                  <a:cubicBezTo>
                    <a:pt x="155" y="222"/>
                    <a:pt x="158" y="211"/>
                    <a:pt x="160" y="207"/>
                  </a:cubicBezTo>
                  <a:cubicBezTo>
                    <a:pt x="162" y="203"/>
                    <a:pt x="185" y="223"/>
                    <a:pt x="185" y="234"/>
                  </a:cubicBezTo>
                  <a:cubicBezTo>
                    <a:pt x="185" y="244"/>
                    <a:pt x="188" y="252"/>
                    <a:pt x="196" y="263"/>
                  </a:cubicBezTo>
                  <a:cubicBezTo>
                    <a:pt x="204" y="274"/>
                    <a:pt x="204" y="261"/>
                    <a:pt x="214" y="267"/>
                  </a:cubicBezTo>
                  <a:cubicBezTo>
                    <a:pt x="224" y="272"/>
                    <a:pt x="212" y="282"/>
                    <a:pt x="216" y="297"/>
                  </a:cubicBezTo>
                  <a:cubicBezTo>
                    <a:pt x="220" y="311"/>
                    <a:pt x="236" y="299"/>
                    <a:pt x="240" y="299"/>
                  </a:cubicBezTo>
                  <a:cubicBezTo>
                    <a:pt x="243" y="298"/>
                    <a:pt x="247" y="303"/>
                    <a:pt x="252" y="302"/>
                  </a:cubicBezTo>
                  <a:cubicBezTo>
                    <a:pt x="257" y="302"/>
                    <a:pt x="257" y="287"/>
                    <a:pt x="263" y="289"/>
                  </a:cubicBezTo>
                  <a:cubicBezTo>
                    <a:pt x="265" y="289"/>
                    <a:pt x="266" y="290"/>
                    <a:pt x="267" y="291"/>
                  </a:cubicBezTo>
                  <a:cubicBezTo>
                    <a:pt x="267" y="291"/>
                    <a:pt x="268" y="291"/>
                    <a:pt x="268" y="290"/>
                  </a:cubicBezTo>
                  <a:cubicBezTo>
                    <a:pt x="269" y="289"/>
                    <a:pt x="277" y="298"/>
                    <a:pt x="282" y="299"/>
                  </a:cubicBezTo>
                  <a:cubicBezTo>
                    <a:pt x="288" y="301"/>
                    <a:pt x="283" y="304"/>
                    <a:pt x="285" y="308"/>
                  </a:cubicBezTo>
                  <a:cubicBezTo>
                    <a:pt x="288" y="313"/>
                    <a:pt x="301" y="302"/>
                    <a:pt x="307" y="298"/>
                  </a:cubicBezTo>
                  <a:cubicBezTo>
                    <a:pt x="313" y="294"/>
                    <a:pt x="320" y="276"/>
                    <a:pt x="320" y="271"/>
                  </a:cubicBezTo>
                  <a:cubicBezTo>
                    <a:pt x="320" y="267"/>
                    <a:pt x="322" y="262"/>
                    <a:pt x="330" y="257"/>
                  </a:cubicBezTo>
                  <a:cubicBezTo>
                    <a:pt x="337" y="253"/>
                    <a:pt x="344" y="258"/>
                    <a:pt x="352" y="258"/>
                  </a:cubicBezTo>
                  <a:cubicBezTo>
                    <a:pt x="360" y="258"/>
                    <a:pt x="374" y="244"/>
                    <a:pt x="374" y="240"/>
                  </a:cubicBezTo>
                  <a:cubicBezTo>
                    <a:pt x="375" y="236"/>
                    <a:pt x="369" y="231"/>
                    <a:pt x="363" y="228"/>
                  </a:cubicBezTo>
                  <a:cubicBezTo>
                    <a:pt x="357" y="224"/>
                    <a:pt x="356" y="226"/>
                    <a:pt x="352" y="228"/>
                  </a:cubicBezTo>
                  <a:cubicBezTo>
                    <a:pt x="349" y="229"/>
                    <a:pt x="358" y="208"/>
                    <a:pt x="358" y="203"/>
                  </a:cubicBezTo>
                  <a:cubicBezTo>
                    <a:pt x="359" y="198"/>
                    <a:pt x="349" y="184"/>
                    <a:pt x="347" y="182"/>
                  </a:cubicBezTo>
                  <a:cubicBezTo>
                    <a:pt x="346" y="180"/>
                    <a:pt x="350" y="173"/>
                    <a:pt x="355" y="176"/>
                  </a:cubicBezTo>
                  <a:cubicBezTo>
                    <a:pt x="360" y="179"/>
                    <a:pt x="365" y="193"/>
                    <a:pt x="368" y="203"/>
                  </a:cubicBezTo>
                  <a:cubicBezTo>
                    <a:pt x="370" y="212"/>
                    <a:pt x="367" y="210"/>
                    <a:pt x="366" y="215"/>
                  </a:cubicBezTo>
                  <a:cubicBezTo>
                    <a:pt x="365" y="219"/>
                    <a:pt x="373" y="229"/>
                    <a:pt x="377" y="231"/>
                  </a:cubicBezTo>
                  <a:cubicBezTo>
                    <a:pt x="381" y="234"/>
                    <a:pt x="383" y="221"/>
                    <a:pt x="383" y="209"/>
                  </a:cubicBezTo>
                  <a:cubicBezTo>
                    <a:pt x="383" y="197"/>
                    <a:pt x="385" y="192"/>
                    <a:pt x="379" y="182"/>
                  </a:cubicBezTo>
                  <a:close/>
                  <a:moveTo>
                    <a:pt x="269" y="154"/>
                  </a:moveTo>
                  <a:cubicBezTo>
                    <a:pt x="271" y="160"/>
                    <a:pt x="276" y="164"/>
                    <a:pt x="273" y="167"/>
                  </a:cubicBezTo>
                  <a:cubicBezTo>
                    <a:pt x="270" y="171"/>
                    <a:pt x="265" y="172"/>
                    <a:pt x="262" y="180"/>
                  </a:cubicBezTo>
                  <a:cubicBezTo>
                    <a:pt x="260" y="188"/>
                    <a:pt x="258" y="191"/>
                    <a:pt x="255" y="191"/>
                  </a:cubicBezTo>
                  <a:cubicBezTo>
                    <a:pt x="250" y="189"/>
                    <a:pt x="248" y="186"/>
                    <a:pt x="241" y="186"/>
                  </a:cubicBezTo>
                  <a:cubicBezTo>
                    <a:pt x="233" y="186"/>
                    <a:pt x="233" y="188"/>
                    <a:pt x="227" y="182"/>
                  </a:cubicBezTo>
                  <a:cubicBezTo>
                    <a:pt x="221" y="176"/>
                    <a:pt x="239" y="164"/>
                    <a:pt x="238" y="154"/>
                  </a:cubicBezTo>
                  <a:cubicBezTo>
                    <a:pt x="237" y="143"/>
                    <a:pt x="231" y="134"/>
                    <a:pt x="237" y="129"/>
                  </a:cubicBezTo>
                  <a:cubicBezTo>
                    <a:pt x="244" y="124"/>
                    <a:pt x="244" y="131"/>
                    <a:pt x="248" y="134"/>
                  </a:cubicBezTo>
                  <a:cubicBezTo>
                    <a:pt x="251" y="137"/>
                    <a:pt x="257" y="137"/>
                    <a:pt x="262" y="136"/>
                  </a:cubicBezTo>
                  <a:cubicBezTo>
                    <a:pt x="268" y="134"/>
                    <a:pt x="278" y="130"/>
                    <a:pt x="278" y="137"/>
                  </a:cubicBezTo>
                  <a:cubicBezTo>
                    <a:pt x="278" y="143"/>
                    <a:pt x="266" y="148"/>
                    <a:pt x="269" y="15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1419"/>
            <p:cNvSpPr>
              <a:spLocks/>
            </p:cNvSpPr>
            <p:nvPr/>
          </p:nvSpPr>
          <p:spPr bwMode="auto">
            <a:xfrm>
              <a:off x="7032626" y="7038975"/>
              <a:ext cx="315913" cy="203200"/>
            </a:xfrm>
            <a:custGeom>
              <a:avLst/>
              <a:gdLst>
                <a:gd name="T0" fmla="*/ 57 w 84"/>
                <a:gd name="T1" fmla="*/ 54 h 54"/>
                <a:gd name="T2" fmla="*/ 20 w 84"/>
                <a:gd name="T3" fmla="*/ 39 h 54"/>
                <a:gd name="T4" fmla="*/ 2 w 84"/>
                <a:gd name="T5" fmla="*/ 38 h 54"/>
                <a:gd name="T6" fmla="*/ 20 w 84"/>
                <a:gd name="T7" fmla="*/ 21 h 54"/>
                <a:gd name="T8" fmla="*/ 43 w 84"/>
                <a:gd name="T9" fmla="*/ 5 h 54"/>
                <a:gd name="T10" fmla="*/ 69 w 84"/>
                <a:gd name="T11" fmla="*/ 15 h 54"/>
                <a:gd name="T12" fmla="*/ 80 w 84"/>
                <a:gd name="T13" fmla="*/ 24 h 54"/>
                <a:gd name="T14" fmla="*/ 68 w 84"/>
                <a:gd name="T15" fmla="*/ 34 h 54"/>
                <a:gd name="T16" fmla="*/ 57 w 84"/>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54">
                  <a:moveTo>
                    <a:pt x="57" y="54"/>
                  </a:moveTo>
                  <a:cubicBezTo>
                    <a:pt x="46" y="54"/>
                    <a:pt x="29" y="39"/>
                    <a:pt x="20" y="39"/>
                  </a:cubicBezTo>
                  <a:cubicBezTo>
                    <a:pt x="11" y="39"/>
                    <a:pt x="0" y="45"/>
                    <a:pt x="2" y="38"/>
                  </a:cubicBezTo>
                  <a:cubicBezTo>
                    <a:pt x="3" y="30"/>
                    <a:pt x="7" y="24"/>
                    <a:pt x="20" y="21"/>
                  </a:cubicBezTo>
                  <a:cubicBezTo>
                    <a:pt x="33" y="19"/>
                    <a:pt x="31" y="0"/>
                    <a:pt x="43" y="5"/>
                  </a:cubicBezTo>
                  <a:cubicBezTo>
                    <a:pt x="55" y="10"/>
                    <a:pt x="61" y="15"/>
                    <a:pt x="69" y="15"/>
                  </a:cubicBezTo>
                  <a:cubicBezTo>
                    <a:pt x="76" y="14"/>
                    <a:pt x="84" y="21"/>
                    <a:pt x="80" y="24"/>
                  </a:cubicBezTo>
                  <a:cubicBezTo>
                    <a:pt x="76" y="26"/>
                    <a:pt x="68" y="29"/>
                    <a:pt x="68" y="34"/>
                  </a:cubicBezTo>
                  <a:cubicBezTo>
                    <a:pt x="68" y="39"/>
                    <a:pt x="66" y="54"/>
                    <a:pt x="57" y="5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1420"/>
            <p:cNvSpPr>
              <a:spLocks/>
            </p:cNvSpPr>
            <p:nvPr/>
          </p:nvSpPr>
          <p:spPr bwMode="auto">
            <a:xfrm>
              <a:off x="8359776" y="6343650"/>
              <a:ext cx="157163" cy="65088"/>
            </a:xfrm>
            <a:custGeom>
              <a:avLst/>
              <a:gdLst>
                <a:gd name="T0" fmla="*/ 36 w 42"/>
                <a:gd name="T1" fmla="*/ 15 h 17"/>
                <a:gd name="T2" fmla="*/ 18 w 42"/>
                <a:gd name="T3" fmla="*/ 16 h 17"/>
                <a:gd name="T4" fmla="*/ 1 w 42"/>
                <a:gd name="T5" fmla="*/ 9 h 17"/>
                <a:gd name="T6" fmla="*/ 18 w 42"/>
                <a:gd name="T7" fmla="*/ 1 h 17"/>
                <a:gd name="T8" fmla="*/ 36 w 42"/>
                <a:gd name="T9" fmla="*/ 15 h 17"/>
              </a:gdLst>
              <a:ahLst/>
              <a:cxnLst>
                <a:cxn ang="0">
                  <a:pos x="T0" y="T1"/>
                </a:cxn>
                <a:cxn ang="0">
                  <a:pos x="T2" y="T3"/>
                </a:cxn>
                <a:cxn ang="0">
                  <a:pos x="T4" y="T5"/>
                </a:cxn>
                <a:cxn ang="0">
                  <a:pos x="T6" y="T7"/>
                </a:cxn>
                <a:cxn ang="0">
                  <a:pos x="T8" y="T9"/>
                </a:cxn>
              </a:cxnLst>
              <a:rect l="0" t="0" r="r" b="b"/>
              <a:pathLst>
                <a:path w="42" h="17">
                  <a:moveTo>
                    <a:pt x="36" y="15"/>
                  </a:moveTo>
                  <a:cubicBezTo>
                    <a:pt x="31" y="17"/>
                    <a:pt x="23" y="17"/>
                    <a:pt x="18" y="16"/>
                  </a:cubicBezTo>
                  <a:cubicBezTo>
                    <a:pt x="13" y="14"/>
                    <a:pt x="0" y="13"/>
                    <a:pt x="1" y="9"/>
                  </a:cubicBezTo>
                  <a:cubicBezTo>
                    <a:pt x="2" y="6"/>
                    <a:pt x="8" y="0"/>
                    <a:pt x="18" y="1"/>
                  </a:cubicBezTo>
                  <a:cubicBezTo>
                    <a:pt x="28" y="2"/>
                    <a:pt x="42" y="13"/>
                    <a:pt x="36" y="1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1421"/>
            <p:cNvSpPr>
              <a:spLocks/>
            </p:cNvSpPr>
            <p:nvPr/>
          </p:nvSpPr>
          <p:spPr bwMode="auto">
            <a:xfrm>
              <a:off x="5106988" y="3633788"/>
              <a:ext cx="273050" cy="368300"/>
            </a:xfrm>
            <a:custGeom>
              <a:avLst/>
              <a:gdLst>
                <a:gd name="T0" fmla="*/ 26 w 73"/>
                <a:gd name="T1" fmla="*/ 92 h 98"/>
                <a:gd name="T2" fmla="*/ 13 w 73"/>
                <a:gd name="T3" fmla="*/ 91 h 98"/>
                <a:gd name="T4" fmla="*/ 1 w 73"/>
                <a:gd name="T5" fmla="*/ 92 h 98"/>
                <a:gd name="T6" fmla="*/ 8 w 73"/>
                <a:gd name="T7" fmla="*/ 63 h 98"/>
                <a:gd name="T8" fmla="*/ 30 w 73"/>
                <a:gd name="T9" fmla="*/ 36 h 98"/>
                <a:gd name="T10" fmla="*/ 47 w 73"/>
                <a:gd name="T11" fmla="*/ 11 h 98"/>
                <a:gd name="T12" fmla="*/ 63 w 73"/>
                <a:gd name="T13" fmla="*/ 5 h 98"/>
                <a:gd name="T14" fmla="*/ 65 w 73"/>
                <a:gd name="T15" fmla="*/ 27 h 98"/>
                <a:gd name="T16" fmla="*/ 70 w 73"/>
                <a:gd name="T17" fmla="*/ 35 h 98"/>
                <a:gd name="T18" fmla="*/ 59 w 73"/>
                <a:gd name="T19" fmla="*/ 57 h 98"/>
                <a:gd name="T20" fmla="*/ 26 w 73"/>
                <a:gd name="T21" fmla="*/ 9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8">
                  <a:moveTo>
                    <a:pt x="26" y="92"/>
                  </a:moveTo>
                  <a:cubicBezTo>
                    <a:pt x="21" y="95"/>
                    <a:pt x="17" y="89"/>
                    <a:pt x="13" y="91"/>
                  </a:cubicBezTo>
                  <a:cubicBezTo>
                    <a:pt x="8" y="92"/>
                    <a:pt x="3" y="98"/>
                    <a:pt x="1" y="92"/>
                  </a:cubicBezTo>
                  <a:cubicBezTo>
                    <a:pt x="0" y="86"/>
                    <a:pt x="8" y="74"/>
                    <a:pt x="8" y="63"/>
                  </a:cubicBezTo>
                  <a:cubicBezTo>
                    <a:pt x="8" y="53"/>
                    <a:pt x="29" y="43"/>
                    <a:pt x="30" y="36"/>
                  </a:cubicBezTo>
                  <a:cubicBezTo>
                    <a:pt x="32" y="29"/>
                    <a:pt x="40" y="14"/>
                    <a:pt x="47" y="11"/>
                  </a:cubicBezTo>
                  <a:cubicBezTo>
                    <a:pt x="54" y="9"/>
                    <a:pt x="63" y="0"/>
                    <a:pt x="63" y="5"/>
                  </a:cubicBezTo>
                  <a:cubicBezTo>
                    <a:pt x="64" y="10"/>
                    <a:pt x="61" y="26"/>
                    <a:pt x="65" y="27"/>
                  </a:cubicBezTo>
                  <a:cubicBezTo>
                    <a:pt x="69" y="29"/>
                    <a:pt x="73" y="28"/>
                    <a:pt x="70" y="35"/>
                  </a:cubicBezTo>
                  <a:cubicBezTo>
                    <a:pt x="67" y="43"/>
                    <a:pt x="60" y="50"/>
                    <a:pt x="59" y="57"/>
                  </a:cubicBezTo>
                  <a:cubicBezTo>
                    <a:pt x="57" y="63"/>
                    <a:pt x="32" y="89"/>
                    <a:pt x="26" y="9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1422"/>
            <p:cNvSpPr>
              <a:spLocks/>
            </p:cNvSpPr>
            <p:nvPr/>
          </p:nvSpPr>
          <p:spPr bwMode="auto">
            <a:xfrm>
              <a:off x="4786313" y="2413000"/>
              <a:ext cx="192088" cy="288925"/>
            </a:xfrm>
            <a:custGeom>
              <a:avLst/>
              <a:gdLst>
                <a:gd name="T0" fmla="*/ 45 w 51"/>
                <a:gd name="T1" fmla="*/ 70 h 77"/>
                <a:gd name="T2" fmla="*/ 20 w 51"/>
                <a:gd name="T3" fmla="*/ 71 h 77"/>
                <a:gd name="T4" fmla="*/ 8 w 51"/>
                <a:gd name="T5" fmla="*/ 61 h 77"/>
                <a:gd name="T6" fmla="*/ 6 w 51"/>
                <a:gd name="T7" fmla="*/ 40 h 77"/>
                <a:gd name="T8" fmla="*/ 2 w 51"/>
                <a:gd name="T9" fmla="*/ 18 h 77"/>
                <a:gd name="T10" fmla="*/ 22 w 51"/>
                <a:gd name="T11" fmla="*/ 3 h 77"/>
                <a:gd name="T12" fmla="*/ 40 w 51"/>
                <a:gd name="T13" fmla="*/ 22 h 77"/>
                <a:gd name="T14" fmla="*/ 44 w 51"/>
                <a:gd name="T15" fmla="*/ 41 h 77"/>
                <a:gd name="T16" fmla="*/ 43 w 51"/>
                <a:gd name="T17" fmla="*/ 58 h 77"/>
                <a:gd name="T18" fmla="*/ 45 w 51"/>
                <a:gd name="T19"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77">
                  <a:moveTo>
                    <a:pt x="45" y="70"/>
                  </a:moveTo>
                  <a:cubicBezTo>
                    <a:pt x="37" y="74"/>
                    <a:pt x="27" y="77"/>
                    <a:pt x="20" y="71"/>
                  </a:cubicBezTo>
                  <a:cubicBezTo>
                    <a:pt x="12" y="66"/>
                    <a:pt x="7" y="69"/>
                    <a:pt x="8" y="61"/>
                  </a:cubicBezTo>
                  <a:cubicBezTo>
                    <a:pt x="8" y="54"/>
                    <a:pt x="10" y="49"/>
                    <a:pt x="6" y="40"/>
                  </a:cubicBezTo>
                  <a:cubicBezTo>
                    <a:pt x="2" y="31"/>
                    <a:pt x="0" y="25"/>
                    <a:pt x="2" y="18"/>
                  </a:cubicBezTo>
                  <a:cubicBezTo>
                    <a:pt x="5" y="12"/>
                    <a:pt x="4" y="0"/>
                    <a:pt x="22" y="3"/>
                  </a:cubicBezTo>
                  <a:cubicBezTo>
                    <a:pt x="39" y="5"/>
                    <a:pt x="38" y="12"/>
                    <a:pt x="40" y="22"/>
                  </a:cubicBezTo>
                  <a:cubicBezTo>
                    <a:pt x="41" y="31"/>
                    <a:pt x="37" y="32"/>
                    <a:pt x="44" y="41"/>
                  </a:cubicBezTo>
                  <a:cubicBezTo>
                    <a:pt x="51" y="50"/>
                    <a:pt x="42" y="53"/>
                    <a:pt x="43" y="58"/>
                  </a:cubicBezTo>
                  <a:cubicBezTo>
                    <a:pt x="43" y="63"/>
                    <a:pt x="48" y="68"/>
                    <a:pt x="45" y="7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1423"/>
            <p:cNvSpPr>
              <a:spLocks/>
            </p:cNvSpPr>
            <p:nvPr/>
          </p:nvSpPr>
          <p:spPr bwMode="auto">
            <a:xfrm>
              <a:off x="4895851" y="2228850"/>
              <a:ext cx="104775" cy="161925"/>
            </a:xfrm>
            <a:custGeom>
              <a:avLst/>
              <a:gdLst>
                <a:gd name="T0" fmla="*/ 24 w 28"/>
                <a:gd name="T1" fmla="*/ 41 h 43"/>
                <a:gd name="T2" fmla="*/ 7 w 28"/>
                <a:gd name="T3" fmla="*/ 20 h 43"/>
                <a:gd name="T4" fmla="*/ 3 w 28"/>
                <a:gd name="T5" fmla="*/ 2 h 43"/>
                <a:gd name="T6" fmla="*/ 21 w 28"/>
                <a:gd name="T7" fmla="*/ 18 h 43"/>
                <a:gd name="T8" fmla="*/ 24 w 28"/>
                <a:gd name="T9" fmla="*/ 41 h 43"/>
              </a:gdLst>
              <a:ahLst/>
              <a:cxnLst>
                <a:cxn ang="0">
                  <a:pos x="T0" y="T1"/>
                </a:cxn>
                <a:cxn ang="0">
                  <a:pos x="T2" y="T3"/>
                </a:cxn>
                <a:cxn ang="0">
                  <a:pos x="T4" y="T5"/>
                </a:cxn>
                <a:cxn ang="0">
                  <a:pos x="T6" y="T7"/>
                </a:cxn>
                <a:cxn ang="0">
                  <a:pos x="T8" y="T9"/>
                </a:cxn>
              </a:cxnLst>
              <a:rect l="0" t="0" r="r" b="b"/>
              <a:pathLst>
                <a:path w="28" h="43">
                  <a:moveTo>
                    <a:pt x="24" y="41"/>
                  </a:moveTo>
                  <a:cubicBezTo>
                    <a:pt x="19" y="43"/>
                    <a:pt x="9" y="27"/>
                    <a:pt x="7" y="20"/>
                  </a:cubicBezTo>
                  <a:cubicBezTo>
                    <a:pt x="4" y="13"/>
                    <a:pt x="0" y="3"/>
                    <a:pt x="3" y="2"/>
                  </a:cubicBezTo>
                  <a:cubicBezTo>
                    <a:pt x="6" y="0"/>
                    <a:pt x="17" y="12"/>
                    <a:pt x="21" y="18"/>
                  </a:cubicBezTo>
                  <a:cubicBezTo>
                    <a:pt x="24" y="23"/>
                    <a:pt x="28" y="40"/>
                    <a:pt x="24" y="4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1424"/>
            <p:cNvSpPr>
              <a:spLocks/>
            </p:cNvSpPr>
            <p:nvPr/>
          </p:nvSpPr>
          <p:spPr bwMode="auto">
            <a:xfrm>
              <a:off x="5019676" y="2346325"/>
              <a:ext cx="46038" cy="47625"/>
            </a:xfrm>
            <a:custGeom>
              <a:avLst/>
              <a:gdLst>
                <a:gd name="T0" fmla="*/ 6 w 12"/>
                <a:gd name="T1" fmla="*/ 10 h 13"/>
                <a:gd name="T2" fmla="*/ 7 w 12"/>
                <a:gd name="T3" fmla="*/ 0 h 13"/>
                <a:gd name="T4" fmla="*/ 6 w 12"/>
                <a:gd name="T5" fmla="*/ 10 h 13"/>
              </a:gdLst>
              <a:ahLst/>
              <a:cxnLst>
                <a:cxn ang="0">
                  <a:pos x="T0" y="T1"/>
                </a:cxn>
                <a:cxn ang="0">
                  <a:pos x="T2" y="T3"/>
                </a:cxn>
                <a:cxn ang="0">
                  <a:pos x="T4" y="T5"/>
                </a:cxn>
              </a:cxnLst>
              <a:rect l="0" t="0" r="r" b="b"/>
              <a:pathLst>
                <a:path w="12" h="13">
                  <a:moveTo>
                    <a:pt x="6" y="10"/>
                  </a:moveTo>
                  <a:cubicBezTo>
                    <a:pt x="0" y="13"/>
                    <a:pt x="1" y="0"/>
                    <a:pt x="7" y="0"/>
                  </a:cubicBezTo>
                  <a:cubicBezTo>
                    <a:pt x="12" y="1"/>
                    <a:pt x="9" y="9"/>
                    <a:pt x="6" y="1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1425"/>
            <p:cNvSpPr>
              <a:spLocks/>
            </p:cNvSpPr>
            <p:nvPr/>
          </p:nvSpPr>
          <p:spPr bwMode="auto">
            <a:xfrm>
              <a:off x="4906963" y="2170112"/>
              <a:ext cx="57150" cy="63500"/>
            </a:xfrm>
            <a:custGeom>
              <a:avLst/>
              <a:gdLst>
                <a:gd name="T0" fmla="*/ 14 w 15"/>
                <a:gd name="T1" fmla="*/ 15 h 17"/>
                <a:gd name="T2" fmla="*/ 5 w 15"/>
                <a:gd name="T3" fmla="*/ 6 h 17"/>
                <a:gd name="T4" fmla="*/ 14 w 15"/>
                <a:gd name="T5" fmla="*/ 15 h 17"/>
              </a:gdLst>
              <a:ahLst/>
              <a:cxnLst>
                <a:cxn ang="0">
                  <a:pos x="T0" y="T1"/>
                </a:cxn>
                <a:cxn ang="0">
                  <a:pos x="T2" y="T3"/>
                </a:cxn>
                <a:cxn ang="0">
                  <a:pos x="T4" y="T5"/>
                </a:cxn>
              </a:cxnLst>
              <a:rect l="0" t="0" r="r" b="b"/>
              <a:pathLst>
                <a:path w="15" h="17">
                  <a:moveTo>
                    <a:pt x="14" y="15"/>
                  </a:moveTo>
                  <a:cubicBezTo>
                    <a:pt x="13" y="17"/>
                    <a:pt x="0" y="11"/>
                    <a:pt x="5" y="6"/>
                  </a:cubicBezTo>
                  <a:cubicBezTo>
                    <a:pt x="11" y="0"/>
                    <a:pt x="15" y="8"/>
                    <a:pt x="14" y="1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1426"/>
            <p:cNvSpPr>
              <a:spLocks/>
            </p:cNvSpPr>
            <p:nvPr/>
          </p:nvSpPr>
          <p:spPr bwMode="auto">
            <a:xfrm>
              <a:off x="4576763" y="2409825"/>
              <a:ext cx="49213" cy="63500"/>
            </a:xfrm>
            <a:custGeom>
              <a:avLst/>
              <a:gdLst>
                <a:gd name="T0" fmla="*/ 6 w 13"/>
                <a:gd name="T1" fmla="*/ 16 h 17"/>
                <a:gd name="T2" fmla="*/ 8 w 13"/>
                <a:gd name="T3" fmla="*/ 0 h 17"/>
                <a:gd name="T4" fmla="*/ 6 w 13"/>
                <a:gd name="T5" fmla="*/ 16 h 17"/>
              </a:gdLst>
              <a:ahLst/>
              <a:cxnLst>
                <a:cxn ang="0">
                  <a:pos x="T0" y="T1"/>
                </a:cxn>
                <a:cxn ang="0">
                  <a:pos x="T2" y="T3"/>
                </a:cxn>
                <a:cxn ang="0">
                  <a:pos x="T4" y="T5"/>
                </a:cxn>
              </a:cxnLst>
              <a:rect l="0" t="0" r="r" b="b"/>
              <a:pathLst>
                <a:path w="13" h="17">
                  <a:moveTo>
                    <a:pt x="6" y="16"/>
                  </a:moveTo>
                  <a:cubicBezTo>
                    <a:pt x="0" y="14"/>
                    <a:pt x="3" y="1"/>
                    <a:pt x="8" y="0"/>
                  </a:cubicBezTo>
                  <a:cubicBezTo>
                    <a:pt x="13" y="0"/>
                    <a:pt x="8" y="17"/>
                    <a:pt x="6" y="1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1427"/>
            <p:cNvSpPr>
              <a:spLocks/>
            </p:cNvSpPr>
            <p:nvPr/>
          </p:nvSpPr>
          <p:spPr bwMode="auto">
            <a:xfrm>
              <a:off x="4186238" y="2184400"/>
              <a:ext cx="255588" cy="368300"/>
            </a:xfrm>
            <a:custGeom>
              <a:avLst/>
              <a:gdLst>
                <a:gd name="T0" fmla="*/ 31 w 68"/>
                <a:gd name="T1" fmla="*/ 96 h 98"/>
                <a:gd name="T2" fmla="*/ 33 w 68"/>
                <a:gd name="T3" fmla="*/ 81 h 98"/>
                <a:gd name="T4" fmla="*/ 36 w 68"/>
                <a:gd name="T5" fmla="*/ 65 h 98"/>
                <a:gd name="T6" fmla="*/ 31 w 68"/>
                <a:gd name="T7" fmla="*/ 57 h 98"/>
                <a:gd name="T8" fmla="*/ 36 w 68"/>
                <a:gd name="T9" fmla="*/ 43 h 98"/>
                <a:gd name="T10" fmla="*/ 20 w 68"/>
                <a:gd name="T11" fmla="*/ 53 h 98"/>
                <a:gd name="T12" fmla="*/ 4 w 68"/>
                <a:gd name="T13" fmla="*/ 70 h 98"/>
                <a:gd name="T14" fmla="*/ 13 w 68"/>
                <a:gd name="T15" fmla="*/ 45 h 98"/>
                <a:gd name="T16" fmla="*/ 14 w 68"/>
                <a:gd name="T17" fmla="*/ 23 h 98"/>
                <a:gd name="T18" fmla="*/ 27 w 68"/>
                <a:gd name="T19" fmla="*/ 18 h 98"/>
                <a:gd name="T20" fmla="*/ 30 w 68"/>
                <a:gd name="T21" fmla="*/ 26 h 98"/>
                <a:gd name="T22" fmla="*/ 57 w 68"/>
                <a:gd name="T23" fmla="*/ 4 h 98"/>
                <a:gd name="T24" fmla="*/ 62 w 68"/>
                <a:gd name="T25" fmla="*/ 40 h 98"/>
                <a:gd name="T26" fmla="*/ 68 w 68"/>
                <a:gd name="T27" fmla="*/ 54 h 98"/>
                <a:gd name="T28" fmla="*/ 65 w 68"/>
                <a:gd name="T29" fmla="*/ 74 h 98"/>
                <a:gd name="T30" fmla="*/ 48 w 68"/>
                <a:gd name="T31" fmla="*/ 84 h 98"/>
                <a:gd name="T32" fmla="*/ 31 w 68"/>
                <a:gd name="T33" fmla="*/ 9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98">
                  <a:moveTo>
                    <a:pt x="31" y="96"/>
                  </a:moveTo>
                  <a:cubicBezTo>
                    <a:pt x="26" y="95"/>
                    <a:pt x="29" y="86"/>
                    <a:pt x="33" y="81"/>
                  </a:cubicBezTo>
                  <a:cubicBezTo>
                    <a:pt x="37" y="77"/>
                    <a:pt x="40" y="69"/>
                    <a:pt x="36" y="65"/>
                  </a:cubicBezTo>
                  <a:cubicBezTo>
                    <a:pt x="31" y="61"/>
                    <a:pt x="27" y="60"/>
                    <a:pt x="31" y="57"/>
                  </a:cubicBezTo>
                  <a:cubicBezTo>
                    <a:pt x="35" y="53"/>
                    <a:pt x="42" y="46"/>
                    <a:pt x="36" y="43"/>
                  </a:cubicBezTo>
                  <a:cubicBezTo>
                    <a:pt x="30" y="41"/>
                    <a:pt x="26" y="44"/>
                    <a:pt x="20" y="53"/>
                  </a:cubicBezTo>
                  <a:cubicBezTo>
                    <a:pt x="14" y="61"/>
                    <a:pt x="8" y="74"/>
                    <a:pt x="4" y="70"/>
                  </a:cubicBezTo>
                  <a:cubicBezTo>
                    <a:pt x="0" y="66"/>
                    <a:pt x="10" y="51"/>
                    <a:pt x="13" y="45"/>
                  </a:cubicBezTo>
                  <a:cubicBezTo>
                    <a:pt x="15" y="39"/>
                    <a:pt x="10" y="25"/>
                    <a:pt x="14" y="23"/>
                  </a:cubicBezTo>
                  <a:cubicBezTo>
                    <a:pt x="18" y="20"/>
                    <a:pt x="26" y="14"/>
                    <a:pt x="27" y="18"/>
                  </a:cubicBezTo>
                  <a:cubicBezTo>
                    <a:pt x="28" y="22"/>
                    <a:pt x="25" y="31"/>
                    <a:pt x="30" y="26"/>
                  </a:cubicBezTo>
                  <a:cubicBezTo>
                    <a:pt x="35" y="22"/>
                    <a:pt x="56" y="0"/>
                    <a:pt x="57" y="4"/>
                  </a:cubicBezTo>
                  <a:cubicBezTo>
                    <a:pt x="57" y="9"/>
                    <a:pt x="58" y="35"/>
                    <a:pt x="62" y="40"/>
                  </a:cubicBezTo>
                  <a:cubicBezTo>
                    <a:pt x="66" y="45"/>
                    <a:pt x="68" y="48"/>
                    <a:pt x="68" y="54"/>
                  </a:cubicBezTo>
                  <a:cubicBezTo>
                    <a:pt x="68" y="59"/>
                    <a:pt x="67" y="73"/>
                    <a:pt x="65" y="74"/>
                  </a:cubicBezTo>
                  <a:cubicBezTo>
                    <a:pt x="62" y="76"/>
                    <a:pt x="53" y="84"/>
                    <a:pt x="48" y="84"/>
                  </a:cubicBezTo>
                  <a:cubicBezTo>
                    <a:pt x="42" y="84"/>
                    <a:pt x="37" y="98"/>
                    <a:pt x="31" y="9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1428"/>
            <p:cNvSpPr>
              <a:spLocks/>
            </p:cNvSpPr>
            <p:nvPr/>
          </p:nvSpPr>
          <p:spPr bwMode="auto">
            <a:xfrm>
              <a:off x="4406901" y="1997075"/>
              <a:ext cx="236538" cy="344488"/>
            </a:xfrm>
            <a:custGeom>
              <a:avLst/>
              <a:gdLst>
                <a:gd name="T0" fmla="*/ 17 w 63"/>
                <a:gd name="T1" fmla="*/ 92 h 92"/>
                <a:gd name="T2" fmla="*/ 7 w 63"/>
                <a:gd name="T3" fmla="*/ 61 h 92"/>
                <a:gd name="T4" fmla="*/ 30 w 63"/>
                <a:gd name="T5" fmla="*/ 45 h 92"/>
                <a:gd name="T6" fmla="*/ 20 w 63"/>
                <a:gd name="T7" fmla="*/ 40 h 92"/>
                <a:gd name="T8" fmla="*/ 58 w 63"/>
                <a:gd name="T9" fmla="*/ 1 h 92"/>
                <a:gd name="T10" fmla="*/ 59 w 63"/>
                <a:gd name="T11" fmla="*/ 13 h 92"/>
                <a:gd name="T12" fmla="*/ 36 w 63"/>
                <a:gd name="T13" fmla="*/ 63 h 92"/>
                <a:gd name="T14" fmla="*/ 25 w 63"/>
                <a:gd name="T15" fmla="*/ 80 h 92"/>
                <a:gd name="T16" fmla="*/ 17 w 63"/>
                <a:gd name="T17"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92">
                  <a:moveTo>
                    <a:pt x="17" y="92"/>
                  </a:moveTo>
                  <a:cubicBezTo>
                    <a:pt x="9" y="91"/>
                    <a:pt x="0" y="67"/>
                    <a:pt x="7" y="61"/>
                  </a:cubicBezTo>
                  <a:cubicBezTo>
                    <a:pt x="14" y="56"/>
                    <a:pt x="35" y="48"/>
                    <a:pt x="30" y="45"/>
                  </a:cubicBezTo>
                  <a:cubicBezTo>
                    <a:pt x="24" y="43"/>
                    <a:pt x="17" y="44"/>
                    <a:pt x="20" y="40"/>
                  </a:cubicBezTo>
                  <a:cubicBezTo>
                    <a:pt x="22" y="35"/>
                    <a:pt x="53" y="0"/>
                    <a:pt x="58" y="1"/>
                  </a:cubicBezTo>
                  <a:cubicBezTo>
                    <a:pt x="63" y="2"/>
                    <a:pt x="61" y="9"/>
                    <a:pt x="59" y="13"/>
                  </a:cubicBezTo>
                  <a:cubicBezTo>
                    <a:pt x="57" y="17"/>
                    <a:pt x="37" y="57"/>
                    <a:pt x="36" y="63"/>
                  </a:cubicBezTo>
                  <a:cubicBezTo>
                    <a:pt x="34" y="69"/>
                    <a:pt x="26" y="77"/>
                    <a:pt x="25" y="80"/>
                  </a:cubicBezTo>
                  <a:cubicBezTo>
                    <a:pt x="25" y="83"/>
                    <a:pt x="22" y="92"/>
                    <a:pt x="17" y="9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1429"/>
            <p:cNvSpPr>
              <a:spLocks/>
            </p:cNvSpPr>
            <p:nvPr/>
          </p:nvSpPr>
          <p:spPr bwMode="auto">
            <a:xfrm>
              <a:off x="4321176" y="2019300"/>
              <a:ext cx="85725" cy="104775"/>
            </a:xfrm>
            <a:custGeom>
              <a:avLst/>
              <a:gdLst>
                <a:gd name="T0" fmla="*/ 5 w 23"/>
                <a:gd name="T1" fmla="*/ 28 h 28"/>
                <a:gd name="T2" fmla="*/ 13 w 23"/>
                <a:gd name="T3" fmla="*/ 2 h 28"/>
                <a:gd name="T4" fmla="*/ 20 w 23"/>
                <a:gd name="T5" fmla="*/ 4 h 28"/>
                <a:gd name="T6" fmla="*/ 5 w 23"/>
                <a:gd name="T7" fmla="*/ 28 h 28"/>
              </a:gdLst>
              <a:ahLst/>
              <a:cxnLst>
                <a:cxn ang="0">
                  <a:pos x="T0" y="T1"/>
                </a:cxn>
                <a:cxn ang="0">
                  <a:pos x="T2" y="T3"/>
                </a:cxn>
                <a:cxn ang="0">
                  <a:pos x="T4" y="T5"/>
                </a:cxn>
                <a:cxn ang="0">
                  <a:pos x="T6" y="T7"/>
                </a:cxn>
              </a:cxnLst>
              <a:rect l="0" t="0" r="r" b="b"/>
              <a:pathLst>
                <a:path w="23" h="28">
                  <a:moveTo>
                    <a:pt x="5" y="28"/>
                  </a:moveTo>
                  <a:cubicBezTo>
                    <a:pt x="0" y="28"/>
                    <a:pt x="9" y="4"/>
                    <a:pt x="13" y="2"/>
                  </a:cubicBezTo>
                  <a:cubicBezTo>
                    <a:pt x="17" y="1"/>
                    <a:pt x="23" y="0"/>
                    <a:pt x="20" y="4"/>
                  </a:cubicBezTo>
                  <a:cubicBezTo>
                    <a:pt x="17" y="8"/>
                    <a:pt x="8" y="28"/>
                    <a:pt x="5" y="2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1430"/>
            <p:cNvSpPr>
              <a:spLocks/>
            </p:cNvSpPr>
            <p:nvPr/>
          </p:nvSpPr>
          <p:spPr bwMode="auto">
            <a:xfrm>
              <a:off x="4678363" y="1617662"/>
              <a:ext cx="101600" cy="85725"/>
            </a:xfrm>
            <a:custGeom>
              <a:avLst/>
              <a:gdLst>
                <a:gd name="T0" fmla="*/ 6 w 27"/>
                <a:gd name="T1" fmla="*/ 23 h 23"/>
                <a:gd name="T2" fmla="*/ 25 w 27"/>
                <a:gd name="T3" fmla="*/ 3 h 23"/>
                <a:gd name="T4" fmla="*/ 6 w 27"/>
                <a:gd name="T5" fmla="*/ 23 h 23"/>
              </a:gdLst>
              <a:ahLst/>
              <a:cxnLst>
                <a:cxn ang="0">
                  <a:pos x="T0" y="T1"/>
                </a:cxn>
                <a:cxn ang="0">
                  <a:pos x="T2" y="T3"/>
                </a:cxn>
                <a:cxn ang="0">
                  <a:pos x="T4" y="T5"/>
                </a:cxn>
              </a:cxnLst>
              <a:rect l="0" t="0" r="r" b="b"/>
              <a:pathLst>
                <a:path w="27" h="23">
                  <a:moveTo>
                    <a:pt x="6" y="23"/>
                  </a:moveTo>
                  <a:cubicBezTo>
                    <a:pt x="0" y="23"/>
                    <a:pt x="23" y="0"/>
                    <a:pt x="25" y="3"/>
                  </a:cubicBezTo>
                  <a:cubicBezTo>
                    <a:pt x="27" y="6"/>
                    <a:pt x="8" y="23"/>
                    <a:pt x="6" y="2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1431"/>
            <p:cNvSpPr>
              <a:spLocks/>
            </p:cNvSpPr>
            <p:nvPr/>
          </p:nvSpPr>
          <p:spPr bwMode="auto">
            <a:xfrm>
              <a:off x="4283076" y="1516062"/>
              <a:ext cx="387350" cy="379413"/>
            </a:xfrm>
            <a:custGeom>
              <a:avLst/>
              <a:gdLst>
                <a:gd name="T0" fmla="*/ 72 w 103"/>
                <a:gd name="T1" fmla="*/ 89 h 101"/>
                <a:gd name="T2" fmla="*/ 70 w 103"/>
                <a:gd name="T3" fmla="*/ 79 h 101"/>
                <a:gd name="T4" fmla="*/ 50 w 103"/>
                <a:gd name="T5" fmla="*/ 87 h 101"/>
                <a:gd name="T6" fmla="*/ 28 w 103"/>
                <a:gd name="T7" fmla="*/ 94 h 101"/>
                <a:gd name="T8" fmla="*/ 9 w 103"/>
                <a:gd name="T9" fmla="*/ 96 h 101"/>
                <a:gd name="T10" fmla="*/ 5 w 103"/>
                <a:gd name="T11" fmla="*/ 83 h 101"/>
                <a:gd name="T12" fmla="*/ 19 w 103"/>
                <a:gd name="T13" fmla="*/ 85 h 101"/>
                <a:gd name="T14" fmla="*/ 39 w 103"/>
                <a:gd name="T15" fmla="*/ 75 h 101"/>
                <a:gd name="T16" fmla="*/ 25 w 103"/>
                <a:gd name="T17" fmla="*/ 68 h 101"/>
                <a:gd name="T18" fmla="*/ 35 w 103"/>
                <a:gd name="T19" fmla="*/ 55 h 101"/>
                <a:gd name="T20" fmla="*/ 51 w 103"/>
                <a:gd name="T21" fmla="*/ 46 h 101"/>
                <a:gd name="T22" fmla="*/ 47 w 103"/>
                <a:gd name="T23" fmla="*/ 41 h 101"/>
                <a:gd name="T24" fmla="*/ 23 w 103"/>
                <a:gd name="T25" fmla="*/ 48 h 101"/>
                <a:gd name="T26" fmla="*/ 16 w 103"/>
                <a:gd name="T27" fmla="*/ 41 h 101"/>
                <a:gd name="T28" fmla="*/ 23 w 103"/>
                <a:gd name="T29" fmla="*/ 36 h 101"/>
                <a:gd name="T30" fmla="*/ 6 w 103"/>
                <a:gd name="T31" fmla="*/ 28 h 101"/>
                <a:gd name="T32" fmla="*/ 11 w 103"/>
                <a:gd name="T33" fmla="*/ 17 h 101"/>
                <a:gd name="T34" fmla="*/ 19 w 103"/>
                <a:gd name="T35" fmla="*/ 11 h 101"/>
                <a:gd name="T36" fmla="*/ 33 w 103"/>
                <a:gd name="T37" fmla="*/ 1 h 101"/>
                <a:gd name="T38" fmla="*/ 50 w 103"/>
                <a:gd name="T39" fmla="*/ 10 h 101"/>
                <a:gd name="T40" fmla="*/ 60 w 103"/>
                <a:gd name="T41" fmla="*/ 27 h 101"/>
                <a:gd name="T42" fmla="*/ 69 w 103"/>
                <a:gd name="T43" fmla="*/ 36 h 101"/>
                <a:gd name="T44" fmla="*/ 85 w 103"/>
                <a:gd name="T45" fmla="*/ 38 h 101"/>
                <a:gd name="T46" fmla="*/ 101 w 103"/>
                <a:gd name="T47" fmla="*/ 56 h 101"/>
                <a:gd name="T48" fmla="*/ 98 w 103"/>
                <a:gd name="T49" fmla="*/ 66 h 101"/>
                <a:gd name="T50" fmla="*/ 88 w 103"/>
                <a:gd name="T51" fmla="*/ 65 h 101"/>
                <a:gd name="T52" fmla="*/ 84 w 103"/>
                <a:gd name="T53" fmla="*/ 71 h 101"/>
                <a:gd name="T54" fmla="*/ 95 w 103"/>
                <a:gd name="T55" fmla="*/ 71 h 101"/>
                <a:gd name="T56" fmla="*/ 72 w 103"/>
                <a:gd name="T57" fmla="*/ 8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3" h="101">
                  <a:moveTo>
                    <a:pt x="72" y="89"/>
                  </a:moveTo>
                  <a:cubicBezTo>
                    <a:pt x="68" y="88"/>
                    <a:pt x="76" y="79"/>
                    <a:pt x="70" y="79"/>
                  </a:cubicBezTo>
                  <a:cubicBezTo>
                    <a:pt x="64" y="79"/>
                    <a:pt x="54" y="87"/>
                    <a:pt x="50" y="87"/>
                  </a:cubicBezTo>
                  <a:cubicBezTo>
                    <a:pt x="45" y="88"/>
                    <a:pt x="36" y="94"/>
                    <a:pt x="28" y="94"/>
                  </a:cubicBezTo>
                  <a:cubicBezTo>
                    <a:pt x="19" y="94"/>
                    <a:pt x="13" y="101"/>
                    <a:pt x="9" y="96"/>
                  </a:cubicBezTo>
                  <a:cubicBezTo>
                    <a:pt x="4" y="91"/>
                    <a:pt x="0" y="85"/>
                    <a:pt x="5" y="83"/>
                  </a:cubicBezTo>
                  <a:cubicBezTo>
                    <a:pt x="9" y="81"/>
                    <a:pt x="13" y="87"/>
                    <a:pt x="19" y="85"/>
                  </a:cubicBezTo>
                  <a:cubicBezTo>
                    <a:pt x="24" y="84"/>
                    <a:pt x="45" y="75"/>
                    <a:pt x="39" y="75"/>
                  </a:cubicBezTo>
                  <a:cubicBezTo>
                    <a:pt x="33" y="75"/>
                    <a:pt x="25" y="75"/>
                    <a:pt x="25" y="68"/>
                  </a:cubicBezTo>
                  <a:cubicBezTo>
                    <a:pt x="25" y="62"/>
                    <a:pt x="36" y="60"/>
                    <a:pt x="35" y="55"/>
                  </a:cubicBezTo>
                  <a:cubicBezTo>
                    <a:pt x="34" y="50"/>
                    <a:pt x="54" y="51"/>
                    <a:pt x="51" y="46"/>
                  </a:cubicBezTo>
                  <a:cubicBezTo>
                    <a:pt x="49" y="42"/>
                    <a:pt x="50" y="40"/>
                    <a:pt x="47" y="41"/>
                  </a:cubicBezTo>
                  <a:cubicBezTo>
                    <a:pt x="43" y="42"/>
                    <a:pt x="28" y="51"/>
                    <a:pt x="23" y="48"/>
                  </a:cubicBezTo>
                  <a:cubicBezTo>
                    <a:pt x="17" y="46"/>
                    <a:pt x="13" y="43"/>
                    <a:pt x="16" y="41"/>
                  </a:cubicBezTo>
                  <a:cubicBezTo>
                    <a:pt x="20" y="40"/>
                    <a:pt x="29" y="40"/>
                    <a:pt x="23" y="36"/>
                  </a:cubicBezTo>
                  <a:cubicBezTo>
                    <a:pt x="16" y="31"/>
                    <a:pt x="5" y="33"/>
                    <a:pt x="6" y="28"/>
                  </a:cubicBezTo>
                  <a:cubicBezTo>
                    <a:pt x="7" y="23"/>
                    <a:pt x="14" y="22"/>
                    <a:pt x="11" y="17"/>
                  </a:cubicBezTo>
                  <a:cubicBezTo>
                    <a:pt x="7" y="13"/>
                    <a:pt x="14" y="14"/>
                    <a:pt x="19" y="11"/>
                  </a:cubicBezTo>
                  <a:cubicBezTo>
                    <a:pt x="25" y="9"/>
                    <a:pt x="29" y="1"/>
                    <a:pt x="33" y="1"/>
                  </a:cubicBezTo>
                  <a:cubicBezTo>
                    <a:pt x="38" y="0"/>
                    <a:pt x="48" y="5"/>
                    <a:pt x="50" y="10"/>
                  </a:cubicBezTo>
                  <a:cubicBezTo>
                    <a:pt x="52" y="16"/>
                    <a:pt x="59" y="22"/>
                    <a:pt x="60" y="27"/>
                  </a:cubicBezTo>
                  <a:cubicBezTo>
                    <a:pt x="60" y="32"/>
                    <a:pt x="64" y="36"/>
                    <a:pt x="69" y="36"/>
                  </a:cubicBezTo>
                  <a:cubicBezTo>
                    <a:pt x="73" y="36"/>
                    <a:pt x="80" y="33"/>
                    <a:pt x="85" y="38"/>
                  </a:cubicBezTo>
                  <a:cubicBezTo>
                    <a:pt x="89" y="42"/>
                    <a:pt x="101" y="54"/>
                    <a:pt x="101" y="56"/>
                  </a:cubicBezTo>
                  <a:cubicBezTo>
                    <a:pt x="101" y="59"/>
                    <a:pt x="103" y="66"/>
                    <a:pt x="98" y="66"/>
                  </a:cubicBezTo>
                  <a:cubicBezTo>
                    <a:pt x="93" y="66"/>
                    <a:pt x="91" y="63"/>
                    <a:pt x="88" y="65"/>
                  </a:cubicBezTo>
                  <a:cubicBezTo>
                    <a:pt x="86" y="67"/>
                    <a:pt x="80" y="72"/>
                    <a:pt x="84" y="71"/>
                  </a:cubicBezTo>
                  <a:cubicBezTo>
                    <a:pt x="87" y="71"/>
                    <a:pt x="95" y="68"/>
                    <a:pt x="95" y="71"/>
                  </a:cubicBezTo>
                  <a:cubicBezTo>
                    <a:pt x="94" y="74"/>
                    <a:pt x="76" y="90"/>
                    <a:pt x="72" y="8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1432"/>
            <p:cNvSpPr>
              <a:spLocks/>
            </p:cNvSpPr>
            <p:nvPr/>
          </p:nvSpPr>
          <p:spPr bwMode="auto">
            <a:xfrm>
              <a:off x="3949701" y="1617662"/>
              <a:ext cx="157163" cy="104775"/>
            </a:xfrm>
            <a:custGeom>
              <a:avLst/>
              <a:gdLst>
                <a:gd name="T0" fmla="*/ 14 w 42"/>
                <a:gd name="T1" fmla="*/ 23 h 28"/>
                <a:gd name="T2" fmla="*/ 4 w 42"/>
                <a:gd name="T3" fmla="*/ 8 h 28"/>
                <a:gd name="T4" fmla="*/ 29 w 42"/>
                <a:gd name="T5" fmla="*/ 2 h 28"/>
                <a:gd name="T6" fmla="*/ 40 w 42"/>
                <a:gd name="T7" fmla="*/ 3 h 28"/>
                <a:gd name="T8" fmla="*/ 21 w 42"/>
                <a:gd name="T9" fmla="*/ 17 h 28"/>
                <a:gd name="T10" fmla="*/ 14 w 42"/>
                <a:gd name="T11" fmla="*/ 23 h 28"/>
              </a:gdLst>
              <a:ahLst/>
              <a:cxnLst>
                <a:cxn ang="0">
                  <a:pos x="T0" y="T1"/>
                </a:cxn>
                <a:cxn ang="0">
                  <a:pos x="T2" y="T3"/>
                </a:cxn>
                <a:cxn ang="0">
                  <a:pos x="T4" y="T5"/>
                </a:cxn>
                <a:cxn ang="0">
                  <a:pos x="T6" y="T7"/>
                </a:cxn>
                <a:cxn ang="0">
                  <a:pos x="T8" y="T9"/>
                </a:cxn>
                <a:cxn ang="0">
                  <a:pos x="T10" y="T11"/>
                </a:cxn>
              </a:cxnLst>
              <a:rect l="0" t="0" r="r" b="b"/>
              <a:pathLst>
                <a:path w="42" h="28">
                  <a:moveTo>
                    <a:pt x="14" y="23"/>
                  </a:moveTo>
                  <a:cubicBezTo>
                    <a:pt x="4" y="28"/>
                    <a:pt x="0" y="12"/>
                    <a:pt x="4" y="8"/>
                  </a:cubicBezTo>
                  <a:cubicBezTo>
                    <a:pt x="7" y="5"/>
                    <a:pt x="23" y="5"/>
                    <a:pt x="29" y="2"/>
                  </a:cubicBezTo>
                  <a:cubicBezTo>
                    <a:pt x="35" y="0"/>
                    <a:pt x="42" y="1"/>
                    <a:pt x="40" y="3"/>
                  </a:cubicBezTo>
                  <a:cubicBezTo>
                    <a:pt x="38" y="5"/>
                    <a:pt x="22" y="15"/>
                    <a:pt x="21" y="17"/>
                  </a:cubicBezTo>
                  <a:cubicBezTo>
                    <a:pt x="19" y="20"/>
                    <a:pt x="16" y="22"/>
                    <a:pt x="14" y="2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1433"/>
            <p:cNvSpPr>
              <a:spLocks/>
            </p:cNvSpPr>
            <p:nvPr/>
          </p:nvSpPr>
          <p:spPr bwMode="auto">
            <a:xfrm>
              <a:off x="4110038" y="1474787"/>
              <a:ext cx="147638" cy="123825"/>
            </a:xfrm>
            <a:custGeom>
              <a:avLst/>
              <a:gdLst>
                <a:gd name="T0" fmla="*/ 15 w 39"/>
                <a:gd name="T1" fmla="*/ 30 h 33"/>
                <a:gd name="T2" fmla="*/ 4 w 39"/>
                <a:gd name="T3" fmla="*/ 27 h 33"/>
                <a:gd name="T4" fmla="*/ 29 w 39"/>
                <a:gd name="T5" fmla="*/ 2 h 33"/>
                <a:gd name="T6" fmla="*/ 36 w 39"/>
                <a:gd name="T7" fmla="*/ 7 h 33"/>
                <a:gd name="T8" fmla="*/ 15 w 39"/>
                <a:gd name="T9" fmla="*/ 30 h 33"/>
              </a:gdLst>
              <a:ahLst/>
              <a:cxnLst>
                <a:cxn ang="0">
                  <a:pos x="T0" y="T1"/>
                </a:cxn>
                <a:cxn ang="0">
                  <a:pos x="T2" y="T3"/>
                </a:cxn>
                <a:cxn ang="0">
                  <a:pos x="T4" y="T5"/>
                </a:cxn>
                <a:cxn ang="0">
                  <a:pos x="T6" y="T7"/>
                </a:cxn>
                <a:cxn ang="0">
                  <a:pos x="T8" y="T9"/>
                </a:cxn>
              </a:cxnLst>
              <a:rect l="0" t="0" r="r" b="b"/>
              <a:pathLst>
                <a:path w="39" h="33">
                  <a:moveTo>
                    <a:pt x="15" y="30"/>
                  </a:moveTo>
                  <a:cubicBezTo>
                    <a:pt x="7" y="32"/>
                    <a:pt x="0" y="33"/>
                    <a:pt x="4" y="27"/>
                  </a:cubicBezTo>
                  <a:cubicBezTo>
                    <a:pt x="8" y="21"/>
                    <a:pt x="25" y="4"/>
                    <a:pt x="29" y="2"/>
                  </a:cubicBezTo>
                  <a:cubicBezTo>
                    <a:pt x="33" y="0"/>
                    <a:pt x="39" y="2"/>
                    <a:pt x="36" y="7"/>
                  </a:cubicBezTo>
                  <a:cubicBezTo>
                    <a:pt x="34" y="12"/>
                    <a:pt x="22" y="28"/>
                    <a:pt x="15" y="3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1434"/>
            <p:cNvSpPr>
              <a:spLocks/>
            </p:cNvSpPr>
            <p:nvPr/>
          </p:nvSpPr>
          <p:spPr bwMode="auto">
            <a:xfrm>
              <a:off x="4373563" y="1241425"/>
              <a:ext cx="71438" cy="76200"/>
            </a:xfrm>
            <a:custGeom>
              <a:avLst/>
              <a:gdLst>
                <a:gd name="T0" fmla="*/ 10 w 19"/>
                <a:gd name="T1" fmla="*/ 20 h 20"/>
                <a:gd name="T2" fmla="*/ 4 w 19"/>
                <a:gd name="T3" fmla="*/ 12 h 20"/>
                <a:gd name="T4" fmla="*/ 12 w 19"/>
                <a:gd name="T5" fmla="*/ 4 h 20"/>
                <a:gd name="T6" fmla="*/ 18 w 19"/>
                <a:gd name="T7" fmla="*/ 10 h 20"/>
                <a:gd name="T8" fmla="*/ 10 w 19"/>
                <a:gd name="T9" fmla="*/ 20 h 20"/>
              </a:gdLst>
              <a:ahLst/>
              <a:cxnLst>
                <a:cxn ang="0">
                  <a:pos x="T0" y="T1"/>
                </a:cxn>
                <a:cxn ang="0">
                  <a:pos x="T2" y="T3"/>
                </a:cxn>
                <a:cxn ang="0">
                  <a:pos x="T4" y="T5"/>
                </a:cxn>
                <a:cxn ang="0">
                  <a:pos x="T6" y="T7"/>
                </a:cxn>
                <a:cxn ang="0">
                  <a:pos x="T8" y="T9"/>
                </a:cxn>
              </a:cxnLst>
              <a:rect l="0" t="0" r="r" b="b"/>
              <a:pathLst>
                <a:path w="19" h="20">
                  <a:moveTo>
                    <a:pt x="10" y="20"/>
                  </a:moveTo>
                  <a:cubicBezTo>
                    <a:pt x="7" y="20"/>
                    <a:pt x="0" y="18"/>
                    <a:pt x="4" y="12"/>
                  </a:cubicBezTo>
                  <a:cubicBezTo>
                    <a:pt x="8" y="6"/>
                    <a:pt x="9" y="7"/>
                    <a:pt x="12" y="4"/>
                  </a:cubicBezTo>
                  <a:cubicBezTo>
                    <a:pt x="14" y="0"/>
                    <a:pt x="19" y="4"/>
                    <a:pt x="18" y="10"/>
                  </a:cubicBezTo>
                  <a:cubicBezTo>
                    <a:pt x="16" y="15"/>
                    <a:pt x="13" y="20"/>
                    <a:pt x="10" y="2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1435"/>
            <p:cNvSpPr>
              <a:spLocks/>
            </p:cNvSpPr>
            <p:nvPr/>
          </p:nvSpPr>
          <p:spPr bwMode="auto">
            <a:xfrm>
              <a:off x="4260851" y="1125537"/>
              <a:ext cx="104775" cy="123825"/>
            </a:xfrm>
            <a:custGeom>
              <a:avLst/>
              <a:gdLst>
                <a:gd name="T0" fmla="*/ 15 w 28"/>
                <a:gd name="T1" fmla="*/ 31 h 33"/>
                <a:gd name="T2" fmla="*/ 1 w 28"/>
                <a:gd name="T3" fmla="*/ 12 h 33"/>
                <a:gd name="T4" fmla="*/ 15 w 28"/>
                <a:gd name="T5" fmla="*/ 3 h 33"/>
                <a:gd name="T6" fmla="*/ 28 w 28"/>
                <a:gd name="T7" fmla="*/ 19 h 33"/>
                <a:gd name="T8" fmla="*/ 15 w 28"/>
                <a:gd name="T9" fmla="*/ 31 h 33"/>
              </a:gdLst>
              <a:ahLst/>
              <a:cxnLst>
                <a:cxn ang="0">
                  <a:pos x="T0" y="T1"/>
                </a:cxn>
                <a:cxn ang="0">
                  <a:pos x="T2" y="T3"/>
                </a:cxn>
                <a:cxn ang="0">
                  <a:pos x="T4" y="T5"/>
                </a:cxn>
                <a:cxn ang="0">
                  <a:pos x="T6" y="T7"/>
                </a:cxn>
                <a:cxn ang="0">
                  <a:pos x="T8" y="T9"/>
                </a:cxn>
              </a:cxnLst>
              <a:rect l="0" t="0" r="r" b="b"/>
              <a:pathLst>
                <a:path w="28" h="33">
                  <a:moveTo>
                    <a:pt x="15" y="31"/>
                  </a:moveTo>
                  <a:cubicBezTo>
                    <a:pt x="9" y="28"/>
                    <a:pt x="0" y="15"/>
                    <a:pt x="1" y="12"/>
                  </a:cubicBezTo>
                  <a:cubicBezTo>
                    <a:pt x="2" y="8"/>
                    <a:pt x="8" y="0"/>
                    <a:pt x="15" y="3"/>
                  </a:cubicBezTo>
                  <a:cubicBezTo>
                    <a:pt x="22" y="6"/>
                    <a:pt x="28" y="13"/>
                    <a:pt x="28" y="19"/>
                  </a:cubicBezTo>
                  <a:cubicBezTo>
                    <a:pt x="28" y="25"/>
                    <a:pt x="19" y="33"/>
                    <a:pt x="15" y="3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1436"/>
            <p:cNvSpPr>
              <a:spLocks/>
            </p:cNvSpPr>
            <p:nvPr/>
          </p:nvSpPr>
          <p:spPr bwMode="auto">
            <a:xfrm>
              <a:off x="3671888" y="1117600"/>
              <a:ext cx="123825" cy="139700"/>
            </a:xfrm>
            <a:custGeom>
              <a:avLst/>
              <a:gdLst>
                <a:gd name="T0" fmla="*/ 6 w 33"/>
                <a:gd name="T1" fmla="*/ 36 h 37"/>
                <a:gd name="T2" fmla="*/ 7 w 33"/>
                <a:gd name="T3" fmla="*/ 23 h 37"/>
                <a:gd name="T4" fmla="*/ 16 w 33"/>
                <a:gd name="T5" fmla="*/ 4 h 37"/>
                <a:gd name="T6" fmla="*/ 25 w 33"/>
                <a:gd name="T7" fmla="*/ 10 h 37"/>
                <a:gd name="T8" fmla="*/ 28 w 33"/>
                <a:gd name="T9" fmla="*/ 20 h 37"/>
                <a:gd name="T10" fmla="*/ 19 w 33"/>
                <a:gd name="T11" fmla="*/ 27 h 37"/>
                <a:gd name="T12" fmla="*/ 6 w 33"/>
                <a:gd name="T13" fmla="*/ 36 h 37"/>
              </a:gdLst>
              <a:ahLst/>
              <a:cxnLst>
                <a:cxn ang="0">
                  <a:pos x="T0" y="T1"/>
                </a:cxn>
                <a:cxn ang="0">
                  <a:pos x="T2" y="T3"/>
                </a:cxn>
                <a:cxn ang="0">
                  <a:pos x="T4" y="T5"/>
                </a:cxn>
                <a:cxn ang="0">
                  <a:pos x="T6" y="T7"/>
                </a:cxn>
                <a:cxn ang="0">
                  <a:pos x="T8" y="T9"/>
                </a:cxn>
                <a:cxn ang="0">
                  <a:pos x="T10" y="T11"/>
                </a:cxn>
                <a:cxn ang="0">
                  <a:pos x="T12" y="T13"/>
                </a:cxn>
              </a:cxnLst>
              <a:rect l="0" t="0" r="r" b="b"/>
              <a:pathLst>
                <a:path w="33" h="37">
                  <a:moveTo>
                    <a:pt x="6" y="36"/>
                  </a:moveTo>
                  <a:cubicBezTo>
                    <a:pt x="0" y="34"/>
                    <a:pt x="2" y="26"/>
                    <a:pt x="7" y="23"/>
                  </a:cubicBezTo>
                  <a:cubicBezTo>
                    <a:pt x="11" y="20"/>
                    <a:pt x="14" y="8"/>
                    <a:pt x="16" y="4"/>
                  </a:cubicBezTo>
                  <a:cubicBezTo>
                    <a:pt x="17" y="0"/>
                    <a:pt x="19" y="4"/>
                    <a:pt x="25" y="10"/>
                  </a:cubicBezTo>
                  <a:cubicBezTo>
                    <a:pt x="31" y="15"/>
                    <a:pt x="33" y="17"/>
                    <a:pt x="28" y="20"/>
                  </a:cubicBezTo>
                  <a:cubicBezTo>
                    <a:pt x="24" y="22"/>
                    <a:pt x="25" y="27"/>
                    <a:pt x="19" y="27"/>
                  </a:cubicBezTo>
                  <a:cubicBezTo>
                    <a:pt x="13" y="27"/>
                    <a:pt x="9" y="37"/>
                    <a:pt x="6" y="3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1437"/>
            <p:cNvSpPr>
              <a:spLocks/>
            </p:cNvSpPr>
            <p:nvPr/>
          </p:nvSpPr>
          <p:spPr bwMode="auto">
            <a:xfrm>
              <a:off x="3749676" y="792162"/>
              <a:ext cx="142875" cy="314325"/>
            </a:xfrm>
            <a:custGeom>
              <a:avLst/>
              <a:gdLst>
                <a:gd name="T0" fmla="*/ 22 w 38"/>
                <a:gd name="T1" fmla="*/ 84 h 84"/>
                <a:gd name="T2" fmla="*/ 11 w 38"/>
                <a:gd name="T3" fmla="*/ 76 h 84"/>
                <a:gd name="T4" fmla="*/ 1 w 38"/>
                <a:gd name="T5" fmla="*/ 49 h 84"/>
                <a:gd name="T6" fmla="*/ 10 w 38"/>
                <a:gd name="T7" fmla="*/ 24 h 84"/>
                <a:gd name="T8" fmla="*/ 9 w 38"/>
                <a:gd name="T9" fmla="*/ 4 h 84"/>
                <a:gd name="T10" fmla="*/ 21 w 38"/>
                <a:gd name="T11" fmla="*/ 17 h 84"/>
                <a:gd name="T12" fmla="*/ 36 w 38"/>
                <a:gd name="T13" fmla="*/ 29 h 84"/>
                <a:gd name="T14" fmla="*/ 27 w 38"/>
                <a:gd name="T15" fmla="*/ 44 h 84"/>
                <a:gd name="T16" fmla="*/ 21 w 38"/>
                <a:gd name="T17" fmla="*/ 45 h 84"/>
                <a:gd name="T18" fmla="*/ 28 w 38"/>
                <a:gd name="T19" fmla="*/ 57 h 84"/>
                <a:gd name="T20" fmla="*/ 23 w 38"/>
                <a:gd name="T21" fmla="*/ 65 h 84"/>
                <a:gd name="T22" fmla="*/ 31 w 38"/>
                <a:gd name="T23" fmla="*/ 74 h 84"/>
                <a:gd name="T24" fmla="*/ 22 w 38"/>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84">
                  <a:moveTo>
                    <a:pt x="22" y="84"/>
                  </a:moveTo>
                  <a:cubicBezTo>
                    <a:pt x="14" y="80"/>
                    <a:pt x="13" y="82"/>
                    <a:pt x="11" y="76"/>
                  </a:cubicBezTo>
                  <a:cubicBezTo>
                    <a:pt x="10" y="71"/>
                    <a:pt x="0" y="61"/>
                    <a:pt x="1" y="49"/>
                  </a:cubicBezTo>
                  <a:cubicBezTo>
                    <a:pt x="3" y="37"/>
                    <a:pt x="10" y="31"/>
                    <a:pt x="10" y="24"/>
                  </a:cubicBezTo>
                  <a:cubicBezTo>
                    <a:pt x="10" y="17"/>
                    <a:pt x="5" y="0"/>
                    <a:pt x="9" y="4"/>
                  </a:cubicBezTo>
                  <a:cubicBezTo>
                    <a:pt x="12" y="8"/>
                    <a:pt x="16" y="14"/>
                    <a:pt x="21" y="17"/>
                  </a:cubicBezTo>
                  <a:cubicBezTo>
                    <a:pt x="26" y="20"/>
                    <a:pt x="38" y="26"/>
                    <a:pt x="36" y="29"/>
                  </a:cubicBezTo>
                  <a:cubicBezTo>
                    <a:pt x="34" y="32"/>
                    <a:pt x="31" y="44"/>
                    <a:pt x="27" y="44"/>
                  </a:cubicBezTo>
                  <a:cubicBezTo>
                    <a:pt x="23" y="44"/>
                    <a:pt x="19" y="42"/>
                    <a:pt x="21" y="45"/>
                  </a:cubicBezTo>
                  <a:cubicBezTo>
                    <a:pt x="24" y="48"/>
                    <a:pt x="29" y="53"/>
                    <a:pt x="28" y="57"/>
                  </a:cubicBezTo>
                  <a:cubicBezTo>
                    <a:pt x="26" y="61"/>
                    <a:pt x="22" y="64"/>
                    <a:pt x="23" y="65"/>
                  </a:cubicBezTo>
                  <a:cubicBezTo>
                    <a:pt x="24" y="66"/>
                    <a:pt x="31" y="70"/>
                    <a:pt x="31" y="74"/>
                  </a:cubicBezTo>
                  <a:cubicBezTo>
                    <a:pt x="30" y="78"/>
                    <a:pt x="22" y="84"/>
                    <a:pt x="22" y="8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1438"/>
            <p:cNvSpPr>
              <a:spLocks/>
            </p:cNvSpPr>
            <p:nvPr/>
          </p:nvSpPr>
          <p:spPr bwMode="auto">
            <a:xfrm>
              <a:off x="4092576" y="531812"/>
              <a:ext cx="577850" cy="649288"/>
            </a:xfrm>
            <a:custGeom>
              <a:avLst/>
              <a:gdLst>
                <a:gd name="T0" fmla="*/ 109 w 154"/>
                <a:gd name="T1" fmla="*/ 171 h 173"/>
                <a:gd name="T2" fmla="*/ 106 w 154"/>
                <a:gd name="T3" fmla="*/ 153 h 173"/>
                <a:gd name="T4" fmla="*/ 125 w 154"/>
                <a:gd name="T5" fmla="*/ 133 h 173"/>
                <a:gd name="T6" fmla="*/ 114 w 154"/>
                <a:gd name="T7" fmla="*/ 132 h 173"/>
                <a:gd name="T8" fmla="*/ 105 w 154"/>
                <a:gd name="T9" fmla="*/ 123 h 173"/>
                <a:gd name="T10" fmla="*/ 96 w 154"/>
                <a:gd name="T11" fmla="*/ 140 h 173"/>
                <a:gd name="T12" fmla="*/ 88 w 154"/>
                <a:gd name="T13" fmla="*/ 128 h 173"/>
                <a:gd name="T14" fmla="*/ 72 w 154"/>
                <a:gd name="T15" fmla="*/ 132 h 173"/>
                <a:gd name="T16" fmla="*/ 63 w 154"/>
                <a:gd name="T17" fmla="*/ 127 h 173"/>
                <a:gd name="T18" fmla="*/ 56 w 154"/>
                <a:gd name="T19" fmla="*/ 121 h 173"/>
                <a:gd name="T20" fmla="*/ 52 w 154"/>
                <a:gd name="T21" fmla="*/ 112 h 173"/>
                <a:gd name="T22" fmla="*/ 43 w 154"/>
                <a:gd name="T23" fmla="*/ 97 h 173"/>
                <a:gd name="T24" fmla="*/ 57 w 154"/>
                <a:gd name="T25" fmla="*/ 92 h 173"/>
                <a:gd name="T26" fmla="*/ 46 w 154"/>
                <a:gd name="T27" fmla="*/ 85 h 173"/>
                <a:gd name="T28" fmla="*/ 35 w 154"/>
                <a:gd name="T29" fmla="*/ 74 h 173"/>
                <a:gd name="T30" fmla="*/ 31 w 154"/>
                <a:gd name="T31" fmla="*/ 89 h 173"/>
                <a:gd name="T32" fmla="*/ 12 w 154"/>
                <a:gd name="T33" fmla="*/ 78 h 173"/>
                <a:gd name="T34" fmla="*/ 6 w 154"/>
                <a:gd name="T35" fmla="*/ 65 h 173"/>
                <a:gd name="T36" fmla="*/ 9 w 154"/>
                <a:gd name="T37" fmla="*/ 56 h 173"/>
                <a:gd name="T38" fmla="*/ 12 w 154"/>
                <a:gd name="T39" fmla="*/ 46 h 173"/>
                <a:gd name="T40" fmla="*/ 24 w 154"/>
                <a:gd name="T41" fmla="*/ 59 h 173"/>
                <a:gd name="T42" fmla="*/ 25 w 154"/>
                <a:gd name="T43" fmla="*/ 47 h 173"/>
                <a:gd name="T44" fmla="*/ 29 w 154"/>
                <a:gd name="T45" fmla="*/ 44 h 173"/>
                <a:gd name="T46" fmla="*/ 24 w 154"/>
                <a:gd name="T47" fmla="*/ 32 h 173"/>
                <a:gd name="T48" fmla="*/ 28 w 154"/>
                <a:gd name="T49" fmla="*/ 23 h 173"/>
                <a:gd name="T50" fmla="*/ 39 w 154"/>
                <a:gd name="T51" fmla="*/ 40 h 173"/>
                <a:gd name="T52" fmla="*/ 52 w 154"/>
                <a:gd name="T53" fmla="*/ 50 h 173"/>
                <a:gd name="T54" fmla="*/ 57 w 154"/>
                <a:gd name="T55" fmla="*/ 44 h 173"/>
                <a:gd name="T56" fmla="*/ 59 w 154"/>
                <a:gd name="T57" fmla="*/ 35 h 173"/>
                <a:gd name="T58" fmla="*/ 55 w 154"/>
                <a:gd name="T59" fmla="*/ 15 h 173"/>
                <a:gd name="T60" fmla="*/ 65 w 154"/>
                <a:gd name="T61" fmla="*/ 4 h 173"/>
                <a:gd name="T62" fmla="*/ 74 w 154"/>
                <a:gd name="T63" fmla="*/ 8 h 173"/>
                <a:gd name="T64" fmla="*/ 90 w 154"/>
                <a:gd name="T65" fmla="*/ 34 h 173"/>
                <a:gd name="T66" fmla="*/ 89 w 154"/>
                <a:gd name="T67" fmla="*/ 65 h 173"/>
                <a:gd name="T68" fmla="*/ 89 w 154"/>
                <a:gd name="T69" fmla="*/ 75 h 173"/>
                <a:gd name="T70" fmla="*/ 91 w 154"/>
                <a:gd name="T71" fmla="*/ 88 h 173"/>
                <a:gd name="T72" fmla="*/ 91 w 154"/>
                <a:gd name="T73" fmla="*/ 97 h 173"/>
                <a:gd name="T74" fmla="*/ 103 w 154"/>
                <a:gd name="T75" fmla="*/ 102 h 173"/>
                <a:gd name="T76" fmla="*/ 112 w 154"/>
                <a:gd name="T77" fmla="*/ 109 h 173"/>
                <a:gd name="T78" fmla="*/ 125 w 154"/>
                <a:gd name="T79" fmla="*/ 114 h 173"/>
                <a:gd name="T80" fmla="*/ 145 w 154"/>
                <a:gd name="T81" fmla="*/ 109 h 173"/>
                <a:gd name="T82" fmla="*/ 151 w 154"/>
                <a:gd name="T83" fmla="*/ 121 h 173"/>
                <a:gd name="T84" fmla="*/ 139 w 154"/>
                <a:gd name="T85" fmla="*/ 134 h 173"/>
                <a:gd name="T86" fmla="*/ 133 w 154"/>
                <a:gd name="T87" fmla="*/ 147 h 173"/>
                <a:gd name="T88" fmla="*/ 121 w 154"/>
                <a:gd name="T89" fmla="*/ 158 h 173"/>
                <a:gd name="T90" fmla="*/ 109 w 154"/>
                <a:gd name="T91" fmla="*/ 171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4" h="173">
                  <a:moveTo>
                    <a:pt x="109" y="171"/>
                  </a:moveTo>
                  <a:cubicBezTo>
                    <a:pt x="102" y="168"/>
                    <a:pt x="104" y="159"/>
                    <a:pt x="106" y="153"/>
                  </a:cubicBezTo>
                  <a:cubicBezTo>
                    <a:pt x="108" y="147"/>
                    <a:pt x="127" y="133"/>
                    <a:pt x="125" y="133"/>
                  </a:cubicBezTo>
                  <a:cubicBezTo>
                    <a:pt x="123" y="133"/>
                    <a:pt x="118" y="135"/>
                    <a:pt x="114" y="132"/>
                  </a:cubicBezTo>
                  <a:cubicBezTo>
                    <a:pt x="110" y="128"/>
                    <a:pt x="106" y="121"/>
                    <a:pt x="105" y="123"/>
                  </a:cubicBezTo>
                  <a:cubicBezTo>
                    <a:pt x="105" y="126"/>
                    <a:pt x="97" y="141"/>
                    <a:pt x="96" y="140"/>
                  </a:cubicBezTo>
                  <a:cubicBezTo>
                    <a:pt x="95" y="140"/>
                    <a:pt x="90" y="127"/>
                    <a:pt x="88" y="128"/>
                  </a:cubicBezTo>
                  <a:cubicBezTo>
                    <a:pt x="86" y="129"/>
                    <a:pt x="74" y="135"/>
                    <a:pt x="72" y="132"/>
                  </a:cubicBezTo>
                  <a:cubicBezTo>
                    <a:pt x="69" y="130"/>
                    <a:pt x="66" y="128"/>
                    <a:pt x="63" y="127"/>
                  </a:cubicBezTo>
                  <a:cubicBezTo>
                    <a:pt x="59" y="126"/>
                    <a:pt x="55" y="123"/>
                    <a:pt x="56" y="121"/>
                  </a:cubicBezTo>
                  <a:cubicBezTo>
                    <a:pt x="57" y="118"/>
                    <a:pt x="56" y="115"/>
                    <a:pt x="52" y="112"/>
                  </a:cubicBezTo>
                  <a:cubicBezTo>
                    <a:pt x="48" y="109"/>
                    <a:pt x="39" y="99"/>
                    <a:pt x="43" y="97"/>
                  </a:cubicBezTo>
                  <a:cubicBezTo>
                    <a:pt x="46" y="95"/>
                    <a:pt x="60" y="96"/>
                    <a:pt x="57" y="92"/>
                  </a:cubicBezTo>
                  <a:cubicBezTo>
                    <a:pt x="53" y="87"/>
                    <a:pt x="50" y="91"/>
                    <a:pt x="46" y="85"/>
                  </a:cubicBezTo>
                  <a:cubicBezTo>
                    <a:pt x="43" y="79"/>
                    <a:pt x="39" y="73"/>
                    <a:pt x="35" y="74"/>
                  </a:cubicBezTo>
                  <a:cubicBezTo>
                    <a:pt x="31" y="75"/>
                    <a:pt x="37" y="89"/>
                    <a:pt x="31" y="89"/>
                  </a:cubicBezTo>
                  <a:cubicBezTo>
                    <a:pt x="25" y="88"/>
                    <a:pt x="15" y="86"/>
                    <a:pt x="12" y="78"/>
                  </a:cubicBezTo>
                  <a:cubicBezTo>
                    <a:pt x="8" y="70"/>
                    <a:pt x="12" y="69"/>
                    <a:pt x="6" y="65"/>
                  </a:cubicBezTo>
                  <a:cubicBezTo>
                    <a:pt x="0" y="62"/>
                    <a:pt x="9" y="63"/>
                    <a:pt x="9" y="56"/>
                  </a:cubicBezTo>
                  <a:cubicBezTo>
                    <a:pt x="8" y="49"/>
                    <a:pt x="8" y="42"/>
                    <a:pt x="12" y="46"/>
                  </a:cubicBezTo>
                  <a:cubicBezTo>
                    <a:pt x="15" y="50"/>
                    <a:pt x="24" y="64"/>
                    <a:pt x="24" y="59"/>
                  </a:cubicBezTo>
                  <a:cubicBezTo>
                    <a:pt x="24" y="54"/>
                    <a:pt x="22" y="48"/>
                    <a:pt x="25" y="47"/>
                  </a:cubicBezTo>
                  <a:cubicBezTo>
                    <a:pt x="28" y="46"/>
                    <a:pt x="31" y="48"/>
                    <a:pt x="29" y="44"/>
                  </a:cubicBezTo>
                  <a:cubicBezTo>
                    <a:pt x="27" y="40"/>
                    <a:pt x="24" y="35"/>
                    <a:pt x="24" y="32"/>
                  </a:cubicBezTo>
                  <a:cubicBezTo>
                    <a:pt x="24" y="28"/>
                    <a:pt x="24" y="22"/>
                    <a:pt x="28" y="23"/>
                  </a:cubicBezTo>
                  <a:cubicBezTo>
                    <a:pt x="31" y="24"/>
                    <a:pt x="36" y="38"/>
                    <a:pt x="39" y="40"/>
                  </a:cubicBezTo>
                  <a:cubicBezTo>
                    <a:pt x="42" y="42"/>
                    <a:pt x="50" y="52"/>
                    <a:pt x="52" y="50"/>
                  </a:cubicBezTo>
                  <a:cubicBezTo>
                    <a:pt x="53" y="47"/>
                    <a:pt x="55" y="43"/>
                    <a:pt x="57" y="44"/>
                  </a:cubicBezTo>
                  <a:cubicBezTo>
                    <a:pt x="60" y="46"/>
                    <a:pt x="58" y="38"/>
                    <a:pt x="59" y="35"/>
                  </a:cubicBezTo>
                  <a:cubicBezTo>
                    <a:pt x="60" y="32"/>
                    <a:pt x="51" y="22"/>
                    <a:pt x="55" y="15"/>
                  </a:cubicBezTo>
                  <a:cubicBezTo>
                    <a:pt x="58" y="8"/>
                    <a:pt x="63" y="7"/>
                    <a:pt x="65" y="4"/>
                  </a:cubicBezTo>
                  <a:cubicBezTo>
                    <a:pt x="68" y="1"/>
                    <a:pt x="67" y="0"/>
                    <a:pt x="74" y="8"/>
                  </a:cubicBezTo>
                  <a:cubicBezTo>
                    <a:pt x="81" y="17"/>
                    <a:pt x="91" y="28"/>
                    <a:pt x="90" y="34"/>
                  </a:cubicBezTo>
                  <a:cubicBezTo>
                    <a:pt x="89" y="39"/>
                    <a:pt x="92" y="62"/>
                    <a:pt x="89" y="65"/>
                  </a:cubicBezTo>
                  <a:cubicBezTo>
                    <a:pt x="87" y="68"/>
                    <a:pt x="89" y="73"/>
                    <a:pt x="89" y="75"/>
                  </a:cubicBezTo>
                  <a:cubicBezTo>
                    <a:pt x="90" y="77"/>
                    <a:pt x="90" y="85"/>
                    <a:pt x="91" y="88"/>
                  </a:cubicBezTo>
                  <a:cubicBezTo>
                    <a:pt x="93" y="90"/>
                    <a:pt x="87" y="98"/>
                    <a:pt x="91" y="97"/>
                  </a:cubicBezTo>
                  <a:cubicBezTo>
                    <a:pt x="96" y="97"/>
                    <a:pt x="103" y="100"/>
                    <a:pt x="103" y="102"/>
                  </a:cubicBezTo>
                  <a:cubicBezTo>
                    <a:pt x="103" y="104"/>
                    <a:pt x="107" y="106"/>
                    <a:pt x="112" y="109"/>
                  </a:cubicBezTo>
                  <a:cubicBezTo>
                    <a:pt x="117" y="111"/>
                    <a:pt x="123" y="116"/>
                    <a:pt x="125" y="114"/>
                  </a:cubicBezTo>
                  <a:cubicBezTo>
                    <a:pt x="126" y="112"/>
                    <a:pt x="140" y="108"/>
                    <a:pt x="145" y="109"/>
                  </a:cubicBezTo>
                  <a:cubicBezTo>
                    <a:pt x="151" y="111"/>
                    <a:pt x="154" y="116"/>
                    <a:pt x="151" y="121"/>
                  </a:cubicBezTo>
                  <a:cubicBezTo>
                    <a:pt x="148" y="126"/>
                    <a:pt x="144" y="132"/>
                    <a:pt x="139" y="134"/>
                  </a:cubicBezTo>
                  <a:cubicBezTo>
                    <a:pt x="135" y="137"/>
                    <a:pt x="136" y="144"/>
                    <a:pt x="133" y="147"/>
                  </a:cubicBezTo>
                  <a:cubicBezTo>
                    <a:pt x="130" y="150"/>
                    <a:pt x="123" y="152"/>
                    <a:pt x="121" y="158"/>
                  </a:cubicBezTo>
                  <a:cubicBezTo>
                    <a:pt x="120" y="163"/>
                    <a:pt x="115" y="173"/>
                    <a:pt x="109" y="17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1439"/>
            <p:cNvSpPr>
              <a:spLocks/>
            </p:cNvSpPr>
            <p:nvPr/>
          </p:nvSpPr>
          <p:spPr bwMode="auto">
            <a:xfrm>
              <a:off x="4445001" y="750887"/>
              <a:ext cx="63500" cy="134938"/>
            </a:xfrm>
            <a:custGeom>
              <a:avLst/>
              <a:gdLst>
                <a:gd name="T0" fmla="*/ 9 w 17"/>
                <a:gd name="T1" fmla="*/ 36 h 36"/>
                <a:gd name="T2" fmla="*/ 7 w 17"/>
                <a:gd name="T3" fmla="*/ 5 h 36"/>
                <a:gd name="T4" fmla="*/ 9 w 17"/>
                <a:gd name="T5" fmla="*/ 12 h 36"/>
                <a:gd name="T6" fmla="*/ 12 w 17"/>
                <a:gd name="T7" fmla="*/ 26 h 36"/>
                <a:gd name="T8" fmla="*/ 9 w 17"/>
                <a:gd name="T9" fmla="*/ 36 h 36"/>
              </a:gdLst>
              <a:ahLst/>
              <a:cxnLst>
                <a:cxn ang="0">
                  <a:pos x="T0" y="T1"/>
                </a:cxn>
                <a:cxn ang="0">
                  <a:pos x="T2" y="T3"/>
                </a:cxn>
                <a:cxn ang="0">
                  <a:pos x="T4" y="T5"/>
                </a:cxn>
                <a:cxn ang="0">
                  <a:pos x="T6" y="T7"/>
                </a:cxn>
                <a:cxn ang="0">
                  <a:pos x="T8" y="T9"/>
                </a:cxn>
              </a:cxnLst>
              <a:rect l="0" t="0" r="r" b="b"/>
              <a:pathLst>
                <a:path w="17" h="36">
                  <a:moveTo>
                    <a:pt x="9" y="36"/>
                  </a:moveTo>
                  <a:cubicBezTo>
                    <a:pt x="3" y="36"/>
                    <a:pt x="0" y="10"/>
                    <a:pt x="7" y="5"/>
                  </a:cubicBezTo>
                  <a:cubicBezTo>
                    <a:pt x="13" y="0"/>
                    <a:pt x="11" y="7"/>
                    <a:pt x="9" y="12"/>
                  </a:cubicBezTo>
                  <a:cubicBezTo>
                    <a:pt x="8" y="18"/>
                    <a:pt x="8" y="19"/>
                    <a:pt x="12" y="26"/>
                  </a:cubicBezTo>
                  <a:cubicBezTo>
                    <a:pt x="17" y="32"/>
                    <a:pt x="13" y="36"/>
                    <a:pt x="9" y="3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1440"/>
            <p:cNvSpPr>
              <a:spLocks/>
            </p:cNvSpPr>
            <p:nvPr/>
          </p:nvSpPr>
          <p:spPr bwMode="auto">
            <a:xfrm>
              <a:off x="4478338" y="896937"/>
              <a:ext cx="57150" cy="33338"/>
            </a:xfrm>
            <a:custGeom>
              <a:avLst/>
              <a:gdLst>
                <a:gd name="T0" fmla="*/ 14 w 15"/>
                <a:gd name="T1" fmla="*/ 9 h 9"/>
                <a:gd name="T2" fmla="*/ 7 w 15"/>
                <a:gd name="T3" fmla="*/ 2 h 9"/>
                <a:gd name="T4" fmla="*/ 14 w 15"/>
                <a:gd name="T5" fmla="*/ 9 h 9"/>
              </a:gdLst>
              <a:ahLst/>
              <a:cxnLst>
                <a:cxn ang="0">
                  <a:pos x="T0" y="T1"/>
                </a:cxn>
                <a:cxn ang="0">
                  <a:pos x="T2" y="T3"/>
                </a:cxn>
                <a:cxn ang="0">
                  <a:pos x="T4" y="T5"/>
                </a:cxn>
              </a:cxnLst>
              <a:rect l="0" t="0" r="r" b="b"/>
              <a:pathLst>
                <a:path w="15" h="9">
                  <a:moveTo>
                    <a:pt x="14" y="9"/>
                  </a:moveTo>
                  <a:cubicBezTo>
                    <a:pt x="13" y="9"/>
                    <a:pt x="0" y="4"/>
                    <a:pt x="7" y="2"/>
                  </a:cubicBezTo>
                  <a:cubicBezTo>
                    <a:pt x="14" y="0"/>
                    <a:pt x="15" y="8"/>
                    <a:pt x="14" y="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1441"/>
            <p:cNvSpPr>
              <a:spLocks/>
            </p:cNvSpPr>
            <p:nvPr/>
          </p:nvSpPr>
          <p:spPr bwMode="auto">
            <a:xfrm>
              <a:off x="3779838" y="712787"/>
              <a:ext cx="117475" cy="90488"/>
            </a:xfrm>
            <a:custGeom>
              <a:avLst/>
              <a:gdLst>
                <a:gd name="T0" fmla="*/ 27 w 31"/>
                <a:gd name="T1" fmla="*/ 18 h 24"/>
                <a:gd name="T2" fmla="*/ 13 w 31"/>
                <a:gd name="T3" fmla="*/ 1 h 24"/>
                <a:gd name="T4" fmla="*/ 0 w 31"/>
                <a:gd name="T5" fmla="*/ 12 h 24"/>
                <a:gd name="T6" fmla="*/ 12 w 31"/>
                <a:gd name="T7" fmla="*/ 24 h 24"/>
                <a:gd name="T8" fmla="*/ 27 w 31"/>
                <a:gd name="T9" fmla="*/ 18 h 24"/>
              </a:gdLst>
              <a:ahLst/>
              <a:cxnLst>
                <a:cxn ang="0">
                  <a:pos x="T0" y="T1"/>
                </a:cxn>
                <a:cxn ang="0">
                  <a:pos x="T2" y="T3"/>
                </a:cxn>
                <a:cxn ang="0">
                  <a:pos x="T4" y="T5"/>
                </a:cxn>
                <a:cxn ang="0">
                  <a:pos x="T6" y="T7"/>
                </a:cxn>
                <a:cxn ang="0">
                  <a:pos x="T8" y="T9"/>
                </a:cxn>
              </a:cxnLst>
              <a:rect l="0" t="0" r="r" b="b"/>
              <a:pathLst>
                <a:path w="31" h="24">
                  <a:moveTo>
                    <a:pt x="27" y="18"/>
                  </a:moveTo>
                  <a:cubicBezTo>
                    <a:pt x="31" y="11"/>
                    <a:pt x="21" y="0"/>
                    <a:pt x="13" y="1"/>
                  </a:cubicBezTo>
                  <a:cubicBezTo>
                    <a:pt x="5" y="1"/>
                    <a:pt x="0" y="8"/>
                    <a:pt x="0" y="12"/>
                  </a:cubicBezTo>
                  <a:cubicBezTo>
                    <a:pt x="1" y="15"/>
                    <a:pt x="5" y="24"/>
                    <a:pt x="12" y="24"/>
                  </a:cubicBezTo>
                  <a:cubicBezTo>
                    <a:pt x="19" y="24"/>
                    <a:pt x="25" y="21"/>
                    <a:pt x="27" y="1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1442"/>
            <p:cNvSpPr>
              <a:spLocks/>
            </p:cNvSpPr>
            <p:nvPr/>
          </p:nvSpPr>
          <p:spPr bwMode="auto">
            <a:xfrm>
              <a:off x="3832226" y="671512"/>
              <a:ext cx="109538" cy="38100"/>
            </a:xfrm>
            <a:custGeom>
              <a:avLst/>
              <a:gdLst>
                <a:gd name="T0" fmla="*/ 21 w 29"/>
                <a:gd name="T1" fmla="*/ 5 h 10"/>
                <a:gd name="T2" fmla="*/ 1 w 29"/>
                <a:gd name="T3" fmla="*/ 5 h 10"/>
                <a:gd name="T4" fmla="*/ 12 w 29"/>
                <a:gd name="T5" fmla="*/ 0 h 10"/>
                <a:gd name="T6" fmla="*/ 21 w 29"/>
                <a:gd name="T7" fmla="*/ 5 h 10"/>
              </a:gdLst>
              <a:ahLst/>
              <a:cxnLst>
                <a:cxn ang="0">
                  <a:pos x="T0" y="T1"/>
                </a:cxn>
                <a:cxn ang="0">
                  <a:pos x="T2" y="T3"/>
                </a:cxn>
                <a:cxn ang="0">
                  <a:pos x="T4" y="T5"/>
                </a:cxn>
                <a:cxn ang="0">
                  <a:pos x="T6" y="T7"/>
                </a:cxn>
              </a:cxnLst>
              <a:rect l="0" t="0" r="r" b="b"/>
              <a:pathLst>
                <a:path w="29" h="10">
                  <a:moveTo>
                    <a:pt x="21" y="5"/>
                  </a:moveTo>
                  <a:cubicBezTo>
                    <a:pt x="17" y="7"/>
                    <a:pt x="2" y="10"/>
                    <a:pt x="1" y="5"/>
                  </a:cubicBezTo>
                  <a:cubicBezTo>
                    <a:pt x="0" y="0"/>
                    <a:pt x="4" y="0"/>
                    <a:pt x="12" y="0"/>
                  </a:cubicBezTo>
                  <a:cubicBezTo>
                    <a:pt x="19" y="0"/>
                    <a:pt x="29" y="0"/>
                    <a:pt x="21" y="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1443"/>
            <p:cNvSpPr>
              <a:spLocks/>
            </p:cNvSpPr>
            <p:nvPr/>
          </p:nvSpPr>
          <p:spPr bwMode="auto">
            <a:xfrm>
              <a:off x="3724276" y="531812"/>
              <a:ext cx="239713" cy="120650"/>
            </a:xfrm>
            <a:custGeom>
              <a:avLst/>
              <a:gdLst>
                <a:gd name="T0" fmla="*/ 55 w 64"/>
                <a:gd name="T1" fmla="*/ 29 h 32"/>
                <a:gd name="T2" fmla="*/ 30 w 64"/>
                <a:gd name="T3" fmla="*/ 32 h 32"/>
                <a:gd name="T4" fmla="*/ 17 w 64"/>
                <a:gd name="T5" fmla="*/ 27 h 32"/>
                <a:gd name="T6" fmla="*/ 2 w 64"/>
                <a:gd name="T7" fmla="*/ 23 h 32"/>
                <a:gd name="T8" fmla="*/ 12 w 64"/>
                <a:gd name="T9" fmla="*/ 5 h 32"/>
                <a:gd name="T10" fmla="*/ 20 w 64"/>
                <a:gd name="T11" fmla="*/ 10 h 32"/>
                <a:gd name="T12" fmla="*/ 31 w 64"/>
                <a:gd name="T13" fmla="*/ 6 h 32"/>
                <a:gd name="T14" fmla="*/ 40 w 64"/>
                <a:gd name="T15" fmla="*/ 2 h 32"/>
                <a:gd name="T16" fmla="*/ 50 w 64"/>
                <a:gd name="T17" fmla="*/ 3 h 32"/>
                <a:gd name="T18" fmla="*/ 62 w 64"/>
                <a:gd name="T19" fmla="*/ 12 h 32"/>
                <a:gd name="T20" fmla="*/ 56 w 64"/>
                <a:gd name="T21" fmla="*/ 18 h 32"/>
                <a:gd name="T22" fmla="*/ 48 w 64"/>
                <a:gd name="T23" fmla="*/ 13 h 32"/>
                <a:gd name="T24" fmla="*/ 55 w 64"/>
                <a:gd name="T25" fmla="*/ 24 h 32"/>
                <a:gd name="T26" fmla="*/ 55 w 64"/>
                <a:gd name="T27" fmla="*/ 2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32">
                  <a:moveTo>
                    <a:pt x="55" y="29"/>
                  </a:moveTo>
                  <a:cubicBezTo>
                    <a:pt x="49" y="29"/>
                    <a:pt x="34" y="32"/>
                    <a:pt x="30" y="32"/>
                  </a:cubicBezTo>
                  <a:cubicBezTo>
                    <a:pt x="25" y="32"/>
                    <a:pt x="22" y="27"/>
                    <a:pt x="17" y="27"/>
                  </a:cubicBezTo>
                  <a:cubicBezTo>
                    <a:pt x="13" y="28"/>
                    <a:pt x="4" y="27"/>
                    <a:pt x="2" y="23"/>
                  </a:cubicBezTo>
                  <a:cubicBezTo>
                    <a:pt x="0" y="20"/>
                    <a:pt x="7" y="5"/>
                    <a:pt x="12" y="5"/>
                  </a:cubicBezTo>
                  <a:cubicBezTo>
                    <a:pt x="17" y="6"/>
                    <a:pt x="17" y="12"/>
                    <a:pt x="20" y="10"/>
                  </a:cubicBezTo>
                  <a:cubicBezTo>
                    <a:pt x="24" y="9"/>
                    <a:pt x="29" y="6"/>
                    <a:pt x="31" y="6"/>
                  </a:cubicBezTo>
                  <a:cubicBezTo>
                    <a:pt x="34" y="6"/>
                    <a:pt x="35" y="5"/>
                    <a:pt x="40" y="2"/>
                  </a:cubicBezTo>
                  <a:cubicBezTo>
                    <a:pt x="45" y="0"/>
                    <a:pt x="50" y="0"/>
                    <a:pt x="50" y="3"/>
                  </a:cubicBezTo>
                  <a:cubicBezTo>
                    <a:pt x="51" y="6"/>
                    <a:pt x="64" y="9"/>
                    <a:pt x="62" y="12"/>
                  </a:cubicBezTo>
                  <a:cubicBezTo>
                    <a:pt x="61" y="15"/>
                    <a:pt x="60" y="21"/>
                    <a:pt x="56" y="18"/>
                  </a:cubicBezTo>
                  <a:cubicBezTo>
                    <a:pt x="53" y="15"/>
                    <a:pt x="48" y="8"/>
                    <a:pt x="48" y="13"/>
                  </a:cubicBezTo>
                  <a:cubicBezTo>
                    <a:pt x="49" y="18"/>
                    <a:pt x="49" y="22"/>
                    <a:pt x="55" y="24"/>
                  </a:cubicBezTo>
                  <a:cubicBezTo>
                    <a:pt x="62" y="26"/>
                    <a:pt x="58" y="29"/>
                    <a:pt x="55" y="2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1444"/>
            <p:cNvSpPr>
              <a:spLocks/>
            </p:cNvSpPr>
            <p:nvPr/>
          </p:nvSpPr>
          <p:spPr bwMode="auto">
            <a:xfrm>
              <a:off x="3952876" y="-236538"/>
              <a:ext cx="484188" cy="709613"/>
            </a:xfrm>
            <a:custGeom>
              <a:avLst/>
              <a:gdLst>
                <a:gd name="T0" fmla="*/ 18 w 129"/>
                <a:gd name="T1" fmla="*/ 189 h 189"/>
                <a:gd name="T2" fmla="*/ 4 w 129"/>
                <a:gd name="T3" fmla="*/ 173 h 189"/>
                <a:gd name="T4" fmla="*/ 21 w 129"/>
                <a:gd name="T5" fmla="*/ 160 h 189"/>
                <a:gd name="T6" fmla="*/ 24 w 129"/>
                <a:gd name="T7" fmla="*/ 149 h 189"/>
                <a:gd name="T8" fmla="*/ 33 w 129"/>
                <a:gd name="T9" fmla="*/ 144 h 189"/>
                <a:gd name="T10" fmla="*/ 5 w 129"/>
                <a:gd name="T11" fmla="*/ 129 h 189"/>
                <a:gd name="T12" fmla="*/ 19 w 129"/>
                <a:gd name="T13" fmla="*/ 115 h 189"/>
                <a:gd name="T14" fmla="*/ 3 w 129"/>
                <a:gd name="T15" fmla="*/ 101 h 189"/>
                <a:gd name="T16" fmla="*/ 3 w 129"/>
                <a:gd name="T17" fmla="*/ 84 h 189"/>
                <a:gd name="T18" fmla="*/ 12 w 129"/>
                <a:gd name="T19" fmla="*/ 80 h 189"/>
                <a:gd name="T20" fmla="*/ 15 w 129"/>
                <a:gd name="T21" fmla="*/ 69 h 189"/>
                <a:gd name="T22" fmla="*/ 29 w 129"/>
                <a:gd name="T23" fmla="*/ 74 h 189"/>
                <a:gd name="T24" fmla="*/ 35 w 129"/>
                <a:gd name="T25" fmla="*/ 99 h 189"/>
                <a:gd name="T26" fmla="*/ 37 w 129"/>
                <a:gd name="T27" fmla="*/ 80 h 189"/>
                <a:gd name="T28" fmla="*/ 46 w 129"/>
                <a:gd name="T29" fmla="*/ 78 h 189"/>
                <a:gd name="T30" fmla="*/ 54 w 129"/>
                <a:gd name="T31" fmla="*/ 84 h 189"/>
                <a:gd name="T32" fmla="*/ 46 w 129"/>
                <a:gd name="T33" fmla="*/ 66 h 189"/>
                <a:gd name="T34" fmla="*/ 47 w 129"/>
                <a:gd name="T35" fmla="*/ 45 h 189"/>
                <a:gd name="T36" fmla="*/ 54 w 129"/>
                <a:gd name="T37" fmla="*/ 38 h 189"/>
                <a:gd name="T38" fmla="*/ 68 w 129"/>
                <a:gd name="T39" fmla="*/ 39 h 189"/>
                <a:gd name="T40" fmla="*/ 80 w 129"/>
                <a:gd name="T41" fmla="*/ 32 h 189"/>
                <a:gd name="T42" fmla="*/ 118 w 129"/>
                <a:gd name="T43" fmla="*/ 0 h 189"/>
                <a:gd name="T44" fmla="*/ 127 w 129"/>
                <a:gd name="T45" fmla="*/ 25 h 189"/>
                <a:gd name="T46" fmla="*/ 122 w 129"/>
                <a:gd name="T47" fmla="*/ 37 h 189"/>
                <a:gd name="T48" fmla="*/ 124 w 129"/>
                <a:gd name="T49" fmla="*/ 48 h 189"/>
                <a:gd name="T50" fmla="*/ 107 w 129"/>
                <a:gd name="T51" fmla="*/ 65 h 189"/>
                <a:gd name="T52" fmla="*/ 106 w 129"/>
                <a:gd name="T53" fmla="*/ 73 h 189"/>
                <a:gd name="T54" fmla="*/ 119 w 129"/>
                <a:gd name="T55" fmla="*/ 75 h 189"/>
                <a:gd name="T56" fmla="*/ 128 w 129"/>
                <a:gd name="T57" fmla="*/ 65 h 189"/>
                <a:gd name="T58" fmla="*/ 126 w 129"/>
                <a:gd name="T59" fmla="*/ 79 h 189"/>
                <a:gd name="T60" fmla="*/ 117 w 129"/>
                <a:gd name="T61" fmla="*/ 84 h 189"/>
                <a:gd name="T62" fmla="*/ 101 w 129"/>
                <a:gd name="T63" fmla="*/ 80 h 189"/>
                <a:gd name="T64" fmla="*/ 99 w 129"/>
                <a:gd name="T65" fmla="*/ 94 h 189"/>
                <a:gd name="T66" fmla="*/ 78 w 129"/>
                <a:gd name="T67" fmla="*/ 105 h 189"/>
                <a:gd name="T68" fmla="*/ 98 w 129"/>
                <a:gd name="T69" fmla="*/ 106 h 189"/>
                <a:gd name="T70" fmla="*/ 96 w 129"/>
                <a:gd name="T71" fmla="*/ 126 h 189"/>
                <a:gd name="T72" fmla="*/ 81 w 129"/>
                <a:gd name="T73" fmla="*/ 127 h 189"/>
                <a:gd name="T74" fmla="*/ 89 w 129"/>
                <a:gd name="T75" fmla="*/ 136 h 189"/>
                <a:gd name="T76" fmla="*/ 71 w 129"/>
                <a:gd name="T77" fmla="*/ 149 h 189"/>
                <a:gd name="T78" fmla="*/ 56 w 129"/>
                <a:gd name="T79" fmla="*/ 136 h 189"/>
                <a:gd name="T80" fmla="*/ 63 w 129"/>
                <a:gd name="T81" fmla="*/ 117 h 189"/>
                <a:gd name="T82" fmla="*/ 62 w 129"/>
                <a:gd name="T83" fmla="*/ 114 h 189"/>
                <a:gd name="T84" fmla="*/ 49 w 129"/>
                <a:gd name="T85" fmla="*/ 129 h 189"/>
                <a:gd name="T86" fmla="*/ 55 w 129"/>
                <a:gd name="T87" fmla="*/ 145 h 189"/>
                <a:gd name="T88" fmla="*/ 55 w 129"/>
                <a:gd name="T89" fmla="*/ 158 h 189"/>
                <a:gd name="T90" fmla="*/ 45 w 129"/>
                <a:gd name="T91" fmla="*/ 155 h 189"/>
                <a:gd name="T92" fmla="*/ 48 w 129"/>
                <a:gd name="T93" fmla="*/ 167 h 189"/>
                <a:gd name="T94" fmla="*/ 31 w 129"/>
                <a:gd name="T95" fmla="*/ 177 h 189"/>
                <a:gd name="T96" fmla="*/ 28 w 129"/>
                <a:gd name="T97" fmla="*/ 188 h 189"/>
                <a:gd name="T98" fmla="*/ 18 w 129"/>
                <a:gd name="T99"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9" h="189">
                  <a:moveTo>
                    <a:pt x="18" y="189"/>
                  </a:moveTo>
                  <a:cubicBezTo>
                    <a:pt x="13" y="189"/>
                    <a:pt x="2" y="177"/>
                    <a:pt x="4" y="173"/>
                  </a:cubicBezTo>
                  <a:cubicBezTo>
                    <a:pt x="7" y="169"/>
                    <a:pt x="21" y="167"/>
                    <a:pt x="21" y="160"/>
                  </a:cubicBezTo>
                  <a:cubicBezTo>
                    <a:pt x="22" y="154"/>
                    <a:pt x="22" y="151"/>
                    <a:pt x="24" y="149"/>
                  </a:cubicBezTo>
                  <a:cubicBezTo>
                    <a:pt x="27" y="148"/>
                    <a:pt x="35" y="149"/>
                    <a:pt x="33" y="144"/>
                  </a:cubicBezTo>
                  <a:cubicBezTo>
                    <a:pt x="32" y="139"/>
                    <a:pt x="5" y="136"/>
                    <a:pt x="5" y="129"/>
                  </a:cubicBezTo>
                  <a:cubicBezTo>
                    <a:pt x="5" y="121"/>
                    <a:pt x="23" y="118"/>
                    <a:pt x="19" y="115"/>
                  </a:cubicBezTo>
                  <a:cubicBezTo>
                    <a:pt x="14" y="112"/>
                    <a:pt x="6" y="110"/>
                    <a:pt x="3" y="101"/>
                  </a:cubicBezTo>
                  <a:cubicBezTo>
                    <a:pt x="0" y="93"/>
                    <a:pt x="2" y="89"/>
                    <a:pt x="3" y="84"/>
                  </a:cubicBezTo>
                  <a:cubicBezTo>
                    <a:pt x="4" y="80"/>
                    <a:pt x="9" y="85"/>
                    <a:pt x="12" y="80"/>
                  </a:cubicBezTo>
                  <a:cubicBezTo>
                    <a:pt x="14" y="75"/>
                    <a:pt x="10" y="69"/>
                    <a:pt x="15" y="69"/>
                  </a:cubicBezTo>
                  <a:cubicBezTo>
                    <a:pt x="19" y="69"/>
                    <a:pt x="30" y="71"/>
                    <a:pt x="29" y="74"/>
                  </a:cubicBezTo>
                  <a:cubicBezTo>
                    <a:pt x="28" y="76"/>
                    <a:pt x="33" y="104"/>
                    <a:pt x="35" y="99"/>
                  </a:cubicBezTo>
                  <a:cubicBezTo>
                    <a:pt x="37" y="94"/>
                    <a:pt x="36" y="81"/>
                    <a:pt x="37" y="80"/>
                  </a:cubicBezTo>
                  <a:cubicBezTo>
                    <a:pt x="39" y="79"/>
                    <a:pt x="43" y="76"/>
                    <a:pt x="46" y="78"/>
                  </a:cubicBezTo>
                  <a:cubicBezTo>
                    <a:pt x="49" y="81"/>
                    <a:pt x="52" y="88"/>
                    <a:pt x="54" y="84"/>
                  </a:cubicBezTo>
                  <a:cubicBezTo>
                    <a:pt x="55" y="80"/>
                    <a:pt x="49" y="71"/>
                    <a:pt x="46" y="66"/>
                  </a:cubicBezTo>
                  <a:cubicBezTo>
                    <a:pt x="43" y="61"/>
                    <a:pt x="45" y="49"/>
                    <a:pt x="47" y="45"/>
                  </a:cubicBezTo>
                  <a:cubicBezTo>
                    <a:pt x="49" y="41"/>
                    <a:pt x="48" y="36"/>
                    <a:pt x="54" y="38"/>
                  </a:cubicBezTo>
                  <a:cubicBezTo>
                    <a:pt x="61" y="40"/>
                    <a:pt x="63" y="41"/>
                    <a:pt x="68" y="39"/>
                  </a:cubicBezTo>
                  <a:cubicBezTo>
                    <a:pt x="74" y="37"/>
                    <a:pt x="79" y="35"/>
                    <a:pt x="80" y="32"/>
                  </a:cubicBezTo>
                  <a:cubicBezTo>
                    <a:pt x="82" y="29"/>
                    <a:pt x="115" y="0"/>
                    <a:pt x="118" y="0"/>
                  </a:cubicBezTo>
                  <a:cubicBezTo>
                    <a:pt x="120" y="0"/>
                    <a:pt x="129" y="22"/>
                    <a:pt x="127" y="25"/>
                  </a:cubicBezTo>
                  <a:cubicBezTo>
                    <a:pt x="126" y="28"/>
                    <a:pt x="121" y="33"/>
                    <a:pt x="122" y="37"/>
                  </a:cubicBezTo>
                  <a:cubicBezTo>
                    <a:pt x="124" y="40"/>
                    <a:pt x="127" y="45"/>
                    <a:pt x="124" y="48"/>
                  </a:cubicBezTo>
                  <a:cubicBezTo>
                    <a:pt x="121" y="52"/>
                    <a:pt x="106" y="62"/>
                    <a:pt x="107" y="65"/>
                  </a:cubicBezTo>
                  <a:cubicBezTo>
                    <a:pt x="107" y="68"/>
                    <a:pt x="102" y="71"/>
                    <a:pt x="106" y="73"/>
                  </a:cubicBezTo>
                  <a:cubicBezTo>
                    <a:pt x="110" y="74"/>
                    <a:pt x="118" y="78"/>
                    <a:pt x="119" y="75"/>
                  </a:cubicBezTo>
                  <a:cubicBezTo>
                    <a:pt x="121" y="71"/>
                    <a:pt x="128" y="61"/>
                    <a:pt x="128" y="65"/>
                  </a:cubicBezTo>
                  <a:cubicBezTo>
                    <a:pt x="129" y="70"/>
                    <a:pt x="128" y="77"/>
                    <a:pt x="126" y="79"/>
                  </a:cubicBezTo>
                  <a:cubicBezTo>
                    <a:pt x="124" y="81"/>
                    <a:pt x="122" y="86"/>
                    <a:pt x="117" y="84"/>
                  </a:cubicBezTo>
                  <a:cubicBezTo>
                    <a:pt x="112" y="83"/>
                    <a:pt x="102" y="76"/>
                    <a:pt x="101" y="80"/>
                  </a:cubicBezTo>
                  <a:cubicBezTo>
                    <a:pt x="100" y="83"/>
                    <a:pt x="104" y="93"/>
                    <a:pt x="99" y="94"/>
                  </a:cubicBezTo>
                  <a:cubicBezTo>
                    <a:pt x="93" y="95"/>
                    <a:pt x="70" y="105"/>
                    <a:pt x="78" y="105"/>
                  </a:cubicBezTo>
                  <a:cubicBezTo>
                    <a:pt x="85" y="105"/>
                    <a:pt x="96" y="100"/>
                    <a:pt x="98" y="106"/>
                  </a:cubicBezTo>
                  <a:cubicBezTo>
                    <a:pt x="100" y="113"/>
                    <a:pt x="100" y="126"/>
                    <a:pt x="96" y="126"/>
                  </a:cubicBezTo>
                  <a:cubicBezTo>
                    <a:pt x="92" y="127"/>
                    <a:pt x="78" y="125"/>
                    <a:pt x="81" y="127"/>
                  </a:cubicBezTo>
                  <a:cubicBezTo>
                    <a:pt x="84" y="130"/>
                    <a:pt x="91" y="133"/>
                    <a:pt x="89" y="136"/>
                  </a:cubicBezTo>
                  <a:cubicBezTo>
                    <a:pt x="86" y="140"/>
                    <a:pt x="78" y="153"/>
                    <a:pt x="71" y="149"/>
                  </a:cubicBezTo>
                  <a:cubicBezTo>
                    <a:pt x="65" y="145"/>
                    <a:pt x="56" y="141"/>
                    <a:pt x="56" y="136"/>
                  </a:cubicBezTo>
                  <a:cubicBezTo>
                    <a:pt x="56" y="131"/>
                    <a:pt x="57" y="119"/>
                    <a:pt x="63" y="117"/>
                  </a:cubicBezTo>
                  <a:cubicBezTo>
                    <a:pt x="69" y="115"/>
                    <a:pt x="65" y="114"/>
                    <a:pt x="62" y="114"/>
                  </a:cubicBezTo>
                  <a:cubicBezTo>
                    <a:pt x="59" y="114"/>
                    <a:pt x="49" y="126"/>
                    <a:pt x="49" y="129"/>
                  </a:cubicBezTo>
                  <a:cubicBezTo>
                    <a:pt x="50" y="133"/>
                    <a:pt x="50" y="141"/>
                    <a:pt x="55" y="145"/>
                  </a:cubicBezTo>
                  <a:cubicBezTo>
                    <a:pt x="61" y="149"/>
                    <a:pt x="58" y="158"/>
                    <a:pt x="55" y="158"/>
                  </a:cubicBezTo>
                  <a:cubicBezTo>
                    <a:pt x="52" y="157"/>
                    <a:pt x="45" y="153"/>
                    <a:pt x="45" y="155"/>
                  </a:cubicBezTo>
                  <a:cubicBezTo>
                    <a:pt x="44" y="158"/>
                    <a:pt x="51" y="162"/>
                    <a:pt x="48" y="167"/>
                  </a:cubicBezTo>
                  <a:cubicBezTo>
                    <a:pt x="45" y="172"/>
                    <a:pt x="33" y="174"/>
                    <a:pt x="31" y="177"/>
                  </a:cubicBezTo>
                  <a:cubicBezTo>
                    <a:pt x="29" y="179"/>
                    <a:pt x="30" y="187"/>
                    <a:pt x="28" y="188"/>
                  </a:cubicBezTo>
                  <a:cubicBezTo>
                    <a:pt x="25" y="189"/>
                    <a:pt x="20" y="188"/>
                    <a:pt x="18" y="18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1445"/>
            <p:cNvSpPr>
              <a:spLocks/>
            </p:cNvSpPr>
            <p:nvPr/>
          </p:nvSpPr>
          <p:spPr bwMode="auto">
            <a:xfrm>
              <a:off x="5778501" y="-646113"/>
              <a:ext cx="139700" cy="160338"/>
            </a:xfrm>
            <a:custGeom>
              <a:avLst/>
              <a:gdLst>
                <a:gd name="T0" fmla="*/ 27 w 37"/>
                <a:gd name="T1" fmla="*/ 43 h 43"/>
                <a:gd name="T2" fmla="*/ 8 w 37"/>
                <a:gd name="T3" fmla="*/ 18 h 43"/>
                <a:gd name="T4" fmla="*/ 16 w 37"/>
                <a:gd name="T5" fmla="*/ 5 h 43"/>
                <a:gd name="T6" fmla="*/ 36 w 37"/>
                <a:gd name="T7" fmla="*/ 27 h 43"/>
                <a:gd name="T8" fmla="*/ 27 w 37"/>
                <a:gd name="T9" fmla="*/ 43 h 43"/>
              </a:gdLst>
              <a:ahLst/>
              <a:cxnLst>
                <a:cxn ang="0">
                  <a:pos x="T0" y="T1"/>
                </a:cxn>
                <a:cxn ang="0">
                  <a:pos x="T2" y="T3"/>
                </a:cxn>
                <a:cxn ang="0">
                  <a:pos x="T4" y="T5"/>
                </a:cxn>
                <a:cxn ang="0">
                  <a:pos x="T6" y="T7"/>
                </a:cxn>
                <a:cxn ang="0">
                  <a:pos x="T8" y="T9"/>
                </a:cxn>
              </a:cxnLst>
              <a:rect l="0" t="0" r="r" b="b"/>
              <a:pathLst>
                <a:path w="37" h="43">
                  <a:moveTo>
                    <a:pt x="27" y="43"/>
                  </a:moveTo>
                  <a:cubicBezTo>
                    <a:pt x="19" y="43"/>
                    <a:pt x="16" y="21"/>
                    <a:pt x="8" y="18"/>
                  </a:cubicBezTo>
                  <a:cubicBezTo>
                    <a:pt x="0" y="15"/>
                    <a:pt x="4" y="0"/>
                    <a:pt x="16" y="5"/>
                  </a:cubicBezTo>
                  <a:cubicBezTo>
                    <a:pt x="28" y="9"/>
                    <a:pt x="37" y="21"/>
                    <a:pt x="36" y="27"/>
                  </a:cubicBezTo>
                  <a:cubicBezTo>
                    <a:pt x="35" y="33"/>
                    <a:pt x="30" y="43"/>
                    <a:pt x="27" y="4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1446"/>
            <p:cNvSpPr>
              <a:spLocks/>
            </p:cNvSpPr>
            <p:nvPr/>
          </p:nvSpPr>
          <p:spPr bwMode="auto">
            <a:xfrm>
              <a:off x="5989638" y="-563563"/>
              <a:ext cx="66675" cy="107950"/>
            </a:xfrm>
            <a:custGeom>
              <a:avLst/>
              <a:gdLst>
                <a:gd name="T0" fmla="*/ 14 w 18"/>
                <a:gd name="T1" fmla="*/ 28 h 29"/>
                <a:gd name="T2" fmla="*/ 3 w 18"/>
                <a:gd name="T3" fmla="*/ 12 h 29"/>
                <a:gd name="T4" fmla="*/ 17 w 18"/>
                <a:gd name="T5" fmla="*/ 2 h 29"/>
                <a:gd name="T6" fmla="*/ 13 w 18"/>
                <a:gd name="T7" fmla="*/ 15 h 29"/>
                <a:gd name="T8" fmla="*/ 14 w 18"/>
                <a:gd name="T9" fmla="*/ 28 h 29"/>
              </a:gdLst>
              <a:ahLst/>
              <a:cxnLst>
                <a:cxn ang="0">
                  <a:pos x="T0" y="T1"/>
                </a:cxn>
                <a:cxn ang="0">
                  <a:pos x="T2" y="T3"/>
                </a:cxn>
                <a:cxn ang="0">
                  <a:pos x="T4" y="T5"/>
                </a:cxn>
                <a:cxn ang="0">
                  <a:pos x="T6" y="T7"/>
                </a:cxn>
                <a:cxn ang="0">
                  <a:pos x="T8" y="T9"/>
                </a:cxn>
              </a:cxnLst>
              <a:rect l="0" t="0" r="r" b="b"/>
              <a:pathLst>
                <a:path w="18" h="29">
                  <a:moveTo>
                    <a:pt x="14" y="28"/>
                  </a:moveTo>
                  <a:cubicBezTo>
                    <a:pt x="7" y="26"/>
                    <a:pt x="0" y="17"/>
                    <a:pt x="3" y="12"/>
                  </a:cubicBezTo>
                  <a:cubicBezTo>
                    <a:pt x="7" y="7"/>
                    <a:pt x="16" y="0"/>
                    <a:pt x="17" y="2"/>
                  </a:cubicBezTo>
                  <a:cubicBezTo>
                    <a:pt x="18" y="4"/>
                    <a:pt x="12" y="11"/>
                    <a:pt x="13" y="15"/>
                  </a:cubicBezTo>
                  <a:cubicBezTo>
                    <a:pt x="14" y="18"/>
                    <a:pt x="17" y="29"/>
                    <a:pt x="14" y="2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1447"/>
            <p:cNvSpPr>
              <a:spLocks/>
            </p:cNvSpPr>
            <p:nvPr/>
          </p:nvSpPr>
          <p:spPr bwMode="auto">
            <a:xfrm>
              <a:off x="5800726" y="-852488"/>
              <a:ext cx="342900" cy="258763"/>
            </a:xfrm>
            <a:custGeom>
              <a:avLst/>
              <a:gdLst>
                <a:gd name="T0" fmla="*/ 74 w 91"/>
                <a:gd name="T1" fmla="*/ 68 h 69"/>
                <a:gd name="T2" fmla="*/ 55 w 91"/>
                <a:gd name="T3" fmla="*/ 58 h 69"/>
                <a:gd name="T4" fmla="*/ 47 w 91"/>
                <a:gd name="T5" fmla="*/ 57 h 69"/>
                <a:gd name="T6" fmla="*/ 32 w 91"/>
                <a:gd name="T7" fmla="*/ 65 h 69"/>
                <a:gd name="T8" fmla="*/ 23 w 91"/>
                <a:gd name="T9" fmla="*/ 51 h 69"/>
                <a:gd name="T10" fmla="*/ 21 w 91"/>
                <a:gd name="T11" fmla="*/ 35 h 69"/>
                <a:gd name="T12" fmla="*/ 18 w 91"/>
                <a:gd name="T13" fmla="*/ 50 h 69"/>
                <a:gd name="T14" fmla="*/ 6 w 91"/>
                <a:gd name="T15" fmla="*/ 47 h 69"/>
                <a:gd name="T16" fmla="*/ 9 w 91"/>
                <a:gd name="T17" fmla="*/ 11 h 69"/>
                <a:gd name="T18" fmla="*/ 26 w 91"/>
                <a:gd name="T19" fmla="*/ 4 h 69"/>
                <a:gd name="T20" fmla="*/ 41 w 91"/>
                <a:gd name="T21" fmla="*/ 13 h 69"/>
                <a:gd name="T22" fmla="*/ 48 w 91"/>
                <a:gd name="T23" fmla="*/ 21 h 69"/>
                <a:gd name="T24" fmla="*/ 47 w 91"/>
                <a:gd name="T25" fmla="*/ 29 h 69"/>
                <a:gd name="T26" fmla="*/ 40 w 91"/>
                <a:gd name="T27" fmla="*/ 42 h 69"/>
                <a:gd name="T28" fmla="*/ 58 w 91"/>
                <a:gd name="T29" fmla="*/ 35 h 69"/>
                <a:gd name="T30" fmla="*/ 67 w 91"/>
                <a:gd name="T31" fmla="*/ 38 h 69"/>
                <a:gd name="T32" fmla="*/ 79 w 91"/>
                <a:gd name="T33" fmla="*/ 43 h 69"/>
                <a:gd name="T34" fmla="*/ 78 w 91"/>
                <a:gd name="T35" fmla="*/ 54 h 69"/>
                <a:gd name="T36" fmla="*/ 91 w 91"/>
                <a:gd name="T37" fmla="*/ 50 h 69"/>
                <a:gd name="T38" fmla="*/ 86 w 91"/>
                <a:gd name="T39" fmla="*/ 61 h 69"/>
                <a:gd name="T40" fmla="*/ 74 w 91"/>
                <a:gd name="T41" fmla="*/ 6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 h="69">
                  <a:moveTo>
                    <a:pt x="74" y="68"/>
                  </a:moveTo>
                  <a:cubicBezTo>
                    <a:pt x="66" y="67"/>
                    <a:pt x="57" y="63"/>
                    <a:pt x="55" y="58"/>
                  </a:cubicBezTo>
                  <a:cubicBezTo>
                    <a:pt x="52" y="53"/>
                    <a:pt x="54" y="57"/>
                    <a:pt x="47" y="57"/>
                  </a:cubicBezTo>
                  <a:cubicBezTo>
                    <a:pt x="41" y="57"/>
                    <a:pt x="40" y="68"/>
                    <a:pt x="32" y="65"/>
                  </a:cubicBezTo>
                  <a:cubicBezTo>
                    <a:pt x="25" y="63"/>
                    <a:pt x="21" y="56"/>
                    <a:pt x="23" y="51"/>
                  </a:cubicBezTo>
                  <a:cubicBezTo>
                    <a:pt x="24" y="46"/>
                    <a:pt x="27" y="33"/>
                    <a:pt x="21" y="35"/>
                  </a:cubicBezTo>
                  <a:cubicBezTo>
                    <a:pt x="15" y="37"/>
                    <a:pt x="21" y="47"/>
                    <a:pt x="18" y="50"/>
                  </a:cubicBezTo>
                  <a:cubicBezTo>
                    <a:pt x="14" y="53"/>
                    <a:pt x="8" y="54"/>
                    <a:pt x="6" y="47"/>
                  </a:cubicBezTo>
                  <a:cubicBezTo>
                    <a:pt x="5" y="40"/>
                    <a:pt x="0" y="16"/>
                    <a:pt x="9" y="11"/>
                  </a:cubicBezTo>
                  <a:cubicBezTo>
                    <a:pt x="18" y="5"/>
                    <a:pt x="22" y="0"/>
                    <a:pt x="26" y="4"/>
                  </a:cubicBezTo>
                  <a:cubicBezTo>
                    <a:pt x="31" y="8"/>
                    <a:pt x="37" y="10"/>
                    <a:pt x="41" y="13"/>
                  </a:cubicBezTo>
                  <a:cubicBezTo>
                    <a:pt x="46" y="15"/>
                    <a:pt x="46" y="20"/>
                    <a:pt x="48" y="21"/>
                  </a:cubicBezTo>
                  <a:cubicBezTo>
                    <a:pt x="50" y="23"/>
                    <a:pt x="50" y="28"/>
                    <a:pt x="47" y="29"/>
                  </a:cubicBezTo>
                  <a:cubicBezTo>
                    <a:pt x="43" y="30"/>
                    <a:pt x="33" y="41"/>
                    <a:pt x="40" y="42"/>
                  </a:cubicBezTo>
                  <a:cubicBezTo>
                    <a:pt x="48" y="43"/>
                    <a:pt x="54" y="37"/>
                    <a:pt x="58" y="35"/>
                  </a:cubicBezTo>
                  <a:cubicBezTo>
                    <a:pt x="62" y="33"/>
                    <a:pt x="66" y="32"/>
                    <a:pt x="67" y="38"/>
                  </a:cubicBezTo>
                  <a:cubicBezTo>
                    <a:pt x="67" y="44"/>
                    <a:pt x="77" y="39"/>
                    <a:pt x="79" y="43"/>
                  </a:cubicBezTo>
                  <a:cubicBezTo>
                    <a:pt x="81" y="47"/>
                    <a:pt x="75" y="57"/>
                    <a:pt x="78" y="54"/>
                  </a:cubicBezTo>
                  <a:cubicBezTo>
                    <a:pt x="81" y="52"/>
                    <a:pt x="91" y="45"/>
                    <a:pt x="91" y="50"/>
                  </a:cubicBezTo>
                  <a:cubicBezTo>
                    <a:pt x="91" y="54"/>
                    <a:pt x="90" y="60"/>
                    <a:pt x="86" y="61"/>
                  </a:cubicBezTo>
                  <a:cubicBezTo>
                    <a:pt x="82" y="62"/>
                    <a:pt x="78" y="69"/>
                    <a:pt x="74" y="6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1448"/>
            <p:cNvSpPr>
              <a:spLocks/>
            </p:cNvSpPr>
            <p:nvPr/>
          </p:nvSpPr>
          <p:spPr bwMode="auto">
            <a:xfrm>
              <a:off x="5932488" y="-893763"/>
              <a:ext cx="74613" cy="71438"/>
            </a:xfrm>
            <a:custGeom>
              <a:avLst/>
              <a:gdLst>
                <a:gd name="T0" fmla="*/ 14 w 20"/>
                <a:gd name="T1" fmla="*/ 18 h 19"/>
                <a:gd name="T2" fmla="*/ 4 w 20"/>
                <a:gd name="T3" fmla="*/ 3 h 19"/>
                <a:gd name="T4" fmla="*/ 14 w 20"/>
                <a:gd name="T5" fmla="*/ 18 h 19"/>
              </a:gdLst>
              <a:ahLst/>
              <a:cxnLst>
                <a:cxn ang="0">
                  <a:pos x="T0" y="T1"/>
                </a:cxn>
                <a:cxn ang="0">
                  <a:pos x="T2" y="T3"/>
                </a:cxn>
                <a:cxn ang="0">
                  <a:pos x="T4" y="T5"/>
                </a:cxn>
              </a:cxnLst>
              <a:rect l="0" t="0" r="r" b="b"/>
              <a:pathLst>
                <a:path w="20" h="19">
                  <a:moveTo>
                    <a:pt x="14" y="18"/>
                  </a:moveTo>
                  <a:cubicBezTo>
                    <a:pt x="5" y="19"/>
                    <a:pt x="0" y="6"/>
                    <a:pt x="4" y="3"/>
                  </a:cubicBezTo>
                  <a:cubicBezTo>
                    <a:pt x="8" y="0"/>
                    <a:pt x="20" y="18"/>
                    <a:pt x="14" y="1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1449"/>
            <p:cNvSpPr>
              <a:spLocks/>
            </p:cNvSpPr>
            <p:nvPr/>
          </p:nvSpPr>
          <p:spPr bwMode="auto">
            <a:xfrm>
              <a:off x="6075363" y="-939800"/>
              <a:ext cx="52388" cy="90488"/>
            </a:xfrm>
            <a:custGeom>
              <a:avLst/>
              <a:gdLst>
                <a:gd name="T0" fmla="*/ 7 w 14"/>
                <a:gd name="T1" fmla="*/ 24 h 24"/>
                <a:gd name="T2" fmla="*/ 5 w 14"/>
                <a:gd name="T3" fmla="*/ 16 h 24"/>
                <a:gd name="T4" fmla="*/ 4 w 14"/>
                <a:gd name="T5" fmla="*/ 5 h 24"/>
                <a:gd name="T6" fmla="*/ 13 w 14"/>
                <a:gd name="T7" fmla="*/ 3 h 24"/>
                <a:gd name="T8" fmla="*/ 10 w 14"/>
                <a:gd name="T9" fmla="*/ 15 h 24"/>
                <a:gd name="T10" fmla="*/ 7 w 14"/>
                <a:gd name="T11" fmla="*/ 24 h 24"/>
              </a:gdLst>
              <a:ahLst/>
              <a:cxnLst>
                <a:cxn ang="0">
                  <a:pos x="T0" y="T1"/>
                </a:cxn>
                <a:cxn ang="0">
                  <a:pos x="T2" y="T3"/>
                </a:cxn>
                <a:cxn ang="0">
                  <a:pos x="T4" y="T5"/>
                </a:cxn>
                <a:cxn ang="0">
                  <a:pos x="T6" y="T7"/>
                </a:cxn>
                <a:cxn ang="0">
                  <a:pos x="T8" y="T9"/>
                </a:cxn>
                <a:cxn ang="0">
                  <a:pos x="T10" y="T11"/>
                </a:cxn>
              </a:cxnLst>
              <a:rect l="0" t="0" r="r" b="b"/>
              <a:pathLst>
                <a:path w="14" h="24">
                  <a:moveTo>
                    <a:pt x="7" y="24"/>
                  </a:moveTo>
                  <a:cubicBezTo>
                    <a:pt x="0" y="24"/>
                    <a:pt x="2" y="21"/>
                    <a:pt x="5" y="16"/>
                  </a:cubicBezTo>
                  <a:cubicBezTo>
                    <a:pt x="8" y="10"/>
                    <a:pt x="1" y="9"/>
                    <a:pt x="4" y="5"/>
                  </a:cubicBezTo>
                  <a:cubicBezTo>
                    <a:pt x="7" y="1"/>
                    <a:pt x="11" y="0"/>
                    <a:pt x="13" y="3"/>
                  </a:cubicBezTo>
                  <a:cubicBezTo>
                    <a:pt x="14" y="5"/>
                    <a:pt x="9" y="11"/>
                    <a:pt x="10" y="15"/>
                  </a:cubicBezTo>
                  <a:cubicBezTo>
                    <a:pt x="11" y="18"/>
                    <a:pt x="9" y="24"/>
                    <a:pt x="7" y="2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1450"/>
            <p:cNvSpPr>
              <a:spLocks/>
            </p:cNvSpPr>
            <p:nvPr/>
          </p:nvSpPr>
          <p:spPr bwMode="auto">
            <a:xfrm>
              <a:off x="6138863" y="-1006475"/>
              <a:ext cx="131763" cy="115888"/>
            </a:xfrm>
            <a:custGeom>
              <a:avLst/>
              <a:gdLst>
                <a:gd name="T0" fmla="*/ 2 w 35"/>
                <a:gd name="T1" fmla="*/ 28 h 31"/>
                <a:gd name="T2" fmla="*/ 8 w 35"/>
                <a:gd name="T3" fmla="*/ 18 h 31"/>
                <a:gd name="T4" fmla="*/ 13 w 35"/>
                <a:gd name="T5" fmla="*/ 7 h 31"/>
                <a:gd name="T6" fmla="*/ 20 w 35"/>
                <a:gd name="T7" fmla="*/ 4 h 31"/>
                <a:gd name="T8" fmla="*/ 20 w 35"/>
                <a:gd name="T9" fmla="*/ 10 h 31"/>
                <a:gd name="T10" fmla="*/ 35 w 35"/>
                <a:gd name="T11" fmla="*/ 2 h 31"/>
                <a:gd name="T12" fmla="*/ 28 w 35"/>
                <a:gd name="T13" fmla="*/ 13 h 31"/>
                <a:gd name="T14" fmla="*/ 18 w 35"/>
                <a:gd name="T15" fmla="*/ 20 h 31"/>
                <a:gd name="T16" fmla="*/ 2 w 35"/>
                <a:gd name="T17" fmla="*/ 2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1">
                  <a:moveTo>
                    <a:pt x="2" y="28"/>
                  </a:moveTo>
                  <a:cubicBezTo>
                    <a:pt x="0" y="26"/>
                    <a:pt x="7" y="21"/>
                    <a:pt x="8" y="18"/>
                  </a:cubicBezTo>
                  <a:cubicBezTo>
                    <a:pt x="10" y="15"/>
                    <a:pt x="11" y="11"/>
                    <a:pt x="13" y="7"/>
                  </a:cubicBezTo>
                  <a:cubicBezTo>
                    <a:pt x="16" y="2"/>
                    <a:pt x="21" y="1"/>
                    <a:pt x="20" y="4"/>
                  </a:cubicBezTo>
                  <a:cubicBezTo>
                    <a:pt x="19" y="6"/>
                    <a:pt x="15" y="11"/>
                    <a:pt x="20" y="10"/>
                  </a:cubicBezTo>
                  <a:cubicBezTo>
                    <a:pt x="24" y="9"/>
                    <a:pt x="35" y="0"/>
                    <a:pt x="35" y="2"/>
                  </a:cubicBezTo>
                  <a:cubicBezTo>
                    <a:pt x="35" y="5"/>
                    <a:pt x="30" y="9"/>
                    <a:pt x="28" y="13"/>
                  </a:cubicBezTo>
                  <a:cubicBezTo>
                    <a:pt x="26" y="17"/>
                    <a:pt x="24" y="20"/>
                    <a:pt x="18" y="20"/>
                  </a:cubicBezTo>
                  <a:cubicBezTo>
                    <a:pt x="12" y="21"/>
                    <a:pt x="5" y="31"/>
                    <a:pt x="2" y="2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1451"/>
            <p:cNvSpPr>
              <a:spLocks/>
            </p:cNvSpPr>
            <p:nvPr/>
          </p:nvSpPr>
          <p:spPr bwMode="auto">
            <a:xfrm>
              <a:off x="5929313" y="-1014413"/>
              <a:ext cx="160338" cy="74613"/>
            </a:xfrm>
            <a:custGeom>
              <a:avLst/>
              <a:gdLst>
                <a:gd name="T0" fmla="*/ 32 w 43"/>
                <a:gd name="T1" fmla="*/ 19 h 20"/>
                <a:gd name="T2" fmla="*/ 22 w 43"/>
                <a:gd name="T3" fmla="*/ 12 h 20"/>
                <a:gd name="T4" fmla="*/ 15 w 43"/>
                <a:gd name="T5" fmla="*/ 14 h 20"/>
                <a:gd name="T6" fmla="*/ 8 w 43"/>
                <a:gd name="T7" fmla="*/ 1 h 20"/>
                <a:gd name="T8" fmla="*/ 21 w 43"/>
                <a:gd name="T9" fmla="*/ 6 h 20"/>
                <a:gd name="T10" fmla="*/ 32 w 43"/>
                <a:gd name="T11" fmla="*/ 19 h 20"/>
              </a:gdLst>
              <a:ahLst/>
              <a:cxnLst>
                <a:cxn ang="0">
                  <a:pos x="T0" y="T1"/>
                </a:cxn>
                <a:cxn ang="0">
                  <a:pos x="T2" y="T3"/>
                </a:cxn>
                <a:cxn ang="0">
                  <a:pos x="T4" y="T5"/>
                </a:cxn>
                <a:cxn ang="0">
                  <a:pos x="T6" y="T7"/>
                </a:cxn>
                <a:cxn ang="0">
                  <a:pos x="T8" y="T9"/>
                </a:cxn>
                <a:cxn ang="0">
                  <a:pos x="T10" y="T11"/>
                </a:cxn>
              </a:cxnLst>
              <a:rect l="0" t="0" r="r" b="b"/>
              <a:pathLst>
                <a:path w="43" h="20">
                  <a:moveTo>
                    <a:pt x="32" y="19"/>
                  </a:moveTo>
                  <a:cubicBezTo>
                    <a:pt x="28" y="19"/>
                    <a:pt x="24" y="11"/>
                    <a:pt x="22" y="12"/>
                  </a:cubicBezTo>
                  <a:cubicBezTo>
                    <a:pt x="20" y="14"/>
                    <a:pt x="21" y="19"/>
                    <a:pt x="15" y="14"/>
                  </a:cubicBezTo>
                  <a:cubicBezTo>
                    <a:pt x="10" y="9"/>
                    <a:pt x="0" y="0"/>
                    <a:pt x="8" y="1"/>
                  </a:cubicBezTo>
                  <a:cubicBezTo>
                    <a:pt x="15" y="2"/>
                    <a:pt x="13" y="5"/>
                    <a:pt x="21" y="6"/>
                  </a:cubicBezTo>
                  <a:cubicBezTo>
                    <a:pt x="28" y="8"/>
                    <a:pt x="43" y="20"/>
                    <a:pt x="32" y="1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1452"/>
            <p:cNvSpPr>
              <a:spLocks/>
            </p:cNvSpPr>
            <p:nvPr/>
          </p:nvSpPr>
          <p:spPr bwMode="auto">
            <a:xfrm>
              <a:off x="6176963" y="-830263"/>
              <a:ext cx="49213" cy="55563"/>
            </a:xfrm>
            <a:custGeom>
              <a:avLst/>
              <a:gdLst>
                <a:gd name="T0" fmla="*/ 10 w 13"/>
                <a:gd name="T1" fmla="*/ 13 h 15"/>
                <a:gd name="T2" fmla="*/ 2 w 13"/>
                <a:gd name="T3" fmla="*/ 0 h 15"/>
                <a:gd name="T4" fmla="*/ 10 w 13"/>
                <a:gd name="T5" fmla="*/ 13 h 15"/>
              </a:gdLst>
              <a:ahLst/>
              <a:cxnLst>
                <a:cxn ang="0">
                  <a:pos x="T0" y="T1"/>
                </a:cxn>
                <a:cxn ang="0">
                  <a:pos x="T2" y="T3"/>
                </a:cxn>
                <a:cxn ang="0">
                  <a:pos x="T4" y="T5"/>
                </a:cxn>
              </a:cxnLst>
              <a:rect l="0" t="0" r="r" b="b"/>
              <a:pathLst>
                <a:path w="13" h="15">
                  <a:moveTo>
                    <a:pt x="10" y="13"/>
                  </a:moveTo>
                  <a:cubicBezTo>
                    <a:pt x="6" y="15"/>
                    <a:pt x="0" y="1"/>
                    <a:pt x="2" y="0"/>
                  </a:cubicBezTo>
                  <a:cubicBezTo>
                    <a:pt x="5" y="0"/>
                    <a:pt x="13" y="11"/>
                    <a:pt x="10" y="1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1453"/>
            <p:cNvSpPr>
              <a:spLocks/>
            </p:cNvSpPr>
            <p:nvPr/>
          </p:nvSpPr>
          <p:spPr bwMode="auto">
            <a:xfrm>
              <a:off x="4527551" y="2300287"/>
              <a:ext cx="4357688" cy="5575301"/>
            </a:xfrm>
            <a:custGeom>
              <a:avLst/>
              <a:gdLst>
                <a:gd name="T0" fmla="*/ 1092 w 1160"/>
                <a:gd name="T1" fmla="*/ 702 h 1485"/>
                <a:gd name="T2" fmla="*/ 955 w 1160"/>
                <a:gd name="T3" fmla="*/ 714 h 1485"/>
                <a:gd name="T4" fmla="*/ 925 w 1160"/>
                <a:gd name="T5" fmla="*/ 740 h 1485"/>
                <a:gd name="T6" fmla="*/ 890 w 1160"/>
                <a:gd name="T7" fmla="*/ 568 h 1485"/>
                <a:gd name="T8" fmla="*/ 783 w 1160"/>
                <a:gd name="T9" fmla="*/ 520 h 1485"/>
                <a:gd name="T10" fmla="*/ 875 w 1160"/>
                <a:gd name="T11" fmla="*/ 534 h 1485"/>
                <a:gd name="T12" fmla="*/ 850 w 1160"/>
                <a:gd name="T13" fmla="*/ 416 h 1485"/>
                <a:gd name="T14" fmla="*/ 780 w 1160"/>
                <a:gd name="T15" fmla="*/ 330 h 1485"/>
                <a:gd name="T16" fmla="*/ 679 w 1160"/>
                <a:gd name="T17" fmla="*/ 280 h 1485"/>
                <a:gd name="T18" fmla="*/ 653 w 1160"/>
                <a:gd name="T19" fmla="*/ 216 h 1485"/>
                <a:gd name="T20" fmla="*/ 615 w 1160"/>
                <a:gd name="T21" fmla="*/ 85 h 1485"/>
                <a:gd name="T22" fmla="*/ 515 w 1160"/>
                <a:gd name="T23" fmla="*/ 42 h 1485"/>
                <a:gd name="T24" fmla="*/ 475 w 1160"/>
                <a:gd name="T25" fmla="*/ 140 h 1485"/>
                <a:gd name="T26" fmla="*/ 407 w 1160"/>
                <a:gd name="T27" fmla="*/ 218 h 1485"/>
                <a:gd name="T28" fmla="*/ 352 w 1160"/>
                <a:gd name="T29" fmla="*/ 269 h 1485"/>
                <a:gd name="T30" fmla="*/ 357 w 1160"/>
                <a:gd name="T31" fmla="*/ 385 h 1485"/>
                <a:gd name="T32" fmla="*/ 414 w 1160"/>
                <a:gd name="T33" fmla="*/ 411 h 1485"/>
                <a:gd name="T34" fmla="*/ 444 w 1160"/>
                <a:gd name="T35" fmla="*/ 438 h 1485"/>
                <a:gd name="T36" fmla="*/ 412 w 1160"/>
                <a:gd name="T37" fmla="*/ 508 h 1485"/>
                <a:gd name="T38" fmla="*/ 412 w 1160"/>
                <a:gd name="T39" fmla="*/ 583 h 1485"/>
                <a:gd name="T40" fmla="*/ 460 w 1160"/>
                <a:gd name="T41" fmla="*/ 626 h 1485"/>
                <a:gd name="T42" fmla="*/ 422 w 1160"/>
                <a:gd name="T43" fmla="*/ 638 h 1485"/>
                <a:gd name="T44" fmla="*/ 468 w 1160"/>
                <a:gd name="T45" fmla="*/ 733 h 1485"/>
                <a:gd name="T46" fmla="*/ 416 w 1160"/>
                <a:gd name="T47" fmla="*/ 758 h 1485"/>
                <a:gd name="T48" fmla="*/ 419 w 1160"/>
                <a:gd name="T49" fmla="*/ 826 h 1485"/>
                <a:gd name="T50" fmla="*/ 442 w 1160"/>
                <a:gd name="T51" fmla="*/ 877 h 1485"/>
                <a:gd name="T52" fmla="*/ 426 w 1160"/>
                <a:gd name="T53" fmla="*/ 953 h 1485"/>
                <a:gd name="T54" fmla="*/ 494 w 1160"/>
                <a:gd name="T55" fmla="*/ 1005 h 1485"/>
                <a:gd name="T56" fmla="*/ 503 w 1160"/>
                <a:gd name="T57" fmla="*/ 1055 h 1485"/>
                <a:gd name="T58" fmla="*/ 440 w 1160"/>
                <a:gd name="T59" fmla="*/ 1122 h 1485"/>
                <a:gd name="T60" fmla="*/ 384 w 1160"/>
                <a:gd name="T61" fmla="*/ 1176 h 1485"/>
                <a:gd name="T62" fmla="*/ 248 w 1160"/>
                <a:gd name="T63" fmla="*/ 1169 h 1485"/>
                <a:gd name="T64" fmla="*/ 194 w 1160"/>
                <a:gd name="T65" fmla="*/ 1218 h 1485"/>
                <a:gd name="T66" fmla="*/ 159 w 1160"/>
                <a:gd name="T67" fmla="*/ 1304 h 1485"/>
                <a:gd name="T68" fmla="*/ 117 w 1160"/>
                <a:gd name="T69" fmla="*/ 1338 h 1485"/>
                <a:gd name="T70" fmla="*/ 65 w 1160"/>
                <a:gd name="T71" fmla="*/ 1416 h 1485"/>
                <a:gd name="T72" fmla="*/ 2 w 1160"/>
                <a:gd name="T73" fmla="*/ 1458 h 1485"/>
                <a:gd name="T74" fmla="*/ 75 w 1160"/>
                <a:gd name="T75" fmla="*/ 1464 h 1485"/>
                <a:gd name="T76" fmla="*/ 102 w 1160"/>
                <a:gd name="T77" fmla="*/ 1453 h 1485"/>
                <a:gd name="T78" fmla="*/ 136 w 1160"/>
                <a:gd name="T79" fmla="*/ 1419 h 1485"/>
                <a:gd name="T80" fmla="*/ 246 w 1160"/>
                <a:gd name="T81" fmla="*/ 1390 h 1485"/>
                <a:gd name="T82" fmla="*/ 250 w 1160"/>
                <a:gd name="T83" fmla="*/ 1364 h 1485"/>
                <a:gd name="T84" fmla="*/ 269 w 1160"/>
                <a:gd name="T85" fmla="*/ 1397 h 1485"/>
                <a:gd name="T86" fmla="*/ 359 w 1160"/>
                <a:gd name="T87" fmla="*/ 1374 h 1485"/>
                <a:gd name="T88" fmla="*/ 367 w 1160"/>
                <a:gd name="T89" fmla="*/ 1310 h 1485"/>
                <a:gd name="T90" fmla="*/ 523 w 1160"/>
                <a:gd name="T91" fmla="*/ 1322 h 1485"/>
                <a:gd name="T92" fmla="*/ 607 w 1160"/>
                <a:gd name="T93" fmla="*/ 1312 h 1485"/>
                <a:gd name="T94" fmla="*/ 619 w 1160"/>
                <a:gd name="T95" fmla="*/ 1283 h 1485"/>
                <a:gd name="T96" fmla="*/ 679 w 1160"/>
                <a:gd name="T97" fmla="*/ 1274 h 1485"/>
                <a:gd name="T98" fmla="*/ 763 w 1160"/>
                <a:gd name="T99" fmla="*/ 1257 h 1485"/>
                <a:gd name="T100" fmla="*/ 790 w 1160"/>
                <a:gd name="T101" fmla="*/ 1270 h 1485"/>
                <a:gd name="T102" fmla="*/ 935 w 1160"/>
                <a:gd name="T103" fmla="*/ 1255 h 1485"/>
                <a:gd name="T104" fmla="*/ 1057 w 1160"/>
                <a:gd name="T105" fmla="*/ 1205 h 1485"/>
                <a:gd name="T106" fmla="*/ 1127 w 1160"/>
                <a:gd name="T107" fmla="*/ 1104 h 1485"/>
                <a:gd name="T108" fmla="*/ 1043 w 1160"/>
                <a:gd name="T109" fmla="*/ 1098 h 1485"/>
                <a:gd name="T110" fmla="*/ 984 w 1160"/>
                <a:gd name="T111" fmla="*/ 1068 h 1485"/>
                <a:gd name="T112" fmla="*/ 1023 w 1160"/>
                <a:gd name="T113" fmla="*/ 1055 h 1485"/>
                <a:gd name="T114" fmla="*/ 1024 w 1160"/>
                <a:gd name="T115" fmla="*/ 1011 h 1485"/>
                <a:gd name="T116" fmla="*/ 1057 w 1160"/>
                <a:gd name="T117" fmla="*/ 981 h 1485"/>
                <a:gd name="T118" fmla="*/ 1083 w 1160"/>
                <a:gd name="T119" fmla="*/ 946 h 1485"/>
                <a:gd name="T120" fmla="*/ 1086 w 1160"/>
                <a:gd name="T121" fmla="*/ 934 h 1485"/>
                <a:gd name="T122" fmla="*/ 1139 w 1160"/>
                <a:gd name="T123" fmla="*/ 909 h 1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60" h="1485">
                  <a:moveTo>
                    <a:pt x="1159" y="798"/>
                  </a:moveTo>
                  <a:cubicBezTo>
                    <a:pt x="1158" y="795"/>
                    <a:pt x="1157" y="790"/>
                    <a:pt x="1156" y="785"/>
                  </a:cubicBezTo>
                  <a:cubicBezTo>
                    <a:pt x="1156" y="782"/>
                    <a:pt x="1156" y="778"/>
                    <a:pt x="1157" y="776"/>
                  </a:cubicBezTo>
                  <a:cubicBezTo>
                    <a:pt x="1158" y="770"/>
                    <a:pt x="1148" y="748"/>
                    <a:pt x="1141" y="740"/>
                  </a:cubicBezTo>
                  <a:cubicBezTo>
                    <a:pt x="1134" y="732"/>
                    <a:pt x="1111" y="714"/>
                    <a:pt x="1092" y="702"/>
                  </a:cubicBezTo>
                  <a:cubicBezTo>
                    <a:pt x="1073" y="691"/>
                    <a:pt x="1053" y="695"/>
                    <a:pt x="1040" y="691"/>
                  </a:cubicBezTo>
                  <a:cubicBezTo>
                    <a:pt x="1026" y="688"/>
                    <a:pt x="1032" y="689"/>
                    <a:pt x="1029" y="694"/>
                  </a:cubicBezTo>
                  <a:cubicBezTo>
                    <a:pt x="1026" y="698"/>
                    <a:pt x="1002" y="693"/>
                    <a:pt x="988" y="691"/>
                  </a:cubicBezTo>
                  <a:cubicBezTo>
                    <a:pt x="975" y="689"/>
                    <a:pt x="971" y="693"/>
                    <a:pt x="965" y="696"/>
                  </a:cubicBezTo>
                  <a:cubicBezTo>
                    <a:pt x="959" y="699"/>
                    <a:pt x="955" y="707"/>
                    <a:pt x="955" y="714"/>
                  </a:cubicBezTo>
                  <a:cubicBezTo>
                    <a:pt x="955" y="720"/>
                    <a:pt x="952" y="729"/>
                    <a:pt x="949" y="733"/>
                  </a:cubicBezTo>
                  <a:cubicBezTo>
                    <a:pt x="946" y="737"/>
                    <a:pt x="946" y="739"/>
                    <a:pt x="944" y="742"/>
                  </a:cubicBezTo>
                  <a:cubicBezTo>
                    <a:pt x="941" y="744"/>
                    <a:pt x="939" y="741"/>
                    <a:pt x="935" y="739"/>
                  </a:cubicBezTo>
                  <a:cubicBezTo>
                    <a:pt x="932" y="738"/>
                    <a:pt x="929" y="739"/>
                    <a:pt x="927" y="740"/>
                  </a:cubicBezTo>
                  <a:cubicBezTo>
                    <a:pt x="926" y="740"/>
                    <a:pt x="926" y="740"/>
                    <a:pt x="925" y="740"/>
                  </a:cubicBezTo>
                  <a:cubicBezTo>
                    <a:pt x="922" y="741"/>
                    <a:pt x="907" y="728"/>
                    <a:pt x="903" y="723"/>
                  </a:cubicBezTo>
                  <a:cubicBezTo>
                    <a:pt x="899" y="719"/>
                    <a:pt x="895" y="717"/>
                    <a:pt x="887" y="717"/>
                  </a:cubicBezTo>
                  <a:cubicBezTo>
                    <a:pt x="878" y="717"/>
                    <a:pt x="926" y="669"/>
                    <a:pt x="932" y="662"/>
                  </a:cubicBezTo>
                  <a:cubicBezTo>
                    <a:pt x="938" y="654"/>
                    <a:pt x="919" y="609"/>
                    <a:pt x="912" y="595"/>
                  </a:cubicBezTo>
                  <a:cubicBezTo>
                    <a:pt x="906" y="581"/>
                    <a:pt x="901" y="573"/>
                    <a:pt x="890" y="568"/>
                  </a:cubicBezTo>
                  <a:cubicBezTo>
                    <a:pt x="883" y="566"/>
                    <a:pt x="876" y="562"/>
                    <a:pt x="871" y="558"/>
                  </a:cubicBezTo>
                  <a:cubicBezTo>
                    <a:pt x="866" y="556"/>
                    <a:pt x="862" y="554"/>
                    <a:pt x="859" y="553"/>
                  </a:cubicBezTo>
                  <a:cubicBezTo>
                    <a:pt x="851" y="551"/>
                    <a:pt x="830" y="525"/>
                    <a:pt x="825" y="520"/>
                  </a:cubicBezTo>
                  <a:cubicBezTo>
                    <a:pt x="820" y="515"/>
                    <a:pt x="815" y="521"/>
                    <a:pt x="808" y="522"/>
                  </a:cubicBezTo>
                  <a:cubicBezTo>
                    <a:pt x="801" y="523"/>
                    <a:pt x="786" y="521"/>
                    <a:pt x="783" y="520"/>
                  </a:cubicBezTo>
                  <a:cubicBezTo>
                    <a:pt x="780" y="520"/>
                    <a:pt x="775" y="515"/>
                    <a:pt x="778" y="514"/>
                  </a:cubicBezTo>
                  <a:cubicBezTo>
                    <a:pt x="781" y="514"/>
                    <a:pt x="789" y="518"/>
                    <a:pt x="795" y="519"/>
                  </a:cubicBezTo>
                  <a:cubicBezTo>
                    <a:pt x="801" y="519"/>
                    <a:pt x="827" y="510"/>
                    <a:pt x="831" y="512"/>
                  </a:cubicBezTo>
                  <a:cubicBezTo>
                    <a:pt x="835" y="514"/>
                    <a:pt x="848" y="530"/>
                    <a:pt x="852" y="534"/>
                  </a:cubicBezTo>
                  <a:cubicBezTo>
                    <a:pt x="856" y="537"/>
                    <a:pt x="867" y="533"/>
                    <a:pt x="875" y="534"/>
                  </a:cubicBezTo>
                  <a:cubicBezTo>
                    <a:pt x="883" y="534"/>
                    <a:pt x="891" y="536"/>
                    <a:pt x="893" y="534"/>
                  </a:cubicBezTo>
                  <a:cubicBezTo>
                    <a:pt x="895" y="531"/>
                    <a:pt x="873" y="503"/>
                    <a:pt x="867" y="498"/>
                  </a:cubicBezTo>
                  <a:cubicBezTo>
                    <a:pt x="862" y="494"/>
                    <a:pt x="838" y="455"/>
                    <a:pt x="836" y="449"/>
                  </a:cubicBezTo>
                  <a:cubicBezTo>
                    <a:pt x="834" y="444"/>
                    <a:pt x="836" y="430"/>
                    <a:pt x="837" y="426"/>
                  </a:cubicBezTo>
                  <a:cubicBezTo>
                    <a:pt x="837" y="422"/>
                    <a:pt x="845" y="417"/>
                    <a:pt x="850" y="416"/>
                  </a:cubicBezTo>
                  <a:cubicBezTo>
                    <a:pt x="853" y="416"/>
                    <a:pt x="846" y="412"/>
                    <a:pt x="839" y="409"/>
                  </a:cubicBezTo>
                  <a:cubicBezTo>
                    <a:pt x="838" y="408"/>
                    <a:pt x="837" y="408"/>
                    <a:pt x="836" y="407"/>
                  </a:cubicBezTo>
                  <a:cubicBezTo>
                    <a:pt x="830" y="405"/>
                    <a:pt x="822" y="389"/>
                    <a:pt x="818" y="386"/>
                  </a:cubicBezTo>
                  <a:cubicBezTo>
                    <a:pt x="813" y="384"/>
                    <a:pt x="806" y="380"/>
                    <a:pt x="799" y="371"/>
                  </a:cubicBezTo>
                  <a:cubicBezTo>
                    <a:pt x="792" y="363"/>
                    <a:pt x="786" y="336"/>
                    <a:pt x="780" y="330"/>
                  </a:cubicBezTo>
                  <a:cubicBezTo>
                    <a:pt x="776" y="326"/>
                    <a:pt x="750" y="314"/>
                    <a:pt x="736" y="308"/>
                  </a:cubicBezTo>
                  <a:cubicBezTo>
                    <a:pt x="733" y="307"/>
                    <a:pt x="731" y="306"/>
                    <a:pt x="729" y="305"/>
                  </a:cubicBezTo>
                  <a:cubicBezTo>
                    <a:pt x="719" y="302"/>
                    <a:pt x="710" y="301"/>
                    <a:pt x="703" y="296"/>
                  </a:cubicBezTo>
                  <a:cubicBezTo>
                    <a:pt x="696" y="291"/>
                    <a:pt x="692" y="294"/>
                    <a:pt x="683" y="294"/>
                  </a:cubicBezTo>
                  <a:cubicBezTo>
                    <a:pt x="673" y="294"/>
                    <a:pt x="679" y="284"/>
                    <a:pt x="679" y="280"/>
                  </a:cubicBezTo>
                  <a:cubicBezTo>
                    <a:pt x="679" y="278"/>
                    <a:pt x="676" y="274"/>
                    <a:pt x="674" y="271"/>
                  </a:cubicBezTo>
                  <a:cubicBezTo>
                    <a:pt x="670" y="266"/>
                    <a:pt x="666" y="262"/>
                    <a:pt x="664" y="259"/>
                  </a:cubicBezTo>
                  <a:cubicBezTo>
                    <a:pt x="660" y="254"/>
                    <a:pt x="660" y="243"/>
                    <a:pt x="658" y="239"/>
                  </a:cubicBezTo>
                  <a:cubicBezTo>
                    <a:pt x="658" y="239"/>
                    <a:pt x="658" y="238"/>
                    <a:pt x="658" y="238"/>
                  </a:cubicBezTo>
                  <a:cubicBezTo>
                    <a:pt x="657" y="234"/>
                    <a:pt x="653" y="221"/>
                    <a:pt x="653" y="216"/>
                  </a:cubicBezTo>
                  <a:cubicBezTo>
                    <a:pt x="653" y="210"/>
                    <a:pt x="651" y="209"/>
                    <a:pt x="640" y="193"/>
                  </a:cubicBezTo>
                  <a:cubicBezTo>
                    <a:pt x="637" y="190"/>
                    <a:pt x="636" y="187"/>
                    <a:pt x="634" y="183"/>
                  </a:cubicBezTo>
                  <a:cubicBezTo>
                    <a:pt x="627" y="166"/>
                    <a:pt x="623" y="144"/>
                    <a:pt x="621" y="137"/>
                  </a:cubicBezTo>
                  <a:cubicBezTo>
                    <a:pt x="619" y="128"/>
                    <a:pt x="619" y="122"/>
                    <a:pt x="615" y="117"/>
                  </a:cubicBezTo>
                  <a:cubicBezTo>
                    <a:pt x="611" y="111"/>
                    <a:pt x="613" y="93"/>
                    <a:pt x="615" y="85"/>
                  </a:cubicBezTo>
                  <a:cubicBezTo>
                    <a:pt x="617" y="77"/>
                    <a:pt x="605" y="64"/>
                    <a:pt x="600" y="56"/>
                  </a:cubicBezTo>
                  <a:cubicBezTo>
                    <a:pt x="595" y="48"/>
                    <a:pt x="591" y="47"/>
                    <a:pt x="585" y="46"/>
                  </a:cubicBezTo>
                  <a:cubicBezTo>
                    <a:pt x="580" y="46"/>
                    <a:pt x="557" y="14"/>
                    <a:pt x="548" y="0"/>
                  </a:cubicBezTo>
                  <a:cubicBezTo>
                    <a:pt x="540" y="10"/>
                    <a:pt x="535" y="25"/>
                    <a:pt x="534" y="28"/>
                  </a:cubicBezTo>
                  <a:cubicBezTo>
                    <a:pt x="533" y="33"/>
                    <a:pt x="520" y="38"/>
                    <a:pt x="515" y="42"/>
                  </a:cubicBezTo>
                  <a:cubicBezTo>
                    <a:pt x="511" y="46"/>
                    <a:pt x="533" y="76"/>
                    <a:pt x="534" y="80"/>
                  </a:cubicBezTo>
                  <a:cubicBezTo>
                    <a:pt x="535" y="85"/>
                    <a:pt x="535" y="91"/>
                    <a:pt x="527" y="95"/>
                  </a:cubicBezTo>
                  <a:cubicBezTo>
                    <a:pt x="518" y="99"/>
                    <a:pt x="518" y="105"/>
                    <a:pt x="511" y="111"/>
                  </a:cubicBezTo>
                  <a:cubicBezTo>
                    <a:pt x="504" y="117"/>
                    <a:pt x="508" y="107"/>
                    <a:pt x="503" y="108"/>
                  </a:cubicBezTo>
                  <a:cubicBezTo>
                    <a:pt x="499" y="109"/>
                    <a:pt x="477" y="128"/>
                    <a:pt x="475" y="140"/>
                  </a:cubicBezTo>
                  <a:cubicBezTo>
                    <a:pt x="474" y="144"/>
                    <a:pt x="470" y="149"/>
                    <a:pt x="465" y="153"/>
                  </a:cubicBezTo>
                  <a:cubicBezTo>
                    <a:pt x="459" y="160"/>
                    <a:pt x="450" y="166"/>
                    <a:pt x="447" y="170"/>
                  </a:cubicBezTo>
                  <a:cubicBezTo>
                    <a:pt x="440" y="177"/>
                    <a:pt x="430" y="189"/>
                    <a:pt x="423" y="191"/>
                  </a:cubicBezTo>
                  <a:cubicBezTo>
                    <a:pt x="416" y="193"/>
                    <a:pt x="419" y="203"/>
                    <a:pt x="416" y="210"/>
                  </a:cubicBezTo>
                  <a:cubicBezTo>
                    <a:pt x="414" y="214"/>
                    <a:pt x="411" y="216"/>
                    <a:pt x="407" y="218"/>
                  </a:cubicBezTo>
                  <a:cubicBezTo>
                    <a:pt x="407" y="219"/>
                    <a:pt x="406" y="221"/>
                    <a:pt x="406" y="222"/>
                  </a:cubicBezTo>
                  <a:cubicBezTo>
                    <a:pt x="406" y="224"/>
                    <a:pt x="392" y="224"/>
                    <a:pt x="383" y="224"/>
                  </a:cubicBezTo>
                  <a:cubicBezTo>
                    <a:pt x="373" y="223"/>
                    <a:pt x="374" y="237"/>
                    <a:pt x="374" y="240"/>
                  </a:cubicBezTo>
                  <a:cubicBezTo>
                    <a:pt x="373" y="243"/>
                    <a:pt x="366" y="233"/>
                    <a:pt x="360" y="236"/>
                  </a:cubicBezTo>
                  <a:cubicBezTo>
                    <a:pt x="355" y="240"/>
                    <a:pt x="352" y="263"/>
                    <a:pt x="352" y="269"/>
                  </a:cubicBezTo>
                  <a:cubicBezTo>
                    <a:pt x="352" y="275"/>
                    <a:pt x="340" y="281"/>
                    <a:pt x="339" y="284"/>
                  </a:cubicBezTo>
                  <a:cubicBezTo>
                    <a:pt x="338" y="288"/>
                    <a:pt x="333" y="305"/>
                    <a:pt x="332" y="313"/>
                  </a:cubicBezTo>
                  <a:cubicBezTo>
                    <a:pt x="332" y="321"/>
                    <a:pt x="326" y="323"/>
                    <a:pt x="326" y="330"/>
                  </a:cubicBezTo>
                  <a:cubicBezTo>
                    <a:pt x="325" y="337"/>
                    <a:pt x="353" y="370"/>
                    <a:pt x="356" y="375"/>
                  </a:cubicBezTo>
                  <a:cubicBezTo>
                    <a:pt x="359" y="379"/>
                    <a:pt x="357" y="382"/>
                    <a:pt x="357" y="385"/>
                  </a:cubicBezTo>
                  <a:cubicBezTo>
                    <a:pt x="358" y="389"/>
                    <a:pt x="370" y="410"/>
                    <a:pt x="374" y="411"/>
                  </a:cubicBezTo>
                  <a:cubicBezTo>
                    <a:pt x="378" y="411"/>
                    <a:pt x="383" y="397"/>
                    <a:pt x="387" y="400"/>
                  </a:cubicBezTo>
                  <a:cubicBezTo>
                    <a:pt x="391" y="402"/>
                    <a:pt x="383" y="422"/>
                    <a:pt x="381" y="427"/>
                  </a:cubicBezTo>
                  <a:cubicBezTo>
                    <a:pt x="380" y="432"/>
                    <a:pt x="386" y="443"/>
                    <a:pt x="391" y="444"/>
                  </a:cubicBezTo>
                  <a:cubicBezTo>
                    <a:pt x="397" y="445"/>
                    <a:pt x="412" y="412"/>
                    <a:pt x="414" y="411"/>
                  </a:cubicBezTo>
                  <a:cubicBezTo>
                    <a:pt x="416" y="410"/>
                    <a:pt x="422" y="423"/>
                    <a:pt x="426" y="422"/>
                  </a:cubicBezTo>
                  <a:cubicBezTo>
                    <a:pt x="431" y="420"/>
                    <a:pt x="437" y="412"/>
                    <a:pt x="440" y="410"/>
                  </a:cubicBezTo>
                  <a:cubicBezTo>
                    <a:pt x="442" y="408"/>
                    <a:pt x="442" y="410"/>
                    <a:pt x="443" y="414"/>
                  </a:cubicBezTo>
                  <a:cubicBezTo>
                    <a:pt x="443" y="416"/>
                    <a:pt x="443" y="418"/>
                    <a:pt x="444" y="420"/>
                  </a:cubicBezTo>
                  <a:cubicBezTo>
                    <a:pt x="446" y="429"/>
                    <a:pt x="448" y="434"/>
                    <a:pt x="444" y="438"/>
                  </a:cubicBezTo>
                  <a:cubicBezTo>
                    <a:pt x="440" y="443"/>
                    <a:pt x="433" y="448"/>
                    <a:pt x="433" y="451"/>
                  </a:cubicBezTo>
                  <a:cubicBezTo>
                    <a:pt x="433" y="454"/>
                    <a:pt x="439" y="460"/>
                    <a:pt x="441" y="464"/>
                  </a:cubicBezTo>
                  <a:cubicBezTo>
                    <a:pt x="443" y="467"/>
                    <a:pt x="428" y="471"/>
                    <a:pt x="426" y="475"/>
                  </a:cubicBezTo>
                  <a:cubicBezTo>
                    <a:pt x="424" y="478"/>
                    <a:pt x="417" y="477"/>
                    <a:pt x="413" y="478"/>
                  </a:cubicBezTo>
                  <a:cubicBezTo>
                    <a:pt x="408" y="480"/>
                    <a:pt x="412" y="502"/>
                    <a:pt x="412" y="508"/>
                  </a:cubicBezTo>
                  <a:cubicBezTo>
                    <a:pt x="412" y="514"/>
                    <a:pt x="416" y="520"/>
                    <a:pt x="419" y="526"/>
                  </a:cubicBezTo>
                  <a:cubicBezTo>
                    <a:pt x="423" y="531"/>
                    <a:pt x="421" y="542"/>
                    <a:pt x="421" y="547"/>
                  </a:cubicBezTo>
                  <a:cubicBezTo>
                    <a:pt x="421" y="549"/>
                    <a:pt x="420" y="551"/>
                    <a:pt x="418" y="553"/>
                  </a:cubicBezTo>
                  <a:cubicBezTo>
                    <a:pt x="415" y="560"/>
                    <a:pt x="409" y="567"/>
                    <a:pt x="407" y="571"/>
                  </a:cubicBezTo>
                  <a:cubicBezTo>
                    <a:pt x="403" y="575"/>
                    <a:pt x="408" y="579"/>
                    <a:pt x="412" y="583"/>
                  </a:cubicBezTo>
                  <a:cubicBezTo>
                    <a:pt x="415" y="587"/>
                    <a:pt x="422" y="600"/>
                    <a:pt x="423" y="605"/>
                  </a:cubicBezTo>
                  <a:cubicBezTo>
                    <a:pt x="424" y="609"/>
                    <a:pt x="430" y="618"/>
                    <a:pt x="432" y="621"/>
                  </a:cubicBezTo>
                  <a:cubicBezTo>
                    <a:pt x="434" y="625"/>
                    <a:pt x="440" y="632"/>
                    <a:pt x="445" y="633"/>
                  </a:cubicBezTo>
                  <a:cubicBezTo>
                    <a:pt x="450" y="634"/>
                    <a:pt x="456" y="629"/>
                    <a:pt x="460" y="626"/>
                  </a:cubicBezTo>
                  <a:cubicBezTo>
                    <a:pt x="460" y="626"/>
                    <a:pt x="460" y="626"/>
                    <a:pt x="460" y="626"/>
                  </a:cubicBezTo>
                  <a:cubicBezTo>
                    <a:pt x="464" y="624"/>
                    <a:pt x="460" y="632"/>
                    <a:pt x="460" y="636"/>
                  </a:cubicBezTo>
                  <a:cubicBezTo>
                    <a:pt x="460" y="641"/>
                    <a:pt x="448" y="638"/>
                    <a:pt x="445" y="640"/>
                  </a:cubicBezTo>
                  <a:cubicBezTo>
                    <a:pt x="443" y="642"/>
                    <a:pt x="440" y="638"/>
                    <a:pt x="435" y="636"/>
                  </a:cubicBezTo>
                  <a:cubicBezTo>
                    <a:pt x="435" y="636"/>
                    <a:pt x="435" y="635"/>
                    <a:pt x="435" y="635"/>
                  </a:cubicBezTo>
                  <a:cubicBezTo>
                    <a:pt x="430" y="636"/>
                    <a:pt x="425" y="636"/>
                    <a:pt x="422" y="638"/>
                  </a:cubicBezTo>
                  <a:cubicBezTo>
                    <a:pt x="415" y="641"/>
                    <a:pt x="418" y="646"/>
                    <a:pt x="424" y="648"/>
                  </a:cubicBezTo>
                  <a:cubicBezTo>
                    <a:pt x="431" y="650"/>
                    <a:pt x="435" y="651"/>
                    <a:pt x="445" y="667"/>
                  </a:cubicBezTo>
                  <a:cubicBezTo>
                    <a:pt x="455" y="682"/>
                    <a:pt x="451" y="694"/>
                    <a:pt x="454" y="704"/>
                  </a:cubicBezTo>
                  <a:cubicBezTo>
                    <a:pt x="456" y="711"/>
                    <a:pt x="466" y="713"/>
                    <a:pt x="475" y="714"/>
                  </a:cubicBezTo>
                  <a:cubicBezTo>
                    <a:pt x="475" y="723"/>
                    <a:pt x="473" y="732"/>
                    <a:pt x="468" y="733"/>
                  </a:cubicBezTo>
                  <a:cubicBezTo>
                    <a:pt x="460" y="736"/>
                    <a:pt x="466" y="732"/>
                    <a:pt x="460" y="726"/>
                  </a:cubicBezTo>
                  <a:cubicBezTo>
                    <a:pt x="454" y="721"/>
                    <a:pt x="454" y="726"/>
                    <a:pt x="448" y="727"/>
                  </a:cubicBezTo>
                  <a:cubicBezTo>
                    <a:pt x="442" y="728"/>
                    <a:pt x="443" y="727"/>
                    <a:pt x="439" y="724"/>
                  </a:cubicBezTo>
                  <a:cubicBezTo>
                    <a:pt x="436" y="721"/>
                    <a:pt x="431" y="728"/>
                    <a:pt x="422" y="732"/>
                  </a:cubicBezTo>
                  <a:cubicBezTo>
                    <a:pt x="414" y="736"/>
                    <a:pt x="416" y="751"/>
                    <a:pt x="416" y="758"/>
                  </a:cubicBezTo>
                  <a:cubicBezTo>
                    <a:pt x="416" y="764"/>
                    <a:pt x="439" y="771"/>
                    <a:pt x="439" y="776"/>
                  </a:cubicBezTo>
                  <a:cubicBezTo>
                    <a:pt x="439" y="781"/>
                    <a:pt x="437" y="784"/>
                    <a:pt x="432" y="787"/>
                  </a:cubicBezTo>
                  <a:cubicBezTo>
                    <a:pt x="426" y="790"/>
                    <a:pt x="432" y="796"/>
                    <a:pt x="432" y="798"/>
                  </a:cubicBezTo>
                  <a:cubicBezTo>
                    <a:pt x="432" y="801"/>
                    <a:pt x="421" y="813"/>
                    <a:pt x="417" y="814"/>
                  </a:cubicBezTo>
                  <a:cubicBezTo>
                    <a:pt x="413" y="816"/>
                    <a:pt x="416" y="821"/>
                    <a:pt x="419" y="826"/>
                  </a:cubicBezTo>
                  <a:cubicBezTo>
                    <a:pt x="422" y="832"/>
                    <a:pt x="435" y="819"/>
                    <a:pt x="438" y="826"/>
                  </a:cubicBezTo>
                  <a:cubicBezTo>
                    <a:pt x="442" y="832"/>
                    <a:pt x="435" y="837"/>
                    <a:pt x="426" y="839"/>
                  </a:cubicBezTo>
                  <a:cubicBezTo>
                    <a:pt x="416" y="842"/>
                    <a:pt x="410" y="846"/>
                    <a:pt x="405" y="851"/>
                  </a:cubicBezTo>
                  <a:cubicBezTo>
                    <a:pt x="401" y="856"/>
                    <a:pt x="421" y="871"/>
                    <a:pt x="425" y="875"/>
                  </a:cubicBezTo>
                  <a:cubicBezTo>
                    <a:pt x="429" y="878"/>
                    <a:pt x="435" y="876"/>
                    <a:pt x="442" y="877"/>
                  </a:cubicBezTo>
                  <a:cubicBezTo>
                    <a:pt x="442" y="877"/>
                    <a:pt x="442" y="877"/>
                    <a:pt x="443" y="877"/>
                  </a:cubicBezTo>
                  <a:cubicBezTo>
                    <a:pt x="450" y="878"/>
                    <a:pt x="441" y="888"/>
                    <a:pt x="439" y="892"/>
                  </a:cubicBezTo>
                  <a:cubicBezTo>
                    <a:pt x="438" y="896"/>
                    <a:pt x="425" y="918"/>
                    <a:pt x="422" y="920"/>
                  </a:cubicBezTo>
                  <a:cubicBezTo>
                    <a:pt x="418" y="922"/>
                    <a:pt x="427" y="931"/>
                    <a:pt x="423" y="935"/>
                  </a:cubicBezTo>
                  <a:cubicBezTo>
                    <a:pt x="419" y="940"/>
                    <a:pt x="427" y="945"/>
                    <a:pt x="426" y="953"/>
                  </a:cubicBezTo>
                  <a:cubicBezTo>
                    <a:pt x="426" y="961"/>
                    <a:pt x="440" y="978"/>
                    <a:pt x="443" y="982"/>
                  </a:cubicBezTo>
                  <a:cubicBezTo>
                    <a:pt x="446" y="986"/>
                    <a:pt x="451" y="982"/>
                    <a:pt x="458" y="981"/>
                  </a:cubicBezTo>
                  <a:cubicBezTo>
                    <a:pt x="464" y="979"/>
                    <a:pt x="473" y="990"/>
                    <a:pt x="479" y="998"/>
                  </a:cubicBezTo>
                  <a:cubicBezTo>
                    <a:pt x="484" y="1006"/>
                    <a:pt x="488" y="1002"/>
                    <a:pt x="493" y="1004"/>
                  </a:cubicBezTo>
                  <a:cubicBezTo>
                    <a:pt x="494" y="1004"/>
                    <a:pt x="494" y="1005"/>
                    <a:pt x="494" y="1005"/>
                  </a:cubicBezTo>
                  <a:cubicBezTo>
                    <a:pt x="498" y="1008"/>
                    <a:pt x="491" y="1017"/>
                    <a:pt x="491" y="1029"/>
                  </a:cubicBezTo>
                  <a:cubicBezTo>
                    <a:pt x="491" y="1036"/>
                    <a:pt x="493" y="1046"/>
                    <a:pt x="494" y="1052"/>
                  </a:cubicBezTo>
                  <a:cubicBezTo>
                    <a:pt x="497" y="1048"/>
                    <a:pt x="510" y="1036"/>
                    <a:pt x="513" y="1036"/>
                  </a:cubicBezTo>
                  <a:cubicBezTo>
                    <a:pt x="515" y="1035"/>
                    <a:pt x="514" y="1039"/>
                    <a:pt x="511" y="1043"/>
                  </a:cubicBezTo>
                  <a:cubicBezTo>
                    <a:pt x="509" y="1047"/>
                    <a:pt x="506" y="1051"/>
                    <a:pt x="503" y="1055"/>
                  </a:cubicBezTo>
                  <a:cubicBezTo>
                    <a:pt x="496" y="1063"/>
                    <a:pt x="496" y="1066"/>
                    <a:pt x="492" y="1068"/>
                  </a:cubicBezTo>
                  <a:cubicBezTo>
                    <a:pt x="488" y="1070"/>
                    <a:pt x="486" y="1077"/>
                    <a:pt x="486" y="1080"/>
                  </a:cubicBezTo>
                  <a:cubicBezTo>
                    <a:pt x="486" y="1084"/>
                    <a:pt x="478" y="1092"/>
                    <a:pt x="469" y="1094"/>
                  </a:cubicBezTo>
                  <a:cubicBezTo>
                    <a:pt x="460" y="1096"/>
                    <a:pt x="457" y="1107"/>
                    <a:pt x="451" y="1112"/>
                  </a:cubicBezTo>
                  <a:cubicBezTo>
                    <a:pt x="446" y="1117"/>
                    <a:pt x="442" y="1120"/>
                    <a:pt x="440" y="1122"/>
                  </a:cubicBezTo>
                  <a:cubicBezTo>
                    <a:pt x="439" y="1123"/>
                    <a:pt x="440" y="1131"/>
                    <a:pt x="438" y="1137"/>
                  </a:cubicBezTo>
                  <a:cubicBezTo>
                    <a:pt x="438" y="1138"/>
                    <a:pt x="437" y="1140"/>
                    <a:pt x="437" y="1141"/>
                  </a:cubicBezTo>
                  <a:cubicBezTo>
                    <a:pt x="433" y="1147"/>
                    <a:pt x="439" y="1163"/>
                    <a:pt x="435" y="1165"/>
                  </a:cubicBezTo>
                  <a:cubicBezTo>
                    <a:pt x="431" y="1168"/>
                    <a:pt x="419" y="1167"/>
                    <a:pt x="412" y="1167"/>
                  </a:cubicBezTo>
                  <a:cubicBezTo>
                    <a:pt x="404" y="1167"/>
                    <a:pt x="394" y="1178"/>
                    <a:pt x="384" y="1176"/>
                  </a:cubicBezTo>
                  <a:cubicBezTo>
                    <a:pt x="374" y="1175"/>
                    <a:pt x="360" y="1164"/>
                    <a:pt x="352" y="1161"/>
                  </a:cubicBezTo>
                  <a:cubicBezTo>
                    <a:pt x="346" y="1159"/>
                    <a:pt x="339" y="1160"/>
                    <a:pt x="333" y="1161"/>
                  </a:cubicBezTo>
                  <a:cubicBezTo>
                    <a:pt x="329" y="1161"/>
                    <a:pt x="325" y="1161"/>
                    <a:pt x="322" y="1160"/>
                  </a:cubicBezTo>
                  <a:cubicBezTo>
                    <a:pt x="315" y="1158"/>
                    <a:pt x="301" y="1160"/>
                    <a:pt x="288" y="1164"/>
                  </a:cubicBezTo>
                  <a:cubicBezTo>
                    <a:pt x="275" y="1169"/>
                    <a:pt x="257" y="1166"/>
                    <a:pt x="248" y="1169"/>
                  </a:cubicBezTo>
                  <a:cubicBezTo>
                    <a:pt x="240" y="1171"/>
                    <a:pt x="245" y="1180"/>
                    <a:pt x="241" y="1186"/>
                  </a:cubicBezTo>
                  <a:cubicBezTo>
                    <a:pt x="237" y="1191"/>
                    <a:pt x="242" y="1191"/>
                    <a:pt x="245" y="1198"/>
                  </a:cubicBezTo>
                  <a:cubicBezTo>
                    <a:pt x="248" y="1206"/>
                    <a:pt x="229" y="1222"/>
                    <a:pt x="221" y="1224"/>
                  </a:cubicBezTo>
                  <a:cubicBezTo>
                    <a:pt x="213" y="1226"/>
                    <a:pt x="210" y="1222"/>
                    <a:pt x="208" y="1219"/>
                  </a:cubicBezTo>
                  <a:cubicBezTo>
                    <a:pt x="207" y="1217"/>
                    <a:pt x="200" y="1215"/>
                    <a:pt x="194" y="1218"/>
                  </a:cubicBezTo>
                  <a:cubicBezTo>
                    <a:pt x="191" y="1220"/>
                    <a:pt x="190" y="1227"/>
                    <a:pt x="190" y="1235"/>
                  </a:cubicBezTo>
                  <a:cubicBezTo>
                    <a:pt x="190" y="1242"/>
                    <a:pt x="190" y="1249"/>
                    <a:pt x="188" y="1251"/>
                  </a:cubicBezTo>
                  <a:cubicBezTo>
                    <a:pt x="186" y="1255"/>
                    <a:pt x="191" y="1268"/>
                    <a:pt x="190" y="1273"/>
                  </a:cubicBezTo>
                  <a:cubicBezTo>
                    <a:pt x="189" y="1278"/>
                    <a:pt x="181" y="1281"/>
                    <a:pt x="177" y="1286"/>
                  </a:cubicBezTo>
                  <a:cubicBezTo>
                    <a:pt x="173" y="1292"/>
                    <a:pt x="162" y="1303"/>
                    <a:pt x="159" y="1304"/>
                  </a:cubicBezTo>
                  <a:cubicBezTo>
                    <a:pt x="156" y="1305"/>
                    <a:pt x="158" y="1324"/>
                    <a:pt x="153" y="1325"/>
                  </a:cubicBezTo>
                  <a:cubicBezTo>
                    <a:pt x="148" y="1326"/>
                    <a:pt x="139" y="1326"/>
                    <a:pt x="132" y="1328"/>
                  </a:cubicBezTo>
                  <a:cubicBezTo>
                    <a:pt x="125" y="1330"/>
                    <a:pt x="139" y="1340"/>
                    <a:pt x="138" y="1343"/>
                  </a:cubicBezTo>
                  <a:cubicBezTo>
                    <a:pt x="137" y="1346"/>
                    <a:pt x="134" y="1345"/>
                    <a:pt x="129" y="1340"/>
                  </a:cubicBezTo>
                  <a:cubicBezTo>
                    <a:pt x="123" y="1335"/>
                    <a:pt x="125" y="1336"/>
                    <a:pt x="117" y="1338"/>
                  </a:cubicBezTo>
                  <a:cubicBezTo>
                    <a:pt x="109" y="1340"/>
                    <a:pt x="113" y="1346"/>
                    <a:pt x="113" y="1356"/>
                  </a:cubicBezTo>
                  <a:cubicBezTo>
                    <a:pt x="113" y="1365"/>
                    <a:pt x="106" y="1373"/>
                    <a:pt x="101" y="1373"/>
                  </a:cubicBezTo>
                  <a:cubicBezTo>
                    <a:pt x="96" y="1373"/>
                    <a:pt x="93" y="1376"/>
                    <a:pt x="93" y="1380"/>
                  </a:cubicBezTo>
                  <a:cubicBezTo>
                    <a:pt x="93" y="1384"/>
                    <a:pt x="88" y="1399"/>
                    <a:pt x="81" y="1400"/>
                  </a:cubicBezTo>
                  <a:cubicBezTo>
                    <a:pt x="73" y="1402"/>
                    <a:pt x="73" y="1414"/>
                    <a:pt x="65" y="1416"/>
                  </a:cubicBezTo>
                  <a:cubicBezTo>
                    <a:pt x="58" y="1418"/>
                    <a:pt x="52" y="1424"/>
                    <a:pt x="47" y="1426"/>
                  </a:cubicBezTo>
                  <a:cubicBezTo>
                    <a:pt x="42" y="1429"/>
                    <a:pt x="44" y="1422"/>
                    <a:pt x="37" y="1421"/>
                  </a:cubicBezTo>
                  <a:cubicBezTo>
                    <a:pt x="29" y="1421"/>
                    <a:pt x="21" y="1429"/>
                    <a:pt x="12" y="1431"/>
                  </a:cubicBezTo>
                  <a:cubicBezTo>
                    <a:pt x="3" y="1434"/>
                    <a:pt x="1" y="1438"/>
                    <a:pt x="4" y="1445"/>
                  </a:cubicBezTo>
                  <a:cubicBezTo>
                    <a:pt x="7" y="1451"/>
                    <a:pt x="3" y="1454"/>
                    <a:pt x="2" y="1458"/>
                  </a:cubicBezTo>
                  <a:cubicBezTo>
                    <a:pt x="0" y="1462"/>
                    <a:pt x="18" y="1461"/>
                    <a:pt x="25" y="1461"/>
                  </a:cubicBezTo>
                  <a:cubicBezTo>
                    <a:pt x="32" y="1461"/>
                    <a:pt x="29" y="1457"/>
                    <a:pt x="29" y="1452"/>
                  </a:cubicBezTo>
                  <a:cubicBezTo>
                    <a:pt x="29" y="1446"/>
                    <a:pt x="33" y="1443"/>
                    <a:pt x="40" y="1442"/>
                  </a:cubicBezTo>
                  <a:cubicBezTo>
                    <a:pt x="47" y="1442"/>
                    <a:pt x="50" y="1448"/>
                    <a:pt x="59" y="1448"/>
                  </a:cubicBezTo>
                  <a:cubicBezTo>
                    <a:pt x="69" y="1448"/>
                    <a:pt x="75" y="1456"/>
                    <a:pt x="75" y="1464"/>
                  </a:cubicBezTo>
                  <a:cubicBezTo>
                    <a:pt x="75" y="1473"/>
                    <a:pt x="76" y="1478"/>
                    <a:pt x="83" y="1482"/>
                  </a:cubicBezTo>
                  <a:cubicBezTo>
                    <a:pt x="92" y="1485"/>
                    <a:pt x="87" y="1475"/>
                    <a:pt x="91" y="1473"/>
                  </a:cubicBezTo>
                  <a:cubicBezTo>
                    <a:pt x="95" y="1470"/>
                    <a:pt x="96" y="1474"/>
                    <a:pt x="101" y="1473"/>
                  </a:cubicBezTo>
                  <a:cubicBezTo>
                    <a:pt x="106" y="1473"/>
                    <a:pt x="106" y="1467"/>
                    <a:pt x="108" y="1463"/>
                  </a:cubicBezTo>
                  <a:cubicBezTo>
                    <a:pt x="110" y="1458"/>
                    <a:pt x="105" y="1457"/>
                    <a:pt x="102" y="1453"/>
                  </a:cubicBezTo>
                  <a:cubicBezTo>
                    <a:pt x="99" y="1450"/>
                    <a:pt x="101" y="1447"/>
                    <a:pt x="106" y="1445"/>
                  </a:cubicBezTo>
                  <a:cubicBezTo>
                    <a:pt x="110" y="1442"/>
                    <a:pt x="106" y="1430"/>
                    <a:pt x="110" y="1428"/>
                  </a:cubicBezTo>
                  <a:cubicBezTo>
                    <a:pt x="114" y="1426"/>
                    <a:pt x="114" y="1434"/>
                    <a:pt x="117" y="1435"/>
                  </a:cubicBezTo>
                  <a:cubicBezTo>
                    <a:pt x="120" y="1437"/>
                    <a:pt x="123" y="1430"/>
                    <a:pt x="126" y="1427"/>
                  </a:cubicBezTo>
                  <a:cubicBezTo>
                    <a:pt x="129" y="1424"/>
                    <a:pt x="134" y="1422"/>
                    <a:pt x="136" y="1419"/>
                  </a:cubicBezTo>
                  <a:cubicBezTo>
                    <a:pt x="138" y="1416"/>
                    <a:pt x="143" y="1419"/>
                    <a:pt x="149" y="1418"/>
                  </a:cubicBezTo>
                  <a:cubicBezTo>
                    <a:pt x="154" y="1416"/>
                    <a:pt x="153" y="1393"/>
                    <a:pt x="159" y="1390"/>
                  </a:cubicBezTo>
                  <a:cubicBezTo>
                    <a:pt x="165" y="1388"/>
                    <a:pt x="194" y="1394"/>
                    <a:pt x="203" y="1390"/>
                  </a:cubicBezTo>
                  <a:cubicBezTo>
                    <a:pt x="211" y="1387"/>
                    <a:pt x="218" y="1384"/>
                    <a:pt x="223" y="1382"/>
                  </a:cubicBezTo>
                  <a:cubicBezTo>
                    <a:pt x="228" y="1381"/>
                    <a:pt x="242" y="1387"/>
                    <a:pt x="246" y="1390"/>
                  </a:cubicBezTo>
                  <a:cubicBezTo>
                    <a:pt x="249" y="1393"/>
                    <a:pt x="252" y="1393"/>
                    <a:pt x="252" y="1390"/>
                  </a:cubicBezTo>
                  <a:cubicBezTo>
                    <a:pt x="252" y="1386"/>
                    <a:pt x="255" y="1381"/>
                    <a:pt x="250" y="1381"/>
                  </a:cubicBezTo>
                  <a:cubicBezTo>
                    <a:pt x="245" y="1381"/>
                    <a:pt x="240" y="1379"/>
                    <a:pt x="241" y="1378"/>
                  </a:cubicBezTo>
                  <a:cubicBezTo>
                    <a:pt x="242" y="1377"/>
                    <a:pt x="251" y="1376"/>
                    <a:pt x="250" y="1372"/>
                  </a:cubicBezTo>
                  <a:cubicBezTo>
                    <a:pt x="249" y="1368"/>
                    <a:pt x="247" y="1365"/>
                    <a:pt x="250" y="1364"/>
                  </a:cubicBezTo>
                  <a:cubicBezTo>
                    <a:pt x="251" y="1364"/>
                    <a:pt x="253" y="1363"/>
                    <a:pt x="254" y="1363"/>
                  </a:cubicBezTo>
                  <a:cubicBezTo>
                    <a:pt x="257" y="1362"/>
                    <a:pt x="258" y="1362"/>
                    <a:pt x="258" y="1364"/>
                  </a:cubicBezTo>
                  <a:cubicBezTo>
                    <a:pt x="258" y="1365"/>
                    <a:pt x="253" y="1372"/>
                    <a:pt x="255" y="1375"/>
                  </a:cubicBezTo>
                  <a:cubicBezTo>
                    <a:pt x="257" y="1378"/>
                    <a:pt x="260" y="1384"/>
                    <a:pt x="263" y="1384"/>
                  </a:cubicBezTo>
                  <a:cubicBezTo>
                    <a:pt x="265" y="1384"/>
                    <a:pt x="265" y="1391"/>
                    <a:pt x="269" y="1397"/>
                  </a:cubicBezTo>
                  <a:cubicBezTo>
                    <a:pt x="274" y="1403"/>
                    <a:pt x="282" y="1398"/>
                    <a:pt x="287" y="1396"/>
                  </a:cubicBezTo>
                  <a:cubicBezTo>
                    <a:pt x="291" y="1394"/>
                    <a:pt x="305" y="1409"/>
                    <a:pt x="311" y="1415"/>
                  </a:cubicBezTo>
                  <a:cubicBezTo>
                    <a:pt x="316" y="1421"/>
                    <a:pt x="325" y="1416"/>
                    <a:pt x="332" y="1414"/>
                  </a:cubicBezTo>
                  <a:cubicBezTo>
                    <a:pt x="340" y="1413"/>
                    <a:pt x="335" y="1392"/>
                    <a:pt x="344" y="1388"/>
                  </a:cubicBezTo>
                  <a:cubicBezTo>
                    <a:pt x="353" y="1384"/>
                    <a:pt x="358" y="1379"/>
                    <a:pt x="359" y="1374"/>
                  </a:cubicBezTo>
                  <a:cubicBezTo>
                    <a:pt x="360" y="1368"/>
                    <a:pt x="357" y="1368"/>
                    <a:pt x="353" y="1366"/>
                  </a:cubicBezTo>
                  <a:cubicBezTo>
                    <a:pt x="350" y="1363"/>
                    <a:pt x="354" y="1360"/>
                    <a:pt x="357" y="1356"/>
                  </a:cubicBezTo>
                  <a:cubicBezTo>
                    <a:pt x="360" y="1352"/>
                    <a:pt x="354" y="1349"/>
                    <a:pt x="353" y="1344"/>
                  </a:cubicBezTo>
                  <a:cubicBezTo>
                    <a:pt x="352" y="1338"/>
                    <a:pt x="358" y="1332"/>
                    <a:pt x="364" y="1327"/>
                  </a:cubicBezTo>
                  <a:cubicBezTo>
                    <a:pt x="371" y="1322"/>
                    <a:pt x="367" y="1313"/>
                    <a:pt x="367" y="1310"/>
                  </a:cubicBezTo>
                  <a:cubicBezTo>
                    <a:pt x="368" y="1307"/>
                    <a:pt x="371" y="1315"/>
                    <a:pt x="378" y="1317"/>
                  </a:cubicBezTo>
                  <a:cubicBezTo>
                    <a:pt x="385" y="1319"/>
                    <a:pt x="389" y="1304"/>
                    <a:pt x="401" y="1301"/>
                  </a:cubicBezTo>
                  <a:cubicBezTo>
                    <a:pt x="412" y="1297"/>
                    <a:pt x="442" y="1288"/>
                    <a:pt x="454" y="1288"/>
                  </a:cubicBezTo>
                  <a:cubicBezTo>
                    <a:pt x="454" y="1288"/>
                    <a:pt x="454" y="1288"/>
                    <a:pt x="454" y="1288"/>
                  </a:cubicBezTo>
                  <a:cubicBezTo>
                    <a:pt x="467" y="1287"/>
                    <a:pt x="518" y="1314"/>
                    <a:pt x="523" y="1322"/>
                  </a:cubicBezTo>
                  <a:cubicBezTo>
                    <a:pt x="529" y="1329"/>
                    <a:pt x="534" y="1321"/>
                    <a:pt x="536" y="1319"/>
                  </a:cubicBezTo>
                  <a:cubicBezTo>
                    <a:pt x="539" y="1317"/>
                    <a:pt x="539" y="1313"/>
                    <a:pt x="538" y="1309"/>
                  </a:cubicBezTo>
                  <a:cubicBezTo>
                    <a:pt x="536" y="1304"/>
                    <a:pt x="559" y="1309"/>
                    <a:pt x="567" y="1309"/>
                  </a:cubicBezTo>
                  <a:cubicBezTo>
                    <a:pt x="576" y="1309"/>
                    <a:pt x="577" y="1310"/>
                    <a:pt x="583" y="1315"/>
                  </a:cubicBezTo>
                  <a:cubicBezTo>
                    <a:pt x="589" y="1319"/>
                    <a:pt x="596" y="1313"/>
                    <a:pt x="607" y="1312"/>
                  </a:cubicBezTo>
                  <a:cubicBezTo>
                    <a:pt x="618" y="1312"/>
                    <a:pt x="611" y="1307"/>
                    <a:pt x="609" y="1300"/>
                  </a:cubicBezTo>
                  <a:cubicBezTo>
                    <a:pt x="607" y="1293"/>
                    <a:pt x="605" y="1294"/>
                    <a:pt x="600" y="1294"/>
                  </a:cubicBezTo>
                  <a:cubicBezTo>
                    <a:pt x="595" y="1293"/>
                    <a:pt x="596" y="1291"/>
                    <a:pt x="595" y="1287"/>
                  </a:cubicBezTo>
                  <a:cubicBezTo>
                    <a:pt x="594" y="1282"/>
                    <a:pt x="602" y="1287"/>
                    <a:pt x="607" y="1288"/>
                  </a:cubicBezTo>
                  <a:cubicBezTo>
                    <a:pt x="613" y="1290"/>
                    <a:pt x="615" y="1286"/>
                    <a:pt x="619" y="1283"/>
                  </a:cubicBezTo>
                  <a:cubicBezTo>
                    <a:pt x="623" y="1281"/>
                    <a:pt x="630" y="1282"/>
                    <a:pt x="636" y="1282"/>
                  </a:cubicBezTo>
                  <a:cubicBezTo>
                    <a:pt x="642" y="1282"/>
                    <a:pt x="643" y="1278"/>
                    <a:pt x="647" y="1276"/>
                  </a:cubicBezTo>
                  <a:cubicBezTo>
                    <a:pt x="650" y="1275"/>
                    <a:pt x="653" y="1276"/>
                    <a:pt x="657" y="1278"/>
                  </a:cubicBezTo>
                  <a:cubicBezTo>
                    <a:pt x="660" y="1279"/>
                    <a:pt x="665" y="1281"/>
                    <a:pt x="668" y="1281"/>
                  </a:cubicBezTo>
                  <a:cubicBezTo>
                    <a:pt x="676" y="1282"/>
                    <a:pt x="674" y="1275"/>
                    <a:pt x="679" y="1274"/>
                  </a:cubicBezTo>
                  <a:cubicBezTo>
                    <a:pt x="684" y="1272"/>
                    <a:pt x="687" y="1266"/>
                    <a:pt x="691" y="1262"/>
                  </a:cubicBezTo>
                  <a:cubicBezTo>
                    <a:pt x="695" y="1258"/>
                    <a:pt x="703" y="1258"/>
                    <a:pt x="707" y="1256"/>
                  </a:cubicBezTo>
                  <a:cubicBezTo>
                    <a:pt x="711" y="1254"/>
                    <a:pt x="701" y="1245"/>
                    <a:pt x="700" y="1239"/>
                  </a:cubicBezTo>
                  <a:cubicBezTo>
                    <a:pt x="700" y="1234"/>
                    <a:pt x="726" y="1260"/>
                    <a:pt x="735" y="1262"/>
                  </a:cubicBezTo>
                  <a:cubicBezTo>
                    <a:pt x="744" y="1264"/>
                    <a:pt x="756" y="1257"/>
                    <a:pt x="763" y="1257"/>
                  </a:cubicBezTo>
                  <a:cubicBezTo>
                    <a:pt x="769" y="1257"/>
                    <a:pt x="764" y="1251"/>
                    <a:pt x="764" y="1249"/>
                  </a:cubicBezTo>
                  <a:cubicBezTo>
                    <a:pt x="765" y="1247"/>
                    <a:pt x="767" y="1250"/>
                    <a:pt x="771" y="1252"/>
                  </a:cubicBezTo>
                  <a:cubicBezTo>
                    <a:pt x="772" y="1253"/>
                    <a:pt x="774" y="1254"/>
                    <a:pt x="775" y="1255"/>
                  </a:cubicBezTo>
                  <a:cubicBezTo>
                    <a:pt x="781" y="1258"/>
                    <a:pt x="774" y="1259"/>
                    <a:pt x="773" y="1261"/>
                  </a:cubicBezTo>
                  <a:cubicBezTo>
                    <a:pt x="772" y="1264"/>
                    <a:pt x="784" y="1269"/>
                    <a:pt x="790" y="1270"/>
                  </a:cubicBezTo>
                  <a:cubicBezTo>
                    <a:pt x="795" y="1272"/>
                    <a:pt x="796" y="1268"/>
                    <a:pt x="798" y="1264"/>
                  </a:cubicBezTo>
                  <a:cubicBezTo>
                    <a:pt x="801" y="1259"/>
                    <a:pt x="832" y="1251"/>
                    <a:pt x="850" y="1251"/>
                  </a:cubicBezTo>
                  <a:cubicBezTo>
                    <a:pt x="869" y="1251"/>
                    <a:pt x="877" y="1243"/>
                    <a:pt x="884" y="1243"/>
                  </a:cubicBezTo>
                  <a:cubicBezTo>
                    <a:pt x="885" y="1243"/>
                    <a:pt x="886" y="1243"/>
                    <a:pt x="887" y="1243"/>
                  </a:cubicBezTo>
                  <a:cubicBezTo>
                    <a:pt x="898" y="1245"/>
                    <a:pt x="927" y="1254"/>
                    <a:pt x="935" y="1255"/>
                  </a:cubicBezTo>
                  <a:cubicBezTo>
                    <a:pt x="944" y="1257"/>
                    <a:pt x="947" y="1258"/>
                    <a:pt x="956" y="1259"/>
                  </a:cubicBezTo>
                  <a:cubicBezTo>
                    <a:pt x="966" y="1261"/>
                    <a:pt x="972" y="1246"/>
                    <a:pt x="977" y="1240"/>
                  </a:cubicBezTo>
                  <a:cubicBezTo>
                    <a:pt x="982" y="1233"/>
                    <a:pt x="1001" y="1232"/>
                    <a:pt x="1011" y="1232"/>
                  </a:cubicBezTo>
                  <a:cubicBezTo>
                    <a:pt x="1022" y="1231"/>
                    <a:pt x="1034" y="1211"/>
                    <a:pt x="1038" y="1205"/>
                  </a:cubicBezTo>
                  <a:cubicBezTo>
                    <a:pt x="1042" y="1201"/>
                    <a:pt x="1049" y="1203"/>
                    <a:pt x="1057" y="1205"/>
                  </a:cubicBezTo>
                  <a:cubicBezTo>
                    <a:pt x="1060" y="1206"/>
                    <a:pt x="1062" y="1207"/>
                    <a:pt x="1065" y="1207"/>
                  </a:cubicBezTo>
                  <a:cubicBezTo>
                    <a:pt x="1075" y="1209"/>
                    <a:pt x="1068" y="1196"/>
                    <a:pt x="1068" y="1189"/>
                  </a:cubicBezTo>
                  <a:cubicBezTo>
                    <a:pt x="1068" y="1181"/>
                    <a:pt x="1086" y="1170"/>
                    <a:pt x="1102" y="1162"/>
                  </a:cubicBezTo>
                  <a:cubicBezTo>
                    <a:pt x="1119" y="1153"/>
                    <a:pt x="1132" y="1144"/>
                    <a:pt x="1134" y="1138"/>
                  </a:cubicBezTo>
                  <a:cubicBezTo>
                    <a:pt x="1136" y="1132"/>
                    <a:pt x="1127" y="1108"/>
                    <a:pt x="1127" y="1104"/>
                  </a:cubicBezTo>
                  <a:cubicBezTo>
                    <a:pt x="1126" y="1099"/>
                    <a:pt x="1135" y="1088"/>
                    <a:pt x="1133" y="1083"/>
                  </a:cubicBezTo>
                  <a:cubicBezTo>
                    <a:pt x="1131" y="1077"/>
                    <a:pt x="1125" y="1083"/>
                    <a:pt x="1117" y="1084"/>
                  </a:cubicBezTo>
                  <a:cubicBezTo>
                    <a:pt x="1109" y="1086"/>
                    <a:pt x="1093" y="1086"/>
                    <a:pt x="1079" y="1089"/>
                  </a:cubicBezTo>
                  <a:cubicBezTo>
                    <a:pt x="1066" y="1091"/>
                    <a:pt x="1068" y="1095"/>
                    <a:pt x="1059" y="1098"/>
                  </a:cubicBezTo>
                  <a:cubicBezTo>
                    <a:pt x="1051" y="1101"/>
                    <a:pt x="1047" y="1097"/>
                    <a:pt x="1043" y="1098"/>
                  </a:cubicBezTo>
                  <a:cubicBezTo>
                    <a:pt x="1038" y="1099"/>
                    <a:pt x="1027" y="1096"/>
                    <a:pt x="1022" y="1093"/>
                  </a:cubicBezTo>
                  <a:cubicBezTo>
                    <a:pt x="1016" y="1090"/>
                    <a:pt x="1010" y="1094"/>
                    <a:pt x="1002" y="1094"/>
                  </a:cubicBezTo>
                  <a:cubicBezTo>
                    <a:pt x="993" y="1094"/>
                    <a:pt x="1000" y="1086"/>
                    <a:pt x="1004" y="1082"/>
                  </a:cubicBezTo>
                  <a:cubicBezTo>
                    <a:pt x="1007" y="1077"/>
                    <a:pt x="1024" y="1072"/>
                    <a:pt x="1018" y="1072"/>
                  </a:cubicBezTo>
                  <a:cubicBezTo>
                    <a:pt x="1013" y="1071"/>
                    <a:pt x="988" y="1067"/>
                    <a:pt x="984" y="1068"/>
                  </a:cubicBezTo>
                  <a:cubicBezTo>
                    <a:pt x="981" y="1068"/>
                    <a:pt x="969" y="1089"/>
                    <a:pt x="969" y="1082"/>
                  </a:cubicBezTo>
                  <a:cubicBezTo>
                    <a:pt x="969" y="1079"/>
                    <a:pt x="969" y="1077"/>
                    <a:pt x="970" y="1074"/>
                  </a:cubicBezTo>
                  <a:cubicBezTo>
                    <a:pt x="971" y="1071"/>
                    <a:pt x="973" y="1068"/>
                    <a:pt x="976" y="1067"/>
                  </a:cubicBezTo>
                  <a:cubicBezTo>
                    <a:pt x="983" y="1062"/>
                    <a:pt x="1000" y="1056"/>
                    <a:pt x="1009" y="1056"/>
                  </a:cubicBezTo>
                  <a:cubicBezTo>
                    <a:pt x="1018" y="1056"/>
                    <a:pt x="1017" y="1057"/>
                    <a:pt x="1023" y="1055"/>
                  </a:cubicBezTo>
                  <a:cubicBezTo>
                    <a:pt x="1029" y="1053"/>
                    <a:pt x="1041" y="1045"/>
                    <a:pt x="1045" y="1040"/>
                  </a:cubicBezTo>
                  <a:cubicBezTo>
                    <a:pt x="1050" y="1035"/>
                    <a:pt x="1050" y="1025"/>
                    <a:pt x="1049" y="1022"/>
                  </a:cubicBezTo>
                  <a:cubicBezTo>
                    <a:pt x="1048" y="1019"/>
                    <a:pt x="1050" y="1012"/>
                    <a:pt x="1050" y="1008"/>
                  </a:cubicBezTo>
                  <a:cubicBezTo>
                    <a:pt x="1050" y="1004"/>
                    <a:pt x="1046" y="1000"/>
                    <a:pt x="1043" y="1002"/>
                  </a:cubicBezTo>
                  <a:cubicBezTo>
                    <a:pt x="1040" y="1004"/>
                    <a:pt x="1029" y="1008"/>
                    <a:pt x="1024" y="1011"/>
                  </a:cubicBezTo>
                  <a:cubicBezTo>
                    <a:pt x="1018" y="1015"/>
                    <a:pt x="1016" y="1009"/>
                    <a:pt x="1015" y="1007"/>
                  </a:cubicBezTo>
                  <a:cubicBezTo>
                    <a:pt x="1015" y="1005"/>
                    <a:pt x="1029" y="1000"/>
                    <a:pt x="1035" y="1000"/>
                  </a:cubicBezTo>
                  <a:cubicBezTo>
                    <a:pt x="1040" y="1000"/>
                    <a:pt x="1038" y="994"/>
                    <a:pt x="1041" y="991"/>
                  </a:cubicBezTo>
                  <a:cubicBezTo>
                    <a:pt x="1043" y="988"/>
                    <a:pt x="1046" y="990"/>
                    <a:pt x="1051" y="990"/>
                  </a:cubicBezTo>
                  <a:cubicBezTo>
                    <a:pt x="1055" y="990"/>
                    <a:pt x="1056" y="984"/>
                    <a:pt x="1057" y="981"/>
                  </a:cubicBezTo>
                  <a:cubicBezTo>
                    <a:pt x="1058" y="977"/>
                    <a:pt x="1054" y="990"/>
                    <a:pt x="1068" y="990"/>
                  </a:cubicBezTo>
                  <a:cubicBezTo>
                    <a:pt x="1082" y="991"/>
                    <a:pt x="1099" y="969"/>
                    <a:pt x="1100" y="962"/>
                  </a:cubicBezTo>
                  <a:cubicBezTo>
                    <a:pt x="1101" y="956"/>
                    <a:pt x="1096" y="961"/>
                    <a:pt x="1091" y="961"/>
                  </a:cubicBezTo>
                  <a:cubicBezTo>
                    <a:pt x="1086" y="961"/>
                    <a:pt x="1096" y="951"/>
                    <a:pt x="1096" y="947"/>
                  </a:cubicBezTo>
                  <a:cubicBezTo>
                    <a:pt x="1095" y="943"/>
                    <a:pt x="1090" y="946"/>
                    <a:pt x="1083" y="946"/>
                  </a:cubicBezTo>
                  <a:cubicBezTo>
                    <a:pt x="1076" y="946"/>
                    <a:pt x="1076" y="945"/>
                    <a:pt x="1075" y="944"/>
                  </a:cubicBezTo>
                  <a:cubicBezTo>
                    <a:pt x="1075" y="944"/>
                    <a:pt x="1075" y="943"/>
                    <a:pt x="1074" y="943"/>
                  </a:cubicBezTo>
                  <a:cubicBezTo>
                    <a:pt x="1072" y="941"/>
                    <a:pt x="1082" y="942"/>
                    <a:pt x="1086" y="942"/>
                  </a:cubicBezTo>
                  <a:cubicBezTo>
                    <a:pt x="1090" y="942"/>
                    <a:pt x="1094" y="939"/>
                    <a:pt x="1095" y="937"/>
                  </a:cubicBezTo>
                  <a:cubicBezTo>
                    <a:pt x="1095" y="935"/>
                    <a:pt x="1091" y="935"/>
                    <a:pt x="1086" y="934"/>
                  </a:cubicBezTo>
                  <a:cubicBezTo>
                    <a:pt x="1080" y="932"/>
                    <a:pt x="1082" y="928"/>
                    <a:pt x="1083" y="926"/>
                  </a:cubicBezTo>
                  <a:cubicBezTo>
                    <a:pt x="1085" y="925"/>
                    <a:pt x="1092" y="931"/>
                    <a:pt x="1098" y="932"/>
                  </a:cubicBezTo>
                  <a:cubicBezTo>
                    <a:pt x="1103" y="933"/>
                    <a:pt x="1102" y="941"/>
                    <a:pt x="1105" y="945"/>
                  </a:cubicBezTo>
                  <a:cubicBezTo>
                    <a:pt x="1107" y="949"/>
                    <a:pt x="1116" y="931"/>
                    <a:pt x="1121" y="923"/>
                  </a:cubicBezTo>
                  <a:cubicBezTo>
                    <a:pt x="1127" y="914"/>
                    <a:pt x="1136" y="913"/>
                    <a:pt x="1139" y="909"/>
                  </a:cubicBezTo>
                  <a:cubicBezTo>
                    <a:pt x="1142" y="905"/>
                    <a:pt x="1142" y="864"/>
                    <a:pt x="1144" y="859"/>
                  </a:cubicBezTo>
                  <a:cubicBezTo>
                    <a:pt x="1147" y="854"/>
                    <a:pt x="1150" y="835"/>
                    <a:pt x="1154" y="829"/>
                  </a:cubicBezTo>
                  <a:cubicBezTo>
                    <a:pt x="1157" y="823"/>
                    <a:pt x="1160" y="803"/>
                    <a:pt x="1159" y="79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1454"/>
            <p:cNvSpPr>
              <a:spLocks/>
            </p:cNvSpPr>
            <p:nvPr/>
          </p:nvSpPr>
          <p:spPr bwMode="auto">
            <a:xfrm>
              <a:off x="4359276" y="-390525"/>
              <a:ext cx="2324100" cy="3832225"/>
            </a:xfrm>
            <a:custGeom>
              <a:avLst/>
              <a:gdLst>
                <a:gd name="T0" fmla="*/ 387 w 619"/>
                <a:gd name="T1" fmla="*/ 242 h 1021"/>
                <a:gd name="T2" fmla="*/ 304 w 619"/>
                <a:gd name="T3" fmla="*/ 282 h 1021"/>
                <a:gd name="T4" fmla="*/ 293 w 619"/>
                <a:gd name="T5" fmla="*/ 279 h 1021"/>
                <a:gd name="T6" fmla="*/ 275 w 619"/>
                <a:gd name="T7" fmla="*/ 251 h 1021"/>
                <a:gd name="T8" fmla="*/ 327 w 619"/>
                <a:gd name="T9" fmla="*/ 215 h 1021"/>
                <a:gd name="T10" fmla="*/ 309 w 619"/>
                <a:gd name="T11" fmla="*/ 200 h 1021"/>
                <a:gd name="T12" fmla="*/ 411 w 619"/>
                <a:gd name="T13" fmla="*/ 94 h 1021"/>
                <a:gd name="T14" fmla="*/ 387 w 619"/>
                <a:gd name="T15" fmla="*/ 3 h 1021"/>
                <a:gd name="T16" fmla="*/ 283 w 619"/>
                <a:gd name="T17" fmla="*/ 38 h 1021"/>
                <a:gd name="T18" fmla="*/ 211 w 619"/>
                <a:gd name="T19" fmla="*/ 57 h 1021"/>
                <a:gd name="T20" fmla="*/ 170 w 619"/>
                <a:gd name="T21" fmla="*/ 36 h 1021"/>
                <a:gd name="T22" fmla="*/ 153 w 619"/>
                <a:gd name="T23" fmla="*/ 83 h 1021"/>
                <a:gd name="T24" fmla="*/ 128 w 619"/>
                <a:gd name="T25" fmla="*/ 121 h 1021"/>
                <a:gd name="T26" fmla="*/ 162 w 619"/>
                <a:gd name="T27" fmla="*/ 210 h 1021"/>
                <a:gd name="T28" fmla="*/ 101 w 619"/>
                <a:gd name="T29" fmla="*/ 196 h 1021"/>
                <a:gd name="T30" fmla="*/ 67 w 619"/>
                <a:gd name="T31" fmla="*/ 231 h 1021"/>
                <a:gd name="T32" fmla="*/ 85 w 619"/>
                <a:gd name="T33" fmla="*/ 293 h 1021"/>
                <a:gd name="T34" fmla="*/ 92 w 619"/>
                <a:gd name="T35" fmla="*/ 321 h 1021"/>
                <a:gd name="T36" fmla="*/ 80 w 619"/>
                <a:gd name="T37" fmla="*/ 350 h 1021"/>
                <a:gd name="T38" fmla="*/ 94 w 619"/>
                <a:gd name="T39" fmla="*/ 360 h 1021"/>
                <a:gd name="T40" fmla="*/ 75 w 619"/>
                <a:gd name="T41" fmla="*/ 395 h 1021"/>
                <a:gd name="T42" fmla="*/ 57 w 619"/>
                <a:gd name="T43" fmla="*/ 432 h 1021"/>
                <a:gd name="T44" fmla="*/ 55 w 619"/>
                <a:gd name="T45" fmla="*/ 467 h 1021"/>
                <a:gd name="T46" fmla="*/ 7 w 619"/>
                <a:gd name="T47" fmla="*/ 501 h 1021"/>
                <a:gd name="T48" fmla="*/ 54 w 619"/>
                <a:gd name="T49" fmla="*/ 512 h 1021"/>
                <a:gd name="T50" fmla="*/ 121 w 619"/>
                <a:gd name="T51" fmla="*/ 507 h 1021"/>
                <a:gd name="T52" fmla="*/ 133 w 619"/>
                <a:gd name="T53" fmla="*/ 505 h 1021"/>
                <a:gd name="T54" fmla="*/ 113 w 619"/>
                <a:gd name="T55" fmla="*/ 555 h 1021"/>
                <a:gd name="T56" fmla="*/ 106 w 619"/>
                <a:gd name="T57" fmla="*/ 578 h 1021"/>
                <a:gd name="T58" fmla="*/ 90 w 619"/>
                <a:gd name="T59" fmla="*/ 635 h 1021"/>
                <a:gd name="T60" fmla="*/ 88 w 619"/>
                <a:gd name="T61" fmla="*/ 696 h 1021"/>
                <a:gd name="T62" fmla="*/ 71 w 619"/>
                <a:gd name="T63" fmla="*/ 779 h 1021"/>
                <a:gd name="T64" fmla="*/ 89 w 619"/>
                <a:gd name="T65" fmla="*/ 825 h 1021"/>
                <a:gd name="T66" fmla="*/ 111 w 619"/>
                <a:gd name="T67" fmla="*/ 672 h 1021"/>
                <a:gd name="T68" fmla="*/ 151 w 619"/>
                <a:gd name="T69" fmla="*/ 641 h 1021"/>
                <a:gd name="T70" fmla="*/ 159 w 619"/>
                <a:gd name="T71" fmla="*/ 672 h 1021"/>
                <a:gd name="T72" fmla="*/ 185 w 619"/>
                <a:gd name="T73" fmla="*/ 634 h 1021"/>
                <a:gd name="T74" fmla="*/ 211 w 619"/>
                <a:gd name="T75" fmla="*/ 685 h 1021"/>
                <a:gd name="T76" fmla="*/ 190 w 619"/>
                <a:gd name="T77" fmla="*/ 725 h 1021"/>
                <a:gd name="T78" fmla="*/ 224 w 619"/>
                <a:gd name="T79" fmla="*/ 807 h 1021"/>
                <a:gd name="T80" fmla="*/ 170 w 619"/>
                <a:gd name="T81" fmla="*/ 942 h 1021"/>
                <a:gd name="T82" fmla="*/ 175 w 619"/>
                <a:gd name="T83" fmla="*/ 997 h 1021"/>
                <a:gd name="T84" fmla="*/ 202 w 619"/>
                <a:gd name="T85" fmla="*/ 973 h 1021"/>
                <a:gd name="T86" fmla="*/ 255 w 619"/>
                <a:gd name="T87" fmla="*/ 970 h 1021"/>
                <a:gd name="T88" fmla="*/ 310 w 619"/>
                <a:gd name="T89" fmla="*/ 985 h 1021"/>
                <a:gd name="T90" fmla="*/ 376 w 619"/>
                <a:gd name="T91" fmla="*/ 932 h 1021"/>
                <a:gd name="T92" fmla="*/ 487 w 619"/>
                <a:gd name="T93" fmla="*/ 892 h 1021"/>
                <a:gd name="T94" fmla="*/ 579 w 619"/>
                <a:gd name="T95" fmla="*/ 797 h 1021"/>
                <a:gd name="T96" fmla="*/ 557 w 619"/>
                <a:gd name="T97" fmla="*/ 688 h 1021"/>
                <a:gd name="T98" fmla="*/ 470 w 619"/>
                <a:gd name="T99" fmla="*/ 674 h 1021"/>
                <a:gd name="T100" fmla="*/ 352 w 619"/>
                <a:gd name="T101" fmla="*/ 665 h 1021"/>
                <a:gd name="T102" fmla="*/ 440 w 619"/>
                <a:gd name="T103" fmla="*/ 636 h 1021"/>
                <a:gd name="T104" fmla="*/ 471 w 619"/>
                <a:gd name="T105" fmla="*/ 560 h 1021"/>
                <a:gd name="T106" fmla="*/ 488 w 619"/>
                <a:gd name="T107" fmla="*/ 551 h 1021"/>
                <a:gd name="T108" fmla="*/ 576 w 619"/>
                <a:gd name="T109" fmla="*/ 395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9" h="1021">
                  <a:moveTo>
                    <a:pt x="583" y="245"/>
                  </a:moveTo>
                  <a:cubicBezTo>
                    <a:pt x="567" y="239"/>
                    <a:pt x="558" y="244"/>
                    <a:pt x="549" y="247"/>
                  </a:cubicBezTo>
                  <a:cubicBezTo>
                    <a:pt x="541" y="250"/>
                    <a:pt x="517" y="250"/>
                    <a:pt x="502" y="255"/>
                  </a:cubicBezTo>
                  <a:cubicBezTo>
                    <a:pt x="487" y="259"/>
                    <a:pt x="462" y="244"/>
                    <a:pt x="453" y="249"/>
                  </a:cubicBezTo>
                  <a:cubicBezTo>
                    <a:pt x="444" y="254"/>
                    <a:pt x="431" y="254"/>
                    <a:pt x="417" y="247"/>
                  </a:cubicBezTo>
                  <a:cubicBezTo>
                    <a:pt x="403" y="240"/>
                    <a:pt x="396" y="242"/>
                    <a:pt x="387" y="242"/>
                  </a:cubicBezTo>
                  <a:cubicBezTo>
                    <a:pt x="378" y="242"/>
                    <a:pt x="378" y="248"/>
                    <a:pt x="379" y="254"/>
                  </a:cubicBezTo>
                  <a:cubicBezTo>
                    <a:pt x="380" y="260"/>
                    <a:pt x="371" y="257"/>
                    <a:pt x="358" y="258"/>
                  </a:cubicBezTo>
                  <a:cubicBezTo>
                    <a:pt x="352" y="258"/>
                    <a:pt x="349" y="258"/>
                    <a:pt x="347" y="259"/>
                  </a:cubicBezTo>
                  <a:cubicBezTo>
                    <a:pt x="344" y="261"/>
                    <a:pt x="342" y="264"/>
                    <a:pt x="339" y="269"/>
                  </a:cubicBezTo>
                  <a:cubicBezTo>
                    <a:pt x="332" y="279"/>
                    <a:pt x="313" y="276"/>
                    <a:pt x="307" y="276"/>
                  </a:cubicBezTo>
                  <a:cubicBezTo>
                    <a:pt x="300" y="276"/>
                    <a:pt x="303" y="277"/>
                    <a:pt x="304" y="282"/>
                  </a:cubicBezTo>
                  <a:cubicBezTo>
                    <a:pt x="305" y="287"/>
                    <a:pt x="292" y="293"/>
                    <a:pt x="286" y="297"/>
                  </a:cubicBezTo>
                  <a:cubicBezTo>
                    <a:pt x="280" y="302"/>
                    <a:pt x="264" y="301"/>
                    <a:pt x="258" y="301"/>
                  </a:cubicBezTo>
                  <a:cubicBezTo>
                    <a:pt x="252" y="301"/>
                    <a:pt x="252" y="298"/>
                    <a:pt x="256" y="297"/>
                  </a:cubicBezTo>
                  <a:cubicBezTo>
                    <a:pt x="260" y="296"/>
                    <a:pt x="269" y="297"/>
                    <a:pt x="276" y="296"/>
                  </a:cubicBezTo>
                  <a:cubicBezTo>
                    <a:pt x="282" y="295"/>
                    <a:pt x="278" y="289"/>
                    <a:pt x="278" y="285"/>
                  </a:cubicBezTo>
                  <a:cubicBezTo>
                    <a:pt x="278" y="280"/>
                    <a:pt x="288" y="280"/>
                    <a:pt x="293" y="279"/>
                  </a:cubicBezTo>
                  <a:cubicBezTo>
                    <a:pt x="297" y="278"/>
                    <a:pt x="294" y="272"/>
                    <a:pt x="300" y="266"/>
                  </a:cubicBezTo>
                  <a:cubicBezTo>
                    <a:pt x="305" y="261"/>
                    <a:pt x="309" y="256"/>
                    <a:pt x="309" y="253"/>
                  </a:cubicBezTo>
                  <a:cubicBezTo>
                    <a:pt x="309" y="249"/>
                    <a:pt x="306" y="252"/>
                    <a:pt x="297" y="255"/>
                  </a:cubicBezTo>
                  <a:cubicBezTo>
                    <a:pt x="288" y="259"/>
                    <a:pt x="287" y="258"/>
                    <a:pt x="284" y="256"/>
                  </a:cubicBezTo>
                  <a:cubicBezTo>
                    <a:pt x="281" y="255"/>
                    <a:pt x="261" y="271"/>
                    <a:pt x="256" y="272"/>
                  </a:cubicBezTo>
                  <a:cubicBezTo>
                    <a:pt x="250" y="274"/>
                    <a:pt x="269" y="254"/>
                    <a:pt x="275" y="251"/>
                  </a:cubicBezTo>
                  <a:cubicBezTo>
                    <a:pt x="281" y="248"/>
                    <a:pt x="285" y="249"/>
                    <a:pt x="292" y="249"/>
                  </a:cubicBezTo>
                  <a:cubicBezTo>
                    <a:pt x="299" y="249"/>
                    <a:pt x="299" y="243"/>
                    <a:pt x="304" y="241"/>
                  </a:cubicBezTo>
                  <a:cubicBezTo>
                    <a:pt x="309" y="239"/>
                    <a:pt x="307" y="244"/>
                    <a:pt x="309" y="247"/>
                  </a:cubicBezTo>
                  <a:cubicBezTo>
                    <a:pt x="312" y="250"/>
                    <a:pt x="324" y="233"/>
                    <a:pt x="328" y="229"/>
                  </a:cubicBezTo>
                  <a:cubicBezTo>
                    <a:pt x="331" y="226"/>
                    <a:pt x="343" y="208"/>
                    <a:pt x="338" y="206"/>
                  </a:cubicBezTo>
                  <a:cubicBezTo>
                    <a:pt x="332" y="204"/>
                    <a:pt x="330" y="213"/>
                    <a:pt x="327" y="215"/>
                  </a:cubicBezTo>
                  <a:cubicBezTo>
                    <a:pt x="324" y="217"/>
                    <a:pt x="324" y="216"/>
                    <a:pt x="317" y="213"/>
                  </a:cubicBezTo>
                  <a:cubicBezTo>
                    <a:pt x="310" y="211"/>
                    <a:pt x="313" y="214"/>
                    <a:pt x="309" y="217"/>
                  </a:cubicBezTo>
                  <a:cubicBezTo>
                    <a:pt x="306" y="219"/>
                    <a:pt x="295" y="214"/>
                    <a:pt x="291" y="212"/>
                  </a:cubicBezTo>
                  <a:cubicBezTo>
                    <a:pt x="288" y="210"/>
                    <a:pt x="276" y="210"/>
                    <a:pt x="271" y="208"/>
                  </a:cubicBezTo>
                  <a:cubicBezTo>
                    <a:pt x="266" y="207"/>
                    <a:pt x="281" y="202"/>
                    <a:pt x="289" y="205"/>
                  </a:cubicBezTo>
                  <a:cubicBezTo>
                    <a:pt x="297" y="208"/>
                    <a:pt x="306" y="204"/>
                    <a:pt x="309" y="200"/>
                  </a:cubicBezTo>
                  <a:cubicBezTo>
                    <a:pt x="312" y="195"/>
                    <a:pt x="308" y="192"/>
                    <a:pt x="305" y="188"/>
                  </a:cubicBezTo>
                  <a:cubicBezTo>
                    <a:pt x="302" y="184"/>
                    <a:pt x="314" y="177"/>
                    <a:pt x="322" y="176"/>
                  </a:cubicBezTo>
                  <a:cubicBezTo>
                    <a:pt x="330" y="176"/>
                    <a:pt x="328" y="169"/>
                    <a:pt x="335" y="163"/>
                  </a:cubicBezTo>
                  <a:cubicBezTo>
                    <a:pt x="343" y="157"/>
                    <a:pt x="366" y="133"/>
                    <a:pt x="371" y="132"/>
                  </a:cubicBezTo>
                  <a:cubicBezTo>
                    <a:pt x="375" y="131"/>
                    <a:pt x="386" y="111"/>
                    <a:pt x="390" y="105"/>
                  </a:cubicBezTo>
                  <a:cubicBezTo>
                    <a:pt x="394" y="100"/>
                    <a:pt x="407" y="95"/>
                    <a:pt x="411" y="94"/>
                  </a:cubicBezTo>
                  <a:cubicBezTo>
                    <a:pt x="415" y="92"/>
                    <a:pt x="420" y="76"/>
                    <a:pt x="426" y="68"/>
                  </a:cubicBezTo>
                  <a:cubicBezTo>
                    <a:pt x="433" y="61"/>
                    <a:pt x="434" y="52"/>
                    <a:pt x="425" y="50"/>
                  </a:cubicBezTo>
                  <a:cubicBezTo>
                    <a:pt x="417" y="48"/>
                    <a:pt x="419" y="41"/>
                    <a:pt x="423" y="35"/>
                  </a:cubicBezTo>
                  <a:cubicBezTo>
                    <a:pt x="428" y="28"/>
                    <a:pt x="438" y="10"/>
                    <a:pt x="437" y="8"/>
                  </a:cubicBezTo>
                  <a:cubicBezTo>
                    <a:pt x="436" y="5"/>
                    <a:pt x="419" y="5"/>
                    <a:pt x="414" y="7"/>
                  </a:cubicBezTo>
                  <a:cubicBezTo>
                    <a:pt x="409" y="8"/>
                    <a:pt x="394" y="0"/>
                    <a:pt x="387" y="3"/>
                  </a:cubicBezTo>
                  <a:cubicBezTo>
                    <a:pt x="380" y="5"/>
                    <a:pt x="392" y="12"/>
                    <a:pt x="392" y="14"/>
                  </a:cubicBezTo>
                  <a:cubicBezTo>
                    <a:pt x="392" y="16"/>
                    <a:pt x="379" y="14"/>
                    <a:pt x="362" y="13"/>
                  </a:cubicBezTo>
                  <a:cubicBezTo>
                    <a:pt x="346" y="11"/>
                    <a:pt x="348" y="24"/>
                    <a:pt x="339" y="28"/>
                  </a:cubicBezTo>
                  <a:cubicBezTo>
                    <a:pt x="331" y="31"/>
                    <a:pt x="306" y="27"/>
                    <a:pt x="302" y="29"/>
                  </a:cubicBezTo>
                  <a:cubicBezTo>
                    <a:pt x="298" y="31"/>
                    <a:pt x="298" y="29"/>
                    <a:pt x="291" y="29"/>
                  </a:cubicBezTo>
                  <a:cubicBezTo>
                    <a:pt x="283" y="29"/>
                    <a:pt x="287" y="35"/>
                    <a:pt x="283" y="38"/>
                  </a:cubicBezTo>
                  <a:cubicBezTo>
                    <a:pt x="279" y="41"/>
                    <a:pt x="270" y="33"/>
                    <a:pt x="264" y="36"/>
                  </a:cubicBezTo>
                  <a:cubicBezTo>
                    <a:pt x="258" y="40"/>
                    <a:pt x="248" y="55"/>
                    <a:pt x="245" y="56"/>
                  </a:cubicBezTo>
                  <a:cubicBezTo>
                    <a:pt x="243" y="58"/>
                    <a:pt x="249" y="37"/>
                    <a:pt x="249" y="33"/>
                  </a:cubicBezTo>
                  <a:cubicBezTo>
                    <a:pt x="249" y="29"/>
                    <a:pt x="238" y="27"/>
                    <a:pt x="233" y="27"/>
                  </a:cubicBezTo>
                  <a:cubicBezTo>
                    <a:pt x="228" y="27"/>
                    <a:pt x="230" y="32"/>
                    <a:pt x="230" y="37"/>
                  </a:cubicBezTo>
                  <a:cubicBezTo>
                    <a:pt x="230" y="41"/>
                    <a:pt x="214" y="55"/>
                    <a:pt x="211" y="57"/>
                  </a:cubicBezTo>
                  <a:cubicBezTo>
                    <a:pt x="207" y="59"/>
                    <a:pt x="216" y="39"/>
                    <a:pt x="218" y="34"/>
                  </a:cubicBezTo>
                  <a:cubicBezTo>
                    <a:pt x="220" y="30"/>
                    <a:pt x="212" y="25"/>
                    <a:pt x="208" y="23"/>
                  </a:cubicBezTo>
                  <a:cubicBezTo>
                    <a:pt x="205" y="21"/>
                    <a:pt x="204" y="33"/>
                    <a:pt x="199" y="34"/>
                  </a:cubicBezTo>
                  <a:cubicBezTo>
                    <a:pt x="195" y="34"/>
                    <a:pt x="197" y="21"/>
                    <a:pt x="197" y="18"/>
                  </a:cubicBezTo>
                  <a:cubicBezTo>
                    <a:pt x="197" y="14"/>
                    <a:pt x="183" y="15"/>
                    <a:pt x="177" y="17"/>
                  </a:cubicBezTo>
                  <a:cubicBezTo>
                    <a:pt x="171" y="19"/>
                    <a:pt x="176" y="31"/>
                    <a:pt x="170" y="36"/>
                  </a:cubicBezTo>
                  <a:cubicBezTo>
                    <a:pt x="163" y="41"/>
                    <a:pt x="163" y="45"/>
                    <a:pt x="163" y="50"/>
                  </a:cubicBezTo>
                  <a:cubicBezTo>
                    <a:pt x="163" y="56"/>
                    <a:pt x="173" y="57"/>
                    <a:pt x="175" y="59"/>
                  </a:cubicBezTo>
                  <a:cubicBezTo>
                    <a:pt x="176" y="61"/>
                    <a:pt x="168" y="62"/>
                    <a:pt x="167" y="64"/>
                  </a:cubicBezTo>
                  <a:cubicBezTo>
                    <a:pt x="165" y="67"/>
                    <a:pt x="171" y="72"/>
                    <a:pt x="169" y="74"/>
                  </a:cubicBezTo>
                  <a:cubicBezTo>
                    <a:pt x="167" y="77"/>
                    <a:pt x="160" y="70"/>
                    <a:pt x="158" y="70"/>
                  </a:cubicBezTo>
                  <a:cubicBezTo>
                    <a:pt x="155" y="70"/>
                    <a:pt x="153" y="78"/>
                    <a:pt x="153" y="83"/>
                  </a:cubicBezTo>
                  <a:cubicBezTo>
                    <a:pt x="153" y="89"/>
                    <a:pt x="156" y="95"/>
                    <a:pt x="159" y="99"/>
                  </a:cubicBezTo>
                  <a:cubicBezTo>
                    <a:pt x="162" y="103"/>
                    <a:pt x="181" y="109"/>
                    <a:pt x="180" y="112"/>
                  </a:cubicBezTo>
                  <a:cubicBezTo>
                    <a:pt x="180" y="115"/>
                    <a:pt x="164" y="109"/>
                    <a:pt x="157" y="106"/>
                  </a:cubicBezTo>
                  <a:cubicBezTo>
                    <a:pt x="150" y="104"/>
                    <a:pt x="150" y="110"/>
                    <a:pt x="143" y="112"/>
                  </a:cubicBezTo>
                  <a:cubicBezTo>
                    <a:pt x="136" y="114"/>
                    <a:pt x="128" y="106"/>
                    <a:pt x="124" y="108"/>
                  </a:cubicBezTo>
                  <a:cubicBezTo>
                    <a:pt x="120" y="109"/>
                    <a:pt x="128" y="116"/>
                    <a:pt x="128" y="121"/>
                  </a:cubicBezTo>
                  <a:cubicBezTo>
                    <a:pt x="128" y="126"/>
                    <a:pt x="140" y="131"/>
                    <a:pt x="143" y="135"/>
                  </a:cubicBezTo>
                  <a:cubicBezTo>
                    <a:pt x="146" y="140"/>
                    <a:pt x="136" y="154"/>
                    <a:pt x="131" y="157"/>
                  </a:cubicBezTo>
                  <a:cubicBezTo>
                    <a:pt x="125" y="159"/>
                    <a:pt x="117" y="148"/>
                    <a:pt x="116" y="149"/>
                  </a:cubicBezTo>
                  <a:cubicBezTo>
                    <a:pt x="114" y="151"/>
                    <a:pt x="120" y="165"/>
                    <a:pt x="124" y="171"/>
                  </a:cubicBezTo>
                  <a:cubicBezTo>
                    <a:pt x="127" y="177"/>
                    <a:pt x="151" y="184"/>
                    <a:pt x="152" y="189"/>
                  </a:cubicBezTo>
                  <a:cubicBezTo>
                    <a:pt x="153" y="194"/>
                    <a:pt x="165" y="207"/>
                    <a:pt x="162" y="210"/>
                  </a:cubicBezTo>
                  <a:cubicBezTo>
                    <a:pt x="159" y="212"/>
                    <a:pt x="152" y="199"/>
                    <a:pt x="148" y="195"/>
                  </a:cubicBezTo>
                  <a:cubicBezTo>
                    <a:pt x="144" y="191"/>
                    <a:pt x="131" y="192"/>
                    <a:pt x="126" y="192"/>
                  </a:cubicBezTo>
                  <a:cubicBezTo>
                    <a:pt x="122" y="192"/>
                    <a:pt x="143" y="208"/>
                    <a:pt x="141" y="210"/>
                  </a:cubicBezTo>
                  <a:cubicBezTo>
                    <a:pt x="140" y="211"/>
                    <a:pt x="123" y="200"/>
                    <a:pt x="120" y="200"/>
                  </a:cubicBezTo>
                  <a:cubicBezTo>
                    <a:pt x="116" y="200"/>
                    <a:pt x="116" y="208"/>
                    <a:pt x="111" y="209"/>
                  </a:cubicBezTo>
                  <a:cubicBezTo>
                    <a:pt x="106" y="210"/>
                    <a:pt x="101" y="200"/>
                    <a:pt x="101" y="196"/>
                  </a:cubicBezTo>
                  <a:cubicBezTo>
                    <a:pt x="101" y="191"/>
                    <a:pt x="95" y="191"/>
                    <a:pt x="90" y="194"/>
                  </a:cubicBezTo>
                  <a:cubicBezTo>
                    <a:pt x="86" y="197"/>
                    <a:pt x="95" y="210"/>
                    <a:pt x="98" y="213"/>
                  </a:cubicBezTo>
                  <a:cubicBezTo>
                    <a:pt x="100" y="217"/>
                    <a:pt x="94" y="227"/>
                    <a:pt x="92" y="229"/>
                  </a:cubicBezTo>
                  <a:cubicBezTo>
                    <a:pt x="89" y="232"/>
                    <a:pt x="84" y="211"/>
                    <a:pt x="84" y="208"/>
                  </a:cubicBezTo>
                  <a:cubicBezTo>
                    <a:pt x="83" y="206"/>
                    <a:pt x="78" y="202"/>
                    <a:pt x="72" y="206"/>
                  </a:cubicBezTo>
                  <a:cubicBezTo>
                    <a:pt x="65" y="209"/>
                    <a:pt x="66" y="228"/>
                    <a:pt x="67" y="231"/>
                  </a:cubicBezTo>
                  <a:cubicBezTo>
                    <a:pt x="69" y="234"/>
                    <a:pt x="81" y="243"/>
                    <a:pt x="82" y="246"/>
                  </a:cubicBezTo>
                  <a:cubicBezTo>
                    <a:pt x="82" y="249"/>
                    <a:pt x="68" y="247"/>
                    <a:pt x="68" y="251"/>
                  </a:cubicBezTo>
                  <a:cubicBezTo>
                    <a:pt x="68" y="256"/>
                    <a:pt x="67" y="264"/>
                    <a:pt x="71" y="267"/>
                  </a:cubicBezTo>
                  <a:cubicBezTo>
                    <a:pt x="74" y="270"/>
                    <a:pt x="79" y="280"/>
                    <a:pt x="80" y="283"/>
                  </a:cubicBezTo>
                  <a:cubicBezTo>
                    <a:pt x="82" y="286"/>
                    <a:pt x="104" y="284"/>
                    <a:pt x="104" y="287"/>
                  </a:cubicBezTo>
                  <a:cubicBezTo>
                    <a:pt x="105" y="290"/>
                    <a:pt x="90" y="293"/>
                    <a:pt x="85" y="293"/>
                  </a:cubicBezTo>
                  <a:cubicBezTo>
                    <a:pt x="81" y="293"/>
                    <a:pt x="68" y="279"/>
                    <a:pt x="63" y="278"/>
                  </a:cubicBezTo>
                  <a:cubicBezTo>
                    <a:pt x="58" y="277"/>
                    <a:pt x="57" y="292"/>
                    <a:pt x="57" y="297"/>
                  </a:cubicBezTo>
                  <a:cubicBezTo>
                    <a:pt x="57" y="301"/>
                    <a:pt x="58" y="305"/>
                    <a:pt x="61" y="310"/>
                  </a:cubicBezTo>
                  <a:cubicBezTo>
                    <a:pt x="63" y="315"/>
                    <a:pt x="65" y="318"/>
                    <a:pt x="65" y="323"/>
                  </a:cubicBezTo>
                  <a:cubicBezTo>
                    <a:pt x="65" y="328"/>
                    <a:pt x="66" y="334"/>
                    <a:pt x="71" y="334"/>
                  </a:cubicBezTo>
                  <a:cubicBezTo>
                    <a:pt x="76" y="334"/>
                    <a:pt x="87" y="322"/>
                    <a:pt x="92" y="321"/>
                  </a:cubicBezTo>
                  <a:cubicBezTo>
                    <a:pt x="96" y="320"/>
                    <a:pt x="83" y="327"/>
                    <a:pt x="92" y="331"/>
                  </a:cubicBezTo>
                  <a:cubicBezTo>
                    <a:pt x="100" y="335"/>
                    <a:pt x="109" y="320"/>
                    <a:pt x="111" y="322"/>
                  </a:cubicBezTo>
                  <a:cubicBezTo>
                    <a:pt x="113" y="324"/>
                    <a:pt x="101" y="336"/>
                    <a:pt x="98" y="337"/>
                  </a:cubicBezTo>
                  <a:cubicBezTo>
                    <a:pt x="94" y="338"/>
                    <a:pt x="85" y="337"/>
                    <a:pt x="79" y="337"/>
                  </a:cubicBezTo>
                  <a:cubicBezTo>
                    <a:pt x="72" y="337"/>
                    <a:pt x="76" y="344"/>
                    <a:pt x="73" y="348"/>
                  </a:cubicBezTo>
                  <a:cubicBezTo>
                    <a:pt x="71" y="352"/>
                    <a:pt x="77" y="350"/>
                    <a:pt x="80" y="350"/>
                  </a:cubicBezTo>
                  <a:cubicBezTo>
                    <a:pt x="84" y="349"/>
                    <a:pt x="85" y="352"/>
                    <a:pt x="90" y="352"/>
                  </a:cubicBezTo>
                  <a:cubicBezTo>
                    <a:pt x="95" y="352"/>
                    <a:pt x="105" y="346"/>
                    <a:pt x="109" y="346"/>
                  </a:cubicBezTo>
                  <a:cubicBezTo>
                    <a:pt x="112" y="345"/>
                    <a:pt x="109" y="349"/>
                    <a:pt x="106" y="351"/>
                  </a:cubicBezTo>
                  <a:cubicBezTo>
                    <a:pt x="103" y="354"/>
                    <a:pt x="119" y="362"/>
                    <a:pt x="117" y="366"/>
                  </a:cubicBezTo>
                  <a:cubicBezTo>
                    <a:pt x="115" y="370"/>
                    <a:pt x="106" y="361"/>
                    <a:pt x="104" y="359"/>
                  </a:cubicBezTo>
                  <a:cubicBezTo>
                    <a:pt x="101" y="356"/>
                    <a:pt x="97" y="359"/>
                    <a:pt x="94" y="360"/>
                  </a:cubicBezTo>
                  <a:cubicBezTo>
                    <a:pt x="92" y="360"/>
                    <a:pt x="87" y="366"/>
                    <a:pt x="87" y="371"/>
                  </a:cubicBezTo>
                  <a:cubicBezTo>
                    <a:pt x="87" y="376"/>
                    <a:pt x="84" y="375"/>
                    <a:pt x="82" y="380"/>
                  </a:cubicBezTo>
                  <a:cubicBezTo>
                    <a:pt x="79" y="385"/>
                    <a:pt x="90" y="389"/>
                    <a:pt x="94" y="390"/>
                  </a:cubicBezTo>
                  <a:cubicBezTo>
                    <a:pt x="98" y="391"/>
                    <a:pt x="105" y="395"/>
                    <a:pt x="109" y="397"/>
                  </a:cubicBezTo>
                  <a:cubicBezTo>
                    <a:pt x="112" y="398"/>
                    <a:pt x="96" y="401"/>
                    <a:pt x="91" y="397"/>
                  </a:cubicBezTo>
                  <a:cubicBezTo>
                    <a:pt x="85" y="392"/>
                    <a:pt x="82" y="395"/>
                    <a:pt x="75" y="395"/>
                  </a:cubicBezTo>
                  <a:cubicBezTo>
                    <a:pt x="68" y="395"/>
                    <a:pt x="66" y="402"/>
                    <a:pt x="65" y="406"/>
                  </a:cubicBezTo>
                  <a:cubicBezTo>
                    <a:pt x="64" y="410"/>
                    <a:pt x="71" y="412"/>
                    <a:pt x="76" y="412"/>
                  </a:cubicBezTo>
                  <a:cubicBezTo>
                    <a:pt x="80" y="412"/>
                    <a:pt x="85" y="418"/>
                    <a:pt x="90" y="422"/>
                  </a:cubicBezTo>
                  <a:cubicBezTo>
                    <a:pt x="94" y="426"/>
                    <a:pt x="87" y="427"/>
                    <a:pt x="84" y="429"/>
                  </a:cubicBezTo>
                  <a:cubicBezTo>
                    <a:pt x="82" y="430"/>
                    <a:pt x="73" y="423"/>
                    <a:pt x="66" y="421"/>
                  </a:cubicBezTo>
                  <a:cubicBezTo>
                    <a:pt x="60" y="420"/>
                    <a:pt x="57" y="428"/>
                    <a:pt x="57" y="432"/>
                  </a:cubicBezTo>
                  <a:cubicBezTo>
                    <a:pt x="57" y="436"/>
                    <a:pt x="51" y="447"/>
                    <a:pt x="50" y="450"/>
                  </a:cubicBezTo>
                  <a:cubicBezTo>
                    <a:pt x="49" y="453"/>
                    <a:pt x="62" y="449"/>
                    <a:pt x="66" y="448"/>
                  </a:cubicBezTo>
                  <a:cubicBezTo>
                    <a:pt x="69" y="447"/>
                    <a:pt x="67" y="453"/>
                    <a:pt x="70" y="457"/>
                  </a:cubicBezTo>
                  <a:cubicBezTo>
                    <a:pt x="73" y="460"/>
                    <a:pt x="77" y="455"/>
                    <a:pt x="82" y="453"/>
                  </a:cubicBezTo>
                  <a:cubicBezTo>
                    <a:pt x="86" y="452"/>
                    <a:pt x="83" y="458"/>
                    <a:pt x="76" y="462"/>
                  </a:cubicBezTo>
                  <a:cubicBezTo>
                    <a:pt x="68" y="467"/>
                    <a:pt x="59" y="464"/>
                    <a:pt x="55" y="467"/>
                  </a:cubicBezTo>
                  <a:cubicBezTo>
                    <a:pt x="51" y="469"/>
                    <a:pt x="67" y="477"/>
                    <a:pt x="60" y="477"/>
                  </a:cubicBezTo>
                  <a:cubicBezTo>
                    <a:pt x="53" y="477"/>
                    <a:pt x="57" y="482"/>
                    <a:pt x="53" y="484"/>
                  </a:cubicBezTo>
                  <a:cubicBezTo>
                    <a:pt x="49" y="487"/>
                    <a:pt x="46" y="480"/>
                    <a:pt x="41" y="479"/>
                  </a:cubicBezTo>
                  <a:cubicBezTo>
                    <a:pt x="35" y="478"/>
                    <a:pt x="33" y="484"/>
                    <a:pt x="25" y="484"/>
                  </a:cubicBezTo>
                  <a:cubicBezTo>
                    <a:pt x="16" y="484"/>
                    <a:pt x="13" y="484"/>
                    <a:pt x="7" y="489"/>
                  </a:cubicBezTo>
                  <a:cubicBezTo>
                    <a:pt x="0" y="495"/>
                    <a:pt x="0" y="497"/>
                    <a:pt x="7" y="501"/>
                  </a:cubicBezTo>
                  <a:cubicBezTo>
                    <a:pt x="14" y="505"/>
                    <a:pt x="29" y="498"/>
                    <a:pt x="32" y="499"/>
                  </a:cubicBezTo>
                  <a:cubicBezTo>
                    <a:pt x="35" y="501"/>
                    <a:pt x="50" y="506"/>
                    <a:pt x="55" y="503"/>
                  </a:cubicBezTo>
                  <a:cubicBezTo>
                    <a:pt x="60" y="499"/>
                    <a:pt x="62" y="496"/>
                    <a:pt x="69" y="496"/>
                  </a:cubicBezTo>
                  <a:cubicBezTo>
                    <a:pt x="77" y="495"/>
                    <a:pt x="84" y="503"/>
                    <a:pt x="85" y="504"/>
                  </a:cubicBezTo>
                  <a:cubicBezTo>
                    <a:pt x="87" y="505"/>
                    <a:pt x="73" y="501"/>
                    <a:pt x="66" y="501"/>
                  </a:cubicBezTo>
                  <a:cubicBezTo>
                    <a:pt x="58" y="501"/>
                    <a:pt x="57" y="510"/>
                    <a:pt x="54" y="512"/>
                  </a:cubicBezTo>
                  <a:cubicBezTo>
                    <a:pt x="51" y="514"/>
                    <a:pt x="41" y="510"/>
                    <a:pt x="36" y="514"/>
                  </a:cubicBezTo>
                  <a:cubicBezTo>
                    <a:pt x="30" y="517"/>
                    <a:pt x="40" y="525"/>
                    <a:pt x="46" y="530"/>
                  </a:cubicBezTo>
                  <a:cubicBezTo>
                    <a:pt x="52" y="535"/>
                    <a:pt x="60" y="538"/>
                    <a:pt x="66" y="538"/>
                  </a:cubicBezTo>
                  <a:cubicBezTo>
                    <a:pt x="72" y="538"/>
                    <a:pt x="74" y="545"/>
                    <a:pt x="81" y="545"/>
                  </a:cubicBezTo>
                  <a:cubicBezTo>
                    <a:pt x="88" y="545"/>
                    <a:pt x="100" y="529"/>
                    <a:pt x="102" y="525"/>
                  </a:cubicBezTo>
                  <a:cubicBezTo>
                    <a:pt x="104" y="521"/>
                    <a:pt x="117" y="511"/>
                    <a:pt x="121" y="507"/>
                  </a:cubicBezTo>
                  <a:cubicBezTo>
                    <a:pt x="125" y="503"/>
                    <a:pt x="129" y="496"/>
                    <a:pt x="133" y="495"/>
                  </a:cubicBezTo>
                  <a:cubicBezTo>
                    <a:pt x="137" y="495"/>
                    <a:pt x="139" y="494"/>
                    <a:pt x="140" y="490"/>
                  </a:cubicBezTo>
                  <a:cubicBezTo>
                    <a:pt x="140" y="487"/>
                    <a:pt x="144" y="482"/>
                    <a:pt x="148" y="480"/>
                  </a:cubicBezTo>
                  <a:cubicBezTo>
                    <a:pt x="152" y="479"/>
                    <a:pt x="143" y="495"/>
                    <a:pt x="143" y="498"/>
                  </a:cubicBezTo>
                  <a:cubicBezTo>
                    <a:pt x="143" y="500"/>
                    <a:pt x="156" y="500"/>
                    <a:pt x="162" y="500"/>
                  </a:cubicBezTo>
                  <a:cubicBezTo>
                    <a:pt x="168" y="500"/>
                    <a:pt x="138" y="504"/>
                    <a:pt x="133" y="505"/>
                  </a:cubicBezTo>
                  <a:cubicBezTo>
                    <a:pt x="130" y="506"/>
                    <a:pt x="129" y="507"/>
                    <a:pt x="128" y="510"/>
                  </a:cubicBezTo>
                  <a:cubicBezTo>
                    <a:pt x="128" y="511"/>
                    <a:pt x="127" y="513"/>
                    <a:pt x="127" y="515"/>
                  </a:cubicBezTo>
                  <a:cubicBezTo>
                    <a:pt x="126" y="520"/>
                    <a:pt x="119" y="533"/>
                    <a:pt x="117" y="536"/>
                  </a:cubicBezTo>
                  <a:cubicBezTo>
                    <a:pt x="116" y="538"/>
                    <a:pt x="126" y="538"/>
                    <a:pt x="129" y="537"/>
                  </a:cubicBezTo>
                  <a:cubicBezTo>
                    <a:pt x="132" y="537"/>
                    <a:pt x="128" y="540"/>
                    <a:pt x="122" y="544"/>
                  </a:cubicBezTo>
                  <a:cubicBezTo>
                    <a:pt x="116" y="548"/>
                    <a:pt x="110" y="550"/>
                    <a:pt x="113" y="555"/>
                  </a:cubicBezTo>
                  <a:cubicBezTo>
                    <a:pt x="116" y="561"/>
                    <a:pt x="130" y="557"/>
                    <a:pt x="136" y="557"/>
                  </a:cubicBezTo>
                  <a:cubicBezTo>
                    <a:pt x="142" y="557"/>
                    <a:pt x="148" y="550"/>
                    <a:pt x="153" y="548"/>
                  </a:cubicBezTo>
                  <a:cubicBezTo>
                    <a:pt x="159" y="546"/>
                    <a:pt x="147" y="557"/>
                    <a:pt x="143" y="561"/>
                  </a:cubicBezTo>
                  <a:cubicBezTo>
                    <a:pt x="140" y="565"/>
                    <a:pt x="139" y="566"/>
                    <a:pt x="132" y="564"/>
                  </a:cubicBezTo>
                  <a:cubicBezTo>
                    <a:pt x="125" y="562"/>
                    <a:pt x="112" y="562"/>
                    <a:pt x="109" y="563"/>
                  </a:cubicBezTo>
                  <a:cubicBezTo>
                    <a:pt x="106" y="565"/>
                    <a:pt x="106" y="573"/>
                    <a:pt x="106" y="578"/>
                  </a:cubicBezTo>
                  <a:cubicBezTo>
                    <a:pt x="105" y="583"/>
                    <a:pt x="95" y="587"/>
                    <a:pt x="94" y="591"/>
                  </a:cubicBezTo>
                  <a:cubicBezTo>
                    <a:pt x="94" y="596"/>
                    <a:pt x="86" y="604"/>
                    <a:pt x="84" y="607"/>
                  </a:cubicBezTo>
                  <a:cubicBezTo>
                    <a:pt x="82" y="611"/>
                    <a:pt x="95" y="608"/>
                    <a:pt x="99" y="609"/>
                  </a:cubicBezTo>
                  <a:cubicBezTo>
                    <a:pt x="103" y="610"/>
                    <a:pt x="95" y="617"/>
                    <a:pt x="91" y="621"/>
                  </a:cubicBezTo>
                  <a:cubicBezTo>
                    <a:pt x="87" y="624"/>
                    <a:pt x="95" y="627"/>
                    <a:pt x="96" y="629"/>
                  </a:cubicBezTo>
                  <a:cubicBezTo>
                    <a:pt x="96" y="631"/>
                    <a:pt x="95" y="631"/>
                    <a:pt x="90" y="635"/>
                  </a:cubicBezTo>
                  <a:cubicBezTo>
                    <a:pt x="86" y="640"/>
                    <a:pt x="95" y="644"/>
                    <a:pt x="95" y="650"/>
                  </a:cubicBezTo>
                  <a:cubicBezTo>
                    <a:pt x="96" y="655"/>
                    <a:pt x="94" y="651"/>
                    <a:pt x="89" y="656"/>
                  </a:cubicBezTo>
                  <a:cubicBezTo>
                    <a:pt x="83" y="660"/>
                    <a:pt x="69" y="682"/>
                    <a:pt x="72" y="686"/>
                  </a:cubicBezTo>
                  <a:cubicBezTo>
                    <a:pt x="76" y="689"/>
                    <a:pt x="85" y="667"/>
                    <a:pt x="89" y="670"/>
                  </a:cubicBezTo>
                  <a:cubicBezTo>
                    <a:pt x="94" y="672"/>
                    <a:pt x="75" y="697"/>
                    <a:pt x="75" y="701"/>
                  </a:cubicBezTo>
                  <a:cubicBezTo>
                    <a:pt x="75" y="704"/>
                    <a:pt x="84" y="697"/>
                    <a:pt x="88" y="696"/>
                  </a:cubicBezTo>
                  <a:cubicBezTo>
                    <a:pt x="92" y="695"/>
                    <a:pt x="78" y="712"/>
                    <a:pt x="77" y="717"/>
                  </a:cubicBezTo>
                  <a:cubicBezTo>
                    <a:pt x="77" y="721"/>
                    <a:pt x="77" y="729"/>
                    <a:pt x="82" y="732"/>
                  </a:cubicBezTo>
                  <a:cubicBezTo>
                    <a:pt x="87" y="735"/>
                    <a:pt x="101" y="720"/>
                    <a:pt x="104" y="720"/>
                  </a:cubicBezTo>
                  <a:cubicBezTo>
                    <a:pt x="106" y="720"/>
                    <a:pt x="93" y="736"/>
                    <a:pt x="89" y="740"/>
                  </a:cubicBezTo>
                  <a:cubicBezTo>
                    <a:pt x="85" y="743"/>
                    <a:pt x="76" y="755"/>
                    <a:pt x="76" y="759"/>
                  </a:cubicBezTo>
                  <a:cubicBezTo>
                    <a:pt x="76" y="762"/>
                    <a:pt x="73" y="771"/>
                    <a:pt x="71" y="779"/>
                  </a:cubicBezTo>
                  <a:cubicBezTo>
                    <a:pt x="68" y="788"/>
                    <a:pt x="69" y="808"/>
                    <a:pt x="69" y="815"/>
                  </a:cubicBezTo>
                  <a:cubicBezTo>
                    <a:pt x="69" y="823"/>
                    <a:pt x="62" y="825"/>
                    <a:pt x="60" y="830"/>
                  </a:cubicBezTo>
                  <a:cubicBezTo>
                    <a:pt x="57" y="835"/>
                    <a:pt x="55" y="845"/>
                    <a:pt x="55" y="848"/>
                  </a:cubicBezTo>
                  <a:cubicBezTo>
                    <a:pt x="56" y="851"/>
                    <a:pt x="70" y="849"/>
                    <a:pt x="75" y="849"/>
                  </a:cubicBezTo>
                  <a:cubicBezTo>
                    <a:pt x="80" y="849"/>
                    <a:pt x="89" y="847"/>
                    <a:pt x="92" y="842"/>
                  </a:cubicBezTo>
                  <a:cubicBezTo>
                    <a:pt x="95" y="838"/>
                    <a:pt x="90" y="827"/>
                    <a:pt x="89" y="825"/>
                  </a:cubicBezTo>
                  <a:cubicBezTo>
                    <a:pt x="88" y="824"/>
                    <a:pt x="93" y="821"/>
                    <a:pt x="94" y="813"/>
                  </a:cubicBezTo>
                  <a:cubicBezTo>
                    <a:pt x="95" y="804"/>
                    <a:pt x="97" y="798"/>
                    <a:pt x="100" y="793"/>
                  </a:cubicBezTo>
                  <a:cubicBezTo>
                    <a:pt x="104" y="787"/>
                    <a:pt x="103" y="776"/>
                    <a:pt x="104" y="764"/>
                  </a:cubicBezTo>
                  <a:cubicBezTo>
                    <a:pt x="104" y="752"/>
                    <a:pt x="121" y="738"/>
                    <a:pt x="125" y="734"/>
                  </a:cubicBezTo>
                  <a:cubicBezTo>
                    <a:pt x="128" y="730"/>
                    <a:pt x="114" y="705"/>
                    <a:pt x="112" y="702"/>
                  </a:cubicBezTo>
                  <a:cubicBezTo>
                    <a:pt x="110" y="698"/>
                    <a:pt x="109" y="677"/>
                    <a:pt x="111" y="672"/>
                  </a:cubicBezTo>
                  <a:cubicBezTo>
                    <a:pt x="112" y="667"/>
                    <a:pt x="115" y="672"/>
                    <a:pt x="119" y="672"/>
                  </a:cubicBezTo>
                  <a:cubicBezTo>
                    <a:pt x="123" y="672"/>
                    <a:pt x="133" y="656"/>
                    <a:pt x="138" y="649"/>
                  </a:cubicBezTo>
                  <a:cubicBezTo>
                    <a:pt x="143" y="642"/>
                    <a:pt x="151" y="634"/>
                    <a:pt x="155" y="631"/>
                  </a:cubicBezTo>
                  <a:cubicBezTo>
                    <a:pt x="159" y="627"/>
                    <a:pt x="164" y="617"/>
                    <a:pt x="167" y="617"/>
                  </a:cubicBezTo>
                  <a:cubicBezTo>
                    <a:pt x="170" y="616"/>
                    <a:pt x="162" y="632"/>
                    <a:pt x="160" y="635"/>
                  </a:cubicBezTo>
                  <a:cubicBezTo>
                    <a:pt x="159" y="638"/>
                    <a:pt x="154" y="639"/>
                    <a:pt x="151" y="641"/>
                  </a:cubicBezTo>
                  <a:cubicBezTo>
                    <a:pt x="148" y="643"/>
                    <a:pt x="137" y="669"/>
                    <a:pt x="129" y="675"/>
                  </a:cubicBezTo>
                  <a:cubicBezTo>
                    <a:pt x="121" y="681"/>
                    <a:pt x="125" y="694"/>
                    <a:pt x="125" y="702"/>
                  </a:cubicBezTo>
                  <a:cubicBezTo>
                    <a:pt x="125" y="711"/>
                    <a:pt x="135" y="717"/>
                    <a:pt x="139" y="717"/>
                  </a:cubicBezTo>
                  <a:cubicBezTo>
                    <a:pt x="143" y="717"/>
                    <a:pt x="138" y="710"/>
                    <a:pt x="137" y="707"/>
                  </a:cubicBezTo>
                  <a:cubicBezTo>
                    <a:pt x="137" y="703"/>
                    <a:pt x="144" y="691"/>
                    <a:pt x="147" y="686"/>
                  </a:cubicBezTo>
                  <a:cubicBezTo>
                    <a:pt x="149" y="681"/>
                    <a:pt x="157" y="672"/>
                    <a:pt x="159" y="672"/>
                  </a:cubicBezTo>
                  <a:cubicBezTo>
                    <a:pt x="161" y="672"/>
                    <a:pt x="167" y="707"/>
                    <a:pt x="170" y="709"/>
                  </a:cubicBezTo>
                  <a:cubicBezTo>
                    <a:pt x="174" y="711"/>
                    <a:pt x="176" y="703"/>
                    <a:pt x="179" y="698"/>
                  </a:cubicBezTo>
                  <a:cubicBezTo>
                    <a:pt x="181" y="693"/>
                    <a:pt x="178" y="680"/>
                    <a:pt x="178" y="676"/>
                  </a:cubicBezTo>
                  <a:cubicBezTo>
                    <a:pt x="177" y="671"/>
                    <a:pt x="183" y="674"/>
                    <a:pt x="186" y="673"/>
                  </a:cubicBezTo>
                  <a:cubicBezTo>
                    <a:pt x="190" y="672"/>
                    <a:pt x="186" y="658"/>
                    <a:pt x="186" y="651"/>
                  </a:cubicBezTo>
                  <a:cubicBezTo>
                    <a:pt x="186" y="645"/>
                    <a:pt x="183" y="637"/>
                    <a:pt x="185" y="634"/>
                  </a:cubicBezTo>
                  <a:cubicBezTo>
                    <a:pt x="188" y="632"/>
                    <a:pt x="190" y="640"/>
                    <a:pt x="193" y="642"/>
                  </a:cubicBezTo>
                  <a:cubicBezTo>
                    <a:pt x="196" y="644"/>
                    <a:pt x="206" y="628"/>
                    <a:pt x="208" y="628"/>
                  </a:cubicBezTo>
                  <a:cubicBezTo>
                    <a:pt x="210" y="627"/>
                    <a:pt x="207" y="637"/>
                    <a:pt x="203" y="640"/>
                  </a:cubicBezTo>
                  <a:cubicBezTo>
                    <a:pt x="199" y="643"/>
                    <a:pt x="194" y="661"/>
                    <a:pt x="192" y="665"/>
                  </a:cubicBezTo>
                  <a:cubicBezTo>
                    <a:pt x="191" y="670"/>
                    <a:pt x="193" y="674"/>
                    <a:pt x="196" y="678"/>
                  </a:cubicBezTo>
                  <a:cubicBezTo>
                    <a:pt x="199" y="682"/>
                    <a:pt x="208" y="684"/>
                    <a:pt x="211" y="685"/>
                  </a:cubicBezTo>
                  <a:cubicBezTo>
                    <a:pt x="215" y="686"/>
                    <a:pt x="229" y="691"/>
                    <a:pt x="236" y="695"/>
                  </a:cubicBezTo>
                  <a:cubicBezTo>
                    <a:pt x="242" y="698"/>
                    <a:pt x="218" y="696"/>
                    <a:pt x="210" y="693"/>
                  </a:cubicBezTo>
                  <a:cubicBezTo>
                    <a:pt x="201" y="691"/>
                    <a:pt x="203" y="686"/>
                    <a:pt x="198" y="688"/>
                  </a:cubicBezTo>
                  <a:cubicBezTo>
                    <a:pt x="193" y="691"/>
                    <a:pt x="191" y="691"/>
                    <a:pt x="190" y="696"/>
                  </a:cubicBezTo>
                  <a:cubicBezTo>
                    <a:pt x="188" y="700"/>
                    <a:pt x="185" y="709"/>
                    <a:pt x="183" y="715"/>
                  </a:cubicBezTo>
                  <a:cubicBezTo>
                    <a:pt x="180" y="722"/>
                    <a:pt x="188" y="723"/>
                    <a:pt x="190" y="725"/>
                  </a:cubicBezTo>
                  <a:cubicBezTo>
                    <a:pt x="192" y="727"/>
                    <a:pt x="196" y="739"/>
                    <a:pt x="191" y="743"/>
                  </a:cubicBezTo>
                  <a:cubicBezTo>
                    <a:pt x="187" y="746"/>
                    <a:pt x="179" y="749"/>
                    <a:pt x="185" y="752"/>
                  </a:cubicBezTo>
                  <a:cubicBezTo>
                    <a:pt x="191" y="756"/>
                    <a:pt x="197" y="764"/>
                    <a:pt x="197" y="768"/>
                  </a:cubicBezTo>
                  <a:cubicBezTo>
                    <a:pt x="197" y="773"/>
                    <a:pt x="203" y="770"/>
                    <a:pt x="208" y="770"/>
                  </a:cubicBezTo>
                  <a:cubicBezTo>
                    <a:pt x="213" y="771"/>
                    <a:pt x="220" y="788"/>
                    <a:pt x="219" y="792"/>
                  </a:cubicBezTo>
                  <a:cubicBezTo>
                    <a:pt x="218" y="796"/>
                    <a:pt x="224" y="799"/>
                    <a:pt x="224" y="807"/>
                  </a:cubicBezTo>
                  <a:cubicBezTo>
                    <a:pt x="224" y="815"/>
                    <a:pt x="205" y="826"/>
                    <a:pt x="200" y="830"/>
                  </a:cubicBezTo>
                  <a:cubicBezTo>
                    <a:pt x="195" y="835"/>
                    <a:pt x="193" y="851"/>
                    <a:pt x="191" y="861"/>
                  </a:cubicBezTo>
                  <a:cubicBezTo>
                    <a:pt x="189" y="871"/>
                    <a:pt x="174" y="886"/>
                    <a:pt x="170" y="891"/>
                  </a:cubicBezTo>
                  <a:cubicBezTo>
                    <a:pt x="166" y="897"/>
                    <a:pt x="163" y="918"/>
                    <a:pt x="162" y="922"/>
                  </a:cubicBezTo>
                  <a:cubicBezTo>
                    <a:pt x="162" y="925"/>
                    <a:pt x="163" y="928"/>
                    <a:pt x="164" y="932"/>
                  </a:cubicBezTo>
                  <a:cubicBezTo>
                    <a:pt x="166" y="936"/>
                    <a:pt x="169" y="940"/>
                    <a:pt x="170" y="942"/>
                  </a:cubicBezTo>
                  <a:cubicBezTo>
                    <a:pt x="174" y="946"/>
                    <a:pt x="169" y="948"/>
                    <a:pt x="163" y="944"/>
                  </a:cubicBezTo>
                  <a:cubicBezTo>
                    <a:pt x="157" y="940"/>
                    <a:pt x="156" y="930"/>
                    <a:pt x="155" y="927"/>
                  </a:cubicBezTo>
                  <a:cubicBezTo>
                    <a:pt x="154" y="924"/>
                    <a:pt x="147" y="926"/>
                    <a:pt x="143" y="930"/>
                  </a:cubicBezTo>
                  <a:cubicBezTo>
                    <a:pt x="139" y="933"/>
                    <a:pt x="142" y="949"/>
                    <a:pt x="145" y="954"/>
                  </a:cubicBezTo>
                  <a:cubicBezTo>
                    <a:pt x="148" y="959"/>
                    <a:pt x="159" y="979"/>
                    <a:pt x="165" y="983"/>
                  </a:cubicBezTo>
                  <a:cubicBezTo>
                    <a:pt x="172" y="987"/>
                    <a:pt x="173" y="995"/>
                    <a:pt x="175" y="997"/>
                  </a:cubicBezTo>
                  <a:cubicBezTo>
                    <a:pt x="177" y="999"/>
                    <a:pt x="176" y="1007"/>
                    <a:pt x="176" y="1010"/>
                  </a:cubicBezTo>
                  <a:cubicBezTo>
                    <a:pt x="176" y="1013"/>
                    <a:pt x="178" y="1018"/>
                    <a:pt x="186" y="1019"/>
                  </a:cubicBezTo>
                  <a:cubicBezTo>
                    <a:pt x="194" y="1021"/>
                    <a:pt x="190" y="1013"/>
                    <a:pt x="186" y="1007"/>
                  </a:cubicBezTo>
                  <a:cubicBezTo>
                    <a:pt x="183" y="1001"/>
                    <a:pt x="175" y="986"/>
                    <a:pt x="175" y="980"/>
                  </a:cubicBezTo>
                  <a:cubicBezTo>
                    <a:pt x="175" y="975"/>
                    <a:pt x="191" y="966"/>
                    <a:pt x="196" y="966"/>
                  </a:cubicBezTo>
                  <a:cubicBezTo>
                    <a:pt x="200" y="966"/>
                    <a:pt x="200" y="970"/>
                    <a:pt x="202" y="973"/>
                  </a:cubicBezTo>
                  <a:cubicBezTo>
                    <a:pt x="205" y="975"/>
                    <a:pt x="220" y="980"/>
                    <a:pt x="224" y="983"/>
                  </a:cubicBezTo>
                  <a:cubicBezTo>
                    <a:pt x="228" y="985"/>
                    <a:pt x="239" y="1002"/>
                    <a:pt x="242" y="1004"/>
                  </a:cubicBezTo>
                  <a:cubicBezTo>
                    <a:pt x="244" y="1006"/>
                    <a:pt x="247" y="1006"/>
                    <a:pt x="254" y="1010"/>
                  </a:cubicBezTo>
                  <a:cubicBezTo>
                    <a:pt x="261" y="1013"/>
                    <a:pt x="263" y="1008"/>
                    <a:pt x="263" y="1003"/>
                  </a:cubicBezTo>
                  <a:cubicBezTo>
                    <a:pt x="263" y="999"/>
                    <a:pt x="263" y="989"/>
                    <a:pt x="263" y="981"/>
                  </a:cubicBezTo>
                  <a:cubicBezTo>
                    <a:pt x="264" y="974"/>
                    <a:pt x="258" y="973"/>
                    <a:pt x="255" y="970"/>
                  </a:cubicBezTo>
                  <a:cubicBezTo>
                    <a:pt x="253" y="967"/>
                    <a:pt x="253" y="959"/>
                    <a:pt x="255" y="957"/>
                  </a:cubicBezTo>
                  <a:cubicBezTo>
                    <a:pt x="258" y="955"/>
                    <a:pt x="261" y="962"/>
                    <a:pt x="264" y="963"/>
                  </a:cubicBezTo>
                  <a:cubicBezTo>
                    <a:pt x="266" y="965"/>
                    <a:pt x="275" y="967"/>
                    <a:pt x="278" y="968"/>
                  </a:cubicBezTo>
                  <a:cubicBezTo>
                    <a:pt x="281" y="969"/>
                    <a:pt x="295" y="985"/>
                    <a:pt x="298" y="987"/>
                  </a:cubicBezTo>
                  <a:cubicBezTo>
                    <a:pt x="301" y="989"/>
                    <a:pt x="303" y="977"/>
                    <a:pt x="305" y="974"/>
                  </a:cubicBezTo>
                  <a:cubicBezTo>
                    <a:pt x="307" y="971"/>
                    <a:pt x="307" y="984"/>
                    <a:pt x="310" y="985"/>
                  </a:cubicBezTo>
                  <a:cubicBezTo>
                    <a:pt x="313" y="986"/>
                    <a:pt x="325" y="982"/>
                    <a:pt x="330" y="981"/>
                  </a:cubicBezTo>
                  <a:cubicBezTo>
                    <a:pt x="335" y="980"/>
                    <a:pt x="337" y="966"/>
                    <a:pt x="338" y="964"/>
                  </a:cubicBezTo>
                  <a:cubicBezTo>
                    <a:pt x="339" y="962"/>
                    <a:pt x="341" y="964"/>
                    <a:pt x="346" y="965"/>
                  </a:cubicBezTo>
                  <a:cubicBezTo>
                    <a:pt x="352" y="965"/>
                    <a:pt x="356" y="960"/>
                    <a:pt x="359" y="960"/>
                  </a:cubicBezTo>
                  <a:cubicBezTo>
                    <a:pt x="362" y="959"/>
                    <a:pt x="366" y="963"/>
                    <a:pt x="372" y="962"/>
                  </a:cubicBezTo>
                  <a:cubicBezTo>
                    <a:pt x="379" y="962"/>
                    <a:pt x="376" y="934"/>
                    <a:pt x="376" y="932"/>
                  </a:cubicBezTo>
                  <a:cubicBezTo>
                    <a:pt x="376" y="930"/>
                    <a:pt x="385" y="932"/>
                    <a:pt x="393" y="935"/>
                  </a:cubicBezTo>
                  <a:cubicBezTo>
                    <a:pt x="402" y="937"/>
                    <a:pt x="444" y="934"/>
                    <a:pt x="449" y="933"/>
                  </a:cubicBezTo>
                  <a:cubicBezTo>
                    <a:pt x="451" y="933"/>
                    <a:pt x="452" y="934"/>
                    <a:pt x="452" y="935"/>
                  </a:cubicBezTo>
                  <a:cubicBezTo>
                    <a:pt x="456" y="933"/>
                    <a:pt x="459" y="931"/>
                    <a:pt x="461" y="927"/>
                  </a:cubicBezTo>
                  <a:cubicBezTo>
                    <a:pt x="464" y="920"/>
                    <a:pt x="461" y="910"/>
                    <a:pt x="468" y="908"/>
                  </a:cubicBezTo>
                  <a:cubicBezTo>
                    <a:pt x="473" y="906"/>
                    <a:pt x="481" y="899"/>
                    <a:pt x="487" y="892"/>
                  </a:cubicBezTo>
                  <a:cubicBezTo>
                    <a:pt x="488" y="891"/>
                    <a:pt x="490" y="889"/>
                    <a:pt x="492" y="887"/>
                  </a:cubicBezTo>
                  <a:cubicBezTo>
                    <a:pt x="498" y="880"/>
                    <a:pt x="517" y="868"/>
                    <a:pt x="520" y="857"/>
                  </a:cubicBezTo>
                  <a:cubicBezTo>
                    <a:pt x="522" y="845"/>
                    <a:pt x="544" y="826"/>
                    <a:pt x="548" y="825"/>
                  </a:cubicBezTo>
                  <a:cubicBezTo>
                    <a:pt x="553" y="824"/>
                    <a:pt x="549" y="834"/>
                    <a:pt x="556" y="828"/>
                  </a:cubicBezTo>
                  <a:cubicBezTo>
                    <a:pt x="563" y="822"/>
                    <a:pt x="563" y="816"/>
                    <a:pt x="572" y="812"/>
                  </a:cubicBezTo>
                  <a:cubicBezTo>
                    <a:pt x="580" y="808"/>
                    <a:pt x="580" y="802"/>
                    <a:pt x="579" y="797"/>
                  </a:cubicBezTo>
                  <a:cubicBezTo>
                    <a:pt x="578" y="793"/>
                    <a:pt x="556" y="763"/>
                    <a:pt x="560" y="759"/>
                  </a:cubicBezTo>
                  <a:cubicBezTo>
                    <a:pt x="565" y="755"/>
                    <a:pt x="578" y="750"/>
                    <a:pt x="579" y="745"/>
                  </a:cubicBezTo>
                  <a:cubicBezTo>
                    <a:pt x="580" y="742"/>
                    <a:pt x="585" y="727"/>
                    <a:pt x="593" y="717"/>
                  </a:cubicBezTo>
                  <a:cubicBezTo>
                    <a:pt x="592" y="716"/>
                    <a:pt x="591" y="715"/>
                    <a:pt x="591" y="714"/>
                  </a:cubicBezTo>
                  <a:cubicBezTo>
                    <a:pt x="583" y="702"/>
                    <a:pt x="579" y="698"/>
                    <a:pt x="573" y="693"/>
                  </a:cubicBezTo>
                  <a:cubicBezTo>
                    <a:pt x="566" y="689"/>
                    <a:pt x="563" y="688"/>
                    <a:pt x="557" y="688"/>
                  </a:cubicBezTo>
                  <a:cubicBezTo>
                    <a:pt x="553" y="688"/>
                    <a:pt x="550" y="687"/>
                    <a:pt x="547" y="684"/>
                  </a:cubicBezTo>
                  <a:cubicBezTo>
                    <a:pt x="545" y="683"/>
                    <a:pt x="544" y="681"/>
                    <a:pt x="542" y="680"/>
                  </a:cubicBezTo>
                  <a:cubicBezTo>
                    <a:pt x="539" y="676"/>
                    <a:pt x="527" y="677"/>
                    <a:pt x="522" y="675"/>
                  </a:cubicBezTo>
                  <a:cubicBezTo>
                    <a:pt x="516" y="672"/>
                    <a:pt x="514" y="664"/>
                    <a:pt x="512" y="662"/>
                  </a:cubicBezTo>
                  <a:cubicBezTo>
                    <a:pt x="511" y="660"/>
                    <a:pt x="490" y="657"/>
                    <a:pt x="485" y="657"/>
                  </a:cubicBezTo>
                  <a:cubicBezTo>
                    <a:pt x="479" y="657"/>
                    <a:pt x="472" y="670"/>
                    <a:pt x="470" y="674"/>
                  </a:cubicBezTo>
                  <a:cubicBezTo>
                    <a:pt x="468" y="679"/>
                    <a:pt x="458" y="683"/>
                    <a:pt x="452" y="684"/>
                  </a:cubicBezTo>
                  <a:cubicBezTo>
                    <a:pt x="447" y="685"/>
                    <a:pt x="446" y="684"/>
                    <a:pt x="436" y="681"/>
                  </a:cubicBezTo>
                  <a:cubicBezTo>
                    <a:pt x="426" y="677"/>
                    <a:pt x="409" y="681"/>
                    <a:pt x="399" y="679"/>
                  </a:cubicBezTo>
                  <a:cubicBezTo>
                    <a:pt x="394" y="678"/>
                    <a:pt x="385" y="676"/>
                    <a:pt x="378" y="675"/>
                  </a:cubicBezTo>
                  <a:cubicBezTo>
                    <a:pt x="372" y="674"/>
                    <a:pt x="366" y="673"/>
                    <a:pt x="364" y="673"/>
                  </a:cubicBezTo>
                  <a:cubicBezTo>
                    <a:pt x="359" y="673"/>
                    <a:pt x="356" y="669"/>
                    <a:pt x="352" y="665"/>
                  </a:cubicBezTo>
                  <a:cubicBezTo>
                    <a:pt x="351" y="663"/>
                    <a:pt x="354" y="662"/>
                    <a:pt x="360" y="662"/>
                  </a:cubicBezTo>
                  <a:cubicBezTo>
                    <a:pt x="365" y="662"/>
                    <a:pt x="372" y="662"/>
                    <a:pt x="376" y="661"/>
                  </a:cubicBezTo>
                  <a:cubicBezTo>
                    <a:pt x="383" y="660"/>
                    <a:pt x="386" y="666"/>
                    <a:pt x="392" y="669"/>
                  </a:cubicBezTo>
                  <a:cubicBezTo>
                    <a:pt x="399" y="672"/>
                    <a:pt x="410" y="664"/>
                    <a:pt x="413" y="663"/>
                  </a:cubicBezTo>
                  <a:cubicBezTo>
                    <a:pt x="416" y="661"/>
                    <a:pt x="426" y="659"/>
                    <a:pt x="432" y="656"/>
                  </a:cubicBezTo>
                  <a:cubicBezTo>
                    <a:pt x="438" y="653"/>
                    <a:pt x="436" y="638"/>
                    <a:pt x="440" y="636"/>
                  </a:cubicBezTo>
                  <a:cubicBezTo>
                    <a:pt x="445" y="634"/>
                    <a:pt x="448" y="633"/>
                    <a:pt x="451" y="626"/>
                  </a:cubicBezTo>
                  <a:cubicBezTo>
                    <a:pt x="454" y="619"/>
                    <a:pt x="468" y="625"/>
                    <a:pt x="476" y="625"/>
                  </a:cubicBezTo>
                  <a:cubicBezTo>
                    <a:pt x="484" y="625"/>
                    <a:pt x="507" y="608"/>
                    <a:pt x="510" y="600"/>
                  </a:cubicBezTo>
                  <a:cubicBezTo>
                    <a:pt x="514" y="591"/>
                    <a:pt x="494" y="590"/>
                    <a:pt x="485" y="587"/>
                  </a:cubicBezTo>
                  <a:cubicBezTo>
                    <a:pt x="476" y="584"/>
                    <a:pt x="474" y="579"/>
                    <a:pt x="478" y="573"/>
                  </a:cubicBezTo>
                  <a:cubicBezTo>
                    <a:pt x="483" y="566"/>
                    <a:pt x="475" y="562"/>
                    <a:pt x="471" y="560"/>
                  </a:cubicBezTo>
                  <a:cubicBezTo>
                    <a:pt x="467" y="559"/>
                    <a:pt x="451" y="567"/>
                    <a:pt x="446" y="571"/>
                  </a:cubicBezTo>
                  <a:cubicBezTo>
                    <a:pt x="444" y="573"/>
                    <a:pt x="437" y="575"/>
                    <a:pt x="432" y="577"/>
                  </a:cubicBezTo>
                  <a:cubicBezTo>
                    <a:pt x="427" y="579"/>
                    <a:pt x="422" y="580"/>
                    <a:pt x="421" y="580"/>
                  </a:cubicBezTo>
                  <a:cubicBezTo>
                    <a:pt x="419" y="579"/>
                    <a:pt x="433" y="567"/>
                    <a:pt x="435" y="565"/>
                  </a:cubicBezTo>
                  <a:cubicBezTo>
                    <a:pt x="437" y="563"/>
                    <a:pt x="462" y="555"/>
                    <a:pt x="467" y="554"/>
                  </a:cubicBezTo>
                  <a:cubicBezTo>
                    <a:pt x="473" y="553"/>
                    <a:pt x="484" y="551"/>
                    <a:pt x="488" y="551"/>
                  </a:cubicBezTo>
                  <a:cubicBezTo>
                    <a:pt x="491" y="551"/>
                    <a:pt x="508" y="534"/>
                    <a:pt x="512" y="528"/>
                  </a:cubicBezTo>
                  <a:cubicBezTo>
                    <a:pt x="516" y="523"/>
                    <a:pt x="532" y="491"/>
                    <a:pt x="533" y="483"/>
                  </a:cubicBezTo>
                  <a:cubicBezTo>
                    <a:pt x="534" y="481"/>
                    <a:pt x="534" y="480"/>
                    <a:pt x="535" y="478"/>
                  </a:cubicBezTo>
                  <a:cubicBezTo>
                    <a:pt x="539" y="471"/>
                    <a:pt x="550" y="462"/>
                    <a:pt x="555" y="455"/>
                  </a:cubicBezTo>
                  <a:cubicBezTo>
                    <a:pt x="561" y="445"/>
                    <a:pt x="563" y="429"/>
                    <a:pt x="563" y="423"/>
                  </a:cubicBezTo>
                  <a:cubicBezTo>
                    <a:pt x="563" y="416"/>
                    <a:pt x="572" y="402"/>
                    <a:pt x="576" y="395"/>
                  </a:cubicBezTo>
                  <a:cubicBezTo>
                    <a:pt x="580" y="389"/>
                    <a:pt x="577" y="385"/>
                    <a:pt x="579" y="363"/>
                  </a:cubicBezTo>
                  <a:cubicBezTo>
                    <a:pt x="580" y="342"/>
                    <a:pt x="587" y="335"/>
                    <a:pt x="595" y="329"/>
                  </a:cubicBezTo>
                  <a:cubicBezTo>
                    <a:pt x="604" y="324"/>
                    <a:pt x="613" y="312"/>
                    <a:pt x="616" y="291"/>
                  </a:cubicBezTo>
                  <a:cubicBezTo>
                    <a:pt x="619" y="270"/>
                    <a:pt x="599" y="252"/>
                    <a:pt x="583" y="245"/>
                  </a:cubicBezTo>
                  <a:close/>
                </a:path>
              </a:pathLst>
            </a:custGeom>
            <a:solidFill>
              <a:schemeClr val="accent1">
                <a:lumMod val="40000"/>
                <a:lumOff val="60000"/>
              </a:schemeClr>
            </a:solid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1456"/>
            <p:cNvSpPr>
              <a:spLocks/>
            </p:cNvSpPr>
            <p:nvPr/>
          </p:nvSpPr>
          <p:spPr bwMode="auto">
            <a:xfrm>
              <a:off x="7032626" y="7038975"/>
              <a:ext cx="315913" cy="203200"/>
            </a:xfrm>
            <a:custGeom>
              <a:avLst/>
              <a:gdLst>
                <a:gd name="T0" fmla="*/ 57 w 84"/>
                <a:gd name="T1" fmla="*/ 54 h 54"/>
                <a:gd name="T2" fmla="*/ 20 w 84"/>
                <a:gd name="T3" fmla="*/ 39 h 54"/>
                <a:gd name="T4" fmla="*/ 2 w 84"/>
                <a:gd name="T5" fmla="*/ 38 h 54"/>
                <a:gd name="T6" fmla="*/ 20 w 84"/>
                <a:gd name="T7" fmla="*/ 21 h 54"/>
                <a:gd name="T8" fmla="*/ 43 w 84"/>
                <a:gd name="T9" fmla="*/ 5 h 54"/>
                <a:gd name="T10" fmla="*/ 69 w 84"/>
                <a:gd name="T11" fmla="*/ 15 h 54"/>
                <a:gd name="T12" fmla="*/ 80 w 84"/>
                <a:gd name="T13" fmla="*/ 24 h 54"/>
                <a:gd name="T14" fmla="*/ 68 w 84"/>
                <a:gd name="T15" fmla="*/ 34 h 54"/>
                <a:gd name="T16" fmla="*/ 57 w 84"/>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54">
                  <a:moveTo>
                    <a:pt x="57" y="54"/>
                  </a:moveTo>
                  <a:cubicBezTo>
                    <a:pt x="46" y="54"/>
                    <a:pt x="29" y="39"/>
                    <a:pt x="20" y="39"/>
                  </a:cubicBezTo>
                  <a:cubicBezTo>
                    <a:pt x="11" y="39"/>
                    <a:pt x="0" y="45"/>
                    <a:pt x="2" y="38"/>
                  </a:cubicBezTo>
                  <a:cubicBezTo>
                    <a:pt x="3" y="30"/>
                    <a:pt x="7" y="24"/>
                    <a:pt x="20" y="21"/>
                  </a:cubicBezTo>
                  <a:cubicBezTo>
                    <a:pt x="33" y="19"/>
                    <a:pt x="31" y="0"/>
                    <a:pt x="43" y="5"/>
                  </a:cubicBezTo>
                  <a:cubicBezTo>
                    <a:pt x="55" y="10"/>
                    <a:pt x="61" y="15"/>
                    <a:pt x="69" y="15"/>
                  </a:cubicBezTo>
                  <a:cubicBezTo>
                    <a:pt x="76" y="14"/>
                    <a:pt x="84" y="21"/>
                    <a:pt x="80" y="24"/>
                  </a:cubicBezTo>
                  <a:cubicBezTo>
                    <a:pt x="76" y="26"/>
                    <a:pt x="68" y="29"/>
                    <a:pt x="68" y="34"/>
                  </a:cubicBezTo>
                  <a:cubicBezTo>
                    <a:pt x="68" y="39"/>
                    <a:pt x="66" y="54"/>
                    <a:pt x="57" y="54"/>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1457"/>
            <p:cNvSpPr>
              <a:spLocks/>
            </p:cNvSpPr>
            <p:nvPr/>
          </p:nvSpPr>
          <p:spPr bwMode="auto">
            <a:xfrm>
              <a:off x="8359776" y="6343650"/>
              <a:ext cx="157163" cy="65088"/>
            </a:xfrm>
            <a:custGeom>
              <a:avLst/>
              <a:gdLst>
                <a:gd name="T0" fmla="*/ 36 w 42"/>
                <a:gd name="T1" fmla="*/ 15 h 17"/>
                <a:gd name="T2" fmla="*/ 18 w 42"/>
                <a:gd name="T3" fmla="*/ 16 h 17"/>
                <a:gd name="T4" fmla="*/ 1 w 42"/>
                <a:gd name="T5" fmla="*/ 9 h 17"/>
                <a:gd name="T6" fmla="*/ 18 w 42"/>
                <a:gd name="T7" fmla="*/ 1 h 17"/>
                <a:gd name="T8" fmla="*/ 36 w 42"/>
                <a:gd name="T9" fmla="*/ 15 h 17"/>
              </a:gdLst>
              <a:ahLst/>
              <a:cxnLst>
                <a:cxn ang="0">
                  <a:pos x="T0" y="T1"/>
                </a:cxn>
                <a:cxn ang="0">
                  <a:pos x="T2" y="T3"/>
                </a:cxn>
                <a:cxn ang="0">
                  <a:pos x="T4" y="T5"/>
                </a:cxn>
                <a:cxn ang="0">
                  <a:pos x="T6" y="T7"/>
                </a:cxn>
                <a:cxn ang="0">
                  <a:pos x="T8" y="T9"/>
                </a:cxn>
              </a:cxnLst>
              <a:rect l="0" t="0" r="r" b="b"/>
              <a:pathLst>
                <a:path w="42" h="17">
                  <a:moveTo>
                    <a:pt x="36" y="15"/>
                  </a:moveTo>
                  <a:cubicBezTo>
                    <a:pt x="31" y="17"/>
                    <a:pt x="23" y="17"/>
                    <a:pt x="18" y="16"/>
                  </a:cubicBezTo>
                  <a:cubicBezTo>
                    <a:pt x="13" y="14"/>
                    <a:pt x="0" y="13"/>
                    <a:pt x="1" y="9"/>
                  </a:cubicBezTo>
                  <a:cubicBezTo>
                    <a:pt x="2" y="6"/>
                    <a:pt x="8" y="0"/>
                    <a:pt x="18" y="1"/>
                  </a:cubicBezTo>
                  <a:cubicBezTo>
                    <a:pt x="28" y="2"/>
                    <a:pt x="42" y="13"/>
                    <a:pt x="36" y="15"/>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1458"/>
            <p:cNvSpPr>
              <a:spLocks/>
            </p:cNvSpPr>
            <p:nvPr/>
          </p:nvSpPr>
          <p:spPr bwMode="auto">
            <a:xfrm>
              <a:off x="5106988" y="3633788"/>
              <a:ext cx="273050" cy="368300"/>
            </a:xfrm>
            <a:custGeom>
              <a:avLst/>
              <a:gdLst>
                <a:gd name="T0" fmla="*/ 26 w 73"/>
                <a:gd name="T1" fmla="*/ 92 h 98"/>
                <a:gd name="T2" fmla="*/ 13 w 73"/>
                <a:gd name="T3" fmla="*/ 91 h 98"/>
                <a:gd name="T4" fmla="*/ 1 w 73"/>
                <a:gd name="T5" fmla="*/ 92 h 98"/>
                <a:gd name="T6" fmla="*/ 8 w 73"/>
                <a:gd name="T7" fmla="*/ 63 h 98"/>
                <a:gd name="T8" fmla="*/ 30 w 73"/>
                <a:gd name="T9" fmla="*/ 36 h 98"/>
                <a:gd name="T10" fmla="*/ 47 w 73"/>
                <a:gd name="T11" fmla="*/ 11 h 98"/>
                <a:gd name="T12" fmla="*/ 63 w 73"/>
                <a:gd name="T13" fmla="*/ 5 h 98"/>
                <a:gd name="T14" fmla="*/ 65 w 73"/>
                <a:gd name="T15" fmla="*/ 27 h 98"/>
                <a:gd name="T16" fmla="*/ 70 w 73"/>
                <a:gd name="T17" fmla="*/ 35 h 98"/>
                <a:gd name="T18" fmla="*/ 59 w 73"/>
                <a:gd name="T19" fmla="*/ 57 h 98"/>
                <a:gd name="T20" fmla="*/ 26 w 73"/>
                <a:gd name="T21" fmla="*/ 9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98">
                  <a:moveTo>
                    <a:pt x="26" y="92"/>
                  </a:moveTo>
                  <a:cubicBezTo>
                    <a:pt x="21" y="95"/>
                    <a:pt x="17" y="89"/>
                    <a:pt x="13" y="91"/>
                  </a:cubicBezTo>
                  <a:cubicBezTo>
                    <a:pt x="8" y="92"/>
                    <a:pt x="3" y="98"/>
                    <a:pt x="1" y="92"/>
                  </a:cubicBezTo>
                  <a:cubicBezTo>
                    <a:pt x="0" y="86"/>
                    <a:pt x="8" y="74"/>
                    <a:pt x="8" y="63"/>
                  </a:cubicBezTo>
                  <a:cubicBezTo>
                    <a:pt x="8" y="53"/>
                    <a:pt x="29" y="43"/>
                    <a:pt x="30" y="36"/>
                  </a:cubicBezTo>
                  <a:cubicBezTo>
                    <a:pt x="32" y="29"/>
                    <a:pt x="40" y="14"/>
                    <a:pt x="47" y="11"/>
                  </a:cubicBezTo>
                  <a:cubicBezTo>
                    <a:pt x="54" y="9"/>
                    <a:pt x="63" y="0"/>
                    <a:pt x="63" y="5"/>
                  </a:cubicBezTo>
                  <a:cubicBezTo>
                    <a:pt x="64" y="10"/>
                    <a:pt x="61" y="26"/>
                    <a:pt x="65" y="27"/>
                  </a:cubicBezTo>
                  <a:cubicBezTo>
                    <a:pt x="69" y="29"/>
                    <a:pt x="73" y="28"/>
                    <a:pt x="70" y="35"/>
                  </a:cubicBezTo>
                  <a:cubicBezTo>
                    <a:pt x="67" y="43"/>
                    <a:pt x="60" y="50"/>
                    <a:pt x="59" y="57"/>
                  </a:cubicBezTo>
                  <a:cubicBezTo>
                    <a:pt x="57" y="63"/>
                    <a:pt x="32" y="89"/>
                    <a:pt x="26" y="92"/>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1459"/>
            <p:cNvSpPr>
              <a:spLocks/>
            </p:cNvSpPr>
            <p:nvPr/>
          </p:nvSpPr>
          <p:spPr bwMode="auto">
            <a:xfrm>
              <a:off x="4786313" y="2413000"/>
              <a:ext cx="192088" cy="288925"/>
            </a:xfrm>
            <a:custGeom>
              <a:avLst/>
              <a:gdLst>
                <a:gd name="T0" fmla="*/ 45 w 51"/>
                <a:gd name="T1" fmla="*/ 70 h 77"/>
                <a:gd name="T2" fmla="*/ 20 w 51"/>
                <a:gd name="T3" fmla="*/ 71 h 77"/>
                <a:gd name="T4" fmla="*/ 8 w 51"/>
                <a:gd name="T5" fmla="*/ 61 h 77"/>
                <a:gd name="T6" fmla="*/ 6 w 51"/>
                <a:gd name="T7" fmla="*/ 40 h 77"/>
                <a:gd name="T8" fmla="*/ 2 w 51"/>
                <a:gd name="T9" fmla="*/ 18 h 77"/>
                <a:gd name="T10" fmla="*/ 22 w 51"/>
                <a:gd name="T11" fmla="*/ 3 h 77"/>
                <a:gd name="T12" fmla="*/ 40 w 51"/>
                <a:gd name="T13" fmla="*/ 22 h 77"/>
                <a:gd name="T14" fmla="*/ 44 w 51"/>
                <a:gd name="T15" fmla="*/ 41 h 77"/>
                <a:gd name="T16" fmla="*/ 43 w 51"/>
                <a:gd name="T17" fmla="*/ 58 h 77"/>
                <a:gd name="T18" fmla="*/ 45 w 51"/>
                <a:gd name="T19"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77">
                  <a:moveTo>
                    <a:pt x="45" y="70"/>
                  </a:moveTo>
                  <a:cubicBezTo>
                    <a:pt x="37" y="74"/>
                    <a:pt x="27" y="77"/>
                    <a:pt x="20" y="71"/>
                  </a:cubicBezTo>
                  <a:cubicBezTo>
                    <a:pt x="12" y="66"/>
                    <a:pt x="7" y="69"/>
                    <a:pt x="8" y="61"/>
                  </a:cubicBezTo>
                  <a:cubicBezTo>
                    <a:pt x="8" y="54"/>
                    <a:pt x="10" y="49"/>
                    <a:pt x="6" y="40"/>
                  </a:cubicBezTo>
                  <a:cubicBezTo>
                    <a:pt x="2" y="31"/>
                    <a:pt x="0" y="25"/>
                    <a:pt x="2" y="18"/>
                  </a:cubicBezTo>
                  <a:cubicBezTo>
                    <a:pt x="5" y="12"/>
                    <a:pt x="4" y="0"/>
                    <a:pt x="22" y="3"/>
                  </a:cubicBezTo>
                  <a:cubicBezTo>
                    <a:pt x="39" y="5"/>
                    <a:pt x="38" y="12"/>
                    <a:pt x="40" y="22"/>
                  </a:cubicBezTo>
                  <a:cubicBezTo>
                    <a:pt x="41" y="31"/>
                    <a:pt x="37" y="32"/>
                    <a:pt x="44" y="41"/>
                  </a:cubicBezTo>
                  <a:cubicBezTo>
                    <a:pt x="51" y="50"/>
                    <a:pt x="42" y="53"/>
                    <a:pt x="43" y="58"/>
                  </a:cubicBezTo>
                  <a:cubicBezTo>
                    <a:pt x="43" y="63"/>
                    <a:pt x="48" y="68"/>
                    <a:pt x="45" y="70"/>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1460"/>
            <p:cNvSpPr>
              <a:spLocks/>
            </p:cNvSpPr>
            <p:nvPr/>
          </p:nvSpPr>
          <p:spPr bwMode="auto">
            <a:xfrm>
              <a:off x="4895851" y="2228850"/>
              <a:ext cx="104775" cy="161925"/>
            </a:xfrm>
            <a:custGeom>
              <a:avLst/>
              <a:gdLst>
                <a:gd name="T0" fmla="*/ 24 w 28"/>
                <a:gd name="T1" fmla="*/ 41 h 43"/>
                <a:gd name="T2" fmla="*/ 7 w 28"/>
                <a:gd name="T3" fmla="*/ 20 h 43"/>
                <a:gd name="T4" fmla="*/ 3 w 28"/>
                <a:gd name="T5" fmla="*/ 2 h 43"/>
                <a:gd name="T6" fmla="*/ 21 w 28"/>
                <a:gd name="T7" fmla="*/ 18 h 43"/>
                <a:gd name="T8" fmla="*/ 24 w 28"/>
                <a:gd name="T9" fmla="*/ 41 h 43"/>
              </a:gdLst>
              <a:ahLst/>
              <a:cxnLst>
                <a:cxn ang="0">
                  <a:pos x="T0" y="T1"/>
                </a:cxn>
                <a:cxn ang="0">
                  <a:pos x="T2" y="T3"/>
                </a:cxn>
                <a:cxn ang="0">
                  <a:pos x="T4" y="T5"/>
                </a:cxn>
                <a:cxn ang="0">
                  <a:pos x="T6" y="T7"/>
                </a:cxn>
                <a:cxn ang="0">
                  <a:pos x="T8" y="T9"/>
                </a:cxn>
              </a:cxnLst>
              <a:rect l="0" t="0" r="r" b="b"/>
              <a:pathLst>
                <a:path w="28" h="43">
                  <a:moveTo>
                    <a:pt x="24" y="41"/>
                  </a:moveTo>
                  <a:cubicBezTo>
                    <a:pt x="19" y="43"/>
                    <a:pt x="9" y="27"/>
                    <a:pt x="7" y="20"/>
                  </a:cubicBezTo>
                  <a:cubicBezTo>
                    <a:pt x="4" y="13"/>
                    <a:pt x="0" y="3"/>
                    <a:pt x="3" y="2"/>
                  </a:cubicBezTo>
                  <a:cubicBezTo>
                    <a:pt x="6" y="0"/>
                    <a:pt x="17" y="12"/>
                    <a:pt x="21" y="18"/>
                  </a:cubicBezTo>
                  <a:cubicBezTo>
                    <a:pt x="24" y="23"/>
                    <a:pt x="28" y="40"/>
                    <a:pt x="24" y="41"/>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1461"/>
            <p:cNvSpPr>
              <a:spLocks/>
            </p:cNvSpPr>
            <p:nvPr/>
          </p:nvSpPr>
          <p:spPr bwMode="auto">
            <a:xfrm>
              <a:off x="5019676" y="2346325"/>
              <a:ext cx="46038" cy="47625"/>
            </a:xfrm>
            <a:custGeom>
              <a:avLst/>
              <a:gdLst>
                <a:gd name="T0" fmla="*/ 6 w 12"/>
                <a:gd name="T1" fmla="*/ 10 h 13"/>
                <a:gd name="T2" fmla="*/ 7 w 12"/>
                <a:gd name="T3" fmla="*/ 0 h 13"/>
                <a:gd name="T4" fmla="*/ 6 w 12"/>
                <a:gd name="T5" fmla="*/ 10 h 13"/>
              </a:gdLst>
              <a:ahLst/>
              <a:cxnLst>
                <a:cxn ang="0">
                  <a:pos x="T0" y="T1"/>
                </a:cxn>
                <a:cxn ang="0">
                  <a:pos x="T2" y="T3"/>
                </a:cxn>
                <a:cxn ang="0">
                  <a:pos x="T4" y="T5"/>
                </a:cxn>
              </a:cxnLst>
              <a:rect l="0" t="0" r="r" b="b"/>
              <a:pathLst>
                <a:path w="12" h="13">
                  <a:moveTo>
                    <a:pt x="6" y="10"/>
                  </a:moveTo>
                  <a:cubicBezTo>
                    <a:pt x="0" y="13"/>
                    <a:pt x="1" y="0"/>
                    <a:pt x="7" y="0"/>
                  </a:cubicBezTo>
                  <a:cubicBezTo>
                    <a:pt x="12" y="1"/>
                    <a:pt x="9" y="9"/>
                    <a:pt x="6" y="10"/>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1462"/>
            <p:cNvSpPr>
              <a:spLocks/>
            </p:cNvSpPr>
            <p:nvPr/>
          </p:nvSpPr>
          <p:spPr bwMode="auto">
            <a:xfrm>
              <a:off x="4906963" y="2170112"/>
              <a:ext cx="57150" cy="63500"/>
            </a:xfrm>
            <a:custGeom>
              <a:avLst/>
              <a:gdLst>
                <a:gd name="T0" fmla="*/ 14 w 15"/>
                <a:gd name="T1" fmla="*/ 15 h 17"/>
                <a:gd name="T2" fmla="*/ 5 w 15"/>
                <a:gd name="T3" fmla="*/ 6 h 17"/>
                <a:gd name="T4" fmla="*/ 14 w 15"/>
                <a:gd name="T5" fmla="*/ 15 h 17"/>
              </a:gdLst>
              <a:ahLst/>
              <a:cxnLst>
                <a:cxn ang="0">
                  <a:pos x="T0" y="T1"/>
                </a:cxn>
                <a:cxn ang="0">
                  <a:pos x="T2" y="T3"/>
                </a:cxn>
                <a:cxn ang="0">
                  <a:pos x="T4" y="T5"/>
                </a:cxn>
              </a:cxnLst>
              <a:rect l="0" t="0" r="r" b="b"/>
              <a:pathLst>
                <a:path w="15" h="17">
                  <a:moveTo>
                    <a:pt x="14" y="15"/>
                  </a:moveTo>
                  <a:cubicBezTo>
                    <a:pt x="13" y="17"/>
                    <a:pt x="0" y="11"/>
                    <a:pt x="5" y="6"/>
                  </a:cubicBezTo>
                  <a:cubicBezTo>
                    <a:pt x="11" y="0"/>
                    <a:pt x="15" y="8"/>
                    <a:pt x="14" y="15"/>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1463"/>
            <p:cNvSpPr>
              <a:spLocks/>
            </p:cNvSpPr>
            <p:nvPr/>
          </p:nvSpPr>
          <p:spPr bwMode="auto">
            <a:xfrm>
              <a:off x="4576763" y="2409825"/>
              <a:ext cx="49213" cy="63500"/>
            </a:xfrm>
            <a:custGeom>
              <a:avLst/>
              <a:gdLst>
                <a:gd name="T0" fmla="*/ 6 w 13"/>
                <a:gd name="T1" fmla="*/ 16 h 17"/>
                <a:gd name="T2" fmla="*/ 8 w 13"/>
                <a:gd name="T3" fmla="*/ 0 h 17"/>
                <a:gd name="T4" fmla="*/ 6 w 13"/>
                <a:gd name="T5" fmla="*/ 16 h 17"/>
              </a:gdLst>
              <a:ahLst/>
              <a:cxnLst>
                <a:cxn ang="0">
                  <a:pos x="T0" y="T1"/>
                </a:cxn>
                <a:cxn ang="0">
                  <a:pos x="T2" y="T3"/>
                </a:cxn>
                <a:cxn ang="0">
                  <a:pos x="T4" y="T5"/>
                </a:cxn>
              </a:cxnLst>
              <a:rect l="0" t="0" r="r" b="b"/>
              <a:pathLst>
                <a:path w="13" h="17">
                  <a:moveTo>
                    <a:pt x="6" y="16"/>
                  </a:moveTo>
                  <a:cubicBezTo>
                    <a:pt x="0" y="14"/>
                    <a:pt x="3" y="1"/>
                    <a:pt x="8" y="0"/>
                  </a:cubicBezTo>
                  <a:cubicBezTo>
                    <a:pt x="13" y="0"/>
                    <a:pt x="8" y="17"/>
                    <a:pt x="6" y="16"/>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1464"/>
            <p:cNvSpPr>
              <a:spLocks/>
            </p:cNvSpPr>
            <p:nvPr/>
          </p:nvSpPr>
          <p:spPr bwMode="auto">
            <a:xfrm>
              <a:off x="4186238" y="2184400"/>
              <a:ext cx="255588" cy="368300"/>
            </a:xfrm>
            <a:custGeom>
              <a:avLst/>
              <a:gdLst>
                <a:gd name="T0" fmla="*/ 31 w 68"/>
                <a:gd name="T1" fmla="*/ 96 h 98"/>
                <a:gd name="T2" fmla="*/ 33 w 68"/>
                <a:gd name="T3" fmla="*/ 81 h 98"/>
                <a:gd name="T4" fmla="*/ 36 w 68"/>
                <a:gd name="T5" fmla="*/ 65 h 98"/>
                <a:gd name="T6" fmla="*/ 31 w 68"/>
                <a:gd name="T7" fmla="*/ 57 h 98"/>
                <a:gd name="T8" fmla="*/ 36 w 68"/>
                <a:gd name="T9" fmla="*/ 43 h 98"/>
                <a:gd name="T10" fmla="*/ 20 w 68"/>
                <a:gd name="T11" fmla="*/ 53 h 98"/>
                <a:gd name="T12" fmla="*/ 4 w 68"/>
                <a:gd name="T13" fmla="*/ 70 h 98"/>
                <a:gd name="T14" fmla="*/ 13 w 68"/>
                <a:gd name="T15" fmla="*/ 45 h 98"/>
                <a:gd name="T16" fmla="*/ 14 w 68"/>
                <a:gd name="T17" fmla="*/ 23 h 98"/>
                <a:gd name="T18" fmla="*/ 27 w 68"/>
                <a:gd name="T19" fmla="*/ 18 h 98"/>
                <a:gd name="T20" fmla="*/ 30 w 68"/>
                <a:gd name="T21" fmla="*/ 26 h 98"/>
                <a:gd name="T22" fmla="*/ 57 w 68"/>
                <a:gd name="T23" fmla="*/ 4 h 98"/>
                <a:gd name="T24" fmla="*/ 62 w 68"/>
                <a:gd name="T25" fmla="*/ 40 h 98"/>
                <a:gd name="T26" fmla="*/ 68 w 68"/>
                <a:gd name="T27" fmla="*/ 54 h 98"/>
                <a:gd name="T28" fmla="*/ 65 w 68"/>
                <a:gd name="T29" fmla="*/ 74 h 98"/>
                <a:gd name="T30" fmla="*/ 48 w 68"/>
                <a:gd name="T31" fmla="*/ 84 h 98"/>
                <a:gd name="T32" fmla="*/ 31 w 68"/>
                <a:gd name="T33" fmla="*/ 9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98">
                  <a:moveTo>
                    <a:pt x="31" y="96"/>
                  </a:moveTo>
                  <a:cubicBezTo>
                    <a:pt x="26" y="95"/>
                    <a:pt x="29" y="86"/>
                    <a:pt x="33" y="81"/>
                  </a:cubicBezTo>
                  <a:cubicBezTo>
                    <a:pt x="37" y="77"/>
                    <a:pt x="40" y="69"/>
                    <a:pt x="36" y="65"/>
                  </a:cubicBezTo>
                  <a:cubicBezTo>
                    <a:pt x="31" y="61"/>
                    <a:pt x="27" y="60"/>
                    <a:pt x="31" y="57"/>
                  </a:cubicBezTo>
                  <a:cubicBezTo>
                    <a:pt x="35" y="53"/>
                    <a:pt x="42" y="46"/>
                    <a:pt x="36" y="43"/>
                  </a:cubicBezTo>
                  <a:cubicBezTo>
                    <a:pt x="30" y="41"/>
                    <a:pt x="26" y="44"/>
                    <a:pt x="20" y="53"/>
                  </a:cubicBezTo>
                  <a:cubicBezTo>
                    <a:pt x="14" y="61"/>
                    <a:pt x="8" y="74"/>
                    <a:pt x="4" y="70"/>
                  </a:cubicBezTo>
                  <a:cubicBezTo>
                    <a:pt x="0" y="66"/>
                    <a:pt x="10" y="51"/>
                    <a:pt x="13" y="45"/>
                  </a:cubicBezTo>
                  <a:cubicBezTo>
                    <a:pt x="15" y="39"/>
                    <a:pt x="10" y="25"/>
                    <a:pt x="14" y="23"/>
                  </a:cubicBezTo>
                  <a:cubicBezTo>
                    <a:pt x="18" y="20"/>
                    <a:pt x="26" y="14"/>
                    <a:pt x="27" y="18"/>
                  </a:cubicBezTo>
                  <a:cubicBezTo>
                    <a:pt x="28" y="22"/>
                    <a:pt x="25" y="31"/>
                    <a:pt x="30" y="26"/>
                  </a:cubicBezTo>
                  <a:cubicBezTo>
                    <a:pt x="35" y="22"/>
                    <a:pt x="56" y="0"/>
                    <a:pt x="57" y="4"/>
                  </a:cubicBezTo>
                  <a:cubicBezTo>
                    <a:pt x="57" y="9"/>
                    <a:pt x="58" y="35"/>
                    <a:pt x="62" y="40"/>
                  </a:cubicBezTo>
                  <a:cubicBezTo>
                    <a:pt x="66" y="45"/>
                    <a:pt x="68" y="48"/>
                    <a:pt x="68" y="54"/>
                  </a:cubicBezTo>
                  <a:cubicBezTo>
                    <a:pt x="68" y="59"/>
                    <a:pt x="67" y="73"/>
                    <a:pt x="65" y="74"/>
                  </a:cubicBezTo>
                  <a:cubicBezTo>
                    <a:pt x="62" y="76"/>
                    <a:pt x="53" y="84"/>
                    <a:pt x="48" y="84"/>
                  </a:cubicBezTo>
                  <a:cubicBezTo>
                    <a:pt x="42" y="84"/>
                    <a:pt x="37" y="98"/>
                    <a:pt x="31" y="96"/>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1465"/>
            <p:cNvSpPr>
              <a:spLocks/>
            </p:cNvSpPr>
            <p:nvPr/>
          </p:nvSpPr>
          <p:spPr bwMode="auto">
            <a:xfrm>
              <a:off x="4406901" y="1997075"/>
              <a:ext cx="236538" cy="344488"/>
            </a:xfrm>
            <a:custGeom>
              <a:avLst/>
              <a:gdLst>
                <a:gd name="T0" fmla="*/ 17 w 63"/>
                <a:gd name="T1" fmla="*/ 92 h 92"/>
                <a:gd name="T2" fmla="*/ 7 w 63"/>
                <a:gd name="T3" fmla="*/ 61 h 92"/>
                <a:gd name="T4" fmla="*/ 30 w 63"/>
                <a:gd name="T5" fmla="*/ 45 h 92"/>
                <a:gd name="T6" fmla="*/ 20 w 63"/>
                <a:gd name="T7" fmla="*/ 40 h 92"/>
                <a:gd name="T8" fmla="*/ 58 w 63"/>
                <a:gd name="T9" fmla="*/ 1 h 92"/>
                <a:gd name="T10" fmla="*/ 59 w 63"/>
                <a:gd name="T11" fmla="*/ 13 h 92"/>
                <a:gd name="T12" fmla="*/ 36 w 63"/>
                <a:gd name="T13" fmla="*/ 63 h 92"/>
                <a:gd name="T14" fmla="*/ 25 w 63"/>
                <a:gd name="T15" fmla="*/ 80 h 92"/>
                <a:gd name="T16" fmla="*/ 17 w 63"/>
                <a:gd name="T17"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92">
                  <a:moveTo>
                    <a:pt x="17" y="92"/>
                  </a:moveTo>
                  <a:cubicBezTo>
                    <a:pt x="9" y="91"/>
                    <a:pt x="0" y="67"/>
                    <a:pt x="7" y="61"/>
                  </a:cubicBezTo>
                  <a:cubicBezTo>
                    <a:pt x="14" y="56"/>
                    <a:pt x="35" y="48"/>
                    <a:pt x="30" y="45"/>
                  </a:cubicBezTo>
                  <a:cubicBezTo>
                    <a:pt x="24" y="43"/>
                    <a:pt x="17" y="44"/>
                    <a:pt x="20" y="40"/>
                  </a:cubicBezTo>
                  <a:cubicBezTo>
                    <a:pt x="22" y="35"/>
                    <a:pt x="53" y="0"/>
                    <a:pt x="58" y="1"/>
                  </a:cubicBezTo>
                  <a:cubicBezTo>
                    <a:pt x="63" y="2"/>
                    <a:pt x="61" y="9"/>
                    <a:pt x="59" y="13"/>
                  </a:cubicBezTo>
                  <a:cubicBezTo>
                    <a:pt x="57" y="17"/>
                    <a:pt x="37" y="57"/>
                    <a:pt x="36" y="63"/>
                  </a:cubicBezTo>
                  <a:cubicBezTo>
                    <a:pt x="34" y="69"/>
                    <a:pt x="26" y="77"/>
                    <a:pt x="25" y="80"/>
                  </a:cubicBezTo>
                  <a:cubicBezTo>
                    <a:pt x="25" y="83"/>
                    <a:pt x="22" y="92"/>
                    <a:pt x="17" y="92"/>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1466"/>
            <p:cNvSpPr>
              <a:spLocks/>
            </p:cNvSpPr>
            <p:nvPr/>
          </p:nvSpPr>
          <p:spPr bwMode="auto">
            <a:xfrm>
              <a:off x="4321176" y="2019300"/>
              <a:ext cx="85725" cy="104775"/>
            </a:xfrm>
            <a:custGeom>
              <a:avLst/>
              <a:gdLst>
                <a:gd name="T0" fmla="*/ 5 w 23"/>
                <a:gd name="T1" fmla="*/ 28 h 28"/>
                <a:gd name="T2" fmla="*/ 13 w 23"/>
                <a:gd name="T3" fmla="*/ 2 h 28"/>
                <a:gd name="T4" fmla="*/ 20 w 23"/>
                <a:gd name="T5" fmla="*/ 4 h 28"/>
                <a:gd name="T6" fmla="*/ 5 w 23"/>
                <a:gd name="T7" fmla="*/ 28 h 28"/>
              </a:gdLst>
              <a:ahLst/>
              <a:cxnLst>
                <a:cxn ang="0">
                  <a:pos x="T0" y="T1"/>
                </a:cxn>
                <a:cxn ang="0">
                  <a:pos x="T2" y="T3"/>
                </a:cxn>
                <a:cxn ang="0">
                  <a:pos x="T4" y="T5"/>
                </a:cxn>
                <a:cxn ang="0">
                  <a:pos x="T6" y="T7"/>
                </a:cxn>
              </a:cxnLst>
              <a:rect l="0" t="0" r="r" b="b"/>
              <a:pathLst>
                <a:path w="23" h="28">
                  <a:moveTo>
                    <a:pt x="5" y="28"/>
                  </a:moveTo>
                  <a:cubicBezTo>
                    <a:pt x="0" y="28"/>
                    <a:pt x="9" y="4"/>
                    <a:pt x="13" y="2"/>
                  </a:cubicBezTo>
                  <a:cubicBezTo>
                    <a:pt x="17" y="1"/>
                    <a:pt x="23" y="0"/>
                    <a:pt x="20" y="4"/>
                  </a:cubicBezTo>
                  <a:cubicBezTo>
                    <a:pt x="17" y="8"/>
                    <a:pt x="8" y="28"/>
                    <a:pt x="5" y="28"/>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1467"/>
            <p:cNvSpPr>
              <a:spLocks/>
            </p:cNvSpPr>
            <p:nvPr/>
          </p:nvSpPr>
          <p:spPr bwMode="auto">
            <a:xfrm>
              <a:off x="4678363" y="1617662"/>
              <a:ext cx="101600" cy="85725"/>
            </a:xfrm>
            <a:custGeom>
              <a:avLst/>
              <a:gdLst>
                <a:gd name="T0" fmla="*/ 6 w 27"/>
                <a:gd name="T1" fmla="*/ 23 h 23"/>
                <a:gd name="T2" fmla="*/ 25 w 27"/>
                <a:gd name="T3" fmla="*/ 3 h 23"/>
                <a:gd name="T4" fmla="*/ 6 w 27"/>
                <a:gd name="T5" fmla="*/ 23 h 23"/>
              </a:gdLst>
              <a:ahLst/>
              <a:cxnLst>
                <a:cxn ang="0">
                  <a:pos x="T0" y="T1"/>
                </a:cxn>
                <a:cxn ang="0">
                  <a:pos x="T2" y="T3"/>
                </a:cxn>
                <a:cxn ang="0">
                  <a:pos x="T4" y="T5"/>
                </a:cxn>
              </a:cxnLst>
              <a:rect l="0" t="0" r="r" b="b"/>
              <a:pathLst>
                <a:path w="27" h="23">
                  <a:moveTo>
                    <a:pt x="6" y="23"/>
                  </a:moveTo>
                  <a:cubicBezTo>
                    <a:pt x="0" y="23"/>
                    <a:pt x="23" y="0"/>
                    <a:pt x="25" y="3"/>
                  </a:cubicBezTo>
                  <a:cubicBezTo>
                    <a:pt x="27" y="6"/>
                    <a:pt x="8" y="23"/>
                    <a:pt x="6" y="23"/>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1468"/>
            <p:cNvSpPr>
              <a:spLocks/>
            </p:cNvSpPr>
            <p:nvPr/>
          </p:nvSpPr>
          <p:spPr bwMode="auto">
            <a:xfrm>
              <a:off x="4283076" y="1516062"/>
              <a:ext cx="387350" cy="379413"/>
            </a:xfrm>
            <a:custGeom>
              <a:avLst/>
              <a:gdLst>
                <a:gd name="T0" fmla="*/ 72 w 103"/>
                <a:gd name="T1" fmla="*/ 89 h 101"/>
                <a:gd name="T2" fmla="*/ 70 w 103"/>
                <a:gd name="T3" fmla="*/ 79 h 101"/>
                <a:gd name="T4" fmla="*/ 50 w 103"/>
                <a:gd name="T5" fmla="*/ 87 h 101"/>
                <a:gd name="T6" fmla="*/ 28 w 103"/>
                <a:gd name="T7" fmla="*/ 94 h 101"/>
                <a:gd name="T8" fmla="*/ 9 w 103"/>
                <a:gd name="T9" fmla="*/ 96 h 101"/>
                <a:gd name="T10" fmla="*/ 5 w 103"/>
                <a:gd name="T11" fmla="*/ 83 h 101"/>
                <a:gd name="T12" fmla="*/ 19 w 103"/>
                <a:gd name="T13" fmla="*/ 85 h 101"/>
                <a:gd name="T14" fmla="*/ 39 w 103"/>
                <a:gd name="T15" fmla="*/ 75 h 101"/>
                <a:gd name="T16" fmla="*/ 25 w 103"/>
                <a:gd name="T17" fmla="*/ 68 h 101"/>
                <a:gd name="T18" fmla="*/ 35 w 103"/>
                <a:gd name="T19" fmla="*/ 55 h 101"/>
                <a:gd name="T20" fmla="*/ 51 w 103"/>
                <a:gd name="T21" fmla="*/ 46 h 101"/>
                <a:gd name="T22" fmla="*/ 47 w 103"/>
                <a:gd name="T23" fmla="*/ 41 h 101"/>
                <a:gd name="T24" fmla="*/ 23 w 103"/>
                <a:gd name="T25" fmla="*/ 48 h 101"/>
                <a:gd name="T26" fmla="*/ 16 w 103"/>
                <a:gd name="T27" fmla="*/ 41 h 101"/>
                <a:gd name="T28" fmla="*/ 23 w 103"/>
                <a:gd name="T29" fmla="*/ 36 h 101"/>
                <a:gd name="T30" fmla="*/ 6 w 103"/>
                <a:gd name="T31" fmla="*/ 28 h 101"/>
                <a:gd name="T32" fmla="*/ 11 w 103"/>
                <a:gd name="T33" fmla="*/ 17 h 101"/>
                <a:gd name="T34" fmla="*/ 19 w 103"/>
                <a:gd name="T35" fmla="*/ 11 h 101"/>
                <a:gd name="T36" fmla="*/ 33 w 103"/>
                <a:gd name="T37" fmla="*/ 1 h 101"/>
                <a:gd name="T38" fmla="*/ 50 w 103"/>
                <a:gd name="T39" fmla="*/ 10 h 101"/>
                <a:gd name="T40" fmla="*/ 60 w 103"/>
                <a:gd name="T41" fmla="*/ 27 h 101"/>
                <a:gd name="T42" fmla="*/ 69 w 103"/>
                <a:gd name="T43" fmla="*/ 36 h 101"/>
                <a:gd name="T44" fmla="*/ 85 w 103"/>
                <a:gd name="T45" fmla="*/ 38 h 101"/>
                <a:gd name="T46" fmla="*/ 101 w 103"/>
                <a:gd name="T47" fmla="*/ 56 h 101"/>
                <a:gd name="T48" fmla="*/ 98 w 103"/>
                <a:gd name="T49" fmla="*/ 66 h 101"/>
                <a:gd name="T50" fmla="*/ 88 w 103"/>
                <a:gd name="T51" fmla="*/ 65 h 101"/>
                <a:gd name="T52" fmla="*/ 84 w 103"/>
                <a:gd name="T53" fmla="*/ 71 h 101"/>
                <a:gd name="T54" fmla="*/ 95 w 103"/>
                <a:gd name="T55" fmla="*/ 71 h 101"/>
                <a:gd name="T56" fmla="*/ 72 w 103"/>
                <a:gd name="T57" fmla="*/ 8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3" h="101">
                  <a:moveTo>
                    <a:pt x="72" y="89"/>
                  </a:moveTo>
                  <a:cubicBezTo>
                    <a:pt x="68" y="88"/>
                    <a:pt x="76" y="79"/>
                    <a:pt x="70" y="79"/>
                  </a:cubicBezTo>
                  <a:cubicBezTo>
                    <a:pt x="64" y="79"/>
                    <a:pt x="54" y="87"/>
                    <a:pt x="50" y="87"/>
                  </a:cubicBezTo>
                  <a:cubicBezTo>
                    <a:pt x="45" y="88"/>
                    <a:pt x="36" y="94"/>
                    <a:pt x="28" y="94"/>
                  </a:cubicBezTo>
                  <a:cubicBezTo>
                    <a:pt x="19" y="94"/>
                    <a:pt x="13" y="101"/>
                    <a:pt x="9" y="96"/>
                  </a:cubicBezTo>
                  <a:cubicBezTo>
                    <a:pt x="4" y="91"/>
                    <a:pt x="0" y="85"/>
                    <a:pt x="5" y="83"/>
                  </a:cubicBezTo>
                  <a:cubicBezTo>
                    <a:pt x="9" y="81"/>
                    <a:pt x="13" y="87"/>
                    <a:pt x="19" y="85"/>
                  </a:cubicBezTo>
                  <a:cubicBezTo>
                    <a:pt x="24" y="84"/>
                    <a:pt x="45" y="75"/>
                    <a:pt x="39" y="75"/>
                  </a:cubicBezTo>
                  <a:cubicBezTo>
                    <a:pt x="33" y="75"/>
                    <a:pt x="25" y="75"/>
                    <a:pt x="25" y="68"/>
                  </a:cubicBezTo>
                  <a:cubicBezTo>
                    <a:pt x="25" y="62"/>
                    <a:pt x="36" y="60"/>
                    <a:pt x="35" y="55"/>
                  </a:cubicBezTo>
                  <a:cubicBezTo>
                    <a:pt x="34" y="50"/>
                    <a:pt x="54" y="51"/>
                    <a:pt x="51" y="46"/>
                  </a:cubicBezTo>
                  <a:cubicBezTo>
                    <a:pt x="49" y="42"/>
                    <a:pt x="50" y="40"/>
                    <a:pt x="47" y="41"/>
                  </a:cubicBezTo>
                  <a:cubicBezTo>
                    <a:pt x="43" y="42"/>
                    <a:pt x="28" y="51"/>
                    <a:pt x="23" y="48"/>
                  </a:cubicBezTo>
                  <a:cubicBezTo>
                    <a:pt x="17" y="46"/>
                    <a:pt x="13" y="43"/>
                    <a:pt x="16" y="41"/>
                  </a:cubicBezTo>
                  <a:cubicBezTo>
                    <a:pt x="20" y="40"/>
                    <a:pt x="29" y="40"/>
                    <a:pt x="23" y="36"/>
                  </a:cubicBezTo>
                  <a:cubicBezTo>
                    <a:pt x="16" y="31"/>
                    <a:pt x="5" y="33"/>
                    <a:pt x="6" y="28"/>
                  </a:cubicBezTo>
                  <a:cubicBezTo>
                    <a:pt x="7" y="23"/>
                    <a:pt x="14" y="22"/>
                    <a:pt x="11" y="17"/>
                  </a:cubicBezTo>
                  <a:cubicBezTo>
                    <a:pt x="7" y="13"/>
                    <a:pt x="14" y="14"/>
                    <a:pt x="19" y="11"/>
                  </a:cubicBezTo>
                  <a:cubicBezTo>
                    <a:pt x="25" y="9"/>
                    <a:pt x="29" y="1"/>
                    <a:pt x="33" y="1"/>
                  </a:cubicBezTo>
                  <a:cubicBezTo>
                    <a:pt x="38" y="0"/>
                    <a:pt x="48" y="5"/>
                    <a:pt x="50" y="10"/>
                  </a:cubicBezTo>
                  <a:cubicBezTo>
                    <a:pt x="52" y="16"/>
                    <a:pt x="59" y="22"/>
                    <a:pt x="60" y="27"/>
                  </a:cubicBezTo>
                  <a:cubicBezTo>
                    <a:pt x="60" y="32"/>
                    <a:pt x="64" y="36"/>
                    <a:pt x="69" y="36"/>
                  </a:cubicBezTo>
                  <a:cubicBezTo>
                    <a:pt x="73" y="36"/>
                    <a:pt x="80" y="33"/>
                    <a:pt x="85" y="38"/>
                  </a:cubicBezTo>
                  <a:cubicBezTo>
                    <a:pt x="89" y="42"/>
                    <a:pt x="101" y="54"/>
                    <a:pt x="101" y="56"/>
                  </a:cubicBezTo>
                  <a:cubicBezTo>
                    <a:pt x="101" y="59"/>
                    <a:pt x="103" y="66"/>
                    <a:pt x="98" y="66"/>
                  </a:cubicBezTo>
                  <a:cubicBezTo>
                    <a:pt x="93" y="66"/>
                    <a:pt x="91" y="63"/>
                    <a:pt x="88" y="65"/>
                  </a:cubicBezTo>
                  <a:cubicBezTo>
                    <a:pt x="86" y="67"/>
                    <a:pt x="80" y="72"/>
                    <a:pt x="84" y="71"/>
                  </a:cubicBezTo>
                  <a:cubicBezTo>
                    <a:pt x="87" y="71"/>
                    <a:pt x="95" y="68"/>
                    <a:pt x="95" y="71"/>
                  </a:cubicBezTo>
                  <a:cubicBezTo>
                    <a:pt x="94" y="74"/>
                    <a:pt x="76" y="90"/>
                    <a:pt x="72" y="89"/>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1469"/>
            <p:cNvSpPr>
              <a:spLocks/>
            </p:cNvSpPr>
            <p:nvPr/>
          </p:nvSpPr>
          <p:spPr bwMode="auto">
            <a:xfrm>
              <a:off x="3949701" y="1617662"/>
              <a:ext cx="157163" cy="104775"/>
            </a:xfrm>
            <a:custGeom>
              <a:avLst/>
              <a:gdLst>
                <a:gd name="T0" fmla="*/ 14 w 42"/>
                <a:gd name="T1" fmla="*/ 23 h 28"/>
                <a:gd name="T2" fmla="*/ 4 w 42"/>
                <a:gd name="T3" fmla="*/ 8 h 28"/>
                <a:gd name="T4" fmla="*/ 29 w 42"/>
                <a:gd name="T5" fmla="*/ 2 h 28"/>
                <a:gd name="T6" fmla="*/ 40 w 42"/>
                <a:gd name="T7" fmla="*/ 3 h 28"/>
                <a:gd name="T8" fmla="*/ 21 w 42"/>
                <a:gd name="T9" fmla="*/ 17 h 28"/>
                <a:gd name="T10" fmla="*/ 14 w 42"/>
                <a:gd name="T11" fmla="*/ 23 h 28"/>
              </a:gdLst>
              <a:ahLst/>
              <a:cxnLst>
                <a:cxn ang="0">
                  <a:pos x="T0" y="T1"/>
                </a:cxn>
                <a:cxn ang="0">
                  <a:pos x="T2" y="T3"/>
                </a:cxn>
                <a:cxn ang="0">
                  <a:pos x="T4" y="T5"/>
                </a:cxn>
                <a:cxn ang="0">
                  <a:pos x="T6" y="T7"/>
                </a:cxn>
                <a:cxn ang="0">
                  <a:pos x="T8" y="T9"/>
                </a:cxn>
                <a:cxn ang="0">
                  <a:pos x="T10" y="T11"/>
                </a:cxn>
              </a:cxnLst>
              <a:rect l="0" t="0" r="r" b="b"/>
              <a:pathLst>
                <a:path w="42" h="28">
                  <a:moveTo>
                    <a:pt x="14" y="23"/>
                  </a:moveTo>
                  <a:cubicBezTo>
                    <a:pt x="4" y="28"/>
                    <a:pt x="0" y="12"/>
                    <a:pt x="4" y="8"/>
                  </a:cubicBezTo>
                  <a:cubicBezTo>
                    <a:pt x="7" y="5"/>
                    <a:pt x="23" y="5"/>
                    <a:pt x="29" y="2"/>
                  </a:cubicBezTo>
                  <a:cubicBezTo>
                    <a:pt x="35" y="0"/>
                    <a:pt x="42" y="1"/>
                    <a:pt x="40" y="3"/>
                  </a:cubicBezTo>
                  <a:cubicBezTo>
                    <a:pt x="38" y="5"/>
                    <a:pt x="22" y="15"/>
                    <a:pt x="21" y="17"/>
                  </a:cubicBezTo>
                  <a:cubicBezTo>
                    <a:pt x="19" y="20"/>
                    <a:pt x="16" y="22"/>
                    <a:pt x="14" y="23"/>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1470"/>
            <p:cNvSpPr>
              <a:spLocks/>
            </p:cNvSpPr>
            <p:nvPr/>
          </p:nvSpPr>
          <p:spPr bwMode="auto">
            <a:xfrm>
              <a:off x="4110038" y="1474787"/>
              <a:ext cx="147638" cy="123825"/>
            </a:xfrm>
            <a:custGeom>
              <a:avLst/>
              <a:gdLst>
                <a:gd name="T0" fmla="*/ 15 w 39"/>
                <a:gd name="T1" fmla="*/ 30 h 33"/>
                <a:gd name="T2" fmla="*/ 4 w 39"/>
                <a:gd name="T3" fmla="*/ 27 h 33"/>
                <a:gd name="T4" fmla="*/ 29 w 39"/>
                <a:gd name="T5" fmla="*/ 2 h 33"/>
                <a:gd name="T6" fmla="*/ 36 w 39"/>
                <a:gd name="T7" fmla="*/ 7 h 33"/>
                <a:gd name="T8" fmla="*/ 15 w 39"/>
                <a:gd name="T9" fmla="*/ 30 h 33"/>
              </a:gdLst>
              <a:ahLst/>
              <a:cxnLst>
                <a:cxn ang="0">
                  <a:pos x="T0" y="T1"/>
                </a:cxn>
                <a:cxn ang="0">
                  <a:pos x="T2" y="T3"/>
                </a:cxn>
                <a:cxn ang="0">
                  <a:pos x="T4" y="T5"/>
                </a:cxn>
                <a:cxn ang="0">
                  <a:pos x="T6" y="T7"/>
                </a:cxn>
                <a:cxn ang="0">
                  <a:pos x="T8" y="T9"/>
                </a:cxn>
              </a:cxnLst>
              <a:rect l="0" t="0" r="r" b="b"/>
              <a:pathLst>
                <a:path w="39" h="33">
                  <a:moveTo>
                    <a:pt x="15" y="30"/>
                  </a:moveTo>
                  <a:cubicBezTo>
                    <a:pt x="7" y="32"/>
                    <a:pt x="0" y="33"/>
                    <a:pt x="4" y="27"/>
                  </a:cubicBezTo>
                  <a:cubicBezTo>
                    <a:pt x="8" y="21"/>
                    <a:pt x="25" y="4"/>
                    <a:pt x="29" y="2"/>
                  </a:cubicBezTo>
                  <a:cubicBezTo>
                    <a:pt x="33" y="0"/>
                    <a:pt x="39" y="2"/>
                    <a:pt x="36" y="7"/>
                  </a:cubicBezTo>
                  <a:cubicBezTo>
                    <a:pt x="34" y="12"/>
                    <a:pt x="22" y="28"/>
                    <a:pt x="15" y="30"/>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1471"/>
            <p:cNvSpPr>
              <a:spLocks/>
            </p:cNvSpPr>
            <p:nvPr/>
          </p:nvSpPr>
          <p:spPr bwMode="auto">
            <a:xfrm>
              <a:off x="4373563" y="1241425"/>
              <a:ext cx="71438" cy="76200"/>
            </a:xfrm>
            <a:custGeom>
              <a:avLst/>
              <a:gdLst>
                <a:gd name="T0" fmla="*/ 10 w 19"/>
                <a:gd name="T1" fmla="*/ 20 h 20"/>
                <a:gd name="T2" fmla="*/ 4 w 19"/>
                <a:gd name="T3" fmla="*/ 12 h 20"/>
                <a:gd name="T4" fmla="*/ 12 w 19"/>
                <a:gd name="T5" fmla="*/ 4 h 20"/>
                <a:gd name="T6" fmla="*/ 18 w 19"/>
                <a:gd name="T7" fmla="*/ 10 h 20"/>
                <a:gd name="T8" fmla="*/ 10 w 19"/>
                <a:gd name="T9" fmla="*/ 20 h 20"/>
              </a:gdLst>
              <a:ahLst/>
              <a:cxnLst>
                <a:cxn ang="0">
                  <a:pos x="T0" y="T1"/>
                </a:cxn>
                <a:cxn ang="0">
                  <a:pos x="T2" y="T3"/>
                </a:cxn>
                <a:cxn ang="0">
                  <a:pos x="T4" y="T5"/>
                </a:cxn>
                <a:cxn ang="0">
                  <a:pos x="T6" y="T7"/>
                </a:cxn>
                <a:cxn ang="0">
                  <a:pos x="T8" y="T9"/>
                </a:cxn>
              </a:cxnLst>
              <a:rect l="0" t="0" r="r" b="b"/>
              <a:pathLst>
                <a:path w="19" h="20">
                  <a:moveTo>
                    <a:pt x="10" y="20"/>
                  </a:moveTo>
                  <a:cubicBezTo>
                    <a:pt x="7" y="20"/>
                    <a:pt x="0" y="18"/>
                    <a:pt x="4" y="12"/>
                  </a:cubicBezTo>
                  <a:cubicBezTo>
                    <a:pt x="8" y="6"/>
                    <a:pt x="9" y="7"/>
                    <a:pt x="12" y="4"/>
                  </a:cubicBezTo>
                  <a:cubicBezTo>
                    <a:pt x="14" y="0"/>
                    <a:pt x="19" y="4"/>
                    <a:pt x="18" y="10"/>
                  </a:cubicBezTo>
                  <a:cubicBezTo>
                    <a:pt x="16" y="15"/>
                    <a:pt x="13" y="20"/>
                    <a:pt x="10" y="20"/>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1472"/>
            <p:cNvSpPr>
              <a:spLocks/>
            </p:cNvSpPr>
            <p:nvPr/>
          </p:nvSpPr>
          <p:spPr bwMode="auto">
            <a:xfrm>
              <a:off x="4260851" y="1125537"/>
              <a:ext cx="104775" cy="123825"/>
            </a:xfrm>
            <a:custGeom>
              <a:avLst/>
              <a:gdLst>
                <a:gd name="T0" fmla="*/ 15 w 28"/>
                <a:gd name="T1" fmla="*/ 31 h 33"/>
                <a:gd name="T2" fmla="*/ 1 w 28"/>
                <a:gd name="T3" fmla="*/ 12 h 33"/>
                <a:gd name="T4" fmla="*/ 15 w 28"/>
                <a:gd name="T5" fmla="*/ 3 h 33"/>
                <a:gd name="T6" fmla="*/ 28 w 28"/>
                <a:gd name="T7" fmla="*/ 19 h 33"/>
                <a:gd name="T8" fmla="*/ 15 w 28"/>
                <a:gd name="T9" fmla="*/ 31 h 33"/>
              </a:gdLst>
              <a:ahLst/>
              <a:cxnLst>
                <a:cxn ang="0">
                  <a:pos x="T0" y="T1"/>
                </a:cxn>
                <a:cxn ang="0">
                  <a:pos x="T2" y="T3"/>
                </a:cxn>
                <a:cxn ang="0">
                  <a:pos x="T4" y="T5"/>
                </a:cxn>
                <a:cxn ang="0">
                  <a:pos x="T6" y="T7"/>
                </a:cxn>
                <a:cxn ang="0">
                  <a:pos x="T8" y="T9"/>
                </a:cxn>
              </a:cxnLst>
              <a:rect l="0" t="0" r="r" b="b"/>
              <a:pathLst>
                <a:path w="28" h="33">
                  <a:moveTo>
                    <a:pt x="15" y="31"/>
                  </a:moveTo>
                  <a:cubicBezTo>
                    <a:pt x="9" y="28"/>
                    <a:pt x="0" y="15"/>
                    <a:pt x="1" y="12"/>
                  </a:cubicBezTo>
                  <a:cubicBezTo>
                    <a:pt x="2" y="8"/>
                    <a:pt x="8" y="0"/>
                    <a:pt x="15" y="3"/>
                  </a:cubicBezTo>
                  <a:cubicBezTo>
                    <a:pt x="22" y="6"/>
                    <a:pt x="28" y="13"/>
                    <a:pt x="28" y="19"/>
                  </a:cubicBezTo>
                  <a:cubicBezTo>
                    <a:pt x="28" y="25"/>
                    <a:pt x="19" y="33"/>
                    <a:pt x="15" y="31"/>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1473"/>
            <p:cNvSpPr>
              <a:spLocks/>
            </p:cNvSpPr>
            <p:nvPr/>
          </p:nvSpPr>
          <p:spPr bwMode="auto">
            <a:xfrm>
              <a:off x="3671888" y="1117600"/>
              <a:ext cx="123825" cy="139700"/>
            </a:xfrm>
            <a:custGeom>
              <a:avLst/>
              <a:gdLst>
                <a:gd name="T0" fmla="*/ 6 w 33"/>
                <a:gd name="T1" fmla="*/ 36 h 37"/>
                <a:gd name="T2" fmla="*/ 7 w 33"/>
                <a:gd name="T3" fmla="*/ 23 h 37"/>
                <a:gd name="T4" fmla="*/ 16 w 33"/>
                <a:gd name="T5" fmla="*/ 4 h 37"/>
                <a:gd name="T6" fmla="*/ 25 w 33"/>
                <a:gd name="T7" fmla="*/ 10 h 37"/>
                <a:gd name="T8" fmla="*/ 28 w 33"/>
                <a:gd name="T9" fmla="*/ 20 h 37"/>
                <a:gd name="T10" fmla="*/ 19 w 33"/>
                <a:gd name="T11" fmla="*/ 27 h 37"/>
                <a:gd name="T12" fmla="*/ 6 w 33"/>
                <a:gd name="T13" fmla="*/ 36 h 37"/>
              </a:gdLst>
              <a:ahLst/>
              <a:cxnLst>
                <a:cxn ang="0">
                  <a:pos x="T0" y="T1"/>
                </a:cxn>
                <a:cxn ang="0">
                  <a:pos x="T2" y="T3"/>
                </a:cxn>
                <a:cxn ang="0">
                  <a:pos x="T4" y="T5"/>
                </a:cxn>
                <a:cxn ang="0">
                  <a:pos x="T6" y="T7"/>
                </a:cxn>
                <a:cxn ang="0">
                  <a:pos x="T8" y="T9"/>
                </a:cxn>
                <a:cxn ang="0">
                  <a:pos x="T10" y="T11"/>
                </a:cxn>
                <a:cxn ang="0">
                  <a:pos x="T12" y="T13"/>
                </a:cxn>
              </a:cxnLst>
              <a:rect l="0" t="0" r="r" b="b"/>
              <a:pathLst>
                <a:path w="33" h="37">
                  <a:moveTo>
                    <a:pt x="6" y="36"/>
                  </a:moveTo>
                  <a:cubicBezTo>
                    <a:pt x="0" y="34"/>
                    <a:pt x="2" y="26"/>
                    <a:pt x="7" y="23"/>
                  </a:cubicBezTo>
                  <a:cubicBezTo>
                    <a:pt x="11" y="20"/>
                    <a:pt x="14" y="8"/>
                    <a:pt x="16" y="4"/>
                  </a:cubicBezTo>
                  <a:cubicBezTo>
                    <a:pt x="17" y="0"/>
                    <a:pt x="19" y="4"/>
                    <a:pt x="25" y="10"/>
                  </a:cubicBezTo>
                  <a:cubicBezTo>
                    <a:pt x="31" y="15"/>
                    <a:pt x="33" y="17"/>
                    <a:pt x="28" y="20"/>
                  </a:cubicBezTo>
                  <a:cubicBezTo>
                    <a:pt x="24" y="22"/>
                    <a:pt x="25" y="27"/>
                    <a:pt x="19" y="27"/>
                  </a:cubicBezTo>
                  <a:cubicBezTo>
                    <a:pt x="13" y="27"/>
                    <a:pt x="9" y="37"/>
                    <a:pt x="6" y="36"/>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1474"/>
            <p:cNvSpPr>
              <a:spLocks/>
            </p:cNvSpPr>
            <p:nvPr/>
          </p:nvSpPr>
          <p:spPr bwMode="auto">
            <a:xfrm>
              <a:off x="3749676" y="792162"/>
              <a:ext cx="142875" cy="314325"/>
            </a:xfrm>
            <a:custGeom>
              <a:avLst/>
              <a:gdLst>
                <a:gd name="T0" fmla="*/ 22 w 38"/>
                <a:gd name="T1" fmla="*/ 84 h 84"/>
                <a:gd name="T2" fmla="*/ 11 w 38"/>
                <a:gd name="T3" fmla="*/ 76 h 84"/>
                <a:gd name="T4" fmla="*/ 1 w 38"/>
                <a:gd name="T5" fmla="*/ 49 h 84"/>
                <a:gd name="T6" fmla="*/ 10 w 38"/>
                <a:gd name="T7" fmla="*/ 24 h 84"/>
                <a:gd name="T8" fmla="*/ 9 w 38"/>
                <a:gd name="T9" fmla="*/ 4 h 84"/>
                <a:gd name="T10" fmla="*/ 21 w 38"/>
                <a:gd name="T11" fmla="*/ 17 h 84"/>
                <a:gd name="T12" fmla="*/ 36 w 38"/>
                <a:gd name="T13" fmla="*/ 29 h 84"/>
                <a:gd name="T14" fmla="*/ 27 w 38"/>
                <a:gd name="T15" fmla="*/ 44 h 84"/>
                <a:gd name="T16" fmla="*/ 21 w 38"/>
                <a:gd name="T17" fmla="*/ 45 h 84"/>
                <a:gd name="T18" fmla="*/ 28 w 38"/>
                <a:gd name="T19" fmla="*/ 57 h 84"/>
                <a:gd name="T20" fmla="*/ 23 w 38"/>
                <a:gd name="T21" fmla="*/ 65 h 84"/>
                <a:gd name="T22" fmla="*/ 31 w 38"/>
                <a:gd name="T23" fmla="*/ 74 h 84"/>
                <a:gd name="T24" fmla="*/ 22 w 38"/>
                <a:gd name="T25"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84">
                  <a:moveTo>
                    <a:pt x="22" y="84"/>
                  </a:moveTo>
                  <a:cubicBezTo>
                    <a:pt x="14" y="80"/>
                    <a:pt x="13" y="82"/>
                    <a:pt x="11" y="76"/>
                  </a:cubicBezTo>
                  <a:cubicBezTo>
                    <a:pt x="10" y="71"/>
                    <a:pt x="0" y="61"/>
                    <a:pt x="1" y="49"/>
                  </a:cubicBezTo>
                  <a:cubicBezTo>
                    <a:pt x="3" y="37"/>
                    <a:pt x="10" y="31"/>
                    <a:pt x="10" y="24"/>
                  </a:cubicBezTo>
                  <a:cubicBezTo>
                    <a:pt x="10" y="17"/>
                    <a:pt x="5" y="0"/>
                    <a:pt x="9" y="4"/>
                  </a:cubicBezTo>
                  <a:cubicBezTo>
                    <a:pt x="12" y="8"/>
                    <a:pt x="16" y="14"/>
                    <a:pt x="21" y="17"/>
                  </a:cubicBezTo>
                  <a:cubicBezTo>
                    <a:pt x="26" y="20"/>
                    <a:pt x="38" y="26"/>
                    <a:pt x="36" y="29"/>
                  </a:cubicBezTo>
                  <a:cubicBezTo>
                    <a:pt x="34" y="32"/>
                    <a:pt x="31" y="44"/>
                    <a:pt x="27" y="44"/>
                  </a:cubicBezTo>
                  <a:cubicBezTo>
                    <a:pt x="23" y="44"/>
                    <a:pt x="19" y="42"/>
                    <a:pt x="21" y="45"/>
                  </a:cubicBezTo>
                  <a:cubicBezTo>
                    <a:pt x="24" y="48"/>
                    <a:pt x="29" y="53"/>
                    <a:pt x="28" y="57"/>
                  </a:cubicBezTo>
                  <a:cubicBezTo>
                    <a:pt x="26" y="61"/>
                    <a:pt x="22" y="64"/>
                    <a:pt x="23" y="65"/>
                  </a:cubicBezTo>
                  <a:cubicBezTo>
                    <a:pt x="24" y="66"/>
                    <a:pt x="31" y="70"/>
                    <a:pt x="31" y="74"/>
                  </a:cubicBezTo>
                  <a:cubicBezTo>
                    <a:pt x="30" y="78"/>
                    <a:pt x="22" y="84"/>
                    <a:pt x="22" y="84"/>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1475"/>
            <p:cNvSpPr>
              <a:spLocks/>
            </p:cNvSpPr>
            <p:nvPr/>
          </p:nvSpPr>
          <p:spPr bwMode="auto">
            <a:xfrm>
              <a:off x="4092576" y="531812"/>
              <a:ext cx="577850" cy="649288"/>
            </a:xfrm>
            <a:custGeom>
              <a:avLst/>
              <a:gdLst>
                <a:gd name="T0" fmla="*/ 109 w 154"/>
                <a:gd name="T1" fmla="*/ 171 h 173"/>
                <a:gd name="T2" fmla="*/ 106 w 154"/>
                <a:gd name="T3" fmla="*/ 153 h 173"/>
                <a:gd name="T4" fmla="*/ 125 w 154"/>
                <a:gd name="T5" fmla="*/ 133 h 173"/>
                <a:gd name="T6" fmla="*/ 114 w 154"/>
                <a:gd name="T7" fmla="*/ 132 h 173"/>
                <a:gd name="T8" fmla="*/ 105 w 154"/>
                <a:gd name="T9" fmla="*/ 123 h 173"/>
                <a:gd name="T10" fmla="*/ 96 w 154"/>
                <a:gd name="T11" fmla="*/ 140 h 173"/>
                <a:gd name="T12" fmla="*/ 88 w 154"/>
                <a:gd name="T13" fmla="*/ 128 h 173"/>
                <a:gd name="T14" fmla="*/ 72 w 154"/>
                <a:gd name="T15" fmla="*/ 132 h 173"/>
                <a:gd name="T16" fmla="*/ 63 w 154"/>
                <a:gd name="T17" fmla="*/ 127 h 173"/>
                <a:gd name="T18" fmla="*/ 56 w 154"/>
                <a:gd name="T19" fmla="*/ 121 h 173"/>
                <a:gd name="T20" fmla="*/ 52 w 154"/>
                <a:gd name="T21" fmla="*/ 112 h 173"/>
                <a:gd name="T22" fmla="*/ 43 w 154"/>
                <a:gd name="T23" fmla="*/ 97 h 173"/>
                <a:gd name="T24" fmla="*/ 57 w 154"/>
                <a:gd name="T25" fmla="*/ 92 h 173"/>
                <a:gd name="T26" fmla="*/ 46 w 154"/>
                <a:gd name="T27" fmla="*/ 85 h 173"/>
                <a:gd name="T28" fmla="*/ 35 w 154"/>
                <a:gd name="T29" fmla="*/ 74 h 173"/>
                <a:gd name="T30" fmla="*/ 31 w 154"/>
                <a:gd name="T31" fmla="*/ 89 h 173"/>
                <a:gd name="T32" fmla="*/ 12 w 154"/>
                <a:gd name="T33" fmla="*/ 78 h 173"/>
                <a:gd name="T34" fmla="*/ 6 w 154"/>
                <a:gd name="T35" fmla="*/ 65 h 173"/>
                <a:gd name="T36" fmla="*/ 9 w 154"/>
                <a:gd name="T37" fmla="*/ 56 h 173"/>
                <a:gd name="T38" fmla="*/ 12 w 154"/>
                <a:gd name="T39" fmla="*/ 46 h 173"/>
                <a:gd name="T40" fmla="*/ 24 w 154"/>
                <a:gd name="T41" fmla="*/ 59 h 173"/>
                <a:gd name="T42" fmla="*/ 25 w 154"/>
                <a:gd name="T43" fmla="*/ 47 h 173"/>
                <a:gd name="T44" fmla="*/ 29 w 154"/>
                <a:gd name="T45" fmla="*/ 44 h 173"/>
                <a:gd name="T46" fmla="*/ 24 w 154"/>
                <a:gd name="T47" fmla="*/ 32 h 173"/>
                <a:gd name="T48" fmla="*/ 28 w 154"/>
                <a:gd name="T49" fmla="*/ 23 h 173"/>
                <a:gd name="T50" fmla="*/ 39 w 154"/>
                <a:gd name="T51" fmla="*/ 40 h 173"/>
                <a:gd name="T52" fmla="*/ 52 w 154"/>
                <a:gd name="T53" fmla="*/ 50 h 173"/>
                <a:gd name="T54" fmla="*/ 57 w 154"/>
                <a:gd name="T55" fmla="*/ 44 h 173"/>
                <a:gd name="T56" fmla="*/ 59 w 154"/>
                <a:gd name="T57" fmla="*/ 35 h 173"/>
                <a:gd name="T58" fmla="*/ 55 w 154"/>
                <a:gd name="T59" fmla="*/ 15 h 173"/>
                <a:gd name="T60" fmla="*/ 65 w 154"/>
                <a:gd name="T61" fmla="*/ 4 h 173"/>
                <a:gd name="T62" fmla="*/ 74 w 154"/>
                <a:gd name="T63" fmla="*/ 8 h 173"/>
                <a:gd name="T64" fmla="*/ 90 w 154"/>
                <a:gd name="T65" fmla="*/ 34 h 173"/>
                <a:gd name="T66" fmla="*/ 89 w 154"/>
                <a:gd name="T67" fmla="*/ 65 h 173"/>
                <a:gd name="T68" fmla="*/ 89 w 154"/>
                <a:gd name="T69" fmla="*/ 75 h 173"/>
                <a:gd name="T70" fmla="*/ 91 w 154"/>
                <a:gd name="T71" fmla="*/ 88 h 173"/>
                <a:gd name="T72" fmla="*/ 91 w 154"/>
                <a:gd name="T73" fmla="*/ 97 h 173"/>
                <a:gd name="T74" fmla="*/ 103 w 154"/>
                <a:gd name="T75" fmla="*/ 102 h 173"/>
                <a:gd name="T76" fmla="*/ 112 w 154"/>
                <a:gd name="T77" fmla="*/ 109 h 173"/>
                <a:gd name="T78" fmla="*/ 125 w 154"/>
                <a:gd name="T79" fmla="*/ 114 h 173"/>
                <a:gd name="T80" fmla="*/ 145 w 154"/>
                <a:gd name="T81" fmla="*/ 109 h 173"/>
                <a:gd name="T82" fmla="*/ 151 w 154"/>
                <a:gd name="T83" fmla="*/ 121 h 173"/>
                <a:gd name="T84" fmla="*/ 139 w 154"/>
                <a:gd name="T85" fmla="*/ 134 h 173"/>
                <a:gd name="T86" fmla="*/ 133 w 154"/>
                <a:gd name="T87" fmla="*/ 147 h 173"/>
                <a:gd name="T88" fmla="*/ 121 w 154"/>
                <a:gd name="T89" fmla="*/ 158 h 173"/>
                <a:gd name="T90" fmla="*/ 109 w 154"/>
                <a:gd name="T91" fmla="*/ 171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4" h="173">
                  <a:moveTo>
                    <a:pt x="109" y="171"/>
                  </a:moveTo>
                  <a:cubicBezTo>
                    <a:pt x="102" y="168"/>
                    <a:pt x="104" y="159"/>
                    <a:pt x="106" y="153"/>
                  </a:cubicBezTo>
                  <a:cubicBezTo>
                    <a:pt x="108" y="147"/>
                    <a:pt x="127" y="133"/>
                    <a:pt x="125" y="133"/>
                  </a:cubicBezTo>
                  <a:cubicBezTo>
                    <a:pt x="123" y="133"/>
                    <a:pt x="118" y="135"/>
                    <a:pt x="114" y="132"/>
                  </a:cubicBezTo>
                  <a:cubicBezTo>
                    <a:pt x="110" y="128"/>
                    <a:pt x="106" y="121"/>
                    <a:pt x="105" y="123"/>
                  </a:cubicBezTo>
                  <a:cubicBezTo>
                    <a:pt x="105" y="126"/>
                    <a:pt x="97" y="141"/>
                    <a:pt x="96" y="140"/>
                  </a:cubicBezTo>
                  <a:cubicBezTo>
                    <a:pt x="95" y="140"/>
                    <a:pt x="90" y="127"/>
                    <a:pt x="88" y="128"/>
                  </a:cubicBezTo>
                  <a:cubicBezTo>
                    <a:pt x="86" y="129"/>
                    <a:pt x="74" y="135"/>
                    <a:pt x="72" y="132"/>
                  </a:cubicBezTo>
                  <a:cubicBezTo>
                    <a:pt x="69" y="130"/>
                    <a:pt x="66" y="128"/>
                    <a:pt x="63" y="127"/>
                  </a:cubicBezTo>
                  <a:cubicBezTo>
                    <a:pt x="59" y="126"/>
                    <a:pt x="55" y="123"/>
                    <a:pt x="56" y="121"/>
                  </a:cubicBezTo>
                  <a:cubicBezTo>
                    <a:pt x="57" y="118"/>
                    <a:pt x="56" y="115"/>
                    <a:pt x="52" y="112"/>
                  </a:cubicBezTo>
                  <a:cubicBezTo>
                    <a:pt x="48" y="109"/>
                    <a:pt x="39" y="99"/>
                    <a:pt x="43" y="97"/>
                  </a:cubicBezTo>
                  <a:cubicBezTo>
                    <a:pt x="46" y="95"/>
                    <a:pt x="60" y="96"/>
                    <a:pt x="57" y="92"/>
                  </a:cubicBezTo>
                  <a:cubicBezTo>
                    <a:pt x="53" y="87"/>
                    <a:pt x="50" y="91"/>
                    <a:pt x="46" y="85"/>
                  </a:cubicBezTo>
                  <a:cubicBezTo>
                    <a:pt x="43" y="79"/>
                    <a:pt x="39" y="73"/>
                    <a:pt x="35" y="74"/>
                  </a:cubicBezTo>
                  <a:cubicBezTo>
                    <a:pt x="31" y="75"/>
                    <a:pt x="37" y="89"/>
                    <a:pt x="31" y="89"/>
                  </a:cubicBezTo>
                  <a:cubicBezTo>
                    <a:pt x="25" y="88"/>
                    <a:pt x="15" y="86"/>
                    <a:pt x="12" y="78"/>
                  </a:cubicBezTo>
                  <a:cubicBezTo>
                    <a:pt x="8" y="70"/>
                    <a:pt x="12" y="69"/>
                    <a:pt x="6" y="65"/>
                  </a:cubicBezTo>
                  <a:cubicBezTo>
                    <a:pt x="0" y="62"/>
                    <a:pt x="9" y="63"/>
                    <a:pt x="9" y="56"/>
                  </a:cubicBezTo>
                  <a:cubicBezTo>
                    <a:pt x="8" y="49"/>
                    <a:pt x="8" y="42"/>
                    <a:pt x="12" y="46"/>
                  </a:cubicBezTo>
                  <a:cubicBezTo>
                    <a:pt x="15" y="50"/>
                    <a:pt x="24" y="64"/>
                    <a:pt x="24" y="59"/>
                  </a:cubicBezTo>
                  <a:cubicBezTo>
                    <a:pt x="24" y="54"/>
                    <a:pt x="22" y="48"/>
                    <a:pt x="25" y="47"/>
                  </a:cubicBezTo>
                  <a:cubicBezTo>
                    <a:pt x="28" y="46"/>
                    <a:pt x="31" y="48"/>
                    <a:pt x="29" y="44"/>
                  </a:cubicBezTo>
                  <a:cubicBezTo>
                    <a:pt x="27" y="40"/>
                    <a:pt x="24" y="35"/>
                    <a:pt x="24" y="32"/>
                  </a:cubicBezTo>
                  <a:cubicBezTo>
                    <a:pt x="24" y="28"/>
                    <a:pt x="24" y="22"/>
                    <a:pt x="28" y="23"/>
                  </a:cubicBezTo>
                  <a:cubicBezTo>
                    <a:pt x="31" y="24"/>
                    <a:pt x="36" y="38"/>
                    <a:pt x="39" y="40"/>
                  </a:cubicBezTo>
                  <a:cubicBezTo>
                    <a:pt x="42" y="42"/>
                    <a:pt x="50" y="52"/>
                    <a:pt x="52" y="50"/>
                  </a:cubicBezTo>
                  <a:cubicBezTo>
                    <a:pt x="53" y="47"/>
                    <a:pt x="55" y="43"/>
                    <a:pt x="57" y="44"/>
                  </a:cubicBezTo>
                  <a:cubicBezTo>
                    <a:pt x="60" y="46"/>
                    <a:pt x="58" y="38"/>
                    <a:pt x="59" y="35"/>
                  </a:cubicBezTo>
                  <a:cubicBezTo>
                    <a:pt x="60" y="32"/>
                    <a:pt x="51" y="22"/>
                    <a:pt x="55" y="15"/>
                  </a:cubicBezTo>
                  <a:cubicBezTo>
                    <a:pt x="58" y="8"/>
                    <a:pt x="63" y="7"/>
                    <a:pt x="65" y="4"/>
                  </a:cubicBezTo>
                  <a:cubicBezTo>
                    <a:pt x="68" y="1"/>
                    <a:pt x="67" y="0"/>
                    <a:pt x="74" y="8"/>
                  </a:cubicBezTo>
                  <a:cubicBezTo>
                    <a:pt x="81" y="17"/>
                    <a:pt x="91" y="28"/>
                    <a:pt x="90" y="34"/>
                  </a:cubicBezTo>
                  <a:cubicBezTo>
                    <a:pt x="89" y="39"/>
                    <a:pt x="92" y="62"/>
                    <a:pt x="89" y="65"/>
                  </a:cubicBezTo>
                  <a:cubicBezTo>
                    <a:pt x="87" y="68"/>
                    <a:pt x="89" y="73"/>
                    <a:pt x="89" y="75"/>
                  </a:cubicBezTo>
                  <a:cubicBezTo>
                    <a:pt x="90" y="77"/>
                    <a:pt x="90" y="85"/>
                    <a:pt x="91" y="88"/>
                  </a:cubicBezTo>
                  <a:cubicBezTo>
                    <a:pt x="93" y="90"/>
                    <a:pt x="87" y="98"/>
                    <a:pt x="91" y="97"/>
                  </a:cubicBezTo>
                  <a:cubicBezTo>
                    <a:pt x="96" y="97"/>
                    <a:pt x="103" y="100"/>
                    <a:pt x="103" y="102"/>
                  </a:cubicBezTo>
                  <a:cubicBezTo>
                    <a:pt x="103" y="104"/>
                    <a:pt x="107" y="106"/>
                    <a:pt x="112" y="109"/>
                  </a:cubicBezTo>
                  <a:cubicBezTo>
                    <a:pt x="117" y="111"/>
                    <a:pt x="123" y="116"/>
                    <a:pt x="125" y="114"/>
                  </a:cubicBezTo>
                  <a:cubicBezTo>
                    <a:pt x="126" y="112"/>
                    <a:pt x="140" y="108"/>
                    <a:pt x="145" y="109"/>
                  </a:cubicBezTo>
                  <a:cubicBezTo>
                    <a:pt x="151" y="111"/>
                    <a:pt x="154" y="116"/>
                    <a:pt x="151" y="121"/>
                  </a:cubicBezTo>
                  <a:cubicBezTo>
                    <a:pt x="148" y="126"/>
                    <a:pt x="144" y="132"/>
                    <a:pt x="139" y="134"/>
                  </a:cubicBezTo>
                  <a:cubicBezTo>
                    <a:pt x="135" y="137"/>
                    <a:pt x="136" y="144"/>
                    <a:pt x="133" y="147"/>
                  </a:cubicBezTo>
                  <a:cubicBezTo>
                    <a:pt x="130" y="150"/>
                    <a:pt x="123" y="152"/>
                    <a:pt x="121" y="158"/>
                  </a:cubicBezTo>
                  <a:cubicBezTo>
                    <a:pt x="120" y="163"/>
                    <a:pt x="115" y="173"/>
                    <a:pt x="109" y="171"/>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1476"/>
            <p:cNvSpPr>
              <a:spLocks/>
            </p:cNvSpPr>
            <p:nvPr/>
          </p:nvSpPr>
          <p:spPr bwMode="auto">
            <a:xfrm>
              <a:off x="4445001" y="750887"/>
              <a:ext cx="63500" cy="134938"/>
            </a:xfrm>
            <a:custGeom>
              <a:avLst/>
              <a:gdLst>
                <a:gd name="T0" fmla="*/ 9 w 17"/>
                <a:gd name="T1" fmla="*/ 36 h 36"/>
                <a:gd name="T2" fmla="*/ 7 w 17"/>
                <a:gd name="T3" fmla="*/ 5 h 36"/>
                <a:gd name="T4" fmla="*/ 9 w 17"/>
                <a:gd name="T5" fmla="*/ 12 h 36"/>
                <a:gd name="T6" fmla="*/ 12 w 17"/>
                <a:gd name="T7" fmla="*/ 26 h 36"/>
                <a:gd name="T8" fmla="*/ 9 w 17"/>
                <a:gd name="T9" fmla="*/ 36 h 36"/>
              </a:gdLst>
              <a:ahLst/>
              <a:cxnLst>
                <a:cxn ang="0">
                  <a:pos x="T0" y="T1"/>
                </a:cxn>
                <a:cxn ang="0">
                  <a:pos x="T2" y="T3"/>
                </a:cxn>
                <a:cxn ang="0">
                  <a:pos x="T4" y="T5"/>
                </a:cxn>
                <a:cxn ang="0">
                  <a:pos x="T6" y="T7"/>
                </a:cxn>
                <a:cxn ang="0">
                  <a:pos x="T8" y="T9"/>
                </a:cxn>
              </a:cxnLst>
              <a:rect l="0" t="0" r="r" b="b"/>
              <a:pathLst>
                <a:path w="17" h="36">
                  <a:moveTo>
                    <a:pt x="9" y="36"/>
                  </a:moveTo>
                  <a:cubicBezTo>
                    <a:pt x="3" y="36"/>
                    <a:pt x="0" y="10"/>
                    <a:pt x="7" y="5"/>
                  </a:cubicBezTo>
                  <a:cubicBezTo>
                    <a:pt x="13" y="0"/>
                    <a:pt x="11" y="7"/>
                    <a:pt x="9" y="12"/>
                  </a:cubicBezTo>
                  <a:cubicBezTo>
                    <a:pt x="8" y="18"/>
                    <a:pt x="8" y="19"/>
                    <a:pt x="12" y="26"/>
                  </a:cubicBezTo>
                  <a:cubicBezTo>
                    <a:pt x="17" y="32"/>
                    <a:pt x="13" y="36"/>
                    <a:pt x="9" y="36"/>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1477"/>
            <p:cNvSpPr>
              <a:spLocks/>
            </p:cNvSpPr>
            <p:nvPr/>
          </p:nvSpPr>
          <p:spPr bwMode="auto">
            <a:xfrm>
              <a:off x="4478338" y="896937"/>
              <a:ext cx="57150" cy="33338"/>
            </a:xfrm>
            <a:custGeom>
              <a:avLst/>
              <a:gdLst>
                <a:gd name="T0" fmla="*/ 14 w 15"/>
                <a:gd name="T1" fmla="*/ 9 h 9"/>
                <a:gd name="T2" fmla="*/ 7 w 15"/>
                <a:gd name="T3" fmla="*/ 2 h 9"/>
                <a:gd name="T4" fmla="*/ 14 w 15"/>
                <a:gd name="T5" fmla="*/ 9 h 9"/>
              </a:gdLst>
              <a:ahLst/>
              <a:cxnLst>
                <a:cxn ang="0">
                  <a:pos x="T0" y="T1"/>
                </a:cxn>
                <a:cxn ang="0">
                  <a:pos x="T2" y="T3"/>
                </a:cxn>
                <a:cxn ang="0">
                  <a:pos x="T4" y="T5"/>
                </a:cxn>
              </a:cxnLst>
              <a:rect l="0" t="0" r="r" b="b"/>
              <a:pathLst>
                <a:path w="15" h="9">
                  <a:moveTo>
                    <a:pt x="14" y="9"/>
                  </a:moveTo>
                  <a:cubicBezTo>
                    <a:pt x="13" y="9"/>
                    <a:pt x="0" y="4"/>
                    <a:pt x="7" y="2"/>
                  </a:cubicBezTo>
                  <a:cubicBezTo>
                    <a:pt x="14" y="0"/>
                    <a:pt x="15" y="8"/>
                    <a:pt x="14" y="9"/>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1478"/>
            <p:cNvSpPr>
              <a:spLocks/>
            </p:cNvSpPr>
            <p:nvPr/>
          </p:nvSpPr>
          <p:spPr bwMode="auto">
            <a:xfrm>
              <a:off x="3779838" y="712787"/>
              <a:ext cx="117475" cy="90488"/>
            </a:xfrm>
            <a:custGeom>
              <a:avLst/>
              <a:gdLst>
                <a:gd name="T0" fmla="*/ 27 w 31"/>
                <a:gd name="T1" fmla="*/ 18 h 24"/>
                <a:gd name="T2" fmla="*/ 13 w 31"/>
                <a:gd name="T3" fmla="*/ 1 h 24"/>
                <a:gd name="T4" fmla="*/ 0 w 31"/>
                <a:gd name="T5" fmla="*/ 12 h 24"/>
                <a:gd name="T6" fmla="*/ 12 w 31"/>
                <a:gd name="T7" fmla="*/ 24 h 24"/>
                <a:gd name="T8" fmla="*/ 27 w 31"/>
                <a:gd name="T9" fmla="*/ 18 h 24"/>
              </a:gdLst>
              <a:ahLst/>
              <a:cxnLst>
                <a:cxn ang="0">
                  <a:pos x="T0" y="T1"/>
                </a:cxn>
                <a:cxn ang="0">
                  <a:pos x="T2" y="T3"/>
                </a:cxn>
                <a:cxn ang="0">
                  <a:pos x="T4" y="T5"/>
                </a:cxn>
                <a:cxn ang="0">
                  <a:pos x="T6" y="T7"/>
                </a:cxn>
                <a:cxn ang="0">
                  <a:pos x="T8" y="T9"/>
                </a:cxn>
              </a:cxnLst>
              <a:rect l="0" t="0" r="r" b="b"/>
              <a:pathLst>
                <a:path w="31" h="24">
                  <a:moveTo>
                    <a:pt x="27" y="18"/>
                  </a:moveTo>
                  <a:cubicBezTo>
                    <a:pt x="31" y="11"/>
                    <a:pt x="21" y="0"/>
                    <a:pt x="13" y="1"/>
                  </a:cubicBezTo>
                  <a:cubicBezTo>
                    <a:pt x="5" y="1"/>
                    <a:pt x="0" y="8"/>
                    <a:pt x="0" y="12"/>
                  </a:cubicBezTo>
                  <a:cubicBezTo>
                    <a:pt x="1" y="15"/>
                    <a:pt x="5" y="24"/>
                    <a:pt x="12" y="24"/>
                  </a:cubicBezTo>
                  <a:cubicBezTo>
                    <a:pt x="19" y="24"/>
                    <a:pt x="25" y="21"/>
                    <a:pt x="27" y="18"/>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1479"/>
            <p:cNvSpPr>
              <a:spLocks/>
            </p:cNvSpPr>
            <p:nvPr/>
          </p:nvSpPr>
          <p:spPr bwMode="auto">
            <a:xfrm>
              <a:off x="3832226" y="671512"/>
              <a:ext cx="109538" cy="38100"/>
            </a:xfrm>
            <a:custGeom>
              <a:avLst/>
              <a:gdLst>
                <a:gd name="T0" fmla="*/ 21 w 29"/>
                <a:gd name="T1" fmla="*/ 5 h 10"/>
                <a:gd name="T2" fmla="*/ 1 w 29"/>
                <a:gd name="T3" fmla="*/ 5 h 10"/>
                <a:gd name="T4" fmla="*/ 12 w 29"/>
                <a:gd name="T5" fmla="*/ 0 h 10"/>
                <a:gd name="T6" fmla="*/ 21 w 29"/>
                <a:gd name="T7" fmla="*/ 5 h 10"/>
              </a:gdLst>
              <a:ahLst/>
              <a:cxnLst>
                <a:cxn ang="0">
                  <a:pos x="T0" y="T1"/>
                </a:cxn>
                <a:cxn ang="0">
                  <a:pos x="T2" y="T3"/>
                </a:cxn>
                <a:cxn ang="0">
                  <a:pos x="T4" y="T5"/>
                </a:cxn>
                <a:cxn ang="0">
                  <a:pos x="T6" y="T7"/>
                </a:cxn>
              </a:cxnLst>
              <a:rect l="0" t="0" r="r" b="b"/>
              <a:pathLst>
                <a:path w="29" h="10">
                  <a:moveTo>
                    <a:pt x="21" y="5"/>
                  </a:moveTo>
                  <a:cubicBezTo>
                    <a:pt x="17" y="7"/>
                    <a:pt x="2" y="10"/>
                    <a:pt x="1" y="5"/>
                  </a:cubicBezTo>
                  <a:cubicBezTo>
                    <a:pt x="0" y="0"/>
                    <a:pt x="4" y="0"/>
                    <a:pt x="12" y="0"/>
                  </a:cubicBezTo>
                  <a:cubicBezTo>
                    <a:pt x="19" y="0"/>
                    <a:pt x="29" y="0"/>
                    <a:pt x="21" y="5"/>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1480"/>
            <p:cNvSpPr>
              <a:spLocks/>
            </p:cNvSpPr>
            <p:nvPr/>
          </p:nvSpPr>
          <p:spPr bwMode="auto">
            <a:xfrm>
              <a:off x="3724276" y="531812"/>
              <a:ext cx="239713" cy="120650"/>
            </a:xfrm>
            <a:custGeom>
              <a:avLst/>
              <a:gdLst>
                <a:gd name="T0" fmla="*/ 55 w 64"/>
                <a:gd name="T1" fmla="*/ 29 h 32"/>
                <a:gd name="T2" fmla="*/ 30 w 64"/>
                <a:gd name="T3" fmla="*/ 32 h 32"/>
                <a:gd name="T4" fmla="*/ 17 w 64"/>
                <a:gd name="T5" fmla="*/ 27 h 32"/>
                <a:gd name="T6" fmla="*/ 2 w 64"/>
                <a:gd name="T7" fmla="*/ 23 h 32"/>
                <a:gd name="T8" fmla="*/ 12 w 64"/>
                <a:gd name="T9" fmla="*/ 5 h 32"/>
                <a:gd name="T10" fmla="*/ 20 w 64"/>
                <a:gd name="T11" fmla="*/ 10 h 32"/>
                <a:gd name="T12" fmla="*/ 31 w 64"/>
                <a:gd name="T13" fmla="*/ 6 h 32"/>
                <a:gd name="T14" fmla="*/ 40 w 64"/>
                <a:gd name="T15" fmla="*/ 2 h 32"/>
                <a:gd name="T16" fmla="*/ 50 w 64"/>
                <a:gd name="T17" fmla="*/ 3 h 32"/>
                <a:gd name="T18" fmla="*/ 62 w 64"/>
                <a:gd name="T19" fmla="*/ 12 h 32"/>
                <a:gd name="T20" fmla="*/ 56 w 64"/>
                <a:gd name="T21" fmla="*/ 18 h 32"/>
                <a:gd name="T22" fmla="*/ 48 w 64"/>
                <a:gd name="T23" fmla="*/ 13 h 32"/>
                <a:gd name="T24" fmla="*/ 55 w 64"/>
                <a:gd name="T25" fmla="*/ 24 h 32"/>
                <a:gd name="T26" fmla="*/ 55 w 64"/>
                <a:gd name="T27" fmla="*/ 2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32">
                  <a:moveTo>
                    <a:pt x="55" y="29"/>
                  </a:moveTo>
                  <a:cubicBezTo>
                    <a:pt x="49" y="29"/>
                    <a:pt x="34" y="32"/>
                    <a:pt x="30" y="32"/>
                  </a:cubicBezTo>
                  <a:cubicBezTo>
                    <a:pt x="25" y="32"/>
                    <a:pt x="22" y="27"/>
                    <a:pt x="17" y="27"/>
                  </a:cubicBezTo>
                  <a:cubicBezTo>
                    <a:pt x="13" y="28"/>
                    <a:pt x="4" y="27"/>
                    <a:pt x="2" y="23"/>
                  </a:cubicBezTo>
                  <a:cubicBezTo>
                    <a:pt x="0" y="20"/>
                    <a:pt x="7" y="5"/>
                    <a:pt x="12" y="5"/>
                  </a:cubicBezTo>
                  <a:cubicBezTo>
                    <a:pt x="17" y="6"/>
                    <a:pt x="17" y="12"/>
                    <a:pt x="20" y="10"/>
                  </a:cubicBezTo>
                  <a:cubicBezTo>
                    <a:pt x="24" y="9"/>
                    <a:pt x="29" y="6"/>
                    <a:pt x="31" y="6"/>
                  </a:cubicBezTo>
                  <a:cubicBezTo>
                    <a:pt x="34" y="6"/>
                    <a:pt x="35" y="5"/>
                    <a:pt x="40" y="2"/>
                  </a:cubicBezTo>
                  <a:cubicBezTo>
                    <a:pt x="45" y="0"/>
                    <a:pt x="50" y="0"/>
                    <a:pt x="50" y="3"/>
                  </a:cubicBezTo>
                  <a:cubicBezTo>
                    <a:pt x="51" y="6"/>
                    <a:pt x="64" y="9"/>
                    <a:pt x="62" y="12"/>
                  </a:cubicBezTo>
                  <a:cubicBezTo>
                    <a:pt x="61" y="15"/>
                    <a:pt x="60" y="21"/>
                    <a:pt x="56" y="18"/>
                  </a:cubicBezTo>
                  <a:cubicBezTo>
                    <a:pt x="53" y="15"/>
                    <a:pt x="48" y="8"/>
                    <a:pt x="48" y="13"/>
                  </a:cubicBezTo>
                  <a:cubicBezTo>
                    <a:pt x="49" y="18"/>
                    <a:pt x="49" y="22"/>
                    <a:pt x="55" y="24"/>
                  </a:cubicBezTo>
                  <a:cubicBezTo>
                    <a:pt x="62" y="26"/>
                    <a:pt x="58" y="29"/>
                    <a:pt x="55" y="29"/>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1481"/>
            <p:cNvSpPr>
              <a:spLocks/>
            </p:cNvSpPr>
            <p:nvPr/>
          </p:nvSpPr>
          <p:spPr bwMode="auto">
            <a:xfrm>
              <a:off x="3952876" y="-236538"/>
              <a:ext cx="484188" cy="709613"/>
            </a:xfrm>
            <a:custGeom>
              <a:avLst/>
              <a:gdLst>
                <a:gd name="T0" fmla="*/ 18 w 129"/>
                <a:gd name="T1" fmla="*/ 189 h 189"/>
                <a:gd name="T2" fmla="*/ 4 w 129"/>
                <a:gd name="T3" fmla="*/ 173 h 189"/>
                <a:gd name="T4" fmla="*/ 21 w 129"/>
                <a:gd name="T5" fmla="*/ 160 h 189"/>
                <a:gd name="T6" fmla="*/ 24 w 129"/>
                <a:gd name="T7" fmla="*/ 149 h 189"/>
                <a:gd name="T8" fmla="*/ 33 w 129"/>
                <a:gd name="T9" fmla="*/ 144 h 189"/>
                <a:gd name="T10" fmla="*/ 5 w 129"/>
                <a:gd name="T11" fmla="*/ 129 h 189"/>
                <a:gd name="T12" fmla="*/ 19 w 129"/>
                <a:gd name="T13" fmla="*/ 115 h 189"/>
                <a:gd name="T14" fmla="*/ 3 w 129"/>
                <a:gd name="T15" fmla="*/ 101 h 189"/>
                <a:gd name="T16" fmla="*/ 3 w 129"/>
                <a:gd name="T17" fmla="*/ 84 h 189"/>
                <a:gd name="T18" fmla="*/ 12 w 129"/>
                <a:gd name="T19" fmla="*/ 80 h 189"/>
                <a:gd name="T20" fmla="*/ 15 w 129"/>
                <a:gd name="T21" fmla="*/ 69 h 189"/>
                <a:gd name="T22" fmla="*/ 29 w 129"/>
                <a:gd name="T23" fmla="*/ 74 h 189"/>
                <a:gd name="T24" fmla="*/ 35 w 129"/>
                <a:gd name="T25" fmla="*/ 99 h 189"/>
                <a:gd name="T26" fmla="*/ 37 w 129"/>
                <a:gd name="T27" fmla="*/ 80 h 189"/>
                <a:gd name="T28" fmla="*/ 46 w 129"/>
                <a:gd name="T29" fmla="*/ 78 h 189"/>
                <a:gd name="T30" fmla="*/ 54 w 129"/>
                <a:gd name="T31" fmla="*/ 84 h 189"/>
                <a:gd name="T32" fmla="*/ 46 w 129"/>
                <a:gd name="T33" fmla="*/ 66 h 189"/>
                <a:gd name="T34" fmla="*/ 47 w 129"/>
                <a:gd name="T35" fmla="*/ 45 h 189"/>
                <a:gd name="T36" fmla="*/ 54 w 129"/>
                <a:gd name="T37" fmla="*/ 38 h 189"/>
                <a:gd name="T38" fmla="*/ 68 w 129"/>
                <a:gd name="T39" fmla="*/ 39 h 189"/>
                <a:gd name="T40" fmla="*/ 80 w 129"/>
                <a:gd name="T41" fmla="*/ 32 h 189"/>
                <a:gd name="T42" fmla="*/ 118 w 129"/>
                <a:gd name="T43" fmla="*/ 0 h 189"/>
                <a:gd name="T44" fmla="*/ 127 w 129"/>
                <a:gd name="T45" fmla="*/ 25 h 189"/>
                <a:gd name="T46" fmla="*/ 122 w 129"/>
                <a:gd name="T47" fmla="*/ 37 h 189"/>
                <a:gd name="T48" fmla="*/ 124 w 129"/>
                <a:gd name="T49" fmla="*/ 48 h 189"/>
                <a:gd name="T50" fmla="*/ 107 w 129"/>
                <a:gd name="T51" fmla="*/ 65 h 189"/>
                <a:gd name="T52" fmla="*/ 106 w 129"/>
                <a:gd name="T53" fmla="*/ 73 h 189"/>
                <a:gd name="T54" fmla="*/ 119 w 129"/>
                <a:gd name="T55" fmla="*/ 75 h 189"/>
                <a:gd name="T56" fmla="*/ 128 w 129"/>
                <a:gd name="T57" fmla="*/ 65 h 189"/>
                <a:gd name="T58" fmla="*/ 126 w 129"/>
                <a:gd name="T59" fmla="*/ 79 h 189"/>
                <a:gd name="T60" fmla="*/ 117 w 129"/>
                <a:gd name="T61" fmla="*/ 84 h 189"/>
                <a:gd name="T62" fmla="*/ 101 w 129"/>
                <a:gd name="T63" fmla="*/ 80 h 189"/>
                <a:gd name="T64" fmla="*/ 99 w 129"/>
                <a:gd name="T65" fmla="*/ 94 h 189"/>
                <a:gd name="T66" fmla="*/ 78 w 129"/>
                <a:gd name="T67" fmla="*/ 105 h 189"/>
                <a:gd name="T68" fmla="*/ 98 w 129"/>
                <a:gd name="T69" fmla="*/ 106 h 189"/>
                <a:gd name="T70" fmla="*/ 96 w 129"/>
                <a:gd name="T71" fmla="*/ 126 h 189"/>
                <a:gd name="T72" fmla="*/ 81 w 129"/>
                <a:gd name="T73" fmla="*/ 127 h 189"/>
                <a:gd name="T74" fmla="*/ 89 w 129"/>
                <a:gd name="T75" fmla="*/ 136 h 189"/>
                <a:gd name="T76" fmla="*/ 71 w 129"/>
                <a:gd name="T77" fmla="*/ 149 h 189"/>
                <a:gd name="T78" fmla="*/ 56 w 129"/>
                <a:gd name="T79" fmla="*/ 136 h 189"/>
                <a:gd name="T80" fmla="*/ 63 w 129"/>
                <a:gd name="T81" fmla="*/ 117 h 189"/>
                <a:gd name="T82" fmla="*/ 62 w 129"/>
                <a:gd name="T83" fmla="*/ 114 h 189"/>
                <a:gd name="T84" fmla="*/ 49 w 129"/>
                <a:gd name="T85" fmla="*/ 129 h 189"/>
                <a:gd name="T86" fmla="*/ 55 w 129"/>
                <a:gd name="T87" fmla="*/ 145 h 189"/>
                <a:gd name="T88" fmla="*/ 55 w 129"/>
                <a:gd name="T89" fmla="*/ 158 h 189"/>
                <a:gd name="T90" fmla="*/ 45 w 129"/>
                <a:gd name="T91" fmla="*/ 155 h 189"/>
                <a:gd name="T92" fmla="*/ 48 w 129"/>
                <a:gd name="T93" fmla="*/ 167 h 189"/>
                <a:gd name="T94" fmla="*/ 31 w 129"/>
                <a:gd name="T95" fmla="*/ 177 h 189"/>
                <a:gd name="T96" fmla="*/ 28 w 129"/>
                <a:gd name="T97" fmla="*/ 188 h 189"/>
                <a:gd name="T98" fmla="*/ 18 w 129"/>
                <a:gd name="T99"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9" h="189">
                  <a:moveTo>
                    <a:pt x="18" y="189"/>
                  </a:moveTo>
                  <a:cubicBezTo>
                    <a:pt x="13" y="189"/>
                    <a:pt x="2" y="177"/>
                    <a:pt x="4" y="173"/>
                  </a:cubicBezTo>
                  <a:cubicBezTo>
                    <a:pt x="7" y="169"/>
                    <a:pt x="21" y="167"/>
                    <a:pt x="21" y="160"/>
                  </a:cubicBezTo>
                  <a:cubicBezTo>
                    <a:pt x="22" y="154"/>
                    <a:pt x="22" y="151"/>
                    <a:pt x="24" y="149"/>
                  </a:cubicBezTo>
                  <a:cubicBezTo>
                    <a:pt x="27" y="148"/>
                    <a:pt x="35" y="149"/>
                    <a:pt x="33" y="144"/>
                  </a:cubicBezTo>
                  <a:cubicBezTo>
                    <a:pt x="32" y="139"/>
                    <a:pt x="5" y="136"/>
                    <a:pt x="5" y="129"/>
                  </a:cubicBezTo>
                  <a:cubicBezTo>
                    <a:pt x="5" y="121"/>
                    <a:pt x="23" y="118"/>
                    <a:pt x="19" y="115"/>
                  </a:cubicBezTo>
                  <a:cubicBezTo>
                    <a:pt x="14" y="112"/>
                    <a:pt x="6" y="110"/>
                    <a:pt x="3" y="101"/>
                  </a:cubicBezTo>
                  <a:cubicBezTo>
                    <a:pt x="0" y="93"/>
                    <a:pt x="2" y="89"/>
                    <a:pt x="3" y="84"/>
                  </a:cubicBezTo>
                  <a:cubicBezTo>
                    <a:pt x="4" y="80"/>
                    <a:pt x="9" y="85"/>
                    <a:pt x="12" y="80"/>
                  </a:cubicBezTo>
                  <a:cubicBezTo>
                    <a:pt x="14" y="75"/>
                    <a:pt x="10" y="69"/>
                    <a:pt x="15" y="69"/>
                  </a:cubicBezTo>
                  <a:cubicBezTo>
                    <a:pt x="19" y="69"/>
                    <a:pt x="30" y="71"/>
                    <a:pt x="29" y="74"/>
                  </a:cubicBezTo>
                  <a:cubicBezTo>
                    <a:pt x="28" y="76"/>
                    <a:pt x="33" y="104"/>
                    <a:pt x="35" y="99"/>
                  </a:cubicBezTo>
                  <a:cubicBezTo>
                    <a:pt x="37" y="94"/>
                    <a:pt x="36" y="81"/>
                    <a:pt x="37" y="80"/>
                  </a:cubicBezTo>
                  <a:cubicBezTo>
                    <a:pt x="39" y="79"/>
                    <a:pt x="43" y="76"/>
                    <a:pt x="46" y="78"/>
                  </a:cubicBezTo>
                  <a:cubicBezTo>
                    <a:pt x="49" y="81"/>
                    <a:pt x="52" y="88"/>
                    <a:pt x="54" y="84"/>
                  </a:cubicBezTo>
                  <a:cubicBezTo>
                    <a:pt x="55" y="80"/>
                    <a:pt x="49" y="71"/>
                    <a:pt x="46" y="66"/>
                  </a:cubicBezTo>
                  <a:cubicBezTo>
                    <a:pt x="43" y="61"/>
                    <a:pt x="45" y="49"/>
                    <a:pt x="47" y="45"/>
                  </a:cubicBezTo>
                  <a:cubicBezTo>
                    <a:pt x="49" y="41"/>
                    <a:pt x="48" y="36"/>
                    <a:pt x="54" y="38"/>
                  </a:cubicBezTo>
                  <a:cubicBezTo>
                    <a:pt x="61" y="40"/>
                    <a:pt x="63" y="41"/>
                    <a:pt x="68" y="39"/>
                  </a:cubicBezTo>
                  <a:cubicBezTo>
                    <a:pt x="74" y="37"/>
                    <a:pt x="79" y="35"/>
                    <a:pt x="80" y="32"/>
                  </a:cubicBezTo>
                  <a:cubicBezTo>
                    <a:pt x="82" y="29"/>
                    <a:pt x="115" y="0"/>
                    <a:pt x="118" y="0"/>
                  </a:cubicBezTo>
                  <a:cubicBezTo>
                    <a:pt x="120" y="0"/>
                    <a:pt x="129" y="22"/>
                    <a:pt x="127" y="25"/>
                  </a:cubicBezTo>
                  <a:cubicBezTo>
                    <a:pt x="126" y="28"/>
                    <a:pt x="121" y="33"/>
                    <a:pt x="122" y="37"/>
                  </a:cubicBezTo>
                  <a:cubicBezTo>
                    <a:pt x="124" y="40"/>
                    <a:pt x="127" y="45"/>
                    <a:pt x="124" y="48"/>
                  </a:cubicBezTo>
                  <a:cubicBezTo>
                    <a:pt x="121" y="52"/>
                    <a:pt x="106" y="62"/>
                    <a:pt x="107" y="65"/>
                  </a:cubicBezTo>
                  <a:cubicBezTo>
                    <a:pt x="107" y="68"/>
                    <a:pt x="102" y="71"/>
                    <a:pt x="106" y="73"/>
                  </a:cubicBezTo>
                  <a:cubicBezTo>
                    <a:pt x="110" y="74"/>
                    <a:pt x="118" y="78"/>
                    <a:pt x="119" y="75"/>
                  </a:cubicBezTo>
                  <a:cubicBezTo>
                    <a:pt x="121" y="71"/>
                    <a:pt x="128" y="61"/>
                    <a:pt x="128" y="65"/>
                  </a:cubicBezTo>
                  <a:cubicBezTo>
                    <a:pt x="129" y="70"/>
                    <a:pt x="128" y="77"/>
                    <a:pt x="126" y="79"/>
                  </a:cubicBezTo>
                  <a:cubicBezTo>
                    <a:pt x="124" y="81"/>
                    <a:pt x="122" y="86"/>
                    <a:pt x="117" y="84"/>
                  </a:cubicBezTo>
                  <a:cubicBezTo>
                    <a:pt x="112" y="83"/>
                    <a:pt x="102" y="76"/>
                    <a:pt x="101" y="80"/>
                  </a:cubicBezTo>
                  <a:cubicBezTo>
                    <a:pt x="100" y="83"/>
                    <a:pt x="104" y="93"/>
                    <a:pt x="99" y="94"/>
                  </a:cubicBezTo>
                  <a:cubicBezTo>
                    <a:pt x="93" y="95"/>
                    <a:pt x="70" y="105"/>
                    <a:pt x="78" y="105"/>
                  </a:cubicBezTo>
                  <a:cubicBezTo>
                    <a:pt x="85" y="105"/>
                    <a:pt x="96" y="100"/>
                    <a:pt x="98" y="106"/>
                  </a:cubicBezTo>
                  <a:cubicBezTo>
                    <a:pt x="100" y="113"/>
                    <a:pt x="100" y="126"/>
                    <a:pt x="96" y="126"/>
                  </a:cubicBezTo>
                  <a:cubicBezTo>
                    <a:pt x="92" y="127"/>
                    <a:pt x="78" y="125"/>
                    <a:pt x="81" y="127"/>
                  </a:cubicBezTo>
                  <a:cubicBezTo>
                    <a:pt x="84" y="130"/>
                    <a:pt x="91" y="133"/>
                    <a:pt x="89" y="136"/>
                  </a:cubicBezTo>
                  <a:cubicBezTo>
                    <a:pt x="86" y="140"/>
                    <a:pt x="78" y="153"/>
                    <a:pt x="71" y="149"/>
                  </a:cubicBezTo>
                  <a:cubicBezTo>
                    <a:pt x="65" y="145"/>
                    <a:pt x="56" y="141"/>
                    <a:pt x="56" y="136"/>
                  </a:cubicBezTo>
                  <a:cubicBezTo>
                    <a:pt x="56" y="131"/>
                    <a:pt x="57" y="119"/>
                    <a:pt x="63" y="117"/>
                  </a:cubicBezTo>
                  <a:cubicBezTo>
                    <a:pt x="69" y="115"/>
                    <a:pt x="65" y="114"/>
                    <a:pt x="62" y="114"/>
                  </a:cubicBezTo>
                  <a:cubicBezTo>
                    <a:pt x="59" y="114"/>
                    <a:pt x="49" y="126"/>
                    <a:pt x="49" y="129"/>
                  </a:cubicBezTo>
                  <a:cubicBezTo>
                    <a:pt x="50" y="133"/>
                    <a:pt x="50" y="141"/>
                    <a:pt x="55" y="145"/>
                  </a:cubicBezTo>
                  <a:cubicBezTo>
                    <a:pt x="61" y="149"/>
                    <a:pt x="58" y="158"/>
                    <a:pt x="55" y="158"/>
                  </a:cubicBezTo>
                  <a:cubicBezTo>
                    <a:pt x="52" y="157"/>
                    <a:pt x="45" y="153"/>
                    <a:pt x="45" y="155"/>
                  </a:cubicBezTo>
                  <a:cubicBezTo>
                    <a:pt x="44" y="158"/>
                    <a:pt x="51" y="162"/>
                    <a:pt x="48" y="167"/>
                  </a:cubicBezTo>
                  <a:cubicBezTo>
                    <a:pt x="45" y="172"/>
                    <a:pt x="33" y="174"/>
                    <a:pt x="31" y="177"/>
                  </a:cubicBezTo>
                  <a:cubicBezTo>
                    <a:pt x="29" y="179"/>
                    <a:pt x="30" y="187"/>
                    <a:pt x="28" y="188"/>
                  </a:cubicBezTo>
                  <a:cubicBezTo>
                    <a:pt x="25" y="189"/>
                    <a:pt x="20" y="188"/>
                    <a:pt x="18" y="189"/>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1482"/>
            <p:cNvSpPr>
              <a:spLocks/>
            </p:cNvSpPr>
            <p:nvPr/>
          </p:nvSpPr>
          <p:spPr bwMode="auto">
            <a:xfrm>
              <a:off x="5778501" y="-646113"/>
              <a:ext cx="139700" cy="160338"/>
            </a:xfrm>
            <a:custGeom>
              <a:avLst/>
              <a:gdLst>
                <a:gd name="T0" fmla="*/ 27 w 37"/>
                <a:gd name="T1" fmla="*/ 43 h 43"/>
                <a:gd name="T2" fmla="*/ 8 w 37"/>
                <a:gd name="T3" fmla="*/ 18 h 43"/>
                <a:gd name="T4" fmla="*/ 16 w 37"/>
                <a:gd name="T5" fmla="*/ 5 h 43"/>
                <a:gd name="T6" fmla="*/ 36 w 37"/>
                <a:gd name="T7" fmla="*/ 27 h 43"/>
                <a:gd name="T8" fmla="*/ 27 w 37"/>
                <a:gd name="T9" fmla="*/ 43 h 43"/>
              </a:gdLst>
              <a:ahLst/>
              <a:cxnLst>
                <a:cxn ang="0">
                  <a:pos x="T0" y="T1"/>
                </a:cxn>
                <a:cxn ang="0">
                  <a:pos x="T2" y="T3"/>
                </a:cxn>
                <a:cxn ang="0">
                  <a:pos x="T4" y="T5"/>
                </a:cxn>
                <a:cxn ang="0">
                  <a:pos x="T6" y="T7"/>
                </a:cxn>
                <a:cxn ang="0">
                  <a:pos x="T8" y="T9"/>
                </a:cxn>
              </a:cxnLst>
              <a:rect l="0" t="0" r="r" b="b"/>
              <a:pathLst>
                <a:path w="37" h="43">
                  <a:moveTo>
                    <a:pt x="27" y="43"/>
                  </a:moveTo>
                  <a:cubicBezTo>
                    <a:pt x="19" y="43"/>
                    <a:pt x="16" y="21"/>
                    <a:pt x="8" y="18"/>
                  </a:cubicBezTo>
                  <a:cubicBezTo>
                    <a:pt x="0" y="15"/>
                    <a:pt x="4" y="0"/>
                    <a:pt x="16" y="5"/>
                  </a:cubicBezTo>
                  <a:cubicBezTo>
                    <a:pt x="28" y="9"/>
                    <a:pt x="37" y="21"/>
                    <a:pt x="36" y="27"/>
                  </a:cubicBezTo>
                  <a:cubicBezTo>
                    <a:pt x="35" y="33"/>
                    <a:pt x="30" y="43"/>
                    <a:pt x="27" y="43"/>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1483"/>
            <p:cNvSpPr>
              <a:spLocks/>
            </p:cNvSpPr>
            <p:nvPr/>
          </p:nvSpPr>
          <p:spPr bwMode="auto">
            <a:xfrm>
              <a:off x="5989638" y="-563563"/>
              <a:ext cx="66675" cy="107950"/>
            </a:xfrm>
            <a:custGeom>
              <a:avLst/>
              <a:gdLst>
                <a:gd name="T0" fmla="*/ 14 w 18"/>
                <a:gd name="T1" fmla="*/ 28 h 29"/>
                <a:gd name="T2" fmla="*/ 3 w 18"/>
                <a:gd name="T3" fmla="*/ 12 h 29"/>
                <a:gd name="T4" fmla="*/ 17 w 18"/>
                <a:gd name="T5" fmla="*/ 2 h 29"/>
                <a:gd name="T6" fmla="*/ 13 w 18"/>
                <a:gd name="T7" fmla="*/ 15 h 29"/>
                <a:gd name="T8" fmla="*/ 14 w 18"/>
                <a:gd name="T9" fmla="*/ 28 h 29"/>
              </a:gdLst>
              <a:ahLst/>
              <a:cxnLst>
                <a:cxn ang="0">
                  <a:pos x="T0" y="T1"/>
                </a:cxn>
                <a:cxn ang="0">
                  <a:pos x="T2" y="T3"/>
                </a:cxn>
                <a:cxn ang="0">
                  <a:pos x="T4" y="T5"/>
                </a:cxn>
                <a:cxn ang="0">
                  <a:pos x="T6" y="T7"/>
                </a:cxn>
                <a:cxn ang="0">
                  <a:pos x="T8" y="T9"/>
                </a:cxn>
              </a:cxnLst>
              <a:rect l="0" t="0" r="r" b="b"/>
              <a:pathLst>
                <a:path w="18" h="29">
                  <a:moveTo>
                    <a:pt x="14" y="28"/>
                  </a:moveTo>
                  <a:cubicBezTo>
                    <a:pt x="7" y="26"/>
                    <a:pt x="0" y="17"/>
                    <a:pt x="3" y="12"/>
                  </a:cubicBezTo>
                  <a:cubicBezTo>
                    <a:pt x="7" y="7"/>
                    <a:pt x="16" y="0"/>
                    <a:pt x="17" y="2"/>
                  </a:cubicBezTo>
                  <a:cubicBezTo>
                    <a:pt x="18" y="4"/>
                    <a:pt x="12" y="11"/>
                    <a:pt x="13" y="15"/>
                  </a:cubicBezTo>
                  <a:cubicBezTo>
                    <a:pt x="14" y="18"/>
                    <a:pt x="17" y="29"/>
                    <a:pt x="14" y="28"/>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1484"/>
            <p:cNvSpPr>
              <a:spLocks/>
            </p:cNvSpPr>
            <p:nvPr/>
          </p:nvSpPr>
          <p:spPr bwMode="auto">
            <a:xfrm>
              <a:off x="5800726" y="-852488"/>
              <a:ext cx="342900" cy="258763"/>
            </a:xfrm>
            <a:custGeom>
              <a:avLst/>
              <a:gdLst>
                <a:gd name="T0" fmla="*/ 74 w 91"/>
                <a:gd name="T1" fmla="*/ 68 h 69"/>
                <a:gd name="T2" fmla="*/ 55 w 91"/>
                <a:gd name="T3" fmla="*/ 58 h 69"/>
                <a:gd name="T4" fmla="*/ 47 w 91"/>
                <a:gd name="T5" fmla="*/ 57 h 69"/>
                <a:gd name="T6" fmla="*/ 32 w 91"/>
                <a:gd name="T7" fmla="*/ 65 h 69"/>
                <a:gd name="T8" fmla="*/ 23 w 91"/>
                <a:gd name="T9" fmla="*/ 51 h 69"/>
                <a:gd name="T10" fmla="*/ 21 w 91"/>
                <a:gd name="T11" fmla="*/ 35 h 69"/>
                <a:gd name="T12" fmla="*/ 18 w 91"/>
                <a:gd name="T13" fmla="*/ 50 h 69"/>
                <a:gd name="T14" fmla="*/ 6 w 91"/>
                <a:gd name="T15" fmla="*/ 47 h 69"/>
                <a:gd name="T16" fmla="*/ 9 w 91"/>
                <a:gd name="T17" fmla="*/ 11 h 69"/>
                <a:gd name="T18" fmla="*/ 26 w 91"/>
                <a:gd name="T19" fmla="*/ 4 h 69"/>
                <a:gd name="T20" fmla="*/ 41 w 91"/>
                <a:gd name="T21" fmla="*/ 13 h 69"/>
                <a:gd name="T22" fmla="*/ 48 w 91"/>
                <a:gd name="T23" fmla="*/ 21 h 69"/>
                <a:gd name="T24" fmla="*/ 47 w 91"/>
                <a:gd name="T25" fmla="*/ 29 h 69"/>
                <a:gd name="T26" fmla="*/ 40 w 91"/>
                <a:gd name="T27" fmla="*/ 42 h 69"/>
                <a:gd name="T28" fmla="*/ 58 w 91"/>
                <a:gd name="T29" fmla="*/ 35 h 69"/>
                <a:gd name="T30" fmla="*/ 67 w 91"/>
                <a:gd name="T31" fmla="*/ 38 h 69"/>
                <a:gd name="T32" fmla="*/ 79 w 91"/>
                <a:gd name="T33" fmla="*/ 43 h 69"/>
                <a:gd name="T34" fmla="*/ 78 w 91"/>
                <a:gd name="T35" fmla="*/ 54 h 69"/>
                <a:gd name="T36" fmla="*/ 91 w 91"/>
                <a:gd name="T37" fmla="*/ 50 h 69"/>
                <a:gd name="T38" fmla="*/ 86 w 91"/>
                <a:gd name="T39" fmla="*/ 61 h 69"/>
                <a:gd name="T40" fmla="*/ 74 w 91"/>
                <a:gd name="T41" fmla="*/ 6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 h="69">
                  <a:moveTo>
                    <a:pt x="74" y="68"/>
                  </a:moveTo>
                  <a:cubicBezTo>
                    <a:pt x="66" y="67"/>
                    <a:pt x="57" y="63"/>
                    <a:pt x="55" y="58"/>
                  </a:cubicBezTo>
                  <a:cubicBezTo>
                    <a:pt x="52" y="53"/>
                    <a:pt x="54" y="57"/>
                    <a:pt x="47" y="57"/>
                  </a:cubicBezTo>
                  <a:cubicBezTo>
                    <a:pt x="41" y="57"/>
                    <a:pt x="40" y="68"/>
                    <a:pt x="32" y="65"/>
                  </a:cubicBezTo>
                  <a:cubicBezTo>
                    <a:pt x="25" y="63"/>
                    <a:pt x="21" y="56"/>
                    <a:pt x="23" y="51"/>
                  </a:cubicBezTo>
                  <a:cubicBezTo>
                    <a:pt x="24" y="46"/>
                    <a:pt x="27" y="33"/>
                    <a:pt x="21" y="35"/>
                  </a:cubicBezTo>
                  <a:cubicBezTo>
                    <a:pt x="15" y="37"/>
                    <a:pt x="21" y="47"/>
                    <a:pt x="18" y="50"/>
                  </a:cubicBezTo>
                  <a:cubicBezTo>
                    <a:pt x="14" y="53"/>
                    <a:pt x="8" y="54"/>
                    <a:pt x="6" y="47"/>
                  </a:cubicBezTo>
                  <a:cubicBezTo>
                    <a:pt x="5" y="40"/>
                    <a:pt x="0" y="16"/>
                    <a:pt x="9" y="11"/>
                  </a:cubicBezTo>
                  <a:cubicBezTo>
                    <a:pt x="18" y="5"/>
                    <a:pt x="22" y="0"/>
                    <a:pt x="26" y="4"/>
                  </a:cubicBezTo>
                  <a:cubicBezTo>
                    <a:pt x="31" y="8"/>
                    <a:pt x="37" y="10"/>
                    <a:pt x="41" y="13"/>
                  </a:cubicBezTo>
                  <a:cubicBezTo>
                    <a:pt x="46" y="15"/>
                    <a:pt x="46" y="20"/>
                    <a:pt x="48" y="21"/>
                  </a:cubicBezTo>
                  <a:cubicBezTo>
                    <a:pt x="50" y="23"/>
                    <a:pt x="50" y="28"/>
                    <a:pt x="47" y="29"/>
                  </a:cubicBezTo>
                  <a:cubicBezTo>
                    <a:pt x="43" y="30"/>
                    <a:pt x="33" y="41"/>
                    <a:pt x="40" y="42"/>
                  </a:cubicBezTo>
                  <a:cubicBezTo>
                    <a:pt x="48" y="43"/>
                    <a:pt x="54" y="37"/>
                    <a:pt x="58" y="35"/>
                  </a:cubicBezTo>
                  <a:cubicBezTo>
                    <a:pt x="62" y="33"/>
                    <a:pt x="66" y="32"/>
                    <a:pt x="67" y="38"/>
                  </a:cubicBezTo>
                  <a:cubicBezTo>
                    <a:pt x="67" y="44"/>
                    <a:pt x="77" y="39"/>
                    <a:pt x="79" y="43"/>
                  </a:cubicBezTo>
                  <a:cubicBezTo>
                    <a:pt x="81" y="47"/>
                    <a:pt x="75" y="57"/>
                    <a:pt x="78" y="54"/>
                  </a:cubicBezTo>
                  <a:cubicBezTo>
                    <a:pt x="81" y="52"/>
                    <a:pt x="91" y="45"/>
                    <a:pt x="91" y="50"/>
                  </a:cubicBezTo>
                  <a:cubicBezTo>
                    <a:pt x="91" y="54"/>
                    <a:pt x="90" y="60"/>
                    <a:pt x="86" y="61"/>
                  </a:cubicBezTo>
                  <a:cubicBezTo>
                    <a:pt x="82" y="62"/>
                    <a:pt x="78" y="69"/>
                    <a:pt x="74" y="68"/>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1485"/>
            <p:cNvSpPr>
              <a:spLocks/>
            </p:cNvSpPr>
            <p:nvPr/>
          </p:nvSpPr>
          <p:spPr bwMode="auto">
            <a:xfrm>
              <a:off x="5932488" y="-893763"/>
              <a:ext cx="74613" cy="71438"/>
            </a:xfrm>
            <a:custGeom>
              <a:avLst/>
              <a:gdLst>
                <a:gd name="T0" fmla="*/ 14 w 20"/>
                <a:gd name="T1" fmla="*/ 18 h 19"/>
                <a:gd name="T2" fmla="*/ 4 w 20"/>
                <a:gd name="T3" fmla="*/ 3 h 19"/>
                <a:gd name="T4" fmla="*/ 14 w 20"/>
                <a:gd name="T5" fmla="*/ 18 h 19"/>
              </a:gdLst>
              <a:ahLst/>
              <a:cxnLst>
                <a:cxn ang="0">
                  <a:pos x="T0" y="T1"/>
                </a:cxn>
                <a:cxn ang="0">
                  <a:pos x="T2" y="T3"/>
                </a:cxn>
                <a:cxn ang="0">
                  <a:pos x="T4" y="T5"/>
                </a:cxn>
              </a:cxnLst>
              <a:rect l="0" t="0" r="r" b="b"/>
              <a:pathLst>
                <a:path w="20" h="19">
                  <a:moveTo>
                    <a:pt x="14" y="18"/>
                  </a:moveTo>
                  <a:cubicBezTo>
                    <a:pt x="5" y="19"/>
                    <a:pt x="0" y="6"/>
                    <a:pt x="4" y="3"/>
                  </a:cubicBezTo>
                  <a:cubicBezTo>
                    <a:pt x="8" y="0"/>
                    <a:pt x="20" y="18"/>
                    <a:pt x="14" y="18"/>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1486"/>
            <p:cNvSpPr>
              <a:spLocks/>
            </p:cNvSpPr>
            <p:nvPr/>
          </p:nvSpPr>
          <p:spPr bwMode="auto">
            <a:xfrm>
              <a:off x="6075363" y="-939800"/>
              <a:ext cx="52388" cy="90488"/>
            </a:xfrm>
            <a:custGeom>
              <a:avLst/>
              <a:gdLst>
                <a:gd name="T0" fmla="*/ 7 w 14"/>
                <a:gd name="T1" fmla="*/ 24 h 24"/>
                <a:gd name="T2" fmla="*/ 5 w 14"/>
                <a:gd name="T3" fmla="*/ 16 h 24"/>
                <a:gd name="T4" fmla="*/ 4 w 14"/>
                <a:gd name="T5" fmla="*/ 5 h 24"/>
                <a:gd name="T6" fmla="*/ 13 w 14"/>
                <a:gd name="T7" fmla="*/ 3 h 24"/>
                <a:gd name="T8" fmla="*/ 10 w 14"/>
                <a:gd name="T9" fmla="*/ 15 h 24"/>
                <a:gd name="T10" fmla="*/ 7 w 14"/>
                <a:gd name="T11" fmla="*/ 24 h 24"/>
              </a:gdLst>
              <a:ahLst/>
              <a:cxnLst>
                <a:cxn ang="0">
                  <a:pos x="T0" y="T1"/>
                </a:cxn>
                <a:cxn ang="0">
                  <a:pos x="T2" y="T3"/>
                </a:cxn>
                <a:cxn ang="0">
                  <a:pos x="T4" y="T5"/>
                </a:cxn>
                <a:cxn ang="0">
                  <a:pos x="T6" y="T7"/>
                </a:cxn>
                <a:cxn ang="0">
                  <a:pos x="T8" y="T9"/>
                </a:cxn>
                <a:cxn ang="0">
                  <a:pos x="T10" y="T11"/>
                </a:cxn>
              </a:cxnLst>
              <a:rect l="0" t="0" r="r" b="b"/>
              <a:pathLst>
                <a:path w="14" h="24">
                  <a:moveTo>
                    <a:pt x="7" y="24"/>
                  </a:moveTo>
                  <a:cubicBezTo>
                    <a:pt x="0" y="24"/>
                    <a:pt x="2" y="21"/>
                    <a:pt x="5" y="16"/>
                  </a:cubicBezTo>
                  <a:cubicBezTo>
                    <a:pt x="8" y="10"/>
                    <a:pt x="1" y="9"/>
                    <a:pt x="4" y="5"/>
                  </a:cubicBezTo>
                  <a:cubicBezTo>
                    <a:pt x="7" y="1"/>
                    <a:pt x="11" y="0"/>
                    <a:pt x="13" y="3"/>
                  </a:cubicBezTo>
                  <a:cubicBezTo>
                    <a:pt x="14" y="5"/>
                    <a:pt x="9" y="11"/>
                    <a:pt x="10" y="15"/>
                  </a:cubicBezTo>
                  <a:cubicBezTo>
                    <a:pt x="11" y="18"/>
                    <a:pt x="9" y="24"/>
                    <a:pt x="7" y="24"/>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1487"/>
            <p:cNvSpPr>
              <a:spLocks/>
            </p:cNvSpPr>
            <p:nvPr/>
          </p:nvSpPr>
          <p:spPr bwMode="auto">
            <a:xfrm>
              <a:off x="6138863" y="-1006475"/>
              <a:ext cx="131763" cy="115888"/>
            </a:xfrm>
            <a:custGeom>
              <a:avLst/>
              <a:gdLst>
                <a:gd name="T0" fmla="*/ 2 w 35"/>
                <a:gd name="T1" fmla="*/ 28 h 31"/>
                <a:gd name="T2" fmla="*/ 8 w 35"/>
                <a:gd name="T3" fmla="*/ 18 h 31"/>
                <a:gd name="T4" fmla="*/ 13 w 35"/>
                <a:gd name="T5" fmla="*/ 7 h 31"/>
                <a:gd name="T6" fmla="*/ 20 w 35"/>
                <a:gd name="T7" fmla="*/ 4 h 31"/>
                <a:gd name="T8" fmla="*/ 20 w 35"/>
                <a:gd name="T9" fmla="*/ 10 h 31"/>
                <a:gd name="T10" fmla="*/ 35 w 35"/>
                <a:gd name="T11" fmla="*/ 2 h 31"/>
                <a:gd name="T12" fmla="*/ 28 w 35"/>
                <a:gd name="T13" fmla="*/ 13 h 31"/>
                <a:gd name="T14" fmla="*/ 18 w 35"/>
                <a:gd name="T15" fmla="*/ 20 h 31"/>
                <a:gd name="T16" fmla="*/ 2 w 35"/>
                <a:gd name="T17" fmla="*/ 2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1">
                  <a:moveTo>
                    <a:pt x="2" y="28"/>
                  </a:moveTo>
                  <a:cubicBezTo>
                    <a:pt x="0" y="26"/>
                    <a:pt x="7" y="21"/>
                    <a:pt x="8" y="18"/>
                  </a:cubicBezTo>
                  <a:cubicBezTo>
                    <a:pt x="10" y="15"/>
                    <a:pt x="11" y="11"/>
                    <a:pt x="13" y="7"/>
                  </a:cubicBezTo>
                  <a:cubicBezTo>
                    <a:pt x="16" y="2"/>
                    <a:pt x="21" y="1"/>
                    <a:pt x="20" y="4"/>
                  </a:cubicBezTo>
                  <a:cubicBezTo>
                    <a:pt x="19" y="6"/>
                    <a:pt x="15" y="11"/>
                    <a:pt x="20" y="10"/>
                  </a:cubicBezTo>
                  <a:cubicBezTo>
                    <a:pt x="24" y="9"/>
                    <a:pt x="35" y="0"/>
                    <a:pt x="35" y="2"/>
                  </a:cubicBezTo>
                  <a:cubicBezTo>
                    <a:pt x="35" y="5"/>
                    <a:pt x="30" y="9"/>
                    <a:pt x="28" y="13"/>
                  </a:cubicBezTo>
                  <a:cubicBezTo>
                    <a:pt x="26" y="17"/>
                    <a:pt x="24" y="20"/>
                    <a:pt x="18" y="20"/>
                  </a:cubicBezTo>
                  <a:cubicBezTo>
                    <a:pt x="12" y="21"/>
                    <a:pt x="5" y="31"/>
                    <a:pt x="2" y="28"/>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1488"/>
            <p:cNvSpPr>
              <a:spLocks/>
            </p:cNvSpPr>
            <p:nvPr/>
          </p:nvSpPr>
          <p:spPr bwMode="auto">
            <a:xfrm>
              <a:off x="5929313" y="-1014413"/>
              <a:ext cx="160338" cy="74613"/>
            </a:xfrm>
            <a:custGeom>
              <a:avLst/>
              <a:gdLst>
                <a:gd name="T0" fmla="*/ 32 w 43"/>
                <a:gd name="T1" fmla="*/ 19 h 20"/>
                <a:gd name="T2" fmla="*/ 22 w 43"/>
                <a:gd name="T3" fmla="*/ 12 h 20"/>
                <a:gd name="T4" fmla="*/ 15 w 43"/>
                <a:gd name="T5" fmla="*/ 14 h 20"/>
                <a:gd name="T6" fmla="*/ 8 w 43"/>
                <a:gd name="T7" fmla="*/ 1 h 20"/>
                <a:gd name="T8" fmla="*/ 21 w 43"/>
                <a:gd name="T9" fmla="*/ 6 h 20"/>
                <a:gd name="T10" fmla="*/ 32 w 43"/>
                <a:gd name="T11" fmla="*/ 19 h 20"/>
              </a:gdLst>
              <a:ahLst/>
              <a:cxnLst>
                <a:cxn ang="0">
                  <a:pos x="T0" y="T1"/>
                </a:cxn>
                <a:cxn ang="0">
                  <a:pos x="T2" y="T3"/>
                </a:cxn>
                <a:cxn ang="0">
                  <a:pos x="T4" y="T5"/>
                </a:cxn>
                <a:cxn ang="0">
                  <a:pos x="T6" y="T7"/>
                </a:cxn>
                <a:cxn ang="0">
                  <a:pos x="T8" y="T9"/>
                </a:cxn>
                <a:cxn ang="0">
                  <a:pos x="T10" y="T11"/>
                </a:cxn>
              </a:cxnLst>
              <a:rect l="0" t="0" r="r" b="b"/>
              <a:pathLst>
                <a:path w="43" h="20">
                  <a:moveTo>
                    <a:pt x="32" y="19"/>
                  </a:moveTo>
                  <a:cubicBezTo>
                    <a:pt x="28" y="19"/>
                    <a:pt x="24" y="11"/>
                    <a:pt x="22" y="12"/>
                  </a:cubicBezTo>
                  <a:cubicBezTo>
                    <a:pt x="20" y="14"/>
                    <a:pt x="21" y="19"/>
                    <a:pt x="15" y="14"/>
                  </a:cubicBezTo>
                  <a:cubicBezTo>
                    <a:pt x="10" y="9"/>
                    <a:pt x="0" y="0"/>
                    <a:pt x="8" y="1"/>
                  </a:cubicBezTo>
                  <a:cubicBezTo>
                    <a:pt x="15" y="2"/>
                    <a:pt x="13" y="5"/>
                    <a:pt x="21" y="6"/>
                  </a:cubicBezTo>
                  <a:cubicBezTo>
                    <a:pt x="28" y="8"/>
                    <a:pt x="43" y="20"/>
                    <a:pt x="32" y="19"/>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1489"/>
            <p:cNvSpPr>
              <a:spLocks/>
            </p:cNvSpPr>
            <p:nvPr/>
          </p:nvSpPr>
          <p:spPr bwMode="auto">
            <a:xfrm>
              <a:off x="6176963" y="-830263"/>
              <a:ext cx="49213" cy="55563"/>
            </a:xfrm>
            <a:custGeom>
              <a:avLst/>
              <a:gdLst>
                <a:gd name="T0" fmla="*/ 10 w 13"/>
                <a:gd name="T1" fmla="*/ 13 h 15"/>
                <a:gd name="T2" fmla="*/ 2 w 13"/>
                <a:gd name="T3" fmla="*/ 0 h 15"/>
                <a:gd name="T4" fmla="*/ 10 w 13"/>
                <a:gd name="T5" fmla="*/ 13 h 15"/>
              </a:gdLst>
              <a:ahLst/>
              <a:cxnLst>
                <a:cxn ang="0">
                  <a:pos x="T0" y="T1"/>
                </a:cxn>
                <a:cxn ang="0">
                  <a:pos x="T2" y="T3"/>
                </a:cxn>
                <a:cxn ang="0">
                  <a:pos x="T4" y="T5"/>
                </a:cxn>
              </a:cxnLst>
              <a:rect l="0" t="0" r="r" b="b"/>
              <a:pathLst>
                <a:path w="13" h="15">
                  <a:moveTo>
                    <a:pt x="10" y="13"/>
                  </a:moveTo>
                  <a:cubicBezTo>
                    <a:pt x="6" y="15"/>
                    <a:pt x="0" y="1"/>
                    <a:pt x="2" y="0"/>
                  </a:cubicBezTo>
                  <a:cubicBezTo>
                    <a:pt x="5" y="0"/>
                    <a:pt x="13" y="11"/>
                    <a:pt x="10" y="13"/>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1490"/>
            <p:cNvSpPr>
              <a:spLocks/>
            </p:cNvSpPr>
            <p:nvPr/>
          </p:nvSpPr>
          <p:spPr bwMode="auto">
            <a:xfrm>
              <a:off x="3306763" y="3014662"/>
              <a:ext cx="1003300" cy="998538"/>
            </a:xfrm>
            <a:custGeom>
              <a:avLst/>
              <a:gdLst>
                <a:gd name="T0" fmla="*/ 267 w 267"/>
                <a:gd name="T1" fmla="*/ 246 h 266"/>
                <a:gd name="T2" fmla="*/ 263 w 267"/>
                <a:gd name="T3" fmla="*/ 244 h 266"/>
                <a:gd name="T4" fmla="*/ 252 w 267"/>
                <a:gd name="T5" fmla="*/ 257 h 266"/>
                <a:gd name="T6" fmla="*/ 240 w 267"/>
                <a:gd name="T7" fmla="*/ 254 h 266"/>
                <a:gd name="T8" fmla="*/ 216 w 267"/>
                <a:gd name="T9" fmla="*/ 252 h 266"/>
                <a:gd name="T10" fmla="*/ 214 w 267"/>
                <a:gd name="T11" fmla="*/ 222 h 266"/>
                <a:gd name="T12" fmla="*/ 196 w 267"/>
                <a:gd name="T13" fmla="*/ 218 h 266"/>
                <a:gd name="T14" fmla="*/ 185 w 267"/>
                <a:gd name="T15" fmla="*/ 189 h 266"/>
                <a:gd name="T16" fmla="*/ 160 w 267"/>
                <a:gd name="T17" fmla="*/ 162 h 266"/>
                <a:gd name="T18" fmla="*/ 149 w 267"/>
                <a:gd name="T19" fmla="*/ 180 h 266"/>
                <a:gd name="T20" fmla="*/ 138 w 267"/>
                <a:gd name="T21" fmla="*/ 192 h 266"/>
                <a:gd name="T22" fmla="*/ 140 w 267"/>
                <a:gd name="T23" fmla="*/ 211 h 266"/>
                <a:gd name="T24" fmla="*/ 127 w 267"/>
                <a:gd name="T25" fmla="*/ 219 h 266"/>
                <a:gd name="T26" fmla="*/ 127 w 267"/>
                <a:gd name="T27" fmla="*/ 228 h 266"/>
                <a:gd name="T28" fmla="*/ 119 w 267"/>
                <a:gd name="T29" fmla="*/ 226 h 266"/>
                <a:gd name="T30" fmla="*/ 117 w 267"/>
                <a:gd name="T31" fmla="*/ 238 h 266"/>
                <a:gd name="T32" fmla="*/ 102 w 267"/>
                <a:gd name="T33" fmla="*/ 228 h 266"/>
                <a:gd name="T34" fmla="*/ 77 w 267"/>
                <a:gd name="T35" fmla="*/ 230 h 266"/>
                <a:gd name="T36" fmla="*/ 60 w 267"/>
                <a:gd name="T37" fmla="*/ 211 h 266"/>
                <a:gd name="T38" fmla="*/ 41 w 267"/>
                <a:gd name="T39" fmla="*/ 203 h 266"/>
                <a:gd name="T40" fmla="*/ 36 w 267"/>
                <a:gd name="T41" fmla="*/ 189 h 266"/>
                <a:gd name="T42" fmla="*/ 24 w 267"/>
                <a:gd name="T43" fmla="*/ 175 h 266"/>
                <a:gd name="T44" fmla="*/ 3 w 267"/>
                <a:gd name="T45" fmla="*/ 146 h 266"/>
                <a:gd name="T46" fmla="*/ 17 w 267"/>
                <a:gd name="T47" fmla="*/ 136 h 266"/>
                <a:gd name="T48" fmla="*/ 28 w 267"/>
                <a:gd name="T49" fmla="*/ 127 h 266"/>
                <a:gd name="T50" fmla="*/ 48 w 267"/>
                <a:gd name="T51" fmla="*/ 124 h 266"/>
                <a:gd name="T52" fmla="*/ 63 w 267"/>
                <a:gd name="T53" fmla="*/ 108 h 266"/>
                <a:gd name="T54" fmla="*/ 39 w 267"/>
                <a:gd name="T55" fmla="*/ 95 h 266"/>
                <a:gd name="T56" fmla="*/ 49 w 267"/>
                <a:gd name="T57" fmla="*/ 82 h 266"/>
                <a:gd name="T58" fmla="*/ 60 w 267"/>
                <a:gd name="T59" fmla="*/ 86 h 266"/>
                <a:gd name="T60" fmla="*/ 76 w 267"/>
                <a:gd name="T61" fmla="*/ 76 h 266"/>
                <a:gd name="T62" fmla="*/ 89 w 267"/>
                <a:gd name="T63" fmla="*/ 73 h 266"/>
                <a:gd name="T64" fmla="*/ 96 w 267"/>
                <a:gd name="T65" fmla="*/ 61 h 266"/>
                <a:gd name="T66" fmla="*/ 109 w 267"/>
                <a:gd name="T67" fmla="*/ 47 h 266"/>
                <a:gd name="T68" fmla="*/ 108 w 267"/>
                <a:gd name="T69" fmla="*/ 29 h 266"/>
                <a:gd name="T70" fmla="*/ 117 w 267"/>
                <a:gd name="T71" fmla="*/ 10 h 266"/>
                <a:gd name="T72" fmla="*/ 125 w 267"/>
                <a:gd name="T73"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7" h="266">
                  <a:moveTo>
                    <a:pt x="267" y="246"/>
                  </a:moveTo>
                  <a:cubicBezTo>
                    <a:pt x="266" y="245"/>
                    <a:pt x="265" y="244"/>
                    <a:pt x="263" y="244"/>
                  </a:cubicBezTo>
                  <a:cubicBezTo>
                    <a:pt x="257" y="242"/>
                    <a:pt x="257" y="257"/>
                    <a:pt x="252" y="257"/>
                  </a:cubicBezTo>
                  <a:cubicBezTo>
                    <a:pt x="247" y="258"/>
                    <a:pt x="243" y="253"/>
                    <a:pt x="240" y="254"/>
                  </a:cubicBezTo>
                  <a:cubicBezTo>
                    <a:pt x="236" y="254"/>
                    <a:pt x="220" y="266"/>
                    <a:pt x="216" y="252"/>
                  </a:cubicBezTo>
                  <a:cubicBezTo>
                    <a:pt x="212" y="237"/>
                    <a:pt x="224" y="227"/>
                    <a:pt x="214" y="222"/>
                  </a:cubicBezTo>
                  <a:cubicBezTo>
                    <a:pt x="204" y="216"/>
                    <a:pt x="204" y="229"/>
                    <a:pt x="196" y="218"/>
                  </a:cubicBezTo>
                  <a:cubicBezTo>
                    <a:pt x="188" y="207"/>
                    <a:pt x="185" y="199"/>
                    <a:pt x="185" y="189"/>
                  </a:cubicBezTo>
                  <a:cubicBezTo>
                    <a:pt x="185" y="178"/>
                    <a:pt x="162" y="158"/>
                    <a:pt x="160" y="162"/>
                  </a:cubicBezTo>
                  <a:cubicBezTo>
                    <a:pt x="158" y="166"/>
                    <a:pt x="155" y="177"/>
                    <a:pt x="149" y="180"/>
                  </a:cubicBezTo>
                  <a:cubicBezTo>
                    <a:pt x="142" y="182"/>
                    <a:pt x="137" y="187"/>
                    <a:pt x="138" y="192"/>
                  </a:cubicBezTo>
                  <a:cubicBezTo>
                    <a:pt x="138" y="197"/>
                    <a:pt x="145" y="211"/>
                    <a:pt x="140" y="211"/>
                  </a:cubicBezTo>
                  <a:cubicBezTo>
                    <a:pt x="135" y="211"/>
                    <a:pt x="127" y="217"/>
                    <a:pt x="127" y="219"/>
                  </a:cubicBezTo>
                  <a:cubicBezTo>
                    <a:pt x="127" y="222"/>
                    <a:pt x="130" y="228"/>
                    <a:pt x="127" y="228"/>
                  </a:cubicBezTo>
                  <a:cubicBezTo>
                    <a:pt x="123" y="228"/>
                    <a:pt x="120" y="223"/>
                    <a:pt x="119" y="226"/>
                  </a:cubicBezTo>
                  <a:cubicBezTo>
                    <a:pt x="118" y="230"/>
                    <a:pt x="122" y="240"/>
                    <a:pt x="117" y="238"/>
                  </a:cubicBezTo>
                  <a:cubicBezTo>
                    <a:pt x="112" y="236"/>
                    <a:pt x="107" y="228"/>
                    <a:pt x="102" y="228"/>
                  </a:cubicBezTo>
                  <a:cubicBezTo>
                    <a:pt x="97" y="229"/>
                    <a:pt x="87" y="237"/>
                    <a:pt x="77" y="230"/>
                  </a:cubicBezTo>
                  <a:cubicBezTo>
                    <a:pt x="68" y="223"/>
                    <a:pt x="70" y="215"/>
                    <a:pt x="60" y="211"/>
                  </a:cubicBezTo>
                  <a:cubicBezTo>
                    <a:pt x="49" y="207"/>
                    <a:pt x="41" y="210"/>
                    <a:pt x="41" y="203"/>
                  </a:cubicBezTo>
                  <a:cubicBezTo>
                    <a:pt x="41" y="195"/>
                    <a:pt x="41" y="194"/>
                    <a:pt x="36" y="189"/>
                  </a:cubicBezTo>
                  <a:cubicBezTo>
                    <a:pt x="32" y="184"/>
                    <a:pt x="26" y="182"/>
                    <a:pt x="24" y="175"/>
                  </a:cubicBezTo>
                  <a:cubicBezTo>
                    <a:pt x="21" y="168"/>
                    <a:pt x="0" y="150"/>
                    <a:pt x="3" y="146"/>
                  </a:cubicBezTo>
                  <a:cubicBezTo>
                    <a:pt x="5" y="143"/>
                    <a:pt x="14" y="141"/>
                    <a:pt x="17" y="136"/>
                  </a:cubicBezTo>
                  <a:cubicBezTo>
                    <a:pt x="19" y="132"/>
                    <a:pt x="21" y="127"/>
                    <a:pt x="28" y="127"/>
                  </a:cubicBezTo>
                  <a:cubicBezTo>
                    <a:pt x="34" y="127"/>
                    <a:pt x="45" y="127"/>
                    <a:pt x="48" y="124"/>
                  </a:cubicBezTo>
                  <a:cubicBezTo>
                    <a:pt x="50" y="122"/>
                    <a:pt x="70" y="109"/>
                    <a:pt x="63" y="108"/>
                  </a:cubicBezTo>
                  <a:cubicBezTo>
                    <a:pt x="57" y="106"/>
                    <a:pt x="39" y="100"/>
                    <a:pt x="39" y="95"/>
                  </a:cubicBezTo>
                  <a:cubicBezTo>
                    <a:pt x="40" y="90"/>
                    <a:pt x="44" y="80"/>
                    <a:pt x="49" y="82"/>
                  </a:cubicBezTo>
                  <a:cubicBezTo>
                    <a:pt x="55" y="84"/>
                    <a:pt x="56" y="88"/>
                    <a:pt x="60" y="86"/>
                  </a:cubicBezTo>
                  <a:cubicBezTo>
                    <a:pt x="65" y="84"/>
                    <a:pt x="70" y="76"/>
                    <a:pt x="76" y="76"/>
                  </a:cubicBezTo>
                  <a:cubicBezTo>
                    <a:pt x="82" y="76"/>
                    <a:pt x="87" y="76"/>
                    <a:pt x="89" y="73"/>
                  </a:cubicBezTo>
                  <a:cubicBezTo>
                    <a:pt x="91" y="70"/>
                    <a:pt x="90" y="64"/>
                    <a:pt x="96" y="61"/>
                  </a:cubicBezTo>
                  <a:cubicBezTo>
                    <a:pt x="101" y="58"/>
                    <a:pt x="111" y="53"/>
                    <a:pt x="109" y="47"/>
                  </a:cubicBezTo>
                  <a:cubicBezTo>
                    <a:pt x="108" y="41"/>
                    <a:pt x="104" y="32"/>
                    <a:pt x="108" y="29"/>
                  </a:cubicBezTo>
                  <a:cubicBezTo>
                    <a:pt x="111" y="26"/>
                    <a:pt x="114" y="18"/>
                    <a:pt x="117" y="10"/>
                  </a:cubicBezTo>
                  <a:cubicBezTo>
                    <a:pt x="118" y="7"/>
                    <a:pt x="121" y="4"/>
                    <a:pt x="125" y="0"/>
                  </a:cubicBezTo>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1491"/>
            <p:cNvSpPr>
              <a:spLocks/>
            </p:cNvSpPr>
            <p:nvPr/>
          </p:nvSpPr>
          <p:spPr bwMode="auto">
            <a:xfrm>
              <a:off x="3306763" y="3014662"/>
              <a:ext cx="1003300" cy="998538"/>
            </a:xfrm>
            <a:custGeom>
              <a:avLst/>
              <a:gdLst>
                <a:gd name="T0" fmla="*/ 267 w 267"/>
                <a:gd name="T1" fmla="*/ 246 h 266"/>
                <a:gd name="T2" fmla="*/ 263 w 267"/>
                <a:gd name="T3" fmla="*/ 244 h 266"/>
                <a:gd name="T4" fmla="*/ 252 w 267"/>
                <a:gd name="T5" fmla="*/ 257 h 266"/>
                <a:gd name="T6" fmla="*/ 240 w 267"/>
                <a:gd name="T7" fmla="*/ 254 h 266"/>
                <a:gd name="T8" fmla="*/ 216 w 267"/>
                <a:gd name="T9" fmla="*/ 252 h 266"/>
                <a:gd name="T10" fmla="*/ 214 w 267"/>
                <a:gd name="T11" fmla="*/ 222 h 266"/>
                <a:gd name="T12" fmla="*/ 196 w 267"/>
                <a:gd name="T13" fmla="*/ 218 h 266"/>
                <a:gd name="T14" fmla="*/ 185 w 267"/>
                <a:gd name="T15" fmla="*/ 189 h 266"/>
                <a:gd name="T16" fmla="*/ 160 w 267"/>
                <a:gd name="T17" fmla="*/ 162 h 266"/>
                <a:gd name="T18" fmla="*/ 149 w 267"/>
                <a:gd name="T19" fmla="*/ 180 h 266"/>
                <a:gd name="T20" fmla="*/ 138 w 267"/>
                <a:gd name="T21" fmla="*/ 192 h 266"/>
                <a:gd name="T22" fmla="*/ 140 w 267"/>
                <a:gd name="T23" fmla="*/ 211 h 266"/>
                <a:gd name="T24" fmla="*/ 127 w 267"/>
                <a:gd name="T25" fmla="*/ 219 h 266"/>
                <a:gd name="T26" fmla="*/ 127 w 267"/>
                <a:gd name="T27" fmla="*/ 228 h 266"/>
                <a:gd name="T28" fmla="*/ 119 w 267"/>
                <a:gd name="T29" fmla="*/ 226 h 266"/>
                <a:gd name="T30" fmla="*/ 117 w 267"/>
                <a:gd name="T31" fmla="*/ 238 h 266"/>
                <a:gd name="T32" fmla="*/ 102 w 267"/>
                <a:gd name="T33" fmla="*/ 228 h 266"/>
                <a:gd name="T34" fmla="*/ 77 w 267"/>
                <a:gd name="T35" fmla="*/ 230 h 266"/>
                <a:gd name="T36" fmla="*/ 60 w 267"/>
                <a:gd name="T37" fmla="*/ 211 h 266"/>
                <a:gd name="T38" fmla="*/ 41 w 267"/>
                <a:gd name="T39" fmla="*/ 203 h 266"/>
                <a:gd name="T40" fmla="*/ 36 w 267"/>
                <a:gd name="T41" fmla="*/ 189 h 266"/>
                <a:gd name="T42" fmla="*/ 24 w 267"/>
                <a:gd name="T43" fmla="*/ 175 h 266"/>
                <a:gd name="T44" fmla="*/ 3 w 267"/>
                <a:gd name="T45" fmla="*/ 146 h 266"/>
                <a:gd name="T46" fmla="*/ 17 w 267"/>
                <a:gd name="T47" fmla="*/ 136 h 266"/>
                <a:gd name="T48" fmla="*/ 28 w 267"/>
                <a:gd name="T49" fmla="*/ 127 h 266"/>
                <a:gd name="T50" fmla="*/ 48 w 267"/>
                <a:gd name="T51" fmla="*/ 124 h 266"/>
                <a:gd name="T52" fmla="*/ 63 w 267"/>
                <a:gd name="T53" fmla="*/ 108 h 266"/>
                <a:gd name="T54" fmla="*/ 39 w 267"/>
                <a:gd name="T55" fmla="*/ 95 h 266"/>
                <a:gd name="T56" fmla="*/ 49 w 267"/>
                <a:gd name="T57" fmla="*/ 82 h 266"/>
                <a:gd name="T58" fmla="*/ 60 w 267"/>
                <a:gd name="T59" fmla="*/ 86 h 266"/>
                <a:gd name="T60" fmla="*/ 76 w 267"/>
                <a:gd name="T61" fmla="*/ 76 h 266"/>
                <a:gd name="T62" fmla="*/ 89 w 267"/>
                <a:gd name="T63" fmla="*/ 73 h 266"/>
                <a:gd name="T64" fmla="*/ 96 w 267"/>
                <a:gd name="T65" fmla="*/ 61 h 266"/>
                <a:gd name="T66" fmla="*/ 109 w 267"/>
                <a:gd name="T67" fmla="*/ 47 h 266"/>
                <a:gd name="T68" fmla="*/ 108 w 267"/>
                <a:gd name="T69" fmla="*/ 29 h 266"/>
                <a:gd name="T70" fmla="*/ 117 w 267"/>
                <a:gd name="T71" fmla="*/ 10 h 266"/>
                <a:gd name="T72" fmla="*/ 125 w 267"/>
                <a:gd name="T73"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7" h="266">
                  <a:moveTo>
                    <a:pt x="267" y="246"/>
                  </a:moveTo>
                  <a:cubicBezTo>
                    <a:pt x="266" y="245"/>
                    <a:pt x="265" y="244"/>
                    <a:pt x="263" y="244"/>
                  </a:cubicBezTo>
                  <a:cubicBezTo>
                    <a:pt x="257" y="242"/>
                    <a:pt x="257" y="257"/>
                    <a:pt x="252" y="257"/>
                  </a:cubicBezTo>
                  <a:cubicBezTo>
                    <a:pt x="247" y="258"/>
                    <a:pt x="243" y="253"/>
                    <a:pt x="240" y="254"/>
                  </a:cubicBezTo>
                  <a:cubicBezTo>
                    <a:pt x="236" y="254"/>
                    <a:pt x="220" y="266"/>
                    <a:pt x="216" y="252"/>
                  </a:cubicBezTo>
                  <a:cubicBezTo>
                    <a:pt x="212" y="237"/>
                    <a:pt x="224" y="227"/>
                    <a:pt x="214" y="222"/>
                  </a:cubicBezTo>
                  <a:cubicBezTo>
                    <a:pt x="204" y="216"/>
                    <a:pt x="204" y="229"/>
                    <a:pt x="196" y="218"/>
                  </a:cubicBezTo>
                  <a:cubicBezTo>
                    <a:pt x="188" y="207"/>
                    <a:pt x="185" y="199"/>
                    <a:pt x="185" y="189"/>
                  </a:cubicBezTo>
                  <a:cubicBezTo>
                    <a:pt x="185" y="178"/>
                    <a:pt x="162" y="158"/>
                    <a:pt x="160" y="162"/>
                  </a:cubicBezTo>
                  <a:cubicBezTo>
                    <a:pt x="158" y="166"/>
                    <a:pt x="155" y="177"/>
                    <a:pt x="149" y="180"/>
                  </a:cubicBezTo>
                  <a:cubicBezTo>
                    <a:pt x="142" y="182"/>
                    <a:pt x="137" y="187"/>
                    <a:pt x="138" y="192"/>
                  </a:cubicBezTo>
                  <a:cubicBezTo>
                    <a:pt x="138" y="197"/>
                    <a:pt x="145" y="211"/>
                    <a:pt x="140" y="211"/>
                  </a:cubicBezTo>
                  <a:cubicBezTo>
                    <a:pt x="135" y="211"/>
                    <a:pt x="127" y="217"/>
                    <a:pt x="127" y="219"/>
                  </a:cubicBezTo>
                  <a:cubicBezTo>
                    <a:pt x="127" y="222"/>
                    <a:pt x="130" y="228"/>
                    <a:pt x="127" y="228"/>
                  </a:cubicBezTo>
                  <a:cubicBezTo>
                    <a:pt x="123" y="228"/>
                    <a:pt x="120" y="223"/>
                    <a:pt x="119" y="226"/>
                  </a:cubicBezTo>
                  <a:cubicBezTo>
                    <a:pt x="118" y="230"/>
                    <a:pt x="122" y="240"/>
                    <a:pt x="117" y="238"/>
                  </a:cubicBezTo>
                  <a:cubicBezTo>
                    <a:pt x="112" y="236"/>
                    <a:pt x="107" y="228"/>
                    <a:pt x="102" y="228"/>
                  </a:cubicBezTo>
                  <a:cubicBezTo>
                    <a:pt x="97" y="229"/>
                    <a:pt x="87" y="237"/>
                    <a:pt x="77" y="230"/>
                  </a:cubicBezTo>
                  <a:cubicBezTo>
                    <a:pt x="68" y="223"/>
                    <a:pt x="70" y="215"/>
                    <a:pt x="60" y="211"/>
                  </a:cubicBezTo>
                  <a:cubicBezTo>
                    <a:pt x="49" y="207"/>
                    <a:pt x="41" y="210"/>
                    <a:pt x="41" y="203"/>
                  </a:cubicBezTo>
                  <a:cubicBezTo>
                    <a:pt x="41" y="195"/>
                    <a:pt x="41" y="194"/>
                    <a:pt x="36" y="189"/>
                  </a:cubicBezTo>
                  <a:cubicBezTo>
                    <a:pt x="32" y="184"/>
                    <a:pt x="26" y="182"/>
                    <a:pt x="24" y="175"/>
                  </a:cubicBezTo>
                  <a:cubicBezTo>
                    <a:pt x="21" y="168"/>
                    <a:pt x="0" y="150"/>
                    <a:pt x="3" y="146"/>
                  </a:cubicBezTo>
                  <a:cubicBezTo>
                    <a:pt x="5" y="143"/>
                    <a:pt x="14" y="141"/>
                    <a:pt x="17" y="136"/>
                  </a:cubicBezTo>
                  <a:cubicBezTo>
                    <a:pt x="19" y="132"/>
                    <a:pt x="21" y="127"/>
                    <a:pt x="28" y="127"/>
                  </a:cubicBezTo>
                  <a:cubicBezTo>
                    <a:pt x="34" y="127"/>
                    <a:pt x="45" y="127"/>
                    <a:pt x="48" y="124"/>
                  </a:cubicBezTo>
                  <a:cubicBezTo>
                    <a:pt x="50" y="122"/>
                    <a:pt x="70" y="109"/>
                    <a:pt x="63" y="108"/>
                  </a:cubicBezTo>
                  <a:cubicBezTo>
                    <a:pt x="57" y="106"/>
                    <a:pt x="39" y="100"/>
                    <a:pt x="39" y="95"/>
                  </a:cubicBezTo>
                  <a:cubicBezTo>
                    <a:pt x="40" y="90"/>
                    <a:pt x="44" y="80"/>
                    <a:pt x="49" y="82"/>
                  </a:cubicBezTo>
                  <a:cubicBezTo>
                    <a:pt x="55" y="84"/>
                    <a:pt x="56" y="88"/>
                    <a:pt x="60" y="86"/>
                  </a:cubicBezTo>
                  <a:cubicBezTo>
                    <a:pt x="65" y="84"/>
                    <a:pt x="70" y="76"/>
                    <a:pt x="76" y="76"/>
                  </a:cubicBezTo>
                  <a:cubicBezTo>
                    <a:pt x="82" y="76"/>
                    <a:pt x="87" y="76"/>
                    <a:pt x="89" y="73"/>
                  </a:cubicBezTo>
                  <a:cubicBezTo>
                    <a:pt x="91" y="70"/>
                    <a:pt x="90" y="64"/>
                    <a:pt x="96" y="61"/>
                  </a:cubicBezTo>
                  <a:cubicBezTo>
                    <a:pt x="101" y="58"/>
                    <a:pt x="111" y="53"/>
                    <a:pt x="109" y="47"/>
                  </a:cubicBezTo>
                  <a:cubicBezTo>
                    <a:pt x="108" y="41"/>
                    <a:pt x="104" y="32"/>
                    <a:pt x="108" y="29"/>
                  </a:cubicBezTo>
                  <a:cubicBezTo>
                    <a:pt x="111" y="26"/>
                    <a:pt x="114" y="18"/>
                    <a:pt x="117" y="10"/>
                  </a:cubicBezTo>
                  <a:cubicBezTo>
                    <a:pt x="118" y="7"/>
                    <a:pt x="121" y="4"/>
                    <a:pt x="125" y="0"/>
                  </a:cubicBezTo>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1492"/>
            <p:cNvSpPr>
              <a:spLocks/>
            </p:cNvSpPr>
            <p:nvPr/>
          </p:nvSpPr>
          <p:spPr bwMode="auto">
            <a:xfrm>
              <a:off x="6056313" y="2300287"/>
              <a:ext cx="530225" cy="819150"/>
            </a:xfrm>
            <a:custGeom>
              <a:avLst/>
              <a:gdLst>
                <a:gd name="T0" fmla="*/ 0 w 141"/>
                <a:gd name="T1" fmla="*/ 218 h 218"/>
                <a:gd name="T2" fmla="*/ 9 w 141"/>
                <a:gd name="T3" fmla="*/ 210 h 218"/>
                <a:gd name="T4" fmla="*/ 16 w 141"/>
                <a:gd name="T5" fmla="*/ 191 h 218"/>
                <a:gd name="T6" fmla="*/ 40 w 141"/>
                <a:gd name="T7" fmla="*/ 170 h 218"/>
                <a:gd name="T8" fmla="*/ 68 w 141"/>
                <a:gd name="T9" fmla="*/ 140 h 218"/>
                <a:gd name="T10" fmla="*/ 96 w 141"/>
                <a:gd name="T11" fmla="*/ 108 h 218"/>
                <a:gd name="T12" fmla="*/ 104 w 141"/>
                <a:gd name="T13" fmla="*/ 111 h 218"/>
                <a:gd name="T14" fmla="*/ 120 w 141"/>
                <a:gd name="T15" fmla="*/ 95 h 218"/>
                <a:gd name="T16" fmla="*/ 127 w 141"/>
                <a:gd name="T17" fmla="*/ 80 h 218"/>
                <a:gd name="T18" fmla="*/ 108 w 141"/>
                <a:gd name="T19" fmla="*/ 42 h 218"/>
                <a:gd name="T20" fmla="*/ 127 w 141"/>
                <a:gd name="T21" fmla="*/ 28 h 218"/>
                <a:gd name="T22" fmla="*/ 141 w 141"/>
                <a:gd name="T23"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218">
                  <a:moveTo>
                    <a:pt x="0" y="218"/>
                  </a:moveTo>
                  <a:cubicBezTo>
                    <a:pt x="4" y="216"/>
                    <a:pt x="7" y="214"/>
                    <a:pt x="9" y="210"/>
                  </a:cubicBezTo>
                  <a:cubicBezTo>
                    <a:pt x="12" y="203"/>
                    <a:pt x="9" y="193"/>
                    <a:pt x="16" y="191"/>
                  </a:cubicBezTo>
                  <a:cubicBezTo>
                    <a:pt x="23" y="189"/>
                    <a:pt x="33" y="177"/>
                    <a:pt x="40" y="170"/>
                  </a:cubicBezTo>
                  <a:cubicBezTo>
                    <a:pt x="46" y="163"/>
                    <a:pt x="65" y="151"/>
                    <a:pt x="68" y="140"/>
                  </a:cubicBezTo>
                  <a:cubicBezTo>
                    <a:pt x="70" y="128"/>
                    <a:pt x="92" y="109"/>
                    <a:pt x="96" y="108"/>
                  </a:cubicBezTo>
                  <a:cubicBezTo>
                    <a:pt x="101" y="107"/>
                    <a:pt x="97" y="117"/>
                    <a:pt x="104" y="111"/>
                  </a:cubicBezTo>
                  <a:cubicBezTo>
                    <a:pt x="111" y="105"/>
                    <a:pt x="111" y="99"/>
                    <a:pt x="120" y="95"/>
                  </a:cubicBezTo>
                  <a:cubicBezTo>
                    <a:pt x="128" y="91"/>
                    <a:pt x="128" y="85"/>
                    <a:pt x="127" y="80"/>
                  </a:cubicBezTo>
                  <a:cubicBezTo>
                    <a:pt x="126" y="76"/>
                    <a:pt x="104" y="46"/>
                    <a:pt x="108" y="42"/>
                  </a:cubicBezTo>
                  <a:cubicBezTo>
                    <a:pt x="113" y="38"/>
                    <a:pt x="126" y="33"/>
                    <a:pt x="127" y="28"/>
                  </a:cubicBezTo>
                  <a:cubicBezTo>
                    <a:pt x="128" y="25"/>
                    <a:pt x="133" y="10"/>
                    <a:pt x="141" y="0"/>
                  </a:cubicBezTo>
                </a:path>
              </a:pathLst>
            </a:custGeom>
            <a:grpFill/>
            <a:ln w="7938"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1493"/>
            <p:cNvSpPr>
              <a:spLocks/>
            </p:cNvSpPr>
            <p:nvPr/>
          </p:nvSpPr>
          <p:spPr bwMode="auto">
            <a:xfrm>
              <a:off x="6056313" y="2300287"/>
              <a:ext cx="530225" cy="819150"/>
            </a:xfrm>
            <a:custGeom>
              <a:avLst/>
              <a:gdLst>
                <a:gd name="T0" fmla="*/ 0 w 141"/>
                <a:gd name="T1" fmla="*/ 218 h 218"/>
                <a:gd name="T2" fmla="*/ 9 w 141"/>
                <a:gd name="T3" fmla="*/ 210 h 218"/>
                <a:gd name="T4" fmla="*/ 16 w 141"/>
                <a:gd name="T5" fmla="*/ 191 h 218"/>
                <a:gd name="T6" fmla="*/ 40 w 141"/>
                <a:gd name="T7" fmla="*/ 170 h 218"/>
                <a:gd name="T8" fmla="*/ 68 w 141"/>
                <a:gd name="T9" fmla="*/ 140 h 218"/>
                <a:gd name="T10" fmla="*/ 96 w 141"/>
                <a:gd name="T11" fmla="*/ 108 h 218"/>
                <a:gd name="T12" fmla="*/ 104 w 141"/>
                <a:gd name="T13" fmla="*/ 111 h 218"/>
                <a:gd name="T14" fmla="*/ 120 w 141"/>
                <a:gd name="T15" fmla="*/ 95 h 218"/>
                <a:gd name="T16" fmla="*/ 127 w 141"/>
                <a:gd name="T17" fmla="*/ 80 h 218"/>
                <a:gd name="T18" fmla="*/ 108 w 141"/>
                <a:gd name="T19" fmla="*/ 42 h 218"/>
                <a:gd name="T20" fmla="*/ 127 w 141"/>
                <a:gd name="T21" fmla="*/ 28 h 218"/>
                <a:gd name="T22" fmla="*/ 141 w 141"/>
                <a:gd name="T23"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1" h="218">
                  <a:moveTo>
                    <a:pt x="0" y="218"/>
                  </a:moveTo>
                  <a:cubicBezTo>
                    <a:pt x="4" y="216"/>
                    <a:pt x="7" y="214"/>
                    <a:pt x="9" y="210"/>
                  </a:cubicBezTo>
                  <a:cubicBezTo>
                    <a:pt x="12" y="203"/>
                    <a:pt x="9" y="193"/>
                    <a:pt x="16" y="191"/>
                  </a:cubicBezTo>
                  <a:cubicBezTo>
                    <a:pt x="23" y="189"/>
                    <a:pt x="33" y="177"/>
                    <a:pt x="40" y="170"/>
                  </a:cubicBezTo>
                  <a:cubicBezTo>
                    <a:pt x="46" y="163"/>
                    <a:pt x="65" y="151"/>
                    <a:pt x="68" y="140"/>
                  </a:cubicBezTo>
                  <a:cubicBezTo>
                    <a:pt x="70" y="128"/>
                    <a:pt x="92" y="109"/>
                    <a:pt x="96" y="108"/>
                  </a:cubicBezTo>
                  <a:cubicBezTo>
                    <a:pt x="101" y="107"/>
                    <a:pt x="97" y="117"/>
                    <a:pt x="104" y="111"/>
                  </a:cubicBezTo>
                  <a:cubicBezTo>
                    <a:pt x="111" y="105"/>
                    <a:pt x="111" y="99"/>
                    <a:pt x="120" y="95"/>
                  </a:cubicBezTo>
                  <a:cubicBezTo>
                    <a:pt x="128" y="91"/>
                    <a:pt x="128" y="85"/>
                    <a:pt x="127" y="80"/>
                  </a:cubicBezTo>
                  <a:cubicBezTo>
                    <a:pt x="126" y="76"/>
                    <a:pt x="104" y="46"/>
                    <a:pt x="108" y="42"/>
                  </a:cubicBezTo>
                  <a:cubicBezTo>
                    <a:pt x="113" y="38"/>
                    <a:pt x="126" y="33"/>
                    <a:pt x="127" y="28"/>
                  </a:cubicBezTo>
                  <a:cubicBezTo>
                    <a:pt x="128" y="25"/>
                    <a:pt x="133" y="10"/>
                    <a:pt x="141" y="0"/>
                  </a:cubicBezTo>
                </a:path>
              </a:pathLst>
            </a:custGeom>
            <a:grpFill/>
            <a:ln w="7938"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1494"/>
            <p:cNvSpPr>
              <a:spLocks/>
            </p:cNvSpPr>
            <p:nvPr/>
          </p:nvSpPr>
          <p:spPr bwMode="auto">
            <a:xfrm>
              <a:off x="6034088" y="4684713"/>
              <a:ext cx="365125" cy="1565275"/>
            </a:xfrm>
            <a:custGeom>
              <a:avLst/>
              <a:gdLst>
                <a:gd name="T0" fmla="*/ 93 w 97"/>
                <a:gd name="T1" fmla="*/ 417 h 417"/>
                <a:gd name="T2" fmla="*/ 90 w 97"/>
                <a:gd name="T3" fmla="*/ 394 h 417"/>
                <a:gd name="T4" fmla="*/ 92 w 97"/>
                <a:gd name="T5" fmla="*/ 369 h 417"/>
                <a:gd name="T6" fmla="*/ 78 w 97"/>
                <a:gd name="T7" fmla="*/ 363 h 417"/>
                <a:gd name="T8" fmla="*/ 57 w 97"/>
                <a:gd name="T9" fmla="*/ 346 h 417"/>
                <a:gd name="T10" fmla="*/ 42 w 97"/>
                <a:gd name="T11" fmla="*/ 347 h 417"/>
                <a:gd name="T12" fmla="*/ 25 w 97"/>
                <a:gd name="T13" fmla="*/ 318 h 417"/>
                <a:gd name="T14" fmla="*/ 22 w 97"/>
                <a:gd name="T15" fmla="*/ 300 h 417"/>
                <a:gd name="T16" fmla="*/ 21 w 97"/>
                <a:gd name="T17" fmla="*/ 285 h 417"/>
                <a:gd name="T18" fmla="*/ 38 w 97"/>
                <a:gd name="T19" fmla="*/ 257 h 417"/>
                <a:gd name="T20" fmla="*/ 42 w 97"/>
                <a:gd name="T21" fmla="*/ 242 h 417"/>
                <a:gd name="T22" fmla="*/ 24 w 97"/>
                <a:gd name="T23" fmla="*/ 240 h 417"/>
                <a:gd name="T24" fmla="*/ 4 w 97"/>
                <a:gd name="T25" fmla="*/ 216 h 417"/>
                <a:gd name="T26" fmla="*/ 25 w 97"/>
                <a:gd name="T27" fmla="*/ 204 h 417"/>
                <a:gd name="T28" fmla="*/ 37 w 97"/>
                <a:gd name="T29" fmla="*/ 191 h 417"/>
                <a:gd name="T30" fmla="*/ 18 w 97"/>
                <a:gd name="T31" fmla="*/ 191 h 417"/>
                <a:gd name="T32" fmla="*/ 16 w 97"/>
                <a:gd name="T33" fmla="*/ 179 h 417"/>
                <a:gd name="T34" fmla="*/ 31 w 97"/>
                <a:gd name="T35" fmla="*/ 163 h 417"/>
                <a:gd name="T36" fmla="*/ 31 w 97"/>
                <a:gd name="T37" fmla="*/ 152 h 417"/>
                <a:gd name="T38" fmla="*/ 38 w 97"/>
                <a:gd name="T39" fmla="*/ 141 h 417"/>
                <a:gd name="T40" fmla="*/ 15 w 97"/>
                <a:gd name="T41" fmla="*/ 123 h 417"/>
                <a:gd name="T42" fmla="*/ 21 w 97"/>
                <a:gd name="T43" fmla="*/ 97 h 417"/>
                <a:gd name="T44" fmla="*/ 38 w 97"/>
                <a:gd name="T45" fmla="*/ 89 h 417"/>
                <a:gd name="T46" fmla="*/ 47 w 97"/>
                <a:gd name="T47" fmla="*/ 92 h 417"/>
                <a:gd name="T48" fmla="*/ 59 w 97"/>
                <a:gd name="T49" fmla="*/ 91 h 417"/>
                <a:gd name="T50" fmla="*/ 67 w 97"/>
                <a:gd name="T51" fmla="*/ 98 h 417"/>
                <a:gd name="T52" fmla="*/ 74 w 97"/>
                <a:gd name="T53" fmla="*/ 79 h 417"/>
                <a:gd name="T54" fmla="*/ 74 w 97"/>
                <a:gd name="T55" fmla="*/ 79 h 417"/>
                <a:gd name="T56" fmla="*/ 53 w 97"/>
                <a:gd name="T57" fmla="*/ 69 h 417"/>
                <a:gd name="T58" fmla="*/ 44 w 97"/>
                <a:gd name="T59" fmla="*/ 32 h 417"/>
                <a:gd name="T60" fmla="*/ 23 w 97"/>
                <a:gd name="T61" fmla="*/ 13 h 417"/>
                <a:gd name="T62" fmla="*/ 21 w 97"/>
                <a:gd name="T63" fmla="*/ 3 h 417"/>
                <a:gd name="T64" fmla="*/ 34 w 97"/>
                <a:gd name="T65"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417">
                  <a:moveTo>
                    <a:pt x="93" y="417"/>
                  </a:moveTo>
                  <a:cubicBezTo>
                    <a:pt x="92" y="411"/>
                    <a:pt x="90" y="401"/>
                    <a:pt x="90" y="394"/>
                  </a:cubicBezTo>
                  <a:cubicBezTo>
                    <a:pt x="90" y="381"/>
                    <a:pt x="97" y="372"/>
                    <a:pt x="92" y="369"/>
                  </a:cubicBezTo>
                  <a:cubicBezTo>
                    <a:pt x="87" y="367"/>
                    <a:pt x="83" y="371"/>
                    <a:pt x="78" y="363"/>
                  </a:cubicBezTo>
                  <a:cubicBezTo>
                    <a:pt x="72" y="355"/>
                    <a:pt x="63" y="344"/>
                    <a:pt x="57" y="346"/>
                  </a:cubicBezTo>
                  <a:cubicBezTo>
                    <a:pt x="50" y="347"/>
                    <a:pt x="45" y="351"/>
                    <a:pt x="42" y="347"/>
                  </a:cubicBezTo>
                  <a:cubicBezTo>
                    <a:pt x="39" y="343"/>
                    <a:pt x="25" y="326"/>
                    <a:pt x="25" y="318"/>
                  </a:cubicBezTo>
                  <a:cubicBezTo>
                    <a:pt x="26" y="310"/>
                    <a:pt x="18" y="305"/>
                    <a:pt x="22" y="300"/>
                  </a:cubicBezTo>
                  <a:cubicBezTo>
                    <a:pt x="26" y="296"/>
                    <a:pt x="17" y="287"/>
                    <a:pt x="21" y="285"/>
                  </a:cubicBezTo>
                  <a:cubicBezTo>
                    <a:pt x="24" y="283"/>
                    <a:pt x="37" y="261"/>
                    <a:pt x="38" y="257"/>
                  </a:cubicBezTo>
                  <a:cubicBezTo>
                    <a:pt x="40" y="253"/>
                    <a:pt x="49" y="243"/>
                    <a:pt x="42" y="242"/>
                  </a:cubicBezTo>
                  <a:cubicBezTo>
                    <a:pt x="34" y="241"/>
                    <a:pt x="28" y="243"/>
                    <a:pt x="24" y="240"/>
                  </a:cubicBezTo>
                  <a:cubicBezTo>
                    <a:pt x="20" y="236"/>
                    <a:pt x="0" y="221"/>
                    <a:pt x="4" y="216"/>
                  </a:cubicBezTo>
                  <a:cubicBezTo>
                    <a:pt x="9" y="211"/>
                    <a:pt x="15" y="207"/>
                    <a:pt x="25" y="204"/>
                  </a:cubicBezTo>
                  <a:cubicBezTo>
                    <a:pt x="34" y="202"/>
                    <a:pt x="41" y="197"/>
                    <a:pt x="37" y="191"/>
                  </a:cubicBezTo>
                  <a:cubicBezTo>
                    <a:pt x="34" y="184"/>
                    <a:pt x="21" y="197"/>
                    <a:pt x="18" y="191"/>
                  </a:cubicBezTo>
                  <a:cubicBezTo>
                    <a:pt x="15" y="186"/>
                    <a:pt x="12" y="181"/>
                    <a:pt x="16" y="179"/>
                  </a:cubicBezTo>
                  <a:cubicBezTo>
                    <a:pt x="20" y="178"/>
                    <a:pt x="31" y="166"/>
                    <a:pt x="31" y="163"/>
                  </a:cubicBezTo>
                  <a:cubicBezTo>
                    <a:pt x="31" y="161"/>
                    <a:pt x="25" y="155"/>
                    <a:pt x="31" y="152"/>
                  </a:cubicBezTo>
                  <a:cubicBezTo>
                    <a:pt x="36" y="149"/>
                    <a:pt x="38" y="146"/>
                    <a:pt x="38" y="141"/>
                  </a:cubicBezTo>
                  <a:cubicBezTo>
                    <a:pt x="38" y="136"/>
                    <a:pt x="15" y="129"/>
                    <a:pt x="15" y="123"/>
                  </a:cubicBezTo>
                  <a:cubicBezTo>
                    <a:pt x="15" y="116"/>
                    <a:pt x="13" y="101"/>
                    <a:pt x="21" y="97"/>
                  </a:cubicBezTo>
                  <a:cubicBezTo>
                    <a:pt x="30" y="93"/>
                    <a:pt x="35" y="86"/>
                    <a:pt x="38" y="89"/>
                  </a:cubicBezTo>
                  <a:cubicBezTo>
                    <a:pt x="42" y="92"/>
                    <a:pt x="41" y="93"/>
                    <a:pt x="47" y="92"/>
                  </a:cubicBezTo>
                  <a:cubicBezTo>
                    <a:pt x="53" y="91"/>
                    <a:pt x="53" y="86"/>
                    <a:pt x="59" y="91"/>
                  </a:cubicBezTo>
                  <a:cubicBezTo>
                    <a:pt x="65" y="97"/>
                    <a:pt x="59" y="101"/>
                    <a:pt x="67" y="98"/>
                  </a:cubicBezTo>
                  <a:cubicBezTo>
                    <a:pt x="72" y="97"/>
                    <a:pt x="74" y="88"/>
                    <a:pt x="74" y="79"/>
                  </a:cubicBezTo>
                  <a:cubicBezTo>
                    <a:pt x="74" y="79"/>
                    <a:pt x="74" y="79"/>
                    <a:pt x="74" y="79"/>
                  </a:cubicBezTo>
                  <a:cubicBezTo>
                    <a:pt x="65" y="78"/>
                    <a:pt x="55" y="76"/>
                    <a:pt x="53" y="69"/>
                  </a:cubicBezTo>
                  <a:cubicBezTo>
                    <a:pt x="50" y="59"/>
                    <a:pt x="54" y="47"/>
                    <a:pt x="44" y="32"/>
                  </a:cubicBezTo>
                  <a:cubicBezTo>
                    <a:pt x="34" y="16"/>
                    <a:pt x="30" y="15"/>
                    <a:pt x="23" y="13"/>
                  </a:cubicBezTo>
                  <a:cubicBezTo>
                    <a:pt x="17" y="11"/>
                    <a:pt x="14" y="6"/>
                    <a:pt x="21" y="3"/>
                  </a:cubicBezTo>
                  <a:cubicBezTo>
                    <a:pt x="24" y="1"/>
                    <a:pt x="29" y="1"/>
                    <a:pt x="34" y="0"/>
                  </a:cubicBezTo>
                </a:path>
              </a:pathLst>
            </a:custGeom>
            <a:grpFill/>
            <a:ln w="7938"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1495"/>
            <p:cNvSpPr>
              <a:spLocks/>
            </p:cNvSpPr>
            <p:nvPr/>
          </p:nvSpPr>
          <p:spPr bwMode="auto">
            <a:xfrm>
              <a:off x="6034088" y="4684713"/>
              <a:ext cx="365125" cy="1565275"/>
            </a:xfrm>
            <a:custGeom>
              <a:avLst/>
              <a:gdLst>
                <a:gd name="T0" fmla="*/ 93 w 97"/>
                <a:gd name="T1" fmla="*/ 417 h 417"/>
                <a:gd name="T2" fmla="*/ 90 w 97"/>
                <a:gd name="T3" fmla="*/ 394 h 417"/>
                <a:gd name="T4" fmla="*/ 92 w 97"/>
                <a:gd name="T5" fmla="*/ 369 h 417"/>
                <a:gd name="T6" fmla="*/ 78 w 97"/>
                <a:gd name="T7" fmla="*/ 363 h 417"/>
                <a:gd name="T8" fmla="*/ 57 w 97"/>
                <a:gd name="T9" fmla="*/ 346 h 417"/>
                <a:gd name="T10" fmla="*/ 42 w 97"/>
                <a:gd name="T11" fmla="*/ 347 h 417"/>
                <a:gd name="T12" fmla="*/ 25 w 97"/>
                <a:gd name="T13" fmla="*/ 318 h 417"/>
                <a:gd name="T14" fmla="*/ 22 w 97"/>
                <a:gd name="T15" fmla="*/ 300 h 417"/>
                <a:gd name="T16" fmla="*/ 21 w 97"/>
                <a:gd name="T17" fmla="*/ 285 h 417"/>
                <a:gd name="T18" fmla="*/ 38 w 97"/>
                <a:gd name="T19" fmla="*/ 257 h 417"/>
                <a:gd name="T20" fmla="*/ 42 w 97"/>
                <a:gd name="T21" fmla="*/ 242 h 417"/>
                <a:gd name="T22" fmla="*/ 24 w 97"/>
                <a:gd name="T23" fmla="*/ 240 h 417"/>
                <a:gd name="T24" fmla="*/ 4 w 97"/>
                <a:gd name="T25" fmla="*/ 216 h 417"/>
                <a:gd name="T26" fmla="*/ 25 w 97"/>
                <a:gd name="T27" fmla="*/ 204 h 417"/>
                <a:gd name="T28" fmla="*/ 37 w 97"/>
                <a:gd name="T29" fmla="*/ 191 h 417"/>
                <a:gd name="T30" fmla="*/ 18 w 97"/>
                <a:gd name="T31" fmla="*/ 191 h 417"/>
                <a:gd name="T32" fmla="*/ 16 w 97"/>
                <a:gd name="T33" fmla="*/ 179 h 417"/>
                <a:gd name="T34" fmla="*/ 31 w 97"/>
                <a:gd name="T35" fmla="*/ 163 h 417"/>
                <a:gd name="T36" fmla="*/ 31 w 97"/>
                <a:gd name="T37" fmla="*/ 152 h 417"/>
                <a:gd name="T38" fmla="*/ 38 w 97"/>
                <a:gd name="T39" fmla="*/ 141 h 417"/>
                <a:gd name="T40" fmla="*/ 15 w 97"/>
                <a:gd name="T41" fmla="*/ 123 h 417"/>
                <a:gd name="T42" fmla="*/ 21 w 97"/>
                <a:gd name="T43" fmla="*/ 97 h 417"/>
                <a:gd name="T44" fmla="*/ 38 w 97"/>
                <a:gd name="T45" fmla="*/ 89 h 417"/>
                <a:gd name="T46" fmla="*/ 47 w 97"/>
                <a:gd name="T47" fmla="*/ 92 h 417"/>
                <a:gd name="T48" fmla="*/ 59 w 97"/>
                <a:gd name="T49" fmla="*/ 91 h 417"/>
                <a:gd name="T50" fmla="*/ 67 w 97"/>
                <a:gd name="T51" fmla="*/ 98 h 417"/>
                <a:gd name="T52" fmla="*/ 74 w 97"/>
                <a:gd name="T53" fmla="*/ 79 h 417"/>
                <a:gd name="T54" fmla="*/ 74 w 97"/>
                <a:gd name="T55" fmla="*/ 79 h 417"/>
                <a:gd name="T56" fmla="*/ 53 w 97"/>
                <a:gd name="T57" fmla="*/ 69 h 417"/>
                <a:gd name="T58" fmla="*/ 44 w 97"/>
                <a:gd name="T59" fmla="*/ 32 h 417"/>
                <a:gd name="T60" fmla="*/ 23 w 97"/>
                <a:gd name="T61" fmla="*/ 13 h 417"/>
                <a:gd name="T62" fmla="*/ 21 w 97"/>
                <a:gd name="T63" fmla="*/ 3 h 417"/>
                <a:gd name="T64" fmla="*/ 34 w 97"/>
                <a:gd name="T65"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417">
                  <a:moveTo>
                    <a:pt x="93" y="417"/>
                  </a:moveTo>
                  <a:cubicBezTo>
                    <a:pt x="92" y="411"/>
                    <a:pt x="90" y="401"/>
                    <a:pt x="90" y="394"/>
                  </a:cubicBezTo>
                  <a:cubicBezTo>
                    <a:pt x="90" y="381"/>
                    <a:pt x="97" y="372"/>
                    <a:pt x="92" y="369"/>
                  </a:cubicBezTo>
                  <a:cubicBezTo>
                    <a:pt x="87" y="367"/>
                    <a:pt x="83" y="371"/>
                    <a:pt x="78" y="363"/>
                  </a:cubicBezTo>
                  <a:cubicBezTo>
                    <a:pt x="72" y="355"/>
                    <a:pt x="63" y="344"/>
                    <a:pt x="57" y="346"/>
                  </a:cubicBezTo>
                  <a:cubicBezTo>
                    <a:pt x="50" y="347"/>
                    <a:pt x="45" y="351"/>
                    <a:pt x="42" y="347"/>
                  </a:cubicBezTo>
                  <a:cubicBezTo>
                    <a:pt x="39" y="343"/>
                    <a:pt x="25" y="326"/>
                    <a:pt x="25" y="318"/>
                  </a:cubicBezTo>
                  <a:cubicBezTo>
                    <a:pt x="26" y="310"/>
                    <a:pt x="18" y="305"/>
                    <a:pt x="22" y="300"/>
                  </a:cubicBezTo>
                  <a:cubicBezTo>
                    <a:pt x="26" y="296"/>
                    <a:pt x="17" y="287"/>
                    <a:pt x="21" y="285"/>
                  </a:cubicBezTo>
                  <a:cubicBezTo>
                    <a:pt x="24" y="283"/>
                    <a:pt x="37" y="261"/>
                    <a:pt x="38" y="257"/>
                  </a:cubicBezTo>
                  <a:cubicBezTo>
                    <a:pt x="40" y="253"/>
                    <a:pt x="49" y="243"/>
                    <a:pt x="42" y="242"/>
                  </a:cubicBezTo>
                  <a:cubicBezTo>
                    <a:pt x="34" y="241"/>
                    <a:pt x="28" y="243"/>
                    <a:pt x="24" y="240"/>
                  </a:cubicBezTo>
                  <a:cubicBezTo>
                    <a:pt x="20" y="236"/>
                    <a:pt x="0" y="221"/>
                    <a:pt x="4" y="216"/>
                  </a:cubicBezTo>
                  <a:cubicBezTo>
                    <a:pt x="9" y="211"/>
                    <a:pt x="15" y="207"/>
                    <a:pt x="25" y="204"/>
                  </a:cubicBezTo>
                  <a:cubicBezTo>
                    <a:pt x="34" y="202"/>
                    <a:pt x="41" y="197"/>
                    <a:pt x="37" y="191"/>
                  </a:cubicBezTo>
                  <a:cubicBezTo>
                    <a:pt x="34" y="184"/>
                    <a:pt x="21" y="197"/>
                    <a:pt x="18" y="191"/>
                  </a:cubicBezTo>
                  <a:cubicBezTo>
                    <a:pt x="15" y="186"/>
                    <a:pt x="12" y="181"/>
                    <a:pt x="16" y="179"/>
                  </a:cubicBezTo>
                  <a:cubicBezTo>
                    <a:pt x="20" y="178"/>
                    <a:pt x="31" y="166"/>
                    <a:pt x="31" y="163"/>
                  </a:cubicBezTo>
                  <a:cubicBezTo>
                    <a:pt x="31" y="161"/>
                    <a:pt x="25" y="155"/>
                    <a:pt x="31" y="152"/>
                  </a:cubicBezTo>
                  <a:cubicBezTo>
                    <a:pt x="36" y="149"/>
                    <a:pt x="38" y="146"/>
                    <a:pt x="38" y="141"/>
                  </a:cubicBezTo>
                  <a:cubicBezTo>
                    <a:pt x="38" y="136"/>
                    <a:pt x="15" y="129"/>
                    <a:pt x="15" y="123"/>
                  </a:cubicBezTo>
                  <a:cubicBezTo>
                    <a:pt x="15" y="116"/>
                    <a:pt x="13" y="101"/>
                    <a:pt x="21" y="97"/>
                  </a:cubicBezTo>
                  <a:cubicBezTo>
                    <a:pt x="30" y="93"/>
                    <a:pt x="35" y="86"/>
                    <a:pt x="38" y="89"/>
                  </a:cubicBezTo>
                  <a:cubicBezTo>
                    <a:pt x="42" y="92"/>
                    <a:pt x="41" y="93"/>
                    <a:pt x="47" y="92"/>
                  </a:cubicBezTo>
                  <a:cubicBezTo>
                    <a:pt x="53" y="91"/>
                    <a:pt x="53" y="86"/>
                    <a:pt x="59" y="91"/>
                  </a:cubicBezTo>
                  <a:cubicBezTo>
                    <a:pt x="65" y="97"/>
                    <a:pt x="59" y="101"/>
                    <a:pt x="67" y="98"/>
                  </a:cubicBezTo>
                  <a:cubicBezTo>
                    <a:pt x="72" y="97"/>
                    <a:pt x="74" y="88"/>
                    <a:pt x="74" y="79"/>
                  </a:cubicBezTo>
                  <a:cubicBezTo>
                    <a:pt x="74" y="79"/>
                    <a:pt x="74" y="79"/>
                    <a:pt x="74" y="79"/>
                  </a:cubicBezTo>
                  <a:cubicBezTo>
                    <a:pt x="65" y="78"/>
                    <a:pt x="55" y="76"/>
                    <a:pt x="53" y="69"/>
                  </a:cubicBezTo>
                  <a:cubicBezTo>
                    <a:pt x="50" y="59"/>
                    <a:pt x="54" y="47"/>
                    <a:pt x="44" y="32"/>
                  </a:cubicBezTo>
                  <a:cubicBezTo>
                    <a:pt x="34" y="16"/>
                    <a:pt x="30" y="15"/>
                    <a:pt x="23" y="13"/>
                  </a:cubicBezTo>
                  <a:cubicBezTo>
                    <a:pt x="17" y="11"/>
                    <a:pt x="14" y="6"/>
                    <a:pt x="21" y="3"/>
                  </a:cubicBezTo>
                  <a:cubicBezTo>
                    <a:pt x="24" y="1"/>
                    <a:pt x="29" y="1"/>
                    <a:pt x="34" y="0"/>
                  </a:cubicBezTo>
                </a:path>
              </a:pathLst>
            </a:custGeom>
            <a:grpFill/>
            <a:ln w="7938"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122" name="Rectangle 121"/>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123" name="Rectangle 122"/>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UK MAP</a:t>
            </a:r>
          </a:p>
        </p:txBody>
      </p:sp>
      <p:sp>
        <p:nvSpPr>
          <p:cNvPr id="124" name="Rectangle 123"/>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4558561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5"/>
                                        </p:tgtEl>
                                        <p:attrNameLst>
                                          <p:attrName>style.visibility</p:attrName>
                                        </p:attrNameLst>
                                      </p:cBhvr>
                                      <p:to>
                                        <p:strVal val="visible"/>
                                      </p:to>
                                    </p:set>
                                    <p:animEffect transition="in" filter="fade">
                                      <p:cBhvr>
                                        <p:cTn id="7" dur="500"/>
                                        <p:tgtEl>
                                          <p:spTgt spid="25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23"/>
                                        </p:tgtEl>
                                        <p:attrNameLst>
                                          <p:attrName>style.visibility</p:attrName>
                                        </p:attrNameLst>
                                      </p:cBhvr>
                                      <p:to>
                                        <p:strVal val="visible"/>
                                      </p:to>
                                    </p:set>
                                    <p:animEffect transition="in" filter="fade">
                                      <p:cBhvr>
                                        <p:cTn id="11" dur="500"/>
                                        <p:tgtEl>
                                          <p:spTgt spid="1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24"/>
                                        </p:tgtEl>
                                        <p:attrNameLst>
                                          <p:attrName>style.visibility</p:attrName>
                                        </p:attrNameLst>
                                      </p:cBhvr>
                                      <p:to>
                                        <p:strVal val="visible"/>
                                      </p:to>
                                    </p:set>
                                    <p:animEffect transition="in" filter="fade">
                                      <p:cBhvr>
                                        <p:cTn id="14" dur="500"/>
                                        <p:tgtEl>
                                          <p:spTgt spid="12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22"/>
                                        </p:tgtEl>
                                        <p:attrNameLst>
                                          <p:attrName>style.visibility</p:attrName>
                                        </p:attrNameLst>
                                      </p:cBhvr>
                                      <p:to>
                                        <p:strVal val="visible"/>
                                      </p:to>
                                    </p:set>
                                    <p:animEffect transition="in" filter="fade">
                                      <p:cBhvr>
                                        <p:cTn id="17"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p:bldP spid="123" grpId="0"/>
      <p:bldP spid="124" grpId="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9" name="Group 268"/>
          <p:cNvGrpSpPr/>
          <p:nvPr/>
        </p:nvGrpSpPr>
        <p:grpSpPr>
          <a:xfrm>
            <a:off x="6291849" y="2052453"/>
            <a:ext cx="5145185" cy="2753095"/>
            <a:chOff x="1414463" y="1914526"/>
            <a:chExt cx="7081837" cy="3789362"/>
          </a:xfrm>
          <a:solidFill>
            <a:schemeClr val="bg2">
              <a:lumMod val="95000"/>
            </a:schemeClr>
          </a:solidFill>
        </p:grpSpPr>
        <p:sp>
          <p:nvSpPr>
            <p:cNvPr id="270" name="Freeform 5"/>
            <p:cNvSpPr>
              <a:spLocks noEditPoints="1"/>
            </p:cNvSpPr>
            <p:nvPr/>
          </p:nvSpPr>
          <p:spPr bwMode="auto">
            <a:xfrm>
              <a:off x="7165975" y="1914526"/>
              <a:ext cx="965200" cy="1117600"/>
            </a:xfrm>
            <a:custGeom>
              <a:avLst/>
              <a:gdLst>
                <a:gd name="T0" fmla="*/ 575 w 608"/>
                <a:gd name="T1" fmla="*/ 337 h 704"/>
                <a:gd name="T2" fmla="*/ 142 w 608"/>
                <a:gd name="T3" fmla="*/ 71 h 704"/>
                <a:gd name="T4" fmla="*/ 98 w 608"/>
                <a:gd name="T5" fmla="*/ 101 h 704"/>
                <a:gd name="T6" fmla="*/ 102 w 608"/>
                <a:gd name="T7" fmla="*/ 156 h 704"/>
                <a:gd name="T8" fmla="*/ 142 w 608"/>
                <a:gd name="T9" fmla="*/ 174 h 704"/>
                <a:gd name="T10" fmla="*/ 162 w 608"/>
                <a:gd name="T11" fmla="*/ 94 h 704"/>
                <a:gd name="T12" fmla="*/ 142 w 608"/>
                <a:gd name="T13" fmla="*/ 71 h 704"/>
                <a:gd name="T14" fmla="*/ 369 w 608"/>
                <a:gd name="T15" fmla="*/ 95 h 704"/>
                <a:gd name="T16" fmla="*/ 417 w 608"/>
                <a:gd name="T17" fmla="*/ 44 h 704"/>
                <a:gd name="T18" fmla="*/ 484 w 608"/>
                <a:gd name="T19" fmla="*/ 0 h 704"/>
                <a:gd name="T20" fmla="*/ 505 w 608"/>
                <a:gd name="T21" fmla="*/ 29 h 704"/>
                <a:gd name="T22" fmla="*/ 526 w 608"/>
                <a:gd name="T23" fmla="*/ 59 h 704"/>
                <a:gd name="T24" fmla="*/ 573 w 608"/>
                <a:gd name="T25" fmla="*/ 102 h 704"/>
                <a:gd name="T26" fmla="*/ 566 w 608"/>
                <a:gd name="T27" fmla="*/ 156 h 704"/>
                <a:gd name="T28" fmla="*/ 524 w 608"/>
                <a:gd name="T29" fmla="*/ 192 h 704"/>
                <a:gd name="T30" fmla="*/ 482 w 608"/>
                <a:gd name="T31" fmla="*/ 194 h 704"/>
                <a:gd name="T32" fmla="*/ 472 w 608"/>
                <a:gd name="T33" fmla="*/ 221 h 704"/>
                <a:gd name="T34" fmla="*/ 473 w 608"/>
                <a:gd name="T35" fmla="*/ 291 h 704"/>
                <a:gd name="T36" fmla="*/ 531 w 608"/>
                <a:gd name="T37" fmla="*/ 338 h 704"/>
                <a:gd name="T38" fmla="*/ 575 w 608"/>
                <a:gd name="T39" fmla="*/ 337 h 704"/>
                <a:gd name="T40" fmla="*/ 608 w 608"/>
                <a:gd name="T41" fmla="*/ 367 h 704"/>
                <a:gd name="T42" fmla="*/ 577 w 608"/>
                <a:gd name="T43" fmla="*/ 404 h 704"/>
                <a:gd name="T44" fmla="*/ 573 w 608"/>
                <a:gd name="T45" fmla="*/ 507 h 704"/>
                <a:gd name="T46" fmla="*/ 531 w 608"/>
                <a:gd name="T47" fmla="*/ 501 h 704"/>
                <a:gd name="T48" fmla="*/ 512 w 608"/>
                <a:gd name="T49" fmla="*/ 501 h 704"/>
                <a:gd name="T50" fmla="*/ 495 w 608"/>
                <a:gd name="T51" fmla="*/ 541 h 704"/>
                <a:gd name="T52" fmla="*/ 487 w 608"/>
                <a:gd name="T53" fmla="*/ 563 h 704"/>
                <a:gd name="T54" fmla="*/ 478 w 608"/>
                <a:gd name="T55" fmla="*/ 590 h 704"/>
                <a:gd name="T56" fmla="*/ 411 w 608"/>
                <a:gd name="T57" fmla="*/ 605 h 704"/>
                <a:gd name="T58" fmla="*/ 382 w 608"/>
                <a:gd name="T59" fmla="*/ 557 h 704"/>
                <a:gd name="T60" fmla="*/ 351 w 608"/>
                <a:gd name="T61" fmla="*/ 563 h 704"/>
                <a:gd name="T62" fmla="*/ 317 w 608"/>
                <a:gd name="T63" fmla="*/ 580 h 704"/>
                <a:gd name="T64" fmla="*/ 301 w 608"/>
                <a:gd name="T65" fmla="*/ 602 h 704"/>
                <a:gd name="T66" fmla="*/ 288 w 608"/>
                <a:gd name="T67" fmla="*/ 608 h 704"/>
                <a:gd name="T68" fmla="*/ 279 w 608"/>
                <a:gd name="T69" fmla="*/ 627 h 704"/>
                <a:gd name="T70" fmla="*/ 255 w 608"/>
                <a:gd name="T71" fmla="*/ 641 h 704"/>
                <a:gd name="T72" fmla="*/ 245 w 608"/>
                <a:gd name="T73" fmla="*/ 658 h 704"/>
                <a:gd name="T74" fmla="*/ 245 w 608"/>
                <a:gd name="T75" fmla="*/ 671 h 704"/>
                <a:gd name="T76" fmla="*/ 200 w 608"/>
                <a:gd name="T77" fmla="*/ 681 h 704"/>
                <a:gd name="T78" fmla="*/ 163 w 608"/>
                <a:gd name="T79" fmla="*/ 691 h 704"/>
                <a:gd name="T80" fmla="*/ 117 w 608"/>
                <a:gd name="T81" fmla="*/ 679 h 704"/>
                <a:gd name="T82" fmla="*/ 90 w 608"/>
                <a:gd name="T83" fmla="*/ 663 h 704"/>
                <a:gd name="T84" fmla="*/ 48 w 608"/>
                <a:gd name="T85" fmla="*/ 662 h 704"/>
                <a:gd name="T86" fmla="*/ 30 w 608"/>
                <a:gd name="T87" fmla="*/ 642 h 704"/>
                <a:gd name="T88" fmla="*/ 26 w 608"/>
                <a:gd name="T89" fmla="*/ 634 h 704"/>
                <a:gd name="T90" fmla="*/ 49 w 608"/>
                <a:gd name="T91" fmla="*/ 573 h 704"/>
                <a:gd name="T92" fmla="*/ 73 w 608"/>
                <a:gd name="T93" fmla="*/ 542 h 704"/>
                <a:gd name="T94" fmla="*/ 51 w 608"/>
                <a:gd name="T95" fmla="*/ 521 h 704"/>
                <a:gd name="T96" fmla="*/ 37 w 608"/>
                <a:gd name="T97" fmla="*/ 512 h 704"/>
                <a:gd name="T98" fmla="*/ 19 w 608"/>
                <a:gd name="T99" fmla="*/ 502 h 704"/>
                <a:gd name="T100" fmla="*/ 18 w 608"/>
                <a:gd name="T101" fmla="*/ 451 h 704"/>
                <a:gd name="T102" fmla="*/ 60 w 608"/>
                <a:gd name="T103" fmla="*/ 418 h 704"/>
                <a:gd name="T104" fmla="*/ 54 w 608"/>
                <a:gd name="T105" fmla="*/ 379 h 704"/>
                <a:gd name="T106" fmla="*/ 70 w 608"/>
                <a:gd name="T107" fmla="*/ 357 h 704"/>
                <a:gd name="T108" fmla="*/ 136 w 608"/>
                <a:gd name="T109" fmla="*/ 261 h 704"/>
                <a:gd name="T110" fmla="*/ 172 w 608"/>
                <a:gd name="T111" fmla="*/ 221 h 704"/>
                <a:gd name="T112" fmla="*/ 227 w 608"/>
                <a:gd name="T113" fmla="*/ 178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08" h="704">
                  <a:moveTo>
                    <a:pt x="592" y="345"/>
                  </a:moveTo>
                  <a:lnTo>
                    <a:pt x="575" y="337"/>
                  </a:lnTo>
                  <a:lnTo>
                    <a:pt x="592" y="345"/>
                  </a:lnTo>
                  <a:close/>
                  <a:moveTo>
                    <a:pt x="142" y="71"/>
                  </a:moveTo>
                  <a:lnTo>
                    <a:pt x="113" y="82"/>
                  </a:lnTo>
                  <a:lnTo>
                    <a:pt x="98" y="101"/>
                  </a:lnTo>
                  <a:lnTo>
                    <a:pt x="94" y="118"/>
                  </a:lnTo>
                  <a:lnTo>
                    <a:pt x="102" y="156"/>
                  </a:lnTo>
                  <a:lnTo>
                    <a:pt x="114" y="171"/>
                  </a:lnTo>
                  <a:lnTo>
                    <a:pt x="142" y="174"/>
                  </a:lnTo>
                  <a:lnTo>
                    <a:pt x="152" y="143"/>
                  </a:lnTo>
                  <a:lnTo>
                    <a:pt x="162" y="94"/>
                  </a:lnTo>
                  <a:lnTo>
                    <a:pt x="156" y="76"/>
                  </a:lnTo>
                  <a:lnTo>
                    <a:pt x="142" y="71"/>
                  </a:lnTo>
                  <a:lnTo>
                    <a:pt x="142" y="71"/>
                  </a:lnTo>
                  <a:close/>
                  <a:moveTo>
                    <a:pt x="369" y="95"/>
                  </a:moveTo>
                  <a:lnTo>
                    <a:pt x="387" y="100"/>
                  </a:lnTo>
                  <a:lnTo>
                    <a:pt x="417" y="44"/>
                  </a:lnTo>
                  <a:lnTo>
                    <a:pt x="460" y="26"/>
                  </a:lnTo>
                  <a:lnTo>
                    <a:pt x="484" y="0"/>
                  </a:lnTo>
                  <a:lnTo>
                    <a:pt x="528" y="14"/>
                  </a:lnTo>
                  <a:lnTo>
                    <a:pt x="505" y="29"/>
                  </a:lnTo>
                  <a:lnTo>
                    <a:pt x="519" y="42"/>
                  </a:lnTo>
                  <a:lnTo>
                    <a:pt x="526" y="59"/>
                  </a:lnTo>
                  <a:lnTo>
                    <a:pt x="520" y="79"/>
                  </a:lnTo>
                  <a:lnTo>
                    <a:pt x="573" y="102"/>
                  </a:lnTo>
                  <a:lnTo>
                    <a:pt x="580" y="132"/>
                  </a:lnTo>
                  <a:lnTo>
                    <a:pt x="566" y="156"/>
                  </a:lnTo>
                  <a:lnTo>
                    <a:pt x="539" y="170"/>
                  </a:lnTo>
                  <a:lnTo>
                    <a:pt x="524" y="192"/>
                  </a:lnTo>
                  <a:lnTo>
                    <a:pt x="501" y="199"/>
                  </a:lnTo>
                  <a:lnTo>
                    <a:pt x="482" y="194"/>
                  </a:lnTo>
                  <a:lnTo>
                    <a:pt x="473" y="201"/>
                  </a:lnTo>
                  <a:lnTo>
                    <a:pt x="472" y="221"/>
                  </a:lnTo>
                  <a:lnTo>
                    <a:pt x="458" y="258"/>
                  </a:lnTo>
                  <a:lnTo>
                    <a:pt x="473" y="291"/>
                  </a:lnTo>
                  <a:lnTo>
                    <a:pt x="483" y="328"/>
                  </a:lnTo>
                  <a:lnTo>
                    <a:pt x="531" y="338"/>
                  </a:lnTo>
                  <a:lnTo>
                    <a:pt x="555" y="333"/>
                  </a:lnTo>
                  <a:lnTo>
                    <a:pt x="575" y="337"/>
                  </a:lnTo>
                  <a:lnTo>
                    <a:pt x="592" y="345"/>
                  </a:lnTo>
                  <a:lnTo>
                    <a:pt x="608" y="367"/>
                  </a:lnTo>
                  <a:lnTo>
                    <a:pt x="606" y="381"/>
                  </a:lnTo>
                  <a:lnTo>
                    <a:pt x="577" y="404"/>
                  </a:lnTo>
                  <a:lnTo>
                    <a:pt x="570" y="421"/>
                  </a:lnTo>
                  <a:lnTo>
                    <a:pt x="573" y="507"/>
                  </a:lnTo>
                  <a:lnTo>
                    <a:pt x="554" y="497"/>
                  </a:lnTo>
                  <a:lnTo>
                    <a:pt x="531" y="501"/>
                  </a:lnTo>
                  <a:lnTo>
                    <a:pt x="526" y="493"/>
                  </a:lnTo>
                  <a:lnTo>
                    <a:pt x="512" y="501"/>
                  </a:lnTo>
                  <a:lnTo>
                    <a:pt x="511" y="526"/>
                  </a:lnTo>
                  <a:lnTo>
                    <a:pt x="495" y="541"/>
                  </a:lnTo>
                  <a:lnTo>
                    <a:pt x="495" y="561"/>
                  </a:lnTo>
                  <a:lnTo>
                    <a:pt x="487" y="563"/>
                  </a:lnTo>
                  <a:lnTo>
                    <a:pt x="488" y="577"/>
                  </a:lnTo>
                  <a:lnTo>
                    <a:pt x="478" y="590"/>
                  </a:lnTo>
                  <a:lnTo>
                    <a:pt x="454" y="582"/>
                  </a:lnTo>
                  <a:lnTo>
                    <a:pt x="411" y="605"/>
                  </a:lnTo>
                  <a:lnTo>
                    <a:pt x="399" y="560"/>
                  </a:lnTo>
                  <a:lnTo>
                    <a:pt x="382" y="557"/>
                  </a:lnTo>
                  <a:lnTo>
                    <a:pt x="373" y="566"/>
                  </a:lnTo>
                  <a:lnTo>
                    <a:pt x="351" y="563"/>
                  </a:lnTo>
                  <a:lnTo>
                    <a:pt x="338" y="580"/>
                  </a:lnTo>
                  <a:lnTo>
                    <a:pt x="317" y="580"/>
                  </a:lnTo>
                  <a:lnTo>
                    <a:pt x="316" y="592"/>
                  </a:lnTo>
                  <a:lnTo>
                    <a:pt x="301" y="602"/>
                  </a:lnTo>
                  <a:lnTo>
                    <a:pt x="300" y="611"/>
                  </a:lnTo>
                  <a:lnTo>
                    <a:pt x="288" y="608"/>
                  </a:lnTo>
                  <a:lnTo>
                    <a:pt x="274" y="616"/>
                  </a:lnTo>
                  <a:lnTo>
                    <a:pt x="279" y="627"/>
                  </a:lnTo>
                  <a:lnTo>
                    <a:pt x="256" y="632"/>
                  </a:lnTo>
                  <a:lnTo>
                    <a:pt x="255" y="641"/>
                  </a:lnTo>
                  <a:lnTo>
                    <a:pt x="246" y="645"/>
                  </a:lnTo>
                  <a:lnTo>
                    <a:pt x="245" y="658"/>
                  </a:lnTo>
                  <a:lnTo>
                    <a:pt x="252" y="660"/>
                  </a:lnTo>
                  <a:lnTo>
                    <a:pt x="245" y="671"/>
                  </a:lnTo>
                  <a:lnTo>
                    <a:pt x="222" y="683"/>
                  </a:lnTo>
                  <a:lnTo>
                    <a:pt x="200" y="681"/>
                  </a:lnTo>
                  <a:lnTo>
                    <a:pt x="185" y="695"/>
                  </a:lnTo>
                  <a:lnTo>
                    <a:pt x="163" y="691"/>
                  </a:lnTo>
                  <a:lnTo>
                    <a:pt x="134" y="704"/>
                  </a:lnTo>
                  <a:lnTo>
                    <a:pt x="117" y="679"/>
                  </a:lnTo>
                  <a:lnTo>
                    <a:pt x="94" y="686"/>
                  </a:lnTo>
                  <a:lnTo>
                    <a:pt x="90" y="663"/>
                  </a:lnTo>
                  <a:lnTo>
                    <a:pt x="73" y="656"/>
                  </a:lnTo>
                  <a:lnTo>
                    <a:pt x="48" y="662"/>
                  </a:lnTo>
                  <a:lnTo>
                    <a:pt x="36" y="654"/>
                  </a:lnTo>
                  <a:lnTo>
                    <a:pt x="30" y="642"/>
                  </a:lnTo>
                  <a:lnTo>
                    <a:pt x="37" y="635"/>
                  </a:lnTo>
                  <a:lnTo>
                    <a:pt x="26" y="634"/>
                  </a:lnTo>
                  <a:lnTo>
                    <a:pt x="23" y="614"/>
                  </a:lnTo>
                  <a:lnTo>
                    <a:pt x="49" y="573"/>
                  </a:lnTo>
                  <a:lnTo>
                    <a:pt x="54" y="555"/>
                  </a:lnTo>
                  <a:lnTo>
                    <a:pt x="73" y="542"/>
                  </a:lnTo>
                  <a:lnTo>
                    <a:pt x="63" y="525"/>
                  </a:lnTo>
                  <a:lnTo>
                    <a:pt x="51" y="521"/>
                  </a:lnTo>
                  <a:lnTo>
                    <a:pt x="54" y="514"/>
                  </a:lnTo>
                  <a:lnTo>
                    <a:pt x="37" y="512"/>
                  </a:lnTo>
                  <a:lnTo>
                    <a:pt x="36" y="502"/>
                  </a:lnTo>
                  <a:lnTo>
                    <a:pt x="19" y="502"/>
                  </a:lnTo>
                  <a:lnTo>
                    <a:pt x="0" y="480"/>
                  </a:lnTo>
                  <a:lnTo>
                    <a:pt x="18" y="451"/>
                  </a:lnTo>
                  <a:lnTo>
                    <a:pt x="36" y="446"/>
                  </a:lnTo>
                  <a:lnTo>
                    <a:pt x="60" y="418"/>
                  </a:lnTo>
                  <a:lnTo>
                    <a:pt x="63" y="410"/>
                  </a:lnTo>
                  <a:lnTo>
                    <a:pt x="54" y="379"/>
                  </a:lnTo>
                  <a:lnTo>
                    <a:pt x="58" y="366"/>
                  </a:lnTo>
                  <a:lnTo>
                    <a:pt x="70" y="357"/>
                  </a:lnTo>
                  <a:lnTo>
                    <a:pt x="78" y="326"/>
                  </a:lnTo>
                  <a:lnTo>
                    <a:pt x="136" y="261"/>
                  </a:lnTo>
                  <a:lnTo>
                    <a:pt x="151" y="230"/>
                  </a:lnTo>
                  <a:lnTo>
                    <a:pt x="172" y="221"/>
                  </a:lnTo>
                  <a:lnTo>
                    <a:pt x="220" y="180"/>
                  </a:lnTo>
                  <a:lnTo>
                    <a:pt x="227" y="178"/>
                  </a:lnTo>
                  <a:lnTo>
                    <a:pt x="369" y="9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6"/>
            <p:cNvSpPr>
              <a:spLocks noEditPoints="1"/>
            </p:cNvSpPr>
            <p:nvPr/>
          </p:nvSpPr>
          <p:spPr bwMode="auto">
            <a:xfrm>
              <a:off x="7165975" y="1914526"/>
              <a:ext cx="965200" cy="1117600"/>
            </a:xfrm>
            <a:custGeom>
              <a:avLst/>
              <a:gdLst>
                <a:gd name="T0" fmla="*/ 575 w 608"/>
                <a:gd name="T1" fmla="*/ 337 h 704"/>
                <a:gd name="T2" fmla="*/ 142 w 608"/>
                <a:gd name="T3" fmla="*/ 71 h 704"/>
                <a:gd name="T4" fmla="*/ 98 w 608"/>
                <a:gd name="T5" fmla="*/ 101 h 704"/>
                <a:gd name="T6" fmla="*/ 102 w 608"/>
                <a:gd name="T7" fmla="*/ 156 h 704"/>
                <a:gd name="T8" fmla="*/ 142 w 608"/>
                <a:gd name="T9" fmla="*/ 174 h 704"/>
                <a:gd name="T10" fmla="*/ 162 w 608"/>
                <a:gd name="T11" fmla="*/ 94 h 704"/>
                <a:gd name="T12" fmla="*/ 142 w 608"/>
                <a:gd name="T13" fmla="*/ 71 h 704"/>
                <a:gd name="T14" fmla="*/ 369 w 608"/>
                <a:gd name="T15" fmla="*/ 95 h 704"/>
                <a:gd name="T16" fmla="*/ 417 w 608"/>
                <a:gd name="T17" fmla="*/ 44 h 704"/>
                <a:gd name="T18" fmla="*/ 484 w 608"/>
                <a:gd name="T19" fmla="*/ 0 h 704"/>
                <a:gd name="T20" fmla="*/ 505 w 608"/>
                <a:gd name="T21" fmla="*/ 29 h 704"/>
                <a:gd name="T22" fmla="*/ 526 w 608"/>
                <a:gd name="T23" fmla="*/ 59 h 704"/>
                <a:gd name="T24" fmla="*/ 573 w 608"/>
                <a:gd name="T25" fmla="*/ 102 h 704"/>
                <a:gd name="T26" fmla="*/ 566 w 608"/>
                <a:gd name="T27" fmla="*/ 156 h 704"/>
                <a:gd name="T28" fmla="*/ 524 w 608"/>
                <a:gd name="T29" fmla="*/ 192 h 704"/>
                <a:gd name="T30" fmla="*/ 482 w 608"/>
                <a:gd name="T31" fmla="*/ 194 h 704"/>
                <a:gd name="T32" fmla="*/ 472 w 608"/>
                <a:gd name="T33" fmla="*/ 221 h 704"/>
                <a:gd name="T34" fmla="*/ 473 w 608"/>
                <a:gd name="T35" fmla="*/ 291 h 704"/>
                <a:gd name="T36" fmla="*/ 531 w 608"/>
                <a:gd name="T37" fmla="*/ 338 h 704"/>
                <a:gd name="T38" fmla="*/ 575 w 608"/>
                <a:gd name="T39" fmla="*/ 337 h 704"/>
                <a:gd name="T40" fmla="*/ 608 w 608"/>
                <a:gd name="T41" fmla="*/ 367 h 704"/>
                <a:gd name="T42" fmla="*/ 577 w 608"/>
                <a:gd name="T43" fmla="*/ 404 h 704"/>
                <a:gd name="T44" fmla="*/ 573 w 608"/>
                <a:gd name="T45" fmla="*/ 507 h 704"/>
                <a:gd name="T46" fmla="*/ 531 w 608"/>
                <a:gd name="T47" fmla="*/ 501 h 704"/>
                <a:gd name="T48" fmla="*/ 512 w 608"/>
                <a:gd name="T49" fmla="*/ 501 h 704"/>
                <a:gd name="T50" fmla="*/ 495 w 608"/>
                <a:gd name="T51" fmla="*/ 541 h 704"/>
                <a:gd name="T52" fmla="*/ 487 w 608"/>
                <a:gd name="T53" fmla="*/ 563 h 704"/>
                <a:gd name="T54" fmla="*/ 478 w 608"/>
                <a:gd name="T55" fmla="*/ 590 h 704"/>
                <a:gd name="T56" fmla="*/ 411 w 608"/>
                <a:gd name="T57" fmla="*/ 605 h 704"/>
                <a:gd name="T58" fmla="*/ 382 w 608"/>
                <a:gd name="T59" fmla="*/ 557 h 704"/>
                <a:gd name="T60" fmla="*/ 351 w 608"/>
                <a:gd name="T61" fmla="*/ 563 h 704"/>
                <a:gd name="T62" fmla="*/ 317 w 608"/>
                <a:gd name="T63" fmla="*/ 580 h 704"/>
                <a:gd name="T64" fmla="*/ 301 w 608"/>
                <a:gd name="T65" fmla="*/ 602 h 704"/>
                <a:gd name="T66" fmla="*/ 288 w 608"/>
                <a:gd name="T67" fmla="*/ 608 h 704"/>
                <a:gd name="T68" fmla="*/ 279 w 608"/>
                <a:gd name="T69" fmla="*/ 627 h 704"/>
                <a:gd name="T70" fmla="*/ 255 w 608"/>
                <a:gd name="T71" fmla="*/ 641 h 704"/>
                <a:gd name="T72" fmla="*/ 245 w 608"/>
                <a:gd name="T73" fmla="*/ 658 h 704"/>
                <a:gd name="T74" fmla="*/ 245 w 608"/>
                <a:gd name="T75" fmla="*/ 671 h 704"/>
                <a:gd name="T76" fmla="*/ 200 w 608"/>
                <a:gd name="T77" fmla="*/ 681 h 704"/>
                <a:gd name="T78" fmla="*/ 163 w 608"/>
                <a:gd name="T79" fmla="*/ 691 h 704"/>
                <a:gd name="T80" fmla="*/ 117 w 608"/>
                <a:gd name="T81" fmla="*/ 679 h 704"/>
                <a:gd name="T82" fmla="*/ 90 w 608"/>
                <a:gd name="T83" fmla="*/ 663 h 704"/>
                <a:gd name="T84" fmla="*/ 48 w 608"/>
                <a:gd name="T85" fmla="*/ 662 h 704"/>
                <a:gd name="T86" fmla="*/ 30 w 608"/>
                <a:gd name="T87" fmla="*/ 642 h 704"/>
                <a:gd name="T88" fmla="*/ 26 w 608"/>
                <a:gd name="T89" fmla="*/ 634 h 704"/>
                <a:gd name="T90" fmla="*/ 49 w 608"/>
                <a:gd name="T91" fmla="*/ 573 h 704"/>
                <a:gd name="T92" fmla="*/ 73 w 608"/>
                <a:gd name="T93" fmla="*/ 542 h 704"/>
                <a:gd name="T94" fmla="*/ 51 w 608"/>
                <a:gd name="T95" fmla="*/ 521 h 704"/>
                <a:gd name="T96" fmla="*/ 37 w 608"/>
                <a:gd name="T97" fmla="*/ 512 h 704"/>
                <a:gd name="T98" fmla="*/ 19 w 608"/>
                <a:gd name="T99" fmla="*/ 502 h 704"/>
                <a:gd name="T100" fmla="*/ 18 w 608"/>
                <a:gd name="T101" fmla="*/ 451 h 704"/>
                <a:gd name="T102" fmla="*/ 60 w 608"/>
                <a:gd name="T103" fmla="*/ 418 h 704"/>
                <a:gd name="T104" fmla="*/ 54 w 608"/>
                <a:gd name="T105" fmla="*/ 379 h 704"/>
                <a:gd name="T106" fmla="*/ 70 w 608"/>
                <a:gd name="T107" fmla="*/ 357 h 704"/>
                <a:gd name="T108" fmla="*/ 136 w 608"/>
                <a:gd name="T109" fmla="*/ 261 h 704"/>
                <a:gd name="T110" fmla="*/ 172 w 608"/>
                <a:gd name="T111" fmla="*/ 221 h 704"/>
                <a:gd name="T112" fmla="*/ 227 w 608"/>
                <a:gd name="T113" fmla="*/ 178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08" h="704">
                  <a:moveTo>
                    <a:pt x="592" y="345"/>
                  </a:moveTo>
                  <a:lnTo>
                    <a:pt x="575" y="337"/>
                  </a:lnTo>
                  <a:lnTo>
                    <a:pt x="592" y="345"/>
                  </a:lnTo>
                  <a:moveTo>
                    <a:pt x="142" y="71"/>
                  </a:moveTo>
                  <a:lnTo>
                    <a:pt x="113" y="82"/>
                  </a:lnTo>
                  <a:lnTo>
                    <a:pt x="98" y="101"/>
                  </a:lnTo>
                  <a:lnTo>
                    <a:pt x="94" y="118"/>
                  </a:lnTo>
                  <a:lnTo>
                    <a:pt x="102" y="156"/>
                  </a:lnTo>
                  <a:lnTo>
                    <a:pt x="114" y="171"/>
                  </a:lnTo>
                  <a:lnTo>
                    <a:pt x="142" y="174"/>
                  </a:lnTo>
                  <a:lnTo>
                    <a:pt x="152" y="143"/>
                  </a:lnTo>
                  <a:lnTo>
                    <a:pt x="162" y="94"/>
                  </a:lnTo>
                  <a:lnTo>
                    <a:pt x="156" y="76"/>
                  </a:lnTo>
                  <a:lnTo>
                    <a:pt x="142" y="71"/>
                  </a:lnTo>
                  <a:lnTo>
                    <a:pt x="142" y="71"/>
                  </a:lnTo>
                  <a:moveTo>
                    <a:pt x="369" y="95"/>
                  </a:moveTo>
                  <a:lnTo>
                    <a:pt x="387" y="100"/>
                  </a:lnTo>
                  <a:lnTo>
                    <a:pt x="417" y="44"/>
                  </a:lnTo>
                  <a:lnTo>
                    <a:pt x="460" y="26"/>
                  </a:lnTo>
                  <a:lnTo>
                    <a:pt x="484" y="0"/>
                  </a:lnTo>
                  <a:lnTo>
                    <a:pt x="528" y="14"/>
                  </a:lnTo>
                  <a:lnTo>
                    <a:pt x="505" y="29"/>
                  </a:lnTo>
                  <a:lnTo>
                    <a:pt x="519" y="42"/>
                  </a:lnTo>
                  <a:lnTo>
                    <a:pt x="526" y="59"/>
                  </a:lnTo>
                  <a:lnTo>
                    <a:pt x="520" y="79"/>
                  </a:lnTo>
                  <a:lnTo>
                    <a:pt x="573" y="102"/>
                  </a:lnTo>
                  <a:lnTo>
                    <a:pt x="580" y="132"/>
                  </a:lnTo>
                  <a:lnTo>
                    <a:pt x="566" y="156"/>
                  </a:lnTo>
                  <a:lnTo>
                    <a:pt x="539" y="170"/>
                  </a:lnTo>
                  <a:lnTo>
                    <a:pt x="524" y="192"/>
                  </a:lnTo>
                  <a:lnTo>
                    <a:pt x="501" y="199"/>
                  </a:lnTo>
                  <a:lnTo>
                    <a:pt x="482" y="194"/>
                  </a:lnTo>
                  <a:lnTo>
                    <a:pt x="473" y="201"/>
                  </a:lnTo>
                  <a:lnTo>
                    <a:pt x="472" y="221"/>
                  </a:lnTo>
                  <a:lnTo>
                    <a:pt x="458" y="258"/>
                  </a:lnTo>
                  <a:lnTo>
                    <a:pt x="473" y="291"/>
                  </a:lnTo>
                  <a:lnTo>
                    <a:pt x="483" y="328"/>
                  </a:lnTo>
                  <a:lnTo>
                    <a:pt x="531" y="338"/>
                  </a:lnTo>
                  <a:lnTo>
                    <a:pt x="555" y="333"/>
                  </a:lnTo>
                  <a:lnTo>
                    <a:pt x="575" y="337"/>
                  </a:lnTo>
                  <a:lnTo>
                    <a:pt x="592" y="345"/>
                  </a:lnTo>
                  <a:lnTo>
                    <a:pt x="608" y="367"/>
                  </a:lnTo>
                  <a:lnTo>
                    <a:pt x="606" y="381"/>
                  </a:lnTo>
                  <a:lnTo>
                    <a:pt x="577" y="404"/>
                  </a:lnTo>
                  <a:lnTo>
                    <a:pt x="570" y="421"/>
                  </a:lnTo>
                  <a:lnTo>
                    <a:pt x="573" y="507"/>
                  </a:lnTo>
                  <a:lnTo>
                    <a:pt x="554" y="497"/>
                  </a:lnTo>
                  <a:lnTo>
                    <a:pt x="531" y="501"/>
                  </a:lnTo>
                  <a:lnTo>
                    <a:pt x="526" y="493"/>
                  </a:lnTo>
                  <a:lnTo>
                    <a:pt x="512" y="501"/>
                  </a:lnTo>
                  <a:lnTo>
                    <a:pt x="511" y="526"/>
                  </a:lnTo>
                  <a:lnTo>
                    <a:pt x="495" y="541"/>
                  </a:lnTo>
                  <a:lnTo>
                    <a:pt x="495" y="561"/>
                  </a:lnTo>
                  <a:lnTo>
                    <a:pt x="487" y="563"/>
                  </a:lnTo>
                  <a:lnTo>
                    <a:pt x="488" y="577"/>
                  </a:lnTo>
                  <a:lnTo>
                    <a:pt x="478" y="590"/>
                  </a:lnTo>
                  <a:lnTo>
                    <a:pt x="454" y="582"/>
                  </a:lnTo>
                  <a:lnTo>
                    <a:pt x="411" y="605"/>
                  </a:lnTo>
                  <a:lnTo>
                    <a:pt x="399" y="560"/>
                  </a:lnTo>
                  <a:lnTo>
                    <a:pt x="382" y="557"/>
                  </a:lnTo>
                  <a:lnTo>
                    <a:pt x="373" y="566"/>
                  </a:lnTo>
                  <a:lnTo>
                    <a:pt x="351" y="563"/>
                  </a:lnTo>
                  <a:lnTo>
                    <a:pt x="338" y="580"/>
                  </a:lnTo>
                  <a:lnTo>
                    <a:pt x="317" y="580"/>
                  </a:lnTo>
                  <a:lnTo>
                    <a:pt x="316" y="592"/>
                  </a:lnTo>
                  <a:lnTo>
                    <a:pt x="301" y="602"/>
                  </a:lnTo>
                  <a:lnTo>
                    <a:pt x="300" y="611"/>
                  </a:lnTo>
                  <a:lnTo>
                    <a:pt x="288" y="608"/>
                  </a:lnTo>
                  <a:lnTo>
                    <a:pt x="274" y="616"/>
                  </a:lnTo>
                  <a:lnTo>
                    <a:pt x="279" y="627"/>
                  </a:lnTo>
                  <a:lnTo>
                    <a:pt x="256" y="632"/>
                  </a:lnTo>
                  <a:lnTo>
                    <a:pt x="255" y="641"/>
                  </a:lnTo>
                  <a:lnTo>
                    <a:pt x="246" y="645"/>
                  </a:lnTo>
                  <a:lnTo>
                    <a:pt x="245" y="658"/>
                  </a:lnTo>
                  <a:lnTo>
                    <a:pt x="252" y="660"/>
                  </a:lnTo>
                  <a:lnTo>
                    <a:pt x="245" y="671"/>
                  </a:lnTo>
                  <a:lnTo>
                    <a:pt x="222" y="683"/>
                  </a:lnTo>
                  <a:lnTo>
                    <a:pt x="200" y="681"/>
                  </a:lnTo>
                  <a:lnTo>
                    <a:pt x="185" y="695"/>
                  </a:lnTo>
                  <a:lnTo>
                    <a:pt x="163" y="691"/>
                  </a:lnTo>
                  <a:lnTo>
                    <a:pt x="134" y="704"/>
                  </a:lnTo>
                  <a:lnTo>
                    <a:pt x="117" y="679"/>
                  </a:lnTo>
                  <a:lnTo>
                    <a:pt x="94" y="686"/>
                  </a:lnTo>
                  <a:lnTo>
                    <a:pt x="90" y="663"/>
                  </a:lnTo>
                  <a:lnTo>
                    <a:pt x="73" y="656"/>
                  </a:lnTo>
                  <a:lnTo>
                    <a:pt x="48" y="662"/>
                  </a:lnTo>
                  <a:lnTo>
                    <a:pt x="36" y="654"/>
                  </a:lnTo>
                  <a:lnTo>
                    <a:pt x="30" y="642"/>
                  </a:lnTo>
                  <a:lnTo>
                    <a:pt x="37" y="635"/>
                  </a:lnTo>
                  <a:lnTo>
                    <a:pt x="26" y="634"/>
                  </a:lnTo>
                  <a:lnTo>
                    <a:pt x="23" y="614"/>
                  </a:lnTo>
                  <a:lnTo>
                    <a:pt x="49" y="573"/>
                  </a:lnTo>
                  <a:lnTo>
                    <a:pt x="54" y="555"/>
                  </a:lnTo>
                  <a:lnTo>
                    <a:pt x="73" y="542"/>
                  </a:lnTo>
                  <a:lnTo>
                    <a:pt x="63" y="525"/>
                  </a:lnTo>
                  <a:lnTo>
                    <a:pt x="51" y="521"/>
                  </a:lnTo>
                  <a:lnTo>
                    <a:pt x="54" y="514"/>
                  </a:lnTo>
                  <a:lnTo>
                    <a:pt x="37" y="512"/>
                  </a:lnTo>
                  <a:lnTo>
                    <a:pt x="36" y="502"/>
                  </a:lnTo>
                  <a:lnTo>
                    <a:pt x="19" y="502"/>
                  </a:lnTo>
                  <a:lnTo>
                    <a:pt x="0" y="480"/>
                  </a:lnTo>
                  <a:lnTo>
                    <a:pt x="18" y="451"/>
                  </a:lnTo>
                  <a:lnTo>
                    <a:pt x="36" y="446"/>
                  </a:lnTo>
                  <a:lnTo>
                    <a:pt x="60" y="418"/>
                  </a:lnTo>
                  <a:lnTo>
                    <a:pt x="63" y="410"/>
                  </a:lnTo>
                  <a:lnTo>
                    <a:pt x="54" y="379"/>
                  </a:lnTo>
                  <a:lnTo>
                    <a:pt x="58" y="366"/>
                  </a:lnTo>
                  <a:lnTo>
                    <a:pt x="70" y="357"/>
                  </a:lnTo>
                  <a:lnTo>
                    <a:pt x="78" y="326"/>
                  </a:lnTo>
                  <a:lnTo>
                    <a:pt x="136" y="261"/>
                  </a:lnTo>
                  <a:lnTo>
                    <a:pt x="151" y="230"/>
                  </a:lnTo>
                  <a:lnTo>
                    <a:pt x="172" y="221"/>
                  </a:lnTo>
                  <a:lnTo>
                    <a:pt x="220" y="180"/>
                  </a:lnTo>
                  <a:lnTo>
                    <a:pt x="227" y="178"/>
                  </a:lnTo>
                  <a:lnTo>
                    <a:pt x="369" y="9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72" name="Freeform 7"/>
            <p:cNvSpPr>
              <a:spLocks/>
            </p:cNvSpPr>
            <p:nvPr/>
          </p:nvSpPr>
          <p:spPr bwMode="auto">
            <a:xfrm>
              <a:off x="1822450" y="2741614"/>
              <a:ext cx="120650" cy="180975"/>
            </a:xfrm>
            <a:custGeom>
              <a:avLst/>
              <a:gdLst>
                <a:gd name="T0" fmla="*/ 5 w 76"/>
                <a:gd name="T1" fmla="*/ 2 h 114"/>
                <a:gd name="T2" fmla="*/ 36 w 76"/>
                <a:gd name="T3" fmla="*/ 0 h 114"/>
                <a:gd name="T4" fmla="*/ 50 w 76"/>
                <a:gd name="T5" fmla="*/ 19 h 114"/>
                <a:gd name="T6" fmla="*/ 64 w 76"/>
                <a:gd name="T7" fmla="*/ 21 h 114"/>
                <a:gd name="T8" fmla="*/ 64 w 76"/>
                <a:gd name="T9" fmla="*/ 38 h 114"/>
                <a:gd name="T10" fmla="*/ 71 w 76"/>
                <a:gd name="T11" fmla="*/ 46 h 114"/>
                <a:gd name="T12" fmla="*/ 66 w 76"/>
                <a:gd name="T13" fmla="*/ 74 h 114"/>
                <a:gd name="T14" fmla="*/ 76 w 76"/>
                <a:gd name="T15" fmla="*/ 88 h 114"/>
                <a:gd name="T16" fmla="*/ 67 w 76"/>
                <a:gd name="T17" fmla="*/ 104 h 114"/>
                <a:gd name="T18" fmla="*/ 52 w 76"/>
                <a:gd name="T19" fmla="*/ 105 h 114"/>
                <a:gd name="T20" fmla="*/ 42 w 76"/>
                <a:gd name="T21" fmla="*/ 114 h 114"/>
                <a:gd name="T22" fmla="*/ 40 w 76"/>
                <a:gd name="T23" fmla="*/ 109 h 114"/>
                <a:gd name="T24" fmla="*/ 9 w 76"/>
                <a:gd name="T25" fmla="*/ 47 h 114"/>
                <a:gd name="T26" fmla="*/ 0 w 76"/>
                <a:gd name="T27" fmla="*/ 13 h 114"/>
                <a:gd name="T28" fmla="*/ 5 w 76"/>
                <a:gd name="T29" fmla="*/ 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14">
                  <a:moveTo>
                    <a:pt x="5" y="2"/>
                  </a:moveTo>
                  <a:lnTo>
                    <a:pt x="36" y="0"/>
                  </a:lnTo>
                  <a:lnTo>
                    <a:pt x="50" y="19"/>
                  </a:lnTo>
                  <a:lnTo>
                    <a:pt x="64" y="21"/>
                  </a:lnTo>
                  <a:lnTo>
                    <a:pt x="64" y="38"/>
                  </a:lnTo>
                  <a:lnTo>
                    <a:pt x="71" y="46"/>
                  </a:lnTo>
                  <a:lnTo>
                    <a:pt x="66" y="74"/>
                  </a:lnTo>
                  <a:lnTo>
                    <a:pt x="76" y="88"/>
                  </a:lnTo>
                  <a:lnTo>
                    <a:pt x="67" y="104"/>
                  </a:lnTo>
                  <a:lnTo>
                    <a:pt x="52" y="105"/>
                  </a:lnTo>
                  <a:lnTo>
                    <a:pt x="42" y="114"/>
                  </a:lnTo>
                  <a:lnTo>
                    <a:pt x="40" y="109"/>
                  </a:lnTo>
                  <a:lnTo>
                    <a:pt x="9" y="47"/>
                  </a:lnTo>
                  <a:lnTo>
                    <a:pt x="0" y="13"/>
                  </a:lnTo>
                  <a:lnTo>
                    <a:pt x="5"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8"/>
            <p:cNvSpPr>
              <a:spLocks/>
            </p:cNvSpPr>
            <p:nvPr/>
          </p:nvSpPr>
          <p:spPr bwMode="auto">
            <a:xfrm>
              <a:off x="1822450" y="2741614"/>
              <a:ext cx="120650" cy="180975"/>
            </a:xfrm>
            <a:custGeom>
              <a:avLst/>
              <a:gdLst>
                <a:gd name="T0" fmla="*/ 5 w 76"/>
                <a:gd name="T1" fmla="*/ 2 h 114"/>
                <a:gd name="T2" fmla="*/ 36 w 76"/>
                <a:gd name="T3" fmla="*/ 0 h 114"/>
                <a:gd name="T4" fmla="*/ 50 w 76"/>
                <a:gd name="T5" fmla="*/ 19 h 114"/>
                <a:gd name="T6" fmla="*/ 64 w 76"/>
                <a:gd name="T7" fmla="*/ 21 h 114"/>
                <a:gd name="T8" fmla="*/ 64 w 76"/>
                <a:gd name="T9" fmla="*/ 38 h 114"/>
                <a:gd name="T10" fmla="*/ 71 w 76"/>
                <a:gd name="T11" fmla="*/ 46 h 114"/>
                <a:gd name="T12" fmla="*/ 66 w 76"/>
                <a:gd name="T13" fmla="*/ 74 h 114"/>
                <a:gd name="T14" fmla="*/ 76 w 76"/>
                <a:gd name="T15" fmla="*/ 88 h 114"/>
                <a:gd name="T16" fmla="*/ 67 w 76"/>
                <a:gd name="T17" fmla="*/ 104 h 114"/>
                <a:gd name="T18" fmla="*/ 52 w 76"/>
                <a:gd name="T19" fmla="*/ 105 h 114"/>
                <a:gd name="T20" fmla="*/ 42 w 76"/>
                <a:gd name="T21" fmla="*/ 114 h 114"/>
                <a:gd name="T22" fmla="*/ 40 w 76"/>
                <a:gd name="T23" fmla="*/ 109 h 114"/>
                <a:gd name="T24" fmla="*/ 9 w 76"/>
                <a:gd name="T25" fmla="*/ 47 h 114"/>
                <a:gd name="T26" fmla="*/ 0 w 76"/>
                <a:gd name="T27" fmla="*/ 13 h 114"/>
                <a:gd name="T28" fmla="*/ 5 w 76"/>
                <a:gd name="T29" fmla="*/ 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114">
                  <a:moveTo>
                    <a:pt x="5" y="2"/>
                  </a:moveTo>
                  <a:lnTo>
                    <a:pt x="36" y="0"/>
                  </a:lnTo>
                  <a:lnTo>
                    <a:pt x="50" y="19"/>
                  </a:lnTo>
                  <a:lnTo>
                    <a:pt x="64" y="21"/>
                  </a:lnTo>
                  <a:lnTo>
                    <a:pt x="64" y="38"/>
                  </a:lnTo>
                  <a:lnTo>
                    <a:pt x="71" y="46"/>
                  </a:lnTo>
                  <a:lnTo>
                    <a:pt x="66" y="74"/>
                  </a:lnTo>
                  <a:lnTo>
                    <a:pt x="76" y="88"/>
                  </a:lnTo>
                  <a:lnTo>
                    <a:pt x="67" y="104"/>
                  </a:lnTo>
                  <a:lnTo>
                    <a:pt x="52" y="105"/>
                  </a:lnTo>
                  <a:lnTo>
                    <a:pt x="42" y="114"/>
                  </a:lnTo>
                  <a:lnTo>
                    <a:pt x="40" y="109"/>
                  </a:lnTo>
                  <a:lnTo>
                    <a:pt x="9" y="47"/>
                  </a:lnTo>
                  <a:lnTo>
                    <a:pt x="0" y="13"/>
                  </a:lnTo>
                  <a:lnTo>
                    <a:pt x="5" y="2"/>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74" name="Freeform 9"/>
            <p:cNvSpPr>
              <a:spLocks/>
            </p:cNvSpPr>
            <p:nvPr/>
          </p:nvSpPr>
          <p:spPr bwMode="auto">
            <a:xfrm>
              <a:off x="1924050" y="2801939"/>
              <a:ext cx="3175" cy="7938"/>
            </a:xfrm>
            <a:custGeom>
              <a:avLst/>
              <a:gdLst>
                <a:gd name="T0" fmla="*/ 2 w 2"/>
                <a:gd name="T1" fmla="*/ 5 h 5"/>
                <a:gd name="T2" fmla="*/ 0 w 2"/>
                <a:gd name="T3" fmla="*/ 0 h 5"/>
                <a:gd name="T4" fmla="*/ 2 w 2"/>
                <a:gd name="T5" fmla="*/ 5 h 5"/>
              </a:gdLst>
              <a:ahLst/>
              <a:cxnLst>
                <a:cxn ang="0">
                  <a:pos x="T0" y="T1"/>
                </a:cxn>
                <a:cxn ang="0">
                  <a:pos x="T2" y="T3"/>
                </a:cxn>
                <a:cxn ang="0">
                  <a:pos x="T4" y="T5"/>
                </a:cxn>
              </a:cxnLst>
              <a:rect l="0" t="0" r="r" b="b"/>
              <a:pathLst>
                <a:path w="2" h="5">
                  <a:moveTo>
                    <a:pt x="2" y="5"/>
                  </a:moveTo>
                  <a:lnTo>
                    <a:pt x="0" y="0"/>
                  </a:lnTo>
                  <a:lnTo>
                    <a:pt x="2" y="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0"/>
            <p:cNvSpPr>
              <a:spLocks/>
            </p:cNvSpPr>
            <p:nvPr/>
          </p:nvSpPr>
          <p:spPr bwMode="auto">
            <a:xfrm>
              <a:off x="1924050" y="2801939"/>
              <a:ext cx="3175" cy="7938"/>
            </a:xfrm>
            <a:custGeom>
              <a:avLst/>
              <a:gdLst>
                <a:gd name="T0" fmla="*/ 2 w 2"/>
                <a:gd name="T1" fmla="*/ 5 h 5"/>
                <a:gd name="T2" fmla="*/ 0 w 2"/>
                <a:gd name="T3" fmla="*/ 0 h 5"/>
                <a:gd name="T4" fmla="*/ 2 w 2"/>
                <a:gd name="T5" fmla="*/ 5 h 5"/>
              </a:gdLst>
              <a:ahLst/>
              <a:cxnLst>
                <a:cxn ang="0">
                  <a:pos x="T0" y="T1"/>
                </a:cxn>
                <a:cxn ang="0">
                  <a:pos x="T2" y="T3"/>
                </a:cxn>
                <a:cxn ang="0">
                  <a:pos x="T4" y="T5"/>
                </a:cxn>
              </a:cxnLst>
              <a:rect l="0" t="0" r="r" b="b"/>
              <a:pathLst>
                <a:path w="2" h="5">
                  <a:moveTo>
                    <a:pt x="2" y="5"/>
                  </a:moveTo>
                  <a:lnTo>
                    <a:pt x="0" y="0"/>
                  </a:lnTo>
                  <a:lnTo>
                    <a:pt x="2" y="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76" name="Freeform 11"/>
            <p:cNvSpPr>
              <a:spLocks/>
            </p:cNvSpPr>
            <p:nvPr/>
          </p:nvSpPr>
          <p:spPr bwMode="auto">
            <a:xfrm>
              <a:off x="1922463" y="2790826"/>
              <a:ext cx="1587" cy="7938"/>
            </a:xfrm>
            <a:custGeom>
              <a:avLst/>
              <a:gdLst>
                <a:gd name="T0" fmla="*/ 1 w 1"/>
                <a:gd name="T1" fmla="*/ 5 h 5"/>
                <a:gd name="T2" fmla="*/ 0 w 1"/>
                <a:gd name="T3" fmla="*/ 0 h 5"/>
                <a:gd name="T4" fmla="*/ 1 w 1"/>
                <a:gd name="T5" fmla="*/ 5 h 5"/>
              </a:gdLst>
              <a:ahLst/>
              <a:cxnLst>
                <a:cxn ang="0">
                  <a:pos x="T0" y="T1"/>
                </a:cxn>
                <a:cxn ang="0">
                  <a:pos x="T2" y="T3"/>
                </a:cxn>
                <a:cxn ang="0">
                  <a:pos x="T4" y="T5"/>
                </a:cxn>
              </a:cxnLst>
              <a:rect l="0" t="0" r="r" b="b"/>
              <a:pathLst>
                <a:path w="1" h="5">
                  <a:moveTo>
                    <a:pt x="1" y="5"/>
                  </a:moveTo>
                  <a:lnTo>
                    <a:pt x="0" y="0"/>
                  </a:lnTo>
                  <a:lnTo>
                    <a:pt x="1" y="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12"/>
            <p:cNvSpPr>
              <a:spLocks/>
            </p:cNvSpPr>
            <p:nvPr/>
          </p:nvSpPr>
          <p:spPr bwMode="auto">
            <a:xfrm>
              <a:off x="1922463" y="2790826"/>
              <a:ext cx="1587" cy="7938"/>
            </a:xfrm>
            <a:custGeom>
              <a:avLst/>
              <a:gdLst>
                <a:gd name="T0" fmla="*/ 1 w 1"/>
                <a:gd name="T1" fmla="*/ 5 h 5"/>
                <a:gd name="T2" fmla="*/ 0 w 1"/>
                <a:gd name="T3" fmla="*/ 0 h 5"/>
                <a:gd name="T4" fmla="*/ 1 w 1"/>
                <a:gd name="T5" fmla="*/ 5 h 5"/>
              </a:gdLst>
              <a:ahLst/>
              <a:cxnLst>
                <a:cxn ang="0">
                  <a:pos x="T0" y="T1"/>
                </a:cxn>
                <a:cxn ang="0">
                  <a:pos x="T2" y="T3"/>
                </a:cxn>
                <a:cxn ang="0">
                  <a:pos x="T4" y="T5"/>
                </a:cxn>
              </a:cxnLst>
              <a:rect l="0" t="0" r="r" b="b"/>
              <a:pathLst>
                <a:path w="1" h="5">
                  <a:moveTo>
                    <a:pt x="1" y="5"/>
                  </a:moveTo>
                  <a:lnTo>
                    <a:pt x="0" y="0"/>
                  </a:lnTo>
                  <a:lnTo>
                    <a:pt x="1" y="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78" name="Freeform 13"/>
            <p:cNvSpPr>
              <a:spLocks/>
            </p:cNvSpPr>
            <p:nvPr/>
          </p:nvSpPr>
          <p:spPr bwMode="auto">
            <a:xfrm>
              <a:off x="2393950" y="2835276"/>
              <a:ext cx="384175" cy="388938"/>
            </a:xfrm>
            <a:custGeom>
              <a:avLst/>
              <a:gdLst>
                <a:gd name="T0" fmla="*/ 30 w 242"/>
                <a:gd name="T1" fmla="*/ 0 h 245"/>
                <a:gd name="T2" fmla="*/ 67 w 242"/>
                <a:gd name="T3" fmla="*/ 19 h 245"/>
                <a:gd name="T4" fmla="*/ 86 w 242"/>
                <a:gd name="T5" fmla="*/ 17 h 245"/>
                <a:gd name="T6" fmla="*/ 144 w 242"/>
                <a:gd name="T7" fmla="*/ 30 h 245"/>
                <a:gd name="T8" fmla="*/ 141 w 242"/>
                <a:gd name="T9" fmla="*/ 42 h 245"/>
                <a:gd name="T10" fmla="*/ 154 w 242"/>
                <a:gd name="T11" fmla="*/ 69 h 245"/>
                <a:gd name="T12" fmla="*/ 170 w 242"/>
                <a:gd name="T13" fmla="*/ 138 h 245"/>
                <a:gd name="T14" fmla="*/ 194 w 242"/>
                <a:gd name="T15" fmla="*/ 140 h 245"/>
                <a:gd name="T16" fmla="*/ 198 w 242"/>
                <a:gd name="T17" fmla="*/ 150 h 245"/>
                <a:gd name="T18" fmla="*/ 207 w 242"/>
                <a:gd name="T19" fmla="*/ 148 h 245"/>
                <a:gd name="T20" fmla="*/ 199 w 242"/>
                <a:gd name="T21" fmla="*/ 140 h 245"/>
                <a:gd name="T22" fmla="*/ 207 w 242"/>
                <a:gd name="T23" fmla="*/ 136 h 245"/>
                <a:gd name="T24" fmla="*/ 219 w 242"/>
                <a:gd name="T25" fmla="*/ 150 h 245"/>
                <a:gd name="T26" fmla="*/ 218 w 242"/>
                <a:gd name="T27" fmla="*/ 158 h 245"/>
                <a:gd name="T28" fmla="*/ 231 w 242"/>
                <a:gd name="T29" fmla="*/ 159 h 245"/>
                <a:gd name="T30" fmla="*/ 240 w 242"/>
                <a:gd name="T31" fmla="*/ 175 h 245"/>
                <a:gd name="T32" fmla="*/ 233 w 242"/>
                <a:gd name="T33" fmla="*/ 180 h 245"/>
                <a:gd name="T34" fmla="*/ 242 w 242"/>
                <a:gd name="T35" fmla="*/ 185 h 245"/>
                <a:gd name="T36" fmla="*/ 232 w 242"/>
                <a:gd name="T37" fmla="*/ 192 h 245"/>
                <a:gd name="T38" fmla="*/ 212 w 242"/>
                <a:gd name="T39" fmla="*/ 188 h 245"/>
                <a:gd name="T40" fmla="*/ 207 w 242"/>
                <a:gd name="T41" fmla="*/ 197 h 245"/>
                <a:gd name="T42" fmla="*/ 176 w 242"/>
                <a:gd name="T43" fmla="*/ 214 h 245"/>
                <a:gd name="T44" fmla="*/ 180 w 242"/>
                <a:gd name="T45" fmla="*/ 223 h 245"/>
                <a:gd name="T46" fmla="*/ 166 w 242"/>
                <a:gd name="T47" fmla="*/ 232 h 245"/>
                <a:gd name="T48" fmla="*/ 170 w 242"/>
                <a:gd name="T49" fmla="*/ 236 h 245"/>
                <a:gd name="T50" fmla="*/ 158 w 242"/>
                <a:gd name="T51" fmla="*/ 242 h 245"/>
                <a:gd name="T52" fmla="*/ 155 w 242"/>
                <a:gd name="T53" fmla="*/ 236 h 245"/>
                <a:gd name="T54" fmla="*/ 147 w 242"/>
                <a:gd name="T55" fmla="*/ 245 h 245"/>
                <a:gd name="T56" fmla="*/ 135 w 242"/>
                <a:gd name="T57" fmla="*/ 236 h 245"/>
                <a:gd name="T58" fmla="*/ 124 w 242"/>
                <a:gd name="T59" fmla="*/ 237 h 245"/>
                <a:gd name="T60" fmla="*/ 123 w 242"/>
                <a:gd name="T61" fmla="*/ 224 h 245"/>
                <a:gd name="T62" fmla="*/ 115 w 242"/>
                <a:gd name="T63" fmla="*/ 221 h 245"/>
                <a:gd name="T64" fmla="*/ 113 w 242"/>
                <a:gd name="T65" fmla="*/ 211 h 245"/>
                <a:gd name="T66" fmla="*/ 118 w 242"/>
                <a:gd name="T67" fmla="*/ 200 h 245"/>
                <a:gd name="T68" fmla="*/ 110 w 242"/>
                <a:gd name="T69" fmla="*/ 195 h 245"/>
                <a:gd name="T70" fmla="*/ 109 w 242"/>
                <a:gd name="T71" fmla="*/ 183 h 245"/>
                <a:gd name="T72" fmla="*/ 91 w 242"/>
                <a:gd name="T73" fmla="*/ 186 h 245"/>
                <a:gd name="T74" fmla="*/ 85 w 242"/>
                <a:gd name="T75" fmla="*/ 180 h 245"/>
                <a:gd name="T76" fmla="*/ 92 w 242"/>
                <a:gd name="T77" fmla="*/ 157 h 245"/>
                <a:gd name="T78" fmla="*/ 83 w 242"/>
                <a:gd name="T79" fmla="*/ 157 h 245"/>
                <a:gd name="T80" fmla="*/ 82 w 242"/>
                <a:gd name="T81" fmla="*/ 149 h 245"/>
                <a:gd name="T82" fmla="*/ 68 w 242"/>
                <a:gd name="T83" fmla="*/ 156 h 245"/>
                <a:gd name="T84" fmla="*/ 60 w 242"/>
                <a:gd name="T85" fmla="*/ 155 h 245"/>
                <a:gd name="T86" fmla="*/ 57 w 242"/>
                <a:gd name="T87" fmla="*/ 144 h 245"/>
                <a:gd name="T88" fmla="*/ 35 w 242"/>
                <a:gd name="T89" fmla="*/ 149 h 245"/>
                <a:gd name="T90" fmla="*/ 27 w 242"/>
                <a:gd name="T91" fmla="*/ 133 h 245"/>
                <a:gd name="T92" fmla="*/ 11 w 242"/>
                <a:gd name="T93" fmla="*/ 141 h 245"/>
                <a:gd name="T94" fmla="*/ 5 w 242"/>
                <a:gd name="T95" fmla="*/ 134 h 245"/>
                <a:gd name="T96" fmla="*/ 4 w 242"/>
                <a:gd name="T97" fmla="*/ 118 h 245"/>
                <a:gd name="T98" fmla="*/ 13 w 242"/>
                <a:gd name="T99" fmla="*/ 102 h 245"/>
                <a:gd name="T100" fmla="*/ 1 w 242"/>
                <a:gd name="T101" fmla="*/ 83 h 245"/>
                <a:gd name="T102" fmla="*/ 7 w 242"/>
                <a:gd name="T103" fmla="*/ 72 h 245"/>
                <a:gd name="T104" fmla="*/ 0 w 242"/>
                <a:gd name="T105" fmla="*/ 64 h 245"/>
                <a:gd name="T106" fmla="*/ 29 w 242"/>
                <a:gd name="T107" fmla="*/ 63 h 245"/>
                <a:gd name="T108" fmla="*/ 33 w 242"/>
                <a:gd name="T109" fmla="*/ 48 h 245"/>
                <a:gd name="T110" fmla="*/ 21 w 242"/>
                <a:gd name="T111" fmla="*/ 22 h 245"/>
                <a:gd name="T112" fmla="*/ 30 w 242"/>
                <a:gd name="T113"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2" h="245">
                  <a:moveTo>
                    <a:pt x="30" y="0"/>
                  </a:moveTo>
                  <a:lnTo>
                    <a:pt x="67" y="19"/>
                  </a:lnTo>
                  <a:lnTo>
                    <a:pt x="86" y="17"/>
                  </a:lnTo>
                  <a:lnTo>
                    <a:pt x="144" y="30"/>
                  </a:lnTo>
                  <a:lnTo>
                    <a:pt x="141" y="42"/>
                  </a:lnTo>
                  <a:lnTo>
                    <a:pt x="154" y="69"/>
                  </a:lnTo>
                  <a:lnTo>
                    <a:pt x="170" y="138"/>
                  </a:lnTo>
                  <a:lnTo>
                    <a:pt x="194" y="140"/>
                  </a:lnTo>
                  <a:lnTo>
                    <a:pt x="198" y="150"/>
                  </a:lnTo>
                  <a:lnTo>
                    <a:pt x="207" y="148"/>
                  </a:lnTo>
                  <a:lnTo>
                    <a:pt x="199" y="140"/>
                  </a:lnTo>
                  <a:lnTo>
                    <a:pt x="207" y="136"/>
                  </a:lnTo>
                  <a:lnTo>
                    <a:pt x="219" y="150"/>
                  </a:lnTo>
                  <a:lnTo>
                    <a:pt x="218" y="158"/>
                  </a:lnTo>
                  <a:lnTo>
                    <a:pt x="231" y="159"/>
                  </a:lnTo>
                  <a:lnTo>
                    <a:pt x="240" y="175"/>
                  </a:lnTo>
                  <a:lnTo>
                    <a:pt x="233" y="180"/>
                  </a:lnTo>
                  <a:lnTo>
                    <a:pt x="242" y="185"/>
                  </a:lnTo>
                  <a:lnTo>
                    <a:pt x="232" y="192"/>
                  </a:lnTo>
                  <a:lnTo>
                    <a:pt x="212" y="188"/>
                  </a:lnTo>
                  <a:lnTo>
                    <a:pt x="207" y="197"/>
                  </a:lnTo>
                  <a:lnTo>
                    <a:pt x="176" y="214"/>
                  </a:lnTo>
                  <a:lnTo>
                    <a:pt x="180" y="223"/>
                  </a:lnTo>
                  <a:lnTo>
                    <a:pt x="166" y="232"/>
                  </a:lnTo>
                  <a:lnTo>
                    <a:pt x="170" y="236"/>
                  </a:lnTo>
                  <a:lnTo>
                    <a:pt x="158" y="242"/>
                  </a:lnTo>
                  <a:lnTo>
                    <a:pt x="155" y="236"/>
                  </a:lnTo>
                  <a:lnTo>
                    <a:pt x="147" y="245"/>
                  </a:lnTo>
                  <a:lnTo>
                    <a:pt x="135" y="236"/>
                  </a:lnTo>
                  <a:lnTo>
                    <a:pt x="124" y="237"/>
                  </a:lnTo>
                  <a:lnTo>
                    <a:pt x="123" y="224"/>
                  </a:lnTo>
                  <a:lnTo>
                    <a:pt x="115" y="221"/>
                  </a:lnTo>
                  <a:lnTo>
                    <a:pt x="113" y="211"/>
                  </a:lnTo>
                  <a:lnTo>
                    <a:pt x="118" y="200"/>
                  </a:lnTo>
                  <a:lnTo>
                    <a:pt x="110" y="195"/>
                  </a:lnTo>
                  <a:lnTo>
                    <a:pt x="109" y="183"/>
                  </a:lnTo>
                  <a:lnTo>
                    <a:pt x="91" y="186"/>
                  </a:lnTo>
                  <a:lnTo>
                    <a:pt x="85" y="180"/>
                  </a:lnTo>
                  <a:lnTo>
                    <a:pt x="92" y="157"/>
                  </a:lnTo>
                  <a:lnTo>
                    <a:pt x="83" y="157"/>
                  </a:lnTo>
                  <a:lnTo>
                    <a:pt x="82" y="149"/>
                  </a:lnTo>
                  <a:lnTo>
                    <a:pt x="68" y="156"/>
                  </a:lnTo>
                  <a:lnTo>
                    <a:pt x="60" y="155"/>
                  </a:lnTo>
                  <a:lnTo>
                    <a:pt x="57" y="144"/>
                  </a:lnTo>
                  <a:lnTo>
                    <a:pt x="35" y="149"/>
                  </a:lnTo>
                  <a:lnTo>
                    <a:pt x="27" y="133"/>
                  </a:lnTo>
                  <a:lnTo>
                    <a:pt x="11" y="141"/>
                  </a:lnTo>
                  <a:lnTo>
                    <a:pt x="5" y="134"/>
                  </a:lnTo>
                  <a:lnTo>
                    <a:pt x="4" y="118"/>
                  </a:lnTo>
                  <a:lnTo>
                    <a:pt x="13" y="102"/>
                  </a:lnTo>
                  <a:lnTo>
                    <a:pt x="1" y="83"/>
                  </a:lnTo>
                  <a:lnTo>
                    <a:pt x="7" y="72"/>
                  </a:lnTo>
                  <a:lnTo>
                    <a:pt x="0" y="64"/>
                  </a:lnTo>
                  <a:lnTo>
                    <a:pt x="29" y="63"/>
                  </a:lnTo>
                  <a:lnTo>
                    <a:pt x="33" y="48"/>
                  </a:lnTo>
                  <a:lnTo>
                    <a:pt x="21" y="22"/>
                  </a:lnTo>
                  <a:lnTo>
                    <a:pt x="30"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4"/>
            <p:cNvSpPr>
              <a:spLocks/>
            </p:cNvSpPr>
            <p:nvPr/>
          </p:nvSpPr>
          <p:spPr bwMode="auto">
            <a:xfrm>
              <a:off x="2393950" y="2835276"/>
              <a:ext cx="384175" cy="388938"/>
            </a:xfrm>
            <a:custGeom>
              <a:avLst/>
              <a:gdLst>
                <a:gd name="T0" fmla="*/ 30 w 242"/>
                <a:gd name="T1" fmla="*/ 0 h 245"/>
                <a:gd name="T2" fmla="*/ 67 w 242"/>
                <a:gd name="T3" fmla="*/ 19 h 245"/>
                <a:gd name="T4" fmla="*/ 86 w 242"/>
                <a:gd name="T5" fmla="*/ 17 h 245"/>
                <a:gd name="T6" fmla="*/ 144 w 242"/>
                <a:gd name="T7" fmla="*/ 30 h 245"/>
                <a:gd name="T8" fmla="*/ 141 w 242"/>
                <a:gd name="T9" fmla="*/ 42 h 245"/>
                <a:gd name="T10" fmla="*/ 154 w 242"/>
                <a:gd name="T11" fmla="*/ 69 h 245"/>
                <a:gd name="T12" fmla="*/ 170 w 242"/>
                <a:gd name="T13" fmla="*/ 138 h 245"/>
                <a:gd name="T14" fmla="*/ 194 w 242"/>
                <a:gd name="T15" fmla="*/ 140 h 245"/>
                <a:gd name="T16" fmla="*/ 198 w 242"/>
                <a:gd name="T17" fmla="*/ 150 h 245"/>
                <a:gd name="T18" fmla="*/ 207 w 242"/>
                <a:gd name="T19" fmla="*/ 148 h 245"/>
                <a:gd name="T20" fmla="*/ 199 w 242"/>
                <a:gd name="T21" fmla="*/ 140 h 245"/>
                <a:gd name="T22" fmla="*/ 207 w 242"/>
                <a:gd name="T23" fmla="*/ 136 h 245"/>
                <a:gd name="T24" fmla="*/ 219 w 242"/>
                <a:gd name="T25" fmla="*/ 150 h 245"/>
                <a:gd name="T26" fmla="*/ 218 w 242"/>
                <a:gd name="T27" fmla="*/ 158 h 245"/>
                <a:gd name="T28" fmla="*/ 231 w 242"/>
                <a:gd name="T29" fmla="*/ 159 h 245"/>
                <a:gd name="T30" fmla="*/ 240 w 242"/>
                <a:gd name="T31" fmla="*/ 175 h 245"/>
                <a:gd name="T32" fmla="*/ 233 w 242"/>
                <a:gd name="T33" fmla="*/ 180 h 245"/>
                <a:gd name="T34" fmla="*/ 242 w 242"/>
                <a:gd name="T35" fmla="*/ 185 h 245"/>
                <a:gd name="T36" fmla="*/ 232 w 242"/>
                <a:gd name="T37" fmla="*/ 192 h 245"/>
                <a:gd name="T38" fmla="*/ 212 w 242"/>
                <a:gd name="T39" fmla="*/ 188 h 245"/>
                <a:gd name="T40" fmla="*/ 207 w 242"/>
                <a:gd name="T41" fmla="*/ 197 h 245"/>
                <a:gd name="T42" fmla="*/ 176 w 242"/>
                <a:gd name="T43" fmla="*/ 214 h 245"/>
                <a:gd name="T44" fmla="*/ 180 w 242"/>
                <a:gd name="T45" fmla="*/ 223 h 245"/>
                <a:gd name="T46" fmla="*/ 166 w 242"/>
                <a:gd name="T47" fmla="*/ 232 h 245"/>
                <a:gd name="T48" fmla="*/ 170 w 242"/>
                <a:gd name="T49" fmla="*/ 236 h 245"/>
                <a:gd name="T50" fmla="*/ 158 w 242"/>
                <a:gd name="T51" fmla="*/ 242 h 245"/>
                <a:gd name="T52" fmla="*/ 155 w 242"/>
                <a:gd name="T53" fmla="*/ 236 h 245"/>
                <a:gd name="T54" fmla="*/ 147 w 242"/>
                <a:gd name="T55" fmla="*/ 245 h 245"/>
                <a:gd name="T56" fmla="*/ 135 w 242"/>
                <a:gd name="T57" fmla="*/ 236 h 245"/>
                <a:gd name="T58" fmla="*/ 124 w 242"/>
                <a:gd name="T59" fmla="*/ 237 h 245"/>
                <a:gd name="T60" fmla="*/ 123 w 242"/>
                <a:gd name="T61" fmla="*/ 224 h 245"/>
                <a:gd name="T62" fmla="*/ 115 w 242"/>
                <a:gd name="T63" fmla="*/ 221 h 245"/>
                <a:gd name="T64" fmla="*/ 113 w 242"/>
                <a:gd name="T65" fmla="*/ 211 h 245"/>
                <a:gd name="T66" fmla="*/ 118 w 242"/>
                <a:gd name="T67" fmla="*/ 200 h 245"/>
                <a:gd name="T68" fmla="*/ 110 w 242"/>
                <a:gd name="T69" fmla="*/ 195 h 245"/>
                <a:gd name="T70" fmla="*/ 109 w 242"/>
                <a:gd name="T71" fmla="*/ 183 h 245"/>
                <a:gd name="T72" fmla="*/ 91 w 242"/>
                <a:gd name="T73" fmla="*/ 186 h 245"/>
                <a:gd name="T74" fmla="*/ 85 w 242"/>
                <a:gd name="T75" fmla="*/ 180 h 245"/>
                <a:gd name="T76" fmla="*/ 92 w 242"/>
                <a:gd name="T77" fmla="*/ 157 h 245"/>
                <a:gd name="T78" fmla="*/ 83 w 242"/>
                <a:gd name="T79" fmla="*/ 157 h 245"/>
                <a:gd name="T80" fmla="*/ 82 w 242"/>
                <a:gd name="T81" fmla="*/ 149 h 245"/>
                <a:gd name="T82" fmla="*/ 68 w 242"/>
                <a:gd name="T83" fmla="*/ 156 h 245"/>
                <a:gd name="T84" fmla="*/ 60 w 242"/>
                <a:gd name="T85" fmla="*/ 155 h 245"/>
                <a:gd name="T86" fmla="*/ 57 w 242"/>
                <a:gd name="T87" fmla="*/ 144 h 245"/>
                <a:gd name="T88" fmla="*/ 35 w 242"/>
                <a:gd name="T89" fmla="*/ 149 h 245"/>
                <a:gd name="T90" fmla="*/ 27 w 242"/>
                <a:gd name="T91" fmla="*/ 133 h 245"/>
                <a:gd name="T92" fmla="*/ 11 w 242"/>
                <a:gd name="T93" fmla="*/ 141 h 245"/>
                <a:gd name="T94" fmla="*/ 5 w 242"/>
                <a:gd name="T95" fmla="*/ 134 h 245"/>
                <a:gd name="T96" fmla="*/ 4 w 242"/>
                <a:gd name="T97" fmla="*/ 118 h 245"/>
                <a:gd name="T98" fmla="*/ 13 w 242"/>
                <a:gd name="T99" fmla="*/ 102 h 245"/>
                <a:gd name="T100" fmla="*/ 1 w 242"/>
                <a:gd name="T101" fmla="*/ 83 h 245"/>
                <a:gd name="T102" fmla="*/ 7 w 242"/>
                <a:gd name="T103" fmla="*/ 72 h 245"/>
                <a:gd name="T104" fmla="*/ 0 w 242"/>
                <a:gd name="T105" fmla="*/ 64 h 245"/>
                <a:gd name="T106" fmla="*/ 29 w 242"/>
                <a:gd name="T107" fmla="*/ 63 h 245"/>
                <a:gd name="T108" fmla="*/ 33 w 242"/>
                <a:gd name="T109" fmla="*/ 48 h 245"/>
                <a:gd name="T110" fmla="*/ 21 w 242"/>
                <a:gd name="T111" fmla="*/ 22 h 245"/>
                <a:gd name="T112" fmla="*/ 30 w 242"/>
                <a:gd name="T113"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2" h="245">
                  <a:moveTo>
                    <a:pt x="30" y="0"/>
                  </a:moveTo>
                  <a:lnTo>
                    <a:pt x="67" y="19"/>
                  </a:lnTo>
                  <a:lnTo>
                    <a:pt x="86" y="17"/>
                  </a:lnTo>
                  <a:lnTo>
                    <a:pt x="144" y="30"/>
                  </a:lnTo>
                  <a:lnTo>
                    <a:pt x="141" y="42"/>
                  </a:lnTo>
                  <a:lnTo>
                    <a:pt x="154" y="69"/>
                  </a:lnTo>
                  <a:lnTo>
                    <a:pt x="170" y="138"/>
                  </a:lnTo>
                  <a:lnTo>
                    <a:pt x="194" y="140"/>
                  </a:lnTo>
                  <a:lnTo>
                    <a:pt x="198" y="150"/>
                  </a:lnTo>
                  <a:lnTo>
                    <a:pt x="207" y="148"/>
                  </a:lnTo>
                  <a:lnTo>
                    <a:pt x="199" y="140"/>
                  </a:lnTo>
                  <a:lnTo>
                    <a:pt x="207" y="136"/>
                  </a:lnTo>
                  <a:lnTo>
                    <a:pt x="219" y="150"/>
                  </a:lnTo>
                  <a:lnTo>
                    <a:pt x="218" y="158"/>
                  </a:lnTo>
                  <a:lnTo>
                    <a:pt x="231" y="159"/>
                  </a:lnTo>
                  <a:lnTo>
                    <a:pt x="240" y="175"/>
                  </a:lnTo>
                  <a:lnTo>
                    <a:pt x="233" y="180"/>
                  </a:lnTo>
                  <a:lnTo>
                    <a:pt x="242" y="185"/>
                  </a:lnTo>
                  <a:lnTo>
                    <a:pt x="232" y="192"/>
                  </a:lnTo>
                  <a:lnTo>
                    <a:pt x="212" y="188"/>
                  </a:lnTo>
                  <a:lnTo>
                    <a:pt x="207" y="197"/>
                  </a:lnTo>
                  <a:lnTo>
                    <a:pt x="176" y="214"/>
                  </a:lnTo>
                  <a:lnTo>
                    <a:pt x="180" y="223"/>
                  </a:lnTo>
                  <a:lnTo>
                    <a:pt x="166" y="232"/>
                  </a:lnTo>
                  <a:lnTo>
                    <a:pt x="170" y="236"/>
                  </a:lnTo>
                  <a:lnTo>
                    <a:pt x="158" y="242"/>
                  </a:lnTo>
                  <a:lnTo>
                    <a:pt x="155" y="236"/>
                  </a:lnTo>
                  <a:lnTo>
                    <a:pt x="147" y="245"/>
                  </a:lnTo>
                  <a:lnTo>
                    <a:pt x="135" y="236"/>
                  </a:lnTo>
                  <a:lnTo>
                    <a:pt x="124" y="237"/>
                  </a:lnTo>
                  <a:lnTo>
                    <a:pt x="123" y="224"/>
                  </a:lnTo>
                  <a:lnTo>
                    <a:pt x="115" y="221"/>
                  </a:lnTo>
                  <a:lnTo>
                    <a:pt x="113" y="211"/>
                  </a:lnTo>
                  <a:lnTo>
                    <a:pt x="118" y="200"/>
                  </a:lnTo>
                  <a:lnTo>
                    <a:pt x="110" y="195"/>
                  </a:lnTo>
                  <a:lnTo>
                    <a:pt x="109" y="183"/>
                  </a:lnTo>
                  <a:lnTo>
                    <a:pt x="91" y="186"/>
                  </a:lnTo>
                  <a:lnTo>
                    <a:pt x="85" y="180"/>
                  </a:lnTo>
                  <a:lnTo>
                    <a:pt x="92" y="157"/>
                  </a:lnTo>
                  <a:lnTo>
                    <a:pt x="83" y="157"/>
                  </a:lnTo>
                  <a:lnTo>
                    <a:pt x="82" y="149"/>
                  </a:lnTo>
                  <a:lnTo>
                    <a:pt x="68" y="156"/>
                  </a:lnTo>
                  <a:lnTo>
                    <a:pt x="60" y="155"/>
                  </a:lnTo>
                  <a:lnTo>
                    <a:pt x="57" y="144"/>
                  </a:lnTo>
                  <a:lnTo>
                    <a:pt x="35" y="149"/>
                  </a:lnTo>
                  <a:lnTo>
                    <a:pt x="27" y="133"/>
                  </a:lnTo>
                  <a:lnTo>
                    <a:pt x="11" y="141"/>
                  </a:lnTo>
                  <a:lnTo>
                    <a:pt x="5" y="134"/>
                  </a:lnTo>
                  <a:lnTo>
                    <a:pt x="4" y="118"/>
                  </a:lnTo>
                  <a:lnTo>
                    <a:pt x="13" y="102"/>
                  </a:lnTo>
                  <a:lnTo>
                    <a:pt x="1" y="83"/>
                  </a:lnTo>
                  <a:lnTo>
                    <a:pt x="7" y="72"/>
                  </a:lnTo>
                  <a:lnTo>
                    <a:pt x="0" y="64"/>
                  </a:lnTo>
                  <a:lnTo>
                    <a:pt x="29" y="63"/>
                  </a:lnTo>
                  <a:lnTo>
                    <a:pt x="33" y="48"/>
                  </a:lnTo>
                  <a:lnTo>
                    <a:pt x="21" y="22"/>
                  </a:lnTo>
                  <a:lnTo>
                    <a:pt x="30"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80" name="Freeform 15"/>
            <p:cNvSpPr>
              <a:spLocks/>
            </p:cNvSpPr>
            <p:nvPr/>
          </p:nvSpPr>
          <p:spPr bwMode="auto">
            <a:xfrm>
              <a:off x="2509838" y="2944814"/>
              <a:ext cx="39687" cy="76200"/>
            </a:xfrm>
            <a:custGeom>
              <a:avLst/>
              <a:gdLst>
                <a:gd name="T0" fmla="*/ 15 w 25"/>
                <a:gd name="T1" fmla="*/ 0 h 48"/>
                <a:gd name="T2" fmla="*/ 4 w 25"/>
                <a:gd name="T3" fmla="*/ 17 h 48"/>
                <a:gd name="T4" fmla="*/ 7 w 25"/>
                <a:gd name="T5" fmla="*/ 30 h 48"/>
                <a:gd name="T6" fmla="*/ 1 w 25"/>
                <a:gd name="T7" fmla="*/ 31 h 48"/>
                <a:gd name="T8" fmla="*/ 9 w 25"/>
                <a:gd name="T9" fmla="*/ 34 h 48"/>
                <a:gd name="T10" fmla="*/ 0 w 25"/>
                <a:gd name="T11" fmla="*/ 39 h 48"/>
                <a:gd name="T12" fmla="*/ 14 w 25"/>
                <a:gd name="T13" fmla="*/ 48 h 48"/>
                <a:gd name="T14" fmla="*/ 15 w 25"/>
                <a:gd name="T15" fmla="*/ 37 h 48"/>
                <a:gd name="T16" fmla="*/ 23 w 25"/>
                <a:gd name="T17" fmla="*/ 35 h 48"/>
                <a:gd name="T18" fmla="*/ 25 w 25"/>
                <a:gd name="T19" fmla="*/ 26 h 48"/>
                <a:gd name="T20" fmla="*/ 23 w 25"/>
                <a:gd name="T21" fmla="*/ 6 h 48"/>
                <a:gd name="T22" fmla="*/ 15 w 25"/>
                <a:gd name="T2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48">
                  <a:moveTo>
                    <a:pt x="15" y="0"/>
                  </a:moveTo>
                  <a:lnTo>
                    <a:pt x="4" y="17"/>
                  </a:lnTo>
                  <a:lnTo>
                    <a:pt x="7" y="30"/>
                  </a:lnTo>
                  <a:lnTo>
                    <a:pt x="1" y="31"/>
                  </a:lnTo>
                  <a:lnTo>
                    <a:pt x="9" y="34"/>
                  </a:lnTo>
                  <a:lnTo>
                    <a:pt x="0" y="39"/>
                  </a:lnTo>
                  <a:lnTo>
                    <a:pt x="14" y="48"/>
                  </a:lnTo>
                  <a:lnTo>
                    <a:pt x="15" y="37"/>
                  </a:lnTo>
                  <a:lnTo>
                    <a:pt x="23" y="35"/>
                  </a:lnTo>
                  <a:lnTo>
                    <a:pt x="25" y="26"/>
                  </a:lnTo>
                  <a:lnTo>
                    <a:pt x="23" y="6"/>
                  </a:lnTo>
                  <a:lnTo>
                    <a:pt x="15"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6"/>
            <p:cNvSpPr>
              <a:spLocks/>
            </p:cNvSpPr>
            <p:nvPr/>
          </p:nvSpPr>
          <p:spPr bwMode="auto">
            <a:xfrm>
              <a:off x="2509838" y="2944814"/>
              <a:ext cx="39687" cy="76200"/>
            </a:xfrm>
            <a:custGeom>
              <a:avLst/>
              <a:gdLst>
                <a:gd name="T0" fmla="*/ 15 w 25"/>
                <a:gd name="T1" fmla="*/ 0 h 48"/>
                <a:gd name="T2" fmla="*/ 4 w 25"/>
                <a:gd name="T3" fmla="*/ 17 h 48"/>
                <a:gd name="T4" fmla="*/ 7 w 25"/>
                <a:gd name="T5" fmla="*/ 30 h 48"/>
                <a:gd name="T6" fmla="*/ 1 w 25"/>
                <a:gd name="T7" fmla="*/ 31 h 48"/>
                <a:gd name="T8" fmla="*/ 9 w 25"/>
                <a:gd name="T9" fmla="*/ 34 h 48"/>
                <a:gd name="T10" fmla="*/ 0 w 25"/>
                <a:gd name="T11" fmla="*/ 39 h 48"/>
                <a:gd name="T12" fmla="*/ 14 w 25"/>
                <a:gd name="T13" fmla="*/ 48 h 48"/>
                <a:gd name="T14" fmla="*/ 15 w 25"/>
                <a:gd name="T15" fmla="*/ 37 h 48"/>
                <a:gd name="T16" fmla="*/ 23 w 25"/>
                <a:gd name="T17" fmla="*/ 35 h 48"/>
                <a:gd name="T18" fmla="*/ 25 w 25"/>
                <a:gd name="T19" fmla="*/ 26 h 48"/>
                <a:gd name="T20" fmla="*/ 23 w 25"/>
                <a:gd name="T21" fmla="*/ 6 h 48"/>
                <a:gd name="T22" fmla="*/ 15 w 25"/>
                <a:gd name="T2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48">
                  <a:moveTo>
                    <a:pt x="15" y="0"/>
                  </a:moveTo>
                  <a:lnTo>
                    <a:pt x="4" y="17"/>
                  </a:lnTo>
                  <a:lnTo>
                    <a:pt x="7" y="30"/>
                  </a:lnTo>
                  <a:lnTo>
                    <a:pt x="1" y="31"/>
                  </a:lnTo>
                  <a:lnTo>
                    <a:pt x="9" y="34"/>
                  </a:lnTo>
                  <a:lnTo>
                    <a:pt x="0" y="39"/>
                  </a:lnTo>
                  <a:lnTo>
                    <a:pt x="14" y="48"/>
                  </a:lnTo>
                  <a:lnTo>
                    <a:pt x="15" y="37"/>
                  </a:lnTo>
                  <a:lnTo>
                    <a:pt x="23" y="35"/>
                  </a:lnTo>
                  <a:lnTo>
                    <a:pt x="25" y="26"/>
                  </a:lnTo>
                  <a:lnTo>
                    <a:pt x="23" y="6"/>
                  </a:lnTo>
                  <a:lnTo>
                    <a:pt x="15"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82" name="Freeform 17"/>
            <p:cNvSpPr>
              <a:spLocks/>
            </p:cNvSpPr>
            <p:nvPr/>
          </p:nvSpPr>
          <p:spPr bwMode="auto">
            <a:xfrm>
              <a:off x="2173288" y="2928939"/>
              <a:ext cx="241300" cy="333375"/>
            </a:xfrm>
            <a:custGeom>
              <a:avLst/>
              <a:gdLst>
                <a:gd name="T0" fmla="*/ 61 w 152"/>
                <a:gd name="T1" fmla="*/ 35 h 210"/>
                <a:gd name="T2" fmla="*/ 77 w 152"/>
                <a:gd name="T3" fmla="*/ 34 h 210"/>
                <a:gd name="T4" fmla="*/ 85 w 152"/>
                <a:gd name="T5" fmla="*/ 40 h 210"/>
                <a:gd name="T6" fmla="*/ 97 w 152"/>
                <a:gd name="T7" fmla="*/ 21 h 210"/>
                <a:gd name="T8" fmla="*/ 123 w 152"/>
                <a:gd name="T9" fmla="*/ 0 h 210"/>
                <a:gd name="T10" fmla="*/ 144 w 152"/>
                <a:gd name="T11" fmla="*/ 8 h 210"/>
                <a:gd name="T12" fmla="*/ 140 w 152"/>
                <a:gd name="T13" fmla="*/ 24 h 210"/>
                <a:gd name="T14" fmla="*/ 152 w 152"/>
                <a:gd name="T15" fmla="*/ 43 h 210"/>
                <a:gd name="T16" fmla="*/ 143 w 152"/>
                <a:gd name="T17" fmla="*/ 59 h 210"/>
                <a:gd name="T18" fmla="*/ 147 w 152"/>
                <a:gd name="T19" fmla="*/ 79 h 210"/>
                <a:gd name="T20" fmla="*/ 141 w 152"/>
                <a:gd name="T21" fmla="*/ 82 h 210"/>
                <a:gd name="T22" fmla="*/ 133 w 152"/>
                <a:gd name="T23" fmla="*/ 77 h 210"/>
                <a:gd name="T24" fmla="*/ 125 w 152"/>
                <a:gd name="T25" fmla="*/ 83 h 210"/>
                <a:gd name="T26" fmla="*/ 128 w 152"/>
                <a:gd name="T27" fmla="*/ 93 h 210"/>
                <a:gd name="T28" fmla="*/ 122 w 152"/>
                <a:gd name="T29" fmla="*/ 94 h 210"/>
                <a:gd name="T30" fmla="*/ 130 w 152"/>
                <a:gd name="T31" fmla="*/ 113 h 210"/>
                <a:gd name="T32" fmla="*/ 118 w 152"/>
                <a:gd name="T33" fmla="*/ 117 h 210"/>
                <a:gd name="T34" fmla="*/ 121 w 152"/>
                <a:gd name="T35" fmla="*/ 125 h 210"/>
                <a:gd name="T36" fmla="*/ 103 w 152"/>
                <a:gd name="T37" fmla="*/ 126 h 210"/>
                <a:gd name="T38" fmla="*/ 103 w 152"/>
                <a:gd name="T39" fmla="*/ 138 h 210"/>
                <a:gd name="T40" fmla="*/ 88 w 152"/>
                <a:gd name="T41" fmla="*/ 146 h 210"/>
                <a:gd name="T42" fmla="*/ 93 w 152"/>
                <a:gd name="T43" fmla="*/ 155 h 210"/>
                <a:gd name="T44" fmla="*/ 78 w 152"/>
                <a:gd name="T45" fmla="*/ 156 h 210"/>
                <a:gd name="T46" fmla="*/ 78 w 152"/>
                <a:gd name="T47" fmla="*/ 168 h 210"/>
                <a:gd name="T48" fmla="*/ 68 w 152"/>
                <a:gd name="T49" fmla="*/ 171 h 210"/>
                <a:gd name="T50" fmla="*/ 69 w 152"/>
                <a:gd name="T51" fmla="*/ 191 h 210"/>
                <a:gd name="T52" fmla="*/ 48 w 152"/>
                <a:gd name="T53" fmla="*/ 199 h 210"/>
                <a:gd name="T54" fmla="*/ 39 w 152"/>
                <a:gd name="T55" fmla="*/ 210 h 210"/>
                <a:gd name="T56" fmla="*/ 33 w 152"/>
                <a:gd name="T57" fmla="*/ 196 h 210"/>
                <a:gd name="T58" fmla="*/ 20 w 152"/>
                <a:gd name="T59" fmla="*/ 194 h 210"/>
                <a:gd name="T60" fmla="*/ 26 w 152"/>
                <a:gd name="T61" fmla="*/ 180 h 210"/>
                <a:gd name="T62" fmla="*/ 23 w 152"/>
                <a:gd name="T63" fmla="*/ 168 h 210"/>
                <a:gd name="T64" fmla="*/ 3 w 152"/>
                <a:gd name="T65" fmla="*/ 155 h 210"/>
                <a:gd name="T66" fmla="*/ 3 w 152"/>
                <a:gd name="T67" fmla="*/ 149 h 210"/>
                <a:gd name="T68" fmla="*/ 14 w 152"/>
                <a:gd name="T69" fmla="*/ 144 h 210"/>
                <a:gd name="T70" fmla="*/ 12 w 152"/>
                <a:gd name="T71" fmla="*/ 133 h 210"/>
                <a:gd name="T72" fmla="*/ 4 w 152"/>
                <a:gd name="T73" fmla="*/ 128 h 210"/>
                <a:gd name="T74" fmla="*/ 9 w 152"/>
                <a:gd name="T75" fmla="*/ 119 h 210"/>
                <a:gd name="T76" fmla="*/ 0 w 152"/>
                <a:gd name="T77" fmla="*/ 107 h 210"/>
                <a:gd name="T78" fmla="*/ 33 w 152"/>
                <a:gd name="T79" fmla="*/ 77 h 210"/>
                <a:gd name="T80" fmla="*/ 28 w 152"/>
                <a:gd name="T81" fmla="*/ 68 h 210"/>
                <a:gd name="T82" fmla="*/ 56 w 152"/>
                <a:gd name="T83" fmla="*/ 60 h 210"/>
                <a:gd name="T84" fmla="*/ 61 w 152"/>
                <a:gd name="T85" fmla="*/ 3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2" h="210">
                  <a:moveTo>
                    <a:pt x="61" y="35"/>
                  </a:moveTo>
                  <a:lnTo>
                    <a:pt x="77" y="34"/>
                  </a:lnTo>
                  <a:lnTo>
                    <a:pt x="85" y="40"/>
                  </a:lnTo>
                  <a:lnTo>
                    <a:pt x="97" y="21"/>
                  </a:lnTo>
                  <a:lnTo>
                    <a:pt x="123" y="0"/>
                  </a:lnTo>
                  <a:lnTo>
                    <a:pt x="144" y="8"/>
                  </a:lnTo>
                  <a:lnTo>
                    <a:pt x="140" y="24"/>
                  </a:lnTo>
                  <a:lnTo>
                    <a:pt x="152" y="43"/>
                  </a:lnTo>
                  <a:lnTo>
                    <a:pt x="143" y="59"/>
                  </a:lnTo>
                  <a:lnTo>
                    <a:pt x="147" y="79"/>
                  </a:lnTo>
                  <a:lnTo>
                    <a:pt x="141" y="82"/>
                  </a:lnTo>
                  <a:lnTo>
                    <a:pt x="133" y="77"/>
                  </a:lnTo>
                  <a:lnTo>
                    <a:pt x="125" y="83"/>
                  </a:lnTo>
                  <a:lnTo>
                    <a:pt x="128" y="93"/>
                  </a:lnTo>
                  <a:lnTo>
                    <a:pt x="122" y="94"/>
                  </a:lnTo>
                  <a:lnTo>
                    <a:pt x="130" y="113"/>
                  </a:lnTo>
                  <a:lnTo>
                    <a:pt x="118" y="117"/>
                  </a:lnTo>
                  <a:lnTo>
                    <a:pt x="121" y="125"/>
                  </a:lnTo>
                  <a:lnTo>
                    <a:pt x="103" y="126"/>
                  </a:lnTo>
                  <a:lnTo>
                    <a:pt x="103" y="138"/>
                  </a:lnTo>
                  <a:lnTo>
                    <a:pt x="88" y="146"/>
                  </a:lnTo>
                  <a:lnTo>
                    <a:pt x="93" y="155"/>
                  </a:lnTo>
                  <a:lnTo>
                    <a:pt x="78" y="156"/>
                  </a:lnTo>
                  <a:lnTo>
                    <a:pt x="78" y="168"/>
                  </a:lnTo>
                  <a:lnTo>
                    <a:pt x="68" y="171"/>
                  </a:lnTo>
                  <a:lnTo>
                    <a:pt x="69" y="191"/>
                  </a:lnTo>
                  <a:lnTo>
                    <a:pt x="48" y="199"/>
                  </a:lnTo>
                  <a:lnTo>
                    <a:pt x="39" y="210"/>
                  </a:lnTo>
                  <a:lnTo>
                    <a:pt x="33" y="196"/>
                  </a:lnTo>
                  <a:lnTo>
                    <a:pt x="20" y="194"/>
                  </a:lnTo>
                  <a:lnTo>
                    <a:pt x="26" y="180"/>
                  </a:lnTo>
                  <a:lnTo>
                    <a:pt x="23" y="168"/>
                  </a:lnTo>
                  <a:lnTo>
                    <a:pt x="3" y="155"/>
                  </a:lnTo>
                  <a:lnTo>
                    <a:pt x="3" y="149"/>
                  </a:lnTo>
                  <a:lnTo>
                    <a:pt x="14" y="144"/>
                  </a:lnTo>
                  <a:lnTo>
                    <a:pt x="12" y="133"/>
                  </a:lnTo>
                  <a:lnTo>
                    <a:pt x="4" y="128"/>
                  </a:lnTo>
                  <a:lnTo>
                    <a:pt x="9" y="119"/>
                  </a:lnTo>
                  <a:lnTo>
                    <a:pt x="0" y="107"/>
                  </a:lnTo>
                  <a:lnTo>
                    <a:pt x="33" y="77"/>
                  </a:lnTo>
                  <a:lnTo>
                    <a:pt x="28" y="68"/>
                  </a:lnTo>
                  <a:lnTo>
                    <a:pt x="56" y="60"/>
                  </a:lnTo>
                  <a:lnTo>
                    <a:pt x="61" y="3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8"/>
            <p:cNvSpPr>
              <a:spLocks/>
            </p:cNvSpPr>
            <p:nvPr/>
          </p:nvSpPr>
          <p:spPr bwMode="auto">
            <a:xfrm>
              <a:off x="2173288" y="2928939"/>
              <a:ext cx="241300" cy="333375"/>
            </a:xfrm>
            <a:custGeom>
              <a:avLst/>
              <a:gdLst>
                <a:gd name="T0" fmla="*/ 61 w 152"/>
                <a:gd name="T1" fmla="*/ 35 h 210"/>
                <a:gd name="T2" fmla="*/ 77 w 152"/>
                <a:gd name="T3" fmla="*/ 34 h 210"/>
                <a:gd name="T4" fmla="*/ 85 w 152"/>
                <a:gd name="T5" fmla="*/ 40 h 210"/>
                <a:gd name="T6" fmla="*/ 97 w 152"/>
                <a:gd name="T7" fmla="*/ 21 h 210"/>
                <a:gd name="T8" fmla="*/ 123 w 152"/>
                <a:gd name="T9" fmla="*/ 0 h 210"/>
                <a:gd name="T10" fmla="*/ 144 w 152"/>
                <a:gd name="T11" fmla="*/ 8 h 210"/>
                <a:gd name="T12" fmla="*/ 140 w 152"/>
                <a:gd name="T13" fmla="*/ 24 h 210"/>
                <a:gd name="T14" fmla="*/ 152 w 152"/>
                <a:gd name="T15" fmla="*/ 43 h 210"/>
                <a:gd name="T16" fmla="*/ 143 w 152"/>
                <a:gd name="T17" fmla="*/ 59 h 210"/>
                <a:gd name="T18" fmla="*/ 147 w 152"/>
                <a:gd name="T19" fmla="*/ 79 h 210"/>
                <a:gd name="T20" fmla="*/ 141 w 152"/>
                <a:gd name="T21" fmla="*/ 82 h 210"/>
                <a:gd name="T22" fmla="*/ 133 w 152"/>
                <a:gd name="T23" fmla="*/ 77 h 210"/>
                <a:gd name="T24" fmla="*/ 125 w 152"/>
                <a:gd name="T25" fmla="*/ 83 h 210"/>
                <a:gd name="T26" fmla="*/ 128 w 152"/>
                <a:gd name="T27" fmla="*/ 93 h 210"/>
                <a:gd name="T28" fmla="*/ 122 w 152"/>
                <a:gd name="T29" fmla="*/ 94 h 210"/>
                <a:gd name="T30" fmla="*/ 130 w 152"/>
                <a:gd name="T31" fmla="*/ 113 h 210"/>
                <a:gd name="T32" fmla="*/ 118 w 152"/>
                <a:gd name="T33" fmla="*/ 117 h 210"/>
                <a:gd name="T34" fmla="*/ 121 w 152"/>
                <a:gd name="T35" fmla="*/ 125 h 210"/>
                <a:gd name="T36" fmla="*/ 103 w 152"/>
                <a:gd name="T37" fmla="*/ 126 h 210"/>
                <a:gd name="T38" fmla="*/ 103 w 152"/>
                <a:gd name="T39" fmla="*/ 138 h 210"/>
                <a:gd name="T40" fmla="*/ 88 w 152"/>
                <a:gd name="T41" fmla="*/ 146 h 210"/>
                <a:gd name="T42" fmla="*/ 93 w 152"/>
                <a:gd name="T43" fmla="*/ 155 h 210"/>
                <a:gd name="T44" fmla="*/ 78 w 152"/>
                <a:gd name="T45" fmla="*/ 156 h 210"/>
                <a:gd name="T46" fmla="*/ 78 w 152"/>
                <a:gd name="T47" fmla="*/ 168 h 210"/>
                <a:gd name="T48" fmla="*/ 68 w 152"/>
                <a:gd name="T49" fmla="*/ 171 h 210"/>
                <a:gd name="T50" fmla="*/ 69 w 152"/>
                <a:gd name="T51" fmla="*/ 191 h 210"/>
                <a:gd name="T52" fmla="*/ 48 w 152"/>
                <a:gd name="T53" fmla="*/ 199 h 210"/>
                <a:gd name="T54" fmla="*/ 39 w 152"/>
                <a:gd name="T55" fmla="*/ 210 h 210"/>
                <a:gd name="T56" fmla="*/ 33 w 152"/>
                <a:gd name="T57" fmla="*/ 196 h 210"/>
                <a:gd name="T58" fmla="*/ 20 w 152"/>
                <a:gd name="T59" fmla="*/ 194 h 210"/>
                <a:gd name="T60" fmla="*/ 26 w 152"/>
                <a:gd name="T61" fmla="*/ 180 h 210"/>
                <a:gd name="T62" fmla="*/ 23 w 152"/>
                <a:gd name="T63" fmla="*/ 168 h 210"/>
                <a:gd name="T64" fmla="*/ 3 w 152"/>
                <a:gd name="T65" fmla="*/ 155 h 210"/>
                <a:gd name="T66" fmla="*/ 3 w 152"/>
                <a:gd name="T67" fmla="*/ 149 h 210"/>
                <a:gd name="T68" fmla="*/ 14 w 152"/>
                <a:gd name="T69" fmla="*/ 144 h 210"/>
                <a:gd name="T70" fmla="*/ 12 w 152"/>
                <a:gd name="T71" fmla="*/ 133 h 210"/>
                <a:gd name="T72" fmla="*/ 4 w 152"/>
                <a:gd name="T73" fmla="*/ 128 h 210"/>
                <a:gd name="T74" fmla="*/ 9 w 152"/>
                <a:gd name="T75" fmla="*/ 119 h 210"/>
                <a:gd name="T76" fmla="*/ 0 w 152"/>
                <a:gd name="T77" fmla="*/ 107 h 210"/>
                <a:gd name="T78" fmla="*/ 33 w 152"/>
                <a:gd name="T79" fmla="*/ 77 h 210"/>
                <a:gd name="T80" fmla="*/ 28 w 152"/>
                <a:gd name="T81" fmla="*/ 68 h 210"/>
                <a:gd name="T82" fmla="*/ 56 w 152"/>
                <a:gd name="T83" fmla="*/ 60 h 210"/>
                <a:gd name="T84" fmla="*/ 61 w 152"/>
                <a:gd name="T85" fmla="*/ 3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2" h="210">
                  <a:moveTo>
                    <a:pt x="61" y="35"/>
                  </a:moveTo>
                  <a:lnTo>
                    <a:pt x="77" y="34"/>
                  </a:lnTo>
                  <a:lnTo>
                    <a:pt x="85" y="40"/>
                  </a:lnTo>
                  <a:lnTo>
                    <a:pt x="97" y="21"/>
                  </a:lnTo>
                  <a:lnTo>
                    <a:pt x="123" y="0"/>
                  </a:lnTo>
                  <a:lnTo>
                    <a:pt x="144" y="8"/>
                  </a:lnTo>
                  <a:lnTo>
                    <a:pt x="140" y="24"/>
                  </a:lnTo>
                  <a:lnTo>
                    <a:pt x="152" y="43"/>
                  </a:lnTo>
                  <a:lnTo>
                    <a:pt x="143" y="59"/>
                  </a:lnTo>
                  <a:lnTo>
                    <a:pt x="147" y="79"/>
                  </a:lnTo>
                  <a:lnTo>
                    <a:pt x="141" y="82"/>
                  </a:lnTo>
                  <a:lnTo>
                    <a:pt x="133" y="77"/>
                  </a:lnTo>
                  <a:lnTo>
                    <a:pt x="125" y="83"/>
                  </a:lnTo>
                  <a:lnTo>
                    <a:pt x="128" y="93"/>
                  </a:lnTo>
                  <a:lnTo>
                    <a:pt x="122" y="94"/>
                  </a:lnTo>
                  <a:lnTo>
                    <a:pt x="130" y="113"/>
                  </a:lnTo>
                  <a:lnTo>
                    <a:pt x="118" y="117"/>
                  </a:lnTo>
                  <a:lnTo>
                    <a:pt x="121" y="125"/>
                  </a:lnTo>
                  <a:lnTo>
                    <a:pt x="103" y="126"/>
                  </a:lnTo>
                  <a:lnTo>
                    <a:pt x="103" y="138"/>
                  </a:lnTo>
                  <a:lnTo>
                    <a:pt x="88" y="146"/>
                  </a:lnTo>
                  <a:lnTo>
                    <a:pt x="93" y="155"/>
                  </a:lnTo>
                  <a:lnTo>
                    <a:pt x="78" y="156"/>
                  </a:lnTo>
                  <a:lnTo>
                    <a:pt x="78" y="168"/>
                  </a:lnTo>
                  <a:lnTo>
                    <a:pt x="68" y="171"/>
                  </a:lnTo>
                  <a:lnTo>
                    <a:pt x="69" y="191"/>
                  </a:lnTo>
                  <a:lnTo>
                    <a:pt x="48" y="199"/>
                  </a:lnTo>
                  <a:lnTo>
                    <a:pt x="39" y="210"/>
                  </a:lnTo>
                  <a:lnTo>
                    <a:pt x="33" y="196"/>
                  </a:lnTo>
                  <a:lnTo>
                    <a:pt x="20" y="194"/>
                  </a:lnTo>
                  <a:lnTo>
                    <a:pt x="26" y="180"/>
                  </a:lnTo>
                  <a:lnTo>
                    <a:pt x="23" y="168"/>
                  </a:lnTo>
                  <a:lnTo>
                    <a:pt x="3" y="155"/>
                  </a:lnTo>
                  <a:lnTo>
                    <a:pt x="3" y="149"/>
                  </a:lnTo>
                  <a:lnTo>
                    <a:pt x="14" y="144"/>
                  </a:lnTo>
                  <a:lnTo>
                    <a:pt x="12" y="133"/>
                  </a:lnTo>
                  <a:lnTo>
                    <a:pt x="4" y="128"/>
                  </a:lnTo>
                  <a:lnTo>
                    <a:pt x="9" y="119"/>
                  </a:lnTo>
                  <a:lnTo>
                    <a:pt x="0" y="107"/>
                  </a:lnTo>
                  <a:lnTo>
                    <a:pt x="33" y="77"/>
                  </a:lnTo>
                  <a:lnTo>
                    <a:pt x="28" y="68"/>
                  </a:lnTo>
                  <a:lnTo>
                    <a:pt x="56" y="60"/>
                  </a:lnTo>
                  <a:lnTo>
                    <a:pt x="61" y="3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84" name="Freeform 19"/>
            <p:cNvSpPr>
              <a:spLocks/>
            </p:cNvSpPr>
            <p:nvPr/>
          </p:nvSpPr>
          <p:spPr bwMode="auto">
            <a:xfrm>
              <a:off x="3048000" y="2474914"/>
              <a:ext cx="417512" cy="519113"/>
            </a:xfrm>
            <a:custGeom>
              <a:avLst/>
              <a:gdLst>
                <a:gd name="T0" fmla="*/ 103 w 263"/>
                <a:gd name="T1" fmla="*/ 0 h 327"/>
                <a:gd name="T2" fmla="*/ 116 w 263"/>
                <a:gd name="T3" fmla="*/ 9 h 327"/>
                <a:gd name="T4" fmla="*/ 132 w 263"/>
                <a:gd name="T5" fmla="*/ 4 h 327"/>
                <a:gd name="T6" fmla="*/ 148 w 263"/>
                <a:gd name="T7" fmla="*/ 13 h 327"/>
                <a:gd name="T8" fmla="*/ 160 w 263"/>
                <a:gd name="T9" fmla="*/ 7 h 327"/>
                <a:gd name="T10" fmla="*/ 165 w 263"/>
                <a:gd name="T11" fmla="*/ 26 h 327"/>
                <a:gd name="T12" fmla="*/ 176 w 263"/>
                <a:gd name="T13" fmla="*/ 15 h 327"/>
                <a:gd name="T14" fmla="*/ 192 w 263"/>
                <a:gd name="T15" fmla="*/ 15 h 327"/>
                <a:gd name="T16" fmla="*/ 210 w 263"/>
                <a:gd name="T17" fmla="*/ 30 h 327"/>
                <a:gd name="T18" fmla="*/ 213 w 263"/>
                <a:gd name="T19" fmla="*/ 59 h 327"/>
                <a:gd name="T20" fmla="*/ 203 w 263"/>
                <a:gd name="T21" fmla="*/ 75 h 327"/>
                <a:gd name="T22" fmla="*/ 222 w 263"/>
                <a:gd name="T23" fmla="*/ 123 h 327"/>
                <a:gd name="T24" fmla="*/ 225 w 263"/>
                <a:gd name="T25" fmla="*/ 178 h 327"/>
                <a:gd name="T26" fmla="*/ 221 w 263"/>
                <a:gd name="T27" fmla="*/ 197 h 327"/>
                <a:gd name="T28" fmla="*/ 263 w 263"/>
                <a:gd name="T29" fmla="*/ 235 h 327"/>
                <a:gd name="T30" fmla="*/ 209 w 263"/>
                <a:gd name="T31" fmla="*/ 327 h 327"/>
                <a:gd name="T32" fmla="*/ 115 w 263"/>
                <a:gd name="T33" fmla="*/ 319 h 327"/>
                <a:gd name="T34" fmla="*/ 82 w 263"/>
                <a:gd name="T35" fmla="*/ 300 h 327"/>
                <a:gd name="T36" fmla="*/ 52 w 263"/>
                <a:gd name="T37" fmla="*/ 252 h 327"/>
                <a:gd name="T38" fmla="*/ 49 w 263"/>
                <a:gd name="T39" fmla="*/ 174 h 327"/>
                <a:gd name="T40" fmla="*/ 40 w 263"/>
                <a:gd name="T41" fmla="*/ 157 h 327"/>
                <a:gd name="T42" fmla="*/ 25 w 263"/>
                <a:gd name="T43" fmla="*/ 160 h 327"/>
                <a:gd name="T44" fmla="*/ 19 w 263"/>
                <a:gd name="T45" fmla="*/ 151 h 327"/>
                <a:gd name="T46" fmla="*/ 29 w 263"/>
                <a:gd name="T47" fmla="*/ 134 h 327"/>
                <a:gd name="T48" fmla="*/ 0 w 263"/>
                <a:gd name="T49" fmla="*/ 88 h 327"/>
                <a:gd name="T50" fmla="*/ 12 w 263"/>
                <a:gd name="T51" fmla="*/ 73 h 327"/>
                <a:gd name="T52" fmla="*/ 60 w 263"/>
                <a:gd name="T53" fmla="*/ 69 h 327"/>
                <a:gd name="T54" fmla="*/ 72 w 263"/>
                <a:gd name="T55" fmla="*/ 43 h 327"/>
                <a:gd name="T56" fmla="*/ 70 w 263"/>
                <a:gd name="T57" fmla="*/ 27 h 327"/>
                <a:gd name="T58" fmla="*/ 84 w 263"/>
                <a:gd name="T59" fmla="*/ 11 h 327"/>
                <a:gd name="T60" fmla="*/ 106 w 263"/>
                <a:gd name="T61" fmla="*/ 9 h 327"/>
                <a:gd name="T62" fmla="*/ 103 w 263"/>
                <a:gd name="T63"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3" h="327">
                  <a:moveTo>
                    <a:pt x="103" y="0"/>
                  </a:moveTo>
                  <a:lnTo>
                    <a:pt x="116" y="9"/>
                  </a:lnTo>
                  <a:lnTo>
                    <a:pt x="132" y="4"/>
                  </a:lnTo>
                  <a:lnTo>
                    <a:pt x="148" y="13"/>
                  </a:lnTo>
                  <a:lnTo>
                    <a:pt x="160" y="7"/>
                  </a:lnTo>
                  <a:lnTo>
                    <a:pt x="165" y="26"/>
                  </a:lnTo>
                  <a:lnTo>
                    <a:pt x="176" y="15"/>
                  </a:lnTo>
                  <a:lnTo>
                    <a:pt x="192" y="15"/>
                  </a:lnTo>
                  <a:lnTo>
                    <a:pt x="210" y="30"/>
                  </a:lnTo>
                  <a:lnTo>
                    <a:pt x="213" y="59"/>
                  </a:lnTo>
                  <a:lnTo>
                    <a:pt x="203" y="75"/>
                  </a:lnTo>
                  <a:lnTo>
                    <a:pt x="222" y="123"/>
                  </a:lnTo>
                  <a:lnTo>
                    <a:pt x="225" y="178"/>
                  </a:lnTo>
                  <a:lnTo>
                    <a:pt x="221" y="197"/>
                  </a:lnTo>
                  <a:lnTo>
                    <a:pt x="263" y="235"/>
                  </a:lnTo>
                  <a:lnTo>
                    <a:pt x="209" y="327"/>
                  </a:lnTo>
                  <a:lnTo>
                    <a:pt x="115" y="319"/>
                  </a:lnTo>
                  <a:lnTo>
                    <a:pt x="82" y="300"/>
                  </a:lnTo>
                  <a:lnTo>
                    <a:pt x="52" y="252"/>
                  </a:lnTo>
                  <a:lnTo>
                    <a:pt x="49" y="174"/>
                  </a:lnTo>
                  <a:lnTo>
                    <a:pt x="40" y="157"/>
                  </a:lnTo>
                  <a:lnTo>
                    <a:pt x="25" y="160"/>
                  </a:lnTo>
                  <a:lnTo>
                    <a:pt x="19" y="151"/>
                  </a:lnTo>
                  <a:lnTo>
                    <a:pt x="29" y="134"/>
                  </a:lnTo>
                  <a:lnTo>
                    <a:pt x="0" y="88"/>
                  </a:lnTo>
                  <a:lnTo>
                    <a:pt x="12" y="73"/>
                  </a:lnTo>
                  <a:lnTo>
                    <a:pt x="60" y="69"/>
                  </a:lnTo>
                  <a:lnTo>
                    <a:pt x="72" y="43"/>
                  </a:lnTo>
                  <a:lnTo>
                    <a:pt x="70" y="27"/>
                  </a:lnTo>
                  <a:lnTo>
                    <a:pt x="84" y="11"/>
                  </a:lnTo>
                  <a:lnTo>
                    <a:pt x="106" y="9"/>
                  </a:lnTo>
                  <a:lnTo>
                    <a:pt x="103"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20"/>
            <p:cNvSpPr>
              <a:spLocks/>
            </p:cNvSpPr>
            <p:nvPr/>
          </p:nvSpPr>
          <p:spPr bwMode="auto">
            <a:xfrm>
              <a:off x="3048000" y="2474914"/>
              <a:ext cx="417512" cy="519113"/>
            </a:xfrm>
            <a:custGeom>
              <a:avLst/>
              <a:gdLst>
                <a:gd name="T0" fmla="*/ 103 w 263"/>
                <a:gd name="T1" fmla="*/ 0 h 327"/>
                <a:gd name="T2" fmla="*/ 116 w 263"/>
                <a:gd name="T3" fmla="*/ 9 h 327"/>
                <a:gd name="T4" fmla="*/ 132 w 263"/>
                <a:gd name="T5" fmla="*/ 4 h 327"/>
                <a:gd name="T6" fmla="*/ 148 w 263"/>
                <a:gd name="T7" fmla="*/ 13 h 327"/>
                <a:gd name="T8" fmla="*/ 160 w 263"/>
                <a:gd name="T9" fmla="*/ 7 h 327"/>
                <a:gd name="T10" fmla="*/ 165 w 263"/>
                <a:gd name="T11" fmla="*/ 26 h 327"/>
                <a:gd name="T12" fmla="*/ 176 w 263"/>
                <a:gd name="T13" fmla="*/ 15 h 327"/>
                <a:gd name="T14" fmla="*/ 192 w 263"/>
                <a:gd name="T15" fmla="*/ 15 h 327"/>
                <a:gd name="T16" fmla="*/ 210 w 263"/>
                <a:gd name="T17" fmla="*/ 30 h 327"/>
                <a:gd name="T18" fmla="*/ 213 w 263"/>
                <a:gd name="T19" fmla="*/ 59 h 327"/>
                <a:gd name="T20" fmla="*/ 203 w 263"/>
                <a:gd name="T21" fmla="*/ 75 h 327"/>
                <a:gd name="T22" fmla="*/ 222 w 263"/>
                <a:gd name="T23" fmla="*/ 123 h 327"/>
                <a:gd name="T24" fmla="*/ 225 w 263"/>
                <a:gd name="T25" fmla="*/ 178 h 327"/>
                <a:gd name="T26" fmla="*/ 221 w 263"/>
                <a:gd name="T27" fmla="*/ 197 h 327"/>
                <a:gd name="T28" fmla="*/ 263 w 263"/>
                <a:gd name="T29" fmla="*/ 235 h 327"/>
                <a:gd name="T30" fmla="*/ 209 w 263"/>
                <a:gd name="T31" fmla="*/ 327 h 327"/>
                <a:gd name="T32" fmla="*/ 115 w 263"/>
                <a:gd name="T33" fmla="*/ 319 h 327"/>
                <a:gd name="T34" fmla="*/ 82 w 263"/>
                <a:gd name="T35" fmla="*/ 300 h 327"/>
                <a:gd name="T36" fmla="*/ 52 w 263"/>
                <a:gd name="T37" fmla="*/ 252 h 327"/>
                <a:gd name="T38" fmla="*/ 49 w 263"/>
                <a:gd name="T39" fmla="*/ 174 h 327"/>
                <a:gd name="T40" fmla="*/ 40 w 263"/>
                <a:gd name="T41" fmla="*/ 157 h 327"/>
                <a:gd name="T42" fmla="*/ 25 w 263"/>
                <a:gd name="T43" fmla="*/ 160 h 327"/>
                <a:gd name="T44" fmla="*/ 19 w 263"/>
                <a:gd name="T45" fmla="*/ 151 h 327"/>
                <a:gd name="T46" fmla="*/ 29 w 263"/>
                <a:gd name="T47" fmla="*/ 134 h 327"/>
                <a:gd name="T48" fmla="*/ 0 w 263"/>
                <a:gd name="T49" fmla="*/ 88 h 327"/>
                <a:gd name="T50" fmla="*/ 12 w 263"/>
                <a:gd name="T51" fmla="*/ 73 h 327"/>
                <a:gd name="T52" fmla="*/ 60 w 263"/>
                <a:gd name="T53" fmla="*/ 69 h 327"/>
                <a:gd name="T54" fmla="*/ 72 w 263"/>
                <a:gd name="T55" fmla="*/ 43 h 327"/>
                <a:gd name="T56" fmla="*/ 70 w 263"/>
                <a:gd name="T57" fmla="*/ 27 h 327"/>
                <a:gd name="T58" fmla="*/ 84 w 263"/>
                <a:gd name="T59" fmla="*/ 11 h 327"/>
                <a:gd name="T60" fmla="*/ 106 w 263"/>
                <a:gd name="T61" fmla="*/ 9 h 327"/>
                <a:gd name="T62" fmla="*/ 103 w 263"/>
                <a:gd name="T63"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3" h="327">
                  <a:moveTo>
                    <a:pt x="103" y="0"/>
                  </a:moveTo>
                  <a:lnTo>
                    <a:pt x="116" y="9"/>
                  </a:lnTo>
                  <a:lnTo>
                    <a:pt x="132" y="4"/>
                  </a:lnTo>
                  <a:lnTo>
                    <a:pt x="148" y="13"/>
                  </a:lnTo>
                  <a:lnTo>
                    <a:pt x="160" y="7"/>
                  </a:lnTo>
                  <a:lnTo>
                    <a:pt x="165" y="26"/>
                  </a:lnTo>
                  <a:lnTo>
                    <a:pt x="176" y="15"/>
                  </a:lnTo>
                  <a:lnTo>
                    <a:pt x="192" y="15"/>
                  </a:lnTo>
                  <a:lnTo>
                    <a:pt x="210" y="30"/>
                  </a:lnTo>
                  <a:lnTo>
                    <a:pt x="213" y="59"/>
                  </a:lnTo>
                  <a:lnTo>
                    <a:pt x="203" y="75"/>
                  </a:lnTo>
                  <a:lnTo>
                    <a:pt x="222" y="123"/>
                  </a:lnTo>
                  <a:lnTo>
                    <a:pt x="225" y="178"/>
                  </a:lnTo>
                  <a:lnTo>
                    <a:pt x="221" y="197"/>
                  </a:lnTo>
                  <a:lnTo>
                    <a:pt x="263" y="235"/>
                  </a:lnTo>
                  <a:lnTo>
                    <a:pt x="209" y="327"/>
                  </a:lnTo>
                  <a:lnTo>
                    <a:pt x="115" y="319"/>
                  </a:lnTo>
                  <a:lnTo>
                    <a:pt x="82" y="300"/>
                  </a:lnTo>
                  <a:lnTo>
                    <a:pt x="52" y="252"/>
                  </a:lnTo>
                  <a:lnTo>
                    <a:pt x="49" y="174"/>
                  </a:lnTo>
                  <a:lnTo>
                    <a:pt x="40" y="157"/>
                  </a:lnTo>
                  <a:lnTo>
                    <a:pt x="25" y="160"/>
                  </a:lnTo>
                  <a:lnTo>
                    <a:pt x="19" y="151"/>
                  </a:lnTo>
                  <a:lnTo>
                    <a:pt x="29" y="134"/>
                  </a:lnTo>
                  <a:lnTo>
                    <a:pt x="0" y="88"/>
                  </a:lnTo>
                  <a:lnTo>
                    <a:pt x="12" y="73"/>
                  </a:lnTo>
                  <a:lnTo>
                    <a:pt x="60" y="69"/>
                  </a:lnTo>
                  <a:lnTo>
                    <a:pt x="72" y="43"/>
                  </a:lnTo>
                  <a:lnTo>
                    <a:pt x="70" y="27"/>
                  </a:lnTo>
                  <a:lnTo>
                    <a:pt x="84" y="11"/>
                  </a:lnTo>
                  <a:lnTo>
                    <a:pt x="106" y="9"/>
                  </a:lnTo>
                  <a:lnTo>
                    <a:pt x="103"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86" name="Freeform 21"/>
            <p:cNvSpPr>
              <a:spLocks/>
            </p:cNvSpPr>
            <p:nvPr/>
          </p:nvSpPr>
          <p:spPr bwMode="auto">
            <a:xfrm>
              <a:off x="2617788" y="2614614"/>
              <a:ext cx="512762" cy="571500"/>
            </a:xfrm>
            <a:custGeom>
              <a:avLst/>
              <a:gdLst>
                <a:gd name="T0" fmla="*/ 3 w 323"/>
                <a:gd name="T1" fmla="*/ 169 h 360"/>
                <a:gd name="T2" fmla="*/ 87 w 323"/>
                <a:gd name="T3" fmla="*/ 177 h 360"/>
                <a:gd name="T4" fmla="*/ 116 w 323"/>
                <a:gd name="T5" fmla="*/ 170 h 360"/>
                <a:gd name="T6" fmla="*/ 126 w 323"/>
                <a:gd name="T7" fmla="*/ 153 h 360"/>
                <a:gd name="T8" fmla="*/ 135 w 323"/>
                <a:gd name="T9" fmla="*/ 107 h 360"/>
                <a:gd name="T10" fmla="*/ 142 w 323"/>
                <a:gd name="T11" fmla="*/ 111 h 360"/>
                <a:gd name="T12" fmla="*/ 162 w 323"/>
                <a:gd name="T13" fmla="*/ 108 h 360"/>
                <a:gd name="T14" fmla="*/ 167 w 323"/>
                <a:gd name="T15" fmla="*/ 88 h 360"/>
                <a:gd name="T16" fmla="*/ 187 w 323"/>
                <a:gd name="T17" fmla="*/ 76 h 360"/>
                <a:gd name="T18" fmla="*/ 183 w 323"/>
                <a:gd name="T19" fmla="*/ 69 h 360"/>
                <a:gd name="T20" fmla="*/ 189 w 323"/>
                <a:gd name="T21" fmla="*/ 62 h 360"/>
                <a:gd name="T22" fmla="*/ 195 w 323"/>
                <a:gd name="T23" fmla="*/ 57 h 360"/>
                <a:gd name="T24" fmla="*/ 201 w 323"/>
                <a:gd name="T25" fmla="*/ 62 h 360"/>
                <a:gd name="T26" fmla="*/ 204 w 323"/>
                <a:gd name="T27" fmla="*/ 51 h 360"/>
                <a:gd name="T28" fmla="*/ 223 w 323"/>
                <a:gd name="T29" fmla="*/ 46 h 360"/>
                <a:gd name="T30" fmla="*/ 226 w 323"/>
                <a:gd name="T31" fmla="*/ 41 h 360"/>
                <a:gd name="T32" fmla="*/ 232 w 323"/>
                <a:gd name="T33" fmla="*/ 48 h 360"/>
                <a:gd name="T34" fmla="*/ 271 w 323"/>
                <a:gd name="T35" fmla="*/ 0 h 360"/>
                <a:gd name="T36" fmla="*/ 300 w 323"/>
                <a:gd name="T37" fmla="*/ 46 h 360"/>
                <a:gd name="T38" fmla="*/ 290 w 323"/>
                <a:gd name="T39" fmla="*/ 63 h 360"/>
                <a:gd name="T40" fmla="*/ 296 w 323"/>
                <a:gd name="T41" fmla="*/ 72 h 360"/>
                <a:gd name="T42" fmla="*/ 311 w 323"/>
                <a:gd name="T43" fmla="*/ 69 h 360"/>
                <a:gd name="T44" fmla="*/ 320 w 323"/>
                <a:gd name="T45" fmla="*/ 86 h 360"/>
                <a:gd name="T46" fmla="*/ 323 w 323"/>
                <a:gd name="T47" fmla="*/ 133 h 360"/>
                <a:gd name="T48" fmla="*/ 277 w 323"/>
                <a:gd name="T49" fmla="*/ 182 h 360"/>
                <a:gd name="T50" fmla="*/ 268 w 323"/>
                <a:gd name="T51" fmla="*/ 198 h 360"/>
                <a:gd name="T52" fmla="*/ 262 w 323"/>
                <a:gd name="T53" fmla="*/ 238 h 360"/>
                <a:gd name="T54" fmla="*/ 228 w 323"/>
                <a:gd name="T55" fmla="*/ 252 h 360"/>
                <a:gd name="T56" fmla="*/ 217 w 323"/>
                <a:gd name="T57" fmla="*/ 242 h 360"/>
                <a:gd name="T58" fmla="*/ 208 w 323"/>
                <a:gd name="T59" fmla="*/ 266 h 360"/>
                <a:gd name="T60" fmla="*/ 195 w 323"/>
                <a:gd name="T61" fmla="*/ 270 h 360"/>
                <a:gd name="T62" fmla="*/ 190 w 323"/>
                <a:gd name="T63" fmla="*/ 285 h 360"/>
                <a:gd name="T64" fmla="*/ 200 w 323"/>
                <a:gd name="T65" fmla="*/ 313 h 360"/>
                <a:gd name="T66" fmla="*/ 179 w 323"/>
                <a:gd name="T67" fmla="*/ 326 h 360"/>
                <a:gd name="T68" fmla="*/ 183 w 323"/>
                <a:gd name="T69" fmla="*/ 332 h 360"/>
                <a:gd name="T70" fmla="*/ 176 w 323"/>
                <a:gd name="T71" fmla="*/ 345 h 360"/>
                <a:gd name="T72" fmla="*/ 154 w 323"/>
                <a:gd name="T73" fmla="*/ 360 h 360"/>
                <a:gd name="T74" fmla="*/ 144 w 323"/>
                <a:gd name="T75" fmla="*/ 348 h 360"/>
                <a:gd name="T76" fmla="*/ 144 w 323"/>
                <a:gd name="T77" fmla="*/ 338 h 360"/>
                <a:gd name="T78" fmla="*/ 92 w 323"/>
                <a:gd name="T79" fmla="*/ 319 h 360"/>
                <a:gd name="T80" fmla="*/ 99 w 323"/>
                <a:gd name="T81" fmla="*/ 313 h 360"/>
                <a:gd name="T82" fmla="*/ 90 w 323"/>
                <a:gd name="T83" fmla="*/ 298 h 360"/>
                <a:gd name="T84" fmla="*/ 77 w 323"/>
                <a:gd name="T85" fmla="*/ 297 h 360"/>
                <a:gd name="T86" fmla="*/ 78 w 323"/>
                <a:gd name="T87" fmla="*/ 289 h 360"/>
                <a:gd name="T88" fmla="*/ 66 w 323"/>
                <a:gd name="T89" fmla="*/ 275 h 360"/>
                <a:gd name="T90" fmla="*/ 58 w 323"/>
                <a:gd name="T91" fmla="*/ 279 h 360"/>
                <a:gd name="T92" fmla="*/ 66 w 323"/>
                <a:gd name="T93" fmla="*/ 287 h 360"/>
                <a:gd name="T94" fmla="*/ 57 w 323"/>
                <a:gd name="T95" fmla="*/ 289 h 360"/>
                <a:gd name="T96" fmla="*/ 53 w 323"/>
                <a:gd name="T97" fmla="*/ 279 h 360"/>
                <a:gd name="T98" fmla="*/ 29 w 323"/>
                <a:gd name="T99" fmla="*/ 277 h 360"/>
                <a:gd name="T100" fmla="*/ 13 w 323"/>
                <a:gd name="T101" fmla="*/ 208 h 360"/>
                <a:gd name="T102" fmla="*/ 0 w 323"/>
                <a:gd name="T103" fmla="*/ 181 h 360"/>
                <a:gd name="T104" fmla="*/ 3 w 323"/>
                <a:gd name="T105" fmla="*/ 1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3" h="360">
                  <a:moveTo>
                    <a:pt x="3" y="169"/>
                  </a:moveTo>
                  <a:lnTo>
                    <a:pt x="87" y="177"/>
                  </a:lnTo>
                  <a:lnTo>
                    <a:pt x="116" y="170"/>
                  </a:lnTo>
                  <a:lnTo>
                    <a:pt x="126" y="153"/>
                  </a:lnTo>
                  <a:lnTo>
                    <a:pt x="135" y="107"/>
                  </a:lnTo>
                  <a:lnTo>
                    <a:pt x="142" y="111"/>
                  </a:lnTo>
                  <a:lnTo>
                    <a:pt x="162" y="108"/>
                  </a:lnTo>
                  <a:lnTo>
                    <a:pt x="167" y="88"/>
                  </a:lnTo>
                  <a:lnTo>
                    <a:pt x="187" y="76"/>
                  </a:lnTo>
                  <a:lnTo>
                    <a:pt x="183" y="69"/>
                  </a:lnTo>
                  <a:lnTo>
                    <a:pt x="189" y="62"/>
                  </a:lnTo>
                  <a:lnTo>
                    <a:pt x="195" y="57"/>
                  </a:lnTo>
                  <a:lnTo>
                    <a:pt x="201" y="62"/>
                  </a:lnTo>
                  <a:lnTo>
                    <a:pt x="204" y="51"/>
                  </a:lnTo>
                  <a:lnTo>
                    <a:pt x="223" y="46"/>
                  </a:lnTo>
                  <a:lnTo>
                    <a:pt x="226" y="41"/>
                  </a:lnTo>
                  <a:lnTo>
                    <a:pt x="232" y="48"/>
                  </a:lnTo>
                  <a:lnTo>
                    <a:pt x="271" y="0"/>
                  </a:lnTo>
                  <a:lnTo>
                    <a:pt x="300" y="46"/>
                  </a:lnTo>
                  <a:lnTo>
                    <a:pt x="290" y="63"/>
                  </a:lnTo>
                  <a:lnTo>
                    <a:pt x="296" y="72"/>
                  </a:lnTo>
                  <a:lnTo>
                    <a:pt x="311" y="69"/>
                  </a:lnTo>
                  <a:lnTo>
                    <a:pt x="320" y="86"/>
                  </a:lnTo>
                  <a:lnTo>
                    <a:pt x="323" y="133"/>
                  </a:lnTo>
                  <a:lnTo>
                    <a:pt x="277" y="182"/>
                  </a:lnTo>
                  <a:lnTo>
                    <a:pt x="268" y="198"/>
                  </a:lnTo>
                  <a:lnTo>
                    <a:pt x="262" y="238"/>
                  </a:lnTo>
                  <a:lnTo>
                    <a:pt x="228" y="252"/>
                  </a:lnTo>
                  <a:lnTo>
                    <a:pt x="217" y="242"/>
                  </a:lnTo>
                  <a:lnTo>
                    <a:pt x="208" y="266"/>
                  </a:lnTo>
                  <a:lnTo>
                    <a:pt x="195" y="270"/>
                  </a:lnTo>
                  <a:lnTo>
                    <a:pt x="190" y="285"/>
                  </a:lnTo>
                  <a:lnTo>
                    <a:pt x="200" y="313"/>
                  </a:lnTo>
                  <a:lnTo>
                    <a:pt x="179" y="326"/>
                  </a:lnTo>
                  <a:lnTo>
                    <a:pt x="183" y="332"/>
                  </a:lnTo>
                  <a:lnTo>
                    <a:pt x="176" y="345"/>
                  </a:lnTo>
                  <a:lnTo>
                    <a:pt x="154" y="360"/>
                  </a:lnTo>
                  <a:lnTo>
                    <a:pt x="144" y="348"/>
                  </a:lnTo>
                  <a:lnTo>
                    <a:pt x="144" y="338"/>
                  </a:lnTo>
                  <a:lnTo>
                    <a:pt x="92" y="319"/>
                  </a:lnTo>
                  <a:lnTo>
                    <a:pt x="99" y="313"/>
                  </a:lnTo>
                  <a:lnTo>
                    <a:pt x="90" y="298"/>
                  </a:lnTo>
                  <a:lnTo>
                    <a:pt x="77" y="297"/>
                  </a:lnTo>
                  <a:lnTo>
                    <a:pt x="78" y="289"/>
                  </a:lnTo>
                  <a:lnTo>
                    <a:pt x="66" y="275"/>
                  </a:lnTo>
                  <a:lnTo>
                    <a:pt x="58" y="279"/>
                  </a:lnTo>
                  <a:lnTo>
                    <a:pt x="66" y="287"/>
                  </a:lnTo>
                  <a:lnTo>
                    <a:pt x="57" y="289"/>
                  </a:lnTo>
                  <a:lnTo>
                    <a:pt x="53" y="279"/>
                  </a:lnTo>
                  <a:lnTo>
                    <a:pt x="29" y="277"/>
                  </a:lnTo>
                  <a:lnTo>
                    <a:pt x="13" y="208"/>
                  </a:lnTo>
                  <a:lnTo>
                    <a:pt x="0" y="181"/>
                  </a:lnTo>
                  <a:lnTo>
                    <a:pt x="3" y="169"/>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22"/>
            <p:cNvSpPr>
              <a:spLocks/>
            </p:cNvSpPr>
            <p:nvPr/>
          </p:nvSpPr>
          <p:spPr bwMode="auto">
            <a:xfrm>
              <a:off x="2617788" y="2614614"/>
              <a:ext cx="512762" cy="571500"/>
            </a:xfrm>
            <a:custGeom>
              <a:avLst/>
              <a:gdLst>
                <a:gd name="T0" fmla="*/ 3 w 323"/>
                <a:gd name="T1" fmla="*/ 169 h 360"/>
                <a:gd name="T2" fmla="*/ 87 w 323"/>
                <a:gd name="T3" fmla="*/ 177 h 360"/>
                <a:gd name="T4" fmla="*/ 116 w 323"/>
                <a:gd name="T5" fmla="*/ 170 h 360"/>
                <a:gd name="T6" fmla="*/ 126 w 323"/>
                <a:gd name="T7" fmla="*/ 153 h 360"/>
                <a:gd name="T8" fmla="*/ 135 w 323"/>
                <a:gd name="T9" fmla="*/ 107 h 360"/>
                <a:gd name="T10" fmla="*/ 142 w 323"/>
                <a:gd name="T11" fmla="*/ 111 h 360"/>
                <a:gd name="T12" fmla="*/ 162 w 323"/>
                <a:gd name="T13" fmla="*/ 108 h 360"/>
                <a:gd name="T14" fmla="*/ 167 w 323"/>
                <a:gd name="T15" fmla="*/ 88 h 360"/>
                <a:gd name="T16" fmla="*/ 187 w 323"/>
                <a:gd name="T17" fmla="*/ 76 h 360"/>
                <a:gd name="T18" fmla="*/ 183 w 323"/>
                <a:gd name="T19" fmla="*/ 69 h 360"/>
                <a:gd name="T20" fmla="*/ 189 w 323"/>
                <a:gd name="T21" fmla="*/ 62 h 360"/>
                <a:gd name="T22" fmla="*/ 195 w 323"/>
                <a:gd name="T23" fmla="*/ 57 h 360"/>
                <a:gd name="T24" fmla="*/ 201 w 323"/>
                <a:gd name="T25" fmla="*/ 62 h 360"/>
                <a:gd name="T26" fmla="*/ 204 w 323"/>
                <a:gd name="T27" fmla="*/ 51 h 360"/>
                <a:gd name="T28" fmla="*/ 223 w 323"/>
                <a:gd name="T29" fmla="*/ 46 h 360"/>
                <a:gd name="T30" fmla="*/ 226 w 323"/>
                <a:gd name="T31" fmla="*/ 41 h 360"/>
                <a:gd name="T32" fmla="*/ 232 w 323"/>
                <a:gd name="T33" fmla="*/ 48 h 360"/>
                <a:gd name="T34" fmla="*/ 271 w 323"/>
                <a:gd name="T35" fmla="*/ 0 h 360"/>
                <a:gd name="T36" fmla="*/ 300 w 323"/>
                <a:gd name="T37" fmla="*/ 46 h 360"/>
                <a:gd name="T38" fmla="*/ 290 w 323"/>
                <a:gd name="T39" fmla="*/ 63 h 360"/>
                <a:gd name="T40" fmla="*/ 296 w 323"/>
                <a:gd name="T41" fmla="*/ 72 h 360"/>
                <a:gd name="T42" fmla="*/ 311 w 323"/>
                <a:gd name="T43" fmla="*/ 69 h 360"/>
                <a:gd name="T44" fmla="*/ 320 w 323"/>
                <a:gd name="T45" fmla="*/ 86 h 360"/>
                <a:gd name="T46" fmla="*/ 323 w 323"/>
                <a:gd name="T47" fmla="*/ 133 h 360"/>
                <a:gd name="T48" fmla="*/ 277 w 323"/>
                <a:gd name="T49" fmla="*/ 182 h 360"/>
                <a:gd name="T50" fmla="*/ 268 w 323"/>
                <a:gd name="T51" fmla="*/ 198 h 360"/>
                <a:gd name="T52" fmla="*/ 262 w 323"/>
                <a:gd name="T53" fmla="*/ 238 h 360"/>
                <a:gd name="T54" fmla="*/ 228 w 323"/>
                <a:gd name="T55" fmla="*/ 252 h 360"/>
                <a:gd name="T56" fmla="*/ 217 w 323"/>
                <a:gd name="T57" fmla="*/ 242 h 360"/>
                <a:gd name="T58" fmla="*/ 208 w 323"/>
                <a:gd name="T59" fmla="*/ 266 h 360"/>
                <a:gd name="T60" fmla="*/ 195 w 323"/>
                <a:gd name="T61" fmla="*/ 270 h 360"/>
                <a:gd name="T62" fmla="*/ 190 w 323"/>
                <a:gd name="T63" fmla="*/ 285 h 360"/>
                <a:gd name="T64" fmla="*/ 200 w 323"/>
                <a:gd name="T65" fmla="*/ 313 h 360"/>
                <a:gd name="T66" fmla="*/ 179 w 323"/>
                <a:gd name="T67" fmla="*/ 326 h 360"/>
                <a:gd name="T68" fmla="*/ 183 w 323"/>
                <a:gd name="T69" fmla="*/ 332 h 360"/>
                <a:gd name="T70" fmla="*/ 176 w 323"/>
                <a:gd name="T71" fmla="*/ 345 h 360"/>
                <a:gd name="T72" fmla="*/ 154 w 323"/>
                <a:gd name="T73" fmla="*/ 360 h 360"/>
                <a:gd name="T74" fmla="*/ 144 w 323"/>
                <a:gd name="T75" fmla="*/ 348 h 360"/>
                <a:gd name="T76" fmla="*/ 144 w 323"/>
                <a:gd name="T77" fmla="*/ 338 h 360"/>
                <a:gd name="T78" fmla="*/ 92 w 323"/>
                <a:gd name="T79" fmla="*/ 319 h 360"/>
                <a:gd name="T80" fmla="*/ 99 w 323"/>
                <a:gd name="T81" fmla="*/ 313 h 360"/>
                <a:gd name="T82" fmla="*/ 90 w 323"/>
                <a:gd name="T83" fmla="*/ 298 h 360"/>
                <a:gd name="T84" fmla="*/ 77 w 323"/>
                <a:gd name="T85" fmla="*/ 297 h 360"/>
                <a:gd name="T86" fmla="*/ 78 w 323"/>
                <a:gd name="T87" fmla="*/ 289 h 360"/>
                <a:gd name="T88" fmla="*/ 66 w 323"/>
                <a:gd name="T89" fmla="*/ 275 h 360"/>
                <a:gd name="T90" fmla="*/ 58 w 323"/>
                <a:gd name="T91" fmla="*/ 279 h 360"/>
                <a:gd name="T92" fmla="*/ 66 w 323"/>
                <a:gd name="T93" fmla="*/ 287 h 360"/>
                <a:gd name="T94" fmla="*/ 57 w 323"/>
                <a:gd name="T95" fmla="*/ 289 h 360"/>
                <a:gd name="T96" fmla="*/ 53 w 323"/>
                <a:gd name="T97" fmla="*/ 279 h 360"/>
                <a:gd name="T98" fmla="*/ 29 w 323"/>
                <a:gd name="T99" fmla="*/ 277 h 360"/>
                <a:gd name="T100" fmla="*/ 13 w 323"/>
                <a:gd name="T101" fmla="*/ 208 h 360"/>
                <a:gd name="T102" fmla="*/ 0 w 323"/>
                <a:gd name="T103" fmla="*/ 181 h 360"/>
                <a:gd name="T104" fmla="*/ 3 w 323"/>
                <a:gd name="T105" fmla="*/ 1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3" h="360">
                  <a:moveTo>
                    <a:pt x="3" y="169"/>
                  </a:moveTo>
                  <a:lnTo>
                    <a:pt x="87" y="177"/>
                  </a:lnTo>
                  <a:lnTo>
                    <a:pt x="116" y="170"/>
                  </a:lnTo>
                  <a:lnTo>
                    <a:pt x="126" y="153"/>
                  </a:lnTo>
                  <a:lnTo>
                    <a:pt x="135" y="107"/>
                  </a:lnTo>
                  <a:lnTo>
                    <a:pt x="142" y="111"/>
                  </a:lnTo>
                  <a:lnTo>
                    <a:pt x="162" y="108"/>
                  </a:lnTo>
                  <a:lnTo>
                    <a:pt x="167" y="88"/>
                  </a:lnTo>
                  <a:lnTo>
                    <a:pt x="187" y="76"/>
                  </a:lnTo>
                  <a:lnTo>
                    <a:pt x="183" y="69"/>
                  </a:lnTo>
                  <a:lnTo>
                    <a:pt x="189" y="62"/>
                  </a:lnTo>
                  <a:lnTo>
                    <a:pt x="195" y="57"/>
                  </a:lnTo>
                  <a:lnTo>
                    <a:pt x="201" y="62"/>
                  </a:lnTo>
                  <a:lnTo>
                    <a:pt x="204" y="51"/>
                  </a:lnTo>
                  <a:lnTo>
                    <a:pt x="223" y="46"/>
                  </a:lnTo>
                  <a:lnTo>
                    <a:pt x="226" y="41"/>
                  </a:lnTo>
                  <a:lnTo>
                    <a:pt x="232" y="48"/>
                  </a:lnTo>
                  <a:lnTo>
                    <a:pt x="271" y="0"/>
                  </a:lnTo>
                  <a:lnTo>
                    <a:pt x="300" y="46"/>
                  </a:lnTo>
                  <a:lnTo>
                    <a:pt x="290" y="63"/>
                  </a:lnTo>
                  <a:lnTo>
                    <a:pt x="296" y="72"/>
                  </a:lnTo>
                  <a:lnTo>
                    <a:pt x="311" y="69"/>
                  </a:lnTo>
                  <a:lnTo>
                    <a:pt x="320" y="86"/>
                  </a:lnTo>
                  <a:lnTo>
                    <a:pt x="323" y="133"/>
                  </a:lnTo>
                  <a:lnTo>
                    <a:pt x="277" y="182"/>
                  </a:lnTo>
                  <a:lnTo>
                    <a:pt x="268" y="198"/>
                  </a:lnTo>
                  <a:lnTo>
                    <a:pt x="262" y="238"/>
                  </a:lnTo>
                  <a:lnTo>
                    <a:pt x="228" y="252"/>
                  </a:lnTo>
                  <a:lnTo>
                    <a:pt x="217" y="242"/>
                  </a:lnTo>
                  <a:lnTo>
                    <a:pt x="208" y="266"/>
                  </a:lnTo>
                  <a:lnTo>
                    <a:pt x="195" y="270"/>
                  </a:lnTo>
                  <a:lnTo>
                    <a:pt x="190" y="285"/>
                  </a:lnTo>
                  <a:lnTo>
                    <a:pt x="200" y="313"/>
                  </a:lnTo>
                  <a:lnTo>
                    <a:pt x="179" y="326"/>
                  </a:lnTo>
                  <a:lnTo>
                    <a:pt x="183" y="332"/>
                  </a:lnTo>
                  <a:lnTo>
                    <a:pt x="176" y="345"/>
                  </a:lnTo>
                  <a:lnTo>
                    <a:pt x="154" y="360"/>
                  </a:lnTo>
                  <a:lnTo>
                    <a:pt x="144" y="348"/>
                  </a:lnTo>
                  <a:lnTo>
                    <a:pt x="144" y="338"/>
                  </a:lnTo>
                  <a:lnTo>
                    <a:pt x="92" y="319"/>
                  </a:lnTo>
                  <a:lnTo>
                    <a:pt x="99" y="313"/>
                  </a:lnTo>
                  <a:lnTo>
                    <a:pt x="90" y="298"/>
                  </a:lnTo>
                  <a:lnTo>
                    <a:pt x="77" y="297"/>
                  </a:lnTo>
                  <a:lnTo>
                    <a:pt x="78" y="289"/>
                  </a:lnTo>
                  <a:lnTo>
                    <a:pt x="66" y="275"/>
                  </a:lnTo>
                  <a:lnTo>
                    <a:pt x="58" y="279"/>
                  </a:lnTo>
                  <a:lnTo>
                    <a:pt x="66" y="287"/>
                  </a:lnTo>
                  <a:lnTo>
                    <a:pt x="57" y="289"/>
                  </a:lnTo>
                  <a:lnTo>
                    <a:pt x="53" y="279"/>
                  </a:lnTo>
                  <a:lnTo>
                    <a:pt x="29" y="277"/>
                  </a:lnTo>
                  <a:lnTo>
                    <a:pt x="13" y="208"/>
                  </a:lnTo>
                  <a:lnTo>
                    <a:pt x="0" y="181"/>
                  </a:lnTo>
                  <a:lnTo>
                    <a:pt x="3" y="169"/>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88" name="Freeform 23"/>
            <p:cNvSpPr>
              <a:spLocks/>
            </p:cNvSpPr>
            <p:nvPr/>
          </p:nvSpPr>
          <p:spPr bwMode="auto">
            <a:xfrm>
              <a:off x="2509838" y="2944814"/>
              <a:ext cx="39687" cy="76200"/>
            </a:xfrm>
            <a:custGeom>
              <a:avLst/>
              <a:gdLst>
                <a:gd name="T0" fmla="*/ 15 w 25"/>
                <a:gd name="T1" fmla="*/ 0 h 48"/>
                <a:gd name="T2" fmla="*/ 23 w 25"/>
                <a:gd name="T3" fmla="*/ 6 h 48"/>
                <a:gd name="T4" fmla="*/ 25 w 25"/>
                <a:gd name="T5" fmla="*/ 26 h 48"/>
                <a:gd name="T6" fmla="*/ 23 w 25"/>
                <a:gd name="T7" fmla="*/ 35 h 48"/>
                <a:gd name="T8" fmla="*/ 15 w 25"/>
                <a:gd name="T9" fmla="*/ 37 h 48"/>
                <a:gd name="T10" fmla="*/ 14 w 25"/>
                <a:gd name="T11" fmla="*/ 48 h 48"/>
                <a:gd name="T12" fmla="*/ 0 w 25"/>
                <a:gd name="T13" fmla="*/ 39 h 48"/>
                <a:gd name="T14" fmla="*/ 9 w 25"/>
                <a:gd name="T15" fmla="*/ 34 h 48"/>
                <a:gd name="T16" fmla="*/ 1 w 25"/>
                <a:gd name="T17" fmla="*/ 31 h 48"/>
                <a:gd name="T18" fmla="*/ 7 w 25"/>
                <a:gd name="T19" fmla="*/ 30 h 48"/>
                <a:gd name="T20" fmla="*/ 4 w 25"/>
                <a:gd name="T21" fmla="*/ 17 h 48"/>
                <a:gd name="T22" fmla="*/ 15 w 25"/>
                <a:gd name="T2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48">
                  <a:moveTo>
                    <a:pt x="15" y="0"/>
                  </a:moveTo>
                  <a:lnTo>
                    <a:pt x="23" y="6"/>
                  </a:lnTo>
                  <a:lnTo>
                    <a:pt x="25" y="26"/>
                  </a:lnTo>
                  <a:lnTo>
                    <a:pt x="23" y="35"/>
                  </a:lnTo>
                  <a:lnTo>
                    <a:pt x="15" y="37"/>
                  </a:lnTo>
                  <a:lnTo>
                    <a:pt x="14" y="48"/>
                  </a:lnTo>
                  <a:lnTo>
                    <a:pt x="0" y="39"/>
                  </a:lnTo>
                  <a:lnTo>
                    <a:pt x="9" y="34"/>
                  </a:lnTo>
                  <a:lnTo>
                    <a:pt x="1" y="31"/>
                  </a:lnTo>
                  <a:lnTo>
                    <a:pt x="7" y="30"/>
                  </a:lnTo>
                  <a:lnTo>
                    <a:pt x="4" y="17"/>
                  </a:lnTo>
                  <a:lnTo>
                    <a:pt x="15"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24"/>
            <p:cNvSpPr>
              <a:spLocks/>
            </p:cNvSpPr>
            <p:nvPr/>
          </p:nvSpPr>
          <p:spPr bwMode="auto">
            <a:xfrm>
              <a:off x="2509838" y="2944814"/>
              <a:ext cx="39687" cy="76200"/>
            </a:xfrm>
            <a:custGeom>
              <a:avLst/>
              <a:gdLst>
                <a:gd name="T0" fmla="*/ 15 w 25"/>
                <a:gd name="T1" fmla="*/ 0 h 48"/>
                <a:gd name="T2" fmla="*/ 23 w 25"/>
                <a:gd name="T3" fmla="*/ 6 h 48"/>
                <a:gd name="T4" fmla="*/ 25 w 25"/>
                <a:gd name="T5" fmla="*/ 26 h 48"/>
                <a:gd name="T6" fmla="*/ 23 w 25"/>
                <a:gd name="T7" fmla="*/ 35 h 48"/>
                <a:gd name="T8" fmla="*/ 15 w 25"/>
                <a:gd name="T9" fmla="*/ 37 h 48"/>
                <a:gd name="T10" fmla="*/ 14 w 25"/>
                <a:gd name="T11" fmla="*/ 48 h 48"/>
                <a:gd name="T12" fmla="*/ 0 w 25"/>
                <a:gd name="T13" fmla="*/ 39 h 48"/>
                <a:gd name="T14" fmla="*/ 9 w 25"/>
                <a:gd name="T15" fmla="*/ 34 h 48"/>
                <a:gd name="T16" fmla="*/ 1 w 25"/>
                <a:gd name="T17" fmla="*/ 31 h 48"/>
                <a:gd name="T18" fmla="*/ 7 w 25"/>
                <a:gd name="T19" fmla="*/ 30 h 48"/>
                <a:gd name="T20" fmla="*/ 4 w 25"/>
                <a:gd name="T21" fmla="*/ 17 h 48"/>
                <a:gd name="T22" fmla="*/ 15 w 25"/>
                <a:gd name="T2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48">
                  <a:moveTo>
                    <a:pt x="15" y="0"/>
                  </a:moveTo>
                  <a:lnTo>
                    <a:pt x="23" y="6"/>
                  </a:lnTo>
                  <a:lnTo>
                    <a:pt x="25" y="26"/>
                  </a:lnTo>
                  <a:lnTo>
                    <a:pt x="23" y="35"/>
                  </a:lnTo>
                  <a:lnTo>
                    <a:pt x="15" y="37"/>
                  </a:lnTo>
                  <a:lnTo>
                    <a:pt x="14" y="48"/>
                  </a:lnTo>
                  <a:lnTo>
                    <a:pt x="0" y="39"/>
                  </a:lnTo>
                  <a:lnTo>
                    <a:pt x="9" y="34"/>
                  </a:lnTo>
                  <a:lnTo>
                    <a:pt x="1" y="31"/>
                  </a:lnTo>
                  <a:lnTo>
                    <a:pt x="7" y="30"/>
                  </a:lnTo>
                  <a:lnTo>
                    <a:pt x="4" y="17"/>
                  </a:lnTo>
                  <a:lnTo>
                    <a:pt x="15"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90" name="Freeform 25"/>
            <p:cNvSpPr>
              <a:spLocks/>
            </p:cNvSpPr>
            <p:nvPr/>
          </p:nvSpPr>
          <p:spPr bwMode="auto">
            <a:xfrm>
              <a:off x="2312988" y="3046414"/>
              <a:ext cx="290512" cy="252413"/>
            </a:xfrm>
            <a:custGeom>
              <a:avLst/>
              <a:gdLst>
                <a:gd name="T0" fmla="*/ 45 w 183"/>
                <a:gd name="T1" fmla="*/ 3 h 159"/>
                <a:gd name="T2" fmla="*/ 48 w 183"/>
                <a:gd name="T3" fmla="*/ 8 h 159"/>
                <a:gd name="T4" fmla="*/ 58 w 183"/>
                <a:gd name="T5" fmla="*/ 4 h 159"/>
                <a:gd name="T6" fmla="*/ 65 w 183"/>
                <a:gd name="T7" fmla="*/ 8 h 159"/>
                <a:gd name="T8" fmla="*/ 78 w 183"/>
                <a:gd name="T9" fmla="*/ 0 h 159"/>
                <a:gd name="T10" fmla="*/ 86 w 183"/>
                <a:gd name="T11" fmla="*/ 16 h 159"/>
                <a:gd name="T12" fmla="*/ 108 w 183"/>
                <a:gd name="T13" fmla="*/ 11 h 159"/>
                <a:gd name="T14" fmla="*/ 113 w 183"/>
                <a:gd name="T15" fmla="*/ 23 h 159"/>
                <a:gd name="T16" fmla="*/ 133 w 183"/>
                <a:gd name="T17" fmla="*/ 16 h 159"/>
                <a:gd name="T18" fmla="*/ 134 w 183"/>
                <a:gd name="T19" fmla="*/ 24 h 159"/>
                <a:gd name="T20" fmla="*/ 143 w 183"/>
                <a:gd name="T21" fmla="*/ 24 h 159"/>
                <a:gd name="T22" fmla="*/ 136 w 183"/>
                <a:gd name="T23" fmla="*/ 47 h 159"/>
                <a:gd name="T24" fmla="*/ 142 w 183"/>
                <a:gd name="T25" fmla="*/ 53 h 159"/>
                <a:gd name="T26" fmla="*/ 160 w 183"/>
                <a:gd name="T27" fmla="*/ 50 h 159"/>
                <a:gd name="T28" fmla="*/ 161 w 183"/>
                <a:gd name="T29" fmla="*/ 63 h 159"/>
                <a:gd name="T30" fmla="*/ 169 w 183"/>
                <a:gd name="T31" fmla="*/ 67 h 159"/>
                <a:gd name="T32" fmla="*/ 164 w 183"/>
                <a:gd name="T33" fmla="*/ 78 h 159"/>
                <a:gd name="T34" fmla="*/ 166 w 183"/>
                <a:gd name="T35" fmla="*/ 88 h 159"/>
                <a:gd name="T36" fmla="*/ 174 w 183"/>
                <a:gd name="T37" fmla="*/ 91 h 159"/>
                <a:gd name="T38" fmla="*/ 172 w 183"/>
                <a:gd name="T39" fmla="*/ 117 h 159"/>
                <a:gd name="T40" fmla="*/ 177 w 183"/>
                <a:gd name="T41" fmla="*/ 120 h 159"/>
                <a:gd name="T42" fmla="*/ 169 w 183"/>
                <a:gd name="T43" fmla="*/ 125 h 159"/>
                <a:gd name="T44" fmla="*/ 183 w 183"/>
                <a:gd name="T45" fmla="*/ 138 h 159"/>
                <a:gd name="T46" fmla="*/ 180 w 183"/>
                <a:gd name="T47" fmla="*/ 159 h 159"/>
                <a:gd name="T48" fmla="*/ 166 w 183"/>
                <a:gd name="T49" fmla="*/ 158 h 159"/>
                <a:gd name="T50" fmla="*/ 153 w 183"/>
                <a:gd name="T51" fmla="*/ 142 h 159"/>
                <a:gd name="T52" fmla="*/ 139 w 183"/>
                <a:gd name="T53" fmla="*/ 145 h 159"/>
                <a:gd name="T54" fmla="*/ 134 w 183"/>
                <a:gd name="T55" fmla="*/ 136 h 159"/>
                <a:gd name="T56" fmla="*/ 125 w 183"/>
                <a:gd name="T57" fmla="*/ 139 h 159"/>
                <a:gd name="T58" fmla="*/ 123 w 183"/>
                <a:gd name="T59" fmla="*/ 122 h 159"/>
                <a:gd name="T60" fmla="*/ 112 w 183"/>
                <a:gd name="T61" fmla="*/ 111 h 159"/>
                <a:gd name="T62" fmla="*/ 104 w 183"/>
                <a:gd name="T63" fmla="*/ 111 h 159"/>
                <a:gd name="T64" fmla="*/ 103 w 183"/>
                <a:gd name="T65" fmla="*/ 117 h 159"/>
                <a:gd name="T66" fmla="*/ 89 w 183"/>
                <a:gd name="T67" fmla="*/ 123 h 159"/>
                <a:gd name="T68" fmla="*/ 80 w 183"/>
                <a:gd name="T69" fmla="*/ 119 h 159"/>
                <a:gd name="T70" fmla="*/ 68 w 183"/>
                <a:gd name="T71" fmla="*/ 126 h 159"/>
                <a:gd name="T72" fmla="*/ 62 w 183"/>
                <a:gd name="T73" fmla="*/ 112 h 159"/>
                <a:gd name="T74" fmla="*/ 43 w 183"/>
                <a:gd name="T75" fmla="*/ 109 h 159"/>
                <a:gd name="T76" fmla="*/ 26 w 183"/>
                <a:gd name="T77" fmla="*/ 97 h 159"/>
                <a:gd name="T78" fmla="*/ 9 w 183"/>
                <a:gd name="T79" fmla="*/ 93 h 159"/>
                <a:gd name="T80" fmla="*/ 0 w 183"/>
                <a:gd name="T81" fmla="*/ 72 h 159"/>
                <a:gd name="T82" fmla="*/ 15 w 183"/>
                <a:gd name="T83" fmla="*/ 64 h 159"/>
                <a:gd name="T84" fmla="*/ 16 w 183"/>
                <a:gd name="T85" fmla="*/ 52 h 159"/>
                <a:gd name="T86" fmla="*/ 33 w 183"/>
                <a:gd name="T87" fmla="*/ 51 h 159"/>
                <a:gd name="T88" fmla="*/ 30 w 183"/>
                <a:gd name="T89" fmla="*/ 43 h 159"/>
                <a:gd name="T90" fmla="*/ 42 w 183"/>
                <a:gd name="T91" fmla="*/ 39 h 159"/>
                <a:gd name="T92" fmla="*/ 34 w 183"/>
                <a:gd name="T93" fmla="*/ 19 h 159"/>
                <a:gd name="T94" fmla="*/ 40 w 183"/>
                <a:gd name="T95" fmla="*/ 19 h 159"/>
                <a:gd name="T96" fmla="*/ 37 w 183"/>
                <a:gd name="T97" fmla="*/ 9 h 159"/>
                <a:gd name="T98" fmla="*/ 45 w 183"/>
                <a:gd name="T99"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3" h="159">
                  <a:moveTo>
                    <a:pt x="45" y="3"/>
                  </a:moveTo>
                  <a:lnTo>
                    <a:pt x="48" y="8"/>
                  </a:lnTo>
                  <a:lnTo>
                    <a:pt x="58" y="4"/>
                  </a:lnTo>
                  <a:lnTo>
                    <a:pt x="65" y="8"/>
                  </a:lnTo>
                  <a:lnTo>
                    <a:pt x="78" y="0"/>
                  </a:lnTo>
                  <a:lnTo>
                    <a:pt x="86" y="16"/>
                  </a:lnTo>
                  <a:lnTo>
                    <a:pt x="108" y="11"/>
                  </a:lnTo>
                  <a:lnTo>
                    <a:pt x="113" y="23"/>
                  </a:lnTo>
                  <a:lnTo>
                    <a:pt x="133" y="16"/>
                  </a:lnTo>
                  <a:lnTo>
                    <a:pt x="134" y="24"/>
                  </a:lnTo>
                  <a:lnTo>
                    <a:pt x="143" y="24"/>
                  </a:lnTo>
                  <a:lnTo>
                    <a:pt x="136" y="47"/>
                  </a:lnTo>
                  <a:lnTo>
                    <a:pt x="142" y="53"/>
                  </a:lnTo>
                  <a:lnTo>
                    <a:pt x="160" y="50"/>
                  </a:lnTo>
                  <a:lnTo>
                    <a:pt x="161" y="63"/>
                  </a:lnTo>
                  <a:lnTo>
                    <a:pt x="169" y="67"/>
                  </a:lnTo>
                  <a:lnTo>
                    <a:pt x="164" y="78"/>
                  </a:lnTo>
                  <a:lnTo>
                    <a:pt x="166" y="88"/>
                  </a:lnTo>
                  <a:lnTo>
                    <a:pt x="174" y="91"/>
                  </a:lnTo>
                  <a:lnTo>
                    <a:pt x="172" y="117"/>
                  </a:lnTo>
                  <a:lnTo>
                    <a:pt x="177" y="120"/>
                  </a:lnTo>
                  <a:lnTo>
                    <a:pt x="169" y="125"/>
                  </a:lnTo>
                  <a:lnTo>
                    <a:pt x="183" y="138"/>
                  </a:lnTo>
                  <a:lnTo>
                    <a:pt x="180" y="159"/>
                  </a:lnTo>
                  <a:lnTo>
                    <a:pt x="166" y="158"/>
                  </a:lnTo>
                  <a:lnTo>
                    <a:pt x="153" y="142"/>
                  </a:lnTo>
                  <a:lnTo>
                    <a:pt x="139" y="145"/>
                  </a:lnTo>
                  <a:lnTo>
                    <a:pt x="134" y="136"/>
                  </a:lnTo>
                  <a:lnTo>
                    <a:pt x="125" y="139"/>
                  </a:lnTo>
                  <a:lnTo>
                    <a:pt x="123" y="122"/>
                  </a:lnTo>
                  <a:lnTo>
                    <a:pt x="112" y="111"/>
                  </a:lnTo>
                  <a:lnTo>
                    <a:pt x="104" y="111"/>
                  </a:lnTo>
                  <a:lnTo>
                    <a:pt x="103" y="117"/>
                  </a:lnTo>
                  <a:lnTo>
                    <a:pt x="89" y="123"/>
                  </a:lnTo>
                  <a:lnTo>
                    <a:pt x="80" y="119"/>
                  </a:lnTo>
                  <a:lnTo>
                    <a:pt x="68" y="126"/>
                  </a:lnTo>
                  <a:lnTo>
                    <a:pt x="62" y="112"/>
                  </a:lnTo>
                  <a:lnTo>
                    <a:pt x="43" y="109"/>
                  </a:lnTo>
                  <a:lnTo>
                    <a:pt x="26" y="97"/>
                  </a:lnTo>
                  <a:lnTo>
                    <a:pt x="9" y="93"/>
                  </a:lnTo>
                  <a:lnTo>
                    <a:pt x="0" y="72"/>
                  </a:lnTo>
                  <a:lnTo>
                    <a:pt x="15" y="64"/>
                  </a:lnTo>
                  <a:lnTo>
                    <a:pt x="16" y="52"/>
                  </a:lnTo>
                  <a:lnTo>
                    <a:pt x="33" y="51"/>
                  </a:lnTo>
                  <a:lnTo>
                    <a:pt x="30" y="43"/>
                  </a:lnTo>
                  <a:lnTo>
                    <a:pt x="42" y="39"/>
                  </a:lnTo>
                  <a:lnTo>
                    <a:pt x="34" y="19"/>
                  </a:lnTo>
                  <a:lnTo>
                    <a:pt x="40" y="19"/>
                  </a:lnTo>
                  <a:lnTo>
                    <a:pt x="37" y="9"/>
                  </a:lnTo>
                  <a:lnTo>
                    <a:pt x="45" y="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26"/>
            <p:cNvSpPr>
              <a:spLocks/>
            </p:cNvSpPr>
            <p:nvPr/>
          </p:nvSpPr>
          <p:spPr bwMode="auto">
            <a:xfrm>
              <a:off x="2312988" y="3046414"/>
              <a:ext cx="290512" cy="252413"/>
            </a:xfrm>
            <a:custGeom>
              <a:avLst/>
              <a:gdLst>
                <a:gd name="T0" fmla="*/ 45 w 183"/>
                <a:gd name="T1" fmla="*/ 3 h 159"/>
                <a:gd name="T2" fmla="*/ 48 w 183"/>
                <a:gd name="T3" fmla="*/ 8 h 159"/>
                <a:gd name="T4" fmla="*/ 58 w 183"/>
                <a:gd name="T5" fmla="*/ 4 h 159"/>
                <a:gd name="T6" fmla="*/ 65 w 183"/>
                <a:gd name="T7" fmla="*/ 8 h 159"/>
                <a:gd name="T8" fmla="*/ 78 w 183"/>
                <a:gd name="T9" fmla="*/ 0 h 159"/>
                <a:gd name="T10" fmla="*/ 86 w 183"/>
                <a:gd name="T11" fmla="*/ 16 h 159"/>
                <a:gd name="T12" fmla="*/ 108 w 183"/>
                <a:gd name="T13" fmla="*/ 11 h 159"/>
                <a:gd name="T14" fmla="*/ 113 w 183"/>
                <a:gd name="T15" fmla="*/ 23 h 159"/>
                <a:gd name="T16" fmla="*/ 133 w 183"/>
                <a:gd name="T17" fmla="*/ 16 h 159"/>
                <a:gd name="T18" fmla="*/ 134 w 183"/>
                <a:gd name="T19" fmla="*/ 24 h 159"/>
                <a:gd name="T20" fmla="*/ 143 w 183"/>
                <a:gd name="T21" fmla="*/ 24 h 159"/>
                <a:gd name="T22" fmla="*/ 136 w 183"/>
                <a:gd name="T23" fmla="*/ 47 h 159"/>
                <a:gd name="T24" fmla="*/ 142 w 183"/>
                <a:gd name="T25" fmla="*/ 53 h 159"/>
                <a:gd name="T26" fmla="*/ 160 w 183"/>
                <a:gd name="T27" fmla="*/ 50 h 159"/>
                <a:gd name="T28" fmla="*/ 161 w 183"/>
                <a:gd name="T29" fmla="*/ 63 h 159"/>
                <a:gd name="T30" fmla="*/ 169 w 183"/>
                <a:gd name="T31" fmla="*/ 67 h 159"/>
                <a:gd name="T32" fmla="*/ 164 w 183"/>
                <a:gd name="T33" fmla="*/ 78 h 159"/>
                <a:gd name="T34" fmla="*/ 166 w 183"/>
                <a:gd name="T35" fmla="*/ 88 h 159"/>
                <a:gd name="T36" fmla="*/ 174 w 183"/>
                <a:gd name="T37" fmla="*/ 91 h 159"/>
                <a:gd name="T38" fmla="*/ 172 w 183"/>
                <a:gd name="T39" fmla="*/ 117 h 159"/>
                <a:gd name="T40" fmla="*/ 177 w 183"/>
                <a:gd name="T41" fmla="*/ 120 h 159"/>
                <a:gd name="T42" fmla="*/ 169 w 183"/>
                <a:gd name="T43" fmla="*/ 125 h 159"/>
                <a:gd name="T44" fmla="*/ 183 w 183"/>
                <a:gd name="T45" fmla="*/ 138 h 159"/>
                <a:gd name="T46" fmla="*/ 180 w 183"/>
                <a:gd name="T47" fmla="*/ 159 h 159"/>
                <a:gd name="T48" fmla="*/ 166 w 183"/>
                <a:gd name="T49" fmla="*/ 158 h 159"/>
                <a:gd name="T50" fmla="*/ 153 w 183"/>
                <a:gd name="T51" fmla="*/ 142 h 159"/>
                <a:gd name="T52" fmla="*/ 139 w 183"/>
                <a:gd name="T53" fmla="*/ 145 h 159"/>
                <a:gd name="T54" fmla="*/ 134 w 183"/>
                <a:gd name="T55" fmla="*/ 136 h 159"/>
                <a:gd name="T56" fmla="*/ 125 w 183"/>
                <a:gd name="T57" fmla="*/ 139 h 159"/>
                <a:gd name="T58" fmla="*/ 123 w 183"/>
                <a:gd name="T59" fmla="*/ 122 h 159"/>
                <a:gd name="T60" fmla="*/ 112 w 183"/>
                <a:gd name="T61" fmla="*/ 111 h 159"/>
                <a:gd name="T62" fmla="*/ 104 w 183"/>
                <a:gd name="T63" fmla="*/ 111 h 159"/>
                <a:gd name="T64" fmla="*/ 103 w 183"/>
                <a:gd name="T65" fmla="*/ 117 h 159"/>
                <a:gd name="T66" fmla="*/ 89 w 183"/>
                <a:gd name="T67" fmla="*/ 123 h 159"/>
                <a:gd name="T68" fmla="*/ 80 w 183"/>
                <a:gd name="T69" fmla="*/ 119 h 159"/>
                <a:gd name="T70" fmla="*/ 68 w 183"/>
                <a:gd name="T71" fmla="*/ 126 h 159"/>
                <a:gd name="T72" fmla="*/ 62 w 183"/>
                <a:gd name="T73" fmla="*/ 112 h 159"/>
                <a:gd name="T74" fmla="*/ 43 w 183"/>
                <a:gd name="T75" fmla="*/ 109 h 159"/>
                <a:gd name="T76" fmla="*/ 26 w 183"/>
                <a:gd name="T77" fmla="*/ 97 h 159"/>
                <a:gd name="T78" fmla="*/ 9 w 183"/>
                <a:gd name="T79" fmla="*/ 93 h 159"/>
                <a:gd name="T80" fmla="*/ 0 w 183"/>
                <a:gd name="T81" fmla="*/ 72 h 159"/>
                <a:gd name="T82" fmla="*/ 15 w 183"/>
                <a:gd name="T83" fmla="*/ 64 h 159"/>
                <a:gd name="T84" fmla="*/ 16 w 183"/>
                <a:gd name="T85" fmla="*/ 52 h 159"/>
                <a:gd name="T86" fmla="*/ 33 w 183"/>
                <a:gd name="T87" fmla="*/ 51 h 159"/>
                <a:gd name="T88" fmla="*/ 30 w 183"/>
                <a:gd name="T89" fmla="*/ 43 h 159"/>
                <a:gd name="T90" fmla="*/ 42 w 183"/>
                <a:gd name="T91" fmla="*/ 39 h 159"/>
                <a:gd name="T92" fmla="*/ 34 w 183"/>
                <a:gd name="T93" fmla="*/ 19 h 159"/>
                <a:gd name="T94" fmla="*/ 40 w 183"/>
                <a:gd name="T95" fmla="*/ 19 h 159"/>
                <a:gd name="T96" fmla="*/ 37 w 183"/>
                <a:gd name="T97" fmla="*/ 9 h 159"/>
                <a:gd name="T98" fmla="*/ 45 w 183"/>
                <a:gd name="T99"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3" h="159">
                  <a:moveTo>
                    <a:pt x="45" y="3"/>
                  </a:moveTo>
                  <a:lnTo>
                    <a:pt x="48" y="8"/>
                  </a:lnTo>
                  <a:lnTo>
                    <a:pt x="58" y="4"/>
                  </a:lnTo>
                  <a:lnTo>
                    <a:pt x="65" y="8"/>
                  </a:lnTo>
                  <a:lnTo>
                    <a:pt x="78" y="0"/>
                  </a:lnTo>
                  <a:lnTo>
                    <a:pt x="86" y="16"/>
                  </a:lnTo>
                  <a:lnTo>
                    <a:pt x="108" y="11"/>
                  </a:lnTo>
                  <a:lnTo>
                    <a:pt x="113" y="23"/>
                  </a:lnTo>
                  <a:lnTo>
                    <a:pt x="133" y="16"/>
                  </a:lnTo>
                  <a:lnTo>
                    <a:pt x="134" y="24"/>
                  </a:lnTo>
                  <a:lnTo>
                    <a:pt x="143" y="24"/>
                  </a:lnTo>
                  <a:lnTo>
                    <a:pt x="136" y="47"/>
                  </a:lnTo>
                  <a:lnTo>
                    <a:pt x="142" y="53"/>
                  </a:lnTo>
                  <a:lnTo>
                    <a:pt x="160" y="50"/>
                  </a:lnTo>
                  <a:lnTo>
                    <a:pt x="161" y="63"/>
                  </a:lnTo>
                  <a:lnTo>
                    <a:pt x="169" y="67"/>
                  </a:lnTo>
                  <a:lnTo>
                    <a:pt x="164" y="78"/>
                  </a:lnTo>
                  <a:lnTo>
                    <a:pt x="166" y="88"/>
                  </a:lnTo>
                  <a:lnTo>
                    <a:pt x="174" y="91"/>
                  </a:lnTo>
                  <a:lnTo>
                    <a:pt x="172" y="117"/>
                  </a:lnTo>
                  <a:lnTo>
                    <a:pt x="177" y="120"/>
                  </a:lnTo>
                  <a:lnTo>
                    <a:pt x="169" y="125"/>
                  </a:lnTo>
                  <a:lnTo>
                    <a:pt x="183" y="138"/>
                  </a:lnTo>
                  <a:lnTo>
                    <a:pt x="180" y="159"/>
                  </a:lnTo>
                  <a:lnTo>
                    <a:pt x="166" y="158"/>
                  </a:lnTo>
                  <a:lnTo>
                    <a:pt x="153" y="142"/>
                  </a:lnTo>
                  <a:lnTo>
                    <a:pt x="139" y="145"/>
                  </a:lnTo>
                  <a:lnTo>
                    <a:pt x="134" y="136"/>
                  </a:lnTo>
                  <a:lnTo>
                    <a:pt x="125" y="139"/>
                  </a:lnTo>
                  <a:lnTo>
                    <a:pt x="123" y="122"/>
                  </a:lnTo>
                  <a:lnTo>
                    <a:pt x="112" y="111"/>
                  </a:lnTo>
                  <a:lnTo>
                    <a:pt x="104" y="111"/>
                  </a:lnTo>
                  <a:lnTo>
                    <a:pt x="103" y="117"/>
                  </a:lnTo>
                  <a:lnTo>
                    <a:pt x="89" y="123"/>
                  </a:lnTo>
                  <a:lnTo>
                    <a:pt x="80" y="119"/>
                  </a:lnTo>
                  <a:lnTo>
                    <a:pt x="68" y="126"/>
                  </a:lnTo>
                  <a:lnTo>
                    <a:pt x="62" y="112"/>
                  </a:lnTo>
                  <a:lnTo>
                    <a:pt x="43" y="109"/>
                  </a:lnTo>
                  <a:lnTo>
                    <a:pt x="26" y="97"/>
                  </a:lnTo>
                  <a:lnTo>
                    <a:pt x="9" y="93"/>
                  </a:lnTo>
                  <a:lnTo>
                    <a:pt x="0" y="72"/>
                  </a:lnTo>
                  <a:lnTo>
                    <a:pt x="15" y="64"/>
                  </a:lnTo>
                  <a:lnTo>
                    <a:pt x="16" y="52"/>
                  </a:lnTo>
                  <a:lnTo>
                    <a:pt x="33" y="51"/>
                  </a:lnTo>
                  <a:lnTo>
                    <a:pt x="30" y="43"/>
                  </a:lnTo>
                  <a:lnTo>
                    <a:pt x="42" y="39"/>
                  </a:lnTo>
                  <a:lnTo>
                    <a:pt x="34" y="19"/>
                  </a:lnTo>
                  <a:lnTo>
                    <a:pt x="40" y="19"/>
                  </a:lnTo>
                  <a:lnTo>
                    <a:pt x="37" y="9"/>
                  </a:lnTo>
                  <a:lnTo>
                    <a:pt x="45" y="3"/>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92" name="Freeform 27"/>
            <p:cNvSpPr>
              <a:spLocks/>
            </p:cNvSpPr>
            <p:nvPr/>
          </p:nvSpPr>
          <p:spPr bwMode="auto">
            <a:xfrm>
              <a:off x="2095500" y="3240089"/>
              <a:ext cx="271462" cy="223838"/>
            </a:xfrm>
            <a:custGeom>
              <a:avLst/>
              <a:gdLst>
                <a:gd name="T0" fmla="*/ 30 w 171"/>
                <a:gd name="T1" fmla="*/ 23 h 141"/>
                <a:gd name="T2" fmla="*/ 48 w 171"/>
                <a:gd name="T3" fmla="*/ 23 h 141"/>
                <a:gd name="T4" fmla="*/ 57 w 171"/>
                <a:gd name="T5" fmla="*/ 8 h 141"/>
                <a:gd name="T6" fmla="*/ 82 w 171"/>
                <a:gd name="T7" fmla="*/ 0 h 141"/>
                <a:gd name="T8" fmla="*/ 92 w 171"/>
                <a:gd name="T9" fmla="*/ 22 h 141"/>
                <a:gd name="T10" fmla="*/ 99 w 171"/>
                <a:gd name="T11" fmla="*/ 23 h 141"/>
                <a:gd name="T12" fmla="*/ 100 w 171"/>
                <a:gd name="T13" fmla="*/ 31 h 141"/>
                <a:gd name="T14" fmla="*/ 96 w 171"/>
                <a:gd name="T15" fmla="*/ 32 h 141"/>
                <a:gd name="T16" fmla="*/ 109 w 171"/>
                <a:gd name="T17" fmla="*/ 41 h 141"/>
                <a:gd name="T18" fmla="*/ 105 w 171"/>
                <a:gd name="T19" fmla="*/ 45 h 141"/>
                <a:gd name="T20" fmla="*/ 116 w 171"/>
                <a:gd name="T21" fmla="*/ 62 h 141"/>
                <a:gd name="T22" fmla="*/ 152 w 171"/>
                <a:gd name="T23" fmla="*/ 69 h 141"/>
                <a:gd name="T24" fmla="*/ 158 w 171"/>
                <a:gd name="T25" fmla="*/ 92 h 141"/>
                <a:gd name="T26" fmla="*/ 171 w 171"/>
                <a:gd name="T27" fmla="*/ 101 h 141"/>
                <a:gd name="T28" fmla="*/ 166 w 171"/>
                <a:gd name="T29" fmla="*/ 116 h 141"/>
                <a:gd name="T30" fmla="*/ 139 w 171"/>
                <a:gd name="T31" fmla="*/ 137 h 141"/>
                <a:gd name="T32" fmla="*/ 115 w 171"/>
                <a:gd name="T33" fmla="*/ 135 h 141"/>
                <a:gd name="T34" fmla="*/ 110 w 171"/>
                <a:gd name="T35" fmla="*/ 140 h 141"/>
                <a:gd name="T36" fmla="*/ 104 w 171"/>
                <a:gd name="T37" fmla="*/ 141 h 141"/>
                <a:gd name="T38" fmla="*/ 96 w 171"/>
                <a:gd name="T39" fmla="*/ 130 h 141"/>
                <a:gd name="T40" fmla="*/ 88 w 171"/>
                <a:gd name="T41" fmla="*/ 137 h 141"/>
                <a:gd name="T42" fmla="*/ 81 w 171"/>
                <a:gd name="T43" fmla="*/ 121 h 141"/>
                <a:gd name="T44" fmla="*/ 71 w 171"/>
                <a:gd name="T45" fmla="*/ 116 h 141"/>
                <a:gd name="T46" fmla="*/ 44 w 171"/>
                <a:gd name="T47" fmla="*/ 128 h 141"/>
                <a:gd name="T48" fmla="*/ 36 w 171"/>
                <a:gd name="T49" fmla="*/ 125 h 141"/>
                <a:gd name="T50" fmla="*/ 25 w 171"/>
                <a:gd name="T51" fmla="*/ 130 h 141"/>
                <a:gd name="T52" fmla="*/ 3 w 171"/>
                <a:gd name="T53" fmla="*/ 130 h 141"/>
                <a:gd name="T54" fmla="*/ 2 w 171"/>
                <a:gd name="T55" fmla="*/ 115 h 141"/>
                <a:gd name="T56" fmla="*/ 10 w 171"/>
                <a:gd name="T57" fmla="*/ 108 h 141"/>
                <a:gd name="T58" fmla="*/ 0 w 171"/>
                <a:gd name="T59" fmla="*/ 85 h 141"/>
                <a:gd name="T60" fmla="*/ 14 w 171"/>
                <a:gd name="T61" fmla="*/ 81 h 141"/>
                <a:gd name="T62" fmla="*/ 13 w 171"/>
                <a:gd name="T63" fmla="*/ 57 h 141"/>
                <a:gd name="T64" fmla="*/ 21 w 171"/>
                <a:gd name="T65" fmla="*/ 43 h 141"/>
                <a:gd name="T66" fmla="*/ 31 w 171"/>
                <a:gd name="T67" fmla="*/ 41 h 141"/>
                <a:gd name="T68" fmla="*/ 30 w 171"/>
                <a:gd name="T69" fmla="*/ 2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141">
                  <a:moveTo>
                    <a:pt x="30" y="23"/>
                  </a:moveTo>
                  <a:lnTo>
                    <a:pt x="48" y="23"/>
                  </a:lnTo>
                  <a:lnTo>
                    <a:pt x="57" y="8"/>
                  </a:lnTo>
                  <a:lnTo>
                    <a:pt x="82" y="0"/>
                  </a:lnTo>
                  <a:lnTo>
                    <a:pt x="92" y="22"/>
                  </a:lnTo>
                  <a:lnTo>
                    <a:pt x="99" y="23"/>
                  </a:lnTo>
                  <a:lnTo>
                    <a:pt x="100" y="31"/>
                  </a:lnTo>
                  <a:lnTo>
                    <a:pt x="96" y="32"/>
                  </a:lnTo>
                  <a:lnTo>
                    <a:pt x="109" y="41"/>
                  </a:lnTo>
                  <a:lnTo>
                    <a:pt x="105" y="45"/>
                  </a:lnTo>
                  <a:lnTo>
                    <a:pt x="116" y="62"/>
                  </a:lnTo>
                  <a:lnTo>
                    <a:pt x="152" y="69"/>
                  </a:lnTo>
                  <a:lnTo>
                    <a:pt x="158" y="92"/>
                  </a:lnTo>
                  <a:lnTo>
                    <a:pt x="171" y="101"/>
                  </a:lnTo>
                  <a:lnTo>
                    <a:pt x="166" y="116"/>
                  </a:lnTo>
                  <a:lnTo>
                    <a:pt x="139" y="137"/>
                  </a:lnTo>
                  <a:lnTo>
                    <a:pt x="115" y="135"/>
                  </a:lnTo>
                  <a:lnTo>
                    <a:pt x="110" y="140"/>
                  </a:lnTo>
                  <a:lnTo>
                    <a:pt x="104" y="141"/>
                  </a:lnTo>
                  <a:lnTo>
                    <a:pt x="96" y="130"/>
                  </a:lnTo>
                  <a:lnTo>
                    <a:pt x="88" y="137"/>
                  </a:lnTo>
                  <a:lnTo>
                    <a:pt x="81" y="121"/>
                  </a:lnTo>
                  <a:lnTo>
                    <a:pt x="71" y="116"/>
                  </a:lnTo>
                  <a:lnTo>
                    <a:pt x="44" y="128"/>
                  </a:lnTo>
                  <a:lnTo>
                    <a:pt x="36" y="125"/>
                  </a:lnTo>
                  <a:lnTo>
                    <a:pt x="25" y="130"/>
                  </a:lnTo>
                  <a:lnTo>
                    <a:pt x="3" y="130"/>
                  </a:lnTo>
                  <a:lnTo>
                    <a:pt x="2" y="115"/>
                  </a:lnTo>
                  <a:lnTo>
                    <a:pt x="10" y="108"/>
                  </a:lnTo>
                  <a:lnTo>
                    <a:pt x="0" y="85"/>
                  </a:lnTo>
                  <a:lnTo>
                    <a:pt x="14" y="81"/>
                  </a:lnTo>
                  <a:lnTo>
                    <a:pt x="13" y="57"/>
                  </a:lnTo>
                  <a:lnTo>
                    <a:pt x="21" y="43"/>
                  </a:lnTo>
                  <a:lnTo>
                    <a:pt x="31" y="41"/>
                  </a:lnTo>
                  <a:lnTo>
                    <a:pt x="30" y="2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28"/>
            <p:cNvSpPr>
              <a:spLocks/>
            </p:cNvSpPr>
            <p:nvPr/>
          </p:nvSpPr>
          <p:spPr bwMode="auto">
            <a:xfrm>
              <a:off x="2095500" y="3240089"/>
              <a:ext cx="271462" cy="223838"/>
            </a:xfrm>
            <a:custGeom>
              <a:avLst/>
              <a:gdLst>
                <a:gd name="T0" fmla="*/ 30 w 171"/>
                <a:gd name="T1" fmla="*/ 23 h 141"/>
                <a:gd name="T2" fmla="*/ 48 w 171"/>
                <a:gd name="T3" fmla="*/ 23 h 141"/>
                <a:gd name="T4" fmla="*/ 57 w 171"/>
                <a:gd name="T5" fmla="*/ 8 h 141"/>
                <a:gd name="T6" fmla="*/ 82 w 171"/>
                <a:gd name="T7" fmla="*/ 0 h 141"/>
                <a:gd name="T8" fmla="*/ 92 w 171"/>
                <a:gd name="T9" fmla="*/ 22 h 141"/>
                <a:gd name="T10" fmla="*/ 99 w 171"/>
                <a:gd name="T11" fmla="*/ 23 h 141"/>
                <a:gd name="T12" fmla="*/ 100 w 171"/>
                <a:gd name="T13" fmla="*/ 31 h 141"/>
                <a:gd name="T14" fmla="*/ 96 w 171"/>
                <a:gd name="T15" fmla="*/ 32 h 141"/>
                <a:gd name="T16" fmla="*/ 109 w 171"/>
                <a:gd name="T17" fmla="*/ 41 h 141"/>
                <a:gd name="T18" fmla="*/ 105 w 171"/>
                <a:gd name="T19" fmla="*/ 45 h 141"/>
                <a:gd name="T20" fmla="*/ 116 w 171"/>
                <a:gd name="T21" fmla="*/ 62 h 141"/>
                <a:gd name="T22" fmla="*/ 152 w 171"/>
                <a:gd name="T23" fmla="*/ 69 h 141"/>
                <a:gd name="T24" fmla="*/ 158 w 171"/>
                <a:gd name="T25" fmla="*/ 92 h 141"/>
                <a:gd name="T26" fmla="*/ 171 w 171"/>
                <a:gd name="T27" fmla="*/ 101 h 141"/>
                <a:gd name="T28" fmla="*/ 166 w 171"/>
                <a:gd name="T29" fmla="*/ 116 h 141"/>
                <a:gd name="T30" fmla="*/ 139 w 171"/>
                <a:gd name="T31" fmla="*/ 137 h 141"/>
                <a:gd name="T32" fmla="*/ 115 w 171"/>
                <a:gd name="T33" fmla="*/ 135 h 141"/>
                <a:gd name="T34" fmla="*/ 110 w 171"/>
                <a:gd name="T35" fmla="*/ 140 h 141"/>
                <a:gd name="T36" fmla="*/ 104 w 171"/>
                <a:gd name="T37" fmla="*/ 141 h 141"/>
                <a:gd name="T38" fmla="*/ 96 w 171"/>
                <a:gd name="T39" fmla="*/ 130 h 141"/>
                <a:gd name="T40" fmla="*/ 88 w 171"/>
                <a:gd name="T41" fmla="*/ 137 h 141"/>
                <a:gd name="T42" fmla="*/ 81 w 171"/>
                <a:gd name="T43" fmla="*/ 121 h 141"/>
                <a:gd name="T44" fmla="*/ 71 w 171"/>
                <a:gd name="T45" fmla="*/ 116 h 141"/>
                <a:gd name="T46" fmla="*/ 44 w 171"/>
                <a:gd name="T47" fmla="*/ 128 h 141"/>
                <a:gd name="T48" fmla="*/ 36 w 171"/>
                <a:gd name="T49" fmla="*/ 125 h 141"/>
                <a:gd name="T50" fmla="*/ 25 w 171"/>
                <a:gd name="T51" fmla="*/ 130 h 141"/>
                <a:gd name="T52" fmla="*/ 3 w 171"/>
                <a:gd name="T53" fmla="*/ 130 h 141"/>
                <a:gd name="T54" fmla="*/ 2 w 171"/>
                <a:gd name="T55" fmla="*/ 115 h 141"/>
                <a:gd name="T56" fmla="*/ 10 w 171"/>
                <a:gd name="T57" fmla="*/ 108 h 141"/>
                <a:gd name="T58" fmla="*/ 0 w 171"/>
                <a:gd name="T59" fmla="*/ 85 h 141"/>
                <a:gd name="T60" fmla="*/ 14 w 171"/>
                <a:gd name="T61" fmla="*/ 81 h 141"/>
                <a:gd name="T62" fmla="*/ 13 w 171"/>
                <a:gd name="T63" fmla="*/ 57 h 141"/>
                <a:gd name="T64" fmla="*/ 21 w 171"/>
                <a:gd name="T65" fmla="*/ 43 h 141"/>
                <a:gd name="T66" fmla="*/ 31 w 171"/>
                <a:gd name="T67" fmla="*/ 41 h 141"/>
                <a:gd name="T68" fmla="*/ 30 w 171"/>
                <a:gd name="T69" fmla="*/ 2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1" h="141">
                  <a:moveTo>
                    <a:pt x="30" y="23"/>
                  </a:moveTo>
                  <a:lnTo>
                    <a:pt x="48" y="23"/>
                  </a:lnTo>
                  <a:lnTo>
                    <a:pt x="57" y="8"/>
                  </a:lnTo>
                  <a:lnTo>
                    <a:pt x="82" y="0"/>
                  </a:lnTo>
                  <a:lnTo>
                    <a:pt x="92" y="22"/>
                  </a:lnTo>
                  <a:lnTo>
                    <a:pt x="99" y="23"/>
                  </a:lnTo>
                  <a:lnTo>
                    <a:pt x="100" y="31"/>
                  </a:lnTo>
                  <a:lnTo>
                    <a:pt x="96" y="32"/>
                  </a:lnTo>
                  <a:lnTo>
                    <a:pt x="109" y="41"/>
                  </a:lnTo>
                  <a:lnTo>
                    <a:pt x="105" y="45"/>
                  </a:lnTo>
                  <a:lnTo>
                    <a:pt x="116" y="62"/>
                  </a:lnTo>
                  <a:lnTo>
                    <a:pt x="152" y="69"/>
                  </a:lnTo>
                  <a:lnTo>
                    <a:pt x="158" y="92"/>
                  </a:lnTo>
                  <a:lnTo>
                    <a:pt x="171" y="101"/>
                  </a:lnTo>
                  <a:lnTo>
                    <a:pt x="166" y="116"/>
                  </a:lnTo>
                  <a:lnTo>
                    <a:pt x="139" y="137"/>
                  </a:lnTo>
                  <a:lnTo>
                    <a:pt x="115" y="135"/>
                  </a:lnTo>
                  <a:lnTo>
                    <a:pt x="110" y="140"/>
                  </a:lnTo>
                  <a:lnTo>
                    <a:pt x="104" y="141"/>
                  </a:lnTo>
                  <a:lnTo>
                    <a:pt x="96" y="130"/>
                  </a:lnTo>
                  <a:lnTo>
                    <a:pt x="88" y="137"/>
                  </a:lnTo>
                  <a:lnTo>
                    <a:pt x="81" y="121"/>
                  </a:lnTo>
                  <a:lnTo>
                    <a:pt x="71" y="116"/>
                  </a:lnTo>
                  <a:lnTo>
                    <a:pt x="44" y="128"/>
                  </a:lnTo>
                  <a:lnTo>
                    <a:pt x="36" y="125"/>
                  </a:lnTo>
                  <a:lnTo>
                    <a:pt x="25" y="130"/>
                  </a:lnTo>
                  <a:lnTo>
                    <a:pt x="3" y="130"/>
                  </a:lnTo>
                  <a:lnTo>
                    <a:pt x="2" y="115"/>
                  </a:lnTo>
                  <a:lnTo>
                    <a:pt x="10" y="108"/>
                  </a:lnTo>
                  <a:lnTo>
                    <a:pt x="0" y="85"/>
                  </a:lnTo>
                  <a:lnTo>
                    <a:pt x="14" y="81"/>
                  </a:lnTo>
                  <a:lnTo>
                    <a:pt x="13" y="57"/>
                  </a:lnTo>
                  <a:lnTo>
                    <a:pt x="21" y="43"/>
                  </a:lnTo>
                  <a:lnTo>
                    <a:pt x="31" y="41"/>
                  </a:lnTo>
                  <a:lnTo>
                    <a:pt x="30" y="23"/>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94" name="Freeform 29"/>
            <p:cNvSpPr>
              <a:spLocks/>
            </p:cNvSpPr>
            <p:nvPr/>
          </p:nvSpPr>
          <p:spPr bwMode="auto">
            <a:xfrm>
              <a:off x="2236788" y="3175001"/>
              <a:ext cx="406400" cy="311150"/>
            </a:xfrm>
            <a:custGeom>
              <a:avLst/>
              <a:gdLst>
                <a:gd name="T0" fmla="*/ 38 w 256"/>
                <a:gd name="T1" fmla="*/ 1 h 196"/>
                <a:gd name="T2" fmla="*/ 54 w 256"/>
                <a:gd name="T3" fmla="*/ 0 h 196"/>
                <a:gd name="T4" fmla="*/ 57 w 256"/>
                <a:gd name="T5" fmla="*/ 12 h 196"/>
                <a:gd name="T6" fmla="*/ 66 w 256"/>
                <a:gd name="T7" fmla="*/ 18 h 196"/>
                <a:gd name="T8" fmla="*/ 74 w 256"/>
                <a:gd name="T9" fmla="*/ 16 h 196"/>
                <a:gd name="T10" fmla="*/ 91 w 256"/>
                <a:gd name="T11" fmla="*/ 28 h 196"/>
                <a:gd name="T12" fmla="*/ 110 w 256"/>
                <a:gd name="T13" fmla="*/ 31 h 196"/>
                <a:gd name="T14" fmla="*/ 116 w 256"/>
                <a:gd name="T15" fmla="*/ 45 h 196"/>
                <a:gd name="T16" fmla="*/ 128 w 256"/>
                <a:gd name="T17" fmla="*/ 38 h 196"/>
                <a:gd name="T18" fmla="*/ 137 w 256"/>
                <a:gd name="T19" fmla="*/ 42 h 196"/>
                <a:gd name="T20" fmla="*/ 151 w 256"/>
                <a:gd name="T21" fmla="*/ 36 h 196"/>
                <a:gd name="T22" fmla="*/ 152 w 256"/>
                <a:gd name="T23" fmla="*/ 30 h 196"/>
                <a:gd name="T24" fmla="*/ 160 w 256"/>
                <a:gd name="T25" fmla="*/ 30 h 196"/>
                <a:gd name="T26" fmla="*/ 171 w 256"/>
                <a:gd name="T27" fmla="*/ 41 h 196"/>
                <a:gd name="T28" fmla="*/ 173 w 256"/>
                <a:gd name="T29" fmla="*/ 58 h 196"/>
                <a:gd name="T30" fmla="*/ 180 w 256"/>
                <a:gd name="T31" fmla="*/ 54 h 196"/>
                <a:gd name="T32" fmla="*/ 189 w 256"/>
                <a:gd name="T33" fmla="*/ 65 h 196"/>
                <a:gd name="T34" fmla="*/ 201 w 256"/>
                <a:gd name="T35" fmla="*/ 61 h 196"/>
                <a:gd name="T36" fmla="*/ 229 w 256"/>
                <a:gd name="T37" fmla="*/ 87 h 196"/>
                <a:gd name="T38" fmla="*/ 247 w 256"/>
                <a:gd name="T39" fmla="*/ 84 h 196"/>
                <a:gd name="T40" fmla="*/ 256 w 256"/>
                <a:gd name="T41" fmla="*/ 88 h 196"/>
                <a:gd name="T42" fmla="*/ 248 w 256"/>
                <a:gd name="T43" fmla="*/ 119 h 196"/>
                <a:gd name="T44" fmla="*/ 232 w 256"/>
                <a:gd name="T45" fmla="*/ 119 h 196"/>
                <a:gd name="T46" fmla="*/ 233 w 256"/>
                <a:gd name="T47" fmla="*/ 133 h 196"/>
                <a:gd name="T48" fmla="*/ 222 w 256"/>
                <a:gd name="T49" fmla="*/ 128 h 196"/>
                <a:gd name="T50" fmla="*/ 220 w 256"/>
                <a:gd name="T51" fmla="*/ 134 h 196"/>
                <a:gd name="T52" fmla="*/ 216 w 256"/>
                <a:gd name="T53" fmla="*/ 132 h 196"/>
                <a:gd name="T54" fmla="*/ 214 w 256"/>
                <a:gd name="T55" fmla="*/ 153 h 196"/>
                <a:gd name="T56" fmla="*/ 204 w 256"/>
                <a:gd name="T57" fmla="*/ 163 h 196"/>
                <a:gd name="T58" fmla="*/ 209 w 256"/>
                <a:gd name="T59" fmla="*/ 178 h 196"/>
                <a:gd name="T60" fmla="*/ 201 w 256"/>
                <a:gd name="T61" fmla="*/ 177 h 196"/>
                <a:gd name="T62" fmla="*/ 196 w 256"/>
                <a:gd name="T63" fmla="*/ 186 h 196"/>
                <a:gd name="T64" fmla="*/ 184 w 256"/>
                <a:gd name="T65" fmla="*/ 189 h 196"/>
                <a:gd name="T66" fmla="*/ 182 w 256"/>
                <a:gd name="T67" fmla="*/ 196 h 196"/>
                <a:gd name="T68" fmla="*/ 178 w 256"/>
                <a:gd name="T69" fmla="*/ 189 h 196"/>
                <a:gd name="T70" fmla="*/ 180 w 256"/>
                <a:gd name="T71" fmla="*/ 175 h 196"/>
                <a:gd name="T72" fmla="*/ 168 w 256"/>
                <a:gd name="T73" fmla="*/ 177 h 196"/>
                <a:gd name="T74" fmla="*/ 158 w 256"/>
                <a:gd name="T75" fmla="*/ 167 h 196"/>
                <a:gd name="T76" fmla="*/ 147 w 256"/>
                <a:gd name="T77" fmla="*/ 175 h 196"/>
                <a:gd name="T78" fmla="*/ 146 w 256"/>
                <a:gd name="T79" fmla="*/ 166 h 196"/>
                <a:gd name="T80" fmla="*/ 119 w 256"/>
                <a:gd name="T81" fmla="*/ 157 h 196"/>
                <a:gd name="T82" fmla="*/ 112 w 256"/>
                <a:gd name="T83" fmla="*/ 135 h 196"/>
                <a:gd name="T84" fmla="*/ 103 w 256"/>
                <a:gd name="T85" fmla="*/ 144 h 196"/>
                <a:gd name="T86" fmla="*/ 99 w 256"/>
                <a:gd name="T87" fmla="*/ 141 h 196"/>
                <a:gd name="T88" fmla="*/ 82 w 256"/>
                <a:gd name="T89" fmla="*/ 145 h 196"/>
                <a:gd name="T90" fmla="*/ 69 w 256"/>
                <a:gd name="T91" fmla="*/ 133 h 196"/>
                <a:gd name="T92" fmla="*/ 62 w 256"/>
                <a:gd name="T93" fmla="*/ 107 h 196"/>
                <a:gd name="T94" fmla="*/ 47 w 256"/>
                <a:gd name="T95" fmla="*/ 110 h 196"/>
                <a:gd name="T96" fmla="*/ 27 w 256"/>
                <a:gd name="T97" fmla="*/ 103 h 196"/>
                <a:gd name="T98" fmla="*/ 16 w 256"/>
                <a:gd name="T99" fmla="*/ 86 h 196"/>
                <a:gd name="T100" fmla="*/ 20 w 256"/>
                <a:gd name="T101" fmla="*/ 82 h 196"/>
                <a:gd name="T102" fmla="*/ 7 w 256"/>
                <a:gd name="T103" fmla="*/ 73 h 196"/>
                <a:gd name="T104" fmla="*/ 11 w 256"/>
                <a:gd name="T105" fmla="*/ 72 h 196"/>
                <a:gd name="T106" fmla="*/ 10 w 256"/>
                <a:gd name="T107" fmla="*/ 64 h 196"/>
                <a:gd name="T108" fmla="*/ 5 w 256"/>
                <a:gd name="T109" fmla="*/ 64 h 196"/>
                <a:gd name="T110" fmla="*/ 0 w 256"/>
                <a:gd name="T111" fmla="*/ 54 h 196"/>
                <a:gd name="T112" fmla="*/ 8 w 256"/>
                <a:gd name="T113" fmla="*/ 44 h 196"/>
                <a:gd name="T114" fmla="*/ 29 w 256"/>
                <a:gd name="T115" fmla="*/ 36 h 196"/>
                <a:gd name="T116" fmla="*/ 28 w 256"/>
                <a:gd name="T117" fmla="*/ 16 h 196"/>
                <a:gd name="T118" fmla="*/ 38 w 256"/>
                <a:gd name="T119" fmla="*/ 13 h 196"/>
                <a:gd name="T120" fmla="*/ 38 w 256"/>
                <a:gd name="T121" fmla="*/ 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6" h="196">
                  <a:moveTo>
                    <a:pt x="38" y="1"/>
                  </a:moveTo>
                  <a:lnTo>
                    <a:pt x="54" y="0"/>
                  </a:lnTo>
                  <a:lnTo>
                    <a:pt x="57" y="12"/>
                  </a:lnTo>
                  <a:lnTo>
                    <a:pt x="66" y="18"/>
                  </a:lnTo>
                  <a:lnTo>
                    <a:pt x="74" y="16"/>
                  </a:lnTo>
                  <a:lnTo>
                    <a:pt x="91" y="28"/>
                  </a:lnTo>
                  <a:lnTo>
                    <a:pt x="110" y="31"/>
                  </a:lnTo>
                  <a:lnTo>
                    <a:pt x="116" y="45"/>
                  </a:lnTo>
                  <a:lnTo>
                    <a:pt x="128" y="38"/>
                  </a:lnTo>
                  <a:lnTo>
                    <a:pt x="137" y="42"/>
                  </a:lnTo>
                  <a:lnTo>
                    <a:pt x="151" y="36"/>
                  </a:lnTo>
                  <a:lnTo>
                    <a:pt x="152" y="30"/>
                  </a:lnTo>
                  <a:lnTo>
                    <a:pt x="160" y="30"/>
                  </a:lnTo>
                  <a:lnTo>
                    <a:pt x="171" y="41"/>
                  </a:lnTo>
                  <a:lnTo>
                    <a:pt x="173" y="58"/>
                  </a:lnTo>
                  <a:lnTo>
                    <a:pt x="180" y="54"/>
                  </a:lnTo>
                  <a:lnTo>
                    <a:pt x="189" y="65"/>
                  </a:lnTo>
                  <a:lnTo>
                    <a:pt x="201" y="61"/>
                  </a:lnTo>
                  <a:lnTo>
                    <a:pt x="229" y="87"/>
                  </a:lnTo>
                  <a:lnTo>
                    <a:pt x="247" y="84"/>
                  </a:lnTo>
                  <a:lnTo>
                    <a:pt x="256" y="88"/>
                  </a:lnTo>
                  <a:lnTo>
                    <a:pt x="248" y="119"/>
                  </a:lnTo>
                  <a:lnTo>
                    <a:pt x="232" y="119"/>
                  </a:lnTo>
                  <a:lnTo>
                    <a:pt x="233" y="133"/>
                  </a:lnTo>
                  <a:lnTo>
                    <a:pt x="222" y="128"/>
                  </a:lnTo>
                  <a:lnTo>
                    <a:pt x="220" y="134"/>
                  </a:lnTo>
                  <a:lnTo>
                    <a:pt x="216" y="132"/>
                  </a:lnTo>
                  <a:lnTo>
                    <a:pt x="214" y="153"/>
                  </a:lnTo>
                  <a:lnTo>
                    <a:pt x="204" y="163"/>
                  </a:lnTo>
                  <a:lnTo>
                    <a:pt x="209" y="178"/>
                  </a:lnTo>
                  <a:lnTo>
                    <a:pt x="201" y="177"/>
                  </a:lnTo>
                  <a:lnTo>
                    <a:pt x="196" y="186"/>
                  </a:lnTo>
                  <a:lnTo>
                    <a:pt x="184" y="189"/>
                  </a:lnTo>
                  <a:lnTo>
                    <a:pt x="182" y="196"/>
                  </a:lnTo>
                  <a:lnTo>
                    <a:pt x="178" y="189"/>
                  </a:lnTo>
                  <a:lnTo>
                    <a:pt x="180" y="175"/>
                  </a:lnTo>
                  <a:lnTo>
                    <a:pt x="168" y="177"/>
                  </a:lnTo>
                  <a:lnTo>
                    <a:pt x="158" y="167"/>
                  </a:lnTo>
                  <a:lnTo>
                    <a:pt x="147" y="175"/>
                  </a:lnTo>
                  <a:lnTo>
                    <a:pt x="146" y="166"/>
                  </a:lnTo>
                  <a:lnTo>
                    <a:pt x="119" y="157"/>
                  </a:lnTo>
                  <a:lnTo>
                    <a:pt x="112" y="135"/>
                  </a:lnTo>
                  <a:lnTo>
                    <a:pt x="103" y="144"/>
                  </a:lnTo>
                  <a:lnTo>
                    <a:pt x="99" y="141"/>
                  </a:lnTo>
                  <a:lnTo>
                    <a:pt x="82" y="145"/>
                  </a:lnTo>
                  <a:lnTo>
                    <a:pt x="69" y="133"/>
                  </a:lnTo>
                  <a:lnTo>
                    <a:pt x="62" y="107"/>
                  </a:lnTo>
                  <a:lnTo>
                    <a:pt x="47" y="110"/>
                  </a:lnTo>
                  <a:lnTo>
                    <a:pt x="27" y="103"/>
                  </a:lnTo>
                  <a:lnTo>
                    <a:pt x="16" y="86"/>
                  </a:lnTo>
                  <a:lnTo>
                    <a:pt x="20" y="82"/>
                  </a:lnTo>
                  <a:lnTo>
                    <a:pt x="7" y="73"/>
                  </a:lnTo>
                  <a:lnTo>
                    <a:pt x="11" y="72"/>
                  </a:lnTo>
                  <a:lnTo>
                    <a:pt x="10" y="64"/>
                  </a:lnTo>
                  <a:lnTo>
                    <a:pt x="5" y="64"/>
                  </a:lnTo>
                  <a:lnTo>
                    <a:pt x="0" y="54"/>
                  </a:lnTo>
                  <a:lnTo>
                    <a:pt x="8" y="44"/>
                  </a:lnTo>
                  <a:lnTo>
                    <a:pt x="29" y="36"/>
                  </a:lnTo>
                  <a:lnTo>
                    <a:pt x="28" y="16"/>
                  </a:lnTo>
                  <a:lnTo>
                    <a:pt x="38" y="13"/>
                  </a:lnTo>
                  <a:lnTo>
                    <a:pt x="38" y="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30"/>
            <p:cNvSpPr>
              <a:spLocks/>
            </p:cNvSpPr>
            <p:nvPr/>
          </p:nvSpPr>
          <p:spPr bwMode="auto">
            <a:xfrm>
              <a:off x="2236788" y="3175001"/>
              <a:ext cx="406400" cy="311150"/>
            </a:xfrm>
            <a:custGeom>
              <a:avLst/>
              <a:gdLst>
                <a:gd name="T0" fmla="*/ 38 w 256"/>
                <a:gd name="T1" fmla="*/ 1 h 196"/>
                <a:gd name="T2" fmla="*/ 54 w 256"/>
                <a:gd name="T3" fmla="*/ 0 h 196"/>
                <a:gd name="T4" fmla="*/ 57 w 256"/>
                <a:gd name="T5" fmla="*/ 12 h 196"/>
                <a:gd name="T6" fmla="*/ 66 w 256"/>
                <a:gd name="T7" fmla="*/ 18 h 196"/>
                <a:gd name="T8" fmla="*/ 74 w 256"/>
                <a:gd name="T9" fmla="*/ 16 h 196"/>
                <a:gd name="T10" fmla="*/ 91 w 256"/>
                <a:gd name="T11" fmla="*/ 28 h 196"/>
                <a:gd name="T12" fmla="*/ 110 w 256"/>
                <a:gd name="T13" fmla="*/ 31 h 196"/>
                <a:gd name="T14" fmla="*/ 116 w 256"/>
                <a:gd name="T15" fmla="*/ 45 h 196"/>
                <a:gd name="T16" fmla="*/ 128 w 256"/>
                <a:gd name="T17" fmla="*/ 38 h 196"/>
                <a:gd name="T18" fmla="*/ 137 w 256"/>
                <a:gd name="T19" fmla="*/ 42 h 196"/>
                <a:gd name="T20" fmla="*/ 151 w 256"/>
                <a:gd name="T21" fmla="*/ 36 h 196"/>
                <a:gd name="T22" fmla="*/ 152 w 256"/>
                <a:gd name="T23" fmla="*/ 30 h 196"/>
                <a:gd name="T24" fmla="*/ 160 w 256"/>
                <a:gd name="T25" fmla="*/ 30 h 196"/>
                <a:gd name="T26" fmla="*/ 171 w 256"/>
                <a:gd name="T27" fmla="*/ 41 h 196"/>
                <a:gd name="T28" fmla="*/ 173 w 256"/>
                <a:gd name="T29" fmla="*/ 58 h 196"/>
                <a:gd name="T30" fmla="*/ 180 w 256"/>
                <a:gd name="T31" fmla="*/ 54 h 196"/>
                <a:gd name="T32" fmla="*/ 189 w 256"/>
                <a:gd name="T33" fmla="*/ 65 h 196"/>
                <a:gd name="T34" fmla="*/ 201 w 256"/>
                <a:gd name="T35" fmla="*/ 61 h 196"/>
                <a:gd name="T36" fmla="*/ 229 w 256"/>
                <a:gd name="T37" fmla="*/ 87 h 196"/>
                <a:gd name="T38" fmla="*/ 247 w 256"/>
                <a:gd name="T39" fmla="*/ 84 h 196"/>
                <a:gd name="T40" fmla="*/ 256 w 256"/>
                <a:gd name="T41" fmla="*/ 88 h 196"/>
                <a:gd name="T42" fmla="*/ 248 w 256"/>
                <a:gd name="T43" fmla="*/ 119 h 196"/>
                <a:gd name="T44" fmla="*/ 232 w 256"/>
                <a:gd name="T45" fmla="*/ 119 h 196"/>
                <a:gd name="T46" fmla="*/ 233 w 256"/>
                <a:gd name="T47" fmla="*/ 133 h 196"/>
                <a:gd name="T48" fmla="*/ 222 w 256"/>
                <a:gd name="T49" fmla="*/ 128 h 196"/>
                <a:gd name="T50" fmla="*/ 220 w 256"/>
                <a:gd name="T51" fmla="*/ 134 h 196"/>
                <a:gd name="T52" fmla="*/ 216 w 256"/>
                <a:gd name="T53" fmla="*/ 132 h 196"/>
                <a:gd name="T54" fmla="*/ 214 w 256"/>
                <a:gd name="T55" fmla="*/ 153 h 196"/>
                <a:gd name="T56" fmla="*/ 204 w 256"/>
                <a:gd name="T57" fmla="*/ 163 h 196"/>
                <a:gd name="T58" fmla="*/ 209 w 256"/>
                <a:gd name="T59" fmla="*/ 178 h 196"/>
                <a:gd name="T60" fmla="*/ 201 w 256"/>
                <a:gd name="T61" fmla="*/ 177 h 196"/>
                <a:gd name="T62" fmla="*/ 196 w 256"/>
                <a:gd name="T63" fmla="*/ 186 h 196"/>
                <a:gd name="T64" fmla="*/ 184 w 256"/>
                <a:gd name="T65" fmla="*/ 189 h 196"/>
                <a:gd name="T66" fmla="*/ 182 w 256"/>
                <a:gd name="T67" fmla="*/ 196 h 196"/>
                <a:gd name="T68" fmla="*/ 178 w 256"/>
                <a:gd name="T69" fmla="*/ 189 h 196"/>
                <a:gd name="T70" fmla="*/ 180 w 256"/>
                <a:gd name="T71" fmla="*/ 175 h 196"/>
                <a:gd name="T72" fmla="*/ 168 w 256"/>
                <a:gd name="T73" fmla="*/ 177 h 196"/>
                <a:gd name="T74" fmla="*/ 158 w 256"/>
                <a:gd name="T75" fmla="*/ 167 h 196"/>
                <a:gd name="T76" fmla="*/ 147 w 256"/>
                <a:gd name="T77" fmla="*/ 175 h 196"/>
                <a:gd name="T78" fmla="*/ 146 w 256"/>
                <a:gd name="T79" fmla="*/ 166 h 196"/>
                <a:gd name="T80" fmla="*/ 119 w 256"/>
                <a:gd name="T81" fmla="*/ 157 h 196"/>
                <a:gd name="T82" fmla="*/ 112 w 256"/>
                <a:gd name="T83" fmla="*/ 135 h 196"/>
                <a:gd name="T84" fmla="*/ 103 w 256"/>
                <a:gd name="T85" fmla="*/ 144 h 196"/>
                <a:gd name="T86" fmla="*/ 99 w 256"/>
                <a:gd name="T87" fmla="*/ 141 h 196"/>
                <a:gd name="T88" fmla="*/ 82 w 256"/>
                <a:gd name="T89" fmla="*/ 145 h 196"/>
                <a:gd name="T90" fmla="*/ 69 w 256"/>
                <a:gd name="T91" fmla="*/ 133 h 196"/>
                <a:gd name="T92" fmla="*/ 62 w 256"/>
                <a:gd name="T93" fmla="*/ 107 h 196"/>
                <a:gd name="T94" fmla="*/ 47 w 256"/>
                <a:gd name="T95" fmla="*/ 110 h 196"/>
                <a:gd name="T96" fmla="*/ 27 w 256"/>
                <a:gd name="T97" fmla="*/ 103 h 196"/>
                <a:gd name="T98" fmla="*/ 16 w 256"/>
                <a:gd name="T99" fmla="*/ 86 h 196"/>
                <a:gd name="T100" fmla="*/ 20 w 256"/>
                <a:gd name="T101" fmla="*/ 82 h 196"/>
                <a:gd name="T102" fmla="*/ 7 w 256"/>
                <a:gd name="T103" fmla="*/ 73 h 196"/>
                <a:gd name="T104" fmla="*/ 11 w 256"/>
                <a:gd name="T105" fmla="*/ 72 h 196"/>
                <a:gd name="T106" fmla="*/ 10 w 256"/>
                <a:gd name="T107" fmla="*/ 64 h 196"/>
                <a:gd name="T108" fmla="*/ 5 w 256"/>
                <a:gd name="T109" fmla="*/ 64 h 196"/>
                <a:gd name="T110" fmla="*/ 0 w 256"/>
                <a:gd name="T111" fmla="*/ 54 h 196"/>
                <a:gd name="T112" fmla="*/ 8 w 256"/>
                <a:gd name="T113" fmla="*/ 44 h 196"/>
                <a:gd name="T114" fmla="*/ 29 w 256"/>
                <a:gd name="T115" fmla="*/ 36 h 196"/>
                <a:gd name="T116" fmla="*/ 28 w 256"/>
                <a:gd name="T117" fmla="*/ 16 h 196"/>
                <a:gd name="T118" fmla="*/ 38 w 256"/>
                <a:gd name="T119" fmla="*/ 13 h 196"/>
                <a:gd name="T120" fmla="*/ 38 w 256"/>
                <a:gd name="T121" fmla="*/ 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6" h="196">
                  <a:moveTo>
                    <a:pt x="38" y="1"/>
                  </a:moveTo>
                  <a:lnTo>
                    <a:pt x="54" y="0"/>
                  </a:lnTo>
                  <a:lnTo>
                    <a:pt x="57" y="12"/>
                  </a:lnTo>
                  <a:lnTo>
                    <a:pt x="66" y="18"/>
                  </a:lnTo>
                  <a:lnTo>
                    <a:pt x="74" y="16"/>
                  </a:lnTo>
                  <a:lnTo>
                    <a:pt x="91" y="28"/>
                  </a:lnTo>
                  <a:lnTo>
                    <a:pt x="110" y="31"/>
                  </a:lnTo>
                  <a:lnTo>
                    <a:pt x="116" y="45"/>
                  </a:lnTo>
                  <a:lnTo>
                    <a:pt x="128" y="38"/>
                  </a:lnTo>
                  <a:lnTo>
                    <a:pt x="137" y="42"/>
                  </a:lnTo>
                  <a:lnTo>
                    <a:pt x="151" y="36"/>
                  </a:lnTo>
                  <a:lnTo>
                    <a:pt x="152" y="30"/>
                  </a:lnTo>
                  <a:lnTo>
                    <a:pt x="160" y="30"/>
                  </a:lnTo>
                  <a:lnTo>
                    <a:pt x="171" y="41"/>
                  </a:lnTo>
                  <a:lnTo>
                    <a:pt x="173" y="58"/>
                  </a:lnTo>
                  <a:lnTo>
                    <a:pt x="180" y="54"/>
                  </a:lnTo>
                  <a:lnTo>
                    <a:pt x="189" y="65"/>
                  </a:lnTo>
                  <a:lnTo>
                    <a:pt x="201" y="61"/>
                  </a:lnTo>
                  <a:lnTo>
                    <a:pt x="229" y="87"/>
                  </a:lnTo>
                  <a:lnTo>
                    <a:pt x="247" y="84"/>
                  </a:lnTo>
                  <a:lnTo>
                    <a:pt x="256" y="88"/>
                  </a:lnTo>
                  <a:lnTo>
                    <a:pt x="248" y="119"/>
                  </a:lnTo>
                  <a:lnTo>
                    <a:pt x="232" y="119"/>
                  </a:lnTo>
                  <a:lnTo>
                    <a:pt x="233" y="133"/>
                  </a:lnTo>
                  <a:lnTo>
                    <a:pt x="222" y="128"/>
                  </a:lnTo>
                  <a:lnTo>
                    <a:pt x="220" y="134"/>
                  </a:lnTo>
                  <a:lnTo>
                    <a:pt x="216" y="132"/>
                  </a:lnTo>
                  <a:lnTo>
                    <a:pt x="214" y="153"/>
                  </a:lnTo>
                  <a:lnTo>
                    <a:pt x="204" y="163"/>
                  </a:lnTo>
                  <a:lnTo>
                    <a:pt x="209" y="178"/>
                  </a:lnTo>
                  <a:lnTo>
                    <a:pt x="201" y="177"/>
                  </a:lnTo>
                  <a:lnTo>
                    <a:pt x="196" y="186"/>
                  </a:lnTo>
                  <a:lnTo>
                    <a:pt x="184" y="189"/>
                  </a:lnTo>
                  <a:lnTo>
                    <a:pt x="182" y="196"/>
                  </a:lnTo>
                  <a:lnTo>
                    <a:pt x="178" y="189"/>
                  </a:lnTo>
                  <a:lnTo>
                    <a:pt x="180" y="175"/>
                  </a:lnTo>
                  <a:lnTo>
                    <a:pt x="168" y="177"/>
                  </a:lnTo>
                  <a:lnTo>
                    <a:pt x="158" y="167"/>
                  </a:lnTo>
                  <a:lnTo>
                    <a:pt x="147" y="175"/>
                  </a:lnTo>
                  <a:lnTo>
                    <a:pt x="146" y="166"/>
                  </a:lnTo>
                  <a:lnTo>
                    <a:pt x="119" y="157"/>
                  </a:lnTo>
                  <a:lnTo>
                    <a:pt x="112" y="135"/>
                  </a:lnTo>
                  <a:lnTo>
                    <a:pt x="103" y="144"/>
                  </a:lnTo>
                  <a:lnTo>
                    <a:pt x="99" y="141"/>
                  </a:lnTo>
                  <a:lnTo>
                    <a:pt x="82" y="145"/>
                  </a:lnTo>
                  <a:lnTo>
                    <a:pt x="69" y="133"/>
                  </a:lnTo>
                  <a:lnTo>
                    <a:pt x="62" y="107"/>
                  </a:lnTo>
                  <a:lnTo>
                    <a:pt x="47" y="110"/>
                  </a:lnTo>
                  <a:lnTo>
                    <a:pt x="27" y="103"/>
                  </a:lnTo>
                  <a:lnTo>
                    <a:pt x="16" y="86"/>
                  </a:lnTo>
                  <a:lnTo>
                    <a:pt x="20" y="82"/>
                  </a:lnTo>
                  <a:lnTo>
                    <a:pt x="7" y="73"/>
                  </a:lnTo>
                  <a:lnTo>
                    <a:pt x="11" y="72"/>
                  </a:lnTo>
                  <a:lnTo>
                    <a:pt x="10" y="64"/>
                  </a:lnTo>
                  <a:lnTo>
                    <a:pt x="5" y="64"/>
                  </a:lnTo>
                  <a:lnTo>
                    <a:pt x="0" y="54"/>
                  </a:lnTo>
                  <a:lnTo>
                    <a:pt x="8" y="44"/>
                  </a:lnTo>
                  <a:lnTo>
                    <a:pt x="29" y="36"/>
                  </a:lnTo>
                  <a:lnTo>
                    <a:pt x="28" y="16"/>
                  </a:lnTo>
                  <a:lnTo>
                    <a:pt x="38" y="13"/>
                  </a:lnTo>
                  <a:lnTo>
                    <a:pt x="38" y="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96" name="Freeform 31"/>
            <p:cNvSpPr>
              <a:spLocks/>
            </p:cNvSpPr>
            <p:nvPr/>
          </p:nvSpPr>
          <p:spPr bwMode="auto">
            <a:xfrm>
              <a:off x="2098675" y="3417889"/>
              <a:ext cx="1587" cy="7938"/>
            </a:xfrm>
            <a:custGeom>
              <a:avLst/>
              <a:gdLst>
                <a:gd name="T0" fmla="*/ 1 w 1"/>
                <a:gd name="T1" fmla="*/ 0 h 5"/>
                <a:gd name="T2" fmla="*/ 0 w 1"/>
                <a:gd name="T3" fmla="*/ 5 h 5"/>
                <a:gd name="T4" fmla="*/ 1 w 1"/>
                <a:gd name="T5" fmla="*/ 0 h 5"/>
              </a:gdLst>
              <a:ahLst/>
              <a:cxnLst>
                <a:cxn ang="0">
                  <a:pos x="T0" y="T1"/>
                </a:cxn>
                <a:cxn ang="0">
                  <a:pos x="T2" y="T3"/>
                </a:cxn>
                <a:cxn ang="0">
                  <a:pos x="T4" y="T5"/>
                </a:cxn>
              </a:cxnLst>
              <a:rect l="0" t="0" r="r" b="b"/>
              <a:pathLst>
                <a:path w="1" h="5">
                  <a:moveTo>
                    <a:pt x="1" y="0"/>
                  </a:moveTo>
                  <a:lnTo>
                    <a:pt x="0" y="5"/>
                  </a:lnTo>
                  <a:lnTo>
                    <a:pt x="1"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32"/>
            <p:cNvSpPr>
              <a:spLocks/>
            </p:cNvSpPr>
            <p:nvPr/>
          </p:nvSpPr>
          <p:spPr bwMode="auto">
            <a:xfrm>
              <a:off x="2098675" y="3417889"/>
              <a:ext cx="1587" cy="7938"/>
            </a:xfrm>
            <a:custGeom>
              <a:avLst/>
              <a:gdLst>
                <a:gd name="T0" fmla="*/ 1 w 1"/>
                <a:gd name="T1" fmla="*/ 0 h 5"/>
                <a:gd name="T2" fmla="*/ 0 w 1"/>
                <a:gd name="T3" fmla="*/ 5 h 5"/>
                <a:gd name="T4" fmla="*/ 1 w 1"/>
                <a:gd name="T5" fmla="*/ 0 h 5"/>
              </a:gdLst>
              <a:ahLst/>
              <a:cxnLst>
                <a:cxn ang="0">
                  <a:pos x="T0" y="T1"/>
                </a:cxn>
                <a:cxn ang="0">
                  <a:pos x="T2" y="T3"/>
                </a:cxn>
                <a:cxn ang="0">
                  <a:pos x="T4" y="T5"/>
                </a:cxn>
              </a:cxnLst>
              <a:rect l="0" t="0" r="r" b="b"/>
              <a:pathLst>
                <a:path w="1" h="5">
                  <a:moveTo>
                    <a:pt x="1" y="0"/>
                  </a:moveTo>
                  <a:lnTo>
                    <a:pt x="0" y="5"/>
                  </a:lnTo>
                  <a:lnTo>
                    <a:pt x="1"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98" name="Freeform 33"/>
            <p:cNvSpPr>
              <a:spLocks/>
            </p:cNvSpPr>
            <p:nvPr/>
          </p:nvSpPr>
          <p:spPr bwMode="auto">
            <a:xfrm>
              <a:off x="1962150" y="3389314"/>
              <a:ext cx="219075" cy="217488"/>
            </a:xfrm>
            <a:custGeom>
              <a:avLst/>
              <a:gdLst>
                <a:gd name="T0" fmla="*/ 35 w 138"/>
                <a:gd name="T1" fmla="*/ 1 h 137"/>
                <a:gd name="T2" fmla="*/ 48 w 138"/>
                <a:gd name="T3" fmla="*/ 0 h 137"/>
                <a:gd name="T4" fmla="*/ 52 w 138"/>
                <a:gd name="T5" fmla="*/ 7 h 137"/>
                <a:gd name="T6" fmla="*/ 51 w 138"/>
                <a:gd name="T7" fmla="*/ 21 h 137"/>
                <a:gd name="T8" fmla="*/ 61 w 138"/>
                <a:gd name="T9" fmla="*/ 29 h 137"/>
                <a:gd name="T10" fmla="*/ 88 w 138"/>
                <a:gd name="T11" fmla="*/ 36 h 137"/>
                <a:gd name="T12" fmla="*/ 120 w 138"/>
                <a:gd name="T13" fmla="*/ 31 h 137"/>
                <a:gd name="T14" fmla="*/ 132 w 138"/>
                <a:gd name="T15" fmla="*/ 36 h 137"/>
                <a:gd name="T16" fmla="*/ 134 w 138"/>
                <a:gd name="T17" fmla="*/ 44 h 137"/>
                <a:gd name="T18" fmla="*/ 129 w 138"/>
                <a:gd name="T19" fmla="*/ 49 h 137"/>
                <a:gd name="T20" fmla="*/ 138 w 138"/>
                <a:gd name="T21" fmla="*/ 57 h 137"/>
                <a:gd name="T22" fmla="*/ 123 w 138"/>
                <a:gd name="T23" fmla="*/ 85 h 137"/>
                <a:gd name="T24" fmla="*/ 128 w 138"/>
                <a:gd name="T25" fmla="*/ 100 h 137"/>
                <a:gd name="T26" fmla="*/ 120 w 138"/>
                <a:gd name="T27" fmla="*/ 111 h 137"/>
                <a:gd name="T28" fmla="*/ 122 w 138"/>
                <a:gd name="T29" fmla="*/ 119 h 137"/>
                <a:gd name="T30" fmla="*/ 100 w 138"/>
                <a:gd name="T31" fmla="*/ 111 h 137"/>
                <a:gd name="T32" fmla="*/ 99 w 138"/>
                <a:gd name="T33" fmla="*/ 127 h 137"/>
                <a:gd name="T34" fmla="*/ 81 w 138"/>
                <a:gd name="T35" fmla="*/ 128 h 137"/>
                <a:gd name="T36" fmla="*/ 72 w 138"/>
                <a:gd name="T37" fmla="*/ 137 h 137"/>
                <a:gd name="T38" fmla="*/ 51 w 138"/>
                <a:gd name="T39" fmla="*/ 131 h 137"/>
                <a:gd name="T40" fmla="*/ 42 w 138"/>
                <a:gd name="T41" fmla="*/ 136 h 137"/>
                <a:gd name="T42" fmla="*/ 56 w 138"/>
                <a:gd name="T43" fmla="*/ 100 h 137"/>
                <a:gd name="T44" fmla="*/ 47 w 138"/>
                <a:gd name="T45" fmla="*/ 96 h 137"/>
                <a:gd name="T46" fmla="*/ 43 w 138"/>
                <a:gd name="T47" fmla="*/ 81 h 137"/>
                <a:gd name="T48" fmla="*/ 30 w 138"/>
                <a:gd name="T49" fmla="*/ 78 h 137"/>
                <a:gd name="T50" fmla="*/ 24 w 138"/>
                <a:gd name="T51" fmla="*/ 59 h 137"/>
                <a:gd name="T52" fmla="*/ 14 w 138"/>
                <a:gd name="T53" fmla="*/ 65 h 137"/>
                <a:gd name="T54" fmla="*/ 0 w 138"/>
                <a:gd name="T55" fmla="*/ 55 h 137"/>
                <a:gd name="T56" fmla="*/ 6 w 138"/>
                <a:gd name="T57" fmla="*/ 36 h 137"/>
                <a:gd name="T58" fmla="*/ 30 w 138"/>
                <a:gd name="T59" fmla="*/ 21 h 137"/>
                <a:gd name="T60" fmla="*/ 35 w 138"/>
                <a:gd name="T61" fmla="*/ 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7">
                  <a:moveTo>
                    <a:pt x="35" y="1"/>
                  </a:moveTo>
                  <a:lnTo>
                    <a:pt x="48" y="0"/>
                  </a:lnTo>
                  <a:lnTo>
                    <a:pt x="52" y="7"/>
                  </a:lnTo>
                  <a:lnTo>
                    <a:pt x="51" y="21"/>
                  </a:lnTo>
                  <a:lnTo>
                    <a:pt x="61" y="29"/>
                  </a:lnTo>
                  <a:lnTo>
                    <a:pt x="88" y="36"/>
                  </a:lnTo>
                  <a:lnTo>
                    <a:pt x="120" y="31"/>
                  </a:lnTo>
                  <a:lnTo>
                    <a:pt x="132" y="36"/>
                  </a:lnTo>
                  <a:lnTo>
                    <a:pt x="134" y="44"/>
                  </a:lnTo>
                  <a:lnTo>
                    <a:pt x="129" y="49"/>
                  </a:lnTo>
                  <a:lnTo>
                    <a:pt x="138" y="57"/>
                  </a:lnTo>
                  <a:lnTo>
                    <a:pt x="123" y="85"/>
                  </a:lnTo>
                  <a:lnTo>
                    <a:pt x="128" y="100"/>
                  </a:lnTo>
                  <a:lnTo>
                    <a:pt x="120" y="111"/>
                  </a:lnTo>
                  <a:lnTo>
                    <a:pt x="122" y="119"/>
                  </a:lnTo>
                  <a:lnTo>
                    <a:pt x="100" y="111"/>
                  </a:lnTo>
                  <a:lnTo>
                    <a:pt x="99" y="127"/>
                  </a:lnTo>
                  <a:lnTo>
                    <a:pt x="81" y="128"/>
                  </a:lnTo>
                  <a:lnTo>
                    <a:pt x="72" y="137"/>
                  </a:lnTo>
                  <a:lnTo>
                    <a:pt x="51" y="131"/>
                  </a:lnTo>
                  <a:lnTo>
                    <a:pt x="42" y="136"/>
                  </a:lnTo>
                  <a:lnTo>
                    <a:pt x="56" y="100"/>
                  </a:lnTo>
                  <a:lnTo>
                    <a:pt x="47" y="96"/>
                  </a:lnTo>
                  <a:lnTo>
                    <a:pt x="43" y="81"/>
                  </a:lnTo>
                  <a:lnTo>
                    <a:pt x="30" y="78"/>
                  </a:lnTo>
                  <a:lnTo>
                    <a:pt x="24" y="59"/>
                  </a:lnTo>
                  <a:lnTo>
                    <a:pt x="14" y="65"/>
                  </a:lnTo>
                  <a:lnTo>
                    <a:pt x="0" y="55"/>
                  </a:lnTo>
                  <a:lnTo>
                    <a:pt x="6" y="36"/>
                  </a:lnTo>
                  <a:lnTo>
                    <a:pt x="30" y="21"/>
                  </a:lnTo>
                  <a:lnTo>
                    <a:pt x="35" y="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34"/>
            <p:cNvSpPr>
              <a:spLocks/>
            </p:cNvSpPr>
            <p:nvPr/>
          </p:nvSpPr>
          <p:spPr bwMode="auto">
            <a:xfrm>
              <a:off x="1962150" y="3389314"/>
              <a:ext cx="219075" cy="217488"/>
            </a:xfrm>
            <a:custGeom>
              <a:avLst/>
              <a:gdLst>
                <a:gd name="T0" fmla="*/ 35 w 138"/>
                <a:gd name="T1" fmla="*/ 1 h 137"/>
                <a:gd name="T2" fmla="*/ 48 w 138"/>
                <a:gd name="T3" fmla="*/ 0 h 137"/>
                <a:gd name="T4" fmla="*/ 52 w 138"/>
                <a:gd name="T5" fmla="*/ 7 h 137"/>
                <a:gd name="T6" fmla="*/ 51 w 138"/>
                <a:gd name="T7" fmla="*/ 21 h 137"/>
                <a:gd name="T8" fmla="*/ 61 w 138"/>
                <a:gd name="T9" fmla="*/ 29 h 137"/>
                <a:gd name="T10" fmla="*/ 88 w 138"/>
                <a:gd name="T11" fmla="*/ 36 h 137"/>
                <a:gd name="T12" fmla="*/ 120 w 138"/>
                <a:gd name="T13" fmla="*/ 31 h 137"/>
                <a:gd name="T14" fmla="*/ 132 w 138"/>
                <a:gd name="T15" fmla="*/ 36 h 137"/>
                <a:gd name="T16" fmla="*/ 134 w 138"/>
                <a:gd name="T17" fmla="*/ 44 h 137"/>
                <a:gd name="T18" fmla="*/ 129 w 138"/>
                <a:gd name="T19" fmla="*/ 49 h 137"/>
                <a:gd name="T20" fmla="*/ 138 w 138"/>
                <a:gd name="T21" fmla="*/ 57 h 137"/>
                <a:gd name="T22" fmla="*/ 123 w 138"/>
                <a:gd name="T23" fmla="*/ 85 h 137"/>
                <a:gd name="T24" fmla="*/ 128 w 138"/>
                <a:gd name="T25" fmla="*/ 100 h 137"/>
                <a:gd name="T26" fmla="*/ 120 w 138"/>
                <a:gd name="T27" fmla="*/ 111 h 137"/>
                <a:gd name="T28" fmla="*/ 122 w 138"/>
                <a:gd name="T29" fmla="*/ 119 h 137"/>
                <a:gd name="T30" fmla="*/ 100 w 138"/>
                <a:gd name="T31" fmla="*/ 111 h 137"/>
                <a:gd name="T32" fmla="*/ 99 w 138"/>
                <a:gd name="T33" fmla="*/ 127 h 137"/>
                <a:gd name="T34" fmla="*/ 81 w 138"/>
                <a:gd name="T35" fmla="*/ 128 h 137"/>
                <a:gd name="T36" fmla="*/ 72 w 138"/>
                <a:gd name="T37" fmla="*/ 137 h 137"/>
                <a:gd name="T38" fmla="*/ 51 w 138"/>
                <a:gd name="T39" fmla="*/ 131 h 137"/>
                <a:gd name="T40" fmla="*/ 42 w 138"/>
                <a:gd name="T41" fmla="*/ 136 h 137"/>
                <a:gd name="T42" fmla="*/ 56 w 138"/>
                <a:gd name="T43" fmla="*/ 100 h 137"/>
                <a:gd name="T44" fmla="*/ 47 w 138"/>
                <a:gd name="T45" fmla="*/ 96 h 137"/>
                <a:gd name="T46" fmla="*/ 43 w 138"/>
                <a:gd name="T47" fmla="*/ 81 h 137"/>
                <a:gd name="T48" fmla="*/ 30 w 138"/>
                <a:gd name="T49" fmla="*/ 78 h 137"/>
                <a:gd name="T50" fmla="*/ 24 w 138"/>
                <a:gd name="T51" fmla="*/ 59 h 137"/>
                <a:gd name="T52" fmla="*/ 14 w 138"/>
                <a:gd name="T53" fmla="*/ 65 h 137"/>
                <a:gd name="T54" fmla="*/ 0 w 138"/>
                <a:gd name="T55" fmla="*/ 55 h 137"/>
                <a:gd name="T56" fmla="*/ 6 w 138"/>
                <a:gd name="T57" fmla="*/ 36 h 137"/>
                <a:gd name="T58" fmla="*/ 30 w 138"/>
                <a:gd name="T59" fmla="*/ 21 h 137"/>
                <a:gd name="T60" fmla="*/ 35 w 138"/>
                <a:gd name="T61" fmla="*/ 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37">
                  <a:moveTo>
                    <a:pt x="35" y="1"/>
                  </a:moveTo>
                  <a:lnTo>
                    <a:pt x="48" y="0"/>
                  </a:lnTo>
                  <a:lnTo>
                    <a:pt x="52" y="7"/>
                  </a:lnTo>
                  <a:lnTo>
                    <a:pt x="51" y="21"/>
                  </a:lnTo>
                  <a:lnTo>
                    <a:pt x="61" y="29"/>
                  </a:lnTo>
                  <a:lnTo>
                    <a:pt x="88" y="36"/>
                  </a:lnTo>
                  <a:lnTo>
                    <a:pt x="120" y="31"/>
                  </a:lnTo>
                  <a:lnTo>
                    <a:pt x="132" y="36"/>
                  </a:lnTo>
                  <a:lnTo>
                    <a:pt x="134" y="44"/>
                  </a:lnTo>
                  <a:lnTo>
                    <a:pt x="129" y="49"/>
                  </a:lnTo>
                  <a:lnTo>
                    <a:pt x="138" y="57"/>
                  </a:lnTo>
                  <a:lnTo>
                    <a:pt x="123" y="85"/>
                  </a:lnTo>
                  <a:lnTo>
                    <a:pt x="128" y="100"/>
                  </a:lnTo>
                  <a:lnTo>
                    <a:pt x="120" y="111"/>
                  </a:lnTo>
                  <a:lnTo>
                    <a:pt x="122" y="119"/>
                  </a:lnTo>
                  <a:lnTo>
                    <a:pt x="100" y="111"/>
                  </a:lnTo>
                  <a:lnTo>
                    <a:pt x="99" y="127"/>
                  </a:lnTo>
                  <a:lnTo>
                    <a:pt x="81" y="128"/>
                  </a:lnTo>
                  <a:lnTo>
                    <a:pt x="72" y="137"/>
                  </a:lnTo>
                  <a:lnTo>
                    <a:pt x="51" y="131"/>
                  </a:lnTo>
                  <a:lnTo>
                    <a:pt x="42" y="136"/>
                  </a:lnTo>
                  <a:lnTo>
                    <a:pt x="56" y="100"/>
                  </a:lnTo>
                  <a:lnTo>
                    <a:pt x="47" y="96"/>
                  </a:lnTo>
                  <a:lnTo>
                    <a:pt x="43" y="81"/>
                  </a:lnTo>
                  <a:lnTo>
                    <a:pt x="30" y="78"/>
                  </a:lnTo>
                  <a:lnTo>
                    <a:pt x="24" y="59"/>
                  </a:lnTo>
                  <a:lnTo>
                    <a:pt x="14" y="65"/>
                  </a:lnTo>
                  <a:lnTo>
                    <a:pt x="0" y="55"/>
                  </a:lnTo>
                  <a:lnTo>
                    <a:pt x="6" y="36"/>
                  </a:lnTo>
                  <a:lnTo>
                    <a:pt x="30" y="21"/>
                  </a:lnTo>
                  <a:lnTo>
                    <a:pt x="35" y="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00" name="Freeform 35"/>
            <p:cNvSpPr>
              <a:spLocks/>
            </p:cNvSpPr>
            <p:nvPr/>
          </p:nvSpPr>
          <p:spPr bwMode="auto">
            <a:xfrm>
              <a:off x="2155825" y="3424239"/>
              <a:ext cx="212725" cy="155575"/>
            </a:xfrm>
            <a:custGeom>
              <a:avLst/>
              <a:gdLst>
                <a:gd name="T0" fmla="*/ 7 w 134"/>
                <a:gd name="T1" fmla="*/ 9 h 98"/>
                <a:gd name="T2" fmla="*/ 24 w 134"/>
                <a:gd name="T3" fmla="*/ 7 h 98"/>
                <a:gd name="T4" fmla="*/ 33 w 134"/>
                <a:gd name="T5" fmla="*/ 0 h 98"/>
                <a:gd name="T6" fmla="*/ 43 w 134"/>
                <a:gd name="T7" fmla="*/ 5 h 98"/>
                <a:gd name="T8" fmla="*/ 50 w 134"/>
                <a:gd name="T9" fmla="*/ 21 h 98"/>
                <a:gd name="T10" fmla="*/ 58 w 134"/>
                <a:gd name="T11" fmla="*/ 14 h 98"/>
                <a:gd name="T12" fmla="*/ 67 w 134"/>
                <a:gd name="T13" fmla="*/ 25 h 98"/>
                <a:gd name="T14" fmla="*/ 77 w 134"/>
                <a:gd name="T15" fmla="*/ 19 h 98"/>
                <a:gd name="T16" fmla="*/ 86 w 134"/>
                <a:gd name="T17" fmla="*/ 23 h 98"/>
                <a:gd name="T18" fmla="*/ 104 w 134"/>
                <a:gd name="T19" fmla="*/ 19 h 98"/>
                <a:gd name="T20" fmla="*/ 114 w 134"/>
                <a:gd name="T21" fmla="*/ 29 h 98"/>
                <a:gd name="T22" fmla="*/ 118 w 134"/>
                <a:gd name="T23" fmla="*/ 47 h 98"/>
                <a:gd name="T24" fmla="*/ 134 w 134"/>
                <a:gd name="T25" fmla="*/ 49 h 98"/>
                <a:gd name="T26" fmla="*/ 133 w 134"/>
                <a:gd name="T27" fmla="*/ 72 h 98"/>
                <a:gd name="T28" fmla="*/ 125 w 134"/>
                <a:gd name="T29" fmla="*/ 86 h 98"/>
                <a:gd name="T30" fmla="*/ 108 w 134"/>
                <a:gd name="T31" fmla="*/ 93 h 98"/>
                <a:gd name="T32" fmla="*/ 104 w 134"/>
                <a:gd name="T33" fmla="*/ 86 h 98"/>
                <a:gd name="T34" fmla="*/ 92 w 134"/>
                <a:gd name="T35" fmla="*/ 98 h 98"/>
                <a:gd name="T36" fmla="*/ 67 w 134"/>
                <a:gd name="T37" fmla="*/ 75 h 98"/>
                <a:gd name="T38" fmla="*/ 67 w 134"/>
                <a:gd name="T39" fmla="*/ 85 h 98"/>
                <a:gd name="T40" fmla="*/ 49 w 134"/>
                <a:gd name="T41" fmla="*/ 86 h 98"/>
                <a:gd name="T42" fmla="*/ 44 w 134"/>
                <a:gd name="T43" fmla="*/ 96 h 98"/>
                <a:gd name="T44" fmla="*/ 7 w 134"/>
                <a:gd name="T45" fmla="*/ 87 h 98"/>
                <a:gd name="T46" fmla="*/ 0 w 134"/>
                <a:gd name="T47" fmla="*/ 67 h 98"/>
                <a:gd name="T48" fmla="*/ 16 w 134"/>
                <a:gd name="T49" fmla="*/ 35 h 98"/>
                <a:gd name="T50" fmla="*/ 7 w 134"/>
                <a:gd name="T51" fmla="*/ 27 h 98"/>
                <a:gd name="T52" fmla="*/ 12 w 134"/>
                <a:gd name="T53" fmla="*/ 22 h 98"/>
                <a:gd name="T54" fmla="*/ 7 w 134"/>
                <a:gd name="T55" fmla="*/ 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4" h="98">
                  <a:moveTo>
                    <a:pt x="7" y="9"/>
                  </a:moveTo>
                  <a:lnTo>
                    <a:pt x="24" y="7"/>
                  </a:lnTo>
                  <a:lnTo>
                    <a:pt x="33" y="0"/>
                  </a:lnTo>
                  <a:lnTo>
                    <a:pt x="43" y="5"/>
                  </a:lnTo>
                  <a:lnTo>
                    <a:pt x="50" y="21"/>
                  </a:lnTo>
                  <a:lnTo>
                    <a:pt x="58" y="14"/>
                  </a:lnTo>
                  <a:lnTo>
                    <a:pt x="67" y="25"/>
                  </a:lnTo>
                  <a:lnTo>
                    <a:pt x="77" y="19"/>
                  </a:lnTo>
                  <a:lnTo>
                    <a:pt x="86" y="23"/>
                  </a:lnTo>
                  <a:lnTo>
                    <a:pt x="104" y="19"/>
                  </a:lnTo>
                  <a:lnTo>
                    <a:pt x="114" y="29"/>
                  </a:lnTo>
                  <a:lnTo>
                    <a:pt x="118" y="47"/>
                  </a:lnTo>
                  <a:lnTo>
                    <a:pt x="134" y="49"/>
                  </a:lnTo>
                  <a:lnTo>
                    <a:pt x="133" y="72"/>
                  </a:lnTo>
                  <a:lnTo>
                    <a:pt x="125" y="86"/>
                  </a:lnTo>
                  <a:lnTo>
                    <a:pt x="108" y="93"/>
                  </a:lnTo>
                  <a:lnTo>
                    <a:pt x="104" y="86"/>
                  </a:lnTo>
                  <a:lnTo>
                    <a:pt x="92" y="98"/>
                  </a:lnTo>
                  <a:lnTo>
                    <a:pt x="67" y="75"/>
                  </a:lnTo>
                  <a:lnTo>
                    <a:pt x="67" y="85"/>
                  </a:lnTo>
                  <a:lnTo>
                    <a:pt x="49" y="86"/>
                  </a:lnTo>
                  <a:lnTo>
                    <a:pt x="44" y="96"/>
                  </a:lnTo>
                  <a:lnTo>
                    <a:pt x="7" y="87"/>
                  </a:lnTo>
                  <a:lnTo>
                    <a:pt x="0" y="67"/>
                  </a:lnTo>
                  <a:lnTo>
                    <a:pt x="16" y="35"/>
                  </a:lnTo>
                  <a:lnTo>
                    <a:pt x="7" y="27"/>
                  </a:lnTo>
                  <a:lnTo>
                    <a:pt x="12" y="22"/>
                  </a:lnTo>
                  <a:lnTo>
                    <a:pt x="7" y="9"/>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36"/>
            <p:cNvSpPr>
              <a:spLocks/>
            </p:cNvSpPr>
            <p:nvPr/>
          </p:nvSpPr>
          <p:spPr bwMode="auto">
            <a:xfrm>
              <a:off x="2155825" y="3424239"/>
              <a:ext cx="212725" cy="155575"/>
            </a:xfrm>
            <a:custGeom>
              <a:avLst/>
              <a:gdLst>
                <a:gd name="T0" fmla="*/ 7 w 134"/>
                <a:gd name="T1" fmla="*/ 9 h 98"/>
                <a:gd name="T2" fmla="*/ 24 w 134"/>
                <a:gd name="T3" fmla="*/ 7 h 98"/>
                <a:gd name="T4" fmla="*/ 33 w 134"/>
                <a:gd name="T5" fmla="*/ 0 h 98"/>
                <a:gd name="T6" fmla="*/ 43 w 134"/>
                <a:gd name="T7" fmla="*/ 5 h 98"/>
                <a:gd name="T8" fmla="*/ 50 w 134"/>
                <a:gd name="T9" fmla="*/ 21 h 98"/>
                <a:gd name="T10" fmla="*/ 58 w 134"/>
                <a:gd name="T11" fmla="*/ 14 h 98"/>
                <a:gd name="T12" fmla="*/ 67 w 134"/>
                <a:gd name="T13" fmla="*/ 25 h 98"/>
                <a:gd name="T14" fmla="*/ 77 w 134"/>
                <a:gd name="T15" fmla="*/ 19 h 98"/>
                <a:gd name="T16" fmla="*/ 86 w 134"/>
                <a:gd name="T17" fmla="*/ 23 h 98"/>
                <a:gd name="T18" fmla="*/ 104 w 134"/>
                <a:gd name="T19" fmla="*/ 19 h 98"/>
                <a:gd name="T20" fmla="*/ 114 w 134"/>
                <a:gd name="T21" fmla="*/ 29 h 98"/>
                <a:gd name="T22" fmla="*/ 118 w 134"/>
                <a:gd name="T23" fmla="*/ 47 h 98"/>
                <a:gd name="T24" fmla="*/ 134 w 134"/>
                <a:gd name="T25" fmla="*/ 49 h 98"/>
                <a:gd name="T26" fmla="*/ 133 w 134"/>
                <a:gd name="T27" fmla="*/ 72 h 98"/>
                <a:gd name="T28" fmla="*/ 125 w 134"/>
                <a:gd name="T29" fmla="*/ 86 h 98"/>
                <a:gd name="T30" fmla="*/ 108 w 134"/>
                <a:gd name="T31" fmla="*/ 93 h 98"/>
                <a:gd name="T32" fmla="*/ 104 w 134"/>
                <a:gd name="T33" fmla="*/ 86 h 98"/>
                <a:gd name="T34" fmla="*/ 92 w 134"/>
                <a:gd name="T35" fmla="*/ 98 h 98"/>
                <a:gd name="T36" fmla="*/ 67 w 134"/>
                <a:gd name="T37" fmla="*/ 75 h 98"/>
                <a:gd name="T38" fmla="*/ 67 w 134"/>
                <a:gd name="T39" fmla="*/ 85 h 98"/>
                <a:gd name="T40" fmla="*/ 49 w 134"/>
                <a:gd name="T41" fmla="*/ 86 h 98"/>
                <a:gd name="T42" fmla="*/ 44 w 134"/>
                <a:gd name="T43" fmla="*/ 96 h 98"/>
                <a:gd name="T44" fmla="*/ 7 w 134"/>
                <a:gd name="T45" fmla="*/ 87 h 98"/>
                <a:gd name="T46" fmla="*/ 0 w 134"/>
                <a:gd name="T47" fmla="*/ 67 h 98"/>
                <a:gd name="T48" fmla="*/ 16 w 134"/>
                <a:gd name="T49" fmla="*/ 35 h 98"/>
                <a:gd name="T50" fmla="*/ 7 w 134"/>
                <a:gd name="T51" fmla="*/ 27 h 98"/>
                <a:gd name="T52" fmla="*/ 12 w 134"/>
                <a:gd name="T53" fmla="*/ 22 h 98"/>
                <a:gd name="T54" fmla="*/ 7 w 134"/>
                <a:gd name="T55" fmla="*/ 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4" h="98">
                  <a:moveTo>
                    <a:pt x="7" y="9"/>
                  </a:moveTo>
                  <a:lnTo>
                    <a:pt x="24" y="7"/>
                  </a:lnTo>
                  <a:lnTo>
                    <a:pt x="33" y="0"/>
                  </a:lnTo>
                  <a:lnTo>
                    <a:pt x="43" y="5"/>
                  </a:lnTo>
                  <a:lnTo>
                    <a:pt x="50" y="21"/>
                  </a:lnTo>
                  <a:lnTo>
                    <a:pt x="58" y="14"/>
                  </a:lnTo>
                  <a:lnTo>
                    <a:pt x="67" y="25"/>
                  </a:lnTo>
                  <a:lnTo>
                    <a:pt x="77" y="19"/>
                  </a:lnTo>
                  <a:lnTo>
                    <a:pt x="86" y="23"/>
                  </a:lnTo>
                  <a:lnTo>
                    <a:pt x="104" y="19"/>
                  </a:lnTo>
                  <a:lnTo>
                    <a:pt x="114" y="29"/>
                  </a:lnTo>
                  <a:lnTo>
                    <a:pt x="118" y="47"/>
                  </a:lnTo>
                  <a:lnTo>
                    <a:pt x="134" y="49"/>
                  </a:lnTo>
                  <a:lnTo>
                    <a:pt x="133" y="72"/>
                  </a:lnTo>
                  <a:lnTo>
                    <a:pt x="125" y="86"/>
                  </a:lnTo>
                  <a:lnTo>
                    <a:pt x="108" y="93"/>
                  </a:lnTo>
                  <a:lnTo>
                    <a:pt x="104" y="86"/>
                  </a:lnTo>
                  <a:lnTo>
                    <a:pt x="92" y="98"/>
                  </a:lnTo>
                  <a:lnTo>
                    <a:pt x="67" y="75"/>
                  </a:lnTo>
                  <a:lnTo>
                    <a:pt x="67" y="85"/>
                  </a:lnTo>
                  <a:lnTo>
                    <a:pt x="49" y="86"/>
                  </a:lnTo>
                  <a:lnTo>
                    <a:pt x="44" y="96"/>
                  </a:lnTo>
                  <a:lnTo>
                    <a:pt x="7" y="87"/>
                  </a:lnTo>
                  <a:lnTo>
                    <a:pt x="0" y="67"/>
                  </a:lnTo>
                  <a:lnTo>
                    <a:pt x="16" y="35"/>
                  </a:lnTo>
                  <a:lnTo>
                    <a:pt x="7" y="27"/>
                  </a:lnTo>
                  <a:lnTo>
                    <a:pt x="12" y="22"/>
                  </a:lnTo>
                  <a:lnTo>
                    <a:pt x="7" y="9"/>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02" name="Freeform 37"/>
            <p:cNvSpPr>
              <a:spLocks/>
            </p:cNvSpPr>
            <p:nvPr/>
          </p:nvSpPr>
          <p:spPr bwMode="auto">
            <a:xfrm>
              <a:off x="1981200" y="3595689"/>
              <a:ext cx="200025" cy="223838"/>
            </a:xfrm>
            <a:custGeom>
              <a:avLst/>
              <a:gdLst>
                <a:gd name="T0" fmla="*/ 16 w 126"/>
                <a:gd name="T1" fmla="*/ 2 h 141"/>
                <a:gd name="T2" fmla="*/ 26 w 126"/>
                <a:gd name="T3" fmla="*/ 11 h 141"/>
                <a:gd name="T4" fmla="*/ 35 w 126"/>
                <a:gd name="T5" fmla="*/ 0 h 141"/>
                <a:gd name="T6" fmla="*/ 50 w 126"/>
                <a:gd name="T7" fmla="*/ 7 h 141"/>
                <a:gd name="T8" fmla="*/ 54 w 126"/>
                <a:gd name="T9" fmla="*/ 1 h 141"/>
                <a:gd name="T10" fmla="*/ 58 w 126"/>
                <a:gd name="T11" fmla="*/ 7 h 141"/>
                <a:gd name="T12" fmla="*/ 67 w 126"/>
                <a:gd name="T13" fmla="*/ 2 h 141"/>
                <a:gd name="T14" fmla="*/ 68 w 126"/>
                <a:gd name="T15" fmla="*/ 8 h 141"/>
                <a:gd name="T16" fmla="*/ 85 w 126"/>
                <a:gd name="T17" fmla="*/ 18 h 141"/>
                <a:gd name="T18" fmla="*/ 77 w 126"/>
                <a:gd name="T19" fmla="*/ 28 h 141"/>
                <a:gd name="T20" fmla="*/ 98 w 126"/>
                <a:gd name="T21" fmla="*/ 43 h 141"/>
                <a:gd name="T22" fmla="*/ 96 w 126"/>
                <a:gd name="T23" fmla="*/ 54 h 141"/>
                <a:gd name="T24" fmla="*/ 105 w 126"/>
                <a:gd name="T25" fmla="*/ 79 h 141"/>
                <a:gd name="T26" fmla="*/ 103 w 126"/>
                <a:gd name="T27" fmla="*/ 91 h 141"/>
                <a:gd name="T28" fmla="*/ 108 w 126"/>
                <a:gd name="T29" fmla="*/ 90 h 141"/>
                <a:gd name="T30" fmla="*/ 114 w 126"/>
                <a:gd name="T31" fmla="*/ 97 h 141"/>
                <a:gd name="T32" fmla="*/ 112 w 126"/>
                <a:gd name="T33" fmla="*/ 107 h 141"/>
                <a:gd name="T34" fmla="*/ 126 w 126"/>
                <a:gd name="T35" fmla="*/ 119 h 141"/>
                <a:gd name="T36" fmla="*/ 120 w 126"/>
                <a:gd name="T37" fmla="*/ 129 h 141"/>
                <a:gd name="T38" fmla="*/ 106 w 126"/>
                <a:gd name="T39" fmla="*/ 122 h 141"/>
                <a:gd name="T40" fmla="*/ 95 w 126"/>
                <a:gd name="T41" fmla="*/ 141 h 141"/>
                <a:gd name="T42" fmla="*/ 92 w 126"/>
                <a:gd name="T43" fmla="*/ 125 h 141"/>
                <a:gd name="T44" fmla="*/ 69 w 126"/>
                <a:gd name="T45" fmla="*/ 104 h 141"/>
                <a:gd name="T46" fmla="*/ 64 w 126"/>
                <a:gd name="T47" fmla="*/ 109 h 141"/>
                <a:gd name="T48" fmla="*/ 45 w 126"/>
                <a:gd name="T49" fmla="*/ 100 h 141"/>
                <a:gd name="T50" fmla="*/ 36 w 126"/>
                <a:gd name="T51" fmla="*/ 80 h 141"/>
                <a:gd name="T52" fmla="*/ 20 w 126"/>
                <a:gd name="T53" fmla="*/ 81 h 141"/>
                <a:gd name="T54" fmla="*/ 12 w 126"/>
                <a:gd name="T55" fmla="*/ 74 h 141"/>
                <a:gd name="T56" fmla="*/ 10 w 126"/>
                <a:gd name="T57" fmla="*/ 65 h 141"/>
                <a:gd name="T58" fmla="*/ 16 w 126"/>
                <a:gd name="T59" fmla="*/ 63 h 141"/>
                <a:gd name="T60" fmla="*/ 11 w 126"/>
                <a:gd name="T61" fmla="*/ 55 h 141"/>
                <a:gd name="T62" fmla="*/ 18 w 126"/>
                <a:gd name="T63" fmla="*/ 51 h 141"/>
                <a:gd name="T64" fmla="*/ 8 w 126"/>
                <a:gd name="T65" fmla="*/ 43 h 141"/>
                <a:gd name="T66" fmla="*/ 0 w 126"/>
                <a:gd name="T67" fmla="*/ 22 h 141"/>
                <a:gd name="T68" fmla="*/ 13 w 126"/>
                <a:gd name="T69" fmla="*/ 15 h 141"/>
                <a:gd name="T70" fmla="*/ 16 w 126"/>
                <a:gd name="T71" fmla="*/ 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41">
                  <a:moveTo>
                    <a:pt x="16" y="2"/>
                  </a:moveTo>
                  <a:lnTo>
                    <a:pt x="26" y="11"/>
                  </a:lnTo>
                  <a:lnTo>
                    <a:pt x="35" y="0"/>
                  </a:lnTo>
                  <a:lnTo>
                    <a:pt x="50" y="7"/>
                  </a:lnTo>
                  <a:lnTo>
                    <a:pt x="54" y="1"/>
                  </a:lnTo>
                  <a:lnTo>
                    <a:pt x="58" y="7"/>
                  </a:lnTo>
                  <a:lnTo>
                    <a:pt x="67" y="2"/>
                  </a:lnTo>
                  <a:lnTo>
                    <a:pt x="68" y="8"/>
                  </a:lnTo>
                  <a:lnTo>
                    <a:pt x="85" y="18"/>
                  </a:lnTo>
                  <a:lnTo>
                    <a:pt x="77" y="28"/>
                  </a:lnTo>
                  <a:lnTo>
                    <a:pt x="98" y="43"/>
                  </a:lnTo>
                  <a:lnTo>
                    <a:pt x="96" y="54"/>
                  </a:lnTo>
                  <a:lnTo>
                    <a:pt x="105" y="79"/>
                  </a:lnTo>
                  <a:lnTo>
                    <a:pt x="103" y="91"/>
                  </a:lnTo>
                  <a:lnTo>
                    <a:pt x="108" y="90"/>
                  </a:lnTo>
                  <a:lnTo>
                    <a:pt x="114" y="97"/>
                  </a:lnTo>
                  <a:lnTo>
                    <a:pt x="112" y="107"/>
                  </a:lnTo>
                  <a:lnTo>
                    <a:pt x="126" y="119"/>
                  </a:lnTo>
                  <a:lnTo>
                    <a:pt x="120" y="129"/>
                  </a:lnTo>
                  <a:lnTo>
                    <a:pt x="106" y="122"/>
                  </a:lnTo>
                  <a:lnTo>
                    <a:pt x="95" y="141"/>
                  </a:lnTo>
                  <a:lnTo>
                    <a:pt x="92" y="125"/>
                  </a:lnTo>
                  <a:lnTo>
                    <a:pt x="69" y="104"/>
                  </a:lnTo>
                  <a:lnTo>
                    <a:pt x="64" y="109"/>
                  </a:lnTo>
                  <a:lnTo>
                    <a:pt x="45" y="100"/>
                  </a:lnTo>
                  <a:lnTo>
                    <a:pt x="36" y="80"/>
                  </a:lnTo>
                  <a:lnTo>
                    <a:pt x="20" y="81"/>
                  </a:lnTo>
                  <a:lnTo>
                    <a:pt x="12" y="74"/>
                  </a:lnTo>
                  <a:lnTo>
                    <a:pt x="10" y="65"/>
                  </a:lnTo>
                  <a:lnTo>
                    <a:pt x="16" y="63"/>
                  </a:lnTo>
                  <a:lnTo>
                    <a:pt x="11" y="55"/>
                  </a:lnTo>
                  <a:lnTo>
                    <a:pt x="18" y="51"/>
                  </a:lnTo>
                  <a:lnTo>
                    <a:pt x="8" y="43"/>
                  </a:lnTo>
                  <a:lnTo>
                    <a:pt x="0" y="22"/>
                  </a:lnTo>
                  <a:lnTo>
                    <a:pt x="13" y="15"/>
                  </a:lnTo>
                  <a:lnTo>
                    <a:pt x="16"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38"/>
            <p:cNvSpPr>
              <a:spLocks/>
            </p:cNvSpPr>
            <p:nvPr/>
          </p:nvSpPr>
          <p:spPr bwMode="auto">
            <a:xfrm>
              <a:off x="1981200" y="3595689"/>
              <a:ext cx="200025" cy="223838"/>
            </a:xfrm>
            <a:custGeom>
              <a:avLst/>
              <a:gdLst>
                <a:gd name="T0" fmla="*/ 16 w 126"/>
                <a:gd name="T1" fmla="*/ 2 h 141"/>
                <a:gd name="T2" fmla="*/ 26 w 126"/>
                <a:gd name="T3" fmla="*/ 11 h 141"/>
                <a:gd name="T4" fmla="*/ 35 w 126"/>
                <a:gd name="T5" fmla="*/ 0 h 141"/>
                <a:gd name="T6" fmla="*/ 50 w 126"/>
                <a:gd name="T7" fmla="*/ 7 h 141"/>
                <a:gd name="T8" fmla="*/ 54 w 126"/>
                <a:gd name="T9" fmla="*/ 1 h 141"/>
                <a:gd name="T10" fmla="*/ 58 w 126"/>
                <a:gd name="T11" fmla="*/ 7 h 141"/>
                <a:gd name="T12" fmla="*/ 67 w 126"/>
                <a:gd name="T13" fmla="*/ 2 h 141"/>
                <a:gd name="T14" fmla="*/ 68 w 126"/>
                <a:gd name="T15" fmla="*/ 8 h 141"/>
                <a:gd name="T16" fmla="*/ 85 w 126"/>
                <a:gd name="T17" fmla="*/ 18 h 141"/>
                <a:gd name="T18" fmla="*/ 77 w 126"/>
                <a:gd name="T19" fmla="*/ 28 h 141"/>
                <a:gd name="T20" fmla="*/ 98 w 126"/>
                <a:gd name="T21" fmla="*/ 43 h 141"/>
                <a:gd name="T22" fmla="*/ 96 w 126"/>
                <a:gd name="T23" fmla="*/ 54 h 141"/>
                <a:gd name="T24" fmla="*/ 105 w 126"/>
                <a:gd name="T25" fmla="*/ 79 h 141"/>
                <a:gd name="T26" fmla="*/ 103 w 126"/>
                <a:gd name="T27" fmla="*/ 91 h 141"/>
                <a:gd name="T28" fmla="*/ 108 w 126"/>
                <a:gd name="T29" fmla="*/ 90 h 141"/>
                <a:gd name="T30" fmla="*/ 114 w 126"/>
                <a:gd name="T31" fmla="*/ 97 h 141"/>
                <a:gd name="T32" fmla="*/ 112 w 126"/>
                <a:gd name="T33" fmla="*/ 107 h 141"/>
                <a:gd name="T34" fmla="*/ 126 w 126"/>
                <a:gd name="T35" fmla="*/ 119 h 141"/>
                <a:gd name="T36" fmla="*/ 120 w 126"/>
                <a:gd name="T37" fmla="*/ 129 h 141"/>
                <a:gd name="T38" fmla="*/ 106 w 126"/>
                <a:gd name="T39" fmla="*/ 122 h 141"/>
                <a:gd name="T40" fmla="*/ 95 w 126"/>
                <a:gd name="T41" fmla="*/ 141 h 141"/>
                <a:gd name="T42" fmla="*/ 92 w 126"/>
                <a:gd name="T43" fmla="*/ 125 h 141"/>
                <a:gd name="T44" fmla="*/ 69 w 126"/>
                <a:gd name="T45" fmla="*/ 104 h 141"/>
                <a:gd name="T46" fmla="*/ 64 w 126"/>
                <a:gd name="T47" fmla="*/ 109 h 141"/>
                <a:gd name="T48" fmla="*/ 45 w 126"/>
                <a:gd name="T49" fmla="*/ 100 h 141"/>
                <a:gd name="T50" fmla="*/ 36 w 126"/>
                <a:gd name="T51" fmla="*/ 80 h 141"/>
                <a:gd name="T52" fmla="*/ 20 w 126"/>
                <a:gd name="T53" fmla="*/ 81 h 141"/>
                <a:gd name="T54" fmla="*/ 12 w 126"/>
                <a:gd name="T55" fmla="*/ 74 h 141"/>
                <a:gd name="T56" fmla="*/ 10 w 126"/>
                <a:gd name="T57" fmla="*/ 65 h 141"/>
                <a:gd name="T58" fmla="*/ 16 w 126"/>
                <a:gd name="T59" fmla="*/ 63 h 141"/>
                <a:gd name="T60" fmla="*/ 11 w 126"/>
                <a:gd name="T61" fmla="*/ 55 h 141"/>
                <a:gd name="T62" fmla="*/ 18 w 126"/>
                <a:gd name="T63" fmla="*/ 51 h 141"/>
                <a:gd name="T64" fmla="*/ 8 w 126"/>
                <a:gd name="T65" fmla="*/ 43 h 141"/>
                <a:gd name="T66" fmla="*/ 0 w 126"/>
                <a:gd name="T67" fmla="*/ 22 h 141"/>
                <a:gd name="T68" fmla="*/ 13 w 126"/>
                <a:gd name="T69" fmla="*/ 15 h 141"/>
                <a:gd name="T70" fmla="*/ 16 w 126"/>
                <a:gd name="T71" fmla="*/ 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41">
                  <a:moveTo>
                    <a:pt x="16" y="2"/>
                  </a:moveTo>
                  <a:lnTo>
                    <a:pt x="26" y="11"/>
                  </a:lnTo>
                  <a:lnTo>
                    <a:pt x="35" y="0"/>
                  </a:lnTo>
                  <a:lnTo>
                    <a:pt x="50" y="7"/>
                  </a:lnTo>
                  <a:lnTo>
                    <a:pt x="54" y="1"/>
                  </a:lnTo>
                  <a:lnTo>
                    <a:pt x="58" y="7"/>
                  </a:lnTo>
                  <a:lnTo>
                    <a:pt x="67" y="2"/>
                  </a:lnTo>
                  <a:lnTo>
                    <a:pt x="68" y="8"/>
                  </a:lnTo>
                  <a:lnTo>
                    <a:pt x="85" y="18"/>
                  </a:lnTo>
                  <a:lnTo>
                    <a:pt x="77" y="28"/>
                  </a:lnTo>
                  <a:lnTo>
                    <a:pt x="98" y="43"/>
                  </a:lnTo>
                  <a:lnTo>
                    <a:pt x="96" y="54"/>
                  </a:lnTo>
                  <a:lnTo>
                    <a:pt x="105" y="79"/>
                  </a:lnTo>
                  <a:lnTo>
                    <a:pt x="103" y="91"/>
                  </a:lnTo>
                  <a:lnTo>
                    <a:pt x="108" y="90"/>
                  </a:lnTo>
                  <a:lnTo>
                    <a:pt x="114" y="97"/>
                  </a:lnTo>
                  <a:lnTo>
                    <a:pt x="112" y="107"/>
                  </a:lnTo>
                  <a:lnTo>
                    <a:pt x="126" y="119"/>
                  </a:lnTo>
                  <a:lnTo>
                    <a:pt x="120" y="129"/>
                  </a:lnTo>
                  <a:lnTo>
                    <a:pt x="106" y="122"/>
                  </a:lnTo>
                  <a:lnTo>
                    <a:pt x="95" y="141"/>
                  </a:lnTo>
                  <a:lnTo>
                    <a:pt x="92" y="125"/>
                  </a:lnTo>
                  <a:lnTo>
                    <a:pt x="69" y="104"/>
                  </a:lnTo>
                  <a:lnTo>
                    <a:pt x="64" y="109"/>
                  </a:lnTo>
                  <a:lnTo>
                    <a:pt x="45" y="100"/>
                  </a:lnTo>
                  <a:lnTo>
                    <a:pt x="36" y="80"/>
                  </a:lnTo>
                  <a:lnTo>
                    <a:pt x="20" y="81"/>
                  </a:lnTo>
                  <a:lnTo>
                    <a:pt x="12" y="74"/>
                  </a:lnTo>
                  <a:lnTo>
                    <a:pt x="10" y="65"/>
                  </a:lnTo>
                  <a:lnTo>
                    <a:pt x="16" y="63"/>
                  </a:lnTo>
                  <a:lnTo>
                    <a:pt x="11" y="55"/>
                  </a:lnTo>
                  <a:lnTo>
                    <a:pt x="18" y="51"/>
                  </a:lnTo>
                  <a:lnTo>
                    <a:pt x="8" y="43"/>
                  </a:lnTo>
                  <a:lnTo>
                    <a:pt x="0" y="22"/>
                  </a:lnTo>
                  <a:lnTo>
                    <a:pt x="13" y="15"/>
                  </a:lnTo>
                  <a:lnTo>
                    <a:pt x="16" y="2"/>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04" name="Freeform 39"/>
            <p:cNvSpPr>
              <a:spLocks/>
            </p:cNvSpPr>
            <p:nvPr/>
          </p:nvSpPr>
          <p:spPr bwMode="auto">
            <a:xfrm>
              <a:off x="2581275" y="3128964"/>
              <a:ext cx="520700" cy="496888"/>
            </a:xfrm>
            <a:custGeom>
              <a:avLst/>
              <a:gdLst>
                <a:gd name="T0" fmla="*/ 17 w 328"/>
                <a:gd name="T1" fmla="*/ 51 h 313"/>
                <a:gd name="T2" fmla="*/ 37 w 328"/>
                <a:gd name="T3" fmla="*/ 51 h 313"/>
                <a:gd name="T4" fmla="*/ 47 w 328"/>
                <a:gd name="T5" fmla="*/ 51 h 313"/>
                <a:gd name="T6" fmla="*/ 52 w 328"/>
                <a:gd name="T7" fmla="*/ 51 h 313"/>
                <a:gd name="T8" fmla="*/ 62 w 328"/>
                <a:gd name="T9" fmla="*/ 38 h 313"/>
                <a:gd name="T10" fmla="*/ 95 w 328"/>
                <a:gd name="T11" fmla="*/ 3 h 313"/>
                <a:gd name="T12" fmla="*/ 124 w 328"/>
                <a:gd name="T13" fmla="*/ 0 h 313"/>
                <a:gd name="T14" fmla="*/ 177 w 328"/>
                <a:gd name="T15" fmla="*/ 36 h 313"/>
                <a:gd name="T16" fmla="*/ 155 w 328"/>
                <a:gd name="T17" fmla="*/ 84 h 313"/>
                <a:gd name="T18" fmla="*/ 161 w 328"/>
                <a:gd name="T19" fmla="*/ 99 h 313"/>
                <a:gd name="T20" fmla="*/ 175 w 328"/>
                <a:gd name="T21" fmla="*/ 105 h 313"/>
                <a:gd name="T22" fmla="*/ 191 w 328"/>
                <a:gd name="T23" fmla="*/ 122 h 313"/>
                <a:gd name="T24" fmla="*/ 213 w 328"/>
                <a:gd name="T25" fmla="*/ 140 h 313"/>
                <a:gd name="T26" fmla="*/ 228 w 328"/>
                <a:gd name="T27" fmla="*/ 164 h 313"/>
                <a:gd name="T28" fmla="*/ 240 w 328"/>
                <a:gd name="T29" fmla="*/ 179 h 313"/>
                <a:gd name="T30" fmla="*/ 252 w 328"/>
                <a:gd name="T31" fmla="*/ 189 h 313"/>
                <a:gd name="T32" fmla="*/ 278 w 328"/>
                <a:gd name="T33" fmla="*/ 190 h 313"/>
                <a:gd name="T34" fmla="*/ 292 w 328"/>
                <a:gd name="T35" fmla="*/ 219 h 313"/>
                <a:gd name="T36" fmla="*/ 315 w 328"/>
                <a:gd name="T37" fmla="*/ 219 h 313"/>
                <a:gd name="T38" fmla="*/ 317 w 328"/>
                <a:gd name="T39" fmla="*/ 237 h 313"/>
                <a:gd name="T40" fmla="*/ 328 w 328"/>
                <a:gd name="T41" fmla="*/ 257 h 313"/>
                <a:gd name="T42" fmla="*/ 285 w 328"/>
                <a:gd name="T43" fmla="*/ 267 h 313"/>
                <a:gd name="T44" fmla="*/ 298 w 328"/>
                <a:gd name="T45" fmla="*/ 289 h 313"/>
                <a:gd name="T46" fmla="*/ 285 w 328"/>
                <a:gd name="T47" fmla="*/ 307 h 313"/>
                <a:gd name="T48" fmla="*/ 263 w 328"/>
                <a:gd name="T49" fmla="*/ 298 h 313"/>
                <a:gd name="T50" fmla="*/ 243 w 328"/>
                <a:gd name="T51" fmla="*/ 302 h 313"/>
                <a:gd name="T52" fmla="*/ 199 w 328"/>
                <a:gd name="T53" fmla="*/ 274 h 313"/>
                <a:gd name="T54" fmla="*/ 184 w 328"/>
                <a:gd name="T55" fmla="*/ 254 h 313"/>
                <a:gd name="T56" fmla="*/ 181 w 328"/>
                <a:gd name="T57" fmla="*/ 249 h 313"/>
                <a:gd name="T58" fmla="*/ 169 w 328"/>
                <a:gd name="T59" fmla="*/ 241 h 313"/>
                <a:gd name="T60" fmla="*/ 161 w 328"/>
                <a:gd name="T61" fmla="*/ 223 h 313"/>
                <a:gd name="T62" fmla="*/ 155 w 328"/>
                <a:gd name="T63" fmla="*/ 213 h 313"/>
                <a:gd name="T64" fmla="*/ 150 w 328"/>
                <a:gd name="T65" fmla="*/ 224 h 313"/>
                <a:gd name="T66" fmla="*/ 115 w 328"/>
                <a:gd name="T67" fmla="*/ 221 h 313"/>
                <a:gd name="T68" fmla="*/ 87 w 328"/>
                <a:gd name="T69" fmla="*/ 204 h 313"/>
                <a:gd name="T70" fmla="*/ 81 w 328"/>
                <a:gd name="T71" fmla="*/ 160 h 313"/>
                <a:gd name="T72" fmla="*/ 53 w 328"/>
                <a:gd name="T73" fmla="*/ 146 h 313"/>
                <a:gd name="T74" fmla="*/ 33 w 328"/>
                <a:gd name="T75" fmla="*/ 145 h 313"/>
                <a:gd name="T76" fmla="*/ 30 w 328"/>
                <a:gd name="T77" fmla="*/ 113 h 313"/>
                <a:gd name="T78" fmla="*/ 6 w 328"/>
                <a:gd name="T79" fmla="*/ 111 h 313"/>
                <a:gd name="T80" fmla="*/ 9 w 328"/>
                <a:gd name="T81" fmla="*/ 78 h 313"/>
                <a:gd name="T82" fmla="*/ 0 w 328"/>
                <a:gd name="T83" fmla="*/ 73 h 313"/>
                <a:gd name="T84" fmla="*/ 6 w 328"/>
                <a:gd name="T85" fmla="*/ 52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8" h="313">
                  <a:moveTo>
                    <a:pt x="6" y="52"/>
                  </a:moveTo>
                  <a:lnTo>
                    <a:pt x="17" y="51"/>
                  </a:lnTo>
                  <a:lnTo>
                    <a:pt x="29" y="60"/>
                  </a:lnTo>
                  <a:lnTo>
                    <a:pt x="37" y="51"/>
                  </a:lnTo>
                  <a:lnTo>
                    <a:pt x="40" y="57"/>
                  </a:lnTo>
                  <a:lnTo>
                    <a:pt x="47" y="51"/>
                  </a:lnTo>
                  <a:lnTo>
                    <a:pt x="47" y="55"/>
                  </a:lnTo>
                  <a:lnTo>
                    <a:pt x="52" y="51"/>
                  </a:lnTo>
                  <a:lnTo>
                    <a:pt x="48" y="47"/>
                  </a:lnTo>
                  <a:lnTo>
                    <a:pt x="62" y="38"/>
                  </a:lnTo>
                  <a:lnTo>
                    <a:pt x="58" y="29"/>
                  </a:lnTo>
                  <a:lnTo>
                    <a:pt x="95" y="3"/>
                  </a:lnTo>
                  <a:lnTo>
                    <a:pt x="114" y="7"/>
                  </a:lnTo>
                  <a:lnTo>
                    <a:pt x="124" y="0"/>
                  </a:lnTo>
                  <a:lnTo>
                    <a:pt x="158" y="9"/>
                  </a:lnTo>
                  <a:lnTo>
                    <a:pt x="177" y="36"/>
                  </a:lnTo>
                  <a:lnTo>
                    <a:pt x="155" y="76"/>
                  </a:lnTo>
                  <a:lnTo>
                    <a:pt x="155" y="84"/>
                  </a:lnTo>
                  <a:lnTo>
                    <a:pt x="162" y="89"/>
                  </a:lnTo>
                  <a:lnTo>
                    <a:pt x="161" y="99"/>
                  </a:lnTo>
                  <a:lnTo>
                    <a:pt x="165" y="96"/>
                  </a:lnTo>
                  <a:lnTo>
                    <a:pt x="175" y="105"/>
                  </a:lnTo>
                  <a:lnTo>
                    <a:pt x="177" y="117"/>
                  </a:lnTo>
                  <a:lnTo>
                    <a:pt x="191" y="122"/>
                  </a:lnTo>
                  <a:lnTo>
                    <a:pt x="204" y="148"/>
                  </a:lnTo>
                  <a:lnTo>
                    <a:pt x="213" y="140"/>
                  </a:lnTo>
                  <a:lnTo>
                    <a:pt x="224" y="146"/>
                  </a:lnTo>
                  <a:lnTo>
                    <a:pt x="228" y="164"/>
                  </a:lnTo>
                  <a:lnTo>
                    <a:pt x="240" y="165"/>
                  </a:lnTo>
                  <a:lnTo>
                    <a:pt x="240" y="179"/>
                  </a:lnTo>
                  <a:lnTo>
                    <a:pt x="246" y="179"/>
                  </a:lnTo>
                  <a:lnTo>
                    <a:pt x="252" y="189"/>
                  </a:lnTo>
                  <a:lnTo>
                    <a:pt x="273" y="186"/>
                  </a:lnTo>
                  <a:lnTo>
                    <a:pt x="278" y="190"/>
                  </a:lnTo>
                  <a:lnTo>
                    <a:pt x="273" y="193"/>
                  </a:lnTo>
                  <a:lnTo>
                    <a:pt x="292" y="219"/>
                  </a:lnTo>
                  <a:lnTo>
                    <a:pt x="307" y="208"/>
                  </a:lnTo>
                  <a:lnTo>
                    <a:pt x="315" y="219"/>
                  </a:lnTo>
                  <a:lnTo>
                    <a:pt x="308" y="225"/>
                  </a:lnTo>
                  <a:lnTo>
                    <a:pt x="317" y="237"/>
                  </a:lnTo>
                  <a:lnTo>
                    <a:pt x="325" y="238"/>
                  </a:lnTo>
                  <a:lnTo>
                    <a:pt x="328" y="257"/>
                  </a:lnTo>
                  <a:lnTo>
                    <a:pt x="297" y="277"/>
                  </a:lnTo>
                  <a:lnTo>
                    <a:pt x="285" y="267"/>
                  </a:lnTo>
                  <a:lnTo>
                    <a:pt x="285" y="282"/>
                  </a:lnTo>
                  <a:lnTo>
                    <a:pt x="298" y="289"/>
                  </a:lnTo>
                  <a:lnTo>
                    <a:pt x="281" y="301"/>
                  </a:lnTo>
                  <a:lnTo>
                    <a:pt x="285" y="307"/>
                  </a:lnTo>
                  <a:lnTo>
                    <a:pt x="279" y="313"/>
                  </a:lnTo>
                  <a:lnTo>
                    <a:pt x="263" y="298"/>
                  </a:lnTo>
                  <a:lnTo>
                    <a:pt x="251" y="308"/>
                  </a:lnTo>
                  <a:lnTo>
                    <a:pt x="243" y="302"/>
                  </a:lnTo>
                  <a:lnTo>
                    <a:pt x="236" y="308"/>
                  </a:lnTo>
                  <a:lnTo>
                    <a:pt x="199" y="274"/>
                  </a:lnTo>
                  <a:lnTo>
                    <a:pt x="193" y="256"/>
                  </a:lnTo>
                  <a:lnTo>
                    <a:pt x="184" y="254"/>
                  </a:lnTo>
                  <a:lnTo>
                    <a:pt x="188" y="248"/>
                  </a:lnTo>
                  <a:lnTo>
                    <a:pt x="181" y="249"/>
                  </a:lnTo>
                  <a:lnTo>
                    <a:pt x="180" y="241"/>
                  </a:lnTo>
                  <a:lnTo>
                    <a:pt x="169" y="241"/>
                  </a:lnTo>
                  <a:lnTo>
                    <a:pt x="171" y="228"/>
                  </a:lnTo>
                  <a:lnTo>
                    <a:pt x="161" y="223"/>
                  </a:lnTo>
                  <a:lnTo>
                    <a:pt x="163" y="210"/>
                  </a:lnTo>
                  <a:lnTo>
                    <a:pt x="155" y="213"/>
                  </a:lnTo>
                  <a:lnTo>
                    <a:pt x="157" y="219"/>
                  </a:lnTo>
                  <a:lnTo>
                    <a:pt x="150" y="224"/>
                  </a:lnTo>
                  <a:lnTo>
                    <a:pt x="125" y="210"/>
                  </a:lnTo>
                  <a:lnTo>
                    <a:pt x="115" y="221"/>
                  </a:lnTo>
                  <a:lnTo>
                    <a:pt x="104" y="221"/>
                  </a:lnTo>
                  <a:lnTo>
                    <a:pt x="87" y="204"/>
                  </a:lnTo>
                  <a:lnTo>
                    <a:pt x="91" y="176"/>
                  </a:lnTo>
                  <a:lnTo>
                    <a:pt x="81" y="160"/>
                  </a:lnTo>
                  <a:lnTo>
                    <a:pt x="70" y="167"/>
                  </a:lnTo>
                  <a:lnTo>
                    <a:pt x="53" y="146"/>
                  </a:lnTo>
                  <a:lnTo>
                    <a:pt x="40" y="142"/>
                  </a:lnTo>
                  <a:lnTo>
                    <a:pt x="33" y="145"/>
                  </a:lnTo>
                  <a:lnTo>
                    <a:pt x="39" y="117"/>
                  </a:lnTo>
                  <a:lnTo>
                    <a:pt x="30" y="113"/>
                  </a:lnTo>
                  <a:lnTo>
                    <a:pt x="12" y="116"/>
                  </a:lnTo>
                  <a:lnTo>
                    <a:pt x="6" y="111"/>
                  </a:lnTo>
                  <a:lnTo>
                    <a:pt x="15" y="99"/>
                  </a:lnTo>
                  <a:lnTo>
                    <a:pt x="9" y="78"/>
                  </a:lnTo>
                  <a:lnTo>
                    <a:pt x="1" y="78"/>
                  </a:lnTo>
                  <a:lnTo>
                    <a:pt x="0" y="73"/>
                  </a:lnTo>
                  <a:lnTo>
                    <a:pt x="8" y="68"/>
                  </a:lnTo>
                  <a:lnTo>
                    <a:pt x="6" y="5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40"/>
            <p:cNvSpPr>
              <a:spLocks/>
            </p:cNvSpPr>
            <p:nvPr/>
          </p:nvSpPr>
          <p:spPr bwMode="auto">
            <a:xfrm>
              <a:off x="2581275" y="3128964"/>
              <a:ext cx="520700" cy="496888"/>
            </a:xfrm>
            <a:custGeom>
              <a:avLst/>
              <a:gdLst>
                <a:gd name="T0" fmla="*/ 17 w 328"/>
                <a:gd name="T1" fmla="*/ 51 h 313"/>
                <a:gd name="T2" fmla="*/ 37 w 328"/>
                <a:gd name="T3" fmla="*/ 51 h 313"/>
                <a:gd name="T4" fmla="*/ 47 w 328"/>
                <a:gd name="T5" fmla="*/ 51 h 313"/>
                <a:gd name="T6" fmla="*/ 52 w 328"/>
                <a:gd name="T7" fmla="*/ 51 h 313"/>
                <a:gd name="T8" fmla="*/ 62 w 328"/>
                <a:gd name="T9" fmla="*/ 38 h 313"/>
                <a:gd name="T10" fmla="*/ 95 w 328"/>
                <a:gd name="T11" fmla="*/ 3 h 313"/>
                <a:gd name="T12" fmla="*/ 124 w 328"/>
                <a:gd name="T13" fmla="*/ 0 h 313"/>
                <a:gd name="T14" fmla="*/ 177 w 328"/>
                <a:gd name="T15" fmla="*/ 36 h 313"/>
                <a:gd name="T16" fmla="*/ 155 w 328"/>
                <a:gd name="T17" fmla="*/ 84 h 313"/>
                <a:gd name="T18" fmla="*/ 161 w 328"/>
                <a:gd name="T19" fmla="*/ 99 h 313"/>
                <a:gd name="T20" fmla="*/ 175 w 328"/>
                <a:gd name="T21" fmla="*/ 105 h 313"/>
                <a:gd name="T22" fmla="*/ 191 w 328"/>
                <a:gd name="T23" fmla="*/ 122 h 313"/>
                <a:gd name="T24" fmla="*/ 213 w 328"/>
                <a:gd name="T25" fmla="*/ 140 h 313"/>
                <a:gd name="T26" fmla="*/ 228 w 328"/>
                <a:gd name="T27" fmla="*/ 164 h 313"/>
                <a:gd name="T28" fmla="*/ 240 w 328"/>
                <a:gd name="T29" fmla="*/ 179 h 313"/>
                <a:gd name="T30" fmla="*/ 252 w 328"/>
                <a:gd name="T31" fmla="*/ 189 h 313"/>
                <a:gd name="T32" fmla="*/ 278 w 328"/>
                <a:gd name="T33" fmla="*/ 190 h 313"/>
                <a:gd name="T34" fmla="*/ 292 w 328"/>
                <a:gd name="T35" fmla="*/ 219 h 313"/>
                <a:gd name="T36" fmla="*/ 315 w 328"/>
                <a:gd name="T37" fmla="*/ 219 h 313"/>
                <a:gd name="T38" fmla="*/ 317 w 328"/>
                <a:gd name="T39" fmla="*/ 237 h 313"/>
                <a:gd name="T40" fmla="*/ 328 w 328"/>
                <a:gd name="T41" fmla="*/ 257 h 313"/>
                <a:gd name="T42" fmla="*/ 285 w 328"/>
                <a:gd name="T43" fmla="*/ 267 h 313"/>
                <a:gd name="T44" fmla="*/ 298 w 328"/>
                <a:gd name="T45" fmla="*/ 289 h 313"/>
                <a:gd name="T46" fmla="*/ 285 w 328"/>
                <a:gd name="T47" fmla="*/ 307 h 313"/>
                <a:gd name="T48" fmla="*/ 263 w 328"/>
                <a:gd name="T49" fmla="*/ 298 h 313"/>
                <a:gd name="T50" fmla="*/ 243 w 328"/>
                <a:gd name="T51" fmla="*/ 302 h 313"/>
                <a:gd name="T52" fmla="*/ 199 w 328"/>
                <a:gd name="T53" fmla="*/ 274 h 313"/>
                <a:gd name="T54" fmla="*/ 184 w 328"/>
                <a:gd name="T55" fmla="*/ 254 h 313"/>
                <a:gd name="T56" fmla="*/ 181 w 328"/>
                <a:gd name="T57" fmla="*/ 249 h 313"/>
                <a:gd name="T58" fmla="*/ 169 w 328"/>
                <a:gd name="T59" fmla="*/ 241 h 313"/>
                <a:gd name="T60" fmla="*/ 161 w 328"/>
                <a:gd name="T61" fmla="*/ 223 h 313"/>
                <a:gd name="T62" fmla="*/ 155 w 328"/>
                <a:gd name="T63" fmla="*/ 213 h 313"/>
                <a:gd name="T64" fmla="*/ 150 w 328"/>
                <a:gd name="T65" fmla="*/ 224 h 313"/>
                <a:gd name="T66" fmla="*/ 115 w 328"/>
                <a:gd name="T67" fmla="*/ 221 h 313"/>
                <a:gd name="T68" fmla="*/ 87 w 328"/>
                <a:gd name="T69" fmla="*/ 204 h 313"/>
                <a:gd name="T70" fmla="*/ 81 w 328"/>
                <a:gd name="T71" fmla="*/ 160 h 313"/>
                <a:gd name="T72" fmla="*/ 53 w 328"/>
                <a:gd name="T73" fmla="*/ 146 h 313"/>
                <a:gd name="T74" fmla="*/ 33 w 328"/>
                <a:gd name="T75" fmla="*/ 145 h 313"/>
                <a:gd name="T76" fmla="*/ 30 w 328"/>
                <a:gd name="T77" fmla="*/ 113 h 313"/>
                <a:gd name="T78" fmla="*/ 6 w 328"/>
                <a:gd name="T79" fmla="*/ 111 h 313"/>
                <a:gd name="T80" fmla="*/ 9 w 328"/>
                <a:gd name="T81" fmla="*/ 78 h 313"/>
                <a:gd name="T82" fmla="*/ 0 w 328"/>
                <a:gd name="T83" fmla="*/ 73 h 313"/>
                <a:gd name="T84" fmla="*/ 6 w 328"/>
                <a:gd name="T85" fmla="*/ 52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8" h="313">
                  <a:moveTo>
                    <a:pt x="6" y="52"/>
                  </a:moveTo>
                  <a:lnTo>
                    <a:pt x="17" y="51"/>
                  </a:lnTo>
                  <a:lnTo>
                    <a:pt x="29" y="60"/>
                  </a:lnTo>
                  <a:lnTo>
                    <a:pt x="37" y="51"/>
                  </a:lnTo>
                  <a:lnTo>
                    <a:pt x="40" y="57"/>
                  </a:lnTo>
                  <a:lnTo>
                    <a:pt x="47" y="51"/>
                  </a:lnTo>
                  <a:lnTo>
                    <a:pt x="47" y="55"/>
                  </a:lnTo>
                  <a:lnTo>
                    <a:pt x="52" y="51"/>
                  </a:lnTo>
                  <a:lnTo>
                    <a:pt x="48" y="47"/>
                  </a:lnTo>
                  <a:lnTo>
                    <a:pt x="62" y="38"/>
                  </a:lnTo>
                  <a:lnTo>
                    <a:pt x="58" y="29"/>
                  </a:lnTo>
                  <a:lnTo>
                    <a:pt x="95" y="3"/>
                  </a:lnTo>
                  <a:lnTo>
                    <a:pt x="114" y="7"/>
                  </a:lnTo>
                  <a:lnTo>
                    <a:pt x="124" y="0"/>
                  </a:lnTo>
                  <a:lnTo>
                    <a:pt x="158" y="9"/>
                  </a:lnTo>
                  <a:lnTo>
                    <a:pt x="177" y="36"/>
                  </a:lnTo>
                  <a:lnTo>
                    <a:pt x="155" y="76"/>
                  </a:lnTo>
                  <a:lnTo>
                    <a:pt x="155" y="84"/>
                  </a:lnTo>
                  <a:lnTo>
                    <a:pt x="162" y="89"/>
                  </a:lnTo>
                  <a:lnTo>
                    <a:pt x="161" y="99"/>
                  </a:lnTo>
                  <a:lnTo>
                    <a:pt x="165" y="96"/>
                  </a:lnTo>
                  <a:lnTo>
                    <a:pt x="175" y="105"/>
                  </a:lnTo>
                  <a:lnTo>
                    <a:pt x="177" y="117"/>
                  </a:lnTo>
                  <a:lnTo>
                    <a:pt x="191" y="122"/>
                  </a:lnTo>
                  <a:lnTo>
                    <a:pt x="204" y="148"/>
                  </a:lnTo>
                  <a:lnTo>
                    <a:pt x="213" y="140"/>
                  </a:lnTo>
                  <a:lnTo>
                    <a:pt x="224" y="146"/>
                  </a:lnTo>
                  <a:lnTo>
                    <a:pt x="228" y="164"/>
                  </a:lnTo>
                  <a:lnTo>
                    <a:pt x="240" y="165"/>
                  </a:lnTo>
                  <a:lnTo>
                    <a:pt x="240" y="179"/>
                  </a:lnTo>
                  <a:lnTo>
                    <a:pt x="246" y="179"/>
                  </a:lnTo>
                  <a:lnTo>
                    <a:pt x="252" y="189"/>
                  </a:lnTo>
                  <a:lnTo>
                    <a:pt x="273" y="186"/>
                  </a:lnTo>
                  <a:lnTo>
                    <a:pt x="278" y="190"/>
                  </a:lnTo>
                  <a:lnTo>
                    <a:pt x="273" y="193"/>
                  </a:lnTo>
                  <a:lnTo>
                    <a:pt x="292" y="219"/>
                  </a:lnTo>
                  <a:lnTo>
                    <a:pt x="307" y="208"/>
                  </a:lnTo>
                  <a:lnTo>
                    <a:pt x="315" y="219"/>
                  </a:lnTo>
                  <a:lnTo>
                    <a:pt x="308" y="225"/>
                  </a:lnTo>
                  <a:lnTo>
                    <a:pt x="317" y="237"/>
                  </a:lnTo>
                  <a:lnTo>
                    <a:pt x="325" y="238"/>
                  </a:lnTo>
                  <a:lnTo>
                    <a:pt x="328" y="257"/>
                  </a:lnTo>
                  <a:lnTo>
                    <a:pt x="297" y="277"/>
                  </a:lnTo>
                  <a:lnTo>
                    <a:pt x="285" y="267"/>
                  </a:lnTo>
                  <a:lnTo>
                    <a:pt x="285" y="282"/>
                  </a:lnTo>
                  <a:lnTo>
                    <a:pt x="298" y="289"/>
                  </a:lnTo>
                  <a:lnTo>
                    <a:pt x="281" y="301"/>
                  </a:lnTo>
                  <a:lnTo>
                    <a:pt x="285" y="307"/>
                  </a:lnTo>
                  <a:lnTo>
                    <a:pt x="279" y="313"/>
                  </a:lnTo>
                  <a:lnTo>
                    <a:pt x="263" y="298"/>
                  </a:lnTo>
                  <a:lnTo>
                    <a:pt x="251" y="308"/>
                  </a:lnTo>
                  <a:lnTo>
                    <a:pt x="243" y="302"/>
                  </a:lnTo>
                  <a:lnTo>
                    <a:pt x="236" y="308"/>
                  </a:lnTo>
                  <a:lnTo>
                    <a:pt x="199" y="274"/>
                  </a:lnTo>
                  <a:lnTo>
                    <a:pt x="193" y="256"/>
                  </a:lnTo>
                  <a:lnTo>
                    <a:pt x="184" y="254"/>
                  </a:lnTo>
                  <a:lnTo>
                    <a:pt x="188" y="248"/>
                  </a:lnTo>
                  <a:lnTo>
                    <a:pt x="181" y="249"/>
                  </a:lnTo>
                  <a:lnTo>
                    <a:pt x="180" y="241"/>
                  </a:lnTo>
                  <a:lnTo>
                    <a:pt x="169" y="241"/>
                  </a:lnTo>
                  <a:lnTo>
                    <a:pt x="171" y="228"/>
                  </a:lnTo>
                  <a:lnTo>
                    <a:pt x="161" y="223"/>
                  </a:lnTo>
                  <a:lnTo>
                    <a:pt x="163" y="210"/>
                  </a:lnTo>
                  <a:lnTo>
                    <a:pt x="155" y="213"/>
                  </a:lnTo>
                  <a:lnTo>
                    <a:pt x="157" y="219"/>
                  </a:lnTo>
                  <a:lnTo>
                    <a:pt x="150" y="224"/>
                  </a:lnTo>
                  <a:lnTo>
                    <a:pt x="125" y="210"/>
                  </a:lnTo>
                  <a:lnTo>
                    <a:pt x="115" y="221"/>
                  </a:lnTo>
                  <a:lnTo>
                    <a:pt x="104" y="221"/>
                  </a:lnTo>
                  <a:lnTo>
                    <a:pt x="87" y="204"/>
                  </a:lnTo>
                  <a:lnTo>
                    <a:pt x="91" y="176"/>
                  </a:lnTo>
                  <a:lnTo>
                    <a:pt x="81" y="160"/>
                  </a:lnTo>
                  <a:lnTo>
                    <a:pt x="70" y="167"/>
                  </a:lnTo>
                  <a:lnTo>
                    <a:pt x="53" y="146"/>
                  </a:lnTo>
                  <a:lnTo>
                    <a:pt x="40" y="142"/>
                  </a:lnTo>
                  <a:lnTo>
                    <a:pt x="33" y="145"/>
                  </a:lnTo>
                  <a:lnTo>
                    <a:pt x="39" y="117"/>
                  </a:lnTo>
                  <a:lnTo>
                    <a:pt x="30" y="113"/>
                  </a:lnTo>
                  <a:lnTo>
                    <a:pt x="12" y="116"/>
                  </a:lnTo>
                  <a:lnTo>
                    <a:pt x="6" y="111"/>
                  </a:lnTo>
                  <a:lnTo>
                    <a:pt x="15" y="99"/>
                  </a:lnTo>
                  <a:lnTo>
                    <a:pt x="9" y="78"/>
                  </a:lnTo>
                  <a:lnTo>
                    <a:pt x="1" y="78"/>
                  </a:lnTo>
                  <a:lnTo>
                    <a:pt x="0" y="73"/>
                  </a:lnTo>
                  <a:lnTo>
                    <a:pt x="8" y="68"/>
                  </a:lnTo>
                  <a:lnTo>
                    <a:pt x="6" y="52"/>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06" name="Freeform 41"/>
            <p:cNvSpPr>
              <a:spLocks/>
            </p:cNvSpPr>
            <p:nvPr/>
          </p:nvSpPr>
          <p:spPr bwMode="auto">
            <a:xfrm>
              <a:off x="2087563" y="3559176"/>
              <a:ext cx="161925" cy="192088"/>
            </a:xfrm>
            <a:custGeom>
              <a:avLst/>
              <a:gdLst>
                <a:gd name="T0" fmla="*/ 21 w 102"/>
                <a:gd name="T1" fmla="*/ 4 h 121"/>
                <a:gd name="T2" fmla="*/ 39 w 102"/>
                <a:gd name="T3" fmla="*/ 13 h 121"/>
                <a:gd name="T4" fmla="*/ 47 w 102"/>
                <a:gd name="T5" fmla="*/ 0 h 121"/>
                <a:gd name="T6" fmla="*/ 83 w 102"/>
                <a:gd name="T7" fmla="*/ 9 h 121"/>
                <a:gd name="T8" fmla="*/ 85 w 102"/>
                <a:gd name="T9" fmla="*/ 45 h 121"/>
                <a:gd name="T10" fmla="*/ 102 w 102"/>
                <a:gd name="T11" fmla="*/ 68 h 121"/>
                <a:gd name="T12" fmla="*/ 94 w 102"/>
                <a:gd name="T13" fmla="*/ 76 h 121"/>
                <a:gd name="T14" fmla="*/ 99 w 102"/>
                <a:gd name="T15" fmla="*/ 78 h 121"/>
                <a:gd name="T16" fmla="*/ 95 w 102"/>
                <a:gd name="T17" fmla="*/ 87 h 121"/>
                <a:gd name="T18" fmla="*/ 84 w 102"/>
                <a:gd name="T19" fmla="*/ 97 h 121"/>
                <a:gd name="T20" fmla="*/ 73 w 102"/>
                <a:gd name="T21" fmla="*/ 97 h 121"/>
                <a:gd name="T22" fmla="*/ 65 w 102"/>
                <a:gd name="T23" fmla="*/ 120 h 121"/>
                <a:gd name="T24" fmla="*/ 54 w 102"/>
                <a:gd name="T25" fmla="*/ 115 h 121"/>
                <a:gd name="T26" fmla="*/ 44 w 102"/>
                <a:gd name="T27" fmla="*/ 121 h 121"/>
                <a:gd name="T28" fmla="*/ 41 w 102"/>
                <a:gd name="T29" fmla="*/ 113 h 121"/>
                <a:gd name="T30" fmla="*/ 36 w 102"/>
                <a:gd name="T31" fmla="*/ 114 h 121"/>
                <a:gd name="T32" fmla="*/ 38 w 102"/>
                <a:gd name="T33" fmla="*/ 102 h 121"/>
                <a:gd name="T34" fmla="*/ 29 w 102"/>
                <a:gd name="T35" fmla="*/ 77 h 121"/>
                <a:gd name="T36" fmla="*/ 31 w 102"/>
                <a:gd name="T37" fmla="*/ 66 h 121"/>
                <a:gd name="T38" fmla="*/ 11 w 102"/>
                <a:gd name="T39" fmla="*/ 51 h 121"/>
                <a:gd name="T40" fmla="*/ 19 w 102"/>
                <a:gd name="T41" fmla="*/ 42 h 121"/>
                <a:gd name="T42" fmla="*/ 0 w 102"/>
                <a:gd name="T43" fmla="*/ 31 h 121"/>
                <a:gd name="T44" fmla="*/ 2 w 102"/>
                <a:gd name="T45" fmla="*/ 21 h 121"/>
                <a:gd name="T46" fmla="*/ 20 w 102"/>
                <a:gd name="T47" fmla="*/ 19 h 121"/>
                <a:gd name="T48" fmla="*/ 21 w 102"/>
                <a:gd name="T49" fmla="*/ 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 h="121">
                  <a:moveTo>
                    <a:pt x="21" y="4"/>
                  </a:moveTo>
                  <a:lnTo>
                    <a:pt x="39" y="13"/>
                  </a:lnTo>
                  <a:lnTo>
                    <a:pt x="47" y="0"/>
                  </a:lnTo>
                  <a:lnTo>
                    <a:pt x="83" y="9"/>
                  </a:lnTo>
                  <a:lnTo>
                    <a:pt x="85" y="45"/>
                  </a:lnTo>
                  <a:lnTo>
                    <a:pt x="102" y="68"/>
                  </a:lnTo>
                  <a:lnTo>
                    <a:pt x="94" y="76"/>
                  </a:lnTo>
                  <a:lnTo>
                    <a:pt x="99" y="78"/>
                  </a:lnTo>
                  <a:lnTo>
                    <a:pt x="95" y="87"/>
                  </a:lnTo>
                  <a:lnTo>
                    <a:pt x="84" y="97"/>
                  </a:lnTo>
                  <a:lnTo>
                    <a:pt x="73" y="97"/>
                  </a:lnTo>
                  <a:lnTo>
                    <a:pt x="65" y="120"/>
                  </a:lnTo>
                  <a:lnTo>
                    <a:pt x="54" y="115"/>
                  </a:lnTo>
                  <a:lnTo>
                    <a:pt x="44" y="121"/>
                  </a:lnTo>
                  <a:lnTo>
                    <a:pt x="41" y="113"/>
                  </a:lnTo>
                  <a:lnTo>
                    <a:pt x="36" y="114"/>
                  </a:lnTo>
                  <a:lnTo>
                    <a:pt x="38" y="102"/>
                  </a:lnTo>
                  <a:lnTo>
                    <a:pt x="29" y="77"/>
                  </a:lnTo>
                  <a:lnTo>
                    <a:pt x="31" y="66"/>
                  </a:lnTo>
                  <a:lnTo>
                    <a:pt x="11" y="51"/>
                  </a:lnTo>
                  <a:lnTo>
                    <a:pt x="19" y="42"/>
                  </a:lnTo>
                  <a:lnTo>
                    <a:pt x="0" y="31"/>
                  </a:lnTo>
                  <a:lnTo>
                    <a:pt x="2" y="21"/>
                  </a:lnTo>
                  <a:lnTo>
                    <a:pt x="20" y="19"/>
                  </a:lnTo>
                  <a:lnTo>
                    <a:pt x="21" y="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42"/>
            <p:cNvSpPr>
              <a:spLocks/>
            </p:cNvSpPr>
            <p:nvPr/>
          </p:nvSpPr>
          <p:spPr bwMode="auto">
            <a:xfrm>
              <a:off x="2087563" y="3559176"/>
              <a:ext cx="161925" cy="192088"/>
            </a:xfrm>
            <a:custGeom>
              <a:avLst/>
              <a:gdLst>
                <a:gd name="T0" fmla="*/ 21 w 102"/>
                <a:gd name="T1" fmla="*/ 4 h 121"/>
                <a:gd name="T2" fmla="*/ 39 w 102"/>
                <a:gd name="T3" fmla="*/ 13 h 121"/>
                <a:gd name="T4" fmla="*/ 47 w 102"/>
                <a:gd name="T5" fmla="*/ 0 h 121"/>
                <a:gd name="T6" fmla="*/ 83 w 102"/>
                <a:gd name="T7" fmla="*/ 9 h 121"/>
                <a:gd name="T8" fmla="*/ 85 w 102"/>
                <a:gd name="T9" fmla="*/ 45 h 121"/>
                <a:gd name="T10" fmla="*/ 102 w 102"/>
                <a:gd name="T11" fmla="*/ 68 h 121"/>
                <a:gd name="T12" fmla="*/ 94 w 102"/>
                <a:gd name="T13" fmla="*/ 76 h 121"/>
                <a:gd name="T14" fmla="*/ 99 w 102"/>
                <a:gd name="T15" fmla="*/ 78 h 121"/>
                <a:gd name="T16" fmla="*/ 95 w 102"/>
                <a:gd name="T17" fmla="*/ 87 h 121"/>
                <a:gd name="T18" fmla="*/ 84 w 102"/>
                <a:gd name="T19" fmla="*/ 97 h 121"/>
                <a:gd name="T20" fmla="*/ 73 w 102"/>
                <a:gd name="T21" fmla="*/ 97 h 121"/>
                <a:gd name="T22" fmla="*/ 65 w 102"/>
                <a:gd name="T23" fmla="*/ 120 h 121"/>
                <a:gd name="T24" fmla="*/ 54 w 102"/>
                <a:gd name="T25" fmla="*/ 115 h 121"/>
                <a:gd name="T26" fmla="*/ 44 w 102"/>
                <a:gd name="T27" fmla="*/ 121 h 121"/>
                <a:gd name="T28" fmla="*/ 41 w 102"/>
                <a:gd name="T29" fmla="*/ 113 h 121"/>
                <a:gd name="T30" fmla="*/ 36 w 102"/>
                <a:gd name="T31" fmla="*/ 114 h 121"/>
                <a:gd name="T32" fmla="*/ 38 w 102"/>
                <a:gd name="T33" fmla="*/ 102 h 121"/>
                <a:gd name="T34" fmla="*/ 29 w 102"/>
                <a:gd name="T35" fmla="*/ 77 h 121"/>
                <a:gd name="T36" fmla="*/ 31 w 102"/>
                <a:gd name="T37" fmla="*/ 66 h 121"/>
                <a:gd name="T38" fmla="*/ 11 w 102"/>
                <a:gd name="T39" fmla="*/ 51 h 121"/>
                <a:gd name="T40" fmla="*/ 19 w 102"/>
                <a:gd name="T41" fmla="*/ 42 h 121"/>
                <a:gd name="T42" fmla="*/ 0 w 102"/>
                <a:gd name="T43" fmla="*/ 31 h 121"/>
                <a:gd name="T44" fmla="*/ 2 w 102"/>
                <a:gd name="T45" fmla="*/ 21 h 121"/>
                <a:gd name="T46" fmla="*/ 20 w 102"/>
                <a:gd name="T47" fmla="*/ 19 h 121"/>
                <a:gd name="T48" fmla="*/ 21 w 102"/>
                <a:gd name="T49" fmla="*/ 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 h="121">
                  <a:moveTo>
                    <a:pt x="21" y="4"/>
                  </a:moveTo>
                  <a:lnTo>
                    <a:pt x="39" y="13"/>
                  </a:lnTo>
                  <a:lnTo>
                    <a:pt x="47" y="0"/>
                  </a:lnTo>
                  <a:lnTo>
                    <a:pt x="83" y="9"/>
                  </a:lnTo>
                  <a:lnTo>
                    <a:pt x="85" y="45"/>
                  </a:lnTo>
                  <a:lnTo>
                    <a:pt x="102" y="68"/>
                  </a:lnTo>
                  <a:lnTo>
                    <a:pt x="94" y="76"/>
                  </a:lnTo>
                  <a:lnTo>
                    <a:pt x="99" y="78"/>
                  </a:lnTo>
                  <a:lnTo>
                    <a:pt x="95" y="87"/>
                  </a:lnTo>
                  <a:lnTo>
                    <a:pt x="84" y="97"/>
                  </a:lnTo>
                  <a:lnTo>
                    <a:pt x="73" y="97"/>
                  </a:lnTo>
                  <a:lnTo>
                    <a:pt x="65" y="120"/>
                  </a:lnTo>
                  <a:lnTo>
                    <a:pt x="54" y="115"/>
                  </a:lnTo>
                  <a:lnTo>
                    <a:pt x="44" y="121"/>
                  </a:lnTo>
                  <a:lnTo>
                    <a:pt x="41" y="113"/>
                  </a:lnTo>
                  <a:lnTo>
                    <a:pt x="36" y="114"/>
                  </a:lnTo>
                  <a:lnTo>
                    <a:pt x="38" y="102"/>
                  </a:lnTo>
                  <a:lnTo>
                    <a:pt x="29" y="77"/>
                  </a:lnTo>
                  <a:lnTo>
                    <a:pt x="31" y="66"/>
                  </a:lnTo>
                  <a:lnTo>
                    <a:pt x="11" y="51"/>
                  </a:lnTo>
                  <a:lnTo>
                    <a:pt x="19" y="42"/>
                  </a:lnTo>
                  <a:lnTo>
                    <a:pt x="0" y="31"/>
                  </a:lnTo>
                  <a:lnTo>
                    <a:pt x="2" y="21"/>
                  </a:lnTo>
                  <a:lnTo>
                    <a:pt x="20" y="19"/>
                  </a:lnTo>
                  <a:lnTo>
                    <a:pt x="21" y="4"/>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08" name="Freeform 43"/>
            <p:cNvSpPr>
              <a:spLocks/>
            </p:cNvSpPr>
            <p:nvPr/>
          </p:nvSpPr>
          <p:spPr bwMode="auto">
            <a:xfrm>
              <a:off x="2827338" y="2825751"/>
              <a:ext cx="669925" cy="762000"/>
            </a:xfrm>
            <a:custGeom>
              <a:avLst/>
              <a:gdLst>
                <a:gd name="T0" fmla="*/ 191 w 422"/>
                <a:gd name="T1" fmla="*/ 31 h 480"/>
                <a:gd name="T2" fmla="*/ 255 w 422"/>
                <a:gd name="T3" fmla="*/ 98 h 480"/>
                <a:gd name="T4" fmla="*/ 348 w 422"/>
                <a:gd name="T5" fmla="*/ 106 h 480"/>
                <a:gd name="T6" fmla="*/ 358 w 422"/>
                <a:gd name="T7" fmla="*/ 118 h 480"/>
                <a:gd name="T8" fmla="*/ 354 w 422"/>
                <a:gd name="T9" fmla="*/ 177 h 480"/>
                <a:gd name="T10" fmla="*/ 378 w 422"/>
                <a:gd name="T11" fmla="*/ 234 h 480"/>
                <a:gd name="T12" fmla="*/ 407 w 422"/>
                <a:gd name="T13" fmla="*/ 237 h 480"/>
                <a:gd name="T14" fmla="*/ 389 w 422"/>
                <a:gd name="T15" fmla="*/ 293 h 480"/>
                <a:gd name="T16" fmla="*/ 396 w 422"/>
                <a:gd name="T17" fmla="*/ 331 h 480"/>
                <a:gd name="T18" fmla="*/ 386 w 422"/>
                <a:gd name="T19" fmla="*/ 346 h 480"/>
                <a:gd name="T20" fmla="*/ 365 w 422"/>
                <a:gd name="T21" fmla="*/ 336 h 480"/>
                <a:gd name="T22" fmla="*/ 350 w 422"/>
                <a:gd name="T23" fmla="*/ 330 h 480"/>
                <a:gd name="T24" fmla="*/ 337 w 422"/>
                <a:gd name="T25" fmla="*/ 329 h 480"/>
                <a:gd name="T26" fmla="*/ 336 w 422"/>
                <a:gd name="T27" fmla="*/ 316 h 480"/>
                <a:gd name="T28" fmla="*/ 277 w 422"/>
                <a:gd name="T29" fmla="*/ 274 h 480"/>
                <a:gd name="T30" fmla="*/ 271 w 422"/>
                <a:gd name="T31" fmla="*/ 344 h 480"/>
                <a:gd name="T32" fmla="*/ 254 w 422"/>
                <a:gd name="T33" fmla="*/ 363 h 480"/>
                <a:gd name="T34" fmla="*/ 239 w 422"/>
                <a:gd name="T35" fmla="*/ 402 h 480"/>
                <a:gd name="T36" fmla="*/ 258 w 422"/>
                <a:gd name="T37" fmla="*/ 409 h 480"/>
                <a:gd name="T38" fmla="*/ 281 w 422"/>
                <a:gd name="T39" fmla="*/ 398 h 480"/>
                <a:gd name="T40" fmla="*/ 304 w 422"/>
                <a:gd name="T41" fmla="*/ 412 h 480"/>
                <a:gd name="T42" fmla="*/ 255 w 422"/>
                <a:gd name="T43" fmla="*/ 463 h 480"/>
                <a:gd name="T44" fmla="*/ 210 w 422"/>
                <a:gd name="T45" fmla="*/ 468 h 480"/>
                <a:gd name="T46" fmla="*/ 193 w 422"/>
                <a:gd name="T47" fmla="*/ 465 h 480"/>
                <a:gd name="T48" fmla="*/ 184 w 422"/>
                <a:gd name="T49" fmla="*/ 442 h 480"/>
                <a:gd name="T50" fmla="*/ 171 w 422"/>
                <a:gd name="T51" fmla="*/ 445 h 480"/>
                <a:gd name="T52" fmla="*/ 162 w 422"/>
                <a:gd name="T53" fmla="*/ 428 h 480"/>
                <a:gd name="T54" fmla="*/ 160 w 422"/>
                <a:gd name="T55" fmla="*/ 410 h 480"/>
                <a:gd name="T56" fmla="*/ 137 w 422"/>
                <a:gd name="T57" fmla="*/ 410 h 480"/>
                <a:gd name="T58" fmla="*/ 123 w 422"/>
                <a:gd name="T59" fmla="*/ 381 h 480"/>
                <a:gd name="T60" fmla="*/ 97 w 422"/>
                <a:gd name="T61" fmla="*/ 380 h 480"/>
                <a:gd name="T62" fmla="*/ 85 w 422"/>
                <a:gd name="T63" fmla="*/ 370 h 480"/>
                <a:gd name="T64" fmla="*/ 73 w 422"/>
                <a:gd name="T65" fmla="*/ 355 h 480"/>
                <a:gd name="T66" fmla="*/ 58 w 422"/>
                <a:gd name="T67" fmla="*/ 331 h 480"/>
                <a:gd name="T68" fmla="*/ 42 w 422"/>
                <a:gd name="T69" fmla="*/ 318 h 480"/>
                <a:gd name="T70" fmla="*/ 20 w 422"/>
                <a:gd name="T71" fmla="*/ 296 h 480"/>
                <a:gd name="T72" fmla="*/ 6 w 422"/>
                <a:gd name="T73" fmla="*/ 290 h 480"/>
                <a:gd name="T74" fmla="*/ 0 w 422"/>
                <a:gd name="T75" fmla="*/ 275 h 480"/>
                <a:gd name="T76" fmla="*/ 25 w 422"/>
                <a:gd name="T77" fmla="*/ 222 h 480"/>
                <a:gd name="T78" fmla="*/ 51 w 422"/>
                <a:gd name="T79" fmla="*/ 199 h 480"/>
                <a:gd name="T80" fmla="*/ 68 w 422"/>
                <a:gd name="T81" fmla="*/ 180 h 480"/>
                <a:gd name="T82" fmla="*/ 63 w 422"/>
                <a:gd name="T83" fmla="*/ 137 h 480"/>
                <a:gd name="T84" fmla="*/ 85 w 422"/>
                <a:gd name="T85" fmla="*/ 109 h 480"/>
                <a:gd name="T86" fmla="*/ 130 w 422"/>
                <a:gd name="T87" fmla="*/ 105 h 480"/>
                <a:gd name="T88" fmla="*/ 145 w 422"/>
                <a:gd name="T89" fmla="*/ 49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22" h="480">
                  <a:moveTo>
                    <a:pt x="191" y="0"/>
                  </a:moveTo>
                  <a:lnTo>
                    <a:pt x="191" y="31"/>
                  </a:lnTo>
                  <a:lnTo>
                    <a:pt x="221" y="79"/>
                  </a:lnTo>
                  <a:lnTo>
                    <a:pt x="255" y="98"/>
                  </a:lnTo>
                  <a:lnTo>
                    <a:pt x="339" y="107"/>
                  </a:lnTo>
                  <a:lnTo>
                    <a:pt x="348" y="106"/>
                  </a:lnTo>
                  <a:lnTo>
                    <a:pt x="402" y="14"/>
                  </a:lnTo>
                  <a:lnTo>
                    <a:pt x="358" y="118"/>
                  </a:lnTo>
                  <a:lnTo>
                    <a:pt x="352" y="158"/>
                  </a:lnTo>
                  <a:lnTo>
                    <a:pt x="354" y="177"/>
                  </a:lnTo>
                  <a:lnTo>
                    <a:pt x="372" y="211"/>
                  </a:lnTo>
                  <a:lnTo>
                    <a:pt x="378" y="234"/>
                  </a:lnTo>
                  <a:lnTo>
                    <a:pt x="390" y="245"/>
                  </a:lnTo>
                  <a:lnTo>
                    <a:pt x="407" y="237"/>
                  </a:lnTo>
                  <a:lnTo>
                    <a:pt x="422" y="252"/>
                  </a:lnTo>
                  <a:lnTo>
                    <a:pt x="389" y="293"/>
                  </a:lnTo>
                  <a:lnTo>
                    <a:pt x="402" y="299"/>
                  </a:lnTo>
                  <a:lnTo>
                    <a:pt x="396" y="331"/>
                  </a:lnTo>
                  <a:lnTo>
                    <a:pt x="400" y="336"/>
                  </a:lnTo>
                  <a:lnTo>
                    <a:pt x="386" y="346"/>
                  </a:lnTo>
                  <a:lnTo>
                    <a:pt x="373" y="331"/>
                  </a:lnTo>
                  <a:lnTo>
                    <a:pt x="365" y="336"/>
                  </a:lnTo>
                  <a:lnTo>
                    <a:pt x="358" y="324"/>
                  </a:lnTo>
                  <a:lnTo>
                    <a:pt x="350" y="330"/>
                  </a:lnTo>
                  <a:lnTo>
                    <a:pt x="344" y="322"/>
                  </a:lnTo>
                  <a:lnTo>
                    <a:pt x="337" y="329"/>
                  </a:lnTo>
                  <a:lnTo>
                    <a:pt x="333" y="322"/>
                  </a:lnTo>
                  <a:lnTo>
                    <a:pt x="336" y="316"/>
                  </a:lnTo>
                  <a:lnTo>
                    <a:pt x="322" y="302"/>
                  </a:lnTo>
                  <a:lnTo>
                    <a:pt x="277" y="274"/>
                  </a:lnTo>
                  <a:lnTo>
                    <a:pt x="287" y="317"/>
                  </a:lnTo>
                  <a:lnTo>
                    <a:pt x="271" y="344"/>
                  </a:lnTo>
                  <a:lnTo>
                    <a:pt x="277" y="359"/>
                  </a:lnTo>
                  <a:lnTo>
                    <a:pt x="254" y="363"/>
                  </a:lnTo>
                  <a:lnTo>
                    <a:pt x="235" y="397"/>
                  </a:lnTo>
                  <a:lnTo>
                    <a:pt x="239" y="402"/>
                  </a:lnTo>
                  <a:lnTo>
                    <a:pt x="246" y="396"/>
                  </a:lnTo>
                  <a:lnTo>
                    <a:pt x="258" y="409"/>
                  </a:lnTo>
                  <a:lnTo>
                    <a:pt x="276" y="391"/>
                  </a:lnTo>
                  <a:lnTo>
                    <a:pt x="281" y="398"/>
                  </a:lnTo>
                  <a:lnTo>
                    <a:pt x="288" y="392"/>
                  </a:lnTo>
                  <a:lnTo>
                    <a:pt x="304" y="412"/>
                  </a:lnTo>
                  <a:lnTo>
                    <a:pt x="247" y="452"/>
                  </a:lnTo>
                  <a:lnTo>
                    <a:pt x="255" y="463"/>
                  </a:lnTo>
                  <a:lnTo>
                    <a:pt x="233" y="480"/>
                  </a:lnTo>
                  <a:lnTo>
                    <a:pt x="210" y="468"/>
                  </a:lnTo>
                  <a:lnTo>
                    <a:pt x="201" y="475"/>
                  </a:lnTo>
                  <a:lnTo>
                    <a:pt x="193" y="465"/>
                  </a:lnTo>
                  <a:lnTo>
                    <a:pt x="198" y="457"/>
                  </a:lnTo>
                  <a:lnTo>
                    <a:pt x="184" y="442"/>
                  </a:lnTo>
                  <a:lnTo>
                    <a:pt x="173" y="448"/>
                  </a:lnTo>
                  <a:lnTo>
                    <a:pt x="171" y="445"/>
                  </a:lnTo>
                  <a:lnTo>
                    <a:pt x="170" y="429"/>
                  </a:lnTo>
                  <a:lnTo>
                    <a:pt x="162" y="428"/>
                  </a:lnTo>
                  <a:lnTo>
                    <a:pt x="153" y="416"/>
                  </a:lnTo>
                  <a:lnTo>
                    <a:pt x="160" y="410"/>
                  </a:lnTo>
                  <a:lnTo>
                    <a:pt x="152" y="399"/>
                  </a:lnTo>
                  <a:lnTo>
                    <a:pt x="137" y="410"/>
                  </a:lnTo>
                  <a:lnTo>
                    <a:pt x="118" y="384"/>
                  </a:lnTo>
                  <a:lnTo>
                    <a:pt x="123" y="381"/>
                  </a:lnTo>
                  <a:lnTo>
                    <a:pt x="118" y="377"/>
                  </a:lnTo>
                  <a:lnTo>
                    <a:pt x="97" y="380"/>
                  </a:lnTo>
                  <a:lnTo>
                    <a:pt x="91" y="370"/>
                  </a:lnTo>
                  <a:lnTo>
                    <a:pt x="85" y="370"/>
                  </a:lnTo>
                  <a:lnTo>
                    <a:pt x="85" y="356"/>
                  </a:lnTo>
                  <a:lnTo>
                    <a:pt x="73" y="355"/>
                  </a:lnTo>
                  <a:lnTo>
                    <a:pt x="71" y="340"/>
                  </a:lnTo>
                  <a:lnTo>
                    <a:pt x="58" y="331"/>
                  </a:lnTo>
                  <a:lnTo>
                    <a:pt x="49" y="339"/>
                  </a:lnTo>
                  <a:lnTo>
                    <a:pt x="42" y="318"/>
                  </a:lnTo>
                  <a:lnTo>
                    <a:pt x="22" y="308"/>
                  </a:lnTo>
                  <a:lnTo>
                    <a:pt x="20" y="296"/>
                  </a:lnTo>
                  <a:lnTo>
                    <a:pt x="11" y="287"/>
                  </a:lnTo>
                  <a:lnTo>
                    <a:pt x="6" y="290"/>
                  </a:lnTo>
                  <a:lnTo>
                    <a:pt x="7" y="280"/>
                  </a:lnTo>
                  <a:lnTo>
                    <a:pt x="0" y="275"/>
                  </a:lnTo>
                  <a:lnTo>
                    <a:pt x="12" y="237"/>
                  </a:lnTo>
                  <a:lnTo>
                    <a:pt x="25" y="222"/>
                  </a:lnTo>
                  <a:lnTo>
                    <a:pt x="44" y="212"/>
                  </a:lnTo>
                  <a:lnTo>
                    <a:pt x="51" y="199"/>
                  </a:lnTo>
                  <a:lnTo>
                    <a:pt x="47" y="193"/>
                  </a:lnTo>
                  <a:lnTo>
                    <a:pt x="68" y="180"/>
                  </a:lnTo>
                  <a:lnTo>
                    <a:pt x="59" y="161"/>
                  </a:lnTo>
                  <a:lnTo>
                    <a:pt x="63" y="137"/>
                  </a:lnTo>
                  <a:lnTo>
                    <a:pt x="76" y="133"/>
                  </a:lnTo>
                  <a:lnTo>
                    <a:pt x="85" y="109"/>
                  </a:lnTo>
                  <a:lnTo>
                    <a:pt x="96" y="119"/>
                  </a:lnTo>
                  <a:lnTo>
                    <a:pt x="130" y="105"/>
                  </a:lnTo>
                  <a:lnTo>
                    <a:pt x="136" y="65"/>
                  </a:lnTo>
                  <a:lnTo>
                    <a:pt x="145" y="49"/>
                  </a:lnTo>
                  <a:lnTo>
                    <a:pt x="191"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 name="Freeform 44"/>
            <p:cNvSpPr>
              <a:spLocks/>
            </p:cNvSpPr>
            <p:nvPr/>
          </p:nvSpPr>
          <p:spPr bwMode="auto">
            <a:xfrm>
              <a:off x="2827338" y="2825751"/>
              <a:ext cx="669925" cy="762000"/>
            </a:xfrm>
            <a:custGeom>
              <a:avLst/>
              <a:gdLst>
                <a:gd name="T0" fmla="*/ 191 w 422"/>
                <a:gd name="T1" fmla="*/ 31 h 480"/>
                <a:gd name="T2" fmla="*/ 255 w 422"/>
                <a:gd name="T3" fmla="*/ 98 h 480"/>
                <a:gd name="T4" fmla="*/ 348 w 422"/>
                <a:gd name="T5" fmla="*/ 106 h 480"/>
                <a:gd name="T6" fmla="*/ 358 w 422"/>
                <a:gd name="T7" fmla="*/ 118 h 480"/>
                <a:gd name="T8" fmla="*/ 354 w 422"/>
                <a:gd name="T9" fmla="*/ 177 h 480"/>
                <a:gd name="T10" fmla="*/ 378 w 422"/>
                <a:gd name="T11" fmla="*/ 234 h 480"/>
                <a:gd name="T12" fmla="*/ 407 w 422"/>
                <a:gd name="T13" fmla="*/ 237 h 480"/>
                <a:gd name="T14" fmla="*/ 389 w 422"/>
                <a:gd name="T15" fmla="*/ 293 h 480"/>
                <a:gd name="T16" fmla="*/ 396 w 422"/>
                <a:gd name="T17" fmla="*/ 331 h 480"/>
                <a:gd name="T18" fmla="*/ 386 w 422"/>
                <a:gd name="T19" fmla="*/ 346 h 480"/>
                <a:gd name="T20" fmla="*/ 365 w 422"/>
                <a:gd name="T21" fmla="*/ 336 h 480"/>
                <a:gd name="T22" fmla="*/ 350 w 422"/>
                <a:gd name="T23" fmla="*/ 330 h 480"/>
                <a:gd name="T24" fmla="*/ 337 w 422"/>
                <a:gd name="T25" fmla="*/ 329 h 480"/>
                <a:gd name="T26" fmla="*/ 336 w 422"/>
                <a:gd name="T27" fmla="*/ 316 h 480"/>
                <a:gd name="T28" fmla="*/ 277 w 422"/>
                <a:gd name="T29" fmla="*/ 274 h 480"/>
                <a:gd name="T30" fmla="*/ 271 w 422"/>
                <a:gd name="T31" fmla="*/ 344 h 480"/>
                <a:gd name="T32" fmla="*/ 254 w 422"/>
                <a:gd name="T33" fmla="*/ 363 h 480"/>
                <a:gd name="T34" fmla="*/ 239 w 422"/>
                <a:gd name="T35" fmla="*/ 402 h 480"/>
                <a:gd name="T36" fmla="*/ 258 w 422"/>
                <a:gd name="T37" fmla="*/ 409 h 480"/>
                <a:gd name="T38" fmla="*/ 281 w 422"/>
                <a:gd name="T39" fmla="*/ 398 h 480"/>
                <a:gd name="T40" fmla="*/ 304 w 422"/>
                <a:gd name="T41" fmla="*/ 412 h 480"/>
                <a:gd name="T42" fmla="*/ 255 w 422"/>
                <a:gd name="T43" fmla="*/ 463 h 480"/>
                <a:gd name="T44" fmla="*/ 210 w 422"/>
                <a:gd name="T45" fmla="*/ 468 h 480"/>
                <a:gd name="T46" fmla="*/ 193 w 422"/>
                <a:gd name="T47" fmla="*/ 465 h 480"/>
                <a:gd name="T48" fmla="*/ 184 w 422"/>
                <a:gd name="T49" fmla="*/ 442 h 480"/>
                <a:gd name="T50" fmla="*/ 171 w 422"/>
                <a:gd name="T51" fmla="*/ 445 h 480"/>
                <a:gd name="T52" fmla="*/ 162 w 422"/>
                <a:gd name="T53" fmla="*/ 428 h 480"/>
                <a:gd name="T54" fmla="*/ 160 w 422"/>
                <a:gd name="T55" fmla="*/ 410 h 480"/>
                <a:gd name="T56" fmla="*/ 137 w 422"/>
                <a:gd name="T57" fmla="*/ 410 h 480"/>
                <a:gd name="T58" fmla="*/ 123 w 422"/>
                <a:gd name="T59" fmla="*/ 381 h 480"/>
                <a:gd name="T60" fmla="*/ 97 w 422"/>
                <a:gd name="T61" fmla="*/ 380 h 480"/>
                <a:gd name="T62" fmla="*/ 85 w 422"/>
                <a:gd name="T63" fmla="*/ 370 h 480"/>
                <a:gd name="T64" fmla="*/ 73 w 422"/>
                <a:gd name="T65" fmla="*/ 355 h 480"/>
                <a:gd name="T66" fmla="*/ 58 w 422"/>
                <a:gd name="T67" fmla="*/ 331 h 480"/>
                <a:gd name="T68" fmla="*/ 42 w 422"/>
                <a:gd name="T69" fmla="*/ 318 h 480"/>
                <a:gd name="T70" fmla="*/ 20 w 422"/>
                <a:gd name="T71" fmla="*/ 296 h 480"/>
                <a:gd name="T72" fmla="*/ 6 w 422"/>
                <a:gd name="T73" fmla="*/ 290 h 480"/>
                <a:gd name="T74" fmla="*/ 0 w 422"/>
                <a:gd name="T75" fmla="*/ 275 h 480"/>
                <a:gd name="T76" fmla="*/ 25 w 422"/>
                <a:gd name="T77" fmla="*/ 222 h 480"/>
                <a:gd name="T78" fmla="*/ 51 w 422"/>
                <a:gd name="T79" fmla="*/ 199 h 480"/>
                <a:gd name="T80" fmla="*/ 68 w 422"/>
                <a:gd name="T81" fmla="*/ 180 h 480"/>
                <a:gd name="T82" fmla="*/ 63 w 422"/>
                <a:gd name="T83" fmla="*/ 137 h 480"/>
                <a:gd name="T84" fmla="*/ 85 w 422"/>
                <a:gd name="T85" fmla="*/ 109 h 480"/>
                <a:gd name="T86" fmla="*/ 130 w 422"/>
                <a:gd name="T87" fmla="*/ 105 h 480"/>
                <a:gd name="T88" fmla="*/ 145 w 422"/>
                <a:gd name="T89" fmla="*/ 49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22" h="480">
                  <a:moveTo>
                    <a:pt x="191" y="0"/>
                  </a:moveTo>
                  <a:lnTo>
                    <a:pt x="191" y="31"/>
                  </a:lnTo>
                  <a:lnTo>
                    <a:pt x="221" y="79"/>
                  </a:lnTo>
                  <a:lnTo>
                    <a:pt x="255" y="98"/>
                  </a:lnTo>
                  <a:lnTo>
                    <a:pt x="339" y="107"/>
                  </a:lnTo>
                  <a:lnTo>
                    <a:pt x="348" y="106"/>
                  </a:lnTo>
                  <a:lnTo>
                    <a:pt x="402" y="14"/>
                  </a:lnTo>
                  <a:lnTo>
                    <a:pt x="358" y="118"/>
                  </a:lnTo>
                  <a:lnTo>
                    <a:pt x="352" y="158"/>
                  </a:lnTo>
                  <a:lnTo>
                    <a:pt x="354" y="177"/>
                  </a:lnTo>
                  <a:lnTo>
                    <a:pt x="372" y="211"/>
                  </a:lnTo>
                  <a:lnTo>
                    <a:pt x="378" y="234"/>
                  </a:lnTo>
                  <a:lnTo>
                    <a:pt x="390" y="245"/>
                  </a:lnTo>
                  <a:lnTo>
                    <a:pt x="407" y="237"/>
                  </a:lnTo>
                  <a:lnTo>
                    <a:pt x="422" y="252"/>
                  </a:lnTo>
                  <a:lnTo>
                    <a:pt x="389" y="293"/>
                  </a:lnTo>
                  <a:lnTo>
                    <a:pt x="402" y="299"/>
                  </a:lnTo>
                  <a:lnTo>
                    <a:pt x="396" y="331"/>
                  </a:lnTo>
                  <a:lnTo>
                    <a:pt x="400" y="336"/>
                  </a:lnTo>
                  <a:lnTo>
                    <a:pt x="386" y="346"/>
                  </a:lnTo>
                  <a:lnTo>
                    <a:pt x="373" y="331"/>
                  </a:lnTo>
                  <a:lnTo>
                    <a:pt x="365" y="336"/>
                  </a:lnTo>
                  <a:lnTo>
                    <a:pt x="358" y="324"/>
                  </a:lnTo>
                  <a:lnTo>
                    <a:pt x="350" y="330"/>
                  </a:lnTo>
                  <a:lnTo>
                    <a:pt x="344" y="322"/>
                  </a:lnTo>
                  <a:lnTo>
                    <a:pt x="337" y="329"/>
                  </a:lnTo>
                  <a:lnTo>
                    <a:pt x="333" y="322"/>
                  </a:lnTo>
                  <a:lnTo>
                    <a:pt x="336" y="316"/>
                  </a:lnTo>
                  <a:lnTo>
                    <a:pt x="322" y="302"/>
                  </a:lnTo>
                  <a:lnTo>
                    <a:pt x="277" y="274"/>
                  </a:lnTo>
                  <a:lnTo>
                    <a:pt x="287" y="317"/>
                  </a:lnTo>
                  <a:lnTo>
                    <a:pt x="271" y="344"/>
                  </a:lnTo>
                  <a:lnTo>
                    <a:pt x="277" y="359"/>
                  </a:lnTo>
                  <a:lnTo>
                    <a:pt x="254" y="363"/>
                  </a:lnTo>
                  <a:lnTo>
                    <a:pt x="235" y="397"/>
                  </a:lnTo>
                  <a:lnTo>
                    <a:pt x="239" y="402"/>
                  </a:lnTo>
                  <a:lnTo>
                    <a:pt x="246" y="396"/>
                  </a:lnTo>
                  <a:lnTo>
                    <a:pt x="258" y="409"/>
                  </a:lnTo>
                  <a:lnTo>
                    <a:pt x="276" y="391"/>
                  </a:lnTo>
                  <a:lnTo>
                    <a:pt x="281" y="398"/>
                  </a:lnTo>
                  <a:lnTo>
                    <a:pt x="288" y="392"/>
                  </a:lnTo>
                  <a:lnTo>
                    <a:pt x="304" y="412"/>
                  </a:lnTo>
                  <a:lnTo>
                    <a:pt x="247" y="452"/>
                  </a:lnTo>
                  <a:lnTo>
                    <a:pt x="255" y="463"/>
                  </a:lnTo>
                  <a:lnTo>
                    <a:pt x="233" y="480"/>
                  </a:lnTo>
                  <a:lnTo>
                    <a:pt x="210" y="468"/>
                  </a:lnTo>
                  <a:lnTo>
                    <a:pt x="201" y="475"/>
                  </a:lnTo>
                  <a:lnTo>
                    <a:pt x="193" y="465"/>
                  </a:lnTo>
                  <a:lnTo>
                    <a:pt x="198" y="457"/>
                  </a:lnTo>
                  <a:lnTo>
                    <a:pt x="184" y="442"/>
                  </a:lnTo>
                  <a:lnTo>
                    <a:pt x="173" y="448"/>
                  </a:lnTo>
                  <a:lnTo>
                    <a:pt x="171" y="445"/>
                  </a:lnTo>
                  <a:lnTo>
                    <a:pt x="170" y="429"/>
                  </a:lnTo>
                  <a:lnTo>
                    <a:pt x="162" y="428"/>
                  </a:lnTo>
                  <a:lnTo>
                    <a:pt x="153" y="416"/>
                  </a:lnTo>
                  <a:lnTo>
                    <a:pt x="160" y="410"/>
                  </a:lnTo>
                  <a:lnTo>
                    <a:pt x="152" y="399"/>
                  </a:lnTo>
                  <a:lnTo>
                    <a:pt x="137" y="410"/>
                  </a:lnTo>
                  <a:lnTo>
                    <a:pt x="118" y="384"/>
                  </a:lnTo>
                  <a:lnTo>
                    <a:pt x="123" y="381"/>
                  </a:lnTo>
                  <a:lnTo>
                    <a:pt x="118" y="377"/>
                  </a:lnTo>
                  <a:lnTo>
                    <a:pt x="97" y="380"/>
                  </a:lnTo>
                  <a:lnTo>
                    <a:pt x="91" y="370"/>
                  </a:lnTo>
                  <a:lnTo>
                    <a:pt x="85" y="370"/>
                  </a:lnTo>
                  <a:lnTo>
                    <a:pt x="85" y="356"/>
                  </a:lnTo>
                  <a:lnTo>
                    <a:pt x="73" y="355"/>
                  </a:lnTo>
                  <a:lnTo>
                    <a:pt x="71" y="340"/>
                  </a:lnTo>
                  <a:lnTo>
                    <a:pt x="58" y="331"/>
                  </a:lnTo>
                  <a:lnTo>
                    <a:pt x="49" y="339"/>
                  </a:lnTo>
                  <a:lnTo>
                    <a:pt x="42" y="318"/>
                  </a:lnTo>
                  <a:lnTo>
                    <a:pt x="22" y="308"/>
                  </a:lnTo>
                  <a:lnTo>
                    <a:pt x="20" y="296"/>
                  </a:lnTo>
                  <a:lnTo>
                    <a:pt x="11" y="287"/>
                  </a:lnTo>
                  <a:lnTo>
                    <a:pt x="6" y="290"/>
                  </a:lnTo>
                  <a:lnTo>
                    <a:pt x="7" y="280"/>
                  </a:lnTo>
                  <a:lnTo>
                    <a:pt x="0" y="275"/>
                  </a:lnTo>
                  <a:lnTo>
                    <a:pt x="12" y="237"/>
                  </a:lnTo>
                  <a:lnTo>
                    <a:pt x="25" y="222"/>
                  </a:lnTo>
                  <a:lnTo>
                    <a:pt x="44" y="212"/>
                  </a:lnTo>
                  <a:lnTo>
                    <a:pt x="51" y="199"/>
                  </a:lnTo>
                  <a:lnTo>
                    <a:pt x="47" y="193"/>
                  </a:lnTo>
                  <a:lnTo>
                    <a:pt x="68" y="180"/>
                  </a:lnTo>
                  <a:lnTo>
                    <a:pt x="59" y="161"/>
                  </a:lnTo>
                  <a:lnTo>
                    <a:pt x="63" y="137"/>
                  </a:lnTo>
                  <a:lnTo>
                    <a:pt x="76" y="133"/>
                  </a:lnTo>
                  <a:lnTo>
                    <a:pt x="85" y="109"/>
                  </a:lnTo>
                  <a:lnTo>
                    <a:pt x="96" y="119"/>
                  </a:lnTo>
                  <a:lnTo>
                    <a:pt x="130" y="105"/>
                  </a:lnTo>
                  <a:lnTo>
                    <a:pt x="136" y="65"/>
                  </a:lnTo>
                  <a:lnTo>
                    <a:pt x="145" y="49"/>
                  </a:lnTo>
                  <a:lnTo>
                    <a:pt x="191"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10" name="Freeform 45"/>
            <p:cNvSpPr>
              <a:spLocks/>
            </p:cNvSpPr>
            <p:nvPr/>
          </p:nvSpPr>
          <p:spPr bwMode="auto">
            <a:xfrm>
              <a:off x="3883025" y="2662239"/>
              <a:ext cx="715962" cy="449263"/>
            </a:xfrm>
            <a:custGeom>
              <a:avLst/>
              <a:gdLst>
                <a:gd name="T0" fmla="*/ 11 w 451"/>
                <a:gd name="T1" fmla="*/ 125 h 283"/>
                <a:gd name="T2" fmla="*/ 26 w 451"/>
                <a:gd name="T3" fmla="*/ 112 h 283"/>
                <a:gd name="T4" fmla="*/ 55 w 451"/>
                <a:gd name="T5" fmla="*/ 109 h 283"/>
                <a:gd name="T6" fmla="*/ 57 w 451"/>
                <a:gd name="T7" fmla="*/ 97 h 283"/>
                <a:gd name="T8" fmla="*/ 67 w 451"/>
                <a:gd name="T9" fmla="*/ 90 h 283"/>
                <a:gd name="T10" fmla="*/ 110 w 451"/>
                <a:gd name="T11" fmla="*/ 79 h 283"/>
                <a:gd name="T12" fmla="*/ 121 w 451"/>
                <a:gd name="T13" fmla="*/ 58 h 283"/>
                <a:gd name="T14" fmla="*/ 163 w 451"/>
                <a:gd name="T15" fmla="*/ 49 h 283"/>
                <a:gd name="T16" fmla="*/ 199 w 451"/>
                <a:gd name="T17" fmla="*/ 15 h 283"/>
                <a:gd name="T18" fmla="*/ 237 w 451"/>
                <a:gd name="T19" fmla="*/ 15 h 283"/>
                <a:gd name="T20" fmla="*/ 276 w 451"/>
                <a:gd name="T21" fmla="*/ 0 h 283"/>
                <a:gd name="T22" fmla="*/ 316 w 451"/>
                <a:gd name="T23" fmla="*/ 6 h 283"/>
                <a:gd name="T24" fmla="*/ 346 w 451"/>
                <a:gd name="T25" fmla="*/ 25 h 283"/>
                <a:gd name="T26" fmla="*/ 364 w 451"/>
                <a:gd name="T27" fmla="*/ 28 h 283"/>
                <a:gd name="T28" fmla="*/ 411 w 451"/>
                <a:gd name="T29" fmla="*/ 18 h 283"/>
                <a:gd name="T30" fmla="*/ 429 w 451"/>
                <a:gd name="T31" fmla="*/ 21 h 283"/>
                <a:gd name="T32" fmla="*/ 446 w 451"/>
                <a:gd name="T33" fmla="*/ 33 h 283"/>
                <a:gd name="T34" fmla="*/ 451 w 451"/>
                <a:gd name="T35" fmla="*/ 45 h 283"/>
                <a:gd name="T36" fmla="*/ 448 w 451"/>
                <a:gd name="T37" fmla="*/ 65 h 283"/>
                <a:gd name="T38" fmla="*/ 420 w 451"/>
                <a:gd name="T39" fmla="*/ 88 h 283"/>
                <a:gd name="T40" fmla="*/ 315 w 451"/>
                <a:gd name="T41" fmla="*/ 84 h 283"/>
                <a:gd name="T42" fmla="*/ 284 w 451"/>
                <a:gd name="T43" fmla="*/ 89 h 283"/>
                <a:gd name="T44" fmla="*/ 203 w 451"/>
                <a:gd name="T45" fmla="*/ 119 h 283"/>
                <a:gd name="T46" fmla="*/ 117 w 451"/>
                <a:gd name="T47" fmla="*/ 161 h 283"/>
                <a:gd name="T48" fmla="*/ 91 w 451"/>
                <a:gd name="T49" fmla="*/ 199 h 283"/>
                <a:gd name="T50" fmla="*/ 85 w 451"/>
                <a:gd name="T51" fmla="*/ 221 h 283"/>
                <a:gd name="T52" fmla="*/ 92 w 451"/>
                <a:gd name="T53" fmla="*/ 259 h 283"/>
                <a:gd name="T54" fmla="*/ 89 w 451"/>
                <a:gd name="T55" fmla="*/ 274 h 283"/>
                <a:gd name="T56" fmla="*/ 65 w 451"/>
                <a:gd name="T57" fmla="*/ 283 h 283"/>
                <a:gd name="T58" fmla="*/ 25 w 451"/>
                <a:gd name="T59" fmla="*/ 252 h 283"/>
                <a:gd name="T60" fmla="*/ 4 w 451"/>
                <a:gd name="T61" fmla="*/ 211 h 283"/>
                <a:gd name="T62" fmla="*/ 0 w 451"/>
                <a:gd name="T63" fmla="*/ 147 h 283"/>
                <a:gd name="T64" fmla="*/ 11 w 451"/>
                <a:gd name="T65" fmla="*/ 125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51" h="283">
                  <a:moveTo>
                    <a:pt x="11" y="125"/>
                  </a:moveTo>
                  <a:lnTo>
                    <a:pt x="26" y="112"/>
                  </a:lnTo>
                  <a:lnTo>
                    <a:pt x="55" y="109"/>
                  </a:lnTo>
                  <a:lnTo>
                    <a:pt x="57" y="97"/>
                  </a:lnTo>
                  <a:lnTo>
                    <a:pt x="67" y="90"/>
                  </a:lnTo>
                  <a:lnTo>
                    <a:pt x="110" y="79"/>
                  </a:lnTo>
                  <a:lnTo>
                    <a:pt x="121" y="58"/>
                  </a:lnTo>
                  <a:lnTo>
                    <a:pt x="163" y="49"/>
                  </a:lnTo>
                  <a:lnTo>
                    <a:pt x="199" y="15"/>
                  </a:lnTo>
                  <a:lnTo>
                    <a:pt x="237" y="15"/>
                  </a:lnTo>
                  <a:lnTo>
                    <a:pt x="276" y="0"/>
                  </a:lnTo>
                  <a:lnTo>
                    <a:pt x="316" y="6"/>
                  </a:lnTo>
                  <a:lnTo>
                    <a:pt x="346" y="25"/>
                  </a:lnTo>
                  <a:lnTo>
                    <a:pt x="364" y="28"/>
                  </a:lnTo>
                  <a:lnTo>
                    <a:pt x="411" y="18"/>
                  </a:lnTo>
                  <a:lnTo>
                    <a:pt x="429" y="21"/>
                  </a:lnTo>
                  <a:lnTo>
                    <a:pt x="446" y="33"/>
                  </a:lnTo>
                  <a:lnTo>
                    <a:pt x="451" y="45"/>
                  </a:lnTo>
                  <a:lnTo>
                    <a:pt x="448" y="65"/>
                  </a:lnTo>
                  <a:lnTo>
                    <a:pt x="420" y="88"/>
                  </a:lnTo>
                  <a:lnTo>
                    <a:pt x="315" y="84"/>
                  </a:lnTo>
                  <a:lnTo>
                    <a:pt x="284" y="89"/>
                  </a:lnTo>
                  <a:lnTo>
                    <a:pt x="203" y="119"/>
                  </a:lnTo>
                  <a:lnTo>
                    <a:pt x="117" y="161"/>
                  </a:lnTo>
                  <a:lnTo>
                    <a:pt x="91" y="199"/>
                  </a:lnTo>
                  <a:lnTo>
                    <a:pt x="85" y="221"/>
                  </a:lnTo>
                  <a:lnTo>
                    <a:pt x="92" y="259"/>
                  </a:lnTo>
                  <a:lnTo>
                    <a:pt x="89" y="274"/>
                  </a:lnTo>
                  <a:lnTo>
                    <a:pt x="65" y="283"/>
                  </a:lnTo>
                  <a:lnTo>
                    <a:pt x="25" y="252"/>
                  </a:lnTo>
                  <a:lnTo>
                    <a:pt x="4" y="211"/>
                  </a:lnTo>
                  <a:lnTo>
                    <a:pt x="0" y="147"/>
                  </a:lnTo>
                  <a:lnTo>
                    <a:pt x="11" y="12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Freeform 46"/>
            <p:cNvSpPr>
              <a:spLocks/>
            </p:cNvSpPr>
            <p:nvPr/>
          </p:nvSpPr>
          <p:spPr bwMode="auto">
            <a:xfrm>
              <a:off x="3883025" y="2662239"/>
              <a:ext cx="715962" cy="449263"/>
            </a:xfrm>
            <a:custGeom>
              <a:avLst/>
              <a:gdLst>
                <a:gd name="T0" fmla="*/ 11 w 451"/>
                <a:gd name="T1" fmla="*/ 125 h 283"/>
                <a:gd name="T2" fmla="*/ 26 w 451"/>
                <a:gd name="T3" fmla="*/ 112 h 283"/>
                <a:gd name="T4" fmla="*/ 55 w 451"/>
                <a:gd name="T5" fmla="*/ 109 h 283"/>
                <a:gd name="T6" fmla="*/ 57 w 451"/>
                <a:gd name="T7" fmla="*/ 97 h 283"/>
                <a:gd name="T8" fmla="*/ 67 w 451"/>
                <a:gd name="T9" fmla="*/ 90 h 283"/>
                <a:gd name="T10" fmla="*/ 110 w 451"/>
                <a:gd name="T11" fmla="*/ 79 h 283"/>
                <a:gd name="T12" fmla="*/ 121 w 451"/>
                <a:gd name="T13" fmla="*/ 58 h 283"/>
                <a:gd name="T14" fmla="*/ 163 w 451"/>
                <a:gd name="T15" fmla="*/ 49 h 283"/>
                <a:gd name="T16" fmla="*/ 199 w 451"/>
                <a:gd name="T17" fmla="*/ 15 h 283"/>
                <a:gd name="T18" fmla="*/ 237 w 451"/>
                <a:gd name="T19" fmla="*/ 15 h 283"/>
                <a:gd name="T20" fmla="*/ 276 w 451"/>
                <a:gd name="T21" fmla="*/ 0 h 283"/>
                <a:gd name="T22" fmla="*/ 316 w 451"/>
                <a:gd name="T23" fmla="*/ 6 h 283"/>
                <a:gd name="T24" fmla="*/ 346 w 451"/>
                <a:gd name="T25" fmla="*/ 25 h 283"/>
                <a:gd name="T26" fmla="*/ 364 w 451"/>
                <a:gd name="T27" fmla="*/ 28 h 283"/>
                <a:gd name="T28" fmla="*/ 411 w 451"/>
                <a:gd name="T29" fmla="*/ 18 h 283"/>
                <a:gd name="T30" fmla="*/ 429 w 451"/>
                <a:gd name="T31" fmla="*/ 21 h 283"/>
                <a:gd name="T32" fmla="*/ 446 w 451"/>
                <a:gd name="T33" fmla="*/ 33 h 283"/>
                <a:gd name="T34" fmla="*/ 451 w 451"/>
                <a:gd name="T35" fmla="*/ 45 h 283"/>
                <a:gd name="T36" fmla="*/ 448 w 451"/>
                <a:gd name="T37" fmla="*/ 65 h 283"/>
                <a:gd name="T38" fmla="*/ 420 w 451"/>
                <a:gd name="T39" fmla="*/ 88 h 283"/>
                <a:gd name="T40" fmla="*/ 315 w 451"/>
                <a:gd name="T41" fmla="*/ 84 h 283"/>
                <a:gd name="T42" fmla="*/ 284 w 451"/>
                <a:gd name="T43" fmla="*/ 89 h 283"/>
                <a:gd name="T44" fmla="*/ 203 w 451"/>
                <a:gd name="T45" fmla="*/ 119 h 283"/>
                <a:gd name="T46" fmla="*/ 117 w 451"/>
                <a:gd name="T47" fmla="*/ 161 h 283"/>
                <a:gd name="T48" fmla="*/ 91 w 451"/>
                <a:gd name="T49" fmla="*/ 199 h 283"/>
                <a:gd name="T50" fmla="*/ 85 w 451"/>
                <a:gd name="T51" fmla="*/ 221 h 283"/>
                <a:gd name="T52" fmla="*/ 92 w 451"/>
                <a:gd name="T53" fmla="*/ 259 h 283"/>
                <a:gd name="T54" fmla="*/ 89 w 451"/>
                <a:gd name="T55" fmla="*/ 274 h 283"/>
                <a:gd name="T56" fmla="*/ 65 w 451"/>
                <a:gd name="T57" fmla="*/ 283 h 283"/>
                <a:gd name="T58" fmla="*/ 25 w 451"/>
                <a:gd name="T59" fmla="*/ 252 h 283"/>
                <a:gd name="T60" fmla="*/ 4 w 451"/>
                <a:gd name="T61" fmla="*/ 211 h 283"/>
                <a:gd name="T62" fmla="*/ 0 w 451"/>
                <a:gd name="T63" fmla="*/ 147 h 283"/>
                <a:gd name="T64" fmla="*/ 11 w 451"/>
                <a:gd name="T65" fmla="*/ 125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51" h="283">
                  <a:moveTo>
                    <a:pt x="11" y="125"/>
                  </a:moveTo>
                  <a:lnTo>
                    <a:pt x="26" y="112"/>
                  </a:lnTo>
                  <a:lnTo>
                    <a:pt x="55" y="109"/>
                  </a:lnTo>
                  <a:lnTo>
                    <a:pt x="57" y="97"/>
                  </a:lnTo>
                  <a:lnTo>
                    <a:pt x="67" y="90"/>
                  </a:lnTo>
                  <a:lnTo>
                    <a:pt x="110" y="79"/>
                  </a:lnTo>
                  <a:lnTo>
                    <a:pt x="121" y="58"/>
                  </a:lnTo>
                  <a:lnTo>
                    <a:pt x="163" y="49"/>
                  </a:lnTo>
                  <a:lnTo>
                    <a:pt x="199" y="15"/>
                  </a:lnTo>
                  <a:lnTo>
                    <a:pt x="237" y="15"/>
                  </a:lnTo>
                  <a:lnTo>
                    <a:pt x="276" y="0"/>
                  </a:lnTo>
                  <a:lnTo>
                    <a:pt x="316" y="6"/>
                  </a:lnTo>
                  <a:lnTo>
                    <a:pt x="346" y="25"/>
                  </a:lnTo>
                  <a:lnTo>
                    <a:pt x="364" y="28"/>
                  </a:lnTo>
                  <a:lnTo>
                    <a:pt x="411" y="18"/>
                  </a:lnTo>
                  <a:lnTo>
                    <a:pt x="429" y="21"/>
                  </a:lnTo>
                  <a:lnTo>
                    <a:pt x="446" y="33"/>
                  </a:lnTo>
                  <a:lnTo>
                    <a:pt x="451" y="45"/>
                  </a:lnTo>
                  <a:lnTo>
                    <a:pt x="448" y="65"/>
                  </a:lnTo>
                  <a:lnTo>
                    <a:pt x="420" y="88"/>
                  </a:lnTo>
                  <a:lnTo>
                    <a:pt x="315" y="84"/>
                  </a:lnTo>
                  <a:lnTo>
                    <a:pt x="284" y="89"/>
                  </a:lnTo>
                  <a:lnTo>
                    <a:pt x="203" y="119"/>
                  </a:lnTo>
                  <a:lnTo>
                    <a:pt x="117" y="161"/>
                  </a:lnTo>
                  <a:lnTo>
                    <a:pt x="91" y="199"/>
                  </a:lnTo>
                  <a:lnTo>
                    <a:pt x="85" y="221"/>
                  </a:lnTo>
                  <a:lnTo>
                    <a:pt x="92" y="259"/>
                  </a:lnTo>
                  <a:lnTo>
                    <a:pt x="89" y="274"/>
                  </a:lnTo>
                  <a:lnTo>
                    <a:pt x="65" y="283"/>
                  </a:lnTo>
                  <a:lnTo>
                    <a:pt x="25" y="252"/>
                  </a:lnTo>
                  <a:lnTo>
                    <a:pt x="4" y="211"/>
                  </a:lnTo>
                  <a:lnTo>
                    <a:pt x="0" y="147"/>
                  </a:lnTo>
                  <a:lnTo>
                    <a:pt x="11" y="12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12" name="Freeform 47"/>
            <p:cNvSpPr>
              <a:spLocks/>
            </p:cNvSpPr>
            <p:nvPr/>
          </p:nvSpPr>
          <p:spPr bwMode="auto">
            <a:xfrm>
              <a:off x="4333875" y="2128839"/>
              <a:ext cx="381000" cy="282575"/>
            </a:xfrm>
            <a:custGeom>
              <a:avLst/>
              <a:gdLst>
                <a:gd name="T0" fmla="*/ 0 w 240"/>
                <a:gd name="T1" fmla="*/ 3 h 178"/>
                <a:gd name="T2" fmla="*/ 12 w 240"/>
                <a:gd name="T3" fmla="*/ 0 h 178"/>
                <a:gd name="T4" fmla="*/ 43 w 240"/>
                <a:gd name="T5" fmla="*/ 10 h 178"/>
                <a:gd name="T6" fmla="*/ 66 w 240"/>
                <a:gd name="T7" fmla="*/ 26 h 178"/>
                <a:gd name="T8" fmla="*/ 79 w 240"/>
                <a:gd name="T9" fmla="*/ 21 h 178"/>
                <a:gd name="T10" fmla="*/ 92 w 240"/>
                <a:gd name="T11" fmla="*/ 24 h 178"/>
                <a:gd name="T12" fmla="*/ 101 w 240"/>
                <a:gd name="T13" fmla="*/ 41 h 178"/>
                <a:gd name="T14" fmla="*/ 91 w 240"/>
                <a:gd name="T15" fmla="*/ 57 h 178"/>
                <a:gd name="T16" fmla="*/ 93 w 240"/>
                <a:gd name="T17" fmla="*/ 64 h 178"/>
                <a:gd name="T18" fmla="*/ 119 w 240"/>
                <a:gd name="T19" fmla="*/ 40 h 178"/>
                <a:gd name="T20" fmla="*/ 153 w 240"/>
                <a:gd name="T21" fmla="*/ 48 h 178"/>
                <a:gd name="T22" fmla="*/ 174 w 240"/>
                <a:gd name="T23" fmla="*/ 42 h 178"/>
                <a:gd name="T24" fmla="*/ 191 w 240"/>
                <a:gd name="T25" fmla="*/ 49 h 178"/>
                <a:gd name="T26" fmla="*/ 240 w 240"/>
                <a:gd name="T27" fmla="*/ 95 h 178"/>
                <a:gd name="T28" fmla="*/ 240 w 240"/>
                <a:gd name="T29" fmla="*/ 141 h 178"/>
                <a:gd name="T30" fmla="*/ 233 w 240"/>
                <a:gd name="T31" fmla="*/ 154 h 178"/>
                <a:gd name="T32" fmla="*/ 215 w 240"/>
                <a:gd name="T33" fmla="*/ 164 h 178"/>
                <a:gd name="T34" fmla="*/ 178 w 240"/>
                <a:gd name="T35" fmla="*/ 157 h 178"/>
                <a:gd name="T36" fmla="*/ 152 w 240"/>
                <a:gd name="T37" fmla="*/ 165 h 178"/>
                <a:gd name="T38" fmla="*/ 137 w 240"/>
                <a:gd name="T39" fmla="*/ 178 h 178"/>
                <a:gd name="T40" fmla="*/ 108 w 240"/>
                <a:gd name="T41" fmla="*/ 171 h 178"/>
                <a:gd name="T42" fmla="*/ 100 w 240"/>
                <a:gd name="T43" fmla="*/ 162 h 178"/>
                <a:gd name="T44" fmla="*/ 101 w 240"/>
                <a:gd name="T45" fmla="*/ 151 h 178"/>
                <a:gd name="T46" fmla="*/ 73 w 240"/>
                <a:gd name="T47" fmla="*/ 118 h 178"/>
                <a:gd name="T48" fmla="*/ 36 w 240"/>
                <a:gd name="T49" fmla="*/ 108 h 178"/>
                <a:gd name="T50" fmla="*/ 3 w 240"/>
                <a:gd name="T51" fmla="*/ 67 h 178"/>
                <a:gd name="T52" fmla="*/ 0 w 240"/>
                <a:gd name="T53" fmla="*/ 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0" h="178">
                  <a:moveTo>
                    <a:pt x="0" y="3"/>
                  </a:moveTo>
                  <a:lnTo>
                    <a:pt x="12" y="0"/>
                  </a:lnTo>
                  <a:lnTo>
                    <a:pt x="43" y="10"/>
                  </a:lnTo>
                  <a:lnTo>
                    <a:pt x="66" y="26"/>
                  </a:lnTo>
                  <a:lnTo>
                    <a:pt x="79" y="21"/>
                  </a:lnTo>
                  <a:lnTo>
                    <a:pt x="92" y="24"/>
                  </a:lnTo>
                  <a:lnTo>
                    <a:pt x="101" y="41"/>
                  </a:lnTo>
                  <a:lnTo>
                    <a:pt x="91" y="57"/>
                  </a:lnTo>
                  <a:lnTo>
                    <a:pt x="93" y="64"/>
                  </a:lnTo>
                  <a:lnTo>
                    <a:pt x="119" y="40"/>
                  </a:lnTo>
                  <a:lnTo>
                    <a:pt x="153" y="48"/>
                  </a:lnTo>
                  <a:lnTo>
                    <a:pt x="174" y="42"/>
                  </a:lnTo>
                  <a:lnTo>
                    <a:pt x="191" y="49"/>
                  </a:lnTo>
                  <a:lnTo>
                    <a:pt x="240" y="95"/>
                  </a:lnTo>
                  <a:lnTo>
                    <a:pt x="240" y="141"/>
                  </a:lnTo>
                  <a:lnTo>
                    <a:pt x="233" y="154"/>
                  </a:lnTo>
                  <a:lnTo>
                    <a:pt x="215" y="164"/>
                  </a:lnTo>
                  <a:lnTo>
                    <a:pt x="178" y="157"/>
                  </a:lnTo>
                  <a:lnTo>
                    <a:pt x="152" y="165"/>
                  </a:lnTo>
                  <a:lnTo>
                    <a:pt x="137" y="178"/>
                  </a:lnTo>
                  <a:lnTo>
                    <a:pt x="108" y="171"/>
                  </a:lnTo>
                  <a:lnTo>
                    <a:pt x="100" y="162"/>
                  </a:lnTo>
                  <a:lnTo>
                    <a:pt x="101" y="151"/>
                  </a:lnTo>
                  <a:lnTo>
                    <a:pt x="73" y="118"/>
                  </a:lnTo>
                  <a:lnTo>
                    <a:pt x="36" y="108"/>
                  </a:lnTo>
                  <a:lnTo>
                    <a:pt x="3" y="67"/>
                  </a:lnTo>
                  <a:lnTo>
                    <a:pt x="0" y="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48"/>
            <p:cNvSpPr>
              <a:spLocks/>
            </p:cNvSpPr>
            <p:nvPr/>
          </p:nvSpPr>
          <p:spPr bwMode="auto">
            <a:xfrm>
              <a:off x="4333875" y="2128839"/>
              <a:ext cx="381000" cy="282575"/>
            </a:xfrm>
            <a:custGeom>
              <a:avLst/>
              <a:gdLst>
                <a:gd name="T0" fmla="*/ 0 w 240"/>
                <a:gd name="T1" fmla="*/ 3 h 178"/>
                <a:gd name="T2" fmla="*/ 12 w 240"/>
                <a:gd name="T3" fmla="*/ 0 h 178"/>
                <a:gd name="T4" fmla="*/ 43 w 240"/>
                <a:gd name="T5" fmla="*/ 10 h 178"/>
                <a:gd name="T6" fmla="*/ 66 w 240"/>
                <a:gd name="T7" fmla="*/ 26 h 178"/>
                <a:gd name="T8" fmla="*/ 79 w 240"/>
                <a:gd name="T9" fmla="*/ 21 h 178"/>
                <a:gd name="T10" fmla="*/ 92 w 240"/>
                <a:gd name="T11" fmla="*/ 24 h 178"/>
                <a:gd name="T12" fmla="*/ 101 w 240"/>
                <a:gd name="T13" fmla="*/ 41 h 178"/>
                <a:gd name="T14" fmla="*/ 91 w 240"/>
                <a:gd name="T15" fmla="*/ 57 h 178"/>
                <a:gd name="T16" fmla="*/ 93 w 240"/>
                <a:gd name="T17" fmla="*/ 64 h 178"/>
                <a:gd name="T18" fmla="*/ 119 w 240"/>
                <a:gd name="T19" fmla="*/ 40 h 178"/>
                <a:gd name="T20" fmla="*/ 153 w 240"/>
                <a:gd name="T21" fmla="*/ 48 h 178"/>
                <a:gd name="T22" fmla="*/ 174 w 240"/>
                <a:gd name="T23" fmla="*/ 42 h 178"/>
                <a:gd name="T24" fmla="*/ 191 w 240"/>
                <a:gd name="T25" fmla="*/ 49 h 178"/>
                <a:gd name="T26" fmla="*/ 240 w 240"/>
                <a:gd name="T27" fmla="*/ 95 h 178"/>
                <a:gd name="T28" fmla="*/ 240 w 240"/>
                <a:gd name="T29" fmla="*/ 141 h 178"/>
                <a:gd name="T30" fmla="*/ 233 w 240"/>
                <a:gd name="T31" fmla="*/ 154 h 178"/>
                <a:gd name="T32" fmla="*/ 215 w 240"/>
                <a:gd name="T33" fmla="*/ 164 h 178"/>
                <a:gd name="T34" fmla="*/ 178 w 240"/>
                <a:gd name="T35" fmla="*/ 157 h 178"/>
                <a:gd name="T36" fmla="*/ 152 w 240"/>
                <a:gd name="T37" fmla="*/ 165 h 178"/>
                <a:gd name="T38" fmla="*/ 137 w 240"/>
                <a:gd name="T39" fmla="*/ 178 h 178"/>
                <a:gd name="T40" fmla="*/ 108 w 240"/>
                <a:gd name="T41" fmla="*/ 171 h 178"/>
                <a:gd name="T42" fmla="*/ 100 w 240"/>
                <a:gd name="T43" fmla="*/ 162 h 178"/>
                <a:gd name="T44" fmla="*/ 101 w 240"/>
                <a:gd name="T45" fmla="*/ 151 h 178"/>
                <a:gd name="T46" fmla="*/ 73 w 240"/>
                <a:gd name="T47" fmla="*/ 118 h 178"/>
                <a:gd name="T48" fmla="*/ 36 w 240"/>
                <a:gd name="T49" fmla="*/ 108 h 178"/>
                <a:gd name="T50" fmla="*/ 3 w 240"/>
                <a:gd name="T51" fmla="*/ 67 h 178"/>
                <a:gd name="T52" fmla="*/ 0 w 240"/>
                <a:gd name="T53" fmla="*/ 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0" h="178">
                  <a:moveTo>
                    <a:pt x="0" y="3"/>
                  </a:moveTo>
                  <a:lnTo>
                    <a:pt x="12" y="0"/>
                  </a:lnTo>
                  <a:lnTo>
                    <a:pt x="43" y="10"/>
                  </a:lnTo>
                  <a:lnTo>
                    <a:pt x="66" y="26"/>
                  </a:lnTo>
                  <a:lnTo>
                    <a:pt x="79" y="21"/>
                  </a:lnTo>
                  <a:lnTo>
                    <a:pt x="92" y="24"/>
                  </a:lnTo>
                  <a:lnTo>
                    <a:pt x="101" y="41"/>
                  </a:lnTo>
                  <a:lnTo>
                    <a:pt x="91" y="57"/>
                  </a:lnTo>
                  <a:lnTo>
                    <a:pt x="93" y="64"/>
                  </a:lnTo>
                  <a:lnTo>
                    <a:pt x="119" y="40"/>
                  </a:lnTo>
                  <a:lnTo>
                    <a:pt x="153" y="48"/>
                  </a:lnTo>
                  <a:lnTo>
                    <a:pt x="174" y="42"/>
                  </a:lnTo>
                  <a:lnTo>
                    <a:pt x="191" y="49"/>
                  </a:lnTo>
                  <a:lnTo>
                    <a:pt x="240" y="95"/>
                  </a:lnTo>
                  <a:lnTo>
                    <a:pt x="240" y="141"/>
                  </a:lnTo>
                  <a:lnTo>
                    <a:pt x="233" y="154"/>
                  </a:lnTo>
                  <a:lnTo>
                    <a:pt x="215" y="164"/>
                  </a:lnTo>
                  <a:lnTo>
                    <a:pt x="178" y="157"/>
                  </a:lnTo>
                  <a:lnTo>
                    <a:pt x="152" y="165"/>
                  </a:lnTo>
                  <a:lnTo>
                    <a:pt x="137" y="178"/>
                  </a:lnTo>
                  <a:lnTo>
                    <a:pt x="108" y="171"/>
                  </a:lnTo>
                  <a:lnTo>
                    <a:pt x="100" y="162"/>
                  </a:lnTo>
                  <a:lnTo>
                    <a:pt x="101" y="151"/>
                  </a:lnTo>
                  <a:lnTo>
                    <a:pt x="73" y="118"/>
                  </a:lnTo>
                  <a:lnTo>
                    <a:pt x="36" y="108"/>
                  </a:lnTo>
                  <a:lnTo>
                    <a:pt x="3" y="67"/>
                  </a:lnTo>
                  <a:lnTo>
                    <a:pt x="0" y="3"/>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14" name="Freeform 49"/>
            <p:cNvSpPr>
              <a:spLocks/>
            </p:cNvSpPr>
            <p:nvPr/>
          </p:nvSpPr>
          <p:spPr bwMode="auto">
            <a:xfrm>
              <a:off x="4191000" y="2033589"/>
              <a:ext cx="42862" cy="44450"/>
            </a:xfrm>
            <a:custGeom>
              <a:avLst/>
              <a:gdLst>
                <a:gd name="T0" fmla="*/ 0 w 27"/>
                <a:gd name="T1" fmla="*/ 11 h 28"/>
                <a:gd name="T2" fmla="*/ 17 w 27"/>
                <a:gd name="T3" fmla="*/ 0 h 28"/>
                <a:gd name="T4" fmla="*/ 27 w 27"/>
                <a:gd name="T5" fmla="*/ 10 h 28"/>
                <a:gd name="T6" fmla="*/ 27 w 27"/>
                <a:gd name="T7" fmla="*/ 24 h 28"/>
                <a:gd name="T8" fmla="*/ 11 w 27"/>
                <a:gd name="T9" fmla="*/ 28 h 28"/>
                <a:gd name="T10" fmla="*/ 0 w 27"/>
                <a:gd name="T11" fmla="*/ 11 h 28"/>
              </a:gdLst>
              <a:ahLst/>
              <a:cxnLst>
                <a:cxn ang="0">
                  <a:pos x="T0" y="T1"/>
                </a:cxn>
                <a:cxn ang="0">
                  <a:pos x="T2" y="T3"/>
                </a:cxn>
                <a:cxn ang="0">
                  <a:pos x="T4" y="T5"/>
                </a:cxn>
                <a:cxn ang="0">
                  <a:pos x="T6" y="T7"/>
                </a:cxn>
                <a:cxn ang="0">
                  <a:pos x="T8" y="T9"/>
                </a:cxn>
                <a:cxn ang="0">
                  <a:pos x="T10" y="T11"/>
                </a:cxn>
              </a:cxnLst>
              <a:rect l="0" t="0" r="r" b="b"/>
              <a:pathLst>
                <a:path w="27" h="28">
                  <a:moveTo>
                    <a:pt x="0" y="11"/>
                  </a:moveTo>
                  <a:lnTo>
                    <a:pt x="17" y="0"/>
                  </a:lnTo>
                  <a:lnTo>
                    <a:pt x="27" y="10"/>
                  </a:lnTo>
                  <a:lnTo>
                    <a:pt x="27" y="24"/>
                  </a:lnTo>
                  <a:lnTo>
                    <a:pt x="11" y="28"/>
                  </a:lnTo>
                  <a:lnTo>
                    <a:pt x="0" y="1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50"/>
            <p:cNvSpPr>
              <a:spLocks/>
            </p:cNvSpPr>
            <p:nvPr/>
          </p:nvSpPr>
          <p:spPr bwMode="auto">
            <a:xfrm>
              <a:off x="4191000" y="2033589"/>
              <a:ext cx="42862" cy="44450"/>
            </a:xfrm>
            <a:custGeom>
              <a:avLst/>
              <a:gdLst>
                <a:gd name="T0" fmla="*/ 0 w 27"/>
                <a:gd name="T1" fmla="*/ 11 h 28"/>
                <a:gd name="T2" fmla="*/ 17 w 27"/>
                <a:gd name="T3" fmla="*/ 0 h 28"/>
                <a:gd name="T4" fmla="*/ 27 w 27"/>
                <a:gd name="T5" fmla="*/ 10 h 28"/>
                <a:gd name="T6" fmla="*/ 27 w 27"/>
                <a:gd name="T7" fmla="*/ 24 h 28"/>
                <a:gd name="T8" fmla="*/ 11 w 27"/>
                <a:gd name="T9" fmla="*/ 28 h 28"/>
                <a:gd name="T10" fmla="*/ 0 w 27"/>
                <a:gd name="T11" fmla="*/ 11 h 28"/>
              </a:gdLst>
              <a:ahLst/>
              <a:cxnLst>
                <a:cxn ang="0">
                  <a:pos x="T0" y="T1"/>
                </a:cxn>
                <a:cxn ang="0">
                  <a:pos x="T2" y="T3"/>
                </a:cxn>
                <a:cxn ang="0">
                  <a:pos x="T4" y="T5"/>
                </a:cxn>
                <a:cxn ang="0">
                  <a:pos x="T6" y="T7"/>
                </a:cxn>
                <a:cxn ang="0">
                  <a:pos x="T8" y="T9"/>
                </a:cxn>
                <a:cxn ang="0">
                  <a:pos x="T10" y="T11"/>
                </a:cxn>
              </a:cxnLst>
              <a:rect l="0" t="0" r="r" b="b"/>
              <a:pathLst>
                <a:path w="27" h="28">
                  <a:moveTo>
                    <a:pt x="0" y="11"/>
                  </a:moveTo>
                  <a:lnTo>
                    <a:pt x="17" y="0"/>
                  </a:lnTo>
                  <a:lnTo>
                    <a:pt x="27" y="10"/>
                  </a:lnTo>
                  <a:lnTo>
                    <a:pt x="27" y="24"/>
                  </a:lnTo>
                  <a:lnTo>
                    <a:pt x="11" y="28"/>
                  </a:lnTo>
                  <a:lnTo>
                    <a:pt x="0" y="1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16" name="Freeform 51"/>
            <p:cNvSpPr>
              <a:spLocks/>
            </p:cNvSpPr>
            <p:nvPr/>
          </p:nvSpPr>
          <p:spPr bwMode="auto">
            <a:xfrm>
              <a:off x="2320925" y="3389314"/>
              <a:ext cx="207962" cy="266700"/>
            </a:xfrm>
            <a:custGeom>
              <a:avLst/>
              <a:gdLst>
                <a:gd name="T0" fmla="*/ 29 w 131"/>
                <a:gd name="T1" fmla="*/ 10 h 168"/>
                <a:gd name="T2" fmla="*/ 46 w 131"/>
                <a:gd name="T3" fmla="*/ 6 h 168"/>
                <a:gd name="T4" fmla="*/ 50 w 131"/>
                <a:gd name="T5" fmla="*/ 9 h 168"/>
                <a:gd name="T6" fmla="*/ 59 w 131"/>
                <a:gd name="T7" fmla="*/ 0 h 168"/>
                <a:gd name="T8" fmla="*/ 66 w 131"/>
                <a:gd name="T9" fmla="*/ 22 h 168"/>
                <a:gd name="T10" fmla="*/ 93 w 131"/>
                <a:gd name="T11" fmla="*/ 31 h 168"/>
                <a:gd name="T12" fmla="*/ 94 w 131"/>
                <a:gd name="T13" fmla="*/ 40 h 168"/>
                <a:gd name="T14" fmla="*/ 105 w 131"/>
                <a:gd name="T15" fmla="*/ 32 h 168"/>
                <a:gd name="T16" fmla="*/ 115 w 131"/>
                <a:gd name="T17" fmla="*/ 42 h 168"/>
                <a:gd name="T18" fmla="*/ 128 w 131"/>
                <a:gd name="T19" fmla="*/ 41 h 168"/>
                <a:gd name="T20" fmla="*/ 125 w 131"/>
                <a:gd name="T21" fmla="*/ 54 h 168"/>
                <a:gd name="T22" fmla="*/ 131 w 131"/>
                <a:gd name="T23" fmla="*/ 63 h 168"/>
                <a:gd name="T24" fmla="*/ 119 w 131"/>
                <a:gd name="T25" fmla="*/ 71 h 168"/>
                <a:gd name="T26" fmla="*/ 101 w 131"/>
                <a:gd name="T27" fmla="*/ 99 h 168"/>
                <a:gd name="T28" fmla="*/ 109 w 131"/>
                <a:gd name="T29" fmla="*/ 112 h 168"/>
                <a:gd name="T30" fmla="*/ 105 w 131"/>
                <a:gd name="T31" fmla="*/ 117 h 168"/>
                <a:gd name="T32" fmla="*/ 112 w 131"/>
                <a:gd name="T33" fmla="*/ 122 h 168"/>
                <a:gd name="T34" fmla="*/ 109 w 131"/>
                <a:gd name="T35" fmla="*/ 131 h 168"/>
                <a:gd name="T36" fmla="*/ 122 w 131"/>
                <a:gd name="T37" fmla="*/ 138 h 168"/>
                <a:gd name="T38" fmla="*/ 106 w 131"/>
                <a:gd name="T39" fmla="*/ 166 h 168"/>
                <a:gd name="T40" fmla="*/ 90 w 131"/>
                <a:gd name="T41" fmla="*/ 160 h 168"/>
                <a:gd name="T42" fmla="*/ 82 w 131"/>
                <a:gd name="T43" fmla="*/ 168 h 168"/>
                <a:gd name="T44" fmla="*/ 76 w 131"/>
                <a:gd name="T45" fmla="*/ 162 h 168"/>
                <a:gd name="T46" fmla="*/ 53 w 131"/>
                <a:gd name="T47" fmla="*/ 167 h 168"/>
                <a:gd name="T48" fmla="*/ 44 w 131"/>
                <a:gd name="T49" fmla="*/ 158 h 168"/>
                <a:gd name="T50" fmla="*/ 37 w 131"/>
                <a:gd name="T51" fmla="*/ 162 h 168"/>
                <a:gd name="T52" fmla="*/ 37 w 131"/>
                <a:gd name="T53" fmla="*/ 168 h 168"/>
                <a:gd name="T54" fmla="*/ 23 w 131"/>
                <a:gd name="T55" fmla="*/ 167 h 168"/>
                <a:gd name="T56" fmla="*/ 28 w 131"/>
                <a:gd name="T57" fmla="*/ 152 h 168"/>
                <a:gd name="T58" fmla="*/ 38 w 131"/>
                <a:gd name="T59" fmla="*/ 147 h 168"/>
                <a:gd name="T60" fmla="*/ 31 w 131"/>
                <a:gd name="T61" fmla="*/ 132 h 168"/>
                <a:gd name="T62" fmla="*/ 35 w 131"/>
                <a:gd name="T63" fmla="*/ 126 h 168"/>
                <a:gd name="T64" fmla="*/ 23 w 131"/>
                <a:gd name="T65" fmla="*/ 124 h 168"/>
                <a:gd name="T66" fmla="*/ 20 w 131"/>
                <a:gd name="T67" fmla="*/ 104 h 168"/>
                <a:gd name="T68" fmla="*/ 30 w 131"/>
                <a:gd name="T69" fmla="*/ 91 h 168"/>
                <a:gd name="T70" fmla="*/ 42 w 131"/>
                <a:gd name="T71" fmla="*/ 97 h 168"/>
                <a:gd name="T72" fmla="*/ 52 w 131"/>
                <a:gd name="T73" fmla="*/ 88 h 168"/>
                <a:gd name="T74" fmla="*/ 53 w 131"/>
                <a:gd name="T75" fmla="*/ 93 h 168"/>
                <a:gd name="T76" fmla="*/ 61 w 131"/>
                <a:gd name="T77" fmla="*/ 89 h 168"/>
                <a:gd name="T78" fmla="*/ 73 w 131"/>
                <a:gd name="T79" fmla="*/ 96 h 168"/>
                <a:gd name="T80" fmla="*/ 78 w 131"/>
                <a:gd name="T81" fmla="*/ 81 h 168"/>
                <a:gd name="T82" fmla="*/ 73 w 131"/>
                <a:gd name="T83" fmla="*/ 69 h 168"/>
                <a:gd name="T84" fmla="*/ 61 w 131"/>
                <a:gd name="T85" fmla="*/ 81 h 168"/>
                <a:gd name="T86" fmla="*/ 51 w 131"/>
                <a:gd name="T87" fmla="*/ 75 h 168"/>
                <a:gd name="T88" fmla="*/ 46 w 131"/>
                <a:gd name="T89" fmla="*/ 82 h 168"/>
                <a:gd name="T90" fmla="*/ 42 w 131"/>
                <a:gd name="T91" fmla="*/ 71 h 168"/>
                <a:gd name="T92" fmla="*/ 32 w 131"/>
                <a:gd name="T93" fmla="*/ 84 h 168"/>
                <a:gd name="T94" fmla="*/ 28 w 131"/>
                <a:gd name="T95" fmla="*/ 83 h 168"/>
                <a:gd name="T96" fmla="*/ 30 w 131"/>
                <a:gd name="T97" fmla="*/ 71 h 168"/>
                <a:gd name="T98" fmla="*/ 12 w 131"/>
                <a:gd name="T99" fmla="*/ 65 h 168"/>
                <a:gd name="T100" fmla="*/ 10 w 131"/>
                <a:gd name="T101" fmla="*/ 51 h 168"/>
                <a:gd name="T102" fmla="*/ 0 w 131"/>
                <a:gd name="T103" fmla="*/ 44 h 168"/>
                <a:gd name="T104" fmla="*/ 1 w 131"/>
                <a:gd name="T105" fmla="*/ 38 h 168"/>
                <a:gd name="T106" fmla="*/ 16 w 131"/>
                <a:gd name="T107" fmla="*/ 31 h 168"/>
                <a:gd name="T108" fmla="*/ 29 w 131"/>
                <a:gd name="T109" fmla="*/ 1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1" h="168">
                  <a:moveTo>
                    <a:pt x="29" y="10"/>
                  </a:moveTo>
                  <a:lnTo>
                    <a:pt x="46" y="6"/>
                  </a:lnTo>
                  <a:lnTo>
                    <a:pt x="50" y="9"/>
                  </a:lnTo>
                  <a:lnTo>
                    <a:pt x="59" y="0"/>
                  </a:lnTo>
                  <a:lnTo>
                    <a:pt x="66" y="22"/>
                  </a:lnTo>
                  <a:lnTo>
                    <a:pt x="93" y="31"/>
                  </a:lnTo>
                  <a:lnTo>
                    <a:pt x="94" y="40"/>
                  </a:lnTo>
                  <a:lnTo>
                    <a:pt x="105" y="32"/>
                  </a:lnTo>
                  <a:lnTo>
                    <a:pt x="115" y="42"/>
                  </a:lnTo>
                  <a:lnTo>
                    <a:pt x="128" y="41"/>
                  </a:lnTo>
                  <a:lnTo>
                    <a:pt x="125" y="54"/>
                  </a:lnTo>
                  <a:lnTo>
                    <a:pt x="131" y="63"/>
                  </a:lnTo>
                  <a:lnTo>
                    <a:pt x="119" y="71"/>
                  </a:lnTo>
                  <a:lnTo>
                    <a:pt x="101" y="99"/>
                  </a:lnTo>
                  <a:lnTo>
                    <a:pt x="109" y="112"/>
                  </a:lnTo>
                  <a:lnTo>
                    <a:pt x="105" y="117"/>
                  </a:lnTo>
                  <a:lnTo>
                    <a:pt x="112" y="122"/>
                  </a:lnTo>
                  <a:lnTo>
                    <a:pt x="109" y="131"/>
                  </a:lnTo>
                  <a:lnTo>
                    <a:pt x="122" y="138"/>
                  </a:lnTo>
                  <a:lnTo>
                    <a:pt x="106" y="166"/>
                  </a:lnTo>
                  <a:lnTo>
                    <a:pt x="90" y="160"/>
                  </a:lnTo>
                  <a:lnTo>
                    <a:pt x="82" y="168"/>
                  </a:lnTo>
                  <a:lnTo>
                    <a:pt x="76" y="162"/>
                  </a:lnTo>
                  <a:lnTo>
                    <a:pt x="53" y="167"/>
                  </a:lnTo>
                  <a:lnTo>
                    <a:pt x="44" y="158"/>
                  </a:lnTo>
                  <a:lnTo>
                    <a:pt x="37" y="162"/>
                  </a:lnTo>
                  <a:lnTo>
                    <a:pt x="37" y="168"/>
                  </a:lnTo>
                  <a:lnTo>
                    <a:pt x="23" y="167"/>
                  </a:lnTo>
                  <a:lnTo>
                    <a:pt x="28" y="152"/>
                  </a:lnTo>
                  <a:lnTo>
                    <a:pt x="38" y="147"/>
                  </a:lnTo>
                  <a:lnTo>
                    <a:pt x="31" y="132"/>
                  </a:lnTo>
                  <a:lnTo>
                    <a:pt x="35" y="126"/>
                  </a:lnTo>
                  <a:lnTo>
                    <a:pt x="23" y="124"/>
                  </a:lnTo>
                  <a:lnTo>
                    <a:pt x="20" y="104"/>
                  </a:lnTo>
                  <a:lnTo>
                    <a:pt x="30" y="91"/>
                  </a:lnTo>
                  <a:lnTo>
                    <a:pt x="42" y="97"/>
                  </a:lnTo>
                  <a:lnTo>
                    <a:pt x="52" y="88"/>
                  </a:lnTo>
                  <a:lnTo>
                    <a:pt x="53" y="93"/>
                  </a:lnTo>
                  <a:lnTo>
                    <a:pt x="61" y="89"/>
                  </a:lnTo>
                  <a:lnTo>
                    <a:pt x="73" y="96"/>
                  </a:lnTo>
                  <a:lnTo>
                    <a:pt x="78" y="81"/>
                  </a:lnTo>
                  <a:lnTo>
                    <a:pt x="73" y="69"/>
                  </a:lnTo>
                  <a:lnTo>
                    <a:pt x="61" y="81"/>
                  </a:lnTo>
                  <a:lnTo>
                    <a:pt x="51" y="75"/>
                  </a:lnTo>
                  <a:lnTo>
                    <a:pt x="46" y="82"/>
                  </a:lnTo>
                  <a:lnTo>
                    <a:pt x="42" y="71"/>
                  </a:lnTo>
                  <a:lnTo>
                    <a:pt x="32" y="84"/>
                  </a:lnTo>
                  <a:lnTo>
                    <a:pt x="28" y="83"/>
                  </a:lnTo>
                  <a:lnTo>
                    <a:pt x="30" y="71"/>
                  </a:lnTo>
                  <a:lnTo>
                    <a:pt x="12" y="65"/>
                  </a:lnTo>
                  <a:lnTo>
                    <a:pt x="10" y="51"/>
                  </a:lnTo>
                  <a:lnTo>
                    <a:pt x="0" y="44"/>
                  </a:lnTo>
                  <a:lnTo>
                    <a:pt x="1" y="38"/>
                  </a:lnTo>
                  <a:lnTo>
                    <a:pt x="16" y="31"/>
                  </a:lnTo>
                  <a:lnTo>
                    <a:pt x="29" y="1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52"/>
            <p:cNvSpPr>
              <a:spLocks/>
            </p:cNvSpPr>
            <p:nvPr/>
          </p:nvSpPr>
          <p:spPr bwMode="auto">
            <a:xfrm>
              <a:off x="2320925" y="3389314"/>
              <a:ext cx="207962" cy="266700"/>
            </a:xfrm>
            <a:custGeom>
              <a:avLst/>
              <a:gdLst>
                <a:gd name="T0" fmla="*/ 29 w 131"/>
                <a:gd name="T1" fmla="*/ 10 h 168"/>
                <a:gd name="T2" fmla="*/ 46 w 131"/>
                <a:gd name="T3" fmla="*/ 6 h 168"/>
                <a:gd name="T4" fmla="*/ 50 w 131"/>
                <a:gd name="T5" fmla="*/ 9 h 168"/>
                <a:gd name="T6" fmla="*/ 59 w 131"/>
                <a:gd name="T7" fmla="*/ 0 h 168"/>
                <a:gd name="T8" fmla="*/ 66 w 131"/>
                <a:gd name="T9" fmla="*/ 22 h 168"/>
                <a:gd name="T10" fmla="*/ 93 w 131"/>
                <a:gd name="T11" fmla="*/ 31 h 168"/>
                <a:gd name="T12" fmla="*/ 94 w 131"/>
                <a:gd name="T13" fmla="*/ 40 h 168"/>
                <a:gd name="T14" fmla="*/ 105 w 131"/>
                <a:gd name="T15" fmla="*/ 32 h 168"/>
                <a:gd name="T16" fmla="*/ 115 w 131"/>
                <a:gd name="T17" fmla="*/ 42 h 168"/>
                <a:gd name="T18" fmla="*/ 128 w 131"/>
                <a:gd name="T19" fmla="*/ 41 h 168"/>
                <a:gd name="T20" fmla="*/ 125 w 131"/>
                <a:gd name="T21" fmla="*/ 54 h 168"/>
                <a:gd name="T22" fmla="*/ 131 w 131"/>
                <a:gd name="T23" fmla="*/ 63 h 168"/>
                <a:gd name="T24" fmla="*/ 119 w 131"/>
                <a:gd name="T25" fmla="*/ 71 h 168"/>
                <a:gd name="T26" fmla="*/ 101 w 131"/>
                <a:gd name="T27" fmla="*/ 99 h 168"/>
                <a:gd name="T28" fmla="*/ 109 w 131"/>
                <a:gd name="T29" fmla="*/ 112 h 168"/>
                <a:gd name="T30" fmla="*/ 105 w 131"/>
                <a:gd name="T31" fmla="*/ 117 h 168"/>
                <a:gd name="T32" fmla="*/ 112 w 131"/>
                <a:gd name="T33" fmla="*/ 122 h 168"/>
                <a:gd name="T34" fmla="*/ 109 w 131"/>
                <a:gd name="T35" fmla="*/ 131 h 168"/>
                <a:gd name="T36" fmla="*/ 122 w 131"/>
                <a:gd name="T37" fmla="*/ 138 h 168"/>
                <a:gd name="T38" fmla="*/ 106 w 131"/>
                <a:gd name="T39" fmla="*/ 166 h 168"/>
                <a:gd name="T40" fmla="*/ 90 w 131"/>
                <a:gd name="T41" fmla="*/ 160 h 168"/>
                <a:gd name="T42" fmla="*/ 82 w 131"/>
                <a:gd name="T43" fmla="*/ 168 h 168"/>
                <a:gd name="T44" fmla="*/ 76 w 131"/>
                <a:gd name="T45" fmla="*/ 162 h 168"/>
                <a:gd name="T46" fmla="*/ 53 w 131"/>
                <a:gd name="T47" fmla="*/ 167 h 168"/>
                <a:gd name="T48" fmla="*/ 44 w 131"/>
                <a:gd name="T49" fmla="*/ 158 h 168"/>
                <a:gd name="T50" fmla="*/ 37 w 131"/>
                <a:gd name="T51" fmla="*/ 162 h 168"/>
                <a:gd name="T52" fmla="*/ 37 w 131"/>
                <a:gd name="T53" fmla="*/ 168 h 168"/>
                <a:gd name="T54" fmla="*/ 23 w 131"/>
                <a:gd name="T55" fmla="*/ 167 h 168"/>
                <a:gd name="T56" fmla="*/ 28 w 131"/>
                <a:gd name="T57" fmla="*/ 152 h 168"/>
                <a:gd name="T58" fmla="*/ 38 w 131"/>
                <a:gd name="T59" fmla="*/ 147 h 168"/>
                <a:gd name="T60" fmla="*/ 31 w 131"/>
                <a:gd name="T61" fmla="*/ 132 h 168"/>
                <a:gd name="T62" fmla="*/ 35 w 131"/>
                <a:gd name="T63" fmla="*/ 126 h 168"/>
                <a:gd name="T64" fmla="*/ 23 w 131"/>
                <a:gd name="T65" fmla="*/ 124 h 168"/>
                <a:gd name="T66" fmla="*/ 20 w 131"/>
                <a:gd name="T67" fmla="*/ 104 h 168"/>
                <a:gd name="T68" fmla="*/ 30 w 131"/>
                <a:gd name="T69" fmla="*/ 91 h 168"/>
                <a:gd name="T70" fmla="*/ 42 w 131"/>
                <a:gd name="T71" fmla="*/ 97 h 168"/>
                <a:gd name="T72" fmla="*/ 52 w 131"/>
                <a:gd name="T73" fmla="*/ 88 h 168"/>
                <a:gd name="T74" fmla="*/ 53 w 131"/>
                <a:gd name="T75" fmla="*/ 93 h 168"/>
                <a:gd name="T76" fmla="*/ 61 w 131"/>
                <a:gd name="T77" fmla="*/ 89 h 168"/>
                <a:gd name="T78" fmla="*/ 73 w 131"/>
                <a:gd name="T79" fmla="*/ 96 h 168"/>
                <a:gd name="T80" fmla="*/ 78 w 131"/>
                <a:gd name="T81" fmla="*/ 81 h 168"/>
                <a:gd name="T82" fmla="*/ 73 w 131"/>
                <a:gd name="T83" fmla="*/ 69 h 168"/>
                <a:gd name="T84" fmla="*/ 61 w 131"/>
                <a:gd name="T85" fmla="*/ 81 h 168"/>
                <a:gd name="T86" fmla="*/ 51 w 131"/>
                <a:gd name="T87" fmla="*/ 75 h 168"/>
                <a:gd name="T88" fmla="*/ 46 w 131"/>
                <a:gd name="T89" fmla="*/ 82 h 168"/>
                <a:gd name="T90" fmla="*/ 42 w 131"/>
                <a:gd name="T91" fmla="*/ 71 h 168"/>
                <a:gd name="T92" fmla="*/ 32 w 131"/>
                <a:gd name="T93" fmla="*/ 84 h 168"/>
                <a:gd name="T94" fmla="*/ 28 w 131"/>
                <a:gd name="T95" fmla="*/ 83 h 168"/>
                <a:gd name="T96" fmla="*/ 30 w 131"/>
                <a:gd name="T97" fmla="*/ 71 h 168"/>
                <a:gd name="T98" fmla="*/ 12 w 131"/>
                <a:gd name="T99" fmla="*/ 65 h 168"/>
                <a:gd name="T100" fmla="*/ 10 w 131"/>
                <a:gd name="T101" fmla="*/ 51 h 168"/>
                <a:gd name="T102" fmla="*/ 0 w 131"/>
                <a:gd name="T103" fmla="*/ 44 h 168"/>
                <a:gd name="T104" fmla="*/ 1 w 131"/>
                <a:gd name="T105" fmla="*/ 38 h 168"/>
                <a:gd name="T106" fmla="*/ 16 w 131"/>
                <a:gd name="T107" fmla="*/ 31 h 168"/>
                <a:gd name="T108" fmla="*/ 29 w 131"/>
                <a:gd name="T109" fmla="*/ 1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1" h="168">
                  <a:moveTo>
                    <a:pt x="29" y="10"/>
                  </a:moveTo>
                  <a:lnTo>
                    <a:pt x="46" y="6"/>
                  </a:lnTo>
                  <a:lnTo>
                    <a:pt x="50" y="9"/>
                  </a:lnTo>
                  <a:lnTo>
                    <a:pt x="59" y="0"/>
                  </a:lnTo>
                  <a:lnTo>
                    <a:pt x="66" y="22"/>
                  </a:lnTo>
                  <a:lnTo>
                    <a:pt x="93" y="31"/>
                  </a:lnTo>
                  <a:lnTo>
                    <a:pt x="94" y="40"/>
                  </a:lnTo>
                  <a:lnTo>
                    <a:pt x="105" y="32"/>
                  </a:lnTo>
                  <a:lnTo>
                    <a:pt x="115" y="42"/>
                  </a:lnTo>
                  <a:lnTo>
                    <a:pt x="128" y="41"/>
                  </a:lnTo>
                  <a:lnTo>
                    <a:pt x="125" y="54"/>
                  </a:lnTo>
                  <a:lnTo>
                    <a:pt x="131" y="63"/>
                  </a:lnTo>
                  <a:lnTo>
                    <a:pt x="119" y="71"/>
                  </a:lnTo>
                  <a:lnTo>
                    <a:pt x="101" y="99"/>
                  </a:lnTo>
                  <a:lnTo>
                    <a:pt x="109" y="112"/>
                  </a:lnTo>
                  <a:lnTo>
                    <a:pt x="105" y="117"/>
                  </a:lnTo>
                  <a:lnTo>
                    <a:pt x="112" y="122"/>
                  </a:lnTo>
                  <a:lnTo>
                    <a:pt x="109" y="131"/>
                  </a:lnTo>
                  <a:lnTo>
                    <a:pt x="122" y="138"/>
                  </a:lnTo>
                  <a:lnTo>
                    <a:pt x="106" y="166"/>
                  </a:lnTo>
                  <a:lnTo>
                    <a:pt x="90" y="160"/>
                  </a:lnTo>
                  <a:lnTo>
                    <a:pt x="82" y="168"/>
                  </a:lnTo>
                  <a:lnTo>
                    <a:pt x="76" y="162"/>
                  </a:lnTo>
                  <a:lnTo>
                    <a:pt x="53" y="167"/>
                  </a:lnTo>
                  <a:lnTo>
                    <a:pt x="44" y="158"/>
                  </a:lnTo>
                  <a:lnTo>
                    <a:pt x="37" y="162"/>
                  </a:lnTo>
                  <a:lnTo>
                    <a:pt x="37" y="168"/>
                  </a:lnTo>
                  <a:lnTo>
                    <a:pt x="23" y="167"/>
                  </a:lnTo>
                  <a:lnTo>
                    <a:pt x="28" y="152"/>
                  </a:lnTo>
                  <a:lnTo>
                    <a:pt x="38" y="147"/>
                  </a:lnTo>
                  <a:lnTo>
                    <a:pt x="31" y="132"/>
                  </a:lnTo>
                  <a:lnTo>
                    <a:pt x="35" y="126"/>
                  </a:lnTo>
                  <a:lnTo>
                    <a:pt x="23" y="124"/>
                  </a:lnTo>
                  <a:lnTo>
                    <a:pt x="20" y="104"/>
                  </a:lnTo>
                  <a:lnTo>
                    <a:pt x="30" y="91"/>
                  </a:lnTo>
                  <a:lnTo>
                    <a:pt x="42" y="97"/>
                  </a:lnTo>
                  <a:lnTo>
                    <a:pt x="52" y="88"/>
                  </a:lnTo>
                  <a:lnTo>
                    <a:pt x="53" y="93"/>
                  </a:lnTo>
                  <a:lnTo>
                    <a:pt x="61" y="89"/>
                  </a:lnTo>
                  <a:lnTo>
                    <a:pt x="73" y="96"/>
                  </a:lnTo>
                  <a:lnTo>
                    <a:pt x="78" y="81"/>
                  </a:lnTo>
                  <a:lnTo>
                    <a:pt x="73" y="69"/>
                  </a:lnTo>
                  <a:lnTo>
                    <a:pt x="61" y="81"/>
                  </a:lnTo>
                  <a:lnTo>
                    <a:pt x="51" y="75"/>
                  </a:lnTo>
                  <a:lnTo>
                    <a:pt x="46" y="82"/>
                  </a:lnTo>
                  <a:lnTo>
                    <a:pt x="42" y="71"/>
                  </a:lnTo>
                  <a:lnTo>
                    <a:pt x="32" y="84"/>
                  </a:lnTo>
                  <a:lnTo>
                    <a:pt x="28" y="83"/>
                  </a:lnTo>
                  <a:lnTo>
                    <a:pt x="30" y="71"/>
                  </a:lnTo>
                  <a:lnTo>
                    <a:pt x="12" y="65"/>
                  </a:lnTo>
                  <a:lnTo>
                    <a:pt x="10" y="51"/>
                  </a:lnTo>
                  <a:lnTo>
                    <a:pt x="0" y="44"/>
                  </a:lnTo>
                  <a:lnTo>
                    <a:pt x="1" y="38"/>
                  </a:lnTo>
                  <a:lnTo>
                    <a:pt x="16" y="31"/>
                  </a:lnTo>
                  <a:lnTo>
                    <a:pt x="29" y="1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18" name="Freeform 53"/>
            <p:cNvSpPr>
              <a:spLocks/>
            </p:cNvSpPr>
            <p:nvPr/>
          </p:nvSpPr>
          <p:spPr bwMode="auto">
            <a:xfrm>
              <a:off x="1962150" y="3698876"/>
              <a:ext cx="169862" cy="241300"/>
            </a:xfrm>
            <a:custGeom>
              <a:avLst/>
              <a:gdLst>
                <a:gd name="T0" fmla="*/ 21 w 107"/>
                <a:gd name="T1" fmla="*/ 0 h 152"/>
                <a:gd name="T2" fmla="*/ 32 w 107"/>
                <a:gd name="T3" fmla="*/ 16 h 152"/>
                <a:gd name="T4" fmla="*/ 48 w 107"/>
                <a:gd name="T5" fmla="*/ 15 h 152"/>
                <a:gd name="T6" fmla="*/ 56 w 107"/>
                <a:gd name="T7" fmla="*/ 34 h 152"/>
                <a:gd name="T8" fmla="*/ 76 w 107"/>
                <a:gd name="T9" fmla="*/ 44 h 152"/>
                <a:gd name="T10" fmla="*/ 81 w 107"/>
                <a:gd name="T11" fmla="*/ 39 h 152"/>
                <a:gd name="T12" fmla="*/ 105 w 107"/>
                <a:gd name="T13" fmla="*/ 62 h 152"/>
                <a:gd name="T14" fmla="*/ 107 w 107"/>
                <a:gd name="T15" fmla="*/ 84 h 152"/>
                <a:gd name="T16" fmla="*/ 98 w 107"/>
                <a:gd name="T17" fmla="*/ 85 h 152"/>
                <a:gd name="T18" fmla="*/ 107 w 107"/>
                <a:gd name="T19" fmla="*/ 101 h 152"/>
                <a:gd name="T20" fmla="*/ 101 w 107"/>
                <a:gd name="T21" fmla="*/ 107 h 152"/>
                <a:gd name="T22" fmla="*/ 98 w 107"/>
                <a:gd name="T23" fmla="*/ 102 h 152"/>
                <a:gd name="T24" fmla="*/ 93 w 107"/>
                <a:gd name="T25" fmla="*/ 105 h 152"/>
                <a:gd name="T26" fmla="*/ 95 w 107"/>
                <a:gd name="T27" fmla="*/ 123 h 152"/>
                <a:gd name="T28" fmla="*/ 82 w 107"/>
                <a:gd name="T29" fmla="*/ 127 h 152"/>
                <a:gd name="T30" fmla="*/ 69 w 107"/>
                <a:gd name="T31" fmla="*/ 152 h 152"/>
                <a:gd name="T32" fmla="*/ 53 w 107"/>
                <a:gd name="T33" fmla="*/ 150 h 152"/>
                <a:gd name="T34" fmla="*/ 56 w 107"/>
                <a:gd name="T35" fmla="*/ 136 h 152"/>
                <a:gd name="T36" fmla="*/ 49 w 107"/>
                <a:gd name="T37" fmla="*/ 131 h 152"/>
                <a:gd name="T38" fmla="*/ 51 w 107"/>
                <a:gd name="T39" fmla="*/ 121 h 152"/>
                <a:gd name="T40" fmla="*/ 35 w 107"/>
                <a:gd name="T41" fmla="*/ 120 h 152"/>
                <a:gd name="T42" fmla="*/ 48 w 107"/>
                <a:gd name="T43" fmla="*/ 82 h 152"/>
                <a:gd name="T44" fmla="*/ 16 w 107"/>
                <a:gd name="T45" fmla="*/ 66 h 152"/>
                <a:gd name="T46" fmla="*/ 14 w 107"/>
                <a:gd name="T47" fmla="*/ 42 h 152"/>
                <a:gd name="T48" fmla="*/ 0 w 107"/>
                <a:gd name="T49" fmla="*/ 30 h 152"/>
                <a:gd name="T50" fmla="*/ 5 w 107"/>
                <a:gd name="T51" fmla="*/ 16 h 152"/>
                <a:gd name="T52" fmla="*/ 16 w 107"/>
                <a:gd name="T53" fmla="*/ 11 h 152"/>
                <a:gd name="T54" fmla="*/ 21 w 107"/>
                <a:gd name="T5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7" h="152">
                  <a:moveTo>
                    <a:pt x="21" y="0"/>
                  </a:moveTo>
                  <a:lnTo>
                    <a:pt x="32" y="16"/>
                  </a:lnTo>
                  <a:lnTo>
                    <a:pt x="48" y="15"/>
                  </a:lnTo>
                  <a:lnTo>
                    <a:pt x="56" y="34"/>
                  </a:lnTo>
                  <a:lnTo>
                    <a:pt x="76" y="44"/>
                  </a:lnTo>
                  <a:lnTo>
                    <a:pt x="81" y="39"/>
                  </a:lnTo>
                  <a:lnTo>
                    <a:pt x="105" y="62"/>
                  </a:lnTo>
                  <a:lnTo>
                    <a:pt x="107" y="84"/>
                  </a:lnTo>
                  <a:lnTo>
                    <a:pt x="98" y="85"/>
                  </a:lnTo>
                  <a:lnTo>
                    <a:pt x="107" y="101"/>
                  </a:lnTo>
                  <a:lnTo>
                    <a:pt x="101" y="107"/>
                  </a:lnTo>
                  <a:lnTo>
                    <a:pt x="98" y="102"/>
                  </a:lnTo>
                  <a:lnTo>
                    <a:pt x="93" y="105"/>
                  </a:lnTo>
                  <a:lnTo>
                    <a:pt x="95" y="123"/>
                  </a:lnTo>
                  <a:lnTo>
                    <a:pt x="82" y="127"/>
                  </a:lnTo>
                  <a:lnTo>
                    <a:pt x="69" y="152"/>
                  </a:lnTo>
                  <a:lnTo>
                    <a:pt x="53" y="150"/>
                  </a:lnTo>
                  <a:lnTo>
                    <a:pt x="56" y="136"/>
                  </a:lnTo>
                  <a:lnTo>
                    <a:pt x="49" y="131"/>
                  </a:lnTo>
                  <a:lnTo>
                    <a:pt x="51" y="121"/>
                  </a:lnTo>
                  <a:lnTo>
                    <a:pt x="35" y="120"/>
                  </a:lnTo>
                  <a:lnTo>
                    <a:pt x="48" y="82"/>
                  </a:lnTo>
                  <a:lnTo>
                    <a:pt x="16" y="66"/>
                  </a:lnTo>
                  <a:lnTo>
                    <a:pt x="14" y="42"/>
                  </a:lnTo>
                  <a:lnTo>
                    <a:pt x="0" y="30"/>
                  </a:lnTo>
                  <a:lnTo>
                    <a:pt x="5" y="16"/>
                  </a:lnTo>
                  <a:lnTo>
                    <a:pt x="16" y="11"/>
                  </a:lnTo>
                  <a:lnTo>
                    <a:pt x="21"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9" name="Freeform 54"/>
            <p:cNvSpPr>
              <a:spLocks/>
            </p:cNvSpPr>
            <p:nvPr/>
          </p:nvSpPr>
          <p:spPr bwMode="auto">
            <a:xfrm>
              <a:off x="1962150" y="3698876"/>
              <a:ext cx="169862" cy="241300"/>
            </a:xfrm>
            <a:custGeom>
              <a:avLst/>
              <a:gdLst>
                <a:gd name="T0" fmla="*/ 21 w 107"/>
                <a:gd name="T1" fmla="*/ 0 h 152"/>
                <a:gd name="T2" fmla="*/ 32 w 107"/>
                <a:gd name="T3" fmla="*/ 16 h 152"/>
                <a:gd name="T4" fmla="*/ 48 w 107"/>
                <a:gd name="T5" fmla="*/ 15 h 152"/>
                <a:gd name="T6" fmla="*/ 56 w 107"/>
                <a:gd name="T7" fmla="*/ 34 h 152"/>
                <a:gd name="T8" fmla="*/ 76 w 107"/>
                <a:gd name="T9" fmla="*/ 44 h 152"/>
                <a:gd name="T10" fmla="*/ 81 w 107"/>
                <a:gd name="T11" fmla="*/ 39 h 152"/>
                <a:gd name="T12" fmla="*/ 105 w 107"/>
                <a:gd name="T13" fmla="*/ 62 h 152"/>
                <a:gd name="T14" fmla="*/ 107 w 107"/>
                <a:gd name="T15" fmla="*/ 84 h 152"/>
                <a:gd name="T16" fmla="*/ 98 w 107"/>
                <a:gd name="T17" fmla="*/ 85 h 152"/>
                <a:gd name="T18" fmla="*/ 107 w 107"/>
                <a:gd name="T19" fmla="*/ 101 h 152"/>
                <a:gd name="T20" fmla="*/ 101 w 107"/>
                <a:gd name="T21" fmla="*/ 107 h 152"/>
                <a:gd name="T22" fmla="*/ 98 w 107"/>
                <a:gd name="T23" fmla="*/ 102 h 152"/>
                <a:gd name="T24" fmla="*/ 93 w 107"/>
                <a:gd name="T25" fmla="*/ 105 h 152"/>
                <a:gd name="T26" fmla="*/ 95 w 107"/>
                <a:gd name="T27" fmla="*/ 123 h 152"/>
                <a:gd name="T28" fmla="*/ 82 w 107"/>
                <a:gd name="T29" fmla="*/ 127 h 152"/>
                <a:gd name="T30" fmla="*/ 69 w 107"/>
                <a:gd name="T31" fmla="*/ 152 h 152"/>
                <a:gd name="T32" fmla="*/ 53 w 107"/>
                <a:gd name="T33" fmla="*/ 150 h 152"/>
                <a:gd name="T34" fmla="*/ 56 w 107"/>
                <a:gd name="T35" fmla="*/ 136 h 152"/>
                <a:gd name="T36" fmla="*/ 49 w 107"/>
                <a:gd name="T37" fmla="*/ 131 h 152"/>
                <a:gd name="T38" fmla="*/ 51 w 107"/>
                <a:gd name="T39" fmla="*/ 121 h 152"/>
                <a:gd name="T40" fmla="*/ 35 w 107"/>
                <a:gd name="T41" fmla="*/ 120 h 152"/>
                <a:gd name="T42" fmla="*/ 48 w 107"/>
                <a:gd name="T43" fmla="*/ 82 h 152"/>
                <a:gd name="T44" fmla="*/ 16 w 107"/>
                <a:gd name="T45" fmla="*/ 66 h 152"/>
                <a:gd name="T46" fmla="*/ 14 w 107"/>
                <a:gd name="T47" fmla="*/ 42 h 152"/>
                <a:gd name="T48" fmla="*/ 0 w 107"/>
                <a:gd name="T49" fmla="*/ 30 h 152"/>
                <a:gd name="T50" fmla="*/ 5 w 107"/>
                <a:gd name="T51" fmla="*/ 16 h 152"/>
                <a:gd name="T52" fmla="*/ 16 w 107"/>
                <a:gd name="T53" fmla="*/ 11 h 152"/>
                <a:gd name="T54" fmla="*/ 21 w 107"/>
                <a:gd name="T5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7" h="152">
                  <a:moveTo>
                    <a:pt x="21" y="0"/>
                  </a:moveTo>
                  <a:lnTo>
                    <a:pt x="32" y="16"/>
                  </a:lnTo>
                  <a:lnTo>
                    <a:pt x="48" y="15"/>
                  </a:lnTo>
                  <a:lnTo>
                    <a:pt x="56" y="34"/>
                  </a:lnTo>
                  <a:lnTo>
                    <a:pt x="76" y="44"/>
                  </a:lnTo>
                  <a:lnTo>
                    <a:pt x="81" y="39"/>
                  </a:lnTo>
                  <a:lnTo>
                    <a:pt x="105" y="62"/>
                  </a:lnTo>
                  <a:lnTo>
                    <a:pt x="107" y="84"/>
                  </a:lnTo>
                  <a:lnTo>
                    <a:pt x="98" y="85"/>
                  </a:lnTo>
                  <a:lnTo>
                    <a:pt x="107" y="101"/>
                  </a:lnTo>
                  <a:lnTo>
                    <a:pt x="101" y="107"/>
                  </a:lnTo>
                  <a:lnTo>
                    <a:pt x="98" y="102"/>
                  </a:lnTo>
                  <a:lnTo>
                    <a:pt x="93" y="105"/>
                  </a:lnTo>
                  <a:lnTo>
                    <a:pt x="95" y="123"/>
                  </a:lnTo>
                  <a:lnTo>
                    <a:pt x="82" y="127"/>
                  </a:lnTo>
                  <a:lnTo>
                    <a:pt x="69" y="152"/>
                  </a:lnTo>
                  <a:lnTo>
                    <a:pt x="53" y="150"/>
                  </a:lnTo>
                  <a:lnTo>
                    <a:pt x="56" y="136"/>
                  </a:lnTo>
                  <a:lnTo>
                    <a:pt x="49" y="131"/>
                  </a:lnTo>
                  <a:lnTo>
                    <a:pt x="51" y="121"/>
                  </a:lnTo>
                  <a:lnTo>
                    <a:pt x="35" y="120"/>
                  </a:lnTo>
                  <a:lnTo>
                    <a:pt x="48" y="82"/>
                  </a:lnTo>
                  <a:lnTo>
                    <a:pt x="16" y="66"/>
                  </a:lnTo>
                  <a:lnTo>
                    <a:pt x="14" y="42"/>
                  </a:lnTo>
                  <a:lnTo>
                    <a:pt x="0" y="30"/>
                  </a:lnTo>
                  <a:lnTo>
                    <a:pt x="5" y="16"/>
                  </a:lnTo>
                  <a:lnTo>
                    <a:pt x="16" y="11"/>
                  </a:lnTo>
                  <a:lnTo>
                    <a:pt x="21"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20" name="Freeform 55"/>
            <p:cNvSpPr>
              <a:spLocks/>
            </p:cNvSpPr>
            <p:nvPr/>
          </p:nvSpPr>
          <p:spPr bwMode="auto">
            <a:xfrm>
              <a:off x="2216150" y="3543301"/>
              <a:ext cx="160337" cy="184150"/>
            </a:xfrm>
            <a:custGeom>
              <a:avLst/>
              <a:gdLst>
                <a:gd name="T0" fmla="*/ 11 w 101"/>
                <a:gd name="T1" fmla="*/ 11 h 116"/>
                <a:gd name="T2" fmla="*/ 28 w 101"/>
                <a:gd name="T3" fmla="*/ 11 h 116"/>
                <a:gd name="T4" fmla="*/ 29 w 101"/>
                <a:gd name="T5" fmla="*/ 0 h 116"/>
                <a:gd name="T6" fmla="*/ 54 w 101"/>
                <a:gd name="T7" fmla="*/ 23 h 116"/>
                <a:gd name="T8" fmla="*/ 66 w 101"/>
                <a:gd name="T9" fmla="*/ 11 h 116"/>
                <a:gd name="T10" fmla="*/ 70 w 101"/>
                <a:gd name="T11" fmla="*/ 18 h 116"/>
                <a:gd name="T12" fmla="*/ 86 w 101"/>
                <a:gd name="T13" fmla="*/ 11 h 116"/>
                <a:gd name="T14" fmla="*/ 89 w 101"/>
                <a:gd name="T15" fmla="*/ 27 h 116"/>
                <a:gd name="T16" fmla="*/ 100 w 101"/>
                <a:gd name="T17" fmla="*/ 29 h 116"/>
                <a:gd name="T18" fmla="*/ 97 w 101"/>
                <a:gd name="T19" fmla="*/ 35 h 116"/>
                <a:gd name="T20" fmla="*/ 101 w 101"/>
                <a:gd name="T21" fmla="*/ 53 h 116"/>
                <a:gd name="T22" fmla="*/ 94 w 101"/>
                <a:gd name="T23" fmla="*/ 55 h 116"/>
                <a:gd name="T24" fmla="*/ 88 w 101"/>
                <a:gd name="T25" fmla="*/ 77 h 116"/>
                <a:gd name="T26" fmla="*/ 82 w 101"/>
                <a:gd name="T27" fmla="*/ 77 h 116"/>
                <a:gd name="T28" fmla="*/ 80 w 101"/>
                <a:gd name="T29" fmla="*/ 89 h 116"/>
                <a:gd name="T30" fmla="*/ 72 w 101"/>
                <a:gd name="T31" fmla="*/ 90 h 116"/>
                <a:gd name="T32" fmla="*/ 65 w 101"/>
                <a:gd name="T33" fmla="*/ 104 h 116"/>
                <a:gd name="T34" fmla="*/ 58 w 101"/>
                <a:gd name="T35" fmla="*/ 99 h 116"/>
                <a:gd name="T36" fmla="*/ 51 w 101"/>
                <a:gd name="T37" fmla="*/ 107 h 116"/>
                <a:gd name="T38" fmla="*/ 43 w 101"/>
                <a:gd name="T39" fmla="*/ 103 h 116"/>
                <a:gd name="T40" fmla="*/ 33 w 101"/>
                <a:gd name="T41" fmla="*/ 116 h 116"/>
                <a:gd name="T42" fmla="*/ 22 w 101"/>
                <a:gd name="T43" fmla="*/ 110 h 116"/>
                <a:gd name="T44" fmla="*/ 13 w 101"/>
                <a:gd name="T45" fmla="*/ 86 h 116"/>
                <a:gd name="T46" fmla="*/ 21 w 101"/>
                <a:gd name="T47" fmla="*/ 78 h 116"/>
                <a:gd name="T48" fmla="*/ 5 w 101"/>
                <a:gd name="T49" fmla="*/ 59 h 116"/>
                <a:gd name="T50" fmla="*/ 6 w 101"/>
                <a:gd name="T51" fmla="*/ 47 h 116"/>
                <a:gd name="T52" fmla="*/ 2 w 101"/>
                <a:gd name="T53" fmla="*/ 43 h 116"/>
                <a:gd name="T54" fmla="*/ 5 w 101"/>
                <a:gd name="T55" fmla="*/ 31 h 116"/>
                <a:gd name="T56" fmla="*/ 0 w 101"/>
                <a:gd name="T57" fmla="*/ 24 h 116"/>
                <a:gd name="T58" fmla="*/ 7 w 101"/>
                <a:gd name="T59" fmla="*/ 21 h 116"/>
                <a:gd name="T60" fmla="*/ 11 w 101"/>
                <a:gd name="T61" fmla="*/ 1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1" h="116">
                  <a:moveTo>
                    <a:pt x="11" y="11"/>
                  </a:moveTo>
                  <a:lnTo>
                    <a:pt x="28" y="11"/>
                  </a:lnTo>
                  <a:lnTo>
                    <a:pt x="29" y="0"/>
                  </a:lnTo>
                  <a:lnTo>
                    <a:pt x="54" y="23"/>
                  </a:lnTo>
                  <a:lnTo>
                    <a:pt x="66" y="11"/>
                  </a:lnTo>
                  <a:lnTo>
                    <a:pt x="70" y="18"/>
                  </a:lnTo>
                  <a:lnTo>
                    <a:pt x="86" y="11"/>
                  </a:lnTo>
                  <a:lnTo>
                    <a:pt x="89" y="27"/>
                  </a:lnTo>
                  <a:lnTo>
                    <a:pt x="100" y="29"/>
                  </a:lnTo>
                  <a:lnTo>
                    <a:pt x="97" y="35"/>
                  </a:lnTo>
                  <a:lnTo>
                    <a:pt x="101" y="53"/>
                  </a:lnTo>
                  <a:lnTo>
                    <a:pt x="94" y="55"/>
                  </a:lnTo>
                  <a:lnTo>
                    <a:pt x="88" y="77"/>
                  </a:lnTo>
                  <a:lnTo>
                    <a:pt x="82" y="77"/>
                  </a:lnTo>
                  <a:lnTo>
                    <a:pt x="80" y="89"/>
                  </a:lnTo>
                  <a:lnTo>
                    <a:pt x="72" y="90"/>
                  </a:lnTo>
                  <a:lnTo>
                    <a:pt x="65" y="104"/>
                  </a:lnTo>
                  <a:lnTo>
                    <a:pt x="58" y="99"/>
                  </a:lnTo>
                  <a:lnTo>
                    <a:pt x="51" y="107"/>
                  </a:lnTo>
                  <a:lnTo>
                    <a:pt x="43" y="103"/>
                  </a:lnTo>
                  <a:lnTo>
                    <a:pt x="33" y="116"/>
                  </a:lnTo>
                  <a:lnTo>
                    <a:pt x="22" y="110"/>
                  </a:lnTo>
                  <a:lnTo>
                    <a:pt x="13" y="86"/>
                  </a:lnTo>
                  <a:lnTo>
                    <a:pt x="21" y="78"/>
                  </a:lnTo>
                  <a:lnTo>
                    <a:pt x="5" y="59"/>
                  </a:lnTo>
                  <a:lnTo>
                    <a:pt x="6" y="47"/>
                  </a:lnTo>
                  <a:lnTo>
                    <a:pt x="2" y="43"/>
                  </a:lnTo>
                  <a:lnTo>
                    <a:pt x="5" y="31"/>
                  </a:lnTo>
                  <a:lnTo>
                    <a:pt x="0" y="24"/>
                  </a:lnTo>
                  <a:lnTo>
                    <a:pt x="7" y="21"/>
                  </a:lnTo>
                  <a:lnTo>
                    <a:pt x="11" y="1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1" name="Freeform 56"/>
            <p:cNvSpPr>
              <a:spLocks/>
            </p:cNvSpPr>
            <p:nvPr/>
          </p:nvSpPr>
          <p:spPr bwMode="auto">
            <a:xfrm>
              <a:off x="2216150" y="3543301"/>
              <a:ext cx="160337" cy="184150"/>
            </a:xfrm>
            <a:custGeom>
              <a:avLst/>
              <a:gdLst>
                <a:gd name="T0" fmla="*/ 11 w 101"/>
                <a:gd name="T1" fmla="*/ 11 h 116"/>
                <a:gd name="T2" fmla="*/ 28 w 101"/>
                <a:gd name="T3" fmla="*/ 11 h 116"/>
                <a:gd name="T4" fmla="*/ 29 w 101"/>
                <a:gd name="T5" fmla="*/ 0 h 116"/>
                <a:gd name="T6" fmla="*/ 54 w 101"/>
                <a:gd name="T7" fmla="*/ 23 h 116"/>
                <a:gd name="T8" fmla="*/ 66 w 101"/>
                <a:gd name="T9" fmla="*/ 11 h 116"/>
                <a:gd name="T10" fmla="*/ 70 w 101"/>
                <a:gd name="T11" fmla="*/ 18 h 116"/>
                <a:gd name="T12" fmla="*/ 86 w 101"/>
                <a:gd name="T13" fmla="*/ 11 h 116"/>
                <a:gd name="T14" fmla="*/ 89 w 101"/>
                <a:gd name="T15" fmla="*/ 27 h 116"/>
                <a:gd name="T16" fmla="*/ 100 w 101"/>
                <a:gd name="T17" fmla="*/ 29 h 116"/>
                <a:gd name="T18" fmla="*/ 97 w 101"/>
                <a:gd name="T19" fmla="*/ 35 h 116"/>
                <a:gd name="T20" fmla="*/ 101 w 101"/>
                <a:gd name="T21" fmla="*/ 53 h 116"/>
                <a:gd name="T22" fmla="*/ 94 w 101"/>
                <a:gd name="T23" fmla="*/ 55 h 116"/>
                <a:gd name="T24" fmla="*/ 88 w 101"/>
                <a:gd name="T25" fmla="*/ 77 h 116"/>
                <a:gd name="T26" fmla="*/ 82 w 101"/>
                <a:gd name="T27" fmla="*/ 77 h 116"/>
                <a:gd name="T28" fmla="*/ 80 w 101"/>
                <a:gd name="T29" fmla="*/ 89 h 116"/>
                <a:gd name="T30" fmla="*/ 72 w 101"/>
                <a:gd name="T31" fmla="*/ 90 h 116"/>
                <a:gd name="T32" fmla="*/ 65 w 101"/>
                <a:gd name="T33" fmla="*/ 104 h 116"/>
                <a:gd name="T34" fmla="*/ 58 w 101"/>
                <a:gd name="T35" fmla="*/ 99 h 116"/>
                <a:gd name="T36" fmla="*/ 51 w 101"/>
                <a:gd name="T37" fmla="*/ 107 h 116"/>
                <a:gd name="T38" fmla="*/ 43 w 101"/>
                <a:gd name="T39" fmla="*/ 103 h 116"/>
                <a:gd name="T40" fmla="*/ 33 w 101"/>
                <a:gd name="T41" fmla="*/ 116 h 116"/>
                <a:gd name="T42" fmla="*/ 22 w 101"/>
                <a:gd name="T43" fmla="*/ 110 h 116"/>
                <a:gd name="T44" fmla="*/ 13 w 101"/>
                <a:gd name="T45" fmla="*/ 86 h 116"/>
                <a:gd name="T46" fmla="*/ 21 w 101"/>
                <a:gd name="T47" fmla="*/ 78 h 116"/>
                <a:gd name="T48" fmla="*/ 5 w 101"/>
                <a:gd name="T49" fmla="*/ 59 h 116"/>
                <a:gd name="T50" fmla="*/ 6 w 101"/>
                <a:gd name="T51" fmla="*/ 47 h 116"/>
                <a:gd name="T52" fmla="*/ 2 w 101"/>
                <a:gd name="T53" fmla="*/ 43 h 116"/>
                <a:gd name="T54" fmla="*/ 5 w 101"/>
                <a:gd name="T55" fmla="*/ 31 h 116"/>
                <a:gd name="T56" fmla="*/ 0 w 101"/>
                <a:gd name="T57" fmla="*/ 24 h 116"/>
                <a:gd name="T58" fmla="*/ 7 w 101"/>
                <a:gd name="T59" fmla="*/ 21 h 116"/>
                <a:gd name="T60" fmla="*/ 11 w 101"/>
                <a:gd name="T61" fmla="*/ 1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1" h="116">
                  <a:moveTo>
                    <a:pt x="11" y="11"/>
                  </a:moveTo>
                  <a:lnTo>
                    <a:pt x="28" y="11"/>
                  </a:lnTo>
                  <a:lnTo>
                    <a:pt x="29" y="0"/>
                  </a:lnTo>
                  <a:lnTo>
                    <a:pt x="54" y="23"/>
                  </a:lnTo>
                  <a:lnTo>
                    <a:pt x="66" y="11"/>
                  </a:lnTo>
                  <a:lnTo>
                    <a:pt x="70" y="18"/>
                  </a:lnTo>
                  <a:lnTo>
                    <a:pt x="86" y="11"/>
                  </a:lnTo>
                  <a:lnTo>
                    <a:pt x="89" y="27"/>
                  </a:lnTo>
                  <a:lnTo>
                    <a:pt x="100" y="29"/>
                  </a:lnTo>
                  <a:lnTo>
                    <a:pt x="97" y="35"/>
                  </a:lnTo>
                  <a:lnTo>
                    <a:pt x="101" y="53"/>
                  </a:lnTo>
                  <a:lnTo>
                    <a:pt x="94" y="55"/>
                  </a:lnTo>
                  <a:lnTo>
                    <a:pt x="88" y="77"/>
                  </a:lnTo>
                  <a:lnTo>
                    <a:pt x="82" y="77"/>
                  </a:lnTo>
                  <a:lnTo>
                    <a:pt x="80" y="89"/>
                  </a:lnTo>
                  <a:lnTo>
                    <a:pt x="72" y="90"/>
                  </a:lnTo>
                  <a:lnTo>
                    <a:pt x="65" y="104"/>
                  </a:lnTo>
                  <a:lnTo>
                    <a:pt x="58" y="99"/>
                  </a:lnTo>
                  <a:lnTo>
                    <a:pt x="51" y="107"/>
                  </a:lnTo>
                  <a:lnTo>
                    <a:pt x="43" y="103"/>
                  </a:lnTo>
                  <a:lnTo>
                    <a:pt x="33" y="116"/>
                  </a:lnTo>
                  <a:lnTo>
                    <a:pt x="22" y="110"/>
                  </a:lnTo>
                  <a:lnTo>
                    <a:pt x="13" y="86"/>
                  </a:lnTo>
                  <a:lnTo>
                    <a:pt x="21" y="78"/>
                  </a:lnTo>
                  <a:lnTo>
                    <a:pt x="5" y="59"/>
                  </a:lnTo>
                  <a:lnTo>
                    <a:pt x="6" y="47"/>
                  </a:lnTo>
                  <a:lnTo>
                    <a:pt x="2" y="43"/>
                  </a:lnTo>
                  <a:lnTo>
                    <a:pt x="5" y="31"/>
                  </a:lnTo>
                  <a:lnTo>
                    <a:pt x="0" y="24"/>
                  </a:lnTo>
                  <a:lnTo>
                    <a:pt x="7" y="21"/>
                  </a:lnTo>
                  <a:lnTo>
                    <a:pt x="11" y="1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22" name="Freeform 57"/>
            <p:cNvSpPr>
              <a:spLocks/>
            </p:cNvSpPr>
            <p:nvPr/>
          </p:nvSpPr>
          <p:spPr bwMode="auto">
            <a:xfrm>
              <a:off x="2371725" y="3498851"/>
              <a:ext cx="73025" cy="44450"/>
            </a:xfrm>
            <a:custGeom>
              <a:avLst/>
              <a:gdLst>
                <a:gd name="T0" fmla="*/ 7 w 46"/>
                <a:gd name="T1" fmla="*/ 4 h 28"/>
                <a:gd name="T2" fmla="*/ 12 w 46"/>
                <a:gd name="T3" fmla="*/ 5 h 28"/>
                <a:gd name="T4" fmla="*/ 14 w 46"/>
                <a:gd name="T5" fmla="*/ 13 h 28"/>
                <a:gd name="T6" fmla="*/ 20 w 46"/>
                <a:gd name="T7" fmla="*/ 6 h 28"/>
                <a:gd name="T8" fmla="*/ 29 w 46"/>
                <a:gd name="T9" fmla="*/ 12 h 28"/>
                <a:gd name="T10" fmla="*/ 41 w 46"/>
                <a:gd name="T11" fmla="*/ 0 h 28"/>
                <a:gd name="T12" fmla="*/ 39 w 46"/>
                <a:gd name="T13" fmla="*/ 4 h 28"/>
                <a:gd name="T14" fmla="*/ 46 w 46"/>
                <a:gd name="T15" fmla="*/ 5 h 28"/>
                <a:gd name="T16" fmla="*/ 44 w 46"/>
                <a:gd name="T17" fmla="*/ 24 h 28"/>
                <a:gd name="T18" fmla="*/ 21 w 46"/>
                <a:gd name="T19" fmla="*/ 24 h 28"/>
                <a:gd name="T20" fmla="*/ 20 w 46"/>
                <a:gd name="T21" fmla="*/ 19 h 28"/>
                <a:gd name="T22" fmla="*/ 10 w 46"/>
                <a:gd name="T23" fmla="*/ 28 h 28"/>
                <a:gd name="T24" fmla="*/ 0 w 46"/>
                <a:gd name="T25" fmla="*/ 24 h 28"/>
                <a:gd name="T26" fmla="*/ 7 w 46"/>
                <a:gd name="T27"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 h="28">
                  <a:moveTo>
                    <a:pt x="7" y="4"/>
                  </a:moveTo>
                  <a:lnTo>
                    <a:pt x="12" y="5"/>
                  </a:lnTo>
                  <a:lnTo>
                    <a:pt x="14" y="13"/>
                  </a:lnTo>
                  <a:lnTo>
                    <a:pt x="20" y="6"/>
                  </a:lnTo>
                  <a:lnTo>
                    <a:pt x="29" y="12"/>
                  </a:lnTo>
                  <a:lnTo>
                    <a:pt x="41" y="0"/>
                  </a:lnTo>
                  <a:lnTo>
                    <a:pt x="39" y="4"/>
                  </a:lnTo>
                  <a:lnTo>
                    <a:pt x="46" y="5"/>
                  </a:lnTo>
                  <a:lnTo>
                    <a:pt x="44" y="24"/>
                  </a:lnTo>
                  <a:lnTo>
                    <a:pt x="21" y="24"/>
                  </a:lnTo>
                  <a:lnTo>
                    <a:pt x="20" y="19"/>
                  </a:lnTo>
                  <a:lnTo>
                    <a:pt x="10" y="28"/>
                  </a:lnTo>
                  <a:lnTo>
                    <a:pt x="0" y="24"/>
                  </a:lnTo>
                  <a:lnTo>
                    <a:pt x="7" y="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3" name="Freeform 58"/>
            <p:cNvSpPr>
              <a:spLocks/>
            </p:cNvSpPr>
            <p:nvPr/>
          </p:nvSpPr>
          <p:spPr bwMode="auto">
            <a:xfrm>
              <a:off x="2371725" y="3498851"/>
              <a:ext cx="73025" cy="44450"/>
            </a:xfrm>
            <a:custGeom>
              <a:avLst/>
              <a:gdLst>
                <a:gd name="T0" fmla="*/ 7 w 46"/>
                <a:gd name="T1" fmla="*/ 4 h 28"/>
                <a:gd name="T2" fmla="*/ 12 w 46"/>
                <a:gd name="T3" fmla="*/ 5 h 28"/>
                <a:gd name="T4" fmla="*/ 14 w 46"/>
                <a:gd name="T5" fmla="*/ 13 h 28"/>
                <a:gd name="T6" fmla="*/ 20 w 46"/>
                <a:gd name="T7" fmla="*/ 6 h 28"/>
                <a:gd name="T8" fmla="*/ 29 w 46"/>
                <a:gd name="T9" fmla="*/ 12 h 28"/>
                <a:gd name="T10" fmla="*/ 41 w 46"/>
                <a:gd name="T11" fmla="*/ 0 h 28"/>
                <a:gd name="T12" fmla="*/ 39 w 46"/>
                <a:gd name="T13" fmla="*/ 4 h 28"/>
                <a:gd name="T14" fmla="*/ 46 w 46"/>
                <a:gd name="T15" fmla="*/ 5 h 28"/>
                <a:gd name="T16" fmla="*/ 44 w 46"/>
                <a:gd name="T17" fmla="*/ 24 h 28"/>
                <a:gd name="T18" fmla="*/ 21 w 46"/>
                <a:gd name="T19" fmla="*/ 24 h 28"/>
                <a:gd name="T20" fmla="*/ 20 w 46"/>
                <a:gd name="T21" fmla="*/ 19 h 28"/>
                <a:gd name="T22" fmla="*/ 10 w 46"/>
                <a:gd name="T23" fmla="*/ 28 h 28"/>
                <a:gd name="T24" fmla="*/ 0 w 46"/>
                <a:gd name="T25" fmla="*/ 24 h 28"/>
                <a:gd name="T26" fmla="*/ 7 w 46"/>
                <a:gd name="T27"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 h="28">
                  <a:moveTo>
                    <a:pt x="7" y="4"/>
                  </a:moveTo>
                  <a:lnTo>
                    <a:pt x="12" y="5"/>
                  </a:lnTo>
                  <a:lnTo>
                    <a:pt x="14" y="13"/>
                  </a:lnTo>
                  <a:lnTo>
                    <a:pt x="20" y="6"/>
                  </a:lnTo>
                  <a:lnTo>
                    <a:pt x="29" y="12"/>
                  </a:lnTo>
                  <a:lnTo>
                    <a:pt x="41" y="0"/>
                  </a:lnTo>
                  <a:lnTo>
                    <a:pt x="39" y="4"/>
                  </a:lnTo>
                  <a:lnTo>
                    <a:pt x="46" y="5"/>
                  </a:lnTo>
                  <a:lnTo>
                    <a:pt x="44" y="24"/>
                  </a:lnTo>
                  <a:lnTo>
                    <a:pt x="21" y="24"/>
                  </a:lnTo>
                  <a:lnTo>
                    <a:pt x="20" y="19"/>
                  </a:lnTo>
                  <a:lnTo>
                    <a:pt x="10" y="28"/>
                  </a:lnTo>
                  <a:lnTo>
                    <a:pt x="0" y="24"/>
                  </a:lnTo>
                  <a:lnTo>
                    <a:pt x="7" y="4"/>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24" name="Freeform 59"/>
            <p:cNvSpPr>
              <a:spLocks/>
            </p:cNvSpPr>
            <p:nvPr/>
          </p:nvSpPr>
          <p:spPr bwMode="auto">
            <a:xfrm>
              <a:off x="2520950" y="3354389"/>
              <a:ext cx="223837" cy="187325"/>
            </a:xfrm>
            <a:custGeom>
              <a:avLst/>
              <a:gdLst>
                <a:gd name="T0" fmla="*/ 53 w 141"/>
                <a:gd name="T1" fmla="*/ 6 h 118"/>
                <a:gd name="T2" fmla="*/ 78 w 141"/>
                <a:gd name="T3" fmla="*/ 0 h 118"/>
                <a:gd name="T4" fmla="*/ 91 w 141"/>
                <a:gd name="T5" fmla="*/ 4 h 118"/>
                <a:gd name="T6" fmla="*/ 108 w 141"/>
                <a:gd name="T7" fmla="*/ 25 h 118"/>
                <a:gd name="T8" fmla="*/ 119 w 141"/>
                <a:gd name="T9" fmla="*/ 18 h 118"/>
                <a:gd name="T10" fmla="*/ 129 w 141"/>
                <a:gd name="T11" fmla="*/ 34 h 118"/>
                <a:gd name="T12" fmla="*/ 125 w 141"/>
                <a:gd name="T13" fmla="*/ 62 h 118"/>
                <a:gd name="T14" fmla="*/ 141 w 141"/>
                <a:gd name="T15" fmla="*/ 76 h 118"/>
                <a:gd name="T16" fmla="*/ 135 w 141"/>
                <a:gd name="T17" fmla="*/ 93 h 118"/>
                <a:gd name="T18" fmla="*/ 104 w 141"/>
                <a:gd name="T19" fmla="*/ 96 h 118"/>
                <a:gd name="T20" fmla="*/ 96 w 141"/>
                <a:gd name="T21" fmla="*/ 109 h 118"/>
                <a:gd name="T22" fmla="*/ 85 w 141"/>
                <a:gd name="T23" fmla="*/ 106 h 118"/>
                <a:gd name="T24" fmla="*/ 73 w 141"/>
                <a:gd name="T25" fmla="*/ 116 h 118"/>
                <a:gd name="T26" fmla="*/ 41 w 141"/>
                <a:gd name="T27" fmla="*/ 105 h 118"/>
                <a:gd name="T28" fmla="*/ 15 w 141"/>
                <a:gd name="T29" fmla="*/ 118 h 118"/>
                <a:gd name="T30" fmla="*/ 8 w 141"/>
                <a:gd name="T31" fmla="*/ 102 h 118"/>
                <a:gd name="T32" fmla="*/ 0 w 141"/>
                <a:gd name="T33" fmla="*/ 101 h 118"/>
                <a:gd name="T34" fmla="*/ 3 w 141"/>
                <a:gd name="T35" fmla="*/ 77 h 118"/>
                <a:gd name="T36" fmla="*/ 31 w 141"/>
                <a:gd name="T37" fmla="*/ 63 h 118"/>
                <a:gd name="T38" fmla="*/ 25 w 141"/>
                <a:gd name="T39" fmla="*/ 50 h 118"/>
                <a:gd name="T40" fmla="*/ 35 w 141"/>
                <a:gd name="T41" fmla="*/ 40 h 118"/>
                <a:gd name="T42" fmla="*/ 35 w 141"/>
                <a:gd name="T43" fmla="*/ 22 h 118"/>
                <a:gd name="T44" fmla="*/ 41 w 141"/>
                <a:gd name="T45" fmla="*/ 21 h 118"/>
                <a:gd name="T46" fmla="*/ 43 w 141"/>
                <a:gd name="T47" fmla="*/ 15 h 118"/>
                <a:gd name="T48" fmla="*/ 54 w 141"/>
                <a:gd name="T49" fmla="*/ 20 h 118"/>
                <a:gd name="T50" fmla="*/ 53 w 141"/>
                <a:gd name="T51" fmla="*/ 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1" h="118">
                  <a:moveTo>
                    <a:pt x="53" y="6"/>
                  </a:moveTo>
                  <a:lnTo>
                    <a:pt x="78" y="0"/>
                  </a:lnTo>
                  <a:lnTo>
                    <a:pt x="91" y="4"/>
                  </a:lnTo>
                  <a:lnTo>
                    <a:pt x="108" y="25"/>
                  </a:lnTo>
                  <a:lnTo>
                    <a:pt x="119" y="18"/>
                  </a:lnTo>
                  <a:lnTo>
                    <a:pt x="129" y="34"/>
                  </a:lnTo>
                  <a:lnTo>
                    <a:pt x="125" y="62"/>
                  </a:lnTo>
                  <a:lnTo>
                    <a:pt x="141" y="76"/>
                  </a:lnTo>
                  <a:lnTo>
                    <a:pt x="135" y="93"/>
                  </a:lnTo>
                  <a:lnTo>
                    <a:pt x="104" y="96"/>
                  </a:lnTo>
                  <a:lnTo>
                    <a:pt x="96" y="109"/>
                  </a:lnTo>
                  <a:lnTo>
                    <a:pt x="85" y="106"/>
                  </a:lnTo>
                  <a:lnTo>
                    <a:pt x="73" y="116"/>
                  </a:lnTo>
                  <a:lnTo>
                    <a:pt x="41" y="105"/>
                  </a:lnTo>
                  <a:lnTo>
                    <a:pt x="15" y="118"/>
                  </a:lnTo>
                  <a:lnTo>
                    <a:pt x="8" y="102"/>
                  </a:lnTo>
                  <a:lnTo>
                    <a:pt x="0" y="101"/>
                  </a:lnTo>
                  <a:lnTo>
                    <a:pt x="3" y="77"/>
                  </a:lnTo>
                  <a:lnTo>
                    <a:pt x="31" y="63"/>
                  </a:lnTo>
                  <a:lnTo>
                    <a:pt x="25" y="50"/>
                  </a:lnTo>
                  <a:lnTo>
                    <a:pt x="35" y="40"/>
                  </a:lnTo>
                  <a:lnTo>
                    <a:pt x="35" y="22"/>
                  </a:lnTo>
                  <a:lnTo>
                    <a:pt x="41" y="21"/>
                  </a:lnTo>
                  <a:lnTo>
                    <a:pt x="43" y="15"/>
                  </a:lnTo>
                  <a:lnTo>
                    <a:pt x="54" y="20"/>
                  </a:lnTo>
                  <a:lnTo>
                    <a:pt x="53" y="6"/>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60"/>
            <p:cNvSpPr>
              <a:spLocks/>
            </p:cNvSpPr>
            <p:nvPr/>
          </p:nvSpPr>
          <p:spPr bwMode="auto">
            <a:xfrm>
              <a:off x="2520950" y="3354389"/>
              <a:ext cx="223837" cy="187325"/>
            </a:xfrm>
            <a:custGeom>
              <a:avLst/>
              <a:gdLst>
                <a:gd name="T0" fmla="*/ 53 w 141"/>
                <a:gd name="T1" fmla="*/ 6 h 118"/>
                <a:gd name="T2" fmla="*/ 78 w 141"/>
                <a:gd name="T3" fmla="*/ 0 h 118"/>
                <a:gd name="T4" fmla="*/ 91 w 141"/>
                <a:gd name="T5" fmla="*/ 4 h 118"/>
                <a:gd name="T6" fmla="*/ 108 w 141"/>
                <a:gd name="T7" fmla="*/ 25 h 118"/>
                <a:gd name="T8" fmla="*/ 119 w 141"/>
                <a:gd name="T9" fmla="*/ 18 h 118"/>
                <a:gd name="T10" fmla="*/ 129 w 141"/>
                <a:gd name="T11" fmla="*/ 34 h 118"/>
                <a:gd name="T12" fmla="*/ 125 w 141"/>
                <a:gd name="T13" fmla="*/ 62 h 118"/>
                <a:gd name="T14" fmla="*/ 141 w 141"/>
                <a:gd name="T15" fmla="*/ 76 h 118"/>
                <a:gd name="T16" fmla="*/ 135 w 141"/>
                <a:gd name="T17" fmla="*/ 93 h 118"/>
                <a:gd name="T18" fmla="*/ 104 w 141"/>
                <a:gd name="T19" fmla="*/ 96 h 118"/>
                <a:gd name="T20" fmla="*/ 96 w 141"/>
                <a:gd name="T21" fmla="*/ 109 h 118"/>
                <a:gd name="T22" fmla="*/ 85 w 141"/>
                <a:gd name="T23" fmla="*/ 106 h 118"/>
                <a:gd name="T24" fmla="*/ 73 w 141"/>
                <a:gd name="T25" fmla="*/ 116 h 118"/>
                <a:gd name="T26" fmla="*/ 41 w 141"/>
                <a:gd name="T27" fmla="*/ 105 h 118"/>
                <a:gd name="T28" fmla="*/ 15 w 141"/>
                <a:gd name="T29" fmla="*/ 118 h 118"/>
                <a:gd name="T30" fmla="*/ 8 w 141"/>
                <a:gd name="T31" fmla="*/ 102 h 118"/>
                <a:gd name="T32" fmla="*/ 0 w 141"/>
                <a:gd name="T33" fmla="*/ 101 h 118"/>
                <a:gd name="T34" fmla="*/ 3 w 141"/>
                <a:gd name="T35" fmla="*/ 77 h 118"/>
                <a:gd name="T36" fmla="*/ 31 w 141"/>
                <a:gd name="T37" fmla="*/ 63 h 118"/>
                <a:gd name="T38" fmla="*/ 25 w 141"/>
                <a:gd name="T39" fmla="*/ 50 h 118"/>
                <a:gd name="T40" fmla="*/ 35 w 141"/>
                <a:gd name="T41" fmla="*/ 40 h 118"/>
                <a:gd name="T42" fmla="*/ 35 w 141"/>
                <a:gd name="T43" fmla="*/ 22 h 118"/>
                <a:gd name="T44" fmla="*/ 41 w 141"/>
                <a:gd name="T45" fmla="*/ 21 h 118"/>
                <a:gd name="T46" fmla="*/ 43 w 141"/>
                <a:gd name="T47" fmla="*/ 15 h 118"/>
                <a:gd name="T48" fmla="*/ 54 w 141"/>
                <a:gd name="T49" fmla="*/ 20 h 118"/>
                <a:gd name="T50" fmla="*/ 53 w 141"/>
                <a:gd name="T51" fmla="*/ 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1" h="118">
                  <a:moveTo>
                    <a:pt x="53" y="6"/>
                  </a:moveTo>
                  <a:lnTo>
                    <a:pt x="78" y="0"/>
                  </a:lnTo>
                  <a:lnTo>
                    <a:pt x="91" y="4"/>
                  </a:lnTo>
                  <a:lnTo>
                    <a:pt x="108" y="25"/>
                  </a:lnTo>
                  <a:lnTo>
                    <a:pt x="119" y="18"/>
                  </a:lnTo>
                  <a:lnTo>
                    <a:pt x="129" y="34"/>
                  </a:lnTo>
                  <a:lnTo>
                    <a:pt x="125" y="62"/>
                  </a:lnTo>
                  <a:lnTo>
                    <a:pt x="141" y="76"/>
                  </a:lnTo>
                  <a:lnTo>
                    <a:pt x="135" y="93"/>
                  </a:lnTo>
                  <a:lnTo>
                    <a:pt x="104" y="96"/>
                  </a:lnTo>
                  <a:lnTo>
                    <a:pt x="96" y="109"/>
                  </a:lnTo>
                  <a:lnTo>
                    <a:pt x="85" y="106"/>
                  </a:lnTo>
                  <a:lnTo>
                    <a:pt x="73" y="116"/>
                  </a:lnTo>
                  <a:lnTo>
                    <a:pt x="41" y="105"/>
                  </a:lnTo>
                  <a:lnTo>
                    <a:pt x="15" y="118"/>
                  </a:lnTo>
                  <a:lnTo>
                    <a:pt x="8" y="102"/>
                  </a:lnTo>
                  <a:lnTo>
                    <a:pt x="0" y="101"/>
                  </a:lnTo>
                  <a:lnTo>
                    <a:pt x="3" y="77"/>
                  </a:lnTo>
                  <a:lnTo>
                    <a:pt x="31" y="63"/>
                  </a:lnTo>
                  <a:lnTo>
                    <a:pt x="25" y="50"/>
                  </a:lnTo>
                  <a:lnTo>
                    <a:pt x="35" y="40"/>
                  </a:lnTo>
                  <a:lnTo>
                    <a:pt x="35" y="22"/>
                  </a:lnTo>
                  <a:lnTo>
                    <a:pt x="41" y="21"/>
                  </a:lnTo>
                  <a:lnTo>
                    <a:pt x="43" y="15"/>
                  </a:lnTo>
                  <a:lnTo>
                    <a:pt x="54" y="20"/>
                  </a:lnTo>
                  <a:lnTo>
                    <a:pt x="53" y="6"/>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26" name="Freeform 61"/>
            <p:cNvSpPr>
              <a:spLocks/>
            </p:cNvSpPr>
            <p:nvPr/>
          </p:nvSpPr>
          <p:spPr bwMode="auto">
            <a:xfrm>
              <a:off x="2159000" y="3695701"/>
              <a:ext cx="190500" cy="180975"/>
            </a:xfrm>
            <a:custGeom>
              <a:avLst/>
              <a:gdLst>
                <a:gd name="T0" fmla="*/ 29 w 120"/>
                <a:gd name="T1" fmla="*/ 11 h 114"/>
                <a:gd name="T2" fmla="*/ 54 w 120"/>
                <a:gd name="T3" fmla="*/ 0 h 114"/>
                <a:gd name="T4" fmla="*/ 58 w 120"/>
                <a:gd name="T5" fmla="*/ 14 h 114"/>
                <a:gd name="T6" fmla="*/ 69 w 120"/>
                <a:gd name="T7" fmla="*/ 20 h 114"/>
                <a:gd name="T8" fmla="*/ 79 w 120"/>
                <a:gd name="T9" fmla="*/ 7 h 114"/>
                <a:gd name="T10" fmla="*/ 87 w 120"/>
                <a:gd name="T11" fmla="*/ 11 h 114"/>
                <a:gd name="T12" fmla="*/ 94 w 120"/>
                <a:gd name="T13" fmla="*/ 3 h 114"/>
                <a:gd name="T14" fmla="*/ 104 w 120"/>
                <a:gd name="T15" fmla="*/ 11 h 114"/>
                <a:gd name="T16" fmla="*/ 102 w 120"/>
                <a:gd name="T17" fmla="*/ 26 h 114"/>
                <a:gd name="T18" fmla="*/ 120 w 120"/>
                <a:gd name="T19" fmla="*/ 29 h 114"/>
                <a:gd name="T20" fmla="*/ 118 w 120"/>
                <a:gd name="T21" fmla="*/ 50 h 114"/>
                <a:gd name="T22" fmla="*/ 82 w 120"/>
                <a:gd name="T23" fmla="*/ 72 h 114"/>
                <a:gd name="T24" fmla="*/ 82 w 120"/>
                <a:gd name="T25" fmla="*/ 111 h 114"/>
                <a:gd name="T26" fmla="*/ 64 w 120"/>
                <a:gd name="T27" fmla="*/ 114 h 114"/>
                <a:gd name="T28" fmla="*/ 57 w 120"/>
                <a:gd name="T29" fmla="*/ 101 h 114"/>
                <a:gd name="T30" fmla="*/ 46 w 120"/>
                <a:gd name="T31" fmla="*/ 94 h 114"/>
                <a:gd name="T32" fmla="*/ 42 w 120"/>
                <a:gd name="T33" fmla="*/ 74 h 114"/>
                <a:gd name="T34" fmla="*/ 30 w 120"/>
                <a:gd name="T35" fmla="*/ 72 h 114"/>
                <a:gd name="T36" fmla="*/ 28 w 120"/>
                <a:gd name="T37" fmla="*/ 58 h 114"/>
                <a:gd name="T38" fmla="*/ 0 w 120"/>
                <a:gd name="T39" fmla="*/ 44 h 114"/>
                <a:gd name="T40" fmla="*/ 9 w 120"/>
                <a:gd name="T41" fmla="*/ 29 h 114"/>
                <a:gd name="T42" fmla="*/ 23 w 120"/>
                <a:gd name="T43" fmla="*/ 31 h 114"/>
                <a:gd name="T44" fmla="*/ 29 w 120"/>
                <a:gd name="T45" fmla="*/ 11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14">
                  <a:moveTo>
                    <a:pt x="29" y="11"/>
                  </a:moveTo>
                  <a:lnTo>
                    <a:pt x="54" y="0"/>
                  </a:lnTo>
                  <a:lnTo>
                    <a:pt x="58" y="14"/>
                  </a:lnTo>
                  <a:lnTo>
                    <a:pt x="69" y="20"/>
                  </a:lnTo>
                  <a:lnTo>
                    <a:pt x="79" y="7"/>
                  </a:lnTo>
                  <a:lnTo>
                    <a:pt x="87" y="11"/>
                  </a:lnTo>
                  <a:lnTo>
                    <a:pt x="94" y="3"/>
                  </a:lnTo>
                  <a:lnTo>
                    <a:pt x="104" y="11"/>
                  </a:lnTo>
                  <a:lnTo>
                    <a:pt x="102" y="26"/>
                  </a:lnTo>
                  <a:lnTo>
                    <a:pt x="120" y="29"/>
                  </a:lnTo>
                  <a:lnTo>
                    <a:pt x="118" y="50"/>
                  </a:lnTo>
                  <a:lnTo>
                    <a:pt x="82" y="72"/>
                  </a:lnTo>
                  <a:lnTo>
                    <a:pt x="82" y="111"/>
                  </a:lnTo>
                  <a:lnTo>
                    <a:pt x="64" y="114"/>
                  </a:lnTo>
                  <a:lnTo>
                    <a:pt x="57" y="101"/>
                  </a:lnTo>
                  <a:lnTo>
                    <a:pt x="46" y="94"/>
                  </a:lnTo>
                  <a:lnTo>
                    <a:pt x="42" y="74"/>
                  </a:lnTo>
                  <a:lnTo>
                    <a:pt x="30" y="72"/>
                  </a:lnTo>
                  <a:lnTo>
                    <a:pt x="28" y="58"/>
                  </a:lnTo>
                  <a:lnTo>
                    <a:pt x="0" y="44"/>
                  </a:lnTo>
                  <a:lnTo>
                    <a:pt x="9" y="29"/>
                  </a:lnTo>
                  <a:lnTo>
                    <a:pt x="23" y="31"/>
                  </a:lnTo>
                  <a:lnTo>
                    <a:pt x="29" y="1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Freeform 62"/>
            <p:cNvSpPr>
              <a:spLocks/>
            </p:cNvSpPr>
            <p:nvPr/>
          </p:nvSpPr>
          <p:spPr bwMode="auto">
            <a:xfrm>
              <a:off x="2159000" y="3695701"/>
              <a:ext cx="190500" cy="180975"/>
            </a:xfrm>
            <a:custGeom>
              <a:avLst/>
              <a:gdLst>
                <a:gd name="T0" fmla="*/ 29 w 120"/>
                <a:gd name="T1" fmla="*/ 11 h 114"/>
                <a:gd name="T2" fmla="*/ 54 w 120"/>
                <a:gd name="T3" fmla="*/ 0 h 114"/>
                <a:gd name="T4" fmla="*/ 58 w 120"/>
                <a:gd name="T5" fmla="*/ 14 h 114"/>
                <a:gd name="T6" fmla="*/ 69 w 120"/>
                <a:gd name="T7" fmla="*/ 20 h 114"/>
                <a:gd name="T8" fmla="*/ 79 w 120"/>
                <a:gd name="T9" fmla="*/ 7 h 114"/>
                <a:gd name="T10" fmla="*/ 87 w 120"/>
                <a:gd name="T11" fmla="*/ 11 h 114"/>
                <a:gd name="T12" fmla="*/ 94 w 120"/>
                <a:gd name="T13" fmla="*/ 3 h 114"/>
                <a:gd name="T14" fmla="*/ 104 w 120"/>
                <a:gd name="T15" fmla="*/ 11 h 114"/>
                <a:gd name="T16" fmla="*/ 102 w 120"/>
                <a:gd name="T17" fmla="*/ 26 h 114"/>
                <a:gd name="T18" fmla="*/ 120 w 120"/>
                <a:gd name="T19" fmla="*/ 29 h 114"/>
                <a:gd name="T20" fmla="*/ 118 w 120"/>
                <a:gd name="T21" fmla="*/ 50 h 114"/>
                <a:gd name="T22" fmla="*/ 82 w 120"/>
                <a:gd name="T23" fmla="*/ 72 h 114"/>
                <a:gd name="T24" fmla="*/ 82 w 120"/>
                <a:gd name="T25" fmla="*/ 111 h 114"/>
                <a:gd name="T26" fmla="*/ 64 w 120"/>
                <a:gd name="T27" fmla="*/ 114 h 114"/>
                <a:gd name="T28" fmla="*/ 57 w 120"/>
                <a:gd name="T29" fmla="*/ 101 h 114"/>
                <a:gd name="T30" fmla="*/ 46 w 120"/>
                <a:gd name="T31" fmla="*/ 94 h 114"/>
                <a:gd name="T32" fmla="*/ 42 w 120"/>
                <a:gd name="T33" fmla="*/ 74 h 114"/>
                <a:gd name="T34" fmla="*/ 30 w 120"/>
                <a:gd name="T35" fmla="*/ 72 h 114"/>
                <a:gd name="T36" fmla="*/ 28 w 120"/>
                <a:gd name="T37" fmla="*/ 58 h 114"/>
                <a:gd name="T38" fmla="*/ 0 w 120"/>
                <a:gd name="T39" fmla="*/ 44 h 114"/>
                <a:gd name="T40" fmla="*/ 9 w 120"/>
                <a:gd name="T41" fmla="*/ 29 h 114"/>
                <a:gd name="T42" fmla="*/ 23 w 120"/>
                <a:gd name="T43" fmla="*/ 31 h 114"/>
                <a:gd name="T44" fmla="*/ 29 w 120"/>
                <a:gd name="T45" fmla="*/ 11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14">
                  <a:moveTo>
                    <a:pt x="29" y="11"/>
                  </a:moveTo>
                  <a:lnTo>
                    <a:pt x="54" y="0"/>
                  </a:lnTo>
                  <a:lnTo>
                    <a:pt x="58" y="14"/>
                  </a:lnTo>
                  <a:lnTo>
                    <a:pt x="69" y="20"/>
                  </a:lnTo>
                  <a:lnTo>
                    <a:pt x="79" y="7"/>
                  </a:lnTo>
                  <a:lnTo>
                    <a:pt x="87" y="11"/>
                  </a:lnTo>
                  <a:lnTo>
                    <a:pt x="94" y="3"/>
                  </a:lnTo>
                  <a:lnTo>
                    <a:pt x="104" y="11"/>
                  </a:lnTo>
                  <a:lnTo>
                    <a:pt x="102" y="26"/>
                  </a:lnTo>
                  <a:lnTo>
                    <a:pt x="120" y="29"/>
                  </a:lnTo>
                  <a:lnTo>
                    <a:pt x="118" y="50"/>
                  </a:lnTo>
                  <a:lnTo>
                    <a:pt x="82" y="72"/>
                  </a:lnTo>
                  <a:lnTo>
                    <a:pt x="82" y="111"/>
                  </a:lnTo>
                  <a:lnTo>
                    <a:pt x="64" y="114"/>
                  </a:lnTo>
                  <a:lnTo>
                    <a:pt x="57" y="101"/>
                  </a:lnTo>
                  <a:lnTo>
                    <a:pt x="46" y="94"/>
                  </a:lnTo>
                  <a:lnTo>
                    <a:pt x="42" y="74"/>
                  </a:lnTo>
                  <a:lnTo>
                    <a:pt x="30" y="72"/>
                  </a:lnTo>
                  <a:lnTo>
                    <a:pt x="28" y="58"/>
                  </a:lnTo>
                  <a:lnTo>
                    <a:pt x="0" y="44"/>
                  </a:lnTo>
                  <a:lnTo>
                    <a:pt x="9" y="29"/>
                  </a:lnTo>
                  <a:lnTo>
                    <a:pt x="23" y="31"/>
                  </a:lnTo>
                  <a:lnTo>
                    <a:pt x="29" y="1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28" name="Freeform 63"/>
            <p:cNvSpPr>
              <a:spLocks/>
            </p:cNvSpPr>
            <p:nvPr/>
          </p:nvSpPr>
          <p:spPr bwMode="auto">
            <a:xfrm>
              <a:off x="2055813" y="3776664"/>
              <a:ext cx="260350" cy="258763"/>
            </a:xfrm>
            <a:custGeom>
              <a:avLst/>
              <a:gdLst>
                <a:gd name="T0" fmla="*/ 58 w 164"/>
                <a:gd name="T1" fmla="*/ 8 h 163"/>
                <a:gd name="T2" fmla="*/ 73 w 164"/>
                <a:gd name="T3" fmla="*/ 15 h 163"/>
                <a:gd name="T4" fmla="*/ 78 w 164"/>
                <a:gd name="T5" fmla="*/ 0 h 163"/>
                <a:gd name="T6" fmla="*/ 93 w 164"/>
                <a:gd name="T7" fmla="*/ 7 h 163"/>
                <a:gd name="T8" fmla="*/ 96 w 164"/>
                <a:gd name="T9" fmla="*/ 22 h 163"/>
                <a:gd name="T10" fmla="*/ 107 w 164"/>
                <a:gd name="T11" fmla="*/ 23 h 163"/>
                <a:gd name="T12" fmla="*/ 111 w 164"/>
                <a:gd name="T13" fmla="*/ 44 h 163"/>
                <a:gd name="T14" fmla="*/ 122 w 164"/>
                <a:gd name="T15" fmla="*/ 50 h 163"/>
                <a:gd name="T16" fmla="*/ 136 w 164"/>
                <a:gd name="T17" fmla="*/ 73 h 163"/>
                <a:gd name="T18" fmla="*/ 129 w 164"/>
                <a:gd name="T19" fmla="*/ 81 h 163"/>
                <a:gd name="T20" fmla="*/ 131 w 164"/>
                <a:gd name="T21" fmla="*/ 86 h 163"/>
                <a:gd name="T22" fmla="*/ 147 w 164"/>
                <a:gd name="T23" fmla="*/ 94 h 163"/>
                <a:gd name="T24" fmla="*/ 154 w 164"/>
                <a:gd name="T25" fmla="*/ 119 h 163"/>
                <a:gd name="T26" fmla="*/ 161 w 164"/>
                <a:gd name="T27" fmla="*/ 119 h 163"/>
                <a:gd name="T28" fmla="*/ 158 w 164"/>
                <a:gd name="T29" fmla="*/ 125 h 163"/>
                <a:gd name="T30" fmla="*/ 163 w 164"/>
                <a:gd name="T31" fmla="*/ 129 h 163"/>
                <a:gd name="T32" fmla="*/ 164 w 164"/>
                <a:gd name="T33" fmla="*/ 141 h 163"/>
                <a:gd name="T34" fmla="*/ 160 w 164"/>
                <a:gd name="T35" fmla="*/ 156 h 163"/>
                <a:gd name="T36" fmla="*/ 144 w 164"/>
                <a:gd name="T37" fmla="*/ 150 h 163"/>
                <a:gd name="T38" fmla="*/ 131 w 164"/>
                <a:gd name="T39" fmla="*/ 131 h 163"/>
                <a:gd name="T40" fmla="*/ 119 w 164"/>
                <a:gd name="T41" fmla="*/ 135 h 163"/>
                <a:gd name="T42" fmla="*/ 93 w 164"/>
                <a:gd name="T43" fmla="*/ 127 h 163"/>
                <a:gd name="T44" fmla="*/ 95 w 164"/>
                <a:gd name="T45" fmla="*/ 144 h 163"/>
                <a:gd name="T46" fmla="*/ 84 w 164"/>
                <a:gd name="T47" fmla="*/ 154 h 163"/>
                <a:gd name="T48" fmla="*/ 69 w 164"/>
                <a:gd name="T49" fmla="*/ 155 h 163"/>
                <a:gd name="T50" fmla="*/ 68 w 164"/>
                <a:gd name="T51" fmla="*/ 161 h 163"/>
                <a:gd name="T52" fmla="*/ 54 w 164"/>
                <a:gd name="T53" fmla="*/ 158 h 163"/>
                <a:gd name="T54" fmla="*/ 39 w 164"/>
                <a:gd name="T55" fmla="*/ 163 h 163"/>
                <a:gd name="T56" fmla="*/ 23 w 164"/>
                <a:gd name="T57" fmla="*/ 156 h 163"/>
                <a:gd name="T58" fmla="*/ 17 w 164"/>
                <a:gd name="T59" fmla="*/ 143 h 163"/>
                <a:gd name="T60" fmla="*/ 4 w 164"/>
                <a:gd name="T61" fmla="*/ 136 h 163"/>
                <a:gd name="T62" fmla="*/ 8 w 164"/>
                <a:gd name="T63" fmla="*/ 124 h 163"/>
                <a:gd name="T64" fmla="*/ 0 w 164"/>
                <a:gd name="T65" fmla="*/ 111 h 163"/>
                <a:gd name="T66" fmla="*/ 13 w 164"/>
                <a:gd name="T67" fmla="*/ 102 h 163"/>
                <a:gd name="T68" fmla="*/ 23 w 164"/>
                <a:gd name="T69" fmla="*/ 78 h 163"/>
                <a:gd name="T70" fmla="*/ 36 w 164"/>
                <a:gd name="T71" fmla="*/ 74 h 163"/>
                <a:gd name="T72" fmla="*/ 34 w 164"/>
                <a:gd name="T73" fmla="*/ 56 h 163"/>
                <a:gd name="T74" fmla="*/ 39 w 164"/>
                <a:gd name="T75" fmla="*/ 53 h 163"/>
                <a:gd name="T76" fmla="*/ 42 w 164"/>
                <a:gd name="T77" fmla="*/ 58 h 163"/>
                <a:gd name="T78" fmla="*/ 48 w 164"/>
                <a:gd name="T79" fmla="*/ 49 h 163"/>
                <a:gd name="T80" fmla="*/ 41 w 164"/>
                <a:gd name="T81" fmla="*/ 46 h 163"/>
                <a:gd name="T82" fmla="*/ 39 w 164"/>
                <a:gd name="T83" fmla="*/ 36 h 163"/>
                <a:gd name="T84" fmla="*/ 48 w 164"/>
                <a:gd name="T85" fmla="*/ 35 h 163"/>
                <a:gd name="T86" fmla="*/ 47 w 164"/>
                <a:gd name="T87" fmla="*/ 25 h 163"/>
                <a:gd name="T88" fmla="*/ 53 w 164"/>
                <a:gd name="T89" fmla="*/ 24 h 163"/>
                <a:gd name="T90" fmla="*/ 58 w 164"/>
                <a:gd name="T91" fmla="*/ 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163">
                  <a:moveTo>
                    <a:pt x="58" y="8"/>
                  </a:moveTo>
                  <a:lnTo>
                    <a:pt x="73" y="15"/>
                  </a:lnTo>
                  <a:lnTo>
                    <a:pt x="78" y="0"/>
                  </a:lnTo>
                  <a:lnTo>
                    <a:pt x="93" y="7"/>
                  </a:lnTo>
                  <a:lnTo>
                    <a:pt x="96" y="22"/>
                  </a:lnTo>
                  <a:lnTo>
                    <a:pt x="107" y="23"/>
                  </a:lnTo>
                  <a:lnTo>
                    <a:pt x="111" y="44"/>
                  </a:lnTo>
                  <a:lnTo>
                    <a:pt x="122" y="50"/>
                  </a:lnTo>
                  <a:lnTo>
                    <a:pt x="136" y="73"/>
                  </a:lnTo>
                  <a:lnTo>
                    <a:pt x="129" y="81"/>
                  </a:lnTo>
                  <a:lnTo>
                    <a:pt x="131" y="86"/>
                  </a:lnTo>
                  <a:lnTo>
                    <a:pt x="147" y="94"/>
                  </a:lnTo>
                  <a:lnTo>
                    <a:pt x="154" y="119"/>
                  </a:lnTo>
                  <a:lnTo>
                    <a:pt x="161" y="119"/>
                  </a:lnTo>
                  <a:lnTo>
                    <a:pt x="158" y="125"/>
                  </a:lnTo>
                  <a:lnTo>
                    <a:pt x="163" y="129"/>
                  </a:lnTo>
                  <a:lnTo>
                    <a:pt x="164" y="141"/>
                  </a:lnTo>
                  <a:lnTo>
                    <a:pt x="160" y="156"/>
                  </a:lnTo>
                  <a:lnTo>
                    <a:pt x="144" y="150"/>
                  </a:lnTo>
                  <a:lnTo>
                    <a:pt x="131" y="131"/>
                  </a:lnTo>
                  <a:lnTo>
                    <a:pt x="119" y="135"/>
                  </a:lnTo>
                  <a:lnTo>
                    <a:pt x="93" y="127"/>
                  </a:lnTo>
                  <a:lnTo>
                    <a:pt x="95" y="144"/>
                  </a:lnTo>
                  <a:lnTo>
                    <a:pt x="84" y="154"/>
                  </a:lnTo>
                  <a:lnTo>
                    <a:pt x="69" y="155"/>
                  </a:lnTo>
                  <a:lnTo>
                    <a:pt x="68" y="161"/>
                  </a:lnTo>
                  <a:lnTo>
                    <a:pt x="54" y="158"/>
                  </a:lnTo>
                  <a:lnTo>
                    <a:pt x="39" y="163"/>
                  </a:lnTo>
                  <a:lnTo>
                    <a:pt x="23" y="156"/>
                  </a:lnTo>
                  <a:lnTo>
                    <a:pt x="17" y="143"/>
                  </a:lnTo>
                  <a:lnTo>
                    <a:pt x="4" y="136"/>
                  </a:lnTo>
                  <a:lnTo>
                    <a:pt x="8" y="124"/>
                  </a:lnTo>
                  <a:lnTo>
                    <a:pt x="0" y="111"/>
                  </a:lnTo>
                  <a:lnTo>
                    <a:pt x="13" y="102"/>
                  </a:lnTo>
                  <a:lnTo>
                    <a:pt x="23" y="78"/>
                  </a:lnTo>
                  <a:lnTo>
                    <a:pt x="36" y="74"/>
                  </a:lnTo>
                  <a:lnTo>
                    <a:pt x="34" y="56"/>
                  </a:lnTo>
                  <a:lnTo>
                    <a:pt x="39" y="53"/>
                  </a:lnTo>
                  <a:lnTo>
                    <a:pt x="42" y="58"/>
                  </a:lnTo>
                  <a:lnTo>
                    <a:pt x="48" y="49"/>
                  </a:lnTo>
                  <a:lnTo>
                    <a:pt x="41" y="46"/>
                  </a:lnTo>
                  <a:lnTo>
                    <a:pt x="39" y="36"/>
                  </a:lnTo>
                  <a:lnTo>
                    <a:pt x="48" y="35"/>
                  </a:lnTo>
                  <a:lnTo>
                    <a:pt x="47" y="25"/>
                  </a:lnTo>
                  <a:lnTo>
                    <a:pt x="53" y="24"/>
                  </a:lnTo>
                  <a:lnTo>
                    <a:pt x="58" y="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Freeform 64"/>
            <p:cNvSpPr>
              <a:spLocks/>
            </p:cNvSpPr>
            <p:nvPr/>
          </p:nvSpPr>
          <p:spPr bwMode="auto">
            <a:xfrm>
              <a:off x="2055813" y="3776664"/>
              <a:ext cx="260350" cy="258763"/>
            </a:xfrm>
            <a:custGeom>
              <a:avLst/>
              <a:gdLst>
                <a:gd name="T0" fmla="*/ 58 w 164"/>
                <a:gd name="T1" fmla="*/ 8 h 163"/>
                <a:gd name="T2" fmla="*/ 73 w 164"/>
                <a:gd name="T3" fmla="*/ 15 h 163"/>
                <a:gd name="T4" fmla="*/ 78 w 164"/>
                <a:gd name="T5" fmla="*/ 0 h 163"/>
                <a:gd name="T6" fmla="*/ 93 w 164"/>
                <a:gd name="T7" fmla="*/ 7 h 163"/>
                <a:gd name="T8" fmla="*/ 96 w 164"/>
                <a:gd name="T9" fmla="*/ 22 h 163"/>
                <a:gd name="T10" fmla="*/ 107 w 164"/>
                <a:gd name="T11" fmla="*/ 23 h 163"/>
                <a:gd name="T12" fmla="*/ 111 w 164"/>
                <a:gd name="T13" fmla="*/ 44 h 163"/>
                <a:gd name="T14" fmla="*/ 122 w 164"/>
                <a:gd name="T15" fmla="*/ 50 h 163"/>
                <a:gd name="T16" fmla="*/ 136 w 164"/>
                <a:gd name="T17" fmla="*/ 73 h 163"/>
                <a:gd name="T18" fmla="*/ 129 w 164"/>
                <a:gd name="T19" fmla="*/ 81 h 163"/>
                <a:gd name="T20" fmla="*/ 131 w 164"/>
                <a:gd name="T21" fmla="*/ 86 h 163"/>
                <a:gd name="T22" fmla="*/ 147 w 164"/>
                <a:gd name="T23" fmla="*/ 94 h 163"/>
                <a:gd name="T24" fmla="*/ 154 w 164"/>
                <a:gd name="T25" fmla="*/ 119 h 163"/>
                <a:gd name="T26" fmla="*/ 161 w 164"/>
                <a:gd name="T27" fmla="*/ 119 h 163"/>
                <a:gd name="T28" fmla="*/ 158 w 164"/>
                <a:gd name="T29" fmla="*/ 125 h 163"/>
                <a:gd name="T30" fmla="*/ 163 w 164"/>
                <a:gd name="T31" fmla="*/ 129 h 163"/>
                <a:gd name="T32" fmla="*/ 164 w 164"/>
                <a:gd name="T33" fmla="*/ 141 h 163"/>
                <a:gd name="T34" fmla="*/ 160 w 164"/>
                <a:gd name="T35" fmla="*/ 156 h 163"/>
                <a:gd name="T36" fmla="*/ 144 w 164"/>
                <a:gd name="T37" fmla="*/ 150 h 163"/>
                <a:gd name="T38" fmla="*/ 131 w 164"/>
                <a:gd name="T39" fmla="*/ 131 h 163"/>
                <a:gd name="T40" fmla="*/ 119 w 164"/>
                <a:gd name="T41" fmla="*/ 135 h 163"/>
                <a:gd name="T42" fmla="*/ 93 w 164"/>
                <a:gd name="T43" fmla="*/ 127 h 163"/>
                <a:gd name="T44" fmla="*/ 95 w 164"/>
                <a:gd name="T45" fmla="*/ 144 h 163"/>
                <a:gd name="T46" fmla="*/ 84 w 164"/>
                <a:gd name="T47" fmla="*/ 154 h 163"/>
                <a:gd name="T48" fmla="*/ 69 w 164"/>
                <a:gd name="T49" fmla="*/ 155 h 163"/>
                <a:gd name="T50" fmla="*/ 68 w 164"/>
                <a:gd name="T51" fmla="*/ 161 h 163"/>
                <a:gd name="T52" fmla="*/ 54 w 164"/>
                <a:gd name="T53" fmla="*/ 158 h 163"/>
                <a:gd name="T54" fmla="*/ 39 w 164"/>
                <a:gd name="T55" fmla="*/ 163 h 163"/>
                <a:gd name="T56" fmla="*/ 23 w 164"/>
                <a:gd name="T57" fmla="*/ 156 h 163"/>
                <a:gd name="T58" fmla="*/ 17 w 164"/>
                <a:gd name="T59" fmla="*/ 143 h 163"/>
                <a:gd name="T60" fmla="*/ 4 w 164"/>
                <a:gd name="T61" fmla="*/ 136 h 163"/>
                <a:gd name="T62" fmla="*/ 8 w 164"/>
                <a:gd name="T63" fmla="*/ 124 h 163"/>
                <a:gd name="T64" fmla="*/ 0 w 164"/>
                <a:gd name="T65" fmla="*/ 111 h 163"/>
                <a:gd name="T66" fmla="*/ 13 w 164"/>
                <a:gd name="T67" fmla="*/ 102 h 163"/>
                <a:gd name="T68" fmla="*/ 23 w 164"/>
                <a:gd name="T69" fmla="*/ 78 h 163"/>
                <a:gd name="T70" fmla="*/ 36 w 164"/>
                <a:gd name="T71" fmla="*/ 74 h 163"/>
                <a:gd name="T72" fmla="*/ 34 w 164"/>
                <a:gd name="T73" fmla="*/ 56 h 163"/>
                <a:gd name="T74" fmla="*/ 39 w 164"/>
                <a:gd name="T75" fmla="*/ 53 h 163"/>
                <a:gd name="T76" fmla="*/ 42 w 164"/>
                <a:gd name="T77" fmla="*/ 58 h 163"/>
                <a:gd name="T78" fmla="*/ 48 w 164"/>
                <a:gd name="T79" fmla="*/ 49 h 163"/>
                <a:gd name="T80" fmla="*/ 41 w 164"/>
                <a:gd name="T81" fmla="*/ 46 h 163"/>
                <a:gd name="T82" fmla="*/ 39 w 164"/>
                <a:gd name="T83" fmla="*/ 36 h 163"/>
                <a:gd name="T84" fmla="*/ 48 w 164"/>
                <a:gd name="T85" fmla="*/ 35 h 163"/>
                <a:gd name="T86" fmla="*/ 47 w 164"/>
                <a:gd name="T87" fmla="*/ 25 h 163"/>
                <a:gd name="T88" fmla="*/ 53 w 164"/>
                <a:gd name="T89" fmla="*/ 24 h 163"/>
                <a:gd name="T90" fmla="*/ 58 w 164"/>
                <a:gd name="T91" fmla="*/ 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163">
                  <a:moveTo>
                    <a:pt x="58" y="8"/>
                  </a:moveTo>
                  <a:lnTo>
                    <a:pt x="73" y="15"/>
                  </a:lnTo>
                  <a:lnTo>
                    <a:pt x="78" y="0"/>
                  </a:lnTo>
                  <a:lnTo>
                    <a:pt x="93" y="7"/>
                  </a:lnTo>
                  <a:lnTo>
                    <a:pt x="96" y="22"/>
                  </a:lnTo>
                  <a:lnTo>
                    <a:pt x="107" y="23"/>
                  </a:lnTo>
                  <a:lnTo>
                    <a:pt x="111" y="44"/>
                  </a:lnTo>
                  <a:lnTo>
                    <a:pt x="122" y="50"/>
                  </a:lnTo>
                  <a:lnTo>
                    <a:pt x="136" y="73"/>
                  </a:lnTo>
                  <a:lnTo>
                    <a:pt x="129" y="81"/>
                  </a:lnTo>
                  <a:lnTo>
                    <a:pt x="131" y="86"/>
                  </a:lnTo>
                  <a:lnTo>
                    <a:pt x="147" y="94"/>
                  </a:lnTo>
                  <a:lnTo>
                    <a:pt x="154" y="119"/>
                  </a:lnTo>
                  <a:lnTo>
                    <a:pt x="161" y="119"/>
                  </a:lnTo>
                  <a:lnTo>
                    <a:pt x="158" y="125"/>
                  </a:lnTo>
                  <a:lnTo>
                    <a:pt x="163" y="129"/>
                  </a:lnTo>
                  <a:lnTo>
                    <a:pt x="164" y="141"/>
                  </a:lnTo>
                  <a:lnTo>
                    <a:pt x="160" y="156"/>
                  </a:lnTo>
                  <a:lnTo>
                    <a:pt x="144" y="150"/>
                  </a:lnTo>
                  <a:lnTo>
                    <a:pt x="131" y="131"/>
                  </a:lnTo>
                  <a:lnTo>
                    <a:pt x="119" y="135"/>
                  </a:lnTo>
                  <a:lnTo>
                    <a:pt x="93" y="127"/>
                  </a:lnTo>
                  <a:lnTo>
                    <a:pt x="95" y="144"/>
                  </a:lnTo>
                  <a:lnTo>
                    <a:pt x="84" y="154"/>
                  </a:lnTo>
                  <a:lnTo>
                    <a:pt x="69" y="155"/>
                  </a:lnTo>
                  <a:lnTo>
                    <a:pt x="68" y="161"/>
                  </a:lnTo>
                  <a:lnTo>
                    <a:pt x="54" y="158"/>
                  </a:lnTo>
                  <a:lnTo>
                    <a:pt x="39" y="163"/>
                  </a:lnTo>
                  <a:lnTo>
                    <a:pt x="23" y="156"/>
                  </a:lnTo>
                  <a:lnTo>
                    <a:pt x="17" y="143"/>
                  </a:lnTo>
                  <a:lnTo>
                    <a:pt x="4" y="136"/>
                  </a:lnTo>
                  <a:lnTo>
                    <a:pt x="8" y="124"/>
                  </a:lnTo>
                  <a:lnTo>
                    <a:pt x="0" y="111"/>
                  </a:lnTo>
                  <a:lnTo>
                    <a:pt x="13" y="102"/>
                  </a:lnTo>
                  <a:lnTo>
                    <a:pt x="23" y="78"/>
                  </a:lnTo>
                  <a:lnTo>
                    <a:pt x="36" y="74"/>
                  </a:lnTo>
                  <a:lnTo>
                    <a:pt x="34" y="56"/>
                  </a:lnTo>
                  <a:lnTo>
                    <a:pt x="39" y="53"/>
                  </a:lnTo>
                  <a:lnTo>
                    <a:pt x="42" y="58"/>
                  </a:lnTo>
                  <a:lnTo>
                    <a:pt x="48" y="49"/>
                  </a:lnTo>
                  <a:lnTo>
                    <a:pt x="41" y="46"/>
                  </a:lnTo>
                  <a:lnTo>
                    <a:pt x="39" y="36"/>
                  </a:lnTo>
                  <a:lnTo>
                    <a:pt x="48" y="35"/>
                  </a:lnTo>
                  <a:lnTo>
                    <a:pt x="47" y="25"/>
                  </a:lnTo>
                  <a:lnTo>
                    <a:pt x="53" y="24"/>
                  </a:lnTo>
                  <a:lnTo>
                    <a:pt x="58" y="8"/>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30" name="Freeform 65"/>
            <p:cNvSpPr>
              <a:spLocks/>
            </p:cNvSpPr>
            <p:nvPr/>
          </p:nvSpPr>
          <p:spPr bwMode="auto">
            <a:xfrm>
              <a:off x="2481263" y="3497264"/>
              <a:ext cx="169862" cy="233363"/>
            </a:xfrm>
            <a:custGeom>
              <a:avLst/>
              <a:gdLst>
                <a:gd name="T0" fmla="*/ 18 w 107"/>
                <a:gd name="T1" fmla="*/ 3 h 147"/>
                <a:gd name="T2" fmla="*/ 30 w 107"/>
                <a:gd name="T3" fmla="*/ 0 h 147"/>
                <a:gd name="T4" fmla="*/ 25 w 107"/>
                <a:gd name="T5" fmla="*/ 11 h 147"/>
                <a:gd name="T6" fmla="*/ 33 w 107"/>
                <a:gd name="T7" fmla="*/ 12 h 147"/>
                <a:gd name="T8" fmla="*/ 40 w 107"/>
                <a:gd name="T9" fmla="*/ 28 h 147"/>
                <a:gd name="T10" fmla="*/ 51 w 107"/>
                <a:gd name="T11" fmla="*/ 21 h 147"/>
                <a:gd name="T12" fmla="*/ 61 w 107"/>
                <a:gd name="T13" fmla="*/ 26 h 147"/>
                <a:gd name="T14" fmla="*/ 63 w 107"/>
                <a:gd name="T15" fmla="*/ 34 h 147"/>
                <a:gd name="T16" fmla="*/ 51 w 107"/>
                <a:gd name="T17" fmla="*/ 47 h 147"/>
                <a:gd name="T18" fmla="*/ 55 w 107"/>
                <a:gd name="T19" fmla="*/ 54 h 147"/>
                <a:gd name="T20" fmla="*/ 70 w 107"/>
                <a:gd name="T21" fmla="*/ 57 h 147"/>
                <a:gd name="T22" fmla="*/ 78 w 107"/>
                <a:gd name="T23" fmla="*/ 77 h 147"/>
                <a:gd name="T24" fmla="*/ 96 w 107"/>
                <a:gd name="T25" fmla="*/ 92 h 147"/>
                <a:gd name="T26" fmla="*/ 90 w 107"/>
                <a:gd name="T27" fmla="*/ 100 h 147"/>
                <a:gd name="T28" fmla="*/ 99 w 107"/>
                <a:gd name="T29" fmla="*/ 103 h 147"/>
                <a:gd name="T30" fmla="*/ 107 w 107"/>
                <a:gd name="T31" fmla="*/ 115 h 147"/>
                <a:gd name="T32" fmla="*/ 101 w 107"/>
                <a:gd name="T33" fmla="*/ 126 h 147"/>
                <a:gd name="T34" fmla="*/ 105 w 107"/>
                <a:gd name="T35" fmla="*/ 133 h 147"/>
                <a:gd name="T36" fmla="*/ 94 w 107"/>
                <a:gd name="T37" fmla="*/ 128 h 147"/>
                <a:gd name="T38" fmla="*/ 90 w 107"/>
                <a:gd name="T39" fmla="*/ 135 h 147"/>
                <a:gd name="T40" fmla="*/ 64 w 107"/>
                <a:gd name="T41" fmla="*/ 132 h 147"/>
                <a:gd name="T42" fmla="*/ 54 w 107"/>
                <a:gd name="T43" fmla="*/ 143 h 147"/>
                <a:gd name="T44" fmla="*/ 32 w 107"/>
                <a:gd name="T45" fmla="*/ 147 h 147"/>
                <a:gd name="T46" fmla="*/ 28 w 107"/>
                <a:gd name="T47" fmla="*/ 143 h 147"/>
                <a:gd name="T48" fmla="*/ 25 w 107"/>
                <a:gd name="T49" fmla="*/ 129 h 147"/>
                <a:gd name="T50" fmla="*/ 18 w 107"/>
                <a:gd name="T51" fmla="*/ 126 h 147"/>
                <a:gd name="T52" fmla="*/ 21 w 107"/>
                <a:gd name="T53" fmla="*/ 120 h 147"/>
                <a:gd name="T54" fmla="*/ 8 w 107"/>
                <a:gd name="T55" fmla="*/ 113 h 147"/>
                <a:gd name="T56" fmla="*/ 15 w 107"/>
                <a:gd name="T57" fmla="*/ 106 h 147"/>
                <a:gd name="T58" fmla="*/ 6 w 107"/>
                <a:gd name="T59" fmla="*/ 98 h 147"/>
                <a:gd name="T60" fmla="*/ 21 w 107"/>
                <a:gd name="T61" fmla="*/ 70 h 147"/>
                <a:gd name="T62" fmla="*/ 8 w 107"/>
                <a:gd name="T63" fmla="*/ 63 h 147"/>
                <a:gd name="T64" fmla="*/ 11 w 107"/>
                <a:gd name="T65" fmla="*/ 54 h 147"/>
                <a:gd name="T66" fmla="*/ 4 w 107"/>
                <a:gd name="T67" fmla="*/ 49 h 147"/>
                <a:gd name="T68" fmla="*/ 8 w 107"/>
                <a:gd name="T69" fmla="*/ 44 h 147"/>
                <a:gd name="T70" fmla="*/ 0 w 107"/>
                <a:gd name="T71" fmla="*/ 32 h 147"/>
                <a:gd name="T72" fmla="*/ 18 w 107"/>
                <a:gd name="T73" fmla="*/ 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7" h="147">
                  <a:moveTo>
                    <a:pt x="18" y="3"/>
                  </a:moveTo>
                  <a:lnTo>
                    <a:pt x="30" y="0"/>
                  </a:lnTo>
                  <a:lnTo>
                    <a:pt x="25" y="11"/>
                  </a:lnTo>
                  <a:lnTo>
                    <a:pt x="33" y="12"/>
                  </a:lnTo>
                  <a:lnTo>
                    <a:pt x="40" y="28"/>
                  </a:lnTo>
                  <a:lnTo>
                    <a:pt x="51" y="21"/>
                  </a:lnTo>
                  <a:lnTo>
                    <a:pt x="61" y="26"/>
                  </a:lnTo>
                  <a:lnTo>
                    <a:pt x="63" y="34"/>
                  </a:lnTo>
                  <a:lnTo>
                    <a:pt x="51" y="47"/>
                  </a:lnTo>
                  <a:lnTo>
                    <a:pt x="55" y="54"/>
                  </a:lnTo>
                  <a:lnTo>
                    <a:pt x="70" y="57"/>
                  </a:lnTo>
                  <a:lnTo>
                    <a:pt x="78" y="77"/>
                  </a:lnTo>
                  <a:lnTo>
                    <a:pt x="96" y="92"/>
                  </a:lnTo>
                  <a:lnTo>
                    <a:pt x="90" y="100"/>
                  </a:lnTo>
                  <a:lnTo>
                    <a:pt x="99" y="103"/>
                  </a:lnTo>
                  <a:lnTo>
                    <a:pt x="107" y="115"/>
                  </a:lnTo>
                  <a:lnTo>
                    <a:pt x="101" y="126"/>
                  </a:lnTo>
                  <a:lnTo>
                    <a:pt x="105" y="133"/>
                  </a:lnTo>
                  <a:lnTo>
                    <a:pt x="94" y="128"/>
                  </a:lnTo>
                  <a:lnTo>
                    <a:pt x="90" y="135"/>
                  </a:lnTo>
                  <a:lnTo>
                    <a:pt x="64" y="132"/>
                  </a:lnTo>
                  <a:lnTo>
                    <a:pt x="54" y="143"/>
                  </a:lnTo>
                  <a:lnTo>
                    <a:pt x="32" y="147"/>
                  </a:lnTo>
                  <a:lnTo>
                    <a:pt x="28" y="143"/>
                  </a:lnTo>
                  <a:lnTo>
                    <a:pt x="25" y="129"/>
                  </a:lnTo>
                  <a:lnTo>
                    <a:pt x="18" y="126"/>
                  </a:lnTo>
                  <a:lnTo>
                    <a:pt x="21" y="120"/>
                  </a:lnTo>
                  <a:lnTo>
                    <a:pt x="8" y="113"/>
                  </a:lnTo>
                  <a:lnTo>
                    <a:pt x="15" y="106"/>
                  </a:lnTo>
                  <a:lnTo>
                    <a:pt x="6" y="98"/>
                  </a:lnTo>
                  <a:lnTo>
                    <a:pt x="21" y="70"/>
                  </a:lnTo>
                  <a:lnTo>
                    <a:pt x="8" y="63"/>
                  </a:lnTo>
                  <a:lnTo>
                    <a:pt x="11" y="54"/>
                  </a:lnTo>
                  <a:lnTo>
                    <a:pt x="4" y="49"/>
                  </a:lnTo>
                  <a:lnTo>
                    <a:pt x="8" y="44"/>
                  </a:lnTo>
                  <a:lnTo>
                    <a:pt x="0" y="32"/>
                  </a:lnTo>
                  <a:lnTo>
                    <a:pt x="18" y="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1" name="Freeform 66"/>
            <p:cNvSpPr>
              <a:spLocks/>
            </p:cNvSpPr>
            <p:nvPr/>
          </p:nvSpPr>
          <p:spPr bwMode="auto">
            <a:xfrm>
              <a:off x="2481263" y="3497264"/>
              <a:ext cx="169862" cy="233363"/>
            </a:xfrm>
            <a:custGeom>
              <a:avLst/>
              <a:gdLst>
                <a:gd name="T0" fmla="*/ 18 w 107"/>
                <a:gd name="T1" fmla="*/ 3 h 147"/>
                <a:gd name="T2" fmla="*/ 30 w 107"/>
                <a:gd name="T3" fmla="*/ 0 h 147"/>
                <a:gd name="T4" fmla="*/ 25 w 107"/>
                <a:gd name="T5" fmla="*/ 11 h 147"/>
                <a:gd name="T6" fmla="*/ 33 w 107"/>
                <a:gd name="T7" fmla="*/ 12 h 147"/>
                <a:gd name="T8" fmla="*/ 40 w 107"/>
                <a:gd name="T9" fmla="*/ 28 h 147"/>
                <a:gd name="T10" fmla="*/ 51 w 107"/>
                <a:gd name="T11" fmla="*/ 21 h 147"/>
                <a:gd name="T12" fmla="*/ 61 w 107"/>
                <a:gd name="T13" fmla="*/ 26 h 147"/>
                <a:gd name="T14" fmla="*/ 63 w 107"/>
                <a:gd name="T15" fmla="*/ 34 h 147"/>
                <a:gd name="T16" fmla="*/ 51 w 107"/>
                <a:gd name="T17" fmla="*/ 47 h 147"/>
                <a:gd name="T18" fmla="*/ 55 w 107"/>
                <a:gd name="T19" fmla="*/ 54 h 147"/>
                <a:gd name="T20" fmla="*/ 70 w 107"/>
                <a:gd name="T21" fmla="*/ 57 h 147"/>
                <a:gd name="T22" fmla="*/ 78 w 107"/>
                <a:gd name="T23" fmla="*/ 77 h 147"/>
                <a:gd name="T24" fmla="*/ 96 w 107"/>
                <a:gd name="T25" fmla="*/ 92 h 147"/>
                <a:gd name="T26" fmla="*/ 90 w 107"/>
                <a:gd name="T27" fmla="*/ 100 h 147"/>
                <a:gd name="T28" fmla="*/ 99 w 107"/>
                <a:gd name="T29" fmla="*/ 103 h 147"/>
                <a:gd name="T30" fmla="*/ 107 w 107"/>
                <a:gd name="T31" fmla="*/ 115 h 147"/>
                <a:gd name="T32" fmla="*/ 101 w 107"/>
                <a:gd name="T33" fmla="*/ 126 h 147"/>
                <a:gd name="T34" fmla="*/ 105 w 107"/>
                <a:gd name="T35" fmla="*/ 133 h 147"/>
                <a:gd name="T36" fmla="*/ 94 w 107"/>
                <a:gd name="T37" fmla="*/ 128 h 147"/>
                <a:gd name="T38" fmla="*/ 90 w 107"/>
                <a:gd name="T39" fmla="*/ 135 h 147"/>
                <a:gd name="T40" fmla="*/ 64 w 107"/>
                <a:gd name="T41" fmla="*/ 132 h 147"/>
                <a:gd name="T42" fmla="*/ 54 w 107"/>
                <a:gd name="T43" fmla="*/ 143 h 147"/>
                <a:gd name="T44" fmla="*/ 32 w 107"/>
                <a:gd name="T45" fmla="*/ 147 h 147"/>
                <a:gd name="T46" fmla="*/ 28 w 107"/>
                <a:gd name="T47" fmla="*/ 143 h 147"/>
                <a:gd name="T48" fmla="*/ 25 w 107"/>
                <a:gd name="T49" fmla="*/ 129 h 147"/>
                <a:gd name="T50" fmla="*/ 18 w 107"/>
                <a:gd name="T51" fmla="*/ 126 h 147"/>
                <a:gd name="T52" fmla="*/ 21 w 107"/>
                <a:gd name="T53" fmla="*/ 120 h 147"/>
                <a:gd name="T54" fmla="*/ 8 w 107"/>
                <a:gd name="T55" fmla="*/ 113 h 147"/>
                <a:gd name="T56" fmla="*/ 15 w 107"/>
                <a:gd name="T57" fmla="*/ 106 h 147"/>
                <a:gd name="T58" fmla="*/ 6 w 107"/>
                <a:gd name="T59" fmla="*/ 98 h 147"/>
                <a:gd name="T60" fmla="*/ 21 w 107"/>
                <a:gd name="T61" fmla="*/ 70 h 147"/>
                <a:gd name="T62" fmla="*/ 8 w 107"/>
                <a:gd name="T63" fmla="*/ 63 h 147"/>
                <a:gd name="T64" fmla="*/ 11 w 107"/>
                <a:gd name="T65" fmla="*/ 54 h 147"/>
                <a:gd name="T66" fmla="*/ 4 w 107"/>
                <a:gd name="T67" fmla="*/ 49 h 147"/>
                <a:gd name="T68" fmla="*/ 8 w 107"/>
                <a:gd name="T69" fmla="*/ 44 h 147"/>
                <a:gd name="T70" fmla="*/ 0 w 107"/>
                <a:gd name="T71" fmla="*/ 32 h 147"/>
                <a:gd name="T72" fmla="*/ 18 w 107"/>
                <a:gd name="T73" fmla="*/ 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7" h="147">
                  <a:moveTo>
                    <a:pt x="18" y="3"/>
                  </a:moveTo>
                  <a:lnTo>
                    <a:pt x="30" y="0"/>
                  </a:lnTo>
                  <a:lnTo>
                    <a:pt x="25" y="11"/>
                  </a:lnTo>
                  <a:lnTo>
                    <a:pt x="33" y="12"/>
                  </a:lnTo>
                  <a:lnTo>
                    <a:pt x="40" y="28"/>
                  </a:lnTo>
                  <a:lnTo>
                    <a:pt x="51" y="21"/>
                  </a:lnTo>
                  <a:lnTo>
                    <a:pt x="61" y="26"/>
                  </a:lnTo>
                  <a:lnTo>
                    <a:pt x="63" y="34"/>
                  </a:lnTo>
                  <a:lnTo>
                    <a:pt x="51" y="47"/>
                  </a:lnTo>
                  <a:lnTo>
                    <a:pt x="55" y="54"/>
                  </a:lnTo>
                  <a:lnTo>
                    <a:pt x="70" y="57"/>
                  </a:lnTo>
                  <a:lnTo>
                    <a:pt x="78" y="77"/>
                  </a:lnTo>
                  <a:lnTo>
                    <a:pt x="96" y="92"/>
                  </a:lnTo>
                  <a:lnTo>
                    <a:pt x="90" y="100"/>
                  </a:lnTo>
                  <a:lnTo>
                    <a:pt x="99" y="103"/>
                  </a:lnTo>
                  <a:lnTo>
                    <a:pt x="107" y="115"/>
                  </a:lnTo>
                  <a:lnTo>
                    <a:pt x="101" y="126"/>
                  </a:lnTo>
                  <a:lnTo>
                    <a:pt x="105" y="133"/>
                  </a:lnTo>
                  <a:lnTo>
                    <a:pt x="94" y="128"/>
                  </a:lnTo>
                  <a:lnTo>
                    <a:pt x="90" y="135"/>
                  </a:lnTo>
                  <a:lnTo>
                    <a:pt x="64" y="132"/>
                  </a:lnTo>
                  <a:lnTo>
                    <a:pt x="54" y="143"/>
                  </a:lnTo>
                  <a:lnTo>
                    <a:pt x="32" y="147"/>
                  </a:lnTo>
                  <a:lnTo>
                    <a:pt x="28" y="143"/>
                  </a:lnTo>
                  <a:lnTo>
                    <a:pt x="25" y="129"/>
                  </a:lnTo>
                  <a:lnTo>
                    <a:pt x="18" y="126"/>
                  </a:lnTo>
                  <a:lnTo>
                    <a:pt x="21" y="120"/>
                  </a:lnTo>
                  <a:lnTo>
                    <a:pt x="8" y="113"/>
                  </a:lnTo>
                  <a:lnTo>
                    <a:pt x="15" y="106"/>
                  </a:lnTo>
                  <a:lnTo>
                    <a:pt x="6" y="98"/>
                  </a:lnTo>
                  <a:lnTo>
                    <a:pt x="21" y="70"/>
                  </a:lnTo>
                  <a:lnTo>
                    <a:pt x="8" y="63"/>
                  </a:lnTo>
                  <a:lnTo>
                    <a:pt x="11" y="54"/>
                  </a:lnTo>
                  <a:lnTo>
                    <a:pt x="4" y="49"/>
                  </a:lnTo>
                  <a:lnTo>
                    <a:pt x="8" y="44"/>
                  </a:lnTo>
                  <a:lnTo>
                    <a:pt x="0" y="32"/>
                  </a:lnTo>
                  <a:lnTo>
                    <a:pt x="18" y="3"/>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32" name="Freeform 67"/>
            <p:cNvSpPr>
              <a:spLocks/>
            </p:cNvSpPr>
            <p:nvPr/>
          </p:nvSpPr>
          <p:spPr bwMode="auto">
            <a:xfrm>
              <a:off x="2314575" y="3640139"/>
              <a:ext cx="234950" cy="192088"/>
            </a:xfrm>
            <a:custGeom>
              <a:avLst/>
              <a:gdLst>
                <a:gd name="T0" fmla="*/ 28 w 148"/>
                <a:gd name="T1" fmla="*/ 9 h 121"/>
                <a:gd name="T2" fmla="*/ 41 w 148"/>
                <a:gd name="T3" fmla="*/ 10 h 121"/>
                <a:gd name="T4" fmla="*/ 41 w 148"/>
                <a:gd name="T5" fmla="*/ 4 h 121"/>
                <a:gd name="T6" fmla="*/ 48 w 148"/>
                <a:gd name="T7" fmla="*/ 0 h 121"/>
                <a:gd name="T8" fmla="*/ 58 w 148"/>
                <a:gd name="T9" fmla="*/ 9 h 121"/>
                <a:gd name="T10" fmla="*/ 80 w 148"/>
                <a:gd name="T11" fmla="*/ 4 h 121"/>
                <a:gd name="T12" fmla="*/ 86 w 148"/>
                <a:gd name="T13" fmla="*/ 10 h 121"/>
                <a:gd name="T14" fmla="*/ 94 w 148"/>
                <a:gd name="T15" fmla="*/ 2 h 121"/>
                <a:gd name="T16" fmla="*/ 107 w 148"/>
                <a:gd name="T17" fmla="*/ 9 h 121"/>
                <a:gd name="T18" fmla="*/ 112 w 148"/>
                <a:gd name="T19" fmla="*/ 7 h 121"/>
                <a:gd name="T20" fmla="*/ 112 w 148"/>
                <a:gd name="T21" fmla="*/ 14 h 121"/>
                <a:gd name="T22" fmla="*/ 120 w 148"/>
                <a:gd name="T23" fmla="*/ 17 h 121"/>
                <a:gd name="T24" fmla="*/ 113 w 148"/>
                <a:gd name="T25" fmla="*/ 23 h 121"/>
                <a:gd name="T26" fmla="*/ 126 w 148"/>
                <a:gd name="T27" fmla="*/ 30 h 121"/>
                <a:gd name="T28" fmla="*/ 123 w 148"/>
                <a:gd name="T29" fmla="*/ 36 h 121"/>
                <a:gd name="T30" fmla="*/ 130 w 148"/>
                <a:gd name="T31" fmla="*/ 39 h 121"/>
                <a:gd name="T32" fmla="*/ 129 w 148"/>
                <a:gd name="T33" fmla="*/ 46 h 121"/>
                <a:gd name="T34" fmla="*/ 140 w 148"/>
                <a:gd name="T35" fmla="*/ 63 h 121"/>
                <a:gd name="T36" fmla="*/ 137 w 148"/>
                <a:gd name="T37" fmla="*/ 69 h 121"/>
                <a:gd name="T38" fmla="*/ 148 w 148"/>
                <a:gd name="T39" fmla="*/ 76 h 121"/>
                <a:gd name="T40" fmla="*/ 133 w 148"/>
                <a:gd name="T41" fmla="*/ 89 h 121"/>
                <a:gd name="T42" fmla="*/ 135 w 148"/>
                <a:gd name="T43" fmla="*/ 101 h 121"/>
                <a:gd name="T44" fmla="*/ 127 w 148"/>
                <a:gd name="T45" fmla="*/ 101 h 121"/>
                <a:gd name="T46" fmla="*/ 123 w 148"/>
                <a:gd name="T47" fmla="*/ 108 h 121"/>
                <a:gd name="T48" fmla="*/ 108 w 148"/>
                <a:gd name="T49" fmla="*/ 100 h 121"/>
                <a:gd name="T50" fmla="*/ 105 w 148"/>
                <a:gd name="T51" fmla="*/ 107 h 121"/>
                <a:gd name="T52" fmla="*/ 114 w 148"/>
                <a:gd name="T53" fmla="*/ 108 h 121"/>
                <a:gd name="T54" fmla="*/ 114 w 148"/>
                <a:gd name="T55" fmla="*/ 119 h 121"/>
                <a:gd name="T56" fmla="*/ 102 w 148"/>
                <a:gd name="T57" fmla="*/ 110 h 121"/>
                <a:gd name="T58" fmla="*/ 103 w 148"/>
                <a:gd name="T59" fmla="*/ 118 h 121"/>
                <a:gd name="T60" fmla="*/ 94 w 148"/>
                <a:gd name="T61" fmla="*/ 121 h 121"/>
                <a:gd name="T62" fmla="*/ 69 w 148"/>
                <a:gd name="T63" fmla="*/ 100 h 121"/>
                <a:gd name="T64" fmla="*/ 56 w 148"/>
                <a:gd name="T65" fmla="*/ 109 h 121"/>
                <a:gd name="T66" fmla="*/ 46 w 148"/>
                <a:gd name="T67" fmla="*/ 108 h 121"/>
                <a:gd name="T68" fmla="*/ 43 w 148"/>
                <a:gd name="T69" fmla="*/ 91 h 121"/>
                <a:gd name="T70" fmla="*/ 20 w 148"/>
                <a:gd name="T71" fmla="*/ 88 h 121"/>
                <a:gd name="T72" fmla="*/ 22 w 148"/>
                <a:gd name="T73" fmla="*/ 64 h 121"/>
                <a:gd name="T74" fmla="*/ 9 w 148"/>
                <a:gd name="T75" fmla="*/ 65 h 121"/>
                <a:gd name="T76" fmla="*/ 0 w 148"/>
                <a:gd name="T77" fmla="*/ 56 h 121"/>
                <a:gd name="T78" fmla="*/ 4 w 148"/>
                <a:gd name="T79" fmla="*/ 39 h 121"/>
                <a:gd name="T80" fmla="*/ 18 w 148"/>
                <a:gd name="T81" fmla="*/ 28 h 121"/>
                <a:gd name="T82" fmla="*/ 17 w 148"/>
                <a:gd name="T83" fmla="*/ 20 h 121"/>
                <a:gd name="T84" fmla="*/ 28 w 148"/>
                <a:gd name="T85" fmla="*/ 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 h="121">
                  <a:moveTo>
                    <a:pt x="28" y="9"/>
                  </a:moveTo>
                  <a:lnTo>
                    <a:pt x="41" y="10"/>
                  </a:lnTo>
                  <a:lnTo>
                    <a:pt x="41" y="4"/>
                  </a:lnTo>
                  <a:lnTo>
                    <a:pt x="48" y="0"/>
                  </a:lnTo>
                  <a:lnTo>
                    <a:pt x="58" y="9"/>
                  </a:lnTo>
                  <a:lnTo>
                    <a:pt x="80" y="4"/>
                  </a:lnTo>
                  <a:lnTo>
                    <a:pt x="86" y="10"/>
                  </a:lnTo>
                  <a:lnTo>
                    <a:pt x="94" y="2"/>
                  </a:lnTo>
                  <a:lnTo>
                    <a:pt x="107" y="9"/>
                  </a:lnTo>
                  <a:lnTo>
                    <a:pt x="112" y="7"/>
                  </a:lnTo>
                  <a:lnTo>
                    <a:pt x="112" y="14"/>
                  </a:lnTo>
                  <a:lnTo>
                    <a:pt x="120" y="17"/>
                  </a:lnTo>
                  <a:lnTo>
                    <a:pt x="113" y="23"/>
                  </a:lnTo>
                  <a:lnTo>
                    <a:pt x="126" y="30"/>
                  </a:lnTo>
                  <a:lnTo>
                    <a:pt x="123" y="36"/>
                  </a:lnTo>
                  <a:lnTo>
                    <a:pt x="130" y="39"/>
                  </a:lnTo>
                  <a:lnTo>
                    <a:pt x="129" y="46"/>
                  </a:lnTo>
                  <a:lnTo>
                    <a:pt x="140" y="63"/>
                  </a:lnTo>
                  <a:lnTo>
                    <a:pt x="137" y="69"/>
                  </a:lnTo>
                  <a:lnTo>
                    <a:pt x="148" y="76"/>
                  </a:lnTo>
                  <a:lnTo>
                    <a:pt x="133" y="89"/>
                  </a:lnTo>
                  <a:lnTo>
                    <a:pt x="135" y="101"/>
                  </a:lnTo>
                  <a:lnTo>
                    <a:pt x="127" y="101"/>
                  </a:lnTo>
                  <a:lnTo>
                    <a:pt x="123" y="108"/>
                  </a:lnTo>
                  <a:lnTo>
                    <a:pt x="108" y="100"/>
                  </a:lnTo>
                  <a:lnTo>
                    <a:pt x="105" y="107"/>
                  </a:lnTo>
                  <a:lnTo>
                    <a:pt x="114" y="108"/>
                  </a:lnTo>
                  <a:lnTo>
                    <a:pt x="114" y="119"/>
                  </a:lnTo>
                  <a:lnTo>
                    <a:pt x="102" y="110"/>
                  </a:lnTo>
                  <a:lnTo>
                    <a:pt x="103" y="118"/>
                  </a:lnTo>
                  <a:lnTo>
                    <a:pt x="94" y="121"/>
                  </a:lnTo>
                  <a:lnTo>
                    <a:pt x="69" y="100"/>
                  </a:lnTo>
                  <a:lnTo>
                    <a:pt x="56" y="109"/>
                  </a:lnTo>
                  <a:lnTo>
                    <a:pt x="46" y="108"/>
                  </a:lnTo>
                  <a:lnTo>
                    <a:pt x="43" y="91"/>
                  </a:lnTo>
                  <a:lnTo>
                    <a:pt x="20" y="88"/>
                  </a:lnTo>
                  <a:lnTo>
                    <a:pt x="22" y="64"/>
                  </a:lnTo>
                  <a:lnTo>
                    <a:pt x="9" y="65"/>
                  </a:lnTo>
                  <a:lnTo>
                    <a:pt x="0" y="56"/>
                  </a:lnTo>
                  <a:lnTo>
                    <a:pt x="4" y="39"/>
                  </a:lnTo>
                  <a:lnTo>
                    <a:pt x="18" y="28"/>
                  </a:lnTo>
                  <a:lnTo>
                    <a:pt x="17" y="20"/>
                  </a:lnTo>
                  <a:lnTo>
                    <a:pt x="28" y="9"/>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Freeform 68"/>
            <p:cNvSpPr>
              <a:spLocks/>
            </p:cNvSpPr>
            <p:nvPr/>
          </p:nvSpPr>
          <p:spPr bwMode="auto">
            <a:xfrm>
              <a:off x="2314575" y="3640139"/>
              <a:ext cx="234950" cy="192088"/>
            </a:xfrm>
            <a:custGeom>
              <a:avLst/>
              <a:gdLst>
                <a:gd name="T0" fmla="*/ 28 w 148"/>
                <a:gd name="T1" fmla="*/ 9 h 121"/>
                <a:gd name="T2" fmla="*/ 41 w 148"/>
                <a:gd name="T3" fmla="*/ 10 h 121"/>
                <a:gd name="T4" fmla="*/ 41 w 148"/>
                <a:gd name="T5" fmla="*/ 4 h 121"/>
                <a:gd name="T6" fmla="*/ 48 w 148"/>
                <a:gd name="T7" fmla="*/ 0 h 121"/>
                <a:gd name="T8" fmla="*/ 58 w 148"/>
                <a:gd name="T9" fmla="*/ 9 h 121"/>
                <a:gd name="T10" fmla="*/ 80 w 148"/>
                <a:gd name="T11" fmla="*/ 4 h 121"/>
                <a:gd name="T12" fmla="*/ 86 w 148"/>
                <a:gd name="T13" fmla="*/ 10 h 121"/>
                <a:gd name="T14" fmla="*/ 94 w 148"/>
                <a:gd name="T15" fmla="*/ 2 h 121"/>
                <a:gd name="T16" fmla="*/ 107 w 148"/>
                <a:gd name="T17" fmla="*/ 9 h 121"/>
                <a:gd name="T18" fmla="*/ 112 w 148"/>
                <a:gd name="T19" fmla="*/ 7 h 121"/>
                <a:gd name="T20" fmla="*/ 112 w 148"/>
                <a:gd name="T21" fmla="*/ 14 h 121"/>
                <a:gd name="T22" fmla="*/ 120 w 148"/>
                <a:gd name="T23" fmla="*/ 17 h 121"/>
                <a:gd name="T24" fmla="*/ 113 w 148"/>
                <a:gd name="T25" fmla="*/ 23 h 121"/>
                <a:gd name="T26" fmla="*/ 126 w 148"/>
                <a:gd name="T27" fmla="*/ 30 h 121"/>
                <a:gd name="T28" fmla="*/ 123 w 148"/>
                <a:gd name="T29" fmla="*/ 36 h 121"/>
                <a:gd name="T30" fmla="*/ 130 w 148"/>
                <a:gd name="T31" fmla="*/ 39 h 121"/>
                <a:gd name="T32" fmla="*/ 129 w 148"/>
                <a:gd name="T33" fmla="*/ 46 h 121"/>
                <a:gd name="T34" fmla="*/ 140 w 148"/>
                <a:gd name="T35" fmla="*/ 63 h 121"/>
                <a:gd name="T36" fmla="*/ 137 w 148"/>
                <a:gd name="T37" fmla="*/ 69 h 121"/>
                <a:gd name="T38" fmla="*/ 148 w 148"/>
                <a:gd name="T39" fmla="*/ 76 h 121"/>
                <a:gd name="T40" fmla="*/ 133 w 148"/>
                <a:gd name="T41" fmla="*/ 89 h 121"/>
                <a:gd name="T42" fmla="*/ 135 w 148"/>
                <a:gd name="T43" fmla="*/ 101 h 121"/>
                <a:gd name="T44" fmla="*/ 127 w 148"/>
                <a:gd name="T45" fmla="*/ 101 h 121"/>
                <a:gd name="T46" fmla="*/ 123 w 148"/>
                <a:gd name="T47" fmla="*/ 108 h 121"/>
                <a:gd name="T48" fmla="*/ 108 w 148"/>
                <a:gd name="T49" fmla="*/ 100 h 121"/>
                <a:gd name="T50" fmla="*/ 105 w 148"/>
                <a:gd name="T51" fmla="*/ 107 h 121"/>
                <a:gd name="T52" fmla="*/ 114 w 148"/>
                <a:gd name="T53" fmla="*/ 108 h 121"/>
                <a:gd name="T54" fmla="*/ 114 w 148"/>
                <a:gd name="T55" fmla="*/ 119 h 121"/>
                <a:gd name="T56" fmla="*/ 102 w 148"/>
                <a:gd name="T57" fmla="*/ 110 h 121"/>
                <a:gd name="T58" fmla="*/ 103 w 148"/>
                <a:gd name="T59" fmla="*/ 118 h 121"/>
                <a:gd name="T60" fmla="*/ 94 w 148"/>
                <a:gd name="T61" fmla="*/ 121 h 121"/>
                <a:gd name="T62" fmla="*/ 69 w 148"/>
                <a:gd name="T63" fmla="*/ 100 h 121"/>
                <a:gd name="T64" fmla="*/ 56 w 148"/>
                <a:gd name="T65" fmla="*/ 109 h 121"/>
                <a:gd name="T66" fmla="*/ 46 w 148"/>
                <a:gd name="T67" fmla="*/ 108 h 121"/>
                <a:gd name="T68" fmla="*/ 43 w 148"/>
                <a:gd name="T69" fmla="*/ 91 h 121"/>
                <a:gd name="T70" fmla="*/ 20 w 148"/>
                <a:gd name="T71" fmla="*/ 88 h 121"/>
                <a:gd name="T72" fmla="*/ 22 w 148"/>
                <a:gd name="T73" fmla="*/ 64 h 121"/>
                <a:gd name="T74" fmla="*/ 9 w 148"/>
                <a:gd name="T75" fmla="*/ 65 h 121"/>
                <a:gd name="T76" fmla="*/ 0 w 148"/>
                <a:gd name="T77" fmla="*/ 56 h 121"/>
                <a:gd name="T78" fmla="*/ 4 w 148"/>
                <a:gd name="T79" fmla="*/ 39 h 121"/>
                <a:gd name="T80" fmla="*/ 18 w 148"/>
                <a:gd name="T81" fmla="*/ 28 h 121"/>
                <a:gd name="T82" fmla="*/ 17 w 148"/>
                <a:gd name="T83" fmla="*/ 20 h 121"/>
                <a:gd name="T84" fmla="*/ 28 w 148"/>
                <a:gd name="T85" fmla="*/ 9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 h="121">
                  <a:moveTo>
                    <a:pt x="28" y="9"/>
                  </a:moveTo>
                  <a:lnTo>
                    <a:pt x="41" y="10"/>
                  </a:lnTo>
                  <a:lnTo>
                    <a:pt x="41" y="4"/>
                  </a:lnTo>
                  <a:lnTo>
                    <a:pt x="48" y="0"/>
                  </a:lnTo>
                  <a:lnTo>
                    <a:pt x="58" y="9"/>
                  </a:lnTo>
                  <a:lnTo>
                    <a:pt x="80" y="4"/>
                  </a:lnTo>
                  <a:lnTo>
                    <a:pt x="86" y="10"/>
                  </a:lnTo>
                  <a:lnTo>
                    <a:pt x="94" y="2"/>
                  </a:lnTo>
                  <a:lnTo>
                    <a:pt x="107" y="9"/>
                  </a:lnTo>
                  <a:lnTo>
                    <a:pt x="112" y="7"/>
                  </a:lnTo>
                  <a:lnTo>
                    <a:pt x="112" y="14"/>
                  </a:lnTo>
                  <a:lnTo>
                    <a:pt x="120" y="17"/>
                  </a:lnTo>
                  <a:lnTo>
                    <a:pt x="113" y="23"/>
                  </a:lnTo>
                  <a:lnTo>
                    <a:pt x="126" y="30"/>
                  </a:lnTo>
                  <a:lnTo>
                    <a:pt x="123" y="36"/>
                  </a:lnTo>
                  <a:lnTo>
                    <a:pt x="130" y="39"/>
                  </a:lnTo>
                  <a:lnTo>
                    <a:pt x="129" y="46"/>
                  </a:lnTo>
                  <a:lnTo>
                    <a:pt x="140" y="63"/>
                  </a:lnTo>
                  <a:lnTo>
                    <a:pt x="137" y="69"/>
                  </a:lnTo>
                  <a:lnTo>
                    <a:pt x="148" y="76"/>
                  </a:lnTo>
                  <a:lnTo>
                    <a:pt x="133" y="89"/>
                  </a:lnTo>
                  <a:lnTo>
                    <a:pt x="135" y="101"/>
                  </a:lnTo>
                  <a:lnTo>
                    <a:pt x="127" y="101"/>
                  </a:lnTo>
                  <a:lnTo>
                    <a:pt x="123" y="108"/>
                  </a:lnTo>
                  <a:lnTo>
                    <a:pt x="108" y="100"/>
                  </a:lnTo>
                  <a:lnTo>
                    <a:pt x="105" y="107"/>
                  </a:lnTo>
                  <a:lnTo>
                    <a:pt x="114" y="108"/>
                  </a:lnTo>
                  <a:lnTo>
                    <a:pt x="114" y="119"/>
                  </a:lnTo>
                  <a:lnTo>
                    <a:pt x="102" y="110"/>
                  </a:lnTo>
                  <a:lnTo>
                    <a:pt x="103" y="118"/>
                  </a:lnTo>
                  <a:lnTo>
                    <a:pt x="94" y="121"/>
                  </a:lnTo>
                  <a:lnTo>
                    <a:pt x="69" y="100"/>
                  </a:lnTo>
                  <a:lnTo>
                    <a:pt x="56" y="109"/>
                  </a:lnTo>
                  <a:lnTo>
                    <a:pt x="46" y="108"/>
                  </a:lnTo>
                  <a:lnTo>
                    <a:pt x="43" y="91"/>
                  </a:lnTo>
                  <a:lnTo>
                    <a:pt x="20" y="88"/>
                  </a:lnTo>
                  <a:lnTo>
                    <a:pt x="22" y="64"/>
                  </a:lnTo>
                  <a:lnTo>
                    <a:pt x="9" y="65"/>
                  </a:lnTo>
                  <a:lnTo>
                    <a:pt x="0" y="56"/>
                  </a:lnTo>
                  <a:lnTo>
                    <a:pt x="4" y="39"/>
                  </a:lnTo>
                  <a:lnTo>
                    <a:pt x="18" y="28"/>
                  </a:lnTo>
                  <a:lnTo>
                    <a:pt x="17" y="20"/>
                  </a:lnTo>
                  <a:lnTo>
                    <a:pt x="28" y="9"/>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34" name="Freeform 69"/>
            <p:cNvSpPr>
              <a:spLocks/>
            </p:cNvSpPr>
            <p:nvPr/>
          </p:nvSpPr>
          <p:spPr bwMode="auto">
            <a:xfrm>
              <a:off x="2563813" y="3524251"/>
              <a:ext cx="188912" cy="160338"/>
            </a:xfrm>
            <a:custGeom>
              <a:avLst/>
              <a:gdLst>
                <a:gd name="T0" fmla="*/ 2 w 119"/>
                <a:gd name="T1" fmla="*/ 2 h 101"/>
                <a:gd name="T2" fmla="*/ 29 w 119"/>
                <a:gd name="T3" fmla="*/ 0 h 101"/>
                <a:gd name="T4" fmla="*/ 77 w 119"/>
                <a:gd name="T5" fmla="*/ 31 h 101"/>
                <a:gd name="T6" fmla="*/ 92 w 119"/>
                <a:gd name="T7" fmla="*/ 19 h 101"/>
                <a:gd name="T8" fmla="*/ 96 w 119"/>
                <a:gd name="T9" fmla="*/ 42 h 101"/>
                <a:gd name="T10" fmla="*/ 114 w 119"/>
                <a:gd name="T11" fmla="*/ 50 h 101"/>
                <a:gd name="T12" fmla="*/ 103 w 119"/>
                <a:gd name="T13" fmla="*/ 64 h 101"/>
                <a:gd name="T14" fmla="*/ 111 w 119"/>
                <a:gd name="T15" fmla="*/ 70 h 101"/>
                <a:gd name="T16" fmla="*/ 119 w 119"/>
                <a:gd name="T17" fmla="*/ 63 h 101"/>
                <a:gd name="T18" fmla="*/ 114 w 119"/>
                <a:gd name="T19" fmla="*/ 73 h 101"/>
                <a:gd name="T20" fmla="*/ 98 w 119"/>
                <a:gd name="T21" fmla="*/ 78 h 101"/>
                <a:gd name="T22" fmla="*/ 88 w 119"/>
                <a:gd name="T23" fmla="*/ 97 h 101"/>
                <a:gd name="T24" fmla="*/ 78 w 119"/>
                <a:gd name="T25" fmla="*/ 87 h 101"/>
                <a:gd name="T26" fmla="*/ 64 w 119"/>
                <a:gd name="T27" fmla="*/ 101 h 101"/>
                <a:gd name="T28" fmla="*/ 54 w 119"/>
                <a:gd name="T29" fmla="*/ 97 h 101"/>
                <a:gd name="T30" fmla="*/ 47 w 119"/>
                <a:gd name="T31" fmla="*/ 86 h 101"/>
                <a:gd name="T32" fmla="*/ 38 w 119"/>
                <a:gd name="T33" fmla="*/ 83 h 101"/>
                <a:gd name="T34" fmla="*/ 44 w 119"/>
                <a:gd name="T35" fmla="*/ 75 h 101"/>
                <a:gd name="T36" fmla="*/ 26 w 119"/>
                <a:gd name="T37" fmla="*/ 60 h 101"/>
                <a:gd name="T38" fmla="*/ 18 w 119"/>
                <a:gd name="T39" fmla="*/ 40 h 101"/>
                <a:gd name="T40" fmla="*/ 3 w 119"/>
                <a:gd name="T41" fmla="*/ 37 h 101"/>
                <a:gd name="T42" fmla="*/ 0 w 119"/>
                <a:gd name="T43" fmla="*/ 31 h 101"/>
                <a:gd name="T44" fmla="*/ 2 w 119"/>
                <a:gd name="T45" fmla="*/ 22 h 101"/>
                <a:gd name="T46" fmla="*/ 11 w 119"/>
                <a:gd name="T47" fmla="*/ 17 h 101"/>
                <a:gd name="T48" fmla="*/ 1 w 119"/>
                <a:gd name="T49" fmla="*/ 7 h 101"/>
                <a:gd name="T50" fmla="*/ 2 w 119"/>
                <a:gd name="T51" fmla="*/ 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9" h="101">
                  <a:moveTo>
                    <a:pt x="2" y="2"/>
                  </a:moveTo>
                  <a:lnTo>
                    <a:pt x="29" y="0"/>
                  </a:lnTo>
                  <a:lnTo>
                    <a:pt x="77" y="31"/>
                  </a:lnTo>
                  <a:lnTo>
                    <a:pt x="92" y="19"/>
                  </a:lnTo>
                  <a:lnTo>
                    <a:pt x="96" y="42"/>
                  </a:lnTo>
                  <a:lnTo>
                    <a:pt x="114" y="50"/>
                  </a:lnTo>
                  <a:lnTo>
                    <a:pt x="103" y="64"/>
                  </a:lnTo>
                  <a:lnTo>
                    <a:pt x="111" y="70"/>
                  </a:lnTo>
                  <a:lnTo>
                    <a:pt x="119" y="63"/>
                  </a:lnTo>
                  <a:lnTo>
                    <a:pt x="114" y="73"/>
                  </a:lnTo>
                  <a:lnTo>
                    <a:pt x="98" y="78"/>
                  </a:lnTo>
                  <a:lnTo>
                    <a:pt x="88" y="97"/>
                  </a:lnTo>
                  <a:lnTo>
                    <a:pt x="78" y="87"/>
                  </a:lnTo>
                  <a:lnTo>
                    <a:pt x="64" y="101"/>
                  </a:lnTo>
                  <a:lnTo>
                    <a:pt x="54" y="97"/>
                  </a:lnTo>
                  <a:lnTo>
                    <a:pt x="47" y="86"/>
                  </a:lnTo>
                  <a:lnTo>
                    <a:pt x="38" y="83"/>
                  </a:lnTo>
                  <a:lnTo>
                    <a:pt x="44" y="75"/>
                  </a:lnTo>
                  <a:lnTo>
                    <a:pt x="26" y="60"/>
                  </a:lnTo>
                  <a:lnTo>
                    <a:pt x="18" y="40"/>
                  </a:lnTo>
                  <a:lnTo>
                    <a:pt x="3" y="37"/>
                  </a:lnTo>
                  <a:lnTo>
                    <a:pt x="0" y="31"/>
                  </a:lnTo>
                  <a:lnTo>
                    <a:pt x="2" y="22"/>
                  </a:lnTo>
                  <a:lnTo>
                    <a:pt x="11" y="17"/>
                  </a:lnTo>
                  <a:lnTo>
                    <a:pt x="1" y="7"/>
                  </a:lnTo>
                  <a:lnTo>
                    <a:pt x="2"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70"/>
            <p:cNvSpPr>
              <a:spLocks/>
            </p:cNvSpPr>
            <p:nvPr/>
          </p:nvSpPr>
          <p:spPr bwMode="auto">
            <a:xfrm>
              <a:off x="2563813" y="3524251"/>
              <a:ext cx="188912" cy="160338"/>
            </a:xfrm>
            <a:custGeom>
              <a:avLst/>
              <a:gdLst>
                <a:gd name="T0" fmla="*/ 2 w 119"/>
                <a:gd name="T1" fmla="*/ 2 h 101"/>
                <a:gd name="T2" fmla="*/ 29 w 119"/>
                <a:gd name="T3" fmla="*/ 0 h 101"/>
                <a:gd name="T4" fmla="*/ 77 w 119"/>
                <a:gd name="T5" fmla="*/ 31 h 101"/>
                <a:gd name="T6" fmla="*/ 92 w 119"/>
                <a:gd name="T7" fmla="*/ 19 h 101"/>
                <a:gd name="T8" fmla="*/ 96 w 119"/>
                <a:gd name="T9" fmla="*/ 42 h 101"/>
                <a:gd name="T10" fmla="*/ 114 w 119"/>
                <a:gd name="T11" fmla="*/ 50 h 101"/>
                <a:gd name="T12" fmla="*/ 103 w 119"/>
                <a:gd name="T13" fmla="*/ 64 h 101"/>
                <a:gd name="T14" fmla="*/ 111 w 119"/>
                <a:gd name="T15" fmla="*/ 70 h 101"/>
                <a:gd name="T16" fmla="*/ 119 w 119"/>
                <a:gd name="T17" fmla="*/ 63 h 101"/>
                <a:gd name="T18" fmla="*/ 114 w 119"/>
                <a:gd name="T19" fmla="*/ 73 h 101"/>
                <a:gd name="T20" fmla="*/ 98 w 119"/>
                <a:gd name="T21" fmla="*/ 78 h 101"/>
                <a:gd name="T22" fmla="*/ 88 w 119"/>
                <a:gd name="T23" fmla="*/ 97 h 101"/>
                <a:gd name="T24" fmla="*/ 78 w 119"/>
                <a:gd name="T25" fmla="*/ 87 h 101"/>
                <a:gd name="T26" fmla="*/ 64 w 119"/>
                <a:gd name="T27" fmla="*/ 101 h 101"/>
                <a:gd name="T28" fmla="*/ 54 w 119"/>
                <a:gd name="T29" fmla="*/ 97 h 101"/>
                <a:gd name="T30" fmla="*/ 47 w 119"/>
                <a:gd name="T31" fmla="*/ 86 h 101"/>
                <a:gd name="T32" fmla="*/ 38 w 119"/>
                <a:gd name="T33" fmla="*/ 83 h 101"/>
                <a:gd name="T34" fmla="*/ 44 w 119"/>
                <a:gd name="T35" fmla="*/ 75 h 101"/>
                <a:gd name="T36" fmla="*/ 26 w 119"/>
                <a:gd name="T37" fmla="*/ 60 h 101"/>
                <a:gd name="T38" fmla="*/ 18 w 119"/>
                <a:gd name="T39" fmla="*/ 40 h 101"/>
                <a:gd name="T40" fmla="*/ 3 w 119"/>
                <a:gd name="T41" fmla="*/ 37 h 101"/>
                <a:gd name="T42" fmla="*/ 0 w 119"/>
                <a:gd name="T43" fmla="*/ 31 h 101"/>
                <a:gd name="T44" fmla="*/ 2 w 119"/>
                <a:gd name="T45" fmla="*/ 22 h 101"/>
                <a:gd name="T46" fmla="*/ 11 w 119"/>
                <a:gd name="T47" fmla="*/ 17 h 101"/>
                <a:gd name="T48" fmla="*/ 1 w 119"/>
                <a:gd name="T49" fmla="*/ 7 h 101"/>
                <a:gd name="T50" fmla="*/ 2 w 119"/>
                <a:gd name="T51" fmla="*/ 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9" h="101">
                  <a:moveTo>
                    <a:pt x="2" y="2"/>
                  </a:moveTo>
                  <a:lnTo>
                    <a:pt x="29" y="0"/>
                  </a:lnTo>
                  <a:lnTo>
                    <a:pt x="77" y="31"/>
                  </a:lnTo>
                  <a:lnTo>
                    <a:pt x="92" y="19"/>
                  </a:lnTo>
                  <a:lnTo>
                    <a:pt x="96" y="42"/>
                  </a:lnTo>
                  <a:lnTo>
                    <a:pt x="114" y="50"/>
                  </a:lnTo>
                  <a:lnTo>
                    <a:pt x="103" y="64"/>
                  </a:lnTo>
                  <a:lnTo>
                    <a:pt x="111" y="70"/>
                  </a:lnTo>
                  <a:lnTo>
                    <a:pt x="119" y="63"/>
                  </a:lnTo>
                  <a:lnTo>
                    <a:pt x="114" y="73"/>
                  </a:lnTo>
                  <a:lnTo>
                    <a:pt x="98" y="78"/>
                  </a:lnTo>
                  <a:lnTo>
                    <a:pt x="88" y="97"/>
                  </a:lnTo>
                  <a:lnTo>
                    <a:pt x="78" y="87"/>
                  </a:lnTo>
                  <a:lnTo>
                    <a:pt x="64" y="101"/>
                  </a:lnTo>
                  <a:lnTo>
                    <a:pt x="54" y="97"/>
                  </a:lnTo>
                  <a:lnTo>
                    <a:pt x="47" y="86"/>
                  </a:lnTo>
                  <a:lnTo>
                    <a:pt x="38" y="83"/>
                  </a:lnTo>
                  <a:lnTo>
                    <a:pt x="44" y="75"/>
                  </a:lnTo>
                  <a:lnTo>
                    <a:pt x="26" y="60"/>
                  </a:lnTo>
                  <a:lnTo>
                    <a:pt x="18" y="40"/>
                  </a:lnTo>
                  <a:lnTo>
                    <a:pt x="3" y="37"/>
                  </a:lnTo>
                  <a:lnTo>
                    <a:pt x="0" y="31"/>
                  </a:lnTo>
                  <a:lnTo>
                    <a:pt x="2" y="22"/>
                  </a:lnTo>
                  <a:lnTo>
                    <a:pt x="11" y="17"/>
                  </a:lnTo>
                  <a:lnTo>
                    <a:pt x="1" y="7"/>
                  </a:lnTo>
                  <a:lnTo>
                    <a:pt x="2" y="2"/>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36" name="Freeform 71"/>
            <p:cNvSpPr>
              <a:spLocks/>
            </p:cNvSpPr>
            <p:nvPr/>
          </p:nvSpPr>
          <p:spPr bwMode="auto">
            <a:xfrm>
              <a:off x="2260600" y="3775076"/>
              <a:ext cx="190500" cy="209550"/>
            </a:xfrm>
            <a:custGeom>
              <a:avLst/>
              <a:gdLst>
                <a:gd name="T0" fmla="*/ 20 w 120"/>
                <a:gd name="T1" fmla="*/ 17 h 132"/>
                <a:gd name="T2" fmla="*/ 29 w 120"/>
                <a:gd name="T3" fmla="*/ 19 h 132"/>
                <a:gd name="T4" fmla="*/ 50 w 120"/>
                <a:gd name="T5" fmla="*/ 0 h 132"/>
                <a:gd name="T6" fmla="*/ 59 w 120"/>
                <a:gd name="T7" fmla="*/ 5 h 132"/>
                <a:gd name="T8" fmla="*/ 67 w 120"/>
                <a:gd name="T9" fmla="*/ 0 h 132"/>
                <a:gd name="T10" fmla="*/ 78 w 120"/>
                <a:gd name="T11" fmla="*/ 7 h 132"/>
                <a:gd name="T12" fmla="*/ 80 w 120"/>
                <a:gd name="T13" fmla="*/ 23 h 132"/>
                <a:gd name="T14" fmla="*/ 90 w 120"/>
                <a:gd name="T15" fmla="*/ 24 h 132"/>
                <a:gd name="T16" fmla="*/ 103 w 120"/>
                <a:gd name="T17" fmla="*/ 15 h 132"/>
                <a:gd name="T18" fmla="*/ 119 w 120"/>
                <a:gd name="T19" fmla="*/ 29 h 132"/>
                <a:gd name="T20" fmla="*/ 120 w 120"/>
                <a:gd name="T21" fmla="*/ 35 h 132"/>
                <a:gd name="T22" fmla="*/ 108 w 120"/>
                <a:gd name="T23" fmla="*/ 44 h 132"/>
                <a:gd name="T24" fmla="*/ 109 w 120"/>
                <a:gd name="T25" fmla="*/ 53 h 132"/>
                <a:gd name="T26" fmla="*/ 104 w 120"/>
                <a:gd name="T27" fmla="*/ 54 h 132"/>
                <a:gd name="T28" fmla="*/ 107 w 120"/>
                <a:gd name="T29" fmla="*/ 59 h 132"/>
                <a:gd name="T30" fmla="*/ 97 w 120"/>
                <a:gd name="T31" fmla="*/ 109 h 132"/>
                <a:gd name="T32" fmla="*/ 67 w 120"/>
                <a:gd name="T33" fmla="*/ 116 h 132"/>
                <a:gd name="T34" fmla="*/ 60 w 120"/>
                <a:gd name="T35" fmla="*/ 123 h 132"/>
                <a:gd name="T36" fmla="*/ 34 w 120"/>
                <a:gd name="T37" fmla="*/ 132 h 132"/>
                <a:gd name="T38" fmla="*/ 30 w 120"/>
                <a:gd name="T39" fmla="*/ 128 h 132"/>
                <a:gd name="T40" fmla="*/ 32 w 120"/>
                <a:gd name="T41" fmla="*/ 120 h 132"/>
                <a:gd name="T42" fmla="*/ 25 w 120"/>
                <a:gd name="T43" fmla="*/ 120 h 132"/>
                <a:gd name="T44" fmla="*/ 18 w 120"/>
                <a:gd name="T45" fmla="*/ 95 h 132"/>
                <a:gd name="T46" fmla="*/ 0 w 120"/>
                <a:gd name="T47" fmla="*/ 82 h 132"/>
                <a:gd name="T48" fmla="*/ 9 w 120"/>
                <a:gd name="T49" fmla="*/ 78 h 132"/>
                <a:gd name="T50" fmla="*/ 1 w 120"/>
                <a:gd name="T51" fmla="*/ 64 h 132"/>
                <a:gd name="T52" fmla="*/ 19 w 120"/>
                <a:gd name="T53" fmla="*/ 57 h 132"/>
                <a:gd name="T54" fmla="*/ 15 w 120"/>
                <a:gd name="T55" fmla="*/ 41 h 132"/>
                <a:gd name="T56" fmla="*/ 20 w 120"/>
                <a:gd name="T57" fmla="*/ 17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0" h="132">
                  <a:moveTo>
                    <a:pt x="20" y="17"/>
                  </a:moveTo>
                  <a:lnTo>
                    <a:pt x="29" y="19"/>
                  </a:lnTo>
                  <a:lnTo>
                    <a:pt x="50" y="0"/>
                  </a:lnTo>
                  <a:lnTo>
                    <a:pt x="59" y="5"/>
                  </a:lnTo>
                  <a:lnTo>
                    <a:pt x="67" y="0"/>
                  </a:lnTo>
                  <a:lnTo>
                    <a:pt x="78" y="7"/>
                  </a:lnTo>
                  <a:lnTo>
                    <a:pt x="80" y="23"/>
                  </a:lnTo>
                  <a:lnTo>
                    <a:pt x="90" y="24"/>
                  </a:lnTo>
                  <a:lnTo>
                    <a:pt x="103" y="15"/>
                  </a:lnTo>
                  <a:lnTo>
                    <a:pt x="119" y="29"/>
                  </a:lnTo>
                  <a:lnTo>
                    <a:pt x="120" y="35"/>
                  </a:lnTo>
                  <a:lnTo>
                    <a:pt x="108" y="44"/>
                  </a:lnTo>
                  <a:lnTo>
                    <a:pt x="109" y="53"/>
                  </a:lnTo>
                  <a:lnTo>
                    <a:pt x="104" y="54"/>
                  </a:lnTo>
                  <a:lnTo>
                    <a:pt x="107" y="59"/>
                  </a:lnTo>
                  <a:lnTo>
                    <a:pt x="97" y="109"/>
                  </a:lnTo>
                  <a:lnTo>
                    <a:pt x="67" y="116"/>
                  </a:lnTo>
                  <a:lnTo>
                    <a:pt x="60" y="123"/>
                  </a:lnTo>
                  <a:lnTo>
                    <a:pt x="34" y="132"/>
                  </a:lnTo>
                  <a:lnTo>
                    <a:pt x="30" y="128"/>
                  </a:lnTo>
                  <a:lnTo>
                    <a:pt x="32" y="120"/>
                  </a:lnTo>
                  <a:lnTo>
                    <a:pt x="25" y="120"/>
                  </a:lnTo>
                  <a:lnTo>
                    <a:pt x="18" y="95"/>
                  </a:lnTo>
                  <a:lnTo>
                    <a:pt x="0" y="82"/>
                  </a:lnTo>
                  <a:lnTo>
                    <a:pt x="9" y="78"/>
                  </a:lnTo>
                  <a:lnTo>
                    <a:pt x="1" y="64"/>
                  </a:lnTo>
                  <a:lnTo>
                    <a:pt x="19" y="57"/>
                  </a:lnTo>
                  <a:lnTo>
                    <a:pt x="15" y="41"/>
                  </a:lnTo>
                  <a:lnTo>
                    <a:pt x="20" y="17"/>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72"/>
            <p:cNvSpPr>
              <a:spLocks/>
            </p:cNvSpPr>
            <p:nvPr/>
          </p:nvSpPr>
          <p:spPr bwMode="auto">
            <a:xfrm>
              <a:off x="2260600" y="3775076"/>
              <a:ext cx="190500" cy="209550"/>
            </a:xfrm>
            <a:custGeom>
              <a:avLst/>
              <a:gdLst>
                <a:gd name="T0" fmla="*/ 20 w 120"/>
                <a:gd name="T1" fmla="*/ 17 h 132"/>
                <a:gd name="T2" fmla="*/ 29 w 120"/>
                <a:gd name="T3" fmla="*/ 19 h 132"/>
                <a:gd name="T4" fmla="*/ 50 w 120"/>
                <a:gd name="T5" fmla="*/ 0 h 132"/>
                <a:gd name="T6" fmla="*/ 59 w 120"/>
                <a:gd name="T7" fmla="*/ 5 h 132"/>
                <a:gd name="T8" fmla="*/ 67 w 120"/>
                <a:gd name="T9" fmla="*/ 0 h 132"/>
                <a:gd name="T10" fmla="*/ 78 w 120"/>
                <a:gd name="T11" fmla="*/ 7 h 132"/>
                <a:gd name="T12" fmla="*/ 80 w 120"/>
                <a:gd name="T13" fmla="*/ 23 h 132"/>
                <a:gd name="T14" fmla="*/ 90 w 120"/>
                <a:gd name="T15" fmla="*/ 24 h 132"/>
                <a:gd name="T16" fmla="*/ 103 w 120"/>
                <a:gd name="T17" fmla="*/ 15 h 132"/>
                <a:gd name="T18" fmla="*/ 119 w 120"/>
                <a:gd name="T19" fmla="*/ 29 h 132"/>
                <a:gd name="T20" fmla="*/ 120 w 120"/>
                <a:gd name="T21" fmla="*/ 35 h 132"/>
                <a:gd name="T22" fmla="*/ 108 w 120"/>
                <a:gd name="T23" fmla="*/ 44 h 132"/>
                <a:gd name="T24" fmla="*/ 109 w 120"/>
                <a:gd name="T25" fmla="*/ 53 h 132"/>
                <a:gd name="T26" fmla="*/ 104 w 120"/>
                <a:gd name="T27" fmla="*/ 54 h 132"/>
                <a:gd name="T28" fmla="*/ 107 w 120"/>
                <a:gd name="T29" fmla="*/ 59 h 132"/>
                <a:gd name="T30" fmla="*/ 97 w 120"/>
                <a:gd name="T31" fmla="*/ 109 h 132"/>
                <a:gd name="T32" fmla="*/ 67 w 120"/>
                <a:gd name="T33" fmla="*/ 116 h 132"/>
                <a:gd name="T34" fmla="*/ 60 w 120"/>
                <a:gd name="T35" fmla="*/ 123 h 132"/>
                <a:gd name="T36" fmla="*/ 34 w 120"/>
                <a:gd name="T37" fmla="*/ 132 h 132"/>
                <a:gd name="T38" fmla="*/ 30 w 120"/>
                <a:gd name="T39" fmla="*/ 128 h 132"/>
                <a:gd name="T40" fmla="*/ 32 w 120"/>
                <a:gd name="T41" fmla="*/ 120 h 132"/>
                <a:gd name="T42" fmla="*/ 25 w 120"/>
                <a:gd name="T43" fmla="*/ 120 h 132"/>
                <a:gd name="T44" fmla="*/ 18 w 120"/>
                <a:gd name="T45" fmla="*/ 95 h 132"/>
                <a:gd name="T46" fmla="*/ 0 w 120"/>
                <a:gd name="T47" fmla="*/ 82 h 132"/>
                <a:gd name="T48" fmla="*/ 9 w 120"/>
                <a:gd name="T49" fmla="*/ 78 h 132"/>
                <a:gd name="T50" fmla="*/ 1 w 120"/>
                <a:gd name="T51" fmla="*/ 64 h 132"/>
                <a:gd name="T52" fmla="*/ 19 w 120"/>
                <a:gd name="T53" fmla="*/ 57 h 132"/>
                <a:gd name="T54" fmla="*/ 15 w 120"/>
                <a:gd name="T55" fmla="*/ 41 h 132"/>
                <a:gd name="T56" fmla="*/ 20 w 120"/>
                <a:gd name="T57" fmla="*/ 17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0" h="132">
                  <a:moveTo>
                    <a:pt x="20" y="17"/>
                  </a:moveTo>
                  <a:lnTo>
                    <a:pt x="29" y="19"/>
                  </a:lnTo>
                  <a:lnTo>
                    <a:pt x="50" y="0"/>
                  </a:lnTo>
                  <a:lnTo>
                    <a:pt x="59" y="5"/>
                  </a:lnTo>
                  <a:lnTo>
                    <a:pt x="67" y="0"/>
                  </a:lnTo>
                  <a:lnTo>
                    <a:pt x="78" y="7"/>
                  </a:lnTo>
                  <a:lnTo>
                    <a:pt x="80" y="23"/>
                  </a:lnTo>
                  <a:lnTo>
                    <a:pt x="90" y="24"/>
                  </a:lnTo>
                  <a:lnTo>
                    <a:pt x="103" y="15"/>
                  </a:lnTo>
                  <a:lnTo>
                    <a:pt x="119" y="29"/>
                  </a:lnTo>
                  <a:lnTo>
                    <a:pt x="120" y="35"/>
                  </a:lnTo>
                  <a:lnTo>
                    <a:pt x="108" y="44"/>
                  </a:lnTo>
                  <a:lnTo>
                    <a:pt x="109" y="53"/>
                  </a:lnTo>
                  <a:lnTo>
                    <a:pt x="104" y="54"/>
                  </a:lnTo>
                  <a:lnTo>
                    <a:pt x="107" y="59"/>
                  </a:lnTo>
                  <a:lnTo>
                    <a:pt x="97" y="109"/>
                  </a:lnTo>
                  <a:lnTo>
                    <a:pt x="67" y="116"/>
                  </a:lnTo>
                  <a:lnTo>
                    <a:pt x="60" y="123"/>
                  </a:lnTo>
                  <a:lnTo>
                    <a:pt x="34" y="132"/>
                  </a:lnTo>
                  <a:lnTo>
                    <a:pt x="30" y="128"/>
                  </a:lnTo>
                  <a:lnTo>
                    <a:pt x="32" y="120"/>
                  </a:lnTo>
                  <a:lnTo>
                    <a:pt x="25" y="120"/>
                  </a:lnTo>
                  <a:lnTo>
                    <a:pt x="18" y="95"/>
                  </a:lnTo>
                  <a:lnTo>
                    <a:pt x="0" y="82"/>
                  </a:lnTo>
                  <a:lnTo>
                    <a:pt x="9" y="78"/>
                  </a:lnTo>
                  <a:lnTo>
                    <a:pt x="1" y="64"/>
                  </a:lnTo>
                  <a:lnTo>
                    <a:pt x="19" y="57"/>
                  </a:lnTo>
                  <a:lnTo>
                    <a:pt x="15" y="41"/>
                  </a:lnTo>
                  <a:lnTo>
                    <a:pt x="20" y="17"/>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38" name="Freeform 73"/>
            <p:cNvSpPr>
              <a:spLocks/>
            </p:cNvSpPr>
            <p:nvPr/>
          </p:nvSpPr>
          <p:spPr bwMode="auto">
            <a:xfrm>
              <a:off x="2636838" y="3462339"/>
              <a:ext cx="387350" cy="242888"/>
            </a:xfrm>
            <a:custGeom>
              <a:avLst/>
              <a:gdLst>
                <a:gd name="T0" fmla="*/ 4 w 244"/>
                <a:gd name="T1" fmla="*/ 43 h 153"/>
                <a:gd name="T2" fmla="*/ 12 w 244"/>
                <a:gd name="T3" fmla="*/ 38 h 153"/>
                <a:gd name="T4" fmla="*/ 21 w 244"/>
                <a:gd name="T5" fmla="*/ 42 h 153"/>
                <a:gd name="T6" fmla="*/ 31 w 244"/>
                <a:gd name="T7" fmla="*/ 28 h 153"/>
                <a:gd name="T8" fmla="*/ 62 w 244"/>
                <a:gd name="T9" fmla="*/ 25 h 153"/>
                <a:gd name="T10" fmla="*/ 68 w 244"/>
                <a:gd name="T11" fmla="*/ 9 h 153"/>
                <a:gd name="T12" fmla="*/ 80 w 244"/>
                <a:gd name="T13" fmla="*/ 11 h 153"/>
                <a:gd name="T14" fmla="*/ 89 w 244"/>
                <a:gd name="T15" fmla="*/ 0 h 153"/>
                <a:gd name="T16" fmla="*/ 115 w 244"/>
                <a:gd name="T17" fmla="*/ 14 h 153"/>
                <a:gd name="T18" fmla="*/ 122 w 244"/>
                <a:gd name="T19" fmla="*/ 9 h 153"/>
                <a:gd name="T20" fmla="*/ 120 w 244"/>
                <a:gd name="T21" fmla="*/ 3 h 153"/>
                <a:gd name="T22" fmla="*/ 128 w 244"/>
                <a:gd name="T23" fmla="*/ 0 h 153"/>
                <a:gd name="T24" fmla="*/ 126 w 244"/>
                <a:gd name="T25" fmla="*/ 13 h 153"/>
                <a:gd name="T26" fmla="*/ 136 w 244"/>
                <a:gd name="T27" fmla="*/ 18 h 153"/>
                <a:gd name="T28" fmla="*/ 134 w 244"/>
                <a:gd name="T29" fmla="*/ 31 h 153"/>
                <a:gd name="T30" fmla="*/ 145 w 244"/>
                <a:gd name="T31" fmla="*/ 31 h 153"/>
                <a:gd name="T32" fmla="*/ 146 w 244"/>
                <a:gd name="T33" fmla="*/ 39 h 153"/>
                <a:gd name="T34" fmla="*/ 153 w 244"/>
                <a:gd name="T35" fmla="*/ 38 h 153"/>
                <a:gd name="T36" fmla="*/ 149 w 244"/>
                <a:gd name="T37" fmla="*/ 44 h 153"/>
                <a:gd name="T38" fmla="*/ 158 w 244"/>
                <a:gd name="T39" fmla="*/ 46 h 153"/>
                <a:gd name="T40" fmla="*/ 164 w 244"/>
                <a:gd name="T41" fmla="*/ 64 h 153"/>
                <a:gd name="T42" fmla="*/ 178 w 244"/>
                <a:gd name="T43" fmla="*/ 80 h 153"/>
                <a:gd name="T44" fmla="*/ 189 w 244"/>
                <a:gd name="T45" fmla="*/ 82 h 153"/>
                <a:gd name="T46" fmla="*/ 201 w 244"/>
                <a:gd name="T47" fmla="*/ 98 h 153"/>
                <a:gd name="T48" fmla="*/ 208 w 244"/>
                <a:gd name="T49" fmla="*/ 92 h 153"/>
                <a:gd name="T50" fmla="*/ 216 w 244"/>
                <a:gd name="T51" fmla="*/ 98 h 153"/>
                <a:gd name="T52" fmla="*/ 228 w 244"/>
                <a:gd name="T53" fmla="*/ 88 h 153"/>
                <a:gd name="T54" fmla="*/ 244 w 244"/>
                <a:gd name="T55" fmla="*/ 103 h 153"/>
                <a:gd name="T56" fmla="*/ 233 w 244"/>
                <a:gd name="T57" fmla="*/ 111 h 153"/>
                <a:gd name="T58" fmla="*/ 236 w 244"/>
                <a:gd name="T59" fmla="*/ 116 h 153"/>
                <a:gd name="T60" fmla="*/ 229 w 244"/>
                <a:gd name="T61" fmla="*/ 122 h 153"/>
                <a:gd name="T62" fmla="*/ 234 w 244"/>
                <a:gd name="T63" fmla="*/ 129 h 153"/>
                <a:gd name="T64" fmla="*/ 227 w 244"/>
                <a:gd name="T65" fmla="*/ 144 h 153"/>
                <a:gd name="T66" fmla="*/ 219 w 244"/>
                <a:gd name="T67" fmla="*/ 136 h 153"/>
                <a:gd name="T68" fmla="*/ 215 w 244"/>
                <a:gd name="T69" fmla="*/ 141 h 153"/>
                <a:gd name="T70" fmla="*/ 209 w 244"/>
                <a:gd name="T71" fmla="*/ 138 h 153"/>
                <a:gd name="T72" fmla="*/ 201 w 244"/>
                <a:gd name="T73" fmla="*/ 144 h 153"/>
                <a:gd name="T74" fmla="*/ 191 w 244"/>
                <a:gd name="T75" fmla="*/ 137 h 153"/>
                <a:gd name="T76" fmla="*/ 182 w 244"/>
                <a:gd name="T77" fmla="*/ 144 h 153"/>
                <a:gd name="T78" fmla="*/ 177 w 244"/>
                <a:gd name="T79" fmla="*/ 140 h 153"/>
                <a:gd name="T80" fmla="*/ 163 w 244"/>
                <a:gd name="T81" fmla="*/ 153 h 153"/>
                <a:gd name="T82" fmla="*/ 150 w 244"/>
                <a:gd name="T83" fmla="*/ 141 h 153"/>
                <a:gd name="T84" fmla="*/ 141 w 244"/>
                <a:gd name="T85" fmla="*/ 142 h 153"/>
                <a:gd name="T86" fmla="*/ 143 w 244"/>
                <a:gd name="T87" fmla="*/ 136 h 153"/>
                <a:gd name="T88" fmla="*/ 131 w 244"/>
                <a:gd name="T89" fmla="*/ 120 h 153"/>
                <a:gd name="T90" fmla="*/ 113 w 244"/>
                <a:gd name="T91" fmla="*/ 132 h 153"/>
                <a:gd name="T92" fmla="*/ 81 w 244"/>
                <a:gd name="T93" fmla="*/ 126 h 153"/>
                <a:gd name="T94" fmla="*/ 80 w 244"/>
                <a:gd name="T95" fmla="*/ 109 h 153"/>
                <a:gd name="T96" fmla="*/ 68 w 244"/>
                <a:gd name="T97" fmla="*/ 111 h 153"/>
                <a:gd name="T98" fmla="*/ 73 w 244"/>
                <a:gd name="T99" fmla="*/ 102 h 153"/>
                <a:gd name="T100" fmla="*/ 65 w 244"/>
                <a:gd name="T101" fmla="*/ 109 h 153"/>
                <a:gd name="T102" fmla="*/ 57 w 244"/>
                <a:gd name="T103" fmla="*/ 103 h 153"/>
                <a:gd name="T104" fmla="*/ 69 w 244"/>
                <a:gd name="T105" fmla="*/ 90 h 153"/>
                <a:gd name="T106" fmla="*/ 50 w 244"/>
                <a:gd name="T107" fmla="*/ 81 h 153"/>
                <a:gd name="T108" fmla="*/ 46 w 244"/>
                <a:gd name="T109" fmla="*/ 58 h 153"/>
                <a:gd name="T110" fmla="*/ 31 w 244"/>
                <a:gd name="T111" fmla="*/ 70 h 153"/>
                <a:gd name="T112" fmla="*/ 0 w 244"/>
                <a:gd name="T113" fmla="*/ 51 h 153"/>
                <a:gd name="T114" fmla="*/ 4 w 244"/>
                <a:gd name="T115" fmla="*/ 4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4" h="153">
                  <a:moveTo>
                    <a:pt x="4" y="43"/>
                  </a:moveTo>
                  <a:lnTo>
                    <a:pt x="12" y="38"/>
                  </a:lnTo>
                  <a:lnTo>
                    <a:pt x="21" y="42"/>
                  </a:lnTo>
                  <a:lnTo>
                    <a:pt x="31" y="28"/>
                  </a:lnTo>
                  <a:lnTo>
                    <a:pt x="62" y="25"/>
                  </a:lnTo>
                  <a:lnTo>
                    <a:pt x="68" y="9"/>
                  </a:lnTo>
                  <a:lnTo>
                    <a:pt x="80" y="11"/>
                  </a:lnTo>
                  <a:lnTo>
                    <a:pt x="89" y="0"/>
                  </a:lnTo>
                  <a:lnTo>
                    <a:pt x="115" y="14"/>
                  </a:lnTo>
                  <a:lnTo>
                    <a:pt x="122" y="9"/>
                  </a:lnTo>
                  <a:lnTo>
                    <a:pt x="120" y="3"/>
                  </a:lnTo>
                  <a:lnTo>
                    <a:pt x="128" y="0"/>
                  </a:lnTo>
                  <a:lnTo>
                    <a:pt x="126" y="13"/>
                  </a:lnTo>
                  <a:lnTo>
                    <a:pt x="136" y="18"/>
                  </a:lnTo>
                  <a:lnTo>
                    <a:pt x="134" y="31"/>
                  </a:lnTo>
                  <a:lnTo>
                    <a:pt x="145" y="31"/>
                  </a:lnTo>
                  <a:lnTo>
                    <a:pt x="146" y="39"/>
                  </a:lnTo>
                  <a:lnTo>
                    <a:pt x="153" y="38"/>
                  </a:lnTo>
                  <a:lnTo>
                    <a:pt x="149" y="44"/>
                  </a:lnTo>
                  <a:lnTo>
                    <a:pt x="158" y="46"/>
                  </a:lnTo>
                  <a:lnTo>
                    <a:pt x="164" y="64"/>
                  </a:lnTo>
                  <a:lnTo>
                    <a:pt x="178" y="80"/>
                  </a:lnTo>
                  <a:lnTo>
                    <a:pt x="189" y="82"/>
                  </a:lnTo>
                  <a:lnTo>
                    <a:pt x="201" y="98"/>
                  </a:lnTo>
                  <a:lnTo>
                    <a:pt x="208" y="92"/>
                  </a:lnTo>
                  <a:lnTo>
                    <a:pt x="216" y="98"/>
                  </a:lnTo>
                  <a:lnTo>
                    <a:pt x="228" y="88"/>
                  </a:lnTo>
                  <a:lnTo>
                    <a:pt x="244" y="103"/>
                  </a:lnTo>
                  <a:lnTo>
                    <a:pt x="233" y="111"/>
                  </a:lnTo>
                  <a:lnTo>
                    <a:pt x="236" y="116"/>
                  </a:lnTo>
                  <a:lnTo>
                    <a:pt x="229" y="122"/>
                  </a:lnTo>
                  <a:lnTo>
                    <a:pt x="234" y="129"/>
                  </a:lnTo>
                  <a:lnTo>
                    <a:pt x="227" y="144"/>
                  </a:lnTo>
                  <a:lnTo>
                    <a:pt x="219" y="136"/>
                  </a:lnTo>
                  <a:lnTo>
                    <a:pt x="215" y="141"/>
                  </a:lnTo>
                  <a:lnTo>
                    <a:pt x="209" y="138"/>
                  </a:lnTo>
                  <a:lnTo>
                    <a:pt x="201" y="144"/>
                  </a:lnTo>
                  <a:lnTo>
                    <a:pt x="191" y="137"/>
                  </a:lnTo>
                  <a:lnTo>
                    <a:pt x="182" y="144"/>
                  </a:lnTo>
                  <a:lnTo>
                    <a:pt x="177" y="140"/>
                  </a:lnTo>
                  <a:lnTo>
                    <a:pt x="163" y="153"/>
                  </a:lnTo>
                  <a:lnTo>
                    <a:pt x="150" y="141"/>
                  </a:lnTo>
                  <a:lnTo>
                    <a:pt x="141" y="142"/>
                  </a:lnTo>
                  <a:lnTo>
                    <a:pt x="143" y="136"/>
                  </a:lnTo>
                  <a:lnTo>
                    <a:pt x="131" y="120"/>
                  </a:lnTo>
                  <a:lnTo>
                    <a:pt x="113" y="132"/>
                  </a:lnTo>
                  <a:lnTo>
                    <a:pt x="81" y="126"/>
                  </a:lnTo>
                  <a:lnTo>
                    <a:pt x="80" y="109"/>
                  </a:lnTo>
                  <a:lnTo>
                    <a:pt x="68" y="111"/>
                  </a:lnTo>
                  <a:lnTo>
                    <a:pt x="73" y="102"/>
                  </a:lnTo>
                  <a:lnTo>
                    <a:pt x="65" y="109"/>
                  </a:lnTo>
                  <a:lnTo>
                    <a:pt x="57" y="103"/>
                  </a:lnTo>
                  <a:lnTo>
                    <a:pt x="69" y="90"/>
                  </a:lnTo>
                  <a:lnTo>
                    <a:pt x="50" y="81"/>
                  </a:lnTo>
                  <a:lnTo>
                    <a:pt x="46" y="58"/>
                  </a:lnTo>
                  <a:lnTo>
                    <a:pt x="31" y="70"/>
                  </a:lnTo>
                  <a:lnTo>
                    <a:pt x="0" y="51"/>
                  </a:lnTo>
                  <a:lnTo>
                    <a:pt x="4" y="4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74"/>
            <p:cNvSpPr>
              <a:spLocks/>
            </p:cNvSpPr>
            <p:nvPr/>
          </p:nvSpPr>
          <p:spPr bwMode="auto">
            <a:xfrm>
              <a:off x="2636838" y="3462339"/>
              <a:ext cx="387350" cy="242888"/>
            </a:xfrm>
            <a:custGeom>
              <a:avLst/>
              <a:gdLst>
                <a:gd name="T0" fmla="*/ 4 w 244"/>
                <a:gd name="T1" fmla="*/ 43 h 153"/>
                <a:gd name="T2" fmla="*/ 12 w 244"/>
                <a:gd name="T3" fmla="*/ 38 h 153"/>
                <a:gd name="T4" fmla="*/ 21 w 244"/>
                <a:gd name="T5" fmla="*/ 42 h 153"/>
                <a:gd name="T6" fmla="*/ 31 w 244"/>
                <a:gd name="T7" fmla="*/ 28 h 153"/>
                <a:gd name="T8" fmla="*/ 62 w 244"/>
                <a:gd name="T9" fmla="*/ 25 h 153"/>
                <a:gd name="T10" fmla="*/ 68 w 244"/>
                <a:gd name="T11" fmla="*/ 9 h 153"/>
                <a:gd name="T12" fmla="*/ 80 w 244"/>
                <a:gd name="T13" fmla="*/ 11 h 153"/>
                <a:gd name="T14" fmla="*/ 89 w 244"/>
                <a:gd name="T15" fmla="*/ 0 h 153"/>
                <a:gd name="T16" fmla="*/ 115 w 244"/>
                <a:gd name="T17" fmla="*/ 14 h 153"/>
                <a:gd name="T18" fmla="*/ 122 w 244"/>
                <a:gd name="T19" fmla="*/ 9 h 153"/>
                <a:gd name="T20" fmla="*/ 120 w 244"/>
                <a:gd name="T21" fmla="*/ 3 h 153"/>
                <a:gd name="T22" fmla="*/ 128 w 244"/>
                <a:gd name="T23" fmla="*/ 0 h 153"/>
                <a:gd name="T24" fmla="*/ 126 w 244"/>
                <a:gd name="T25" fmla="*/ 13 h 153"/>
                <a:gd name="T26" fmla="*/ 136 w 244"/>
                <a:gd name="T27" fmla="*/ 18 h 153"/>
                <a:gd name="T28" fmla="*/ 134 w 244"/>
                <a:gd name="T29" fmla="*/ 31 h 153"/>
                <a:gd name="T30" fmla="*/ 145 w 244"/>
                <a:gd name="T31" fmla="*/ 31 h 153"/>
                <a:gd name="T32" fmla="*/ 146 w 244"/>
                <a:gd name="T33" fmla="*/ 39 h 153"/>
                <a:gd name="T34" fmla="*/ 153 w 244"/>
                <a:gd name="T35" fmla="*/ 38 h 153"/>
                <a:gd name="T36" fmla="*/ 149 w 244"/>
                <a:gd name="T37" fmla="*/ 44 h 153"/>
                <a:gd name="T38" fmla="*/ 158 w 244"/>
                <a:gd name="T39" fmla="*/ 46 h 153"/>
                <a:gd name="T40" fmla="*/ 164 w 244"/>
                <a:gd name="T41" fmla="*/ 64 h 153"/>
                <a:gd name="T42" fmla="*/ 178 w 244"/>
                <a:gd name="T43" fmla="*/ 80 h 153"/>
                <a:gd name="T44" fmla="*/ 189 w 244"/>
                <a:gd name="T45" fmla="*/ 82 h 153"/>
                <a:gd name="T46" fmla="*/ 201 w 244"/>
                <a:gd name="T47" fmla="*/ 98 h 153"/>
                <a:gd name="T48" fmla="*/ 208 w 244"/>
                <a:gd name="T49" fmla="*/ 92 h 153"/>
                <a:gd name="T50" fmla="*/ 216 w 244"/>
                <a:gd name="T51" fmla="*/ 98 h 153"/>
                <a:gd name="T52" fmla="*/ 228 w 244"/>
                <a:gd name="T53" fmla="*/ 88 h 153"/>
                <a:gd name="T54" fmla="*/ 244 w 244"/>
                <a:gd name="T55" fmla="*/ 103 h 153"/>
                <a:gd name="T56" fmla="*/ 233 w 244"/>
                <a:gd name="T57" fmla="*/ 111 h 153"/>
                <a:gd name="T58" fmla="*/ 236 w 244"/>
                <a:gd name="T59" fmla="*/ 116 h 153"/>
                <a:gd name="T60" fmla="*/ 229 w 244"/>
                <a:gd name="T61" fmla="*/ 122 h 153"/>
                <a:gd name="T62" fmla="*/ 234 w 244"/>
                <a:gd name="T63" fmla="*/ 129 h 153"/>
                <a:gd name="T64" fmla="*/ 227 w 244"/>
                <a:gd name="T65" fmla="*/ 144 h 153"/>
                <a:gd name="T66" fmla="*/ 219 w 244"/>
                <a:gd name="T67" fmla="*/ 136 h 153"/>
                <a:gd name="T68" fmla="*/ 215 w 244"/>
                <a:gd name="T69" fmla="*/ 141 h 153"/>
                <a:gd name="T70" fmla="*/ 209 w 244"/>
                <a:gd name="T71" fmla="*/ 138 h 153"/>
                <a:gd name="T72" fmla="*/ 201 w 244"/>
                <a:gd name="T73" fmla="*/ 144 h 153"/>
                <a:gd name="T74" fmla="*/ 191 w 244"/>
                <a:gd name="T75" fmla="*/ 137 h 153"/>
                <a:gd name="T76" fmla="*/ 182 w 244"/>
                <a:gd name="T77" fmla="*/ 144 h 153"/>
                <a:gd name="T78" fmla="*/ 177 w 244"/>
                <a:gd name="T79" fmla="*/ 140 h 153"/>
                <a:gd name="T80" fmla="*/ 163 w 244"/>
                <a:gd name="T81" fmla="*/ 153 h 153"/>
                <a:gd name="T82" fmla="*/ 150 w 244"/>
                <a:gd name="T83" fmla="*/ 141 h 153"/>
                <a:gd name="T84" fmla="*/ 141 w 244"/>
                <a:gd name="T85" fmla="*/ 142 h 153"/>
                <a:gd name="T86" fmla="*/ 143 w 244"/>
                <a:gd name="T87" fmla="*/ 136 h 153"/>
                <a:gd name="T88" fmla="*/ 131 w 244"/>
                <a:gd name="T89" fmla="*/ 120 h 153"/>
                <a:gd name="T90" fmla="*/ 113 w 244"/>
                <a:gd name="T91" fmla="*/ 132 h 153"/>
                <a:gd name="T92" fmla="*/ 81 w 244"/>
                <a:gd name="T93" fmla="*/ 126 h 153"/>
                <a:gd name="T94" fmla="*/ 80 w 244"/>
                <a:gd name="T95" fmla="*/ 109 h 153"/>
                <a:gd name="T96" fmla="*/ 68 w 244"/>
                <a:gd name="T97" fmla="*/ 111 h 153"/>
                <a:gd name="T98" fmla="*/ 73 w 244"/>
                <a:gd name="T99" fmla="*/ 102 h 153"/>
                <a:gd name="T100" fmla="*/ 65 w 244"/>
                <a:gd name="T101" fmla="*/ 109 h 153"/>
                <a:gd name="T102" fmla="*/ 57 w 244"/>
                <a:gd name="T103" fmla="*/ 103 h 153"/>
                <a:gd name="T104" fmla="*/ 69 w 244"/>
                <a:gd name="T105" fmla="*/ 90 h 153"/>
                <a:gd name="T106" fmla="*/ 50 w 244"/>
                <a:gd name="T107" fmla="*/ 81 h 153"/>
                <a:gd name="T108" fmla="*/ 46 w 244"/>
                <a:gd name="T109" fmla="*/ 58 h 153"/>
                <a:gd name="T110" fmla="*/ 31 w 244"/>
                <a:gd name="T111" fmla="*/ 70 h 153"/>
                <a:gd name="T112" fmla="*/ 0 w 244"/>
                <a:gd name="T113" fmla="*/ 51 h 153"/>
                <a:gd name="T114" fmla="*/ 4 w 244"/>
                <a:gd name="T115" fmla="*/ 4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4" h="153">
                  <a:moveTo>
                    <a:pt x="4" y="43"/>
                  </a:moveTo>
                  <a:lnTo>
                    <a:pt x="12" y="38"/>
                  </a:lnTo>
                  <a:lnTo>
                    <a:pt x="21" y="42"/>
                  </a:lnTo>
                  <a:lnTo>
                    <a:pt x="31" y="28"/>
                  </a:lnTo>
                  <a:lnTo>
                    <a:pt x="62" y="25"/>
                  </a:lnTo>
                  <a:lnTo>
                    <a:pt x="68" y="9"/>
                  </a:lnTo>
                  <a:lnTo>
                    <a:pt x="80" y="11"/>
                  </a:lnTo>
                  <a:lnTo>
                    <a:pt x="89" y="0"/>
                  </a:lnTo>
                  <a:lnTo>
                    <a:pt x="115" y="14"/>
                  </a:lnTo>
                  <a:lnTo>
                    <a:pt x="122" y="9"/>
                  </a:lnTo>
                  <a:lnTo>
                    <a:pt x="120" y="3"/>
                  </a:lnTo>
                  <a:lnTo>
                    <a:pt x="128" y="0"/>
                  </a:lnTo>
                  <a:lnTo>
                    <a:pt x="126" y="13"/>
                  </a:lnTo>
                  <a:lnTo>
                    <a:pt x="136" y="18"/>
                  </a:lnTo>
                  <a:lnTo>
                    <a:pt x="134" y="31"/>
                  </a:lnTo>
                  <a:lnTo>
                    <a:pt x="145" y="31"/>
                  </a:lnTo>
                  <a:lnTo>
                    <a:pt x="146" y="39"/>
                  </a:lnTo>
                  <a:lnTo>
                    <a:pt x="153" y="38"/>
                  </a:lnTo>
                  <a:lnTo>
                    <a:pt x="149" y="44"/>
                  </a:lnTo>
                  <a:lnTo>
                    <a:pt x="158" y="46"/>
                  </a:lnTo>
                  <a:lnTo>
                    <a:pt x="164" y="64"/>
                  </a:lnTo>
                  <a:lnTo>
                    <a:pt x="178" y="80"/>
                  </a:lnTo>
                  <a:lnTo>
                    <a:pt x="189" y="82"/>
                  </a:lnTo>
                  <a:lnTo>
                    <a:pt x="201" y="98"/>
                  </a:lnTo>
                  <a:lnTo>
                    <a:pt x="208" y="92"/>
                  </a:lnTo>
                  <a:lnTo>
                    <a:pt x="216" y="98"/>
                  </a:lnTo>
                  <a:lnTo>
                    <a:pt x="228" y="88"/>
                  </a:lnTo>
                  <a:lnTo>
                    <a:pt x="244" y="103"/>
                  </a:lnTo>
                  <a:lnTo>
                    <a:pt x="233" y="111"/>
                  </a:lnTo>
                  <a:lnTo>
                    <a:pt x="236" y="116"/>
                  </a:lnTo>
                  <a:lnTo>
                    <a:pt x="229" y="122"/>
                  </a:lnTo>
                  <a:lnTo>
                    <a:pt x="234" y="129"/>
                  </a:lnTo>
                  <a:lnTo>
                    <a:pt x="227" y="144"/>
                  </a:lnTo>
                  <a:lnTo>
                    <a:pt x="219" y="136"/>
                  </a:lnTo>
                  <a:lnTo>
                    <a:pt x="215" y="141"/>
                  </a:lnTo>
                  <a:lnTo>
                    <a:pt x="209" y="138"/>
                  </a:lnTo>
                  <a:lnTo>
                    <a:pt x="201" y="144"/>
                  </a:lnTo>
                  <a:lnTo>
                    <a:pt x="191" y="137"/>
                  </a:lnTo>
                  <a:lnTo>
                    <a:pt x="182" y="144"/>
                  </a:lnTo>
                  <a:lnTo>
                    <a:pt x="177" y="140"/>
                  </a:lnTo>
                  <a:lnTo>
                    <a:pt x="163" y="153"/>
                  </a:lnTo>
                  <a:lnTo>
                    <a:pt x="150" y="141"/>
                  </a:lnTo>
                  <a:lnTo>
                    <a:pt x="141" y="142"/>
                  </a:lnTo>
                  <a:lnTo>
                    <a:pt x="143" y="136"/>
                  </a:lnTo>
                  <a:lnTo>
                    <a:pt x="131" y="120"/>
                  </a:lnTo>
                  <a:lnTo>
                    <a:pt x="113" y="132"/>
                  </a:lnTo>
                  <a:lnTo>
                    <a:pt x="81" y="126"/>
                  </a:lnTo>
                  <a:lnTo>
                    <a:pt x="80" y="109"/>
                  </a:lnTo>
                  <a:lnTo>
                    <a:pt x="68" y="111"/>
                  </a:lnTo>
                  <a:lnTo>
                    <a:pt x="73" y="102"/>
                  </a:lnTo>
                  <a:lnTo>
                    <a:pt x="65" y="109"/>
                  </a:lnTo>
                  <a:lnTo>
                    <a:pt x="57" y="103"/>
                  </a:lnTo>
                  <a:lnTo>
                    <a:pt x="69" y="90"/>
                  </a:lnTo>
                  <a:lnTo>
                    <a:pt x="50" y="81"/>
                  </a:lnTo>
                  <a:lnTo>
                    <a:pt x="46" y="58"/>
                  </a:lnTo>
                  <a:lnTo>
                    <a:pt x="31" y="70"/>
                  </a:lnTo>
                  <a:lnTo>
                    <a:pt x="0" y="51"/>
                  </a:lnTo>
                  <a:lnTo>
                    <a:pt x="4" y="43"/>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40" name="Freeform 75"/>
            <p:cNvSpPr>
              <a:spLocks/>
            </p:cNvSpPr>
            <p:nvPr/>
          </p:nvSpPr>
          <p:spPr bwMode="auto">
            <a:xfrm>
              <a:off x="3386138" y="2847976"/>
              <a:ext cx="785812" cy="600075"/>
            </a:xfrm>
            <a:custGeom>
              <a:avLst/>
              <a:gdLst>
                <a:gd name="T0" fmla="*/ 50 w 495"/>
                <a:gd name="T1" fmla="*/ 0 h 378"/>
                <a:gd name="T2" fmla="*/ 91 w 495"/>
                <a:gd name="T3" fmla="*/ 30 h 378"/>
                <a:gd name="T4" fmla="*/ 98 w 495"/>
                <a:gd name="T5" fmla="*/ 49 h 378"/>
                <a:gd name="T6" fmla="*/ 117 w 495"/>
                <a:gd name="T7" fmla="*/ 69 h 378"/>
                <a:gd name="T8" fmla="*/ 126 w 495"/>
                <a:gd name="T9" fmla="*/ 101 h 378"/>
                <a:gd name="T10" fmla="*/ 115 w 495"/>
                <a:gd name="T11" fmla="*/ 124 h 378"/>
                <a:gd name="T12" fmla="*/ 152 w 495"/>
                <a:gd name="T13" fmla="*/ 153 h 378"/>
                <a:gd name="T14" fmla="*/ 200 w 495"/>
                <a:gd name="T15" fmla="*/ 152 h 378"/>
                <a:gd name="T16" fmla="*/ 220 w 495"/>
                <a:gd name="T17" fmla="*/ 163 h 378"/>
                <a:gd name="T18" fmla="*/ 271 w 495"/>
                <a:gd name="T19" fmla="*/ 170 h 378"/>
                <a:gd name="T20" fmla="*/ 288 w 495"/>
                <a:gd name="T21" fmla="*/ 180 h 378"/>
                <a:gd name="T22" fmla="*/ 327 w 495"/>
                <a:gd name="T23" fmla="*/ 231 h 378"/>
                <a:gd name="T24" fmla="*/ 349 w 495"/>
                <a:gd name="T25" fmla="*/ 232 h 378"/>
                <a:gd name="T26" fmla="*/ 355 w 495"/>
                <a:gd name="T27" fmla="*/ 209 h 378"/>
                <a:gd name="T28" fmla="*/ 376 w 495"/>
                <a:gd name="T29" fmla="*/ 186 h 378"/>
                <a:gd name="T30" fmla="*/ 378 w 495"/>
                <a:gd name="T31" fmla="*/ 166 h 378"/>
                <a:gd name="T32" fmla="*/ 402 w 495"/>
                <a:gd name="T33" fmla="*/ 157 h 378"/>
                <a:gd name="T34" fmla="*/ 417 w 495"/>
                <a:gd name="T35" fmla="*/ 164 h 378"/>
                <a:gd name="T36" fmla="*/ 429 w 495"/>
                <a:gd name="T37" fmla="*/ 212 h 378"/>
                <a:gd name="T38" fmla="*/ 477 w 495"/>
                <a:gd name="T39" fmla="*/ 262 h 378"/>
                <a:gd name="T40" fmla="*/ 495 w 495"/>
                <a:gd name="T41" fmla="*/ 298 h 378"/>
                <a:gd name="T42" fmla="*/ 464 w 495"/>
                <a:gd name="T43" fmla="*/ 310 h 378"/>
                <a:gd name="T44" fmla="*/ 461 w 495"/>
                <a:gd name="T45" fmla="*/ 317 h 378"/>
                <a:gd name="T46" fmla="*/ 476 w 495"/>
                <a:gd name="T47" fmla="*/ 329 h 378"/>
                <a:gd name="T48" fmla="*/ 473 w 495"/>
                <a:gd name="T49" fmla="*/ 345 h 378"/>
                <a:gd name="T50" fmla="*/ 467 w 495"/>
                <a:gd name="T51" fmla="*/ 349 h 378"/>
                <a:gd name="T52" fmla="*/ 448 w 495"/>
                <a:gd name="T53" fmla="*/ 342 h 378"/>
                <a:gd name="T54" fmla="*/ 442 w 495"/>
                <a:gd name="T55" fmla="*/ 351 h 378"/>
                <a:gd name="T56" fmla="*/ 424 w 495"/>
                <a:gd name="T57" fmla="*/ 351 h 378"/>
                <a:gd name="T58" fmla="*/ 422 w 495"/>
                <a:gd name="T59" fmla="*/ 360 h 378"/>
                <a:gd name="T60" fmla="*/ 412 w 495"/>
                <a:gd name="T61" fmla="*/ 366 h 378"/>
                <a:gd name="T62" fmla="*/ 399 w 495"/>
                <a:gd name="T63" fmla="*/ 360 h 378"/>
                <a:gd name="T64" fmla="*/ 384 w 495"/>
                <a:gd name="T65" fmla="*/ 374 h 378"/>
                <a:gd name="T66" fmla="*/ 347 w 495"/>
                <a:gd name="T67" fmla="*/ 378 h 378"/>
                <a:gd name="T68" fmla="*/ 311 w 495"/>
                <a:gd name="T69" fmla="*/ 359 h 378"/>
                <a:gd name="T70" fmla="*/ 215 w 495"/>
                <a:gd name="T71" fmla="*/ 289 h 378"/>
                <a:gd name="T72" fmla="*/ 167 w 495"/>
                <a:gd name="T73" fmla="*/ 243 h 378"/>
                <a:gd name="T74" fmla="*/ 153 w 495"/>
                <a:gd name="T75" fmla="*/ 246 h 378"/>
                <a:gd name="T76" fmla="*/ 149 w 495"/>
                <a:gd name="T77" fmla="*/ 241 h 378"/>
                <a:gd name="T78" fmla="*/ 143 w 495"/>
                <a:gd name="T79" fmla="*/ 248 h 378"/>
                <a:gd name="T80" fmla="*/ 70 w 495"/>
                <a:gd name="T81" fmla="*/ 238 h 378"/>
                <a:gd name="T82" fmla="*/ 55 w 495"/>
                <a:gd name="T83" fmla="*/ 223 h 378"/>
                <a:gd name="T84" fmla="*/ 36 w 495"/>
                <a:gd name="T85" fmla="*/ 231 h 378"/>
                <a:gd name="T86" fmla="*/ 26 w 495"/>
                <a:gd name="T87" fmla="*/ 220 h 378"/>
                <a:gd name="T88" fmla="*/ 20 w 495"/>
                <a:gd name="T89" fmla="*/ 197 h 378"/>
                <a:gd name="T90" fmla="*/ 10 w 495"/>
                <a:gd name="T91" fmla="*/ 186 h 378"/>
                <a:gd name="T92" fmla="*/ 0 w 495"/>
                <a:gd name="T93" fmla="*/ 144 h 378"/>
                <a:gd name="T94" fmla="*/ 6 w 495"/>
                <a:gd name="T95" fmla="*/ 104 h 378"/>
                <a:gd name="T96" fmla="*/ 50 w 495"/>
                <a:gd name="T97"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95" h="378">
                  <a:moveTo>
                    <a:pt x="50" y="0"/>
                  </a:moveTo>
                  <a:lnTo>
                    <a:pt x="91" y="30"/>
                  </a:lnTo>
                  <a:lnTo>
                    <a:pt x="98" y="49"/>
                  </a:lnTo>
                  <a:lnTo>
                    <a:pt x="117" y="69"/>
                  </a:lnTo>
                  <a:lnTo>
                    <a:pt x="126" y="101"/>
                  </a:lnTo>
                  <a:lnTo>
                    <a:pt x="115" y="124"/>
                  </a:lnTo>
                  <a:lnTo>
                    <a:pt x="152" y="153"/>
                  </a:lnTo>
                  <a:lnTo>
                    <a:pt x="200" y="152"/>
                  </a:lnTo>
                  <a:lnTo>
                    <a:pt x="220" y="163"/>
                  </a:lnTo>
                  <a:lnTo>
                    <a:pt x="271" y="170"/>
                  </a:lnTo>
                  <a:lnTo>
                    <a:pt x="288" y="180"/>
                  </a:lnTo>
                  <a:lnTo>
                    <a:pt x="327" y="231"/>
                  </a:lnTo>
                  <a:lnTo>
                    <a:pt x="349" y="232"/>
                  </a:lnTo>
                  <a:lnTo>
                    <a:pt x="355" y="209"/>
                  </a:lnTo>
                  <a:lnTo>
                    <a:pt x="376" y="186"/>
                  </a:lnTo>
                  <a:lnTo>
                    <a:pt x="378" y="166"/>
                  </a:lnTo>
                  <a:lnTo>
                    <a:pt x="402" y="157"/>
                  </a:lnTo>
                  <a:lnTo>
                    <a:pt x="417" y="164"/>
                  </a:lnTo>
                  <a:lnTo>
                    <a:pt x="429" y="212"/>
                  </a:lnTo>
                  <a:lnTo>
                    <a:pt x="477" y="262"/>
                  </a:lnTo>
                  <a:lnTo>
                    <a:pt x="495" y="298"/>
                  </a:lnTo>
                  <a:lnTo>
                    <a:pt x="464" y="310"/>
                  </a:lnTo>
                  <a:lnTo>
                    <a:pt x="461" y="317"/>
                  </a:lnTo>
                  <a:lnTo>
                    <a:pt x="476" y="329"/>
                  </a:lnTo>
                  <a:lnTo>
                    <a:pt x="473" y="345"/>
                  </a:lnTo>
                  <a:lnTo>
                    <a:pt x="467" y="349"/>
                  </a:lnTo>
                  <a:lnTo>
                    <a:pt x="448" y="342"/>
                  </a:lnTo>
                  <a:lnTo>
                    <a:pt x="442" y="351"/>
                  </a:lnTo>
                  <a:lnTo>
                    <a:pt x="424" y="351"/>
                  </a:lnTo>
                  <a:lnTo>
                    <a:pt x="422" y="360"/>
                  </a:lnTo>
                  <a:lnTo>
                    <a:pt x="412" y="366"/>
                  </a:lnTo>
                  <a:lnTo>
                    <a:pt x="399" y="360"/>
                  </a:lnTo>
                  <a:lnTo>
                    <a:pt x="384" y="374"/>
                  </a:lnTo>
                  <a:lnTo>
                    <a:pt x="347" y="378"/>
                  </a:lnTo>
                  <a:lnTo>
                    <a:pt x="311" y="359"/>
                  </a:lnTo>
                  <a:lnTo>
                    <a:pt x="215" y="289"/>
                  </a:lnTo>
                  <a:lnTo>
                    <a:pt x="167" y="243"/>
                  </a:lnTo>
                  <a:lnTo>
                    <a:pt x="153" y="246"/>
                  </a:lnTo>
                  <a:lnTo>
                    <a:pt x="149" y="241"/>
                  </a:lnTo>
                  <a:lnTo>
                    <a:pt x="143" y="248"/>
                  </a:lnTo>
                  <a:lnTo>
                    <a:pt x="70" y="238"/>
                  </a:lnTo>
                  <a:lnTo>
                    <a:pt x="55" y="223"/>
                  </a:lnTo>
                  <a:lnTo>
                    <a:pt x="36" y="231"/>
                  </a:lnTo>
                  <a:lnTo>
                    <a:pt x="26" y="220"/>
                  </a:lnTo>
                  <a:lnTo>
                    <a:pt x="20" y="197"/>
                  </a:lnTo>
                  <a:lnTo>
                    <a:pt x="10" y="186"/>
                  </a:lnTo>
                  <a:lnTo>
                    <a:pt x="0" y="144"/>
                  </a:lnTo>
                  <a:lnTo>
                    <a:pt x="6" y="104"/>
                  </a:lnTo>
                  <a:lnTo>
                    <a:pt x="50"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76"/>
            <p:cNvSpPr>
              <a:spLocks/>
            </p:cNvSpPr>
            <p:nvPr/>
          </p:nvSpPr>
          <p:spPr bwMode="auto">
            <a:xfrm>
              <a:off x="3386138" y="2847976"/>
              <a:ext cx="785812" cy="600075"/>
            </a:xfrm>
            <a:custGeom>
              <a:avLst/>
              <a:gdLst>
                <a:gd name="T0" fmla="*/ 50 w 495"/>
                <a:gd name="T1" fmla="*/ 0 h 378"/>
                <a:gd name="T2" fmla="*/ 91 w 495"/>
                <a:gd name="T3" fmla="*/ 30 h 378"/>
                <a:gd name="T4" fmla="*/ 98 w 495"/>
                <a:gd name="T5" fmla="*/ 49 h 378"/>
                <a:gd name="T6" fmla="*/ 117 w 495"/>
                <a:gd name="T7" fmla="*/ 69 h 378"/>
                <a:gd name="T8" fmla="*/ 126 w 495"/>
                <a:gd name="T9" fmla="*/ 101 h 378"/>
                <a:gd name="T10" fmla="*/ 115 w 495"/>
                <a:gd name="T11" fmla="*/ 124 h 378"/>
                <a:gd name="T12" fmla="*/ 152 w 495"/>
                <a:gd name="T13" fmla="*/ 153 h 378"/>
                <a:gd name="T14" fmla="*/ 200 w 495"/>
                <a:gd name="T15" fmla="*/ 152 h 378"/>
                <a:gd name="T16" fmla="*/ 220 w 495"/>
                <a:gd name="T17" fmla="*/ 163 h 378"/>
                <a:gd name="T18" fmla="*/ 271 w 495"/>
                <a:gd name="T19" fmla="*/ 170 h 378"/>
                <a:gd name="T20" fmla="*/ 288 w 495"/>
                <a:gd name="T21" fmla="*/ 180 h 378"/>
                <a:gd name="T22" fmla="*/ 327 w 495"/>
                <a:gd name="T23" fmla="*/ 231 h 378"/>
                <a:gd name="T24" fmla="*/ 349 w 495"/>
                <a:gd name="T25" fmla="*/ 232 h 378"/>
                <a:gd name="T26" fmla="*/ 355 w 495"/>
                <a:gd name="T27" fmla="*/ 209 h 378"/>
                <a:gd name="T28" fmla="*/ 376 w 495"/>
                <a:gd name="T29" fmla="*/ 186 h 378"/>
                <a:gd name="T30" fmla="*/ 378 w 495"/>
                <a:gd name="T31" fmla="*/ 166 h 378"/>
                <a:gd name="T32" fmla="*/ 402 w 495"/>
                <a:gd name="T33" fmla="*/ 157 h 378"/>
                <a:gd name="T34" fmla="*/ 417 w 495"/>
                <a:gd name="T35" fmla="*/ 164 h 378"/>
                <a:gd name="T36" fmla="*/ 429 w 495"/>
                <a:gd name="T37" fmla="*/ 212 h 378"/>
                <a:gd name="T38" fmla="*/ 477 w 495"/>
                <a:gd name="T39" fmla="*/ 262 h 378"/>
                <a:gd name="T40" fmla="*/ 495 w 495"/>
                <a:gd name="T41" fmla="*/ 298 h 378"/>
                <a:gd name="T42" fmla="*/ 464 w 495"/>
                <a:gd name="T43" fmla="*/ 310 h 378"/>
                <a:gd name="T44" fmla="*/ 461 w 495"/>
                <a:gd name="T45" fmla="*/ 317 h 378"/>
                <a:gd name="T46" fmla="*/ 476 w 495"/>
                <a:gd name="T47" fmla="*/ 329 h 378"/>
                <a:gd name="T48" fmla="*/ 473 w 495"/>
                <a:gd name="T49" fmla="*/ 345 h 378"/>
                <a:gd name="T50" fmla="*/ 467 w 495"/>
                <a:gd name="T51" fmla="*/ 349 h 378"/>
                <a:gd name="T52" fmla="*/ 448 w 495"/>
                <a:gd name="T53" fmla="*/ 342 h 378"/>
                <a:gd name="T54" fmla="*/ 442 w 495"/>
                <a:gd name="T55" fmla="*/ 351 h 378"/>
                <a:gd name="T56" fmla="*/ 424 w 495"/>
                <a:gd name="T57" fmla="*/ 351 h 378"/>
                <a:gd name="T58" fmla="*/ 422 w 495"/>
                <a:gd name="T59" fmla="*/ 360 h 378"/>
                <a:gd name="T60" fmla="*/ 412 w 495"/>
                <a:gd name="T61" fmla="*/ 366 h 378"/>
                <a:gd name="T62" fmla="*/ 399 w 495"/>
                <a:gd name="T63" fmla="*/ 360 h 378"/>
                <a:gd name="T64" fmla="*/ 384 w 495"/>
                <a:gd name="T65" fmla="*/ 374 h 378"/>
                <a:gd name="T66" fmla="*/ 347 w 495"/>
                <a:gd name="T67" fmla="*/ 378 h 378"/>
                <a:gd name="T68" fmla="*/ 311 w 495"/>
                <a:gd name="T69" fmla="*/ 359 h 378"/>
                <a:gd name="T70" fmla="*/ 215 w 495"/>
                <a:gd name="T71" fmla="*/ 289 h 378"/>
                <a:gd name="T72" fmla="*/ 167 w 495"/>
                <a:gd name="T73" fmla="*/ 243 h 378"/>
                <a:gd name="T74" fmla="*/ 153 w 495"/>
                <a:gd name="T75" fmla="*/ 246 h 378"/>
                <a:gd name="T76" fmla="*/ 149 w 495"/>
                <a:gd name="T77" fmla="*/ 241 h 378"/>
                <a:gd name="T78" fmla="*/ 143 w 495"/>
                <a:gd name="T79" fmla="*/ 248 h 378"/>
                <a:gd name="T80" fmla="*/ 70 w 495"/>
                <a:gd name="T81" fmla="*/ 238 h 378"/>
                <a:gd name="T82" fmla="*/ 55 w 495"/>
                <a:gd name="T83" fmla="*/ 223 h 378"/>
                <a:gd name="T84" fmla="*/ 36 w 495"/>
                <a:gd name="T85" fmla="*/ 231 h 378"/>
                <a:gd name="T86" fmla="*/ 26 w 495"/>
                <a:gd name="T87" fmla="*/ 220 h 378"/>
                <a:gd name="T88" fmla="*/ 20 w 495"/>
                <a:gd name="T89" fmla="*/ 197 h 378"/>
                <a:gd name="T90" fmla="*/ 10 w 495"/>
                <a:gd name="T91" fmla="*/ 186 h 378"/>
                <a:gd name="T92" fmla="*/ 0 w 495"/>
                <a:gd name="T93" fmla="*/ 144 h 378"/>
                <a:gd name="T94" fmla="*/ 6 w 495"/>
                <a:gd name="T95" fmla="*/ 104 h 378"/>
                <a:gd name="T96" fmla="*/ 50 w 495"/>
                <a:gd name="T97"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95" h="378">
                  <a:moveTo>
                    <a:pt x="50" y="0"/>
                  </a:moveTo>
                  <a:lnTo>
                    <a:pt x="91" y="30"/>
                  </a:lnTo>
                  <a:lnTo>
                    <a:pt x="98" y="49"/>
                  </a:lnTo>
                  <a:lnTo>
                    <a:pt x="117" y="69"/>
                  </a:lnTo>
                  <a:lnTo>
                    <a:pt x="126" y="101"/>
                  </a:lnTo>
                  <a:lnTo>
                    <a:pt x="115" y="124"/>
                  </a:lnTo>
                  <a:lnTo>
                    <a:pt x="152" y="153"/>
                  </a:lnTo>
                  <a:lnTo>
                    <a:pt x="200" y="152"/>
                  </a:lnTo>
                  <a:lnTo>
                    <a:pt x="220" y="163"/>
                  </a:lnTo>
                  <a:lnTo>
                    <a:pt x="271" y="170"/>
                  </a:lnTo>
                  <a:lnTo>
                    <a:pt x="288" y="180"/>
                  </a:lnTo>
                  <a:lnTo>
                    <a:pt x="327" y="231"/>
                  </a:lnTo>
                  <a:lnTo>
                    <a:pt x="349" y="232"/>
                  </a:lnTo>
                  <a:lnTo>
                    <a:pt x="355" y="209"/>
                  </a:lnTo>
                  <a:lnTo>
                    <a:pt x="376" y="186"/>
                  </a:lnTo>
                  <a:lnTo>
                    <a:pt x="378" y="166"/>
                  </a:lnTo>
                  <a:lnTo>
                    <a:pt x="402" y="157"/>
                  </a:lnTo>
                  <a:lnTo>
                    <a:pt x="417" y="164"/>
                  </a:lnTo>
                  <a:lnTo>
                    <a:pt x="429" y="212"/>
                  </a:lnTo>
                  <a:lnTo>
                    <a:pt x="477" y="262"/>
                  </a:lnTo>
                  <a:lnTo>
                    <a:pt x="495" y="298"/>
                  </a:lnTo>
                  <a:lnTo>
                    <a:pt x="464" y="310"/>
                  </a:lnTo>
                  <a:lnTo>
                    <a:pt x="461" y="317"/>
                  </a:lnTo>
                  <a:lnTo>
                    <a:pt x="476" y="329"/>
                  </a:lnTo>
                  <a:lnTo>
                    <a:pt x="473" y="345"/>
                  </a:lnTo>
                  <a:lnTo>
                    <a:pt x="467" y="349"/>
                  </a:lnTo>
                  <a:lnTo>
                    <a:pt x="448" y="342"/>
                  </a:lnTo>
                  <a:lnTo>
                    <a:pt x="442" y="351"/>
                  </a:lnTo>
                  <a:lnTo>
                    <a:pt x="424" y="351"/>
                  </a:lnTo>
                  <a:lnTo>
                    <a:pt x="422" y="360"/>
                  </a:lnTo>
                  <a:lnTo>
                    <a:pt x="412" y="366"/>
                  </a:lnTo>
                  <a:lnTo>
                    <a:pt x="399" y="360"/>
                  </a:lnTo>
                  <a:lnTo>
                    <a:pt x="384" y="374"/>
                  </a:lnTo>
                  <a:lnTo>
                    <a:pt x="347" y="378"/>
                  </a:lnTo>
                  <a:lnTo>
                    <a:pt x="311" y="359"/>
                  </a:lnTo>
                  <a:lnTo>
                    <a:pt x="215" y="289"/>
                  </a:lnTo>
                  <a:lnTo>
                    <a:pt x="167" y="243"/>
                  </a:lnTo>
                  <a:lnTo>
                    <a:pt x="153" y="246"/>
                  </a:lnTo>
                  <a:lnTo>
                    <a:pt x="149" y="241"/>
                  </a:lnTo>
                  <a:lnTo>
                    <a:pt x="143" y="248"/>
                  </a:lnTo>
                  <a:lnTo>
                    <a:pt x="70" y="238"/>
                  </a:lnTo>
                  <a:lnTo>
                    <a:pt x="55" y="223"/>
                  </a:lnTo>
                  <a:lnTo>
                    <a:pt x="36" y="231"/>
                  </a:lnTo>
                  <a:lnTo>
                    <a:pt x="26" y="220"/>
                  </a:lnTo>
                  <a:lnTo>
                    <a:pt x="20" y="197"/>
                  </a:lnTo>
                  <a:lnTo>
                    <a:pt x="10" y="186"/>
                  </a:lnTo>
                  <a:lnTo>
                    <a:pt x="0" y="144"/>
                  </a:lnTo>
                  <a:lnTo>
                    <a:pt x="6" y="104"/>
                  </a:lnTo>
                  <a:lnTo>
                    <a:pt x="50"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42" name="Freeform 77"/>
            <p:cNvSpPr>
              <a:spLocks/>
            </p:cNvSpPr>
            <p:nvPr/>
          </p:nvSpPr>
          <p:spPr bwMode="auto">
            <a:xfrm>
              <a:off x="3627438" y="2968626"/>
              <a:ext cx="117475" cy="106363"/>
            </a:xfrm>
            <a:custGeom>
              <a:avLst/>
              <a:gdLst>
                <a:gd name="T0" fmla="*/ 8 w 74"/>
                <a:gd name="T1" fmla="*/ 17 h 67"/>
                <a:gd name="T2" fmla="*/ 33 w 74"/>
                <a:gd name="T3" fmla="*/ 0 h 67"/>
                <a:gd name="T4" fmla="*/ 58 w 74"/>
                <a:gd name="T5" fmla="*/ 1 h 67"/>
                <a:gd name="T6" fmla="*/ 70 w 74"/>
                <a:gd name="T7" fmla="*/ 15 h 67"/>
                <a:gd name="T8" fmla="*/ 74 w 74"/>
                <a:gd name="T9" fmla="*/ 39 h 67"/>
                <a:gd name="T10" fmla="*/ 71 w 74"/>
                <a:gd name="T11" fmla="*/ 54 h 67"/>
                <a:gd name="T12" fmla="*/ 54 w 74"/>
                <a:gd name="T13" fmla="*/ 64 h 67"/>
                <a:gd name="T14" fmla="*/ 23 w 74"/>
                <a:gd name="T15" fmla="*/ 67 h 67"/>
                <a:gd name="T16" fmla="*/ 0 w 74"/>
                <a:gd name="T17" fmla="*/ 39 h 67"/>
                <a:gd name="T18" fmla="*/ 8 w 74"/>
                <a:gd name="T19" fmla="*/ 1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7">
                  <a:moveTo>
                    <a:pt x="8" y="17"/>
                  </a:moveTo>
                  <a:lnTo>
                    <a:pt x="33" y="0"/>
                  </a:lnTo>
                  <a:lnTo>
                    <a:pt x="58" y="1"/>
                  </a:lnTo>
                  <a:lnTo>
                    <a:pt x="70" y="15"/>
                  </a:lnTo>
                  <a:lnTo>
                    <a:pt x="74" y="39"/>
                  </a:lnTo>
                  <a:lnTo>
                    <a:pt x="71" y="54"/>
                  </a:lnTo>
                  <a:lnTo>
                    <a:pt x="54" y="64"/>
                  </a:lnTo>
                  <a:lnTo>
                    <a:pt x="23" y="67"/>
                  </a:lnTo>
                  <a:lnTo>
                    <a:pt x="0" y="39"/>
                  </a:lnTo>
                  <a:lnTo>
                    <a:pt x="8" y="17"/>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78"/>
            <p:cNvSpPr>
              <a:spLocks/>
            </p:cNvSpPr>
            <p:nvPr/>
          </p:nvSpPr>
          <p:spPr bwMode="auto">
            <a:xfrm>
              <a:off x="3627438" y="2968626"/>
              <a:ext cx="117475" cy="106363"/>
            </a:xfrm>
            <a:custGeom>
              <a:avLst/>
              <a:gdLst>
                <a:gd name="T0" fmla="*/ 8 w 74"/>
                <a:gd name="T1" fmla="*/ 17 h 67"/>
                <a:gd name="T2" fmla="*/ 33 w 74"/>
                <a:gd name="T3" fmla="*/ 0 h 67"/>
                <a:gd name="T4" fmla="*/ 58 w 74"/>
                <a:gd name="T5" fmla="*/ 1 h 67"/>
                <a:gd name="T6" fmla="*/ 70 w 74"/>
                <a:gd name="T7" fmla="*/ 15 h 67"/>
                <a:gd name="T8" fmla="*/ 74 w 74"/>
                <a:gd name="T9" fmla="*/ 39 h 67"/>
                <a:gd name="T10" fmla="*/ 71 w 74"/>
                <a:gd name="T11" fmla="*/ 54 h 67"/>
                <a:gd name="T12" fmla="*/ 54 w 74"/>
                <a:gd name="T13" fmla="*/ 64 h 67"/>
                <a:gd name="T14" fmla="*/ 23 w 74"/>
                <a:gd name="T15" fmla="*/ 67 h 67"/>
                <a:gd name="T16" fmla="*/ 0 w 74"/>
                <a:gd name="T17" fmla="*/ 39 h 67"/>
                <a:gd name="T18" fmla="*/ 8 w 74"/>
                <a:gd name="T19" fmla="*/ 1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67">
                  <a:moveTo>
                    <a:pt x="8" y="17"/>
                  </a:moveTo>
                  <a:lnTo>
                    <a:pt x="33" y="0"/>
                  </a:lnTo>
                  <a:lnTo>
                    <a:pt x="58" y="1"/>
                  </a:lnTo>
                  <a:lnTo>
                    <a:pt x="70" y="15"/>
                  </a:lnTo>
                  <a:lnTo>
                    <a:pt x="74" y="39"/>
                  </a:lnTo>
                  <a:lnTo>
                    <a:pt x="71" y="54"/>
                  </a:lnTo>
                  <a:lnTo>
                    <a:pt x="54" y="64"/>
                  </a:lnTo>
                  <a:lnTo>
                    <a:pt x="23" y="67"/>
                  </a:lnTo>
                  <a:lnTo>
                    <a:pt x="0" y="39"/>
                  </a:lnTo>
                  <a:lnTo>
                    <a:pt x="8" y="17"/>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44" name="Freeform 79"/>
            <p:cNvSpPr>
              <a:spLocks/>
            </p:cNvSpPr>
            <p:nvPr/>
          </p:nvSpPr>
          <p:spPr bwMode="auto">
            <a:xfrm>
              <a:off x="2530475" y="3633789"/>
              <a:ext cx="406400" cy="268288"/>
            </a:xfrm>
            <a:custGeom>
              <a:avLst/>
              <a:gdLst>
                <a:gd name="T0" fmla="*/ 0 w 256"/>
                <a:gd name="T1" fmla="*/ 60 h 169"/>
                <a:gd name="T2" fmla="*/ 23 w 256"/>
                <a:gd name="T3" fmla="*/ 57 h 169"/>
                <a:gd name="T4" fmla="*/ 33 w 256"/>
                <a:gd name="T5" fmla="*/ 46 h 169"/>
                <a:gd name="T6" fmla="*/ 59 w 256"/>
                <a:gd name="T7" fmla="*/ 49 h 169"/>
                <a:gd name="T8" fmla="*/ 63 w 256"/>
                <a:gd name="T9" fmla="*/ 42 h 169"/>
                <a:gd name="T10" fmla="*/ 72 w 256"/>
                <a:gd name="T11" fmla="*/ 48 h 169"/>
                <a:gd name="T12" fmla="*/ 76 w 256"/>
                <a:gd name="T13" fmla="*/ 28 h 169"/>
                <a:gd name="T14" fmla="*/ 85 w 256"/>
                <a:gd name="T15" fmla="*/ 32 h 169"/>
                <a:gd name="T16" fmla="*/ 99 w 256"/>
                <a:gd name="T17" fmla="*/ 18 h 169"/>
                <a:gd name="T18" fmla="*/ 109 w 256"/>
                <a:gd name="T19" fmla="*/ 28 h 169"/>
                <a:gd name="T20" fmla="*/ 119 w 256"/>
                <a:gd name="T21" fmla="*/ 9 h 169"/>
                <a:gd name="T22" fmla="*/ 147 w 256"/>
                <a:gd name="T23" fmla="*/ 0 h 169"/>
                <a:gd name="T24" fmla="*/ 147 w 256"/>
                <a:gd name="T25" fmla="*/ 17 h 169"/>
                <a:gd name="T26" fmla="*/ 163 w 256"/>
                <a:gd name="T27" fmla="*/ 23 h 169"/>
                <a:gd name="T28" fmla="*/ 180 w 256"/>
                <a:gd name="T29" fmla="*/ 24 h 169"/>
                <a:gd name="T30" fmla="*/ 193 w 256"/>
                <a:gd name="T31" fmla="*/ 13 h 169"/>
                <a:gd name="T32" fmla="*/ 201 w 256"/>
                <a:gd name="T33" fmla="*/ 14 h 169"/>
                <a:gd name="T34" fmla="*/ 210 w 256"/>
                <a:gd name="T35" fmla="*/ 28 h 169"/>
                <a:gd name="T36" fmla="*/ 208 w 256"/>
                <a:gd name="T37" fmla="*/ 34 h 169"/>
                <a:gd name="T38" fmla="*/ 217 w 256"/>
                <a:gd name="T39" fmla="*/ 33 h 169"/>
                <a:gd name="T40" fmla="*/ 230 w 256"/>
                <a:gd name="T41" fmla="*/ 45 h 169"/>
                <a:gd name="T42" fmla="*/ 256 w 256"/>
                <a:gd name="T43" fmla="*/ 80 h 169"/>
                <a:gd name="T44" fmla="*/ 234 w 256"/>
                <a:gd name="T45" fmla="*/ 93 h 169"/>
                <a:gd name="T46" fmla="*/ 217 w 256"/>
                <a:gd name="T47" fmla="*/ 77 h 169"/>
                <a:gd name="T48" fmla="*/ 194 w 256"/>
                <a:gd name="T49" fmla="*/ 101 h 169"/>
                <a:gd name="T50" fmla="*/ 171 w 256"/>
                <a:gd name="T51" fmla="*/ 87 h 169"/>
                <a:gd name="T52" fmla="*/ 163 w 256"/>
                <a:gd name="T53" fmla="*/ 96 h 169"/>
                <a:gd name="T54" fmla="*/ 152 w 256"/>
                <a:gd name="T55" fmla="*/ 93 h 169"/>
                <a:gd name="T56" fmla="*/ 147 w 256"/>
                <a:gd name="T57" fmla="*/ 102 h 169"/>
                <a:gd name="T58" fmla="*/ 154 w 256"/>
                <a:gd name="T59" fmla="*/ 106 h 169"/>
                <a:gd name="T60" fmla="*/ 144 w 256"/>
                <a:gd name="T61" fmla="*/ 112 h 169"/>
                <a:gd name="T62" fmla="*/ 142 w 256"/>
                <a:gd name="T63" fmla="*/ 128 h 169"/>
                <a:gd name="T64" fmla="*/ 121 w 256"/>
                <a:gd name="T65" fmla="*/ 137 h 169"/>
                <a:gd name="T66" fmla="*/ 123 w 256"/>
                <a:gd name="T67" fmla="*/ 159 h 169"/>
                <a:gd name="T68" fmla="*/ 95 w 256"/>
                <a:gd name="T69" fmla="*/ 168 h 169"/>
                <a:gd name="T70" fmla="*/ 88 w 256"/>
                <a:gd name="T71" fmla="*/ 161 h 169"/>
                <a:gd name="T72" fmla="*/ 96 w 256"/>
                <a:gd name="T73" fmla="*/ 153 h 169"/>
                <a:gd name="T74" fmla="*/ 87 w 256"/>
                <a:gd name="T75" fmla="*/ 151 h 169"/>
                <a:gd name="T76" fmla="*/ 77 w 256"/>
                <a:gd name="T77" fmla="*/ 159 h 169"/>
                <a:gd name="T78" fmla="*/ 60 w 256"/>
                <a:gd name="T79" fmla="*/ 155 h 169"/>
                <a:gd name="T80" fmla="*/ 53 w 256"/>
                <a:gd name="T81" fmla="*/ 169 h 169"/>
                <a:gd name="T82" fmla="*/ 39 w 256"/>
                <a:gd name="T83" fmla="*/ 156 h 169"/>
                <a:gd name="T84" fmla="*/ 43 w 256"/>
                <a:gd name="T85" fmla="*/ 152 h 169"/>
                <a:gd name="T86" fmla="*/ 34 w 256"/>
                <a:gd name="T87" fmla="*/ 142 h 169"/>
                <a:gd name="T88" fmla="*/ 38 w 256"/>
                <a:gd name="T89" fmla="*/ 126 h 169"/>
                <a:gd name="T90" fmla="*/ 31 w 256"/>
                <a:gd name="T91" fmla="*/ 106 h 169"/>
                <a:gd name="T92" fmla="*/ 15 w 256"/>
                <a:gd name="T93" fmla="*/ 106 h 169"/>
                <a:gd name="T94" fmla="*/ 1 w 256"/>
                <a:gd name="T95" fmla="*/ 89 h 169"/>
                <a:gd name="T96" fmla="*/ 12 w 256"/>
                <a:gd name="T97" fmla="*/ 83 h 169"/>
                <a:gd name="T98" fmla="*/ 1 w 256"/>
                <a:gd name="T99" fmla="*/ 73 h 169"/>
                <a:gd name="T100" fmla="*/ 4 w 256"/>
                <a:gd name="T101" fmla="*/ 67 h 169"/>
                <a:gd name="T102" fmla="*/ 0 w 256"/>
                <a:gd name="T103"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169">
                  <a:moveTo>
                    <a:pt x="0" y="60"/>
                  </a:moveTo>
                  <a:lnTo>
                    <a:pt x="23" y="57"/>
                  </a:lnTo>
                  <a:lnTo>
                    <a:pt x="33" y="46"/>
                  </a:lnTo>
                  <a:lnTo>
                    <a:pt x="59" y="49"/>
                  </a:lnTo>
                  <a:lnTo>
                    <a:pt x="63" y="42"/>
                  </a:lnTo>
                  <a:lnTo>
                    <a:pt x="72" y="48"/>
                  </a:lnTo>
                  <a:lnTo>
                    <a:pt x="76" y="28"/>
                  </a:lnTo>
                  <a:lnTo>
                    <a:pt x="85" y="32"/>
                  </a:lnTo>
                  <a:lnTo>
                    <a:pt x="99" y="18"/>
                  </a:lnTo>
                  <a:lnTo>
                    <a:pt x="109" y="28"/>
                  </a:lnTo>
                  <a:lnTo>
                    <a:pt x="119" y="9"/>
                  </a:lnTo>
                  <a:lnTo>
                    <a:pt x="147" y="0"/>
                  </a:lnTo>
                  <a:lnTo>
                    <a:pt x="147" y="17"/>
                  </a:lnTo>
                  <a:lnTo>
                    <a:pt x="163" y="23"/>
                  </a:lnTo>
                  <a:lnTo>
                    <a:pt x="180" y="24"/>
                  </a:lnTo>
                  <a:lnTo>
                    <a:pt x="193" y="13"/>
                  </a:lnTo>
                  <a:lnTo>
                    <a:pt x="201" y="14"/>
                  </a:lnTo>
                  <a:lnTo>
                    <a:pt x="210" y="28"/>
                  </a:lnTo>
                  <a:lnTo>
                    <a:pt x="208" y="34"/>
                  </a:lnTo>
                  <a:lnTo>
                    <a:pt x="217" y="33"/>
                  </a:lnTo>
                  <a:lnTo>
                    <a:pt x="230" y="45"/>
                  </a:lnTo>
                  <a:lnTo>
                    <a:pt x="256" y="80"/>
                  </a:lnTo>
                  <a:lnTo>
                    <a:pt x="234" y="93"/>
                  </a:lnTo>
                  <a:lnTo>
                    <a:pt x="217" y="77"/>
                  </a:lnTo>
                  <a:lnTo>
                    <a:pt x="194" y="101"/>
                  </a:lnTo>
                  <a:lnTo>
                    <a:pt x="171" y="87"/>
                  </a:lnTo>
                  <a:lnTo>
                    <a:pt x="163" y="96"/>
                  </a:lnTo>
                  <a:lnTo>
                    <a:pt x="152" y="93"/>
                  </a:lnTo>
                  <a:lnTo>
                    <a:pt x="147" y="102"/>
                  </a:lnTo>
                  <a:lnTo>
                    <a:pt x="154" y="106"/>
                  </a:lnTo>
                  <a:lnTo>
                    <a:pt x="144" y="112"/>
                  </a:lnTo>
                  <a:lnTo>
                    <a:pt x="142" y="128"/>
                  </a:lnTo>
                  <a:lnTo>
                    <a:pt x="121" y="137"/>
                  </a:lnTo>
                  <a:lnTo>
                    <a:pt x="123" y="159"/>
                  </a:lnTo>
                  <a:lnTo>
                    <a:pt x="95" y="168"/>
                  </a:lnTo>
                  <a:lnTo>
                    <a:pt x="88" y="161"/>
                  </a:lnTo>
                  <a:lnTo>
                    <a:pt x="96" y="153"/>
                  </a:lnTo>
                  <a:lnTo>
                    <a:pt x="87" y="151"/>
                  </a:lnTo>
                  <a:lnTo>
                    <a:pt x="77" y="159"/>
                  </a:lnTo>
                  <a:lnTo>
                    <a:pt x="60" y="155"/>
                  </a:lnTo>
                  <a:lnTo>
                    <a:pt x="53" y="169"/>
                  </a:lnTo>
                  <a:lnTo>
                    <a:pt x="39" y="156"/>
                  </a:lnTo>
                  <a:lnTo>
                    <a:pt x="43" y="152"/>
                  </a:lnTo>
                  <a:lnTo>
                    <a:pt x="34" y="142"/>
                  </a:lnTo>
                  <a:lnTo>
                    <a:pt x="38" y="126"/>
                  </a:lnTo>
                  <a:lnTo>
                    <a:pt x="31" y="106"/>
                  </a:lnTo>
                  <a:lnTo>
                    <a:pt x="15" y="106"/>
                  </a:lnTo>
                  <a:lnTo>
                    <a:pt x="1" y="89"/>
                  </a:lnTo>
                  <a:lnTo>
                    <a:pt x="12" y="83"/>
                  </a:lnTo>
                  <a:lnTo>
                    <a:pt x="1" y="73"/>
                  </a:lnTo>
                  <a:lnTo>
                    <a:pt x="4" y="67"/>
                  </a:lnTo>
                  <a:lnTo>
                    <a:pt x="0" y="6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80"/>
            <p:cNvSpPr>
              <a:spLocks/>
            </p:cNvSpPr>
            <p:nvPr/>
          </p:nvSpPr>
          <p:spPr bwMode="auto">
            <a:xfrm>
              <a:off x="2530475" y="3633789"/>
              <a:ext cx="406400" cy="268288"/>
            </a:xfrm>
            <a:custGeom>
              <a:avLst/>
              <a:gdLst>
                <a:gd name="T0" fmla="*/ 0 w 256"/>
                <a:gd name="T1" fmla="*/ 60 h 169"/>
                <a:gd name="T2" fmla="*/ 23 w 256"/>
                <a:gd name="T3" fmla="*/ 57 h 169"/>
                <a:gd name="T4" fmla="*/ 33 w 256"/>
                <a:gd name="T5" fmla="*/ 46 h 169"/>
                <a:gd name="T6" fmla="*/ 59 w 256"/>
                <a:gd name="T7" fmla="*/ 49 h 169"/>
                <a:gd name="T8" fmla="*/ 63 w 256"/>
                <a:gd name="T9" fmla="*/ 42 h 169"/>
                <a:gd name="T10" fmla="*/ 72 w 256"/>
                <a:gd name="T11" fmla="*/ 48 h 169"/>
                <a:gd name="T12" fmla="*/ 76 w 256"/>
                <a:gd name="T13" fmla="*/ 28 h 169"/>
                <a:gd name="T14" fmla="*/ 85 w 256"/>
                <a:gd name="T15" fmla="*/ 32 h 169"/>
                <a:gd name="T16" fmla="*/ 99 w 256"/>
                <a:gd name="T17" fmla="*/ 18 h 169"/>
                <a:gd name="T18" fmla="*/ 109 w 256"/>
                <a:gd name="T19" fmla="*/ 28 h 169"/>
                <a:gd name="T20" fmla="*/ 119 w 256"/>
                <a:gd name="T21" fmla="*/ 9 h 169"/>
                <a:gd name="T22" fmla="*/ 147 w 256"/>
                <a:gd name="T23" fmla="*/ 0 h 169"/>
                <a:gd name="T24" fmla="*/ 147 w 256"/>
                <a:gd name="T25" fmla="*/ 17 h 169"/>
                <a:gd name="T26" fmla="*/ 163 w 256"/>
                <a:gd name="T27" fmla="*/ 23 h 169"/>
                <a:gd name="T28" fmla="*/ 180 w 256"/>
                <a:gd name="T29" fmla="*/ 24 h 169"/>
                <a:gd name="T30" fmla="*/ 193 w 256"/>
                <a:gd name="T31" fmla="*/ 13 h 169"/>
                <a:gd name="T32" fmla="*/ 201 w 256"/>
                <a:gd name="T33" fmla="*/ 14 h 169"/>
                <a:gd name="T34" fmla="*/ 210 w 256"/>
                <a:gd name="T35" fmla="*/ 28 h 169"/>
                <a:gd name="T36" fmla="*/ 208 w 256"/>
                <a:gd name="T37" fmla="*/ 34 h 169"/>
                <a:gd name="T38" fmla="*/ 217 w 256"/>
                <a:gd name="T39" fmla="*/ 33 h 169"/>
                <a:gd name="T40" fmla="*/ 230 w 256"/>
                <a:gd name="T41" fmla="*/ 45 h 169"/>
                <a:gd name="T42" fmla="*/ 256 w 256"/>
                <a:gd name="T43" fmla="*/ 80 h 169"/>
                <a:gd name="T44" fmla="*/ 234 w 256"/>
                <a:gd name="T45" fmla="*/ 93 h 169"/>
                <a:gd name="T46" fmla="*/ 217 w 256"/>
                <a:gd name="T47" fmla="*/ 77 h 169"/>
                <a:gd name="T48" fmla="*/ 194 w 256"/>
                <a:gd name="T49" fmla="*/ 101 h 169"/>
                <a:gd name="T50" fmla="*/ 171 w 256"/>
                <a:gd name="T51" fmla="*/ 87 h 169"/>
                <a:gd name="T52" fmla="*/ 163 w 256"/>
                <a:gd name="T53" fmla="*/ 96 h 169"/>
                <a:gd name="T54" fmla="*/ 152 w 256"/>
                <a:gd name="T55" fmla="*/ 93 h 169"/>
                <a:gd name="T56" fmla="*/ 147 w 256"/>
                <a:gd name="T57" fmla="*/ 102 h 169"/>
                <a:gd name="T58" fmla="*/ 154 w 256"/>
                <a:gd name="T59" fmla="*/ 106 h 169"/>
                <a:gd name="T60" fmla="*/ 144 w 256"/>
                <a:gd name="T61" fmla="*/ 112 h 169"/>
                <a:gd name="T62" fmla="*/ 142 w 256"/>
                <a:gd name="T63" fmla="*/ 128 h 169"/>
                <a:gd name="T64" fmla="*/ 121 w 256"/>
                <a:gd name="T65" fmla="*/ 137 h 169"/>
                <a:gd name="T66" fmla="*/ 123 w 256"/>
                <a:gd name="T67" fmla="*/ 159 h 169"/>
                <a:gd name="T68" fmla="*/ 95 w 256"/>
                <a:gd name="T69" fmla="*/ 168 h 169"/>
                <a:gd name="T70" fmla="*/ 88 w 256"/>
                <a:gd name="T71" fmla="*/ 161 h 169"/>
                <a:gd name="T72" fmla="*/ 96 w 256"/>
                <a:gd name="T73" fmla="*/ 153 h 169"/>
                <a:gd name="T74" fmla="*/ 87 w 256"/>
                <a:gd name="T75" fmla="*/ 151 h 169"/>
                <a:gd name="T76" fmla="*/ 77 w 256"/>
                <a:gd name="T77" fmla="*/ 159 h 169"/>
                <a:gd name="T78" fmla="*/ 60 w 256"/>
                <a:gd name="T79" fmla="*/ 155 h 169"/>
                <a:gd name="T80" fmla="*/ 53 w 256"/>
                <a:gd name="T81" fmla="*/ 169 h 169"/>
                <a:gd name="T82" fmla="*/ 39 w 256"/>
                <a:gd name="T83" fmla="*/ 156 h 169"/>
                <a:gd name="T84" fmla="*/ 43 w 256"/>
                <a:gd name="T85" fmla="*/ 152 h 169"/>
                <a:gd name="T86" fmla="*/ 34 w 256"/>
                <a:gd name="T87" fmla="*/ 142 h 169"/>
                <a:gd name="T88" fmla="*/ 38 w 256"/>
                <a:gd name="T89" fmla="*/ 126 h 169"/>
                <a:gd name="T90" fmla="*/ 31 w 256"/>
                <a:gd name="T91" fmla="*/ 106 h 169"/>
                <a:gd name="T92" fmla="*/ 15 w 256"/>
                <a:gd name="T93" fmla="*/ 106 h 169"/>
                <a:gd name="T94" fmla="*/ 1 w 256"/>
                <a:gd name="T95" fmla="*/ 89 h 169"/>
                <a:gd name="T96" fmla="*/ 12 w 256"/>
                <a:gd name="T97" fmla="*/ 83 h 169"/>
                <a:gd name="T98" fmla="*/ 1 w 256"/>
                <a:gd name="T99" fmla="*/ 73 h 169"/>
                <a:gd name="T100" fmla="*/ 4 w 256"/>
                <a:gd name="T101" fmla="*/ 67 h 169"/>
                <a:gd name="T102" fmla="*/ 0 w 256"/>
                <a:gd name="T103"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169">
                  <a:moveTo>
                    <a:pt x="0" y="60"/>
                  </a:moveTo>
                  <a:lnTo>
                    <a:pt x="23" y="57"/>
                  </a:lnTo>
                  <a:lnTo>
                    <a:pt x="33" y="46"/>
                  </a:lnTo>
                  <a:lnTo>
                    <a:pt x="59" y="49"/>
                  </a:lnTo>
                  <a:lnTo>
                    <a:pt x="63" y="42"/>
                  </a:lnTo>
                  <a:lnTo>
                    <a:pt x="72" y="48"/>
                  </a:lnTo>
                  <a:lnTo>
                    <a:pt x="76" y="28"/>
                  </a:lnTo>
                  <a:lnTo>
                    <a:pt x="85" y="32"/>
                  </a:lnTo>
                  <a:lnTo>
                    <a:pt x="99" y="18"/>
                  </a:lnTo>
                  <a:lnTo>
                    <a:pt x="109" y="28"/>
                  </a:lnTo>
                  <a:lnTo>
                    <a:pt x="119" y="9"/>
                  </a:lnTo>
                  <a:lnTo>
                    <a:pt x="147" y="0"/>
                  </a:lnTo>
                  <a:lnTo>
                    <a:pt x="147" y="17"/>
                  </a:lnTo>
                  <a:lnTo>
                    <a:pt x="163" y="23"/>
                  </a:lnTo>
                  <a:lnTo>
                    <a:pt x="180" y="24"/>
                  </a:lnTo>
                  <a:lnTo>
                    <a:pt x="193" y="13"/>
                  </a:lnTo>
                  <a:lnTo>
                    <a:pt x="201" y="14"/>
                  </a:lnTo>
                  <a:lnTo>
                    <a:pt x="210" y="28"/>
                  </a:lnTo>
                  <a:lnTo>
                    <a:pt x="208" y="34"/>
                  </a:lnTo>
                  <a:lnTo>
                    <a:pt x="217" y="33"/>
                  </a:lnTo>
                  <a:lnTo>
                    <a:pt x="230" y="45"/>
                  </a:lnTo>
                  <a:lnTo>
                    <a:pt x="256" y="80"/>
                  </a:lnTo>
                  <a:lnTo>
                    <a:pt x="234" y="93"/>
                  </a:lnTo>
                  <a:lnTo>
                    <a:pt x="217" y="77"/>
                  </a:lnTo>
                  <a:lnTo>
                    <a:pt x="194" y="101"/>
                  </a:lnTo>
                  <a:lnTo>
                    <a:pt x="171" y="87"/>
                  </a:lnTo>
                  <a:lnTo>
                    <a:pt x="163" y="96"/>
                  </a:lnTo>
                  <a:lnTo>
                    <a:pt x="152" y="93"/>
                  </a:lnTo>
                  <a:lnTo>
                    <a:pt x="147" y="102"/>
                  </a:lnTo>
                  <a:lnTo>
                    <a:pt x="154" y="106"/>
                  </a:lnTo>
                  <a:lnTo>
                    <a:pt x="144" y="112"/>
                  </a:lnTo>
                  <a:lnTo>
                    <a:pt x="142" y="128"/>
                  </a:lnTo>
                  <a:lnTo>
                    <a:pt x="121" y="137"/>
                  </a:lnTo>
                  <a:lnTo>
                    <a:pt x="123" y="159"/>
                  </a:lnTo>
                  <a:lnTo>
                    <a:pt x="95" y="168"/>
                  </a:lnTo>
                  <a:lnTo>
                    <a:pt x="88" y="161"/>
                  </a:lnTo>
                  <a:lnTo>
                    <a:pt x="96" y="153"/>
                  </a:lnTo>
                  <a:lnTo>
                    <a:pt x="87" y="151"/>
                  </a:lnTo>
                  <a:lnTo>
                    <a:pt x="77" y="159"/>
                  </a:lnTo>
                  <a:lnTo>
                    <a:pt x="60" y="155"/>
                  </a:lnTo>
                  <a:lnTo>
                    <a:pt x="53" y="169"/>
                  </a:lnTo>
                  <a:lnTo>
                    <a:pt x="39" y="156"/>
                  </a:lnTo>
                  <a:lnTo>
                    <a:pt x="43" y="152"/>
                  </a:lnTo>
                  <a:lnTo>
                    <a:pt x="34" y="142"/>
                  </a:lnTo>
                  <a:lnTo>
                    <a:pt x="38" y="126"/>
                  </a:lnTo>
                  <a:lnTo>
                    <a:pt x="31" y="106"/>
                  </a:lnTo>
                  <a:lnTo>
                    <a:pt x="15" y="106"/>
                  </a:lnTo>
                  <a:lnTo>
                    <a:pt x="1" y="89"/>
                  </a:lnTo>
                  <a:lnTo>
                    <a:pt x="12" y="83"/>
                  </a:lnTo>
                  <a:lnTo>
                    <a:pt x="1" y="73"/>
                  </a:lnTo>
                  <a:lnTo>
                    <a:pt x="4" y="67"/>
                  </a:lnTo>
                  <a:lnTo>
                    <a:pt x="0" y="6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46" name="Freeform 81"/>
            <p:cNvSpPr>
              <a:spLocks/>
            </p:cNvSpPr>
            <p:nvPr/>
          </p:nvSpPr>
          <p:spPr bwMode="auto">
            <a:xfrm>
              <a:off x="2389188" y="3829051"/>
              <a:ext cx="228600" cy="263525"/>
            </a:xfrm>
            <a:custGeom>
              <a:avLst/>
              <a:gdLst>
                <a:gd name="T0" fmla="*/ 36 w 144"/>
                <a:gd name="T1" fmla="*/ 0 h 166"/>
                <a:gd name="T2" fmla="*/ 47 w 144"/>
                <a:gd name="T3" fmla="*/ 2 h 166"/>
                <a:gd name="T4" fmla="*/ 46 w 144"/>
                <a:gd name="T5" fmla="*/ 11 h 166"/>
                <a:gd name="T6" fmla="*/ 55 w 144"/>
                <a:gd name="T7" fmla="*/ 13 h 166"/>
                <a:gd name="T8" fmla="*/ 52 w 144"/>
                <a:gd name="T9" fmla="*/ 17 h 166"/>
                <a:gd name="T10" fmla="*/ 56 w 144"/>
                <a:gd name="T11" fmla="*/ 14 h 166"/>
                <a:gd name="T12" fmla="*/ 65 w 144"/>
                <a:gd name="T13" fmla="*/ 25 h 166"/>
                <a:gd name="T14" fmla="*/ 71 w 144"/>
                <a:gd name="T15" fmla="*/ 17 h 166"/>
                <a:gd name="T16" fmla="*/ 83 w 144"/>
                <a:gd name="T17" fmla="*/ 26 h 166"/>
                <a:gd name="T18" fmla="*/ 86 w 144"/>
                <a:gd name="T19" fmla="*/ 38 h 166"/>
                <a:gd name="T20" fmla="*/ 82 w 144"/>
                <a:gd name="T21" fmla="*/ 48 h 166"/>
                <a:gd name="T22" fmla="*/ 91 w 144"/>
                <a:gd name="T23" fmla="*/ 66 h 166"/>
                <a:gd name="T24" fmla="*/ 98 w 144"/>
                <a:gd name="T25" fmla="*/ 69 h 166"/>
                <a:gd name="T26" fmla="*/ 101 w 144"/>
                <a:gd name="T27" fmla="*/ 59 h 166"/>
                <a:gd name="T28" fmla="*/ 112 w 144"/>
                <a:gd name="T29" fmla="*/ 60 h 166"/>
                <a:gd name="T30" fmla="*/ 121 w 144"/>
                <a:gd name="T31" fmla="*/ 77 h 166"/>
                <a:gd name="T32" fmla="*/ 131 w 144"/>
                <a:gd name="T33" fmla="*/ 85 h 166"/>
                <a:gd name="T34" fmla="*/ 144 w 144"/>
                <a:gd name="T35" fmla="*/ 85 h 166"/>
                <a:gd name="T36" fmla="*/ 140 w 144"/>
                <a:gd name="T37" fmla="*/ 113 h 166"/>
                <a:gd name="T38" fmla="*/ 133 w 144"/>
                <a:gd name="T39" fmla="*/ 120 h 166"/>
                <a:gd name="T40" fmla="*/ 139 w 144"/>
                <a:gd name="T41" fmla="*/ 138 h 166"/>
                <a:gd name="T42" fmla="*/ 117 w 144"/>
                <a:gd name="T43" fmla="*/ 164 h 166"/>
                <a:gd name="T44" fmla="*/ 104 w 144"/>
                <a:gd name="T45" fmla="*/ 166 h 166"/>
                <a:gd name="T46" fmla="*/ 105 w 144"/>
                <a:gd name="T47" fmla="*/ 157 h 166"/>
                <a:gd name="T48" fmla="*/ 95 w 144"/>
                <a:gd name="T49" fmla="*/ 152 h 166"/>
                <a:gd name="T50" fmla="*/ 75 w 144"/>
                <a:gd name="T51" fmla="*/ 156 h 166"/>
                <a:gd name="T52" fmla="*/ 72 w 144"/>
                <a:gd name="T53" fmla="*/ 142 h 166"/>
                <a:gd name="T54" fmla="*/ 61 w 144"/>
                <a:gd name="T55" fmla="*/ 142 h 166"/>
                <a:gd name="T56" fmla="*/ 54 w 144"/>
                <a:gd name="T57" fmla="*/ 133 h 166"/>
                <a:gd name="T58" fmla="*/ 48 w 144"/>
                <a:gd name="T59" fmla="*/ 136 h 166"/>
                <a:gd name="T60" fmla="*/ 44 w 144"/>
                <a:gd name="T61" fmla="*/ 113 h 166"/>
                <a:gd name="T62" fmla="*/ 28 w 144"/>
                <a:gd name="T63" fmla="*/ 119 h 166"/>
                <a:gd name="T64" fmla="*/ 20 w 144"/>
                <a:gd name="T65" fmla="*/ 97 h 166"/>
                <a:gd name="T66" fmla="*/ 7 w 144"/>
                <a:gd name="T67" fmla="*/ 91 h 166"/>
                <a:gd name="T68" fmla="*/ 8 w 144"/>
                <a:gd name="T69" fmla="*/ 82 h 166"/>
                <a:gd name="T70" fmla="*/ 0 w 144"/>
                <a:gd name="T71" fmla="*/ 81 h 166"/>
                <a:gd name="T72" fmla="*/ 18 w 144"/>
                <a:gd name="T73" fmla="*/ 72 h 166"/>
                <a:gd name="T74" fmla="*/ 23 w 144"/>
                <a:gd name="T75" fmla="*/ 20 h 166"/>
                <a:gd name="T76" fmla="*/ 36 w 144"/>
                <a:gd name="T77"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4" h="166">
                  <a:moveTo>
                    <a:pt x="36" y="0"/>
                  </a:moveTo>
                  <a:lnTo>
                    <a:pt x="47" y="2"/>
                  </a:lnTo>
                  <a:lnTo>
                    <a:pt x="46" y="11"/>
                  </a:lnTo>
                  <a:lnTo>
                    <a:pt x="55" y="13"/>
                  </a:lnTo>
                  <a:lnTo>
                    <a:pt x="52" y="17"/>
                  </a:lnTo>
                  <a:lnTo>
                    <a:pt x="56" y="14"/>
                  </a:lnTo>
                  <a:lnTo>
                    <a:pt x="65" y="25"/>
                  </a:lnTo>
                  <a:lnTo>
                    <a:pt x="71" y="17"/>
                  </a:lnTo>
                  <a:lnTo>
                    <a:pt x="83" y="26"/>
                  </a:lnTo>
                  <a:lnTo>
                    <a:pt x="86" y="38"/>
                  </a:lnTo>
                  <a:lnTo>
                    <a:pt x="82" y="48"/>
                  </a:lnTo>
                  <a:lnTo>
                    <a:pt x="91" y="66"/>
                  </a:lnTo>
                  <a:lnTo>
                    <a:pt x="98" y="69"/>
                  </a:lnTo>
                  <a:lnTo>
                    <a:pt x="101" y="59"/>
                  </a:lnTo>
                  <a:lnTo>
                    <a:pt x="112" y="60"/>
                  </a:lnTo>
                  <a:lnTo>
                    <a:pt x="121" y="77"/>
                  </a:lnTo>
                  <a:lnTo>
                    <a:pt x="131" y="85"/>
                  </a:lnTo>
                  <a:lnTo>
                    <a:pt x="144" y="85"/>
                  </a:lnTo>
                  <a:lnTo>
                    <a:pt x="140" y="113"/>
                  </a:lnTo>
                  <a:lnTo>
                    <a:pt x="133" y="120"/>
                  </a:lnTo>
                  <a:lnTo>
                    <a:pt x="139" y="138"/>
                  </a:lnTo>
                  <a:lnTo>
                    <a:pt x="117" y="164"/>
                  </a:lnTo>
                  <a:lnTo>
                    <a:pt x="104" y="166"/>
                  </a:lnTo>
                  <a:lnTo>
                    <a:pt x="105" y="157"/>
                  </a:lnTo>
                  <a:lnTo>
                    <a:pt x="95" y="152"/>
                  </a:lnTo>
                  <a:lnTo>
                    <a:pt x="75" y="156"/>
                  </a:lnTo>
                  <a:lnTo>
                    <a:pt x="72" y="142"/>
                  </a:lnTo>
                  <a:lnTo>
                    <a:pt x="61" y="142"/>
                  </a:lnTo>
                  <a:lnTo>
                    <a:pt x="54" y="133"/>
                  </a:lnTo>
                  <a:lnTo>
                    <a:pt x="48" y="136"/>
                  </a:lnTo>
                  <a:lnTo>
                    <a:pt x="44" y="113"/>
                  </a:lnTo>
                  <a:lnTo>
                    <a:pt x="28" y="119"/>
                  </a:lnTo>
                  <a:lnTo>
                    <a:pt x="20" y="97"/>
                  </a:lnTo>
                  <a:lnTo>
                    <a:pt x="7" y="91"/>
                  </a:lnTo>
                  <a:lnTo>
                    <a:pt x="8" y="82"/>
                  </a:lnTo>
                  <a:lnTo>
                    <a:pt x="0" y="81"/>
                  </a:lnTo>
                  <a:lnTo>
                    <a:pt x="18" y="72"/>
                  </a:lnTo>
                  <a:lnTo>
                    <a:pt x="23" y="20"/>
                  </a:lnTo>
                  <a:lnTo>
                    <a:pt x="36"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7" name="Freeform 82"/>
            <p:cNvSpPr>
              <a:spLocks/>
            </p:cNvSpPr>
            <p:nvPr/>
          </p:nvSpPr>
          <p:spPr bwMode="auto">
            <a:xfrm>
              <a:off x="2389188" y="3829051"/>
              <a:ext cx="228600" cy="263525"/>
            </a:xfrm>
            <a:custGeom>
              <a:avLst/>
              <a:gdLst>
                <a:gd name="T0" fmla="*/ 36 w 144"/>
                <a:gd name="T1" fmla="*/ 0 h 166"/>
                <a:gd name="T2" fmla="*/ 47 w 144"/>
                <a:gd name="T3" fmla="*/ 2 h 166"/>
                <a:gd name="T4" fmla="*/ 46 w 144"/>
                <a:gd name="T5" fmla="*/ 11 h 166"/>
                <a:gd name="T6" fmla="*/ 55 w 144"/>
                <a:gd name="T7" fmla="*/ 13 h 166"/>
                <a:gd name="T8" fmla="*/ 52 w 144"/>
                <a:gd name="T9" fmla="*/ 17 h 166"/>
                <a:gd name="T10" fmla="*/ 56 w 144"/>
                <a:gd name="T11" fmla="*/ 14 h 166"/>
                <a:gd name="T12" fmla="*/ 65 w 144"/>
                <a:gd name="T13" fmla="*/ 25 h 166"/>
                <a:gd name="T14" fmla="*/ 71 w 144"/>
                <a:gd name="T15" fmla="*/ 17 h 166"/>
                <a:gd name="T16" fmla="*/ 83 w 144"/>
                <a:gd name="T17" fmla="*/ 26 h 166"/>
                <a:gd name="T18" fmla="*/ 86 w 144"/>
                <a:gd name="T19" fmla="*/ 38 h 166"/>
                <a:gd name="T20" fmla="*/ 82 w 144"/>
                <a:gd name="T21" fmla="*/ 48 h 166"/>
                <a:gd name="T22" fmla="*/ 91 w 144"/>
                <a:gd name="T23" fmla="*/ 66 h 166"/>
                <a:gd name="T24" fmla="*/ 98 w 144"/>
                <a:gd name="T25" fmla="*/ 69 h 166"/>
                <a:gd name="T26" fmla="*/ 101 w 144"/>
                <a:gd name="T27" fmla="*/ 59 h 166"/>
                <a:gd name="T28" fmla="*/ 112 w 144"/>
                <a:gd name="T29" fmla="*/ 60 h 166"/>
                <a:gd name="T30" fmla="*/ 121 w 144"/>
                <a:gd name="T31" fmla="*/ 77 h 166"/>
                <a:gd name="T32" fmla="*/ 131 w 144"/>
                <a:gd name="T33" fmla="*/ 85 h 166"/>
                <a:gd name="T34" fmla="*/ 144 w 144"/>
                <a:gd name="T35" fmla="*/ 85 h 166"/>
                <a:gd name="T36" fmla="*/ 140 w 144"/>
                <a:gd name="T37" fmla="*/ 113 h 166"/>
                <a:gd name="T38" fmla="*/ 133 w 144"/>
                <a:gd name="T39" fmla="*/ 120 h 166"/>
                <a:gd name="T40" fmla="*/ 139 w 144"/>
                <a:gd name="T41" fmla="*/ 138 h 166"/>
                <a:gd name="T42" fmla="*/ 117 w 144"/>
                <a:gd name="T43" fmla="*/ 164 h 166"/>
                <a:gd name="T44" fmla="*/ 104 w 144"/>
                <a:gd name="T45" fmla="*/ 166 h 166"/>
                <a:gd name="T46" fmla="*/ 105 w 144"/>
                <a:gd name="T47" fmla="*/ 157 h 166"/>
                <a:gd name="T48" fmla="*/ 95 w 144"/>
                <a:gd name="T49" fmla="*/ 152 h 166"/>
                <a:gd name="T50" fmla="*/ 75 w 144"/>
                <a:gd name="T51" fmla="*/ 156 h 166"/>
                <a:gd name="T52" fmla="*/ 72 w 144"/>
                <a:gd name="T53" fmla="*/ 142 h 166"/>
                <a:gd name="T54" fmla="*/ 61 w 144"/>
                <a:gd name="T55" fmla="*/ 142 h 166"/>
                <a:gd name="T56" fmla="*/ 54 w 144"/>
                <a:gd name="T57" fmla="*/ 133 h 166"/>
                <a:gd name="T58" fmla="*/ 48 w 144"/>
                <a:gd name="T59" fmla="*/ 136 h 166"/>
                <a:gd name="T60" fmla="*/ 44 w 144"/>
                <a:gd name="T61" fmla="*/ 113 h 166"/>
                <a:gd name="T62" fmla="*/ 28 w 144"/>
                <a:gd name="T63" fmla="*/ 119 h 166"/>
                <a:gd name="T64" fmla="*/ 20 w 144"/>
                <a:gd name="T65" fmla="*/ 97 h 166"/>
                <a:gd name="T66" fmla="*/ 7 w 144"/>
                <a:gd name="T67" fmla="*/ 91 h 166"/>
                <a:gd name="T68" fmla="*/ 8 w 144"/>
                <a:gd name="T69" fmla="*/ 82 h 166"/>
                <a:gd name="T70" fmla="*/ 0 w 144"/>
                <a:gd name="T71" fmla="*/ 81 h 166"/>
                <a:gd name="T72" fmla="*/ 18 w 144"/>
                <a:gd name="T73" fmla="*/ 72 h 166"/>
                <a:gd name="T74" fmla="*/ 23 w 144"/>
                <a:gd name="T75" fmla="*/ 20 h 166"/>
                <a:gd name="T76" fmla="*/ 36 w 144"/>
                <a:gd name="T77"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4" h="166">
                  <a:moveTo>
                    <a:pt x="36" y="0"/>
                  </a:moveTo>
                  <a:lnTo>
                    <a:pt x="47" y="2"/>
                  </a:lnTo>
                  <a:lnTo>
                    <a:pt x="46" y="11"/>
                  </a:lnTo>
                  <a:lnTo>
                    <a:pt x="55" y="13"/>
                  </a:lnTo>
                  <a:lnTo>
                    <a:pt x="52" y="17"/>
                  </a:lnTo>
                  <a:lnTo>
                    <a:pt x="56" y="14"/>
                  </a:lnTo>
                  <a:lnTo>
                    <a:pt x="65" y="25"/>
                  </a:lnTo>
                  <a:lnTo>
                    <a:pt x="71" y="17"/>
                  </a:lnTo>
                  <a:lnTo>
                    <a:pt x="83" y="26"/>
                  </a:lnTo>
                  <a:lnTo>
                    <a:pt x="86" y="38"/>
                  </a:lnTo>
                  <a:lnTo>
                    <a:pt x="82" y="48"/>
                  </a:lnTo>
                  <a:lnTo>
                    <a:pt x="91" y="66"/>
                  </a:lnTo>
                  <a:lnTo>
                    <a:pt x="98" y="69"/>
                  </a:lnTo>
                  <a:lnTo>
                    <a:pt x="101" y="59"/>
                  </a:lnTo>
                  <a:lnTo>
                    <a:pt x="112" y="60"/>
                  </a:lnTo>
                  <a:lnTo>
                    <a:pt x="121" y="77"/>
                  </a:lnTo>
                  <a:lnTo>
                    <a:pt x="131" y="85"/>
                  </a:lnTo>
                  <a:lnTo>
                    <a:pt x="144" y="85"/>
                  </a:lnTo>
                  <a:lnTo>
                    <a:pt x="140" y="113"/>
                  </a:lnTo>
                  <a:lnTo>
                    <a:pt x="133" y="120"/>
                  </a:lnTo>
                  <a:lnTo>
                    <a:pt x="139" y="138"/>
                  </a:lnTo>
                  <a:lnTo>
                    <a:pt x="117" y="164"/>
                  </a:lnTo>
                  <a:lnTo>
                    <a:pt x="104" y="166"/>
                  </a:lnTo>
                  <a:lnTo>
                    <a:pt x="105" y="157"/>
                  </a:lnTo>
                  <a:lnTo>
                    <a:pt x="95" y="152"/>
                  </a:lnTo>
                  <a:lnTo>
                    <a:pt x="75" y="156"/>
                  </a:lnTo>
                  <a:lnTo>
                    <a:pt x="72" y="142"/>
                  </a:lnTo>
                  <a:lnTo>
                    <a:pt x="61" y="142"/>
                  </a:lnTo>
                  <a:lnTo>
                    <a:pt x="54" y="133"/>
                  </a:lnTo>
                  <a:lnTo>
                    <a:pt x="48" y="136"/>
                  </a:lnTo>
                  <a:lnTo>
                    <a:pt x="44" y="113"/>
                  </a:lnTo>
                  <a:lnTo>
                    <a:pt x="28" y="119"/>
                  </a:lnTo>
                  <a:lnTo>
                    <a:pt x="20" y="97"/>
                  </a:lnTo>
                  <a:lnTo>
                    <a:pt x="7" y="91"/>
                  </a:lnTo>
                  <a:lnTo>
                    <a:pt x="8" y="82"/>
                  </a:lnTo>
                  <a:lnTo>
                    <a:pt x="0" y="81"/>
                  </a:lnTo>
                  <a:lnTo>
                    <a:pt x="18" y="72"/>
                  </a:lnTo>
                  <a:lnTo>
                    <a:pt x="23" y="20"/>
                  </a:lnTo>
                  <a:lnTo>
                    <a:pt x="36"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48" name="Freeform 83"/>
            <p:cNvSpPr>
              <a:spLocks/>
            </p:cNvSpPr>
            <p:nvPr/>
          </p:nvSpPr>
          <p:spPr bwMode="auto">
            <a:xfrm>
              <a:off x="2459038" y="3771901"/>
              <a:ext cx="236537" cy="201613"/>
            </a:xfrm>
            <a:custGeom>
              <a:avLst/>
              <a:gdLst>
                <a:gd name="T0" fmla="*/ 17 w 149"/>
                <a:gd name="T1" fmla="*/ 17 h 127"/>
                <a:gd name="T2" fmla="*/ 32 w 149"/>
                <a:gd name="T3" fmla="*/ 25 h 127"/>
                <a:gd name="T4" fmla="*/ 44 w 149"/>
                <a:gd name="T5" fmla="*/ 18 h 127"/>
                <a:gd name="T6" fmla="*/ 42 w 149"/>
                <a:gd name="T7" fmla="*/ 6 h 127"/>
                <a:gd name="T8" fmla="*/ 48 w 149"/>
                <a:gd name="T9" fmla="*/ 0 h 127"/>
                <a:gd name="T10" fmla="*/ 45 w 149"/>
                <a:gd name="T11" fmla="*/ 5 h 127"/>
                <a:gd name="T12" fmla="*/ 50 w 149"/>
                <a:gd name="T13" fmla="*/ 2 h 127"/>
                <a:gd name="T14" fmla="*/ 60 w 149"/>
                <a:gd name="T15" fmla="*/ 19 h 127"/>
                <a:gd name="T16" fmla="*/ 76 w 149"/>
                <a:gd name="T17" fmla="*/ 19 h 127"/>
                <a:gd name="T18" fmla="*/ 83 w 149"/>
                <a:gd name="T19" fmla="*/ 39 h 127"/>
                <a:gd name="T20" fmla="*/ 79 w 149"/>
                <a:gd name="T21" fmla="*/ 55 h 127"/>
                <a:gd name="T22" fmla="*/ 88 w 149"/>
                <a:gd name="T23" fmla="*/ 65 h 127"/>
                <a:gd name="T24" fmla="*/ 84 w 149"/>
                <a:gd name="T25" fmla="*/ 69 h 127"/>
                <a:gd name="T26" fmla="*/ 96 w 149"/>
                <a:gd name="T27" fmla="*/ 82 h 127"/>
                <a:gd name="T28" fmla="*/ 105 w 149"/>
                <a:gd name="T29" fmla="*/ 68 h 127"/>
                <a:gd name="T30" fmla="*/ 122 w 149"/>
                <a:gd name="T31" fmla="*/ 72 h 127"/>
                <a:gd name="T32" fmla="*/ 132 w 149"/>
                <a:gd name="T33" fmla="*/ 64 h 127"/>
                <a:gd name="T34" fmla="*/ 141 w 149"/>
                <a:gd name="T35" fmla="*/ 66 h 127"/>
                <a:gd name="T36" fmla="*/ 133 w 149"/>
                <a:gd name="T37" fmla="*/ 75 h 127"/>
                <a:gd name="T38" fmla="*/ 143 w 149"/>
                <a:gd name="T39" fmla="*/ 81 h 127"/>
                <a:gd name="T40" fmla="*/ 143 w 149"/>
                <a:gd name="T41" fmla="*/ 85 h 127"/>
                <a:gd name="T42" fmla="*/ 149 w 149"/>
                <a:gd name="T43" fmla="*/ 84 h 127"/>
                <a:gd name="T44" fmla="*/ 139 w 149"/>
                <a:gd name="T45" fmla="*/ 109 h 127"/>
                <a:gd name="T46" fmla="*/ 130 w 149"/>
                <a:gd name="T47" fmla="*/ 114 h 127"/>
                <a:gd name="T48" fmla="*/ 133 w 149"/>
                <a:gd name="T49" fmla="*/ 124 h 127"/>
                <a:gd name="T50" fmla="*/ 127 w 149"/>
                <a:gd name="T51" fmla="*/ 127 h 127"/>
                <a:gd name="T52" fmla="*/ 104 w 149"/>
                <a:gd name="T53" fmla="*/ 117 h 127"/>
                <a:gd name="T54" fmla="*/ 87 w 149"/>
                <a:gd name="T55" fmla="*/ 121 h 127"/>
                <a:gd name="T56" fmla="*/ 76 w 149"/>
                <a:gd name="T57" fmla="*/ 112 h 127"/>
                <a:gd name="T58" fmla="*/ 77 w 149"/>
                <a:gd name="T59" fmla="*/ 104 h 127"/>
                <a:gd name="T60" fmla="*/ 61 w 149"/>
                <a:gd name="T61" fmla="*/ 94 h 127"/>
                <a:gd name="T62" fmla="*/ 55 w 149"/>
                <a:gd name="T63" fmla="*/ 105 h 127"/>
                <a:gd name="T64" fmla="*/ 47 w 149"/>
                <a:gd name="T65" fmla="*/ 102 h 127"/>
                <a:gd name="T66" fmla="*/ 47 w 149"/>
                <a:gd name="T67" fmla="*/ 95 h 127"/>
                <a:gd name="T68" fmla="*/ 39 w 149"/>
                <a:gd name="T69" fmla="*/ 90 h 127"/>
                <a:gd name="T70" fmla="*/ 42 w 149"/>
                <a:gd name="T71" fmla="*/ 74 h 127"/>
                <a:gd name="T72" fmla="*/ 33 w 149"/>
                <a:gd name="T73" fmla="*/ 56 h 127"/>
                <a:gd name="T74" fmla="*/ 27 w 149"/>
                <a:gd name="T75" fmla="*/ 53 h 127"/>
                <a:gd name="T76" fmla="*/ 21 w 149"/>
                <a:gd name="T77" fmla="*/ 61 h 127"/>
                <a:gd name="T78" fmla="*/ 12 w 149"/>
                <a:gd name="T79" fmla="*/ 50 h 127"/>
                <a:gd name="T80" fmla="*/ 8 w 149"/>
                <a:gd name="T81" fmla="*/ 53 h 127"/>
                <a:gd name="T82" fmla="*/ 11 w 149"/>
                <a:gd name="T83" fmla="*/ 49 h 127"/>
                <a:gd name="T84" fmla="*/ 3 w 149"/>
                <a:gd name="T85" fmla="*/ 48 h 127"/>
                <a:gd name="T86" fmla="*/ 8 w 149"/>
                <a:gd name="T87" fmla="*/ 45 h 127"/>
                <a:gd name="T88" fmla="*/ 2 w 149"/>
                <a:gd name="T89" fmla="*/ 47 h 127"/>
                <a:gd name="T90" fmla="*/ 0 w 149"/>
                <a:gd name="T91" fmla="*/ 39 h 127"/>
                <a:gd name="T92" fmla="*/ 12 w 149"/>
                <a:gd name="T93" fmla="*/ 35 h 127"/>
                <a:gd name="T94" fmla="*/ 11 w 149"/>
                <a:gd name="T95" fmla="*/ 27 h 127"/>
                <a:gd name="T96" fmla="*/ 25 w 149"/>
                <a:gd name="T97" fmla="*/ 35 h 127"/>
                <a:gd name="T98" fmla="*/ 23 w 149"/>
                <a:gd name="T99" fmla="*/ 25 h 127"/>
                <a:gd name="T100" fmla="*/ 14 w 149"/>
                <a:gd name="T101" fmla="*/ 24 h 127"/>
                <a:gd name="T102" fmla="*/ 17 w 149"/>
                <a:gd name="T103" fmla="*/ 1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127">
                  <a:moveTo>
                    <a:pt x="17" y="17"/>
                  </a:moveTo>
                  <a:lnTo>
                    <a:pt x="32" y="25"/>
                  </a:lnTo>
                  <a:lnTo>
                    <a:pt x="44" y="18"/>
                  </a:lnTo>
                  <a:lnTo>
                    <a:pt x="42" y="6"/>
                  </a:lnTo>
                  <a:lnTo>
                    <a:pt x="48" y="0"/>
                  </a:lnTo>
                  <a:lnTo>
                    <a:pt x="45" y="5"/>
                  </a:lnTo>
                  <a:lnTo>
                    <a:pt x="50" y="2"/>
                  </a:lnTo>
                  <a:lnTo>
                    <a:pt x="60" y="19"/>
                  </a:lnTo>
                  <a:lnTo>
                    <a:pt x="76" y="19"/>
                  </a:lnTo>
                  <a:lnTo>
                    <a:pt x="83" y="39"/>
                  </a:lnTo>
                  <a:lnTo>
                    <a:pt x="79" y="55"/>
                  </a:lnTo>
                  <a:lnTo>
                    <a:pt x="88" y="65"/>
                  </a:lnTo>
                  <a:lnTo>
                    <a:pt x="84" y="69"/>
                  </a:lnTo>
                  <a:lnTo>
                    <a:pt x="96" y="82"/>
                  </a:lnTo>
                  <a:lnTo>
                    <a:pt x="105" y="68"/>
                  </a:lnTo>
                  <a:lnTo>
                    <a:pt x="122" y="72"/>
                  </a:lnTo>
                  <a:lnTo>
                    <a:pt x="132" y="64"/>
                  </a:lnTo>
                  <a:lnTo>
                    <a:pt x="141" y="66"/>
                  </a:lnTo>
                  <a:lnTo>
                    <a:pt x="133" y="75"/>
                  </a:lnTo>
                  <a:lnTo>
                    <a:pt x="143" y="81"/>
                  </a:lnTo>
                  <a:lnTo>
                    <a:pt x="143" y="85"/>
                  </a:lnTo>
                  <a:lnTo>
                    <a:pt x="149" y="84"/>
                  </a:lnTo>
                  <a:lnTo>
                    <a:pt x="139" y="109"/>
                  </a:lnTo>
                  <a:lnTo>
                    <a:pt x="130" y="114"/>
                  </a:lnTo>
                  <a:lnTo>
                    <a:pt x="133" y="124"/>
                  </a:lnTo>
                  <a:lnTo>
                    <a:pt x="127" y="127"/>
                  </a:lnTo>
                  <a:lnTo>
                    <a:pt x="104" y="117"/>
                  </a:lnTo>
                  <a:lnTo>
                    <a:pt x="87" y="121"/>
                  </a:lnTo>
                  <a:lnTo>
                    <a:pt x="76" y="112"/>
                  </a:lnTo>
                  <a:lnTo>
                    <a:pt x="77" y="104"/>
                  </a:lnTo>
                  <a:lnTo>
                    <a:pt x="61" y="94"/>
                  </a:lnTo>
                  <a:lnTo>
                    <a:pt x="55" y="105"/>
                  </a:lnTo>
                  <a:lnTo>
                    <a:pt x="47" y="102"/>
                  </a:lnTo>
                  <a:lnTo>
                    <a:pt x="47" y="95"/>
                  </a:lnTo>
                  <a:lnTo>
                    <a:pt x="39" y="90"/>
                  </a:lnTo>
                  <a:lnTo>
                    <a:pt x="42" y="74"/>
                  </a:lnTo>
                  <a:lnTo>
                    <a:pt x="33" y="56"/>
                  </a:lnTo>
                  <a:lnTo>
                    <a:pt x="27" y="53"/>
                  </a:lnTo>
                  <a:lnTo>
                    <a:pt x="21" y="61"/>
                  </a:lnTo>
                  <a:lnTo>
                    <a:pt x="12" y="50"/>
                  </a:lnTo>
                  <a:lnTo>
                    <a:pt x="8" y="53"/>
                  </a:lnTo>
                  <a:lnTo>
                    <a:pt x="11" y="49"/>
                  </a:lnTo>
                  <a:lnTo>
                    <a:pt x="3" y="48"/>
                  </a:lnTo>
                  <a:lnTo>
                    <a:pt x="8" y="45"/>
                  </a:lnTo>
                  <a:lnTo>
                    <a:pt x="2" y="47"/>
                  </a:lnTo>
                  <a:lnTo>
                    <a:pt x="0" y="39"/>
                  </a:lnTo>
                  <a:lnTo>
                    <a:pt x="12" y="35"/>
                  </a:lnTo>
                  <a:lnTo>
                    <a:pt x="11" y="27"/>
                  </a:lnTo>
                  <a:lnTo>
                    <a:pt x="25" y="35"/>
                  </a:lnTo>
                  <a:lnTo>
                    <a:pt x="23" y="25"/>
                  </a:lnTo>
                  <a:lnTo>
                    <a:pt x="14" y="24"/>
                  </a:lnTo>
                  <a:lnTo>
                    <a:pt x="17" y="17"/>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84"/>
            <p:cNvSpPr>
              <a:spLocks/>
            </p:cNvSpPr>
            <p:nvPr/>
          </p:nvSpPr>
          <p:spPr bwMode="auto">
            <a:xfrm>
              <a:off x="2459038" y="3771901"/>
              <a:ext cx="236537" cy="201613"/>
            </a:xfrm>
            <a:custGeom>
              <a:avLst/>
              <a:gdLst>
                <a:gd name="T0" fmla="*/ 17 w 149"/>
                <a:gd name="T1" fmla="*/ 17 h 127"/>
                <a:gd name="T2" fmla="*/ 32 w 149"/>
                <a:gd name="T3" fmla="*/ 25 h 127"/>
                <a:gd name="T4" fmla="*/ 44 w 149"/>
                <a:gd name="T5" fmla="*/ 18 h 127"/>
                <a:gd name="T6" fmla="*/ 42 w 149"/>
                <a:gd name="T7" fmla="*/ 6 h 127"/>
                <a:gd name="T8" fmla="*/ 48 w 149"/>
                <a:gd name="T9" fmla="*/ 0 h 127"/>
                <a:gd name="T10" fmla="*/ 45 w 149"/>
                <a:gd name="T11" fmla="*/ 5 h 127"/>
                <a:gd name="T12" fmla="*/ 50 w 149"/>
                <a:gd name="T13" fmla="*/ 2 h 127"/>
                <a:gd name="T14" fmla="*/ 60 w 149"/>
                <a:gd name="T15" fmla="*/ 19 h 127"/>
                <a:gd name="T16" fmla="*/ 76 w 149"/>
                <a:gd name="T17" fmla="*/ 19 h 127"/>
                <a:gd name="T18" fmla="*/ 83 w 149"/>
                <a:gd name="T19" fmla="*/ 39 h 127"/>
                <a:gd name="T20" fmla="*/ 79 w 149"/>
                <a:gd name="T21" fmla="*/ 55 h 127"/>
                <a:gd name="T22" fmla="*/ 88 w 149"/>
                <a:gd name="T23" fmla="*/ 65 h 127"/>
                <a:gd name="T24" fmla="*/ 84 w 149"/>
                <a:gd name="T25" fmla="*/ 69 h 127"/>
                <a:gd name="T26" fmla="*/ 96 w 149"/>
                <a:gd name="T27" fmla="*/ 82 h 127"/>
                <a:gd name="T28" fmla="*/ 105 w 149"/>
                <a:gd name="T29" fmla="*/ 68 h 127"/>
                <a:gd name="T30" fmla="*/ 122 w 149"/>
                <a:gd name="T31" fmla="*/ 72 h 127"/>
                <a:gd name="T32" fmla="*/ 132 w 149"/>
                <a:gd name="T33" fmla="*/ 64 h 127"/>
                <a:gd name="T34" fmla="*/ 141 w 149"/>
                <a:gd name="T35" fmla="*/ 66 h 127"/>
                <a:gd name="T36" fmla="*/ 133 w 149"/>
                <a:gd name="T37" fmla="*/ 75 h 127"/>
                <a:gd name="T38" fmla="*/ 143 w 149"/>
                <a:gd name="T39" fmla="*/ 81 h 127"/>
                <a:gd name="T40" fmla="*/ 143 w 149"/>
                <a:gd name="T41" fmla="*/ 85 h 127"/>
                <a:gd name="T42" fmla="*/ 149 w 149"/>
                <a:gd name="T43" fmla="*/ 84 h 127"/>
                <a:gd name="T44" fmla="*/ 139 w 149"/>
                <a:gd name="T45" fmla="*/ 109 h 127"/>
                <a:gd name="T46" fmla="*/ 130 w 149"/>
                <a:gd name="T47" fmla="*/ 114 h 127"/>
                <a:gd name="T48" fmla="*/ 133 w 149"/>
                <a:gd name="T49" fmla="*/ 124 h 127"/>
                <a:gd name="T50" fmla="*/ 127 w 149"/>
                <a:gd name="T51" fmla="*/ 127 h 127"/>
                <a:gd name="T52" fmla="*/ 104 w 149"/>
                <a:gd name="T53" fmla="*/ 117 h 127"/>
                <a:gd name="T54" fmla="*/ 87 w 149"/>
                <a:gd name="T55" fmla="*/ 121 h 127"/>
                <a:gd name="T56" fmla="*/ 76 w 149"/>
                <a:gd name="T57" fmla="*/ 112 h 127"/>
                <a:gd name="T58" fmla="*/ 77 w 149"/>
                <a:gd name="T59" fmla="*/ 104 h 127"/>
                <a:gd name="T60" fmla="*/ 61 w 149"/>
                <a:gd name="T61" fmla="*/ 94 h 127"/>
                <a:gd name="T62" fmla="*/ 55 w 149"/>
                <a:gd name="T63" fmla="*/ 105 h 127"/>
                <a:gd name="T64" fmla="*/ 47 w 149"/>
                <a:gd name="T65" fmla="*/ 102 h 127"/>
                <a:gd name="T66" fmla="*/ 47 w 149"/>
                <a:gd name="T67" fmla="*/ 95 h 127"/>
                <a:gd name="T68" fmla="*/ 39 w 149"/>
                <a:gd name="T69" fmla="*/ 90 h 127"/>
                <a:gd name="T70" fmla="*/ 42 w 149"/>
                <a:gd name="T71" fmla="*/ 74 h 127"/>
                <a:gd name="T72" fmla="*/ 33 w 149"/>
                <a:gd name="T73" fmla="*/ 56 h 127"/>
                <a:gd name="T74" fmla="*/ 27 w 149"/>
                <a:gd name="T75" fmla="*/ 53 h 127"/>
                <a:gd name="T76" fmla="*/ 21 w 149"/>
                <a:gd name="T77" fmla="*/ 61 h 127"/>
                <a:gd name="T78" fmla="*/ 12 w 149"/>
                <a:gd name="T79" fmla="*/ 50 h 127"/>
                <a:gd name="T80" fmla="*/ 8 w 149"/>
                <a:gd name="T81" fmla="*/ 53 h 127"/>
                <a:gd name="T82" fmla="*/ 11 w 149"/>
                <a:gd name="T83" fmla="*/ 49 h 127"/>
                <a:gd name="T84" fmla="*/ 3 w 149"/>
                <a:gd name="T85" fmla="*/ 48 h 127"/>
                <a:gd name="T86" fmla="*/ 8 w 149"/>
                <a:gd name="T87" fmla="*/ 45 h 127"/>
                <a:gd name="T88" fmla="*/ 2 w 149"/>
                <a:gd name="T89" fmla="*/ 47 h 127"/>
                <a:gd name="T90" fmla="*/ 0 w 149"/>
                <a:gd name="T91" fmla="*/ 39 h 127"/>
                <a:gd name="T92" fmla="*/ 12 w 149"/>
                <a:gd name="T93" fmla="*/ 35 h 127"/>
                <a:gd name="T94" fmla="*/ 11 w 149"/>
                <a:gd name="T95" fmla="*/ 27 h 127"/>
                <a:gd name="T96" fmla="*/ 25 w 149"/>
                <a:gd name="T97" fmla="*/ 35 h 127"/>
                <a:gd name="T98" fmla="*/ 23 w 149"/>
                <a:gd name="T99" fmla="*/ 25 h 127"/>
                <a:gd name="T100" fmla="*/ 14 w 149"/>
                <a:gd name="T101" fmla="*/ 24 h 127"/>
                <a:gd name="T102" fmla="*/ 17 w 149"/>
                <a:gd name="T103" fmla="*/ 1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127">
                  <a:moveTo>
                    <a:pt x="17" y="17"/>
                  </a:moveTo>
                  <a:lnTo>
                    <a:pt x="32" y="25"/>
                  </a:lnTo>
                  <a:lnTo>
                    <a:pt x="44" y="18"/>
                  </a:lnTo>
                  <a:lnTo>
                    <a:pt x="42" y="6"/>
                  </a:lnTo>
                  <a:lnTo>
                    <a:pt x="48" y="0"/>
                  </a:lnTo>
                  <a:lnTo>
                    <a:pt x="45" y="5"/>
                  </a:lnTo>
                  <a:lnTo>
                    <a:pt x="50" y="2"/>
                  </a:lnTo>
                  <a:lnTo>
                    <a:pt x="60" y="19"/>
                  </a:lnTo>
                  <a:lnTo>
                    <a:pt x="76" y="19"/>
                  </a:lnTo>
                  <a:lnTo>
                    <a:pt x="83" y="39"/>
                  </a:lnTo>
                  <a:lnTo>
                    <a:pt x="79" y="55"/>
                  </a:lnTo>
                  <a:lnTo>
                    <a:pt x="88" y="65"/>
                  </a:lnTo>
                  <a:lnTo>
                    <a:pt x="84" y="69"/>
                  </a:lnTo>
                  <a:lnTo>
                    <a:pt x="96" y="82"/>
                  </a:lnTo>
                  <a:lnTo>
                    <a:pt x="105" y="68"/>
                  </a:lnTo>
                  <a:lnTo>
                    <a:pt x="122" y="72"/>
                  </a:lnTo>
                  <a:lnTo>
                    <a:pt x="132" y="64"/>
                  </a:lnTo>
                  <a:lnTo>
                    <a:pt x="141" y="66"/>
                  </a:lnTo>
                  <a:lnTo>
                    <a:pt x="133" y="75"/>
                  </a:lnTo>
                  <a:lnTo>
                    <a:pt x="143" y="81"/>
                  </a:lnTo>
                  <a:lnTo>
                    <a:pt x="143" y="85"/>
                  </a:lnTo>
                  <a:lnTo>
                    <a:pt x="149" y="84"/>
                  </a:lnTo>
                  <a:lnTo>
                    <a:pt x="139" y="109"/>
                  </a:lnTo>
                  <a:lnTo>
                    <a:pt x="130" y="114"/>
                  </a:lnTo>
                  <a:lnTo>
                    <a:pt x="133" y="124"/>
                  </a:lnTo>
                  <a:lnTo>
                    <a:pt x="127" y="127"/>
                  </a:lnTo>
                  <a:lnTo>
                    <a:pt x="104" y="117"/>
                  </a:lnTo>
                  <a:lnTo>
                    <a:pt x="87" y="121"/>
                  </a:lnTo>
                  <a:lnTo>
                    <a:pt x="76" y="112"/>
                  </a:lnTo>
                  <a:lnTo>
                    <a:pt x="77" y="104"/>
                  </a:lnTo>
                  <a:lnTo>
                    <a:pt x="61" y="94"/>
                  </a:lnTo>
                  <a:lnTo>
                    <a:pt x="55" y="105"/>
                  </a:lnTo>
                  <a:lnTo>
                    <a:pt x="47" y="102"/>
                  </a:lnTo>
                  <a:lnTo>
                    <a:pt x="47" y="95"/>
                  </a:lnTo>
                  <a:lnTo>
                    <a:pt x="39" y="90"/>
                  </a:lnTo>
                  <a:lnTo>
                    <a:pt x="42" y="74"/>
                  </a:lnTo>
                  <a:lnTo>
                    <a:pt x="33" y="56"/>
                  </a:lnTo>
                  <a:lnTo>
                    <a:pt x="27" y="53"/>
                  </a:lnTo>
                  <a:lnTo>
                    <a:pt x="21" y="61"/>
                  </a:lnTo>
                  <a:lnTo>
                    <a:pt x="12" y="50"/>
                  </a:lnTo>
                  <a:lnTo>
                    <a:pt x="8" y="53"/>
                  </a:lnTo>
                  <a:lnTo>
                    <a:pt x="11" y="49"/>
                  </a:lnTo>
                  <a:lnTo>
                    <a:pt x="3" y="48"/>
                  </a:lnTo>
                  <a:lnTo>
                    <a:pt x="8" y="45"/>
                  </a:lnTo>
                  <a:lnTo>
                    <a:pt x="2" y="47"/>
                  </a:lnTo>
                  <a:lnTo>
                    <a:pt x="0" y="39"/>
                  </a:lnTo>
                  <a:lnTo>
                    <a:pt x="12" y="35"/>
                  </a:lnTo>
                  <a:lnTo>
                    <a:pt x="11" y="27"/>
                  </a:lnTo>
                  <a:lnTo>
                    <a:pt x="25" y="35"/>
                  </a:lnTo>
                  <a:lnTo>
                    <a:pt x="23" y="25"/>
                  </a:lnTo>
                  <a:lnTo>
                    <a:pt x="14" y="24"/>
                  </a:lnTo>
                  <a:lnTo>
                    <a:pt x="17" y="17"/>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50" name="Freeform 85"/>
            <p:cNvSpPr>
              <a:spLocks/>
            </p:cNvSpPr>
            <p:nvPr/>
          </p:nvSpPr>
          <p:spPr bwMode="auto">
            <a:xfrm>
              <a:off x="2305050" y="3952876"/>
              <a:ext cx="376237" cy="406400"/>
            </a:xfrm>
            <a:custGeom>
              <a:avLst/>
              <a:gdLst>
                <a:gd name="T0" fmla="*/ 49 w 237"/>
                <a:gd name="T1" fmla="*/ 0 h 256"/>
                <a:gd name="T2" fmla="*/ 60 w 237"/>
                <a:gd name="T3" fmla="*/ 13 h 256"/>
                <a:gd name="T4" fmla="*/ 81 w 237"/>
                <a:gd name="T5" fmla="*/ 41 h 256"/>
                <a:gd name="T6" fmla="*/ 101 w 237"/>
                <a:gd name="T7" fmla="*/ 58 h 256"/>
                <a:gd name="T8" fmla="*/ 114 w 237"/>
                <a:gd name="T9" fmla="*/ 64 h 256"/>
                <a:gd name="T10" fmla="*/ 128 w 237"/>
                <a:gd name="T11" fmla="*/ 78 h 256"/>
                <a:gd name="T12" fmla="*/ 157 w 237"/>
                <a:gd name="T13" fmla="*/ 79 h 256"/>
                <a:gd name="T14" fmla="*/ 182 w 237"/>
                <a:gd name="T15" fmla="*/ 113 h 256"/>
                <a:gd name="T16" fmla="*/ 190 w 237"/>
                <a:gd name="T17" fmla="*/ 116 h 256"/>
                <a:gd name="T18" fmla="*/ 210 w 237"/>
                <a:gd name="T19" fmla="*/ 119 h 256"/>
                <a:gd name="T20" fmla="*/ 210 w 237"/>
                <a:gd name="T21" fmla="*/ 133 h 256"/>
                <a:gd name="T22" fmla="*/ 220 w 237"/>
                <a:gd name="T23" fmla="*/ 154 h 256"/>
                <a:gd name="T24" fmla="*/ 218 w 237"/>
                <a:gd name="T25" fmla="*/ 166 h 256"/>
                <a:gd name="T26" fmla="*/ 221 w 237"/>
                <a:gd name="T27" fmla="*/ 182 h 256"/>
                <a:gd name="T28" fmla="*/ 226 w 237"/>
                <a:gd name="T29" fmla="*/ 197 h 256"/>
                <a:gd name="T30" fmla="*/ 230 w 237"/>
                <a:gd name="T31" fmla="*/ 230 h 256"/>
                <a:gd name="T32" fmla="*/ 223 w 237"/>
                <a:gd name="T33" fmla="*/ 224 h 256"/>
                <a:gd name="T34" fmla="*/ 200 w 237"/>
                <a:gd name="T35" fmla="*/ 232 h 256"/>
                <a:gd name="T36" fmla="*/ 167 w 237"/>
                <a:gd name="T37" fmla="*/ 220 h 256"/>
                <a:gd name="T38" fmla="*/ 133 w 237"/>
                <a:gd name="T39" fmla="*/ 228 h 256"/>
                <a:gd name="T40" fmla="*/ 111 w 237"/>
                <a:gd name="T41" fmla="*/ 256 h 256"/>
                <a:gd name="T42" fmla="*/ 87 w 237"/>
                <a:gd name="T43" fmla="*/ 244 h 256"/>
                <a:gd name="T44" fmla="*/ 79 w 237"/>
                <a:gd name="T45" fmla="*/ 197 h 256"/>
                <a:gd name="T46" fmla="*/ 75 w 237"/>
                <a:gd name="T47" fmla="*/ 184 h 256"/>
                <a:gd name="T48" fmla="*/ 59 w 237"/>
                <a:gd name="T49" fmla="*/ 165 h 256"/>
                <a:gd name="T50" fmla="*/ 60 w 237"/>
                <a:gd name="T51" fmla="*/ 155 h 256"/>
                <a:gd name="T52" fmla="*/ 45 w 237"/>
                <a:gd name="T53" fmla="*/ 148 h 256"/>
                <a:gd name="T54" fmla="*/ 48 w 237"/>
                <a:gd name="T55" fmla="*/ 125 h 256"/>
                <a:gd name="T56" fmla="*/ 33 w 237"/>
                <a:gd name="T57" fmla="*/ 83 h 256"/>
                <a:gd name="T58" fmla="*/ 23 w 237"/>
                <a:gd name="T59" fmla="*/ 76 h 256"/>
                <a:gd name="T60" fmla="*/ 0 w 237"/>
                <a:gd name="T61" fmla="*/ 45 h 256"/>
                <a:gd name="T62" fmla="*/ 9 w 237"/>
                <a:gd name="T63" fmla="*/ 1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7" h="256">
                  <a:moveTo>
                    <a:pt x="9" y="17"/>
                  </a:moveTo>
                  <a:lnTo>
                    <a:pt x="49" y="0"/>
                  </a:lnTo>
                  <a:lnTo>
                    <a:pt x="61" y="4"/>
                  </a:lnTo>
                  <a:lnTo>
                    <a:pt x="60" y="13"/>
                  </a:lnTo>
                  <a:lnTo>
                    <a:pt x="73" y="19"/>
                  </a:lnTo>
                  <a:lnTo>
                    <a:pt x="81" y="41"/>
                  </a:lnTo>
                  <a:lnTo>
                    <a:pt x="97" y="35"/>
                  </a:lnTo>
                  <a:lnTo>
                    <a:pt x="101" y="58"/>
                  </a:lnTo>
                  <a:lnTo>
                    <a:pt x="107" y="55"/>
                  </a:lnTo>
                  <a:lnTo>
                    <a:pt x="114" y="64"/>
                  </a:lnTo>
                  <a:lnTo>
                    <a:pt x="125" y="64"/>
                  </a:lnTo>
                  <a:lnTo>
                    <a:pt x="128" y="78"/>
                  </a:lnTo>
                  <a:lnTo>
                    <a:pt x="143" y="73"/>
                  </a:lnTo>
                  <a:lnTo>
                    <a:pt x="157" y="79"/>
                  </a:lnTo>
                  <a:lnTo>
                    <a:pt x="162" y="99"/>
                  </a:lnTo>
                  <a:lnTo>
                    <a:pt x="182" y="113"/>
                  </a:lnTo>
                  <a:lnTo>
                    <a:pt x="191" y="109"/>
                  </a:lnTo>
                  <a:lnTo>
                    <a:pt x="190" y="116"/>
                  </a:lnTo>
                  <a:lnTo>
                    <a:pt x="200" y="112"/>
                  </a:lnTo>
                  <a:lnTo>
                    <a:pt x="210" y="119"/>
                  </a:lnTo>
                  <a:lnTo>
                    <a:pt x="202" y="122"/>
                  </a:lnTo>
                  <a:lnTo>
                    <a:pt x="210" y="133"/>
                  </a:lnTo>
                  <a:lnTo>
                    <a:pt x="205" y="149"/>
                  </a:lnTo>
                  <a:lnTo>
                    <a:pt x="220" y="154"/>
                  </a:lnTo>
                  <a:lnTo>
                    <a:pt x="216" y="159"/>
                  </a:lnTo>
                  <a:lnTo>
                    <a:pt x="218" y="166"/>
                  </a:lnTo>
                  <a:lnTo>
                    <a:pt x="224" y="166"/>
                  </a:lnTo>
                  <a:lnTo>
                    <a:pt x="221" y="182"/>
                  </a:lnTo>
                  <a:lnTo>
                    <a:pt x="231" y="194"/>
                  </a:lnTo>
                  <a:lnTo>
                    <a:pt x="226" y="197"/>
                  </a:lnTo>
                  <a:lnTo>
                    <a:pt x="237" y="214"/>
                  </a:lnTo>
                  <a:lnTo>
                    <a:pt x="230" y="230"/>
                  </a:lnTo>
                  <a:lnTo>
                    <a:pt x="223" y="230"/>
                  </a:lnTo>
                  <a:lnTo>
                    <a:pt x="223" y="224"/>
                  </a:lnTo>
                  <a:lnTo>
                    <a:pt x="216" y="231"/>
                  </a:lnTo>
                  <a:lnTo>
                    <a:pt x="200" y="232"/>
                  </a:lnTo>
                  <a:lnTo>
                    <a:pt x="180" y="229"/>
                  </a:lnTo>
                  <a:lnTo>
                    <a:pt x="167" y="220"/>
                  </a:lnTo>
                  <a:lnTo>
                    <a:pt x="160" y="231"/>
                  </a:lnTo>
                  <a:lnTo>
                    <a:pt x="133" y="228"/>
                  </a:lnTo>
                  <a:lnTo>
                    <a:pt x="127" y="220"/>
                  </a:lnTo>
                  <a:lnTo>
                    <a:pt x="111" y="256"/>
                  </a:lnTo>
                  <a:lnTo>
                    <a:pt x="90" y="253"/>
                  </a:lnTo>
                  <a:lnTo>
                    <a:pt x="87" y="244"/>
                  </a:lnTo>
                  <a:lnTo>
                    <a:pt x="94" y="204"/>
                  </a:lnTo>
                  <a:lnTo>
                    <a:pt x="79" y="197"/>
                  </a:lnTo>
                  <a:lnTo>
                    <a:pt x="83" y="191"/>
                  </a:lnTo>
                  <a:lnTo>
                    <a:pt x="75" y="184"/>
                  </a:lnTo>
                  <a:lnTo>
                    <a:pt x="79" y="169"/>
                  </a:lnTo>
                  <a:lnTo>
                    <a:pt x="59" y="165"/>
                  </a:lnTo>
                  <a:lnTo>
                    <a:pt x="53" y="159"/>
                  </a:lnTo>
                  <a:lnTo>
                    <a:pt x="60" y="155"/>
                  </a:lnTo>
                  <a:lnTo>
                    <a:pt x="57" y="144"/>
                  </a:lnTo>
                  <a:lnTo>
                    <a:pt x="45" y="148"/>
                  </a:lnTo>
                  <a:lnTo>
                    <a:pt x="32" y="133"/>
                  </a:lnTo>
                  <a:lnTo>
                    <a:pt x="48" y="125"/>
                  </a:lnTo>
                  <a:lnTo>
                    <a:pt x="51" y="106"/>
                  </a:lnTo>
                  <a:lnTo>
                    <a:pt x="33" y="83"/>
                  </a:lnTo>
                  <a:lnTo>
                    <a:pt x="28" y="85"/>
                  </a:lnTo>
                  <a:lnTo>
                    <a:pt x="23" y="76"/>
                  </a:lnTo>
                  <a:lnTo>
                    <a:pt x="2" y="67"/>
                  </a:lnTo>
                  <a:lnTo>
                    <a:pt x="0" y="45"/>
                  </a:lnTo>
                  <a:lnTo>
                    <a:pt x="6" y="37"/>
                  </a:lnTo>
                  <a:lnTo>
                    <a:pt x="9" y="17"/>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Freeform 86"/>
            <p:cNvSpPr>
              <a:spLocks/>
            </p:cNvSpPr>
            <p:nvPr/>
          </p:nvSpPr>
          <p:spPr bwMode="auto">
            <a:xfrm>
              <a:off x="2305050" y="3952876"/>
              <a:ext cx="376237" cy="406400"/>
            </a:xfrm>
            <a:custGeom>
              <a:avLst/>
              <a:gdLst>
                <a:gd name="T0" fmla="*/ 49 w 237"/>
                <a:gd name="T1" fmla="*/ 0 h 256"/>
                <a:gd name="T2" fmla="*/ 60 w 237"/>
                <a:gd name="T3" fmla="*/ 13 h 256"/>
                <a:gd name="T4" fmla="*/ 81 w 237"/>
                <a:gd name="T5" fmla="*/ 41 h 256"/>
                <a:gd name="T6" fmla="*/ 101 w 237"/>
                <a:gd name="T7" fmla="*/ 58 h 256"/>
                <a:gd name="T8" fmla="*/ 114 w 237"/>
                <a:gd name="T9" fmla="*/ 64 h 256"/>
                <a:gd name="T10" fmla="*/ 128 w 237"/>
                <a:gd name="T11" fmla="*/ 78 h 256"/>
                <a:gd name="T12" fmla="*/ 157 w 237"/>
                <a:gd name="T13" fmla="*/ 79 h 256"/>
                <a:gd name="T14" fmla="*/ 182 w 237"/>
                <a:gd name="T15" fmla="*/ 113 h 256"/>
                <a:gd name="T16" fmla="*/ 190 w 237"/>
                <a:gd name="T17" fmla="*/ 116 h 256"/>
                <a:gd name="T18" fmla="*/ 210 w 237"/>
                <a:gd name="T19" fmla="*/ 119 h 256"/>
                <a:gd name="T20" fmla="*/ 210 w 237"/>
                <a:gd name="T21" fmla="*/ 133 h 256"/>
                <a:gd name="T22" fmla="*/ 220 w 237"/>
                <a:gd name="T23" fmla="*/ 154 h 256"/>
                <a:gd name="T24" fmla="*/ 218 w 237"/>
                <a:gd name="T25" fmla="*/ 166 h 256"/>
                <a:gd name="T26" fmla="*/ 221 w 237"/>
                <a:gd name="T27" fmla="*/ 182 h 256"/>
                <a:gd name="T28" fmla="*/ 226 w 237"/>
                <a:gd name="T29" fmla="*/ 197 h 256"/>
                <a:gd name="T30" fmla="*/ 230 w 237"/>
                <a:gd name="T31" fmla="*/ 230 h 256"/>
                <a:gd name="T32" fmla="*/ 223 w 237"/>
                <a:gd name="T33" fmla="*/ 224 h 256"/>
                <a:gd name="T34" fmla="*/ 200 w 237"/>
                <a:gd name="T35" fmla="*/ 232 h 256"/>
                <a:gd name="T36" fmla="*/ 167 w 237"/>
                <a:gd name="T37" fmla="*/ 220 h 256"/>
                <a:gd name="T38" fmla="*/ 133 w 237"/>
                <a:gd name="T39" fmla="*/ 228 h 256"/>
                <a:gd name="T40" fmla="*/ 111 w 237"/>
                <a:gd name="T41" fmla="*/ 256 h 256"/>
                <a:gd name="T42" fmla="*/ 87 w 237"/>
                <a:gd name="T43" fmla="*/ 244 h 256"/>
                <a:gd name="T44" fmla="*/ 79 w 237"/>
                <a:gd name="T45" fmla="*/ 197 h 256"/>
                <a:gd name="T46" fmla="*/ 75 w 237"/>
                <a:gd name="T47" fmla="*/ 184 h 256"/>
                <a:gd name="T48" fmla="*/ 59 w 237"/>
                <a:gd name="T49" fmla="*/ 165 h 256"/>
                <a:gd name="T50" fmla="*/ 60 w 237"/>
                <a:gd name="T51" fmla="*/ 155 h 256"/>
                <a:gd name="T52" fmla="*/ 45 w 237"/>
                <a:gd name="T53" fmla="*/ 148 h 256"/>
                <a:gd name="T54" fmla="*/ 48 w 237"/>
                <a:gd name="T55" fmla="*/ 125 h 256"/>
                <a:gd name="T56" fmla="*/ 33 w 237"/>
                <a:gd name="T57" fmla="*/ 83 h 256"/>
                <a:gd name="T58" fmla="*/ 23 w 237"/>
                <a:gd name="T59" fmla="*/ 76 h 256"/>
                <a:gd name="T60" fmla="*/ 0 w 237"/>
                <a:gd name="T61" fmla="*/ 45 h 256"/>
                <a:gd name="T62" fmla="*/ 9 w 237"/>
                <a:gd name="T63" fmla="*/ 1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7" h="256">
                  <a:moveTo>
                    <a:pt x="9" y="17"/>
                  </a:moveTo>
                  <a:lnTo>
                    <a:pt x="49" y="0"/>
                  </a:lnTo>
                  <a:lnTo>
                    <a:pt x="61" y="4"/>
                  </a:lnTo>
                  <a:lnTo>
                    <a:pt x="60" y="13"/>
                  </a:lnTo>
                  <a:lnTo>
                    <a:pt x="73" y="19"/>
                  </a:lnTo>
                  <a:lnTo>
                    <a:pt x="81" y="41"/>
                  </a:lnTo>
                  <a:lnTo>
                    <a:pt x="97" y="35"/>
                  </a:lnTo>
                  <a:lnTo>
                    <a:pt x="101" y="58"/>
                  </a:lnTo>
                  <a:lnTo>
                    <a:pt x="107" y="55"/>
                  </a:lnTo>
                  <a:lnTo>
                    <a:pt x="114" y="64"/>
                  </a:lnTo>
                  <a:lnTo>
                    <a:pt x="125" y="64"/>
                  </a:lnTo>
                  <a:lnTo>
                    <a:pt x="128" y="78"/>
                  </a:lnTo>
                  <a:lnTo>
                    <a:pt x="143" y="73"/>
                  </a:lnTo>
                  <a:lnTo>
                    <a:pt x="157" y="79"/>
                  </a:lnTo>
                  <a:lnTo>
                    <a:pt x="162" y="99"/>
                  </a:lnTo>
                  <a:lnTo>
                    <a:pt x="182" y="113"/>
                  </a:lnTo>
                  <a:lnTo>
                    <a:pt x="191" y="109"/>
                  </a:lnTo>
                  <a:lnTo>
                    <a:pt x="190" y="116"/>
                  </a:lnTo>
                  <a:lnTo>
                    <a:pt x="200" y="112"/>
                  </a:lnTo>
                  <a:lnTo>
                    <a:pt x="210" y="119"/>
                  </a:lnTo>
                  <a:lnTo>
                    <a:pt x="202" y="122"/>
                  </a:lnTo>
                  <a:lnTo>
                    <a:pt x="210" y="133"/>
                  </a:lnTo>
                  <a:lnTo>
                    <a:pt x="205" y="149"/>
                  </a:lnTo>
                  <a:lnTo>
                    <a:pt x="220" y="154"/>
                  </a:lnTo>
                  <a:lnTo>
                    <a:pt x="216" y="159"/>
                  </a:lnTo>
                  <a:lnTo>
                    <a:pt x="218" y="166"/>
                  </a:lnTo>
                  <a:lnTo>
                    <a:pt x="224" y="166"/>
                  </a:lnTo>
                  <a:lnTo>
                    <a:pt x="221" y="182"/>
                  </a:lnTo>
                  <a:lnTo>
                    <a:pt x="231" y="194"/>
                  </a:lnTo>
                  <a:lnTo>
                    <a:pt x="226" y="197"/>
                  </a:lnTo>
                  <a:lnTo>
                    <a:pt x="237" y="214"/>
                  </a:lnTo>
                  <a:lnTo>
                    <a:pt x="230" y="230"/>
                  </a:lnTo>
                  <a:lnTo>
                    <a:pt x="223" y="230"/>
                  </a:lnTo>
                  <a:lnTo>
                    <a:pt x="223" y="224"/>
                  </a:lnTo>
                  <a:lnTo>
                    <a:pt x="216" y="231"/>
                  </a:lnTo>
                  <a:lnTo>
                    <a:pt x="200" y="232"/>
                  </a:lnTo>
                  <a:lnTo>
                    <a:pt x="180" y="229"/>
                  </a:lnTo>
                  <a:lnTo>
                    <a:pt x="167" y="220"/>
                  </a:lnTo>
                  <a:lnTo>
                    <a:pt x="160" y="231"/>
                  </a:lnTo>
                  <a:lnTo>
                    <a:pt x="133" y="228"/>
                  </a:lnTo>
                  <a:lnTo>
                    <a:pt x="127" y="220"/>
                  </a:lnTo>
                  <a:lnTo>
                    <a:pt x="111" y="256"/>
                  </a:lnTo>
                  <a:lnTo>
                    <a:pt x="90" y="253"/>
                  </a:lnTo>
                  <a:lnTo>
                    <a:pt x="87" y="244"/>
                  </a:lnTo>
                  <a:lnTo>
                    <a:pt x="94" y="204"/>
                  </a:lnTo>
                  <a:lnTo>
                    <a:pt x="79" y="197"/>
                  </a:lnTo>
                  <a:lnTo>
                    <a:pt x="83" y="191"/>
                  </a:lnTo>
                  <a:lnTo>
                    <a:pt x="75" y="184"/>
                  </a:lnTo>
                  <a:lnTo>
                    <a:pt x="79" y="169"/>
                  </a:lnTo>
                  <a:lnTo>
                    <a:pt x="59" y="165"/>
                  </a:lnTo>
                  <a:lnTo>
                    <a:pt x="53" y="159"/>
                  </a:lnTo>
                  <a:lnTo>
                    <a:pt x="60" y="155"/>
                  </a:lnTo>
                  <a:lnTo>
                    <a:pt x="57" y="144"/>
                  </a:lnTo>
                  <a:lnTo>
                    <a:pt x="45" y="148"/>
                  </a:lnTo>
                  <a:lnTo>
                    <a:pt x="32" y="133"/>
                  </a:lnTo>
                  <a:lnTo>
                    <a:pt x="48" y="125"/>
                  </a:lnTo>
                  <a:lnTo>
                    <a:pt x="51" y="106"/>
                  </a:lnTo>
                  <a:lnTo>
                    <a:pt x="33" y="83"/>
                  </a:lnTo>
                  <a:lnTo>
                    <a:pt x="28" y="85"/>
                  </a:lnTo>
                  <a:lnTo>
                    <a:pt x="23" y="76"/>
                  </a:lnTo>
                  <a:lnTo>
                    <a:pt x="2" y="67"/>
                  </a:lnTo>
                  <a:lnTo>
                    <a:pt x="0" y="45"/>
                  </a:lnTo>
                  <a:lnTo>
                    <a:pt x="6" y="37"/>
                  </a:lnTo>
                  <a:lnTo>
                    <a:pt x="9" y="17"/>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52" name="Freeform 87"/>
            <p:cNvSpPr>
              <a:spLocks/>
            </p:cNvSpPr>
            <p:nvPr/>
          </p:nvSpPr>
          <p:spPr bwMode="auto">
            <a:xfrm>
              <a:off x="1414463" y="3932239"/>
              <a:ext cx="49212" cy="61913"/>
            </a:xfrm>
            <a:custGeom>
              <a:avLst/>
              <a:gdLst>
                <a:gd name="T0" fmla="*/ 7 w 31"/>
                <a:gd name="T1" fmla="*/ 5 h 39"/>
                <a:gd name="T2" fmla="*/ 29 w 31"/>
                <a:gd name="T3" fmla="*/ 0 h 39"/>
                <a:gd name="T4" fmla="*/ 31 w 31"/>
                <a:gd name="T5" fmla="*/ 18 h 39"/>
                <a:gd name="T6" fmla="*/ 26 w 31"/>
                <a:gd name="T7" fmla="*/ 19 h 39"/>
                <a:gd name="T8" fmla="*/ 29 w 31"/>
                <a:gd name="T9" fmla="*/ 24 h 39"/>
                <a:gd name="T10" fmla="*/ 20 w 31"/>
                <a:gd name="T11" fmla="*/ 39 h 39"/>
                <a:gd name="T12" fmla="*/ 15 w 31"/>
                <a:gd name="T13" fmla="*/ 35 h 39"/>
                <a:gd name="T14" fmla="*/ 3 w 31"/>
                <a:gd name="T15" fmla="*/ 39 h 39"/>
                <a:gd name="T16" fmla="*/ 0 w 31"/>
                <a:gd name="T17" fmla="*/ 20 h 39"/>
                <a:gd name="T18" fmla="*/ 7 w 31"/>
                <a:gd name="T19" fmla="*/ 5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9">
                  <a:moveTo>
                    <a:pt x="7" y="5"/>
                  </a:moveTo>
                  <a:lnTo>
                    <a:pt x="29" y="0"/>
                  </a:lnTo>
                  <a:lnTo>
                    <a:pt x="31" y="18"/>
                  </a:lnTo>
                  <a:lnTo>
                    <a:pt x="26" y="19"/>
                  </a:lnTo>
                  <a:lnTo>
                    <a:pt x="29" y="24"/>
                  </a:lnTo>
                  <a:lnTo>
                    <a:pt x="20" y="39"/>
                  </a:lnTo>
                  <a:lnTo>
                    <a:pt x="15" y="35"/>
                  </a:lnTo>
                  <a:lnTo>
                    <a:pt x="3" y="39"/>
                  </a:lnTo>
                  <a:lnTo>
                    <a:pt x="0" y="20"/>
                  </a:lnTo>
                  <a:lnTo>
                    <a:pt x="7" y="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88"/>
            <p:cNvSpPr>
              <a:spLocks/>
            </p:cNvSpPr>
            <p:nvPr/>
          </p:nvSpPr>
          <p:spPr bwMode="auto">
            <a:xfrm>
              <a:off x="1414463" y="3932239"/>
              <a:ext cx="49212" cy="61913"/>
            </a:xfrm>
            <a:custGeom>
              <a:avLst/>
              <a:gdLst>
                <a:gd name="T0" fmla="*/ 7 w 31"/>
                <a:gd name="T1" fmla="*/ 5 h 39"/>
                <a:gd name="T2" fmla="*/ 29 w 31"/>
                <a:gd name="T3" fmla="*/ 0 h 39"/>
                <a:gd name="T4" fmla="*/ 31 w 31"/>
                <a:gd name="T5" fmla="*/ 18 h 39"/>
                <a:gd name="T6" fmla="*/ 26 w 31"/>
                <a:gd name="T7" fmla="*/ 19 h 39"/>
                <a:gd name="T8" fmla="*/ 29 w 31"/>
                <a:gd name="T9" fmla="*/ 24 h 39"/>
                <a:gd name="T10" fmla="*/ 20 w 31"/>
                <a:gd name="T11" fmla="*/ 39 h 39"/>
                <a:gd name="T12" fmla="*/ 15 w 31"/>
                <a:gd name="T13" fmla="*/ 35 h 39"/>
                <a:gd name="T14" fmla="*/ 3 w 31"/>
                <a:gd name="T15" fmla="*/ 39 h 39"/>
                <a:gd name="T16" fmla="*/ 0 w 31"/>
                <a:gd name="T17" fmla="*/ 20 h 39"/>
                <a:gd name="T18" fmla="*/ 7 w 31"/>
                <a:gd name="T19" fmla="*/ 5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9">
                  <a:moveTo>
                    <a:pt x="7" y="5"/>
                  </a:moveTo>
                  <a:lnTo>
                    <a:pt x="29" y="0"/>
                  </a:lnTo>
                  <a:lnTo>
                    <a:pt x="31" y="18"/>
                  </a:lnTo>
                  <a:lnTo>
                    <a:pt x="26" y="19"/>
                  </a:lnTo>
                  <a:lnTo>
                    <a:pt x="29" y="24"/>
                  </a:lnTo>
                  <a:lnTo>
                    <a:pt x="20" y="39"/>
                  </a:lnTo>
                  <a:lnTo>
                    <a:pt x="15" y="35"/>
                  </a:lnTo>
                  <a:lnTo>
                    <a:pt x="3" y="39"/>
                  </a:lnTo>
                  <a:lnTo>
                    <a:pt x="0" y="20"/>
                  </a:lnTo>
                  <a:lnTo>
                    <a:pt x="7" y="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54" name="Freeform 89"/>
            <p:cNvSpPr>
              <a:spLocks/>
            </p:cNvSpPr>
            <p:nvPr/>
          </p:nvSpPr>
          <p:spPr bwMode="auto">
            <a:xfrm>
              <a:off x="1419225" y="3843339"/>
              <a:ext cx="225425" cy="268288"/>
            </a:xfrm>
            <a:custGeom>
              <a:avLst/>
              <a:gdLst>
                <a:gd name="T0" fmla="*/ 22 w 142"/>
                <a:gd name="T1" fmla="*/ 2 h 169"/>
                <a:gd name="T2" fmla="*/ 35 w 142"/>
                <a:gd name="T3" fmla="*/ 0 h 169"/>
                <a:gd name="T4" fmla="*/ 56 w 142"/>
                <a:gd name="T5" fmla="*/ 7 h 169"/>
                <a:gd name="T6" fmla="*/ 84 w 142"/>
                <a:gd name="T7" fmla="*/ 27 h 169"/>
                <a:gd name="T8" fmla="*/ 98 w 142"/>
                <a:gd name="T9" fmla="*/ 22 h 169"/>
                <a:gd name="T10" fmla="*/ 104 w 142"/>
                <a:gd name="T11" fmla="*/ 60 h 169"/>
                <a:gd name="T12" fmla="*/ 110 w 142"/>
                <a:gd name="T13" fmla="*/ 65 h 169"/>
                <a:gd name="T14" fmla="*/ 107 w 142"/>
                <a:gd name="T15" fmla="*/ 84 h 169"/>
                <a:gd name="T16" fmla="*/ 116 w 142"/>
                <a:gd name="T17" fmla="*/ 92 h 169"/>
                <a:gd name="T18" fmla="*/ 110 w 142"/>
                <a:gd name="T19" fmla="*/ 114 h 169"/>
                <a:gd name="T20" fmla="*/ 123 w 142"/>
                <a:gd name="T21" fmla="*/ 116 h 169"/>
                <a:gd name="T22" fmla="*/ 142 w 142"/>
                <a:gd name="T23" fmla="*/ 145 h 169"/>
                <a:gd name="T24" fmla="*/ 121 w 142"/>
                <a:gd name="T25" fmla="*/ 157 h 169"/>
                <a:gd name="T26" fmla="*/ 111 w 142"/>
                <a:gd name="T27" fmla="*/ 169 h 169"/>
                <a:gd name="T28" fmla="*/ 95 w 142"/>
                <a:gd name="T29" fmla="*/ 161 h 169"/>
                <a:gd name="T30" fmla="*/ 81 w 142"/>
                <a:gd name="T31" fmla="*/ 139 h 169"/>
                <a:gd name="T32" fmla="*/ 57 w 142"/>
                <a:gd name="T33" fmla="*/ 132 h 169"/>
                <a:gd name="T34" fmla="*/ 45 w 142"/>
                <a:gd name="T35" fmla="*/ 117 h 169"/>
                <a:gd name="T36" fmla="*/ 16 w 142"/>
                <a:gd name="T37" fmla="*/ 113 h 169"/>
                <a:gd name="T38" fmla="*/ 0 w 142"/>
                <a:gd name="T39" fmla="*/ 97 h 169"/>
                <a:gd name="T40" fmla="*/ 12 w 142"/>
                <a:gd name="T41" fmla="*/ 91 h 169"/>
                <a:gd name="T42" fmla="*/ 17 w 142"/>
                <a:gd name="T43" fmla="*/ 95 h 169"/>
                <a:gd name="T44" fmla="*/ 26 w 142"/>
                <a:gd name="T45" fmla="*/ 80 h 169"/>
                <a:gd name="T46" fmla="*/ 23 w 142"/>
                <a:gd name="T47" fmla="*/ 75 h 169"/>
                <a:gd name="T48" fmla="*/ 28 w 142"/>
                <a:gd name="T49" fmla="*/ 74 h 169"/>
                <a:gd name="T50" fmla="*/ 25 w 142"/>
                <a:gd name="T51" fmla="*/ 32 h 169"/>
                <a:gd name="T52" fmla="*/ 15 w 142"/>
                <a:gd name="T53" fmla="*/ 16 h 169"/>
                <a:gd name="T54" fmla="*/ 22 w 142"/>
                <a:gd name="T55" fmla="*/ 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2" h="169">
                  <a:moveTo>
                    <a:pt x="22" y="2"/>
                  </a:moveTo>
                  <a:lnTo>
                    <a:pt x="35" y="0"/>
                  </a:lnTo>
                  <a:lnTo>
                    <a:pt x="56" y="7"/>
                  </a:lnTo>
                  <a:lnTo>
                    <a:pt x="84" y="27"/>
                  </a:lnTo>
                  <a:lnTo>
                    <a:pt x="98" y="22"/>
                  </a:lnTo>
                  <a:lnTo>
                    <a:pt x="104" y="60"/>
                  </a:lnTo>
                  <a:lnTo>
                    <a:pt x="110" y="65"/>
                  </a:lnTo>
                  <a:lnTo>
                    <a:pt x="107" y="84"/>
                  </a:lnTo>
                  <a:lnTo>
                    <a:pt x="116" y="92"/>
                  </a:lnTo>
                  <a:lnTo>
                    <a:pt x="110" y="114"/>
                  </a:lnTo>
                  <a:lnTo>
                    <a:pt x="123" y="116"/>
                  </a:lnTo>
                  <a:lnTo>
                    <a:pt x="142" y="145"/>
                  </a:lnTo>
                  <a:lnTo>
                    <a:pt x="121" y="157"/>
                  </a:lnTo>
                  <a:lnTo>
                    <a:pt x="111" y="169"/>
                  </a:lnTo>
                  <a:lnTo>
                    <a:pt x="95" y="161"/>
                  </a:lnTo>
                  <a:lnTo>
                    <a:pt x="81" y="139"/>
                  </a:lnTo>
                  <a:lnTo>
                    <a:pt x="57" y="132"/>
                  </a:lnTo>
                  <a:lnTo>
                    <a:pt x="45" y="117"/>
                  </a:lnTo>
                  <a:lnTo>
                    <a:pt x="16" y="113"/>
                  </a:lnTo>
                  <a:lnTo>
                    <a:pt x="0" y="97"/>
                  </a:lnTo>
                  <a:lnTo>
                    <a:pt x="12" y="91"/>
                  </a:lnTo>
                  <a:lnTo>
                    <a:pt x="17" y="95"/>
                  </a:lnTo>
                  <a:lnTo>
                    <a:pt x="26" y="80"/>
                  </a:lnTo>
                  <a:lnTo>
                    <a:pt x="23" y="75"/>
                  </a:lnTo>
                  <a:lnTo>
                    <a:pt x="28" y="74"/>
                  </a:lnTo>
                  <a:lnTo>
                    <a:pt x="25" y="32"/>
                  </a:lnTo>
                  <a:lnTo>
                    <a:pt x="15" y="16"/>
                  </a:lnTo>
                  <a:lnTo>
                    <a:pt x="22"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90"/>
            <p:cNvSpPr>
              <a:spLocks/>
            </p:cNvSpPr>
            <p:nvPr/>
          </p:nvSpPr>
          <p:spPr bwMode="auto">
            <a:xfrm>
              <a:off x="1419225" y="3843339"/>
              <a:ext cx="225425" cy="268288"/>
            </a:xfrm>
            <a:custGeom>
              <a:avLst/>
              <a:gdLst>
                <a:gd name="T0" fmla="*/ 22 w 142"/>
                <a:gd name="T1" fmla="*/ 2 h 169"/>
                <a:gd name="T2" fmla="*/ 35 w 142"/>
                <a:gd name="T3" fmla="*/ 0 h 169"/>
                <a:gd name="T4" fmla="*/ 56 w 142"/>
                <a:gd name="T5" fmla="*/ 7 h 169"/>
                <a:gd name="T6" fmla="*/ 84 w 142"/>
                <a:gd name="T7" fmla="*/ 27 h 169"/>
                <a:gd name="T8" fmla="*/ 98 w 142"/>
                <a:gd name="T9" fmla="*/ 22 h 169"/>
                <a:gd name="T10" fmla="*/ 104 w 142"/>
                <a:gd name="T11" fmla="*/ 60 h 169"/>
                <a:gd name="T12" fmla="*/ 110 w 142"/>
                <a:gd name="T13" fmla="*/ 65 h 169"/>
                <a:gd name="T14" fmla="*/ 107 w 142"/>
                <a:gd name="T15" fmla="*/ 84 h 169"/>
                <a:gd name="T16" fmla="*/ 116 w 142"/>
                <a:gd name="T17" fmla="*/ 92 h 169"/>
                <a:gd name="T18" fmla="*/ 110 w 142"/>
                <a:gd name="T19" fmla="*/ 114 h 169"/>
                <a:gd name="T20" fmla="*/ 123 w 142"/>
                <a:gd name="T21" fmla="*/ 116 h 169"/>
                <a:gd name="T22" fmla="*/ 142 w 142"/>
                <a:gd name="T23" fmla="*/ 145 h 169"/>
                <a:gd name="T24" fmla="*/ 121 w 142"/>
                <a:gd name="T25" fmla="*/ 157 h 169"/>
                <a:gd name="T26" fmla="*/ 111 w 142"/>
                <a:gd name="T27" fmla="*/ 169 h 169"/>
                <a:gd name="T28" fmla="*/ 95 w 142"/>
                <a:gd name="T29" fmla="*/ 161 h 169"/>
                <a:gd name="T30" fmla="*/ 81 w 142"/>
                <a:gd name="T31" fmla="*/ 139 h 169"/>
                <a:gd name="T32" fmla="*/ 57 w 142"/>
                <a:gd name="T33" fmla="*/ 132 h 169"/>
                <a:gd name="T34" fmla="*/ 45 w 142"/>
                <a:gd name="T35" fmla="*/ 117 h 169"/>
                <a:gd name="T36" fmla="*/ 16 w 142"/>
                <a:gd name="T37" fmla="*/ 113 h 169"/>
                <a:gd name="T38" fmla="*/ 0 w 142"/>
                <a:gd name="T39" fmla="*/ 97 h 169"/>
                <a:gd name="T40" fmla="*/ 12 w 142"/>
                <a:gd name="T41" fmla="*/ 91 h 169"/>
                <a:gd name="T42" fmla="*/ 17 w 142"/>
                <a:gd name="T43" fmla="*/ 95 h 169"/>
                <a:gd name="T44" fmla="*/ 26 w 142"/>
                <a:gd name="T45" fmla="*/ 80 h 169"/>
                <a:gd name="T46" fmla="*/ 23 w 142"/>
                <a:gd name="T47" fmla="*/ 75 h 169"/>
                <a:gd name="T48" fmla="*/ 28 w 142"/>
                <a:gd name="T49" fmla="*/ 74 h 169"/>
                <a:gd name="T50" fmla="*/ 25 w 142"/>
                <a:gd name="T51" fmla="*/ 32 h 169"/>
                <a:gd name="T52" fmla="*/ 15 w 142"/>
                <a:gd name="T53" fmla="*/ 16 h 169"/>
                <a:gd name="T54" fmla="*/ 22 w 142"/>
                <a:gd name="T55" fmla="*/ 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2" h="169">
                  <a:moveTo>
                    <a:pt x="22" y="2"/>
                  </a:moveTo>
                  <a:lnTo>
                    <a:pt x="35" y="0"/>
                  </a:lnTo>
                  <a:lnTo>
                    <a:pt x="56" y="7"/>
                  </a:lnTo>
                  <a:lnTo>
                    <a:pt x="84" y="27"/>
                  </a:lnTo>
                  <a:lnTo>
                    <a:pt x="98" y="22"/>
                  </a:lnTo>
                  <a:lnTo>
                    <a:pt x="104" y="60"/>
                  </a:lnTo>
                  <a:lnTo>
                    <a:pt x="110" y="65"/>
                  </a:lnTo>
                  <a:lnTo>
                    <a:pt x="107" y="84"/>
                  </a:lnTo>
                  <a:lnTo>
                    <a:pt x="116" y="92"/>
                  </a:lnTo>
                  <a:lnTo>
                    <a:pt x="110" y="114"/>
                  </a:lnTo>
                  <a:lnTo>
                    <a:pt x="123" y="116"/>
                  </a:lnTo>
                  <a:lnTo>
                    <a:pt x="142" y="145"/>
                  </a:lnTo>
                  <a:lnTo>
                    <a:pt x="121" y="157"/>
                  </a:lnTo>
                  <a:lnTo>
                    <a:pt x="111" y="169"/>
                  </a:lnTo>
                  <a:lnTo>
                    <a:pt x="95" y="161"/>
                  </a:lnTo>
                  <a:lnTo>
                    <a:pt x="81" y="139"/>
                  </a:lnTo>
                  <a:lnTo>
                    <a:pt x="57" y="132"/>
                  </a:lnTo>
                  <a:lnTo>
                    <a:pt x="45" y="117"/>
                  </a:lnTo>
                  <a:lnTo>
                    <a:pt x="16" y="113"/>
                  </a:lnTo>
                  <a:lnTo>
                    <a:pt x="0" y="97"/>
                  </a:lnTo>
                  <a:lnTo>
                    <a:pt x="12" y="91"/>
                  </a:lnTo>
                  <a:lnTo>
                    <a:pt x="17" y="95"/>
                  </a:lnTo>
                  <a:lnTo>
                    <a:pt x="26" y="80"/>
                  </a:lnTo>
                  <a:lnTo>
                    <a:pt x="23" y="75"/>
                  </a:lnTo>
                  <a:lnTo>
                    <a:pt x="28" y="74"/>
                  </a:lnTo>
                  <a:lnTo>
                    <a:pt x="25" y="32"/>
                  </a:lnTo>
                  <a:lnTo>
                    <a:pt x="15" y="16"/>
                  </a:lnTo>
                  <a:lnTo>
                    <a:pt x="22" y="2"/>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56" name="Freeform 91"/>
            <p:cNvSpPr>
              <a:spLocks/>
            </p:cNvSpPr>
            <p:nvPr/>
          </p:nvSpPr>
          <p:spPr bwMode="auto">
            <a:xfrm>
              <a:off x="1595438" y="4051301"/>
              <a:ext cx="285750" cy="368300"/>
            </a:xfrm>
            <a:custGeom>
              <a:avLst/>
              <a:gdLst>
                <a:gd name="T0" fmla="*/ 14 w 180"/>
                <a:gd name="T1" fmla="*/ 26 h 232"/>
                <a:gd name="T2" fmla="*/ 31 w 180"/>
                <a:gd name="T3" fmla="*/ 14 h 232"/>
                <a:gd name="T4" fmla="*/ 114 w 180"/>
                <a:gd name="T5" fmla="*/ 0 h 232"/>
                <a:gd name="T6" fmla="*/ 149 w 180"/>
                <a:gd name="T7" fmla="*/ 27 h 232"/>
                <a:gd name="T8" fmla="*/ 141 w 180"/>
                <a:gd name="T9" fmla="*/ 35 h 232"/>
                <a:gd name="T10" fmla="*/ 149 w 180"/>
                <a:gd name="T11" fmla="*/ 41 h 232"/>
                <a:gd name="T12" fmla="*/ 136 w 180"/>
                <a:gd name="T13" fmla="*/ 51 h 232"/>
                <a:gd name="T14" fmla="*/ 139 w 180"/>
                <a:gd name="T15" fmla="*/ 48 h 232"/>
                <a:gd name="T16" fmla="*/ 146 w 180"/>
                <a:gd name="T17" fmla="*/ 59 h 232"/>
                <a:gd name="T18" fmla="*/ 156 w 180"/>
                <a:gd name="T19" fmla="*/ 54 h 232"/>
                <a:gd name="T20" fmla="*/ 176 w 180"/>
                <a:gd name="T21" fmla="*/ 79 h 232"/>
                <a:gd name="T22" fmla="*/ 165 w 180"/>
                <a:gd name="T23" fmla="*/ 88 h 232"/>
                <a:gd name="T24" fmla="*/ 169 w 180"/>
                <a:gd name="T25" fmla="*/ 94 h 232"/>
                <a:gd name="T26" fmla="*/ 161 w 180"/>
                <a:gd name="T27" fmla="*/ 106 h 232"/>
                <a:gd name="T28" fmla="*/ 175 w 180"/>
                <a:gd name="T29" fmla="*/ 127 h 232"/>
                <a:gd name="T30" fmla="*/ 180 w 180"/>
                <a:gd name="T31" fmla="*/ 126 h 232"/>
                <a:gd name="T32" fmla="*/ 171 w 180"/>
                <a:gd name="T33" fmla="*/ 134 h 232"/>
                <a:gd name="T34" fmla="*/ 164 w 180"/>
                <a:gd name="T35" fmla="*/ 157 h 232"/>
                <a:gd name="T36" fmla="*/ 157 w 180"/>
                <a:gd name="T37" fmla="*/ 157 h 232"/>
                <a:gd name="T38" fmla="*/ 149 w 180"/>
                <a:gd name="T39" fmla="*/ 147 h 232"/>
                <a:gd name="T40" fmla="*/ 141 w 180"/>
                <a:gd name="T41" fmla="*/ 153 h 232"/>
                <a:gd name="T42" fmla="*/ 133 w 180"/>
                <a:gd name="T43" fmla="*/ 171 h 232"/>
                <a:gd name="T44" fmla="*/ 142 w 180"/>
                <a:gd name="T45" fmla="*/ 177 h 232"/>
                <a:gd name="T46" fmla="*/ 134 w 180"/>
                <a:gd name="T47" fmla="*/ 192 h 232"/>
                <a:gd name="T48" fmla="*/ 140 w 180"/>
                <a:gd name="T49" fmla="*/ 199 h 232"/>
                <a:gd name="T50" fmla="*/ 129 w 180"/>
                <a:gd name="T51" fmla="*/ 207 h 232"/>
                <a:gd name="T52" fmla="*/ 122 w 180"/>
                <a:gd name="T53" fmla="*/ 204 h 232"/>
                <a:gd name="T54" fmla="*/ 121 w 180"/>
                <a:gd name="T55" fmla="*/ 223 h 232"/>
                <a:gd name="T56" fmla="*/ 111 w 180"/>
                <a:gd name="T57" fmla="*/ 223 h 232"/>
                <a:gd name="T58" fmla="*/ 111 w 180"/>
                <a:gd name="T59" fmla="*/ 232 h 232"/>
                <a:gd name="T60" fmla="*/ 89 w 180"/>
                <a:gd name="T61" fmla="*/ 232 h 232"/>
                <a:gd name="T62" fmla="*/ 81 w 180"/>
                <a:gd name="T63" fmla="*/ 209 h 232"/>
                <a:gd name="T64" fmla="*/ 77 w 180"/>
                <a:gd name="T65" fmla="*/ 215 h 232"/>
                <a:gd name="T66" fmla="*/ 56 w 180"/>
                <a:gd name="T67" fmla="*/ 219 h 232"/>
                <a:gd name="T68" fmla="*/ 49 w 180"/>
                <a:gd name="T69" fmla="*/ 227 h 232"/>
                <a:gd name="T70" fmla="*/ 33 w 180"/>
                <a:gd name="T71" fmla="*/ 206 h 232"/>
                <a:gd name="T72" fmla="*/ 10 w 180"/>
                <a:gd name="T73" fmla="*/ 210 h 232"/>
                <a:gd name="T74" fmla="*/ 16 w 180"/>
                <a:gd name="T75" fmla="*/ 135 h 232"/>
                <a:gd name="T76" fmla="*/ 0 w 180"/>
                <a:gd name="T77" fmla="*/ 76 h 232"/>
                <a:gd name="T78" fmla="*/ 7 w 180"/>
                <a:gd name="T79" fmla="*/ 55 h 232"/>
                <a:gd name="T80" fmla="*/ 0 w 180"/>
                <a:gd name="T81" fmla="*/ 38 h 232"/>
                <a:gd name="T82" fmla="*/ 14 w 180"/>
                <a:gd name="T83" fmla="*/ 26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0" h="232">
                  <a:moveTo>
                    <a:pt x="14" y="26"/>
                  </a:moveTo>
                  <a:lnTo>
                    <a:pt x="31" y="14"/>
                  </a:lnTo>
                  <a:lnTo>
                    <a:pt x="114" y="0"/>
                  </a:lnTo>
                  <a:lnTo>
                    <a:pt x="149" y="27"/>
                  </a:lnTo>
                  <a:lnTo>
                    <a:pt x="141" y="35"/>
                  </a:lnTo>
                  <a:lnTo>
                    <a:pt x="149" y="41"/>
                  </a:lnTo>
                  <a:lnTo>
                    <a:pt x="136" y="51"/>
                  </a:lnTo>
                  <a:lnTo>
                    <a:pt x="139" y="48"/>
                  </a:lnTo>
                  <a:lnTo>
                    <a:pt x="146" y="59"/>
                  </a:lnTo>
                  <a:lnTo>
                    <a:pt x="156" y="54"/>
                  </a:lnTo>
                  <a:lnTo>
                    <a:pt x="176" y="79"/>
                  </a:lnTo>
                  <a:lnTo>
                    <a:pt x="165" y="88"/>
                  </a:lnTo>
                  <a:lnTo>
                    <a:pt x="169" y="94"/>
                  </a:lnTo>
                  <a:lnTo>
                    <a:pt x="161" y="106"/>
                  </a:lnTo>
                  <a:lnTo>
                    <a:pt x="175" y="127"/>
                  </a:lnTo>
                  <a:lnTo>
                    <a:pt x="180" y="126"/>
                  </a:lnTo>
                  <a:lnTo>
                    <a:pt x="171" y="134"/>
                  </a:lnTo>
                  <a:lnTo>
                    <a:pt x="164" y="157"/>
                  </a:lnTo>
                  <a:lnTo>
                    <a:pt x="157" y="157"/>
                  </a:lnTo>
                  <a:lnTo>
                    <a:pt x="149" y="147"/>
                  </a:lnTo>
                  <a:lnTo>
                    <a:pt x="141" y="153"/>
                  </a:lnTo>
                  <a:lnTo>
                    <a:pt x="133" y="171"/>
                  </a:lnTo>
                  <a:lnTo>
                    <a:pt x="142" y="177"/>
                  </a:lnTo>
                  <a:lnTo>
                    <a:pt x="134" y="192"/>
                  </a:lnTo>
                  <a:lnTo>
                    <a:pt x="140" y="199"/>
                  </a:lnTo>
                  <a:lnTo>
                    <a:pt x="129" y="207"/>
                  </a:lnTo>
                  <a:lnTo>
                    <a:pt x="122" y="204"/>
                  </a:lnTo>
                  <a:lnTo>
                    <a:pt x="121" y="223"/>
                  </a:lnTo>
                  <a:lnTo>
                    <a:pt x="111" y="223"/>
                  </a:lnTo>
                  <a:lnTo>
                    <a:pt x="111" y="232"/>
                  </a:lnTo>
                  <a:lnTo>
                    <a:pt x="89" y="232"/>
                  </a:lnTo>
                  <a:lnTo>
                    <a:pt x="81" y="209"/>
                  </a:lnTo>
                  <a:lnTo>
                    <a:pt x="77" y="215"/>
                  </a:lnTo>
                  <a:lnTo>
                    <a:pt x="56" y="219"/>
                  </a:lnTo>
                  <a:lnTo>
                    <a:pt x="49" y="227"/>
                  </a:lnTo>
                  <a:lnTo>
                    <a:pt x="33" y="206"/>
                  </a:lnTo>
                  <a:lnTo>
                    <a:pt x="10" y="210"/>
                  </a:lnTo>
                  <a:lnTo>
                    <a:pt x="16" y="135"/>
                  </a:lnTo>
                  <a:lnTo>
                    <a:pt x="0" y="76"/>
                  </a:lnTo>
                  <a:lnTo>
                    <a:pt x="7" y="55"/>
                  </a:lnTo>
                  <a:lnTo>
                    <a:pt x="0" y="38"/>
                  </a:lnTo>
                  <a:lnTo>
                    <a:pt x="14" y="26"/>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92"/>
            <p:cNvSpPr>
              <a:spLocks/>
            </p:cNvSpPr>
            <p:nvPr/>
          </p:nvSpPr>
          <p:spPr bwMode="auto">
            <a:xfrm>
              <a:off x="1595438" y="4051301"/>
              <a:ext cx="285750" cy="368300"/>
            </a:xfrm>
            <a:custGeom>
              <a:avLst/>
              <a:gdLst>
                <a:gd name="T0" fmla="*/ 14 w 180"/>
                <a:gd name="T1" fmla="*/ 26 h 232"/>
                <a:gd name="T2" fmla="*/ 31 w 180"/>
                <a:gd name="T3" fmla="*/ 14 h 232"/>
                <a:gd name="T4" fmla="*/ 114 w 180"/>
                <a:gd name="T5" fmla="*/ 0 h 232"/>
                <a:gd name="T6" fmla="*/ 149 w 180"/>
                <a:gd name="T7" fmla="*/ 27 h 232"/>
                <a:gd name="T8" fmla="*/ 141 w 180"/>
                <a:gd name="T9" fmla="*/ 35 h 232"/>
                <a:gd name="T10" fmla="*/ 149 w 180"/>
                <a:gd name="T11" fmla="*/ 41 h 232"/>
                <a:gd name="T12" fmla="*/ 136 w 180"/>
                <a:gd name="T13" fmla="*/ 51 h 232"/>
                <a:gd name="T14" fmla="*/ 139 w 180"/>
                <a:gd name="T15" fmla="*/ 48 h 232"/>
                <a:gd name="T16" fmla="*/ 146 w 180"/>
                <a:gd name="T17" fmla="*/ 59 h 232"/>
                <a:gd name="T18" fmla="*/ 156 w 180"/>
                <a:gd name="T19" fmla="*/ 54 h 232"/>
                <a:gd name="T20" fmla="*/ 176 w 180"/>
                <a:gd name="T21" fmla="*/ 79 h 232"/>
                <a:gd name="T22" fmla="*/ 165 w 180"/>
                <a:gd name="T23" fmla="*/ 88 h 232"/>
                <a:gd name="T24" fmla="*/ 169 w 180"/>
                <a:gd name="T25" fmla="*/ 94 h 232"/>
                <a:gd name="T26" fmla="*/ 161 w 180"/>
                <a:gd name="T27" fmla="*/ 106 h 232"/>
                <a:gd name="T28" fmla="*/ 175 w 180"/>
                <a:gd name="T29" fmla="*/ 127 h 232"/>
                <a:gd name="T30" fmla="*/ 180 w 180"/>
                <a:gd name="T31" fmla="*/ 126 h 232"/>
                <a:gd name="T32" fmla="*/ 171 w 180"/>
                <a:gd name="T33" fmla="*/ 134 h 232"/>
                <a:gd name="T34" fmla="*/ 164 w 180"/>
                <a:gd name="T35" fmla="*/ 157 h 232"/>
                <a:gd name="T36" fmla="*/ 157 w 180"/>
                <a:gd name="T37" fmla="*/ 157 h 232"/>
                <a:gd name="T38" fmla="*/ 149 w 180"/>
                <a:gd name="T39" fmla="*/ 147 h 232"/>
                <a:gd name="T40" fmla="*/ 141 w 180"/>
                <a:gd name="T41" fmla="*/ 153 h 232"/>
                <a:gd name="T42" fmla="*/ 133 w 180"/>
                <a:gd name="T43" fmla="*/ 171 h 232"/>
                <a:gd name="T44" fmla="*/ 142 w 180"/>
                <a:gd name="T45" fmla="*/ 177 h 232"/>
                <a:gd name="T46" fmla="*/ 134 w 180"/>
                <a:gd name="T47" fmla="*/ 192 h 232"/>
                <a:gd name="T48" fmla="*/ 140 w 180"/>
                <a:gd name="T49" fmla="*/ 199 h 232"/>
                <a:gd name="T50" fmla="*/ 129 w 180"/>
                <a:gd name="T51" fmla="*/ 207 h 232"/>
                <a:gd name="T52" fmla="*/ 122 w 180"/>
                <a:gd name="T53" fmla="*/ 204 h 232"/>
                <a:gd name="T54" fmla="*/ 121 w 180"/>
                <a:gd name="T55" fmla="*/ 223 h 232"/>
                <a:gd name="T56" fmla="*/ 111 w 180"/>
                <a:gd name="T57" fmla="*/ 223 h 232"/>
                <a:gd name="T58" fmla="*/ 111 w 180"/>
                <a:gd name="T59" fmla="*/ 232 h 232"/>
                <a:gd name="T60" fmla="*/ 89 w 180"/>
                <a:gd name="T61" fmla="*/ 232 h 232"/>
                <a:gd name="T62" fmla="*/ 81 w 180"/>
                <a:gd name="T63" fmla="*/ 209 h 232"/>
                <a:gd name="T64" fmla="*/ 77 w 180"/>
                <a:gd name="T65" fmla="*/ 215 h 232"/>
                <a:gd name="T66" fmla="*/ 56 w 180"/>
                <a:gd name="T67" fmla="*/ 219 h 232"/>
                <a:gd name="T68" fmla="*/ 49 w 180"/>
                <a:gd name="T69" fmla="*/ 227 h 232"/>
                <a:gd name="T70" fmla="*/ 33 w 180"/>
                <a:gd name="T71" fmla="*/ 206 h 232"/>
                <a:gd name="T72" fmla="*/ 10 w 180"/>
                <a:gd name="T73" fmla="*/ 210 h 232"/>
                <a:gd name="T74" fmla="*/ 16 w 180"/>
                <a:gd name="T75" fmla="*/ 135 h 232"/>
                <a:gd name="T76" fmla="*/ 0 w 180"/>
                <a:gd name="T77" fmla="*/ 76 h 232"/>
                <a:gd name="T78" fmla="*/ 7 w 180"/>
                <a:gd name="T79" fmla="*/ 55 h 232"/>
                <a:gd name="T80" fmla="*/ 0 w 180"/>
                <a:gd name="T81" fmla="*/ 38 h 232"/>
                <a:gd name="T82" fmla="*/ 14 w 180"/>
                <a:gd name="T83" fmla="*/ 26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0" h="232">
                  <a:moveTo>
                    <a:pt x="14" y="26"/>
                  </a:moveTo>
                  <a:lnTo>
                    <a:pt x="31" y="14"/>
                  </a:lnTo>
                  <a:lnTo>
                    <a:pt x="114" y="0"/>
                  </a:lnTo>
                  <a:lnTo>
                    <a:pt x="149" y="27"/>
                  </a:lnTo>
                  <a:lnTo>
                    <a:pt x="141" y="35"/>
                  </a:lnTo>
                  <a:lnTo>
                    <a:pt x="149" y="41"/>
                  </a:lnTo>
                  <a:lnTo>
                    <a:pt x="136" y="51"/>
                  </a:lnTo>
                  <a:lnTo>
                    <a:pt x="139" y="48"/>
                  </a:lnTo>
                  <a:lnTo>
                    <a:pt x="146" y="59"/>
                  </a:lnTo>
                  <a:lnTo>
                    <a:pt x="156" y="54"/>
                  </a:lnTo>
                  <a:lnTo>
                    <a:pt x="176" y="79"/>
                  </a:lnTo>
                  <a:lnTo>
                    <a:pt x="165" y="88"/>
                  </a:lnTo>
                  <a:lnTo>
                    <a:pt x="169" y="94"/>
                  </a:lnTo>
                  <a:lnTo>
                    <a:pt x="161" y="106"/>
                  </a:lnTo>
                  <a:lnTo>
                    <a:pt x="175" y="127"/>
                  </a:lnTo>
                  <a:lnTo>
                    <a:pt x="180" y="126"/>
                  </a:lnTo>
                  <a:lnTo>
                    <a:pt x="171" y="134"/>
                  </a:lnTo>
                  <a:lnTo>
                    <a:pt x="164" y="157"/>
                  </a:lnTo>
                  <a:lnTo>
                    <a:pt x="157" y="157"/>
                  </a:lnTo>
                  <a:lnTo>
                    <a:pt x="149" y="147"/>
                  </a:lnTo>
                  <a:lnTo>
                    <a:pt x="141" y="153"/>
                  </a:lnTo>
                  <a:lnTo>
                    <a:pt x="133" y="171"/>
                  </a:lnTo>
                  <a:lnTo>
                    <a:pt x="142" y="177"/>
                  </a:lnTo>
                  <a:lnTo>
                    <a:pt x="134" y="192"/>
                  </a:lnTo>
                  <a:lnTo>
                    <a:pt x="140" y="199"/>
                  </a:lnTo>
                  <a:lnTo>
                    <a:pt x="129" y="207"/>
                  </a:lnTo>
                  <a:lnTo>
                    <a:pt x="122" y="204"/>
                  </a:lnTo>
                  <a:lnTo>
                    <a:pt x="121" y="223"/>
                  </a:lnTo>
                  <a:lnTo>
                    <a:pt x="111" y="223"/>
                  </a:lnTo>
                  <a:lnTo>
                    <a:pt x="111" y="232"/>
                  </a:lnTo>
                  <a:lnTo>
                    <a:pt x="89" y="232"/>
                  </a:lnTo>
                  <a:lnTo>
                    <a:pt x="81" y="209"/>
                  </a:lnTo>
                  <a:lnTo>
                    <a:pt x="77" y="215"/>
                  </a:lnTo>
                  <a:lnTo>
                    <a:pt x="56" y="219"/>
                  </a:lnTo>
                  <a:lnTo>
                    <a:pt x="49" y="227"/>
                  </a:lnTo>
                  <a:lnTo>
                    <a:pt x="33" y="206"/>
                  </a:lnTo>
                  <a:lnTo>
                    <a:pt x="10" y="210"/>
                  </a:lnTo>
                  <a:lnTo>
                    <a:pt x="16" y="135"/>
                  </a:lnTo>
                  <a:lnTo>
                    <a:pt x="0" y="76"/>
                  </a:lnTo>
                  <a:lnTo>
                    <a:pt x="7" y="55"/>
                  </a:lnTo>
                  <a:lnTo>
                    <a:pt x="0" y="38"/>
                  </a:lnTo>
                  <a:lnTo>
                    <a:pt x="14" y="26"/>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58" name="Freeform 93"/>
            <p:cNvSpPr>
              <a:spLocks/>
            </p:cNvSpPr>
            <p:nvPr/>
          </p:nvSpPr>
          <p:spPr bwMode="auto">
            <a:xfrm>
              <a:off x="1808163" y="4003676"/>
              <a:ext cx="363537" cy="390525"/>
            </a:xfrm>
            <a:custGeom>
              <a:avLst/>
              <a:gdLst>
                <a:gd name="T0" fmla="*/ 35 w 229"/>
                <a:gd name="T1" fmla="*/ 24 h 246"/>
                <a:gd name="T2" fmla="*/ 60 w 229"/>
                <a:gd name="T3" fmla="*/ 30 h 246"/>
                <a:gd name="T4" fmla="*/ 91 w 229"/>
                <a:gd name="T5" fmla="*/ 51 h 246"/>
                <a:gd name="T6" fmla="*/ 106 w 229"/>
                <a:gd name="T7" fmla="*/ 42 h 246"/>
                <a:gd name="T8" fmla="*/ 117 w 229"/>
                <a:gd name="T9" fmla="*/ 33 h 246"/>
                <a:gd name="T10" fmla="*/ 128 w 229"/>
                <a:gd name="T11" fmla="*/ 21 h 246"/>
                <a:gd name="T12" fmla="*/ 137 w 229"/>
                <a:gd name="T13" fmla="*/ 28 h 246"/>
                <a:gd name="T14" fmla="*/ 134 w 229"/>
                <a:gd name="T15" fmla="*/ 10 h 246"/>
                <a:gd name="T16" fmla="*/ 157 w 229"/>
                <a:gd name="T17" fmla="*/ 18 h 246"/>
                <a:gd name="T18" fmla="*/ 173 w 229"/>
                <a:gd name="T19" fmla="*/ 0 h 246"/>
                <a:gd name="T20" fmla="*/ 195 w 229"/>
                <a:gd name="T21" fmla="*/ 20 h 246"/>
                <a:gd name="T22" fmla="*/ 224 w 229"/>
                <a:gd name="T23" fmla="*/ 18 h 246"/>
                <a:gd name="T24" fmla="*/ 228 w 229"/>
                <a:gd name="T25" fmla="*/ 56 h 246"/>
                <a:gd name="T26" fmla="*/ 207 w 229"/>
                <a:gd name="T27" fmla="*/ 84 h 246"/>
                <a:gd name="T28" fmla="*/ 193 w 229"/>
                <a:gd name="T29" fmla="*/ 116 h 246"/>
                <a:gd name="T30" fmla="*/ 166 w 229"/>
                <a:gd name="T31" fmla="*/ 114 h 246"/>
                <a:gd name="T32" fmla="*/ 150 w 229"/>
                <a:gd name="T33" fmla="*/ 118 h 246"/>
                <a:gd name="T34" fmla="*/ 153 w 229"/>
                <a:gd name="T35" fmla="*/ 166 h 246"/>
                <a:gd name="T36" fmla="*/ 166 w 229"/>
                <a:gd name="T37" fmla="*/ 201 h 246"/>
                <a:gd name="T38" fmla="*/ 177 w 229"/>
                <a:gd name="T39" fmla="*/ 201 h 246"/>
                <a:gd name="T40" fmla="*/ 176 w 229"/>
                <a:gd name="T41" fmla="*/ 222 h 246"/>
                <a:gd name="T42" fmla="*/ 137 w 229"/>
                <a:gd name="T43" fmla="*/ 231 h 246"/>
                <a:gd name="T44" fmla="*/ 126 w 229"/>
                <a:gd name="T45" fmla="*/ 245 h 246"/>
                <a:gd name="T46" fmla="*/ 115 w 229"/>
                <a:gd name="T47" fmla="*/ 241 h 246"/>
                <a:gd name="T48" fmla="*/ 107 w 229"/>
                <a:gd name="T49" fmla="*/ 210 h 246"/>
                <a:gd name="T50" fmla="*/ 89 w 229"/>
                <a:gd name="T51" fmla="*/ 181 h 246"/>
                <a:gd name="T52" fmla="*/ 73 w 229"/>
                <a:gd name="T53" fmla="*/ 187 h 246"/>
                <a:gd name="T54" fmla="*/ 59 w 229"/>
                <a:gd name="T55" fmla="*/ 181 h 246"/>
                <a:gd name="T56" fmla="*/ 35 w 229"/>
                <a:gd name="T57" fmla="*/ 175 h 246"/>
                <a:gd name="T58" fmla="*/ 46 w 229"/>
                <a:gd name="T59" fmla="*/ 156 h 246"/>
                <a:gd name="T60" fmla="*/ 27 w 229"/>
                <a:gd name="T61" fmla="*/ 134 h 246"/>
                <a:gd name="T62" fmla="*/ 31 w 229"/>
                <a:gd name="T63" fmla="*/ 118 h 246"/>
                <a:gd name="T64" fmla="*/ 22 w 229"/>
                <a:gd name="T65" fmla="*/ 84 h 246"/>
                <a:gd name="T66" fmla="*/ 0 w 229"/>
                <a:gd name="T67" fmla="*/ 80 h 246"/>
                <a:gd name="T68" fmla="*/ 7 w 229"/>
                <a:gd name="T69" fmla="*/ 65 h 246"/>
                <a:gd name="T70" fmla="*/ 6 w 229"/>
                <a:gd name="T71" fmla="*/ 48 h 246"/>
                <a:gd name="T72" fmla="*/ 21 w 229"/>
                <a:gd name="T73" fmla="*/ 3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9" h="246">
                  <a:moveTo>
                    <a:pt x="17" y="31"/>
                  </a:moveTo>
                  <a:lnTo>
                    <a:pt x="35" y="24"/>
                  </a:lnTo>
                  <a:lnTo>
                    <a:pt x="50" y="34"/>
                  </a:lnTo>
                  <a:lnTo>
                    <a:pt x="60" y="30"/>
                  </a:lnTo>
                  <a:lnTo>
                    <a:pt x="84" y="58"/>
                  </a:lnTo>
                  <a:lnTo>
                    <a:pt x="91" y="51"/>
                  </a:lnTo>
                  <a:lnTo>
                    <a:pt x="107" y="50"/>
                  </a:lnTo>
                  <a:lnTo>
                    <a:pt x="106" y="42"/>
                  </a:lnTo>
                  <a:lnTo>
                    <a:pt x="110" y="44"/>
                  </a:lnTo>
                  <a:lnTo>
                    <a:pt x="117" y="33"/>
                  </a:lnTo>
                  <a:lnTo>
                    <a:pt x="115" y="25"/>
                  </a:lnTo>
                  <a:lnTo>
                    <a:pt x="128" y="21"/>
                  </a:lnTo>
                  <a:lnTo>
                    <a:pt x="130" y="28"/>
                  </a:lnTo>
                  <a:lnTo>
                    <a:pt x="137" y="28"/>
                  </a:lnTo>
                  <a:lnTo>
                    <a:pt x="130" y="20"/>
                  </a:lnTo>
                  <a:lnTo>
                    <a:pt x="134" y="10"/>
                  </a:lnTo>
                  <a:lnTo>
                    <a:pt x="141" y="16"/>
                  </a:lnTo>
                  <a:lnTo>
                    <a:pt x="157" y="18"/>
                  </a:lnTo>
                  <a:lnTo>
                    <a:pt x="162" y="4"/>
                  </a:lnTo>
                  <a:lnTo>
                    <a:pt x="173" y="0"/>
                  </a:lnTo>
                  <a:lnTo>
                    <a:pt x="179" y="13"/>
                  </a:lnTo>
                  <a:lnTo>
                    <a:pt x="195" y="20"/>
                  </a:lnTo>
                  <a:lnTo>
                    <a:pt x="210" y="15"/>
                  </a:lnTo>
                  <a:lnTo>
                    <a:pt x="224" y="18"/>
                  </a:lnTo>
                  <a:lnTo>
                    <a:pt x="229" y="12"/>
                  </a:lnTo>
                  <a:lnTo>
                    <a:pt x="228" y="56"/>
                  </a:lnTo>
                  <a:lnTo>
                    <a:pt x="198" y="75"/>
                  </a:lnTo>
                  <a:lnTo>
                    <a:pt x="207" y="84"/>
                  </a:lnTo>
                  <a:lnTo>
                    <a:pt x="204" y="107"/>
                  </a:lnTo>
                  <a:lnTo>
                    <a:pt x="193" y="116"/>
                  </a:lnTo>
                  <a:lnTo>
                    <a:pt x="169" y="105"/>
                  </a:lnTo>
                  <a:lnTo>
                    <a:pt x="166" y="114"/>
                  </a:lnTo>
                  <a:lnTo>
                    <a:pt x="162" y="110"/>
                  </a:lnTo>
                  <a:lnTo>
                    <a:pt x="150" y="118"/>
                  </a:lnTo>
                  <a:lnTo>
                    <a:pt x="164" y="134"/>
                  </a:lnTo>
                  <a:lnTo>
                    <a:pt x="153" y="166"/>
                  </a:lnTo>
                  <a:lnTo>
                    <a:pt x="173" y="191"/>
                  </a:lnTo>
                  <a:lnTo>
                    <a:pt x="166" y="201"/>
                  </a:lnTo>
                  <a:lnTo>
                    <a:pt x="170" y="207"/>
                  </a:lnTo>
                  <a:lnTo>
                    <a:pt x="177" y="201"/>
                  </a:lnTo>
                  <a:lnTo>
                    <a:pt x="191" y="202"/>
                  </a:lnTo>
                  <a:lnTo>
                    <a:pt x="176" y="222"/>
                  </a:lnTo>
                  <a:lnTo>
                    <a:pt x="164" y="230"/>
                  </a:lnTo>
                  <a:lnTo>
                    <a:pt x="137" y="231"/>
                  </a:lnTo>
                  <a:lnTo>
                    <a:pt x="130" y="246"/>
                  </a:lnTo>
                  <a:lnTo>
                    <a:pt x="126" y="245"/>
                  </a:lnTo>
                  <a:lnTo>
                    <a:pt x="128" y="236"/>
                  </a:lnTo>
                  <a:lnTo>
                    <a:pt x="115" y="241"/>
                  </a:lnTo>
                  <a:lnTo>
                    <a:pt x="106" y="234"/>
                  </a:lnTo>
                  <a:lnTo>
                    <a:pt x="107" y="210"/>
                  </a:lnTo>
                  <a:lnTo>
                    <a:pt x="96" y="206"/>
                  </a:lnTo>
                  <a:lnTo>
                    <a:pt x="89" y="181"/>
                  </a:lnTo>
                  <a:lnTo>
                    <a:pt x="79" y="193"/>
                  </a:lnTo>
                  <a:lnTo>
                    <a:pt x="73" y="187"/>
                  </a:lnTo>
                  <a:lnTo>
                    <a:pt x="63" y="190"/>
                  </a:lnTo>
                  <a:lnTo>
                    <a:pt x="59" y="181"/>
                  </a:lnTo>
                  <a:lnTo>
                    <a:pt x="52" y="191"/>
                  </a:lnTo>
                  <a:lnTo>
                    <a:pt x="35" y="175"/>
                  </a:lnTo>
                  <a:lnTo>
                    <a:pt x="37" y="164"/>
                  </a:lnTo>
                  <a:lnTo>
                    <a:pt x="46" y="156"/>
                  </a:lnTo>
                  <a:lnTo>
                    <a:pt x="36" y="152"/>
                  </a:lnTo>
                  <a:lnTo>
                    <a:pt x="27" y="134"/>
                  </a:lnTo>
                  <a:lnTo>
                    <a:pt x="35" y="124"/>
                  </a:lnTo>
                  <a:lnTo>
                    <a:pt x="31" y="118"/>
                  </a:lnTo>
                  <a:lnTo>
                    <a:pt x="42" y="109"/>
                  </a:lnTo>
                  <a:lnTo>
                    <a:pt x="22" y="84"/>
                  </a:lnTo>
                  <a:lnTo>
                    <a:pt x="12" y="89"/>
                  </a:lnTo>
                  <a:lnTo>
                    <a:pt x="0" y="80"/>
                  </a:lnTo>
                  <a:lnTo>
                    <a:pt x="15" y="71"/>
                  </a:lnTo>
                  <a:lnTo>
                    <a:pt x="7" y="65"/>
                  </a:lnTo>
                  <a:lnTo>
                    <a:pt x="15" y="57"/>
                  </a:lnTo>
                  <a:lnTo>
                    <a:pt x="6" y="48"/>
                  </a:lnTo>
                  <a:lnTo>
                    <a:pt x="9" y="39"/>
                  </a:lnTo>
                  <a:lnTo>
                    <a:pt x="21" y="35"/>
                  </a:lnTo>
                  <a:lnTo>
                    <a:pt x="17" y="3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94"/>
            <p:cNvSpPr>
              <a:spLocks/>
            </p:cNvSpPr>
            <p:nvPr/>
          </p:nvSpPr>
          <p:spPr bwMode="auto">
            <a:xfrm>
              <a:off x="1808163" y="4003676"/>
              <a:ext cx="363537" cy="390525"/>
            </a:xfrm>
            <a:custGeom>
              <a:avLst/>
              <a:gdLst>
                <a:gd name="T0" fmla="*/ 35 w 229"/>
                <a:gd name="T1" fmla="*/ 24 h 246"/>
                <a:gd name="T2" fmla="*/ 60 w 229"/>
                <a:gd name="T3" fmla="*/ 30 h 246"/>
                <a:gd name="T4" fmla="*/ 91 w 229"/>
                <a:gd name="T5" fmla="*/ 51 h 246"/>
                <a:gd name="T6" fmla="*/ 106 w 229"/>
                <a:gd name="T7" fmla="*/ 42 h 246"/>
                <a:gd name="T8" fmla="*/ 117 w 229"/>
                <a:gd name="T9" fmla="*/ 33 h 246"/>
                <a:gd name="T10" fmla="*/ 128 w 229"/>
                <a:gd name="T11" fmla="*/ 21 h 246"/>
                <a:gd name="T12" fmla="*/ 137 w 229"/>
                <a:gd name="T13" fmla="*/ 28 h 246"/>
                <a:gd name="T14" fmla="*/ 134 w 229"/>
                <a:gd name="T15" fmla="*/ 10 h 246"/>
                <a:gd name="T16" fmla="*/ 157 w 229"/>
                <a:gd name="T17" fmla="*/ 18 h 246"/>
                <a:gd name="T18" fmla="*/ 173 w 229"/>
                <a:gd name="T19" fmla="*/ 0 h 246"/>
                <a:gd name="T20" fmla="*/ 195 w 229"/>
                <a:gd name="T21" fmla="*/ 20 h 246"/>
                <a:gd name="T22" fmla="*/ 224 w 229"/>
                <a:gd name="T23" fmla="*/ 18 h 246"/>
                <a:gd name="T24" fmla="*/ 228 w 229"/>
                <a:gd name="T25" fmla="*/ 56 h 246"/>
                <a:gd name="T26" fmla="*/ 207 w 229"/>
                <a:gd name="T27" fmla="*/ 84 h 246"/>
                <a:gd name="T28" fmla="*/ 193 w 229"/>
                <a:gd name="T29" fmla="*/ 116 h 246"/>
                <a:gd name="T30" fmla="*/ 166 w 229"/>
                <a:gd name="T31" fmla="*/ 114 h 246"/>
                <a:gd name="T32" fmla="*/ 150 w 229"/>
                <a:gd name="T33" fmla="*/ 118 h 246"/>
                <a:gd name="T34" fmla="*/ 153 w 229"/>
                <a:gd name="T35" fmla="*/ 166 h 246"/>
                <a:gd name="T36" fmla="*/ 166 w 229"/>
                <a:gd name="T37" fmla="*/ 201 h 246"/>
                <a:gd name="T38" fmla="*/ 177 w 229"/>
                <a:gd name="T39" fmla="*/ 201 h 246"/>
                <a:gd name="T40" fmla="*/ 176 w 229"/>
                <a:gd name="T41" fmla="*/ 222 h 246"/>
                <a:gd name="T42" fmla="*/ 137 w 229"/>
                <a:gd name="T43" fmla="*/ 231 h 246"/>
                <a:gd name="T44" fmla="*/ 126 w 229"/>
                <a:gd name="T45" fmla="*/ 245 h 246"/>
                <a:gd name="T46" fmla="*/ 115 w 229"/>
                <a:gd name="T47" fmla="*/ 241 h 246"/>
                <a:gd name="T48" fmla="*/ 107 w 229"/>
                <a:gd name="T49" fmla="*/ 210 h 246"/>
                <a:gd name="T50" fmla="*/ 89 w 229"/>
                <a:gd name="T51" fmla="*/ 181 h 246"/>
                <a:gd name="T52" fmla="*/ 73 w 229"/>
                <a:gd name="T53" fmla="*/ 187 h 246"/>
                <a:gd name="T54" fmla="*/ 59 w 229"/>
                <a:gd name="T55" fmla="*/ 181 h 246"/>
                <a:gd name="T56" fmla="*/ 35 w 229"/>
                <a:gd name="T57" fmla="*/ 175 h 246"/>
                <a:gd name="T58" fmla="*/ 46 w 229"/>
                <a:gd name="T59" fmla="*/ 156 h 246"/>
                <a:gd name="T60" fmla="*/ 27 w 229"/>
                <a:gd name="T61" fmla="*/ 134 h 246"/>
                <a:gd name="T62" fmla="*/ 31 w 229"/>
                <a:gd name="T63" fmla="*/ 118 h 246"/>
                <a:gd name="T64" fmla="*/ 22 w 229"/>
                <a:gd name="T65" fmla="*/ 84 h 246"/>
                <a:gd name="T66" fmla="*/ 0 w 229"/>
                <a:gd name="T67" fmla="*/ 80 h 246"/>
                <a:gd name="T68" fmla="*/ 7 w 229"/>
                <a:gd name="T69" fmla="*/ 65 h 246"/>
                <a:gd name="T70" fmla="*/ 6 w 229"/>
                <a:gd name="T71" fmla="*/ 48 h 246"/>
                <a:gd name="T72" fmla="*/ 21 w 229"/>
                <a:gd name="T73" fmla="*/ 3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9" h="246">
                  <a:moveTo>
                    <a:pt x="17" y="31"/>
                  </a:moveTo>
                  <a:lnTo>
                    <a:pt x="35" y="24"/>
                  </a:lnTo>
                  <a:lnTo>
                    <a:pt x="50" y="34"/>
                  </a:lnTo>
                  <a:lnTo>
                    <a:pt x="60" y="30"/>
                  </a:lnTo>
                  <a:lnTo>
                    <a:pt x="84" y="58"/>
                  </a:lnTo>
                  <a:lnTo>
                    <a:pt x="91" y="51"/>
                  </a:lnTo>
                  <a:lnTo>
                    <a:pt x="107" y="50"/>
                  </a:lnTo>
                  <a:lnTo>
                    <a:pt x="106" y="42"/>
                  </a:lnTo>
                  <a:lnTo>
                    <a:pt x="110" y="44"/>
                  </a:lnTo>
                  <a:lnTo>
                    <a:pt x="117" y="33"/>
                  </a:lnTo>
                  <a:lnTo>
                    <a:pt x="115" y="25"/>
                  </a:lnTo>
                  <a:lnTo>
                    <a:pt x="128" y="21"/>
                  </a:lnTo>
                  <a:lnTo>
                    <a:pt x="130" y="28"/>
                  </a:lnTo>
                  <a:lnTo>
                    <a:pt x="137" y="28"/>
                  </a:lnTo>
                  <a:lnTo>
                    <a:pt x="130" y="20"/>
                  </a:lnTo>
                  <a:lnTo>
                    <a:pt x="134" y="10"/>
                  </a:lnTo>
                  <a:lnTo>
                    <a:pt x="141" y="16"/>
                  </a:lnTo>
                  <a:lnTo>
                    <a:pt x="157" y="18"/>
                  </a:lnTo>
                  <a:lnTo>
                    <a:pt x="162" y="4"/>
                  </a:lnTo>
                  <a:lnTo>
                    <a:pt x="173" y="0"/>
                  </a:lnTo>
                  <a:lnTo>
                    <a:pt x="179" y="13"/>
                  </a:lnTo>
                  <a:lnTo>
                    <a:pt x="195" y="20"/>
                  </a:lnTo>
                  <a:lnTo>
                    <a:pt x="210" y="15"/>
                  </a:lnTo>
                  <a:lnTo>
                    <a:pt x="224" y="18"/>
                  </a:lnTo>
                  <a:lnTo>
                    <a:pt x="229" y="12"/>
                  </a:lnTo>
                  <a:lnTo>
                    <a:pt x="228" y="56"/>
                  </a:lnTo>
                  <a:lnTo>
                    <a:pt x="198" y="75"/>
                  </a:lnTo>
                  <a:lnTo>
                    <a:pt x="207" y="84"/>
                  </a:lnTo>
                  <a:lnTo>
                    <a:pt x="204" y="107"/>
                  </a:lnTo>
                  <a:lnTo>
                    <a:pt x="193" y="116"/>
                  </a:lnTo>
                  <a:lnTo>
                    <a:pt x="169" y="105"/>
                  </a:lnTo>
                  <a:lnTo>
                    <a:pt x="166" y="114"/>
                  </a:lnTo>
                  <a:lnTo>
                    <a:pt x="162" y="110"/>
                  </a:lnTo>
                  <a:lnTo>
                    <a:pt x="150" y="118"/>
                  </a:lnTo>
                  <a:lnTo>
                    <a:pt x="164" y="134"/>
                  </a:lnTo>
                  <a:lnTo>
                    <a:pt x="153" y="166"/>
                  </a:lnTo>
                  <a:lnTo>
                    <a:pt x="173" y="191"/>
                  </a:lnTo>
                  <a:lnTo>
                    <a:pt x="166" y="201"/>
                  </a:lnTo>
                  <a:lnTo>
                    <a:pt x="170" y="207"/>
                  </a:lnTo>
                  <a:lnTo>
                    <a:pt x="177" y="201"/>
                  </a:lnTo>
                  <a:lnTo>
                    <a:pt x="191" y="202"/>
                  </a:lnTo>
                  <a:lnTo>
                    <a:pt x="176" y="222"/>
                  </a:lnTo>
                  <a:lnTo>
                    <a:pt x="164" y="230"/>
                  </a:lnTo>
                  <a:lnTo>
                    <a:pt x="137" y="231"/>
                  </a:lnTo>
                  <a:lnTo>
                    <a:pt x="130" y="246"/>
                  </a:lnTo>
                  <a:lnTo>
                    <a:pt x="126" y="245"/>
                  </a:lnTo>
                  <a:lnTo>
                    <a:pt x="128" y="236"/>
                  </a:lnTo>
                  <a:lnTo>
                    <a:pt x="115" y="241"/>
                  </a:lnTo>
                  <a:lnTo>
                    <a:pt x="106" y="234"/>
                  </a:lnTo>
                  <a:lnTo>
                    <a:pt x="107" y="210"/>
                  </a:lnTo>
                  <a:lnTo>
                    <a:pt x="96" y="206"/>
                  </a:lnTo>
                  <a:lnTo>
                    <a:pt x="89" y="181"/>
                  </a:lnTo>
                  <a:lnTo>
                    <a:pt x="79" y="193"/>
                  </a:lnTo>
                  <a:lnTo>
                    <a:pt x="73" y="187"/>
                  </a:lnTo>
                  <a:lnTo>
                    <a:pt x="63" y="190"/>
                  </a:lnTo>
                  <a:lnTo>
                    <a:pt x="59" y="181"/>
                  </a:lnTo>
                  <a:lnTo>
                    <a:pt x="52" y="191"/>
                  </a:lnTo>
                  <a:lnTo>
                    <a:pt x="35" y="175"/>
                  </a:lnTo>
                  <a:lnTo>
                    <a:pt x="37" y="164"/>
                  </a:lnTo>
                  <a:lnTo>
                    <a:pt x="46" y="156"/>
                  </a:lnTo>
                  <a:lnTo>
                    <a:pt x="36" y="152"/>
                  </a:lnTo>
                  <a:lnTo>
                    <a:pt x="27" y="134"/>
                  </a:lnTo>
                  <a:lnTo>
                    <a:pt x="35" y="124"/>
                  </a:lnTo>
                  <a:lnTo>
                    <a:pt x="31" y="118"/>
                  </a:lnTo>
                  <a:lnTo>
                    <a:pt x="42" y="109"/>
                  </a:lnTo>
                  <a:lnTo>
                    <a:pt x="22" y="84"/>
                  </a:lnTo>
                  <a:lnTo>
                    <a:pt x="12" y="89"/>
                  </a:lnTo>
                  <a:lnTo>
                    <a:pt x="0" y="80"/>
                  </a:lnTo>
                  <a:lnTo>
                    <a:pt x="15" y="71"/>
                  </a:lnTo>
                  <a:lnTo>
                    <a:pt x="7" y="65"/>
                  </a:lnTo>
                  <a:lnTo>
                    <a:pt x="15" y="57"/>
                  </a:lnTo>
                  <a:lnTo>
                    <a:pt x="6" y="48"/>
                  </a:lnTo>
                  <a:lnTo>
                    <a:pt x="9" y="39"/>
                  </a:lnTo>
                  <a:lnTo>
                    <a:pt x="21" y="35"/>
                  </a:lnTo>
                  <a:lnTo>
                    <a:pt x="17" y="3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60" name="Freeform 95"/>
            <p:cNvSpPr>
              <a:spLocks/>
            </p:cNvSpPr>
            <p:nvPr/>
          </p:nvSpPr>
          <p:spPr bwMode="auto">
            <a:xfrm>
              <a:off x="1662113" y="4213226"/>
              <a:ext cx="101600" cy="165100"/>
            </a:xfrm>
            <a:custGeom>
              <a:avLst/>
              <a:gdLst>
                <a:gd name="T0" fmla="*/ 14 w 64"/>
                <a:gd name="T1" fmla="*/ 4 h 104"/>
                <a:gd name="T2" fmla="*/ 20 w 64"/>
                <a:gd name="T3" fmla="*/ 0 h 104"/>
                <a:gd name="T4" fmla="*/ 31 w 64"/>
                <a:gd name="T5" fmla="*/ 20 h 104"/>
                <a:gd name="T6" fmla="*/ 51 w 64"/>
                <a:gd name="T7" fmla="*/ 23 h 104"/>
                <a:gd name="T8" fmla="*/ 53 w 64"/>
                <a:gd name="T9" fmla="*/ 38 h 104"/>
                <a:gd name="T10" fmla="*/ 64 w 64"/>
                <a:gd name="T11" fmla="*/ 47 h 104"/>
                <a:gd name="T12" fmla="*/ 64 w 64"/>
                <a:gd name="T13" fmla="*/ 56 h 104"/>
                <a:gd name="T14" fmla="*/ 51 w 64"/>
                <a:gd name="T15" fmla="*/ 90 h 104"/>
                <a:gd name="T16" fmla="*/ 45 w 64"/>
                <a:gd name="T17" fmla="*/ 86 h 104"/>
                <a:gd name="T18" fmla="*/ 54 w 64"/>
                <a:gd name="T19" fmla="*/ 79 h 104"/>
                <a:gd name="T20" fmla="*/ 53 w 64"/>
                <a:gd name="T21" fmla="*/ 68 h 104"/>
                <a:gd name="T22" fmla="*/ 43 w 64"/>
                <a:gd name="T23" fmla="*/ 71 h 104"/>
                <a:gd name="T24" fmla="*/ 35 w 64"/>
                <a:gd name="T25" fmla="*/ 87 h 104"/>
                <a:gd name="T26" fmla="*/ 29 w 64"/>
                <a:gd name="T27" fmla="*/ 86 h 104"/>
                <a:gd name="T28" fmla="*/ 20 w 64"/>
                <a:gd name="T29" fmla="*/ 100 h 104"/>
                <a:gd name="T30" fmla="*/ 7 w 64"/>
                <a:gd name="T31" fmla="*/ 104 h 104"/>
                <a:gd name="T32" fmla="*/ 0 w 64"/>
                <a:gd name="T33" fmla="*/ 78 h 104"/>
                <a:gd name="T34" fmla="*/ 8 w 64"/>
                <a:gd name="T35" fmla="*/ 69 h 104"/>
                <a:gd name="T36" fmla="*/ 11 w 64"/>
                <a:gd name="T37" fmla="*/ 80 h 104"/>
                <a:gd name="T38" fmla="*/ 15 w 64"/>
                <a:gd name="T39" fmla="*/ 81 h 104"/>
                <a:gd name="T40" fmla="*/ 21 w 64"/>
                <a:gd name="T41" fmla="*/ 77 h 104"/>
                <a:gd name="T42" fmla="*/ 19 w 64"/>
                <a:gd name="T43" fmla="*/ 65 h 104"/>
                <a:gd name="T44" fmla="*/ 36 w 64"/>
                <a:gd name="T45" fmla="*/ 52 h 104"/>
                <a:gd name="T46" fmla="*/ 42 w 64"/>
                <a:gd name="T47" fmla="*/ 56 h 104"/>
                <a:gd name="T48" fmla="*/ 50 w 64"/>
                <a:gd name="T49" fmla="*/ 40 h 104"/>
                <a:gd name="T50" fmla="*/ 42 w 64"/>
                <a:gd name="T51" fmla="*/ 37 h 104"/>
                <a:gd name="T52" fmla="*/ 40 w 64"/>
                <a:gd name="T53" fmla="*/ 27 h 104"/>
                <a:gd name="T54" fmla="*/ 36 w 64"/>
                <a:gd name="T55" fmla="*/ 38 h 104"/>
                <a:gd name="T56" fmla="*/ 31 w 64"/>
                <a:gd name="T57" fmla="*/ 38 h 104"/>
                <a:gd name="T58" fmla="*/ 19 w 64"/>
                <a:gd name="T59" fmla="*/ 22 h 104"/>
                <a:gd name="T60" fmla="*/ 14 w 64"/>
                <a:gd name="T61"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104">
                  <a:moveTo>
                    <a:pt x="14" y="4"/>
                  </a:moveTo>
                  <a:lnTo>
                    <a:pt x="20" y="0"/>
                  </a:lnTo>
                  <a:lnTo>
                    <a:pt x="31" y="20"/>
                  </a:lnTo>
                  <a:lnTo>
                    <a:pt x="51" y="23"/>
                  </a:lnTo>
                  <a:lnTo>
                    <a:pt x="53" y="38"/>
                  </a:lnTo>
                  <a:lnTo>
                    <a:pt x="64" y="47"/>
                  </a:lnTo>
                  <a:lnTo>
                    <a:pt x="64" y="56"/>
                  </a:lnTo>
                  <a:lnTo>
                    <a:pt x="51" y="90"/>
                  </a:lnTo>
                  <a:lnTo>
                    <a:pt x="45" y="86"/>
                  </a:lnTo>
                  <a:lnTo>
                    <a:pt x="54" y="79"/>
                  </a:lnTo>
                  <a:lnTo>
                    <a:pt x="53" y="68"/>
                  </a:lnTo>
                  <a:lnTo>
                    <a:pt x="43" y="71"/>
                  </a:lnTo>
                  <a:lnTo>
                    <a:pt x="35" y="87"/>
                  </a:lnTo>
                  <a:lnTo>
                    <a:pt x="29" y="86"/>
                  </a:lnTo>
                  <a:lnTo>
                    <a:pt x="20" y="100"/>
                  </a:lnTo>
                  <a:lnTo>
                    <a:pt x="7" y="104"/>
                  </a:lnTo>
                  <a:lnTo>
                    <a:pt x="0" y="78"/>
                  </a:lnTo>
                  <a:lnTo>
                    <a:pt x="8" y="69"/>
                  </a:lnTo>
                  <a:lnTo>
                    <a:pt x="11" y="80"/>
                  </a:lnTo>
                  <a:lnTo>
                    <a:pt x="15" y="81"/>
                  </a:lnTo>
                  <a:lnTo>
                    <a:pt x="21" y="77"/>
                  </a:lnTo>
                  <a:lnTo>
                    <a:pt x="19" y="65"/>
                  </a:lnTo>
                  <a:lnTo>
                    <a:pt x="36" y="52"/>
                  </a:lnTo>
                  <a:lnTo>
                    <a:pt x="42" y="56"/>
                  </a:lnTo>
                  <a:lnTo>
                    <a:pt x="50" y="40"/>
                  </a:lnTo>
                  <a:lnTo>
                    <a:pt x="42" y="37"/>
                  </a:lnTo>
                  <a:lnTo>
                    <a:pt x="40" y="27"/>
                  </a:lnTo>
                  <a:lnTo>
                    <a:pt x="36" y="38"/>
                  </a:lnTo>
                  <a:lnTo>
                    <a:pt x="31" y="38"/>
                  </a:lnTo>
                  <a:lnTo>
                    <a:pt x="19" y="22"/>
                  </a:lnTo>
                  <a:lnTo>
                    <a:pt x="14" y="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96"/>
            <p:cNvSpPr>
              <a:spLocks/>
            </p:cNvSpPr>
            <p:nvPr/>
          </p:nvSpPr>
          <p:spPr bwMode="auto">
            <a:xfrm>
              <a:off x="1662113" y="4213226"/>
              <a:ext cx="101600" cy="165100"/>
            </a:xfrm>
            <a:custGeom>
              <a:avLst/>
              <a:gdLst>
                <a:gd name="T0" fmla="*/ 14 w 64"/>
                <a:gd name="T1" fmla="*/ 4 h 104"/>
                <a:gd name="T2" fmla="*/ 20 w 64"/>
                <a:gd name="T3" fmla="*/ 0 h 104"/>
                <a:gd name="T4" fmla="*/ 31 w 64"/>
                <a:gd name="T5" fmla="*/ 20 h 104"/>
                <a:gd name="T6" fmla="*/ 51 w 64"/>
                <a:gd name="T7" fmla="*/ 23 h 104"/>
                <a:gd name="T8" fmla="*/ 53 w 64"/>
                <a:gd name="T9" fmla="*/ 38 h 104"/>
                <a:gd name="T10" fmla="*/ 64 w 64"/>
                <a:gd name="T11" fmla="*/ 47 h 104"/>
                <a:gd name="T12" fmla="*/ 64 w 64"/>
                <a:gd name="T13" fmla="*/ 56 h 104"/>
                <a:gd name="T14" fmla="*/ 51 w 64"/>
                <a:gd name="T15" fmla="*/ 90 h 104"/>
                <a:gd name="T16" fmla="*/ 45 w 64"/>
                <a:gd name="T17" fmla="*/ 86 h 104"/>
                <a:gd name="T18" fmla="*/ 54 w 64"/>
                <a:gd name="T19" fmla="*/ 79 h 104"/>
                <a:gd name="T20" fmla="*/ 53 w 64"/>
                <a:gd name="T21" fmla="*/ 68 h 104"/>
                <a:gd name="T22" fmla="*/ 43 w 64"/>
                <a:gd name="T23" fmla="*/ 71 h 104"/>
                <a:gd name="T24" fmla="*/ 35 w 64"/>
                <a:gd name="T25" fmla="*/ 87 h 104"/>
                <a:gd name="T26" fmla="*/ 29 w 64"/>
                <a:gd name="T27" fmla="*/ 86 h 104"/>
                <a:gd name="T28" fmla="*/ 20 w 64"/>
                <a:gd name="T29" fmla="*/ 100 h 104"/>
                <a:gd name="T30" fmla="*/ 7 w 64"/>
                <a:gd name="T31" fmla="*/ 104 h 104"/>
                <a:gd name="T32" fmla="*/ 0 w 64"/>
                <a:gd name="T33" fmla="*/ 78 h 104"/>
                <a:gd name="T34" fmla="*/ 8 w 64"/>
                <a:gd name="T35" fmla="*/ 69 h 104"/>
                <a:gd name="T36" fmla="*/ 11 w 64"/>
                <a:gd name="T37" fmla="*/ 80 h 104"/>
                <a:gd name="T38" fmla="*/ 15 w 64"/>
                <a:gd name="T39" fmla="*/ 81 h 104"/>
                <a:gd name="T40" fmla="*/ 21 w 64"/>
                <a:gd name="T41" fmla="*/ 77 h 104"/>
                <a:gd name="T42" fmla="*/ 19 w 64"/>
                <a:gd name="T43" fmla="*/ 65 h 104"/>
                <a:gd name="T44" fmla="*/ 36 w 64"/>
                <a:gd name="T45" fmla="*/ 52 h 104"/>
                <a:gd name="T46" fmla="*/ 42 w 64"/>
                <a:gd name="T47" fmla="*/ 56 h 104"/>
                <a:gd name="T48" fmla="*/ 50 w 64"/>
                <a:gd name="T49" fmla="*/ 40 h 104"/>
                <a:gd name="T50" fmla="*/ 42 w 64"/>
                <a:gd name="T51" fmla="*/ 37 h 104"/>
                <a:gd name="T52" fmla="*/ 40 w 64"/>
                <a:gd name="T53" fmla="*/ 27 h 104"/>
                <a:gd name="T54" fmla="*/ 36 w 64"/>
                <a:gd name="T55" fmla="*/ 38 h 104"/>
                <a:gd name="T56" fmla="*/ 31 w 64"/>
                <a:gd name="T57" fmla="*/ 38 h 104"/>
                <a:gd name="T58" fmla="*/ 19 w 64"/>
                <a:gd name="T59" fmla="*/ 22 h 104"/>
                <a:gd name="T60" fmla="*/ 14 w 64"/>
                <a:gd name="T61"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104">
                  <a:moveTo>
                    <a:pt x="14" y="4"/>
                  </a:moveTo>
                  <a:lnTo>
                    <a:pt x="20" y="0"/>
                  </a:lnTo>
                  <a:lnTo>
                    <a:pt x="31" y="20"/>
                  </a:lnTo>
                  <a:lnTo>
                    <a:pt x="51" y="23"/>
                  </a:lnTo>
                  <a:lnTo>
                    <a:pt x="53" y="38"/>
                  </a:lnTo>
                  <a:lnTo>
                    <a:pt x="64" y="47"/>
                  </a:lnTo>
                  <a:lnTo>
                    <a:pt x="64" y="56"/>
                  </a:lnTo>
                  <a:lnTo>
                    <a:pt x="51" y="90"/>
                  </a:lnTo>
                  <a:lnTo>
                    <a:pt x="45" y="86"/>
                  </a:lnTo>
                  <a:lnTo>
                    <a:pt x="54" y="79"/>
                  </a:lnTo>
                  <a:lnTo>
                    <a:pt x="53" y="68"/>
                  </a:lnTo>
                  <a:lnTo>
                    <a:pt x="43" y="71"/>
                  </a:lnTo>
                  <a:lnTo>
                    <a:pt x="35" y="87"/>
                  </a:lnTo>
                  <a:lnTo>
                    <a:pt x="29" y="86"/>
                  </a:lnTo>
                  <a:lnTo>
                    <a:pt x="20" y="100"/>
                  </a:lnTo>
                  <a:lnTo>
                    <a:pt x="7" y="104"/>
                  </a:lnTo>
                  <a:lnTo>
                    <a:pt x="0" y="78"/>
                  </a:lnTo>
                  <a:lnTo>
                    <a:pt x="8" y="69"/>
                  </a:lnTo>
                  <a:lnTo>
                    <a:pt x="11" y="80"/>
                  </a:lnTo>
                  <a:lnTo>
                    <a:pt x="15" y="81"/>
                  </a:lnTo>
                  <a:lnTo>
                    <a:pt x="21" y="77"/>
                  </a:lnTo>
                  <a:lnTo>
                    <a:pt x="19" y="65"/>
                  </a:lnTo>
                  <a:lnTo>
                    <a:pt x="36" y="52"/>
                  </a:lnTo>
                  <a:lnTo>
                    <a:pt x="42" y="56"/>
                  </a:lnTo>
                  <a:lnTo>
                    <a:pt x="50" y="40"/>
                  </a:lnTo>
                  <a:lnTo>
                    <a:pt x="42" y="37"/>
                  </a:lnTo>
                  <a:lnTo>
                    <a:pt x="40" y="27"/>
                  </a:lnTo>
                  <a:lnTo>
                    <a:pt x="36" y="38"/>
                  </a:lnTo>
                  <a:lnTo>
                    <a:pt x="31" y="38"/>
                  </a:lnTo>
                  <a:lnTo>
                    <a:pt x="19" y="22"/>
                  </a:lnTo>
                  <a:lnTo>
                    <a:pt x="14" y="4"/>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62" name="Freeform 97"/>
            <p:cNvSpPr>
              <a:spLocks/>
            </p:cNvSpPr>
            <p:nvPr/>
          </p:nvSpPr>
          <p:spPr bwMode="auto">
            <a:xfrm>
              <a:off x="1673225" y="4383089"/>
              <a:ext cx="142875" cy="133350"/>
            </a:xfrm>
            <a:custGeom>
              <a:avLst/>
              <a:gdLst>
                <a:gd name="T0" fmla="*/ 7 w 90"/>
                <a:gd name="T1" fmla="*/ 10 h 84"/>
                <a:gd name="T2" fmla="*/ 28 w 90"/>
                <a:gd name="T3" fmla="*/ 6 h 84"/>
                <a:gd name="T4" fmla="*/ 32 w 90"/>
                <a:gd name="T5" fmla="*/ 0 h 84"/>
                <a:gd name="T6" fmla="*/ 41 w 90"/>
                <a:gd name="T7" fmla="*/ 14 h 84"/>
                <a:gd name="T8" fmla="*/ 37 w 90"/>
                <a:gd name="T9" fmla="*/ 20 h 84"/>
                <a:gd name="T10" fmla="*/ 46 w 90"/>
                <a:gd name="T11" fmla="*/ 25 h 84"/>
                <a:gd name="T12" fmla="*/ 62 w 90"/>
                <a:gd name="T13" fmla="*/ 23 h 84"/>
                <a:gd name="T14" fmla="*/ 62 w 90"/>
                <a:gd name="T15" fmla="*/ 14 h 84"/>
                <a:gd name="T16" fmla="*/ 71 w 90"/>
                <a:gd name="T17" fmla="*/ 14 h 84"/>
                <a:gd name="T18" fmla="*/ 78 w 90"/>
                <a:gd name="T19" fmla="*/ 19 h 84"/>
                <a:gd name="T20" fmla="*/ 74 w 90"/>
                <a:gd name="T21" fmla="*/ 28 h 84"/>
                <a:gd name="T22" fmla="*/ 90 w 90"/>
                <a:gd name="T23" fmla="*/ 48 h 84"/>
                <a:gd name="T24" fmla="*/ 69 w 90"/>
                <a:gd name="T25" fmla="*/ 48 h 84"/>
                <a:gd name="T26" fmla="*/ 68 w 90"/>
                <a:gd name="T27" fmla="*/ 54 h 84"/>
                <a:gd name="T28" fmla="*/ 76 w 90"/>
                <a:gd name="T29" fmla="*/ 58 h 84"/>
                <a:gd name="T30" fmla="*/ 70 w 90"/>
                <a:gd name="T31" fmla="*/ 71 h 84"/>
                <a:gd name="T32" fmla="*/ 65 w 90"/>
                <a:gd name="T33" fmla="*/ 75 h 84"/>
                <a:gd name="T34" fmla="*/ 55 w 90"/>
                <a:gd name="T35" fmla="*/ 71 h 84"/>
                <a:gd name="T36" fmla="*/ 34 w 90"/>
                <a:gd name="T37" fmla="*/ 84 h 84"/>
                <a:gd name="T38" fmla="*/ 13 w 90"/>
                <a:gd name="T39" fmla="*/ 61 h 84"/>
                <a:gd name="T40" fmla="*/ 13 w 90"/>
                <a:gd name="T41" fmla="*/ 47 h 84"/>
                <a:gd name="T42" fmla="*/ 1 w 90"/>
                <a:gd name="T43" fmla="*/ 30 h 84"/>
                <a:gd name="T44" fmla="*/ 0 w 90"/>
                <a:gd name="T45" fmla="*/ 18 h 84"/>
                <a:gd name="T46" fmla="*/ 7 w 90"/>
                <a:gd name="T47"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0" h="84">
                  <a:moveTo>
                    <a:pt x="7" y="10"/>
                  </a:moveTo>
                  <a:lnTo>
                    <a:pt x="28" y="6"/>
                  </a:lnTo>
                  <a:lnTo>
                    <a:pt x="32" y="0"/>
                  </a:lnTo>
                  <a:lnTo>
                    <a:pt x="41" y="14"/>
                  </a:lnTo>
                  <a:lnTo>
                    <a:pt x="37" y="20"/>
                  </a:lnTo>
                  <a:lnTo>
                    <a:pt x="46" y="25"/>
                  </a:lnTo>
                  <a:lnTo>
                    <a:pt x="62" y="23"/>
                  </a:lnTo>
                  <a:lnTo>
                    <a:pt x="62" y="14"/>
                  </a:lnTo>
                  <a:lnTo>
                    <a:pt x="71" y="14"/>
                  </a:lnTo>
                  <a:lnTo>
                    <a:pt x="78" y="19"/>
                  </a:lnTo>
                  <a:lnTo>
                    <a:pt x="74" y="28"/>
                  </a:lnTo>
                  <a:lnTo>
                    <a:pt x="90" y="48"/>
                  </a:lnTo>
                  <a:lnTo>
                    <a:pt x="69" y="48"/>
                  </a:lnTo>
                  <a:lnTo>
                    <a:pt x="68" y="54"/>
                  </a:lnTo>
                  <a:lnTo>
                    <a:pt x="76" y="58"/>
                  </a:lnTo>
                  <a:lnTo>
                    <a:pt x="70" y="71"/>
                  </a:lnTo>
                  <a:lnTo>
                    <a:pt x="65" y="75"/>
                  </a:lnTo>
                  <a:lnTo>
                    <a:pt x="55" y="71"/>
                  </a:lnTo>
                  <a:lnTo>
                    <a:pt x="34" y="84"/>
                  </a:lnTo>
                  <a:lnTo>
                    <a:pt x="13" y="61"/>
                  </a:lnTo>
                  <a:lnTo>
                    <a:pt x="13" y="47"/>
                  </a:lnTo>
                  <a:lnTo>
                    <a:pt x="1" y="30"/>
                  </a:lnTo>
                  <a:lnTo>
                    <a:pt x="0" y="18"/>
                  </a:lnTo>
                  <a:lnTo>
                    <a:pt x="7" y="1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3" name="Freeform 98"/>
            <p:cNvSpPr>
              <a:spLocks/>
            </p:cNvSpPr>
            <p:nvPr/>
          </p:nvSpPr>
          <p:spPr bwMode="auto">
            <a:xfrm>
              <a:off x="1673225" y="4383089"/>
              <a:ext cx="142875" cy="133350"/>
            </a:xfrm>
            <a:custGeom>
              <a:avLst/>
              <a:gdLst>
                <a:gd name="T0" fmla="*/ 7 w 90"/>
                <a:gd name="T1" fmla="*/ 10 h 84"/>
                <a:gd name="T2" fmla="*/ 28 w 90"/>
                <a:gd name="T3" fmla="*/ 6 h 84"/>
                <a:gd name="T4" fmla="*/ 32 w 90"/>
                <a:gd name="T5" fmla="*/ 0 h 84"/>
                <a:gd name="T6" fmla="*/ 41 w 90"/>
                <a:gd name="T7" fmla="*/ 14 h 84"/>
                <a:gd name="T8" fmla="*/ 37 w 90"/>
                <a:gd name="T9" fmla="*/ 20 h 84"/>
                <a:gd name="T10" fmla="*/ 46 w 90"/>
                <a:gd name="T11" fmla="*/ 25 h 84"/>
                <a:gd name="T12" fmla="*/ 62 w 90"/>
                <a:gd name="T13" fmla="*/ 23 h 84"/>
                <a:gd name="T14" fmla="*/ 62 w 90"/>
                <a:gd name="T15" fmla="*/ 14 h 84"/>
                <a:gd name="T16" fmla="*/ 71 w 90"/>
                <a:gd name="T17" fmla="*/ 14 h 84"/>
                <a:gd name="T18" fmla="*/ 78 w 90"/>
                <a:gd name="T19" fmla="*/ 19 h 84"/>
                <a:gd name="T20" fmla="*/ 74 w 90"/>
                <a:gd name="T21" fmla="*/ 28 h 84"/>
                <a:gd name="T22" fmla="*/ 90 w 90"/>
                <a:gd name="T23" fmla="*/ 48 h 84"/>
                <a:gd name="T24" fmla="*/ 69 w 90"/>
                <a:gd name="T25" fmla="*/ 48 h 84"/>
                <a:gd name="T26" fmla="*/ 68 w 90"/>
                <a:gd name="T27" fmla="*/ 54 h 84"/>
                <a:gd name="T28" fmla="*/ 76 w 90"/>
                <a:gd name="T29" fmla="*/ 58 h 84"/>
                <a:gd name="T30" fmla="*/ 70 w 90"/>
                <a:gd name="T31" fmla="*/ 71 h 84"/>
                <a:gd name="T32" fmla="*/ 65 w 90"/>
                <a:gd name="T33" fmla="*/ 75 h 84"/>
                <a:gd name="T34" fmla="*/ 55 w 90"/>
                <a:gd name="T35" fmla="*/ 71 h 84"/>
                <a:gd name="T36" fmla="*/ 34 w 90"/>
                <a:gd name="T37" fmla="*/ 84 h 84"/>
                <a:gd name="T38" fmla="*/ 13 w 90"/>
                <a:gd name="T39" fmla="*/ 61 h 84"/>
                <a:gd name="T40" fmla="*/ 13 w 90"/>
                <a:gd name="T41" fmla="*/ 47 h 84"/>
                <a:gd name="T42" fmla="*/ 1 w 90"/>
                <a:gd name="T43" fmla="*/ 30 h 84"/>
                <a:gd name="T44" fmla="*/ 0 w 90"/>
                <a:gd name="T45" fmla="*/ 18 h 84"/>
                <a:gd name="T46" fmla="*/ 7 w 90"/>
                <a:gd name="T47"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0" h="84">
                  <a:moveTo>
                    <a:pt x="7" y="10"/>
                  </a:moveTo>
                  <a:lnTo>
                    <a:pt x="28" y="6"/>
                  </a:lnTo>
                  <a:lnTo>
                    <a:pt x="32" y="0"/>
                  </a:lnTo>
                  <a:lnTo>
                    <a:pt x="41" y="14"/>
                  </a:lnTo>
                  <a:lnTo>
                    <a:pt x="37" y="20"/>
                  </a:lnTo>
                  <a:lnTo>
                    <a:pt x="46" y="25"/>
                  </a:lnTo>
                  <a:lnTo>
                    <a:pt x="62" y="23"/>
                  </a:lnTo>
                  <a:lnTo>
                    <a:pt x="62" y="14"/>
                  </a:lnTo>
                  <a:lnTo>
                    <a:pt x="71" y="14"/>
                  </a:lnTo>
                  <a:lnTo>
                    <a:pt x="78" y="19"/>
                  </a:lnTo>
                  <a:lnTo>
                    <a:pt x="74" y="28"/>
                  </a:lnTo>
                  <a:lnTo>
                    <a:pt x="90" y="48"/>
                  </a:lnTo>
                  <a:lnTo>
                    <a:pt x="69" y="48"/>
                  </a:lnTo>
                  <a:lnTo>
                    <a:pt x="68" y="54"/>
                  </a:lnTo>
                  <a:lnTo>
                    <a:pt x="76" y="58"/>
                  </a:lnTo>
                  <a:lnTo>
                    <a:pt x="70" y="71"/>
                  </a:lnTo>
                  <a:lnTo>
                    <a:pt x="65" y="75"/>
                  </a:lnTo>
                  <a:lnTo>
                    <a:pt x="55" y="71"/>
                  </a:lnTo>
                  <a:lnTo>
                    <a:pt x="34" y="84"/>
                  </a:lnTo>
                  <a:lnTo>
                    <a:pt x="13" y="61"/>
                  </a:lnTo>
                  <a:lnTo>
                    <a:pt x="13" y="47"/>
                  </a:lnTo>
                  <a:lnTo>
                    <a:pt x="1" y="30"/>
                  </a:lnTo>
                  <a:lnTo>
                    <a:pt x="0" y="18"/>
                  </a:lnTo>
                  <a:lnTo>
                    <a:pt x="7" y="1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64" name="Freeform 99"/>
            <p:cNvSpPr>
              <a:spLocks/>
            </p:cNvSpPr>
            <p:nvPr/>
          </p:nvSpPr>
          <p:spPr bwMode="auto">
            <a:xfrm>
              <a:off x="1781175" y="4281489"/>
              <a:ext cx="228600" cy="346075"/>
            </a:xfrm>
            <a:custGeom>
              <a:avLst/>
              <a:gdLst>
                <a:gd name="T0" fmla="*/ 24 w 144"/>
                <a:gd name="T1" fmla="*/ 8 h 218"/>
                <a:gd name="T2" fmla="*/ 32 w 144"/>
                <a:gd name="T3" fmla="*/ 2 h 218"/>
                <a:gd name="T4" fmla="*/ 40 w 144"/>
                <a:gd name="T5" fmla="*/ 12 h 218"/>
                <a:gd name="T6" fmla="*/ 47 w 144"/>
                <a:gd name="T7" fmla="*/ 12 h 218"/>
                <a:gd name="T8" fmla="*/ 52 w 144"/>
                <a:gd name="T9" fmla="*/ 0 h 218"/>
                <a:gd name="T10" fmla="*/ 78 w 144"/>
                <a:gd name="T11" fmla="*/ 31 h 218"/>
                <a:gd name="T12" fmla="*/ 88 w 144"/>
                <a:gd name="T13" fmla="*/ 25 h 218"/>
                <a:gd name="T14" fmla="*/ 92 w 144"/>
                <a:gd name="T15" fmla="*/ 28 h 218"/>
                <a:gd name="T16" fmla="*/ 86 w 144"/>
                <a:gd name="T17" fmla="*/ 36 h 218"/>
                <a:gd name="T18" fmla="*/ 114 w 144"/>
                <a:gd name="T19" fmla="*/ 43 h 218"/>
                <a:gd name="T20" fmla="*/ 119 w 144"/>
                <a:gd name="T21" fmla="*/ 70 h 218"/>
                <a:gd name="T22" fmla="*/ 130 w 144"/>
                <a:gd name="T23" fmla="*/ 85 h 218"/>
                <a:gd name="T24" fmla="*/ 125 w 144"/>
                <a:gd name="T25" fmla="*/ 113 h 218"/>
                <a:gd name="T26" fmla="*/ 136 w 144"/>
                <a:gd name="T27" fmla="*/ 134 h 218"/>
                <a:gd name="T28" fmla="*/ 144 w 144"/>
                <a:gd name="T29" fmla="*/ 178 h 218"/>
                <a:gd name="T30" fmla="*/ 125 w 144"/>
                <a:gd name="T31" fmla="*/ 186 h 218"/>
                <a:gd name="T32" fmla="*/ 110 w 144"/>
                <a:gd name="T33" fmla="*/ 183 h 218"/>
                <a:gd name="T34" fmla="*/ 107 w 144"/>
                <a:gd name="T35" fmla="*/ 186 h 218"/>
                <a:gd name="T36" fmla="*/ 111 w 144"/>
                <a:gd name="T37" fmla="*/ 194 h 218"/>
                <a:gd name="T38" fmla="*/ 104 w 144"/>
                <a:gd name="T39" fmla="*/ 199 h 218"/>
                <a:gd name="T40" fmla="*/ 91 w 144"/>
                <a:gd name="T41" fmla="*/ 194 h 218"/>
                <a:gd name="T42" fmla="*/ 102 w 144"/>
                <a:gd name="T43" fmla="*/ 207 h 218"/>
                <a:gd name="T44" fmla="*/ 88 w 144"/>
                <a:gd name="T45" fmla="*/ 218 h 218"/>
                <a:gd name="T46" fmla="*/ 80 w 144"/>
                <a:gd name="T47" fmla="*/ 203 h 218"/>
                <a:gd name="T48" fmla="*/ 70 w 144"/>
                <a:gd name="T49" fmla="*/ 213 h 218"/>
                <a:gd name="T50" fmla="*/ 62 w 144"/>
                <a:gd name="T51" fmla="*/ 210 h 218"/>
                <a:gd name="T52" fmla="*/ 66 w 144"/>
                <a:gd name="T53" fmla="*/ 201 h 218"/>
                <a:gd name="T54" fmla="*/ 50 w 144"/>
                <a:gd name="T55" fmla="*/ 185 h 218"/>
                <a:gd name="T56" fmla="*/ 63 w 144"/>
                <a:gd name="T57" fmla="*/ 181 h 218"/>
                <a:gd name="T58" fmla="*/ 53 w 144"/>
                <a:gd name="T59" fmla="*/ 180 h 218"/>
                <a:gd name="T60" fmla="*/ 48 w 144"/>
                <a:gd name="T61" fmla="*/ 165 h 218"/>
                <a:gd name="T62" fmla="*/ 34 w 144"/>
                <a:gd name="T63" fmla="*/ 168 h 218"/>
                <a:gd name="T64" fmla="*/ 21 w 144"/>
                <a:gd name="T65" fmla="*/ 155 h 218"/>
                <a:gd name="T66" fmla="*/ 23 w 144"/>
                <a:gd name="T67" fmla="*/ 144 h 218"/>
                <a:gd name="T68" fmla="*/ 6 w 144"/>
                <a:gd name="T69" fmla="*/ 140 h 218"/>
                <a:gd name="T70" fmla="*/ 2 w 144"/>
                <a:gd name="T71" fmla="*/ 134 h 218"/>
                <a:gd name="T72" fmla="*/ 8 w 144"/>
                <a:gd name="T73" fmla="*/ 122 h 218"/>
                <a:gd name="T74" fmla="*/ 0 w 144"/>
                <a:gd name="T75" fmla="*/ 118 h 218"/>
                <a:gd name="T76" fmla="*/ 1 w 144"/>
                <a:gd name="T77" fmla="*/ 113 h 218"/>
                <a:gd name="T78" fmla="*/ 22 w 144"/>
                <a:gd name="T79" fmla="*/ 110 h 218"/>
                <a:gd name="T80" fmla="*/ 6 w 144"/>
                <a:gd name="T81" fmla="*/ 92 h 218"/>
                <a:gd name="T82" fmla="*/ 10 w 144"/>
                <a:gd name="T83" fmla="*/ 83 h 218"/>
                <a:gd name="T84" fmla="*/ 1 w 144"/>
                <a:gd name="T85" fmla="*/ 71 h 218"/>
                <a:gd name="T86" fmla="*/ 5 w 144"/>
                <a:gd name="T87" fmla="*/ 59 h 218"/>
                <a:gd name="T88" fmla="*/ 12 w 144"/>
                <a:gd name="T89" fmla="*/ 62 h 218"/>
                <a:gd name="T90" fmla="*/ 23 w 144"/>
                <a:gd name="T91" fmla="*/ 54 h 218"/>
                <a:gd name="T92" fmla="*/ 17 w 144"/>
                <a:gd name="T93" fmla="*/ 49 h 218"/>
                <a:gd name="T94" fmla="*/ 25 w 144"/>
                <a:gd name="T95" fmla="*/ 32 h 218"/>
                <a:gd name="T96" fmla="*/ 16 w 144"/>
                <a:gd name="T97" fmla="*/ 26 h 218"/>
                <a:gd name="T98" fmla="*/ 24 w 144"/>
                <a:gd name="T99" fmla="*/ 8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4" h="218">
                  <a:moveTo>
                    <a:pt x="24" y="8"/>
                  </a:moveTo>
                  <a:lnTo>
                    <a:pt x="32" y="2"/>
                  </a:lnTo>
                  <a:lnTo>
                    <a:pt x="40" y="12"/>
                  </a:lnTo>
                  <a:lnTo>
                    <a:pt x="47" y="12"/>
                  </a:lnTo>
                  <a:lnTo>
                    <a:pt x="52" y="0"/>
                  </a:lnTo>
                  <a:lnTo>
                    <a:pt x="78" y="31"/>
                  </a:lnTo>
                  <a:lnTo>
                    <a:pt x="88" y="25"/>
                  </a:lnTo>
                  <a:lnTo>
                    <a:pt x="92" y="28"/>
                  </a:lnTo>
                  <a:lnTo>
                    <a:pt x="86" y="36"/>
                  </a:lnTo>
                  <a:lnTo>
                    <a:pt x="114" y="43"/>
                  </a:lnTo>
                  <a:lnTo>
                    <a:pt x="119" y="70"/>
                  </a:lnTo>
                  <a:lnTo>
                    <a:pt x="130" y="85"/>
                  </a:lnTo>
                  <a:lnTo>
                    <a:pt x="125" y="113"/>
                  </a:lnTo>
                  <a:lnTo>
                    <a:pt x="136" y="134"/>
                  </a:lnTo>
                  <a:lnTo>
                    <a:pt x="144" y="178"/>
                  </a:lnTo>
                  <a:lnTo>
                    <a:pt x="125" y="186"/>
                  </a:lnTo>
                  <a:lnTo>
                    <a:pt x="110" y="183"/>
                  </a:lnTo>
                  <a:lnTo>
                    <a:pt x="107" y="186"/>
                  </a:lnTo>
                  <a:lnTo>
                    <a:pt x="111" y="194"/>
                  </a:lnTo>
                  <a:lnTo>
                    <a:pt x="104" y="199"/>
                  </a:lnTo>
                  <a:lnTo>
                    <a:pt x="91" y="194"/>
                  </a:lnTo>
                  <a:lnTo>
                    <a:pt x="102" y="207"/>
                  </a:lnTo>
                  <a:lnTo>
                    <a:pt x="88" y="218"/>
                  </a:lnTo>
                  <a:lnTo>
                    <a:pt x="80" y="203"/>
                  </a:lnTo>
                  <a:lnTo>
                    <a:pt x="70" y="213"/>
                  </a:lnTo>
                  <a:lnTo>
                    <a:pt x="62" y="210"/>
                  </a:lnTo>
                  <a:lnTo>
                    <a:pt x="66" y="201"/>
                  </a:lnTo>
                  <a:lnTo>
                    <a:pt x="50" y="185"/>
                  </a:lnTo>
                  <a:lnTo>
                    <a:pt x="63" y="181"/>
                  </a:lnTo>
                  <a:lnTo>
                    <a:pt x="53" y="180"/>
                  </a:lnTo>
                  <a:lnTo>
                    <a:pt x="48" y="165"/>
                  </a:lnTo>
                  <a:lnTo>
                    <a:pt x="34" y="168"/>
                  </a:lnTo>
                  <a:lnTo>
                    <a:pt x="21" y="155"/>
                  </a:lnTo>
                  <a:lnTo>
                    <a:pt x="23" y="144"/>
                  </a:lnTo>
                  <a:lnTo>
                    <a:pt x="6" y="140"/>
                  </a:lnTo>
                  <a:lnTo>
                    <a:pt x="2" y="134"/>
                  </a:lnTo>
                  <a:lnTo>
                    <a:pt x="8" y="122"/>
                  </a:lnTo>
                  <a:lnTo>
                    <a:pt x="0" y="118"/>
                  </a:lnTo>
                  <a:lnTo>
                    <a:pt x="1" y="113"/>
                  </a:lnTo>
                  <a:lnTo>
                    <a:pt x="22" y="110"/>
                  </a:lnTo>
                  <a:lnTo>
                    <a:pt x="6" y="92"/>
                  </a:lnTo>
                  <a:lnTo>
                    <a:pt x="10" y="83"/>
                  </a:lnTo>
                  <a:lnTo>
                    <a:pt x="1" y="71"/>
                  </a:lnTo>
                  <a:lnTo>
                    <a:pt x="5" y="59"/>
                  </a:lnTo>
                  <a:lnTo>
                    <a:pt x="12" y="62"/>
                  </a:lnTo>
                  <a:lnTo>
                    <a:pt x="23" y="54"/>
                  </a:lnTo>
                  <a:lnTo>
                    <a:pt x="17" y="49"/>
                  </a:lnTo>
                  <a:lnTo>
                    <a:pt x="25" y="32"/>
                  </a:lnTo>
                  <a:lnTo>
                    <a:pt x="16" y="26"/>
                  </a:lnTo>
                  <a:lnTo>
                    <a:pt x="24" y="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5" name="Freeform 100"/>
            <p:cNvSpPr>
              <a:spLocks/>
            </p:cNvSpPr>
            <p:nvPr/>
          </p:nvSpPr>
          <p:spPr bwMode="auto">
            <a:xfrm>
              <a:off x="1781175" y="4281489"/>
              <a:ext cx="228600" cy="346075"/>
            </a:xfrm>
            <a:custGeom>
              <a:avLst/>
              <a:gdLst>
                <a:gd name="T0" fmla="*/ 24 w 144"/>
                <a:gd name="T1" fmla="*/ 8 h 218"/>
                <a:gd name="T2" fmla="*/ 32 w 144"/>
                <a:gd name="T3" fmla="*/ 2 h 218"/>
                <a:gd name="T4" fmla="*/ 40 w 144"/>
                <a:gd name="T5" fmla="*/ 12 h 218"/>
                <a:gd name="T6" fmla="*/ 47 w 144"/>
                <a:gd name="T7" fmla="*/ 12 h 218"/>
                <a:gd name="T8" fmla="*/ 52 w 144"/>
                <a:gd name="T9" fmla="*/ 0 h 218"/>
                <a:gd name="T10" fmla="*/ 78 w 144"/>
                <a:gd name="T11" fmla="*/ 31 h 218"/>
                <a:gd name="T12" fmla="*/ 88 w 144"/>
                <a:gd name="T13" fmla="*/ 25 h 218"/>
                <a:gd name="T14" fmla="*/ 92 w 144"/>
                <a:gd name="T15" fmla="*/ 28 h 218"/>
                <a:gd name="T16" fmla="*/ 86 w 144"/>
                <a:gd name="T17" fmla="*/ 36 h 218"/>
                <a:gd name="T18" fmla="*/ 114 w 144"/>
                <a:gd name="T19" fmla="*/ 43 h 218"/>
                <a:gd name="T20" fmla="*/ 119 w 144"/>
                <a:gd name="T21" fmla="*/ 70 h 218"/>
                <a:gd name="T22" fmla="*/ 130 w 144"/>
                <a:gd name="T23" fmla="*/ 85 h 218"/>
                <a:gd name="T24" fmla="*/ 125 w 144"/>
                <a:gd name="T25" fmla="*/ 113 h 218"/>
                <a:gd name="T26" fmla="*/ 136 w 144"/>
                <a:gd name="T27" fmla="*/ 134 h 218"/>
                <a:gd name="T28" fmla="*/ 144 w 144"/>
                <a:gd name="T29" fmla="*/ 178 h 218"/>
                <a:gd name="T30" fmla="*/ 125 w 144"/>
                <a:gd name="T31" fmla="*/ 186 h 218"/>
                <a:gd name="T32" fmla="*/ 110 w 144"/>
                <a:gd name="T33" fmla="*/ 183 h 218"/>
                <a:gd name="T34" fmla="*/ 107 w 144"/>
                <a:gd name="T35" fmla="*/ 186 h 218"/>
                <a:gd name="T36" fmla="*/ 111 w 144"/>
                <a:gd name="T37" fmla="*/ 194 h 218"/>
                <a:gd name="T38" fmla="*/ 104 w 144"/>
                <a:gd name="T39" fmla="*/ 199 h 218"/>
                <a:gd name="T40" fmla="*/ 91 w 144"/>
                <a:gd name="T41" fmla="*/ 194 h 218"/>
                <a:gd name="T42" fmla="*/ 102 w 144"/>
                <a:gd name="T43" fmla="*/ 207 h 218"/>
                <a:gd name="T44" fmla="*/ 88 w 144"/>
                <a:gd name="T45" fmla="*/ 218 h 218"/>
                <a:gd name="T46" fmla="*/ 80 w 144"/>
                <a:gd name="T47" fmla="*/ 203 h 218"/>
                <a:gd name="T48" fmla="*/ 70 w 144"/>
                <a:gd name="T49" fmla="*/ 213 h 218"/>
                <a:gd name="T50" fmla="*/ 62 w 144"/>
                <a:gd name="T51" fmla="*/ 210 h 218"/>
                <a:gd name="T52" fmla="*/ 66 w 144"/>
                <a:gd name="T53" fmla="*/ 201 h 218"/>
                <a:gd name="T54" fmla="*/ 50 w 144"/>
                <a:gd name="T55" fmla="*/ 185 h 218"/>
                <a:gd name="T56" fmla="*/ 63 w 144"/>
                <a:gd name="T57" fmla="*/ 181 h 218"/>
                <a:gd name="T58" fmla="*/ 53 w 144"/>
                <a:gd name="T59" fmla="*/ 180 h 218"/>
                <a:gd name="T60" fmla="*/ 48 w 144"/>
                <a:gd name="T61" fmla="*/ 165 h 218"/>
                <a:gd name="T62" fmla="*/ 34 w 144"/>
                <a:gd name="T63" fmla="*/ 168 h 218"/>
                <a:gd name="T64" fmla="*/ 21 w 144"/>
                <a:gd name="T65" fmla="*/ 155 h 218"/>
                <a:gd name="T66" fmla="*/ 23 w 144"/>
                <a:gd name="T67" fmla="*/ 144 h 218"/>
                <a:gd name="T68" fmla="*/ 6 w 144"/>
                <a:gd name="T69" fmla="*/ 140 h 218"/>
                <a:gd name="T70" fmla="*/ 2 w 144"/>
                <a:gd name="T71" fmla="*/ 134 h 218"/>
                <a:gd name="T72" fmla="*/ 8 w 144"/>
                <a:gd name="T73" fmla="*/ 122 h 218"/>
                <a:gd name="T74" fmla="*/ 0 w 144"/>
                <a:gd name="T75" fmla="*/ 118 h 218"/>
                <a:gd name="T76" fmla="*/ 1 w 144"/>
                <a:gd name="T77" fmla="*/ 113 h 218"/>
                <a:gd name="T78" fmla="*/ 22 w 144"/>
                <a:gd name="T79" fmla="*/ 110 h 218"/>
                <a:gd name="T80" fmla="*/ 6 w 144"/>
                <a:gd name="T81" fmla="*/ 92 h 218"/>
                <a:gd name="T82" fmla="*/ 10 w 144"/>
                <a:gd name="T83" fmla="*/ 83 h 218"/>
                <a:gd name="T84" fmla="*/ 1 w 144"/>
                <a:gd name="T85" fmla="*/ 71 h 218"/>
                <a:gd name="T86" fmla="*/ 5 w 144"/>
                <a:gd name="T87" fmla="*/ 59 h 218"/>
                <a:gd name="T88" fmla="*/ 12 w 144"/>
                <a:gd name="T89" fmla="*/ 62 h 218"/>
                <a:gd name="T90" fmla="*/ 23 w 144"/>
                <a:gd name="T91" fmla="*/ 54 h 218"/>
                <a:gd name="T92" fmla="*/ 17 w 144"/>
                <a:gd name="T93" fmla="*/ 49 h 218"/>
                <a:gd name="T94" fmla="*/ 25 w 144"/>
                <a:gd name="T95" fmla="*/ 32 h 218"/>
                <a:gd name="T96" fmla="*/ 16 w 144"/>
                <a:gd name="T97" fmla="*/ 26 h 218"/>
                <a:gd name="T98" fmla="*/ 24 w 144"/>
                <a:gd name="T99" fmla="*/ 8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4" h="218">
                  <a:moveTo>
                    <a:pt x="24" y="8"/>
                  </a:moveTo>
                  <a:lnTo>
                    <a:pt x="32" y="2"/>
                  </a:lnTo>
                  <a:lnTo>
                    <a:pt x="40" y="12"/>
                  </a:lnTo>
                  <a:lnTo>
                    <a:pt x="47" y="12"/>
                  </a:lnTo>
                  <a:lnTo>
                    <a:pt x="52" y="0"/>
                  </a:lnTo>
                  <a:lnTo>
                    <a:pt x="78" y="31"/>
                  </a:lnTo>
                  <a:lnTo>
                    <a:pt x="88" y="25"/>
                  </a:lnTo>
                  <a:lnTo>
                    <a:pt x="92" y="28"/>
                  </a:lnTo>
                  <a:lnTo>
                    <a:pt x="86" y="36"/>
                  </a:lnTo>
                  <a:lnTo>
                    <a:pt x="114" y="43"/>
                  </a:lnTo>
                  <a:lnTo>
                    <a:pt x="119" y="70"/>
                  </a:lnTo>
                  <a:lnTo>
                    <a:pt x="130" y="85"/>
                  </a:lnTo>
                  <a:lnTo>
                    <a:pt x="125" y="113"/>
                  </a:lnTo>
                  <a:lnTo>
                    <a:pt x="136" y="134"/>
                  </a:lnTo>
                  <a:lnTo>
                    <a:pt x="144" y="178"/>
                  </a:lnTo>
                  <a:lnTo>
                    <a:pt x="125" y="186"/>
                  </a:lnTo>
                  <a:lnTo>
                    <a:pt x="110" y="183"/>
                  </a:lnTo>
                  <a:lnTo>
                    <a:pt x="107" y="186"/>
                  </a:lnTo>
                  <a:lnTo>
                    <a:pt x="111" y="194"/>
                  </a:lnTo>
                  <a:lnTo>
                    <a:pt x="104" y="199"/>
                  </a:lnTo>
                  <a:lnTo>
                    <a:pt x="91" y="194"/>
                  </a:lnTo>
                  <a:lnTo>
                    <a:pt x="102" y="207"/>
                  </a:lnTo>
                  <a:lnTo>
                    <a:pt x="88" y="218"/>
                  </a:lnTo>
                  <a:lnTo>
                    <a:pt x="80" y="203"/>
                  </a:lnTo>
                  <a:lnTo>
                    <a:pt x="70" y="213"/>
                  </a:lnTo>
                  <a:lnTo>
                    <a:pt x="62" y="210"/>
                  </a:lnTo>
                  <a:lnTo>
                    <a:pt x="66" y="201"/>
                  </a:lnTo>
                  <a:lnTo>
                    <a:pt x="50" y="185"/>
                  </a:lnTo>
                  <a:lnTo>
                    <a:pt x="63" y="181"/>
                  </a:lnTo>
                  <a:lnTo>
                    <a:pt x="53" y="180"/>
                  </a:lnTo>
                  <a:lnTo>
                    <a:pt x="48" y="165"/>
                  </a:lnTo>
                  <a:lnTo>
                    <a:pt x="34" y="168"/>
                  </a:lnTo>
                  <a:lnTo>
                    <a:pt x="21" y="155"/>
                  </a:lnTo>
                  <a:lnTo>
                    <a:pt x="23" y="144"/>
                  </a:lnTo>
                  <a:lnTo>
                    <a:pt x="6" y="140"/>
                  </a:lnTo>
                  <a:lnTo>
                    <a:pt x="2" y="134"/>
                  </a:lnTo>
                  <a:lnTo>
                    <a:pt x="8" y="122"/>
                  </a:lnTo>
                  <a:lnTo>
                    <a:pt x="0" y="118"/>
                  </a:lnTo>
                  <a:lnTo>
                    <a:pt x="1" y="113"/>
                  </a:lnTo>
                  <a:lnTo>
                    <a:pt x="22" y="110"/>
                  </a:lnTo>
                  <a:lnTo>
                    <a:pt x="6" y="92"/>
                  </a:lnTo>
                  <a:lnTo>
                    <a:pt x="10" y="83"/>
                  </a:lnTo>
                  <a:lnTo>
                    <a:pt x="1" y="71"/>
                  </a:lnTo>
                  <a:lnTo>
                    <a:pt x="5" y="59"/>
                  </a:lnTo>
                  <a:lnTo>
                    <a:pt x="12" y="62"/>
                  </a:lnTo>
                  <a:lnTo>
                    <a:pt x="23" y="54"/>
                  </a:lnTo>
                  <a:lnTo>
                    <a:pt x="17" y="49"/>
                  </a:lnTo>
                  <a:lnTo>
                    <a:pt x="25" y="32"/>
                  </a:lnTo>
                  <a:lnTo>
                    <a:pt x="16" y="26"/>
                  </a:lnTo>
                  <a:lnTo>
                    <a:pt x="24" y="8"/>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66" name="Freeform 101"/>
            <p:cNvSpPr>
              <a:spLocks/>
            </p:cNvSpPr>
            <p:nvPr/>
          </p:nvSpPr>
          <p:spPr bwMode="auto">
            <a:xfrm>
              <a:off x="2046288" y="3978276"/>
              <a:ext cx="393700" cy="377825"/>
            </a:xfrm>
            <a:custGeom>
              <a:avLst/>
              <a:gdLst>
                <a:gd name="T0" fmla="*/ 99 w 248"/>
                <a:gd name="T1" fmla="*/ 0 h 238"/>
                <a:gd name="T2" fmla="*/ 125 w 248"/>
                <a:gd name="T3" fmla="*/ 8 h 238"/>
                <a:gd name="T4" fmla="*/ 137 w 248"/>
                <a:gd name="T5" fmla="*/ 4 h 238"/>
                <a:gd name="T6" fmla="*/ 150 w 248"/>
                <a:gd name="T7" fmla="*/ 23 h 238"/>
                <a:gd name="T8" fmla="*/ 159 w 248"/>
                <a:gd name="T9" fmla="*/ 23 h 238"/>
                <a:gd name="T10" fmla="*/ 165 w 248"/>
                <a:gd name="T11" fmla="*/ 51 h 238"/>
                <a:gd name="T12" fmla="*/ 186 w 248"/>
                <a:gd name="T13" fmla="*/ 60 h 238"/>
                <a:gd name="T14" fmla="*/ 191 w 248"/>
                <a:gd name="T15" fmla="*/ 69 h 238"/>
                <a:gd name="T16" fmla="*/ 196 w 248"/>
                <a:gd name="T17" fmla="*/ 67 h 238"/>
                <a:gd name="T18" fmla="*/ 214 w 248"/>
                <a:gd name="T19" fmla="*/ 90 h 238"/>
                <a:gd name="T20" fmla="*/ 211 w 248"/>
                <a:gd name="T21" fmla="*/ 109 h 238"/>
                <a:gd name="T22" fmla="*/ 195 w 248"/>
                <a:gd name="T23" fmla="*/ 117 h 238"/>
                <a:gd name="T24" fmla="*/ 208 w 248"/>
                <a:gd name="T25" fmla="*/ 132 h 238"/>
                <a:gd name="T26" fmla="*/ 220 w 248"/>
                <a:gd name="T27" fmla="*/ 128 h 238"/>
                <a:gd name="T28" fmla="*/ 223 w 248"/>
                <a:gd name="T29" fmla="*/ 139 h 238"/>
                <a:gd name="T30" fmla="*/ 216 w 248"/>
                <a:gd name="T31" fmla="*/ 143 h 238"/>
                <a:gd name="T32" fmla="*/ 222 w 248"/>
                <a:gd name="T33" fmla="*/ 149 h 238"/>
                <a:gd name="T34" fmla="*/ 242 w 248"/>
                <a:gd name="T35" fmla="*/ 153 h 238"/>
                <a:gd name="T36" fmla="*/ 238 w 248"/>
                <a:gd name="T37" fmla="*/ 168 h 238"/>
                <a:gd name="T38" fmla="*/ 246 w 248"/>
                <a:gd name="T39" fmla="*/ 175 h 238"/>
                <a:gd name="T40" fmla="*/ 242 w 248"/>
                <a:gd name="T41" fmla="*/ 181 h 238"/>
                <a:gd name="T42" fmla="*/ 248 w 248"/>
                <a:gd name="T43" fmla="*/ 186 h 238"/>
                <a:gd name="T44" fmla="*/ 235 w 248"/>
                <a:gd name="T45" fmla="*/ 189 h 238"/>
                <a:gd name="T46" fmla="*/ 234 w 248"/>
                <a:gd name="T47" fmla="*/ 196 h 238"/>
                <a:gd name="T48" fmla="*/ 212 w 248"/>
                <a:gd name="T49" fmla="*/ 195 h 238"/>
                <a:gd name="T50" fmla="*/ 187 w 248"/>
                <a:gd name="T51" fmla="*/ 214 h 238"/>
                <a:gd name="T52" fmla="*/ 184 w 248"/>
                <a:gd name="T53" fmla="*/ 232 h 238"/>
                <a:gd name="T54" fmla="*/ 156 w 248"/>
                <a:gd name="T55" fmla="*/ 238 h 238"/>
                <a:gd name="T56" fmla="*/ 149 w 248"/>
                <a:gd name="T57" fmla="*/ 213 h 238"/>
                <a:gd name="T58" fmla="*/ 121 w 248"/>
                <a:gd name="T59" fmla="*/ 213 h 238"/>
                <a:gd name="T60" fmla="*/ 111 w 248"/>
                <a:gd name="T61" fmla="*/ 205 h 238"/>
                <a:gd name="T62" fmla="*/ 114 w 248"/>
                <a:gd name="T63" fmla="*/ 213 h 238"/>
                <a:gd name="T64" fmla="*/ 102 w 248"/>
                <a:gd name="T65" fmla="*/ 204 h 238"/>
                <a:gd name="T66" fmla="*/ 79 w 248"/>
                <a:gd name="T67" fmla="*/ 214 h 238"/>
                <a:gd name="T68" fmla="*/ 71 w 248"/>
                <a:gd name="T69" fmla="*/ 207 h 238"/>
                <a:gd name="T70" fmla="*/ 76 w 248"/>
                <a:gd name="T71" fmla="*/ 201 h 238"/>
                <a:gd name="T72" fmla="*/ 73 w 248"/>
                <a:gd name="T73" fmla="*/ 193 h 238"/>
                <a:gd name="T74" fmla="*/ 60 w 248"/>
                <a:gd name="T75" fmla="*/ 209 h 238"/>
                <a:gd name="T76" fmla="*/ 52 w 248"/>
                <a:gd name="T77" fmla="*/ 200 h 238"/>
                <a:gd name="T78" fmla="*/ 42 w 248"/>
                <a:gd name="T79" fmla="*/ 201 h 238"/>
                <a:gd name="T80" fmla="*/ 33 w 248"/>
                <a:gd name="T81" fmla="*/ 197 h 238"/>
                <a:gd name="T82" fmla="*/ 20 w 248"/>
                <a:gd name="T83" fmla="*/ 207 h 238"/>
                <a:gd name="T84" fmla="*/ 3 w 248"/>
                <a:gd name="T85" fmla="*/ 182 h 238"/>
                <a:gd name="T86" fmla="*/ 14 w 248"/>
                <a:gd name="T87" fmla="*/ 150 h 238"/>
                <a:gd name="T88" fmla="*/ 0 w 248"/>
                <a:gd name="T89" fmla="*/ 134 h 238"/>
                <a:gd name="T90" fmla="*/ 12 w 248"/>
                <a:gd name="T91" fmla="*/ 126 h 238"/>
                <a:gd name="T92" fmla="*/ 16 w 248"/>
                <a:gd name="T93" fmla="*/ 130 h 238"/>
                <a:gd name="T94" fmla="*/ 19 w 248"/>
                <a:gd name="T95" fmla="*/ 121 h 238"/>
                <a:gd name="T96" fmla="*/ 43 w 248"/>
                <a:gd name="T97" fmla="*/ 132 h 238"/>
                <a:gd name="T98" fmla="*/ 54 w 248"/>
                <a:gd name="T99" fmla="*/ 123 h 238"/>
                <a:gd name="T100" fmla="*/ 57 w 248"/>
                <a:gd name="T101" fmla="*/ 100 h 238"/>
                <a:gd name="T102" fmla="*/ 48 w 248"/>
                <a:gd name="T103" fmla="*/ 91 h 238"/>
                <a:gd name="T104" fmla="*/ 76 w 248"/>
                <a:gd name="T105" fmla="*/ 73 h 238"/>
                <a:gd name="T106" fmla="*/ 76 w 248"/>
                <a:gd name="T107" fmla="*/ 37 h 238"/>
                <a:gd name="T108" fmla="*/ 80 w 248"/>
                <a:gd name="T109" fmla="*/ 28 h 238"/>
                <a:gd name="T110" fmla="*/ 100 w 248"/>
                <a:gd name="T111" fmla="*/ 19 h 238"/>
                <a:gd name="T112" fmla="*/ 99 w 248"/>
                <a:gd name="T113"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8" h="238">
                  <a:moveTo>
                    <a:pt x="99" y="0"/>
                  </a:moveTo>
                  <a:lnTo>
                    <a:pt x="125" y="8"/>
                  </a:lnTo>
                  <a:lnTo>
                    <a:pt x="137" y="4"/>
                  </a:lnTo>
                  <a:lnTo>
                    <a:pt x="150" y="23"/>
                  </a:lnTo>
                  <a:lnTo>
                    <a:pt x="159" y="23"/>
                  </a:lnTo>
                  <a:lnTo>
                    <a:pt x="165" y="51"/>
                  </a:lnTo>
                  <a:lnTo>
                    <a:pt x="186" y="60"/>
                  </a:lnTo>
                  <a:lnTo>
                    <a:pt x="191" y="69"/>
                  </a:lnTo>
                  <a:lnTo>
                    <a:pt x="196" y="67"/>
                  </a:lnTo>
                  <a:lnTo>
                    <a:pt x="214" y="90"/>
                  </a:lnTo>
                  <a:lnTo>
                    <a:pt x="211" y="109"/>
                  </a:lnTo>
                  <a:lnTo>
                    <a:pt x="195" y="117"/>
                  </a:lnTo>
                  <a:lnTo>
                    <a:pt x="208" y="132"/>
                  </a:lnTo>
                  <a:lnTo>
                    <a:pt x="220" y="128"/>
                  </a:lnTo>
                  <a:lnTo>
                    <a:pt x="223" y="139"/>
                  </a:lnTo>
                  <a:lnTo>
                    <a:pt x="216" y="143"/>
                  </a:lnTo>
                  <a:lnTo>
                    <a:pt x="222" y="149"/>
                  </a:lnTo>
                  <a:lnTo>
                    <a:pt x="242" y="153"/>
                  </a:lnTo>
                  <a:lnTo>
                    <a:pt x="238" y="168"/>
                  </a:lnTo>
                  <a:lnTo>
                    <a:pt x="246" y="175"/>
                  </a:lnTo>
                  <a:lnTo>
                    <a:pt x="242" y="181"/>
                  </a:lnTo>
                  <a:lnTo>
                    <a:pt x="248" y="186"/>
                  </a:lnTo>
                  <a:lnTo>
                    <a:pt x="235" y="189"/>
                  </a:lnTo>
                  <a:lnTo>
                    <a:pt x="234" y="196"/>
                  </a:lnTo>
                  <a:lnTo>
                    <a:pt x="212" y="195"/>
                  </a:lnTo>
                  <a:lnTo>
                    <a:pt x="187" y="214"/>
                  </a:lnTo>
                  <a:lnTo>
                    <a:pt x="184" y="232"/>
                  </a:lnTo>
                  <a:lnTo>
                    <a:pt x="156" y="238"/>
                  </a:lnTo>
                  <a:lnTo>
                    <a:pt x="149" y="213"/>
                  </a:lnTo>
                  <a:lnTo>
                    <a:pt x="121" y="213"/>
                  </a:lnTo>
                  <a:lnTo>
                    <a:pt x="111" y="205"/>
                  </a:lnTo>
                  <a:lnTo>
                    <a:pt x="114" y="213"/>
                  </a:lnTo>
                  <a:lnTo>
                    <a:pt x="102" y="204"/>
                  </a:lnTo>
                  <a:lnTo>
                    <a:pt x="79" y="214"/>
                  </a:lnTo>
                  <a:lnTo>
                    <a:pt x="71" y="207"/>
                  </a:lnTo>
                  <a:lnTo>
                    <a:pt x="76" y="201"/>
                  </a:lnTo>
                  <a:lnTo>
                    <a:pt x="73" y="193"/>
                  </a:lnTo>
                  <a:lnTo>
                    <a:pt x="60" y="209"/>
                  </a:lnTo>
                  <a:lnTo>
                    <a:pt x="52" y="200"/>
                  </a:lnTo>
                  <a:lnTo>
                    <a:pt x="42" y="201"/>
                  </a:lnTo>
                  <a:lnTo>
                    <a:pt x="33" y="197"/>
                  </a:lnTo>
                  <a:lnTo>
                    <a:pt x="20" y="207"/>
                  </a:lnTo>
                  <a:lnTo>
                    <a:pt x="3" y="182"/>
                  </a:lnTo>
                  <a:lnTo>
                    <a:pt x="14" y="150"/>
                  </a:lnTo>
                  <a:lnTo>
                    <a:pt x="0" y="134"/>
                  </a:lnTo>
                  <a:lnTo>
                    <a:pt x="12" y="126"/>
                  </a:lnTo>
                  <a:lnTo>
                    <a:pt x="16" y="130"/>
                  </a:lnTo>
                  <a:lnTo>
                    <a:pt x="19" y="121"/>
                  </a:lnTo>
                  <a:lnTo>
                    <a:pt x="43" y="132"/>
                  </a:lnTo>
                  <a:lnTo>
                    <a:pt x="54" y="123"/>
                  </a:lnTo>
                  <a:lnTo>
                    <a:pt x="57" y="100"/>
                  </a:lnTo>
                  <a:lnTo>
                    <a:pt x="48" y="91"/>
                  </a:lnTo>
                  <a:lnTo>
                    <a:pt x="76" y="73"/>
                  </a:lnTo>
                  <a:lnTo>
                    <a:pt x="76" y="37"/>
                  </a:lnTo>
                  <a:lnTo>
                    <a:pt x="80" y="28"/>
                  </a:lnTo>
                  <a:lnTo>
                    <a:pt x="100" y="19"/>
                  </a:lnTo>
                  <a:lnTo>
                    <a:pt x="99"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7" name="Freeform 102"/>
            <p:cNvSpPr>
              <a:spLocks/>
            </p:cNvSpPr>
            <p:nvPr/>
          </p:nvSpPr>
          <p:spPr bwMode="auto">
            <a:xfrm>
              <a:off x="2046288" y="3978276"/>
              <a:ext cx="393700" cy="377825"/>
            </a:xfrm>
            <a:custGeom>
              <a:avLst/>
              <a:gdLst>
                <a:gd name="T0" fmla="*/ 99 w 248"/>
                <a:gd name="T1" fmla="*/ 0 h 238"/>
                <a:gd name="T2" fmla="*/ 125 w 248"/>
                <a:gd name="T3" fmla="*/ 8 h 238"/>
                <a:gd name="T4" fmla="*/ 137 w 248"/>
                <a:gd name="T5" fmla="*/ 4 h 238"/>
                <a:gd name="T6" fmla="*/ 150 w 248"/>
                <a:gd name="T7" fmla="*/ 23 h 238"/>
                <a:gd name="T8" fmla="*/ 159 w 248"/>
                <a:gd name="T9" fmla="*/ 23 h 238"/>
                <a:gd name="T10" fmla="*/ 165 w 248"/>
                <a:gd name="T11" fmla="*/ 51 h 238"/>
                <a:gd name="T12" fmla="*/ 186 w 248"/>
                <a:gd name="T13" fmla="*/ 60 h 238"/>
                <a:gd name="T14" fmla="*/ 191 w 248"/>
                <a:gd name="T15" fmla="*/ 69 h 238"/>
                <a:gd name="T16" fmla="*/ 196 w 248"/>
                <a:gd name="T17" fmla="*/ 67 h 238"/>
                <a:gd name="T18" fmla="*/ 214 w 248"/>
                <a:gd name="T19" fmla="*/ 90 h 238"/>
                <a:gd name="T20" fmla="*/ 211 w 248"/>
                <a:gd name="T21" fmla="*/ 109 h 238"/>
                <a:gd name="T22" fmla="*/ 195 w 248"/>
                <a:gd name="T23" fmla="*/ 117 h 238"/>
                <a:gd name="T24" fmla="*/ 208 w 248"/>
                <a:gd name="T25" fmla="*/ 132 h 238"/>
                <a:gd name="T26" fmla="*/ 220 w 248"/>
                <a:gd name="T27" fmla="*/ 128 h 238"/>
                <a:gd name="T28" fmla="*/ 223 w 248"/>
                <a:gd name="T29" fmla="*/ 139 h 238"/>
                <a:gd name="T30" fmla="*/ 216 w 248"/>
                <a:gd name="T31" fmla="*/ 143 h 238"/>
                <a:gd name="T32" fmla="*/ 222 w 248"/>
                <a:gd name="T33" fmla="*/ 149 h 238"/>
                <a:gd name="T34" fmla="*/ 242 w 248"/>
                <a:gd name="T35" fmla="*/ 153 h 238"/>
                <a:gd name="T36" fmla="*/ 238 w 248"/>
                <a:gd name="T37" fmla="*/ 168 h 238"/>
                <a:gd name="T38" fmla="*/ 246 w 248"/>
                <a:gd name="T39" fmla="*/ 175 h 238"/>
                <a:gd name="T40" fmla="*/ 242 w 248"/>
                <a:gd name="T41" fmla="*/ 181 h 238"/>
                <a:gd name="T42" fmla="*/ 248 w 248"/>
                <a:gd name="T43" fmla="*/ 186 h 238"/>
                <a:gd name="T44" fmla="*/ 235 w 248"/>
                <a:gd name="T45" fmla="*/ 189 h 238"/>
                <a:gd name="T46" fmla="*/ 234 w 248"/>
                <a:gd name="T47" fmla="*/ 196 h 238"/>
                <a:gd name="T48" fmla="*/ 212 w 248"/>
                <a:gd name="T49" fmla="*/ 195 h 238"/>
                <a:gd name="T50" fmla="*/ 187 w 248"/>
                <a:gd name="T51" fmla="*/ 214 h 238"/>
                <a:gd name="T52" fmla="*/ 184 w 248"/>
                <a:gd name="T53" fmla="*/ 232 h 238"/>
                <a:gd name="T54" fmla="*/ 156 w 248"/>
                <a:gd name="T55" fmla="*/ 238 h 238"/>
                <a:gd name="T56" fmla="*/ 149 w 248"/>
                <a:gd name="T57" fmla="*/ 213 h 238"/>
                <a:gd name="T58" fmla="*/ 121 w 248"/>
                <a:gd name="T59" fmla="*/ 213 h 238"/>
                <a:gd name="T60" fmla="*/ 111 w 248"/>
                <a:gd name="T61" fmla="*/ 205 h 238"/>
                <a:gd name="T62" fmla="*/ 114 w 248"/>
                <a:gd name="T63" fmla="*/ 213 h 238"/>
                <a:gd name="T64" fmla="*/ 102 w 248"/>
                <a:gd name="T65" fmla="*/ 204 h 238"/>
                <a:gd name="T66" fmla="*/ 79 w 248"/>
                <a:gd name="T67" fmla="*/ 214 h 238"/>
                <a:gd name="T68" fmla="*/ 71 w 248"/>
                <a:gd name="T69" fmla="*/ 207 h 238"/>
                <a:gd name="T70" fmla="*/ 76 w 248"/>
                <a:gd name="T71" fmla="*/ 201 h 238"/>
                <a:gd name="T72" fmla="*/ 73 w 248"/>
                <a:gd name="T73" fmla="*/ 193 h 238"/>
                <a:gd name="T74" fmla="*/ 60 w 248"/>
                <a:gd name="T75" fmla="*/ 209 h 238"/>
                <a:gd name="T76" fmla="*/ 52 w 248"/>
                <a:gd name="T77" fmla="*/ 200 h 238"/>
                <a:gd name="T78" fmla="*/ 42 w 248"/>
                <a:gd name="T79" fmla="*/ 201 h 238"/>
                <a:gd name="T80" fmla="*/ 33 w 248"/>
                <a:gd name="T81" fmla="*/ 197 h 238"/>
                <a:gd name="T82" fmla="*/ 20 w 248"/>
                <a:gd name="T83" fmla="*/ 207 h 238"/>
                <a:gd name="T84" fmla="*/ 3 w 248"/>
                <a:gd name="T85" fmla="*/ 182 h 238"/>
                <a:gd name="T86" fmla="*/ 14 w 248"/>
                <a:gd name="T87" fmla="*/ 150 h 238"/>
                <a:gd name="T88" fmla="*/ 0 w 248"/>
                <a:gd name="T89" fmla="*/ 134 h 238"/>
                <a:gd name="T90" fmla="*/ 12 w 248"/>
                <a:gd name="T91" fmla="*/ 126 h 238"/>
                <a:gd name="T92" fmla="*/ 16 w 248"/>
                <a:gd name="T93" fmla="*/ 130 h 238"/>
                <a:gd name="T94" fmla="*/ 19 w 248"/>
                <a:gd name="T95" fmla="*/ 121 h 238"/>
                <a:gd name="T96" fmla="*/ 43 w 248"/>
                <a:gd name="T97" fmla="*/ 132 h 238"/>
                <a:gd name="T98" fmla="*/ 54 w 248"/>
                <a:gd name="T99" fmla="*/ 123 h 238"/>
                <a:gd name="T100" fmla="*/ 57 w 248"/>
                <a:gd name="T101" fmla="*/ 100 h 238"/>
                <a:gd name="T102" fmla="*/ 48 w 248"/>
                <a:gd name="T103" fmla="*/ 91 h 238"/>
                <a:gd name="T104" fmla="*/ 76 w 248"/>
                <a:gd name="T105" fmla="*/ 73 h 238"/>
                <a:gd name="T106" fmla="*/ 76 w 248"/>
                <a:gd name="T107" fmla="*/ 37 h 238"/>
                <a:gd name="T108" fmla="*/ 80 w 248"/>
                <a:gd name="T109" fmla="*/ 28 h 238"/>
                <a:gd name="T110" fmla="*/ 100 w 248"/>
                <a:gd name="T111" fmla="*/ 19 h 238"/>
                <a:gd name="T112" fmla="*/ 99 w 248"/>
                <a:gd name="T113"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8" h="238">
                  <a:moveTo>
                    <a:pt x="99" y="0"/>
                  </a:moveTo>
                  <a:lnTo>
                    <a:pt x="125" y="8"/>
                  </a:lnTo>
                  <a:lnTo>
                    <a:pt x="137" y="4"/>
                  </a:lnTo>
                  <a:lnTo>
                    <a:pt x="150" y="23"/>
                  </a:lnTo>
                  <a:lnTo>
                    <a:pt x="159" y="23"/>
                  </a:lnTo>
                  <a:lnTo>
                    <a:pt x="165" y="51"/>
                  </a:lnTo>
                  <a:lnTo>
                    <a:pt x="186" y="60"/>
                  </a:lnTo>
                  <a:lnTo>
                    <a:pt x="191" y="69"/>
                  </a:lnTo>
                  <a:lnTo>
                    <a:pt x="196" y="67"/>
                  </a:lnTo>
                  <a:lnTo>
                    <a:pt x="214" y="90"/>
                  </a:lnTo>
                  <a:lnTo>
                    <a:pt x="211" y="109"/>
                  </a:lnTo>
                  <a:lnTo>
                    <a:pt x="195" y="117"/>
                  </a:lnTo>
                  <a:lnTo>
                    <a:pt x="208" y="132"/>
                  </a:lnTo>
                  <a:lnTo>
                    <a:pt x="220" y="128"/>
                  </a:lnTo>
                  <a:lnTo>
                    <a:pt x="223" y="139"/>
                  </a:lnTo>
                  <a:lnTo>
                    <a:pt x="216" y="143"/>
                  </a:lnTo>
                  <a:lnTo>
                    <a:pt x="222" y="149"/>
                  </a:lnTo>
                  <a:lnTo>
                    <a:pt x="242" y="153"/>
                  </a:lnTo>
                  <a:lnTo>
                    <a:pt x="238" y="168"/>
                  </a:lnTo>
                  <a:lnTo>
                    <a:pt x="246" y="175"/>
                  </a:lnTo>
                  <a:lnTo>
                    <a:pt x="242" y="181"/>
                  </a:lnTo>
                  <a:lnTo>
                    <a:pt x="248" y="186"/>
                  </a:lnTo>
                  <a:lnTo>
                    <a:pt x="235" y="189"/>
                  </a:lnTo>
                  <a:lnTo>
                    <a:pt x="234" y="196"/>
                  </a:lnTo>
                  <a:lnTo>
                    <a:pt x="212" y="195"/>
                  </a:lnTo>
                  <a:lnTo>
                    <a:pt x="187" y="214"/>
                  </a:lnTo>
                  <a:lnTo>
                    <a:pt x="184" y="232"/>
                  </a:lnTo>
                  <a:lnTo>
                    <a:pt x="156" y="238"/>
                  </a:lnTo>
                  <a:lnTo>
                    <a:pt x="149" y="213"/>
                  </a:lnTo>
                  <a:lnTo>
                    <a:pt x="121" y="213"/>
                  </a:lnTo>
                  <a:lnTo>
                    <a:pt x="111" y="205"/>
                  </a:lnTo>
                  <a:lnTo>
                    <a:pt x="114" y="213"/>
                  </a:lnTo>
                  <a:lnTo>
                    <a:pt x="102" y="204"/>
                  </a:lnTo>
                  <a:lnTo>
                    <a:pt x="79" y="214"/>
                  </a:lnTo>
                  <a:lnTo>
                    <a:pt x="71" y="207"/>
                  </a:lnTo>
                  <a:lnTo>
                    <a:pt x="76" y="201"/>
                  </a:lnTo>
                  <a:lnTo>
                    <a:pt x="73" y="193"/>
                  </a:lnTo>
                  <a:lnTo>
                    <a:pt x="60" y="209"/>
                  </a:lnTo>
                  <a:lnTo>
                    <a:pt x="52" y="200"/>
                  </a:lnTo>
                  <a:lnTo>
                    <a:pt x="42" y="201"/>
                  </a:lnTo>
                  <a:lnTo>
                    <a:pt x="33" y="197"/>
                  </a:lnTo>
                  <a:lnTo>
                    <a:pt x="20" y="207"/>
                  </a:lnTo>
                  <a:lnTo>
                    <a:pt x="3" y="182"/>
                  </a:lnTo>
                  <a:lnTo>
                    <a:pt x="14" y="150"/>
                  </a:lnTo>
                  <a:lnTo>
                    <a:pt x="0" y="134"/>
                  </a:lnTo>
                  <a:lnTo>
                    <a:pt x="12" y="126"/>
                  </a:lnTo>
                  <a:lnTo>
                    <a:pt x="16" y="130"/>
                  </a:lnTo>
                  <a:lnTo>
                    <a:pt x="19" y="121"/>
                  </a:lnTo>
                  <a:lnTo>
                    <a:pt x="43" y="132"/>
                  </a:lnTo>
                  <a:lnTo>
                    <a:pt x="54" y="123"/>
                  </a:lnTo>
                  <a:lnTo>
                    <a:pt x="57" y="100"/>
                  </a:lnTo>
                  <a:lnTo>
                    <a:pt x="48" y="91"/>
                  </a:lnTo>
                  <a:lnTo>
                    <a:pt x="76" y="73"/>
                  </a:lnTo>
                  <a:lnTo>
                    <a:pt x="76" y="37"/>
                  </a:lnTo>
                  <a:lnTo>
                    <a:pt x="80" y="28"/>
                  </a:lnTo>
                  <a:lnTo>
                    <a:pt x="100" y="19"/>
                  </a:lnTo>
                  <a:lnTo>
                    <a:pt x="99"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68" name="Freeform 103"/>
            <p:cNvSpPr>
              <a:spLocks/>
            </p:cNvSpPr>
            <p:nvPr/>
          </p:nvSpPr>
          <p:spPr bwMode="auto">
            <a:xfrm>
              <a:off x="1890713" y="4284664"/>
              <a:ext cx="341312" cy="373063"/>
            </a:xfrm>
            <a:custGeom>
              <a:avLst/>
              <a:gdLst>
                <a:gd name="T0" fmla="*/ 11 w 215"/>
                <a:gd name="T1" fmla="*/ 13 h 235"/>
                <a:gd name="T2" fmla="*/ 27 w 215"/>
                <a:gd name="T3" fmla="*/ 16 h 235"/>
                <a:gd name="T4" fmla="*/ 44 w 215"/>
                <a:gd name="T5" fmla="*/ 29 h 235"/>
                <a:gd name="T6" fmla="*/ 54 w 215"/>
                <a:gd name="T7" fmla="*/ 57 h 235"/>
                <a:gd name="T8" fmla="*/ 76 w 215"/>
                <a:gd name="T9" fmla="*/ 59 h 235"/>
                <a:gd name="T10" fmla="*/ 78 w 215"/>
                <a:gd name="T11" fmla="*/ 69 h 235"/>
                <a:gd name="T12" fmla="*/ 112 w 215"/>
                <a:gd name="T13" fmla="*/ 53 h 235"/>
                <a:gd name="T14" fmla="*/ 135 w 215"/>
                <a:gd name="T15" fmla="*/ 23 h 235"/>
                <a:gd name="T16" fmla="*/ 114 w 215"/>
                <a:gd name="T17" fmla="*/ 24 h 235"/>
                <a:gd name="T18" fmla="*/ 140 w 215"/>
                <a:gd name="T19" fmla="*/ 8 h 235"/>
                <a:gd name="T20" fmla="*/ 155 w 215"/>
                <a:gd name="T21" fmla="*/ 16 h 235"/>
                <a:gd name="T22" fmla="*/ 174 w 215"/>
                <a:gd name="T23" fmla="*/ 8 h 235"/>
                <a:gd name="T24" fmla="*/ 177 w 215"/>
                <a:gd name="T25" fmla="*/ 21 h 235"/>
                <a:gd name="T26" fmla="*/ 195 w 215"/>
                <a:gd name="T27" fmla="*/ 44 h 235"/>
                <a:gd name="T28" fmla="*/ 191 w 215"/>
                <a:gd name="T29" fmla="*/ 64 h 235"/>
                <a:gd name="T30" fmla="*/ 212 w 215"/>
                <a:gd name="T31" fmla="*/ 94 h 235"/>
                <a:gd name="T32" fmla="*/ 199 w 215"/>
                <a:gd name="T33" fmla="*/ 97 h 235"/>
                <a:gd name="T34" fmla="*/ 192 w 215"/>
                <a:gd name="T35" fmla="*/ 146 h 235"/>
                <a:gd name="T36" fmla="*/ 172 w 215"/>
                <a:gd name="T37" fmla="*/ 151 h 235"/>
                <a:gd name="T38" fmla="*/ 138 w 215"/>
                <a:gd name="T39" fmla="*/ 156 h 235"/>
                <a:gd name="T40" fmla="*/ 133 w 215"/>
                <a:gd name="T41" fmla="*/ 166 h 235"/>
                <a:gd name="T42" fmla="*/ 132 w 215"/>
                <a:gd name="T43" fmla="*/ 184 h 235"/>
                <a:gd name="T44" fmla="*/ 148 w 215"/>
                <a:gd name="T45" fmla="*/ 212 h 235"/>
                <a:gd name="T46" fmla="*/ 142 w 215"/>
                <a:gd name="T47" fmla="*/ 223 h 235"/>
                <a:gd name="T48" fmla="*/ 98 w 215"/>
                <a:gd name="T49" fmla="*/ 219 h 235"/>
                <a:gd name="T50" fmla="*/ 74 w 215"/>
                <a:gd name="T51" fmla="*/ 178 h 235"/>
                <a:gd name="T52" fmla="*/ 56 w 215"/>
                <a:gd name="T53" fmla="*/ 111 h 235"/>
                <a:gd name="T54" fmla="*/ 50 w 215"/>
                <a:gd name="T55" fmla="*/ 68 h 235"/>
                <a:gd name="T56" fmla="*/ 24 w 215"/>
                <a:gd name="T57" fmla="*/ 40 h 235"/>
                <a:gd name="T58" fmla="*/ 24 w 215"/>
                <a:gd name="T59" fmla="*/ 27 h 235"/>
                <a:gd name="T60" fmla="*/ 8 w 215"/>
                <a:gd name="T61" fmla="*/ 27 h 235"/>
                <a:gd name="T62" fmla="*/ 7 w 215"/>
                <a:gd name="T63" fmla="*/ 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5" h="235">
                  <a:moveTo>
                    <a:pt x="7" y="4"/>
                  </a:moveTo>
                  <a:lnTo>
                    <a:pt x="11" y="13"/>
                  </a:lnTo>
                  <a:lnTo>
                    <a:pt x="21" y="10"/>
                  </a:lnTo>
                  <a:lnTo>
                    <a:pt x="27" y="16"/>
                  </a:lnTo>
                  <a:lnTo>
                    <a:pt x="37" y="4"/>
                  </a:lnTo>
                  <a:lnTo>
                    <a:pt x="44" y="29"/>
                  </a:lnTo>
                  <a:lnTo>
                    <a:pt x="55" y="33"/>
                  </a:lnTo>
                  <a:lnTo>
                    <a:pt x="54" y="57"/>
                  </a:lnTo>
                  <a:lnTo>
                    <a:pt x="63" y="64"/>
                  </a:lnTo>
                  <a:lnTo>
                    <a:pt x="76" y="59"/>
                  </a:lnTo>
                  <a:lnTo>
                    <a:pt x="74" y="68"/>
                  </a:lnTo>
                  <a:lnTo>
                    <a:pt x="78" y="69"/>
                  </a:lnTo>
                  <a:lnTo>
                    <a:pt x="85" y="54"/>
                  </a:lnTo>
                  <a:lnTo>
                    <a:pt x="112" y="53"/>
                  </a:lnTo>
                  <a:lnTo>
                    <a:pt x="138" y="31"/>
                  </a:lnTo>
                  <a:lnTo>
                    <a:pt x="135" y="23"/>
                  </a:lnTo>
                  <a:lnTo>
                    <a:pt x="130" y="29"/>
                  </a:lnTo>
                  <a:lnTo>
                    <a:pt x="114" y="24"/>
                  </a:lnTo>
                  <a:lnTo>
                    <a:pt x="131" y="4"/>
                  </a:lnTo>
                  <a:lnTo>
                    <a:pt x="140" y="8"/>
                  </a:lnTo>
                  <a:lnTo>
                    <a:pt x="150" y="7"/>
                  </a:lnTo>
                  <a:lnTo>
                    <a:pt x="155" y="16"/>
                  </a:lnTo>
                  <a:lnTo>
                    <a:pt x="171" y="0"/>
                  </a:lnTo>
                  <a:lnTo>
                    <a:pt x="174" y="8"/>
                  </a:lnTo>
                  <a:lnTo>
                    <a:pt x="169" y="14"/>
                  </a:lnTo>
                  <a:lnTo>
                    <a:pt x="177" y="21"/>
                  </a:lnTo>
                  <a:lnTo>
                    <a:pt x="190" y="16"/>
                  </a:lnTo>
                  <a:lnTo>
                    <a:pt x="195" y="44"/>
                  </a:lnTo>
                  <a:lnTo>
                    <a:pt x="201" y="48"/>
                  </a:lnTo>
                  <a:lnTo>
                    <a:pt x="191" y="64"/>
                  </a:lnTo>
                  <a:lnTo>
                    <a:pt x="191" y="89"/>
                  </a:lnTo>
                  <a:lnTo>
                    <a:pt x="212" y="94"/>
                  </a:lnTo>
                  <a:lnTo>
                    <a:pt x="215" y="100"/>
                  </a:lnTo>
                  <a:lnTo>
                    <a:pt x="199" y="97"/>
                  </a:lnTo>
                  <a:lnTo>
                    <a:pt x="190" y="123"/>
                  </a:lnTo>
                  <a:lnTo>
                    <a:pt x="192" y="146"/>
                  </a:lnTo>
                  <a:lnTo>
                    <a:pt x="176" y="145"/>
                  </a:lnTo>
                  <a:lnTo>
                    <a:pt x="172" y="151"/>
                  </a:lnTo>
                  <a:lnTo>
                    <a:pt x="150" y="141"/>
                  </a:lnTo>
                  <a:lnTo>
                    <a:pt x="138" y="156"/>
                  </a:lnTo>
                  <a:lnTo>
                    <a:pt x="130" y="154"/>
                  </a:lnTo>
                  <a:lnTo>
                    <a:pt x="133" y="166"/>
                  </a:lnTo>
                  <a:lnTo>
                    <a:pt x="126" y="171"/>
                  </a:lnTo>
                  <a:lnTo>
                    <a:pt x="132" y="184"/>
                  </a:lnTo>
                  <a:lnTo>
                    <a:pt x="157" y="201"/>
                  </a:lnTo>
                  <a:lnTo>
                    <a:pt x="148" y="212"/>
                  </a:lnTo>
                  <a:lnTo>
                    <a:pt x="150" y="227"/>
                  </a:lnTo>
                  <a:lnTo>
                    <a:pt x="142" y="223"/>
                  </a:lnTo>
                  <a:lnTo>
                    <a:pt x="112" y="235"/>
                  </a:lnTo>
                  <a:lnTo>
                    <a:pt x="98" y="219"/>
                  </a:lnTo>
                  <a:lnTo>
                    <a:pt x="96" y="202"/>
                  </a:lnTo>
                  <a:lnTo>
                    <a:pt x="74" y="178"/>
                  </a:lnTo>
                  <a:lnTo>
                    <a:pt x="76" y="167"/>
                  </a:lnTo>
                  <a:lnTo>
                    <a:pt x="56" y="111"/>
                  </a:lnTo>
                  <a:lnTo>
                    <a:pt x="61" y="83"/>
                  </a:lnTo>
                  <a:lnTo>
                    <a:pt x="50" y="68"/>
                  </a:lnTo>
                  <a:lnTo>
                    <a:pt x="46" y="42"/>
                  </a:lnTo>
                  <a:lnTo>
                    <a:pt x="24" y="40"/>
                  </a:lnTo>
                  <a:lnTo>
                    <a:pt x="17" y="34"/>
                  </a:lnTo>
                  <a:lnTo>
                    <a:pt x="24" y="27"/>
                  </a:lnTo>
                  <a:lnTo>
                    <a:pt x="19" y="23"/>
                  </a:lnTo>
                  <a:lnTo>
                    <a:pt x="8" y="27"/>
                  </a:lnTo>
                  <a:lnTo>
                    <a:pt x="0" y="15"/>
                  </a:lnTo>
                  <a:lnTo>
                    <a:pt x="7" y="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9" name="Freeform 104"/>
            <p:cNvSpPr>
              <a:spLocks/>
            </p:cNvSpPr>
            <p:nvPr/>
          </p:nvSpPr>
          <p:spPr bwMode="auto">
            <a:xfrm>
              <a:off x="1890713" y="4284664"/>
              <a:ext cx="341312" cy="373063"/>
            </a:xfrm>
            <a:custGeom>
              <a:avLst/>
              <a:gdLst>
                <a:gd name="T0" fmla="*/ 11 w 215"/>
                <a:gd name="T1" fmla="*/ 13 h 235"/>
                <a:gd name="T2" fmla="*/ 27 w 215"/>
                <a:gd name="T3" fmla="*/ 16 h 235"/>
                <a:gd name="T4" fmla="*/ 44 w 215"/>
                <a:gd name="T5" fmla="*/ 29 h 235"/>
                <a:gd name="T6" fmla="*/ 54 w 215"/>
                <a:gd name="T7" fmla="*/ 57 h 235"/>
                <a:gd name="T8" fmla="*/ 76 w 215"/>
                <a:gd name="T9" fmla="*/ 59 h 235"/>
                <a:gd name="T10" fmla="*/ 78 w 215"/>
                <a:gd name="T11" fmla="*/ 69 h 235"/>
                <a:gd name="T12" fmla="*/ 112 w 215"/>
                <a:gd name="T13" fmla="*/ 53 h 235"/>
                <a:gd name="T14" fmla="*/ 135 w 215"/>
                <a:gd name="T15" fmla="*/ 23 h 235"/>
                <a:gd name="T16" fmla="*/ 114 w 215"/>
                <a:gd name="T17" fmla="*/ 24 h 235"/>
                <a:gd name="T18" fmla="*/ 140 w 215"/>
                <a:gd name="T19" fmla="*/ 8 h 235"/>
                <a:gd name="T20" fmla="*/ 155 w 215"/>
                <a:gd name="T21" fmla="*/ 16 h 235"/>
                <a:gd name="T22" fmla="*/ 174 w 215"/>
                <a:gd name="T23" fmla="*/ 8 h 235"/>
                <a:gd name="T24" fmla="*/ 177 w 215"/>
                <a:gd name="T25" fmla="*/ 21 h 235"/>
                <a:gd name="T26" fmla="*/ 195 w 215"/>
                <a:gd name="T27" fmla="*/ 44 h 235"/>
                <a:gd name="T28" fmla="*/ 191 w 215"/>
                <a:gd name="T29" fmla="*/ 64 h 235"/>
                <a:gd name="T30" fmla="*/ 212 w 215"/>
                <a:gd name="T31" fmla="*/ 94 h 235"/>
                <a:gd name="T32" fmla="*/ 199 w 215"/>
                <a:gd name="T33" fmla="*/ 97 h 235"/>
                <a:gd name="T34" fmla="*/ 192 w 215"/>
                <a:gd name="T35" fmla="*/ 146 h 235"/>
                <a:gd name="T36" fmla="*/ 172 w 215"/>
                <a:gd name="T37" fmla="*/ 151 h 235"/>
                <a:gd name="T38" fmla="*/ 138 w 215"/>
                <a:gd name="T39" fmla="*/ 156 h 235"/>
                <a:gd name="T40" fmla="*/ 133 w 215"/>
                <a:gd name="T41" fmla="*/ 166 h 235"/>
                <a:gd name="T42" fmla="*/ 132 w 215"/>
                <a:gd name="T43" fmla="*/ 184 h 235"/>
                <a:gd name="T44" fmla="*/ 148 w 215"/>
                <a:gd name="T45" fmla="*/ 212 h 235"/>
                <a:gd name="T46" fmla="*/ 142 w 215"/>
                <a:gd name="T47" fmla="*/ 223 h 235"/>
                <a:gd name="T48" fmla="*/ 98 w 215"/>
                <a:gd name="T49" fmla="*/ 219 h 235"/>
                <a:gd name="T50" fmla="*/ 74 w 215"/>
                <a:gd name="T51" fmla="*/ 178 h 235"/>
                <a:gd name="T52" fmla="*/ 56 w 215"/>
                <a:gd name="T53" fmla="*/ 111 h 235"/>
                <a:gd name="T54" fmla="*/ 50 w 215"/>
                <a:gd name="T55" fmla="*/ 68 h 235"/>
                <a:gd name="T56" fmla="*/ 24 w 215"/>
                <a:gd name="T57" fmla="*/ 40 h 235"/>
                <a:gd name="T58" fmla="*/ 24 w 215"/>
                <a:gd name="T59" fmla="*/ 27 h 235"/>
                <a:gd name="T60" fmla="*/ 8 w 215"/>
                <a:gd name="T61" fmla="*/ 27 h 235"/>
                <a:gd name="T62" fmla="*/ 7 w 215"/>
                <a:gd name="T63" fmla="*/ 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5" h="235">
                  <a:moveTo>
                    <a:pt x="7" y="4"/>
                  </a:moveTo>
                  <a:lnTo>
                    <a:pt x="11" y="13"/>
                  </a:lnTo>
                  <a:lnTo>
                    <a:pt x="21" y="10"/>
                  </a:lnTo>
                  <a:lnTo>
                    <a:pt x="27" y="16"/>
                  </a:lnTo>
                  <a:lnTo>
                    <a:pt x="37" y="4"/>
                  </a:lnTo>
                  <a:lnTo>
                    <a:pt x="44" y="29"/>
                  </a:lnTo>
                  <a:lnTo>
                    <a:pt x="55" y="33"/>
                  </a:lnTo>
                  <a:lnTo>
                    <a:pt x="54" y="57"/>
                  </a:lnTo>
                  <a:lnTo>
                    <a:pt x="63" y="64"/>
                  </a:lnTo>
                  <a:lnTo>
                    <a:pt x="76" y="59"/>
                  </a:lnTo>
                  <a:lnTo>
                    <a:pt x="74" y="68"/>
                  </a:lnTo>
                  <a:lnTo>
                    <a:pt x="78" y="69"/>
                  </a:lnTo>
                  <a:lnTo>
                    <a:pt x="85" y="54"/>
                  </a:lnTo>
                  <a:lnTo>
                    <a:pt x="112" y="53"/>
                  </a:lnTo>
                  <a:lnTo>
                    <a:pt x="138" y="31"/>
                  </a:lnTo>
                  <a:lnTo>
                    <a:pt x="135" y="23"/>
                  </a:lnTo>
                  <a:lnTo>
                    <a:pt x="130" y="29"/>
                  </a:lnTo>
                  <a:lnTo>
                    <a:pt x="114" y="24"/>
                  </a:lnTo>
                  <a:lnTo>
                    <a:pt x="131" y="4"/>
                  </a:lnTo>
                  <a:lnTo>
                    <a:pt x="140" y="8"/>
                  </a:lnTo>
                  <a:lnTo>
                    <a:pt x="150" y="7"/>
                  </a:lnTo>
                  <a:lnTo>
                    <a:pt x="155" y="16"/>
                  </a:lnTo>
                  <a:lnTo>
                    <a:pt x="171" y="0"/>
                  </a:lnTo>
                  <a:lnTo>
                    <a:pt x="174" y="8"/>
                  </a:lnTo>
                  <a:lnTo>
                    <a:pt x="169" y="14"/>
                  </a:lnTo>
                  <a:lnTo>
                    <a:pt x="177" y="21"/>
                  </a:lnTo>
                  <a:lnTo>
                    <a:pt x="190" y="16"/>
                  </a:lnTo>
                  <a:lnTo>
                    <a:pt x="195" y="44"/>
                  </a:lnTo>
                  <a:lnTo>
                    <a:pt x="201" y="48"/>
                  </a:lnTo>
                  <a:lnTo>
                    <a:pt x="191" y="64"/>
                  </a:lnTo>
                  <a:lnTo>
                    <a:pt x="191" y="89"/>
                  </a:lnTo>
                  <a:lnTo>
                    <a:pt x="212" y="94"/>
                  </a:lnTo>
                  <a:lnTo>
                    <a:pt x="215" y="100"/>
                  </a:lnTo>
                  <a:lnTo>
                    <a:pt x="199" y="97"/>
                  </a:lnTo>
                  <a:lnTo>
                    <a:pt x="190" y="123"/>
                  </a:lnTo>
                  <a:lnTo>
                    <a:pt x="192" y="146"/>
                  </a:lnTo>
                  <a:lnTo>
                    <a:pt x="176" y="145"/>
                  </a:lnTo>
                  <a:lnTo>
                    <a:pt x="172" y="151"/>
                  </a:lnTo>
                  <a:lnTo>
                    <a:pt x="150" y="141"/>
                  </a:lnTo>
                  <a:lnTo>
                    <a:pt x="138" y="156"/>
                  </a:lnTo>
                  <a:lnTo>
                    <a:pt x="130" y="154"/>
                  </a:lnTo>
                  <a:lnTo>
                    <a:pt x="133" y="166"/>
                  </a:lnTo>
                  <a:lnTo>
                    <a:pt x="126" y="171"/>
                  </a:lnTo>
                  <a:lnTo>
                    <a:pt x="132" y="184"/>
                  </a:lnTo>
                  <a:lnTo>
                    <a:pt x="157" y="201"/>
                  </a:lnTo>
                  <a:lnTo>
                    <a:pt x="148" y="212"/>
                  </a:lnTo>
                  <a:lnTo>
                    <a:pt x="150" y="227"/>
                  </a:lnTo>
                  <a:lnTo>
                    <a:pt x="142" y="223"/>
                  </a:lnTo>
                  <a:lnTo>
                    <a:pt x="112" y="235"/>
                  </a:lnTo>
                  <a:lnTo>
                    <a:pt x="98" y="219"/>
                  </a:lnTo>
                  <a:lnTo>
                    <a:pt x="96" y="202"/>
                  </a:lnTo>
                  <a:lnTo>
                    <a:pt x="74" y="178"/>
                  </a:lnTo>
                  <a:lnTo>
                    <a:pt x="76" y="167"/>
                  </a:lnTo>
                  <a:lnTo>
                    <a:pt x="56" y="111"/>
                  </a:lnTo>
                  <a:lnTo>
                    <a:pt x="61" y="83"/>
                  </a:lnTo>
                  <a:lnTo>
                    <a:pt x="50" y="68"/>
                  </a:lnTo>
                  <a:lnTo>
                    <a:pt x="46" y="42"/>
                  </a:lnTo>
                  <a:lnTo>
                    <a:pt x="24" y="40"/>
                  </a:lnTo>
                  <a:lnTo>
                    <a:pt x="17" y="34"/>
                  </a:lnTo>
                  <a:lnTo>
                    <a:pt x="24" y="27"/>
                  </a:lnTo>
                  <a:lnTo>
                    <a:pt x="19" y="23"/>
                  </a:lnTo>
                  <a:lnTo>
                    <a:pt x="8" y="27"/>
                  </a:lnTo>
                  <a:lnTo>
                    <a:pt x="0" y="15"/>
                  </a:lnTo>
                  <a:lnTo>
                    <a:pt x="7" y="4"/>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70" name="Freeform 105"/>
            <p:cNvSpPr>
              <a:spLocks/>
            </p:cNvSpPr>
            <p:nvPr/>
          </p:nvSpPr>
          <p:spPr bwMode="auto">
            <a:xfrm>
              <a:off x="1733550" y="4495801"/>
              <a:ext cx="147637" cy="112713"/>
            </a:xfrm>
            <a:custGeom>
              <a:avLst/>
              <a:gdLst>
                <a:gd name="T0" fmla="*/ 0 w 93"/>
                <a:gd name="T1" fmla="*/ 12 h 71"/>
                <a:gd name="T2" fmla="*/ 17 w 93"/>
                <a:gd name="T3" fmla="*/ 0 h 71"/>
                <a:gd name="T4" fmla="*/ 27 w 93"/>
                <a:gd name="T5" fmla="*/ 4 h 71"/>
                <a:gd name="T6" fmla="*/ 32 w 93"/>
                <a:gd name="T7" fmla="*/ 0 h 71"/>
                <a:gd name="T8" fmla="*/ 53 w 93"/>
                <a:gd name="T9" fmla="*/ 9 h 71"/>
                <a:gd name="T10" fmla="*/ 51 w 93"/>
                <a:gd name="T11" fmla="*/ 20 h 71"/>
                <a:gd name="T12" fmla="*/ 64 w 93"/>
                <a:gd name="T13" fmla="*/ 33 h 71"/>
                <a:gd name="T14" fmla="*/ 78 w 93"/>
                <a:gd name="T15" fmla="*/ 30 h 71"/>
                <a:gd name="T16" fmla="*/ 83 w 93"/>
                <a:gd name="T17" fmla="*/ 45 h 71"/>
                <a:gd name="T18" fmla="*/ 93 w 93"/>
                <a:gd name="T19" fmla="*/ 46 h 71"/>
                <a:gd name="T20" fmla="*/ 77 w 93"/>
                <a:gd name="T21" fmla="*/ 52 h 71"/>
                <a:gd name="T22" fmla="*/ 79 w 93"/>
                <a:gd name="T23" fmla="*/ 60 h 71"/>
                <a:gd name="T24" fmla="*/ 69 w 93"/>
                <a:gd name="T25" fmla="*/ 71 h 71"/>
                <a:gd name="T26" fmla="*/ 57 w 93"/>
                <a:gd name="T27" fmla="*/ 66 h 71"/>
                <a:gd name="T28" fmla="*/ 59 w 93"/>
                <a:gd name="T29" fmla="*/ 60 h 71"/>
                <a:gd name="T30" fmla="*/ 46 w 93"/>
                <a:gd name="T31" fmla="*/ 66 h 71"/>
                <a:gd name="T32" fmla="*/ 45 w 93"/>
                <a:gd name="T33" fmla="*/ 56 h 71"/>
                <a:gd name="T34" fmla="*/ 22 w 93"/>
                <a:gd name="T35" fmla="*/ 64 h 71"/>
                <a:gd name="T36" fmla="*/ 12 w 93"/>
                <a:gd name="T37" fmla="*/ 58 h 71"/>
                <a:gd name="T38" fmla="*/ 10 w 93"/>
                <a:gd name="T39" fmla="*/ 34 h 71"/>
                <a:gd name="T40" fmla="*/ 2 w 93"/>
                <a:gd name="T41" fmla="*/ 27 h 71"/>
                <a:gd name="T42" fmla="*/ 0 w 93"/>
                <a:gd name="T43" fmla="*/ 1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71">
                  <a:moveTo>
                    <a:pt x="0" y="12"/>
                  </a:moveTo>
                  <a:lnTo>
                    <a:pt x="17" y="0"/>
                  </a:lnTo>
                  <a:lnTo>
                    <a:pt x="27" y="4"/>
                  </a:lnTo>
                  <a:lnTo>
                    <a:pt x="32" y="0"/>
                  </a:lnTo>
                  <a:lnTo>
                    <a:pt x="53" y="9"/>
                  </a:lnTo>
                  <a:lnTo>
                    <a:pt x="51" y="20"/>
                  </a:lnTo>
                  <a:lnTo>
                    <a:pt x="64" y="33"/>
                  </a:lnTo>
                  <a:lnTo>
                    <a:pt x="78" y="30"/>
                  </a:lnTo>
                  <a:lnTo>
                    <a:pt x="83" y="45"/>
                  </a:lnTo>
                  <a:lnTo>
                    <a:pt x="93" y="46"/>
                  </a:lnTo>
                  <a:lnTo>
                    <a:pt x="77" y="52"/>
                  </a:lnTo>
                  <a:lnTo>
                    <a:pt x="79" y="60"/>
                  </a:lnTo>
                  <a:lnTo>
                    <a:pt x="69" y="71"/>
                  </a:lnTo>
                  <a:lnTo>
                    <a:pt x="57" y="66"/>
                  </a:lnTo>
                  <a:lnTo>
                    <a:pt x="59" y="60"/>
                  </a:lnTo>
                  <a:lnTo>
                    <a:pt x="46" y="66"/>
                  </a:lnTo>
                  <a:lnTo>
                    <a:pt x="45" y="56"/>
                  </a:lnTo>
                  <a:lnTo>
                    <a:pt x="22" y="64"/>
                  </a:lnTo>
                  <a:lnTo>
                    <a:pt x="12" y="58"/>
                  </a:lnTo>
                  <a:lnTo>
                    <a:pt x="10" y="34"/>
                  </a:lnTo>
                  <a:lnTo>
                    <a:pt x="2" y="27"/>
                  </a:lnTo>
                  <a:lnTo>
                    <a:pt x="0" y="1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1" name="Freeform 106"/>
            <p:cNvSpPr>
              <a:spLocks/>
            </p:cNvSpPr>
            <p:nvPr/>
          </p:nvSpPr>
          <p:spPr bwMode="auto">
            <a:xfrm>
              <a:off x="1733550" y="4495801"/>
              <a:ext cx="147637" cy="112713"/>
            </a:xfrm>
            <a:custGeom>
              <a:avLst/>
              <a:gdLst>
                <a:gd name="T0" fmla="*/ 0 w 93"/>
                <a:gd name="T1" fmla="*/ 12 h 71"/>
                <a:gd name="T2" fmla="*/ 17 w 93"/>
                <a:gd name="T3" fmla="*/ 0 h 71"/>
                <a:gd name="T4" fmla="*/ 27 w 93"/>
                <a:gd name="T5" fmla="*/ 4 h 71"/>
                <a:gd name="T6" fmla="*/ 32 w 93"/>
                <a:gd name="T7" fmla="*/ 0 h 71"/>
                <a:gd name="T8" fmla="*/ 53 w 93"/>
                <a:gd name="T9" fmla="*/ 9 h 71"/>
                <a:gd name="T10" fmla="*/ 51 w 93"/>
                <a:gd name="T11" fmla="*/ 20 h 71"/>
                <a:gd name="T12" fmla="*/ 64 w 93"/>
                <a:gd name="T13" fmla="*/ 33 h 71"/>
                <a:gd name="T14" fmla="*/ 78 w 93"/>
                <a:gd name="T15" fmla="*/ 30 h 71"/>
                <a:gd name="T16" fmla="*/ 83 w 93"/>
                <a:gd name="T17" fmla="*/ 45 h 71"/>
                <a:gd name="T18" fmla="*/ 93 w 93"/>
                <a:gd name="T19" fmla="*/ 46 h 71"/>
                <a:gd name="T20" fmla="*/ 77 w 93"/>
                <a:gd name="T21" fmla="*/ 52 h 71"/>
                <a:gd name="T22" fmla="*/ 79 w 93"/>
                <a:gd name="T23" fmla="*/ 60 h 71"/>
                <a:gd name="T24" fmla="*/ 69 w 93"/>
                <a:gd name="T25" fmla="*/ 71 h 71"/>
                <a:gd name="T26" fmla="*/ 57 w 93"/>
                <a:gd name="T27" fmla="*/ 66 h 71"/>
                <a:gd name="T28" fmla="*/ 59 w 93"/>
                <a:gd name="T29" fmla="*/ 60 h 71"/>
                <a:gd name="T30" fmla="*/ 46 w 93"/>
                <a:gd name="T31" fmla="*/ 66 h 71"/>
                <a:gd name="T32" fmla="*/ 45 w 93"/>
                <a:gd name="T33" fmla="*/ 56 h 71"/>
                <a:gd name="T34" fmla="*/ 22 w 93"/>
                <a:gd name="T35" fmla="*/ 64 h 71"/>
                <a:gd name="T36" fmla="*/ 12 w 93"/>
                <a:gd name="T37" fmla="*/ 58 h 71"/>
                <a:gd name="T38" fmla="*/ 10 w 93"/>
                <a:gd name="T39" fmla="*/ 34 h 71"/>
                <a:gd name="T40" fmla="*/ 2 w 93"/>
                <a:gd name="T41" fmla="*/ 27 h 71"/>
                <a:gd name="T42" fmla="*/ 0 w 93"/>
                <a:gd name="T43" fmla="*/ 1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71">
                  <a:moveTo>
                    <a:pt x="0" y="12"/>
                  </a:moveTo>
                  <a:lnTo>
                    <a:pt x="17" y="0"/>
                  </a:lnTo>
                  <a:lnTo>
                    <a:pt x="27" y="4"/>
                  </a:lnTo>
                  <a:lnTo>
                    <a:pt x="32" y="0"/>
                  </a:lnTo>
                  <a:lnTo>
                    <a:pt x="53" y="9"/>
                  </a:lnTo>
                  <a:lnTo>
                    <a:pt x="51" y="20"/>
                  </a:lnTo>
                  <a:lnTo>
                    <a:pt x="64" y="33"/>
                  </a:lnTo>
                  <a:lnTo>
                    <a:pt x="78" y="30"/>
                  </a:lnTo>
                  <a:lnTo>
                    <a:pt x="83" y="45"/>
                  </a:lnTo>
                  <a:lnTo>
                    <a:pt x="93" y="46"/>
                  </a:lnTo>
                  <a:lnTo>
                    <a:pt x="77" y="52"/>
                  </a:lnTo>
                  <a:lnTo>
                    <a:pt x="79" y="60"/>
                  </a:lnTo>
                  <a:lnTo>
                    <a:pt x="69" y="71"/>
                  </a:lnTo>
                  <a:lnTo>
                    <a:pt x="57" y="66"/>
                  </a:lnTo>
                  <a:lnTo>
                    <a:pt x="59" y="60"/>
                  </a:lnTo>
                  <a:lnTo>
                    <a:pt x="46" y="66"/>
                  </a:lnTo>
                  <a:lnTo>
                    <a:pt x="45" y="56"/>
                  </a:lnTo>
                  <a:lnTo>
                    <a:pt x="22" y="64"/>
                  </a:lnTo>
                  <a:lnTo>
                    <a:pt x="12" y="58"/>
                  </a:lnTo>
                  <a:lnTo>
                    <a:pt x="10" y="34"/>
                  </a:lnTo>
                  <a:lnTo>
                    <a:pt x="2" y="27"/>
                  </a:lnTo>
                  <a:lnTo>
                    <a:pt x="0" y="12"/>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72" name="Freeform 107"/>
            <p:cNvSpPr>
              <a:spLocks/>
            </p:cNvSpPr>
            <p:nvPr/>
          </p:nvSpPr>
          <p:spPr bwMode="auto">
            <a:xfrm>
              <a:off x="1754188" y="4573589"/>
              <a:ext cx="131762" cy="93663"/>
            </a:xfrm>
            <a:custGeom>
              <a:avLst/>
              <a:gdLst>
                <a:gd name="T0" fmla="*/ 1 w 83"/>
                <a:gd name="T1" fmla="*/ 11 h 59"/>
                <a:gd name="T2" fmla="*/ 9 w 83"/>
                <a:gd name="T3" fmla="*/ 15 h 59"/>
                <a:gd name="T4" fmla="*/ 32 w 83"/>
                <a:gd name="T5" fmla="*/ 7 h 59"/>
                <a:gd name="T6" fmla="*/ 33 w 83"/>
                <a:gd name="T7" fmla="*/ 17 h 59"/>
                <a:gd name="T8" fmla="*/ 46 w 83"/>
                <a:gd name="T9" fmla="*/ 11 h 59"/>
                <a:gd name="T10" fmla="*/ 44 w 83"/>
                <a:gd name="T11" fmla="*/ 17 h 59"/>
                <a:gd name="T12" fmla="*/ 56 w 83"/>
                <a:gd name="T13" fmla="*/ 22 h 59"/>
                <a:gd name="T14" fmla="*/ 66 w 83"/>
                <a:gd name="T15" fmla="*/ 11 h 59"/>
                <a:gd name="T16" fmla="*/ 62 w 83"/>
                <a:gd name="T17" fmla="*/ 7 h 59"/>
                <a:gd name="T18" fmla="*/ 67 w 83"/>
                <a:gd name="T19" fmla="*/ 0 h 59"/>
                <a:gd name="T20" fmla="*/ 83 w 83"/>
                <a:gd name="T21" fmla="*/ 17 h 59"/>
                <a:gd name="T22" fmla="*/ 74 w 83"/>
                <a:gd name="T23" fmla="*/ 29 h 59"/>
                <a:gd name="T24" fmla="*/ 65 w 83"/>
                <a:gd name="T25" fmla="*/ 17 h 59"/>
                <a:gd name="T26" fmla="*/ 59 w 83"/>
                <a:gd name="T27" fmla="*/ 21 h 59"/>
                <a:gd name="T28" fmla="*/ 51 w 83"/>
                <a:gd name="T29" fmla="*/ 34 h 59"/>
                <a:gd name="T30" fmla="*/ 57 w 83"/>
                <a:gd name="T31" fmla="*/ 37 h 59"/>
                <a:gd name="T32" fmla="*/ 56 w 83"/>
                <a:gd name="T33" fmla="*/ 54 h 59"/>
                <a:gd name="T34" fmla="*/ 43 w 83"/>
                <a:gd name="T35" fmla="*/ 59 h 59"/>
                <a:gd name="T36" fmla="*/ 40 w 83"/>
                <a:gd name="T37" fmla="*/ 49 h 59"/>
                <a:gd name="T38" fmla="*/ 34 w 83"/>
                <a:gd name="T39" fmla="*/ 57 h 59"/>
                <a:gd name="T40" fmla="*/ 22 w 83"/>
                <a:gd name="T41" fmla="*/ 47 h 59"/>
                <a:gd name="T42" fmla="*/ 3 w 83"/>
                <a:gd name="T43" fmla="*/ 44 h 59"/>
                <a:gd name="T44" fmla="*/ 0 w 83"/>
                <a:gd name="T45" fmla="*/ 32 h 59"/>
                <a:gd name="T46" fmla="*/ 6 w 83"/>
                <a:gd name="T47" fmla="*/ 30 h 59"/>
                <a:gd name="T48" fmla="*/ 1 w 83"/>
                <a:gd name="T49" fmla="*/ 1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 h="59">
                  <a:moveTo>
                    <a:pt x="1" y="11"/>
                  </a:moveTo>
                  <a:lnTo>
                    <a:pt x="9" y="15"/>
                  </a:lnTo>
                  <a:lnTo>
                    <a:pt x="32" y="7"/>
                  </a:lnTo>
                  <a:lnTo>
                    <a:pt x="33" y="17"/>
                  </a:lnTo>
                  <a:lnTo>
                    <a:pt x="46" y="11"/>
                  </a:lnTo>
                  <a:lnTo>
                    <a:pt x="44" y="17"/>
                  </a:lnTo>
                  <a:lnTo>
                    <a:pt x="56" y="22"/>
                  </a:lnTo>
                  <a:lnTo>
                    <a:pt x="66" y="11"/>
                  </a:lnTo>
                  <a:lnTo>
                    <a:pt x="62" y="7"/>
                  </a:lnTo>
                  <a:lnTo>
                    <a:pt x="67" y="0"/>
                  </a:lnTo>
                  <a:lnTo>
                    <a:pt x="83" y="17"/>
                  </a:lnTo>
                  <a:lnTo>
                    <a:pt x="74" y="29"/>
                  </a:lnTo>
                  <a:lnTo>
                    <a:pt x="65" y="17"/>
                  </a:lnTo>
                  <a:lnTo>
                    <a:pt x="59" y="21"/>
                  </a:lnTo>
                  <a:lnTo>
                    <a:pt x="51" y="34"/>
                  </a:lnTo>
                  <a:lnTo>
                    <a:pt x="57" y="37"/>
                  </a:lnTo>
                  <a:lnTo>
                    <a:pt x="56" y="54"/>
                  </a:lnTo>
                  <a:lnTo>
                    <a:pt x="43" y="59"/>
                  </a:lnTo>
                  <a:lnTo>
                    <a:pt x="40" y="49"/>
                  </a:lnTo>
                  <a:lnTo>
                    <a:pt x="34" y="57"/>
                  </a:lnTo>
                  <a:lnTo>
                    <a:pt x="22" y="47"/>
                  </a:lnTo>
                  <a:lnTo>
                    <a:pt x="3" y="44"/>
                  </a:lnTo>
                  <a:lnTo>
                    <a:pt x="0" y="32"/>
                  </a:lnTo>
                  <a:lnTo>
                    <a:pt x="6" y="30"/>
                  </a:lnTo>
                  <a:lnTo>
                    <a:pt x="1" y="1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3" name="Freeform 108"/>
            <p:cNvSpPr>
              <a:spLocks/>
            </p:cNvSpPr>
            <p:nvPr/>
          </p:nvSpPr>
          <p:spPr bwMode="auto">
            <a:xfrm>
              <a:off x="1754188" y="4573589"/>
              <a:ext cx="131762" cy="93663"/>
            </a:xfrm>
            <a:custGeom>
              <a:avLst/>
              <a:gdLst>
                <a:gd name="T0" fmla="*/ 1 w 83"/>
                <a:gd name="T1" fmla="*/ 11 h 59"/>
                <a:gd name="T2" fmla="*/ 9 w 83"/>
                <a:gd name="T3" fmla="*/ 15 h 59"/>
                <a:gd name="T4" fmla="*/ 32 w 83"/>
                <a:gd name="T5" fmla="*/ 7 h 59"/>
                <a:gd name="T6" fmla="*/ 33 w 83"/>
                <a:gd name="T7" fmla="*/ 17 h 59"/>
                <a:gd name="T8" fmla="*/ 46 w 83"/>
                <a:gd name="T9" fmla="*/ 11 h 59"/>
                <a:gd name="T10" fmla="*/ 44 w 83"/>
                <a:gd name="T11" fmla="*/ 17 h 59"/>
                <a:gd name="T12" fmla="*/ 56 w 83"/>
                <a:gd name="T13" fmla="*/ 22 h 59"/>
                <a:gd name="T14" fmla="*/ 66 w 83"/>
                <a:gd name="T15" fmla="*/ 11 h 59"/>
                <a:gd name="T16" fmla="*/ 62 w 83"/>
                <a:gd name="T17" fmla="*/ 7 h 59"/>
                <a:gd name="T18" fmla="*/ 67 w 83"/>
                <a:gd name="T19" fmla="*/ 0 h 59"/>
                <a:gd name="T20" fmla="*/ 83 w 83"/>
                <a:gd name="T21" fmla="*/ 17 h 59"/>
                <a:gd name="T22" fmla="*/ 74 w 83"/>
                <a:gd name="T23" fmla="*/ 29 h 59"/>
                <a:gd name="T24" fmla="*/ 65 w 83"/>
                <a:gd name="T25" fmla="*/ 17 h 59"/>
                <a:gd name="T26" fmla="*/ 59 w 83"/>
                <a:gd name="T27" fmla="*/ 21 h 59"/>
                <a:gd name="T28" fmla="*/ 51 w 83"/>
                <a:gd name="T29" fmla="*/ 34 h 59"/>
                <a:gd name="T30" fmla="*/ 57 w 83"/>
                <a:gd name="T31" fmla="*/ 37 h 59"/>
                <a:gd name="T32" fmla="*/ 56 w 83"/>
                <a:gd name="T33" fmla="*/ 54 h 59"/>
                <a:gd name="T34" fmla="*/ 43 w 83"/>
                <a:gd name="T35" fmla="*/ 59 h 59"/>
                <a:gd name="T36" fmla="*/ 40 w 83"/>
                <a:gd name="T37" fmla="*/ 49 h 59"/>
                <a:gd name="T38" fmla="*/ 34 w 83"/>
                <a:gd name="T39" fmla="*/ 57 h 59"/>
                <a:gd name="T40" fmla="*/ 22 w 83"/>
                <a:gd name="T41" fmla="*/ 47 h 59"/>
                <a:gd name="T42" fmla="*/ 3 w 83"/>
                <a:gd name="T43" fmla="*/ 44 h 59"/>
                <a:gd name="T44" fmla="*/ 0 w 83"/>
                <a:gd name="T45" fmla="*/ 32 h 59"/>
                <a:gd name="T46" fmla="*/ 6 w 83"/>
                <a:gd name="T47" fmla="*/ 30 h 59"/>
                <a:gd name="T48" fmla="*/ 1 w 83"/>
                <a:gd name="T49" fmla="*/ 1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 h="59">
                  <a:moveTo>
                    <a:pt x="1" y="11"/>
                  </a:moveTo>
                  <a:lnTo>
                    <a:pt x="9" y="15"/>
                  </a:lnTo>
                  <a:lnTo>
                    <a:pt x="32" y="7"/>
                  </a:lnTo>
                  <a:lnTo>
                    <a:pt x="33" y="17"/>
                  </a:lnTo>
                  <a:lnTo>
                    <a:pt x="46" y="11"/>
                  </a:lnTo>
                  <a:lnTo>
                    <a:pt x="44" y="17"/>
                  </a:lnTo>
                  <a:lnTo>
                    <a:pt x="56" y="22"/>
                  </a:lnTo>
                  <a:lnTo>
                    <a:pt x="66" y="11"/>
                  </a:lnTo>
                  <a:lnTo>
                    <a:pt x="62" y="7"/>
                  </a:lnTo>
                  <a:lnTo>
                    <a:pt x="67" y="0"/>
                  </a:lnTo>
                  <a:lnTo>
                    <a:pt x="83" y="17"/>
                  </a:lnTo>
                  <a:lnTo>
                    <a:pt x="74" y="29"/>
                  </a:lnTo>
                  <a:lnTo>
                    <a:pt x="65" y="17"/>
                  </a:lnTo>
                  <a:lnTo>
                    <a:pt x="59" y="21"/>
                  </a:lnTo>
                  <a:lnTo>
                    <a:pt x="51" y="34"/>
                  </a:lnTo>
                  <a:lnTo>
                    <a:pt x="57" y="37"/>
                  </a:lnTo>
                  <a:lnTo>
                    <a:pt x="56" y="54"/>
                  </a:lnTo>
                  <a:lnTo>
                    <a:pt x="43" y="59"/>
                  </a:lnTo>
                  <a:lnTo>
                    <a:pt x="40" y="49"/>
                  </a:lnTo>
                  <a:lnTo>
                    <a:pt x="34" y="57"/>
                  </a:lnTo>
                  <a:lnTo>
                    <a:pt x="22" y="47"/>
                  </a:lnTo>
                  <a:lnTo>
                    <a:pt x="3" y="44"/>
                  </a:lnTo>
                  <a:lnTo>
                    <a:pt x="0" y="32"/>
                  </a:lnTo>
                  <a:lnTo>
                    <a:pt x="6" y="30"/>
                  </a:lnTo>
                  <a:lnTo>
                    <a:pt x="1" y="1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74" name="Freeform 109"/>
            <p:cNvSpPr>
              <a:spLocks/>
            </p:cNvSpPr>
            <p:nvPr/>
          </p:nvSpPr>
          <p:spPr bwMode="auto">
            <a:xfrm>
              <a:off x="1806575" y="4605339"/>
              <a:ext cx="69850" cy="82550"/>
            </a:xfrm>
            <a:custGeom>
              <a:avLst/>
              <a:gdLst>
                <a:gd name="T0" fmla="*/ 26 w 44"/>
                <a:gd name="T1" fmla="*/ 1 h 52"/>
                <a:gd name="T2" fmla="*/ 36 w 44"/>
                <a:gd name="T3" fmla="*/ 0 h 52"/>
                <a:gd name="T4" fmla="*/ 44 w 44"/>
                <a:gd name="T5" fmla="*/ 25 h 52"/>
                <a:gd name="T6" fmla="*/ 26 w 44"/>
                <a:gd name="T7" fmla="*/ 49 h 52"/>
                <a:gd name="T8" fmla="*/ 11 w 44"/>
                <a:gd name="T9" fmla="*/ 52 h 52"/>
                <a:gd name="T10" fmla="*/ 8 w 44"/>
                <a:gd name="T11" fmla="*/ 45 h 52"/>
                <a:gd name="T12" fmla="*/ 0 w 44"/>
                <a:gd name="T13" fmla="*/ 48 h 52"/>
                <a:gd name="T14" fmla="*/ 7 w 44"/>
                <a:gd name="T15" fmla="*/ 29 h 52"/>
                <a:gd name="T16" fmla="*/ 10 w 44"/>
                <a:gd name="T17" fmla="*/ 39 h 52"/>
                <a:gd name="T18" fmla="*/ 23 w 44"/>
                <a:gd name="T19" fmla="*/ 34 h 52"/>
                <a:gd name="T20" fmla="*/ 24 w 44"/>
                <a:gd name="T21" fmla="*/ 17 h 52"/>
                <a:gd name="T22" fmla="*/ 18 w 44"/>
                <a:gd name="T23" fmla="*/ 14 h 52"/>
                <a:gd name="T24" fmla="*/ 26 w 44"/>
                <a:gd name="T25" fmla="*/ 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52">
                  <a:moveTo>
                    <a:pt x="26" y="1"/>
                  </a:moveTo>
                  <a:lnTo>
                    <a:pt x="36" y="0"/>
                  </a:lnTo>
                  <a:lnTo>
                    <a:pt x="44" y="25"/>
                  </a:lnTo>
                  <a:lnTo>
                    <a:pt x="26" y="49"/>
                  </a:lnTo>
                  <a:lnTo>
                    <a:pt x="11" y="52"/>
                  </a:lnTo>
                  <a:lnTo>
                    <a:pt x="8" y="45"/>
                  </a:lnTo>
                  <a:lnTo>
                    <a:pt x="0" y="48"/>
                  </a:lnTo>
                  <a:lnTo>
                    <a:pt x="7" y="29"/>
                  </a:lnTo>
                  <a:lnTo>
                    <a:pt x="10" y="39"/>
                  </a:lnTo>
                  <a:lnTo>
                    <a:pt x="23" y="34"/>
                  </a:lnTo>
                  <a:lnTo>
                    <a:pt x="24" y="17"/>
                  </a:lnTo>
                  <a:lnTo>
                    <a:pt x="18" y="14"/>
                  </a:lnTo>
                  <a:lnTo>
                    <a:pt x="26" y="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5" name="Freeform 110"/>
            <p:cNvSpPr>
              <a:spLocks/>
            </p:cNvSpPr>
            <p:nvPr/>
          </p:nvSpPr>
          <p:spPr bwMode="auto">
            <a:xfrm>
              <a:off x="1806575" y="4605339"/>
              <a:ext cx="69850" cy="82550"/>
            </a:xfrm>
            <a:custGeom>
              <a:avLst/>
              <a:gdLst>
                <a:gd name="T0" fmla="*/ 26 w 44"/>
                <a:gd name="T1" fmla="*/ 1 h 52"/>
                <a:gd name="T2" fmla="*/ 36 w 44"/>
                <a:gd name="T3" fmla="*/ 0 h 52"/>
                <a:gd name="T4" fmla="*/ 44 w 44"/>
                <a:gd name="T5" fmla="*/ 25 h 52"/>
                <a:gd name="T6" fmla="*/ 26 w 44"/>
                <a:gd name="T7" fmla="*/ 49 h 52"/>
                <a:gd name="T8" fmla="*/ 11 w 44"/>
                <a:gd name="T9" fmla="*/ 52 h 52"/>
                <a:gd name="T10" fmla="*/ 8 w 44"/>
                <a:gd name="T11" fmla="*/ 45 h 52"/>
                <a:gd name="T12" fmla="*/ 0 w 44"/>
                <a:gd name="T13" fmla="*/ 48 h 52"/>
                <a:gd name="T14" fmla="*/ 7 w 44"/>
                <a:gd name="T15" fmla="*/ 29 h 52"/>
                <a:gd name="T16" fmla="*/ 10 w 44"/>
                <a:gd name="T17" fmla="*/ 39 h 52"/>
                <a:gd name="T18" fmla="*/ 23 w 44"/>
                <a:gd name="T19" fmla="*/ 34 h 52"/>
                <a:gd name="T20" fmla="*/ 24 w 44"/>
                <a:gd name="T21" fmla="*/ 17 h 52"/>
                <a:gd name="T22" fmla="*/ 18 w 44"/>
                <a:gd name="T23" fmla="*/ 14 h 52"/>
                <a:gd name="T24" fmla="*/ 26 w 44"/>
                <a:gd name="T25" fmla="*/ 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52">
                  <a:moveTo>
                    <a:pt x="26" y="1"/>
                  </a:moveTo>
                  <a:lnTo>
                    <a:pt x="36" y="0"/>
                  </a:lnTo>
                  <a:lnTo>
                    <a:pt x="44" y="25"/>
                  </a:lnTo>
                  <a:lnTo>
                    <a:pt x="26" y="49"/>
                  </a:lnTo>
                  <a:lnTo>
                    <a:pt x="11" y="52"/>
                  </a:lnTo>
                  <a:lnTo>
                    <a:pt x="8" y="45"/>
                  </a:lnTo>
                  <a:lnTo>
                    <a:pt x="0" y="48"/>
                  </a:lnTo>
                  <a:lnTo>
                    <a:pt x="7" y="29"/>
                  </a:lnTo>
                  <a:lnTo>
                    <a:pt x="10" y="39"/>
                  </a:lnTo>
                  <a:lnTo>
                    <a:pt x="23" y="34"/>
                  </a:lnTo>
                  <a:lnTo>
                    <a:pt x="24" y="17"/>
                  </a:lnTo>
                  <a:lnTo>
                    <a:pt x="18" y="14"/>
                  </a:lnTo>
                  <a:lnTo>
                    <a:pt x="26" y="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76" name="Freeform 111"/>
            <p:cNvSpPr>
              <a:spLocks/>
            </p:cNvSpPr>
            <p:nvPr/>
          </p:nvSpPr>
          <p:spPr bwMode="auto">
            <a:xfrm>
              <a:off x="1827213" y="4603751"/>
              <a:ext cx="152400" cy="142875"/>
            </a:xfrm>
            <a:custGeom>
              <a:avLst/>
              <a:gdLst>
                <a:gd name="T0" fmla="*/ 32 w 96"/>
                <a:gd name="T1" fmla="*/ 4 h 90"/>
                <a:gd name="T2" fmla="*/ 41 w 96"/>
                <a:gd name="T3" fmla="*/ 10 h 90"/>
                <a:gd name="T4" fmla="*/ 51 w 96"/>
                <a:gd name="T5" fmla="*/ 0 h 90"/>
                <a:gd name="T6" fmla="*/ 59 w 96"/>
                <a:gd name="T7" fmla="*/ 15 h 90"/>
                <a:gd name="T8" fmla="*/ 64 w 96"/>
                <a:gd name="T9" fmla="*/ 9 h 90"/>
                <a:gd name="T10" fmla="*/ 77 w 96"/>
                <a:gd name="T11" fmla="*/ 24 h 90"/>
                <a:gd name="T12" fmla="*/ 81 w 96"/>
                <a:gd name="T13" fmla="*/ 31 h 90"/>
                <a:gd name="T14" fmla="*/ 77 w 96"/>
                <a:gd name="T15" fmla="*/ 37 h 90"/>
                <a:gd name="T16" fmla="*/ 96 w 96"/>
                <a:gd name="T17" fmla="*/ 39 h 90"/>
                <a:gd name="T18" fmla="*/ 90 w 96"/>
                <a:gd name="T19" fmla="*/ 46 h 90"/>
                <a:gd name="T20" fmla="*/ 95 w 96"/>
                <a:gd name="T21" fmla="*/ 54 h 90"/>
                <a:gd name="T22" fmla="*/ 69 w 96"/>
                <a:gd name="T23" fmla="*/ 60 h 90"/>
                <a:gd name="T24" fmla="*/ 53 w 96"/>
                <a:gd name="T25" fmla="*/ 90 h 90"/>
                <a:gd name="T26" fmla="*/ 42 w 96"/>
                <a:gd name="T27" fmla="*/ 80 h 90"/>
                <a:gd name="T28" fmla="*/ 35 w 96"/>
                <a:gd name="T29" fmla="*/ 86 h 90"/>
                <a:gd name="T30" fmla="*/ 14 w 96"/>
                <a:gd name="T31" fmla="*/ 85 h 90"/>
                <a:gd name="T32" fmla="*/ 0 w 96"/>
                <a:gd name="T33" fmla="*/ 69 h 90"/>
                <a:gd name="T34" fmla="*/ 0 w 96"/>
                <a:gd name="T35" fmla="*/ 53 h 90"/>
                <a:gd name="T36" fmla="*/ 13 w 96"/>
                <a:gd name="T37" fmla="*/ 50 h 90"/>
                <a:gd name="T38" fmla="*/ 31 w 96"/>
                <a:gd name="T39" fmla="*/ 26 h 90"/>
                <a:gd name="T40" fmla="*/ 28 w 96"/>
                <a:gd name="T41" fmla="*/ 12 h 90"/>
                <a:gd name="T42" fmla="*/ 32 w 96"/>
                <a:gd name="T43" fmla="*/ 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90">
                  <a:moveTo>
                    <a:pt x="32" y="4"/>
                  </a:moveTo>
                  <a:lnTo>
                    <a:pt x="41" y="10"/>
                  </a:lnTo>
                  <a:lnTo>
                    <a:pt x="51" y="0"/>
                  </a:lnTo>
                  <a:lnTo>
                    <a:pt x="59" y="15"/>
                  </a:lnTo>
                  <a:lnTo>
                    <a:pt x="64" y="9"/>
                  </a:lnTo>
                  <a:lnTo>
                    <a:pt x="77" y="24"/>
                  </a:lnTo>
                  <a:lnTo>
                    <a:pt x="81" y="31"/>
                  </a:lnTo>
                  <a:lnTo>
                    <a:pt x="77" y="37"/>
                  </a:lnTo>
                  <a:lnTo>
                    <a:pt x="96" y="39"/>
                  </a:lnTo>
                  <a:lnTo>
                    <a:pt x="90" y="46"/>
                  </a:lnTo>
                  <a:lnTo>
                    <a:pt x="95" y="54"/>
                  </a:lnTo>
                  <a:lnTo>
                    <a:pt x="69" y="60"/>
                  </a:lnTo>
                  <a:lnTo>
                    <a:pt x="53" y="90"/>
                  </a:lnTo>
                  <a:lnTo>
                    <a:pt x="42" y="80"/>
                  </a:lnTo>
                  <a:lnTo>
                    <a:pt x="35" y="86"/>
                  </a:lnTo>
                  <a:lnTo>
                    <a:pt x="14" y="85"/>
                  </a:lnTo>
                  <a:lnTo>
                    <a:pt x="0" y="69"/>
                  </a:lnTo>
                  <a:lnTo>
                    <a:pt x="0" y="53"/>
                  </a:lnTo>
                  <a:lnTo>
                    <a:pt x="13" y="50"/>
                  </a:lnTo>
                  <a:lnTo>
                    <a:pt x="31" y="26"/>
                  </a:lnTo>
                  <a:lnTo>
                    <a:pt x="28" y="12"/>
                  </a:lnTo>
                  <a:lnTo>
                    <a:pt x="32" y="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7" name="Freeform 112"/>
            <p:cNvSpPr>
              <a:spLocks/>
            </p:cNvSpPr>
            <p:nvPr/>
          </p:nvSpPr>
          <p:spPr bwMode="auto">
            <a:xfrm>
              <a:off x="1827213" y="4603751"/>
              <a:ext cx="152400" cy="142875"/>
            </a:xfrm>
            <a:custGeom>
              <a:avLst/>
              <a:gdLst>
                <a:gd name="T0" fmla="*/ 32 w 96"/>
                <a:gd name="T1" fmla="*/ 4 h 90"/>
                <a:gd name="T2" fmla="*/ 41 w 96"/>
                <a:gd name="T3" fmla="*/ 10 h 90"/>
                <a:gd name="T4" fmla="*/ 51 w 96"/>
                <a:gd name="T5" fmla="*/ 0 h 90"/>
                <a:gd name="T6" fmla="*/ 59 w 96"/>
                <a:gd name="T7" fmla="*/ 15 h 90"/>
                <a:gd name="T8" fmla="*/ 64 w 96"/>
                <a:gd name="T9" fmla="*/ 9 h 90"/>
                <a:gd name="T10" fmla="*/ 77 w 96"/>
                <a:gd name="T11" fmla="*/ 24 h 90"/>
                <a:gd name="T12" fmla="*/ 81 w 96"/>
                <a:gd name="T13" fmla="*/ 31 h 90"/>
                <a:gd name="T14" fmla="*/ 77 w 96"/>
                <a:gd name="T15" fmla="*/ 37 h 90"/>
                <a:gd name="T16" fmla="*/ 96 w 96"/>
                <a:gd name="T17" fmla="*/ 39 h 90"/>
                <a:gd name="T18" fmla="*/ 90 w 96"/>
                <a:gd name="T19" fmla="*/ 46 h 90"/>
                <a:gd name="T20" fmla="*/ 95 w 96"/>
                <a:gd name="T21" fmla="*/ 54 h 90"/>
                <a:gd name="T22" fmla="*/ 69 w 96"/>
                <a:gd name="T23" fmla="*/ 60 h 90"/>
                <a:gd name="T24" fmla="*/ 53 w 96"/>
                <a:gd name="T25" fmla="*/ 90 h 90"/>
                <a:gd name="T26" fmla="*/ 42 w 96"/>
                <a:gd name="T27" fmla="*/ 80 h 90"/>
                <a:gd name="T28" fmla="*/ 35 w 96"/>
                <a:gd name="T29" fmla="*/ 86 h 90"/>
                <a:gd name="T30" fmla="*/ 14 w 96"/>
                <a:gd name="T31" fmla="*/ 85 h 90"/>
                <a:gd name="T32" fmla="*/ 0 w 96"/>
                <a:gd name="T33" fmla="*/ 69 h 90"/>
                <a:gd name="T34" fmla="*/ 0 w 96"/>
                <a:gd name="T35" fmla="*/ 53 h 90"/>
                <a:gd name="T36" fmla="*/ 13 w 96"/>
                <a:gd name="T37" fmla="*/ 50 h 90"/>
                <a:gd name="T38" fmla="*/ 31 w 96"/>
                <a:gd name="T39" fmla="*/ 26 h 90"/>
                <a:gd name="T40" fmla="*/ 28 w 96"/>
                <a:gd name="T41" fmla="*/ 12 h 90"/>
                <a:gd name="T42" fmla="*/ 32 w 96"/>
                <a:gd name="T43" fmla="*/ 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6" h="90">
                  <a:moveTo>
                    <a:pt x="32" y="4"/>
                  </a:moveTo>
                  <a:lnTo>
                    <a:pt x="41" y="10"/>
                  </a:lnTo>
                  <a:lnTo>
                    <a:pt x="51" y="0"/>
                  </a:lnTo>
                  <a:lnTo>
                    <a:pt x="59" y="15"/>
                  </a:lnTo>
                  <a:lnTo>
                    <a:pt x="64" y="9"/>
                  </a:lnTo>
                  <a:lnTo>
                    <a:pt x="77" y="24"/>
                  </a:lnTo>
                  <a:lnTo>
                    <a:pt x="81" y="31"/>
                  </a:lnTo>
                  <a:lnTo>
                    <a:pt x="77" y="37"/>
                  </a:lnTo>
                  <a:lnTo>
                    <a:pt x="96" y="39"/>
                  </a:lnTo>
                  <a:lnTo>
                    <a:pt x="90" y="46"/>
                  </a:lnTo>
                  <a:lnTo>
                    <a:pt x="95" y="54"/>
                  </a:lnTo>
                  <a:lnTo>
                    <a:pt x="69" y="60"/>
                  </a:lnTo>
                  <a:lnTo>
                    <a:pt x="53" y="90"/>
                  </a:lnTo>
                  <a:lnTo>
                    <a:pt x="42" y="80"/>
                  </a:lnTo>
                  <a:lnTo>
                    <a:pt x="35" y="86"/>
                  </a:lnTo>
                  <a:lnTo>
                    <a:pt x="14" y="85"/>
                  </a:lnTo>
                  <a:lnTo>
                    <a:pt x="0" y="69"/>
                  </a:lnTo>
                  <a:lnTo>
                    <a:pt x="0" y="53"/>
                  </a:lnTo>
                  <a:lnTo>
                    <a:pt x="13" y="50"/>
                  </a:lnTo>
                  <a:lnTo>
                    <a:pt x="31" y="26"/>
                  </a:lnTo>
                  <a:lnTo>
                    <a:pt x="28" y="12"/>
                  </a:lnTo>
                  <a:lnTo>
                    <a:pt x="32" y="4"/>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78" name="Freeform 113"/>
            <p:cNvSpPr>
              <a:spLocks/>
            </p:cNvSpPr>
            <p:nvPr/>
          </p:nvSpPr>
          <p:spPr bwMode="auto">
            <a:xfrm>
              <a:off x="2090738" y="4302126"/>
              <a:ext cx="211137" cy="376238"/>
            </a:xfrm>
            <a:custGeom>
              <a:avLst/>
              <a:gdLst>
                <a:gd name="T0" fmla="*/ 64 w 133"/>
                <a:gd name="T1" fmla="*/ 5 h 237"/>
                <a:gd name="T2" fmla="*/ 74 w 133"/>
                <a:gd name="T3" fmla="*/ 0 h 237"/>
                <a:gd name="T4" fmla="*/ 86 w 133"/>
                <a:gd name="T5" fmla="*/ 9 h 237"/>
                <a:gd name="T6" fmla="*/ 83 w 133"/>
                <a:gd name="T7" fmla="*/ 1 h 237"/>
                <a:gd name="T8" fmla="*/ 101 w 133"/>
                <a:gd name="T9" fmla="*/ 10 h 237"/>
                <a:gd name="T10" fmla="*/ 120 w 133"/>
                <a:gd name="T11" fmla="*/ 8 h 237"/>
                <a:gd name="T12" fmla="*/ 127 w 133"/>
                <a:gd name="T13" fmla="*/ 18 h 237"/>
                <a:gd name="T14" fmla="*/ 128 w 133"/>
                <a:gd name="T15" fmla="*/ 34 h 237"/>
                <a:gd name="T16" fmla="*/ 113 w 133"/>
                <a:gd name="T17" fmla="*/ 41 h 237"/>
                <a:gd name="T18" fmla="*/ 126 w 133"/>
                <a:gd name="T19" fmla="*/ 66 h 237"/>
                <a:gd name="T20" fmla="*/ 118 w 133"/>
                <a:gd name="T21" fmla="*/ 71 h 237"/>
                <a:gd name="T22" fmla="*/ 120 w 133"/>
                <a:gd name="T23" fmla="*/ 76 h 237"/>
                <a:gd name="T24" fmla="*/ 112 w 133"/>
                <a:gd name="T25" fmla="*/ 76 h 237"/>
                <a:gd name="T26" fmla="*/ 107 w 133"/>
                <a:gd name="T27" fmla="*/ 89 h 237"/>
                <a:gd name="T28" fmla="*/ 109 w 133"/>
                <a:gd name="T29" fmla="*/ 98 h 237"/>
                <a:gd name="T30" fmla="*/ 116 w 133"/>
                <a:gd name="T31" fmla="*/ 93 h 237"/>
                <a:gd name="T32" fmla="*/ 133 w 133"/>
                <a:gd name="T33" fmla="*/ 115 h 237"/>
                <a:gd name="T34" fmla="*/ 131 w 133"/>
                <a:gd name="T35" fmla="*/ 141 h 237"/>
                <a:gd name="T36" fmla="*/ 121 w 133"/>
                <a:gd name="T37" fmla="*/ 183 h 237"/>
                <a:gd name="T38" fmla="*/ 110 w 133"/>
                <a:gd name="T39" fmla="*/ 179 h 237"/>
                <a:gd name="T40" fmla="*/ 105 w 133"/>
                <a:gd name="T41" fmla="*/ 170 h 237"/>
                <a:gd name="T42" fmla="*/ 99 w 133"/>
                <a:gd name="T43" fmla="*/ 179 h 237"/>
                <a:gd name="T44" fmla="*/ 110 w 133"/>
                <a:gd name="T45" fmla="*/ 202 h 237"/>
                <a:gd name="T46" fmla="*/ 110 w 133"/>
                <a:gd name="T47" fmla="*/ 235 h 237"/>
                <a:gd name="T48" fmla="*/ 80 w 133"/>
                <a:gd name="T49" fmla="*/ 233 h 237"/>
                <a:gd name="T50" fmla="*/ 64 w 133"/>
                <a:gd name="T51" fmla="*/ 237 h 237"/>
                <a:gd name="T52" fmla="*/ 45 w 133"/>
                <a:gd name="T53" fmla="*/ 219 h 237"/>
                <a:gd name="T54" fmla="*/ 28 w 133"/>
                <a:gd name="T55" fmla="*/ 219 h 237"/>
                <a:gd name="T56" fmla="*/ 22 w 133"/>
                <a:gd name="T57" fmla="*/ 201 h 237"/>
                <a:gd name="T58" fmla="*/ 31 w 133"/>
                <a:gd name="T59" fmla="*/ 190 h 237"/>
                <a:gd name="T60" fmla="*/ 6 w 133"/>
                <a:gd name="T61" fmla="*/ 173 h 237"/>
                <a:gd name="T62" fmla="*/ 0 w 133"/>
                <a:gd name="T63" fmla="*/ 160 h 237"/>
                <a:gd name="T64" fmla="*/ 7 w 133"/>
                <a:gd name="T65" fmla="*/ 155 h 237"/>
                <a:gd name="T66" fmla="*/ 4 w 133"/>
                <a:gd name="T67" fmla="*/ 143 h 237"/>
                <a:gd name="T68" fmla="*/ 12 w 133"/>
                <a:gd name="T69" fmla="*/ 145 h 237"/>
                <a:gd name="T70" fmla="*/ 24 w 133"/>
                <a:gd name="T71" fmla="*/ 130 h 237"/>
                <a:gd name="T72" fmla="*/ 46 w 133"/>
                <a:gd name="T73" fmla="*/ 140 h 237"/>
                <a:gd name="T74" fmla="*/ 50 w 133"/>
                <a:gd name="T75" fmla="*/ 134 h 237"/>
                <a:gd name="T76" fmla="*/ 66 w 133"/>
                <a:gd name="T77" fmla="*/ 135 h 237"/>
                <a:gd name="T78" fmla="*/ 64 w 133"/>
                <a:gd name="T79" fmla="*/ 112 h 237"/>
                <a:gd name="T80" fmla="*/ 73 w 133"/>
                <a:gd name="T81" fmla="*/ 86 h 237"/>
                <a:gd name="T82" fmla="*/ 89 w 133"/>
                <a:gd name="T83" fmla="*/ 89 h 237"/>
                <a:gd name="T84" fmla="*/ 86 w 133"/>
                <a:gd name="T85" fmla="*/ 83 h 237"/>
                <a:gd name="T86" fmla="*/ 65 w 133"/>
                <a:gd name="T87" fmla="*/ 78 h 237"/>
                <a:gd name="T88" fmla="*/ 65 w 133"/>
                <a:gd name="T89" fmla="*/ 53 h 237"/>
                <a:gd name="T90" fmla="*/ 75 w 133"/>
                <a:gd name="T91" fmla="*/ 37 h 237"/>
                <a:gd name="T92" fmla="*/ 69 w 133"/>
                <a:gd name="T93" fmla="*/ 33 h 237"/>
                <a:gd name="T94" fmla="*/ 64 w 133"/>
                <a:gd name="T95" fmla="*/ 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3" h="237">
                  <a:moveTo>
                    <a:pt x="64" y="5"/>
                  </a:moveTo>
                  <a:lnTo>
                    <a:pt x="74" y="0"/>
                  </a:lnTo>
                  <a:lnTo>
                    <a:pt x="86" y="9"/>
                  </a:lnTo>
                  <a:lnTo>
                    <a:pt x="83" y="1"/>
                  </a:lnTo>
                  <a:lnTo>
                    <a:pt x="101" y="10"/>
                  </a:lnTo>
                  <a:lnTo>
                    <a:pt x="120" y="8"/>
                  </a:lnTo>
                  <a:lnTo>
                    <a:pt x="127" y="18"/>
                  </a:lnTo>
                  <a:lnTo>
                    <a:pt x="128" y="34"/>
                  </a:lnTo>
                  <a:lnTo>
                    <a:pt x="113" y="41"/>
                  </a:lnTo>
                  <a:lnTo>
                    <a:pt x="126" y="66"/>
                  </a:lnTo>
                  <a:lnTo>
                    <a:pt x="118" y="71"/>
                  </a:lnTo>
                  <a:lnTo>
                    <a:pt x="120" y="76"/>
                  </a:lnTo>
                  <a:lnTo>
                    <a:pt x="112" y="76"/>
                  </a:lnTo>
                  <a:lnTo>
                    <a:pt x="107" y="89"/>
                  </a:lnTo>
                  <a:lnTo>
                    <a:pt x="109" y="98"/>
                  </a:lnTo>
                  <a:lnTo>
                    <a:pt x="116" y="93"/>
                  </a:lnTo>
                  <a:lnTo>
                    <a:pt x="133" y="115"/>
                  </a:lnTo>
                  <a:lnTo>
                    <a:pt x="131" y="141"/>
                  </a:lnTo>
                  <a:lnTo>
                    <a:pt x="121" y="183"/>
                  </a:lnTo>
                  <a:lnTo>
                    <a:pt x="110" y="179"/>
                  </a:lnTo>
                  <a:lnTo>
                    <a:pt x="105" y="170"/>
                  </a:lnTo>
                  <a:lnTo>
                    <a:pt x="99" y="179"/>
                  </a:lnTo>
                  <a:lnTo>
                    <a:pt x="110" y="202"/>
                  </a:lnTo>
                  <a:lnTo>
                    <a:pt x="110" y="235"/>
                  </a:lnTo>
                  <a:lnTo>
                    <a:pt x="80" y="233"/>
                  </a:lnTo>
                  <a:lnTo>
                    <a:pt x="64" y="237"/>
                  </a:lnTo>
                  <a:lnTo>
                    <a:pt x="45" y="219"/>
                  </a:lnTo>
                  <a:lnTo>
                    <a:pt x="28" y="219"/>
                  </a:lnTo>
                  <a:lnTo>
                    <a:pt x="22" y="201"/>
                  </a:lnTo>
                  <a:lnTo>
                    <a:pt x="31" y="190"/>
                  </a:lnTo>
                  <a:lnTo>
                    <a:pt x="6" y="173"/>
                  </a:lnTo>
                  <a:lnTo>
                    <a:pt x="0" y="160"/>
                  </a:lnTo>
                  <a:lnTo>
                    <a:pt x="7" y="155"/>
                  </a:lnTo>
                  <a:lnTo>
                    <a:pt x="4" y="143"/>
                  </a:lnTo>
                  <a:lnTo>
                    <a:pt x="12" y="145"/>
                  </a:lnTo>
                  <a:lnTo>
                    <a:pt x="24" y="130"/>
                  </a:lnTo>
                  <a:lnTo>
                    <a:pt x="46" y="140"/>
                  </a:lnTo>
                  <a:lnTo>
                    <a:pt x="50" y="134"/>
                  </a:lnTo>
                  <a:lnTo>
                    <a:pt x="66" y="135"/>
                  </a:lnTo>
                  <a:lnTo>
                    <a:pt x="64" y="112"/>
                  </a:lnTo>
                  <a:lnTo>
                    <a:pt x="73" y="86"/>
                  </a:lnTo>
                  <a:lnTo>
                    <a:pt x="89" y="89"/>
                  </a:lnTo>
                  <a:lnTo>
                    <a:pt x="86" y="83"/>
                  </a:lnTo>
                  <a:lnTo>
                    <a:pt x="65" y="78"/>
                  </a:lnTo>
                  <a:lnTo>
                    <a:pt x="65" y="53"/>
                  </a:lnTo>
                  <a:lnTo>
                    <a:pt x="75" y="37"/>
                  </a:lnTo>
                  <a:lnTo>
                    <a:pt x="69" y="33"/>
                  </a:lnTo>
                  <a:lnTo>
                    <a:pt x="64" y="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9" name="Freeform 114"/>
            <p:cNvSpPr>
              <a:spLocks/>
            </p:cNvSpPr>
            <p:nvPr/>
          </p:nvSpPr>
          <p:spPr bwMode="auto">
            <a:xfrm>
              <a:off x="2090738" y="4302126"/>
              <a:ext cx="211137" cy="376238"/>
            </a:xfrm>
            <a:custGeom>
              <a:avLst/>
              <a:gdLst>
                <a:gd name="T0" fmla="*/ 64 w 133"/>
                <a:gd name="T1" fmla="*/ 5 h 237"/>
                <a:gd name="T2" fmla="*/ 74 w 133"/>
                <a:gd name="T3" fmla="*/ 0 h 237"/>
                <a:gd name="T4" fmla="*/ 86 w 133"/>
                <a:gd name="T5" fmla="*/ 9 h 237"/>
                <a:gd name="T6" fmla="*/ 83 w 133"/>
                <a:gd name="T7" fmla="*/ 1 h 237"/>
                <a:gd name="T8" fmla="*/ 101 w 133"/>
                <a:gd name="T9" fmla="*/ 10 h 237"/>
                <a:gd name="T10" fmla="*/ 120 w 133"/>
                <a:gd name="T11" fmla="*/ 8 h 237"/>
                <a:gd name="T12" fmla="*/ 127 w 133"/>
                <a:gd name="T13" fmla="*/ 18 h 237"/>
                <a:gd name="T14" fmla="*/ 128 w 133"/>
                <a:gd name="T15" fmla="*/ 34 h 237"/>
                <a:gd name="T16" fmla="*/ 113 w 133"/>
                <a:gd name="T17" fmla="*/ 41 h 237"/>
                <a:gd name="T18" fmla="*/ 126 w 133"/>
                <a:gd name="T19" fmla="*/ 66 h 237"/>
                <a:gd name="T20" fmla="*/ 118 w 133"/>
                <a:gd name="T21" fmla="*/ 71 h 237"/>
                <a:gd name="T22" fmla="*/ 120 w 133"/>
                <a:gd name="T23" fmla="*/ 76 h 237"/>
                <a:gd name="T24" fmla="*/ 112 w 133"/>
                <a:gd name="T25" fmla="*/ 76 h 237"/>
                <a:gd name="T26" fmla="*/ 107 w 133"/>
                <a:gd name="T27" fmla="*/ 89 h 237"/>
                <a:gd name="T28" fmla="*/ 109 w 133"/>
                <a:gd name="T29" fmla="*/ 98 h 237"/>
                <a:gd name="T30" fmla="*/ 116 w 133"/>
                <a:gd name="T31" fmla="*/ 93 h 237"/>
                <a:gd name="T32" fmla="*/ 133 w 133"/>
                <a:gd name="T33" fmla="*/ 115 h 237"/>
                <a:gd name="T34" fmla="*/ 131 w 133"/>
                <a:gd name="T35" fmla="*/ 141 h 237"/>
                <a:gd name="T36" fmla="*/ 121 w 133"/>
                <a:gd name="T37" fmla="*/ 183 h 237"/>
                <a:gd name="T38" fmla="*/ 110 w 133"/>
                <a:gd name="T39" fmla="*/ 179 h 237"/>
                <a:gd name="T40" fmla="*/ 105 w 133"/>
                <a:gd name="T41" fmla="*/ 170 h 237"/>
                <a:gd name="T42" fmla="*/ 99 w 133"/>
                <a:gd name="T43" fmla="*/ 179 h 237"/>
                <a:gd name="T44" fmla="*/ 110 w 133"/>
                <a:gd name="T45" fmla="*/ 202 h 237"/>
                <a:gd name="T46" fmla="*/ 110 w 133"/>
                <a:gd name="T47" fmla="*/ 235 h 237"/>
                <a:gd name="T48" fmla="*/ 80 w 133"/>
                <a:gd name="T49" fmla="*/ 233 h 237"/>
                <a:gd name="T50" fmla="*/ 64 w 133"/>
                <a:gd name="T51" fmla="*/ 237 h 237"/>
                <a:gd name="T52" fmla="*/ 45 w 133"/>
                <a:gd name="T53" fmla="*/ 219 h 237"/>
                <a:gd name="T54" fmla="*/ 28 w 133"/>
                <a:gd name="T55" fmla="*/ 219 h 237"/>
                <a:gd name="T56" fmla="*/ 22 w 133"/>
                <a:gd name="T57" fmla="*/ 201 h 237"/>
                <a:gd name="T58" fmla="*/ 31 w 133"/>
                <a:gd name="T59" fmla="*/ 190 h 237"/>
                <a:gd name="T60" fmla="*/ 6 w 133"/>
                <a:gd name="T61" fmla="*/ 173 h 237"/>
                <a:gd name="T62" fmla="*/ 0 w 133"/>
                <a:gd name="T63" fmla="*/ 160 h 237"/>
                <a:gd name="T64" fmla="*/ 7 w 133"/>
                <a:gd name="T65" fmla="*/ 155 h 237"/>
                <a:gd name="T66" fmla="*/ 4 w 133"/>
                <a:gd name="T67" fmla="*/ 143 h 237"/>
                <a:gd name="T68" fmla="*/ 12 w 133"/>
                <a:gd name="T69" fmla="*/ 145 h 237"/>
                <a:gd name="T70" fmla="*/ 24 w 133"/>
                <a:gd name="T71" fmla="*/ 130 h 237"/>
                <a:gd name="T72" fmla="*/ 46 w 133"/>
                <a:gd name="T73" fmla="*/ 140 h 237"/>
                <a:gd name="T74" fmla="*/ 50 w 133"/>
                <a:gd name="T75" fmla="*/ 134 h 237"/>
                <a:gd name="T76" fmla="*/ 66 w 133"/>
                <a:gd name="T77" fmla="*/ 135 h 237"/>
                <a:gd name="T78" fmla="*/ 64 w 133"/>
                <a:gd name="T79" fmla="*/ 112 h 237"/>
                <a:gd name="T80" fmla="*/ 73 w 133"/>
                <a:gd name="T81" fmla="*/ 86 h 237"/>
                <a:gd name="T82" fmla="*/ 89 w 133"/>
                <a:gd name="T83" fmla="*/ 89 h 237"/>
                <a:gd name="T84" fmla="*/ 86 w 133"/>
                <a:gd name="T85" fmla="*/ 83 h 237"/>
                <a:gd name="T86" fmla="*/ 65 w 133"/>
                <a:gd name="T87" fmla="*/ 78 h 237"/>
                <a:gd name="T88" fmla="*/ 65 w 133"/>
                <a:gd name="T89" fmla="*/ 53 h 237"/>
                <a:gd name="T90" fmla="*/ 75 w 133"/>
                <a:gd name="T91" fmla="*/ 37 h 237"/>
                <a:gd name="T92" fmla="*/ 69 w 133"/>
                <a:gd name="T93" fmla="*/ 33 h 237"/>
                <a:gd name="T94" fmla="*/ 64 w 133"/>
                <a:gd name="T95" fmla="*/ 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3" h="237">
                  <a:moveTo>
                    <a:pt x="64" y="5"/>
                  </a:moveTo>
                  <a:lnTo>
                    <a:pt x="74" y="0"/>
                  </a:lnTo>
                  <a:lnTo>
                    <a:pt x="86" y="9"/>
                  </a:lnTo>
                  <a:lnTo>
                    <a:pt x="83" y="1"/>
                  </a:lnTo>
                  <a:lnTo>
                    <a:pt x="101" y="10"/>
                  </a:lnTo>
                  <a:lnTo>
                    <a:pt x="120" y="8"/>
                  </a:lnTo>
                  <a:lnTo>
                    <a:pt x="127" y="18"/>
                  </a:lnTo>
                  <a:lnTo>
                    <a:pt x="128" y="34"/>
                  </a:lnTo>
                  <a:lnTo>
                    <a:pt x="113" y="41"/>
                  </a:lnTo>
                  <a:lnTo>
                    <a:pt x="126" y="66"/>
                  </a:lnTo>
                  <a:lnTo>
                    <a:pt x="118" y="71"/>
                  </a:lnTo>
                  <a:lnTo>
                    <a:pt x="120" y="76"/>
                  </a:lnTo>
                  <a:lnTo>
                    <a:pt x="112" y="76"/>
                  </a:lnTo>
                  <a:lnTo>
                    <a:pt x="107" y="89"/>
                  </a:lnTo>
                  <a:lnTo>
                    <a:pt x="109" y="98"/>
                  </a:lnTo>
                  <a:lnTo>
                    <a:pt x="116" y="93"/>
                  </a:lnTo>
                  <a:lnTo>
                    <a:pt x="133" y="115"/>
                  </a:lnTo>
                  <a:lnTo>
                    <a:pt x="131" y="141"/>
                  </a:lnTo>
                  <a:lnTo>
                    <a:pt x="121" y="183"/>
                  </a:lnTo>
                  <a:lnTo>
                    <a:pt x="110" y="179"/>
                  </a:lnTo>
                  <a:lnTo>
                    <a:pt x="105" y="170"/>
                  </a:lnTo>
                  <a:lnTo>
                    <a:pt x="99" y="179"/>
                  </a:lnTo>
                  <a:lnTo>
                    <a:pt x="110" y="202"/>
                  </a:lnTo>
                  <a:lnTo>
                    <a:pt x="110" y="235"/>
                  </a:lnTo>
                  <a:lnTo>
                    <a:pt x="80" y="233"/>
                  </a:lnTo>
                  <a:lnTo>
                    <a:pt x="64" y="237"/>
                  </a:lnTo>
                  <a:lnTo>
                    <a:pt x="45" y="219"/>
                  </a:lnTo>
                  <a:lnTo>
                    <a:pt x="28" y="219"/>
                  </a:lnTo>
                  <a:lnTo>
                    <a:pt x="22" y="201"/>
                  </a:lnTo>
                  <a:lnTo>
                    <a:pt x="31" y="190"/>
                  </a:lnTo>
                  <a:lnTo>
                    <a:pt x="6" y="173"/>
                  </a:lnTo>
                  <a:lnTo>
                    <a:pt x="0" y="160"/>
                  </a:lnTo>
                  <a:lnTo>
                    <a:pt x="7" y="155"/>
                  </a:lnTo>
                  <a:lnTo>
                    <a:pt x="4" y="143"/>
                  </a:lnTo>
                  <a:lnTo>
                    <a:pt x="12" y="145"/>
                  </a:lnTo>
                  <a:lnTo>
                    <a:pt x="24" y="130"/>
                  </a:lnTo>
                  <a:lnTo>
                    <a:pt x="46" y="140"/>
                  </a:lnTo>
                  <a:lnTo>
                    <a:pt x="50" y="134"/>
                  </a:lnTo>
                  <a:lnTo>
                    <a:pt x="66" y="135"/>
                  </a:lnTo>
                  <a:lnTo>
                    <a:pt x="64" y="112"/>
                  </a:lnTo>
                  <a:lnTo>
                    <a:pt x="73" y="86"/>
                  </a:lnTo>
                  <a:lnTo>
                    <a:pt x="89" y="89"/>
                  </a:lnTo>
                  <a:lnTo>
                    <a:pt x="86" y="83"/>
                  </a:lnTo>
                  <a:lnTo>
                    <a:pt x="65" y="78"/>
                  </a:lnTo>
                  <a:lnTo>
                    <a:pt x="65" y="53"/>
                  </a:lnTo>
                  <a:lnTo>
                    <a:pt x="75" y="37"/>
                  </a:lnTo>
                  <a:lnTo>
                    <a:pt x="69" y="33"/>
                  </a:lnTo>
                  <a:lnTo>
                    <a:pt x="64" y="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80" name="Freeform 115"/>
            <p:cNvSpPr>
              <a:spLocks/>
            </p:cNvSpPr>
            <p:nvPr/>
          </p:nvSpPr>
          <p:spPr bwMode="auto">
            <a:xfrm>
              <a:off x="1819275" y="4567239"/>
              <a:ext cx="265112" cy="361950"/>
            </a:xfrm>
            <a:custGeom>
              <a:avLst/>
              <a:gdLst>
                <a:gd name="T0" fmla="*/ 67 w 167"/>
                <a:gd name="T1" fmla="*/ 14 h 228"/>
                <a:gd name="T2" fmla="*/ 80 w 167"/>
                <a:gd name="T3" fmla="*/ 19 h 228"/>
                <a:gd name="T4" fmla="*/ 87 w 167"/>
                <a:gd name="T5" fmla="*/ 14 h 228"/>
                <a:gd name="T6" fmla="*/ 83 w 167"/>
                <a:gd name="T7" fmla="*/ 6 h 228"/>
                <a:gd name="T8" fmla="*/ 86 w 167"/>
                <a:gd name="T9" fmla="*/ 3 h 228"/>
                <a:gd name="T10" fmla="*/ 101 w 167"/>
                <a:gd name="T11" fmla="*/ 6 h 228"/>
                <a:gd name="T12" fmla="*/ 119 w 167"/>
                <a:gd name="T13" fmla="*/ 0 h 228"/>
                <a:gd name="T14" fmla="*/ 141 w 167"/>
                <a:gd name="T15" fmla="*/ 24 h 228"/>
                <a:gd name="T16" fmla="*/ 143 w 167"/>
                <a:gd name="T17" fmla="*/ 41 h 228"/>
                <a:gd name="T18" fmla="*/ 157 w 167"/>
                <a:gd name="T19" fmla="*/ 57 h 228"/>
                <a:gd name="T20" fmla="*/ 148 w 167"/>
                <a:gd name="T21" fmla="*/ 59 h 228"/>
                <a:gd name="T22" fmla="*/ 163 w 167"/>
                <a:gd name="T23" fmla="*/ 66 h 228"/>
                <a:gd name="T24" fmla="*/ 167 w 167"/>
                <a:gd name="T25" fmla="*/ 77 h 228"/>
                <a:gd name="T26" fmla="*/ 160 w 167"/>
                <a:gd name="T27" fmla="*/ 88 h 228"/>
                <a:gd name="T28" fmla="*/ 148 w 167"/>
                <a:gd name="T29" fmla="*/ 90 h 228"/>
                <a:gd name="T30" fmla="*/ 157 w 167"/>
                <a:gd name="T31" fmla="*/ 103 h 228"/>
                <a:gd name="T32" fmla="*/ 153 w 167"/>
                <a:gd name="T33" fmla="*/ 115 h 228"/>
                <a:gd name="T34" fmla="*/ 130 w 167"/>
                <a:gd name="T35" fmla="*/ 120 h 228"/>
                <a:gd name="T36" fmla="*/ 108 w 167"/>
                <a:gd name="T37" fmla="*/ 141 h 228"/>
                <a:gd name="T38" fmla="*/ 95 w 167"/>
                <a:gd name="T39" fmla="*/ 223 h 228"/>
                <a:gd name="T40" fmla="*/ 66 w 167"/>
                <a:gd name="T41" fmla="*/ 227 h 228"/>
                <a:gd name="T42" fmla="*/ 52 w 167"/>
                <a:gd name="T43" fmla="*/ 221 h 228"/>
                <a:gd name="T44" fmla="*/ 34 w 167"/>
                <a:gd name="T45" fmla="*/ 228 h 228"/>
                <a:gd name="T46" fmla="*/ 19 w 167"/>
                <a:gd name="T47" fmla="*/ 209 h 228"/>
                <a:gd name="T48" fmla="*/ 23 w 167"/>
                <a:gd name="T49" fmla="*/ 165 h 228"/>
                <a:gd name="T50" fmla="*/ 15 w 167"/>
                <a:gd name="T51" fmla="*/ 162 h 228"/>
                <a:gd name="T52" fmla="*/ 0 w 167"/>
                <a:gd name="T53" fmla="*/ 114 h 228"/>
                <a:gd name="T54" fmla="*/ 17 w 167"/>
                <a:gd name="T55" fmla="*/ 107 h 228"/>
                <a:gd name="T56" fmla="*/ 40 w 167"/>
                <a:gd name="T57" fmla="*/ 109 h 228"/>
                <a:gd name="T58" fmla="*/ 47 w 167"/>
                <a:gd name="T59" fmla="*/ 103 h 228"/>
                <a:gd name="T60" fmla="*/ 59 w 167"/>
                <a:gd name="T61" fmla="*/ 113 h 228"/>
                <a:gd name="T62" fmla="*/ 74 w 167"/>
                <a:gd name="T63" fmla="*/ 83 h 228"/>
                <a:gd name="T64" fmla="*/ 100 w 167"/>
                <a:gd name="T65" fmla="*/ 77 h 228"/>
                <a:gd name="T66" fmla="*/ 97 w 167"/>
                <a:gd name="T67" fmla="*/ 59 h 228"/>
                <a:gd name="T68" fmla="*/ 96 w 167"/>
                <a:gd name="T69" fmla="*/ 63 h 228"/>
                <a:gd name="T70" fmla="*/ 81 w 167"/>
                <a:gd name="T71" fmla="*/ 59 h 228"/>
                <a:gd name="T72" fmla="*/ 86 w 167"/>
                <a:gd name="T73" fmla="*/ 54 h 228"/>
                <a:gd name="T74" fmla="*/ 72 w 167"/>
                <a:gd name="T75" fmla="*/ 34 h 228"/>
                <a:gd name="T76" fmla="*/ 78 w 167"/>
                <a:gd name="T77" fmla="*/ 27 h 228"/>
                <a:gd name="T78" fmla="*/ 67 w 167"/>
                <a:gd name="T79" fmla="*/ 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7" h="228">
                  <a:moveTo>
                    <a:pt x="67" y="14"/>
                  </a:moveTo>
                  <a:lnTo>
                    <a:pt x="80" y="19"/>
                  </a:lnTo>
                  <a:lnTo>
                    <a:pt x="87" y="14"/>
                  </a:lnTo>
                  <a:lnTo>
                    <a:pt x="83" y="6"/>
                  </a:lnTo>
                  <a:lnTo>
                    <a:pt x="86" y="3"/>
                  </a:lnTo>
                  <a:lnTo>
                    <a:pt x="101" y="6"/>
                  </a:lnTo>
                  <a:lnTo>
                    <a:pt x="119" y="0"/>
                  </a:lnTo>
                  <a:lnTo>
                    <a:pt x="141" y="24"/>
                  </a:lnTo>
                  <a:lnTo>
                    <a:pt x="143" y="41"/>
                  </a:lnTo>
                  <a:lnTo>
                    <a:pt x="157" y="57"/>
                  </a:lnTo>
                  <a:lnTo>
                    <a:pt x="148" y="59"/>
                  </a:lnTo>
                  <a:lnTo>
                    <a:pt x="163" y="66"/>
                  </a:lnTo>
                  <a:lnTo>
                    <a:pt x="167" y="77"/>
                  </a:lnTo>
                  <a:lnTo>
                    <a:pt x="160" y="88"/>
                  </a:lnTo>
                  <a:lnTo>
                    <a:pt x="148" y="90"/>
                  </a:lnTo>
                  <a:lnTo>
                    <a:pt x="157" y="103"/>
                  </a:lnTo>
                  <a:lnTo>
                    <a:pt x="153" y="115"/>
                  </a:lnTo>
                  <a:lnTo>
                    <a:pt x="130" y="120"/>
                  </a:lnTo>
                  <a:lnTo>
                    <a:pt x="108" y="141"/>
                  </a:lnTo>
                  <a:lnTo>
                    <a:pt x="95" y="223"/>
                  </a:lnTo>
                  <a:lnTo>
                    <a:pt x="66" y="227"/>
                  </a:lnTo>
                  <a:lnTo>
                    <a:pt x="52" y="221"/>
                  </a:lnTo>
                  <a:lnTo>
                    <a:pt x="34" y="228"/>
                  </a:lnTo>
                  <a:lnTo>
                    <a:pt x="19" y="209"/>
                  </a:lnTo>
                  <a:lnTo>
                    <a:pt x="23" y="165"/>
                  </a:lnTo>
                  <a:lnTo>
                    <a:pt x="15" y="162"/>
                  </a:lnTo>
                  <a:lnTo>
                    <a:pt x="0" y="114"/>
                  </a:lnTo>
                  <a:lnTo>
                    <a:pt x="17" y="107"/>
                  </a:lnTo>
                  <a:lnTo>
                    <a:pt x="40" y="109"/>
                  </a:lnTo>
                  <a:lnTo>
                    <a:pt x="47" y="103"/>
                  </a:lnTo>
                  <a:lnTo>
                    <a:pt x="59" y="113"/>
                  </a:lnTo>
                  <a:lnTo>
                    <a:pt x="74" y="83"/>
                  </a:lnTo>
                  <a:lnTo>
                    <a:pt x="100" y="77"/>
                  </a:lnTo>
                  <a:lnTo>
                    <a:pt x="97" y="59"/>
                  </a:lnTo>
                  <a:lnTo>
                    <a:pt x="96" y="63"/>
                  </a:lnTo>
                  <a:lnTo>
                    <a:pt x="81" y="59"/>
                  </a:lnTo>
                  <a:lnTo>
                    <a:pt x="86" y="54"/>
                  </a:lnTo>
                  <a:lnTo>
                    <a:pt x="72" y="34"/>
                  </a:lnTo>
                  <a:lnTo>
                    <a:pt x="78" y="27"/>
                  </a:lnTo>
                  <a:lnTo>
                    <a:pt x="67" y="1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1" name="Freeform 116"/>
            <p:cNvSpPr>
              <a:spLocks/>
            </p:cNvSpPr>
            <p:nvPr/>
          </p:nvSpPr>
          <p:spPr bwMode="auto">
            <a:xfrm>
              <a:off x="1819275" y="4567239"/>
              <a:ext cx="265112" cy="361950"/>
            </a:xfrm>
            <a:custGeom>
              <a:avLst/>
              <a:gdLst>
                <a:gd name="T0" fmla="*/ 67 w 167"/>
                <a:gd name="T1" fmla="*/ 14 h 228"/>
                <a:gd name="T2" fmla="*/ 80 w 167"/>
                <a:gd name="T3" fmla="*/ 19 h 228"/>
                <a:gd name="T4" fmla="*/ 87 w 167"/>
                <a:gd name="T5" fmla="*/ 14 h 228"/>
                <a:gd name="T6" fmla="*/ 83 w 167"/>
                <a:gd name="T7" fmla="*/ 6 h 228"/>
                <a:gd name="T8" fmla="*/ 86 w 167"/>
                <a:gd name="T9" fmla="*/ 3 h 228"/>
                <a:gd name="T10" fmla="*/ 101 w 167"/>
                <a:gd name="T11" fmla="*/ 6 h 228"/>
                <a:gd name="T12" fmla="*/ 119 w 167"/>
                <a:gd name="T13" fmla="*/ 0 h 228"/>
                <a:gd name="T14" fmla="*/ 141 w 167"/>
                <a:gd name="T15" fmla="*/ 24 h 228"/>
                <a:gd name="T16" fmla="*/ 143 w 167"/>
                <a:gd name="T17" fmla="*/ 41 h 228"/>
                <a:gd name="T18" fmla="*/ 157 w 167"/>
                <a:gd name="T19" fmla="*/ 57 h 228"/>
                <a:gd name="T20" fmla="*/ 148 w 167"/>
                <a:gd name="T21" fmla="*/ 59 h 228"/>
                <a:gd name="T22" fmla="*/ 163 w 167"/>
                <a:gd name="T23" fmla="*/ 66 h 228"/>
                <a:gd name="T24" fmla="*/ 167 w 167"/>
                <a:gd name="T25" fmla="*/ 77 h 228"/>
                <a:gd name="T26" fmla="*/ 160 w 167"/>
                <a:gd name="T27" fmla="*/ 88 h 228"/>
                <a:gd name="T28" fmla="*/ 148 w 167"/>
                <a:gd name="T29" fmla="*/ 90 h 228"/>
                <a:gd name="T30" fmla="*/ 157 w 167"/>
                <a:gd name="T31" fmla="*/ 103 h 228"/>
                <a:gd name="T32" fmla="*/ 153 w 167"/>
                <a:gd name="T33" fmla="*/ 115 h 228"/>
                <a:gd name="T34" fmla="*/ 130 w 167"/>
                <a:gd name="T35" fmla="*/ 120 h 228"/>
                <a:gd name="T36" fmla="*/ 108 w 167"/>
                <a:gd name="T37" fmla="*/ 141 h 228"/>
                <a:gd name="T38" fmla="*/ 95 w 167"/>
                <a:gd name="T39" fmla="*/ 223 h 228"/>
                <a:gd name="T40" fmla="*/ 66 w 167"/>
                <a:gd name="T41" fmla="*/ 227 h 228"/>
                <a:gd name="T42" fmla="*/ 52 w 167"/>
                <a:gd name="T43" fmla="*/ 221 h 228"/>
                <a:gd name="T44" fmla="*/ 34 w 167"/>
                <a:gd name="T45" fmla="*/ 228 h 228"/>
                <a:gd name="T46" fmla="*/ 19 w 167"/>
                <a:gd name="T47" fmla="*/ 209 h 228"/>
                <a:gd name="T48" fmla="*/ 23 w 167"/>
                <a:gd name="T49" fmla="*/ 165 h 228"/>
                <a:gd name="T50" fmla="*/ 15 w 167"/>
                <a:gd name="T51" fmla="*/ 162 h 228"/>
                <a:gd name="T52" fmla="*/ 0 w 167"/>
                <a:gd name="T53" fmla="*/ 114 h 228"/>
                <a:gd name="T54" fmla="*/ 17 w 167"/>
                <a:gd name="T55" fmla="*/ 107 h 228"/>
                <a:gd name="T56" fmla="*/ 40 w 167"/>
                <a:gd name="T57" fmla="*/ 109 h 228"/>
                <a:gd name="T58" fmla="*/ 47 w 167"/>
                <a:gd name="T59" fmla="*/ 103 h 228"/>
                <a:gd name="T60" fmla="*/ 59 w 167"/>
                <a:gd name="T61" fmla="*/ 113 h 228"/>
                <a:gd name="T62" fmla="*/ 74 w 167"/>
                <a:gd name="T63" fmla="*/ 83 h 228"/>
                <a:gd name="T64" fmla="*/ 100 w 167"/>
                <a:gd name="T65" fmla="*/ 77 h 228"/>
                <a:gd name="T66" fmla="*/ 97 w 167"/>
                <a:gd name="T67" fmla="*/ 59 h 228"/>
                <a:gd name="T68" fmla="*/ 96 w 167"/>
                <a:gd name="T69" fmla="*/ 63 h 228"/>
                <a:gd name="T70" fmla="*/ 81 w 167"/>
                <a:gd name="T71" fmla="*/ 59 h 228"/>
                <a:gd name="T72" fmla="*/ 86 w 167"/>
                <a:gd name="T73" fmla="*/ 54 h 228"/>
                <a:gd name="T74" fmla="*/ 72 w 167"/>
                <a:gd name="T75" fmla="*/ 34 h 228"/>
                <a:gd name="T76" fmla="*/ 78 w 167"/>
                <a:gd name="T77" fmla="*/ 27 h 228"/>
                <a:gd name="T78" fmla="*/ 67 w 167"/>
                <a:gd name="T79" fmla="*/ 1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7" h="228">
                  <a:moveTo>
                    <a:pt x="67" y="14"/>
                  </a:moveTo>
                  <a:lnTo>
                    <a:pt x="80" y="19"/>
                  </a:lnTo>
                  <a:lnTo>
                    <a:pt x="87" y="14"/>
                  </a:lnTo>
                  <a:lnTo>
                    <a:pt x="83" y="6"/>
                  </a:lnTo>
                  <a:lnTo>
                    <a:pt x="86" y="3"/>
                  </a:lnTo>
                  <a:lnTo>
                    <a:pt x="101" y="6"/>
                  </a:lnTo>
                  <a:lnTo>
                    <a:pt x="119" y="0"/>
                  </a:lnTo>
                  <a:lnTo>
                    <a:pt x="141" y="24"/>
                  </a:lnTo>
                  <a:lnTo>
                    <a:pt x="143" y="41"/>
                  </a:lnTo>
                  <a:lnTo>
                    <a:pt x="157" y="57"/>
                  </a:lnTo>
                  <a:lnTo>
                    <a:pt x="148" y="59"/>
                  </a:lnTo>
                  <a:lnTo>
                    <a:pt x="163" y="66"/>
                  </a:lnTo>
                  <a:lnTo>
                    <a:pt x="167" y="77"/>
                  </a:lnTo>
                  <a:lnTo>
                    <a:pt x="160" y="88"/>
                  </a:lnTo>
                  <a:lnTo>
                    <a:pt x="148" y="90"/>
                  </a:lnTo>
                  <a:lnTo>
                    <a:pt x="157" y="103"/>
                  </a:lnTo>
                  <a:lnTo>
                    <a:pt x="153" y="115"/>
                  </a:lnTo>
                  <a:lnTo>
                    <a:pt x="130" y="120"/>
                  </a:lnTo>
                  <a:lnTo>
                    <a:pt x="108" y="141"/>
                  </a:lnTo>
                  <a:lnTo>
                    <a:pt x="95" y="223"/>
                  </a:lnTo>
                  <a:lnTo>
                    <a:pt x="66" y="227"/>
                  </a:lnTo>
                  <a:lnTo>
                    <a:pt x="52" y="221"/>
                  </a:lnTo>
                  <a:lnTo>
                    <a:pt x="34" y="228"/>
                  </a:lnTo>
                  <a:lnTo>
                    <a:pt x="19" y="209"/>
                  </a:lnTo>
                  <a:lnTo>
                    <a:pt x="23" y="165"/>
                  </a:lnTo>
                  <a:lnTo>
                    <a:pt x="15" y="162"/>
                  </a:lnTo>
                  <a:lnTo>
                    <a:pt x="0" y="114"/>
                  </a:lnTo>
                  <a:lnTo>
                    <a:pt x="17" y="107"/>
                  </a:lnTo>
                  <a:lnTo>
                    <a:pt x="40" y="109"/>
                  </a:lnTo>
                  <a:lnTo>
                    <a:pt x="47" y="103"/>
                  </a:lnTo>
                  <a:lnTo>
                    <a:pt x="59" y="113"/>
                  </a:lnTo>
                  <a:lnTo>
                    <a:pt x="74" y="83"/>
                  </a:lnTo>
                  <a:lnTo>
                    <a:pt x="100" y="77"/>
                  </a:lnTo>
                  <a:lnTo>
                    <a:pt x="97" y="59"/>
                  </a:lnTo>
                  <a:lnTo>
                    <a:pt x="96" y="63"/>
                  </a:lnTo>
                  <a:lnTo>
                    <a:pt x="81" y="59"/>
                  </a:lnTo>
                  <a:lnTo>
                    <a:pt x="86" y="54"/>
                  </a:lnTo>
                  <a:lnTo>
                    <a:pt x="72" y="34"/>
                  </a:lnTo>
                  <a:lnTo>
                    <a:pt x="78" y="27"/>
                  </a:lnTo>
                  <a:lnTo>
                    <a:pt x="67" y="14"/>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382" name="Freeform 117"/>
            <p:cNvSpPr>
              <a:spLocks/>
            </p:cNvSpPr>
            <p:nvPr/>
          </p:nvSpPr>
          <p:spPr bwMode="auto">
            <a:xfrm>
              <a:off x="3078163" y="3225801"/>
              <a:ext cx="1049337" cy="600075"/>
            </a:xfrm>
            <a:custGeom>
              <a:avLst/>
              <a:gdLst>
                <a:gd name="T0" fmla="*/ 164 w 661"/>
                <a:gd name="T1" fmla="*/ 50 h 378"/>
                <a:gd name="T2" fmla="*/ 175 w 661"/>
                <a:gd name="T3" fmla="*/ 70 h 378"/>
                <a:gd name="T4" fmla="*/ 186 w 661"/>
                <a:gd name="T5" fmla="*/ 70 h 378"/>
                <a:gd name="T6" fmla="*/ 200 w 661"/>
                <a:gd name="T7" fmla="*/ 72 h 378"/>
                <a:gd name="T8" fmla="*/ 215 w 661"/>
                <a:gd name="T9" fmla="*/ 79 h 378"/>
                <a:gd name="T10" fmla="*/ 242 w 661"/>
                <a:gd name="T11" fmla="*/ 84 h 378"/>
                <a:gd name="T12" fmla="*/ 244 w 661"/>
                <a:gd name="T13" fmla="*/ 47 h 378"/>
                <a:gd name="T14" fmla="*/ 264 w 661"/>
                <a:gd name="T15" fmla="*/ 0 h 378"/>
                <a:gd name="T16" fmla="*/ 343 w 661"/>
                <a:gd name="T17" fmla="*/ 3 h 378"/>
                <a:gd name="T18" fmla="*/ 361 w 661"/>
                <a:gd name="T19" fmla="*/ 5 h 378"/>
                <a:gd name="T20" fmla="*/ 535 w 661"/>
                <a:gd name="T21" fmla="*/ 138 h 378"/>
                <a:gd name="T22" fmla="*/ 586 w 661"/>
                <a:gd name="T23" fmla="*/ 125 h 378"/>
                <a:gd name="T24" fmla="*/ 606 w 661"/>
                <a:gd name="T25" fmla="*/ 128 h 378"/>
                <a:gd name="T26" fmla="*/ 618 w 661"/>
                <a:gd name="T27" fmla="*/ 113 h 378"/>
                <a:gd name="T28" fmla="*/ 645 w 661"/>
                <a:gd name="T29" fmla="*/ 103 h 378"/>
                <a:gd name="T30" fmla="*/ 645 w 661"/>
                <a:gd name="T31" fmla="*/ 136 h 378"/>
                <a:gd name="T32" fmla="*/ 655 w 661"/>
                <a:gd name="T33" fmla="*/ 158 h 378"/>
                <a:gd name="T34" fmla="*/ 646 w 661"/>
                <a:gd name="T35" fmla="*/ 167 h 378"/>
                <a:gd name="T36" fmla="*/ 611 w 661"/>
                <a:gd name="T37" fmla="*/ 186 h 378"/>
                <a:gd name="T38" fmla="*/ 532 w 661"/>
                <a:gd name="T39" fmla="*/ 213 h 378"/>
                <a:gd name="T40" fmla="*/ 477 w 661"/>
                <a:gd name="T41" fmla="*/ 229 h 378"/>
                <a:gd name="T42" fmla="*/ 451 w 661"/>
                <a:gd name="T43" fmla="*/ 219 h 378"/>
                <a:gd name="T44" fmla="*/ 428 w 661"/>
                <a:gd name="T45" fmla="*/ 233 h 378"/>
                <a:gd name="T46" fmla="*/ 411 w 661"/>
                <a:gd name="T47" fmla="*/ 263 h 378"/>
                <a:gd name="T48" fmla="*/ 363 w 661"/>
                <a:gd name="T49" fmla="*/ 307 h 378"/>
                <a:gd name="T50" fmla="*/ 353 w 661"/>
                <a:gd name="T51" fmla="*/ 333 h 378"/>
                <a:gd name="T52" fmla="*/ 322 w 661"/>
                <a:gd name="T53" fmla="*/ 377 h 378"/>
                <a:gd name="T54" fmla="*/ 253 w 661"/>
                <a:gd name="T55" fmla="*/ 341 h 378"/>
                <a:gd name="T56" fmla="*/ 244 w 661"/>
                <a:gd name="T57" fmla="*/ 340 h 378"/>
                <a:gd name="T58" fmla="*/ 224 w 661"/>
                <a:gd name="T59" fmla="*/ 340 h 378"/>
                <a:gd name="T60" fmla="*/ 209 w 661"/>
                <a:gd name="T61" fmla="*/ 335 h 378"/>
                <a:gd name="T62" fmla="*/ 170 w 661"/>
                <a:gd name="T63" fmla="*/ 318 h 378"/>
                <a:gd name="T64" fmla="*/ 160 w 661"/>
                <a:gd name="T65" fmla="*/ 322 h 378"/>
                <a:gd name="T66" fmla="*/ 162 w 661"/>
                <a:gd name="T67" fmla="*/ 308 h 378"/>
                <a:gd name="T68" fmla="*/ 145 w 661"/>
                <a:gd name="T69" fmla="*/ 302 h 378"/>
                <a:gd name="T70" fmla="*/ 130 w 661"/>
                <a:gd name="T71" fmla="*/ 298 h 378"/>
                <a:gd name="T72" fmla="*/ 108 w 661"/>
                <a:gd name="T73" fmla="*/ 299 h 378"/>
                <a:gd name="T74" fmla="*/ 107 w 661"/>
                <a:gd name="T75" fmla="*/ 326 h 378"/>
                <a:gd name="T76" fmla="*/ 75 w 661"/>
                <a:gd name="T77" fmla="*/ 324 h 378"/>
                <a:gd name="T78" fmla="*/ 59 w 661"/>
                <a:gd name="T79" fmla="*/ 314 h 378"/>
                <a:gd name="T80" fmla="*/ 10 w 661"/>
                <a:gd name="T81" fmla="*/ 324 h 378"/>
                <a:gd name="T82" fmla="*/ 12 w 661"/>
                <a:gd name="T83" fmla="*/ 310 h 378"/>
                <a:gd name="T84" fmla="*/ 12 w 661"/>
                <a:gd name="T85" fmla="*/ 289 h 378"/>
                <a:gd name="T86" fmla="*/ 16 w 661"/>
                <a:gd name="T87" fmla="*/ 256 h 378"/>
                <a:gd name="T88" fmla="*/ 31 w 661"/>
                <a:gd name="T89" fmla="*/ 241 h 378"/>
                <a:gd name="T90" fmla="*/ 75 w 661"/>
                <a:gd name="T91" fmla="*/ 228 h 378"/>
                <a:gd name="T92" fmla="*/ 89 w 661"/>
                <a:gd name="T93" fmla="*/ 200 h 378"/>
                <a:gd name="T94" fmla="*/ 130 w 661"/>
                <a:gd name="T95" fmla="*/ 140 h 378"/>
                <a:gd name="T96" fmla="*/ 118 w 661"/>
                <a:gd name="T97" fmla="*/ 139 h 378"/>
                <a:gd name="T98" fmla="*/ 88 w 661"/>
                <a:gd name="T99" fmla="*/ 144 h 378"/>
                <a:gd name="T100" fmla="*/ 77 w 661"/>
                <a:gd name="T101" fmla="*/ 145 h 378"/>
                <a:gd name="T102" fmla="*/ 119 w 661"/>
                <a:gd name="T103" fmla="*/ 107 h 378"/>
                <a:gd name="T104" fmla="*/ 129 w 661"/>
                <a:gd name="T105" fmla="*/ 6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61" h="378">
                  <a:moveTo>
                    <a:pt x="119" y="22"/>
                  </a:moveTo>
                  <a:lnTo>
                    <a:pt x="164" y="50"/>
                  </a:lnTo>
                  <a:lnTo>
                    <a:pt x="178" y="64"/>
                  </a:lnTo>
                  <a:lnTo>
                    <a:pt x="175" y="70"/>
                  </a:lnTo>
                  <a:lnTo>
                    <a:pt x="179" y="77"/>
                  </a:lnTo>
                  <a:lnTo>
                    <a:pt x="186" y="70"/>
                  </a:lnTo>
                  <a:lnTo>
                    <a:pt x="192" y="78"/>
                  </a:lnTo>
                  <a:lnTo>
                    <a:pt x="200" y="72"/>
                  </a:lnTo>
                  <a:lnTo>
                    <a:pt x="207" y="84"/>
                  </a:lnTo>
                  <a:lnTo>
                    <a:pt x="215" y="79"/>
                  </a:lnTo>
                  <a:lnTo>
                    <a:pt x="228" y="94"/>
                  </a:lnTo>
                  <a:lnTo>
                    <a:pt x="242" y="84"/>
                  </a:lnTo>
                  <a:lnTo>
                    <a:pt x="238" y="79"/>
                  </a:lnTo>
                  <a:lnTo>
                    <a:pt x="244" y="47"/>
                  </a:lnTo>
                  <a:lnTo>
                    <a:pt x="231" y="41"/>
                  </a:lnTo>
                  <a:lnTo>
                    <a:pt x="264" y="0"/>
                  </a:lnTo>
                  <a:lnTo>
                    <a:pt x="337" y="10"/>
                  </a:lnTo>
                  <a:lnTo>
                    <a:pt x="343" y="3"/>
                  </a:lnTo>
                  <a:lnTo>
                    <a:pt x="347" y="8"/>
                  </a:lnTo>
                  <a:lnTo>
                    <a:pt x="361" y="5"/>
                  </a:lnTo>
                  <a:lnTo>
                    <a:pt x="397" y="41"/>
                  </a:lnTo>
                  <a:lnTo>
                    <a:pt x="535" y="138"/>
                  </a:lnTo>
                  <a:lnTo>
                    <a:pt x="578" y="136"/>
                  </a:lnTo>
                  <a:lnTo>
                    <a:pt x="586" y="125"/>
                  </a:lnTo>
                  <a:lnTo>
                    <a:pt x="599" y="122"/>
                  </a:lnTo>
                  <a:lnTo>
                    <a:pt x="606" y="128"/>
                  </a:lnTo>
                  <a:lnTo>
                    <a:pt x="616" y="122"/>
                  </a:lnTo>
                  <a:lnTo>
                    <a:pt x="618" y="113"/>
                  </a:lnTo>
                  <a:lnTo>
                    <a:pt x="636" y="113"/>
                  </a:lnTo>
                  <a:lnTo>
                    <a:pt x="645" y="103"/>
                  </a:lnTo>
                  <a:lnTo>
                    <a:pt x="661" y="111"/>
                  </a:lnTo>
                  <a:lnTo>
                    <a:pt x="645" y="136"/>
                  </a:lnTo>
                  <a:lnTo>
                    <a:pt x="659" y="145"/>
                  </a:lnTo>
                  <a:lnTo>
                    <a:pt x="655" y="158"/>
                  </a:lnTo>
                  <a:lnTo>
                    <a:pt x="645" y="155"/>
                  </a:lnTo>
                  <a:lnTo>
                    <a:pt x="646" y="167"/>
                  </a:lnTo>
                  <a:lnTo>
                    <a:pt x="619" y="175"/>
                  </a:lnTo>
                  <a:lnTo>
                    <a:pt x="611" y="186"/>
                  </a:lnTo>
                  <a:lnTo>
                    <a:pt x="562" y="190"/>
                  </a:lnTo>
                  <a:lnTo>
                    <a:pt x="532" y="213"/>
                  </a:lnTo>
                  <a:lnTo>
                    <a:pt x="505" y="210"/>
                  </a:lnTo>
                  <a:lnTo>
                    <a:pt x="477" y="229"/>
                  </a:lnTo>
                  <a:lnTo>
                    <a:pt x="457" y="233"/>
                  </a:lnTo>
                  <a:lnTo>
                    <a:pt x="451" y="219"/>
                  </a:lnTo>
                  <a:lnTo>
                    <a:pt x="430" y="224"/>
                  </a:lnTo>
                  <a:lnTo>
                    <a:pt x="428" y="233"/>
                  </a:lnTo>
                  <a:lnTo>
                    <a:pt x="417" y="238"/>
                  </a:lnTo>
                  <a:lnTo>
                    <a:pt x="411" y="263"/>
                  </a:lnTo>
                  <a:lnTo>
                    <a:pt x="399" y="268"/>
                  </a:lnTo>
                  <a:lnTo>
                    <a:pt x="363" y="307"/>
                  </a:lnTo>
                  <a:lnTo>
                    <a:pt x="364" y="317"/>
                  </a:lnTo>
                  <a:lnTo>
                    <a:pt x="353" y="333"/>
                  </a:lnTo>
                  <a:lnTo>
                    <a:pt x="356" y="337"/>
                  </a:lnTo>
                  <a:lnTo>
                    <a:pt x="322" y="377"/>
                  </a:lnTo>
                  <a:lnTo>
                    <a:pt x="304" y="378"/>
                  </a:lnTo>
                  <a:lnTo>
                    <a:pt x="253" y="341"/>
                  </a:lnTo>
                  <a:lnTo>
                    <a:pt x="248" y="344"/>
                  </a:lnTo>
                  <a:lnTo>
                    <a:pt x="244" y="340"/>
                  </a:lnTo>
                  <a:lnTo>
                    <a:pt x="233" y="350"/>
                  </a:lnTo>
                  <a:lnTo>
                    <a:pt x="224" y="340"/>
                  </a:lnTo>
                  <a:lnTo>
                    <a:pt x="217" y="345"/>
                  </a:lnTo>
                  <a:lnTo>
                    <a:pt x="209" y="335"/>
                  </a:lnTo>
                  <a:lnTo>
                    <a:pt x="191" y="344"/>
                  </a:lnTo>
                  <a:lnTo>
                    <a:pt x="170" y="318"/>
                  </a:lnTo>
                  <a:lnTo>
                    <a:pt x="164" y="325"/>
                  </a:lnTo>
                  <a:lnTo>
                    <a:pt x="160" y="322"/>
                  </a:lnTo>
                  <a:lnTo>
                    <a:pt x="155" y="314"/>
                  </a:lnTo>
                  <a:lnTo>
                    <a:pt x="162" y="308"/>
                  </a:lnTo>
                  <a:lnTo>
                    <a:pt x="151" y="296"/>
                  </a:lnTo>
                  <a:lnTo>
                    <a:pt x="145" y="302"/>
                  </a:lnTo>
                  <a:lnTo>
                    <a:pt x="137" y="293"/>
                  </a:lnTo>
                  <a:lnTo>
                    <a:pt x="130" y="298"/>
                  </a:lnTo>
                  <a:lnTo>
                    <a:pt x="121" y="288"/>
                  </a:lnTo>
                  <a:lnTo>
                    <a:pt x="108" y="299"/>
                  </a:lnTo>
                  <a:lnTo>
                    <a:pt x="116" y="316"/>
                  </a:lnTo>
                  <a:lnTo>
                    <a:pt x="107" y="326"/>
                  </a:lnTo>
                  <a:lnTo>
                    <a:pt x="101" y="317"/>
                  </a:lnTo>
                  <a:lnTo>
                    <a:pt x="75" y="324"/>
                  </a:lnTo>
                  <a:lnTo>
                    <a:pt x="74" y="313"/>
                  </a:lnTo>
                  <a:lnTo>
                    <a:pt x="59" y="314"/>
                  </a:lnTo>
                  <a:lnTo>
                    <a:pt x="36" y="302"/>
                  </a:lnTo>
                  <a:lnTo>
                    <a:pt x="10" y="324"/>
                  </a:lnTo>
                  <a:lnTo>
                    <a:pt x="4" y="317"/>
                  </a:lnTo>
                  <a:lnTo>
                    <a:pt x="12" y="310"/>
                  </a:lnTo>
                  <a:lnTo>
                    <a:pt x="4" y="296"/>
                  </a:lnTo>
                  <a:lnTo>
                    <a:pt x="12" y="289"/>
                  </a:lnTo>
                  <a:lnTo>
                    <a:pt x="0" y="276"/>
                  </a:lnTo>
                  <a:lnTo>
                    <a:pt x="16" y="256"/>
                  </a:lnTo>
                  <a:lnTo>
                    <a:pt x="32" y="252"/>
                  </a:lnTo>
                  <a:lnTo>
                    <a:pt x="31" y="241"/>
                  </a:lnTo>
                  <a:lnTo>
                    <a:pt x="52" y="216"/>
                  </a:lnTo>
                  <a:lnTo>
                    <a:pt x="75" y="228"/>
                  </a:lnTo>
                  <a:lnTo>
                    <a:pt x="97" y="211"/>
                  </a:lnTo>
                  <a:lnTo>
                    <a:pt x="89" y="200"/>
                  </a:lnTo>
                  <a:lnTo>
                    <a:pt x="146" y="160"/>
                  </a:lnTo>
                  <a:lnTo>
                    <a:pt x="130" y="140"/>
                  </a:lnTo>
                  <a:lnTo>
                    <a:pt x="123" y="146"/>
                  </a:lnTo>
                  <a:lnTo>
                    <a:pt x="118" y="139"/>
                  </a:lnTo>
                  <a:lnTo>
                    <a:pt x="100" y="157"/>
                  </a:lnTo>
                  <a:lnTo>
                    <a:pt x="88" y="144"/>
                  </a:lnTo>
                  <a:lnTo>
                    <a:pt x="81" y="150"/>
                  </a:lnTo>
                  <a:lnTo>
                    <a:pt x="77" y="145"/>
                  </a:lnTo>
                  <a:lnTo>
                    <a:pt x="96" y="111"/>
                  </a:lnTo>
                  <a:lnTo>
                    <a:pt x="119" y="107"/>
                  </a:lnTo>
                  <a:lnTo>
                    <a:pt x="113" y="92"/>
                  </a:lnTo>
                  <a:lnTo>
                    <a:pt x="129" y="65"/>
                  </a:lnTo>
                  <a:lnTo>
                    <a:pt x="119" y="2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3" name="Freeform 118"/>
            <p:cNvSpPr>
              <a:spLocks/>
            </p:cNvSpPr>
            <p:nvPr/>
          </p:nvSpPr>
          <p:spPr bwMode="auto">
            <a:xfrm>
              <a:off x="3078163" y="3225801"/>
              <a:ext cx="1049337" cy="600075"/>
            </a:xfrm>
            <a:custGeom>
              <a:avLst/>
              <a:gdLst>
                <a:gd name="T0" fmla="*/ 164 w 661"/>
                <a:gd name="T1" fmla="*/ 50 h 378"/>
                <a:gd name="T2" fmla="*/ 175 w 661"/>
                <a:gd name="T3" fmla="*/ 70 h 378"/>
                <a:gd name="T4" fmla="*/ 186 w 661"/>
                <a:gd name="T5" fmla="*/ 70 h 378"/>
                <a:gd name="T6" fmla="*/ 200 w 661"/>
                <a:gd name="T7" fmla="*/ 72 h 378"/>
                <a:gd name="T8" fmla="*/ 215 w 661"/>
                <a:gd name="T9" fmla="*/ 79 h 378"/>
                <a:gd name="T10" fmla="*/ 242 w 661"/>
                <a:gd name="T11" fmla="*/ 84 h 378"/>
                <a:gd name="T12" fmla="*/ 244 w 661"/>
                <a:gd name="T13" fmla="*/ 47 h 378"/>
                <a:gd name="T14" fmla="*/ 264 w 661"/>
                <a:gd name="T15" fmla="*/ 0 h 378"/>
                <a:gd name="T16" fmla="*/ 343 w 661"/>
                <a:gd name="T17" fmla="*/ 3 h 378"/>
                <a:gd name="T18" fmla="*/ 361 w 661"/>
                <a:gd name="T19" fmla="*/ 5 h 378"/>
                <a:gd name="T20" fmla="*/ 535 w 661"/>
                <a:gd name="T21" fmla="*/ 138 h 378"/>
                <a:gd name="T22" fmla="*/ 586 w 661"/>
                <a:gd name="T23" fmla="*/ 125 h 378"/>
                <a:gd name="T24" fmla="*/ 606 w 661"/>
                <a:gd name="T25" fmla="*/ 128 h 378"/>
                <a:gd name="T26" fmla="*/ 618 w 661"/>
                <a:gd name="T27" fmla="*/ 113 h 378"/>
                <a:gd name="T28" fmla="*/ 645 w 661"/>
                <a:gd name="T29" fmla="*/ 103 h 378"/>
                <a:gd name="T30" fmla="*/ 645 w 661"/>
                <a:gd name="T31" fmla="*/ 136 h 378"/>
                <a:gd name="T32" fmla="*/ 655 w 661"/>
                <a:gd name="T33" fmla="*/ 158 h 378"/>
                <a:gd name="T34" fmla="*/ 646 w 661"/>
                <a:gd name="T35" fmla="*/ 167 h 378"/>
                <a:gd name="T36" fmla="*/ 611 w 661"/>
                <a:gd name="T37" fmla="*/ 186 h 378"/>
                <a:gd name="T38" fmla="*/ 532 w 661"/>
                <a:gd name="T39" fmla="*/ 213 h 378"/>
                <a:gd name="T40" fmla="*/ 477 w 661"/>
                <a:gd name="T41" fmla="*/ 229 h 378"/>
                <a:gd name="T42" fmla="*/ 451 w 661"/>
                <a:gd name="T43" fmla="*/ 219 h 378"/>
                <a:gd name="T44" fmla="*/ 428 w 661"/>
                <a:gd name="T45" fmla="*/ 233 h 378"/>
                <a:gd name="T46" fmla="*/ 411 w 661"/>
                <a:gd name="T47" fmla="*/ 263 h 378"/>
                <a:gd name="T48" fmla="*/ 363 w 661"/>
                <a:gd name="T49" fmla="*/ 307 h 378"/>
                <a:gd name="T50" fmla="*/ 353 w 661"/>
                <a:gd name="T51" fmla="*/ 333 h 378"/>
                <a:gd name="T52" fmla="*/ 322 w 661"/>
                <a:gd name="T53" fmla="*/ 377 h 378"/>
                <a:gd name="T54" fmla="*/ 253 w 661"/>
                <a:gd name="T55" fmla="*/ 341 h 378"/>
                <a:gd name="T56" fmla="*/ 244 w 661"/>
                <a:gd name="T57" fmla="*/ 340 h 378"/>
                <a:gd name="T58" fmla="*/ 224 w 661"/>
                <a:gd name="T59" fmla="*/ 340 h 378"/>
                <a:gd name="T60" fmla="*/ 209 w 661"/>
                <a:gd name="T61" fmla="*/ 335 h 378"/>
                <a:gd name="T62" fmla="*/ 170 w 661"/>
                <a:gd name="T63" fmla="*/ 318 h 378"/>
                <a:gd name="T64" fmla="*/ 160 w 661"/>
                <a:gd name="T65" fmla="*/ 322 h 378"/>
                <a:gd name="T66" fmla="*/ 162 w 661"/>
                <a:gd name="T67" fmla="*/ 308 h 378"/>
                <a:gd name="T68" fmla="*/ 145 w 661"/>
                <a:gd name="T69" fmla="*/ 302 h 378"/>
                <a:gd name="T70" fmla="*/ 130 w 661"/>
                <a:gd name="T71" fmla="*/ 298 h 378"/>
                <a:gd name="T72" fmla="*/ 108 w 661"/>
                <a:gd name="T73" fmla="*/ 299 h 378"/>
                <a:gd name="T74" fmla="*/ 107 w 661"/>
                <a:gd name="T75" fmla="*/ 326 h 378"/>
                <a:gd name="T76" fmla="*/ 75 w 661"/>
                <a:gd name="T77" fmla="*/ 324 h 378"/>
                <a:gd name="T78" fmla="*/ 59 w 661"/>
                <a:gd name="T79" fmla="*/ 314 h 378"/>
                <a:gd name="T80" fmla="*/ 10 w 661"/>
                <a:gd name="T81" fmla="*/ 324 h 378"/>
                <a:gd name="T82" fmla="*/ 12 w 661"/>
                <a:gd name="T83" fmla="*/ 310 h 378"/>
                <a:gd name="T84" fmla="*/ 12 w 661"/>
                <a:gd name="T85" fmla="*/ 289 h 378"/>
                <a:gd name="T86" fmla="*/ 16 w 661"/>
                <a:gd name="T87" fmla="*/ 256 h 378"/>
                <a:gd name="T88" fmla="*/ 31 w 661"/>
                <a:gd name="T89" fmla="*/ 241 h 378"/>
                <a:gd name="T90" fmla="*/ 75 w 661"/>
                <a:gd name="T91" fmla="*/ 228 h 378"/>
                <a:gd name="T92" fmla="*/ 89 w 661"/>
                <a:gd name="T93" fmla="*/ 200 h 378"/>
                <a:gd name="T94" fmla="*/ 130 w 661"/>
                <a:gd name="T95" fmla="*/ 140 h 378"/>
                <a:gd name="T96" fmla="*/ 118 w 661"/>
                <a:gd name="T97" fmla="*/ 139 h 378"/>
                <a:gd name="T98" fmla="*/ 88 w 661"/>
                <a:gd name="T99" fmla="*/ 144 h 378"/>
                <a:gd name="T100" fmla="*/ 77 w 661"/>
                <a:gd name="T101" fmla="*/ 145 h 378"/>
                <a:gd name="T102" fmla="*/ 119 w 661"/>
                <a:gd name="T103" fmla="*/ 107 h 378"/>
                <a:gd name="T104" fmla="*/ 129 w 661"/>
                <a:gd name="T105" fmla="*/ 65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61" h="378">
                  <a:moveTo>
                    <a:pt x="119" y="22"/>
                  </a:moveTo>
                  <a:lnTo>
                    <a:pt x="164" y="50"/>
                  </a:lnTo>
                  <a:lnTo>
                    <a:pt x="178" y="64"/>
                  </a:lnTo>
                  <a:lnTo>
                    <a:pt x="175" y="70"/>
                  </a:lnTo>
                  <a:lnTo>
                    <a:pt x="179" y="77"/>
                  </a:lnTo>
                  <a:lnTo>
                    <a:pt x="186" y="70"/>
                  </a:lnTo>
                  <a:lnTo>
                    <a:pt x="192" y="78"/>
                  </a:lnTo>
                  <a:lnTo>
                    <a:pt x="200" y="72"/>
                  </a:lnTo>
                  <a:lnTo>
                    <a:pt x="207" y="84"/>
                  </a:lnTo>
                  <a:lnTo>
                    <a:pt x="215" y="79"/>
                  </a:lnTo>
                  <a:lnTo>
                    <a:pt x="228" y="94"/>
                  </a:lnTo>
                  <a:lnTo>
                    <a:pt x="242" y="84"/>
                  </a:lnTo>
                  <a:lnTo>
                    <a:pt x="238" y="79"/>
                  </a:lnTo>
                  <a:lnTo>
                    <a:pt x="244" y="47"/>
                  </a:lnTo>
                  <a:lnTo>
                    <a:pt x="231" y="41"/>
                  </a:lnTo>
                  <a:lnTo>
                    <a:pt x="264" y="0"/>
                  </a:lnTo>
                  <a:lnTo>
                    <a:pt x="337" y="10"/>
                  </a:lnTo>
                  <a:lnTo>
                    <a:pt x="343" y="3"/>
                  </a:lnTo>
                  <a:lnTo>
                    <a:pt x="347" y="8"/>
                  </a:lnTo>
                  <a:lnTo>
                    <a:pt x="361" y="5"/>
                  </a:lnTo>
                  <a:lnTo>
                    <a:pt x="397" y="41"/>
                  </a:lnTo>
                  <a:lnTo>
                    <a:pt x="535" y="138"/>
                  </a:lnTo>
                  <a:lnTo>
                    <a:pt x="578" y="136"/>
                  </a:lnTo>
                  <a:lnTo>
                    <a:pt x="586" y="125"/>
                  </a:lnTo>
                  <a:lnTo>
                    <a:pt x="599" y="122"/>
                  </a:lnTo>
                  <a:lnTo>
                    <a:pt x="606" y="128"/>
                  </a:lnTo>
                  <a:lnTo>
                    <a:pt x="616" y="122"/>
                  </a:lnTo>
                  <a:lnTo>
                    <a:pt x="618" y="113"/>
                  </a:lnTo>
                  <a:lnTo>
                    <a:pt x="636" y="113"/>
                  </a:lnTo>
                  <a:lnTo>
                    <a:pt x="645" y="103"/>
                  </a:lnTo>
                  <a:lnTo>
                    <a:pt x="661" y="111"/>
                  </a:lnTo>
                  <a:lnTo>
                    <a:pt x="645" y="136"/>
                  </a:lnTo>
                  <a:lnTo>
                    <a:pt x="659" y="145"/>
                  </a:lnTo>
                  <a:lnTo>
                    <a:pt x="655" y="158"/>
                  </a:lnTo>
                  <a:lnTo>
                    <a:pt x="645" y="155"/>
                  </a:lnTo>
                  <a:lnTo>
                    <a:pt x="646" y="167"/>
                  </a:lnTo>
                  <a:lnTo>
                    <a:pt x="619" y="175"/>
                  </a:lnTo>
                  <a:lnTo>
                    <a:pt x="611" y="186"/>
                  </a:lnTo>
                  <a:lnTo>
                    <a:pt x="562" y="190"/>
                  </a:lnTo>
                  <a:lnTo>
                    <a:pt x="532" y="213"/>
                  </a:lnTo>
                  <a:lnTo>
                    <a:pt x="505" y="210"/>
                  </a:lnTo>
                  <a:lnTo>
                    <a:pt x="477" y="229"/>
                  </a:lnTo>
                  <a:lnTo>
                    <a:pt x="457" y="233"/>
                  </a:lnTo>
                  <a:lnTo>
                    <a:pt x="451" y="219"/>
                  </a:lnTo>
                  <a:lnTo>
                    <a:pt x="430" y="224"/>
                  </a:lnTo>
                  <a:lnTo>
                    <a:pt x="428" y="233"/>
                  </a:lnTo>
                  <a:lnTo>
                    <a:pt x="417" y="238"/>
                  </a:lnTo>
                  <a:lnTo>
                    <a:pt x="411" y="263"/>
                  </a:lnTo>
                  <a:lnTo>
                    <a:pt x="399" y="268"/>
                  </a:lnTo>
                  <a:lnTo>
                    <a:pt x="363" y="307"/>
                  </a:lnTo>
                  <a:lnTo>
                    <a:pt x="364" y="317"/>
                  </a:lnTo>
                  <a:lnTo>
                    <a:pt x="353" y="333"/>
                  </a:lnTo>
                  <a:lnTo>
                    <a:pt x="356" y="337"/>
                  </a:lnTo>
                  <a:lnTo>
                    <a:pt x="322" y="377"/>
                  </a:lnTo>
                  <a:lnTo>
                    <a:pt x="304" y="378"/>
                  </a:lnTo>
                  <a:lnTo>
                    <a:pt x="253" y="341"/>
                  </a:lnTo>
                  <a:lnTo>
                    <a:pt x="248" y="344"/>
                  </a:lnTo>
                  <a:lnTo>
                    <a:pt x="244" y="340"/>
                  </a:lnTo>
                  <a:lnTo>
                    <a:pt x="233" y="350"/>
                  </a:lnTo>
                  <a:lnTo>
                    <a:pt x="224" y="340"/>
                  </a:lnTo>
                  <a:lnTo>
                    <a:pt x="217" y="345"/>
                  </a:lnTo>
                  <a:lnTo>
                    <a:pt x="209" y="335"/>
                  </a:lnTo>
                  <a:lnTo>
                    <a:pt x="191" y="344"/>
                  </a:lnTo>
                  <a:lnTo>
                    <a:pt x="170" y="318"/>
                  </a:lnTo>
                  <a:lnTo>
                    <a:pt x="164" y="325"/>
                  </a:lnTo>
                  <a:lnTo>
                    <a:pt x="160" y="322"/>
                  </a:lnTo>
                  <a:lnTo>
                    <a:pt x="155" y="314"/>
                  </a:lnTo>
                  <a:lnTo>
                    <a:pt x="162" y="308"/>
                  </a:lnTo>
                  <a:lnTo>
                    <a:pt x="151" y="296"/>
                  </a:lnTo>
                  <a:lnTo>
                    <a:pt x="145" y="302"/>
                  </a:lnTo>
                  <a:lnTo>
                    <a:pt x="137" y="293"/>
                  </a:lnTo>
                  <a:lnTo>
                    <a:pt x="130" y="298"/>
                  </a:lnTo>
                  <a:lnTo>
                    <a:pt x="121" y="288"/>
                  </a:lnTo>
                  <a:lnTo>
                    <a:pt x="108" y="299"/>
                  </a:lnTo>
                  <a:lnTo>
                    <a:pt x="116" y="316"/>
                  </a:lnTo>
                  <a:lnTo>
                    <a:pt x="107" y="326"/>
                  </a:lnTo>
                  <a:lnTo>
                    <a:pt x="101" y="317"/>
                  </a:lnTo>
                  <a:lnTo>
                    <a:pt x="75" y="324"/>
                  </a:lnTo>
                  <a:lnTo>
                    <a:pt x="74" y="313"/>
                  </a:lnTo>
                  <a:lnTo>
                    <a:pt x="59" y="314"/>
                  </a:lnTo>
                  <a:lnTo>
                    <a:pt x="36" y="302"/>
                  </a:lnTo>
                  <a:lnTo>
                    <a:pt x="10" y="324"/>
                  </a:lnTo>
                  <a:lnTo>
                    <a:pt x="4" y="317"/>
                  </a:lnTo>
                  <a:lnTo>
                    <a:pt x="12" y="310"/>
                  </a:lnTo>
                  <a:lnTo>
                    <a:pt x="4" y="296"/>
                  </a:lnTo>
                  <a:lnTo>
                    <a:pt x="12" y="289"/>
                  </a:lnTo>
                  <a:lnTo>
                    <a:pt x="0" y="276"/>
                  </a:lnTo>
                  <a:lnTo>
                    <a:pt x="16" y="256"/>
                  </a:lnTo>
                  <a:lnTo>
                    <a:pt x="32" y="252"/>
                  </a:lnTo>
                  <a:lnTo>
                    <a:pt x="31" y="241"/>
                  </a:lnTo>
                  <a:lnTo>
                    <a:pt x="52" y="216"/>
                  </a:lnTo>
                  <a:lnTo>
                    <a:pt x="75" y="228"/>
                  </a:lnTo>
                  <a:lnTo>
                    <a:pt x="97" y="211"/>
                  </a:lnTo>
                  <a:lnTo>
                    <a:pt x="89" y="200"/>
                  </a:lnTo>
                  <a:lnTo>
                    <a:pt x="146" y="160"/>
                  </a:lnTo>
                  <a:lnTo>
                    <a:pt x="130" y="140"/>
                  </a:lnTo>
                  <a:lnTo>
                    <a:pt x="123" y="146"/>
                  </a:lnTo>
                  <a:lnTo>
                    <a:pt x="118" y="139"/>
                  </a:lnTo>
                  <a:lnTo>
                    <a:pt x="100" y="157"/>
                  </a:lnTo>
                  <a:lnTo>
                    <a:pt x="88" y="144"/>
                  </a:lnTo>
                  <a:lnTo>
                    <a:pt x="81" y="150"/>
                  </a:lnTo>
                  <a:lnTo>
                    <a:pt x="77" y="145"/>
                  </a:lnTo>
                  <a:lnTo>
                    <a:pt x="96" y="111"/>
                  </a:lnTo>
                  <a:lnTo>
                    <a:pt x="119" y="107"/>
                  </a:lnTo>
                  <a:lnTo>
                    <a:pt x="113" y="92"/>
                  </a:lnTo>
                  <a:lnTo>
                    <a:pt x="129" y="65"/>
                  </a:lnTo>
                  <a:lnTo>
                    <a:pt x="119" y="22"/>
                  </a:lnTo>
                </a:path>
              </a:pathLst>
            </a:custGeom>
            <a:grpFill/>
            <a:ln w="3175"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9" name="Freeform 119"/>
            <p:cNvSpPr>
              <a:spLocks/>
            </p:cNvSpPr>
            <p:nvPr/>
          </p:nvSpPr>
          <p:spPr bwMode="auto">
            <a:xfrm>
              <a:off x="2555875" y="3933826"/>
              <a:ext cx="258762" cy="211138"/>
            </a:xfrm>
            <a:custGeom>
              <a:avLst/>
              <a:gdLst>
                <a:gd name="T0" fmla="*/ 32 w 163"/>
                <a:gd name="T1" fmla="*/ 17 h 133"/>
                <a:gd name="T2" fmla="*/ 43 w 163"/>
                <a:gd name="T3" fmla="*/ 15 h 133"/>
                <a:gd name="T4" fmla="*/ 69 w 163"/>
                <a:gd name="T5" fmla="*/ 25 h 133"/>
                <a:gd name="T6" fmla="*/ 69 w 163"/>
                <a:gd name="T7" fmla="*/ 12 h 133"/>
                <a:gd name="T8" fmla="*/ 80 w 163"/>
                <a:gd name="T9" fmla="*/ 0 h 133"/>
                <a:gd name="T10" fmla="*/ 84 w 163"/>
                <a:gd name="T11" fmla="*/ 15 h 133"/>
                <a:gd name="T12" fmla="*/ 99 w 163"/>
                <a:gd name="T13" fmla="*/ 25 h 133"/>
                <a:gd name="T14" fmla="*/ 93 w 163"/>
                <a:gd name="T15" fmla="*/ 34 h 133"/>
                <a:gd name="T16" fmla="*/ 100 w 163"/>
                <a:gd name="T17" fmla="*/ 36 h 133"/>
                <a:gd name="T18" fmla="*/ 111 w 163"/>
                <a:gd name="T19" fmla="*/ 30 h 133"/>
                <a:gd name="T20" fmla="*/ 109 w 163"/>
                <a:gd name="T21" fmla="*/ 37 h 133"/>
                <a:gd name="T22" fmla="*/ 121 w 163"/>
                <a:gd name="T23" fmla="*/ 38 h 133"/>
                <a:gd name="T24" fmla="*/ 126 w 163"/>
                <a:gd name="T25" fmla="*/ 53 h 133"/>
                <a:gd name="T26" fmla="*/ 136 w 163"/>
                <a:gd name="T27" fmla="*/ 63 h 133"/>
                <a:gd name="T28" fmla="*/ 143 w 163"/>
                <a:gd name="T29" fmla="*/ 55 h 133"/>
                <a:gd name="T30" fmla="*/ 157 w 163"/>
                <a:gd name="T31" fmla="*/ 59 h 133"/>
                <a:gd name="T32" fmla="*/ 152 w 163"/>
                <a:gd name="T33" fmla="*/ 81 h 133"/>
                <a:gd name="T34" fmla="*/ 163 w 163"/>
                <a:gd name="T35" fmla="*/ 95 h 133"/>
                <a:gd name="T36" fmla="*/ 158 w 163"/>
                <a:gd name="T37" fmla="*/ 109 h 133"/>
                <a:gd name="T38" fmla="*/ 146 w 163"/>
                <a:gd name="T39" fmla="*/ 120 h 133"/>
                <a:gd name="T40" fmla="*/ 135 w 163"/>
                <a:gd name="T41" fmla="*/ 119 h 133"/>
                <a:gd name="T42" fmla="*/ 135 w 163"/>
                <a:gd name="T43" fmla="*/ 125 h 133"/>
                <a:gd name="T44" fmla="*/ 112 w 163"/>
                <a:gd name="T45" fmla="*/ 100 h 133"/>
                <a:gd name="T46" fmla="*/ 102 w 163"/>
                <a:gd name="T47" fmla="*/ 106 h 133"/>
                <a:gd name="T48" fmla="*/ 92 w 163"/>
                <a:gd name="T49" fmla="*/ 91 h 133"/>
                <a:gd name="T50" fmla="*/ 77 w 163"/>
                <a:gd name="T51" fmla="*/ 102 h 133"/>
                <a:gd name="T52" fmla="*/ 68 w 163"/>
                <a:gd name="T53" fmla="*/ 94 h 133"/>
                <a:gd name="T54" fmla="*/ 61 w 163"/>
                <a:gd name="T55" fmla="*/ 96 h 133"/>
                <a:gd name="T56" fmla="*/ 62 w 163"/>
                <a:gd name="T57" fmla="*/ 107 h 133"/>
                <a:gd name="T58" fmla="*/ 53 w 163"/>
                <a:gd name="T59" fmla="*/ 114 h 133"/>
                <a:gd name="T60" fmla="*/ 60 w 163"/>
                <a:gd name="T61" fmla="*/ 119 h 133"/>
                <a:gd name="T62" fmla="*/ 59 w 163"/>
                <a:gd name="T63" fmla="*/ 133 h 133"/>
                <a:gd name="T64" fmla="*/ 42 w 163"/>
                <a:gd name="T65" fmla="*/ 124 h 133"/>
                <a:gd name="T66" fmla="*/ 32 w 163"/>
                <a:gd name="T67" fmla="*/ 128 h 133"/>
                <a:gd name="T68" fmla="*/ 33 w 163"/>
                <a:gd name="T69" fmla="*/ 121 h 133"/>
                <a:gd name="T70" fmla="*/ 23 w 163"/>
                <a:gd name="T71" fmla="*/ 125 h 133"/>
                <a:gd name="T72" fmla="*/ 4 w 163"/>
                <a:gd name="T73" fmla="*/ 111 h 133"/>
                <a:gd name="T74" fmla="*/ 7 w 163"/>
                <a:gd name="T75" fmla="*/ 104 h 133"/>
                <a:gd name="T76" fmla="*/ 0 w 163"/>
                <a:gd name="T77" fmla="*/ 101 h 133"/>
                <a:gd name="T78" fmla="*/ 14 w 163"/>
                <a:gd name="T79" fmla="*/ 96 h 133"/>
                <a:gd name="T80" fmla="*/ 34 w 163"/>
                <a:gd name="T81" fmla="*/ 72 h 133"/>
                <a:gd name="T82" fmla="*/ 28 w 163"/>
                <a:gd name="T83" fmla="*/ 54 h 133"/>
                <a:gd name="T84" fmla="*/ 39 w 163"/>
                <a:gd name="T85" fmla="*/ 25 h 133"/>
                <a:gd name="T86" fmla="*/ 32 w 163"/>
                <a:gd name="T87" fmla="*/ 1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 h="133">
                  <a:moveTo>
                    <a:pt x="32" y="17"/>
                  </a:moveTo>
                  <a:lnTo>
                    <a:pt x="43" y="15"/>
                  </a:lnTo>
                  <a:lnTo>
                    <a:pt x="69" y="25"/>
                  </a:lnTo>
                  <a:lnTo>
                    <a:pt x="69" y="12"/>
                  </a:lnTo>
                  <a:lnTo>
                    <a:pt x="80" y="0"/>
                  </a:lnTo>
                  <a:lnTo>
                    <a:pt x="84" y="15"/>
                  </a:lnTo>
                  <a:lnTo>
                    <a:pt x="99" y="25"/>
                  </a:lnTo>
                  <a:lnTo>
                    <a:pt x="93" y="34"/>
                  </a:lnTo>
                  <a:lnTo>
                    <a:pt x="100" y="36"/>
                  </a:lnTo>
                  <a:lnTo>
                    <a:pt x="111" y="30"/>
                  </a:lnTo>
                  <a:lnTo>
                    <a:pt x="109" y="37"/>
                  </a:lnTo>
                  <a:lnTo>
                    <a:pt x="121" y="38"/>
                  </a:lnTo>
                  <a:lnTo>
                    <a:pt x="126" y="53"/>
                  </a:lnTo>
                  <a:lnTo>
                    <a:pt x="136" y="63"/>
                  </a:lnTo>
                  <a:lnTo>
                    <a:pt x="143" y="55"/>
                  </a:lnTo>
                  <a:lnTo>
                    <a:pt x="157" y="59"/>
                  </a:lnTo>
                  <a:lnTo>
                    <a:pt x="152" y="81"/>
                  </a:lnTo>
                  <a:lnTo>
                    <a:pt x="163" y="95"/>
                  </a:lnTo>
                  <a:lnTo>
                    <a:pt x="158" y="109"/>
                  </a:lnTo>
                  <a:lnTo>
                    <a:pt x="146" y="120"/>
                  </a:lnTo>
                  <a:lnTo>
                    <a:pt x="135" y="119"/>
                  </a:lnTo>
                  <a:lnTo>
                    <a:pt x="135" y="125"/>
                  </a:lnTo>
                  <a:lnTo>
                    <a:pt x="112" y="100"/>
                  </a:lnTo>
                  <a:lnTo>
                    <a:pt x="102" y="106"/>
                  </a:lnTo>
                  <a:lnTo>
                    <a:pt x="92" y="91"/>
                  </a:lnTo>
                  <a:lnTo>
                    <a:pt x="77" y="102"/>
                  </a:lnTo>
                  <a:lnTo>
                    <a:pt x="68" y="94"/>
                  </a:lnTo>
                  <a:lnTo>
                    <a:pt x="61" y="96"/>
                  </a:lnTo>
                  <a:lnTo>
                    <a:pt x="62" y="107"/>
                  </a:lnTo>
                  <a:lnTo>
                    <a:pt x="53" y="114"/>
                  </a:lnTo>
                  <a:lnTo>
                    <a:pt x="60" y="119"/>
                  </a:lnTo>
                  <a:lnTo>
                    <a:pt x="59" y="133"/>
                  </a:lnTo>
                  <a:lnTo>
                    <a:pt x="42" y="124"/>
                  </a:lnTo>
                  <a:lnTo>
                    <a:pt x="32" y="128"/>
                  </a:lnTo>
                  <a:lnTo>
                    <a:pt x="33" y="121"/>
                  </a:lnTo>
                  <a:lnTo>
                    <a:pt x="23" y="125"/>
                  </a:lnTo>
                  <a:lnTo>
                    <a:pt x="4" y="111"/>
                  </a:lnTo>
                  <a:lnTo>
                    <a:pt x="7" y="104"/>
                  </a:lnTo>
                  <a:lnTo>
                    <a:pt x="0" y="101"/>
                  </a:lnTo>
                  <a:lnTo>
                    <a:pt x="14" y="96"/>
                  </a:lnTo>
                  <a:lnTo>
                    <a:pt x="34" y="72"/>
                  </a:lnTo>
                  <a:lnTo>
                    <a:pt x="28" y="54"/>
                  </a:lnTo>
                  <a:lnTo>
                    <a:pt x="39" y="25"/>
                  </a:lnTo>
                  <a:lnTo>
                    <a:pt x="32" y="17"/>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0" name="Freeform 120"/>
            <p:cNvSpPr>
              <a:spLocks/>
            </p:cNvSpPr>
            <p:nvPr/>
          </p:nvSpPr>
          <p:spPr bwMode="auto">
            <a:xfrm>
              <a:off x="2555875" y="3933826"/>
              <a:ext cx="258762" cy="211138"/>
            </a:xfrm>
            <a:custGeom>
              <a:avLst/>
              <a:gdLst>
                <a:gd name="T0" fmla="*/ 32 w 163"/>
                <a:gd name="T1" fmla="*/ 17 h 133"/>
                <a:gd name="T2" fmla="*/ 43 w 163"/>
                <a:gd name="T3" fmla="*/ 15 h 133"/>
                <a:gd name="T4" fmla="*/ 69 w 163"/>
                <a:gd name="T5" fmla="*/ 25 h 133"/>
                <a:gd name="T6" fmla="*/ 69 w 163"/>
                <a:gd name="T7" fmla="*/ 12 h 133"/>
                <a:gd name="T8" fmla="*/ 80 w 163"/>
                <a:gd name="T9" fmla="*/ 0 h 133"/>
                <a:gd name="T10" fmla="*/ 84 w 163"/>
                <a:gd name="T11" fmla="*/ 15 h 133"/>
                <a:gd name="T12" fmla="*/ 99 w 163"/>
                <a:gd name="T13" fmla="*/ 25 h 133"/>
                <a:gd name="T14" fmla="*/ 93 w 163"/>
                <a:gd name="T15" fmla="*/ 34 h 133"/>
                <a:gd name="T16" fmla="*/ 100 w 163"/>
                <a:gd name="T17" fmla="*/ 36 h 133"/>
                <a:gd name="T18" fmla="*/ 111 w 163"/>
                <a:gd name="T19" fmla="*/ 30 h 133"/>
                <a:gd name="T20" fmla="*/ 109 w 163"/>
                <a:gd name="T21" fmla="*/ 37 h 133"/>
                <a:gd name="T22" fmla="*/ 121 w 163"/>
                <a:gd name="T23" fmla="*/ 38 h 133"/>
                <a:gd name="T24" fmla="*/ 126 w 163"/>
                <a:gd name="T25" fmla="*/ 53 h 133"/>
                <a:gd name="T26" fmla="*/ 136 w 163"/>
                <a:gd name="T27" fmla="*/ 63 h 133"/>
                <a:gd name="T28" fmla="*/ 143 w 163"/>
                <a:gd name="T29" fmla="*/ 55 h 133"/>
                <a:gd name="T30" fmla="*/ 157 w 163"/>
                <a:gd name="T31" fmla="*/ 59 h 133"/>
                <a:gd name="T32" fmla="*/ 152 w 163"/>
                <a:gd name="T33" fmla="*/ 81 h 133"/>
                <a:gd name="T34" fmla="*/ 163 w 163"/>
                <a:gd name="T35" fmla="*/ 95 h 133"/>
                <a:gd name="T36" fmla="*/ 158 w 163"/>
                <a:gd name="T37" fmla="*/ 109 h 133"/>
                <a:gd name="T38" fmla="*/ 146 w 163"/>
                <a:gd name="T39" fmla="*/ 120 h 133"/>
                <a:gd name="T40" fmla="*/ 135 w 163"/>
                <a:gd name="T41" fmla="*/ 119 h 133"/>
                <a:gd name="T42" fmla="*/ 135 w 163"/>
                <a:gd name="T43" fmla="*/ 125 h 133"/>
                <a:gd name="T44" fmla="*/ 112 w 163"/>
                <a:gd name="T45" fmla="*/ 100 h 133"/>
                <a:gd name="T46" fmla="*/ 102 w 163"/>
                <a:gd name="T47" fmla="*/ 106 h 133"/>
                <a:gd name="T48" fmla="*/ 92 w 163"/>
                <a:gd name="T49" fmla="*/ 91 h 133"/>
                <a:gd name="T50" fmla="*/ 77 w 163"/>
                <a:gd name="T51" fmla="*/ 102 h 133"/>
                <a:gd name="T52" fmla="*/ 68 w 163"/>
                <a:gd name="T53" fmla="*/ 94 h 133"/>
                <a:gd name="T54" fmla="*/ 61 w 163"/>
                <a:gd name="T55" fmla="*/ 96 h 133"/>
                <a:gd name="T56" fmla="*/ 62 w 163"/>
                <a:gd name="T57" fmla="*/ 107 h 133"/>
                <a:gd name="T58" fmla="*/ 53 w 163"/>
                <a:gd name="T59" fmla="*/ 114 h 133"/>
                <a:gd name="T60" fmla="*/ 60 w 163"/>
                <a:gd name="T61" fmla="*/ 119 h 133"/>
                <a:gd name="T62" fmla="*/ 59 w 163"/>
                <a:gd name="T63" fmla="*/ 133 h 133"/>
                <a:gd name="T64" fmla="*/ 42 w 163"/>
                <a:gd name="T65" fmla="*/ 124 h 133"/>
                <a:gd name="T66" fmla="*/ 32 w 163"/>
                <a:gd name="T67" fmla="*/ 128 h 133"/>
                <a:gd name="T68" fmla="*/ 33 w 163"/>
                <a:gd name="T69" fmla="*/ 121 h 133"/>
                <a:gd name="T70" fmla="*/ 23 w 163"/>
                <a:gd name="T71" fmla="*/ 125 h 133"/>
                <a:gd name="T72" fmla="*/ 4 w 163"/>
                <a:gd name="T73" fmla="*/ 111 h 133"/>
                <a:gd name="T74" fmla="*/ 7 w 163"/>
                <a:gd name="T75" fmla="*/ 104 h 133"/>
                <a:gd name="T76" fmla="*/ 0 w 163"/>
                <a:gd name="T77" fmla="*/ 101 h 133"/>
                <a:gd name="T78" fmla="*/ 14 w 163"/>
                <a:gd name="T79" fmla="*/ 96 h 133"/>
                <a:gd name="T80" fmla="*/ 34 w 163"/>
                <a:gd name="T81" fmla="*/ 72 h 133"/>
                <a:gd name="T82" fmla="*/ 28 w 163"/>
                <a:gd name="T83" fmla="*/ 54 h 133"/>
                <a:gd name="T84" fmla="*/ 39 w 163"/>
                <a:gd name="T85" fmla="*/ 25 h 133"/>
                <a:gd name="T86" fmla="*/ 32 w 163"/>
                <a:gd name="T87" fmla="*/ 1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 h="133">
                  <a:moveTo>
                    <a:pt x="32" y="17"/>
                  </a:moveTo>
                  <a:lnTo>
                    <a:pt x="43" y="15"/>
                  </a:lnTo>
                  <a:lnTo>
                    <a:pt x="69" y="25"/>
                  </a:lnTo>
                  <a:lnTo>
                    <a:pt x="69" y="12"/>
                  </a:lnTo>
                  <a:lnTo>
                    <a:pt x="80" y="0"/>
                  </a:lnTo>
                  <a:lnTo>
                    <a:pt x="84" y="15"/>
                  </a:lnTo>
                  <a:lnTo>
                    <a:pt x="99" y="25"/>
                  </a:lnTo>
                  <a:lnTo>
                    <a:pt x="93" y="34"/>
                  </a:lnTo>
                  <a:lnTo>
                    <a:pt x="100" y="36"/>
                  </a:lnTo>
                  <a:lnTo>
                    <a:pt x="111" y="30"/>
                  </a:lnTo>
                  <a:lnTo>
                    <a:pt x="109" y="37"/>
                  </a:lnTo>
                  <a:lnTo>
                    <a:pt x="121" y="38"/>
                  </a:lnTo>
                  <a:lnTo>
                    <a:pt x="126" y="53"/>
                  </a:lnTo>
                  <a:lnTo>
                    <a:pt x="136" y="63"/>
                  </a:lnTo>
                  <a:lnTo>
                    <a:pt x="143" y="55"/>
                  </a:lnTo>
                  <a:lnTo>
                    <a:pt x="157" y="59"/>
                  </a:lnTo>
                  <a:lnTo>
                    <a:pt x="152" y="81"/>
                  </a:lnTo>
                  <a:lnTo>
                    <a:pt x="163" y="95"/>
                  </a:lnTo>
                  <a:lnTo>
                    <a:pt x="158" y="109"/>
                  </a:lnTo>
                  <a:lnTo>
                    <a:pt x="146" y="120"/>
                  </a:lnTo>
                  <a:lnTo>
                    <a:pt x="135" y="119"/>
                  </a:lnTo>
                  <a:lnTo>
                    <a:pt x="135" y="125"/>
                  </a:lnTo>
                  <a:lnTo>
                    <a:pt x="112" y="100"/>
                  </a:lnTo>
                  <a:lnTo>
                    <a:pt x="102" y="106"/>
                  </a:lnTo>
                  <a:lnTo>
                    <a:pt x="92" y="91"/>
                  </a:lnTo>
                  <a:lnTo>
                    <a:pt x="77" y="102"/>
                  </a:lnTo>
                  <a:lnTo>
                    <a:pt x="68" y="94"/>
                  </a:lnTo>
                  <a:lnTo>
                    <a:pt x="61" y="96"/>
                  </a:lnTo>
                  <a:lnTo>
                    <a:pt x="62" y="107"/>
                  </a:lnTo>
                  <a:lnTo>
                    <a:pt x="53" y="114"/>
                  </a:lnTo>
                  <a:lnTo>
                    <a:pt x="60" y="119"/>
                  </a:lnTo>
                  <a:lnTo>
                    <a:pt x="59" y="133"/>
                  </a:lnTo>
                  <a:lnTo>
                    <a:pt x="42" y="124"/>
                  </a:lnTo>
                  <a:lnTo>
                    <a:pt x="32" y="128"/>
                  </a:lnTo>
                  <a:lnTo>
                    <a:pt x="33" y="121"/>
                  </a:lnTo>
                  <a:lnTo>
                    <a:pt x="23" y="125"/>
                  </a:lnTo>
                  <a:lnTo>
                    <a:pt x="4" y="111"/>
                  </a:lnTo>
                  <a:lnTo>
                    <a:pt x="7" y="104"/>
                  </a:lnTo>
                  <a:lnTo>
                    <a:pt x="0" y="101"/>
                  </a:lnTo>
                  <a:lnTo>
                    <a:pt x="14" y="96"/>
                  </a:lnTo>
                  <a:lnTo>
                    <a:pt x="34" y="72"/>
                  </a:lnTo>
                  <a:lnTo>
                    <a:pt x="28" y="54"/>
                  </a:lnTo>
                  <a:lnTo>
                    <a:pt x="39" y="25"/>
                  </a:lnTo>
                  <a:lnTo>
                    <a:pt x="32" y="17"/>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591" name="Freeform 121"/>
            <p:cNvSpPr>
              <a:spLocks/>
            </p:cNvSpPr>
            <p:nvPr/>
          </p:nvSpPr>
          <p:spPr bwMode="auto">
            <a:xfrm>
              <a:off x="2754313" y="3771901"/>
              <a:ext cx="201612" cy="171450"/>
            </a:xfrm>
            <a:custGeom>
              <a:avLst/>
              <a:gdLst>
                <a:gd name="T0" fmla="*/ 9 w 127"/>
                <a:gd name="T1" fmla="*/ 8 h 108"/>
                <a:gd name="T2" fmla="*/ 22 w 127"/>
                <a:gd name="T3" fmla="*/ 9 h 108"/>
                <a:gd name="T4" fmla="*/ 31 w 127"/>
                <a:gd name="T5" fmla="*/ 0 h 108"/>
                <a:gd name="T6" fmla="*/ 52 w 127"/>
                <a:gd name="T7" fmla="*/ 12 h 108"/>
                <a:gd name="T8" fmla="*/ 59 w 127"/>
                <a:gd name="T9" fmla="*/ 33 h 108"/>
                <a:gd name="T10" fmla="*/ 80 w 127"/>
                <a:gd name="T11" fmla="*/ 33 h 108"/>
                <a:gd name="T12" fmla="*/ 81 w 127"/>
                <a:gd name="T13" fmla="*/ 40 h 108"/>
                <a:gd name="T14" fmla="*/ 89 w 127"/>
                <a:gd name="T15" fmla="*/ 44 h 108"/>
                <a:gd name="T16" fmla="*/ 98 w 127"/>
                <a:gd name="T17" fmla="*/ 39 h 108"/>
                <a:gd name="T18" fmla="*/ 110 w 127"/>
                <a:gd name="T19" fmla="*/ 50 h 108"/>
                <a:gd name="T20" fmla="*/ 110 w 127"/>
                <a:gd name="T21" fmla="*/ 57 h 108"/>
                <a:gd name="T22" fmla="*/ 126 w 127"/>
                <a:gd name="T23" fmla="*/ 49 h 108"/>
                <a:gd name="T24" fmla="*/ 116 w 127"/>
                <a:gd name="T25" fmla="*/ 65 h 108"/>
                <a:gd name="T26" fmla="*/ 127 w 127"/>
                <a:gd name="T27" fmla="*/ 74 h 108"/>
                <a:gd name="T28" fmla="*/ 122 w 127"/>
                <a:gd name="T29" fmla="*/ 82 h 108"/>
                <a:gd name="T30" fmla="*/ 127 w 127"/>
                <a:gd name="T31" fmla="*/ 90 h 108"/>
                <a:gd name="T32" fmla="*/ 118 w 127"/>
                <a:gd name="T33" fmla="*/ 102 h 108"/>
                <a:gd name="T34" fmla="*/ 122 w 127"/>
                <a:gd name="T35" fmla="*/ 106 h 108"/>
                <a:gd name="T36" fmla="*/ 109 w 127"/>
                <a:gd name="T37" fmla="*/ 108 h 108"/>
                <a:gd name="T38" fmla="*/ 108 w 127"/>
                <a:gd name="T39" fmla="*/ 99 h 108"/>
                <a:gd name="T40" fmla="*/ 98 w 127"/>
                <a:gd name="T41" fmla="*/ 99 h 108"/>
                <a:gd name="T42" fmla="*/ 98 w 127"/>
                <a:gd name="T43" fmla="*/ 94 h 108"/>
                <a:gd name="T44" fmla="*/ 89 w 127"/>
                <a:gd name="T45" fmla="*/ 99 h 108"/>
                <a:gd name="T46" fmla="*/ 84 w 127"/>
                <a:gd name="T47" fmla="*/ 92 h 108"/>
                <a:gd name="T48" fmla="*/ 77 w 127"/>
                <a:gd name="T49" fmla="*/ 93 h 108"/>
                <a:gd name="T50" fmla="*/ 77 w 127"/>
                <a:gd name="T51" fmla="*/ 99 h 108"/>
                <a:gd name="T52" fmla="*/ 63 w 127"/>
                <a:gd name="T53" fmla="*/ 96 h 108"/>
                <a:gd name="T54" fmla="*/ 58 w 127"/>
                <a:gd name="T55" fmla="*/ 101 h 108"/>
                <a:gd name="T56" fmla="*/ 51 w 127"/>
                <a:gd name="T57" fmla="*/ 96 h 108"/>
                <a:gd name="T58" fmla="*/ 48 w 127"/>
                <a:gd name="T59" fmla="*/ 102 h 108"/>
                <a:gd name="T60" fmla="*/ 42 w 127"/>
                <a:gd name="T61" fmla="*/ 85 h 108"/>
                <a:gd name="T62" fmla="*/ 47 w 127"/>
                <a:gd name="T63" fmla="*/ 76 h 108"/>
                <a:gd name="T64" fmla="*/ 37 w 127"/>
                <a:gd name="T65" fmla="*/ 64 h 108"/>
                <a:gd name="T66" fmla="*/ 42 w 127"/>
                <a:gd name="T67" fmla="*/ 56 h 108"/>
                <a:gd name="T68" fmla="*/ 0 w 127"/>
                <a:gd name="T69" fmla="*/ 40 h 108"/>
                <a:gd name="T70" fmla="*/ 3 w 127"/>
                <a:gd name="T71" fmla="*/ 25 h 108"/>
                <a:gd name="T72" fmla="*/ 13 w 127"/>
                <a:gd name="T73" fmla="*/ 19 h 108"/>
                <a:gd name="T74" fmla="*/ 6 w 127"/>
                <a:gd name="T75" fmla="*/ 15 h 108"/>
                <a:gd name="T76" fmla="*/ 9 w 127"/>
                <a:gd name="T77" fmla="*/ 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7" h="108">
                  <a:moveTo>
                    <a:pt x="9" y="8"/>
                  </a:moveTo>
                  <a:lnTo>
                    <a:pt x="22" y="9"/>
                  </a:lnTo>
                  <a:lnTo>
                    <a:pt x="31" y="0"/>
                  </a:lnTo>
                  <a:lnTo>
                    <a:pt x="52" y="12"/>
                  </a:lnTo>
                  <a:lnTo>
                    <a:pt x="59" y="33"/>
                  </a:lnTo>
                  <a:lnTo>
                    <a:pt x="80" y="33"/>
                  </a:lnTo>
                  <a:lnTo>
                    <a:pt x="81" y="40"/>
                  </a:lnTo>
                  <a:lnTo>
                    <a:pt x="89" y="44"/>
                  </a:lnTo>
                  <a:lnTo>
                    <a:pt x="98" y="39"/>
                  </a:lnTo>
                  <a:lnTo>
                    <a:pt x="110" y="50"/>
                  </a:lnTo>
                  <a:lnTo>
                    <a:pt x="110" y="57"/>
                  </a:lnTo>
                  <a:lnTo>
                    <a:pt x="126" y="49"/>
                  </a:lnTo>
                  <a:lnTo>
                    <a:pt x="116" y="65"/>
                  </a:lnTo>
                  <a:lnTo>
                    <a:pt x="127" y="74"/>
                  </a:lnTo>
                  <a:lnTo>
                    <a:pt x="122" y="82"/>
                  </a:lnTo>
                  <a:lnTo>
                    <a:pt x="127" y="90"/>
                  </a:lnTo>
                  <a:lnTo>
                    <a:pt x="118" y="102"/>
                  </a:lnTo>
                  <a:lnTo>
                    <a:pt x="122" y="106"/>
                  </a:lnTo>
                  <a:lnTo>
                    <a:pt x="109" y="108"/>
                  </a:lnTo>
                  <a:lnTo>
                    <a:pt x="108" y="99"/>
                  </a:lnTo>
                  <a:lnTo>
                    <a:pt x="98" y="99"/>
                  </a:lnTo>
                  <a:lnTo>
                    <a:pt x="98" y="94"/>
                  </a:lnTo>
                  <a:lnTo>
                    <a:pt x="89" y="99"/>
                  </a:lnTo>
                  <a:lnTo>
                    <a:pt x="84" y="92"/>
                  </a:lnTo>
                  <a:lnTo>
                    <a:pt x="77" y="93"/>
                  </a:lnTo>
                  <a:lnTo>
                    <a:pt x="77" y="99"/>
                  </a:lnTo>
                  <a:lnTo>
                    <a:pt x="63" y="96"/>
                  </a:lnTo>
                  <a:lnTo>
                    <a:pt x="58" y="101"/>
                  </a:lnTo>
                  <a:lnTo>
                    <a:pt x="51" y="96"/>
                  </a:lnTo>
                  <a:lnTo>
                    <a:pt x="48" y="102"/>
                  </a:lnTo>
                  <a:lnTo>
                    <a:pt x="42" y="85"/>
                  </a:lnTo>
                  <a:lnTo>
                    <a:pt x="47" y="76"/>
                  </a:lnTo>
                  <a:lnTo>
                    <a:pt x="37" y="64"/>
                  </a:lnTo>
                  <a:lnTo>
                    <a:pt x="42" y="56"/>
                  </a:lnTo>
                  <a:lnTo>
                    <a:pt x="0" y="40"/>
                  </a:lnTo>
                  <a:lnTo>
                    <a:pt x="3" y="25"/>
                  </a:lnTo>
                  <a:lnTo>
                    <a:pt x="13" y="19"/>
                  </a:lnTo>
                  <a:lnTo>
                    <a:pt x="6" y="15"/>
                  </a:lnTo>
                  <a:lnTo>
                    <a:pt x="9" y="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2" name="Freeform 122"/>
            <p:cNvSpPr>
              <a:spLocks/>
            </p:cNvSpPr>
            <p:nvPr/>
          </p:nvSpPr>
          <p:spPr bwMode="auto">
            <a:xfrm>
              <a:off x="2754313" y="3771901"/>
              <a:ext cx="201612" cy="171450"/>
            </a:xfrm>
            <a:custGeom>
              <a:avLst/>
              <a:gdLst>
                <a:gd name="T0" fmla="*/ 9 w 127"/>
                <a:gd name="T1" fmla="*/ 8 h 108"/>
                <a:gd name="T2" fmla="*/ 22 w 127"/>
                <a:gd name="T3" fmla="*/ 9 h 108"/>
                <a:gd name="T4" fmla="*/ 31 w 127"/>
                <a:gd name="T5" fmla="*/ 0 h 108"/>
                <a:gd name="T6" fmla="*/ 52 w 127"/>
                <a:gd name="T7" fmla="*/ 12 h 108"/>
                <a:gd name="T8" fmla="*/ 59 w 127"/>
                <a:gd name="T9" fmla="*/ 33 h 108"/>
                <a:gd name="T10" fmla="*/ 80 w 127"/>
                <a:gd name="T11" fmla="*/ 33 h 108"/>
                <a:gd name="T12" fmla="*/ 81 w 127"/>
                <a:gd name="T13" fmla="*/ 40 h 108"/>
                <a:gd name="T14" fmla="*/ 89 w 127"/>
                <a:gd name="T15" fmla="*/ 44 h 108"/>
                <a:gd name="T16" fmla="*/ 98 w 127"/>
                <a:gd name="T17" fmla="*/ 39 h 108"/>
                <a:gd name="T18" fmla="*/ 110 w 127"/>
                <a:gd name="T19" fmla="*/ 50 h 108"/>
                <a:gd name="T20" fmla="*/ 110 w 127"/>
                <a:gd name="T21" fmla="*/ 57 h 108"/>
                <a:gd name="T22" fmla="*/ 126 w 127"/>
                <a:gd name="T23" fmla="*/ 49 h 108"/>
                <a:gd name="T24" fmla="*/ 116 w 127"/>
                <a:gd name="T25" fmla="*/ 65 h 108"/>
                <a:gd name="T26" fmla="*/ 127 w 127"/>
                <a:gd name="T27" fmla="*/ 74 h 108"/>
                <a:gd name="T28" fmla="*/ 122 w 127"/>
                <a:gd name="T29" fmla="*/ 82 h 108"/>
                <a:gd name="T30" fmla="*/ 127 w 127"/>
                <a:gd name="T31" fmla="*/ 90 h 108"/>
                <a:gd name="T32" fmla="*/ 118 w 127"/>
                <a:gd name="T33" fmla="*/ 102 h 108"/>
                <a:gd name="T34" fmla="*/ 122 w 127"/>
                <a:gd name="T35" fmla="*/ 106 h 108"/>
                <a:gd name="T36" fmla="*/ 109 w 127"/>
                <a:gd name="T37" fmla="*/ 108 h 108"/>
                <a:gd name="T38" fmla="*/ 108 w 127"/>
                <a:gd name="T39" fmla="*/ 99 h 108"/>
                <a:gd name="T40" fmla="*/ 98 w 127"/>
                <a:gd name="T41" fmla="*/ 99 h 108"/>
                <a:gd name="T42" fmla="*/ 98 w 127"/>
                <a:gd name="T43" fmla="*/ 94 h 108"/>
                <a:gd name="T44" fmla="*/ 89 w 127"/>
                <a:gd name="T45" fmla="*/ 99 h 108"/>
                <a:gd name="T46" fmla="*/ 84 w 127"/>
                <a:gd name="T47" fmla="*/ 92 h 108"/>
                <a:gd name="T48" fmla="*/ 77 w 127"/>
                <a:gd name="T49" fmla="*/ 93 h 108"/>
                <a:gd name="T50" fmla="*/ 77 w 127"/>
                <a:gd name="T51" fmla="*/ 99 h 108"/>
                <a:gd name="T52" fmla="*/ 63 w 127"/>
                <a:gd name="T53" fmla="*/ 96 h 108"/>
                <a:gd name="T54" fmla="*/ 58 w 127"/>
                <a:gd name="T55" fmla="*/ 101 h 108"/>
                <a:gd name="T56" fmla="*/ 51 w 127"/>
                <a:gd name="T57" fmla="*/ 96 h 108"/>
                <a:gd name="T58" fmla="*/ 48 w 127"/>
                <a:gd name="T59" fmla="*/ 102 h 108"/>
                <a:gd name="T60" fmla="*/ 42 w 127"/>
                <a:gd name="T61" fmla="*/ 85 h 108"/>
                <a:gd name="T62" fmla="*/ 47 w 127"/>
                <a:gd name="T63" fmla="*/ 76 h 108"/>
                <a:gd name="T64" fmla="*/ 37 w 127"/>
                <a:gd name="T65" fmla="*/ 64 h 108"/>
                <a:gd name="T66" fmla="*/ 42 w 127"/>
                <a:gd name="T67" fmla="*/ 56 h 108"/>
                <a:gd name="T68" fmla="*/ 0 w 127"/>
                <a:gd name="T69" fmla="*/ 40 h 108"/>
                <a:gd name="T70" fmla="*/ 3 w 127"/>
                <a:gd name="T71" fmla="*/ 25 h 108"/>
                <a:gd name="T72" fmla="*/ 13 w 127"/>
                <a:gd name="T73" fmla="*/ 19 h 108"/>
                <a:gd name="T74" fmla="*/ 6 w 127"/>
                <a:gd name="T75" fmla="*/ 15 h 108"/>
                <a:gd name="T76" fmla="*/ 9 w 127"/>
                <a:gd name="T77" fmla="*/ 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7" h="108">
                  <a:moveTo>
                    <a:pt x="9" y="8"/>
                  </a:moveTo>
                  <a:lnTo>
                    <a:pt x="22" y="9"/>
                  </a:lnTo>
                  <a:lnTo>
                    <a:pt x="31" y="0"/>
                  </a:lnTo>
                  <a:lnTo>
                    <a:pt x="52" y="12"/>
                  </a:lnTo>
                  <a:lnTo>
                    <a:pt x="59" y="33"/>
                  </a:lnTo>
                  <a:lnTo>
                    <a:pt x="80" y="33"/>
                  </a:lnTo>
                  <a:lnTo>
                    <a:pt x="81" y="40"/>
                  </a:lnTo>
                  <a:lnTo>
                    <a:pt x="89" y="44"/>
                  </a:lnTo>
                  <a:lnTo>
                    <a:pt x="98" y="39"/>
                  </a:lnTo>
                  <a:lnTo>
                    <a:pt x="110" y="50"/>
                  </a:lnTo>
                  <a:lnTo>
                    <a:pt x="110" y="57"/>
                  </a:lnTo>
                  <a:lnTo>
                    <a:pt x="126" y="49"/>
                  </a:lnTo>
                  <a:lnTo>
                    <a:pt x="116" y="65"/>
                  </a:lnTo>
                  <a:lnTo>
                    <a:pt x="127" y="74"/>
                  </a:lnTo>
                  <a:lnTo>
                    <a:pt x="122" y="82"/>
                  </a:lnTo>
                  <a:lnTo>
                    <a:pt x="127" y="90"/>
                  </a:lnTo>
                  <a:lnTo>
                    <a:pt x="118" y="102"/>
                  </a:lnTo>
                  <a:lnTo>
                    <a:pt x="122" y="106"/>
                  </a:lnTo>
                  <a:lnTo>
                    <a:pt x="109" y="108"/>
                  </a:lnTo>
                  <a:lnTo>
                    <a:pt x="108" y="99"/>
                  </a:lnTo>
                  <a:lnTo>
                    <a:pt x="98" y="99"/>
                  </a:lnTo>
                  <a:lnTo>
                    <a:pt x="98" y="94"/>
                  </a:lnTo>
                  <a:lnTo>
                    <a:pt x="89" y="99"/>
                  </a:lnTo>
                  <a:lnTo>
                    <a:pt x="84" y="92"/>
                  </a:lnTo>
                  <a:lnTo>
                    <a:pt x="77" y="93"/>
                  </a:lnTo>
                  <a:lnTo>
                    <a:pt x="77" y="99"/>
                  </a:lnTo>
                  <a:lnTo>
                    <a:pt x="63" y="96"/>
                  </a:lnTo>
                  <a:lnTo>
                    <a:pt x="58" y="101"/>
                  </a:lnTo>
                  <a:lnTo>
                    <a:pt x="51" y="96"/>
                  </a:lnTo>
                  <a:lnTo>
                    <a:pt x="48" y="102"/>
                  </a:lnTo>
                  <a:lnTo>
                    <a:pt x="42" y="85"/>
                  </a:lnTo>
                  <a:lnTo>
                    <a:pt x="47" y="76"/>
                  </a:lnTo>
                  <a:lnTo>
                    <a:pt x="37" y="64"/>
                  </a:lnTo>
                  <a:lnTo>
                    <a:pt x="42" y="56"/>
                  </a:lnTo>
                  <a:lnTo>
                    <a:pt x="0" y="40"/>
                  </a:lnTo>
                  <a:lnTo>
                    <a:pt x="3" y="25"/>
                  </a:lnTo>
                  <a:lnTo>
                    <a:pt x="13" y="19"/>
                  </a:lnTo>
                  <a:lnTo>
                    <a:pt x="6" y="15"/>
                  </a:lnTo>
                  <a:lnTo>
                    <a:pt x="9" y="8"/>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593" name="Freeform 123"/>
            <p:cNvSpPr>
              <a:spLocks/>
            </p:cNvSpPr>
            <p:nvPr/>
          </p:nvSpPr>
          <p:spPr bwMode="auto">
            <a:xfrm>
              <a:off x="2682875" y="3835401"/>
              <a:ext cx="146050" cy="146050"/>
            </a:xfrm>
            <a:custGeom>
              <a:avLst/>
              <a:gdLst>
                <a:gd name="T0" fmla="*/ 26 w 92"/>
                <a:gd name="T1" fmla="*/ 9 h 92"/>
                <a:gd name="T2" fmla="*/ 48 w 92"/>
                <a:gd name="T3" fmla="*/ 0 h 92"/>
                <a:gd name="T4" fmla="*/ 60 w 92"/>
                <a:gd name="T5" fmla="*/ 9 h 92"/>
                <a:gd name="T6" fmla="*/ 84 w 92"/>
                <a:gd name="T7" fmla="*/ 13 h 92"/>
                <a:gd name="T8" fmla="*/ 87 w 92"/>
                <a:gd name="T9" fmla="*/ 16 h 92"/>
                <a:gd name="T10" fmla="*/ 82 w 92"/>
                <a:gd name="T11" fmla="*/ 24 h 92"/>
                <a:gd name="T12" fmla="*/ 92 w 92"/>
                <a:gd name="T13" fmla="*/ 36 h 92"/>
                <a:gd name="T14" fmla="*/ 91 w 92"/>
                <a:gd name="T15" fmla="*/ 62 h 92"/>
                <a:gd name="T16" fmla="*/ 78 w 92"/>
                <a:gd name="T17" fmla="*/ 59 h 92"/>
                <a:gd name="T18" fmla="*/ 73 w 92"/>
                <a:gd name="T19" fmla="*/ 68 h 92"/>
                <a:gd name="T20" fmla="*/ 54 w 92"/>
                <a:gd name="T21" fmla="*/ 64 h 92"/>
                <a:gd name="T22" fmla="*/ 49 w 92"/>
                <a:gd name="T23" fmla="*/ 71 h 92"/>
                <a:gd name="T24" fmla="*/ 59 w 92"/>
                <a:gd name="T25" fmla="*/ 72 h 92"/>
                <a:gd name="T26" fmla="*/ 57 w 92"/>
                <a:gd name="T27" fmla="*/ 83 h 92"/>
                <a:gd name="T28" fmla="*/ 50 w 92"/>
                <a:gd name="T29" fmla="*/ 81 h 92"/>
                <a:gd name="T30" fmla="*/ 46 w 92"/>
                <a:gd name="T31" fmla="*/ 89 h 92"/>
                <a:gd name="T32" fmla="*/ 41 w 92"/>
                <a:gd name="T33" fmla="*/ 84 h 92"/>
                <a:gd name="T34" fmla="*/ 37 w 92"/>
                <a:gd name="T35" fmla="*/ 92 h 92"/>
                <a:gd name="T36" fmla="*/ 38 w 92"/>
                <a:gd name="T37" fmla="*/ 85 h 92"/>
                <a:gd name="T38" fmla="*/ 35 w 92"/>
                <a:gd name="T39" fmla="*/ 90 h 92"/>
                <a:gd name="T40" fmla="*/ 29 w 92"/>
                <a:gd name="T41" fmla="*/ 79 h 92"/>
                <a:gd name="T42" fmla="*/ 17 w 92"/>
                <a:gd name="T43" fmla="*/ 85 h 92"/>
                <a:gd name="T44" fmla="*/ 4 w 92"/>
                <a:gd name="T45" fmla="*/ 77 h 92"/>
                <a:gd name="T46" fmla="*/ 0 w 92"/>
                <a:gd name="T47" fmla="*/ 60 h 92"/>
                <a:gd name="T48" fmla="*/ 8 w 92"/>
                <a:gd name="T49" fmla="*/ 43 h 92"/>
                <a:gd name="T50" fmla="*/ 2 w 92"/>
                <a:gd name="T51" fmla="*/ 45 h 92"/>
                <a:gd name="T52" fmla="*/ 2 w 92"/>
                <a:gd name="T53" fmla="*/ 40 h 92"/>
                <a:gd name="T54" fmla="*/ 28 w 92"/>
                <a:gd name="T55" fmla="*/ 31 h 92"/>
                <a:gd name="T56" fmla="*/ 26 w 92"/>
                <a:gd name="T57" fmla="*/ 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2" h="92">
                  <a:moveTo>
                    <a:pt x="26" y="9"/>
                  </a:moveTo>
                  <a:lnTo>
                    <a:pt x="48" y="0"/>
                  </a:lnTo>
                  <a:lnTo>
                    <a:pt x="60" y="9"/>
                  </a:lnTo>
                  <a:lnTo>
                    <a:pt x="84" y="13"/>
                  </a:lnTo>
                  <a:lnTo>
                    <a:pt x="87" y="16"/>
                  </a:lnTo>
                  <a:lnTo>
                    <a:pt x="82" y="24"/>
                  </a:lnTo>
                  <a:lnTo>
                    <a:pt x="92" y="36"/>
                  </a:lnTo>
                  <a:lnTo>
                    <a:pt x="91" y="62"/>
                  </a:lnTo>
                  <a:lnTo>
                    <a:pt x="78" y="59"/>
                  </a:lnTo>
                  <a:lnTo>
                    <a:pt x="73" y="68"/>
                  </a:lnTo>
                  <a:lnTo>
                    <a:pt x="54" y="64"/>
                  </a:lnTo>
                  <a:lnTo>
                    <a:pt x="49" y="71"/>
                  </a:lnTo>
                  <a:lnTo>
                    <a:pt x="59" y="72"/>
                  </a:lnTo>
                  <a:lnTo>
                    <a:pt x="57" y="83"/>
                  </a:lnTo>
                  <a:lnTo>
                    <a:pt x="50" y="81"/>
                  </a:lnTo>
                  <a:lnTo>
                    <a:pt x="46" y="89"/>
                  </a:lnTo>
                  <a:lnTo>
                    <a:pt x="41" y="84"/>
                  </a:lnTo>
                  <a:lnTo>
                    <a:pt x="37" y="92"/>
                  </a:lnTo>
                  <a:lnTo>
                    <a:pt x="38" y="85"/>
                  </a:lnTo>
                  <a:lnTo>
                    <a:pt x="35" y="90"/>
                  </a:lnTo>
                  <a:lnTo>
                    <a:pt x="29" y="79"/>
                  </a:lnTo>
                  <a:lnTo>
                    <a:pt x="17" y="85"/>
                  </a:lnTo>
                  <a:lnTo>
                    <a:pt x="4" y="77"/>
                  </a:lnTo>
                  <a:lnTo>
                    <a:pt x="0" y="60"/>
                  </a:lnTo>
                  <a:lnTo>
                    <a:pt x="8" y="43"/>
                  </a:lnTo>
                  <a:lnTo>
                    <a:pt x="2" y="45"/>
                  </a:lnTo>
                  <a:lnTo>
                    <a:pt x="2" y="40"/>
                  </a:lnTo>
                  <a:lnTo>
                    <a:pt x="28" y="31"/>
                  </a:lnTo>
                  <a:lnTo>
                    <a:pt x="26" y="9"/>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4" name="Freeform 124"/>
            <p:cNvSpPr>
              <a:spLocks/>
            </p:cNvSpPr>
            <p:nvPr/>
          </p:nvSpPr>
          <p:spPr bwMode="auto">
            <a:xfrm>
              <a:off x="2682875" y="3835401"/>
              <a:ext cx="146050" cy="146050"/>
            </a:xfrm>
            <a:custGeom>
              <a:avLst/>
              <a:gdLst>
                <a:gd name="T0" fmla="*/ 26 w 92"/>
                <a:gd name="T1" fmla="*/ 9 h 92"/>
                <a:gd name="T2" fmla="*/ 48 w 92"/>
                <a:gd name="T3" fmla="*/ 0 h 92"/>
                <a:gd name="T4" fmla="*/ 60 w 92"/>
                <a:gd name="T5" fmla="*/ 9 h 92"/>
                <a:gd name="T6" fmla="*/ 84 w 92"/>
                <a:gd name="T7" fmla="*/ 13 h 92"/>
                <a:gd name="T8" fmla="*/ 87 w 92"/>
                <a:gd name="T9" fmla="*/ 16 h 92"/>
                <a:gd name="T10" fmla="*/ 82 w 92"/>
                <a:gd name="T11" fmla="*/ 24 h 92"/>
                <a:gd name="T12" fmla="*/ 92 w 92"/>
                <a:gd name="T13" fmla="*/ 36 h 92"/>
                <a:gd name="T14" fmla="*/ 91 w 92"/>
                <a:gd name="T15" fmla="*/ 62 h 92"/>
                <a:gd name="T16" fmla="*/ 78 w 92"/>
                <a:gd name="T17" fmla="*/ 59 h 92"/>
                <a:gd name="T18" fmla="*/ 73 w 92"/>
                <a:gd name="T19" fmla="*/ 68 h 92"/>
                <a:gd name="T20" fmla="*/ 54 w 92"/>
                <a:gd name="T21" fmla="*/ 64 h 92"/>
                <a:gd name="T22" fmla="*/ 49 w 92"/>
                <a:gd name="T23" fmla="*/ 71 h 92"/>
                <a:gd name="T24" fmla="*/ 59 w 92"/>
                <a:gd name="T25" fmla="*/ 72 h 92"/>
                <a:gd name="T26" fmla="*/ 57 w 92"/>
                <a:gd name="T27" fmla="*/ 83 h 92"/>
                <a:gd name="T28" fmla="*/ 50 w 92"/>
                <a:gd name="T29" fmla="*/ 81 h 92"/>
                <a:gd name="T30" fmla="*/ 46 w 92"/>
                <a:gd name="T31" fmla="*/ 89 h 92"/>
                <a:gd name="T32" fmla="*/ 41 w 92"/>
                <a:gd name="T33" fmla="*/ 84 h 92"/>
                <a:gd name="T34" fmla="*/ 37 w 92"/>
                <a:gd name="T35" fmla="*/ 92 h 92"/>
                <a:gd name="T36" fmla="*/ 38 w 92"/>
                <a:gd name="T37" fmla="*/ 85 h 92"/>
                <a:gd name="T38" fmla="*/ 35 w 92"/>
                <a:gd name="T39" fmla="*/ 90 h 92"/>
                <a:gd name="T40" fmla="*/ 29 w 92"/>
                <a:gd name="T41" fmla="*/ 79 h 92"/>
                <a:gd name="T42" fmla="*/ 17 w 92"/>
                <a:gd name="T43" fmla="*/ 85 h 92"/>
                <a:gd name="T44" fmla="*/ 4 w 92"/>
                <a:gd name="T45" fmla="*/ 77 h 92"/>
                <a:gd name="T46" fmla="*/ 0 w 92"/>
                <a:gd name="T47" fmla="*/ 60 h 92"/>
                <a:gd name="T48" fmla="*/ 8 w 92"/>
                <a:gd name="T49" fmla="*/ 43 h 92"/>
                <a:gd name="T50" fmla="*/ 2 w 92"/>
                <a:gd name="T51" fmla="*/ 45 h 92"/>
                <a:gd name="T52" fmla="*/ 2 w 92"/>
                <a:gd name="T53" fmla="*/ 40 h 92"/>
                <a:gd name="T54" fmla="*/ 28 w 92"/>
                <a:gd name="T55" fmla="*/ 31 h 92"/>
                <a:gd name="T56" fmla="*/ 26 w 92"/>
                <a:gd name="T57" fmla="*/ 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2" h="92">
                  <a:moveTo>
                    <a:pt x="26" y="9"/>
                  </a:moveTo>
                  <a:lnTo>
                    <a:pt x="48" y="0"/>
                  </a:lnTo>
                  <a:lnTo>
                    <a:pt x="60" y="9"/>
                  </a:lnTo>
                  <a:lnTo>
                    <a:pt x="84" y="13"/>
                  </a:lnTo>
                  <a:lnTo>
                    <a:pt x="87" y="16"/>
                  </a:lnTo>
                  <a:lnTo>
                    <a:pt x="82" y="24"/>
                  </a:lnTo>
                  <a:lnTo>
                    <a:pt x="92" y="36"/>
                  </a:lnTo>
                  <a:lnTo>
                    <a:pt x="91" y="62"/>
                  </a:lnTo>
                  <a:lnTo>
                    <a:pt x="78" y="59"/>
                  </a:lnTo>
                  <a:lnTo>
                    <a:pt x="73" y="68"/>
                  </a:lnTo>
                  <a:lnTo>
                    <a:pt x="54" y="64"/>
                  </a:lnTo>
                  <a:lnTo>
                    <a:pt x="49" y="71"/>
                  </a:lnTo>
                  <a:lnTo>
                    <a:pt x="59" y="72"/>
                  </a:lnTo>
                  <a:lnTo>
                    <a:pt x="57" y="83"/>
                  </a:lnTo>
                  <a:lnTo>
                    <a:pt x="50" y="81"/>
                  </a:lnTo>
                  <a:lnTo>
                    <a:pt x="46" y="89"/>
                  </a:lnTo>
                  <a:lnTo>
                    <a:pt x="41" y="84"/>
                  </a:lnTo>
                  <a:lnTo>
                    <a:pt x="37" y="92"/>
                  </a:lnTo>
                  <a:lnTo>
                    <a:pt x="38" y="85"/>
                  </a:lnTo>
                  <a:lnTo>
                    <a:pt x="35" y="90"/>
                  </a:lnTo>
                  <a:lnTo>
                    <a:pt x="29" y="79"/>
                  </a:lnTo>
                  <a:lnTo>
                    <a:pt x="17" y="85"/>
                  </a:lnTo>
                  <a:lnTo>
                    <a:pt x="4" y="77"/>
                  </a:lnTo>
                  <a:lnTo>
                    <a:pt x="0" y="60"/>
                  </a:lnTo>
                  <a:lnTo>
                    <a:pt x="8" y="43"/>
                  </a:lnTo>
                  <a:lnTo>
                    <a:pt x="2" y="45"/>
                  </a:lnTo>
                  <a:lnTo>
                    <a:pt x="2" y="40"/>
                  </a:lnTo>
                  <a:lnTo>
                    <a:pt x="28" y="31"/>
                  </a:lnTo>
                  <a:lnTo>
                    <a:pt x="26" y="9"/>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595" name="Freeform 125"/>
            <p:cNvSpPr>
              <a:spLocks/>
            </p:cNvSpPr>
            <p:nvPr/>
          </p:nvSpPr>
          <p:spPr bwMode="auto">
            <a:xfrm>
              <a:off x="2711450" y="3970339"/>
              <a:ext cx="1587" cy="7938"/>
            </a:xfrm>
            <a:custGeom>
              <a:avLst/>
              <a:gdLst>
                <a:gd name="T0" fmla="*/ 0 w 1"/>
                <a:gd name="T1" fmla="*/ 0 h 5"/>
                <a:gd name="T2" fmla="*/ 1 w 1"/>
                <a:gd name="T3" fmla="*/ 5 h 5"/>
                <a:gd name="T4" fmla="*/ 0 w 1"/>
                <a:gd name="T5" fmla="*/ 0 h 5"/>
              </a:gdLst>
              <a:ahLst/>
              <a:cxnLst>
                <a:cxn ang="0">
                  <a:pos x="T0" y="T1"/>
                </a:cxn>
                <a:cxn ang="0">
                  <a:pos x="T2" y="T3"/>
                </a:cxn>
                <a:cxn ang="0">
                  <a:pos x="T4" y="T5"/>
                </a:cxn>
              </a:cxnLst>
              <a:rect l="0" t="0" r="r" b="b"/>
              <a:pathLst>
                <a:path w="1" h="5">
                  <a:moveTo>
                    <a:pt x="0" y="0"/>
                  </a:moveTo>
                  <a:lnTo>
                    <a:pt x="1" y="5"/>
                  </a:lnTo>
                  <a:lnTo>
                    <a:pt x="0"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6" name="Freeform 126"/>
            <p:cNvSpPr>
              <a:spLocks/>
            </p:cNvSpPr>
            <p:nvPr/>
          </p:nvSpPr>
          <p:spPr bwMode="auto">
            <a:xfrm>
              <a:off x="2711450" y="3970339"/>
              <a:ext cx="1587" cy="7938"/>
            </a:xfrm>
            <a:custGeom>
              <a:avLst/>
              <a:gdLst>
                <a:gd name="T0" fmla="*/ 0 w 1"/>
                <a:gd name="T1" fmla="*/ 0 h 5"/>
                <a:gd name="T2" fmla="*/ 1 w 1"/>
                <a:gd name="T3" fmla="*/ 5 h 5"/>
                <a:gd name="T4" fmla="*/ 0 w 1"/>
                <a:gd name="T5" fmla="*/ 0 h 5"/>
              </a:gdLst>
              <a:ahLst/>
              <a:cxnLst>
                <a:cxn ang="0">
                  <a:pos x="T0" y="T1"/>
                </a:cxn>
                <a:cxn ang="0">
                  <a:pos x="T2" y="T3"/>
                </a:cxn>
                <a:cxn ang="0">
                  <a:pos x="T4" y="T5"/>
                </a:cxn>
              </a:cxnLst>
              <a:rect l="0" t="0" r="r" b="b"/>
              <a:pathLst>
                <a:path w="1" h="5">
                  <a:moveTo>
                    <a:pt x="0" y="0"/>
                  </a:moveTo>
                  <a:lnTo>
                    <a:pt x="1" y="5"/>
                  </a:lnTo>
                  <a:lnTo>
                    <a:pt x="0"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597" name="Freeform 127"/>
            <p:cNvSpPr>
              <a:spLocks/>
            </p:cNvSpPr>
            <p:nvPr/>
          </p:nvSpPr>
          <p:spPr bwMode="auto">
            <a:xfrm>
              <a:off x="2835275" y="3527426"/>
              <a:ext cx="452437" cy="487363"/>
            </a:xfrm>
            <a:custGeom>
              <a:avLst/>
              <a:gdLst>
                <a:gd name="T0" fmla="*/ 137 w 285"/>
                <a:gd name="T1" fmla="*/ 26 h 307"/>
                <a:gd name="T2" fmla="*/ 193 w 285"/>
                <a:gd name="T3" fmla="*/ 15 h 307"/>
                <a:gd name="T4" fmla="*/ 196 w 285"/>
                <a:gd name="T5" fmla="*/ 33 h 307"/>
                <a:gd name="T6" fmla="*/ 185 w 285"/>
                <a:gd name="T7" fmla="*/ 62 h 307"/>
                <a:gd name="T8" fmla="*/ 153 w 285"/>
                <a:gd name="T9" fmla="*/ 86 h 307"/>
                <a:gd name="T10" fmla="*/ 157 w 285"/>
                <a:gd name="T11" fmla="*/ 106 h 307"/>
                <a:gd name="T12" fmla="*/ 157 w 285"/>
                <a:gd name="T13" fmla="*/ 127 h 307"/>
                <a:gd name="T14" fmla="*/ 181 w 285"/>
                <a:gd name="T15" fmla="*/ 115 h 307"/>
                <a:gd name="T16" fmla="*/ 189 w 285"/>
                <a:gd name="T17" fmla="*/ 112 h 307"/>
                <a:gd name="T18" fmla="*/ 227 w 285"/>
                <a:gd name="T19" fmla="*/ 123 h 307"/>
                <a:gd name="T20" fmla="*/ 256 w 285"/>
                <a:gd name="T21" fmla="*/ 127 h 307"/>
                <a:gd name="T22" fmla="*/ 285 w 285"/>
                <a:gd name="T23" fmla="*/ 156 h 307"/>
                <a:gd name="T24" fmla="*/ 272 w 285"/>
                <a:gd name="T25" fmla="*/ 182 h 307"/>
                <a:gd name="T26" fmla="*/ 245 w 285"/>
                <a:gd name="T27" fmla="*/ 206 h 307"/>
                <a:gd name="T28" fmla="*/ 255 w 285"/>
                <a:gd name="T29" fmla="*/ 219 h 307"/>
                <a:gd name="T30" fmla="*/ 244 w 285"/>
                <a:gd name="T31" fmla="*/ 234 h 307"/>
                <a:gd name="T32" fmla="*/ 228 w 285"/>
                <a:gd name="T33" fmla="*/ 246 h 307"/>
                <a:gd name="T34" fmla="*/ 215 w 285"/>
                <a:gd name="T35" fmla="*/ 229 h 307"/>
                <a:gd name="T36" fmla="*/ 204 w 285"/>
                <a:gd name="T37" fmla="*/ 231 h 307"/>
                <a:gd name="T38" fmla="*/ 177 w 285"/>
                <a:gd name="T39" fmla="*/ 211 h 307"/>
                <a:gd name="T40" fmla="*/ 167 w 285"/>
                <a:gd name="T41" fmla="*/ 231 h 307"/>
                <a:gd name="T42" fmla="*/ 158 w 285"/>
                <a:gd name="T43" fmla="*/ 243 h 307"/>
                <a:gd name="T44" fmla="*/ 127 w 285"/>
                <a:gd name="T45" fmla="*/ 241 h 307"/>
                <a:gd name="T46" fmla="*/ 114 w 285"/>
                <a:gd name="T47" fmla="*/ 274 h 307"/>
                <a:gd name="T48" fmla="*/ 99 w 285"/>
                <a:gd name="T49" fmla="*/ 276 h 307"/>
                <a:gd name="T50" fmla="*/ 84 w 285"/>
                <a:gd name="T51" fmla="*/ 302 h 307"/>
                <a:gd name="T52" fmla="*/ 78 w 285"/>
                <a:gd name="T53" fmla="*/ 307 h 307"/>
                <a:gd name="T54" fmla="*/ 78 w 285"/>
                <a:gd name="T55" fmla="*/ 282 h 307"/>
                <a:gd name="T56" fmla="*/ 71 w 285"/>
                <a:gd name="T57" fmla="*/ 278 h 307"/>
                <a:gd name="T58" fmla="*/ 68 w 285"/>
                <a:gd name="T59" fmla="*/ 256 h 307"/>
                <a:gd name="T60" fmla="*/ 71 w 285"/>
                <a:gd name="T61" fmla="*/ 237 h 307"/>
                <a:gd name="T62" fmla="*/ 65 w 285"/>
                <a:gd name="T63" fmla="*/ 219 h 307"/>
                <a:gd name="T64" fmla="*/ 59 w 285"/>
                <a:gd name="T65" fmla="*/ 211 h 307"/>
                <a:gd name="T66" fmla="*/ 47 w 285"/>
                <a:gd name="T67" fmla="*/ 193 h 307"/>
                <a:gd name="T68" fmla="*/ 30 w 285"/>
                <a:gd name="T69" fmla="*/ 194 h 307"/>
                <a:gd name="T70" fmla="*/ 8 w 285"/>
                <a:gd name="T71" fmla="*/ 187 h 307"/>
                <a:gd name="T72" fmla="*/ 0 w 285"/>
                <a:gd name="T73" fmla="*/ 168 h 307"/>
                <a:gd name="T74" fmla="*/ 16 w 285"/>
                <a:gd name="T75" fmla="*/ 150 h 307"/>
                <a:gd name="T76" fmla="*/ 42 w 285"/>
                <a:gd name="T77" fmla="*/ 160 h 307"/>
                <a:gd name="T78" fmla="*/ 64 w 285"/>
                <a:gd name="T79" fmla="*/ 150 h 307"/>
                <a:gd name="T80" fmla="*/ 37 w 285"/>
                <a:gd name="T81" fmla="*/ 116 h 307"/>
                <a:gd name="T82" fmla="*/ 66 w 285"/>
                <a:gd name="T83" fmla="*/ 96 h 307"/>
                <a:gd name="T84" fmla="*/ 84 w 285"/>
                <a:gd name="T85" fmla="*/ 97 h 307"/>
                <a:gd name="T86" fmla="*/ 94 w 285"/>
                <a:gd name="T87" fmla="*/ 95 h 307"/>
                <a:gd name="T88" fmla="*/ 109 w 285"/>
                <a:gd name="T89" fmla="*/ 88 h 307"/>
                <a:gd name="T90" fmla="*/ 111 w 285"/>
                <a:gd name="T91" fmla="*/ 75 h 307"/>
                <a:gd name="T92" fmla="*/ 138 w 285"/>
                <a:gd name="T93" fmla="*/ 38 h 307"/>
                <a:gd name="T94" fmla="*/ 125 w 285"/>
                <a:gd name="T95" fmla="*/ 16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5" h="307">
                  <a:moveTo>
                    <a:pt x="125" y="16"/>
                  </a:moveTo>
                  <a:lnTo>
                    <a:pt x="137" y="26"/>
                  </a:lnTo>
                  <a:lnTo>
                    <a:pt x="179" y="0"/>
                  </a:lnTo>
                  <a:lnTo>
                    <a:pt x="193" y="15"/>
                  </a:lnTo>
                  <a:lnTo>
                    <a:pt x="188" y="23"/>
                  </a:lnTo>
                  <a:lnTo>
                    <a:pt x="196" y="33"/>
                  </a:lnTo>
                  <a:lnTo>
                    <a:pt x="181" y="56"/>
                  </a:lnTo>
                  <a:lnTo>
                    <a:pt x="185" y="62"/>
                  </a:lnTo>
                  <a:lnTo>
                    <a:pt x="172" y="63"/>
                  </a:lnTo>
                  <a:lnTo>
                    <a:pt x="153" y="86"/>
                  </a:lnTo>
                  <a:lnTo>
                    <a:pt x="165" y="99"/>
                  </a:lnTo>
                  <a:lnTo>
                    <a:pt x="157" y="106"/>
                  </a:lnTo>
                  <a:lnTo>
                    <a:pt x="165" y="120"/>
                  </a:lnTo>
                  <a:lnTo>
                    <a:pt x="157" y="127"/>
                  </a:lnTo>
                  <a:lnTo>
                    <a:pt x="160" y="133"/>
                  </a:lnTo>
                  <a:lnTo>
                    <a:pt x="181" y="115"/>
                  </a:lnTo>
                  <a:lnTo>
                    <a:pt x="188" y="118"/>
                  </a:lnTo>
                  <a:lnTo>
                    <a:pt x="189" y="112"/>
                  </a:lnTo>
                  <a:lnTo>
                    <a:pt x="212" y="124"/>
                  </a:lnTo>
                  <a:lnTo>
                    <a:pt x="227" y="123"/>
                  </a:lnTo>
                  <a:lnTo>
                    <a:pt x="228" y="134"/>
                  </a:lnTo>
                  <a:lnTo>
                    <a:pt x="256" y="127"/>
                  </a:lnTo>
                  <a:lnTo>
                    <a:pt x="270" y="150"/>
                  </a:lnTo>
                  <a:lnTo>
                    <a:pt x="285" y="156"/>
                  </a:lnTo>
                  <a:lnTo>
                    <a:pt x="285" y="165"/>
                  </a:lnTo>
                  <a:lnTo>
                    <a:pt x="272" y="182"/>
                  </a:lnTo>
                  <a:lnTo>
                    <a:pt x="249" y="193"/>
                  </a:lnTo>
                  <a:lnTo>
                    <a:pt x="245" y="206"/>
                  </a:lnTo>
                  <a:lnTo>
                    <a:pt x="254" y="211"/>
                  </a:lnTo>
                  <a:lnTo>
                    <a:pt x="255" y="219"/>
                  </a:lnTo>
                  <a:lnTo>
                    <a:pt x="246" y="221"/>
                  </a:lnTo>
                  <a:lnTo>
                    <a:pt x="244" y="234"/>
                  </a:lnTo>
                  <a:lnTo>
                    <a:pt x="236" y="234"/>
                  </a:lnTo>
                  <a:lnTo>
                    <a:pt x="228" y="246"/>
                  </a:lnTo>
                  <a:lnTo>
                    <a:pt x="213" y="238"/>
                  </a:lnTo>
                  <a:lnTo>
                    <a:pt x="215" y="229"/>
                  </a:lnTo>
                  <a:lnTo>
                    <a:pt x="210" y="226"/>
                  </a:lnTo>
                  <a:lnTo>
                    <a:pt x="204" y="231"/>
                  </a:lnTo>
                  <a:lnTo>
                    <a:pt x="191" y="213"/>
                  </a:lnTo>
                  <a:lnTo>
                    <a:pt x="177" y="211"/>
                  </a:lnTo>
                  <a:lnTo>
                    <a:pt x="167" y="219"/>
                  </a:lnTo>
                  <a:lnTo>
                    <a:pt x="167" y="231"/>
                  </a:lnTo>
                  <a:lnTo>
                    <a:pt x="158" y="236"/>
                  </a:lnTo>
                  <a:lnTo>
                    <a:pt x="158" y="243"/>
                  </a:lnTo>
                  <a:lnTo>
                    <a:pt x="138" y="249"/>
                  </a:lnTo>
                  <a:lnTo>
                    <a:pt x="127" y="241"/>
                  </a:lnTo>
                  <a:lnTo>
                    <a:pt x="119" y="249"/>
                  </a:lnTo>
                  <a:lnTo>
                    <a:pt x="114" y="274"/>
                  </a:lnTo>
                  <a:lnTo>
                    <a:pt x="103" y="282"/>
                  </a:lnTo>
                  <a:lnTo>
                    <a:pt x="99" y="276"/>
                  </a:lnTo>
                  <a:lnTo>
                    <a:pt x="91" y="283"/>
                  </a:lnTo>
                  <a:lnTo>
                    <a:pt x="84" y="302"/>
                  </a:lnTo>
                  <a:lnTo>
                    <a:pt x="89" y="304"/>
                  </a:lnTo>
                  <a:lnTo>
                    <a:pt x="78" y="307"/>
                  </a:lnTo>
                  <a:lnTo>
                    <a:pt x="72" y="292"/>
                  </a:lnTo>
                  <a:lnTo>
                    <a:pt x="78" y="282"/>
                  </a:lnTo>
                  <a:lnTo>
                    <a:pt x="73" y="284"/>
                  </a:lnTo>
                  <a:lnTo>
                    <a:pt x="71" y="278"/>
                  </a:lnTo>
                  <a:lnTo>
                    <a:pt x="77" y="259"/>
                  </a:lnTo>
                  <a:lnTo>
                    <a:pt x="68" y="256"/>
                  </a:lnTo>
                  <a:lnTo>
                    <a:pt x="76" y="248"/>
                  </a:lnTo>
                  <a:lnTo>
                    <a:pt x="71" y="237"/>
                  </a:lnTo>
                  <a:lnTo>
                    <a:pt x="76" y="228"/>
                  </a:lnTo>
                  <a:lnTo>
                    <a:pt x="65" y="219"/>
                  </a:lnTo>
                  <a:lnTo>
                    <a:pt x="75" y="204"/>
                  </a:lnTo>
                  <a:lnTo>
                    <a:pt x="59" y="211"/>
                  </a:lnTo>
                  <a:lnTo>
                    <a:pt x="59" y="204"/>
                  </a:lnTo>
                  <a:lnTo>
                    <a:pt x="47" y="193"/>
                  </a:lnTo>
                  <a:lnTo>
                    <a:pt x="38" y="198"/>
                  </a:lnTo>
                  <a:lnTo>
                    <a:pt x="30" y="194"/>
                  </a:lnTo>
                  <a:lnTo>
                    <a:pt x="29" y="187"/>
                  </a:lnTo>
                  <a:lnTo>
                    <a:pt x="8" y="187"/>
                  </a:lnTo>
                  <a:lnTo>
                    <a:pt x="9" y="178"/>
                  </a:lnTo>
                  <a:lnTo>
                    <a:pt x="0" y="168"/>
                  </a:lnTo>
                  <a:lnTo>
                    <a:pt x="15" y="159"/>
                  </a:lnTo>
                  <a:lnTo>
                    <a:pt x="16" y="150"/>
                  </a:lnTo>
                  <a:lnTo>
                    <a:pt x="25" y="144"/>
                  </a:lnTo>
                  <a:lnTo>
                    <a:pt x="42" y="160"/>
                  </a:lnTo>
                  <a:lnTo>
                    <a:pt x="55" y="150"/>
                  </a:lnTo>
                  <a:lnTo>
                    <a:pt x="64" y="150"/>
                  </a:lnTo>
                  <a:lnTo>
                    <a:pt x="61" y="137"/>
                  </a:lnTo>
                  <a:lnTo>
                    <a:pt x="37" y="116"/>
                  </a:lnTo>
                  <a:lnTo>
                    <a:pt x="38" y="110"/>
                  </a:lnTo>
                  <a:lnTo>
                    <a:pt x="66" y="96"/>
                  </a:lnTo>
                  <a:lnTo>
                    <a:pt x="76" y="103"/>
                  </a:lnTo>
                  <a:lnTo>
                    <a:pt x="84" y="97"/>
                  </a:lnTo>
                  <a:lnTo>
                    <a:pt x="90" y="100"/>
                  </a:lnTo>
                  <a:lnTo>
                    <a:pt x="94" y="95"/>
                  </a:lnTo>
                  <a:lnTo>
                    <a:pt x="102" y="103"/>
                  </a:lnTo>
                  <a:lnTo>
                    <a:pt x="109" y="88"/>
                  </a:lnTo>
                  <a:lnTo>
                    <a:pt x="104" y="81"/>
                  </a:lnTo>
                  <a:lnTo>
                    <a:pt x="111" y="75"/>
                  </a:lnTo>
                  <a:lnTo>
                    <a:pt x="108" y="70"/>
                  </a:lnTo>
                  <a:lnTo>
                    <a:pt x="138" y="38"/>
                  </a:lnTo>
                  <a:lnTo>
                    <a:pt x="125" y="31"/>
                  </a:lnTo>
                  <a:lnTo>
                    <a:pt x="125" y="16"/>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8" name="Freeform 128"/>
            <p:cNvSpPr>
              <a:spLocks/>
            </p:cNvSpPr>
            <p:nvPr/>
          </p:nvSpPr>
          <p:spPr bwMode="auto">
            <a:xfrm>
              <a:off x="2835275" y="3527426"/>
              <a:ext cx="452437" cy="487363"/>
            </a:xfrm>
            <a:custGeom>
              <a:avLst/>
              <a:gdLst>
                <a:gd name="T0" fmla="*/ 137 w 285"/>
                <a:gd name="T1" fmla="*/ 26 h 307"/>
                <a:gd name="T2" fmla="*/ 193 w 285"/>
                <a:gd name="T3" fmla="*/ 15 h 307"/>
                <a:gd name="T4" fmla="*/ 196 w 285"/>
                <a:gd name="T5" fmla="*/ 33 h 307"/>
                <a:gd name="T6" fmla="*/ 185 w 285"/>
                <a:gd name="T7" fmla="*/ 62 h 307"/>
                <a:gd name="T8" fmla="*/ 153 w 285"/>
                <a:gd name="T9" fmla="*/ 86 h 307"/>
                <a:gd name="T10" fmla="*/ 157 w 285"/>
                <a:gd name="T11" fmla="*/ 106 h 307"/>
                <a:gd name="T12" fmla="*/ 157 w 285"/>
                <a:gd name="T13" fmla="*/ 127 h 307"/>
                <a:gd name="T14" fmla="*/ 181 w 285"/>
                <a:gd name="T15" fmla="*/ 115 h 307"/>
                <a:gd name="T16" fmla="*/ 189 w 285"/>
                <a:gd name="T17" fmla="*/ 112 h 307"/>
                <a:gd name="T18" fmla="*/ 227 w 285"/>
                <a:gd name="T19" fmla="*/ 123 h 307"/>
                <a:gd name="T20" fmla="*/ 256 w 285"/>
                <a:gd name="T21" fmla="*/ 127 h 307"/>
                <a:gd name="T22" fmla="*/ 285 w 285"/>
                <a:gd name="T23" fmla="*/ 156 h 307"/>
                <a:gd name="T24" fmla="*/ 272 w 285"/>
                <a:gd name="T25" fmla="*/ 182 h 307"/>
                <a:gd name="T26" fmla="*/ 245 w 285"/>
                <a:gd name="T27" fmla="*/ 206 h 307"/>
                <a:gd name="T28" fmla="*/ 255 w 285"/>
                <a:gd name="T29" fmla="*/ 219 h 307"/>
                <a:gd name="T30" fmla="*/ 244 w 285"/>
                <a:gd name="T31" fmla="*/ 234 h 307"/>
                <a:gd name="T32" fmla="*/ 228 w 285"/>
                <a:gd name="T33" fmla="*/ 246 h 307"/>
                <a:gd name="T34" fmla="*/ 215 w 285"/>
                <a:gd name="T35" fmla="*/ 229 h 307"/>
                <a:gd name="T36" fmla="*/ 204 w 285"/>
                <a:gd name="T37" fmla="*/ 231 h 307"/>
                <a:gd name="T38" fmla="*/ 177 w 285"/>
                <a:gd name="T39" fmla="*/ 211 h 307"/>
                <a:gd name="T40" fmla="*/ 167 w 285"/>
                <a:gd name="T41" fmla="*/ 231 h 307"/>
                <a:gd name="T42" fmla="*/ 158 w 285"/>
                <a:gd name="T43" fmla="*/ 243 h 307"/>
                <a:gd name="T44" fmla="*/ 127 w 285"/>
                <a:gd name="T45" fmla="*/ 241 h 307"/>
                <a:gd name="T46" fmla="*/ 114 w 285"/>
                <a:gd name="T47" fmla="*/ 274 h 307"/>
                <a:gd name="T48" fmla="*/ 99 w 285"/>
                <a:gd name="T49" fmla="*/ 276 h 307"/>
                <a:gd name="T50" fmla="*/ 84 w 285"/>
                <a:gd name="T51" fmla="*/ 302 h 307"/>
                <a:gd name="T52" fmla="*/ 78 w 285"/>
                <a:gd name="T53" fmla="*/ 307 h 307"/>
                <a:gd name="T54" fmla="*/ 78 w 285"/>
                <a:gd name="T55" fmla="*/ 282 h 307"/>
                <a:gd name="T56" fmla="*/ 71 w 285"/>
                <a:gd name="T57" fmla="*/ 278 h 307"/>
                <a:gd name="T58" fmla="*/ 68 w 285"/>
                <a:gd name="T59" fmla="*/ 256 h 307"/>
                <a:gd name="T60" fmla="*/ 71 w 285"/>
                <a:gd name="T61" fmla="*/ 237 h 307"/>
                <a:gd name="T62" fmla="*/ 65 w 285"/>
                <a:gd name="T63" fmla="*/ 219 h 307"/>
                <a:gd name="T64" fmla="*/ 59 w 285"/>
                <a:gd name="T65" fmla="*/ 211 h 307"/>
                <a:gd name="T66" fmla="*/ 47 w 285"/>
                <a:gd name="T67" fmla="*/ 193 h 307"/>
                <a:gd name="T68" fmla="*/ 30 w 285"/>
                <a:gd name="T69" fmla="*/ 194 h 307"/>
                <a:gd name="T70" fmla="*/ 8 w 285"/>
                <a:gd name="T71" fmla="*/ 187 h 307"/>
                <a:gd name="T72" fmla="*/ 0 w 285"/>
                <a:gd name="T73" fmla="*/ 168 h 307"/>
                <a:gd name="T74" fmla="*/ 16 w 285"/>
                <a:gd name="T75" fmla="*/ 150 h 307"/>
                <a:gd name="T76" fmla="*/ 42 w 285"/>
                <a:gd name="T77" fmla="*/ 160 h 307"/>
                <a:gd name="T78" fmla="*/ 64 w 285"/>
                <a:gd name="T79" fmla="*/ 150 h 307"/>
                <a:gd name="T80" fmla="*/ 37 w 285"/>
                <a:gd name="T81" fmla="*/ 116 h 307"/>
                <a:gd name="T82" fmla="*/ 66 w 285"/>
                <a:gd name="T83" fmla="*/ 96 h 307"/>
                <a:gd name="T84" fmla="*/ 84 w 285"/>
                <a:gd name="T85" fmla="*/ 97 h 307"/>
                <a:gd name="T86" fmla="*/ 94 w 285"/>
                <a:gd name="T87" fmla="*/ 95 h 307"/>
                <a:gd name="T88" fmla="*/ 109 w 285"/>
                <a:gd name="T89" fmla="*/ 88 h 307"/>
                <a:gd name="T90" fmla="*/ 111 w 285"/>
                <a:gd name="T91" fmla="*/ 75 h 307"/>
                <a:gd name="T92" fmla="*/ 138 w 285"/>
                <a:gd name="T93" fmla="*/ 38 h 307"/>
                <a:gd name="T94" fmla="*/ 125 w 285"/>
                <a:gd name="T95" fmla="*/ 16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5" h="307">
                  <a:moveTo>
                    <a:pt x="125" y="16"/>
                  </a:moveTo>
                  <a:lnTo>
                    <a:pt x="137" y="26"/>
                  </a:lnTo>
                  <a:lnTo>
                    <a:pt x="179" y="0"/>
                  </a:lnTo>
                  <a:lnTo>
                    <a:pt x="193" y="15"/>
                  </a:lnTo>
                  <a:lnTo>
                    <a:pt x="188" y="23"/>
                  </a:lnTo>
                  <a:lnTo>
                    <a:pt x="196" y="33"/>
                  </a:lnTo>
                  <a:lnTo>
                    <a:pt x="181" y="56"/>
                  </a:lnTo>
                  <a:lnTo>
                    <a:pt x="185" y="62"/>
                  </a:lnTo>
                  <a:lnTo>
                    <a:pt x="172" y="63"/>
                  </a:lnTo>
                  <a:lnTo>
                    <a:pt x="153" y="86"/>
                  </a:lnTo>
                  <a:lnTo>
                    <a:pt x="165" y="99"/>
                  </a:lnTo>
                  <a:lnTo>
                    <a:pt x="157" y="106"/>
                  </a:lnTo>
                  <a:lnTo>
                    <a:pt x="165" y="120"/>
                  </a:lnTo>
                  <a:lnTo>
                    <a:pt x="157" y="127"/>
                  </a:lnTo>
                  <a:lnTo>
                    <a:pt x="160" y="133"/>
                  </a:lnTo>
                  <a:lnTo>
                    <a:pt x="181" y="115"/>
                  </a:lnTo>
                  <a:lnTo>
                    <a:pt x="188" y="118"/>
                  </a:lnTo>
                  <a:lnTo>
                    <a:pt x="189" y="112"/>
                  </a:lnTo>
                  <a:lnTo>
                    <a:pt x="212" y="124"/>
                  </a:lnTo>
                  <a:lnTo>
                    <a:pt x="227" y="123"/>
                  </a:lnTo>
                  <a:lnTo>
                    <a:pt x="228" y="134"/>
                  </a:lnTo>
                  <a:lnTo>
                    <a:pt x="256" y="127"/>
                  </a:lnTo>
                  <a:lnTo>
                    <a:pt x="270" y="150"/>
                  </a:lnTo>
                  <a:lnTo>
                    <a:pt x="285" y="156"/>
                  </a:lnTo>
                  <a:lnTo>
                    <a:pt x="285" y="165"/>
                  </a:lnTo>
                  <a:lnTo>
                    <a:pt x="272" y="182"/>
                  </a:lnTo>
                  <a:lnTo>
                    <a:pt x="249" y="193"/>
                  </a:lnTo>
                  <a:lnTo>
                    <a:pt x="245" y="206"/>
                  </a:lnTo>
                  <a:lnTo>
                    <a:pt x="254" y="211"/>
                  </a:lnTo>
                  <a:lnTo>
                    <a:pt x="255" y="219"/>
                  </a:lnTo>
                  <a:lnTo>
                    <a:pt x="246" y="221"/>
                  </a:lnTo>
                  <a:lnTo>
                    <a:pt x="244" y="234"/>
                  </a:lnTo>
                  <a:lnTo>
                    <a:pt x="236" y="234"/>
                  </a:lnTo>
                  <a:lnTo>
                    <a:pt x="228" y="246"/>
                  </a:lnTo>
                  <a:lnTo>
                    <a:pt x="213" y="238"/>
                  </a:lnTo>
                  <a:lnTo>
                    <a:pt x="215" y="229"/>
                  </a:lnTo>
                  <a:lnTo>
                    <a:pt x="210" y="226"/>
                  </a:lnTo>
                  <a:lnTo>
                    <a:pt x="204" y="231"/>
                  </a:lnTo>
                  <a:lnTo>
                    <a:pt x="191" y="213"/>
                  </a:lnTo>
                  <a:lnTo>
                    <a:pt x="177" y="211"/>
                  </a:lnTo>
                  <a:lnTo>
                    <a:pt x="167" y="219"/>
                  </a:lnTo>
                  <a:lnTo>
                    <a:pt x="167" y="231"/>
                  </a:lnTo>
                  <a:lnTo>
                    <a:pt x="158" y="236"/>
                  </a:lnTo>
                  <a:lnTo>
                    <a:pt x="158" y="243"/>
                  </a:lnTo>
                  <a:lnTo>
                    <a:pt x="138" y="249"/>
                  </a:lnTo>
                  <a:lnTo>
                    <a:pt x="127" y="241"/>
                  </a:lnTo>
                  <a:lnTo>
                    <a:pt x="119" y="249"/>
                  </a:lnTo>
                  <a:lnTo>
                    <a:pt x="114" y="274"/>
                  </a:lnTo>
                  <a:lnTo>
                    <a:pt x="103" y="282"/>
                  </a:lnTo>
                  <a:lnTo>
                    <a:pt x="99" y="276"/>
                  </a:lnTo>
                  <a:lnTo>
                    <a:pt x="91" y="283"/>
                  </a:lnTo>
                  <a:lnTo>
                    <a:pt x="84" y="302"/>
                  </a:lnTo>
                  <a:lnTo>
                    <a:pt x="89" y="304"/>
                  </a:lnTo>
                  <a:lnTo>
                    <a:pt x="78" y="307"/>
                  </a:lnTo>
                  <a:lnTo>
                    <a:pt x="72" y="292"/>
                  </a:lnTo>
                  <a:lnTo>
                    <a:pt x="78" y="282"/>
                  </a:lnTo>
                  <a:lnTo>
                    <a:pt x="73" y="284"/>
                  </a:lnTo>
                  <a:lnTo>
                    <a:pt x="71" y="278"/>
                  </a:lnTo>
                  <a:lnTo>
                    <a:pt x="77" y="259"/>
                  </a:lnTo>
                  <a:lnTo>
                    <a:pt x="68" y="256"/>
                  </a:lnTo>
                  <a:lnTo>
                    <a:pt x="76" y="248"/>
                  </a:lnTo>
                  <a:lnTo>
                    <a:pt x="71" y="237"/>
                  </a:lnTo>
                  <a:lnTo>
                    <a:pt x="76" y="228"/>
                  </a:lnTo>
                  <a:lnTo>
                    <a:pt x="65" y="219"/>
                  </a:lnTo>
                  <a:lnTo>
                    <a:pt x="75" y="204"/>
                  </a:lnTo>
                  <a:lnTo>
                    <a:pt x="59" y="211"/>
                  </a:lnTo>
                  <a:lnTo>
                    <a:pt x="59" y="204"/>
                  </a:lnTo>
                  <a:lnTo>
                    <a:pt x="47" y="193"/>
                  </a:lnTo>
                  <a:lnTo>
                    <a:pt x="38" y="198"/>
                  </a:lnTo>
                  <a:lnTo>
                    <a:pt x="30" y="194"/>
                  </a:lnTo>
                  <a:lnTo>
                    <a:pt x="29" y="187"/>
                  </a:lnTo>
                  <a:lnTo>
                    <a:pt x="8" y="187"/>
                  </a:lnTo>
                  <a:lnTo>
                    <a:pt x="9" y="178"/>
                  </a:lnTo>
                  <a:lnTo>
                    <a:pt x="0" y="168"/>
                  </a:lnTo>
                  <a:lnTo>
                    <a:pt x="15" y="159"/>
                  </a:lnTo>
                  <a:lnTo>
                    <a:pt x="16" y="150"/>
                  </a:lnTo>
                  <a:lnTo>
                    <a:pt x="25" y="144"/>
                  </a:lnTo>
                  <a:lnTo>
                    <a:pt x="42" y="160"/>
                  </a:lnTo>
                  <a:lnTo>
                    <a:pt x="55" y="150"/>
                  </a:lnTo>
                  <a:lnTo>
                    <a:pt x="64" y="150"/>
                  </a:lnTo>
                  <a:lnTo>
                    <a:pt x="61" y="137"/>
                  </a:lnTo>
                  <a:lnTo>
                    <a:pt x="37" y="116"/>
                  </a:lnTo>
                  <a:lnTo>
                    <a:pt x="38" y="110"/>
                  </a:lnTo>
                  <a:lnTo>
                    <a:pt x="66" y="96"/>
                  </a:lnTo>
                  <a:lnTo>
                    <a:pt x="76" y="103"/>
                  </a:lnTo>
                  <a:lnTo>
                    <a:pt x="84" y="97"/>
                  </a:lnTo>
                  <a:lnTo>
                    <a:pt x="90" y="100"/>
                  </a:lnTo>
                  <a:lnTo>
                    <a:pt x="94" y="95"/>
                  </a:lnTo>
                  <a:lnTo>
                    <a:pt x="102" y="103"/>
                  </a:lnTo>
                  <a:lnTo>
                    <a:pt x="109" y="88"/>
                  </a:lnTo>
                  <a:lnTo>
                    <a:pt x="104" y="81"/>
                  </a:lnTo>
                  <a:lnTo>
                    <a:pt x="111" y="75"/>
                  </a:lnTo>
                  <a:lnTo>
                    <a:pt x="108" y="70"/>
                  </a:lnTo>
                  <a:lnTo>
                    <a:pt x="138" y="38"/>
                  </a:lnTo>
                  <a:lnTo>
                    <a:pt x="125" y="31"/>
                  </a:lnTo>
                  <a:lnTo>
                    <a:pt x="125" y="16"/>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599" name="Freeform 129"/>
            <p:cNvSpPr>
              <a:spLocks/>
            </p:cNvSpPr>
            <p:nvPr/>
          </p:nvSpPr>
          <p:spPr bwMode="auto">
            <a:xfrm>
              <a:off x="2703513" y="3917951"/>
              <a:ext cx="357187" cy="319088"/>
            </a:xfrm>
            <a:custGeom>
              <a:avLst/>
              <a:gdLst>
                <a:gd name="T0" fmla="*/ 16 w 225"/>
                <a:gd name="T1" fmla="*/ 27 h 201"/>
                <a:gd name="T2" fmla="*/ 25 w 225"/>
                <a:gd name="T3" fmla="*/ 33 h 201"/>
                <a:gd name="T4" fmla="*/ 28 w 225"/>
                <a:gd name="T5" fmla="*/ 32 h 201"/>
                <a:gd name="T6" fmla="*/ 37 w 225"/>
                <a:gd name="T7" fmla="*/ 29 h 201"/>
                <a:gd name="T8" fmla="*/ 46 w 225"/>
                <a:gd name="T9" fmla="*/ 20 h 201"/>
                <a:gd name="T10" fmla="*/ 41 w 225"/>
                <a:gd name="T11" fmla="*/ 12 h 201"/>
                <a:gd name="T12" fmla="*/ 61 w 225"/>
                <a:gd name="T13" fmla="*/ 8 h 201"/>
                <a:gd name="T14" fmla="*/ 83 w 225"/>
                <a:gd name="T15" fmla="*/ 4 h 201"/>
                <a:gd name="T16" fmla="*/ 95 w 225"/>
                <a:gd name="T17" fmla="*/ 4 h 201"/>
                <a:gd name="T18" fmla="*/ 109 w 225"/>
                <a:gd name="T19" fmla="*/ 1 h 201"/>
                <a:gd name="T20" fmla="*/ 121 w 225"/>
                <a:gd name="T21" fmla="*/ 7 h 201"/>
                <a:gd name="T22" fmla="*/ 130 w 225"/>
                <a:gd name="T23" fmla="*/ 7 h 201"/>
                <a:gd name="T24" fmla="*/ 141 w 225"/>
                <a:gd name="T25" fmla="*/ 16 h 201"/>
                <a:gd name="T26" fmla="*/ 150 w 225"/>
                <a:gd name="T27" fmla="*/ 10 h 201"/>
                <a:gd name="T28" fmla="*/ 154 w 225"/>
                <a:gd name="T29" fmla="*/ 32 h 201"/>
                <a:gd name="T30" fmla="*/ 156 w 225"/>
                <a:gd name="T31" fmla="*/ 42 h 201"/>
                <a:gd name="T32" fmla="*/ 172 w 225"/>
                <a:gd name="T33" fmla="*/ 65 h 201"/>
                <a:gd name="T34" fmla="*/ 159 w 225"/>
                <a:gd name="T35" fmla="*/ 72 h 201"/>
                <a:gd name="T36" fmla="*/ 166 w 225"/>
                <a:gd name="T37" fmla="*/ 79 h 201"/>
                <a:gd name="T38" fmla="*/ 176 w 225"/>
                <a:gd name="T39" fmla="*/ 86 h 201"/>
                <a:gd name="T40" fmla="*/ 195 w 225"/>
                <a:gd name="T41" fmla="*/ 95 h 201"/>
                <a:gd name="T42" fmla="*/ 201 w 225"/>
                <a:gd name="T43" fmla="*/ 93 h 201"/>
                <a:gd name="T44" fmla="*/ 199 w 225"/>
                <a:gd name="T45" fmla="*/ 79 h 201"/>
                <a:gd name="T46" fmla="*/ 221 w 225"/>
                <a:gd name="T47" fmla="*/ 73 h 201"/>
                <a:gd name="T48" fmla="*/ 211 w 225"/>
                <a:gd name="T49" fmla="*/ 85 h 201"/>
                <a:gd name="T50" fmla="*/ 213 w 225"/>
                <a:gd name="T51" fmla="*/ 103 h 201"/>
                <a:gd name="T52" fmla="*/ 225 w 225"/>
                <a:gd name="T53" fmla="*/ 101 h 201"/>
                <a:gd name="T54" fmla="*/ 217 w 225"/>
                <a:gd name="T55" fmla="*/ 117 h 201"/>
                <a:gd name="T56" fmla="*/ 189 w 225"/>
                <a:gd name="T57" fmla="*/ 149 h 201"/>
                <a:gd name="T58" fmla="*/ 178 w 225"/>
                <a:gd name="T59" fmla="*/ 164 h 201"/>
                <a:gd name="T60" fmla="*/ 144 w 225"/>
                <a:gd name="T61" fmla="*/ 201 h 201"/>
                <a:gd name="T62" fmla="*/ 138 w 225"/>
                <a:gd name="T63" fmla="*/ 192 h 201"/>
                <a:gd name="T64" fmla="*/ 135 w 225"/>
                <a:gd name="T65" fmla="*/ 181 h 201"/>
                <a:gd name="T66" fmla="*/ 142 w 225"/>
                <a:gd name="T67" fmla="*/ 178 h 201"/>
                <a:gd name="T68" fmla="*/ 130 w 225"/>
                <a:gd name="T69" fmla="*/ 159 h 201"/>
                <a:gd name="T70" fmla="*/ 113 w 225"/>
                <a:gd name="T71" fmla="*/ 150 h 201"/>
                <a:gd name="T72" fmla="*/ 113 w 225"/>
                <a:gd name="T73" fmla="*/ 131 h 201"/>
                <a:gd name="T74" fmla="*/ 110 w 225"/>
                <a:gd name="T75" fmla="*/ 126 h 201"/>
                <a:gd name="T76" fmla="*/ 85 w 225"/>
                <a:gd name="T77" fmla="*/ 132 h 201"/>
                <a:gd name="T78" fmla="*/ 74 w 225"/>
                <a:gd name="T79" fmla="*/ 123 h 201"/>
                <a:gd name="T80" fmla="*/ 57 w 225"/>
                <a:gd name="T81" fmla="*/ 91 h 201"/>
                <a:gd name="T82" fmla="*/ 50 w 225"/>
                <a:gd name="T83" fmla="*/ 65 h 201"/>
                <a:gd name="T84" fmla="*/ 33 w 225"/>
                <a:gd name="T85" fmla="*/ 63 h 201"/>
                <a:gd name="T86" fmla="*/ 16 w 225"/>
                <a:gd name="T87" fmla="*/ 47 h 201"/>
                <a:gd name="T88" fmla="*/ 7 w 225"/>
                <a:gd name="T89" fmla="*/ 46 h 201"/>
                <a:gd name="T90" fmla="*/ 8 w 225"/>
                <a:gd name="T91" fmla="*/ 35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201">
                  <a:moveTo>
                    <a:pt x="4" y="32"/>
                  </a:moveTo>
                  <a:lnTo>
                    <a:pt x="16" y="27"/>
                  </a:lnTo>
                  <a:lnTo>
                    <a:pt x="22" y="38"/>
                  </a:lnTo>
                  <a:lnTo>
                    <a:pt x="25" y="33"/>
                  </a:lnTo>
                  <a:lnTo>
                    <a:pt x="24" y="40"/>
                  </a:lnTo>
                  <a:lnTo>
                    <a:pt x="28" y="32"/>
                  </a:lnTo>
                  <a:lnTo>
                    <a:pt x="33" y="37"/>
                  </a:lnTo>
                  <a:lnTo>
                    <a:pt x="37" y="29"/>
                  </a:lnTo>
                  <a:lnTo>
                    <a:pt x="44" y="31"/>
                  </a:lnTo>
                  <a:lnTo>
                    <a:pt x="46" y="20"/>
                  </a:lnTo>
                  <a:lnTo>
                    <a:pt x="36" y="19"/>
                  </a:lnTo>
                  <a:lnTo>
                    <a:pt x="41" y="12"/>
                  </a:lnTo>
                  <a:lnTo>
                    <a:pt x="60" y="16"/>
                  </a:lnTo>
                  <a:lnTo>
                    <a:pt x="61" y="8"/>
                  </a:lnTo>
                  <a:lnTo>
                    <a:pt x="78" y="10"/>
                  </a:lnTo>
                  <a:lnTo>
                    <a:pt x="83" y="4"/>
                  </a:lnTo>
                  <a:lnTo>
                    <a:pt x="90" y="9"/>
                  </a:lnTo>
                  <a:lnTo>
                    <a:pt x="95" y="4"/>
                  </a:lnTo>
                  <a:lnTo>
                    <a:pt x="109" y="7"/>
                  </a:lnTo>
                  <a:lnTo>
                    <a:pt x="109" y="1"/>
                  </a:lnTo>
                  <a:lnTo>
                    <a:pt x="116" y="0"/>
                  </a:lnTo>
                  <a:lnTo>
                    <a:pt x="121" y="7"/>
                  </a:lnTo>
                  <a:lnTo>
                    <a:pt x="130" y="2"/>
                  </a:lnTo>
                  <a:lnTo>
                    <a:pt x="130" y="7"/>
                  </a:lnTo>
                  <a:lnTo>
                    <a:pt x="140" y="7"/>
                  </a:lnTo>
                  <a:lnTo>
                    <a:pt x="141" y="16"/>
                  </a:lnTo>
                  <a:lnTo>
                    <a:pt x="153" y="16"/>
                  </a:lnTo>
                  <a:lnTo>
                    <a:pt x="150" y="10"/>
                  </a:lnTo>
                  <a:lnTo>
                    <a:pt x="160" y="12"/>
                  </a:lnTo>
                  <a:lnTo>
                    <a:pt x="154" y="32"/>
                  </a:lnTo>
                  <a:lnTo>
                    <a:pt x="161" y="38"/>
                  </a:lnTo>
                  <a:lnTo>
                    <a:pt x="156" y="42"/>
                  </a:lnTo>
                  <a:lnTo>
                    <a:pt x="156" y="54"/>
                  </a:lnTo>
                  <a:lnTo>
                    <a:pt x="172" y="65"/>
                  </a:lnTo>
                  <a:lnTo>
                    <a:pt x="161" y="63"/>
                  </a:lnTo>
                  <a:lnTo>
                    <a:pt x="159" y="72"/>
                  </a:lnTo>
                  <a:lnTo>
                    <a:pt x="168" y="74"/>
                  </a:lnTo>
                  <a:lnTo>
                    <a:pt x="166" y="79"/>
                  </a:lnTo>
                  <a:lnTo>
                    <a:pt x="175" y="78"/>
                  </a:lnTo>
                  <a:lnTo>
                    <a:pt x="176" y="86"/>
                  </a:lnTo>
                  <a:lnTo>
                    <a:pt x="186" y="79"/>
                  </a:lnTo>
                  <a:lnTo>
                    <a:pt x="195" y="95"/>
                  </a:lnTo>
                  <a:lnTo>
                    <a:pt x="199" y="87"/>
                  </a:lnTo>
                  <a:lnTo>
                    <a:pt x="201" y="93"/>
                  </a:lnTo>
                  <a:lnTo>
                    <a:pt x="205" y="89"/>
                  </a:lnTo>
                  <a:lnTo>
                    <a:pt x="199" y="79"/>
                  </a:lnTo>
                  <a:lnTo>
                    <a:pt x="216" y="78"/>
                  </a:lnTo>
                  <a:lnTo>
                    <a:pt x="221" y="73"/>
                  </a:lnTo>
                  <a:lnTo>
                    <a:pt x="225" y="78"/>
                  </a:lnTo>
                  <a:lnTo>
                    <a:pt x="211" y="85"/>
                  </a:lnTo>
                  <a:lnTo>
                    <a:pt x="208" y="95"/>
                  </a:lnTo>
                  <a:lnTo>
                    <a:pt x="213" y="103"/>
                  </a:lnTo>
                  <a:lnTo>
                    <a:pt x="217" y="93"/>
                  </a:lnTo>
                  <a:lnTo>
                    <a:pt x="225" y="101"/>
                  </a:lnTo>
                  <a:lnTo>
                    <a:pt x="203" y="111"/>
                  </a:lnTo>
                  <a:lnTo>
                    <a:pt x="217" y="117"/>
                  </a:lnTo>
                  <a:lnTo>
                    <a:pt x="224" y="140"/>
                  </a:lnTo>
                  <a:lnTo>
                    <a:pt x="189" y="149"/>
                  </a:lnTo>
                  <a:lnTo>
                    <a:pt x="175" y="142"/>
                  </a:lnTo>
                  <a:lnTo>
                    <a:pt x="178" y="164"/>
                  </a:lnTo>
                  <a:lnTo>
                    <a:pt x="160" y="176"/>
                  </a:lnTo>
                  <a:lnTo>
                    <a:pt x="144" y="201"/>
                  </a:lnTo>
                  <a:lnTo>
                    <a:pt x="137" y="201"/>
                  </a:lnTo>
                  <a:lnTo>
                    <a:pt x="138" y="192"/>
                  </a:lnTo>
                  <a:lnTo>
                    <a:pt x="132" y="191"/>
                  </a:lnTo>
                  <a:lnTo>
                    <a:pt x="135" y="181"/>
                  </a:lnTo>
                  <a:lnTo>
                    <a:pt x="141" y="185"/>
                  </a:lnTo>
                  <a:lnTo>
                    <a:pt x="142" y="178"/>
                  </a:lnTo>
                  <a:lnTo>
                    <a:pt x="136" y="178"/>
                  </a:lnTo>
                  <a:lnTo>
                    <a:pt x="130" y="159"/>
                  </a:lnTo>
                  <a:lnTo>
                    <a:pt x="116" y="158"/>
                  </a:lnTo>
                  <a:lnTo>
                    <a:pt x="113" y="150"/>
                  </a:lnTo>
                  <a:lnTo>
                    <a:pt x="119" y="144"/>
                  </a:lnTo>
                  <a:lnTo>
                    <a:pt x="113" y="131"/>
                  </a:lnTo>
                  <a:lnTo>
                    <a:pt x="107" y="131"/>
                  </a:lnTo>
                  <a:lnTo>
                    <a:pt x="110" y="126"/>
                  </a:lnTo>
                  <a:lnTo>
                    <a:pt x="95" y="124"/>
                  </a:lnTo>
                  <a:lnTo>
                    <a:pt x="85" y="132"/>
                  </a:lnTo>
                  <a:lnTo>
                    <a:pt x="82" y="124"/>
                  </a:lnTo>
                  <a:lnTo>
                    <a:pt x="74" y="123"/>
                  </a:lnTo>
                  <a:lnTo>
                    <a:pt x="76" y="112"/>
                  </a:lnTo>
                  <a:lnTo>
                    <a:pt x="57" y="91"/>
                  </a:lnTo>
                  <a:lnTo>
                    <a:pt x="64" y="69"/>
                  </a:lnTo>
                  <a:lnTo>
                    <a:pt x="50" y="65"/>
                  </a:lnTo>
                  <a:lnTo>
                    <a:pt x="43" y="73"/>
                  </a:lnTo>
                  <a:lnTo>
                    <a:pt x="33" y="63"/>
                  </a:lnTo>
                  <a:lnTo>
                    <a:pt x="28" y="48"/>
                  </a:lnTo>
                  <a:lnTo>
                    <a:pt x="16" y="47"/>
                  </a:lnTo>
                  <a:lnTo>
                    <a:pt x="18" y="40"/>
                  </a:lnTo>
                  <a:lnTo>
                    <a:pt x="7" y="46"/>
                  </a:lnTo>
                  <a:lnTo>
                    <a:pt x="0" y="44"/>
                  </a:lnTo>
                  <a:lnTo>
                    <a:pt x="8" y="35"/>
                  </a:lnTo>
                  <a:lnTo>
                    <a:pt x="4" y="3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0" name="Freeform 130"/>
            <p:cNvSpPr>
              <a:spLocks/>
            </p:cNvSpPr>
            <p:nvPr/>
          </p:nvSpPr>
          <p:spPr bwMode="auto">
            <a:xfrm>
              <a:off x="2703513" y="3917951"/>
              <a:ext cx="357187" cy="319088"/>
            </a:xfrm>
            <a:custGeom>
              <a:avLst/>
              <a:gdLst>
                <a:gd name="T0" fmla="*/ 16 w 225"/>
                <a:gd name="T1" fmla="*/ 27 h 201"/>
                <a:gd name="T2" fmla="*/ 25 w 225"/>
                <a:gd name="T3" fmla="*/ 33 h 201"/>
                <a:gd name="T4" fmla="*/ 28 w 225"/>
                <a:gd name="T5" fmla="*/ 32 h 201"/>
                <a:gd name="T6" fmla="*/ 37 w 225"/>
                <a:gd name="T7" fmla="*/ 29 h 201"/>
                <a:gd name="T8" fmla="*/ 46 w 225"/>
                <a:gd name="T9" fmla="*/ 20 h 201"/>
                <a:gd name="T10" fmla="*/ 41 w 225"/>
                <a:gd name="T11" fmla="*/ 12 h 201"/>
                <a:gd name="T12" fmla="*/ 61 w 225"/>
                <a:gd name="T13" fmla="*/ 8 h 201"/>
                <a:gd name="T14" fmla="*/ 83 w 225"/>
                <a:gd name="T15" fmla="*/ 4 h 201"/>
                <a:gd name="T16" fmla="*/ 95 w 225"/>
                <a:gd name="T17" fmla="*/ 4 h 201"/>
                <a:gd name="T18" fmla="*/ 109 w 225"/>
                <a:gd name="T19" fmla="*/ 1 h 201"/>
                <a:gd name="T20" fmla="*/ 121 w 225"/>
                <a:gd name="T21" fmla="*/ 7 h 201"/>
                <a:gd name="T22" fmla="*/ 130 w 225"/>
                <a:gd name="T23" fmla="*/ 7 h 201"/>
                <a:gd name="T24" fmla="*/ 141 w 225"/>
                <a:gd name="T25" fmla="*/ 16 h 201"/>
                <a:gd name="T26" fmla="*/ 150 w 225"/>
                <a:gd name="T27" fmla="*/ 10 h 201"/>
                <a:gd name="T28" fmla="*/ 154 w 225"/>
                <a:gd name="T29" fmla="*/ 32 h 201"/>
                <a:gd name="T30" fmla="*/ 156 w 225"/>
                <a:gd name="T31" fmla="*/ 42 h 201"/>
                <a:gd name="T32" fmla="*/ 172 w 225"/>
                <a:gd name="T33" fmla="*/ 65 h 201"/>
                <a:gd name="T34" fmla="*/ 159 w 225"/>
                <a:gd name="T35" fmla="*/ 72 h 201"/>
                <a:gd name="T36" fmla="*/ 166 w 225"/>
                <a:gd name="T37" fmla="*/ 79 h 201"/>
                <a:gd name="T38" fmla="*/ 176 w 225"/>
                <a:gd name="T39" fmla="*/ 86 h 201"/>
                <a:gd name="T40" fmla="*/ 195 w 225"/>
                <a:gd name="T41" fmla="*/ 95 h 201"/>
                <a:gd name="T42" fmla="*/ 201 w 225"/>
                <a:gd name="T43" fmla="*/ 93 h 201"/>
                <a:gd name="T44" fmla="*/ 199 w 225"/>
                <a:gd name="T45" fmla="*/ 79 h 201"/>
                <a:gd name="T46" fmla="*/ 221 w 225"/>
                <a:gd name="T47" fmla="*/ 73 h 201"/>
                <a:gd name="T48" fmla="*/ 211 w 225"/>
                <a:gd name="T49" fmla="*/ 85 h 201"/>
                <a:gd name="T50" fmla="*/ 213 w 225"/>
                <a:gd name="T51" fmla="*/ 103 h 201"/>
                <a:gd name="T52" fmla="*/ 225 w 225"/>
                <a:gd name="T53" fmla="*/ 101 h 201"/>
                <a:gd name="T54" fmla="*/ 217 w 225"/>
                <a:gd name="T55" fmla="*/ 117 h 201"/>
                <a:gd name="T56" fmla="*/ 189 w 225"/>
                <a:gd name="T57" fmla="*/ 149 h 201"/>
                <a:gd name="T58" fmla="*/ 178 w 225"/>
                <a:gd name="T59" fmla="*/ 164 h 201"/>
                <a:gd name="T60" fmla="*/ 144 w 225"/>
                <a:gd name="T61" fmla="*/ 201 h 201"/>
                <a:gd name="T62" fmla="*/ 138 w 225"/>
                <a:gd name="T63" fmla="*/ 192 h 201"/>
                <a:gd name="T64" fmla="*/ 135 w 225"/>
                <a:gd name="T65" fmla="*/ 181 h 201"/>
                <a:gd name="T66" fmla="*/ 142 w 225"/>
                <a:gd name="T67" fmla="*/ 178 h 201"/>
                <a:gd name="T68" fmla="*/ 130 w 225"/>
                <a:gd name="T69" fmla="*/ 159 h 201"/>
                <a:gd name="T70" fmla="*/ 113 w 225"/>
                <a:gd name="T71" fmla="*/ 150 h 201"/>
                <a:gd name="T72" fmla="*/ 113 w 225"/>
                <a:gd name="T73" fmla="*/ 131 h 201"/>
                <a:gd name="T74" fmla="*/ 110 w 225"/>
                <a:gd name="T75" fmla="*/ 126 h 201"/>
                <a:gd name="T76" fmla="*/ 85 w 225"/>
                <a:gd name="T77" fmla="*/ 132 h 201"/>
                <a:gd name="T78" fmla="*/ 74 w 225"/>
                <a:gd name="T79" fmla="*/ 123 h 201"/>
                <a:gd name="T80" fmla="*/ 57 w 225"/>
                <a:gd name="T81" fmla="*/ 91 h 201"/>
                <a:gd name="T82" fmla="*/ 50 w 225"/>
                <a:gd name="T83" fmla="*/ 65 h 201"/>
                <a:gd name="T84" fmla="*/ 33 w 225"/>
                <a:gd name="T85" fmla="*/ 63 h 201"/>
                <a:gd name="T86" fmla="*/ 16 w 225"/>
                <a:gd name="T87" fmla="*/ 47 h 201"/>
                <a:gd name="T88" fmla="*/ 7 w 225"/>
                <a:gd name="T89" fmla="*/ 46 h 201"/>
                <a:gd name="T90" fmla="*/ 8 w 225"/>
                <a:gd name="T91" fmla="*/ 35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201">
                  <a:moveTo>
                    <a:pt x="4" y="32"/>
                  </a:moveTo>
                  <a:lnTo>
                    <a:pt x="16" y="27"/>
                  </a:lnTo>
                  <a:lnTo>
                    <a:pt x="22" y="38"/>
                  </a:lnTo>
                  <a:lnTo>
                    <a:pt x="25" y="33"/>
                  </a:lnTo>
                  <a:lnTo>
                    <a:pt x="24" y="40"/>
                  </a:lnTo>
                  <a:lnTo>
                    <a:pt x="28" y="32"/>
                  </a:lnTo>
                  <a:lnTo>
                    <a:pt x="33" y="37"/>
                  </a:lnTo>
                  <a:lnTo>
                    <a:pt x="37" y="29"/>
                  </a:lnTo>
                  <a:lnTo>
                    <a:pt x="44" y="31"/>
                  </a:lnTo>
                  <a:lnTo>
                    <a:pt x="46" y="20"/>
                  </a:lnTo>
                  <a:lnTo>
                    <a:pt x="36" y="19"/>
                  </a:lnTo>
                  <a:lnTo>
                    <a:pt x="41" y="12"/>
                  </a:lnTo>
                  <a:lnTo>
                    <a:pt x="60" y="16"/>
                  </a:lnTo>
                  <a:lnTo>
                    <a:pt x="61" y="8"/>
                  </a:lnTo>
                  <a:lnTo>
                    <a:pt x="78" y="10"/>
                  </a:lnTo>
                  <a:lnTo>
                    <a:pt x="83" y="4"/>
                  </a:lnTo>
                  <a:lnTo>
                    <a:pt x="90" y="9"/>
                  </a:lnTo>
                  <a:lnTo>
                    <a:pt x="95" y="4"/>
                  </a:lnTo>
                  <a:lnTo>
                    <a:pt x="109" y="7"/>
                  </a:lnTo>
                  <a:lnTo>
                    <a:pt x="109" y="1"/>
                  </a:lnTo>
                  <a:lnTo>
                    <a:pt x="116" y="0"/>
                  </a:lnTo>
                  <a:lnTo>
                    <a:pt x="121" y="7"/>
                  </a:lnTo>
                  <a:lnTo>
                    <a:pt x="130" y="2"/>
                  </a:lnTo>
                  <a:lnTo>
                    <a:pt x="130" y="7"/>
                  </a:lnTo>
                  <a:lnTo>
                    <a:pt x="140" y="7"/>
                  </a:lnTo>
                  <a:lnTo>
                    <a:pt x="141" y="16"/>
                  </a:lnTo>
                  <a:lnTo>
                    <a:pt x="153" y="16"/>
                  </a:lnTo>
                  <a:lnTo>
                    <a:pt x="150" y="10"/>
                  </a:lnTo>
                  <a:lnTo>
                    <a:pt x="160" y="12"/>
                  </a:lnTo>
                  <a:lnTo>
                    <a:pt x="154" y="32"/>
                  </a:lnTo>
                  <a:lnTo>
                    <a:pt x="161" y="38"/>
                  </a:lnTo>
                  <a:lnTo>
                    <a:pt x="156" y="42"/>
                  </a:lnTo>
                  <a:lnTo>
                    <a:pt x="156" y="54"/>
                  </a:lnTo>
                  <a:lnTo>
                    <a:pt x="172" y="65"/>
                  </a:lnTo>
                  <a:lnTo>
                    <a:pt x="161" y="63"/>
                  </a:lnTo>
                  <a:lnTo>
                    <a:pt x="159" y="72"/>
                  </a:lnTo>
                  <a:lnTo>
                    <a:pt x="168" y="74"/>
                  </a:lnTo>
                  <a:lnTo>
                    <a:pt x="166" y="79"/>
                  </a:lnTo>
                  <a:lnTo>
                    <a:pt x="175" y="78"/>
                  </a:lnTo>
                  <a:lnTo>
                    <a:pt x="176" y="86"/>
                  </a:lnTo>
                  <a:lnTo>
                    <a:pt x="186" y="79"/>
                  </a:lnTo>
                  <a:lnTo>
                    <a:pt x="195" y="95"/>
                  </a:lnTo>
                  <a:lnTo>
                    <a:pt x="199" y="87"/>
                  </a:lnTo>
                  <a:lnTo>
                    <a:pt x="201" y="93"/>
                  </a:lnTo>
                  <a:lnTo>
                    <a:pt x="205" y="89"/>
                  </a:lnTo>
                  <a:lnTo>
                    <a:pt x="199" y="79"/>
                  </a:lnTo>
                  <a:lnTo>
                    <a:pt x="216" y="78"/>
                  </a:lnTo>
                  <a:lnTo>
                    <a:pt x="221" y="73"/>
                  </a:lnTo>
                  <a:lnTo>
                    <a:pt x="225" y="78"/>
                  </a:lnTo>
                  <a:lnTo>
                    <a:pt x="211" y="85"/>
                  </a:lnTo>
                  <a:lnTo>
                    <a:pt x="208" y="95"/>
                  </a:lnTo>
                  <a:lnTo>
                    <a:pt x="213" y="103"/>
                  </a:lnTo>
                  <a:lnTo>
                    <a:pt x="217" y="93"/>
                  </a:lnTo>
                  <a:lnTo>
                    <a:pt x="225" y="101"/>
                  </a:lnTo>
                  <a:lnTo>
                    <a:pt x="203" y="111"/>
                  </a:lnTo>
                  <a:lnTo>
                    <a:pt x="217" y="117"/>
                  </a:lnTo>
                  <a:lnTo>
                    <a:pt x="224" y="140"/>
                  </a:lnTo>
                  <a:lnTo>
                    <a:pt x="189" y="149"/>
                  </a:lnTo>
                  <a:lnTo>
                    <a:pt x="175" y="142"/>
                  </a:lnTo>
                  <a:lnTo>
                    <a:pt x="178" y="164"/>
                  </a:lnTo>
                  <a:lnTo>
                    <a:pt x="160" y="176"/>
                  </a:lnTo>
                  <a:lnTo>
                    <a:pt x="144" y="201"/>
                  </a:lnTo>
                  <a:lnTo>
                    <a:pt x="137" y="201"/>
                  </a:lnTo>
                  <a:lnTo>
                    <a:pt x="138" y="192"/>
                  </a:lnTo>
                  <a:lnTo>
                    <a:pt x="132" y="191"/>
                  </a:lnTo>
                  <a:lnTo>
                    <a:pt x="135" y="181"/>
                  </a:lnTo>
                  <a:lnTo>
                    <a:pt x="141" y="185"/>
                  </a:lnTo>
                  <a:lnTo>
                    <a:pt x="142" y="178"/>
                  </a:lnTo>
                  <a:lnTo>
                    <a:pt x="136" y="178"/>
                  </a:lnTo>
                  <a:lnTo>
                    <a:pt x="130" y="159"/>
                  </a:lnTo>
                  <a:lnTo>
                    <a:pt x="116" y="158"/>
                  </a:lnTo>
                  <a:lnTo>
                    <a:pt x="113" y="150"/>
                  </a:lnTo>
                  <a:lnTo>
                    <a:pt x="119" y="144"/>
                  </a:lnTo>
                  <a:lnTo>
                    <a:pt x="113" y="131"/>
                  </a:lnTo>
                  <a:lnTo>
                    <a:pt x="107" y="131"/>
                  </a:lnTo>
                  <a:lnTo>
                    <a:pt x="110" y="126"/>
                  </a:lnTo>
                  <a:lnTo>
                    <a:pt x="95" y="124"/>
                  </a:lnTo>
                  <a:lnTo>
                    <a:pt x="85" y="132"/>
                  </a:lnTo>
                  <a:lnTo>
                    <a:pt x="82" y="124"/>
                  </a:lnTo>
                  <a:lnTo>
                    <a:pt x="74" y="123"/>
                  </a:lnTo>
                  <a:lnTo>
                    <a:pt x="76" y="112"/>
                  </a:lnTo>
                  <a:lnTo>
                    <a:pt x="57" y="91"/>
                  </a:lnTo>
                  <a:lnTo>
                    <a:pt x="64" y="69"/>
                  </a:lnTo>
                  <a:lnTo>
                    <a:pt x="50" y="65"/>
                  </a:lnTo>
                  <a:lnTo>
                    <a:pt x="43" y="73"/>
                  </a:lnTo>
                  <a:lnTo>
                    <a:pt x="33" y="63"/>
                  </a:lnTo>
                  <a:lnTo>
                    <a:pt x="28" y="48"/>
                  </a:lnTo>
                  <a:lnTo>
                    <a:pt x="16" y="47"/>
                  </a:lnTo>
                  <a:lnTo>
                    <a:pt x="18" y="40"/>
                  </a:lnTo>
                  <a:lnTo>
                    <a:pt x="7" y="46"/>
                  </a:lnTo>
                  <a:lnTo>
                    <a:pt x="0" y="44"/>
                  </a:lnTo>
                  <a:lnTo>
                    <a:pt x="8" y="35"/>
                  </a:lnTo>
                  <a:lnTo>
                    <a:pt x="4" y="32"/>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01" name="Freeform 131"/>
            <p:cNvSpPr>
              <a:spLocks/>
            </p:cNvSpPr>
            <p:nvPr/>
          </p:nvSpPr>
          <p:spPr bwMode="auto">
            <a:xfrm>
              <a:off x="2625725" y="4078289"/>
              <a:ext cx="285750" cy="230188"/>
            </a:xfrm>
            <a:custGeom>
              <a:avLst/>
              <a:gdLst>
                <a:gd name="T0" fmla="*/ 17 w 180"/>
                <a:gd name="T1" fmla="*/ 5 h 145"/>
                <a:gd name="T2" fmla="*/ 24 w 180"/>
                <a:gd name="T3" fmla="*/ 3 h 145"/>
                <a:gd name="T4" fmla="*/ 33 w 180"/>
                <a:gd name="T5" fmla="*/ 11 h 145"/>
                <a:gd name="T6" fmla="*/ 48 w 180"/>
                <a:gd name="T7" fmla="*/ 0 h 145"/>
                <a:gd name="T8" fmla="*/ 58 w 180"/>
                <a:gd name="T9" fmla="*/ 15 h 145"/>
                <a:gd name="T10" fmla="*/ 68 w 180"/>
                <a:gd name="T11" fmla="*/ 9 h 145"/>
                <a:gd name="T12" fmla="*/ 91 w 180"/>
                <a:gd name="T13" fmla="*/ 34 h 145"/>
                <a:gd name="T14" fmla="*/ 91 w 180"/>
                <a:gd name="T15" fmla="*/ 28 h 145"/>
                <a:gd name="T16" fmla="*/ 102 w 180"/>
                <a:gd name="T17" fmla="*/ 29 h 145"/>
                <a:gd name="T18" fmla="*/ 111 w 180"/>
                <a:gd name="T19" fmla="*/ 21 h 145"/>
                <a:gd name="T20" fmla="*/ 119 w 180"/>
                <a:gd name="T21" fmla="*/ 4 h 145"/>
                <a:gd name="T22" fmla="*/ 125 w 180"/>
                <a:gd name="T23" fmla="*/ 11 h 145"/>
                <a:gd name="T24" fmla="*/ 122 w 180"/>
                <a:gd name="T25" fmla="*/ 22 h 145"/>
                <a:gd name="T26" fmla="*/ 131 w 180"/>
                <a:gd name="T27" fmla="*/ 23 h 145"/>
                <a:gd name="T28" fmla="*/ 134 w 180"/>
                <a:gd name="T29" fmla="*/ 31 h 145"/>
                <a:gd name="T30" fmla="*/ 144 w 180"/>
                <a:gd name="T31" fmla="*/ 23 h 145"/>
                <a:gd name="T32" fmla="*/ 159 w 180"/>
                <a:gd name="T33" fmla="*/ 25 h 145"/>
                <a:gd name="T34" fmla="*/ 156 w 180"/>
                <a:gd name="T35" fmla="*/ 29 h 145"/>
                <a:gd name="T36" fmla="*/ 162 w 180"/>
                <a:gd name="T37" fmla="*/ 30 h 145"/>
                <a:gd name="T38" fmla="*/ 168 w 180"/>
                <a:gd name="T39" fmla="*/ 43 h 145"/>
                <a:gd name="T40" fmla="*/ 162 w 180"/>
                <a:gd name="T41" fmla="*/ 49 h 145"/>
                <a:gd name="T42" fmla="*/ 165 w 180"/>
                <a:gd name="T43" fmla="*/ 57 h 145"/>
                <a:gd name="T44" fmla="*/ 180 w 180"/>
                <a:gd name="T45" fmla="*/ 60 h 145"/>
                <a:gd name="T46" fmla="*/ 178 w 180"/>
                <a:gd name="T47" fmla="*/ 67 h 145"/>
                <a:gd name="T48" fmla="*/ 170 w 180"/>
                <a:gd name="T49" fmla="*/ 63 h 145"/>
                <a:gd name="T50" fmla="*/ 163 w 180"/>
                <a:gd name="T51" fmla="*/ 69 h 145"/>
                <a:gd name="T52" fmla="*/ 165 w 180"/>
                <a:gd name="T53" fmla="*/ 78 h 145"/>
                <a:gd name="T54" fmla="*/ 133 w 180"/>
                <a:gd name="T55" fmla="*/ 95 h 145"/>
                <a:gd name="T56" fmla="*/ 132 w 180"/>
                <a:gd name="T57" fmla="*/ 103 h 145"/>
                <a:gd name="T58" fmla="*/ 120 w 180"/>
                <a:gd name="T59" fmla="*/ 116 h 145"/>
                <a:gd name="T60" fmla="*/ 100 w 180"/>
                <a:gd name="T61" fmla="*/ 115 h 145"/>
                <a:gd name="T62" fmla="*/ 91 w 180"/>
                <a:gd name="T63" fmla="*/ 125 h 145"/>
                <a:gd name="T64" fmla="*/ 83 w 180"/>
                <a:gd name="T65" fmla="*/ 121 h 145"/>
                <a:gd name="T66" fmla="*/ 78 w 180"/>
                <a:gd name="T67" fmla="*/ 132 h 145"/>
                <a:gd name="T68" fmla="*/ 71 w 180"/>
                <a:gd name="T69" fmla="*/ 131 h 145"/>
                <a:gd name="T70" fmla="*/ 59 w 180"/>
                <a:gd name="T71" fmla="*/ 145 h 145"/>
                <a:gd name="T72" fmla="*/ 31 w 180"/>
                <a:gd name="T73" fmla="*/ 143 h 145"/>
                <a:gd name="T74" fmla="*/ 35 w 180"/>
                <a:gd name="T75" fmla="*/ 135 h 145"/>
                <a:gd name="T76" fmla="*/ 24 w 180"/>
                <a:gd name="T77" fmla="*/ 118 h 145"/>
                <a:gd name="T78" fmla="*/ 29 w 180"/>
                <a:gd name="T79" fmla="*/ 115 h 145"/>
                <a:gd name="T80" fmla="*/ 19 w 180"/>
                <a:gd name="T81" fmla="*/ 103 h 145"/>
                <a:gd name="T82" fmla="*/ 22 w 180"/>
                <a:gd name="T83" fmla="*/ 87 h 145"/>
                <a:gd name="T84" fmla="*/ 16 w 180"/>
                <a:gd name="T85" fmla="*/ 87 h 145"/>
                <a:gd name="T86" fmla="*/ 16 w 180"/>
                <a:gd name="T87" fmla="*/ 72 h 145"/>
                <a:gd name="T88" fmla="*/ 3 w 180"/>
                <a:gd name="T89" fmla="*/ 70 h 145"/>
                <a:gd name="T90" fmla="*/ 8 w 180"/>
                <a:gd name="T91" fmla="*/ 54 h 145"/>
                <a:gd name="T92" fmla="*/ 0 w 180"/>
                <a:gd name="T93" fmla="*/ 43 h 145"/>
                <a:gd name="T94" fmla="*/ 16 w 180"/>
                <a:gd name="T95" fmla="*/ 41 h 145"/>
                <a:gd name="T96" fmla="*/ 16 w 180"/>
                <a:gd name="T97" fmla="*/ 28 h 145"/>
                <a:gd name="T98" fmla="*/ 9 w 180"/>
                <a:gd name="T99" fmla="*/ 23 h 145"/>
                <a:gd name="T100" fmla="*/ 18 w 180"/>
                <a:gd name="T101" fmla="*/ 16 h 145"/>
                <a:gd name="T102" fmla="*/ 17 w 180"/>
                <a:gd name="T103" fmla="*/ 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0" h="145">
                  <a:moveTo>
                    <a:pt x="17" y="5"/>
                  </a:moveTo>
                  <a:lnTo>
                    <a:pt x="24" y="3"/>
                  </a:lnTo>
                  <a:lnTo>
                    <a:pt x="33" y="11"/>
                  </a:lnTo>
                  <a:lnTo>
                    <a:pt x="48" y="0"/>
                  </a:lnTo>
                  <a:lnTo>
                    <a:pt x="58" y="15"/>
                  </a:lnTo>
                  <a:lnTo>
                    <a:pt x="68" y="9"/>
                  </a:lnTo>
                  <a:lnTo>
                    <a:pt x="91" y="34"/>
                  </a:lnTo>
                  <a:lnTo>
                    <a:pt x="91" y="28"/>
                  </a:lnTo>
                  <a:lnTo>
                    <a:pt x="102" y="29"/>
                  </a:lnTo>
                  <a:lnTo>
                    <a:pt x="111" y="21"/>
                  </a:lnTo>
                  <a:lnTo>
                    <a:pt x="119" y="4"/>
                  </a:lnTo>
                  <a:lnTo>
                    <a:pt x="125" y="11"/>
                  </a:lnTo>
                  <a:lnTo>
                    <a:pt x="122" y="22"/>
                  </a:lnTo>
                  <a:lnTo>
                    <a:pt x="131" y="23"/>
                  </a:lnTo>
                  <a:lnTo>
                    <a:pt x="134" y="31"/>
                  </a:lnTo>
                  <a:lnTo>
                    <a:pt x="144" y="23"/>
                  </a:lnTo>
                  <a:lnTo>
                    <a:pt x="159" y="25"/>
                  </a:lnTo>
                  <a:lnTo>
                    <a:pt x="156" y="29"/>
                  </a:lnTo>
                  <a:lnTo>
                    <a:pt x="162" y="30"/>
                  </a:lnTo>
                  <a:lnTo>
                    <a:pt x="168" y="43"/>
                  </a:lnTo>
                  <a:lnTo>
                    <a:pt x="162" y="49"/>
                  </a:lnTo>
                  <a:lnTo>
                    <a:pt x="165" y="57"/>
                  </a:lnTo>
                  <a:lnTo>
                    <a:pt x="180" y="60"/>
                  </a:lnTo>
                  <a:lnTo>
                    <a:pt x="178" y="67"/>
                  </a:lnTo>
                  <a:lnTo>
                    <a:pt x="170" y="63"/>
                  </a:lnTo>
                  <a:lnTo>
                    <a:pt x="163" y="69"/>
                  </a:lnTo>
                  <a:lnTo>
                    <a:pt x="165" y="78"/>
                  </a:lnTo>
                  <a:lnTo>
                    <a:pt x="133" y="95"/>
                  </a:lnTo>
                  <a:lnTo>
                    <a:pt x="132" y="103"/>
                  </a:lnTo>
                  <a:lnTo>
                    <a:pt x="120" y="116"/>
                  </a:lnTo>
                  <a:lnTo>
                    <a:pt x="100" y="115"/>
                  </a:lnTo>
                  <a:lnTo>
                    <a:pt x="91" y="125"/>
                  </a:lnTo>
                  <a:lnTo>
                    <a:pt x="83" y="121"/>
                  </a:lnTo>
                  <a:lnTo>
                    <a:pt x="78" y="132"/>
                  </a:lnTo>
                  <a:lnTo>
                    <a:pt x="71" y="131"/>
                  </a:lnTo>
                  <a:lnTo>
                    <a:pt x="59" y="145"/>
                  </a:lnTo>
                  <a:lnTo>
                    <a:pt x="31" y="143"/>
                  </a:lnTo>
                  <a:lnTo>
                    <a:pt x="35" y="135"/>
                  </a:lnTo>
                  <a:lnTo>
                    <a:pt x="24" y="118"/>
                  </a:lnTo>
                  <a:lnTo>
                    <a:pt x="29" y="115"/>
                  </a:lnTo>
                  <a:lnTo>
                    <a:pt x="19" y="103"/>
                  </a:lnTo>
                  <a:lnTo>
                    <a:pt x="22" y="87"/>
                  </a:lnTo>
                  <a:lnTo>
                    <a:pt x="16" y="87"/>
                  </a:lnTo>
                  <a:lnTo>
                    <a:pt x="16" y="72"/>
                  </a:lnTo>
                  <a:lnTo>
                    <a:pt x="3" y="70"/>
                  </a:lnTo>
                  <a:lnTo>
                    <a:pt x="8" y="54"/>
                  </a:lnTo>
                  <a:lnTo>
                    <a:pt x="0" y="43"/>
                  </a:lnTo>
                  <a:lnTo>
                    <a:pt x="16" y="41"/>
                  </a:lnTo>
                  <a:lnTo>
                    <a:pt x="16" y="28"/>
                  </a:lnTo>
                  <a:lnTo>
                    <a:pt x="9" y="23"/>
                  </a:lnTo>
                  <a:lnTo>
                    <a:pt x="18" y="16"/>
                  </a:lnTo>
                  <a:lnTo>
                    <a:pt x="17" y="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2" name="Freeform 132"/>
            <p:cNvSpPr>
              <a:spLocks/>
            </p:cNvSpPr>
            <p:nvPr/>
          </p:nvSpPr>
          <p:spPr bwMode="auto">
            <a:xfrm>
              <a:off x="2625725" y="4078289"/>
              <a:ext cx="285750" cy="230188"/>
            </a:xfrm>
            <a:custGeom>
              <a:avLst/>
              <a:gdLst>
                <a:gd name="T0" fmla="*/ 17 w 180"/>
                <a:gd name="T1" fmla="*/ 5 h 145"/>
                <a:gd name="T2" fmla="*/ 24 w 180"/>
                <a:gd name="T3" fmla="*/ 3 h 145"/>
                <a:gd name="T4" fmla="*/ 33 w 180"/>
                <a:gd name="T5" fmla="*/ 11 h 145"/>
                <a:gd name="T6" fmla="*/ 48 w 180"/>
                <a:gd name="T7" fmla="*/ 0 h 145"/>
                <a:gd name="T8" fmla="*/ 58 w 180"/>
                <a:gd name="T9" fmla="*/ 15 h 145"/>
                <a:gd name="T10" fmla="*/ 68 w 180"/>
                <a:gd name="T11" fmla="*/ 9 h 145"/>
                <a:gd name="T12" fmla="*/ 91 w 180"/>
                <a:gd name="T13" fmla="*/ 34 h 145"/>
                <a:gd name="T14" fmla="*/ 91 w 180"/>
                <a:gd name="T15" fmla="*/ 28 h 145"/>
                <a:gd name="T16" fmla="*/ 102 w 180"/>
                <a:gd name="T17" fmla="*/ 29 h 145"/>
                <a:gd name="T18" fmla="*/ 111 w 180"/>
                <a:gd name="T19" fmla="*/ 21 h 145"/>
                <a:gd name="T20" fmla="*/ 119 w 180"/>
                <a:gd name="T21" fmla="*/ 4 h 145"/>
                <a:gd name="T22" fmla="*/ 125 w 180"/>
                <a:gd name="T23" fmla="*/ 11 h 145"/>
                <a:gd name="T24" fmla="*/ 122 w 180"/>
                <a:gd name="T25" fmla="*/ 22 h 145"/>
                <a:gd name="T26" fmla="*/ 131 w 180"/>
                <a:gd name="T27" fmla="*/ 23 h 145"/>
                <a:gd name="T28" fmla="*/ 134 w 180"/>
                <a:gd name="T29" fmla="*/ 31 h 145"/>
                <a:gd name="T30" fmla="*/ 144 w 180"/>
                <a:gd name="T31" fmla="*/ 23 h 145"/>
                <a:gd name="T32" fmla="*/ 159 w 180"/>
                <a:gd name="T33" fmla="*/ 25 h 145"/>
                <a:gd name="T34" fmla="*/ 156 w 180"/>
                <a:gd name="T35" fmla="*/ 29 h 145"/>
                <a:gd name="T36" fmla="*/ 162 w 180"/>
                <a:gd name="T37" fmla="*/ 30 h 145"/>
                <a:gd name="T38" fmla="*/ 168 w 180"/>
                <a:gd name="T39" fmla="*/ 43 h 145"/>
                <a:gd name="T40" fmla="*/ 162 w 180"/>
                <a:gd name="T41" fmla="*/ 49 h 145"/>
                <a:gd name="T42" fmla="*/ 165 w 180"/>
                <a:gd name="T43" fmla="*/ 57 h 145"/>
                <a:gd name="T44" fmla="*/ 180 w 180"/>
                <a:gd name="T45" fmla="*/ 60 h 145"/>
                <a:gd name="T46" fmla="*/ 178 w 180"/>
                <a:gd name="T47" fmla="*/ 67 h 145"/>
                <a:gd name="T48" fmla="*/ 170 w 180"/>
                <a:gd name="T49" fmla="*/ 63 h 145"/>
                <a:gd name="T50" fmla="*/ 163 w 180"/>
                <a:gd name="T51" fmla="*/ 69 h 145"/>
                <a:gd name="T52" fmla="*/ 165 w 180"/>
                <a:gd name="T53" fmla="*/ 78 h 145"/>
                <a:gd name="T54" fmla="*/ 133 w 180"/>
                <a:gd name="T55" fmla="*/ 95 h 145"/>
                <a:gd name="T56" fmla="*/ 132 w 180"/>
                <a:gd name="T57" fmla="*/ 103 h 145"/>
                <a:gd name="T58" fmla="*/ 120 w 180"/>
                <a:gd name="T59" fmla="*/ 116 h 145"/>
                <a:gd name="T60" fmla="*/ 100 w 180"/>
                <a:gd name="T61" fmla="*/ 115 h 145"/>
                <a:gd name="T62" fmla="*/ 91 w 180"/>
                <a:gd name="T63" fmla="*/ 125 h 145"/>
                <a:gd name="T64" fmla="*/ 83 w 180"/>
                <a:gd name="T65" fmla="*/ 121 h 145"/>
                <a:gd name="T66" fmla="*/ 78 w 180"/>
                <a:gd name="T67" fmla="*/ 132 h 145"/>
                <a:gd name="T68" fmla="*/ 71 w 180"/>
                <a:gd name="T69" fmla="*/ 131 h 145"/>
                <a:gd name="T70" fmla="*/ 59 w 180"/>
                <a:gd name="T71" fmla="*/ 145 h 145"/>
                <a:gd name="T72" fmla="*/ 31 w 180"/>
                <a:gd name="T73" fmla="*/ 143 h 145"/>
                <a:gd name="T74" fmla="*/ 35 w 180"/>
                <a:gd name="T75" fmla="*/ 135 h 145"/>
                <a:gd name="T76" fmla="*/ 24 w 180"/>
                <a:gd name="T77" fmla="*/ 118 h 145"/>
                <a:gd name="T78" fmla="*/ 29 w 180"/>
                <a:gd name="T79" fmla="*/ 115 h 145"/>
                <a:gd name="T80" fmla="*/ 19 w 180"/>
                <a:gd name="T81" fmla="*/ 103 h 145"/>
                <a:gd name="T82" fmla="*/ 22 w 180"/>
                <a:gd name="T83" fmla="*/ 87 h 145"/>
                <a:gd name="T84" fmla="*/ 16 w 180"/>
                <a:gd name="T85" fmla="*/ 87 h 145"/>
                <a:gd name="T86" fmla="*/ 16 w 180"/>
                <a:gd name="T87" fmla="*/ 72 h 145"/>
                <a:gd name="T88" fmla="*/ 3 w 180"/>
                <a:gd name="T89" fmla="*/ 70 h 145"/>
                <a:gd name="T90" fmla="*/ 8 w 180"/>
                <a:gd name="T91" fmla="*/ 54 h 145"/>
                <a:gd name="T92" fmla="*/ 0 w 180"/>
                <a:gd name="T93" fmla="*/ 43 h 145"/>
                <a:gd name="T94" fmla="*/ 16 w 180"/>
                <a:gd name="T95" fmla="*/ 41 h 145"/>
                <a:gd name="T96" fmla="*/ 16 w 180"/>
                <a:gd name="T97" fmla="*/ 28 h 145"/>
                <a:gd name="T98" fmla="*/ 9 w 180"/>
                <a:gd name="T99" fmla="*/ 23 h 145"/>
                <a:gd name="T100" fmla="*/ 18 w 180"/>
                <a:gd name="T101" fmla="*/ 16 h 145"/>
                <a:gd name="T102" fmla="*/ 17 w 180"/>
                <a:gd name="T103" fmla="*/ 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0" h="145">
                  <a:moveTo>
                    <a:pt x="17" y="5"/>
                  </a:moveTo>
                  <a:lnTo>
                    <a:pt x="24" y="3"/>
                  </a:lnTo>
                  <a:lnTo>
                    <a:pt x="33" y="11"/>
                  </a:lnTo>
                  <a:lnTo>
                    <a:pt x="48" y="0"/>
                  </a:lnTo>
                  <a:lnTo>
                    <a:pt x="58" y="15"/>
                  </a:lnTo>
                  <a:lnTo>
                    <a:pt x="68" y="9"/>
                  </a:lnTo>
                  <a:lnTo>
                    <a:pt x="91" y="34"/>
                  </a:lnTo>
                  <a:lnTo>
                    <a:pt x="91" y="28"/>
                  </a:lnTo>
                  <a:lnTo>
                    <a:pt x="102" y="29"/>
                  </a:lnTo>
                  <a:lnTo>
                    <a:pt x="111" y="21"/>
                  </a:lnTo>
                  <a:lnTo>
                    <a:pt x="119" y="4"/>
                  </a:lnTo>
                  <a:lnTo>
                    <a:pt x="125" y="11"/>
                  </a:lnTo>
                  <a:lnTo>
                    <a:pt x="122" y="22"/>
                  </a:lnTo>
                  <a:lnTo>
                    <a:pt x="131" y="23"/>
                  </a:lnTo>
                  <a:lnTo>
                    <a:pt x="134" y="31"/>
                  </a:lnTo>
                  <a:lnTo>
                    <a:pt x="144" y="23"/>
                  </a:lnTo>
                  <a:lnTo>
                    <a:pt x="159" y="25"/>
                  </a:lnTo>
                  <a:lnTo>
                    <a:pt x="156" y="29"/>
                  </a:lnTo>
                  <a:lnTo>
                    <a:pt x="162" y="30"/>
                  </a:lnTo>
                  <a:lnTo>
                    <a:pt x="168" y="43"/>
                  </a:lnTo>
                  <a:lnTo>
                    <a:pt x="162" y="49"/>
                  </a:lnTo>
                  <a:lnTo>
                    <a:pt x="165" y="57"/>
                  </a:lnTo>
                  <a:lnTo>
                    <a:pt x="180" y="60"/>
                  </a:lnTo>
                  <a:lnTo>
                    <a:pt x="178" y="67"/>
                  </a:lnTo>
                  <a:lnTo>
                    <a:pt x="170" y="63"/>
                  </a:lnTo>
                  <a:lnTo>
                    <a:pt x="163" y="69"/>
                  </a:lnTo>
                  <a:lnTo>
                    <a:pt x="165" y="78"/>
                  </a:lnTo>
                  <a:lnTo>
                    <a:pt x="133" y="95"/>
                  </a:lnTo>
                  <a:lnTo>
                    <a:pt x="132" y="103"/>
                  </a:lnTo>
                  <a:lnTo>
                    <a:pt x="120" y="116"/>
                  </a:lnTo>
                  <a:lnTo>
                    <a:pt x="100" y="115"/>
                  </a:lnTo>
                  <a:lnTo>
                    <a:pt x="91" y="125"/>
                  </a:lnTo>
                  <a:lnTo>
                    <a:pt x="83" y="121"/>
                  </a:lnTo>
                  <a:lnTo>
                    <a:pt x="78" y="132"/>
                  </a:lnTo>
                  <a:lnTo>
                    <a:pt x="71" y="131"/>
                  </a:lnTo>
                  <a:lnTo>
                    <a:pt x="59" y="145"/>
                  </a:lnTo>
                  <a:lnTo>
                    <a:pt x="31" y="143"/>
                  </a:lnTo>
                  <a:lnTo>
                    <a:pt x="35" y="135"/>
                  </a:lnTo>
                  <a:lnTo>
                    <a:pt x="24" y="118"/>
                  </a:lnTo>
                  <a:lnTo>
                    <a:pt x="29" y="115"/>
                  </a:lnTo>
                  <a:lnTo>
                    <a:pt x="19" y="103"/>
                  </a:lnTo>
                  <a:lnTo>
                    <a:pt x="22" y="87"/>
                  </a:lnTo>
                  <a:lnTo>
                    <a:pt x="16" y="87"/>
                  </a:lnTo>
                  <a:lnTo>
                    <a:pt x="16" y="72"/>
                  </a:lnTo>
                  <a:lnTo>
                    <a:pt x="3" y="70"/>
                  </a:lnTo>
                  <a:lnTo>
                    <a:pt x="8" y="54"/>
                  </a:lnTo>
                  <a:lnTo>
                    <a:pt x="0" y="43"/>
                  </a:lnTo>
                  <a:lnTo>
                    <a:pt x="16" y="41"/>
                  </a:lnTo>
                  <a:lnTo>
                    <a:pt x="16" y="28"/>
                  </a:lnTo>
                  <a:lnTo>
                    <a:pt x="9" y="23"/>
                  </a:lnTo>
                  <a:lnTo>
                    <a:pt x="18" y="16"/>
                  </a:lnTo>
                  <a:lnTo>
                    <a:pt x="17" y="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03" name="Freeform 133"/>
            <p:cNvSpPr>
              <a:spLocks/>
            </p:cNvSpPr>
            <p:nvPr/>
          </p:nvSpPr>
          <p:spPr bwMode="auto">
            <a:xfrm>
              <a:off x="2674938" y="4181476"/>
              <a:ext cx="490537" cy="568325"/>
            </a:xfrm>
            <a:custGeom>
              <a:avLst/>
              <a:gdLst>
                <a:gd name="T0" fmla="*/ 28 w 309"/>
                <a:gd name="T1" fmla="*/ 80 h 358"/>
                <a:gd name="T2" fmla="*/ 47 w 309"/>
                <a:gd name="T3" fmla="*/ 67 h 358"/>
                <a:gd name="T4" fmla="*/ 60 w 309"/>
                <a:gd name="T5" fmla="*/ 60 h 358"/>
                <a:gd name="T6" fmla="*/ 89 w 309"/>
                <a:gd name="T7" fmla="*/ 51 h 358"/>
                <a:gd name="T8" fmla="*/ 134 w 309"/>
                <a:gd name="T9" fmla="*/ 13 h 358"/>
                <a:gd name="T10" fmla="*/ 138 w 309"/>
                <a:gd name="T11" fmla="*/ 0 h 358"/>
                <a:gd name="T12" fmla="*/ 155 w 309"/>
                <a:gd name="T13" fmla="*/ 14 h 358"/>
                <a:gd name="T14" fmla="*/ 159 w 309"/>
                <a:gd name="T15" fmla="*/ 19 h 358"/>
                <a:gd name="T16" fmla="*/ 150 w 309"/>
                <a:gd name="T17" fmla="*/ 25 h 358"/>
                <a:gd name="T18" fmla="*/ 155 w 309"/>
                <a:gd name="T19" fmla="*/ 35 h 358"/>
                <a:gd name="T20" fmla="*/ 155 w 309"/>
                <a:gd name="T21" fmla="*/ 52 h 358"/>
                <a:gd name="T22" fmla="*/ 171 w 309"/>
                <a:gd name="T23" fmla="*/ 105 h 358"/>
                <a:gd name="T24" fmla="*/ 171 w 309"/>
                <a:gd name="T25" fmla="*/ 134 h 358"/>
                <a:gd name="T26" fmla="*/ 162 w 309"/>
                <a:gd name="T27" fmla="*/ 135 h 358"/>
                <a:gd name="T28" fmla="*/ 159 w 309"/>
                <a:gd name="T29" fmla="*/ 157 h 358"/>
                <a:gd name="T30" fmla="*/ 183 w 309"/>
                <a:gd name="T31" fmla="*/ 156 h 358"/>
                <a:gd name="T32" fmla="*/ 193 w 309"/>
                <a:gd name="T33" fmla="*/ 166 h 358"/>
                <a:gd name="T34" fmla="*/ 171 w 309"/>
                <a:gd name="T35" fmla="*/ 184 h 358"/>
                <a:gd name="T36" fmla="*/ 176 w 309"/>
                <a:gd name="T37" fmla="*/ 188 h 358"/>
                <a:gd name="T38" fmla="*/ 172 w 309"/>
                <a:gd name="T39" fmla="*/ 208 h 358"/>
                <a:gd name="T40" fmla="*/ 166 w 309"/>
                <a:gd name="T41" fmla="*/ 221 h 358"/>
                <a:gd name="T42" fmla="*/ 175 w 309"/>
                <a:gd name="T43" fmla="*/ 215 h 358"/>
                <a:gd name="T44" fmla="*/ 200 w 309"/>
                <a:gd name="T45" fmla="*/ 232 h 358"/>
                <a:gd name="T46" fmla="*/ 214 w 309"/>
                <a:gd name="T47" fmla="*/ 246 h 358"/>
                <a:gd name="T48" fmla="*/ 249 w 309"/>
                <a:gd name="T49" fmla="*/ 228 h 358"/>
                <a:gd name="T50" fmla="*/ 260 w 309"/>
                <a:gd name="T51" fmla="*/ 223 h 358"/>
                <a:gd name="T52" fmla="*/ 273 w 309"/>
                <a:gd name="T53" fmla="*/ 230 h 358"/>
                <a:gd name="T54" fmla="*/ 290 w 309"/>
                <a:gd name="T55" fmla="*/ 241 h 358"/>
                <a:gd name="T56" fmla="*/ 294 w 309"/>
                <a:gd name="T57" fmla="*/ 259 h 358"/>
                <a:gd name="T58" fmla="*/ 278 w 309"/>
                <a:gd name="T59" fmla="*/ 276 h 358"/>
                <a:gd name="T60" fmla="*/ 281 w 309"/>
                <a:gd name="T61" fmla="*/ 295 h 358"/>
                <a:gd name="T62" fmla="*/ 294 w 309"/>
                <a:gd name="T63" fmla="*/ 313 h 358"/>
                <a:gd name="T64" fmla="*/ 309 w 309"/>
                <a:gd name="T65" fmla="*/ 340 h 358"/>
                <a:gd name="T66" fmla="*/ 288 w 309"/>
                <a:gd name="T67" fmla="*/ 358 h 358"/>
                <a:gd name="T68" fmla="*/ 244 w 309"/>
                <a:gd name="T69" fmla="*/ 328 h 358"/>
                <a:gd name="T70" fmla="*/ 215 w 309"/>
                <a:gd name="T71" fmla="*/ 334 h 358"/>
                <a:gd name="T72" fmla="*/ 200 w 309"/>
                <a:gd name="T73" fmla="*/ 301 h 358"/>
                <a:gd name="T74" fmla="*/ 201 w 309"/>
                <a:gd name="T75" fmla="*/ 276 h 358"/>
                <a:gd name="T76" fmla="*/ 183 w 309"/>
                <a:gd name="T77" fmla="*/ 266 h 358"/>
                <a:gd name="T78" fmla="*/ 166 w 309"/>
                <a:gd name="T79" fmla="*/ 273 h 358"/>
                <a:gd name="T80" fmla="*/ 148 w 309"/>
                <a:gd name="T81" fmla="*/ 246 h 358"/>
                <a:gd name="T82" fmla="*/ 143 w 309"/>
                <a:gd name="T83" fmla="*/ 241 h 358"/>
                <a:gd name="T84" fmla="*/ 89 w 309"/>
                <a:gd name="T85" fmla="*/ 222 h 358"/>
                <a:gd name="T86" fmla="*/ 83 w 309"/>
                <a:gd name="T87" fmla="*/ 202 h 358"/>
                <a:gd name="T88" fmla="*/ 63 w 309"/>
                <a:gd name="T89" fmla="*/ 223 h 358"/>
                <a:gd name="T90" fmla="*/ 74 w 309"/>
                <a:gd name="T91" fmla="*/ 209 h 358"/>
                <a:gd name="T92" fmla="*/ 71 w 309"/>
                <a:gd name="T93" fmla="*/ 183 h 358"/>
                <a:gd name="T94" fmla="*/ 68 w 309"/>
                <a:gd name="T95" fmla="*/ 163 h 358"/>
                <a:gd name="T96" fmla="*/ 38 w 309"/>
                <a:gd name="T97" fmla="*/ 135 h 358"/>
                <a:gd name="T98" fmla="*/ 27 w 309"/>
                <a:gd name="T99" fmla="*/ 109 h 358"/>
                <a:gd name="T100" fmla="*/ 15 w 309"/>
                <a:gd name="T101" fmla="*/ 108 h 358"/>
                <a:gd name="T102" fmla="*/ 12 w 309"/>
                <a:gd name="T103" fmla="*/ 100 h 358"/>
                <a:gd name="T104" fmla="*/ 0 w 309"/>
                <a:gd name="T105" fmla="*/ 78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9" h="358">
                  <a:moveTo>
                    <a:pt x="0" y="78"/>
                  </a:moveTo>
                  <a:lnTo>
                    <a:pt x="28" y="80"/>
                  </a:lnTo>
                  <a:lnTo>
                    <a:pt x="40" y="66"/>
                  </a:lnTo>
                  <a:lnTo>
                    <a:pt x="47" y="67"/>
                  </a:lnTo>
                  <a:lnTo>
                    <a:pt x="52" y="56"/>
                  </a:lnTo>
                  <a:lnTo>
                    <a:pt x="60" y="60"/>
                  </a:lnTo>
                  <a:lnTo>
                    <a:pt x="69" y="50"/>
                  </a:lnTo>
                  <a:lnTo>
                    <a:pt x="89" y="51"/>
                  </a:lnTo>
                  <a:lnTo>
                    <a:pt x="104" y="28"/>
                  </a:lnTo>
                  <a:lnTo>
                    <a:pt x="134" y="13"/>
                  </a:lnTo>
                  <a:lnTo>
                    <a:pt x="131" y="5"/>
                  </a:lnTo>
                  <a:lnTo>
                    <a:pt x="138" y="0"/>
                  </a:lnTo>
                  <a:lnTo>
                    <a:pt x="149" y="1"/>
                  </a:lnTo>
                  <a:lnTo>
                    <a:pt x="155" y="14"/>
                  </a:lnTo>
                  <a:lnTo>
                    <a:pt x="160" y="12"/>
                  </a:lnTo>
                  <a:lnTo>
                    <a:pt x="159" y="19"/>
                  </a:lnTo>
                  <a:lnTo>
                    <a:pt x="153" y="15"/>
                  </a:lnTo>
                  <a:lnTo>
                    <a:pt x="150" y="25"/>
                  </a:lnTo>
                  <a:lnTo>
                    <a:pt x="156" y="26"/>
                  </a:lnTo>
                  <a:lnTo>
                    <a:pt x="155" y="35"/>
                  </a:lnTo>
                  <a:lnTo>
                    <a:pt x="162" y="35"/>
                  </a:lnTo>
                  <a:lnTo>
                    <a:pt x="155" y="52"/>
                  </a:lnTo>
                  <a:lnTo>
                    <a:pt x="155" y="80"/>
                  </a:lnTo>
                  <a:lnTo>
                    <a:pt x="171" y="105"/>
                  </a:lnTo>
                  <a:lnTo>
                    <a:pt x="163" y="128"/>
                  </a:lnTo>
                  <a:lnTo>
                    <a:pt x="171" y="134"/>
                  </a:lnTo>
                  <a:lnTo>
                    <a:pt x="165" y="140"/>
                  </a:lnTo>
                  <a:lnTo>
                    <a:pt x="162" y="135"/>
                  </a:lnTo>
                  <a:lnTo>
                    <a:pt x="166" y="147"/>
                  </a:lnTo>
                  <a:lnTo>
                    <a:pt x="159" y="157"/>
                  </a:lnTo>
                  <a:lnTo>
                    <a:pt x="167" y="165"/>
                  </a:lnTo>
                  <a:lnTo>
                    <a:pt x="183" y="156"/>
                  </a:lnTo>
                  <a:lnTo>
                    <a:pt x="186" y="165"/>
                  </a:lnTo>
                  <a:lnTo>
                    <a:pt x="193" y="166"/>
                  </a:lnTo>
                  <a:lnTo>
                    <a:pt x="183" y="182"/>
                  </a:lnTo>
                  <a:lnTo>
                    <a:pt x="171" y="184"/>
                  </a:lnTo>
                  <a:lnTo>
                    <a:pt x="181" y="187"/>
                  </a:lnTo>
                  <a:lnTo>
                    <a:pt x="176" y="188"/>
                  </a:lnTo>
                  <a:lnTo>
                    <a:pt x="182" y="199"/>
                  </a:lnTo>
                  <a:lnTo>
                    <a:pt x="172" y="208"/>
                  </a:lnTo>
                  <a:lnTo>
                    <a:pt x="174" y="215"/>
                  </a:lnTo>
                  <a:lnTo>
                    <a:pt x="166" y="221"/>
                  </a:lnTo>
                  <a:lnTo>
                    <a:pt x="172" y="225"/>
                  </a:lnTo>
                  <a:lnTo>
                    <a:pt x="175" y="215"/>
                  </a:lnTo>
                  <a:lnTo>
                    <a:pt x="181" y="232"/>
                  </a:lnTo>
                  <a:lnTo>
                    <a:pt x="200" y="232"/>
                  </a:lnTo>
                  <a:lnTo>
                    <a:pt x="204" y="228"/>
                  </a:lnTo>
                  <a:lnTo>
                    <a:pt x="214" y="246"/>
                  </a:lnTo>
                  <a:lnTo>
                    <a:pt x="229" y="251"/>
                  </a:lnTo>
                  <a:lnTo>
                    <a:pt x="249" y="228"/>
                  </a:lnTo>
                  <a:lnTo>
                    <a:pt x="257" y="234"/>
                  </a:lnTo>
                  <a:lnTo>
                    <a:pt x="260" y="223"/>
                  </a:lnTo>
                  <a:lnTo>
                    <a:pt x="263" y="238"/>
                  </a:lnTo>
                  <a:lnTo>
                    <a:pt x="273" y="230"/>
                  </a:lnTo>
                  <a:lnTo>
                    <a:pt x="278" y="239"/>
                  </a:lnTo>
                  <a:lnTo>
                    <a:pt x="290" y="241"/>
                  </a:lnTo>
                  <a:lnTo>
                    <a:pt x="298" y="253"/>
                  </a:lnTo>
                  <a:lnTo>
                    <a:pt x="294" y="259"/>
                  </a:lnTo>
                  <a:lnTo>
                    <a:pt x="279" y="263"/>
                  </a:lnTo>
                  <a:lnTo>
                    <a:pt x="278" y="276"/>
                  </a:lnTo>
                  <a:lnTo>
                    <a:pt x="289" y="290"/>
                  </a:lnTo>
                  <a:lnTo>
                    <a:pt x="281" y="295"/>
                  </a:lnTo>
                  <a:lnTo>
                    <a:pt x="297" y="306"/>
                  </a:lnTo>
                  <a:lnTo>
                    <a:pt x="294" y="313"/>
                  </a:lnTo>
                  <a:lnTo>
                    <a:pt x="308" y="328"/>
                  </a:lnTo>
                  <a:lnTo>
                    <a:pt x="309" y="340"/>
                  </a:lnTo>
                  <a:lnTo>
                    <a:pt x="305" y="338"/>
                  </a:lnTo>
                  <a:lnTo>
                    <a:pt x="288" y="358"/>
                  </a:lnTo>
                  <a:lnTo>
                    <a:pt x="251" y="346"/>
                  </a:lnTo>
                  <a:lnTo>
                    <a:pt x="244" y="328"/>
                  </a:lnTo>
                  <a:lnTo>
                    <a:pt x="226" y="339"/>
                  </a:lnTo>
                  <a:lnTo>
                    <a:pt x="215" y="334"/>
                  </a:lnTo>
                  <a:lnTo>
                    <a:pt x="220" y="326"/>
                  </a:lnTo>
                  <a:lnTo>
                    <a:pt x="200" y="301"/>
                  </a:lnTo>
                  <a:lnTo>
                    <a:pt x="205" y="290"/>
                  </a:lnTo>
                  <a:lnTo>
                    <a:pt x="201" y="276"/>
                  </a:lnTo>
                  <a:lnTo>
                    <a:pt x="193" y="278"/>
                  </a:lnTo>
                  <a:lnTo>
                    <a:pt x="183" y="266"/>
                  </a:lnTo>
                  <a:lnTo>
                    <a:pt x="175" y="276"/>
                  </a:lnTo>
                  <a:lnTo>
                    <a:pt x="166" y="273"/>
                  </a:lnTo>
                  <a:lnTo>
                    <a:pt x="164" y="255"/>
                  </a:lnTo>
                  <a:lnTo>
                    <a:pt x="148" y="246"/>
                  </a:lnTo>
                  <a:lnTo>
                    <a:pt x="146" y="251"/>
                  </a:lnTo>
                  <a:lnTo>
                    <a:pt x="143" y="241"/>
                  </a:lnTo>
                  <a:lnTo>
                    <a:pt x="100" y="250"/>
                  </a:lnTo>
                  <a:lnTo>
                    <a:pt x="89" y="222"/>
                  </a:lnTo>
                  <a:lnTo>
                    <a:pt x="93" y="218"/>
                  </a:lnTo>
                  <a:lnTo>
                    <a:pt x="83" y="202"/>
                  </a:lnTo>
                  <a:lnTo>
                    <a:pt x="72" y="225"/>
                  </a:lnTo>
                  <a:lnTo>
                    <a:pt x="63" y="223"/>
                  </a:lnTo>
                  <a:lnTo>
                    <a:pt x="63" y="217"/>
                  </a:lnTo>
                  <a:lnTo>
                    <a:pt x="74" y="209"/>
                  </a:lnTo>
                  <a:lnTo>
                    <a:pt x="70" y="201"/>
                  </a:lnTo>
                  <a:lnTo>
                    <a:pt x="71" y="183"/>
                  </a:lnTo>
                  <a:lnTo>
                    <a:pt x="63" y="171"/>
                  </a:lnTo>
                  <a:lnTo>
                    <a:pt x="68" y="163"/>
                  </a:lnTo>
                  <a:lnTo>
                    <a:pt x="64" y="151"/>
                  </a:lnTo>
                  <a:lnTo>
                    <a:pt x="38" y="135"/>
                  </a:lnTo>
                  <a:lnTo>
                    <a:pt x="45" y="116"/>
                  </a:lnTo>
                  <a:lnTo>
                    <a:pt x="27" y="109"/>
                  </a:lnTo>
                  <a:lnTo>
                    <a:pt x="13" y="114"/>
                  </a:lnTo>
                  <a:lnTo>
                    <a:pt x="15" y="108"/>
                  </a:lnTo>
                  <a:lnTo>
                    <a:pt x="4" y="104"/>
                  </a:lnTo>
                  <a:lnTo>
                    <a:pt x="12" y="100"/>
                  </a:lnTo>
                  <a:lnTo>
                    <a:pt x="11" y="95"/>
                  </a:lnTo>
                  <a:lnTo>
                    <a:pt x="0" y="7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4" name="Freeform 134"/>
            <p:cNvSpPr>
              <a:spLocks/>
            </p:cNvSpPr>
            <p:nvPr/>
          </p:nvSpPr>
          <p:spPr bwMode="auto">
            <a:xfrm>
              <a:off x="2674938" y="4181476"/>
              <a:ext cx="490537" cy="568325"/>
            </a:xfrm>
            <a:custGeom>
              <a:avLst/>
              <a:gdLst>
                <a:gd name="T0" fmla="*/ 28 w 309"/>
                <a:gd name="T1" fmla="*/ 80 h 358"/>
                <a:gd name="T2" fmla="*/ 47 w 309"/>
                <a:gd name="T3" fmla="*/ 67 h 358"/>
                <a:gd name="T4" fmla="*/ 60 w 309"/>
                <a:gd name="T5" fmla="*/ 60 h 358"/>
                <a:gd name="T6" fmla="*/ 89 w 309"/>
                <a:gd name="T7" fmla="*/ 51 h 358"/>
                <a:gd name="T8" fmla="*/ 134 w 309"/>
                <a:gd name="T9" fmla="*/ 13 h 358"/>
                <a:gd name="T10" fmla="*/ 138 w 309"/>
                <a:gd name="T11" fmla="*/ 0 h 358"/>
                <a:gd name="T12" fmla="*/ 155 w 309"/>
                <a:gd name="T13" fmla="*/ 14 h 358"/>
                <a:gd name="T14" fmla="*/ 159 w 309"/>
                <a:gd name="T15" fmla="*/ 19 h 358"/>
                <a:gd name="T16" fmla="*/ 150 w 309"/>
                <a:gd name="T17" fmla="*/ 25 h 358"/>
                <a:gd name="T18" fmla="*/ 155 w 309"/>
                <a:gd name="T19" fmla="*/ 35 h 358"/>
                <a:gd name="T20" fmla="*/ 155 w 309"/>
                <a:gd name="T21" fmla="*/ 52 h 358"/>
                <a:gd name="T22" fmla="*/ 171 w 309"/>
                <a:gd name="T23" fmla="*/ 105 h 358"/>
                <a:gd name="T24" fmla="*/ 171 w 309"/>
                <a:gd name="T25" fmla="*/ 134 h 358"/>
                <a:gd name="T26" fmla="*/ 162 w 309"/>
                <a:gd name="T27" fmla="*/ 135 h 358"/>
                <a:gd name="T28" fmla="*/ 159 w 309"/>
                <a:gd name="T29" fmla="*/ 157 h 358"/>
                <a:gd name="T30" fmla="*/ 183 w 309"/>
                <a:gd name="T31" fmla="*/ 156 h 358"/>
                <a:gd name="T32" fmla="*/ 193 w 309"/>
                <a:gd name="T33" fmla="*/ 166 h 358"/>
                <a:gd name="T34" fmla="*/ 171 w 309"/>
                <a:gd name="T35" fmla="*/ 184 h 358"/>
                <a:gd name="T36" fmla="*/ 176 w 309"/>
                <a:gd name="T37" fmla="*/ 188 h 358"/>
                <a:gd name="T38" fmla="*/ 172 w 309"/>
                <a:gd name="T39" fmla="*/ 208 h 358"/>
                <a:gd name="T40" fmla="*/ 166 w 309"/>
                <a:gd name="T41" fmla="*/ 221 h 358"/>
                <a:gd name="T42" fmla="*/ 175 w 309"/>
                <a:gd name="T43" fmla="*/ 215 h 358"/>
                <a:gd name="T44" fmla="*/ 200 w 309"/>
                <a:gd name="T45" fmla="*/ 232 h 358"/>
                <a:gd name="T46" fmla="*/ 214 w 309"/>
                <a:gd name="T47" fmla="*/ 246 h 358"/>
                <a:gd name="T48" fmla="*/ 249 w 309"/>
                <a:gd name="T49" fmla="*/ 228 h 358"/>
                <a:gd name="T50" fmla="*/ 260 w 309"/>
                <a:gd name="T51" fmla="*/ 223 h 358"/>
                <a:gd name="T52" fmla="*/ 273 w 309"/>
                <a:gd name="T53" fmla="*/ 230 h 358"/>
                <a:gd name="T54" fmla="*/ 290 w 309"/>
                <a:gd name="T55" fmla="*/ 241 h 358"/>
                <a:gd name="T56" fmla="*/ 294 w 309"/>
                <a:gd name="T57" fmla="*/ 259 h 358"/>
                <a:gd name="T58" fmla="*/ 278 w 309"/>
                <a:gd name="T59" fmla="*/ 276 h 358"/>
                <a:gd name="T60" fmla="*/ 281 w 309"/>
                <a:gd name="T61" fmla="*/ 295 h 358"/>
                <a:gd name="T62" fmla="*/ 294 w 309"/>
                <a:gd name="T63" fmla="*/ 313 h 358"/>
                <a:gd name="T64" fmla="*/ 309 w 309"/>
                <a:gd name="T65" fmla="*/ 340 h 358"/>
                <a:gd name="T66" fmla="*/ 288 w 309"/>
                <a:gd name="T67" fmla="*/ 358 h 358"/>
                <a:gd name="T68" fmla="*/ 244 w 309"/>
                <a:gd name="T69" fmla="*/ 328 h 358"/>
                <a:gd name="T70" fmla="*/ 215 w 309"/>
                <a:gd name="T71" fmla="*/ 334 h 358"/>
                <a:gd name="T72" fmla="*/ 200 w 309"/>
                <a:gd name="T73" fmla="*/ 301 h 358"/>
                <a:gd name="T74" fmla="*/ 201 w 309"/>
                <a:gd name="T75" fmla="*/ 276 h 358"/>
                <a:gd name="T76" fmla="*/ 183 w 309"/>
                <a:gd name="T77" fmla="*/ 266 h 358"/>
                <a:gd name="T78" fmla="*/ 166 w 309"/>
                <a:gd name="T79" fmla="*/ 273 h 358"/>
                <a:gd name="T80" fmla="*/ 148 w 309"/>
                <a:gd name="T81" fmla="*/ 246 h 358"/>
                <a:gd name="T82" fmla="*/ 143 w 309"/>
                <a:gd name="T83" fmla="*/ 241 h 358"/>
                <a:gd name="T84" fmla="*/ 89 w 309"/>
                <a:gd name="T85" fmla="*/ 222 h 358"/>
                <a:gd name="T86" fmla="*/ 83 w 309"/>
                <a:gd name="T87" fmla="*/ 202 h 358"/>
                <a:gd name="T88" fmla="*/ 63 w 309"/>
                <a:gd name="T89" fmla="*/ 223 h 358"/>
                <a:gd name="T90" fmla="*/ 74 w 309"/>
                <a:gd name="T91" fmla="*/ 209 h 358"/>
                <a:gd name="T92" fmla="*/ 71 w 309"/>
                <a:gd name="T93" fmla="*/ 183 h 358"/>
                <a:gd name="T94" fmla="*/ 68 w 309"/>
                <a:gd name="T95" fmla="*/ 163 h 358"/>
                <a:gd name="T96" fmla="*/ 38 w 309"/>
                <a:gd name="T97" fmla="*/ 135 h 358"/>
                <a:gd name="T98" fmla="*/ 27 w 309"/>
                <a:gd name="T99" fmla="*/ 109 h 358"/>
                <a:gd name="T100" fmla="*/ 15 w 309"/>
                <a:gd name="T101" fmla="*/ 108 h 358"/>
                <a:gd name="T102" fmla="*/ 12 w 309"/>
                <a:gd name="T103" fmla="*/ 100 h 358"/>
                <a:gd name="T104" fmla="*/ 0 w 309"/>
                <a:gd name="T105" fmla="*/ 78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9" h="358">
                  <a:moveTo>
                    <a:pt x="0" y="78"/>
                  </a:moveTo>
                  <a:lnTo>
                    <a:pt x="28" y="80"/>
                  </a:lnTo>
                  <a:lnTo>
                    <a:pt x="40" y="66"/>
                  </a:lnTo>
                  <a:lnTo>
                    <a:pt x="47" y="67"/>
                  </a:lnTo>
                  <a:lnTo>
                    <a:pt x="52" y="56"/>
                  </a:lnTo>
                  <a:lnTo>
                    <a:pt x="60" y="60"/>
                  </a:lnTo>
                  <a:lnTo>
                    <a:pt x="69" y="50"/>
                  </a:lnTo>
                  <a:lnTo>
                    <a:pt x="89" y="51"/>
                  </a:lnTo>
                  <a:lnTo>
                    <a:pt x="104" y="28"/>
                  </a:lnTo>
                  <a:lnTo>
                    <a:pt x="134" y="13"/>
                  </a:lnTo>
                  <a:lnTo>
                    <a:pt x="131" y="5"/>
                  </a:lnTo>
                  <a:lnTo>
                    <a:pt x="138" y="0"/>
                  </a:lnTo>
                  <a:lnTo>
                    <a:pt x="149" y="1"/>
                  </a:lnTo>
                  <a:lnTo>
                    <a:pt x="155" y="14"/>
                  </a:lnTo>
                  <a:lnTo>
                    <a:pt x="160" y="12"/>
                  </a:lnTo>
                  <a:lnTo>
                    <a:pt x="159" y="19"/>
                  </a:lnTo>
                  <a:lnTo>
                    <a:pt x="153" y="15"/>
                  </a:lnTo>
                  <a:lnTo>
                    <a:pt x="150" y="25"/>
                  </a:lnTo>
                  <a:lnTo>
                    <a:pt x="156" y="26"/>
                  </a:lnTo>
                  <a:lnTo>
                    <a:pt x="155" y="35"/>
                  </a:lnTo>
                  <a:lnTo>
                    <a:pt x="162" y="35"/>
                  </a:lnTo>
                  <a:lnTo>
                    <a:pt x="155" y="52"/>
                  </a:lnTo>
                  <a:lnTo>
                    <a:pt x="155" y="80"/>
                  </a:lnTo>
                  <a:lnTo>
                    <a:pt x="171" y="105"/>
                  </a:lnTo>
                  <a:lnTo>
                    <a:pt x="163" y="128"/>
                  </a:lnTo>
                  <a:lnTo>
                    <a:pt x="171" y="134"/>
                  </a:lnTo>
                  <a:lnTo>
                    <a:pt x="165" y="140"/>
                  </a:lnTo>
                  <a:lnTo>
                    <a:pt x="162" y="135"/>
                  </a:lnTo>
                  <a:lnTo>
                    <a:pt x="166" y="147"/>
                  </a:lnTo>
                  <a:lnTo>
                    <a:pt x="159" y="157"/>
                  </a:lnTo>
                  <a:lnTo>
                    <a:pt x="167" y="165"/>
                  </a:lnTo>
                  <a:lnTo>
                    <a:pt x="183" y="156"/>
                  </a:lnTo>
                  <a:lnTo>
                    <a:pt x="186" y="165"/>
                  </a:lnTo>
                  <a:lnTo>
                    <a:pt x="193" y="166"/>
                  </a:lnTo>
                  <a:lnTo>
                    <a:pt x="183" y="182"/>
                  </a:lnTo>
                  <a:lnTo>
                    <a:pt x="171" y="184"/>
                  </a:lnTo>
                  <a:lnTo>
                    <a:pt x="181" y="187"/>
                  </a:lnTo>
                  <a:lnTo>
                    <a:pt x="176" y="188"/>
                  </a:lnTo>
                  <a:lnTo>
                    <a:pt x="182" y="199"/>
                  </a:lnTo>
                  <a:lnTo>
                    <a:pt x="172" y="208"/>
                  </a:lnTo>
                  <a:lnTo>
                    <a:pt x="174" y="215"/>
                  </a:lnTo>
                  <a:lnTo>
                    <a:pt x="166" y="221"/>
                  </a:lnTo>
                  <a:lnTo>
                    <a:pt x="172" y="225"/>
                  </a:lnTo>
                  <a:lnTo>
                    <a:pt x="175" y="215"/>
                  </a:lnTo>
                  <a:lnTo>
                    <a:pt x="181" y="232"/>
                  </a:lnTo>
                  <a:lnTo>
                    <a:pt x="200" y="232"/>
                  </a:lnTo>
                  <a:lnTo>
                    <a:pt x="204" y="228"/>
                  </a:lnTo>
                  <a:lnTo>
                    <a:pt x="214" y="246"/>
                  </a:lnTo>
                  <a:lnTo>
                    <a:pt x="229" y="251"/>
                  </a:lnTo>
                  <a:lnTo>
                    <a:pt x="249" y="228"/>
                  </a:lnTo>
                  <a:lnTo>
                    <a:pt x="257" y="234"/>
                  </a:lnTo>
                  <a:lnTo>
                    <a:pt x="260" y="223"/>
                  </a:lnTo>
                  <a:lnTo>
                    <a:pt x="263" y="238"/>
                  </a:lnTo>
                  <a:lnTo>
                    <a:pt x="273" y="230"/>
                  </a:lnTo>
                  <a:lnTo>
                    <a:pt x="278" y="239"/>
                  </a:lnTo>
                  <a:lnTo>
                    <a:pt x="290" y="241"/>
                  </a:lnTo>
                  <a:lnTo>
                    <a:pt x="298" y="253"/>
                  </a:lnTo>
                  <a:lnTo>
                    <a:pt x="294" y="259"/>
                  </a:lnTo>
                  <a:lnTo>
                    <a:pt x="279" y="263"/>
                  </a:lnTo>
                  <a:lnTo>
                    <a:pt x="278" y="276"/>
                  </a:lnTo>
                  <a:lnTo>
                    <a:pt x="289" y="290"/>
                  </a:lnTo>
                  <a:lnTo>
                    <a:pt x="281" y="295"/>
                  </a:lnTo>
                  <a:lnTo>
                    <a:pt x="297" y="306"/>
                  </a:lnTo>
                  <a:lnTo>
                    <a:pt x="294" y="313"/>
                  </a:lnTo>
                  <a:lnTo>
                    <a:pt x="308" y="328"/>
                  </a:lnTo>
                  <a:lnTo>
                    <a:pt x="309" y="340"/>
                  </a:lnTo>
                  <a:lnTo>
                    <a:pt x="305" y="338"/>
                  </a:lnTo>
                  <a:lnTo>
                    <a:pt x="288" y="358"/>
                  </a:lnTo>
                  <a:lnTo>
                    <a:pt x="251" y="346"/>
                  </a:lnTo>
                  <a:lnTo>
                    <a:pt x="244" y="328"/>
                  </a:lnTo>
                  <a:lnTo>
                    <a:pt x="226" y="339"/>
                  </a:lnTo>
                  <a:lnTo>
                    <a:pt x="215" y="334"/>
                  </a:lnTo>
                  <a:lnTo>
                    <a:pt x="220" y="326"/>
                  </a:lnTo>
                  <a:lnTo>
                    <a:pt x="200" y="301"/>
                  </a:lnTo>
                  <a:lnTo>
                    <a:pt x="205" y="290"/>
                  </a:lnTo>
                  <a:lnTo>
                    <a:pt x="201" y="276"/>
                  </a:lnTo>
                  <a:lnTo>
                    <a:pt x="193" y="278"/>
                  </a:lnTo>
                  <a:lnTo>
                    <a:pt x="183" y="266"/>
                  </a:lnTo>
                  <a:lnTo>
                    <a:pt x="175" y="276"/>
                  </a:lnTo>
                  <a:lnTo>
                    <a:pt x="166" y="273"/>
                  </a:lnTo>
                  <a:lnTo>
                    <a:pt x="164" y="255"/>
                  </a:lnTo>
                  <a:lnTo>
                    <a:pt x="148" y="246"/>
                  </a:lnTo>
                  <a:lnTo>
                    <a:pt x="146" y="251"/>
                  </a:lnTo>
                  <a:lnTo>
                    <a:pt x="143" y="241"/>
                  </a:lnTo>
                  <a:lnTo>
                    <a:pt x="100" y="250"/>
                  </a:lnTo>
                  <a:lnTo>
                    <a:pt x="89" y="222"/>
                  </a:lnTo>
                  <a:lnTo>
                    <a:pt x="93" y="218"/>
                  </a:lnTo>
                  <a:lnTo>
                    <a:pt x="83" y="202"/>
                  </a:lnTo>
                  <a:lnTo>
                    <a:pt x="72" y="225"/>
                  </a:lnTo>
                  <a:lnTo>
                    <a:pt x="63" y="223"/>
                  </a:lnTo>
                  <a:lnTo>
                    <a:pt x="63" y="217"/>
                  </a:lnTo>
                  <a:lnTo>
                    <a:pt x="74" y="209"/>
                  </a:lnTo>
                  <a:lnTo>
                    <a:pt x="70" y="201"/>
                  </a:lnTo>
                  <a:lnTo>
                    <a:pt x="71" y="183"/>
                  </a:lnTo>
                  <a:lnTo>
                    <a:pt x="63" y="171"/>
                  </a:lnTo>
                  <a:lnTo>
                    <a:pt x="68" y="163"/>
                  </a:lnTo>
                  <a:lnTo>
                    <a:pt x="64" y="151"/>
                  </a:lnTo>
                  <a:lnTo>
                    <a:pt x="38" y="135"/>
                  </a:lnTo>
                  <a:lnTo>
                    <a:pt x="45" y="116"/>
                  </a:lnTo>
                  <a:lnTo>
                    <a:pt x="27" y="109"/>
                  </a:lnTo>
                  <a:lnTo>
                    <a:pt x="13" y="114"/>
                  </a:lnTo>
                  <a:lnTo>
                    <a:pt x="15" y="108"/>
                  </a:lnTo>
                  <a:lnTo>
                    <a:pt x="4" y="104"/>
                  </a:lnTo>
                  <a:lnTo>
                    <a:pt x="12" y="100"/>
                  </a:lnTo>
                  <a:lnTo>
                    <a:pt x="11" y="95"/>
                  </a:lnTo>
                  <a:lnTo>
                    <a:pt x="0" y="78"/>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05" name="Freeform 135"/>
            <p:cNvSpPr>
              <a:spLocks/>
            </p:cNvSpPr>
            <p:nvPr/>
          </p:nvSpPr>
          <p:spPr bwMode="auto">
            <a:xfrm>
              <a:off x="2955925" y="3862389"/>
              <a:ext cx="241300" cy="246063"/>
            </a:xfrm>
            <a:custGeom>
              <a:avLst/>
              <a:gdLst>
                <a:gd name="T0" fmla="*/ 43 w 152"/>
                <a:gd name="T1" fmla="*/ 38 h 155"/>
                <a:gd name="T2" fmla="*/ 51 w 152"/>
                <a:gd name="T3" fmla="*/ 30 h 155"/>
                <a:gd name="T4" fmla="*/ 72 w 152"/>
                <a:gd name="T5" fmla="*/ 38 h 155"/>
                <a:gd name="T6" fmla="*/ 91 w 152"/>
                <a:gd name="T7" fmla="*/ 20 h 155"/>
                <a:gd name="T8" fmla="*/ 91 w 152"/>
                <a:gd name="T9" fmla="*/ 8 h 155"/>
                <a:gd name="T10" fmla="*/ 109 w 152"/>
                <a:gd name="T11" fmla="*/ 0 h 155"/>
                <a:gd name="T12" fmla="*/ 128 w 152"/>
                <a:gd name="T13" fmla="*/ 20 h 155"/>
                <a:gd name="T14" fmla="*/ 134 w 152"/>
                <a:gd name="T15" fmla="*/ 15 h 155"/>
                <a:gd name="T16" fmla="*/ 139 w 152"/>
                <a:gd name="T17" fmla="*/ 18 h 155"/>
                <a:gd name="T18" fmla="*/ 137 w 152"/>
                <a:gd name="T19" fmla="*/ 27 h 155"/>
                <a:gd name="T20" fmla="*/ 152 w 152"/>
                <a:gd name="T21" fmla="*/ 35 h 155"/>
                <a:gd name="T22" fmla="*/ 145 w 152"/>
                <a:gd name="T23" fmla="*/ 45 h 155"/>
                <a:gd name="T24" fmla="*/ 143 w 152"/>
                <a:gd name="T25" fmla="*/ 65 h 155"/>
                <a:gd name="T26" fmla="*/ 126 w 152"/>
                <a:gd name="T27" fmla="*/ 81 h 155"/>
                <a:gd name="T28" fmla="*/ 129 w 152"/>
                <a:gd name="T29" fmla="*/ 91 h 155"/>
                <a:gd name="T30" fmla="*/ 121 w 152"/>
                <a:gd name="T31" fmla="*/ 94 h 155"/>
                <a:gd name="T32" fmla="*/ 124 w 152"/>
                <a:gd name="T33" fmla="*/ 100 h 155"/>
                <a:gd name="T34" fmla="*/ 118 w 152"/>
                <a:gd name="T35" fmla="*/ 114 h 155"/>
                <a:gd name="T36" fmla="*/ 109 w 152"/>
                <a:gd name="T37" fmla="*/ 112 h 155"/>
                <a:gd name="T38" fmla="*/ 98 w 152"/>
                <a:gd name="T39" fmla="*/ 120 h 155"/>
                <a:gd name="T40" fmla="*/ 93 w 152"/>
                <a:gd name="T41" fmla="*/ 112 h 155"/>
                <a:gd name="T42" fmla="*/ 86 w 152"/>
                <a:gd name="T43" fmla="*/ 123 h 155"/>
                <a:gd name="T44" fmla="*/ 94 w 152"/>
                <a:gd name="T45" fmla="*/ 127 h 155"/>
                <a:gd name="T46" fmla="*/ 89 w 152"/>
                <a:gd name="T47" fmla="*/ 150 h 155"/>
                <a:gd name="T48" fmla="*/ 70 w 152"/>
                <a:gd name="T49" fmla="*/ 155 h 155"/>
                <a:gd name="T50" fmla="*/ 66 w 152"/>
                <a:gd name="T51" fmla="*/ 149 h 155"/>
                <a:gd name="T52" fmla="*/ 57 w 152"/>
                <a:gd name="T53" fmla="*/ 152 h 155"/>
                <a:gd name="T54" fmla="*/ 45 w 152"/>
                <a:gd name="T55" fmla="*/ 147 h 155"/>
                <a:gd name="T56" fmla="*/ 45 w 152"/>
                <a:gd name="T57" fmla="*/ 142 h 155"/>
                <a:gd name="T58" fmla="*/ 56 w 152"/>
                <a:gd name="T59" fmla="*/ 142 h 155"/>
                <a:gd name="T60" fmla="*/ 66 w 152"/>
                <a:gd name="T61" fmla="*/ 136 h 155"/>
                <a:gd name="T62" fmla="*/ 58 w 152"/>
                <a:gd name="T63" fmla="*/ 128 h 155"/>
                <a:gd name="T64" fmla="*/ 54 w 152"/>
                <a:gd name="T65" fmla="*/ 138 h 155"/>
                <a:gd name="T66" fmla="*/ 49 w 152"/>
                <a:gd name="T67" fmla="*/ 130 h 155"/>
                <a:gd name="T68" fmla="*/ 52 w 152"/>
                <a:gd name="T69" fmla="*/ 120 h 155"/>
                <a:gd name="T70" fmla="*/ 66 w 152"/>
                <a:gd name="T71" fmla="*/ 113 h 155"/>
                <a:gd name="T72" fmla="*/ 62 w 152"/>
                <a:gd name="T73" fmla="*/ 108 h 155"/>
                <a:gd name="T74" fmla="*/ 56 w 152"/>
                <a:gd name="T75" fmla="*/ 114 h 155"/>
                <a:gd name="T76" fmla="*/ 40 w 152"/>
                <a:gd name="T77" fmla="*/ 114 h 155"/>
                <a:gd name="T78" fmla="*/ 46 w 152"/>
                <a:gd name="T79" fmla="*/ 124 h 155"/>
                <a:gd name="T80" fmla="*/ 42 w 152"/>
                <a:gd name="T81" fmla="*/ 128 h 155"/>
                <a:gd name="T82" fmla="*/ 40 w 152"/>
                <a:gd name="T83" fmla="*/ 122 h 155"/>
                <a:gd name="T84" fmla="*/ 36 w 152"/>
                <a:gd name="T85" fmla="*/ 130 h 155"/>
                <a:gd name="T86" fmla="*/ 27 w 152"/>
                <a:gd name="T87" fmla="*/ 114 h 155"/>
                <a:gd name="T88" fmla="*/ 17 w 152"/>
                <a:gd name="T89" fmla="*/ 121 h 155"/>
                <a:gd name="T90" fmla="*/ 16 w 152"/>
                <a:gd name="T91" fmla="*/ 113 h 155"/>
                <a:gd name="T92" fmla="*/ 7 w 152"/>
                <a:gd name="T93" fmla="*/ 114 h 155"/>
                <a:gd name="T94" fmla="*/ 10 w 152"/>
                <a:gd name="T95" fmla="*/ 109 h 155"/>
                <a:gd name="T96" fmla="*/ 0 w 152"/>
                <a:gd name="T97" fmla="*/ 107 h 155"/>
                <a:gd name="T98" fmla="*/ 2 w 152"/>
                <a:gd name="T99" fmla="*/ 98 h 155"/>
                <a:gd name="T100" fmla="*/ 13 w 152"/>
                <a:gd name="T101" fmla="*/ 100 h 155"/>
                <a:gd name="T102" fmla="*/ 8 w 152"/>
                <a:gd name="T103" fmla="*/ 96 h 155"/>
                <a:gd name="T104" fmla="*/ 15 w 152"/>
                <a:gd name="T105" fmla="*/ 72 h 155"/>
                <a:gd name="T106" fmla="*/ 23 w 152"/>
                <a:gd name="T107" fmla="*/ 65 h 155"/>
                <a:gd name="T108" fmla="*/ 27 w 152"/>
                <a:gd name="T109" fmla="*/ 71 h 155"/>
                <a:gd name="T110" fmla="*/ 38 w 152"/>
                <a:gd name="T111" fmla="*/ 63 h 155"/>
                <a:gd name="T112" fmla="*/ 43 w 152"/>
                <a:gd name="T113" fmla="*/ 38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2" h="155">
                  <a:moveTo>
                    <a:pt x="43" y="38"/>
                  </a:moveTo>
                  <a:lnTo>
                    <a:pt x="51" y="30"/>
                  </a:lnTo>
                  <a:lnTo>
                    <a:pt x="72" y="38"/>
                  </a:lnTo>
                  <a:lnTo>
                    <a:pt x="91" y="20"/>
                  </a:lnTo>
                  <a:lnTo>
                    <a:pt x="91" y="8"/>
                  </a:lnTo>
                  <a:lnTo>
                    <a:pt x="109" y="0"/>
                  </a:lnTo>
                  <a:lnTo>
                    <a:pt x="128" y="20"/>
                  </a:lnTo>
                  <a:lnTo>
                    <a:pt x="134" y="15"/>
                  </a:lnTo>
                  <a:lnTo>
                    <a:pt x="139" y="18"/>
                  </a:lnTo>
                  <a:lnTo>
                    <a:pt x="137" y="27"/>
                  </a:lnTo>
                  <a:lnTo>
                    <a:pt x="152" y="35"/>
                  </a:lnTo>
                  <a:lnTo>
                    <a:pt x="145" y="45"/>
                  </a:lnTo>
                  <a:lnTo>
                    <a:pt x="143" y="65"/>
                  </a:lnTo>
                  <a:lnTo>
                    <a:pt x="126" y="81"/>
                  </a:lnTo>
                  <a:lnTo>
                    <a:pt x="129" y="91"/>
                  </a:lnTo>
                  <a:lnTo>
                    <a:pt x="121" y="94"/>
                  </a:lnTo>
                  <a:lnTo>
                    <a:pt x="124" y="100"/>
                  </a:lnTo>
                  <a:lnTo>
                    <a:pt x="118" y="114"/>
                  </a:lnTo>
                  <a:lnTo>
                    <a:pt x="109" y="112"/>
                  </a:lnTo>
                  <a:lnTo>
                    <a:pt x="98" y="120"/>
                  </a:lnTo>
                  <a:lnTo>
                    <a:pt x="93" y="112"/>
                  </a:lnTo>
                  <a:lnTo>
                    <a:pt x="86" y="123"/>
                  </a:lnTo>
                  <a:lnTo>
                    <a:pt x="94" y="127"/>
                  </a:lnTo>
                  <a:lnTo>
                    <a:pt x="89" y="150"/>
                  </a:lnTo>
                  <a:lnTo>
                    <a:pt x="70" y="155"/>
                  </a:lnTo>
                  <a:lnTo>
                    <a:pt x="66" y="149"/>
                  </a:lnTo>
                  <a:lnTo>
                    <a:pt x="57" y="152"/>
                  </a:lnTo>
                  <a:lnTo>
                    <a:pt x="45" y="147"/>
                  </a:lnTo>
                  <a:lnTo>
                    <a:pt x="45" y="142"/>
                  </a:lnTo>
                  <a:lnTo>
                    <a:pt x="56" y="142"/>
                  </a:lnTo>
                  <a:lnTo>
                    <a:pt x="66" y="136"/>
                  </a:lnTo>
                  <a:lnTo>
                    <a:pt x="58" y="128"/>
                  </a:lnTo>
                  <a:lnTo>
                    <a:pt x="54" y="138"/>
                  </a:lnTo>
                  <a:lnTo>
                    <a:pt x="49" y="130"/>
                  </a:lnTo>
                  <a:lnTo>
                    <a:pt x="52" y="120"/>
                  </a:lnTo>
                  <a:lnTo>
                    <a:pt x="66" y="113"/>
                  </a:lnTo>
                  <a:lnTo>
                    <a:pt x="62" y="108"/>
                  </a:lnTo>
                  <a:lnTo>
                    <a:pt x="56" y="114"/>
                  </a:lnTo>
                  <a:lnTo>
                    <a:pt x="40" y="114"/>
                  </a:lnTo>
                  <a:lnTo>
                    <a:pt x="46" y="124"/>
                  </a:lnTo>
                  <a:lnTo>
                    <a:pt x="42" y="128"/>
                  </a:lnTo>
                  <a:lnTo>
                    <a:pt x="40" y="122"/>
                  </a:lnTo>
                  <a:lnTo>
                    <a:pt x="36" y="130"/>
                  </a:lnTo>
                  <a:lnTo>
                    <a:pt x="27" y="114"/>
                  </a:lnTo>
                  <a:lnTo>
                    <a:pt x="17" y="121"/>
                  </a:lnTo>
                  <a:lnTo>
                    <a:pt x="16" y="113"/>
                  </a:lnTo>
                  <a:lnTo>
                    <a:pt x="7" y="114"/>
                  </a:lnTo>
                  <a:lnTo>
                    <a:pt x="10" y="109"/>
                  </a:lnTo>
                  <a:lnTo>
                    <a:pt x="0" y="107"/>
                  </a:lnTo>
                  <a:lnTo>
                    <a:pt x="2" y="98"/>
                  </a:lnTo>
                  <a:lnTo>
                    <a:pt x="13" y="100"/>
                  </a:lnTo>
                  <a:lnTo>
                    <a:pt x="8" y="96"/>
                  </a:lnTo>
                  <a:lnTo>
                    <a:pt x="15" y="72"/>
                  </a:lnTo>
                  <a:lnTo>
                    <a:pt x="23" y="65"/>
                  </a:lnTo>
                  <a:lnTo>
                    <a:pt x="27" y="71"/>
                  </a:lnTo>
                  <a:lnTo>
                    <a:pt x="38" y="63"/>
                  </a:lnTo>
                  <a:lnTo>
                    <a:pt x="43" y="3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6" name="Freeform 136"/>
            <p:cNvSpPr>
              <a:spLocks/>
            </p:cNvSpPr>
            <p:nvPr/>
          </p:nvSpPr>
          <p:spPr bwMode="auto">
            <a:xfrm>
              <a:off x="2955925" y="3862389"/>
              <a:ext cx="241300" cy="246063"/>
            </a:xfrm>
            <a:custGeom>
              <a:avLst/>
              <a:gdLst>
                <a:gd name="T0" fmla="*/ 43 w 152"/>
                <a:gd name="T1" fmla="*/ 38 h 155"/>
                <a:gd name="T2" fmla="*/ 51 w 152"/>
                <a:gd name="T3" fmla="*/ 30 h 155"/>
                <a:gd name="T4" fmla="*/ 72 w 152"/>
                <a:gd name="T5" fmla="*/ 38 h 155"/>
                <a:gd name="T6" fmla="*/ 91 w 152"/>
                <a:gd name="T7" fmla="*/ 20 h 155"/>
                <a:gd name="T8" fmla="*/ 91 w 152"/>
                <a:gd name="T9" fmla="*/ 8 h 155"/>
                <a:gd name="T10" fmla="*/ 109 w 152"/>
                <a:gd name="T11" fmla="*/ 0 h 155"/>
                <a:gd name="T12" fmla="*/ 128 w 152"/>
                <a:gd name="T13" fmla="*/ 20 h 155"/>
                <a:gd name="T14" fmla="*/ 134 w 152"/>
                <a:gd name="T15" fmla="*/ 15 h 155"/>
                <a:gd name="T16" fmla="*/ 139 w 152"/>
                <a:gd name="T17" fmla="*/ 18 h 155"/>
                <a:gd name="T18" fmla="*/ 137 w 152"/>
                <a:gd name="T19" fmla="*/ 27 h 155"/>
                <a:gd name="T20" fmla="*/ 152 w 152"/>
                <a:gd name="T21" fmla="*/ 35 h 155"/>
                <a:gd name="T22" fmla="*/ 145 w 152"/>
                <a:gd name="T23" fmla="*/ 45 h 155"/>
                <a:gd name="T24" fmla="*/ 143 w 152"/>
                <a:gd name="T25" fmla="*/ 65 h 155"/>
                <a:gd name="T26" fmla="*/ 126 w 152"/>
                <a:gd name="T27" fmla="*/ 81 h 155"/>
                <a:gd name="T28" fmla="*/ 129 w 152"/>
                <a:gd name="T29" fmla="*/ 91 h 155"/>
                <a:gd name="T30" fmla="*/ 121 w 152"/>
                <a:gd name="T31" fmla="*/ 94 h 155"/>
                <a:gd name="T32" fmla="*/ 124 w 152"/>
                <a:gd name="T33" fmla="*/ 100 h 155"/>
                <a:gd name="T34" fmla="*/ 118 w 152"/>
                <a:gd name="T35" fmla="*/ 114 h 155"/>
                <a:gd name="T36" fmla="*/ 109 w 152"/>
                <a:gd name="T37" fmla="*/ 112 h 155"/>
                <a:gd name="T38" fmla="*/ 98 w 152"/>
                <a:gd name="T39" fmla="*/ 120 h 155"/>
                <a:gd name="T40" fmla="*/ 93 w 152"/>
                <a:gd name="T41" fmla="*/ 112 h 155"/>
                <a:gd name="T42" fmla="*/ 86 w 152"/>
                <a:gd name="T43" fmla="*/ 123 h 155"/>
                <a:gd name="T44" fmla="*/ 94 w 152"/>
                <a:gd name="T45" fmla="*/ 127 h 155"/>
                <a:gd name="T46" fmla="*/ 89 w 152"/>
                <a:gd name="T47" fmla="*/ 150 h 155"/>
                <a:gd name="T48" fmla="*/ 70 w 152"/>
                <a:gd name="T49" fmla="*/ 155 h 155"/>
                <a:gd name="T50" fmla="*/ 66 w 152"/>
                <a:gd name="T51" fmla="*/ 149 h 155"/>
                <a:gd name="T52" fmla="*/ 57 w 152"/>
                <a:gd name="T53" fmla="*/ 152 h 155"/>
                <a:gd name="T54" fmla="*/ 45 w 152"/>
                <a:gd name="T55" fmla="*/ 147 h 155"/>
                <a:gd name="T56" fmla="*/ 45 w 152"/>
                <a:gd name="T57" fmla="*/ 142 h 155"/>
                <a:gd name="T58" fmla="*/ 56 w 152"/>
                <a:gd name="T59" fmla="*/ 142 h 155"/>
                <a:gd name="T60" fmla="*/ 66 w 152"/>
                <a:gd name="T61" fmla="*/ 136 h 155"/>
                <a:gd name="T62" fmla="*/ 58 w 152"/>
                <a:gd name="T63" fmla="*/ 128 h 155"/>
                <a:gd name="T64" fmla="*/ 54 w 152"/>
                <a:gd name="T65" fmla="*/ 138 h 155"/>
                <a:gd name="T66" fmla="*/ 49 w 152"/>
                <a:gd name="T67" fmla="*/ 130 h 155"/>
                <a:gd name="T68" fmla="*/ 52 w 152"/>
                <a:gd name="T69" fmla="*/ 120 h 155"/>
                <a:gd name="T70" fmla="*/ 66 w 152"/>
                <a:gd name="T71" fmla="*/ 113 h 155"/>
                <a:gd name="T72" fmla="*/ 62 w 152"/>
                <a:gd name="T73" fmla="*/ 108 h 155"/>
                <a:gd name="T74" fmla="*/ 56 w 152"/>
                <a:gd name="T75" fmla="*/ 114 h 155"/>
                <a:gd name="T76" fmla="*/ 40 w 152"/>
                <a:gd name="T77" fmla="*/ 114 h 155"/>
                <a:gd name="T78" fmla="*/ 46 w 152"/>
                <a:gd name="T79" fmla="*/ 124 h 155"/>
                <a:gd name="T80" fmla="*/ 42 w 152"/>
                <a:gd name="T81" fmla="*/ 128 h 155"/>
                <a:gd name="T82" fmla="*/ 40 w 152"/>
                <a:gd name="T83" fmla="*/ 122 h 155"/>
                <a:gd name="T84" fmla="*/ 36 w 152"/>
                <a:gd name="T85" fmla="*/ 130 h 155"/>
                <a:gd name="T86" fmla="*/ 27 w 152"/>
                <a:gd name="T87" fmla="*/ 114 h 155"/>
                <a:gd name="T88" fmla="*/ 17 w 152"/>
                <a:gd name="T89" fmla="*/ 121 h 155"/>
                <a:gd name="T90" fmla="*/ 16 w 152"/>
                <a:gd name="T91" fmla="*/ 113 h 155"/>
                <a:gd name="T92" fmla="*/ 7 w 152"/>
                <a:gd name="T93" fmla="*/ 114 h 155"/>
                <a:gd name="T94" fmla="*/ 10 w 152"/>
                <a:gd name="T95" fmla="*/ 109 h 155"/>
                <a:gd name="T96" fmla="*/ 0 w 152"/>
                <a:gd name="T97" fmla="*/ 107 h 155"/>
                <a:gd name="T98" fmla="*/ 2 w 152"/>
                <a:gd name="T99" fmla="*/ 98 h 155"/>
                <a:gd name="T100" fmla="*/ 13 w 152"/>
                <a:gd name="T101" fmla="*/ 100 h 155"/>
                <a:gd name="T102" fmla="*/ 8 w 152"/>
                <a:gd name="T103" fmla="*/ 96 h 155"/>
                <a:gd name="T104" fmla="*/ 15 w 152"/>
                <a:gd name="T105" fmla="*/ 72 h 155"/>
                <a:gd name="T106" fmla="*/ 23 w 152"/>
                <a:gd name="T107" fmla="*/ 65 h 155"/>
                <a:gd name="T108" fmla="*/ 27 w 152"/>
                <a:gd name="T109" fmla="*/ 71 h 155"/>
                <a:gd name="T110" fmla="*/ 38 w 152"/>
                <a:gd name="T111" fmla="*/ 63 h 155"/>
                <a:gd name="T112" fmla="*/ 43 w 152"/>
                <a:gd name="T113" fmla="*/ 38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2" h="155">
                  <a:moveTo>
                    <a:pt x="43" y="38"/>
                  </a:moveTo>
                  <a:lnTo>
                    <a:pt x="51" y="30"/>
                  </a:lnTo>
                  <a:lnTo>
                    <a:pt x="72" y="38"/>
                  </a:lnTo>
                  <a:lnTo>
                    <a:pt x="91" y="20"/>
                  </a:lnTo>
                  <a:lnTo>
                    <a:pt x="91" y="8"/>
                  </a:lnTo>
                  <a:lnTo>
                    <a:pt x="109" y="0"/>
                  </a:lnTo>
                  <a:lnTo>
                    <a:pt x="128" y="20"/>
                  </a:lnTo>
                  <a:lnTo>
                    <a:pt x="134" y="15"/>
                  </a:lnTo>
                  <a:lnTo>
                    <a:pt x="139" y="18"/>
                  </a:lnTo>
                  <a:lnTo>
                    <a:pt x="137" y="27"/>
                  </a:lnTo>
                  <a:lnTo>
                    <a:pt x="152" y="35"/>
                  </a:lnTo>
                  <a:lnTo>
                    <a:pt x="145" y="45"/>
                  </a:lnTo>
                  <a:lnTo>
                    <a:pt x="143" y="65"/>
                  </a:lnTo>
                  <a:lnTo>
                    <a:pt x="126" y="81"/>
                  </a:lnTo>
                  <a:lnTo>
                    <a:pt x="129" y="91"/>
                  </a:lnTo>
                  <a:lnTo>
                    <a:pt x="121" y="94"/>
                  </a:lnTo>
                  <a:lnTo>
                    <a:pt x="124" y="100"/>
                  </a:lnTo>
                  <a:lnTo>
                    <a:pt x="118" y="114"/>
                  </a:lnTo>
                  <a:lnTo>
                    <a:pt x="109" y="112"/>
                  </a:lnTo>
                  <a:lnTo>
                    <a:pt x="98" y="120"/>
                  </a:lnTo>
                  <a:lnTo>
                    <a:pt x="93" y="112"/>
                  </a:lnTo>
                  <a:lnTo>
                    <a:pt x="86" y="123"/>
                  </a:lnTo>
                  <a:lnTo>
                    <a:pt x="94" y="127"/>
                  </a:lnTo>
                  <a:lnTo>
                    <a:pt x="89" y="150"/>
                  </a:lnTo>
                  <a:lnTo>
                    <a:pt x="70" y="155"/>
                  </a:lnTo>
                  <a:lnTo>
                    <a:pt x="66" y="149"/>
                  </a:lnTo>
                  <a:lnTo>
                    <a:pt x="57" y="152"/>
                  </a:lnTo>
                  <a:lnTo>
                    <a:pt x="45" y="147"/>
                  </a:lnTo>
                  <a:lnTo>
                    <a:pt x="45" y="142"/>
                  </a:lnTo>
                  <a:lnTo>
                    <a:pt x="56" y="142"/>
                  </a:lnTo>
                  <a:lnTo>
                    <a:pt x="66" y="136"/>
                  </a:lnTo>
                  <a:lnTo>
                    <a:pt x="58" y="128"/>
                  </a:lnTo>
                  <a:lnTo>
                    <a:pt x="54" y="138"/>
                  </a:lnTo>
                  <a:lnTo>
                    <a:pt x="49" y="130"/>
                  </a:lnTo>
                  <a:lnTo>
                    <a:pt x="52" y="120"/>
                  </a:lnTo>
                  <a:lnTo>
                    <a:pt x="66" y="113"/>
                  </a:lnTo>
                  <a:lnTo>
                    <a:pt x="62" y="108"/>
                  </a:lnTo>
                  <a:lnTo>
                    <a:pt x="56" y="114"/>
                  </a:lnTo>
                  <a:lnTo>
                    <a:pt x="40" y="114"/>
                  </a:lnTo>
                  <a:lnTo>
                    <a:pt x="46" y="124"/>
                  </a:lnTo>
                  <a:lnTo>
                    <a:pt x="42" y="128"/>
                  </a:lnTo>
                  <a:lnTo>
                    <a:pt x="40" y="122"/>
                  </a:lnTo>
                  <a:lnTo>
                    <a:pt x="36" y="130"/>
                  </a:lnTo>
                  <a:lnTo>
                    <a:pt x="27" y="114"/>
                  </a:lnTo>
                  <a:lnTo>
                    <a:pt x="17" y="121"/>
                  </a:lnTo>
                  <a:lnTo>
                    <a:pt x="16" y="113"/>
                  </a:lnTo>
                  <a:lnTo>
                    <a:pt x="7" y="114"/>
                  </a:lnTo>
                  <a:lnTo>
                    <a:pt x="10" y="109"/>
                  </a:lnTo>
                  <a:lnTo>
                    <a:pt x="0" y="107"/>
                  </a:lnTo>
                  <a:lnTo>
                    <a:pt x="2" y="98"/>
                  </a:lnTo>
                  <a:lnTo>
                    <a:pt x="13" y="100"/>
                  </a:lnTo>
                  <a:lnTo>
                    <a:pt x="8" y="96"/>
                  </a:lnTo>
                  <a:lnTo>
                    <a:pt x="15" y="72"/>
                  </a:lnTo>
                  <a:lnTo>
                    <a:pt x="23" y="65"/>
                  </a:lnTo>
                  <a:lnTo>
                    <a:pt x="27" y="71"/>
                  </a:lnTo>
                  <a:lnTo>
                    <a:pt x="38" y="63"/>
                  </a:lnTo>
                  <a:lnTo>
                    <a:pt x="43" y="38"/>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07" name="Freeform 137"/>
            <p:cNvSpPr>
              <a:spLocks/>
            </p:cNvSpPr>
            <p:nvPr/>
          </p:nvSpPr>
          <p:spPr bwMode="auto">
            <a:xfrm>
              <a:off x="3094038" y="4056064"/>
              <a:ext cx="12700" cy="6350"/>
            </a:xfrm>
            <a:custGeom>
              <a:avLst/>
              <a:gdLst>
                <a:gd name="T0" fmla="*/ 0 w 8"/>
                <a:gd name="T1" fmla="*/ 0 h 4"/>
                <a:gd name="T2" fmla="*/ 8 w 8"/>
                <a:gd name="T3" fmla="*/ 4 h 4"/>
                <a:gd name="T4" fmla="*/ 0 w 8"/>
                <a:gd name="T5" fmla="*/ 0 h 4"/>
              </a:gdLst>
              <a:ahLst/>
              <a:cxnLst>
                <a:cxn ang="0">
                  <a:pos x="T0" y="T1"/>
                </a:cxn>
                <a:cxn ang="0">
                  <a:pos x="T2" y="T3"/>
                </a:cxn>
                <a:cxn ang="0">
                  <a:pos x="T4" y="T5"/>
                </a:cxn>
              </a:cxnLst>
              <a:rect l="0" t="0" r="r" b="b"/>
              <a:pathLst>
                <a:path w="8" h="4">
                  <a:moveTo>
                    <a:pt x="0" y="0"/>
                  </a:moveTo>
                  <a:lnTo>
                    <a:pt x="8" y="4"/>
                  </a:lnTo>
                  <a:lnTo>
                    <a:pt x="0"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8" name="Freeform 138"/>
            <p:cNvSpPr>
              <a:spLocks/>
            </p:cNvSpPr>
            <p:nvPr/>
          </p:nvSpPr>
          <p:spPr bwMode="auto">
            <a:xfrm>
              <a:off x="3094038" y="4056064"/>
              <a:ext cx="12700" cy="6350"/>
            </a:xfrm>
            <a:custGeom>
              <a:avLst/>
              <a:gdLst>
                <a:gd name="T0" fmla="*/ 0 w 8"/>
                <a:gd name="T1" fmla="*/ 0 h 4"/>
                <a:gd name="T2" fmla="*/ 8 w 8"/>
                <a:gd name="T3" fmla="*/ 4 h 4"/>
                <a:gd name="T4" fmla="*/ 0 w 8"/>
                <a:gd name="T5" fmla="*/ 0 h 4"/>
              </a:gdLst>
              <a:ahLst/>
              <a:cxnLst>
                <a:cxn ang="0">
                  <a:pos x="T0" y="T1"/>
                </a:cxn>
                <a:cxn ang="0">
                  <a:pos x="T2" y="T3"/>
                </a:cxn>
                <a:cxn ang="0">
                  <a:pos x="T4" y="T5"/>
                </a:cxn>
              </a:cxnLst>
              <a:rect l="0" t="0" r="r" b="b"/>
              <a:pathLst>
                <a:path w="8" h="4">
                  <a:moveTo>
                    <a:pt x="0" y="0"/>
                  </a:moveTo>
                  <a:lnTo>
                    <a:pt x="8" y="4"/>
                  </a:lnTo>
                  <a:lnTo>
                    <a:pt x="0"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09" name="Freeform 139"/>
            <p:cNvSpPr>
              <a:spLocks/>
            </p:cNvSpPr>
            <p:nvPr/>
          </p:nvSpPr>
          <p:spPr bwMode="auto">
            <a:xfrm>
              <a:off x="3092450" y="3683001"/>
              <a:ext cx="496887" cy="512763"/>
            </a:xfrm>
            <a:custGeom>
              <a:avLst/>
              <a:gdLst>
                <a:gd name="T0" fmla="*/ 112 w 313"/>
                <a:gd name="T1" fmla="*/ 0 h 323"/>
                <a:gd name="T2" fmla="*/ 128 w 313"/>
                <a:gd name="T3" fmla="*/ 5 h 323"/>
                <a:gd name="T4" fmla="*/ 142 w 313"/>
                <a:gd name="T5" fmla="*/ 8 h 323"/>
                <a:gd name="T6" fmla="*/ 146 w 313"/>
                <a:gd name="T7" fmla="*/ 26 h 323"/>
                <a:gd name="T8" fmla="*/ 155 w 313"/>
                <a:gd name="T9" fmla="*/ 37 h 323"/>
                <a:gd name="T10" fmla="*/ 182 w 313"/>
                <a:gd name="T11" fmla="*/ 56 h 323"/>
                <a:gd name="T12" fmla="*/ 208 w 313"/>
                <a:gd name="T13" fmla="*/ 57 h 323"/>
                <a:gd name="T14" fmla="*/ 224 w 313"/>
                <a:gd name="T15" fmla="*/ 62 h 323"/>
                <a:gd name="T16" fmla="*/ 239 w 313"/>
                <a:gd name="T17" fmla="*/ 56 h 323"/>
                <a:gd name="T18" fmla="*/ 295 w 313"/>
                <a:gd name="T19" fmla="*/ 90 h 323"/>
                <a:gd name="T20" fmla="*/ 297 w 313"/>
                <a:gd name="T21" fmla="*/ 108 h 323"/>
                <a:gd name="T22" fmla="*/ 279 w 313"/>
                <a:gd name="T23" fmla="*/ 142 h 323"/>
                <a:gd name="T24" fmla="*/ 243 w 313"/>
                <a:gd name="T25" fmla="*/ 167 h 323"/>
                <a:gd name="T26" fmla="*/ 215 w 313"/>
                <a:gd name="T27" fmla="*/ 181 h 323"/>
                <a:gd name="T28" fmla="*/ 212 w 313"/>
                <a:gd name="T29" fmla="*/ 228 h 323"/>
                <a:gd name="T30" fmla="*/ 211 w 313"/>
                <a:gd name="T31" fmla="*/ 249 h 323"/>
                <a:gd name="T32" fmla="*/ 170 w 313"/>
                <a:gd name="T33" fmla="*/ 276 h 323"/>
                <a:gd name="T34" fmla="*/ 158 w 313"/>
                <a:gd name="T35" fmla="*/ 271 h 323"/>
                <a:gd name="T36" fmla="*/ 127 w 313"/>
                <a:gd name="T37" fmla="*/ 296 h 323"/>
                <a:gd name="T38" fmla="*/ 98 w 313"/>
                <a:gd name="T39" fmla="*/ 302 h 323"/>
                <a:gd name="T40" fmla="*/ 74 w 313"/>
                <a:gd name="T41" fmla="*/ 323 h 323"/>
                <a:gd name="T42" fmla="*/ 64 w 313"/>
                <a:gd name="T43" fmla="*/ 299 h 323"/>
                <a:gd name="T44" fmla="*/ 50 w 313"/>
                <a:gd name="T45" fmla="*/ 283 h 323"/>
                <a:gd name="T46" fmla="*/ 17 w 313"/>
                <a:gd name="T47" fmla="*/ 254 h 323"/>
                <a:gd name="T48" fmla="*/ 8 w 313"/>
                <a:gd name="T49" fmla="*/ 240 h 323"/>
                <a:gd name="T50" fmla="*/ 7 w 313"/>
                <a:gd name="T51" fmla="*/ 225 h 323"/>
                <a:gd name="T52" fmla="*/ 23 w 313"/>
                <a:gd name="T53" fmla="*/ 225 h 323"/>
                <a:gd name="T54" fmla="*/ 38 w 313"/>
                <a:gd name="T55" fmla="*/ 213 h 323"/>
                <a:gd name="T56" fmla="*/ 43 w 313"/>
                <a:gd name="T57" fmla="*/ 204 h 323"/>
                <a:gd name="T58" fmla="*/ 57 w 313"/>
                <a:gd name="T59" fmla="*/ 178 h 323"/>
                <a:gd name="T60" fmla="*/ 70 w 313"/>
                <a:gd name="T61" fmla="*/ 140 h 323"/>
                <a:gd name="T62" fmla="*/ 84 w 313"/>
                <a:gd name="T63" fmla="*/ 123 h 323"/>
                <a:gd name="T64" fmla="*/ 92 w 313"/>
                <a:gd name="T65" fmla="*/ 113 h 323"/>
                <a:gd name="T66" fmla="*/ 85 w 313"/>
                <a:gd name="T67" fmla="*/ 96 h 323"/>
                <a:gd name="T68" fmla="*/ 123 w 313"/>
                <a:gd name="T69" fmla="*/ 58 h 323"/>
                <a:gd name="T70" fmla="*/ 99 w 313"/>
                <a:gd name="T71" fmla="*/ 42 h 323"/>
                <a:gd name="T72" fmla="*/ 99 w 313"/>
                <a:gd name="T73" fmla="*/ 1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3" h="323">
                  <a:moveTo>
                    <a:pt x="99" y="11"/>
                  </a:moveTo>
                  <a:lnTo>
                    <a:pt x="112" y="0"/>
                  </a:lnTo>
                  <a:lnTo>
                    <a:pt x="121" y="10"/>
                  </a:lnTo>
                  <a:lnTo>
                    <a:pt x="128" y="5"/>
                  </a:lnTo>
                  <a:lnTo>
                    <a:pt x="136" y="14"/>
                  </a:lnTo>
                  <a:lnTo>
                    <a:pt x="142" y="8"/>
                  </a:lnTo>
                  <a:lnTo>
                    <a:pt x="153" y="20"/>
                  </a:lnTo>
                  <a:lnTo>
                    <a:pt x="146" y="26"/>
                  </a:lnTo>
                  <a:lnTo>
                    <a:pt x="151" y="34"/>
                  </a:lnTo>
                  <a:lnTo>
                    <a:pt x="155" y="37"/>
                  </a:lnTo>
                  <a:lnTo>
                    <a:pt x="161" y="30"/>
                  </a:lnTo>
                  <a:lnTo>
                    <a:pt x="182" y="56"/>
                  </a:lnTo>
                  <a:lnTo>
                    <a:pt x="200" y="47"/>
                  </a:lnTo>
                  <a:lnTo>
                    <a:pt x="208" y="57"/>
                  </a:lnTo>
                  <a:lnTo>
                    <a:pt x="215" y="52"/>
                  </a:lnTo>
                  <a:lnTo>
                    <a:pt x="224" y="62"/>
                  </a:lnTo>
                  <a:lnTo>
                    <a:pt x="235" y="52"/>
                  </a:lnTo>
                  <a:lnTo>
                    <a:pt x="239" y="56"/>
                  </a:lnTo>
                  <a:lnTo>
                    <a:pt x="244" y="53"/>
                  </a:lnTo>
                  <a:lnTo>
                    <a:pt x="295" y="90"/>
                  </a:lnTo>
                  <a:lnTo>
                    <a:pt x="313" y="92"/>
                  </a:lnTo>
                  <a:lnTo>
                    <a:pt x="297" y="108"/>
                  </a:lnTo>
                  <a:lnTo>
                    <a:pt x="291" y="128"/>
                  </a:lnTo>
                  <a:lnTo>
                    <a:pt x="279" y="142"/>
                  </a:lnTo>
                  <a:lnTo>
                    <a:pt x="247" y="170"/>
                  </a:lnTo>
                  <a:lnTo>
                    <a:pt x="243" y="167"/>
                  </a:lnTo>
                  <a:lnTo>
                    <a:pt x="226" y="171"/>
                  </a:lnTo>
                  <a:lnTo>
                    <a:pt x="215" y="181"/>
                  </a:lnTo>
                  <a:lnTo>
                    <a:pt x="226" y="212"/>
                  </a:lnTo>
                  <a:lnTo>
                    <a:pt x="212" y="228"/>
                  </a:lnTo>
                  <a:lnTo>
                    <a:pt x="217" y="236"/>
                  </a:lnTo>
                  <a:lnTo>
                    <a:pt x="211" y="249"/>
                  </a:lnTo>
                  <a:lnTo>
                    <a:pt x="174" y="255"/>
                  </a:lnTo>
                  <a:lnTo>
                    <a:pt x="170" y="276"/>
                  </a:lnTo>
                  <a:lnTo>
                    <a:pt x="157" y="279"/>
                  </a:lnTo>
                  <a:lnTo>
                    <a:pt x="158" y="271"/>
                  </a:lnTo>
                  <a:lnTo>
                    <a:pt x="145" y="268"/>
                  </a:lnTo>
                  <a:lnTo>
                    <a:pt x="127" y="296"/>
                  </a:lnTo>
                  <a:lnTo>
                    <a:pt x="100" y="289"/>
                  </a:lnTo>
                  <a:lnTo>
                    <a:pt x="98" y="302"/>
                  </a:lnTo>
                  <a:lnTo>
                    <a:pt x="85" y="318"/>
                  </a:lnTo>
                  <a:lnTo>
                    <a:pt x="74" y="323"/>
                  </a:lnTo>
                  <a:lnTo>
                    <a:pt x="64" y="319"/>
                  </a:lnTo>
                  <a:lnTo>
                    <a:pt x="64" y="299"/>
                  </a:lnTo>
                  <a:lnTo>
                    <a:pt x="48" y="295"/>
                  </a:lnTo>
                  <a:lnTo>
                    <a:pt x="50" y="283"/>
                  </a:lnTo>
                  <a:lnTo>
                    <a:pt x="25" y="277"/>
                  </a:lnTo>
                  <a:lnTo>
                    <a:pt x="17" y="254"/>
                  </a:lnTo>
                  <a:lnTo>
                    <a:pt x="7" y="261"/>
                  </a:lnTo>
                  <a:lnTo>
                    <a:pt x="8" y="240"/>
                  </a:lnTo>
                  <a:lnTo>
                    <a:pt x="0" y="236"/>
                  </a:lnTo>
                  <a:lnTo>
                    <a:pt x="7" y="225"/>
                  </a:lnTo>
                  <a:lnTo>
                    <a:pt x="12" y="233"/>
                  </a:lnTo>
                  <a:lnTo>
                    <a:pt x="23" y="225"/>
                  </a:lnTo>
                  <a:lnTo>
                    <a:pt x="32" y="227"/>
                  </a:lnTo>
                  <a:lnTo>
                    <a:pt x="38" y="213"/>
                  </a:lnTo>
                  <a:lnTo>
                    <a:pt x="35" y="207"/>
                  </a:lnTo>
                  <a:lnTo>
                    <a:pt x="43" y="204"/>
                  </a:lnTo>
                  <a:lnTo>
                    <a:pt x="40" y="194"/>
                  </a:lnTo>
                  <a:lnTo>
                    <a:pt x="57" y="178"/>
                  </a:lnTo>
                  <a:lnTo>
                    <a:pt x="59" y="158"/>
                  </a:lnTo>
                  <a:lnTo>
                    <a:pt x="70" y="140"/>
                  </a:lnTo>
                  <a:lnTo>
                    <a:pt x="82" y="136"/>
                  </a:lnTo>
                  <a:lnTo>
                    <a:pt x="84" y="123"/>
                  </a:lnTo>
                  <a:lnTo>
                    <a:pt x="93" y="121"/>
                  </a:lnTo>
                  <a:lnTo>
                    <a:pt x="92" y="113"/>
                  </a:lnTo>
                  <a:lnTo>
                    <a:pt x="83" y="108"/>
                  </a:lnTo>
                  <a:lnTo>
                    <a:pt x="85" y="96"/>
                  </a:lnTo>
                  <a:lnTo>
                    <a:pt x="121" y="73"/>
                  </a:lnTo>
                  <a:lnTo>
                    <a:pt x="123" y="58"/>
                  </a:lnTo>
                  <a:lnTo>
                    <a:pt x="119" y="61"/>
                  </a:lnTo>
                  <a:lnTo>
                    <a:pt x="99" y="42"/>
                  </a:lnTo>
                  <a:lnTo>
                    <a:pt x="107" y="28"/>
                  </a:lnTo>
                  <a:lnTo>
                    <a:pt x="99" y="1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0" name="Freeform 140"/>
            <p:cNvSpPr>
              <a:spLocks/>
            </p:cNvSpPr>
            <p:nvPr/>
          </p:nvSpPr>
          <p:spPr bwMode="auto">
            <a:xfrm>
              <a:off x="3092450" y="3683001"/>
              <a:ext cx="496887" cy="512763"/>
            </a:xfrm>
            <a:custGeom>
              <a:avLst/>
              <a:gdLst>
                <a:gd name="T0" fmla="*/ 112 w 313"/>
                <a:gd name="T1" fmla="*/ 0 h 323"/>
                <a:gd name="T2" fmla="*/ 128 w 313"/>
                <a:gd name="T3" fmla="*/ 5 h 323"/>
                <a:gd name="T4" fmla="*/ 142 w 313"/>
                <a:gd name="T5" fmla="*/ 8 h 323"/>
                <a:gd name="T6" fmla="*/ 146 w 313"/>
                <a:gd name="T7" fmla="*/ 26 h 323"/>
                <a:gd name="T8" fmla="*/ 155 w 313"/>
                <a:gd name="T9" fmla="*/ 37 h 323"/>
                <a:gd name="T10" fmla="*/ 182 w 313"/>
                <a:gd name="T11" fmla="*/ 56 h 323"/>
                <a:gd name="T12" fmla="*/ 208 w 313"/>
                <a:gd name="T13" fmla="*/ 57 h 323"/>
                <a:gd name="T14" fmla="*/ 224 w 313"/>
                <a:gd name="T15" fmla="*/ 62 h 323"/>
                <a:gd name="T16" fmla="*/ 239 w 313"/>
                <a:gd name="T17" fmla="*/ 56 h 323"/>
                <a:gd name="T18" fmla="*/ 295 w 313"/>
                <a:gd name="T19" fmla="*/ 90 h 323"/>
                <a:gd name="T20" fmla="*/ 297 w 313"/>
                <a:gd name="T21" fmla="*/ 108 h 323"/>
                <a:gd name="T22" fmla="*/ 279 w 313"/>
                <a:gd name="T23" fmla="*/ 142 h 323"/>
                <a:gd name="T24" fmla="*/ 243 w 313"/>
                <a:gd name="T25" fmla="*/ 167 h 323"/>
                <a:gd name="T26" fmla="*/ 215 w 313"/>
                <a:gd name="T27" fmla="*/ 181 h 323"/>
                <a:gd name="T28" fmla="*/ 212 w 313"/>
                <a:gd name="T29" fmla="*/ 228 h 323"/>
                <a:gd name="T30" fmla="*/ 211 w 313"/>
                <a:gd name="T31" fmla="*/ 249 h 323"/>
                <a:gd name="T32" fmla="*/ 170 w 313"/>
                <a:gd name="T33" fmla="*/ 276 h 323"/>
                <a:gd name="T34" fmla="*/ 158 w 313"/>
                <a:gd name="T35" fmla="*/ 271 h 323"/>
                <a:gd name="T36" fmla="*/ 127 w 313"/>
                <a:gd name="T37" fmla="*/ 296 h 323"/>
                <a:gd name="T38" fmla="*/ 98 w 313"/>
                <a:gd name="T39" fmla="*/ 302 h 323"/>
                <a:gd name="T40" fmla="*/ 74 w 313"/>
                <a:gd name="T41" fmla="*/ 323 h 323"/>
                <a:gd name="T42" fmla="*/ 64 w 313"/>
                <a:gd name="T43" fmla="*/ 299 h 323"/>
                <a:gd name="T44" fmla="*/ 50 w 313"/>
                <a:gd name="T45" fmla="*/ 283 h 323"/>
                <a:gd name="T46" fmla="*/ 17 w 313"/>
                <a:gd name="T47" fmla="*/ 254 h 323"/>
                <a:gd name="T48" fmla="*/ 8 w 313"/>
                <a:gd name="T49" fmla="*/ 240 h 323"/>
                <a:gd name="T50" fmla="*/ 7 w 313"/>
                <a:gd name="T51" fmla="*/ 225 h 323"/>
                <a:gd name="T52" fmla="*/ 23 w 313"/>
                <a:gd name="T53" fmla="*/ 225 h 323"/>
                <a:gd name="T54" fmla="*/ 38 w 313"/>
                <a:gd name="T55" fmla="*/ 213 h 323"/>
                <a:gd name="T56" fmla="*/ 43 w 313"/>
                <a:gd name="T57" fmla="*/ 204 h 323"/>
                <a:gd name="T58" fmla="*/ 57 w 313"/>
                <a:gd name="T59" fmla="*/ 178 h 323"/>
                <a:gd name="T60" fmla="*/ 70 w 313"/>
                <a:gd name="T61" fmla="*/ 140 h 323"/>
                <a:gd name="T62" fmla="*/ 84 w 313"/>
                <a:gd name="T63" fmla="*/ 123 h 323"/>
                <a:gd name="T64" fmla="*/ 92 w 313"/>
                <a:gd name="T65" fmla="*/ 113 h 323"/>
                <a:gd name="T66" fmla="*/ 85 w 313"/>
                <a:gd name="T67" fmla="*/ 96 h 323"/>
                <a:gd name="T68" fmla="*/ 123 w 313"/>
                <a:gd name="T69" fmla="*/ 58 h 323"/>
                <a:gd name="T70" fmla="*/ 99 w 313"/>
                <a:gd name="T71" fmla="*/ 42 h 323"/>
                <a:gd name="T72" fmla="*/ 99 w 313"/>
                <a:gd name="T73" fmla="*/ 1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3" h="323">
                  <a:moveTo>
                    <a:pt x="99" y="11"/>
                  </a:moveTo>
                  <a:lnTo>
                    <a:pt x="112" y="0"/>
                  </a:lnTo>
                  <a:lnTo>
                    <a:pt x="121" y="10"/>
                  </a:lnTo>
                  <a:lnTo>
                    <a:pt x="128" y="5"/>
                  </a:lnTo>
                  <a:lnTo>
                    <a:pt x="136" y="14"/>
                  </a:lnTo>
                  <a:lnTo>
                    <a:pt x="142" y="8"/>
                  </a:lnTo>
                  <a:lnTo>
                    <a:pt x="153" y="20"/>
                  </a:lnTo>
                  <a:lnTo>
                    <a:pt x="146" y="26"/>
                  </a:lnTo>
                  <a:lnTo>
                    <a:pt x="151" y="34"/>
                  </a:lnTo>
                  <a:lnTo>
                    <a:pt x="155" y="37"/>
                  </a:lnTo>
                  <a:lnTo>
                    <a:pt x="161" y="30"/>
                  </a:lnTo>
                  <a:lnTo>
                    <a:pt x="182" y="56"/>
                  </a:lnTo>
                  <a:lnTo>
                    <a:pt x="200" y="47"/>
                  </a:lnTo>
                  <a:lnTo>
                    <a:pt x="208" y="57"/>
                  </a:lnTo>
                  <a:lnTo>
                    <a:pt x="215" y="52"/>
                  </a:lnTo>
                  <a:lnTo>
                    <a:pt x="224" y="62"/>
                  </a:lnTo>
                  <a:lnTo>
                    <a:pt x="235" y="52"/>
                  </a:lnTo>
                  <a:lnTo>
                    <a:pt x="239" y="56"/>
                  </a:lnTo>
                  <a:lnTo>
                    <a:pt x="244" y="53"/>
                  </a:lnTo>
                  <a:lnTo>
                    <a:pt x="295" y="90"/>
                  </a:lnTo>
                  <a:lnTo>
                    <a:pt x="313" y="92"/>
                  </a:lnTo>
                  <a:lnTo>
                    <a:pt x="297" y="108"/>
                  </a:lnTo>
                  <a:lnTo>
                    <a:pt x="291" y="128"/>
                  </a:lnTo>
                  <a:lnTo>
                    <a:pt x="279" y="142"/>
                  </a:lnTo>
                  <a:lnTo>
                    <a:pt x="247" y="170"/>
                  </a:lnTo>
                  <a:lnTo>
                    <a:pt x="243" y="167"/>
                  </a:lnTo>
                  <a:lnTo>
                    <a:pt x="226" y="171"/>
                  </a:lnTo>
                  <a:lnTo>
                    <a:pt x="215" y="181"/>
                  </a:lnTo>
                  <a:lnTo>
                    <a:pt x="226" y="212"/>
                  </a:lnTo>
                  <a:lnTo>
                    <a:pt x="212" y="228"/>
                  </a:lnTo>
                  <a:lnTo>
                    <a:pt x="217" y="236"/>
                  </a:lnTo>
                  <a:lnTo>
                    <a:pt x="211" y="249"/>
                  </a:lnTo>
                  <a:lnTo>
                    <a:pt x="174" y="255"/>
                  </a:lnTo>
                  <a:lnTo>
                    <a:pt x="170" y="276"/>
                  </a:lnTo>
                  <a:lnTo>
                    <a:pt x="157" y="279"/>
                  </a:lnTo>
                  <a:lnTo>
                    <a:pt x="158" y="271"/>
                  </a:lnTo>
                  <a:lnTo>
                    <a:pt x="145" y="268"/>
                  </a:lnTo>
                  <a:lnTo>
                    <a:pt x="127" y="296"/>
                  </a:lnTo>
                  <a:lnTo>
                    <a:pt x="100" y="289"/>
                  </a:lnTo>
                  <a:lnTo>
                    <a:pt x="98" y="302"/>
                  </a:lnTo>
                  <a:lnTo>
                    <a:pt x="85" y="318"/>
                  </a:lnTo>
                  <a:lnTo>
                    <a:pt x="74" y="323"/>
                  </a:lnTo>
                  <a:lnTo>
                    <a:pt x="64" y="319"/>
                  </a:lnTo>
                  <a:lnTo>
                    <a:pt x="64" y="299"/>
                  </a:lnTo>
                  <a:lnTo>
                    <a:pt x="48" y="295"/>
                  </a:lnTo>
                  <a:lnTo>
                    <a:pt x="50" y="283"/>
                  </a:lnTo>
                  <a:lnTo>
                    <a:pt x="25" y="277"/>
                  </a:lnTo>
                  <a:lnTo>
                    <a:pt x="17" y="254"/>
                  </a:lnTo>
                  <a:lnTo>
                    <a:pt x="7" y="261"/>
                  </a:lnTo>
                  <a:lnTo>
                    <a:pt x="8" y="240"/>
                  </a:lnTo>
                  <a:lnTo>
                    <a:pt x="0" y="236"/>
                  </a:lnTo>
                  <a:lnTo>
                    <a:pt x="7" y="225"/>
                  </a:lnTo>
                  <a:lnTo>
                    <a:pt x="12" y="233"/>
                  </a:lnTo>
                  <a:lnTo>
                    <a:pt x="23" y="225"/>
                  </a:lnTo>
                  <a:lnTo>
                    <a:pt x="32" y="227"/>
                  </a:lnTo>
                  <a:lnTo>
                    <a:pt x="38" y="213"/>
                  </a:lnTo>
                  <a:lnTo>
                    <a:pt x="35" y="207"/>
                  </a:lnTo>
                  <a:lnTo>
                    <a:pt x="43" y="204"/>
                  </a:lnTo>
                  <a:lnTo>
                    <a:pt x="40" y="194"/>
                  </a:lnTo>
                  <a:lnTo>
                    <a:pt x="57" y="178"/>
                  </a:lnTo>
                  <a:lnTo>
                    <a:pt x="59" y="158"/>
                  </a:lnTo>
                  <a:lnTo>
                    <a:pt x="70" y="140"/>
                  </a:lnTo>
                  <a:lnTo>
                    <a:pt x="82" y="136"/>
                  </a:lnTo>
                  <a:lnTo>
                    <a:pt x="84" y="123"/>
                  </a:lnTo>
                  <a:lnTo>
                    <a:pt x="93" y="121"/>
                  </a:lnTo>
                  <a:lnTo>
                    <a:pt x="92" y="113"/>
                  </a:lnTo>
                  <a:lnTo>
                    <a:pt x="83" y="108"/>
                  </a:lnTo>
                  <a:lnTo>
                    <a:pt x="85" y="96"/>
                  </a:lnTo>
                  <a:lnTo>
                    <a:pt x="121" y="73"/>
                  </a:lnTo>
                  <a:lnTo>
                    <a:pt x="123" y="58"/>
                  </a:lnTo>
                  <a:lnTo>
                    <a:pt x="119" y="61"/>
                  </a:lnTo>
                  <a:lnTo>
                    <a:pt x="99" y="42"/>
                  </a:lnTo>
                  <a:lnTo>
                    <a:pt x="107" y="28"/>
                  </a:lnTo>
                  <a:lnTo>
                    <a:pt x="99" y="1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11" name="Freeform 141"/>
            <p:cNvSpPr>
              <a:spLocks/>
            </p:cNvSpPr>
            <p:nvPr/>
          </p:nvSpPr>
          <p:spPr bwMode="auto">
            <a:xfrm>
              <a:off x="3094038" y="4056064"/>
              <a:ext cx="12700" cy="6350"/>
            </a:xfrm>
            <a:custGeom>
              <a:avLst/>
              <a:gdLst>
                <a:gd name="T0" fmla="*/ 0 w 8"/>
                <a:gd name="T1" fmla="*/ 0 h 4"/>
                <a:gd name="T2" fmla="*/ 8 w 8"/>
                <a:gd name="T3" fmla="*/ 4 h 4"/>
                <a:gd name="T4" fmla="*/ 0 w 8"/>
                <a:gd name="T5" fmla="*/ 0 h 4"/>
              </a:gdLst>
              <a:ahLst/>
              <a:cxnLst>
                <a:cxn ang="0">
                  <a:pos x="T0" y="T1"/>
                </a:cxn>
                <a:cxn ang="0">
                  <a:pos x="T2" y="T3"/>
                </a:cxn>
                <a:cxn ang="0">
                  <a:pos x="T4" y="T5"/>
                </a:cxn>
              </a:cxnLst>
              <a:rect l="0" t="0" r="r" b="b"/>
              <a:pathLst>
                <a:path w="8" h="4">
                  <a:moveTo>
                    <a:pt x="0" y="0"/>
                  </a:moveTo>
                  <a:lnTo>
                    <a:pt x="8" y="4"/>
                  </a:lnTo>
                  <a:lnTo>
                    <a:pt x="0"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2" name="Freeform 142"/>
            <p:cNvSpPr>
              <a:spLocks/>
            </p:cNvSpPr>
            <p:nvPr/>
          </p:nvSpPr>
          <p:spPr bwMode="auto">
            <a:xfrm>
              <a:off x="3094038" y="4056064"/>
              <a:ext cx="12700" cy="6350"/>
            </a:xfrm>
            <a:custGeom>
              <a:avLst/>
              <a:gdLst>
                <a:gd name="T0" fmla="*/ 0 w 8"/>
                <a:gd name="T1" fmla="*/ 0 h 4"/>
                <a:gd name="T2" fmla="*/ 8 w 8"/>
                <a:gd name="T3" fmla="*/ 4 h 4"/>
                <a:gd name="T4" fmla="*/ 0 w 8"/>
                <a:gd name="T5" fmla="*/ 0 h 4"/>
              </a:gdLst>
              <a:ahLst/>
              <a:cxnLst>
                <a:cxn ang="0">
                  <a:pos x="T0" y="T1"/>
                </a:cxn>
                <a:cxn ang="0">
                  <a:pos x="T2" y="T3"/>
                </a:cxn>
                <a:cxn ang="0">
                  <a:pos x="T4" y="T5"/>
                </a:cxn>
              </a:cxnLst>
              <a:rect l="0" t="0" r="r" b="b"/>
              <a:pathLst>
                <a:path w="8" h="4">
                  <a:moveTo>
                    <a:pt x="0" y="0"/>
                  </a:moveTo>
                  <a:lnTo>
                    <a:pt x="8" y="4"/>
                  </a:lnTo>
                  <a:lnTo>
                    <a:pt x="0"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13" name="Freeform 143"/>
            <p:cNvSpPr>
              <a:spLocks/>
            </p:cNvSpPr>
            <p:nvPr/>
          </p:nvSpPr>
          <p:spPr bwMode="auto">
            <a:xfrm>
              <a:off x="2921000" y="4086226"/>
              <a:ext cx="381000" cy="493713"/>
            </a:xfrm>
            <a:custGeom>
              <a:avLst/>
              <a:gdLst>
                <a:gd name="T0" fmla="*/ 52 w 240"/>
                <a:gd name="T1" fmla="*/ 43 h 311"/>
                <a:gd name="T2" fmla="*/ 82 w 240"/>
                <a:gd name="T3" fmla="*/ 9 h 311"/>
                <a:gd name="T4" fmla="*/ 125 w 240"/>
                <a:gd name="T5" fmla="*/ 0 h 311"/>
                <a:gd name="T6" fmla="*/ 156 w 240"/>
                <a:gd name="T7" fmla="*/ 29 h 311"/>
                <a:gd name="T8" fmla="*/ 172 w 240"/>
                <a:gd name="T9" fmla="*/ 45 h 311"/>
                <a:gd name="T10" fmla="*/ 193 w 240"/>
                <a:gd name="T11" fmla="*/ 64 h 311"/>
                <a:gd name="T12" fmla="*/ 199 w 240"/>
                <a:gd name="T13" fmla="*/ 82 h 311"/>
                <a:gd name="T14" fmla="*/ 219 w 240"/>
                <a:gd name="T15" fmla="*/ 94 h 311"/>
                <a:gd name="T16" fmla="*/ 233 w 240"/>
                <a:gd name="T17" fmla="*/ 103 h 311"/>
                <a:gd name="T18" fmla="*/ 222 w 240"/>
                <a:gd name="T19" fmla="*/ 123 h 311"/>
                <a:gd name="T20" fmla="*/ 219 w 240"/>
                <a:gd name="T21" fmla="*/ 136 h 311"/>
                <a:gd name="T22" fmla="*/ 229 w 240"/>
                <a:gd name="T23" fmla="*/ 145 h 311"/>
                <a:gd name="T24" fmla="*/ 200 w 240"/>
                <a:gd name="T25" fmla="*/ 147 h 311"/>
                <a:gd name="T26" fmla="*/ 193 w 240"/>
                <a:gd name="T27" fmla="*/ 140 h 311"/>
                <a:gd name="T28" fmla="*/ 187 w 240"/>
                <a:gd name="T29" fmla="*/ 144 h 311"/>
                <a:gd name="T30" fmla="*/ 184 w 240"/>
                <a:gd name="T31" fmla="*/ 157 h 311"/>
                <a:gd name="T32" fmla="*/ 178 w 240"/>
                <a:gd name="T33" fmla="*/ 137 h 311"/>
                <a:gd name="T34" fmla="*/ 170 w 240"/>
                <a:gd name="T35" fmla="*/ 133 h 311"/>
                <a:gd name="T36" fmla="*/ 163 w 240"/>
                <a:gd name="T37" fmla="*/ 116 h 311"/>
                <a:gd name="T38" fmla="*/ 143 w 240"/>
                <a:gd name="T39" fmla="*/ 120 h 311"/>
                <a:gd name="T40" fmla="*/ 135 w 240"/>
                <a:gd name="T41" fmla="*/ 131 h 311"/>
                <a:gd name="T42" fmla="*/ 161 w 240"/>
                <a:gd name="T43" fmla="*/ 170 h 311"/>
                <a:gd name="T44" fmla="*/ 183 w 240"/>
                <a:gd name="T45" fmla="*/ 178 h 311"/>
                <a:gd name="T46" fmla="*/ 208 w 240"/>
                <a:gd name="T47" fmla="*/ 176 h 311"/>
                <a:gd name="T48" fmla="*/ 195 w 240"/>
                <a:gd name="T49" fmla="*/ 198 h 311"/>
                <a:gd name="T50" fmla="*/ 176 w 240"/>
                <a:gd name="T51" fmla="*/ 206 h 311"/>
                <a:gd name="T52" fmla="*/ 155 w 240"/>
                <a:gd name="T53" fmla="*/ 212 h 311"/>
                <a:gd name="T54" fmla="*/ 129 w 240"/>
                <a:gd name="T55" fmla="*/ 258 h 311"/>
                <a:gd name="T56" fmla="*/ 107 w 240"/>
                <a:gd name="T57" fmla="*/ 273 h 311"/>
                <a:gd name="T58" fmla="*/ 94 w 240"/>
                <a:gd name="T59" fmla="*/ 288 h 311"/>
                <a:gd name="T60" fmla="*/ 59 w 240"/>
                <a:gd name="T61" fmla="*/ 306 h 311"/>
                <a:gd name="T62" fmla="*/ 45 w 240"/>
                <a:gd name="T63" fmla="*/ 292 h 311"/>
                <a:gd name="T64" fmla="*/ 20 w 240"/>
                <a:gd name="T65" fmla="*/ 275 h 311"/>
                <a:gd name="T66" fmla="*/ 11 w 240"/>
                <a:gd name="T67" fmla="*/ 281 h 311"/>
                <a:gd name="T68" fmla="*/ 17 w 240"/>
                <a:gd name="T69" fmla="*/ 268 h 311"/>
                <a:gd name="T70" fmla="*/ 21 w 240"/>
                <a:gd name="T71" fmla="*/ 248 h 311"/>
                <a:gd name="T72" fmla="*/ 16 w 240"/>
                <a:gd name="T73" fmla="*/ 244 h 311"/>
                <a:gd name="T74" fmla="*/ 38 w 240"/>
                <a:gd name="T75" fmla="*/ 226 h 311"/>
                <a:gd name="T76" fmla="*/ 28 w 240"/>
                <a:gd name="T77" fmla="*/ 216 h 311"/>
                <a:gd name="T78" fmla="*/ 4 w 240"/>
                <a:gd name="T79" fmla="*/ 217 h 311"/>
                <a:gd name="T80" fmla="*/ 7 w 240"/>
                <a:gd name="T81" fmla="*/ 195 h 311"/>
                <a:gd name="T82" fmla="*/ 16 w 240"/>
                <a:gd name="T83" fmla="*/ 194 h 311"/>
                <a:gd name="T84" fmla="*/ 16 w 240"/>
                <a:gd name="T85" fmla="*/ 165 h 311"/>
                <a:gd name="T86" fmla="*/ 0 w 240"/>
                <a:gd name="T87" fmla="*/ 112 h 311"/>
                <a:gd name="T88" fmla="*/ 42 w 240"/>
                <a:gd name="T89" fmla="*/ 58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0" h="311">
                  <a:moveTo>
                    <a:pt x="37" y="37"/>
                  </a:moveTo>
                  <a:lnTo>
                    <a:pt x="52" y="43"/>
                  </a:lnTo>
                  <a:lnTo>
                    <a:pt x="86" y="34"/>
                  </a:lnTo>
                  <a:lnTo>
                    <a:pt x="82" y="9"/>
                  </a:lnTo>
                  <a:lnTo>
                    <a:pt x="93" y="14"/>
                  </a:lnTo>
                  <a:lnTo>
                    <a:pt x="125" y="0"/>
                  </a:lnTo>
                  <a:lnTo>
                    <a:pt x="133" y="23"/>
                  </a:lnTo>
                  <a:lnTo>
                    <a:pt x="156" y="29"/>
                  </a:lnTo>
                  <a:lnTo>
                    <a:pt x="156" y="42"/>
                  </a:lnTo>
                  <a:lnTo>
                    <a:pt x="172" y="45"/>
                  </a:lnTo>
                  <a:lnTo>
                    <a:pt x="172" y="66"/>
                  </a:lnTo>
                  <a:lnTo>
                    <a:pt x="193" y="64"/>
                  </a:lnTo>
                  <a:lnTo>
                    <a:pt x="190" y="80"/>
                  </a:lnTo>
                  <a:lnTo>
                    <a:pt x="199" y="82"/>
                  </a:lnTo>
                  <a:lnTo>
                    <a:pt x="211" y="95"/>
                  </a:lnTo>
                  <a:lnTo>
                    <a:pt x="219" y="94"/>
                  </a:lnTo>
                  <a:lnTo>
                    <a:pt x="225" y="105"/>
                  </a:lnTo>
                  <a:lnTo>
                    <a:pt x="233" y="103"/>
                  </a:lnTo>
                  <a:lnTo>
                    <a:pt x="240" y="109"/>
                  </a:lnTo>
                  <a:lnTo>
                    <a:pt x="222" y="123"/>
                  </a:lnTo>
                  <a:lnTo>
                    <a:pt x="227" y="128"/>
                  </a:lnTo>
                  <a:lnTo>
                    <a:pt x="219" y="136"/>
                  </a:lnTo>
                  <a:lnTo>
                    <a:pt x="227" y="137"/>
                  </a:lnTo>
                  <a:lnTo>
                    <a:pt x="229" y="145"/>
                  </a:lnTo>
                  <a:lnTo>
                    <a:pt x="214" y="140"/>
                  </a:lnTo>
                  <a:lnTo>
                    <a:pt x="200" y="147"/>
                  </a:lnTo>
                  <a:lnTo>
                    <a:pt x="201" y="142"/>
                  </a:lnTo>
                  <a:lnTo>
                    <a:pt x="193" y="140"/>
                  </a:lnTo>
                  <a:lnTo>
                    <a:pt x="191" y="147"/>
                  </a:lnTo>
                  <a:lnTo>
                    <a:pt x="187" y="144"/>
                  </a:lnTo>
                  <a:lnTo>
                    <a:pt x="190" y="155"/>
                  </a:lnTo>
                  <a:lnTo>
                    <a:pt x="184" y="157"/>
                  </a:lnTo>
                  <a:lnTo>
                    <a:pt x="178" y="150"/>
                  </a:lnTo>
                  <a:lnTo>
                    <a:pt x="178" y="137"/>
                  </a:lnTo>
                  <a:lnTo>
                    <a:pt x="162" y="146"/>
                  </a:lnTo>
                  <a:lnTo>
                    <a:pt x="170" y="133"/>
                  </a:lnTo>
                  <a:lnTo>
                    <a:pt x="176" y="133"/>
                  </a:lnTo>
                  <a:lnTo>
                    <a:pt x="163" y="116"/>
                  </a:lnTo>
                  <a:lnTo>
                    <a:pt x="153" y="113"/>
                  </a:lnTo>
                  <a:lnTo>
                    <a:pt x="143" y="120"/>
                  </a:lnTo>
                  <a:lnTo>
                    <a:pt x="142" y="129"/>
                  </a:lnTo>
                  <a:lnTo>
                    <a:pt x="135" y="131"/>
                  </a:lnTo>
                  <a:lnTo>
                    <a:pt x="144" y="170"/>
                  </a:lnTo>
                  <a:lnTo>
                    <a:pt x="161" y="170"/>
                  </a:lnTo>
                  <a:lnTo>
                    <a:pt x="164" y="179"/>
                  </a:lnTo>
                  <a:lnTo>
                    <a:pt x="183" y="178"/>
                  </a:lnTo>
                  <a:lnTo>
                    <a:pt x="188" y="184"/>
                  </a:lnTo>
                  <a:lnTo>
                    <a:pt x="208" y="176"/>
                  </a:lnTo>
                  <a:lnTo>
                    <a:pt x="217" y="185"/>
                  </a:lnTo>
                  <a:lnTo>
                    <a:pt x="195" y="198"/>
                  </a:lnTo>
                  <a:lnTo>
                    <a:pt x="186" y="216"/>
                  </a:lnTo>
                  <a:lnTo>
                    <a:pt x="176" y="206"/>
                  </a:lnTo>
                  <a:lnTo>
                    <a:pt x="163" y="214"/>
                  </a:lnTo>
                  <a:lnTo>
                    <a:pt x="155" y="212"/>
                  </a:lnTo>
                  <a:lnTo>
                    <a:pt x="140" y="229"/>
                  </a:lnTo>
                  <a:lnTo>
                    <a:pt x="129" y="258"/>
                  </a:lnTo>
                  <a:lnTo>
                    <a:pt x="123" y="254"/>
                  </a:lnTo>
                  <a:lnTo>
                    <a:pt x="107" y="273"/>
                  </a:lnTo>
                  <a:lnTo>
                    <a:pt x="102" y="294"/>
                  </a:lnTo>
                  <a:lnTo>
                    <a:pt x="94" y="288"/>
                  </a:lnTo>
                  <a:lnTo>
                    <a:pt x="74" y="311"/>
                  </a:lnTo>
                  <a:lnTo>
                    <a:pt x="59" y="306"/>
                  </a:lnTo>
                  <a:lnTo>
                    <a:pt x="49" y="288"/>
                  </a:lnTo>
                  <a:lnTo>
                    <a:pt x="45" y="292"/>
                  </a:lnTo>
                  <a:lnTo>
                    <a:pt x="26" y="292"/>
                  </a:lnTo>
                  <a:lnTo>
                    <a:pt x="20" y="275"/>
                  </a:lnTo>
                  <a:lnTo>
                    <a:pt x="17" y="285"/>
                  </a:lnTo>
                  <a:lnTo>
                    <a:pt x="11" y="281"/>
                  </a:lnTo>
                  <a:lnTo>
                    <a:pt x="19" y="275"/>
                  </a:lnTo>
                  <a:lnTo>
                    <a:pt x="17" y="268"/>
                  </a:lnTo>
                  <a:lnTo>
                    <a:pt x="27" y="259"/>
                  </a:lnTo>
                  <a:lnTo>
                    <a:pt x="21" y="248"/>
                  </a:lnTo>
                  <a:lnTo>
                    <a:pt x="26" y="247"/>
                  </a:lnTo>
                  <a:lnTo>
                    <a:pt x="16" y="244"/>
                  </a:lnTo>
                  <a:lnTo>
                    <a:pt x="28" y="242"/>
                  </a:lnTo>
                  <a:lnTo>
                    <a:pt x="38" y="226"/>
                  </a:lnTo>
                  <a:lnTo>
                    <a:pt x="31" y="225"/>
                  </a:lnTo>
                  <a:lnTo>
                    <a:pt x="28" y="216"/>
                  </a:lnTo>
                  <a:lnTo>
                    <a:pt x="12" y="225"/>
                  </a:lnTo>
                  <a:lnTo>
                    <a:pt x="4" y="217"/>
                  </a:lnTo>
                  <a:lnTo>
                    <a:pt x="11" y="207"/>
                  </a:lnTo>
                  <a:lnTo>
                    <a:pt x="7" y="195"/>
                  </a:lnTo>
                  <a:lnTo>
                    <a:pt x="10" y="200"/>
                  </a:lnTo>
                  <a:lnTo>
                    <a:pt x="16" y="194"/>
                  </a:lnTo>
                  <a:lnTo>
                    <a:pt x="8" y="188"/>
                  </a:lnTo>
                  <a:lnTo>
                    <a:pt x="16" y="165"/>
                  </a:lnTo>
                  <a:lnTo>
                    <a:pt x="0" y="140"/>
                  </a:lnTo>
                  <a:lnTo>
                    <a:pt x="0" y="112"/>
                  </a:lnTo>
                  <a:lnTo>
                    <a:pt x="16" y="77"/>
                  </a:lnTo>
                  <a:lnTo>
                    <a:pt x="42" y="58"/>
                  </a:lnTo>
                  <a:lnTo>
                    <a:pt x="37" y="37"/>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4" name="Freeform 144"/>
            <p:cNvSpPr>
              <a:spLocks/>
            </p:cNvSpPr>
            <p:nvPr/>
          </p:nvSpPr>
          <p:spPr bwMode="auto">
            <a:xfrm>
              <a:off x="2921000" y="4086226"/>
              <a:ext cx="381000" cy="493713"/>
            </a:xfrm>
            <a:custGeom>
              <a:avLst/>
              <a:gdLst>
                <a:gd name="T0" fmla="*/ 52 w 240"/>
                <a:gd name="T1" fmla="*/ 43 h 311"/>
                <a:gd name="T2" fmla="*/ 82 w 240"/>
                <a:gd name="T3" fmla="*/ 9 h 311"/>
                <a:gd name="T4" fmla="*/ 125 w 240"/>
                <a:gd name="T5" fmla="*/ 0 h 311"/>
                <a:gd name="T6" fmla="*/ 156 w 240"/>
                <a:gd name="T7" fmla="*/ 29 h 311"/>
                <a:gd name="T8" fmla="*/ 172 w 240"/>
                <a:gd name="T9" fmla="*/ 45 h 311"/>
                <a:gd name="T10" fmla="*/ 193 w 240"/>
                <a:gd name="T11" fmla="*/ 64 h 311"/>
                <a:gd name="T12" fmla="*/ 199 w 240"/>
                <a:gd name="T13" fmla="*/ 82 h 311"/>
                <a:gd name="T14" fmla="*/ 219 w 240"/>
                <a:gd name="T15" fmla="*/ 94 h 311"/>
                <a:gd name="T16" fmla="*/ 233 w 240"/>
                <a:gd name="T17" fmla="*/ 103 h 311"/>
                <a:gd name="T18" fmla="*/ 222 w 240"/>
                <a:gd name="T19" fmla="*/ 123 h 311"/>
                <a:gd name="T20" fmla="*/ 219 w 240"/>
                <a:gd name="T21" fmla="*/ 136 h 311"/>
                <a:gd name="T22" fmla="*/ 229 w 240"/>
                <a:gd name="T23" fmla="*/ 145 h 311"/>
                <a:gd name="T24" fmla="*/ 200 w 240"/>
                <a:gd name="T25" fmla="*/ 147 h 311"/>
                <a:gd name="T26" fmla="*/ 193 w 240"/>
                <a:gd name="T27" fmla="*/ 140 h 311"/>
                <a:gd name="T28" fmla="*/ 187 w 240"/>
                <a:gd name="T29" fmla="*/ 144 h 311"/>
                <a:gd name="T30" fmla="*/ 184 w 240"/>
                <a:gd name="T31" fmla="*/ 157 h 311"/>
                <a:gd name="T32" fmla="*/ 178 w 240"/>
                <a:gd name="T33" fmla="*/ 137 h 311"/>
                <a:gd name="T34" fmla="*/ 170 w 240"/>
                <a:gd name="T35" fmla="*/ 133 h 311"/>
                <a:gd name="T36" fmla="*/ 163 w 240"/>
                <a:gd name="T37" fmla="*/ 116 h 311"/>
                <a:gd name="T38" fmla="*/ 143 w 240"/>
                <a:gd name="T39" fmla="*/ 120 h 311"/>
                <a:gd name="T40" fmla="*/ 135 w 240"/>
                <a:gd name="T41" fmla="*/ 131 h 311"/>
                <a:gd name="T42" fmla="*/ 161 w 240"/>
                <a:gd name="T43" fmla="*/ 170 h 311"/>
                <a:gd name="T44" fmla="*/ 183 w 240"/>
                <a:gd name="T45" fmla="*/ 178 h 311"/>
                <a:gd name="T46" fmla="*/ 208 w 240"/>
                <a:gd name="T47" fmla="*/ 176 h 311"/>
                <a:gd name="T48" fmla="*/ 195 w 240"/>
                <a:gd name="T49" fmla="*/ 198 h 311"/>
                <a:gd name="T50" fmla="*/ 176 w 240"/>
                <a:gd name="T51" fmla="*/ 206 h 311"/>
                <a:gd name="T52" fmla="*/ 155 w 240"/>
                <a:gd name="T53" fmla="*/ 212 h 311"/>
                <a:gd name="T54" fmla="*/ 129 w 240"/>
                <a:gd name="T55" fmla="*/ 258 h 311"/>
                <a:gd name="T56" fmla="*/ 107 w 240"/>
                <a:gd name="T57" fmla="*/ 273 h 311"/>
                <a:gd name="T58" fmla="*/ 94 w 240"/>
                <a:gd name="T59" fmla="*/ 288 h 311"/>
                <a:gd name="T60" fmla="*/ 59 w 240"/>
                <a:gd name="T61" fmla="*/ 306 h 311"/>
                <a:gd name="T62" fmla="*/ 45 w 240"/>
                <a:gd name="T63" fmla="*/ 292 h 311"/>
                <a:gd name="T64" fmla="*/ 20 w 240"/>
                <a:gd name="T65" fmla="*/ 275 h 311"/>
                <a:gd name="T66" fmla="*/ 11 w 240"/>
                <a:gd name="T67" fmla="*/ 281 h 311"/>
                <a:gd name="T68" fmla="*/ 17 w 240"/>
                <a:gd name="T69" fmla="*/ 268 h 311"/>
                <a:gd name="T70" fmla="*/ 21 w 240"/>
                <a:gd name="T71" fmla="*/ 248 h 311"/>
                <a:gd name="T72" fmla="*/ 16 w 240"/>
                <a:gd name="T73" fmla="*/ 244 h 311"/>
                <a:gd name="T74" fmla="*/ 38 w 240"/>
                <a:gd name="T75" fmla="*/ 226 h 311"/>
                <a:gd name="T76" fmla="*/ 28 w 240"/>
                <a:gd name="T77" fmla="*/ 216 h 311"/>
                <a:gd name="T78" fmla="*/ 4 w 240"/>
                <a:gd name="T79" fmla="*/ 217 h 311"/>
                <a:gd name="T80" fmla="*/ 7 w 240"/>
                <a:gd name="T81" fmla="*/ 195 h 311"/>
                <a:gd name="T82" fmla="*/ 16 w 240"/>
                <a:gd name="T83" fmla="*/ 194 h 311"/>
                <a:gd name="T84" fmla="*/ 16 w 240"/>
                <a:gd name="T85" fmla="*/ 165 h 311"/>
                <a:gd name="T86" fmla="*/ 0 w 240"/>
                <a:gd name="T87" fmla="*/ 112 h 311"/>
                <a:gd name="T88" fmla="*/ 42 w 240"/>
                <a:gd name="T89" fmla="*/ 58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0" h="311">
                  <a:moveTo>
                    <a:pt x="37" y="37"/>
                  </a:moveTo>
                  <a:lnTo>
                    <a:pt x="52" y="43"/>
                  </a:lnTo>
                  <a:lnTo>
                    <a:pt x="86" y="34"/>
                  </a:lnTo>
                  <a:lnTo>
                    <a:pt x="82" y="9"/>
                  </a:lnTo>
                  <a:lnTo>
                    <a:pt x="93" y="14"/>
                  </a:lnTo>
                  <a:lnTo>
                    <a:pt x="125" y="0"/>
                  </a:lnTo>
                  <a:lnTo>
                    <a:pt x="133" y="23"/>
                  </a:lnTo>
                  <a:lnTo>
                    <a:pt x="156" y="29"/>
                  </a:lnTo>
                  <a:lnTo>
                    <a:pt x="156" y="42"/>
                  </a:lnTo>
                  <a:lnTo>
                    <a:pt x="172" y="45"/>
                  </a:lnTo>
                  <a:lnTo>
                    <a:pt x="172" y="66"/>
                  </a:lnTo>
                  <a:lnTo>
                    <a:pt x="193" y="64"/>
                  </a:lnTo>
                  <a:lnTo>
                    <a:pt x="190" y="80"/>
                  </a:lnTo>
                  <a:lnTo>
                    <a:pt x="199" y="82"/>
                  </a:lnTo>
                  <a:lnTo>
                    <a:pt x="211" y="95"/>
                  </a:lnTo>
                  <a:lnTo>
                    <a:pt x="219" y="94"/>
                  </a:lnTo>
                  <a:lnTo>
                    <a:pt x="225" y="105"/>
                  </a:lnTo>
                  <a:lnTo>
                    <a:pt x="233" y="103"/>
                  </a:lnTo>
                  <a:lnTo>
                    <a:pt x="240" y="109"/>
                  </a:lnTo>
                  <a:lnTo>
                    <a:pt x="222" y="123"/>
                  </a:lnTo>
                  <a:lnTo>
                    <a:pt x="227" y="128"/>
                  </a:lnTo>
                  <a:lnTo>
                    <a:pt x="219" y="136"/>
                  </a:lnTo>
                  <a:lnTo>
                    <a:pt x="227" y="137"/>
                  </a:lnTo>
                  <a:lnTo>
                    <a:pt x="229" y="145"/>
                  </a:lnTo>
                  <a:lnTo>
                    <a:pt x="214" y="140"/>
                  </a:lnTo>
                  <a:lnTo>
                    <a:pt x="200" y="147"/>
                  </a:lnTo>
                  <a:lnTo>
                    <a:pt x="201" y="142"/>
                  </a:lnTo>
                  <a:lnTo>
                    <a:pt x="193" y="140"/>
                  </a:lnTo>
                  <a:lnTo>
                    <a:pt x="191" y="147"/>
                  </a:lnTo>
                  <a:lnTo>
                    <a:pt x="187" y="144"/>
                  </a:lnTo>
                  <a:lnTo>
                    <a:pt x="190" y="155"/>
                  </a:lnTo>
                  <a:lnTo>
                    <a:pt x="184" y="157"/>
                  </a:lnTo>
                  <a:lnTo>
                    <a:pt x="178" y="150"/>
                  </a:lnTo>
                  <a:lnTo>
                    <a:pt x="178" y="137"/>
                  </a:lnTo>
                  <a:lnTo>
                    <a:pt x="162" y="146"/>
                  </a:lnTo>
                  <a:lnTo>
                    <a:pt x="170" y="133"/>
                  </a:lnTo>
                  <a:lnTo>
                    <a:pt x="176" y="133"/>
                  </a:lnTo>
                  <a:lnTo>
                    <a:pt x="163" y="116"/>
                  </a:lnTo>
                  <a:lnTo>
                    <a:pt x="153" y="113"/>
                  </a:lnTo>
                  <a:lnTo>
                    <a:pt x="143" y="120"/>
                  </a:lnTo>
                  <a:lnTo>
                    <a:pt x="142" y="129"/>
                  </a:lnTo>
                  <a:lnTo>
                    <a:pt x="135" y="131"/>
                  </a:lnTo>
                  <a:lnTo>
                    <a:pt x="144" y="170"/>
                  </a:lnTo>
                  <a:lnTo>
                    <a:pt x="161" y="170"/>
                  </a:lnTo>
                  <a:lnTo>
                    <a:pt x="164" y="179"/>
                  </a:lnTo>
                  <a:lnTo>
                    <a:pt x="183" y="178"/>
                  </a:lnTo>
                  <a:lnTo>
                    <a:pt x="188" y="184"/>
                  </a:lnTo>
                  <a:lnTo>
                    <a:pt x="208" y="176"/>
                  </a:lnTo>
                  <a:lnTo>
                    <a:pt x="217" y="185"/>
                  </a:lnTo>
                  <a:lnTo>
                    <a:pt x="195" y="198"/>
                  </a:lnTo>
                  <a:lnTo>
                    <a:pt x="186" y="216"/>
                  </a:lnTo>
                  <a:lnTo>
                    <a:pt x="176" y="206"/>
                  </a:lnTo>
                  <a:lnTo>
                    <a:pt x="163" y="214"/>
                  </a:lnTo>
                  <a:lnTo>
                    <a:pt x="155" y="212"/>
                  </a:lnTo>
                  <a:lnTo>
                    <a:pt x="140" y="229"/>
                  </a:lnTo>
                  <a:lnTo>
                    <a:pt x="129" y="258"/>
                  </a:lnTo>
                  <a:lnTo>
                    <a:pt x="123" y="254"/>
                  </a:lnTo>
                  <a:lnTo>
                    <a:pt x="107" y="273"/>
                  </a:lnTo>
                  <a:lnTo>
                    <a:pt x="102" y="294"/>
                  </a:lnTo>
                  <a:lnTo>
                    <a:pt x="94" y="288"/>
                  </a:lnTo>
                  <a:lnTo>
                    <a:pt x="74" y="311"/>
                  </a:lnTo>
                  <a:lnTo>
                    <a:pt x="59" y="306"/>
                  </a:lnTo>
                  <a:lnTo>
                    <a:pt x="49" y="288"/>
                  </a:lnTo>
                  <a:lnTo>
                    <a:pt x="45" y="292"/>
                  </a:lnTo>
                  <a:lnTo>
                    <a:pt x="26" y="292"/>
                  </a:lnTo>
                  <a:lnTo>
                    <a:pt x="20" y="275"/>
                  </a:lnTo>
                  <a:lnTo>
                    <a:pt x="17" y="285"/>
                  </a:lnTo>
                  <a:lnTo>
                    <a:pt x="11" y="281"/>
                  </a:lnTo>
                  <a:lnTo>
                    <a:pt x="19" y="275"/>
                  </a:lnTo>
                  <a:lnTo>
                    <a:pt x="17" y="268"/>
                  </a:lnTo>
                  <a:lnTo>
                    <a:pt x="27" y="259"/>
                  </a:lnTo>
                  <a:lnTo>
                    <a:pt x="21" y="248"/>
                  </a:lnTo>
                  <a:lnTo>
                    <a:pt x="26" y="247"/>
                  </a:lnTo>
                  <a:lnTo>
                    <a:pt x="16" y="244"/>
                  </a:lnTo>
                  <a:lnTo>
                    <a:pt x="28" y="242"/>
                  </a:lnTo>
                  <a:lnTo>
                    <a:pt x="38" y="226"/>
                  </a:lnTo>
                  <a:lnTo>
                    <a:pt x="31" y="225"/>
                  </a:lnTo>
                  <a:lnTo>
                    <a:pt x="28" y="216"/>
                  </a:lnTo>
                  <a:lnTo>
                    <a:pt x="12" y="225"/>
                  </a:lnTo>
                  <a:lnTo>
                    <a:pt x="4" y="217"/>
                  </a:lnTo>
                  <a:lnTo>
                    <a:pt x="11" y="207"/>
                  </a:lnTo>
                  <a:lnTo>
                    <a:pt x="7" y="195"/>
                  </a:lnTo>
                  <a:lnTo>
                    <a:pt x="10" y="200"/>
                  </a:lnTo>
                  <a:lnTo>
                    <a:pt x="16" y="194"/>
                  </a:lnTo>
                  <a:lnTo>
                    <a:pt x="8" y="188"/>
                  </a:lnTo>
                  <a:lnTo>
                    <a:pt x="16" y="165"/>
                  </a:lnTo>
                  <a:lnTo>
                    <a:pt x="0" y="140"/>
                  </a:lnTo>
                  <a:lnTo>
                    <a:pt x="0" y="112"/>
                  </a:lnTo>
                  <a:lnTo>
                    <a:pt x="16" y="77"/>
                  </a:lnTo>
                  <a:lnTo>
                    <a:pt x="42" y="58"/>
                  </a:lnTo>
                  <a:lnTo>
                    <a:pt x="37" y="37"/>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15" name="Freeform 145"/>
            <p:cNvSpPr>
              <a:spLocks/>
            </p:cNvSpPr>
            <p:nvPr/>
          </p:nvSpPr>
          <p:spPr bwMode="auto">
            <a:xfrm>
              <a:off x="2868613" y="4568826"/>
              <a:ext cx="4762" cy="3175"/>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lnTo>
                    <a:pt x="3" y="0"/>
                  </a:lnTo>
                  <a:lnTo>
                    <a:pt x="0"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6" name="Freeform 146"/>
            <p:cNvSpPr>
              <a:spLocks/>
            </p:cNvSpPr>
            <p:nvPr/>
          </p:nvSpPr>
          <p:spPr bwMode="auto">
            <a:xfrm>
              <a:off x="2868613" y="4568826"/>
              <a:ext cx="4762" cy="3175"/>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lnTo>
                    <a:pt x="3" y="0"/>
                  </a:lnTo>
                  <a:lnTo>
                    <a:pt x="0" y="2"/>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17" name="Freeform 147"/>
            <p:cNvSpPr>
              <a:spLocks/>
            </p:cNvSpPr>
            <p:nvPr/>
          </p:nvSpPr>
          <p:spPr bwMode="auto">
            <a:xfrm>
              <a:off x="3352800" y="4314826"/>
              <a:ext cx="344487" cy="274638"/>
            </a:xfrm>
            <a:custGeom>
              <a:avLst/>
              <a:gdLst>
                <a:gd name="T0" fmla="*/ 8 w 217"/>
                <a:gd name="T1" fmla="*/ 69 h 173"/>
                <a:gd name="T2" fmla="*/ 12 w 217"/>
                <a:gd name="T3" fmla="*/ 75 h 173"/>
                <a:gd name="T4" fmla="*/ 18 w 217"/>
                <a:gd name="T5" fmla="*/ 71 h 173"/>
                <a:gd name="T6" fmla="*/ 17 w 217"/>
                <a:gd name="T7" fmla="*/ 58 h 173"/>
                <a:gd name="T8" fmla="*/ 24 w 217"/>
                <a:gd name="T9" fmla="*/ 58 h 173"/>
                <a:gd name="T10" fmla="*/ 27 w 217"/>
                <a:gd name="T11" fmla="*/ 51 h 173"/>
                <a:gd name="T12" fmla="*/ 40 w 217"/>
                <a:gd name="T13" fmla="*/ 57 h 173"/>
                <a:gd name="T14" fmla="*/ 38 w 217"/>
                <a:gd name="T15" fmla="*/ 50 h 173"/>
                <a:gd name="T16" fmla="*/ 46 w 217"/>
                <a:gd name="T17" fmla="*/ 40 h 173"/>
                <a:gd name="T18" fmla="*/ 43 w 217"/>
                <a:gd name="T19" fmla="*/ 14 h 173"/>
                <a:gd name="T20" fmla="*/ 49 w 217"/>
                <a:gd name="T21" fmla="*/ 5 h 173"/>
                <a:gd name="T22" fmla="*/ 69 w 217"/>
                <a:gd name="T23" fmla="*/ 0 h 173"/>
                <a:gd name="T24" fmla="*/ 71 w 217"/>
                <a:gd name="T25" fmla="*/ 6 h 173"/>
                <a:gd name="T26" fmla="*/ 89 w 217"/>
                <a:gd name="T27" fmla="*/ 10 h 173"/>
                <a:gd name="T28" fmla="*/ 91 w 217"/>
                <a:gd name="T29" fmla="*/ 17 h 173"/>
                <a:gd name="T30" fmla="*/ 98 w 217"/>
                <a:gd name="T31" fmla="*/ 13 h 173"/>
                <a:gd name="T32" fmla="*/ 114 w 217"/>
                <a:gd name="T33" fmla="*/ 32 h 173"/>
                <a:gd name="T34" fmla="*/ 125 w 217"/>
                <a:gd name="T35" fmla="*/ 20 h 173"/>
                <a:gd name="T36" fmla="*/ 143 w 217"/>
                <a:gd name="T37" fmla="*/ 22 h 173"/>
                <a:gd name="T38" fmla="*/ 141 w 217"/>
                <a:gd name="T39" fmla="*/ 53 h 173"/>
                <a:gd name="T40" fmla="*/ 136 w 217"/>
                <a:gd name="T41" fmla="*/ 56 h 173"/>
                <a:gd name="T42" fmla="*/ 152 w 217"/>
                <a:gd name="T43" fmla="*/ 66 h 173"/>
                <a:gd name="T44" fmla="*/ 154 w 217"/>
                <a:gd name="T45" fmla="*/ 86 h 173"/>
                <a:gd name="T46" fmla="*/ 160 w 217"/>
                <a:gd name="T47" fmla="*/ 83 h 173"/>
                <a:gd name="T48" fmla="*/ 166 w 217"/>
                <a:gd name="T49" fmla="*/ 95 h 173"/>
                <a:gd name="T50" fmla="*/ 175 w 217"/>
                <a:gd name="T51" fmla="*/ 94 h 173"/>
                <a:gd name="T52" fmla="*/ 191 w 217"/>
                <a:gd name="T53" fmla="*/ 107 h 173"/>
                <a:gd name="T54" fmla="*/ 188 w 217"/>
                <a:gd name="T55" fmla="*/ 120 h 173"/>
                <a:gd name="T56" fmla="*/ 191 w 217"/>
                <a:gd name="T57" fmla="*/ 125 h 173"/>
                <a:gd name="T58" fmla="*/ 210 w 217"/>
                <a:gd name="T59" fmla="*/ 132 h 173"/>
                <a:gd name="T60" fmla="*/ 207 w 217"/>
                <a:gd name="T61" fmla="*/ 139 h 173"/>
                <a:gd name="T62" fmla="*/ 217 w 217"/>
                <a:gd name="T63" fmla="*/ 161 h 173"/>
                <a:gd name="T64" fmla="*/ 210 w 217"/>
                <a:gd name="T65" fmla="*/ 167 h 173"/>
                <a:gd name="T66" fmla="*/ 197 w 217"/>
                <a:gd name="T67" fmla="*/ 161 h 173"/>
                <a:gd name="T68" fmla="*/ 192 w 217"/>
                <a:gd name="T69" fmla="*/ 173 h 173"/>
                <a:gd name="T70" fmla="*/ 115 w 217"/>
                <a:gd name="T71" fmla="*/ 157 h 173"/>
                <a:gd name="T72" fmla="*/ 117 w 217"/>
                <a:gd name="T73" fmla="*/ 152 h 173"/>
                <a:gd name="T74" fmla="*/ 107 w 217"/>
                <a:gd name="T75" fmla="*/ 154 h 173"/>
                <a:gd name="T76" fmla="*/ 100 w 217"/>
                <a:gd name="T77" fmla="*/ 147 h 173"/>
                <a:gd name="T78" fmla="*/ 98 w 217"/>
                <a:gd name="T79" fmla="*/ 152 h 173"/>
                <a:gd name="T80" fmla="*/ 89 w 217"/>
                <a:gd name="T81" fmla="*/ 148 h 173"/>
                <a:gd name="T82" fmla="*/ 84 w 217"/>
                <a:gd name="T83" fmla="*/ 160 h 173"/>
                <a:gd name="T84" fmla="*/ 67 w 217"/>
                <a:gd name="T85" fmla="*/ 146 h 173"/>
                <a:gd name="T86" fmla="*/ 44 w 217"/>
                <a:gd name="T87" fmla="*/ 141 h 173"/>
                <a:gd name="T88" fmla="*/ 41 w 217"/>
                <a:gd name="T89" fmla="*/ 146 h 173"/>
                <a:gd name="T90" fmla="*/ 38 w 217"/>
                <a:gd name="T91" fmla="*/ 139 h 173"/>
                <a:gd name="T92" fmla="*/ 23 w 217"/>
                <a:gd name="T93" fmla="*/ 136 h 173"/>
                <a:gd name="T94" fmla="*/ 19 w 217"/>
                <a:gd name="T95" fmla="*/ 125 h 173"/>
                <a:gd name="T96" fmla="*/ 31 w 217"/>
                <a:gd name="T97" fmla="*/ 116 h 173"/>
                <a:gd name="T98" fmla="*/ 33 w 217"/>
                <a:gd name="T99" fmla="*/ 107 h 173"/>
                <a:gd name="T100" fmla="*/ 15 w 217"/>
                <a:gd name="T101" fmla="*/ 101 h 173"/>
                <a:gd name="T102" fmla="*/ 15 w 217"/>
                <a:gd name="T103" fmla="*/ 95 h 173"/>
                <a:gd name="T104" fmla="*/ 0 w 217"/>
                <a:gd name="T105" fmla="*/ 88 h 173"/>
                <a:gd name="T106" fmla="*/ 8 w 217"/>
                <a:gd name="T107" fmla="*/ 6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7" h="173">
                  <a:moveTo>
                    <a:pt x="8" y="69"/>
                  </a:moveTo>
                  <a:lnTo>
                    <a:pt x="12" y="75"/>
                  </a:lnTo>
                  <a:lnTo>
                    <a:pt x="18" y="71"/>
                  </a:lnTo>
                  <a:lnTo>
                    <a:pt x="17" y="58"/>
                  </a:lnTo>
                  <a:lnTo>
                    <a:pt x="24" y="58"/>
                  </a:lnTo>
                  <a:lnTo>
                    <a:pt x="27" y="51"/>
                  </a:lnTo>
                  <a:lnTo>
                    <a:pt x="40" y="57"/>
                  </a:lnTo>
                  <a:lnTo>
                    <a:pt x="38" y="50"/>
                  </a:lnTo>
                  <a:lnTo>
                    <a:pt x="46" y="40"/>
                  </a:lnTo>
                  <a:lnTo>
                    <a:pt x="43" y="14"/>
                  </a:lnTo>
                  <a:lnTo>
                    <a:pt x="49" y="5"/>
                  </a:lnTo>
                  <a:lnTo>
                    <a:pt x="69" y="0"/>
                  </a:lnTo>
                  <a:lnTo>
                    <a:pt x="71" y="6"/>
                  </a:lnTo>
                  <a:lnTo>
                    <a:pt x="89" y="10"/>
                  </a:lnTo>
                  <a:lnTo>
                    <a:pt x="91" y="17"/>
                  </a:lnTo>
                  <a:lnTo>
                    <a:pt x="98" y="13"/>
                  </a:lnTo>
                  <a:lnTo>
                    <a:pt x="114" y="32"/>
                  </a:lnTo>
                  <a:lnTo>
                    <a:pt x="125" y="20"/>
                  </a:lnTo>
                  <a:lnTo>
                    <a:pt x="143" y="22"/>
                  </a:lnTo>
                  <a:lnTo>
                    <a:pt x="141" y="53"/>
                  </a:lnTo>
                  <a:lnTo>
                    <a:pt x="136" y="56"/>
                  </a:lnTo>
                  <a:lnTo>
                    <a:pt x="152" y="66"/>
                  </a:lnTo>
                  <a:lnTo>
                    <a:pt x="154" y="86"/>
                  </a:lnTo>
                  <a:lnTo>
                    <a:pt x="160" y="83"/>
                  </a:lnTo>
                  <a:lnTo>
                    <a:pt x="166" y="95"/>
                  </a:lnTo>
                  <a:lnTo>
                    <a:pt x="175" y="94"/>
                  </a:lnTo>
                  <a:lnTo>
                    <a:pt x="191" y="107"/>
                  </a:lnTo>
                  <a:lnTo>
                    <a:pt x="188" y="120"/>
                  </a:lnTo>
                  <a:lnTo>
                    <a:pt x="191" y="125"/>
                  </a:lnTo>
                  <a:lnTo>
                    <a:pt x="210" y="132"/>
                  </a:lnTo>
                  <a:lnTo>
                    <a:pt x="207" y="139"/>
                  </a:lnTo>
                  <a:lnTo>
                    <a:pt x="217" y="161"/>
                  </a:lnTo>
                  <a:lnTo>
                    <a:pt x="210" y="167"/>
                  </a:lnTo>
                  <a:lnTo>
                    <a:pt x="197" y="161"/>
                  </a:lnTo>
                  <a:lnTo>
                    <a:pt x="192" y="173"/>
                  </a:lnTo>
                  <a:lnTo>
                    <a:pt x="115" y="157"/>
                  </a:lnTo>
                  <a:lnTo>
                    <a:pt x="117" y="152"/>
                  </a:lnTo>
                  <a:lnTo>
                    <a:pt x="107" y="154"/>
                  </a:lnTo>
                  <a:lnTo>
                    <a:pt x="100" y="147"/>
                  </a:lnTo>
                  <a:lnTo>
                    <a:pt x="98" y="152"/>
                  </a:lnTo>
                  <a:lnTo>
                    <a:pt x="89" y="148"/>
                  </a:lnTo>
                  <a:lnTo>
                    <a:pt x="84" y="160"/>
                  </a:lnTo>
                  <a:lnTo>
                    <a:pt x="67" y="146"/>
                  </a:lnTo>
                  <a:lnTo>
                    <a:pt x="44" y="141"/>
                  </a:lnTo>
                  <a:lnTo>
                    <a:pt x="41" y="146"/>
                  </a:lnTo>
                  <a:lnTo>
                    <a:pt x="38" y="139"/>
                  </a:lnTo>
                  <a:lnTo>
                    <a:pt x="23" y="136"/>
                  </a:lnTo>
                  <a:lnTo>
                    <a:pt x="19" y="125"/>
                  </a:lnTo>
                  <a:lnTo>
                    <a:pt x="31" y="116"/>
                  </a:lnTo>
                  <a:lnTo>
                    <a:pt x="33" y="107"/>
                  </a:lnTo>
                  <a:lnTo>
                    <a:pt x="15" y="101"/>
                  </a:lnTo>
                  <a:lnTo>
                    <a:pt x="15" y="95"/>
                  </a:lnTo>
                  <a:lnTo>
                    <a:pt x="0" y="88"/>
                  </a:lnTo>
                  <a:lnTo>
                    <a:pt x="8" y="69"/>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8" name="Freeform 148"/>
            <p:cNvSpPr>
              <a:spLocks/>
            </p:cNvSpPr>
            <p:nvPr/>
          </p:nvSpPr>
          <p:spPr bwMode="auto">
            <a:xfrm>
              <a:off x="3352800" y="4314826"/>
              <a:ext cx="344487" cy="274638"/>
            </a:xfrm>
            <a:custGeom>
              <a:avLst/>
              <a:gdLst>
                <a:gd name="T0" fmla="*/ 8 w 217"/>
                <a:gd name="T1" fmla="*/ 69 h 173"/>
                <a:gd name="T2" fmla="*/ 12 w 217"/>
                <a:gd name="T3" fmla="*/ 75 h 173"/>
                <a:gd name="T4" fmla="*/ 18 w 217"/>
                <a:gd name="T5" fmla="*/ 71 h 173"/>
                <a:gd name="T6" fmla="*/ 17 w 217"/>
                <a:gd name="T7" fmla="*/ 58 h 173"/>
                <a:gd name="T8" fmla="*/ 24 w 217"/>
                <a:gd name="T9" fmla="*/ 58 h 173"/>
                <a:gd name="T10" fmla="*/ 27 w 217"/>
                <a:gd name="T11" fmla="*/ 51 h 173"/>
                <a:gd name="T12" fmla="*/ 40 w 217"/>
                <a:gd name="T13" fmla="*/ 57 h 173"/>
                <a:gd name="T14" fmla="*/ 38 w 217"/>
                <a:gd name="T15" fmla="*/ 50 h 173"/>
                <a:gd name="T16" fmla="*/ 46 w 217"/>
                <a:gd name="T17" fmla="*/ 40 h 173"/>
                <a:gd name="T18" fmla="*/ 43 w 217"/>
                <a:gd name="T19" fmla="*/ 14 h 173"/>
                <a:gd name="T20" fmla="*/ 49 w 217"/>
                <a:gd name="T21" fmla="*/ 5 h 173"/>
                <a:gd name="T22" fmla="*/ 69 w 217"/>
                <a:gd name="T23" fmla="*/ 0 h 173"/>
                <a:gd name="T24" fmla="*/ 71 w 217"/>
                <a:gd name="T25" fmla="*/ 6 h 173"/>
                <a:gd name="T26" fmla="*/ 89 w 217"/>
                <a:gd name="T27" fmla="*/ 10 h 173"/>
                <a:gd name="T28" fmla="*/ 91 w 217"/>
                <a:gd name="T29" fmla="*/ 17 h 173"/>
                <a:gd name="T30" fmla="*/ 98 w 217"/>
                <a:gd name="T31" fmla="*/ 13 h 173"/>
                <a:gd name="T32" fmla="*/ 114 w 217"/>
                <a:gd name="T33" fmla="*/ 32 h 173"/>
                <a:gd name="T34" fmla="*/ 125 w 217"/>
                <a:gd name="T35" fmla="*/ 20 h 173"/>
                <a:gd name="T36" fmla="*/ 143 w 217"/>
                <a:gd name="T37" fmla="*/ 22 h 173"/>
                <a:gd name="T38" fmla="*/ 141 w 217"/>
                <a:gd name="T39" fmla="*/ 53 h 173"/>
                <a:gd name="T40" fmla="*/ 136 w 217"/>
                <a:gd name="T41" fmla="*/ 56 h 173"/>
                <a:gd name="T42" fmla="*/ 152 w 217"/>
                <a:gd name="T43" fmla="*/ 66 h 173"/>
                <a:gd name="T44" fmla="*/ 154 w 217"/>
                <a:gd name="T45" fmla="*/ 86 h 173"/>
                <a:gd name="T46" fmla="*/ 160 w 217"/>
                <a:gd name="T47" fmla="*/ 83 h 173"/>
                <a:gd name="T48" fmla="*/ 166 w 217"/>
                <a:gd name="T49" fmla="*/ 95 h 173"/>
                <a:gd name="T50" fmla="*/ 175 w 217"/>
                <a:gd name="T51" fmla="*/ 94 h 173"/>
                <a:gd name="T52" fmla="*/ 191 w 217"/>
                <a:gd name="T53" fmla="*/ 107 h 173"/>
                <a:gd name="T54" fmla="*/ 188 w 217"/>
                <a:gd name="T55" fmla="*/ 120 h 173"/>
                <a:gd name="T56" fmla="*/ 191 w 217"/>
                <a:gd name="T57" fmla="*/ 125 h 173"/>
                <a:gd name="T58" fmla="*/ 210 w 217"/>
                <a:gd name="T59" fmla="*/ 132 h 173"/>
                <a:gd name="T60" fmla="*/ 207 w 217"/>
                <a:gd name="T61" fmla="*/ 139 h 173"/>
                <a:gd name="T62" fmla="*/ 217 w 217"/>
                <a:gd name="T63" fmla="*/ 161 h 173"/>
                <a:gd name="T64" fmla="*/ 210 w 217"/>
                <a:gd name="T65" fmla="*/ 167 h 173"/>
                <a:gd name="T66" fmla="*/ 197 w 217"/>
                <a:gd name="T67" fmla="*/ 161 h 173"/>
                <a:gd name="T68" fmla="*/ 192 w 217"/>
                <a:gd name="T69" fmla="*/ 173 h 173"/>
                <a:gd name="T70" fmla="*/ 115 w 217"/>
                <a:gd name="T71" fmla="*/ 157 h 173"/>
                <a:gd name="T72" fmla="*/ 117 w 217"/>
                <a:gd name="T73" fmla="*/ 152 h 173"/>
                <a:gd name="T74" fmla="*/ 107 w 217"/>
                <a:gd name="T75" fmla="*/ 154 h 173"/>
                <a:gd name="T76" fmla="*/ 100 w 217"/>
                <a:gd name="T77" fmla="*/ 147 h 173"/>
                <a:gd name="T78" fmla="*/ 98 w 217"/>
                <a:gd name="T79" fmla="*/ 152 h 173"/>
                <a:gd name="T80" fmla="*/ 89 w 217"/>
                <a:gd name="T81" fmla="*/ 148 h 173"/>
                <a:gd name="T82" fmla="*/ 84 w 217"/>
                <a:gd name="T83" fmla="*/ 160 h 173"/>
                <a:gd name="T84" fmla="*/ 67 w 217"/>
                <a:gd name="T85" fmla="*/ 146 h 173"/>
                <a:gd name="T86" fmla="*/ 44 w 217"/>
                <a:gd name="T87" fmla="*/ 141 h 173"/>
                <a:gd name="T88" fmla="*/ 41 w 217"/>
                <a:gd name="T89" fmla="*/ 146 h 173"/>
                <a:gd name="T90" fmla="*/ 38 w 217"/>
                <a:gd name="T91" fmla="*/ 139 h 173"/>
                <a:gd name="T92" fmla="*/ 23 w 217"/>
                <a:gd name="T93" fmla="*/ 136 h 173"/>
                <a:gd name="T94" fmla="*/ 19 w 217"/>
                <a:gd name="T95" fmla="*/ 125 h 173"/>
                <a:gd name="T96" fmla="*/ 31 w 217"/>
                <a:gd name="T97" fmla="*/ 116 h 173"/>
                <a:gd name="T98" fmla="*/ 33 w 217"/>
                <a:gd name="T99" fmla="*/ 107 h 173"/>
                <a:gd name="T100" fmla="*/ 15 w 217"/>
                <a:gd name="T101" fmla="*/ 101 h 173"/>
                <a:gd name="T102" fmla="*/ 15 w 217"/>
                <a:gd name="T103" fmla="*/ 95 h 173"/>
                <a:gd name="T104" fmla="*/ 0 w 217"/>
                <a:gd name="T105" fmla="*/ 88 h 173"/>
                <a:gd name="T106" fmla="*/ 8 w 217"/>
                <a:gd name="T107" fmla="*/ 6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7" h="173">
                  <a:moveTo>
                    <a:pt x="8" y="69"/>
                  </a:moveTo>
                  <a:lnTo>
                    <a:pt x="12" y="75"/>
                  </a:lnTo>
                  <a:lnTo>
                    <a:pt x="18" y="71"/>
                  </a:lnTo>
                  <a:lnTo>
                    <a:pt x="17" y="58"/>
                  </a:lnTo>
                  <a:lnTo>
                    <a:pt x="24" y="58"/>
                  </a:lnTo>
                  <a:lnTo>
                    <a:pt x="27" y="51"/>
                  </a:lnTo>
                  <a:lnTo>
                    <a:pt x="40" y="57"/>
                  </a:lnTo>
                  <a:lnTo>
                    <a:pt x="38" y="50"/>
                  </a:lnTo>
                  <a:lnTo>
                    <a:pt x="46" y="40"/>
                  </a:lnTo>
                  <a:lnTo>
                    <a:pt x="43" y="14"/>
                  </a:lnTo>
                  <a:lnTo>
                    <a:pt x="49" y="5"/>
                  </a:lnTo>
                  <a:lnTo>
                    <a:pt x="69" y="0"/>
                  </a:lnTo>
                  <a:lnTo>
                    <a:pt x="71" y="6"/>
                  </a:lnTo>
                  <a:lnTo>
                    <a:pt x="89" y="10"/>
                  </a:lnTo>
                  <a:lnTo>
                    <a:pt x="91" y="17"/>
                  </a:lnTo>
                  <a:lnTo>
                    <a:pt x="98" y="13"/>
                  </a:lnTo>
                  <a:lnTo>
                    <a:pt x="114" y="32"/>
                  </a:lnTo>
                  <a:lnTo>
                    <a:pt x="125" y="20"/>
                  </a:lnTo>
                  <a:lnTo>
                    <a:pt x="143" y="22"/>
                  </a:lnTo>
                  <a:lnTo>
                    <a:pt x="141" y="53"/>
                  </a:lnTo>
                  <a:lnTo>
                    <a:pt x="136" y="56"/>
                  </a:lnTo>
                  <a:lnTo>
                    <a:pt x="152" y="66"/>
                  </a:lnTo>
                  <a:lnTo>
                    <a:pt x="154" y="86"/>
                  </a:lnTo>
                  <a:lnTo>
                    <a:pt x="160" y="83"/>
                  </a:lnTo>
                  <a:lnTo>
                    <a:pt x="166" y="95"/>
                  </a:lnTo>
                  <a:lnTo>
                    <a:pt x="175" y="94"/>
                  </a:lnTo>
                  <a:lnTo>
                    <a:pt x="191" y="107"/>
                  </a:lnTo>
                  <a:lnTo>
                    <a:pt x="188" y="120"/>
                  </a:lnTo>
                  <a:lnTo>
                    <a:pt x="191" y="125"/>
                  </a:lnTo>
                  <a:lnTo>
                    <a:pt x="210" y="132"/>
                  </a:lnTo>
                  <a:lnTo>
                    <a:pt x="207" y="139"/>
                  </a:lnTo>
                  <a:lnTo>
                    <a:pt x="217" y="161"/>
                  </a:lnTo>
                  <a:lnTo>
                    <a:pt x="210" y="167"/>
                  </a:lnTo>
                  <a:lnTo>
                    <a:pt x="197" y="161"/>
                  </a:lnTo>
                  <a:lnTo>
                    <a:pt x="192" y="173"/>
                  </a:lnTo>
                  <a:lnTo>
                    <a:pt x="115" y="157"/>
                  </a:lnTo>
                  <a:lnTo>
                    <a:pt x="117" y="152"/>
                  </a:lnTo>
                  <a:lnTo>
                    <a:pt x="107" y="154"/>
                  </a:lnTo>
                  <a:lnTo>
                    <a:pt x="100" y="147"/>
                  </a:lnTo>
                  <a:lnTo>
                    <a:pt x="98" y="152"/>
                  </a:lnTo>
                  <a:lnTo>
                    <a:pt x="89" y="148"/>
                  </a:lnTo>
                  <a:lnTo>
                    <a:pt x="84" y="160"/>
                  </a:lnTo>
                  <a:lnTo>
                    <a:pt x="67" y="146"/>
                  </a:lnTo>
                  <a:lnTo>
                    <a:pt x="44" y="141"/>
                  </a:lnTo>
                  <a:lnTo>
                    <a:pt x="41" y="146"/>
                  </a:lnTo>
                  <a:lnTo>
                    <a:pt x="38" y="139"/>
                  </a:lnTo>
                  <a:lnTo>
                    <a:pt x="23" y="136"/>
                  </a:lnTo>
                  <a:lnTo>
                    <a:pt x="19" y="125"/>
                  </a:lnTo>
                  <a:lnTo>
                    <a:pt x="31" y="116"/>
                  </a:lnTo>
                  <a:lnTo>
                    <a:pt x="33" y="107"/>
                  </a:lnTo>
                  <a:lnTo>
                    <a:pt x="15" y="101"/>
                  </a:lnTo>
                  <a:lnTo>
                    <a:pt x="15" y="95"/>
                  </a:lnTo>
                  <a:lnTo>
                    <a:pt x="0" y="88"/>
                  </a:lnTo>
                  <a:lnTo>
                    <a:pt x="8" y="69"/>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19" name="Freeform 149"/>
            <p:cNvSpPr>
              <a:spLocks/>
            </p:cNvSpPr>
            <p:nvPr/>
          </p:nvSpPr>
          <p:spPr bwMode="auto">
            <a:xfrm>
              <a:off x="3084513" y="4240214"/>
              <a:ext cx="341312" cy="377825"/>
            </a:xfrm>
            <a:custGeom>
              <a:avLst/>
              <a:gdLst>
                <a:gd name="T0" fmla="*/ 50 w 215"/>
                <a:gd name="T1" fmla="*/ 16 h 238"/>
                <a:gd name="T2" fmla="*/ 73 w 215"/>
                <a:gd name="T3" fmla="*/ 36 h 238"/>
                <a:gd name="T4" fmla="*/ 59 w 215"/>
                <a:gd name="T5" fmla="*/ 49 h 238"/>
                <a:gd name="T6" fmla="*/ 75 w 215"/>
                <a:gd name="T7" fmla="*/ 53 h 238"/>
                <a:gd name="T8" fmla="*/ 87 w 215"/>
                <a:gd name="T9" fmla="*/ 58 h 238"/>
                <a:gd name="T10" fmla="*/ 88 w 215"/>
                <a:gd name="T11" fmla="*/ 50 h 238"/>
                <a:gd name="T12" fmla="*/ 98 w 215"/>
                <a:gd name="T13" fmla="*/ 45 h 238"/>
                <a:gd name="T14" fmla="*/ 111 w 215"/>
                <a:gd name="T15" fmla="*/ 43 h 238"/>
                <a:gd name="T16" fmla="*/ 116 w 215"/>
                <a:gd name="T17" fmla="*/ 39 h 238"/>
                <a:gd name="T18" fmla="*/ 121 w 215"/>
                <a:gd name="T19" fmla="*/ 25 h 238"/>
                <a:gd name="T20" fmla="*/ 130 w 215"/>
                <a:gd name="T21" fmla="*/ 4 h 238"/>
                <a:gd name="T22" fmla="*/ 139 w 215"/>
                <a:gd name="T23" fmla="*/ 0 h 238"/>
                <a:gd name="T24" fmla="*/ 180 w 215"/>
                <a:gd name="T25" fmla="*/ 28 h 238"/>
                <a:gd name="T26" fmla="*/ 187 w 215"/>
                <a:gd name="T27" fmla="*/ 42 h 238"/>
                <a:gd name="T28" fmla="*/ 202 w 215"/>
                <a:gd name="T29" fmla="*/ 39 h 238"/>
                <a:gd name="T30" fmla="*/ 209 w 215"/>
                <a:gd name="T31" fmla="*/ 104 h 238"/>
                <a:gd name="T32" fmla="*/ 193 w 215"/>
                <a:gd name="T33" fmla="*/ 105 h 238"/>
                <a:gd name="T34" fmla="*/ 187 w 215"/>
                <a:gd name="T35" fmla="*/ 118 h 238"/>
                <a:gd name="T36" fmla="*/ 177 w 215"/>
                <a:gd name="T37" fmla="*/ 116 h 238"/>
                <a:gd name="T38" fmla="*/ 168 w 215"/>
                <a:gd name="T39" fmla="*/ 132 h 238"/>
                <a:gd name="T40" fmla="*/ 184 w 215"/>
                <a:gd name="T41" fmla="*/ 148 h 238"/>
                <a:gd name="T42" fmla="*/ 200 w 215"/>
                <a:gd name="T43" fmla="*/ 163 h 238"/>
                <a:gd name="T44" fmla="*/ 192 w 215"/>
                <a:gd name="T45" fmla="*/ 182 h 238"/>
                <a:gd name="T46" fmla="*/ 159 w 215"/>
                <a:gd name="T47" fmla="*/ 182 h 238"/>
                <a:gd name="T48" fmla="*/ 147 w 215"/>
                <a:gd name="T49" fmla="*/ 166 h 238"/>
                <a:gd name="T50" fmla="*/ 142 w 215"/>
                <a:gd name="T51" fmla="*/ 164 h 238"/>
                <a:gd name="T52" fmla="*/ 131 w 215"/>
                <a:gd name="T53" fmla="*/ 153 h 238"/>
                <a:gd name="T54" fmla="*/ 122 w 215"/>
                <a:gd name="T55" fmla="*/ 160 h 238"/>
                <a:gd name="T56" fmla="*/ 116 w 215"/>
                <a:gd name="T57" fmla="*/ 165 h 238"/>
                <a:gd name="T58" fmla="*/ 118 w 215"/>
                <a:gd name="T59" fmla="*/ 185 h 238"/>
                <a:gd name="T60" fmla="*/ 99 w 215"/>
                <a:gd name="T61" fmla="*/ 189 h 238"/>
                <a:gd name="T62" fmla="*/ 122 w 215"/>
                <a:gd name="T63" fmla="*/ 216 h 238"/>
                <a:gd name="T64" fmla="*/ 84 w 215"/>
                <a:gd name="T65" fmla="*/ 202 h 238"/>
                <a:gd name="T66" fmla="*/ 66 w 215"/>
                <a:gd name="T67" fmla="*/ 235 h 238"/>
                <a:gd name="T68" fmla="*/ 22 w 215"/>
                <a:gd name="T69" fmla="*/ 232 h 238"/>
                <a:gd name="T70" fmla="*/ 36 w 215"/>
                <a:gd name="T71" fmla="*/ 222 h 238"/>
                <a:gd name="T72" fmla="*/ 15 w 215"/>
                <a:gd name="T73" fmla="*/ 193 h 238"/>
                <a:gd name="T74" fmla="*/ 5 w 215"/>
                <a:gd name="T75" fmla="*/ 191 h 238"/>
                <a:gd name="T76" fmla="*/ 4 w 215"/>
                <a:gd name="T77" fmla="*/ 176 h 238"/>
                <a:gd name="T78" fmla="*/ 26 w 215"/>
                <a:gd name="T79" fmla="*/ 161 h 238"/>
                <a:gd name="T80" fmla="*/ 52 w 215"/>
                <a:gd name="T81" fmla="*/ 115 h 238"/>
                <a:gd name="T82" fmla="*/ 73 w 215"/>
                <a:gd name="T83" fmla="*/ 109 h 238"/>
                <a:gd name="T84" fmla="*/ 92 w 215"/>
                <a:gd name="T85" fmla="*/ 101 h 238"/>
                <a:gd name="T86" fmla="*/ 105 w 215"/>
                <a:gd name="T87" fmla="*/ 79 h 238"/>
                <a:gd name="T88" fmla="*/ 80 w 215"/>
                <a:gd name="T89" fmla="*/ 81 h 238"/>
                <a:gd name="T90" fmla="*/ 58 w 215"/>
                <a:gd name="T91" fmla="*/ 73 h 238"/>
                <a:gd name="T92" fmla="*/ 32 w 215"/>
                <a:gd name="T93" fmla="*/ 34 h 238"/>
                <a:gd name="T94" fmla="*/ 40 w 215"/>
                <a:gd name="T95" fmla="*/ 23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5" h="238">
                  <a:moveTo>
                    <a:pt x="40" y="23"/>
                  </a:moveTo>
                  <a:lnTo>
                    <a:pt x="50" y="16"/>
                  </a:lnTo>
                  <a:lnTo>
                    <a:pt x="60" y="19"/>
                  </a:lnTo>
                  <a:lnTo>
                    <a:pt x="73" y="36"/>
                  </a:lnTo>
                  <a:lnTo>
                    <a:pt x="67" y="36"/>
                  </a:lnTo>
                  <a:lnTo>
                    <a:pt x="59" y="49"/>
                  </a:lnTo>
                  <a:lnTo>
                    <a:pt x="75" y="41"/>
                  </a:lnTo>
                  <a:lnTo>
                    <a:pt x="75" y="53"/>
                  </a:lnTo>
                  <a:lnTo>
                    <a:pt x="81" y="60"/>
                  </a:lnTo>
                  <a:lnTo>
                    <a:pt x="87" y="58"/>
                  </a:lnTo>
                  <a:lnTo>
                    <a:pt x="84" y="47"/>
                  </a:lnTo>
                  <a:lnTo>
                    <a:pt x="88" y="50"/>
                  </a:lnTo>
                  <a:lnTo>
                    <a:pt x="90" y="43"/>
                  </a:lnTo>
                  <a:lnTo>
                    <a:pt x="98" y="45"/>
                  </a:lnTo>
                  <a:lnTo>
                    <a:pt x="97" y="50"/>
                  </a:lnTo>
                  <a:lnTo>
                    <a:pt x="111" y="43"/>
                  </a:lnTo>
                  <a:lnTo>
                    <a:pt x="127" y="45"/>
                  </a:lnTo>
                  <a:lnTo>
                    <a:pt x="116" y="39"/>
                  </a:lnTo>
                  <a:lnTo>
                    <a:pt x="124" y="31"/>
                  </a:lnTo>
                  <a:lnTo>
                    <a:pt x="121" y="25"/>
                  </a:lnTo>
                  <a:lnTo>
                    <a:pt x="137" y="12"/>
                  </a:lnTo>
                  <a:lnTo>
                    <a:pt x="130" y="4"/>
                  </a:lnTo>
                  <a:lnTo>
                    <a:pt x="134" y="6"/>
                  </a:lnTo>
                  <a:lnTo>
                    <a:pt x="139" y="0"/>
                  </a:lnTo>
                  <a:lnTo>
                    <a:pt x="163" y="25"/>
                  </a:lnTo>
                  <a:lnTo>
                    <a:pt x="180" y="28"/>
                  </a:lnTo>
                  <a:lnTo>
                    <a:pt x="175" y="32"/>
                  </a:lnTo>
                  <a:lnTo>
                    <a:pt x="187" y="42"/>
                  </a:lnTo>
                  <a:lnTo>
                    <a:pt x="193" y="33"/>
                  </a:lnTo>
                  <a:lnTo>
                    <a:pt x="202" y="39"/>
                  </a:lnTo>
                  <a:lnTo>
                    <a:pt x="215" y="63"/>
                  </a:lnTo>
                  <a:lnTo>
                    <a:pt x="209" y="104"/>
                  </a:lnTo>
                  <a:lnTo>
                    <a:pt x="196" y="98"/>
                  </a:lnTo>
                  <a:lnTo>
                    <a:pt x="193" y="105"/>
                  </a:lnTo>
                  <a:lnTo>
                    <a:pt x="188" y="104"/>
                  </a:lnTo>
                  <a:lnTo>
                    <a:pt x="187" y="118"/>
                  </a:lnTo>
                  <a:lnTo>
                    <a:pt x="181" y="122"/>
                  </a:lnTo>
                  <a:lnTo>
                    <a:pt x="177" y="116"/>
                  </a:lnTo>
                  <a:lnTo>
                    <a:pt x="174" y="129"/>
                  </a:lnTo>
                  <a:lnTo>
                    <a:pt x="168" y="132"/>
                  </a:lnTo>
                  <a:lnTo>
                    <a:pt x="184" y="142"/>
                  </a:lnTo>
                  <a:lnTo>
                    <a:pt x="184" y="148"/>
                  </a:lnTo>
                  <a:lnTo>
                    <a:pt x="202" y="154"/>
                  </a:lnTo>
                  <a:lnTo>
                    <a:pt x="200" y="163"/>
                  </a:lnTo>
                  <a:lnTo>
                    <a:pt x="188" y="171"/>
                  </a:lnTo>
                  <a:lnTo>
                    <a:pt x="192" y="182"/>
                  </a:lnTo>
                  <a:lnTo>
                    <a:pt x="165" y="175"/>
                  </a:lnTo>
                  <a:lnTo>
                    <a:pt x="159" y="182"/>
                  </a:lnTo>
                  <a:lnTo>
                    <a:pt x="160" y="174"/>
                  </a:lnTo>
                  <a:lnTo>
                    <a:pt x="147" y="166"/>
                  </a:lnTo>
                  <a:lnTo>
                    <a:pt x="142" y="170"/>
                  </a:lnTo>
                  <a:lnTo>
                    <a:pt x="142" y="164"/>
                  </a:lnTo>
                  <a:lnTo>
                    <a:pt x="132" y="163"/>
                  </a:lnTo>
                  <a:lnTo>
                    <a:pt x="131" y="153"/>
                  </a:lnTo>
                  <a:lnTo>
                    <a:pt x="124" y="153"/>
                  </a:lnTo>
                  <a:lnTo>
                    <a:pt x="122" y="160"/>
                  </a:lnTo>
                  <a:lnTo>
                    <a:pt x="114" y="154"/>
                  </a:lnTo>
                  <a:lnTo>
                    <a:pt x="116" y="165"/>
                  </a:lnTo>
                  <a:lnTo>
                    <a:pt x="100" y="167"/>
                  </a:lnTo>
                  <a:lnTo>
                    <a:pt x="118" y="185"/>
                  </a:lnTo>
                  <a:lnTo>
                    <a:pt x="108" y="180"/>
                  </a:lnTo>
                  <a:lnTo>
                    <a:pt x="99" y="189"/>
                  </a:lnTo>
                  <a:lnTo>
                    <a:pt x="113" y="200"/>
                  </a:lnTo>
                  <a:lnTo>
                    <a:pt x="122" y="216"/>
                  </a:lnTo>
                  <a:lnTo>
                    <a:pt x="118" y="222"/>
                  </a:lnTo>
                  <a:lnTo>
                    <a:pt x="84" y="202"/>
                  </a:lnTo>
                  <a:lnTo>
                    <a:pt x="65" y="212"/>
                  </a:lnTo>
                  <a:lnTo>
                    <a:pt x="66" y="235"/>
                  </a:lnTo>
                  <a:lnTo>
                    <a:pt x="49" y="238"/>
                  </a:lnTo>
                  <a:lnTo>
                    <a:pt x="22" y="232"/>
                  </a:lnTo>
                  <a:lnTo>
                    <a:pt x="21" y="226"/>
                  </a:lnTo>
                  <a:lnTo>
                    <a:pt x="36" y="222"/>
                  </a:lnTo>
                  <a:lnTo>
                    <a:pt x="40" y="216"/>
                  </a:lnTo>
                  <a:lnTo>
                    <a:pt x="15" y="193"/>
                  </a:lnTo>
                  <a:lnTo>
                    <a:pt x="5" y="201"/>
                  </a:lnTo>
                  <a:lnTo>
                    <a:pt x="5" y="191"/>
                  </a:lnTo>
                  <a:lnTo>
                    <a:pt x="0" y="186"/>
                  </a:lnTo>
                  <a:lnTo>
                    <a:pt x="4" y="176"/>
                  </a:lnTo>
                  <a:lnTo>
                    <a:pt x="20" y="157"/>
                  </a:lnTo>
                  <a:lnTo>
                    <a:pt x="26" y="161"/>
                  </a:lnTo>
                  <a:lnTo>
                    <a:pt x="37" y="132"/>
                  </a:lnTo>
                  <a:lnTo>
                    <a:pt x="52" y="115"/>
                  </a:lnTo>
                  <a:lnTo>
                    <a:pt x="60" y="117"/>
                  </a:lnTo>
                  <a:lnTo>
                    <a:pt x="73" y="109"/>
                  </a:lnTo>
                  <a:lnTo>
                    <a:pt x="83" y="119"/>
                  </a:lnTo>
                  <a:lnTo>
                    <a:pt x="92" y="101"/>
                  </a:lnTo>
                  <a:lnTo>
                    <a:pt x="114" y="88"/>
                  </a:lnTo>
                  <a:lnTo>
                    <a:pt x="105" y="79"/>
                  </a:lnTo>
                  <a:lnTo>
                    <a:pt x="85" y="87"/>
                  </a:lnTo>
                  <a:lnTo>
                    <a:pt x="80" y="81"/>
                  </a:lnTo>
                  <a:lnTo>
                    <a:pt x="61" y="82"/>
                  </a:lnTo>
                  <a:lnTo>
                    <a:pt x="58" y="73"/>
                  </a:lnTo>
                  <a:lnTo>
                    <a:pt x="41" y="73"/>
                  </a:lnTo>
                  <a:lnTo>
                    <a:pt x="32" y="34"/>
                  </a:lnTo>
                  <a:lnTo>
                    <a:pt x="39" y="32"/>
                  </a:lnTo>
                  <a:lnTo>
                    <a:pt x="40" y="2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150"/>
            <p:cNvSpPr>
              <a:spLocks/>
            </p:cNvSpPr>
            <p:nvPr/>
          </p:nvSpPr>
          <p:spPr bwMode="auto">
            <a:xfrm>
              <a:off x="3084513" y="4240214"/>
              <a:ext cx="341312" cy="377825"/>
            </a:xfrm>
            <a:custGeom>
              <a:avLst/>
              <a:gdLst>
                <a:gd name="T0" fmla="*/ 50 w 215"/>
                <a:gd name="T1" fmla="*/ 16 h 238"/>
                <a:gd name="T2" fmla="*/ 73 w 215"/>
                <a:gd name="T3" fmla="*/ 36 h 238"/>
                <a:gd name="T4" fmla="*/ 59 w 215"/>
                <a:gd name="T5" fmla="*/ 49 h 238"/>
                <a:gd name="T6" fmla="*/ 75 w 215"/>
                <a:gd name="T7" fmla="*/ 53 h 238"/>
                <a:gd name="T8" fmla="*/ 87 w 215"/>
                <a:gd name="T9" fmla="*/ 58 h 238"/>
                <a:gd name="T10" fmla="*/ 88 w 215"/>
                <a:gd name="T11" fmla="*/ 50 h 238"/>
                <a:gd name="T12" fmla="*/ 98 w 215"/>
                <a:gd name="T13" fmla="*/ 45 h 238"/>
                <a:gd name="T14" fmla="*/ 111 w 215"/>
                <a:gd name="T15" fmla="*/ 43 h 238"/>
                <a:gd name="T16" fmla="*/ 116 w 215"/>
                <a:gd name="T17" fmla="*/ 39 h 238"/>
                <a:gd name="T18" fmla="*/ 121 w 215"/>
                <a:gd name="T19" fmla="*/ 25 h 238"/>
                <a:gd name="T20" fmla="*/ 130 w 215"/>
                <a:gd name="T21" fmla="*/ 4 h 238"/>
                <a:gd name="T22" fmla="*/ 139 w 215"/>
                <a:gd name="T23" fmla="*/ 0 h 238"/>
                <a:gd name="T24" fmla="*/ 180 w 215"/>
                <a:gd name="T25" fmla="*/ 28 h 238"/>
                <a:gd name="T26" fmla="*/ 187 w 215"/>
                <a:gd name="T27" fmla="*/ 42 h 238"/>
                <a:gd name="T28" fmla="*/ 202 w 215"/>
                <a:gd name="T29" fmla="*/ 39 h 238"/>
                <a:gd name="T30" fmla="*/ 209 w 215"/>
                <a:gd name="T31" fmla="*/ 104 h 238"/>
                <a:gd name="T32" fmla="*/ 193 w 215"/>
                <a:gd name="T33" fmla="*/ 105 h 238"/>
                <a:gd name="T34" fmla="*/ 187 w 215"/>
                <a:gd name="T35" fmla="*/ 118 h 238"/>
                <a:gd name="T36" fmla="*/ 177 w 215"/>
                <a:gd name="T37" fmla="*/ 116 h 238"/>
                <a:gd name="T38" fmla="*/ 168 w 215"/>
                <a:gd name="T39" fmla="*/ 132 h 238"/>
                <a:gd name="T40" fmla="*/ 184 w 215"/>
                <a:gd name="T41" fmla="*/ 148 h 238"/>
                <a:gd name="T42" fmla="*/ 200 w 215"/>
                <a:gd name="T43" fmla="*/ 163 h 238"/>
                <a:gd name="T44" fmla="*/ 192 w 215"/>
                <a:gd name="T45" fmla="*/ 182 h 238"/>
                <a:gd name="T46" fmla="*/ 159 w 215"/>
                <a:gd name="T47" fmla="*/ 182 h 238"/>
                <a:gd name="T48" fmla="*/ 147 w 215"/>
                <a:gd name="T49" fmla="*/ 166 h 238"/>
                <a:gd name="T50" fmla="*/ 142 w 215"/>
                <a:gd name="T51" fmla="*/ 164 h 238"/>
                <a:gd name="T52" fmla="*/ 131 w 215"/>
                <a:gd name="T53" fmla="*/ 153 h 238"/>
                <a:gd name="T54" fmla="*/ 122 w 215"/>
                <a:gd name="T55" fmla="*/ 160 h 238"/>
                <a:gd name="T56" fmla="*/ 116 w 215"/>
                <a:gd name="T57" fmla="*/ 165 h 238"/>
                <a:gd name="T58" fmla="*/ 118 w 215"/>
                <a:gd name="T59" fmla="*/ 185 h 238"/>
                <a:gd name="T60" fmla="*/ 99 w 215"/>
                <a:gd name="T61" fmla="*/ 189 h 238"/>
                <a:gd name="T62" fmla="*/ 122 w 215"/>
                <a:gd name="T63" fmla="*/ 216 h 238"/>
                <a:gd name="T64" fmla="*/ 84 w 215"/>
                <a:gd name="T65" fmla="*/ 202 h 238"/>
                <a:gd name="T66" fmla="*/ 66 w 215"/>
                <a:gd name="T67" fmla="*/ 235 h 238"/>
                <a:gd name="T68" fmla="*/ 22 w 215"/>
                <a:gd name="T69" fmla="*/ 232 h 238"/>
                <a:gd name="T70" fmla="*/ 36 w 215"/>
                <a:gd name="T71" fmla="*/ 222 h 238"/>
                <a:gd name="T72" fmla="*/ 15 w 215"/>
                <a:gd name="T73" fmla="*/ 193 h 238"/>
                <a:gd name="T74" fmla="*/ 5 w 215"/>
                <a:gd name="T75" fmla="*/ 191 h 238"/>
                <a:gd name="T76" fmla="*/ 4 w 215"/>
                <a:gd name="T77" fmla="*/ 176 h 238"/>
                <a:gd name="T78" fmla="*/ 26 w 215"/>
                <a:gd name="T79" fmla="*/ 161 h 238"/>
                <a:gd name="T80" fmla="*/ 52 w 215"/>
                <a:gd name="T81" fmla="*/ 115 h 238"/>
                <a:gd name="T82" fmla="*/ 73 w 215"/>
                <a:gd name="T83" fmla="*/ 109 h 238"/>
                <a:gd name="T84" fmla="*/ 92 w 215"/>
                <a:gd name="T85" fmla="*/ 101 h 238"/>
                <a:gd name="T86" fmla="*/ 105 w 215"/>
                <a:gd name="T87" fmla="*/ 79 h 238"/>
                <a:gd name="T88" fmla="*/ 80 w 215"/>
                <a:gd name="T89" fmla="*/ 81 h 238"/>
                <a:gd name="T90" fmla="*/ 58 w 215"/>
                <a:gd name="T91" fmla="*/ 73 h 238"/>
                <a:gd name="T92" fmla="*/ 32 w 215"/>
                <a:gd name="T93" fmla="*/ 34 h 238"/>
                <a:gd name="T94" fmla="*/ 40 w 215"/>
                <a:gd name="T95" fmla="*/ 23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5" h="238">
                  <a:moveTo>
                    <a:pt x="40" y="23"/>
                  </a:moveTo>
                  <a:lnTo>
                    <a:pt x="50" y="16"/>
                  </a:lnTo>
                  <a:lnTo>
                    <a:pt x="60" y="19"/>
                  </a:lnTo>
                  <a:lnTo>
                    <a:pt x="73" y="36"/>
                  </a:lnTo>
                  <a:lnTo>
                    <a:pt x="67" y="36"/>
                  </a:lnTo>
                  <a:lnTo>
                    <a:pt x="59" y="49"/>
                  </a:lnTo>
                  <a:lnTo>
                    <a:pt x="75" y="41"/>
                  </a:lnTo>
                  <a:lnTo>
                    <a:pt x="75" y="53"/>
                  </a:lnTo>
                  <a:lnTo>
                    <a:pt x="81" y="60"/>
                  </a:lnTo>
                  <a:lnTo>
                    <a:pt x="87" y="58"/>
                  </a:lnTo>
                  <a:lnTo>
                    <a:pt x="84" y="47"/>
                  </a:lnTo>
                  <a:lnTo>
                    <a:pt x="88" y="50"/>
                  </a:lnTo>
                  <a:lnTo>
                    <a:pt x="90" y="43"/>
                  </a:lnTo>
                  <a:lnTo>
                    <a:pt x="98" y="45"/>
                  </a:lnTo>
                  <a:lnTo>
                    <a:pt x="97" y="50"/>
                  </a:lnTo>
                  <a:lnTo>
                    <a:pt x="111" y="43"/>
                  </a:lnTo>
                  <a:lnTo>
                    <a:pt x="127" y="45"/>
                  </a:lnTo>
                  <a:lnTo>
                    <a:pt x="116" y="39"/>
                  </a:lnTo>
                  <a:lnTo>
                    <a:pt x="124" y="31"/>
                  </a:lnTo>
                  <a:lnTo>
                    <a:pt x="121" y="25"/>
                  </a:lnTo>
                  <a:lnTo>
                    <a:pt x="137" y="12"/>
                  </a:lnTo>
                  <a:lnTo>
                    <a:pt x="130" y="4"/>
                  </a:lnTo>
                  <a:lnTo>
                    <a:pt x="134" y="6"/>
                  </a:lnTo>
                  <a:lnTo>
                    <a:pt x="139" y="0"/>
                  </a:lnTo>
                  <a:lnTo>
                    <a:pt x="163" y="25"/>
                  </a:lnTo>
                  <a:lnTo>
                    <a:pt x="180" y="28"/>
                  </a:lnTo>
                  <a:lnTo>
                    <a:pt x="175" y="32"/>
                  </a:lnTo>
                  <a:lnTo>
                    <a:pt x="187" y="42"/>
                  </a:lnTo>
                  <a:lnTo>
                    <a:pt x="193" y="33"/>
                  </a:lnTo>
                  <a:lnTo>
                    <a:pt x="202" y="39"/>
                  </a:lnTo>
                  <a:lnTo>
                    <a:pt x="215" y="63"/>
                  </a:lnTo>
                  <a:lnTo>
                    <a:pt x="209" y="104"/>
                  </a:lnTo>
                  <a:lnTo>
                    <a:pt x="196" y="98"/>
                  </a:lnTo>
                  <a:lnTo>
                    <a:pt x="193" y="105"/>
                  </a:lnTo>
                  <a:lnTo>
                    <a:pt x="188" y="104"/>
                  </a:lnTo>
                  <a:lnTo>
                    <a:pt x="187" y="118"/>
                  </a:lnTo>
                  <a:lnTo>
                    <a:pt x="181" y="122"/>
                  </a:lnTo>
                  <a:lnTo>
                    <a:pt x="177" y="116"/>
                  </a:lnTo>
                  <a:lnTo>
                    <a:pt x="174" y="129"/>
                  </a:lnTo>
                  <a:lnTo>
                    <a:pt x="168" y="132"/>
                  </a:lnTo>
                  <a:lnTo>
                    <a:pt x="184" y="142"/>
                  </a:lnTo>
                  <a:lnTo>
                    <a:pt x="184" y="148"/>
                  </a:lnTo>
                  <a:lnTo>
                    <a:pt x="202" y="154"/>
                  </a:lnTo>
                  <a:lnTo>
                    <a:pt x="200" y="163"/>
                  </a:lnTo>
                  <a:lnTo>
                    <a:pt x="188" y="171"/>
                  </a:lnTo>
                  <a:lnTo>
                    <a:pt x="192" y="182"/>
                  </a:lnTo>
                  <a:lnTo>
                    <a:pt x="165" y="175"/>
                  </a:lnTo>
                  <a:lnTo>
                    <a:pt x="159" y="182"/>
                  </a:lnTo>
                  <a:lnTo>
                    <a:pt x="160" y="174"/>
                  </a:lnTo>
                  <a:lnTo>
                    <a:pt x="147" y="166"/>
                  </a:lnTo>
                  <a:lnTo>
                    <a:pt x="142" y="170"/>
                  </a:lnTo>
                  <a:lnTo>
                    <a:pt x="142" y="164"/>
                  </a:lnTo>
                  <a:lnTo>
                    <a:pt x="132" y="163"/>
                  </a:lnTo>
                  <a:lnTo>
                    <a:pt x="131" y="153"/>
                  </a:lnTo>
                  <a:lnTo>
                    <a:pt x="124" y="153"/>
                  </a:lnTo>
                  <a:lnTo>
                    <a:pt x="122" y="160"/>
                  </a:lnTo>
                  <a:lnTo>
                    <a:pt x="114" y="154"/>
                  </a:lnTo>
                  <a:lnTo>
                    <a:pt x="116" y="165"/>
                  </a:lnTo>
                  <a:lnTo>
                    <a:pt x="100" y="167"/>
                  </a:lnTo>
                  <a:lnTo>
                    <a:pt x="118" y="185"/>
                  </a:lnTo>
                  <a:lnTo>
                    <a:pt x="108" y="180"/>
                  </a:lnTo>
                  <a:lnTo>
                    <a:pt x="99" y="189"/>
                  </a:lnTo>
                  <a:lnTo>
                    <a:pt x="113" y="200"/>
                  </a:lnTo>
                  <a:lnTo>
                    <a:pt x="122" y="216"/>
                  </a:lnTo>
                  <a:lnTo>
                    <a:pt x="118" y="222"/>
                  </a:lnTo>
                  <a:lnTo>
                    <a:pt x="84" y="202"/>
                  </a:lnTo>
                  <a:lnTo>
                    <a:pt x="65" y="212"/>
                  </a:lnTo>
                  <a:lnTo>
                    <a:pt x="66" y="235"/>
                  </a:lnTo>
                  <a:lnTo>
                    <a:pt x="49" y="238"/>
                  </a:lnTo>
                  <a:lnTo>
                    <a:pt x="22" y="232"/>
                  </a:lnTo>
                  <a:lnTo>
                    <a:pt x="21" y="226"/>
                  </a:lnTo>
                  <a:lnTo>
                    <a:pt x="36" y="222"/>
                  </a:lnTo>
                  <a:lnTo>
                    <a:pt x="40" y="216"/>
                  </a:lnTo>
                  <a:lnTo>
                    <a:pt x="15" y="193"/>
                  </a:lnTo>
                  <a:lnTo>
                    <a:pt x="5" y="201"/>
                  </a:lnTo>
                  <a:lnTo>
                    <a:pt x="5" y="191"/>
                  </a:lnTo>
                  <a:lnTo>
                    <a:pt x="0" y="186"/>
                  </a:lnTo>
                  <a:lnTo>
                    <a:pt x="4" y="176"/>
                  </a:lnTo>
                  <a:lnTo>
                    <a:pt x="20" y="157"/>
                  </a:lnTo>
                  <a:lnTo>
                    <a:pt x="26" y="161"/>
                  </a:lnTo>
                  <a:lnTo>
                    <a:pt x="37" y="132"/>
                  </a:lnTo>
                  <a:lnTo>
                    <a:pt x="52" y="115"/>
                  </a:lnTo>
                  <a:lnTo>
                    <a:pt x="60" y="117"/>
                  </a:lnTo>
                  <a:lnTo>
                    <a:pt x="73" y="109"/>
                  </a:lnTo>
                  <a:lnTo>
                    <a:pt x="83" y="119"/>
                  </a:lnTo>
                  <a:lnTo>
                    <a:pt x="92" y="101"/>
                  </a:lnTo>
                  <a:lnTo>
                    <a:pt x="114" y="88"/>
                  </a:lnTo>
                  <a:lnTo>
                    <a:pt x="105" y="79"/>
                  </a:lnTo>
                  <a:lnTo>
                    <a:pt x="85" y="87"/>
                  </a:lnTo>
                  <a:lnTo>
                    <a:pt x="80" y="81"/>
                  </a:lnTo>
                  <a:lnTo>
                    <a:pt x="61" y="82"/>
                  </a:lnTo>
                  <a:lnTo>
                    <a:pt x="58" y="73"/>
                  </a:lnTo>
                  <a:lnTo>
                    <a:pt x="41" y="73"/>
                  </a:lnTo>
                  <a:lnTo>
                    <a:pt x="32" y="34"/>
                  </a:lnTo>
                  <a:lnTo>
                    <a:pt x="39" y="32"/>
                  </a:lnTo>
                  <a:lnTo>
                    <a:pt x="40" y="23"/>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21" name="Freeform 151"/>
            <p:cNvSpPr>
              <a:spLocks/>
            </p:cNvSpPr>
            <p:nvPr/>
          </p:nvSpPr>
          <p:spPr bwMode="auto">
            <a:xfrm>
              <a:off x="3222625" y="3803651"/>
              <a:ext cx="487362" cy="561975"/>
            </a:xfrm>
            <a:custGeom>
              <a:avLst/>
              <a:gdLst>
                <a:gd name="T0" fmla="*/ 45 w 307"/>
                <a:gd name="T1" fmla="*/ 220 h 354"/>
                <a:gd name="T2" fmla="*/ 76 w 307"/>
                <a:gd name="T3" fmla="*/ 195 h 354"/>
                <a:gd name="T4" fmla="*/ 88 w 307"/>
                <a:gd name="T5" fmla="*/ 200 h 354"/>
                <a:gd name="T6" fmla="*/ 129 w 307"/>
                <a:gd name="T7" fmla="*/ 173 h 354"/>
                <a:gd name="T8" fmla="*/ 130 w 307"/>
                <a:gd name="T9" fmla="*/ 152 h 354"/>
                <a:gd name="T10" fmla="*/ 133 w 307"/>
                <a:gd name="T11" fmla="*/ 105 h 354"/>
                <a:gd name="T12" fmla="*/ 161 w 307"/>
                <a:gd name="T13" fmla="*/ 91 h 354"/>
                <a:gd name="T14" fmla="*/ 197 w 307"/>
                <a:gd name="T15" fmla="*/ 66 h 354"/>
                <a:gd name="T16" fmla="*/ 242 w 307"/>
                <a:gd name="T17" fmla="*/ 0 h 354"/>
                <a:gd name="T18" fmla="*/ 252 w 307"/>
                <a:gd name="T19" fmla="*/ 11 h 354"/>
                <a:gd name="T20" fmla="*/ 274 w 307"/>
                <a:gd name="T21" fmla="*/ 41 h 354"/>
                <a:gd name="T22" fmla="*/ 280 w 307"/>
                <a:gd name="T23" fmla="*/ 144 h 354"/>
                <a:gd name="T24" fmla="*/ 275 w 307"/>
                <a:gd name="T25" fmla="*/ 194 h 354"/>
                <a:gd name="T26" fmla="*/ 300 w 307"/>
                <a:gd name="T27" fmla="*/ 262 h 354"/>
                <a:gd name="T28" fmla="*/ 297 w 307"/>
                <a:gd name="T29" fmla="*/ 304 h 354"/>
                <a:gd name="T30" fmla="*/ 270 w 307"/>
                <a:gd name="T31" fmla="*/ 308 h 354"/>
                <a:gd name="T32" fmla="*/ 248 w 307"/>
                <a:gd name="T33" fmla="*/ 303 h 354"/>
                <a:gd name="T34" fmla="*/ 238 w 307"/>
                <a:gd name="T35" fmla="*/ 320 h 354"/>
                <a:gd name="T36" fmla="*/ 234 w 307"/>
                <a:gd name="T37" fmla="*/ 341 h 354"/>
                <a:gd name="T38" fmla="*/ 233 w 307"/>
                <a:gd name="T39" fmla="*/ 354 h 354"/>
                <a:gd name="T40" fmla="*/ 208 w 307"/>
                <a:gd name="T41" fmla="*/ 341 h 354"/>
                <a:gd name="T42" fmla="*/ 180 w 307"/>
                <a:gd name="T43" fmla="*/ 335 h 354"/>
                <a:gd name="T44" fmla="*/ 171 w 307"/>
                <a:gd name="T45" fmla="*/ 332 h 354"/>
                <a:gd name="T46" fmla="*/ 152 w 307"/>
                <a:gd name="T47" fmla="*/ 322 h 354"/>
                <a:gd name="T48" fmla="*/ 125 w 307"/>
                <a:gd name="T49" fmla="*/ 336 h 354"/>
                <a:gd name="T50" fmla="*/ 106 w 307"/>
                <a:gd name="T51" fmla="*/ 308 h 354"/>
                <a:gd name="T52" fmla="*/ 88 w 307"/>
                <a:gd name="T53" fmla="*/ 307 h 354"/>
                <a:gd name="T54" fmla="*/ 76 w 307"/>
                <a:gd name="T55" fmla="*/ 300 h 354"/>
                <a:gd name="T56" fmla="*/ 35 w 307"/>
                <a:gd name="T57" fmla="*/ 283 h 354"/>
                <a:gd name="T58" fmla="*/ 21 w 307"/>
                <a:gd name="T59" fmla="*/ 273 h 354"/>
                <a:gd name="T60" fmla="*/ 2 w 307"/>
                <a:gd name="T61" fmla="*/ 238 h 354"/>
                <a:gd name="T62" fmla="*/ 17 w 307"/>
                <a:gd name="T63" fmla="*/ 214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7" h="354">
                  <a:moveTo>
                    <a:pt x="17" y="214"/>
                  </a:moveTo>
                  <a:lnTo>
                    <a:pt x="45" y="220"/>
                  </a:lnTo>
                  <a:lnTo>
                    <a:pt x="63" y="192"/>
                  </a:lnTo>
                  <a:lnTo>
                    <a:pt x="76" y="195"/>
                  </a:lnTo>
                  <a:lnTo>
                    <a:pt x="75" y="203"/>
                  </a:lnTo>
                  <a:lnTo>
                    <a:pt x="88" y="200"/>
                  </a:lnTo>
                  <a:lnTo>
                    <a:pt x="92" y="179"/>
                  </a:lnTo>
                  <a:lnTo>
                    <a:pt x="129" y="173"/>
                  </a:lnTo>
                  <a:lnTo>
                    <a:pt x="135" y="160"/>
                  </a:lnTo>
                  <a:lnTo>
                    <a:pt x="130" y="152"/>
                  </a:lnTo>
                  <a:lnTo>
                    <a:pt x="144" y="136"/>
                  </a:lnTo>
                  <a:lnTo>
                    <a:pt x="133" y="105"/>
                  </a:lnTo>
                  <a:lnTo>
                    <a:pt x="144" y="95"/>
                  </a:lnTo>
                  <a:lnTo>
                    <a:pt x="161" y="91"/>
                  </a:lnTo>
                  <a:lnTo>
                    <a:pt x="165" y="94"/>
                  </a:lnTo>
                  <a:lnTo>
                    <a:pt x="197" y="66"/>
                  </a:lnTo>
                  <a:lnTo>
                    <a:pt x="234" y="6"/>
                  </a:lnTo>
                  <a:lnTo>
                    <a:pt x="242" y="0"/>
                  </a:lnTo>
                  <a:lnTo>
                    <a:pt x="247" y="5"/>
                  </a:lnTo>
                  <a:lnTo>
                    <a:pt x="252" y="11"/>
                  </a:lnTo>
                  <a:lnTo>
                    <a:pt x="247" y="20"/>
                  </a:lnTo>
                  <a:lnTo>
                    <a:pt x="274" y="41"/>
                  </a:lnTo>
                  <a:lnTo>
                    <a:pt x="294" y="88"/>
                  </a:lnTo>
                  <a:lnTo>
                    <a:pt x="280" y="144"/>
                  </a:lnTo>
                  <a:lnTo>
                    <a:pt x="288" y="155"/>
                  </a:lnTo>
                  <a:lnTo>
                    <a:pt x="275" y="194"/>
                  </a:lnTo>
                  <a:lnTo>
                    <a:pt x="302" y="220"/>
                  </a:lnTo>
                  <a:lnTo>
                    <a:pt x="300" y="262"/>
                  </a:lnTo>
                  <a:lnTo>
                    <a:pt x="307" y="269"/>
                  </a:lnTo>
                  <a:lnTo>
                    <a:pt x="297" y="304"/>
                  </a:lnTo>
                  <a:lnTo>
                    <a:pt x="279" y="303"/>
                  </a:lnTo>
                  <a:lnTo>
                    <a:pt x="270" y="308"/>
                  </a:lnTo>
                  <a:lnTo>
                    <a:pt x="270" y="301"/>
                  </a:lnTo>
                  <a:lnTo>
                    <a:pt x="248" y="303"/>
                  </a:lnTo>
                  <a:lnTo>
                    <a:pt x="251" y="309"/>
                  </a:lnTo>
                  <a:lnTo>
                    <a:pt x="238" y="320"/>
                  </a:lnTo>
                  <a:lnTo>
                    <a:pt x="242" y="327"/>
                  </a:lnTo>
                  <a:lnTo>
                    <a:pt x="234" y="341"/>
                  </a:lnTo>
                  <a:lnTo>
                    <a:pt x="239" y="347"/>
                  </a:lnTo>
                  <a:lnTo>
                    <a:pt x="233" y="354"/>
                  </a:lnTo>
                  <a:lnTo>
                    <a:pt x="225" y="344"/>
                  </a:lnTo>
                  <a:lnTo>
                    <a:pt x="208" y="341"/>
                  </a:lnTo>
                  <a:lnTo>
                    <a:pt x="196" y="354"/>
                  </a:lnTo>
                  <a:lnTo>
                    <a:pt x="180" y="335"/>
                  </a:lnTo>
                  <a:lnTo>
                    <a:pt x="173" y="339"/>
                  </a:lnTo>
                  <a:lnTo>
                    <a:pt x="171" y="332"/>
                  </a:lnTo>
                  <a:lnTo>
                    <a:pt x="153" y="328"/>
                  </a:lnTo>
                  <a:lnTo>
                    <a:pt x="152" y="322"/>
                  </a:lnTo>
                  <a:lnTo>
                    <a:pt x="131" y="327"/>
                  </a:lnTo>
                  <a:lnTo>
                    <a:pt x="125" y="336"/>
                  </a:lnTo>
                  <a:lnTo>
                    <a:pt x="115" y="314"/>
                  </a:lnTo>
                  <a:lnTo>
                    <a:pt x="106" y="308"/>
                  </a:lnTo>
                  <a:lnTo>
                    <a:pt x="100" y="317"/>
                  </a:lnTo>
                  <a:lnTo>
                    <a:pt x="88" y="307"/>
                  </a:lnTo>
                  <a:lnTo>
                    <a:pt x="93" y="303"/>
                  </a:lnTo>
                  <a:lnTo>
                    <a:pt x="76" y="300"/>
                  </a:lnTo>
                  <a:lnTo>
                    <a:pt x="54" y="275"/>
                  </a:lnTo>
                  <a:lnTo>
                    <a:pt x="35" y="283"/>
                  </a:lnTo>
                  <a:lnTo>
                    <a:pt x="29" y="272"/>
                  </a:lnTo>
                  <a:lnTo>
                    <a:pt x="21" y="273"/>
                  </a:lnTo>
                  <a:lnTo>
                    <a:pt x="0" y="258"/>
                  </a:lnTo>
                  <a:lnTo>
                    <a:pt x="2" y="238"/>
                  </a:lnTo>
                  <a:lnTo>
                    <a:pt x="16" y="226"/>
                  </a:lnTo>
                  <a:lnTo>
                    <a:pt x="17" y="21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Freeform 152"/>
            <p:cNvSpPr>
              <a:spLocks/>
            </p:cNvSpPr>
            <p:nvPr/>
          </p:nvSpPr>
          <p:spPr bwMode="auto">
            <a:xfrm>
              <a:off x="3222625" y="3803651"/>
              <a:ext cx="487362" cy="561975"/>
            </a:xfrm>
            <a:custGeom>
              <a:avLst/>
              <a:gdLst>
                <a:gd name="T0" fmla="*/ 45 w 307"/>
                <a:gd name="T1" fmla="*/ 220 h 354"/>
                <a:gd name="T2" fmla="*/ 76 w 307"/>
                <a:gd name="T3" fmla="*/ 195 h 354"/>
                <a:gd name="T4" fmla="*/ 88 w 307"/>
                <a:gd name="T5" fmla="*/ 200 h 354"/>
                <a:gd name="T6" fmla="*/ 129 w 307"/>
                <a:gd name="T7" fmla="*/ 173 h 354"/>
                <a:gd name="T8" fmla="*/ 130 w 307"/>
                <a:gd name="T9" fmla="*/ 152 h 354"/>
                <a:gd name="T10" fmla="*/ 133 w 307"/>
                <a:gd name="T11" fmla="*/ 105 h 354"/>
                <a:gd name="T12" fmla="*/ 161 w 307"/>
                <a:gd name="T13" fmla="*/ 91 h 354"/>
                <a:gd name="T14" fmla="*/ 197 w 307"/>
                <a:gd name="T15" fmla="*/ 66 h 354"/>
                <a:gd name="T16" fmla="*/ 242 w 307"/>
                <a:gd name="T17" fmla="*/ 0 h 354"/>
                <a:gd name="T18" fmla="*/ 252 w 307"/>
                <a:gd name="T19" fmla="*/ 11 h 354"/>
                <a:gd name="T20" fmla="*/ 274 w 307"/>
                <a:gd name="T21" fmla="*/ 41 h 354"/>
                <a:gd name="T22" fmla="*/ 280 w 307"/>
                <a:gd name="T23" fmla="*/ 144 h 354"/>
                <a:gd name="T24" fmla="*/ 275 w 307"/>
                <a:gd name="T25" fmla="*/ 194 h 354"/>
                <a:gd name="T26" fmla="*/ 300 w 307"/>
                <a:gd name="T27" fmla="*/ 262 h 354"/>
                <a:gd name="T28" fmla="*/ 297 w 307"/>
                <a:gd name="T29" fmla="*/ 304 h 354"/>
                <a:gd name="T30" fmla="*/ 270 w 307"/>
                <a:gd name="T31" fmla="*/ 308 h 354"/>
                <a:gd name="T32" fmla="*/ 248 w 307"/>
                <a:gd name="T33" fmla="*/ 303 h 354"/>
                <a:gd name="T34" fmla="*/ 238 w 307"/>
                <a:gd name="T35" fmla="*/ 320 h 354"/>
                <a:gd name="T36" fmla="*/ 234 w 307"/>
                <a:gd name="T37" fmla="*/ 341 h 354"/>
                <a:gd name="T38" fmla="*/ 233 w 307"/>
                <a:gd name="T39" fmla="*/ 354 h 354"/>
                <a:gd name="T40" fmla="*/ 208 w 307"/>
                <a:gd name="T41" fmla="*/ 341 h 354"/>
                <a:gd name="T42" fmla="*/ 180 w 307"/>
                <a:gd name="T43" fmla="*/ 335 h 354"/>
                <a:gd name="T44" fmla="*/ 171 w 307"/>
                <a:gd name="T45" fmla="*/ 332 h 354"/>
                <a:gd name="T46" fmla="*/ 152 w 307"/>
                <a:gd name="T47" fmla="*/ 322 h 354"/>
                <a:gd name="T48" fmla="*/ 125 w 307"/>
                <a:gd name="T49" fmla="*/ 336 h 354"/>
                <a:gd name="T50" fmla="*/ 106 w 307"/>
                <a:gd name="T51" fmla="*/ 308 h 354"/>
                <a:gd name="T52" fmla="*/ 88 w 307"/>
                <a:gd name="T53" fmla="*/ 307 h 354"/>
                <a:gd name="T54" fmla="*/ 76 w 307"/>
                <a:gd name="T55" fmla="*/ 300 h 354"/>
                <a:gd name="T56" fmla="*/ 35 w 307"/>
                <a:gd name="T57" fmla="*/ 283 h 354"/>
                <a:gd name="T58" fmla="*/ 21 w 307"/>
                <a:gd name="T59" fmla="*/ 273 h 354"/>
                <a:gd name="T60" fmla="*/ 2 w 307"/>
                <a:gd name="T61" fmla="*/ 238 h 354"/>
                <a:gd name="T62" fmla="*/ 17 w 307"/>
                <a:gd name="T63" fmla="*/ 214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7" h="354">
                  <a:moveTo>
                    <a:pt x="17" y="214"/>
                  </a:moveTo>
                  <a:lnTo>
                    <a:pt x="45" y="220"/>
                  </a:lnTo>
                  <a:lnTo>
                    <a:pt x="63" y="192"/>
                  </a:lnTo>
                  <a:lnTo>
                    <a:pt x="76" y="195"/>
                  </a:lnTo>
                  <a:lnTo>
                    <a:pt x="75" y="203"/>
                  </a:lnTo>
                  <a:lnTo>
                    <a:pt x="88" y="200"/>
                  </a:lnTo>
                  <a:lnTo>
                    <a:pt x="92" y="179"/>
                  </a:lnTo>
                  <a:lnTo>
                    <a:pt x="129" y="173"/>
                  </a:lnTo>
                  <a:lnTo>
                    <a:pt x="135" y="160"/>
                  </a:lnTo>
                  <a:lnTo>
                    <a:pt x="130" y="152"/>
                  </a:lnTo>
                  <a:lnTo>
                    <a:pt x="144" y="136"/>
                  </a:lnTo>
                  <a:lnTo>
                    <a:pt x="133" y="105"/>
                  </a:lnTo>
                  <a:lnTo>
                    <a:pt x="144" y="95"/>
                  </a:lnTo>
                  <a:lnTo>
                    <a:pt x="161" y="91"/>
                  </a:lnTo>
                  <a:lnTo>
                    <a:pt x="165" y="94"/>
                  </a:lnTo>
                  <a:lnTo>
                    <a:pt x="197" y="66"/>
                  </a:lnTo>
                  <a:lnTo>
                    <a:pt x="234" y="6"/>
                  </a:lnTo>
                  <a:lnTo>
                    <a:pt x="242" y="0"/>
                  </a:lnTo>
                  <a:lnTo>
                    <a:pt x="247" y="5"/>
                  </a:lnTo>
                  <a:lnTo>
                    <a:pt x="252" y="11"/>
                  </a:lnTo>
                  <a:lnTo>
                    <a:pt x="247" y="20"/>
                  </a:lnTo>
                  <a:lnTo>
                    <a:pt x="274" y="41"/>
                  </a:lnTo>
                  <a:lnTo>
                    <a:pt x="294" y="88"/>
                  </a:lnTo>
                  <a:lnTo>
                    <a:pt x="280" y="144"/>
                  </a:lnTo>
                  <a:lnTo>
                    <a:pt x="288" y="155"/>
                  </a:lnTo>
                  <a:lnTo>
                    <a:pt x="275" y="194"/>
                  </a:lnTo>
                  <a:lnTo>
                    <a:pt x="302" y="220"/>
                  </a:lnTo>
                  <a:lnTo>
                    <a:pt x="300" y="262"/>
                  </a:lnTo>
                  <a:lnTo>
                    <a:pt x="307" y="269"/>
                  </a:lnTo>
                  <a:lnTo>
                    <a:pt x="297" y="304"/>
                  </a:lnTo>
                  <a:lnTo>
                    <a:pt x="279" y="303"/>
                  </a:lnTo>
                  <a:lnTo>
                    <a:pt x="270" y="308"/>
                  </a:lnTo>
                  <a:lnTo>
                    <a:pt x="270" y="301"/>
                  </a:lnTo>
                  <a:lnTo>
                    <a:pt x="248" y="303"/>
                  </a:lnTo>
                  <a:lnTo>
                    <a:pt x="251" y="309"/>
                  </a:lnTo>
                  <a:lnTo>
                    <a:pt x="238" y="320"/>
                  </a:lnTo>
                  <a:lnTo>
                    <a:pt x="242" y="327"/>
                  </a:lnTo>
                  <a:lnTo>
                    <a:pt x="234" y="341"/>
                  </a:lnTo>
                  <a:lnTo>
                    <a:pt x="239" y="347"/>
                  </a:lnTo>
                  <a:lnTo>
                    <a:pt x="233" y="354"/>
                  </a:lnTo>
                  <a:lnTo>
                    <a:pt x="225" y="344"/>
                  </a:lnTo>
                  <a:lnTo>
                    <a:pt x="208" y="341"/>
                  </a:lnTo>
                  <a:lnTo>
                    <a:pt x="196" y="354"/>
                  </a:lnTo>
                  <a:lnTo>
                    <a:pt x="180" y="335"/>
                  </a:lnTo>
                  <a:lnTo>
                    <a:pt x="173" y="339"/>
                  </a:lnTo>
                  <a:lnTo>
                    <a:pt x="171" y="332"/>
                  </a:lnTo>
                  <a:lnTo>
                    <a:pt x="153" y="328"/>
                  </a:lnTo>
                  <a:lnTo>
                    <a:pt x="152" y="322"/>
                  </a:lnTo>
                  <a:lnTo>
                    <a:pt x="131" y="327"/>
                  </a:lnTo>
                  <a:lnTo>
                    <a:pt x="125" y="336"/>
                  </a:lnTo>
                  <a:lnTo>
                    <a:pt x="115" y="314"/>
                  </a:lnTo>
                  <a:lnTo>
                    <a:pt x="106" y="308"/>
                  </a:lnTo>
                  <a:lnTo>
                    <a:pt x="100" y="317"/>
                  </a:lnTo>
                  <a:lnTo>
                    <a:pt x="88" y="307"/>
                  </a:lnTo>
                  <a:lnTo>
                    <a:pt x="93" y="303"/>
                  </a:lnTo>
                  <a:lnTo>
                    <a:pt x="76" y="300"/>
                  </a:lnTo>
                  <a:lnTo>
                    <a:pt x="54" y="275"/>
                  </a:lnTo>
                  <a:lnTo>
                    <a:pt x="35" y="283"/>
                  </a:lnTo>
                  <a:lnTo>
                    <a:pt x="29" y="272"/>
                  </a:lnTo>
                  <a:lnTo>
                    <a:pt x="21" y="273"/>
                  </a:lnTo>
                  <a:lnTo>
                    <a:pt x="0" y="258"/>
                  </a:lnTo>
                  <a:lnTo>
                    <a:pt x="2" y="238"/>
                  </a:lnTo>
                  <a:lnTo>
                    <a:pt x="16" y="226"/>
                  </a:lnTo>
                  <a:lnTo>
                    <a:pt x="17" y="214"/>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23" name="Freeform 153"/>
            <p:cNvSpPr>
              <a:spLocks/>
            </p:cNvSpPr>
            <p:nvPr/>
          </p:nvSpPr>
          <p:spPr bwMode="auto">
            <a:xfrm>
              <a:off x="3608388" y="3559176"/>
              <a:ext cx="1076325" cy="850900"/>
            </a:xfrm>
            <a:custGeom>
              <a:avLst/>
              <a:gdLst>
                <a:gd name="T0" fmla="*/ 65 w 678"/>
                <a:gd name="T1" fmla="*/ 58 h 536"/>
                <a:gd name="T2" fmla="*/ 83 w 678"/>
                <a:gd name="T3" fmla="*/ 28 h 536"/>
                <a:gd name="T4" fmla="*/ 96 w 678"/>
                <a:gd name="T5" fmla="*/ 14 h 536"/>
                <a:gd name="T6" fmla="*/ 123 w 678"/>
                <a:gd name="T7" fmla="*/ 23 h 536"/>
                <a:gd name="T8" fmla="*/ 173 w 678"/>
                <a:gd name="T9" fmla="*/ 25 h 536"/>
                <a:gd name="T10" fmla="*/ 163 w 678"/>
                <a:gd name="T11" fmla="*/ 60 h 536"/>
                <a:gd name="T12" fmla="*/ 170 w 678"/>
                <a:gd name="T13" fmla="*/ 84 h 536"/>
                <a:gd name="T14" fmla="*/ 236 w 678"/>
                <a:gd name="T15" fmla="*/ 111 h 536"/>
                <a:gd name="T16" fmla="*/ 239 w 678"/>
                <a:gd name="T17" fmla="*/ 139 h 536"/>
                <a:gd name="T18" fmla="*/ 280 w 678"/>
                <a:gd name="T19" fmla="*/ 153 h 536"/>
                <a:gd name="T20" fmla="*/ 294 w 678"/>
                <a:gd name="T21" fmla="*/ 158 h 536"/>
                <a:gd name="T22" fmla="*/ 304 w 678"/>
                <a:gd name="T23" fmla="*/ 152 h 536"/>
                <a:gd name="T24" fmla="*/ 324 w 678"/>
                <a:gd name="T25" fmla="*/ 171 h 536"/>
                <a:gd name="T26" fmla="*/ 323 w 678"/>
                <a:gd name="T27" fmla="*/ 191 h 536"/>
                <a:gd name="T28" fmla="*/ 337 w 678"/>
                <a:gd name="T29" fmla="*/ 219 h 536"/>
                <a:gd name="T30" fmla="*/ 357 w 678"/>
                <a:gd name="T31" fmla="*/ 254 h 536"/>
                <a:gd name="T32" fmla="*/ 376 w 678"/>
                <a:gd name="T33" fmla="*/ 267 h 536"/>
                <a:gd name="T34" fmla="*/ 398 w 678"/>
                <a:gd name="T35" fmla="*/ 285 h 536"/>
                <a:gd name="T36" fmla="*/ 443 w 678"/>
                <a:gd name="T37" fmla="*/ 308 h 536"/>
                <a:gd name="T38" fmla="*/ 480 w 678"/>
                <a:gd name="T39" fmla="*/ 350 h 536"/>
                <a:gd name="T40" fmla="*/ 528 w 678"/>
                <a:gd name="T41" fmla="*/ 357 h 536"/>
                <a:gd name="T42" fmla="*/ 558 w 678"/>
                <a:gd name="T43" fmla="*/ 333 h 536"/>
                <a:gd name="T44" fmla="*/ 570 w 678"/>
                <a:gd name="T45" fmla="*/ 352 h 536"/>
                <a:gd name="T46" fmla="*/ 593 w 678"/>
                <a:gd name="T47" fmla="*/ 361 h 536"/>
                <a:gd name="T48" fmla="*/ 619 w 678"/>
                <a:gd name="T49" fmla="*/ 390 h 536"/>
                <a:gd name="T50" fmla="*/ 645 w 678"/>
                <a:gd name="T51" fmla="*/ 411 h 536"/>
                <a:gd name="T52" fmla="*/ 677 w 678"/>
                <a:gd name="T53" fmla="*/ 455 h 536"/>
                <a:gd name="T54" fmla="*/ 668 w 678"/>
                <a:gd name="T55" fmla="*/ 468 h 536"/>
                <a:gd name="T56" fmla="*/ 623 w 678"/>
                <a:gd name="T57" fmla="*/ 489 h 536"/>
                <a:gd name="T58" fmla="*/ 603 w 678"/>
                <a:gd name="T59" fmla="*/ 473 h 536"/>
                <a:gd name="T60" fmla="*/ 558 w 678"/>
                <a:gd name="T61" fmla="*/ 495 h 536"/>
                <a:gd name="T62" fmla="*/ 530 w 678"/>
                <a:gd name="T63" fmla="*/ 479 h 536"/>
                <a:gd name="T64" fmla="*/ 522 w 678"/>
                <a:gd name="T65" fmla="*/ 467 h 536"/>
                <a:gd name="T66" fmla="*/ 480 w 678"/>
                <a:gd name="T67" fmla="*/ 452 h 536"/>
                <a:gd name="T68" fmla="*/ 423 w 678"/>
                <a:gd name="T69" fmla="*/ 432 h 536"/>
                <a:gd name="T70" fmla="*/ 404 w 678"/>
                <a:gd name="T71" fmla="*/ 457 h 536"/>
                <a:gd name="T72" fmla="*/ 360 w 678"/>
                <a:gd name="T73" fmla="*/ 502 h 536"/>
                <a:gd name="T74" fmla="*/ 347 w 678"/>
                <a:gd name="T75" fmla="*/ 525 h 536"/>
                <a:gd name="T76" fmla="*/ 267 w 678"/>
                <a:gd name="T77" fmla="*/ 500 h 536"/>
                <a:gd name="T78" fmla="*/ 259 w 678"/>
                <a:gd name="T79" fmla="*/ 480 h 536"/>
                <a:gd name="T80" fmla="*/ 239 w 678"/>
                <a:gd name="T81" fmla="*/ 430 h 536"/>
                <a:gd name="T82" fmla="*/ 217 w 678"/>
                <a:gd name="T83" fmla="*/ 416 h 536"/>
                <a:gd name="T84" fmla="*/ 190 w 678"/>
                <a:gd name="T85" fmla="*/ 394 h 536"/>
                <a:gd name="T86" fmla="*/ 186 w 678"/>
                <a:gd name="T87" fmla="*/ 406 h 536"/>
                <a:gd name="T88" fmla="*/ 149 w 678"/>
                <a:gd name="T89" fmla="*/ 420 h 536"/>
                <a:gd name="T90" fmla="*/ 87 w 678"/>
                <a:gd name="T91" fmla="*/ 432 h 536"/>
                <a:gd name="T92" fmla="*/ 57 w 678"/>
                <a:gd name="T93" fmla="*/ 416 h 536"/>
                <a:gd name="T94" fmla="*/ 32 w 678"/>
                <a:gd name="T95" fmla="*/ 348 h 536"/>
                <a:gd name="T96" fmla="*/ 37 w 678"/>
                <a:gd name="T97" fmla="*/ 298 h 536"/>
                <a:gd name="T98" fmla="*/ 51 w 678"/>
                <a:gd name="T99" fmla="*/ 253 h 536"/>
                <a:gd name="T100" fmla="*/ 31 w 678"/>
                <a:gd name="T101" fmla="*/ 195 h 536"/>
                <a:gd name="T102" fmla="*/ 9 w 678"/>
                <a:gd name="T103" fmla="*/ 165 h 536"/>
                <a:gd name="T104" fmla="*/ 4 w 678"/>
                <a:gd name="T105" fmla="*/ 143 h 536"/>
                <a:gd name="T106" fmla="*/ 19 w 678"/>
                <a:gd name="T107" fmla="*/ 123 h 536"/>
                <a:gd name="T108" fmla="*/ 29 w 678"/>
                <a:gd name="T109" fmla="*/ 97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78" h="536">
                  <a:moveTo>
                    <a:pt x="29" y="97"/>
                  </a:moveTo>
                  <a:lnTo>
                    <a:pt x="65" y="58"/>
                  </a:lnTo>
                  <a:lnTo>
                    <a:pt x="77" y="53"/>
                  </a:lnTo>
                  <a:lnTo>
                    <a:pt x="83" y="28"/>
                  </a:lnTo>
                  <a:lnTo>
                    <a:pt x="94" y="23"/>
                  </a:lnTo>
                  <a:lnTo>
                    <a:pt x="96" y="14"/>
                  </a:lnTo>
                  <a:lnTo>
                    <a:pt x="117" y="9"/>
                  </a:lnTo>
                  <a:lnTo>
                    <a:pt x="123" y="23"/>
                  </a:lnTo>
                  <a:lnTo>
                    <a:pt x="176" y="0"/>
                  </a:lnTo>
                  <a:lnTo>
                    <a:pt x="173" y="25"/>
                  </a:lnTo>
                  <a:lnTo>
                    <a:pt x="181" y="33"/>
                  </a:lnTo>
                  <a:lnTo>
                    <a:pt x="163" y="60"/>
                  </a:lnTo>
                  <a:lnTo>
                    <a:pt x="152" y="67"/>
                  </a:lnTo>
                  <a:lnTo>
                    <a:pt x="170" y="84"/>
                  </a:lnTo>
                  <a:lnTo>
                    <a:pt x="165" y="93"/>
                  </a:lnTo>
                  <a:lnTo>
                    <a:pt x="236" y="111"/>
                  </a:lnTo>
                  <a:lnTo>
                    <a:pt x="250" y="124"/>
                  </a:lnTo>
                  <a:lnTo>
                    <a:pt x="239" y="139"/>
                  </a:lnTo>
                  <a:lnTo>
                    <a:pt x="257" y="160"/>
                  </a:lnTo>
                  <a:lnTo>
                    <a:pt x="280" y="153"/>
                  </a:lnTo>
                  <a:lnTo>
                    <a:pt x="289" y="162"/>
                  </a:lnTo>
                  <a:lnTo>
                    <a:pt x="294" y="158"/>
                  </a:lnTo>
                  <a:lnTo>
                    <a:pt x="293" y="150"/>
                  </a:lnTo>
                  <a:lnTo>
                    <a:pt x="304" y="152"/>
                  </a:lnTo>
                  <a:lnTo>
                    <a:pt x="314" y="167"/>
                  </a:lnTo>
                  <a:lnTo>
                    <a:pt x="324" y="171"/>
                  </a:lnTo>
                  <a:lnTo>
                    <a:pt x="332" y="184"/>
                  </a:lnTo>
                  <a:lnTo>
                    <a:pt x="323" y="191"/>
                  </a:lnTo>
                  <a:lnTo>
                    <a:pt x="324" y="212"/>
                  </a:lnTo>
                  <a:lnTo>
                    <a:pt x="337" y="219"/>
                  </a:lnTo>
                  <a:lnTo>
                    <a:pt x="330" y="248"/>
                  </a:lnTo>
                  <a:lnTo>
                    <a:pt x="357" y="254"/>
                  </a:lnTo>
                  <a:lnTo>
                    <a:pt x="370" y="249"/>
                  </a:lnTo>
                  <a:lnTo>
                    <a:pt x="376" y="267"/>
                  </a:lnTo>
                  <a:lnTo>
                    <a:pt x="395" y="275"/>
                  </a:lnTo>
                  <a:lnTo>
                    <a:pt x="398" y="285"/>
                  </a:lnTo>
                  <a:lnTo>
                    <a:pt x="432" y="293"/>
                  </a:lnTo>
                  <a:lnTo>
                    <a:pt x="443" y="308"/>
                  </a:lnTo>
                  <a:lnTo>
                    <a:pt x="453" y="305"/>
                  </a:lnTo>
                  <a:lnTo>
                    <a:pt x="480" y="350"/>
                  </a:lnTo>
                  <a:lnTo>
                    <a:pt x="499" y="348"/>
                  </a:lnTo>
                  <a:lnTo>
                    <a:pt x="528" y="357"/>
                  </a:lnTo>
                  <a:lnTo>
                    <a:pt x="534" y="347"/>
                  </a:lnTo>
                  <a:lnTo>
                    <a:pt x="558" y="333"/>
                  </a:lnTo>
                  <a:lnTo>
                    <a:pt x="568" y="334"/>
                  </a:lnTo>
                  <a:lnTo>
                    <a:pt x="570" y="352"/>
                  </a:lnTo>
                  <a:lnTo>
                    <a:pt x="581" y="365"/>
                  </a:lnTo>
                  <a:lnTo>
                    <a:pt x="593" y="361"/>
                  </a:lnTo>
                  <a:lnTo>
                    <a:pt x="607" y="369"/>
                  </a:lnTo>
                  <a:lnTo>
                    <a:pt x="619" y="390"/>
                  </a:lnTo>
                  <a:lnTo>
                    <a:pt x="633" y="387"/>
                  </a:lnTo>
                  <a:lnTo>
                    <a:pt x="645" y="411"/>
                  </a:lnTo>
                  <a:lnTo>
                    <a:pt x="647" y="436"/>
                  </a:lnTo>
                  <a:lnTo>
                    <a:pt x="677" y="455"/>
                  </a:lnTo>
                  <a:lnTo>
                    <a:pt x="678" y="464"/>
                  </a:lnTo>
                  <a:lnTo>
                    <a:pt x="668" y="468"/>
                  </a:lnTo>
                  <a:lnTo>
                    <a:pt x="669" y="473"/>
                  </a:lnTo>
                  <a:lnTo>
                    <a:pt x="623" y="489"/>
                  </a:lnTo>
                  <a:lnTo>
                    <a:pt x="614" y="488"/>
                  </a:lnTo>
                  <a:lnTo>
                    <a:pt x="603" y="473"/>
                  </a:lnTo>
                  <a:lnTo>
                    <a:pt x="594" y="472"/>
                  </a:lnTo>
                  <a:lnTo>
                    <a:pt x="558" y="495"/>
                  </a:lnTo>
                  <a:lnTo>
                    <a:pt x="553" y="484"/>
                  </a:lnTo>
                  <a:lnTo>
                    <a:pt x="530" y="479"/>
                  </a:lnTo>
                  <a:lnTo>
                    <a:pt x="531" y="472"/>
                  </a:lnTo>
                  <a:lnTo>
                    <a:pt x="522" y="467"/>
                  </a:lnTo>
                  <a:lnTo>
                    <a:pt x="482" y="465"/>
                  </a:lnTo>
                  <a:lnTo>
                    <a:pt x="480" y="452"/>
                  </a:lnTo>
                  <a:lnTo>
                    <a:pt x="445" y="446"/>
                  </a:lnTo>
                  <a:lnTo>
                    <a:pt x="423" y="432"/>
                  </a:lnTo>
                  <a:lnTo>
                    <a:pt x="416" y="451"/>
                  </a:lnTo>
                  <a:lnTo>
                    <a:pt x="404" y="457"/>
                  </a:lnTo>
                  <a:lnTo>
                    <a:pt x="386" y="500"/>
                  </a:lnTo>
                  <a:lnTo>
                    <a:pt x="360" y="502"/>
                  </a:lnTo>
                  <a:lnTo>
                    <a:pt x="349" y="510"/>
                  </a:lnTo>
                  <a:lnTo>
                    <a:pt x="347" y="525"/>
                  </a:lnTo>
                  <a:lnTo>
                    <a:pt x="323" y="536"/>
                  </a:lnTo>
                  <a:lnTo>
                    <a:pt x="267" y="500"/>
                  </a:lnTo>
                  <a:lnTo>
                    <a:pt x="272" y="486"/>
                  </a:lnTo>
                  <a:lnTo>
                    <a:pt x="259" y="480"/>
                  </a:lnTo>
                  <a:lnTo>
                    <a:pt x="256" y="453"/>
                  </a:lnTo>
                  <a:lnTo>
                    <a:pt x="239" y="430"/>
                  </a:lnTo>
                  <a:lnTo>
                    <a:pt x="240" y="422"/>
                  </a:lnTo>
                  <a:lnTo>
                    <a:pt x="217" y="416"/>
                  </a:lnTo>
                  <a:lnTo>
                    <a:pt x="212" y="407"/>
                  </a:lnTo>
                  <a:lnTo>
                    <a:pt x="190" y="394"/>
                  </a:lnTo>
                  <a:lnTo>
                    <a:pt x="182" y="396"/>
                  </a:lnTo>
                  <a:lnTo>
                    <a:pt x="186" y="406"/>
                  </a:lnTo>
                  <a:lnTo>
                    <a:pt x="161" y="407"/>
                  </a:lnTo>
                  <a:lnTo>
                    <a:pt x="149" y="420"/>
                  </a:lnTo>
                  <a:lnTo>
                    <a:pt x="95" y="417"/>
                  </a:lnTo>
                  <a:lnTo>
                    <a:pt x="87" y="432"/>
                  </a:lnTo>
                  <a:lnTo>
                    <a:pt x="74" y="430"/>
                  </a:lnTo>
                  <a:lnTo>
                    <a:pt x="57" y="416"/>
                  </a:lnTo>
                  <a:lnTo>
                    <a:pt x="59" y="373"/>
                  </a:lnTo>
                  <a:lnTo>
                    <a:pt x="32" y="348"/>
                  </a:lnTo>
                  <a:lnTo>
                    <a:pt x="45" y="309"/>
                  </a:lnTo>
                  <a:lnTo>
                    <a:pt x="37" y="298"/>
                  </a:lnTo>
                  <a:lnTo>
                    <a:pt x="45" y="259"/>
                  </a:lnTo>
                  <a:lnTo>
                    <a:pt x="51" y="253"/>
                  </a:lnTo>
                  <a:lnTo>
                    <a:pt x="50" y="235"/>
                  </a:lnTo>
                  <a:lnTo>
                    <a:pt x="31" y="195"/>
                  </a:lnTo>
                  <a:lnTo>
                    <a:pt x="4" y="174"/>
                  </a:lnTo>
                  <a:lnTo>
                    <a:pt x="9" y="165"/>
                  </a:lnTo>
                  <a:lnTo>
                    <a:pt x="0" y="154"/>
                  </a:lnTo>
                  <a:lnTo>
                    <a:pt x="4" y="143"/>
                  </a:lnTo>
                  <a:lnTo>
                    <a:pt x="22" y="127"/>
                  </a:lnTo>
                  <a:lnTo>
                    <a:pt x="19" y="123"/>
                  </a:lnTo>
                  <a:lnTo>
                    <a:pt x="30" y="107"/>
                  </a:lnTo>
                  <a:lnTo>
                    <a:pt x="29" y="97"/>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4" name="Freeform 154"/>
            <p:cNvSpPr>
              <a:spLocks/>
            </p:cNvSpPr>
            <p:nvPr/>
          </p:nvSpPr>
          <p:spPr bwMode="auto">
            <a:xfrm>
              <a:off x="3608388" y="3559176"/>
              <a:ext cx="1076325" cy="850900"/>
            </a:xfrm>
            <a:custGeom>
              <a:avLst/>
              <a:gdLst>
                <a:gd name="T0" fmla="*/ 65 w 678"/>
                <a:gd name="T1" fmla="*/ 58 h 536"/>
                <a:gd name="T2" fmla="*/ 83 w 678"/>
                <a:gd name="T3" fmla="*/ 28 h 536"/>
                <a:gd name="T4" fmla="*/ 96 w 678"/>
                <a:gd name="T5" fmla="*/ 14 h 536"/>
                <a:gd name="T6" fmla="*/ 123 w 678"/>
                <a:gd name="T7" fmla="*/ 23 h 536"/>
                <a:gd name="T8" fmla="*/ 173 w 678"/>
                <a:gd name="T9" fmla="*/ 25 h 536"/>
                <a:gd name="T10" fmla="*/ 163 w 678"/>
                <a:gd name="T11" fmla="*/ 60 h 536"/>
                <a:gd name="T12" fmla="*/ 170 w 678"/>
                <a:gd name="T13" fmla="*/ 84 h 536"/>
                <a:gd name="T14" fmla="*/ 236 w 678"/>
                <a:gd name="T15" fmla="*/ 111 h 536"/>
                <a:gd name="T16" fmla="*/ 239 w 678"/>
                <a:gd name="T17" fmla="*/ 139 h 536"/>
                <a:gd name="T18" fmla="*/ 280 w 678"/>
                <a:gd name="T19" fmla="*/ 153 h 536"/>
                <a:gd name="T20" fmla="*/ 294 w 678"/>
                <a:gd name="T21" fmla="*/ 158 h 536"/>
                <a:gd name="T22" fmla="*/ 304 w 678"/>
                <a:gd name="T23" fmla="*/ 152 h 536"/>
                <a:gd name="T24" fmla="*/ 324 w 678"/>
                <a:gd name="T25" fmla="*/ 171 h 536"/>
                <a:gd name="T26" fmla="*/ 323 w 678"/>
                <a:gd name="T27" fmla="*/ 191 h 536"/>
                <a:gd name="T28" fmla="*/ 337 w 678"/>
                <a:gd name="T29" fmla="*/ 219 h 536"/>
                <a:gd name="T30" fmla="*/ 357 w 678"/>
                <a:gd name="T31" fmla="*/ 254 h 536"/>
                <a:gd name="T32" fmla="*/ 376 w 678"/>
                <a:gd name="T33" fmla="*/ 267 h 536"/>
                <a:gd name="T34" fmla="*/ 398 w 678"/>
                <a:gd name="T35" fmla="*/ 285 h 536"/>
                <a:gd name="T36" fmla="*/ 443 w 678"/>
                <a:gd name="T37" fmla="*/ 308 h 536"/>
                <a:gd name="T38" fmla="*/ 480 w 678"/>
                <a:gd name="T39" fmla="*/ 350 h 536"/>
                <a:gd name="T40" fmla="*/ 528 w 678"/>
                <a:gd name="T41" fmla="*/ 357 h 536"/>
                <a:gd name="T42" fmla="*/ 558 w 678"/>
                <a:gd name="T43" fmla="*/ 333 h 536"/>
                <a:gd name="T44" fmla="*/ 570 w 678"/>
                <a:gd name="T45" fmla="*/ 352 h 536"/>
                <a:gd name="T46" fmla="*/ 593 w 678"/>
                <a:gd name="T47" fmla="*/ 361 h 536"/>
                <a:gd name="T48" fmla="*/ 619 w 678"/>
                <a:gd name="T49" fmla="*/ 390 h 536"/>
                <a:gd name="T50" fmla="*/ 645 w 678"/>
                <a:gd name="T51" fmla="*/ 411 h 536"/>
                <a:gd name="T52" fmla="*/ 677 w 678"/>
                <a:gd name="T53" fmla="*/ 455 h 536"/>
                <a:gd name="T54" fmla="*/ 668 w 678"/>
                <a:gd name="T55" fmla="*/ 468 h 536"/>
                <a:gd name="T56" fmla="*/ 623 w 678"/>
                <a:gd name="T57" fmla="*/ 489 h 536"/>
                <a:gd name="T58" fmla="*/ 603 w 678"/>
                <a:gd name="T59" fmla="*/ 473 h 536"/>
                <a:gd name="T60" fmla="*/ 558 w 678"/>
                <a:gd name="T61" fmla="*/ 495 h 536"/>
                <a:gd name="T62" fmla="*/ 530 w 678"/>
                <a:gd name="T63" fmla="*/ 479 h 536"/>
                <a:gd name="T64" fmla="*/ 522 w 678"/>
                <a:gd name="T65" fmla="*/ 467 h 536"/>
                <a:gd name="T66" fmla="*/ 480 w 678"/>
                <a:gd name="T67" fmla="*/ 452 h 536"/>
                <a:gd name="T68" fmla="*/ 423 w 678"/>
                <a:gd name="T69" fmla="*/ 432 h 536"/>
                <a:gd name="T70" fmla="*/ 404 w 678"/>
                <a:gd name="T71" fmla="*/ 457 h 536"/>
                <a:gd name="T72" fmla="*/ 360 w 678"/>
                <a:gd name="T73" fmla="*/ 502 h 536"/>
                <a:gd name="T74" fmla="*/ 347 w 678"/>
                <a:gd name="T75" fmla="*/ 525 h 536"/>
                <a:gd name="T76" fmla="*/ 267 w 678"/>
                <a:gd name="T77" fmla="*/ 500 h 536"/>
                <a:gd name="T78" fmla="*/ 259 w 678"/>
                <a:gd name="T79" fmla="*/ 480 h 536"/>
                <a:gd name="T80" fmla="*/ 239 w 678"/>
                <a:gd name="T81" fmla="*/ 430 h 536"/>
                <a:gd name="T82" fmla="*/ 217 w 678"/>
                <a:gd name="T83" fmla="*/ 416 h 536"/>
                <a:gd name="T84" fmla="*/ 190 w 678"/>
                <a:gd name="T85" fmla="*/ 394 h 536"/>
                <a:gd name="T86" fmla="*/ 186 w 678"/>
                <a:gd name="T87" fmla="*/ 406 h 536"/>
                <a:gd name="T88" fmla="*/ 149 w 678"/>
                <a:gd name="T89" fmla="*/ 420 h 536"/>
                <a:gd name="T90" fmla="*/ 87 w 678"/>
                <a:gd name="T91" fmla="*/ 432 h 536"/>
                <a:gd name="T92" fmla="*/ 57 w 678"/>
                <a:gd name="T93" fmla="*/ 416 h 536"/>
                <a:gd name="T94" fmla="*/ 32 w 678"/>
                <a:gd name="T95" fmla="*/ 348 h 536"/>
                <a:gd name="T96" fmla="*/ 37 w 678"/>
                <a:gd name="T97" fmla="*/ 298 h 536"/>
                <a:gd name="T98" fmla="*/ 51 w 678"/>
                <a:gd name="T99" fmla="*/ 253 h 536"/>
                <a:gd name="T100" fmla="*/ 31 w 678"/>
                <a:gd name="T101" fmla="*/ 195 h 536"/>
                <a:gd name="T102" fmla="*/ 9 w 678"/>
                <a:gd name="T103" fmla="*/ 165 h 536"/>
                <a:gd name="T104" fmla="*/ 4 w 678"/>
                <a:gd name="T105" fmla="*/ 143 h 536"/>
                <a:gd name="T106" fmla="*/ 19 w 678"/>
                <a:gd name="T107" fmla="*/ 123 h 536"/>
                <a:gd name="T108" fmla="*/ 29 w 678"/>
                <a:gd name="T109" fmla="*/ 97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78" h="536">
                  <a:moveTo>
                    <a:pt x="29" y="97"/>
                  </a:moveTo>
                  <a:lnTo>
                    <a:pt x="65" y="58"/>
                  </a:lnTo>
                  <a:lnTo>
                    <a:pt x="77" y="53"/>
                  </a:lnTo>
                  <a:lnTo>
                    <a:pt x="83" y="28"/>
                  </a:lnTo>
                  <a:lnTo>
                    <a:pt x="94" y="23"/>
                  </a:lnTo>
                  <a:lnTo>
                    <a:pt x="96" y="14"/>
                  </a:lnTo>
                  <a:lnTo>
                    <a:pt x="117" y="9"/>
                  </a:lnTo>
                  <a:lnTo>
                    <a:pt x="123" y="23"/>
                  </a:lnTo>
                  <a:lnTo>
                    <a:pt x="176" y="0"/>
                  </a:lnTo>
                  <a:lnTo>
                    <a:pt x="173" y="25"/>
                  </a:lnTo>
                  <a:lnTo>
                    <a:pt x="181" y="33"/>
                  </a:lnTo>
                  <a:lnTo>
                    <a:pt x="163" y="60"/>
                  </a:lnTo>
                  <a:lnTo>
                    <a:pt x="152" y="67"/>
                  </a:lnTo>
                  <a:lnTo>
                    <a:pt x="170" y="84"/>
                  </a:lnTo>
                  <a:lnTo>
                    <a:pt x="165" y="93"/>
                  </a:lnTo>
                  <a:lnTo>
                    <a:pt x="236" y="111"/>
                  </a:lnTo>
                  <a:lnTo>
                    <a:pt x="250" y="124"/>
                  </a:lnTo>
                  <a:lnTo>
                    <a:pt x="239" y="139"/>
                  </a:lnTo>
                  <a:lnTo>
                    <a:pt x="257" y="160"/>
                  </a:lnTo>
                  <a:lnTo>
                    <a:pt x="280" y="153"/>
                  </a:lnTo>
                  <a:lnTo>
                    <a:pt x="289" y="162"/>
                  </a:lnTo>
                  <a:lnTo>
                    <a:pt x="294" y="158"/>
                  </a:lnTo>
                  <a:lnTo>
                    <a:pt x="293" y="150"/>
                  </a:lnTo>
                  <a:lnTo>
                    <a:pt x="304" y="152"/>
                  </a:lnTo>
                  <a:lnTo>
                    <a:pt x="314" y="167"/>
                  </a:lnTo>
                  <a:lnTo>
                    <a:pt x="324" y="171"/>
                  </a:lnTo>
                  <a:lnTo>
                    <a:pt x="332" y="184"/>
                  </a:lnTo>
                  <a:lnTo>
                    <a:pt x="323" y="191"/>
                  </a:lnTo>
                  <a:lnTo>
                    <a:pt x="324" y="212"/>
                  </a:lnTo>
                  <a:lnTo>
                    <a:pt x="337" y="219"/>
                  </a:lnTo>
                  <a:lnTo>
                    <a:pt x="330" y="248"/>
                  </a:lnTo>
                  <a:lnTo>
                    <a:pt x="357" y="254"/>
                  </a:lnTo>
                  <a:lnTo>
                    <a:pt x="370" y="249"/>
                  </a:lnTo>
                  <a:lnTo>
                    <a:pt x="376" y="267"/>
                  </a:lnTo>
                  <a:lnTo>
                    <a:pt x="395" y="275"/>
                  </a:lnTo>
                  <a:lnTo>
                    <a:pt x="398" y="285"/>
                  </a:lnTo>
                  <a:lnTo>
                    <a:pt x="432" y="293"/>
                  </a:lnTo>
                  <a:lnTo>
                    <a:pt x="443" y="308"/>
                  </a:lnTo>
                  <a:lnTo>
                    <a:pt x="453" y="305"/>
                  </a:lnTo>
                  <a:lnTo>
                    <a:pt x="480" y="350"/>
                  </a:lnTo>
                  <a:lnTo>
                    <a:pt x="499" y="348"/>
                  </a:lnTo>
                  <a:lnTo>
                    <a:pt x="528" y="357"/>
                  </a:lnTo>
                  <a:lnTo>
                    <a:pt x="534" y="347"/>
                  </a:lnTo>
                  <a:lnTo>
                    <a:pt x="558" y="333"/>
                  </a:lnTo>
                  <a:lnTo>
                    <a:pt x="568" y="334"/>
                  </a:lnTo>
                  <a:lnTo>
                    <a:pt x="570" y="352"/>
                  </a:lnTo>
                  <a:lnTo>
                    <a:pt x="581" y="365"/>
                  </a:lnTo>
                  <a:lnTo>
                    <a:pt x="593" y="361"/>
                  </a:lnTo>
                  <a:lnTo>
                    <a:pt x="607" y="369"/>
                  </a:lnTo>
                  <a:lnTo>
                    <a:pt x="619" y="390"/>
                  </a:lnTo>
                  <a:lnTo>
                    <a:pt x="633" y="387"/>
                  </a:lnTo>
                  <a:lnTo>
                    <a:pt x="645" y="411"/>
                  </a:lnTo>
                  <a:lnTo>
                    <a:pt x="647" y="436"/>
                  </a:lnTo>
                  <a:lnTo>
                    <a:pt x="677" y="455"/>
                  </a:lnTo>
                  <a:lnTo>
                    <a:pt x="678" y="464"/>
                  </a:lnTo>
                  <a:lnTo>
                    <a:pt x="668" y="468"/>
                  </a:lnTo>
                  <a:lnTo>
                    <a:pt x="669" y="473"/>
                  </a:lnTo>
                  <a:lnTo>
                    <a:pt x="623" y="489"/>
                  </a:lnTo>
                  <a:lnTo>
                    <a:pt x="614" y="488"/>
                  </a:lnTo>
                  <a:lnTo>
                    <a:pt x="603" y="473"/>
                  </a:lnTo>
                  <a:lnTo>
                    <a:pt x="594" y="472"/>
                  </a:lnTo>
                  <a:lnTo>
                    <a:pt x="558" y="495"/>
                  </a:lnTo>
                  <a:lnTo>
                    <a:pt x="553" y="484"/>
                  </a:lnTo>
                  <a:lnTo>
                    <a:pt x="530" y="479"/>
                  </a:lnTo>
                  <a:lnTo>
                    <a:pt x="531" y="472"/>
                  </a:lnTo>
                  <a:lnTo>
                    <a:pt x="522" y="467"/>
                  </a:lnTo>
                  <a:lnTo>
                    <a:pt x="482" y="465"/>
                  </a:lnTo>
                  <a:lnTo>
                    <a:pt x="480" y="452"/>
                  </a:lnTo>
                  <a:lnTo>
                    <a:pt x="445" y="446"/>
                  </a:lnTo>
                  <a:lnTo>
                    <a:pt x="423" y="432"/>
                  </a:lnTo>
                  <a:lnTo>
                    <a:pt x="416" y="451"/>
                  </a:lnTo>
                  <a:lnTo>
                    <a:pt x="404" y="457"/>
                  </a:lnTo>
                  <a:lnTo>
                    <a:pt x="386" y="500"/>
                  </a:lnTo>
                  <a:lnTo>
                    <a:pt x="360" y="502"/>
                  </a:lnTo>
                  <a:lnTo>
                    <a:pt x="349" y="510"/>
                  </a:lnTo>
                  <a:lnTo>
                    <a:pt x="347" y="525"/>
                  </a:lnTo>
                  <a:lnTo>
                    <a:pt x="323" y="536"/>
                  </a:lnTo>
                  <a:lnTo>
                    <a:pt x="267" y="500"/>
                  </a:lnTo>
                  <a:lnTo>
                    <a:pt x="272" y="486"/>
                  </a:lnTo>
                  <a:lnTo>
                    <a:pt x="259" y="480"/>
                  </a:lnTo>
                  <a:lnTo>
                    <a:pt x="256" y="453"/>
                  </a:lnTo>
                  <a:lnTo>
                    <a:pt x="239" y="430"/>
                  </a:lnTo>
                  <a:lnTo>
                    <a:pt x="240" y="422"/>
                  </a:lnTo>
                  <a:lnTo>
                    <a:pt x="217" y="416"/>
                  </a:lnTo>
                  <a:lnTo>
                    <a:pt x="212" y="407"/>
                  </a:lnTo>
                  <a:lnTo>
                    <a:pt x="190" y="394"/>
                  </a:lnTo>
                  <a:lnTo>
                    <a:pt x="182" y="396"/>
                  </a:lnTo>
                  <a:lnTo>
                    <a:pt x="186" y="406"/>
                  </a:lnTo>
                  <a:lnTo>
                    <a:pt x="161" y="407"/>
                  </a:lnTo>
                  <a:lnTo>
                    <a:pt x="149" y="420"/>
                  </a:lnTo>
                  <a:lnTo>
                    <a:pt x="95" y="417"/>
                  </a:lnTo>
                  <a:lnTo>
                    <a:pt x="87" y="432"/>
                  </a:lnTo>
                  <a:lnTo>
                    <a:pt x="74" y="430"/>
                  </a:lnTo>
                  <a:lnTo>
                    <a:pt x="57" y="416"/>
                  </a:lnTo>
                  <a:lnTo>
                    <a:pt x="59" y="373"/>
                  </a:lnTo>
                  <a:lnTo>
                    <a:pt x="32" y="348"/>
                  </a:lnTo>
                  <a:lnTo>
                    <a:pt x="45" y="309"/>
                  </a:lnTo>
                  <a:lnTo>
                    <a:pt x="37" y="298"/>
                  </a:lnTo>
                  <a:lnTo>
                    <a:pt x="45" y="259"/>
                  </a:lnTo>
                  <a:lnTo>
                    <a:pt x="51" y="253"/>
                  </a:lnTo>
                  <a:lnTo>
                    <a:pt x="50" y="235"/>
                  </a:lnTo>
                  <a:lnTo>
                    <a:pt x="31" y="195"/>
                  </a:lnTo>
                  <a:lnTo>
                    <a:pt x="4" y="174"/>
                  </a:lnTo>
                  <a:lnTo>
                    <a:pt x="9" y="165"/>
                  </a:lnTo>
                  <a:lnTo>
                    <a:pt x="0" y="154"/>
                  </a:lnTo>
                  <a:lnTo>
                    <a:pt x="4" y="143"/>
                  </a:lnTo>
                  <a:lnTo>
                    <a:pt x="22" y="127"/>
                  </a:lnTo>
                  <a:lnTo>
                    <a:pt x="19" y="123"/>
                  </a:lnTo>
                  <a:lnTo>
                    <a:pt x="30" y="107"/>
                  </a:lnTo>
                  <a:lnTo>
                    <a:pt x="29" y="97"/>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25" name="Freeform 155"/>
            <p:cNvSpPr>
              <a:spLocks/>
            </p:cNvSpPr>
            <p:nvPr/>
          </p:nvSpPr>
          <p:spPr bwMode="auto">
            <a:xfrm>
              <a:off x="3849688" y="3030539"/>
              <a:ext cx="893762" cy="1184275"/>
            </a:xfrm>
            <a:custGeom>
              <a:avLst/>
              <a:gdLst>
                <a:gd name="T0" fmla="*/ 73 w 563"/>
                <a:gd name="T1" fmla="*/ 314 h 746"/>
                <a:gd name="T2" fmla="*/ 160 w 563"/>
                <a:gd name="T3" fmla="*/ 290 h 746"/>
                <a:gd name="T4" fmla="*/ 173 w 563"/>
                <a:gd name="T5" fmla="*/ 268 h 746"/>
                <a:gd name="T6" fmla="*/ 166 w 563"/>
                <a:gd name="T7" fmla="*/ 242 h 746"/>
                <a:gd name="T8" fmla="*/ 169 w 563"/>
                <a:gd name="T9" fmla="*/ 201 h 746"/>
                <a:gd name="T10" fmla="*/ 220 w 563"/>
                <a:gd name="T11" fmla="*/ 186 h 746"/>
                <a:gd name="T12" fmla="*/ 251 w 563"/>
                <a:gd name="T13" fmla="*/ 109 h 746"/>
                <a:gd name="T14" fmla="*/ 344 w 563"/>
                <a:gd name="T15" fmla="*/ 34 h 746"/>
                <a:gd name="T16" fmla="*/ 407 w 563"/>
                <a:gd name="T17" fmla="*/ 0 h 746"/>
                <a:gd name="T18" fmla="*/ 504 w 563"/>
                <a:gd name="T19" fmla="*/ 36 h 746"/>
                <a:gd name="T20" fmla="*/ 506 w 563"/>
                <a:gd name="T21" fmla="*/ 81 h 746"/>
                <a:gd name="T22" fmla="*/ 517 w 563"/>
                <a:gd name="T23" fmla="*/ 90 h 746"/>
                <a:gd name="T24" fmla="*/ 543 w 563"/>
                <a:gd name="T25" fmla="*/ 164 h 746"/>
                <a:gd name="T26" fmla="*/ 518 w 563"/>
                <a:gd name="T27" fmla="*/ 174 h 746"/>
                <a:gd name="T28" fmla="*/ 531 w 563"/>
                <a:gd name="T29" fmla="*/ 236 h 746"/>
                <a:gd name="T30" fmla="*/ 516 w 563"/>
                <a:gd name="T31" fmla="*/ 244 h 746"/>
                <a:gd name="T32" fmla="*/ 492 w 563"/>
                <a:gd name="T33" fmla="*/ 262 h 746"/>
                <a:gd name="T34" fmla="*/ 488 w 563"/>
                <a:gd name="T35" fmla="*/ 285 h 746"/>
                <a:gd name="T36" fmla="*/ 511 w 563"/>
                <a:gd name="T37" fmla="*/ 319 h 746"/>
                <a:gd name="T38" fmla="*/ 535 w 563"/>
                <a:gd name="T39" fmla="*/ 317 h 746"/>
                <a:gd name="T40" fmla="*/ 538 w 563"/>
                <a:gd name="T41" fmla="*/ 336 h 746"/>
                <a:gd name="T42" fmla="*/ 535 w 563"/>
                <a:gd name="T43" fmla="*/ 380 h 746"/>
                <a:gd name="T44" fmla="*/ 517 w 563"/>
                <a:gd name="T45" fmla="*/ 425 h 746"/>
                <a:gd name="T46" fmla="*/ 517 w 563"/>
                <a:gd name="T47" fmla="*/ 491 h 746"/>
                <a:gd name="T48" fmla="*/ 517 w 563"/>
                <a:gd name="T49" fmla="*/ 530 h 746"/>
                <a:gd name="T50" fmla="*/ 525 w 563"/>
                <a:gd name="T51" fmla="*/ 585 h 746"/>
                <a:gd name="T52" fmla="*/ 556 w 563"/>
                <a:gd name="T53" fmla="*/ 597 h 746"/>
                <a:gd name="T54" fmla="*/ 544 w 563"/>
                <a:gd name="T55" fmla="*/ 651 h 746"/>
                <a:gd name="T56" fmla="*/ 535 w 563"/>
                <a:gd name="T57" fmla="*/ 683 h 746"/>
                <a:gd name="T58" fmla="*/ 493 w 563"/>
                <a:gd name="T59" fmla="*/ 746 h 746"/>
                <a:gd name="T60" fmla="*/ 455 w 563"/>
                <a:gd name="T61" fmla="*/ 702 h 746"/>
                <a:gd name="T62" fmla="*/ 418 w 563"/>
                <a:gd name="T63" fmla="*/ 685 h 746"/>
                <a:gd name="T64" fmla="*/ 382 w 563"/>
                <a:gd name="T65" fmla="*/ 680 h 746"/>
                <a:gd name="T66" fmla="*/ 328 w 563"/>
                <a:gd name="T67" fmla="*/ 683 h 746"/>
                <a:gd name="T68" fmla="*/ 280 w 563"/>
                <a:gd name="T69" fmla="*/ 626 h 746"/>
                <a:gd name="T70" fmla="*/ 224 w 563"/>
                <a:gd name="T71" fmla="*/ 600 h 746"/>
                <a:gd name="T72" fmla="*/ 178 w 563"/>
                <a:gd name="T73" fmla="*/ 581 h 746"/>
                <a:gd name="T74" fmla="*/ 171 w 563"/>
                <a:gd name="T75" fmla="*/ 524 h 746"/>
                <a:gd name="T76" fmla="*/ 162 w 563"/>
                <a:gd name="T77" fmla="*/ 500 h 746"/>
                <a:gd name="T78" fmla="*/ 142 w 563"/>
                <a:gd name="T79" fmla="*/ 491 h 746"/>
                <a:gd name="T80" fmla="*/ 105 w 563"/>
                <a:gd name="T81" fmla="*/ 493 h 746"/>
                <a:gd name="T82" fmla="*/ 84 w 563"/>
                <a:gd name="T83" fmla="*/ 444 h 746"/>
                <a:gd name="T84" fmla="*/ 0 w 563"/>
                <a:gd name="T85" fmla="*/ 400 h 746"/>
                <a:gd name="T86" fmla="*/ 21 w 563"/>
                <a:gd name="T87" fmla="*/ 358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3" h="746">
                  <a:moveTo>
                    <a:pt x="24" y="333"/>
                  </a:moveTo>
                  <a:lnTo>
                    <a:pt x="45" y="336"/>
                  </a:lnTo>
                  <a:lnTo>
                    <a:pt x="73" y="314"/>
                  </a:lnTo>
                  <a:lnTo>
                    <a:pt x="125" y="309"/>
                  </a:lnTo>
                  <a:lnTo>
                    <a:pt x="133" y="297"/>
                  </a:lnTo>
                  <a:lnTo>
                    <a:pt x="160" y="290"/>
                  </a:lnTo>
                  <a:lnTo>
                    <a:pt x="159" y="278"/>
                  </a:lnTo>
                  <a:lnTo>
                    <a:pt x="169" y="281"/>
                  </a:lnTo>
                  <a:lnTo>
                    <a:pt x="173" y="268"/>
                  </a:lnTo>
                  <a:lnTo>
                    <a:pt x="160" y="260"/>
                  </a:lnTo>
                  <a:lnTo>
                    <a:pt x="160" y="254"/>
                  </a:lnTo>
                  <a:lnTo>
                    <a:pt x="166" y="242"/>
                  </a:lnTo>
                  <a:lnTo>
                    <a:pt x="182" y="227"/>
                  </a:lnTo>
                  <a:lnTo>
                    <a:pt x="184" y="212"/>
                  </a:lnTo>
                  <a:lnTo>
                    <a:pt x="169" y="201"/>
                  </a:lnTo>
                  <a:lnTo>
                    <a:pt x="172" y="194"/>
                  </a:lnTo>
                  <a:lnTo>
                    <a:pt x="194" y="183"/>
                  </a:lnTo>
                  <a:lnTo>
                    <a:pt x="220" y="186"/>
                  </a:lnTo>
                  <a:lnTo>
                    <a:pt x="244" y="151"/>
                  </a:lnTo>
                  <a:lnTo>
                    <a:pt x="242" y="128"/>
                  </a:lnTo>
                  <a:lnTo>
                    <a:pt x="251" y="109"/>
                  </a:lnTo>
                  <a:lnTo>
                    <a:pt x="274" y="88"/>
                  </a:lnTo>
                  <a:lnTo>
                    <a:pt x="309" y="79"/>
                  </a:lnTo>
                  <a:lnTo>
                    <a:pt x="344" y="34"/>
                  </a:lnTo>
                  <a:lnTo>
                    <a:pt x="374" y="15"/>
                  </a:lnTo>
                  <a:lnTo>
                    <a:pt x="382" y="0"/>
                  </a:lnTo>
                  <a:lnTo>
                    <a:pt x="407" y="0"/>
                  </a:lnTo>
                  <a:lnTo>
                    <a:pt x="423" y="16"/>
                  </a:lnTo>
                  <a:lnTo>
                    <a:pt x="448" y="16"/>
                  </a:lnTo>
                  <a:lnTo>
                    <a:pt x="504" y="36"/>
                  </a:lnTo>
                  <a:lnTo>
                    <a:pt x="516" y="48"/>
                  </a:lnTo>
                  <a:lnTo>
                    <a:pt x="517" y="62"/>
                  </a:lnTo>
                  <a:lnTo>
                    <a:pt x="506" y="81"/>
                  </a:lnTo>
                  <a:lnTo>
                    <a:pt x="481" y="83"/>
                  </a:lnTo>
                  <a:lnTo>
                    <a:pt x="480" y="103"/>
                  </a:lnTo>
                  <a:lnTo>
                    <a:pt x="517" y="90"/>
                  </a:lnTo>
                  <a:lnTo>
                    <a:pt x="521" y="119"/>
                  </a:lnTo>
                  <a:lnTo>
                    <a:pt x="515" y="135"/>
                  </a:lnTo>
                  <a:lnTo>
                    <a:pt x="543" y="164"/>
                  </a:lnTo>
                  <a:lnTo>
                    <a:pt x="536" y="164"/>
                  </a:lnTo>
                  <a:lnTo>
                    <a:pt x="530" y="177"/>
                  </a:lnTo>
                  <a:lnTo>
                    <a:pt x="518" y="174"/>
                  </a:lnTo>
                  <a:lnTo>
                    <a:pt x="511" y="184"/>
                  </a:lnTo>
                  <a:lnTo>
                    <a:pt x="534" y="212"/>
                  </a:lnTo>
                  <a:lnTo>
                    <a:pt x="531" y="236"/>
                  </a:lnTo>
                  <a:lnTo>
                    <a:pt x="526" y="244"/>
                  </a:lnTo>
                  <a:lnTo>
                    <a:pt x="529" y="249"/>
                  </a:lnTo>
                  <a:lnTo>
                    <a:pt x="516" y="244"/>
                  </a:lnTo>
                  <a:lnTo>
                    <a:pt x="497" y="259"/>
                  </a:lnTo>
                  <a:lnTo>
                    <a:pt x="493" y="255"/>
                  </a:lnTo>
                  <a:lnTo>
                    <a:pt x="492" y="262"/>
                  </a:lnTo>
                  <a:lnTo>
                    <a:pt x="480" y="268"/>
                  </a:lnTo>
                  <a:lnTo>
                    <a:pt x="480" y="280"/>
                  </a:lnTo>
                  <a:lnTo>
                    <a:pt x="488" y="285"/>
                  </a:lnTo>
                  <a:lnTo>
                    <a:pt x="490" y="305"/>
                  </a:lnTo>
                  <a:lnTo>
                    <a:pt x="509" y="311"/>
                  </a:lnTo>
                  <a:lnTo>
                    <a:pt x="511" y="319"/>
                  </a:lnTo>
                  <a:lnTo>
                    <a:pt x="526" y="319"/>
                  </a:lnTo>
                  <a:lnTo>
                    <a:pt x="531" y="309"/>
                  </a:lnTo>
                  <a:lnTo>
                    <a:pt x="535" y="317"/>
                  </a:lnTo>
                  <a:lnTo>
                    <a:pt x="529" y="325"/>
                  </a:lnTo>
                  <a:lnTo>
                    <a:pt x="543" y="332"/>
                  </a:lnTo>
                  <a:lnTo>
                    <a:pt x="538" y="336"/>
                  </a:lnTo>
                  <a:lnTo>
                    <a:pt x="544" y="361"/>
                  </a:lnTo>
                  <a:lnTo>
                    <a:pt x="538" y="364"/>
                  </a:lnTo>
                  <a:lnTo>
                    <a:pt x="535" y="380"/>
                  </a:lnTo>
                  <a:lnTo>
                    <a:pt x="523" y="400"/>
                  </a:lnTo>
                  <a:lnTo>
                    <a:pt x="508" y="399"/>
                  </a:lnTo>
                  <a:lnTo>
                    <a:pt x="517" y="425"/>
                  </a:lnTo>
                  <a:lnTo>
                    <a:pt x="506" y="439"/>
                  </a:lnTo>
                  <a:lnTo>
                    <a:pt x="526" y="479"/>
                  </a:lnTo>
                  <a:lnTo>
                    <a:pt x="517" y="491"/>
                  </a:lnTo>
                  <a:lnTo>
                    <a:pt x="525" y="508"/>
                  </a:lnTo>
                  <a:lnTo>
                    <a:pt x="516" y="515"/>
                  </a:lnTo>
                  <a:lnTo>
                    <a:pt x="517" y="530"/>
                  </a:lnTo>
                  <a:lnTo>
                    <a:pt x="530" y="534"/>
                  </a:lnTo>
                  <a:lnTo>
                    <a:pt x="538" y="557"/>
                  </a:lnTo>
                  <a:lnTo>
                    <a:pt x="525" y="585"/>
                  </a:lnTo>
                  <a:lnTo>
                    <a:pt x="542" y="588"/>
                  </a:lnTo>
                  <a:lnTo>
                    <a:pt x="545" y="600"/>
                  </a:lnTo>
                  <a:lnTo>
                    <a:pt x="556" y="597"/>
                  </a:lnTo>
                  <a:lnTo>
                    <a:pt x="563" y="603"/>
                  </a:lnTo>
                  <a:lnTo>
                    <a:pt x="557" y="646"/>
                  </a:lnTo>
                  <a:lnTo>
                    <a:pt x="544" y="651"/>
                  </a:lnTo>
                  <a:lnTo>
                    <a:pt x="535" y="666"/>
                  </a:lnTo>
                  <a:lnTo>
                    <a:pt x="527" y="669"/>
                  </a:lnTo>
                  <a:lnTo>
                    <a:pt x="535" y="683"/>
                  </a:lnTo>
                  <a:lnTo>
                    <a:pt x="542" y="685"/>
                  </a:lnTo>
                  <a:lnTo>
                    <a:pt x="531" y="710"/>
                  </a:lnTo>
                  <a:lnTo>
                    <a:pt x="493" y="746"/>
                  </a:lnTo>
                  <a:lnTo>
                    <a:pt x="481" y="720"/>
                  </a:lnTo>
                  <a:lnTo>
                    <a:pt x="467" y="723"/>
                  </a:lnTo>
                  <a:lnTo>
                    <a:pt x="455" y="702"/>
                  </a:lnTo>
                  <a:lnTo>
                    <a:pt x="441" y="694"/>
                  </a:lnTo>
                  <a:lnTo>
                    <a:pt x="429" y="698"/>
                  </a:lnTo>
                  <a:lnTo>
                    <a:pt x="418" y="685"/>
                  </a:lnTo>
                  <a:lnTo>
                    <a:pt x="416" y="667"/>
                  </a:lnTo>
                  <a:lnTo>
                    <a:pt x="406" y="666"/>
                  </a:lnTo>
                  <a:lnTo>
                    <a:pt x="382" y="680"/>
                  </a:lnTo>
                  <a:lnTo>
                    <a:pt x="376" y="690"/>
                  </a:lnTo>
                  <a:lnTo>
                    <a:pt x="347" y="681"/>
                  </a:lnTo>
                  <a:lnTo>
                    <a:pt x="328" y="683"/>
                  </a:lnTo>
                  <a:lnTo>
                    <a:pt x="301" y="638"/>
                  </a:lnTo>
                  <a:lnTo>
                    <a:pt x="291" y="641"/>
                  </a:lnTo>
                  <a:lnTo>
                    <a:pt x="280" y="626"/>
                  </a:lnTo>
                  <a:lnTo>
                    <a:pt x="246" y="618"/>
                  </a:lnTo>
                  <a:lnTo>
                    <a:pt x="243" y="608"/>
                  </a:lnTo>
                  <a:lnTo>
                    <a:pt x="224" y="600"/>
                  </a:lnTo>
                  <a:lnTo>
                    <a:pt x="218" y="582"/>
                  </a:lnTo>
                  <a:lnTo>
                    <a:pt x="205" y="587"/>
                  </a:lnTo>
                  <a:lnTo>
                    <a:pt x="178" y="581"/>
                  </a:lnTo>
                  <a:lnTo>
                    <a:pt x="185" y="552"/>
                  </a:lnTo>
                  <a:lnTo>
                    <a:pt x="172" y="545"/>
                  </a:lnTo>
                  <a:lnTo>
                    <a:pt x="171" y="524"/>
                  </a:lnTo>
                  <a:lnTo>
                    <a:pt x="180" y="517"/>
                  </a:lnTo>
                  <a:lnTo>
                    <a:pt x="172" y="504"/>
                  </a:lnTo>
                  <a:lnTo>
                    <a:pt x="162" y="500"/>
                  </a:lnTo>
                  <a:lnTo>
                    <a:pt x="152" y="485"/>
                  </a:lnTo>
                  <a:lnTo>
                    <a:pt x="141" y="483"/>
                  </a:lnTo>
                  <a:lnTo>
                    <a:pt x="142" y="491"/>
                  </a:lnTo>
                  <a:lnTo>
                    <a:pt x="137" y="495"/>
                  </a:lnTo>
                  <a:lnTo>
                    <a:pt x="128" y="486"/>
                  </a:lnTo>
                  <a:lnTo>
                    <a:pt x="105" y="493"/>
                  </a:lnTo>
                  <a:lnTo>
                    <a:pt x="87" y="472"/>
                  </a:lnTo>
                  <a:lnTo>
                    <a:pt x="98" y="457"/>
                  </a:lnTo>
                  <a:lnTo>
                    <a:pt x="84" y="444"/>
                  </a:lnTo>
                  <a:lnTo>
                    <a:pt x="13" y="426"/>
                  </a:lnTo>
                  <a:lnTo>
                    <a:pt x="18" y="417"/>
                  </a:lnTo>
                  <a:lnTo>
                    <a:pt x="0" y="400"/>
                  </a:lnTo>
                  <a:lnTo>
                    <a:pt x="11" y="393"/>
                  </a:lnTo>
                  <a:lnTo>
                    <a:pt x="29" y="366"/>
                  </a:lnTo>
                  <a:lnTo>
                    <a:pt x="21" y="358"/>
                  </a:lnTo>
                  <a:lnTo>
                    <a:pt x="24" y="33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6" name="Freeform 156"/>
            <p:cNvSpPr>
              <a:spLocks/>
            </p:cNvSpPr>
            <p:nvPr/>
          </p:nvSpPr>
          <p:spPr bwMode="auto">
            <a:xfrm>
              <a:off x="3849688" y="3030539"/>
              <a:ext cx="893762" cy="1184275"/>
            </a:xfrm>
            <a:custGeom>
              <a:avLst/>
              <a:gdLst>
                <a:gd name="T0" fmla="*/ 73 w 563"/>
                <a:gd name="T1" fmla="*/ 314 h 746"/>
                <a:gd name="T2" fmla="*/ 160 w 563"/>
                <a:gd name="T3" fmla="*/ 290 h 746"/>
                <a:gd name="T4" fmla="*/ 173 w 563"/>
                <a:gd name="T5" fmla="*/ 268 h 746"/>
                <a:gd name="T6" fmla="*/ 166 w 563"/>
                <a:gd name="T7" fmla="*/ 242 h 746"/>
                <a:gd name="T8" fmla="*/ 169 w 563"/>
                <a:gd name="T9" fmla="*/ 201 h 746"/>
                <a:gd name="T10" fmla="*/ 220 w 563"/>
                <a:gd name="T11" fmla="*/ 186 h 746"/>
                <a:gd name="T12" fmla="*/ 251 w 563"/>
                <a:gd name="T13" fmla="*/ 109 h 746"/>
                <a:gd name="T14" fmla="*/ 344 w 563"/>
                <a:gd name="T15" fmla="*/ 34 h 746"/>
                <a:gd name="T16" fmla="*/ 407 w 563"/>
                <a:gd name="T17" fmla="*/ 0 h 746"/>
                <a:gd name="T18" fmla="*/ 504 w 563"/>
                <a:gd name="T19" fmla="*/ 36 h 746"/>
                <a:gd name="T20" fmla="*/ 506 w 563"/>
                <a:gd name="T21" fmla="*/ 81 h 746"/>
                <a:gd name="T22" fmla="*/ 517 w 563"/>
                <a:gd name="T23" fmla="*/ 90 h 746"/>
                <a:gd name="T24" fmla="*/ 543 w 563"/>
                <a:gd name="T25" fmla="*/ 164 h 746"/>
                <a:gd name="T26" fmla="*/ 518 w 563"/>
                <a:gd name="T27" fmla="*/ 174 h 746"/>
                <a:gd name="T28" fmla="*/ 531 w 563"/>
                <a:gd name="T29" fmla="*/ 236 h 746"/>
                <a:gd name="T30" fmla="*/ 516 w 563"/>
                <a:gd name="T31" fmla="*/ 244 h 746"/>
                <a:gd name="T32" fmla="*/ 492 w 563"/>
                <a:gd name="T33" fmla="*/ 262 h 746"/>
                <a:gd name="T34" fmla="*/ 488 w 563"/>
                <a:gd name="T35" fmla="*/ 285 h 746"/>
                <a:gd name="T36" fmla="*/ 511 w 563"/>
                <a:gd name="T37" fmla="*/ 319 h 746"/>
                <a:gd name="T38" fmla="*/ 535 w 563"/>
                <a:gd name="T39" fmla="*/ 317 h 746"/>
                <a:gd name="T40" fmla="*/ 538 w 563"/>
                <a:gd name="T41" fmla="*/ 336 h 746"/>
                <a:gd name="T42" fmla="*/ 535 w 563"/>
                <a:gd name="T43" fmla="*/ 380 h 746"/>
                <a:gd name="T44" fmla="*/ 517 w 563"/>
                <a:gd name="T45" fmla="*/ 425 h 746"/>
                <a:gd name="T46" fmla="*/ 517 w 563"/>
                <a:gd name="T47" fmla="*/ 491 h 746"/>
                <a:gd name="T48" fmla="*/ 517 w 563"/>
                <a:gd name="T49" fmla="*/ 530 h 746"/>
                <a:gd name="T50" fmla="*/ 525 w 563"/>
                <a:gd name="T51" fmla="*/ 585 h 746"/>
                <a:gd name="T52" fmla="*/ 556 w 563"/>
                <a:gd name="T53" fmla="*/ 597 h 746"/>
                <a:gd name="T54" fmla="*/ 544 w 563"/>
                <a:gd name="T55" fmla="*/ 651 h 746"/>
                <a:gd name="T56" fmla="*/ 535 w 563"/>
                <a:gd name="T57" fmla="*/ 683 h 746"/>
                <a:gd name="T58" fmla="*/ 493 w 563"/>
                <a:gd name="T59" fmla="*/ 746 h 746"/>
                <a:gd name="T60" fmla="*/ 455 w 563"/>
                <a:gd name="T61" fmla="*/ 702 h 746"/>
                <a:gd name="T62" fmla="*/ 418 w 563"/>
                <a:gd name="T63" fmla="*/ 685 h 746"/>
                <a:gd name="T64" fmla="*/ 382 w 563"/>
                <a:gd name="T65" fmla="*/ 680 h 746"/>
                <a:gd name="T66" fmla="*/ 328 w 563"/>
                <a:gd name="T67" fmla="*/ 683 h 746"/>
                <a:gd name="T68" fmla="*/ 280 w 563"/>
                <a:gd name="T69" fmla="*/ 626 h 746"/>
                <a:gd name="T70" fmla="*/ 224 w 563"/>
                <a:gd name="T71" fmla="*/ 600 h 746"/>
                <a:gd name="T72" fmla="*/ 178 w 563"/>
                <a:gd name="T73" fmla="*/ 581 h 746"/>
                <a:gd name="T74" fmla="*/ 171 w 563"/>
                <a:gd name="T75" fmla="*/ 524 h 746"/>
                <a:gd name="T76" fmla="*/ 162 w 563"/>
                <a:gd name="T77" fmla="*/ 500 h 746"/>
                <a:gd name="T78" fmla="*/ 142 w 563"/>
                <a:gd name="T79" fmla="*/ 491 h 746"/>
                <a:gd name="T80" fmla="*/ 105 w 563"/>
                <a:gd name="T81" fmla="*/ 493 h 746"/>
                <a:gd name="T82" fmla="*/ 84 w 563"/>
                <a:gd name="T83" fmla="*/ 444 h 746"/>
                <a:gd name="T84" fmla="*/ 0 w 563"/>
                <a:gd name="T85" fmla="*/ 400 h 746"/>
                <a:gd name="T86" fmla="*/ 21 w 563"/>
                <a:gd name="T87" fmla="*/ 358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3" h="746">
                  <a:moveTo>
                    <a:pt x="24" y="333"/>
                  </a:moveTo>
                  <a:lnTo>
                    <a:pt x="45" y="336"/>
                  </a:lnTo>
                  <a:lnTo>
                    <a:pt x="73" y="314"/>
                  </a:lnTo>
                  <a:lnTo>
                    <a:pt x="125" y="309"/>
                  </a:lnTo>
                  <a:lnTo>
                    <a:pt x="133" y="297"/>
                  </a:lnTo>
                  <a:lnTo>
                    <a:pt x="160" y="290"/>
                  </a:lnTo>
                  <a:lnTo>
                    <a:pt x="159" y="278"/>
                  </a:lnTo>
                  <a:lnTo>
                    <a:pt x="169" y="281"/>
                  </a:lnTo>
                  <a:lnTo>
                    <a:pt x="173" y="268"/>
                  </a:lnTo>
                  <a:lnTo>
                    <a:pt x="160" y="260"/>
                  </a:lnTo>
                  <a:lnTo>
                    <a:pt x="160" y="254"/>
                  </a:lnTo>
                  <a:lnTo>
                    <a:pt x="166" y="242"/>
                  </a:lnTo>
                  <a:lnTo>
                    <a:pt x="182" y="227"/>
                  </a:lnTo>
                  <a:lnTo>
                    <a:pt x="184" y="212"/>
                  </a:lnTo>
                  <a:lnTo>
                    <a:pt x="169" y="201"/>
                  </a:lnTo>
                  <a:lnTo>
                    <a:pt x="172" y="194"/>
                  </a:lnTo>
                  <a:lnTo>
                    <a:pt x="194" y="183"/>
                  </a:lnTo>
                  <a:lnTo>
                    <a:pt x="220" y="186"/>
                  </a:lnTo>
                  <a:lnTo>
                    <a:pt x="244" y="151"/>
                  </a:lnTo>
                  <a:lnTo>
                    <a:pt x="242" y="128"/>
                  </a:lnTo>
                  <a:lnTo>
                    <a:pt x="251" y="109"/>
                  </a:lnTo>
                  <a:lnTo>
                    <a:pt x="274" y="88"/>
                  </a:lnTo>
                  <a:lnTo>
                    <a:pt x="309" y="79"/>
                  </a:lnTo>
                  <a:lnTo>
                    <a:pt x="344" y="34"/>
                  </a:lnTo>
                  <a:lnTo>
                    <a:pt x="374" y="15"/>
                  </a:lnTo>
                  <a:lnTo>
                    <a:pt x="382" y="0"/>
                  </a:lnTo>
                  <a:lnTo>
                    <a:pt x="407" y="0"/>
                  </a:lnTo>
                  <a:lnTo>
                    <a:pt x="423" y="16"/>
                  </a:lnTo>
                  <a:lnTo>
                    <a:pt x="448" y="16"/>
                  </a:lnTo>
                  <a:lnTo>
                    <a:pt x="504" y="36"/>
                  </a:lnTo>
                  <a:lnTo>
                    <a:pt x="516" y="48"/>
                  </a:lnTo>
                  <a:lnTo>
                    <a:pt x="517" y="62"/>
                  </a:lnTo>
                  <a:lnTo>
                    <a:pt x="506" y="81"/>
                  </a:lnTo>
                  <a:lnTo>
                    <a:pt x="481" y="83"/>
                  </a:lnTo>
                  <a:lnTo>
                    <a:pt x="480" y="103"/>
                  </a:lnTo>
                  <a:lnTo>
                    <a:pt x="517" y="90"/>
                  </a:lnTo>
                  <a:lnTo>
                    <a:pt x="521" y="119"/>
                  </a:lnTo>
                  <a:lnTo>
                    <a:pt x="515" y="135"/>
                  </a:lnTo>
                  <a:lnTo>
                    <a:pt x="543" y="164"/>
                  </a:lnTo>
                  <a:lnTo>
                    <a:pt x="536" y="164"/>
                  </a:lnTo>
                  <a:lnTo>
                    <a:pt x="530" y="177"/>
                  </a:lnTo>
                  <a:lnTo>
                    <a:pt x="518" y="174"/>
                  </a:lnTo>
                  <a:lnTo>
                    <a:pt x="511" y="184"/>
                  </a:lnTo>
                  <a:lnTo>
                    <a:pt x="534" y="212"/>
                  </a:lnTo>
                  <a:lnTo>
                    <a:pt x="531" y="236"/>
                  </a:lnTo>
                  <a:lnTo>
                    <a:pt x="526" y="244"/>
                  </a:lnTo>
                  <a:lnTo>
                    <a:pt x="529" y="249"/>
                  </a:lnTo>
                  <a:lnTo>
                    <a:pt x="516" y="244"/>
                  </a:lnTo>
                  <a:lnTo>
                    <a:pt x="497" y="259"/>
                  </a:lnTo>
                  <a:lnTo>
                    <a:pt x="493" y="255"/>
                  </a:lnTo>
                  <a:lnTo>
                    <a:pt x="492" y="262"/>
                  </a:lnTo>
                  <a:lnTo>
                    <a:pt x="480" y="268"/>
                  </a:lnTo>
                  <a:lnTo>
                    <a:pt x="480" y="280"/>
                  </a:lnTo>
                  <a:lnTo>
                    <a:pt x="488" y="285"/>
                  </a:lnTo>
                  <a:lnTo>
                    <a:pt x="490" y="305"/>
                  </a:lnTo>
                  <a:lnTo>
                    <a:pt x="509" y="311"/>
                  </a:lnTo>
                  <a:lnTo>
                    <a:pt x="511" y="319"/>
                  </a:lnTo>
                  <a:lnTo>
                    <a:pt x="526" y="319"/>
                  </a:lnTo>
                  <a:lnTo>
                    <a:pt x="531" y="309"/>
                  </a:lnTo>
                  <a:lnTo>
                    <a:pt x="535" y="317"/>
                  </a:lnTo>
                  <a:lnTo>
                    <a:pt x="529" y="325"/>
                  </a:lnTo>
                  <a:lnTo>
                    <a:pt x="543" y="332"/>
                  </a:lnTo>
                  <a:lnTo>
                    <a:pt x="538" y="336"/>
                  </a:lnTo>
                  <a:lnTo>
                    <a:pt x="544" y="361"/>
                  </a:lnTo>
                  <a:lnTo>
                    <a:pt x="538" y="364"/>
                  </a:lnTo>
                  <a:lnTo>
                    <a:pt x="535" y="380"/>
                  </a:lnTo>
                  <a:lnTo>
                    <a:pt x="523" y="400"/>
                  </a:lnTo>
                  <a:lnTo>
                    <a:pt x="508" y="399"/>
                  </a:lnTo>
                  <a:lnTo>
                    <a:pt x="517" y="425"/>
                  </a:lnTo>
                  <a:lnTo>
                    <a:pt x="506" y="439"/>
                  </a:lnTo>
                  <a:lnTo>
                    <a:pt x="526" y="479"/>
                  </a:lnTo>
                  <a:lnTo>
                    <a:pt x="517" y="491"/>
                  </a:lnTo>
                  <a:lnTo>
                    <a:pt x="525" y="508"/>
                  </a:lnTo>
                  <a:lnTo>
                    <a:pt x="516" y="515"/>
                  </a:lnTo>
                  <a:lnTo>
                    <a:pt x="517" y="530"/>
                  </a:lnTo>
                  <a:lnTo>
                    <a:pt x="530" y="534"/>
                  </a:lnTo>
                  <a:lnTo>
                    <a:pt x="538" y="557"/>
                  </a:lnTo>
                  <a:lnTo>
                    <a:pt x="525" y="585"/>
                  </a:lnTo>
                  <a:lnTo>
                    <a:pt x="542" y="588"/>
                  </a:lnTo>
                  <a:lnTo>
                    <a:pt x="545" y="600"/>
                  </a:lnTo>
                  <a:lnTo>
                    <a:pt x="556" y="597"/>
                  </a:lnTo>
                  <a:lnTo>
                    <a:pt x="563" y="603"/>
                  </a:lnTo>
                  <a:lnTo>
                    <a:pt x="557" y="646"/>
                  </a:lnTo>
                  <a:lnTo>
                    <a:pt x="544" y="651"/>
                  </a:lnTo>
                  <a:lnTo>
                    <a:pt x="535" y="666"/>
                  </a:lnTo>
                  <a:lnTo>
                    <a:pt x="527" y="669"/>
                  </a:lnTo>
                  <a:lnTo>
                    <a:pt x="535" y="683"/>
                  </a:lnTo>
                  <a:lnTo>
                    <a:pt x="542" y="685"/>
                  </a:lnTo>
                  <a:lnTo>
                    <a:pt x="531" y="710"/>
                  </a:lnTo>
                  <a:lnTo>
                    <a:pt x="493" y="746"/>
                  </a:lnTo>
                  <a:lnTo>
                    <a:pt x="481" y="720"/>
                  </a:lnTo>
                  <a:lnTo>
                    <a:pt x="467" y="723"/>
                  </a:lnTo>
                  <a:lnTo>
                    <a:pt x="455" y="702"/>
                  </a:lnTo>
                  <a:lnTo>
                    <a:pt x="441" y="694"/>
                  </a:lnTo>
                  <a:lnTo>
                    <a:pt x="429" y="698"/>
                  </a:lnTo>
                  <a:lnTo>
                    <a:pt x="418" y="685"/>
                  </a:lnTo>
                  <a:lnTo>
                    <a:pt x="416" y="667"/>
                  </a:lnTo>
                  <a:lnTo>
                    <a:pt x="406" y="666"/>
                  </a:lnTo>
                  <a:lnTo>
                    <a:pt x="382" y="680"/>
                  </a:lnTo>
                  <a:lnTo>
                    <a:pt x="376" y="690"/>
                  </a:lnTo>
                  <a:lnTo>
                    <a:pt x="347" y="681"/>
                  </a:lnTo>
                  <a:lnTo>
                    <a:pt x="328" y="683"/>
                  </a:lnTo>
                  <a:lnTo>
                    <a:pt x="301" y="638"/>
                  </a:lnTo>
                  <a:lnTo>
                    <a:pt x="291" y="641"/>
                  </a:lnTo>
                  <a:lnTo>
                    <a:pt x="280" y="626"/>
                  </a:lnTo>
                  <a:lnTo>
                    <a:pt x="246" y="618"/>
                  </a:lnTo>
                  <a:lnTo>
                    <a:pt x="243" y="608"/>
                  </a:lnTo>
                  <a:lnTo>
                    <a:pt x="224" y="600"/>
                  </a:lnTo>
                  <a:lnTo>
                    <a:pt x="218" y="582"/>
                  </a:lnTo>
                  <a:lnTo>
                    <a:pt x="205" y="587"/>
                  </a:lnTo>
                  <a:lnTo>
                    <a:pt x="178" y="581"/>
                  </a:lnTo>
                  <a:lnTo>
                    <a:pt x="185" y="552"/>
                  </a:lnTo>
                  <a:lnTo>
                    <a:pt x="172" y="545"/>
                  </a:lnTo>
                  <a:lnTo>
                    <a:pt x="171" y="524"/>
                  </a:lnTo>
                  <a:lnTo>
                    <a:pt x="180" y="517"/>
                  </a:lnTo>
                  <a:lnTo>
                    <a:pt x="172" y="504"/>
                  </a:lnTo>
                  <a:lnTo>
                    <a:pt x="162" y="500"/>
                  </a:lnTo>
                  <a:lnTo>
                    <a:pt x="152" y="485"/>
                  </a:lnTo>
                  <a:lnTo>
                    <a:pt x="141" y="483"/>
                  </a:lnTo>
                  <a:lnTo>
                    <a:pt x="142" y="491"/>
                  </a:lnTo>
                  <a:lnTo>
                    <a:pt x="137" y="495"/>
                  </a:lnTo>
                  <a:lnTo>
                    <a:pt x="128" y="486"/>
                  </a:lnTo>
                  <a:lnTo>
                    <a:pt x="105" y="493"/>
                  </a:lnTo>
                  <a:lnTo>
                    <a:pt x="87" y="472"/>
                  </a:lnTo>
                  <a:lnTo>
                    <a:pt x="98" y="457"/>
                  </a:lnTo>
                  <a:lnTo>
                    <a:pt x="84" y="444"/>
                  </a:lnTo>
                  <a:lnTo>
                    <a:pt x="13" y="426"/>
                  </a:lnTo>
                  <a:lnTo>
                    <a:pt x="18" y="417"/>
                  </a:lnTo>
                  <a:lnTo>
                    <a:pt x="0" y="400"/>
                  </a:lnTo>
                  <a:lnTo>
                    <a:pt x="11" y="393"/>
                  </a:lnTo>
                  <a:lnTo>
                    <a:pt x="29" y="366"/>
                  </a:lnTo>
                  <a:lnTo>
                    <a:pt x="21" y="358"/>
                  </a:lnTo>
                  <a:lnTo>
                    <a:pt x="24" y="333"/>
                  </a:lnTo>
                </a:path>
              </a:pathLst>
            </a:custGeom>
            <a:solidFill>
              <a:schemeClr val="accent2">
                <a:lumMod val="25000"/>
                <a:lumOff val="75000"/>
              </a:schemeClr>
            </a:solid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27" name="Freeform 157"/>
            <p:cNvSpPr>
              <a:spLocks/>
            </p:cNvSpPr>
            <p:nvPr/>
          </p:nvSpPr>
          <p:spPr bwMode="auto">
            <a:xfrm>
              <a:off x="3568700" y="4184651"/>
              <a:ext cx="554037" cy="436563"/>
            </a:xfrm>
            <a:custGeom>
              <a:avLst/>
              <a:gdLst>
                <a:gd name="T0" fmla="*/ 33 w 349"/>
                <a:gd name="T1" fmla="*/ 69 h 275"/>
                <a:gd name="T2" fmla="*/ 52 w 349"/>
                <a:gd name="T3" fmla="*/ 61 h 275"/>
                <a:gd name="T4" fmla="*/ 61 w 349"/>
                <a:gd name="T5" fmla="*/ 61 h 275"/>
                <a:gd name="T6" fmla="*/ 89 w 349"/>
                <a:gd name="T7" fmla="*/ 29 h 275"/>
                <a:gd name="T8" fmla="*/ 120 w 349"/>
                <a:gd name="T9" fmla="*/ 23 h 275"/>
                <a:gd name="T10" fmla="*/ 186 w 349"/>
                <a:gd name="T11" fmla="*/ 13 h 275"/>
                <a:gd name="T12" fmla="*/ 207 w 349"/>
                <a:gd name="T13" fmla="*/ 2 h 275"/>
                <a:gd name="T14" fmla="*/ 237 w 349"/>
                <a:gd name="T15" fmla="*/ 13 h 275"/>
                <a:gd name="T16" fmla="*/ 265 w 349"/>
                <a:gd name="T17" fmla="*/ 28 h 275"/>
                <a:gd name="T18" fmla="*/ 281 w 349"/>
                <a:gd name="T19" fmla="*/ 59 h 275"/>
                <a:gd name="T20" fmla="*/ 297 w 349"/>
                <a:gd name="T21" fmla="*/ 92 h 275"/>
                <a:gd name="T22" fmla="*/ 349 w 349"/>
                <a:gd name="T23" fmla="*/ 145 h 275"/>
                <a:gd name="T24" fmla="*/ 280 w 349"/>
                <a:gd name="T25" fmla="*/ 148 h 275"/>
                <a:gd name="T26" fmla="*/ 249 w 349"/>
                <a:gd name="T27" fmla="*/ 143 h 275"/>
                <a:gd name="T28" fmla="*/ 222 w 349"/>
                <a:gd name="T29" fmla="*/ 130 h 275"/>
                <a:gd name="T30" fmla="*/ 223 w 349"/>
                <a:gd name="T31" fmla="*/ 99 h 275"/>
                <a:gd name="T32" fmla="*/ 194 w 349"/>
                <a:gd name="T33" fmla="*/ 152 h 275"/>
                <a:gd name="T34" fmla="*/ 186 w 349"/>
                <a:gd name="T35" fmla="*/ 169 h 275"/>
                <a:gd name="T36" fmla="*/ 199 w 349"/>
                <a:gd name="T37" fmla="*/ 164 h 275"/>
                <a:gd name="T38" fmla="*/ 193 w 349"/>
                <a:gd name="T39" fmla="*/ 209 h 275"/>
                <a:gd name="T40" fmla="*/ 181 w 349"/>
                <a:gd name="T41" fmla="*/ 211 h 275"/>
                <a:gd name="T42" fmla="*/ 173 w 349"/>
                <a:gd name="T43" fmla="*/ 221 h 275"/>
                <a:gd name="T44" fmla="*/ 161 w 349"/>
                <a:gd name="T45" fmla="*/ 239 h 275"/>
                <a:gd name="T46" fmla="*/ 157 w 349"/>
                <a:gd name="T47" fmla="*/ 246 h 275"/>
                <a:gd name="T48" fmla="*/ 149 w 349"/>
                <a:gd name="T49" fmla="*/ 258 h 275"/>
                <a:gd name="T50" fmla="*/ 111 w 349"/>
                <a:gd name="T51" fmla="*/ 256 h 275"/>
                <a:gd name="T52" fmla="*/ 105 w 349"/>
                <a:gd name="T53" fmla="*/ 255 h 275"/>
                <a:gd name="T54" fmla="*/ 88 w 349"/>
                <a:gd name="T55" fmla="*/ 249 h 275"/>
                <a:gd name="T56" fmla="*/ 74 w 349"/>
                <a:gd name="T57" fmla="*/ 214 h 275"/>
                <a:gd name="T58" fmla="*/ 52 w 349"/>
                <a:gd name="T59" fmla="*/ 202 h 275"/>
                <a:gd name="T60" fmla="*/ 39 w 349"/>
                <a:gd name="T61" fmla="*/ 176 h 275"/>
                <a:gd name="T62" fmla="*/ 24 w 349"/>
                <a:gd name="T63" fmla="*/ 165 h 275"/>
                <a:gd name="T64" fmla="*/ 16 w 349"/>
                <a:gd name="T65" fmla="*/ 148 h 275"/>
                <a:gd name="T66" fmla="*/ 8 w 349"/>
                <a:gd name="T67" fmla="*/ 110 h 275"/>
                <a:gd name="T68" fmla="*/ 21 w 349"/>
                <a:gd name="T69" fmla="*/ 107 h 275"/>
                <a:gd name="T70" fmla="*/ 24 w 349"/>
                <a:gd name="T71" fmla="*/ 87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9" h="275">
                  <a:moveTo>
                    <a:pt x="20" y="80"/>
                  </a:moveTo>
                  <a:lnTo>
                    <a:pt x="33" y="69"/>
                  </a:lnTo>
                  <a:lnTo>
                    <a:pt x="30" y="63"/>
                  </a:lnTo>
                  <a:lnTo>
                    <a:pt x="52" y="61"/>
                  </a:lnTo>
                  <a:lnTo>
                    <a:pt x="52" y="68"/>
                  </a:lnTo>
                  <a:lnTo>
                    <a:pt x="61" y="61"/>
                  </a:lnTo>
                  <a:lnTo>
                    <a:pt x="79" y="64"/>
                  </a:lnTo>
                  <a:lnTo>
                    <a:pt x="89" y="29"/>
                  </a:lnTo>
                  <a:lnTo>
                    <a:pt x="112" y="38"/>
                  </a:lnTo>
                  <a:lnTo>
                    <a:pt x="120" y="23"/>
                  </a:lnTo>
                  <a:lnTo>
                    <a:pt x="169" y="27"/>
                  </a:lnTo>
                  <a:lnTo>
                    <a:pt x="186" y="13"/>
                  </a:lnTo>
                  <a:lnTo>
                    <a:pt x="211" y="12"/>
                  </a:lnTo>
                  <a:lnTo>
                    <a:pt x="207" y="2"/>
                  </a:lnTo>
                  <a:lnTo>
                    <a:pt x="215" y="0"/>
                  </a:lnTo>
                  <a:lnTo>
                    <a:pt x="237" y="13"/>
                  </a:lnTo>
                  <a:lnTo>
                    <a:pt x="242" y="22"/>
                  </a:lnTo>
                  <a:lnTo>
                    <a:pt x="265" y="28"/>
                  </a:lnTo>
                  <a:lnTo>
                    <a:pt x="264" y="36"/>
                  </a:lnTo>
                  <a:lnTo>
                    <a:pt x="281" y="59"/>
                  </a:lnTo>
                  <a:lnTo>
                    <a:pt x="284" y="86"/>
                  </a:lnTo>
                  <a:lnTo>
                    <a:pt x="297" y="92"/>
                  </a:lnTo>
                  <a:lnTo>
                    <a:pt x="292" y="106"/>
                  </a:lnTo>
                  <a:lnTo>
                    <a:pt x="349" y="145"/>
                  </a:lnTo>
                  <a:lnTo>
                    <a:pt x="311" y="161"/>
                  </a:lnTo>
                  <a:lnTo>
                    <a:pt x="280" y="148"/>
                  </a:lnTo>
                  <a:lnTo>
                    <a:pt x="267" y="152"/>
                  </a:lnTo>
                  <a:lnTo>
                    <a:pt x="249" y="143"/>
                  </a:lnTo>
                  <a:lnTo>
                    <a:pt x="246" y="136"/>
                  </a:lnTo>
                  <a:lnTo>
                    <a:pt x="222" y="130"/>
                  </a:lnTo>
                  <a:lnTo>
                    <a:pt x="233" y="113"/>
                  </a:lnTo>
                  <a:lnTo>
                    <a:pt x="223" y="99"/>
                  </a:lnTo>
                  <a:lnTo>
                    <a:pt x="194" y="127"/>
                  </a:lnTo>
                  <a:lnTo>
                    <a:pt x="194" y="152"/>
                  </a:lnTo>
                  <a:lnTo>
                    <a:pt x="180" y="159"/>
                  </a:lnTo>
                  <a:lnTo>
                    <a:pt x="186" y="169"/>
                  </a:lnTo>
                  <a:lnTo>
                    <a:pt x="193" y="162"/>
                  </a:lnTo>
                  <a:lnTo>
                    <a:pt x="199" y="164"/>
                  </a:lnTo>
                  <a:lnTo>
                    <a:pt x="205" y="206"/>
                  </a:lnTo>
                  <a:lnTo>
                    <a:pt x="193" y="209"/>
                  </a:lnTo>
                  <a:lnTo>
                    <a:pt x="184" y="202"/>
                  </a:lnTo>
                  <a:lnTo>
                    <a:pt x="181" y="211"/>
                  </a:lnTo>
                  <a:lnTo>
                    <a:pt x="169" y="213"/>
                  </a:lnTo>
                  <a:lnTo>
                    <a:pt x="173" y="221"/>
                  </a:lnTo>
                  <a:lnTo>
                    <a:pt x="165" y="221"/>
                  </a:lnTo>
                  <a:lnTo>
                    <a:pt x="161" y="239"/>
                  </a:lnTo>
                  <a:lnTo>
                    <a:pt x="147" y="239"/>
                  </a:lnTo>
                  <a:lnTo>
                    <a:pt x="157" y="246"/>
                  </a:lnTo>
                  <a:lnTo>
                    <a:pt x="148" y="244"/>
                  </a:lnTo>
                  <a:lnTo>
                    <a:pt x="149" y="258"/>
                  </a:lnTo>
                  <a:lnTo>
                    <a:pt x="122" y="275"/>
                  </a:lnTo>
                  <a:lnTo>
                    <a:pt x="111" y="256"/>
                  </a:lnTo>
                  <a:lnTo>
                    <a:pt x="113" y="249"/>
                  </a:lnTo>
                  <a:lnTo>
                    <a:pt x="105" y="255"/>
                  </a:lnTo>
                  <a:lnTo>
                    <a:pt x="90" y="241"/>
                  </a:lnTo>
                  <a:lnTo>
                    <a:pt x="88" y="249"/>
                  </a:lnTo>
                  <a:lnTo>
                    <a:pt x="76" y="235"/>
                  </a:lnTo>
                  <a:lnTo>
                    <a:pt x="74" y="214"/>
                  </a:lnTo>
                  <a:lnTo>
                    <a:pt x="65" y="214"/>
                  </a:lnTo>
                  <a:lnTo>
                    <a:pt x="52" y="202"/>
                  </a:lnTo>
                  <a:lnTo>
                    <a:pt x="55" y="189"/>
                  </a:lnTo>
                  <a:lnTo>
                    <a:pt x="39" y="176"/>
                  </a:lnTo>
                  <a:lnTo>
                    <a:pt x="30" y="177"/>
                  </a:lnTo>
                  <a:lnTo>
                    <a:pt x="24" y="165"/>
                  </a:lnTo>
                  <a:lnTo>
                    <a:pt x="18" y="168"/>
                  </a:lnTo>
                  <a:lnTo>
                    <a:pt x="16" y="148"/>
                  </a:lnTo>
                  <a:lnTo>
                    <a:pt x="0" y="138"/>
                  </a:lnTo>
                  <a:lnTo>
                    <a:pt x="8" y="110"/>
                  </a:lnTo>
                  <a:lnTo>
                    <a:pt x="15" y="114"/>
                  </a:lnTo>
                  <a:lnTo>
                    <a:pt x="21" y="107"/>
                  </a:lnTo>
                  <a:lnTo>
                    <a:pt x="16" y="105"/>
                  </a:lnTo>
                  <a:lnTo>
                    <a:pt x="24" y="87"/>
                  </a:lnTo>
                  <a:lnTo>
                    <a:pt x="20" y="8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Freeform 158"/>
            <p:cNvSpPr>
              <a:spLocks/>
            </p:cNvSpPr>
            <p:nvPr/>
          </p:nvSpPr>
          <p:spPr bwMode="auto">
            <a:xfrm>
              <a:off x="3568700" y="4184651"/>
              <a:ext cx="554037" cy="436563"/>
            </a:xfrm>
            <a:custGeom>
              <a:avLst/>
              <a:gdLst>
                <a:gd name="T0" fmla="*/ 33 w 349"/>
                <a:gd name="T1" fmla="*/ 69 h 275"/>
                <a:gd name="T2" fmla="*/ 52 w 349"/>
                <a:gd name="T3" fmla="*/ 61 h 275"/>
                <a:gd name="T4" fmla="*/ 61 w 349"/>
                <a:gd name="T5" fmla="*/ 61 h 275"/>
                <a:gd name="T6" fmla="*/ 89 w 349"/>
                <a:gd name="T7" fmla="*/ 29 h 275"/>
                <a:gd name="T8" fmla="*/ 120 w 349"/>
                <a:gd name="T9" fmla="*/ 23 h 275"/>
                <a:gd name="T10" fmla="*/ 186 w 349"/>
                <a:gd name="T11" fmla="*/ 13 h 275"/>
                <a:gd name="T12" fmla="*/ 207 w 349"/>
                <a:gd name="T13" fmla="*/ 2 h 275"/>
                <a:gd name="T14" fmla="*/ 237 w 349"/>
                <a:gd name="T15" fmla="*/ 13 h 275"/>
                <a:gd name="T16" fmla="*/ 265 w 349"/>
                <a:gd name="T17" fmla="*/ 28 h 275"/>
                <a:gd name="T18" fmla="*/ 281 w 349"/>
                <a:gd name="T19" fmla="*/ 59 h 275"/>
                <a:gd name="T20" fmla="*/ 297 w 349"/>
                <a:gd name="T21" fmla="*/ 92 h 275"/>
                <a:gd name="T22" fmla="*/ 349 w 349"/>
                <a:gd name="T23" fmla="*/ 145 h 275"/>
                <a:gd name="T24" fmla="*/ 280 w 349"/>
                <a:gd name="T25" fmla="*/ 148 h 275"/>
                <a:gd name="T26" fmla="*/ 249 w 349"/>
                <a:gd name="T27" fmla="*/ 143 h 275"/>
                <a:gd name="T28" fmla="*/ 222 w 349"/>
                <a:gd name="T29" fmla="*/ 130 h 275"/>
                <a:gd name="T30" fmla="*/ 223 w 349"/>
                <a:gd name="T31" fmla="*/ 99 h 275"/>
                <a:gd name="T32" fmla="*/ 194 w 349"/>
                <a:gd name="T33" fmla="*/ 152 h 275"/>
                <a:gd name="T34" fmla="*/ 186 w 349"/>
                <a:gd name="T35" fmla="*/ 169 h 275"/>
                <a:gd name="T36" fmla="*/ 199 w 349"/>
                <a:gd name="T37" fmla="*/ 164 h 275"/>
                <a:gd name="T38" fmla="*/ 193 w 349"/>
                <a:gd name="T39" fmla="*/ 209 h 275"/>
                <a:gd name="T40" fmla="*/ 181 w 349"/>
                <a:gd name="T41" fmla="*/ 211 h 275"/>
                <a:gd name="T42" fmla="*/ 173 w 349"/>
                <a:gd name="T43" fmla="*/ 221 h 275"/>
                <a:gd name="T44" fmla="*/ 161 w 349"/>
                <a:gd name="T45" fmla="*/ 239 h 275"/>
                <a:gd name="T46" fmla="*/ 157 w 349"/>
                <a:gd name="T47" fmla="*/ 246 h 275"/>
                <a:gd name="T48" fmla="*/ 149 w 349"/>
                <a:gd name="T49" fmla="*/ 258 h 275"/>
                <a:gd name="T50" fmla="*/ 111 w 349"/>
                <a:gd name="T51" fmla="*/ 256 h 275"/>
                <a:gd name="T52" fmla="*/ 105 w 349"/>
                <a:gd name="T53" fmla="*/ 255 h 275"/>
                <a:gd name="T54" fmla="*/ 88 w 349"/>
                <a:gd name="T55" fmla="*/ 249 h 275"/>
                <a:gd name="T56" fmla="*/ 74 w 349"/>
                <a:gd name="T57" fmla="*/ 214 h 275"/>
                <a:gd name="T58" fmla="*/ 52 w 349"/>
                <a:gd name="T59" fmla="*/ 202 h 275"/>
                <a:gd name="T60" fmla="*/ 39 w 349"/>
                <a:gd name="T61" fmla="*/ 176 h 275"/>
                <a:gd name="T62" fmla="*/ 24 w 349"/>
                <a:gd name="T63" fmla="*/ 165 h 275"/>
                <a:gd name="T64" fmla="*/ 16 w 349"/>
                <a:gd name="T65" fmla="*/ 148 h 275"/>
                <a:gd name="T66" fmla="*/ 8 w 349"/>
                <a:gd name="T67" fmla="*/ 110 h 275"/>
                <a:gd name="T68" fmla="*/ 21 w 349"/>
                <a:gd name="T69" fmla="*/ 107 h 275"/>
                <a:gd name="T70" fmla="*/ 24 w 349"/>
                <a:gd name="T71" fmla="*/ 87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9" h="275">
                  <a:moveTo>
                    <a:pt x="20" y="80"/>
                  </a:moveTo>
                  <a:lnTo>
                    <a:pt x="33" y="69"/>
                  </a:lnTo>
                  <a:lnTo>
                    <a:pt x="30" y="63"/>
                  </a:lnTo>
                  <a:lnTo>
                    <a:pt x="52" y="61"/>
                  </a:lnTo>
                  <a:lnTo>
                    <a:pt x="52" y="68"/>
                  </a:lnTo>
                  <a:lnTo>
                    <a:pt x="61" y="61"/>
                  </a:lnTo>
                  <a:lnTo>
                    <a:pt x="79" y="64"/>
                  </a:lnTo>
                  <a:lnTo>
                    <a:pt x="89" y="29"/>
                  </a:lnTo>
                  <a:lnTo>
                    <a:pt x="112" y="38"/>
                  </a:lnTo>
                  <a:lnTo>
                    <a:pt x="120" y="23"/>
                  </a:lnTo>
                  <a:lnTo>
                    <a:pt x="169" y="27"/>
                  </a:lnTo>
                  <a:lnTo>
                    <a:pt x="186" y="13"/>
                  </a:lnTo>
                  <a:lnTo>
                    <a:pt x="211" y="12"/>
                  </a:lnTo>
                  <a:lnTo>
                    <a:pt x="207" y="2"/>
                  </a:lnTo>
                  <a:lnTo>
                    <a:pt x="215" y="0"/>
                  </a:lnTo>
                  <a:lnTo>
                    <a:pt x="237" y="13"/>
                  </a:lnTo>
                  <a:lnTo>
                    <a:pt x="242" y="22"/>
                  </a:lnTo>
                  <a:lnTo>
                    <a:pt x="265" y="28"/>
                  </a:lnTo>
                  <a:lnTo>
                    <a:pt x="264" y="36"/>
                  </a:lnTo>
                  <a:lnTo>
                    <a:pt x="281" y="59"/>
                  </a:lnTo>
                  <a:lnTo>
                    <a:pt x="284" y="86"/>
                  </a:lnTo>
                  <a:lnTo>
                    <a:pt x="297" y="92"/>
                  </a:lnTo>
                  <a:lnTo>
                    <a:pt x="292" y="106"/>
                  </a:lnTo>
                  <a:lnTo>
                    <a:pt x="349" y="145"/>
                  </a:lnTo>
                  <a:lnTo>
                    <a:pt x="311" y="161"/>
                  </a:lnTo>
                  <a:lnTo>
                    <a:pt x="280" y="148"/>
                  </a:lnTo>
                  <a:lnTo>
                    <a:pt x="267" y="152"/>
                  </a:lnTo>
                  <a:lnTo>
                    <a:pt x="249" y="143"/>
                  </a:lnTo>
                  <a:lnTo>
                    <a:pt x="246" y="136"/>
                  </a:lnTo>
                  <a:lnTo>
                    <a:pt x="222" y="130"/>
                  </a:lnTo>
                  <a:lnTo>
                    <a:pt x="233" y="113"/>
                  </a:lnTo>
                  <a:lnTo>
                    <a:pt x="223" y="99"/>
                  </a:lnTo>
                  <a:lnTo>
                    <a:pt x="194" y="127"/>
                  </a:lnTo>
                  <a:lnTo>
                    <a:pt x="194" y="152"/>
                  </a:lnTo>
                  <a:lnTo>
                    <a:pt x="180" y="159"/>
                  </a:lnTo>
                  <a:lnTo>
                    <a:pt x="186" y="169"/>
                  </a:lnTo>
                  <a:lnTo>
                    <a:pt x="193" y="162"/>
                  </a:lnTo>
                  <a:lnTo>
                    <a:pt x="199" y="164"/>
                  </a:lnTo>
                  <a:lnTo>
                    <a:pt x="205" y="206"/>
                  </a:lnTo>
                  <a:lnTo>
                    <a:pt x="193" y="209"/>
                  </a:lnTo>
                  <a:lnTo>
                    <a:pt x="184" y="202"/>
                  </a:lnTo>
                  <a:lnTo>
                    <a:pt x="181" y="211"/>
                  </a:lnTo>
                  <a:lnTo>
                    <a:pt x="169" y="213"/>
                  </a:lnTo>
                  <a:lnTo>
                    <a:pt x="173" y="221"/>
                  </a:lnTo>
                  <a:lnTo>
                    <a:pt x="165" y="221"/>
                  </a:lnTo>
                  <a:lnTo>
                    <a:pt x="161" y="239"/>
                  </a:lnTo>
                  <a:lnTo>
                    <a:pt x="147" y="239"/>
                  </a:lnTo>
                  <a:lnTo>
                    <a:pt x="157" y="246"/>
                  </a:lnTo>
                  <a:lnTo>
                    <a:pt x="148" y="244"/>
                  </a:lnTo>
                  <a:lnTo>
                    <a:pt x="149" y="258"/>
                  </a:lnTo>
                  <a:lnTo>
                    <a:pt x="122" y="275"/>
                  </a:lnTo>
                  <a:lnTo>
                    <a:pt x="111" y="256"/>
                  </a:lnTo>
                  <a:lnTo>
                    <a:pt x="113" y="249"/>
                  </a:lnTo>
                  <a:lnTo>
                    <a:pt x="105" y="255"/>
                  </a:lnTo>
                  <a:lnTo>
                    <a:pt x="90" y="241"/>
                  </a:lnTo>
                  <a:lnTo>
                    <a:pt x="88" y="249"/>
                  </a:lnTo>
                  <a:lnTo>
                    <a:pt x="76" y="235"/>
                  </a:lnTo>
                  <a:lnTo>
                    <a:pt x="74" y="214"/>
                  </a:lnTo>
                  <a:lnTo>
                    <a:pt x="65" y="214"/>
                  </a:lnTo>
                  <a:lnTo>
                    <a:pt x="52" y="202"/>
                  </a:lnTo>
                  <a:lnTo>
                    <a:pt x="55" y="189"/>
                  </a:lnTo>
                  <a:lnTo>
                    <a:pt x="39" y="176"/>
                  </a:lnTo>
                  <a:lnTo>
                    <a:pt x="30" y="177"/>
                  </a:lnTo>
                  <a:lnTo>
                    <a:pt x="24" y="165"/>
                  </a:lnTo>
                  <a:lnTo>
                    <a:pt x="18" y="168"/>
                  </a:lnTo>
                  <a:lnTo>
                    <a:pt x="16" y="148"/>
                  </a:lnTo>
                  <a:lnTo>
                    <a:pt x="0" y="138"/>
                  </a:lnTo>
                  <a:lnTo>
                    <a:pt x="8" y="110"/>
                  </a:lnTo>
                  <a:lnTo>
                    <a:pt x="15" y="114"/>
                  </a:lnTo>
                  <a:lnTo>
                    <a:pt x="21" y="107"/>
                  </a:lnTo>
                  <a:lnTo>
                    <a:pt x="16" y="105"/>
                  </a:lnTo>
                  <a:lnTo>
                    <a:pt x="24" y="87"/>
                  </a:lnTo>
                  <a:lnTo>
                    <a:pt x="20" y="8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29" name="Freeform 159"/>
            <p:cNvSpPr>
              <a:spLocks/>
            </p:cNvSpPr>
            <p:nvPr/>
          </p:nvSpPr>
          <p:spPr bwMode="auto">
            <a:xfrm>
              <a:off x="3765550" y="4341814"/>
              <a:ext cx="361950" cy="514350"/>
            </a:xfrm>
            <a:custGeom>
              <a:avLst/>
              <a:gdLst>
                <a:gd name="T0" fmla="*/ 99 w 228"/>
                <a:gd name="T1" fmla="*/ 0 h 324"/>
                <a:gd name="T2" fmla="*/ 98 w 228"/>
                <a:gd name="T3" fmla="*/ 31 h 324"/>
                <a:gd name="T4" fmla="*/ 125 w 228"/>
                <a:gd name="T5" fmla="*/ 44 h 324"/>
                <a:gd name="T6" fmla="*/ 156 w 228"/>
                <a:gd name="T7" fmla="*/ 49 h 324"/>
                <a:gd name="T8" fmla="*/ 222 w 228"/>
                <a:gd name="T9" fmla="*/ 47 h 324"/>
                <a:gd name="T10" fmla="*/ 215 w 228"/>
                <a:gd name="T11" fmla="*/ 60 h 324"/>
                <a:gd name="T12" fmla="*/ 212 w 228"/>
                <a:gd name="T13" fmla="*/ 72 h 324"/>
                <a:gd name="T14" fmla="*/ 215 w 228"/>
                <a:gd name="T15" fmla="*/ 106 h 324"/>
                <a:gd name="T16" fmla="*/ 224 w 228"/>
                <a:gd name="T17" fmla="*/ 133 h 324"/>
                <a:gd name="T18" fmla="*/ 200 w 228"/>
                <a:gd name="T19" fmla="*/ 176 h 324"/>
                <a:gd name="T20" fmla="*/ 205 w 228"/>
                <a:gd name="T21" fmla="*/ 185 h 324"/>
                <a:gd name="T22" fmla="*/ 191 w 228"/>
                <a:gd name="T23" fmla="*/ 192 h 324"/>
                <a:gd name="T24" fmla="*/ 172 w 228"/>
                <a:gd name="T25" fmla="*/ 209 h 324"/>
                <a:gd name="T26" fmla="*/ 166 w 228"/>
                <a:gd name="T27" fmla="*/ 213 h 324"/>
                <a:gd name="T28" fmla="*/ 166 w 228"/>
                <a:gd name="T29" fmla="*/ 219 h 324"/>
                <a:gd name="T30" fmla="*/ 157 w 228"/>
                <a:gd name="T31" fmla="*/ 250 h 324"/>
                <a:gd name="T32" fmla="*/ 159 w 228"/>
                <a:gd name="T33" fmla="*/ 257 h 324"/>
                <a:gd name="T34" fmla="*/ 157 w 228"/>
                <a:gd name="T35" fmla="*/ 279 h 324"/>
                <a:gd name="T36" fmla="*/ 138 w 228"/>
                <a:gd name="T37" fmla="*/ 302 h 324"/>
                <a:gd name="T38" fmla="*/ 121 w 228"/>
                <a:gd name="T39" fmla="*/ 314 h 324"/>
                <a:gd name="T40" fmla="*/ 106 w 228"/>
                <a:gd name="T41" fmla="*/ 315 h 324"/>
                <a:gd name="T42" fmla="*/ 92 w 228"/>
                <a:gd name="T43" fmla="*/ 324 h 324"/>
                <a:gd name="T44" fmla="*/ 61 w 228"/>
                <a:gd name="T45" fmla="*/ 313 h 324"/>
                <a:gd name="T46" fmla="*/ 65 w 228"/>
                <a:gd name="T47" fmla="*/ 293 h 324"/>
                <a:gd name="T48" fmla="*/ 84 w 228"/>
                <a:gd name="T49" fmla="*/ 283 h 324"/>
                <a:gd name="T50" fmla="*/ 50 w 228"/>
                <a:gd name="T51" fmla="*/ 264 h 324"/>
                <a:gd name="T52" fmla="*/ 49 w 228"/>
                <a:gd name="T53" fmla="*/ 275 h 324"/>
                <a:gd name="T54" fmla="*/ 41 w 228"/>
                <a:gd name="T55" fmla="*/ 262 h 324"/>
                <a:gd name="T56" fmla="*/ 35 w 228"/>
                <a:gd name="T57" fmla="*/ 242 h 324"/>
                <a:gd name="T58" fmla="*/ 31 w 228"/>
                <a:gd name="T59" fmla="*/ 249 h 324"/>
                <a:gd name="T60" fmla="*/ 18 w 228"/>
                <a:gd name="T61" fmla="*/ 253 h 324"/>
                <a:gd name="T62" fmla="*/ 3 w 228"/>
                <a:gd name="T63" fmla="*/ 247 h 324"/>
                <a:gd name="T64" fmla="*/ 3 w 228"/>
                <a:gd name="T65" fmla="*/ 231 h 324"/>
                <a:gd name="T66" fmla="*/ 19 w 228"/>
                <a:gd name="T67" fmla="*/ 217 h 324"/>
                <a:gd name="T68" fmla="*/ 22 w 228"/>
                <a:gd name="T69" fmla="*/ 191 h 324"/>
                <a:gd name="T70" fmla="*/ 8 w 228"/>
                <a:gd name="T71" fmla="*/ 172 h 324"/>
                <a:gd name="T72" fmla="*/ 25 w 228"/>
                <a:gd name="T73" fmla="*/ 159 h 324"/>
                <a:gd name="T74" fmla="*/ 33 w 228"/>
                <a:gd name="T75" fmla="*/ 147 h 324"/>
                <a:gd name="T76" fmla="*/ 37 w 228"/>
                <a:gd name="T77" fmla="*/ 140 h 324"/>
                <a:gd name="T78" fmla="*/ 49 w 228"/>
                <a:gd name="T79" fmla="*/ 122 h 324"/>
                <a:gd name="T80" fmla="*/ 57 w 228"/>
                <a:gd name="T81" fmla="*/ 112 h 324"/>
                <a:gd name="T82" fmla="*/ 69 w 228"/>
                <a:gd name="T83" fmla="*/ 110 h 324"/>
                <a:gd name="T84" fmla="*/ 75 w 228"/>
                <a:gd name="T85" fmla="*/ 65 h 324"/>
                <a:gd name="T86" fmla="*/ 61 w 228"/>
                <a:gd name="T87" fmla="*/ 70 h 324"/>
                <a:gd name="T88" fmla="*/ 71 w 228"/>
                <a:gd name="T89" fmla="*/ 51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8" h="324">
                  <a:moveTo>
                    <a:pt x="70" y="28"/>
                  </a:moveTo>
                  <a:lnTo>
                    <a:pt x="99" y="0"/>
                  </a:lnTo>
                  <a:lnTo>
                    <a:pt x="109" y="14"/>
                  </a:lnTo>
                  <a:lnTo>
                    <a:pt x="98" y="31"/>
                  </a:lnTo>
                  <a:lnTo>
                    <a:pt x="121" y="37"/>
                  </a:lnTo>
                  <a:lnTo>
                    <a:pt x="125" y="44"/>
                  </a:lnTo>
                  <a:lnTo>
                    <a:pt x="143" y="53"/>
                  </a:lnTo>
                  <a:lnTo>
                    <a:pt x="156" y="49"/>
                  </a:lnTo>
                  <a:lnTo>
                    <a:pt x="187" y="62"/>
                  </a:lnTo>
                  <a:lnTo>
                    <a:pt x="222" y="47"/>
                  </a:lnTo>
                  <a:lnTo>
                    <a:pt x="228" y="56"/>
                  </a:lnTo>
                  <a:lnTo>
                    <a:pt x="215" y="60"/>
                  </a:lnTo>
                  <a:lnTo>
                    <a:pt x="219" y="70"/>
                  </a:lnTo>
                  <a:lnTo>
                    <a:pt x="212" y="72"/>
                  </a:lnTo>
                  <a:lnTo>
                    <a:pt x="222" y="88"/>
                  </a:lnTo>
                  <a:lnTo>
                    <a:pt x="215" y="106"/>
                  </a:lnTo>
                  <a:lnTo>
                    <a:pt x="220" y="107"/>
                  </a:lnTo>
                  <a:lnTo>
                    <a:pt x="224" y="133"/>
                  </a:lnTo>
                  <a:lnTo>
                    <a:pt x="220" y="165"/>
                  </a:lnTo>
                  <a:lnTo>
                    <a:pt x="200" y="176"/>
                  </a:lnTo>
                  <a:lnTo>
                    <a:pt x="209" y="177"/>
                  </a:lnTo>
                  <a:lnTo>
                    <a:pt x="205" y="185"/>
                  </a:lnTo>
                  <a:lnTo>
                    <a:pt x="210" y="195"/>
                  </a:lnTo>
                  <a:lnTo>
                    <a:pt x="191" y="192"/>
                  </a:lnTo>
                  <a:lnTo>
                    <a:pt x="171" y="202"/>
                  </a:lnTo>
                  <a:lnTo>
                    <a:pt x="172" y="209"/>
                  </a:lnTo>
                  <a:lnTo>
                    <a:pt x="164" y="204"/>
                  </a:lnTo>
                  <a:lnTo>
                    <a:pt x="166" y="213"/>
                  </a:lnTo>
                  <a:lnTo>
                    <a:pt x="162" y="214"/>
                  </a:lnTo>
                  <a:lnTo>
                    <a:pt x="166" y="219"/>
                  </a:lnTo>
                  <a:lnTo>
                    <a:pt x="155" y="225"/>
                  </a:lnTo>
                  <a:lnTo>
                    <a:pt x="157" y="250"/>
                  </a:lnTo>
                  <a:lnTo>
                    <a:pt x="154" y="255"/>
                  </a:lnTo>
                  <a:lnTo>
                    <a:pt x="159" y="257"/>
                  </a:lnTo>
                  <a:lnTo>
                    <a:pt x="164" y="278"/>
                  </a:lnTo>
                  <a:lnTo>
                    <a:pt x="157" y="279"/>
                  </a:lnTo>
                  <a:lnTo>
                    <a:pt x="149" y="303"/>
                  </a:lnTo>
                  <a:lnTo>
                    <a:pt x="138" y="302"/>
                  </a:lnTo>
                  <a:lnTo>
                    <a:pt x="138" y="308"/>
                  </a:lnTo>
                  <a:lnTo>
                    <a:pt x="121" y="314"/>
                  </a:lnTo>
                  <a:lnTo>
                    <a:pt x="113" y="308"/>
                  </a:lnTo>
                  <a:lnTo>
                    <a:pt x="106" y="315"/>
                  </a:lnTo>
                  <a:lnTo>
                    <a:pt x="100" y="312"/>
                  </a:lnTo>
                  <a:lnTo>
                    <a:pt x="92" y="324"/>
                  </a:lnTo>
                  <a:lnTo>
                    <a:pt x="81" y="307"/>
                  </a:lnTo>
                  <a:lnTo>
                    <a:pt x="61" y="313"/>
                  </a:lnTo>
                  <a:lnTo>
                    <a:pt x="57" y="304"/>
                  </a:lnTo>
                  <a:lnTo>
                    <a:pt x="65" y="293"/>
                  </a:lnTo>
                  <a:lnTo>
                    <a:pt x="79" y="293"/>
                  </a:lnTo>
                  <a:lnTo>
                    <a:pt x="84" y="283"/>
                  </a:lnTo>
                  <a:lnTo>
                    <a:pt x="68" y="284"/>
                  </a:lnTo>
                  <a:lnTo>
                    <a:pt x="50" y="264"/>
                  </a:lnTo>
                  <a:lnTo>
                    <a:pt x="45" y="268"/>
                  </a:lnTo>
                  <a:lnTo>
                    <a:pt x="49" y="275"/>
                  </a:lnTo>
                  <a:lnTo>
                    <a:pt x="38" y="274"/>
                  </a:lnTo>
                  <a:lnTo>
                    <a:pt x="41" y="262"/>
                  </a:lnTo>
                  <a:lnTo>
                    <a:pt x="46" y="262"/>
                  </a:lnTo>
                  <a:lnTo>
                    <a:pt x="35" y="242"/>
                  </a:lnTo>
                  <a:lnTo>
                    <a:pt x="35" y="258"/>
                  </a:lnTo>
                  <a:lnTo>
                    <a:pt x="31" y="249"/>
                  </a:lnTo>
                  <a:lnTo>
                    <a:pt x="25" y="246"/>
                  </a:lnTo>
                  <a:lnTo>
                    <a:pt x="18" y="253"/>
                  </a:lnTo>
                  <a:lnTo>
                    <a:pt x="8" y="243"/>
                  </a:lnTo>
                  <a:lnTo>
                    <a:pt x="3" y="247"/>
                  </a:lnTo>
                  <a:lnTo>
                    <a:pt x="0" y="240"/>
                  </a:lnTo>
                  <a:lnTo>
                    <a:pt x="3" y="231"/>
                  </a:lnTo>
                  <a:lnTo>
                    <a:pt x="8" y="234"/>
                  </a:lnTo>
                  <a:lnTo>
                    <a:pt x="19" y="217"/>
                  </a:lnTo>
                  <a:lnTo>
                    <a:pt x="14" y="208"/>
                  </a:lnTo>
                  <a:lnTo>
                    <a:pt x="22" y="191"/>
                  </a:lnTo>
                  <a:lnTo>
                    <a:pt x="19" y="176"/>
                  </a:lnTo>
                  <a:lnTo>
                    <a:pt x="8" y="172"/>
                  </a:lnTo>
                  <a:lnTo>
                    <a:pt x="12" y="165"/>
                  </a:lnTo>
                  <a:lnTo>
                    <a:pt x="25" y="159"/>
                  </a:lnTo>
                  <a:lnTo>
                    <a:pt x="24" y="145"/>
                  </a:lnTo>
                  <a:lnTo>
                    <a:pt x="33" y="147"/>
                  </a:lnTo>
                  <a:lnTo>
                    <a:pt x="25" y="138"/>
                  </a:lnTo>
                  <a:lnTo>
                    <a:pt x="37" y="140"/>
                  </a:lnTo>
                  <a:lnTo>
                    <a:pt x="41" y="122"/>
                  </a:lnTo>
                  <a:lnTo>
                    <a:pt x="49" y="122"/>
                  </a:lnTo>
                  <a:lnTo>
                    <a:pt x="45" y="114"/>
                  </a:lnTo>
                  <a:lnTo>
                    <a:pt x="57" y="112"/>
                  </a:lnTo>
                  <a:lnTo>
                    <a:pt x="60" y="103"/>
                  </a:lnTo>
                  <a:lnTo>
                    <a:pt x="69" y="110"/>
                  </a:lnTo>
                  <a:lnTo>
                    <a:pt x="81" y="107"/>
                  </a:lnTo>
                  <a:lnTo>
                    <a:pt x="75" y="65"/>
                  </a:lnTo>
                  <a:lnTo>
                    <a:pt x="69" y="63"/>
                  </a:lnTo>
                  <a:lnTo>
                    <a:pt x="61" y="70"/>
                  </a:lnTo>
                  <a:lnTo>
                    <a:pt x="56" y="60"/>
                  </a:lnTo>
                  <a:lnTo>
                    <a:pt x="71" y="51"/>
                  </a:lnTo>
                  <a:lnTo>
                    <a:pt x="70" y="2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0" name="Freeform 160"/>
            <p:cNvSpPr>
              <a:spLocks/>
            </p:cNvSpPr>
            <p:nvPr/>
          </p:nvSpPr>
          <p:spPr bwMode="auto">
            <a:xfrm>
              <a:off x="3765550" y="4341814"/>
              <a:ext cx="361950" cy="514350"/>
            </a:xfrm>
            <a:custGeom>
              <a:avLst/>
              <a:gdLst>
                <a:gd name="T0" fmla="*/ 99 w 228"/>
                <a:gd name="T1" fmla="*/ 0 h 324"/>
                <a:gd name="T2" fmla="*/ 98 w 228"/>
                <a:gd name="T3" fmla="*/ 31 h 324"/>
                <a:gd name="T4" fmla="*/ 125 w 228"/>
                <a:gd name="T5" fmla="*/ 44 h 324"/>
                <a:gd name="T6" fmla="*/ 156 w 228"/>
                <a:gd name="T7" fmla="*/ 49 h 324"/>
                <a:gd name="T8" fmla="*/ 222 w 228"/>
                <a:gd name="T9" fmla="*/ 47 h 324"/>
                <a:gd name="T10" fmla="*/ 215 w 228"/>
                <a:gd name="T11" fmla="*/ 60 h 324"/>
                <a:gd name="T12" fmla="*/ 212 w 228"/>
                <a:gd name="T13" fmla="*/ 72 h 324"/>
                <a:gd name="T14" fmla="*/ 215 w 228"/>
                <a:gd name="T15" fmla="*/ 106 h 324"/>
                <a:gd name="T16" fmla="*/ 224 w 228"/>
                <a:gd name="T17" fmla="*/ 133 h 324"/>
                <a:gd name="T18" fmla="*/ 200 w 228"/>
                <a:gd name="T19" fmla="*/ 176 h 324"/>
                <a:gd name="T20" fmla="*/ 205 w 228"/>
                <a:gd name="T21" fmla="*/ 185 h 324"/>
                <a:gd name="T22" fmla="*/ 191 w 228"/>
                <a:gd name="T23" fmla="*/ 192 h 324"/>
                <a:gd name="T24" fmla="*/ 172 w 228"/>
                <a:gd name="T25" fmla="*/ 209 h 324"/>
                <a:gd name="T26" fmla="*/ 166 w 228"/>
                <a:gd name="T27" fmla="*/ 213 h 324"/>
                <a:gd name="T28" fmla="*/ 166 w 228"/>
                <a:gd name="T29" fmla="*/ 219 h 324"/>
                <a:gd name="T30" fmla="*/ 157 w 228"/>
                <a:gd name="T31" fmla="*/ 250 h 324"/>
                <a:gd name="T32" fmla="*/ 159 w 228"/>
                <a:gd name="T33" fmla="*/ 257 h 324"/>
                <a:gd name="T34" fmla="*/ 157 w 228"/>
                <a:gd name="T35" fmla="*/ 279 h 324"/>
                <a:gd name="T36" fmla="*/ 138 w 228"/>
                <a:gd name="T37" fmla="*/ 302 h 324"/>
                <a:gd name="T38" fmla="*/ 121 w 228"/>
                <a:gd name="T39" fmla="*/ 314 h 324"/>
                <a:gd name="T40" fmla="*/ 106 w 228"/>
                <a:gd name="T41" fmla="*/ 315 h 324"/>
                <a:gd name="T42" fmla="*/ 92 w 228"/>
                <a:gd name="T43" fmla="*/ 324 h 324"/>
                <a:gd name="T44" fmla="*/ 61 w 228"/>
                <a:gd name="T45" fmla="*/ 313 h 324"/>
                <a:gd name="T46" fmla="*/ 65 w 228"/>
                <a:gd name="T47" fmla="*/ 293 h 324"/>
                <a:gd name="T48" fmla="*/ 84 w 228"/>
                <a:gd name="T49" fmla="*/ 283 h 324"/>
                <a:gd name="T50" fmla="*/ 50 w 228"/>
                <a:gd name="T51" fmla="*/ 264 h 324"/>
                <a:gd name="T52" fmla="*/ 49 w 228"/>
                <a:gd name="T53" fmla="*/ 275 h 324"/>
                <a:gd name="T54" fmla="*/ 41 w 228"/>
                <a:gd name="T55" fmla="*/ 262 h 324"/>
                <a:gd name="T56" fmla="*/ 35 w 228"/>
                <a:gd name="T57" fmla="*/ 242 h 324"/>
                <a:gd name="T58" fmla="*/ 31 w 228"/>
                <a:gd name="T59" fmla="*/ 249 h 324"/>
                <a:gd name="T60" fmla="*/ 18 w 228"/>
                <a:gd name="T61" fmla="*/ 253 h 324"/>
                <a:gd name="T62" fmla="*/ 3 w 228"/>
                <a:gd name="T63" fmla="*/ 247 h 324"/>
                <a:gd name="T64" fmla="*/ 3 w 228"/>
                <a:gd name="T65" fmla="*/ 231 h 324"/>
                <a:gd name="T66" fmla="*/ 19 w 228"/>
                <a:gd name="T67" fmla="*/ 217 h 324"/>
                <a:gd name="T68" fmla="*/ 22 w 228"/>
                <a:gd name="T69" fmla="*/ 191 h 324"/>
                <a:gd name="T70" fmla="*/ 8 w 228"/>
                <a:gd name="T71" fmla="*/ 172 h 324"/>
                <a:gd name="T72" fmla="*/ 25 w 228"/>
                <a:gd name="T73" fmla="*/ 159 h 324"/>
                <a:gd name="T74" fmla="*/ 33 w 228"/>
                <a:gd name="T75" fmla="*/ 147 h 324"/>
                <a:gd name="T76" fmla="*/ 37 w 228"/>
                <a:gd name="T77" fmla="*/ 140 h 324"/>
                <a:gd name="T78" fmla="*/ 49 w 228"/>
                <a:gd name="T79" fmla="*/ 122 h 324"/>
                <a:gd name="T80" fmla="*/ 57 w 228"/>
                <a:gd name="T81" fmla="*/ 112 h 324"/>
                <a:gd name="T82" fmla="*/ 69 w 228"/>
                <a:gd name="T83" fmla="*/ 110 h 324"/>
                <a:gd name="T84" fmla="*/ 75 w 228"/>
                <a:gd name="T85" fmla="*/ 65 h 324"/>
                <a:gd name="T86" fmla="*/ 61 w 228"/>
                <a:gd name="T87" fmla="*/ 70 h 324"/>
                <a:gd name="T88" fmla="*/ 71 w 228"/>
                <a:gd name="T89" fmla="*/ 51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8" h="324">
                  <a:moveTo>
                    <a:pt x="70" y="28"/>
                  </a:moveTo>
                  <a:lnTo>
                    <a:pt x="99" y="0"/>
                  </a:lnTo>
                  <a:lnTo>
                    <a:pt x="109" y="14"/>
                  </a:lnTo>
                  <a:lnTo>
                    <a:pt x="98" y="31"/>
                  </a:lnTo>
                  <a:lnTo>
                    <a:pt x="121" y="37"/>
                  </a:lnTo>
                  <a:lnTo>
                    <a:pt x="125" y="44"/>
                  </a:lnTo>
                  <a:lnTo>
                    <a:pt x="143" y="53"/>
                  </a:lnTo>
                  <a:lnTo>
                    <a:pt x="156" y="49"/>
                  </a:lnTo>
                  <a:lnTo>
                    <a:pt x="187" y="62"/>
                  </a:lnTo>
                  <a:lnTo>
                    <a:pt x="222" y="47"/>
                  </a:lnTo>
                  <a:lnTo>
                    <a:pt x="228" y="56"/>
                  </a:lnTo>
                  <a:lnTo>
                    <a:pt x="215" y="60"/>
                  </a:lnTo>
                  <a:lnTo>
                    <a:pt x="219" y="70"/>
                  </a:lnTo>
                  <a:lnTo>
                    <a:pt x="212" y="72"/>
                  </a:lnTo>
                  <a:lnTo>
                    <a:pt x="222" y="88"/>
                  </a:lnTo>
                  <a:lnTo>
                    <a:pt x="215" y="106"/>
                  </a:lnTo>
                  <a:lnTo>
                    <a:pt x="220" y="107"/>
                  </a:lnTo>
                  <a:lnTo>
                    <a:pt x="224" y="133"/>
                  </a:lnTo>
                  <a:lnTo>
                    <a:pt x="220" y="165"/>
                  </a:lnTo>
                  <a:lnTo>
                    <a:pt x="200" y="176"/>
                  </a:lnTo>
                  <a:lnTo>
                    <a:pt x="209" y="177"/>
                  </a:lnTo>
                  <a:lnTo>
                    <a:pt x="205" y="185"/>
                  </a:lnTo>
                  <a:lnTo>
                    <a:pt x="210" y="195"/>
                  </a:lnTo>
                  <a:lnTo>
                    <a:pt x="191" y="192"/>
                  </a:lnTo>
                  <a:lnTo>
                    <a:pt x="171" y="202"/>
                  </a:lnTo>
                  <a:lnTo>
                    <a:pt x="172" y="209"/>
                  </a:lnTo>
                  <a:lnTo>
                    <a:pt x="164" y="204"/>
                  </a:lnTo>
                  <a:lnTo>
                    <a:pt x="166" y="213"/>
                  </a:lnTo>
                  <a:lnTo>
                    <a:pt x="162" y="214"/>
                  </a:lnTo>
                  <a:lnTo>
                    <a:pt x="166" y="219"/>
                  </a:lnTo>
                  <a:lnTo>
                    <a:pt x="155" y="225"/>
                  </a:lnTo>
                  <a:lnTo>
                    <a:pt x="157" y="250"/>
                  </a:lnTo>
                  <a:lnTo>
                    <a:pt x="154" y="255"/>
                  </a:lnTo>
                  <a:lnTo>
                    <a:pt x="159" y="257"/>
                  </a:lnTo>
                  <a:lnTo>
                    <a:pt x="164" y="278"/>
                  </a:lnTo>
                  <a:lnTo>
                    <a:pt x="157" y="279"/>
                  </a:lnTo>
                  <a:lnTo>
                    <a:pt x="149" y="303"/>
                  </a:lnTo>
                  <a:lnTo>
                    <a:pt x="138" y="302"/>
                  </a:lnTo>
                  <a:lnTo>
                    <a:pt x="138" y="308"/>
                  </a:lnTo>
                  <a:lnTo>
                    <a:pt x="121" y="314"/>
                  </a:lnTo>
                  <a:lnTo>
                    <a:pt x="113" y="308"/>
                  </a:lnTo>
                  <a:lnTo>
                    <a:pt x="106" y="315"/>
                  </a:lnTo>
                  <a:lnTo>
                    <a:pt x="100" y="312"/>
                  </a:lnTo>
                  <a:lnTo>
                    <a:pt x="92" y="324"/>
                  </a:lnTo>
                  <a:lnTo>
                    <a:pt x="81" y="307"/>
                  </a:lnTo>
                  <a:lnTo>
                    <a:pt x="61" y="313"/>
                  </a:lnTo>
                  <a:lnTo>
                    <a:pt x="57" y="304"/>
                  </a:lnTo>
                  <a:lnTo>
                    <a:pt x="65" y="293"/>
                  </a:lnTo>
                  <a:lnTo>
                    <a:pt x="79" y="293"/>
                  </a:lnTo>
                  <a:lnTo>
                    <a:pt x="84" y="283"/>
                  </a:lnTo>
                  <a:lnTo>
                    <a:pt x="68" y="284"/>
                  </a:lnTo>
                  <a:lnTo>
                    <a:pt x="50" y="264"/>
                  </a:lnTo>
                  <a:lnTo>
                    <a:pt x="45" y="268"/>
                  </a:lnTo>
                  <a:lnTo>
                    <a:pt x="49" y="275"/>
                  </a:lnTo>
                  <a:lnTo>
                    <a:pt x="38" y="274"/>
                  </a:lnTo>
                  <a:lnTo>
                    <a:pt x="41" y="262"/>
                  </a:lnTo>
                  <a:lnTo>
                    <a:pt x="46" y="262"/>
                  </a:lnTo>
                  <a:lnTo>
                    <a:pt x="35" y="242"/>
                  </a:lnTo>
                  <a:lnTo>
                    <a:pt x="35" y="258"/>
                  </a:lnTo>
                  <a:lnTo>
                    <a:pt x="31" y="249"/>
                  </a:lnTo>
                  <a:lnTo>
                    <a:pt x="25" y="246"/>
                  </a:lnTo>
                  <a:lnTo>
                    <a:pt x="18" y="253"/>
                  </a:lnTo>
                  <a:lnTo>
                    <a:pt x="8" y="243"/>
                  </a:lnTo>
                  <a:lnTo>
                    <a:pt x="3" y="247"/>
                  </a:lnTo>
                  <a:lnTo>
                    <a:pt x="0" y="240"/>
                  </a:lnTo>
                  <a:lnTo>
                    <a:pt x="3" y="231"/>
                  </a:lnTo>
                  <a:lnTo>
                    <a:pt x="8" y="234"/>
                  </a:lnTo>
                  <a:lnTo>
                    <a:pt x="19" y="217"/>
                  </a:lnTo>
                  <a:lnTo>
                    <a:pt x="14" y="208"/>
                  </a:lnTo>
                  <a:lnTo>
                    <a:pt x="22" y="191"/>
                  </a:lnTo>
                  <a:lnTo>
                    <a:pt x="19" y="176"/>
                  </a:lnTo>
                  <a:lnTo>
                    <a:pt x="8" y="172"/>
                  </a:lnTo>
                  <a:lnTo>
                    <a:pt x="12" y="165"/>
                  </a:lnTo>
                  <a:lnTo>
                    <a:pt x="25" y="159"/>
                  </a:lnTo>
                  <a:lnTo>
                    <a:pt x="24" y="145"/>
                  </a:lnTo>
                  <a:lnTo>
                    <a:pt x="33" y="147"/>
                  </a:lnTo>
                  <a:lnTo>
                    <a:pt x="25" y="138"/>
                  </a:lnTo>
                  <a:lnTo>
                    <a:pt x="37" y="140"/>
                  </a:lnTo>
                  <a:lnTo>
                    <a:pt x="41" y="122"/>
                  </a:lnTo>
                  <a:lnTo>
                    <a:pt x="49" y="122"/>
                  </a:lnTo>
                  <a:lnTo>
                    <a:pt x="45" y="114"/>
                  </a:lnTo>
                  <a:lnTo>
                    <a:pt x="57" y="112"/>
                  </a:lnTo>
                  <a:lnTo>
                    <a:pt x="60" y="103"/>
                  </a:lnTo>
                  <a:lnTo>
                    <a:pt x="69" y="110"/>
                  </a:lnTo>
                  <a:lnTo>
                    <a:pt x="81" y="107"/>
                  </a:lnTo>
                  <a:lnTo>
                    <a:pt x="75" y="65"/>
                  </a:lnTo>
                  <a:lnTo>
                    <a:pt x="69" y="63"/>
                  </a:lnTo>
                  <a:lnTo>
                    <a:pt x="61" y="70"/>
                  </a:lnTo>
                  <a:lnTo>
                    <a:pt x="56" y="60"/>
                  </a:lnTo>
                  <a:lnTo>
                    <a:pt x="71" y="51"/>
                  </a:lnTo>
                  <a:lnTo>
                    <a:pt x="70" y="28"/>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31" name="Freeform 161"/>
            <p:cNvSpPr>
              <a:spLocks/>
            </p:cNvSpPr>
            <p:nvPr/>
          </p:nvSpPr>
          <p:spPr bwMode="auto">
            <a:xfrm>
              <a:off x="3771900" y="4614864"/>
              <a:ext cx="7937" cy="3175"/>
            </a:xfrm>
            <a:custGeom>
              <a:avLst/>
              <a:gdLst>
                <a:gd name="T0" fmla="*/ 0 w 5"/>
                <a:gd name="T1" fmla="*/ 2 h 2"/>
                <a:gd name="T2" fmla="*/ 5 w 5"/>
                <a:gd name="T3" fmla="*/ 0 h 2"/>
                <a:gd name="T4" fmla="*/ 0 w 5"/>
                <a:gd name="T5" fmla="*/ 2 h 2"/>
              </a:gdLst>
              <a:ahLst/>
              <a:cxnLst>
                <a:cxn ang="0">
                  <a:pos x="T0" y="T1"/>
                </a:cxn>
                <a:cxn ang="0">
                  <a:pos x="T2" y="T3"/>
                </a:cxn>
                <a:cxn ang="0">
                  <a:pos x="T4" y="T5"/>
                </a:cxn>
              </a:cxnLst>
              <a:rect l="0" t="0" r="r" b="b"/>
              <a:pathLst>
                <a:path w="5" h="2">
                  <a:moveTo>
                    <a:pt x="0" y="2"/>
                  </a:moveTo>
                  <a:lnTo>
                    <a:pt x="5" y="0"/>
                  </a:lnTo>
                  <a:lnTo>
                    <a:pt x="0"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2" name="Freeform 162"/>
            <p:cNvSpPr>
              <a:spLocks/>
            </p:cNvSpPr>
            <p:nvPr/>
          </p:nvSpPr>
          <p:spPr bwMode="auto">
            <a:xfrm>
              <a:off x="3771900" y="4614864"/>
              <a:ext cx="7937" cy="3175"/>
            </a:xfrm>
            <a:custGeom>
              <a:avLst/>
              <a:gdLst>
                <a:gd name="T0" fmla="*/ 0 w 5"/>
                <a:gd name="T1" fmla="*/ 2 h 2"/>
                <a:gd name="T2" fmla="*/ 5 w 5"/>
                <a:gd name="T3" fmla="*/ 0 h 2"/>
                <a:gd name="T4" fmla="*/ 0 w 5"/>
                <a:gd name="T5" fmla="*/ 2 h 2"/>
              </a:gdLst>
              <a:ahLst/>
              <a:cxnLst>
                <a:cxn ang="0">
                  <a:pos x="T0" y="T1"/>
                </a:cxn>
                <a:cxn ang="0">
                  <a:pos x="T2" y="T3"/>
                </a:cxn>
                <a:cxn ang="0">
                  <a:pos x="T4" y="T5"/>
                </a:cxn>
              </a:cxnLst>
              <a:rect l="0" t="0" r="r" b="b"/>
              <a:pathLst>
                <a:path w="5" h="2">
                  <a:moveTo>
                    <a:pt x="0" y="2"/>
                  </a:moveTo>
                  <a:lnTo>
                    <a:pt x="5" y="0"/>
                  </a:lnTo>
                  <a:lnTo>
                    <a:pt x="0" y="2"/>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33" name="Freeform 163"/>
            <p:cNvSpPr>
              <a:spLocks/>
            </p:cNvSpPr>
            <p:nvPr/>
          </p:nvSpPr>
          <p:spPr bwMode="auto">
            <a:xfrm>
              <a:off x="4592638" y="2801939"/>
              <a:ext cx="1128712" cy="2449513"/>
            </a:xfrm>
            <a:custGeom>
              <a:avLst/>
              <a:gdLst>
                <a:gd name="T0" fmla="*/ 145 w 711"/>
                <a:gd name="T1" fmla="*/ 177 h 1543"/>
                <a:gd name="T2" fmla="*/ 218 w 711"/>
                <a:gd name="T3" fmla="*/ 125 h 1543"/>
                <a:gd name="T4" fmla="*/ 269 w 711"/>
                <a:gd name="T5" fmla="*/ 106 h 1543"/>
                <a:gd name="T6" fmla="*/ 351 w 711"/>
                <a:gd name="T7" fmla="*/ 67 h 1543"/>
                <a:gd name="T8" fmla="*/ 472 w 711"/>
                <a:gd name="T9" fmla="*/ 33 h 1543"/>
                <a:gd name="T10" fmla="*/ 583 w 711"/>
                <a:gd name="T11" fmla="*/ 47 h 1543"/>
                <a:gd name="T12" fmla="*/ 695 w 711"/>
                <a:gd name="T13" fmla="*/ 99 h 1543"/>
                <a:gd name="T14" fmla="*/ 668 w 711"/>
                <a:gd name="T15" fmla="*/ 216 h 1543"/>
                <a:gd name="T16" fmla="*/ 648 w 711"/>
                <a:gd name="T17" fmla="*/ 271 h 1543"/>
                <a:gd name="T18" fmla="*/ 678 w 711"/>
                <a:gd name="T19" fmla="*/ 316 h 1543"/>
                <a:gd name="T20" fmla="*/ 664 w 711"/>
                <a:gd name="T21" fmla="*/ 420 h 1543"/>
                <a:gd name="T22" fmla="*/ 654 w 711"/>
                <a:gd name="T23" fmla="*/ 473 h 1543"/>
                <a:gd name="T24" fmla="*/ 589 w 711"/>
                <a:gd name="T25" fmla="*/ 501 h 1543"/>
                <a:gd name="T26" fmla="*/ 587 w 711"/>
                <a:gd name="T27" fmla="*/ 646 h 1543"/>
                <a:gd name="T28" fmla="*/ 615 w 711"/>
                <a:gd name="T29" fmla="*/ 723 h 1543"/>
                <a:gd name="T30" fmla="*/ 604 w 711"/>
                <a:gd name="T31" fmla="*/ 789 h 1543"/>
                <a:gd name="T32" fmla="*/ 664 w 711"/>
                <a:gd name="T33" fmla="*/ 807 h 1543"/>
                <a:gd name="T34" fmla="*/ 635 w 711"/>
                <a:gd name="T35" fmla="*/ 829 h 1543"/>
                <a:gd name="T36" fmla="*/ 629 w 711"/>
                <a:gd name="T37" fmla="*/ 874 h 1543"/>
                <a:gd name="T38" fmla="*/ 634 w 711"/>
                <a:gd name="T39" fmla="*/ 917 h 1543"/>
                <a:gd name="T40" fmla="*/ 601 w 711"/>
                <a:gd name="T41" fmla="*/ 993 h 1543"/>
                <a:gd name="T42" fmla="*/ 621 w 711"/>
                <a:gd name="T43" fmla="*/ 1071 h 1543"/>
                <a:gd name="T44" fmla="*/ 620 w 711"/>
                <a:gd name="T45" fmla="*/ 1115 h 1543"/>
                <a:gd name="T46" fmla="*/ 576 w 711"/>
                <a:gd name="T47" fmla="*/ 1139 h 1543"/>
                <a:gd name="T48" fmla="*/ 547 w 711"/>
                <a:gd name="T49" fmla="*/ 1107 h 1543"/>
                <a:gd name="T50" fmla="*/ 492 w 711"/>
                <a:gd name="T51" fmla="*/ 1189 h 1543"/>
                <a:gd name="T52" fmla="*/ 458 w 711"/>
                <a:gd name="T53" fmla="*/ 1183 h 1543"/>
                <a:gd name="T54" fmla="*/ 370 w 711"/>
                <a:gd name="T55" fmla="*/ 1244 h 1543"/>
                <a:gd name="T56" fmla="*/ 376 w 711"/>
                <a:gd name="T57" fmla="*/ 1283 h 1543"/>
                <a:gd name="T58" fmla="*/ 349 w 711"/>
                <a:gd name="T59" fmla="*/ 1316 h 1543"/>
                <a:gd name="T60" fmla="*/ 321 w 711"/>
                <a:gd name="T61" fmla="*/ 1387 h 1543"/>
                <a:gd name="T62" fmla="*/ 319 w 711"/>
                <a:gd name="T63" fmla="*/ 1454 h 1543"/>
                <a:gd name="T64" fmla="*/ 269 w 711"/>
                <a:gd name="T65" fmla="*/ 1455 h 1543"/>
                <a:gd name="T66" fmla="*/ 182 w 711"/>
                <a:gd name="T67" fmla="*/ 1543 h 1543"/>
                <a:gd name="T68" fmla="*/ 128 w 711"/>
                <a:gd name="T69" fmla="*/ 1488 h 1543"/>
                <a:gd name="T70" fmla="*/ 171 w 711"/>
                <a:gd name="T71" fmla="*/ 1447 h 1543"/>
                <a:gd name="T72" fmla="*/ 147 w 711"/>
                <a:gd name="T73" fmla="*/ 1354 h 1543"/>
                <a:gd name="T74" fmla="*/ 87 w 711"/>
                <a:gd name="T75" fmla="*/ 1330 h 1543"/>
                <a:gd name="T76" fmla="*/ 86 w 711"/>
                <a:gd name="T77" fmla="*/ 1255 h 1543"/>
                <a:gd name="T78" fmla="*/ 87 w 711"/>
                <a:gd name="T79" fmla="*/ 1209 h 1543"/>
                <a:gd name="T80" fmla="*/ 118 w 711"/>
                <a:gd name="T81" fmla="*/ 1184 h 1543"/>
                <a:gd name="T82" fmla="*/ 116 w 711"/>
                <a:gd name="T83" fmla="*/ 1099 h 1543"/>
                <a:gd name="T84" fmla="*/ 72 w 711"/>
                <a:gd name="T85" fmla="*/ 1040 h 1543"/>
                <a:gd name="T86" fmla="*/ 3 w 711"/>
                <a:gd name="T87" fmla="*/ 966 h 1543"/>
                <a:gd name="T88" fmla="*/ 27 w 711"/>
                <a:gd name="T89" fmla="*/ 913 h 1543"/>
                <a:gd name="T90" fmla="*/ 67 w 711"/>
                <a:gd name="T91" fmla="*/ 827 h 1543"/>
                <a:gd name="T92" fmla="*/ 94 w 711"/>
                <a:gd name="T93" fmla="*/ 758 h 1543"/>
                <a:gd name="T94" fmla="*/ 70 w 711"/>
                <a:gd name="T95" fmla="*/ 701 h 1543"/>
                <a:gd name="T96" fmla="*/ 49 w 711"/>
                <a:gd name="T97" fmla="*/ 633 h 1543"/>
                <a:gd name="T98" fmla="*/ 55 w 711"/>
                <a:gd name="T99" fmla="*/ 544 h 1543"/>
                <a:gd name="T100" fmla="*/ 75 w 711"/>
                <a:gd name="T101" fmla="*/ 474 h 1543"/>
                <a:gd name="T102" fmla="*/ 43 w 711"/>
                <a:gd name="T103" fmla="*/ 463 h 1543"/>
                <a:gd name="T104" fmla="*/ 12 w 711"/>
                <a:gd name="T105" fmla="*/ 412 h 1543"/>
                <a:gd name="T106" fmla="*/ 61 w 711"/>
                <a:gd name="T107" fmla="*/ 393 h 1543"/>
                <a:gd name="T108" fmla="*/ 50 w 711"/>
                <a:gd name="T109" fmla="*/ 318 h 1543"/>
                <a:gd name="T110" fmla="*/ 53 w 711"/>
                <a:gd name="T111" fmla="*/ 263 h 1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1" h="1543">
                  <a:moveTo>
                    <a:pt x="49" y="234"/>
                  </a:moveTo>
                  <a:lnTo>
                    <a:pt x="63" y="210"/>
                  </a:lnTo>
                  <a:lnTo>
                    <a:pt x="97" y="200"/>
                  </a:lnTo>
                  <a:lnTo>
                    <a:pt x="112" y="200"/>
                  </a:lnTo>
                  <a:lnTo>
                    <a:pt x="145" y="177"/>
                  </a:lnTo>
                  <a:lnTo>
                    <a:pt x="162" y="179"/>
                  </a:lnTo>
                  <a:lnTo>
                    <a:pt x="170" y="173"/>
                  </a:lnTo>
                  <a:lnTo>
                    <a:pt x="177" y="155"/>
                  </a:lnTo>
                  <a:lnTo>
                    <a:pt x="211" y="144"/>
                  </a:lnTo>
                  <a:lnTo>
                    <a:pt x="218" y="125"/>
                  </a:lnTo>
                  <a:lnTo>
                    <a:pt x="234" y="124"/>
                  </a:lnTo>
                  <a:lnTo>
                    <a:pt x="244" y="131"/>
                  </a:lnTo>
                  <a:lnTo>
                    <a:pt x="245" y="115"/>
                  </a:lnTo>
                  <a:lnTo>
                    <a:pt x="251" y="110"/>
                  </a:lnTo>
                  <a:lnTo>
                    <a:pt x="269" y="106"/>
                  </a:lnTo>
                  <a:lnTo>
                    <a:pt x="286" y="118"/>
                  </a:lnTo>
                  <a:lnTo>
                    <a:pt x="305" y="110"/>
                  </a:lnTo>
                  <a:lnTo>
                    <a:pt x="311" y="94"/>
                  </a:lnTo>
                  <a:lnTo>
                    <a:pt x="347" y="92"/>
                  </a:lnTo>
                  <a:lnTo>
                    <a:pt x="351" y="67"/>
                  </a:lnTo>
                  <a:lnTo>
                    <a:pt x="395" y="33"/>
                  </a:lnTo>
                  <a:lnTo>
                    <a:pt x="408" y="33"/>
                  </a:lnTo>
                  <a:lnTo>
                    <a:pt x="441" y="52"/>
                  </a:lnTo>
                  <a:lnTo>
                    <a:pt x="448" y="38"/>
                  </a:lnTo>
                  <a:lnTo>
                    <a:pt x="472" y="33"/>
                  </a:lnTo>
                  <a:lnTo>
                    <a:pt x="494" y="10"/>
                  </a:lnTo>
                  <a:lnTo>
                    <a:pt x="516" y="0"/>
                  </a:lnTo>
                  <a:lnTo>
                    <a:pt x="577" y="17"/>
                  </a:lnTo>
                  <a:lnTo>
                    <a:pt x="586" y="28"/>
                  </a:lnTo>
                  <a:lnTo>
                    <a:pt x="583" y="47"/>
                  </a:lnTo>
                  <a:lnTo>
                    <a:pt x="589" y="51"/>
                  </a:lnTo>
                  <a:lnTo>
                    <a:pt x="623" y="43"/>
                  </a:lnTo>
                  <a:lnTo>
                    <a:pt x="658" y="51"/>
                  </a:lnTo>
                  <a:lnTo>
                    <a:pt x="680" y="66"/>
                  </a:lnTo>
                  <a:lnTo>
                    <a:pt x="695" y="99"/>
                  </a:lnTo>
                  <a:lnTo>
                    <a:pt x="693" y="145"/>
                  </a:lnTo>
                  <a:lnTo>
                    <a:pt x="668" y="178"/>
                  </a:lnTo>
                  <a:lnTo>
                    <a:pt x="640" y="201"/>
                  </a:lnTo>
                  <a:lnTo>
                    <a:pt x="665" y="210"/>
                  </a:lnTo>
                  <a:lnTo>
                    <a:pt x="668" y="216"/>
                  </a:lnTo>
                  <a:lnTo>
                    <a:pt x="651" y="234"/>
                  </a:lnTo>
                  <a:lnTo>
                    <a:pt x="660" y="241"/>
                  </a:lnTo>
                  <a:lnTo>
                    <a:pt x="641" y="256"/>
                  </a:lnTo>
                  <a:lnTo>
                    <a:pt x="651" y="263"/>
                  </a:lnTo>
                  <a:lnTo>
                    <a:pt x="648" y="271"/>
                  </a:lnTo>
                  <a:lnTo>
                    <a:pt x="657" y="268"/>
                  </a:lnTo>
                  <a:lnTo>
                    <a:pt x="657" y="293"/>
                  </a:lnTo>
                  <a:lnTo>
                    <a:pt x="671" y="305"/>
                  </a:lnTo>
                  <a:lnTo>
                    <a:pt x="667" y="313"/>
                  </a:lnTo>
                  <a:lnTo>
                    <a:pt x="678" y="316"/>
                  </a:lnTo>
                  <a:lnTo>
                    <a:pt x="688" y="326"/>
                  </a:lnTo>
                  <a:lnTo>
                    <a:pt x="696" y="368"/>
                  </a:lnTo>
                  <a:lnTo>
                    <a:pt x="711" y="375"/>
                  </a:lnTo>
                  <a:lnTo>
                    <a:pt x="710" y="384"/>
                  </a:lnTo>
                  <a:lnTo>
                    <a:pt x="664" y="420"/>
                  </a:lnTo>
                  <a:lnTo>
                    <a:pt x="671" y="432"/>
                  </a:lnTo>
                  <a:lnTo>
                    <a:pt x="657" y="436"/>
                  </a:lnTo>
                  <a:lnTo>
                    <a:pt x="651" y="448"/>
                  </a:lnTo>
                  <a:lnTo>
                    <a:pt x="658" y="458"/>
                  </a:lnTo>
                  <a:lnTo>
                    <a:pt x="654" y="473"/>
                  </a:lnTo>
                  <a:lnTo>
                    <a:pt x="632" y="471"/>
                  </a:lnTo>
                  <a:lnTo>
                    <a:pt x="626" y="482"/>
                  </a:lnTo>
                  <a:lnTo>
                    <a:pt x="604" y="494"/>
                  </a:lnTo>
                  <a:lnTo>
                    <a:pt x="596" y="491"/>
                  </a:lnTo>
                  <a:lnTo>
                    <a:pt x="589" y="501"/>
                  </a:lnTo>
                  <a:lnTo>
                    <a:pt x="610" y="533"/>
                  </a:lnTo>
                  <a:lnTo>
                    <a:pt x="616" y="623"/>
                  </a:lnTo>
                  <a:lnTo>
                    <a:pt x="599" y="635"/>
                  </a:lnTo>
                  <a:lnTo>
                    <a:pt x="597" y="642"/>
                  </a:lnTo>
                  <a:lnTo>
                    <a:pt x="587" y="646"/>
                  </a:lnTo>
                  <a:lnTo>
                    <a:pt x="605" y="657"/>
                  </a:lnTo>
                  <a:lnTo>
                    <a:pt x="610" y="676"/>
                  </a:lnTo>
                  <a:lnTo>
                    <a:pt x="605" y="693"/>
                  </a:lnTo>
                  <a:lnTo>
                    <a:pt x="616" y="703"/>
                  </a:lnTo>
                  <a:lnTo>
                    <a:pt x="615" y="723"/>
                  </a:lnTo>
                  <a:lnTo>
                    <a:pt x="631" y="731"/>
                  </a:lnTo>
                  <a:lnTo>
                    <a:pt x="607" y="761"/>
                  </a:lnTo>
                  <a:lnTo>
                    <a:pt x="615" y="771"/>
                  </a:lnTo>
                  <a:lnTo>
                    <a:pt x="607" y="770"/>
                  </a:lnTo>
                  <a:lnTo>
                    <a:pt x="604" y="789"/>
                  </a:lnTo>
                  <a:lnTo>
                    <a:pt x="615" y="798"/>
                  </a:lnTo>
                  <a:lnTo>
                    <a:pt x="626" y="789"/>
                  </a:lnTo>
                  <a:lnTo>
                    <a:pt x="648" y="805"/>
                  </a:lnTo>
                  <a:lnTo>
                    <a:pt x="654" y="800"/>
                  </a:lnTo>
                  <a:lnTo>
                    <a:pt x="664" y="807"/>
                  </a:lnTo>
                  <a:lnTo>
                    <a:pt x="671" y="803"/>
                  </a:lnTo>
                  <a:lnTo>
                    <a:pt x="676" y="814"/>
                  </a:lnTo>
                  <a:lnTo>
                    <a:pt x="651" y="826"/>
                  </a:lnTo>
                  <a:lnTo>
                    <a:pt x="631" y="819"/>
                  </a:lnTo>
                  <a:lnTo>
                    <a:pt x="635" y="829"/>
                  </a:lnTo>
                  <a:lnTo>
                    <a:pt x="629" y="850"/>
                  </a:lnTo>
                  <a:lnTo>
                    <a:pt x="636" y="857"/>
                  </a:lnTo>
                  <a:lnTo>
                    <a:pt x="634" y="862"/>
                  </a:lnTo>
                  <a:lnTo>
                    <a:pt x="629" y="860"/>
                  </a:lnTo>
                  <a:lnTo>
                    <a:pt x="629" y="874"/>
                  </a:lnTo>
                  <a:lnTo>
                    <a:pt x="622" y="876"/>
                  </a:lnTo>
                  <a:lnTo>
                    <a:pt x="633" y="899"/>
                  </a:lnTo>
                  <a:lnTo>
                    <a:pt x="643" y="903"/>
                  </a:lnTo>
                  <a:lnTo>
                    <a:pt x="642" y="910"/>
                  </a:lnTo>
                  <a:lnTo>
                    <a:pt x="634" y="917"/>
                  </a:lnTo>
                  <a:lnTo>
                    <a:pt x="635" y="938"/>
                  </a:lnTo>
                  <a:lnTo>
                    <a:pt x="622" y="951"/>
                  </a:lnTo>
                  <a:lnTo>
                    <a:pt x="625" y="960"/>
                  </a:lnTo>
                  <a:lnTo>
                    <a:pt x="593" y="983"/>
                  </a:lnTo>
                  <a:lnTo>
                    <a:pt x="601" y="993"/>
                  </a:lnTo>
                  <a:lnTo>
                    <a:pt x="589" y="1000"/>
                  </a:lnTo>
                  <a:lnTo>
                    <a:pt x="585" y="1014"/>
                  </a:lnTo>
                  <a:lnTo>
                    <a:pt x="593" y="1040"/>
                  </a:lnTo>
                  <a:lnTo>
                    <a:pt x="618" y="1049"/>
                  </a:lnTo>
                  <a:lnTo>
                    <a:pt x="621" y="1071"/>
                  </a:lnTo>
                  <a:lnTo>
                    <a:pt x="607" y="1070"/>
                  </a:lnTo>
                  <a:lnTo>
                    <a:pt x="598" y="1082"/>
                  </a:lnTo>
                  <a:lnTo>
                    <a:pt x="606" y="1095"/>
                  </a:lnTo>
                  <a:lnTo>
                    <a:pt x="614" y="1096"/>
                  </a:lnTo>
                  <a:lnTo>
                    <a:pt x="620" y="1115"/>
                  </a:lnTo>
                  <a:lnTo>
                    <a:pt x="603" y="1131"/>
                  </a:lnTo>
                  <a:lnTo>
                    <a:pt x="604" y="1142"/>
                  </a:lnTo>
                  <a:lnTo>
                    <a:pt x="594" y="1146"/>
                  </a:lnTo>
                  <a:lnTo>
                    <a:pt x="585" y="1136"/>
                  </a:lnTo>
                  <a:lnTo>
                    <a:pt x="576" y="1139"/>
                  </a:lnTo>
                  <a:lnTo>
                    <a:pt x="578" y="1132"/>
                  </a:lnTo>
                  <a:lnTo>
                    <a:pt x="559" y="1124"/>
                  </a:lnTo>
                  <a:lnTo>
                    <a:pt x="554" y="1112"/>
                  </a:lnTo>
                  <a:lnTo>
                    <a:pt x="557" y="1109"/>
                  </a:lnTo>
                  <a:lnTo>
                    <a:pt x="547" y="1107"/>
                  </a:lnTo>
                  <a:lnTo>
                    <a:pt x="541" y="1115"/>
                  </a:lnTo>
                  <a:lnTo>
                    <a:pt x="532" y="1115"/>
                  </a:lnTo>
                  <a:lnTo>
                    <a:pt x="535" y="1142"/>
                  </a:lnTo>
                  <a:lnTo>
                    <a:pt x="491" y="1181"/>
                  </a:lnTo>
                  <a:lnTo>
                    <a:pt x="492" y="1189"/>
                  </a:lnTo>
                  <a:lnTo>
                    <a:pt x="482" y="1194"/>
                  </a:lnTo>
                  <a:lnTo>
                    <a:pt x="486" y="1217"/>
                  </a:lnTo>
                  <a:lnTo>
                    <a:pt x="481" y="1222"/>
                  </a:lnTo>
                  <a:lnTo>
                    <a:pt x="469" y="1213"/>
                  </a:lnTo>
                  <a:lnTo>
                    <a:pt x="458" y="1183"/>
                  </a:lnTo>
                  <a:lnTo>
                    <a:pt x="446" y="1182"/>
                  </a:lnTo>
                  <a:lnTo>
                    <a:pt x="438" y="1200"/>
                  </a:lnTo>
                  <a:lnTo>
                    <a:pt x="424" y="1203"/>
                  </a:lnTo>
                  <a:lnTo>
                    <a:pt x="391" y="1197"/>
                  </a:lnTo>
                  <a:lnTo>
                    <a:pt x="370" y="1244"/>
                  </a:lnTo>
                  <a:lnTo>
                    <a:pt x="380" y="1247"/>
                  </a:lnTo>
                  <a:lnTo>
                    <a:pt x="373" y="1256"/>
                  </a:lnTo>
                  <a:lnTo>
                    <a:pt x="383" y="1258"/>
                  </a:lnTo>
                  <a:lnTo>
                    <a:pt x="386" y="1283"/>
                  </a:lnTo>
                  <a:lnTo>
                    <a:pt x="376" y="1283"/>
                  </a:lnTo>
                  <a:lnTo>
                    <a:pt x="376" y="1294"/>
                  </a:lnTo>
                  <a:lnTo>
                    <a:pt x="368" y="1303"/>
                  </a:lnTo>
                  <a:lnTo>
                    <a:pt x="361" y="1297"/>
                  </a:lnTo>
                  <a:lnTo>
                    <a:pt x="356" y="1313"/>
                  </a:lnTo>
                  <a:lnTo>
                    <a:pt x="349" y="1316"/>
                  </a:lnTo>
                  <a:lnTo>
                    <a:pt x="353" y="1344"/>
                  </a:lnTo>
                  <a:lnTo>
                    <a:pt x="343" y="1349"/>
                  </a:lnTo>
                  <a:lnTo>
                    <a:pt x="344" y="1369"/>
                  </a:lnTo>
                  <a:lnTo>
                    <a:pt x="337" y="1391"/>
                  </a:lnTo>
                  <a:lnTo>
                    <a:pt x="321" y="1387"/>
                  </a:lnTo>
                  <a:lnTo>
                    <a:pt x="305" y="1403"/>
                  </a:lnTo>
                  <a:lnTo>
                    <a:pt x="339" y="1447"/>
                  </a:lnTo>
                  <a:lnTo>
                    <a:pt x="331" y="1451"/>
                  </a:lnTo>
                  <a:lnTo>
                    <a:pt x="324" y="1444"/>
                  </a:lnTo>
                  <a:lnTo>
                    <a:pt x="319" y="1454"/>
                  </a:lnTo>
                  <a:lnTo>
                    <a:pt x="305" y="1450"/>
                  </a:lnTo>
                  <a:lnTo>
                    <a:pt x="294" y="1457"/>
                  </a:lnTo>
                  <a:lnTo>
                    <a:pt x="287" y="1451"/>
                  </a:lnTo>
                  <a:lnTo>
                    <a:pt x="281" y="1457"/>
                  </a:lnTo>
                  <a:lnTo>
                    <a:pt x="269" y="1455"/>
                  </a:lnTo>
                  <a:lnTo>
                    <a:pt x="260" y="1482"/>
                  </a:lnTo>
                  <a:lnTo>
                    <a:pt x="246" y="1487"/>
                  </a:lnTo>
                  <a:lnTo>
                    <a:pt x="226" y="1521"/>
                  </a:lnTo>
                  <a:lnTo>
                    <a:pt x="194" y="1541"/>
                  </a:lnTo>
                  <a:lnTo>
                    <a:pt x="182" y="1543"/>
                  </a:lnTo>
                  <a:lnTo>
                    <a:pt x="165" y="1541"/>
                  </a:lnTo>
                  <a:lnTo>
                    <a:pt x="130" y="1527"/>
                  </a:lnTo>
                  <a:lnTo>
                    <a:pt x="122" y="1528"/>
                  </a:lnTo>
                  <a:lnTo>
                    <a:pt x="112" y="1512"/>
                  </a:lnTo>
                  <a:lnTo>
                    <a:pt x="128" y="1488"/>
                  </a:lnTo>
                  <a:lnTo>
                    <a:pt x="142" y="1487"/>
                  </a:lnTo>
                  <a:lnTo>
                    <a:pt x="152" y="1473"/>
                  </a:lnTo>
                  <a:lnTo>
                    <a:pt x="152" y="1459"/>
                  </a:lnTo>
                  <a:lnTo>
                    <a:pt x="163" y="1457"/>
                  </a:lnTo>
                  <a:lnTo>
                    <a:pt x="171" y="1447"/>
                  </a:lnTo>
                  <a:lnTo>
                    <a:pt x="157" y="1418"/>
                  </a:lnTo>
                  <a:lnTo>
                    <a:pt x="163" y="1403"/>
                  </a:lnTo>
                  <a:lnTo>
                    <a:pt x="155" y="1377"/>
                  </a:lnTo>
                  <a:lnTo>
                    <a:pt x="145" y="1367"/>
                  </a:lnTo>
                  <a:lnTo>
                    <a:pt x="147" y="1354"/>
                  </a:lnTo>
                  <a:lnTo>
                    <a:pt x="133" y="1350"/>
                  </a:lnTo>
                  <a:lnTo>
                    <a:pt x="134" y="1340"/>
                  </a:lnTo>
                  <a:lnTo>
                    <a:pt x="123" y="1333"/>
                  </a:lnTo>
                  <a:lnTo>
                    <a:pt x="97" y="1338"/>
                  </a:lnTo>
                  <a:lnTo>
                    <a:pt x="87" y="1330"/>
                  </a:lnTo>
                  <a:lnTo>
                    <a:pt x="87" y="1318"/>
                  </a:lnTo>
                  <a:lnTo>
                    <a:pt x="74" y="1310"/>
                  </a:lnTo>
                  <a:lnTo>
                    <a:pt x="105" y="1287"/>
                  </a:lnTo>
                  <a:lnTo>
                    <a:pt x="97" y="1260"/>
                  </a:lnTo>
                  <a:lnTo>
                    <a:pt x="86" y="1255"/>
                  </a:lnTo>
                  <a:lnTo>
                    <a:pt x="83" y="1238"/>
                  </a:lnTo>
                  <a:lnTo>
                    <a:pt x="90" y="1235"/>
                  </a:lnTo>
                  <a:lnTo>
                    <a:pt x="87" y="1228"/>
                  </a:lnTo>
                  <a:lnTo>
                    <a:pt x="94" y="1212"/>
                  </a:lnTo>
                  <a:lnTo>
                    <a:pt x="87" y="1209"/>
                  </a:lnTo>
                  <a:lnTo>
                    <a:pt x="96" y="1206"/>
                  </a:lnTo>
                  <a:lnTo>
                    <a:pt x="103" y="1190"/>
                  </a:lnTo>
                  <a:lnTo>
                    <a:pt x="108" y="1192"/>
                  </a:lnTo>
                  <a:lnTo>
                    <a:pt x="112" y="1183"/>
                  </a:lnTo>
                  <a:lnTo>
                    <a:pt x="118" y="1184"/>
                  </a:lnTo>
                  <a:lnTo>
                    <a:pt x="122" y="1167"/>
                  </a:lnTo>
                  <a:lnTo>
                    <a:pt x="85" y="1148"/>
                  </a:lnTo>
                  <a:lnTo>
                    <a:pt x="83" y="1125"/>
                  </a:lnTo>
                  <a:lnTo>
                    <a:pt x="100" y="1105"/>
                  </a:lnTo>
                  <a:lnTo>
                    <a:pt x="116" y="1099"/>
                  </a:lnTo>
                  <a:lnTo>
                    <a:pt x="112" y="1082"/>
                  </a:lnTo>
                  <a:lnTo>
                    <a:pt x="90" y="1080"/>
                  </a:lnTo>
                  <a:lnTo>
                    <a:pt x="83" y="1054"/>
                  </a:lnTo>
                  <a:lnTo>
                    <a:pt x="72" y="1052"/>
                  </a:lnTo>
                  <a:lnTo>
                    <a:pt x="72" y="1040"/>
                  </a:lnTo>
                  <a:lnTo>
                    <a:pt x="60" y="1033"/>
                  </a:lnTo>
                  <a:lnTo>
                    <a:pt x="3" y="1025"/>
                  </a:lnTo>
                  <a:lnTo>
                    <a:pt x="0" y="1020"/>
                  </a:lnTo>
                  <a:lnTo>
                    <a:pt x="11" y="998"/>
                  </a:lnTo>
                  <a:lnTo>
                    <a:pt x="3" y="966"/>
                  </a:lnTo>
                  <a:lnTo>
                    <a:pt x="49" y="950"/>
                  </a:lnTo>
                  <a:lnTo>
                    <a:pt x="48" y="945"/>
                  </a:lnTo>
                  <a:lnTo>
                    <a:pt x="59" y="940"/>
                  </a:lnTo>
                  <a:lnTo>
                    <a:pt x="57" y="932"/>
                  </a:lnTo>
                  <a:lnTo>
                    <a:pt x="27" y="913"/>
                  </a:lnTo>
                  <a:lnTo>
                    <a:pt x="25" y="890"/>
                  </a:lnTo>
                  <a:lnTo>
                    <a:pt x="68" y="847"/>
                  </a:lnTo>
                  <a:lnTo>
                    <a:pt x="67" y="838"/>
                  </a:lnTo>
                  <a:lnTo>
                    <a:pt x="74" y="828"/>
                  </a:lnTo>
                  <a:lnTo>
                    <a:pt x="67" y="827"/>
                  </a:lnTo>
                  <a:lnTo>
                    <a:pt x="59" y="813"/>
                  </a:lnTo>
                  <a:lnTo>
                    <a:pt x="67" y="809"/>
                  </a:lnTo>
                  <a:lnTo>
                    <a:pt x="76" y="795"/>
                  </a:lnTo>
                  <a:lnTo>
                    <a:pt x="89" y="790"/>
                  </a:lnTo>
                  <a:lnTo>
                    <a:pt x="94" y="758"/>
                  </a:lnTo>
                  <a:lnTo>
                    <a:pt x="93" y="743"/>
                  </a:lnTo>
                  <a:lnTo>
                    <a:pt x="77" y="744"/>
                  </a:lnTo>
                  <a:lnTo>
                    <a:pt x="74" y="732"/>
                  </a:lnTo>
                  <a:lnTo>
                    <a:pt x="57" y="730"/>
                  </a:lnTo>
                  <a:lnTo>
                    <a:pt x="70" y="701"/>
                  </a:lnTo>
                  <a:lnTo>
                    <a:pt x="62" y="678"/>
                  </a:lnTo>
                  <a:lnTo>
                    <a:pt x="49" y="674"/>
                  </a:lnTo>
                  <a:lnTo>
                    <a:pt x="48" y="659"/>
                  </a:lnTo>
                  <a:lnTo>
                    <a:pt x="57" y="652"/>
                  </a:lnTo>
                  <a:lnTo>
                    <a:pt x="49" y="633"/>
                  </a:lnTo>
                  <a:lnTo>
                    <a:pt x="58" y="623"/>
                  </a:lnTo>
                  <a:lnTo>
                    <a:pt x="38" y="584"/>
                  </a:lnTo>
                  <a:lnTo>
                    <a:pt x="49" y="569"/>
                  </a:lnTo>
                  <a:lnTo>
                    <a:pt x="39" y="543"/>
                  </a:lnTo>
                  <a:lnTo>
                    <a:pt x="55" y="544"/>
                  </a:lnTo>
                  <a:lnTo>
                    <a:pt x="67" y="524"/>
                  </a:lnTo>
                  <a:lnTo>
                    <a:pt x="70" y="508"/>
                  </a:lnTo>
                  <a:lnTo>
                    <a:pt x="76" y="505"/>
                  </a:lnTo>
                  <a:lnTo>
                    <a:pt x="70" y="480"/>
                  </a:lnTo>
                  <a:lnTo>
                    <a:pt x="75" y="474"/>
                  </a:lnTo>
                  <a:lnTo>
                    <a:pt x="61" y="469"/>
                  </a:lnTo>
                  <a:lnTo>
                    <a:pt x="67" y="461"/>
                  </a:lnTo>
                  <a:lnTo>
                    <a:pt x="63" y="453"/>
                  </a:lnTo>
                  <a:lnTo>
                    <a:pt x="58" y="463"/>
                  </a:lnTo>
                  <a:lnTo>
                    <a:pt x="43" y="463"/>
                  </a:lnTo>
                  <a:lnTo>
                    <a:pt x="41" y="455"/>
                  </a:lnTo>
                  <a:lnTo>
                    <a:pt x="22" y="449"/>
                  </a:lnTo>
                  <a:lnTo>
                    <a:pt x="20" y="429"/>
                  </a:lnTo>
                  <a:lnTo>
                    <a:pt x="12" y="424"/>
                  </a:lnTo>
                  <a:lnTo>
                    <a:pt x="12" y="412"/>
                  </a:lnTo>
                  <a:lnTo>
                    <a:pt x="24" y="406"/>
                  </a:lnTo>
                  <a:lnTo>
                    <a:pt x="25" y="399"/>
                  </a:lnTo>
                  <a:lnTo>
                    <a:pt x="29" y="403"/>
                  </a:lnTo>
                  <a:lnTo>
                    <a:pt x="48" y="388"/>
                  </a:lnTo>
                  <a:lnTo>
                    <a:pt x="61" y="393"/>
                  </a:lnTo>
                  <a:lnTo>
                    <a:pt x="58" y="388"/>
                  </a:lnTo>
                  <a:lnTo>
                    <a:pt x="63" y="380"/>
                  </a:lnTo>
                  <a:lnTo>
                    <a:pt x="66" y="356"/>
                  </a:lnTo>
                  <a:lnTo>
                    <a:pt x="43" y="328"/>
                  </a:lnTo>
                  <a:lnTo>
                    <a:pt x="50" y="318"/>
                  </a:lnTo>
                  <a:lnTo>
                    <a:pt x="62" y="321"/>
                  </a:lnTo>
                  <a:lnTo>
                    <a:pt x="68" y="308"/>
                  </a:lnTo>
                  <a:lnTo>
                    <a:pt x="75" y="307"/>
                  </a:lnTo>
                  <a:lnTo>
                    <a:pt x="47" y="279"/>
                  </a:lnTo>
                  <a:lnTo>
                    <a:pt x="53" y="263"/>
                  </a:lnTo>
                  <a:lnTo>
                    <a:pt x="49" y="23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4" name="Freeform 164"/>
            <p:cNvSpPr>
              <a:spLocks/>
            </p:cNvSpPr>
            <p:nvPr/>
          </p:nvSpPr>
          <p:spPr bwMode="auto">
            <a:xfrm>
              <a:off x="4592638" y="2801939"/>
              <a:ext cx="1128712" cy="2449513"/>
            </a:xfrm>
            <a:custGeom>
              <a:avLst/>
              <a:gdLst>
                <a:gd name="T0" fmla="*/ 145 w 711"/>
                <a:gd name="T1" fmla="*/ 177 h 1543"/>
                <a:gd name="T2" fmla="*/ 218 w 711"/>
                <a:gd name="T3" fmla="*/ 125 h 1543"/>
                <a:gd name="T4" fmla="*/ 269 w 711"/>
                <a:gd name="T5" fmla="*/ 106 h 1543"/>
                <a:gd name="T6" fmla="*/ 351 w 711"/>
                <a:gd name="T7" fmla="*/ 67 h 1543"/>
                <a:gd name="T8" fmla="*/ 472 w 711"/>
                <a:gd name="T9" fmla="*/ 33 h 1543"/>
                <a:gd name="T10" fmla="*/ 583 w 711"/>
                <a:gd name="T11" fmla="*/ 47 h 1543"/>
                <a:gd name="T12" fmla="*/ 695 w 711"/>
                <a:gd name="T13" fmla="*/ 99 h 1543"/>
                <a:gd name="T14" fmla="*/ 668 w 711"/>
                <a:gd name="T15" fmla="*/ 216 h 1543"/>
                <a:gd name="T16" fmla="*/ 648 w 711"/>
                <a:gd name="T17" fmla="*/ 271 h 1543"/>
                <a:gd name="T18" fmla="*/ 678 w 711"/>
                <a:gd name="T19" fmla="*/ 316 h 1543"/>
                <a:gd name="T20" fmla="*/ 664 w 711"/>
                <a:gd name="T21" fmla="*/ 420 h 1543"/>
                <a:gd name="T22" fmla="*/ 654 w 711"/>
                <a:gd name="T23" fmla="*/ 473 h 1543"/>
                <a:gd name="T24" fmla="*/ 589 w 711"/>
                <a:gd name="T25" fmla="*/ 501 h 1543"/>
                <a:gd name="T26" fmla="*/ 587 w 711"/>
                <a:gd name="T27" fmla="*/ 646 h 1543"/>
                <a:gd name="T28" fmla="*/ 615 w 711"/>
                <a:gd name="T29" fmla="*/ 723 h 1543"/>
                <a:gd name="T30" fmla="*/ 604 w 711"/>
                <a:gd name="T31" fmla="*/ 789 h 1543"/>
                <a:gd name="T32" fmla="*/ 664 w 711"/>
                <a:gd name="T33" fmla="*/ 807 h 1543"/>
                <a:gd name="T34" fmla="*/ 635 w 711"/>
                <a:gd name="T35" fmla="*/ 829 h 1543"/>
                <a:gd name="T36" fmla="*/ 629 w 711"/>
                <a:gd name="T37" fmla="*/ 874 h 1543"/>
                <a:gd name="T38" fmla="*/ 634 w 711"/>
                <a:gd name="T39" fmla="*/ 917 h 1543"/>
                <a:gd name="T40" fmla="*/ 601 w 711"/>
                <a:gd name="T41" fmla="*/ 993 h 1543"/>
                <a:gd name="T42" fmla="*/ 621 w 711"/>
                <a:gd name="T43" fmla="*/ 1071 h 1543"/>
                <a:gd name="T44" fmla="*/ 620 w 711"/>
                <a:gd name="T45" fmla="*/ 1115 h 1543"/>
                <a:gd name="T46" fmla="*/ 576 w 711"/>
                <a:gd name="T47" fmla="*/ 1139 h 1543"/>
                <a:gd name="T48" fmla="*/ 547 w 711"/>
                <a:gd name="T49" fmla="*/ 1107 h 1543"/>
                <a:gd name="T50" fmla="*/ 492 w 711"/>
                <a:gd name="T51" fmla="*/ 1189 h 1543"/>
                <a:gd name="T52" fmla="*/ 458 w 711"/>
                <a:gd name="T53" fmla="*/ 1183 h 1543"/>
                <a:gd name="T54" fmla="*/ 370 w 711"/>
                <a:gd name="T55" fmla="*/ 1244 h 1543"/>
                <a:gd name="T56" fmla="*/ 376 w 711"/>
                <a:gd name="T57" fmla="*/ 1283 h 1543"/>
                <a:gd name="T58" fmla="*/ 349 w 711"/>
                <a:gd name="T59" fmla="*/ 1316 h 1543"/>
                <a:gd name="T60" fmla="*/ 321 w 711"/>
                <a:gd name="T61" fmla="*/ 1387 h 1543"/>
                <a:gd name="T62" fmla="*/ 319 w 711"/>
                <a:gd name="T63" fmla="*/ 1454 h 1543"/>
                <a:gd name="T64" fmla="*/ 269 w 711"/>
                <a:gd name="T65" fmla="*/ 1455 h 1543"/>
                <a:gd name="T66" fmla="*/ 182 w 711"/>
                <a:gd name="T67" fmla="*/ 1543 h 1543"/>
                <a:gd name="T68" fmla="*/ 128 w 711"/>
                <a:gd name="T69" fmla="*/ 1488 h 1543"/>
                <a:gd name="T70" fmla="*/ 171 w 711"/>
                <a:gd name="T71" fmla="*/ 1447 h 1543"/>
                <a:gd name="T72" fmla="*/ 147 w 711"/>
                <a:gd name="T73" fmla="*/ 1354 h 1543"/>
                <a:gd name="T74" fmla="*/ 87 w 711"/>
                <a:gd name="T75" fmla="*/ 1330 h 1543"/>
                <a:gd name="T76" fmla="*/ 86 w 711"/>
                <a:gd name="T77" fmla="*/ 1255 h 1543"/>
                <a:gd name="T78" fmla="*/ 87 w 711"/>
                <a:gd name="T79" fmla="*/ 1209 h 1543"/>
                <a:gd name="T80" fmla="*/ 118 w 711"/>
                <a:gd name="T81" fmla="*/ 1184 h 1543"/>
                <a:gd name="T82" fmla="*/ 116 w 711"/>
                <a:gd name="T83" fmla="*/ 1099 h 1543"/>
                <a:gd name="T84" fmla="*/ 72 w 711"/>
                <a:gd name="T85" fmla="*/ 1040 h 1543"/>
                <a:gd name="T86" fmla="*/ 3 w 711"/>
                <a:gd name="T87" fmla="*/ 966 h 1543"/>
                <a:gd name="T88" fmla="*/ 27 w 711"/>
                <a:gd name="T89" fmla="*/ 913 h 1543"/>
                <a:gd name="T90" fmla="*/ 67 w 711"/>
                <a:gd name="T91" fmla="*/ 827 h 1543"/>
                <a:gd name="T92" fmla="*/ 94 w 711"/>
                <a:gd name="T93" fmla="*/ 758 h 1543"/>
                <a:gd name="T94" fmla="*/ 70 w 711"/>
                <a:gd name="T95" fmla="*/ 701 h 1543"/>
                <a:gd name="T96" fmla="*/ 49 w 711"/>
                <a:gd name="T97" fmla="*/ 633 h 1543"/>
                <a:gd name="T98" fmla="*/ 55 w 711"/>
                <a:gd name="T99" fmla="*/ 544 h 1543"/>
                <a:gd name="T100" fmla="*/ 75 w 711"/>
                <a:gd name="T101" fmla="*/ 474 h 1543"/>
                <a:gd name="T102" fmla="*/ 43 w 711"/>
                <a:gd name="T103" fmla="*/ 463 h 1543"/>
                <a:gd name="T104" fmla="*/ 12 w 711"/>
                <a:gd name="T105" fmla="*/ 412 h 1543"/>
                <a:gd name="T106" fmla="*/ 61 w 711"/>
                <a:gd name="T107" fmla="*/ 393 h 1543"/>
                <a:gd name="T108" fmla="*/ 50 w 711"/>
                <a:gd name="T109" fmla="*/ 318 h 1543"/>
                <a:gd name="T110" fmla="*/ 53 w 711"/>
                <a:gd name="T111" fmla="*/ 263 h 1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1" h="1543">
                  <a:moveTo>
                    <a:pt x="49" y="234"/>
                  </a:moveTo>
                  <a:lnTo>
                    <a:pt x="63" y="210"/>
                  </a:lnTo>
                  <a:lnTo>
                    <a:pt x="97" y="200"/>
                  </a:lnTo>
                  <a:lnTo>
                    <a:pt x="112" y="200"/>
                  </a:lnTo>
                  <a:lnTo>
                    <a:pt x="145" y="177"/>
                  </a:lnTo>
                  <a:lnTo>
                    <a:pt x="162" y="179"/>
                  </a:lnTo>
                  <a:lnTo>
                    <a:pt x="170" y="173"/>
                  </a:lnTo>
                  <a:lnTo>
                    <a:pt x="177" y="155"/>
                  </a:lnTo>
                  <a:lnTo>
                    <a:pt x="211" y="144"/>
                  </a:lnTo>
                  <a:lnTo>
                    <a:pt x="218" y="125"/>
                  </a:lnTo>
                  <a:lnTo>
                    <a:pt x="234" y="124"/>
                  </a:lnTo>
                  <a:lnTo>
                    <a:pt x="244" y="131"/>
                  </a:lnTo>
                  <a:lnTo>
                    <a:pt x="245" y="115"/>
                  </a:lnTo>
                  <a:lnTo>
                    <a:pt x="251" y="110"/>
                  </a:lnTo>
                  <a:lnTo>
                    <a:pt x="269" y="106"/>
                  </a:lnTo>
                  <a:lnTo>
                    <a:pt x="286" y="118"/>
                  </a:lnTo>
                  <a:lnTo>
                    <a:pt x="305" y="110"/>
                  </a:lnTo>
                  <a:lnTo>
                    <a:pt x="311" y="94"/>
                  </a:lnTo>
                  <a:lnTo>
                    <a:pt x="347" y="92"/>
                  </a:lnTo>
                  <a:lnTo>
                    <a:pt x="351" y="67"/>
                  </a:lnTo>
                  <a:lnTo>
                    <a:pt x="395" y="33"/>
                  </a:lnTo>
                  <a:lnTo>
                    <a:pt x="408" y="33"/>
                  </a:lnTo>
                  <a:lnTo>
                    <a:pt x="441" y="52"/>
                  </a:lnTo>
                  <a:lnTo>
                    <a:pt x="448" y="38"/>
                  </a:lnTo>
                  <a:lnTo>
                    <a:pt x="472" y="33"/>
                  </a:lnTo>
                  <a:lnTo>
                    <a:pt x="494" y="10"/>
                  </a:lnTo>
                  <a:lnTo>
                    <a:pt x="516" y="0"/>
                  </a:lnTo>
                  <a:lnTo>
                    <a:pt x="577" y="17"/>
                  </a:lnTo>
                  <a:lnTo>
                    <a:pt x="586" y="28"/>
                  </a:lnTo>
                  <a:lnTo>
                    <a:pt x="583" y="47"/>
                  </a:lnTo>
                  <a:lnTo>
                    <a:pt x="589" y="51"/>
                  </a:lnTo>
                  <a:lnTo>
                    <a:pt x="623" y="43"/>
                  </a:lnTo>
                  <a:lnTo>
                    <a:pt x="658" y="51"/>
                  </a:lnTo>
                  <a:lnTo>
                    <a:pt x="680" y="66"/>
                  </a:lnTo>
                  <a:lnTo>
                    <a:pt x="695" y="99"/>
                  </a:lnTo>
                  <a:lnTo>
                    <a:pt x="693" y="145"/>
                  </a:lnTo>
                  <a:lnTo>
                    <a:pt x="668" y="178"/>
                  </a:lnTo>
                  <a:lnTo>
                    <a:pt x="640" y="201"/>
                  </a:lnTo>
                  <a:lnTo>
                    <a:pt x="665" y="210"/>
                  </a:lnTo>
                  <a:lnTo>
                    <a:pt x="668" y="216"/>
                  </a:lnTo>
                  <a:lnTo>
                    <a:pt x="651" y="234"/>
                  </a:lnTo>
                  <a:lnTo>
                    <a:pt x="660" y="241"/>
                  </a:lnTo>
                  <a:lnTo>
                    <a:pt x="641" y="256"/>
                  </a:lnTo>
                  <a:lnTo>
                    <a:pt x="651" y="263"/>
                  </a:lnTo>
                  <a:lnTo>
                    <a:pt x="648" y="271"/>
                  </a:lnTo>
                  <a:lnTo>
                    <a:pt x="657" y="268"/>
                  </a:lnTo>
                  <a:lnTo>
                    <a:pt x="657" y="293"/>
                  </a:lnTo>
                  <a:lnTo>
                    <a:pt x="671" y="305"/>
                  </a:lnTo>
                  <a:lnTo>
                    <a:pt x="667" y="313"/>
                  </a:lnTo>
                  <a:lnTo>
                    <a:pt x="678" y="316"/>
                  </a:lnTo>
                  <a:lnTo>
                    <a:pt x="688" y="326"/>
                  </a:lnTo>
                  <a:lnTo>
                    <a:pt x="696" y="368"/>
                  </a:lnTo>
                  <a:lnTo>
                    <a:pt x="711" y="375"/>
                  </a:lnTo>
                  <a:lnTo>
                    <a:pt x="710" y="384"/>
                  </a:lnTo>
                  <a:lnTo>
                    <a:pt x="664" y="420"/>
                  </a:lnTo>
                  <a:lnTo>
                    <a:pt x="671" y="432"/>
                  </a:lnTo>
                  <a:lnTo>
                    <a:pt x="657" y="436"/>
                  </a:lnTo>
                  <a:lnTo>
                    <a:pt x="651" y="448"/>
                  </a:lnTo>
                  <a:lnTo>
                    <a:pt x="658" y="458"/>
                  </a:lnTo>
                  <a:lnTo>
                    <a:pt x="654" y="473"/>
                  </a:lnTo>
                  <a:lnTo>
                    <a:pt x="632" y="471"/>
                  </a:lnTo>
                  <a:lnTo>
                    <a:pt x="626" y="482"/>
                  </a:lnTo>
                  <a:lnTo>
                    <a:pt x="604" y="494"/>
                  </a:lnTo>
                  <a:lnTo>
                    <a:pt x="596" y="491"/>
                  </a:lnTo>
                  <a:lnTo>
                    <a:pt x="589" y="501"/>
                  </a:lnTo>
                  <a:lnTo>
                    <a:pt x="610" y="533"/>
                  </a:lnTo>
                  <a:lnTo>
                    <a:pt x="616" y="623"/>
                  </a:lnTo>
                  <a:lnTo>
                    <a:pt x="599" y="635"/>
                  </a:lnTo>
                  <a:lnTo>
                    <a:pt x="597" y="642"/>
                  </a:lnTo>
                  <a:lnTo>
                    <a:pt x="587" y="646"/>
                  </a:lnTo>
                  <a:lnTo>
                    <a:pt x="605" y="657"/>
                  </a:lnTo>
                  <a:lnTo>
                    <a:pt x="610" y="676"/>
                  </a:lnTo>
                  <a:lnTo>
                    <a:pt x="605" y="693"/>
                  </a:lnTo>
                  <a:lnTo>
                    <a:pt x="616" y="703"/>
                  </a:lnTo>
                  <a:lnTo>
                    <a:pt x="615" y="723"/>
                  </a:lnTo>
                  <a:lnTo>
                    <a:pt x="631" y="731"/>
                  </a:lnTo>
                  <a:lnTo>
                    <a:pt x="607" y="761"/>
                  </a:lnTo>
                  <a:lnTo>
                    <a:pt x="615" y="771"/>
                  </a:lnTo>
                  <a:lnTo>
                    <a:pt x="607" y="770"/>
                  </a:lnTo>
                  <a:lnTo>
                    <a:pt x="604" y="789"/>
                  </a:lnTo>
                  <a:lnTo>
                    <a:pt x="615" y="798"/>
                  </a:lnTo>
                  <a:lnTo>
                    <a:pt x="626" y="789"/>
                  </a:lnTo>
                  <a:lnTo>
                    <a:pt x="648" y="805"/>
                  </a:lnTo>
                  <a:lnTo>
                    <a:pt x="654" y="800"/>
                  </a:lnTo>
                  <a:lnTo>
                    <a:pt x="664" y="807"/>
                  </a:lnTo>
                  <a:lnTo>
                    <a:pt x="671" y="803"/>
                  </a:lnTo>
                  <a:lnTo>
                    <a:pt x="676" y="814"/>
                  </a:lnTo>
                  <a:lnTo>
                    <a:pt x="651" y="826"/>
                  </a:lnTo>
                  <a:lnTo>
                    <a:pt x="631" y="819"/>
                  </a:lnTo>
                  <a:lnTo>
                    <a:pt x="635" y="829"/>
                  </a:lnTo>
                  <a:lnTo>
                    <a:pt x="629" y="850"/>
                  </a:lnTo>
                  <a:lnTo>
                    <a:pt x="636" y="857"/>
                  </a:lnTo>
                  <a:lnTo>
                    <a:pt x="634" y="862"/>
                  </a:lnTo>
                  <a:lnTo>
                    <a:pt x="629" y="860"/>
                  </a:lnTo>
                  <a:lnTo>
                    <a:pt x="629" y="874"/>
                  </a:lnTo>
                  <a:lnTo>
                    <a:pt x="622" y="876"/>
                  </a:lnTo>
                  <a:lnTo>
                    <a:pt x="633" y="899"/>
                  </a:lnTo>
                  <a:lnTo>
                    <a:pt x="643" y="903"/>
                  </a:lnTo>
                  <a:lnTo>
                    <a:pt x="642" y="910"/>
                  </a:lnTo>
                  <a:lnTo>
                    <a:pt x="634" y="917"/>
                  </a:lnTo>
                  <a:lnTo>
                    <a:pt x="635" y="938"/>
                  </a:lnTo>
                  <a:lnTo>
                    <a:pt x="622" y="951"/>
                  </a:lnTo>
                  <a:lnTo>
                    <a:pt x="625" y="960"/>
                  </a:lnTo>
                  <a:lnTo>
                    <a:pt x="593" y="983"/>
                  </a:lnTo>
                  <a:lnTo>
                    <a:pt x="601" y="993"/>
                  </a:lnTo>
                  <a:lnTo>
                    <a:pt x="589" y="1000"/>
                  </a:lnTo>
                  <a:lnTo>
                    <a:pt x="585" y="1014"/>
                  </a:lnTo>
                  <a:lnTo>
                    <a:pt x="593" y="1040"/>
                  </a:lnTo>
                  <a:lnTo>
                    <a:pt x="618" y="1049"/>
                  </a:lnTo>
                  <a:lnTo>
                    <a:pt x="621" y="1071"/>
                  </a:lnTo>
                  <a:lnTo>
                    <a:pt x="607" y="1070"/>
                  </a:lnTo>
                  <a:lnTo>
                    <a:pt x="598" y="1082"/>
                  </a:lnTo>
                  <a:lnTo>
                    <a:pt x="606" y="1095"/>
                  </a:lnTo>
                  <a:lnTo>
                    <a:pt x="614" y="1096"/>
                  </a:lnTo>
                  <a:lnTo>
                    <a:pt x="620" y="1115"/>
                  </a:lnTo>
                  <a:lnTo>
                    <a:pt x="603" y="1131"/>
                  </a:lnTo>
                  <a:lnTo>
                    <a:pt x="604" y="1142"/>
                  </a:lnTo>
                  <a:lnTo>
                    <a:pt x="594" y="1146"/>
                  </a:lnTo>
                  <a:lnTo>
                    <a:pt x="585" y="1136"/>
                  </a:lnTo>
                  <a:lnTo>
                    <a:pt x="576" y="1139"/>
                  </a:lnTo>
                  <a:lnTo>
                    <a:pt x="578" y="1132"/>
                  </a:lnTo>
                  <a:lnTo>
                    <a:pt x="559" y="1124"/>
                  </a:lnTo>
                  <a:lnTo>
                    <a:pt x="554" y="1112"/>
                  </a:lnTo>
                  <a:lnTo>
                    <a:pt x="557" y="1109"/>
                  </a:lnTo>
                  <a:lnTo>
                    <a:pt x="547" y="1107"/>
                  </a:lnTo>
                  <a:lnTo>
                    <a:pt x="541" y="1115"/>
                  </a:lnTo>
                  <a:lnTo>
                    <a:pt x="532" y="1115"/>
                  </a:lnTo>
                  <a:lnTo>
                    <a:pt x="535" y="1142"/>
                  </a:lnTo>
                  <a:lnTo>
                    <a:pt x="491" y="1181"/>
                  </a:lnTo>
                  <a:lnTo>
                    <a:pt x="492" y="1189"/>
                  </a:lnTo>
                  <a:lnTo>
                    <a:pt x="482" y="1194"/>
                  </a:lnTo>
                  <a:lnTo>
                    <a:pt x="486" y="1217"/>
                  </a:lnTo>
                  <a:lnTo>
                    <a:pt x="481" y="1222"/>
                  </a:lnTo>
                  <a:lnTo>
                    <a:pt x="469" y="1213"/>
                  </a:lnTo>
                  <a:lnTo>
                    <a:pt x="458" y="1183"/>
                  </a:lnTo>
                  <a:lnTo>
                    <a:pt x="446" y="1182"/>
                  </a:lnTo>
                  <a:lnTo>
                    <a:pt x="438" y="1200"/>
                  </a:lnTo>
                  <a:lnTo>
                    <a:pt x="424" y="1203"/>
                  </a:lnTo>
                  <a:lnTo>
                    <a:pt x="391" y="1197"/>
                  </a:lnTo>
                  <a:lnTo>
                    <a:pt x="370" y="1244"/>
                  </a:lnTo>
                  <a:lnTo>
                    <a:pt x="380" y="1247"/>
                  </a:lnTo>
                  <a:lnTo>
                    <a:pt x="373" y="1256"/>
                  </a:lnTo>
                  <a:lnTo>
                    <a:pt x="383" y="1258"/>
                  </a:lnTo>
                  <a:lnTo>
                    <a:pt x="386" y="1283"/>
                  </a:lnTo>
                  <a:lnTo>
                    <a:pt x="376" y="1283"/>
                  </a:lnTo>
                  <a:lnTo>
                    <a:pt x="376" y="1294"/>
                  </a:lnTo>
                  <a:lnTo>
                    <a:pt x="368" y="1303"/>
                  </a:lnTo>
                  <a:lnTo>
                    <a:pt x="361" y="1297"/>
                  </a:lnTo>
                  <a:lnTo>
                    <a:pt x="356" y="1313"/>
                  </a:lnTo>
                  <a:lnTo>
                    <a:pt x="349" y="1316"/>
                  </a:lnTo>
                  <a:lnTo>
                    <a:pt x="353" y="1344"/>
                  </a:lnTo>
                  <a:lnTo>
                    <a:pt x="343" y="1349"/>
                  </a:lnTo>
                  <a:lnTo>
                    <a:pt x="344" y="1369"/>
                  </a:lnTo>
                  <a:lnTo>
                    <a:pt x="337" y="1391"/>
                  </a:lnTo>
                  <a:lnTo>
                    <a:pt x="321" y="1387"/>
                  </a:lnTo>
                  <a:lnTo>
                    <a:pt x="305" y="1403"/>
                  </a:lnTo>
                  <a:lnTo>
                    <a:pt x="339" y="1447"/>
                  </a:lnTo>
                  <a:lnTo>
                    <a:pt x="331" y="1451"/>
                  </a:lnTo>
                  <a:lnTo>
                    <a:pt x="324" y="1444"/>
                  </a:lnTo>
                  <a:lnTo>
                    <a:pt x="319" y="1454"/>
                  </a:lnTo>
                  <a:lnTo>
                    <a:pt x="305" y="1450"/>
                  </a:lnTo>
                  <a:lnTo>
                    <a:pt x="294" y="1457"/>
                  </a:lnTo>
                  <a:lnTo>
                    <a:pt x="287" y="1451"/>
                  </a:lnTo>
                  <a:lnTo>
                    <a:pt x="281" y="1457"/>
                  </a:lnTo>
                  <a:lnTo>
                    <a:pt x="269" y="1455"/>
                  </a:lnTo>
                  <a:lnTo>
                    <a:pt x="260" y="1482"/>
                  </a:lnTo>
                  <a:lnTo>
                    <a:pt x="246" y="1487"/>
                  </a:lnTo>
                  <a:lnTo>
                    <a:pt x="226" y="1521"/>
                  </a:lnTo>
                  <a:lnTo>
                    <a:pt x="194" y="1541"/>
                  </a:lnTo>
                  <a:lnTo>
                    <a:pt x="182" y="1543"/>
                  </a:lnTo>
                  <a:lnTo>
                    <a:pt x="165" y="1541"/>
                  </a:lnTo>
                  <a:lnTo>
                    <a:pt x="130" y="1527"/>
                  </a:lnTo>
                  <a:lnTo>
                    <a:pt x="122" y="1528"/>
                  </a:lnTo>
                  <a:lnTo>
                    <a:pt x="112" y="1512"/>
                  </a:lnTo>
                  <a:lnTo>
                    <a:pt x="128" y="1488"/>
                  </a:lnTo>
                  <a:lnTo>
                    <a:pt x="142" y="1487"/>
                  </a:lnTo>
                  <a:lnTo>
                    <a:pt x="152" y="1473"/>
                  </a:lnTo>
                  <a:lnTo>
                    <a:pt x="152" y="1459"/>
                  </a:lnTo>
                  <a:lnTo>
                    <a:pt x="163" y="1457"/>
                  </a:lnTo>
                  <a:lnTo>
                    <a:pt x="171" y="1447"/>
                  </a:lnTo>
                  <a:lnTo>
                    <a:pt x="157" y="1418"/>
                  </a:lnTo>
                  <a:lnTo>
                    <a:pt x="163" y="1403"/>
                  </a:lnTo>
                  <a:lnTo>
                    <a:pt x="155" y="1377"/>
                  </a:lnTo>
                  <a:lnTo>
                    <a:pt x="145" y="1367"/>
                  </a:lnTo>
                  <a:lnTo>
                    <a:pt x="147" y="1354"/>
                  </a:lnTo>
                  <a:lnTo>
                    <a:pt x="133" y="1350"/>
                  </a:lnTo>
                  <a:lnTo>
                    <a:pt x="134" y="1340"/>
                  </a:lnTo>
                  <a:lnTo>
                    <a:pt x="123" y="1333"/>
                  </a:lnTo>
                  <a:lnTo>
                    <a:pt x="97" y="1338"/>
                  </a:lnTo>
                  <a:lnTo>
                    <a:pt x="87" y="1330"/>
                  </a:lnTo>
                  <a:lnTo>
                    <a:pt x="87" y="1318"/>
                  </a:lnTo>
                  <a:lnTo>
                    <a:pt x="74" y="1310"/>
                  </a:lnTo>
                  <a:lnTo>
                    <a:pt x="105" y="1287"/>
                  </a:lnTo>
                  <a:lnTo>
                    <a:pt x="97" y="1260"/>
                  </a:lnTo>
                  <a:lnTo>
                    <a:pt x="86" y="1255"/>
                  </a:lnTo>
                  <a:lnTo>
                    <a:pt x="83" y="1238"/>
                  </a:lnTo>
                  <a:lnTo>
                    <a:pt x="90" y="1235"/>
                  </a:lnTo>
                  <a:lnTo>
                    <a:pt x="87" y="1228"/>
                  </a:lnTo>
                  <a:lnTo>
                    <a:pt x="94" y="1212"/>
                  </a:lnTo>
                  <a:lnTo>
                    <a:pt x="87" y="1209"/>
                  </a:lnTo>
                  <a:lnTo>
                    <a:pt x="96" y="1206"/>
                  </a:lnTo>
                  <a:lnTo>
                    <a:pt x="103" y="1190"/>
                  </a:lnTo>
                  <a:lnTo>
                    <a:pt x="108" y="1192"/>
                  </a:lnTo>
                  <a:lnTo>
                    <a:pt x="112" y="1183"/>
                  </a:lnTo>
                  <a:lnTo>
                    <a:pt x="118" y="1184"/>
                  </a:lnTo>
                  <a:lnTo>
                    <a:pt x="122" y="1167"/>
                  </a:lnTo>
                  <a:lnTo>
                    <a:pt x="85" y="1148"/>
                  </a:lnTo>
                  <a:lnTo>
                    <a:pt x="83" y="1125"/>
                  </a:lnTo>
                  <a:lnTo>
                    <a:pt x="100" y="1105"/>
                  </a:lnTo>
                  <a:lnTo>
                    <a:pt x="116" y="1099"/>
                  </a:lnTo>
                  <a:lnTo>
                    <a:pt x="112" y="1082"/>
                  </a:lnTo>
                  <a:lnTo>
                    <a:pt x="90" y="1080"/>
                  </a:lnTo>
                  <a:lnTo>
                    <a:pt x="83" y="1054"/>
                  </a:lnTo>
                  <a:lnTo>
                    <a:pt x="72" y="1052"/>
                  </a:lnTo>
                  <a:lnTo>
                    <a:pt x="72" y="1040"/>
                  </a:lnTo>
                  <a:lnTo>
                    <a:pt x="60" y="1033"/>
                  </a:lnTo>
                  <a:lnTo>
                    <a:pt x="3" y="1025"/>
                  </a:lnTo>
                  <a:lnTo>
                    <a:pt x="0" y="1020"/>
                  </a:lnTo>
                  <a:lnTo>
                    <a:pt x="11" y="998"/>
                  </a:lnTo>
                  <a:lnTo>
                    <a:pt x="3" y="966"/>
                  </a:lnTo>
                  <a:lnTo>
                    <a:pt x="49" y="950"/>
                  </a:lnTo>
                  <a:lnTo>
                    <a:pt x="48" y="945"/>
                  </a:lnTo>
                  <a:lnTo>
                    <a:pt x="59" y="940"/>
                  </a:lnTo>
                  <a:lnTo>
                    <a:pt x="57" y="932"/>
                  </a:lnTo>
                  <a:lnTo>
                    <a:pt x="27" y="913"/>
                  </a:lnTo>
                  <a:lnTo>
                    <a:pt x="25" y="890"/>
                  </a:lnTo>
                  <a:lnTo>
                    <a:pt x="68" y="847"/>
                  </a:lnTo>
                  <a:lnTo>
                    <a:pt x="67" y="838"/>
                  </a:lnTo>
                  <a:lnTo>
                    <a:pt x="74" y="828"/>
                  </a:lnTo>
                  <a:lnTo>
                    <a:pt x="67" y="827"/>
                  </a:lnTo>
                  <a:lnTo>
                    <a:pt x="59" y="813"/>
                  </a:lnTo>
                  <a:lnTo>
                    <a:pt x="67" y="809"/>
                  </a:lnTo>
                  <a:lnTo>
                    <a:pt x="76" y="795"/>
                  </a:lnTo>
                  <a:lnTo>
                    <a:pt x="89" y="790"/>
                  </a:lnTo>
                  <a:lnTo>
                    <a:pt x="94" y="758"/>
                  </a:lnTo>
                  <a:lnTo>
                    <a:pt x="93" y="743"/>
                  </a:lnTo>
                  <a:lnTo>
                    <a:pt x="77" y="744"/>
                  </a:lnTo>
                  <a:lnTo>
                    <a:pt x="74" y="732"/>
                  </a:lnTo>
                  <a:lnTo>
                    <a:pt x="57" y="730"/>
                  </a:lnTo>
                  <a:lnTo>
                    <a:pt x="70" y="701"/>
                  </a:lnTo>
                  <a:lnTo>
                    <a:pt x="62" y="678"/>
                  </a:lnTo>
                  <a:lnTo>
                    <a:pt x="49" y="674"/>
                  </a:lnTo>
                  <a:lnTo>
                    <a:pt x="48" y="659"/>
                  </a:lnTo>
                  <a:lnTo>
                    <a:pt x="57" y="652"/>
                  </a:lnTo>
                  <a:lnTo>
                    <a:pt x="49" y="633"/>
                  </a:lnTo>
                  <a:lnTo>
                    <a:pt x="58" y="623"/>
                  </a:lnTo>
                  <a:lnTo>
                    <a:pt x="38" y="584"/>
                  </a:lnTo>
                  <a:lnTo>
                    <a:pt x="49" y="569"/>
                  </a:lnTo>
                  <a:lnTo>
                    <a:pt x="39" y="543"/>
                  </a:lnTo>
                  <a:lnTo>
                    <a:pt x="55" y="544"/>
                  </a:lnTo>
                  <a:lnTo>
                    <a:pt x="67" y="524"/>
                  </a:lnTo>
                  <a:lnTo>
                    <a:pt x="70" y="508"/>
                  </a:lnTo>
                  <a:lnTo>
                    <a:pt x="76" y="505"/>
                  </a:lnTo>
                  <a:lnTo>
                    <a:pt x="70" y="480"/>
                  </a:lnTo>
                  <a:lnTo>
                    <a:pt x="75" y="474"/>
                  </a:lnTo>
                  <a:lnTo>
                    <a:pt x="61" y="469"/>
                  </a:lnTo>
                  <a:lnTo>
                    <a:pt x="67" y="461"/>
                  </a:lnTo>
                  <a:lnTo>
                    <a:pt x="63" y="453"/>
                  </a:lnTo>
                  <a:lnTo>
                    <a:pt x="58" y="463"/>
                  </a:lnTo>
                  <a:lnTo>
                    <a:pt x="43" y="463"/>
                  </a:lnTo>
                  <a:lnTo>
                    <a:pt x="41" y="455"/>
                  </a:lnTo>
                  <a:lnTo>
                    <a:pt x="22" y="449"/>
                  </a:lnTo>
                  <a:lnTo>
                    <a:pt x="20" y="429"/>
                  </a:lnTo>
                  <a:lnTo>
                    <a:pt x="12" y="424"/>
                  </a:lnTo>
                  <a:lnTo>
                    <a:pt x="12" y="412"/>
                  </a:lnTo>
                  <a:lnTo>
                    <a:pt x="24" y="406"/>
                  </a:lnTo>
                  <a:lnTo>
                    <a:pt x="25" y="399"/>
                  </a:lnTo>
                  <a:lnTo>
                    <a:pt x="29" y="403"/>
                  </a:lnTo>
                  <a:lnTo>
                    <a:pt x="48" y="388"/>
                  </a:lnTo>
                  <a:lnTo>
                    <a:pt x="61" y="393"/>
                  </a:lnTo>
                  <a:lnTo>
                    <a:pt x="58" y="388"/>
                  </a:lnTo>
                  <a:lnTo>
                    <a:pt x="63" y="380"/>
                  </a:lnTo>
                  <a:lnTo>
                    <a:pt x="66" y="356"/>
                  </a:lnTo>
                  <a:lnTo>
                    <a:pt x="43" y="328"/>
                  </a:lnTo>
                  <a:lnTo>
                    <a:pt x="50" y="318"/>
                  </a:lnTo>
                  <a:lnTo>
                    <a:pt x="62" y="321"/>
                  </a:lnTo>
                  <a:lnTo>
                    <a:pt x="68" y="308"/>
                  </a:lnTo>
                  <a:lnTo>
                    <a:pt x="75" y="307"/>
                  </a:lnTo>
                  <a:lnTo>
                    <a:pt x="47" y="279"/>
                  </a:lnTo>
                  <a:lnTo>
                    <a:pt x="53" y="263"/>
                  </a:lnTo>
                  <a:lnTo>
                    <a:pt x="49" y="234"/>
                  </a:lnTo>
                </a:path>
              </a:pathLst>
            </a:custGeom>
            <a:grpFill/>
            <a:ln w="3175"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Freeform 165"/>
            <p:cNvSpPr>
              <a:spLocks/>
            </p:cNvSpPr>
            <p:nvPr/>
          </p:nvSpPr>
          <p:spPr bwMode="auto">
            <a:xfrm>
              <a:off x="5100638" y="2463801"/>
              <a:ext cx="409575" cy="355600"/>
            </a:xfrm>
            <a:custGeom>
              <a:avLst/>
              <a:gdLst>
                <a:gd name="T0" fmla="*/ 4 w 258"/>
                <a:gd name="T1" fmla="*/ 15 h 224"/>
                <a:gd name="T2" fmla="*/ 10 w 258"/>
                <a:gd name="T3" fmla="*/ 5 h 224"/>
                <a:gd name="T4" fmla="*/ 20 w 258"/>
                <a:gd name="T5" fmla="*/ 0 h 224"/>
                <a:gd name="T6" fmla="*/ 57 w 258"/>
                <a:gd name="T7" fmla="*/ 9 h 224"/>
                <a:gd name="T8" fmla="*/ 83 w 258"/>
                <a:gd name="T9" fmla="*/ 2 h 224"/>
                <a:gd name="T10" fmla="*/ 98 w 258"/>
                <a:gd name="T11" fmla="*/ 6 h 224"/>
                <a:gd name="T12" fmla="*/ 127 w 258"/>
                <a:gd name="T13" fmla="*/ 43 h 224"/>
                <a:gd name="T14" fmla="*/ 118 w 258"/>
                <a:gd name="T15" fmla="*/ 66 h 224"/>
                <a:gd name="T16" fmla="*/ 122 w 258"/>
                <a:gd name="T17" fmla="*/ 74 h 224"/>
                <a:gd name="T18" fmla="*/ 138 w 258"/>
                <a:gd name="T19" fmla="*/ 80 h 224"/>
                <a:gd name="T20" fmla="*/ 155 w 258"/>
                <a:gd name="T21" fmla="*/ 111 h 224"/>
                <a:gd name="T22" fmla="*/ 181 w 258"/>
                <a:gd name="T23" fmla="*/ 117 h 224"/>
                <a:gd name="T24" fmla="*/ 206 w 258"/>
                <a:gd name="T25" fmla="*/ 137 h 224"/>
                <a:gd name="T26" fmla="*/ 225 w 258"/>
                <a:gd name="T27" fmla="*/ 166 h 224"/>
                <a:gd name="T28" fmla="*/ 257 w 258"/>
                <a:gd name="T29" fmla="*/ 187 h 224"/>
                <a:gd name="T30" fmla="*/ 258 w 258"/>
                <a:gd name="T31" fmla="*/ 206 h 224"/>
                <a:gd name="T32" fmla="*/ 243 w 258"/>
                <a:gd name="T33" fmla="*/ 214 h 224"/>
                <a:gd name="T34" fmla="*/ 204 w 258"/>
                <a:gd name="T35" fmla="*/ 202 h 224"/>
                <a:gd name="T36" fmla="*/ 181 w 258"/>
                <a:gd name="T37" fmla="*/ 213 h 224"/>
                <a:gd name="T38" fmla="*/ 163 w 258"/>
                <a:gd name="T39" fmla="*/ 211 h 224"/>
                <a:gd name="T40" fmla="*/ 140 w 258"/>
                <a:gd name="T41" fmla="*/ 224 h 224"/>
                <a:gd name="T42" fmla="*/ 121 w 258"/>
                <a:gd name="T43" fmla="*/ 223 h 224"/>
                <a:gd name="T44" fmla="*/ 113 w 258"/>
                <a:gd name="T45" fmla="*/ 211 h 224"/>
                <a:gd name="T46" fmla="*/ 116 w 258"/>
                <a:gd name="T47" fmla="*/ 199 h 224"/>
                <a:gd name="T48" fmla="*/ 95 w 258"/>
                <a:gd name="T49" fmla="*/ 171 h 224"/>
                <a:gd name="T50" fmla="*/ 59 w 258"/>
                <a:gd name="T51" fmla="*/ 155 h 224"/>
                <a:gd name="T52" fmla="*/ 29 w 258"/>
                <a:gd name="T53" fmla="*/ 151 h 224"/>
                <a:gd name="T54" fmla="*/ 19 w 258"/>
                <a:gd name="T55" fmla="*/ 143 h 224"/>
                <a:gd name="T56" fmla="*/ 15 w 258"/>
                <a:gd name="T57" fmla="*/ 125 h 224"/>
                <a:gd name="T58" fmla="*/ 1 w 258"/>
                <a:gd name="T59" fmla="*/ 113 h 224"/>
                <a:gd name="T60" fmla="*/ 0 w 258"/>
                <a:gd name="T61" fmla="*/ 104 h 224"/>
                <a:gd name="T62" fmla="*/ 9 w 258"/>
                <a:gd name="T63" fmla="*/ 94 h 224"/>
                <a:gd name="T64" fmla="*/ 8 w 258"/>
                <a:gd name="T65" fmla="*/ 75 h 224"/>
                <a:gd name="T66" fmla="*/ 30 w 258"/>
                <a:gd name="T67" fmla="*/ 43 h 224"/>
                <a:gd name="T68" fmla="*/ 8 w 258"/>
                <a:gd name="T69" fmla="*/ 26 h 224"/>
                <a:gd name="T70" fmla="*/ 4 w 258"/>
                <a:gd name="T71" fmla="*/ 15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8" h="224">
                  <a:moveTo>
                    <a:pt x="4" y="15"/>
                  </a:moveTo>
                  <a:lnTo>
                    <a:pt x="10" y="5"/>
                  </a:lnTo>
                  <a:lnTo>
                    <a:pt x="20" y="0"/>
                  </a:lnTo>
                  <a:lnTo>
                    <a:pt x="57" y="9"/>
                  </a:lnTo>
                  <a:lnTo>
                    <a:pt x="83" y="2"/>
                  </a:lnTo>
                  <a:lnTo>
                    <a:pt x="98" y="6"/>
                  </a:lnTo>
                  <a:lnTo>
                    <a:pt x="127" y="43"/>
                  </a:lnTo>
                  <a:lnTo>
                    <a:pt x="118" y="66"/>
                  </a:lnTo>
                  <a:lnTo>
                    <a:pt x="122" y="74"/>
                  </a:lnTo>
                  <a:lnTo>
                    <a:pt x="138" y="80"/>
                  </a:lnTo>
                  <a:lnTo>
                    <a:pt x="155" y="111"/>
                  </a:lnTo>
                  <a:lnTo>
                    <a:pt x="181" y="117"/>
                  </a:lnTo>
                  <a:lnTo>
                    <a:pt x="206" y="137"/>
                  </a:lnTo>
                  <a:lnTo>
                    <a:pt x="225" y="166"/>
                  </a:lnTo>
                  <a:lnTo>
                    <a:pt x="257" y="187"/>
                  </a:lnTo>
                  <a:lnTo>
                    <a:pt x="258" y="206"/>
                  </a:lnTo>
                  <a:lnTo>
                    <a:pt x="243" y="214"/>
                  </a:lnTo>
                  <a:lnTo>
                    <a:pt x="204" y="202"/>
                  </a:lnTo>
                  <a:lnTo>
                    <a:pt x="181" y="213"/>
                  </a:lnTo>
                  <a:lnTo>
                    <a:pt x="163" y="211"/>
                  </a:lnTo>
                  <a:lnTo>
                    <a:pt x="140" y="224"/>
                  </a:lnTo>
                  <a:lnTo>
                    <a:pt x="121" y="223"/>
                  </a:lnTo>
                  <a:lnTo>
                    <a:pt x="113" y="211"/>
                  </a:lnTo>
                  <a:lnTo>
                    <a:pt x="116" y="199"/>
                  </a:lnTo>
                  <a:lnTo>
                    <a:pt x="95" y="171"/>
                  </a:lnTo>
                  <a:lnTo>
                    <a:pt x="59" y="155"/>
                  </a:lnTo>
                  <a:lnTo>
                    <a:pt x="29" y="151"/>
                  </a:lnTo>
                  <a:lnTo>
                    <a:pt x="19" y="143"/>
                  </a:lnTo>
                  <a:lnTo>
                    <a:pt x="15" y="125"/>
                  </a:lnTo>
                  <a:lnTo>
                    <a:pt x="1" y="113"/>
                  </a:lnTo>
                  <a:lnTo>
                    <a:pt x="0" y="104"/>
                  </a:lnTo>
                  <a:lnTo>
                    <a:pt x="9" y="94"/>
                  </a:lnTo>
                  <a:lnTo>
                    <a:pt x="8" y="75"/>
                  </a:lnTo>
                  <a:lnTo>
                    <a:pt x="30" y="43"/>
                  </a:lnTo>
                  <a:lnTo>
                    <a:pt x="8" y="26"/>
                  </a:lnTo>
                  <a:lnTo>
                    <a:pt x="4" y="1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6" name="Freeform 166"/>
            <p:cNvSpPr>
              <a:spLocks/>
            </p:cNvSpPr>
            <p:nvPr/>
          </p:nvSpPr>
          <p:spPr bwMode="auto">
            <a:xfrm>
              <a:off x="5100638" y="2463801"/>
              <a:ext cx="409575" cy="355600"/>
            </a:xfrm>
            <a:custGeom>
              <a:avLst/>
              <a:gdLst>
                <a:gd name="T0" fmla="*/ 4 w 258"/>
                <a:gd name="T1" fmla="*/ 15 h 224"/>
                <a:gd name="T2" fmla="*/ 10 w 258"/>
                <a:gd name="T3" fmla="*/ 5 h 224"/>
                <a:gd name="T4" fmla="*/ 20 w 258"/>
                <a:gd name="T5" fmla="*/ 0 h 224"/>
                <a:gd name="T6" fmla="*/ 57 w 258"/>
                <a:gd name="T7" fmla="*/ 9 h 224"/>
                <a:gd name="T8" fmla="*/ 83 w 258"/>
                <a:gd name="T9" fmla="*/ 2 h 224"/>
                <a:gd name="T10" fmla="*/ 98 w 258"/>
                <a:gd name="T11" fmla="*/ 6 h 224"/>
                <a:gd name="T12" fmla="*/ 127 w 258"/>
                <a:gd name="T13" fmla="*/ 43 h 224"/>
                <a:gd name="T14" fmla="*/ 118 w 258"/>
                <a:gd name="T15" fmla="*/ 66 h 224"/>
                <a:gd name="T16" fmla="*/ 122 w 258"/>
                <a:gd name="T17" fmla="*/ 74 h 224"/>
                <a:gd name="T18" fmla="*/ 138 w 258"/>
                <a:gd name="T19" fmla="*/ 80 h 224"/>
                <a:gd name="T20" fmla="*/ 155 w 258"/>
                <a:gd name="T21" fmla="*/ 111 h 224"/>
                <a:gd name="T22" fmla="*/ 181 w 258"/>
                <a:gd name="T23" fmla="*/ 117 h 224"/>
                <a:gd name="T24" fmla="*/ 206 w 258"/>
                <a:gd name="T25" fmla="*/ 137 h 224"/>
                <a:gd name="T26" fmla="*/ 225 w 258"/>
                <a:gd name="T27" fmla="*/ 166 h 224"/>
                <a:gd name="T28" fmla="*/ 257 w 258"/>
                <a:gd name="T29" fmla="*/ 187 h 224"/>
                <a:gd name="T30" fmla="*/ 258 w 258"/>
                <a:gd name="T31" fmla="*/ 206 h 224"/>
                <a:gd name="T32" fmla="*/ 243 w 258"/>
                <a:gd name="T33" fmla="*/ 214 h 224"/>
                <a:gd name="T34" fmla="*/ 204 w 258"/>
                <a:gd name="T35" fmla="*/ 202 h 224"/>
                <a:gd name="T36" fmla="*/ 181 w 258"/>
                <a:gd name="T37" fmla="*/ 213 h 224"/>
                <a:gd name="T38" fmla="*/ 163 w 258"/>
                <a:gd name="T39" fmla="*/ 211 h 224"/>
                <a:gd name="T40" fmla="*/ 140 w 258"/>
                <a:gd name="T41" fmla="*/ 224 h 224"/>
                <a:gd name="T42" fmla="*/ 121 w 258"/>
                <a:gd name="T43" fmla="*/ 223 h 224"/>
                <a:gd name="T44" fmla="*/ 113 w 258"/>
                <a:gd name="T45" fmla="*/ 211 h 224"/>
                <a:gd name="T46" fmla="*/ 116 w 258"/>
                <a:gd name="T47" fmla="*/ 199 h 224"/>
                <a:gd name="T48" fmla="*/ 95 w 258"/>
                <a:gd name="T49" fmla="*/ 171 h 224"/>
                <a:gd name="T50" fmla="*/ 59 w 258"/>
                <a:gd name="T51" fmla="*/ 155 h 224"/>
                <a:gd name="T52" fmla="*/ 29 w 258"/>
                <a:gd name="T53" fmla="*/ 151 h 224"/>
                <a:gd name="T54" fmla="*/ 19 w 258"/>
                <a:gd name="T55" fmla="*/ 143 h 224"/>
                <a:gd name="T56" fmla="*/ 15 w 258"/>
                <a:gd name="T57" fmla="*/ 125 h 224"/>
                <a:gd name="T58" fmla="*/ 1 w 258"/>
                <a:gd name="T59" fmla="*/ 113 h 224"/>
                <a:gd name="T60" fmla="*/ 0 w 258"/>
                <a:gd name="T61" fmla="*/ 104 h 224"/>
                <a:gd name="T62" fmla="*/ 9 w 258"/>
                <a:gd name="T63" fmla="*/ 94 h 224"/>
                <a:gd name="T64" fmla="*/ 8 w 258"/>
                <a:gd name="T65" fmla="*/ 75 h 224"/>
                <a:gd name="T66" fmla="*/ 30 w 258"/>
                <a:gd name="T67" fmla="*/ 43 h 224"/>
                <a:gd name="T68" fmla="*/ 8 w 258"/>
                <a:gd name="T69" fmla="*/ 26 h 224"/>
                <a:gd name="T70" fmla="*/ 4 w 258"/>
                <a:gd name="T71" fmla="*/ 15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8" h="224">
                  <a:moveTo>
                    <a:pt x="4" y="15"/>
                  </a:moveTo>
                  <a:lnTo>
                    <a:pt x="10" y="5"/>
                  </a:lnTo>
                  <a:lnTo>
                    <a:pt x="20" y="0"/>
                  </a:lnTo>
                  <a:lnTo>
                    <a:pt x="57" y="9"/>
                  </a:lnTo>
                  <a:lnTo>
                    <a:pt x="83" y="2"/>
                  </a:lnTo>
                  <a:lnTo>
                    <a:pt x="98" y="6"/>
                  </a:lnTo>
                  <a:lnTo>
                    <a:pt x="127" y="43"/>
                  </a:lnTo>
                  <a:lnTo>
                    <a:pt x="118" y="66"/>
                  </a:lnTo>
                  <a:lnTo>
                    <a:pt x="122" y="74"/>
                  </a:lnTo>
                  <a:lnTo>
                    <a:pt x="138" y="80"/>
                  </a:lnTo>
                  <a:lnTo>
                    <a:pt x="155" y="111"/>
                  </a:lnTo>
                  <a:lnTo>
                    <a:pt x="181" y="117"/>
                  </a:lnTo>
                  <a:lnTo>
                    <a:pt x="206" y="137"/>
                  </a:lnTo>
                  <a:lnTo>
                    <a:pt x="225" y="166"/>
                  </a:lnTo>
                  <a:lnTo>
                    <a:pt x="257" y="187"/>
                  </a:lnTo>
                  <a:lnTo>
                    <a:pt x="258" y="206"/>
                  </a:lnTo>
                  <a:lnTo>
                    <a:pt x="243" y="214"/>
                  </a:lnTo>
                  <a:lnTo>
                    <a:pt x="204" y="202"/>
                  </a:lnTo>
                  <a:lnTo>
                    <a:pt x="181" y="213"/>
                  </a:lnTo>
                  <a:lnTo>
                    <a:pt x="163" y="211"/>
                  </a:lnTo>
                  <a:lnTo>
                    <a:pt x="140" y="224"/>
                  </a:lnTo>
                  <a:lnTo>
                    <a:pt x="121" y="223"/>
                  </a:lnTo>
                  <a:lnTo>
                    <a:pt x="113" y="211"/>
                  </a:lnTo>
                  <a:lnTo>
                    <a:pt x="116" y="199"/>
                  </a:lnTo>
                  <a:lnTo>
                    <a:pt x="95" y="171"/>
                  </a:lnTo>
                  <a:lnTo>
                    <a:pt x="59" y="155"/>
                  </a:lnTo>
                  <a:lnTo>
                    <a:pt x="29" y="151"/>
                  </a:lnTo>
                  <a:lnTo>
                    <a:pt x="19" y="143"/>
                  </a:lnTo>
                  <a:lnTo>
                    <a:pt x="15" y="125"/>
                  </a:lnTo>
                  <a:lnTo>
                    <a:pt x="1" y="113"/>
                  </a:lnTo>
                  <a:lnTo>
                    <a:pt x="0" y="104"/>
                  </a:lnTo>
                  <a:lnTo>
                    <a:pt x="9" y="94"/>
                  </a:lnTo>
                  <a:lnTo>
                    <a:pt x="8" y="75"/>
                  </a:lnTo>
                  <a:lnTo>
                    <a:pt x="30" y="43"/>
                  </a:lnTo>
                  <a:lnTo>
                    <a:pt x="8" y="26"/>
                  </a:lnTo>
                  <a:lnTo>
                    <a:pt x="4" y="1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37" name="Freeform 167"/>
            <p:cNvSpPr>
              <a:spLocks/>
            </p:cNvSpPr>
            <p:nvPr/>
          </p:nvSpPr>
          <p:spPr bwMode="auto">
            <a:xfrm>
              <a:off x="4894263" y="2446339"/>
              <a:ext cx="69850" cy="44450"/>
            </a:xfrm>
            <a:custGeom>
              <a:avLst/>
              <a:gdLst>
                <a:gd name="T0" fmla="*/ 0 w 44"/>
                <a:gd name="T1" fmla="*/ 11 h 28"/>
                <a:gd name="T2" fmla="*/ 9 w 44"/>
                <a:gd name="T3" fmla="*/ 1 h 28"/>
                <a:gd name="T4" fmla="*/ 23 w 44"/>
                <a:gd name="T5" fmla="*/ 0 h 28"/>
                <a:gd name="T6" fmla="*/ 44 w 44"/>
                <a:gd name="T7" fmla="*/ 17 h 28"/>
                <a:gd name="T8" fmla="*/ 36 w 44"/>
                <a:gd name="T9" fmla="*/ 26 h 28"/>
                <a:gd name="T10" fmla="*/ 21 w 44"/>
                <a:gd name="T11" fmla="*/ 28 h 28"/>
                <a:gd name="T12" fmla="*/ 3 w 44"/>
                <a:gd name="T13" fmla="*/ 21 h 28"/>
                <a:gd name="T14" fmla="*/ 0 w 44"/>
                <a:gd name="T15" fmla="*/ 11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28">
                  <a:moveTo>
                    <a:pt x="0" y="11"/>
                  </a:moveTo>
                  <a:lnTo>
                    <a:pt x="9" y="1"/>
                  </a:lnTo>
                  <a:lnTo>
                    <a:pt x="23" y="0"/>
                  </a:lnTo>
                  <a:lnTo>
                    <a:pt x="44" y="17"/>
                  </a:lnTo>
                  <a:lnTo>
                    <a:pt x="36" y="26"/>
                  </a:lnTo>
                  <a:lnTo>
                    <a:pt x="21" y="28"/>
                  </a:lnTo>
                  <a:lnTo>
                    <a:pt x="3" y="21"/>
                  </a:lnTo>
                  <a:lnTo>
                    <a:pt x="0" y="1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8" name="Freeform 168"/>
            <p:cNvSpPr>
              <a:spLocks/>
            </p:cNvSpPr>
            <p:nvPr/>
          </p:nvSpPr>
          <p:spPr bwMode="auto">
            <a:xfrm>
              <a:off x="4894263" y="2446339"/>
              <a:ext cx="69850" cy="44450"/>
            </a:xfrm>
            <a:custGeom>
              <a:avLst/>
              <a:gdLst>
                <a:gd name="T0" fmla="*/ 0 w 44"/>
                <a:gd name="T1" fmla="*/ 11 h 28"/>
                <a:gd name="T2" fmla="*/ 9 w 44"/>
                <a:gd name="T3" fmla="*/ 1 h 28"/>
                <a:gd name="T4" fmla="*/ 23 w 44"/>
                <a:gd name="T5" fmla="*/ 0 h 28"/>
                <a:gd name="T6" fmla="*/ 44 w 44"/>
                <a:gd name="T7" fmla="*/ 17 h 28"/>
                <a:gd name="T8" fmla="*/ 36 w 44"/>
                <a:gd name="T9" fmla="*/ 26 h 28"/>
                <a:gd name="T10" fmla="*/ 21 w 44"/>
                <a:gd name="T11" fmla="*/ 28 h 28"/>
                <a:gd name="T12" fmla="*/ 3 w 44"/>
                <a:gd name="T13" fmla="*/ 21 h 28"/>
                <a:gd name="T14" fmla="*/ 0 w 44"/>
                <a:gd name="T15" fmla="*/ 11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28">
                  <a:moveTo>
                    <a:pt x="0" y="11"/>
                  </a:moveTo>
                  <a:lnTo>
                    <a:pt x="9" y="1"/>
                  </a:lnTo>
                  <a:lnTo>
                    <a:pt x="23" y="0"/>
                  </a:lnTo>
                  <a:lnTo>
                    <a:pt x="44" y="17"/>
                  </a:lnTo>
                  <a:lnTo>
                    <a:pt x="36" y="26"/>
                  </a:lnTo>
                  <a:lnTo>
                    <a:pt x="21" y="28"/>
                  </a:lnTo>
                  <a:lnTo>
                    <a:pt x="3" y="21"/>
                  </a:lnTo>
                  <a:lnTo>
                    <a:pt x="0" y="1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39" name="Freeform 169"/>
            <p:cNvSpPr>
              <a:spLocks/>
            </p:cNvSpPr>
            <p:nvPr/>
          </p:nvSpPr>
          <p:spPr bwMode="auto">
            <a:xfrm>
              <a:off x="4806950" y="2538414"/>
              <a:ext cx="69850" cy="61913"/>
            </a:xfrm>
            <a:custGeom>
              <a:avLst/>
              <a:gdLst>
                <a:gd name="T0" fmla="*/ 0 w 44"/>
                <a:gd name="T1" fmla="*/ 9 h 39"/>
                <a:gd name="T2" fmla="*/ 10 w 44"/>
                <a:gd name="T3" fmla="*/ 0 h 39"/>
                <a:gd name="T4" fmla="*/ 22 w 44"/>
                <a:gd name="T5" fmla="*/ 2 h 39"/>
                <a:gd name="T6" fmla="*/ 43 w 44"/>
                <a:gd name="T7" fmla="*/ 20 h 39"/>
                <a:gd name="T8" fmla="*/ 44 w 44"/>
                <a:gd name="T9" fmla="*/ 33 h 39"/>
                <a:gd name="T10" fmla="*/ 33 w 44"/>
                <a:gd name="T11" fmla="*/ 39 h 39"/>
                <a:gd name="T12" fmla="*/ 14 w 44"/>
                <a:gd name="T13" fmla="*/ 35 h 39"/>
                <a:gd name="T14" fmla="*/ 2 w 44"/>
                <a:gd name="T15" fmla="*/ 24 h 39"/>
                <a:gd name="T16" fmla="*/ 0 w 44"/>
                <a:gd name="T17"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9">
                  <a:moveTo>
                    <a:pt x="0" y="9"/>
                  </a:moveTo>
                  <a:lnTo>
                    <a:pt x="10" y="0"/>
                  </a:lnTo>
                  <a:lnTo>
                    <a:pt x="22" y="2"/>
                  </a:lnTo>
                  <a:lnTo>
                    <a:pt x="43" y="20"/>
                  </a:lnTo>
                  <a:lnTo>
                    <a:pt x="44" y="33"/>
                  </a:lnTo>
                  <a:lnTo>
                    <a:pt x="33" y="39"/>
                  </a:lnTo>
                  <a:lnTo>
                    <a:pt x="14" y="35"/>
                  </a:lnTo>
                  <a:lnTo>
                    <a:pt x="2" y="24"/>
                  </a:lnTo>
                  <a:lnTo>
                    <a:pt x="0" y="9"/>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0" name="Freeform 170"/>
            <p:cNvSpPr>
              <a:spLocks/>
            </p:cNvSpPr>
            <p:nvPr/>
          </p:nvSpPr>
          <p:spPr bwMode="auto">
            <a:xfrm>
              <a:off x="4806950" y="2538414"/>
              <a:ext cx="69850" cy="61913"/>
            </a:xfrm>
            <a:custGeom>
              <a:avLst/>
              <a:gdLst>
                <a:gd name="T0" fmla="*/ 0 w 44"/>
                <a:gd name="T1" fmla="*/ 9 h 39"/>
                <a:gd name="T2" fmla="*/ 10 w 44"/>
                <a:gd name="T3" fmla="*/ 0 h 39"/>
                <a:gd name="T4" fmla="*/ 22 w 44"/>
                <a:gd name="T5" fmla="*/ 2 h 39"/>
                <a:gd name="T6" fmla="*/ 43 w 44"/>
                <a:gd name="T7" fmla="*/ 20 h 39"/>
                <a:gd name="T8" fmla="*/ 44 w 44"/>
                <a:gd name="T9" fmla="*/ 33 h 39"/>
                <a:gd name="T10" fmla="*/ 33 w 44"/>
                <a:gd name="T11" fmla="*/ 39 h 39"/>
                <a:gd name="T12" fmla="*/ 14 w 44"/>
                <a:gd name="T13" fmla="*/ 35 h 39"/>
                <a:gd name="T14" fmla="*/ 2 w 44"/>
                <a:gd name="T15" fmla="*/ 24 h 39"/>
                <a:gd name="T16" fmla="*/ 0 w 44"/>
                <a:gd name="T17"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9">
                  <a:moveTo>
                    <a:pt x="0" y="9"/>
                  </a:moveTo>
                  <a:lnTo>
                    <a:pt x="10" y="0"/>
                  </a:lnTo>
                  <a:lnTo>
                    <a:pt x="22" y="2"/>
                  </a:lnTo>
                  <a:lnTo>
                    <a:pt x="43" y="20"/>
                  </a:lnTo>
                  <a:lnTo>
                    <a:pt x="44" y="33"/>
                  </a:lnTo>
                  <a:lnTo>
                    <a:pt x="33" y="39"/>
                  </a:lnTo>
                  <a:lnTo>
                    <a:pt x="14" y="35"/>
                  </a:lnTo>
                  <a:lnTo>
                    <a:pt x="2" y="24"/>
                  </a:lnTo>
                  <a:lnTo>
                    <a:pt x="0" y="9"/>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41" name="Freeform 171"/>
            <p:cNvSpPr>
              <a:spLocks/>
            </p:cNvSpPr>
            <p:nvPr/>
          </p:nvSpPr>
          <p:spPr bwMode="auto">
            <a:xfrm>
              <a:off x="4814888" y="2979739"/>
              <a:ext cx="47625" cy="50800"/>
            </a:xfrm>
            <a:custGeom>
              <a:avLst/>
              <a:gdLst>
                <a:gd name="T0" fmla="*/ 0 w 30"/>
                <a:gd name="T1" fmla="*/ 8 h 32"/>
                <a:gd name="T2" fmla="*/ 6 w 30"/>
                <a:gd name="T3" fmla="*/ 0 h 32"/>
                <a:gd name="T4" fmla="*/ 20 w 30"/>
                <a:gd name="T5" fmla="*/ 2 h 32"/>
                <a:gd name="T6" fmla="*/ 30 w 30"/>
                <a:gd name="T7" fmla="*/ 14 h 32"/>
                <a:gd name="T8" fmla="*/ 28 w 30"/>
                <a:gd name="T9" fmla="*/ 28 h 32"/>
                <a:gd name="T10" fmla="*/ 19 w 30"/>
                <a:gd name="T11" fmla="*/ 32 h 32"/>
                <a:gd name="T12" fmla="*/ 9 w 30"/>
                <a:gd name="T13" fmla="*/ 30 h 32"/>
                <a:gd name="T14" fmla="*/ 0 w 30"/>
                <a:gd name="T15" fmla="*/ 8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2">
                  <a:moveTo>
                    <a:pt x="0" y="8"/>
                  </a:moveTo>
                  <a:lnTo>
                    <a:pt x="6" y="0"/>
                  </a:lnTo>
                  <a:lnTo>
                    <a:pt x="20" y="2"/>
                  </a:lnTo>
                  <a:lnTo>
                    <a:pt x="30" y="14"/>
                  </a:lnTo>
                  <a:lnTo>
                    <a:pt x="28" y="28"/>
                  </a:lnTo>
                  <a:lnTo>
                    <a:pt x="19" y="32"/>
                  </a:lnTo>
                  <a:lnTo>
                    <a:pt x="9" y="30"/>
                  </a:lnTo>
                  <a:lnTo>
                    <a:pt x="0" y="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Freeform 172"/>
            <p:cNvSpPr>
              <a:spLocks/>
            </p:cNvSpPr>
            <p:nvPr/>
          </p:nvSpPr>
          <p:spPr bwMode="auto">
            <a:xfrm>
              <a:off x="4814888" y="2979739"/>
              <a:ext cx="47625" cy="50800"/>
            </a:xfrm>
            <a:custGeom>
              <a:avLst/>
              <a:gdLst>
                <a:gd name="T0" fmla="*/ 0 w 30"/>
                <a:gd name="T1" fmla="*/ 8 h 32"/>
                <a:gd name="T2" fmla="*/ 6 w 30"/>
                <a:gd name="T3" fmla="*/ 0 h 32"/>
                <a:gd name="T4" fmla="*/ 20 w 30"/>
                <a:gd name="T5" fmla="*/ 2 h 32"/>
                <a:gd name="T6" fmla="*/ 30 w 30"/>
                <a:gd name="T7" fmla="*/ 14 h 32"/>
                <a:gd name="T8" fmla="*/ 28 w 30"/>
                <a:gd name="T9" fmla="*/ 28 h 32"/>
                <a:gd name="T10" fmla="*/ 19 w 30"/>
                <a:gd name="T11" fmla="*/ 32 h 32"/>
                <a:gd name="T12" fmla="*/ 9 w 30"/>
                <a:gd name="T13" fmla="*/ 30 h 32"/>
                <a:gd name="T14" fmla="*/ 0 w 30"/>
                <a:gd name="T15" fmla="*/ 8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32">
                  <a:moveTo>
                    <a:pt x="0" y="8"/>
                  </a:moveTo>
                  <a:lnTo>
                    <a:pt x="6" y="0"/>
                  </a:lnTo>
                  <a:lnTo>
                    <a:pt x="20" y="2"/>
                  </a:lnTo>
                  <a:lnTo>
                    <a:pt x="30" y="14"/>
                  </a:lnTo>
                  <a:lnTo>
                    <a:pt x="28" y="28"/>
                  </a:lnTo>
                  <a:lnTo>
                    <a:pt x="19" y="32"/>
                  </a:lnTo>
                  <a:lnTo>
                    <a:pt x="9" y="30"/>
                  </a:lnTo>
                  <a:lnTo>
                    <a:pt x="0" y="8"/>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43" name="Freeform 173"/>
            <p:cNvSpPr>
              <a:spLocks/>
            </p:cNvSpPr>
            <p:nvPr/>
          </p:nvSpPr>
          <p:spPr bwMode="auto">
            <a:xfrm>
              <a:off x="5149850" y="2749551"/>
              <a:ext cx="47625" cy="44450"/>
            </a:xfrm>
            <a:custGeom>
              <a:avLst/>
              <a:gdLst>
                <a:gd name="T0" fmla="*/ 0 w 30"/>
                <a:gd name="T1" fmla="*/ 13 h 28"/>
                <a:gd name="T2" fmla="*/ 7 w 30"/>
                <a:gd name="T3" fmla="*/ 3 h 28"/>
                <a:gd name="T4" fmla="*/ 19 w 30"/>
                <a:gd name="T5" fmla="*/ 0 h 28"/>
                <a:gd name="T6" fmla="*/ 28 w 30"/>
                <a:gd name="T7" fmla="*/ 7 h 28"/>
                <a:gd name="T8" fmla="*/ 30 w 30"/>
                <a:gd name="T9" fmla="*/ 19 h 28"/>
                <a:gd name="T10" fmla="*/ 22 w 30"/>
                <a:gd name="T11" fmla="*/ 27 h 28"/>
                <a:gd name="T12" fmla="*/ 12 w 30"/>
                <a:gd name="T13" fmla="*/ 28 h 28"/>
                <a:gd name="T14" fmla="*/ 0 w 30"/>
                <a:gd name="T15" fmla="*/ 13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28">
                  <a:moveTo>
                    <a:pt x="0" y="13"/>
                  </a:moveTo>
                  <a:lnTo>
                    <a:pt x="7" y="3"/>
                  </a:lnTo>
                  <a:lnTo>
                    <a:pt x="19" y="0"/>
                  </a:lnTo>
                  <a:lnTo>
                    <a:pt x="28" y="7"/>
                  </a:lnTo>
                  <a:lnTo>
                    <a:pt x="30" y="19"/>
                  </a:lnTo>
                  <a:lnTo>
                    <a:pt x="22" y="27"/>
                  </a:lnTo>
                  <a:lnTo>
                    <a:pt x="12" y="28"/>
                  </a:lnTo>
                  <a:lnTo>
                    <a:pt x="0" y="1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4" name="Freeform 174"/>
            <p:cNvSpPr>
              <a:spLocks/>
            </p:cNvSpPr>
            <p:nvPr/>
          </p:nvSpPr>
          <p:spPr bwMode="auto">
            <a:xfrm>
              <a:off x="5149850" y="2749551"/>
              <a:ext cx="47625" cy="44450"/>
            </a:xfrm>
            <a:custGeom>
              <a:avLst/>
              <a:gdLst>
                <a:gd name="T0" fmla="*/ 0 w 30"/>
                <a:gd name="T1" fmla="*/ 13 h 28"/>
                <a:gd name="T2" fmla="*/ 7 w 30"/>
                <a:gd name="T3" fmla="*/ 3 h 28"/>
                <a:gd name="T4" fmla="*/ 19 w 30"/>
                <a:gd name="T5" fmla="*/ 0 h 28"/>
                <a:gd name="T6" fmla="*/ 28 w 30"/>
                <a:gd name="T7" fmla="*/ 7 h 28"/>
                <a:gd name="T8" fmla="*/ 30 w 30"/>
                <a:gd name="T9" fmla="*/ 19 h 28"/>
                <a:gd name="T10" fmla="*/ 22 w 30"/>
                <a:gd name="T11" fmla="*/ 27 h 28"/>
                <a:gd name="T12" fmla="*/ 12 w 30"/>
                <a:gd name="T13" fmla="*/ 28 h 28"/>
                <a:gd name="T14" fmla="*/ 0 w 30"/>
                <a:gd name="T15" fmla="*/ 13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28">
                  <a:moveTo>
                    <a:pt x="0" y="13"/>
                  </a:moveTo>
                  <a:lnTo>
                    <a:pt x="7" y="3"/>
                  </a:lnTo>
                  <a:lnTo>
                    <a:pt x="19" y="0"/>
                  </a:lnTo>
                  <a:lnTo>
                    <a:pt x="28" y="7"/>
                  </a:lnTo>
                  <a:lnTo>
                    <a:pt x="30" y="19"/>
                  </a:lnTo>
                  <a:lnTo>
                    <a:pt x="22" y="27"/>
                  </a:lnTo>
                  <a:lnTo>
                    <a:pt x="12" y="28"/>
                  </a:lnTo>
                  <a:lnTo>
                    <a:pt x="0" y="13"/>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45" name="Freeform 175"/>
            <p:cNvSpPr>
              <a:spLocks/>
            </p:cNvSpPr>
            <p:nvPr/>
          </p:nvSpPr>
          <p:spPr bwMode="auto">
            <a:xfrm>
              <a:off x="4732338" y="3011489"/>
              <a:ext cx="49212" cy="49213"/>
            </a:xfrm>
            <a:custGeom>
              <a:avLst/>
              <a:gdLst>
                <a:gd name="T0" fmla="*/ 0 w 31"/>
                <a:gd name="T1" fmla="*/ 10 h 31"/>
                <a:gd name="T2" fmla="*/ 7 w 31"/>
                <a:gd name="T3" fmla="*/ 1 h 31"/>
                <a:gd name="T4" fmla="*/ 19 w 31"/>
                <a:gd name="T5" fmla="*/ 0 h 31"/>
                <a:gd name="T6" fmla="*/ 30 w 31"/>
                <a:gd name="T7" fmla="*/ 11 h 31"/>
                <a:gd name="T8" fmla="*/ 31 w 31"/>
                <a:gd name="T9" fmla="*/ 21 h 31"/>
                <a:gd name="T10" fmla="*/ 24 w 31"/>
                <a:gd name="T11" fmla="*/ 30 h 31"/>
                <a:gd name="T12" fmla="*/ 12 w 31"/>
                <a:gd name="T13" fmla="*/ 31 h 31"/>
                <a:gd name="T14" fmla="*/ 1 w 31"/>
                <a:gd name="T15" fmla="*/ 22 h 31"/>
                <a:gd name="T16" fmla="*/ 0 w 31"/>
                <a:gd name="T17" fmla="*/ 1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1">
                  <a:moveTo>
                    <a:pt x="0" y="10"/>
                  </a:moveTo>
                  <a:lnTo>
                    <a:pt x="7" y="1"/>
                  </a:lnTo>
                  <a:lnTo>
                    <a:pt x="19" y="0"/>
                  </a:lnTo>
                  <a:lnTo>
                    <a:pt x="30" y="11"/>
                  </a:lnTo>
                  <a:lnTo>
                    <a:pt x="31" y="21"/>
                  </a:lnTo>
                  <a:lnTo>
                    <a:pt x="24" y="30"/>
                  </a:lnTo>
                  <a:lnTo>
                    <a:pt x="12" y="31"/>
                  </a:lnTo>
                  <a:lnTo>
                    <a:pt x="1" y="22"/>
                  </a:lnTo>
                  <a:lnTo>
                    <a:pt x="0" y="1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176"/>
            <p:cNvSpPr>
              <a:spLocks/>
            </p:cNvSpPr>
            <p:nvPr/>
          </p:nvSpPr>
          <p:spPr bwMode="auto">
            <a:xfrm>
              <a:off x="4732338" y="3011489"/>
              <a:ext cx="49212" cy="49213"/>
            </a:xfrm>
            <a:custGeom>
              <a:avLst/>
              <a:gdLst>
                <a:gd name="T0" fmla="*/ 0 w 31"/>
                <a:gd name="T1" fmla="*/ 10 h 31"/>
                <a:gd name="T2" fmla="*/ 7 w 31"/>
                <a:gd name="T3" fmla="*/ 1 h 31"/>
                <a:gd name="T4" fmla="*/ 19 w 31"/>
                <a:gd name="T5" fmla="*/ 0 h 31"/>
                <a:gd name="T6" fmla="*/ 30 w 31"/>
                <a:gd name="T7" fmla="*/ 11 h 31"/>
                <a:gd name="T8" fmla="*/ 31 w 31"/>
                <a:gd name="T9" fmla="*/ 21 h 31"/>
                <a:gd name="T10" fmla="*/ 24 w 31"/>
                <a:gd name="T11" fmla="*/ 30 h 31"/>
                <a:gd name="T12" fmla="*/ 12 w 31"/>
                <a:gd name="T13" fmla="*/ 31 h 31"/>
                <a:gd name="T14" fmla="*/ 1 w 31"/>
                <a:gd name="T15" fmla="*/ 22 h 31"/>
                <a:gd name="T16" fmla="*/ 0 w 31"/>
                <a:gd name="T17" fmla="*/ 1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31">
                  <a:moveTo>
                    <a:pt x="0" y="10"/>
                  </a:moveTo>
                  <a:lnTo>
                    <a:pt x="7" y="1"/>
                  </a:lnTo>
                  <a:lnTo>
                    <a:pt x="19" y="0"/>
                  </a:lnTo>
                  <a:lnTo>
                    <a:pt x="30" y="11"/>
                  </a:lnTo>
                  <a:lnTo>
                    <a:pt x="31" y="21"/>
                  </a:lnTo>
                  <a:lnTo>
                    <a:pt x="24" y="30"/>
                  </a:lnTo>
                  <a:lnTo>
                    <a:pt x="12" y="31"/>
                  </a:lnTo>
                  <a:lnTo>
                    <a:pt x="1" y="22"/>
                  </a:lnTo>
                  <a:lnTo>
                    <a:pt x="0" y="1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47" name="Freeform 177"/>
            <p:cNvSpPr>
              <a:spLocks/>
            </p:cNvSpPr>
            <p:nvPr/>
          </p:nvSpPr>
          <p:spPr bwMode="auto">
            <a:xfrm>
              <a:off x="4102100" y="4244976"/>
              <a:ext cx="679450" cy="561975"/>
            </a:xfrm>
            <a:custGeom>
              <a:avLst/>
              <a:gdLst>
                <a:gd name="T0" fmla="*/ 16 w 428"/>
                <a:gd name="T1" fmla="*/ 117 h 354"/>
                <a:gd name="T2" fmla="*/ 36 w 428"/>
                <a:gd name="T3" fmla="*/ 93 h 354"/>
                <a:gd name="T4" fmla="*/ 60 w 428"/>
                <a:gd name="T5" fmla="*/ 66 h 354"/>
                <a:gd name="T6" fmla="*/ 93 w 428"/>
                <a:gd name="T7" fmla="*/ 25 h 354"/>
                <a:gd name="T8" fmla="*/ 112 w 428"/>
                <a:gd name="T9" fmla="*/ 0 h 354"/>
                <a:gd name="T10" fmla="*/ 169 w 428"/>
                <a:gd name="T11" fmla="*/ 20 h 354"/>
                <a:gd name="T12" fmla="*/ 211 w 428"/>
                <a:gd name="T13" fmla="*/ 35 h 354"/>
                <a:gd name="T14" fmla="*/ 219 w 428"/>
                <a:gd name="T15" fmla="*/ 47 h 354"/>
                <a:gd name="T16" fmla="*/ 247 w 428"/>
                <a:gd name="T17" fmla="*/ 63 h 354"/>
                <a:gd name="T18" fmla="*/ 292 w 428"/>
                <a:gd name="T19" fmla="*/ 41 h 354"/>
                <a:gd name="T20" fmla="*/ 313 w 428"/>
                <a:gd name="T21" fmla="*/ 60 h 354"/>
                <a:gd name="T22" fmla="*/ 313 w 428"/>
                <a:gd name="T23" fmla="*/ 100 h 354"/>
                <a:gd name="T24" fmla="*/ 369 w 428"/>
                <a:gd name="T25" fmla="*/ 124 h 354"/>
                <a:gd name="T26" fmla="*/ 381 w 428"/>
                <a:gd name="T27" fmla="*/ 143 h 354"/>
                <a:gd name="T28" fmla="*/ 399 w 428"/>
                <a:gd name="T29" fmla="*/ 171 h 354"/>
                <a:gd name="T30" fmla="*/ 425 w 428"/>
                <a:gd name="T31" fmla="*/ 190 h 354"/>
                <a:gd name="T32" fmla="*/ 392 w 428"/>
                <a:gd name="T33" fmla="*/ 216 h 354"/>
                <a:gd name="T34" fmla="*/ 394 w 428"/>
                <a:gd name="T35" fmla="*/ 239 h 354"/>
                <a:gd name="T36" fmla="*/ 428 w 428"/>
                <a:gd name="T37" fmla="*/ 255 h 354"/>
                <a:gd name="T38" fmla="*/ 421 w 428"/>
                <a:gd name="T39" fmla="*/ 274 h 354"/>
                <a:gd name="T40" fmla="*/ 412 w 428"/>
                <a:gd name="T41" fmla="*/ 281 h 354"/>
                <a:gd name="T42" fmla="*/ 396 w 428"/>
                <a:gd name="T43" fmla="*/ 300 h 354"/>
                <a:gd name="T44" fmla="*/ 394 w 428"/>
                <a:gd name="T45" fmla="*/ 321 h 354"/>
                <a:gd name="T46" fmla="*/ 364 w 428"/>
                <a:gd name="T47" fmla="*/ 329 h 354"/>
                <a:gd name="T48" fmla="*/ 355 w 428"/>
                <a:gd name="T49" fmla="*/ 325 h 354"/>
                <a:gd name="T50" fmla="*/ 350 w 428"/>
                <a:gd name="T51" fmla="*/ 326 h 354"/>
                <a:gd name="T52" fmla="*/ 318 w 428"/>
                <a:gd name="T53" fmla="*/ 316 h 354"/>
                <a:gd name="T54" fmla="*/ 295 w 428"/>
                <a:gd name="T55" fmla="*/ 337 h 354"/>
                <a:gd name="T56" fmla="*/ 249 w 428"/>
                <a:gd name="T57" fmla="*/ 340 h 354"/>
                <a:gd name="T58" fmla="*/ 237 w 428"/>
                <a:gd name="T59" fmla="*/ 336 h 354"/>
                <a:gd name="T60" fmla="*/ 216 w 428"/>
                <a:gd name="T61" fmla="*/ 351 h 354"/>
                <a:gd name="T62" fmla="*/ 218 w 428"/>
                <a:gd name="T63" fmla="*/ 338 h 354"/>
                <a:gd name="T64" fmla="*/ 223 w 428"/>
                <a:gd name="T65" fmla="*/ 306 h 354"/>
                <a:gd name="T66" fmla="*/ 208 w 428"/>
                <a:gd name="T67" fmla="*/ 298 h 354"/>
                <a:gd name="T68" fmla="*/ 164 w 428"/>
                <a:gd name="T69" fmla="*/ 303 h 354"/>
                <a:gd name="T70" fmla="*/ 126 w 428"/>
                <a:gd name="T71" fmla="*/ 282 h 354"/>
                <a:gd name="T72" fmla="*/ 83 w 428"/>
                <a:gd name="T73" fmla="*/ 223 h 354"/>
                <a:gd name="T74" fmla="*/ 8 w 428"/>
                <a:gd name="T75" fmla="*/ 168 h 354"/>
                <a:gd name="T76" fmla="*/ 10 w 428"/>
                <a:gd name="T77" fmla="*/ 149 h 354"/>
                <a:gd name="T78" fmla="*/ 7 w 428"/>
                <a:gd name="T79" fmla="*/ 13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8" h="354">
                  <a:moveTo>
                    <a:pt x="3" y="121"/>
                  </a:moveTo>
                  <a:lnTo>
                    <a:pt x="16" y="117"/>
                  </a:lnTo>
                  <a:lnTo>
                    <a:pt x="12" y="104"/>
                  </a:lnTo>
                  <a:lnTo>
                    <a:pt x="36" y="93"/>
                  </a:lnTo>
                  <a:lnTo>
                    <a:pt x="38" y="78"/>
                  </a:lnTo>
                  <a:lnTo>
                    <a:pt x="60" y="66"/>
                  </a:lnTo>
                  <a:lnTo>
                    <a:pt x="75" y="68"/>
                  </a:lnTo>
                  <a:lnTo>
                    <a:pt x="93" y="25"/>
                  </a:lnTo>
                  <a:lnTo>
                    <a:pt x="105" y="19"/>
                  </a:lnTo>
                  <a:lnTo>
                    <a:pt x="112" y="0"/>
                  </a:lnTo>
                  <a:lnTo>
                    <a:pt x="133" y="14"/>
                  </a:lnTo>
                  <a:lnTo>
                    <a:pt x="169" y="20"/>
                  </a:lnTo>
                  <a:lnTo>
                    <a:pt x="171" y="33"/>
                  </a:lnTo>
                  <a:lnTo>
                    <a:pt x="211" y="35"/>
                  </a:lnTo>
                  <a:lnTo>
                    <a:pt x="220" y="40"/>
                  </a:lnTo>
                  <a:lnTo>
                    <a:pt x="219" y="47"/>
                  </a:lnTo>
                  <a:lnTo>
                    <a:pt x="242" y="52"/>
                  </a:lnTo>
                  <a:lnTo>
                    <a:pt x="247" y="63"/>
                  </a:lnTo>
                  <a:lnTo>
                    <a:pt x="282" y="40"/>
                  </a:lnTo>
                  <a:lnTo>
                    <a:pt x="292" y="41"/>
                  </a:lnTo>
                  <a:lnTo>
                    <a:pt x="303" y="56"/>
                  </a:lnTo>
                  <a:lnTo>
                    <a:pt x="313" y="60"/>
                  </a:lnTo>
                  <a:lnTo>
                    <a:pt x="320" y="89"/>
                  </a:lnTo>
                  <a:lnTo>
                    <a:pt x="313" y="100"/>
                  </a:lnTo>
                  <a:lnTo>
                    <a:pt x="311" y="115"/>
                  </a:lnTo>
                  <a:lnTo>
                    <a:pt x="369" y="124"/>
                  </a:lnTo>
                  <a:lnTo>
                    <a:pt x="381" y="131"/>
                  </a:lnTo>
                  <a:lnTo>
                    <a:pt x="381" y="143"/>
                  </a:lnTo>
                  <a:lnTo>
                    <a:pt x="392" y="145"/>
                  </a:lnTo>
                  <a:lnTo>
                    <a:pt x="399" y="171"/>
                  </a:lnTo>
                  <a:lnTo>
                    <a:pt x="421" y="173"/>
                  </a:lnTo>
                  <a:lnTo>
                    <a:pt x="425" y="190"/>
                  </a:lnTo>
                  <a:lnTo>
                    <a:pt x="409" y="196"/>
                  </a:lnTo>
                  <a:lnTo>
                    <a:pt x="392" y="216"/>
                  </a:lnTo>
                  <a:lnTo>
                    <a:pt x="392" y="234"/>
                  </a:lnTo>
                  <a:lnTo>
                    <a:pt x="394" y="239"/>
                  </a:lnTo>
                  <a:lnTo>
                    <a:pt x="415" y="253"/>
                  </a:lnTo>
                  <a:lnTo>
                    <a:pt x="428" y="255"/>
                  </a:lnTo>
                  <a:lnTo>
                    <a:pt x="428" y="273"/>
                  </a:lnTo>
                  <a:lnTo>
                    <a:pt x="421" y="274"/>
                  </a:lnTo>
                  <a:lnTo>
                    <a:pt x="419" y="282"/>
                  </a:lnTo>
                  <a:lnTo>
                    <a:pt x="412" y="281"/>
                  </a:lnTo>
                  <a:lnTo>
                    <a:pt x="405" y="297"/>
                  </a:lnTo>
                  <a:lnTo>
                    <a:pt x="396" y="300"/>
                  </a:lnTo>
                  <a:lnTo>
                    <a:pt x="403" y="303"/>
                  </a:lnTo>
                  <a:lnTo>
                    <a:pt x="394" y="321"/>
                  </a:lnTo>
                  <a:lnTo>
                    <a:pt x="388" y="317"/>
                  </a:lnTo>
                  <a:lnTo>
                    <a:pt x="364" y="329"/>
                  </a:lnTo>
                  <a:lnTo>
                    <a:pt x="362" y="322"/>
                  </a:lnTo>
                  <a:lnTo>
                    <a:pt x="355" y="325"/>
                  </a:lnTo>
                  <a:lnTo>
                    <a:pt x="348" y="320"/>
                  </a:lnTo>
                  <a:lnTo>
                    <a:pt x="350" y="326"/>
                  </a:lnTo>
                  <a:lnTo>
                    <a:pt x="345" y="327"/>
                  </a:lnTo>
                  <a:lnTo>
                    <a:pt x="318" y="316"/>
                  </a:lnTo>
                  <a:lnTo>
                    <a:pt x="293" y="331"/>
                  </a:lnTo>
                  <a:lnTo>
                    <a:pt x="295" y="337"/>
                  </a:lnTo>
                  <a:lnTo>
                    <a:pt x="282" y="332"/>
                  </a:lnTo>
                  <a:lnTo>
                    <a:pt x="249" y="340"/>
                  </a:lnTo>
                  <a:lnTo>
                    <a:pt x="246" y="335"/>
                  </a:lnTo>
                  <a:lnTo>
                    <a:pt x="237" y="336"/>
                  </a:lnTo>
                  <a:lnTo>
                    <a:pt x="221" y="354"/>
                  </a:lnTo>
                  <a:lnTo>
                    <a:pt x="216" y="351"/>
                  </a:lnTo>
                  <a:lnTo>
                    <a:pt x="209" y="347"/>
                  </a:lnTo>
                  <a:lnTo>
                    <a:pt x="218" y="338"/>
                  </a:lnTo>
                  <a:lnTo>
                    <a:pt x="212" y="317"/>
                  </a:lnTo>
                  <a:lnTo>
                    <a:pt x="223" y="306"/>
                  </a:lnTo>
                  <a:lnTo>
                    <a:pt x="218" y="299"/>
                  </a:lnTo>
                  <a:lnTo>
                    <a:pt x="208" y="298"/>
                  </a:lnTo>
                  <a:lnTo>
                    <a:pt x="205" y="304"/>
                  </a:lnTo>
                  <a:lnTo>
                    <a:pt x="164" y="303"/>
                  </a:lnTo>
                  <a:lnTo>
                    <a:pt x="158" y="283"/>
                  </a:lnTo>
                  <a:lnTo>
                    <a:pt x="126" y="282"/>
                  </a:lnTo>
                  <a:lnTo>
                    <a:pt x="113" y="246"/>
                  </a:lnTo>
                  <a:lnTo>
                    <a:pt x="83" y="223"/>
                  </a:lnTo>
                  <a:lnTo>
                    <a:pt x="12" y="194"/>
                  </a:lnTo>
                  <a:lnTo>
                    <a:pt x="8" y="168"/>
                  </a:lnTo>
                  <a:lnTo>
                    <a:pt x="3" y="167"/>
                  </a:lnTo>
                  <a:lnTo>
                    <a:pt x="10" y="149"/>
                  </a:lnTo>
                  <a:lnTo>
                    <a:pt x="0" y="133"/>
                  </a:lnTo>
                  <a:lnTo>
                    <a:pt x="7" y="131"/>
                  </a:lnTo>
                  <a:lnTo>
                    <a:pt x="3" y="12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8" name="Freeform 178"/>
            <p:cNvSpPr>
              <a:spLocks/>
            </p:cNvSpPr>
            <p:nvPr/>
          </p:nvSpPr>
          <p:spPr bwMode="auto">
            <a:xfrm>
              <a:off x="4102100" y="4244976"/>
              <a:ext cx="679450" cy="561975"/>
            </a:xfrm>
            <a:custGeom>
              <a:avLst/>
              <a:gdLst>
                <a:gd name="T0" fmla="*/ 16 w 428"/>
                <a:gd name="T1" fmla="*/ 117 h 354"/>
                <a:gd name="T2" fmla="*/ 36 w 428"/>
                <a:gd name="T3" fmla="*/ 93 h 354"/>
                <a:gd name="T4" fmla="*/ 60 w 428"/>
                <a:gd name="T5" fmla="*/ 66 h 354"/>
                <a:gd name="T6" fmla="*/ 93 w 428"/>
                <a:gd name="T7" fmla="*/ 25 h 354"/>
                <a:gd name="T8" fmla="*/ 112 w 428"/>
                <a:gd name="T9" fmla="*/ 0 h 354"/>
                <a:gd name="T10" fmla="*/ 169 w 428"/>
                <a:gd name="T11" fmla="*/ 20 h 354"/>
                <a:gd name="T12" fmla="*/ 211 w 428"/>
                <a:gd name="T13" fmla="*/ 35 h 354"/>
                <a:gd name="T14" fmla="*/ 219 w 428"/>
                <a:gd name="T15" fmla="*/ 47 h 354"/>
                <a:gd name="T16" fmla="*/ 247 w 428"/>
                <a:gd name="T17" fmla="*/ 63 h 354"/>
                <a:gd name="T18" fmla="*/ 292 w 428"/>
                <a:gd name="T19" fmla="*/ 41 h 354"/>
                <a:gd name="T20" fmla="*/ 313 w 428"/>
                <a:gd name="T21" fmla="*/ 60 h 354"/>
                <a:gd name="T22" fmla="*/ 313 w 428"/>
                <a:gd name="T23" fmla="*/ 100 h 354"/>
                <a:gd name="T24" fmla="*/ 369 w 428"/>
                <a:gd name="T25" fmla="*/ 124 h 354"/>
                <a:gd name="T26" fmla="*/ 381 w 428"/>
                <a:gd name="T27" fmla="*/ 143 h 354"/>
                <a:gd name="T28" fmla="*/ 399 w 428"/>
                <a:gd name="T29" fmla="*/ 171 h 354"/>
                <a:gd name="T30" fmla="*/ 425 w 428"/>
                <a:gd name="T31" fmla="*/ 190 h 354"/>
                <a:gd name="T32" fmla="*/ 392 w 428"/>
                <a:gd name="T33" fmla="*/ 216 h 354"/>
                <a:gd name="T34" fmla="*/ 394 w 428"/>
                <a:gd name="T35" fmla="*/ 239 h 354"/>
                <a:gd name="T36" fmla="*/ 428 w 428"/>
                <a:gd name="T37" fmla="*/ 255 h 354"/>
                <a:gd name="T38" fmla="*/ 421 w 428"/>
                <a:gd name="T39" fmla="*/ 274 h 354"/>
                <a:gd name="T40" fmla="*/ 412 w 428"/>
                <a:gd name="T41" fmla="*/ 281 h 354"/>
                <a:gd name="T42" fmla="*/ 396 w 428"/>
                <a:gd name="T43" fmla="*/ 300 h 354"/>
                <a:gd name="T44" fmla="*/ 394 w 428"/>
                <a:gd name="T45" fmla="*/ 321 h 354"/>
                <a:gd name="T46" fmla="*/ 364 w 428"/>
                <a:gd name="T47" fmla="*/ 329 h 354"/>
                <a:gd name="T48" fmla="*/ 355 w 428"/>
                <a:gd name="T49" fmla="*/ 325 h 354"/>
                <a:gd name="T50" fmla="*/ 350 w 428"/>
                <a:gd name="T51" fmla="*/ 326 h 354"/>
                <a:gd name="T52" fmla="*/ 318 w 428"/>
                <a:gd name="T53" fmla="*/ 316 h 354"/>
                <a:gd name="T54" fmla="*/ 295 w 428"/>
                <a:gd name="T55" fmla="*/ 337 h 354"/>
                <a:gd name="T56" fmla="*/ 249 w 428"/>
                <a:gd name="T57" fmla="*/ 340 h 354"/>
                <a:gd name="T58" fmla="*/ 237 w 428"/>
                <a:gd name="T59" fmla="*/ 336 h 354"/>
                <a:gd name="T60" fmla="*/ 216 w 428"/>
                <a:gd name="T61" fmla="*/ 351 h 354"/>
                <a:gd name="T62" fmla="*/ 218 w 428"/>
                <a:gd name="T63" fmla="*/ 338 h 354"/>
                <a:gd name="T64" fmla="*/ 223 w 428"/>
                <a:gd name="T65" fmla="*/ 306 h 354"/>
                <a:gd name="T66" fmla="*/ 208 w 428"/>
                <a:gd name="T67" fmla="*/ 298 h 354"/>
                <a:gd name="T68" fmla="*/ 164 w 428"/>
                <a:gd name="T69" fmla="*/ 303 h 354"/>
                <a:gd name="T70" fmla="*/ 126 w 428"/>
                <a:gd name="T71" fmla="*/ 282 h 354"/>
                <a:gd name="T72" fmla="*/ 83 w 428"/>
                <a:gd name="T73" fmla="*/ 223 h 354"/>
                <a:gd name="T74" fmla="*/ 8 w 428"/>
                <a:gd name="T75" fmla="*/ 168 h 354"/>
                <a:gd name="T76" fmla="*/ 10 w 428"/>
                <a:gd name="T77" fmla="*/ 149 h 354"/>
                <a:gd name="T78" fmla="*/ 7 w 428"/>
                <a:gd name="T79" fmla="*/ 13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8" h="354">
                  <a:moveTo>
                    <a:pt x="3" y="121"/>
                  </a:moveTo>
                  <a:lnTo>
                    <a:pt x="16" y="117"/>
                  </a:lnTo>
                  <a:lnTo>
                    <a:pt x="12" y="104"/>
                  </a:lnTo>
                  <a:lnTo>
                    <a:pt x="36" y="93"/>
                  </a:lnTo>
                  <a:lnTo>
                    <a:pt x="38" y="78"/>
                  </a:lnTo>
                  <a:lnTo>
                    <a:pt x="60" y="66"/>
                  </a:lnTo>
                  <a:lnTo>
                    <a:pt x="75" y="68"/>
                  </a:lnTo>
                  <a:lnTo>
                    <a:pt x="93" y="25"/>
                  </a:lnTo>
                  <a:lnTo>
                    <a:pt x="105" y="19"/>
                  </a:lnTo>
                  <a:lnTo>
                    <a:pt x="112" y="0"/>
                  </a:lnTo>
                  <a:lnTo>
                    <a:pt x="133" y="14"/>
                  </a:lnTo>
                  <a:lnTo>
                    <a:pt x="169" y="20"/>
                  </a:lnTo>
                  <a:lnTo>
                    <a:pt x="171" y="33"/>
                  </a:lnTo>
                  <a:lnTo>
                    <a:pt x="211" y="35"/>
                  </a:lnTo>
                  <a:lnTo>
                    <a:pt x="220" y="40"/>
                  </a:lnTo>
                  <a:lnTo>
                    <a:pt x="219" y="47"/>
                  </a:lnTo>
                  <a:lnTo>
                    <a:pt x="242" y="52"/>
                  </a:lnTo>
                  <a:lnTo>
                    <a:pt x="247" y="63"/>
                  </a:lnTo>
                  <a:lnTo>
                    <a:pt x="282" y="40"/>
                  </a:lnTo>
                  <a:lnTo>
                    <a:pt x="292" y="41"/>
                  </a:lnTo>
                  <a:lnTo>
                    <a:pt x="303" y="56"/>
                  </a:lnTo>
                  <a:lnTo>
                    <a:pt x="313" y="60"/>
                  </a:lnTo>
                  <a:lnTo>
                    <a:pt x="320" y="89"/>
                  </a:lnTo>
                  <a:lnTo>
                    <a:pt x="313" y="100"/>
                  </a:lnTo>
                  <a:lnTo>
                    <a:pt x="311" y="115"/>
                  </a:lnTo>
                  <a:lnTo>
                    <a:pt x="369" y="124"/>
                  </a:lnTo>
                  <a:lnTo>
                    <a:pt x="381" y="131"/>
                  </a:lnTo>
                  <a:lnTo>
                    <a:pt x="381" y="143"/>
                  </a:lnTo>
                  <a:lnTo>
                    <a:pt x="392" y="145"/>
                  </a:lnTo>
                  <a:lnTo>
                    <a:pt x="399" y="171"/>
                  </a:lnTo>
                  <a:lnTo>
                    <a:pt x="421" y="173"/>
                  </a:lnTo>
                  <a:lnTo>
                    <a:pt x="425" y="190"/>
                  </a:lnTo>
                  <a:lnTo>
                    <a:pt x="409" y="196"/>
                  </a:lnTo>
                  <a:lnTo>
                    <a:pt x="392" y="216"/>
                  </a:lnTo>
                  <a:lnTo>
                    <a:pt x="392" y="234"/>
                  </a:lnTo>
                  <a:lnTo>
                    <a:pt x="394" y="239"/>
                  </a:lnTo>
                  <a:lnTo>
                    <a:pt x="415" y="253"/>
                  </a:lnTo>
                  <a:lnTo>
                    <a:pt x="428" y="255"/>
                  </a:lnTo>
                  <a:lnTo>
                    <a:pt x="428" y="273"/>
                  </a:lnTo>
                  <a:lnTo>
                    <a:pt x="421" y="274"/>
                  </a:lnTo>
                  <a:lnTo>
                    <a:pt x="419" y="282"/>
                  </a:lnTo>
                  <a:lnTo>
                    <a:pt x="412" y="281"/>
                  </a:lnTo>
                  <a:lnTo>
                    <a:pt x="405" y="297"/>
                  </a:lnTo>
                  <a:lnTo>
                    <a:pt x="396" y="300"/>
                  </a:lnTo>
                  <a:lnTo>
                    <a:pt x="403" y="303"/>
                  </a:lnTo>
                  <a:lnTo>
                    <a:pt x="394" y="321"/>
                  </a:lnTo>
                  <a:lnTo>
                    <a:pt x="388" y="317"/>
                  </a:lnTo>
                  <a:lnTo>
                    <a:pt x="364" y="329"/>
                  </a:lnTo>
                  <a:lnTo>
                    <a:pt x="362" y="322"/>
                  </a:lnTo>
                  <a:lnTo>
                    <a:pt x="355" y="325"/>
                  </a:lnTo>
                  <a:lnTo>
                    <a:pt x="348" y="320"/>
                  </a:lnTo>
                  <a:lnTo>
                    <a:pt x="350" y="326"/>
                  </a:lnTo>
                  <a:lnTo>
                    <a:pt x="345" y="327"/>
                  </a:lnTo>
                  <a:lnTo>
                    <a:pt x="318" y="316"/>
                  </a:lnTo>
                  <a:lnTo>
                    <a:pt x="293" y="331"/>
                  </a:lnTo>
                  <a:lnTo>
                    <a:pt x="295" y="337"/>
                  </a:lnTo>
                  <a:lnTo>
                    <a:pt x="282" y="332"/>
                  </a:lnTo>
                  <a:lnTo>
                    <a:pt x="249" y="340"/>
                  </a:lnTo>
                  <a:lnTo>
                    <a:pt x="246" y="335"/>
                  </a:lnTo>
                  <a:lnTo>
                    <a:pt x="237" y="336"/>
                  </a:lnTo>
                  <a:lnTo>
                    <a:pt x="221" y="354"/>
                  </a:lnTo>
                  <a:lnTo>
                    <a:pt x="216" y="351"/>
                  </a:lnTo>
                  <a:lnTo>
                    <a:pt x="209" y="347"/>
                  </a:lnTo>
                  <a:lnTo>
                    <a:pt x="218" y="338"/>
                  </a:lnTo>
                  <a:lnTo>
                    <a:pt x="212" y="317"/>
                  </a:lnTo>
                  <a:lnTo>
                    <a:pt x="223" y="306"/>
                  </a:lnTo>
                  <a:lnTo>
                    <a:pt x="218" y="299"/>
                  </a:lnTo>
                  <a:lnTo>
                    <a:pt x="208" y="298"/>
                  </a:lnTo>
                  <a:lnTo>
                    <a:pt x="205" y="304"/>
                  </a:lnTo>
                  <a:lnTo>
                    <a:pt x="164" y="303"/>
                  </a:lnTo>
                  <a:lnTo>
                    <a:pt x="158" y="283"/>
                  </a:lnTo>
                  <a:lnTo>
                    <a:pt x="126" y="282"/>
                  </a:lnTo>
                  <a:lnTo>
                    <a:pt x="113" y="246"/>
                  </a:lnTo>
                  <a:lnTo>
                    <a:pt x="83" y="223"/>
                  </a:lnTo>
                  <a:lnTo>
                    <a:pt x="12" y="194"/>
                  </a:lnTo>
                  <a:lnTo>
                    <a:pt x="8" y="168"/>
                  </a:lnTo>
                  <a:lnTo>
                    <a:pt x="3" y="167"/>
                  </a:lnTo>
                  <a:lnTo>
                    <a:pt x="10" y="149"/>
                  </a:lnTo>
                  <a:lnTo>
                    <a:pt x="0" y="133"/>
                  </a:lnTo>
                  <a:lnTo>
                    <a:pt x="7" y="131"/>
                  </a:lnTo>
                  <a:lnTo>
                    <a:pt x="3" y="12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49" name="Freeform 179"/>
            <p:cNvSpPr>
              <a:spLocks/>
            </p:cNvSpPr>
            <p:nvPr/>
          </p:nvSpPr>
          <p:spPr bwMode="auto">
            <a:xfrm>
              <a:off x="4002088" y="4552951"/>
              <a:ext cx="511175" cy="438150"/>
            </a:xfrm>
            <a:custGeom>
              <a:avLst/>
              <a:gdLst>
                <a:gd name="T0" fmla="*/ 23 w 322"/>
                <a:gd name="T1" fmla="*/ 76 h 276"/>
                <a:gd name="T2" fmla="*/ 42 w 322"/>
                <a:gd name="T3" fmla="*/ 59 h 276"/>
                <a:gd name="T4" fmla="*/ 56 w 322"/>
                <a:gd name="T5" fmla="*/ 52 h 276"/>
                <a:gd name="T6" fmla="*/ 51 w 322"/>
                <a:gd name="T7" fmla="*/ 43 h 276"/>
                <a:gd name="T8" fmla="*/ 75 w 322"/>
                <a:gd name="T9" fmla="*/ 0 h 276"/>
                <a:gd name="T10" fmla="*/ 176 w 322"/>
                <a:gd name="T11" fmla="*/ 52 h 276"/>
                <a:gd name="T12" fmla="*/ 221 w 322"/>
                <a:gd name="T13" fmla="*/ 89 h 276"/>
                <a:gd name="T14" fmla="*/ 268 w 322"/>
                <a:gd name="T15" fmla="*/ 110 h 276"/>
                <a:gd name="T16" fmla="*/ 281 w 322"/>
                <a:gd name="T17" fmla="*/ 105 h 276"/>
                <a:gd name="T18" fmla="*/ 275 w 322"/>
                <a:gd name="T19" fmla="*/ 123 h 276"/>
                <a:gd name="T20" fmla="*/ 273 w 322"/>
                <a:gd name="T21" fmla="*/ 152 h 276"/>
                <a:gd name="T22" fmla="*/ 284 w 322"/>
                <a:gd name="T23" fmla="*/ 160 h 276"/>
                <a:gd name="T24" fmla="*/ 320 w 322"/>
                <a:gd name="T25" fmla="*/ 145 h 276"/>
                <a:gd name="T26" fmla="*/ 321 w 322"/>
                <a:gd name="T27" fmla="*/ 175 h 276"/>
                <a:gd name="T28" fmla="*/ 322 w 322"/>
                <a:gd name="T29" fmla="*/ 189 h 276"/>
                <a:gd name="T30" fmla="*/ 322 w 322"/>
                <a:gd name="T31" fmla="*/ 220 h 276"/>
                <a:gd name="T32" fmla="*/ 318 w 322"/>
                <a:gd name="T33" fmla="*/ 242 h 276"/>
                <a:gd name="T34" fmla="*/ 261 w 322"/>
                <a:gd name="T35" fmla="*/ 249 h 276"/>
                <a:gd name="T36" fmla="*/ 249 w 322"/>
                <a:gd name="T37" fmla="*/ 248 h 276"/>
                <a:gd name="T38" fmla="*/ 220 w 322"/>
                <a:gd name="T39" fmla="*/ 276 h 276"/>
                <a:gd name="T40" fmla="*/ 209 w 322"/>
                <a:gd name="T41" fmla="*/ 263 h 276"/>
                <a:gd name="T42" fmla="*/ 194 w 322"/>
                <a:gd name="T43" fmla="*/ 253 h 276"/>
                <a:gd name="T44" fmla="*/ 190 w 322"/>
                <a:gd name="T45" fmla="*/ 244 h 276"/>
                <a:gd name="T46" fmla="*/ 180 w 322"/>
                <a:gd name="T47" fmla="*/ 228 h 276"/>
                <a:gd name="T48" fmla="*/ 159 w 322"/>
                <a:gd name="T49" fmla="*/ 222 h 276"/>
                <a:gd name="T50" fmla="*/ 123 w 322"/>
                <a:gd name="T51" fmla="*/ 235 h 276"/>
                <a:gd name="T52" fmla="*/ 86 w 322"/>
                <a:gd name="T53" fmla="*/ 237 h 276"/>
                <a:gd name="T54" fmla="*/ 74 w 322"/>
                <a:gd name="T55" fmla="*/ 227 h 276"/>
                <a:gd name="T56" fmla="*/ 65 w 322"/>
                <a:gd name="T57" fmla="*/ 236 h 276"/>
                <a:gd name="T58" fmla="*/ 24 w 322"/>
                <a:gd name="T59" fmla="*/ 179 h 276"/>
                <a:gd name="T60" fmla="*/ 47 w 322"/>
                <a:gd name="T61" fmla="*/ 165 h 276"/>
                <a:gd name="T62" fmla="*/ 24 w 322"/>
                <a:gd name="T63" fmla="*/ 163 h 276"/>
                <a:gd name="T64" fmla="*/ 0 w 322"/>
                <a:gd name="T65" fmla="*/ 170 h 276"/>
                <a:gd name="T66" fmla="*/ 15 w 322"/>
                <a:gd name="T67" fmla="*/ 145 h 276"/>
                <a:gd name="T68" fmla="*/ 5 w 322"/>
                <a:gd name="T69" fmla="*/ 122 h 276"/>
                <a:gd name="T70" fmla="*/ 6 w 322"/>
                <a:gd name="T71" fmla="*/ 92 h 276"/>
                <a:gd name="T72" fmla="*/ 14 w 322"/>
                <a:gd name="T73" fmla="*/ 73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276">
                  <a:moveTo>
                    <a:pt x="14" y="73"/>
                  </a:moveTo>
                  <a:lnTo>
                    <a:pt x="23" y="76"/>
                  </a:lnTo>
                  <a:lnTo>
                    <a:pt x="22" y="69"/>
                  </a:lnTo>
                  <a:lnTo>
                    <a:pt x="42" y="59"/>
                  </a:lnTo>
                  <a:lnTo>
                    <a:pt x="61" y="62"/>
                  </a:lnTo>
                  <a:lnTo>
                    <a:pt x="56" y="52"/>
                  </a:lnTo>
                  <a:lnTo>
                    <a:pt x="60" y="44"/>
                  </a:lnTo>
                  <a:lnTo>
                    <a:pt x="51" y="43"/>
                  </a:lnTo>
                  <a:lnTo>
                    <a:pt x="71" y="32"/>
                  </a:lnTo>
                  <a:lnTo>
                    <a:pt x="75" y="0"/>
                  </a:lnTo>
                  <a:lnTo>
                    <a:pt x="146" y="29"/>
                  </a:lnTo>
                  <a:lnTo>
                    <a:pt x="176" y="52"/>
                  </a:lnTo>
                  <a:lnTo>
                    <a:pt x="189" y="88"/>
                  </a:lnTo>
                  <a:lnTo>
                    <a:pt x="221" y="89"/>
                  </a:lnTo>
                  <a:lnTo>
                    <a:pt x="227" y="109"/>
                  </a:lnTo>
                  <a:lnTo>
                    <a:pt x="268" y="110"/>
                  </a:lnTo>
                  <a:lnTo>
                    <a:pt x="271" y="104"/>
                  </a:lnTo>
                  <a:lnTo>
                    <a:pt x="281" y="105"/>
                  </a:lnTo>
                  <a:lnTo>
                    <a:pt x="286" y="112"/>
                  </a:lnTo>
                  <a:lnTo>
                    <a:pt x="275" y="123"/>
                  </a:lnTo>
                  <a:lnTo>
                    <a:pt x="281" y="144"/>
                  </a:lnTo>
                  <a:lnTo>
                    <a:pt x="273" y="152"/>
                  </a:lnTo>
                  <a:lnTo>
                    <a:pt x="275" y="155"/>
                  </a:lnTo>
                  <a:lnTo>
                    <a:pt x="284" y="160"/>
                  </a:lnTo>
                  <a:lnTo>
                    <a:pt x="300" y="142"/>
                  </a:lnTo>
                  <a:lnTo>
                    <a:pt x="320" y="145"/>
                  </a:lnTo>
                  <a:lnTo>
                    <a:pt x="316" y="163"/>
                  </a:lnTo>
                  <a:lnTo>
                    <a:pt x="321" y="175"/>
                  </a:lnTo>
                  <a:lnTo>
                    <a:pt x="315" y="182"/>
                  </a:lnTo>
                  <a:lnTo>
                    <a:pt x="322" y="189"/>
                  </a:lnTo>
                  <a:lnTo>
                    <a:pt x="316" y="208"/>
                  </a:lnTo>
                  <a:lnTo>
                    <a:pt x="322" y="220"/>
                  </a:lnTo>
                  <a:lnTo>
                    <a:pt x="315" y="223"/>
                  </a:lnTo>
                  <a:lnTo>
                    <a:pt x="318" y="242"/>
                  </a:lnTo>
                  <a:lnTo>
                    <a:pt x="296" y="254"/>
                  </a:lnTo>
                  <a:lnTo>
                    <a:pt x="261" y="249"/>
                  </a:lnTo>
                  <a:lnTo>
                    <a:pt x="255" y="258"/>
                  </a:lnTo>
                  <a:lnTo>
                    <a:pt x="249" y="248"/>
                  </a:lnTo>
                  <a:lnTo>
                    <a:pt x="228" y="262"/>
                  </a:lnTo>
                  <a:lnTo>
                    <a:pt x="220" y="276"/>
                  </a:lnTo>
                  <a:lnTo>
                    <a:pt x="206" y="266"/>
                  </a:lnTo>
                  <a:lnTo>
                    <a:pt x="209" y="263"/>
                  </a:lnTo>
                  <a:lnTo>
                    <a:pt x="196" y="258"/>
                  </a:lnTo>
                  <a:lnTo>
                    <a:pt x="194" y="253"/>
                  </a:lnTo>
                  <a:lnTo>
                    <a:pt x="201" y="242"/>
                  </a:lnTo>
                  <a:lnTo>
                    <a:pt x="190" y="244"/>
                  </a:lnTo>
                  <a:lnTo>
                    <a:pt x="195" y="238"/>
                  </a:lnTo>
                  <a:lnTo>
                    <a:pt x="180" y="228"/>
                  </a:lnTo>
                  <a:lnTo>
                    <a:pt x="178" y="211"/>
                  </a:lnTo>
                  <a:lnTo>
                    <a:pt x="159" y="222"/>
                  </a:lnTo>
                  <a:lnTo>
                    <a:pt x="143" y="221"/>
                  </a:lnTo>
                  <a:lnTo>
                    <a:pt x="123" y="235"/>
                  </a:lnTo>
                  <a:lnTo>
                    <a:pt x="88" y="230"/>
                  </a:lnTo>
                  <a:lnTo>
                    <a:pt x="86" y="237"/>
                  </a:lnTo>
                  <a:lnTo>
                    <a:pt x="76" y="237"/>
                  </a:lnTo>
                  <a:lnTo>
                    <a:pt x="74" y="227"/>
                  </a:lnTo>
                  <a:lnTo>
                    <a:pt x="64" y="226"/>
                  </a:lnTo>
                  <a:lnTo>
                    <a:pt x="65" y="236"/>
                  </a:lnTo>
                  <a:lnTo>
                    <a:pt x="55" y="238"/>
                  </a:lnTo>
                  <a:lnTo>
                    <a:pt x="24" y="179"/>
                  </a:lnTo>
                  <a:lnTo>
                    <a:pt x="36" y="180"/>
                  </a:lnTo>
                  <a:lnTo>
                    <a:pt x="47" y="165"/>
                  </a:lnTo>
                  <a:lnTo>
                    <a:pt x="36" y="169"/>
                  </a:lnTo>
                  <a:lnTo>
                    <a:pt x="24" y="163"/>
                  </a:lnTo>
                  <a:lnTo>
                    <a:pt x="20" y="169"/>
                  </a:lnTo>
                  <a:lnTo>
                    <a:pt x="0" y="170"/>
                  </a:lnTo>
                  <a:lnTo>
                    <a:pt x="8" y="146"/>
                  </a:lnTo>
                  <a:lnTo>
                    <a:pt x="15" y="145"/>
                  </a:lnTo>
                  <a:lnTo>
                    <a:pt x="10" y="124"/>
                  </a:lnTo>
                  <a:lnTo>
                    <a:pt x="5" y="122"/>
                  </a:lnTo>
                  <a:lnTo>
                    <a:pt x="8" y="117"/>
                  </a:lnTo>
                  <a:lnTo>
                    <a:pt x="6" y="92"/>
                  </a:lnTo>
                  <a:lnTo>
                    <a:pt x="17" y="86"/>
                  </a:lnTo>
                  <a:lnTo>
                    <a:pt x="14" y="7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180"/>
            <p:cNvSpPr>
              <a:spLocks/>
            </p:cNvSpPr>
            <p:nvPr/>
          </p:nvSpPr>
          <p:spPr bwMode="auto">
            <a:xfrm>
              <a:off x="4002088" y="4552951"/>
              <a:ext cx="511175" cy="438150"/>
            </a:xfrm>
            <a:custGeom>
              <a:avLst/>
              <a:gdLst>
                <a:gd name="T0" fmla="*/ 23 w 322"/>
                <a:gd name="T1" fmla="*/ 76 h 276"/>
                <a:gd name="T2" fmla="*/ 42 w 322"/>
                <a:gd name="T3" fmla="*/ 59 h 276"/>
                <a:gd name="T4" fmla="*/ 56 w 322"/>
                <a:gd name="T5" fmla="*/ 52 h 276"/>
                <a:gd name="T6" fmla="*/ 51 w 322"/>
                <a:gd name="T7" fmla="*/ 43 h 276"/>
                <a:gd name="T8" fmla="*/ 75 w 322"/>
                <a:gd name="T9" fmla="*/ 0 h 276"/>
                <a:gd name="T10" fmla="*/ 176 w 322"/>
                <a:gd name="T11" fmla="*/ 52 h 276"/>
                <a:gd name="T12" fmla="*/ 221 w 322"/>
                <a:gd name="T13" fmla="*/ 89 h 276"/>
                <a:gd name="T14" fmla="*/ 268 w 322"/>
                <a:gd name="T15" fmla="*/ 110 h 276"/>
                <a:gd name="T16" fmla="*/ 281 w 322"/>
                <a:gd name="T17" fmla="*/ 105 h 276"/>
                <a:gd name="T18" fmla="*/ 275 w 322"/>
                <a:gd name="T19" fmla="*/ 123 h 276"/>
                <a:gd name="T20" fmla="*/ 273 w 322"/>
                <a:gd name="T21" fmla="*/ 152 h 276"/>
                <a:gd name="T22" fmla="*/ 284 w 322"/>
                <a:gd name="T23" fmla="*/ 160 h 276"/>
                <a:gd name="T24" fmla="*/ 320 w 322"/>
                <a:gd name="T25" fmla="*/ 145 h 276"/>
                <a:gd name="T26" fmla="*/ 321 w 322"/>
                <a:gd name="T27" fmla="*/ 175 h 276"/>
                <a:gd name="T28" fmla="*/ 322 w 322"/>
                <a:gd name="T29" fmla="*/ 189 h 276"/>
                <a:gd name="T30" fmla="*/ 322 w 322"/>
                <a:gd name="T31" fmla="*/ 220 h 276"/>
                <a:gd name="T32" fmla="*/ 318 w 322"/>
                <a:gd name="T33" fmla="*/ 242 h 276"/>
                <a:gd name="T34" fmla="*/ 261 w 322"/>
                <a:gd name="T35" fmla="*/ 249 h 276"/>
                <a:gd name="T36" fmla="*/ 249 w 322"/>
                <a:gd name="T37" fmla="*/ 248 h 276"/>
                <a:gd name="T38" fmla="*/ 220 w 322"/>
                <a:gd name="T39" fmla="*/ 276 h 276"/>
                <a:gd name="T40" fmla="*/ 209 w 322"/>
                <a:gd name="T41" fmla="*/ 263 h 276"/>
                <a:gd name="T42" fmla="*/ 194 w 322"/>
                <a:gd name="T43" fmla="*/ 253 h 276"/>
                <a:gd name="T44" fmla="*/ 190 w 322"/>
                <a:gd name="T45" fmla="*/ 244 h 276"/>
                <a:gd name="T46" fmla="*/ 180 w 322"/>
                <a:gd name="T47" fmla="*/ 228 h 276"/>
                <a:gd name="T48" fmla="*/ 159 w 322"/>
                <a:gd name="T49" fmla="*/ 222 h 276"/>
                <a:gd name="T50" fmla="*/ 123 w 322"/>
                <a:gd name="T51" fmla="*/ 235 h 276"/>
                <a:gd name="T52" fmla="*/ 86 w 322"/>
                <a:gd name="T53" fmla="*/ 237 h 276"/>
                <a:gd name="T54" fmla="*/ 74 w 322"/>
                <a:gd name="T55" fmla="*/ 227 h 276"/>
                <a:gd name="T56" fmla="*/ 65 w 322"/>
                <a:gd name="T57" fmla="*/ 236 h 276"/>
                <a:gd name="T58" fmla="*/ 24 w 322"/>
                <a:gd name="T59" fmla="*/ 179 h 276"/>
                <a:gd name="T60" fmla="*/ 47 w 322"/>
                <a:gd name="T61" fmla="*/ 165 h 276"/>
                <a:gd name="T62" fmla="*/ 24 w 322"/>
                <a:gd name="T63" fmla="*/ 163 h 276"/>
                <a:gd name="T64" fmla="*/ 0 w 322"/>
                <a:gd name="T65" fmla="*/ 170 h 276"/>
                <a:gd name="T66" fmla="*/ 15 w 322"/>
                <a:gd name="T67" fmla="*/ 145 h 276"/>
                <a:gd name="T68" fmla="*/ 5 w 322"/>
                <a:gd name="T69" fmla="*/ 122 h 276"/>
                <a:gd name="T70" fmla="*/ 6 w 322"/>
                <a:gd name="T71" fmla="*/ 92 h 276"/>
                <a:gd name="T72" fmla="*/ 14 w 322"/>
                <a:gd name="T73" fmla="*/ 73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276">
                  <a:moveTo>
                    <a:pt x="14" y="73"/>
                  </a:moveTo>
                  <a:lnTo>
                    <a:pt x="23" y="76"/>
                  </a:lnTo>
                  <a:lnTo>
                    <a:pt x="22" y="69"/>
                  </a:lnTo>
                  <a:lnTo>
                    <a:pt x="42" y="59"/>
                  </a:lnTo>
                  <a:lnTo>
                    <a:pt x="61" y="62"/>
                  </a:lnTo>
                  <a:lnTo>
                    <a:pt x="56" y="52"/>
                  </a:lnTo>
                  <a:lnTo>
                    <a:pt x="60" y="44"/>
                  </a:lnTo>
                  <a:lnTo>
                    <a:pt x="51" y="43"/>
                  </a:lnTo>
                  <a:lnTo>
                    <a:pt x="71" y="32"/>
                  </a:lnTo>
                  <a:lnTo>
                    <a:pt x="75" y="0"/>
                  </a:lnTo>
                  <a:lnTo>
                    <a:pt x="146" y="29"/>
                  </a:lnTo>
                  <a:lnTo>
                    <a:pt x="176" y="52"/>
                  </a:lnTo>
                  <a:lnTo>
                    <a:pt x="189" y="88"/>
                  </a:lnTo>
                  <a:lnTo>
                    <a:pt x="221" y="89"/>
                  </a:lnTo>
                  <a:lnTo>
                    <a:pt x="227" y="109"/>
                  </a:lnTo>
                  <a:lnTo>
                    <a:pt x="268" y="110"/>
                  </a:lnTo>
                  <a:lnTo>
                    <a:pt x="271" y="104"/>
                  </a:lnTo>
                  <a:lnTo>
                    <a:pt x="281" y="105"/>
                  </a:lnTo>
                  <a:lnTo>
                    <a:pt x="286" y="112"/>
                  </a:lnTo>
                  <a:lnTo>
                    <a:pt x="275" y="123"/>
                  </a:lnTo>
                  <a:lnTo>
                    <a:pt x="281" y="144"/>
                  </a:lnTo>
                  <a:lnTo>
                    <a:pt x="273" y="152"/>
                  </a:lnTo>
                  <a:lnTo>
                    <a:pt x="275" y="155"/>
                  </a:lnTo>
                  <a:lnTo>
                    <a:pt x="284" y="160"/>
                  </a:lnTo>
                  <a:lnTo>
                    <a:pt x="300" y="142"/>
                  </a:lnTo>
                  <a:lnTo>
                    <a:pt x="320" y="145"/>
                  </a:lnTo>
                  <a:lnTo>
                    <a:pt x="316" y="163"/>
                  </a:lnTo>
                  <a:lnTo>
                    <a:pt x="321" y="175"/>
                  </a:lnTo>
                  <a:lnTo>
                    <a:pt x="315" y="182"/>
                  </a:lnTo>
                  <a:lnTo>
                    <a:pt x="322" y="189"/>
                  </a:lnTo>
                  <a:lnTo>
                    <a:pt x="316" y="208"/>
                  </a:lnTo>
                  <a:lnTo>
                    <a:pt x="322" y="220"/>
                  </a:lnTo>
                  <a:lnTo>
                    <a:pt x="315" y="223"/>
                  </a:lnTo>
                  <a:lnTo>
                    <a:pt x="318" y="242"/>
                  </a:lnTo>
                  <a:lnTo>
                    <a:pt x="296" y="254"/>
                  </a:lnTo>
                  <a:lnTo>
                    <a:pt x="261" y="249"/>
                  </a:lnTo>
                  <a:lnTo>
                    <a:pt x="255" y="258"/>
                  </a:lnTo>
                  <a:lnTo>
                    <a:pt x="249" y="248"/>
                  </a:lnTo>
                  <a:lnTo>
                    <a:pt x="228" y="262"/>
                  </a:lnTo>
                  <a:lnTo>
                    <a:pt x="220" y="276"/>
                  </a:lnTo>
                  <a:lnTo>
                    <a:pt x="206" y="266"/>
                  </a:lnTo>
                  <a:lnTo>
                    <a:pt x="209" y="263"/>
                  </a:lnTo>
                  <a:lnTo>
                    <a:pt x="196" y="258"/>
                  </a:lnTo>
                  <a:lnTo>
                    <a:pt x="194" y="253"/>
                  </a:lnTo>
                  <a:lnTo>
                    <a:pt x="201" y="242"/>
                  </a:lnTo>
                  <a:lnTo>
                    <a:pt x="190" y="244"/>
                  </a:lnTo>
                  <a:lnTo>
                    <a:pt x="195" y="238"/>
                  </a:lnTo>
                  <a:lnTo>
                    <a:pt x="180" y="228"/>
                  </a:lnTo>
                  <a:lnTo>
                    <a:pt x="178" y="211"/>
                  </a:lnTo>
                  <a:lnTo>
                    <a:pt x="159" y="222"/>
                  </a:lnTo>
                  <a:lnTo>
                    <a:pt x="143" y="221"/>
                  </a:lnTo>
                  <a:lnTo>
                    <a:pt x="123" y="235"/>
                  </a:lnTo>
                  <a:lnTo>
                    <a:pt x="88" y="230"/>
                  </a:lnTo>
                  <a:lnTo>
                    <a:pt x="86" y="237"/>
                  </a:lnTo>
                  <a:lnTo>
                    <a:pt x="76" y="237"/>
                  </a:lnTo>
                  <a:lnTo>
                    <a:pt x="74" y="227"/>
                  </a:lnTo>
                  <a:lnTo>
                    <a:pt x="64" y="226"/>
                  </a:lnTo>
                  <a:lnTo>
                    <a:pt x="65" y="236"/>
                  </a:lnTo>
                  <a:lnTo>
                    <a:pt x="55" y="238"/>
                  </a:lnTo>
                  <a:lnTo>
                    <a:pt x="24" y="179"/>
                  </a:lnTo>
                  <a:lnTo>
                    <a:pt x="36" y="180"/>
                  </a:lnTo>
                  <a:lnTo>
                    <a:pt x="47" y="165"/>
                  </a:lnTo>
                  <a:lnTo>
                    <a:pt x="36" y="169"/>
                  </a:lnTo>
                  <a:lnTo>
                    <a:pt x="24" y="163"/>
                  </a:lnTo>
                  <a:lnTo>
                    <a:pt x="20" y="169"/>
                  </a:lnTo>
                  <a:lnTo>
                    <a:pt x="0" y="170"/>
                  </a:lnTo>
                  <a:lnTo>
                    <a:pt x="8" y="146"/>
                  </a:lnTo>
                  <a:lnTo>
                    <a:pt x="15" y="145"/>
                  </a:lnTo>
                  <a:lnTo>
                    <a:pt x="10" y="124"/>
                  </a:lnTo>
                  <a:lnTo>
                    <a:pt x="5" y="122"/>
                  </a:lnTo>
                  <a:lnTo>
                    <a:pt x="8" y="117"/>
                  </a:lnTo>
                  <a:lnTo>
                    <a:pt x="6" y="92"/>
                  </a:lnTo>
                  <a:lnTo>
                    <a:pt x="17" y="86"/>
                  </a:lnTo>
                  <a:lnTo>
                    <a:pt x="14" y="73"/>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51" name="Freeform 181"/>
            <p:cNvSpPr>
              <a:spLocks/>
            </p:cNvSpPr>
            <p:nvPr/>
          </p:nvSpPr>
          <p:spPr bwMode="auto">
            <a:xfrm>
              <a:off x="4094163" y="4887914"/>
              <a:ext cx="493712" cy="387350"/>
            </a:xfrm>
            <a:custGeom>
              <a:avLst/>
              <a:gdLst>
                <a:gd name="T0" fmla="*/ 8 w 311"/>
                <a:gd name="T1" fmla="*/ 24 h 244"/>
                <a:gd name="T2" fmla="*/ 16 w 311"/>
                <a:gd name="T3" fmla="*/ 16 h 244"/>
                <a:gd name="T4" fmla="*/ 28 w 311"/>
                <a:gd name="T5" fmla="*/ 26 h 244"/>
                <a:gd name="T6" fmla="*/ 65 w 311"/>
                <a:gd name="T7" fmla="*/ 24 h 244"/>
                <a:gd name="T8" fmla="*/ 101 w 311"/>
                <a:gd name="T9" fmla="*/ 11 h 244"/>
                <a:gd name="T10" fmla="*/ 122 w 311"/>
                <a:gd name="T11" fmla="*/ 17 h 244"/>
                <a:gd name="T12" fmla="*/ 132 w 311"/>
                <a:gd name="T13" fmla="*/ 33 h 244"/>
                <a:gd name="T14" fmla="*/ 136 w 311"/>
                <a:gd name="T15" fmla="*/ 42 h 244"/>
                <a:gd name="T16" fmla="*/ 151 w 311"/>
                <a:gd name="T17" fmla="*/ 52 h 244"/>
                <a:gd name="T18" fmla="*/ 162 w 311"/>
                <a:gd name="T19" fmla="*/ 65 h 244"/>
                <a:gd name="T20" fmla="*/ 191 w 311"/>
                <a:gd name="T21" fmla="*/ 37 h 244"/>
                <a:gd name="T22" fmla="*/ 203 w 311"/>
                <a:gd name="T23" fmla="*/ 38 h 244"/>
                <a:gd name="T24" fmla="*/ 262 w 311"/>
                <a:gd name="T25" fmla="*/ 30 h 244"/>
                <a:gd name="T26" fmla="*/ 275 w 311"/>
                <a:gd name="T27" fmla="*/ 47 h 244"/>
                <a:gd name="T28" fmla="*/ 294 w 311"/>
                <a:gd name="T29" fmla="*/ 89 h 244"/>
                <a:gd name="T30" fmla="*/ 311 w 311"/>
                <a:gd name="T31" fmla="*/ 98 h 244"/>
                <a:gd name="T32" fmla="*/ 310 w 311"/>
                <a:gd name="T33" fmla="*/ 126 h 244"/>
                <a:gd name="T34" fmla="*/ 311 w 311"/>
                <a:gd name="T35" fmla="*/ 147 h 244"/>
                <a:gd name="T36" fmla="*/ 292 w 311"/>
                <a:gd name="T37" fmla="*/ 176 h 244"/>
                <a:gd name="T38" fmla="*/ 260 w 311"/>
                <a:gd name="T39" fmla="*/ 173 h 244"/>
                <a:gd name="T40" fmla="*/ 256 w 311"/>
                <a:gd name="T41" fmla="*/ 185 h 244"/>
                <a:gd name="T42" fmla="*/ 190 w 311"/>
                <a:gd name="T43" fmla="*/ 207 h 244"/>
                <a:gd name="T44" fmla="*/ 176 w 311"/>
                <a:gd name="T45" fmla="*/ 213 h 244"/>
                <a:gd name="T46" fmla="*/ 191 w 311"/>
                <a:gd name="T47" fmla="*/ 234 h 244"/>
                <a:gd name="T48" fmla="*/ 190 w 311"/>
                <a:gd name="T49" fmla="*/ 244 h 244"/>
                <a:gd name="T50" fmla="*/ 168 w 311"/>
                <a:gd name="T51" fmla="*/ 227 h 244"/>
                <a:gd name="T52" fmla="*/ 145 w 311"/>
                <a:gd name="T53" fmla="*/ 214 h 244"/>
                <a:gd name="T54" fmla="*/ 129 w 311"/>
                <a:gd name="T55" fmla="*/ 215 h 244"/>
                <a:gd name="T56" fmla="*/ 93 w 311"/>
                <a:gd name="T57" fmla="*/ 212 h 244"/>
                <a:gd name="T58" fmla="*/ 82 w 311"/>
                <a:gd name="T59" fmla="*/ 199 h 244"/>
                <a:gd name="T60" fmla="*/ 77 w 311"/>
                <a:gd name="T61" fmla="*/ 184 h 244"/>
                <a:gd name="T62" fmla="*/ 59 w 311"/>
                <a:gd name="T63" fmla="*/ 178 h 244"/>
                <a:gd name="T64" fmla="*/ 49 w 311"/>
                <a:gd name="T65" fmla="*/ 190 h 244"/>
                <a:gd name="T66" fmla="*/ 31 w 311"/>
                <a:gd name="T67" fmla="*/ 199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1" h="244">
                  <a:moveTo>
                    <a:pt x="0" y="27"/>
                  </a:moveTo>
                  <a:lnTo>
                    <a:pt x="8" y="24"/>
                  </a:lnTo>
                  <a:lnTo>
                    <a:pt x="6" y="15"/>
                  </a:lnTo>
                  <a:lnTo>
                    <a:pt x="16" y="16"/>
                  </a:lnTo>
                  <a:lnTo>
                    <a:pt x="18" y="26"/>
                  </a:lnTo>
                  <a:lnTo>
                    <a:pt x="28" y="26"/>
                  </a:lnTo>
                  <a:lnTo>
                    <a:pt x="30" y="19"/>
                  </a:lnTo>
                  <a:lnTo>
                    <a:pt x="65" y="24"/>
                  </a:lnTo>
                  <a:lnTo>
                    <a:pt x="85" y="10"/>
                  </a:lnTo>
                  <a:lnTo>
                    <a:pt x="101" y="11"/>
                  </a:lnTo>
                  <a:lnTo>
                    <a:pt x="120" y="0"/>
                  </a:lnTo>
                  <a:lnTo>
                    <a:pt x="122" y="17"/>
                  </a:lnTo>
                  <a:lnTo>
                    <a:pt x="137" y="27"/>
                  </a:lnTo>
                  <a:lnTo>
                    <a:pt x="132" y="33"/>
                  </a:lnTo>
                  <a:lnTo>
                    <a:pt x="143" y="31"/>
                  </a:lnTo>
                  <a:lnTo>
                    <a:pt x="136" y="42"/>
                  </a:lnTo>
                  <a:lnTo>
                    <a:pt x="138" y="47"/>
                  </a:lnTo>
                  <a:lnTo>
                    <a:pt x="151" y="52"/>
                  </a:lnTo>
                  <a:lnTo>
                    <a:pt x="148" y="55"/>
                  </a:lnTo>
                  <a:lnTo>
                    <a:pt x="162" y="65"/>
                  </a:lnTo>
                  <a:lnTo>
                    <a:pt x="170" y="51"/>
                  </a:lnTo>
                  <a:lnTo>
                    <a:pt x="191" y="37"/>
                  </a:lnTo>
                  <a:lnTo>
                    <a:pt x="194" y="47"/>
                  </a:lnTo>
                  <a:lnTo>
                    <a:pt x="203" y="38"/>
                  </a:lnTo>
                  <a:lnTo>
                    <a:pt x="234" y="44"/>
                  </a:lnTo>
                  <a:lnTo>
                    <a:pt x="262" y="30"/>
                  </a:lnTo>
                  <a:lnTo>
                    <a:pt x="268" y="48"/>
                  </a:lnTo>
                  <a:lnTo>
                    <a:pt x="275" y="47"/>
                  </a:lnTo>
                  <a:lnTo>
                    <a:pt x="289" y="65"/>
                  </a:lnTo>
                  <a:lnTo>
                    <a:pt x="294" y="89"/>
                  </a:lnTo>
                  <a:lnTo>
                    <a:pt x="307" y="100"/>
                  </a:lnTo>
                  <a:lnTo>
                    <a:pt x="311" y="98"/>
                  </a:lnTo>
                  <a:lnTo>
                    <a:pt x="298" y="115"/>
                  </a:lnTo>
                  <a:lnTo>
                    <a:pt x="310" y="126"/>
                  </a:lnTo>
                  <a:lnTo>
                    <a:pt x="304" y="137"/>
                  </a:lnTo>
                  <a:lnTo>
                    <a:pt x="311" y="147"/>
                  </a:lnTo>
                  <a:lnTo>
                    <a:pt x="290" y="154"/>
                  </a:lnTo>
                  <a:lnTo>
                    <a:pt x="292" y="176"/>
                  </a:lnTo>
                  <a:lnTo>
                    <a:pt x="270" y="180"/>
                  </a:lnTo>
                  <a:lnTo>
                    <a:pt x="260" y="173"/>
                  </a:lnTo>
                  <a:lnTo>
                    <a:pt x="254" y="175"/>
                  </a:lnTo>
                  <a:lnTo>
                    <a:pt x="256" y="185"/>
                  </a:lnTo>
                  <a:lnTo>
                    <a:pt x="237" y="201"/>
                  </a:lnTo>
                  <a:lnTo>
                    <a:pt x="190" y="207"/>
                  </a:lnTo>
                  <a:lnTo>
                    <a:pt x="182" y="218"/>
                  </a:lnTo>
                  <a:lnTo>
                    <a:pt x="176" y="213"/>
                  </a:lnTo>
                  <a:lnTo>
                    <a:pt x="194" y="229"/>
                  </a:lnTo>
                  <a:lnTo>
                    <a:pt x="191" y="234"/>
                  </a:lnTo>
                  <a:lnTo>
                    <a:pt x="196" y="237"/>
                  </a:lnTo>
                  <a:lnTo>
                    <a:pt x="190" y="244"/>
                  </a:lnTo>
                  <a:lnTo>
                    <a:pt x="174" y="244"/>
                  </a:lnTo>
                  <a:lnTo>
                    <a:pt x="168" y="227"/>
                  </a:lnTo>
                  <a:lnTo>
                    <a:pt x="155" y="216"/>
                  </a:lnTo>
                  <a:lnTo>
                    <a:pt x="145" y="214"/>
                  </a:lnTo>
                  <a:lnTo>
                    <a:pt x="138" y="220"/>
                  </a:lnTo>
                  <a:lnTo>
                    <a:pt x="129" y="215"/>
                  </a:lnTo>
                  <a:lnTo>
                    <a:pt x="120" y="224"/>
                  </a:lnTo>
                  <a:lnTo>
                    <a:pt x="93" y="212"/>
                  </a:lnTo>
                  <a:lnTo>
                    <a:pt x="81" y="213"/>
                  </a:lnTo>
                  <a:lnTo>
                    <a:pt x="82" y="199"/>
                  </a:lnTo>
                  <a:lnTo>
                    <a:pt x="69" y="197"/>
                  </a:lnTo>
                  <a:lnTo>
                    <a:pt x="77" y="184"/>
                  </a:lnTo>
                  <a:lnTo>
                    <a:pt x="61" y="173"/>
                  </a:lnTo>
                  <a:lnTo>
                    <a:pt x="59" y="178"/>
                  </a:lnTo>
                  <a:lnTo>
                    <a:pt x="51" y="178"/>
                  </a:lnTo>
                  <a:lnTo>
                    <a:pt x="49" y="190"/>
                  </a:lnTo>
                  <a:lnTo>
                    <a:pt x="32" y="193"/>
                  </a:lnTo>
                  <a:lnTo>
                    <a:pt x="31" y="199"/>
                  </a:lnTo>
                  <a:lnTo>
                    <a:pt x="0" y="27"/>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182"/>
            <p:cNvSpPr>
              <a:spLocks/>
            </p:cNvSpPr>
            <p:nvPr/>
          </p:nvSpPr>
          <p:spPr bwMode="auto">
            <a:xfrm>
              <a:off x="4094163" y="4887914"/>
              <a:ext cx="493712" cy="387350"/>
            </a:xfrm>
            <a:custGeom>
              <a:avLst/>
              <a:gdLst>
                <a:gd name="T0" fmla="*/ 8 w 311"/>
                <a:gd name="T1" fmla="*/ 24 h 244"/>
                <a:gd name="T2" fmla="*/ 16 w 311"/>
                <a:gd name="T3" fmla="*/ 16 h 244"/>
                <a:gd name="T4" fmla="*/ 28 w 311"/>
                <a:gd name="T5" fmla="*/ 26 h 244"/>
                <a:gd name="T6" fmla="*/ 65 w 311"/>
                <a:gd name="T7" fmla="*/ 24 h 244"/>
                <a:gd name="T8" fmla="*/ 101 w 311"/>
                <a:gd name="T9" fmla="*/ 11 h 244"/>
                <a:gd name="T10" fmla="*/ 122 w 311"/>
                <a:gd name="T11" fmla="*/ 17 h 244"/>
                <a:gd name="T12" fmla="*/ 132 w 311"/>
                <a:gd name="T13" fmla="*/ 33 h 244"/>
                <a:gd name="T14" fmla="*/ 136 w 311"/>
                <a:gd name="T15" fmla="*/ 42 h 244"/>
                <a:gd name="T16" fmla="*/ 151 w 311"/>
                <a:gd name="T17" fmla="*/ 52 h 244"/>
                <a:gd name="T18" fmla="*/ 162 w 311"/>
                <a:gd name="T19" fmla="*/ 65 h 244"/>
                <a:gd name="T20" fmla="*/ 191 w 311"/>
                <a:gd name="T21" fmla="*/ 37 h 244"/>
                <a:gd name="T22" fmla="*/ 203 w 311"/>
                <a:gd name="T23" fmla="*/ 38 h 244"/>
                <a:gd name="T24" fmla="*/ 262 w 311"/>
                <a:gd name="T25" fmla="*/ 30 h 244"/>
                <a:gd name="T26" fmla="*/ 275 w 311"/>
                <a:gd name="T27" fmla="*/ 47 h 244"/>
                <a:gd name="T28" fmla="*/ 294 w 311"/>
                <a:gd name="T29" fmla="*/ 89 h 244"/>
                <a:gd name="T30" fmla="*/ 311 w 311"/>
                <a:gd name="T31" fmla="*/ 98 h 244"/>
                <a:gd name="T32" fmla="*/ 310 w 311"/>
                <a:gd name="T33" fmla="*/ 126 h 244"/>
                <a:gd name="T34" fmla="*/ 311 w 311"/>
                <a:gd name="T35" fmla="*/ 147 h 244"/>
                <a:gd name="T36" fmla="*/ 292 w 311"/>
                <a:gd name="T37" fmla="*/ 176 h 244"/>
                <a:gd name="T38" fmla="*/ 260 w 311"/>
                <a:gd name="T39" fmla="*/ 173 h 244"/>
                <a:gd name="T40" fmla="*/ 256 w 311"/>
                <a:gd name="T41" fmla="*/ 185 h 244"/>
                <a:gd name="T42" fmla="*/ 190 w 311"/>
                <a:gd name="T43" fmla="*/ 207 h 244"/>
                <a:gd name="T44" fmla="*/ 176 w 311"/>
                <a:gd name="T45" fmla="*/ 213 h 244"/>
                <a:gd name="T46" fmla="*/ 191 w 311"/>
                <a:gd name="T47" fmla="*/ 234 h 244"/>
                <a:gd name="T48" fmla="*/ 190 w 311"/>
                <a:gd name="T49" fmla="*/ 244 h 244"/>
                <a:gd name="T50" fmla="*/ 168 w 311"/>
                <a:gd name="T51" fmla="*/ 227 h 244"/>
                <a:gd name="T52" fmla="*/ 145 w 311"/>
                <a:gd name="T53" fmla="*/ 214 h 244"/>
                <a:gd name="T54" fmla="*/ 129 w 311"/>
                <a:gd name="T55" fmla="*/ 215 h 244"/>
                <a:gd name="T56" fmla="*/ 93 w 311"/>
                <a:gd name="T57" fmla="*/ 212 h 244"/>
                <a:gd name="T58" fmla="*/ 82 w 311"/>
                <a:gd name="T59" fmla="*/ 199 h 244"/>
                <a:gd name="T60" fmla="*/ 77 w 311"/>
                <a:gd name="T61" fmla="*/ 184 h 244"/>
                <a:gd name="T62" fmla="*/ 59 w 311"/>
                <a:gd name="T63" fmla="*/ 178 h 244"/>
                <a:gd name="T64" fmla="*/ 49 w 311"/>
                <a:gd name="T65" fmla="*/ 190 h 244"/>
                <a:gd name="T66" fmla="*/ 31 w 311"/>
                <a:gd name="T67" fmla="*/ 199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1" h="244">
                  <a:moveTo>
                    <a:pt x="0" y="27"/>
                  </a:moveTo>
                  <a:lnTo>
                    <a:pt x="8" y="24"/>
                  </a:lnTo>
                  <a:lnTo>
                    <a:pt x="6" y="15"/>
                  </a:lnTo>
                  <a:lnTo>
                    <a:pt x="16" y="16"/>
                  </a:lnTo>
                  <a:lnTo>
                    <a:pt x="18" y="26"/>
                  </a:lnTo>
                  <a:lnTo>
                    <a:pt x="28" y="26"/>
                  </a:lnTo>
                  <a:lnTo>
                    <a:pt x="30" y="19"/>
                  </a:lnTo>
                  <a:lnTo>
                    <a:pt x="65" y="24"/>
                  </a:lnTo>
                  <a:lnTo>
                    <a:pt x="85" y="10"/>
                  </a:lnTo>
                  <a:lnTo>
                    <a:pt x="101" y="11"/>
                  </a:lnTo>
                  <a:lnTo>
                    <a:pt x="120" y="0"/>
                  </a:lnTo>
                  <a:lnTo>
                    <a:pt x="122" y="17"/>
                  </a:lnTo>
                  <a:lnTo>
                    <a:pt x="137" y="27"/>
                  </a:lnTo>
                  <a:lnTo>
                    <a:pt x="132" y="33"/>
                  </a:lnTo>
                  <a:lnTo>
                    <a:pt x="143" y="31"/>
                  </a:lnTo>
                  <a:lnTo>
                    <a:pt x="136" y="42"/>
                  </a:lnTo>
                  <a:lnTo>
                    <a:pt x="138" y="47"/>
                  </a:lnTo>
                  <a:lnTo>
                    <a:pt x="151" y="52"/>
                  </a:lnTo>
                  <a:lnTo>
                    <a:pt x="148" y="55"/>
                  </a:lnTo>
                  <a:lnTo>
                    <a:pt x="162" y="65"/>
                  </a:lnTo>
                  <a:lnTo>
                    <a:pt x="170" y="51"/>
                  </a:lnTo>
                  <a:lnTo>
                    <a:pt x="191" y="37"/>
                  </a:lnTo>
                  <a:lnTo>
                    <a:pt x="194" y="47"/>
                  </a:lnTo>
                  <a:lnTo>
                    <a:pt x="203" y="38"/>
                  </a:lnTo>
                  <a:lnTo>
                    <a:pt x="234" y="44"/>
                  </a:lnTo>
                  <a:lnTo>
                    <a:pt x="262" y="30"/>
                  </a:lnTo>
                  <a:lnTo>
                    <a:pt x="268" y="48"/>
                  </a:lnTo>
                  <a:lnTo>
                    <a:pt x="275" y="47"/>
                  </a:lnTo>
                  <a:lnTo>
                    <a:pt x="289" y="65"/>
                  </a:lnTo>
                  <a:lnTo>
                    <a:pt x="294" y="89"/>
                  </a:lnTo>
                  <a:lnTo>
                    <a:pt x="307" y="100"/>
                  </a:lnTo>
                  <a:lnTo>
                    <a:pt x="311" y="98"/>
                  </a:lnTo>
                  <a:lnTo>
                    <a:pt x="298" y="115"/>
                  </a:lnTo>
                  <a:lnTo>
                    <a:pt x="310" y="126"/>
                  </a:lnTo>
                  <a:lnTo>
                    <a:pt x="304" y="137"/>
                  </a:lnTo>
                  <a:lnTo>
                    <a:pt x="311" y="147"/>
                  </a:lnTo>
                  <a:lnTo>
                    <a:pt x="290" y="154"/>
                  </a:lnTo>
                  <a:lnTo>
                    <a:pt x="292" y="176"/>
                  </a:lnTo>
                  <a:lnTo>
                    <a:pt x="270" y="180"/>
                  </a:lnTo>
                  <a:lnTo>
                    <a:pt x="260" y="173"/>
                  </a:lnTo>
                  <a:lnTo>
                    <a:pt x="254" y="175"/>
                  </a:lnTo>
                  <a:lnTo>
                    <a:pt x="256" y="185"/>
                  </a:lnTo>
                  <a:lnTo>
                    <a:pt x="237" y="201"/>
                  </a:lnTo>
                  <a:lnTo>
                    <a:pt x="190" y="207"/>
                  </a:lnTo>
                  <a:lnTo>
                    <a:pt x="182" y="218"/>
                  </a:lnTo>
                  <a:lnTo>
                    <a:pt x="176" y="213"/>
                  </a:lnTo>
                  <a:lnTo>
                    <a:pt x="194" y="229"/>
                  </a:lnTo>
                  <a:lnTo>
                    <a:pt x="191" y="234"/>
                  </a:lnTo>
                  <a:lnTo>
                    <a:pt x="196" y="237"/>
                  </a:lnTo>
                  <a:lnTo>
                    <a:pt x="190" y="244"/>
                  </a:lnTo>
                  <a:lnTo>
                    <a:pt x="174" y="244"/>
                  </a:lnTo>
                  <a:lnTo>
                    <a:pt x="168" y="227"/>
                  </a:lnTo>
                  <a:lnTo>
                    <a:pt x="155" y="216"/>
                  </a:lnTo>
                  <a:lnTo>
                    <a:pt x="145" y="214"/>
                  </a:lnTo>
                  <a:lnTo>
                    <a:pt x="138" y="220"/>
                  </a:lnTo>
                  <a:lnTo>
                    <a:pt x="129" y="215"/>
                  </a:lnTo>
                  <a:lnTo>
                    <a:pt x="120" y="224"/>
                  </a:lnTo>
                  <a:lnTo>
                    <a:pt x="93" y="212"/>
                  </a:lnTo>
                  <a:lnTo>
                    <a:pt x="81" y="213"/>
                  </a:lnTo>
                  <a:lnTo>
                    <a:pt x="82" y="199"/>
                  </a:lnTo>
                  <a:lnTo>
                    <a:pt x="69" y="197"/>
                  </a:lnTo>
                  <a:lnTo>
                    <a:pt x="77" y="184"/>
                  </a:lnTo>
                  <a:lnTo>
                    <a:pt x="61" y="173"/>
                  </a:lnTo>
                  <a:lnTo>
                    <a:pt x="59" y="178"/>
                  </a:lnTo>
                  <a:lnTo>
                    <a:pt x="51" y="178"/>
                  </a:lnTo>
                  <a:lnTo>
                    <a:pt x="49" y="190"/>
                  </a:lnTo>
                  <a:lnTo>
                    <a:pt x="32" y="193"/>
                  </a:lnTo>
                  <a:lnTo>
                    <a:pt x="31" y="199"/>
                  </a:lnTo>
                  <a:lnTo>
                    <a:pt x="0" y="27"/>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53" name="Freeform 183"/>
            <p:cNvSpPr>
              <a:spLocks/>
            </p:cNvSpPr>
            <p:nvPr/>
          </p:nvSpPr>
          <p:spPr bwMode="auto">
            <a:xfrm>
              <a:off x="4100513" y="4965701"/>
              <a:ext cx="3175" cy="19050"/>
            </a:xfrm>
            <a:custGeom>
              <a:avLst/>
              <a:gdLst>
                <a:gd name="T0" fmla="*/ 0 w 2"/>
                <a:gd name="T1" fmla="*/ 0 h 12"/>
                <a:gd name="T2" fmla="*/ 2 w 2"/>
                <a:gd name="T3" fmla="*/ 12 h 12"/>
                <a:gd name="T4" fmla="*/ 0 w 2"/>
                <a:gd name="T5" fmla="*/ 0 h 12"/>
              </a:gdLst>
              <a:ahLst/>
              <a:cxnLst>
                <a:cxn ang="0">
                  <a:pos x="T0" y="T1"/>
                </a:cxn>
                <a:cxn ang="0">
                  <a:pos x="T2" y="T3"/>
                </a:cxn>
                <a:cxn ang="0">
                  <a:pos x="T4" y="T5"/>
                </a:cxn>
              </a:cxnLst>
              <a:rect l="0" t="0" r="r" b="b"/>
              <a:pathLst>
                <a:path w="2" h="12">
                  <a:moveTo>
                    <a:pt x="0" y="0"/>
                  </a:moveTo>
                  <a:lnTo>
                    <a:pt x="2" y="12"/>
                  </a:lnTo>
                  <a:lnTo>
                    <a:pt x="0"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184"/>
            <p:cNvSpPr>
              <a:spLocks/>
            </p:cNvSpPr>
            <p:nvPr/>
          </p:nvSpPr>
          <p:spPr bwMode="auto">
            <a:xfrm>
              <a:off x="4100513" y="4965701"/>
              <a:ext cx="3175" cy="19050"/>
            </a:xfrm>
            <a:custGeom>
              <a:avLst/>
              <a:gdLst>
                <a:gd name="T0" fmla="*/ 0 w 2"/>
                <a:gd name="T1" fmla="*/ 0 h 12"/>
                <a:gd name="T2" fmla="*/ 2 w 2"/>
                <a:gd name="T3" fmla="*/ 12 h 12"/>
                <a:gd name="T4" fmla="*/ 0 w 2"/>
                <a:gd name="T5" fmla="*/ 0 h 12"/>
              </a:gdLst>
              <a:ahLst/>
              <a:cxnLst>
                <a:cxn ang="0">
                  <a:pos x="T0" y="T1"/>
                </a:cxn>
                <a:cxn ang="0">
                  <a:pos x="T2" y="T3"/>
                </a:cxn>
                <a:cxn ang="0">
                  <a:pos x="T4" y="T5"/>
                </a:cxn>
              </a:cxnLst>
              <a:rect l="0" t="0" r="r" b="b"/>
              <a:pathLst>
                <a:path w="2" h="12">
                  <a:moveTo>
                    <a:pt x="0" y="0"/>
                  </a:moveTo>
                  <a:lnTo>
                    <a:pt x="2" y="12"/>
                  </a:lnTo>
                  <a:lnTo>
                    <a:pt x="0"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55" name="Freeform 185"/>
            <p:cNvSpPr>
              <a:spLocks/>
            </p:cNvSpPr>
            <p:nvPr/>
          </p:nvSpPr>
          <p:spPr bwMode="auto">
            <a:xfrm>
              <a:off x="4106863" y="5000626"/>
              <a:ext cx="1587" cy="6350"/>
            </a:xfrm>
            <a:custGeom>
              <a:avLst/>
              <a:gdLst>
                <a:gd name="T0" fmla="*/ 0 w 1"/>
                <a:gd name="T1" fmla="*/ 0 h 4"/>
                <a:gd name="T2" fmla="*/ 1 w 1"/>
                <a:gd name="T3" fmla="*/ 4 h 4"/>
                <a:gd name="T4" fmla="*/ 0 w 1"/>
                <a:gd name="T5" fmla="*/ 0 h 4"/>
              </a:gdLst>
              <a:ahLst/>
              <a:cxnLst>
                <a:cxn ang="0">
                  <a:pos x="T0" y="T1"/>
                </a:cxn>
                <a:cxn ang="0">
                  <a:pos x="T2" y="T3"/>
                </a:cxn>
                <a:cxn ang="0">
                  <a:pos x="T4" y="T5"/>
                </a:cxn>
              </a:cxnLst>
              <a:rect l="0" t="0" r="r" b="b"/>
              <a:pathLst>
                <a:path w="1" h="4">
                  <a:moveTo>
                    <a:pt x="0" y="0"/>
                  </a:moveTo>
                  <a:lnTo>
                    <a:pt x="1" y="4"/>
                  </a:lnTo>
                  <a:lnTo>
                    <a:pt x="0"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186"/>
            <p:cNvSpPr>
              <a:spLocks/>
            </p:cNvSpPr>
            <p:nvPr/>
          </p:nvSpPr>
          <p:spPr bwMode="auto">
            <a:xfrm>
              <a:off x="4106863" y="5000626"/>
              <a:ext cx="1587" cy="6350"/>
            </a:xfrm>
            <a:custGeom>
              <a:avLst/>
              <a:gdLst>
                <a:gd name="T0" fmla="*/ 0 w 1"/>
                <a:gd name="T1" fmla="*/ 0 h 4"/>
                <a:gd name="T2" fmla="*/ 1 w 1"/>
                <a:gd name="T3" fmla="*/ 4 h 4"/>
                <a:gd name="T4" fmla="*/ 0 w 1"/>
                <a:gd name="T5" fmla="*/ 0 h 4"/>
              </a:gdLst>
              <a:ahLst/>
              <a:cxnLst>
                <a:cxn ang="0">
                  <a:pos x="T0" y="T1"/>
                </a:cxn>
                <a:cxn ang="0">
                  <a:pos x="T2" y="T3"/>
                </a:cxn>
                <a:cxn ang="0">
                  <a:pos x="T4" y="T5"/>
                </a:cxn>
              </a:cxnLst>
              <a:rect l="0" t="0" r="r" b="b"/>
              <a:pathLst>
                <a:path w="1" h="4">
                  <a:moveTo>
                    <a:pt x="0" y="0"/>
                  </a:moveTo>
                  <a:lnTo>
                    <a:pt x="1" y="4"/>
                  </a:lnTo>
                  <a:lnTo>
                    <a:pt x="0"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57" name="Freeform 187"/>
            <p:cNvSpPr>
              <a:spLocks/>
            </p:cNvSpPr>
            <p:nvPr/>
          </p:nvSpPr>
          <p:spPr bwMode="auto">
            <a:xfrm>
              <a:off x="4110038" y="5018089"/>
              <a:ext cx="12700" cy="58738"/>
            </a:xfrm>
            <a:custGeom>
              <a:avLst/>
              <a:gdLst>
                <a:gd name="T0" fmla="*/ 0 w 8"/>
                <a:gd name="T1" fmla="*/ 0 h 37"/>
                <a:gd name="T2" fmla="*/ 8 w 8"/>
                <a:gd name="T3" fmla="*/ 37 h 37"/>
                <a:gd name="T4" fmla="*/ 0 w 8"/>
                <a:gd name="T5" fmla="*/ 0 h 37"/>
              </a:gdLst>
              <a:ahLst/>
              <a:cxnLst>
                <a:cxn ang="0">
                  <a:pos x="T0" y="T1"/>
                </a:cxn>
                <a:cxn ang="0">
                  <a:pos x="T2" y="T3"/>
                </a:cxn>
                <a:cxn ang="0">
                  <a:pos x="T4" y="T5"/>
                </a:cxn>
              </a:cxnLst>
              <a:rect l="0" t="0" r="r" b="b"/>
              <a:pathLst>
                <a:path w="8" h="37">
                  <a:moveTo>
                    <a:pt x="0" y="0"/>
                  </a:moveTo>
                  <a:lnTo>
                    <a:pt x="8" y="37"/>
                  </a:lnTo>
                  <a:lnTo>
                    <a:pt x="0"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188"/>
            <p:cNvSpPr>
              <a:spLocks/>
            </p:cNvSpPr>
            <p:nvPr/>
          </p:nvSpPr>
          <p:spPr bwMode="auto">
            <a:xfrm>
              <a:off x="4110038" y="5018089"/>
              <a:ext cx="12700" cy="58738"/>
            </a:xfrm>
            <a:custGeom>
              <a:avLst/>
              <a:gdLst>
                <a:gd name="T0" fmla="*/ 0 w 8"/>
                <a:gd name="T1" fmla="*/ 0 h 37"/>
                <a:gd name="T2" fmla="*/ 8 w 8"/>
                <a:gd name="T3" fmla="*/ 37 h 37"/>
                <a:gd name="T4" fmla="*/ 0 w 8"/>
                <a:gd name="T5" fmla="*/ 0 h 37"/>
              </a:gdLst>
              <a:ahLst/>
              <a:cxnLst>
                <a:cxn ang="0">
                  <a:pos x="T0" y="T1"/>
                </a:cxn>
                <a:cxn ang="0">
                  <a:pos x="T2" y="T3"/>
                </a:cxn>
                <a:cxn ang="0">
                  <a:pos x="T4" y="T5"/>
                </a:cxn>
              </a:cxnLst>
              <a:rect l="0" t="0" r="r" b="b"/>
              <a:pathLst>
                <a:path w="8" h="37">
                  <a:moveTo>
                    <a:pt x="0" y="0"/>
                  </a:moveTo>
                  <a:lnTo>
                    <a:pt x="8" y="37"/>
                  </a:lnTo>
                  <a:lnTo>
                    <a:pt x="0"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59" name="Freeform 189"/>
            <p:cNvSpPr>
              <a:spLocks/>
            </p:cNvSpPr>
            <p:nvPr/>
          </p:nvSpPr>
          <p:spPr bwMode="auto">
            <a:xfrm>
              <a:off x="4187825" y="5162551"/>
              <a:ext cx="3175" cy="6350"/>
            </a:xfrm>
            <a:custGeom>
              <a:avLst/>
              <a:gdLst>
                <a:gd name="T0" fmla="*/ 0 w 2"/>
                <a:gd name="T1" fmla="*/ 4 h 4"/>
                <a:gd name="T2" fmla="*/ 2 w 2"/>
                <a:gd name="T3" fmla="*/ 0 h 4"/>
                <a:gd name="T4" fmla="*/ 0 w 2"/>
                <a:gd name="T5" fmla="*/ 4 h 4"/>
              </a:gdLst>
              <a:ahLst/>
              <a:cxnLst>
                <a:cxn ang="0">
                  <a:pos x="T0" y="T1"/>
                </a:cxn>
                <a:cxn ang="0">
                  <a:pos x="T2" y="T3"/>
                </a:cxn>
                <a:cxn ang="0">
                  <a:pos x="T4" y="T5"/>
                </a:cxn>
              </a:cxnLst>
              <a:rect l="0" t="0" r="r" b="b"/>
              <a:pathLst>
                <a:path w="2" h="4">
                  <a:moveTo>
                    <a:pt x="0" y="4"/>
                  </a:moveTo>
                  <a:lnTo>
                    <a:pt x="2" y="0"/>
                  </a:lnTo>
                  <a:lnTo>
                    <a:pt x="0" y="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190"/>
            <p:cNvSpPr>
              <a:spLocks/>
            </p:cNvSpPr>
            <p:nvPr/>
          </p:nvSpPr>
          <p:spPr bwMode="auto">
            <a:xfrm>
              <a:off x="4187825" y="5162551"/>
              <a:ext cx="3175" cy="6350"/>
            </a:xfrm>
            <a:custGeom>
              <a:avLst/>
              <a:gdLst>
                <a:gd name="T0" fmla="*/ 0 w 2"/>
                <a:gd name="T1" fmla="*/ 4 h 4"/>
                <a:gd name="T2" fmla="*/ 2 w 2"/>
                <a:gd name="T3" fmla="*/ 0 h 4"/>
                <a:gd name="T4" fmla="*/ 0 w 2"/>
                <a:gd name="T5" fmla="*/ 4 h 4"/>
              </a:gdLst>
              <a:ahLst/>
              <a:cxnLst>
                <a:cxn ang="0">
                  <a:pos x="T0" y="T1"/>
                </a:cxn>
                <a:cxn ang="0">
                  <a:pos x="T2" y="T3"/>
                </a:cxn>
                <a:cxn ang="0">
                  <a:pos x="T4" y="T5"/>
                </a:cxn>
              </a:cxnLst>
              <a:rect l="0" t="0" r="r" b="b"/>
              <a:pathLst>
                <a:path w="2" h="4">
                  <a:moveTo>
                    <a:pt x="0" y="4"/>
                  </a:moveTo>
                  <a:lnTo>
                    <a:pt x="2" y="0"/>
                  </a:lnTo>
                  <a:lnTo>
                    <a:pt x="0" y="4"/>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61" name="Freeform 191"/>
            <p:cNvSpPr>
              <a:spLocks/>
            </p:cNvSpPr>
            <p:nvPr/>
          </p:nvSpPr>
          <p:spPr bwMode="auto">
            <a:xfrm>
              <a:off x="4192588" y="5162551"/>
              <a:ext cx="6350" cy="4763"/>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lnTo>
                    <a:pt x="4" y="3"/>
                  </a:lnTo>
                  <a:lnTo>
                    <a:pt x="0"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192"/>
            <p:cNvSpPr>
              <a:spLocks/>
            </p:cNvSpPr>
            <p:nvPr/>
          </p:nvSpPr>
          <p:spPr bwMode="auto">
            <a:xfrm>
              <a:off x="4192588" y="5162551"/>
              <a:ext cx="6350" cy="4763"/>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lnTo>
                    <a:pt x="4" y="3"/>
                  </a:lnTo>
                  <a:lnTo>
                    <a:pt x="0" y="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63" name="Freeform 193"/>
            <p:cNvSpPr>
              <a:spLocks/>
            </p:cNvSpPr>
            <p:nvPr/>
          </p:nvSpPr>
          <p:spPr bwMode="auto">
            <a:xfrm>
              <a:off x="4370388" y="5122864"/>
              <a:ext cx="339725" cy="338138"/>
            </a:xfrm>
            <a:custGeom>
              <a:avLst/>
              <a:gdLst>
                <a:gd name="T0" fmla="*/ 2 w 214"/>
                <a:gd name="T1" fmla="*/ 65 h 213"/>
                <a:gd name="T2" fmla="*/ 8 w 214"/>
                <a:gd name="T3" fmla="*/ 70 h 213"/>
                <a:gd name="T4" fmla="*/ 16 w 214"/>
                <a:gd name="T5" fmla="*/ 59 h 213"/>
                <a:gd name="T6" fmla="*/ 63 w 214"/>
                <a:gd name="T7" fmla="*/ 53 h 213"/>
                <a:gd name="T8" fmla="*/ 82 w 214"/>
                <a:gd name="T9" fmla="*/ 37 h 213"/>
                <a:gd name="T10" fmla="*/ 80 w 214"/>
                <a:gd name="T11" fmla="*/ 27 h 213"/>
                <a:gd name="T12" fmla="*/ 86 w 214"/>
                <a:gd name="T13" fmla="*/ 25 h 213"/>
                <a:gd name="T14" fmla="*/ 96 w 214"/>
                <a:gd name="T15" fmla="*/ 32 h 213"/>
                <a:gd name="T16" fmla="*/ 118 w 214"/>
                <a:gd name="T17" fmla="*/ 28 h 213"/>
                <a:gd name="T18" fmla="*/ 115 w 214"/>
                <a:gd name="T19" fmla="*/ 11 h 213"/>
                <a:gd name="T20" fmla="*/ 124 w 214"/>
                <a:gd name="T21" fmla="*/ 0 h 213"/>
                <a:gd name="T22" fmla="*/ 133 w 214"/>
                <a:gd name="T23" fmla="*/ 0 h 213"/>
                <a:gd name="T24" fmla="*/ 151 w 214"/>
                <a:gd name="T25" fmla="*/ 18 h 213"/>
                <a:gd name="T26" fmla="*/ 161 w 214"/>
                <a:gd name="T27" fmla="*/ 12 h 213"/>
                <a:gd name="T28" fmla="*/ 171 w 214"/>
                <a:gd name="T29" fmla="*/ 22 h 213"/>
                <a:gd name="T30" fmla="*/ 179 w 214"/>
                <a:gd name="T31" fmla="*/ 21 h 213"/>
                <a:gd name="T32" fmla="*/ 174 w 214"/>
                <a:gd name="T33" fmla="*/ 40 h 213"/>
                <a:gd name="T34" fmla="*/ 162 w 214"/>
                <a:gd name="T35" fmla="*/ 42 h 213"/>
                <a:gd name="T36" fmla="*/ 153 w 214"/>
                <a:gd name="T37" fmla="*/ 55 h 213"/>
                <a:gd name="T38" fmla="*/ 161 w 214"/>
                <a:gd name="T39" fmla="*/ 60 h 213"/>
                <a:gd name="T40" fmla="*/ 151 w 214"/>
                <a:gd name="T41" fmla="*/ 70 h 213"/>
                <a:gd name="T42" fmla="*/ 168 w 214"/>
                <a:gd name="T43" fmla="*/ 89 h 213"/>
                <a:gd name="T44" fmla="*/ 179 w 214"/>
                <a:gd name="T45" fmla="*/ 85 h 213"/>
                <a:gd name="T46" fmla="*/ 182 w 214"/>
                <a:gd name="T47" fmla="*/ 75 h 213"/>
                <a:gd name="T48" fmla="*/ 190 w 214"/>
                <a:gd name="T49" fmla="*/ 86 h 213"/>
                <a:gd name="T50" fmla="*/ 189 w 214"/>
                <a:gd name="T51" fmla="*/ 107 h 213"/>
                <a:gd name="T52" fmla="*/ 214 w 214"/>
                <a:gd name="T53" fmla="*/ 142 h 213"/>
                <a:gd name="T54" fmla="*/ 205 w 214"/>
                <a:gd name="T55" fmla="*/ 151 h 213"/>
                <a:gd name="T56" fmla="*/ 200 w 214"/>
                <a:gd name="T57" fmla="*/ 144 h 213"/>
                <a:gd name="T58" fmla="*/ 190 w 214"/>
                <a:gd name="T59" fmla="*/ 158 h 213"/>
                <a:gd name="T60" fmla="*/ 198 w 214"/>
                <a:gd name="T61" fmla="*/ 160 h 213"/>
                <a:gd name="T62" fmla="*/ 201 w 214"/>
                <a:gd name="T63" fmla="*/ 189 h 213"/>
                <a:gd name="T64" fmla="*/ 187 w 214"/>
                <a:gd name="T65" fmla="*/ 195 h 213"/>
                <a:gd name="T66" fmla="*/ 182 w 214"/>
                <a:gd name="T67" fmla="*/ 191 h 213"/>
                <a:gd name="T68" fmla="*/ 180 w 214"/>
                <a:gd name="T69" fmla="*/ 198 h 213"/>
                <a:gd name="T70" fmla="*/ 171 w 214"/>
                <a:gd name="T71" fmla="*/ 200 h 213"/>
                <a:gd name="T72" fmla="*/ 169 w 214"/>
                <a:gd name="T73" fmla="*/ 194 h 213"/>
                <a:gd name="T74" fmla="*/ 165 w 214"/>
                <a:gd name="T75" fmla="*/ 200 h 213"/>
                <a:gd name="T76" fmla="*/ 142 w 214"/>
                <a:gd name="T77" fmla="*/ 195 h 213"/>
                <a:gd name="T78" fmla="*/ 131 w 214"/>
                <a:gd name="T79" fmla="*/ 210 h 213"/>
                <a:gd name="T80" fmla="*/ 107 w 214"/>
                <a:gd name="T81" fmla="*/ 213 h 213"/>
                <a:gd name="T82" fmla="*/ 103 w 214"/>
                <a:gd name="T83" fmla="*/ 209 h 213"/>
                <a:gd name="T84" fmla="*/ 105 w 214"/>
                <a:gd name="T85" fmla="*/ 203 h 213"/>
                <a:gd name="T86" fmla="*/ 94 w 214"/>
                <a:gd name="T87" fmla="*/ 199 h 213"/>
                <a:gd name="T88" fmla="*/ 89 w 214"/>
                <a:gd name="T89" fmla="*/ 180 h 213"/>
                <a:gd name="T90" fmla="*/ 83 w 214"/>
                <a:gd name="T91" fmla="*/ 178 h 213"/>
                <a:gd name="T92" fmla="*/ 90 w 214"/>
                <a:gd name="T93" fmla="*/ 166 h 213"/>
                <a:gd name="T94" fmla="*/ 84 w 214"/>
                <a:gd name="T95" fmla="*/ 163 h 213"/>
                <a:gd name="T96" fmla="*/ 65 w 214"/>
                <a:gd name="T97" fmla="*/ 180 h 213"/>
                <a:gd name="T98" fmla="*/ 43 w 214"/>
                <a:gd name="T99" fmla="*/ 167 h 213"/>
                <a:gd name="T100" fmla="*/ 31 w 214"/>
                <a:gd name="T101" fmla="*/ 166 h 213"/>
                <a:gd name="T102" fmla="*/ 24 w 214"/>
                <a:gd name="T103" fmla="*/ 145 h 213"/>
                <a:gd name="T104" fmla="*/ 28 w 214"/>
                <a:gd name="T105" fmla="*/ 138 h 213"/>
                <a:gd name="T106" fmla="*/ 2 w 214"/>
                <a:gd name="T107" fmla="*/ 117 h 213"/>
                <a:gd name="T108" fmla="*/ 5 w 214"/>
                <a:gd name="T109" fmla="*/ 104 h 213"/>
                <a:gd name="T110" fmla="*/ 0 w 214"/>
                <a:gd name="T111" fmla="*/ 96 h 213"/>
                <a:gd name="T112" fmla="*/ 16 w 214"/>
                <a:gd name="T113" fmla="*/ 96 h 213"/>
                <a:gd name="T114" fmla="*/ 22 w 214"/>
                <a:gd name="T115" fmla="*/ 89 h 213"/>
                <a:gd name="T116" fmla="*/ 2 w 214"/>
                <a:gd name="T117" fmla="*/ 65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4" h="213">
                  <a:moveTo>
                    <a:pt x="2" y="65"/>
                  </a:moveTo>
                  <a:lnTo>
                    <a:pt x="8" y="70"/>
                  </a:lnTo>
                  <a:lnTo>
                    <a:pt x="16" y="59"/>
                  </a:lnTo>
                  <a:lnTo>
                    <a:pt x="63" y="53"/>
                  </a:lnTo>
                  <a:lnTo>
                    <a:pt x="82" y="37"/>
                  </a:lnTo>
                  <a:lnTo>
                    <a:pt x="80" y="27"/>
                  </a:lnTo>
                  <a:lnTo>
                    <a:pt x="86" y="25"/>
                  </a:lnTo>
                  <a:lnTo>
                    <a:pt x="96" y="32"/>
                  </a:lnTo>
                  <a:lnTo>
                    <a:pt x="118" y="28"/>
                  </a:lnTo>
                  <a:lnTo>
                    <a:pt x="115" y="11"/>
                  </a:lnTo>
                  <a:lnTo>
                    <a:pt x="124" y="0"/>
                  </a:lnTo>
                  <a:lnTo>
                    <a:pt x="133" y="0"/>
                  </a:lnTo>
                  <a:lnTo>
                    <a:pt x="151" y="18"/>
                  </a:lnTo>
                  <a:lnTo>
                    <a:pt x="161" y="12"/>
                  </a:lnTo>
                  <a:lnTo>
                    <a:pt x="171" y="22"/>
                  </a:lnTo>
                  <a:lnTo>
                    <a:pt x="179" y="21"/>
                  </a:lnTo>
                  <a:lnTo>
                    <a:pt x="174" y="40"/>
                  </a:lnTo>
                  <a:lnTo>
                    <a:pt x="162" y="42"/>
                  </a:lnTo>
                  <a:lnTo>
                    <a:pt x="153" y="55"/>
                  </a:lnTo>
                  <a:lnTo>
                    <a:pt x="161" y="60"/>
                  </a:lnTo>
                  <a:lnTo>
                    <a:pt x="151" y="70"/>
                  </a:lnTo>
                  <a:lnTo>
                    <a:pt x="168" y="89"/>
                  </a:lnTo>
                  <a:lnTo>
                    <a:pt x="179" y="85"/>
                  </a:lnTo>
                  <a:lnTo>
                    <a:pt x="182" y="75"/>
                  </a:lnTo>
                  <a:lnTo>
                    <a:pt x="190" y="86"/>
                  </a:lnTo>
                  <a:lnTo>
                    <a:pt x="189" y="107"/>
                  </a:lnTo>
                  <a:lnTo>
                    <a:pt x="214" y="142"/>
                  </a:lnTo>
                  <a:lnTo>
                    <a:pt x="205" y="151"/>
                  </a:lnTo>
                  <a:lnTo>
                    <a:pt x="200" y="144"/>
                  </a:lnTo>
                  <a:lnTo>
                    <a:pt x="190" y="158"/>
                  </a:lnTo>
                  <a:lnTo>
                    <a:pt x="198" y="160"/>
                  </a:lnTo>
                  <a:lnTo>
                    <a:pt x="201" y="189"/>
                  </a:lnTo>
                  <a:lnTo>
                    <a:pt x="187" y="195"/>
                  </a:lnTo>
                  <a:lnTo>
                    <a:pt x="182" y="191"/>
                  </a:lnTo>
                  <a:lnTo>
                    <a:pt x="180" y="198"/>
                  </a:lnTo>
                  <a:lnTo>
                    <a:pt x="171" y="200"/>
                  </a:lnTo>
                  <a:lnTo>
                    <a:pt x="169" y="194"/>
                  </a:lnTo>
                  <a:lnTo>
                    <a:pt x="165" y="200"/>
                  </a:lnTo>
                  <a:lnTo>
                    <a:pt x="142" y="195"/>
                  </a:lnTo>
                  <a:lnTo>
                    <a:pt x="131" y="210"/>
                  </a:lnTo>
                  <a:lnTo>
                    <a:pt x="107" y="213"/>
                  </a:lnTo>
                  <a:lnTo>
                    <a:pt x="103" y="209"/>
                  </a:lnTo>
                  <a:lnTo>
                    <a:pt x="105" y="203"/>
                  </a:lnTo>
                  <a:lnTo>
                    <a:pt x="94" y="199"/>
                  </a:lnTo>
                  <a:lnTo>
                    <a:pt x="89" y="180"/>
                  </a:lnTo>
                  <a:lnTo>
                    <a:pt x="83" y="178"/>
                  </a:lnTo>
                  <a:lnTo>
                    <a:pt x="90" y="166"/>
                  </a:lnTo>
                  <a:lnTo>
                    <a:pt x="84" y="163"/>
                  </a:lnTo>
                  <a:lnTo>
                    <a:pt x="65" y="180"/>
                  </a:lnTo>
                  <a:lnTo>
                    <a:pt x="43" y="167"/>
                  </a:lnTo>
                  <a:lnTo>
                    <a:pt x="31" y="166"/>
                  </a:lnTo>
                  <a:lnTo>
                    <a:pt x="24" y="145"/>
                  </a:lnTo>
                  <a:lnTo>
                    <a:pt x="28" y="138"/>
                  </a:lnTo>
                  <a:lnTo>
                    <a:pt x="2" y="117"/>
                  </a:lnTo>
                  <a:lnTo>
                    <a:pt x="5" y="104"/>
                  </a:lnTo>
                  <a:lnTo>
                    <a:pt x="0" y="96"/>
                  </a:lnTo>
                  <a:lnTo>
                    <a:pt x="16" y="96"/>
                  </a:lnTo>
                  <a:lnTo>
                    <a:pt x="22" y="89"/>
                  </a:lnTo>
                  <a:lnTo>
                    <a:pt x="2" y="6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194"/>
            <p:cNvSpPr>
              <a:spLocks/>
            </p:cNvSpPr>
            <p:nvPr/>
          </p:nvSpPr>
          <p:spPr bwMode="auto">
            <a:xfrm>
              <a:off x="4370388" y="5122864"/>
              <a:ext cx="339725" cy="338138"/>
            </a:xfrm>
            <a:custGeom>
              <a:avLst/>
              <a:gdLst>
                <a:gd name="T0" fmla="*/ 2 w 214"/>
                <a:gd name="T1" fmla="*/ 65 h 213"/>
                <a:gd name="T2" fmla="*/ 8 w 214"/>
                <a:gd name="T3" fmla="*/ 70 h 213"/>
                <a:gd name="T4" fmla="*/ 16 w 214"/>
                <a:gd name="T5" fmla="*/ 59 h 213"/>
                <a:gd name="T6" fmla="*/ 63 w 214"/>
                <a:gd name="T7" fmla="*/ 53 h 213"/>
                <a:gd name="T8" fmla="*/ 82 w 214"/>
                <a:gd name="T9" fmla="*/ 37 h 213"/>
                <a:gd name="T10" fmla="*/ 80 w 214"/>
                <a:gd name="T11" fmla="*/ 27 h 213"/>
                <a:gd name="T12" fmla="*/ 86 w 214"/>
                <a:gd name="T13" fmla="*/ 25 h 213"/>
                <a:gd name="T14" fmla="*/ 96 w 214"/>
                <a:gd name="T15" fmla="*/ 32 h 213"/>
                <a:gd name="T16" fmla="*/ 118 w 214"/>
                <a:gd name="T17" fmla="*/ 28 h 213"/>
                <a:gd name="T18" fmla="*/ 115 w 214"/>
                <a:gd name="T19" fmla="*/ 11 h 213"/>
                <a:gd name="T20" fmla="*/ 124 w 214"/>
                <a:gd name="T21" fmla="*/ 0 h 213"/>
                <a:gd name="T22" fmla="*/ 133 w 214"/>
                <a:gd name="T23" fmla="*/ 0 h 213"/>
                <a:gd name="T24" fmla="*/ 151 w 214"/>
                <a:gd name="T25" fmla="*/ 18 h 213"/>
                <a:gd name="T26" fmla="*/ 161 w 214"/>
                <a:gd name="T27" fmla="*/ 12 h 213"/>
                <a:gd name="T28" fmla="*/ 171 w 214"/>
                <a:gd name="T29" fmla="*/ 22 h 213"/>
                <a:gd name="T30" fmla="*/ 179 w 214"/>
                <a:gd name="T31" fmla="*/ 21 h 213"/>
                <a:gd name="T32" fmla="*/ 174 w 214"/>
                <a:gd name="T33" fmla="*/ 40 h 213"/>
                <a:gd name="T34" fmla="*/ 162 w 214"/>
                <a:gd name="T35" fmla="*/ 42 h 213"/>
                <a:gd name="T36" fmla="*/ 153 w 214"/>
                <a:gd name="T37" fmla="*/ 55 h 213"/>
                <a:gd name="T38" fmla="*/ 161 w 214"/>
                <a:gd name="T39" fmla="*/ 60 h 213"/>
                <a:gd name="T40" fmla="*/ 151 w 214"/>
                <a:gd name="T41" fmla="*/ 70 h 213"/>
                <a:gd name="T42" fmla="*/ 168 w 214"/>
                <a:gd name="T43" fmla="*/ 89 h 213"/>
                <a:gd name="T44" fmla="*/ 179 w 214"/>
                <a:gd name="T45" fmla="*/ 85 h 213"/>
                <a:gd name="T46" fmla="*/ 182 w 214"/>
                <a:gd name="T47" fmla="*/ 75 h 213"/>
                <a:gd name="T48" fmla="*/ 190 w 214"/>
                <a:gd name="T49" fmla="*/ 86 h 213"/>
                <a:gd name="T50" fmla="*/ 189 w 214"/>
                <a:gd name="T51" fmla="*/ 107 h 213"/>
                <a:gd name="T52" fmla="*/ 214 w 214"/>
                <a:gd name="T53" fmla="*/ 142 h 213"/>
                <a:gd name="T54" fmla="*/ 205 w 214"/>
                <a:gd name="T55" fmla="*/ 151 h 213"/>
                <a:gd name="T56" fmla="*/ 200 w 214"/>
                <a:gd name="T57" fmla="*/ 144 h 213"/>
                <a:gd name="T58" fmla="*/ 190 w 214"/>
                <a:gd name="T59" fmla="*/ 158 h 213"/>
                <a:gd name="T60" fmla="*/ 198 w 214"/>
                <a:gd name="T61" fmla="*/ 160 h 213"/>
                <a:gd name="T62" fmla="*/ 201 w 214"/>
                <a:gd name="T63" fmla="*/ 189 h 213"/>
                <a:gd name="T64" fmla="*/ 187 w 214"/>
                <a:gd name="T65" fmla="*/ 195 h 213"/>
                <a:gd name="T66" fmla="*/ 182 w 214"/>
                <a:gd name="T67" fmla="*/ 191 h 213"/>
                <a:gd name="T68" fmla="*/ 180 w 214"/>
                <a:gd name="T69" fmla="*/ 198 h 213"/>
                <a:gd name="T70" fmla="*/ 171 w 214"/>
                <a:gd name="T71" fmla="*/ 200 h 213"/>
                <a:gd name="T72" fmla="*/ 169 w 214"/>
                <a:gd name="T73" fmla="*/ 194 h 213"/>
                <a:gd name="T74" fmla="*/ 165 w 214"/>
                <a:gd name="T75" fmla="*/ 200 h 213"/>
                <a:gd name="T76" fmla="*/ 142 w 214"/>
                <a:gd name="T77" fmla="*/ 195 h 213"/>
                <a:gd name="T78" fmla="*/ 131 w 214"/>
                <a:gd name="T79" fmla="*/ 210 h 213"/>
                <a:gd name="T80" fmla="*/ 107 w 214"/>
                <a:gd name="T81" fmla="*/ 213 h 213"/>
                <a:gd name="T82" fmla="*/ 103 w 214"/>
                <a:gd name="T83" fmla="*/ 209 h 213"/>
                <a:gd name="T84" fmla="*/ 105 w 214"/>
                <a:gd name="T85" fmla="*/ 203 h 213"/>
                <a:gd name="T86" fmla="*/ 94 w 214"/>
                <a:gd name="T87" fmla="*/ 199 h 213"/>
                <a:gd name="T88" fmla="*/ 89 w 214"/>
                <a:gd name="T89" fmla="*/ 180 h 213"/>
                <a:gd name="T90" fmla="*/ 83 w 214"/>
                <a:gd name="T91" fmla="*/ 178 h 213"/>
                <a:gd name="T92" fmla="*/ 90 w 214"/>
                <a:gd name="T93" fmla="*/ 166 h 213"/>
                <a:gd name="T94" fmla="*/ 84 w 214"/>
                <a:gd name="T95" fmla="*/ 163 h 213"/>
                <a:gd name="T96" fmla="*/ 65 w 214"/>
                <a:gd name="T97" fmla="*/ 180 h 213"/>
                <a:gd name="T98" fmla="*/ 43 w 214"/>
                <a:gd name="T99" fmla="*/ 167 h 213"/>
                <a:gd name="T100" fmla="*/ 31 w 214"/>
                <a:gd name="T101" fmla="*/ 166 h 213"/>
                <a:gd name="T102" fmla="*/ 24 w 214"/>
                <a:gd name="T103" fmla="*/ 145 h 213"/>
                <a:gd name="T104" fmla="*/ 28 w 214"/>
                <a:gd name="T105" fmla="*/ 138 h 213"/>
                <a:gd name="T106" fmla="*/ 2 w 214"/>
                <a:gd name="T107" fmla="*/ 117 h 213"/>
                <a:gd name="T108" fmla="*/ 5 w 214"/>
                <a:gd name="T109" fmla="*/ 104 h 213"/>
                <a:gd name="T110" fmla="*/ 0 w 214"/>
                <a:gd name="T111" fmla="*/ 96 h 213"/>
                <a:gd name="T112" fmla="*/ 16 w 214"/>
                <a:gd name="T113" fmla="*/ 96 h 213"/>
                <a:gd name="T114" fmla="*/ 22 w 214"/>
                <a:gd name="T115" fmla="*/ 89 h 213"/>
                <a:gd name="T116" fmla="*/ 2 w 214"/>
                <a:gd name="T117" fmla="*/ 65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4" h="213">
                  <a:moveTo>
                    <a:pt x="2" y="65"/>
                  </a:moveTo>
                  <a:lnTo>
                    <a:pt x="8" y="70"/>
                  </a:lnTo>
                  <a:lnTo>
                    <a:pt x="16" y="59"/>
                  </a:lnTo>
                  <a:lnTo>
                    <a:pt x="63" y="53"/>
                  </a:lnTo>
                  <a:lnTo>
                    <a:pt x="82" y="37"/>
                  </a:lnTo>
                  <a:lnTo>
                    <a:pt x="80" y="27"/>
                  </a:lnTo>
                  <a:lnTo>
                    <a:pt x="86" y="25"/>
                  </a:lnTo>
                  <a:lnTo>
                    <a:pt x="96" y="32"/>
                  </a:lnTo>
                  <a:lnTo>
                    <a:pt x="118" y="28"/>
                  </a:lnTo>
                  <a:lnTo>
                    <a:pt x="115" y="11"/>
                  </a:lnTo>
                  <a:lnTo>
                    <a:pt x="124" y="0"/>
                  </a:lnTo>
                  <a:lnTo>
                    <a:pt x="133" y="0"/>
                  </a:lnTo>
                  <a:lnTo>
                    <a:pt x="151" y="18"/>
                  </a:lnTo>
                  <a:lnTo>
                    <a:pt x="161" y="12"/>
                  </a:lnTo>
                  <a:lnTo>
                    <a:pt x="171" y="22"/>
                  </a:lnTo>
                  <a:lnTo>
                    <a:pt x="179" y="21"/>
                  </a:lnTo>
                  <a:lnTo>
                    <a:pt x="174" y="40"/>
                  </a:lnTo>
                  <a:lnTo>
                    <a:pt x="162" y="42"/>
                  </a:lnTo>
                  <a:lnTo>
                    <a:pt x="153" y="55"/>
                  </a:lnTo>
                  <a:lnTo>
                    <a:pt x="161" y="60"/>
                  </a:lnTo>
                  <a:lnTo>
                    <a:pt x="151" y="70"/>
                  </a:lnTo>
                  <a:lnTo>
                    <a:pt x="168" y="89"/>
                  </a:lnTo>
                  <a:lnTo>
                    <a:pt x="179" y="85"/>
                  </a:lnTo>
                  <a:lnTo>
                    <a:pt x="182" y="75"/>
                  </a:lnTo>
                  <a:lnTo>
                    <a:pt x="190" y="86"/>
                  </a:lnTo>
                  <a:lnTo>
                    <a:pt x="189" y="107"/>
                  </a:lnTo>
                  <a:lnTo>
                    <a:pt x="214" y="142"/>
                  </a:lnTo>
                  <a:lnTo>
                    <a:pt x="205" y="151"/>
                  </a:lnTo>
                  <a:lnTo>
                    <a:pt x="200" y="144"/>
                  </a:lnTo>
                  <a:lnTo>
                    <a:pt x="190" y="158"/>
                  </a:lnTo>
                  <a:lnTo>
                    <a:pt x="198" y="160"/>
                  </a:lnTo>
                  <a:lnTo>
                    <a:pt x="201" y="189"/>
                  </a:lnTo>
                  <a:lnTo>
                    <a:pt x="187" y="195"/>
                  </a:lnTo>
                  <a:lnTo>
                    <a:pt x="182" y="191"/>
                  </a:lnTo>
                  <a:lnTo>
                    <a:pt x="180" y="198"/>
                  </a:lnTo>
                  <a:lnTo>
                    <a:pt x="171" y="200"/>
                  </a:lnTo>
                  <a:lnTo>
                    <a:pt x="169" y="194"/>
                  </a:lnTo>
                  <a:lnTo>
                    <a:pt x="165" y="200"/>
                  </a:lnTo>
                  <a:lnTo>
                    <a:pt x="142" y="195"/>
                  </a:lnTo>
                  <a:lnTo>
                    <a:pt x="131" y="210"/>
                  </a:lnTo>
                  <a:lnTo>
                    <a:pt x="107" y="213"/>
                  </a:lnTo>
                  <a:lnTo>
                    <a:pt x="103" y="209"/>
                  </a:lnTo>
                  <a:lnTo>
                    <a:pt x="105" y="203"/>
                  </a:lnTo>
                  <a:lnTo>
                    <a:pt x="94" y="199"/>
                  </a:lnTo>
                  <a:lnTo>
                    <a:pt x="89" y="180"/>
                  </a:lnTo>
                  <a:lnTo>
                    <a:pt x="83" y="178"/>
                  </a:lnTo>
                  <a:lnTo>
                    <a:pt x="90" y="166"/>
                  </a:lnTo>
                  <a:lnTo>
                    <a:pt x="84" y="163"/>
                  </a:lnTo>
                  <a:lnTo>
                    <a:pt x="65" y="180"/>
                  </a:lnTo>
                  <a:lnTo>
                    <a:pt x="43" y="167"/>
                  </a:lnTo>
                  <a:lnTo>
                    <a:pt x="31" y="166"/>
                  </a:lnTo>
                  <a:lnTo>
                    <a:pt x="24" y="145"/>
                  </a:lnTo>
                  <a:lnTo>
                    <a:pt x="28" y="138"/>
                  </a:lnTo>
                  <a:lnTo>
                    <a:pt x="2" y="117"/>
                  </a:lnTo>
                  <a:lnTo>
                    <a:pt x="5" y="104"/>
                  </a:lnTo>
                  <a:lnTo>
                    <a:pt x="0" y="96"/>
                  </a:lnTo>
                  <a:lnTo>
                    <a:pt x="16" y="96"/>
                  </a:lnTo>
                  <a:lnTo>
                    <a:pt x="22" y="89"/>
                  </a:lnTo>
                  <a:lnTo>
                    <a:pt x="2" y="6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65" name="Freeform 195"/>
            <p:cNvSpPr>
              <a:spLocks/>
            </p:cNvSpPr>
            <p:nvPr/>
          </p:nvSpPr>
          <p:spPr bwMode="auto">
            <a:xfrm>
              <a:off x="4502150" y="4746626"/>
              <a:ext cx="257175" cy="436563"/>
            </a:xfrm>
            <a:custGeom>
              <a:avLst/>
              <a:gdLst>
                <a:gd name="T0" fmla="*/ 2 w 162"/>
                <a:gd name="T1" fmla="*/ 22 h 275"/>
                <a:gd name="T2" fmla="*/ 30 w 162"/>
                <a:gd name="T3" fmla="*/ 16 h 275"/>
                <a:gd name="T4" fmla="*/ 43 w 162"/>
                <a:gd name="T5" fmla="*/ 21 h 275"/>
                <a:gd name="T6" fmla="*/ 41 w 162"/>
                <a:gd name="T7" fmla="*/ 15 h 275"/>
                <a:gd name="T8" fmla="*/ 66 w 162"/>
                <a:gd name="T9" fmla="*/ 0 h 275"/>
                <a:gd name="T10" fmla="*/ 93 w 162"/>
                <a:gd name="T11" fmla="*/ 11 h 275"/>
                <a:gd name="T12" fmla="*/ 98 w 162"/>
                <a:gd name="T13" fmla="*/ 10 h 275"/>
                <a:gd name="T14" fmla="*/ 96 w 162"/>
                <a:gd name="T15" fmla="*/ 4 h 275"/>
                <a:gd name="T16" fmla="*/ 103 w 162"/>
                <a:gd name="T17" fmla="*/ 9 h 275"/>
                <a:gd name="T18" fmla="*/ 110 w 162"/>
                <a:gd name="T19" fmla="*/ 6 h 275"/>
                <a:gd name="T20" fmla="*/ 112 w 162"/>
                <a:gd name="T21" fmla="*/ 13 h 275"/>
                <a:gd name="T22" fmla="*/ 137 w 162"/>
                <a:gd name="T23" fmla="*/ 1 h 275"/>
                <a:gd name="T24" fmla="*/ 146 w 162"/>
                <a:gd name="T25" fmla="*/ 3 h 275"/>
                <a:gd name="T26" fmla="*/ 147 w 162"/>
                <a:gd name="T27" fmla="*/ 11 h 275"/>
                <a:gd name="T28" fmla="*/ 140 w 162"/>
                <a:gd name="T29" fmla="*/ 13 h 275"/>
                <a:gd name="T30" fmla="*/ 141 w 162"/>
                <a:gd name="T31" fmla="*/ 25 h 275"/>
                <a:gd name="T32" fmla="*/ 154 w 162"/>
                <a:gd name="T33" fmla="*/ 35 h 275"/>
                <a:gd name="T34" fmla="*/ 162 w 162"/>
                <a:gd name="T35" fmla="*/ 62 h 275"/>
                <a:gd name="T36" fmla="*/ 124 w 162"/>
                <a:gd name="T37" fmla="*/ 91 h 275"/>
                <a:gd name="T38" fmla="*/ 131 w 162"/>
                <a:gd name="T39" fmla="*/ 119 h 275"/>
                <a:gd name="T40" fmla="*/ 119 w 162"/>
                <a:gd name="T41" fmla="*/ 142 h 275"/>
                <a:gd name="T42" fmla="*/ 113 w 162"/>
                <a:gd name="T43" fmla="*/ 145 h 275"/>
                <a:gd name="T44" fmla="*/ 120 w 162"/>
                <a:gd name="T45" fmla="*/ 152 h 275"/>
                <a:gd name="T46" fmla="*/ 129 w 162"/>
                <a:gd name="T47" fmla="*/ 145 h 275"/>
                <a:gd name="T48" fmla="*/ 133 w 162"/>
                <a:gd name="T49" fmla="*/ 153 h 275"/>
                <a:gd name="T50" fmla="*/ 138 w 162"/>
                <a:gd name="T51" fmla="*/ 151 h 275"/>
                <a:gd name="T52" fmla="*/ 142 w 162"/>
                <a:gd name="T53" fmla="*/ 156 h 275"/>
                <a:gd name="T54" fmla="*/ 132 w 162"/>
                <a:gd name="T55" fmla="*/ 170 h 275"/>
                <a:gd name="T56" fmla="*/ 137 w 162"/>
                <a:gd name="T57" fmla="*/ 182 h 275"/>
                <a:gd name="T58" fmla="*/ 131 w 162"/>
                <a:gd name="T59" fmla="*/ 183 h 275"/>
                <a:gd name="T60" fmla="*/ 117 w 162"/>
                <a:gd name="T61" fmla="*/ 206 h 275"/>
                <a:gd name="T62" fmla="*/ 126 w 162"/>
                <a:gd name="T63" fmla="*/ 212 h 275"/>
                <a:gd name="T64" fmla="*/ 118 w 162"/>
                <a:gd name="T65" fmla="*/ 229 h 275"/>
                <a:gd name="T66" fmla="*/ 128 w 162"/>
                <a:gd name="T67" fmla="*/ 243 h 275"/>
                <a:gd name="T68" fmla="*/ 104 w 162"/>
                <a:gd name="T69" fmla="*/ 272 h 275"/>
                <a:gd name="T70" fmla="*/ 93 w 162"/>
                <a:gd name="T71" fmla="*/ 275 h 275"/>
                <a:gd name="T72" fmla="*/ 97 w 162"/>
                <a:gd name="T73" fmla="*/ 259 h 275"/>
                <a:gd name="T74" fmla="*/ 88 w 162"/>
                <a:gd name="T75" fmla="*/ 259 h 275"/>
                <a:gd name="T76" fmla="*/ 78 w 162"/>
                <a:gd name="T77" fmla="*/ 249 h 275"/>
                <a:gd name="T78" fmla="*/ 68 w 162"/>
                <a:gd name="T79" fmla="*/ 255 h 275"/>
                <a:gd name="T80" fmla="*/ 51 w 162"/>
                <a:gd name="T81" fmla="*/ 241 h 275"/>
                <a:gd name="T82" fmla="*/ 54 w 162"/>
                <a:gd name="T83" fmla="*/ 235 h 275"/>
                <a:gd name="T84" fmla="*/ 47 w 162"/>
                <a:gd name="T85" fmla="*/ 226 h 275"/>
                <a:gd name="T86" fmla="*/ 53 w 162"/>
                <a:gd name="T87" fmla="*/ 215 h 275"/>
                <a:gd name="T88" fmla="*/ 41 w 162"/>
                <a:gd name="T89" fmla="*/ 200 h 275"/>
                <a:gd name="T90" fmla="*/ 50 w 162"/>
                <a:gd name="T91" fmla="*/ 198 h 275"/>
                <a:gd name="T92" fmla="*/ 54 w 162"/>
                <a:gd name="T93" fmla="*/ 187 h 275"/>
                <a:gd name="T94" fmla="*/ 50 w 162"/>
                <a:gd name="T95" fmla="*/ 189 h 275"/>
                <a:gd name="T96" fmla="*/ 37 w 162"/>
                <a:gd name="T97" fmla="*/ 178 h 275"/>
                <a:gd name="T98" fmla="*/ 32 w 162"/>
                <a:gd name="T99" fmla="*/ 154 h 275"/>
                <a:gd name="T100" fmla="*/ 18 w 162"/>
                <a:gd name="T101" fmla="*/ 136 h 275"/>
                <a:gd name="T102" fmla="*/ 11 w 162"/>
                <a:gd name="T103" fmla="*/ 137 h 275"/>
                <a:gd name="T104" fmla="*/ 0 w 162"/>
                <a:gd name="T105" fmla="*/ 108 h 275"/>
                <a:gd name="T106" fmla="*/ 7 w 162"/>
                <a:gd name="T107" fmla="*/ 96 h 275"/>
                <a:gd name="T108" fmla="*/ 1 w 162"/>
                <a:gd name="T109" fmla="*/ 86 h 275"/>
                <a:gd name="T110" fmla="*/ 7 w 162"/>
                <a:gd name="T111" fmla="*/ 66 h 275"/>
                <a:gd name="T112" fmla="*/ 0 w 162"/>
                <a:gd name="T113" fmla="*/ 60 h 275"/>
                <a:gd name="T114" fmla="*/ 6 w 162"/>
                <a:gd name="T115" fmla="*/ 53 h 275"/>
                <a:gd name="T116" fmla="*/ 1 w 162"/>
                <a:gd name="T117" fmla="*/ 41 h 275"/>
                <a:gd name="T118" fmla="*/ 2 w 162"/>
                <a:gd name="T119" fmla="*/ 22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2" h="275">
                  <a:moveTo>
                    <a:pt x="2" y="22"/>
                  </a:moveTo>
                  <a:lnTo>
                    <a:pt x="30" y="16"/>
                  </a:lnTo>
                  <a:lnTo>
                    <a:pt x="43" y="21"/>
                  </a:lnTo>
                  <a:lnTo>
                    <a:pt x="41" y="15"/>
                  </a:lnTo>
                  <a:lnTo>
                    <a:pt x="66" y="0"/>
                  </a:lnTo>
                  <a:lnTo>
                    <a:pt x="93" y="11"/>
                  </a:lnTo>
                  <a:lnTo>
                    <a:pt x="98" y="10"/>
                  </a:lnTo>
                  <a:lnTo>
                    <a:pt x="96" y="4"/>
                  </a:lnTo>
                  <a:lnTo>
                    <a:pt x="103" y="9"/>
                  </a:lnTo>
                  <a:lnTo>
                    <a:pt x="110" y="6"/>
                  </a:lnTo>
                  <a:lnTo>
                    <a:pt x="112" y="13"/>
                  </a:lnTo>
                  <a:lnTo>
                    <a:pt x="137" y="1"/>
                  </a:lnTo>
                  <a:lnTo>
                    <a:pt x="146" y="3"/>
                  </a:lnTo>
                  <a:lnTo>
                    <a:pt x="147" y="11"/>
                  </a:lnTo>
                  <a:lnTo>
                    <a:pt x="140" y="13"/>
                  </a:lnTo>
                  <a:lnTo>
                    <a:pt x="141" y="25"/>
                  </a:lnTo>
                  <a:lnTo>
                    <a:pt x="154" y="35"/>
                  </a:lnTo>
                  <a:lnTo>
                    <a:pt x="162" y="62"/>
                  </a:lnTo>
                  <a:lnTo>
                    <a:pt x="124" y="91"/>
                  </a:lnTo>
                  <a:lnTo>
                    <a:pt x="131" y="119"/>
                  </a:lnTo>
                  <a:lnTo>
                    <a:pt x="119" y="142"/>
                  </a:lnTo>
                  <a:lnTo>
                    <a:pt x="113" y="145"/>
                  </a:lnTo>
                  <a:lnTo>
                    <a:pt x="120" y="152"/>
                  </a:lnTo>
                  <a:lnTo>
                    <a:pt x="129" y="145"/>
                  </a:lnTo>
                  <a:lnTo>
                    <a:pt x="133" y="153"/>
                  </a:lnTo>
                  <a:lnTo>
                    <a:pt x="138" y="151"/>
                  </a:lnTo>
                  <a:lnTo>
                    <a:pt x="142" y="156"/>
                  </a:lnTo>
                  <a:lnTo>
                    <a:pt x="132" y="170"/>
                  </a:lnTo>
                  <a:lnTo>
                    <a:pt x="137" y="182"/>
                  </a:lnTo>
                  <a:lnTo>
                    <a:pt x="131" y="183"/>
                  </a:lnTo>
                  <a:lnTo>
                    <a:pt x="117" y="206"/>
                  </a:lnTo>
                  <a:lnTo>
                    <a:pt x="126" y="212"/>
                  </a:lnTo>
                  <a:lnTo>
                    <a:pt x="118" y="229"/>
                  </a:lnTo>
                  <a:lnTo>
                    <a:pt x="128" y="243"/>
                  </a:lnTo>
                  <a:lnTo>
                    <a:pt x="104" y="272"/>
                  </a:lnTo>
                  <a:lnTo>
                    <a:pt x="93" y="275"/>
                  </a:lnTo>
                  <a:lnTo>
                    <a:pt x="97" y="259"/>
                  </a:lnTo>
                  <a:lnTo>
                    <a:pt x="88" y="259"/>
                  </a:lnTo>
                  <a:lnTo>
                    <a:pt x="78" y="249"/>
                  </a:lnTo>
                  <a:lnTo>
                    <a:pt x="68" y="255"/>
                  </a:lnTo>
                  <a:lnTo>
                    <a:pt x="51" y="241"/>
                  </a:lnTo>
                  <a:lnTo>
                    <a:pt x="54" y="235"/>
                  </a:lnTo>
                  <a:lnTo>
                    <a:pt x="47" y="226"/>
                  </a:lnTo>
                  <a:lnTo>
                    <a:pt x="53" y="215"/>
                  </a:lnTo>
                  <a:lnTo>
                    <a:pt x="41" y="200"/>
                  </a:lnTo>
                  <a:lnTo>
                    <a:pt x="50" y="198"/>
                  </a:lnTo>
                  <a:lnTo>
                    <a:pt x="54" y="187"/>
                  </a:lnTo>
                  <a:lnTo>
                    <a:pt x="50" y="189"/>
                  </a:lnTo>
                  <a:lnTo>
                    <a:pt x="37" y="178"/>
                  </a:lnTo>
                  <a:lnTo>
                    <a:pt x="32" y="154"/>
                  </a:lnTo>
                  <a:lnTo>
                    <a:pt x="18" y="136"/>
                  </a:lnTo>
                  <a:lnTo>
                    <a:pt x="11" y="137"/>
                  </a:lnTo>
                  <a:lnTo>
                    <a:pt x="0" y="108"/>
                  </a:lnTo>
                  <a:lnTo>
                    <a:pt x="7" y="96"/>
                  </a:lnTo>
                  <a:lnTo>
                    <a:pt x="1" y="86"/>
                  </a:lnTo>
                  <a:lnTo>
                    <a:pt x="7" y="66"/>
                  </a:lnTo>
                  <a:lnTo>
                    <a:pt x="0" y="60"/>
                  </a:lnTo>
                  <a:lnTo>
                    <a:pt x="6" y="53"/>
                  </a:lnTo>
                  <a:lnTo>
                    <a:pt x="1" y="41"/>
                  </a:lnTo>
                  <a:lnTo>
                    <a:pt x="2" y="2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196"/>
            <p:cNvSpPr>
              <a:spLocks/>
            </p:cNvSpPr>
            <p:nvPr/>
          </p:nvSpPr>
          <p:spPr bwMode="auto">
            <a:xfrm>
              <a:off x="4502150" y="4746626"/>
              <a:ext cx="257175" cy="436563"/>
            </a:xfrm>
            <a:custGeom>
              <a:avLst/>
              <a:gdLst>
                <a:gd name="T0" fmla="*/ 2 w 162"/>
                <a:gd name="T1" fmla="*/ 22 h 275"/>
                <a:gd name="T2" fmla="*/ 30 w 162"/>
                <a:gd name="T3" fmla="*/ 16 h 275"/>
                <a:gd name="T4" fmla="*/ 43 w 162"/>
                <a:gd name="T5" fmla="*/ 21 h 275"/>
                <a:gd name="T6" fmla="*/ 41 w 162"/>
                <a:gd name="T7" fmla="*/ 15 h 275"/>
                <a:gd name="T8" fmla="*/ 66 w 162"/>
                <a:gd name="T9" fmla="*/ 0 h 275"/>
                <a:gd name="T10" fmla="*/ 93 w 162"/>
                <a:gd name="T11" fmla="*/ 11 h 275"/>
                <a:gd name="T12" fmla="*/ 98 w 162"/>
                <a:gd name="T13" fmla="*/ 10 h 275"/>
                <a:gd name="T14" fmla="*/ 96 w 162"/>
                <a:gd name="T15" fmla="*/ 4 h 275"/>
                <a:gd name="T16" fmla="*/ 103 w 162"/>
                <a:gd name="T17" fmla="*/ 9 h 275"/>
                <a:gd name="T18" fmla="*/ 110 w 162"/>
                <a:gd name="T19" fmla="*/ 6 h 275"/>
                <a:gd name="T20" fmla="*/ 112 w 162"/>
                <a:gd name="T21" fmla="*/ 13 h 275"/>
                <a:gd name="T22" fmla="*/ 137 w 162"/>
                <a:gd name="T23" fmla="*/ 1 h 275"/>
                <a:gd name="T24" fmla="*/ 146 w 162"/>
                <a:gd name="T25" fmla="*/ 3 h 275"/>
                <a:gd name="T26" fmla="*/ 147 w 162"/>
                <a:gd name="T27" fmla="*/ 11 h 275"/>
                <a:gd name="T28" fmla="*/ 140 w 162"/>
                <a:gd name="T29" fmla="*/ 13 h 275"/>
                <a:gd name="T30" fmla="*/ 141 w 162"/>
                <a:gd name="T31" fmla="*/ 25 h 275"/>
                <a:gd name="T32" fmla="*/ 154 w 162"/>
                <a:gd name="T33" fmla="*/ 35 h 275"/>
                <a:gd name="T34" fmla="*/ 162 w 162"/>
                <a:gd name="T35" fmla="*/ 62 h 275"/>
                <a:gd name="T36" fmla="*/ 124 w 162"/>
                <a:gd name="T37" fmla="*/ 91 h 275"/>
                <a:gd name="T38" fmla="*/ 131 w 162"/>
                <a:gd name="T39" fmla="*/ 119 h 275"/>
                <a:gd name="T40" fmla="*/ 119 w 162"/>
                <a:gd name="T41" fmla="*/ 142 h 275"/>
                <a:gd name="T42" fmla="*/ 113 w 162"/>
                <a:gd name="T43" fmla="*/ 145 h 275"/>
                <a:gd name="T44" fmla="*/ 120 w 162"/>
                <a:gd name="T45" fmla="*/ 152 h 275"/>
                <a:gd name="T46" fmla="*/ 129 w 162"/>
                <a:gd name="T47" fmla="*/ 145 h 275"/>
                <a:gd name="T48" fmla="*/ 133 w 162"/>
                <a:gd name="T49" fmla="*/ 153 h 275"/>
                <a:gd name="T50" fmla="*/ 138 w 162"/>
                <a:gd name="T51" fmla="*/ 151 h 275"/>
                <a:gd name="T52" fmla="*/ 142 w 162"/>
                <a:gd name="T53" fmla="*/ 156 h 275"/>
                <a:gd name="T54" fmla="*/ 132 w 162"/>
                <a:gd name="T55" fmla="*/ 170 h 275"/>
                <a:gd name="T56" fmla="*/ 137 w 162"/>
                <a:gd name="T57" fmla="*/ 182 h 275"/>
                <a:gd name="T58" fmla="*/ 131 w 162"/>
                <a:gd name="T59" fmla="*/ 183 h 275"/>
                <a:gd name="T60" fmla="*/ 117 w 162"/>
                <a:gd name="T61" fmla="*/ 206 h 275"/>
                <a:gd name="T62" fmla="*/ 126 w 162"/>
                <a:gd name="T63" fmla="*/ 212 h 275"/>
                <a:gd name="T64" fmla="*/ 118 w 162"/>
                <a:gd name="T65" fmla="*/ 229 h 275"/>
                <a:gd name="T66" fmla="*/ 128 w 162"/>
                <a:gd name="T67" fmla="*/ 243 h 275"/>
                <a:gd name="T68" fmla="*/ 104 w 162"/>
                <a:gd name="T69" fmla="*/ 272 h 275"/>
                <a:gd name="T70" fmla="*/ 93 w 162"/>
                <a:gd name="T71" fmla="*/ 275 h 275"/>
                <a:gd name="T72" fmla="*/ 97 w 162"/>
                <a:gd name="T73" fmla="*/ 259 h 275"/>
                <a:gd name="T74" fmla="*/ 88 w 162"/>
                <a:gd name="T75" fmla="*/ 259 h 275"/>
                <a:gd name="T76" fmla="*/ 78 w 162"/>
                <a:gd name="T77" fmla="*/ 249 h 275"/>
                <a:gd name="T78" fmla="*/ 68 w 162"/>
                <a:gd name="T79" fmla="*/ 255 h 275"/>
                <a:gd name="T80" fmla="*/ 51 w 162"/>
                <a:gd name="T81" fmla="*/ 241 h 275"/>
                <a:gd name="T82" fmla="*/ 54 w 162"/>
                <a:gd name="T83" fmla="*/ 235 h 275"/>
                <a:gd name="T84" fmla="*/ 47 w 162"/>
                <a:gd name="T85" fmla="*/ 226 h 275"/>
                <a:gd name="T86" fmla="*/ 53 w 162"/>
                <a:gd name="T87" fmla="*/ 215 h 275"/>
                <a:gd name="T88" fmla="*/ 41 w 162"/>
                <a:gd name="T89" fmla="*/ 200 h 275"/>
                <a:gd name="T90" fmla="*/ 50 w 162"/>
                <a:gd name="T91" fmla="*/ 198 h 275"/>
                <a:gd name="T92" fmla="*/ 54 w 162"/>
                <a:gd name="T93" fmla="*/ 187 h 275"/>
                <a:gd name="T94" fmla="*/ 50 w 162"/>
                <a:gd name="T95" fmla="*/ 189 h 275"/>
                <a:gd name="T96" fmla="*/ 37 w 162"/>
                <a:gd name="T97" fmla="*/ 178 h 275"/>
                <a:gd name="T98" fmla="*/ 32 w 162"/>
                <a:gd name="T99" fmla="*/ 154 h 275"/>
                <a:gd name="T100" fmla="*/ 18 w 162"/>
                <a:gd name="T101" fmla="*/ 136 h 275"/>
                <a:gd name="T102" fmla="*/ 11 w 162"/>
                <a:gd name="T103" fmla="*/ 137 h 275"/>
                <a:gd name="T104" fmla="*/ 0 w 162"/>
                <a:gd name="T105" fmla="*/ 108 h 275"/>
                <a:gd name="T106" fmla="*/ 7 w 162"/>
                <a:gd name="T107" fmla="*/ 96 h 275"/>
                <a:gd name="T108" fmla="*/ 1 w 162"/>
                <a:gd name="T109" fmla="*/ 86 h 275"/>
                <a:gd name="T110" fmla="*/ 7 w 162"/>
                <a:gd name="T111" fmla="*/ 66 h 275"/>
                <a:gd name="T112" fmla="*/ 0 w 162"/>
                <a:gd name="T113" fmla="*/ 60 h 275"/>
                <a:gd name="T114" fmla="*/ 6 w 162"/>
                <a:gd name="T115" fmla="*/ 53 h 275"/>
                <a:gd name="T116" fmla="*/ 1 w 162"/>
                <a:gd name="T117" fmla="*/ 41 h 275"/>
                <a:gd name="T118" fmla="*/ 2 w 162"/>
                <a:gd name="T119" fmla="*/ 22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2" h="275">
                  <a:moveTo>
                    <a:pt x="2" y="22"/>
                  </a:moveTo>
                  <a:lnTo>
                    <a:pt x="30" y="16"/>
                  </a:lnTo>
                  <a:lnTo>
                    <a:pt x="43" y="21"/>
                  </a:lnTo>
                  <a:lnTo>
                    <a:pt x="41" y="15"/>
                  </a:lnTo>
                  <a:lnTo>
                    <a:pt x="66" y="0"/>
                  </a:lnTo>
                  <a:lnTo>
                    <a:pt x="93" y="11"/>
                  </a:lnTo>
                  <a:lnTo>
                    <a:pt x="98" y="10"/>
                  </a:lnTo>
                  <a:lnTo>
                    <a:pt x="96" y="4"/>
                  </a:lnTo>
                  <a:lnTo>
                    <a:pt x="103" y="9"/>
                  </a:lnTo>
                  <a:lnTo>
                    <a:pt x="110" y="6"/>
                  </a:lnTo>
                  <a:lnTo>
                    <a:pt x="112" y="13"/>
                  </a:lnTo>
                  <a:lnTo>
                    <a:pt x="137" y="1"/>
                  </a:lnTo>
                  <a:lnTo>
                    <a:pt x="146" y="3"/>
                  </a:lnTo>
                  <a:lnTo>
                    <a:pt x="147" y="11"/>
                  </a:lnTo>
                  <a:lnTo>
                    <a:pt x="140" y="13"/>
                  </a:lnTo>
                  <a:lnTo>
                    <a:pt x="141" y="25"/>
                  </a:lnTo>
                  <a:lnTo>
                    <a:pt x="154" y="35"/>
                  </a:lnTo>
                  <a:lnTo>
                    <a:pt x="162" y="62"/>
                  </a:lnTo>
                  <a:lnTo>
                    <a:pt x="124" y="91"/>
                  </a:lnTo>
                  <a:lnTo>
                    <a:pt x="131" y="119"/>
                  </a:lnTo>
                  <a:lnTo>
                    <a:pt x="119" y="142"/>
                  </a:lnTo>
                  <a:lnTo>
                    <a:pt x="113" y="145"/>
                  </a:lnTo>
                  <a:lnTo>
                    <a:pt x="120" y="152"/>
                  </a:lnTo>
                  <a:lnTo>
                    <a:pt x="129" y="145"/>
                  </a:lnTo>
                  <a:lnTo>
                    <a:pt x="133" y="153"/>
                  </a:lnTo>
                  <a:lnTo>
                    <a:pt x="138" y="151"/>
                  </a:lnTo>
                  <a:lnTo>
                    <a:pt x="142" y="156"/>
                  </a:lnTo>
                  <a:lnTo>
                    <a:pt x="132" y="170"/>
                  </a:lnTo>
                  <a:lnTo>
                    <a:pt x="137" y="182"/>
                  </a:lnTo>
                  <a:lnTo>
                    <a:pt x="131" y="183"/>
                  </a:lnTo>
                  <a:lnTo>
                    <a:pt x="117" y="206"/>
                  </a:lnTo>
                  <a:lnTo>
                    <a:pt x="126" y="212"/>
                  </a:lnTo>
                  <a:lnTo>
                    <a:pt x="118" y="229"/>
                  </a:lnTo>
                  <a:lnTo>
                    <a:pt x="128" y="243"/>
                  </a:lnTo>
                  <a:lnTo>
                    <a:pt x="104" y="272"/>
                  </a:lnTo>
                  <a:lnTo>
                    <a:pt x="93" y="275"/>
                  </a:lnTo>
                  <a:lnTo>
                    <a:pt x="97" y="259"/>
                  </a:lnTo>
                  <a:lnTo>
                    <a:pt x="88" y="259"/>
                  </a:lnTo>
                  <a:lnTo>
                    <a:pt x="78" y="249"/>
                  </a:lnTo>
                  <a:lnTo>
                    <a:pt x="68" y="255"/>
                  </a:lnTo>
                  <a:lnTo>
                    <a:pt x="51" y="241"/>
                  </a:lnTo>
                  <a:lnTo>
                    <a:pt x="54" y="235"/>
                  </a:lnTo>
                  <a:lnTo>
                    <a:pt x="47" y="226"/>
                  </a:lnTo>
                  <a:lnTo>
                    <a:pt x="53" y="215"/>
                  </a:lnTo>
                  <a:lnTo>
                    <a:pt x="41" y="200"/>
                  </a:lnTo>
                  <a:lnTo>
                    <a:pt x="50" y="198"/>
                  </a:lnTo>
                  <a:lnTo>
                    <a:pt x="54" y="187"/>
                  </a:lnTo>
                  <a:lnTo>
                    <a:pt x="50" y="189"/>
                  </a:lnTo>
                  <a:lnTo>
                    <a:pt x="37" y="178"/>
                  </a:lnTo>
                  <a:lnTo>
                    <a:pt x="32" y="154"/>
                  </a:lnTo>
                  <a:lnTo>
                    <a:pt x="18" y="136"/>
                  </a:lnTo>
                  <a:lnTo>
                    <a:pt x="11" y="137"/>
                  </a:lnTo>
                  <a:lnTo>
                    <a:pt x="0" y="108"/>
                  </a:lnTo>
                  <a:lnTo>
                    <a:pt x="7" y="96"/>
                  </a:lnTo>
                  <a:lnTo>
                    <a:pt x="1" y="86"/>
                  </a:lnTo>
                  <a:lnTo>
                    <a:pt x="7" y="66"/>
                  </a:lnTo>
                  <a:lnTo>
                    <a:pt x="0" y="60"/>
                  </a:lnTo>
                  <a:lnTo>
                    <a:pt x="6" y="53"/>
                  </a:lnTo>
                  <a:lnTo>
                    <a:pt x="1" y="41"/>
                  </a:lnTo>
                  <a:lnTo>
                    <a:pt x="2" y="22"/>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67" name="Freeform 197"/>
            <p:cNvSpPr>
              <a:spLocks/>
            </p:cNvSpPr>
            <p:nvPr/>
          </p:nvSpPr>
          <p:spPr bwMode="auto">
            <a:xfrm>
              <a:off x="4611688" y="4879976"/>
              <a:ext cx="252412" cy="384175"/>
            </a:xfrm>
            <a:custGeom>
              <a:avLst/>
              <a:gdLst>
                <a:gd name="T0" fmla="*/ 1 w 159"/>
                <a:gd name="T1" fmla="*/ 210 h 242"/>
                <a:gd name="T2" fmla="*/ 10 w 159"/>
                <a:gd name="T3" fmla="*/ 195 h 242"/>
                <a:gd name="T4" fmla="*/ 35 w 159"/>
                <a:gd name="T5" fmla="*/ 188 h 242"/>
                <a:gd name="T6" fmla="*/ 59 w 159"/>
                <a:gd name="T7" fmla="*/ 159 h 242"/>
                <a:gd name="T8" fmla="*/ 49 w 159"/>
                <a:gd name="T9" fmla="*/ 145 h 242"/>
                <a:gd name="T10" fmla="*/ 57 w 159"/>
                <a:gd name="T11" fmla="*/ 129 h 242"/>
                <a:gd name="T12" fmla="*/ 54 w 159"/>
                <a:gd name="T13" fmla="*/ 122 h 242"/>
                <a:gd name="T14" fmla="*/ 47 w 159"/>
                <a:gd name="T15" fmla="*/ 123 h 242"/>
                <a:gd name="T16" fmla="*/ 62 w 159"/>
                <a:gd name="T17" fmla="*/ 99 h 242"/>
                <a:gd name="T18" fmla="*/ 68 w 159"/>
                <a:gd name="T19" fmla="*/ 98 h 242"/>
                <a:gd name="T20" fmla="*/ 63 w 159"/>
                <a:gd name="T21" fmla="*/ 86 h 242"/>
                <a:gd name="T22" fmla="*/ 73 w 159"/>
                <a:gd name="T23" fmla="*/ 72 h 242"/>
                <a:gd name="T24" fmla="*/ 69 w 159"/>
                <a:gd name="T25" fmla="*/ 67 h 242"/>
                <a:gd name="T26" fmla="*/ 64 w 159"/>
                <a:gd name="T27" fmla="*/ 69 h 242"/>
                <a:gd name="T28" fmla="*/ 62 w 159"/>
                <a:gd name="T29" fmla="*/ 61 h 242"/>
                <a:gd name="T30" fmla="*/ 53 w 159"/>
                <a:gd name="T31" fmla="*/ 68 h 242"/>
                <a:gd name="T32" fmla="*/ 44 w 159"/>
                <a:gd name="T33" fmla="*/ 60 h 242"/>
                <a:gd name="T34" fmla="*/ 50 w 159"/>
                <a:gd name="T35" fmla="*/ 59 h 242"/>
                <a:gd name="T36" fmla="*/ 62 w 159"/>
                <a:gd name="T37" fmla="*/ 39 h 242"/>
                <a:gd name="T38" fmla="*/ 55 w 159"/>
                <a:gd name="T39" fmla="*/ 10 h 242"/>
                <a:gd name="T40" fmla="*/ 65 w 159"/>
                <a:gd name="T41" fmla="*/ 0 h 242"/>
                <a:gd name="T42" fmla="*/ 75 w 159"/>
                <a:gd name="T43" fmla="*/ 9 h 242"/>
                <a:gd name="T44" fmla="*/ 75 w 159"/>
                <a:gd name="T45" fmla="*/ 21 h 242"/>
                <a:gd name="T46" fmla="*/ 81 w 159"/>
                <a:gd name="T47" fmla="*/ 26 h 242"/>
                <a:gd name="T48" fmla="*/ 92 w 159"/>
                <a:gd name="T49" fmla="*/ 25 h 242"/>
                <a:gd name="T50" fmla="*/ 94 w 159"/>
                <a:gd name="T51" fmla="*/ 31 h 242"/>
                <a:gd name="T52" fmla="*/ 113 w 159"/>
                <a:gd name="T53" fmla="*/ 24 h 242"/>
                <a:gd name="T54" fmla="*/ 122 w 159"/>
                <a:gd name="T55" fmla="*/ 31 h 242"/>
                <a:gd name="T56" fmla="*/ 121 w 159"/>
                <a:gd name="T57" fmla="*/ 41 h 242"/>
                <a:gd name="T58" fmla="*/ 135 w 159"/>
                <a:gd name="T59" fmla="*/ 45 h 242"/>
                <a:gd name="T60" fmla="*/ 133 w 159"/>
                <a:gd name="T61" fmla="*/ 58 h 242"/>
                <a:gd name="T62" fmla="*/ 143 w 159"/>
                <a:gd name="T63" fmla="*/ 68 h 242"/>
                <a:gd name="T64" fmla="*/ 151 w 159"/>
                <a:gd name="T65" fmla="*/ 94 h 242"/>
                <a:gd name="T66" fmla="*/ 144 w 159"/>
                <a:gd name="T67" fmla="*/ 107 h 242"/>
                <a:gd name="T68" fmla="*/ 148 w 159"/>
                <a:gd name="T69" fmla="*/ 123 h 242"/>
                <a:gd name="T70" fmla="*/ 159 w 159"/>
                <a:gd name="T71" fmla="*/ 138 h 242"/>
                <a:gd name="T72" fmla="*/ 151 w 159"/>
                <a:gd name="T73" fmla="*/ 148 h 242"/>
                <a:gd name="T74" fmla="*/ 140 w 159"/>
                <a:gd name="T75" fmla="*/ 150 h 242"/>
                <a:gd name="T76" fmla="*/ 140 w 159"/>
                <a:gd name="T77" fmla="*/ 164 h 242"/>
                <a:gd name="T78" fmla="*/ 130 w 159"/>
                <a:gd name="T79" fmla="*/ 178 h 242"/>
                <a:gd name="T80" fmla="*/ 116 w 159"/>
                <a:gd name="T81" fmla="*/ 179 h 242"/>
                <a:gd name="T82" fmla="*/ 100 w 159"/>
                <a:gd name="T83" fmla="*/ 200 h 242"/>
                <a:gd name="T84" fmla="*/ 86 w 159"/>
                <a:gd name="T85" fmla="*/ 201 h 242"/>
                <a:gd name="T86" fmla="*/ 79 w 159"/>
                <a:gd name="T87" fmla="*/ 212 h 242"/>
                <a:gd name="T88" fmla="*/ 83 w 159"/>
                <a:gd name="T89" fmla="*/ 225 h 242"/>
                <a:gd name="T90" fmla="*/ 75 w 159"/>
                <a:gd name="T91" fmla="*/ 223 h 242"/>
                <a:gd name="T92" fmla="*/ 63 w 159"/>
                <a:gd name="T93" fmla="*/ 235 h 242"/>
                <a:gd name="T94" fmla="*/ 56 w 159"/>
                <a:gd name="T95" fmla="*/ 229 h 242"/>
                <a:gd name="T96" fmla="*/ 48 w 159"/>
                <a:gd name="T97" fmla="*/ 232 h 242"/>
                <a:gd name="T98" fmla="*/ 49 w 159"/>
                <a:gd name="T99" fmla="*/ 226 h 242"/>
                <a:gd name="T100" fmla="*/ 45 w 159"/>
                <a:gd name="T101" fmla="*/ 226 h 242"/>
                <a:gd name="T102" fmla="*/ 27 w 159"/>
                <a:gd name="T103" fmla="*/ 229 h 242"/>
                <a:gd name="T104" fmla="*/ 27 w 159"/>
                <a:gd name="T105" fmla="*/ 238 h 242"/>
                <a:gd name="T106" fmla="*/ 16 w 159"/>
                <a:gd name="T107" fmla="*/ 242 h 242"/>
                <a:gd name="T108" fmla="*/ 0 w 159"/>
                <a:gd name="T109" fmla="*/ 228 h 242"/>
                <a:gd name="T110" fmla="*/ 9 w 159"/>
                <a:gd name="T111" fmla="*/ 213 h 242"/>
                <a:gd name="T112" fmla="*/ 1 w 159"/>
                <a:gd name="T113" fmla="*/ 21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 h="242">
                  <a:moveTo>
                    <a:pt x="1" y="210"/>
                  </a:moveTo>
                  <a:lnTo>
                    <a:pt x="10" y="195"/>
                  </a:lnTo>
                  <a:lnTo>
                    <a:pt x="35" y="188"/>
                  </a:lnTo>
                  <a:lnTo>
                    <a:pt x="59" y="159"/>
                  </a:lnTo>
                  <a:lnTo>
                    <a:pt x="49" y="145"/>
                  </a:lnTo>
                  <a:lnTo>
                    <a:pt x="57" y="129"/>
                  </a:lnTo>
                  <a:lnTo>
                    <a:pt x="54" y="122"/>
                  </a:lnTo>
                  <a:lnTo>
                    <a:pt x="47" y="123"/>
                  </a:lnTo>
                  <a:lnTo>
                    <a:pt x="62" y="99"/>
                  </a:lnTo>
                  <a:lnTo>
                    <a:pt x="68" y="98"/>
                  </a:lnTo>
                  <a:lnTo>
                    <a:pt x="63" y="86"/>
                  </a:lnTo>
                  <a:lnTo>
                    <a:pt x="73" y="72"/>
                  </a:lnTo>
                  <a:lnTo>
                    <a:pt x="69" y="67"/>
                  </a:lnTo>
                  <a:lnTo>
                    <a:pt x="64" y="69"/>
                  </a:lnTo>
                  <a:lnTo>
                    <a:pt x="62" y="61"/>
                  </a:lnTo>
                  <a:lnTo>
                    <a:pt x="53" y="68"/>
                  </a:lnTo>
                  <a:lnTo>
                    <a:pt x="44" y="60"/>
                  </a:lnTo>
                  <a:lnTo>
                    <a:pt x="50" y="59"/>
                  </a:lnTo>
                  <a:lnTo>
                    <a:pt x="62" y="39"/>
                  </a:lnTo>
                  <a:lnTo>
                    <a:pt x="55" y="10"/>
                  </a:lnTo>
                  <a:lnTo>
                    <a:pt x="65" y="0"/>
                  </a:lnTo>
                  <a:lnTo>
                    <a:pt x="75" y="9"/>
                  </a:lnTo>
                  <a:lnTo>
                    <a:pt x="75" y="21"/>
                  </a:lnTo>
                  <a:lnTo>
                    <a:pt x="81" y="26"/>
                  </a:lnTo>
                  <a:lnTo>
                    <a:pt x="92" y="25"/>
                  </a:lnTo>
                  <a:lnTo>
                    <a:pt x="94" y="31"/>
                  </a:lnTo>
                  <a:lnTo>
                    <a:pt x="113" y="24"/>
                  </a:lnTo>
                  <a:lnTo>
                    <a:pt x="122" y="31"/>
                  </a:lnTo>
                  <a:lnTo>
                    <a:pt x="121" y="41"/>
                  </a:lnTo>
                  <a:lnTo>
                    <a:pt x="135" y="45"/>
                  </a:lnTo>
                  <a:lnTo>
                    <a:pt x="133" y="58"/>
                  </a:lnTo>
                  <a:lnTo>
                    <a:pt x="143" y="68"/>
                  </a:lnTo>
                  <a:lnTo>
                    <a:pt x="151" y="94"/>
                  </a:lnTo>
                  <a:lnTo>
                    <a:pt x="144" y="107"/>
                  </a:lnTo>
                  <a:lnTo>
                    <a:pt x="148" y="123"/>
                  </a:lnTo>
                  <a:lnTo>
                    <a:pt x="159" y="138"/>
                  </a:lnTo>
                  <a:lnTo>
                    <a:pt x="151" y="148"/>
                  </a:lnTo>
                  <a:lnTo>
                    <a:pt x="140" y="150"/>
                  </a:lnTo>
                  <a:lnTo>
                    <a:pt x="140" y="164"/>
                  </a:lnTo>
                  <a:lnTo>
                    <a:pt x="130" y="178"/>
                  </a:lnTo>
                  <a:lnTo>
                    <a:pt x="116" y="179"/>
                  </a:lnTo>
                  <a:lnTo>
                    <a:pt x="100" y="200"/>
                  </a:lnTo>
                  <a:lnTo>
                    <a:pt x="86" y="201"/>
                  </a:lnTo>
                  <a:lnTo>
                    <a:pt x="79" y="212"/>
                  </a:lnTo>
                  <a:lnTo>
                    <a:pt x="83" y="225"/>
                  </a:lnTo>
                  <a:lnTo>
                    <a:pt x="75" y="223"/>
                  </a:lnTo>
                  <a:lnTo>
                    <a:pt x="63" y="235"/>
                  </a:lnTo>
                  <a:lnTo>
                    <a:pt x="56" y="229"/>
                  </a:lnTo>
                  <a:lnTo>
                    <a:pt x="48" y="232"/>
                  </a:lnTo>
                  <a:lnTo>
                    <a:pt x="49" y="226"/>
                  </a:lnTo>
                  <a:lnTo>
                    <a:pt x="45" y="226"/>
                  </a:lnTo>
                  <a:lnTo>
                    <a:pt x="27" y="229"/>
                  </a:lnTo>
                  <a:lnTo>
                    <a:pt x="27" y="238"/>
                  </a:lnTo>
                  <a:lnTo>
                    <a:pt x="16" y="242"/>
                  </a:lnTo>
                  <a:lnTo>
                    <a:pt x="0" y="228"/>
                  </a:lnTo>
                  <a:lnTo>
                    <a:pt x="9" y="213"/>
                  </a:lnTo>
                  <a:lnTo>
                    <a:pt x="1" y="21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8" name="Freeform 198"/>
            <p:cNvSpPr>
              <a:spLocks/>
            </p:cNvSpPr>
            <p:nvPr/>
          </p:nvSpPr>
          <p:spPr bwMode="auto">
            <a:xfrm>
              <a:off x="4611688" y="4879976"/>
              <a:ext cx="252412" cy="384175"/>
            </a:xfrm>
            <a:custGeom>
              <a:avLst/>
              <a:gdLst>
                <a:gd name="T0" fmla="*/ 1 w 159"/>
                <a:gd name="T1" fmla="*/ 210 h 242"/>
                <a:gd name="T2" fmla="*/ 10 w 159"/>
                <a:gd name="T3" fmla="*/ 195 h 242"/>
                <a:gd name="T4" fmla="*/ 35 w 159"/>
                <a:gd name="T5" fmla="*/ 188 h 242"/>
                <a:gd name="T6" fmla="*/ 59 w 159"/>
                <a:gd name="T7" fmla="*/ 159 h 242"/>
                <a:gd name="T8" fmla="*/ 49 w 159"/>
                <a:gd name="T9" fmla="*/ 145 h 242"/>
                <a:gd name="T10" fmla="*/ 57 w 159"/>
                <a:gd name="T11" fmla="*/ 129 h 242"/>
                <a:gd name="T12" fmla="*/ 54 w 159"/>
                <a:gd name="T13" fmla="*/ 122 h 242"/>
                <a:gd name="T14" fmla="*/ 47 w 159"/>
                <a:gd name="T15" fmla="*/ 123 h 242"/>
                <a:gd name="T16" fmla="*/ 62 w 159"/>
                <a:gd name="T17" fmla="*/ 99 h 242"/>
                <a:gd name="T18" fmla="*/ 68 w 159"/>
                <a:gd name="T19" fmla="*/ 98 h 242"/>
                <a:gd name="T20" fmla="*/ 63 w 159"/>
                <a:gd name="T21" fmla="*/ 86 h 242"/>
                <a:gd name="T22" fmla="*/ 73 w 159"/>
                <a:gd name="T23" fmla="*/ 72 h 242"/>
                <a:gd name="T24" fmla="*/ 69 w 159"/>
                <a:gd name="T25" fmla="*/ 67 h 242"/>
                <a:gd name="T26" fmla="*/ 64 w 159"/>
                <a:gd name="T27" fmla="*/ 69 h 242"/>
                <a:gd name="T28" fmla="*/ 62 w 159"/>
                <a:gd name="T29" fmla="*/ 61 h 242"/>
                <a:gd name="T30" fmla="*/ 53 w 159"/>
                <a:gd name="T31" fmla="*/ 68 h 242"/>
                <a:gd name="T32" fmla="*/ 44 w 159"/>
                <a:gd name="T33" fmla="*/ 60 h 242"/>
                <a:gd name="T34" fmla="*/ 50 w 159"/>
                <a:gd name="T35" fmla="*/ 59 h 242"/>
                <a:gd name="T36" fmla="*/ 62 w 159"/>
                <a:gd name="T37" fmla="*/ 39 h 242"/>
                <a:gd name="T38" fmla="*/ 55 w 159"/>
                <a:gd name="T39" fmla="*/ 10 h 242"/>
                <a:gd name="T40" fmla="*/ 65 w 159"/>
                <a:gd name="T41" fmla="*/ 0 h 242"/>
                <a:gd name="T42" fmla="*/ 75 w 159"/>
                <a:gd name="T43" fmla="*/ 9 h 242"/>
                <a:gd name="T44" fmla="*/ 75 w 159"/>
                <a:gd name="T45" fmla="*/ 21 h 242"/>
                <a:gd name="T46" fmla="*/ 81 w 159"/>
                <a:gd name="T47" fmla="*/ 26 h 242"/>
                <a:gd name="T48" fmla="*/ 92 w 159"/>
                <a:gd name="T49" fmla="*/ 25 h 242"/>
                <a:gd name="T50" fmla="*/ 94 w 159"/>
                <a:gd name="T51" fmla="*/ 31 h 242"/>
                <a:gd name="T52" fmla="*/ 113 w 159"/>
                <a:gd name="T53" fmla="*/ 24 h 242"/>
                <a:gd name="T54" fmla="*/ 122 w 159"/>
                <a:gd name="T55" fmla="*/ 31 h 242"/>
                <a:gd name="T56" fmla="*/ 121 w 159"/>
                <a:gd name="T57" fmla="*/ 41 h 242"/>
                <a:gd name="T58" fmla="*/ 135 w 159"/>
                <a:gd name="T59" fmla="*/ 45 h 242"/>
                <a:gd name="T60" fmla="*/ 133 w 159"/>
                <a:gd name="T61" fmla="*/ 58 h 242"/>
                <a:gd name="T62" fmla="*/ 143 w 159"/>
                <a:gd name="T63" fmla="*/ 68 h 242"/>
                <a:gd name="T64" fmla="*/ 151 w 159"/>
                <a:gd name="T65" fmla="*/ 94 h 242"/>
                <a:gd name="T66" fmla="*/ 144 w 159"/>
                <a:gd name="T67" fmla="*/ 107 h 242"/>
                <a:gd name="T68" fmla="*/ 148 w 159"/>
                <a:gd name="T69" fmla="*/ 123 h 242"/>
                <a:gd name="T70" fmla="*/ 159 w 159"/>
                <a:gd name="T71" fmla="*/ 138 h 242"/>
                <a:gd name="T72" fmla="*/ 151 w 159"/>
                <a:gd name="T73" fmla="*/ 148 h 242"/>
                <a:gd name="T74" fmla="*/ 140 w 159"/>
                <a:gd name="T75" fmla="*/ 150 h 242"/>
                <a:gd name="T76" fmla="*/ 140 w 159"/>
                <a:gd name="T77" fmla="*/ 164 h 242"/>
                <a:gd name="T78" fmla="*/ 130 w 159"/>
                <a:gd name="T79" fmla="*/ 178 h 242"/>
                <a:gd name="T80" fmla="*/ 116 w 159"/>
                <a:gd name="T81" fmla="*/ 179 h 242"/>
                <a:gd name="T82" fmla="*/ 100 w 159"/>
                <a:gd name="T83" fmla="*/ 200 h 242"/>
                <a:gd name="T84" fmla="*/ 86 w 159"/>
                <a:gd name="T85" fmla="*/ 201 h 242"/>
                <a:gd name="T86" fmla="*/ 79 w 159"/>
                <a:gd name="T87" fmla="*/ 212 h 242"/>
                <a:gd name="T88" fmla="*/ 83 w 159"/>
                <a:gd name="T89" fmla="*/ 225 h 242"/>
                <a:gd name="T90" fmla="*/ 75 w 159"/>
                <a:gd name="T91" fmla="*/ 223 h 242"/>
                <a:gd name="T92" fmla="*/ 63 w 159"/>
                <a:gd name="T93" fmla="*/ 235 h 242"/>
                <a:gd name="T94" fmla="*/ 56 w 159"/>
                <a:gd name="T95" fmla="*/ 229 h 242"/>
                <a:gd name="T96" fmla="*/ 48 w 159"/>
                <a:gd name="T97" fmla="*/ 232 h 242"/>
                <a:gd name="T98" fmla="*/ 49 w 159"/>
                <a:gd name="T99" fmla="*/ 226 h 242"/>
                <a:gd name="T100" fmla="*/ 45 w 159"/>
                <a:gd name="T101" fmla="*/ 226 h 242"/>
                <a:gd name="T102" fmla="*/ 27 w 159"/>
                <a:gd name="T103" fmla="*/ 229 h 242"/>
                <a:gd name="T104" fmla="*/ 27 w 159"/>
                <a:gd name="T105" fmla="*/ 238 h 242"/>
                <a:gd name="T106" fmla="*/ 16 w 159"/>
                <a:gd name="T107" fmla="*/ 242 h 242"/>
                <a:gd name="T108" fmla="*/ 0 w 159"/>
                <a:gd name="T109" fmla="*/ 228 h 242"/>
                <a:gd name="T110" fmla="*/ 9 w 159"/>
                <a:gd name="T111" fmla="*/ 213 h 242"/>
                <a:gd name="T112" fmla="*/ 1 w 159"/>
                <a:gd name="T113" fmla="*/ 21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 h="242">
                  <a:moveTo>
                    <a:pt x="1" y="210"/>
                  </a:moveTo>
                  <a:lnTo>
                    <a:pt x="10" y="195"/>
                  </a:lnTo>
                  <a:lnTo>
                    <a:pt x="35" y="188"/>
                  </a:lnTo>
                  <a:lnTo>
                    <a:pt x="59" y="159"/>
                  </a:lnTo>
                  <a:lnTo>
                    <a:pt x="49" y="145"/>
                  </a:lnTo>
                  <a:lnTo>
                    <a:pt x="57" y="129"/>
                  </a:lnTo>
                  <a:lnTo>
                    <a:pt x="54" y="122"/>
                  </a:lnTo>
                  <a:lnTo>
                    <a:pt x="47" y="123"/>
                  </a:lnTo>
                  <a:lnTo>
                    <a:pt x="62" y="99"/>
                  </a:lnTo>
                  <a:lnTo>
                    <a:pt x="68" y="98"/>
                  </a:lnTo>
                  <a:lnTo>
                    <a:pt x="63" y="86"/>
                  </a:lnTo>
                  <a:lnTo>
                    <a:pt x="73" y="72"/>
                  </a:lnTo>
                  <a:lnTo>
                    <a:pt x="69" y="67"/>
                  </a:lnTo>
                  <a:lnTo>
                    <a:pt x="64" y="69"/>
                  </a:lnTo>
                  <a:lnTo>
                    <a:pt x="62" y="61"/>
                  </a:lnTo>
                  <a:lnTo>
                    <a:pt x="53" y="68"/>
                  </a:lnTo>
                  <a:lnTo>
                    <a:pt x="44" y="60"/>
                  </a:lnTo>
                  <a:lnTo>
                    <a:pt x="50" y="59"/>
                  </a:lnTo>
                  <a:lnTo>
                    <a:pt x="62" y="39"/>
                  </a:lnTo>
                  <a:lnTo>
                    <a:pt x="55" y="10"/>
                  </a:lnTo>
                  <a:lnTo>
                    <a:pt x="65" y="0"/>
                  </a:lnTo>
                  <a:lnTo>
                    <a:pt x="75" y="9"/>
                  </a:lnTo>
                  <a:lnTo>
                    <a:pt x="75" y="21"/>
                  </a:lnTo>
                  <a:lnTo>
                    <a:pt x="81" y="26"/>
                  </a:lnTo>
                  <a:lnTo>
                    <a:pt x="92" y="25"/>
                  </a:lnTo>
                  <a:lnTo>
                    <a:pt x="94" y="31"/>
                  </a:lnTo>
                  <a:lnTo>
                    <a:pt x="113" y="24"/>
                  </a:lnTo>
                  <a:lnTo>
                    <a:pt x="122" y="31"/>
                  </a:lnTo>
                  <a:lnTo>
                    <a:pt x="121" y="41"/>
                  </a:lnTo>
                  <a:lnTo>
                    <a:pt x="135" y="45"/>
                  </a:lnTo>
                  <a:lnTo>
                    <a:pt x="133" y="58"/>
                  </a:lnTo>
                  <a:lnTo>
                    <a:pt x="143" y="68"/>
                  </a:lnTo>
                  <a:lnTo>
                    <a:pt x="151" y="94"/>
                  </a:lnTo>
                  <a:lnTo>
                    <a:pt x="144" y="107"/>
                  </a:lnTo>
                  <a:lnTo>
                    <a:pt x="148" y="123"/>
                  </a:lnTo>
                  <a:lnTo>
                    <a:pt x="159" y="138"/>
                  </a:lnTo>
                  <a:lnTo>
                    <a:pt x="151" y="148"/>
                  </a:lnTo>
                  <a:lnTo>
                    <a:pt x="140" y="150"/>
                  </a:lnTo>
                  <a:lnTo>
                    <a:pt x="140" y="164"/>
                  </a:lnTo>
                  <a:lnTo>
                    <a:pt x="130" y="178"/>
                  </a:lnTo>
                  <a:lnTo>
                    <a:pt x="116" y="179"/>
                  </a:lnTo>
                  <a:lnTo>
                    <a:pt x="100" y="200"/>
                  </a:lnTo>
                  <a:lnTo>
                    <a:pt x="86" y="201"/>
                  </a:lnTo>
                  <a:lnTo>
                    <a:pt x="79" y="212"/>
                  </a:lnTo>
                  <a:lnTo>
                    <a:pt x="83" y="225"/>
                  </a:lnTo>
                  <a:lnTo>
                    <a:pt x="75" y="223"/>
                  </a:lnTo>
                  <a:lnTo>
                    <a:pt x="63" y="235"/>
                  </a:lnTo>
                  <a:lnTo>
                    <a:pt x="56" y="229"/>
                  </a:lnTo>
                  <a:lnTo>
                    <a:pt x="48" y="232"/>
                  </a:lnTo>
                  <a:lnTo>
                    <a:pt x="49" y="226"/>
                  </a:lnTo>
                  <a:lnTo>
                    <a:pt x="45" y="226"/>
                  </a:lnTo>
                  <a:lnTo>
                    <a:pt x="27" y="229"/>
                  </a:lnTo>
                  <a:lnTo>
                    <a:pt x="27" y="238"/>
                  </a:lnTo>
                  <a:lnTo>
                    <a:pt x="16" y="242"/>
                  </a:lnTo>
                  <a:lnTo>
                    <a:pt x="0" y="228"/>
                  </a:lnTo>
                  <a:lnTo>
                    <a:pt x="9" y="213"/>
                  </a:lnTo>
                  <a:lnTo>
                    <a:pt x="1" y="210"/>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69" name="Freeform 199"/>
            <p:cNvSpPr>
              <a:spLocks/>
            </p:cNvSpPr>
            <p:nvPr/>
          </p:nvSpPr>
          <p:spPr bwMode="auto">
            <a:xfrm>
              <a:off x="4660900" y="5087939"/>
              <a:ext cx="612775" cy="374650"/>
            </a:xfrm>
            <a:custGeom>
              <a:avLst/>
              <a:gdLst>
                <a:gd name="T0" fmla="*/ 17 w 386"/>
                <a:gd name="T1" fmla="*/ 95 h 236"/>
                <a:gd name="T2" fmla="*/ 24 w 386"/>
                <a:gd name="T3" fmla="*/ 98 h 236"/>
                <a:gd name="T4" fmla="*/ 44 w 386"/>
                <a:gd name="T5" fmla="*/ 92 h 236"/>
                <a:gd name="T6" fmla="*/ 48 w 386"/>
                <a:gd name="T7" fmla="*/ 80 h 236"/>
                <a:gd name="T8" fmla="*/ 76 w 386"/>
                <a:gd name="T9" fmla="*/ 78 h 236"/>
                <a:gd name="T10" fmla="*/ 113 w 386"/>
                <a:gd name="T11" fmla="*/ 94 h 236"/>
                <a:gd name="T12" fmla="*/ 151 w 386"/>
                <a:gd name="T13" fmla="*/ 101 h 236"/>
                <a:gd name="T14" fmla="*/ 203 w 386"/>
                <a:gd name="T15" fmla="*/ 47 h 236"/>
                <a:gd name="T16" fmla="*/ 225 w 386"/>
                <a:gd name="T17" fmla="*/ 24 h 236"/>
                <a:gd name="T18" fmla="*/ 244 w 386"/>
                <a:gd name="T19" fmla="*/ 11 h 236"/>
                <a:gd name="T20" fmla="*/ 262 w 386"/>
                <a:gd name="T21" fmla="*/ 10 h 236"/>
                <a:gd name="T22" fmla="*/ 281 w 386"/>
                <a:gd name="T23" fmla="*/ 4 h 236"/>
                <a:gd name="T24" fmla="*/ 295 w 386"/>
                <a:gd name="T25" fmla="*/ 8 h 236"/>
                <a:gd name="T26" fmla="*/ 319 w 386"/>
                <a:gd name="T27" fmla="*/ 8 h 236"/>
                <a:gd name="T28" fmla="*/ 353 w 386"/>
                <a:gd name="T29" fmla="*/ 31 h 236"/>
                <a:gd name="T30" fmla="*/ 374 w 386"/>
                <a:gd name="T31" fmla="*/ 35 h 236"/>
                <a:gd name="T32" fmla="*/ 373 w 386"/>
                <a:gd name="T33" fmla="*/ 51 h 236"/>
                <a:gd name="T34" fmla="*/ 363 w 386"/>
                <a:gd name="T35" fmla="*/ 79 h 236"/>
                <a:gd name="T36" fmla="*/ 376 w 386"/>
                <a:gd name="T37" fmla="*/ 95 h 236"/>
                <a:gd name="T38" fmla="*/ 353 w 386"/>
                <a:gd name="T39" fmla="*/ 119 h 236"/>
                <a:gd name="T40" fmla="*/ 340 w 386"/>
                <a:gd name="T41" fmla="*/ 136 h 236"/>
                <a:gd name="T42" fmla="*/ 339 w 386"/>
                <a:gd name="T43" fmla="*/ 171 h 236"/>
                <a:gd name="T44" fmla="*/ 349 w 386"/>
                <a:gd name="T45" fmla="*/ 193 h 236"/>
                <a:gd name="T46" fmla="*/ 332 w 386"/>
                <a:gd name="T47" fmla="*/ 227 h 236"/>
                <a:gd name="T48" fmla="*/ 310 w 386"/>
                <a:gd name="T49" fmla="*/ 236 h 236"/>
                <a:gd name="T50" fmla="*/ 280 w 386"/>
                <a:gd name="T51" fmla="*/ 223 h 236"/>
                <a:gd name="T52" fmla="*/ 254 w 386"/>
                <a:gd name="T53" fmla="*/ 216 h 236"/>
                <a:gd name="T54" fmla="*/ 221 w 386"/>
                <a:gd name="T55" fmla="*/ 213 h 236"/>
                <a:gd name="T56" fmla="*/ 200 w 386"/>
                <a:gd name="T57" fmla="*/ 202 h 236"/>
                <a:gd name="T58" fmla="*/ 154 w 386"/>
                <a:gd name="T59" fmla="*/ 176 h 236"/>
                <a:gd name="T60" fmla="*/ 150 w 386"/>
                <a:gd name="T61" fmla="*/ 163 h 236"/>
                <a:gd name="T62" fmla="*/ 127 w 386"/>
                <a:gd name="T63" fmla="*/ 155 h 236"/>
                <a:gd name="T64" fmla="*/ 104 w 386"/>
                <a:gd name="T65" fmla="*/ 162 h 236"/>
                <a:gd name="T66" fmla="*/ 70 w 386"/>
                <a:gd name="T67" fmla="*/ 176 h 236"/>
                <a:gd name="T68" fmla="*/ 15 w 386"/>
                <a:gd name="T69" fmla="*/ 199 h 236"/>
                <a:gd name="T70" fmla="*/ 7 w 386"/>
                <a:gd name="T71" fmla="*/ 180 h 236"/>
                <a:gd name="T72" fmla="*/ 22 w 386"/>
                <a:gd name="T73" fmla="*/ 173 h 236"/>
                <a:gd name="T74" fmla="*/ 6 w 386"/>
                <a:gd name="T75" fmla="*/ 129 h 236"/>
                <a:gd name="T76" fmla="*/ 0 w 386"/>
                <a:gd name="T77" fmla="*/ 9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86" h="236">
                  <a:moveTo>
                    <a:pt x="0" y="98"/>
                  </a:moveTo>
                  <a:lnTo>
                    <a:pt x="17" y="95"/>
                  </a:lnTo>
                  <a:lnTo>
                    <a:pt x="17" y="101"/>
                  </a:lnTo>
                  <a:lnTo>
                    <a:pt x="24" y="98"/>
                  </a:lnTo>
                  <a:lnTo>
                    <a:pt x="32" y="104"/>
                  </a:lnTo>
                  <a:lnTo>
                    <a:pt x="44" y="92"/>
                  </a:lnTo>
                  <a:lnTo>
                    <a:pt x="52" y="94"/>
                  </a:lnTo>
                  <a:lnTo>
                    <a:pt x="48" y="80"/>
                  </a:lnTo>
                  <a:lnTo>
                    <a:pt x="63" y="68"/>
                  </a:lnTo>
                  <a:lnTo>
                    <a:pt x="76" y="78"/>
                  </a:lnTo>
                  <a:lnTo>
                    <a:pt x="79" y="88"/>
                  </a:lnTo>
                  <a:lnTo>
                    <a:pt x="113" y="94"/>
                  </a:lnTo>
                  <a:lnTo>
                    <a:pt x="122" y="101"/>
                  </a:lnTo>
                  <a:lnTo>
                    <a:pt x="151" y="101"/>
                  </a:lnTo>
                  <a:lnTo>
                    <a:pt x="183" y="81"/>
                  </a:lnTo>
                  <a:lnTo>
                    <a:pt x="203" y="47"/>
                  </a:lnTo>
                  <a:lnTo>
                    <a:pt x="217" y="42"/>
                  </a:lnTo>
                  <a:lnTo>
                    <a:pt x="225" y="24"/>
                  </a:lnTo>
                  <a:lnTo>
                    <a:pt x="222" y="17"/>
                  </a:lnTo>
                  <a:lnTo>
                    <a:pt x="244" y="11"/>
                  </a:lnTo>
                  <a:lnTo>
                    <a:pt x="250" y="17"/>
                  </a:lnTo>
                  <a:lnTo>
                    <a:pt x="262" y="10"/>
                  </a:lnTo>
                  <a:lnTo>
                    <a:pt x="276" y="14"/>
                  </a:lnTo>
                  <a:lnTo>
                    <a:pt x="281" y="4"/>
                  </a:lnTo>
                  <a:lnTo>
                    <a:pt x="288" y="11"/>
                  </a:lnTo>
                  <a:lnTo>
                    <a:pt x="295" y="8"/>
                  </a:lnTo>
                  <a:lnTo>
                    <a:pt x="298" y="0"/>
                  </a:lnTo>
                  <a:lnTo>
                    <a:pt x="319" y="8"/>
                  </a:lnTo>
                  <a:lnTo>
                    <a:pt x="328" y="22"/>
                  </a:lnTo>
                  <a:lnTo>
                    <a:pt x="353" y="31"/>
                  </a:lnTo>
                  <a:lnTo>
                    <a:pt x="353" y="39"/>
                  </a:lnTo>
                  <a:lnTo>
                    <a:pt x="374" y="35"/>
                  </a:lnTo>
                  <a:lnTo>
                    <a:pt x="386" y="49"/>
                  </a:lnTo>
                  <a:lnTo>
                    <a:pt x="373" y="51"/>
                  </a:lnTo>
                  <a:lnTo>
                    <a:pt x="375" y="61"/>
                  </a:lnTo>
                  <a:lnTo>
                    <a:pt x="363" y="79"/>
                  </a:lnTo>
                  <a:lnTo>
                    <a:pt x="364" y="88"/>
                  </a:lnTo>
                  <a:lnTo>
                    <a:pt x="376" y="95"/>
                  </a:lnTo>
                  <a:lnTo>
                    <a:pt x="367" y="111"/>
                  </a:lnTo>
                  <a:lnTo>
                    <a:pt x="353" y="119"/>
                  </a:lnTo>
                  <a:lnTo>
                    <a:pt x="347" y="136"/>
                  </a:lnTo>
                  <a:lnTo>
                    <a:pt x="340" y="136"/>
                  </a:lnTo>
                  <a:lnTo>
                    <a:pt x="332" y="161"/>
                  </a:lnTo>
                  <a:lnTo>
                    <a:pt x="339" y="171"/>
                  </a:lnTo>
                  <a:lnTo>
                    <a:pt x="338" y="183"/>
                  </a:lnTo>
                  <a:lnTo>
                    <a:pt x="349" y="193"/>
                  </a:lnTo>
                  <a:lnTo>
                    <a:pt x="348" y="203"/>
                  </a:lnTo>
                  <a:lnTo>
                    <a:pt x="332" y="227"/>
                  </a:lnTo>
                  <a:lnTo>
                    <a:pt x="327" y="222"/>
                  </a:lnTo>
                  <a:lnTo>
                    <a:pt x="310" y="236"/>
                  </a:lnTo>
                  <a:lnTo>
                    <a:pt x="297" y="227"/>
                  </a:lnTo>
                  <a:lnTo>
                    <a:pt x="280" y="223"/>
                  </a:lnTo>
                  <a:lnTo>
                    <a:pt x="276" y="228"/>
                  </a:lnTo>
                  <a:lnTo>
                    <a:pt x="254" y="216"/>
                  </a:lnTo>
                  <a:lnTo>
                    <a:pt x="241" y="225"/>
                  </a:lnTo>
                  <a:lnTo>
                    <a:pt x="221" y="213"/>
                  </a:lnTo>
                  <a:lnTo>
                    <a:pt x="207" y="213"/>
                  </a:lnTo>
                  <a:lnTo>
                    <a:pt x="200" y="202"/>
                  </a:lnTo>
                  <a:lnTo>
                    <a:pt x="197" y="181"/>
                  </a:lnTo>
                  <a:lnTo>
                    <a:pt x="154" y="176"/>
                  </a:lnTo>
                  <a:lnTo>
                    <a:pt x="148" y="171"/>
                  </a:lnTo>
                  <a:lnTo>
                    <a:pt x="150" y="163"/>
                  </a:lnTo>
                  <a:lnTo>
                    <a:pt x="137" y="167"/>
                  </a:lnTo>
                  <a:lnTo>
                    <a:pt x="127" y="155"/>
                  </a:lnTo>
                  <a:lnTo>
                    <a:pt x="122" y="164"/>
                  </a:lnTo>
                  <a:lnTo>
                    <a:pt x="104" y="162"/>
                  </a:lnTo>
                  <a:lnTo>
                    <a:pt x="89" y="176"/>
                  </a:lnTo>
                  <a:lnTo>
                    <a:pt x="70" y="176"/>
                  </a:lnTo>
                  <a:lnTo>
                    <a:pt x="59" y="188"/>
                  </a:lnTo>
                  <a:lnTo>
                    <a:pt x="15" y="199"/>
                  </a:lnTo>
                  <a:lnTo>
                    <a:pt x="15" y="182"/>
                  </a:lnTo>
                  <a:lnTo>
                    <a:pt x="7" y="180"/>
                  </a:lnTo>
                  <a:lnTo>
                    <a:pt x="17" y="166"/>
                  </a:lnTo>
                  <a:lnTo>
                    <a:pt x="22" y="173"/>
                  </a:lnTo>
                  <a:lnTo>
                    <a:pt x="31" y="164"/>
                  </a:lnTo>
                  <a:lnTo>
                    <a:pt x="6" y="129"/>
                  </a:lnTo>
                  <a:lnTo>
                    <a:pt x="7" y="108"/>
                  </a:lnTo>
                  <a:lnTo>
                    <a:pt x="0" y="9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200"/>
            <p:cNvSpPr>
              <a:spLocks/>
            </p:cNvSpPr>
            <p:nvPr/>
          </p:nvSpPr>
          <p:spPr bwMode="auto">
            <a:xfrm>
              <a:off x="4660900" y="5087939"/>
              <a:ext cx="612775" cy="374650"/>
            </a:xfrm>
            <a:custGeom>
              <a:avLst/>
              <a:gdLst>
                <a:gd name="T0" fmla="*/ 17 w 386"/>
                <a:gd name="T1" fmla="*/ 95 h 236"/>
                <a:gd name="T2" fmla="*/ 24 w 386"/>
                <a:gd name="T3" fmla="*/ 98 h 236"/>
                <a:gd name="T4" fmla="*/ 44 w 386"/>
                <a:gd name="T5" fmla="*/ 92 h 236"/>
                <a:gd name="T6" fmla="*/ 48 w 386"/>
                <a:gd name="T7" fmla="*/ 80 h 236"/>
                <a:gd name="T8" fmla="*/ 76 w 386"/>
                <a:gd name="T9" fmla="*/ 78 h 236"/>
                <a:gd name="T10" fmla="*/ 113 w 386"/>
                <a:gd name="T11" fmla="*/ 94 h 236"/>
                <a:gd name="T12" fmla="*/ 151 w 386"/>
                <a:gd name="T13" fmla="*/ 101 h 236"/>
                <a:gd name="T14" fmla="*/ 203 w 386"/>
                <a:gd name="T15" fmla="*/ 47 h 236"/>
                <a:gd name="T16" fmla="*/ 225 w 386"/>
                <a:gd name="T17" fmla="*/ 24 h 236"/>
                <a:gd name="T18" fmla="*/ 244 w 386"/>
                <a:gd name="T19" fmla="*/ 11 h 236"/>
                <a:gd name="T20" fmla="*/ 262 w 386"/>
                <a:gd name="T21" fmla="*/ 10 h 236"/>
                <a:gd name="T22" fmla="*/ 281 w 386"/>
                <a:gd name="T23" fmla="*/ 4 h 236"/>
                <a:gd name="T24" fmla="*/ 295 w 386"/>
                <a:gd name="T25" fmla="*/ 8 h 236"/>
                <a:gd name="T26" fmla="*/ 319 w 386"/>
                <a:gd name="T27" fmla="*/ 8 h 236"/>
                <a:gd name="T28" fmla="*/ 353 w 386"/>
                <a:gd name="T29" fmla="*/ 31 h 236"/>
                <a:gd name="T30" fmla="*/ 374 w 386"/>
                <a:gd name="T31" fmla="*/ 35 h 236"/>
                <a:gd name="T32" fmla="*/ 373 w 386"/>
                <a:gd name="T33" fmla="*/ 51 h 236"/>
                <a:gd name="T34" fmla="*/ 363 w 386"/>
                <a:gd name="T35" fmla="*/ 79 h 236"/>
                <a:gd name="T36" fmla="*/ 376 w 386"/>
                <a:gd name="T37" fmla="*/ 95 h 236"/>
                <a:gd name="T38" fmla="*/ 353 w 386"/>
                <a:gd name="T39" fmla="*/ 119 h 236"/>
                <a:gd name="T40" fmla="*/ 340 w 386"/>
                <a:gd name="T41" fmla="*/ 136 h 236"/>
                <a:gd name="T42" fmla="*/ 339 w 386"/>
                <a:gd name="T43" fmla="*/ 171 h 236"/>
                <a:gd name="T44" fmla="*/ 349 w 386"/>
                <a:gd name="T45" fmla="*/ 193 h 236"/>
                <a:gd name="T46" fmla="*/ 332 w 386"/>
                <a:gd name="T47" fmla="*/ 227 h 236"/>
                <a:gd name="T48" fmla="*/ 310 w 386"/>
                <a:gd name="T49" fmla="*/ 236 h 236"/>
                <a:gd name="T50" fmla="*/ 280 w 386"/>
                <a:gd name="T51" fmla="*/ 223 h 236"/>
                <a:gd name="T52" fmla="*/ 254 w 386"/>
                <a:gd name="T53" fmla="*/ 216 h 236"/>
                <a:gd name="T54" fmla="*/ 221 w 386"/>
                <a:gd name="T55" fmla="*/ 213 h 236"/>
                <a:gd name="T56" fmla="*/ 200 w 386"/>
                <a:gd name="T57" fmla="*/ 202 h 236"/>
                <a:gd name="T58" fmla="*/ 154 w 386"/>
                <a:gd name="T59" fmla="*/ 176 h 236"/>
                <a:gd name="T60" fmla="*/ 150 w 386"/>
                <a:gd name="T61" fmla="*/ 163 h 236"/>
                <a:gd name="T62" fmla="*/ 127 w 386"/>
                <a:gd name="T63" fmla="*/ 155 h 236"/>
                <a:gd name="T64" fmla="*/ 104 w 386"/>
                <a:gd name="T65" fmla="*/ 162 h 236"/>
                <a:gd name="T66" fmla="*/ 70 w 386"/>
                <a:gd name="T67" fmla="*/ 176 h 236"/>
                <a:gd name="T68" fmla="*/ 15 w 386"/>
                <a:gd name="T69" fmla="*/ 199 h 236"/>
                <a:gd name="T70" fmla="*/ 7 w 386"/>
                <a:gd name="T71" fmla="*/ 180 h 236"/>
                <a:gd name="T72" fmla="*/ 22 w 386"/>
                <a:gd name="T73" fmla="*/ 173 h 236"/>
                <a:gd name="T74" fmla="*/ 6 w 386"/>
                <a:gd name="T75" fmla="*/ 129 h 236"/>
                <a:gd name="T76" fmla="*/ 0 w 386"/>
                <a:gd name="T77" fmla="*/ 9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86" h="236">
                  <a:moveTo>
                    <a:pt x="0" y="98"/>
                  </a:moveTo>
                  <a:lnTo>
                    <a:pt x="17" y="95"/>
                  </a:lnTo>
                  <a:lnTo>
                    <a:pt x="17" y="101"/>
                  </a:lnTo>
                  <a:lnTo>
                    <a:pt x="24" y="98"/>
                  </a:lnTo>
                  <a:lnTo>
                    <a:pt x="32" y="104"/>
                  </a:lnTo>
                  <a:lnTo>
                    <a:pt x="44" y="92"/>
                  </a:lnTo>
                  <a:lnTo>
                    <a:pt x="52" y="94"/>
                  </a:lnTo>
                  <a:lnTo>
                    <a:pt x="48" y="80"/>
                  </a:lnTo>
                  <a:lnTo>
                    <a:pt x="63" y="68"/>
                  </a:lnTo>
                  <a:lnTo>
                    <a:pt x="76" y="78"/>
                  </a:lnTo>
                  <a:lnTo>
                    <a:pt x="79" y="88"/>
                  </a:lnTo>
                  <a:lnTo>
                    <a:pt x="113" y="94"/>
                  </a:lnTo>
                  <a:lnTo>
                    <a:pt x="122" y="101"/>
                  </a:lnTo>
                  <a:lnTo>
                    <a:pt x="151" y="101"/>
                  </a:lnTo>
                  <a:lnTo>
                    <a:pt x="183" y="81"/>
                  </a:lnTo>
                  <a:lnTo>
                    <a:pt x="203" y="47"/>
                  </a:lnTo>
                  <a:lnTo>
                    <a:pt x="217" y="42"/>
                  </a:lnTo>
                  <a:lnTo>
                    <a:pt x="225" y="24"/>
                  </a:lnTo>
                  <a:lnTo>
                    <a:pt x="222" y="17"/>
                  </a:lnTo>
                  <a:lnTo>
                    <a:pt x="244" y="11"/>
                  </a:lnTo>
                  <a:lnTo>
                    <a:pt x="250" y="17"/>
                  </a:lnTo>
                  <a:lnTo>
                    <a:pt x="262" y="10"/>
                  </a:lnTo>
                  <a:lnTo>
                    <a:pt x="276" y="14"/>
                  </a:lnTo>
                  <a:lnTo>
                    <a:pt x="281" y="4"/>
                  </a:lnTo>
                  <a:lnTo>
                    <a:pt x="288" y="11"/>
                  </a:lnTo>
                  <a:lnTo>
                    <a:pt x="295" y="8"/>
                  </a:lnTo>
                  <a:lnTo>
                    <a:pt x="298" y="0"/>
                  </a:lnTo>
                  <a:lnTo>
                    <a:pt x="319" y="8"/>
                  </a:lnTo>
                  <a:lnTo>
                    <a:pt x="328" y="22"/>
                  </a:lnTo>
                  <a:lnTo>
                    <a:pt x="353" y="31"/>
                  </a:lnTo>
                  <a:lnTo>
                    <a:pt x="353" y="39"/>
                  </a:lnTo>
                  <a:lnTo>
                    <a:pt x="374" y="35"/>
                  </a:lnTo>
                  <a:lnTo>
                    <a:pt x="386" y="49"/>
                  </a:lnTo>
                  <a:lnTo>
                    <a:pt x="373" y="51"/>
                  </a:lnTo>
                  <a:lnTo>
                    <a:pt x="375" y="61"/>
                  </a:lnTo>
                  <a:lnTo>
                    <a:pt x="363" y="79"/>
                  </a:lnTo>
                  <a:lnTo>
                    <a:pt x="364" y="88"/>
                  </a:lnTo>
                  <a:lnTo>
                    <a:pt x="376" y="95"/>
                  </a:lnTo>
                  <a:lnTo>
                    <a:pt x="367" y="111"/>
                  </a:lnTo>
                  <a:lnTo>
                    <a:pt x="353" y="119"/>
                  </a:lnTo>
                  <a:lnTo>
                    <a:pt x="347" y="136"/>
                  </a:lnTo>
                  <a:lnTo>
                    <a:pt x="340" y="136"/>
                  </a:lnTo>
                  <a:lnTo>
                    <a:pt x="332" y="161"/>
                  </a:lnTo>
                  <a:lnTo>
                    <a:pt x="339" y="171"/>
                  </a:lnTo>
                  <a:lnTo>
                    <a:pt x="338" y="183"/>
                  </a:lnTo>
                  <a:lnTo>
                    <a:pt x="349" y="193"/>
                  </a:lnTo>
                  <a:lnTo>
                    <a:pt x="348" y="203"/>
                  </a:lnTo>
                  <a:lnTo>
                    <a:pt x="332" y="227"/>
                  </a:lnTo>
                  <a:lnTo>
                    <a:pt x="327" y="222"/>
                  </a:lnTo>
                  <a:lnTo>
                    <a:pt x="310" y="236"/>
                  </a:lnTo>
                  <a:lnTo>
                    <a:pt x="297" y="227"/>
                  </a:lnTo>
                  <a:lnTo>
                    <a:pt x="280" y="223"/>
                  </a:lnTo>
                  <a:lnTo>
                    <a:pt x="276" y="228"/>
                  </a:lnTo>
                  <a:lnTo>
                    <a:pt x="254" y="216"/>
                  </a:lnTo>
                  <a:lnTo>
                    <a:pt x="241" y="225"/>
                  </a:lnTo>
                  <a:lnTo>
                    <a:pt x="221" y="213"/>
                  </a:lnTo>
                  <a:lnTo>
                    <a:pt x="207" y="213"/>
                  </a:lnTo>
                  <a:lnTo>
                    <a:pt x="200" y="202"/>
                  </a:lnTo>
                  <a:lnTo>
                    <a:pt x="197" y="181"/>
                  </a:lnTo>
                  <a:lnTo>
                    <a:pt x="154" y="176"/>
                  </a:lnTo>
                  <a:lnTo>
                    <a:pt x="148" y="171"/>
                  </a:lnTo>
                  <a:lnTo>
                    <a:pt x="150" y="163"/>
                  </a:lnTo>
                  <a:lnTo>
                    <a:pt x="137" y="167"/>
                  </a:lnTo>
                  <a:lnTo>
                    <a:pt x="127" y="155"/>
                  </a:lnTo>
                  <a:lnTo>
                    <a:pt x="122" y="164"/>
                  </a:lnTo>
                  <a:lnTo>
                    <a:pt x="104" y="162"/>
                  </a:lnTo>
                  <a:lnTo>
                    <a:pt x="89" y="176"/>
                  </a:lnTo>
                  <a:lnTo>
                    <a:pt x="70" y="176"/>
                  </a:lnTo>
                  <a:lnTo>
                    <a:pt x="59" y="188"/>
                  </a:lnTo>
                  <a:lnTo>
                    <a:pt x="15" y="199"/>
                  </a:lnTo>
                  <a:lnTo>
                    <a:pt x="15" y="182"/>
                  </a:lnTo>
                  <a:lnTo>
                    <a:pt x="7" y="180"/>
                  </a:lnTo>
                  <a:lnTo>
                    <a:pt x="17" y="166"/>
                  </a:lnTo>
                  <a:lnTo>
                    <a:pt x="22" y="173"/>
                  </a:lnTo>
                  <a:lnTo>
                    <a:pt x="31" y="164"/>
                  </a:lnTo>
                  <a:lnTo>
                    <a:pt x="6" y="129"/>
                  </a:lnTo>
                  <a:lnTo>
                    <a:pt x="7" y="108"/>
                  </a:lnTo>
                  <a:lnTo>
                    <a:pt x="0" y="98"/>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71" name="Freeform 201"/>
            <p:cNvSpPr>
              <a:spLocks/>
            </p:cNvSpPr>
            <p:nvPr/>
          </p:nvSpPr>
          <p:spPr bwMode="auto">
            <a:xfrm>
              <a:off x="5076825" y="4068764"/>
              <a:ext cx="1176337" cy="1262063"/>
            </a:xfrm>
            <a:custGeom>
              <a:avLst/>
              <a:gdLst>
                <a:gd name="T0" fmla="*/ 38 w 741"/>
                <a:gd name="T1" fmla="*/ 573 h 795"/>
                <a:gd name="T2" fmla="*/ 51 w 741"/>
                <a:gd name="T3" fmla="*/ 515 h 795"/>
                <a:gd name="T4" fmla="*/ 71 w 741"/>
                <a:gd name="T5" fmla="*/ 485 h 795"/>
                <a:gd name="T6" fmla="*/ 75 w 741"/>
                <a:gd name="T7" fmla="*/ 449 h 795"/>
                <a:gd name="T8" fmla="*/ 133 w 741"/>
                <a:gd name="T9" fmla="*/ 402 h 795"/>
                <a:gd name="T10" fmla="*/ 175 w 741"/>
                <a:gd name="T11" fmla="*/ 424 h 795"/>
                <a:gd name="T12" fmla="*/ 186 w 741"/>
                <a:gd name="T13" fmla="*/ 383 h 795"/>
                <a:gd name="T14" fmla="*/ 253 w 741"/>
                <a:gd name="T15" fmla="*/ 311 h 795"/>
                <a:gd name="T16" fmla="*/ 271 w 741"/>
                <a:gd name="T17" fmla="*/ 341 h 795"/>
                <a:gd name="T18" fmla="*/ 298 w 741"/>
                <a:gd name="T19" fmla="*/ 333 h 795"/>
                <a:gd name="T20" fmla="*/ 293 w 741"/>
                <a:gd name="T21" fmla="*/ 284 h 795"/>
                <a:gd name="T22" fmla="*/ 288 w 741"/>
                <a:gd name="T23" fmla="*/ 242 h 795"/>
                <a:gd name="T24" fmla="*/ 288 w 741"/>
                <a:gd name="T25" fmla="*/ 185 h 795"/>
                <a:gd name="T26" fmla="*/ 329 w 741"/>
                <a:gd name="T27" fmla="*/ 119 h 795"/>
                <a:gd name="T28" fmla="*/ 317 w 741"/>
                <a:gd name="T29" fmla="*/ 80 h 795"/>
                <a:gd name="T30" fmla="*/ 331 w 741"/>
                <a:gd name="T31" fmla="*/ 59 h 795"/>
                <a:gd name="T32" fmla="*/ 347 w 741"/>
                <a:gd name="T33" fmla="*/ 28 h 795"/>
                <a:gd name="T34" fmla="*/ 362 w 741"/>
                <a:gd name="T35" fmla="*/ 5 h 795"/>
                <a:gd name="T36" fmla="*/ 367 w 741"/>
                <a:gd name="T37" fmla="*/ 43 h 795"/>
                <a:gd name="T38" fmla="*/ 405 w 741"/>
                <a:gd name="T39" fmla="*/ 100 h 795"/>
                <a:gd name="T40" fmla="*/ 420 w 741"/>
                <a:gd name="T41" fmla="*/ 138 h 795"/>
                <a:gd name="T42" fmla="*/ 450 w 741"/>
                <a:gd name="T43" fmla="*/ 206 h 795"/>
                <a:gd name="T44" fmla="*/ 437 w 741"/>
                <a:gd name="T45" fmla="*/ 270 h 795"/>
                <a:gd name="T46" fmla="*/ 475 w 741"/>
                <a:gd name="T47" fmla="*/ 288 h 795"/>
                <a:gd name="T48" fmla="*/ 522 w 741"/>
                <a:gd name="T49" fmla="*/ 279 h 795"/>
                <a:gd name="T50" fmla="*/ 534 w 741"/>
                <a:gd name="T51" fmla="*/ 289 h 795"/>
                <a:gd name="T52" fmla="*/ 572 w 741"/>
                <a:gd name="T53" fmla="*/ 243 h 795"/>
                <a:gd name="T54" fmla="*/ 608 w 741"/>
                <a:gd name="T55" fmla="*/ 186 h 795"/>
                <a:gd name="T56" fmla="*/ 654 w 741"/>
                <a:gd name="T57" fmla="*/ 214 h 795"/>
                <a:gd name="T58" fmla="*/ 676 w 741"/>
                <a:gd name="T59" fmla="*/ 235 h 795"/>
                <a:gd name="T60" fmla="*/ 693 w 741"/>
                <a:gd name="T61" fmla="*/ 219 h 795"/>
                <a:gd name="T62" fmla="*/ 741 w 741"/>
                <a:gd name="T63" fmla="*/ 293 h 795"/>
                <a:gd name="T64" fmla="*/ 689 w 741"/>
                <a:gd name="T65" fmla="*/ 302 h 795"/>
                <a:gd name="T66" fmla="*/ 685 w 741"/>
                <a:gd name="T67" fmla="*/ 334 h 795"/>
                <a:gd name="T68" fmla="*/ 707 w 741"/>
                <a:gd name="T69" fmla="*/ 357 h 795"/>
                <a:gd name="T70" fmla="*/ 691 w 741"/>
                <a:gd name="T71" fmla="*/ 400 h 795"/>
                <a:gd name="T72" fmla="*/ 669 w 741"/>
                <a:gd name="T73" fmla="*/ 381 h 795"/>
                <a:gd name="T74" fmla="*/ 628 w 741"/>
                <a:gd name="T75" fmla="*/ 417 h 795"/>
                <a:gd name="T76" fmla="*/ 567 w 741"/>
                <a:gd name="T77" fmla="*/ 429 h 795"/>
                <a:gd name="T78" fmla="*/ 531 w 741"/>
                <a:gd name="T79" fmla="*/ 422 h 795"/>
                <a:gd name="T80" fmla="*/ 476 w 741"/>
                <a:gd name="T81" fmla="*/ 425 h 795"/>
                <a:gd name="T82" fmla="*/ 431 w 741"/>
                <a:gd name="T83" fmla="*/ 471 h 795"/>
                <a:gd name="T84" fmla="*/ 440 w 741"/>
                <a:gd name="T85" fmla="*/ 524 h 795"/>
                <a:gd name="T86" fmla="*/ 462 w 741"/>
                <a:gd name="T87" fmla="*/ 582 h 795"/>
                <a:gd name="T88" fmla="*/ 356 w 741"/>
                <a:gd name="T89" fmla="*/ 747 h 795"/>
                <a:gd name="T90" fmla="*/ 293 w 741"/>
                <a:gd name="T91" fmla="*/ 795 h 795"/>
                <a:gd name="T92" fmla="*/ 252 w 741"/>
                <a:gd name="T93" fmla="*/ 745 h 795"/>
                <a:gd name="T94" fmla="*/ 202 w 741"/>
                <a:gd name="T95" fmla="*/ 709 h 795"/>
                <a:gd name="T96" fmla="*/ 146 w 741"/>
                <a:gd name="T97" fmla="*/ 675 h 795"/>
                <a:gd name="T98" fmla="*/ 91 w 741"/>
                <a:gd name="T99" fmla="*/ 681 h 795"/>
                <a:gd name="T100" fmla="*/ 29 w 741"/>
                <a:gd name="T101" fmla="*/ 644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1" h="795">
                  <a:moveTo>
                    <a:pt x="0" y="605"/>
                  </a:moveTo>
                  <a:lnTo>
                    <a:pt x="16" y="589"/>
                  </a:lnTo>
                  <a:lnTo>
                    <a:pt x="32" y="593"/>
                  </a:lnTo>
                  <a:lnTo>
                    <a:pt x="38" y="573"/>
                  </a:lnTo>
                  <a:lnTo>
                    <a:pt x="38" y="551"/>
                  </a:lnTo>
                  <a:lnTo>
                    <a:pt x="48" y="546"/>
                  </a:lnTo>
                  <a:lnTo>
                    <a:pt x="44" y="518"/>
                  </a:lnTo>
                  <a:lnTo>
                    <a:pt x="51" y="515"/>
                  </a:lnTo>
                  <a:lnTo>
                    <a:pt x="56" y="499"/>
                  </a:lnTo>
                  <a:lnTo>
                    <a:pt x="63" y="505"/>
                  </a:lnTo>
                  <a:lnTo>
                    <a:pt x="71" y="496"/>
                  </a:lnTo>
                  <a:lnTo>
                    <a:pt x="71" y="485"/>
                  </a:lnTo>
                  <a:lnTo>
                    <a:pt x="81" y="485"/>
                  </a:lnTo>
                  <a:lnTo>
                    <a:pt x="80" y="460"/>
                  </a:lnTo>
                  <a:lnTo>
                    <a:pt x="68" y="458"/>
                  </a:lnTo>
                  <a:lnTo>
                    <a:pt x="75" y="449"/>
                  </a:lnTo>
                  <a:lnTo>
                    <a:pt x="65" y="446"/>
                  </a:lnTo>
                  <a:lnTo>
                    <a:pt x="86" y="399"/>
                  </a:lnTo>
                  <a:lnTo>
                    <a:pt x="119" y="405"/>
                  </a:lnTo>
                  <a:lnTo>
                    <a:pt x="133" y="402"/>
                  </a:lnTo>
                  <a:lnTo>
                    <a:pt x="141" y="384"/>
                  </a:lnTo>
                  <a:lnTo>
                    <a:pt x="153" y="385"/>
                  </a:lnTo>
                  <a:lnTo>
                    <a:pt x="164" y="415"/>
                  </a:lnTo>
                  <a:lnTo>
                    <a:pt x="175" y="424"/>
                  </a:lnTo>
                  <a:lnTo>
                    <a:pt x="180" y="422"/>
                  </a:lnTo>
                  <a:lnTo>
                    <a:pt x="177" y="396"/>
                  </a:lnTo>
                  <a:lnTo>
                    <a:pt x="183" y="396"/>
                  </a:lnTo>
                  <a:lnTo>
                    <a:pt x="186" y="383"/>
                  </a:lnTo>
                  <a:lnTo>
                    <a:pt x="228" y="346"/>
                  </a:lnTo>
                  <a:lnTo>
                    <a:pt x="225" y="320"/>
                  </a:lnTo>
                  <a:lnTo>
                    <a:pt x="242" y="309"/>
                  </a:lnTo>
                  <a:lnTo>
                    <a:pt x="253" y="311"/>
                  </a:lnTo>
                  <a:lnTo>
                    <a:pt x="250" y="317"/>
                  </a:lnTo>
                  <a:lnTo>
                    <a:pt x="262" y="331"/>
                  </a:lnTo>
                  <a:lnTo>
                    <a:pt x="272" y="333"/>
                  </a:lnTo>
                  <a:lnTo>
                    <a:pt x="271" y="341"/>
                  </a:lnTo>
                  <a:lnTo>
                    <a:pt x="280" y="338"/>
                  </a:lnTo>
                  <a:lnTo>
                    <a:pt x="289" y="348"/>
                  </a:lnTo>
                  <a:lnTo>
                    <a:pt x="299" y="344"/>
                  </a:lnTo>
                  <a:lnTo>
                    <a:pt x="298" y="333"/>
                  </a:lnTo>
                  <a:lnTo>
                    <a:pt x="315" y="317"/>
                  </a:lnTo>
                  <a:lnTo>
                    <a:pt x="309" y="298"/>
                  </a:lnTo>
                  <a:lnTo>
                    <a:pt x="301" y="297"/>
                  </a:lnTo>
                  <a:lnTo>
                    <a:pt x="293" y="284"/>
                  </a:lnTo>
                  <a:lnTo>
                    <a:pt x="302" y="272"/>
                  </a:lnTo>
                  <a:lnTo>
                    <a:pt x="316" y="273"/>
                  </a:lnTo>
                  <a:lnTo>
                    <a:pt x="313" y="250"/>
                  </a:lnTo>
                  <a:lnTo>
                    <a:pt x="288" y="242"/>
                  </a:lnTo>
                  <a:lnTo>
                    <a:pt x="280" y="216"/>
                  </a:lnTo>
                  <a:lnTo>
                    <a:pt x="284" y="202"/>
                  </a:lnTo>
                  <a:lnTo>
                    <a:pt x="296" y="195"/>
                  </a:lnTo>
                  <a:lnTo>
                    <a:pt x="288" y="185"/>
                  </a:lnTo>
                  <a:lnTo>
                    <a:pt x="320" y="162"/>
                  </a:lnTo>
                  <a:lnTo>
                    <a:pt x="317" y="153"/>
                  </a:lnTo>
                  <a:lnTo>
                    <a:pt x="330" y="140"/>
                  </a:lnTo>
                  <a:lnTo>
                    <a:pt x="329" y="119"/>
                  </a:lnTo>
                  <a:lnTo>
                    <a:pt x="337" y="112"/>
                  </a:lnTo>
                  <a:lnTo>
                    <a:pt x="338" y="105"/>
                  </a:lnTo>
                  <a:lnTo>
                    <a:pt x="328" y="101"/>
                  </a:lnTo>
                  <a:lnTo>
                    <a:pt x="317" y="80"/>
                  </a:lnTo>
                  <a:lnTo>
                    <a:pt x="324" y="76"/>
                  </a:lnTo>
                  <a:lnTo>
                    <a:pt x="324" y="62"/>
                  </a:lnTo>
                  <a:lnTo>
                    <a:pt x="329" y="64"/>
                  </a:lnTo>
                  <a:lnTo>
                    <a:pt x="331" y="59"/>
                  </a:lnTo>
                  <a:lnTo>
                    <a:pt x="324" y="50"/>
                  </a:lnTo>
                  <a:lnTo>
                    <a:pt x="330" y="31"/>
                  </a:lnTo>
                  <a:lnTo>
                    <a:pt x="326" y="21"/>
                  </a:lnTo>
                  <a:lnTo>
                    <a:pt x="347" y="28"/>
                  </a:lnTo>
                  <a:lnTo>
                    <a:pt x="355" y="19"/>
                  </a:lnTo>
                  <a:lnTo>
                    <a:pt x="369" y="18"/>
                  </a:lnTo>
                  <a:lnTo>
                    <a:pt x="367" y="7"/>
                  </a:lnTo>
                  <a:lnTo>
                    <a:pt x="362" y="5"/>
                  </a:lnTo>
                  <a:lnTo>
                    <a:pt x="371" y="0"/>
                  </a:lnTo>
                  <a:lnTo>
                    <a:pt x="383" y="25"/>
                  </a:lnTo>
                  <a:lnTo>
                    <a:pt x="371" y="28"/>
                  </a:lnTo>
                  <a:lnTo>
                    <a:pt x="367" y="43"/>
                  </a:lnTo>
                  <a:lnTo>
                    <a:pt x="393" y="41"/>
                  </a:lnTo>
                  <a:lnTo>
                    <a:pt x="403" y="52"/>
                  </a:lnTo>
                  <a:lnTo>
                    <a:pt x="414" y="83"/>
                  </a:lnTo>
                  <a:lnTo>
                    <a:pt x="405" y="100"/>
                  </a:lnTo>
                  <a:lnTo>
                    <a:pt x="412" y="108"/>
                  </a:lnTo>
                  <a:lnTo>
                    <a:pt x="424" y="105"/>
                  </a:lnTo>
                  <a:lnTo>
                    <a:pt x="428" y="113"/>
                  </a:lnTo>
                  <a:lnTo>
                    <a:pt x="420" y="138"/>
                  </a:lnTo>
                  <a:lnTo>
                    <a:pt x="431" y="158"/>
                  </a:lnTo>
                  <a:lnTo>
                    <a:pt x="430" y="171"/>
                  </a:lnTo>
                  <a:lnTo>
                    <a:pt x="453" y="178"/>
                  </a:lnTo>
                  <a:lnTo>
                    <a:pt x="450" y="206"/>
                  </a:lnTo>
                  <a:lnTo>
                    <a:pt x="443" y="208"/>
                  </a:lnTo>
                  <a:lnTo>
                    <a:pt x="447" y="213"/>
                  </a:lnTo>
                  <a:lnTo>
                    <a:pt x="438" y="236"/>
                  </a:lnTo>
                  <a:lnTo>
                    <a:pt x="437" y="270"/>
                  </a:lnTo>
                  <a:lnTo>
                    <a:pt x="430" y="283"/>
                  </a:lnTo>
                  <a:lnTo>
                    <a:pt x="444" y="306"/>
                  </a:lnTo>
                  <a:lnTo>
                    <a:pt x="465" y="307"/>
                  </a:lnTo>
                  <a:lnTo>
                    <a:pt x="475" y="288"/>
                  </a:lnTo>
                  <a:lnTo>
                    <a:pt x="504" y="287"/>
                  </a:lnTo>
                  <a:lnTo>
                    <a:pt x="512" y="282"/>
                  </a:lnTo>
                  <a:lnTo>
                    <a:pt x="519" y="265"/>
                  </a:lnTo>
                  <a:lnTo>
                    <a:pt x="522" y="279"/>
                  </a:lnTo>
                  <a:lnTo>
                    <a:pt x="533" y="277"/>
                  </a:lnTo>
                  <a:lnTo>
                    <a:pt x="528" y="287"/>
                  </a:lnTo>
                  <a:lnTo>
                    <a:pt x="533" y="302"/>
                  </a:lnTo>
                  <a:lnTo>
                    <a:pt x="534" y="289"/>
                  </a:lnTo>
                  <a:lnTo>
                    <a:pt x="538" y="291"/>
                  </a:lnTo>
                  <a:lnTo>
                    <a:pt x="557" y="274"/>
                  </a:lnTo>
                  <a:lnTo>
                    <a:pt x="557" y="254"/>
                  </a:lnTo>
                  <a:lnTo>
                    <a:pt x="572" y="243"/>
                  </a:lnTo>
                  <a:lnTo>
                    <a:pt x="581" y="214"/>
                  </a:lnTo>
                  <a:lnTo>
                    <a:pt x="591" y="208"/>
                  </a:lnTo>
                  <a:lnTo>
                    <a:pt x="593" y="193"/>
                  </a:lnTo>
                  <a:lnTo>
                    <a:pt x="608" y="186"/>
                  </a:lnTo>
                  <a:lnTo>
                    <a:pt x="635" y="189"/>
                  </a:lnTo>
                  <a:lnTo>
                    <a:pt x="650" y="206"/>
                  </a:lnTo>
                  <a:lnTo>
                    <a:pt x="661" y="205"/>
                  </a:lnTo>
                  <a:lnTo>
                    <a:pt x="654" y="214"/>
                  </a:lnTo>
                  <a:lnTo>
                    <a:pt x="660" y="215"/>
                  </a:lnTo>
                  <a:lnTo>
                    <a:pt x="660" y="231"/>
                  </a:lnTo>
                  <a:lnTo>
                    <a:pt x="666" y="235"/>
                  </a:lnTo>
                  <a:lnTo>
                    <a:pt x="676" y="235"/>
                  </a:lnTo>
                  <a:lnTo>
                    <a:pt x="680" y="228"/>
                  </a:lnTo>
                  <a:lnTo>
                    <a:pt x="686" y="234"/>
                  </a:lnTo>
                  <a:lnTo>
                    <a:pt x="687" y="222"/>
                  </a:lnTo>
                  <a:lnTo>
                    <a:pt x="693" y="219"/>
                  </a:lnTo>
                  <a:lnTo>
                    <a:pt x="711" y="228"/>
                  </a:lnTo>
                  <a:lnTo>
                    <a:pt x="724" y="274"/>
                  </a:lnTo>
                  <a:lnTo>
                    <a:pt x="738" y="280"/>
                  </a:lnTo>
                  <a:lnTo>
                    <a:pt x="741" y="293"/>
                  </a:lnTo>
                  <a:lnTo>
                    <a:pt x="729" y="301"/>
                  </a:lnTo>
                  <a:lnTo>
                    <a:pt x="713" y="292"/>
                  </a:lnTo>
                  <a:lnTo>
                    <a:pt x="695" y="294"/>
                  </a:lnTo>
                  <a:lnTo>
                    <a:pt x="689" y="302"/>
                  </a:lnTo>
                  <a:lnTo>
                    <a:pt x="696" y="310"/>
                  </a:lnTo>
                  <a:lnTo>
                    <a:pt x="691" y="312"/>
                  </a:lnTo>
                  <a:lnTo>
                    <a:pt x="695" y="325"/>
                  </a:lnTo>
                  <a:lnTo>
                    <a:pt x="685" y="334"/>
                  </a:lnTo>
                  <a:lnTo>
                    <a:pt x="689" y="344"/>
                  </a:lnTo>
                  <a:lnTo>
                    <a:pt x="696" y="343"/>
                  </a:lnTo>
                  <a:lnTo>
                    <a:pt x="705" y="364"/>
                  </a:lnTo>
                  <a:lnTo>
                    <a:pt x="707" y="357"/>
                  </a:lnTo>
                  <a:lnTo>
                    <a:pt x="714" y="358"/>
                  </a:lnTo>
                  <a:lnTo>
                    <a:pt x="711" y="389"/>
                  </a:lnTo>
                  <a:lnTo>
                    <a:pt x="705" y="382"/>
                  </a:lnTo>
                  <a:lnTo>
                    <a:pt x="691" y="400"/>
                  </a:lnTo>
                  <a:lnTo>
                    <a:pt x="675" y="395"/>
                  </a:lnTo>
                  <a:lnTo>
                    <a:pt x="668" y="400"/>
                  </a:lnTo>
                  <a:lnTo>
                    <a:pt x="655" y="394"/>
                  </a:lnTo>
                  <a:lnTo>
                    <a:pt x="669" y="381"/>
                  </a:lnTo>
                  <a:lnTo>
                    <a:pt x="658" y="376"/>
                  </a:lnTo>
                  <a:lnTo>
                    <a:pt x="651" y="385"/>
                  </a:lnTo>
                  <a:lnTo>
                    <a:pt x="632" y="390"/>
                  </a:lnTo>
                  <a:lnTo>
                    <a:pt x="628" y="417"/>
                  </a:lnTo>
                  <a:lnTo>
                    <a:pt x="609" y="420"/>
                  </a:lnTo>
                  <a:lnTo>
                    <a:pt x="601" y="432"/>
                  </a:lnTo>
                  <a:lnTo>
                    <a:pt x="588" y="425"/>
                  </a:lnTo>
                  <a:lnTo>
                    <a:pt x="567" y="429"/>
                  </a:lnTo>
                  <a:lnTo>
                    <a:pt x="559" y="414"/>
                  </a:lnTo>
                  <a:lnTo>
                    <a:pt x="551" y="422"/>
                  </a:lnTo>
                  <a:lnTo>
                    <a:pt x="539" y="418"/>
                  </a:lnTo>
                  <a:lnTo>
                    <a:pt x="531" y="422"/>
                  </a:lnTo>
                  <a:lnTo>
                    <a:pt x="520" y="411"/>
                  </a:lnTo>
                  <a:lnTo>
                    <a:pt x="512" y="431"/>
                  </a:lnTo>
                  <a:lnTo>
                    <a:pt x="492" y="432"/>
                  </a:lnTo>
                  <a:lnTo>
                    <a:pt x="476" y="425"/>
                  </a:lnTo>
                  <a:lnTo>
                    <a:pt x="468" y="444"/>
                  </a:lnTo>
                  <a:lnTo>
                    <a:pt x="457" y="443"/>
                  </a:lnTo>
                  <a:lnTo>
                    <a:pt x="433" y="457"/>
                  </a:lnTo>
                  <a:lnTo>
                    <a:pt x="431" y="471"/>
                  </a:lnTo>
                  <a:lnTo>
                    <a:pt x="448" y="489"/>
                  </a:lnTo>
                  <a:lnTo>
                    <a:pt x="458" y="490"/>
                  </a:lnTo>
                  <a:lnTo>
                    <a:pt x="443" y="499"/>
                  </a:lnTo>
                  <a:lnTo>
                    <a:pt x="440" y="524"/>
                  </a:lnTo>
                  <a:lnTo>
                    <a:pt x="448" y="540"/>
                  </a:lnTo>
                  <a:lnTo>
                    <a:pt x="449" y="569"/>
                  </a:lnTo>
                  <a:lnTo>
                    <a:pt x="444" y="577"/>
                  </a:lnTo>
                  <a:lnTo>
                    <a:pt x="462" y="582"/>
                  </a:lnTo>
                  <a:lnTo>
                    <a:pt x="461" y="588"/>
                  </a:lnTo>
                  <a:lnTo>
                    <a:pt x="434" y="656"/>
                  </a:lnTo>
                  <a:lnTo>
                    <a:pt x="374" y="715"/>
                  </a:lnTo>
                  <a:lnTo>
                    <a:pt x="356" y="747"/>
                  </a:lnTo>
                  <a:lnTo>
                    <a:pt x="320" y="764"/>
                  </a:lnTo>
                  <a:lnTo>
                    <a:pt x="321" y="784"/>
                  </a:lnTo>
                  <a:lnTo>
                    <a:pt x="307" y="785"/>
                  </a:lnTo>
                  <a:lnTo>
                    <a:pt x="293" y="795"/>
                  </a:lnTo>
                  <a:lnTo>
                    <a:pt x="291" y="776"/>
                  </a:lnTo>
                  <a:lnTo>
                    <a:pt x="271" y="774"/>
                  </a:lnTo>
                  <a:lnTo>
                    <a:pt x="270" y="756"/>
                  </a:lnTo>
                  <a:lnTo>
                    <a:pt x="252" y="745"/>
                  </a:lnTo>
                  <a:lnTo>
                    <a:pt x="244" y="732"/>
                  </a:lnTo>
                  <a:lnTo>
                    <a:pt x="221" y="732"/>
                  </a:lnTo>
                  <a:lnTo>
                    <a:pt x="222" y="727"/>
                  </a:lnTo>
                  <a:lnTo>
                    <a:pt x="202" y="709"/>
                  </a:lnTo>
                  <a:lnTo>
                    <a:pt x="172" y="690"/>
                  </a:lnTo>
                  <a:lnTo>
                    <a:pt x="160" y="665"/>
                  </a:lnTo>
                  <a:lnTo>
                    <a:pt x="147" y="668"/>
                  </a:lnTo>
                  <a:lnTo>
                    <a:pt x="146" y="675"/>
                  </a:lnTo>
                  <a:lnTo>
                    <a:pt x="129" y="681"/>
                  </a:lnTo>
                  <a:lnTo>
                    <a:pt x="123" y="689"/>
                  </a:lnTo>
                  <a:lnTo>
                    <a:pt x="112" y="677"/>
                  </a:lnTo>
                  <a:lnTo>
                    <a:pt x="91" y="681"/>
                  </a:lnTo>
                  <a:lnTo>
                    <a:pt x="91" y="673"/>
                  </a:lnTo>
                  <a:lnTo>
                    <a:pt x="66" y="664"/>
                  </a:lnTo>
                  <a:lnTo>
                    <a:pt x="42" y="642"/>
                  </a:lnTo>
                  <a:lnTo>
                    <a:pt x="29" y="644"/>
                  </a:lnTo>
                  <a:lnTo>
                    <a:pt x="0" y="60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202"/>
            <p:cNvSpPr>
              <a:spLocks/>
            </p:cNvSpPr>
            <p:nvPr/>
          </p:nvSpPr>
          <p:spPr bwMode="auto">
            <a:xfrm>
              <a:off x="5076825" y="4068764"/>
              <a:ext cx="1176337" cy="1262063"/>
            </a:xfrm>
            <a:custGeom>
              <a:avLst/>
              <a:gdLst>
                <a:gd name="T0" fmla="*/ 38 w 741"/>
                <a:gd name="T1" fmla="*/ 573 h 795"/>
                <a:gd name="T2" fmla="*/ 51 w 741"/>
                <a:gd name="T3" fmla="*/ 515 h 795"/>
                <a:gd name="T4" fmla="*/ 71 w 741"/>
                <a:gd name="T5" fmla="*/ 485 h 795"/>
                <a:gd name="T6" fmla="*/ 75 w 741"/>
                <a:gd name="T7" fmla="*/ 449 h 795"/>
                <a:gd name="T8" fmla="*/ 133 w 741"/>
                <a:gd name="T9" fmla="*/ 402 h 795"/>
                <a:gd name="T10" fmla="*/ 175 w 741"/>
                <a:gd name="T11" fmla="*/ 424 h 795"/>
                <a:gd name="T12" fmla="*/ 186 w 741"/>
                <a:gd name="T13" fmla="*/ 383 h 795"/>
                <a:gd name="T14" fmla="*/ 253 w 741"/>
                <a:gd name="T15" fmla="*/ 311 h 795"/>
                <a:gd name="T16" fmla="*/ 271 w 741"/>
                <a:gd name="T17" fmla="*/ 341 h 795"/>
                <a:gd name="T18" fmla="*/ 298 w 741"/>
                <a:gd name="T19" fmla="*/ 333 h 795"/>
                <a:gd name="T20" fmla="*/ 293 w 741"/>
                <a:gd name="T21" fmla="*/ 284 h 795"/>
                <a:gd name="T22" fmla="*/ 288 w 741"/>
                <a:gd name="T23" fmla="*/ 242 h 795"/>
                <a:gd name="T24" fmla="*/ 288 w 741"/>
                <a:gd name="T25" fmla="*/ 185 h 795"/>
                <a:gd name="T26" fmla="*/ 329 w 741"/>
                <a:gd name="T27" fmla="*/ 119 h 795"/>
                <a:gd name="T28" fmla="*/ 317 w 741"/>
                <a:gd name="T29" fmla="*/ 80 h 795"/>
                <a:gd name="T30" fmla="*/ 331 w 741"/>
                <a:gd name="T31" fmla="*/ 59 h 795"/>
                <a:gd name="T32" fmla="*/ 347 w 741"/>
                <a:gd name="T33" fmla="*/ 28 h 795"/>
                <a:gd name="T34" fmla="*/ 362 w 741"/>
                <a:gd name="T35" fmla="*/ 5 h 795"/>
                <a:gd name="T36" fmla="*/ 367 w 741"/>
                <a:gd name="T37" fmla="*/ 43 h 795"/>
                <a:gd name="T38" fmla="*/ 405 w 741"/>
                <a:gd name="T39" fmla="*/ 100 h 795"/>
                <a:gd name="T40" fmla="*/ 420 w 741"/>
                <a:gd name="T41" fmla="*/ 138 h 795"/>
                <a:gd name="T42" fmla="*/ 450 w 741"/>
                <a:gd name="T43" fmla="*/ 206 h 795"/>
                <a:gd name="T44" fmla="*/ 437 w 741"/>
                <a:gd name="T45" fmla="*/ 270 h 795"/>
                <a:gd name="T46" fmla="*/ 475 w 741"/>
                <a:gd name="T47" fmla="*/ 288 h 795"/>
                <a:gd name="T48" fmla="*/ 522 w 741"/>
                <a:gd name="T49" fmla="*/ 279 h 795"/>
                <a:gd name="T50" fmla="*/ 534 w 741"/>
                <a:gd name="T51" fmla="*/ 289 h 795"/>
                <a:gd name="T52" fmla="*/ 572 w 741"/>
                <a:gd name="T53" fmla="*/ 243 h 795"/>
                <a:gd name="T54" fmla="*/ 608 w 741"/>
                <a:gd name="T55" fmla="*/ 186 h 795"/>
                <a:gd name="T56" fmla="*/ 654 w 741"/>
                <a:gd name="T57" fmla="*/ 214 h 795"/>
                <a:gd name="T58" fmla="*/ 676 w 741"/>
                <a:gd name="T59" fmla="*/ 235 h 795"/>
                <a:gd name="T60" fmla="*/ 693 w 741"/>
                <a:gd name="T61" fmla="*/ 219 h 795"/>
                <a:gd name="T62" fmla="*/ 741 w 741"/>
                <a:gd name="T63" fmla="*/ 293 h 795"/>
                <a:gd name="T64" fmla="*/ 689 w 741"/>
                <a:gd name="T65" fmla="*/ 302 h 795"/>
                <a:gd name="T66" fmla="*/ 685 w 741"/>
                <a:gd name="T67" fmla="*/ 334 h 795"/>
                <a:gd name="T68" fmla="*/ 707 w 741"/>
                <a:gd name="T69" fmla="*/ 357 h 795"/>
                <a:gd name="T70" fmla="*/ 691 w 741"/>
                <a:gd name="T71" fmla="*/ 400 h 795"/>
                <a:gd name="T72" fmla="*/ 669 w 741"/>
                <a:gd name="T73" fmla="*/ 381 h 795"/>
                <a:gd name="T74" fmla="*/ 628 w 741"/>
                <a:gd name="T75" fmla="*/ 417 h 795"/>
                <a:gd name="T76" fmla="*/ 567 w 741"/>
                <a:gd name="T77" fmla="*/ 429 h 795"/>
                <a:gd name="T78" fmla="*/ 531 w 741"/>
                <a:gd name="T79" fmla="*/ 422 h 795"/>
                <a:gd name="T80" fmla="*/ 476 w 741"/>
                <a:gd name="T81" fmla="*/ 425 h 795"/>
                <a:gd name="T82" fmla="*/ 431 w 741"/>
                <a:gd name="T83" fmla="*/ 471 h 795"/>
                <a:gd name="T84" fmla="*/ 440 w 741"/>
                <a:gd name="T85" fmla="*/ 524 h 795"/>
                <a:gd name="T86" fmla="*/ 462 w 741"/>
                <a:gd name="T87" fmla="*/ 582 h 795"/>
                <a:gd name="T88" fmla="*/ 356 w 741"/>
                <a:gd name="T89" fmla="*/ 747 h 795"/>
                <a:gd name="T90" fmla="*/ 293 w 741"/>
                <a:gd name="T91" fmla="*/ 795 h 795"/>
                <a:gd name="T92" fmla="*/ 252 w 741"/>
                <a:gd name="T93" fmla="*/ 745 h 795"/>
                <a:gd name="T94" fmla="*/ 202 w 741"/>
                <a:gd name="T95" fmla="*/ 709 h 795"/>
                <a:gd name="T96" fmla="*/ 146 w 741"/>
                <a:gd name="T97" fmla="*/ 675 h 795"/>
                <a:gd name="T98" fmla="*/ 91 w 741"/>
                <a:gd name="T99" fmla="*/ 681 h 795"/>
                <a:gd name="T100" fmla="*/ 29 w 741"/>
                <a:gd name="T101" fmla="*/ 644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1" h="795">
                  <a:moveTo>
                    <a:pt x="0" y="605"/>
                  </a:moveTo>
                  <a:lnTo>
                    <a:pt x="16" y="589"/>
                  </a:lnTo>
                  <a:lnTo>
                    <a:pt x="32" y="593"/>
                  </a:lnTo>
                  <a:lnTo>
                    <a:pt x="38" y="573"/>
                  </a:lnTo>
                  <a:lnTo>
                    <a:pt x="38" y="551"/>
                  </a:lnTo>
                  <a:lnTo>
                    <a:pt x="48" y="546"/>
                  </a:lnTo>
                  <a:lnTo>
                    <a:pt x="44" y="518"/>
                  </a:lnTo>
                  <a:lnTo>
                    <a:pt x="51" y="515"/>
                  </a:lnTo>
                  <a:lnTo>
                    <a:pt x="56" y="499"/>
                  </a:lnTo>
                  <a:lnTo>
                    <a:pt x="63" y="505"/>
                  </a:lnTo>
                  <a:lnTo>
                    <a:pt x="71" y="496"/>
                  </a:lnTo>
                  <a:lnTo>
                    <a:pt x="71" y="485"/>
                  </a:lnTo>
                  <a:lnTo>
                    <a:pt x="81" y="485"/>
                  </a:lnTo>
                  <a:lnTo>
                    <a:pt x="80" y="460"/>
                  </a:lnTo>
                  <a:lnTo>
                    <a:pt x="68" y="458"/>
                  </a:lnTo>
                  <a:lnTo>
                    <a:pt x="75" y="449"/>
                  </a:lnTo>
                  <a:lnTo>
                    <a:pt x="65" y="446"/>
                  </a:lnTo>
                  <a:lnTo>
                    <a:pt x="86" y="399"/>
                  </a:lnTo>
                  <a:lnTo>
                    <a:pt x="119" y="405"/>
                  </a:lnTo>
                  <a:lnTo>
                    <a:pt x="133" y="402"/>
                  </a:lnTo>
                  <a:lnTo>
                    <a:pt x="141" y="384"/>
                  </a:lnTo>
                  <a:lnTo>
                    <a:pt x="153" y="385"/>
                  </a:lnTo>
                  <a:lnTo>
                    <a:pt x="164" y="415"/>
                  </a:lnTo>
                  <a:lnTo>
                    <a:pt x="175" y="424"/>
                  </a:lnTo>
                  <a:lnTo>
                    <a:pt x="180" y="422"/>
                  </a:lnTo>
                  <a:lnTo>
                    <a:pt x="177" y="396"/>
                  </a:lnTo>
                  <a:lnTo>
                    <a:pt x="183" y="396"/>
                  </a:lnTo>
                  <a:lnTo>
                    <a:pt x="186" y="383"/>
                  </a:lnTo>
                  <a:lnTo>
                    <a:pt x="228" y="346"/>
                  </a:lnTo>
                  <a:lnTo>
                    <a:pt x="225" y="320"/>
                  </a:lnTo>
                  <a:lnTo>
                    <a:pt x="242" y="309"/>
                  </a:lnTo>
                  <a:lnTo>
                    <a:pt x="253" y="311"/>
                  </a:lnTo>
                  <a:lnTo>
                    <a:pt x="250" y="317"/>
                  </a:lnTo>
                  <a:lnTo>
                    <a:pt x="262" y="331"/>
                  </a:lnTo>
                  <a:lnTo>
                    <a:pt x="272" y="333"/>
                  </a:lnTo>
                  <a:lnTo>
                    <a:pt x="271" y="341"/>
                  </a:lnTo>
                  <a:lnTo>
                    <a:pt x="280" y="338"/>
                  </a:lnTo>
                  <a:lnTo>
                    <a:pt x="289" y="348"/>
                  </a:lnTo>
                  <a:lnTo>
                    <a:pt x="299" y="344"/>
                  </a:lnTo>
                  <a:lnTo>
                    <a:pt x="298" y="333"/>
                  </a:lnTo>
                  <a:lnTo>
                    <a:pt x="315" y="317"/>
                  </a:lnTo>
                  <a:lnTo>
                    <a:pt x="309" y="298"/>
                  </a:lnTo>
                  <a:lnTo>
                    <a:pt x="301" y="297"/>
                  </a:lnTo>
                  <a:lnTo>
                    <a:pt x="293" y="284"/>
                  </a:lnTo>
                  <a:lnTo>
                    <a:pt x="302" y="272"/>
                  </a:lnTo>
                  <a:lnTo>
                    <a:pt x="316" y="273"/>
                  </a:lnTo>
                  <a:lnTo>
                    <a:pt x="313" y="250"/>
                  </a:lnTo>
                  <a:lnTo>
                    <a:pt x="288" y="242"/>
                  </a:lnTo>
                  <a:lnTo>
                    <a:pt x="280" y="216"/>
                  </a:lnTo>
                  <a:lnTo>
                    <a:pt x="284" y="202"/>
                  </a:lnTo>
                  <a:lnTo>
                    <a:pt x="296" y="195"/>
                  </a:lnTo>
                  <a:lnTo>
                    <a:pt x="288" y="185"/>
                  </a:lnTo>
                  <a:lnTo>
                    <a:pt x="320" y="162"/>
                  </a:lnTo>
                  <a:lnTo>
                    <a:pt x="317" y="153"/>
                  </a:lnTo>
                  <a:lnTo>
                    <a:pt x="330" y="140"/>
                  </a:lnTo>
                  <a:lnTo>
                    <a:pt x="329" y="119"/>
                  </a:lnTo>
                  <a:lnTo>
                    <a:pt x="337" y="112"/>
                  </a:lnTo>
                  <a:lnTo>
                    <a:pt x="338" y="105"/>
                  </a:lnTo>
                  <a:lnTo>
                    <a:pt x="328" y="101"/>
                  </a:lnTo>
                  <a:lnTo>
                    <a:pt x="317" y="80"/>
                  </a:lnTo>
                  <a:lnTo>
                    <a:pt x="324" y="76"/>
                  </a:lnTo>
                  <a:lnTo>
                    <a:pt x="324" y="62"/>
                  </a:lnTo>
                  <a:lnTo>
                    <a:pt x="329" y="64"/>
                  </a:lnTo>
                  <a:lnTo>
                    <a:pt x="331" y="59"/>
                  </a:lnTo>
                  <a:lnTo>
                    <a:pt x="324" y="50"/>
                  </a:lnTo>
                  <a:lnTo>
                    <a:pt x="330" y="31"/>
                  </a:lnTo>
                  <a:lnTo>
                    <a:pt x="326" y="21"/>
                  </a:lnTo>
                  <a:lnTo>
                    <a:pt x="347" y="28"/>
                  </a:lnTo>
                  <a:lnTo>
                    <a:pt x="355" y="19"/>
                  </a:lnTo>
                  <a:lnTo>
                    <a:pt x="369" y="18"/>
                  </a:lnTo>
                  <a:lnTo>
                    <a:pt x="367" y="7"/>
                  </a:lnTo>
                  <a:lnTo>
                    <a:pt x="362" y="5"/>
                  </a:lnTo>
                  <a:lnTo>
                    <a:pt x="371" y="0"/>
                  </a:lnTo>
                  <a:lnTo>
                    <a:pt x="383" y="25"/>
                  </a:lnTo>
                  <a:lnTo>
                    <a:pt x="371" y="28"/>
                  </a:lnTo>
                  <a:lnTo>
                    <a:pt x="367" y="43"/>
                  </a:lnTo>
                  <a:lnTo>
                    <a:pt x="393" y="41"/>
                  </a:lnTo>
                  <a:lnTo>
                    <a:pt x="403" y="52"/>
                  </a:lnTo>
                  <a:lnTo>
                    <a:pt x="414" y="83"/>
                  </a:lnTo>
                  <a:lnTo>
                    <a:pt x="405" y="100"/>
                  </a:lnTo>
                  <a:lnTo>
                    <a:pt x="412" y="108"/>
                  </a:lnTo>
                  <a:lnTo>
                    <a:pt x="424" y="105"/>
                  </a:lnTo>
                  <a:lnTo>
                    <a:pt x="428" y="113"/>
                  </a:lnTo>
                  <a:lnTo>
                    <a:pt x="420" y="138"/>
                  </a:lnTo>
                  <a:lnTo>
                    <a:pt x="431" y="158"/>
                  </a:lnTo>
                  <a:lnTo>
                    <a:pt x="430" y="171"/>
                  </a:lnTo>
                  <a:lnTo>
                    <a:pt x="453" y="178"/>
                  </a:lnTo>
                  <a:lnTo>
                    <a:pt x="450" y="206"/>
                  </a:lnTo>
                  <a:lnTo>
                    <a:pt x="443" y="208"/>
                  </a:lnTo>
                  <a:lnTo>
                    <a:pt x="447" y="213"/>
                  </a:lnTo>
                  <a:lnTo>
                    <a:pt x="438" y="236"/>
                  </a:lnTo>
                  <a:lnTo>
                    <a:pt x="437" y="270"/>
                  </a:lnTo>
                  <a:lnTo>
                    <a:pt x="430" y="283"/>
                  </a:lnTo>
                  <a:lnTo>
                    <a:pt x="444" y="306"/>
                  </a:lnTo>
                  <a:lnTo>
                    <a:pt x="465" y="307"/>
                  </a:lnTo>
                  <a:lnTo>
                    <a:pt x="475" y="288"/>
                  </a:lnTo>
                  <a:lnTo>
                    <a:pt x="504" y="287"/>
                  </a:lnTo>
                  <a:lnTo>
                    <a:pt x="512" y="282"/>
                  </a:lnTo>
                  <a:lnTo>
                    <a:pt x="519" y="265"/>
                  </a:lnTo>
                  <a:lnTo>
                    <a:pt x="522" y="279"/>
                  </a:lnTo>
                  <a:lnTo>
                    <a:pt x="533" y="277"/>
                  </a:lnTo>
                  <a:lnTo>
                    <a:pt x="528" y="287"/>
                  </a:lnTo>
                  <a:lnTo>
                    <a:pt x="533" y="302"/>
                  </a:lnTo>
                  <a:lnTo>
                    <a:pt x="534" y="289"/>
                  </a:lnTo>
                  <a:lnTo>
                    <a:pt x="538" y="291"/>
                  </a:lnTo>
                  <a:lnTo>
                    <a:pt x="557" y="274"/>
                  </a:lnTo>
                  <a:lnTo>
                    <a:pt x="557" y="254"/>
                  </a:lnTo>
                  <a:lnTo>
                    <a:pt x="572" y="243"/>
                  </a:lnTo>
                  <a:lnTo>
                    <a:pt x="581" y="214"/>
                  </a:lnTo>
                  <a:lnTo>
                    <a:pt x="591" y="208"/>
                  </a:lnTo>
                  <a:lnTo>
                    <a:pt x="593" y="193"/>
                  </a:lnTo>
                  <a:lnTo>
                    <a:pt x="608" y="186"/>
                  </a:lnTo>
                  <a:lnTo>
                    <a:pt x="635" y="189"/>
                  </a:lnTo>
                  <a:lnTo>
                    <a:pt x="650" y="206"/>
                  </a:lnTo>
                  <a:lnTo>
                    <a:pt x="661" y="205"/>
                  </a:lnTo>
                  <a:lnTo>
                    <a:pt x="654" y="214"/>
                  </a:lnTo>
                  <a:lnTo>
                    <a:pt x="660" y="215"/>
                  </a:lnTo>
                  <a:lnTo>
                    <a:pt x="660" y="231"/>
                  </a:lnTo>
                  <a:lnTo>
                    <a:pt x="666" y="235"/>
                  </a:lnTo>
                  <a:lnTo>
                    <a:pt x="676" y="235"/>
                  </a:lnTo>
                  <a:lnTo>
                    <a:pt x="680" y="228"/>
                  </a:lnTo>
                  <a:lnTo>
                    <a:pt x="686" y="234"/>
                  </a:lnTo>
                  <a:lnTo>
                    <a:pt x="687" y="222"/>
                  </a:lnTo>
                  <a:lnTo>
                    <a:pt x="693" y="219"/>
                  </a:lnTo>
                  <a:lnTo>
                    <a:pt x="711" y="228"/>
                  </a:lnTo>
                  <a:lnTo>
                    <a:pt x="724" y="274"/>
                  </a:lnTo>
                  <a:lnTo>
                    <a:pt x="738" y="280"/>
                  </a:lnTo>
                  <a:lnTo>
                    <a:pt x="741" y="293"/>
                  </a:lnTo>
                  <a:lnTo>
                    <a:pt x="729" y="301"/>
                  </a:lnTo>
                  <a:lnTo>
                    <a:pt x="713" y="292"/>
                  </a:lnTo>
                  <a:lnTo>
                    <a:pt x="695" y="294"/>
                  </a:lnTo>
                  <a:lnTo>
                    <a:pt x="689" y="302"/>
                  </a:lnTo>
                  <a:lnTo>
                    <a:pt x="696" y="310"/>
                  </a:lnTo>
                  <a:lnTo>
                    <a:pt x="691" y="312"/>
                  </a:lnTo>
                  <a:lnTo>
                    <a:pt x="695" y="325"/>
                  </a:lnTo>
                  <a:lnTo>
                    <a:pt x="685" y="334"/>
                  </a:lnTo>
                  <a:lnTo>
                    <a:pt x="689" y="344"/>
                  </a:lnTo>
                  <a:lnTo>
                    <a:pt x="696" y="343"/>
                  </a:lnTo>
                  <a:lnTo>
                    <a:pt x="705" y="364"/>
                  </a:lnTo>
                  <a:lnTo>
                    <a:pt x="707" y="357"/>
                  </a:lnTo>
                  <a:lnTo>
                    <a:pt x="714" y="358"/>
                  </a:lnTo>
                  <a:lnTo>
                    <a:pt x="711" y="389"/>
                  </a:lnTo>
                  <a:lnTo>
                    <a:pt x="705" y="382"/>
                  </a:lnTo>
                  <a:lnTo>
                    <a:pt x="691" y="400"/>
                  </a:lnTo>
                  <a:lnTo>
                    <a:pt x="675" y="395"/>
                  </a:lnTo>
                  <a:lnTo>
                    <a:pt x="668" y="400"/>
                  </a:lnTo>
                  <a:lnTo>
                    <a:pt x="655" y="394"/>
                  </a:lnTo>
                  <a:lnTo>
                    <a:pt x="669" y="381"/>
                  </a:lnTo>
                  <a:lnTo>
                    <a:pt x="658" y="376"/>
                  </a:lnTo>
                  <a:lnTo>
                    <a:pt x="651" y="385"/>
                  </a:lnTo>
                  <a:lnTo>
                    <a:pt x="632" y="390"/>
                  </a:lnTo>
                  <a:lnTo>
                    <a:pt x="628" y="417"/>
                  </a:lnTo>
                  <a:lnTo>
                    <a:pt x="609" y="420"/>
                  </a:lnTo>
                  <a:lnTo>
                    <a:pt x="601" y="432"/>
                  </a:lnTo>
                  <a:lnTo>
                    <a:pt x="588" y="425"/>
                  </a:lnTo>
                  <a:lnTo>
                    <a:pt x="567" y="429"/>
                  </a:lnTo>
                  <a:lnTo>
                    <a:pt x="559" y="414"/>
                  </a:lnTo>
                  <a:lnTo>
                    <a:pt x="551" y="422"/>
                  </a:lnTo>
                  <a:lnTo>
                    <a:pt x="539" y="418"/>
                  </a:lnTo>
                  <a:lnTo>
                    <a:pt x="531" y="422"/>
                  </a:lnTo>
                  <a:lnTo>
                    <a:pt x="520" y="411"/>
                  </a:lnTo>
                  <a:lnTo>
                    <a:pt x="512" y="431"/>
                  </a:lnTo>
                  <a:lnTo>
                    <a:pt x="492" y="432"/>
                  </a:lnTo>
                  <a:lnTo>
                    <a:pt x="476" y="425"/>
                  </a:lnTo>
                  <a:lnTo>
                    <a:pt x="468" y="444"/>
                  </a:lnTo>
                  <a:lnTo>
                    <a:pt x="457" y="443"/>
                  </a:lnTo>
                  <a:lnTo>
                    <a:pt x="433" y="457"/>
                  </a:lnTo>
                  <a:lnTo>
                    <a:pt x="431" y="471"/>
                  </a:lnTo>
                  <a:lnTo>
                    <a:pt x="448" y="489"/>
                  </a:lnTo>
                  <a:lnTo>
                    <a:pt x="458" y="490"/>
                  </a:lnTo>
                  <a:lnTo>
                    <a:pt x="443" y="499"/>
                  </a:lnTo>
                  <a:lnTo>
                    <a:pt x="440" y="524"/>
                  </a:lnTo>
                  <a:lnTo>
                    <a:pt x="448" y="540"/>
                  </a:lnTo>
                  <a:lnTo>
                    <a:pt x="449" y="569"/>
                  </a:lnTo>
                  <a:lnTo>
                    <a:pt x="444" y="577"/>
                  </a:lnTo>
                  <a:lnTo>
                    <a:pt x="462" y="582"/>
                  </a:lnTo>
                  <a:lnTo>
                    <a:pt x="461" y="588"/>
                  </a:lnTo>
                  <a:lnTo>
                    <a:pt x="434" y="656"/>
                  </a:lnTo>
                  <a:lnTo>
                    <a:pt x="374" y="715"/>
                  </a:lnTo>
                  <a:lnTo>
                    <a:pt x="356" y="747"/>
                  </a:lnTo>
                  <a:lnTo>
                    <a:pt x="320" y="764"/>
                  </a:lnTo>
                  <a:lnTo>
                    <a:pt x="321" y="784"/>
                  </a:lnTo>
                  <a:lnTo>
                    <a:pt x="307" y="785"/>
                  </a:lnTo>
                  <a:lnTo>
                    <a:pt x="293" y="795"/>
                  </a:lnTo>
                  <a:lnTo>
                    <a:pt x="291" y="776"/>
                  </a:lnTo>
                  <a:lnTo>
                    <a:pt x="271" y="774"/>
                  </a:lnTo>
                  <a:lnTo>
                    <a:pt x="270" y="756"/>
                  </a:lnTo>
                  <a:lnTo>
                    <a:pt x="252" y="745"/>
                  </a:lnTo>
                  <a:lnTo>
                    <a:pt x="244" y="732"/>
                  </a:lnTo>
                  <a:lnTo>
                    <a:pt x="221" y="732"/>
                  </a:lnTo>
                  <a:lnTo>
                    <a:pt x="222" y="727"/>
                  </a:lnTo>
                  <a:lnTo>
                    <a:pt x="202" y="709"/>
                  </a:lnTo>
                  <a:lnTo>
                    <a:pt x="172" y="690"/>
                  </a:lnTo>
                  <a:lnTo>
                    <a:pt x="160" y="665"/>
                  </a:lnTo>
                  <a:lnTo>
                    <a:pt x="147" y="668"/>
                  </a:lnTo>
                  <a:lnTo>
                    <a:pt x="146" y="675"/>
                  </a:lnTo>
                  <a:lnTo>
                    <a:pt x="129" y="681"/>
                  </a:lnTo>
                  <a:lnTo>
                    <a:pt x="123" y="689"/>
                  </a:lnTo>
                  <a:lnTo>
                    <a:pt x="112" y="677"/>
                  </a:lnTo>
                  <a:lnTo>
                    <a:pt x="91" y="681"/>
                  </a:lnTo>
                  <a:lnTo>
                    <a:pt x="91" y="673"/>
                  </a:lnTo>
                  <a:lnTo>
                    <a:pt x="66" y="664"/>
                  </a:lnTo>
                  <a:lnTo>
                    <a:pt x="42" y="642"/>
                  </a:lnTo>
                  <a:lnTo>
                    <a:pt x="29" y="644"/>
                  </a:lnTo>
                  <a:lnTo>
                    <a:pt x="0" y="60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73" name="Freeform 203"/>
            <p:cNvSpPr>
              <a:spLocks/>
            </p:cNvSpPr>
            <p:nvPr/>
          </p:nvSpPr>
          <p:spPr bwMode="auto">
            <a:xfrm>
              <a:off x="5237163" y="4665664"/>
              <a:ext cx="987425" cy="755650"/>
            </a:xfrm>
            <a:custGeom>
              <a:avLst/>
              <a:gdLst>
                <a:gd name="T0" fmla="*/ 12 w 622"/>
                <a:gd name="T1" fmla="*/ 330 h 476"/>
                <a:gd name="T2" fmla="*/ 22 w 622"/>
                <a:gd name="T3" fmla="*/ 318 h 476"/>
                <a:gd name="T4" fmla="*/ 59 w 622"/>
                <a:gd name="T5" fmla="*/ 289 h 476"/>
                <a:gd name="T6" fmla="*/ 101 w 622"/>
                <a:gd name="T7" fmla="*/ 333 h 476"/>
                <a:gd name="T8" fmla="*/ 120 w 622"/>
                <a:gd name="T9" fmla="*/ 356 h 476"/>
                <a:gd name="T10" fmla="*/ 151 w 622"/>
                <a:gd name="T11" fmla="*/ 369 h 476"/>
                <a:gd name="T12" fmla="*/ 170 w 622"/>
                <a:gd name="T13" fmla="*/ 398 h 476"/>
                <a:gd name="T14" fmla="*/ 192 w 622"/>
                <a:gd name="T15" fmla="*/ 419 h 476"/>
                <a:gd name="T16" fmla="*/ 220 w 622"/>
                <a:gd name="T17" fmla="*/ 408 h 476"/>
                <a:gd name="T18" fmla="*/ 255 w 622"/>
                <a:gd name="T19" fmla="*/ 371 h 476"/>
                <a:gd name="T20" fmla="*/ 333 w 622"/>
                <a:gd name="T21" fmla="*/ 280 h 476"/>
                <a:gd name="T22" fmla="*/ 361 w 622"/>
                <a:gd name="T23" fmla="*/ 206 h 476"/>
                <a:gd name="T24" fmla="*/ 348 w 622"/>
                <a:gd name="T25" fmla="*/ 193 h 476"/>
                <a:gd name="T26" fmla="*/ 339 w 622"/>
                <a:gd name="T27" fmla="*/ 148 h 476"/>
                <a:gd name="T28" fmla="*/ 357 w 622"/>
                <a:gd name="T29" fmla="*/ 114 h 476"/>
                <a:gd name="T30" fmla="*/ 330 w 622"/>
                <a:gd name="T31" fmla="*/ 95 h 476"/>
                <a:gd name="T32" fmla="*/ 356 w 622"/>
                <a:gd name="T33" fmla="*/ 67 h 476"/>
                <a:gd name="T34" fmla="*/ 375 w 622"/>
                <a:gd name="T35" fmla="*/ 49 h 476"/>
                <a:gd name="T36" fmla="*/ 411 w 622"/>
                <a:gd name="T37" fmla="*/ 55 h 476"/>
                <a:gd name="T38" fmla="*/ 430 w 622"/>
                <a:gd name="T39" fmla="*/ 46 h 476"/>
                <a:gd name="T40" fmla="*/ 450 w 622"/>
                <a:gd name="T41" fmla="*/ 46 h 476"/>
                <a:gd name="T42" fmla="*/ 466 w 622"/>
                <a:gd name="T43" fmla="*/ 53 h 476"/>
                <a:gd name="T44" fmla="*/ 500 w 622"/>
                <a:gd name="T45" fmla="*/ 56 h 476"/>
                <a:gd name="T46" fmla="*/ 527 w 622"/>
                <a:gd name="T47" fmla="*/ 41 h 476"/>
                <a:gd name="T48" fmla="*/ 550 w 622"/>
                <a:gd name="T49" fmla="*/ 9 h 476"/>
                <a:gd name="T50" fmla="*/ 568 w 622"/>
                <a:gd name="T51" fmla="*/ 5 h 476"/>
                <a:gd name="T52" fmla="*/ 549 w 622"/>
                <a:gd name="T53" fmla="*/ 41 h 476"/>
                <a:gd name="T54" fmla="*/ 564 w 622"/>
                <a:gd name="T55" fmla="*/ 48 h 476"/>
                <a:gd name="T56" fmla="*/ 574 w 622"/>
                <a:gd name="T57" fmla="*/ 76 h 476"/>
                <a:gd name="T58" fmla="*/ 596 w 622"/>
                <a:gd name="T59" fmla="*/ 105 h 476"/>
                <a:gd name="T60" fmla="*/ 622 w 622"/>
                <a:gd name="T61" fmla="*/ 135 h 476"/>
                <a:gd name="T62" fmla="*/ 584 w 622"/>
                <a:gd name="T63" fmla="*/ 167 h 476"/>
                <a:gd name="T64" fmla="*/ 532 w 622"/>
                <a:gd name="T65" fmla="*/ 226 h 476"/>
                <a:gd name="T66" fmla="*/ 551 w 622"/>
                <a:gd name="T67" fmla="*/ 249 h 476"/>
                <a:gd name="T68" fmla="*/ 559 w 622"/>
                <a:gd name="T69" fmla="*/ 255 h 476"/>
                <a:gd name="T70" fmla="*/ 538 w 622"/>
                <a:gd name="T71" fmla="*/ 296 h 476"/>
                <a:gd name="T72" fmla="*/ 498 w 622"/>
                <a:gd name="T73" fmla="*/ 318 h 476"/>
                <a:gd name="T74" fmla="*/ 477 w 622"/>
                <a:gd name="T75" fmla="*/ 336 h 476"/>
                <a:gd name="T76" fmla="*/ 444 w 622"/>
                <a:gd name="T77" fmla="*/ 370 h 476"/>
                <a:gd name="T78" fmla="*/ 397 w 622"/>
                <a:gd name="T79" fmla="*/ 385 h 476"/>
                <a:gd name="T80" fmla="*/ 379 w 622"/>
                <a:gd name="T81" fmla="*/ 383 h 476"/>
                <a:gd name="T82" fmla="*/ 360 w 622"/>
                <a:gd name="T83" fmla="*/ 397 h 476"/>
                <a:gd name="T84" fmla="*/ 352 w 622"/>
                <a:gd name="T85" fmla="*/ 426 h 476"/>
                <a:gd name="T86" fmla="*/ 352 w 622"/>
                <a:gd name="T87" fmla="*/ 454 h 476"/>
                <a:gd name="T88" fmla="*/ 347 w 622"/>
                <a:gd name="T89" fmla="*/ 475 h 476"/>
                <a:gd name="T90" fmla="*/ 306 w 622"/>
                <a:gd name="T91" fmla="*/ 458 h 476"/>
                <a:gd name="T92" fmla="*/ 253 w 622"/>
                <a:gd name="T93" fmla="*/ 454 h 476"/>
                <a:gd name="T94" fmla="*/ 208 w 622"/>
                <a:gd name="T95" fmla="*/ 476 h 476"/>
                <a:gd name="T96" fmla="*/ 173 w 622"/>
                <a:gd name="T97" fmla="*/ 468 h 476"/>
                <a:gd name="T98" fmla="*/ 136 w 622"/>
                <a:gd name="T99" fmla="*/ 448 h 476"/>
                <a:gd name="T100" fmla="*/ 101 w 622"/>
                <a:gd name="T101" fmla="*/ 402 h 476"/>
                <a:gd name="T102" fmla="*/ 45 w 622"/>
                <a:gd name="T103" fmla="*/ 384 h 476"/>
                <a:gd name="T104" fmla="*/ 14 w 622"/>
                <a:gd name="T105" fmla="*/ 366 h 476"/>
                <a:gd name="T106" fmla="*/ 1 w 622"/>
                <a:gd name="T107" fmla="*/ 354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2" h="476">
                  <a:moveTo>
                    <a:pt x="0" y="345"/>
                  </a:moveTo>
                  <a:lnTo>
                    <a:pt x="12" y="330"/>
                  </a:lnTo>
                  <a:lnTo>
                    <a:pt x="11" y="315"/>
                  </a:lnTo>
                  <a:lnTo>
                    <a:pt x="22" y="318"/>
                  </a:lnTo>
                  <a:lnTo>
                    <a:pt x="28" y="305"/>
                  </a:lnTo>
                  <a:lnTo>
                    <a:pt x="59" y="289"/>
                  </a:lnTo>
                  <a:lnTo>
                    <a:pt x="71" y="314"/>
                  </a:lnTo>
                  <a:lnTo>
                    <a:pt x="101" y="333"/>
                  </a:lnTo>
                  <a:lnTo>
                    <a:pt x="121" y="351"/>
                  </a:lnTo>
                  <a:lnTo>
                    <a:pt x="120" y="356"/>
                  </a:lnTo>
                  <a:lnTo>
                    <a:pt x="143" y="355"/>
                  </a:lnTo>
                  <a:lnTo>
                    <a:pt x="151" y="369"/>
                  </a:lnTo>
                  <a:lnTo>
                    <a:pt x="169" y="380"/>
                  </a:lnTo>
                  <a:lnTo>
                    <a:pt x="170" y="398"/>
                  </a:lnTo>
                  <a:lnTo>
                    <a:pt x="190" y="400"/>
                  </a:lnTo>
                  <a:lnTo>
                    <a:pt x="192" y="419"/>
                  </a:lnTo>
                  <a:lnTo>
                    <a:pt x="206" y="409"/>
                  </a:lnTo>
                  <a:lnTo>
                    <a:pt x="220" y="408"/>
                  </a:lnTo>
                  <a:lnTo>
                    <a:pt x="219" y="388"/>
                  </a:lnTo>
                  <a:lnTo>
                    <a:pt x="255" y="371"/>
                  </a:lnTo>
                  <a:lnTo>
                    <a:pt x="273" y="339"/>
                  </a:lnTo>
                  <a:lnTo>
                    <a:pt x="333" y="280"/>
                  </a:lnTo>
                  <a:lnTo>
                    <a:pt x="360" y="212"/>
                  </a:lnTo>
                  <a:lnTo>
                    <a:pt x="361" y="206"/>
                  </a:lnTo>
                  <a:lnTo>
                    <a:pt x="343" y="201"/>
                  </a:lnTo>
                  <a:lnTo>
                    <a:pt x="348" y="193"/>
                  </a:lnTo>
                  <a:lnTo>
                    <a:pt x="347" y="164"/>
                  </a:lnTo>
                  <a:lnTo>
                    <a:pt x="339" y="148"/>
                  </a:lnTo>
                  <a:lnTo>
                    <a:pt x="342" y="123"/>
                  </a:lnTo>
                  <a:lnTo>
                    <a:pt x="357" y="114"/>
                  </a:lnTo>
                  <a:lnTo>
                    <a:pt x="347" y="113"/>
                  </a:lnTo>
                  <a:lnTo>
                    <a:pt x="330" y="95"/>
                  </a:lnTo>
                  <a:lnTo>
                    <a:pt x="332" y="81"/>
                  </a:lnTo>
                  <a:lnTo>
                    <a:pt x="356" y="67"/>
                  </a:lnTo>
                  <a:lnTo>
                    <a:pt x="367" y="68"/>
                  </a:lnTo>
                  <a:lnTo>
                    <a:pt x="375" y="49"/>
                  </a:lnTo>
                  <a:lnTo>
                    <a:pt x="391" y="56"/>
                  </a:lnTo>
                  <a:lnTo>
                    <a:pt x="411" y="55"/>
                  </a:lnTo>
                  <a:lnTo>
                    <a:pt x="419" y="35"/>
                  </a:lnTo>
                  <a:lnTo>
                    <a:pt x="430" y="46"/>
                  </a:lnTo>
                  <a:lnTo>
                    <a:pt x="438" y="42"/>
                  </a:lnTo>
                  <a:lnTo>
                    <a:pt x="450" y="46"/>
                  </a:lnTo>
                  <a:lnTo>
                    <a:pt x="458" y="38"/>
                  </a:lnTo>
                  <a:lnTo>
                    <a:pt x="466" y="53"/>
                  </a:lnTo>
                  <a:lnTo>
                    <a:pt x="487" y="49"/>
                  </a:lnTo>
                  <a:lnTo>
                    <a:pt x="500" y="56"/>
                  </a:lnTo>
                  <a:lnTo>
                    <a:pt x="508" y="44"/>
                  </a:lnTo>
                  <a:lnTo>
                    <a:pt x="527" y="41"/>
                  </a:lnTo>
                  <a:lnTo>
                    <a:pt x="531" y="14"/>
                  </a:lnTo>
                  <a:lnTo>
                    <a:pt x="550" y="9"/>
                  </a:lnTo>
                  <a:lnTo>
                    <a:pt x="554" y="0"/>
                  </a:lnTo>
                  <a:lnTo>
                    <a:pt x="568" y="5"/>
                  </a:lnTo>
                  <a:lnTo>
                    <a:pt x="551" y="23"/>
                  </a:lnTo>
                  <a:lnTo>
                    <a:pt x="549" y="41"/>
                  </a:lnTo>
                  <a:lnTo>
                    <a:pt x="558" y="41"/>
                  </a:lnTo>
                  <a:lnTo>
                    <a:pt x="564" y="48"/>
                  </a:lnTo>
                  <a:lnTo>
                    <a:pt x="562" y="57"/>
                  </a:lnTo>
                  <a:lnTo>
                    <a:pt x="574" y="76"/>
                  </a:lnTo>
                  <a:lnTo>
                    <a:pt x="581" y="107"/>
                  </a:lnTo>
                  <a:lnTo>
                    <a:pt x="596" y="105"/>
                  </a:lnTo>
                  <a:lnTo>
                    <a:pt x="616" y="121"/>
                  </a:lnTo>
                  <a:lnTo>
                    <a:pt x="622" y="135"/>
                  </a:lnTo>
                  <a:lnTo>
                    <a:pt x="620" y="151"/>
                  </a:lnTo>
                  <a:lnTo>
                    <a:pt x="584" y="167"/>
                  </a:lnTo>
                  <a:lnTo>
                    <a:pt x="568" y="196"/>
                  </a:lnTo>
                  <a:lnTo>
                    <a:pt x="532" y="226"/>
                  </a:lnTo>
                  <a:lnTo>
                    <a:pt x="541" y="247"/>
                  </a:lnTo>
                  <a:lnTo>
                    <a:pt x="551" y="249"/>
                  </a:lnTo>
                  <a:lnTo>
                    <a:pt x="550" y="255"/>
                  </a:lnTo>
                  <a:lnTo>
                    <a:pt x="559" y="255"/>
                  </a:lnTo>
                  <a:lnTo>
                    <a:pt x="553" y="280"/>
                  </a:lnTo>
                  <a:lnTo>
                    <a:pt x="538" y="296"/>
                  </a:lnTo>
                  <a:lnTo>
                    <a:pt x="502" y="309"/>
                  </a:lnTo>
                  <a:lnTo>
                    <a:pt x="498" y="318"/>
                  </a:lnTo>
                  <a:lnTo>
                    <a:pt x="487" y="316"/>
                  </a:lnTo>
                  <a:lnTo>
                    <a:pt x="477" y="336"/>
                  </a:lnTo>
                  <a:lnTo>
                    <a:pt x="453" y="351"/>
                  </a:lnTo>
                  <a:lnTo>
                    <a:pt x="444" y="370"/>
                  </a:lnTo>
                  <a:lnTo>
                    <a:pt x="416" y="367"/>
                  </a:lnTo>
                  <a:lnTo>
                    <a:pt x="397" y="385"/>
                  </a:lnTo>
                  <a:lnTo>
                    <a:pt x="384" y="377"/>
                  </a:lnTo>
                  <a:lnTo>
                    <a:pt x="379" y="383"/>
                  </a:lnTo>
                  <a:lnTo>
                    <a:pt x="368" y="381"/>
                  </a:lnTo>
                  <a:lnTo>
                    <a:pt x="360" y="397"/>
                  </a:lnTo>
                  <a:lnTo>
                    <a:pt x="368" y="403"/>
                  </a:lnTo>
                  <a:lnTo>
                    <a:pt x="352" y="426"/>
                  </a:lnTo>
                  <a:lnTo>
                    <a:pt x="378" y="439"/>
                  </a:lnTo>
                  <a:lnTo>
                    <a:pt x="352" y="454"/>
                  </a:lnTo>
                  <a:lnTo>
                    <a:pt x="344" y="464"/>
                  </a:lnTo>
                  <a:lnTo>
                    <a:pt x="347" y="475"/>
                  </a:lnTo>
                  <a:lnTo>
                    <a:pt x="327" y="476"/>
                  </a:lnTo>
                  <a:lnTo>
                    <a:pt x="306" y="458"/>
                  </a:lnTo>
                  <a:lnTo>
                    <a:pt x="287" y="461"/>
                  </a:lnTo>
                  <a:lnTo>
                    <a:pt x="253" y="454"/>
                  </a:lnTo>
                  <a:lnTo>
                    <a:pt x="217" y="466"/>
                  </a:lnTo>
                  <a:lnTo>
                    <a:pt x="208" y="476"/>
                  </a:lnTo>
                  <a:lnTo>
                    <a:pt x="174" y="475"/>
                  </a:lnTo>
                  <a:lnTo>
                    <a:pt x="173" y="468"/>
                  </a:lnTo>
                  <a:lnTo>
                    <a:pt x="151" y="464"/>
                  </a:lnTo>
                  <a:lnTo>
                    <a:pt x="136" y="448"/>
                  </a:lnTo>
                  <a:lnTo>
                    <a:pt x="127" y="407"/>
                  </a:lnTo>
                  <a:lnTo>
                    <a:pt x="101" y="402"/>
                  </a:lnTo>
                  <a:lnTo>
                    <a:pt x="71" y="385"/>
                  </a:lnTo>
                  <a:lnTo>
                    <a:pt x="45" y="384"/>
                  </a:lnTo>
                  <a:lnTo>
                    <a:pt x="40" y="376"/>
                  </a:lnTo>
                  <a:lnTo>
                    <a:pt x="14" y="366"/>
                  </a:lnTo>
                  <a:lnTo>
                    <a:pt x="8" y="354"/>
                  </a:lnTo>
                  <a:lnTo>
                    <a:pt x="1" y="354"/>
                  </a:lnTo>
                  <a:lnTo>
                    <a:pt x="0" y="34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204"/>
            <p:cNvSpPr>
              <a:spLocks/>
            </p:cNvSpPr>
            <p:nvPr/>
          </p:nvSpPr>
          <p:spPr bwMode="auto">
            <a:xfrm>
              <a:off x="5237163" y="4665664"/>
              <a:ext cx="987425" cy="755650"/>
            </a:xfrm>
            <a:custGeom>
              <a:avLst/>
              <a:gdLst>
                <a:gd name="T0" fmla="*/ 12 w 622"/>
                <a:gd name="T1" fmla="*/ 330 h 476"/>
                <a:gd name="T2" fmla="*/ 22 w 622"/>
                <a:gd name="T3" fmla="*/ 318 h 476"/>
                <a:gd name="T4" fmla="*/ 59 w 622"/>
                <a:gd name="T5" fmla="*/ 289 h 476"/>
                <a:gd name="T6" fmla="*/ 101 w 622"/>
                <a:gd name="T7" fmla="*/ 333 h 476"/>
                <a:gd name="T8" fmla="*/ 120 w 622"/>
                <a:gd name="T9" fmla="*/ 356 h 476"/>
                <a:gd name="T10" fmla="*/ 151 w 622"/>
                <a:gd name="T11" fmla="*/ 369 h 476"/>
                <a:gd name="T12" fmla="*/ 170 w 622"/>
                <a:gd name="T13" fmla="*/ 398 h 476"/>
                <a:gd name="T14" fmla="*/ 192 w 622"/>
                <a:gd name="T15" fmla="*/ 419 h 476"/>
                <a:gd name="T16" fmla="*/ 220 w 622"/>
                <a:gd name="T17" fmla="*/ 408 h 476"/>
                <a:gd name="T18" fmla="*/ 255 w 622"/>
                <a:gd name="T19" fmla="*/ 371 h 476"/>
                <a:gd name="T20" fmla="*/ 333 w 622"/>
                <a:gd name="T21" fmla="*/ 280 h 476"/>
                <a:gd name="T22" fmla="*/ 361 w 622"/>
                <a:gd name="T23" fmla="*/ 206 h 476"/>
                <a:gd name="T24" fmla="*/ 348 w 622"/>
                <a:gd name="T25" fmla="*/ 193 h 476"/>
                <a:gd name="T26" fmla="*/ 339 w 622"/>
                <a:gd name="T27" fmla="*/ 148 h 476"/>
                <a:gd name="T28" fmla="*/ 357 w 622"/>
                <a:gd name="T29" fmla="*/ 114 h 476"/>
                <a:gd name="T30" fmla="*/ 330 w 622"/>
                <a:gd name="T31" fmla="*/ 95 h 476"/>
                <a:gd name="T32" fmla="*/ 356 w 622"/>
                <a:gd name="T33" fmla="*/ 67 h 476"/>
                <a:gd name="T34" fmla="*/ 375 w 622"/>
                <a:gd name="T35" fmla="*/ 49 h 476"/>
                <a:gd name="T36" fmla="*/ 411 w 622"/>
                <a:gd name="T37" fmla="*/ 55 h 476"/>
                <a:gd name="T38" fmla="*/ 430 w 622"/>
                <a:gd name="T39" fmla="*/ 46 h 476"/>
                <a:gd name="T40" fmla="*/ 450 w 622"/>
                <a:gd name="T41" fmla="*/ 46 h 476"/>
                <a:gd name="T42" fmla="*/ 466 w 622"/>
                <a:gd name="T43" fmla="*/ 53 h 476"/>
                <a:gd name="T44" fmla="*/ 500 w 622"/>
                <a:gd name="T45" fmla="*/ 56 h 476"/>
                <a:gd name="T46" fmla="*/ 527 w 622"/>
                <a:gd name="T47" fmla="*/ 41 h 476"/>
                <a:gd name="T48" fmla="*/ 550 w 622"/>
                <a:gd name="T49" fmla="*/ 9 h 476"/>
                <a:gd name="T50" fmla="*/ 568 w 622"/>
                <a:gd name="T51" fmla="*/ 5 h 476"/>
                <a:gd name="T52" fmla="*/ 549 w 622"/>
                <a:gd name="T53" fmla="*/ 41 h 476"/>
                <a:gd name="T54" fmla="*/ 564 w 622"/>
                <a:gd name="T55" fmla="*/ 48 h 476"/>
                <a:gd name="T56" fmla="*/ 574 w 622"/>
                <a:gd name="T57" fmla="*/ 76 h 476"/>
                <a:gd name="T58" fmla="*/ 596 w 622"/>
                <a:gd name="T59" fmla="*/ 105 h 476"/>
                <a:gd name="T60" fmla="*/ 622 w 622"/>
                <a:gd name="T61" fmla="*/ 135 h 476"/>
                <a:gd name="T62" fmla="*/ 584 w 622"/>
                <a:gd name="T63" fmla="*/ 167 h 476"/>
                <a:gd name="T64" fmla="*/ 532 w 622"/>
                <a:gd name="T65" fmla="*/ 226 h 476"/>
                <a:gd name="T66" fmla="*/ 551 w 622"/>
                <a:gd name="T67" fmla="*/ 249 h 476"/>
                <a:gd name="T68" fmla="*/ 559 w 622"/>
                <a:gd name="T69" fmla="*/ 255 h 476"/>
                <a:gd name="T70" fmla="*/ 538 w 622"/>
                <a:gd name="T71" fmla="*/ 296 h 476"/>
                <a:gd name="T72" fmla="*/ 498 w 622"/>
                <a:gd name="T73" fmla="*/ 318 h 476"/>
                <a:gd name="T74" fmla="*/ 477 w 622"/>
                <a:gd name="T75" fmla="*/ 336 h 476"/>
                <a:gd name="T76" fmla="*/ 444 w 622"/>
                <a:gd name="T77" fmla="*/ 370 h 476"/>
                <a:gd name="T78" fmla="*/ 397 w 622"/>
                <a:gd name="T79" fmla="*/ 385 h 476"/>
                <a:gd name="T80" fmla="*/ 379 w 622"/>
                <a:gd name="T81" fmla="*/ 383 h 476"/>
                <a:gd name="T82" fmla="*/ 360 w 622"/>
                <a:gd name="T83" fmla="*/ 397 h 476"/>
                <a:gd name="T84" fmla="*/ 352 w 622"/>
                <a:gd name="T85" fmla="*/ 426 h 476"/>
                <a:gd name="T86" fmla="*/ 352 w 622"/>
                <a:gd name="T87" fmla="*/ 454 h 476"/>
                <a:gd name="T88" fmla="*/ 347 w 622"/>
                <a:gd name="T89" fmla="*/ 475 h 476"/>
                <a:gd name="T90" fmla="*/ 306 w 622"/>
                <a:gd name="T91" fmla="*/ 458 h 476"/>
                <a:gd name="T92" fmla="*/ 253 w 622"/>
                <a:gd name="T93" fmla="*/ 454 h 476"/>
                <a:gd name="T94" fmla="*/ 208 w 622"/>
                <a:gd name="T95" fmla="*/ 476 h 476"/>
                <a:gd name="T96" fmla="*/ 173 w 622"/>
                <a:gd name="T97" fmla="*/ 468 h 476"/>
                <a:gd name="T98" fmla="*/ 136 w 622"/>
                <a:gd name="T99" fmla="*/ 448 h 476"/>
                <a:gd name="T100" fmla="*/ 101 w 622"/>
                <a:gd name="T101" fmla="*/ 402 h 476"/>
                <a:gd name="T102" fmla="*/ 45 w 622"/>
                <a:gd name="T103" fmla="*/ 384 h 476"/>
                <a:gd name="T104" fmla="*/ 14 w 622"/>
                <a:gd name="T105" fmla="*/ 366 h 476"/>
                <a:gd name="T106" fmla="*/ 1 w 622"/>
                <a:gd name="T107" fmla="*/ 354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2" h="476">
                  <a:moveTo>
                    <a:pt x="0" y="345"/>
                  </a:moveTo>
                  <a:lnTo>
                    <a:pt x="12" y="330"/>
                  </a:lnTo>
                  <a:lnTo>
                    <a:pt x="11" y="315"/>
                  </a:lnTo>
                  <a:lnTo>
                    <a:pt x="22" y="318"/>
                  </a:lnTo>
                  <a:lnTo>
                    <a:pt x="28" y="305"/>
                  </a:lnTo>
                  <a:lnTo>
                    <a:pt x="59" y="289"/>
                  </a:lnTo>
                  <a:lnTo>
                    <a:pt x="71" y="314"/>
                  </a:lnTo>
                  <a:lnTo>
                    <a:pt x="101" y="333"/>
                  </a:lnTo>
                  <a:lnTo>
                    <a:pt x="121" y="351"/>
                  </a:lnTo>
                  <a:lnTo>
                    <a:pt x="120" y="356"/>
                  </a:lnTo>
                  <a:lnTo>
                    <a:pt x="143" y="355"/>
                  </a:lnTo>
                  <a:lnTo>
                    <a:pt x="151" y="369"/>
                  </a:lnTo>
                  <a:lnTo>
                    <a:pt x="169" y="380"/>
                  </a:lnTo>
                  <a:lnTo>
                    <a:pt x="170" y="398"/>
                  </a:lnTo>
                  <a:lnTo>
                    <a:pt x="190" y="400"/>
                  </a:lnTo>
                  <a:lnTo>
                    <a:pt x="192" y="419"/>
                  </a:lnTo>
                  <a:lnTo>
                    <a:pt x="206" y="409"/>
                  </a:lnTo>
                  <a:lnTo>
                    <a:pt x="220" y="408"/>
                  </a:lnTo>
                  <a:lnTo>
                    <a:pt x="219" y="388"/>
                  </a:lnTo>
                  <a:lnTo>
                    <a:pt x="255" y="371"/>
                  </a:lnTo>
                  <a:lnTo>
                    <a:pt x="273" y="339"/>
                  </a:lnTo>
                  <a:lnTo>
                    <a:pt x="333" y="280"/>
                  </a:lnTo>
                  <a:lnTo>
                    <a:pt x="360" y="212"/>
                  </a:lnTo>
                  <a:lnTo>
                    <a:pt x="361" y="206"/>
                  </a:lnTo>
                  <a:lnTo>
                    <a:pt x="343" y="201"/>
                  </a:lnTo>
                  <a:lnTo>
                    <a:pt x="348" y="193"/>
                  </a:lnTo>
                  <a:lnTo>
                    <a:pt x="347" y="164"/>
                  </a:lnTo>
                  <a:lnTo>
                    <a:pt x="339" y="148"/>
                  </a:lnTo>
                  <a:lnTo>
                    <a:pt x="342" y="123"/>
                  </a:lnTo>
                  <a:lnTo>
                    <a:pt x="357" y="114"/>
                  </a:lnTo>
                  <a:lnTo>
                    <a:pt x="347" y="113"/>
                  </a:lnTo>
                  <a:lnTo>
                    <a:pt x="330" y="95"/>
                  </a:lnTo>
                  <a:lnTo>
                    <a:pt x="332" y="81"/>
                  </a:lnTo>
                  <a:lnTo>
                    <a:pt x="356" y="67"/>
                  </a:lnTo>
                  <a:lnTo>
                    <a:pt x="367" y="68"/>
                  </a:lnTo>
                  <a:lnTo>
                    <a:pt x="375" y="49"/>
                  </a:lnTo>
                  <a:lnTo>
                    <a:pt x="391" y="56"/>
                  </a:lnTo>
                  <a:lnTo>
                    <a:pt x="411" y="55"/>
                  </a:lnTo>
                  <a:lnTo>
                    <a:pt x="419" y="35"/>
                  </a:lnTo>
                  <a:lnTo>
                    <a:pt x="430" y="46"/>
                  </a:lnTo>
                  <a:lnTo>
                    <a:pt x="438" y="42"/>
                  </a:lnTo>
                  <a:lnTo>
                    <a:pt x="450" y="46"/>
                  </a:lnTo>
                  <a:lnTo>
                    <a:pt x="458" y="38"/>
                  </a:lnTo>
                  <a:lnTo>
                    <a:pt x="466" y="53"/>
                  </a:lnTo>
                  <a:lnTo>
                    <a:pt x="487" y="49"/>
                  </a:lnTo>
                  <a:lnTo>
                    <a:pt x="500" y="56"/>
                  </a:lnTo>
                  <a:lnTo>
                    <a:pt x="508" y="44"/>
                  </a:lnTo>
                  <a:lnTo>
                    <a:pt x="527" y="41"/>
                  </a:lnTo>
                  <a:lnTo>
                    <a:pt x="531" y="14"/>
                  </a:lnTo>
                  <a:lnTo>
                    <a:pt x="550" y="9"/>
                  </a:lnTo>
                  <a:lnTo>
                    <a:pt x="554" y="0"/>
                  </a:lnTo>
                  <a:lnTo>
                    <a:pt x="568" y="5"/>
                  </a:lnTo>
                  <a:lnTo>
                    <a:pt x="551" y="23"/>
                  </a:lnTo>
                  <a:lnTo>
                    <a:pt x="549" y="41"/>
                  </a:lnTo>
                  <a:lnTo>
                    <a:pt x="558" y="41"/>
                  </a:lnTo>
                  <a:lnTo>
                    <a:pt x="564" y="48"/>
                  </a:lnTo>
                  <a:lnTo>
                    <a:pt x="562" y="57"/>
                  </a:lnTo>
                  <a:lnTo>
                    <a:pt x="574" y="76"/>
                  </a:lnTo>
                  <a:lnTo>
                    <a:pt x="581" y="107"/>
                  </a:lnTo>
                  <a:lnTo>
                    <a:pt x="596" y="105"/>
                  </a:lnTo>
                  <a:lnTo>
                    <a:pt x="616" y="121"/>
                  </a:lnTo>
                  <a:lnTo>
                    <a:pt x="622" y="135"/>
                  </a:lnTo>
                  <a:lnTo>
                    <a:pt x="620" y="151"/>
                  </a:lnTo>
                  <a:lnTo>
                    <a:pt x="584" y="167"/>
                  </a:lnTo>
                  <a:lnTo>
                    <a:pt x="568" y="196"/>
                  </a:lnTo>
                  <a:lnTo>
                    <a:pt x="532" y="226"/>
                  </a:lnTo>
                  <a:lnTo>
                    <a:pt x="541" y="247"/>
                  </a:lnTo>
                  <a:lnTo>
                    <a:pt x="551" y="249"/>
                  </a:lnTo>
                  <a:lnTo>
                    <a:pt x="550" y="255"/>
                  </a:lnTo>
                  <a:lnTo>
                    <a:pt x="559" y="255"/>
                  </a:lnTo>
                  <a:lnTo>
                    <a:pt x="553" y="280"/>
                  </a:lnTo>
                  <a:lnTo>
                    <a:pt x="538" y="296"/>
                  </a:lnTo>
                  <a:lnTo>
                    <a:pt x="502" y="309"/>
                  </a:lnTo>
                  <a:lnTo>
                    <a:pt x="498" y="318"/>
                  </a:lnTo>
                  <a:lnTo>
                    <a:pt x="487" y="316"/>
                  </a:lnTo>
                  <a:lnTo>
                    <a:pt x="477" y="336"/>
                  </a:lnTo>
                  <a:lnTo>
                    <a:pt x="453" y="351"/>
                  </a:lnTo>
                  <a:lnTo>
                    <a:pt x="444" y="370"/>
                  </a:lnTo>
                  <a:lnTo>
                    <a:pt x="416" y="367"/>
                  </a:lnTo>
                  <a:lnTo>
                    <a:pt x="397" y="385"/>
                  </a:lnTo>
                  <a:lnTo>
                    <a:pt x="384" y="377"/>
                  </a:lnTo>
                  <a:lnTo>
                    <a:pt x="379" y="383"/>
                  </a:lnTo>
                  <a:lnTo>
                    <a:pt x="368" y="381"/>
                  </a:lnTo>
                  <a:lnTo>
                    <a:pt x="360" y="397"/>
                  </a:lnTo>
                  <a:lnTo>
                    <a:pt x="368" y="403"/>
                  </a:lnTo>
                  <a:lnTo>
                    <a:pt x="352" y="426"/>
                  </a:lnTo>
                  <a:lnTo>
                    <a:pt x="378" y="439"/>
                  </a:lnTo>
                  <a:lnTo>
                    <a:pt x="352" y="454"/>
                  </a:lnTo>
                  <a:lnTo>
                    <a:pt x="344" y="464"/>
                  </a:lnTo>
                  <a:lnTo>
                    <a:pt x="347" y="475"/>
                  </a:lnTo>
                  <a:lnTo>
                    <a:pt x="327" y="476"/>
                  </a:lnTo>
                  <a:lnTo>
                    <a:pt x="306" y="458"/>
                  </a:lnTo>
                  <a:lnTo>
                    <a:pt x="287" y="461"/>
                  </a:lnTo>
                  <a:lnTo>
                    <a:pt x="253" y="454"/>
                  </a:lnTo>
                  <a:lnTo>
                    <a:pt x="217" y="466"/>
                  </a:lnTo>
                  <a:lnTo>
                    <a:pt x="208" y="476"/>
                  </a:lnTo>
                  <a:lnTo>
                    <a:pt x="174" y="475"/>
                  </a:lnTo>
                  <a:lnTo>
                    <a:pt x="173" y="468"/>
                  </a:lnTo>
                  <a:lnTo>
                    <a:pt x="151" y="464"/>
                  </a:lnTo>
                  <a:lnTo>
                    <a:pt x="136" y="448"/>
                  </a:lnTo>
                  <a:lnTo>
                    <a:pt x="127" y="407"/>
                  </a:lnTo>
                  <a:lnTo>
                    <a:pt x="101" y="402"/>
                  </a:lnTo>
                  <a:lnTo>
                    <a:pt x="71" y="385"/>
                  </a:lnTo>
                  <a:lnTo>
                    <a:pt x="45" y="384"/>
                  </a:lnTo>
                  <a:lnTo>
                    <a:pt x="40" y="376"/>
                  </a:lnTo>
                  <a:lnTo>
                    <a:pt x="14" y="366"/>
                  </a:lnTo>
                  <a:lnTo>
                    <a:pt x="8" y="354"/>
                  </a:lnTo>
                  <a:lnTo>
                    <a:pt x="1" y="354"/>
                  </a:lnTo>
                  <a:lnTo>
                    <a:pt x="0" y="345"/>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75" name="Freeform 206"/>
            <p:cNvSpPr>
              <a:spLocks noEditPoints="1"/>
            </p:cNvSpPr>
            <p:nvPr/>
          </p:nvSpPr>
          <p:spPr bwMode="auto">
            <a:xfrm>
              <a:off x="5524500" y="2571751"/>
              <a:ext cx="1817687" cy="2090738"/>
            </a:xfrm>
            <a:custGeom>
              <a:avLst/>
              <a:gdLst>
                <a:gd name="T0" fmla="*/ 499 w 1145"/>
                <a:gd name="T1" fmla="*/ 230 h 1317"/>
                <a:gd name="T2" fmla="*/ 557 w 1145"/>
                <a:gd name="T3" fmla="*/ 196 h 1317"/>
                <a:gd name="T4" fmla="*/ 637 w 1145"/>
                <a:gd name="T5" fmla="*/ 177 h 1317"/>
                <a:gd name="T6" fmla="*/ 423 w 1145"/>
                <a:gd name="T7" fmla="*/ 154 h 1317"/>
                <a:gd name="T8" fmla="*/ 562 w 1145"/>
                <a:gd name="T9" fmla="*/ 41 h 1317"/>
                <a:gd name="T10" fmla="*/ 637 w 1145"/>
                <a:gd name="T11" fmla="*/ 70 h 1317"/>
                <a:gd name="T12" fmla="*/ 458 w 1145"/>
                <a:gd name="T13" fmla="*/ 157 h 1317"/>
                <a:gd name="T14" fmla="*/ 29 w 1145"/>
                <a:gd name="T15" fmla="*/ 768 h 1317"/>
                <a:gd name="T16" fmla="*/ 45 w 1145"/>
                <a:gd name="T17" fmla="*/ 616 h 1317"/>
                <a:gd name="T18" fmla="*/ 77 w 1145"/>
                <a:gd name="T19" fmla="*/ 565 h 1317"/>
                <a:gd name="T20" fmla="*/ 80 w 1145"/>
                <a:gd name="T21" fmla="*/ 458 h 1317"/>
                <a:gd name="T22" fmla="*/ 54 w 1145"/>
                <a:gd name="T23" fmla="*/ 401 h 1317"/>
                <a:gd name="T24" fmla="*/ 82 w 1145"/>
                <a:gd name="T25" fmla="*/ 322 h 1317"/>
                <a:gd name="T26" fmla="*/ 125 w 1145"/>
                <a:gd name="T27" fmla="*/ 365 h 1317"/>
                <a:gd name="T28" fmla="*/ 263 w 1145"/>
                <a:gd name="T29" fmla="*/ 315 h 1317"/>
                <a:gd name="T30" fmla="*/ 434 w 1145"/>
                <a:gd name="T31" fmla="*/ 353 h 1317"/>
                <a:gd name="T32" fmla="*/ 473 w 1145"/>
                <a:gd name="T33" fmla="*/ 361 h 1317"/>
                <a:gd name="T34" fmla="*/ 542 w 1145"/>
                <a:gd name="T35" fmla="*/ 333 h 1317"/>
                <a:gd name="T36" fmla="*/ 612 w 1145"/>
                <a:gd name="T37" fmla="*/ 213 h 1317"/>
                <a:gd name="T38" fmla="*/ 882 w 1145"/>
                <a:gd name="T39" fmla="*/ 113 h 1317"/>
                <a:gd name="T40" fmla="*/ 1009 w 1145"/>
                <a:gd name="T41" fmla="*/ 33 h 1317"/>
                <a:gd name="T42" fmla="*/ 1023 w 1145"/>
                <a:gd name="T43" fmla="*/ 85 h 1317"/>
                <a:gd name="T44" fmla="*/ 1085 w 1145"/>
                <a:gd name="T45" fmla="*/ 107 h 1317"/>
                <a:gd name="T46" fmla="*/ 1060 w 1145"/>
                <a:gd name="T47" fmla="*/ 220 h 1317"/>
                <a:gd name="T48" fmla="*/ 1124 w 1145"/>
                <a:gd name="T49" fmla="*/ 249 h 1317"/>
                <a:gd name="T50" fmla="*/ 1113 w 1145"/>
                <a:gd name="T51" fmla="*/ 323 h 1317"/>
                <a:gd name="T52" fmla="*/ 1085 w 1145"/>
                <a:gd name="T53" fmla="*/ 371 h 1317"/>
                <a:gd name="T54" fmla="*/ 1104 w 1145"/>
                <a:gd name="T55" fmla="*/ 443 h 1317"/>
                <a:gd name="T56" fmla="*/ 1078 w 1145"/>
                <a:gd name="T57" fmla="*/ 497 h 1317"/>
                <a:gd name="T58" fmla="*/ 1036 w 1145"/>
                <a:gd name="T59" fmla="*/ 528 h 1317"/>
                <a:gd name="T60" fmla="*/ 1023 w 1145"/>
                <a:gd name="T61" fmla="*/ 556 h 1317"/>
                <a:gd name="T62" fmla="*/ 1007 w 1145"/>
                <a:gd name="T63" fmla="*/ 639 h 1317"/>
                <a:gd name="T64" fmla="*/ 1022 w 1145"/>
                <a:gd name="T65" fmla="*/ 720 h 1317"/>
                <a:gd name="T66" fmla="*/ 993 w 1145"/>
                <a:gd name="T67" fmla="*/ 750 h 1317"/>
                <a:gd name="T68" fmla="*/ 928 w 1145"/>
                <a:gd name="T69" fmla="*/ 755 h 1317"/>
                <a:gd name="T70" fmla="*/ 919 w 1145"/>
                <a:gd name="T71" fmla="*/ 852 h 1317"/>
                <a:gd name="T72" fmla="*/ 951 w 1145"/>
                <a:gd name="T73" fmla="*/ 922 h 1317"/>
                <a:gd name="T74" fmla="*/ 882 w 1145"/>
                <a:gd name="T75" fmla="*/ 1003 h 1317"/>
                <a:gd name="T76" fmla="*/ 839 w 1145"/>
                <a:gd name="T77" fmla="*/ 1073 h 1317"/>
                <a:gd name="T78" fmla="*/ 850 w 1145"/>
                <a:gd name="T79" fmla="*/ 1122 h 1317"/>
                <a:gd name="T80" fmla="*/ 866 w 1145"/>
                <a:gd name="T81" fmla="*/ 1181 h 1317"/>
                <a:gd name="T82" fmla="*/ 862 w 1145"/>
                <a:gd name="T83" fmla="*/ 1234 h 1317"/>
                <a:gd name="T84" fmla="*/ 789 w 1145"/>
                <a:gd name="T85" fmla="*/ 1281 h 1317"/>
                <a:gd name="T86" fmla="*/ 721 w 1145"/>
                <a:gd name="T87" fmla="*/ 1308 h 1317"/>
                <a:gd name="T88" fmla="*/ 616 w 1145"/>
                <a:gd name="T89" fmla="*/ 1300 h 1317"/>
                <a:gd name="T90" fmla="*/ 523 w 1145"/>
                <a:gd name="T91" fmla="*/ 1292 h 1317"/>
                <a:gd name="T92" fmla="*/ 473 w 1145"/>
                <a:gd name="T93" fmla="*/ 1278 h 1317"/>
                <a:gd name="T94" fmla="*/ 411 w 1145"/>
                <a:gd name="T95" fmla="*/ 1162 h 1317"/>
                <a:gd name="T96" fmla="*/ 378 w 1145"/>
                <a:gd name="T97" fmla="*/ 1174 h 1317"/>
                <a:gd name="T98" fmla="*/ 326 w 1145"/>
                <a:gd name="T99" fmla="*/ 1129 h 1317"/>
                <a:gd name="T100" fmla="*/ 275 w 1145"/>
                <a:gd name="T101" fmla="*/ 1197 h 1317"/>
                <a:gd name="T102" fmla="*/ 251 w 1145"/>
                <a:gd name="T103" fmla="*/ 1220 h 1317"/>
                <a:gd name="T104" fmla="*/ 181 w 1145"/>
                <a:gd name="T105" fmla="*/ 1250 h 1317"/>
                <a:gd name="T106" fmla="*/ 161 w 1145"/>
                <a:gd name="T107" fmla="*/ 1151 h 1317"/>
                <a:gd name="T108" fmla="*/ 146 w 1145"/>
                <a:gd name="T109" fmla="*/ 1055 h 1317"/>
                <a:gd name="T110" fmla="*/ 111 w 1145"/>
                <a:gd name="T111" fmla="*/ 984 h 1317"/>
                <a:gd name="T112" fmla="*/ 77 w 1145"/>
                <a:gd name="T113" fmla="*/ 952 h 1317"/>
                <a:gd name="T114" fmla="*/ 18 w 1145"/>
                <a:gd name="T115" fmla="*/ 940 h 1317"/>
                <a:gd name="T116" fmla="*/ 29 w 1145"/>
                <a:gd name="T117" fmla="*/ 848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45" h="1317">
                  <a:moveTo>
                    <a:pt x="457" y="216"/>
                  </a:moveTo>
                  <a:lnTo>
                    <a:pt x="459" y="203"/>
                  </a:lnTo>
                  <a:lnTo>
                    <a:pt x="473" y="197"/>
                  </a:lnTo>
                  <a:lnTo>
                    <a:pt x="497" y="206"/>
                  </a:lnTo>
                  <a:lnTo>
                    <a:pt x="504" y="219"/>
                  </a:lnTo>
                  <a:lnTo>
                    <a:pt x="499" y="230"/>
                  </a:lnTo>
                  <a:lnTo>
                    <a:pt x="488" y="234"/>
                  </a:lnTo>
                  <a:lnTo>
                    <a:pt x="463" y="224"/>
                  </a:lnTo>
                  <a:lnTo>
                    <a:pt x="457" y="216"/>
                  </a:lnTo>
                  <a:close/>
                  <a:moveTo>
                    <a:pt x="550" y="219"/>
                  </a:moveTo>
                  <a:lnTo>
                    <a:pt x="550" y="208"/>
                  </a:lnTo>
                  <a:lnTo>
                    <a:pt x="557" y="196"/>
                  </a:lnTo>
                  <a:lnTo>
                    <a:pt x="537" y="185"/>
                  </a:lnTo>
                  <a:lnTo>
                    <a:pt x="529" y="171"/>
                  </a:lnTo>
                  <a:lnTo>
                    <a:pt x="533" y="158"/>
                  </a:lnTo>
                  <a:lnTo>
                    <a:pt x="544" y="148"/>
                  </a:lnTo>
                  <a:lnTo>
                    <a:pt x="614" y="156"/>
                  </a:lnTo>
                  <a:lnTo>
                    <a:pt x="637" y="177"/>
                  </a:lnTo>
                  <a:lnTo>
                    <a:pt x="637" y="187"/>
                  </a:lnTo>
                  <a:lnTo>
                    <a:pt x="627" y="199"/>
                  </a:lnTo>
                  <a:lnTo>
                    <a:pt x="584" y="213"/>
                  </a:lnTo>
                  <a:lnTo>
                    <a:pt x="566" y="227"/>
                  </a:lnTo>
                  <a:lnTo>
                    <a:pt x="550" y="219"/>
                  </a:lnTo>
                  <a:close/>
                  <a:moveTo>
                    <a:pt x="423" y="154"/>
                  </a:moveTo>
                  <a:lnTo>
                    <a:pt x="413" y="119"/>
                  </a:lnTo>
                  <a:lnTo>
                    <a:pt x="421" y="111"/>
                  </a:lnTo>
                  <a:lnTo>
                    <a:pt x="435" y="110"/>
                  </a:lnTo>
                  <a:lnTo>
                    <a:pt x="447" y="77"/>
                  </a:lnTo>
                  <a:lnTo>
                    <a:pt x="469" y="53"/>
                  </a:lnTo>
                  <a:lnTo>
                    <a:pt x="562" y="41"/>
                  </a:lnTo>
                  <a:lnTo>
                    <a:pt x="576" y="28"/>
                  </a:lnTo>
                  <a:lnTo>
                    <a:pt x="652" y="0"/>
                  </a:lnTo>
                  <a:lnTo>
                    <a:pt x="667" y="5"/>
                  </a:lnTo>
                  <a:lnTo>
                    <a:pt x="675" y="28"/>
                  </a:lnTo>
                  <a:lnTo>
                    <a:pt x="661" y="54"/>
                  </a:lnTo>
                  <a:lnTo>
                    <a:pt x="637" y="70"/>
                  </a:lnTo>
                  <a:lnTo>
                    <a:pt x="594" y="73"/>
                  </a:lnTo>
                  <a:lnTo>
                    <a:pt x="565" y="124"/>
                  </a:lnTo>
                  <a:lnTo>
                    <a:pt x="542" y="131"/>
                  </a:lnTo>
                  <a:lnTo>
                    <a:pt x="517" y="167"/>
                  </a:lnTo>
                  <a:lnTo>
                    <a:pt x="491" y="172"/>
                  </a:lnTo>
                  <a:lnTo>
                    <a:pt x="458" y="157"/>
                  </a:lnTo>
                  <a:lnTo>
                    <a:pt x="432" y="162"/>
                  </a:lnTo>
                  <a:lnTo>
                    <a:pt x="423" y="154"/>
                  </a:lnTo>
                  <a:close/>
                  <a:moveTo>
                    <a:pt x="0" y="790"/>
                  </a:moveTo>
                  <a:lnTo>
                    <a:pt x="10" y="787"/>
                  </a:lnTo>
                  <a:lnTo>
                    <a:pt x="12" y="780"/>
                  </a:lnTo>
                  <a:lnTo>
                    <a:pt x="29" y="768"/>
                  </a:lnTo>
                  <a:lnTo>
                    <a:pt x="23" y="678"/>
                  </a:lnTo>
                  <a:lnTo>
                    <a:pt x="2" y="645"/>
                  </a:lnTo>
                  <a:lnTo>
                    <a:pt x="9" y="636"/>
                  </a:lnTo>
                  <a:lnTo>
                    <a:pt x="17" y="639"/>
                  </a:lnTo>
                  <a:lnTo>
                    <a:pt x="39" y="627"/>
                  </a:lnTo>
                  <a:lnTo>
                    <a:pt x="45" y="616"/>
                  </a:lnTo>
                  <a:lnTo>
                    <a:pt x="68" y="617"/>
                  </a:lnTo>
                  <a:lnTo>
                    <a:pt x="71" y="602"/>
                  </a:lnTo>
                  <a:lnTo>
                    <a:pt x="64" y="593"/>
                  </a:lnTo>
                  <a:lnTo>
                    <a:pt x="71" y="581"/>
                  </a:lnTo>
                  <a:lnTo>
                    <a:pt x="84" y="577"/>
                  </a:lnTo>
                  <a:lnTo>
                    <a:pt x="77" y="565"/>
                  </a:lnTo>
                  <a:lnTo>
                    <a:pt x="123" y="529"/>
                  </a:lnTo>
                  <a:lnTo>
                    <a:pt x="124" y="520"/>
                  </a:lnTo>
                  <a:lnTo>
                    <a:pt x="109" y="513"/>
                  </a:lnTo>
                  <a:lnTo>
                    <a:pt x="101" y="471"/>
                  </a:lnTo>
                  <a:lnTo>
                    <a:pt x="91" y="461"/>
                  </a:lnTo>
                  <a:lnTo>
                    <a:pt x="80" y="458"/>
                  </a:lnTo>
                  <a:lnTo>
                    <a:pt x="84" y="450"/>
                  </a:lnTo>
                  <a:lnTo>
                    <a:pt x="70" y="438"/>
                  </a:lnTo>
                  <a:lnTo>
                    <a:pt x="70" y="413"/>
                  </a:lnTo>
                  <a:lnTo>
                    <a:pt x="61" y="416"/>
                  </a:lnTo>
                  <a:lnTo>
                    <a:pt x="65" y="408"/>
                  </a:lnTo>
                  <a:lnTo>
                    <a:pt x="54" y="401"/>
                  </a:lnTo>
                  <a:lnTo>
                    <a:pt x="73" y="387"/>
                  </a:lnTo>
                  <a:lnTo>
                    <a:pt x="64" y="379"/>
                  </a:lnTo>
                  <a:lnTo>
                    <a:pt x="81" y="361"/>
                  </a:lnTo>
                  <a:lnTo>
                    <a:pt x="78" y="355"/>
                  </a:lnTo>
                  <a:lnTo>
                    <a:pt x="53" y="346"/>
                  </a:lnTo>
                  <a:lnTo>
                    <a:pt x="82" y="322"/>
                  </a:lnTo>
                  <a:lnTo>
                    <a:pt x="92" y="304"/>
                  </a:lnTo>
                  <a:lnTo>
                    <a:pt x="103" y="298"/>
                  </a:lnTo>
                  <a:lnTo>
                    <a:pt x="103" y="313"/>
                  </a:lnTo>
                  <a:lnTo>
                    <a:pt x="117" y="331"/>
                  </a:lnTo>
                  <a:lnTo>
                    <a:pt x="118" y="363"/>
                  </a:lnTo>
                  <a:lnTo>
                    <a:pt x="125" y="365"/>
                  </a:lnTo>
                  <a:lnTo>
                    <a:pt x="148" y="353"/>
                  </a:lnTo>
                  <a:lnTo>
                    <a:pt x="206" y="349"/>
                  </a:lnTo>
                  <a:lnTo>
                    <a:pt x="254" y="371"/>
                  </a:lnTo>
                  <a:lnTo>
                    <a:pt x="273" y="359"/>
                  </a:lnTo>
                  <a:lnTo>
                    <a:pt x="275" y="347"/>
                  </a:lnTo>
                  <a:lnTo>
                    <a:pt x="263" y="315"/>
                  </a:lnTo>
                  <a:lnTo>
                    <a:pt x="269" y="303"/>
                  </a:lnTo>
                  <a:lnTo>
                    <a:pt x="302" y="294"/>
                  </a:lnTo>
                  <a:lnTo>
                    <a:pt x="341" y="304"/>
                  </a:lnTo>
                  <a:lnTo>
                    <a:pt x="370" y="297"/>
                  </a:lnTo>
                  <a:lnTo>
                    <a:pt x="415" y="316"/>
                  </a:lnTo>
                  <a:lnTo>
                    <a:pt x="434" y="353"/>
                  </a:lnTo>
                  <a:lnTo>
                    <a:pt x="440" y="380"/>
                  </a:lnTo>
                  <a:lnTo>
                    <a:pt x="459" y="391"/>
                  </a:lnTo>
                  <a:lnTo>
                    <a:pt x="463" y="410"/>
                  </a:lnTo>
                  <a:lnTo>
                    <a:pt x="473" y="411"/>
                  </a:lnTo>
                  <a:lnTo>
                    <a:pt x="480" y="403"/>
                  </a:lnTo>
                  <a:lnTo>
                    <a:pt x="473" y="361"/>
                  </a:lnTo>
                  <a:lnTo>
                    <a:pt x="480" y="345"/>
                  </a:lnTo>
                  <a:lnTo>
                    <a:pt x="499" y="338"/>
                  </a:lnTo>
                  <a:lnTo>
                    <a:pt x="510" y="346"/>
                  </a:lnTo>
                  <a:lnTo>
                    <a:pt x="514" y="360"/>
                  </a:lnTo>
                  <a:lnTo>
                    <a:pt x="523" y="361"/>
                  </a:lnTo>
                  <a:lnTo>
                    <a:pt x="542" y="333"/>
                  </a:lnTo>
                  <a:lnTo>
                    <a:pt x="573" y="318"/>
                  </a:lnTo>
                  <a:lnTo>
                    <a:pt x="574" y="262"/>
                  </a:lnTo>
                  <a:lnTo>
                    <a:pt x="584" y="247"/>
                  </a:lnTo>
                  <a:lnTo>
                    <a:pt x="580" y="230"/>
                  </a:lnTo>
                  <a:lnTo>
                    <a:pt x="586" y="220"/>
                  </a:lnTo>
                  <a:lnTo>
                    <a:pt x="612" y="213"/>
                  </a:lnTo>
                  <a:lnTo>
                    <a:pt x="748" y="152"/>
                  </a:lnTo>
                  <a:lnTo>
                    <a:pt x="770" y="153"/>
                  </a:lnTo>
                  <a:lnTo>
                    <a:pt x="789" y="165"/>
                  </a:lnTo>
                  <a:lnTo>
                    <a:pt x="820" y="162"/>
                  </a:lnTo>
                  <a:lnTo>
                    <a:pt x="848" y="168"/>
                  </a:lnTo>
                  <a:lnTo>
                    <a:pt x="882" y="113"/>
                  </a:lnTo>
                  <a:lnTo>
                    <a:pt x="913" y="87"/>
                  </a:lnTo>
                  <a:lnTo>
                    <a:pt x="943" y="73"/>
                  </a:lnTo>
                  <a:lnTo>
                    <a:pt x="949" y="54"/>
                  </a:lnTo>
                  <a:lnTo>
                    <a:pt x="968" y="33"/>
                  </a:lnTo>
                  <a:lnTo>
                    <a:pt x="999" y="26"/>
                  </a:lnTo>
                  <a:lnTo>
                    <a:pt x="1009" y="33"/>
                  </a:lnTo>
                  <a:lnTo>
                    <a:pt x="1007" y="50"/>
                  </a:lnTo>
                  <a:lnTo>
                    <a:pt x="979" y="69"/>
                  </a:lnTo>
                  <a:lnTo>
                    <a:pt x="979" y="75"/>
                  </a:lnTo>
                  <a:lnTo>
                    <a:pt x="1002" y="97"/>
                  </a:lnTo>
                  <a:lnTo>
                    <a:pt x="1007" y="99"/>
                  </a:lnTo>
                  <a:lnTo>
                    <a:pt x="1023" y="85"/>
                  </a:lnTo>
                  <a:lnTo>
                    <a:pt x="1034" y="66"/>
                  </a:lnTo>
                  <a:lnTo>
                    <a:pt x="1053" y="88"/>
                  </a:lnTo>
                  <a:lnTo>
                    <a:pt x="1070" y="88"/>
                  </a:lnTo>
                  <a:lnTo>
                    <a:pt x="1071" y="98"/>
                  </a:lnTo>
                  <a:lnTo>
                    <a:pt x="1087" y="100"/>
                  </a:lnTo>
                  <a:lnTo>
                    <a:pt x="1085" y="107"/>
                  </a:lnTo>
                  <a:lnTo>
                    <a:pt x="1097" y="111"/>
                  </a:lnTo>
                  <a:lnTo>
                    <a:pt x="1106" y="125"/>
                  </a:lnTo>
                  <a:lnTo>
                    <a:pt x="1107" y="129"/>
                  </a:lnTo>
                  <a:lnTo>
                    <a:pt x="1088" y="141"/>
                  </a:lnTo>
                  <a:lnTo>
                    <a:pt x="1055" y="208"/>
                  </a:lnTo>
                  <a:lnTo>
                    <a:pt x="1060" y="220"/>
                  </a:lnTo>
                  <a:lnTo>
                    <a:pt x="1071" y="221"/>
                  </a:lnTo>
                  <a:lnTo>
                    <a:pt x="1064" y="228"/>
                  </a:lnTo>
                  <a:lnTo>
                    <a:pt x="1070" y="240"/>
                  </a:lnTo>
                  <a:lnTo>
                    <a:pt x="1082" y="248"/>
                  </a:lnTo>
                  <a:lnTo>
                    <a:pt x="1107" y="242"/>
                  </a:lnTo>
                  <a:lnTo>
                    <a:pt x="1124" y="249"/>
                  </a:lnTo>
                  <a:lnTo>
                    <a:pt x="1128" y="272"/>
                  </a:lnTo>
                  <a:lnTo>
                    <a:pt x="1145" y="284"/>
                  </a:lnTo>
                  <a:lnTo>
                    <a:pt x="1132" y="297"/>
                  </a:lnTo>
                  <a:lnTo>
                    <a:pt x="1132" y="315"/>
                  </a:lnTo>
                  <a:lnTo>
                    <a:pt x="1110" y="313"/>
                  </a:lnTo>
                  <a:lnTo>
                    <a:pt x="1113" y="323"/>
                  </a:lnTo>
                  <a:lnTo>
                    <a:pt x="1096" y="330"/>
                  </a:lnTo>
                  <a:lnTo>
                    <a:pt x="1083" y="347"/>
                  </a:lnTo>
                  <a:lnTo>
                    <a:pt x="1072" y="349"/>
                  </a:lnTo>
                  <a:lnTo>
                    <a:pt x="1074" y="361"/>
                  </a:lnTo>
                  <a:lnTo>
                    <a:pt x="1080" y="360"/>
                  </a:lnTo>
                  <a:lnTo>
                    <a:pt x="1085" y="371"/>
                  </a:lnTo>
                  <a:lnTo>
                    <a:pt x="1077" y="373"/>
                  </a:lnTo>
                  <a:lnTo>
                    <a:pt x="1072" y="383"/>
                  </a:lnTo>
                  <a:lnTo>
                    <a:pt x="1090" y="403"/>
                  </a:lnTo>
                  <a:lnTo>
                    <a:pt x="1081" y="422"/>
                  </a:lnTo>
                  <a:lnTo>
                    <a:pt x="1090" y="439"/>
                  </a:lnTo>
                  <a:lnTo>
                    <a:pt x="1104" y="443"/>
                  </a:lnTo>
                  <a:lnTo>
                    <a:pt x="1102" y="458"/>
                  </a:lnTo>
                  <a:lnTo>
                    <a:pt x="1110" y="464"/>
                  </a:lnTo>
                  <a:lnTo>
                    <a:pt x="1106" y="471"/>
                  </a:lnTo>
                  <a:lnTo>
                    <a:pt x="1097" y="467"/>
                  </a:lnTo>
                  <a:lnTo>
                    <a:pt x="1092" y="484"/>
                  </a:lnTo>
                  <a:lnTo>
                    <a:pt x="1078" y="497"/>
                  </a:lnTo>
                  <a:lnTo>
                    <a:pt x="1082" y="506"/>
                  </a:lnTo>
                  <a:lnTo>
                    <a:pt x="1069" y="510"/>
                  </a:lnTo>
                  <a:lnTo>
                    <a:pt x="1062" y="500"/>
                  </a:lnTo>
                  <a:lnTo>
                    <a:pt x="1055" y="500"/>
                  </a:lnTo>
                  <a:lnTo>
                    <a:pt x="1050" y="518"/>
                  </a:lnTo>
                  <a:lnTo>
                    <a:pt x="1036" y="528"/>
                  </a:lnTo>
                  <a:lnTo>
                    <a:pt x="1024" y="528"/>
                  </a:lnTo>
                  <a:lnTo>
                    <a:pt x="1023" y="538"/>
                  </a:lnTo>
                  <a:lnTo>
                    <a:pt x="1035" y="542"/>
                  </a:lnTo>
                  <a:lnTo>
                    <a:pt x="1040" y="560"/>
                  </a:lnTo>
                  <a:lnTo>
                    <a:pt x="1031" y="562"/>
                  </a:lnTo>
                  <a:lnTo>
                    <a:pt x="1023" y="556"/>
                  </a:lnTo>
                  <a:lnTo>
                    <a:pt x="1022" y="569"/>
                  </a:lnTo>
                  <a:lnTo>
                    <a:pt x="997" y="576"/>
                  </a:lnTo>
                  <a:lnTo>
                    <a:pt x="1003" y="592"/>
                  </a:lnTo>
                  <a:lnTo>
                    <a:pt x="994" y="605"/>
                  </a:lnTo>
                  <a:lnTo>
                    <a:pt x="1000" y="612"/>
                  </a:lnTo>
                  <a:lnTo>
                    <a:pt x="1007" y="639"/>
                  </a:lnTo>
                  <a:lnTo>
                    <a:pt x="1037" y="668"/>
                  </a:lnTo>
                  <a:lnTo>
                    <a:pt x="1032" y="677"/>
                  </a:lnTo>
                  <a:lnTo>
                    <a:pt x="1041" y="686"/>
                  </a:lnTo>
                  <a:lnTo>
                    <a:pt x="1038" y="728"/>
                  </a:lnTo>
                  <a:lnTo>
                    <a:pt x="1031" y="731"/>
                  </a:lnTo>
                  <a:lnTo>
                    <a:pt x="1022" y="720"/>
                  </a:lnTo>
                  <a:lnTo>
                    <a:pt x="1021" y="731"/>
                  </a:lnTo>
                  <a:lnTo>
                    <a:pt x="1015" y="724"/>
                  </a:lnTo>
                  <a:lnTo>
                    <a:pt x="1003" y="726"/>
                  </a:lnTo>
                  <a:lnTo>
                    <a:pt x="1004" y="739"/>
                  </a:lnTo>
                  <a:lnTo>
                    <a:pt x="995" y="740"/>
                  </a:lnTo>
                  <a:lnTo>
                    <a:pt x="993" y="750"/>
                  </a:lnTo>
                  <a:lnTo>
                    <a:pt x="979" y="745"/>
                  </a:lnTo>
                  <a:lnTo>
                    <a:pt x="974" y="753"/>
                  </a:lnTo>
                  <a:lnTo>
                    <a:pt x="940" y="742"/>
                  </a:lnTo>
                  <a:lnTo>
                    <a:pt x="932" y="744"/>
                  </a:lnTo>
                  <a:lnTo>
                    <a:pt x="933" y="752"/>
                  </a:lnTo>
                  <a:lnTo>
                    <a:pt x="928" y="755"/>
                  </a:lnTo>
                  <a:lnTo>
                    <a:pt x="937" y="776"/>
                  </a:lnTo>
                  <a:lnTo>
                    <a:pt x="931" y="783"/>
                  </a:lnTo>
                  <a:lnTo>
                    <a:pt x="938" y="815"/>
                  </a:lnTo>
                  <a:lnTo>
                    <a:pt x="922" y="834"/>
                  </a:lnTo>
                  <a:lnTo>
                    <a:pt x="925" y="841"/>
                  </a:lnTo>
                  <a:lnTo>
                    <a:pt x="919" y="852"/>
                  </a:lnTo>
                  <a:lnTo>
                    <a:pt x="923" y="867"/>
                  </a:lnTo>
                  <a:lnTo>
                    <a:pt x="934" y="871"/>
                  </a:lnTo>
                  <a:lnTo>
                    <a:pt x="943" y="900"/>
                  </a:lnTo>
                  <a:lnTo>
                    <a:pt x="961" y="928"/>
                  </a:lnTo>
                  <a:lnTo>
                    <a:pt x="956" y="931"/>
                  </a:lnTo>
                  <a:lnTo>
                    <a:pt x="951" y="922"/>
                  </a:lnTo>
                  <a:lnTo>
                    <a:pt x="942" y="932"/>
                  </a:lnTo>
                  <a:lnTo>
                    <a:pt x="946" y="944"/>
                  </a:lnTo>
                  <a:lnTo>
                    <a:pt x="933" y="967"/>
                  </a:lnTo>
                  <a:lnTo>
                    <a:pt x="900" y="974"/>
                  </a:lnTo>
                  <a:lnTo>
                    <a:pt x="897" y="1002"/>
                  </a:lnTo>
                  <a:lnTo>
                    <a:pt x="882" y="1003"/>
                  </a:lnTo>
                  <a:lnTo>
                    <a:pt x="878" y="1010"/>
                  </a:lnTo>
                  <a:lnTo>
                    <a:pt x="863" y="1010"/>
                  </a:lnTo>
                  <a:lnTo>
                    <a:pt x="853" y="1018"/>
                  </a:lnTo>
                  <a:lnTo>
                    <a:pt x="847" y="1015"/>
                  </a:lnTo>
                  <a:lnTo>
                    <a:pt x="834" y="1035"/>
                  </a:lnTo>
                  <a:lnTo>
                    <a:pt x="839" y="1073"/>
                  </a:lnTo>
                  <a:lnTo>
                    <a:pt x="831" y="1076"/>
                  </a:lnTo>
                  <a:lnTo>
                    <a:pt x="839" y="1090"/>
                  </a:lnTo>
                  <a:lnTo>
                    <a:pt x="836" y="1098"/>
                  </a:lnTo>
                  <a:lnTo>
                    <a:pt x="843" y="1100"/>
                  </a:lnTo>
                  <a:lnTo>
                    <a:pt x="820" y="1103"/>
                  </a:lnTo>
                  <a:lnTo>
                    <a:pt x="850" y="1122"/>
                  </a:lnTo>
                  <a:lnTo>
                    <a:pt x="844" y="1132"/>
                  </a:lnTo>
                  <a:lnTo>
                    <a:pt x="847" y="1148"/>
                  </a:lnTo>
                  <a:lnTo>
                    <a:pt x="835" y="1158"/>
                  </a:lnTo>
                  <a:lnTo>
                    <a:pt x="849" y="1160"/>
                  </a:lnTo>
                  <a:lnTo>
                    <a:pt x="868" y="1175"/>
                  </a:lnTo>
                  <a:lnTo>
                    <a:pt x="866" y="1181"/>
                  </a:lnTo>
                  <a:lnTo>
                    <a:pt x="873" y="1192"/>
                  </a:lnTo>
                  <a:lnTo>
                    <a:pt x="864" y="1190"/>
                  </a:lnTo>
                  <a:lnTo>
                    <a:pt x="865" y="1197"/>
                  </a:lnTo>
                  <a:lnTo>
                    <a:pt x="857" y="1196"/>
                  </a:lnTo>
                  <a:lnTo>
                    <a:pt x="856" y="1204"/>
                  </a:lnTo>
                  <a:lnTo>
                    <a:pt x="862" y="1234"/>
                  </a:lnTo>
                  <a:lnTo>
                    <a:pt x="870" y="1243"/>
                  </a:lnTo>
                  <a:lnTo>
                    <a:pt x="824" y="1261"/>
                  </a:lnTo>
                  <a:lnTo>
                    <a:pt x="812" y="1271"/>
                  </a:lnTo>
                  <a:lnTo>
                    <a:pt x="815" y="1282"/>
                  </a:lnTo>
                  <a:lnTo>
                    <a:pt x="799" y="1287"/>
                  </a:lnTo>
                  <a:lnTo>
                    <a:pt x="789" y="1281"/>
                  </a:lnTo>
                  <a:lnTo>
                    <a:pt x="771" y="1287"/>
                  </a:lnTo>
                  <a:lnTo>
                    <a:pt x="765" y="1298"/>
                  </a:lnTo>
                  <a:lnTo>
                    <a:pt x="754" y="1293"/>
                  </a:lnTo>
                  <a:lnTo>
                    <a:pt x="735" y="1311"/>
                  </a:lnTo>
                  <a:lnTo>
                    <a:pt x="723" y="1315"/>
                  </a:lnTo>
                  <a:lnTo>
                    <a:pt x="721" y="1308"/>
                  </a:lnTo>
                  <a:lnTo>
                    <a:pt x="711" y="1306"/>
                  </a:lnTo>
                  <a:lnTo>
                    <a:pt x="703" y="1312"/>
                  </a:lnTo>
                  <a:lnTo>
                    <a:pt x="690" y="1307"/>
                  </a:lnTo>
                  <a:lnTo>
                    <a:pt x="667" y="1317"/>
                  </a:lnTo>
                  <a:lnTo>
                    <a:pt x="639" y="1296"/>
                  </a:lnTo>
                  <a:lnTo>
                    <a:pt x="616" y="1300"/>
                  </a:lnTo>
                  <a:lnTo>
                    <a:pt x="603" y="1295"/>
                  </a:lnTo>
                  <a:lnTo>
                    <a:pt x="595" y="1305"/>
                  </a:lnTo>
                  <a:lnTo>
                    <a:pt x="577" y="1293"/>
                  </a:lnTo>
                  <a:lnTo>
                    <a:pt x="561" y="1300"/>
                  </a:lnTo>
                  <a:lnTo>
                    <a:pt x="550" y="1288"/>
                  </a:lnTo>
                  <a:lnTo>
                    <a:pt x="523" y="1292"/>
                  </a:lnTo>
                  <a:lnTo>
                    <a:pt x="503" y="1307"/>
                  </a:lnTo>
                  <a:lnTo>
                    <a:pt x="492" y="1301"/>
                  </a:lnTo>
                  <a:lnTo>
                    <a:pt x="494" y="1292"/>
                  </a:lnTo>
                  <a:lnTo>
                    <a:pt x="480" y="1280"/>
                  </a:lnTo>
                  <a:lnTo>
                    <a:pt x="481" y="1270"/>
                  </a:lnTo>
                  <a:lnTo>
                    <a:pt x="473" y="1278"/>
                  </a:lnTo>
                  <a:lnTo>
                    <a:pt x="464" y="1265"/>
                  </a:lnTo>
                  <a:lnTo>
                    <a:pt x="462" y="1241"/>
                  </a:lnTo>
                  <a:lnTo>
                    <a:pt x="454" y="1221"/>
                  </a:lnTo>
                  <a:lnTo>
                    <a:pt x="442" y="1217"/>
                  </a:lnTo>
                  <a:lnTo>
                    <a:pt x="430" y="1171"/>
                  </a:lnTo>
                  <a:lnTo>
                    <a:pt x="411" y="1162"/>
                  </a:lnTo>
                  <a:lnTo>
                    <a:pt x="405" y="1165"/>
                  </a:lnTo>
                  <a:lnTo>
                    <a:pt x="404" y="1177"/>
                  </a:lnTo>
                  <a:lnTo>
                    <a:pt x="398" y="1171"/>
                  </a:lnTo>
                  <a:lnTo>
                    <a:pt x="394" y="1178"/>
                  </a:lnTo>
                  <a:lnTo>
                    <a:pt x="384" y="1178"/>
                  </a:lnTo>
                  <a:lnTo>
                    <a:pt x="378" y="1174"/>
                  </a:lnTo>
                  <a:lnTo>
                    <a:pt x="378" y="1158"/>
                  </a:lnTo>
                  <a:lnTo>
                    <a:pt x="372" y="1157"/>
                  </a:lnTo>
                  <a:lnTo>
                    <a:pt x="379" y="1148"/>
                  </a:lnTo>
                  <a:lnTo>
                    <a:pt x="368" y="1149"/>
                  </a:lnTo>
                  <a:lnTo>
                    <a:pt x="353" y="1132"/>
                  </a:lnTo>
                  <a:lnTo>
                    <a:pt x="326" y="1129"/>
                  </a:lnTo>
                  <a:lnTo>
                    <a:pt x="311" y="1136"/>
                  </a:lnTo>
                  <a:lnTo>
                    <a:pt x="309" y="1151"/>
                  </a:lnTo>
                  <a:lnTo>
                    <a:pt x="298" y="1160"/>
                  </a:lnTo>
                  <a:lnTo>
                    <a:pt x="300" y="1169"/>
                  </a:lnTo>
                  <a:lnTo>
                    <a:pt x="290" y="1186"/>
                  </a:lnTo>
                  <a:lnTo>
                    <a:pt x="275" y="1197"/>
                  </a:lnTo>
                  <a:lnTo>
                    <a:pt x="275" y="1217"/>
                  </a:lnTo>
                  <a:lnTo>
                    <a:pt x="256" y="1234"/>
                  </a:lnTo>
                  <a:lnTo>
                    <a:pt x="252" y="1232"/>
                  </a:lnTo>
                  <a:lnTo>
                    <a:pt x="251" y="1245"/>
                  </a:lnTo>
                  <a:lnTo>
                    <a:pt x="246" y="1230"/>
                  </a:lnTo>
                  <a:lnTo>
                    <a:pt x="251" y="1220"/>
                  </a:lnTo>
                  <a:lnTo>
                    <a:pt x="240" y="1222"/>
                  </a:lnTo>
                  <a:lnTo>
                    <a:pt x="237" y="1208"/>
                  </a:lnTo>
                  <a:lnTo>
                    <a:pt x="230" y="1225"/>
                  </a:lnTo>
                  <a:lnTo>
                    <a:pt x="222" y="1230"/>
                  </a:lnTo>
                  <a:lnTo>
                    <a:pt x="194" y="1231"/>
                  </a:lnTo>
                  <a:lnTo>
                    <a:pt x="181" y="1250"/>
                  </a:lnTo>
                  <a:lnTo>
                    <a:pt x="162" y="1249"/>
                  </a:lnTo>
                  <a:lnTo>
                    <a:pt x="148" y="1226"/>
                  </a:lnTo>
                  <a:lnTo>
                    <a:pt x="155" y="1213"/>
                  </a:lnTo>
                  <a:lnTo>
                    <a:pt x="156" y="1179"/>
                  </a:lnTo>
                  <a:lnTo>
                    <a:pt x="165" y="1156"/>
                  </a:lnTo>
                  <a:lnTo>
                    <a:pt x="161" y="1151"/>
                  </a:lnTo>
                  <a:lnTo>
                    <a:pt x="168" y="1149"/>
                  </a:lnTo>
                  <a:lnTo>
                    <a:pt x="171" y="1121"/>
                  </a:lnTo>
                  <a:lnTo>
                    <a:pt x="148" y="1114"/>
                  </a:lnTo>
                  <a:lnTo>
                    <a:pt x="149" y="1101"/>
                  </a:lnTo>
                  <a:lnTo>
                    <a:pt x="138" y="1081"/>
                  </a:lnTo>
                  <a:lnTo>
                    <a:pt x="146" y="1055"/>
                  </a:lnTo>
                  <a:lnTo>
                    <a:pt x="142" y="1048"/>
                  </a:lnTo>
                  <a:lnTo>
                    <a:pt x="130" y="1051"/>
                  </a:lnTo>
                  <a:lnTo>
                    <a:pt x="123" y="1043"/>
                  </a:lnTo>
                  <a:lnTo>
                    <a:pt x="132" y="1026"/>
                  </a:lnTo>
                  <a:lnTo>
                    <a:pt x="121" y="995"/>
                  </a:lnTo>
                  <a:lnTo>
                    <a:pt x="111" y="984"/>
                  </a:lnTo>
                  <a:lnTo>
                    <a:pt x="85" y="986"/>
                  </a:lnTo>
                  <a:lnTo>
                    <a:pt x="89" y="971"/>
                  </a:lnTo>
                  <a:lnTo>
                    <a:pt x="101" y="968"/>
                  </a:lnTo>
                  <a:lnTo>
                    <a:pt x="93" y="946"/>
                  </a:lnTo>
                  <a:lnTo>
                    <a:pt x="89" y="943"/>
                  </a:lnTo>
                  <a:lnTo>
                    <a:pt x="77" y="952"/>
                  </a:lnTo>
                  <a:lnTo>
                    <a:pt x="67" y="945"/>
                  </a:lnTo>
                  <a:lnTo>
                    <a:pt x="59" y="949"/>
                  </a:lnTo>
                  <a:lnTo>
                    <a:pt x="39" y="934"/>
                  </a:lnTo>
                  <a:lnTo>
                    <a:pt x="29" y="943"/>
                  </a:lnTo>
                  <a:lnTo>
                    <a:pt x="25" y="936"/>
                  </a:lnTo>
                  <a:lnTo>
                    <a:pt x="18" y="940"/>
                  </a:lnTo>
                  <a:lnTo>
                    <a:pt x="20" y="915"/>
                  </a:lnTo>
                  <a:lnTo>
                    <a:pt x="28" y="916"/>
                  </a:lnTo>
                  <a:lnTo>
                    <a:pt x="20" y="906"/>
                  </a:lnTo>
                  <a:lnTo>
                    <a:pt x="44" y="876"/>
                  </a:lnTo>
                  <a:lnTo>
                    <a:pt x="28" y="868"/>
                  </a:lnTo>
                  <a:lnTo>
                    <a:pt x="29" y="848"/>
                  </a:lnTo>
                  <a:lnTo>
                    <a:pt x="18" y="838"/>
                  </a:lnTo>
                  <a:lnTo>
                    <a:pt x="23" y="821"/>
                  </a:lnTo>
                  <a:lnTo>
                    <a:pt x="18" y="802"/>
                  </a:lnTo>
                  <a:lnTo>
                    <a:pt x="0" y="79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207"/>
            <p:cNvSpPr>
              <a:spLocks noEditPoints="1"/>
            </p:cNvSpPr>
            <p:nvPr/>
          </p:nvSpPr>
          <p:spPr bwMode="auto">
            <a:xfrm>
              <a:off x="5524500" y="2571751"/>
              <a:ext cx="1817687" cy="2090738"/>
            </a:xfrm>
            <a:custGeom>
              <a:avLst/>
              <a:gdLst>
                <a:gd name="T0" fmla="*/ 499 w 1145"/>
                <a:gd name="T1" fmla="*/ 230 h 1317"/>
                <a:gd name="T2" fmla="*/ 557 w 1145"/>
                <a:gd name="T3" fmla="*/ 196 h 1317"/>
                <a:gd name="T4" fmla="*/ 637 w 1145"/>
                <a:gd name="T5" fmla="*/ 177 h 1317"/>
                <a:gd name="T6" fmla="*/ 423 w 1145"/>
                <a:gd name="T7" fmla="*/ 154 h 1317"/>
                <a:gd name="T8" fmla="*/ 562 w 1145"/>
                <a:gd name="T9" fmla="*/ 41 h 1317"/>
                <a:gd name="T10" fmla="*/ 637 w 1145"/>
                <a:gd name="T11" fmla="*/ 70 h 1317"/>
                <a:gd name="T12" fmla="*/ 458 w 1145"/>
                <a:gd name="T13" fmla="*/ 157 h 1317"/>
                <a:gd name="T14" fmla="*/ 29 w 1145"/>
                <a:gd name="T15" fmla="*/ 768 h 1317"/>
                <a:gd name="T16" fmla="*/ 45 w 1145"/>
                <a:gd name="T17" fmla="*/ 616 h 1317"/>
                <a:gd name="T18" fmla="*/ 77 w 1145"/>
                <a:gd name="T19" fmla="*/ 565 h 1317"/>
                <a:gd name="T20" fmla="*/ 80 w 1145"/>
                <a:gd name="T21" fmla="*/ 458 h 1317"/>
                <a:gd name="T22" fmla="*/ 54 w 1145"/>
                <a:gd name="T23" fmla="*/ 401 h 1317"/>
                <a:gd name="T24" fmla="*/ 82 w 1145"/>
                <a:gd name="T25" fmla="*/ 322 h 1317"/>
                <a:gd name="T26" fmla="*/ 125 w 1145"/>
                <a:gd name="T27" fmla="*/ 365 h 1317"/>
                <a:gd name="T28" fmla="*/ 263 w 1145"/>
                <a:gd name="T29" fmla="*/ 315 h 1317"/>
                <a:gd name="T30" fmla="*/ 434 w 1145"/>
                <a:gd name="T31" fmla="*/ 353 h 1317"/>
                <a:gd name="T32" fmla="*/ 473 w 1145"/>
                <a:gd name="T33" fmla="*/ 361 h 1317"/>
                <a:gd name="T34" fmla="*/ 542 w 1145"/>
                <a:gd name="T35" fmla="*/ 333 h 1317"/>
                <a:gd name="T36" fmla="*/ 612 w 1145"/>
                <a:gd name="T37" fmla="*/ 213 h 1317"/>
                <a:gd name="T38" fmla="*/ 882 w 1145"/>
                <a:gd name="T39" fmla="*/ 113 h 1317"/>
                <a:gd name="T40" fmla="*/ 1009 w 1145"/>
                <a:gd name="T41" fmla="*/ 33 h 1317"/>
                <a:gd name="T42" fmla="*/ 1023 w 1145"/>
                <a:gd name="T43" fmla="*/ 85 h 1317"/>
                <a:gd name="T44" fmla="*/ 1085 w 1145"/>
                <a:gd name="T45" fmla="*/ 107 h 1317"/>
                <a:gd name="T46" fmla="*/ 1060 w 1145"/>
                <a:gd name="T47" fmla="*/ 220 h 1317"/>
                <a:gd name="T48" fmla="*/ 1124 w 1145"/>
                <a:gd name="T49" fmla="*/ 249 h 1317"/>
                <a:gd name="T50" fmla="*/ 1113 w 1145"/>
                <a:gd name="T51" fmla="*/ 323 h 1317"/>
                <a:gd name="T52" fmla="*/ 1085 w 1145"/>
                <a:gd name="T53" fmla="*/ 371 h 1317"/>
                <a:gd name="T54" fmla="*/ 1104 w 1145"/>
                <a:gd name="T55" fmla="*/ 443 h 1317"/>
                <a:gd name="T56" fmla="*/ 1078 w 1145"/>
                <a:gd name="T57" fmla="*/ 497 h 1317"/>
                <a:gd name="T58" fmla="*/ 1036 w 1145"/>
                <a:gd name="T59" fmla="*/ 528 h 1317"/>
                <a:gd name="T60" fmla="*/ 1023 w 1145"/>
                <a:gd name="T61" fmla="*/ 556 h 1317"/>
                <a:gd name="T62" fmla="*/ 1007 w 1145"/>
                <a:gd name="T63" fmla="*/ 639 h 1317"/>
                <a:gd name="T64" fmla="*/ 1022 w 1145"/>
                <a:gd name="T65" fmla="*/ 720 h 1317"/>
                <a:gd name="T66" fmla="*/ 993 w 1145"/>
                <a:gd name="T67" fmla="*/ 750 h 1317"/>
                <a:gd name="T68" fmla="*/ 928 w 1145"/>
                <a:gd name="T69" fmla="*/ 755 h 1317"/>
                <a:gd name="T70" fmla="*/ 919 w 1145"/>
                <a:gd name="T71" fmla="*/ 852 h 1317"/>
                <a:gd name="T72" fmla="*/ 951 w 1145"/>
                <a:gd name="T73" fmla="*/ 922 h 1317"/>
                <a:gd name="T74" fmla="*/ 882 w 1145"/>
                <a:gd name="T75" fmla="*/ 1003 h 1317"/>
                <a:gd name="T76" fmla="*/ 839 w 1145"/>
                <a:gd name="T77" fmla="*/ 1073 h 1317"/>
                <a:gd name="T78" fmla="*/ 850 w 1145"/>
                <a:gd name="T79" fmla="*/ 1122 h 1317"/>
                <a:gd name="T80" fmla="*/ 866 w 1145"/>
                <a:gd name="T81" fmla="*/ 1181 h 1317"/>
                <a:gd name="T82" fmla="*/ 862 w 1145"/>
                <a:gd name="T83" fmla="*/ 1234 h 1317"/>
                <a:gd name="T84" fmla="*/ 789 w 1145"/>
                <a:gd name="T85" fmla="*/ 1281 h 1317"/>
                <a:gd name="T86" fmla="*/ 721 w 1145"/>
                <a:gd name="T87" fmla="*/ 1308 h 1317"/>
                <a:gd name="T88" fmla="*/ 616 w 1145"/>
                <a:gd name="T89" fmla="*/ 1300 h 1317"/>
                <a:gd name="T90" fmla="*/ 523 w 1145"/>
                <a:gd name="T91" fmla="*/ 1292 h 1317"/>
                <a:gd name="T92" fmla="*/ 473 w 1145"/>
                <a:gd name="T93" fmla="*/ 1278 h 1317"/>
                <a:gd name="T94" fmla="*/ 411 w 1145"/>
                <a:gd name="T95" fmla="*/ 1162 h 1317"/>
                <a:gd name="T96" fmla="*/ 378 w 1145"/>
                <a:gd name="T97" fmla="*/ 1174 h 1317"/>
                <a:gd name="T98" fmla="*/ 326 w 1145"/>
                <a:gd name="T99" fmla="*/ 1129 h 1317"/>
                <a:gd name="T100" fmla="*/ 275 w 1145"/>
                <a:gd name="T101" fmla="*/ 1197 h 1317"/>
                <a:gd name="T102" fmla="*/ 251 w 1145"/>
                <a:gd name="T103" fmla="*/ 1220 h 1317"/>
                <a:gd name="T104" fmla="*/ 181 w 1145"/>
                <a:gd name="T105" fmla="*/ 1250 h 1317"/>
                <a:gd name="T106" fmla="*/ 161 w 1145"/>
                <a:gd name="T107" fmla="*/ 1151 h 1317"/>
                <a:gd name="T108" fmla="*/ 146 w 1145"/>
                <a:gd name="T109" fmla="*/ 1055 h 1317"/>
                <a:gd name="T110" fmla="*/ 111 w 1145"/>
                <a:gd name="T111" fmla="*/ 984 h 1317"/>
                <a:gd name="T112" fmla="*/ 77 w 1145"/>
                <a:gd name="T113" fmla="*/ 952 h 1317"/>
                <a:gd name="T114" fmla="*/ 18 w 1145"/>
                <a:gd name="T115" fmla="*/ 940 h 1317"/>
                <a:gd name="T116" fmla="*/ 29 w 1145"/>
                <a:gd name="T117" fmla="*/ 848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45" h="1317">
                  <a:moveTo>
                    <a:pt x="457" y="216"/>
                  </a:moveTo>
                  <a:lnTo>
                    <a:pt x="459" y="203"/>
                  </a:lnTo>
                  <a:lnTo>
                    <a:pt x="473" y="197"/>
                  </a:lnTo>
                  <a:lnTo>
                    <a:pt x="497" y="206"/>
                  </a:lnTo>
                  <a:lnTo>
                    <a:pt x="504" y="219"/>
                  </a:lnTo>
                  <a:lnTo>
                    <a:pt x="499" y="230"/>
                  </a:lnTo>
                  <a:lnTo>
                    <a:pt x="488" y="234"/>
                  </a:lnTo>
                  <a:lnTo>
                    <a:pt x="463" y="224"/>
                  </a:lnTo>
                  <a:lnTo>
                    <a:pt x="457" y="216"/>
                  </a:lnTo>
                  <a:moveTo>
                    <a:pt x="550" y="219"/>
                  </a:moveTo>
                  <a:lnTo>
                    <a:pt x="550" y="208"/>
                  </a:lnTo>
                  <a:lnTo>
                    <a:pt x="557" y="196"/>
                  </a:lnTo>
                  <a:lnTo>
                    <a:pt x="537" y="185"/>
                  </a:lnTo>
                  <a:lnTo>
                    <a:pt x="529" y="171"/>
                  </a:lnTo>
                  <a:lnTo>
                    <a:pt x="533" y="158"/>
                  </a:lnTo>
                  <a:lnTo>
                    <a:pt x="544" y="148"/>
                  </a:lnTo>
                  <a:lnTo>
                    <a:pt x="614" y="156"/>
                  </a:lnTo>
                  <a:lnTo>
                    <a:pt x="637" y="177"/>
                  </a:lnTo>
                  <a:lnTo>
                    <a:pt x="637" y="187"/>
                  </a:lnTo>
                  <a:lnTo>
                    <a:pt x="627" y="199"/>
                  </a:lnTo>
                  <a:lnTo>
                    <a:pt x="584" y="213"/>
                  </a:lnTo>
                  <a:lnTo>
                    <a:pt x="566" y="227"/>
                  </a:lnTo>
                  <a:lnTo>
                    <a:pt x="550" y="219"/>
                  </a:lnTo>
                  <a:moveTo>
                    <a:pt x="423" y="154"/>
                  </a:moveTo>
                  <a:lnTo>
                    <a:pt x="413" y="119"/>
                  </a:lnTo>
                  <a:lnTo>
                    <a:pt x="421" y="111"/>
                  </a:lnTo>
                  <a:lnTo>
                    <a:pt x="435" y="110"/>
                  </a:lnTo>
                  <a:lnTo>
                    <a:pt x="447" y="77"/>
                  </a:lnTo>
                  <a:lnTo>
                    <a:pt x="469" y="53"/>
                  </a:lnTo>
                  <a:lnTo>
                    <a:pt x="562" y="41"/>
                  </a:lnTo>
                  <a:lnTo>
                    <a:pt x="576" y="28"/>
                  </a:lnTo>
                  <a:lnTo>
                    <a:pt x="652" y="0"/>
                  </a:lnTo>
                  <a:lnTo>
                    <a:pt x="667" y="5"/>
                  </a:lnTo>
                  <a:lnTo>
                    <a:pt x="675" y="28"/>
                  </a:lnTo>
                  <a:lnTo>
                    <a:pt x="661" y="54"/>
                  </a:lnTo>
                  <a:lnTo>
                    <a:pt x="637" y="70"/>
                  </a:lnTo>
                  <a:lnTo>
                    <a:pt x="594" y="73"/>
                  </a:lnTo>
                  <a:lnTo>
                    <a:pt x="565" y="124"/>
                  </a:lnTo>
                  <a:lnTo>
                    <a:pt x="542" y="131"/>
                  </a:lnTo>
                  <a:lnTo>
                    <a:pt x="517" y="167"/>
                  </a:lnTo>
                  <a:lnTo>
                    <a:pt x="491" y="172"/>
                  </a:lnTo>
                  <a:lnTo>
                    <a:pt x="458" y="157"/>
                  </a:lnTo>
                  <a:lnTo>
                    <a:pt x="432" y="162"/>
                  </a:lnTo>
                  <a:lnTo>
                    <a:pt x="423" y="154"/>
                  </a:lnTo>
                  <a:moveTo>
                    <a:pt x="0" y="790"/>
                  </a:moveTo>
                  <a:lnTo>
                    <a:pt x="10" y="787"/>
                  </a:lnTo>
                  <a:lnTo>
                    <a:pt x="12" y="780"/>
                  </a:lnTo>
                  <a:lnTo>
                    <a:pt x="29" y="768"/>
                  </a:lnTo>
                  <a:lnTo>
                    <a:pt x="23" y="678"/>
                  </a:lnTo>
                  <a:lnTo>
                    <a:pt x="2" y="645"/>
                  </a:lnTo>
                  <a:lnTo>
                    <a:pt x="9" y="636"/>
                  </a:lnTo>
                  <a:lnTo>
                    <a:pt x="17" y="639"/>
                  </a:lnTo>
                  <a:lnTo>
                    <a:pt x="39" y="627"/>
                  </a:lnTo>
                  <a:lnTo>
                    <a:pt x="45" y="616"/>
                  </a:lnTo>
                  <a:lnTo>
                    <a:pt x="68" y="617"/>
                  </a:lnTo>
                  <a:lnTo>
                    <a:pt x="71" y="602"/>
                  </a:lnTo>
                  <a:lnTo>
                    <a:pt x="64" y="593"/>
                  </a:lnTo>
                  <a:lnTo>
                    <a:pt x="71" y="581"/>
                  </a:lnTo>
                  <a:lnTo>
                    <a:pt x="84" y="577"/>
                  </a:lnTo>
                  <a:lnTo>
                    <a:pt x="77" y="565"/>
                  </a:lnTo>
                  <a:lnTo>
                    <a:pt x="123" y="529"/>
                  </a:lnTo>
                  <a:lnTo>
                    <a:pt x="124" y="520"/>
                  </a:lnTo>
                  <a:lnTo>
                    <a:pt x="109" y="513"/>
                  </a:lnTo>
                  <a:lnTo>
                    <a:pt x="101" y="471"/>
                  </a:lnTo>
                  <a:lnTo>
                    <a:pt x="91" y="461"/>
                  </a:lnTo>
                  <a:lnTo>
                    <a:pt x="80" y="458"/>
                  </a:lnTo>
                  <a:lnTo>
                    <a:pt x="84" y="450"/>
                  </a:lnTo>
                  <a:lnTo>
                    <a:pt x="70" y="438"/>
                  </a:lnTo>
                  <a:lnTo>
                    <a:pt x="70" y="413"/>
                  </a:lnTo>
                  <a:lnTo>
                    <a:pt x="61" y="416"/>
                  </a:lnTo>
                  <a:lnTo>
                    <a:pt x="65" y="408"/>
                  </a:lnTo>
                  <a:lnTo>
                    <a:pt x="54" y="401"/>
                  </a:lnTo>
                  <a:lnTo>
                    <a:pt x="73" y="387"/>
                  </a:lnTo>
                  <a:lnTo>
                    <a:pt x="64" y="379"/>
                  </a:lnTo>
                  <a:lnTo>
                    <a:pt x="81" y="361"/>
                  </a:lnTo>
                  <a:lnTo>
                    <a:pt x="78" y="355"/>
                  </a:lnTo>
                  <a:lnTo>
                    <a:pt x="53" y="346"/>
                  </a:lnTo>
                  <a:lnTo>
                    <a:pt x="82" y="322"/>
                  </a:lnTo>
                  <a:lnTo>
                    <a:pt x="92" y="304"/>
                  </a:lnTo>
                  <a:lnTo>
                    <a:pt x="103" y="298"/>
                  </a:lnTo>
                  <a:lnTo>
                    <a:pt x="103" y="313"/>
                  </a:lnTo>
                  <a:lnTo>
                    <a:pt x="117" y="331"/>
                  </a:lnTo>
                  <a:lnTo>
                    <a:pt x="118" y="363"/>
                  </a:lnTo>
                  <a:lnTo>
                    <a:pt x="125" y="365"/>
                  </a:lnTo>
                  <a:lnTo>
                    <a:pt x="148" y="353"/>
                  </a:lnTo>
                  <a:lnTo>
                    <a:pt x="206" y="349"/>
                  </a:lnTo>
                  <a:lnTo>
                    <a:pt x="254" y="371"/>
                  </a:lnTo>
                  <a:lnTo>
                    <a:pt x="273" y="359"/>
                  </a:lnTo>
                  <a:lnTo>
                    <a:pt x="275" y="347"/>
                  </a:lnTo>
                  <a:lnTo>
                    <a:pt x="263" y="315"/>
                  </a:lnTo>
                  <a:lnTo>
                    <a:pt x="269" y="303"/>
                  </a:lnTo>
                  <a:lnTo>
                    <a:pt x="302" y="294"/>
                  </a:lnTo>
                  <a:lnTo>
                    <a:pt x="341" y="304"/>
                  </a:lnTo>
                  <a:lnTo>
                    <a:pt x="370" y="297"/>
                  </a:lnTo>
                  <a:lnTo>
                    <a:pt x="415" y="316"/>
                  </a:lnTo>
                  <a:lnTo>
                    <a:pt x="434" y="353"/>
                  </a:lnTo>
                  <a:lnTo>
                    <a:pt x="440" y="380"/>
                  </a:lnTo>
                  <a:lnTo>
                    <a:pt x="459" y="391"/>
                  </a:lnTo>
                  <a:lnTo>
                    <a:pt x="463" y="410"/>
                  </a:lnTo>
                  <a:lnTo>
                    <a:pt x="473" y="411"/>
                  </a:lnTo>
                  <a:lnTo>
                    <a:pt x="480" y="403"/>
                  </a:lnTo>
                  <a:lnTo>
                    <a:pt x="473" y="361"/>
                  </a:lnTo>
                  <a:lnTo>
                    <a:pt x="480" y="345"/>
                  </a:lnTo>
                  <a:lnTo>
                    <a:pt x="499" y="338"/>
                  </a:lnTo>
                  <a:lnTo>
                    <a:pt x="510" y="346"/>
                  </a:lnTo>
                  <a:lnTo>
                    <a:pt x="514" y="360"/>
                  </a:lnTo>
                  <a:lnTo>
                    <a:pt x="523" y="361"/>
                  </a:lnTo>
                  <a:lnTo>
                    <a:pt x="542" y="333"/>
                  </a:lnTo>
                  <a:lnTo>
                    <a:pt x="573" y="318"/>
                  </a:lnTo>
                  <a:lnTo>
                    <a:pt x="574" y="262"/>
                  </a:lnTo>
                  <a:lnTo>
                    <a:pt x="584" y="247"/>
                  </a:lnTo>
                  <a:lnTo>
                    <a:pt x="580" y="230"/>
                  </a:lnTo>
                  <a:lnTo>
                    <a:pt x="586" y="220"/>
                  </a:lnTo>
                  <a:lnTo>
                    <a:pt x="612" y="213"/>
                  </a:lnTo>
                  <a:lnTo>
                    <a:pt x="748" y="152"/>
                  </a:lnTo>
                  <a:lnTo>
                    <a:pt x="770" y="153"/>
                  </a:lnTo>
                  <a:lnTo>
                    <a:pt x="789" y="165"/>
                  </a:lnTo>
                  <a:lnTo>
                    <a:pt x="820" y="162"/>
                  </a:lnTo>
                  <a:lnTo>
                    <a:pt x="848" y="168"/>
                  </a:lnTo>
                  <a:lnTo>
                    <a:pt x="882" y="113"/>
                  </a:lnTo>
                  <a:lnTo>
                    <a:pt x="913" y="87"/>
                  </a:lnTo>
                  <a:lnTo>
                    <a:pt x="943" y="73"/>
                  </a:lnTo>
                  <a:lnTo>
                    <a:pt x="949" y="54"/>
                  </a:lnTo>
                  <a:lnTo>
                    <a:pt x="968" y="33"/>
                  </a:lnTo>
                  <a:lnTo>
                    <a:pt x="999" y="26"/>
                  </a:lnTo>
                  <a:lnTo>
                    <a:pt x="1009" y="33"/>
                  </a:lnTo>
                  <a:lnTo>
                    <a:pt x="1007" y="50"/>
                  </a:lnTo>
                  <a:lnTo>
                    <a:pt x="979" y="69"/>
                  </a:lnTo>
                  <a:lnTo>
                    <a:pt x="979" y="75"/>
                  </a:lnTo>
                  <a:lnTo>
                    <a:pt x="1002" y="97"/>
                  </a:lnTo>
                  <a:lnTo>
                    <a:pt x="1007" y="99"/>
                  </a:lnTo>
                  <a:lnTo>
                    <a:pt x="1023" y="85"/>
                  </a:lnTo>
                  <a:lnTo>
                    <a:pt x="1034" y="66"/>
                  </a:lnTo>
                  <a:lnTo>
                    <a:pt x="1053" y="88"/>
                  </a:lnTo>
                  <a:lnTo>
                    <a:pt x="1070" y="88"/>
                  </a:lnTo>
                  <a:lnTo>
                    <a:pt x="1071" y="98"/>
                  </a:lnTo>
                  <a:lnTo>
                    <a:pt x="1087" y="100"/>
                  </a:lnTo>
                  <a:lnTo>
                    <a:pt x="1085" y="107"/>
                  </a:lnTo>
                  <a:lnTo>
                    <a:pt x="1097" y="111"/>
                  </a:lnTo>
                  <a:lnTo>
                    <a:pt x="1106" y="125"/>
                  </a:lnTo>
                  <a:lnTo>
                    <a:pt x="1107" y="129"/>
                  </a:lnTo>
                  <a:lnTo>
                    <a:pt x="1088" y="141"/>
                  </a:lnTo>
                  <a:lnTo>
                    <a:pt x="1055" y="208"/>
                  </a:lnTo>
                  <a:lnTo>
                    <a:pt x="1060" y="220"/>
                  </a:lnTo>
                  <a:lnTo>
                    <a:pt x="1071" y="221"/>
                  </a:lnTo>
                  <a:lnTo>
                    <a:pt x="1064" y="228"/>
                  </a:lnTo>
                  <a:lnTo>
                    <a:pt x="1070" y="240"/>
                  </a:lnTo>
                  <a:lnTo>
                    <a:pt x="1082" y="248"/>
                  </a:lnTo>
                  <a:lnTo>
                    <a:pt x="1107" y="242"/>
                  </a:lnTo>
                  <a:lnTo>
                    <a:pt x="1124" y="249"/>
                  </a:lnTo>
                  <a:lnTo>
                    <a:pt x="1128" y="272"/>
                  </a:lnTo>
                  <a:lnTo>
                    <a:pt x="1145" y="284"/>
                  </a:lnTo>
                  <a:lnTo>
                    <a:pt x="1132" y="297"/>
                  </a:lnTo>
                  <a:lnTo>
                    <a:pt x="1132" y="315"/>
                  </a:lnTo>
                  <a:lnTo>
                    <a:pt x="1110" y="313"/>
                  </a:lnTo>
                  <a:lnTo>
                    <a:pt x="1113" y="323"/>
                  </a:lnTo>
                  <a:lnTo>
                    <a:pt x="1096" y="330"/>
                  </a:lnTo>
                  <a:lnTo>
                    <a:pt x="1083" y="347"/>
                  </a:lnTo>
                  <a:lnTo>
                    <a:pt x="1072" y="349"/>
                  </a:lnTo>
                  <a:lnTo>
                    <a:pt x="1074" y="361"/>
                  </a:lnTo>
                  <a:lnTo>
                    <a:pt x="1080" y="360"/>
                  </a:lnTo>
                  <a:lnTo>
                    <a:pt x="1085" y="371"/>
                  </a:lnTo>
                  <a:lnTo>
                    <a:pt x="1077" y="373"/>
                  </a:lnTo>
                  <a:lnTo>
                    <a:pt x="1072" y="383"/>
                  </a:lnTo>
                  <a:lnTo>
                    <a:pt x="1090" y="403"/>
                  </a:lnTo>
                  <a:lnTo>
                    <a:pt x="1081" y="422"/>
                  </a:lnTo>
                  <a:lnTo>
                    <a:pt x="1090" y="439"/>
                  </a:lnTo>
                  <a:lnTo>
                    <a:pt x="1104" y="443"/>
                  </a:lnTo>
                  <a:lnTo>
                    <a:pt x="1102" y="458"/>
                  </a:lnTo>
                  <a:lnTo>
                    <a:pt x="1110" y="464"/>
                  </a:lnTo>
                  <a:lnTo>
                    <a:pt x="1106" y="471"/>
                  </a:lnTo>
                  <a:lnTo>
                    <a:pt x="1097" y="467"/>
                  </a:lnTo>
                  <a:lnTo>
                    <a:pt x="1092" y="484"/>
                  </a:lnTo>
                  <a:lnTo>
                    <a:pt x="1078" y="497"/>
                  </a:lnTo>
                  <a:lnTo>
                    <a:pt x="1082" y="506"/>
                  </a:lnTo>
                  <a:lnTo>
                    <a:pt x="1069" y="510"/>
                  </a:lnTo>
                  <a:lnTo>
                    <a:pt x="1062" y="500"/>
                  </a:lnTo>
                  <a:lnTo>
                    <a:pt x="1055" y="500"/>
                  </a:lnTo>
                  <a:lnTo>
                    <a:pt x="1050" y="518"/>
                  </a:lnTo>
                  <a:lnTo>
                    <a:pt x="1036" y="528"/>
                  </a:lnTo>
                  <a:lnTo>
                    <a:pt x="1024" y="528"/>
                  </a:lnTo>
                  <a:lnTo>
                    <a:pt x="1023" y="538"/>
                  </a:lnTo>
                  <a:lnTo>
                    <a:pt x="1035" y="542"/>
                  </a:lnTo>
                  <a:lnTo>
                    <a:pt x="1040" y="560"/>
                  </a:lnTo>
                  <a:lnTo>
                    <a:pt x="1031" y="562"/>
                  </a:lnTo>
                  <a:lnTo>
                    <a:pt x="1023" y="556"/>
                  </a:lnTo>
                  <a:lnTo>
                    <a:pt x="1022" y="569"/>
                  </a:lnTo>
                  <a:lnTo>
                    <a:pt x="997" y="576"/>
                  </a:lnTo>
                  <a:lnTo>
                    <a:pt x="1003" y="592"/>
                  </a:lnTo>
                  <a:lnTo>
                    <a:pt x="994" y="605"/>
                  </a:lnTo>
                  <a:lnTo>
                    <a:pt x="1000" y="612"/>
                  </a:lnTo>
                  <a:lnTo>
                    <a:pt x="1007" y="639"/>
                  </a:lnTo>
                  <a:lnTo>
                    <a:pt x="1037" y="668"/>
                  </a:lnTo>
                  <a:lnTo>
                    <a:pt x="1032" y="677"/>
                  </a:lnTo>
                  <a:lnTo>
                    <a:pt x="1041" y="686"/>
                  </a:lnTo>
                  <a:lnTo>
                    <a:pt x="1038" y="728"/>
                  </a:lnTo>
                  <a:lnTo>
                    <a:pt x="1031" y="731"/>
                  </a:lnTo>
                  <a:lnTo>
                    <a:pt x="1022" y="720"/>
                  </a:lnTo>
                  <a:lnTo>
                    <a:pt x="1021" y="731"/>
                  </a:lnTo>
                  <a:lnTo>
                    <a:pt x="1015" y="724"/>
                  </a:lnTo>
                  <a:lnTo>
                    <a:pt x="1003" y="726"/>
                  </a:lnTo>
                  <a:lnTo>
                    <a:pt x="1004" y="739"/>
                  </a:lnTo>
                  <a:lnTo>
                    <a:pt x="995" y="740"/>
                  </a:lnTo>
                  <a:lnTo>
                    <a:pt x="993" y="750"/>
                  </a:lnTo>
                  <a:lnTo>
                    <a:pt x="979" y="745"/>
                  </a:lnTo>
                  <a:lnTo>
                    <a:pt x="974" y="753"/>
                  </a:lnTo>
                  <a:lnTo>
                    <a:pt x="940" y="742"/>
                  </a:lnTo>
                  <a:lnTo>
                    <a:pt x="932" y="744"/>
                  </a:lnTo>
                  <a:lnTo>
                    <a:pt x="933" y="752"/>
                  </a:lnTo>
                  <a:lnTo>
                    <a:pt x="928" y="755"/>
                  </a:lnTo>
                  <a:lnTo>
                    <a:pt x="937" y="776"/>
                  </a:lnTo>
                  <a:lnTo>
                    <a:pt x="931" y="783"/>
                  </a:lnTo>
                  <a:lnTo>
                    <a:pt x="938" y="815"/>
                  </a:lnTo>
                  <a:lnTo>
                    <a:pt x="922" y="834"/>
                  </a:lnTo>
                  <a:lnTo>
                    <a:pt x="925" y="841"/>
                  </a:lnTo>
                  <a:lnTo>
                    <a:pt x="919" y="852"/>
                  </a:lnTo>
                  <a:lnTo>
                    <a:pt x="923" y="867"/>
                  </a:lnTo>
                  <a:lnTo>
                    <a:pt x="934" y="871"/>
                  </a:lnTo>
                  <a:lnTo>
                    <a:pt x="943" y="900"/>
                  </a:lnTo>
                  <a:lnTo>
                    <a:pt x="961" y="928"/>
                  </a:lnTo>
                  <a:lnTo>
                    <a:pt x="956" y="931"/>
                  </a:lnTo>
                  <a:lnTo>
                    <a:pt x="951" y="922"/>
                  </a:lnTo>
                  <a:lnTo>
                    <a:pt x="942" y="932"/>
                  </a:lnTo>
                  <a:lnTo>
                    <a:pt x="946" y="944"/>
                  </a:lnTo>
                  <a:lnTo>
                    <a:pt x="933" y="967"/>
                  </a:lnTo>
                  <a:lnTo>
                    <a:pt x="900" y="974"/>
                  </a:lnTo>
                  <a:lnTo>
                    <a:pt x="897" y="1002"/>
                  </a:lnTo>
                  <a:lnTo>
                    <a:pt x="882" y="1003"/>
                  </a:lnTo>
                  <a:lnTo>
                    <a:pt x="878" y="1010"/>
                  </a:lnTo>
                  <a:lnTo>
                    <a:pt x="863" y="1010"/>
                  </a:lnTo>
                  <a:lnTo>
                    <a:pt x="853" y="1018"/>
                  </a:lnTo>
                  <a:lnTo>
                    <a:pt x="847" y="1015"/>
                  </a:lnTo>
                  <a:lnTo>
                    <a:pt x="834" y="1035"/>
                  </a:lnTo>
                  <a:lnTo>
                    <a:pt x="839" y="1073"/>
                  </a:lnTo>
                  <a:lnTo>
                    <a:pt x="831" y="1076"/>
                  </a:lnTo>
                  <a:lnTo>
                    <a:pt x="839" y="1090"/>
                  </a:lnTo>
                  <a:lnTo>
                    <a:pt x="836" y="1098"/>
                  </a:lnTo>
                  <a:lnTo>
                    <a:pt x="843" y="1100"/>
                  </a:lnTo>
                  <a:lnTo>
                    <a:pt x="820" y="1103"/>
                  </a:lnTo>
                  <a:lnTo>
                    <a:pt x="850" y="1122"/>
                  </a:lnTo>
                  <a:lnTo>
                    <a:pt x="844" y="1132"/>
                  </a:lnTo>
                  <a:lnTo>
                    <a:pt x="847" y="1148"/>
                  </a:lnTo>
                  <a:lnTo>
                    <a:pt x="835" y="1158"/>
                  </a:lnTo>
                  <a:lnTo>
                    <a:pt x="849" y="1160"/>
                  </a:lnTo>
                  <a:lnTo>
                    <a:pt x="868" y="1175"/>
                  </a:lnTo>
                  <a:lnTo>
                    <a:pt x="866" y="1181"/>
                  </a:lnTo>
                  <a:lnTo>
                    <a:pt x="873" y="1192"/>
                  </a:lnTo>
                  <a:lnTo>
                    <a:pt x="864" y="1190"/>
                  </a:lnTo>
                  <a:lnTo>
                    <a:pt x="865" y="1197"/>
                  </a:lnTo>
                  <a:lnTo>
                    <a:pt x="857" y="1196"/>
                  </a:lnTo>
                  <a:lnTo>
                    <a:pt x="856" y="1204"/>
                  </a:lnTo>
                  <a:lnTo>
                    <a:pt x="862" y="1234"/>
                  </a:lnTo>
                  <a:lnTo>
                    <a:pt x="870" y="1243"/>
                  </a:lnTo>
                  <a:lnTo>
                    <a:pt x="824" y="1261"/>
                  </a:lnTo>
                  <a:lnTo>
                    <a:pt x="812" y="1271"/>
                  </a:lnTo>
                  <a:lnTo>
                    <a:pt x="815" y="1282"/>
                  </a:lnTo>
                  <a:lnTo>
                    <a:pt x="799" y="1287"/>
                  </a:lnTo>
                  <a:lnTo>
                    <a:pt x="789" y="1281"/>
                  </a:lnTo>
                  <a:lnTo>
                    <a:pt x="771" y="1287"/>
                  </a:lnTo>
                  <a:lnTo>
                    <a:pt x="765" y="1298"/>
                  </a:lnTo>
                  <a:lnTo>
                    <a:pt x="754" y="1293"/>
                  </a:lnTo>
                  <a:lnTo>
                    <a:pt x="735" y="1311"/>
                  </a:lnTo>
                  <a:lnTo>
                    <a:pt x="723" y="1315"/>
                  </a:lnTo>
                  <a:lnTo>
                    <a:pt x="721" y="1308"/>
                  </a:lnTo>
                  <a:lnTo>
                    <a:pt x="711" y="1306"/>
                  </a:lnTo>
                  <a:lnTo>
                    <a:pt x="703" y="1312"/>
                  </a:lnTo>
                  <a:lnTo>
                    <a:pt x="690" y="1307"/>
                  </a:lnTo>
                  <a:lnTo>
                    <a:pt x="667" y="1317"/>
                  </a:lnTo>
                  <a:lnTo>
                    <a:pt x="639" y="1296"/>
                  </a:lnTo>
                  <a:lnTo>
                    <a:pt x="616" y="1300"/>
                  </a:lnTo>
                  <a:lnTo>
                    <a:pt x="603" y="1295"/>
                  </a:lnTo>
                  <a:lnTo>
                    <a:pt x="595" y="1305"/>
                  </a:lnTo>
                  <a:lnTo>
                    <a:pt x="577" y="1293"/>
                  </a:lnTo>
                  <a:lnTo>
                    <a:pt x="561" y="1300"/>
                  </a:lnTo>
                  <a:lnTo>
                    <a:pt x="550" y="1288"/>
                  </a:lnTo>
                  <a:lnTo>
                    <a:pt x="523" y="1292"/>
                  </a:lnTo>
                  <a:lnTo>
                    <a:pt x="503" y="1307"/>
                  </a:lnTo>
                  <a:lnTo>
                    <a:pt x="492" y="1301"/>
                  </a:lnTo>
                  <a:lnTo>
                    <a:pt x="494" y="1292"/>
                  </a:lnTo>
                  <a:lnTo>
                    <a:pt x="480" y="1280"/>
                  </a:lnTo>
                  <a:lnTo>
                    <a:pt x="481" y="1270"/>
                  </a:lnTo>
                  <a:lnTo>
                    <a:pt x="473" y="1278"/>
                  </a:lnTo>
                  <a:lnTo>
                    <a:pt x="464" y="1265"/>
                  </a:lnTo>
                  <a:lnTo>
                    <a:pt x="462" y="1241"/>
                  </a:lnTo>
                  <a:lnTo>
                    <a:pt x="454" y="1221"/>
                  </a:lnTo>
                  <a:lnTo>
                    <a:pt x="442" y="1217"/>
                  </a:lnTo>
                  <a:lnTo>
                    <a:pt x="430" y="1171"/>
                  </a:lnTo>
                  <a:lnTo>
                    <a:pt x="411" y="1162"/>
                  </a:lnTo>
                  <a:lnTo>
                    <a:pt x="405" y="1165"/>
                  </a:lnTo>
                  <a:lnTo>
                    <a:pt x="404" y="1177"/>
                  </a:lnTo>
                  <a:lnTo>
                    <a:pt x="398" y="1171"/>
                  </a:lnTo>
                  <a:lnTo>
                    <a:pt x="394" y="1178"/>
                  </a:lnTo>
                  <a:lnTo>
                    <a:pt x="384" y="1178"/>
                  </a:lnTo>
                  <a:lnTo>
                    <a:pt x="378" y="1174"/>
                  </a:lnTo>
                  <a:lnTo>
                    <a:pt x="378" y="1158"/>
                  </a:lnTo>
                  <a:lnTo>
                    <a:pt x="372" y="1157"/>
                  </a:lnTo>
                  <a:lnTo>
                    <a:pt x="379" y="1148"/>
                  </a:lnTo>
                  <a:lnTo>
                    <a:pt x="368" y="1149"/>
                  </a:lnTo>
                  <a:lnTo>
                    <a:pt x="353" y="1132"/>
                  </a:lnTo>
                  <a:lnTo>
                    <a:pt x="326" y="1129"/>
                  </a:lnTo>
                  <a:lnTo>
                    <a:pt x="311" y="1136"/>
                  </a:lnTo>
                  <a:lnTo>
                    <a:pt x="309" y="1151"/>
                  </a:lnTo>
                  <a:lnTo>
                    <a:pt x="298" y="1160"/>
                  </a:lnTo>
                  <a:lnTo>
                    <a:pt x="300" y="1169"/>
                  </a:lnTo>
                  <a:lnTo>
                    <a:pt x="290" y="1186"/>
                  </a:lnTo>
                  <a:lnTo>
                    <a:pt x="275" y="1197"/>
                  </a:lnTo>
                  <a:lnTo>
                    <a:pt x="275" y="1217"/>
                  </a:lnTo>
                  <a:lnTo>
                    <a:pt x="256" y="1234"/>
                  </a:lnTo>
                  <a:lnTo>
                    <a:pt x="252" y="1232"/>
                  </a:lnTo>
                  <a:lnTo>
                    <a:pt x="251" y="1245"/>
                  </a:lnTo>
                  <a:lnTo>
                    <a:pt x="246" y="1230"/>
                  </a:lnTo>
                  <a:lnTo>
                    <a:pt x="251" y="1220"/>
                  </a:lnTo>
                  <a:lnTo>
                    <a:pt x="240" y="1222"/>
                  </a:lnTo>
                  <a:lnTo>
                    <a:pt x="237" y="1208"/>
                  </a:lnTo>
                  <a:lnTo>
                    <a:pt x="230" y="1225"/>
                  </a:lnTo>
                  <a:lnTo>
                    <a:pt x="222" y="1230"/>
                  </a:lnTo>
                  <a:lnTo>
                    <a:pt x="194" y="1231"/>
                  </a:lnTo>
                  <a:lnTo>
                    <a:pt x="181" y="1250"/>
                  </a:lnTo>
                  <a:lnTo>
                    <a:pt x="162" y="1249"/>
                  </a:lnTo>
                  <a:lnTo>
                    <a:pt x="148" y="1226"/>
                  </a:lnTo>
                  <a:lnTo>
                    <a:pt x="155" y="1213"/>
                  </a:lnTo>
                  <a:lnTo>
                    <a:pt x="156" y="1179"/>
                  </a:lnTo>
                  <a:lnTo>
                    <a:pt x="165" y="1156"/>
                  </a:lnTo>
                  <a:lnTo>
                    <a:pt x="161" y="1151"/>
                  </a:lnTo>
                  <a:lnTo>
                    <a:pt x="168" y="1149"/>
                  </a:lnTo>
                  <a:lnTo>
                    <a:pt x="171" y="1121"/>
                  </a:lnTo>
                  <a:lnTo>
                    <a:pt x="148" y="1114"/>
                  </a:lnTo>
                  <a:lnTo>
                    <a:pt x="149" y="1101"/>
                  </a:lnTo>
                  <a:lnTo>
                    <a:pt x="138" y="1081"/>
                  </a:lnTo>
                  <a:lnTo>
                    <a:pt x="146" y="1055"/>
                  </a:lnTo>
                  <a:lnTo>
                    <a:pt x="142" y="1048"/>
                  </a:lnTo>
                  <a:lnTo>
                    <a:pt x="130" y="1051"/>
                  </a:lnTo>
                  <a:lnTo>
                    <a:pt x="123" y="1043"/>
                  </a:lnTo>
                  <a:lnTo>
                    <a:pt x="132" y="1026"/>
                  </a:lnTo>
                  <a:lnTo>
                    <a:pt x="121" y="995"/>
                  </a:lnTo>
                  <a:lnTo>
                    <a:pt x="111" y="984"/>
                  </a:lnTo>
                  <a:lnTo>
                    <a:pt x="85" y="986"/>
                  </a:lnTo>
                  <a:lnTo>
                    <a:pt x="89" y="971"/>
                  </a:lnTo>
                  <a:lnTo>
                    <a:pt x="101" y="968"/>
                  </a:lnTo>
                  <a:lnTo>
                    <a:pt x="93" y="946"/>
                  </a:lnTo>
                  <a:lnTo>
                    <a:pt x="89" y="943"/>
                  </a:lnTo>
                  <a:lnTo>
                    <a:pt x="77" y="952"/>
                  </a:lnTo>
                  <a:lnTo>
                    <a:pt x="67" y="945"/>
                  </a:lnTo>
                  <a:lnTo>
                    <a:pt x="59" y="949"/>
                  </a:lnTo>
                  <a:lnTo>
                    <a:pt x="39" y="934"/>
                  </a:lnTo>
                  <a:lnTo>
                    <a:pt x="29" y="943"/>
                  </a:lnTo>
                  <a:lnTo>
                    <a:pt x="25" y="936"/>
                  </a:lnTo>
                  <a:lnTo>
                    <a:pt x="18" y="940"/>
                  </a:lnTo>
                  <a:lnTo>
                    <a:pt x="20" y="915"/>
                  </a:lnTo>
                  <a:lnTo>
                    <a:pt x="28" y="916"/>
                  </a:lnTo>
                  <a:lnTo>
                    <a:pt x="20" y="906"/>
                  </a:lnTo>
                  <a:lnTo>
                    <a:pt x="44" y="876"/>
                  </a:lnTo>
                  <a:lnTo>
                    <a:pt x="28" y="868"/>
                  </a:lnTo>
                  <a:lnTo>
                    <a:pt x="29" y="848"/>
                  </a:lnTo>
                  <a:lnTo>
                    <a:pt x="18" y="838"/>
                  </a:lnTo>
                  <a:lnTo>
                    <a:pt x="23" y="821"/>
                  </a:lnTo>
                  <a:lnTo>
                    <a:pt x="18" y="802"/>
                  </a:lnTo>
                  <a:lnTo>
                    <a:pt x="0" y="790"/>
                  </a:lnTo>
                </a:path>
              </a:pathLst>
            </a:custGeom>
            <a:solidFill>
              <a:schemeClr val="accent1">
                <a:lumMod val="40000"/>
                <a:lumOff val="60000"/>
              </a:schemeClr>
            </a:solidFill>
            <a:ln w="3175" cap="rnd">
              <a:solidFill>
                <a:schemeClr val="bg2">
                  <a:lumMod val="8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208"/>
            <p:cNvSpPr>
              <a:spLocks/>
            </p:cNvSpPr>
            <p:nvPr/>
          </p:nvSpPr>
          <p:spPr bwMode="auto">
            <a:xfrm>
              <a:off x="5737225" y="3070226"/>
              <a:ext cx="46037" cy="44450"/>
            </a:xfrm>
            <a:custGeom>
              <a:avLst/>
              <a:gdLst>
                <a:gd name="T0" fmla="*/ 0 w 29"/>
                <a:gd name="T1" fmla="*/ 19 h 28"/>
                <a:gd name="T2" fmla="*/ 3 w 29"/>
                <a:gd name="T3" fmla="*/ 7 h 28"/>
                <a:gd name="T4" fmla="*/ 9 w 29"/>
                <a:gd name="T5" fmla="*/ 0 h 28"/>
                <a:gd name="T6" fmla="*/ 22 w 29"/>
                <a:gd name="T7" fmla="*/ 1 h 28"/>
                <a:gd name="T8" fmla="*/ 29 w 29"/>
                <a:gd name="T9" fmla="*/ 10 h 28"/>
                <a:gd name="T10" fmla="*/ 28 w 29"/>
                <a:gd name="T11" fmla="*/ 21 h 28"/>
                <a:gd name="T12" fmla="*/ 18 w 29"/>
                <a:gd name="T13" fmla="*/ 28 h 28"/>
                <a:gd name="T14" fmla="*/ 7 w 29"/>
                <a:gd name="T15" fmla="*/ 27 h 28"/>
                <a:gd name="T16" fmla="*/ 0 w 29"/>
                <a:gd name="T17"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8">
                  <a:moveTo>
                    <a:pt x="0" y="19"/>
                  </a:moveTo>
                  <a:lnTo>
                    <a:pt x="3" y="7"/>
                  </a:lnTo>
                  <a:lnTo>
                    <a:pt x="9" y="0"/>
                  </a:lnTo>
                  <a:lnTo>
                    <a:pt x="22" y="1"/>
                  </a:lnTo>
                  <a:lnTo>
                    <a:pt x="29" y="10"/>
                  </a:lnTo>
                  <a:lnTo>
                    <a:pt x="28" y="21"/>
                  </a:lnTo>
                  <a:lnTo>
                    <a:pt x="18" y="28"/>
                  </a:lnTo>
                  <a:lnTo>
                    <a:pt x="7" y="27"/>
                  </a:lnTo>
                  <a:lnTo>
                    <a:pt x="0" y="19"/>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209"/>
            <p:cNvSpPr>
              <a:spLocks/>
            </p:cNvSpPr>
            <p:nvPr/>
          </p:nvSpPr>
          <p:spPr bwMode="auto">
            <a:xfrm>
              <a:off x="5737225" y="3070226"/>
              <a:ext cx="46037" cy="44450"/>
            </a:xfrm>
            <a:custGeom>
              <a:avLst/>
              <a:gdLst>
                <a:gd name="T0" fmla="*/ 0 w 29"/>
                <a:gd name="T1" fmla="*/ 19 h 28"/>
                <a:gd name="T2" fmla="*/ 3 w 29"/>
                <a:gd name="T3" fmla="*/ 7 h 28"/>
                <a:gd name="T4" fmla="*/ 9 w 29"/>
                <a:gd name="T5" fmla="*/ 0 h 28"/>
                <a:gd name="T6" fmla="*/ 22 w 29"/>
                <a:gd name="T7" fmla="*/ 1 h 28"/>
                <a:gd name="T8" fmla="*/ 29 w 29"/>
                <a:gd name="T9" fmla="*/ 10 h 28"/>
                <a:gd name="T10" fmla="*/ 28 w 29"/>
                <a:gd name="T11" fmla="*/ 21 h 28"/>
                <a:gd name="T12" fmla="*/ 18 w 29"/>
                <a:gd name="T13" fmla="*/ 28 h 28"/>
                <a:gd name="T14" fmla="*/ 7 w 29"/>
                <a:gd name="T15" fmla="*/ 27 h 28"/>
                <a:gd name="T16" fmla="*/ 0 w 29"/>
                <a:gd name="T17"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8">
                  <a:moveTo>
                    <a:pt x="0" y="19"/>
                  </a:moveTo>
                  <a:lnTo>
                    <a:pt x="3" y="7"/>
                  </a:lnTo>
                  <a:lnTo>
                    <a:pt x="9" y="0"/>
                  </a:lnTo>
                  <a:lnTo>
                    <a:pt x="22" y="1"/>
                  </a:lnTo>
                  <a:lnTo>
                    <a:pt x="29" y="10"/>
                  </a:lnTo>
                  <a:lnTo>
                    <a:pt x="28" y="21"/>
                  </a:lnTo>
                  <a:lnTo>
                    <a:pt x="18" y="28"/>
                  </a:lnTo>
                  <a:lnTo>
                    <a:pt x="7" y="27"/>
                  </a:lnTo>
                  <a:lnTo>
                    <a:pt x="0" y="19"/>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79" name="Freeform 210"/>
            <p:cNvSpPr>
              <a:spLocks/>
            </p:cNvSpPr>
            <p:nvPr/>
          </p:nvSpPr>
          <p:spPr bwMode="auto">
            <a:xfrm>
              <a:off x="5783263" y="4532313"/>
              <a:ext cx="752475" cy="944563"/>
            </a:xfrm>
            <a:custGeom>
              <a:avLst/>
              <a:gdLst>
                <a:gd name="T0" fmla="*/ 9 w 474"/>
                <a:gd name="T1" fmla="*/ 535 h 595"/>
                <a:gd name="T2" fmla="*/ 8 w 474"/>
                <a:gd name="T3" fmla="*/ 510 h 595"/>
                <a:gd name="T4" fmla="*/ 16 w 474"/>
                <a:gd name="T5" fmla="*/ 481 h 595"/>
                <a:gd name="T6" fmla="*/ 35 w 474"/>
                <a:gd name="T7" fmla="*/ 467 h 595"/>
                <a:gd name="T8" fmla="*/ 53 w 474"/>
                <a:gd name="T9" fmla="*/ 469 h 595"/>
                <a:gd name="T10" fmla="*/ 100 w 474"/>
                <a:gd name="T11" fmla="*/ 454 h 595"/>
                <a:gd name="T12" fmla="*/ 133 w 474"/>
                <a:gd name="T13" fmla="*/ 420 h 595"/>
                <a:gd name="T14" fmla="*/ 155 w 474"/>
                <a:gd name="T15" fmla="*/ 402 h 595"/>
                <a:gd name="T16" fmla="*/ 194 w 474"/>
                <a:gd name="T17" fmla="*/ 380 h 595"/>
                <a:gd name="T18" fmla="*/ 215 w 474"/>
                <a:gd name="T19" fmla="*/ 339 h 595"/>
                <a:gd name="T20" fmla="*/ 207 w 474"/>
                <a:gd name="T21" fmla="*/ 333 h 595"/>
                <a:gd name="T22" fmla="*/ 188 w 474"/>
                <a:gd name="T23" fmla="*/ 310 h 595"/>
                <a:gd name="T24" fmla="*/ 240 w 474"/>
                <a:gd name="T25" fmla="*/ 251 h 595"/>
                <a:gd name="T26" fmla="*/ 278 w 474"/>
                <a:gd name="T27" fmla="*/ 219 h 595"/>
                <a:gd name="T28" fmla="*/ 252 w 474"/>
                <a:gd name="T29" fmla="*/ 189 h 595"/>
                <a:gd name="T30" fmla="*/ 230 w 474"/>
                <a:gd name="T31" fmla="*/ 160 h 595"/>
                <a:gd name="T32" fmla="*/ 220 w 474"/>
                <a:gd name="T33" fmla="*/ 132 h 595"/>
                <a:gd name="T34" fmla="*/ 205 w 474"/>
                <a:gd name="T35" fmla="*/ 125 h 595"/>
                <a:gd name="T36" fmla="*/ 211 w 474"/>
                <a:gd name="T37" fmla="*/ 102 h 595"/>
                <a:gd name="T38" fmla="*/ 260 w 474"/>
                <a:gd name="T39" fmla="*/ 90 h 595"/>
                <a:gd name="T40" fmla="*/ 269 w 474"/>
                <a:gd name="T41" fmla="*/ 93 h 595"/>
                <a:gd name="T42" fmla="*/ 269 w 474"/>
                <a:gd name="T43" fmla="*/ 65 h 595"/>
                <a:gd name="T44" fmla="*/ 260 w 474"/>
                <a:gd name="T45" fmla="*/ 72 h 595"/>
                <a:gd name="T46" fmla="*/ 244 w 474"/>
                <a:gd name="T47" fmla="*/ 52 h 595"/>
                <a:gd name="T48" fmla="*/ 250 w 474"/>
                <a:gd name="T49" fmla="*/ 34 h 595"/>
                <a:gd name="T50" fmla="*/ 251 w 474"/>
                <a:gd name="T51" fmla="*/ 18 h 595"/>
                <a:gd name="T52" fmla="*/ 254 w 474"/>
                <a:gd name="T53" fmla="*/ 1 h 595"/>
                <a:gd name="T54" fmla="*/ 284 w 474"/>
                <a:gd name="T55" fmla="*/ 9 h 595"/>
                <a:gd name="T56" fmla="*/ 301 w 474"/>
                <a:gd name="T57" fmla="*/ 30 h 595"/>
                <a:gd name="T58" fmla="*/ 318 w 474"/>
                <a:gd name="T59" fmla="*/ 35 h 595"/>
                <a:gd name="T60" fmla="*/ 331 w 474"/>
                <a:gd name="T61" fmla="*/ 57 h 595"/>
                <a:gd name="T62" fmla="*/ 341 w 474"/>
                <a:gd name="T63" fmla="*/ 72 h 595"/>
                <a:gd name="T64" fmla="*/ 345 w 474"/>
                <a:gd name="T65" fmla="*/ 84 h 595"/>
                <a:gd name="T66" fmla="*/ 360 w 474"/>
                <a:gd name="T67" fmla="*/ 92 h 595"/>
                <a:gd name="T68" fmla="*/ 359 w 474"/>
                <a:gd name="T69" fmla="*/ 113 h 595"/>
                <a:gd name="T70" fmla="*/ 398 w 474"/>
                <a:gd name="T71" fmla="*/ 108 h 595"/>
                <a:gd name="T72" fmla="*/ 422 w 474"/>
                <a:gd name="T73" fmla="*/ 126 h 595"/>
                <a:gd name="T74" fmla="*/ 440 w 474"/>
                <a:gd name="T75" fmla="*/ 159 h 595"/>
                <a:gd name="T76" fmla="*/ 442 w 474"/>
                <a:gd name="T77" fmla="*/ 170 h 595"/>
                <a:gd name="T78" fmla="*/ 457 w 474"/>
                <a:gd name="T79" fmla="*/ 189 h 595"/>
                <a:gd name="T80" fmla="*/ 449 w 474"/>
                <a:gd name="T81" fmla="*/ 208 h 595"/>
                <a:gd name="T82" fmla="*/ 461 w 474"/>
                <a:gd name="T83" fmla="*/ 226 h 595"/>
                <a:gd name="T84" fmla="*/ 435 w 474"/>
                <a:gd name="T85" fmla="*/ 268 h 595"/>
                <a:gd name="T86" fmla="*/ 419 w 474"/>
                <a:gd name="T87" fmla="*/ 317 h 595"/>
                <a:gd name="T88" fmla="*/ 442 w 474"/>
                <a:gd name="T89" fmla="*/ 313 h 595"/>
                <a:gd name="T90" fmla="*/ 451 w 474"/>
                <a:gd name="T91" fmla="*/ 334 h 595"/>
                <a:gd name="T92" fmla="*/ 436 w 474"/>
                <a:gd name="T93" fmla="*/ 369 h 595"/>
                <a:gd name="T94" fmla="*/ 422 w 474"/>
                <a:gd name="T95" fmla="*/ 451 h 595"/>
                <a:gd name="T96" fmla="*/ 429 w 474"/>
                <a:gd name="T97" fmla="*/ 473 h 595"/>
                <a:gd name="T98" fmla="*/ 390 w 474"/>
                <a:gd name="T99" fmla="*/ 515 h 595"/>
                <a:gd name="T100" fmla="*/ 320 w 474"/>
                <a:gd name="T101" fmla="*/ 500 h 595"/>
                <a:gd name="T102" fmla="*/ 267 w 474"/>
                <a:gd name="T103" fmla="*/ 501 h 595"/>
                <a:gd name="T104" fmla="*/ 211 w 474"/>
                <a:gd name="T105" fmla="*/ 535 h 595"/>
                <a:gd name="T106" fmla="*/ 145 w 474"/>
                <a:gd name="T107" fmla="*/ 576 h 595"/>
                <a:gd name="T108" fmla="*/ 108 w 474"/>
                <a:gd name="T109" fmla="*/ 588 h 595"/>
                <a:gd name="T110" fmla="*/ 62 w 474"/>
                <a:gd name="T111" fmla="*/ 589 h 595"/>
                <a:gd name="T112" fmla="*/ 12 w 474"/>
                <a:gd name="T113" fmla="*/ 576 h 595"/>
                <a:gd name="T114" fmla="*/ 4 w 474"/>
                <a:gd name="T115" fmla="*/ 561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4" h="595">
                  <a:moveTo>
                    <a:pt x="0" y="551"/>
                  </a:moveTo>
                  <a:lnTo>
                    <a:pt x="9" y="535"/>
                  </a:lnTo>
                  <a:lnTo>
                    <a:pt x="34" y="523"/>
                  </a:lnTo>
                  <a:lnTo>
                    <a:pt x="8" y="510"/>
                  </a:lnTo>
                  <a:lnTo>
                    <a:pt x="24" y="487"/>
                  </a:lnTo>
                  <a:lnTo>
                    <a:pt x="16" y="481"/>
                  </a:lnTo>
                  <a:lnTo>
                    <a:pt x="24" y="465"/>
                  </a:lnTo>
                  <a:lnTo>
                    <a:pt x="35" y="467"/>
                  </a:lnTo>
                  <a:lnTo>
                    <a:pt x="40" y="461"/>
                  </a:lnTo>
                  <a:lnTo>
                    <a:pt x="53" y="469"/>
                  </a:lnTo>
                  <a:lnTo>
                    <a:pt x="72" y="451"/>
                  </a:lnTo>
                  <a:lnTo>
                    <a:pt x="100" y="454"/>
                  </a:lnTo>
                  <a:lnTo>
                    <a:pt x="109" y="435"/>
                  </a:lnTo>
                  <a:lnTo>
                    <a:pt x="133" y="420"/>
                  </a:lnTo>
                  <a:lnTo>
                    <a:pt x="143" y="400"/>
                  </a:lnTo>
                  <a:lnTo>
                    <a:pt x="155" y="402"/>
                  </a:lnTo>
                  <a:lnTo>
                    <a:pt x="158" y="393"/>
                  </a:lnTo>
                  <a:lnTo>
                    <a:pt x="194" y="380"/>
                  </a:lnTo>
                  <a:lnTo>
                    <a:pt x="209" y="364"/>
                  </a:lnTo>
                  <a:lnTo>
                    <a:pt x="215" y="339"/>
                  </a:lnTo>
                  <a:lnTo>
                    <a:pt x="206" y="339"/>
                  </a:lnTo>
                  <a:lnTo>
                    <a:pt x="207" y="333"/>
                  </a:lnTo>
                  <a:lnTo>
                    <a:pt x="197" y="331"/>
                  </a:lnTo>
                  <a:lnTo>
                    <a:pt x="188" y="310"/>
                  </a:lnTo>
                  <a:lnTo>
                    <a:pt x="224" y="280"/>
                  </a:lnTo>
                  <a:lnTo>
                    <a:pt x="240" y="251"/>
                  </a:lnTo>
                  <a:lnTo>
                    <a:pt x="276" y="235"/>
                  </a:lnTo>
                  <a:lnTo>
                    <a:pt x="278" y="219"/>
                  </a:lnTo>
                  <a:lnTo>
                    <a:pt x="272" y="205"/>
                  </a:lnTo>
                  <a:lnTo>
                    <a:pt x="252" y="189"/>
                  </a:lnTo>
                  <a:lnTo>
                    <a:pt x="237" y="191"/>
                  </a:lnTo>
                  <a:lnTo>
                    <a:pt x="230" y="160"/>
                  </a:lnTo>
                  <a:lnTo>
                    <a:pt x="218" y="141"/>
                  </a:lnTo>
                  <a:lnTo>
                    <a:pt x="220" y="132"/>
                  </a:lnTo>
                  <a:lnTo>
                    <a:pt x="214" y="125"/>
                  </a:lnTo>
                  <a:lnTo>
                    <a:pt x="205" y="125"/>
                  </a:lnTo>
                  <a:lnTo>
                    <a:pt x="206" y="108"/>
                  </a:lnTo>
                  <a:lnTo>
                    <a:pt x="211" y="102"/>
                  </a:lnTo>
                  <a:lnTo>
                    <a:pt x="246" y="108"/>
                  </a:lnTo>
                  <a:lnTo>
                    <a:pt x="260" y="90"/>
                  </a:lnTo>
                  <a:lnTo>
                    <a:pt x="265" y="97"/>
                  </a:lnTo>
                  <a:lnTo>
                    <a:pt x="269" y="93"/>
                  </a:lnTo>
                  <a:lnTo>
                    <a:pt x="266" y="76"/>
                  </a:lnTo>
                  <a:lnTo>
                    <a:pt x="269" y="65"/>
                  </a:lnTo>
                  <a:lnTo>
                    <a:pt x="262" y="65"/>
                  </a:lnTo>
                  <a:lnTo>
                    <a:pt x="260" y="72"/>
                  </a:lnTo>
                  <a:lnTo>
                    <a:pt x="251" y="51"/>
                  </a:lnTo>
                  <a:lnTo>
                    <a:pt x="244" y="52"/>
                  </a:lnTo>
                  <a:lnTo>
                    <a:pt x="240" y="42"/>
                  </a:lnTo>
                  <a:lnTo>
                    <a:pt x="250" y="34"/>
                  </a:lnTo>
                  <a:lnTo>
                    <a:pt x="246" y="22"/>
                  </a:lnTo>
                  <a:lnTo>
                    <a:pt x="251" y="18"/>
                  </a:lnTo>
                  <a:lnTo>
                    <a:pt x="244" y="10"/>
                  </a:lnTo>
                  <a:lnTo>
                    <a:pt x="254" y="1"/>
                  </a:lnTo>
                  <a:lnTo>
                    <a:pt x="268" y="0"/>
                  </a:lnTo>
                  <a:lnTo>
                    <a:pt x="284" y="9"/>
                  </a:lnTo>
                  <a:lnTo>
                    <a:pt x="296" y="2"/>
                  </a:lnTo>
                  <a:lnTo>
                    <a:pt x="301" y="30"/>
                  </a:lnTo>
                  <a:lnTo>
                    <a:pt x="310" y="43"/>
                  </a:lnTo>
                  <a:lnTo>
                    <a:pt x="318" y="35"/>
                  </a:lnTo>
                  <a:lnTo>
                    <a:pt x="317" y="45"/>
                  </a:lnTo>
                  <a:lnTo>
                    <a:pt x="331" y="57"/>
                  </a:lnTo>
                  <a:lnTo>
                    <a:pt x="329" y="66"/>
                  </a:lnTo>
                  <a:lnTo>
                    <a:pt x="341" y="72"/>
                  </a:lnTo>
                  <a:lnTo>
                    <a:pt x="336" y="82"/>
                  </a:lnTo>
                  <a:lnTo>
                    <a:pt x="345" y="84"/>
                  </a:lnTo>
                  <a:lnTo>
                    <a:pt x="350" y="94"/>
                  </a:lnTo>
                  <a:lnTo>
                    <a:pt x="360" y="92"/>
                  </a:lnTo>
                  <a:lnTo>
                    <a:pt x="372" y="101"/>
                  </a:lnTo>
                  <a:lnTo>
                    <a:pt x="359" y="113"/>
                  </a:lnTo>
                  <a:lnTo>
                    <a:pt x="366" y="129"/>
                  </a:lnTo>
                  <a:lnTo>
                    <a:pt x="398" y="108"/>
                  </a:lnTo>
                  <a:lnTo>
                    <a:pt x="411" y="137"/>
                  </a:lnTo>
                  <a:lnTo>
                    <a:pt x="422" y="126"/>
                  </a:lnTo>
                  <a:lnTo>
                    <a:pt x="432" y="130"/>
                  </a:lnTo>
                  <a:lnTo>
                    <a:pt x="440" y="159"/>
                  </a:lnTo>
                  <a:lnTo>
                    <a:pt x="435" y="176"/>
                  </a:lnTo>
                  <a:lnTo>
                    <a:pt x="442" y="170"/>
                  </a:lnTo>
                  <a:lnTo>
                    <a:pt x="447" y="184"/>
                  </a:lnTo>
                  <a:lnTo>
                    <a:pt x="457" y="189"/>
                  </a:lnTo>
                  <a:lnTo>
                    <a:pt x="442" y="196"/>
                  </a:lnTo>
                  <a:lnTo>
                    <a:pt x="449" y="208"/>
                  </a:lnTo>
                  <a:lnTo>
                    <a:pt x="446" y="214"/>
                  </a:lnTo>
                  <a:lnTo>
                    <a:pt x="461" y="226"/>
                  </a:lnTo>
                  <a:lnTo>
                    <a:pt x="474" y="247"/>
                  </a:lnTo>
                  <a:lnTo>
                    <a:pt x="435" y="268"/>
                  </a:lnTo>
                  <a:lnTo>
                    <a:pt x="414" y="306"/>
                  </a:lnTo>
                  <a:lnTo>
                    <a:pt x="419" y="317"/>
                  </a:lnTo>
                  <a:lnTo>
                    <a:pt x="432" y="309"/>
                  </a:lnTo>
                  <a:lnTo>
                    <a:pt x="442" y="313"/>
                  </a:lnTo>
                  <a:lnTo>
                    <a:pt x="442" y="324"/>
                  </a:lnTo>
                  <a:lnTo>
                    <a:pt x="451" y="334"/>
                  </a:lnTo>
                  <a:lnTo>
                    <a:pt x="451" y="348"/>
                  </a:lnTo>
                  <a:lnTo>
                    <a:pt x="436" y="369"/>
                  </a:lnTo>
                  <a:lnTo>
                    <a:pt x="434" y="406"/>
                  </a:lnTo>
                  <a:lnTo>
                    <a:pt x="422" y="451"/>
                  </a:lnTo>
                  <a:lnTo>
                    <a:pt x="432" y="454"/>
                  </a:lnTo>
                  <a:lnTo>
                    <a:pt x="429" y="473"/>
                  </a:lnTo>
                  <a:lnTo>
                    <a:pt x="409" y="484"/>
                  </a:lnTo>
                  <a:lnTo>
                    <a:pt x="390" y="515"/>
                  </a:lnTo>
                  <a:lnTo>
                    <a:pt x="356" y="513"/>
                  </a:lnTo>
                  <a:lnTo>
                    <a:pt x="320" y="500"/>
                  </a:lnTo>
                  <a:lnTo>
                    <a:pt x="296" y="513"/>
                  </a:lnTo>
                  <a:lnTo>
                    <a:pt x="267" y="501"/>
                  </a:lnTo>
                  <a:lnTo>
                    <a:pt x="247" y="501"/>
                  </a:lnTo>
                  <a:lnTo>
                    <a:pt x="211" y="535"/>
                  </a:lnTo>
                  <a:lnTo>
                    <a:pt x="199" y="557"/>
                  </a:lnTo>
                  <a:lnTo>
                    <a:pt x="145" y="576"/>
                  </a:lnTo>
                  <a:lnTo>
                    <a:pt x="125" y="590"/>
                  </a:lnTo>
                  <a:lnTo>
                    <a:pt x="108" y="588"/>
                  </a:lnTo>
                  <a:lnTo>
                    <a:pt x="102" y="595"/>
                  </a:lnTo>
                  <a:lnTo>
                    <a:pt x="62" y="589"/>
                  </a:lnTo>
                  <a:lnTo>
                    <a:pt x="36" y="594"/>
                  </a:lnTo>
                  <a:lnTo>
                    <a:pt x="12" y="576"/>
                  </a:lnTo>
                  <a:lnTo>
                    <a:pt x="11" y="560"/>
                  </a:lnTo>
                  <a:lnTo>
                    <a:pt x="4" y="561"/>
                  </a:lnTo>
                  <a:lnTo>
                    <a:pt x="0" y="55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211"/>
            <p:cNvSpPr>
              <a:spLocks/>
            </p:cNvSpPr>
            <p:nvPr/>
          </p:nvSpPr>
          <p:spPr bwMode="auto">
            <a:xfrm>
              <a:off x="5783263" y="4532313"/>
              <a:ext cx="752475" cy="944563"/>
            </a:xfrm>
            <a:custGeom>
              <a:avLst/>
              <a:gdLst>
                <a:gd name="T0" fmla="*/ 9 w 474"/>
                <a:gd name="T1" fmla="*/ 535 h 595"/>
                <a:gd name="T2" fmla="*/ 8 w 474"/>
                <a:gd name="T3" fmla="*/ 510 h 595"/>
                <a:gd name="T4" fmla="*/ 16 w 474"/>
                <a:gd name="T5" fmla="*/ 481 h 595"/>
                <a:gd name="T6" fmla="*/ 35 w 474"/>
                <a:gd name="T7" fmla="*/ 467 h 595"/>
                <a:gd name="T8" fmla="*/ 53 w 474"/>
                <a:gd name="T9" fmla="*/ 469 h 595"/>
                <a:gd name="T10" fmla="*/ 100 w 474"/>
                <a:gd name="T11" fmla="*/ 454 h 595"/>
                <a:gd name="T12" fmla="*/ 133 w 474"/>
                <a:gd name="T13" fmla="*/ 420 h 595"/>
                <a:gd name="T14" fmla="*/ 155 w 474"/>
                <a:gd name="T15" fmla="*/ 402 h 595"/>
                <a:gd name="T16" fmla="*/ 194 w 474"/>
                <a:gd name="T17" fmla="*/ 380 h 595"/>
                <a:gd name="T18" fmla="*/ 215 w 474"/>
                <a:gd name="T19" fmla="*/ 339 h 595"/>
                <a:gd name="T20" fmla="*/ 207 w 474"/>
                <a:gd name="T21" fmla="*/ 333 h 595"/>
                <a:gd name="T22" fmla="*/ 188 w 474"/>
                <a:gd name="T23" fmla="*/ 310 h 595"/>
                <a:gd name="T24" fmla="*/ 240 w 474"/>
                <a:gd name="T25" fmla="*/ 251 h 595"/>
                <a:gd name="T26" fmla="*/ 278 w 474"/>
                <a:gd name="T27" fmla="*/ 219 h 595"/>
                <a:gd name="T28" fmla="*/ 252 w 474"/>
                <a:gd name="T29" fmla="*/ 189 h 595"/>
                <a:gd name="T30" fmla="*/ 230 w 474"/>
                <a:gd name="T31" fmla="*/ 160 h 595"/>
                <a:gd name="T32" fmla="*/ 220 w 474"/>
                <a:gd name="T33" fmla="*/ 132 h 595"/>
                <a:gd name="T34" fmla="*/ 205 w 474"/>
                <a:gd name="T35" fmla="*/ 125 h 595"/>
                <a:gd name="T36" fmla="*/ 211 w 474"/>
                <a:gd name="T37" fmla="*/ 102 h 595"/>
                <a:gd name="T38" fmla="*/ 260 w 474"/>
                <a:gd name="T39" fmla="*/ 90 h 595"/>
                <a:gd name="T40" fmla="*/ 269 w 474"/>
                <a:gd name="T41" fmla="*/ 93 h 595"/>
                <a:gd name="T42" fmla="*/ 269 w 474"/>
                <a:gd name="T43" fmla="*/ 65 h 595"/>
                <a:gd name="T44" fmla="*/ 260 w 474"/>
                <a:gd name="T45" fmla="*/ 72 h 595"/>
                <a:gd name="T46" fmla="*/ 244 w 474"/>
                <a:gd name="T47" fmla="*/ 52 h 595"/>
                <a:gd name="T48" fmla="*/ 250 w 474"/>
                <a:gd name="T49" fmla="*/ 34 h 595"/>
                <a:gd name="T50" fmla="*/ 251 w 474"/>
                <a:gd name="T51" fmla="*/ 18 h 595"/>
                <a:gd name="T52" fmla="*/ 254 w 474"/>
                <a:gd name="T53" fmla="*/ 1 h 595"/>
                <a:gd name="T54" fmla="*/ 284 w 474"/>
                <a:gd name="T55" fmla="*/ 9 h 595"/>
                <a:gd name="T56" fmla="*/ 301 w 474"/>
                <a:gd name="T57" fmla="*/ 30 h 595"/>
                <a:gd name="T58" fmla="*/ 318 w 474"/>
                <a:gd name="T59" fmla="*/ 35 h 595"/>
                <a:gd name="T60" fmla="*/ 331 w 474"/>
                <a:gd name="T61" fmla="*/ 57 h 595"/>
                <a:gd name="T62" fmla="*/ 341 w 474"/>
                <a:gd name="T63" fmla="*/ 72 h 595"/>
                <a:gd name="T64" fmla="*/ 345 w 474"/>
                <a:gd name="T65" fmla="*/ 84 h 595"/>
                <a:gd name="T66" fmla="*/ 360 w 474"/>
                <a:gd name="T67" fmla="*/ 92 h 595"/>
                <a:gd name="T68" fmla="*/ 359 w 474"/>
                <a:gd name="T69" fmla="*/ 113 h 595"/>
                <a:gd name="T70" fmla="*/ 398 w 474"/>
                <a:gd name="T71" fmla="*/ 108 h 595"/>
                <a:gd name="T72" fmla="*/ 422 w 474"/>
                <a:gd name="T73" fmla="*/ 126 h 595"/>
                <a:gd name="T74" fmla="*/ 440 w 474"/>
                <a:gd name="T75" fmla="*/ 159 h 595"/>
                <a:gd name="T76" fmla="*/ 442 w 474"/>
                <a:gd name="T77" fmla="*/ 170 h 595"/>
                <a:gd name="T78" fmla="*/ 457 w 474"/>
                <a:gd name="T79" fmla="*/ 189 h 595"/>
                <a:gd name="T80" fmla="*/ 449 w 474"/>
                <a:gd name="T81" fmla="*/ 208 h 595"/>
                <a:gd name="T82" fmla="*/ 461 w 474"/>
                <a:gd name="T83" fmla="*/ 226 h 595"/>
                <a:gd name="T84" fmla="*/ 435 w 474"/>
                <a:gd name="T85" fmla="*/ 268 h 595"/>
                <a:gd name="T86" fmla="*/ 419 w 474"/>
                <a:gd name="T87" fmla="*/ 317 h 595"/>
                <a:gd name="T88" fmla="*/ 442 w 474"/>
                <a:gd name="T89" fmla="*/ 313 h 595"/>
                <a:gd name="T90" fmla="*/ 451 w 474"/>
                <a:gd name="T91" fmla="*/ 334 h 595"/>
                <a:gd name="T92" fmla="*/ 436 w 474"/>
                <a:gd name="T93" fmla="*/ 369 h 595"/>
                <a:gd name="T94" fmla="*/ 422 w 474"/>
                <a:gd name="T95" fmla="*/ 451 h 595"/>
                <a:gd name="T96" fmla="*/ 429 w 474"/>
                <a:gd name="T97" fmla="*/ 473 h 595"/>
                <a:gd name="T98" fmla="*/ 390 w 474"/>
                <a:gd name="T99" fmla="*/ 515 h 595"/>
                <a:gd name="T100" fmla="*/ 320 w 474"/>
                <a:gd name="T101" fmla="*/ 500 h 595"/>
                <a:gd name="T102" fmla="*/ 267 w 474"/>
                <a:gd name="T103" fmla="*/ 501 h 595"/>
                <a:gd name="T104" fmla="*/ 211 w 474"/>
                <a:gd name="T105" fmla="*/ 535 h 595"/>
                <a:gd name="T106" fmla="*/ 145 w 474"/>
                <a:gd name="T107" fmla="*/ 576 h 595"/>
                <a:gd name="T108" fmla="*/ 108 w 474"/>
                <a:gd name="T109" fmla="*/ 588 h 595"/>
                <a:gd name="T110" fmla="*/ 62 w 474"/>
                <a:gd name="T111" fmla="*/ 589 h 595"/>
                <a:gd name="T112" fmla="*/ 12 w 474"/>
                <a:gd name="T113" fmla="*/ 576 h 595"/>
                <a:gd name="T114" fmla="*/ 4 w 474"/>
                <a:gd name="T115" fmla="*/ 561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4" h="595">
                  <a:moveTo>
                    <a:pt x="0" y="551"/>
                  </a:moveTo>
                  <a:lnTo>
                    <a:pt x="9" y="535"/>
                  </a:lnTo>
                  <a:lnTo>
                    <a:pt x="34" y="523"/>
                  </a:lnTo>
                  <a:lnTo>
                    <a:pt x="8" y="510"/>
                  </a:lnTo>
                  <a:lnTo>
                    <a:pt x="24" y="487"/>
                  </a:lnTo>
                  <a:lnTo>
                    <a:pt x="16" y="481"/>
                  </a:lnTo>
                  <a:lnTo>
                    <a:pt x="24" y="465"/>
                  </a:lnTo>
                  <a:lnTo>
                    <a:pt x="35" y="467"/>
                  </a:lnTo>
                  <a:lnTo>
                    <a:pt x="40" y="461"/>
                  </a:lnTo>
                  <a:lnTo>
                    <a:pt x="53" y="469"/>
                  </a:lnTo>
                  <a:lnTo>
                    <a:pt x="72" y="451"/>
                  </a:lnTo>
                  <a:lnTo>
                    <a:pt x="100" y="454"/>
                  </a:lnTo>
                  <a:lnTo>
                    <a:pt x="109" y="435"/>
                  </a:lnTo>
                  <a:lnTo>
                    <a:pt x="133" y="420"/>
                  </a:lnTo>
                  <a:lnTo>
                    <a:pt x="143" y="400"/>
                  </a:lnTo>
                  <a:lnTo>
                    <a:pt x="155" y="402"/>
                  </a:lnTo>
                  <a:lnTo>
                    <a:pt x="158" y="393"/>
                  </a:lnTo>
                  <a:lnTo>
                    <a:pt x="194" y="380"/>
                  </a:lnTo>
                  <a:lnTo>
                    <a:pt x="209" y="364"/>
                  </a:lnTo>
                  <a:lnTo>
                    <a:pt x="215" y="339"/>
                  </a:lnTo>
                  <a:lnTo>
                    <a:pt x="206" y="339"/>
                  </a:lnTo>
                  <a:lnTo>
                    <a:pt x="207" y="333"/>
                  </a:lnTo>
                  <a:lnTo>
                    <a:pt x="197" y="331"/>
                  </a:lnTo>
                  <a:lnTo>
                    <a:pt x="188" y="310"/>
                  </a:lnTo>
                  <a:lnTo>
                    <a:pt x="224" y="280"/>
                  </a:lnTo>
                  <a:lnTo>
                    <a:pt x="240" y="251"/>
                  </a:lnTo>
                  <a:lnTo>
                    <a:pt x="276" y="235"/>
                  </a:lnTo>
                  <a:lnTo>
                    <a:pt x="278" y="219"/>
                  </a:lnTo>
                  <a:lnTo>
                    <a:pt x="272" y="205"/>
                  </a:lnTo>
                  <a:lnTo>
                    <a:pt x="252" y="189"/>
                  </a:lnTo>
                  <a:lnTo>
                    <a:pt x="237" y="191"/>
                  </a:lnTo>
                  <a:lnTo>
                    <a:pt x="230" y="160"/>
                  </a:lnTo>
                  <a:lnTo>
                    <a:pt x="218" y="141"/>
                  </a:lnTo>
                  <a:lnTo>
                    <a:pt x="220" y="132"/>
                  </a:lnTo>
                  <a:lnTo>
                    <a:pt x="214" y="125"/>
                  </a:lnTo>
                  <a:lnTo>
                    <a:pt x="205" y="125"/>
                  </a:lnTo>
                  <a:lnTo>
                    <a:pt x="206" y="108"/>
                  </a:lnTo>
                  <a:lnTo>
                    <a:pt x="211" y="102"/>
                  </a:lnTo>
                  <a:lnTo>
                    <a:pt x="246" y="108"/>
                  </a:lnTo>
                  <a:lnTo>
                    <a:pt x="260" y="90"/>
                  </a:lnTo>
                  <a:lnTo>
                    <a:pt x="265" y="97"/>
                  </a:lnTo>
                  <a:lnTo>
                    <a:pt x="269" y="93"/>
                  </a:lnTo>
                  <a:lnTo>
                    <a:pt x="266" y="76"/>
                  </a:lnTo>
                  <a:lnTo>
                    <a:pt x="269" y="65"/>
                  </a:lnTo>
                  <a:lnTo>
                    <a:pt x="262" y="65"/>
                  </a:lnTo>
                  <a:lnTo>
                    <a:pt x="260" y="72"/>
                  </a:lnTo>
                  <a:lnTo>
                    <a:pt x="251" y="51"/>
                  </a:lnTo>
                  <a:lnTo>
                    <a:pt x="244" y="52"/>
                  </a:lnTo>
                  <a:lnTo>
                    <a:pt x="240" y="42"/>
                  </a:lnTo>
                  <a:lnTo>
                    <a:pt x="250" y="34"/>
                  </a:lnTo>
                  <a:lnTo>
                    <a:pt x="246" y="22"/>
                  </a:lnTo>
                  <a:lnTo>
                    <a:pt x="251" y="18"/>
                  </a:lnTo>
                  <a:lnTo>
                    <a:pt x="244" y="10"/>
                  </a:lnTo>
                  <a:lnTo>
                    <a:pt x="254" y="1"/>
                  </a:lnTo>
                  <a:lnTo>
                    <a:pt x="268" y="0"/>
                  </a:lnTo>
                  <a:lnTo>
                    <a:pt x="284" y="9"/>
                  </a:lnTo>
                  <a:lnTo>
                    <a:pt x="296" y="2"/>
                  </a:lnTo>
                  <a:lnTo>
                    <a:pt x="301" y="30"/>
                  </a:lnTo>
                  <a:lnTo>
                    <a:pt x="310" y="43"/>
                  </a:lnTo>
                  <a:lnTo>
                    <a:pt x="318" y="35"/>
                  </a:lnTo>
                  <a:lnTo>
                    <a:pt x="317" y="45"/>
                  </a:lnTo>
                  <a:lnTo>
                    <a:pt x="331" y="57"/>
                  </a:lnTo>
                  <a:lnTo>
                    <a:pt x="329" y="66"/>
                  </a:lnTo>
                  <a:lnTo>
                    <a:pt x="341" y="72"/>
                  </a:lnTo>
                  <a:lnTo>
                    <a:pt x="336" y="82"/>
                  </a:lnTo>
                  <a:lnTo>
                    <a:pt x="345" y="84"/>
                  </a:lnTo>
                  <a:lnTo>
                    <a:pt x="350" y="94"/>
                  </a:lnTo>
                  <a:lnTo>
                    <a:pt x="360" y="92"/>
                  </a:lnTo>
                  <a:lnTo>
                    <a:pt x="372" y="101"/>
                  </a:lnTo>
                  <a:lnTo>
                    <a:pt x="359" y="113"/>
                  </a:lnTo>
                  <a:lnTo>
                    <a:pt x="366" y="129"/>
                  </a:lnTo>
                  <a:lnTo>
                    <a:pt x="398" y="108"/>
                  </a:lnTo>
                  <a:lnTo>
                    <a:pt x="411" y="137"/>
                  </a:lnTo>
                  <a:lnTo>
                    <a:pt x="422" y="126"/>
                  </a:lnTo>
                  <a:lnTo>
                    <a:pt x="432" y="130"/>
                  </a:lnTo>
                  <a:lnTo>
                    <a:pt x="440" y="159"/>
                  </a:lnTo>
                  <a:lnTo>
                    <a:pt x="435" y="176"/>
                  </a:lnTo>
                  <a:lnTo>
                    <a:pt x="442" y="170"/>
                  </a:lnTo>
                  <a:lnTo>
                    <a:pt x="447" y="184"/>
                  </a:lnTo>
                  <a:lnTo>
                    <a:pt x="457" y="189"/>
                  </a:lnTo>
                  <a:lnTo>
                    <a:pt x="442" y="196"/>
                  </a:lnTo>
                  <a:lnTo>
                    <a:pt x="449" y="208"/>
                  </a:lnTo>
                  <a:lnTo>
                    <a:pt x="446" y="214"/>
                  </a:lnTo>
                  <a:lnTo>
                    <a:pt x="461" y="226"/>
                  </a:lnTo>
                  <a:lnTo>
                    <a:pt x="474" y="247"/>
                  </a:lnTo>
                  <a:lnTo>
                    <a:pt x="435" y="268"/>
                  </a:lnTo>
                  <a:lnTo>
                    <a:pt x="414" y="306"/>
                  </a:lnTo>
                  <a:lnTo>
                    <a:pt x="419" y="317"/>
                  </a:lnTo>
                  <a:lnTo>
                    <a:pt x="432" y="309"/>
                  </a:lnTo>
                  <a:lnTo>
                    <a:pt x="442" y="313"/>
                  </a:lnTo>
                  <a:lnTo>
                    <a:pt x="442" y="324"/>
                  </a:lnTo>
                  <a:lnTo>
                    <a:pt x="451" y="334"/>
                  </a:lnTo>
                  <a:lnTo>
                    <a:pt x="451" y="348"/>
                  </a:lnTo>
                  <a:lnTo>
                    <a:pt x="436" y="369"/>
                  </a:lnTo>
                  <a:lnTo>
                    <a:pt x="434" y="406"/>
                  </a:lnTo>
                  <a:lnTo>
                    <a:pt x="422" y="451"/>
                  </a:lnTo>
                  <a:lnTo>
                    <a:pt x="432" y="454"/>
                  </a:lnTo>
                  <a:lnTo>
                    <a:pt x="429" y="473"/>
                  </a:lnTo>
                  <a:lnTo>
                    <a:pt x="409" y="484"/>
                  </a:lnTo>
                  <a:lnTo>
                    <a:pt x="390" y="515"/>
                  </a:lnTo>
                  <a:lnTo>
                    <a:pt x="356" y="513"/>
                  </a:lnTo>
                  <a:lnTo>
                    <a:pt x="320" y="500"/>
                  </a:lnTo>
                  <a:lnTo>
                    <a:pt x="296" y="513"/>
                  </a:lnTo>
                  <a:lnTo>
                    <a:pt x="267" y="501"/>
                  </a:lnTo>
                  <a:lnTo>
                    <a:pt x="247" y="501"/>
                  </a:lnTo>
                  <a:lnTo>
                    <a:pt x="211" y="535"/>
                  </a:lnTo>
                  <a:lnTo>
                    <a:pt x="199" y="557"/>
                  </a:lnTo>
                  <a:lnTo>
                    <a:pt x="145" y="576"/>
                  </a:lnTo>
                  <a:lnTo>
                    <a:pt x="125" y="590"/>
                  </a:lnTo>
                  <a:lnTo>
                    <a:pt x="108" y="588"/>
                  </a:lnTo>
                  <a:lnTo>
                    <a:pt x="102" y="595"/>
                  </a:lnTo>
                  <a:lnTo>
                    <a:pt x="62" y="589"/>
                  </a:lnTo>
                  <a:lnTo>
                    <a:pt x="36" y="594"/>
                  </a:lnTo>
                  <a:lnTo>
                    <a:pt x="12" y="576"/>
                  </a:lnTo>
                  <a:lnTo>
                    <a:pt x="11" y="560"/>
                  </a:lnTo>
                  <a:lnTo>
                    <a:pt x="4" y="561"/>
                  </a:lnTo>
                  <a:lnTo>
                    <a:pt x="0" y="55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81" name="Freeform 212"/>
            <p:cNvSpPr>
              <a:spLocks/>
            </p:cNvSpPr>
            <p:nvPr/>
          </p:nvSpPr>
          <p:spPr bwMode="auto">
            <a:xfrm>
              <a:off x="6316663" y="4510088"/>
              <a:ext cx="906462" cy="639763"/>
            </a:xfrm>
            <a:custGeom>
              <a:avLst/>
              <a:gdLst>
                <a:gd name="T0" fmla="*/ 16 w 571"/>
                <a:gd name="T1" fmla="*/ 75 h 403"/>
                <a:gd name="T2" fmla="*/ 62 w 571"/>
                <a:gd name="T3" fmla="*/ 78 h 403"/>
                <a:gd name="T4" fmla="*/ 96 w 571"/>
                <a:gd name="T5" fmla="*/ 84 h 403"/>
                <a:gd name="T6" fmla="*/ 113 w 571"/>
                <a:gd name="T7" fmla="*/ 79 h 403"/>
                <a:gd name="T8" fmla="*/ 168 w 571"/>
                <a:gd name="T9" fmla="*/ 96 h 403"/>
                <a:gd name="T10" fmla="*/ 204 w 571"/>
                <a:gd name="T11" fmla="*/ 91 h 403"/>
                <a:gd name="T12" fmla="*/ 222 w 571"/>
                <a:gd name="T13" fmla="*/ 87 h 403"/>
                <a:gd name="T14" fmla="*/ 235 w 571"/>
                <a:gd name="T15" fmla="*/ 90 h 403"/>
                <a:gd name="T16" fmla="*/ 266 w 571"/>
                <a:gd name="T17" fmla="*/ 77 h 403"/>
                <a:gd name="T18" fmla="*/ 290 w 571"/>
                <a:gd name="T19" fmla="*/ 60 h 403"/>
                <a:gd name="T20" fmla="*/ 318 w 571"/>
                <a:gd name="T21" fmla="*/ 59 h 403"/>
                <a:gd name="T22" fmla="*/ 329 w 571"/>
                <a:gd name="T23" fmla="*/ 37 h 403"/>
                <a:gd name="T24" fmla="*/ 378 w 571"/>
                <a:gd name="T25" fmla="*/ 23 h 403"/>
                <a:gd name="T26" fmla="*/ 439 w 571"/>
                <a:gd name="T27" fmla="*/ 9 h 403"/>
                <a:gd name="T28" fmla="*/ 425 w 571"/>
                <a:gd name="T29" fmla="*/ 28 h 403"/>
                <a:gd name="T30" fmla="*/ 422 w 571"/>
                <a:gd name="T31" fmla="*/ 41 h 403"/>
                <a:gd name="T32" fmla="*/ 404 w 571"/>
                <a:gd name="T33" fmla="*/ 77 h 403"/>
                <a:gd name="T34" fmla="*/ 400 w 571"/>
                <a:gd name="T35" fmla="*/ 102 h 403"/>
                <a:gd name="T36" fmla="*/ 435 w 571"/>
                <a:gd name="T37" fmla="*/ 121 h 403"/>
                <a:gd name="T38" fmla="*/ 460 w 571"/>
                <a:gd name="T39" fmla="*/ 142 h 403"/>
                <a:gd name="T40" fmla="*/ 470 w 571"/>
                <a:gd name="T41" fmla="*/ 137 h 403"/>
                <a:gd name="T42" fmla="*/ 508 w 571"/>
                <a:gd name="T43" fmla="*/ 98 h 403"/>
                <a:gd name="T44" fmla="*/ 537 w 571"/>
                <a:gd name="T45" fmla="*/ 78 h 403"/>
                <a:gd name="T46" fmla="*/ 551 w 571"/>
                <a:gd name="T47" fmla="*/ 87 h 403"/>
                <a:gd name="T48" fmla="*/ 558 w 571"/>
                <a:gd name="T49" fmla="*/ 115 h 403"/>
                <a:gd name="T50" fmla="*/ 570 w 571"/>
                <a:gd name="T51" fmla="*/ 141 h 403"/>
                <a:gd name="T52" fmla="*/ 527 w 571"/>
                <a:gd name="T53" fmla="*/ 162 h 403"/>
                <a:gd name="T54" fmla="*/ 522 w 571"/>
                <a:gd name="T55" fmla="*/ 182 h 403"/>
                <a:gd name="T56" fmla="*/ 513 w 571"/>
                <a:gd name="T57" fmla="*/ 200 h 403"/>
                <a:gd name="T58" fmla="*/ 514 w 571"/>
                <a:gd name="T59" fmla="*/ 211 h 403"/>
                <a:gd name="T60" fmla="*/ 499 w 571"/>
                <a:gd name="T61" fmla="*/ 249 h 403"/>
                <a:gd name="T62" fmla="*/ 487 w 571"/>
                <a:gd name="T63" fmla="*/ 262 h 403"/>
                <a:gd name="T64" fmla="*/ 500 w 571"/>
                <a:gd name="T65" fmla="*/ 295 h 403"/>
                <a:gd name="T66" fmla="*/ 507 w 571"/>
                <a:gd name="T67" fmla="*/ 305 h 403"/>
                <a:gd name="T68" fmla="*/ 528 w 571"/>
                <a:gd name="T69" fmla="*/ 312 h 403"/>
                <a:gd name="T70" fmla="*/ 538 w 571"/>
                <a:gd name="T71" fmla="*/ 325 h 403"/>
                <a:gd name="T72" fmla="*/ 537 w 571"/>
                <a:gd name="T73" fmla="*/ 340 h 403"/>
                <a:gd name="T74" fmla="*/ 551 w 571"/>
                <a:gd name="T75" fmla="*/ 362 h 403"/>
                <a:gd name="T76" fmla="*/ 545 w 571"/>
                <a:gd name="T77" fmla="*/ 384 h 403"/>
                <a:gd name="T78" fmla="*/ 479 w 571"/>
                <a:gd name="T79" fmla="*/ 385 h 403"/>
                <a:gd name="T80" fmla="*/ 451 w 571"/>
                <a:gd name="T81" fmla="*/ 393 h 403"/>
                <a:gd name="T82" fmla="*/ 430 w 571"/>
                <a:gd name="T83" fmla="*/ 399 h 403"/>
                <a:gd name="T84" fmla="*/ 395 w 571"/>
                <a:gd name="T85" fmla="*/ 384 h 403"/>
                <a:gd name="T86" fmla="*/ 382 w 571"/>
                <a:gd name="T87" fmla="*/ 368 h 403"/>
                <a:gd name="T88" fmla="*/ 351 w 571"/>
                <a:gd name="T89" fmla="*/ 333 h 403"/>
                <a:gd name="T90" fmla="*/ 344 w 571"/>
                <a:gd name="T91" fmla="*/ 324 h 403"/>
                <a:gd name="T92" fmla="*/ 316 w 571"/>
                <a:gd name="T93" fmla="*/ 291 h 403"/>
                <a:gd name="T94" fmla="*/ 305 w 571"/>
                <a:gd name="T95" fmla="*/ 278 h 403"/>
                <a:gd name="T96" fmla="*/ 284 w 571"/>
                <a:gd name="T97" fmla="*/ 259 h 403"/>
                <a:gd name="T98" fmla="*/ 280 w 571"/>
                <a:gd name="T99" fmla="*/ 253 h 403"/>
                <a:gd name="T100" fmla="*/ 269 w 571"/>
                <a:gd name="T101" fmla="*/ 250 h 403"/>
                <a:gd name="T102" fmla="*/ 244 w 571"/>
                <a:gd name="T103" fmla="*/ 238 h 403"/>
                <a:gd name="T104" fmla="*/ 186 w 571"/>
                <a:gd name="T105" fmla="*/ 237 h 403"/>
                <a:gd name="T106" fmla="*/ 125 w 571"/>
                <a:gd name="T107" fmla="*/ 240 h 403"/>
                <a:gd name="T108" fmla="*/ 113 w 571"/>
                <a:gd name="T109" fmla="*/ 222 h 403"/>
                <a:gd name="T110" fmla="*/ 121 w 571"/>
                <a:gd name="T111" fmla="*/ 203 h 403"/>
                <a:gd name="T112" fmla="*/ 106 w 571"/>
                <a:gd name="T113" fmla="*/ 184 h 403"/>
                <a:gd name="T114" fmla="*/ 104 w 571"/>
                <a:gd name="T115" fmla="*/ 173 h 403"/>
                <a:gd name="T116" fmla="*/ 86 w 571"/>
                <a:gd name="T117" fmla="*/ 140 h 403"/>
                <a:gd name="T118" fmla="*/ 62 w 571"/>
                <a:gd name="T119" fmla="*/ 122 h 403"/>
                <a:gd name="T120" fmla="*/ 23 w 571"/>
                <a:gd name="T121" fmla="*/ 127 h 403"/>
                <a:gd name="T122" fmla="*/ 24 w 571"/>
                <a:gd name="T123" fmla="*/ 106 h 403"/>
                <a:gd name="T124" fmla="*/ 9 w 571"/>
                <a:gd name="T125" fmla="*/ 98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1" h="403">
                  <a:moveTo>
                    <a:pt x="0" y="96"/>
                  </a:moveTo>
                  <a:lnTo>
                    <a:pt x="16" y="75"/>
                  </a:lnTo>
                  <a:lnTo>
                    <a:pt x="51" y="67"/>
                  </a:lnTo>
                  <a:lnTo>
                    <a:pt x="62" y="78"/>
                  </a:lnTo>
                  <a:lnTo>
                    <a:pt x="78" y="72"/>
                  </a:lnTo>
                  <a:lnTo>
                    <a:pt x="96" y="84"/>
                  </a:lnTo>
                  <a:lnTo>
                    <a:pt x="104" y="74"/>
                  </a:lnTo>
                  <a:lnTo>
                    <a:pt x="113" y="79"/>
                  </a:lnTo>
                  <a:lnTo>
                    <a:pt x="140" y="75"/>
                  </a:lnTo>
                  <a:lnTo>
                    <a:pt x="168" y="96"/>
                  </a:lnTo>
                  <a:lnTo>
                    <a:pt x="190" y="86"/>
                  </a:lnTo>
                  <a:lnTo>
                    <a:pt x="204" y="91"/>
                  </a:lnTo>
                  <a:lnTo>
                    <a:pt x="212" y="85"/>
                  </a:lnTo>
                  <a:lnTo>
                    <a:pt x="222" y="87"/>
                  </a:lnTo>
                  <a:lnTo>
                    <a:pt x="224" y="94"/>
                  </a:lnTo>
                  <a:lnTo>
                    <a:pt x="235" y="90"/>
                  </a:lnTo>
                  <a:lnTo>
                    <a:pt x="255" y="72"/>
                  </a:lnTo>
                  <a:lnTo>
                    <a:pt x="266" y="77"/>
                  </a:lnTo>
                  <a:lnTo>
                    <a:pt x="272" y="66"/>
                  </a:lnTo>
                  <a:lnTo>
                    <a:pt x="290" y="60"/>
                  </a:lnTo>
                  <a:lnTo>
                    <a:pt x="310" y="65"/>
                  </a:lnTo>
                  <a:lnTo>
                    <a:pt x="318" y="59"/>
                  </a:lnTo>
                  <a:lnTo>
                    <a:pt x="313" y="50"/>
                  </a:lnTo>
                  <a:lnTo>
                    <a:pt x="329" y="37"/>
                  </a:lnTo>
                  <a:lnTo>
                    <a:pt x="363" y="23"/>
                  </a:lnTo>
                  <a:lnTo>
                    <a:pt x="378" y="23"/>
                  </a:lnTo>
                  <a:lnTo>
                    <a:pt x="413" y="0"/>
                  </a:lnTo>
                  <a:lnTo>
                    <a:pt x="439" y="9"/>
                  </a:lnTo>
                  <a:lnTo>
                    <a:pt x="433" y="23"/>
                  </a:lnTo>
                  <a:lnTo>
                    <a:pt x="425" y="28"/>
                  </a:lnTo>
                  <a:lnTo>
                    <a:pt x="431" y="34"/>
                  </a:lnTo>
                  <a:lnTo>
                    <a:pt x="422" y="41"/>
                  </a:lnTo>
                  <a:lnTo>
                    <a:pt x="422" y="52"/>
                  </a:lnTo>
                  <a:lnTo>
                    <a:pt x="404" y="77"/>
                  </a:lnTo>
                  <a:lnTo>
                    <a:pt x="411" y="94"/>
                  </a:lnTo>
                  <a:lnTo>
                    <a:pt x="400" y="102"/>
                  </a:lnTo>
                  <a:lnTo>
                    <a:pt x="398" y="127"/>
                  </a:lnTo>
                  <a:lnTo>
                    <a:pt x="435" y="121"/>
                  </a:lnTo>
                  <a:lnTo>
                    <a:pt x="450" y="149"/>
                  </a:lnTo>
                  <a:lnTo>
                    <a:pt x="460" y="142"/>
                  </a:lnTo>
                  <a:lnTo>
                    <a:pt x="467" y="146"/>
                  </a:lnTo>
                  <a:lnTo>
                    <a:pt x="470" y="137"/>
                  </a:lnTo>
                  <a:lnTo>
                    <a:pt x="495" y="126"/>
                  </a:lnTo>
                  <a:lnTo>
                    <a:pt x="508" y="98"/>
                  </a:lnTo>
                  <a:lnTo>
                    <a:pt x="523" y="97"/>
                  </a:lnTo>
                  <a:lnTo>
                    <a:pt x="537" y="78"/>
                  </a:lnTo>
                  <a:lnTo>
                    <a:pt x="554" y="83"/>
                  </a:lnTo>
                  <a:lnTo>
                    <a:pt x="551" y="87"/>
                  </a:lnTo>
                  <a:lnTo>
                    <a:pt x="561" y="100"/>
                  </a:lnTo>
                  <a:lnTo>
                    <a:pt x="558" y="115"/>
                  </a:lnTo>
                  <a:lnTo>
                    <a:pt x="571" y="126"/>
                  </a:lnTo>
                  <a:lnTo>
                    <a:pt x="570" y="141"/>
                  </a:lnTo>
                  <a:lnTo>
                    <a:pt x="522" y="149"/>
                  </a:lnTo>
                  <a:lnTo>
                    <a:pt x="527" y="162"/>
                  </a:lnTo>
                  <a:lnTo>
                    <a:pt x="539" y="170"/>
                  </a:lnTo>
                  <a:lnTo>
                    <a:pt x="522" y="182"/>
                  </a:lnTo>
                  <a:lnTo>
                    <a:pt x="517" y="199"/>
                  </a:lnTo>
                  <a:lnTo>
                    <a:pt x="513" y="200"/>
                  </a:lnTo>
                  <a:lnTo>
                    <a:pt x="517" y="205"/>
                  </a:lnTo>
                  <a:lnTo>
                    <a:pt x="514" y="211"/>
                  </a:lnTo>
                  <a:lnTo>
                    <a:pt x="488" y="231"/>
                  </a:lnTo>
                  <a:lnTo>
                    <a:pt x="499" y="249"/>
                  </a:lnTo>
                  <a:lnTo>
                    <a:pt x="492" y="249"/>
                  </a:lnTo>
                  <a:lnTo>
                    <a:pt x="487" y="262"/>
                  </a:lnTo>
                  <a:lnTo>
                    <a:pt x="488" y="299"/>
                  </a:lnTo>
                  <a:lnTo>
                    <a:pt x="500" y="295"/>
                  </a:lnTo>
                  <a:lnTo>
                    <a:pt x="506" y="311"/>
                  </a:lnTo>
                  <a:lnTo>
                    <a:pt x="507" y="305"/>
                  </a:lnTo>
                  <a:lnTo>
                    <a:pt x="519" y="304"/>
                  </a:lnTo>
                  <a:lnTo>
                    <a:pt x="528" y="312"/>
                  </a:lnTo>
                  <a:lnTo>
                    <a:pt x="532" y="324"/>
                  </a:lnTo>
                  <a:lnTo>
                    <a:pt x="538" y="325"/>
                  </a:lnTo>
                  <a:lnTo>
                    <a:pt x="542" y="334"/>
                  </a:lnTo>
                  <a:lnTo>
                    <a:pt x="537" y="340"/>
                  </a:lnTo>
                  <a:lnTo>
                    <a:pt x="551" y="351"/>
                  </a:lnTo>
                  <a:lnTo>
                    <a:pt x="551" y="362"/>
                  </a:lnTo>
                  <a:lnTo>
                    <a:pt x="541" y="369"/>
                  </a:lnTo>
                  <a:lnTo>
                    <a:pt x="545" y="384"/>
                  </a:lnTo>
                  <a:lnTo>
                    <a:pt x="519" y="403"/>
                  </a:lnTo>
                  <a:lnTo>
                    <a:pt x="479" y="385"/>
                  </a:lnTo>
                  <a:lnTo>
                    <a:pt x="466" y="395"/>
                  </a:lnTo>
                  <a:lnTo>
                    <a:pt x="451" y="393"/>
                  </a:lnTo>
                  <a:lnTo>
                    <a:pt x="449" y="387"/>
                  </a:lnTo>
                  <a:lnTo>
                    <a:pt x="430" y="399"/>
                  </a:lnTo>
                  <a:lnTo>
                    <a:pt x="410" y="399"/>
                  </a:lnTo>
                  <a:lnTo>
                    <a:pt x="395" y="384"/>
                  </a:lnTo>
                  <a:lnTo>
                    <a:pt x="393" y="369"/>
                  </a:lnTo>
                  <a:lnTo>
                    <a:pt x="382" y="368"/>
                  </a:lnTo>
                  <a:lnTo>
                    <a:pt x="372" y="346"/>
                  </a:lnTo>
                  <a:lnTo>
                    <a:pt x="351" y="333"/>
                  </a:lnTo>
                  <a:lnTo>
                    <a:pt x="347" y="319"/>
                  </a:lnTo>
                  <a:lnTo>
                    <a:pt x="344" y="324"/>
                  </a:lnTo>
                  <a:lnTo>
                    <a:pt x="338" y="309"/>
                  </a:lnTo>
                  <a:lnTo>
                    <a:pt x="316" y="291"/>
                  </a:lnTo>
                  <a:lnTo>
                    <a:pt x="315" y="280"/>
                  </a:lnTo>
                  <a:lnTo>
                    <a:pt x="305" y="278"/>
                  </a:lnTo>
                  <a:lnTo>
                    <a:pt x="307" y="272"/>
                  </a:lnTo>
                  <a:lnTo>
                    <a:pt x="284" y="259"/>
                  </a:lnTo>
                  <a:lnTo>
                    <a:pt x="285" y="250"/>
                  </a:lnTo>
                  <a:lnTo>
                    <a:pt x="280" y="253"/>
                  </a:lnTo>
                  <a:lnTo>
                    <a:pt x="273" y="246"/>
                  </a:lnTo>
                  <a:lnTo>
                    <a:pt x="269" y="250"/>
                  </a:lnTo>
                  <a:lnTo>
                    <a:pt x="262" y="239"/>
                  </a:lnTo>
                  <a:lnTo>
                    <a:pt x="244" y="238"/>
                  </a:lnTo>
                  <a:lnTo>
                    <a:pt x="237" y="247"/>
                  </a:lnTo>
                  <a:lnTo>
                    <a:pt x="186" y="237"/>
                  </a:lnTo>
                  <a:lnTo>
                    <a:pt x="138" y="261"/>
                  </a:lnTo>
                  <a:lnTo>
                    <a:pt x="125" y="240"/>
                  </a:lnTo>
                  <a:lnTo>
                    <a:pt x="110" y="228"/>
                  </a:lnTo>
                  <a:lnTo>
                    <a:pt x="113" y="222"/>
                  </a:lnTo>
                  <a:lnTo>
                    <a:pt x="106" y="210"/>
                  </a:lnTo>
                  <a:lnTo>
                    <a:pt x="121" y="203"/>
                  </a:lnTo>
                  <a:lnTo>
                    <a:pt x="111" y="198"/>
                  </a:lnTo>
                  <a:lnTo>
                    <a:pt x="106" y="184"/>
                  </a:lnTo>
                  <a:lnTo>
                    <a:pt x="99" y="190"/>
                  </a:lnTo>
                  <a:lnTo>
                    <a:pt x="104" y="173"/>
                  </a:lnTo>
                  <a:lnTo>
                    <a:pt x="96" y="144"/>
                  </a:lnTo>
                  <a:lnTo>
                    <a:pt x="86" y="140"/>
                  </a:lnTo>
                  <a:lnTo>
                    <a:pt x="75" y="151"/>
                  </a:lnTo>
                  <a:lnTo>
                    <a:pt x="62" y="122"/>
                  </a:lnTo>
                  <a:lnTo>
                    <a:pt x="30" y="143"/>
                  </a:lnTo>
                  <a:lnTo>
                    <a:pt x="23" y="127"/>
                  </a:lnTo>
                  <a:lnTo>
                    <a:pt x="36" y="115"/>
                  </a:lnTo>
                  <a:lnTo>
                    <a:pt x="24" y="106"/>
                  </a:lnTo>
                  <a:lnTo>
                    <a:pt x="14" y="108"/>
                  </a:lnTo>
                  <a:lnTo>
                    <a:pt x="9" y="98"/>
                  </a:lnTo>
                  <a:lnTo>
                    <a:pt x="0" y="96"/>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213"/>
            <p:cNvSpPr>
              <a:spLocks/>
            </p:cNvSpPr>
            <p:nvPr/>
          </p:nvSpPr>
          <p:spPr bwMode="auto">
            <a:xfrm>
              <a:off x="6316663" y="4510088"/>
              <a:ext cx="906462" cy="639763"/>
            </a:xfrm>
            <a:custGeom>
              <a:avLst/>
              <a:gdLst>
                <a:gd name="T0" fmla="*/ 16 w 571"/>
                <a:gd name="T1" fmla="*/ 75 h 403"/>
                <a:gd name="T2" fmla="*/ 62 w 571"/>
                <a:gd name="T3" fmla="*/ 78 h 403"/>
                <a:gd name="T4" fmla="*/ 96 w 571"/>
                <a:gd name="T5" fmla="*/ 84 h 403"/>
                <a:gd name="T6" fmla="*/ 113 w 571"/>
                <a:gd name="T7" fmla="*/ 79 h 403"/>
                <a:gd name="T8" fmla="*/ 168 w 571"/>
                <a:gd name="T9" fmla="*/ 96 h 403"/>
                <a:gd name="T10" fmla="*/ 204 w 571"/>
                <a:gd name="T11" fmla="*/ 91 h 403"/>
                <a:gd name="T12" fmla="*/ 222 w 571"/>
                <a:gd name="T13" fmla="*/ 87 h 403"/>
                <a:gd name="T14" fmla="*/ 235 w 571"/>
                <a:gd name="T15" fmla="*/ 90 h 403"/>
                <a:gd name="T16" fmla="*/ 266 w 571"/>
                <a:gd name="T17" fmla="*/ 77 h 403"/>
                <a:gd name="T18" fmla="*/ 290 w 571"/>
                <a:gd name="T19" fmla="*/ 60 h 403"/>
                <a:gd name="T20" fmla="*/ 318 w 571"/>
                <a:gd name="T21" fmla="*/ 59 h 403"/>
                <a:gd name="T22" fmla="*/ 329 w 571"/>
                <a:gd name="T23" fmla="*/ 37 h 403"/>
                <a:gd name="T24" fmla="*/ 378 w 571"/>
                <a:gd name="T25" fmla="*/ 23 h 403"/>
                <a:gd name="T26" fmla="*/ 439 w 571"/>
                <a:gd name="T27" fmla="*/ 9 h 403"/>
                <a:gd name="T28" fmla="*/ 425 w 571"/>
                <a:gd name="T29" fmla="*/ 28 h 403"/>
                <a:gd name="T30" fmla="*/ 422 w 571"/>
                <a:gd name="T31" fmla="*/ 41 h 403"/>
                <a:gd name="T32" fmla="*/ 404 w 571"/>
                <a:gd name="T33" fmla="*/ 77 h 403"/>
                <a:gd name="T34" fmla="*/ 400 w 571"/>
                <a:gd name="T35" fmla="*/ 102 h 403"/>
                <a:gd name="T36" fmla="*/ 435 w 571"/>
                <a:gd name="T37" fmla="*/ 121 h 403"/>
                <a:gd name="T38" fmla="*/ 460 w 571"/>
                <a:gd name="T39" fmla="*/ 142 h 403"/>
                <a:gd name="T40" fmla="*/ 470 w 571"/>
                <a:gd name="T41" fmla="*/ 137 h 403"/>
                <a:gd name="T42" fmla="*/ 508 w 571"/>
                <a:gd name="T43" fmla="*/ 98 h 403"/>
                <a:gd name="T44" fmla="*/ 537 w 571"/>
                <a:gd name="T45" fmla="*/ 78 h 403"/>
                <a:gd name="T46" fmla="*/ 551 w 571"/>
                <a:gd name="T47" fmla="*/ 87 h 403"/>
                <a:gd name="T48" fmla="*/ 558 w 571"/>
                <a:gd name="T49" fmla="*/ 115 h 403"/>
                <a:gd name="T50" fmla="*/ 570 w 571"/>
                <a:gd name="T51" fmla="*/ 141 h 403"/>
                <a:gd name="T52" fmla="*/ 527 w 571"/>
                <a:gd name="T53" fmla="*/ 162 h 403"/>
                <a:gd name="T54" fmla="*/ 522 w 571"/>
                <a:gd name="T55" fmla="*/ 182 h 403"/>
                <a:gd name="T56" fmla="*/ 513 w 571"/>
                <a:gd name="T57" fmla="*/ 200 h 403"/>
                <a:gd name="T58" fmla="*/ 514 w 571"/>
                <a:gd name="T59" fmla="*/ 211 h 403"/>
                <a:gd name="T60" fmla="*/ 499 w 571"/>
                <a:gd name="T61" fmla="*/ 249 h 403"/>
                <a:gd name="T62" fmla="*/ 487 w 571"/>
                <a:gd name="T63" fmla="*/ 262 h 403"/>
                <a:gd name="T64" fmla="*/ 500 w 571"/>
                <a:gd name="T65" fmla="*/ 295 h 403"/>
                <a:gd name="T66" fmla="*/ 507 w 571"/>
                <a:gd name="T67" fmla="*/ 305 h 403"/>
                <a:gd name="T68" fmla="*/ 528 w 571"/>
                <a:gd name="T69" fmla="*/ 312 h 403"/>
                <a:gd name="T70" fmla="*/ 538 w 571"/>
                <a:gd name="T71" fmla="*/ 325 h 403"/>
                <a:gd name="T72" fmla="*/ 537 w 571"/>
                <a:gd name="T73" fmla="*/ 340 h 403"/>
                <a:gd name="T74" fmla="*/ 551 w 571"/>
                <a:gd name="T75" fmla="*/ 362 h 403"/>
                <a:gd name="T76" fmla="*/ 545 w 571"/>
                <a:gd name="T77" fmla="*/ 384 h 403"/>
                <a:gd name="T78" fmla="*/ 479 w 571"/>
                <a:gd name="T79" fmla="*/ 385 h 403"/>
                <a:gd name="T80" fmla="*/ 451 w 571"/>
                <a:gd name="T81" fmla="*/ 393 h 403"/>
                <a:gd name="T82" fmla="*/ 430 w 571"/>
                <a:gd name="T83" fmla="*/ 399 h 403"/>
                <a:gd name="T84" fmla="*/ 395 w 571"/>
                <a:gd name="T85" fmla="*/ 384 h 403"/>
                <a:gd name="T86" fmla="*/ 382 w 571"/>
                <a:gd name="T87" fmla="*/ 368 h 403"/>
                <a:gd name="T88" fmla="*/ 351 w 571"/>
                <a:gd name="T89" fmla="*/ 333 h 403"/>
                <a:gd name="T90" fmla="*/ 344 w 571"/>
                <a:gd name="T91" fmla="*/ 324 h 403"/>
                <a:gd name="T92" fmla="*/ 316 w 571"/>
                <a:gd name="T93" fmla="*/ 291 h 403"/>
                <a:gd name="T94" fmla="*/ 305 w 571"/>
                <a:gd name="T95" fmla="*/ 278 h 403"/>
                <a:gd name="T96" fmla="*/ 284 w 571"/>
                <a:gd name="T97" fmla="*/ 259 h 403"/>
                <a:gd name="T98" fmla="*/ 280 w 571"/>
                <a:gd name="T99" fmla="*/ 253 h 403"/>
                <a:gd name="T100" fmla="*/ 269 w 571"/>
                <a:gd name="T101" fmla="*/ 250 h 403"/>
                <a:gd name="T102" fmla="*/ 244 w 571"/>
                <a:gd name="T103" fmla="*/ 238 h 403"/>
                <a:gd name="T104" fmla="*/ 186 w 571"/>
                <a:gd name="T105" fmla="*/ 237 h 403"/>
                <a:gd name="T106" fmla="*/ 125 w 571"/>
                <a:gd name="T107" fmla="*/ 240 h 403"/>
                <a:gd name="T108" fmla="*/ 113 w 571"/>
                <a:gd name="T109" fmla="*/ 222 h 403"/>
                <a:gd name="T110" fmla="*/ 121 w 571"/>
                <a:gd name="T111" fmla="*/ 203 h 403"/>
                <a:gd name="T112" fmla="*/ 106 w 571"/>
                <a:gd name="T113" fmla="*/ 184 h 403"/>
                <a:gd name="T114" fmla="*/ 104 w 571"/>
                <a:gd name="T115" fmla="*/ 173 h 403"/>
                <a:gd name="T116" fmla="*/ 86 w 571"/>
                <a:gd name="T117" fmla="*/ 140 h 403"/>
                <a:gd name="T118" fmla="*/ 62 w 571"/>
                <a:gd name="T119" fmla="*/ 122 h 403"/>
                <a:gd name="T120" fmla="*/ 23 w 571"/>
                <a:gd name="T121" fmla="*/ 127 h 403"/>
                <a:gd name="T122" fmla="*/ 24 w 571"/>
                <a:gd name="T123" fmla="*/ 106 h 403"/>
                <a:gd name="T124" fmla="*/ 9 w 571"/>
                <a:gd name="T125" fmla="*/ 98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1" h="403">
                  <a:moveTo>
                    <a:pt x="0" y="96"/>
                  </a:moveTo>
                  <a:lnTo>
                    <a:pt x="16" y="75"/>
                  </a:lnTo>
                  <a:lnTo>
                    <a:pt x="51" y="67"/>
                  </a:lnTo>
                  <a:lnTo>
                    <a:pt x="62" y="78"/>
                  </a:lnTo>
                  <a:lnTo>
                    <a:pt x="78" y="72"/>
                  </a:lnTo>
                  <a:lnTo>
                    <a:pt x="96" y="84"/>
                  </a:lnTo>
                  <a:lnTo>
                    <a:pt x="104" y="74"/>
                  </a:lnTo>
                  <a:lnTo>
                    <a:pt x="113" y="79"/>
                  </a:lnTo>
                  <a:lnTo>
                    <a:pt x="140" y="75"/>
                  </a:lnTo>
                  <a:lnTo>
                    <a:pt x="168" y="96"/>
                  </a:lnTo>
                  <a:lnTo>
                    <a:pt x="190" y="86"/>
                  </a:lnTo>
                  <a:lnTo>
                    <a:pt x="204" y="91"/>
                  </a:lnTo>
                  <a:lnTo>
                    <a:pt x="212" y="85"/>
                  </a:lnTo>
                  <a:lnTo>
                    <a:pt x="222" y="87"/>
                  </a:lnTo>
                  <a:lnTo>
                    <a:pt x="224" y="94"/>
                  </a:lnTo>
                  <a:lnTo>
                    <a:pt x="235" y="90"/>
                  </a:lnTo>
                  <a:lnTo>
                    <a:pt x="255" y="72"/>
                  </a:lnTo>
                  <a:lnTo>
                    <a:pt x="266" y="77"/>
                  </a:lnTo>
                  <a:lnTo>
                    <a:pt x="272" y="66"/>
                  </a:lnTo>
                  <a:lnTo>
                    <a:pt x="290" y="60"/>
                  </a:lnTo>
                  <a:lnTo>
                    <a:pt x="310" y="65"/>
                  </a:lnTo>
                  <a:lnTo>
                    <a:pt x="318" y="59"/>
                  </a:lnTo>
                  <a:lnTo>
                    <a:pt x="313" y="50"/>
                  </a:lnTo>
                  <a:lnTo>
                    <a:pt x="329" y="37"/>
                  </a:lnTo>
                  <a:lnTo>
                    <a:pt x="363" y="23"/>
                  </a:lnTo>
                  <a:lnTo>
                    <a:pt x="378" y="23"/>
                  </a:lnTo>
                  <a:lnTo>
                    <a:pt x="413" y="0"/>
                  </a:lnTo>
                  <a:lnTo>
                    <a:pt x="439" y="9"/>
                  </a:lnTo>
                  <a:lnTo>
                    <a:pt x="433" y="23"/>
                  </a:lnTo>
                  <a:lnTo>
                    <a:pt x="425" y="28"/>
                  </a:lnTo>
                  <a:lnTo>
                    <a:pt x="431" y="34"/>
                  </a:lnTo>
                  <a:lnTo>
                    <a:pt x="422" y="41"/>
                  </a:lnTo>
                  <a:lnTo>
                    <a:pt x="422" y="52"/>
                  </a:lnTo>
                  <a:lnTo>
                    <a:pt x="404" y="77"/>
                  </a:lnTo>
                  <a:lnTo>
                    <a:pt x="411" y="94"/>
                  </a:lnTo>
                  <a:lnTo>
                    <a:pt x="400" y="102"/>
                  </a:lnTo>
                  <a:lnTo>
                    <a:pt x="398" y="127"/>
                  </a:lnTo>
                  <a:lnTo>
                    <a:pt x="435" y="121"/>
                  </a:lnTo>
                  <a:lnTo>
                    <a:pt x="450" y="149"/>
                  </a:lnTo>
                  <a:lnTo>
                    <a:pt x="460" y="142"/>
                  </a:lnTo>
                  <a:lnTo>
                    <a:pt x="467" y="146"/>
                  </a:lnTo>
                  <a:lnTo>
                    <a:pt x="470" y="137"/>
                  </a:lnTo>
                  <a:lnTo>
                    <a:pt x="495" y="126"/>
                  </a:lnTo>
                  <a:lnTo>
                    <a:pt x="508" y="98"/>
                  </a:lnTo>
                  <a:lnTo>
                    <a:pt x="523" y="97"/>
                  </a:lnTo>
                  <a:lnTo>
                    <a:pt x="537" y="78"/>
                  </a:lnTo>
                  <a:lnTo>
                    <a:pt x="554" y="83"/>
                  </a:lnTo>
                  <a:lnTo>
                    <a:pt x="551" y="87"/>
                  </a:lnTo>
                  <a:lnTo>
                    <a:pt x="561" y="100"/>
                  </a:lnTo>
                  <a:lnTo>
                    <a:pt x="558" y="115"/>
                  </a:lnTo>
                  <a:lnTo>
                    <a:pt x="571" y="126"/>
                  </a:lnTo>
                  <a:lnTo>
                    <a:pt x="570" y="141"/>
                  </a:lnTo>
                  <a:lnTo>
                    <a:pt x="522" y="149"/>
                  </a:lnTo>
                  <a:lnTo>
                    <a:pt x="527" y="162"/>
                  </a:lnTo>
                  <a:lnTo>
                    <a:pt x="539" y="170"/>
                  </a:lnTo>
                  <a:lnTo>
                    <a:pt x="522" y="182"/>
                  </a:lnTo>
                  <a:lnTo>
                    <a:pt x="517" y="199"/>
                  </a:lnTo>
                  <a:lnTo>
                    <a:pt x="513" y="200"/>
                  </a:lnTo>
                  <a:lnTo>
                    <a:pt x="517" y="205"/>
                  </a:lnTo>
                  <a:lnTo>
                    <a:pt x="514" y="211"/>
                  </a:lnTo>
                  <a:lnTo>
                    <a:pt x="488" y="231"/>
                  </a:lnTo>
                  <a:lnTo>
                    <a:pt x="499" y="249"/>
                  </a:lnTo>
                  <a:lnTo>
                    <a:pt x="492" y="249"/>
                  </a:lnTo>
                  <a:lnTo>
                    <a:pt x="487" y="262"/>
                  </a:lnTo>
                  <a:lnTo>
                    <a:pt x="488" y="299"/>
                  </a:lnTo>
                  <a:lnTo>
                    <a:pt x="500" y="295"/>
                  </a:lnTo>
                  <a:lnTo>
                    <a:pt x="506" y="311"/>
                  </a:lnTo>
                  <a:lnTo>
                    <a:pt x="507" y="305"/>
                  </a:lnTo>
                  <a:lnTo>
                    <a:pt x="519" y="304"/>
                  </a:lnTo>
                  <a:lnTo>
                    <a:pt x="528" y="312"/>
                  </a:lnTo>
                  <a:lnTo>
                    <a:pt x="532" y="324"/>
                  </a:lnTo>
                  <a:lnTo>
                    <a:pt x="538" y="325"/>
                  </a:lnTo>
                  <a:lnTo>
                    <a:pt x="542" y="334"/>
                  </a:lnTo>
                  <a:lnTo>
                    <a:pt x="537" y="340"/>
                  </a:lnTo>
                  <a:lnTo>
                    <a:pt x="551" y="351"/>
                  </a:lnTo>
                  <a:lnTo>
                    <a:pt x="551" y="362"/>
                  </a:lnTo>
                  <a:lnTo>
                    <a:pt x="541" y="369"/>
                  </a:lnTo>
                  <a:lnTo>
                    <a:pt x="545" y="384"/>
                  </a:lnTo>
                  <a:lnTo>
                    <a:pt x="519" y="403"/>
                  </a:lnTo>
                  <a:lnTo>
                    <a:pt x="479" y="385"/>
                  </a:lnTo>
                  <a:lnTo>
                    <a:pt x="466" y="395"/>
                  </a:lnTo>
                  <a:lnTo>
                    <a:pt x="451" y="393"/>
                  </a:lnTo>
                  <a:lnTo>
                    <a:pt x="449" y="387"/>
                  </a:lnTo>
                  <a:lnTo>
                    <a:pt x="430" y="399"/>
                  </a:lnTo>
                  <a:lnTo>
                    <a:pt x="410" y="399"/>
                  </a:lnTo>
                  <a:lnTo>
                    <a:pt x="395" y="384"/>
                  </a:lnTo>
                  <a:lnTo>
                    <a:pt x="393" y="369"/>
                  </a:lnTo>
                  <a:lnTo>
                    <a:pt x="382" y="368"/>
                  </a:lnTo>
                  <a:lnTo>
                    <a:pt x="372" y="346"/>
                  </a:lnTo>
                  <a:lnTo>
                    <a:pt x="351" y="333"/>
                  </a:lnTo>
                  <a:lnTo>
                    <a:pt x="347" y="319"/>
                  </a:lnTo>
                  <a:lnTo>
                    <a:pt x="344" y="324"/>
                  </a:lnTo>
                  <a:lnTo>
                    <a:pt x="338" y="309"/>
                  </a:lnTo>
                  <a:lnTo>
                    <a:pt x="316" y="291"/>
                  </a:lnTo>
                  <a:lnTo>
                    <a:pt x="315" y="280"/>
                  </a:lnTo>
                  <a:lnTo>
                    <a:pt x="305" y="278"/>
                  </a:lnTo>
                  <a:lnTo>
                    <a:pt x="307" y="272"/>
                  </a:lnTo>
                  <a:lnTo>
                    <a:pt x="284" y="259"/>
                  </a:lnTo>
                  <a:lnTo>
                    <a:pt x="285" y="250"/>
                  </a:lnTo>
                  <a:lnTo>
                    <a:pt x="280" y="253"/>
                  </a:lnTo>
                  <a:lnTo>
                    <a:pt x="273" y="246"/>
                  </a:lnTo>
                  <a:lnTo>
                    <a:pt x="269" y="250"/>
                  </a:lnTo>
                  <a:lnTo>
                    <a:pt x="262" y="239"/>
                  </a:lnTo>
                  <a:lnTo>
                    <a:pt x="244" y="238"/>
                  </a:lnTo>
                  <a:lnTo>
                    <a:pt x="237" y="247"/>
                  </a:lnTo>
                  <a:lnTo>
                    <a:pt x="186" y="237"/>
                  </a:lnTo>
                  <a:lnTo>
                    <a:pt x="138" y="261"/>
                  </a:lnTo>
                  <a:lnTo>
                    <a:pt x="125" y="240"/>
                  </a:lnTo>
                  <a:lnTo>
                    <a:pt x="110" y="228"/>
                  </a:lnTo>
                  <a:lnTo>
                    <a:pt x="113" y="222"/>
                  </a:lnTo>
                  <a:lnTo>
                    <a:pt x="106" y="210"/>
                  </a:lnTo>
                  <a:lnTo>
                    <a:pt x="121" y="203"/>
                  </a:lnTo>
                  <a:lnTo>
                    <a:pt x="111" y="198"/>
                  </a:lnTo>
                  <a:lnTo>
                    <a:pt x="106" y="184"/>
                  </a:lnTo>
                  <a:lnTo>
                    <a:pt x="99" y="190"/>
                  </a:lnTo>
                  <a:lnTo>
                    <a:pt x="104" y="173"/>
                  </a:lnTo>
                  <a:lnTo>
                    <a:pt x="96" y="144"/>
                  </a:lnTo>
                  <a:lnTo>
                    <a:pt x="86" y="140"/>
                  </a:lnTo>
                  <a:lnTo>
                    <a:pt x="75" y="151"/>
                  </a:lnTo>
                  <a:lnTo>
                    <a:pt x="62" y="122"/>
                  </a:lnTo>
                  <a:lnTo>
                    <a:pt x="30" y="143"/>
                  </a:lnTo>
                  <a:lnTo>
                    <a:pt x="23" y="127"/>
                  </a:lnTo>
                  <a:lnTo>
                    <a:pt x="36" y="115"/>
                  </a:lnTo>
                  <a:lnTo>
                    <a:pt x="24" y="106"/>
                  </a:lnTo>
                  <a:lnTo>
                    <a:pt x="14" y="108"/>
                  </a:lnTo>
                  <a:lnTo>
                    <a:pt x="9" y="98"/>
                  </a:lnTo>
                  <a:lnTo>
                    <a:pt x="0" y="96"/>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83" name="Freeform 214"/>
            <p:cNvSpPr>
              <a:spLocks/>
            </p:cNvSpPr>
            <p:nvPr/>
          </p:nvSpPr>
          <p:spPr bwMode="auto">
            <a:xfrm>
              <a:off x="6826250" y="3662363"/>
              <a:ext cx="895350" cy="1568450"/>
            </a:xfrm>
            <a:custGeom>
              <a:avLst/>
              <a:gdLst>
                <a:gd name="T0" fmla="*/ 83 w 564"/>
                <a:gd name="T1" fmla="*/ 611 h 988"/>
                <a:gd name="T2" fmla="*/ 104 w 564"/>
                <a:gd name="T3" fmla="*/ 561 h 988"/>
                <a:gd name="T4" fmla="*/ 93 w 564"/>
                <a:gd name="T5" fmla="*/ 534 h 988"/>
                <a:gd name="T6" fmla="*/ 44 w 564"/>
                <a:gd name="T7" fmla="*/ 510 h 988"/>
                <a:gd name="T8" fmla="*/ 48 w 564"/>
                <a:gd name="T9" fmla="*/ 489 h 988"/>
                <a:gd name="T10" fmla="*/ 24 w 564"/>
                <a:gd name="T11" fmla="*/ 445 h 988"/>
                <a:gd name="T12" fmla="*/ 16 w 564"/>
                <a:gd name="T13" fmla="*/ 411 h 988"/>
                <a:gd name="T14" fmla="*/ 14 w 564"/>
                <a:gd name="T15" fmla="*/ 348 h 988"/>
                <a:gd name="T16" fmla="*/ 58 w 564"/>
                <a:gd name="T17" fmla="*/ 323 h 988"/>
                <a:gd name="T18" fmla="*/ 113 w 564"/>
                <a:gd name="T19" fmla="*/ 280 h 988"/>
                <a:gd name="T20" fmla="*/ 137 w 564"/>
                <a:gd name="T21" fmla="*/ 244 h 988"/>
                <a:gd name="T22" fmla="*/ 102 w 564"/>
                <a:gd name="T23" fmla="*/ 147 h 988"/>
                <a:gd name="T24" fmla="*/ 107 w 564"/>
                <a:gd name="T25" fmla="*/ 71 h 988"/>
                <a:gd name="T26" fmla="*/ 159 w 564"/>
                <a:gd name="T27" fmla="*/ 58 h 988"/>
                <a:gd name="T28" fmla="*/ 183 w 564"/>
                <a:gd name="T29" fmla="*/ 39 h 988"/>
                <a:gd name="T30" fmla="*/ 211 w 564"/>
                <a:gd name="T31" fmla="*/ 44 h 988"/>
                <a:gd name="T32" fmla="*/ 242 w 564"/>
                <a:gd name="T33" fmla="*/ 0 h 988"/>
                <a:gd name="T34" fmla="*/ 299 w 564"/>
                <a:gd name="T35" fmla="*/ 39 h 988"/>
                <a:gd name="T36" fmla="*/ 311 w 564"/>
                <a:gd name="T37" fmla="*/ 87 h 988"/>
                <a:gd name="T38" fmla="*/ 359 w 564"/>
                <a:gd name="T39" fmla="*/ 83 h 988"/>
                <a:gd name="T40" fmla="*/ 299 w 564"/>
                <a:gd name="T41" fmla="*/ 168 h 988"/>
                <a:gd name="T42" fmla="*/ 270 w 564"/>
                <a:gd name="T43" fmla="*/ 296 h 988"/>
                <a:gd name="T44" fmla="*/ 237 w 564"/>
                <a:gd name="T45" fmla="*/ 502 h 988"/>
                <a:gd name="T46" fmla="*/ 306 w 564"/>
                <a:gd name="T47" fmla="*/ 487 h 988"/>
                <a:gd name="T48" fmla="*/ 352 w 564"/>
                <a:gd name="T49" fmla="*/ 470 h 988"/>
                <a:gd name="T50" fmla="*/ 490 w 564"/>
                <a:gd name="T51" fmla="*/ 590 h 988"/>
                <a:gd name="T52" fmla="*/ 554 w 564"/>
                <a:gd name="T53" fmla="*/ 735 h 988"/>
                <a:gd name="T54" fmla="*/ 528 w 564"/>
                <a:gd name="T55" fmla="*/ 854 h 988"/>
                <a:gd name="T56" fmla="*/ 513 w 564"/>
                <a:gd name="T57" fmla="*/ 825 h 988"/>
                <a:gd name="T58" fmla="*/ 490 w 564"/>
                <a:gd name="T59" fmla="*/ 808 h 988"/>
                <a:gd name="T60" fmla="*/ 483 w 564"/>
                <a:gd name="T61" fmla="*/ 851 h 988"/>
                <a:gd name="T62" fmla="*/ 499 w 564"/>
                <a:gd name="T63" fmla="*/ 890 h 988"/>
                <a:gd name="T64" fmla="*/ 469 w 564"/>
                <a:gd name="T65" fmla="*/ 938 h 988"/>
                <a:gd name="T66" fmla="*/ 433 w 564"/>
                <a:gd name="T67" fmla="*/ 948 h 988"/>
                <a:gd name="T68" fmla="*/ 406 w 564"/>
                <a:gd name="T69" fmla="*/ 977 h 988"/>
                <a:gd name="T70" fmla="*/ 380 w 564"/>
                <a:gd name="T71" fmla="*/ 950 h 988"/>
                <a:gd name="T72" fmla="*/ 372 w 564"/>
                <a:gd name="T73" fmla="*/ 867 h 988"/>
                <a:gd name="T74" fmla="*/ 320 w 564"/>
                <a:gd name="T75" fmla="*/ 886 h 988"/>
                <a:gd name="T76" fmla="*/ 279 w 564"/>
                <a:gd name="T77" fmla="*/ 873 h 988"/>
                <a:gd name="T78" fmla="*/ 248 w 564"/>
                <a:gd name="T79" fmla="*/ 873 h 988"/>
                <a:gd name="T80" fmla="*/ 204 w 564"/>
                <a:gd name="T81" fmla="*/ 843 h 988"/>
                <a:gd name="T82" fmla="*/ 167 w 564"/>
                <a:gd name="T83" fmla="*/ 834 h 988"/>
                <a:gd name="T84" fmla="*/ 167 w 564"/>
                <a:gd name="T85" fmla="*/ 765 h 988"/>
                <a:gd name="T86" fmla="*/ 206 w 564"/>
                <a:gd name="T87" fmla="*/ 696 h 988"/>
                <a:gd name="T88" fmla="*/ 237 w 564"/>
                <a:gd name="T89" fmla="*/ 649 h 988"/>
                <a:gd name="T90" fmla="*/ 215 w 564"/>
                <a:gd name="T91" fmla="*/ 612 h 988"/>
                <a:gd name="T92" fmla="*/ 180 w 564"/>
                <a:gd name="T93" fmla="*/ 652 h 988"/>
                <a:gd name="T94" fmla="*/ 129 w 564"/>
                <a:gd name="T95" fmla="*/ 683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4" h="988">
                  <a:moveTo>
                    <a:pt x="76" y="661"/>
                  </a:moveTo>
                  <a:lnTo>
                    <a:pt x="79" y="636"/>
                  </a:lnTo>
                  <a:lnTo>
                    <a:pt x="90" y="628"/>
                  </a:lnTo>
                  <a:lnTo>
                    <a:pt x="83" y="611"/>
                  </a:lnTo>
                  <a:lnTo>
                    <a:pt x="101" y="586"/>
                  </a:lnTo>
                  <a:lnTo>
                    <a:pt x="101" y="575"/>
                  </a:lnTo>
                  <a:lnTo>
                    <a:pt x="110" y="568"/>
                  </a:lnTo>
                  <a:lnTo>
                    <a:pt x="104" y="561"/>
                  </a:lnTo>
                  <a:lnTo>
                    <a:pt x="112" y="557"/>
                  </a:lnTo>
                  <a:lnTo>
                    <a:pt x="111" y="550"/>
                  </a:lnTo>
                  <a:lnTo>
                    <a:pt x="118" y="544"/>
                  </a:lnTo>
                  <a:lnTo>
                    <a:pt x="93" y="534"/>
                  </a:lnTo>
                  <a:lnTo>
                    <a:pt x="54" y="558"/>
                  </a:lnTo>
                  <a:lnTo>
                    <a:pt x="42" y="547"/>
                  </a:lnTo>
                  <a:lnTo>
                    <a:pt x="37" y="509"/>
                  </a:lnTo>
                  <a:lnTo>
                    <a:pt x="44" y="510"/>
                  </a:lnTo>
                  <a:lnTo>
                    <a:pt x="44" y="503"/>
                  </a:lnTo>
                  <a:lnTo>
                    <a:pt x="53" y="505"/>
                  </a:lnTo>
                  <a:lnTo>
                    <a:pt x="46" y="494"/>
                  </a:lnTo>
                  <a:lnTo>
                    <a:pt x="48" y="489"/>
                  </a:lnTo>
                  <a:lnTo>
                    <a:pt x="29" y="473"/>
                  </a:lnTo>
                  <a:lnTo>
                    <a:pt x="15" y="471"/>
                  </a:lnTo>
                  <a:lnTo>
                    <a:pt x="27" y="461"/>
                  </a:lnTo>
                  <a:lnTo>
                    <a:pt x="24" y="445"/>
                  </a:lnTo>
                  <a:lnTo>
                    <a:pt x="32" y="435"/>
                  </a:lnTo>
                  <a:lnTo>
                    <a:pt x="0" y="417"/>
                  </a:lnTo>
                  <a:lnTo>
                    <a:pt x="23" y="413"/>
                  </a:lnTo>
                  <a:lnTo>
                    <a:pt x="16" y="411"/>
                  </a:lnTo>
                  <a:lnTo>
                    <a:pt x="19" y="403"/>
                  </a:lnTo>
                  <a:lnTo>
                    <a:pt x="11" y="389"/>
                  </a:lnTo>
                  <a:lnTo>
                    <a:pt x="19" y="386"/>
                  </a:lnTo>
                  <a:lnTo>
                    <a:pt x="14" y="348"/>
                  </a:lnTo>
                  <a:lnTo>
                    <a:pt x="27" y="328"/>
                  </a:lnTo>
                  <a:lnTo>
                    <a:pt x="33" y="331"/>
                  </a:lnTo>
                  <a:lnTo>
                    <a:pt x="43" y="323"/>
                  </a:lnTo>
                  <a:lnTo>
                    <a:pt x="58" y="323"/>
                  </a:lnTo>
                  <a:lnTo>
                    <a:pt x="62" y="315"/>
                  </a:lnTo>
                  <a:lnTo>
                    <a:pt x="77" y="315"/>
                  </a:lnTo>
                  <a:lnTo>
                    <a:pt x="80" y="286"/>
                  </a:lnTo>
                  <a:lnTo>
                    <a:pt x="113" y="280"/>
                  </a:lnTo>
                  <a:lnTo>
                    <a:pt x="126" y="257"/>
                  </a:lnTo>
                  <a:lnTo>
                    <a:pt x="123" y="245"/>
                  </a:lnTo>
                  <a:lnTo>
                    <a:pt x="131" y="235"/>
                  </a:lnTo>
                  <a:lnTo>
                    <a:pt x="137" y="244"/>
                  </a:lnTo>
                  <a:lnTo>
                    <a:pt x="141" y="241"/>
                  </a:lnTo>
                  <a:lnTo>
                    <a:pt x="99" y="165"/>
                  </a:lnTo>
                  <a:lnTo>
                    <a:pt x="105" y="154"/>
                  </a:lnTo>
                  <a:lnTo>
                    <a:pt x="102" y="147"/>
                  </a:lnTo>
                  <a:lnTo>
                    <a:pt x="118" y="128"/>
                  </a:lnTo>
                  <a:lnTo>
                    <a:pt x="111" y="96"/>
                  </a:lnTo>
                  <a:lnTo>
                    <a:pt x="117" y="89"/>
                  </a:lnTo>
                  <a:lnTo>
                    <a:pt x="107" y="71"/>
                  </a:lnTo>
                  <a:lnTo>
                    <a:pt x="112" y="57"/>
                  </a:lnTo>
                  <a:lnTo>
                    <a:pt x="128" y="55"/>
                  </a:lnTo>
                  <a:lnTo>
                    <a:pt x="154" y="66"/>
                  </a:lnTo>
                  <a:lnTo>
                    <a:pt x="159" y="58"/>
                  </a:lnTo>
                  <a:lnTo>
                    <a:pt x="173" y="63"/>
                  </a:lnTo>
                  <a:lnTo>
                    <a:pt x="175" y="53"/>
                  </a:lnTo>
                  <a:lnTo>
                    <a:pt x="184" y="53"/>
                  </a:lnTo>
                  <a:lnTo>
                    <a:pt x="183" y="39"/>
                  </a:lnTo>
                  <a:lnTo>
                    <a:pt x="195" y="37"/>
                  </a:lnTo>
                  <a:lnTo>
                    <a:pt x="201" y="44"/>
                  </a:lnTo>
                  <a:lnTo>
                    <a:pt x="202" y="33"/>
                  </a:lnTo>
                  <a:lnTo>
                    <a:pt x="211" y="44"/>
                  </a:lnTo>
                  <a:lnTo>
                    <a:pt x="216" y="42"/>
                  </a:lnTo>
                  <a:lnTo>
                    <a:pt x="223" y="12"/>
                  </a:lnTo>
                  <a:lnTo>
                    <a:pt x="239" y="10"/>
                  </a:lnTo>
                  <a:lnTo>
                    <a:pt x="242" y="0"/>
                  </a:lnTo>
                  <a:lnTo>
                    <a:pt x="262" y="0"/>
                  </a:lnTo>
                  <a:lnTo>
                    <a:pt x="284" y="10"/>
                  </a:lnTo>
                  <a:lnTo>
                    <a:pt x="302" y="31"/>
                  </a:lnTo>
                  <a:lnTo>
                    <a:pt x="299" y="39"/>
                  </a:lnTo>
                  <a:lnTo>
                    <a:pt x="307" y="52"/>
                  </a:lnTo>
                  <a:lnTo>
                    <a:pt x="297" y="56"/>
                  </a:lnTo>
                  <a:lnTo>
                    <a:pt x="295" y="80"/>
                  </a:lnTo>
                  <a:lnTo>
                    <a:pt x="311" y="87"/>
                  </a:lnTo>
                  <a:lnTo>
                    <a:pt x="321" y="74"/>
                  </a:lnTo>
                  <a:lnTo>
                    <a:pt x="343" y="83"/>
                  </a:lnTo>
                  <a:lnTo>
                    <a:pt x="352" y="77"/>
                  </a:lnTo>
                  <a:lnTo>
                    <a:pt x="359" y="83"/>
                  </a:lnTo>
                  <a:lnTo>
                    <a:pt x="374" y="115"/>
                  </a:lnTo>
                  <a:lnTo>
                    <a:pt x="361" y="141"/>
                  </a:lnTo>
                  <a:lnTo>
                    <a:pt x="333" y="144"/>
                  </a:lnTo>
                  <a:lnTo>
                    <a:pt x="299" y="168"/>
                  </a:lnTo>
                  <a:lnTo>
                    <a:pt x="274" y="199"/>
                  </a:lnTo>
                  <a:lnTo>
                    <a:pt x="272" y="240"/>
                  </a:lnTo>
                  <a:lnTo>
                    <a:pt x="262" y="268"/>
                  </a:lnTo>
                  <a:lnTo>
                    <a:pt x="270" y="296"/>
                  </a:lnTo>
                  <a:lnTo>
                    <a:pt x="248" y="390"/>
                  </a:lnTo>
                  <a:lnTo>
                    <a:pt x="253" y="407"/>
                  </a:lnTo>
                  <a:lnTo>
                    <a:pt x="221" y="515"/>
                  </a:lnTo>
                  <a:lnTo>
                    <a:pt x="237" y="502"/>
                  </a:lnTo>
                  <a:lnTo>
                    <a:pt x="254" y="469"/>
                  </a:lnTo>
                  <a:lnTo>
                    <a:pt x="288" y="458"/>
                  </a:lnTo>
                  <a:lnTo>
                    <a:pt x="299" y="464"/>
                  </a:lnTo>
                  <a:lnTo>
                    <a:pt x="306" y="487"/>
                  </a:lnTo>
                  <a:lnTo>
                    <a:pt x="317" y="493"/>
                  </a:lnTo>
                  <a:lnTo>
                    <a:pt x="334" y="490"/>
                  </a:lnTo>
                  <a:lnTo>
                    <a:pt x="342" y="474"/>
                  </a:lnTo>
                  <a:lnTo>
                    <a:pt x="352" y="470"/>
                  </a:lnTo>
                  <a:lnTo>
                    <a:pt x="404" y="491"/>
                  </a:lnTo>
                  <a:lnTo>
                    <a:pt x="424" y="488"/>
                  </a:lnTo>
                  <a:lnTo>
                    <a:pt x="443" y="500"/>
                  </a:lnTo>
                  <a:lnTo>
                    <a:pt x="490" y="590"/>
                  </a:lnTo>
                  <a:lnTo>
                    <a:pt x="490" y="618"/>
                  </a:lnTo>
                  <a:lnTo>
                    <a:pt x="498" y="642"/>
                  </a:lnTo>
                  <a:lnTo>
                    <a:pt x="526" y="671"/>
                  </a:lnTo>
                  <a:lnTo>
                    <a:pt x="554" y="735"/>
                  </a:lnTo>
                  <a:lnTo>
                    <a:pt x="564" y="769"/>
                  </a:lnTo>
                  <a:lnTo>
                    <a:pt x="555" y="820"/>
                  </a:lnTo>
                  <a:lnTo>
                    <a:pt x="560" y="846"/>
                  </a:lnTo>
                  <a:lnTo>
                    <a:pt x="528" y="854"/>
                  </a:lnTo>
                  <a:lnTo>
                    <a:pt x="527" y="846"/>
                  </a:lnTo>
                  <a:lnTo>
                    <a:pt x="521" y="845"/>
                  </a:lnTo>
                  <a:lnTo>
                    <a:pt x="526" y="828"/>
                  </a:lnTo>
                  <a:lnTo>
                    <a:pt x="513" y="825"/>
                  </a:lnTo>
                  <a:lnTo>
                    <a:pt x="512" y="814"/>
                  </a:lnTo>
                  <a:lnTo>
                    <a:pt x="505" y="817"/>
                  </a:lnTo>
                  <a:lnTo>
                    <a:pt x="497" y="808"/>
                  </a:lnTo>
                  <a:lnTo>
                    <a:pt x="490" y="808"/>
                  </a:lnTo>
                  <a:lnTo>
                    <a:pt x="484" y="830"/>
                  </a:lnTo>
                  <a:lnTo>
                    <a:pt x="472" y="835"/>
                  </a:lnTo>
                  <a:lnTo>
                    <a:pt x="467" y="847"/>
                  </a:lnTo>
                  <a:lnTo>
                    <a:pt x="483" y="851"/>
                  </a:lnTo>
                  <a:lnTo>
                    <a:pt x="479" y="861"/>
                  </a:lnTo>
                  <a:lnTo>
                    <a:pt x="505" y="853"/>
                  </a:lnTo>
                  <a:lnTo>
                    <a:pt x="512" y="862"/>
                  </a:lnTo>
                  <a:lnTo>
                    <a:pt x="499" y="890"/>
                  </a:lnTo>
                  <a:lnTo>
                    <a:pt x="483" y="894"/>
                  </a:lnTo>
                  <a:lnTo>
                    <a:pt x="488" y="910"/>
                  </a:lnTo>
                  <a:lnTo>
                    <a:pt x="481" y="929"/>
                  </a:lnTo>
                  <a:lnTo>
                    <a:pt x="469" y="938"/>
                  </a:lnTo>
                  <a:lnTo>
                    <a:pt x="460" y="937"/>
                  </a:lnTo>
                  <a:lnTo>
                    <a:pt x="458" y="942"/>
                  </a:lnTo>
                  <a:lnTo>
                    <a:pt x="446" y="938"/>
                  </a:lnTo>
                  <a:lnTo>
                    <a:pt x="433" y="948"/>
                  </a:lnTo>
                  <a:lnTo>
                    <a:pt x="432" y="939"/>
                  </a:lnTo>
                  <a:lnTo>
                    <a:pt x="415" y="938"/>
                  </a:lnTo>
                  <a:lnTo>
                    <a:pt x="399" y="962"/>
                  </a:lnTo>
                  <a:lnTo>
                    <a:pt x="406" y="977"/>
                  </a:lnTo>
                  <a:lnTo>
                    <a:pt x="393" y="988"/>
                  </a:lnTo>
                  <a:lnTo>
                    <a:pt x="385" y="970"/>
                  </a:lnTo>
                  <a:lnTo>
                    <a:pt x="387" y="959"/>
                  </a:lnTo>
                  <a:lnTo>
                    <a:pt x="380" y="950"/>
                  </a:lnTo>
                  <a:lnTo>
                    <a:pt x="389" y="933"/>
                  </a:lnTo>
                  <a:lnTo>
                    <a:pt x="390" y="918"/>
                  </a:lnTo>
                  <a:lnTo>
                    <a:pt x="373" y="905"/>
                  </a:lnTo>
                  <a:lnTo>
                    <a:pt x="372" y="867"/>
                  </a:lnTo>
                  <a:lnTo>
                    <a:pt x="357" y="875"/>
                  </a:lnTo>
                  <a:lnTo>
                    <a:pt x="348" y="871"/>
                  </a:lnTo>
                  <a:lnTo>
                    <a:pt x="340" y="882"/>
                  </a:lnTo>
                  <a:lnTo>
                    <a:pt x="320" y="886"/>
                  </a:lnTo>
                  <a:lnTo>
                    <a:pt x="306" y="885"/>
                  </a:lnTo>
                  <a:lnTo>
                    <a:pt x="301" y="876"/>
                  </a:lnTo>
                  <a:lnTo>
                    <a:pt x="288" y="871"/>
                  </a:lnTo>
                  <a:lnTo>
                    <a:pt x="279" y="873"/>
                  </a:lnTo>
                  <a:lnTo>
                    <a:pt x="276" y="868"/>
                  </a:lnTo>
                  <a:lnTo>
                    <a:pt x="263" y="877"/>
                  </a:lnTo>
                  <a:lnTo>
                    <a:pt x="252" y="870"/>
                  </a:lnTo>
                  <a:lnTo>
                    <a:pt x="248" y="873"/>
                  </a:lnTo>
                  <a:lnTo>
                    <a:pt x="250" y="886"/>
                  </a:lnTo>
                  <a:lnTo>
                    <a:pt x="241" y="885"/>
                  </a:lnTo>
                  <a:lnTo>
                    <a:pt x="233" y="898"/>
                  </a:lnTo>
                  <a:lnTo>
                    <a:pt x="204" y="843"/>
                  </a:lnTo>
                  <a:lnTo>
                    <a:pt x="189" y="838"/>
                  </a:lnTo>
                  <a:lnTo>
                    <a:pt x="185" y="845"/>
                  </a:lnTo>
                  <a:lnTo>
                    <a:pt x="179" y="829"/>
                  </a:lnTo>
                  <a:lnTo>
                    <a:pt x="167" y="834"/>
                  </a:lnTo>
                  <a:lnTo>
                    <a:pt x="166" y="796"/>
                  </a:lnTo>
                  <a:lnTo>
                    <a:pt x="171" y="783"/>
                  </a:lnTo>
                  <a:lnTo>
                    <a:pt x="178" y="783"/>
                  </a:lnTo>
                  <a:lnTo>
                    <a:pt x="167" y="765"/>
                  </a:lnTo>
                  <a:lnTo>
                    <a:pt x="193" y="745"/>
                  </a:lnTo>
                  <a:lnTo>
                    <a:pt x="201" y="716"/>
                  </a:lnTo>
                  <a:lnTo>
                    <a:pt x="218" y="704"/>
                  </a:lnTo>
                  <a:lnTo>
                    <a:pt x="206" y="696"/>
                  </a:lnTo>
                  <a:lnTo>
                    <a:pt x="201" y="683"/>
                  </a:lnTo>
                  <a:lnTo>
                    <a:pt x="251" y="673"/>
                  </a:lnTo>
                  <a:lnTo>
                    <a:pt x="249" y="658"/>
                  </a:lnTo>
                  <a:lnTo>
                    <a:pt x="237" y="649"/>
                  </a:lnTo>
                  <a:lnTo>
                    <a:pt x="240" y="634"/>
                  </a:lnTo>
                  <a:lnTo>
                    <a:pt x="230" y="621"/>
                  </a:lnTo>
                  <a:lnTo>
                    <a:pt x="233" y="617"/>
                  </a:lnTo>
                  <a:lnTo>
                    <a:pt x="215" y="612"/>
                  </a:lnTo>
                  <a:lnTo>
                    <a:pt x="202" y="631"/>
                  </a:lnTo>
                  <a:lnTo>
                    <a:pt x="187" y="631"/>
                  </a:lnTo>
                  <a:lnTo>
                    <a:pt x="178" y="645"/>
                  </a:lnTo>
                  <a:lnTo>
                    <a:pt x="180" y="652"/>
                  </a:lnTo>
                  <a:lnTo>
                    <a:pt x="149" y="671"/>
                  </a:lnTo>
                  <a:lnTo>
                    <a:pt x="146" y="680"/>
                  </a:lnTo>
                  <a:lnTo>
                    <a:pt x="139" y="676"/>
                  </a:lnTo>
                  <a:lnTo>
                    <a:pt x="129" y="683"/>
                  </a:lnTo>
                  <a:lnTo>
                    <a:pt x="114" y="655"/>
                  </a:lnTo>
                  <a:lnTo>
                    <a:pt x="97" y="661"/>
                  </a:lnTo>
                  <a:lnTo>
                    <a:pt x="76" y="66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215"/>
            <p:cNvSpPr>
              <a:spLocks/>
            </p:cNvSpPr>
            <p:nvPr/>
          </p:nvSpPr>
          <p:spPr bwMode="auto">
            <a:xfrm>
              <a:off x="6826250" y="3662363"/>
              <a:ext cx="895350" cy="1568450"/>
            </a:xfrm>
            <a:custGeom>
              <a:avLst/>
              <a:gdLst>
                <a:gd name="T0" fmla="*/ 83 w 564"/>
                <a:gd name="T1" fmla="*/ 611 h 988"/>
                <a:gd name="T2" fmla="*/ 104 w 564"/>
                <a:gd name="T3" fmla="*/ 561 h 988"/>
                <a:gd name="T4" fmla="*/ 93 w 564"/>
                <a:gd name="T5" fmla="*/ 534 h 988"/>
                <a:gd name="T6" fmla="*/ 44 w 564"/>
                <a:gd name="T7" fmla="*/ 510 h 988"/>
                <a:gd name="T8" fmla="*/ 48 w 564"/>
                <a:gd name="T9" fmla="*/ 489 h 988"/>
                <a:gd name="T10" fmla="*/ 24 w 564"/>
                <a:gd name="T11" fmla="*/ 445 h 988"/>
                <a:gd name="T12" fmla="*/ 16 w 564"/>
                <a:gd name="T13" fmla="*/ 411 h 988"/>
                <a:gd name="T14" fmla="*/ 14 w 564"/>
                <a:gd name="T15" fmla="*/ 348 h 988"/>
                <a:gd name="T16" fmla="*/ 58 w 564"/>
                <a:gd name="T17" fmla="*/ 323 h 988"/>
                <a:gd name="T18" fmla="*/ 113 w 564"/>
                <a:gd name="T19" fmla="*/ 280 h 988"/>
                <a:gd name="T20" fmla="*/ 137 w 564"/>
                <a:gd name="T21" fmla="*/ 244 h 988"/>
                <a:gd name="T22" fmla="*/ 102 w 564"/>
                <a:gd name="T23" fmla="*/ 147 h 988"/>
                <a:gd name="T24" fmla="*/ 107 w 564"/>
                <a:gd name="T25" fmla="*/ 71 h 988"/>
                <a:gd name="T26" fmla="*/ 159 w 564"/>
                <a:gd name="T27" fmla="*/ 58 h 988"/>
                <a:gd name="T28" fmla="*/ 183 w 564"/>
                <a:gd name="T29" fmla="*/ 39 h 988"/>
                <a:gd name="T30" fmla="*/ 211 w 564"/>
                <a:gd name="T31" fmla="*/ 44 h 988"/>
                <a:gd name="T32" fmla="*/ 242 w 564"/>
                <a:gd name="T33" fmla="*/ 0 h 988"/>
                <a:gd name="T34" fmla="*/ 299 w 564"/>
                <a:gd name="T35" fmla="*/ 39 h 988"/>
                <a:gd name="T36" fmla="*/ 311 w 564"/>
                <a:gd name="T37" fmla="*/ 87 h 988"/>
                <a:gd name="T38" fmla="*/ 359 w 564"/>
                <a:gd name="T39" fmla="*/ 83 h 988"/>
                <a:gd name="T40" fmla="*/ 299 w 564"/>
                <a:gd name="T41" fmla="*/ 168 h 988"/>
                <a:gd name="T42" fmla="*/ 270 w 564"/>
                <a:gd name="T43" fmla="*/ 296 h 988"/>
                <a:gd name="T44" fmla="*/ 237 w 564"/>
                <a:gd name="T45" fmla="*/ 502 h 988"/>
                <a:gd name="T46" fmla="*/ 306 w 564"/>
                <a:gd name="T47" fmla="*/ 487 h 988"/>
                <a:gd name="T48" fmla="*/ 352 w 564"/>
                <a:gd name="T49" fmla="*/ 470 h 988"/>
                <a:gd name="T50" fmla="*/ 490 w 564"/>
                <a:gd name="T51" fmla="*/ 590 h 988"/>
                <a:gd name="T52" fmla="*/ 554 w 564"/>
                <a:gd name="T53" fmla="*/ 735 h 988"/>
                <a:gd name="T54" fmla="*/ 528 w 564"/>
                <a:gd name="T55" fmla="*/ 854 h 988"/>
                <a:gd name="T56" fmla="*/ 513 w 564"/>
                <a:gd name="T57" fmla="*/ 825 h 988"/>
                <a:gd name="T58" fmla="*/ 490 w 564"/>
                <a:gd name="T59" fmla="*/ 808 h 988"/>
                <a:gd name="T60" fmla="*/ 483 w 564"/>
                <a:gd name="T61" fmla="*/ 851 h 988"/>
                <a:gd name="T62" fmla="*/ 499 w 564"/>
                <a:gd name="T63" fmla="*/ 890 h 988"/>
                <a:gd name="T64" fmla="*/ 469 w 564"/>
                <a:gd name="T65" fmla="*/ 938 h 988"/>
                <a:gd name="T66" fmla="*/ 433 w 564"/>
                <a:gd name="T67" fmla="*/ 948 h 988"/>
                <a:gd name="T68" fmla="*/ 406 w 564"/>
                <a:gd name="T69" fmla="*/ 977 h 988"/>
                <a:gd name="T70" fmla="*/ 380 w 564"/>
                <a:gd name="T71" fmla="*/ 950 h 988"/>
                <a:gd name="T72" fmla="*/ 372 w 564"/>
                <a:gd name="T73" fmla="*/ 867 h 988"/>
                <a:gd name="T74" fmla="*/ 320 w 564"/>
                <a:gd name="T75" fmla="*/ 886 h 988"/>
                <a:gd name="T76" fmla="*/ 279 w 564"/>
                <a:gd name="T77" fmla="*/ 873 h 988"/>
                <a:gd name="T78" fmla="*/ 248 w 564"/>
                <a:gd name="T79" fmla="*/ 873 h 988"/>
                <a:gd name="T80" fmla="*/ 204 w 564"/>
                <a:gd name="T81" fmla="*/ 843 h 988"/>
                <a:gd name="T82" fmla="*/ 167 w 564"/>
                <a:gd name="T83" fmla="*/ 834 h 988"/>
                <a:gd name="T84" fmla="*/ 167 w 564"/>
                <a:gd name="T85" fmla="*/ 765 h 988"/>
                <a:gd name="T86" fmla="*/ 206 w 564"/>
                <a:gd name="T87" fmla="*/ 696 h 988"/>
                <a:gd name="T88" fmla="*/ 237 w 564"/>
                <a:gd name="T89" fmla="*/ 649 h 988"/>
                <a:gd name="T90" fmla="*/ 215 w 564"/>
                <a:gd name="T91" fmla="*/ 612 h 988"/>
                <a:gd name="T92" fmla="*/ 180 w 564"/>
                <a:gd name="T93" fmla="*/ 652 h 988"/>
                <a:gd name="T94" fmla="*/ 129 w 564"/>
                <a:gd name="T95" fmla="*/ 683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4" h="988">
                  <a:moveTo>
                    <a:pt x="76" y="661"/>
                  </a:moveTo>
                  <a:lnTo>
                    <a:pt x="79" y="636"/>
                  </a:lnTo>
                  <a:lnTo>
                    <a:pt x="90" y="628"/>
                  </a:lnTo>
                  <a:lnTo>
                    <a:pt x="83" y="611"/>
                  </a:lnTo>
                  <a:lnTo>
                    <a:pt x="101" y="586"/>
                  </a:lnTo>
                  <a:lnTo>
                    <a:pt x="101" y="575"/>
                  </a:lnTo>
                  <a:lnTo>
                    <a:pt x="110" y="568"/>
                  </a:lnTo>
                  <a:lnTo>
                    <a:pt x="104" y="561"/>
                  </a:lnTo>
                  <a:lnTo>
                    <a:pt x="112" y="557"/>
                  </a:lnTo>
                  <a:lnTo>
                    <a:pt x="111" y="550"/>
                  </a:lnTo>
                  <a:lnTo>
                    <a:pt x="118" y="544"/>
                  </a:lnTo>
                  <a:lnTo>
                    <a:pt x="93" y="534"/>
                  </a:lnTo>
                  <a:lnTo>
                    <a:pt x="54" y="558"/>
                  </a:lnTo>
                  <a:lnTo>
                    <a:pt x="42" y="547"/>
                  </a:lnTo>
                  <a:lnTo>
                    <a:pt x="37" y="509"/>
                  </a:lnTo>
                  <a:lnTo>
                    <a:pt x="44" y="510"/>
                  </a:lnTo>
                  <a:lnTo>
                    <a:pt x="44" y="503"/>
                  </a:lnTo>
                  <a:lnTo>
                    <a:pt x="53" y="505"/>
                  </a:lnTo>
                  <a:lnTo>
                    <a:pt x="46" y="494"/>
                  </a:lnTo>
                  <a:lnTo>
                    <a:pt x="48" y="489"/>
                  </a:lnTo>
                  <a:lnTo>
                    <a:pt x="29" y="473"/>
                  </a:lnTo>
                  <a:lnTo>
                    <a:pt x="15" y="471"/>
                  </a:lnTo>
                  <a:lnTo>
                    <a:pt x="27" y="461"/>
                  </a:lnTo>
                  <a:lnTo>
                    <a:pt x="24" y="445"/>
                  </a:lnTo>
                  <a:lnTo>
                    <a:pt x="32" y="435"/>
                  </a:lnTo>
                  <a:lnTo>
                    <a:pt x="0" y="417"/>
                  </a:lnTo>
                  <a:lnTo>
                    <a:pt x="23" y="413"/>
                  </a:lnTo>
                  <a:lnTo>
                    <a:pt x="16" y="411"/>
                  </a:lnTo>
                  <a:lnTo>
                    <a:pt x="19" y="403"/>
                  </a:lnTo>
                  <a:lnTo>
                    <a:pt x="11" y="389"/>
                  </a:lnTo>
                  <a:lnTo>
                    <a:pt x="19" y="386"/>
                  </a:lnTo>
                  <a:lnTo>
                    <a:pt x="14" y="348"/>
                  </a:lnTo>
                  <a:lnTo>
                    <a:pt x="27" y="328"/>
                  </a:lnTo>
                  <a:lnTo>
                    <a:pt x="33" y="331"/>
                  </a:lnTo>
                  <a:lnTo>
                    <a:pt x="43" y="323"/>
                  </a:lnTo>
                  <a:lnTo>
                    <a:pt x="58" y="323"/>
                  </a:lnTo>
                  <a:lnTo>
                    <a:pt x="62" y="315"/>
                  </a:lnTo>
                  <a:lnTo>
                    <a:pt x="77" y="315"/>
                  </a:lnTo>
                  <a:lnTo>
                    <a:pt x="80" y="286"/>
                  </a:lnTo>
                  <a:lnTo>
                    <a:pt x="113" y="280"/>
                  </a:lnTo>
                  <a:lnTo>
                    <a:pt x="126" y="257"/>
                  </a:lnTo>
                  <a:lnTo>
                    <a:pt x="123" y="245"/>
                  </a:lnTo>
                  <a:lnTo>
                    <a:pt x="131" y="235"/>
                  </a:lnTo>
                  <a:lnTo>
                    <a:pt x="137" y="244"/>
                  </a:lnTo>
                  <a:lnTo>
                    <a:pt x="141" y="241"/>
                  </a:lnTo>
                  <a:lnTo>
                    <a:pt x="99" y="165"/>
                  </a:lnTo>
                  <a:lnTo>
                    <a:pt x="105" y="154"/>
                  </a:lnTo>
                  <a:lnTo>
                    <a:pt x="102" y="147"/>
                  </a:lnTo>
                  <a:lnTo>
                    <a:pt x="118" y="128"/>
                  </a:lnTo>
                  <a:lnTo>
                    <a:pt x="111" y="96"/>
                  </a:lnTo>
                  <a:lnTo>
                    <a:pt x="117" y="89"/>
                  </a:lnTo>
                  <a:lnTo>
                    <a:pt x="107" y="71"/>
                  </a:lnTo>
                  <a:lnTo>
                    <a:pt x="112" y="57"/>
                  </a:lnTo>
                  <a:lnTo>
                    <a:pt x="128" y="55"/>
                  </a:lnTo>
                  <a:lnTo>
                    <a:pt x="154" y="66"/>
                  </a:lnTo>
                  <a:lnTo>
                    <a:pt x="159" y="58"/>
                  </a:lnTo>
                  <a:lnTo>
                    <a:pt x="173" y="63"/>
                  </a:lnTo>
                  <a:lnTo>
                    <a:pt x="175" y="53"/>
                  </a:lnTo>
                  <a:lnTo>
                    <a:pt x="184" y="53"/>
                  </a:lnTo>
                  <a:lnTo>
                    <a:pt x="183" y="39"/>
                  </a:lnTo>
                  <a:lnTo>
                    <a:pt x="195" y="37"/>
                  </a:lnTo>
                  <a:lnTo>
                    <a:pt x="201" y="44"/>
                  </a:lnTo>
                  <a:lnTo>
                    <a:pt x="202" y="33"/>
                  </a:lnTo>
                  <a:lnTo>
                    <a:pt x="211" y="44"/>
                  </a:lnTo>
                  <a:lnTo>
                    <a:pt x="216" y="42"/>
                  </a:lnTo>
                  <a:lnTo>
                    <a:pt x="223" y="12"/>
                  </a:lnTo>
                  <a:lnTo>
                    <a:pt x="239" y="10"/>
                  </a:lnTo>
                  <a:lnTo>
                    <a:pt x="242" y="0"/>
                  </a:lnTo>
                  <a:lnTo>
                    <a:pt x="262" y="0"/>
                  </a:lnTo>
                  <a:lnTo>
                    <a:pt x="284" y="10"/>
                  </a:lnTo>
                  <a:lnTo>
                    <a:pt x="302" y="31"/>
                  </a:lnTo>
                  <a:lnTo>
                    <a:pt x="299" y="39"/>
                  </a:lnTo>
                  <a:lnTo>
                    <a:pt x="307" y="52"/>
                  </a:lnTo>
                  <a:lnTo>
                    <a:pt x="297" y="56"/>
                  </a:lnTo>
                  <a:lnTo>
                    <a:pt x="295" y="80"/>
                  </a:lnTo>
                  <a:lnTo>
                    <a:pt x="311" y="87"/>
                  </a:lnTo>
                  <a:lnTo>
                    <a:pt x="321" y="74"/>
                  </a:lnTo>
                  <a:lnTo>
                    <a:pt x="343" y="83"/>
                  </a:lnTo>
                  <a:lnTo>
                    <a:pt x="352" y="77"/>
                  </a:lnTo>
                  <a:lnTo>
                    <a:pt x="359" y="83"/>
                  </a:lnTo>
                  <a:lnTo>
                    <a:pt x="374" y="115"/>
                  </a:lnTo>
                  <a:lnTo>
                    <a:pt x="361" y="141"/>
                  </a:lnTo>
                  <a:lnTo>
                    <a:pt x="333" y="144"/>
                  </a:lnTo>
                  <a:lnTo>
                    <a:pt x="299" y="168"/>
                  </a:lnTo>
                  <a:lnTo>
                    <a:pt x="274" y="199"/>
                  </a:lnTo>
                  <a:lnTo>
                    <a:pt x="272" y="240"/>
                  </a:lnTo>
                  <a:lnTo>
                    <a:pt x="262" y="268"/>
                  </a:lnTo>
                  <a:lnTo>
                    <a:pt x="270" y="296"/>
                  </a:lnTo>
                  <a:lnTo>
                    <a:pt x="248" y="390"/>
                  </a:lnTo>
                  <a:lnTo>
                    <a:pt x="253" y="407"/>
                  </a:lnTo>
                  <a:lnTo>
                    <a:pt x="221" y="515"/>
                  </a:lnTo>
                  <a:lnTo>
                    <a:pt x="237" y="502"/>
                  </a:lnTo>
                  <a:lnTo>
                    <a:pt x="254" y="469"/>
                  </a:lnTo>
                  <a:lnTo>
                    <a:pt x="288" y="458"/>
                  </a:lnTo>
                  <a:lnTo>
                    <a:pt x="299" y="464"/>
                  </a:lnTo>
                  <a:lnTo>
                    <a:pt x="306" y="487"/>
                  </a:lnTo>
                  <a:lnTo>
                    <a:pt x="317" y="493"/>
                  </a:lnTo>
                  <a:lnTo>
                    <a:pt x="334" y="490"/>
                  </a:lnTo>
                  <a:lnTo>
                    <a:pt x="342" y="474"/>
                  </a:lnTo>
                  <a:lnTo>
                    <a:pt x="352" y="470"/>
                  </a:lnTo>
                  <a:lnTo>
                    <a:pt x="404" y="491"/>
                  </a:lnTo>
                  <a:lnTo>
                    <a:pt x="424" y="488"/>
                  </a:lnTo>
                  <a:lnTo>
                    <a:pt x="443" y="500"/>
                  </a:lnTo>
                  <a:lnTo>
                    <a:pt x="490" y="590"/>
                  </a:lnTo>
                  <a:lnTo>
                    <a:pt x="490" y="618"/>
                  </a:lnTo>
                  <a:lnTo>
                    <a:pt x="498" y="642"/>
                  </a:lnTo>
                  <a:lnTo>
                    <a:pt x="526" y="671"/>
                  </a:lnTo>
                  <a:lnTo>
                    <a:pt x="554" y="735"/>
                  </a:lnTo>
                  <a:lnTo>
                    <a:pt x="564" y="769"/>
                  </a:lnTo>
                  <a:lnTo>
                    <a:pt x="555" y="820"/>
                  </a:lnTo>
                  <a:lnTo>
                    <a:pt x="560" y="846"/>
                  </a:lnTo>
                  <a:lnTo>
                    <a:pt x="528" y="854"/>
                  </a:lnTo>
                  <a:lnTo>
                    <a:pt x="527" y="846"/>
                  </a:lnTo>
                  <a:lnTo>
                    <a:pt x="521" y="845"/>
                  </a:lnTo>
                  <a:lnTo>
                    <a:pt x="526" y="828"/>
                  </a:lnTo>
                  <a:lnTo>
                    <a:pt x="513" y="825"/>
                  </a:lnTo>
                  <a:lnTo>
                    <a:pt x="512" y="814"/>
                  </a:lnTo>
                  <a:lnTo>
                    <a:pt x="505" y="817"/>
                  </a:lnTo>
                  <a:lnTo>
                    <a:pt x="497" y="808"/>
                  </a:lnTo>
                  <a:lnTo>
                    <a:pt x="490" y="808"/>
                  </a:lnTo>
                  <a:lnTo>
                    <a:pt x="484" y="830"/>
                  </a:lnTo>
                  <a:lnTo>
                    <a:pt x="472" y="835"/>
                  </a:lnTo>
                  <a:lnTo>
                    <a:pt x="467" y="847"/>
                  </a:lnTo>
                  <a:lnTo>
                    <a:pt x="483" y="851"/>
                  </a:lnTo>
                  <a:lnTo>
                    <a:pt x="479" y="861"/>
                  </a:lnTo>
                  <a:lnTo>
                    <a:pt x="505" y="853"/>
                  </a:lnTo>
                  <a:lnTo>
                    <a:pt x="512" y="862"/>
                  </a:lnTo>
                  <a:lnTo>
                    <a:pt x="499" y="890"/>
                  </a:lnTo>
                  <a:lnTo>
                    <a:pt x="483" y="894"/>
                  </a:lnTo>
                  <a:lnTo>
                    <a:pt x="488" y="910"/>
                  </a:lnTo>
                  <a:lnTo>
                    <a:pt x="481" y="929"/>
                  </a:lnTo>
                  <a:lnTo>
                    <a:pt x="469" y="938"/>
                  </a:lnTo>
                  <a:lnTo>
                    <a:pt x="460" y="937"/>
                  </a:lnTo>
                  <a:lnTo>
                    <a:pt x="458" y="942"/>
                  </a:lnTo>
                  <a:lnTo>
                    <a:pt x="446" y="938"/>
                  </a:lnTo>
                  <a:lnTo>
                    <a:pt x="433" y="948"/>
                  </a:lnTo>
                  <a:lnTo>
                    <a:pt x="432" y="939"/>
                  </a:lnTo>
                  <a:lnTo>
                    <a:pt x="415" y="938"/>
                  </a:lnTo>
                  <a:lnTo>
                    <a:pt x="399" y="962"/>
                  </a:lnTo>
                  <a:lnTo>
                    <a:pt x="406" y="977"/>
                  </a:lnTo>
                  <a:lnTo>
                    <a:pt x="393" y="988"/>
                  </a:lnTo>
                  <a:lnTo>
                    <a:pt x="385" y="970"/>
                  </a:lnTo>
                  <a:lnTo>
                    <a:pt x="387" y="959"/>
                  </a:lnTo>
                  <a:lnTo>
                    <a:pt x="380" y="950"/>
                  </a:lnTo>
                  <a:lnTo>
                    <a:pt x="389" y="933"/>
                  </a:lnTo>
                  <a:lnTo>
                    <a:pt x="390" y="918"/>
                  </a:lnTo>
                  <a:lnTo>
                    <a:pt x="373" y="905"/>
                  </a:lnTo>
                  <a:lnTo>
                    <a:pt x="372" y="867"/>
                  </a:lnTo>
                  <a:lnTo>
                    <a:pt x="357" y="875"/>
                  </a:lnTo>
                  <a:lnTo>
                    <a:pt x="348" y="871"/>
                  </a:lnTo>
                  <a:lnTo>
                    <a:pt x="340" y="882"/>
                  </a:lnTo>
                  <a:lnTo>
                    <a:pt x="320" y="886"/>
                  </a:lnTo>
                  <a:lnTo>
                    <a:pt x="306" y="885"/>
                  </a:lnTo>
                  <a:lnTo>
                    <a:pt x="301" y="876"/>
                  </a:lnTo>
                  <a:lnTo>
                    <a:pt x="288" y="871"/>
                  </a:lnTo>
                  <a:lnTo>
                    <a:pt x="279" y="873"/>
                  </a:lnTo>
                  <a:lnTo>
                    <a:pt x="276" y="868"/>
                  </a:lnTo>
                  <a:lnTo>
                    <a:pt x="263" y="877"/>
                  </a:lnTo>
                  <a:lnTo>
                    <a:pt x="252" y="870"/>
                  </a:lnTo>
                  <a:lnTo>
                    <a:pt x="248" y="873"/>
                  </a:lnTo>
                  <a:lnTo>
                    <a:pt x="250" y="886"/>
                  </a:lnTo>
                  <a:lnTo>
                    <a:pt x="241" y="885"/>
                  </a:lnTo>
                  <a:lnTo>
                    <a:pt x="233" y="898"/>
                  </a:lnTo>
                  <a:lnTo>
                    <a:pt x="204" y="843"/>
                  </a:lnTo>
                  <a:lnTo>
                    <a:pt x="189" y="838"/>
                  </a:lnTo>
                  <a:lnTo>
                    <a:pt x="185" y="845"/>
                  </a:lnTo>
                  <a:lnTo>
                    <a:pt x="179" y="829"/>
                  </a:lnTo>
                  <a:lnTo>
                    <a:pt x="167" y="834"/>
                  </a:lnTo>
                  <a:lnTo>
                    <a:pt x="166" y="796"/>
                  </a:lnTo>
                  <a:lnTo>
                    <a:pt x="171" y="783"/>
                  </a:lnTo>
                  <a:lnTo>
                    <a:pt x="178" y="783"/>
                  </a:lnTo>
                  <a:lnTo>
                    <a:pt x="167" y="765"/>
                  </a:lnTo>
                  <a:lnTo>
                    <a:pt x="193" y="745"/>
                  </a:lnTo>
                  <a:lnTo>
                    <a:pt x="201" y="716"/>
                  </a:lnTo>
                  <a:lnTo>
                    <a:pt x="218" y="704"/>
                  </a:lnTo>
                  <a:lnTo>
                    <a:pt x="206" y="696"/>
                  </a:lnTo>
                  <a:lnTo>
                    <a:pt x="201" y="683"/>
                  </a:lnTo>
                  <a:lnTo>
                    <a:pt x="251" y="673"/>
                  </a:lnTo>
                  <a:lnTo>
                    <a:pt x="249" y="658"/>
                  </a:lnTo>
                  <a:lnTo>
                    <a:pt x="237" y="649"/>
                  </a:lnTo>
                  <a:lnTo>
                    <a:pt x="240" y="634"/>
                  </a:lnTo>
                  <a:lnTo>
                    <a:pt x="230" y="621"/>
                  </a:lnTo>
                  <a:lnTo>
                    <a:pt x="233" y="617"/>
                  </a:lnTo>
                  <a:lnTo>
                    <a:pt x="215" y="612"/>
                  </a:lnTo>
                  <a:lnTo>
                    <a:pt x="202" y="631"/>
                  </a:lnTo>
                  <a:lnTo>
                    <a:pt x="187" y="631"/>
                  </a:lnTo>
                  <a:lnTo>
                    <a:pt x="178" y="645"/>
                  </a:lnTo>
                  <a:lnTo>
                    <a:pt x="180" y="652"/>
                  </a:lnTo>
                  <a:lnTo>
                    <a:pt x="149" y="671"/>
                  </a:lnTo>
                  <a:lnTo>
                    <a:pt x="146" y="680"/>
                  </a:lnTo>
                  <a:lnTo>
                    <a:pt x="139" y="676"/>
                  </a:lnTo>
                  <a:lnTo>
                    <a:pt x="129" y="683"/>
                  </a:lnTo>
                  <a:lnTo>
                    <a:pt x="114" y="655"/>
                  </a:lnTo>
                  <a:lnTo>
                    <a:pt x="97" y="661"/>
                  </a:lnTo>
                  <a:lnTo>
                    <a:pt x="76" y="661"/>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85" name="Freeform 216"/>
            <p:cNvSpPr>
              <a:spLocks/>
            </p:cNvSpPr>
            <p:nvPr/>
          </p:nvSpPr>
          <p:spPr bwMode="auto">
            <a:xfrm>
              <a:off x="7343775" y="4945063"/>
              <a:ext cx="376237" cy="758825"/>
            </a:xfrm>
            <a:custGeom>
              <a:avLst/>
              <a:gdLst>
                <a:gd name="T0" fmla="*/ 31 w 237"/>
                <a:gd name="T1" fmla="*/ 458 h 478"/>
                <a:gd name="T2" fmla="*/ 56 w 237"/>
                <a:gd name="T3" fmla="*/ 434 h 478"/>
                <a:gd name="T4" fmla="*/ 51 w 237"/>
                <a:gd name="T5" fmla="*/ 404 h 478"/>
                <a:gd name="T6" fmla="*/ 42 w 237"/>
                <a:gd name="T7" fmla="*/ 399 h 478"/>
                <a:gd name="T8" fmla="*/ 35 w 237"/>
                <a:gd name="T9" fmla="*/ 371 h 478"/>
                <a:gd name="T10" fmla="*/ 0 w 237"/>
                <a:gd name="T11" fmla="*/ 332 h 478"/>
                <a:gd name="T12" fmla="*/ 18 w 237"/>
                <a:gd name="T13" fmla="*/ 317 h 478"/>
                <a:gd name="T14" fmla="*/ 22 w 237"/>
                <a:gd name="T15" fmla="*/ 290 h 478"/>
                <a:gd name="T16" fmla="*/ 73 w 237"/>
                <a:gd name="T17" fmla="*/ 287 h 478"/>
                <a:gd name="T18" fmla="*/ 76 w 237"/>
                <a:gd name="T19" fmla="*/ 278 h 478"/>
                <a:gd name="T20" fmla="*/ 67 w 237"/>
                <a:gd name="T21" fmla="*/ 255 h 478"/>
                <a:gd name="T22" fmla="*/ 75 w 237"/>
                <a:gd name="T23" fmla="*/ 245 h 478"/>
                <a:gd name="T24" fmla="*/ 69 w 237"/>
                <a:gd name="T25" fmla="*/ 234 h 478"/>
                <a:gd name="T26" fmla="*/ 74 w 237"/>
                <a:gd name="T27" fmla="*/ 203 h 478"/>
                <a:gd name="T28" fmla="*/ 65 w 237"/>
                <a:gd name="T29" fmla="*/ 185 h 478"/>
                <a:gd name="T30" fmla="*/ 80 w 237"/>
                <a:gd name="T31" fmla="*/ 169 h 478"/>
                <a:gd name="T32" fmla="*/ 73 w 237"/>
                <a:gd name="T33" fmla="*/ 156 h 478"/>
                <a:gd name="T34" fmla="*/ 77 w 237"/>
                <a:gd name="T35" fmla="*/ 142 h 478"/>
                <a:gd name="T36" fmla="*/ 89 w 237"/>
                <a:gd name="T37" fmla="*/ 130 h 478"/>
                <a:gd name="T38" fmla="*/ 106 w 237"/>
                <a:gd name="T39" fmla="*/ 131 h 478"/>
                <a:gd name="T40" fmla="*/ 107 w 237"/>
                <a:gd name="T41" fmla="*/ 140 h 478"/>
                <a:gd name="T42" fmla="*/ 120 w 237"/>
                <a:gd name="T43" fmla="*/ 130 h 478"/>
                <a:gd name="T44" fmla="*/ 132 w 237"/>
                <a:gd name="T45" fmla="*/ 134 h 478"/>
                <a:gd name="T46" fmla="*/ 134 w 237"/>
                <a:gd name="T47" fmla="*/ 128 h 478"/>
                <a:gd name="T48" fmla="*/ 143 w 237"/>
                <a:gd name="T49" fmla="*/ 130 h 478"/>
                <a:gd name="T50" fmla="*/ 155 w 237"/>
                <a:gd name="T51" fmla="*/ 121 h 478"/>
                <a:gd name="T52" fmla="*/ 162 w 237"/>
                <a:gd name="T53" fmla="*/ 102 h 478"/>
                <a:gd name="T54" fmla="*/ 157 w 237"/>
                <a:gd name="T55" fmla="*/ 86 h 478"/>
                <a:gd name="T56" fmla="*/ 173 w 237"/>
                <a:gd name="T57" fmla="*/ 82 h 478"/>
                <a:gd name="T58" fmla="*/ 186 w 237"/>
                <a:gd name="T59" fmla="*/ 54 h 478"/>
                <a:gd name="T60" fmla="*/ 179 w 237"/>
                <a:gd name="T61" fmla="*/ 45 h 478"/>
                <a:gd name="T62" fmla="*/ 153 w 237"/>
                <a:gd name="T63" fmla="*/ 53 h 478"/>
                <a:gd name="T64" fmla="*/ 157 w 237"/>
                <a:gd name="T65" fmla="*/ 43 h 478"/>
                <a:gd name="T66" fmla="*/ 141 w 237"/>
                <a:gd name="T67" fmla="*/ 39 h 478"/>
                <a:gd name="T68" fmla="*/ 146 w 237"/>
                <a:gd name="T69" fmla="*/ 27 h 478"/>
                <a:gd name="T70" fmla="*/ 158 w 237"/>
                <a:gd name="T71" fmla="*/ 22 h 478"/>
                <a:gd name="T72" fmla="*/ 163 w 237"/>
                <a:gd name="T73" fmla="*/ 1 h 478"/>
                <a:gd name="T74" fmla="*/ 171 w 237"/>
                <a:gd name="T75" fmla="*/ 0 h 478"/>
                <a:gd name="T76" fmla="*/ 179 w 237"/>
                <a:gd name="T77" fmla="*/ 9 h 478"/>
                <a:gd name="T78" fmla="*/ 186 w 237"/>
                <a:gd name="T79" fmla="*/ 6 h 478"/>
                <a:gd name="T80" fmla="*/ 187 w 237"/>
                <a:gd name="T81" fmla="*/ 17 h 478"/>
                <a:gd name="T82" fmla="*/ 200 w 237"/>
                <a:gd name="T83" fmla="*/ 20 h 478"/>
                <a:gd name="T84" fmla="*/ 195 w 237"/>
                <a:gd name="T85" fmla="*/ 37 h 478"/>
                <a:gd name="T86" fmla="*/ 201 w 237"/>
                <a:gd name="T87" fmla="*/ 38 h 478"/>
                <a:gd name="T88" fmla="*/ 202 w 237"/>
                <a:gd name="T89" fmla="*/ 46 h 478"/>
                <a:gd name="T90" fmla="*/ 214 w 237"/>
                <a:gd name="T91" fmla="*/ 39 h 478"/>
                <a:gd name="T92" fmla="*/ 234 w 237"/>
                <a:gd name="T93" fmla="*/ 38 h 478"/>
                <a:gd name="T94" fmla="*/ 235 w 237"/>
                <a:gd name="T95" fmla="*/ 43 h 478"/>
                <a:gd name="T96" fmla="*/ 229 w 237"/>
                <a:gd name="T97" fmla="*/ 67 h 478"/>
                <a:gd name="T98" fmla="*/ 237 w 237"/>
                <a:gd name="T99" fmla="*/ 97 h 478"/>
                <a:gd name="T100" fmla="*/ 236 w 237"/>
                <a:gd name="T101" fmla="*/ 150 h 478"/>
                <a:gd name="T102" fmla="*/ 212 w 237"/>
                <a:gd name="T103" fmla="*/ 266 h 478"/>
                <a:gd name="T104" fmla="*/ 209 w 237"/>
                <a:gd name="T105" fmla="*/ 326 h 478"/>
                <a:gd name="T106" fmla="*/ 171 w 237"/>
                <a:gd name="T107" fmla="*/ 396 h 478"/>
                <a:gd name="T108" fmla="*/ 143 w 237"/>
                <a:gd name="T109" fmla="*/ 420 h 478"/>
                <a:gd name="T110" fmla="*/ 91 w 237"/>
                <a:gd name="T111" fmla="*/ 434 h 478"/>
                <a:gd name="T112" fmla="*/ 67 w 237"/>
                <a:gd name="T113" fmla="*/ 478 h 478"/>
                <a:gd name="T114" fmla="*/ 51 w 237"/>
                <a:gd name="T115" fmla="*/ 475 h 478"/>
                <a:gd name="T116" fmla="*/ 40 w 237"/>
                <a:gd name="T117" fmla="*/ 458 h 478"/>
                <a:gd name="T118" fmla="*/ 31 w 237"/>
                <a:gd name="T119" fmla="*/ 458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7" h="478">
                  <a:moveTo>
                    <a:pt x="31" y="458"/>
                  </a:moveTo>
                  <a:lnTo>
                    <a:pt x="56" y="434"/>
                  </a:lnTo>
                  <a:lnTo>
                    <a:pt x="51" y="404"/>
                  </a:lnTo>
                  <a:lnTo>
                    <a:pt x="42" y="399"/>
                  </a:lnTo>
                  <a:lnTo>
                    <a:pt x="35" y="371"/>
                  </a:lnTo>
                  <a:lnTo>
                    <a:pt x="0" y="332"/>
                  </a:lnTo>
                  <a:lnTo>
                    <a:pt x="18" y="317"/>
                  </a:lnTo>
                  <a:lnTo>
                    <a:pt x="22" y="290"/>
                  </a:lnTo>
                  <a:lnTo>
                    <a:pt x="73" y="287"/>
                  </a:lnTo>
                  <a:lnTo>
                    <a:pt x="76" y="278"/>
                  </a:lnTo>
                  <a:lnTo>
                    <a:pt x="67" y="255"/>
                  </a:lnTo>
                  <a:lnTo>
                    <a:pt x="75" y="245"/>
                  </a:lnTo>
                  <a:lnTo>
                    <a:pt x="69" y="234"/>
                  </a:lnTo>
                  <a:lnTo>
                    <a:pt x="74" y="203"/>
                  </a:lnTo>
                  <a:lnTo>
                    <a:pt x="65" y="185"/>
                  </a:lnTo>
                  <a:lnTo>
                    <a:pt x="80" y="169"/>
                  </a:lnTo>
                  <a:lnTo>
                    <a:pt x="73" y="156"/>
                  </a:lnTo>
                  <a:lnTo>
                    <a:pt x="77" y="142"/>
                  </a:lnTo>
                  <a:lnTo>
                    <a:pt x="89" y="130"/>
                  </a:lnTo>
                  <a:lnTo>
                    <a:pt x="106" y="131"/>
                  </a:lnTo>
                  <a:lnTo>
                    <a:pt x="107" y="140"/>
                  </a:lnTo>
                  <a:lnTo>
                    <a:pt x="120" y="130"/>
                  </a:lnTo>
                  <a:lnTo>
                    <a:pt x="132" y="134"/>
                  </a:lnTo>
                  <a:lnTo>
                    <a:pt x="134" y="128"/>
                  </a:lnTo>
                  <a:lnTo>
                    <a:pt x="143" y="130"/>
                  </a:lnTo>
                  <a:lnTo>
                    <a:pt x="155" y="121"/>
                  </a:lnTo>
                  <a:lnTo>
                    <a:pt x="162" y="102"/>
                  </a:lnTo>
                  <a:lnTo>
                    <a:pt x="157" y="86"/>
                  </a:lnTo>
                  <a:lnTo>
                    <a:pt x="173" y="82"/>
                  </a:lnTo>
                  <a:lnTo>
                    <a:pt x="186" y="54"/>
                  </a:lnTo>
                  <a:lnTo>
                    <a:pt x="179" y="45"/>
                  </a:lnTo>
                  <a:lnTo>
                    <a:pt x="153" y="53"/>
                  </a:lnTo>
                  <a:lnTo>
                    <a:pt x="157" y="43"/>
                  </a:lnTo>
                  <a:lnTo>
                    <a:pt x="141" y="39"/>
                  </a:lnTo>
                  <a:lnTo>
                    <a:pt x="146" y="27"/>
                  </a:lnTo>
                  <a:lnTo>
                    <a:pt x="158" y="22"/>
                  </a:lnTo>
                  <a:lnTo>
                    <a:pt x="163" y="1"/>
                  </a:lnTo>
                  <a:lnTo>
                    <a:pt x="171" y="0"/>
                  </a:lnTo>
                  <a:lnTo>
                    <a:pt x="179" y="9"/>
                  </a:lnTo>
                  <a:lnTo>
                    <a:pt x="186" y="6"/>
                  </a:lnTo>
                  <a:lnTo>
                    <a:pt x="187" y="17"/>
                  </a:lnTo>
                  <a:lnTo>
                    <a:pt x="200" y="20"/>
                  </a:lnTo>
                  <a:lnTo>
                    <a:pt x="195" y="37"/>
                  </a:lnTo>
                  <a:lnTo>
                    <a:pt x="201" y="38"/>
                  </a:lnTo>
                  <a:lnTo>
                    <a:pt x="202" y="46"/>
                  </a:lnTo>
                  <a:lnTo>
                    <a:pt x="214" y="39"/>
                  </a:lnTo>
                  <a:lnTo>
                    <a:pt x="234" y="38"/>
                  </a:lnTo>
                  <a:lnTo>
                    <a:pt x="235" y="43"/>
                  </a:lnTo>
                  <a:lnTo>
                    <a:pt x="229" y="67"/>
                  </a:lnTo>
                  <a:lnTo>
                    <a:pt x="237" y="97"/>
                  </a:lnTo>
                  <a:lnTo>
                    <a:pt x="236" y="150"/>
                  </a:lnTo>
                  <a:lnTo>
                    <a:pt x="212" y="266"/>
                  </a:lnTo>
                  <a:lnTo>
                    <a:pt x="209" y="326"/>
                  </a:lnTo>
                  <a:lnTo>
                    <a:pt x="171" y="396"/>
                  </a:lnTo>
                  <a:lnTo>
                    <a:pt x="143" y="420"/>
                  </a:lnTo>
                  <a:lnTo>
                    <a:pt x="91" y="434"/>
                  </a:lnTo>
                  <a:lnTo>
                    <a:pt x="67" y="478"/>
                  </a:lnTo>
                  <a:lnTo>
                    <a:pt x="51" y="475"/>
                  </a:lnTo>
                  <a:lnTo>
                    <a:pt x="40" y="458"/>
                  </a:lnTo>
                  <a:lnTo>
                    <a:pt x="31" y="45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217"/>
            <p:cNvSpPr>
              <a:spLocks/>
            </p:cNvSpPr>
            <p:nvPr/>
          </p:nvSpPr>
          <p:spPr bwMode="auto">
            <a:xfrm>
              <a:off x="7343775" y="4945063"/>
              <a:ext cx="376237" cy="758825"/>
            </a:xfrm>
            <a:custGeom>
              <a:avLst/>
              <a:gdLst>
                <a:gd name="T0" fmla="*/ 31 w 237"/>
                <a:gd name="T1" fmla="*/ 458 h 478"/>
                <a:gd name="T2" fmla="*/ 56 w 237"/>
                <a:gd name="T3" fmla="*/ 434 h 478"/>
                <a:gd name="T4" fmla="*/ 51 w 237"/>
                <a:gd name="T5" fmla="*/ 404 h 478"/>
                <a:gd name="T6" fmla="*/ 42 w 237"/>
                <a:gd name="T7" fmla="*/ 399 h 478"/>
                <a:gd name="T8" fmla="*/ 35 w 237"/>
                <a:gd name="T9" fmla="*/ 371 h 478"/>
                <a:gd name="T10" fmla="*/ 0 w 237"/>
                <a:gd name="T11" fmla="*/ 332 h 478"/>
                <a:gd name="T12" fmla="*/ 18 w 237"/>
                <a:gd name="T13" fmla="*/ 317 h 478"/>
                <a:gd name="T14" fmla="*/ 22 w 237"/>
                <a:gd name="T15" fmla="*/ 290 h 478"/>
                <a:gd name="T16" fmla="*/ 73 w 237"/>
                <a:gd name="T17" fmla="*/ 287 h 478"/>
                <a:gd name="T18" fmla="*/ 76 w 237"/>
                <a:gd name="T19" fmla="*/ 278 h 478"/>
                <a:gd name="T20" fmla="*/ 67 w 237"/>
                <a:gd name="T21" fmla="*/ 255 h 478"/>
                <a:gd name="T22" fmla="*/ 75 w 237"/>
                <a:gd name="T23" fmla="*/ 245 h 478"/>
                <a:gd name="T24" fmla="*/ 69 w 237"/>
                <a:gd name="T25" fmla="*/ 234 h 478"/>
                <a:gd name="T26" fmla="*/ 74 w 237"/>
                <a:gd name="T27" fmla="*/ 203 h 478"/>
                <a:gd name="T28" fmla="*/ 65 w 237"/>
                <a:gd name="T29" fmla="*/ 185 h 478"/>
                <a:gd name="T30" fmla="*/ 80 w 237"/>
                <a:gd name="T31" fmla="*/ 169 h 478"/>
                <a:gd name="T32" fmla="*/ 73 w 237"/>
                <a:gd name="T33" fmla="*/ 156 h 478"/>
                <a:gd name="T34" fmla="*/ 77 w 237"/>
                <a:gd name="T35" fmla="*/ 142 h 478"/>
                <a:gd name="T36" fmla="*/ 89 w 237"/>
                <a:gd name="T37" fmla="*/ 130 h 478"/>
                <a:gd name="T38" fmla="*/ 106 w 237"/>
                <a:gd name="T39" fmla="*/ 131 h 478"/>
                <a:gd name="T40" fmla="*/ 107 w 237"/>
                <a:gd name="T41" fmla="*/ 140 h 478"/>
                <a:gd name="T42" fmla="*/ 120 w 237"/>
                <a:gd name="T43" fmla="*/ 130 h 478"/>
                <a:gd name="T44" fmla="*/ 132 w 237"/>
                <a:gd name="T45" fmla="*/ 134 h 478"/>
                <a:gd name="T46" fmla="*/ 134 w 237"/>
                <a:gd name="T47" fmla="*/ 128 h 478"/>
                <a:gd name="T48" fmla="*/ 143 w 237"/>
                <a:gd name="T49" fmla="*/ 130 h 478"/>
                <a:gd name="T50" fmla="*/ 155 w 237"/>
                <a:gd name="T51" fmla="*/ 121 h 478"/>
                <a:gd name="T52" fmla="*/ 162 w 237"/>
                <a:gd name="T53" fmla="*/ 102 h 478"/>
                <a:gd name="T54" fmla="*/ 157 w 237"/>
                <a:gd name="T55" fmla="*/ 86 h 478"/>
                <a:gd name="T56" fmla="*/ 173 w 237"/>
                <a:gd name="T57" fmla="*/ 82 h 478"/>
                <a:gd name="T58" fmla="*/ 186 w 237"/>
                <a:gd name="T59" fmla="*/ 54 h 478"/>
                <a:gd name="T60" fmla="*/ 179 w 237"/>
                <a:gd name="T61" fmla="*/ 45 h 478"/>
                <a:gd name="T62" fmla="*/ 153 w 237"/>
                <a:gd name="T63" fmla="*/ 53 h 478"/>
                <a:gd name="T64" fmla="*/ 157 w 237"/>
                <a:gd name="T65" fmla="*/ 43 h 478"/>
                <a:gd name="T66" fmla="*/ 141 w 237"/>
                <a:gd name="T67" fmla="*/ 39 h 478"/>
                <a:gd name="T68" fmla="*/ 146 w 237"/>
                <a:gd name="T69" fmla="*/ 27 h 478"/>
                <a:gd name="T70" fmla="*/ 158 w 237"/>
                <a:gd name="T71" fmla="*/ 22 h 478"/>
                <a:gd name="T72" fmla="*/ 163 w 237"/>
                <a:gd name="T73" fmla="*/ 1 h 478"/>
                <a:gd name="T74" fmla="*/ 171 w 237"/>
                <a:gd name="T75" fmla="*/ 0 h 478"/>
                <a:gd name="T76" fmla="*/ 179 w 237"/>
                <a:gd name="T77" fmla="*/ 9 h 478"/>
                <a:gd name="T78" fmla="*/ 186 w 237"/>
                <a:gd name="T79" fmla="*/ 6 h 478"/>
                <a:gd name="T80" fmla="*/ 187 w 237"/>
                <a:gd name="T81" fmla="*/ 17 h 478"/>
                <a:gd name="T82" fmla="*/ 200 w 237"/>
                <a:gd name="T83" fmla="*/ 20 h 478"/>
                <a:gd name="T84" fmla="*/ 195 w 237"/>
                <a:gd name="T85" fmla="*/ 37 h 478"/>
                <a:gd name="T86" fmla="*/ 201 w 237"/>
                <a:gd name="T87" fmla="*/ 38 h 478"/>
                <a:gd name="T88" fmla="*/ 202 w 237"/>
                <a:gd name="T89" fmla="*/ 46 h 478"/>
                <a:gd name="T90" fmla="*/ 214 w 237"/>
                <a:gd name="T91" fmla="*/ 39 h 478"/>
                <a:gd name="T92" fmla="*/ 234 w 237"/>
                <a:gd name="T93" fmla="*/ 38 h 478"/>
                <a:gd name="T94" fmla="*/ 235 w 237"/>
                <a:gd name="T95" fmla="*/ 43 h 478"/>
                <a:gd name="T96" fmla="*/ 229 w 237"/>
                <a:gd name="T97" fmla="*/ 67 h 478"/>
                <a:gd name="T98" fmla="*/ 237 w 237"/>
                <a:gd name="T99" fmla="*/ 97 h 478"/>
                <a:gd name="T100" fmla="*/ 236 w 237"/>
                <a:gd name="T101" fmla="*/ 150 h 478"/>
                <a:gd name="T102" fmla="*/ 212 w 237"/>
                <a:gd name="T103" fmla="*/ 266 h 478"/>
                <a:gd name="T104" fmla="*/ 209 w 237"/>
                <a:gd name="T105" fmla="*/ 326 h 478"/>
                <a:gd name="T106" fmla="*/ 171 w 237"/>
                <a:gd name="T107" fmla="*/ 396 h 478"/>
                <a:gd name="T108" fmla="*/ 143 w 237"/>
                <a:gd name="T109" fmla="*/ 420 h 478"/>
                <a:gd name="T110" fmla="*/ 91 w 237"/>
                <a:gd name="T111" fmla="*/ 434 h 478"/>
                <a:gd name="T112" fmla="*/ 67 w 237"/>
                <a:gd name="T113" fmla="*/ 478 h 478"/>
                <a:gd name="T114" fmla="*/ 51 w 237"/>
                <a:gd name="T115" fmla="*/ 475 h 478"/>
                <a:gd name="T116" fmla="*/ 40 w 237"/>
                <a:gd name="T117" fmla="*/ 458 h 478"/>
                <a:gd name="T118" fmla="*/ 31 w 237"/>
                <a:gd name="T119" fmla="*/ 458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7" h="478">
                  <a:moveTo>
                    <a:pt x="31" y="458"/>
                  </a:moveTo>
                  <a:lnTo>
                    <a:pt x="56" y="434"/>
                  </a:lnTo>
                  <a:lnTo>
                    <a:pt x="51" y="404"/>
                  </a:lnTo>
                  <a:lnTo>
                    <a:pt x="42" y="399"/>
                  </a:lnTo>
                  <a:lnTo>
                    <a:pt x="35" y="371"/>
                  </a:lnTo>
                  <a:lnTo>
                    <a:pt x="0" y="332"/>
                  </a:lnTo>
                  <a:lnTo>
                    <a:pt x="18" y="317"/>
                  </a:lnTo>
                  <a:lnTo>
                    <a:pt x="22" y="290"/>
                  </a:lnTo>
                  <a:lnTo>
                    <a:pt x="73" y="287"/>
                  </a:lnTo>
                  <a:lnTo>
                    <a:pt x="76" y="278"/>
                  </a:lnTo>
                  <a:lnTo>
                    <a:pt x="67" y="255"/>
                  </a:lnTo>
                  <a:lnTo>
                    <a:pt x="75" y="245"/>
                  </a:lnTo>
                  <a:lnTo>
                    <a:pt x="69" y="234"/>
                  </a:lnTo>
                  <a:lnTo>
                    <a:pt x="74" y="203"/>
                  </a:lnTo>
                  <a:lnTo>
                    <a:pt x="65" y="185"/>
                  </a:lnTo>
                  <a:lnTo>
                    <a:pt x="80" y="169"/>
                  </a:lnTo>
                  <a:lnTo>
                    <a:pt x="73" y="156"/>
                  </a:lnTo>
                  <a:lnTo>
                    <a:pt x="77" y="142"/>
                  </a:lnTo>
                  <a:lnTo>
                    <a:pt x="89" y="130"/>
                  </a:lnTo>
                  <a:lnTo>
                    <a:pt x="106" y="131"/>
                  </a:lnTo>
                  <a:lnTo>
                    <a:pt x="107" y="140"/>
                  </a:lnTo>
                  <a:lnTo>
                    <a:pt x="120" y="130"/>
                  </a:lnTo>
                  <a:lnTo>
                    <a:pt x="132" y="134"/>
                  </a:lnTo>
                  <a:lnTo>
                    <a:pt x="134" y="128"/>
                  </a:lnTo>
                  <a:lnTo>
                    <a:pt x="143" y="130"/>
                  </a:lnTo>
                  <a:lnTo>
                    <a:pt x="155" y="121"/>
                  </a:lnTo>
                  <a:lnTo>
                    <a:pt x="162" y="102"/>
                  </a:lnTo>
                  <a:lnTo>
                    <a:pt x="157" y="86"/>
                  </a:lnTo>
                  <a:lnTo>
                    <a:pt x="173" y="82"/>
                  </a:lnTo>
                  <a:lnTo>
                    <a:pt x="186" y="54"/>
                  </a:lnTo>
                  <a:lnTo>
                    <a:pt x="179" y="45"/>
                  </a:lnTo>
                  <a:lnTo>
                    <a:pt x="153" y="53"/>
                  </a:lnTo>
                  <a:lnTo>
                    <a:pt x="157" y="43"/>
                  </a:lnTo>
                  <a:lnTo>
                    <a:pt x="141" y="39"/>
                  </a:lnTo>
                  <a:lnTo>
                    <a:pt x="146" y="27"/>
                  </a:lnTo>
                  <a:lnTo>
                    <a:pt x="158" y="22"/>
                  </a:lnTo>
                  <a:lnTo>
                    <a:pt x="163" y="1"/>
                  </a:lnTo>
                  <a:lnTo>
                    <a:pt x="171" y="0"/>
                  </a:lnTo>
                  <a:lnTo>
                    <a:pt x="179" y="9"/>
                  </a:lnTo>
                  <a:lnTo>
                    <a:pt x="186" y="6"/>
                  </a:lnTo>
                  <a:lnTo>
                    <a:pt x="187" y="17"/>
                  </a:lnTo>
                  <a:lnTo>
                    <a:pt x="200" y="20"/>
                  </a:lnTo>
                  <a:lnTo>
                    <a:pt x="195" y="37"/>
                  </a:lnTo>
                  <a:lnTo>
                    <a:pt x="201" y="38"/>
                  </a:lnTo>
                  <a:lnTo>
                    <a:pt x="202" y="46"/>
                  </a:lnTo>
                  <a:lnTo>
                    <a:pt x="214" y="39"/>
                  </a:lnTo>
                  <a:lnTo>
                    <a:pt x="234" y="38"/>
                  </a:lnTo>
                  <a:lnTo>
                    <a:pt x="235" y="43"/>
                  </a:lnTo>
                  <a:lnTo>
                    <a:pt x="229" y="67"/>
                  </a:lnTo>
                  <a:lnTo>
                    <a:pt x="237" y="97"/>
                  </a:lnTo>
                  <a:lnTo>
                    <a:pt x="236" y="150"/>
                  </a:lnTo>
                  <a:lnTo>
                    <a:pt x="212" y="266"/>
                  </a:lnTo>
                  <a:lnTo>
                    <a:pt x="209" y="326"/>
                  </a:lnTo>
                  <a:lnTo>
                    <a:pt x="171" y="396"/>
                  </a:lnTo>
                  <a:lnTo>
                    <a:pt x="143" y="420"/>
                  </a:lnTo>
                  <a:lnTo>
                    <a:pt x="91" y="434"/>
                  </a:lnTo>
                  <a:lnTo>
                    <a:pt x="67" y="478"/>
                  </a:lnTo>
                  <a:lnTo>
                    <a:pt x="51" y="475"/>
                  </a:lnTo>
                  <a:lnTo>
                    <a:pt x="40" y="458"/>
                  </a:lnTo>
                  <a:lnTo>
                    <a:pt x="31" y="458"/>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87" name="Freeform 218"/>
            <p:cNvSpPr>
              <a:spLocks/>
            </p:cNvSpPr>
            <p:nvPr/>
          </p:nvSpPr>
          <p:spPr bwMode="auto">
            <a:xfrm>
              <a:off x="7162800" y="5037138"/>
              <a:ext cx="257175" cy="192088"/>
            </a:xfrm>
            <a:custGeom>
              <a:avLst/>
              <a:gdLst>
                <a:gd name="T0" fmla="*/ 2 w 162"/>
                <a:gd name="T1" fmla="*/ 68 h 121"/>
                <a:gd name="T2" fmla="*/ 0 w 162"/>
                <a:gd name="T3" fmla="*/ 61 h 121"/>
                <a:gd name="T4" fmla="*/ 12 w 162"/>
                <a:gd name="T5" fmla="*/ 52 h 121"/>
                <a:gd name="T6" fmla="*/ 8 w 162"/>
                <a:gd name="T7" fmla="*/ 37 h 121"/>
                <a:gd name="T8" fmla="*/ 22 w 162"/>
                <a:gd name="T9" fmla="*/ 32 h 121"/>
                <a:gd name="T10" fmla="*/ 30 w 162"/>
                <a:gd name="T11" fmla="*/ 19 h 121"/>
                <a:gd name="T12" fmla="*/ 38 w 162"/>
                <a:gd name="T13" fmla="*/ 20 h 121"/>
                <a:gd name="T14" fmla="*/ 36 w 162"/>
                <a:gd name="T15" fmla="*/ 8 h 121"/>
                <a:gd name="T16" fmla="*/ 41 w 162"/>
                <a:gd name="T17" fmla="*/ 4 h 121"/>
                <a:gd name="T18" fmla="*/ 51 w 162"/>
                <a:gd name="T19" fmla="*/ 11 h 121"/>
                <a:gd name="T20" fmla="*/ 64 w 162"/>
                <a:gd name="T21" fmla="*/ 2 h 121"/>
                <a:gd name="T22" fmla="*/ 67 w 162"/>
                <a:gd name="T23" fmla="*/ 7 h 121"/>
                <a:gd name="T24" fmla="*/ 76 w 162"/>
                <a:gd name="T25" fmla="*/ 5 h 121"/>
                <a:gd name="T26" fmla="*/ 88 w 162"/>
                <a:gd name="T27" fmla="*/ 9 h 121"/>
                <a:gd name="T28" fmla="*/ 94 w 162"/>
                <a:gd name="T29" fmla="*/ 19 h 121"/>
                <a:gd name="T30" fmla="*/ 108 w 162"/>
                <a:gd name="T31" fmla="*/ 20 h 121"/>
                <a:gd name="T32" fmla="*/ 128 w 162"/>
                <a:gd name="T33" fmla="*/ 16 h 121"/>
                <a:gd name="T34" fmla="*/ 136 w 162"/>
                <a:gd name="T35" fmla="*/ 5 h 121"/>
                <a:gd name="T36" fmla="*/ 145 w 162"/>
                <a:gd name="T37" fmla="*/ 9 h 121"/>
                <a:gd name="T38" fmla="*/ 159 w 162"/>
                <a:gd name="T39" fmla="*/ 0 h 121"/>
                <a:gd name="T40" fmla="*/ 162 w 162"/>
                <a:gd name="T41" fmla="*/ 5 h 121"/>
                <a:gd name="T42" fmla="*/ 160 w 162"/>
                <a:gd name="T43" fmla="*/ 16 h 121"/>
                <a:gd name="T44" fmla="*/ 138 w 162"/>
                <a:gd name="T45" fmla="*/ 27 h 121"/>
                <a:gd name="T46" fmla="*/ 123 w 162"/>
                <a:gd name="T47" fmla="*/ 53 h 121"/>
                <a:gd name="T48" fmla="*/ 106 w 162"/>
                <a:gd name="T49" fmla="*/ 63 h 121"/>
                <a:gd name="T50" fmla="*/ 103 w 162"/>
                <a:gd name="T51" fmla="*/ 76 h 121"/>
                <a:gd name="T52" fmla="*/ 96 w 162"/>
                <a:gd name="T53" fmla="*/ 77 h 121"/>
                <a:gd name="T54" fmla="*/ 98 w 162"/>
                <a:gd name="T55" fmla="*/ 93 h 121"/>
                <a:gd name="T56" fmla="*/ 66 w 162"/>
                <a:gd name="T57" fmla="*/ 113 h 121"/>
                <a:gd name="T58" fmla="*/ 61 w 162"/>
                <a:gd name="T59" fmla="*/ 110 h 121"/>
                <a:gd name="T60" fmla="*/ 41 w 162"/>
                <a:gd name="T61" fmla="*/ 121 h 121"/>
                <a:gd name="T62" fmla="*/ 20 w 162"/>
                <a:gd name="T63" fmla="*/ 105 h 121"/>
                <a:gd name="T64" fmla="*/ 22 w 162"/>
                <a:gd name="T65" fmla="*/ 91 h 121"/>
                <a:gd name="T66" fmla="*/ 14 w 162"/>
                <a:gd name="T67" fmla="*/ 82 h 121"/>
                <a:gd name="T68" fmla="*/ 2 w 162"/>
                <a:gd name="T69" fmla="*/ 80 h 121"/>
                <a:gd name="T70" fmla="*/ 2 w 162"/>
                <a:gd name="T71" fmla="*/ 6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2" h="121">
                  <a:moveTo>
                    <a:pt x="2" y="68"/>
                  </a:moveTo>
                  <a:lnTo>
                    <a:pt x="0" y="61"/>
                  </a:lnTo>
                  <a:lnTo>
                    <a:pt x="12" y="52"/>
                  </a:lnTo>
                  <a:lnTo>
                    <a:pt x="8" y="37"/>
                  </a:lnTo>
                  <a:lnTo>
                    <a:pt x="22" y="32"/>
                  </a:lnTo>
                  <a:lnTo>
                    <a:pt x="30" y="19"/>
                  </a:lnTo>
                  <a:lnTo>
                    <a:pt x="38" y="20"/>
                  </a:lnTo>
                  <a:lnTo>
                    <a:pt x="36" y="8"/>
                  </a:lnTo>
                  <a:lnTo>
                    <a:pt x="41" y="4"/>
                  </a:lnTo>
                  <a:lnTo>
                    <a:pt x="51" y="11"/>
                  </a:lnTo>
                  <a:lnTo>
                    <a:pt x="64" y="2"/>
                  </a:lnTo>
                  <a:lnTo>
                    <a:pt x="67" y="7"/>
                  </a:lnTo>
                  <a:lnTo>
                    <a:pt x="76" y="5"/>
                  </a:lnTo>
                  <a:lnTo>
                    <a:pt x="88" y="9"/>
                  </a:lnTo>
                  <a:lnTo>
                    <a:pt x="94" y="19"/>
                  </a:lnTo>
                  <a:lnTo>
                    <a:pt x="108" y="20"/>
                  </a:lnTo>
                  <a:lnTo>
                    <a:pt x="128" y="16"/>
                  </a:lnTo>
                  <a:lnTo>
                    <a:pt x="136" y="5"/>
                  </a:lnTo>
                  <a:lnTo>
                    <a:pt x="145" y="9"/>
                  </a:lnTo>
                  <a:lnTo>
                    <a:pt x="159" y="0"/>
                  </a:lnTo>
                  <a:lnTo>
                    <a:pt x="162" y="5"/>
                  </a:lnTo>
                  <a:lnTo>
                    <a:pt x="160" y="16"/>
                  </a:lnTo>
                  <a:lnTo>
                    <a:pt x="138" y="27"/>
                  </a:lnTo>
                  <a:lnTo>
                    <a:pt x="123" y="53"/>
                  </a:lnTo>
                  <a:lnTo>
                    <a:pt x="106" y="63"/>
                  </a:lnTo>
                  <a:lnTo>
                    <a:pt x="103" y="76"/>
                  </a:lnTo>
                  <a:lnTo>
                    <a:pt x="96" y="77"/>
                  </a:lnTo>
                  <a:lnTo>
                    <a:pt x="98" y="93"/>
                  </a:lnTo>
                  <a:lnTo>
                    <a:pt x="66" y="113"/>
                  </a:lnTo>
                  <a:lnTo>
                    <a:pt x="61" y="110"/>
                  </a:lnTo>
                  <a:lnTo>
                    <a:pt x="41" y="121"/>
                  </a:lnTo>
                  <a:lnTo>
                    <a:pt x="20" y="105"/>
                  </a:lnTo>
                  <a:lnTo>
                    <a:pt x="22" y="91"/>
                  </a:lnTo>
                  <a:lnTo>
                    <a:pt x="14" y="82"/>
                  </a:lnTo>
                  <a:lnTo>
                    <a:pt x="2" y="80"/>
                  </a:lnTo>
                  <a:lnTo>
                    <a:pt x="2" y="6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Freeform 219"/>
            <p:cNvSpPr>
              <a:spLocks/>
            </p:cNvSpPr>
            <p:nvPr/>
          </p:nvSpPr>
          <p:spPr bwMode="auto">
            <a:xfrm>
              <a:off x="7162800" y="5037138"/>
              <a:ext cx="257175" cy="192088"/>
            </a:xfrm>
            <a:custGeom>
              <a:avLst/>
              <a:gdLst>
                <a:gd name="T0" fmla="*/ 2 w 162"/>
                <a:gd name="T1" fmla="*/ 68 h 121"/>
                <a:gd name="T2" fmla="*/ 0 w 162"/>
                <a:gd name="T3" fmla="*/ 61 h 121"/>
                <a:gd name="T4" fmla="*/ 12 w 162"/>
                <a:gd name="T5" fmla="*/ 52 h 121"/>
                <a:gd name="T6" fmla="*/ 8 w 162"/>
                <a:gd name="T7" fmla="*/ 37 h 121"/>
                <a:gd name="T8" fmla="*/ 22 w 162"/>
                <a:gd name="T9" fmla="*/ 32 h 121"/>
                <a:gd name="T10" fmla="*/ 30 w 162"/>
                <a:gd name="T11" fmla="*/ 19 h 121"/>
                <a:gd name="T12" fmla="*/ 38 w 162"/>
                <a:gd name="T13" fmla="*/ 20 h 121"/>
                <a:gd name="T14" fmla="*/ 36 w 162"/>
                <a:gd name="T15" fmla="*/ 8 h 121"/>
                <a:gd name="T16" fmla="*/ 41 w 162"/>
                <a:gd name="T17" fmla="*/ 4 h 121"/>
                <a:gd name="T18" fmla="*/ 51 w 162"/>
                <a:gd name="T19" fmla="*/ 11 h 121"/>
                <a:gd name="T20" fmla="*/ 64 w 162"/>
                <a:gd name="T21" fmla="*/ 2 h 121"/>
                <a:gd name="T22" fmla="*/ 67 w 162"/>
                <a:gd name="T23" fmla="*/ 7 h 121"/>
                <a:gd name="T24" fmla="*/ 76 w 162"/>
                <a:gd name="T25" fmla="*/ 5 h 121"/>
                <a:gd name="T26" fmla="*/ 88 w 162"/>
                <a:gd name="T27" fmla="*/ 9 h 121"/>
                <a:gd name="T28" fmla="*/ 94 w 162"/>
                <a:gd name="T29" fmla="*/ 19 h 121"/>
                <a:gd name="T30" fmla="*/ 108 w 162"/>
                <a:gd name="T31" fmla="*/ 20 h 121"/>
                <a:gd name="T32" fmla="*/ 128 w 162"/>
                <a:gd name="T33" fmla="*/ 16 h 121"/>
                <a:gd name="T34" fmla="*/ 136 w 162"/>
                <a:gd name="T35" fmla="*/ 5 h 121"/>
                <a:gd name="T36" fmla="*/ 145 w 162"/>
                <a:gd name="T37" fmla="*/ 9 h 121"/>
                <a:gd name="T38" fmla="*/ 159 w 162"/>
                <a:gd name="T39" fmla="*/ 0 h 121"/>
                <a:gd name="T40" fmla="*/ 162 w 162"/>
                <a:gd name="T41" fmla="*/ 5 h 121"/>
                <a:gd name="T42" fmla="*/ 160 w 162"/>
                <a:gd name="T43" fmla="*/ 16 h 121"/>
                <a:gd name="T44" fmla="*/ 138 w 162"/>
                <a:gd name="T45" fmla="*/ 27 h 121"/>
                <a:gd name="T46" fmla="*/ 123 w 162"/>
                <a:gd name="T47" fmla="*/ 53 h 121"/>
                <a:gd name="T48" fmla="*/ 106 w 162"/>
                <a:gd name="T49" fmla="*/ 63 h 121"/>
                <a:gd name="T50" fmla="*/ 103 w 162"/>
                <a:gd name="T51" fmla="*/ 76 h 121"/>
                <a:gd name="T52" fmla="*/ 96 w 162"/>
                <a:gd name="T53" fmla="*/ 77 h 121"/>
                <a:gd name="T54" fmla="*/ 98 w 162"/>
                <a:gd name="T55" fmla="*/ 93 h 121"/>
                <a:gd name="T56" fmla="*/ 66 w 162"/>
                <a:gd name="T57" fmla="*/ 113 h 121"/>
                <a:gd name="T58" fmla="*/ 61 w 162"/>
                <a:gd name="T59" fmla="*/ 110 h 121"/>
                <a:gd name="T60" fmla="*/ 41 w 162"/>
                <a:gd name="T61" fmla="*/ 121 h 121"/>
                <a:gd name="T62" fmla="*/ 20 w 162"/>
                <a:gd name="T63" fmla="*/ 105 h 121"/>
                <a:gd name="T64" fmla="*/ 22 w 162"/>
                <a:gd name="T65" fmla="*/ 91 h 121"/>
                <a:gd name="T66" fmla="*/ 14 w 162"/>
                <a:gd name="T67" fmla="*/ 82 h 121"/>
                <a:gd name="T68" fmla="*/ 2 w 162"/>
                <a:gd name="T69" fmla="*/ 80 h 121"/>
                <a:gd name="T70" fmla="*/ 2 w 162"/>
                <a:gd name="T71" fmla="*/ 6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2" h="121">
                  <a:moveTo>
                    <a:pt x="2" y="68"/>
                  </a:moveTo>
                  <a:lnTo>
                    <a:pt x="0" y="61"/>
                  </a:lnTo>
                  <a:lnTo>
                    <a:pt x="12" y="52"/>
                  </a:lnTo>
                  <a:lnTo>
                    <a:pt x="8" y="37"/>
                  </a:lnTo>
                  <a:lnTo>
                    <a:pt x="22" y="32"/>
                  </a:lnTo>
                  <a:lnTo>
                    <a:pt x="30" y="19"/>
                  </a:lnTo>
                  <a:lnTo>
                    <a:pt x="38" y="20"/>
                  </a:lnTo>
                  <a:lnTo>
                    <a:pt x="36" y="8"/>
                  </a:lnTo>
                  <a:lnTo>
                    <a:pt x="41" y="4"/>
                  </a:lnTo>
                  <a:lnTo>
                    <a:pt x="51" y="11"/>
                  </a:lnTo>
                  <a:lnTo>
                    <a:pt x="64" y="2"/>
                  </a:lnTo>
                  <a:lnTo>
                    <a:pt x="67" y="7"/>
                  </a:lnTo>
                  <a:lnTo>
                    <a:pt x="76" y="5"/>
                  </a:lnTo>
                  <a:lnTo>
                    <a:pt x="88" y="9"/>
                  </a:lnTo>
                  <a:lnTo>
                    <a:pt x="94" y="19"/>
                  </a:lnTo>
                  <a:lnTo>
                    <a:pt x="108" y="20"/>
                  </a:lnTo>
                  <a:lnTo>
                    <a:pt x="128" y="16"/>
                  </a:lnTo>
                  <a:lnTo>
                    <a:pt x="136" y="5"/>
                  </a:lnTo>
                  <a:lnTo>
                    <a:pt x="145" y="9"/>
                  </a:lnTo>
                  <a:lnTo>
                    <a:pt x="159" y="0"/>
                  </a:lnTo>
                  <a:lnTo>
                    <a:pt x="162" y="5"/>
                  </a:lnTo>
                  <a:lnTo>
                    <a:pt x="160" y="16"/>
                  </a:lnTo>
                  <a:lnTo>
                    <a:pt x="138" y="27"/>
                  </a:lnTo>
                  <a:lnTo>
                    <a:pt x="123" y="53"/>
                  </a:lnTo>
                  <a:lnTo>
                    <a:pt x="106" y="63"/>
                  </a:lnTo>
                  <a:lnTo>
                    <a:pt x="103" y="76"/>
                  </a:lnTo>
                  <a:lnTo>
                    <a:pt x="96" y="77"/>
                  </a:lnTo>
                  <a:lnTo>
                    <a:pt x="98" y="93"/>
                  </a:lnTo>
                  <a:lnTo>
                    <a:pt x="66" y="113"/>
                  </a:lnTo>
                  <a:lnTo>
                    <a:pt x="61" y="110"/>
                  </a:lnTo>
                  <a:lnTo>
                    <a:pt x="41" y="121"/>
                  </a:lnTo>
                  <a:lnTo>
                    <a:pt x="20" y="105"/>
                  </a:lnTo>
                  <a:lnTo>
                    <a:pt x="22" y="91"/>
                  </a:lnTo>
                  <a:lnTo>
                    <a:pt x="14" y="82"/>
                  </a:lnTo>
                  <a:lnTo>
                    <a:pt x="2" y="80"/>
                  </a:lnTo>
                  <a:lnTo>
                    <a:pt x="2" y="68"/>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89" name="Freeform 220"/>
            <p:cNvSpPr>
              <a:spLocks noEditPoints="1"/>
            </p:cNvSpPr>
            <p:nvPr/>
          </p:nvSpPr>
          <p:spPr bwMode="auto">
            <a:xfrm>
              <a:off x="7480300" y="4068763"/>
              <a:ext cx="928687" cy="996950"/>
            </a:xfrm>
            <a:custGeom>
              <a:avLst/>
              <a:gdLst>
                <a:gd name="T0" fmla="*/ 555 w 585"/>
                <a:gd name="T1" fmla="*/ 263 h 628"/>
                <a:gd name="T2" fmla="*/ 542 w 585"/>
                <a:gd name="T3" fmla="*/ 204 h 628"/>
                <a:gd name="T4" fmla="*/ 519 w 585"/>
                <a:gd name="T5" fmla="*/ 166 h 628"/>
                <a:gd name="T6" fmla="*/ 539 w 585"/>
                <a:gd name="T7" fmla="*/ 132 h 628"/>
                <a:gd name="T8" fmla="*/ 519 w 585"/>
                <a:gd name="T9" fmla="*/ 118 h 628"/>
                <a:gd name="T10" fmla="*/ 517 w 585"/>
                <a:gd name="T11" fmla="*/ 94 h 628"/>
                <a:gd name="T12" fmla="*/ 518 w 585"/>
                <a:gd name="T13" fmla="*/ 47 h 628"/>
                <a:gd name="T14" fmla="*/ 493 w 585"/>
                <a:gd name="T15" fmla="*/ 30 h 628"/>
                <a:gd name="T16" fmla="*/ 519 w 585"/>
                <a:gd name="T17" fmla="*/ 10 h 628"/>
                <a:gd name="T18" fmla="*/ 551 w 585"/>
                <a:gd name="T19" fmla="*/ 2 h 628"/>
                <a:gd name="T20" fmla="*/ 552 w 585"/>
                <a:gd name="T21" fmla="*/ 88 h 628"/>
                <a:gd name="T22" fmla="*/ 570 w 585"/>
                <a:gd name="T23" fmla="*/ 129 h 628"/>
                <a:gd name="T24" fmla="*/ 563 w 585"/>
                <a:gd name="T25" fmla="*/ 193 h 628"/>
                <a:gd name="T26" fmla="*/ 585 w 585"/>
                <a:gd name="T27" fmla="*/ 245 h 628"/>
                <a:gd name="T28" fmla="*/ 573 w 585"/>
                <a:gd name="T29" fmla="*/ 320 h 628"/>
                <a:gd name="T30" fmla="*/ 471 w 585"/>
                <a:gd name="T31" fmla="*/ 617 h 628"/>
                <a:gd name="T32" fmla="*/ 488 w 585"/>
                <a:gd name="T33" fmla="*/ 536 h 628"/>
                <a:gd name="T34" fmla="*/ 509 w 585"/>
                <a:gd name="T35" fmla="*/ 453 h 628"/>
                <a:gd name="T36" fmla="*/ 532 w 585"/>
                <a:gd name="T37" fmla="*/ 423 h 628"/>
                <a:gd name="T38" fmla="*/ 542 w 585"/>
                <a:gd name="T39" fmla="*/ 362 h 628"/>
                <a:gd name="T40" fmla="*/ 534 w 585"/>
                <a:gd name="T41" fmla="*/ 328 h 628"/>
                <a:gd name="T42" fmla="*/ 565 w 585"/>
                <a:gd name="T43" fmla="*/ 336 h 628"/>
                <a:gd name="T44" fmla="*/ 563 w 585"/>
                <a:gd name="T45" fmla="*/ 421 h 628"/>
                <a:gd name="T46" fmla="*/ 547 w 585"/>
                <a:gd name="T47" fmla="*/ 456 h 628"/>
                <a:gd name="T48" fmla="*/ 523 w 585"/>
                <a:gd name="T49" fmla="*/ 522 h 628"/>
                <a:gd name="T50" fmla="*/ 539 w 585"/>
                <a:gd name="T51" fmla="*/ 569 h 628"/>
                <a:gd name="T52" fmla="*/ 523 w 585"/>
                <a:gd name="T53" fmla="*/ 628 h 628"/>
                <a:gd name="T54" fmla="*/ 476 w 585"/>
                <a:gd name="T55" fmla="*/ 623 h 628"/>
                <a:gd name="T56" fmla="*/ 78 w 585"/>
                <a:gd name="T57" fmla="*/ 334 h 628"/>
                <a:gd name="T58" fmla="*/ 12 w 585"/>
                <a:gd name="T59" fmla="*/ 232 h 628"/>
                <a:gd name="T60" fmla="*/ 5 w 585"/>
                <a:gd name="T61" fmla="*/ 190 h 628"/>
                <a:gd name="T62" fmla="*/ 16 w 585"/>
                <a:gd name="T63" fmla="*/ 156 h 628"/>
                <a:gd name="T64" fmla="*/ 55 w 585"/>
                <a:gd name="T65" fmla="*/ 184 h 628"/>
                <a:gd name="T66" fmla="*/ 123 w 585"/>
                <a:gd name="T67" fmla="*/ 264 h 628"/>
                <a:gd name="T68" fmla="*/ 255 w 585"/>
                <a:gd name="T69" fmla="*/ 374 h 628"/>
                <a:gd name="T70" fmla="*/ 292 w 585"/>
                <a:gd name="T71" fmla="*/ 395 h 628"/>
                <a:gd name="T72" fmla="*/ 284 w 585"/>
                <a:gd name="T73" fmla="*/ 415 h 628"/>
                <a:gd name="T74" fmla="*/ 223 w 585"/>
                <a:gd name="T75" fmla="*/ 414 h 628"/>
                <a:gd name="T76" fmla="*/ 281 w 585"/>
                <a:gd name="T77" fmla="*/ 499 h 628"/>
                <a:gd name="T78" fmla="*/ 311 w 585"/>
                <a:gd name="T79" fmla="*/ 508 h 628"/>
                <a:gd name="T80" fmla="*/ 342 w 585"/>
                <a:gd name="T81" fmla="*/ 560 h 628"/>
                <a:gd name="T82" fmla="*/ 326 w 585"/>
                <a:gd name="T83" fmla="*/ 571 h 628"/>
                <a:gd name="T84" fmla="*/ 301 w 585"/>
                <a:gd name="T85" fmla="*/ 552 h 628"/>
                <a:gd name="T86" fmla="*/ 304 w 585"/>
                <a:gd name="T87" fmla="*/ 605 h 628"/>
                <a:gd name="T88" fmla="*/ 250 w 585"/>
                <a:gd name="T89" fmla="*/ 580 h 628"/>
                <a:gd name="T90" fmla="*/ 217 w 585"/>
                <a:gd name="T91" fmla="*/ 521 h 628"/>
                <a:gd name="T92" fmla="*/ 176 w 585"/>
                <a:gd name="T93" fmla="*/ 468 h 628"/>
                <a:gd name="T94" fmla="*/ 113 w 585"/>
                <a:gd name="T95" fmla="*/ 364 h 628"/>
                <a:gd name="T96" fmla="*/ 93 w 585"/>
                <a:gd name="T97" fmla="*/ 334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85" h="628">
                  <a:moveTo>
                    <a:pt x="557" y="315"/>
                  </a:moveTo>
                  <a:lnTo>
                    <a:pt x="555" y="263"/>
                  </a:lnTo>
                  <a:lnTo>
                    <a:pt x="559" y="243"/>
                  </a:lnTo>
                  <a:lnTo>
                    <a:pt x="542" y="204"/>
                  </a:lnTo>
                  <a:lnTo>
                    <a:pt x="545" y="191"/>
                  </a:lnTo>
                  <a:lnTo>
                    <a:pt x="519" y="166"/>
                  </a:lnTo>
                  <a:lnTo>
                    <a:pt x="537" y="144"/>
                  </a:lnTo>
                  <a:lnTo>
                    <a:pt x="539" y="132"/>
                  </a:lnTo>
                  <a:lnTo>
                    <a:pt x="537" y="123"/>
                  </a:lnTo>
                  <a:lnTo>
                    <a:pt x="519" y="118"/>
                  </a:lnTo>
                  <a:lnTo>
                    <a:pt x="511" y="109"/>
                  </a:lnTo>
                  <a:lnTo>
                    <a:pt x="517" y="94"/>
                  </a:lnTo>
                  <a:lnTo>
                    <a:pt x="509" y="72"/>
                  </a:lnTo>
                  <a:lnTo>
                    <a:pt x="518" y="47"/>
                  </a:lnTo>
                  <a:lnTo>
                    <a:pt x="499" y="41"/>
                  </a:lnTo>
                  <a:lnTo>
                    <a:pt x="493" y="30"/>
                  </a:lnTo>
                  <a:lnTo>
                    <a:pt x="500" y="17"/>
                  </a:lnTo>
                  <a:lnTo>
                    <a:pt x="519" y="10"/>
                  </a:lnTo>
                  <a:lnTo>
                    <a:pt x="520" y="0"/>
                  </a:lnTo>
                  <a:lnTo>
                    <a:pt x="551" y="2"/>
                  </a:lnTo>
                  <a:lnTo>
                    <a:pt x="556" y="46"/>
                  </a:lnTo>
                  <a:lnTo>
                    <a:pt x="552" y="88"/>
                  </a:lnTo>
                  <a:lnTo>
                    <a:pt x="566" y="109"/>
                  </a:lnTo>
                  <a:lnTo>
                    <a:pt x="570" y="129"/>
                  </a:lnTo>
                  <a:lnTo>
                    <a:pt x="572" y="176"/>
                  </a:lnTo>
                  <a:lnTo>
                    <a:pt x="563" y="193"/>
                  </a:lnTo>
                  <a:lnTo>
                    <a:pt x="575" y="206"/>
                  </a:lnTo>
                  <a:lnTo>
                    <a:pt x="585" y="245"/>
                  </a:lnTo>
                  <a:lnTo>
                    <a:pt x="583" y="311"/>
                  </a:lnTo>
                  <a:lnTo>
                    <a:pt x="573" y="320"/>
                  </a:lnTo>
                  <a:lnTo>
                    <a:pt x="557" y="315"/>
                  </a:lnTo>
                  <a:close/>
                  <a:moveTo>
                    <a:pt x="471" y="617"/>
                  </a:moveTo>
                  <a:lnTo>
                    <a:pt x="465" y="561"/>
                  </a:lnTo>
                  <a:lnTo>
                    <a:pt x="488" y="536"/>
                  </a:lnTo>
                  <a:lnTo>
                    <a:pt x="491" y="468"/>
                  </a:lnTo>
                  <a:lnTo>
                    <a:pt x="509" y="453"/>
                  </a:lnTo>
                  <a:lnTo>
                    <a:pt x="515" y="438"/>
                  </a:lnTo>
                  <a:lnTo>
                    <a:pt x="532" y="423"/>
                  </a:lnTo>
                  <a:lnTo>
                    <a:pt x="533" y="386"/>
                  </a:lnTo>
                  <a:lnTo>
                    <a:pt x="542" y="362"/>
                  </a:lnTo>
                  <a:lnTo>
                    <a:pt x="528" y="337"/>
                  </a:lnTo>
                  <a:lnTo>
                    <a:pt x="534" y="328"/>
                  </a:lnTo>
                  <a:lnTo>
                    <a:pt x="545" y="326"/>
                  </a:lnTo>
                  <a:lnTo>
                    <a:pt x="565" y="336"/>
                  </a:lnTo>
                  <a:lnTo>
                    <a:pt x="568" y="364"/>
                  </a:lnTo>
                  <a:lnTo>
                    <a:pt x="563" y="421"/>
                  </a:lnTo>
                  <a:lnTo>
                    <a:pt x="546" y="444"/>
                  </a:lnTo>
                  <a:lnTo>
                    <a:pt x="547" y="456"/>
                  </a:lnTo>
                  <a:lnTo>
                    <a:pt x="534" y="479"/>
                  </a:lnTo>
                  <a:lnTo>
                    <a:pt x="523" y="522"/>
                  </a:lnTo>
                  <a:lnTo>
                    <a:pt x="519" y="545"/>
                  </a:lnTo>
                  <a:lnTo>
                    <a:pt x="539" y="569"/>
                  </a:lnTo>
                  <a:lnTo>
                    <a:pt x="539" y="583"/>
                  </a:lnTo>
                  <a:lnTo>
                    <a:pt x="523" y="628"/>
                  </a:lnTo>
                  <a:lnTo>
                    <a:pt x="500" y="620"/>
                  </a:lnTo>
                  <a:lnTo>
                    <a:pt x="476" y="623"/>
                  </a:lnTo>
                  <a:lnTo>
                    <a:pt x="471" y="617"/>
                  </a:lnTo>
                  <a:close/>
                  <a:moveTo>
                    <a:pt x="78" y="334"/>
                  </a:moveTo>
                  <a:lnTo>
                    <a:pt x="31" y="244"/>
                  </a:lnTo>
                  <a:lnTo>
                    <a:pt x="12" y="232"/>
                  </a:lnTo>
                  <a:lnTo>
                    <a:pt x="29" y="203"/>
                  </a:lnTo>
                  <a:lnTo>
                    <a:pt x="5" y="190"/>
                  </a:lnTo>
                  <a:lnTo>
                    <a:pt x="0" y="180"/>
                  </a:lnTo>
                  <a:lnTo>
                    <a:pt x="16" y="156"/>
                  </a:lnTo>
                  <a:lnTo>
                    <a:pt x="47" y="168"/>
                  </a:lnTo>
                  <a:lnTo>
                    <a:pt x="55" y="184"/>
                  </a:lnTo>
                  <a:lnTo>
                    <a:pt x="102" y="224"/>
                  </a:lnTo>
                  <a:lnTo>
                    <a:pt x="123" y="264"/>
                  </a:lnTo>
                  <a:lnTo>
                    <a:pt x="198" y="331"/>
                  </a:lnTo>
                  <a:lnTo>
                    <a:pt x="255" y="374"/>
                  </a:lnTo>
                  <a:lnTo>
                    <a:pt x="280" y="382"/>
                  </a:lnTo>
                  <a:lnTo>
                    <a:pt x="292" y="395"/>
                  </a:lnTo>
                  <a:lnTo>
                    <a:pt x="293" y="406"/>
                  </a:lnTo>
                  <a:lnTo>
                    <a:pt x="284" y="415"/>
                  </a:lnTo>
                  <a:lnTo>
                    <a:pt x="241" y="401"/>
                  </a:lnTo>
                  <a:lnTo>
                    <a:pt x="223" y="414"/>
                  </a:lnTo>
                  <a:lnTo>
                    <a:pt x="251" y="487"/>
                  </a:lnTo>
                  <a:lnTo>
                    <a:pt x="281" y="499"/>
                  </a:lnTo>
                  <a:lnTo>
                    <a:pt x="291" y="508"/>
                  </a:lnTo>
                  <a:lnTo>
                    <a:pt x="311" y="508"/>
                  </a:lnTo>
                  <a:lnTo>
                    <a:pt x="337" y="533"/>
                  </a:lnTo>
                  <a:lnTo>
                    <a:pt x="342" y="560"/>
                  </a:lnTo>
                  <a:lnTo>
                    <a:pt x="338" y="569"/>
                  </a:lnTo>
                  <a:lnTo>
                    <a:pt x="326" y="571"/>
                  </a:lnTo>
                  <a:lnTo>
                    <a:pt x="313" y="556"/>
                  </a:lnTo>
                  <a:lnTo>
                    <a:pt x="301" y="552"/>
                  </a:lnTo>
                  <a:lnTo>
                    <a:pt x="292" y="564"/>
                  </a:lnTo>
                  <a:lnTo>
                    <a:pt x="304" y="605"/>
                  </a:lnTo>
                  <a:lnTo>
                    <a:pt x="282" y="614"/>
                  </a:lnTo>
                  <a:lnTo>
                    <a:pt x="250" y="580"/>
                  </a:lnTo>
                  <a:lnTo>
                    <a:pt x="237" y="544"/>
                  </a:lnTo>
                  <a:lnTo>
                    <a:pt x="217" y="521"/>
                  </a:lnTo>
                  <a:lnTo>
                    <a:pt x="210" y="496"/>
                  </a:lnTo>
                  <a:lnTo>
                    <a:pt x="176" y="468"/>
                  </a:lnTo>
                  <a:lnTo>
                    <a:pt x="159" y="424"/>
                  </a:lnTo>
                  <a:lnTo>
                    <a:pt x="113" y="364"/>
                  </a:lnTo>
                  <a:lnTo>
                    <a:pt x="111" y="346"/>
                  </a:lnTo>
                  <a:lnTo>
                    <a:pt x="93" y="334"/>
                  </a:lnTo>
                  <a:lnTo>
                    <a:pt x="78" y="33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221"/>
            <p:cNvSpPr>
              <a:spLocks noEditPoints="1"/>
            </p:cNvSpPr>
            <p:nvPr/>
          </p:nvSpPr>
          <p:spPr bwMode="auto">
            <a:xfrm>
              <a:off x="7480300" y="4068763"/>
              <a:ext cx="928687" cy="996950"/>
            </a:xfrm>
            <a:custGeom>
              <a:avLst/>
              <a:gdLst>
                <a:gd name="T0" fmla="*/ 555 w 585"/>
                <a:gd name="T1" fmla="*/ 263 h 628"/>
                <a:gd name="T2" fmla="*/ 542 w 585"/>
                <a:gd name="T3" fmla="*/ 204 h 628"/>
                <a:gd name="T4" fmla="*/ 519 w 585"/>
                <a:gd name="T5" fmla="*/ 166 h 628"/>
                <a:gd name="T6" fmla="*/ 539 w 585"/>
                <a:gd name="T7" fmla="*/ 132 h 628"/>
                <a:gd name="T8" fmla="*/ 519 w 585"/>
                <a:gd name="T9" fmla="*/ 118 h 628"/>
                <a:gd name="T10" fmla="*/ 517 w 585"/>
                <a:gd name="T11" fmla="*/ 94 h 628"/>
                <a:gd name="T12" fmla="*/ 518 w 585"/>
                <a:gd name="T13" fmla="*/ 47 h 628"/>
                <a:gd name="T14" fmla="*/ 493 w 585"/>
                <a:gd name="T15" fmla="*/ 30 h 628"/>
                <a:gd name="T16" fmla="*/ 519 w 585"/>
                <a:gd name="T17" fmla="*/ 10 h 628"/>
                <a:gd name="T18" fmla="*/ 551 w 585"/>
                <a:gd name="T19" fmla="*/ 2 h 628"/>
                <a:gd name="T20" fmla="*/ 552 w 585"/>
                <a:gd name="T21" fmla="*/ 88 h 628"/>
                <a:gd name="T22" fmla="*/ 570 w 585"/>
                <a:gd name="T23" fmla="*/ 129 h 628"/>
                <a:gd name="T24" fmla="*/ 563 w 585"/>
                <a:gd name="T25" fmla="*/ 193 h 628"/>
                <a:gd name="T26" fmla="*/ 585 w 585"/>
                <a:gd name="T27" fmla="*/ 245 h 628"/>
                <a:gd name="T28" fmla="*/ 573 w 585"/>
                <a:gd name="T29" fmla="*/ 320 h 628"/>
                <a:gd name="T30" fmla="*/ 471 w 585"/>
                <a:gd name="T31" fmla="*/ 617 h 628"/>
                <a:gd name="T32" fmla="*/ 488 w 585"/>
                <a:gd name="T33" fmla="*/ 536 h 628"/>
                <a:gd name="T34" fmla="*/ 509 w 585"/>
                <a:gd name="T35" fmla="*/ 453 h 628"/>
                <a:gd name="T36" fmla="*/ 532 w 585"/>
                <a:gd name="T37" fmla="*/ 423 h 628"/>
                <a:gd name="T38" fmla="*/ 542 w 585"/>
                <a:gd name="T39" fmla="*/ 362 h 628"/>
                <a:gd name="T40" fmla="*/ 534 w 585"/>
                <a:gd name="T41" fmla="*/ 328 h 628"/>
                <a:gd name="T42" fmla="*/ 565 w 585"/>
                <a:gd name="T43" fmla="*/ 336 h 628"/>
                <a:gd name="T44" fmla="*/ 563 w 585"/>
                <a:gd name="T45" fmla="*/ 421 h 628"/>
                <a:gd name="T46" fmla="*/ 547 w 585"/>
                <a:gd name="T47" fmla="*/ 456 h 628"/>
                <a:gd name="T48" fmla="*/ 523 w 585"/>
                <a:gd name="T49" fmla="*/ 522 h 628"/>
                <a:gd name="T50" fmla="*/ 539 w 585"/>
                <a:gd name="T51" fmla="*/ 569 h 628"/>
                <a:gd name="T52" fmla="*/ 523 w 585"/>
                <a:gd name="T53" fmla="*/ 628 h 628"/>
                <a:gd name="T54" fmla="*/ 476 w 585"/>
                <a:gd name="T55" fmla="*/ 623 h 628"/>
                <a:gd name="T56" fmla="*/ 78 w 585"/>
                <a:gd name="T57" fmla="*/ 334 h 628"/>
                <a:gd name="T58" fmla="*/ 12 w 585"/>
                <a:gd name="T59" fmla="*/ 232 h 628"/>
                <a:gd name="T60" fmla="*/ 5 w 585"/>
                <a:gd name="T61" fmla="*/ 190 h 628"/>
                <a:gd name="T62" fmla="*/ 16 w 585"/>
                <a:gd name="T63" fmla="*/ 156 h 628"/>
                <a:gd name="T64" fmla="*/ 55 w 585"/>
                <a:gd name="T65" fmla="*/ 184 h 628"/>
                <a:gd name="T66" fmla="*/ 123 w 585"/>
                <a:gd name="T67" fmla="*/ 264 h 628"/>
                <a:gd name="T68" fmla="*/ 255 w 585"/>
                <a:gd name="T69" fmla="*/ 374 h 628"/>
                <a:gd name="T70" fmla="*/ 292 w 585"/>
                <a:gd name="T71" fmla="*/ 395 h 628"/>
                <a:gd name="T72" fmla="*/ 284 w 585"/>
                <a:gd name="T73" fmla="*/ 415 h 628"/>
                <a:gd name="T74" fmla="*/ 223 w 585"/>
                <a:gd name="T75" fmla="*/ 414 h 628"/>
                <a:gd name="T76" fmla="*/ 281 w 585"/>
                <a:gd name="T77" fmla="*/ 499 h 628"/>
                <a:gd name="T78" fmla="*/ 311 w 585"/>
                <a:gd name="T79" fmla="*/ 508 h 628"/>
                <a:gd name="T80" fmla="*/ 342 w 585"/>
                <a:gd name="T81" fmla="*/ 560 h 628"/>
                <a:gd name="T82" fmla="*/ 326 w 585"/>
                <a:gd name="T83" fmla="*/ 571 h 628"/>
                <a:gd name="T84" fmla="*/ 301 w 585"/>
                <a:gd name="T85" fmla="*/ 552 h 628"/>
                <a:gd name="T86" fmla="*/ 304 w 585"/>
                <a:gd name="T87" fmla="*/ 605 h 628"/>
                <a:gd name="T88" fmla="*/ 250 w 585"/>
                <a:gd name="T89" fmla="*/ 580 h 628"/>
                <a:gd name="T90" fmla="*/ 217 w 585"/>
                <a:gd name="T91" fmla="*/ 521 h 628"/>
                <a:gd name="T92" fmla="*/ 176 w 585"/>
                <a:gd name="T93" fmla="*/ 468 h 628"/>
                <a:gd name="T94" fmla="*/ 113 w 585"/>
                <a:gd name="T95" fmla="*/ 364 h 628"/>
                <a:gd name="T96" fmla="*/ 93 w 585"/>
                <a:gd name="T97" fmla="*/ 334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85" h="628">
                  <a:moveTo>
                    <a:pt x="557" y="315"/>
                  </a:moveTo>
                  <a:lnTo>
                    <a:pt x="555" y="263"/>
                  </a:lnTo>
                  <a:lnTo>
                    <a:pt x="559" y="243"/>
                  </a:lnTo>
                  <a:lnTo>
                    <a:pt x="542" y="204"/>
                  </a:lnTo>
                  <a:lnTo>
                    <a:pt x="545" y="191"/>
                  </a:lnTo>
                  <a:lnTo>
                    <a:pt x="519" y="166"/>
                  </a:lnTo>
                  <a:lnTo>
                    <a:pt x="537" y="144"/>
                  </a:lnTo>
                  <a:lnTo>
                    <a:pt x="539" y="132"/>
                  </a:lnTo>
                  <a:lnTo>
                    <a:pt x="537" y="123"/>
                  </a:lnTo>
                  <a:lnTo>
                    <a:pt x="519" y="118"/>
                  </a:lnTo>
                  <a:lnTo>
                    <a:pt x="511" y="109"/>
                  </a:lnTo>
                  <a:lnTo>
                    <a:pt x="517" y="94"/>
                  </a:lnTo>
                  <a:lnTo>
                    <a:pt x="509" y="72"/>
                  </a:lnTo>
                  <a:lnTo>
                    <a:pt x="518" y="47"/>
                  </a:lnTo>
                  <a:lnTo>
                    <a:pt x="499" y="41"/>
                  </a:lnTo>
                  <a:lnTo>
                    <a:pt x="493" y="30"/>
                  </a:lnTo>
                  <a:lnTo>
                    <a:pt x="500" y="17"/>
                  </a:lnTo>
                  <a:lnTo>
                    <a:pt x="519" y="10"/>
                  </a:lnTo>
                  <a:lnTo>
                    <a:pt x="520" y="0"/>
                  </a:lnTo>
                  <a:lnTo>
                    <a:pt x="551" y="2"/>
                  </a:lnTo>
                  <a:lnTo>
                    <a:pt x="556" y="46"/>
                  </a:lnTo>
                  <a:lnTo>
                    <a:pt x="552" y="88"/>
                  </a:lnTo>
                  <a:lnTo>
                    <a:pt x="566" y="109"/>
                  </a:lnTo>
                  <a:lnTo>
                    <a:pt x="570" y="129"/>
                  </a:lnTo>
                  <a:lnTo>
                    <a:pt x="572" y="176"/>
                  </a:lnTo>
                  <a:lnTo>
                    <a:pt x="563" y="193"/>
                  </a:lnTo>
                  <a:lnTo>
                    <a:pt x="575" y="206"/>
                  </a:lnTo>
                  <a:lnTo>
                    <a:pt x="585" y="245"/>
                  </a:lnTo>
                  <a:lnTo>
                    <a:pt x="583" y="311"/>
                  </a:lnTo>
                  <a:lnTo>
                    <a:pt x="573" y="320"/>
                  </a:lnTo>
                  <a:lnTo>
                    <a:pt x="557" y="315"/>
                  </a:lnTo>
                  <a:moveTo>
                    <a:pt x="471" y="617"/>
                  </a:moveTo>
                  <a:lnTo>
                    <a:pt x="465" y="561"/>
                  </a:lnTo>
                  <a:lnTo>
                    <a:pt x="488" y="536"/>
                  </a:lnTo>
                  <a:lnTo>
                    <a:pt x="491" y="468"/>
                  </a:lnTo>
                  <a:lnTo>
                    <a:pt x="509" y="453"/>
                  </a:lnTo>
                  <a:lnTo>
                    <a:pt x="515" y="438"/>
                  </a:lnTo>
                  <a:lnTo>
                    <a:pt x="532" y="423"/>
                  </a:lnTo>
                  <a:lnTo>
                    <a:pt x="533" y="386"/>
                  </a:lnTo>
                  <a:lnTo>
                    <a:pt x="542" y="362"/>
                  </a:lnTo>
                  <a:lnTo>
                    <a:pt x="528" y="337"/>
                  </a:lnTo>
                  <a:lnTo>
                    <a:pt x="534" y="328"/>
                  </a:lnTo>
                  <a:lnTo>
                    <a:pt x="545" y="326"/>
                  </a:lnTo>
                  <a:lnTo>
                    <a:pt x="565" y="336"/>
                  </a:lnTo>
                  <a:lnTo>
                    <a:pt x="568" y="364"/>
                  </a:lnTo>
                  <a:lnTo>
                    <a:pt x="563" y="421"/>
                  </a:lnTo>
                  <a:lnTo>
                    <a:pt x="546" y="444"/>
                  </a:lnTo>
                  <a:lnTo>
                    <a:pt x="547" y="456"/>
                  </a:lnTo>
                  <a:lnTo>
                    <a:pt x="534" y="479"/>
                  </a:lnTo>
                  <a:lnTo>
                    <a:pt x="523" y="522"/>
                  </a:lnTo>
                  <a:lnTo>
                    <a:pt x="519" y="545"/>
                  </a:lnTo>
                  <a:lnTo>
                    <a:pt x="539" y="569"/>
                  </a:lnTo>
                  <a:lnTo>
                    <a:pt x="539" y="583"/>
                  </a:lnTo>
                  <a:lnTo>
                    <a:pt x="523" y="628"/>
                  </a:lnTo>
                  <a:lnTo>
                    <a:pt x="500" y="620"/>
                  </a:lnTo>
                  <a:lnTo>
                    <a:pt x="476" y="623"/>
                  </a:lnTo>
                  <a:lnTo>
                    <a:pt x="471" y="617"/>
                  </a:lnTo>
                  <a:moveTo>
                    <a:pt x="78" y="334"/>
                  </a:moveTo>
                  <a:lnTo>
                    <a:pt x="31" y="244"/>
                  </a:lnTo>
                  <a:lnTo>
                    <a:pt x="12" y="232"/>
                  </a:lnTo>
                  <a:lnTo>
                    <a:pt x="29" y="203"/>
                  </a:lnTo>
                  <a:lnTo>
                    <a:pt x="5" y="190"/>
                  </a:lnTo>
                  <a:lnTo>
                    <a:pt x="0" y="180"/>
                  </a:lnTo>
                  <a:lnTo>
                    <a:pt x="16" y="156"/>
                  </a:lnTo>
                  <a:lnTo>
                    <a:pt x="47" y="168"/>
                  </a:lnTo>
                  <a:lnTo>
                    <a:pt x="55" y="184"/>
                  </a:lnTo>
                  <a:lnTo>
                    <a:pt x="102" y="224"/>
                  </a:lnTo>
                  <a:lnTo>
                    <a:pt x="123" y="264"/>
                  </a:lnTo>
                  <a:lnTo>
                    <a:pt x="198" y="331"/>
                  </a:lnTo>
                  <a:lnTo>
                    <a:pt x="255" y="374"/>
                  </a:lnTo>
                  <a:lnTo>
                    <a:pt x="280" y="382"/>
                  </a:lnTo>
                  <a:lnTo>
                    <a:pt x="292" y="395"/>
                  </a:lnTo>
                  <a:lnTo>
                    <a:pt x="293" y="406"/>
                  </a:lnTo>
                  <a:lnTo>
                    <a:pt x="284" y="415"/>
                  </a:lnTo>
                  <a:lnTo>
                    <a:pt x="241" y="401"/>
                  </a:lnTo>
                  <a:lnTo>
                    <a:pt x="223" y="414"/>
                  </a:lnTo>
                  <a:lnTo>
                    <a:pt x="251" y="487"/>
                  </a:lnTo>
                  <a:lnTo>
                    <a:pt x="281" y="499"/>
                  </a:lnTo>
                  <a:lnTo>
                    <a:pt x="291" y="508"/>
                  </a:lnTo>
                  <a:lnTo>
                    <a:pt x="311" y="508"/>
                  </a:lnTo>
                  <a:lnTo>
                    <a:pt x="337" y="533"/>
                  </a:lnTo>
                  <a:lnTo>
                    <a:pt x="342" y="560"/>
                  </a:lnTo>
                  <a:lnTo>
                    <a:pt x="338" y="569"/>
                  </a:lnTo>
                  <a:lnTo>
                    <a:pt x="326" y="571"/>
                  </a:lnTo>
                  <a:lnTo>
                    <a:pt x="313" y="556"/>
                  </a:lnTo>
                  <a:lnTo>
                    <a:pt x="301" y="552"/>
                  </a:lnTo>
                  <a:lnTo>
                    <a:pt x="292" y="564"/>
                  </a:lnTo>
                  <a:lnTo>
                    <a:pt x="304" y="605"/>
                  </a:lnTo>
                  <a:lnTo>
                    <a:pt x="282" y="614"/>
                  </a:lnTo>
                  <a:lnTo>
                    <a:pt x="250" y="580"/>
                  </a:lnTo>
                  <a:lnTo>
                    <a:pt x="237" y="544"/>
                  </a:lnTo>
                  <a:lnTo>
                    <a:pt x="217" y="521"/>
                  </a:lnTo>
                  <a:lnTo>
                    <a:pt x="210" y="496"/>
                  </a:lnTo>
                  <a:lnTo>
                    <a:pt x="176" y="468"/>
                  </a:lnTo>
                  <a:lnTo>
                    <a:pt x="159" y="424"/>
                  </a:lnTo>
                  <a:lnTo>
                    <a:pt x="113" y="364"/>
                  </a:lnTo>
                  <a:lnTo>
                    <a:pt x="111" y="346"/>
                  </a:lnTo>
                  <a:lnTo>
                    <a:pt x="93" y="334"/>
                  </a:lnTo>
                  <a:lnTo>
                    <a:pt x="78" y="334"/>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91" name="Freeform 222"/>
            <p:cNvSpPr>
              <a:spLocks/>
            </p:cNvSpPr>
            <p:nvPr/>
          </p:nvSpPr>
          <p:spPr bwMode="auto">
            <a:xfrm>
              <a:off x="7102475" y="2962276"/>
              <a:ext cx="719137" cy="882650"/>
            </a:xfrm>
            <a:custGeom>
              <a:avLst/>
              <a:gdLst>
                <a:gd name="T0" fmla="*/ 47 w 453"/>
                <a:gd name="T1" fmla="*/ 440 h 556"/>
                <a:gd name="T2" fmla="*/ 43 w 453"/>
                <a:gd name="T3" fmla="*/ 422 h 556"/>
                <a:gd name="T4" fmla="*/ 8 w 453"/>
                <a:gd name="T5" fmla="*/ 366 h 556"/>
                <a:gd name="T6" fmla="*/ 9 w 453"/>
                <a:gd name="T7" fmla="*/ 346 h 556"/>
                <a:gd name="T8" fmla="*/ 28 w 453"/>
                <a:gd name="T9" fmla="*/ 323 h 556"/>
                <a:gd name="T10" fmla="*/ 37 w 453"/>
                <a:gd name="T11" fmla="*/ 316 h 556"/>
                <a:gd name="T12" fmla="*/ 41 w 453"/>
                <a:gd name="T13" fmla="*/ 296 h 556"/>
                <a:gd name="T14" fmla="*/ 30 w 453"/>
                <a:gd name="T15" fmla="*/ 282 h 556"/>
                <a:gd name="T16" fmla="*/ 56 w 453"/>
                <a:gd name="T17" fmla="*/ 272 h 556"/>
                <a:gd name="T18" fmla="*/ 68 w 453"/>
                <a:gd name="T19" fmla="*/ 254 h 556"/>
                <a:gd name="T20" fmla="*/ 88 w 453"/>
                <a:gd name="T21" fmla="*/ 260 h 556"/>
                <a:gd name="T22" fmla="*/ 98 w 453"/>
                <a:gd name="T23" fmla="*/ 238 h 556"/>
                <a:gd name="T24" fmla="*/ 112 w 453"/>
                <a:gd name="T25" fmla="*/ 225 h 556"/>
                <a:gd name="T26" fmla="*/ 108 w 453"/>
                <a:gd name="T27" fmla="*/ 212 h 556"/>
                <a:gd name="T28" fmla="*/ 96 w 453"/>
                <a:gd name="T29" fmla="*/ 193 h 556"/>
                <a:gd name="T30" fmla="*/ 96 w 453"/>
                <a:gd name="T31" fmla="*/ 157 h 556"/>
                <a:gd name="T32" fmla="*/ 83 w 453"/>
                <a:gd name="T33" fmla="*/ 127 h 556"/>
                <a:gd name="T34" fmla="*/ 86 w 453"/>
                <a:gd name="T35" fmla="*/ 114 h 556"/>
                <a:gd name="T36" fmla="*/ 78 w 453"/>
                <a:gd name="T37" fmla="*/ 103 h 556"/>
                <a:gd name="T38" fmla="*/ 103 w 453"/>
                <a:gd name="T39" fmla="*/ 84 h 556"/>
                <a:gd name="T40" fmla="*/ 116 w 453"/>
                <a:gd name="T41" fmla="*/ 67 h 556"/>
                <a:gd name="T42" fmla="*/ 141 w 453"/>
                <a:gd name="T43" fmla="*/ 67 h 556"/>
                <a:gd name="T44" fmla="*/ 151 w 453"/>
                <a:gd name="T45" fmla="*/ 38 h 556"/>
                <a:gd name="T46" fmla="*/ 156 w 453"/>
                <a:gd name="T47" fmla="*/ 19 h 556"/>
                <a:gd name="T48" fmla="*/ 203 w 453"/>
                <a:gd name="T49" fmla="*/ 31 h 556"/>
                <a:gd name="T50" fmla="*/ 241 w 453"/>
                <a:gd name="T51" fmla="*/ 21 h 556"/>
                <a:gd name="T52" fmla="*/ 285 w 453"/>
                <a:gd name="T53" fmla="*/ 11 h 556"/>
                <a:gd name="T54" fmla="*/ 298 w 453"/>
                <a:gd name="T55" fmla="*/ 6 h 556"/>
                <a:gd name="T56" fmla="*/ 316 w 453"/>
                <a:gd name="T57" fmla="*/ 21 h 556"/>
                <a:gd name="T58" fmla="*/ 325 w 453"/>
                <a:gd name="T59" fmla="*/ 37 h 556"/>
                <a:gd name="T60" fmla="*/ 344 w 453"/>
                <a:gd name="T61" fmla="*/ 50 h 556"/>
                <a:gd name="T62" fmla="*/ 356 w 453"/>
                <a:gd name="T63" fmla="*/ 67 h 556"/>
                <a:gd name="T64" fmla="*/ 359 w 453"/>
                <a:gd name="T65" fmla="*/ 87 h 556"/>
                <a:gd name="T66" fmla="*/ 396 w 453"/>
                <a:gd name="T67" fmla="*/ 98 h 556"/>
                <a:gd name="T68" fmla="*/ 406 w 453"/>
                <a:gd name="T69" fmla="*/ 115 h 556"/>
                <a:gd name="T70" fmla="*/ 419 w 453"/>
                <a:gd name="T71" fmla="*/ 129 h 556"/>
                <a:gd name="T72" fmla="*/ 453 w 453"/>
                <a:gd name="T73" fmla="*/ 218 h 556"/>
                <a:gd name="T74" fmla="*/ 434 w 453"/>
                <a:gd name="T75" fmla="*/ 231 h 556"/>
                <a:gd name="T76" fmla="*/ 377 w 453"/>
                <a:gd name="T77" fmla="*/ 206 h 556"/>
                <a:gd name="T78" fmla="*/ 354 w 453"/>
                <a:gd name="T79" fmla="*/ 211 h 556"/>
                <a:gd name="T80" fmla="*/ 343 w 453"/>
                <a:gd name="T81" fmla="*/ 269 h 556"/>
                <a:gd name="T82" fmla="*/ 349 w 453"/>
                <a:gd name="T83" fmla="*/ 306 h 556"/>
                <a:gd name="T84" fmla="*/ 360 w 453"/>
                <a:gd name="T85" fmla="*/ 370 h 556"/>
                <a:gd name="T86" fmla="*/ 405 w 453"/>
                <a:gd name="T87" fmla="*/ 375 h 556"/>
                <a:gd name="T88" fmla="*/ 377 w 453"/>
                <a:gd name="T89" fmla="*/ 425 h 556"/>
                <a:gd name="T90" fmla="*/ 358 w 453"/>
                <a:gd name="T91" fmla="*/ 454 h 556"/>
                <a:gd name="T92" fmla="*/ 302 w 453"/>
                <a:gd name="T93" fmla="*/ 498 h 556"/>
                <a:gd name="T94" fmla="*/ 185 w 453"/>
                <a:gd name="T95" fmla="*/ 524 h 556"/>
                <a:gd name="T96" fmla="*/ 169 w 453"/>
                <a:gd name="T97" fmla="*/ 524 h 556"/>
                <a:gd name="T98" fmla="*/ 137 w 453"/>
                <a:gd name="T99" fmla="*/ 528 h 556"/>
                <a:gd name="T100" fmla="*/ 123 w 453"/>
                <a:gd name="T101" fmla="*/ 497 h 556"/>
                <a:gd name="T102" fmla="*/ 125 w 453"/>
                <a:gd name="T103" fmla="*/ 480 h 556"/>
                <a:gd name="T104" fmla="*/ 110 w 453"/>
                <a:gd name="T105" fmla="*/ 451 h 556"/>
                <a:gd name="T106" fmla="*/ 65 w 453"/>
                <a:gd name="T107" fmla="*/ 442 h 556"/>
                <a:gd name="T108" fmla="*/ 58 w 453"/>
                <a:gd name="T109" fmla="*/ 454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3" h="556">
                  <a:moveTo>
                    <a:pt x="43" y="456"/>
                  </a:moveTo>
                  <a:lnTo>
                    <a:pt x="47" y="440"/>
                  </a:lnTo>
                  <a:lnTo>
                    <a:pt x="38" y="431"/>
                  </a:lnTo>
                  <a:lnTo>
                    <a:pt x="43" y="422"/>
                  </a:lnTo>
                  <a:lnTo>
                    <a:pt x="16" y="397"/>
                  </a:lnTo>
                  <a:lnTo>
                    <a:pt x="8" y="366"/>
                  </a:lnTo>
                  <a:lnTo>
                    <a:pt x="0" y="359"/>
                  </a:lnTo>
                  <a:lnTo>
                    <a:pt x="9" y="346"/>
                  </a:lnTo>
                  <a:lnTo>
                    <a:pt x="4" y="329"/>
                  </a:lnTo>
                  <a:lnTo>
                    <a:pt x="28" y="323"/>
                  </a:lnTo>
                  <a:lnTo>
                    <a:pt x="29" y="310"/>
                  </a:lnTo>
                  <a:lnTo>
                    <a:pt x="37" y="316"/>
                  </a:lnTo>
                  <a:lnTo>
                    <a:pt x="46" y="314"/>
                  </a:lnTo>
                  <a:lnTo>
                    <a:pt x="41" y="296"/>
                  </a:lnTo>
                  <a:lnTo>
                    <a:pt x="29" y="292"/>
                  </a:lnTo>
                  <a:lnTo>
                    <a:pt x="30" y="282"/>
                  </a:lnTo>
                  <a:lnTo>
                    <a:pt x="42" y="282"/>
                  </a:lnTo>
                  <a:lnTo>
                    <a:pt x="56" y="272"/>
                  </a:lnTo>
                  <a:lnTo>
                    <a:pt x="59" y="255"/>
                  </a:lnTo>
                  <a:lnTo>
                    <a:pt x="68" y="254"/>
                  </a:lnTo>
                  <a:lnTo>
                    <a:pt x="75" y="264"/>
                  </a:lnTo>
                  <a:lnTo>
                    <a:pt x="88" y="260"/>
                  </a:lnTo>
                  <a:lnTo>
                    <a:pt x="84" y="251"/>
                  </a:lnTo>
                  <a:lnTo>
                    <a:pt x="98" y="238"/>
                  </a:lnTo>
                  <a:lnTo>
                    <a:pt x="103" y="221"/>
                  </a:lnTo>
                  <a:lnTo>
                    <a:pt x="112" y="225"/>
                  </a:lnTo>
                  <a:lnTo>
                    <a:pt x="116" y="218"/>
                  </a:lnTo>
                  <a:lnTo>
                    <a:pt x="108" y="212"/>
                  </a:lnTo>
                  <a:lnTo>
                    <a:pt x="110" y="197"/>
                  </a:lnTo>
                  <a:lnTo>
                    <a:pt x="96" y="193"/>
                  </a:lnTo>
                  <a:lnTo>
                    <a:pt x="87" y="176"/>
                  </a:lnTo>
                  <a:lnTo>
                    <a:pt x="96" y="157"/>
                  </a:lnTo>
                  <a:lnTo>
                    <a:pt x="78" y="137"/>
                  </a:lnTo>
                  <a:lnTo>
                    <a:pt x="83" y="127"/>
                  </a:lnTo>
                  <a:lnTo>
                    <a:pt x="91" y="125"/>
                  </a:lnTo>
                  <a:lnTo>
                    <a:pt x="86" y="114"/>
                  </a:lnTo>
                  <a:lnTo>
                    <a:pt x="80" y="115"/>
                  </a:lnTo>
                  <a:lnTo>
                    <a:pt x="78" y="103"/>
                  </a:lnTo>
                  <a:lnTo>
                    <a:pt x="89" y="101"/>
                  </a:lnTo>
                  <a:lnTo>
                    <a:pt x="103" y="84"/>
                  </a:lnTo>
                  <a:lnTo>
                    <a:pt x="119" y="77"/>
                  </a:lnTo>
                  <a:lnTo>
                    <a:pt x="116" y="67"/>
                  </a:lnTo>
                  <a:lnTo>
                    <a:pt x="132" y="71"/>
                  </a:lnTo>
                  <a:lnTo>
                    <a:pt x="141" y="67"/>
                  </a:lnTo>
                  <a:lnTo>
                    <a:pt x="138" y="51"/>
                  </a:lnTo>
                  <a:lnTo>
                    <a:pt x="151" y="38"/>
                  </a:lnTo>
                  <a:lnTo>
                    <a:pt x="141" y="28"/>
                  </a:lnTo>
                  <a:lnTo>
                    <a:pt x="156" y="19"/>
                  </a:lnTo>
                  <a:lnTo>
                    <a:pt x="174" y="44"/>
                  </a:lnTo>
                  <a:lnTo>
                    <a:pt x="203" y="31"/>
                  </a:lnTo>
                  <a:lnTo>
                    <a:pt x="225" y="35"/>
                  </a:lnTo>
                  <a:lnTo>
                    <a:pt x="241" y="21"/>
                  </a:lnTo>
                  <a:lnTo>
                    <a:pt x="263" y="23"/>
                  </a:lnTo>
                  <a:lnTo>
                    <a:pt x="285" y="11"/>
                  </a:lnTo>
                  <a:lnTo>
                    <a:pt x="292" y="0"/>
                  </a:lnTo>
                  <a:lnTo>
                    <a:pt x="298" y="6"/>
                  </a:lnTo>
                  <a:lnTo>
                    <a:pt x="312" y="7"/>
                  </a:lnTo>
                  <a:lnTo>
                    <a:pt x="316" y="21"/>
                  </a:lnTo>
                  <a:lnTo>
                    <a:pt x="311" y="30"/>
                  </a:lnTo>
                  <a:lnTo>
                    <a:pt x="325" y="37"/>
                  </a:lnTo>
                  <a:lnTo>
                    <a:pt x="325" y="44"/>
                  </a:lnTo>
                  <a:lnTo>
                    <a:pt x="344" y="50"/>
                  </a:lnTo>
                  <a:lnTo>
                    <a:pt x="343" y="61"/>
                  </a:lnTo>
                  <a:lnTo>
                    <a:pt x="356" y="67"/>
                  </a:lnTo>
                  <a:lnTo>
                    <a:pt x="353" y="81"/>
                  </a:lnTo>
                  <a:lnTo>
                    <a:pt x="359" y="87"/>
                  </a:lnTo>
                  <a:lnTo>
                    <a:pt x="378" y="84"/>
                  </a:lnTo>
                  <a:lnTo>
                    <a:pt x="396" y="98"/>
                  </a:lnTo>
                  <a:lnTo>
                    <a:pt x="391" y="117"/>
                  </a:lnTo>
                  <a:lnTo>
                    <a:pt x="406" y="115"/>
                  </a:lnTo>
                  <a:lnTo>
                    <a:pt x="404" y="123"/>
                  </a:lnTo>
                  <a:lnTo>
                    <a:pt x="419" y="129"/>
                  </a:lnTo>
                  <a:lnTo>
                    <a:pt x="448" y="170"/>
                  </a:lnTo>
                  <a:lnTo>
                    <a:pt x="453" y="218"/>
                  </a:lnTo>
                  <a:lnTo>
                    <a:pt x="439" y="219"/>
                  </a:lnTo>
                  <a:lnTo>
                    <a:pt x="434" y="231"/>
                  </a:lnTo>
                  <a:lnTo>
                    <a:pt x="400" y="227"/>
                  </a:lnTo>
                  <a:lnTo>
                    <a:pt x="377" y="206"/>
                  </a:lnTo>
                  <a:lnTo>
                    <a:pt x="363" y="204"/>
                  </a:lnTo>
                  <a:lnTo>
                    <a:pt x="354" y="211"/>
                  </a:lnTo>
                  <a:lnTo>
                    <a:pt x="333" y="250"/>
                  </a:lnTo>
                  <a:lnTo>
                    <a:pt x="343" y="269"/>
                  </a:lnTo>
                  <a:lnTo>
                    <a:pt x="340" y="290"/>
                  </a:lnTo>
                  <a:lnTo>
                    <a:pt x="349" y="306"/>
                  </a:lnTo>
                  <a:lnTo>
                    <a:pt x="348" y="360"/>
                  </a:lnTo>
                  <a:lnTo>
                    <a:pt x="360" y="370"/>
                  </a:lnTo>
                  <a:lnTo>
                    <a:pt x="394" y="361"/>
                  </a:lnTo>
                  <a:lnTo>
                    <a:pt x="405" y="375"/>
                  </a:lnTo>
                  <a:lnTo>
                    <a:pt x="404" y="385"/>
                  </a:lnTo>
                  <a:lnTo>
                    <a:pt x="377" y="425"/>
                  </a:lnTo>
                  <a:lnTo>
                    <a:pt x="361" y="437"/>
                  </a:lnTo>
                  <a:lnTo>
                    <a:pt x="358" y="454"/>
                  </a:lnTo>
                  <a:lnTo>
                    <a:pt x="323" y="492"/>
                  </a:lnTo>
                  <a:lnTo>
                    <a:pt x="302" y="498"/>
                  </a:lnTo>
                  <a:lnTo>
                    <a:pt x="200" y="556"/>
                  </a:lnTo>
                  <a:lnTo>
                    <a:pt x="185" y="524"/>
                  </a:lnTo>
                  <a:lnTo>
                    <a:pt x="178" y="518"/>
                  </a:lnTo>
                  <a:lnTo>
                    <a:pt x="169" y="524"/>
                  </a:lnTo>
                  <a:lnTo>
                    <a:pt x="147" y="515"/>
                  </a:lnTo>
                  <a:lnTo>
                    <a:pt x="137" y="528"/>
                  </a:lnTo>
                  <a:lnTo>
                    <a:pt x="119" y="520"/>
                  </a:lnTo>
                  <a:lnTo>
                    <a:pt x="123" y="497"/>
                  </a:lnTo>
                  <a:lnTo>
                    <a:pt x="133" y="493"/>
                  </a:lnTo>
                  <a:lnTo>
                    <a:pt x="125" y="480"/>
                  </a:lnTo>
                  <a:lnTo>
                    <a:pt x="128" y="472"/>
                  </a:lnTo>
                  <a:lnTo>
                    <a:pt x="110" y="451"/>
                  </a:lnTo>
                  <a:lnTo>
                    <a:pt x="74" y="440"/>
                  </a:lnTo>
                  <a:lnTo>
                    <a:pt x="65" y="442"/>
                  </a:lnTo>
                  <a:lnTo>
                    <a:pt x="66" y="450"/>
                  </a:lnTo>
                  <a:lnTo>
                    <a:pt x="58" y="454"/>
                  </a:lnTo>
                  <a:lnTo>
                    <a:pt x="43" y="456"/>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223"/>
            <p:cNvSpPr>
              <a:spLocks/>
            </p:cNvSpPr>
            <p:nvPr/>
          </p:nvSpPr>
          <p:spPr bwMode="auto">
            <a:xfrm>
              <a:off x="7102475" y="2962276"/>
              <a:ext cx="719137" cy="882650"/>
            </a:xfrm>
            <a:custGeom>
              <a:avLst/>
              <a:gdLst>
                <a:gd name="T0" fmla="*/ 47 w 453"/>
                <a:gd name="T1" fmla="*/ 440 h 556"/>
                <a:gd name="T2" fmla="*/ 43 w 453"/>
                <a:gd name="T3" fmla="*/ 422 h 556"/>
                <a:gd name="T4" fmla="*/ 8 w 453"/>
                <a:gd name="T5" fmla="*/ 366 h 556"/>
                <a:gd name="T6" fmla="*/ 9 w 453"/>
                <a:gd name="T7" fmla="*/ 346 h 556"/>
                <a:gd name="T8" fmla="*/ 28 w 453"/>
                <a:gd name="T9" fmla="*/ 323 h 556"/>
                <a:gd name="T10" fmla="*/ 37 w 453"/>
                <a:gd name="T11" fmla="*/ 316 h 556"/>
                <a:gd name="T12" fmla="*/ 41 w 453"/>
                <a:gd name="T13" fmla="*/ 296 h 556"/>
                <a:gd name="T14" fmla="*/ 30 w 453"/>
                <a:gd name="T15" fmla="*/ 282 h 556"/>
                <a:gd name="T16" fmla="*/ 56 w 453"/>
                <a:gd name="T17" fmla="*/ 272 h 556"/>
                <a:gd name="T18" fmla="*/ 68 w 453"/>
                <a:gd name="T19" fmla="*/ 254 h 556"/>
                <a:gd name="T20" fmla="*/ 88 w 453"/>
                <a:gd name="T21" fmla="*/ 260 h 556"/>
                <a:gd name="T22" fmla="*/ 98 w 453"/>
                <a:gd name="T23" fmla="*/ 238 h 556"/>
                <a:gd name="T24" fmla="*/ 112 w 453"/>
                <a:gd name="T25" fmla="*/ 225 h 556"/>
                <a:gd name="T26" fmla="*/ 108 w 453"/>
                <a:gd name="T27" fmla="*/ 212 h 556"/>
                <a:gd name="T28" fmla="*/ 96 w 453"/>
                <a:gd name="T29" fmla="*/ 193 h 556"/>
                <a:gd name="T30" fmla="*/ 96 w 453"/>
                <a:gd name="T31" fmla="*/ 157 h 556"/>
                <a:gd name="T32" fmla="*/ 83 w 453"/>
                <a:gd name="T33" fmla="*/ 127 h 556"/>
                <a:gd name="T34" fmla="*/ 86 w 453"/>
                <a:gd name="T35" fmla="*/ 114 h 556"/>
                <a:gd name="T36" fmla="*/ 78 w 453"/>
                <a:gd name="T37" fmla="*/ 103 h 556"/>
                <a:gd name="T38" fmla="*/ 103 w 453"/>
                <a:gd name="T39" fmla="*/ 84 h 556"/>
                <a:gd name="T40" fmla="*/ 116 w 453"/>
                <a:gd name="T41" fmla="*/ 67 h 556"/>
                <a:gd name="T42" fmla="*/ 141 w 453"/>
                <a:gd name="T43" fmla="*/ 67 h 556"/>
                <a:gd name="T44" fmla="*/ 151 w 453"/>
                <a:gd name="T45" fmla="*/ 38 h 556"/>
                <a:gd name="T46" fmla="*/ 156 w 453"/>
                <a:gd name="T47" fmla="*/ 19 h 556"/>
                <a:gd name="T48" fmla="*/ 203 w 453"/>
                <a:gd name="T49" fmla="*/ 31 h 556"/>
                <a:gd name="T50" fmla="*/ 241 w 453"/>
                <a:gd name="T51" fmla="*/ 21 h 556"/>
                <a:gd name="T52" fmla="*/ 285 w 453"/>
                <a:gd name="T53" fmla="*/ 11 h 556"/>
                <a:gd name="T54" fmla="*/ 298 w 453"/>
                <a:gd name="T55" fmla="*/ 6 h 556"/>
                <a:gd name="T56" fmla="*/ 316 w 453"/>
                <a:gd name="T57" fmla="*/ 21 h 556"/>
                <a:gd name="T58" fmla="*/ 325 w 453"/>
                <a:gd name="T59" fmla="*/ 37 h 556"/>
                <a:gd name="T60" fmla="*/ 344 w 453"/>
                <a:gd name="T61" fmla="*/ 50 h 556"/>
                <a:gd name="T62" fmla="*/ 356 w 453"/>
                <a:gd name="T63" fmla="*/ 67 h 556"/>
                <a:gd name="T64" fmla="*/ 359 w 453"/>
                <a:gd name="T65" fmla="*/ 87 h 556"/>
                <a:gd name="T66" fmla="*/ 396 w 453"/>
                <a:gd name="T67" fmla="*/ 98 h 556"/>
                <a:gd name="T68" fmla="*/ 406 w 453"/>
                <a:gd name="T69" fmla="*/ 115 h 556"/>
                <a:gd name="T70" fmla="*/ 419 w 453"/>
                <a:gd name="T71" fmla="*/ 129 h 556"/>
                <a:gd name="T72" fmla="*/ 453 w 453"/>
                <a:gd name="T73" fmla="*/ 218 h 556"/>
                <a:gd name="T74" fmla="*/ 434 w 453"/>
                <a:gd name="T75" fmla="*/ 231 h 556"/>
                <a:gd name="T76" fmla="*/ 377 w 453"/>
                <a:gd name="T77" fmla="*/ 206 h 556"/>
                <a:gd name="T78" fmla="*/ 354 w 453"/>
                <a:gd name="T79" fmla="*/ 211 h 556"/>
                <a:gd name="T80" fmla="*/ 343 w 453"/>
                <a:gd name="T81" fmla="*/ 269 h 556"/>
                <a:gd name="T82" fmla="*/ 349 w 453"/>
                <a:gd name="T83" fmla="*/ 306 h 556"/>
                <a:gd name="T84" fmla="*/ 360 w 453"/>
                <a:gd name="T85" fmla="*/ 370 h 556"/>
                <a:gd name="T86" fmla="*/ 405 w 453"/>
                <a:gd name="T87" fmla="*/ 375 h 556"/>
                <a:gd name="T88" fmla="*/ 377 w 453"/>
                <a:gd name="T89" fmla="*/ 425 h 556"/>
                <a:gd name="T90" fmla="*/ 358 w 453"/>
                <a:gd name="T91" fmla="*/ 454 h 556"/>
                <a:gd name="T92" fmla="*/ 302 w 453"/>
                <a:gd name="T93" fmla="*/ 498 h 556"/>
                <a:gd name="T94" fmla="*/ 185 w 453"/>
                <a:gd name="T95" fmla="*/ 524 h 556"/>
                <a:gd name="T96" fmla="*/ 169 w 453"/>
                <a:gd name="T97" fmla="*/ 524 h 556"/>
                <a:gd name="T98" fmla="*/ 137 w 453"/>
                <a:gd name="T99" fmla="*/ 528 h 556"/>
                <a:gd name="T100" fmla="*/ 123 w 453"/>
                <a:gd name="T101" fmla="*/ 497 h 556"/>
                <a:gd name="T102" fmla="*/ 125 w 453"/>
                <a:gd name="T103" fmla="*/ 480 h 556"/>
                <a:gd name="T104" fmla="*/ 110 w 453"/>
                <a:gd name="T105" fmla="*/ 451 h 556"/>
                <a:gd name="T106" fmla="*/ 65 w 453"/>
                <a:gd name="T107" fmla="*/ 442 h 556"/>
                <a:gd name="T108" fmla="*/ 58 w 453"/>
                <a:gd name="T109" fmla="*/ 454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3" h="556">
                  <a:moveTo>
                    <a:pt x="43" y="456"/>
                  </a:moveTo>
                  <a:lnTo>
                    <a:pt x="47" y="440"/>
                  </a:lnTo>
                  <a:lnTo>
                    <a:pt x="38" y="431"/>
                  </a:lnTo>
                  <a:lnTo>
                    <a:pt x="43" y="422"/>
                  </a:lnTo>
                  <a:lnTo>
                    <a:pt x="16" y="397"/>
                  </a:lnTo>
                  <a:lnTo>
                    <a:pt x="8" y="366"/>
                  </a:lnTo>
                  <a:lnTo>
                    <a:pt x="0" y="359"/>
                  </a:lnTo>
                  <a:lnTo>
                    <a:pt x="9" y="346"/>
                  </a:lnTo>
                  <a:lnTo>
                    <a:pt x="4" y="329"/>
                  </a:lnTo>
                  <a:lnTo>
                    <a:pt x="28" y="323"/>
                  </a:lnTo>
                  <a:lnTo>
                    <a:pt x="29" y="310"/>
                  </a:lnTo>
                  <a:lnTo>
                    <a:pt x="37" y="316"/>
                  </a:lnTo>
                  <a:lnTo>
                    <a:pt x="46" y="314"/>
                  </a:lnTo>
                  <a:lnTo>
                    <a:pt x="41" y="296"/>
                  </a:lnTo>
                  <a:lnTo>
                    <a:pt x="29" y="292"/>
                  </a:lnTo>
                  <a:lnTo>
                    <a:pt x="30" y="282"/>
                  </a:lnTo>
                  <a:lnTo>
                    <a:pt x="42" y="282"/>
                  </a:lnTo>
                  <a:lnTo>
                    <a:pt x="56" y="272"/>
                  </a:lnTo>
                  <a:lnTo>
                    <a:pt x="59" y="255"/>
                  </a:lnTo>
                  <a:lnTo>
                    <a:pt x="68" y="254"/>
                  </a:lnTo>
                  <a:lnTo>
                    <a:pt x="75" y="264"/>
                  </a:lnTo>
                  <a:lnTo>
                    <a:pt x="88" y="260"/>
                  </a:lnTo>
                  <a:lnTo>
                    <a:pt x="84" y="251"/>
                  </a:lnTo>
                  <a:lnTo>
                    <a:pt x="98" y="238"/>
                  </a:lnTo>
                  <a:lnTo>
                    <a:pt x="103" y="221"/>
                  </a:lnTo>
                  <a:lnTo>
                    <a:pt x="112" y="225"/>
                  </a:lnTo>
                  <a:lnTo>
                    <a:pt x="116" y="218"/>
                  </a:lnTo>
                  <a:lnTo>
                    <a:pt x="108" y="212"/>
                  </a:lnTo>
                  <a:lnTo>
                    <a:pt x="110" y="197"/>
                  </a:lnTo>
                  <a:lnTo>
                    <a:pt x="96" y="193"/>
                  </a:lnTo>
                  <a:lnTo>
                    <a:pt x="87" y="176"/>
                  </a:lnTo>
                  <a:lnTo>
                    <a:pt x="96" y="157"/>
                  </a:lnTo>
                  <a:lnTo>
                    <a:pt x="78" y="137"/>
                  </a:lnTo>
                  <a:lnTo>
                    <a:pt x="83" y="127"/>
                  </a:lnTo>
                  <a:lnTo>
                    <a:pt x="91" y="125"/>
                  </a:lnTo>
                  <a:lnTo>
                    <a:pt x="86" y="114"/>
                  </a:lnTo>
                  <a:lnTo>
                    <a:pt x="80" y="115"/>
                  </a:lnTo>
                  <a:lnTo>
                    <a:pt x="78" y="103"/>
                  </a:lnTo>
                  <a:lnTo>
                    <a:pt x="89" y="101"/>
                  </a:lnTo>
                  <a:lnTo>
                    <a:pt x="103" y="84"/>
                  </a:lnTo>
                  <a:lnTo>
                    <a:pt x="119" y="77"/>
                  </a:lnTo>
                  <a:lnTo>
                    <a:pt x="116" y="67"/>
                  </a:lnTo>
                  <a:lnTo>
                    <a:pt x="132" y="71"/>
                  </a:lnTo>
                  <a:lnTo>
                    <a:pt x="141" y="67"/>
                  </a:lnTo>
                  <a:lnTo>
                    <a:pt x="138" y="51"/>
                  </a:lnTo>
                  <a:lnTo>
                    <a:pt x="151" y="38"/>
                  </a:lnTo>
                  <a:lnTo>
                    <a:pt x="141" y="28"/>
                  </a:lnTo>
                  <a:lnTo>
                    <a:pt x="156" y="19"/>
                  </a:lnTo>
                  <a:lnTo>
                    <a:pt x="174" y="44"/>
                  </a:lnTo>
                  <a:lnTo>
                    <a:pt x="203" y="31"/>
                  </a:lnTo>
                  <a:lnTo>
                    <a:pt x="225" y="35"/>
                  </a:lnTo>
                  <a:lnTo>
                    <a:pt x="241" y="21"/>
                  </a:lnTo>
                  <a:lnTo>
                    <a:pt x="263" y="23"/>
                  </a:lnTo>
                  <a:lnTo>
                    <a:pt x="285" y="11"/>
                  </a:lnTo>
                  <a:lnTo>
                    <a:pt x="292" y="0"/>
                  </a:lnTo>
                  <a:lnTo>
                    <a:pt x="298" y="6"/>
                  </a:lnTo>
                  <a:lnTo>
                    <a:pt x="312" y="7"/>
                  </a:lnTo>
                  <a:lnTo>
                    <a:pt x="316" y="21"/>
                  </a:lnTo>
                  <a:lnTo>
                    <a:pt x="311" y="30"/>
                  </a:lnTo>
                  <a:lnTo>
                    <a:pt x="325" y="37"/>
                  </a:lnTo>
                  <a:lnTo>
                    <a:pt x="325" y="44"/>
                  </a:lnTo>
                  <a:lnTo>
                    <a:pt x="344" y="50"/>
                  </a:lnTo>
                  <a:lnTo>
                    <a:pt x="343" y="61"/>
                  </a:lnTo>
                  <a:lnTo>
                    <a:pt x="356" y="67"/>
                  </a:lnTo>
                  <a:lnTo>
                    <a:pt x="353" y="81"/>
                  </a:lnTo>
                  <a:lnTo>
                    <a:pt x="359" y="87"/>
                  </a:lnTo>
                  <a:lnTo>
                    <a:pt x="378" y="84"/>
                  </a:lnTo>
                  <a:lnTo>
                    <a:pt x="396" y="98"/>
                  </a:lnTo>
                  <a:lnTo>
                    <a:pt x="391" y="117"/>
                  </a:lnTo>
                  <a:lnTo>
                    <a:pt x="406" y="115"/>
                  </a:lnTo>
                  <a:lnTo>
                    <a:pt x="404" y="123"/>
                  </a:lnTo>
                  <a:lnTo>
                    <a:pt x="419" y="129"/>
                  </a:lnTo>
                  <a:lnTo>
                    <a:pt x="448" y="170"/>
                  </a:lnTo>
                  <a:lnTo>
                    <a:pt x="453" y="218"/>
                  </a:lnTo>
                  <a:lnTo>
                    <a:pt x="439" y="219"/>
                  </a:lnTo>
                  <a:lnTo>
                    <a:pt x="434" y="231"/>
                  </a:lnTo>
                  <a:lnTo>
                    <a:pt x="400" y="227"/>
                  </a:lnTo>
                  <a:lnTo>
                    <a:pt x="377" y="206"/>
                  </a:lnTo>
                  <a:lnTo>
                    <a:pt x="363" y="204"/>
                  </a:lnTo>
                  <a:lnTo>
                    <a:pt x="354" y="211"/>
                  </a:lnTo>
                  <a:lnTo>
                    <a:pt x="333" y="250"/>
                  </a:lnTo>
                  <a:lnTo>
                    <a:pt x="343" y="269"/>
                  </a:lnTo>
                  <a:lnTo>
                    <a:pt x="340" y="290"/>
                  </a:lnTo>
                  <a:lnTo>
                    <a:pt x="349" y="306"/>
                  </a:lnTo>
                  <a:lnTo>
                    <a:pt x="348" y="360"/>
                  </a:lnTo>
                  <a:lnTo>
                    <a:pt x="360" y="370"/>
                  </a:lnTo>
                  <a:lnTo>
                    <a:pt x="394" y="361"/>
                  </a:lnTo>
                  <a:lnTo>
                    <a:pt x="405" y="375"/>
                  </a:lnTo>
                  <a:lnTo>
                    <a:pt x="404" y="385"/>
                  </a:lnTo>
                  <a:lnTo>
                    <a:pt x="377" y="425"/>
                  </a:lnTo>
                  <a:lnTo>
                    <a:pt x="361" y="437"/>
                  </a:lnTo>
                  <a:lnTo>
                    <a:pt x="358" y="454"/>
                  </a:lnTo>
                  <a:lnTo>
                    <a:pt x="323" y="492"/>
                  </a:lnTo>
                  <a:lnTo>
                    <a:pt x="302" y="498"/>
                  </a:lnTo>
                  <a:lnTo>
                    <a:pt x="200" y="556"/>
                  </a:lnTo>
                  <a:lnTo>
                    <a:pt x="185" y="524"/>
                  </a:lnTo>
                  <a:lnTo>
                    <a:pt x="178" y="518"/>
                  </a:lnTo>
                  <a:lnTo>
                    <a:pt x="169" y="524"/>
                  </a:lnTo>
                  <a:lnTo>
                    <a:pt x="147" y="515"/>
                  </a:lnTo>
                  <a:lnTo>
                    <a:pt x="137" y="528"/>
                  </a:lnTo>
                  <a:lnTo>
                    <a:pt x="119" y="520"/>
                  </a:lnTo>
                  <a:lnTo>
                    <a:pt x="123" y="497"/>
                  </a:lnTo>
                  <a:lnTo>
                    <a:pt x="133" y="493"/>
                  </a:lnTo>
                  <a:lnTo>
                    <a:pt x="125" y="480"/>
                  </a:lnTo>
                  <a:lnTo>
                    <a:pt x="128" y="472"/>
                  </a:lnTo>
                  <a:lnTo>
                    <a:pt x="110" y="451"/>
                  </a:lnTo>
                  <a:lnTo>
                    <a:pt x="74" y="440"/>
                  </a:lnTo>
                  <a:lnTo>
                    <a:pt x="65" y="442"/>
                  </a:lnTo>
                  <a:lnTo>
                    <a:pt x="66" y="450"/>
                  </a:lnTo>
                  <a:lnTo>
                    <a:pt x="58" y="454"/>
                  </a:lnTo>
                  <a:lnTo>
                    <a:pt x="43" y="456"/>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693" name="Freeform 224"/>
            <p:cNvSpPr>
              <a:spLocks noEditPoints="1"/>
            </p:cNvSpPr>
            <p:nvPr/>
          </p:nvSpPr>
          <p:spPr bwMode="auto">
            <a:xfrm>
              <a:off x="7554913" y="2697163"/>
              <a:ext cx="941387" cy="1374775"/>
            </a:xfrm>
            <a:custGeom>
              <a:avLst/>
              <a:gdLst>
                <a:gd name="T0" fmla="*/ 538 w 593"/>
                <a:gd name="T1" fmla="*/ 412 h 866"/>
                <a:gd name="T2" fmla="*/ 582 w 593"/>
                <a:gd name="T3" fmla="*/ 396 h 866"/>
                <a:gd name="T4" fmla="*/ 586 w 593"/>
                <a:gd name="T5" fmla="*/ 420 h 866"/>
                <a:gd name="T6" fmla="*/ 543 w 593"/>
                <a:gd name="T7" fmla="*/ 424 h 866"/>
                <a:gd name="T8" fmla="*/ 487 w 593"/>
                <a:gd name="T9" fmla="*/ 434 h 866"/>
                <a:gd name="T10" fmla="*/ 540 w 593"/>
                <a:gd name="T11" fmla="*/ 426 h 866"/>
                <a:gd name="T12" fmla="*/ 555 w 593"/>
                <a:gd name="T13" fmla="*/ 450 h 866"/>
                <a:gd name="T14" fmla="*/ 502 w 593"/>
                <a:gd name="T15" fmla="*/ 460 h 866"/>
                <a:gd name="T16" fmla="*/ 269 w 593"/>
                <a:gd name="T17" fmla="*/ 718 h 866"/>
                <a:gd name="T18" fmla="*/ 215 w 593"/>
                <a:gd name="T19" fmla="*/ 646 h 866"/>
                <a:gd name="T20" fmla="*/ 201 w 593"/>
                <a:gd name="T21" fmla="*/ 607 h 866"/>
                <a:gd name="T22" fmla="*/ 191 w 593"/>
                <a:gd name="T23" fmla="*/ 589 h 866"/>
                <a:gd name="T24" fmla="*/ 194 w 593"/>
                <a:gd name="T25" fmla="*/ 543 h 866"/>
                <a:gd name="T26" fmla="*/ 205 w 593"/>
                <a:gd name="T27" fmla="*/ 499 h 866"/>
                <a:gd name="T28" fmla="*/ 181 w 593"/>
                <a:gd name="T29" fmla="*/ 388 h 866"/>
                <a:gd name="T30" fmla="*/ 168 w 593"/>
                <a:gd name="T31" fmla="*/ 385 h 866"/>
                <a:gd name="T32" fmla="*/ 134 w 593"/>
                <a:gd name="T33" fmla="*/ 296 h 866"/>
                <a:gd name="T34" fmla="*/ 120 w 593"/>
                <a:gd name="T35" fmla="*/ 282 h 866"/>
                <a:gd name="T36" fmla="*/ 111 w 593"/>
                <a:gd name="T37" fmla="*/ 265 h 866"/>
                <a:gd name="T38" fmla="*/ 74 w 593"/>
                <a:gd name="T39" fmla="*/ 254 h 866"/>
                <a:gd name="T40" fmla="*/ 71 w 593"/>
                <a:gd name="T41" fmla="*/ 234 h 866"/>
                <a:gd name="T42" fmla="*/ 59 w 593"/>
                <a:gd name="T43" fmla="*/ 217 h 866"/>
                <a:gd name="T44" fmla="*/ 40 w 593"/>
                <a:gd name="T45" fmla="*/ 204 h 866"/>
                <a:gd name="T46" fmla="*/ 31 w 593"/>
                <a:gd name="T47" fmla="*/ 188 h 866"/>
                <a:gd name="T48" fmla="*/ 0 w 593"/>
                <a:gd name="T49" fmla="*/ 165 h 866"/>
                <a:gd name="T50" fmla="*/ 10 w 593"/>
                <a:gd name="T51" fmla="*/ 148 h 866"/>
                <a:gd name="T52" fmla="*/ 34 w 593"/>
                <a:gd name="T53" fmla="*/ 134 h 866"/>
                <a:gd name="T54" fmla="*/ 43 w 593"/>
                <a:gd name="T55" fmla="*/ 115 h 866"/>
                <a:gd name="T56" fmla="*/ 56 w 593"/>
                <a:gd name="T57" fmla="*/ 109 h 866"/>
                <a:gd name="T58" fmla="*/ 72 w 593"/>
                <a:gd name="T59" fmla="*/ 87 h 866"/>
                <a:gd name="T60" fmla="*/ 106 w 593"/>
                <a:gd name="T61" fmla="*/ 70 h 866"/>
                <a:gd name="T62" fmla="*/ 137 w 593"/>
                <a:gd name="T63" fmla="*/ 64 h 866"/>
                <a:gd name="T64" fmla="*/ 166 w 593"/>
                <a:gd name="T65" fmla="*/ 112 h 866"/>
                <a:gd name="T66" fmla="*/ 232 w 593"/>
                <a:gd name="T67" fmla="*/ 97 h 866"/>
                <a:gd name="T68" fmla="*/ 242 w 593"/>
                <a:gd name="T69" fmla="*/ 70 h 866"/>
                <a:gd name="T70" fmla="*/ 250 w 593"/>
                <a:gd name="T71" fmla="*/ 48 h 866"/>
                <a:gd name="T72" fmla="*/ 267 w 593"/>
                <a:gd name="T73" fmla="*/ 8 h 866"/>
                <a:gd name="T74" fmla="*/ 286 w 593"/>
                <a:gd name="T75" fmla="*/ 8 h 866"/>
                <a:gd name="T76" fmla="*/ 328 w 593"/>
                <a:gd name="T77" fmla="*/ 14 h 866"/>
                <a:gd name="T78" fmla="*/ 345 w 593"/>
                <a:gd name="T79" fmla="*/ 96 h 866"/>
                <a:gd name="T80" fmla="*/ 364 w 593"/>
                <a:gd name="T81" fmla="*/ 168 h 866"/>
                <a:gd name="T82" fmla="*/ 313 w 593"/>
                <a:gd name="T83" fmla="*/ 186 h 866"/>
                <a:gd name="T84" fmla="*/ 291 w 593"/>
                <a:gd name="T85" fmla="*/ 239 h 866"/>
                <a:gd name="T86" fmla="*/ 292 w 593"/>
                <a:gd name="T87" fmla="*/ 290 h 866"/>
                <a:gd name="T88" fmla="*/ 316 w 593"/>
                <a:gd name="T89" fmla="*/ 340 h 866"/>
                <a:gd name="T90" fmla="*/ 345 w 593"/>
                <a:gd name="T91" fmla="*/ 416 h 866"/>
                <a:gd name="T92" fmla="*/ 386 w 593"/>
                <a:gd name="T93" fmla="*/ 450 h 866"/>
                <a:gd name="T94" fmla="*/ 420 w 593"/>
                <a:gd name="T95" fmla="*/ 497 h 866"/>
                <a:gd name="T96" fmla="*/ 410 w 593"/>
                <a:gd name="T97" fmla="*/ 533 h 866"/>
                <a:gd name="T98" fmla="*/ 449 w 593"/>
                <a:gd name="T99" fmla="*/ 548 h 866"/>
                <a:gd name="T100" fmla="*/ 462 w 593"/>
                <a:gd name="T101" fmla="*/ 588 h 866"/>
                <a:gd name="T102" fmla="*/ 440 w 593"/>
                <a:gd name="T103" fmla="*/ 635 h 866"/>
                <a:gd name="T104" fmla="*/ 487 w 593"/>
                <a:gd name="T105" fmla="*/ 679 h 866"/>
                <a:gd name="T106" fmla="*/ 474 w 593"/>
                <a:gd name="T107" fmla="*/ 696 h 866"/>
                <a:gd name="T108" fmla="*/ 496 w 593"/>
                <a:gd name="T109" fmla="*/ 772 h 866"/>
                <a:gd name="T110" fmla="*/ 504 w 593"/>
                <a:gd name="T111" fmla="*/ 866 h 866"/>
                <a:gd name="T112" fmla="*/ 425 w 593"/>
                <a:gd name="T113" fmla="*/ 826 h 866"/>
                <a:gd name="T114" fmla="*/ 269 w 593"/>
                <a:gd name="T115" fmla="*/ 718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93" h="866">
                  <a:moveTo>
                    <a:pt x="543" y="424"/>
                  </a:moveTo>
                  <a:lnTo>
                    <a:pt x="538" y="412"/>
                  </a:lnTo>
                  <a:lnTo>
                    <a:pt x="548" y="402"/>
                  </a:lnTo>
                  <a:lnTo>
                    <a:pt x="582" y="396"/>
                  </a:lnTo>
                  <a:lnTo>
                    <a:pt x="593" y="404"/>
                  </a:lnTo>
                  <a:lnTo>
                    <a:pt x="586" y="420"/>
                  </a:lnTo>
                  <a:lnTo>
                    <a:pt x="555" y="427"/>
                  </a:lnTo>
                  <a:lnTo>
                    <a:pt x="543" y="424"/>
                  </a:lnTo>
                  <a:close/>
                  <a:moveTo>
                    <a:pt x="490" y="455"/>
                  </a:moveTo>
                  <a:lnTo>
                    <a:pt x="487" y="434"/>
                  </a:lnTo>
                  <a:lnTo>
                    <a:pt x="502" y="420"/>
                  </a:lnTo>
                  <a:lnTo>
                    <a:pt x="540" y="426"/>
                  </a:lnTo>
                  <a:lnTo>
                    <a:pt x="557" y="440"/>
                  </a:lnTo>
                  <a:lnTo>
                    <a:pt x="555" y="450"/>
                  </a:lnTo>
                  <a:lnTo>
                    <a:pt x="545" y="455"/>
                  </a:lnTo>
                  <a:lnTo>
                    <a:pt x="502" y="460"/>
                  </a:lnTo>
                  <a:lnTo>
                    <a:pt x="490" y="455"/>
                  </a:lnTo>
                  <a:close/>
                  <a:moveTo>
                    <a:pt x="269" y="718"/>
                  </a:moveTo>
                  <a:lnTo>
                    <a:pt x="238" y="685"/>
                  </a:lnTo>
                  <a:lnTo>
                    <a:pt x="215" y="646"/>
                  </a:lnTo>
                  <a:lnTo>
                    <a:pt x="213" y="622"/>
                  </a:lnTo>
                  <a:lnTo>
                    <a:pt x="201" y="607"/>
                  </a:lnTo>
                  <a:lnTo>
                    <a:pt x="205" y="592"/>
                  </a:lnTo>
                  <a:lnTo>
                    <a:pt x="191" y="589"/>
                  </a:lnTo>
                  <a:lnTo>
                    <a:pt x="186" y="577"/>
                  </a:lnTo>
                  <a:lnTo>
                    <a:pt x="194" y="543"/>
                  </a:lnTo>
                  <a:lnTo>
                    <a:pt x="205" y="529"/>
                  </a:lnTo>
                  <a:lnTo>
                    <a:pt x="205" y="499"/>
                  </a:lnTo>
                  <a:lnTo>
                    <a:pt x="182" y="423"/>
                  </a:lnTo>
                  <a:lnTo>
                    <a:pt x="181" y="388"/>
                  </a:lnTo>
                  <a:lnTo>
                    <a:pt x="180" y="383"/>
                  </a:lnTo>
                  <a:lnTo>
                    <a:pt x="168" y="385"/>
                  </a:lnTo>
                  <a:lnTo>
                    <a:pt x="163" y="337"/>
                  </a:lnTo>
                  <a:lnTo>
                    <a:pt x="134" y="296"/>
                  </a:lnTo>
                  <a:lnTo>
                    <a:pt x="119" y="290"/>
                  </a:lnTo>
                  <a:lnTo>
                    <a:pt x="120" y="282"/>
                  </a:lnTo>
                  <a:lnTo>
                    <a:pt x="106" y="284"/>
                  </a:lnTo>
                  <a:lnTo>
                    <a:pt x="111" y="265"/>
                  </a:lnTo>
                  <a:lnTo>
                    <a:pt x="93" y="251"/>
                  </a:lnTo>
                  <a:lnTo>
                    <a:pt x="74" y="254"/>
                  </a:lnTo>
                  <a:lnTo>
                    <a:pt x="68" y="248"/>
                  </a:lnTo>
                  <a:lnTo>
                    <a:pt x="71" y="234"/>
                  </a:lnTo>
                  <a:lnTo>
                    <a:pt x="58" y="228"/>
                  </a:lnTo>
                  <a:lnTo>
                    <a:pt x="59" y="217"/>
                  </a:lnTo>
                  <a:lnTo>
                    <a:pt x="40" y="211"/>
                  </a:lnTo>
                  <a:lnTo>
                    <a:pt x="40" y="204"/>
                  </a:lnTo>
                  <a:lnTo>
                    <a:pt x="26" y="197"/>
                  </a:lnTo>
                  <a:lnTo>
                    <a:pt x="31" y="188"/>
                  </a:lnTo>
                  <a:lnTo>
                    <a:pt x="27" y="174"/>
                  </a:lnTo>
                  <a:lnTo>
                    <a:pt x="0" y="165"/>
                  </a:lnTo>
                  <a:lnTo>
                    <a:pt x="0" y="153"/>
                  </a:lnTo>
                  <a:lnTo>
                    <a:pt x="10" y="148"/>
                  </a:lnTo>
                  <a:lnTo>
                    <a:pt x="11" y="139"/>
                  </a:lnTo>
                  <a:lnTo>
                    <a:pt x="34" y="134"/>
                  </a:lnTo>
                  <a:lnTo>
                    <a:pt x="30" y="122"/>
                  </a:lnTo>
                  <a:lnTo>
                    <a:pt x="43" y="115"/>
                  </a:lnTo>
                  <a:lnTo>
                    <a:pt x="55" y="118"/>
                  </a:lnTo>
                  <a:lnTo>
                    <a:pt x="56" y="109"/>
                  </a:lnTo>
                  <a:lnTo>
                    <a:pt x="71" y="99"/>
                  </a:lnTo>
                  <a:lnTo>
                    <a:pt x="72" y="87"/>
                  </a:lnTo>
                  <a:lnTo>
                    <a:pt x="93" y="87"/>
                  </a:lnTo>
                  <a:lnTo>
                    <a:pt x="106" y="70"/>
                  </a:lnTo>
                  <a:lnTo>
                    <a:pt x="128" y="73"/>
                  </a:lnTo>
                  <a:lnTo>
                    <a:pt x="137" y="64"/>
                  </a:lnTo>
                  <a:lnTo>
                    <a:pt x="154" y="67"/>
                  </a:lnTo>
                  <a:lnTo>
                    <a:pt x="166" y="112"/>
                  </a:lnTo>
                  <a:lnTo>
                    <a:pt x="210" y="89"/>
                  </a:lnTo>
                  <a:lnTo>
                    <a:pt x="232" y="97"/>
                  </a:lnTo>
                  <a:lnTo>
                    <a:pt x="243" y="84"/>
                  </a:lnTo>
                  <a:lnTo>
                    <a:pt x="242" y="70"/>
                  </a:lnTo>
                  <a:lnTo>
                    <a:pt x="250" y="68"/>
                  </a:lnTo>
                  <a:lnTo>
                    <a:pt x="250" y="48"/>
                  </a:lnTo>
                  <a:lnTo>
                    <a:pt x="266" y="33"/>
                  </a:lnTo>
                  <a:lnTo>
                    <a:pt x="267" y="8"/>
                  </a:lnTo>
                  <a:lnTo>
                    <a:pt x="280" y="0"/>
                  </a:lnTo>
                  <a:lnTo>
                    <a:pt x="286" y="8"/>
                  </a:lnTo>
                  <a:lnTo>
                    <a:pt x="309" y="4"/>
                  </a:lnTo>
                  <a:lnTo>
                    <a:pt x="328" y="14"/>
                  </a:lnTo>
                  <a:lnTo>
                    <a:pt x="329" y="40"/>
                  </a:lnTo>
                  <a:lnTo>
                    <a:pt x="345" y="96"/>
                  </a:lnTo>
                  <a:lnTo>
                    <a:pt x="346" y="139"/>
                  </a:lnTo>
                  <a:lnTo>
                    <a:pt x="364" y="168"/>
                  </a:lnTo>
                  <a:lnTo>
                    <a:pt x="357" y="182"/>
                  </a:lnTo>
                  <a:lnTo>
                    <a:pt x="313" y="186"/>
                  </a:lnTo>
                  <a:lnTo>
                    <a:pt x="297" y="205"/>
                  </a:lnTo>
                  <a:lnTo>
                    <a:pt x="291" y="239"/>
                  </a:lnTo>
                  <a:lnTo>
                    <a:pt x="302" y="274"/>
                  </a:lnTo>
                  <a:lnTo>
                    <a:pt x="292" y="290"/>
                  </a:lnTo>
                  <a:lnTo>
                    <a:pt x="293" y="326"/>
                  </a:lnTo>
                  <a:lnTo>
                    <a:pt x="316" y="340"/>
                  </a:lnTo>
                  <a:lnTo>
                    <a:pt x="312" y="379"/>
                  </a:lnTo>
                  <a:lnTo>
                    <a:pt x="345" y="416"/>
                  </a:lnTo>
                  <a:lnTo>
                    <a:pt x="355" y="445"/>
                  </a:lnTo>
                  <a:lnTo>
                    <a:pt x="386" y="450"/>
                  </a:lnTo>
                  <a:lnTo>
                    <a:pt x="417" y="472"/>
                  </a:lnTo>
                  <a:lnTo>
                    <a:pt x="420" y="497"/>
                  </a:lnTo>
                  <a:lnTo>
                    <a:pt x="398" y="510"/>
                  </a:lnTo>
                  <a:lnTo>
                    <a:pt x="410" y="533"/>
                  </a:lnTo>
                  <a:lnTo>
                    <a:pt x="425" y="545"/>
                  </a:lnTo>
                  <a:lnTo>
                    <a:pt x="449" y="548"/>
                  </a:lnTo>
                  <a:lnTo>
                    <a:pt x="459" y="558"/>
                  </a:lnTo>
                  <a:lnTo>
                    <a:pt x="462" y="588"/>
                  </a:lnTo>
                  <a:lnTo>
                    <a:pt x="439" y="611"/>
                  </a:lnTo>
                  <a:lnTo>
                    <a:pt x="440" y="635"/>
                  </a:lnTo>
                  <a:lnTo>
                    <a:pt x="446" y="650"/>
                  </a:lnTo>
                  <a:lnTo>
                    <a:pt x="487" y="679"/>
                  </a:lnTo>
                  <a:lnTo>
                    <a:pt x="486" y="689"/>
                  </a:lnTo>
                  <a:lnTo>
                    <a:pt x="474" y="696"/>
                  </a:lnTo>
                  <a:lnTo>
                    <a:pt x="464" y="716"/>
                  </a:lnTo>
                  <a:lnTo>
                    <a:pt x="496" y="772"/>
                  </a:lnTo>
                  <a:lnTo>
                    <a:pt x="501" y="797"/>
                  </a:lnTo>
                  <a:lnTo>
                    <a:pt x="504" y="866"/>
                  </a:lnTo>
                  <a:lnTo>
                    <a:pt x="463" y="860"/>
                  </a:lnTo>
                  <a:lnTo>
                    <a:pt x="425" y="826"/>
                  </a:lnTo>
                  <a:lnTo>
                    <a:pt x="385" y="805"/>
                  </a:lnTo>
                  <a:lnTo>
                    <a:pt x="269" y="71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225"/>
            <p:cNvSpPr>
              <a:spLocks noEditPoints="1"/>
            </p:cNvSpPr>
            <p:nvPr/>
          </p:nvSpPr>
          <p:spPr bwMode="auto">
            <a:xfrm>
              <a:off x="7554913" y="2697163"/>
              <a:ext cx="941387" cy="1374775"/>
            </a:xfrm>
            <a:custGeom>
              <a:avLst/>
              <a:gdLst>
                <a:gd name="T0" fmla="*/ 538 w 593"/>
                <a:gd name="T1" fmla="*/ 412 h 866"/>
                <a:gd name="T2" fmla="*/ 582 w 593"/>
                <a:gd name="T3" fmla="*/ 396 h 866"/>
                <a:gd name="T4" fmla="*/ 586 w 593"/>
                <a:gd name="T5" fmla="*/ 420 h 866"/>
                <a:gd name="T6" fmla="*/ 543 w 593"/>
                <a:gd name="T7" fmla="*/ 424 h 866"/>
                <a:gd name="T8" fmla="*/ 487 w 593"/>
                <a:gd name="T9" fmla="*/ 434 h 866"/>
                <a:gd name="T10" fmla="*/ 540 w 593"/>
                <a:gd name="T11" fmla="*/ 426 h 866"/>
                <a:gd name="T12" fmla="*/ 555 w 593"/>
                <a:gd name="T13" fmla="*/ 450 h 866"/>
                <a:gd name="T14" fmla="*/ 502 w 593"/>
                <a:gd name="T15" fmla="*/ 460 h 866"/>
                <a:gd name="T16" fmla="*/ 269 w 593"/>
                <a:gd name="T17" fmla="*/ 718 h 866"/>
                <a:gd name="T18" fmla="*/ 215 w 593"/>
                <a:gd name="T19" fmla="*/ 646 h 866"/>
                <a:gd name="T20" fmla="*/ 201 w 593"/>
                <a:gd name="T21" fmla="*/ 607 h 866"/>
                <a:gd name="T22" fmla="*/ 191 w 593"/>
                <a:gd name="T23" fmla="*/ 589 h 866"/>
                <a:gd name="T24" fmla="*/ 194 w 593"/>
                <a:gd name="T25" fmla="*/ 543 h 866"/>
                <a:gd name="T26" fmla="*/ 205 w 593"/>
                <a:gd name="T27" fmla="*/ 499 h 866"/>
                <a:gd name="T28" fmla="*/ 181 w 593"/>
                <a:gd name="T29" fmla="*/ 388 h 866"/>
                <a:gd name="T30" fmla="*/ 168 w 593"/>
                <a:gd name="T31" fmla="*/ 385 h 866"/>
                <a:gd name="T32" fmla="*/ 134 w 593"/>
                <a:gd name="T33" fmla="*/ 296 h 866"/>
                <a:gd name="T34" fmla="*/ 120 w 593"/>
                <a:gd name="T35" fmla="*/ 282 h 866"/>
                <a:gd name="T36" fmla="*/ 111 w 593"/>
                <a:gd name="T37" fmla="*/ 265 h 866"/>
                <a:gd name="T38" fmla="*/ 74 w 593"/>
                <a:gd name="T39" fmla="*/ 254 h 866"/>
                <a:gd name="T40" fmla="*/ 71 w 593"/>
                <a:gd name="T41" fmla="*/ 234 h 866"/>
                <a:gd name="T42" fmla="*/ 59 w 593"/>
                <a:gd name="T43" fmla="*/ 217 h 866"/>
                <a:gd name="T44" fmla="*/ 40 w 593"/>
                <a:gd name="T45" fmla="*/ 204 h 866"/>
                <a:gd name="T46" fmla="*/ 31 w 593"/>
                <a:gd name="T47" fmla="*/ 188 h 866"/>
                <a:gd name="T48" fmla="*/ 0 w 593"/>
                <a:gd name="T49" fmla="*/ 165 h 866"/>
                <a:gd name="T50" fmla="*/ 10 w 593"/>
                <a:gd name="T51" fmla="*/ 148 h 866"/>
                <a:gd name="T52" fmla="*/ 34 w 593"/>
                <a:gd name="T53" fmla="*/ 134 h 866"/>
                <a:gd name="T54" fmla="*/ 43 w 593"/>
                <a:gd name="T55" fmla="*/ 115 h 866"/>
                <a:gd name="T56" fmla="*/ 56 w 593"/>
                <a:gd name="T57" fmla="*/ 109 h 866"/>
                <a:gd name="T58" fmla="*/ 72 w 593"/>
                <a:gd name="T59" fmla="*/ 87 h 866"/>
                <a:gd name="T60" fmla="*/ 106 w 593"/>
                <a:gd name="T61" fmla="*/ 70 h 866"/>
                <a:gd name="T62" fmla="*/ 137 w 593"/>
                <a:gd name="T63" fmla="*/ 64 h 866"/>
                <a:gd name="T64" fmla="*/ 166 w 593"/>
                <a:gd name="T65" fmla="*/ 112 h 866"/>
                <a:gd name="T66" fmla="*/ 232 w 593"/>
                <a:gd name="T67" fmla="*/ 97 h 866"/>
                <a:gd name="T68" fmla="*/ 242 w 593"/>
                <a:gd name="T69" fmla="*/ 70 h 866"/>
                <a:gd name="T70" fmla="*/ 250 w 593"/>
                <a:gd name="T71" fmla="*/ 48 h 866"/>
                <a:gd name="T72" fmla="*/ 267 w 593"/>
                <a:gd name="T73" fmla="*/ 8 h 866"/>
                <a:gd name="T74" fmla="*/ 286 w 593"/>
                <a:gd name="T75" fmla="*/ 8 h 866"/>
                <a:gd name="T76" fmla="*/ 328 w 593"/>
                <a:gd name="T77" fmla="*/ 14 h 866"/>
                <a:gd name="T78" fmla="*/ 345 w 593"/>
                <a:gd name="T79" fmla="*/ 96 h 866"/>
                <a:gd name="T80" fmla="*/ 364 w 593"/>
                <a:gd name="T81" fmla="*/ 168 h 866"/>
                <a:gd name="T82" fmla="*/ 313 w 593"/>
                <a:gd name="T83" fmla="*/ 186 h 866"/>
                <a:gd name="T84" fmla="*/ 291 w 593"/>
                <a:gd name="T85" fmla="*/ 239 h 866"/>
                <a:gd name="T86" fmla="*/ 292 w 593"/>
                <a:gd name="T87" fmla="*/ 290 h 866"/>
                <a:gd name="T88" fmla="*/ 316 w 593"/>
                <a:gd name="T89" fmla="*/ 340 h 866"/>
                <a:gd name="T90" fmla="*/ 345 w 593"/>
                <a:gd name="T91" fmla="*/ 416 h 866"/>
                <a:gd name="T92" fmla="*/ 386 w 593"/>
                <a:gd name="T93" fmla="*/ 450 h 866"/>
                <a:gd name="T94" fmla="*/ 420 w 593"/>
                <a:gd name="T95" fmla="*/ 497 h 866"/>
                <a:gd name="T96" fmla="*/ 410 w 593"/>
                <a:gd name="T97" fmla="*/ 533 h 866"/>
                <a:gd name="T98" fmla="*/ 449 w 593"/>
                <a:gd name="T99" fmla="*/ 548 h 866"/>
                <a:gd name="T100" fmla="*/ 462 w 593"/>
                <a:gd name="T101" fmla="*/ 588 h 866"/>
                <a:gd name="T102" fmla="*/ 440 w 593"/>
                <a:gd name="T103" fmla="*/ 635 h 866"/>
                <a:gd name="T104" fmla="*/ 487 w 593"/>
                <a:gd name="T105" fmla="*/ 679 h 866"/>
                <a:gd name="T106" fmla="*/ 474 w 593"/>
                <a:gd name="T107" fmla="*/ 696 h 866"/>
                <a:gd name="T108" fmla="*/ 496 w 593"/>
                <a:gd name="T109" fmla="*/ 772 h 866"/>
                <a:gd name="T110" fmla="*/ 504 w 593"/>
                <a:gd name="T111" fmla="*/ 866 h 866"/>
                <a:gd name="T112" fmla="*/ 425 w 593"/>
                <a:gd name="T113" fmla="*/ 826 h 866"/>
                <a:gd name="T114" fmla="*/ 269 w 593"/>
                <a:gd name="T115" fmla="*/ 718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93" h="866">
                  <a:moveTo>
                    <a:pt x="543" y="424"/>
                  </a:moveTo>
                  <a:lnTo>
                    <a:pt x="538" y="412"/>
                  </a:lnTo>
                  <a:lnTo>
                    <a:pt x="548" y="402"/>
                  </a:lnTo>
                  <a:lnTo>
                    <a:pt x="582" y="396"/>
                  </a:lnTo>
                  <a:lnTo>
                    <a:pt x="593" y="404"/>
                  </a:lnTo>
                  <a:lnTo>
                    <a:pt x="586" y="420"/>
                  </a:lnTo>
                  <a:lnTo>
                    <a:pt x="555" y="427"/>
                  </a:lnTo>
                  <a:lnTo>
                    <a:pt x="543" y="424"/>
                  </a:lnTo>
                  <a:moveTo>
                    <a:pt x="490" y="455"/>
                  </a:moveTo>
                  <a:lnTo>
                    <a:pt x="487" y="434"/>
                  </a:lnTo>
                  <a:lnTo>
                    <a:pt x="502" y="420"/>
                  </a:lnTo>
                  <a:lnTo>
                    <a:pt x="540" y="426"/>
                  </a:lnTo>
                  <a:lnTo>
                    <a:pt x="557" y="440"/>
                  </a:lnTo>
                  <a:lnTo>
                    <a:pt x="555" y="450"/>
                  </a:lnTo>
                  <a:lnTo>
                    <a:pt x="545" y="455"/>
                  </a:lnTo>
                  <a:lnTo>
                    <a:pt x="502" y="460"/>
                  </a:lnTo>
                  <a:lnTo>
                    <a:pt x="490" y="455"/>
                  </a:lnTo>
                  <a:moveTo>
                    <a:pt x="269" y="718"/>
                  </a:moveTo>
                  <a:lnTo>
                    <a:pt x="238" y="685"/>
                  </a:lnTo>
                  <a:lnTo>
                    <a:pt x="215" y="646"/>
                  </a:lnTo>
                  <a:lnTo>
                    <a:pt x="213" y="622"/>
                  </a:lnTo>
                  <a:lnTo>
                    <a:pt x="201" y="607"/>
                  </a:lnTo>
                  <a:lnTo>
                    <a:pt x="205" y="592"/>
                  </a:lnTo>
                  <a:lnTo>
                    <a:pt x="191" y="589"/>
                  </a:lnTo>
                  <a:lnTo>
                    <a:pt x="186" y="577"/>
                  </a:lnTo>
                  <a:lnTo>
                    <a:pt x="194" y="543"/>
                  </a:lnTo>
                  <a:lnTo>
                    <a:pt x="205" y="529"/>
                  </a:lnTo>
                  <a:lnTo>
                    <a:pt x="205" y="499"/>
                  </a:lnTo>
                  <a:lnTo>
                    <a:pt x="182" y="423"/>
                  </a:lnTo>
                  <a:lnTo>
                    <a:pt x="181" y="388"/>
                  </a:lnTo>
                  <a:lnTo>
                    <a:pt x="180" y="383"/>
                  </a:lnTo>
                  <a:lnTo>
                    <a:pt x="168" y="385"/>
                  </a:lnTo>
                  <a:lnTo>
                    <a:pt x="163" y="337"/>
                  </a:lnTo>
                  <a:lnTo>
                    <a:pt x="134" y="296"/>
                  </a:lnTo>
                  <a:lnTo>
                    <a:pt x="119" y="290"/>
                  </a:lnTo>
                  <a:lnTo>
                    <a:pt x="120" y="282"/>
                  </a:lnTo>
                  <a:lnTo>
                    <a:pt x="106" y="284"/>
                  </a:lnTo>
                  <a:lnTo>
                    <a:pt x="111" y="265"/>
                  </a:lnTo>
                  <a:lnTo>
                    <a:pt x="93" y="251"/>
                  </a:lnTo>
                  <a:lnTo>
                    <a:pt x="74" y="254"/>
                  </a:lnTo>
                  <a:lnTo>
                    <a:pt x="68" y="248"/>
                  </a:lnTo>
                  <a:lnTo>
                    <a:pt x="71" y="234"/>
                  </a:lnTo>
                  <a:lnTo>
                    <a:pt x="58" y="228"/>
                  </a:lnTo>
                  <a:lnTo>
                    <a:pt x="59" y="217"/>
                  </a:lnTo>
                  <a:lnTo>
                    <a:pt x="40" y="211"/>
                  </a:lnTo>
                  <a:lnTo>
                    <a:pt x="40" y="204"/>
                  </a:lnTo>
                  <a:lnTo>
                    <a:pt x="26" y="197"/>
                  </a:lnTo>
                  <a:lnTo>
                    <a:pt x="31" y="188"/>
                  </a:lnTo>
                  <a:lnTo>
                    <a:pt x="27" y="174"/>
                  </a:lnTo>
                  <a:lnTo>
                    <a:pt x="0" y="165"/>
                  </a:lnTo>
                  <a:lnTo>
                    <a:pt x="0" y="153"/>
                  </a:lnTo>
                  <a:lnTo>
                    <a:pt x="10" y="148"/>
                  </a:lnTo>
                  <a:lnTo>
                    <a:pt x="11" y="139"/>
                  </a:lnTo>
                  <a:lnTo>
                    <a:pt x="34" y="134"/>
                  </a:lnTo>
                  <a:lnTo>
                    <a:pt x="30" y="122"/>
                  </a:lnTo>
                  <a:lnTo>
                    <a:pt x="43" y="115"/>
                  </a:lnTo>
                  <a:lnTo>
                    <a:pt x="55" y="118"/>
                  </a:lnTo>
                  <a:lnTo>
                    <a:pt x="56" y="109"/>
                  </a:lnTo>
                  <a:lnTo>
                    <a:pt x="71" y="99"/>
                  </a:lnTo>
                  <a:lnTo>
                    <a:pt x="72" y="87"/>
                  </a:lnTo>
                  <a:lnTo>
                    <a:pt x="93" y="87"/>
                  </a:lnTo>
                  <a:lnTo>
                    <a:pt x="106" y="70"/>
                  </a:lnTo>
                  <a:lnTo>
                    <a:pt x="128" y="73"/>
                  </a:lnTo>
                  <a:lnTo>
                    <a:pt x="137" y="64"/>
                  </a:lnTo>
                  <a:lnTo>
                    <a:pt x="154" y="67"/>
                  </a:lnTo>
                  <a:lnTo>
                    <a:pt x="166" y="112"/>
                  </a:lnTo>
                  <a:lnTo>
                    <a:pt x="210" y="89"/>
                  </a:lnTo>
                  <a:lnTo>
                    <a:pt x="232" y="97"/>
                  </a:lnTo>
                  <a:lnTo>
                    <a:pt x="243" y="84"/>
                  </a:lnTo>
                  <a:lnTo>
                    <a:pt x="242" y="70"/>
                  </a:lnTo>
                  <a:lnTo>
                    <a:pt x="250" y="68"/>
                  </a:lnTo>
                  <a:lnTo>
                    <a:pt x="250" y="48"/>
                  </a:lnTo>
                  <a:lnTo>
                    <a:pt x="266" y="33"/>
                  </a:lnTo>
                  <a:lnTo>
                    <a:pt x="267" y="8"/>
                  </a:lnTo>
                  <a:lnTo>
                    <a:pt x="280" y="0"/>
                  </a:lnTo>
                  <a:lnTo>
                    <a:pt x="286" y="8"/>
                  </a:lnTo>
                  <a:lnTo>
                    <a:pt x="309" y="4"/>
                  </a:lnTo>
                  <a:lnTo>
                    <a:pt x="328" y="14"/>
                  </a:lnTo>
                  <a:lnTo>
                    <a:pt x="329" y="40"/>
                  </a:lnTo>
                  <a:lnTo>
                    <a:pt x="345" y="96"/>
                  </a:lnTo>
                  <a:lnTo>
                    <a:pt x="346" y="139"/>
                  </a:lnTo>
                  <a:lnTo>
                    <a:pt x="364" y="168"/>
                  </a:lnTo>
                  <a:lnTo>
                    <a:pt x="357" y="182"/>
                  </a:lnTo>
                  <a:lnTo>
                    <a:pt x="313" y="186"/>
                  </a:lnTo>
                  <a:lnTo>
                    <a:pt x="297" y="205"/>
                  </a:lnTo>
                  <a:lnTo>
                    <a:pt x="291" y="239"/>
                  </a:lnTo>
                  <a:lnTo>
                    <a:pt x="302" y="274"/>
                  </a:lnTo>
                  <a:lnTo>
                    <a:pt x="292" y="290"/>
                  </a:lnTo>
                  <a:lnTo>
                    <a:pt x="293" y="326"/>
                  </a:lnTo>
                  <a:lnTo>
                    <a:pt x="316" y="340"/>
                  </a:lnTo>
                  <a:lnTo>
                    <a:pt x="312" y="379"/>
                  </a:lnTo>
                  <a:lnTo>
                    <a:pt x="345" y="416"/>
                  </a:lnTo>
                  <a:lnTo>
                    <a:pt x="355" y="445"/>
                  </a:lnTo>
                  <a:lnTo>
                    <a:pt x="386" y="450"/>
                  </a:lnTo>
                  <a:lnTo>
                    <a:pt x="417" y="472"/>
                  </a:lnTo>
                  <a:lnTo>
                    <a:pt x="420" y="497"/>
                  </a:lnTo>
                  <a:lnTo>
                    <a:pt x="398" y="510"/>
                  </a:lnTo>
                  <a:lnTo>
                    <a:pt x="410" y="533"/>
                  </a:lnTo>
                  <a:lnTo>
                    <a:pt x="425" y="545"/>
                  </a:lnTo>
                  <a:lnTo>
                    <a:pt x="449" y="548"/>
                  </a:lnTo>
                  <a:lnTo>
                    <a:pt x="459" y="558"/>
                  </a:lnTo>
                  <a:lnTo>
                    <a:pt x="462" y="588"/>
                  </a:lnTo>
                  <a:lnTo>
                    <a:pt x="439" y="611"/>
                  </a:lnTo>
                  <a:lnTo>
                    <a:pt x="440" y="635"/>
                  </a:lnTo>
                  <a:lnTo>
                    <a:pt x="446" y="650"/>
                  </a:lnTo>
                  <a:lnTo>
                    <a:pt x="487" y="679"/>
                  </a:lnTo>
                  <a:lnTo>
                    <a:pt x="486" y="689"/>
                  </a:lnTo>
                  <a:lnTo>
                    <a:pt x="474" y="696"/>
                  </a:lnTo>
                  <a:lnTo>
                    <a:pt x="464" y="716"/>
                  </a:lnTo>
                  <a:lnTo>
                    <a:pt x="496" y="772"/>
                  </a:lnTo>
                  <a:lnTo>
                    <a:pt x="501" y="797"/>
                  </a:lnTo>
                  <a:lnTo>
                    <a:pt x="504" y="866"/>
                  </a:lnTo>
                  <a:lnTo>
                    <a:pt x="463" y="860"/>
                  </a:lnTo>
                  <a:lnTo>
                    <a:pt x="425" y="826"/>
                  </a:lnTo>
                  <a:lnTo>
                    <a:pt x="385" y="805"/>
                  </a:lnTo>
                  <a:lnTo>
                    <a:pt x="269" y="718"/>
                  </a:lnTo>
                </a:path>
              </a:pathLst>
            </a:custGeom>
            <a:grpFill/>
            <a:ln w="3175"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grpSp>
      <p:sp>
        <p:nvSpPr>
          <p:cNvPr id="228" name="Rectangle 227"/>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229" name="Rectangle 228"/>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RUSSIA MAP</a:t>
            </a:r>
          </a:p>
        </p:txBody>
      </p:sp>
      <p:sp>
        <p:nvSpPr>
          <p:cNvPr id="230" name="Rectangle 229"/>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8661070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69"/>
                                        </p:tgtEl>
                                        <p:attrNameLst>
                                          <p:attrName>style.visibility</p:attrName>
                                        </p:attrNameLst>
                                      </p:cBhvr>
                                      <p:to>
                                        <p:strVal val="visible"/>
                                      </p:to>
                                    </p:set>
                                    <p:animEffect transition="in" filter="fade">
                                      <p:cBhvr>
                                        <p:cTn id="7" dur="500"/>
                                        <p:tgtEl>
                                          <p:spTgt spid="26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29"/>
                                        </p:tgtEl>
                                        <p:attrNameLst>
                                          <p:attrName>style.visibility</p:attrName>
                                        </p:attrNameLst>
                                      </p:cBhvr>
                                      <p:to>
                                        <p:strVal val="visible"/>
                                      </p:to>
                                    </p:set>
                                    <p:animEffect transition="in" filter="fade">
                                      <p:cBhvr>
                                        <p:cTn id="11" dur="500"/>
                                        <p:tgtEl>
                                          <p:spTgt spid="22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30"/>
                                        </p:tgtEl>
                                        <p:attrNameLst>
                                          <p:attrName>style.visibility</p:attrName>
                                        </p:attrNameLst>
                                      </p:cBhvr>
                                      <p:to>
                                        <p:strVal val="visible"/>
                                      </p:to>
                                    </p:set>
                                    <p:animEffect transition="in" filter="fade">
                                      <p:cBhvr>
                                        <p:cTn id="14" dur="500"/>
                                        <p:tgtEl>
                                          <p:spTgt spid="23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28"/>
                                        </p:tgtEl>
                                        <p:attrNameLst>
                                          <p:attrName>style.visibility</p:attrName>
                                        </p:attrNameLst>
                                      </p:cBhvr>
                                      <p:to>
                                        <p:strVal val="visible"/>
                                      </p:to>
                                    </p:set>
                                    <p:animEffect transition="in" filter="fade">
                                      <p:cBhvr>
                                        <p:cTn id="17" dur="500"/>
                                        <p:tgtEl>
                                          <p:spTgt spid="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8" grpId="0"/>
      <p:bldP spid="229" grpId="0"/>
      <p:bldP spid="230" grpId="0"/>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7" name="Rectangle 6"/>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TURKEY MAP</a:t>
            </a:r>
          </a:p>
        </p:txBody>
      </p:sp>
      <p:sp>
        <p:nvSpPr>
          <p:cNvPr id="11" name="Rectangle 10"/>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grpSp>
        <p:nvGrpSpPr>
          <p:cNvPr id="129" name="Group 128"/>
          <p:cNvGrpSpPr/>
          <p:nvPr/>
        </p:nvGrpSpPr>
        <p:grpSpPr>
          <a:xfrm>
            <a:off x="6021305" y="2199457"/>
            <a:ext cx="5714982" cy="2459087"/>
            <a:chOff x="93663" y="844551"/>
            <a:chExt cx="12023725" cy="5173662"/>
          </a:xfrm>
          <a:solidFill>
            <a:schemeClr val="bg2">
              <a:lumMod val="95000"/>
            </a:schemeClr>
          </a:solidFill>
        </p:grpSpPr>
        <p:sp>
          <p:nvSpPr>
            <p:cNvPr id="14" name="Freeform 132"/>
            <p:cNvSpPr>
              <a:spLocks/>
            </p:cNvSpPr>
            <p:nvPr/>
          </p:nvSpPr>
          <p:spPr bwMode="auto">
            <a:xfrm>
              <a:off x="93663" y="2447926"/>
              <a:ext cx="71438" cy="109538"/>
            </a:xfrm>
            <a:custGeom>
              <a:avLst/>
              <a:gdLst>
                <a:gd name="T0" fmla="*/ 0 w 19"/>
                <a:gd name="T1" fmla="*/ 12 h 29"/>
                <a:gd name="T2" fmla="*/ 0 w 19"/>
                <a:gd name="T3" fmla="*/ 28 h 29"/>
                <a:gd name="T4" fmla="*/ 18 w 19"/>
                <a:gd name="T5" fmla="*/ 3 h 29"/>
                <a:gd name="T6" fmla="*/ 0 w 19"/>
                <a:gd name="T7" fmla="*/ 12 h 29"/>
              </a:gdLst>
              <a:ahLst/>
              <a:cxnLst>
                <a:cxn ang="0">
                  <a:pos x="T0" y="T1"/>
                </a:cxn>
                <a:cxn ang="0">
                  <a:pos x="T2" y="T3"/>
                </a:cxn>
                <a:cxn ang="0">
                  <a:pos x="T4" y="T5"/>
                </a:cxn>
                <a:cxn ang="0">
                  <a:pos x="T6" y="T7"/>
                </a:cxn>
              </a:cxnLst>
              <a:rect l="0" t="0" r="r" b="b"/>
              <a:pathLst>
                <a:path w="19" h="29">
                  <a:moveTo>
                    <a:pt x="0" y="12"/>
                  </a:moveTo>
                  <a:cubicBezTo>
                    <a:pt x="0" y="28"/>
                    <a:pt x="0" y="28"/>
                    <a:pt x="0" y="28"/>
                  </a:cubicBezTo>
                  <a:cubicBezTo>
                    <a:pt x="0" y="29"/>
                    <a:pt x="19" y="7"/>
                    <a:pt x="18" y="3"/>
                  </a:cubicBezTo>
                  <a:cubicBezTo>
                    <a:pt x="16" y="0"/>
                    <a:pt x="0" y="8"/>
                    <a:pt x="0" y="1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5" name="Freeform 133"/>
            <p:cNvSpPr>
              <a:spLocks/>
            </p:cNvSpPr>
            <p:nvPr/>
          </p:nvSpPr>
          <p:spPr bwMode="auto">
            <a:xfrm>
              <a:off x="288925" y="2286001"/>
              <a:ext cx="217488" cy="131763"/>
            </a:xfrm>
            <a:custGeom>
              <a:avLst/>
              <a:gdLst>
                <a:gd name="T0" fmla="*/ 55 w 58"/>
                <a:gd name="T1" fmla="*/ 29 h 35"/>
                <a:gd name="T2" fmla="*/ 12 w 58"/>
                <a:gd name="T3" fmla="*/ 34 h 35"/>
                <a:gd name="T4" fmla="*/ 4 w 58"/>
                <a:gd name="T5" fmla="*/ 19 h 35"/>
                <a:gd name="T6" fmla="*/ 45 w 58"/>
                <a:gd name="T7" fmla="*/ 4 h 35"/>
                <a:gd name="T8" fmla="*/ 55 w 58"/>
                <a:gd name="T9" fmla="*/ 29 h 35"/>
              </a:gdLst>
              <a:ahLst/>
              <a:cxnLst>
                <a:cxn ang="0">
                  <a:pos x="T0" y="T1"/>
                </a:cxn>
                <a:cxn ang="0">
                  <a:pos x="T2" y="T3"/>
                </a:cxn>
                <a:cxn ang="0">
                  <a:pos x="T4" y="T5"/>
                </a:cxn>
                <a:cxn ang="0">
                  <a:pos x="T6" y="T7"/>
                </a:cxn>
                <a:cxn ang="0">
                  <a:pos x="T8" y="T9"/>
                </a:cxn>
              </a:cxnLst>
              <a:rect l="0" t="0" r="r" b="b"/>
              <a:pathLst>
                <a:path w="58" h="35">
                  <a:moveTo>
                    <a:pt x="55" y="29"/>
                  </a:moveTo>
                  <a:cubicBezTo>
                    <a:pt x="51" y="29"/>
                    <a:pt x="16" y="35"/>
                    <a:pt x="12" y="34"/>
                  </a:cubicBezTo>
                  <a:cubicBezTo>
                    <a:pt x="7" y="32"/>
                    <a:pt x="0" y="21"/>
                    <a:pt x="4" y="19"/>
                  </a:cubicBezTo>
                  <a:cubicBezTo>
                    <a:pt x="7" y="16"/>
                    <a:pt x="38" y="0"/>
                    <a:pt x="45" y="4"/>
                  </a:cubicBezTo>
                  <a:cubicBezTo>
                    <a:pt x="52" y="7"/>
                    <a:pt x="58" y="28"/>
                    <a:pt x="55" y="2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6" name="Freeform 134"/>
            <p:cNvSpPr>
              <a:spLocks/>
            </p:cNvSpPr>
            <p:nvPr/>
          </p:nvSpPr>
          <p:spPr bwMode="auto">
            <a:xfrm>
              <a:off x="187325" y="2065338"/>
              <a:ext cx="142875" cy="96838"/>
            </a:xfrm>
            <a:custGeom>
              <a:avLst/>
              <a:gdLst>
                <a:gd name="T0" fmla="*/ 34 w 38"/>
                <a:gd name="T1" fmla="*/ 21 h 26"/>
                <a:gd name="T2" fmla="*/ 11 w 38"/>
                <a:gd name="T3" fmla="*/ 21 h 26"/>
                <a:gd name="T4" fmla="*/ 2 w 38"/>
                <a:gd name="T5" fmla="*/ 7 h 26"/>
                <a:gd name="T6" fmla="*/ 32 w 38"/>
                <a:gd name="T7" fmla="*/ 7 h 26"/>
                <a:gd name="T8" fmla="*/ 34 w 38"/>
                <a:gd name="T9" fmla="*/ 21 h 26"/>
              </a:gdLst>
              <a:ahLst/>
              <a:cxnLst>
                <a:cxn ang="0">
                  <a:pos x="T0" y="T1"/>
                </a:cxn>
                <a:cxn ang="0">
                  <a:pos x="T2" y="T3"/>
                </a:cxn>
                <a:cxn ang="0">
                  <a:pos x="T4" y="T5"/>
                </a:cxn>
                <a:cxn ang="0">
                  <a:pos x="T6" y="T7"/>
                </a:cxn>
                <a:cxn ang="0">
                  <a:pos x="T8" y="T9"/>
                </a:cxn>
              </a:cxnLst>
              <a:rect l="0" t="0" r="r" b="b"/>
              <a:pathLst>
                <a:path w="38" h="26">
                  <a:moveTo>
                    <a:pt x="34" y="21"/>
                  </a:moveTo>
                  <a:cubicBezTo>
                    <a:pt x="28" y="23"/>
                    <a:pt x="19" y="26"/>
                    <a:pt x="11" y="21"/>
                  </a:cubicBezTo>
                  <a:cubicBezTo>
                    <a:pt x="4" y="16"/>
                    <a:pt x="0" y="10"/>
                    <a:pt x="2" y="7"/>
                  </a:cubicBezTo>
                  <a:cubicBezTo>
                    <a:pt x="3" y="5"/>
                    <a:pt x="26" y="0"/>
                    <a:pt x="32" y="7"/>
                  </a:cubicBezTo>
                  <a:cubicBezTo>
                    <a:pt x="38" y="14"/>
                    <a:pt x="37" y="20"/>
                    <a:pt x="34" y="2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7" name="Freeform 135"/>
            <p:cNvSpPr>
              <a:spLocks/>
            </p:cNvSpPr>
            <p:nvPr/>
          </p:nvSpPr>
          <p:spPr bwMode="auto">
            <a:xfrm>
              <a:off x="476250" y="2628901"/>
              <a:ext cx="63500" cy="41275"/>
            </a:xfrm>
            <a:custGeom>
              <a:avLst/>
              <a:gdLst>
                <a:gd name="T0" fmla="*/ 11 w 17"/>
                <a:gd name="T1" fmla="*/ 11 h 11"/>
                <a:gd name="T2" fmla="*/ 1 w 17"/>
                <a:gd name="T3" fmla="*/ 1 h 11"/>
                <a:gd name="T4" fmla="*/ 14 w 17"/>
                <a:gd name="T5" fmla="*/ 2 h 11"/>
                <a:gd name="T6" fmla="*/ 11 w 17"/>
                <a:gd name="T7" fmla="*/ 11 h 11"/>
              </a:gdLst>
              <a:ahLst/>
              <a:cxnLst>
                <a:cxn ang="0">
                  <a:pos x="T0" y="T1"/>
                </a:cxn>
                <a:cxn ang="0">
                  <a:pos x="T2" y="T3"/>
                </a:cxn>
                <a:cxn ang="0">
                  <a:pos x="T4" y="T5"/>
                </a:cxn>
                <a:cxn ang="0">
                  <a:pos x="T6" y="T7"/>
                </a:cxn>
              </a:cxnLst>
              <a:rect l="0" t="0" r="r" b="b"/>
              <a:pathLst>
                <a:path w="17" h="11">
                  <a:moveTo>
                    <a:pt x="11" y="11"/>
                  </a:moveTo>
                  <a:cubicBezTo>
                    <a:pt x="6" y="11"/>
                    <a:pt x="0" y="3"/>
                    <a:pt x="1" y="1"/>
                  </a:cubicBezTo>
                  <a:cubicBezTo>
                    <a:pt x="2" y="0"/>
                    <a:pt x="12" y="0"/>
                    <a:pt x="14" y="2"/>
                  </a:cubicBezTo>
                  <a:cubicBezTo>
                    <a:pt x="17" y="4"/>
                    <a:pt x="14" y="11"/>
                    <a:pt x="11" y="1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8" name="Freeform 136"/>
            <p:cNvSpPr>
              <a:spLocks/>
            </p:cNvSpPr>
            <p:nvPr/>
          </p:nvSpPr>
          <p:spPr bwMode="auto">
            <a:xfrm>
              <a:off x="739775" y="4248151"/>
              <a:ext cx="300038" cy="150813"/>
            </a:xfrm>
            <a:custGeom>
              <a:avLst/>
              <a:gdLst>
                <a:gd name="T0" fmla="*/ 43 w 80"/>
                <a:gd name="T1" fmla="*/ 40 h 40"/>
                <a:gd name="T2" fmla="*/ 23 w 80"/>
                <a:gd name="T3" fmla="*/ 26 h 40"/>
                <a:gd name="T4" fmla="*/ 3 w 80"/>
                <a:gd name="T5" fmla="*/ 27 h 40"/>
                <a:gd name="T6" fmla="*/ 6 w 80"/>
                <a:gd name="T7" fmla="*/ 13 h 40"/>
                <a:gd name="T8" fmla="*/ 36 w 80"/>
                <a:gd name="T9" fmla="*/ 2 h 40"/>
                <a:gd name="T10" fmla="*/ 61 w 80"/>
                <a:gd name="T11" fmla="*/ 15 h 40"/>
                <a:gd name="T12" fmla="*/ 68 w 80"/>
                <a:gd name="T13" fmla="*/ 11 h 40"/>
                <a:gd name="T14" fmla="*/ 78 w 80"/>
                <a:gd name="T15" fmla="*/ 18 h 40"/>
                <a:gd name="T16" fmla="*/ 73 w 80"/>
                <a:gd name="T17" fmla="*/ 28 h 40"/>
                <a:gd name="T18" fmla="*/ 57 w 80"/>
                <a:gd name="T19" fmla="*/ 33 h 40"/>
                <a:gd name="T20" fmla="*/ 43 w 80"/>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0">
                  <a:moveTo>
                    <a:pt x="43" y="40"/>
                  </a:moveTo>
                  <a:cubicBezTo>
                    <a:pt x="35" y="40"/>
                    <a:pt x="28" y="26"/>
                    <a:pt x="23" y="26"/>
                  </a:cubicBezTo>
                  <a:cubicBezTo>
                    <a:pt x="18" y="26"/>
                    <a:pt x="5" y="29"/>
                    <a:pt x="3" y="27"/>
                  </a:cubicBezTo>
                  <a:cubicBezTo>
                    <a:pt x="0" y="25"/>
                    <a:pt x="0" y="15"/>
                    <a:pt x="6" y="13"/>
                  </a:cubicBezTo>
                  <a:cubicBezTo>
                    <a:pt x="12" y="10"/>
                    <a:pt x="27" y="0"/>
                    <a:pt x="36" y="2"/>
                  </a:cubicBezTo>
                  <a:cubicBezTo>
                    <a:pt x="45" y="3"/>
                    <a:pt x="58" y="18"/>
                    <a:pt x="61" y="15"/>
                  </a:cubicBezTo>
                  <a:cubicBezTo>
                    <a:pt x="63" y="12"/>
                    <a:pt x="60" y="8"/>
                    <a:pt x="68" y="11"/>
                  </a:cubicBezTo>
                  <a:cubicBezTo>
                    <a:pt x="76" y="13"/>
                    <a:pt x="78" y="15"/>
                    <a:pt x="78" y="18"/>
                  </a:cubicBezTo>
                  <a:cubicBezTo>
                    <a:pt x="78" y="21"/>
                    <a:pt x="80" y="27"/>
                    <a:pt x="73" y="28"/>
                  </a:cubicBezTo>
                  <a:cubicBezTo>
                    <a:pt x="67" y="29"/>
                    <a:pt x="62" y="29"/>
                    <a:pt x="57" y="33"/>
                  </a:cubicBezTo>
                  <a:cubicBezTo>
                    <a:pt x="51" y="37"/>
                    <a:pt x="50" y="40"/>
                    <a:pt x="43" y="4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9" name="Freeform 137"/>
            <p:cNvSpPr>
              <a:spLocks/>
            </p:cNvSpPr>
            <p:nvPr/>
          </p:nvSpPr>
          <p:spPr bwMode="auto">
            <a:xfrm>
              <a:off x="363538" y="3000376"/>
              <a:ext cx="473075" cy="334963"/>
            </a:xfrm>
            <a:custGeom>
              <a:avLst/>
              <a:gdLst>
                <a:gd name="T0" fmla="*/ 106 w 126"/>
                <a:gd name="T1" fmla="*/ 88 h 89"/>
                <a:gd name="T2" fmla="*/ 75 w 126"/>
                <a:gd name="T3" fmla="*/ 84 h 89"/>
                <a:gd name="T4" fmla="*/ 53 w 126"/>
                <a:gd name="T5" fmla="*/ 75 h 89"/>
                <a:gd name="T6" fmla="*/ 44 w 126"/>
                <a:gd name="T7" fmla="*/ 65 h 89"/>
                <a:gd name="T8" fmla="*/ 56 w 126"/>
                <a:gd name="T9" fmla="*/ 54 h 89"/>
                <a:gd name="T10" fmla="*/ 72 w 126"/>
                <a:gd name="T11" fmla="*/ 45 h 89"/>
                <a:gd name="T12" fmla="*/ 56 w 126"/>
                <a:gd name="T13" fmla="*/ 36 h 89"/>
                <a:gd name="T14" fmla="*/ 39 w 126"/>
                <a:gd name="T15" fmla="*/ 55 h 89"/>
                <a:gd name="T16" fmla="*/ 37 w 126"/>
                <a:gd name="T17" fmla="*/ 63 h 89"/>
                <a:gd name="T18" fmla="*/ 24 w 126"/>
                <a:gd name="T19" fmla="*/ 56 h 89"/>
                <a:gd name="T20" fmla="*/ 0 w 126"/>
                <a:gd name="T21" fmla="*/ 39 h 89"/>
                <a:gd name="T22" fmla="*/ 8 w 126"/>
                <a:gd name="T23" fmla="*/ 16 h 89"/>
                <a:gd name="T24" fmla="*/ 21 w 126"/>
                <a:gd name="T25" fmla="*/ 20 h 89"/>
                <a:gd name="T26" fmla="*/ 53 w 126"/>
                <a:gd name="T27" fmla="*/ 11 h 89"/>
                <a:gd name="T28" fmla="*/ 57 w 126"/>
                <a:gd name="T29" fmla="*/ 1 h 89"/>
                <a:gd name="T30" fmla="*/ 81 w 126"/>
                <a:gd name="T31" fmla="*/ 4 h 89"/>
                <a:gd name="T32" fmla="*/ 91 w 126"/>
                <a:gd name="T33" fmla="*/ 12 h 89"/>
                <a:gd name="T34" fmla="*/ 90 w 126"/>
                <a:gd name="T35" fmla="*/ 27 h 89"/>
                <a:gd name="T36" fmla="*/ 104 w 126"/>
                <a:gd name="T37" fmla="*/ 37 h 89"/>
                <a:gd name="T38" fmla="*/ 119 w 126"/>
                <a:gd name="T39" fmla="*/ 68 h 89"/>
                <a:gd name="T40" fmla="*/ 121 w 126"/>
                <a:gd name="T41" fmla="*/ 79 h 89"/>
                <a:gd name="T42" fmla="*/ 107 w 126"/>
                <a:gd name="T43" fmla="*/ 72 h 89"/>
                <a:gd name="T44" fmla="*/ 105 w 126"/>
                <a:gd name="T45" fmla="*/ 60 h 89"/>
                <a:gd name="T46" fmla="*/ 97 w 126"/>
                <a:gd name="T47" fmla="*/ 63 h 89"/>
                <a:gd name="T48" fmla="*/ 106 w 126"/>
                <a:gd name="T49" fmla="*/ 80 h 89"/>
                <a:gd name="T50" fmla="*/ 106 w 126"/>
                <a:gd name="T51"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6" h="89">
                  <a:moveTo>
                    <a:pt x="106" y="88"/>
                  </a:moveTo>
                  <a:cubicBezTo>
                    <a:pt x="100" y="88"/>
                    <a:pt x="81" y="88"/>
                    <a:pt x="75" y="84"/>
                  </a:cubicBezTo>
                  <a:cubicBezTo>
                    <a:pt x="69" y="81"/>
                    <a:pt x="58" y="75"/>
                    <a:pt x="53" y="75"/>
                  </a:cubicBezTo>
                  <a:cubicBezTo>
                    <a:pt x="49" y="75"/>
                    <a:pt x="42" y="71"/>
                    <a:pt x="44" y="65"/>
                  </a:cubicBezTo>
                  <a:cubicBezTo>
                    <a:pt x="47" y="60"/>
                    <a:pt x="54" y="55"/>
                    <a:pt x="56" y="54"/>
                  </a:cubicBezTo>
                  <a:cubicBezTo>
                    <a:pt x="58" y="52"/>
                    <a:pt x="74" y="50"/>
                    <a:pt x="72" y="45"/>
                  </a:cubicBezTo>
                  <a:cubicBezTo>
                    <a:pt x="69" y="40"/>
                    <a:pt x="63" y="36"/>
                    <a:pt x="56" y="36"/>
                  </a:cubicBezTo>
                  <a:cubicBezTo>
                    <a:pt x="49" y="36"/>
                    <a:pt x="41" y="53"/>
                    <a:pt x="39" y="55"/>
                  </a:cubicBezTo>
                  <a:cubicBezTo>
                    <a:pt x="38" y="58"/>
                    <a:pt x="40" y="66"/>
                    <a:pt x="37" y="63"/>
                  </a:cubicBezTo>
                  <a:cubicBezTo>
                    <a:pt x="33" y="60"/>
                    <a:pt x="33" y="59"/>
                    <a:pt x="24" y="56"/>
                  </a:cubicBezTo>
                  <a:cubicBezTo>
                    <a:pt x="16" y="53"/>
                    <a:pt x="0" y="46"/>
                    <a:pt x="0" y="39"/>
                  </a:cubicBezTo>
                  <a:cubicBezTo>
                    <a:pt x="0" y="32"/>
                    <a:pt x="5" y="18"/>
                    <a:pt x="8" y="16"/>
                  </a:cubicBezTo>
                  <a:cubicBezTo>
                    <a:pt x="12" y="15"/>
                    <a:pt x="17" y="21"/>
                    <a:pt x="21" y="20"/>
                  </a:cubicBezTo>
                  <a:cubicBezTo>
                    <a:pt x="24" y="19"/>
                    <a:pt x="52" y="15"/>
                    <a:pt x="53" y="11"/>
                  </a:cubicBezTo>
                  <a:cubicBezTo>
                    <a:pt x="53" y="7"/>
                    <a:pt x="50" y="3"/>
                    <a:pt x="57" y="1"/>
                  </a:cubicBezTo>
                  <a:cubicBezTo>
                    <a:pt x="63" y="0"/>
                    <a:pt x="75" y="1"/>
                    <a:pt x="81" y="4"/>
                  </a:cubicBezTo>
                  <a:cubicBezTo>
                    <a:pt x="87" y="7"/>
                    <a:pt x="94" y="9"/>
                    <a:pt x="91" y="12"/>
                  </a:cubicBezTo>
                  <a:cubicBezTo>
                    <a:pt x="88" y="15"/>
                    <a:pt x="83" y="22"/>
                    <a:pt x="90" y="27"/>
                  </a:cubicBezTo>
                  <a:cubicBezTo>
                    <a:pt x="98" y="32"/>
                    <a:pt x="101" y="29"/>
                    <a:pt x="104" y="37"/>
                  </a:cubicBezTo>
                  <a:cubicBezTo>
                    <a:pt x="108" y="45"/>
                    <a:pt x="116" y="65"/>
                    <a:pt x="119" y="68"/>
                  </a:cubicBezTo>
                  <a:cubicBezTo>
                    <a:pt x="123" y="72"/>
                    <a:pt x="126" y="77"/>
                    <a:pt x="121" y="79"/>
                  </a:cubicBezTo>
                  <a:cubicBezTo>
                    <a:pt x="116" y="81"/>
                    <a:pt x="107" y="78"/>
                    <a:pt x="107" y="72"/>
                  </a:cubicBezTo>
                  <a:cubicBezTo>
                    <a:pt x="107" y="66"/>
                    <a:pt x="111" y="67"/>
                    <a:pt x="105" y="60"/>
                  </a:cubicBezTo>
                  <a:cubicBezTo>
                    <a:pt x="99" y="54"/>
                    <a:pt x="96" y="60"/>
                    <a:pt x="97" y="63"/>
                  </a:cubicBezTo>
                  <a:cubicBezTo>
                    <a:pt x="98" y="66"/>
                    <a:pt x="102" y="75"/>
                    <a:pt x="106" y="80"/>
                  </a:cubicBezTo>
                  <a:cubicBezTo>
                    <a:pt x="110" y="84"/>
                    <a:pt x="111" y="89"/>
                    <a:pt x="106" y="8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0" name="Freeform 138"/>
            <p:cNvSpPr>
              <a:spLocks/>
            </p:cNvSpPr>
            <p:nvPr/>
          </p:nvSpPr>
          <p:spPr bwMode="auto">
            <a:xfrm>
              <a:off x="1433513" y="2016126"/>
              <a:ext cx="142875" cy="74613"/>
            </a:xfrm>
            <a:custGeom>
              <a:avLst/>
              <a:gdLst>
                <a:gd name="T0" fmla="*/ 36 w 38"/>
                <a:gd name="T1" fmla="*/ 9 h 20"/>
                <a:gd name="T2" fmla="*/ 16 w 38"/>
                <a:gd name="T3" fmla="*/ 20 h 20"/>
                <a:gd name="T4" fmla="*/ 8 w 38"/>
                <a:gd name="T5" fmla="*/ 4 h 20"/>
                <a:gd name="T6" fmla="*/ 36 w 38"/>
                <a:gd name="T7" fmla="*/ 9 h 20"/>
              </a:gdLst>
              <a:ahLst/>
              <a:cxnLst>
                <a:cxn ang="0">
                  <a:pos x="T0" y="T1"/>
                </a:cxn>
                <a:cxn ang="0">
                  <a:pos x="T2" y="T3"/>
                </a:cxn>
                <a:cxn ang="0">
                  <a:pos x="T4" y="T5"/>
                </a:cxn>
                <a:cxn ang="0">
                  <a:pos x="T6" y="T7"/>
                </a:cxn>
              </a:cxnLst>
              <a:rect l="0" t="0" r="r" b="b"/>
              <a:pathLst>
                <a:path w="38" h="20">
                  <a:moveTo>
                    <a:pt x="36" y="9"/>
                  </a:moveTo>
                  <a:cubicBezTo>
                    <a:pt x="34" y="13"/>
                    <a:pt x="21" y="20"/>
                    <a:pt x="16" y="20"/>
                  </a:cubicBezTo>
                  <a:cubicBezTo>
                    <a:pt x="11" y="19"/>
                    <a:pt x="0" y="8"/>
                    <a:pt x="8" y="4"/>
                  </a:cubicBezTo>
                  <a:cubicBezTo>
                    <a:pt x="15" y="0"/>
                    <a:pt x="38" y="6"/>
                    <a:pt x="36" y="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1" name="Freeform 139"/>
            <p:cNvSpPr>
              <a:spLocks/>
            </p:cNvSpPr>
            <p:nvPr/>
          </p:nvSpPr>
          <p:spPr bwMode="auto">
            <a:xfrm>
              <a:off x="1438275" y="5232401"/>
              <a:ext cx="63500" cy="74613"/>
            </a:xfrm>
            <a:custGeom>
              <a:avLst/>
              <a:gdLst>
                <a:gd name="T0" fmla="*/ 11 w 17"/>
                <a:gd name="T1" fmla="*/ 18 h 20"/>
                <a:gd name="T2" fmla="*/ 1 w 17"/>
                <a:gd name="T3" fmla="*/ 9 h 20"/>
                <a:gd name="T4" fmla="*/ 10 w 17"/>
                <a:gd name="T5" fmla="*/ 3 h 20"/>
                <a:gd name="T6" fmla="*/ 17 w 17"/>
                <a:gd name="T7" fmla="*/ 6 h 20"/>
                <a:gd name="T8" fmla="*/ 11 w 17"/>
                <a:gd name="T9" fmla="*/ 18 h 20"/>
              </a:gdLst>
              <a:ahLst/>
              <a:cxnLst>
                <a:cxn ang="0">
                  <a:pos x="T0" y="T1"/>
                </a:cxn>
                <a:cxn ang="0">
                  <a:pos x="T2" y="T3"/>
                </a:cxn>
                <a:cxn ang="0">
                  <a:pos x="T4" y="T5"/>
                </a:cxn>
                <a:cxn ang="0">
                  <a:pos x="T6" y="T7"/>
                </a:cxn>
                <a:cxn ang="0">
                  <a:pos x="T8" y="T9"/>
                </a:cxn>
              </a:cxnLst>
              <a:rect l="0" t="0" r="r" b="b"/>
              <a:pathLst>
                <a:path w="17" h="20">
                  <a:moveTo>
                    <a:pt x="11" y="18"/>
                  </a:moveTo>
                  <a:cubicBezTo>
                    <a:pt x="6" y="15"/>
                    <a:pt x="0" y="13"/>
                    <a:pt x="1" y="9"/>
                  </a:cubicBezTo>
                  <a:cubicBezTo>
                    <a:pt x="2" y="4"/>
                    <a:pt x="5" y="1"/>
                    <a:pt x="10" y="3"/>
                  </a:cubicBezTo>
                  <a:cubicBezTo>
                    <a:pt x="15" y="6"/>
                    <a:pt x="17" y="0"/>
                    <a:pt x="17" y="6"/>
                  </a:cubicBezTo>
                  <a:cubicBezTo>
                    <a:pt x="17" y="11"/>
                    <a:pt x="14" y="20"/>
                    <a:pt x="11" y="1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2" name="Freeform 140"/>
            <p:cNvSpPr>
              <a:spLocks noEditPoints="1"/>
            </p:cNvSpPr>
            <p:nvPr/>
          </p:nvSpPr>
          <p:spPr bwMode="auto">
            <a:xfrm>
              <a:off x="506413" y="979488"/>
              <a:ext cx="11610975" cy="5038725"/>
            </a:xfrm>
            <a:custGeom>
              <a:avLst/>
              <a:gdLst>
                <a:gd name="T0" fmla="*/ 1687 w 3093"/>
                <a:gd name="T1" fmla="*/ 1298 h 1341"/>
                <a:gd name="T2" fmla="*/ 1725 w 3093"/>
                <a:gd name="T3" fmla="*/ 1175 h 1341"/>
                <a:gd name="T4" fmla="*/ 1834 w 3093"/>
                <a:gd name="T5" fmla="*/ 1157 h 1341"/>
                <a:gd name="T6" fmla="*/ 2134 w 3093"/>
                <a:gd name="T7" fmla="*/ 1142 h 1341"/>
                <a:gd name="T8" fmla="*/ 2624 w 3093"/>
                <a:gd name="T9" fmla="*/ 1028 h 1341"/>
                <a:gd name="T10" fmla="*/ 2839 w 3093"/>
                <a:gd name="T11" fmla="*/ 993 h 1341"/>
                <a:gd name="T12" fmla="*/ 2999 w 3093"/>
                <a:gd name="T13" fmla="*/ 1005 h 1341"/>
                <a:gd name="T14" fmla="*/ 3069 w 3093"/>
                <a:gd name="T15" fmla="*/ 964 h 1341"/>
                <a:gd name="T16" fmla="*/ 2990 w 3093"/>
                <a:gd name="T17" fmla="*/ 862 h 1341"/>
                <a:gd name="T18" fmla="*/ 2981 w 3093"/>
                <a:gd name="T19" fmla="*/ 687 h 1341"/>
                <a:gd name="T20" fmla="*/ 2939 w 3093"/>
                <a:gd name="T21" fmla="*/ 543 h 1341"/>
                <a:gd name="T22" fmla="*/ 3005 w 3093"/>
                <a:gd name="T23" fmla="*/ 472 h 1341"/>
                <a:gd name="T24" fmla="*/ 2936 w 3093"/>
                <a:gd name="T25" fmla="*/ 407 h 1341"/>
                <a:gd name="T26" fmla="*/ 2845 w 3093"/>
                <a:gd name="T27" fmla="*/ 319 h 1341"/>
                <a:gd name="T28" fmla="*/ 2806 w 3093"/>
                <a:gd name="T29" fmla="*/ 166 h 1341"/>
                <a:gd name="T30" fmla="*/ 2711 w 3093"/>
                <a:gd name="T31" fmla="*/ 102 h 1341"/>
                <a:gd name="T32" fmla="*/ 2575 w 3093"/>
                <a:gd name="T33" fmla="*/ 109 h 1341"/>
                <a:gd name="T34" fmla="*/ 2404 w 3093"/>
                <a:gd name="T35" fmla="*/ 181 h 1341"/>
                <a:gd name="T36" fmla="*/ 2189 w 3093"/>
                <a:gd name="T37" fmla="*/ 212 h 1341"/>
                <a:gd name="T38" fmla="*/ 2012 w 3093"/>
                <a:gd name="T39" fmla="*/ 251 h 1341"/>
                <a:gd name="T40" fmla="*/ 1805 w 3093"/>
                <a:gd name="T41" fmla="*/ 205 h 1341"/>
                <a:gd name="T42" fmla="*/ 1620 w 3093"/>
                <a:gd name="T43" fmla="*/ 85 h 1341"/>
                <a:gd name="T44" fmla="*/ 1384 w 3093"/>
                <a:gd name="T45" fmla="*/ 28 h 1341"/>
                <a:gd name="T46" fmla="*/ 1006 w 3093"/>
                <a:gd name="T47" fmla="*/ 98 h 1341"/>
                <a:gd name="T48" fmla="*/ 680 w 3093"/>
                <a:gd name="T49" fmla="*/ 190 h 1341"/>
                <a:gd name="T50" fmla="*/ 567 w 3093"/>
                <a:gd name="T51" fmla="*/ 268 h 1341"/>
                <a:gd name="T52" fmla="*/ 461 w 3093"/>
                <a:gd name="T53" fmla="*/ 318 h 1341"/>
                <a:gd name="T54" fmla="*/ 368 w 3093"/>
                <a:gd name="T55" fmla="*/ 339 h 1341"/>
                <a:gd name="T56" fmla="*/ 264 w 3093"/>
                <a:gd name="T57" fmla="*/ 349 h 1341"/>
                <a:gd name="T58" fmla="*/ 91 w 3093"/>
                <a:gd name="T59" fmla="*/ 351 h 1341"/>
                <a:gd name="T60" fmla="*/ 8 w 3093"/>
                <a:gd name="T61" fmla="*/ 493 h 1341"/>
                <a:gd name="T62" fmla="*/ 94 w 3093"/>
                <a:gd name="T63" fmla="*/ 559 h 1341"/>
                <a:gd name="T64" fmla="*/ 145 w 3093"/>
                <a:gd name="T65" fmla="*/ 655 h 1341"/>
                <a:gd name="T66" fmla="*/ 149 w 3093"/>
                <a:gd name="T67" fmla="*/ 740 h 1341"/>
                <a:gd name="T68" fmla="*/ 82 w 3093"/>
                <a:gd name="T69" fmla="*/ 730 h 1341"/>
                <a:gd name="T70" fmla="*/ 24 w 3093"/>
                <a:gd name="T71" fmla="*/ 764 h 1341"/>
                <a:gd name="T72" fmla="*/ 135 w 3093"/>
                <a:gd name="T73" fmla="*/ 823 h 1341"/>
                <a:gd name="T74" fmla="*/ 165 w 3093"/>
                <a:gd name="T75" fmla="*/ 952 h 1341"/>
                <a:gd name="T76" fmla="*/ 217 w 3093"/>
                <a:gd name="T77" fmla="*/ 994 h 1341"/>
                <a:gd name="T78" fmla="*/ 169 w 3093"/>
                <a:gd name="T79" fmla="*/ 1057 h 1341"/>
                <a:gd name="T80" fmla="*/ 297 w 3093"/>
                <a:gd name="T81" fmla="*/ 1075 h 1341"/>
                <a:gd name="T82" fmla="*/ 228 w 3093"/>
                <a:gd name="T83" fmla="*/ 1122 h 1341"/>
                <a:gd name="T84" fmla="*/ 297 w 3093"/>
                <a:gd name="T85" fmla="*/ 1132 h 1341"/>
                <a:gd name="T86" fmla="*/ 347 w 3093"/>
                <a:gd name="T87" fmla="*/ 1097 h 1341"/>
                <a:gd name="T88" fmla="*/ 426 w 3093"/>
                <a:gd name="T89" fmla="*/ 1137 h 1341"/>
                <a:gd name="T90" fmla="*/ 474 w 3093"/>
                <a:gd name="T91" fmla="*/ 1180 h 1341"/>
                <a:gd name="T92" fmla="*/ 581 w 3093"/>
                <a:gd name="T93" fmla="*/ 1247 h 1341"/>
                <a:gd name="T94" fmla="*/ 701 w 3093"/>
                <a:gd name="T95" fmla="*/ 1199 h 1341"/>
                <a:gd name="T96" fmla="*/ 864 w 3093"/>
                <a:gd name="T97" fmla="*/ 1129 h 1341"/>
                <a:gd name="T98" fmla="*/ 1139 w 3093"/>
                <a:gd name="T99" fmla="*/ 1273 h 1341"/>
                <a:gd name="T100" fmla="*/ 1250 w 3093"/>
                <a:gd name="T101" fmla="*/ 1248 h 1341"/>
                <a:gd name="T102" fmla="*/ 1517 w 3093"/>
                <a:gd name="T103" fmla="*/ 1178 h 1341"/>
                <a:gd name="T104" fmla="*/ 1594 w 3093"/>
                <a:gd name="T105" fmla="*/ 1135 h 1341"/>
                <a:gd name="T106" fmla="*/ 1606 w 3093"/>
                <a:gd name="T107" fmla="*/ 1318 h 1341"/>
                <a:gd name="T108" fmla="*/ 2798 w 3093"/>
                <a:gd name="T109" fmla="*/ 668 h 1341"/>
                <a:gd name="T110" fmla="*/ 2815 w 3093"/>
                <a:gd name="T111" fmla="*/ 682 h 1341"/>
                <a:gd name="T112" fmla="*/ 2770 w 3093"/>
                <a:gd name="T113" fmla="*/ 767 h 1341"/>
                <a:gd name="T114" fmla="*/ 2196 w 3093"/>
                <a:gd name="T115" fmla="*/ 724 h 1341"/>
                <a:gd name="T116" fmla="*/ 2179 w 3093"/>
                <a:gd name="T117" fmla="*/ 741 h 1341"/>
                <a:gd name="T118" fmla="*/ 2118 w 3093"/>
                <a:gd name="T119" fmla="*/ 672 h 1341"/>
                <a:gd name="T120" fmla="*/ 2097 w 3093"/>
                <a:gd name="T121" fmla="*/ 681 h 1341"/>
                <a:gd name="T122" fmla="*/ 1154 w 3093"/>
                <a:gd name="T123" fmla="*/ 718 h 1341"/>
                <a:gd name="T124" fmla="*/ 1221 w 3093"/>
                <a:gd name="T125" fmla="*/ 712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93" h="1341">
                  <a:moveTo>
                    <a:pt x="1623" y="1311"/>
                  </a:moveTo>
                  <a:cubicBezTo>
                    <a:pt x="1626" y="1314"/>
                    <a:pt x="1620" y="1325"/>
                    <a:pt x="1627" y="1324"/>
                  </a:cubicBezTo>
                  <a:cubicBezTo>
                    <a:pt x="1633" y="1323"/>
                    <a:pt x="1637" y="1321"/>
                    <a:pt x="1641" y="1326"/>
                  </a:cubicBezTo>
                  <a:cubicBezTo>
                    <a:pt x="1646" y="1331"/>
                    <a:pt x="1647" y="1341"/>
                    <a:pt x="1651" y="1335"/>
                  </a:cubicBezTo>
                  <a:cubicBezTo>
                    <a:pt x="1655" y="1328"/>
                    <a:pt x="1650" y="1322"/>
                    <a:pt x="1652" y="1315"/>
                  </a:cubicBezTo>
                  <a:cubicBezTo>
                    <a:pt x="1654" y="1309"/>
                    <a:pt x="1660" y="1302"/>
                    <a:pt x="1663" y="1303"/>
                  </a:cubicBezTo>
                  <a:cubicBezTo>
                    <a:pt x="1666" y="1304"/>
                    <a:pt x="1667" y="1309"/>
                    <a:pt x="1669" y="1307"/>
                  </a:cubicBezTo>
                  <a:cubicBezTo>
                    <a:pt x="1671" y="1304"/>
                    <a:pt x="1670" y="1296"/>
                    <a:pt x="1674" y="1296"/>
                  </a:cubicBezTo>
                  <a:cubicBezTo>
                    <a:pt x="1679" y="1296"/>
                    <a:pt x="1684" y="1306"/>
                    <a:pt x="1687" y="1298"/>
                  </a:cubicBezTo>
                  <a:cubicBezTo>
                    <a:pt x="1690" y="1289"/>
                    <a:pt x="1684" y="1258"/>
                    <a:pt x="1686" y="1254"/>
                  </a:cubicBezTo>
                  <a:cubicBezTo>
                    <a:pt x="1688" y="1250"/>
                    <a:pt x="1695" y="1256"/>
                    <a:pt x="1699" y="1254"/>
                  </a:cubicBezTo>
                  <a:cubicBezTo>
                    <a:pt x="1703" y="1252"/>
                    <a:pt x="1700" y="1248"/>
                    <a:pt x="1709" y="1250"/>
                  </a:cubicBezTo>
                  <a:cubicBezTo>
                    <a:pt x="1717" y="1251"/>
                    <a:pt x="1740" y="1249"/>
                    <a:pt x="1739" y="1243"/>
                  </a:cubicBezTo>
                  <a:cubicBezTo>
                    <a:pt x="1738" y="1238"/>
                    <a:pt x="1736" y="1232"/>
                    <a:pt x="1734" y="1230"/>
                  </a:cubicBezTo>
                  <a:cubicBezTo>
                    <a:pt x="1733" y="1227"/>
                    <a:pt x="1725" y="1231"/>
                    <a:pt x="1725" y="1228"/>
                  </a:cubicBezTo>
                  <a:cubicBezTo>
                    <a:pt x="1725" y="1225"/>
                    <a:pt x="1726" y="1216"/>
                    <a:pt x="1722" y="1213"/>
                  </a:cubicBezTo>
                  <a:cubicBezTo>
                    <a:pt x="1719" y="1209"/>
                    <a:pt x="1714" y="1202"/>
                    <a:pt x="1715" y="1197"/>
                  </a:cubicBezTo>
                  <a:cubicBezTo>
                    <a:pt x="1717" y="1193"/>
                    <a:pt x="1727" y="1182"/>
                    <a:pt x="1725" y="1175"/>
                  </a:cubicBezTo>
                  <a:cubicBezTo>
                    <a:pt x="1722" y="1168"/>
                    <a:pt x="1721" y="1164"/>
                    <a:pt x="1721" y="1161"/>
                  </a:cubicBezTo>
                  <a:cubicBezTo>
                    <a:pt x="1722" y="1159"/>
                    <a:pt x="1726" y="1155"/>
                    <a:pt x="1726" y="1149"/>
                  </a:cubicBezTo>
                  <a:cubicBezTo>
                    <a:pt x="1726" y="1143"/>
                    <a:pt x="1732" y="1136"/>
                    <a:pt x="1732" y="1131"/>
                  </a:cubicBezTo>
                  <a:cubicBezTo>
                    <a:pt x="1732" y="1126"/>
                    <a:pt x="1732" y="1119"/>
                    <a:pt x="1739" y="1124"/>
                  </a:cubicBezTo>
                  <a:cubicBezTo>
                    <a:pt x="1747" y="1130"/>
                    <a:pt x="1757" y="1136"/>
                    <a:pt x="1769" y="1136"/>
                  </a:cubicBezTo>
                  <a:cubicBezTo>
                    <a:pt x="1780" y="1136"/>
                    <a:pt x="1792" y="1142"/>
                    <a:pt x="1794" y="1146"/>
                  </a:cubicBezTo>
                  <a:cubicBezTo>
                    <a:pt x="1795" y="1150"/>
                    <a:pt x="1798" y="1167"/>
                    <a:pt x="1802" y="1166"/>
                  </a:cubicBezTo>
                  <a:cubicBezTo>
                    <a:pt x="1805" y="1165"/>
                    <a:pt x="1809" y="1158"/>
                    <a:pt x="1814" y="1159"/>
                  </a:cubicBezTo>
                  <a:cubicBezTo>
                    <a:pt x="1818" y="1159"/>
                    <a:pt x="1827" y="1154"/>
                    <a:pt x="1834" y="1157"/>
                  </a:cubicBezTo>
                  <a:cubicBezTo>
                    <a:pt x="1842" y="1161"/>
                    <a:pt x="1842" y="1161"/>
                    <a:pt x="1848" y="1160"/>
                  </a:cubicBezTo>
                  <a:cubicBezTo>
                    <a:pt x="1853" y="1159"/>
                    <a:pt x="1861" y="1165"/>
                    <a:pt x="1867" y="1161"/>
                  </a:cubicBezTo>
                  <a:cubicBezTo>
                    <a:pt x="1874" y="1158"/>
                    <a:pt x="1896" y="1141"/>
                    <a:pt x="1903" y="1140"/>
                  </a:cubicBezTo>
                  <a:cubicBezTo>
                    <a:pt x="1911" y="1139"/>
                    <a:pt x="1917" y="1143"/>
                    <a:pt x="1926" y="1138"/>
                  </a:cubicBezTo>
                  <a:cubicBezTo>
                    <a:pt x="1934" y="1134"/>
                    <a:pt x="1982" y="1104"/>
                    <a:pt x="1992" y="1104"/>
                  </a:cubicBezTo>
                  <a:cubicBezTo>
                    <a:pt x="2002" y="1104"/>
                    <a:pt x="2032" y="1107"/>
                    <a:pt x="2043" y="1115"/>
                  </a:cubicBezTo>
                  <a:cubicBezTo>
                    <a:pt x="2053" y="1123"/>
                    <a:pt x="2066" y="1145"/>
                    <a:pt x="2081" y="1147"/>
                  </a:cubicBezTo>
                  <a:cubicBezTo>
                    <a:pt x="2096" y="1149"/>
                    <a:pt x="2109" y="1148"/>
                    <a:pt x="2115" y="1147"/>
                  </a:cubicBezTo>
                  <a:cubicBezTo>
                    <a:pt x="2122" y="1146"/>
                    <a:pt x="2128" y="1138"/>
                    <a:pt x="2134" y="1142"/>
                  </a:cubicBezTo>
                  <a:cubicBezTo>
                    <a:pt x="2140" y="1146"/>
                    <a:pt x="2146" y="1156"/>
                    <a:pt x="2162" y="1153"/>
                  </a:cubicBezTo>
                  <a:cubicBezTo>
                    <a:pt x="2179" y="1149"/>
                    <a:pt x="2229" y="1132"/>
                    <a:pt x="2243" y="1133"/>
                  </a:cubicBezTo>
                  <a:cubicBezTo>
                    <a:pt x="2257" y="1134"/>
                    <a:pt x="2275" y="1127"/>
                    <a:pt x="2283" y="1122"/>
                  </a:cubicBezTo>
                  <a:cubicBezTo>
                    <a:pt x="2291" y="1116"/>
                    <a:pt x="2312" y="1102"/>
                    <a:pt x="2317" y="1102"/>
                  </a:cubicBezTo>
                  <a:cubicBezTo>
                    <a:pt x="2323" y="1102"/>
                    <a:pt x="2358" y="1071"/>
                    <a:pt x="2371" y="1071"/>
                  </a:cubicBezTo>
                  <a:cubicBezTo>
                    <a:pt x="2383" y="1071"/>
                    <a:pt x="2413" y="1049"/>
                    <a:pt x="2429" y="1048"/>
                  </a:cubicBezTo>
                  <a:cubicBezTo>
                    <a:pt x="2445" y="1048"/>
                    <a:pt x="2479" y="1057"/>
                    <a:pt x="2495" y="1057"/>
                  </a:cubicBezTo>
                  <a:cubicBezTo>
                    <a:pt x="2511" y="1057"/>
                    <a:pt x="2560" y="1050"/>
                    <a:pt x="2566" y="1046"/>
                  </a:cubicBezTo>
                  <a:cubicBezTo>
                    <a:pt x="2572" y="1041"/>
                    <a:pt x="2608" y="1039"/>
                    <a:pt x="2624" y="1028"/>
                  </a:cubicBezTo>
                  <a:cubicBezTo>
                    <a:pt x="2639" y="1016"/>
                    <a:pt x="2648" y="1004"/>
                    <a:pt x="2652" y="1002"/>
                  </a:cubicBezTo>
                  <a:cubicBezTo>
                    <a:pt x="2657" y="999"/>
                    <a:pt x="2670" y="1008"/>
                    <a:pt x="2678" y="1014"/>
                  </a:cubicBezTo>
                  <a:cubicBezTo>
                    <a:pt x="2686" y="1020"/>
                    <a:pt x="2677" y="1020"/>
                    <a:pt x="2678" y="1025"/>
                  </a:cubicBezTo>
                  <a:cubicBezTo>
                    <a:pt x="2678" y="1030"/>
                    <a:pt x="2679" y="1045"/>
                    <a:pt x="2683" y="1044"/>
                  </a:cubicBezTo>
                  <a:cubicBezTo>
                    <a:pt x="2687" y="1043"/>
                    <a:pt x="2713" y="1032"/>
                    <a:pt x="2717" y="1029"/>
                  </a:cubicBezTo>
                  <a:cubicBezTo>
                    <a:pt x="2720" y="1026"/>
                    <a:pt x="2740" y="986"/>
                    <a:pt x="2748" y="982"/>
                  </a:cubicBezTo>
                  <a:cubicBezTo>
                    <a:pt x="2756" y="978"/>
                    <a:pt x="2769" y="995"/>
                    <a:pt x="2778" y="993"/>
                  </a:cubicBezTo>
                  <a:cubicBezTo>
                    <a:pt x="2786" y="991"/>
                    <a:pt x="2799" y="979"/>
                    <a:pt x="2808" y="979"/>
                  </a:cubicBezTo>
                  <a:cubicBezTo>
                    <a:pt x="2817" y="979"/>
                    <a:pt x="2834" y="995"/>
                    <a:pt x="2839" y="993"/>
                  </a:cubicBezTo>
                  <a:cubicBezTo>
                    <a:pt x="2844" y="991"/>
                    <a:pt x="2843" y="982"/>
                    <a:pt x="2849" y="986"/>
                  </a:cubicBezTo>
                  <a:cubicBezTo>
                    <a:pt x="2856" y="990"/>
                    <a:pt x="2864" y="1005"/>
                    <a:pt x="2870" y="1003"/>
                  </a:cubicBezTo>
                  <a:cubicBezTo>
                    <a:pt x="2876" y="1001"/>
                    <a:pt x="2877" y="994"/>
                    <a:pt x="2882" y="997"/>
                  </a:cubicBezTo>
                  <a:cubicBezTo>
                    <a:pt x="2887" y="1001"/>
                    <a:pt x="2888" y="1006"/>
                    <a:pt x="2893" y="1005"/>
                  </a:cubicBezTo>
                  <a:cubicBezTo>
                    <a:pt x="2897" y="1004"/>
                    <a:pt x="2900" y="999"/>
                    <a:pt x="2913" y="1002"/>
                  </a:cubicBezTo>
                  <a:cubicBezTo>
                    <a:pt x="2926" y="1006"/>
                    <a:pt x="2928" y="1010"/>
                    <a:pt x="2935" y="1005"/>
                  </a:cubicBezTo>
                  <a:cubicBezTo>
                    <a:pt x="2943" y="1001"/>
                    <a:pt x="2945" y="989"/>
                    <a:pt x="2954" y="985"/>
                  </a:cubicBezTo>
                  <a:cubicBezTo>
                    <a:pt x="2962" y="982"/>
                    <a:pt x="2978" y="983"/>
                    <a:pt x="2983" y="988"/>
                  </a:cubicBezTo>
                  <a:cubicBezTo>
                    <a:pt x="2989" y="993"/>
                    <a:pt x="3000" y="997"/>
                    <a:pt x="2999" y="1005"/>
                  </a:cubicBezTo>
                  <a:cubicBezTo>
                    <a:pt x="2999" y="1014"/>
                    <a:pt x="2990" y="1023"/>
                    <a:pt x="2990" y="1027"/>
                  </a:cubicBezTo>
                  <a:cubicBezTo>
                    <a:pt x="2990" y="1031"/>
                    <a:pt x="2998" y="1053"/>
                    <a:pt x="3006" y="1052"/>
                  </a:cubicBezTo>
                  <a:cubicBezTo>
                    <a:pt x="3014" y="1050"/>
                    <a:pt x="3012" y="1033"/>
                    <a:pt x="3020" y="1032"/>
                  </a:cubicBezTo>
                  <a:cubicBezTo>
                    <a:pt x="3028" y="1031"/>
                    <a:pt x="3034" y="1030"/>
                    <a:pt x="3037" y="1026"/>
                  </a:cubicBezTo>
                  <a:cubicBezTo>
                    <a:pt x="3041" y="1023"/>
                    <a:pt x="3051" y="1004"/>
                    <a:pt x="3061" y="1004"/>
                  </a:cubicBezTo>
                  <a:cubicBezTo>
                    <a:pt x="3070" y="1005"/>
                    <a:pt x="3088" y="1007"/>
                    <a:pt x="3087" y="1004"/>
                  </a:cubicBezTo>
                  <a:cubicBezTo>
                    <a:pt x="3085" y="1001"/>
                    <a:pt x="3081" y="996"/>
                    <a:pt x="3083" y="994"/>
                  </a:cubicBezTo>
                  <a:cubicBezTo>
                    <a:pt x="3085" y="992"/>
                    <a:pt x="3093" y="987"/>
                    <a:pt x="3090" y="981"/>
                  </a:cubicBezTo>
                  <a:cubicBezTo>
                    <a:pt x="3088" y="975"/>
                    <a:pt x="3073" y="964"/>
                    <a:pt x="3069" y="964"/>
                  </a:cubicBezTo>
                  <a:cubicBezTo>
                    <a:pt x="3064" y="964"/>
                    <a:pt x="3068" y="954"/>
                    <a:pt x="3058" y="953"/>
                  </a:cubicBezTo>
                  <a:cubicBezTo>
                    <a:pt x="3047" y="953"/>
                    <a:pt x="3049" y="938"/>
                    <a:pt x="3050" y="933"/>
                  </a:cubicBezTo>
                  <a:cubicBezTo>
                    <a:pt x="3050" y="928"/>
                    <a:pt x="3054" y="921"/>
                    <a:pt x="3050" y="916"/>
                  </a:cubicBezTo>
                  <a:cubicBezTo>
                    <a:pt x="3047" y="910"/>
                    <a:pt x="3038" y="908"/>
                    <a:pt x="3042" y="904"/>
                  </a:cubicBezTo>
                  <a:cubicBezTo>
                    <a:pt x="3047" y="900"/>
                    <a:pt x="3058" y="901"/>
                    <a:pt x="3053" y="893"/>
                  </a:cubicBezTo>
                  <a:cubicBezTo>
                    <a:pt x="3048" y="885"/>
                    <a:pt x="3038" y="882"/>
                    <a:pt x="3033" y="882"/>
                  </a:cubicBezTo>
                  <a:cubicBezTo>
                    <a:pt x="3027" y="882"/>
                    <a:pt x="3021" y="881"/>
                    <a:pt x="3019" y="877"/>
                  </a:cubicBezTo>
                  <a:cubicBezTo>
                    <a:pt x="3017" y="873"/>
                    <a:pt x="3013" y="864"/>
                    <a:pt x="3006" y="863"/>
                  </a:cubicBezTo>
                  <a:cubicBezTo>
                    <a:pt x="3000" y="861"/>
                    <a:pt x="2997" y="871"/>
                    <a:pt x="2990" y="862"/>
                  </a:cubicBezTo>
                  <a:cubicBezTo>
                    <a:pt x="2983" y="854"/>
                    <a:pt x="2986" y="849"/>
                    <a:pt x="2985" y="842"/>
                  </a:cubicBezTo>
                  <a:cubicBezTo>
                    <a:pt x="2984" y="836"/>
                    <a:pt x="3011" y="810"/>
                    <a:pt x="3008" y="804"/>
                  </a:cubicBezTo>
                  <a:cubicBezTo>
                    <a:pt x="3006" y="798"/>
                    <a:pt x="3004" y="789"/>
                    <a:pt x="3007" y="784"/>
                  </a:cubicBezTo>
                  <a:cubicBezTo>
                    <a:pt x="3010" y="779"/>
                    <a:pt x="3020" y="777"/>
                    <a:pt x="3020" y="768"/>
                  </a:cubicBezTo>
                  <a:cubicBezTo>
                    <a:pt x="3019" y="759"/>
                    <a:pt x="3018" y="754"/>
                    <a:pt x="3015" y="754"/>
                  </a:cubicBezTo>
                  <a:cubicBezTo>
                    <a:pt x="3012" y="755"/>
                    <a:pt x="3006" y="767"/>
                    <a:pt x="2998" y="759"/>
                  </a:cubicBezTo>
                  <a:cubicBezTo>
                    <a:pt x="2990" y="751"/>
                    <a:pt x="2989" y="746"/>
                    <a:pt x="2992" y="740"/>
                  </a:cubicBezTo>
                  <a:cubicBezTo>
                    <a:pt x="2994" y="733"/>
                    <a:pt x="2989" y="724"/>
                    <a:pt x="2989" y="716"/>
                  </a:cubicBezTo>
                  <a:cubicBezTo>
                    <a:pt x="2989" y="708"/>
                    <a:pt x="2981" y="693"/>
                    <a:pt x="2981" y="687"/>
                  </a:cubicBezTo>
                  <a:cubicBezTo>
                    <a:pt x="2981" y="682"/>
                    <a:pt x="2986" y="669"/>
                    <a:pt x="2984" y="661"/>
                  </a:cubicBezTo>
                  <a:cubicBezTo>
                    <a:pt x="2983" y="653"/>
                    <a:pt x="2974" y="656"/>
                    <a:pt x="2970" y="649"/>
                  </a:cubicBezTo>
                  <a:cubicBezTo>
                    <a:pt x="2967" y="643"/>
                    <a:pt x="2957" y="631"/>
                    <a:pt x="2961" y="627"/>
                  </a:cubicBezTo>
                  <a:cubicBezTo>
                    <a:pt x="2965" y="624"/>
                    <a:pt x="2968" y="621"/>
                    <a:pt x="2966" y="617"/>
                  </a:cubicBezTo>
                  <a:cubicBezTo>
                    <a:pt x="2964" y="614"/>
                    <a:pt x="2964" y="610"/>
                    <a:pt x="2967" y="606"/>
                  </a:cubicBezTo>
                  <a:cubicBezTo>
                    <a:pt x="2970" y="603"/>
                    <a:pt x="2964" y="595"/>
                    <a:pt x="2959" y="591"/>
                  </a:cubicBezTo>
                  <a:cubicBezTo>
                    <a:pt x="2955" y="588"/>
                    <a:pt x="2944" y="585"/>
                    <a:pt x="2945" y="579"/>
                  </a:cubicBezTo>
                  <a:cubicBezTo>
                    <a:pt x="2946" y="574"/>
                    <a:pt x="2945" y="563"/>
                    <a:pt x="2941" y="557"/>
                  </a:cubicBezTo>
                  <a:cubicBezTo>
                    <a:pt x="2937" y="552"/>
                    <a:pt x="2934" y="546"/>
                    <a:pt x="2939" y="543"/>
                  </a:cubicBezTo>
                  <a:cubicBezTo>
                    <a:pt x="2943" y="540"/>
                    <a:pt x="2948" y="546"/>
                    <a:pt x="2953" y="543"/>
                  </a:cubicBezTo>
                  <a:cubicBezTo>
                    <a:pt x="2957" y="541"/>
                    <a:pt x="2960" y="538"/>
                    <a:pt x="2963" y="539"/>
                  </a:cubicBezTo>
                  <a:cubicBezTo>
                    <a:pt x="2966" y="540"/>
                    <a:pt x="2974" y="549"/>
                    <a:pt x="2980" y="544"/>
                  </a:cubicBezTo>
                  <a:cubicBezTo>
                    <a:pt x="2986" y="540"/>
                    <a:pt x="3001" y="539"/>
                    <a:pt x="2999" y="533"/>
                  </a:cubicBezTo>
                  <a:cubicBezTo>
                    <a:pt x="2997" y="527"/>
                    <a:pt x="2994" y="525"/>
                    <a:pt x="2996" y="522"/>
                  </a:cubicBezTo>
                  <a:cubicBezTo>
                    <a:pt x="2999" y="520"/>
                    <a:pt x="3002" y="520"/>
                    <a:pt x="3002" y="514"/>
                  </a:cubicBezTo>
                  <a:cubicBezTo>
                    <a:pt x="3001" y="508"/>
                    <a:pt x="2995" y="505"/>
                    <a:pt x="2999" y="500"/>
                  </a:cubicBezTo>
                  <a:cubicBezTo>
                    <a:pt x="3002" y="495"/>
                    <a:pt x="3006" y="490"/>
                    <a:pt x="3005" y="484"/>
                  </a:cubicBezTo>
                  <a:cubicBezTo>
                    <a:pt x="3003" y="479"/>
                    <a:pt x="3001" y="475"/>
                    <a:pt x="3005" y="472"/>
                  </a:cubicBezTo>
                  <a:cubicBezTo>
                    <a:pt x="3009" y="468"/>
                    <a:pt x="3017" y="461"/>
                    <a:pt x="3020" y="461"/>
                  </a:cubicBezTo>
                  <a:cubicBezTo>
                    <a:pt x="3024" y="461"/>
                    <a:pt x="3030" y="473"/>
                    <a:pt x="3037" y="472"/>
                  </a:cubicBezTo>
                  <a:cubicBezTo>
                    <a:pt x="3043" y="471"/>
                    <a:pt x="3058" y="489"/>
                    <a:pt x="3058" y="481"/>
                  </a:cubicBezTo>
                  <a:cubicBezTo>
                    <a:pt x="3058" y="474"/>
                    <a:pt x="3045" y="464"/>
                    <a:pt x="3039" y="458"/>
                  </a:cubicBezTo>
                  <a:cubicBezTo>
                    <a:pt x="3034" y="453"/>
                    <a:pt x="3023" y="453"/>
                    <a:pt x="3018" y="444"/>
                  </a:cubicBezTo>
                  <a:cubicBezTo>
                    <a:pt x="3014" y="435"/>
                    <a:pt x="3008" y="423"/>
                    <a:pt x="2999" y="420"/>
                  </a:cubicBezTo>
                  <a:cubicBezTo>
                    <a:pt x="2990" y="417"/>
                    <a:pt x="2982" y="409"/>
                    <a:pt x="2974" y="407"/>
                  </a:cubicBezTo>
                  <a:cubicBezTo>
                    <a:pt x="2965" y="404"/>
                    <a:pt x="2946" y="412"/>
                    <a:pt x="2944" y="412"/>
                  </a:cubicBezTo>
                  <a:cubicBezTo>
                    <a:pt x="2942" y="412"/>
                    <a:pt x="2939" y="406"/>
                    <a:pt x="2936" y="407"/>
                  </a:cubicBezTo>
                  <a:cubicBezTo>
                    <a:pt x="2933" y="408"/>
                    <a:pt x="2933" y="413"/>
                    <a:pt x="2927" y="414"/>
                  </a:cubicBezTo>
                  <a:cubicBezTo>
                    <a:pt x="2920" y="414"/>
                    <a:pt x="2906" y="416"/>
                    <a:pt x="2903" y="412"/>
                  </a:cubicBezTo>
                  <a:cubicBezTo>
                    <a:pt x="2899" y="407"/>
                    <a:pt x="2862" y="400"/>
                    <a:pt x="2863" y="395"/>
                  </a:cubicBezTo>
                  <a:cubicBezTo>
                    <a:pt x="2863" y="390"/>
                    <a:pt x="2876" y="391"/>
                    <a:pt x="2874" y="385"/>
                  </a:cubicBezTo>
                  <a:cubicBezTo>
                    <a:pt x="2871" y="378"/>
                    <a:pt x="2860" y="376"/>
                    <a:pt x="2865" y="372"/>
                  </a:cubicBezTo>
                  <a:cubicBezTo>
                    <a:pt x="2870" y="368"/>
                    <a:pt x="2871" y="368"/>
                    <a:pt x="2868" y="364"/>
                  </a:cubicBezTo>
                  <a:cubicBezTo>
                    <a:pt x="2865" y="360"/>
                    <a:pt x="2850" y="355"/>
                    <a:pt x="2851" y="349"/>
                  </a:cubicBezTo>
                  <a:cubicBezTo>
                    <a:pt x="2851" y="343"/>
                    <a:pt x="2858" y="341"/>
                    <a:pt x="2856" y="335"/>
                  </a:cubicBezTo>
                  <a:cubicBezTo>
                    <a:pt x="2853" y="328"/>
                    <a:pt x="2839" y="325"/>
                    <a:pt x="2845" y="319"/>
                  </a:cubicBezTo>
                  <a:cubicBezTo>
                    <a:pt x="2850" y="313"/>
                    <a:pt x="2859" y="307"/>
                    <a:pt x="2859" y="303"/>
                  </a:cubicBezTo>
                  <a:cubicBezTo>
                    <a:pt x="2859" y="300"/>
                    <a:pt x="2867" y="291"/>
                    <a:pt x="2869" y="284"/>
                  </a:cubicBezTo>
                  <a:cubicBezTo>
                    <a:pt x="2871" y="278"/>
                    <a:pt x="2873" y="276"/>
                    <a:pt x="2873" y="269"/>
                  </a:cubicBezTo>
                  <a:cubicBezTo>
                    <a:pt x="2873" y="261"/>
                    <a:pt x="2870" y="255"/>
                    <a:pt x="2868" y="250"/>
                  </a:cubicBezTo>
                  <a:cubicBezTo>
                    <a:pt x="2865" y="246"/>
                    <a:pt x="2857" y="238"/>
                    <a:pt x="2857" y="229"/>
                  </a:cubicBezTo>
                  <a:cubicBezTo>
                    <a:pt x="2857" y="219"/>
                    <a:pt x="2850" y="212"/>
                    <a:pt x="2844" y="209"/>
                  </a:cubicBezTo>
                  <a:cubicBezTo>
                    <a:pt x="2837" y="206"/>
                    <a:pt x="2820" y="200"/>
                    <a:pt x="2821" y="190"/>
                  </a:cubicBezTo>
                  <a:cubicBezTo>
                    <a:pt x="2821" y="181"/>
                    <a:pt x="2826" y="178"/>
                    <a:pt x="2823" y="175"/>
                  </a:cubicBezTo>
                  <a:cubicBezTo>
                    <a:pt x="2820" y="172"/>
                    <a:pt x="2811" y="165"/>
                    <a:pt x="2806" y="166"/>
                  </a:cubicBezTo>
                  <a:cubicBezTo>
                    <a:pt x="2801" y="167"/>
                    <a:pt x="2793" y="173"/>
                    <a:pt x="2788" y="170"/>
                  </a:cubicBezTo>
                  <a:cubicBezTo>
                    <a:pt x="2782" y="167"/>
                    <a:pt x="2780" y="162"/>
                    <a:pt x="2779" y="158"/>
                  </a:cubicBezTo>
                  <a:cubicBezTo>
                    <a:pt x="2777" y="154"/>
                    <a:pt x="2765" y="156"/>
                    <a:pt x="2768" y="153"/>
                  </a:cubicBezTo>
                  <a:cubicBezTo>
                    <a:pt x="2771" y="151"/>
                    <a:pt x="2777" y="147"/>
                    <a:pt x="2777" y="144"/>
                  </a:cubicBezTo>
                  <a:cubicBezTo>
                    <a:pt x="2777" y="141"/>
                    <a:pt x="2768" y="143"/>
                    <a:pt x="2765" y="140"/>
                  </a:cubicBezTo>
                  <a:cubicBezTo>
                    <a:pt x="2763" y="137"/>
                    <a:pt x="2758" y="135"/>
                    <a:pt x="2753" y="133"/>
                  </a:cubicBezTo>
                  <a:cubicBezTo>
                    <a:pt x="2749" y="130"/>
                    <a:pt x="2731" y="108"/>
                    <a:pt x="2729" y="105"/>
                  </a:cubicBezTo>
                  <a:cubicBezTo>
                    <a:pt x="2727" y="102"/>
                    <a:pt x="2720" y="113"/>
                    <a:pt x="2717" y="111"/>
                  </a:cubicBezTo>
                  <a:cubicBezTo>
                    <a:pt x="2715" y="110"/>
                    <a:pt x="2709" y="105"/>
                    <a:pt x="2711" y="102"/>
                  </a:cubicBezTo>
                  <a:cubicBezTo>
                    <a:pt x="2713" y="99"/>
                    <a:pt x="2717" y="95"/>
                    <a:pt x="2715" y="92"/>
                  </a:cubicBezTo>
                  <a:cubicBezTo>
                    <a:pt x="2713" y="88"/>
                    <a:pt x="2694" y="87"/>
                    <a:pt x="2685" y="88"/>
                  </a:cubicBezTo>
                  <a:cubicBezTo>
                    <a:pt x="2677" y="88"/>
                    <a:pt x="2674" y="91"/>
                    <a:pt x="2674" y="97"/>
                  </a:cubicBezTo>
                  <a:cubicBezTo>
                    <a:pt x="2674" y="102"/>
                    <a:pt x="2674" y="111"/>
                    <a:pt x="2668" y="112"/>
                  </a:cubicBezTo>
                  <a:cubicBezTo>
                    <a:pt x="2662" y="113"/>
                    <a:pt x="2662" y="125"/>
                    <a:pt x="2657" y="124"/>
                  </a:cubicBezTo>
                  <a:cubicBezTo>
                    <a:pt x="2652" y="124"/>
                    <a:pt x="2629" y="111"/>
                    <a:pt x="2622" y="112"/>
                  </a:cubicBezTo>
                  <a:cubicBezTo>
                    <a:pt x="2614" y="112"/>
                    <a:pt x="2604" y="110"/>
                    <a:pt x="2600" y="110"/>
                  </a:cubicBezTo>
                  <a:cubicBezTo>
                    <a:pt x="2596" y="111"/>
                    <a:pt x="2596" y="118"/>
                    <a:pt x="2588" y="115"/>
                  </a:cubicBezTo>
                  <a:cubicBezTo>
                    <a:pt x="2581" y="112"/>
                    <a:pt x="2579" y="108"/>
                    <a:pt x="2575" y="109"/>
                  </a:cubicBezTo>
                  <a:cubicBezTo>
                    <a:pt x="2571" y="109"/>
                    <a:pt x="2556" y="130"/>
                    <a:pt x="2554" y="128"/>
                  </a:cubicBezTo>
                  <a:cubicBezTo>
                    <a:pt x="2551" y="125"/>
                    <a:pt x="2543" y="113"/>
                    <a:pt x="2539" y="114"/>
                  </a:cubicBezTo>
                  <a:cubicBezTo>
                    <a:pt x="2535" y="114"/>
                    <a:pt x="2531" y="119"/>
                    <a:pt x="2526" y="117"/>
                  </a:cubicBezTo>
                  <a:cubicBezTo>
                    <a:pt x="2525" y="116"/>
                    <a:pt x="2519" y="113"/>
                    <a:pt x="2511" y="107"/>
                  </a:cubicBezTo>
                  <a:cubicBezTo>
                    <a:pt x="2510" y="110"/>
                    <a:pt x="2508" y="112"/>
                    <a:pt x="2507" y="113"/>
                  </a:cubicBezTo>
                  <a:cubicBezTo>
                    <a:pt x="2502" y="119"/>
                    <a:pt x="2499" y="120"/>
                    <a:pt x="2495" y="131"/>
                  </a:cubicBezTo>
                  <a:cubicBezTo>
                    <a:pt x="2492" y="142"/>
                    <a:pt x="2474" y="143"/>
                    <a:pt x="2467" y="150"/>
                  </a:cubicBezTo>
                  <a:cubicBezTo>
                    <a:pt x="2459" y="156"/>
                    <a:pt x="2451" y="155"/>
                    <a:pt x="2439" y="166"/>
                  </a:cubicBezTo>
                  <a:cubicBezTo>
                    <a:pt x="2427" y="177"/>
                    <a:pt x="2411" y="180"/>
                    <a:pt x="2404" y="181"/>
                  </a:cubicBezTo>
                  <a:cubicBezTo>
                    <a:pt x="2398" y="181"/>
                    <a:pt x="2380" y="205"/>
                    <a:pt x="2375" y="204"/>
                  </a:cubicBezTo>
                  <a:cubicBezTo>
                    <a:pt x="2369" y="203"/>
                    <a:pt x="2358" y="218"/>
                    <a:pt x="2352" y="218"/>
                  </a:cubicBezTo>
                  <a:cubicBezTo>
                    <a:pt x="2345" y="217"/>
                    <a:pt x="2329" y="225"/>
                    <a:pt x="2323" y="228"/>
                  </a:cubicBezTo>
                  <a:cubicBezTo>
                    <a:pt x="2317" y="232"/>
                    <a:pt x="2302" y="240"/>
                    <a:pt x="2289" y="243"/>
                  </a:cubicBezTo>
                  <a:cubicBezTo>
                    <a:pt x="2276" y="247"/>
                    <a:pt x="2278" y="236"/>
                    <a:pt x="2267" y="232"/>
                  </a:cubicBezTo>
                  <a:cubicBezTo>
                    <a:pt x="2257" y="228"/>
                    <a:pt x="2257" y="236"/>
                    <a:pt x="2250" y="236"/>
                  </a:cubicBezTo>
                  <a:cubicBezTo>
                    <a:pt x="2243" y="237"/>
                    <a:pt x="2237" y="230"/>
                    <a:pt x="2233" y="227"/>
                  </a:cubicBezTo>
                  <a:cubicBezTo>
                    <a:pt x="2230" y="224"/>
                    <a:pt x="2221" y="226"/>
                    <a:pt x="2215" y="226"/>
                  </a:cubicBezTo>
                  <a:cubicBezTo>
                    <a:pt x="2209" y="226"/>
                    <a:pt x="2191" y="217"/>
                    <a:pt x="2189" y="212"/>
                  </a:cubicBezTo>
                  <a:cubicBezTo>
                    <a:pt x="2187" y="207"/>
                    <a:pt x="2176" y="207"/>
                    <a:pt x="2172" y="208"/>
                  </a:cubicBezTo>
                  <a:cubicBezTo>
                    <a:pt x="2169" y="210"/>
                    <a:pt x="2158" y="219"/>
                    <a:pt x="2151" y="219"/>
                  </a:cubicBezTo>
                  <a:cubicBezTo>
                    <a:pt x="2144" y="219"/>
                    <a:pt x="2140" y="213"/>
                    <a:pt x="2135" y="213"/>
                  </a:cubicBezTo>
                  <a:cubicBezTo>
                    <a:pt x="2131" y="213"/>
                    <a:pt x="2118" y="222"/>
                    <a:pt x="2115" y="222"/>
                  </a:cubicBezTo>
                  <a:cubicBezTo>
                    <a:pt x="2113" y="222"/>
                    <a:pt x="2094" y="226"/>
                    <a:pt x="2083" y="227"/>
                  </a:cubicBezTo>
                  <a:cubicBezTo>
                    <a:pt x="2072" y="228"/>
                    <a:pt x="2064" y="240"/>
                    <a:pt x="2059" y="243"/>
                  </a:cubicBezTo>
                  <a:cubicBezTo>
                    <a:pt x="2054" y="245"/>
                    <a:pt x="2053" y="240"/>
                    <a:pt x="2050" y="240"/>
                  </a:cubicBezTo>
                  <a:cubicBezTo>
                    <a:pt x="2046" y="239"/>
                    <a:pt x="2038" y="243"/>
                    <a:pt x="2034" y="245"/>
                  </a:cubicBezTo>
                  <a:cubicBezTo>
                    <a:pt x="2030" y="246"/>
                    <a:pt x="2019" y="249"/>
                    <a:pt x="2012" y="251"/>
                  </a:cubicBezTo>
                  <a:cubicBezTo>
                    <a:pt x="2005" y="253"/>
                    <a:pt x="1988" y="246"/>
                    <a:pt x="1981" y="247"/>
                  </a:cubicBezTo>
                  <a:cubicBezTo>
                    <a:pt x="1974" y="247"/>
                    <a:pt x="1952" y="237"/>
                    <a:pt x="1938" y="237"/>
                  </a:cubicBezTo>
                  <a:cubicBezTo>
                    <a:pt x="1925" y="237"/>
                    <a:pt x="1917" y="234"/>
                    <a:pt x="1911" y="226"/>
                  </a:cubicBezTo>
                  <a:cubicBezTo>
                    <a:pt x="1904" y="219"/>
                    <a:pt x="1909" y="209"/>
                    <a:pt x="1903" y="209"/>
                  </a:cubicBezTo>
                  <a:cubicBezTo>
                    <a:pt x="1898" y="210"/>
                    <a:pt x="1892" y="206"/>
                    <a:pt x="1889" y="213"/>
                  </a:cubicBezTo>
                  <a:cubicBezTo>
                    <a:pt x="1886" y="220"/>
                    <a:pt x="1881" y="230"/>
                    <a:pt x="1872" y="230"/>
                  </a:cubicBezTo>
                  <a:cubicBezTo>
                    <a:pt x="1863" y="230"/>
                    <a:pt x="1862" y="220"/>
                    <a:pt x="1854" y="219"/>
                  </a:cubicBezTo>
                  <a:cubicBezTo>
                    <a:pt x="1845" y="217"/>
                    <a:pt x="1841" y="213"/>
                    <a:pt x="1834" y="209"/>
                  </a:cubicBezTo>
                  <a:cubicBezTo>
                    <a:pt x="1826" y="204"/>
                    <a:pt x="1818" y="205"/>
                    <a:pt x="1805" y="205"/>
                  </a:cubicBezTo>
                  <a:cubicBezTo>
                    <a:pt x="1792" y="204"/>
                    <a:pt x="1792" y="200"/>
                    <a:pt x="1791" y="192"/>
                  </a:cubicBezTo>
                  <a:cubicBezTo>
                    <a:pt x="1791" y="184"/>
                    <a:pt x="1789" y="182"/>
                    <a:pt x="1782" y="175"/>
                  </a:cubicBezTo>
                  <a:cubicBezTo>
                    <a:pt x="1775" y="168"/>
                    <a:pt x="1756" y="164"/>
                    <a:pt x="1744" y="161"/>
                  </a:cubicBezTo>
                  <a:cubicBezTo>
                    <a:pt x="1732" y="159"/>
                    <a:pt x="1722" y="161"/>
                    <a:pt x="1720" y="166"/>
                  </a:cubicBezTo>
                  <a:cubicBezTo>
                    <a:pt x="1718" y="171"/>
                    <a:pt x="1706" y="185"/>
                    <a:pt x="1695" y="185"/>
                  </a:cubicBezTo>
                  <a:cubicBezTo>
                    <a:pt x="1684" y="186"/>
                    <a:pt x="1683" y="172"/>
                    <a:pt x="1670" y="166"/>
                  </a:cubicBezTo>
                  <a:cubicBezTo>
                    <a:pt x="1657" y="161"/>
                    <a:pt x="1654" y="152"/>
                    <a:pt x="1645" y="140"/>
                  </a:cubicBezTo>
                  <a:cubicBezTo>
                    <a:pt x="1636" y="127"/>
                    <a:pt x="1644" y="123"/>
                    <a:pt x="1643" y="109"/>
                  </a:cubicBezTo>
                  <a:cubicBezTo>
                    <a:pt x="1642" y="96"/>
                    <a:pt x="1629" y="87"/>
                    <a:pt x="1620" y="85"/>
                  </a:cubicBezTo>
                  <a:cubicBezTo>
                    <a:pt x="1610" y="82"/>
                    <a:pt x="1566" y="102"/>
                    <a:pt x="1557" y="103"/>
                  </a:cubicBezTo>
                  <a:cubicBezTo>
                    <a:pt x="1549" y="104"/>
                    <a:pt x="1529" y="89"/>
                    <a:pt x="1519" y="87"/>
                  </a:cubicBezTo>
                  <a:cubicBezTo>
                    <a:pt x="1508" y="85"/>
                    <a:pt x="1500" y="75"/>
                    <a:pt x="1495" y="67"/>
                  </a:cubicBezTo>
                  <a:cubicBezTo>
                    <a:pt x="1491" y="58"/>
                    <a:pt x="1480" y="45"/>
                    <a:pt x="1477" y="38"/>
                  </a:cubicBezTo>
                  <a:cubicBezTo>
                    <a:pt x="1473" y="30"/>
                    <a:pt x="1480" y="24"/>
                    <a:pt x="1477" y="21"/>
                  </a:cubicBezTo>
                  <a:cubicBezTo>
                    <a:pt x="1474" y="18"/>
                    <a:pt x="1470" y="3"/>
                    <a:pt x="1464" y="2"/>
                  </a:cubicBezTo>
                  <a:cubicBezTo>
                    <a:pt x="1457" y="0"/>
                    <a:pt x="1439" y="23"/>
                    <a:pt x="1434" y="27"/>
                  </a:cubicBezTo>
                  <a:cubicBezTo>
                    <a:pt x="1429" y="31"/>
                    <a:pt x="1420" y="34"/>
                    <a:pt x="1412" y="36"/>
                  </a:cubicBezTo>
                  <a:cubicBezTo>
                    <a:pt x="1403" y="37"/>
                    <a:pt x="1391" y="29"/>
                    <a:pt x="1384" y="28"/>
                  </a:cubicBezTo>
                  <a:cubicBezTo>
                    <a:pt x="1377" y="28"/>
                    <a:pt x="1367" y="32"/>
                    <a:pt x="1356" y="34"/>
                  </a:cubicBezTo>
                  <a:cubicBezTo>
                    <a:pt x="1345" y="37"/>
                    <a:pt x="1316" y="24"/>
                    <a:pt x="1307" y="24"/>
                  </a:cubicBezTo>
                  <a:cubicBezTo>
                    <a:pt x="1298" y="24"/>
                    <a:pt x="1252" y="24"/>
                    <a:pt x="1238" y="22"/>
                  </a:cubicBezTo>
                  <a:cubicBezTo>
                    <a:pt x="1225" y="19"/>
                    <a:pt x="1196" y="12"/>
                    <a:pt x="1187" y="18"/>
                  </a:cubicBezTo>
                  <a:cubicBezTo>
                    <a:pt x="1178" y="24"/>
                    <a:pt x="1156" y="30"/>
                    <a:pt x="1149" y="34"/>
                  </a:cubicBezTo>
                  <a:cubicBezTo>
                    <a:pt x="1142" y="37"/>
                    <a:pt x="1132" y="47"/>
                    <a:pt x="1114" y="49"/>
                  </a:cubicBezTo>
                  <a:cubicBezTo>
                    <a:pt x="1096" y="52"/>
                    <a:pt x="1066" y="62"/>
                    <a:pt x="1053" y="68"/>
                  </a:cubicBezTo>
                  <a:cubicBezTo>
                    <a:pt x="1040" y="74"/>
                    <a:pt x="1028" y="79"/>
                    <a:pt x="1022" y="82"/>
                  </a:cubicBezTo>
                  <a:cubicBezTo>
                    <a:pt x="1015" y="85"/>
                    <a:pt x="1014" y="91"/>
                    <a:pt x="1006" y="98"/>
                  </a:cubicBezTo>
                  <a:cubicBezTo>
                    <a:pt x="998" y="106"/>
                    <a:pt x="989" y="104"/>
                    <a:pt x="985" y="109"/>
                  </a:cubicBezTo>
                  <a:cubicBezTo>
                    <a:pt x="982" y="114"/>
                    <a:pt x="937" y="135"/>
                    <a:pt x="932" y="139"/>
                  </a:cubicBezTo>
                  <a:cubicBezTo>
                    <a:pt x="926" y="142"/>
                    <a:pt x="889" y="158"/>
                    <a:pt x="883" y="162"/>
                  </a:cubicBezTo>
                  <a:cubicBezTo>
                    <a:pt x="877" y="166"/>
                    <a:pt x="885" y="170"/>
                    <a:pt x="883" y="181"/>
                  </a:cubicBezTo>
                  <a:cubicBezTo>
                    <a:pt x="882" y="192"/>
                    <a:pt x="876" y="195"/>
                    <a:pt x="864" y="204"/>
                  </a:cubicBezTo>
                  <a:cubicBezTo>
                    <a:pt x="853" y="213"/>
                    <a:pt x="811" y="210"/>
                    <a:pt x="793" y="208"/>
                  </a:cubicBezTo>
                  <a:cubicBezTo>
                    <a:pt x="775" y="207"/>
                    <a:pt x="756" y="193"/>
                    <a:pt x="742" y="193"/>
                  </a:cubicBezTo>
                  <a:cubicBezTo>
                    <a:pt x="727" y="192"/>
                    <a:pt x="709" y="182"/>
                    <a:pt x="704" y="180"/>
                  </a:cubicBezTo>
                  <a:cubicBezTo>
                    <a:pt x="698" y="179"/>
                    <a:pt x="693" y="187"/>
                    <a:pt x="680" y="190"/>
                  </a:cubicBezTo>
                  <a:cubicBezTo>
                    <a:pt x="667" y="194"/>
                    <a:pt x="606" y="184"/>
                    <a:pt x="595" y="183"/>
                  </a:cubicBezTo>
                  <a:cubicBezTo>
                    <a:pt x="583" y="181"/>
                    <a:pt x="564" y="175"/>
                    <a:pt x="547" y="170"/>
                  </a:cubicBezTo>
                  <a:cubicBezTo>
                    <a:pt x="530" y="165"/>
                    <a:pt x="512" y="177"/>
                    <a:pt x="508" y="180"/>
                  </a:cubicBezTo>
                  <a:cubicBezTo>
                    <a:pt x="504" y="183"/>
                    <a:pt x="511" y="188"/>
                    <a:pt x="509" y="192"/>
                  </a:cubicBezTo>
                  <a:cubicBezTo>
                    <a:pt x="507" y="195"/>
                    <a:pt x="497" y="214"/>
                    <a:pt x="497" y="217"/>
                  </a:cubicBezTo>
                  <a:cubicBezTo>
                    <a:pt x="496" y="220"/>
                    <a:pt x="509" y="229"/>
                    <a:pt x="513" y="234"/>
                  </a:cubicBezTo>
                  <a:cubicBezTo>
                    <a:pt x="517" y="238"/>
                    <a:pt x="533" y="247"/>
                    <a:pt x="537" y="251"/>
                  </a:cubicBezTo>
                  <a:cubicBezTo>
                    <a:pt x="541" y="254"/>
                    <a:pt x="547" y="265"/>
                    <a:pt x="548" y="268"/>
                  </a:cubicBezTo>
                  <a:cubicBezTo>
                    <a:pt x="549" y="270"/>
                    <a:pt x="561" y="269"/>
                    <a:pt x="567" y="268"/>
                  </a:cubicBezTo>
                  <a:cubicBezTo>
                    <a:pt x="574" y="266"/>
                    <a:pt x="607" y="267"/>
                    <a:pt x="609" y="270"/>
                  </a:cubicBezTo>
                  <a:cubicBezTo>
                    <a:pt x="611" y="272"/>
                    <a:pt x="624" y="275"/>
                    <a:pt x="628" y="276"/>
                  </a:cubicBezTo>
                  <a:cubicBezTo>
                    <a:pt x="633" y="278"/>
                    <a:pt x="593" y="287"/>
                    <a:pt x="587" y="286"/>
                  </a:cubicBezTo>
                  <a:cubicBezTo>
                    <a:pt x="580" y="286"/>
                    <a:pt x="570" y="277"/>
                    <a:pt x="568" y="280"/>
                  </a:cubicBezTo>
                  <a:cubicBezTo>
                    <a:pt x="565" y="282"/>
                    <a:pt x="551" y="282"/>
                    <a:pt x="547" y="285"/>
                  </a:cubicBezTo>
                  <a:cubicBezTo>
                    <a:pt x="544" y="288"/>
                    <a:pt x="523" y="293"/>
                    <a:pt x="518" y="293"/>
                  </a:cubicBezTo>
                  <a:cubicBezTo>
                    <a:pt x="513" y="293"/>
                    <a:pt x="487" y="291"/>
                    <a:pt x="483" y="295"/>
                  </a:cubicBezTo>
                  <a:cubicBezTo>
                    <a:pt x="479" y="299"/>
                    <a:pt x="463" y="307"/>
                    <a:pt x="460" y="307"/>
                  </a:cubicBezTo>
                  <a:cubicBezTo>
                    <a:pt x="457" y="308"/>
                    <a:pt x="452" y="315"/>
                    <a:pt x="461" y="318"/>
                  </a:cubicBezTo>
                  <a:cubicBezTo>
                    <a:pt x="469" y="321"/>
                    <a:pt x="469" y="323"/>
                    <a:pt x="478" y="328"/>
                  </a:cubicBezTo>
                  <a:cubicBezTo>
                    <a:pt x="486" y="334"/>
                    <a:pt x="492" y="328"/>
                    <a:pt x="497" y="328"/>
                  </a:cubicBezTo>
                  <a:cubicBezTo>
                    <a:pt x="503" y="328"/>
                    <a:pt x="507" y="335"/>
                    <a:pt x="508" y="339"/>
                  </a:cubicBezTo>
                  <a:cubicBezTo>
                    <a:pt x="508" y="343"/>
                    <a:pt x="499" y="346"/>
                    <a:pt x="498" y="349"/>
                  </a:cubicBezTo>
                  <a:cubicBezTo>
                    <a:pt x="498" y="352"/>
                    <a:pt x="491" y="353"/>
                    <a:pt x="482" y="352"/>
                  </a:cubicBezTo>
                  <a:cubicBezTo>
                    <a:pt x="472" y="350"/>
                    <a:pt x="468" y="347"/>
                    <a:pt x="458" y="344"/>
                  </a:cubicBezTo>
                  <a:cubicBezTo>
                    <a:pt x="448" y="341"/>
                    <a:pt x="444" y="347"/>
                    <a:pt x="435" y="348"/>
                  </a:cubicBezTo>
                  <a:cubicBezTo>
                    <a:pt x="427" y="349"/>
                    <a:pt x="418" y="344"/>
                    <a:pt x="408" y="341"/>
                  </a:cubicBezTo>
                  <a:cubicBezTo>
                    <a:pt x="399" y="338"/>
                    <a:pt x="378" y="340"/>
                    <a:pt x="368" y="339"/>
                  </a:cubicBezTo>
                  <a:cubicBezTo>
                    <a:pt x="358" y="338"/>
                    <a:pt x="342" y="341"/>
                    <a:pt x="329" y="343"/>
                  </a:cubicBezTo>
                  <a:cubicBezTo>
                    <a:pt x="316" y="345"/>
                    <a:pt x="311" y="340"/>
                    <a:pt x="310" y="337"/>
                  </a:cubicBezTo>
                  <a:cubicBezTo>
                    <a:pt x="310" y="334"/>
                    <a:pt x="326" y="324"/>
                    <a:pt x="327" y="322"/>
                  </a:cubicBezTo>
                  <a:cubicBezTo>
                    <a:pt x="328" y="319"/>
                    <a:pt x="322" y="317"/>
                    <a:pt x="308" y="312"/>
                  </a:cubicBezTo>
                  <a:cubicBezTo>
                    <a:pt x="295" y="307"/>
                    <a:pt x="279" y="310"/>
                    <a:pt x="277" y="313"/>
                  </a:cubicBezTo>
                  <a:cubicBezTo>
                    <a:pt x="274" y="316"/>
                    <a:pt x="287" y="328"/>
                    <a:pt x="291" y="333"/>
                  </a:cubicBezTo>
                  <a:cubicBezTo>
                    <a:pt x="295" y="338"/>
                    <a:pt x="300" y="337"/>
                    <a:pt x="303" y="340"/>
                  </a:cubicBezTo>
                  <a:cubicBezTo>
                    <a:pt x="305" y="344"/>
                    <a:pt x="292" y="351"/>
                    <a:pt x="287" y="353"/>
                  </a:cubicBezTo>
                  <a:cubicBezTo>
                    <a:pt x="282" y="355"/>
                    <a:pt x="273" y="350"/>
                    <a:pt x="264" y="349"/>
                  </a:cubicBezTo>
                  <a:cubicBezTo>
                    <a:pt x="254" y="348"/>
                    <a:pt x="260" y="353"/>
                    <a:pt x="249" y="352"/>
                  </a:cubicBezTo>
                  <a:cubicBezTo>
                    <a:pt x="238" y="352"/>
                    <a:pt x="218" y="339"/>
                    <a:pt x="215" y="335"/>
                  </a:cubicBezTo>
                  <a:cubicBezTo>
                    <a:pt x="212" y="331"/>
                    <a:pt x="220" y="324"/>
                    <a:pt x="211" y="319"/>
                  </a:cubicBezTo>
                  <a:cubicBezTo>
                    <a:pt x="202" y="315"/>
                    <a:pt x="201" y="321"/>
                    <a:pt x="197" y="322"/>
                  </a:cubicBezTo>
                  <a:cubicBezTo>
                    <a:pt x="193" y="324"/>
                    <a:pt x="189" y="319"/>
                    <a:pt x="181" y="319"/>
                  </a:cubicBezTo>
                  <a:cubicBezTo>
                    <a:pt x="173" y="319"/>
                    <a:pt x="173" y="328"/>
                    <a:pt x="170" y="330"/>
                  </a:cubicBezTo>
                  <a:cubicBezTo>
                    <a:pt x="167" y="332"/>
                    <a:pt x="129" y="325"/>
                    <a:pt x="123" y="326"/>
                  </a:cubicBezTo>
                  <a:cubicBezTo>
                    <a:pt x="117" y="327"/>
                    <a:pt x="107" y="338"/>
                    <a:pt x="103" y="343"/>
                  </a:cubicBezTo>
                  <a:cubicBezTo>
                    <a:pt x="100" y="347"/>
                    <a:pt x="94" y="344"/>
                    <a:pt x="91" y="351"/>
                  </a:cubicBezTo>
                  <a:cubicBezTo>
                    <a:pt x="87" y="358"/>
                    <a:pt x="78" y="365"/>
                    <a:pt x="72" y="365"/>
                  </a:cubicBezTo>
                  <a:cubicBezTo>
                    <a:pt x="67" y="365"/>
                    <a:pt x="66" y="369"/>
                    <a:pt x="63" y="375"/>
                  </a:cubicBezTo>
                  <a:cubicBezTo>
                    <a:pt x="60" y="381"/>
                    <a:pt x="52" y="384"/>
                    <a:pt x="48" y="387"/>
                  </a:cubicBezTo>
                  <a:cubicBezTo>
                    <a:pt x="44" y="390"/>
                    <a:pt x="53" y="393"/>
                    <a:pt x="55" y="395"/>
                  </a:cubicBezTo>
                  <a:cubicBezTo>
                    <a:pt x="57" y="398"/>
                    <a:pt x="46" y="401"/>
                    <a:pt x="40" y="406"/>
                  </a:cubicBezTo>
                  <a:cubicBezTo>
                    <a:pt x="35" y="410"/>
                    <a:pt x="33" y="403"/>
                    <a:pt x="29" y="405"/>
                  </a:cubicBezTo>
                  <a:cubicBezTo>
                    <a:pt x="26" y="407"/>
                    <a:pt x="22" y="416"/>
                    <a:pt x="20" y="423"/>
                  </a:cubicBezTo>
                  <a:cubicBezTo>
                    <a:pt x="18" y="429"/>
                    <a:pt x="18" y="468"/>
                    <a:pt x="18" y="476"/>
                  </a:cubicBezTo>
                  <a:cubicBezTo>
                    <a:pt x="18" y="484"/>
                    <a:pt x="8" y="491"/>
                    <a:pt x="8" y="493"/>
                  </a:cubicBezTo>
                  <a:cubicBezTo>
                    <a:pt x="8" y="495"/>
                    <a:pt x="5" y="504"/>
                    <a:pt x="2" y="512"/>
                  </a:cubicBezTo>
                  <a:cubicBezTo>
                    <a:pt x="0" y="520"/>
                    <a:pt x="9" y="520"/>
                    <a:pt x="15" y="521"/>
                  </a:cubicBezTo>
                  <a:cubicBezTo>
                    <a:pt x="22" y="522"/>
                    <a:pt x="63" y="511"/>
                    <a:pt x="70" y="511"/>
                  </a:cubicBezTo>
                  <a:cubicBezTo>
                    <a:pt x="78" y="511"/>
                    <a:pt x="89" y="506"/>
                    <a:pt x="97" y="506"/>
                  </a:cubicBezTo>
                  <a:cubicBezTo>
                    <a:pt x="105" y="506"/>
                    <a:pt x="125" y="507"/>
                    <a:pt x="131" y="504"/>
                  </a:cubicBezTo>
                  <a:cubicBezTo>
                    <a:pt x="137" y="502"/>
                    <a:pt x="144" y="501"/>
                    <a:pt x="144" y="508"/>
                  </a:cubicBezTo>
                  <a:cubicBezTo>
                    <a:pt x="145" y="516"/>
                    <a:pt x="140" y="524"/>
                    <a:pt x="134" y="525"/>
                  </a:cubicBezTo>
                  <a:cubicBezTo>
                    <a:pt x="129" y="527"/>
                    <a:pt x="120" y="531"/>
                    <a:pt x="119" y="541"/>
                  </a:cubicBezTo>
                  <a:cubicBezTo>
                    <a:pt x="117" y="550"/>
                    <a:pt x="97" y="556"/>
                    <a:pt x="94" y="559"/>
                  </a:cubicBezTo>
                  <a:cubicBezTo>
                    <a:pt x="91" y="562"/>
                    <a:pt x="99" y="560"/>
                    <a:pt x="104" y="569"/>
                  </a:cubicBezTo>
                  <a:cubicBezTo>
                    <a:pt x="109" y="579"/>
                    <a:pt x="103" y="581"/>
                    <a:pt x="109" y="582"/>
                  </a:cubicBezTo>
                  <a:cubicBezTo>
                    <a:pt x="116" y="584"/>
                    <a:pt x="126" y="598"/>
                    <a:pt x="127" y="606"/>
                  </a:cubicBezTo>
                  <a:cubicBezTo>
                    <a:pt x="128" y="613"/>
                    <a:pt x="114" y="615"/>
                    <a:pt x="111" y="622"/>
                  </a:cubicBezTo>
                  <a:cubicBezTo>
                    <a:pt x="108" y="629"/>
                    <a:pt x="121" y="642"/>
                    <a:pt x="126" y="641"/>
                  </a:cubicBezTo>
                  <a:cubicBezTo>
                    <a:pt x="130" y="640"/>
                    <a:pt x="140" y="640"/>
                    <a:pt x="142" y="642"/>
                  </a:cubicBezTo>
                  <a:cubicBezTo>
                    <a:pt x="145" y="644"/>
                    <a:pt x="151" y="641"/>
                    <a:pt x="154" y="640"/>
                  </a:cubicBezTo>
                  <a:cubicBezTo>
                    <a:pt x="156" y="638"/>
                    <a:pt x="155" y="647"/>
                    <a:pt x="155" y="651"/>
                  </a:cubicBezTo>
                  <a:cubicBezTo>
                    <a:pt x="155" y="655"/>
                    <a:pt x="151" y="655"/>
                    <a:pt x="145" y="655"/>
                  </a:cubicBezTo>
                  <a:cubicBezTo>
                    <a:pt x="140" y="655"/>
                    <a:pt x="141" y="657"/>
                    <a:pt x="141" y="662"/>
                  </a:cubicBezTo>
                  <a:cubicBezTo>
                    <a:pt x="141" y="668"/>
                    <a:pt x="137" y="662"/>
                    <a:pt x="132" y="663"/>
                  </a:cubicBezTo>
                  <a:cubicBezTo>
                    <a:pt x="126" y="664"/>
                    <a:pt x="132" y="670"/>
                    <a:pt x="133" y="673"/>
                  </a:cubicBezTo>
                  <a:cubicBezTo>
                    <a:pt x="133" y="676"/>
                    <a:pt x="129" y="678"/>
                    <a:pt x="125" y="680"/>
                  </a:cubicBezTo>
                  <a:cubicBezTo>
                    <a:pt x="121" y="681"/>
                    <a:pt x="109" y="679"/>
                    <a:pt x="104" y="680"/>
                  </a:cubicBezTo>
                  <a:cubicBezTo>
                    <a:pt x="99" y="681"/>
                    <a:pt x="100" y="695"/>
                    <a:pt x="101" y="700"/>
                  </a:cubicBezTo>
                  <a:cubicBezTo>
                    <a:pt x="101" y="706"/>
                    <a:pt x="115" y="707"/>
                    <a:pt x="116" y="714"/>
                  </a:cubicBezTo>
                  <a:cubicBezTo>
                    <a:pt x="116" y="721"/>
                    <a:pt x="125" y="738"/>
                    <a:pt x="130" y="742"/>
                  </a:cubicBezTo>
                  <a:cubicBezTo>
                    <a:pt x="134" y="747"/>
                    <a:pt x="142" y="740"/>
                    <a:pt x="149" y="740"/>
                  </a:cubicBezTo>
                  <a:cubicBezTo>
                    <a:pt x="155" y="740"/>
                    <a:pt x="160" y="750"/>
                    <a:pt x="160" y="752"/>
                  </a:cubicBezTo>
                  <a:cubicBezTo>
                    <a:pt x="160" y="755"/>
                    <a:pt x="141" y="751"/>
                    <a:pt x="137" y="753"/>
                  </a:cubicBezTo>
                  <a:cubicBezTo>
                    <a:pt x="133" y="755"/>
                    <a:pt x="112" y="758"/>
                    <a:pt x="106" y="759"/>
                  </a:cubicBezTo>
                  <a:cubicBezTo>
                    <a:pt x="100" y="761"/>
                    <a:pt x="98" y="745"/>
                    <a:pt x="93" y="743"/>
                  </a:cubicBezTo>
                  <a:cubicBezTo>
                    <a:pt x="89" y="740"/>
                    <a:pt x="85" y="749"/>
                    <a:pt x="84" y="753"/>
                  </a:cubicBezTo>
                  <a:cubicBezTo>
                    <a:pt x="83" y="757"/>
                    <a:pt x="88" y="764"/>
                    <a:pt x="85" y="765"/>
                  </a:cubicBezTo>
                  <a:cubicBezTo>
                    <a:pt x="82" y="766"/>
                    <a:pt x="79" y="755"/>
                    <a:pt x="77" y="750"/>
                  </a:cubicBezTo>
                  <a:cubicBezTo>
                    <a:pt x="75" y="744"/>
                    <a:pt x="73" y="747"/>
                    <a:pt x="73" y="739"/>
                  </a:cubicBezTo>
                  <a:cubicBezTo>
                    <a:pt x="73" y="732"/>
                    <a:pt x="79" y="735"/>
                    <a:pt x="82" y="730"/>
                  </a:cubicBezTo>
                  <a:cubicBezTo>
                    <a:pt x="85" y="725"/>
                    <a:pt x="71" y="712"/>
                    <a:pt x="70" y="707"/>
                  </a:cubicBezTo>
                  <a:cubicBezTo>
                    <a:pt x="70" y="703"/>
                    <a:pt x="60" y="691"/>
                    <a:pt x="54" y="688"/>
                  </a:cubicBezTo>
                  <a:cubicBezTo>
                    <a:pt x="49" y="685"/>
                    <a:pt x="36" y="692"/>
                    <a:pt x="35" y="697"/>
                  </a:cubicBezTo>
                  <a:cubicBezTo>
                    <a:pt x="35" y="702"/>
                    <a:pt x="44" y="728"/>
                    <a:pt x="45" y="731"/>
                  </a:cubicBezTo>
                  <a:cubicBezTo>
                    <a:pt x="46" y="735"/>
                    <a:pt x="57" y="739"/>
                    <a:pt x="58" y="742"/>
                  </a:cubicBezTo>
                  <a:cubicBezTo>
                    <a:pt x="59" y="746"/>
                    <a:pt x="51" y="749"/>
                    <a:pt x="51" y="756"/>
                  </a:cubicBezTo>
                  <a:cubicBezTo>
                    <a:pt x="51" y="763"/>
                    <a:pt x="40" y="760"/>
                    <a:pt x="36" y="764"/>
                  </a:cubicBezTo>
                  <a:cubicBezTo>
                    <a:pt x="32" y="767"/>
                    <a:pt x="27" y="755"/>
                    <a:pt x="25" y="755"/>
                  </a:cubicBezTo>
                  <a:cubicBezTo>
                    <a:pt x="22" y="756"/>
                    <a:pt x="24" y="760"/>
                    <a:pt x="24" y="764"/>
                  </a:cubicBezTo>
                  <a:cubicBezTo>
                    <a:pt x="24" y="768"/>
                    <a:pt x="21" y="766"/>
                    <a:pt x="13" y="770"/>
                  </a:cubicBezTo>
                  <a:cubicBezTo>
                    <a:pt x="5" y="774"/>
                    <a:pt x="16" y="769"/>
                    <a:pt x="22" y="776"/>
                  </a:cubicBezTo>
                  <a:cubicBezTo>
                    <a:pt x="27" y="783"/>
                    <a:pt x="36" y="781"/>
                    <a:pt x="40" y="783"/>
                  </a:cubicBezTo>
                  <a:cubicBezTo>
                    <a:pt x="44" y="785"/>
                    <a:pt x="59" y="806"/>
                    <a:pt x="69" y="808"/>
                  </a:cubicBezTo>
                  <a:cubicBezTo>
                    <a:pt x="78" y="810"/>
                    <a:pt x="75" y="798"/>
                    <a:pt x="78" y="795"/>
                  </a:cubicBezTo>
                  <a:cubicBezTo>
                    <a:pt x="80" y="792"/>
                    <a:pt x="97" y="789"/>
                    <a:pt x="99" y="792"/>
                  </a:cubicBezTo>
                  <a:cubicBezTo>
                    <a:pt x="101" y="795"/>
                    <a:pt x="104" y="801"/>
                    <a:pt x="108" y="806"/>
                  </a:cubicBezTo>
                  <a:cubicBezTo>
                    <a:pt x="111" y="811"/>
                    <a:pt x="110" y="819"/>
                    <a:pt x="113" y="825"/>
                  </a:cubicBezTo>
                  <a:cubicBezTo>
                    <a:pt x="116" y="830"/>
                    <a:pt x="128" y="820"/>
                    <a:pt x="135" y="823"/>
                  </a:cubicBezTo>
                  <a:cubicBezTo>
                    <a:pt x="141" y="826"/>
                    <a:pt x="154" y="837"/>
                    <a:pt x="160" y="840"/>
                  </a:cubicBezTo>
                  <a:cubicBezTo>
                    <a:pt x="166" y="842"/>
                    <a:pt x="175" y="842"/>
                    <a:pt x="178" y="849"/>
                  </a:cubicBezTo>
                  <a:cubicBezTo>
                    <a:pt x="180" y="857"/>
                    <a:pt x="176" y="861"/>
                    <a:pt x="173" y="869"/>
                  </a:cubicBezTo>
                  <a:cubicBezTo>
                    <a:pt x="170" y="877"/>
                    <a:pt x="176" y="876"/>
                    <a:pt x="176" y="886"/>
                  </a:cubicBezTo>
                  <a:cubicBezTo>
                    <a:pt x="177" y="896"/>
                    <a:pt x="148" y="902"/>
                    <a:pt x="139" y="906"/>
                  </a:cubicBezTo>
                  <a:cubicBezTo>
                    <a:pt x="129" y="911"/>
                    <a:pt x="145" y="911"/>
                    <a:pt x="151" y="913"/>
                  </a:cubicBezTo>
                  <a:cubicBezTo>
                    <a:pt x="158" y="916"/>
                    <a:pt x="164" y="922"/>
                    <a:pt x="165" y="927"/>
                  </a:cubicBezTo>
                  <a:cubicBezTo>
                    <a:pt x="166" y="932"/>
                    <a:pt x="161" y="936"/>
                    <a:pt x="160" y="940"/>
                  </a:cubicBezTo>
                  <a:cubicBezTo>
                    <a:pt x="159" y="944"/>
                    <a:pt x="165" y="948"/>
                    <a:pt x="165" y="952"/>
                  </a:cubicBezTo>
                  <a:cubicBezTo>
                    <a:pt x="165" y="957"/>
                    <a:pt x="163" y="966"/>
                    <a:pt x="164" y="971"/>
                  </a:cubicBezTo>
                  <a:cubicBezTo>
                    <a:pt x="164" y="977"/>
                    <a:pt x="174" y="975"/>
                    <a:pt x="180" y="975"/>
                  </a:cubicBezTo>
                  <a:cubicBezTo>
                    <a:pt x="186" y="975"/>
                    <a:pt x="191" y="966"/>
                    <a:pt x="194" y="965"/>
                  </a:cubicBezTo>
                  <a:cubicBezTo>
                    <a:pt x="197" y="964"/>
                    <a:pt x="199" y="970"/>
                    <a:pt x="195" y="975"/>
                  </a:cubicBezTo>
                  <a:cubicBezTo>
                    <a:pt x="191" y="980"/>
                    <a:pt x="193" y="983"/>
                    <a:pt x="195" y="985"/>
                  </a:cubicBezTo>
                  <a:cubicBezTo>
                    <a:pt x="197" y="987"/>
                    <a:pt x="204" y="985"/>
                    <a:pt x="208" y="983"/>
                  </a:cubicBezTo>
                  <a:cubicBezTo>
                    <a:pt x="211" y="982"/>
                    <a:pt x="203" y="992"/>
                    <a:pt x="208" y="993"/>
                  </a:cubicBezTo>
                  <a:cubicBezTo>
                    <a:pt x="212" y="995"/>
                    <a:pt x="209" y="999"/>
                    <a:pt x="214" y="1000"/>
                  </a:cubicBezTo>
                  <a:cubicBezTo>
                    <a:pt x="219" y="1001"/>
                    <a:pt x="217" y="996"/>
                    <a:pt x="217" y="994"/>
                  </a:cubicBezTo>
                  <a:cubicBezTo>
                    <a:pt x="217" y="991"/>
                    <a:pt x="225" y="992"/>
                    <a:pt x="225" y="995"/>
                  </a:cubicBezTo>
                  <a:cubicBezTo>
                    <a:pt x="225" y="998"/>
                    <a:pt x="227" y="1007"/>
                    <a:pt x="226" y="1011"/>
                  </a:cubicBezTo>
                  <a:cubicBezTo>
                    <a:pt x="225" y="1016"/>
                    <a:pt x="224" y="1008"/>
                    <a:pt x="220" y="1009"/>
                  </a:cubicBezTo>
                  <a:cubicBezTo>
                    <a:pt x="216" y="1011"/>
                    <a:pt x="218" y="1018"/>
                    <a:pt x="218" y="1022"/>
                  </a:cubicBezTo>
                  <a:cubicBezTo>
                    <a:pt x="218" y="1026"/>
                    <a:pt x="207" y="1030"/>
                    <a:pt x="202" y="1031"/>
                  </a:cubicBezTo>
                  <a:cubicBezTo>
                    <a:pt x="196" y="1033"/>
                    <a:pt x="197" y="1025"/>
                    <a:pt x="194" y="1021"/>
                  </a:cubicBezTo>
                  <a:cubicBezTo>
                    <a:pt x="191" y="1018"/>
                    <a:pt x="173" y="1020"/>
                    <a:pt x="172" y="1026"/>
                  </a:cubicBezTo>
                  <a:cubicBezTo>
                    <a:pt x="171" y="1032"/>
                    <a:pt x="164" y="1029"/>
                    <a:pt x="161" y="1035"/>
                  </a:cubicBezTo>
                  <a:cubicBezTo>
                    <a:pt x="158" y="1041"/>
                    <a:pt x="164" y="1052"/>
                    <a:pt x="169" y="1057"/>
                  </a:cubicBezTo>
                  <a:cubicBezTo>
                    <a:pt x="174" y="1062"/>
                    <a:pt x="179" y="1047"/>
                    <a:pt x="182" y="1046"/>
                  </a:cubicBezTo>
                  <a:cubicBezTo>
                    <a:pt x="185" y="1044"/>
                    <a:pt x="189" y="1045"/>
                    <a:pt x="195" y="1045"/>
                  </a:cubicBezTo>
                  <a:cubicBezTo>
                    <a:pt x="202" y="1045"/>
                    <a:pt x="199" y="1049"/>
                    <a:pt x="207" y="1054"/>
                  </a:cubicBezTo>
                  <a:cubicBezTo>
                    <a:pt x="214" y="1058"/>
                    <a:pt x="259" y="1051"/>
                    <a:pt x="265" y="1049"/>
                  </a:cubicBezTo>
                  <a:cubicBezTo>
                    <a:pt x="270" y="1047"/>
                    <a:pt x="294" y="1052"/>
                    <a:pt x="301" y="1051"/>
                  </a:cubicBezTo>
                  <a:cubicBezTo>
                    <a:pt x="308" y="1051"/>
                    <a:pt x="344" y="1043"/>
                    <a:pt x="344" y="1049"/>
                  </a:cubicBezTo>
                  <a:cubicBezTo>
                    <a:pt x="344" y="1055"/>
                    <a:pt x="339" y="1055"/>
                    <a:pt x="334" y="1055"/>
                  </a:cubicBezTo>
                  <a:cubicBezTo>
                    <a:pt x="330" y="1055"/>
                    <a:pt x="324" y="1063"/>
                    <a:pt x="320" y="1068"/>
                  </a:cubicBezTo>
                  <a:cubicBezTo>
                    <a:pt x="316" y="1073"/>
                    <a:pt x="300" y="1072"/>
                    <a:pt x="297" y="1075"/>
                  </a:cubicBezTo>
                  <a:cubicBezTo>
                    <a:pt x="293" y="1078"/>
                    <a:pt x="292" y="1089"/>
                    <a:pt x="296" y="1095"/>
                  </a:cubicBezTo>
                  <a:cubicBezTo>
                    <a:pt x="299" y="1100"/>
                    <a:pt x="286" y="1098"/>
                    <a:pt x="279" y="1098"/>
                  </a:cubicBezTo>
                  <a:cubicBezTo>
                    <a:pt x="272" y="1098"/>
                    <a:pt x="269" y="1093"/>
                    <a:pt x="262" y="1091"/>
                  </a:cubicBezTo>
                  <a:cubicBezTo>
                    <a:pt x="255" y="1090"/>
                    <a:pt x="247" y="1097"/>
                    <a:pt x="239" y="1098"/>
                  </a:cubicBezTo>
                  <a:cubicBezTo>
                    <a:pt x="231" y="1098"/>
                    <a:pt x="234" y="1093"/>
                    <a:pt x="230" y="1093"/>
                  </a:cubicBezTo>
                  <a:cubicBezTo>
                    <a:pt x="227" y="1092"/>
                    <a:pt x="226" y="1097"/>
                    <a:pt x="223" y="1100"/>
                  </a:cubicBezTo>
                  <a:cubicBezTo>
                    <a:pt x="220" y="1103"/>
                    <a:pt x="199" y="1102"/>
                    <a:pt x="194" y="1106"/>
                  </a:cubicBezTo>
                  <a:cubicBezTo>
                    <a:pt x="188" y="1110"/>
                    <a:pt x="180" y="1110"/>
                    <a:pt x="186" y="1117"/>
                  </a:cubicBezTo>
                  <a:cubicBezTo>
                    <a:pt x="191" y="1124"/>
                    <a:pt x="224" y="1122"/>
                    <a:pt x="228" y="1122"/>
                  </a:cubicBezTo>
                  <a:cubicBezTo>
                    <a:pt x="231" y="1122"/>
                    <a:pt x="235" y="1107"/>
                    <a:pt x="242" y="1106"/>
                  </a:cubicBezTo>
                  <a:cubicBezTo>
                    <a:pt x="248" y="1104"/>
                    <a:pt x="264" y="1108"/>
                    <a:pt x="269" y="1110"/>
                  </a:cubicBezTo>
                  <a:cubicBezTo>
                    <a:pt x="274" y="1112"/>
                    <a:pt x="283" y="1106"/>
                    <a:pt x="291" y="1105"/>
                  </a:cubicBezTo>
                  <a:cubicBezTo>
                    <a:pt x="299" y="1105"/>
                    <a:pt x="302" y="1098"/>
                    <a:pt x="304" y="1097"/>
                  </a:cubicBezTo>
                  <a:cubicBezTo>
                    <a:pt x="306" y="1095"/>
                    <a:pt x="307" y="1103"/>
                    <a:pt x="306" y="1108"/>
                  </a:cubicBezTo>
                  <a:cubicBezTo>
                    <a:pt x="305" y="1112"/>
                    <a:pt x="307" y="1116"/>
                    <a:pt x="300" y="1115"/>
                  </a:cubicBezTo>
                  <a:cubicBezTo>
                    <a:pt x="294" y="1115"/>
                    <a:pt x="287" y="1117"/>
                    <a:pt x="285" y="1121"/>
                  </a:cubicBezTo>
                  <a:cubicBezTo>
                    <a:pt x="284" y="1125"/>
                    <a:pt x="292" y="1122"/>
                    <a:pt x="294" y="1122"/>
                  </a:cubicBezTo>
                  <a:cubicBezTo>
                    <a:pt x="297" y="1121"/>
                    <a:pt x="297" y="1130"/>
                    <a:pt x="297" y="1132"/>
                  </a:cubicBezTo>
                  <a:cubicBezTo>
                    <a:pt x="297" y="1135"/>
                    <a:pt x="284" y="1136"/>
                    <a:pt x="283" y="1141"/>
                  </a:cubicBezTo>
                  <a:cubicBezTo>
                    <a:pt x="281" y="1145"/>
                    <a:pt x="287" y="1146"/>
                    <a:pt x="294" y="1146"/>
                  </a:cubicBezTo>
                  <a:cubicBezTo>
                    <a:pt x="300" y="1146"/>
                    <a:pt x="306" y="1137"/>
                    <a:pt x="308" y="1135"/>
                  </a:cubicBezTo>
                  <a:cubicBezTo>
                    <a:pt x="309" y="1134"/>
                    <a:pt x="315" y="1121"/>
                    <a:pt x="321" y="1122"/>
                  </a:cubicBezTo>
                  <a:cubicBezTo>
                    <a:pt x="327" y="1122"/>
                    <a:pt x="330" y="1116"/>
                    <a:pt x="334" y="1115"/>
                  </a:cubicBezTo>
                  <a:cubicBezTo>
                    <a:pt x="338" y="1114"/>
                    <a:pt x="329" y="1107"/>
                    <a:pt x="327" y="1100"/>
                  </a:cubicBezTo>
                  <a:cubicBezTo>
                    <a:pt x="325" y="1094"/>
                    <a:pt x="330" y="1089"/>
                    <a:pt x="335" y="1089"/>
                  </a:cubicBezTo>
                  <a:cubicBezTo>
                    <a:pt x="340" y="1088"/>
                    <a:pt x="337" y="1093"/>
                    <a:pt x="338" y="1097"/>
                  </a:cubicBezTo>
                  <a:cubicBezTo>
                    <a:pt x="338" y="1100"/>
                    <a:pt x="342" y="1097"/>
                    <a:pt x="347" y="1097"/>
                  </a:cubicBezTo>
                  <a:cubicBezTo>
                    <a:pt x="352" y="1097"/>
                    <a:pt x="355" y="1102"/>
                    <a:pt x="357" y="1103"/>
                  </a:cubicBezTo>
                  <a:cubicBezTo>
                    <a:pt x="359" y="1103"/>
                    <a:pt x="358" y="1093"/>
                    <a:pt x="357" y="1089"/>
                  </a:cubicBezTo>
                  <a:cubicBezTo>
                    <a:pt x="357" y="1085"/>
                    <a:pt x="363" y="1086"/>
                    <a:pt x="367" y="1087"/>
                  </a:cubicBezTo>
                  <a:cubicBezTo>
                    <a:pt x="370" y="1088"/>
                    <a:pt x="369" y="1098"/>
                    <a:pt x="374" y="1101"/>
                  </a:cubicBezTo>
                  <a:cubicBezTo>
                    <a:pt x="378" y="1104"/>
                    <a:pt x="377" y="1097"/>
                    <a:pt x="380" y="1095"/>
                  </a:cubicBezTo>
                  <a:cubicBezTo>
                    <a:pt x="382" y="1093"/>
                    <a:pt x="383" y="1095"/>
                    <a:pt x="389" y="1099"/>
                  </a:cubicBezTo>
                  <a:cubicBezTo>
                    <a:pt x="395" y="1104"/>
                    <a:pt x="389" y="1111"/>
                    <a:pt x="393" y="1117"/>
                  </a:cubicBezTo>
                  <a:cubicBezTo>
                    <a:pt x="396" y="1123"/>
                    <a:pt x="401" y="1121"/>
                    <a:pt x="411" y="1124"/>
                  </a:cubicBezTo>
                  <a:cubicBezTo>
                    <a:pt x="422" y="1127"/>
                    <a:pt x="424" y="1133"/>
                    <a:pt x="426" y="1137"/>
                  </a:cubicBezTo>
                  <a:cubicBezTo>
                    <a:pt x="429" y="1141"/>
                    <a:pt x="424" y="1141"/>
                    <a:pt x="430" y="1144"/>
                  </a:cubicBezTo>
                  <a:cubicBezTo>
                    <a:pt x="435" y="1148"/>
                    <a:pt x="435" y="1138"/>
                    <a:pt x="436" y="1136"/>
                  </a:cubicBezTo>
                  <a:cubicBezTo>
                    <a:pt x="438" y="1133"/>
                    <a:pt x="434" y="1132"/>
                    <a:pt x="432" y="1129"/>
                  </a:cubicBezTo>
                  <a:cubicBezTo>
                    <a:pt x="430" y="1125"/>
                    <a:pt x="442" y="1115"/>
                    <a:pt x="445" y="1117"/>
                  </a:cubicBezTo>
                  <a:cubicBezTo>
                    <a:pt x="448" y="1119"/>
                    <a:pt x="471" y="1127"/>
                    <a:pt x="472" y="1135"/>
                  </a:cubicBezTo>
                  <a:cubicBezTo>
                    <a:pt x="473" y="1143"/>
                    <a:pt x="461" y="1139"/>
                    <a:pt x="460" y="1150"/>
                  </a:cubicBezTo>
                  <a:cubicBezTo>
                    <a:pt x="460" y="1161"/>
                    <a:pt x="473" y="1154"/>
                    <a:pt x="474" y="1158"/>
                  </a:cubicBezTo>
                  <a:cubicBezTo>
                    <a:pt x="474" y="1162"/>
                    <a:pt x="470" y="1163"/>
                    <a:pt x="469" y="1167"/>
                  </a:cubicBezTo>
                  <a:cubicBezTo>
                    <a:pt x="468" y="1171"/>
                    <a:pt x="474" y="1180"/>
                    <a:pt x="474" y="1180"/>
                  </a:cubicBezTo>
                  <a:cubicBezTo>
                    <a:pt x="474" y="1180"/>
                    <a:pt x="473" y="1182"/>
                    <a:pt x="472" y="1191"/>
                  </a:cubicBezTo>
                  <a:cubicBezTo>
                    <a:pt x="472" y="1199"/>
                    <a:pt x="490" y="1202"/>
                    <a:pt x="494" y="1208"/>
                  </a:cubicBezTo>
                  <a:cubicBezTo>
                    <a:pt x="498" y="1214"/>
                    <a:pt x="503" y="1220"/>
                    <a:pt x="506" y="1222"/>
                  </a:cubicBezTo>
                  <a:cubicBezTo>
                    <a:pt x="508" y="1224"/>
                    <a:pt x="513" y="1219"/>
                    <a:pt x="517" y="1219"/>
                  </a:cubicBezTo>
                  <a:cubicBezTo>
                    <a:pt x="522" y="1219"/>
                    <a:pt x="522" y="1223"/>
                    <a:pt x="527" y="1228"/>
                  </a:cubicBezTo>
                  <a:cubicBezTo>
                    <a:pt x="532" y="1233"/>
                    <a:pt x="546" y="1232"/>
                    <a:pt x="554" y="1235"/>
                  </a:cubicBezTo>
                  <a:cubicBezTo>
                    <a:pt x="562" y="1238"/>
                    <a:pt x="558" y="1244"/>
                    <a:pt x="561" y="1248"/>
                  </a:cubicBezTo>
                  <a:cubicBezTo>
                    <a:pt x="564" y="1252"/>
                    <a:pt x="568" y="1243"/>
                    <a:pt x="572" y="1242"/>
                  </a:cubicBezTo>
                  <a:cubicBezTo>
                    <a:pt x="577" y="1241"/>
                    <a:pt x="578" y="1245"/>
                    <a:pt x="581" y="1247"/>
                  </a:cubicBezTo>
                  <a:cubicBezTo>
                    <a:pt x="584" y="1249"/>
                    <a:pt x="597" y="1238"/>
                    <a:pt x="600" y="1237"/>
                  </a:cubicBezTo>
                  <a:cubicBezTo>
                    <a:pt x="602" y="1237"/>
                    <a:pt x="603" y="1231"/>
                    <a:pt x="606" y="1231"/>
                  </a:cubicBezTo>
                  <a:cubicBezTo>
                    <a:pt x="609" y="1231"/>
                    <a:pt x="614" y="1232"/>
                    <a:pt x="617" y="1232"/>
                  </a:cubicBezTo>
                  <a:cubicBezTo>
                    <a:pt x="619" y="1232"/>
                    <a:pt x="622" y="1226"/>
                    <a:pt x="627" y="1226"/>
                  </a:cubicBezTo>
                  <a:cubicBezTo>
                    <a:pt x="632" y="1226"/>
                    <a:pt x="636" y="1228"/>
                    <a:pt x="641" y="1228"/>
                  </a:cubicBezTo>
                  <a:cubicBezTo>
                    <a:pt x="645" y="1228"/>
                    <a:pt x="645" y="1215"/>
                    <a:pt x="655" y="1215"/>
                  </a:cubicBezTo>
                  <a:cubicBezTo>
                    <a:pt x="665" y="1215"/>
                    <a:pt x="683" y="1227"/>
                    <a:pt x="686" y="1232"/>
                  </a:cubicBezTo>
                  <a:cubicBezTo>
                    <a:pt x="688" y="1237"/>
                    <a:pt x="701" y="1219"/>
                    <a:pt x="704" y="1214"/>
                  </a:cubicBezTo>
                  <a:cubicBezTo>
                    <a:pt x="706" y="1208"/>
                    <a:pt x="701" y="1203"/>
                    <a:pt x="701" y="1199"/>
                  </a:cubicBezTo>
                  <a:cubicBezTo>
                    <a:pt x="701" y="1195"/>
                    <a:pt x="717" y="1166"/>
                    <a:pt x="719" y="1165"/>
                  </a:cubicBezTo>
                  <a:cubicBezTo>
                    <a:pt x="721" y="1163"/>
                    <a:pt x="720" y="1161"/>
                    <a:pt x="716" y="1154"/>
                  </a:cubicBezTo>
                  <a:cubicBezTo>
                    <a:pt x="712" y="1147"/>
                    <a:pt x="716" y="1134"/>
                    <a:pt x="718" y="1126"/>
                  </a:cubicBezTo>
                  <a:cubicBezTo>
                    <a:pt x="720" y="1117"/>
                    <a:pt x="730" y="1099"/>
                    <a:pt x="737" y="1096"/>
                  </a:cubicBezTo>
                  <a:cubicBezTo>
                    <a:pt x="743" y="1093"/>
                    <a:pt x="744" y="1101"/>
                    <a:pt x="750" y="1103"/>
                  </a:cubicBezTo>
                  <a:cubicBezTo>
                    <a:pt x="756" y="1105"/>
                    <a:pt x="767" y="1105"/>
                    <a:pt x="776" y="1104"/>
                  </a:cubicBezTo>
                  <a:cubicBezTo>
                    <a:pt x="786" y="1104"/>
                    <a:pt x="799" y="1108"/>
                    <a:pt x="809" y="1110"/>
                  </a:cubicBezTo>
                  <a:cubicBezTo>
                    <a:pt x="819" y="1113"/>
                    <a:pt x="831" y="1112"/>
                    <a:pt x="843" y="1115"/>
                  </a:cubicBezTo>
                  <a:cubicBezTo>
                    <a:pt x="855" y="1119"/>
                    <a:pt x="856" y="1128"/>
                    <a:pt x="864" y="1129"/>
                  </a:cubicBezTo>
                  <a:cubicBezTo>
                    <a:pt x="872" y="1130"/>
                    <a:pt x="890" y="1140"/>
                    <a:pt x="903" y="1149"/>
                  </a:cubicBezTo>
                  <a:cubicBezTo>
                    <a:pt x="916" y="1159"/>
                    <a:pt x="945" y="1171"/>
                    <a:pt x="955" y="1173"/>
                  </a:cubicBezTo>
                  <a:cubicBezTo>
                    <a:pt x="965" y="1175"/>
                    <a:pt x="984" y="1203"/>
                    <a:pt x="987" y="1211"/>
                  </a:cubicBezTo>
                  <a:cubicBezTo>
                    <a:pt x="989" y="1219"/>
                    <a:pt x="999" y="1222"/>
                    <a:pt x="1000" y="1229"/>
                  </a:cubicBezTo>
                  <a:cubicBezTo>
                    <a:pt x="1001" y="1237"/>
                    <a:pt x="1028" y="1258"/>
                    <a:pt x="1031" y="1263"/>
                  </a:cubicBezTo>
                  <a:cubicBezTo>
                    <a:pt x="1034" y="1268"/>
                    <a:pt x="1043" y="1265"/>
                    <a:pt x="1049" y="1270"/>
                  </a:cubicBezTo>
                  <a:cubicBezTo>
                    <a:pt x="1055" y="1274"/>
                    <a:pt x="1081" y="1283"/>
                    <a:pt x="1090" y="1282"/>
                  </a:cubicBezTo>
                  <a:cubicBezTo>
                    <a:pt x="1099" y="1282"/>
                    <a:pt x="1104" y="1272"/>
                    <a:pt x="1107" y="1271"/>
                  </a:cubicBezTo>
                  <a:cubicBezTo>
                    <a:pt x="1110" y="1270"/>
                    <a:pt x="1135" y="1273"/>
                    <a:pt x="1139" y="1273"/>
                  </a:cubicBezTo>
                  <a:cubicBezTo>
                    <a:pt x="1143" y="1273"/>
                    <a:pt x="1140" y="1265"/>
                    <a:pt x="1143" y="1265"/>
                  </a:cubicBezTo>
                  <a:cubicBezTo>
                    <a:pt x="1146" y="1264"/>
                    <a:pt x="1162" y="1263"/>
                    <a:pt x="1168" y="1263"/>
                  </a:cubicBezTo>
                  <a:cubicBezTo>
                    <a:pt x="1174" y="1263"/>
                    <a:pt x="1174" y="1262"/>
                    <a:pt x="1178" y="1261"/>
                  </a:cubicBezTo>
                  <a:cubicBezTo>
                    <a:pt x="1181" y="1261"/>
                    <a:pt x="1182" y="1262"/>
                    <a:pt x="1188" y="1264"/>
                  </a:cubicBezTo>
                  <a:cubicBezTo>
                    <a:pt x="1193" y="1265"/>
                    <a:pt x="1196" y="1259"/>
                    <a:pt x="1202" y="1259"/>
                  </a:cubicBezTo>
                  <a:cubicBezTo>
                    <a:pt x="1207" y="1259"/>
                    <a:pt x="1211" y="1263"/>
                    <a:pt x="1215" y="1265"/>
                  </a:cubicBezTo>
                  <a:cubicBezTo>
                    <a:pt x="1219" y="1266"/>
                    <a:pt x="1225" y="1254"/>
                    <a:pt x="1229" y="1253"/>
                  </a:cubicBezTo>
                  <a:cubicBezTo>
                    <a:pt x="1233" y="1252"/>
                    <a:pt x="1235" y="1257"/>
                    <a:pt x="1237" y="1258"/>
                  </a:cubicBezTo>
                  <a:cubicBezTo>
                    <a:pt x="1240" y="1259"/>
                    <a:pt x="1247" y="1248"/>
                    <a:pt x="1250" y="1248"/>
                  </a:cubicBezTo>
                  <a:cubicBezTo>
                    <a:pt x="1253" y="1247"/>
                    <a:pt x="1262" y="1229"/>
                    <a:pt x="1271" y="1229"/>
                  </a:cubicBezTo>
                  <a:cubicBezTo>
                    <a:pt x="1281" y="1230"/>
                    <a:pt x="1281" y="1236"/>
                    <a:pt x="1284" y="1243"/>
                  </a:cubicBezTo>
                  <a:cubicBezTo>
                    <a:pt x="1287" y="1249"/>
                    <a:pt x="1289" y="1230"/>
                    <a:pt x="1290" y="1228"/>
                  </a:cubicBezTo>
                  <a:cubicBezTo>
                    <a:pt x="1292" y="1226"/>
                    <a:pt x="1298" y="1228"/>
                    <a:pt x="1303" y="1228"/>
                  </a:cubicBezTo>
                  <a:cubicBezTo>
                    <a:pt x="1307" y="1228"/>
                    <a:pt x="1303" y="1213"/>
                    <a:pt x="1305" y="1206"/>
                  </a:cubicBezTo>
                  <a:cubicBezTo>
                    <a:pt x="1308" y="1200"/>
                    <a:pt x="1340" y="1171"/>
                    <a:pt x="1344" y="1165"/>
                  </a:cubicBezTo>
                  <a:cubicBezTo>
                    <a:pt x="1349" y="1160"/>
                    <a:pt x="1354" y="1162"/>
                    <a:pt x="1360" y="1157"/>
                  </a:cubicBezTo>
                  <a:cubicBezTo>
                    <a:pt x="1366" y="1152"/>
                    <a:pt x="1409" y="1122"/>
                    <a:pt x="1420" y="1123"/>
                  </a:cubicBezTo>
                  <a:cubicBezTo>
                    <a:pt x="1432" y="1123"/>
                    <a:pt x="1512" y="1176"/>
                    <a:pt x="1517" y="1178"/>
                  </a:cubicBezTo>
                  <a:cubicBezTo>
                    <a:pt x="1522" y="1180"/>
                    <a:pt x="1536" y="1170"/>
                    <a:pt x="1541" y="1167"/>
                  </a:cubicBezTo>
                  <a:cubicBezTo>
                    <a:pt x="1546" y="1164"/>
                    <a:pt x="1549" y="1171"/>
                    <a:pt x="1553" y="1172"/>
                  </a:cubicBezTo>
                  <a:cubicBezTo>
                    <a:pt x="1556" y="1173"/>
                    <a:pt x="1562" y="1169"/>
                    <a:pt x="1565" y="1168"/>
                  </a:cubicBezTo>
                  <a:cubicBezTo>
                    <a:pt x="1568" y="1166"/>
                    <a:pt x="1567" y="1161"/>
                    <a:pt x="1567" y="1158"/>
                  </a:cubicBezTo>
                  <a:cubicBezTo>
                    <a:pt x="1567" y="1155"/>
                    <a:pt x="1566" y="1156"/>
                    <a:pt x="1563" y="1154"/>
                  </a:cubicBezTo>
                  <a:cubicBezTo>
                    <a:pt x="1560" y="1152"/>
                    <a:pt x="1568" y="1150"/>
                    <a:pt x="1570" y="1147"/>
                  </a:cubicBezTo>
                  <a:cubicBezTo>
                    <a:pt x="1572" y="1144"/>
                    <a:pt x="1561" y="1148"/>
                    <a:pt x="1556" y="1148"/>
                  </a:cubicBezTo>
                  <a:cubicBezTo>
                    <a:pt x="1551" y="1148"/>
                    <a:pt x="1566" y="1137"/>
                    <a:pt x="1571" y="1136"/>
                  </a:cubicBezTo>
                  <a:cubicBezTo>
                    <a:pt x="1576" y="1135"/>
                    <a:pt x="1587" y="1135"/>
                    <a:pt x="1594" y="1135"/>
                  </a:cubicBezTo>
                  <a:cubicBezTo>
                    <a:pt x="1601" y="1135"/>
                    <a:pt x="1620" y="1102"/>
                    <a:pt x="1628" y="1101"/>
                  </a:cubicBezTo>
                  <a:cubicBezTo>
                    <a:pt x="1636" y="1100"/>
                    <a:pt x="1657" y="1127"/>
                    <a:pt x="1661" y="1133"/>
                  </a:cubicBezTo>
                  <a:cubicBezTo>
                    <a:pt x="1664" y="1139"/>
                    <a:pt x="1663" y="1153"/>
                    <a:pt x="1663" y="1162"/>
                  </a:cubicBezTo>
                  <a:cubicBezTo>
                    <a:pt x="1663" y="1170"/>
                    <a:pt x="1632" y="1178"/>
                    <a:pt x="1628" y="1187"/>
                  </a:cubicBezTo>
                  <a:cubicBezTo>
                    <a:pt x="1625" y="1196"/>
                    <a:pt x="1614" y="1199"/>
                    <a:pt x="1611" y="1204"/>
                  </a:cubicBezTo>
                  <a:cubicBezTo>
                    <a:pt x="1609" y="1209"/>
                    <a:pt x="1595" y="1224"/>
                    <a:pt x="1591" y="1229"/>
                  </a:cubicBezTo>
                  <a:cubicBezTo>
                    <a:pt x="1588" y="1234"/>
                    <a:pt x="1602" y="1243"/>
                    <a:pt x="1603" y="1250"/>
                  </a:cubicBezTo>
                  <a:cubicBezTo>
                    <a:pt x="1604" y="1258"/>
                    <a:pt x="1618" y="1277"/>
                    <a:pt x="1621" y="1292"/>
                  </a:cubicBezTo>
                  <a:cubicBezTo>
                    <a:pt x="1623" y="1301"/>
                    <a:pt x="1614" y="1311"/>
                    <a:pt x="1606" y="1318"/>
                  </a:cubicBezTo>
                  <a:cubicBezTo>
                    <a:pt x="1610" y="1318"/>
                    <a:pt x="1613" y="1317"/>
                    <a:pt x="1614" y="1317"/>
                  </a:cubicBezTo>
                  <a:cubicBezTo>
                    <a:pt x="1618" y="1314"/>
                    <a:pt x="1619" y="1309"/>
                    <a:pt x="1623" y="1311"/>
                  </a:cubicBezTo>
                  <a:close/>
                  <a:moveTo>
                    <a:pt x="2667" y="743"/>
                  </a:moveTo>
                  <a:cubicBezTo>
                    <a:pt x="2671" y="738"/>
                    <a:pt x="2683" y="731"/>
                    <a:pt x="2682" y="725"/>
                  </a:cubicBezTo>
                  <a:cubicBezTo>
                    <a:pt x="2682" y="720"/>
                    <a:pt x="2693" y="722"/>
                    <a:pt x="2691" y="717"/>
                  </a:cubicBezTo>
                  <a:cubicBezTo>
                    <a:pt x="2688" y="711"/>
                    <a:pt x="2681" y="702"/>
                    <a:pt x="2688" y="696"/>
                  </a:cubicBezTo>
                  <a:cubicBezTo>
                    <a:pt x="2694" y="691"/>
                    <a:pt x="2722" y="683"/>
                    <a:pt x="2730" y="681"/>
                  </a:cubicBezTo>
                  <a:cubicBezTo>
                    <a:pt x="2739" y="679"/>
                    <a:pt x="2776" y="683"/>
                    <a:pt x="2783" y="679"/>
                  </a:cubicBezTo>
                  <a:cubicBezTo>
                    <a:pt x="2791" y="675"/>
                    <a:pt x="2801" y="674"/>
                    <a:pt x="2798" y="668"/>
                  </a:cubicBezTo>
                  <a:cubicBezTo>
                    <a:pt x="2796" y="663"/>
                    <a:pt x="2784" y="656"/>
                    <a:pt x="2787" y="652"/>
                  </a:cubicBezTo>
                  <a:cubicBezTo>
                    <a:pt x="2790" y="647"/>
                    <a:pt x="2799" y="645"/>
                    <a:pt x="2804" y="645"/>
                  </a:cubicBezTo>
                  <a:cubicBezTo>
                    <a:pt x="2810" y="646"/>
                    <a:pt x="2829" y="642"/>
                    <a:pt x="2833" y="637"/>
                  </a:cubicBezTo>
                  <a:cubicBezTo>
                    <a:pt x="2837" y="632"/>
                    <a:pt x="2868" y="632"/>
                    <a:pt x="2875" y="637"/>
                  </a:cubicBezTo>
                  <a:cubicBezTo>
                    <a:pt x="2881" y="642"/>
                    <a:pt x="2881" y="641"/>
                    <a:pt x="2875" y="644"/>
                  </a:cubicBezTo>
                  <a:cubicBezTo>
                    <a:pt x="2869" y="647"/>
                    <a:pt x="2865" y="651"/>
                    <a:pt x="2862" y="655"/>
                  </a:cubicBezTo>
                  <a:cubicBezTo>
                    <a:pt x="2859" y="660"/>
                    <a:pt x="2841" y="665"/>
                    <a:pt x="2833" y="665"/>
                  </a:cubicBezTo>
                  <a:cubicBezTo>
                    <a:pt x="2825" y="666"/>
                    <a:pt x="2822" y="671"/>
                    <a:pt x="2822" y="675"/>
                  </a:cubicBezTo>
                  <a:cubicBezTo>
                    <a:pt x="2822" y="678"/>
                    <a:pt x="2820" y="681"/>
                    <a:pt x="2815" y="682"/>
                  </a:cubicBezTo>
                  <a:cubicBezTo>
                    <a:pt x="2809" y="683"/>
                    <a:pt x="2804" y="703"/>
                    <a:pt x="2804" y="706"/>
                  </a:cubicBezTo>
                  <a:cubicBezTo>
                    <a:pt x="2803" y="710"/>
                    <a:pt x="2806" y="719"/>
                    <a:pt x="2814" y="722"/>
                  </a:cubicBezTo>
                  <a:cubicBezTo>
                    <a:pt x="2821" y="725"/>
                    <a:pt x="2831" y="722"/>
                    <a:pt x="2831" y="728"/>
                  </a:cubicBezTo>
                  <a:cubicBezTo>
                    <a:pt x="2831" y="735"/>
                    <a:pt x="2840" y="741"/>
                    <a:pt x="2839" y="743"/>
                  </a:cubicBezTo>
                  <a:cubicBezTo>
                    <a:pt x="2837" y="746"/>
                    <a:pt x="2826" y="751"/>
                    <a:pt x="2821" y="753"/>
                  </a:cubicBezTo>
                  <a:cubicBezTo>
                    <a:pt x="2816" y="755"/>
                    <a:pt x="2804" y="767"/>
                    <a:pt x="2804" y="770"/>
                  </a:cubicBezTo>
                  <a:cubicBezTo>
                    <a:pt x="2804" y="773"/>
                    <a:pt x="2804" y="779"/>
                    <a:pt x="2800" y="779"/>
                  </a:cubicBezTo>
                  <a:cubicBezTo>
                    <a:pt x="2796" y="780"/>
                    <a:pt x="2795" y="781"/>
                    <a:pt x="2787" y="779"/>
                  </a:cubicBezTo>
                  <a:cubicBezTo>
                    <a:pt x="2779" y="776"/>
                    <a:pt x="2771" y="773"/>
                    <a:pt x="2770" y="767"/>
                  </a:cubicBezTo>
                  <a:cubicBezTo>
                    <a:pt x="2770" y="761"/>
                    <a:pt x="2762" y="758"/>
                    <a:pt x="2765" y="755"/>
                  </a:cubicBezTo>
                  <a:cubicBezTo>
                    <a:pt x="2768" y="753"/>
                    <a:pt x="2761" y="753"/>
                    <a:pt x="2760" y="749"/>
                  </a:cubicBezTo>
                  <a:cubicBezTo>
                    <a:pt x="2759" y="745"/>
                    <a:pt x="2757" y="741"/>
                    <a:pt x="2754" y="743"/>
                  </a:cubicBezTo>
                  <a:cubicBezTo>
                    <a:pt x="2751" y="746"/>
                    <a:pt x="2742" y="755"/>
                    <a:pt x="2732" y="753"/>
                  </a:cubicBezTo>
                  <a:cubicBezTo>
                    <a:pt x="2722" y="750"/>
                    <a:pt x="2716" y="744"/>
                    <a:pt x="2709" y="744"/>
                  </a:cubicBezTo>
                  <a:cubicBezTo>
                    <a:pt x="2701" y="744"/>
                    <a:pt x="2700" y="754"/>
                    <a:pt x="2695" y="752"/>
                  </a:cubicBezTo>
                  <a:cubicBezTo>
                    <a:pt x="2690" y="750"/>
                    <a:pt x="2694" y="745"/>
                    <a:pt x="2688" y="744"/>
                  </a:cubicBezTo>
                  <a:cubicBezTo>
                    <a:pt x="2681" y="743"/>
                    <a:pt x="2664" y="748"/>
                    <a:pt x="2667" y="743"/>
                  </a:cubicBezTo>
                  <a:close/>
                  <a:moveTo>
                    <a:pt x="2196" y="724"/>
                  </a:moveTo>
                  <a:cubicBezTo>
                    <a:pt x="2196" y="720"/>
                    <a:pt x="2195" y="713"/>
                    <a:pt x="2199" y="716"/>
                  </a:cubicBezTo>
                  <a:cubicBezTo>
                    <a:pt x="2202" y="718"/>
                    <a:pt x="2204" y="727"/>
                    <a:pt x="2215" y="725"/>
                  </a:cubicBezTo>
                  <a:cubicBezTo>
                    <a:pt x="2225" y="724"/>
                    <a:pt x="2223" y="722"/>
                    <a:pt x="2229" y="725"/>
                  </a:cubicBezTo>
                  <a:cubicBezTo>
                    <a:pt x="2235" y="728"/>
                    <a:pt x="2242" y="728"/>
                    <a:pt x="2247" y="728"/>
                  </a:cubicBezTo>
                  <a:cubicBezTo>
                    <a:pt x="2251" y="727"/>
                    <a:pt x="2257" y="724"/>
                    <a:pt x="2260" y="727"/>
                  </a:cubicBezTo>
                  <a:cubicBezTo>
                    <a:pt x="2262" y="731"/>
                    <a:pt x="2252" y="740"/>
                    <a:pt x="2247" y="738"/>
                  </a:cubicBezTo>
                  <a:cubicBezTo>
                    <a:pt x="2243" y="737"/>
                    <a:pt x="2234" y="729"/>
                    <a:pt x="2231" y="730"/>
                  </a:cubicBezTo>
                  <a:cubicBezTo>
                    <a:pt x="2228" y="730"/>
                    <a:pt x="2221" y="729"/>
                    <a:pt x="2213" y="734"/>
                  </a:cubicBezTo>
                  <a:cubicBezTo>
                    <a:pt x="2205" y="738"/>
                    <a:pt x="2181" y="747"/>
                    <a:pt x="2179" y="741"/>
                  </a:cubicBezTo>
                  <a:cubicBezTo>
                    <a:pt x="2177" y="734"/>
                    <a:pt x="2196" y="728"/>
                    <a:pt x="2196" y="724"/>
                  </a:cubicBezTo>
                  <a:close/>
                  <a:moveTo>
                    <a:pt x="2058" y="669"/>
                  </a:moveTo>
                  <a:cubicBezTo>
                    <a:pt x="2062" y="671"/>
                    <a:pt x="2067" y="675"/>
                    <a:pt x="2072" y="676"/>
                  </a:cubicBezTo>
                  <a:cubicBezTo>
                    <a:pt x="2077" y="677"/>
                    <a:pt x="2085" y="674"/>
                    <a:pt x="2079" y="667"/>
                  </a:cubicBezTo>
                  <a:cubicBezTo>
                    <a:pt x="2074" y="660"/>
                    <a:pt x="2074" y="644"/>
                    <a:pt x="2076" y="647"/>
                  </a:cubicBezTo>
                  <a:cubicBezTo>
                    <a:pt x="2078" y="650"/>
                    <a:pt x="2091" y="671"/>
                    <a:pt x="2093" y="670"/>
                  </a:cubicBezTo>
                  <a:cubicBezTo>
                    <a:pt x="2095" y="668"/>
                    <a:pt x="2104" y="653"/>
                    <a:pt x="2103" y="659"/>
                  </a:cubicBezTo>
                  <a:cubicBezTo>
                    <a:pt x="2102" y="664"/>
                    <a:pt x="2101" y="672"/>
                    <a:pt x="2105" y="672"/>
                  </a:cubicBezTo>
                  <a:cubicBezTo>
                    <a:pt x="2109" y="672"/>
                    <a:pt x="2115" y="671"/>
                    <a:pt x="2118" y="672"/>
                  </a:cubicBezTo>
                  <a:cubicBezTo>
                    <a:pt x="2121" y="674"/>
                    <a:pt x="2123" y="680"/>
                    <a:pt x="2132" y="681"/>
                  </a:cubicBezTo>
                  <a:cubicBezTo>
                    <a:pt x="2140" y="682"/>
                    <a:pt x="2158" y="682"/>
                    <a:pt x="2160" y="683"/>
                  </a:cubicBezTo>
                  <a:cubicBezTo>
                    <a:pt x="2162" y="684"/>
                    <a:pt x="2166" y="690"/>
                    <a:pt x="2170" y="692"/>
                  </a:cubicBezTo>
                  <a:cubicBezTo>
                    <a:pt x="2174" y="693"/>
                    <a:pt x="2183" y="697"/>
                    <a:pt x="2181" y="699"/>
                  </a:cubicBezTo>
                  <a:cubicBezTo>
                    <a:pt x="2179" y="700"/>
                    <a:pt x="2170" y="699"/>
                    <a:pt x="2165" y="696"/>
                  </a:cubicBezTo>
                  <a:cubicBezTo>
                    <a:pt x="2161" y="692"/>
                    <a:pt x="2163" y="690"/>
                    <a:pt x="2156" y="688"/>
                  </a:cubicBezTo>
                  <a:cubicBezTo>
                    <a:pt x="2149" y="686"/>
                    <a:pt x="2132" y="689"/>
                    <a:pt x="2128" y="685"/>
                  </a:cubicBezTo>
                  <a:cubicBezTo>
                    <a:pt x="2123" y="682"/>
                    <a:pt x="2117" y="676"/>
                    <a:pt x="2114" y="676"/>
                  </a:cubicBezTo>
                  <a:cubicBezTo>
                    <a:pt x="2111" y="676"/>
                    <a:pt x="2103" y="680"/>
                    <a:pt x="2097" y="681"/>
                  </a:cubicBezTo>
                  <a:cubicBezTo>
                    <a:pt x="2091" y="681"/>
                    <a:pt x="2084" y="684"/>
                    <a:pt x="2078" y="684"/>
                  </a:cubicBezTo>
                  <a:cubicBezTo>
                    <a:pt x="2072" y="683"/>
                    <a:pt x="2066" y="686"/>
                    <a:pt x="2062" y="681"/>
                  </a:cubicBezTo>
                  <a:cubicBezTo>
                    <a:pt x="2059" y="676"/>
                    <a:pt x="2054" y="667"/>
                    <a:pt x="2058" y="669"/>
                  </a:cubicBezTo>
                  <a:close/>
                  <a:moveTo>
                    <a:pt x="1247" y="740"/>
                  </a:moveTo>
                  <a:cubicBezTo>
                    <a:pt x="1243" y="742"/>
                    <a:pt x="1234" y="745"/>
                    <a:pt x="1232" y="750"/>
                  </a:cubicBezTo>
                  <a:cubicBezTo>
                    <a:pt x="1231" y="754"/>
                    <a:pt x="1225" y="776"/>
                    <a:pt x="1219" y="770"/>
                  </a:cubicBezTo>
                  <a:cubicBezTo>
                    <a:pt x="1212" y="765"/>
                    <a:pt x="1216" y="762"/>
                    <a:pt x="1209" y="762"/>
                  </a:cubicBezTo>
                  <a:cubicBezTo>
                    <a:pt x="1202" y="761"/>
                    <a:pt x="1179" y="743"/>
                    <a:pt x="1174" y="736"/>
                  </a:cubicBezTo>
                  <a:cubicBezTo>
                    <a:pt x="1167" y="727"/>
                    <a:pt x="1154" y="723"/>
                    <a:pt x="1154" y="718"/>
                  </a:cubicBezTo>
                  <a:cubicBezTo>
                    <a:pt x="1155" y="712"/>
                    <a:pt x="1161" y="689"/>
                    <a:pt x="1165" y="683"/>
                  </a:cubicBezTo>
                  <a:cubicBezTo>
                    <a:pt x="1169" y="677"/>
                    <a:pt x="1178" y="682"/>
                    <a:pt x="1183" y="677"/>
                  </a:cubicBezTo>
                  <a:cubicBezTo>
                    <a:pt x="1187" y="671"/>
                    <a:pt x="1194" y="666"/>
                    <a:pt x="1189" y="658"/>
                  </a:cubicBezTo>
                  <a:cubicBezTo>
                    <a:pt x="1184" y="649"/>
                    <a:pt x="1174" y="632"/>
                    <a:pt x="1178" y="631"/>
                  </a:cubicBezTo>
                  <a:cubicBezTo>
                    <a:pt x="1183" y="629"/>
                    <a:pt x="1187" y="629"/>
                    <a:pt x="1192" y="636"/>
                  </a:cubicBezTo>
                  <a:cubicBezTo>
                    <a:pt x="1196" y="643"/>
                    <a:pt x="1213" y="663"/>
                    <a:pt x="1211" y="666"/>
                  </a:cubicBezTo>
                  <a:cubicBezTo>
                    <a:pt x="1208" y="668"/>
                    <a:pt x="1204" y="670"/>
                    <a:pt x="1203" y="676"/>
                  </a:cubicBezTo>
                  <a:cubicBezTo>
                    <a:pt x="1202" y="682"/>
                    <a:pt x="1203" y="693"/>
                    <a:pt x="1205" y="697"/>
                  </a:cubicBezTo>
                  <a:cubicBezTo>
                    <a:pt x="1206" y="701"/>
                    <a:pt x="1218" y="720"/>
                    <a:pt x="1221" y="712"/>
                  </a:cubicBezTo>
                  <a:cubicBezTo>
                    <a:pt x="1225" y="705"/>
                    <a:pt x="1223" y="686"/>
                    <a:pt x="1228" y="692"/>
                  </a:cubicBezTo>
                  <a:cubicBezTo>
                    <a:pt x="1233" y="698"/>
                    <a:pt x="1236" y="707"/>
                    <a:pt x="1236" y="715"/>
                  </a:cubicBezTo>
                  <a:cubicBezTo>
                    <a:pt x="1235" y="723"/>
                    <a:pt x="1237" y="732"/>
                    <a:pt x="1239" y="734"/>
                  </a:cubicBezTo>
                  <a:cubicBezTo>
                    <a:pt x="1241" y="735"/>
                    <a:pt x="1250" y="738"/>
                    <a:pt x="1247" y="74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3" name="Freeform 141"/>
            <p:cNvSpPr>
              <a:spLocks/>
            </p:cNvSpPr>
            <p:nvPr/>
          </p:nvSpPr>
          <p:spPr bwMode="auto">
            <a:xfrm>
              <a:off x="563563" y="844551"/>
              <a:ext cx="1860550" cy="1619250"/>
            </a:xfrm>
            <a:custGeom>
              <a:avLst/>
              <a:gdLst>
                <a:gd name="T0" fmla="*/ 484 w 496"/>
                <a:gd name="T1" fmla="*/ 200 h 431"/>
                <a:gd name="T2" fmla="*/ 425 w 496"/>
                <a:gd name="T3" fmla="*/ 171 h 431"/>
                <a:gd name="T4" fmla="*/ 336 w 496"/>
                <a:gd name="T5" fmla="*/ 101 h 431"/>
                <a:gd name="T6" fmla="*/ 331 w 496"/>
                <a:gd name="T7" fmla="*/ 50 h 431"/>
                <a:gd name="T8" fmla="*/ 316 w 496"/>
                <a:gd name="T9" fmla="*/ 36 h 431"/>
                <a:gd name="T10" fmla="*/ 295 w 496"/>
                <a:gd name="T11" fmla="*/ 44 h 431"/>
                <a:gd name="T12" fmla="*/ 250 w 496"/>
                <a:gd name="T13" fmla="*/ 45 h 431"/>
                <a:gd name="T14" fmla="*/ 208 w 496"/>
                <a:gd name="T15" fmla="*/ 3 h 431"/>
                <a:gd name="T16" fmla="*/ 167 w 496"/>
                <a:gd name="T17" fmla="*/ 8 h 431"/>
                <a:gd name="T18" fmla="*/ 130 w 496"/>
                <a:gd name="T19" fmla="*/ 24 h 431"/>
                <a:gd name="T20" fmla="*/ 100 w 496"/>
                <a:gd name="T21" fmla="*/ 27 h 431"/>
                <a:gd name="T22" fmla="*/ 67 w 496"/>
                <a:gd name="T23" fmla="*/ 59 h 431"/>
                <a:gd name="T24" fmla="*/ 76 w 496"/>
                <a:gd name="T25" fmla="*/ 90 h 431"/>
                <a:gd name="T26" fmla="*/ 93 w 496"/>
                <a:gd name="T27" fmla="*/ 109 h 431"/>
                <a:gd name="T28" fmla="*/ 91 w 496"/>
                <a:gd name="T29" fmla="*/ 166 h 431"/>
                <a:gd name="T30" fmla="*/ 62 w 496"/>
                <a:gd name="T31" fmla="*/ 175 h 431"/>
                <a:gd name="T32" fmla="*/ 46 w 496"/>
                <a:gd name="T33" fmla="*/ 192 h 431"/>
                <a:gd name="T34" fmla="*/ 50 w 496"/>
                <a:gd name="T35" fmla="*/ 228 h 431"/>
                <a:gd name="T36" fmla="*/ 46 w 496"/>
                <a:gd name="T37" fmla="*/ 245 h 431"/>
                <a:gd name="T38" fmla="*/ 11 w 496"/>
                <a:gd name="T39" fmla="*/ 273 h 431"/>
                <a:gd name="T40" fmla="*/ 0 w 496"/>
                <a:gd name="T41" fmla="*/ 289 h 431"/>
                <a:gd name="T42" fmla="*/ 38 w 496"/>
                <a:gd name="T43" fmla="*/ 315 h 431"/>
                <a:gd name="T44" fmla="*/ 72 w 496"/>
                <a:gd name="T45" fmla="*/ 316 h 431"/>
                <a:gd name="T46" fmla="*/ 119 w 496"/>
                <a:gd name="T47" fmla="*/ 309 h 431"/>
                <a:gd name="T48" fmla="*/ 104 w 496"/>
                <a:gd name="T49" fmla="*/ 329 h 431"/>
                <a:gd name="T50" fmla="*/ 79 w 496"/>
                <a:gd name="T51" fmla="*/ 340 h 431"/>
                <a:gd name="T52" fmla="*/ 35 w 496"/>
                <a:gd name="T53" fmla="*/ 365 h 431"/>
                <a:gd name="T54" fmla="*/ 29 w 496"/>
                <a:gd name="T55" fmla="*/ 393 h 431"/>
                <a:gd name="T56" fmla="*/ 10 w 496"/>
                <a:gd name="T57" fmla="*/ 429 h 431"/>
                <a:gd name="T58" fmla="*/ 41 w 496"/>
                <a:gd name="T59" fmla="*/ 411 h 431"/>
                <a:gd name="T60" fmla="*/ 63 w 496"/>
                <a:gd name="T61" fmla="*/ 386 h 431"/>
                <a:gd name="T62" fmla="*/ 95 w 496"/>
                <a:gd name="T63" fmla="*/ 355 h 431"/>
                <a:gd name="T64" fmla="*/ 135 w 496"/>
                <a:gd name="T65" fmla="*/ 332 h 431"/>
                <a:gd name="T66" fmla="*/ 174 w 496"/>
                <a:gd name="T67" fmla="*/ 318 h 431"/>
                <a:gd name="T68" fmla="*/ 224 w 496"/>
                <a:gd name="T69" fmla="*/ 273 h 431"/>
                <a:gd name="T70" fmla="*/ 281 w 496"/>
                <a:gd name="T71" fmla="*/ 240 h 431"/>
                <a:gd name="T72" fmla="*/ 317 w 496"/>
                <a:gd name="T73" fmla="*/ 235 h 431"/>
                <a:gd name="T74" fmla="*/ 386 w 496"/>
                <a:gd name="T75" fmla="*/ 237 h 431"/>
                <a:gd name="T76" fmla="*/ 410 w 496"/>
                <a:gd name="T77" fmla="*/ 238 h 431"/>
                <a:gd name="T78" fmla="*/ 437 w 496"/>
                <a:gd name="T79" fmla="*/ 254 h 431"/>
                <a:gd name="T80" fmla="*/ 465 w 496"/>
                <a:gd name="T81" fmla="*/ 252 h 431"/>
                <a:gd name="T82" fmla="*/ 488 w 496"/>
                <a:gd name="T83" fmla="*/ 225 h 431"/>
                <a:gd name="T84" fmla="*/ 495 w 496"/>
                <a:gd name="T85" fmla="*/ 203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96" h="431">
                  <a:moveTo>
                    <a:pt x="495" y="203"/>
                  </a:moveTo>
                  <a:cubicBezTo>
                    <a:pt x="494" y="199"/>
                    <a:pt x="489" y="199"/>
                    <a:pt x="484" y="200"/>
                  </a:cubicBezTo>
                  <a:cubicBezTo>
                    <a:pt x="479" y="200"/>
                    <a:pt x="462" y="196"/>
                    <a:pt x="452" y="189"/>
                  </a:cubicBezTo>
                  <a:cubicBezTo>
                    <a:pt x="441" y="183"/>
                    <a:pt x="431" y="174"/>
                    <a:pt x="425" y="171"/>
                  </a:cubicBezTo>
                  <a:cubicBezTo>
                    <a:pt x="419" y="169"/>
                    <a:pt x="364" y="142"/>
                    <a:pt x="357" y="133"/>
                  </a:cubicBezTo>
                  <a:cubicBezTo>
                    <a:pt x="351" y="125"/>
                    <a:pt x="340" y="112"/>
                    <a:pt x="336" y="101"/>
                  </a:cubicBezTo>
                  <a:cubicBezTo>
                    <a:pt x="331" y="90"/>
                    <a:pt x="320" y="73"/>
                    <a:pt x="320" y="59"/>
                  </a:cubicBezTo>
                  <a:cubicBezTo>
                    <a:pt x="319" y="45"/>
                    <a:pt x="331" y="58"/>
                    <a:pt x="331" y="50"/>
                  </a:cubicBezTo>
                  <a:cubicBezTo>
                    <a:pt x="331" y="44"/>
                    <a:pt x="333" y="40"/>
                    <a:pt x="332" y="32"/>
                  </a:cubicBezTo>
                  <a:cubicBezTo>
                    <a:pt x="325" y="35"/>
                    <a:pt x="319" y="37"/>
                    <a:pt x="316" y="36"/>
                  </a:cubicBezTo>
                  <a:cubicBezTo>
                    <a:pt x="308" y="36"/>
                    <a:pt x="308" y="29"/>
                    <a:pt x="299" y="28"/>
                  </a:cubicBezTo>
                  <a:cubicBezTo>
                    <a:pt x="290" y="27"/>
                    <a:pt x="296" y="39"/>
                    <a:pt x="295" y="44"/>
                  </a:cubicBezTo>
                  <a:cubicBezTo>
                    <a:pt x="294" y="48"/>
                    <a:pt x="286" y="37"/>
                    <a:pt x="278" y="34"/>
                  </a:cubicBezTo>
                  <a:cubicBezTo>
                    <a:pt x="270" y="32"/>
                    <a:pt x="255" y="45"/>
                    <a:pt x="250" y="45"/>
                  </a:cubicBezTo>
                  <a:cubicBezTo>
                    <a:pt x="245" y="46"/>
                    <a:pt x="250" y="38"/>
                    <a:pt x="238" y="37"/>
                  </a:cubicBezTo>
                  <a:cubicBezTo>
                    <a:pt x="226" y="36"/>
                    <a:pt x="221" y="7"/>
                    <a:pt x="208" y="3"/>
                  </a:cubicBezTo>
                  <a:cubicBezTo>
                    <a:pt x="196" y="0"/>
                    <a:pt x="198" y="8"/>
                    <a:pt x="192" y="11"/>
                  </a:cubicBezTo>
                  <a:cubicBezTo>
                    <a:pt x="187" y="14"/>
                    <a:pt x="171" y="3"/>
                    <a:pt x="167" y="8"/>
                  </a:cubicBezTo>
                  <a:cubicBezTo>
                    <a:pt x="164" y="14"/>
                    <a:pt x="142" y="26"/>
                    <a:pt x="137" y="28"/>
                  </a:cubicBezTo>
                  <a:cubicBezTo>
                    <a:pt x="132" y="30"/>
                    <a:pt x="134" y="27"/>
                    <a:pt x="130" y="24"/>
                  </a:cubicBezTo>
                  <a:cubicBezTo>
                    <a:pt x="125" y="22"/>
                    <a:pt x="125" y="28"/>
                    <a:pt x="122" y="31"/>
                  </a:cubicBezTo>
                  <a:cubicBezTo>
                    <a:pt x="118" y="34"/>
                    <a:pt x="109" y="26"/>
                    <a:pt x="100" y="27"/>
                  </a:cubicBezTo>
                  <a:cubicBezTo>
                    <a:pt x="92" y="29"/>
                    <a:pt x="92" y="32"/>
                    <a:pt x="91" y="47"/>
                  </a:cubicBezTo>
                  <a:cubicBezTo>
                    <a:pt x="91" y="62"/>
                    <a:pt x="75" y="59"/>
                    <a:pt x="67" y="59"/>
                  </a:cubicBezTo>
                  <a:cubicBezTo>
                    <a:pt x="59" y="59"/>
                    <a:pt x="55" y="64"/>
                    <a:pt x="52" y="74"/>
                  </a:cubicBezTo>
                  <a:cubicBezTo>
                    <a:pt x="49" y="83"/>
                    <a:pt x="74" y="89"/>
                    <a:pt x="76" y="90"/>
                  </a:cubicBezTo>
                  <a:cubicBezTo>
                    <a:pt x="79" y="92"/>
                    <a:pt x="78" y="99"/>
                    <a:pt x="82" y="102"/>
                  </a:cubicBezTo>
                  <a:cubicBezTo>
                    <a:pt x="85" y="105"/>
                    <a:pt x="94" y="102"/>
                    <a:pt x="93" y="109"/>
                  </a:cubicBezTo>
                  <a:cubicBezTo>
                    <a:pt x="93" y="116"/>
                    <a:pt x="97" y="143"/>
                    <a:pt x="98" y="149"/>
                  </a:cubicBezTo>
                  <a:cubicBezTo>
                    <a:pt x="99" y="154"/>
                    <a:pt x="95" y="162"/>
                    <a:pt x="91" y="166"/>
                  </a:cubicBezTo>
                  <a:cubicBezTo>
                    <a:pt x="87" y="170"/>
                    <a:pt x="84" y="163"/>
                    <a:pt x="79" y="163"/>
                  </a:cubicBezTo>
                  <a:cubicBezTo>
                    <a:pt x="73" y="163"/>
                    <a:pt x="66" y="171"/>
                    <a:pt x="62" y="175"/>
                  </a:cubicBezTo>
                  <a:cubicBezTo>
                    <a:pt x="58" y="180"/>
                    <a:pt x="51" y="176"/>
                    <a:pt x="45" y="178"/>
                  </a:cubicBezTo>
                  <a:cubicBezTo>
                    <a:pt x="39" y="181"/>
                    <a:pt x="48" y="188"/>
                    <a:pt x="46" y="192"/>
                  </a:cubicBezTo>
                  <a:cubicBezTo>
                    <a:pt x="44" y="197"/>
                    <a:pt x="44" y="213"/>
                    <a:pt x="43" y="217"/>
                  </a:cubicBezTo>
                  <a:cubicBezTo>
                    <a:pt x="43" y="222"/>
                    <a:pt x="48" y="222"/>
                    <a:pt x="50" y="228"/>
                  </a:cubicBezTo>
                  <a:cubicBezTo>
                    <a:pt x="51" y="233"/>
                    <a:pt x="45" y="234"/>
                    <a:pt x="42" y="236"/>
                  </a:cubicBezTo>
                  <a:cubicBezTo>
                    <a:pt x="39" y="239"/>
                    <a:pt x="43" y="241"/>
                    <a:pt x="46" y="245"/>
                  </a:cubicBezTo>
                  <a:cubicBezTo>
                    <a:pt x="49" y="248"/>
                    <a:pt x="22" y="255"/>
                    <a:pt x="20" y="262"/>
                  </a:cubicBezTo>
                  <a:cubicBezTo>
                    <a:pt x="18" y="269"/>
                    <a:pt x="17" y="271"/>
                    <a:pt x="11" y="273"/>
                  </a:cubicBezTo>
                  <a:cubicBezTo>
                    <a:pt x="5" y="275"/>
                    <a:pt x="8" y="285"/>
                    <a:pt x="6" y="287"/>
                  </a:cubicBezTo>
                  <a:cubicBezTo>
                    <a:pt x="6" y="287"/>
                    <a:pt x="3" y="288"/>
                    <a:pt x="0" y="289"/>
                  </a:cubicBezTo>
                  <a:cubicBezTo>
                    <a:pt x="1" y="300"/>
                    <a:pt x="3" y="311"/>
                    <a:pt x="6" y="312"/>
                  </a:cubicBezTo>
                  <a:cubicBezTo>
                    <a:pt x="11" y="314"/>
                    <a:pt x="33" y="315"/>
                    <a:pt x="38" y="315"/>
                  </a:cubicBezTo>
                  <a:cubicBezTo>
                    <a:pt x="43" y="315"/>
                    <a:pt x="48" y="310"/>
                    <a:pt x="54" y="312"/>
                  </a:cubicBezTo>
                  <a:cubicBezTo>
                    <a:pt x="60" y="314"/>
                    <a:pt x="67" y="318"/>
                    <a:pt x="72" y="316"/>
                  </a:cubicBezTo>
                  <a:cubicBezTo>
                    <a:pt x="76" y="314"/>
                    <a:pt x="81" y="310"/>
                    <a:pt x="91" y="310"/>
                  </a:cubicBezTo>
                  <a:cubicBezTo>
                    <a:pt x="101" y="311"/>
                    <a:pt x="116" y="304"/>
                    <a:pt x="119" y="309"/>
                  </a:cubicBezTo>
                  <a:cubicBezTo>
                    <a:pt x="121" y="314"/>
                    <a:pt x="126" y="326"/>
                    <a:pt x="119" y="326"/>
                  </a:cubicBezTo>
                  <a:cubicBezTo>
                    <a:pt x="111" y="326"/>
                    <a:pt x="106" y="328"/>
                    <a:pt x="104" y="329"/>
                  </a:cubicBezTo>
                  <a:cubicBezTo>
                    <a:pt x="101" y="330"/>
                    <a:pt x="103" y="336"/>
                    <a:pt x="98" y="336"/>
                  </a:cubicBezTo>
                  <a:cubicBezTo>
                    <a:pt x="92" y="336"/>
                    <a:pt x="84" y="338"/>
                    <a:pt x="79" y="340"/>
                  </a:cubicBezTo>
                  <a:cubicBezTo>
                    <a:pt x="73" y="341"/>
                    <a:pt x="67" y="350"/>
                    <a:pt x="61" y="350"/>
                  </a:cubicBezTo>
                  <a:cubicBezTo>
                    <a:pt x="55" y="350"/>
                    <a:pt x="38" y="365"/>
                    <a:pt x="35" y="365"/>
                  </a:cubicBezTo>
                  <a:cubicBezTo>
                    <a:pt x="32" y="365"/>
                    <a:pt x="22" y="368"/>
                    <a:pt x="22" y="373"/>
                  </a:cubicBezTo>
                  <a:cubicBezTo>
                    <a:pt x="22" y="378"/>
                    <a:pt x="30" y="389"/>
                    <a:pt x="29" y="393"/>
                  </a:cubicBezTo>
                  <a:cubicBezTo>
                    <a:pt x="27" y="397"/>
                    <a:pt x="18" y="411"/>
                    <a:pt x="16" y="414"/>
                  </a:cubicBezTo>
                  <a:cubicBezTo>
                    <a:pt x="15" y="417"/>
                    <a:pt x="6" y="428"/>
                    <a:pt x="10" y="429"/>
                  </a:cubicBezTo>
                  <a:cubicBezTo>
                    <a:pt x="13" y="431"/>
                    <a:pt x="14" y="431"/>
                    <a:pt x="19" y="427"/>
                  </a:cubicBezTo>
                  <a:cubicBezTo>
                    <a:pt x="23" y="423"/>
                    <a:pt x="40" y="415"/>
                    <a:pt x="41" y="411"/>
                  </a:cubicBezTo>
                  <a:cubicBezTo>
                    <a:pt x="41" y="408"/>
                    <a:pt x="35" y="405"/>
                    <a:pt x="41" y="401"/>
                  </a:cubicBezTo>
                  <a:cubicBezTo>
                    <a:pt x="47" y="398"/>
                    <a:pt x="62" y="390"/>
                    <a:pt x="63" y="386"/>
                  </a:cubicBezTo>
                  <a:cubicBezTo>
                    <a:pt x="64" y="382"/>
                    <a:pt x="81" y="378"/>
                    <a:pt x="83" y="370"/>
                  </a:cubicBezTo>
                  <a:cubicBezTo>
                    <a:pt x="85" y="363"/>
                    <a:pt x="95" y="360"/>
                    <a:pt x="95" y="355"/>
                  </a:cubicBezTo>
                  <a:cubicBezTo>
                    <a:pt x="96" y="349"/>
                    <a:pt x="105" y="344"/>
                    <a:pt x="110" y="342"/>
                  </a:cubicBezTo>
                  <a:cubicBezTo>
                    <a:pt x="115" y="341"/>
                    <a:pt x="126" y="333"/>
                    <a:pt x="135" y="332"/>
                  </a:cubicBezTo>
                  <a:cubicBezTo>
                    <a:pt x="144" y="330"/>
                    <a:pt x="147" y="330"/>
                    <a:pt x="150" y="325"/>
                  </a:cubicBezTo>
                  <a:cubicBezTo>
                    <a:pt x="154" y="321"/>
                    <a:pt x="167" y="318"/>
                    <a:pt x="174" y="318"/>
                  </a:cubicBezTo>
                  <a:cubicBezTo>
                    <a:pt x="181" y="317"/>
                    <a:pt x="203" y="299"/>
                    <a:pt x="204" y="295"/>
                  </a:cubicBezTo>
                  <a:cubicBezTo>
                    <a:pt x="206" y="291"/>
                    <a:pt x="221" y="280"/>
                    <a:pt x="224" y="273"/>
                  </a:cubicBezTo>
                  <a:cubicBezTo>
                    <a:pt x="226" y="266"/>
                    <a:pt x="230" y="248"/>
                    <a:pt x="234" y="245"/>
                  </a:cubicBezTo>
                  <a:cubicBezTo>
                    <a:pt x="238" y="243"/>
                    <a:pt x="276" y="240"/>
                    <a:pt x="281" y="240"/>
                  </a:cubicBezTo>
                  <a:cubicBezTo>
                    <a:pt x="286" y="241"/>
                    <a:pt x="292" y="251"/>
                    <a:pt x="302" y="250"/>
                  </a:cubicBezTo>
                  <a:cubicBezTo>
                    <a:pt x="312" y="249"/>
                    <a:pt x="314" y="237"/>
                    <a:pt x="317" y="235"/>
                  </a:cubicBezTo>
                  <a:cubicBezTo>
                    <a:pt x="321" y="232"/>
                    <a:pt x="343" y="225"/>
                    <a:pt x="354" y="228"/>
                  </a:cubicBezTo>
                  <a:cubicBezTo>
                    <a:pt x="365" y="230"/>
                    <a:pt x="381" y="233"/>
                    <a:pt x="386" y="237"/>
                  </a:cubicBezTo>
                  <a:cubicBezTo>
                    <a:pt x="391" y="240"/>
                    <a:pt x="399" y="256"/>
                    <a:pt x="404" y="250"/>
                  </a:cubicBezTo>
                  <a:cubicBezTo>
                    <a:pt x="409" y="245"/>
                    <a:pt x="406" y="232"/>
                    <a:pt x="410" y="238"/>
                  </a:cubicBezTo>
                  <a:cubicBezTo>
                    <a:pt x="414" y="243"/>
                    <a:pt x="413" y="257"/>
                    <a:pt x="418" y="257"/>
                  </a:cubicBezTo>
                  <a:cubicBezTo>
                    <a:pt x="423" y="258"/>
                    <a:pt x="431" y="254"/>
                    <a:pt x="437" y="254"/>
                  </a:cubicBezTo>
                  <a:cubicBezTo>
                    <a:pt x="443" y="254"/>
                    <a:pt x="443" y="257"/>
                    <a:pt x="448" y="256"/>
                  </a:cubicBezTo>
                  <a:cubicBezTo>
                    <a:pt x="453" y="256"/>
                    <a:pt x="457" y="251"/>
                    <a:pt x="465" y="252"/>
                  </a:cubicBezTo>
                  <a:cubicBezTo>
                    <a:pt x="474" y="253"/>
                    <a:pt x="477" y="249"/>
                    <a:pt x="480" y="246"/>
                  </a:cubicBezTo>
                  <a:cubicBezTo>
                    <a:pt x="482" y="242"/>
                    <a:pt x="488" y="230"/>
                    <a:pt x="488" y="225"/>
                  </a:cubicBezTo>
                  <a:cubicBezTo>
                    <a:pt x="487" y="221"/>
                    <a:pt x="487" y="218"/>
                    <a:pt x="488" y="215"/>
                  </a:cubicBezTo>
                  <a:cubicBezTo>
                    <a:pt x="490" y="213"/>
                    <a:pt x="496" y="206"/>
                    <a:pt x="495" y="20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4" name="Freeform 142"/>
            <p:cNvSpPr>
              <a:spLocks/>
            </p:cNvSpPr>
            <p:nvPr/>
          </p:nvSpPr>
          <p:spPr bwMode="auto">
            <a:xfrm>
              <a:off x="93663" y="2447926"/>
              <a:ext cx="71438" cy="109538"/>
            </a:xfrm>
            <a:custGeom>
              <a:avLst/>
              <a:gdLst>
                <a:gd name="T0" fmla="*/ 0 w 19"/>
                <a:gd name="T1" fmla="*/ 12 h 29"/>
                <a:gd name="T2" fmla="*/ 0 w 19"/>
                <a:gd name="T3" fmla="*/ 28 h 29"/>
                <a:gd name="T4" fmla="*/ 18 w 19"/>
                <a:gd name="T5" fmla="*/ 3 h 29"/>
                <a:gd name="T6" fmla="*/ 0 w 19"/>
                <a:gd name="T7" fmla="*/ 12 h 29"/>
              </a:gdLst>
              <a:ahLst/>
              <a:cxnLst>
                <a:cxn ang="0">
                  <a:pos x="T0" y="T1"/>
                </a:cxn>
                <a:cxn ang="0">
                  <a:pos x="T2" y="T3"/>
                </a:cxn>
                <a:cxn ang="0">
                  <a:pos x="T4" y="T5"/>
                </a:cxn>
                <a:cxn ang="0">
                  <a:pos x="T6" y="T7"/>
                </a:cxn>
              </a:cxnLst>
              <a:rect l="0" t="0" r="r" b="b"/>
              <a:pathLst>
                <a:path w="19" h="29">
                  <a:moveTo>
                    <a:pt x="0" y="12"/>
                  </a:moveTo>
                  <a:cubicBezTo>
                    <a:pt x="0" y="28"/>
                    <a:pt x="0" y="28"/>
                    <a:pt x="0" y="28"/>
                  </a:cubicBezTo>
                  <a:cubicBezTo>
                    <a:pt x="0" y="29"/>
                    <a:pt x="19" y="7"/>
                    <a:pt x="18" y="3"/>
                  </a:cubicBezTo>
                  <a:cubicBezTo>
                    <a:pt x="16" y="0"/>
                    <a:pt x="0" y="8"/>
                    <a:pt x="0" y="1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5" name="Freeform 143"/>
            <p:cNvSpPr>
              <a:spLocks/>
            </p:cNvSpPr>
            <p:nvPr/>
          </p:nvSpPr>
          <p:spPr bwMode="auto">
            <a:xfrm>
              <a:off x="288925" y="2286001"/>
              <a:ext cx="217488" cy="131763"/>
            </a:xfrm>
            <a:custGeom>
              <a:avLst/>
              <a:gdLst>
                <a:gd name="T0" fmla="*/ 55 w 58"/>
                <a:gd name="T1" fmla="*/ 29 h 35"/>
                <a:gd name="T2" fmla="*/ 12 w 58"/>
                <a:gd name="T3" fmla="*/ 34 h 35"/>
                <a:gd name="T4" fmla="*/ 4 w 58"/>
                <a:gd name="T5" fmla="*/ 19 h 35"/>
                <a:gd name="T6" fmla="*/ 45 w 58"/>
                <a:gd name="T7" fmla="*/ 4 h 35"/>
                <a:gd name="T8" fmla="*/ 55 w 58"/>
                <a:gd name="T9" fmla="*/ 29 h 35"/>
              </a:gdLst>
              <a:ahLst/>
              <a:cxnLst>
                <a:cxn ang="0">
                  <a:pos x="T0" y="T1"/>
                </a:cxn>
                <a:cxn ang="0">
                  <a:pos x="T2" y="T3"/>
                </a:cxn>
                <a:cxn ang="0">
                  <a:pos x="T4" y="T5"/>
                </a:cxn>
                <a:cxn ang="0">
                  <a:pos x="T6" y="T7"/>
                </a:cxn>
                <a:cxn ang="0">
                  <a:pos x="T8" y="T9"/>
                </a:cxn>
              </a:cxnLst>
              <a:rect l="0" t="0" r="r" b="b"/>
              <a:pathLst>
                <a:path w="58" h="35">
                  <a:moveTo>
                    <a:pt x="55" y="29"/>
                  </a:moveTo>
                  <a:cubicBezTo>
                    <a:pt x="51" y="29"/>
                    <a:pt x="16" y="35"/>
                    <a:pt x="12" y="34"/>
                  </a:cubicBezTo>
                  <a:cubicBezTo>
                    <a:pt x="7" y="32"/>
                    <a:pt x="0" y="21"/>
                    <a:pt x="4" y="19"/>
                  </a:cubicBezTo>
                  <a:cubicBezTo>
                    <a:pt x="7" y="16"/>
                    <a:pt x="38" y="0"/>
                    <a:pt x="45" y="4"/>
                  </a:cubicBezTo>
                  <a:cubicBezTo>
                    <a:pt x="52" y="7"/>
                    <a:pt x="58" y="28"/>
                    <a:pt x="55" y="2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6" name="Freeform 144"/>
            <p:cNvSpPr>
              <a:spLocks/>
            </p:cNvSpPr>
            <p:nvPr/>
          </p:nvSpPr>
          <p:spPr bwMode="auto">
            <a:xfrm>
              <a:off x="187325" y="2065338"/>
              <a:ext cx="142875" cy="96838"/>
            </a:xfrm>
            <a:custGeom>
              <a:avLst/>
              <a:gdLst>
                <a:gd name="T0" fmla="*/ 34 w 38"/>
                <a:gd name="T1" fmla="*/ 21 h 26"/>
                <a:gd name="T2" fmla="*/ 11 w 38"/>
                <a:gd name="T3" fmla="*/ 21 h 26"/>
                <a:gd name="T4" fmla="*/ 2 w 38"/>
                <a:gd name="T5" fmla="*/ 7 h 26"/>
                <a:gd name="T6" fmla="*/ 32 w 38"/>
                <a:gd name="T7" fmla="*/ 7 h 26"/>
                <a:gd name="T8" fmla="*/ 34 w 38"/>
                <a:gd name="T9" fmla="*/ 21 h 26"/>
              </a:gdLst>
              <a:ahLst/>
              <a:cxnLst>
                <a:cxn ang="0">
                  <a:pos x="T0" y="T1"/>
                </a:cxn>
                <a:cxn ang="0">
                  <a:pos x="T2" y="T3"/>
                </a:cxn>
                <a:cxn ang="0">
                  <a:pos x="T4" y="T5"/>
                </a:cxn>
                <a:cxn ang="0">
                  <a:pos x="T6" y="T7"/>
                </a:cxn>
                <a:cxn ang="0">
                  <a:pos x="T8" y="T9"/>
                </a:cxn>
              </a:cxnLst>
              <a:rect l="0" t="0" r="r" b="b"/>
              <a:pathLst>
                <a:path w="38" h="26">
                  <a:moveTo>
                    <a:pt x="34" y="21"/>
                  </a:moveTo>
                  <a:cubicBezTo>
                    <a:pt x="28" y="23"/>
                    <a:pt x="19" y="26"/>
                    <a:pt x="11" y="21"/>
                  </a:cubicBezTo>
                  <a:cubicBezTo>
                    <a:pt x="4" y="16"/>
                    <a:pt x="0" y="10"/>
                    <a:pt x="2" y="7"/>
                  </a:cubicBezTo>
                  <a:cubicBezTo>
                    <a:pt x="3" y="5"/>
                    <a:pt x="26" y="0"/>
                    <a:pt x="32" y="7"/>
                  </a:cubicBezTo>
                  <a:cubicBezTo>
                    <a:pt x="38" y="14"/>
                    <a:pt x="37" y="20"/>
                    <a:pt x="34" y="2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7" name="Freeform 145"/>
            <p:cNvSpPr>
              <a:spLocks/>
            </p:cNvSpPr>
            <p:nvPr/>
          </p:nvSpPr>
          <p:spPr bwMode="auto">
            <a:xfrm>
              <a:off x="476250" y="2628901"/>
              <a:ext cx="63500" cy="41275"/>
            </a:xfrm>
            <a:custGeom>
              <a:avLst/>
              <a:gdLst>
                <a:gd name="T0" fmla="*/ 11 w 17"/>
                <a:gd name="T1" fmla="*/ 11 h 11"/>
                <a:gd name="T2" fmla="*/ 1 w 17"/>
                <a:gd name="T3" fmla="*/ 1 h 11"/>
                <a:gd name="T4" fmla="*/ 14 w 17"/>
                <a:gd name="T5" fmla="*/ 2 h 11"/>
                <a:gd name="T6" fmla="*/ 11 w 17"/>
                <a:gd name="T7" fmla="*/ 11 h 11"/>
              </a:gdLst>
              <a:ahLst/>
              <a:cxnLst>
                <a:cxn ang="0">
                  <a:pos x="T0" y="T1"/>
                </a:cxn>
                <a:cxn ang="0">
                  <a:pos x="T2" y="T3"/>
                </a:cxn>
                <a:cxn ang="0">
                  <a:pos x="T4" y="T5"/>
                </a:cxn>
                <a:cxn ang="0">
                  <a:pos x="T6" y="T7"/>
                </a:cxn>
              </a:cxnLst>
              <a:rect l="0" t="0" r="r" b="b"/>
              <a:pathLst>
                <a:path w="17" h="11">
                  <a:moveTo>
                    <a:pt x="11" y="11"/>
                  </a:moveTo>
                  <a:cubicBezTo>
                    <a:pt x="6" y="11"/>
                    <a:pt x="0" y="3"/>
                    <a:pt x="1" y="1"/>
                  </a:cubicBezTo>
                  <a:cubicBezTo>
                    <a:pt x="2" y="0"/>
                    <a:pt x="12" y="0"/>
                    <a:pt x="14" y="2"/>
                  </a:cubicBezTo>
                  <a:cubicBezTo>
                    <a:pt x="17" y="4"/>
                    <a:pt x="14" y="11"/>
                    <a:pt x="11" y="1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8" name="Freeform 146"/>
            <p:cNvSpPr>
              <a:spLocks/>
            </p:cNvSpPr>
            <p:nvPr/>
          </p:nvSpPr>
          <p:spPr bwMode="auto">
            <a:xfrm>
              <a:off x="739775" y="4248151"/>
              <a:ext cx="300038" cy="150813"/>
            </a:xfrm>
            <a:custGeom>
              <a:avLst/>
              <a:gdLst>
                <a:gd name="T0" fmla="*/ 43 w 80"/>
                <a:gd name="T1" fmla="*/ 40 h 40"/>
                <a:gd name="T2" fmla="*/ 23 w 80"/>
                <a:gd name="T3" fmla="*/ 26 h 40"/>
                <a:gd name="T4" fmla="*/ 3 w 80"/>
                <a:gd name="T5" fmla="*/ 27 h 40"/>
                <a:gd name="T6" fmla="*/ 6 w 80"/>
                <a:gd name="T7" fmla="*/ 13 h 40"/>
                <a:gd name="T8" fmla="*/ 36 w 80"/>
                <a:gd name="T9" fmla="*/ 2 h 40"/>
                <a:gd name="T10" fmla="*/ 61 w 80"/>
                <a:gd name="T11" fmla="*/ 15 h 40"/>
                <a:gd name="T12" fmla="*/ 68 w 80"/>
                <a:gd name="T13" fmla="*/ 11 h 40"/>
                <a:gd name="T14" fmla="*/ 78 w 80"/>
                <a:gd name="T15" fmla="*/ 18 h 40"/>
                <a:gd name="T16" fmla="*/ 73 w 80"/>
                <a:gd name="T17" fmla="*/ 28 h 40"/>
                <a:gd name="T18" fmla="*/ 57 w 80"/>
                <a:gd name="T19" fmla="*/ 33 h 40"/>
                <a:gd name="T20" fmla="*/ 43 w 80"/>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0">
                  <a:moveTo>
                    <a:pt x="43" y="40"/>
                  </a:moveTo>
                  <a:cubicBezTo>
                    <a:pt x="35" y="40"/>
                    <a:pt x="28" y="26"/>
                    <a:pt x="23" y="26"/>
                  </a:cubicBezTo>
                  <a:cubicBezTo>
                    <a:pt x="18" y="26"/>
                    <a:pt x="5" y="29"/>
                    <a:pt x="3" y="27"/>
                  </a:cubicBezTo>
                  <a:cubicBezTo>
                    <a:pt x="0" y="25"/>
                    <a:pt x="0" y="15"/>
                    <a:pt x="6" y="13"/>
                  </a:cubicBezTo>
                  <a:cubicBezTo>
                    <a:pt x="12" y="10"/>
                    <a:pt x="27" y="0"/>
                    <a:pt x="36" y="2"/>
                  </a:cubicBezTo>
                  <a:cubicBezTo>
                    <a:pt x="45" y="3"/>
                    <a:pt x="58" y="18"/>
                    <a:pt x="61" y="15"/>
                  </a:cubicBezTo>
                  <a:cubicBezTo>
                    <a:pt x="63" y="12"/>
                    <a:pt x="60" y="8"/>
                    <a:pt x="68" y="11"/>
                  </a:cubicBezTo>
                  <a:cubicBezTo>
                    <a:pt x="76" y="13"/>
                    <a:pt x="78" y="15"/>
                    <a:pt x="78" y="18"/>
                  </a:cubicBezTo>
                  <a:cubicBezTo>
                    <a:pt x="78" y="21"/>
                    <a:pt x="80" y="27"/>
                    <a:pt x="73" y="28"/>
                  </a:cubicBezTo>
                  <a:cubicBezTo>
                    <a:pt x="67" y="29"/>
                    <a:pt x="62" y="29"/>
                    <a:pt x="57" y="33"/>
                  </a:cubicBezTo>
                  <a:cubicBezTo>
                    <a:pt x="51" y="37"/>
                    <a:pt x="50" y="40"/>
                    <a:pt x="43" y="4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29" name="Freeform 147"/>
            <p:cNvSpPr>
              <a:spLocks/>
            </p:cNvSpPr>
            <p:nvPr/>
          </p:nvSpPr>
          <p:spPr bwMode="auto">
            <a:xfrm>
              <a:off x="363538" y="3000376"/>
              <a:ext cx="473075" cy="334963"/>
            </a:xfrm>
            <a:custGeom>
              <a:avLst/>
              <a:gdLst>
                <a:gd name="T0" fmla="*/ 106 w 126"/>
                <a:gd name="T1" fmla="*/ 88 h 89"/>
                <a:gd name="T2" fmla="*/ 75 w 126"/>
                <a:gd name="T3" fmla="*/ 84 h 89"/>
                <a:gd name="T4" fmla="*/ 53 w 126"/>
                <a:gd name="T5" fmla="*/ 75 h 89"/>
                <a:gd name="T6" fmla="*/ 44 w 126"/>
                <a:gd name="T7" fmla="*/ 65 h 89"/>
                <a:gd name="T8" fmla="*/ 56 w 126"/>
                <a:gd name="T9" fmla="*/ 54 h 89"/>
                <a:gd name="T10" fmla="*/ 72 w 126"/>
                <a:gd name="T11" fmla="*/ 45 h 89"/>
                <a:gd name="T12" fmla="*/ 56 w 126"/>
                <a:gd name="T13" fmla="*/ 36 h 89"/>
                <a:gd name="T14" fmla="*/ 39 w 126"/>
                <a:gd name="T15" fmla="*/ 55 h 89"/>
                <a:gd name="T16" fmla="*/ 37 w 126"/>
                <a:gd name="T17" fmla="*/ 63 h 89"/>
                <a:gd name="T18" fmla="*/ 24 w 126"/>
                <a:gd name="T19" fmla="*/ 56 h 89"/>
                <a:gd name="T20" fmla="*/ 0 w 126"/>
                <a:gd name="T21" fmla="*/ 39 h 89"/>
                <a:gd name="T22" fmla="*/ 8 w 126"/>
                <a:gd name="T23" fmla="*/ 16 h 89"/>
                <a:gd name="T24" fmla="*/ 21 w 126"/>
                <a:gd name="T25" fmla="*/ 20 h 89"/>
                <a:gd name="T26" fmla="*/ 53 w 126"/>
                <a:gd name="T27" fmla="*/ 11 h 89"/>
                <a:gd name="T28" fmla="*/ 57 w 126"/>
                <a:gd name="T29" fmla="*/ 1 h 89"/>
                <a:gd name="T30" fmla="*/ 81 w 126"/>
                <a:gd name="T31" fmla="*/ 4 h 89"/>
                <a:gd name="T32" fmla="*/ 91 w 126"/>
                <a:gd name="T33" fmla="*/ 12 h 89"/>
                <a:gd name="T34" fmla="*/ 90 w 126"/>
                <a:gd name="T35" fmla="*/ 27 h 89"/>
                <a:gd name="T36" fmla="*/ 104 w 126"/>
                <a:gd name="T37" fmla="*/ 37 h 89"/>
                <a:gd name="T38" fmla="*/ 119 w 126"/>
                <a:gd name="T39" fmla="*/ 68 h 89"/>
                <a:gd name="T40" fmla="*/ 121 w 126"/>
                <a:gd name="T41" fmla="*/ 79 h 89"/>
                <a:gd name="T42" fmla="*/ 107 w 126"/>
                <a:gd name="T43" fmla="*/ 72 h 89"/>
                <a:gd name="T44" fmla="*/ 105 w 126"/>
                <a:gd name="T45" fmla="*/ 60 h 89"/>
                <a:gd name="T46" fmla="*/ 97 w 126"/>
                <a:gd name="T47" fmla="*/ 63 h 89"/>
                <a:gd name="T48" fmla="*/ 106 w 126"/>
                <a:gd name="T49" fmla="*/ 80 h 89"/>
                <a:gd name="T50" fmla="*/ 106 w 126"/>
                <a:gd name="T51"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6" h="89">
                  <a:moveTo>
                    <a:pt x="106" y="88"/>
                  </a:moveTo>
                  <a:cubicBezTo>
                    <a:pt x="100" y="88"/>
                    <a:pt x="81" y="88"/>
                    <a:pt x="75" y="84"/>
                  </a:cubicBezTo>
                  <a:cubicBezTo>
                    <a:pt x="69" y="81"/>
                    <a:pt x="58" y="75"/>
                    <a:pt x="53" y="75"/>
                  </a:cubicBezTo>
                  <a:cubicBezTo>
                    <a:pt x="49" y="75"/>
                    <a:pt x="42" y="71"/>
                    <a:pt x="44" y="65"/>
                  </a:cubicBezTo>
                  <a:cubicBezTo>
                    <a:pt x="47" y="60"/>
                    <a:pt x="54" y="55"/>
                    <a:pt x="56" y="54"/>
                  </a:cubicBezTo>
                  <a:cubicBezTo>
                    <a:pt x="58" y="52"/>
                    <a:pt x="74" y="50"/>
                    <a:pt x="72" y="45"/>
                  </a:cubicBezTo>
                  <a:cubicBezTo>
                    <a:pt x="69" y="40"/>
                    <a:pt x="63" y="36"/>
                    <a:pt x="56" y="36"/>
                  </a:cubicBezTo>
                  <a:cubicBezTo>
                    <a:pt x="49" y="36"/>
                    <a:pt x="41" y="53"/>
                    <a:pt x="39" y="55"/>
                  </a:cubicBezTo>
                  <a:cubicBezTo>
                    <a:pt x="38" y="58"/>
                    <a:pt x="40" y="66"/>
                    <a:pt x="37" y="63"/>
                  </a:cubicBezTo>
                  <a:cubicBezTo>
                    <a:pt x="33" y="60"/>
                    <a:pt x="33" y="59"/>
                    <a:pt x="24" y="56"/>
                  </a:cubicBezTo>
                  <a:cubicBezTo>
                    <a:pt x="16" y="53"/>
                    <a:pt x="0" y="46"/>
                    <a:pt x="0" y="39"/>
                  </a:cubicBezTo>
                  <a:cubicBezTo>
                    <a:pt x="0" y="32"/>
                    <a:pt x="5" y="18"/>
                    <a:pt x="8" y="16"/>
                  </a:cubicBezTo>
                  <a:cubicBezTo>
                    <a:pt x="12" y="15"/>
                    <a:pt x="17" y="21"/>
                    <a:pt x="21" y="20"/>
                  </a:cubicBezTo>
                  <a:cubicBezTo>
                    <a:pt x="24" y="19"/>
                    <a:pt x="52" y="15"/>
                    <a:pt x="53" y="11"/>
                  </a:cubicBezTo>
                  <a:cubicBezTo>
                    <a:pt x="53" y="7"/>
                    <a:pt x="50" y="3"/>
                    <a:pt x="57" y="1"/>
                  </a:cubicBezTo>
                  <a:cubicBezTo>
                    <a:pt x="63" y="0"/>
                    <a:pt x="75" y="1"/>
                    <a:pt x="81" y="4"/>
                  </a:cubicBezTo>
                  <a:cubicBezTo>
                    <a:pt x="87" y="7"/>
                    <a:pt x="94" y="9"/>
                    <a:pt x="91" y="12"/>
                  </a:cubicBezTo>
                  <a:cubicBezTo>
                    <a:pt x="88" y="15"/>
                    <a:pt x="83" y="22"/>
                    <a:pt x="90" y="27"/>
                  </a:cubicBezTo>
                  <a:cubicBezTo>
                    <a:pt x="98" y="32"/>
                    <a:pt x="101" y="29"/>
                    <a:pt x="104" y="37"/>
                  </a:cubicBezTo>
                  <a:cubicBezTo>
                    <a:pt x="108" y="45"/>
                    <a:pt x="116" y="65"/>
                    <a:pt x="119" y="68"/>
                  </a:cubicBezTo>
                  <a:cubicBezTo>
                    <a:pt x="123" y="72"/>
                    <a:pt x="126" y="77"/>
                    <a:pt x="121" y="79"/>
                  </a:cubicBezTo>
                  <a:cubicBezTo>
                    <a:pt x="116" y="81"/>
                    <a:pt x="107" y="78"/>
                    <a:pt x="107" y="72"/>
                  </a:cubicBezTo>
                  <a:cubicBezTo>
                    <a:pt x="107" y="66"/>
                    <a:pt x="111" y="67"/>
                    <a:pt x="105" y="60"/>
                  </a:cubicBezTo>
                  <a:cubicBezTo>
                    <a:pt x="99" y="54"/>
                    <a:pt x="96" y="60"/>
                    <a:pt x="97" y="63"/>
                  </a:cubicBezTo>
                  <a:cubicBezTo>
                    <a:pt x="98" y="66"/>
                    <a:pt x="102" y="75"/>
                    <a:pt x="106" y="80"/>
                  </a:cubicBezTo>
                  <a:cubicBezTo>
                    <a:pt x="110" y="84"/>
                    <a:pt x="111" y="89"/>
                    <a:pt x="106" y="8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0" name="Freeform 148"/>
            <p:cNvSpPr>
              <a:spLocks/>
            </p:cNvSpPr>
            <p:nvPr/>
          </p:nvSpPr>
          <p:spPr bwMode="auto">
            <a:xfrm>
              <a:off x="1433513" y="2016126"/>
              <a:ext cx="142875" cy="74613"/>
            </a:xfrm>
            <a:custGeom>
              <a:avLst/>
              <a:gdLst>
                <a:gd name="T0" fmla="*/ 36 w 38"/>
                <a:gd name="T1" fmla="*/ 9 h 20"/>
                <a:gd name="T2" fmla="*/ 16 w 38"/>
                <a:gd name="T3" fmla="*/ 20 h 20"/>
                <a:gd name="T4" fmla="*/ 8 w 38"/>
                <a:gd name="T5" fmla="*/ 4 h 20"/>
                <a:gd name="T6" fmla="*/ 36 w 38"/>
                <a:gd name="T7" fmla="*/ 9 h 20"/>
              </a:gdLst>
              <a:ahLst/>
              <a:cxnLst>
                <a:cxn ang="0">
                  <a:pos x="T0" y="T1"/>
                </a:cxn>
                <a:cxn ang="0">
                  <a:pos x="T2" y="T3"/>
                </a:cxn>
                <a:cxn ang="0">
                  <a:pos x="T4" y="T5"/>
                </a:cxn>
                <a:cxn ang="0">
                  <a:pos x="T6" y="T7"/>
                </a:cxn>
              </a:cxnLst>
              <a:rect l="0" t="0" r="r" b="b"/>
              <a:pathLst>
                <a:path w="38" h="20">
                  <a:moveTo>
                    <a:pt x="36" y="9"/>
                  </a:moveTo>
                  <a:cubicBezTo>
                    <a:pt x="34" y="13"/>
                    <a:pt x="21" y="20"/>
                    <a:pt x="16" y="20"/>
                  </a:cubicBezTo>
                  <a:cubicBezTo>
                    <a:pt x="11" y="19"/>
                    <a:pt x="0" y="8"/>
                    <a:pt x="8" y="4"/>
                  </a:cubicBezTo>
                  <a:cubicBezTo>
                    <a:pt x="15" y="0"/>
                    <a:pt x="38" y="6"/>
                    <a:pt x="36" y="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1" name="Freeform 149"/>
            <p:cNvSpPr>
              <a:spLocks/>
            </p:cNvSpPr>
            <p:nvPr/>
          </p:nvSpPr>
          <p:spPr bwMode="auto">
            <a:xfrm>
              <a:off x="1438275" y="5232401"/>
              <a:ext cx="63500" cy="74613"/>
            </a:xfrm>
            <a:custGeom>
              <a:avLst/>
              <a:gdLst>
                <a:gd name="T0" fmla="*/ 11 w 17"/>
                <a:gd name="T1" fmla="*/ 18 h 20"/>
                <a:gd name="T2" fmla="*/ 1 w 17"/>
                <a:gd name="T3" fmla="*/ 9 h 20"/>
                <a:gd name="T4" fmla="*/ 10 w 17"/>
                <a:gd name="T5" fmla="*/ 3 h 20"/>
                <a:gd name="T6" fmla="*/ 17 w 17"/>
                <a:gd name="T7" fmla="*/ 6 h 20"/>
                <a:gd name="T8" fmla="*/ 11 w 17"/>
                <a:gd name="T9" fmla="*/ 18 h 20"/>
              </a:gdLst>
              <a:ahLst/>
              <a:cxnLst>
                <a:cxn ang="0">
                  <a:pos x="T0" y="T1"/>
                </a:cxn>
                <a:cxn ang="0">
                  <a:pos x="T2" y="T3"/>
                </a:cxn>
                <a:cxn ang="0">
                  <a:pos x="T4" y="T5"/>
                </a:cxn>
                <a:cxn ang="0">
                  <a:pos x="T6" y="T7"/>
                </a:cxn>
                <a:cxn ang="0">
                  <a:pos x="T8" y="T9"/>
                </a:cxn>
              </a:cxnLst>
              <a:rect l="0" t="0" r="r" b="b"/>
              <a:pathLst>
                <a:path w="17" h="20">
                  <a:moveTo>
                    <a:pt x="11" y="18"/>
                  </a:moveTo>
                  <a:cubicBezTo>
                    <a:pt x="6" y="15"/>
                    <a:pt x="0" y="13"/>
                    <a:pt x="1" y="9"/>
                  </a:cubicBezTo>
                  <a:cubicBezTo>
                    <a:pt x="2" y="4"/>
                    <a:pt x="5" y="1"/>
                    <a:pt x="10" y="3"/>
                  </a:cubicBezTo>
                  <a:cubicBezTo>
                    <a:pt x="15" y="6"/>
                    <a:pt x="17" y="0"/>
                    <a:pt x="17" y="6"/>
                  </a:cubicBezTo>
                  <a:cubicBezTo>
                    <a:pt x="17" y="11"/>
                    <a:pt x="14" y="20"/>
                    <a:pt x="11" y="1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2" name="Freeform 150"/>
            <p:cNvSpPr>
              <a:spLocks/>
            </p:cNvSpPr>
            <p:nvPr/>
          </p:nvSpPr>
          <p:spPr bwMode="auto">
            <a:xfrm>
              <a:off x="9218613" y="1565276"/>
              <a:ext cx="642938" cy="638175"/>
            </a:xfrm>
            <a:custGeom>
              <a:avLst/>
              <a:gdLst>
                <a:gd name="T0" fmla="*/ 12 w 171"/>
                <a:gd name="T1" fmla="*/ 119 h 170"/>
                <a:gd name="T2" fmla="*/ 22 w 171"/>
                <a:gd name="T3" fmla="*/ 157 h 170"/>
                <a:gd name="T4" fmla="*/ 23 w 171"/>
                <a:gd name="T5" fmla="*/ 170 h 170"/>
                <a:gd name="T6" fmla="*/ 32 w 171"/>
                <a:gd name="T7" fmla="*/ 167 h 170"/>
                <a:gd name="T8" fmla="*/ 62 w 171"/>
                <a:gd name="T9" fmla="*/ 155 h 170"/>
                <a:gd name="T10" fmla="*/ 74 w 171"/>
                <a:gd name="T11" fmla="*/ 151 h 170"/>
                <a:gd name="T12" fmla="*/ 77 w 171"/>
                <a:gd name="T13" fmla="*/ 136 h 170"/>
                <a:gd name="T14" fmla="*/ 101 w 171"/>
                <a:gd name="T15" fmla="*/ 129 h 170"/>
                <a:gd name="T16" fmla="*/ 128 w 171"/>
                <a:gd name="T17" fmla="*/ 100 h 170"/>
                <a:gd name="T18" fmla="*/ 147 w 171"/>
                <a:gd name="T19" fmla="*/ 76 h 170"/>
                <a:gd name="T20" fmla="*/ 170 w 171"/>
                <a:gd name="T21" fmla="*/ 41 h 170"/>
                <a:gd name="T22" fmla="*/ 148 w 171"/>
                <a:gd name="T23" fmla="*/ 29 h 170"/>
                <a:gd name="T24" fmla="*/ 135 w 171"/>
                <a:gd name="T25" fmla="*/ 0 h 170"/>
                <a:gd name="T26" fmla="*/ 118 w 171"/>
                <a:gd name="T27" fmla="*/ 10 h 170"/>
                <a:gd name="T28" fmla="*/ 83 w 171"/>
                <a:gd name="T29" fmla="*/ 25 h 170"/>
                <a:gd name="T30" fmla="*/ 54 w 171"/>
                <a:gd name="T31" fmla="*/ 48 h 170"/>
                <a:gd name="T32" fmla="*/ 31 w 171"/>
                <a:gd name="T33" fmla="*/ 62 h 170"/>
                <a:gd name="T34" fmla="*/ 2 w 171"/>
                <a:gd name="T35" fmla="*/ 72 h 170"/>
                <a:gd name="T36" fmla="*/ 0 w 171"/>
                <a:gd name="T37" fmla="*/ 73 h 170"/>
                <a:gd name="T38" fmla="*/ 9 w 171"/>
                <a:gd name="T39" fmla="*/ 92 h 170"/>
                <a:gd name="T40" fmla="*/ 12 w 171"/>
                <a:gd name="T41" fmla="*/ 11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70">
                  <a:moveTo>
                    <a:pt x="12" y="119"/>
                  </a:moveTo>
                  <a:cubicBezTo>
                    <a:pt x="12" y="127"/>
                    <a:pt x="23" y="143"/>
                    <a:pt x="22" y="157"/>
                  </a:cubicBezTo>
                  <a:cubicBezTo>
                    <a:pt x="21" y="160"/>
                    <a:pt x="22" y="164"/>
                    <a:pt x="23" y="170"/>
                  </a:cubicBezTo>
                  <a:cubicBezTo>
                    <a:pt x="27" y="169"/>
                    <a:pt x="31" y="168"/>
                    <a:pt x="32" y="167"/>
                  </a:cubicBezTo>
                  <a:cubicBezTo>
                    <a:pt x="38" y="163"/>
                    <a:pt x="58" y="156"/>
                    <a:pt x="62" y="155"/>
                  </a:cubicBezTo>
                  <a:cubicBezTo>
                    <a:pt x="66" y="153"/>
                    <a:pt x="73" y="154"/>
                    <a:pt x="74" y="151"/>
                  </a:cubicBezTo>
                  <a:cubicBezTo>
                    <a:pt x="76" y="147"/>
                    <a:pt x="70" y="136"/>
                    <a:pt x="77" y="136"/>
                  </a:cubicBezTo>
                  <a:cubicBezTo>
                    <a:pt x="84" y="136"/>
                    <a:pt x="94" y="138"/>
                    <a:pt x="101" y="129"/>
                  </a:cubicBezTo>
                  <a:cubicBezTo>
                    <a:pt x="108" y="121"/>
                    <a:pt x="126" y="111"/>
                    <a:pt x="128" y="100"/>
                  </a:cubicBezTo>
                  <a:cubicBezTo>
                    <a:pt x="131" y="89"/>
                    <a:pt x="144" y="81"/>
                    <a:pt x="147" y="76"/>
                  </a:cubicBezTo>
                  <a:cubicBezTo>
                    <a:pt x="150" y="71"/>
                    <a:pt x="171" y="49"/>
                    <a:pt x="170" y="41"/>
                  </a:cubicBezTo>
                  <a:cubicBezTo>
                    <a:pt x="170" y="33"/>
                    <a:pt x="153" y="38"/>
                    <a:pt x="148" y="29"/>
                  </a:cubicBezTo>
                  <a:cubicBezTo>
                    <a:pt x="145" y="26"/>
                    <a:pt x="140" y="13"/>
                    <a:pt x="135" y="0"/>
                  </a:cubicBezTo>
                  <a:cubicBezTo>
                    <a:pt x="130" y="1"/>
                    <a:pt x="125" y="4"/>
                    <a:pt x="118" y="10"/>
                  </a:cubicBezTo>
                  <a:cubicBezTo>
                    <a:pt x="106" y="21"/>
                    <a:pt x="90" y="24"/>
                    <a:pt x="83" y="25"/>
                  </a:cubicBezTo>
                  <a:cubicBezTo>
                    <a:pt x="77" y="25"/>
                    <a:pt x="59" y="49"/>
                    <a:pt x="54" y="48"/>
                  </a:cubicBezTo>
                  <a:cubicBezTo>
                    <a:pt x="48" y="47"/>
                    <a:pt x="37" y="62"/>
                    <a:pt x="31" y="62"/>
                  </a:cubicBezTo>
                  <a:cubicBezTo>
                    <a:pt x="24" y="61"/>
                    <a:pt x="8" y="69"/>
                    <a:pt x="2" y="72"/>
                  </a:cubicBezTo>
                  <a:cubicBezTo>
                    <a:pt x="1" y="73"/>
                    <a:pt x="0" y="73"/>
                    <a:pt x="0" y="73"/>
                  </a:cubicBezTo>
                  <a:cubicBezTo>
                    <a:pt x="4" y="82"/>
                    <a:pt x="8" y="89"/>
                    <a:pt x="9" y="92"/>
                  </a:cubicBezTo>
                  <a:cubicBezTo>
                    <a:pt x="13" y="100"/>
                    <a:pt x="12" y="111"/>
                    <a:pt x="12" y="11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3" name="Freeform 151"/>
            <p:cNvSpPr>
              <a:spLocks/>
            </p:cNvSpPr>
            <p:nvPr/>
          </p:nvSpPr>
          <p:spPr bwMode="auto">
            <a:xfrm>
              <a:off x="9320213" y="26177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4" name="Freeform 152"/>
            <p:cNvSpPr>
              <a:spLocks/>
            </p:cNvSpPr>
            <p:nvPr/>
          </p:nvSpPr>
          <p:spPr bwMode="auto">
            <a:xfrm>
              <a:off x="9309100" y="2617788"/>
              <a:ext cx="3175"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5" name="Freeform 153"/>
            <p:cNvSpPr>
              <a:spLocks/>
            </p:cNvSpPr>
            <p:nvPr/>
          </p:nvSpPr>
          <p:spPr bwMode="auto">
            <a:xfrm>
              <a:off x="9286875" y="26177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6" name="Freeform 154"/>
            <p:cNvSpPr>
              <a:spLocks/>
            </p:cNvSpPr>
            <p:nvPr/>
          </p:nvSpPr>
          <p:spPr bwMode="auto">
            <a:xfrm>
              <a:off x="9267825" y="2613026"/>
              <a:ext cx="3175"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7" name="Freeform 155"/>
            <p:cNvSpPr>
              <a:spLocks/>
            </p:cNvSpPr>
            <p:nvPr/>
          </p:nvSpPr>
          <p:spPr bwMode="auto">
            <a:xfrm>
              <a:off x="9218613" y="26019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8" name="Freeform 156"/>
            <p:cNvSpPr>
              <a:spLocks/>
            </p:cNvSpPr>
            <p:nvPr/>
          </p:nvSpPr>
          <p:spPr bwMode="auto">
            <a:xfrm>
              <a:off x="9237663" y="260667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39" name="Freeform 157"/>
            <p:cNvSpPr>
              <a:spLocks/>
            </p:cNvSpPr>
            <p:nvPr/>
          </p:nvSpPr>
          <p:spPr bwMode="auto">
            <a:xfrm>
              <a:off x="8013700" y="2576513"/>
              <a:ext cx="1441450" cy="946150"/>
            </a:xfrm>
            <a:custGeom>
              <a:avLst/>
              <a:gdLst>
                <a:gd name="T0" fmla="*/ 384 w 384"/>
                <a:gd name="T1" fmla="*/ 81 h 252"/>
                <a:gd name="T2" fmla="*/ 357 w 384"/>
                <a:gd name="T3" fmla="*/ 62 h 252"/>
                <a:gd name="T4" fmla="*/ 355 w 384"/>
                <a:gd name="T5" fmla="*/ 38 h 252"/>
                <a:gd name="T6" fmla="*/ 336 w 384"/>
                <a:gd name="T7" fmla="*/ 33 h 252"/>
                <a:gd name="T8" fmla="*/ 310 w 384"/>
                <a:gd name="T9" fmla="*/ 29 h 252"/>
                <a:gd name="T10" fmla="*/ 313 w 384"/>
                <a:gd name="T11" fmla="*/ 5 h 252"/>
                <a:gd name="T12" fmla="*/ 289 w 384"/>
                <a:gd name="T13" fmla="*/ 0 h 252"/>
                <a:gd name="T14" fmla="*/ 275 w 384"/>
                <a:gd name="T15" fmla="*/ 10 h 252"/>
                <a:gd name="T16" fmla="*/ 249 w 384"/>
                <a:gd name="T17" fmla="*/ 13 h 252"/>
                <a:gd name="T18" fmla="*/ 239 w 384"/>
                <a:gd name="T19" fmla="*/ 28 h 252"/>
                <a:gd name="T20" fmla="*/ 204 w 384"/>
                <a:gd name="T21" fmla="*/ 41 h 252"/>
                <a:gd name="T22" fmla="*/ 153 w 384"/>
                <a:gd name="T23" fmla="*/ 40 h 252"/>
                <a:gd name="T24" fmla="*/ 135 w 384"/>
                <a:gd name="T25" fmla="*/ 24 h 252"/>
                <a:gd name="T26" fmla="*/ 101 w 384"/>
                <a:gd name="T27" fmla="*/ 9 h 252"/>
                <a:gd name="T28" fmla="*/ 71 w 384"/>
                <a:gd name="T29" fmla="*/ 12 h 252"/>
                <a:gd name="T30" fmla="*/ 67 w 384"/>
                <a:gd name="T31" fmla="*/ 28 h 252"/>
                <a:gd name="T32" fmla="*/ 46 w 384"/>
                <a:gd name="T33" fmla="*/ 30 h 252"/>
                <a:gd name="T34" fmla="*/ 32 w 384"/>
                <a:gd name="T35" fmla="*/ 38 h 252"/>
                <a:gd name="T36" fmla="*/ 13 w 384"/>
                <a:gd name="T37" fmla="*/ 31 h 252"/>
                <a:gd name="T38" fmla="*/ 2 w 384"/>
                <a:gd name="T39" fmla="*/ 56 h 252"/>
                <a:gd name="T40" fmla="*/ 34 w 384"/>
                <a:gd name="T41" fmla="*/ 57 h 252"/>
                <a:gd name="T42" fmla="*/ 17 w 384"/>
                <a:gd name="T43" fmla="*/ 67 h 252"/>
                <a:gd name="T44" fmla="*/ 5 w 384"/>
                <a:gd name="T45" fmla="*/ 93 h 252"/>
                <a:gd name="T46" fmla="*/ 4 w 384"/>
                <a:gd name="T47" fmla="*/ 118 h 252"/>
                <a:gd name="T48" fmla="*/ 22 w 384"/>
                <a:gd name="T49" fmla="*/ 141 h 252"/>
                <a:gd name="T50" fmla="*/ 5 w 384"/>
                <a:gd name="T51" fmla="*/ 162 h 252"/>
                <a:gd name="T52" fmla="*/ 9 w 384"/>
                <a:gd name="T53" fmla="*/ 190 h 252"/>
                <a:gd name="T54" fmla="*/ 9 w 384"/>
                <a:gd name="T55" fmla="*/ 191 h 252"/>
                <a:gd name="T56" fmla="*/ 12 w 384"/>
                <a:gd name="T57" fmla="*/ 209 h 252"/>
                <a:gd name="T58" fmla="*/ 44 w 384"/>
                <a:gd name="T59" fmla="*/ 215 h 252"/>
                <a:gd name="T60" fmla="*/ 55 w 384"/>
                <a:gd name="T61" fmla="*/ 231 h 252"/>
                <a:gd name="T62" fmla="*/ 67 w 384"/>
                <a:gd name="T63" fmla="*/ 238 h 252"/>
                <a:gd name="T64" fmla="*/ 71 w 384"/>
                <a:gd name="T65" fmla="*/ 251 h 252"/>
                <a:gd name="T66" fmla="*/ 72 w 384"/>
                <a:gd name="T67" fmla="*/ 251 h 252"/>
                <a:gd name="T68" fmla="*/ 75 w 384"/>
                <a:gd name="T69" fmla="*/ 252 h 252"/>
                <a:gd name="T70" fmla="*/ 75 w 384"/>
                <a:gd name="T71" fmla="*/ 236 h 252"/>
                <a:gd name="T72" fmla="*/ 60 w 384"/>
                <a:gd name="T73" fmla="*/ 207 h 252"/>
                <a:gd name="T74" fmla="*/ 68 w 384"/>
                <a:gd name="T75" fmla="*/ 195 h 252"/>
                <a:gd name="T76" fmla="*/ 84 w 384"/>
                <a:gd name="T77" fmla="*/ 178 h 252"/>
                <a:gd name="T78" fmla="*/ 92 w 384"/>
                <a:gd name="T79" fmla="*/ 159 h 252"/>
                <a:gd name="T80" fmla="*/ 138 w 384"/>
                <a:gd name="T81" fmla="*/ 130 h 252"/>
                <a:gd name="T82" fmla="*/ 154 w 384"/>
                <a:gd name="T83" fmla="*/ 132 h 252"/>
                <a:gd name="T84" fmla="*/ 171 w 384"/>
                <a:gd name="T85" fmla="*/ 126 h 252"/>
                <a:gd name="T86" fmla="*/ 227 w 384"/>
                <a:gd name="T87" fmla="*/ 125 h 252"/>
                <a:gd name="T88" fmla="*/ 246 w 384"/>
                <a:gd name="T89" fmla="*/ 110 h 252"/>
                <a:gd name="T90" fmla="*/ 274 w 384"/>
                <a:gd name="T91" fmla="*/ 120 h 252"/>
                <a:gd name="T92" fmla="*/ 298 w 384"/>
                <a:gd name="T93" fmla="*/ 109 h 252"/>
                <a:gd name="T94" fmla="*/ 320 w 384"/>
                <a:gd name="T95" fmla="*/ 113 h 252"/>
                <a:gd name="T96" fmla="*/ 337 w 384"/>
                <a:gd name="T97" fmla="*/ 108 h 252"/>
                <a:gd name="T98" fmla="*/ 371 w 384"/>
                <a:gd name="T99" fmla="*/ 117 h 252"/>
                <a:gd name="T100" fmla="*/ 375 w 384"/>
                <a:gd name="T101" fmla="*/ 96 h 252"/>
                <a:gd name="T102" fmla="*/ 384 w 384"/>
                <a:gd name="T103" fmla="*/ 8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4" h="252">
                  <a:moveTo>
                    <a:pt x="384" y="81"/>
                  </a:moveTo>
                  <a:cubicBezTo>
                    <a:pt x="383" y="76"/>
                    <a:pt x="357" y="68"/>
                    <a:pt x="357" y="62"/>
                  </a:cubicBezTo>
                  <a:cubicBezTo>
                    <a:pt x="357" y="57"/>
                    <a:pt x="359" y="44"/>
                    <a:pt x="355" y="38"/>
                  </a:cubicBezTo>
                  <a:cubicBezTo>
                    <a:pt x="351" y="31"/>
                    <a:pt x="344" y="33"/>
                    <a:pt x="336" y="33"/>
                  </a:cubicBezTo>
                  <a:cubicBezTo>
                    <a:pt x="328" y="33"/>
                    <a:pt x="310" y="39"/>
                    <a:pt x="310" y="29"/>
                  </a:cubicBezTo>
                  <a:cubicBezTo>
                    <a:pt x="310" y="25"/>
                    <a:pt x="312" y="15"/>
                    <a:pt x="313" y="5"/>
                  </a:cubicBezTo>
                  <a:cubicBezTo>
                    <a:pt x="303" y="2"/>
                    <a:pt x="293" y="0"/>
                    <a:pt x="289" y="0"/>
                  </a:cubicBezTo>
                  <a:cubicBezTo>
                    <a:pt x="277" y="0"/>
                    <a:pt x="279" y="7"/>
                    <a:pt x="275" y="10"/>
                  </a:cubicBezTo>
                  <a:cubicBezTo>
                    <a:pt x="272" y="14"/>
                    <a:pt x="257" y="12"/>
                    <a:pt x="249" y="13"/>
                  </a:cubicBezTo>
                  <a:cubicBezTo>
                    <a:pt x="241" y="14"/>
                    <a:pt x="246" y="19"/>
                    <a:pt x="239" y="28"/>
                  </a:cubicBezTo>
                  <a:cubicBezTo>
                    <a:pt x="233" y="38"/>
                    <a:pt x="211" y="40"/>
                    <a:pt x="204" y="41"/>
                  </a:cubicBezTo>
                  <a:cubicBezTo>
                    <a:pt x="197" y="42"/>
                    <a:pt x="167" y="42"/>
                    <a:pt x="153" y="40"/>
                  </a:cubicBezTo>
                  <a:cubicBezTo>
                    <a:pt x="140" y="38"/>
                    <a:pt x="148" y="22"/>
                    <a:pt x="135" y="24"/>
                  </a:cubicBezTo>
                  <a:cubicBezTo>
                    <a:pt x="123" y="25"/>
                    <a:pt x="115" y="15"/>
                    <a:pt x="101" y="9"/>
                  </a:cubicBezTo>
                  <a:cubicBezTo>
                    <a:pt x="87" y="3"/>
                    <a:pt x="80" y="9"/>
                    <a:pt x="71" y="12"/>
                  </a:cubicBezTo>
                  <a:cubicBezTo>
                    <a:pt x="61" y="14"/>
                    <a:pt x="67" y="22"/>
                    <a:pt x="67" y="28"/>
                  </a:cubicBezTo>
                  <a:cubicBezTo>
                    <a:pt x="66" y="34"/>
                    <a:pt x="57" y="30"/>
                    <a:pt x="46" y="30"/>
                  </a:cubicBezTo>
                  <a:cubicBezTo>
                    <a:pt x="35" y="30"/>
                    <a:pt x="38" y="34"/>
                    <a:pt x="32" y="38"/>
                  </a:cubicBezTo>
                  <a:cubicBezTo>
                    <a:pt x="26" y="43"/>
                    <a:pt x="17" y="28"/>
                    <a:pt x="13" y="31"/>
                  </a:cubicBezTo>
                  <a:cubicBezTo>
                    <a:pt x="9" y="34"/>
                    <a:pt x="1" y="46"/>
                    <a:pt x="2" y="56"/>
                  </a:cubicBezTo>
                  <a:cubicBezTo>
                    <a:pt x="3" y="65"/>
                    <a:pt x="31" y="48"/>
                    <a:pt x="34" y="57"/>
                  </a:cubicBezTo>
                  <a:cubicBezTo>
                    <a:pt x="37" y="66"/>
                    <a:pt x="22" y="64"/>
                    <a:pt x="17" y="67"/>
                  </a:cubicBezTo>
                  <a:cubicBezTo>
                    <a:pt x="13" y="70"/>
                    <a:pt x="2" y="83"/>
                    <a:pt x="5" y="93"/>
                  </a:cubicBezTo>
                  <a:cubicBezTo>
                    <a:pt x="7" y="103"/>
                    <a:pt x="4" y="109"/>
                    <a:pt x="4" y="118"/>
                  </a:cubicBezTo>
                  <a:cubicBezTo>
                    <a:pt x="4" y="128"/>
                    <a:pt x="13" y="132"/>
                    <a:pt x="22" y="141"/>
                  </a:cubicBezTo>
                  <a:cubicBezTo>
                    <a:pt x="31" y="150"/>
                    <a:pt x="0" y="152"/>
                    <a:pt x="5" y="162"/>
                  </a:cubicBezTo>
                  <a:cubicBezTo>
                    <a:pt x="11" y="172"/>
                    <a:pt x="12" y="182"/>
                    <a:pt x="9" y="190"/>
                  </a:cubicBezTo>
                  <a:cubicBezTo>
                    <a:pt x="9" y="190"/>
                    <a:pt x="9" y="191"/>
                    <a:pt x="9" y="191"/>
                  </a:cubicBezTo>
                  <a:cubicBezTo>
                    <a:pt x="11" y="200"/>
                    <a:pt x="12" y="208"/>
                    <a:pt x="12" y="209"/>
                  </a:cubicBezTo>
                  <a:cubicBezTo>
                    <a:pt x="13" y="211"/>
                    <a:pt x="38" y="212"/>
                    <a:pt x="44" y="215"/>
                  </a:cubicBezTo>
                  <a:cubicBezTo>
                    <a:pt x="48" y="217"/>
                    <a:pt x="52" y="224"/>
                    <a:pt x="55" y="231"/>
                  </a:cubicBezTo>
                  <a:cubicBezTo>
                    <a:pt x="58" y="232"/>
                    <a:pt x="62" y="235"/>
                    <a:pt x="67" y="238"/>
                  </a:cubicBezTo>
                  <a:cubicBezTo>
                    <a:pt x="71" y="242"/>
                    <a:pt x="70" y="246"/>
                    <a:pt x="71" y="251"/>
                  </a:cubicBezTo>
                  <a:cubicBezTo>
                    <a:pt x="71" y="251"/>
                    <a:pt x="72" y="251"/>
                    <a:pt x="72" y="251"/>
                  </a:cubicBezTo>
                  <a:cubicBezTo>
                    <a:pt x="73" y="252"/>
                    <a:pt x="74" y="252"/>
                    <a:pt x="75" y="252"/>
                  </a:cubicBezTo>
                  <a:cubicBezTo>
                    <a:pt x="75" y="246"/>
                    <a:pt x="76" y="240"/>
                    <a:pt x="75" y="236"/>
                  </a:cubicBezTo>
                  <a:cubicBezTo>
                    <a:pt x="74" y="226"/>
                    <a:pt x="60" y="215"/>
                    <a:pt x="60" y="207"/>
                  </a:cubicBezTo>
                  <a:cubicBezTo>
                    <a:pt x="60" y="199"/>
                    <a:pt x="68" y="206"/>
                    <a:pt x="68" y="195"/>
                  </a:cubicBezTo>
                  <a:cubicBezTo>
                    <a:pt x="68" y="183"/>
                    <a:pt x="88" y="188"/>
                    <a:pt x="84" y="178"/>
                  </a:cubicBezTo>
                  <a:cubicBezTo>
                    <a:pt x="79" y="168"/>
                    <a:pt x="82" y="166"/>
                    <a:pt x="92" y="159"/>
                  </a:cubicBezTo>
                  <a:cubicBezTo>
                    <a:pt x="102" y="151"/>
                    <a:pt x="129" y="129"/>
                    <a:pt x="138" y="130"/>
                  </a:cubicBezTo>
                  <a:cubicBezTo>
                    <a:pt x="147" y="131"/>
                    <a:pt x="147" y="135"/>
                    <a:pt x="154" y="132"/>
                  </a:cubicBezTo>
                  <a:cubicBezTo>
                    <a:pt x="161" y="129"/>
                    <a:pt x="165" y="125"/>
                    <a:pt x="171" y="126"/>
                  </a:cubicBezTo>
                  <a:cubicBezTo>
                    <a:pt x="177" y="128"/>
                    <a:pt x="214" y="131"/>
                    <a:pt x="227" y="125"/>
                  </a:cubicBezTo>
                  <a:cubicBezTo>
                    <a:pt x="240" y="119"/>
                    <a:pt x="238" y="110"/>
                    <a:pt x="246" y="110"/>
                  </a:cubicBezTo>
                  <a:cubicBezTo>
                    <a:pt x="254" y="111"/>
                    <a:pt x="268" y="121"/>
                    <a:pt x="274" y="120"/>
                  </a:cubicBezTo>
                  <a:cubicBezTo>
                    <a:pt x="279" y="118"/>
                    <a:pt x="292" y="113"/>
                    <a:pt x="298" y="109"/>
                  </a:cubicBezTo>
                  <a:cubicBezTo>
                    <a:pt x="304" y="104"/>
                    <a:pt x="310" y="117"/>
                    <a:pt x="320" y="113"/>
                  </a:cubicBezTo>
                  <a:cubicBezTo>
                    <a:pt x="331" y="109"/>
                    <a:pt x="331" y="107"/>
                    <a:pt x="337" y="108"/>
                  </a:cubicBezTo>
                  <a:cubicBezTo>
                    <a:pt x="342" y="110"/>
                    <a:pt x="357" y="115"/>
                    <a:pt x="371" y="117"/>
                  </a:cubicBezTo>
                  <a:cubicBezTo>
                    <a:pt x="373" y="107"/>
                    <a:pt x="373" y="99"/>
                    <a:pt x="375" y="96"/>
                  </a:cubicBezTo>
                  <a:cubicBezTo>
                    <a:pt x="377" y="91"/>
                    <a:pt x="384" y="87"/>
                    <a:pt x="384" y="8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0" name="Freeform 158"/>
            <p:cNvSpPr>
              <a:spLocks/>
            </p:cNvSpPr>
            <p:nvPr/>
          </p:nvSpPr>
          <p:spPr bwMode="auto">
            <a:xfrm>
              <a:off x="8239125" y="2967038"/>
              <a:ext cx="1122363" cy="684213"/>
            </a:xfrm>
            <a:custGeom>
              <a:avLst/>
              <a:gdLst>
                <a:gd name="T0" fmla="*/ 222 w 299"/>
                <a:gd name="T1" fmla="*/ 55 h 182"/>
                <a:gd name="T2" fmla="*/ 246 w 299"/>
                <a:gd name="T3" fmla="*/ 40 h 182"/>
                <a:gd name="T4" fmla="*/ 269 w 299"/>
                <a:gd name="T5" fmla="*/ 34 h 182"/>
                <a:gd name="T6" fmla="*/ 278 w 299"/>
                <a:gd name="T7" fmla="*/ 17 h 182"/>
                <a:gd name="T8" fmla="*/ 296 w 299"/>
                <a:gd name="T9" fmla="*/ 16 h 182"/>
                <a:gd name="T10" fmla="*/ 299 w 299"/>
                <a:gd name="T11" fmla="*/ 10 h 182"/>
                <a:gd name="T12" fmla="*/ 277 w 299"/>
                <a:gd name="T13" fmla="*/ 4 h 182"/>
                <a:gd name="T14" fmla="*/ 260 w 299"/>
                <a:gd name="T15" fmla="*/ 9 h 182"/>
                <a:gd name="T16" fmla="*/ 238 w 299"/>
                <a:gd name="T17" fmla="*/ 5 h 182"/>
                <a:gd name="T18" fmla="*/ 214 w 299"/>
                <a:gd name="T19" fmla="*/ 16 h 182"/>
                <a:gd name="T20" fmla="*/ 186 w 299"/>
                <a:gd name="T21" fmla="*/ 6 h 182"/>
                <a:gd name="T22" fmla="*/ 167 w 299"/>
                <a:gd name="T23" fmla="*/ 21 h 182"/>
                <a:gd name="T24" fmla="*/ 111 w 299"/>
                <a:gd name="T25" fmla="*/ 22 h 182"/>
                <a:gd name="T26" fmla="*/ 94 w 299"/>
                <a:gd name="T27" fmla="*/ 28 h 182"/>
                <a:gd name="T28" fmla="*/ 78 w 299"/>
                <a:gd name="T29" fmla="*/ 26 h 182"/>
                <a:gd name="T30" fmla="*/ 32 w 299"/>
                <a:gd name="T31" fmla="*/ 55 h 182"/>
                <a:gd name="T32" fmla="*/ 24 w 299"/>
                <a:gd name="T33" fmla="*/ 74 h 182"/>
                <a:gd name="T34" fmla="*/ 8 w 299"/>
                <a:gd name="T35" fmla="*/ 91 h 182"/>
                <a:gd name="T36" fmla="*/ 0 w 299"/>
                <a:gd name="T37" fmla="*/ 103 h 182"/>
                <a:gd name="T38" fmla="*/ 15 w 299"/>
                <a:gd name="T39" fmla="*/ 132 h 182"/>
                <a:gd name="T40" fmla="*/ 15 w 299"/>
                <a:gd name="T41" fmla="*/ 148 h 182"/>
                <a:gd name="T42" fmla="*/ 19 w 299"/>
                <a:gd name="T43" fmla="*/ 138 h 182"/>
                <a:gd name="T44" fmla="*/ 16 w 299"/>
                <a:gd name="T45" fmla="*/ 118 h 182"/>
                <a:gd name="T46" fmla="*/ 33 w 299"/>
                <a:gd name="T47" fmla="*/ 141 h 182"/>
                <a:gd name="T48" fmla="*/ 43 w 299"/>
                <a:gd name="T49" fmla="*/ 130 h 182"/>
                <a:gd name="T50" fmla="*/ 45 w 299"/>
                <a:gd name="T51" fmla="*/ 143 h 182"/>
                <a:gd name="T52" fmla="*/ 58 w 299"/>
                <a:gd name="T53" fmla="*/ 143 h 182"/>
                <a:gd name="T54" fmla="*/ 72 w 299"/>
                <a:gd name="T55" fmla="*/ 152 h 182"/>
                <a:gd name="T56" fmla="*/ 100 w 299"/>
                <a:gd name="T57" fmla="*/ 154 h 182"/>
                <a:gd name="T58" fmla="*/ 110 w 299"/>
                <a:gd name="T59" fmla="*/ 163 h 182"/>
                <a:gd name="T60" fmla="*/ 121 w 299"/>
                <a:gd name="T61" fmla="*/ 170 h 182"/>
                <a:gd name="T62" fmla="*/ 105 w 299"/>
                <a:gd name="T63" fmla="*/ 167 h 182"/>
                <a:gd name="T64" fmla="*/ 96 w 299"/>
                <a:gd name="T65" fmla="*/ 159 h 182"/>
                <a:gd name="T66" fmla="*/ 68 w 299"/>
                <a:gd name="T67" fmla="*/ 156 h 182"/>
                <a:gd name="T68" fmla="*/ 54 w 299"/>
                <a:gd name="T69" fmla="*/ 147 h 182"/>
                <a:gd name="T70" fmla="*/ 37 w 299"/>
                <a:gd name="T71" fmla="*/ 152 h 182"/>
                <a:gd name="T72" fmla="*/ 18 w 299"/>
                <a:gd name="T73" fmla="*/ 155 h 182"/>
                <a:gd name="T74" fmla="*/ 14 w 299"/>
                <a:gd name="T75" fmla="*/ 155 h 182"/>
                <a:gd name="T76" fmla="*/ 13 w 299"/>
                <a:gd name="T77" fmla="*/ 156 h 182"/>
                <a:gd name="T78" fmla="*/ 19 w 299"/>
                <a:gd name="T79" fmla="*/ 159 h 182"/>
                <a:gd name="T80" fmla="*/ 48 w 299"/>
                <a:gd name="T81" fmla="*/ 155 h 182"/>
                <a:gd name="T82" fmla="*/ 87 w 299"/>
                <a:gd name="T83" fmla="*/ 164 h 182"/>
                <a:gd name="T84" fmla="*/ 134 w 299"/>
                <a:gd name="T85" fmla="*/ 178 h 182"/>
                <a:gd name="T86" fmla="*/ 174 w 299"/>
                <a:gd name="T87" fmla="*/ 160 h 182"/>
                <a:gd name="T88" fmla="*/ 199 w 299"/>
                <a:gd name="T89" fmla="*/ 133 h 182"/>
                <a:gd name="T90" fmla="*/ 204 w 299"/>
                <a:gd name="T91" fmla="*/ 111 h 182"/>
                <a:gd name="T92" fmla="*/ 222 w 299"/>
                <a:gd name="T93" fmla="*/ 103 h 182"/>
                <a:gd name="T94" fmla="*/ 218 w 299"/>
                <a:gd name="T95" fmla="*/ 83 h 182"/>
                <a:gd name="T96" fmla="*/ 222 w 299"/>
                <a:gd name="T97" fmla="*/ 55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9" h="182">
                  <a:moveTo>
                    <a:pt x="222" y="55"/>
                  </a:moveTo>
                  <a:cubicBezTo>
                    <a:pt x="222" y="48"/>
                    <a:pt x="245" y="49"/>
                    <a:pt x="246" y="40"/>
                  </a:cubicBezTo>
                  <a:cubicBezTo>
                    <a:pt x="247" y="32"/>
                    <a:pt x="267" y="41"/>
                    <a:pt x="269" y="34"/>
                  </a:cubicBezTo>
                  <a:cubicBezTo>
                    <a:pt x="272" y="27"/>
                    <a:pt x="273" y="17"/>
                    <a:pt x="278" y="17"/>
                  </a:cubicBezTo>
                  <a:cubicBezTo>
                    <a:pt x="283" y="16"/>
                    <a:pt x="292" y="21"/>
                    <a:pt x="296" y="16"/>
                  </a:cubicBezTo>
                  <a:cubicBezTo>
                    <a:pt x="297" y="15"/>
                    <a:pt x="298" y="13"/>
                    <a:pt x="299" y="10"/>
                  </a:cubicBezTo>
                  <a:cubicBezTo>
                    <a:pt x="289" y="8"/>
                    <a:pt x="281" y="5"/>
                    <a:pt x="277" y="4"/>
                  </a:cubicBezTo>
                  <a:cubicBezTo>
                    <a:pt x="271" y="3"/>
                    <a:pt x="271" y="5"/>
                    <a:pt x="260" y="9"/>
                  </a:cubicBezTo>
                  <a:cubicBezTo>
                    <a:pt x="250" y="13"/>
                    <a:pt x="244" y="0"/>
                    <a:pt x="238" y="5"/>
                  </a:cubicBezTo>
                  <a:cubicBezTo>
                    <a:pt x="232" y="9"/>
                    <a:pt x="219" y="14"/>
                    <a:pt x="214" y="16"/>
                  </a:cubicBezTo>
                  <a:cubicBezTo>
                    <a:pt x="208" y="17"/>
                    <a:pt x="194" y="7"/>
                    <a:pt x="186" y="6"/>
                  </a:cubicBezTo>
                  <a:cubicBezTo>
                    <a:pt x="178" y="6"/>
                    <a:pt x="180" y="15"/>
                    <a:pt x="167" y="21"/>
                  </a:cubicBezTo>
                  <a:cubicBezTo>
                    <a:pt x="154" y="27"/>
                    <a:pt x="117" y="24"/>
                    <a:pt x="111" y="22"/>
                  </a:cubicBezTo>
                  <a:cubicBezTo>
                    <a:pt x="105" y="21"/>
                    <a:pt x="101" y="25"/>
                    <a:pt x="94" y="28"/>
                  </a:cubicBezTo>
                  <a:cubicBezTo>
                    <a:pt x="87" y="31"/>
                    <a:pt x="87" y="27"/>
                    <a:pt x="78" y="26"/>
                  </a:cubicBezTo>
                  <a:cubicBezTo>
                    <a:pt x="69" y="25"/>
                    <a:pt x="42" y="47"/>
                    <a:pt x="32" y="55"/>
                  </a:cubicBezTo>
                  <a:cubicBezTo>
                    <a:pt x="22" y="62"/>
                    <a:pt x="19" y="64"/>
                    <a:pt x="24" y="74"/>
                  </a:cubicBezTo>
                  <a:cubicBezTo>
                    <a:pt x="28" y="84"/>
                    <a:pt x="8" y="79"/>
                    <a:pt x="8" y="91"/>
                  </a:cubicBezTo>
                  <a:cubicBezTo>
                    <a:pt x="8" y="102"/>
                    <a:pt x="0" y="95"/>
                    <a:pt x="0" y="103"/>
                  </a:cubicBezTo>
                  <a:cubicBezTo>
                    <a:pt x="0" y="111"/>
                    <a:pt x="14" y="122"/>
                    <a:pt x="15" y="132"/>
                  </a:cubicBezTo>
                  <a:cubicBezTo>
                    <a:pt x="16" y="136"/>
                    <a:pt x="15" y="142"/>
                    <a:pt x="15" y="148"/>
                  </a:cubicBezTo>
                  <a:cubicBezTo>
                    <a:pt x="19" y="147"/>
                    <a:pt x="24" y="144"/>
                    <a:pt x="19" y="138"/>
                  </a:cubicBezTo>
                  <a:cubicBezTo>
                    <a:pt x="14" y="131"/>
                    <a:pt x="14" y="115"/>
                    <a:pt x="16" y="118"/>
                  </a:cubicBezTo>
                  <a:cubicBezTo>
                    <a:pt x="18" y="121"/>
                    <a:pt x="31" y="142"/>
                    <a:pt x="33" y="141"/>
                  </a:cubicBezTo>
                  <a:cubicBezTo>
                    <a:pt x="35" y="139"/>
                    <a:pt x="44" y="124"/>
                    <a:pt x="43" y="130"/>
                  </a:cubicBezTo>
                  <a:cubicBezTo>
                    <a:pt x="42" y="135"/>
                    <a:pt x="41" y="143"/>
                    <a:pt x="45" y="143"/>
                  </a:cubicBezTo>
                  <a:cubicBezTo>
                    <a:pt x="49" y="143"/>
                    <a:pt x="55" y="142"/>
                    <a:pt x="58" y="143"/>
                  </a:cubicBezTo>
                  <a:cubicBezTo>
                    <a:pt x="61" y="145"/>
                    <a:pt x="63" y="151"/>
                    <a:pt x="72" y="152"/>
                  </a:cubicBezTo>
                  <a:cubicBezTo>
                    <a:pt x="80" y="153"/>
                    <a:pt x="98" y="153"/>
                    <a:pt x="100" y="154"/>
                  </a:cubicBezTo>
                  <a:cubicBezTo>
                    <a:pt x="102" y="155"/>
                    <a:pt x="106" y="161"/>
                    <a:pt x="110" y="163"/>
                  </a:cubicBezTo>
                  <a:cubicBezTo>
                    <a:pt x="114" y="164"/>
                    <a:pt x="123" y="168"/>
                    <a:pt x="121" y="170"/>
                  </a:cubicBezTo>
                  <a:cubicBezTo>
                    <a:pt x="119" y="171"/>
                    <a:pt x="110" y="170"/>
                    <a:pt x="105" y="167"/>
                  </a:cubicBezTo>
                  <a:cubicBezTo>
                    <a:pt x="101" y="163"/>
                    <a:pt x="103" y="161"/>
                    <a:pt x="96" y="159"/>
                  </a:cubicBezTo>
                  <a:cubicBezTo>
                    <a:pt x="89" y="157"/>
                    <a:pt x="72" y="160"/>
                    <a:pt x="68" y="156"/>
                  </a:cubicBezTo>
                  <a:cubicBezTo>
                    <a:pt x="63" y="153"/>
                    <a:pt x="57" y="147"/>
                    <a:pt x="54" y="147"/>
                  </a:cubicBezTo>
                  <a:cubicBezTo>
                    <a:pt x="51" y="147"/>
                    <a:pt x="43" y="151"/>
                    <a:pt x="37" y="152"/>
                  </a:cubicBezTo>
                  <a:cubicBezTo>
                    <a:pt x="31" y="152"/>
                    <a:pt x="24" y="155"/>
                    <a:pt x="18" y="155"/>
                  </a:cubicBezTo>
                  <a:cubicBezTo>
                    <a:pt x="17" y="155"/>
                    <a:pt x="15" y="155"/>
                    <a:pt x="14" y="155"/>
                  </a:cubicBezTo>
                  <a:cubicBezTo>
                    <a:pt x="14" y="155"/>
                    <a:pt x="14" y="156"/>
                    <a:pt x="13" y="156"/>
                  </a:cubicBezTo>
                  <a:cubicBezTo>
                    <a:pt x="15" y="157"/>
                    <a:pt x="16" y="158"/>
                    <a:pt x="19" y="159"/>
                  </a:cubicBezTo>
                  <a:cubicBezTo>
                    <a:pt x="32" y="163"/>
                    <a:pt x="39" y="156"/>
                    <a:pt x="48" y="155"/>
                  </a:cubicBezTo>
                  <a:cubicBezTo>
                    <a:pt x="57" y="155"/>
                    <a:pt x="69" y="156"/>
                    <a:pt x="87" y="164"/>
                  </a:cubicBezTo>
                  <a:cubicBezTo>
                    <a:pt x="104" y="173"/>
                    <a:pt x="127" y="182"/>
                    <a:pt x="134" y="178"/>
                  </a:cubicBezTo>
                  <a:cubicBezTo>
                    <a:pt x="141" y="175"/>
                    <a:pt x="161" y="161"/>
                    <a:pt x="174" y="160"/>
                  </a:cubicBezTo>
                  <a:cubicBezTo>
                    <a:pt x="187" y="158"/>
                    <a:pt x="202" y="144"/>
                    <a:pt x="199" y="133"/>
                  </a:cubicBezTo>
                  <a:cubicBezTo>
                    <a:pt x="196" y="121"/>
                    <a:pt x="194" y="115"/>
                    <a:pt x="204" y="111"/>
                  </a:cubicBezTo>
                  <a:cubicBezTo>
                    <a:pt x="207" y="110"/>
                    <a:pt x="214" y="107"/>
                    <a:pt x="222" y="103"/>
                  </a:cubicBezTo>
                  <a:cubicBezTo>
                    <a:pt x="220" y="95"/>
                    <a:pt x="219" y="87"/>
                    <a:pt x="218" y="83"/>
                  </a:cubicBezTo>
                  <a:cubicBezTo>
                    <a:pt x="216" y="72"/>
                    <a:pt x="222" y="61"/>
                    <a:pt x="222" y="5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1" name="Freeform 159"/>
            <p:cNvSpPr>
              <a:spLocks/>
            </p:cNvSpPr>
            <p:nvPr/>
          </p:nvSpPr>
          <p:spPr bwMode="auto">
            <a:xfrm>
              <a:off x="9050338" y="2959101"/>
              <a:ext cx="817563" cy="893763"/>
            </a:xfrm>
            <a:custGeom>
              <a:avLst/>
              <a:gdLst>
                <a:gd name="T0" fmla="*/ 191 w 218"/>
                <a:gd name="T1" fmla="*/ 142 h 238"/>
                <a:gd name="T2" fmla="*/ 212 w 218"/>
                <a:gd name="T3" fmla="*/ 106 h 238"/>
                <a:gd name="T4" fmla="*/ 196 w 218"/>
                <a:gd name="T5" fmla="*/ 81 h 238"/>
                <a:gd name="T6" fmla="*/ 189 w 218"/>
                <a:gd name="T7" fmla="*/ 61 h 238"/>
                <a:gd name="T8" fmla="*/ 194 w 218"/>
                <a:gd name="T9" fmla="*/ 42 h 238"/>
                <a:gd name="T10" fmla="*/ 185 w 218"/>
                <a:gd name="T11" fmla="*/ 26 h 238"/>
                <a:gd name="T12" fmla="*/ 165 w 218"/>
                <a:gd name="T13" fmla="*/ 25 h 238"/>
                <a:gd name="T14" fmla="*/ 141 w 218"/>
                <a:gd name="T15" fmla="*/ 2 h 238"/>
                <a:gd name="T16" fmla="*/ 107 w 218"/>
                <a:gd name="T17" fmla="*/ 16 h 238"/>
                <a:gd name="T18" fmla="*/ 83 w 218"/>
                <a:gd name="T19" fmla="*/ 12 h 238"/>
                <a:gd name="T20" fmla="*/ 80 w 218"/>
                <a:gd name="T21" fmla="*/ 18 h 238"/>
                <a:gd name="T22" fmla="*/ 62 w 218"/>
                <a:gd name="T23" fmla="*/ 19 h 238"/>
                <a:gd name="T24" fmla="*/ 53 w 218"/>
                <a:gd name="T25" fmla="*/ 36 h 238"/>
                <a:gd name="T26" fmla="*/ 30 w 218"/>
                <a:gd name="T27" fmla="*/ 42 h 238"/>
                <a:gd name="T28" fmla="*/ 6 w 218"/>
                <a:gd name="T29" fmla="*/ 57 h 238"/>
                <a:gd name="T30" fmla="*/ 2 w 218"/>
                <a:gd name="T31" fmla="*/ 85 h 238"/>
                <a:gd name="T32" fmla="*/ 6 w 218"/>
                <a:gd name="T33" fmla="*/ 105 h 238"/>
                <a:gd name="T34" fmla="*/ 48 w 218"/>
                <a:gd name="T35" fmla="*/ 82 h 238"/>
                <a:gd name="T36" fmla="*/ 64 w 218"/>
                <a:gd name="T37" fmla="*/ 94 h 238"/>
                <a:gd name="T38" fmla="*/ 46 w 218"/>
                <a:gd name="T39" fmla="*/ 131 h 238"/>
                <a:gd name="T40" fmla="*/ 63 w 218"/>
                <a:gd name="T41" fmla="*/ 168 h 238"/>
                <a:gd name="T42" fmla="*/ 53 w 218"/>
                <a:gd name="T43" fmla="*/ 186 h 238"/>
                <a:gd name="T44" fmla="*/ 40 w 218"/>
                <a:gd name="T45" fmla="*/ 206 h 238"/>
                <a:gd name="T46" fmla="*/ 51 w 218"/>
                <a:gd name="T47" fmla="*/ 218 h 238"/>
                <a:gd name="T48" fmla="*/ 51 w 218"/>
                <a:gd name="T49" fmla="*/ 238 h 238"/>
                <a:gd name="T50" fmla="*/ 79 w 218"/>
                <a:gd name="T51" fmla="*/ 235 h 238"/>
                <a:gd name="T52" fmla="*/ 89 w 218"/>
                <a:gd name="T53" fmla="*/ 207 h 238"/>
                <a:gd name="T54" fmla="*/ 98 w 218"/>
                <a:gd name="T55" fmla="*/ 211 h 238"/>
                <a:gd name="T56" fmla="*/ 113 w 218"/>
                <a:gd name="T57" fmla="*/ 207 h 238"/>
                <a:gd name="T58" fmla="*/ 158 w 218"/>
                <a:gd name="T59" fmla="*/ 205 h 238"/>
                <a:gd name="T60" fmla="*/ 211 w 218"/>
                <a:gd name="T61" fmla="*/ 180 h 238"/>
                <a:gd name="T62" fmla="*/ 208 w 218"/>
                <a:gd name="T63" fmla="*/ 171 h 238"/>
                <a:gd name="T64" fmla="*/ 191 w 218"/>
                <a:gd name="T65" fmla="*/ 14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8" h="238">
                  <a:moveTo>
                    <a:pt x="191" y="142"/>
                  </a:moveTo>
                  <a:cubicBezTo>
                    <a:pt x="191" y="136"/>
                    <a:pt x="218" y="119"/>
                    <a:pt x="212" y="106"/>
                  </a:cubicBezTo>
                  <a:cubicBezTo>
                    <a:pt x="206" y="93"/>
                    <a:pt x="197" y="90"/>
                    <a:pt x="196" y="81"/>
                  </a:cubicBezTo>
                  <a:cubicBezTo>
                    <a:pt x="195" y="73"/>
                    <a:pt x="196" y="66"/>
                    <a:pt x="189" y="61"/>
                  </a:cubicBezTo>
                  <a:cubicBezTo>
                    <a:pt x="186" y="59"/>
                    <a:pt x="190" y="51"/>
                    <a:pt x="194" y="42"/>
                  </a:cubicBezTo>
                  <a:cubicBezTo>
                    <a:pt x="188" y="39"/>
                    <a:pt x="188" y="29"/>
                    <a:pt x="185" y="26"/>
                  </a:cubicBezTo>
                  <a:cubicBezTo>
                    <a:pt x="180" y="22"/>
                    <a:pt x="172" y="25"/>
                    <a:pt x="165" y="25"/>
                  </a:cubicBezTo>
                  <a:cubicBezTo>
                    <a:pt x="159" y="25"/>
                    <a:pt x="146" y="4"/>
                    <a:pt x="141" y="2"/>
                  </a:cubicBezTo>
                  <a:cubicBezTo>
                    <a:pt x="136" y="0"/>
                    <a:pt x="123" y="15"/>
                    <a:pt x="107" y="16"/>
                  </a:cubicBezTo>
                  <a:cubicBezTo>
                    <a:pt x="100" y="16"/>
                    <a:pt x="91" y="14"/>
                    <a:pt x="83" y="12"/>
                  </a:cubicBezTo>
                  <a:cubicBezTo>
                    <a:pt x="82" y="15"/>
                    <a:pt x="81" y="17"/>
                    <a:pt x="80" y="18"/>
                  </a:cubicBezTo>
                  <a:cubicBezTo>
                    <a:pt x="76" y="23"/>
                    <a:pt x="67" y="18"/>
                    <a:pt x="62" y="19"/>
                  </a:cubicBezTo>
                  <a:cubicBezTo>
                    <a:pt x="57" y="19"/>
                    <a:pt x="56" y="29"/>
                    <a:pt x="53" y="36"/>
                  </a:cubicBezTo>
                  <a:cubicBezTo>
                    <a:pt x="51" y="43"/>
                    <a:pt x="31" y="34"/>
                    <a:pt x="30" y="42"/>
                  </a:cubicBezTo>
                  <a:cubicBezTo>
                    <a:pt x="29" y="51"/>
                    <a:pt x="6" y="50"/>
                    <a:pt x="6" y="57"/>
                  </a:cubicBezTo>
                  <a:cubicBezTo>
                    <a:pt x="6" y="63"/>
                    <a:pt x="0" y="74"/>
                    <a:pt x="2" y="85"/>
                  </a:cubicBezTo>
                  <a:cubicBezTo>
                    <a:pt x="3" y="89"/>
                    <a:pt x="4" y="97"/>
                    <a:pt x="6" y="105"/>
                  </a:cubicBezTo>
                  <a:cubicBezTo>
                    <a:pt x="21" y="97"/>
                    <a:pt x="41" y="86"/>
                    <a:pt x="48" y="82"/>
                  </a:cubicBezTo>
                  <a:cubicBezTo>
                    <a:pt x="58" y="77"/>
                    <a:pt x="72" y="83"/>
                    <a:pt x="64" y="94"/>
                  </a:cubicBezTo>
                  <a:cubicBezTo>
                    <a:pt x="55" y="104"/>
                    <a:pt x="40" y="108"/>
                    <a:pt x="46" y="131"/>
                  </a:cubicBezTo>
                  <a:cubicBezTo>
                    <a:pt x="52" y="154"/>
                    <a:pt x="66" y="159"/>
                    <a:pt x="63" y="168"/>
                  </a:cubicBezTo>
                  <a:cubicBezTo>
                    <a:pt x="60" y="177"/>
                    <a:pt x="59" y="185"/>
                    <a:pt x="53" y="186"/>
                  </a:cubicBezTo>
                  <a:cubicBezTo>
                    <a:pt x="46" y="186"/>
                    <a:pt x="36" y="204"/>
                    <a:pt x="40" y="206"/>
                  </a:cubicBezTo>
                  <a:cubicBezTo>
                    <a:pt x="44" y="209"/>
                    <a:pt x="51" y="211"/>
                    <a:pt x="51" y="218"/>
                  </a:cubicBezTo>
                  <a:cubicBezTo>
                    <a:pt x="50" y="221"/>
                    <a:pt x="51" y="229"/>
                    <a:pt x="51" y="238"/>
                  </a:cubicBezTo>
                  <a:cubicBezTo>
                    <a:pt x="66" y="238"/>
                    <a:pt x="78" y="238"/>
                    <a:pt x="79" y="235"/>
                  </a:cubicBezTo>
                  <a:cubicBezTo>
                    <a:pt x="83" y="229"/>
                    <a:pt x="84" y="209"/>
                    <a:pt x="89" y="207"/>
                  </a:cubicBezTo>
                  <a:cubicBezTo>
                    <a:pt x="94" y="205"/>
                    <a:pt x="92" y="213"/>
                    <a:pt x="98" y="211"/>
                  </a:cubicBezTo>
                  <a:cubicBezTo>
                    <a:pt x="104" y="209"/>
                    <a:pt x="107" y="207"/>
                    <a:pt x="113" y="207"/>
                  </a:cubicBezTo>
                  <a:cubicBezTo>
                    <a:pt x="119" y="207"/>
                    <a:pt x="151" y="209"/>
                    <a:pt x="158" y="205"/>
                  </a:cubicBezTo>
                  <a:cubicBezTo>
                    <a:pt x="165" y="201"/>
                    <a:pt x="200" y="175"/>
                    <a:pt x="211" y="180"/>
                  </a:cubicBezTo>
                  <a:cubicBezTo>
                    <a:pt x="210" y="177"/>
                    <a:pt x="209" y="174"/>
                    <a:pt x="208" y="171"/>
                  </a:cubicBezTo>
                  <a:cubicBezTo>
                    <a:pt x="203" y="163"/>
                    <a:pt x="191" y="147"/>
                    <a:pt x="191" y="14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2" name="Freeform 160"/>
            <p:cNvSpPr>
              <a:spLocks/>
            </p:cNvSpPr>
            <p:nvPr/>
          </p:nvSpPr>
          <p:spPr bwMode="auto">
            <a:xfrm>
              <a:off x="9748838" y="3000376"/>
              <a:ext cx="933450" cy="788988"/>
            </a:xfrm>
            <a:custGeom>
              <a:avLst/>
              <a:gdLst>
                <a:gd name="T0" fmla="*/ 249 w 249"/>
                <a:gd name="T1" fmla="*/ 51 h 210"/>
                <a:gd name="T2" fmla="*/ 215 w 249"/>
                <a:gd name="T3" fmla="*/ 0 h 210"/>
                <a:gd name="T4" fmla="*/ 215 w 249"/>
                <a:gd name="T5" fmla="*/ 0 h 210"/>
                <a:gd name="T6" fmla="*/ 172 w 249"/>
                <a:gd name="T7" fmla="*/ 16 h 210"/>
                <a:gd name="T8" fmla="*/ 173 w 249"/>
                <a:gd name="T9" fmla="*/ 36 h 210"/>
                <a:gd name="T10" fmla="*/ 152 w 249"/>
                <a:gd name="T11" fmla="*/ 57 h 210"/>
                <a:gd name="T12" fmla="*/ 130 w 249"/>
                <a:gd name="T13" fmla="*/ 61 h 210"/>
                <a:gd name="T14" fmla="*/ 115 w 249"/>
                <a:gd name="T15" fmla="*/ 73 h 210"/>
                <a:gd name="T16" fmla="*/ 90 w 249"/>
                <a:gd name="T17" fmla="*/ 68 h 210"/>
                <a:gd name="T18" fmla="*/ 57 w 249"/>
                <a:gd name="T19" fmla="*/ 35 h 210"/>
                <a:gd name="T20" fmla="*/ 16 w 249"/>
                <a:gd name="T21" fmla="*/ 32 h 210"/>
                <a:gd name="T22" fmla="*/ 8 w 249"/>
                <a:gd name="T23" fmla="*/ 31 h 210"/>
                <a:gd name="T24" fmla="*/ 3 w 249"/>
                <a:gd name="T25" fmla="*/ 50 h 210"/>
                <a:gd name="T26" fmla="*/ 10 w 249"/>
                <a:gd name="T27" fmla="*/ 70 h 210"/>
                <a:gd name="T28" fmla="*/ 26 w 249"/>
                <a:gd name="T29" fmla="*/ 95 h 210"/>
                <a:gd name="T30" fmla="*/ 5 w 249"/>
                <a:gd name="T31" fmla="*/ 131 h 210"/>
                <a:gd name="T32" fmla="*/ 22 w 249"/>
                <a:gd name="T33" fmla="*/ 160 h 210"/>
                <a:gd name="T34" fmla="*/ 25 w 249"/>
                <a:gd name="T35" fmla="*/ 169 h 210"/>
                <a:gd name="T36" fmla="*/ 25 w 249"/>
                <a:gd name="T37" fmla="*/ 169 h 210"/>
                <a:gd name="T38" fmla="*/ 47 w 249"/>
                <a:gd name="T39" fmla="*/ 193 h 210"/>
                <a:gd name="T40" fmla="*/ 49 w 249"/>
                <a:gd name="T41" fmla="*/ 210 h 210"/>
                <a:gd name="T42" fmla="*/ 71 w 249"/>
                <a:gd name="T43" fmla="*/ 207 h 210"/>
                <a:gd name="T44" fmla="*/ 86 w 249"/>
                <a:gd name="T45" fmla="*/ 191 h 210"/>
                <a:gd name="T46" fmla="*/ 132 w 249"/>
                <a:gd name="T47" fmla="*/ 188 h 210"/>
                <a:gd name="T48" fmla="*/ 153 w 249"/>
                <a:gd name="T49" fmla="*/ 168 h 210"/>
                <a:gd name="T50" fmla="*/ 144 w 249"/>
                <a:gd name="T51" fmla="*/ 144 h 210"/>
                <a:gd name="T52" fmla="*/ 170 w 249"/>
                <a:gd name="T53" fmla="*/ 139 h 210"/>
                <a:gd name="T54" fmla="*/ 195 w 249"/>
                <a:gd name="T55" fmla="*/ 112 h 210"/>
                <a:gd name="T56" fmla="*/ 234 w 249"/>
                <a:gd name="T57" fmla="*/ 113 h 210"/>
                <a:gd name="T58" fmla="*/ 247 w 249"/>
                <a:gd name="T59" fmla="*/ 103 h 210"/>
                <a:gd name="T60" fmla="*/ 249 w 249"/>
                <a:gd name="T61" fmla="*/ 51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9" h="210">
                  <a:moveTo>
                    <a:pt x="249" y="51"/>
                  </a:moveTo>
                  <a:cubicBezTo>
                    <a:pt x="248" y="42"/>
                    <a:pt x="213" y="9"/>
                    <a:pt x="215" y="0"/>
                  </a:cubicBezTo>
                  <a:cubicBezTo>
                    <a:pt x="215" y="0"/>
                    <a:pt x="215" y="0"/>
                    <a:pt x="215" y="0"/>
                  </a:cubicBezTo>
                  <a:cubicBezTo>
                    <a:pt x="196" y="5"/>
                    <a:pt x="177" y="13"/>
                    <a:pt x="172" y="16"/>
                  </a:cubicBezTo>
                  <a:cubicBezTo>
                    <a:pt x="165" y="22"/>
                    <a:pt x="175" y="34"/>
                    <a:pt x="173" y="36"/>
                  </a:cubicBezTo>
                  <a:cubicBezTo>
                    <a:pt x="171" y="39"/>
                    <a:pt x="162" y="49"/>
                    <a:pt x="152" y="57"/>
                  </a:cubicBezTo>
                  <a:cubicBezTo>
                    <a:pt x="142" y="65"/>
                    <a:pt x="142" y="60"/>
                    <a:pt x="130" y="61"/>
                  </a:cubicBezTo>
                  <a:cubicBezTo>
                    <a:pt x="118" y="62"/>
                    <a:pt x="122" y="72"/>
                    <a:pt x="115" y="73"/>
                  </a:cubicBezTo>
                  <a:cubicBezTo>
                    <a:pt x="108" y="73"/>
                    <a:pt x="93" y="69"/>
                    <a:pt x="90" y="68"/>
                  </a:cubicBezTo>
                  <a:cubicBezTo>
                    <a:pt x="86" y="67"/>
                    <a:pt x="73" y="47"/>
                    <a:pt x="57" y="35"/>
                  </a:cubicBezTo>
                  <a:cubicBezTo>
                    <a:pt x="42" y="23"/>
                    <a:pt x="30" y="31"/>
                    <a:pt x="16" y="32"/>
                  </a:cubicBezTo>
                  <a:cubicBezTo>
                    <a:pt x="12" y="33"/>
                    <a:pt x="10" y="32"/>
                    <a:pt x="8" y="31"/>
                  </a:cubicBezTo>
                  <a:cubicBezTo>
                    <a:pt x="4" y="40"/>
                    <a:pt x="0" y="48"/>
                    <a:pt x="3" y="50"/>
                  </a:cubicBezTo>
                  <a:cubicBezTo>
                    <a:pt x="10" y="55"/>
                    <a:pt x="9" y="62"/>
                    <a:pt x="10" y="70"/>
                  </a:cubicBezTo>
                  <a:cubicBezTo>
                    <a:pt x="11" y="79"/>
                    <a:pt x="20" y="82"/>
                    <a:pt x="26" y="95"/>
                  </a:cubicBezTo>
                  <a:cubicBezTo>
                    <a:pt x="32" y="108"/>
                    <a:pt x="5" y="125"/>
                    <a:pt x="5" y="131"/>
                  </a:cubicBezTo>
                  <a:cubicBezTo>
                    <a:pt x="5" y="136"/>
                    <a:pt x="17" y="152"/>
                    <a:pt x="22" y="160"/>
                  </a:cubicBezTo>
                  <a:cubicBezTo>
                    <a:pt x="23" y="163"/>
                    <a:pt x="24" y="166"/>
                    <a:pt x="25" y="169"/>
                  </a:cubicBezTo>
                  <a:cubicBezTo>
                    <a:pt x="25" y="169"/>
                    <a:pt x="25" y="169"/>
                    <a:pt x="25" y="169"/>
                  </a:cubicBezTo>
                  <a:cubicBezTo>
                    <a:pt x="35" y="175"/>
                    <a:pt x="47" y="193"/>
                    <a:pt x="47" y="193"/>
                  </a:cubicBezTo>
                  <a:cubicBezTo>
                    <a:pt x="47" y="193"/>
                    <a:pt x="41" y="210"/>
                    <a:pt x="49" y="210"/>
                  </a:cubicBezTo>
                  <a:cubicBezTo>
                    <a:pt x="53" y="210"/>
                    <a:pt x="62" y="208"/>
                    <a:pt x="71" y="207"/>
                  </a:cubicBezTo>
                  <a:cubicBezTo>
                    <a:pt x="73" y="196"/>
                    <a:pt x="78" y="191"/>
                    <a:pt x="86" y="191"/>
                  </a:cubicBezTo>
                  <a:cubicBezTo>
                    <a:pt x="100" y="191"/>
                    <a:pt x="120" y="200"/>
                    <a:pt x="132" y="188"/>
                  </a:cubicBezTo>
                  <a:cubicBezTo>
                    <a:pt x="144" y="176"/>
                    <a:pt x="146" y="173"/>
                    <a:pt x="153" y="168"/>
                  </a:cubicBezTo>
                  <a:cubicBezTo>
                    <a:pt x="160" y="163"/>
                    <a:pt x="133" y="149"/>
                    <a:pt x="144" y="144"/>
                  </a:cubicBezTo>
                  <a:cubicBezTo>
                    <a:pt x="155" y="139"/>
                    <a:pt x="167" y="151"/>
                    <a:pt x="170" y="139"/>
                  </a:cubicBezTo>
                  <a:cubicBezTo>
                    <a:pt x="173" y="127"/>
                    <a:pt x="184" y="111"/>
                    <a:pt x="195" y="112"/>
                  </a:cubicBezTo>
                  <a:cubicBezTo>
                    <a:pt x="206" y="113"/>
                    <a:pt x="223" y="123"/>
                    <a:pt x="234" y="113"/>
                  </a:cubicBezTo>
                  <a:cubicBezTo>
                    <a:pt x="238" y="110"/>
                    <a:pt x="243" y="106"/>
                    <a:pt x="247" y="103"/>
                  </a:cubicBezTo>
                  <a:cubicBezTo>
                    <a:pt x="249" y="82"/>
                    <a:pt x="249" y="56"/>
                    <a:pt x="249" y="5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3" name="Freeform 161"/>
            <p:cNvSpPr>
              <a:spLocks/>
            </p:cNvSpPr>
            <p:nvPr/>
          </p:nvSpPr>
          <p:spPr bwMode="auto">
            <a:xfrm>
              <a:off x="8288338" y="3549651"/>
              <a:ext cx="3175" cy="3175"/>
            </a:xfrm>
            <a:custGeom>
              <a:avLst/>
              <a:gdLst>
                <a:gd name="T0" fmla="*/ 0 w 1"/>
                <a:gd name="T1" fmla="*/ 0 h 1"/>
                <a:gd name="T2" fmla="*/ 0 w 1"/>
                <a:gd name="T3" fmla="*/ 1 h 1"/>
                <a:gd name="T4" fmla="*/ 1 w 1"/>
                <a:gd name="T5" fmla="*/ 0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0"/>
                    <a:pt x="1" y="0"/>
                  </a:cubicBezTo>
                  <a:cubicBezTo>
                    <a:pt x="0" y="0"/>
                    <a:pt x="0" y="0"/>
                    <a:pt x="0" y="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4" name="Freeform 162"/>
            <p:cNvSpPr>
              <a:spLocks/>
            </p:cNvSpPr>
            <p:nvPr/>
          </p:nvSpPr>
          <p:spPr bwMode="auto">
            <a:xfrm>
              <a:off x="7315200" y="3294063"/>
              <a:ext cx="1228725" cy="1127125"/>
            </a:xfrm>
            <a:custGeom>
              <a:avLst/>
              <a:gdLst>
                <a:gd name="T0" fmla="*/ 230 w 327"/>
                <a:gd name="T1" fmla="*/ 24 h 300"/>
                <a:gd name="T2" fmla="*/ 198 w 327"/>
                <a:gd name="T3" fmla="*/ 18 h 300"/>
                <a:gd name="T4" fmla="*/ 195 w 327"/>
                <a:gd name="T5" fmla="*/ 0 h 300"/>
                <a:gd name="T6" fmla="*/ 161 w 327"/>
                <a:gd name="T7" fmla="*/ 31 h 300"/>
                <a:gd name="T8" fmla="*/ 133 w 327"/>
                <a:gd name="T9" fmla="*/ 31 h 300"/>
                <a:gd name="T10" fmla="*/ 90 w 327"/>
                <a:gd name="T11" fmla="*/ 51 h 300"/>
                <a:gd name="T12" fmla="*/ 61 w 327"/>
                <a:gd name="T13" fmla="*/ 47 h 300"/>
                <a:gd name="T14" fmla="*/ 63 w 327"/>
                <a:gd name="T15" fmla="*/ 90 h 300"/>
                <a:gd name="T16" fmla="*/ 40 w 327"/>
                <a:gd name="T17" fmla="*/ 112 h 300"/>
                <a:gd name="T18" fmla="*/ 15 w 327"/>
                <a:gd name="T19" fmla="*/ 145 h 300"/>
                <a:gd name="T20" fmla="*/ 5 w 327"/>
                <a:gd name="T21" fmla="*/ 159 h 300"/>
                <a:gd name="T22" fmla="*/ 35 w 327"/>
                <a:gd name="T23" fmla="*/ 159 h 300"/>
                <a:gd name="T24" fmla="*/ 74 w 327"/>
                <a:gd name="T25" fmla="*/ 178 h 300"/>
                <a:gd name="T26" fmla="*/ 99 w 327"/>
                <a:gd name="T27" fmla="*/ 195 h 300"/>
                <a:gd name="T28" fmla="*/ 93 w 327"/>
                <a:gd name="T29" fmla="*/ 232 h 300"/>
                <a:gd name="T30" fmla="*/ 81 w 327"/>
                <a:gd name="T31" fmla="*/ 253 h 300"/>
                <a:gd name="T32" fmla="*/ 67 w 327"/>
                <a:gd name="T33" fmla="*/ 295 h 300"/>
                <a:gd name="T34" fmla="*/ 65 w 327"/>
                <a:gd name="T35" fmla="*/ 300 h 300"/>
                <a:gd name="T36" fmla="*/ 84 w 327"/>
                <a:gd name="T37" fmla="*/ 295 h 300"/>
                <a:gd name="T38" fmla="*/ 109 w 327"/>
                <a:gd name="T39" fmla="*/ 284 h 300"/>
                <a:gd name="T40" fmla="*/ 135 w 327"/>
                <a:gd name="T41" fmla="*/ 283 h 300"/>
                <a:gd name="T42" fmla="*/ 167 w 327"/>
                <a:gd name="T43" fmla="*/ 273 h 300"/>
                <a:gd name="T44" fmla="*/ 168 w 327"/>
                <a:gd name="T45" fmla="*/ 251 h 300"/>
                <a:gd name="T46" fmla="*/ 192 w 327"/>
                <a:gd name="T47" fmla="*/ 238 h 300"/>
                <a:gd name="T48" fmla="*/ 202 w 327"/>
                <a:gd name="T49" fmla="*/ 212 h 300"/>
                <a:gd name="T50" fmla="*/ 221 w 327"/>
                <a:gd name="T51" fmla="*/ 210 h 300"/>
                <a:gd name="T52" fmla="*/ 228 w 327"/>
                <a:gd name="T53" fmla="*/ 204 h 300"/>
                <a:gd name="T54" fmla="*/ 240 w 327"/>
                <a:gd name="T55" fmla="*/ 214 h 300"/>
                <a:gd name="T56" fmla="*/ 232 w 327"/>
                <a:gd name="T57" fmla="*/ 231 h 300"/>
                <a:gd name="T58" fmla="*/ 255 w 327"/>
                <a:gd name="T59" fmla="*/ 235 h 300"/>
                <a:gd name="T60" fmla="*/ 276 w 327"/>
                <a:gd name="T61" fmla="*/ 233 h 300"/>
                <a:gd name="T62" fmla="*/ 317 w 327"/>
                <a:gd name="T63" fmla="*/ 223 h 300"/>
                <a:gd name="T64" fmla="*/ 324 w 327"/>
                <a:gd name="T65" fmla="*/ 188 h 300"/>
                <a:gd name="T66" fmla="*/ 327 w 327"/>
                <a:gd name="T67" fmla="*/ 184 h 300"/>
                <a:gd name="T68" fmla="*/ 312 w 327"/>
                <a:gd name="T69" fmla="*/ 183 h 300"/>
                <a:gd name="T70" fmla="*/ 291 w 327"/>
                <a:gd name="T71" fmla="*/ 185 h 300"/>
                <a:gd name="T72" fmla="*/ 269 w 327"/>
                <a:gd name="T73" fmla="*/ 166 h 300"/>
                <a:gd name="T74" fmla="*/ 229 w 327"/>
                <a:gd name="T75" fmla="*/ 159 h 300"/>
                <a:gd name="T76" fmla="*/ 193 w 327"/>
                <a:gd name="T77" fmla="*/ 133 h 300"/>
                <a:gd name="T78" fmla="*/ 212 w 327"/>
                <a:gd name="T79" fmla="*/ 111 h 300"/>
                <a:gd name="T80" fmla="*/ 216 w 327"/>
                <a:gd name="T81" fmla="*/ 98 h 300"/>
                <a:gd name="T82" fmla="*/ 236 w 327"/>
                <a:gd name="T83" fmla="*/ 97 h 300"/>
                <a:gd name="T84" fmla="*/ 237 w 327"/>
                <a:gd name="T85" fmla="*/ 70 h 300"/>
                <a:gd name="T86" fmla="*/ 232 w 327"/>
                <a:gd name="T87" fmla="*/ 44 h 300"/>
                <a:gd name="T88" fmla="*/ 241 w 327"/>
                <a:gd name="T89" fmla="*/ 40 h 300"/>
                <a:gd name="T90" fmla="*/ 230 w 327"/>
                <a:gd name="T91" fmla="*/ 24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7" h="300">
                  <a:moveTo>
                    <a:pt x="230" y="24"/>
                  </a:moveTo>
                  <a:cubicBezTo>
                    <a:pt x="224" y="21"/>
                    <a:pt x="199" y="20"/>
                    <a:pt x="198" y="18"/>
                  </a:cubicBezTo>
                  <a:cubicBezTo>
                    <a:pt x="198" y="17"/>
                    <a:pt x="197" y="9"/>
                    <a:pt x="195" y="0"/>
                  </a:cubicBezTo>
                  <a:cubicBezTo>
                    <a:pt x="191" y="8"/>
                    <a:pt x="170" y="26"/>
                    <a:pt x="161" y="31"/>
                  </a:cubicBezTo>
                  <a:cubicBezTo>
                    <a:pt x="153" y="37"/>
                    <a:pt x="147" y="31"/>
                    <a:pt x="133" y="31"/>
                  </a:cubicBezTo>
                  <a:cubicBezTo>
                    <a:pt x="118" y="32"/>
                    <a:pt x="101" y="46"/>
                    <a:pt x="90" y="51"/>
                  </a:cubicBezTo>
                  <a:cubicBezTo>
                    <a:pt x="79" y="57"/>
                    <a:pt x="68" y="40"/>
                    <a:pt x="61" y="47"/>
                  </a:cubicBezTo>
                  <a:cubicBezTo>
                    <a:pt x="55" y="53"/>
                    <a:pt x="65" y="73"/>
                    <a:pt x="63" y="90"/>
                  </a:cubicBezTo>
                  <a:cubicBezTo>
                    <a:pt x="62" y="107"/>
                    <a:pt x="45" y="106"/>
                    <a:pt x="40" y="112"/>
                  </a:cubicBezTo>
                  <a:cubicBezTo>
                    <a:pt x="35" y="118"/>
                    <a:pt x="20" y="141"/>
                    <a:pt x="15" y="145"/>
                  </a:cubicBezTo>
                  <a:cubicBezTo>
                    <a:pt x="9" y="148"/>
                    <a:pt x="0" y="157"/>
                    <a:pt x="5" y="159"/>
                  </a:cubicBezTo>
                  <a:cubicBezTo>
                    <a:pt x="11" y="162"/>
                    <a:pt x="29" y="159"/>
                    <a:pt x="35" y="159"/>
                  </a:cubicBezTo>
                  <a:cubicBezTo>
                    <a:pt x="41" y="159"/>
                    <a:pt x="67" y="176"/>
                    <a:pt x="74" y="178"/>
                  </a:cubicBezTo>
                  <a:cubicBezTo>
                    <a:pt x="81" y="180"/>
                    <a:pt x="96" y="188"/>
                    <a:pt x="99" y="195"/>
                  </a:cubicBezTo>
                  <a:cubicBezTo>
                    <a:pt x="101" y="203"/>
                    <a:pt x="93" y="224"/>
                    <a:pt x="93" y="232"/>
                  </a:cubicBezTo>
                  <a:cubicBezTo>
                    <a:pt x="93" y="240"/>
                    <a:pt x="83" y="245"/>
                    <a:pt x="81" y="253"/>
                  </a:cubicBezTo>
                  <a:cubicBezTo>
                    <a:pt x="79" y="260"/>
                    <a:pt x="68" y="282"/>
                    <a:pt x="67" y="295"/>
                  </a:cubicBezTo>
                  <a:cubicBezTo>
                    <a:pt x="66" y="297"/>
                    <a:pt x="66" y="298"/>
                    <a:pt x="65" y="300"/>
                  </a:cubicBezTo>
                  <a:cubicBezTo>
                    <a:pt x="73" y="299"/>
                    <a:pt x="82" y="298"/>
                    <a:pt x="84" y="295"/>
                  </a:cubicBezTo>
                  <a:cubicBezTo>
                    <a:pt x="88" y="291"/>
                    <a:pt x="100" y="285"/>
                    <a:pt x="109" y="284"/>
                  </a:cubicBezTo>
                  <a:cubicBezTo>
                    <a:pt x="118" y="283"/>
                    <a:pt x="126" y="285"/>
                    <a:pt x="135" y="283"/>
                  </a:cubicBezTo>
                  <a:cubicBezTo>
                    <a:pt x="144" y="281"/>
                    <a:pt x="167" y="280"/>
                    <a:pt x="167" y="273"/>
                  </a:cubicBezTo>
                  <a:cubicBezTo>
                    <a:pt x="167" y="266"/>
                    <a:pt x="162" y="256"/>
                    <a:pt x="168" y="251"/>
                  </a:cubicBezTo>
                  <a:cubicBezTo>
                    <a:pt x="174" y="246"/>
                    <a:pt x="188" y="247"/>
                    <a:pt x="192" y="238"/>
                  </a:cubicBezTo>
                  <a:cubicBezTo>
                    <a:pt x="196" y="229"/>
                    <a:pt x="195" y="219"/>
                    <a:pt x="202" y="212"/>
                  </a:cubicBezTo>
                  <a:cubicBezTo>
                    <a:pt x="209" y="205"/>
                    <a:pt x="216" y="213"/>
                    <a:pt x="221" y="210"/>
                  </a:cubicBezTo>
                  <a:cubicBezTo>
                    <a:pt x="226" y="207"/>
                    <a:pt x="225" y="204"/>
                    <a:pt x="228" y="204"/>
                  </a:cubicBezTo>
                  <a:cubicBezTo>
                    <a:pt x="231" y="204"/>
                    <a:pt x="246" y="209"/>
                    <a:pt x="240" y="214"/>
                  </a:cubicBezTo>
                  <a:cubicBezTo>
                    <a:pt x="234" y="219"/>
                    <a:pt x="225" y="225"/>
                    <a:pt x="232" y="231"/>
                  </a:cubicBezTo>
                  <a:cubicBezTo>
                    <a:pt x="239" y="237"/>
                    <a:pt x="249" y="233"/>
                    <a:pt x="255" y="235"/>
                  </a:cubicBezTo>
                  <a:cubicBezTo>
                    <a:pt x="261" y="237"/>
                    <a:pt x="269" y="230"/>
                    <a:pt x="276" y="233"/>
                  </a:cubicBezTo>
                  <a:cubicBezTo>
                    <a:pt x="283" y="236"/>
                    <a:pt x="315" y="229"/>
                    <a:pt x="317" y="223"/>
                  </a:cubicBezTo>
                  <a:cubicBezTo>
                    <a:pt x="319" y="217"/>
                    <a:pt x="324" y="195"/>
                    <a:pt x="324" y="188"/>
                  </a:cubicBezTo>
                  <a:cubicBezTo>
                    <a:pt x="324" y="187"/>
                    <a:pt x="325" y="185"/>
                    <a:pt x="327" y="184"/>
                  </a:cubicBezTo>
                  <a:cubicBezTo>
                    <a:pt x="322" y="183"/>
                    <a:pt x="317" y="183"/>
                    <a:pt x="312" y="183"/>
                  </a:cubicBezTo>
                  <a:cubicBezTo>
                    <a:pt x="301" y="184"/>
                    <a:pt x="294" y="187"/>
                    <a:pt x="291" y="185"/>
                  </a:cubicBezTo>
                  <a:cubicBezTo>
                    <a:pt x="287" y="184"/>
                    <a:pt x="284" y="171"/>
                    <a:pt x="269" y="166"/>
                  </a:cubicBezTo>
                  <a:cubicBezTo>
                    <a:pt x="254" y="162"/>
                    <a:pt x="244" y="167"/>
                    <a:pt x="229" y="159"/>
                  </a:cubicBezTo>
                  <a:cubicBezTo>
                    <a:pt x="214" y="150"/>
                    <a:pt x="195" y="148"/>
                    <a:pt x="193" y="133"/>
                  </a:cubicBezTo>
                  <a:cubicBezTo>
                    <a:pt x="192" y="118"/>
                    <a:pt x="207" y="119"/>
                    <a:pt x="212" y="111"/>
                  </a:cubicBezTo>
                  <a:cubicBezTo>
                    <a:pt x="216" y="103"/>
                    <a:pt x="210" y="100"/>
                    <a:pt x="216" y="98"/>
                  </a:cubicBezTo>
                  <a:cubicBezTo>
                    <a:pt x="223" y="97"/>
                    <a:pt x="234" y="103"/>
                    <a:pt x="236" y="97"/>
                  </a:cubicBezTo>
                  <a:cubicBezTo>
                    <a:pt x="238" y="91"/>
                    <a:pt x="240" y="79"/>
                    <a:pt x="237" y="70"/>
                  </a:cubicBezTo>
                  <a:cubicBezTo>
                    <a:pt x="234" y="62"/>
                    <a:pt x="226" y="52"/>
                    <a:pt x="232" y="44"/>
                  </a:cubicBezTo>
                  <a:cubicBezTo>
                    <a:pt x="234" y="40"/>
                    <a:pt x="237" y="40"/>
                    <a:pt x="241" y="40"/>
                  </a:cubicBezTo>
                  <a:cubicBezTo>
                    <a:pt x="238" y="33"/>
                    <a:pt x="234" y="26"/>
                    <a:pt x="230" y="24"/>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5" name="Freeform 163"/>
            <p:cNvSpPr>
              <a:spLocks noEditPoints="1"/>
            </p:cNvSpPr>
            <p:nvPr/>
          </p:nvSpPr>
          <p:spPr bwMode="auto">
            <a:xfrm>
              <a:off x="8035925" y="3248026"/>
              <a:ext cx="1284288" cy="747713"/>
            </a:xfrm>
            <a:custGeom>
              <a:avLst/>
              <a:gdLst>
                <a:gd name="T0" fmla="*/ 321 w 342"/>
                <a:gd name="T1" fmla="*/ 141 h 199"/>
                <a:gd name="T2" fmla="*/ 310 w 342"/>
                <a:gd name="T3" fmla="*/ 129 h 199"/>
                <a:gd name="T4" fmla="*/ 323 w 342"/>
                <a:gd name="T5" fmla="*/ 109 h 199"/>
                <a:gd name="T6" fmla="*/ 333 w 342"/>
                <a:gd name="T7" fmla="*/ 91 h 199"/>
                <a:gd name="T8" fmla="*/ 316 w 342"/>
                <a:gd name="T9" fmla="*/ 54 h 199"/>
                <a:gd name="T10" fmla="*/ 334 w 342"/>
                <a:gd name="T11" fmla="*/ 17 h 199"/>
                <a:gd name="T12" fmla="*/ 318 w 342"/>
                <a:gd name="T13" fmla="*/ 5 h 199"/>
                <a:gd name="T14" fmla="*/ 258 w 342"/>
                <a:gd name="T15" fmla="*/ 36 h 199"/>
                <a:gd name="T16" fmla="*/ 253 w 342"/>
                <a:gd name="T17" fmla="*/ 58 h 199"/>
                <a:gd name="T18" fmla="*/ 228 w 342"/>
                <a:gd name="T19" fmla="*/ 85 h 199"/>
                <a:gd name="T20" fmla="*/ 188 w 342"/>
                <a:gd name="T21" fmla="*/ 103 h 199"/>
                <a:gd name="T22" fmla="*/ 141 w 342"/>
                <a:gd name="T23" fmla="*/ 89 h 199"/>
                <a:gd name="T24" fmla="*/ 102 w 342"/>
                <a:gd name="T25" fmla="*/ 80 h 199"/>
                <a:gd name="T26" fmla="*/ 73 w 342"/>
                <a:gd name="T27" fmla="*/ 84 h 199"/>
                <a:gd name="T28" fmla="*/ 67 w 342"/>
                <a:gd name="T29" fmla="*/ 80 h 199"/>
                <a:gd name="T30" fmla="*/ 56 w 342"/>
                <a:gd name="T31" fmla="*/ 77 h 199"/>
                <a:gd name="T32" fmla="*/ 52 w 342"/>
                <a:gd name="T33" fmla="*/ 65 h 199"/>
                <a:gd name="T34" fmla="*/ 65 w 342"/>
                <a:gd name="T35" fmla="*/ 72 h 199"/>
                <a:gd name="T36" fmla="*/ 61 w 342"/>
                <a:gd name="T37" fmla="*/ 59 h 199"/>
                <a:gd name="T38" fmla="*/ 40 w 342"/>
                <a:gd name="T39" fmla="*/ 56 h 199"/>
                <a:gd name="T40" fmla="*/ 45 w 342"/>
                <a:gd name="T41" fmla="*/ 82 h 199"/>
                <a:gd name="T42" fmla="*/ 44 w 342"/>
                <a:gd name="T43" fmla="*/ 109 h 199"/>
                <a:gd name="T44" fmla="*/ 24 w 342"/>
                <a:gd name="T45" fmla="*/ 110 h 199"/>
                <a:gd name="T46" fmla="*/ 20 w 342"/>
                <a:gd name="T47" fmla="*/ 123 h 199"/>
                <a:gd name="T48" fmla="*/ 1 w 342"/>
                <a:gd name="T49" fmla="*/ 145 h 199"/>
                <a:gd name="T50" fmla="*/ 37 w 342"/>
                <a:gd name="T51" fmla="*/ 171 h 199"/>
                <a:gd name="T52" fmla="*/ 77 w 342"/>
                <a:gd name="T53" fmla="*/ 178 h 199"/>
                <a:gd name="T54" fmla="*/ 99 w 342"/>
                <a:gd name="T55" fmla="*/ 197 h 199"/>
                <a:gd name="T56" fmla="*/ 120 w 342"/>
                <a:gd name="T57" fmla="*/ 195 h 199"/>
                <a:gd name="T58" fmla="*/ 135 w 342"/>
                <a:gd name="T59" fmla="*/ 196 h 199"/>
                <a:gd name="T60" fmla="*/ 155 w 342"/>
                <a:gd name="T61" fmla="*/ 189 h 199"/>
                <a:gd name="T62" fmla="*/ 168 w 342"/>
                <a:gd name="T63" fmla="*/ 193 h 199"/>
                <a:gd name="T64" fmla="*/ 204 w 342"/>
                <a:gd name="T65" fmla="*/ 182 h 199"/>
                <a:gd name="T66" fmla="*/ 242 w 342"/>
                <a:gd name="T67" fmla="*/ 177 h 199"/>
                <a:gd name="T68" fmla="*/ 251 w 342"/>
                <a:gd name="T69" fmla="*/ 157 h 199"/>
                <a:gd name="T70" fmla="*/ 321 w 342"/>
                <a:gd name="T71" fmla="*/ 161 h 199"/>
                <a:gd name="T72" fmla="*/ 321 w 342"/>
                <a:gd name="T73" fmla="*/ 141 h 199"/>
                <a:gd name="T74" fmla="*/ 241 w 342"/>
                <a:gd name="T75" fmla="*/ 134 h 199"/>
                <a:gd name="T76" fmla="*/ 225 w 342"/>
                <a:gd name="T77" fmla="*/ 126 h 199"/>
                <a:gd name="T78" fmla="*/ 207 w 342"/>
                <a:gd name="T79" fmla="*/ 130 h 199"/>
                <a:gd name="T80" fmla="*/ 173 w 342"/>
                <a:gd name="T81" fmla="*/ 137 h 199"/>
                <a:gd name="T82" fmla="*/ 190 w 342"/>
                <a:gd name="T83" fmla="*/ 120 h 199"/>
                <a:gd name="T84" fmla="*/ 193 w 342"/>
                <a:gd name="T85" fmla="*/ 112 h 199"/>
                <a:gd name="T86" fmla="*/ 209 w 342"/>
                <a:gd name="T87" fmla="*/ 121 h 199"/>
                <a:gd name="T88" fmla="*/ 223 w 342"/>
                <a:gd name="T89" fmla="*/ 121 h 199"/>
                <a:gd name="T90" fmla="*/ 241 w 342"/>
                <a:gd name="T91" fmla="*/ 124 h 199"/>
                <a:gd name="T92" fmla="*/ 254 w 342"/>
                <a:gd name="T93" fmla="*/ 123 h 199"/>
                <a:gd name="T94" fmla="*/ 241 w 342"/>
                <a:gd name="T95" fmla="*/ 13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2" h="199">
                  <a:moveTo>
                    <a:pt x="321" y="141"/>
                  </a:moveTo>
                  <a:cubicBezTo>
                    <a:pt x="321" y="134"/>
                    <a:pt x="314" y="132"/>
                    <a:pt x="310" y="129"/>
                  </a:cubicBezTo>
                  <a:cubicBezTo>
                    <a:pt x="306" y="127"/>
                    <a:pt x="316" y="109"/>
                    <a:pt x="323" y="109"/>
                  </a:cubicBezTo>
                  <a:cubicBezTo>
                    <a:pt x="329" y="108"/>
                    <a:pt x="330" y="100"/>
                    <a:pt x="333" y="91"/>
                  </a:cubicBezTo>
                  <a:cubicBezTo>
                    <a:pt x="336" y="82"/>
                    <a:pt x="322" y="77"/>
                    <a:pt x="316" y="54"/>
                  </a:cubicBezTo>
                  <a:cubicBezTo>
                    <a:pt x="310" y="31"/>
                    <a:pt x="325" y="27"/>
                    <a:pt x="334" y="17"/>
                  </a:cubicBezTo>
                  <a:cubicBezTo>
                    <a:pt x="342" y="6"/>
                    <a:pt x="328" y="0"/>
                    <a:pt x="318" y="5"/>
                  </a:cubicBezTo>
                  <a:cubicBezTo>
                    <a:pt x="308" y="11"/>
                    <a:pt x="268" y="32"/>
                    <a:pt x="258" y="36"/>
                  </a:cubicBezTo>
                  <a:cubicBezTo>
                    <a:pt x="248" y="40"/>
                    <a:pt x="250" y="46"/>
                    <a:pt x="253" y="58"/>
                  </a:cubicBezTo>
                  <a:cubicBezTo>
                    <a:pt x="256" y="69"/>
                    <a:pt x="241" y="83"/>
                    <a:pt x="228" y="85"/>
                  </a:cubicBezTo>
                  <a:cubicBezTo>
                    <a:pt x="215" y="86"/>
                    <a:pt x="195" y="100"/>
                    <a:pt x="188" y="103"/>
                  </a:cubicBezTo>
                  <a:cubicBezTo>
                    <a:pt x="181" y="107"/>
                    <a:pt x="158" y="98"/>
                    <a:pt x="141" y="89"/>
                  </a:cubicBezTo>
                  <a:cubicBezTo>
                    <a:pt x="123" y="81"/>
                    <a:pt x="111" y="80"/>
                    <a:pt x="102" y="80"/>
                  </a:cubicBezTo>
                  <a:cubicBezTo>
                    <a:pt x="93" y="81"/>
                    <a:pt x="86" y="88"/>
                    <a:pt x="73" y="84"/>
                  </a:cubicBezTo>
                  <a:cubicBezTo>
                    <a:pt x="69" y="83"/>
                    <a:pt x="68" y="82"/>
                    <a:pt x="67" y="80"/>
                  </a:cubicBezTo>
                  <a:cubicBezTo>
                    <a:pt x="62" y="80"/>
                    <a:pt x="59" y="80"/>
                    <a:pt x="56" y="77"/>
                  </a:cubicBezTo>
                  <a:cubicBezTo>
                    <a:pt x="53" y="72"/>
                    <a:pt x="48" y="63"/>
                    <a:pt x="52" y="65"/>
                  </a:cubicBezTo>
                  <a:cubicBezTo>
                    <a:pt x="56" y="67"/>
                    <a:pt x="60" y="71"/>
                    <a:pt x="65" y="72"/>
                  </a:cubicBezTo>
                  <a:cubicBezTo>
                    <a:pt x="64" y="67"/>
                    <a:pt x="65" y="63"/>
                    <a:pt x="61" y="59"/>
                  </a:cubicBezTo>
                  <a:cubicBezTo>
                    <a:pt x="52" y="53"/>
                    <a:pt x="45" y="48"/>
                    <a:pt x="40" y="56"/>
                  </a:cubicBezTo>
                  <a:cubicBezTo>
                    <a:pt x="34" y="64"/>
                    <a:pt x="42" y="74"/>
                    <a:pt x="45" y="82"/>
                  </a:cubicBezTo>
                  <a:cubicBezTo>
                    <a:pt x="48" y="91"/>
                    <a:pt x="46" y="103"/>
                    <a:pt x="44" y="109"/>
                  </a:cubicBezTo>
                  <a:cubicBezTo>
                    <a:pt x="42" y="115"/>
                    <a:pt x="31" y="109"/>
                    <a:pt x="24" y="110"/>
                  </a:cubicBezTo>
                  <a:cubicBezTo>
                    <a:pt x="18" y="112"/>
                    <a:pt x="24" y="115"/>
                    <a:pt x="20" y="123"/>
                  </a:cubicBezTo>
                  <a:cubicBezTo>
                    <a:pt x="15" y="131"/>
                    <a:pt x="0" y="130"/>
                    <a:pt x="1" y="145"/>
                  </a:cubicBezTo>
                  <a:cubicBezTo>
                    <a:pt x="3" y="160"/>
                    <a:pt x="22" y="162"/>
                    <a:pt x="37" y="171"/>
                  </a:cubicBezTo>
                  <a:cubicBezTo>
                    <a:pt x="52" y="179"/>
                    <a:pt x="62" y="174"/>
                    <a:pt x="77" y="178"/>
                  </a:cubicBezTo>
                  <a:cubicBezTo>
                    <a:pt x="92" y="183"/>
                    <a:pt x="95" y="196"/>
                    <a:pt x="99" y="197"/>
                  </a:cubicBezTo>
                  <a:cubicBezTo>
                    <a:pt x="102" y="199"/>
                    <a:pt x="109" y="196"/>
                    <a:pt x="120" y="195"/>
                  </a:cubicBezTo>
                  <a:cubicBezTo>
                    <a:pt x="125" y="195"/>
                    <a:pt x="130" y="195"/>
                    <a:pt x="135" y="196"/>
                  </a:cubicBezTo>
                  <a:cubicBezTo>
                    <a:pt x="140" y="193"/>
                    <a:pt x="151" y="192"/>
                    <a:pt x="155" y="189"/>
                  </a:cubicBezTo>
                  <a:cubicBezTo>
                    <a:pt x="160" y="185"/>
                    <a:pt x="162" y="194"/>
                    <a:pt x="168" y="193"/>
                  </a:cubicBezTo>
                  <a:cubicBezTo>
                    <a:pt x="174" y="192"/>
                    <a:pt x="187" y="183"/>
                    <a:pt x="204" y="182"/>
                  </a:cubicBezTo>
                  <a:cubicBezTo>
                    <a:pt x="221" y="181"/>
                    <a:pt x="240" y="184"/>
                    <a:pt x="242" y="177"/>
                  </a:cubicBezTo>
                  <a:cubicBezTo>
                    <a:pt x="244" y="170"/>
                    <a:pt x="241" y="155"/>
                    <a:pt x="251" y="157"/>
                  </a:cubicBezTo>
                  <a:cubicBezTo>
                    <a:pt x="257" y="159"/>
                    <a:pt x="294" y="161"/>
                    <a:pt x="321" y="161"/>
                  </a:cubicBezTo>
                  <a:cubicBezTo>
                    <a:pt x="321" y="152"/>
                    <a:pt x="320" y="144"/>
                    <a:pt x="321" y="141"/>
                  </a:cubicBezTo>
                  <a:close/>
                  <a:moveTo>
                    <a:pt x="241" y="134"/>
                  </a:moveTo>
                  <a:cubicBezTo>
                    <a:pt x="237" y="133"/>
                    <a:pt x="228" y="125"/>
                    <a:pt x="225" y="126"/>
                  </a:cubicBezTo>
                  <a:cubicBezTo>
                    <a:pt x="222" y="126"/>
                    <a:pt x="215" y="125"/>
                    <a:pt x="207" y="130"/>
                  </a:cubicBezTo>
                  <a:cubicBezTo>
                    <a:pt x="199" y="134"/>
                    <a:pt x="175" y="143"/>
                    <a:pt x="173" y="137"/>
                  </a:cubicBezTo>
                  <a:cubicBezTo>
                    <a:pt x="171" y="130"/>
                    <a:pt x="190" y="124"/>
                    <a:pt x="190" y="120"/>
                  </a:cubicBezTo>
                  <a:cubicBezTo>
                    <a:pt x="190" y="116"/>
                    <a:pt x="189" y="109"/>
                    <a:pt x="193" y="112"/>
                  </a:cubicBezTo>
                  <a:cubicBezTo>
                    <a:pt x="196" y="114"/>
                    <a:pt x="198" y="123"/>
                    <a:pt x="209" y="121"/>
                  </a:cubicBezTo>
                  <a:cubicBezTo>
                    <a:pt x="219" y="120"/>
                    <a:pt x="217" y="118"/>
                    <a:pt x="223" y="121"/>
                  </a:cubicBezTo>
                  <a:cubicBezTo>
                    <a:pt x="229" y="124"/>
                    <a:pt x="236" y="124"/>
                    <a:pt x="241" y="124"/>
                  </a:cubicBezTo>
                  <a:cubicBezTo>
                    <a:pt x="245" y="123"/>
                    <a:pt x="251" y="120"/>
                    <a:pt x="254" y="123"/>
                  </a:cubicBezTo>
                  <a:cubicBezTo>
                    <a:pt x="256" y="127"/>
                    <a:pt x="246" y="136"/>
                    <a:pt x="241" y="134"/>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6" name="Freeform 164"/>
            <p:cNvSpPr>
              <a:spLocks/>
            </p:cNvSpPr>
            <p:nvPr/>
          </p:nvSpPr>
          <p:spPr bwMode="auto">
            <a:xfrm>
              <a:off x="5922963" y="1287463"/>
              <a:ext cx="1363663" cy="717550"/>
            </a:xfrm>
            <a:custGeom>
              <a:avLst/>
              <a:gdLst>
                <a:gd name="T0" fmla="*/ 51 w 363"/>
                <a:gd name="T1" fmla="*/ 145 h 191"/>
                <a:gd name="T2" fmla="*/ 105 w 363"/>
                <a:gd name="T3" fmla="*/ 165 h 191"/>
                <a:gd name="T4" fmla="*/ 122 w 363"/>
                <a:gd name="T5" fmla="*/ 181 h 191"/>
                <a:gd name="T6" fmla="*/ 143 w 363"/>
                <a:gd name="T7" fmla="*/ 183 h 191"/>
                <a:gd name="T8" fmla="*/ 179 w 363"/>
                <a:gd name="T9" fmla="*/ 188 h 191"/>
                <a:gd name="T10" fmla="*/ 202 w 363"/>
                <a:gd name="T11" fmla="*/ 174 h 191"/>
                <a:gd name="T12" fmla="*/ 210 w 363"/>
                <a:gd name="T13" fmla="*/ 156 h 191"/>
                <a:gd name="T14" fmla="*/ 229 w 363"/>
                <a:gd name="T15" fmla="*/ 169 h 191"/>
                <a:gd name="T16" fmla="*/ 250 w 363"/>
                <a:gd name="T17" fmla="*/ 187 h 191"/>
                <a:gd name="T18" fmla="*/ 284 w 363"/>
                <a:gd name="T19" fmla="*/ 180 h 191"/>
                <a:gd name="T20" fmla="*/ 295 w 363"/>
                <a:gd name="T21" fmla="*/ 187 h 191"/>
                <a:gd name="T22" fmla="*/ 308 w 363"/>
                <a:gd name="T23" fmla="*/ 182 h 191"/>
                <a:gd name="T24" fmla="*/ 341 w 363"/>
                <a:gd name="T25" fmla="*/ 158 h 191"/>
                <a:gd name="T26" fmla="*/ 348 w 363"/>
                <a:gd name="T27" fmla="*/ 141 h 191"/>
                <a:gd name="T28" fmla="*/ 361 w 363"/>
                <a:gd name="T29" fmla="*/ 129 h 191"/>
                <a:gd name="T30" fmla="*/ 363 w 363"/>
                <a:gd name="T31" fmla="*/ 123 h 191"/>
                <a:gd name="T32" fmla="*/ 362 w 363"/>
                <a:gd name="T33" fmla="*/ 123 h 191"/>
                <a:gd name="T34" fmla="*/ 348 w 363"/>
                <a:gd name="T35" fmla="*/ 110 h 191"/>
                <a:gd name="T36" fmla="*/ 339 w 363"/>
                <a:gd name="T37" fmla="*/ 93 h 191"/>
                <a:gd name="T38" fmla="*/ 301 w 363"/>
                <a:gd name="T39" fmla="*/ 79 h 191"/>
                <a:gd name="T40" fmla="*/ 277 w 363"/>
                <a:gd name="T41" fmla="*/ 84 h 191"/>
                <a:gd name="T42" fmla="*/ 252 w 363"/>
                <a:gd name="T43" fmla="*/ 103 h 191"/>
                <a:gd name="T44" fmla="*/ 227 w 363"/>
                <a:gd name="T45" fmla="*/ 84 h 191"/>
                <a:gd name="T46" fmla="*/ 202 w 363"/>
                <a:gd name="T47" fmla="*/ 58 h 191"/>
                <a:gd name="T48" fmla="*/ 200 w 363"/>
                <a:gd name="T49" fmla="*/ 27 h 191"/>
                <a:gd name="T50" fmla="*/ 177 w 363"/>
                <a:gd name="T51" fmla="*/ 3 h 191"/>
                <a:gd name="T52" fmla="*/ 114 w 363"/>
                <a:gd name="T53" fmla="*/ 21 h 191"/>
                <a:gd name="T54" fmla="*/ 96 w 363"/>
                <a:gd name="T55" fmla="*/ 15 h 191"/>
                <a:gd name="T56" fmla="*/ 87 w 363"/>
                <a:gd name="T57" fmla="*/ 35 h 191"/>
                <a:gd name="T58" fmla="*/ 95 w 363"/>
                <a:gd name="T59" fmla="*/ 95 h 191"/>
                <a:gd name="T60" fmla="*/ 82 w 363"/>
                <a:gd name="T61" fmla="*/ 97 h 191"/>
                <a:gd name="T62" fmla="*/ 64 w 363"/>
                <a:gd name="T63" fmla="*/ 108 h 191"/>
                <a:gd name="T64" fmla="*/ 48 w 363"/>
                <a:gd name="T65" fmla="*/ 100 h 191"/>
                <a:gd name="T66" fmla="*/ 32 w 363"/>
                <a:gd name="T67" fmla="*/ 77 h 191"/>
                <a:gd name="T68" fmla="*/ 12 w 363"/>
                <a:gd name="T69" fmla="*/ 83 h 191"/>
                <a:gd name="T70" fmla="*/ 0 w 363"/>
                <a:gd name="T71" fmla="*/ 97 h 191"/>
                <a:gd name="T72" fmla="*/ 7 w 363"/>
                <a:gd name="T73" fmla="*/ 134 h 191"/>
                <a:gd name="T74" fmla="*/ 51 w 363"/>
                <a:gd name="T75" fmla="*/ 145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3" h="191">
                  <a:moveTo>
                    <a:pt x="51" y="145"/>
                  </a:moveTo>
                  <a:cubicBezTo>
                    <a:pt x="59" y="150"/>
                    <a:pt x="94" y="159"/>
                    <a:pt x="105" y="165"/>
                  </a:cubicBezTo>
                  <a:cubicBezTo>
                    <a:pt x="116" y="171"/>
                    <a:pt x="116" y="177"/>
                    <a:pt x="122" y="181"/>
                  </a:cubicBezTo>
                  <a:cubicBezTo>
                    <a:pt x="128" y="186"/>
                    <a:pt x="138" y="183"/>
                    <a:pt x="143" y="183"/>
                  </a:cubicBezTo>
                  <a:cubicBezTo>
                    <a:pt x="148" y="183"/>
                    <a:pt x="172" y="185"/>
                    <a:pt x="179" y="188"/>
                  </a:cubicBezTo>
                  <a:cubicBezTo>
                    <a:pt x="186" y="191"/>
                    <a:pt x="198" y="179"/>
                    <a:pt x="202" y="174"/>
                  </a:cubicBezTo>
                  <a:cubicBezTo>
                    <a:pt x="206" y="169"/>
                    <a:pt x="207" y="157"/>
                    <a:pt x="210" y="156"/>
                  </a:cubicBezTo>
                  <a:cubicBezTo>
                    <a:pt x="212" y="155"/>
                    <a:pt x="221" y="155"/>
                    <a:pt x="229" y="169"/>
                  </a:cubicBezTo>
                  <a:cubicBezTo>
                    <a:pt x="237" y="183"/>
                    <a:pt x="242" y="184"/>
                    <a:pt x="250" y="187"/>
                  </a:cubicBezTo>
                  <a:cubicBezTo>
                    <a:pt x="257" y="189"/>
                    <a:pt x="277" y="177"/>
                    <a:pt x="284" y="180"/>
                  </a:cubicBezTo>
                  <a:cubicBezTo>
                    <a:pt x="287" y="181"/>
                    <a:pt x="291" y="184"/>
                    <a:pt x="295" y="187"/>
                  </a:cubicBezTo>
                  <a:cubicBezTo>
                    <a:pt x="299" y="186"/>
                    <a:pt x="304" y="185"/>
                    <a:pt x="308" y="182"/>
                  </a:cubicBezTo>
                  <a:cubicBezTo>
                    <a:pt x="316" y="175"/>
                    <a:pt x="340" y="162"/>
                    <a:pt x="341" y="158"/>
                  </a:cubicBezTo>
                  <a:cubicBezTo>
                    <a:pt x="342" y="154"/>
                    <a:pt x="342" y="146"/>
                    <a:pt x="348" y="141"/>
                  </a:cubicBezTo>
                  <a:cubicBezTo>
                    <a:pt x="355" y="137"/>
                    <a:pt x="360" y="133"/>
                    <a:pt x="361" y="129"/>
                  </a:cubicBezTo>
                  <a:cubicBezTo>
                    <a:pt x="361" y="128"/>
                    <a:pt x="362" y="126"/>
                    <a:pt x="363" y="123"/>
                  </a:cubicBezTo>
                  <a:cubicBezTo>
                    <a:pt x="363" y="123"/>
                    <a:pt x="362" y="123"/>
                    <a:pt x="362" y="123"/>
                  </a:cubicBezTo>
                  <a:cubicBezTo>
                    <a:pt x="349" y="122"/>
                    <a:pt x="349" y="118"/>
                    <a:pt x="348" y="110"/>
                  </a:cubicBezTo>
                  <a:cubicBezTo>
                    <a:pt x="348" y="102"/>
                    <a:pt x="346" y="100"/>
                    <a:pt x="339" y="93"/>
                  </a:cubicBezTo>
                  <a:cubicBezTo>
                    <a:pt x="332" y="86"/>
                    <a:pt x="313" y="82"/>
                    <a:pt x="301" y="79"/>
                  </a:cubicBezTo>
                  <a:cubicBezTo>
                    <a:pt x="289" y="77"/>
                    <a:pt x="279" y="79"/>
                    <a:pt x="277" y="84"/>
                  </a:cubicBezTo>
                  <a:cubicBezTo>
                    <a:pt x="275" y="89"/>
                    <a:pt x="263" y="103"/>
                    <a:pt x="252" y="103"/>
                  </a:cubicBezTo>
                  <a:cubicBezTo>
                    <a:pt x="241" y="104"/>
                    <a:pt x="240" y="90"/>
                    <a:pt x="227" y="84"/>
                  </a:cubicBezTo>
                  <a:cubicBezTo>
                    <a:pt x="214" y="79"/>
                    <a:pt x="211" y="70"/>
                    <a:pt x="202" y="58"/>
                  </a:cubicBezTo>
                  <a:cubicBezTo>
                    <a:pt x="193" y="45"/>
                    <a:pt x="201" y="41"/>
                    <a:pt x="200" y="27"/>
                  </a:cubicBezTo>
                  <a:cubicBezTo>
                    <a:pt x="199" y="14"/>
                    <a:pt x="186" y="5"/>
                    <a:pt x="177" y="3"/>
                  </a:cubicBezTo>
                  <a:cubicBezTo>
                    <a:pt x="167" y="0"/>
                    <a:pt x="123" y="20"/>
                    <a:pt x="114" y="21"/>
                  </a:cubicBezTo>
                  <a:cubicBezTo>
                    <a:pt x="110" y="21"/>
                    <a:pt x="103" y="18"/>
                    <a:pt x="96" y="15"/>
                  </a:cubicBezTo>
                  <a:cubicBezTo>
                    <a:pt x="92" y="22"/>
                    <a:pt x="89" y="30"/>
                    <a:pt x="87" y="35"/>
                  </a:cubicBezTo>
                  <a:cubicBezTo>
                    <a:pt x="82" y="50"/>
                    <a:pt x="95" y="87"/>
                    <a:pt x="95" y="95"/>
                  </a:cubicBezTo>
                  <a:cubicBezTo>
                    <a:pt x="95" y="102"/>
                    <a:pt x="88" y="97"/>
                    <a:pt x="82" y="97"/>
                  </a:cubicBezTo>
                  <a:cubicBezTo>
                    <a:pt x="76" y="97"/>
                    <a:pt x="71" y="103"/>
                    <a:pt x="64" y="108"/>
                  </a:cubicBezTo>
                  <a:cubicBezTo>
                    <a:pt x="56" y="113"/>
                    <a:pt x="54" y="104"/>
                    <a:pt x="48" y="100"/>
                  </a:cubicBezTo>
                  <a:cubicBezTo>
                    <a:pt x="41" y="96"/>
                    <a:pt x="38" y="83"/>
                    <a:pt x="32" y="77"/>
                  </a:cubicBezTo>
                  <a:cubicBezTo>
                    <a:pt x="26" y="70"/>
                    <a:pt x="19" y="78"/>
                    <a:pt x="12" y="83"/>
                  </a:cubicBezTo>
                  <a:cubicBezTo>
                    <a:pt x="9" y="85"/>
                    <a:pt x="4" y="91"/>
                    <a:pt x="0" y="97"/>
                  </a:cubicBezTo>
                  <a:cubicBezTo>
                    <a:pt x="9" y="114"/>
                    <a:pt x="6" y="128"/>
                    <a:pt x="7" y="134"/>
                  </a:cubicBezTo>
                  <a:cubicBezTo>
                    <a:pt x="9" y="143"/>
                    <a:pt x="43" y="141"/>
                    <a:pt x="51" y="14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7" name="Freeform 165"/>
            <p:cNvSpPr>
              <a:spLocks/>
            </p:cNvSpPr>
            <p:nvPr/>
          </p:nvSpPr>
          <p:spPr bwMode="auto">
            <a:xfrm>
              <a:off x="5897563" y="3203576"/>
              <a:ext cx="1263650" cy="1130300"/>
            </a:xfrm>
            <a:custGeom>
              <a:avLst/>
              <a:gdLst>
                <a:gd name="T0" fmla="*/ 269 w 337"/>
                <a:gd name="T1" fmla="*/ 213 h 301"/>
                <a:gd name="T2" fmla="*/ 295 w 337"/>
                <a:gd name="T3" fmla="*/ 180 h 301"/>
                <a:gd name="T4" fmla="*/ 336 w 337"/>
                <a:gd name="T5" fmla="*/ 67 h 301"/>
                <a:gd name="T6" fmla="*/ 323 w 337"/>
                <a:gd name="T7" fmla="*/ 39 h 301"/>
                <a:gd name="T8" fmla="*/ 281 w 337"/>
                <a:gd name="T9" fmla="*/ 38 h 301"/>
                <a:gd name="T10" fmla="*/ 266 w 337"/>
                <a:gd name="T11" fmla="*/ 42 h 301"/>
                <a:gd name="T12" fmla="*/ 251 w 337"/>
                <a:gd name="T13" fmla="*/ 31 h 301"/>
                <a:gd name="T14" fmla="*/ 228 w 337"/>
                <a:gd name="T15" fmla="*/ 28 h 301"/>
                <a:gd name="T16" fmla="*/ 208 w 337"/>
                <a:gd name="T17" fmla="*/ 34 h 301"/>
                <a:gd name="T18" fmla="*/ 185 w 337"/>
                <a:gd name="T19" fmla="*/ 19 h 301"/>
                <a:gd name="T20" fmla="*/ 162 w 337"/>
                <a:gd name="T21" fmla="*/ 0 h 301"/>
                <a:gd name="T22" fmla="*/ 131 w 337"/>
                <a:gd name="T23" fmla="*/ 32 h 301"/>
                <a:gd name="T24" fmla="*/ 51 w 337"/>
                <a:gd name="T25" fmla="*/ 73 h 301"/>
                <a:gd name="T26" fmla="*/ 22 w 337"/>
                <a:gd name="T27" fmla="*/ 66 h 301"/>
                <a:gd name="T28" fmla="*/ 22 w 337"/>
                <a:gd name="T29" fmla="*/ 67 h 301"/>
                <a:gd name="T30" fmla="*/ 8 w 337"/>
                <a:gd name="T31" fmla="*/ 112 h 301"/>
                <a:gd name="T32" fmla="*/ 30 w 337"/>
                <a:gd name="T33" fmla="*/ 129 h 301"/>
                <a:gd name="T34" fmla="*/ 32 w 337"/>
                <a:gd name="T35" fmla="*/ 163 h 301"/>
                <a:gd name="T36" fmla="*/ 6 w 337"/>
                <a:gd name="T37" fmla="*/ 201 h 301"/>
                <a:gd name="T38" fmla="*/ 19 w 337"/>
                <a:gd name="T39" fmla="*/ 242 h 301"/>
                <a:gd name="T40" fmla="*/ 55 w 337"/>
                <a:gd name="T41" fmla="*/ 250 h 301"/>
                <a:gd name="T42" fmla="*/ 53 w 337"/>
                <a:gd name="T43" fmla="*/ 277 h 301"/>
                <a:gd name="T44" fmla="*/ 66 w 337"/>
                <a:gd name="T45" fmla="*/ 298 h 301"/>
                <a:gd name="T46" fmla="*/ 77 w 337"/>
                <a:gd name="T47" fmla="*/ 300 h 301"/>
                <a:gd name="T48" fmla="*/ 115 w 337"/>
                <a:gd name="T49" fmla="*/ 296 h 301"/>
                <a:gd name="T50" fmla="*/ 190 w 337"/>
                <a:gd name="T51" fmla="*/ 246 h 301"/>
                <a:gd name="T52" fmla="*/ 205 w 337"/>
                <a:gd name="T53" fmla="*/ 203 h 301"/>
                <a:gd name="T54" fmla="*/ 240 w 337"/>
                <a:gd name="T55" fmla="*/ 185 h 301"/>
                <a:gd name="T56" fmla="*/ 262 w 337"/>
                <a:gd name="T57" fmla="*/ 218 h 301"/>
                <a:gd name="T58" fmla="*/ 269 w 337"/>
                <a:gd name="T59" fmla="*/ 213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7" h="301">
                  <a:moveTo>
                    <a:pt x="269" y="213"/>
                  </a:moveTo>
                  <a:cubicBezTo>
                    <a:pt x="273" y="207"/>
                    <a:pt x="290" y="190"/>
                    <a:pt x="295" y="180"/>
                  </a:cubicBezTo>
                  <a:cubicBezTo>
                    <a:pt x="299" y="170"/>
                    <a:pt x="335" y="79"/>
                    <a:pt x="336" y="67"/>
                  </a:cubicBezTo>
                  <a:cubicBezTo>
                    <a:pt x="337" y="55"/>
                    <a:pt x="337" y="43"/>
                    <a:pt x="323" y="39"/>
                  </a:cubicBezTo>
                  <a:cubicBezTo>
                    <a:pt x="308" y="36"/>
                    <a:pt x="287" y="36"/>
                    <a:pt x="281" y="38"/>
                  </a:cubicBezTo>
                  <a:cubicBezTo>
                    <a:pt x="276" y="40"/>
                    <a:pt x="272" y="47"/>
                    <a:pt x="266" y="42"/>
                  </a:cubicBezTo>
                  <a:cubicBezTo>
                    <a:pt x="260" y="37"/>
                    <a:pt x="262" y="33"/>
                    <a:pt x="251" y="31"/>
                  </a:cubicBezTo>
                  <a:cubicBezTo>
                    <a:pt x="241" y="29"/>
                    <a:pt x="235" y="29"/>
                    <a:pt x="228" y="28"/>
                  </a:cubicBezTo>
                  <a:cubicBezTo>
                    <a:pt x="221" y="27"/>
                    <a:pt x="218" y="39"/>
                    <a:pt x="208" y="34"/>
                  </a:cubicBezTo>
                  <a:cubicBezTo>
                    <a:pt x="198" y="29"/>
                    <a:pt x="195" y="20"/>
                    <a:pt x="185" y="19"/>
                  </a:cubicBezTo>
                  <a:cubicBezTo>
                    <a:pt x="180" y="18"/>
                    <a:pt x="171" y="9"/>
                    <a:pt x="162" y="0"/>
                  </a:cubicBezTo>
                  <a:cubicBezTo>
                    <a:pt x="151" y="12"/>
                    <a:pt x="135" y="28"/>
                    <a:pt x="131" y="32"/>
                  </a:cubicBezTo>
                  <a:cubicBezTo>
                    <a:pt x="123" y="39"/>
                    <a:pt x="55" y="77"/>
                    <a:pt x="51" y="73"/>
                  </a:cubicBezTo>
                  <a:cubicBezTo>
                    <a:pt x="50" y="72"/>
                    <a:pt x="36" y="69"/>
                    <a:pt x="22" y="66"/>
                  </a:cubicBezTo>
                  <a:cubicBezTo>
                    <a:pt x="22" y="67"/>
                    <a:pt x="22" y="67"/>
                    <a:pt x="22" y="67"/>
                  </a:cubicBezTo>
                  <a:cubicBezTo>
                    <a:pt x="22" y="79"/>
                    <a:pt x="16" y="102"/>
                    <a:pt x="8" y="112"/>
                  </a:cubicBezTo>
                  <a:cubicBezTo>
                    <a:pt x="0" y="122"/>
                    <a:pt x="32" y="123"/>
                    <a:pt x="30" y="129"/>
                  </a:cubicBezTo>
                  <a:cubicBezTo>
                    <a:pt x="28" y="136"/>
                    <a:pt x="32" y="154"/>
                    <a:pt x="32" y="163"/>
                  </a:cubicBezTo>
                  <a:cubicBezTo>
                    <a:pt x="32" y="173"/>
                    <a:pt x="9" y="191"/>
                    <a:pt x="6" y="201"/>
                  </a:cubicBezTo>
                  <a:cubicBezTo>
                    <a:pt x="3" y="211"/>
                    <a:pt x="17" y="233"/>
                    <a:pt x="19" y="242"/>
                  </a:cubicBezTo>
                  <a:cubicBezTo>
                    <a:pt x="21" y="251"/>
                    <a:pt x="49" y="241"/>
                    <a:pt x="55" y="250"/>
                  </a:cubicBezTo>
                  <a:cubicBezTo>
                    <a:pt x="62" y="259"/>
                    <a:pt x="53" y="269"/>
                    <a:pt x="53" y="277"/>
                  </a:cubicBezTo>
                  <a:cubicBezTo>
                    <a:pt x="53" y="281"/>
                    <a:pt x="58" y="289"/>
                    <a:pt x="66" y="298"/>
                  </a:cubicBezTo>
                  <a:cubicBezTo>
                    <a:pt x="69" y="299"/>
                    <a:pt x="73" y="300"/>
                    <a:pt x="77" y="300"/>
                  </a:cubicBezTo>
                  <a:cubicBezTo>
                    <a:pt x="89" y="301"/>
                    <a:pt x="107" y="300"/>
                    <a:pt x="115" y="296"/>
                  </a:cubicBezTo>
                  <a:cubicBezTo>
                    <a:pt x="122" y="292"/>
                    <a:pt x="186" y="257"/>
                    <a:pt x="190" y="246"/>
                  </a:cubicBezTo>
                  <a:cubicBezTo>
                    <a:pt x="194" y="235"/>
                    <a:pt x="203" y="207"/>
                    <a:pt x="205" y="203"/>
                  </a:cubicBezTo>
                  <a:cubicBezTo>
                    <a:pt x="207" y="199"/>
                    <a:pt x="230" y="181"/>
                    <a:pt x="240" y="185"/>
                  </a:cubicBezTo>
                  <a:cubicBezTo>
                    <a:pt x="248" y="187"/>
                    <a:pt x="260" y="208"/>
                    <a:pt x="262" y="218"/>
                  </a:cubicBezTo>
                  <a:cubicBezTo>
                    <a:pt x="265" y="217"/>
                    <a:pt x="268" y="216"/>
                    <a:pt x="269" y="21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8" name="Freeform 166"/>
            <p:cNvSpPr>
              <a:spLocks/>
            </p:cNvSpPr>
            <p:nvPr/>
          </p:nvSpPr>
          <p:spPr bwMode="auto">
            <a:xfrm>
              <a:off x="5378450" y="2489201"/>
              <a:ext cx="1339850" cy="1003300"/>
            </a:xfrm>
            <a:custGeom>
              <a:avLst/>
              <a:gdLst>
                <a:gd name="T0" fmla="*/ 269 w 357"/>
                <a:gd name="T1" fmla="*/ 222 h 267"/>
                <a:gd name="T2" fmla="*/ 311 w 357"/>
                <a:gd name="T3" fmla="*/ 174 h 267"/>
                <a:gd name="T4" fmla="*/ 327 w 357"/>
                <a:gd name="T5" fmla="*/ 148 h 267"/>
                <a:gd name="T6" fmla="*/ 354 w 357"/>
                <a:gd name="T7" fmla="*/ 107 h 267"/>
                <a:gd name="T8" fmla="*/ 345 w 357"/>
                <a:gd name="T9" fmla="*/ 95 h 267"/>
                <a:gd name="T10" fmla="*/ 329 w 357"/>
                <a:gd name="T11" fmla="*/ 61 h 267"/>
                <a:gd name="T12" fmla="*/ 329 w 357"/>
                <a:gd name="T13" fmla="*/ 35 h 267"/>
                <a:gd name="T14" fmla="*/ 321 w 357"/>
                <a:gd name="T15" fmla="*/ 27 h 267"/>
                <a:gd name="T16" fmla="*/ 304 w 357"/>
                <a:gd name="T17" fmla="*/ 34 h 267"/>
                <a:gd name="T18" fmla="*/ 261 w 357"/>
                <a:gd name="T19" fmla="*/ 33 h 267"/>
                <a:gd name="T20" fmla="*/ 239 w 357"/>
                <a:gd name="T21" fmla="*/ 11 h 267"/>
                <a:gd name="T22" fmla="*/ 213 w 357"/>
                <a:gd name="T23" fmla="*/ 5 h 267"/>
                <a:gd name="T24" fmla="*/ 191 w 357"/>
                <a:gd name="T25" fmla="*/ 6 h 267"/>
                <a:gd name="T26" fmla="*/ 187 w 357"/>
                <a:gd name="T27" fmla="*/ 25 h 267"/>
                <a:gd name="T28" fmla="*/ 166 w 357"/>
                <a:gd name="T29" fmla="*/ 41 h 267"/>
                <a:gd name="T30" fmla="*/ 142 w 357"/>
                <a:gd name="T31" fmla="*/ 41 h 267"/>
                <a:gd name="T32" fmla="*/ 125 w 357"/>
                <a:gd name="T33" fmla="*/ 49 h 267"/>
                <a:gd name="T34" fmla="*/ 89 w 357"/>
                <a:gd name="T35" fmla="*/ 55 h 267"/>
                <a:gd name="T36" fmla="*/ 63 w 357"/>
                <a:gd name="T37" fmla="*/ 51 h 267"/>
                <a:gd name="T38" fmla="*/ 45 w 357"/>
                <a:gd name="T39" fmla="*/ 62 h 267"/>
                <a:gd name="T40" fmla="*/ 4 w 357"/>
                <a:gd name="T41" fmla="*/ 68 h 267"/>
                <a:gd name="T42" fmla="*/ 4 w 357"/>
                <a:gd name="T43" fmla="*/ 83 h 267"/>
                <a:gd name="T44" fmla="*/ 0 w 357"/>
                <a:gd name="T45" fmla="*/ 91 h 267"/>
                <a:gd name="T46" fmla="*/ 27 w 357"/>
                <a:gd name="T47" fmla="*/ 97 h 267"/>
                <a:gd name="T48" fmla="*/ 46 w 357"/>
                <a:gd name="T49" fmla="*/ 116 h 267"/>
                <a:gd name="T50" fmla="*/ 64 w 357"/>
                <a:gd name="T51" fmla="*/ 125 h 267"/>
                <a:gd name="T52" fmla="*/ 108 w 357"/>
                <a:gd name="T53" fmla="*/ 168 h 267"/>
                <a:gd name="T54" fmla="*/ 122 w 357"/>
                <a:gd name="T55" fmla="*/ 194 h 267"/>
                <a:gd name="T56" fmla="*/ 137 w 357"/>
                <a:gd name="T57" fmla="*/ 211 h 267"/>
                <a:gd name="T58" fmla="*/ 157 w 357"/>
                <a:gd name="T59" fmla="*/ 233 h 267"/>
                <a:gd name="T60" fmla="*/ 160 w 357"/>
                <a:gd name="T61" fmla="*/ 256 h 267"/>
                <a:gd name="T62" fmla="*/ 189 w 357"/>
                <a:gd name="T63" fmla="*/ 263 h 267"/>
                <a:gd name="T64" fmla="*/ 269 w 357"/>
                <a:gd name="T65" fmla="*/ 22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7" h="267">
                  <a:moveTo>
                    <a:pt x="269" y="222"/>
                  </a:moveTo>
                  <a:cubicBezTo>
                    <a:pt x="276" y="215"/>
                    <a:pt x="310" y="181"/>
                    <a:pt x="311" y="174"/>
                  </a:cubicBezTo>
                  <a:cubicBezTo>
                    <a:pt x="313" y="167"/>
                    <a:pt x="321" y="152"/>
                    <a:pt x="327" y="148"/>
                  </a:cubicBezTo>
                  <a:cubicBezTo>
                    <a:pt x="334" y="144"/>
                    <a:pt x="357" y="123"/>
                    <a:pt x="354" y="107"/>
                  </a:cubicBezTo>
                  <a:cubicBezTo>
                    <a:pt x="351" y="92"/>
                    <a:pt x="346" y="105"/>
                    <a:pt x="345" y="95"/>
                  </a:cubicBezTo>
                  <a:cubicBezTo>
                    <a:pt x="345" y="85"/>
                    <a:pt x="333" y="71"/>
                    <a:pt x="329" y="61"/>
                  </a:cubicBezTo>
                  <a:cubicBezTo>
                    <a:pt x="326" y="51"/>
                    <a:pt x="327" y="43"/>
                    <a:pt x="329" y="35"/>
                  </a:cubicBezTo>
                  <a:cubicBezTo>
                    <a:pt x="331" y="27"/>
                    <a:pt x="333" y="27"/>
                    <a:pt x="321" y="27"/>
                  </a:cubicBezTo>
                  <a:cubicBezTo>
                    <a:pt x="309" y="27"/>
                    <a:pt x="313" y="34"/>
                    <a:pt x="304" y="34"/>
                  </a:cubicBezTo>
                  <a:cubicBezTo>
                    <a:pt x="295" y="34"/>
                    <a:pt x="266" y="37"/>
                    <a:pt x="261" y="33"/>
                  </a:cubicBezTo>
                  <a:cubicBezTo>
                    <a:pt x="255" y="29"/>
                    <a:pt x="249" y="13"/>
                    <a:pt x="239" y="11"/>
                  </a:cubicBezTo>
                  <a:cubicBezTo>
                    <a:pt x="230" y="8"/>
                    <a:pt x="219" y="11"/>
                    <a:pt x="213" y="5"/>
                  </a:cubicBezTo>
                  <a:cubicBezTo>
                    <a:pt x="206" y="0"/>
                    <a:pt x="200" y="5"/>
                    <a:pt x="191" y="6"/>
                  </a:cubicBezTo>
                  <a:cubicBezTo>
                    <a:pt x="181" y="7"/>
                    <a:pt x="191" y="18"/>
                    <a:pt x="187" y="25"/>
                  </a:cubicBezTo>
                  <a:cubicBezTo>
                    <a:pt x="183" y="31"/>
                    <a:pt x="179" y="45"/>
                    <a:pt x="166" y="41"/>
                  </a:cubicBezTo>
                  <a:cubicBezTo>
                    <a:pt x="153" y="37"/>
                    <a:pt x="150" y="41"/>
                    <a:pt x="142" y="41"/>
                  </a:cubicBezTo>
                  <a:cubicBezTo>
                    <a:pt x="134" y="42"/>
                    <a:pt x="132" y="47"/>
                    <a:pt x="125" y="49"/>
                  </a:cubicBezTo>
                  <a:cubicBezTo>
                    <a:pt x="117" y="50"/>
                    <a:pt x="97" y="57"/>
                    <a:pt x="89" y="55"/>
                  </a:cubicBezTo>
                  <a:cubicBezTo>
                    <a:pt x="82" y="53"/>
                    <a:pt x="68" y="50"/>
                    <a:pt x="63" y="51"/>
                  </a:cubicBezTo>
                  <a:cubicBezTo>
                    <a:pt x="57" y="51"/>
                    <a:pt x="53" y="62"/>
                    <a:pt x="45" y="62"/>
                  </a:cubicBezTo>
                  <a:cubicBezTo>
                    <a:pt x="42" y="62"/>
                    <a:pt x="23" y="65"/>
                    <a:pt x="4" y="68"/>
                  </a:cubicBezTo>
                  <a:cubicBezTo>
                    <a:pt x="4" y="73"/>
                    <a:pt x="4" y="79"/>
                    <a:pt x="4" y="83"/>
                  </a:cubicBezTo>
                  <a:cubicBezTo>
                    <a:pt x="4" y="85"/>
                    <a:pt x="2" y="88"/>
                    <a:pt x="0" y="91"/>
                  </a:cubicBezTo>
                  <a:cubicBezTo>
                    <a:pt x="13" y="92"/>
                    <a:pt x="25" y="93"/>
                    <a:pt x="27" y="97"/>
                  </a:cubicBezTo>
                  <a:cubicBezTo>
                    <a:pt x="30" y="106"/>
                    <a:pt x="39" y="116"/>
                    <a:pt x="46" y="116"/>
                  </a:cubicBezTo>
                  <a:cubicBezTo>
                    <a:pt x="53" y="116"/>
                    <a:pt x="63" y="119"/>
                    <a:pt x="64" y="125"/>
                  </a:cubicBezTo>
                  <a:cubicBezTo>
                    <a:pt x="65" y="132"/>
                    <a:pt x="103" y="162"/>
                    <a:pt x="108" y="168"/>
                  </a:cubicBezTo>
                  <a:cubicBezTo>
                    <a:pt x="113" y="174"/>
                    <a:pt x="120" y="184"/>
                    <a:pt x="122" y="194"/>
                  </a:cubicBezTo>
                  <a:cubicBezTo>
                    <a:pt x="124" y="204"/>
                    <a:pt x="137" y="203"/>
                    <a:pt x="137" y="211"/>
                  </a:cubicBezTo>
                  <a:cubicBezTo>
                    <a:pt x="137" y="219"/>
                    <a:pt x="163" y="222"/>
                    <a:pt x="157" y="233"/>
                  </a:cubicBezTo>
                  <a:cubicBezTo>
                    <a:pt x="151" y="243"/>
                    <a:pt x="159" y="246"/>
                    <a:pt x="160" y="256"/>
                  </a:cubicBezTo>
                  <a:cubicBezTo>
                    <a:pt x="174" y="259"/>
                    <a:pt x="188" y="262"/>
                    <a:pt x="189" y="263"/>
                  </a:cubicBezTo>
                  <a:cubicBezTo>
                    <a:pt x="193" y="267"/>
                    <a:pt x="261" y="229"/>
                    <a:pt x="269" y="22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49" name="Freeform 167"/>
            <p:cNvSpPr>
              <a:spLocks/>
            </p:cNvSpPr>
            <p:nvPr/>
          </p:nvSpPr>
          <p:spPr bwMode="auto">
            <a:xfrm>
              <a:off x="5438775" y="3165476"/>
              <a:ext cx="577850" cy="838200"/>
            </a:xfrm>
            <a:custGeom>
              <a:avLst/>
              <a:gdLst>
                <a:gd name="T0" fmla="*/ 7 w 154"/>
                <a:gd name="T1" fmla="*/ 149 h 223"/>
                <a:gd name="T2" fmla="*/ 42 w 154"/>
                <a:gd name="T3" fmla="*/ 167 h 223"/>
                <a:gd name="T4" fmla="*/ 37 w 154"/>
                <a:gd name="T5" fmla="*/ 194 h 223"/>
                <a:gd name="T6" fmla="*/ 53 w 154"/>
                <a:gd name="T7" fmla="*/ 211 h 223"/>
                <a:gd name="T8" fmla="*/ 88 w 154"/>
                <a:gd name="T9" fmla="*/ 210 h 223"/>
                <a:gd name="T10" fmla="*/ 104 w 154"/>
                <a:gd name="T11" fmla="*/ 221 h 223"/>
                <a:gd name="T12" fmla="*/ 128 w 154"/>
                <a:gd name="T13" fmla="*/ 217 h 223"/>
                <a:gd name="T14" fmla="*/ 128 w 154"/>
                <a:gd name="T15" fmla="*/ 211 h 223"/>
                <a:gd name="T16" fmla="*/ 154 w 154"/>
                <a:gd name="T17" fmla="*/ 173 h 223"/>
                <a:gd name="T18" fmla="*/ 152 w 154"/>
                <a:gd name="T19" fmla="*/ 139 h 223"/>
                <a:gd name="T20" fmla="*/ 130 w 154"/>
                <a:gd name="T21" fmla="*/ 122 h 223"/>
                <a:gd name="T22" fmla="*/ 144 w 154"/>
                <a:gd name="T23" fmla="*/ 77 h 223"/>
                <a:gd name="T24" fmla="*/ 141 w 154"/>
                <a:gd name="T25" fmla="*/ 53 h 223"/>
                <a:gd name="T26" fmla="*/ 121 w 154"/>
                <a:gd name="T27" fmla="*/ 31 h 223"/>
                <a:gd name="T28" fmla="*/ 106 w 154"/>
                <a:gd name="T29" fmla="*/ 14 h 223"/>
                <a:gd name="T30" fmla="*/ 100 w 154"/>
                <a:gd name="T31" fmla="*/ 0 h 223"/>
                <a:gd name="T32" fmla="*/ 72 w 154"/>
                <a:gd name="T33" fmla="*/ 4 h 223"/>
                <a:gd name="T34" fmla="*/ 84 w 154"/>
                <a:gd name="T35" fmla="*/ 23 h 223"/>
                <a:gd name="T36" fmla="*/ 79 w 154"/>
                <a:gd name="T37" fmla="*/ 39 h 223"/>
                <a:gd name="T38" fmla="*/ 86 w 154"/>
                <a:gd name="T39" fmla="*/ 63 h 223"/>
                <a:gd name="T40" fmla="*/ 37 w 154"/>
                <a:gd name="T41" fmla="*/ 91 h 223"/>
                <a:gd name="T42" fmla="*/ 39 w 154"/>
                <a:gd name="T43" fmla="*/ 115 h 223"/>
                <a:gd name="T44" fmla="*/ 13 w 154"/>
                <a:gd name="T45" fmla="*/ 100 h 223"/>
                <a:gd name="T46" fmla="*/ 20 w 154"/>
                <a:gd name="T47" fmla="*/ 125 h 223"/>
                <a:gd name="T48" fmla="*/ 7 w 154"/>
                <a:gd name="T49" fmla="*/ 149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223">
                  <a:moveTo>
                    <a:pt x="7" y="149"/>
                  </a:moveTo>
                  <a:cubicBezTo>
                    <a:pt x="0" y="160"/>
                    <a:pt x="41" y="161"/>
                    <a:pt x="42" y="167"/>
                  </a:cubicBezTo>
                  <a:cubicBezTo>
                    <a:pt x="43" y="174"/>
                    <a:pt x="33" y="192"/>
                    <a:pt x="37" y="194"/>
                  </a:cubicBezTo>
                  <a:cubicBezTo>
                    <a:pt x="41" y="196"/>
                    <a:pt x="45" y="205"/>
                    <a:pt x="53" y="211"/>
                  </a:cubicBezTo>
                  <a:cubicBezTo>
                    <a:pt x="61" y="218"/>
                    <a:pt x="77" y="212"/>
                    <a:pt x="88" y="210"/>
                  </a:cubicBezTo>
                  <a:cubicBezTo>
                    <a:pt x="99" y="208"/>
                    <a:pt x="89" y="217"/>
                    <a:pt x="104" y="221"/>
                  </a:cubicBezTo>
                  <a:cubicBezTo>
                    <a:pt x="112" y="223"/>
                    <a:pt x="119" y="221"/>
                    <a:pt x="128" y="217"/>
                  </a:cubicBezTo>
                  <a:cubicBezTo>
                    <a:pt x="127" y="215"/>
                    <a:pt x="127" y="213"/>
                    <a:pt x="128" y="211"/>
                  </a:cubicBezTo>
                  <a:cubicBezTo>
                    <a:pt x="131" y="201"/>
                    <a:pt x="154" y="183"/>
                    <a:pt x="154" y="173"/>
                  </a:cubicBezTo>
                  <a:cubicBezTo>
                    <a:pt x="154" y="164"/>
                    <a:pt x="150" y="146"/>
                    <a:pt x="152" y="139"/>
                  </a:cubicBezTo>
                  <a:cubicBezTo>
                    <a:pt x="154" y="133"/>
                    <a:pt x="122" y="132"/>
                    <a:pt x="130" y="122"/>
                  </a:cubicBezTo>
                  <a:cubicBezTo>
                    <a:pt x="138" y="112"/>
                    <a:pt x="144" y="89"/>
                    <a:pt x="144" y="77"/>
                  </a:cubicBezTo>
                  <a:cubicBezTo>
                    <a:pt x="144" y="66"/>
                    <a:pt x="135" y="63"/>
                    <a:pt x="141" y="53"/>
                  </a:cubicBezTo>
                  <a:cubicBezTo>
                    <a:pt x="147" y="42"/>
                    <a:pt x="121" y="39"/>
                    <a:pt x="121" y="31"/>
                  </a:cubicBezTo>
                  <a:cubicBezTo>
                    <a:pt x="121" y="23"/>
                    <a:pt x="108" y="24"/>
                    <a:pt x="106" y="14"/>
                  </a:cubicBezTo>
                  <a:cubicBezTo>
                    <a:pt x="105" y="9"/>
                    <a:pt x="103" y="4"/>
                    <a:pt x="100" y="0"/>
                  </a:cubicBezTo>
                  <a:cubicBezTo>
                    <a:pt x="87" y="0"/>
                    <a:pt x="74" y="1"/>
                    <a:pt x="72" y="4"/>
                  </a:cubicBezTo>
                  <a:cubicBezTo>
                    <a:pt x="68" y="12"/>
                    <a:pt x="82" y="17"/>
                    <a:pt x="84" y="23"/>
                  </a:cubicBezTo>
                  <a:cubicBezTo>
                    <a:pt x="86" y="29"/>
                    <a:pt x="80" y="31"/>
                    <a:pt x="79" y="39"/>
                  </a:cubicBezTo>
                  <a:cubicBezTo>
                    <a:pt x="77" y="47"/>
                    <a:pt x="86" y="56"/>
                    <a:pt x="86" y="63"/>
                  </a:cubicBezTo>
                  <a:cubicBezTo>
                    <a:pt x="86" y="71"/>
                    <a:pt x="51" y="87"/>
                    <a:pt x="37" y="91"/>
                  </a:cubicBezTo>
                  <a:cubicBezTo>
                    <a:pt x="24" y="94"/>
                    <a:pt x="39" y="109"/>
                    <a:pt x="39" y="115"/>
                  </a:cubicBezTo>
                  <a:cubicBezTo>
                    <a:pt x="39" y="122"/>
                    <a:pt x="22" y="105"/>
                    <a:pt x="13" y="100"/>
                  </a:cubicBezTo>
                  <a:cubicBezTo>
                    <a:pt x="17" y="112"/>
                    <a:pt x="20" y="123"/>
                    <a:pt x="20" y="125"/>
                  </a:cubicBezTo>
                  <a:cubicBezTo>
                    <a:pt x="20" y="129"/>
                    <a:pt x="15" y="139"/>
                    <a:pt x="7" y="14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0" name="Freeform 168"/>
            <p:cNvSpPr>
              <a:spLocks/>
            </p:cNvSpPr>
            <p:nvPr/>
          </p:nvSpPr>
          <p:spPr bwMode="auto">
            <a:xfrm>
              <a:off x="4857750" y="3489326"/>
              <a:ext cx="1287463" cy="1314450"/>
            </a:xfrm>
            <a:custGeom>
              <a:avLst/>
              <a:gdLst>
                <a:gd name="T0" fmla="*/ 330 w 343"/>
                <a:gd name="T1" fmla="*/ 201 h 350"/>
                <a:gd name="T2" fmla="*/ 332 w 343"/>
                <a:gd name="T3" fmla="*/ 174 h 350"/>
                <a:gd name="T4" fmla="*/ 296 w 343"/>
                <a:gd name="T5" fmla="*/ 166 h 350"/>
                <a:gd name="T6" fmla="*/ 283 w 343"/>
                <a:gd name="T7" fmla="*/ 131 h 350"/>
                <a:gd name="T8" fmla="*/ 259 w 343"/>
                <a:gd name="T9" fmla="*/ 135 h 350"/>
                <a:gd name="T10" fmla="*/ 243 w 343"/>
                <a:gd name="T11" fmla="*/ 124 h 350"/>
                <a:gd name="T12" fmla="*/ 208 w 343"/>
                <a:gd name="T13" fmla="*/ 125 h 350"/>
                <a:gd name="T14" fmla="*/ 192 w 343"/>
                <a:gd name="T15" fmla="*/ 108 h 350"/>
                <a:gd name="T16" fmla="*/ 197 w 343"/>
                <a:gd name="T17" fmla="*/ 81 h 350"/>
                <a:gd name="T18" fmla="*/ 162 w 343"/>
                <a:gd name="T19" fmla="*/ 63 h 350"/>
                <a:gd name="T20" fmla="*/ 175 w 343"/>
                <a:gd name="T21" fmla="*/ 39 h 350"/>
                <a:gd name="T22" fmla="*/ 168 w 343"/>
                <a:gd name="T23" fmla="*/ 14 h 350"/>
                <a:gd name="T24" fmla="*/ 166 w 343"/>
                <a:gd name="T25" fmla="*/ 13 h 350"/>
                <a:gd name="T26" fmla="*/ 144 w 343"/>
                <a:gd name="T27" fmla="*/ 18 h 350"/>
                <a:gd name="T28" fmla="*/ 136 w 343"/>
                <a:gd name="T29" fmla="*/ 3 h 350"/>
                <a:gd name="T30" fmla="*/ 116 w 343"/>
                <a:gd name="T31" fmla="*/ 0 h 350"/>
                <a:gd name="T32" fmla="*/ 112 w 343"/>
                <a:gd name="T33" fmla="*/ 11 h 350"/>
                <a:gd name="T34" fmla="*/ 125 w 343"/>
                <a:gd name="T35" fmla="*/ 39 h 350"/>
                <a:gd name="T36" fmla="*/ 77 w 343"/>
                <a:gd name="T37" fmla="*/ 56 h 350"/>
                <a:gd name="T38" fmla="*/ 77 w 343"/>
                <a:gd name="T39" fmla="*/ 56 h 350"/>
                <a:gd name="T40" fmla="*/ 80 w 343"/>
                <a:gd name="T41" fmla="*/ 66 h 350"/>
                <a:gd name="T42" fmla="*/ 88 w 343"/>
                <a:gd name="T43" fmla="*/ 72 h 350"/>
                <a:gd name="T44" fmla="*/ 73 w 343"/>
                <a:gd name="T45" fmla="*/ 82 h 350"/>
                <a:gd name="T46" fmla="*/ 60 w 343"/>
                <a:gd name="T47" fmla="*/ 102 h 350"/>
                <a:gd name="T48" fmla="*/ 50 w 343"/>
                <a:gd name="T49" fmla="*/ 94 h 350"/>
                <a:gd name="T50" fmla="*/ 32 w 343"/>
                <a:gd name="T51" fmla="*/ 84 h 350"/>
                <a:gd name="T52" fmla="*/ 29 w 343"/>
                <a:gd name="T53" fmla="*/ 96 h 350"/>
                <a:gd name="T54" fmla="*/ 17 w 343"/>
                <a:gd name="T55" fmla="*/ 123 h 350"/>
                <a:gd name="T56" fmla="*/ 8 w 343"/>
                <a:gd name="T57" fmla="*/ 151 h 350"/>
                <a:gd name="T58" fmla="*/ 7 w 343"/>
                <a:gd name="T59" fmla="*/ 167 h 350"/>
                <a:gd name="T60" fmla="*/ 20 w 343"/>
                <a:gd name="T61" fmla="*/ 191 h 350"/>
                <a:gd name="T62" fmla="*/ 42 w 343"/>
                <a:gd name="T63" fmla="*/ 218 h 350"/>
                <a:gd name="T64" fmla="*/ 104 w 343"/>
                <a:gd name="T65" fmla="*/ 215 h 350"/>
                <a:gd name="T66" fmla="*/ 148 w 343"/>
                <a:gd name="T67" fmla="*/ 204 h 350"/>
                <a:gd name="T68" fmla="*/ 156 w 343"/>
                <a:gd name="T69" fmla="*/ 221 h 350"/>
                <a:gd name="T70" fmla="*/ 181 w 343"/>
                <a:gd name="T71" fmla="*/ 240 h 350"/>
                <a:gd name="T72" fmla="*/ 202 w 343"/>
                <a:gd name="T73" fmla="*/ 279 h 350"/>
                <a:gd name="T74" fmla="*/ 190 w 343"/>
                <a:gd name="T75" fmla="*/ 307 h 350"/>
                <a:gd name="T76" fmla="*/ 208 w 343"/>
                <a:gd name="T77" fmla="*/ 336 h 350"/>
                <a:gd name="T78" fmla="*/ 208 w 343"/>
                <a:gd name="T79" fmla="*/ 350 h 350"/>
                <a:gd name="T80" fmla="*/ 249 w 343"/>
                <a:gd name="T81" fmla="*/ 334 h 350"/>
                <a:gd name="T82" fmla="*/ 260 w 343"/>
                <a:gd name="T83" fmla="*/ 339 h 350"/>
                <a:gd name="T84" fmla="*/ 262 w 343"/>
                <a:gd name="T85" fmla="*/ 321 h 350"/>
                <a:gd name="T86" fmla="*/ 274 w 343"/>
                <a:gd name="T87" fmla="*/ 304 h 350"/>
                <a:gd name="T88" fmla="*/ 269 w 343"/>
                <a:gd name="T89" fmla="*/ 270 h 350"/>
                <a:gd name="T90" fmla="*/ 307 w 343"/>
                <a:gd name="T91" fmla="*/ 272 h 350"/>
                <a:gd name="T92" fmla="*/ 328 w 343"/>
                <a:gd name="T93" fmla="*/ 243 h 350"/>
                <a:gd name="T94" fmla="*/ 330 w 343"/>
                <a:gd name="T95" fmla="*/ 223 h 350"/>
                <a:gd name="T96" fmla="*/ 343 w 343"/>
                <a:gd name="T97" fmla="*/ 222 h 350"/>
                <a:gd name="T98" fmla="*/ 330 w 343"/>
                <a:gd name="T99" fmla="*/ 201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3" h="350">
                  <a:moveTo>
                    <a:pt x="330" y="201"/>
                  </a:moveTo>
                  <a:cubicBezTo>
                    <a:pt x="330" y="193"/>
                    <a:pt x="339" y="183"/>
                    <a:pt x="332" y="174"/>
                  </a:cubicBezTo>
                  <a:cubicBezTo>
                    <a:pt x="326" y="165"/>
                    <a:pt x="298" y="175"/>
                    <a:pt x="296" y="166"/>
                  </a:cubicBezTo>
                  <a:cubicBezTo>
                    <a:pt x="294" y="158"/>
                    <a:pt x="284" y="142"/>
                    <a:pt x="283" y="131"/>
                  </a:cubicBezTo>
                  <a:cubicBezTo>
                    <a:pt x="274" y="135"/>
                    <a:pt x="267" y="137"/>
                    <a:pt x="259" y="135"/>
                  </a:cubicBezTo>
                  <a:cubicBezTo>
                    <a:pt x="244" y="131"/>
                    <a:pt x="254" y="122"/>
                    <a:pt x="243" y="124"/>
                  </a:cubicBezTo>
                  <a:cubicBezTo>
                    <a:pt x="232" y="126"/>
                    <a:pt x="216" y="132"/>
                    <a:pt x="208" y="125"/>
                  </a:cubicBezTo>
                  <a:cubicBezTo>
                    <a:pt x="200" y="119"/>
                    <a:pt x="196" y="110"/>
                    <a:pt x="192" y="108"/>
                  </a:cubicBezTo>
                  <a:cubicBezTo>
                    <a:pt x="188" y="106"/>
                    <a:pt x="198" y="88"/>
                    <a:pt x="197" y="81"/>
                  </a:cubicBezTo>
                  <a:cubicBezTo>
                    <a:pt x="196" y="75"/>
                    <a:pt x="155" y="74"/>
                    <a:pt x="162" y="63"/>
                  </a:cubicBezTo>
                  <a:cubicBezTo>
                    <a:pt x="170" y="53"/>
                    <a:pt x="175" y="43"/>
                    <a:pt x="175" y="39"/>
                  </a:cubicBezTo>
                  <a:cubicBezTo>
                    <a:pt x="175" y="37"/>
                    <a:pt x="172" y="26"/>
                    <a:pt x="168" y="14"/>
                  </a:cubicBezTo>
                  <a:cubicBezTo>
                    <a:pt x="167" y="13"/>
                    <a:pt x="166" y="13"/>
                    <a:pt x="166" y="13"/>
                  </a:cubicBezTo>
                  <a:cubicBezTo>
                    <a:pt x="156" y="9"/>
                    <a:pt x="149" y="14"/>
                    <a:pt x="144" y="18"/>
                  </a:cubicBezTo>
                  <a:cubicBezTo>
                    <a:pt x="140" y="22"/>
                    <a:pt x="142" y="3"/>
                    <a:pt x="136" y="3"/>
                  </a:cubicBezTo>
                  <a:cubicBezTo>
                    <a:pt x="133" y="3"/>
                    <a:pt x="125" y="2"/>
                    <a:pt x="116" y="0"/>
                  </a:cubicBezTo>
                  <a:cubicBezTo>
                    <a:pt x="114" y="3"/>
                    <a:pt x="113" y="7"/>
                    <a:pt x="112" y="11"/>
                  </a:cubicBezTo>
                  <a:cubicBezTo>
                    <a:pt x="108" y="23"/>
                    <a:pt x="125" y="28"/>
                    <a:pt x="125" y="39"/>
                  </a:cubicBezTo>
                  <a:cubicBezTo>
                    <a:pt x="125" y="49"/>
                    <a:pt x="84" y="56"/>
                    <a:pt x="77" y="56"/>
                  </a:cubicBezTo>
                  <a:cubicBezTo>
                    <a:pt x="77" y="56"/>
                    <a:pt x="77" y="56"/>
                    <a:pt x="77" y="56"/>
                  </a:cubicBezTo>
                  <a:cubicBezTo>
                    <a:pt x="77" y="61"/>
                    <a:pt x="78" y="65"/>
                    <a:pt x="80" y="66"/>
                  </a:cubicBezTo>
                  <a:cubicBezTo>
                    <a:pt x="82" y="67"/>
                    <a:pt x="91" y="70"/>
                    <a:pt x="88" y="72"/>
                  </a:cubicBezTo>
                  <a:cubicBezTo>
                    <a:pt x="84" y="74"/>
                    <a:pt x="75" y="77"/>
                    <a:pt x="73" y="82"/>
                  </a:cubicBezTo>
                  <a:cubicBezTo>
                    <a:pt x="72" y="86"/>
                    <a:pt x="66" y="108"/>
                    <a:pt x="60" y="102"/>
                  </a:cubicBezTo>
                  <a:cubicBezTo>
                    <a:pt x="53" y="97"/>
                    <a:pt x="57" y="94"/>
                    <a:pt x="50" y="94"/>
                  </a:cubicBezTo>
                  <a:cubicBezTo>
                    <a:pt x="46" y="94"/>
                    <a:pt x="39" y="89"/>
                    <a:pt x="32" y="84"/>
                  </a:cubicBezTo>
                  <a:cubicBezTo>
                    <a:pt x="30" y="88"/>
                    <a:pt x="29" y="92"/>
                    <a:pt x="29" y="96"/>
                  </a:cubicBezTo>
                  <a:cubicBezTo>
                    <a:pt x="29" y="108"/>
                    <a:pt x="17" y="115"/>
                    <a:pt x="17" y="123"/>
                  </a:cubicBezTo>
                  <a:cubicBezTo>
                    <a:pt x="17" y="130"/>
                    <a:pt x="17" y="145"/>
                    <a:pt x="8" y="151"/>
                  </a:cubicBezTo>
                  <a:cubicBezTo>
                    <a:pt x="0" y="158"/>
                    <a:pt x="0" y="158"/>
                    <a:pt x="7" y="167"/>
                  </a:cubicBezTo>
                  <a:cubicBezTo>
                    <a:pt x="14" y="177"/>
                    <a:pt x="19" y="184"/>
                    <a:pt x="20" y="191"/>
                  </a:cubicBezTo>
                  <a:cubicBezTo>
                    <a:pt x="20" y="199"/>
                    <a:pt x="36" y="214"/>
                    <a:pt x="42" y="218"/>
                  </a:cubicBezTo>
                  <a:cubicBezTo>
                    <a:pt x="49" y="222"/>
                    <a:pt x="94" y="215"/>
                    <a:pt x="104" y="215"/>
                  </a:cubicBezTo>
                  <a:cubicBezTo>
                    <a:pt x="113" y="215"/>
                    <a:pt x="142" y="204"/>
                    <a:pt x="148" y="204"/>
                  </a:cubicBezTo>
                  <a:cubicBezTo>
                    <a:pt x="154" y="204"/>
                    <a:pt x="149" y="210"/>
                    <a:pt x="156" y="221"/>
                  </a:cubicBezTo>
                  <a:cubicBezTo>
                    <a:pt x="162" y="231"/>
                    <a:pt x="178" y="228"/>
                    <a:pt x="181" y="240"/>
                  </a:cubicBezTo>
                  <a:cubicBezTo>
                    <a:pt x="184" y="252"/>
                    <a:pt x="202" y="271"/>
                    <a:pt x="202" y="279"/>
                  </a:cubicBezTo>
                  <a:cubicBezTo>
                    <a:pt x="201" y="288"/>
                    <a:pt x="191" y="289"/>
                    <a:pt x="190" y="307"/>
                  </a:cubicBezTo>
                  <a:cubicBezTo>
                    <a:pt x="190" y="325"/>
                    <a:pt x="208" y="329"/>
                    <a:pt x="208" y="336"/>
                  </a:cubicBezTo>
                  <a:cubicBezTo>
                    <a:pt x="208" y="338"/>
                    <a:pt x="208" y="343"/>
                    <a:pt x="208" y="350"/>
                  </a:cubicBezTo>
                  <a:cubicBezTo>
                    <a:pt x="222" y="344"/>
                    <a:pt x="244" y="337"/>
                    <a:pt x="249" y="334"/>
                  </a:cubicBezTo>
                  <a:cubicBezTo>
                    <a:pt x="253" y="333"/>
                    <a:pt x="257" y="335"/>
                    <a:pt x="260" y="339"/>
                  </a:cubicBezTo>
                  <a:cubicBezTo>
                    <a:pt x="260" y="329"/>
                    <a:pt x="261" y="322"/>
                    <a:pt x="262" y="321"/>
                  </a:cubicBezTo>
                  <a:cubicBezTo>
                    <a:pt x="263" y="317"/>
                    <a:pt x="274" y="313"/>
                    <a:pt x="274" y="304"/>
                  </a:cubicBezTo>
                  <a:cubicBezTo>
                    <a:pt x="274" y="295"/>
                    <a:pt x="260" y="277"/>
                    <a:pt x="269" y="270"/>
                  </a:cubicBezTo>
                  <a:cubicBezTo>
                    <a:pt x="278" y="263"/>
                    <a:pt x="300" y="277"/>
                    <a:pt x="307" y="272"/>
                  </a:cubicBezTo>
                  <a:cubicBezTo>
                    <a:pt x="314" y="267"/>
                    <a:pt x="328" y="249"/>
                    <a:pt x="328" y="243"/>
                  </a:cubicBezTo>
                  <a:cubicBezTo>
                    <a:pt x="328" y="237"/>
                    <a:pt x="326" y="228"/>
                    <a:pt x="330" y="223"/>
                  </a:cubicBezTo>
                  <a:cubicBezTo>
                    <a:pt x="332" y="219"/>
                    <a:pt x="337" y="221"/>
                    <a:pt x="343" y="222"/>
                  </a:cubicBezTo>
                  <a:cubicBezTo>
                    <a:pt x="335" y="213"/>
                    <a:pt x="330" y="205"/>
                    <a:pt x="330" y="20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1" name="Freeform 169"/>
            <p:cNvSpPr>
              <a:spLocks/>
            </p:cNvSpPr>
            <p:nvPr/>
          </p:nvSpPr>
          <p:spPr bwMode="auto">
            <a:xfrm>
              <a:off x="6981825" y="1749426"/>
              <a:ext cx="915988" cy="684213"/>
            </a:xfrm>
            <a:custGeom>
              <a:avLst/>
              <a:gdLst>
                <a:gd name="T0" fmla="*/ 66 w 244"/>
                <a:gd name="T1" fmla="*/ 18 h 182"/>
                <a:gd name="T2" fmla="*/ 59 w 244"/>
                <a:gd name="T3" fmla="*/ 35 h 182"/>
                <a:gd name="T4" fmla="*/ 26 w 244"/>
                <a:gd name="T5" fmla="*/ 59 h 182"/>
                <a:gd name="T6" fmla="*/ 3 w 244"/>
                <a:gd name="T7" fmla="*/ 72 h 182"/>
                <a:gd name="T8" fmla="*/ 20 w 244"/>
                <a:gd name="T9" fmla="*/ 80 h 182"/>
                <a:gd name="T10" fmla="*/ 52 w 244"/>
                <a:gd name="T11" fmla="*/ 98 h 182"/>
                <a:gd name="T12" fmla="*/ 90 w 244"/>
                <a:gd name="T13" fmla="*/ 97 h 182"/>
                <a:gd name="T14" fmla="*/ 122 w 244"/>
                <a:gd name="T15" fmla="*/ 122 h 182"/>
                <a:gd name="T16" fmla="*/ 148 w 244"/>
                <a:gd name="T17" fmla="*/ 125 h 182"/>
                <a:gd name="T18" fmla="*/ 156 w 244"/>
                <a:gd name="T19" fmla="*/ 141 h 182"/>
                <a:gd name="T20" fmla="*/ 178 w 244"/>
                <a:gd name="T21" fmla="*/ 176 h 182"/>
                <a:gd name="T22" fmla="*/ 200 w 244"/>
                <a:gd name="T23" fmla="*/ 160 h 182"/>
                <a:gd name="T24" fmla="*/ 218 w 244"/>
                <a:gd name="T25" fmla="*/ 158 h 182"/>
                <a:gd name="T26" fmla="*/ 220 w 244"/>
                <a:gd name="T27" fmla="*/ 144 h 182"/>
                <a:gd name="T28" fmla="*/ 244 w 244"/>
                <a:gd name="T29" fmla="*/ 141 h 182"/>
                <a:gd name="T30" fmla="*/ 228 w 244"/>
                <a:gd name="T31" fmla="*/ 116 h 182"/>
                <a:gd name="T32" fmla="*/ 233 w 244"/>
                <a:gd name="T33" fmla="*/ 88 h 182"/>
                <a:gd name="T34" fmla="*/ 227 w 244"/>
                <a:gd name="T35" fmla="*/ 64 h 182"/>
                <a:gd name="T36" fmla="*/ 237 w 244"/>
                <a:gd name="T37" fmla="*/ 37 h 182"/>
                <a:gd name="T38" fmla="*/ 213 w 244"/>
                <a:gd name="T39" fmla="*/ 32 h 182"/>
                <a:gd name="T40" fmla="*/ 186 w 244"/>
                <a:gd name="T41" fmla="*/ 21 h 182"/>
                <a:gd name="T42" fmla="*/ 178 w 244"/>
                <a:gd name="T43" fmla="*/ 4 h 182"/>
                <a:gd name="T44" fmla="*/ 164 w 244"/>
                <a:gd name="T45" fmla="*/ 8 h 182"/>
                <a:gd name="T46" fmla="*/ 147 w 244"/>
                <a:gd name="T47" fmla="*/ 25 h 182"/>
                <a:gd name="T48" fmla="*/ 129 w 244"/>
                <a:gd name="T49" fmla="*/ 14 h 182"/>
                <a:gd name="T50" fmla="*/ 109 w 244"/>
                <a:gd name="T51" fmla="*/ 4 h 182"/>
                <a:gd name="T52" fmla="*/ 81 w 244"/>
                <a:gd name="T53" fmla="*/ 0 h 182"/>
                <a:gd name="T54" fmla="*/ 79 w 244"/>
                <a:gd name="T55" fmla="*/ 6 h 182"/>
                <a:gd name="T56" fmla="*/ 66 w 244"/>
                <a:gd name="T57" fmla="*/ 18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4" h="182">
                  <a:moveTo>
                    <a:pt x="66" y="18"/>
                  </a:moveTo>
                  <a:cubicBezTo>
                    <a:pt x="60" y="23"/>
                    <a:pt x="60" y="31"/>
                    <a:pt x="59" y="35"/>
                  </a:cubicBezTo>
                  <a:cubicBezTo>
                    <a:pt x="58" y="39"/>
                    <a:pt x="34" y="52"/>
                    <a:pt x="26" y="59"/>
                  </a:cubicBezTo>
                  <a:cubicBezTo>
                    <a:pt x="18" y="66"/>
                    <a:pt x="6" y="61"/>
                    <a:pt x="3" y="72"/>
                  </a:cubicBezTo>
                  <a:cubicBezTo>
                    <a:pt x="0" y="82"/>
                    <a:pt x="15" y="72"/>
                    <a:pt x="20" y="80"/>
                  </a:cubicBezTo>
                  <a:cubicBezTo>
                    <a:pt x="24" y="87"/>
                    <a:pt x="42" y="93"/>
                    <a:pt x="52" y="98"/>
                  </a:cubicBezTo>
                  <a:cubicBezTo>
                    <a:pt x="63" y="102"/>
                    <a:pt x="84" y="96"/>
                    <a:pt x="90" y="97"/>
                  </a:cubicBezTo>
                  <a:cubicBezTo>
                    <a:pt x="95" y="98"/>
                    <a:pt x="116" y="116"/>
                    <a:pt x="122" y="122"/>
                  </a:cubicBezTo>
                  <a:cubicBezTo>
                    <a:pt x="129" y="128"/>
                    <a:pt x="138" y="125"/>
                    <a:pt x="148" y="125"/>
                  </a:cubicBezTo>
                  <a:cubicBezTo>
                    <a:pt x="157" y="125"/>
                    <a:pt x="155" y="130"/>
                    <a:pt x="156" y="141"/>
                  </a:cubicBezTo>
                  <a:cubicBezTo>
                    <a:pt x="158" y="152"/>
                    <a:pt x="169" y="171"/>
                    <a:pt x="178" y="176"/>
                  </a:cubicBezTo>
                  <a:cubicBezTo>
                    <a:pt x="186" y="182"/>
                    <a:pt x="196" y="161"/>
                    <a:pt x="200" y="160"/>
                  </a:cubicBezTo>
                  <a:cubicBezTo>
                    <a:pt x="204" y="160"/>
                    <a:pt x="214" y="158"/>
                    <a:pt x="218" y="158"/>
                  </a:cubicBezTo>
                  <a:cubicBezTo>
                    <a:pt x="222" y="157"/>
                    <a:pt x="214" y="145"/>
                    <a:pt x="220" y="144"/>
                  </a:cubicBezTo>
                  <a:cubicBezTo>
                    <a:pt x="222" y="144"/>
                    <a:pt x="232" y="143"/>
                    <a:pt x="244" y="141"/>
                  </a:cubicBezTo>
                  <a:cubicBezTo>
                    <a:pt x="239" y="131"/>
                    <a:pt x="230" y="119"/>
                    <a:pt x="228" y="116"/>
                  </a:cubicBezTo>
                  <a:cubicBezTo>
                    <a:pt x="224" y="113"/>
                    <a:pt x="236" y="95"/>
                    <a:pt x="233" y="88"/>
                  </a:cubicBezTo>
                  <a:cubicBezTo>
                    <a:pt x="230" y="80"/>
                    <a:pt x="223" y="70"/>
                    <a:pt x="227" y="64"/>
                  </a:cubicBezTo>
                  <a:cubicBezTo>
                    <a:pt x="229" y="62"/>
                    <a:pt x="233" y="51"/>
                    <a:pt x="237" y="37"/>
                  </a:cubicBezTo>
                  <a:cubicBezTo>
                    <a:pt x="229" y="35"/>
                    <a:pt x="220" y="32"/>
                    <a:pt x="213" y="32"/>
                  </a:cubicBezTo>
                  <a:cubicBezTo>
                    <a:pt x="200" y="32"/>
                    <a:pt x="192" y="29"/>
                    <a:pt x="186" y="21"/>
                  </a:cubicBezTo>
                  <a:cubicBezTo>
                    <a:pt x="179" y="14"/>
                    <a:pt x="184" y="4"/>
                    <a:pt x="178" y="4"/>
                  </a:cubicBezTo>
                  <a:cubicBezTo>
                    <a:pt x="173" y="5"/>
                    <a:pt x="167" y="1"/>
                    <a:pt x="164" y="8"/>
                  </a:cubicBezTo>
                  <a:cubicBezTo>
                    <a:pt x="161" y="15"/>
                    <a:pt x="156" y="25"/>
                    <a:pt x="147" y="25"/>
                  </a:cubicBezTo>
                  <a:cubicBezTo>
                    <a:pt x="138" y="25"/>
                    <a:pt x="137" y="15"/>
                    <a:pt x="129" y="14"/>
                  </a:cubicBezTo>
                  <a:cubicBezTo>
                    <a:pt x="120" y="12"/>
                    <a:pt x="116" y="8"/>
                    <a:pt x="109" y="4"/>
                  </a:cubicBezTo>
                  <a:cubicBezTo>
                    <a:pt x="101" y="0"/>
                    <a:pt x="93" y="0"/>
                    <a:pt x="81" y="0"/>
                  </a:cubicBezTo>
                  <a:cubicBezTo>
                    <a:pt x="80" y="3"/>
                    <a:pt x="79" y="5"/>
                    <a:pt x="79" y="6"/>
                  </a:cubicBezTo>
                  <a:cubicBezTo>
                    <a:pt x="78" y="10"/>
                    <a:pt x="73" y="14"/>
                    <a:pt x="66" y="1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2" name="Freeform 170"/>
            <p:cNvSpPr>
              <a:spLocks/>
            </p:cNvSpPr>
            <p:nvPr/>
          </p:nvSpPr>
          <p:spPr bwMode="auto">
            <a:xfrm>
              <a:off x="5832475" y="3883026"/>
              <a:ext cx="1209675" cy="1530350"/>
            </a:xfrm>
            <a:custGeom>
              <a:avLst/>
              <a:gdLst>
                <a:gd name="T0" fmla="*/ 302 w 322"/>
                <a:gd name="T1" fmla="*/ 232 h 407"/>
                <a:gd name="T2" fmla="*/ 254 w 322"/>
                <a:gd name="T3" fmla="*/ 241 h 407"/>
                <a:gd name="T4" fmla="*/ 242 w 322"/>
                <a:gd name="T5" fmla="*/ 222 h 407"/>
                <a:gd name="T6" fmla="*/ 240 w 322"/>
                <a:gd name="T7" fmla="*/ 199 h 407"/>
                <a:gd name="T8" fmla="*/ 249 w 322"/>
                <a:gd name="T9" fmla="*/ 173 h 407"/>
                <a:gd name="T10" fmla="*/ 262 w 322"/>
                <a:gd name="T11" fmla="*/ 154 h 407"/>
                <a:gd name="T12" fmla="*/ 252 w 322"/>
                <a:gd name="T13" fmla="*/ 141 h 407"/>
                <a:gd name="T14" fmla="*/ 265 w 322"/>
                <a:gd name="T15" fmla="*/ 79 h 407"/>
                <a:gd name="T16" fmla="*/ 278 w 322"/>
                <a:gd name="T17" fmla="*/ 42 h 407"/>
                <a:gd name="T18" fmla="*/ 257 w 322"/>
                <a:gd name="T19" fmla="*/ 4 h 407"/>
                <a:gd name="T20" fmla="*/ 222 w 322"/>
                <a:gd name="T21" fmla="*/ 22 h 407"/>
                <a:gd name="T22" fmla="*/ 207 w 322"/>
                <a:gd name="T23" fmla="*/ 65 h 407"/>
                <a:gd name="T24" fmla="*/ 132 w 322"/>
                <a:gd name="T25" fmla="*/ 115 h 407"/>
                <a:gd name="T26" fmla="*/ 94 w 322"/>
                <a:gd name="T27" fmla="*/ 119 h 407"/>
                <a:gd name="T28" fmla="*/ 70 w 322"/>
                <a:gd name="T29" fmla="*/ 118 h 407"/>
                <a:gd name="T30" fmla="*/ 68 w 322"/>
                <a:gd name="T31" fmla="*/ 138 h 407"/>
                <a:gd name="T32" fmla="*/ 47 w 322"/>
                <a:gd name="T33" fmla="*/ 167 h 407"/>
                <a:gd name="T34" fmla="*/ 9 w 322"/>
                <a:gd name="T35" fmla="*/ 165 h 407"/>
                <a:gd name="T36" fmla="*/ 14 w 322"/>
                <a:gd name="T37" fmla="*/ 199 h 407"/>
                <a:gd name="T38" fmla="*/ 2 w 322"/>
                <a:gd name="T39" fmla="*/ 216 h 407"/>
                <a:gd name="T40" fmla="*/ 0 w 322"/>
                <a:gd name="T41" fmla="*/ 234 h 407"/>
                <a:gd name="T42" fmla="*/ 7 w 322"/>
                <a:gd name="T43" fmla="*/ 247 h 407"/>
                <a:gd name="T44" fmla="*/ 23 w 322"/>
                <a:gd name="T45" fmla="*/ 264 h 407"/>
                <a:gd name="T46" fmla="*/ 19 w 322"/>
                <a:gd name="T47" fmla="*/ 278 h 407"/>
                <a:gd name="T48" fmla="*/ 23 w 322"/>
                <a:gd name="T49" fmla="*/ 294 h 407"/>
                <a:gd name="T50" fmla="*/ 45 w 322"/>
                <a:gd name="T51" fmla="*/ 300 h 407"/>
                <a:gd name="T52" fmla="*/ 46 w 322"/>
                <a:gd name="T53" fmla="*/ 313 h 407"/>
                <a:gd name="T54" fmla="*/ 44 w 322"/>
                <a:gd name="T55" fmla="*/ 340 h 407"/>
                <a:gd name="T56" fmla="*/ 44 w 322"/>
                <a:gd name="T57" fmla="*/ 359 h 407"/>
                <a:gd name="T58" fmla="*/ 33 w 322"/>
                <a:gd name="T59" fmla="*/ 366 h 407"/>
                <a:gd name="T60" fmla="*/ 98 w 322"/>
                <a:gd name="T61" fmla="*/ 405 h 407"/>
                <a:gd name="T62" fmla="*/ 122 w 322"/>
                <a:gd name="T63" fmla="*/ 394 h 407"/>
                <a:gd name="T64" fmla="*/ 134 w 322"/>
                <a:gd name="T65" fmla="*/ 399 h 407"/>
                <a:gd name="T66" fmla="*/ 146 w 322"/>
                <a:gd name="T67" fmla="*/ 395 h 407"/>
                <a:gd name="T68" fmla="*/ 148 w 322"/>
                <a:gd name="T69" fmla="*/ 385 h 407"/>
                <a:gd name="T70" fmla="*/ 144 w 322"/>
                <a:gd name="T71" fmla="*/ 381 h 407"/>
                <a:gd name="T72" fmla="*/ 151 w 322"/>
                <a:gd name="T73" fmla="*/ 374 h 407"/>
                <a:gd name="T74" fmla="*/ 137 w 322"/>
                <a:gd name="T75" fmla="*/ 375 h 407"/>
                <a:gd name="T76" fmla="*/ 152 w 322"/>
                <a:gd name="T77" fmla="*/ 363 h 407"/>
                <a:gd name="T78" fmla="*/ 175 w 322"/>
                <a:gd name="T79" fmla="*/ 362 h 407"/>
                <a:gd name="T80" fmla="*/ 193 w 322"/>
                <a:gd name="T81" fmla="*/ 343 h 407"/>
                <a:gd name="T82" fmla="*/ 188 w 322"/>
                <a:gd name="T83" fmla="*/ 335 h 407"/>
                <a:gd name="T84" fmla="*/ 203 w 322"/>
                <a:gd name="T85" fmla="*/ 314 h 407"/>
                <a:gd name="T86" fmla="*/ 238 w 322"/>
                <a:gd name="T87" fmla="*/ 309 h 407"/>
                <a:gd name="T88" fmla="*/ 256 w 322"/>
                <a:gd name="T89" fmla="*/ 323 h 407"/>
                <a:gd name="T90" fmla="*/ 275 w 322"/>
                <a:gd name="T91" fmla="*/ 326 h 407"/>
                <a:gd name="T92" fmla="*/ 301 w 322"/>
                <a:gd name="T93" fmla="*/ 289 h 407"/>
                <a:gd name="T94" fmla="*/ 322 w 322"/>
                <a:gd name="T95" fmla="*/ 257 h 407"/>
                <a:gd name="T96" fmla="*/ 302 w 322"/>
                <a:gd name="T97" fmla="*/ 232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2" h="407">
                  <a:moveTo>
                    <a:pt x="302" y="232"/>
                  </a:moveTo>
                  <a:cubicBezTo>
                    <a:pt x="292" y="224"/>
                    <a:pt x="266" y="241"/>
                    <a:pt x="254" y="241"/>
                  </a:cubicBezTo>
                  <a:cubicBezTo>
                    <a:pt x="242" y="241"/>
                    <a:pt x="239" y="230"/>
                    <a:pt x="242" y="222"/>
                  </a:cubicBezTo>
                  <a:cubicBezTo>
                    <a:pt x="246" y="215"/>
                    <a:pt x="234" y="204"/>
                    <a:pt x="240" y="199"/>
                  </a:cubicBezTo>
                  <a:cubicBezTo>
                    <a:pt x="245" y="194"/>
                    <a:pt x="249" y="177"/>
                    <a:pt x="249" y="173"/>
                  </a:cubicBezTo>
                  <a:cubicBezTo>
                    <a:pt x="249" y="169"/>
                    <a:pt x="259" y="159"/>
                    <a:pt x="262" y="154"/>
                  </a:cubicBezTo>
                  <a:cubicBezTo>
                    <a:pt x="264" y="148"/>
                    <a:pt x="254" y="146"/>
                    <a:pt x="252" y="141"/>
                  </a:cubicBezTo>
                  <a:cubicBezTo>
                    <a:pt x="250" y="136"/>
                    <a:pt x="264" y="94"/>
                    <a:pt x="265" y="79"/>
                  </a:cubicBezTo>
                  <a:cubicBezTo>
                    <a:pt x="266" y="64"/>
                    <a:pt x="274" y="48"/>
                    <a:pt x="278" y="42"/>
                  </a:cubicBezTo>
                  <a:cubicBezTo>
                    <a:pt x="283" y="37"/>
                    <a:pt x="267" y="7"/>
                    <a:pt x="257" y="4"/>
                  </a:cubicBezTo>
                  <a:cubicBezTo>
                    <a:pt x="247" y="0"/>
                    <a:pt x="224" y="18"/>
                    <a:pt x="222" y="22"/>
                  </a:cubicBezTo>
                  <a:cubicBezTo>
                    <a:pt x="220" y="26"/>
                    <a:pt x="211" y="54"/>
                    <a:pt x="207" y="65"/>
                  </a:cubicBezTo>
                  <a:cubicBezTo>
                    <a:pt x="203" y="76"/>
                    <a:pt x="139" y="111"/>
                    <a:pt x="132" y="115"/>
                  </a:cubicBezTo>
                  <a:cubicBezTo>
                    <a:pt x="124" y="119"/>
                    <a:pt x="106" y="120"/>
                    <a:pt x="94" y="119"/>
                  </a:cubicBezTo>
                  <a:cubicBezTo>
                    <a:pt x="82" y="118"/>
                    <a:pt x="74" y="112"/>
                    <a:pt x="70" y="118"/>
                  </a:cubicBezTo>
                  <a:cubicBezTo>
                    <a:pt x="66" y="123"/>
                    <a:pt x="68" y="132"/>
                    <a:pt x="68" y="138"/>
                  </a:cubicBezTo>
                  <a:cubicBezTo>
                    <a:pt x="68" y="144"/>
                    <a:pt x="54" y="162"/>
                    <a:pt x="47" y="167"/>
                  </a:cubicBezTo>
                  <a:cubicBezTo>
                    <a:pt x="40" y="172"/>
                    <a:pt x="18" y="158"/>
                    <a:pt x="9" y="165"/>
                  </a:cubicBezTo>
                  <a:cubicBezTo>
                    <a:pt x="0" y="172"/>
                    <a:pt x="14" y="190"/>
                    <a:pt x="14" y="199"/>
                  </a:cubicBezTo>
                  <a:cubicBezTo>
                    <a:pt x="14" y="208"/>
                    <a:pt x="3" y="212"/>
                    <a:pt x="2" y="216"/>
                  </a:cubicBezTo>
                  <a:cubicBezTo>
                    <a:pt x="1" y="217"/>
                    <a:pt x="0" y="224"/>
                    <a:pt x="0" y="234"/>
                  </a:cubicBezTo>
                  <a:cubicBezTo>
                    <a:pt x="3" y="238"/>
                    <a:pt x="5" y="243"/>
                    <a:pt x="7" y="247"/>
                  </a:cubicBezTo>
                  <a:cubicBezTo>
                    <a:pt x="10" y="255"/>
                    <a:pt x="16" y="256"/>
                    <a:pt x="23" y="264"/>
                  </a:cubicBezTo>
                  <a:cubicBezTo>
                    <a:pt x="30" y="273"/>
                    <a:pt x="19" y="275"/>
                    <a:pt x="19" y="278"/>
                  </a:cubicBezTo>
                  <a:cubicBezTo>
                    <a:pt x="19" y="281"/>
                    <a:pt x="18" y="287"/>
                    <a:pt x="23" y="294"/>
                  </a:cubicBezTo>
                  <a:cubicBezTo>
                    <a:pt x="27" y="301"/>
                    <a:pt x="40" y="300"/>
                    <a:pt x="45" y="300"/>
                  </a:cubicBezTo>
                  <a:cubicBezTo>
                    <a:pt x="51" y="300"/>
                    <a:pt x="51" y="309"/>
                    <a:pt x="46" y="313"/>
                  </a:cubicBezTo>
                  <a:cubicBezTo>
                    <a:pt x="41" y="317"/>
                    <a:pt x="41" y="333"/>
                    <a:pt x="44" y="340"/>
                  </a:cubicBezTo>
                  <a:cubicBezTo>
                    <a:pt x="48" y="347"/>
                    <a:pt x="47" y="355"/>
                    <a:pt x="44" y="359"/>
                  </a:cubicBezTo>
                  <a:cubicBezTo>
                    <a:pt x="43" y="360"/>
                    <a:pt x="39" y="363"/>
                    <a:pt x="33" y="366"/>
                  </a:cubicBezTo>
                  <a:cubicBezTo>
                    <a:pt x="60" y="382"/>
                    <a:pt x="94" y="404"/>
                    <a:pt x="98" y="405"/>
                  </a:cubicBezTo>
                  <a:cubicBezTo>
                    <a:pt x="103" y="407"/>
                    <a:pt x="117" y="397"/>
                    <a:pt x="122" y="394"/>
                  </a:cubicBezTo>
                  <a:cubicBezTo>
                    <a:pt x="127" y="391"/>
                    <a:pt x="130" y="398"/>
                    <a:pt x="134" y="399"/>
                  </a:cubicBezTo>
                  <a:cubicBezTo>
                    <a:pt x="137" y="400"/>
                    <a:pt x="143" y="396"/>
                    <a:pt x="146" y="395"/>
                  </a:cubicBezTo>
                  <a:cubicBezTo>
                    <a:pt x="149" y="393"/>
                    <a:pt x="148" y="388"/>
                    <a:pt x="148" y="385"/>
                  </a:cubicBezTo>
                  <a:cubicBezTo>
                    <a:pt x="148" y="382"/>
                    <a:pt x="147" y="383"/>
                    <a:pt x="144" y="381"/>
                  </a:cubicBezTo>
                  <a:cubicBezTo>
                    <a:pt x="141" y="379"/>
                    <a:pt x="149" y="377"/>
                    <a:pt x="151" y="374"/>
                  </a:cubicBezTo>
                  <a:cubicBezTo>
                    <a:pt x="153" y="371"/>
                    <a:pt x="142" y="375"/>
                    <a:pt x="137" y="375"/>
                  </a:cubicBezTo>
                  <a:cubicBezTo>
                    <a:pt x="132" y="375"/>
                    <a:pt x="147" y="364"/>
                    <a:pt x="152" y="363"/>
                  </a:cubicBezTo>
                  <a:cubicBezTo>
                    <a:pt x="157" y="362"/>
                    <a:pt x="168" y="362"/>
                    <a:pt x="175" y="362"/>
                  </a:cubicBezTo>
                  <a:cubicBezTo>
                    <a:pt x="178" y="362"/>
                    <a:pt x="186" y="352"/>
                    <a:pt x="193" y="343"/>
                  </a:cubicBezTo>
                  <a:cubicBezTo>
                    <a:pt x="190" y="340"/>
                    <a:pt x="188" y="337"/>
                    <a:pt x="188" y="335"/>
                  </a:cubicBezTo>
                  <a:cubicBezTo>
                    <a:pt x="188" y="330"/>
                    <a:pt x="197" y="318"/>
                    <a:pt x="203" y="314"/>
                  </a:cubicBezTo>
                  <a:cubicBezTo>
                    <a:pt x="209" y="310"/>
                    <a:pt x="231" y="310"/>
                    <a:pt x="238" y="309"/>
                  </a:cubicBezTo>
                  <a:cubicBezTo>
                    <a:pt x="246" y="308"/>
                    <a:pt x="246" y="322"/>
                    <a:pt x="256" y="323"/>
                  </a:cubicBezTo>
                  <a:cubicBezTo>
                    <a:pt x="264" y="324"/>
                    <a:pt x="268" y="323"/>
                    <a:pt x="275" y="326"/>
                  </a:cubicBezTo>
                  <a:cubicBezTo>
                    <a:pt x="287" y="311"/>
                    <a:pt x="299" y="294"/>
                    <a:pt x="301" y="289"/>
                  </a:cubicBezTo>
                  <a:cubicBezTo>
                    <a:pt x="303" y="282"/>
                    <a:pt x="315" y="264"/>
                    <a:pt x="322" y="257"/>
                  </a:cubicBezTo>
                  <a:cubicBezTo>
                    <a:pt x="315" y="246"/>
                    <a:pt x="307" y="236"/>
                    <a:pt x="302" y="23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3" name="Freeform 171"/>
            <p:cNvSpPr>
              <a:spLocks/>
            </p:cNvSpPr>
            <p:nvPr/>
          </p:nvSpPr>
          <p:spPr bwMode="auto">
            <a:xfrm>
              <a:off x="6467475" y="5040313"/>
              <a:ext cx="569913" cy="977900"/>
            </a:xfrm>
            <a:custGeom>
              <a:avLst/>
              <a:gdLst>
                <a:gd name="T0" fmla="*/ 87 w 152"/>
                <a:gd name="T1" fmla="*/ 15 h 260"/>
                <a:gd name="T2" fmla="*/ 69 w 152"/>
                <a:gd name="T3" fmla="*/ 1 h 260"/>
                <a:gd name="T4" fmla="*/ 34 w 152"/>
                <a:gd name="T5" fmla="*/ 6 h 260"/>
                <a:gd name="T6" fmla="*/ 19 w 152"/>
                <a:gd name="T7" fmla="*/ 27 h 260"/>
                <a:gd name="T8" fmla="*/ 24 w 152"/>
                <a:gd name="T9" fmla="*/ 35 h 260"/>
                <a:gd name="T10" fmla="*/ 40 w 152"/>
                <a:gd name="T11" fmla="*/ 20 h 260"/>
                <a:gd name="T12" fmla="*/ 73 w 152"/>
                <a:gd name="T13" fmla="*/ 52 h 260"/>
                <a:gd name="T14" fmla="*/ 75 w 152"/>
                <a:gd name="T15" fmla="*/ 81 h 260"/>
                <a:gd name="T16" fmla="*/ 40 w 152"/>
                <a:gd name="T17" fmla="*/ 106 h 260"/>
                <a:gd name="T18" fmla="*/ 23 w 152"/>
                <a:gd name="T19" fmla="*/ 123 h 260"/>
                <a:gd name="T20" fmla="*/ 3 w 152"/>
                <a:gd name="T21" fmla="*/ 148 h 260"/>
                <a:gd name="T22" fmla="*/ 15 w 152"/>
                <a:gd name="T23" fmla="*/ 169 h 260"/>
                <a:gd name="T24" fmla="*/ 33 w 152"/>
                <a:gd name="T25" fmla="*/ 211 h 260"/>
                <a:gd name="T26" fmla="*/ 18 w 152"/>
                <a:gd name="T27" fmla="*/ 237 h 260"/>
                <a:gd name="T28" fmla="*/ 26 w 152"/>
                <a:gd name="T29" fmla="*/ 236 h 260"/>
                <a:gd name="T30" fmla="*/ 35 w 152"/>
                <a:gd name="T31" fmla="*/ 230 h 260"/>
                <a:gd name="T32" fmla="*/ 39 w 152"/>
                <a:gd name="T33" fmla="*/ 243 h 260"/>
                <a:gd name="T34" fmla="*/ 53 w 152"/>
                <a:gd name="T35" fmla="*/ 245 h 260"/>
                <a:gd name="T36" fmla="*/ 63 w 152"/>
                <a:gd name="T37" fmla="*/ 254 h 260"/>
                <a:gd name="T38" fmla="*/ 64 w 152"/>
                <a:gd name="T39" fmla="*/ 234 h 260"/>
                <a:gd name="T40" fmla="*/ 75 w 152"/>
                <a:gd name="T41" fmla="*/ 222 h 260"/>
                <a:gd name="T42" fmla="*/ 81 w 152"/>
                <a:gd name="T43" fmla="*/ 226 h 260"/>
                <a:gd name="T44" fmla="*/ 86 w 152"/>
                <a:gd name="T45" fmla="*/ 215 h 260"/>
                <a:gd name="T46" fmla="*/ 99 w 152"/>
                <a:gd name="T47" fmla="*/ 217 h 260"/>
                <a:gd name="T48" fmla="*/ 98 w 152"/>
                <a:gd name="T49" fmla="*/ 173 h 260"/>
                <a:gd name="T50" fmla="*/ 111 w 152"/>
                <a:gd name="T51" fmla="*/ 173 h 260"/>
                <a:gd name="T52" fmla="*/ 121 w 152"/>
                <a:gd name="T53" fmla="*/ 169 h 260"/>
                <a:gd name="T54" fmla="*/ 151 w 152"/>
                <a:gd name="T55" fmla="*/ 162 h 260"/>
                <a:gd name="T56" fmla="*/ 146 w 152"/>
                <a:gd name="T57" fmla="*/ 149 h 260"/>
                <a:gd name="T58" fmla="*/ 137 w 152"/>
                <a:gd name="T59" fmla="*/ 147 h 260"/>
                <a:gd name="T60" fmla="*/ 134 w 152"/>
                <a:gd name="T61" fmla="*/ 132 h 260"/>
                <a:gd name="T62" fmla="*/ 127 w 152"/>
                <a:gd name="T63" fmla="*/ 116 h 260"/>
                <a:gd name="T64" fmla="*/ 137 w 152"/>
                <a:gd name="T65" fmla="*/ 94 h 260"/>
                <a:gd name="T66" fmla="*/ 133 w 152"/>
                <a:gd name="T67" fmla="*/ 80 h 260"/>
                <a:gd name="T68" fmla="*/ 138 w 152"/>
                <a:gd name="T69" fmla="*/ 68 h 260"/>
                <a:gd name="T70" fmla="*/ 144 w 152"/>
                <a:gd name="T71" fmla="*/ 50 h 260"/>
                <a:gd name="T72" fmla="*/ 146 w 152"/>
                <a:gd name="T73" fmla="*/ 42 h 260"/>
                <a:gd name="T74" fmla="*/ 115 w 152"/>
                <a:gd name="T75" fmla="*/ 24 h 260"/>
                <a:gd name="T76" fmla="*/ 87 w 152"/>
                <a:gd name="T77" fmla="*/ 1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2" h="260">
                  <a:moveTo>
                    <a:pt x="87" y="15"/>
                  </a:moveTo>
                  <a:cubicBezTo>
                    <a:pt x="77" y="14"/>
                    <a:pt x="77" y="0"/>
                    <a:pt x="69" y="1"/>
                  </a:cubicBezTo>
                  <a:cubicBezTo>
                    <a:pt x="62" y="2"/>
                    <a:pt x="40" y="2"/>
                    <a:pt x="34" y="6"/>
                  </a:cubicBezTo>
                  <a:cubicBezTo>
                    <a:pt x="28" y="10"/>
                    <a:pt x="19" y="22"/>
                    <a:pt x="19" y="27"/>
                  </a:cubicBezTo>
                  <a:cubicBezTo>
                    <a:pt x="19" y="29"/>
                    <a:pt x="21" y="32"/>
                    <a:pt x="24" y="35"/>
                  </a:cubicBezTo>
                  <a:cubicBezTo>
                    <a:pt x="30" y="28"/>
                    <a:pt x="36" y="20"/>
                    <a:pt x="40" y="20"/>
                  </a:cubicBezTo>
                  <a:cubicBezTo>
                    <a:pt x="48" y="19"/>
                    <a:pt x="69" y="46"/>
                    <a:pt x="73" y="52"/>
                  </a:cubicBezTo>
                  <a:cubicBezTo>
                    <a:pt x="76" y="58"/>
                    <a:pt x="75" y="72"/>
                    <a:pt x="75" y="81"/>
                  </a:cubicBezTo>
                  <a:cubicBezTo>
                    <a:pt x="75" y="89"/>
                    <a:pt x="44" y="97"/>
                    <a:pt x="40" y="106"/>
                  </a:cubicBezTo>
                  <a:cubicBezTo>
                    <a:pt x="37" y="115"/>
                    <a:pt x="26" y="118"/>
                    <a:pt x="23" y="123"/>
                  </a:cubicBezTo>
                  <a:cubicBezTo>
                    <a:pt x="21" y="128"/>
                    <a:pt x="7" y="143"/>
                    <a:pt x="3" y="148"/>
                  </a:cubicBezTo>
                  <a:cubicBezTo>
                    <a:pt x="0" y="153"/>
                    <a:pt x="14" y="162"/>
                    <a:pt x="15" y="169"/>
                  </a:cubicBezTo>
                  <a:cubicBezTo>
                    <a:pt x="16" y="177"/>
                    <a:pt x="30" y="196"/>
                    <a:pt x="33" y="211"/>
                  </a:cubicBezTo>
                  <a:cubicBezTo>
                    <a:pt x="35" y="220"/>
                    <a:pt x="26" y="230"/>
                    <a:pt x="18" y="237"/>
                  </a:cubicBezTo>
                  <a:cubicBezTo>
                    <a:pt x="22" y="237"/>
                    <a:pt x="25" y="236"/>
                    <a:pt x="26" y="236"/>
                  </a:cubicBezTo>
                  <a:cubicBezTo>
                    <a:pt x="30" y="233"/>
                    <a:pt x="31" y="228"/>
                    <a:pt x="35" y="230"/>
                  </a:cubicBezTo>
                  <a:cubicBezTo>
                    <a:pt x="38" y="233"/>
                    <a:pt x="32" y="244"/>
                    <a:pt x="39" y="243"/>
                  </a:cubicBezTo>
                  <a:cubicBezTo>
                    <a:pt x="45" y="242"/>
                    <a:pt x="49" y="240"/>
                    <a:pt x="53" y="245"/>
                  </a:cubicBezTo>
                  <a:cubicBezTo>
                    <a:pt x="58" y="250"/>
                    <a:pt x="59" y="260"/>
                    <a:pt x="63" y="254"/>
                  </a:cubicBezTo>
                  <a:cubicBezTo>
                    <a:pt x="67" y="247"/>
                    <a:pt x="62" y="241"/>
                    <a:pt x="64" y="234"/>
                  </a:cubicBezTo>
                  <a:cubicBezTo>
                    <a:pt x="66" y="228"/>
                    <a:pt x="72" y="221"/>
                    <a:pt x="75" y="222"/>
                  </a:cubicBezTo>
                  <a:cubicBezTo>
                    <a:pt x="78" y="223"/>
                    <a:pt x="79" y="228"/>
                    <a:pt x="81" y="226"/>
                  </a:cubicBezTo>
                  <a:cubicBezTo>
                    <a:pt x="83" y="223"/>
                    <a:pt x="82" y="215"/>
                    <a:pt x="86" y="215"/>
                  </a:cubicBezTo>
                  <a:cubicBezTo>
                    <a:pt x="91" y="215"/>
                    <a:pt x="96" y="225"/>
                    <a:pt x="99" y="217"/>
                  </a:cubicBezTo>
                  <a:cubicBezTo>
                    <a:pt x="102" y="208"/>
                    <a:pt x="96" y="177"/>
                    <a:pt x="98" y="173"/>
                  </a:cubicBezTo>
                  <a:cubicBezTo>
                    <a:pt x="100" y="169"/>
                    <a:pt x="107" y="175"/>
                    <a:pt x="111" y="173"/>
                  </a:cubicBezTo>
                  <a:cubicBezTo>
                    <a:pt x="115" y="171"/>
                    <a:pt x="112" y="167"/>
                    <a:pt x="121" y="169"/>
                  </a:cubicBezTo>
                  <a:cubicBezTo>
                    <a:pt x="129" y="170"/>
                    <a:pt x="152" y="168"/>
                    <a:pt x="151" y="162"/>
                  </a:cubicBezTo>
                  <a:cubicBezTo>
                    <a:pt x="150" y="157"/>
                    <a:pt x="148" y="151"/>
                    <a:pt x="146" y="149"/>
                  </a:cubicBezTo>
                  <a:cubicBezTo>
                    <a:pt x="145" y="146"/>
                    <a:pt x="137" y="150"/>
                    <a:pt x="137" y="147"/>
                  </a:cubicBezTo>
                  <a:cubicBezTo>
                    <a:pt x="137" y="144"/>
                    <a:pt x="138" y="135"/>
                    <a:pt x="134" y="132"/>
                  </a:cubicBezTo>
                  <a:cubicBezTo>
                    <a:pt x="131" y="128"/>
                    <a:pt x="126" y="121"/>
                    <a:pt x="127" y="116"/>
                  </a:cubicBezTo>
                  <a:cubicBezTo>
                    <a:pt x="129" y="112"/>
                    <a:pt x="139" y="101"/>
                    <a:pt x="137" y="94"/>
                  </a:cubicBezTo>
                  <a:cubicBezTo>
                    <a:pt x="134" y="87"/>
                    <a:pt x="133" y="83"/>
                    <a:pt x="133" y="80"/>
                  </a:cubicBezTo>
                  <a:cubicBezTo>
                    <a:pt x="134" y="78"/>
                    <a:pt x="138" y="74"/>
                    <a:pt x="138" y="68"/>
                  </a:cubicBezTo>
                  <a:cubicBezTo>
                    <a:pt x="138" y="62"/>
                    <a:pt x="144" y="55"/>
                    <a:pt x="144" y="50"/>
                  </a:cubicBezTo>
                  <a:cubicBezTo>
                    <a:pt x="144" y="47"/>
                    <a:pt x="144" y="43"/>
                    <a:pt x="146" y="42"/>
                  </a:cubicBezTo>
                  <a:cubicBezTo>
                    <a:pt x="135" y="34"/>
                    <a:pt x="122" y="30"/>
                    <a:pt x="115" y="24"/>
                  </a:cubicBezTo>
                  <a:cubicBezTo>
                    <a:pt x="103" y="14"/>
                    <a:pt x="97" y="16"/>
                    <a:pt x="87" y="1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4" name="Freeform 172"/>
            <p:cNvSpPr>
              <a:spLocks/>
            </p:cNvSpPr>
            <p:nvPr/>
          </p:nvSpPr>
          <p:spPr bwMode="auto">
            <a:xfrm>
              <a:off x="2698750" y="2155826"/>
              <a:ext cx="668338" cy="795338"/>
            </a:xfrm>
            <a:custGeom>
              <a:avLst/>
              <a:gdLst>
                <a:gd name="T0" fmla="*/ 141 w 178"/>
                <a:gd name="T1" fmla="*/ 55 h 212"/>
                <a:gd name="T2" fmla="*/ 133 w 178"/>
                <a:gd name="T3" fmla="*/ 46 h 212"/>
                <a:gd name="T4" fmla="*/ 115 w 178"/>
                <a:gd name="T5" fmla="*/ 42 h 212"/>
                <a:gd name="T6" fmla="*/ 79 w 178"/>
                <a:gd name="T7" fmla="*/ 44 h 212"/>
                <a:gd name="T8" fmla="*/ 54 w 178"/>
                <a:gd name="T9" fmla="*/ 20 h 212"/>
                <a:gd name="T10" fmla="*/ 52 w 178"/>
                <a:gd name="T11" fmla="*/ 1 h 212"/>
                <a:gd name="T12" fmla="*/ 48 w 178"/>
                <a:gd name="T13" fmla="*/ 0 h 212"/>
                <a:gd name="T14" fmla="*/ 37 w 178"/>
                <a:gd name="T15" fmla="*/ 13 h 212"/>
                <a:gd name="T16" fmla="*/ 28 w 178"/>
                <a:gd name="T17" fmla="*/ 44 h 212"/>
                <a:gd name="T18" fmla="*/ 34 w 178"/>
                <a:gd name="T19" fmla="*/ 59 h 212"/>
                <a:gd name="T20" fmla="*/ 12 w 178"/>
                <a:gd name="T21" fmla="*/ 84 h 212"/>
                <a:gd name="T22" fmla="*/ 7 w 178"/>
                <a:gd name="T23" fmla="*/ 115 h 212"/>
                <a:gd name="T24" fmla="*/ 22 w 178"/>
                <a:gd name="T25" fmla="*/ 138 h 212"/>
                <a:gd name="T26" fmla="*/ 1 w 178"/>
                <a:gd name="T27" fmla="*/ 147 h 212"/>
                <a:gd name="T28" fmla="*/ 1 w 178"/>
                <a:gd name="T29" fmla="*/ 174 h 212"/>
                <a:gd name="T30" fmla="*/ 45 w 178"/>
                <a:gd name="T31" fmla="*/ 206 h 212"/>
                <a:gd name="T32" fmla="*/ 74 w 178"/>
                <a:gd name="T33" fmla="*/ 202 h 212"/>
                <a:gd name="T34" fmla="*/ 74 w 178"/>
                <a:gd name="T35" fmla="*/ 202 h 212"/>
                <a:gd name="T36" fmla="*/ 95 w 178"/>
                <a:gd name="T37" fmla="*/ 182 h 212"/>
                <a:gd name="T38" fmla="*/ 94 w 178"/>
                <a:gd name="T39" fmla="*/ 158 h 212"/>
                <a:gd name="T40" fmla="*/ 111 w 178"/>
                <a:gd name="T41" fmla="*/ 140 h 212"/>
                <a:gd name="T42" fmla="*/ 139 w 178"/>
                <a:gd name="T43" fmla="*/ 132 h 212"/>
                <a:gd name="T44" fmla="*/ 152 w 178"/>
                <a:gd name="T45" fmla="*/ 95 h 212"/>
                <a:gd name="T46" fmla="*/ 178 w 178"/>
                <a:gd name="T47" fmla="*/ 93 h 212"/>
                <a:gd name="T48" fmla="*/ 158 w 178"/>
                <a:gd name="T49" fmla="*/ 55 h 212"/>
                <a:gd name="T50" fmla="*/ 141 w 178"/>
                <a:gd name="T51" fmla="*/ 55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8" h="212">
                  <a:moveTo>
                    <a:pt x="141" y="55"/>
                  </a:moveTo>
                  <a:cubicBezTo>
                    <a:pt x="138" y="55"/>
                    <a:pt x="137" y="48"/>
                    <a:pt x="133" y="46"/>
                  </a:cubicBezTo>
                  <a:cubicBezTo>
                    <a:pt x="128" y="44"/>
                    <a:pt x="121" y="40"/>
                    <a:pt x="115" y="42"/>
                  </a:cubicBezTo>
                  <a:cubicBezTo>
                    <a:pt x="109" y="44"/>
                    <a:pt x="86" y="45"/>
                    <a:pt x="79" y="44"/>
                  </a:cubicBezTo>
                  <a:cubicBezTo>
                    <a:pt x="72" y="43"/>
                    <a:pt x="58" y="26"/>
                    <a:pt x="54" y="20"/>
                  </a:cubicBezTo>
                  <a:cubicBezTo>
                    <a:pt x="51" y="17"/>
                    <a:pt x="52" y="9"/>
                    <a:pt x="52" y="1"/>
                  </a:cubicBezTo>
                  <a:cubicBezTo>
                    <a:pt x="51" y="1"/>
                    <a:pt x="49" y="0"/>
                    <a:pt x="48" y="0"/>
                  </a:cubicBezTo>
                  <a:cubicBezTo>
                    <a:pt x="43" y="6"/>
                    <a:pt x="38" y="11"/>
                    <a:pt x="37" y="13"/>
                  </a:cubicBezTo>
                  <a:cubicBezTo>
                    <a:pt x="33" y="19"/>
                    <a:pt x="30" y="37"/>
                    <a:pt x="28" y="44"/>
                  </a:cubicBezTo>
                  <a:cubicBezTo>
                    <a:pt x="26" y="51"/>
                    <a:pt x="34" y="51"/>
                    <a:pt x="34" y="59"/>
                  </a:cubicBezTo>
                  <a:cubicBezTo>
                    <a:pt x="34" y="66"/>
                    <a:pt x="15" y="79"/>
                    <a:pt x="12" y="84"/>
                  </a:cubicBezTo>
                  <a:cubicBezTo>
                    <a:pt x="8" y="89"/>
                    <a:pt x="8" y="103"/>
                    <a:pt x="7" y="115"/>
                  </a:cubicBezTo>
                  <a:cubicBezTo>
                    <a:pt x="6" y="127"/>
                    <a:pt x="22" y="128"/>
                    <a:pt x="22" y="138"/>
                  </a:cubicBezTo>
                  <a:cubicBezTo>
                    <a:pt x="22" y="144"/>
                    <a:pt x="11" y="146"/>
                    <a:pt x="1" y="147"/>
                  </a:cubicBezTo>
                  <a:cubicBezTo>
                    <a:pt x="0" y="158"/>
                    <a:pt x="0" y="170"/>
                    <a:pt x="1" y="174"/>
                  </a:cubicBezTo>
                  <a:cubicBezTo>
                    <a:pt x="3" y="184"/>
                    <a:pt x="34" y="200"/>
                    <a:pt x="45" y="206"/>
                  </a:cubicBezTo>
                  <a:cubicBezTo>
                    <a:pt x="55" y="212"/>
                    <a:pt x="69" y="198"/>
                    <a:pt x="74" y="202"/>
                  </a:cubicBezTo>
                  <a:cubicBezTo>
                    <a:pt x="74" y="202"/>
                    <a:pt x="74" y="202"/>
                    <a:pt x="74" y="202"/>
                  </a:cubicBezTo>
                  <a:cubicBezTo>
                    <a:pt x="85" y="194"/>
                    <a:pt x="95" y="186"/>
                    <a:pt x="95" y="182"/>
                  </a:cubicBezTo>
                  <a:cubicBezTo>
                    <a:pt x="95" y="173"/>
                    <a:pt x="91" y="164"/>
                    <a:pt x="94" y="158"/>
                  </a:cubicBezTo>
                  <a:cubicBezTo>
                    <a:pt x="97" y="152"/>
                    <a:pt x="110" y="145"/>
                    <a:pt x="111" y="140"/>
                  </a:cubicBezTo>
                  <a:cubicBezTo>
                    <a:pt x="113" y="136"/>
                    <a:pt x="138" y="146"/>
                    <a:pt x="139" y="132"/>
                  </a:cubicBezTo>
                  <a:cubicBezTo>
                    <a:pt x="141" y="118"/>
                    <a:pt x="147" y="99"/>
                    <a:pt x="152" y="95"/>
                  </a:cubicBezTo>
                  <a:cubicBezTo>
                    <a:pt x="156" y="92"/>
                    <a:pt x="169" y="92"/>
                    <a:pt x="178" y="93"/>
                  </a:cubicBezTo>
                  <a:cubicBezTo>
                    <a:pt x="172" y="82"/>
                    <a:pt x="165" y="68"/>
                    <a:pt x="158" y="55"/>
                  </a:cubicBezTo>
                  <a:cubicBezTo>
                    <a:pt x="152" y="56"/>
                    <a:pt x="143" y="55"/>
                    <a:pt x="141" y="5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5" name="Freeform 173"/>
            <p:cNvSpPr>
              <a:spLocks/>
            </p:cNvSpPr>
            <p:nvPr/>
          </p:nvSpPr>
          <p:spPr bwMode="auto">
            <a:xfrm>
              <a:off x="2635250" y="3214688"/>
              <a:ext cx="1312863" cy="1179513"/>
            </a:xfrm>
            <a:custGeom>
              <a:avLst/>
              <a:gdLst>
                <a:gd name="T0" fmla="*/ 298 w 350"/>
                <a:gd name="T1" fmla="*/ 164 h 314"/>
                <a:gd name="T2" fmla="*/ 327 w 350"/>
                <a:gd name="T3" fmla="*/ 130 h 314"/>
                <a:gd name="T4" fmla="*/ 328 w 350"/>
                <a:gd name="T5" fmla="*/ 104 h 314"/>
                <a:gd name="T6" fmla="*/ 350 w 350"/>
                <a:gd name="T7" fmla="*/ 74 h 314"/>
                <a:gd name="T8" fmla="*/ 339 w 350"/>
                <a:gd name="T9" fmla="*/ 64 h 314"/>
                <a:gd name="T10" fmla="*/ 347 w 350"/>
                <a:gd name="T11" fmla="*/ 43 h 314"/>
                <a:gd name="T12" fmla="*/ 325 w 350"/>
                <a:gd name="T13" fmla="*/ 41 h 314"/>
                <a:gd name="T14" fmla="*/ 294 w 350"/>
                <a:gd name="T15" fmla="*/ 33 h 314"/>
                <a:gd name="T16" fmla="*/ 277 w 350"/>
                <a:gd name="T17" fmla="*/ 3 h 314"/>
                <a:gd name="T18" fmla="*/ 223 w 350"/>
                <a:gd name="T19" fmla="*/ 29 h 314"/>
                <a:gd name="T20" fmla="*/ 212 w 350"/>
                <a:gd name="T21" fmla="*/ 11 h 314"/>
                <a:gd name="T22" fmla="*/ 171 w 350"/>
                <a:gd name="T23" fmla="*/ 39 h 314"/>
                <a:gd name="T24" fmla="*/ 153 w 350"/>
                <a:gd name="T25" fmla="*/ 24 h 314"/>
                <a:gd name="T26" fmla="*/ 154 w 350"/>
                <a:gd name="T27" fmla="*/ 13 h 314"/>
                <a:gd name="T28" fmla="*/ 138 w 350"/>
                <a:gd name="T29" fmla="*/ 11 h 314"/>
                <a:gd name="T30" fmla="*/ 140 w 350"/>
                <a:gd name="T31" fmla="*/ 24 h 314"/>
                <a:gd name="T32" fmla="*/ 110 w 350"/>
                <a:gd name="T33" fmla="*/ 37 h 314"/>
                <a:gd name="T34" fmla="*/ 83 w 350"/>
                <a:gd name="T35" fmla="*/ 97 h 314"/>
                <a:gd name="T36" fmla="*/ 45 w 350"/>
                <a:gd name="T37" fmla="*/ 112 h 314"/>
                <a:gd name="T38" fmla="*/ 44 w 350"/>
                <a:gd name="T39" fmla="*/ 127 h 314"/>
                <a:gd name="T40" fmla="*/ 28 w 350"/>
                <a:gd name="T41" fmla="*/ 142 h 314"/>
                <a:gd name="T42" fmla="*/ 28 w 350"/>
                <a:gd name="T43" fmla="*/ 156 h 314"/>
                <a:gd name="T44" fmla="*/ 20 w 350"/>
                <a:gd name="T45" fmla="*/ 170 h 314"/>
                <a:gd name="T46" fmla="*/ 50 w 350"/>
                <a:gd name="T47" fmla="*/ 181 h 314"/>
                <a:gd name="T48" fmla="*/ 64 w 350"/>
                <a:gd name="T49" fmla="*/ 210 h 314"/>
                <a:gd name="T50" fmla="*/ 61 w 350"/>
                <a:gd name="T51" fmla="*/ 233 h 314"/>
                <a:gd name="T52" fmla="*/ 7 w 350"/>
                <a:gd name="T53" fmla="*/ 267 h 314"/>
                <a:gd name="T54" fmla="*/ 4 w 350"/>
                <a:gd name="T55" fmla="*/ 295 h 314"/>
                <a:gd name="T56" fmla="*/ 27 w 350"/>
                <a:gd name="T57" fmla="*/ 305 h 314"/>
                <a:gd name="T58" fmla="*/ 27 w 350"/>
                <a:gd name="T59" fmla="*/ 310 h 314"/>
                <a:gd name="T60" fmla="*/ 61 w 350"/>
                <a:gd name="T61" fmla="*/ 312 h 314"/>
                <a:gd name="T62" fmla="*/ 62 w 350"/>
                <a:gd name="T63" fmla="*/ 314 h 314"/>
                <a:gd name="T64" fmla="*/ 74 w 350"/>
                <a:gd name="T65" fmla="*/ 310 h 314"/>
                <a:gd name="T66" fmla="*/ 89 w 350"/>
                <a:gd name="T67" fmla="*/ 292 h 314"/>
                <a:gd name="T68" fmla="*/ 99 w 350"/>
                <a:gd name="T69" fmla="*/ 268 h 314"/>
                <a:gd name="T70" fmla="*/ 165 w 350"/>
                <a:gd name="T71" fmla="*/ 215 h 314"/>
                <a:gd name="T72" fmla="*/ 192 w 350"/>
                <a:gd name="T73" fmla="*/ 213 h 314"/>
                <a:gd name="T74" fmla="*/ 243 w 350"/>
                <a:gd name="T75" fmla="*/ 163 h 314"/>
                <a:gd name="T76" fmla="*/ 268 w 350"/>
                <a:gd name="T77" fmla="*/ 185 h 314"/>
                <a:gd name="T78" fmla="*/ 298 w 350"/>
                <a:gd name="T79" fmla="*/ 164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0" h="314">
                  <a:moveTo>
                    <a:pt x="298" y="164"/>
                  </a:moveTo>
                  <a:cubicBezTo>
                    <a:pt x="308" y="153"/>
                    <a:pt x="327" y="140"/>
                    <a:pt x="327" y="130"/>
                  </a:cubicBezTo>
                  <a:cubicBezTo>
                    <a:pt x="327" y="120"/>
                    <a:pt x="327" y="107"/>
                    <a:pt x="328" y="104"/>
                  </a:cubicBezTo>
                  <a:cubicBezTo>
                    <a:pt x="328" y="102"/>
                    <a:pt x="350" y="84"/>
                    <a:pt x="350" y="74"/>
                  </a:cubicBezTo>
                  <a:cubicBezTo>
                    <a:pt x="350" y="63"/>
                    <a:pt x="334" y="76"/>
                    <a:pt x="339" y="64"/>
                  </a:cubicBezTo>
                  <a:cubicBezTo>
                    <a:pt x="341" y="61"/>
                    <a:pt x="344" y="52"/>
                    <a:pt x="347" y="43"/>
                  </a:cubicBezTo>
                  <a:cubicBezTo>
                    <a:pt x="339" y="42"/>
                    <a:pt x="332" y="41"/>
                    <a:pt x="325" y="41"/>
                  </a:cubicBezTo>
                  <a:cubicBezTo>
                    <a:pt x="312" y="42"/>
                    <a:pt x="298" y="41"/>
                    <a:pt x="294" y="33"/>
                  </a:cubicBezTo>
                  <a:cubicBezTo>
                    <a:pt x="291" y="25"/>
                    <a:pt x="282" y="6"/>
                    <a:pt x="277" y="3"/>
                  </a:cubicBezTo>
                  <a:cubicBezTo>
                    <a:pt x="272" y="0"/>
                    <a:pt x="228" y="35"/>
                    <a:pt x="223" y="29"/>
                  </a:cubicBezTo>
                  <a:cubicBezTo>
                    <a:pt x="218" y="23"/>
                    <a:pt x="216" y="14"/>
                    <a:pt x="212" y="11"/>
                  </a:cubicBezTo>
                  <a:cubicBezTo>
                    <a:pt x="207" y="8"/>
                    <a:pt x="177" y="44"/>
                    <a:pt x="171" y="39"/>
                  </a:cubicBezTo>
                  <a:cubicBezTo>
                    <a:pt x="165" y="34"/>
                    <a:pt x="152" y="30"/>
                    <a:pt x="153" y="24"/>
                  </a:cubicBezTo>
                  <a:cubicBezTo>
                    <a:pt x="154" y="19"/>
                    <a:pt x="159" y="17"/>
                    <a:pt x="154" y="13"/>
                  </a:cubicBezTo>
                  <a:cubicBezTo>
                    <a:pt x="152" y="12"/>
                    <a:pt x="146" y="11"/>
                    <a:pt x="138" y="11"/>
                  </a:cubicBezTo>
                  <a:cubicBezTo>
                    <a:pt x="140" y="16"/>
                    <a:pt x="141" y="21"/>
                    <a:pt x="140" y="24"/>
                  </a:cubicBezTo>
                  <a:cubicBezTo>
                    <a:pt x="138" y="32"/>
                    <a:pt x="116" y="31"/>
                    <a:pt x="110" y="37"/>
                  </a:cubicBezTo>
                  <a:cubicBezTo>
                    <a:pt x="103" y="43"/>
                    <a:pt x="86" y="90"/>
                    <a:pt x="83" y="97"/>
                  </a:cubicBezTo>
                  <a:cubicBezTo>
                    <a:pt x="82" y="100"/>
                    <a:pt x="66" y="106"/>
                    <a:pt x="45" y="112"/>
                  </a:cubicBezTo>
                  <a:cubicBezTo>
                    <a:pt x="45" y="118"/>
                    <a:pt x="44" y="124"/>
                    <a:pt x="44" y="127"/>
                  </a:cubicBezTo>
                  <a:cubicBezTo>
                    <a:pt x="44" y="134"/>
                    <a:pt x="30" y="139"/>
                    <a:pt x="28" y="142"/>
                  </a:cubicBezTo>
                  <a:cubicBezTo>
                    <a:pt x="26" y="146"/>
                    <a:pt x="28" y="148"/>
                    <a:pt x="28" y="156"/>
                  </a:cubicBezTo>
                  <a:cubicBezTo>
                    <a:pt x="28" y="160"/>
                    <a:pt x="24" y="165"/>
                    <a:pt x="20" y="170"/>
                  </a:cubicBezTo>
                  <a:cubicBezTo>
                    <a:pt x="29" y="172"/>
                    <a:pt x="47" y="178"/>
                    <a:pt x="50" y="181"/>
                  </a:cubicBezTo>
                  <a:cubicBezTo>
                    <a:pt x="53" y="184"/>
                    <a:pt x="61" y="205"/>
                    <a:pt x="64" y="210"/>
                  </a:cubicBezTo>
                  <a:cubicBezTo>
                    <a:pt x="67" y="215"/>
                    <a:pt x="74" y="227"/>
                    <a:pt x="61" y="233"/>
                  </a:cubicBezTo>
                  <a:cubicBezTo>
                    <a:pt x="48" y="238"/>
                    <a:pt x="9" y="262"/>
                    <a:pt x="7" y="267"/>
                  </a:cubicBezTo>
                  <a:cubicBezTo>
                    <a:pt x="4" y="271"/>
                    <a:pt x="0" y="294"/>
                    <a:pt x="4" y="295"/>
                  </a:cubicBezTo>
                  <a:cubicBezTo>
                    <a:pt x="9" y="295"/>
                    <a:pt x="27" y="300"/>
                    <a:pt x="27" y="305"/>
                  </a:cubicBezTo>
                  <a:cubicBezTo>
                    <a:pt x="27" y="306"/>
                    <a:pt x="27" y="308"/>
                    <a:pt x="27" y="310"/>
                  </a:cubicBezTo>
                  <a:cubicBezTo>
                    <a:pt x="44" y="310"/>
                    <a:pt x="60" y="311"/>
                    <a:pt x="61" y="312"/>
                  </a:cubicBezTo>
                  <a:cubicBezTo>
                    <a:pt x="62" y="313"/>
                    <a:pt x="62" y="313"/>
                    <a:pt x="62" y="314"/>
                  </a:cubicBezTo>
                  <a:cubicBezTo>
                    <a:pt x="67" y="312"/>
                    <a:pt x="71" y="311"/>
                    <a:pt x="74" y="310"/>
                  </a:cubicBezTo>
                  <a:cubicBezTo>
                    <a:pt x="81" y="306"/>
                    <a:pt x="89" y="307"/>
                    <a:pt x="89" y="292"/>
                  </a:cubicBezTo>
                  <a:cubicBezTo>
                    <a:pt x="90" y="278"/>
                    <a:pt x="90" y="275"/>
                    <a:pt x="99" y="268"/>
                  </a:cubicBezTo>
                  <a:cubicBezTo>
                    <a:pt x="109" y="261"/>
                    <a:pt x="162" y="217"/>
                    <a:pt x="165" y="215"/>
                  </a:cubicBezTo>
                  <a:cubicBezTo>
                    <a:pt x="168" y="213"/>
                    <a:pt x="189" y="218"/>
                    <a:pt x="192" y="213"/>
                  </a:cubicBezTo>
                  <a:cubicBezTo>
                    <a:pt x="196" y="209"/>
                    <a:pt x="237" y="168"/>
                    <a:pt x="243" y="163"/>
                  </a:cubicBezTo>
                  <a:cubicBezTo>
                    <a:pt x="245" y="161"/>
                    <a:pt x="256" y="172"/>
                    <a:pt x="268" y="185"/>
                  </a:cubicBezTo>
                  <a:cubicBezTo>
                    <a:pt x="283" y="176"/>
                    <a:pt x="295" y="168"/>
                    <a:pt x="298" y="164"/>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6" name="Freeform 174"/>
            <p:cNvSpPr>
              <a:spLocks/>
            </p:cNvSpPr>
            <p:nvPr/>
          </p:nvSpPr>
          <p:spPr bwMode="auto">
            <a:xfrm>
              <a:off x="2976563" y="2497138"/>
              <a:ext cx="1196975" cy="887413"/>
            </a:xfrm>
            <a:custGeom>
              <a:avLst/>
              <a:gdLst>
                <a:gd name="T0" fmla="*/ 62 w 319"/>
                <a:gd name="T1" fmla="*/ 215 h 236"/>
                <a:gd name="T2" fmla="*/ 80 w 319"/>
                <a:gd name="T3" fmla="*/ 230 h 236"/>
                <a:gd name="T4" fmla="*/ 121 w 319"/>
                <a:gd name="T5" fmla="*/ 202 h 236"/>
                <a:gd name="T6" fmla="*/ 132 w 319"/>
                <a:gd name="T7" fmla="*/ 220 h 236"/>
                <a:gd name="T8" fmla="*/ 186 w 319"/>
                <a:gd name="T9" fmla="*/ 194 h 236"/>
                <a:gd name="T10" fmla="*/ 203 w 319"/>
                <a:gd name="T11" fmla="*/ 224 h 236"/>
                <a:gd name="T12" fmla="*/ 234 w 319"/>
                <a:gd name="T13" fmla="*/ 232 h 236"/>
                <a:gd name="T14" fmla="*/ 276 w 319"/>
                <a:gd name="T15" fmla="*/ 236 h 236"/>
                <a:gd name="T16" fmla="*/ 291 w 319"/>
                <a:gd name="T17" fmla="*/ 208 h 236"/>
                <a:gd name="T18" fmla="*/ 312 w 319"/>
                <a:gd name="T19" fmla="*/ 197 h 236"/>
                <a:gd name="T20" fmla="*/ 303 w 319"/>
                <a:gd name="T21" fmla="*/ 180 h 236"/>
                <a:gd name="T22" fmla="*/ 307 w 319"/>
                <a:gd name="T23" fmla="*/ 158 h 236"/>
                <a:gd name="T24" fmla="*/ 295 w 319"/>
                <a:gd name="T25" fmla="*/ 129 h 236"/>
                <a:gd name="T26" fmla="*/ 282 w 319"/>
                <a:gd name="T27" fmla="*/ 100 h 236"/>
                <a:gd name="T28" fmla="*/ 285 w 319"/>
                <a:gd name="T29" fmla="*/ 83 h 236"/>
                <a:gd name="T30" fmla="*/ 280 w 319"/>
                <a:gd name="T31" fmla="*/ 67 h 236"/>
                <a:gd name="T32" fmla="*/ 259 w 319"/>
                <a:gd name="T33" fmla="*/ 44 h 236"/>
                <a:gd name="T34" fmla="*/ 224 w 319"/>
                <a:gd name="T35" fmla="*/ 38 h 236"/>
                <a:gd name="T36" fmla="*/ 210 w 319"/>
                <a:gd name="T37" fmla="*/ 28 h 236"/>
                <a:gd name="T38" fmla="*/ 188 w 319"/>
                <a:gd name="T39" fmla="*/ 33 h 236"/>
                <a:gd name="T40" fmla="*/ 169 w 319"/>
                <a:gd name="T41" fmla="*/ 30 h 236"/>
                <a:gd name="T42" fmla="*/ 137 w 319"/>
                <a:gd name="T43" fmla="*/ 40 h 236"/>
                <a:gd name="T44" fmla="*/ 134 w 319"/>
                <a:gd name="T45" fmla="*/ 18 h 236"/>
                <a:gd name="T46" fmla="*/ 111 w 319"/>
                <a:gd name="T47" fmla="*/ 2 h 236"/>
                <a:gd name="T48" fmla="*/ 78 w 319"/>
                <a:gd name="T49" fmla="*/ 4 h 236"/>
                <a:gd name="T50" fmla="*/ 65 w 319"/>
                <a:gd name="T51" fmla="*/ 41 h 236"/>
                <a:gd name="T52" fmla="*/ 37 w 319"/>
                <a:gd name="T53" fmla="*/ 49 h 236"/>
                <a:gd name="T54" fmla="*/ 20 w 319"/>
                <a:gd name="T55" fmla="*/ 67 h 236"/>
                <a:gd name="T56" fmla="*/ 21 w 319"/>
                <a:gd name="T57" fmla="*/ 91 h 236"/>
                <a:gd name="T58" fmla="*/ 0 w 319"/>
                <a:gd name="T59" fmla="*/ 111 h 236"/>
                <a:gd name="T60" fmla="*/ 27 w 319"/>
                <a:gd name="T61" fmla="*/ 148 h 236"/>
                <a:gd name="T62" fmla="*/ 34 w 319"/>
                <a:gd name="T63" fmla="*/ 178 h 236"/>
                <a:gd name="T64" fmla="*/ 47 w 319"/>
                <a:gd name="T65" fmla="*/ 202 h 236"/>
                <a:gd name="T66" fmla="*/ 63 w 319"/>
                <a:gd name="T67" fmla="*/ 204 h 236"/>
                <a:gd name="T68" fmla="*/ 62 w 319"/>
                <a:gd name="T69" fmla="*/ 215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9" h="236">
                  <a:moveTo>
                    <a:pt x="62" y="215"/>
                  </a:moveTo>
                  <a:cubicBezTo>
                    <a:pt x="61" y="221"/>
                    <a:pt x="74" y="225"/>
                    <a:pt x="80" y="230"/>
                  </a:cubicBezTo>
                  <a:cubicBezTo>
                    <a:pt x="86" y="235"/>
                    <a:pt x="116" y="199"/>
                    <a:pt x="121" y="202"/>
                  </a:cubicBezTo>
                  <a:cubicBezTo>
                    <a:pt x="125" y="205"/>
                    <a:pt x="127" y="214"/>
                    <a:pt x="132" y="220"/>
                  </a:cubicBezTo>
                  <a:cubicBezTo>
                    <a:pt x="137" y="226"/>
                    <a:pt x="181" y="191"/>
                    <a:pt x="186" y="194"/>
                  </a:cubicBezTo>
                  <a:cubicBezTo>
                    <a:pt x="191" y="197"/>
                    <a:pt x="200" y="216"/>
                    <a:pt x="203" y="224"/>
                  </a:cubicBezTo>
                  <a:cubicBezTo>
                    <a:pt x="207" y="232"/>
                    <a:pt x="221" y="233"/>
                    <a:pt x="234" y="232"/>
                  </a:cubicBezTo>
                  <a:cubicBezTo>
                    <a:pt x="247" y="231"/>
                    <a:pt x="261" y="236"/>
                    <a:pt x="276" y="236"/>
                  </a:cubicBezTo>
                  <a:cubicBezTo>
                    <a:pt x="291" y="236"/>
                    <a:pt x="280" y="214"/>
                    <a:pt x="291" y="208"/>
                  </a:cubicBezTo>
                  <a:cubicBezTo>
                    <a:pt x="303" y="202"/>
                    <a:pt x="305" y="202"/>
                    <a:pt x="312" y="197"/>
                  </a:cubicBezTo>
                  <a:cubicBezTo>
                    <a:pt x="319" y="191"/>
                    <a:pt x="307" y="184"/>
                    <a:pt x="303" y="180"/>
                  </a:cubicBezTo>
                  <a:cubicBezTo>
                    <a:pt x="300" y="176"/>
                    <a:pt x="304" y="163"/>
                    <a:pt x="307" y="158"/>
                  </a:cubicBezTo>
                  <a:cubicBezTo>
                    <a:pt x="309" y="153"/>
                    <a:pt x="305" y="134"/>
                    <a:pt x="295" y="129"/>
                  </a:cubicBezTo>
                  <a:cubicBezTo>
                    <a:pt x="286" y="125"/>
                    <a:pt x="286" y="109"/>
                    <a:pt x="282" y="100"/>
                  </a:cubicBezTo>
                  <a:cubicBezTo>
                    <a:pt x="278" y="91"/>
                    <a:pt x="275" y="89"/>
                    <a:pt x="285" y="83"/>
                  </a:cubicBezTo>
                  <a:cubicBezTo>
                    <a:pt x="295" y="78"/>
                    <a:pt x="289" y="67"/>
                    <a:pt x="280" y="67"/>
                  </a:cubicBezTo>
                  <a:cubicBezTo>
                    <a:pt x="271" y="67"/>
                    <a:pt x="271" y="60"/>
                    <a:pt x="259" y="44"/>
                  </a:cubicBezTo>
                  <a:cubicBezTo>
                    <a:pt x="247" y="28"/>
                    <a:pt x="231" y="37"/>
                    <a:pt x="224" y="38"/>
                  </a:cubicBezTo>
                  <a:cubicBezTo>
                    <a:pt x="217" y="39"/>
                    <a:pt x="215" y="33"/>
                    <a:pt x="210" y="28"/>
                  </a:cubicBezTo>
                  <a:cubicBezTo>
                    <a:pt x="205" y="23"/>
                    <a:pt x="193" y="28"/>
                    <a:pt x="188" y="33"/>
                  </a:cubicBezTo>
                  <a:cubicBezTo>
                    <a:pt x="183" y="39"/>
                    <a:pt x="176" y="31"/>
                    <a:pt x="169" y="30"/>
                  </a:cubicBezTo>
                  <a:cubicBezTo>
                    <a:pt x="161" y="29"/>
                    <a:pt x="145" y="38"/>
                    <a:pt x="137" y="40"/>
                  </a:cubicBezTo>
                  <a:cubicBezTo>
                    <a:pt x="129" y="42"/>
                    <a:pt x="134" y="25"/>
                    <a:pt x="134" y="18"/>
                  </a:cubicBezTo>
                  <a:cubicBezTo>
                    <a:pt x="134" y="11"/>
                    <a:pt x="119" y="2"/>
                    <a:pt x="111" y="2"/>
                  </a:cubicBezTo>
                  <a:cubicBezTo>
                    <a:pt x="104" y="2"/>
                    <a:pt x="83" y="0"/>
                    <a:pt x="78" y="4"/>
                  </a:cubicBezTo>
                  <a:cubicBezTo>
                    <a:pt x="73" y="8"/>
                    <a:pt x="67" y="27"/>
                    <a:pt x="65" y="41"/>
                  </a:cubicBezTo>
                  <a:cubicBezTo>
                    <a:pt x="64" y="55"/>
                    <a:pt x="39" y="45"/>
                    <a:pt x="37" y="49"/>
                  </a:cubicBezTo>
                  <a:cubicBezTo>
                    <a:pt x="36" y="54"/>
                    <a:pt x="23" y="61"/>
                    <a:pt x="20" y="67"/>
                  </a:cubicBezTo>
                  <a:cubicBezTo>
                    <a:pt x="17" y="73"/>
                    <a:pt x="21" y="82"/>
                    <a:pt x="21" y="91"/>
                  </a:cubicBezTo>
                  <a:cubicBezTo>
                    <a:pt x="21" y="95"/>
                    <a:pt x="11" y="103"/>
                    <a:pt x="0" y="111"/>
                  </a:cubicBezTo>
                  <a:cubicBezTo>
                    <a:pt x="6" y="114"/>
                    <a:pt x="27" y="141"/>
                    <a:pt x="27" y="148"/>
                  </a:cubicBezTo>
                  <a:cubicBezTo>
                    <a:pt x="27" y="155"/>
                    <a:pt x="28" y="169"/>
                    <a:pt x="34" y="178"/>
                  </a:cubicBezTo>
                  <a:cubicBezTo>
                    <a:pt x="38" y="184"/>
                    <a:pt x="44" y="193"/>
                    <a:pt x="47" y="202"/>
                  </a:cubicBezTo>
                  <a:cubicBezTo>
                    <a:pt x="55" y="202"/>
                    <a:pt x="61" y="203"/>
                    <a:pt x="63" y="204"/>
                  </a:cubicBezTo>
                  <a:cubicBezTo>
                    <a:pt x="68" y="208"/>
                    <a:pt x="63" y="210"/>
                    <a:pt x="62" y="21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7" name="Freeform 175"/>
            <p:cNvSpPr>
              <a:spLocks/>
            </p:cNvSpPr>
            <p:nvPr/>
          </p:nvSpPr>
          <p:spPr bwMode="auto">
            <a:xfrm>
              <a:off x="2109788" y="3492501"/>
              <a:ext cx="704850" cy="544513"/>
            </a:xfrm>
            <a:custGeom>
              <a:avLst/>
              <a:gdLst>
                <a:gd name="T0" fmla="*/ 168 w 188"/>
                <a:gd name="T1" fmla="*/ 68 h 145"/>
                <a:gd name="T2" fmla="*/ 184 w 188"/>
                <a:gd name="T3" fmla="*/ 53 h 145"/>
                <a:gd name="T4" fmla="*/ 185 w 188"/>
                <a:gd name="T5" fmla="*/ 20 h 145"/>
                <a:gd name="T6" fmla="*/ 136 w 188"/>
                <a:gd name="T7" fmla="*/ 2 h 145"/>
                <a:gd name="T8" fmla="*/ 127 w 188"/>
                <a:gd name="T9" fmla="*/ 26 h 145"/>
                <a:gd name="T10" fmla="*/ 108 w 188"/>
                <a:gd name="T11" fmla="*/ 28 h 145"/>
                <a:gd name="T12" fmla="*/ 98 w 188"/>
                <a:gd name="T13" fmla="*/ 34 h 145"/>
                <a:gd name="T14" fmla="*/ 63 w 188"/>
                <a:gd name="T15" fmla="*/ 22 h 145"/>
                <a:gd name="T16" fmla="*/ 44 w 188"/>
                <a:gd name="T17" fmla="*/ 25 h 145"/>
                <a:gd name="T18" fmla="*/ 23 w 188"/>
                <a:gd name="T19" fmla="*/ 46 h 145"/>
                <a:gd name="T20" fmla="*/ 12 w 188"/>
                <a:gd name="T21" fmla="*/ 55 h 145"/>
                <a:gd name="T22" fmla="*/ 21 w 188"/>
                <a:gd name="T23" fmla="*/ 70 h 145"/>
                <a:gd name="T24" fmla="*/ 21 w 188"/>
                <a:gd name="T25" fmla="*/ 98 h 145"/>
                <a:gd name="T26" fmla="*/ 5 w 188"/>
                <a:gd name="T27" fmla="*/ 117 h 145"/>
                <a:gd name="T28" fmla="*/ 22 w 188"/>
                <a:gd name="T29" fmla="*/ 124 h 145"/>
                <a:gd name="T30" fmla="*/ 23 w 188"/>
                <a:gd name="T31" fmla="*/ 130 h 145"/>
                <a:gd name="T32" fmla="*/ 33 w 188"/>
                <a:gd name="T33" fmla="*/ 129 h 145"/>
                <a:gd name="T34" fmla="*/ 50 w 188"/>
                <a:gd name="T35" fmla="*/ 141 h 145"/>
                <a:gd name="T36" fmla="*/ 65 w 188"/>
                <a:gd name="T37" fmla="*/ 134 h 145"/>
                <a:gd name="T38" fmla="*/ 73 w 188"/>
                <a:gd name="T39" fmla="*/ 142 h 145"/>
                <a:gd name="T40" fmla="*/ 98 w 188"/>
                <a:gd name="T41" fmla="*/ 138 h 145"/>
                <a:gd name="T42" fmla="*/ 106 w 188"/>
                <a:gd name="T43" fmla="*/ 128 h 145"/>
                <a:gd name="T44" fmla="*/ 133 w 188"/>
                <a:gd name="T45" fmla="*/ 131 h 145"/>
                <a:gd name="T46" fmla="*/ 143 w 188"/>
                <a:gd name="T47" fmla="*/ 120 h 145"/>
                <a:gd name="T48" fmla="*/ 137 w 188"/>
                <a:gd name="T49" fmla="*/ 102 h 145"/>
                <a:gd name="T50" fmla="*/ 156 w 188"/>
                <a:gd name="T51" fmla="*/ 95 h 145"/>
                <a:gd name="T52" fmla="*/ 160 w 188"/>
                <a:gd name="T53" fmla="*/ 96 h 145"/>
                <a:gd name="T54" fmla="*/ 168 w 188"/>
                <a:gd name="T55" fmla="*/ 82 h 145"/>
                <a:gd name="T56" fmla="*/ 168 w 188"/>
                <a:gd name="T57" fmla="*/ 68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8" h="145">
                  <a:moveTo>
                    <a:pt x="168" y="68"/>
                  </a:moveTo>
                  <a:cubicBezTo>
                    <a:pt x="170" y="65"/>
                    <a:pt x="184" y="60"/>
                    <a:pt x="184" y="53"/>
                  </a:cubicBezTo>
                  <a:cubicBezTo>
                    <a:pt x="184" y="46"/>
                    <a:pt x="188" y="27"/>
                    <a:pt x="185" y="20"/>
                  </a:cubicBezTo>
                  <a:cubicBezTo>
                    <a:pt x="182" y="12"/>
                    <a:pt x="143" y="0"/>
                    <a:pt x="136" y="2"/>
                  </a:cubicBezTo>
                  <a:cubicBezTo>
                    <a:pt x="128" y="4"/>
                    <a:pt x="138" y="26"/>
                    <a:pt x="127" y="26"/>
                  </a:cubicBezTo>
                  <a:cubicBezTo>
                    <a:pt x="116" y="26"/>
                    <a:pt x="114" y="24"/>
                    <a:pt x="108" y="28"/>
                  </a:cubicBezTo>
                  <a:cubicBezTo>
                    <a:pt x="103" y="31"/>
                    <a:pt x="108" y="37"/>
                    <a:pt x="98" y="34"/>
                  </a:cubicBezTo>
                  <a:cubicBezTo>
                    <a:pt x="87" y="30"/>
                    <a:pt x="70" y="28"/>
                    <a:pt x="63" y="22"/>
                  </a:cubicBezTo>
                  <a:cubicBezTo>
                    <a:pt x="60" y="20"/>
                    <a:pt x="53" y="22"/>
                    <a:pt x="44" y="25"/>
                  </a:cubicBezTo>
                  <a:cubicBezTo>
                    <a:pt x="40" y="36"/>
                    <a:pt x="23" y="39"/>
                    <a:pt x="23" y="46"/>
                  </a:cubicBezTo>
                  <a:cubicBezTo>
                    <a:pt x="23" y="55"/>
                    <a:pt x="16" y="53"/>
                    <a:pt x="12" y="55"/>
                  </a:cubicBezTo>
                  <a:cubicBezTo>
                    <a:pt x="8" y="57"/>
                    <a:pt x="19" y="64"/>
                    <a:pt x="21" y="70"/>
                  </a:cubicBezTo>
                  <a:cubicBezTo>
                    <a:pt x="23" y="77"/>
                    <a:pt x="20" y="89"/>
                    <a:pt x="21" y="98"/>
                  </a:cubicBezTo>
                  <a:cubicBezTo>
                    <a:pt x="22" y="106"/>
                    <a:pt x="10" y="110"/>
                    <a:pt x="5" y="117"/>
                  </a:cubicBezTo>
                  <a:cubicBezTo>
                    <a:pt x="0" y="124"/>
                    <a:pt x="18" y="115"/>
                    <a:pt x="22" y="124"/>
                  </a:cubicBezTo>
                  <a:cubicBezTo>
                    <a:pt x="22" y="125"/>
                    <a:pt x="23" y="127"/>
                    <a:pt x="23" y="130"/>
                  </a:cubicBezTo>
                  <a:cubicBezTo>
                    <a:pt x="28" y="129"/>
                    <a:pt x="32" y="129"/>
                    <a:pt x="33" y="129"/>
                  </a:cubicBezTo>
                  <a:cubicBezTo>
                    <a:pt x="37" y="131"/>
                    <a:pt x="43" y="145"/>
                    <a:pt x="50" y="141"/>
                  </a:cubicBezTo>
                  <a:cubicBezTo>
                    <a:pt x="57" y="136"/>
                    <a:pt x="58" y="132"/>
                    <a:pt x="65" y="134"/>
                  </a:cubicBezTo>
                  <a:cubicBezTo>
                    <a:pt x="72" y="136"/>
                    <a:pt x="68" y="142"/>
                    <a:pt x="73" y="142"/>
                  </a:cubicBezTo>
                  <a:cubicBezTo>
                    <a:pt x="78" y="142"/>
                    <a:pt x="96" y="142"/>
                    <a:pt x="98" y="138"/>
                  </a:cubicBezTo>
                  <a:cubicBezTo>
                    <a:pt x="100" y="134"/>
                    <a:pt x="95" y="127"/>
                    <a:pt x="106" y="128"/>
                  </a:cubicBezTo>
                  <a:cubicBezTo>
                    <a:pt x="117" y="128"/>
                    <a:pt x="128" y="135"/>
                    <a:pt x="133" y="131"/>
                  </a:cubicBezTo>
                  <a:cubicBezTo>
                    <a:pt x="137" y="128"/>
                    <a:pt x="145" y="125"/>
                    <a:pt x="143" y="120"/>
                  </a:cubicBezTo>
                  <a:cubicBezTo>
                    <a:pt x="141" y="114"/>
                    <a:pt x="133" y="107"/>
                    <a:pt x="137" y="102"/>
                  </a:cubicBezTo>
                  <a:cubicBezTo>
                    <a:pt x="141" y="97"/>
                    <a:pt x="149" y="94"/>
                    <a:pt x="156" y="95"/>
                  </a:cubicBezTo>
                  <a:cubicBezTo>
                    <a:pt x="157" y="95"/>
                    <a:pt x="159" y="95"/>
                    <a:pt x="160" y="96"/>
                  </a:cubicBezTo>
                  <a:cubicBezTo>
                    <a:pt x="164" y="91"/>
                    <a:pt x="168" y="86"/>
                    <a:pt x="168" y="82"/>
                  </a:cubicBezTo>
                  <a:cubicBezTo>
                    <a:pt x="168" y="74"/>
                    <a:pt x="166" y="72"/>
                    <a:pt x="168" y="6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8" name="Freeform 176"/>
            <p:cNvSpPr>
              <a:spLocks/>
            </p:cNvSpPr>
            <p:nvPr/>
          </p:nvSpPr>
          <p:spPr bwMode="auto">
            <a:xfrm>
              <a:off x="4418013" y="4732338"/>
              <a:ext cx="1606550" cy="1068388"/>
            </a:xfrm>
            <a:custGeom>
              <a:avLst/>
              <a:gdLst>
                <a:gd name="T0" fmla="*/ 421 w 428"/>
                <a:gd name="T1" fmla="*/ 133 h 284"/>
                <a:gd name="T2" fmla="*/ 421 w 428"/>
                <a:gd name="T3" fmla="*/ 114 h 284"/>
                <a:gd name="T4" fmla="*/ 423 w 428"/>
                <a:gd name="T5" fmla="*/ 87 h 284"/>
                <a:gd name="T6" fmla="*/ 422 w 428"/>
                <a:gd name="T7" fmla="*/ 74 h 284"/>
                <a:gd name="T8" fmla="*/ 400 w 428"/>
                <a:gd name="T9" fmla="*/ 68 h 284"/>
                <a:gd name="T10" fmla="*/ 396 w 428"/>
                <a:gd name="T11" fmla="*/ 52 h 284"/>
                <a:gd name="T12" fmla="*/ 400 w 428"/>
                <a:gd name="T13" fmla="*/ 38 h 284"/>
                <a:gd name="T14" fmla="*/ 384 w 428"/>
                <a:gd name="T15" fmla="*/ 21 h 284"/>
                <a:gd name="T16" fmla="*/ 366 w 428"/>
                <a:gd name="T17" fmla="*/ 3 h 284"/>
                <a:gd name="T18" fmla="*/ 312 w 428"/>
                <a:gd name="T19" fmla="*/ 25 h 284"/>
                <a:gd name="T20" fmla="*/ 292 w 428"/>
                <a:gd name="T21" fmla="*/ 39 h 284"/>
                <a:gd name="T22" fmla="*/ 258 w 428"/>
                <a:gd name="T23" fmla="*/ 60 h 284"/>
                <a:gd name="T24" fmla="*/ 216 w 428"/>
                <a:gd name="T25" fmla="*/ 75 h 284"/>
                <a:gd name="T26" fmla="*/ 198 w 428"/>
                <a:gd name="T27" fmla="*/ 81 h 284"/>
                <a:gd name="T28" fmla="*/ 185 w 428"/>
                <a:gd name="T29" fmla="*/ 74 h 284"/>
                <a:gd name="T30" fmla="*/ 145 w 428"/>
                <a:gd name="T31" fmla="*/ 87 h 284"/>
                <a:gd name="T32" fmla="*/ 122 w 428"/>
                <a:gd name="T33" fmla="*/ 101 h 284"/>
                <a:gd name="T34" fmla="*/ 109 w 428"/>
                <a:gd name="T35" fmla="*/ 104 h 284"/>
                <a:gd name="T36" fmla="*/ 105 w 428"/>
                <a:gd name="T37" fmla="*/ 119 h 284"/>
                <a:gd name="T38" fmla="*/ 72 w 428"/>
                <a:gd name="T39" fmla="*/ 128 h 284"/>
                <a:gd name="T40" fmla="*/ 84 w 428"/>
                <a:gd name="T41" fmla="*/ 154 h 284"/>
                <a:gd name="T42" fmla="*/ 108 w 428"/>
                <a:gd name="T43" fmla="*/ 164 h 284"/>
                <a:gd name="T44" fmla="*/ 112 w 428"/>
                <a:gd name="T45" fmla="*/ 184 h 284"/>
                <a:gd name="T46" fmla="*/ 94 w 428"/>
                <a:gd name="T47" fmla="*/ 175 h 284"/>
                <a:gd name="T48" fmla="*/ 86 w 428"/>
                <a:gd name="T49" fmla="*/ 194 h 284"/>
                <a:gd name="T50" fmla="*/ 45 w 428"/>
                <a:gd name="T51" fmla="*/ 202 h 284"/>
                <a:gd name="T52" fmla="*/ 16 w 428"/>
                <a:gd name="T53" fmla="*/ 202 h 284"/>
                <a:gd name="T54" fmla="*/ 13 w 428"/>
                <a:gd name="T55" fmla="*/ 233 h 284"/>
                <a:gd name="T56" fmla="*/ 0 w 428"/>
                <a:gd name="T57" fmla="*/ 268 h 284"/>
                <a:gd name="T58" fmla="*/ 7 w 428"/>
                <a:gd name="T59" fmla="*/ 271 h 284"/>
                <a:gd name="T60" fmla="*/ 48 w 428"/>
                <a:gd name="T61" fmla="*/ 283 h 284"/>
                <a:gd name="T62" fmla="*/ 65 w 428"/>
                <a:gd name="T63" fmla="*/ 272 h 284"/>
                <a:gd name="T64" fmla="*/ 97 w 428"/>
                <a:gd name="T65" fmla="*/ 274 h 284"/>
                <a:gd name="T66" fmla="*/ 101 w 428"/>
                <a:gd name="T67" fmla="*/ 266 h 284"/>
                <a:gd name="T68" fmla="*/ 126 w 428"/>
                <a:gd name="T69" fmla="*/ 264 h 284"/>
                <a:gd name="T70" fmla="*/ 136 w 428"/>
                <a:gd name="T71" fmla="*/ 262 h 284"/>
                <a:gd name="T72" fmla="*/ 146 w 428"/>
                <a:gd name="T73" fmla="*/ 265 h 284"/>
                <a:gd name="T74" fmla="*/ 160 w 428"/>
                <a:gd name="T75" fmla="*/ 260 h 284"/>
                <a:gd name="T76" fmla="*/ 173 w 428"/>
                <a:gd name="T77" fmla="*/ 266 h 284"/>
                <a:gd name="T78" fmla="*/ 187 w 428"/>
                <a:gd name="T79" fmla="*/ 254 h 284"/>
                <a:gd name="T80" fmla="*/ 195 w 428"/>
                <a:gd name="T81" fmla="*/ 259 h 284"/>
                <a:gd name="T82" fmla="*/ 208 w 428"/>
                <a:gd name="T83" fmla="*/ 249 h 284"/>
                <a:gd name="T84" fmla="*/ 229 w 428"/>
                <a:gd name="T85" fmla="*/ 230 h 284"/>
                <a:gd name="T86" fmla="*/ 242 w 428"/>
                <a:gd name="T87" fmla="*/ 244 h 284"/>
                <a:gd name="T88" fmla="*/ 248 w 428"/>
                <a:gd name="T89" fmla="*/ 229 h 284"/>
                <a:gd name="T90" fmla="*/ 261 w 428"/>
                <a:gd name="T91" fmla="*/ 229 h 284"/>
                <a:gd name="T92" fmla="*/ 263 w 428"/>
                <a:gd name="T93" fmla="*/ 207 h 284"/>
                <a:gd name="T94" fmla="*/ 302 w 428"/>
                <a:gd name="T95" fmla="*/ 166 h 284"/>
                <a:gd name="T96" fmla="*/ 318 w 428"/>
                <a:gd name="T97" fmla="*/ 158 h 284"/>
                <a:gd name="T98" fmla="*/ 378 w 428"/>
                <a:gd name="T99" fmla="*/ 124 h 284"/>
                <a:gd name="T100" fmla="*/ 410 w 428"/>
                <a:gd name="T101" fmla="*/ 140 h 284"/>
                <a:gd name="T102" fmla="*/ 421 w 428"/>
                <a:gd name="T103" fmla="*/ 13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8" h="284">
                  <a:moveTo>
                    <a:pt x="421" y="133"/>
                  </a:moveTo>
                  <a:cubicBezTo>
                    <a:pt x="424" y="129"/>
                    <a:pt x="425" y="121"/>
                    <a:pt x="421" y="114"/>
                  </a:cubicBezTo>
                  <a:cubicBezTo>
                    <a:pt x="418" y="107"/>
                    <a:pt x="418" y="91"/>
                    <a:pt x="423" y="87"/>
                  </a:cubicBezTo>
                  <a:cubicBezTo>
                    <a:pt x="428" y="83"/>
                    <a:pt x="428" y="74"/>
                    <a:pt x="422" y="74"/>
                  </a:cubicBezTo>
                  <a:cubicBezTo>
                    <a:pt x="417" y="74"/>
                    <a:pt x="404" y="75"/>
                    <a:pt x="400" y="68"/>
                  </a:cubicBezTo>
                  <a:cubicBezTo>
                    <a:pt x="395" y="61"/>
                    <a:pt x="396" y="55"/>
                    <a:pt x="396" y="52"/>
                  </a:cubicBezTo>
                  <a:cubicBezTo>
                    <a:pt x="396" y="49"/>
                    <a:pt x="407" y="47"/>
                    <a:pt x="400" y="38"/>
                  </a:cubicBezTo>
                  <a:cubicBezTo>
                    <a:pt x="393" y="30"/>
                    <a:pt x="387" y="29"/>
                    <a:pt x="384" y="21"/>
                  </a:cubicBezTo>
                  <a:cubicBezTo>
                    <a:pt x="381" y="14"/>
                    <a:pt x="374" y="0"/>
                    <a:pt x="366" y="3"/>
                  </a:cubicBezTo>
                  <a:cubicBezTo>
                    <a:pt x="359" y="7"/>
                    <a:pt x="316" y="21"/>
                    <a:pt x="312" y="25"/>
                  </a:cubicBezTo>
                  <a:cubicBezTo>
                    <a:pt x="308" y="30"/>
                    <a:pt x="302" y="40"/>
                    <a:pt x="292" y="39"/>
                  </a:cubicBezTo>
                  <a:cubicBezTo>
                    <a:pt x="282" y="39"/>
                    <a:pt x="266" y="60"/>
                    <a:pt x="258" y="60"/>
                  </a:cubicBezTo>
                  <a:cubicBezTo>
                    <a:pt x="251" y="60"/>
                    <a:pt x="224" y="76"/>
                    <a:pt x="216" y="75"/>
                  </a:cubicBezTo>
                  <a:cubicBezTo>
                    <a:pt x="208" y="74"/>
                    <a:pt x="202" y="83"/>
                    <a:pt x="198" y="81"/>
                  </a:cubicBezTo>
                  <a:cubicBezTo>
                    <a:pt x="193" y="79"/>
                    <a:pt x="190" y="74"/>
                    <a:pt x="185" y="74"/>
                  </a:cubicBezTo>
                  <a:cubicBezTo>
                    <a:pt x="181" y="75"/>
                    <a:pt x="154" y="87"/>
                    <a:pt x="145" y="87"/>
                  </a:cubicBezTo>
                  <a:cubicBezTo>
                    <a:pt x="136" y="87"/>
                    <a:pt x="128" y="101"/>
                    <a:pt x="122" y="101"/>
                  </a:cubicBezTo>
                  <a:cubicBezTo>
                    <a:pt x="117" y="101"/>
                    <a:pt x="114" y="103"/>
                    <a:pt x="109" y="104"/>
                  </a:cubicBezTo>
                  <a:cubicBezTo>
                    <a:pt x="105" y="104"/>
                    <a:pt x="112" y="119"/>
                    <a:pt x="105" y="119"/>
                  </a:cubicBezTo>
                  <a:cubicBezTo>
                    <a:pt x="99" y="119"/>
                    <a:pt x="76" y="126"/>
                    <a:pt x="72" y="128"/>
                  </a:cubicBezTo>
                  <a:cubicBezTo>
                    <a:pt x="69" y="131"/>
                    <a:pt x="77" y="149"/>
                    <a:pt x="84" y="154"/>
                  </a:cubicBezTo>
                  <a:cubicBezTo>
                    <a:pt x="90" y="159"/>
                    <a:pt x="102" y="162"/>
                    <a:pt x="108" y="164"/>
                  </a:cubicBezTo>
                  <a:cubicBezTo>
                    <a:pt x="114" y="167"/>
                    <a:pt x="121" y="187"/>
                    <a:pt x="112" y="184"/>
                  </a:cubicBezTo>
                  <a:cubicBezTo>
                    <a:pt x="104" y="180"/>
                    <a:pt x="100" y="172"/>
                    <a:pt x="94" y="175"/>
                  </a:cubicBezTo>
                  <a:cubicBezTo>
                    <a:pt x="89" y="178"/>
                    <a:pt x="95" y="194"/>
                    <a:pt x="86" y="194"/>
                  </a:cubicBezTo>
                  <a:cubicBezTo>
                    <a:pt x="77" y="193"/>
                    <a:pt x="52" y="200"/>
                    <a:pt x="45" y="202"/>
                  </a:cubicBezTo>
                  <a:cubicBezTo>
                    <a:pt x="39" y="204"/>
                    <a:pt x="34" y="200"/>
                    <a:pt x="16" y="202"/>
                  </a:cubicBezTo>
                  <a:cubicBezTo>
                    <a:pt x="17" y="210"/>
                    <a:pt x="14" y="220"/>
                    <a:pt x="13" y="233"/>
                  </a:cubicBezTo>
                  <a:cubicBezTo>
                    <a:pt x="13" y="239"/>
                    <a:pt x="8" y="253"/>
                    <a:pt x="0" y="268"/>
                  </a:cubicBezTo>
                  <a:cubicBezTo>
                    <a:pt x="3" y="269"/>
                    <a:pt x="5" y="269"/>
                    <a:pt x="7" y="271"/>
                  </a:cubicBezTo>
                  <a:cubicBezTo>
                    <a:pt x="13" y="275"/>
                    <a:pt x="39" y="284"/>
                    <a:pt x="48" y="283"/>
                  </a:cubicBezTo>
                  <a:cubicBezTo>
                    <a:pt x="57" y="283"/>
                    <a:pt x="62" y="273"/>
                    <a:pt x="65" y="272"/>
                  </a:cubicBezTo>
                  <a:cubicBezTo>
                    <a:pt x="68" y="271"/>
                    <a:pt x="93" y="274"/>
                    <a:pt x="97" y="274"/>
                  </a:cubicBezTo>
                  <a:cubicBezTo>
                    <a:pt x="101" y="274"/>
                    <a:pt x="98" y="266"/>
                    <a:pt x="101" y="266"/>
                  </a:cubicBezTo>
                  <a:cubicBezTo>
                    <a:pt x="104" y="265"/>
                    <a:pt x="120" y="264"/>
                    <a:pt x="126" y="264"/>
                  </a:cubicBezTo>
                  <a:cubicBezTo>
                    <a:pt x="132" y="264"/>
                    <a:pt x="132" y="263"/>
                    <a:pt x="136" y="262"/>
                  </a:cubicBezTo>
                  <a:cubicBezTo>
                    <a:pt x="139" y="262"/>
                    <a:pt x="140" y="263"/>
                    <a:pt x="146" y="265"/>
                  </a:cubicBezTo>
                  <a:cubicBezTo>
                    <a:pt x="151" y="266"/>
                    <a:pt x="154" y="260"/>
                    <a:pt x="160" y="260"/>
                  </a:cubicBezTo>
                  <a:cubicBezTo>
                    <a:pt x="165" y="260"/>
                    <a:pt x="169" y="264"/>
                    <a:pt x="173" y="266"/>
                  </a:cubicBezTo>
                  <a:cubicBezTo>
                    <a:pt x="177" y="267"/>
                    <a:pt x="183" y="255"/>
                    <a:pt x="187" y="254"/>
                  </a:cubicBezTo>
                  <a:cubicBezTo>
                    <a:pt x="191" y="253"/>
                    <a:pt x="193" y="258"/>
                    <a:pt x="195" y="259"/>
                  </a:cubicBezTo>
                  <a:cubicBezTo>
                    <a:pt x="198" y="260"/>
                    <a:pt x="205" y="249"/>
                    <a:pt x="208" y="249"/>
                  </a:cubicBezTo>
                  <a:cubicBezTo>
                    <a:pt x="211" y="248"/>
                    <a:pt x="220" y="230"/>
                    <a:pt x="229" y="230"/>
                  </a:cubicBezTo>
                  <a:cubicBezTo>
                    <a:pt x="239" y="231"/>
                    <a:pt x="239" y="237"/>
                    <a:pt x="242" y="244"/>
                  </a:cubicBezTo>
                  <a:cubicBezTo>
                    <a:pt x="245" y="250"/>
                    <a:pt x="247" y="231"/>
                    <a:pt x="248" y="229"/>
                  </a:cubicBezTo>
                  <a:cubicBezTo>
                    <a:pt x="250" y="227"/>
                    <a:pt x="256" y="229"/>
                    <a:pt x="261" y="229"/>
                  </a:cubicBezTo>
                  <a:cubicBezTo>
                    <a:pt x="265" y="229"/>
                    <a:pt x="261" y="214"/>
                    <a:pt x="263" y="207"/>
                  </a:cubicBezTo>
                  <a:cubicBezTo>
                    <a:pt x="266" y="201"/>
                    <a:pt x="298" y="172"/>
                    <a:pt x="302" y="166"/>
                  </a:cubicBezTo>
                  <a:cubicBezTo>
                    <a:pt x="307" y="161"/>
                    <a:pt x="312" y="163"/>
                    <a:pt x="318" y="158"/>
                  </a:cubicBezTo>
                  <a:cubicBezTo>
                    <a:pt x="324" y="153"/>
                    <a:pt x="367" y="123"/>
                    <a:pt x="378" y="124"/>
                  </a:cubicBezTo>
                  <a:cubicBezTo>
                    <a:pt x="382" y="124"/>
                    <a:pt x="395" y="131"/>
                    <a:pt x="410" y="140"/>
                  </a:cubicBezTo>
                  <a:cubicBezTo>
                    <a:pt x="416" y="137"/>
                    <a:pt x="420" y="134"/>
                    <a:pt x="421" y="13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59" name="Freeform 177"/>
            <p:cNvSpPr>
              <a:spLocks/>
            </p:cNvSpPr>
            <p:nvPr/>
          </p:nvSpPr>
          <p:spPr bwMode="auto">
            <a:xfrm>
              <a:off x="2867025" y="3811588"/>
              <a:ext cx="1006475" cy="947738"/>
            </a:xfrm>
            <a:custGeom>
              <a:avLst/>
              <a:gdLst>
                <a:gd name="T0" fmla="*/ 212 w 268"/>
                <a:gd name="T1" fmla="*/ 197 h 252"/>
                <a:gd name="T2" fmla="*/ 223 w 268"/>
                <a:gd name="T3" fmla="*/ 183 h 252"/>
                <a:gd name="T4" fmla="*/ 235 w 268"/>
                <a:gd name="T5" fmla="*/ 157 h 252"/>
                <a:gd name="T6" fmla="*/ 234 w 268"/>
                <a:gd name="T7" fmla="*/ 114 h 252"/>
                <a:gd name="T8" fmla="*/ 264 w 268"/>
                <a:gd name="T9" fmla="*/ 101 h 252"/>
                <a:gd name="T10" fmla="*/ 259 w 268"/>
                <a:gd name="T11" fmla="*/ 84 h 252"/>
                <a:gd name="T12" fmla="*/ 181 w 268"/>
                <a:gd name="T13" fmla="*/ 4 h 252"/>
                <a:gd name="T14" fmla="*/ 130 w 268"/>
                <a:gd name="T15" fmla="*/ 54 h 252"/>
                <a:gd name="T16" fmla="*/ 103 w 268"/>
                <a:gd name="T17" fmla="*/ 56 h 252"/>
                <a:gd name="T18" fmla="*/ 37 w 268"/>
                <a:gd name="T19" fmla="*/ 109 h 252"/>
                <a:gd name="T20" fmla="*/ 27 w 268"/>
                <a:gd name="T21" fmla="*/ 133 h 252"/>
                <a:gd name="T22" fmla="*/ 12 w 268"/>
                <a:gd name="T23" fmla="*/ 151 h 252"/>
                <a:gd name="T24" fmla="*/ 0 w 268"/>
                <a:gd name="T25" fmla="*/ 155 h 252"/>
                <a:gd name="T26" fmla="*/ 3 w 268"/>
                <a:gd name="T27" fmla="*/ 168 h 252"/>
                <a:gd name="T28" fmla="*/ 53 w 268"/>
                <a:gd name="T29" fmla="*/ 145 h 252"/>
                <a:gd name="T30" fmla="*/ 77 w 268"/>
                <a:gd name="T31" fmla="*/ 169 h 252"/>
                <a:gd name="T32" fmla="*/ 102 w 268"/>
                <a:gd name="T33" fmla="*/ 173 h 252"/>
                <a:gd name="T34" fmla="*/ 115 w 268"/>
                <a:gd name="T35" fmla="*/ 191 h 252"/>
                <a:gd name="T36" fmla="*/ 154 w 268"/>
                <a:gd name="T37" fmla="*/ 248 h 252"/>
                <a:gd name="T38" fmla="*/ 187 w 268"/>
                <a:gd name="T39" fmla="*/ 241 h 252"/>
                <a:gd name="T40" fmla="*/ 207 w 268"/>
                <a:gd name="T41" fmla="*/ 231 h 252"/>
                <a:gd name="T42" fmla="*/ 211 w 268"/>
                <a:gd name="T43" fmla="*/ 233 h 252"/>
                <a:gd name="T44" fmla="*/ 218 w 268"/>
                <a:gd name="T45" fmla="*/ 216 h 252"/>
                <a:gd name="T46" fmla="*/ 212 w 268"/>
                <a:gd name="T47" fmla="*/ 197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8" h="252">
                  <a:moveTo>
                    <a:pt x="212" y="197"/>
                  </a:moveTo>
                  <a:cubicBezTo>
                    <a:pt x="210" y="193"/>
                    <a:pt x="219" y="185"/>
                    <a:pt x="223" y="183"/>
                  </a:cubicBezTo>
                  <a:cubicBezTo>
                    <a:pt x="227" y="181"/>
                    <a:pt x="231" y="164"/>
                    <a:pt x="235" y="157"/>
                  </a:cubicBezTo>
                  <a:cubicBezTo>
                    <a:pt x="239" y="149"/>
                    <a:pt x="232" y="120"/>
                    <a:pt x="234" y="114"/>
                  </a:cubicBezTo>
                  <a:cubicBezTo>
                    <a:pt x="235" y="108"/>
                    <a:pt x="260" y="102"/>
                    <a:pt x="264" y="101"/>
                  </a:cubicBezTo>
                  <a:cubicBezTo>
                    <a:pt x="268" y="99"/>
                    <a:pt x="267" y="88"/>
                    <a:pt x="259" y="84"/>
                  </a:cubicBezTo>
                  <a:cubicBezTo>
                    <a:pt x="250" y="81"/>
                    <a:pt x="187" y="0"/>
                    <a:pt x="181" y="4"/>
                  </a:cubicBezTo>
                  <a:cubicBezTo>
                    <a:pt x="175" y="9"/>
                    <a:pt x="134" y="50"/>
                    <a:pt x="130" y="54"/>
                  </a:cubicBezTo>
                  <a:cubicBezTo>
                    <a:pt x="127" y="59"/>
                    <a:pt x="106" y="54"/>
                    <a:pt x="103" y="56"/>
                  </a:cubicBezTo>
                  <a:cubicBezTo>
                    <a:pt x="100" y="58"/>
                    <a:pt x="47" y="102"/>
                    <a:pt x="37" y="109"/>
                  </a:cubicBezTo>
                  <a:cubicBezTo>
                    <a:pt x="28" y="116"/>
                    <a:pt x="28" y="119"/>
                    <a:pt x="27" y="133"/>
                  </a:cubicBezTo>
                  <a:cubicBezTo>
                    <a:pt x="27" y="148"/>
                    <a:pt x="19" y="147"/>
                    <a:pt x="12" y="151"/>
                  </a:cubicBezTo>
                  <a:cubicBezTo>
                    <a:pt x="9" y="152"/>
                    <a:pt x="5" y="153"/>
                    <a:pt x="0" y="155"/>
                  </a:cubicBezTo>
                  <a:cubicBezTo>
                    <a:pt x="1" y="158"/>
                    <a:pt x="1" y="162"/>
                    <a:pt x="3" y="168"/>
                  </a:cubicBezTo>
                  <a:cubicBezTo>
                    <a:pt x="6" y="176"/>
                    <a:pt x="50" y="140"/>
                    <a:pt x="53" y="145"/>
                  </a:cubicBezTo>
                  <a:cubicBezTo>
                    <a:pt x="57" y="150"/>
                    <a:pt x="72" y="161"/>
                    <a:pt x="77" y="169"/>
                  </a:cubicBezTo>
                  <a:cubicBezTo>
                    <a:pt x="82" y="178"/>
                    <a:pt x="99" y="169"/>
                    <a:pt x="102" y="173"/>
                  </a:cubicBezTo>
                  <a:cubicBezTo>
                    <a:pt x="105" y="176"/>
                    <a:pt x="116" y="184"/>
                    <a:pt x="115" y="191"/>
                  </a:cubicBezTo>
                  <a:cubicBezTo>
                    <a:pt x="114" y="198"/>
                    <a:pt x="151" y="244"/>
                    <a:pt x="154" y="248"/>
                  </a:cubicBezTo>
                  <a:cubicBezTo>
                    <a:pt x="157" y="252"/>
                    <a:pt x="183" y="241"/>
                    <a:pt x="187" y="241"/>
                  </a:cubicBezTo>
                  <a:cubicBezTo>
                    <a:pt x="191" y="241"/>
                    <a:pt x="200" y="231"/>
                    <a:pt x="207" y="231"/>
                  </a:cubicBezTo>
                  <a:cubicBezTo>
                    <a:pt x="209" y="231"/>
                    <a:pt x="210" y="232"/>
                    <a:pt x="211" y="233"/>
                  </a:cubicBezTo>
                  <a:cubicBezTo>
                    <a:pt x="215" y="226"/>
                    <a:pt x="217" y="220"/>
                    <a:pt x="218" y="216"/>
                  </a:cubicBezTo>
                  <a:cubicBezTo>
                    <a:pt x="221" y="209"/>
                    <a:pt x="214" y="202"/>
                    <a:pt x="212" y="197"/>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60" name="Freeform 178"/>
            <p:cNvSpPr>
              <a:spLocks/>
            </p:cNvSpPr>
            <p:nvPr/>
          </p:nvSpPr>
          <p:spPr bwMode="auto">
            <a:xfrm>
              <a:off x="5446713" y="979488"/>
              <a:ext cx="836613" cy="750888"/>
            </a:xfrm>
            <a:custGeom>
              <a:avLst/>
              <a:gdLst>
                <a:gd name="T0" fmla="*/ 93 w 223"/>
                <a:gd name="T1" fmla="*/ 183 h 200"/>
                <a:gd name="T2" fmla="*/ 115 w 223"/>
                <a:gd name="T3" fmla="*/ 195 h 200"/>
                <a:gd name="T4" fmla="*/ 139 w 223"/>
                <a:gd name="T5" fmla="*/ 165 h 200"/>
                <a:gd name="T6" fmla="*/ 159 w 223"/>
                <a:gd name="T7" fmla="*/ 159 h 200"/>
                <a:gd name="T8" fmla="*/ 175 w 223"/>
                <a:gd name="T9" fmla="*/ 182 h 200"/>
                <a:gd name="T10" fmla="*/ 191 w 223"/>
                <a:gd name="T11" fmla="*/ 190 h 200"/>
                <a:gd name="T12" fmla="*/ 209 w 223"/>
                <a:gd name="T13" fmla="*/ 179 h 200"/>
                <a:gd name="T14" fmla="*/ 222 w 223"/>
                <a:gd name="T15" fmla="*/ 177 h 200"/>
                <a:gd name="T16" fmla="*/ 214 w 223"/>
                <a:gd name="T17" fmla="*/ 117 h 200"/>
                <a:gd name="T18" fmla="*/ 223 w 223"/>
                <a:gd name="T19" fmla="*/ 97 h 200"/>
                <a:gd name="T20" fmla="*/ 203 w 223"/>
                <a:gd name="T21" fmla="*/ 87 h 200"/>
                <a:gd name="T22" fmla="*/ 179 w 223"/>
                <a:gd name="T23" fmla="*/ 67 h 200"/>
                <a:gd name="T24" fmla="*/ 161 w 223"/>
                <a:gd name="T25" fmla="*/ 38 h 200"/>
                <a:gd name="T26" fmla="*/ 161 w 223"/>
                <a:gd name="T27" fmla="*/ 21 h 200"/>
                <a:gd name="T28" fmla="*/ 148 w 223"/>
                <a:gd name="T29" fmla="*/ 2 h 200"/>
                <a:gd name="T30" fmla="*/ 118 w 223"/>
                <a:gd name="T31" fmla="*/ 27 h 200"/>
                <a:gd name="T32" fmla="*/ 96 w 223"/>
                <a:gd name="T33" fmla="*/ 36 h 200"/>
                <a:gd name="T34" fmla="*/ 68 w 223"/>
                <a:gd name="T35" fmla="*/ 28 h 200"/>
                <a:gd name="T36" fmla="*/ 40 w 223"/>
                <a:gd name="T37" fmla="*/ 34 h 200"/>
                <a:gd name="T38" fmla="*/ 14 w 223"/>
                <a:gd name="T39" fmla="*/ 30 h 200"/>
                <a:gd name="T40" fmla="*/ 15 w 223"/>
                <a:gd name="T41" fmla="*/ 48 h 200"/>
                <a:gd name="T42" fmla="*/ 2 w 223"/>
                <a:gd name="T43" fmla="*/ 72 h 200"/>
                <a:gd name="T44" fmla="*/ 37 w 223"/>
                <a:gd name="T45" fmla="*/ 81 h 200"/>
                <a:gd name="T46" fmla="*/ 73 w 223"/>
                <a:gd name="T47" fmla="*/ 95 h 200"/>
                <a:gd name="T48" fmla="*/ 53 w 223"/>
                <a:gd name="T49" fmla="*/ 124 h 200"/>
                <a:gd name="T50" fmla="*/ 58 w 223"/>
                <a:gd name="T51" fmla="*/ 148 h 200"/>
                <a:gd name="T52" fmla="*/ 50 w 223"/>
                <a:gd name="T53" fmla="*/ 172 h 200"/>
                <a:gd name="T54" fmla="*/ 75 w 223"/>
                <a:gd name="T55" fmla="*/ 182 h 200"/>
                <a:gd name="T56" fmla="*/ 93 w 223"/>
                <a:gd name="T57" fmla="*/ 18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3" h="200">
                  <a:moveTo>
                    <a:pt x="93" y="183"/>
                  </a:moveTo>
                  <a:cubicBezTo>
                    <a:pt x="95" y="185"/>
                    <a:pt x="111" y="200"/>
                    <a:pt x="115" y="195"/>
                  </a:cubicBezTo>
                  <a:cubicBezTo>
                    <a:pt x="119" y="191"/>
                    <a:pt x="133" y="169"/>
                    <a:pt x="139" y="165"/>
                  </a:cubicBezTo>
                  <a:cubicBezTo>
                    <a:pt x="146" y="160"/>
                    <a:pt x="153" y="152"/>
                    <a:pt x="159" y="159"/>
                  </a:cubicBezTo>
                  <a:cubicBezTo>
                    <a:pt x="165" y="165"/>
                    <a:pt x="168" y="178"/>
                    <a:pt x="175" y="182"/>
                  </a:cubicBezTo>
                  <a:cubicBezTo>
                    <a:pt x="181" y="186"/>
                    <a:pt x="183" y="195"/>
                    <a:pt x="191" y="190"/>
                  </a:cubicBezTo>
                  <a:cubicBezTo>
                    <a:pt x="198" y="185"/>
                    <a:pt x="203" y="179"/>
                    <a:pt x="209" y="179"/>
                  </a:cubicBezTo>
                  <a:cubicBezTo>
                    <a:pt x="215" y="179"/>
                    <a:pt x="222" y="184"/>
                    <a:pt x="222" y="177"/>
                  </a:cubicBezTo>
                  <a:cubicBezTo>
                    <a:pt x="222" y="169"/>
                    <a:pt x="209" y="132"/>
                    <a:pt x="214" y="117"/>
                  </a:cubicBezTo>
                  <a:cubicBezTo>
                    <a:pt x="216" y="112"/>
                    <a:pt x="219" y="104"/>
                    <a:pt x="223" y="97"/>
                  </a:cubicBezTo>
                  <a:cubicBezTo>
                    <a:pt x="216" y="93"/>
                    <a:pt x="208" y="88"/>
                    <a:pt x="203" y="87"/>
                  </a:cubicBezTo>
                  <a:cubicBezTo>
                    <a:pt x="192" y="85"/>
                    <a:pt x="184" y="75"/>
                    <a:pt x="179" y="67"/>
                  </a:cubicBezTo>
                  <a:cubicBezTo>
                    <a:pt x="175" y="58"/>
                    <a:pt x="164" y="45"/>
                    <a:pt x="161" y="38"/>
                  </a:cubicBezTo>
                  <a:cubicBezTo>
                    <a:pt x="157" y="30"/>
                    <a:pt x="164" y="24"/>
                    <a:pt x="161" y="21"/>
                  </a:cubicBezTo>
                  <a:cubicBezTo>
                    <a:pt x="158" y="18"/>
                    <a:pt x="154" y="3"/>
                    <a:pt x="148" y="2"/>
                  </a:cubicBezTo>
                  <a:cubicBezTo>
                    <a:pt x="141" y="0"/>
                    <a:pt x="123" y="23"/>
                    <a:pt x="118" y="27"/>
                  </a:cubicBezTo>
                  <a:cubicBezTo>
                    <a:pt x="113" y="31"/>
                    <a:pt x="104" y="34"/>
                    <a:pt x="96" y="36"/>
                  </a:cubicBezTo>
                  <a:cubicBezTo>
                    <a:pt x="87" y="37"/>
                    <a:pt x="75" y="29"/>
                    <a:pt x="68" y="28"/>
                  </a:cubicBezTo>
                  <a:cubicBezTo>
                    <a:pt x="61" y="28"/>
                    <a:pt x="51" y="32"/>
                    <a:pt x="40" y="34"/>
                  </a:cubicBezTo>
                  <a:cubicBezTo>
                    <a:pt x="34" y="36"/>
                    <a:pt x="24" y="33"/>
                    <a:pt x="14" y="30"/>
                  </a:cubicBezTo>
                  <a:cubicBezTo>
                    <a:pt x="14" y="37"/>
                    <a:pt x="14" y="43"/>
                    <a:pt x="15" y="48"/>
                  </a:cubicBezTo>
                  <a:cubicBezTo>
                    <a:pt x="16" y="64"/>
                    <a:pt x="0" y="60"/>
                    <a:pt x="2" y="72"/>
                  </a:cubicBezTo>
                  <a:cubicBezTo>
                    <a:pt x="4" y="84"/>
                    <a:pt x="28" y="81"/>
                    <a:pt x="37" y="81"/>
                  </a:cubicBezTo>
                  <a:cubicBezTo>
                    <a:pt x="47" y="80"/>
                    <a:pt x="66" y="81"/>
                    <a:pt x="73" y="95"/>
                  </a:cubicBezTo>
                  <a:cubicBezTo>
                    <a:pt x="81" y="108"/>
                    <a:pt x="62" y="117"/>
                    <a:pt x="53" y="124"/>
                  </a:cubicBezTo>
                  <a:cubicBezTo>
                    <a:pt x="43" y="131"/>
                    <a:pt x="55" y="132"/>
                    <a:pt x="58" y="148"/>
                  </a:cubicBezTo>
                  <a:cubicBezTo>
                    <a:pt x="60" y="156"/>
                    <a:pt x="55" y="164"/>
                    <a:pt x="50" y="172"/>
                  </a:cubicBezTo>
                  <a:cubicBezTo>
                    <a:pt x="62" y="178"/>
                    <a:pt x="73" y="182"/>
                    <a:pt x="75" y="182"/>
                  </a:cubicBezTo>
                  <a:cubicBezTo>
                    <a:pt x="81" y="183"/>
                    <a:pt x="90" y="182"/>
                    <a:pt x="93" y="18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61" name="Freeform 179"/>
            <p:cNvSpPr>
              <a:spLocks/>
            </p:cNvSpPr>
            <p:nvPr/>
          </p:nvSpPr>
          <p:spPr bwMode="auto">
            <a:xfrm>
              <a:off x="4591050" y="1023938"/>
              <a:ext cx="1158875" cy="1000125"/>
            </a:xfrm>
            <a:custGeom>
              <a:avLst/>
              <a:gdLst>
                <a:gd name="T0" fmla="*/ 62 w 309"/>
                <a:gd name="T1" fmla="*/ 211 h 266"/>
                <a:gd name="T2" fmla="*/ 81 w 309"/>
                <a:gd name="T3" fmla="*/ 213 h 266"/>
                <a:gd name="T4" fmla="*/ 107 w 309"/>
                <a:gd name="T5" fmla="*/ 231 h 266"/>
                <a:gd name="T6" fmla="*/ 145 w 309"/>
                <a:gd name="T7" fmla="*/ 219 h 266"/>
                <a:gd name="T8" fmla="*/ 180 w 309"/>
                <a:gd name="T9" fmla="*/ 205 h 266"/>
                <a:gd name="T10" fmla="*/ 171 w 309"/>
                <a:gd name="T11" fmla="*/ 235 h 266"/>
                <a:gd name="T12" fmla="*/ 189 w 309"/>
                <a:gd name="T13" fmla="*/ 247 h 266"/>
                <a:gd name="T14" fmla="*/ 221 w 309"/>
                <a:gd name="T15" fmla="*/ 255 h 266"/>
                <a:gd name="T16" fmla="*/ 251 w 309"/>
                <a:gd name="T17" fmla="*/ 235 h 266"/>
                <a:gd name="T18" fmla="*/ 240 w 309"/>
                <a:gd name="T19" fmla="*/ 216 h 266"/>
                <a:gd name="T20" fmla="*/ 252 w 309"/>
                <a:gd name="T21" fmla="*/ 192 h 266"/>
                <a:gd name="T22" fmla="*/ 267 w 309"/>
                <a:gd name="T23" fmla="*/ 178 h 266"/>
                <a:gd name="T24" fmla="*/ 286 w 309"/>
                <a:gd name="T25" fmla="*/ 136 h 266"/>
                <a:gd name="T26" fmla="*/ 281 w 309"/>
                <a:gd name="T27" fmla="*/ 112 h 266"/>
                <a:gd name="T28" fmla="*/ 301 w 309"/>
                <a:gd name="T29" fmla="*/ 83 h 266"/>
                <a:gd name="T30" fmla="*/ 265 w 309"/>
                <a:gd name="T31" fmla="*/ 69 h 266"/>
                <a:gd name="T32" fmla="*/ 230 w 309"/>
                <a:gd name="T33" fmla="*/ 60 h 266"/>
                <a:gd name="T34" fmla="*/ 243 w 309"/>
                <a:gd name="T35" fmla="*/ 36 h 266"/>
                <a:gd name="T36" fmla="*/ 242 w 309"/>
                <a:gd name="T37" fmla="*/ 18 h 266"/>
                <a:gd name="T38" fmla="*/ 219 w 309"/>
                <a:gd name="T39" fmla="*/ 12 h 266"/>
                <a:gd name="T40" fmla="*/ 150 w 309"/>
                <a:gd name="T41" fmla="*/ 10 h 266"/>
                <a:gd name="T42" fmla="*/ 99 w 309"/>
                <a:gd name="T43" fmla="*/ 6 h 266"/>
                <a:gd name="T44" fmla="*/ 61 w 309"/>
                <a:gd name="T45" fmla="*/ 22 h 266"/>
                <a:gd name="T46" fmla="*/ 26 w 309"/>
                <a:gd name="T47" fmla="*/ 37 h 266"/>
                <a:gd name="T48" fmla="*/ 0 w 309"/>
                <a:gd name="T49" fmla="*/ 43 h 266"/>
                <a:gd name="T50" fmla="*/ 1 w 309"/>
                <a:gd name="T51" fmla="*/ 57 h 266"/>
                <a:gd name="T52" fmla="*/ 17 w 309"/>
                <a:gd name="T53" fmla="*/ 81 h 266"/>
                <a:gd name="T54" fmla="*/ 17 w 309"/>
                <a:gd name="T55" fmla="*/ 102 h 266"/>
                <a:gd name="T56" fmla="*/ 43 w 309"/>
                <a:gd name="T57" fmla="*/ 110 h 266"/>
                <a:gd name="T58" fmla="*/ 53 w 309"/>
                <a:gd name="T59" fmla="*/ 140 h 266"/>
                <a:gd name="T60" fmla="*/ 32 w 309"/>
                <a:gd name="T61" fmla="*/ 155 h 266"/>
                <a:gd name="T62" fmla="*/ 32 w 309"/>
                <a:gd name="T63" fmla="*/ 187 h 266"/>
                <a:gd name="T64" fmla="*/ 50 w 309"/>
                <a:gd name="T65" fmla="*/ 195 h 266"/>
                <a:gd name="T66" fmla="*/ 62 w 309"/>
                <a:gd name="T67" fmla="*/ 21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9" h="266">
                  <a:moveTo>
                    <a:pt x="62" y="211"/>
                  </a:moveTo>
                  <a:cubicBezTo>
                    <a:pt x="70" y="212"/>
                    <a:pt x="74" y="208"/>
                    <a:pt x="81" y="213"/>
                  </a:cubicBezTo>
                  <a:cubicBezTo>
                    <a:pt x="87" y="219"/>
                    <a:pt x="98" y="231"/>
                    <a:pt x="107" y="231"/>
                  </a:cubicBezTo>
                  <a:cubicBezTo>
                    <a:pt x="115" y="231"/>
                    <a:pt x="133" y="217"/>
                    <a:pt x="145" y="219"/>
                  </a:cubicBezTo>
                  <a:cubicBezTo>
                    <a:pt x="157" y="221"/>
                    <a:pt x="175" y="201"/>
                    <a:pt x="180" y="205"/>
                  </a:cubicBezTo>
                  <a:cubicBezTo>
                    <a:pt x="185" y="208"/>
                    <a:pt x="162" y="228"/>
                    <a:pt x="171" y="235"/>
                  </a:cubicBezTo>
                  <a:cubicBezTo>
                    <a:pt x="181" y="243"/>
                    <a:pt x="183" y="243"/>
                    <a:pt x="189" y="247"/>
                  </a:cubicBezTo>
                  <a:cubicBezTo>
                    <a:pt x="195" y="251"/>
                    <a:pt x="204" y="266"/>
                    <a:pt x="221" y="255"/>
                  </a:cubicBezTo>
                  <a:cubicBezTo>
                    <a:pt x="239" y="243"/>
                    <a:pt x="253" y="249"/>
                    <a:pt x="251" y="235"/>
                  </a:cubicBezTo>
                  <a:cubicBezTo>
                    <a:pt x="249" y="221"/>
                    <a:pt x="237" y="224"/>
                    <a:pt x="240" y="216"/>
                  </a:cubicBezTo>
                  <a:cubicBezTo>
                    <a:pt x="243" y="208"/>
                    <a:pt x="252" y="201"/>
                    <a:pt x="252" y="192"/>
                  </a:cubicBezTo>
                  <a:cubicBezTo>
                    <a:pt x="252" y="183"/>
                    <a:pt x="267" y="185"/>
                    <a:pt x="267" y="178"/>
                  </a:cubicBezTo>
                  <a:cubicBezTo>
                    <a:pt x="267" y="171"/>
                    <a:pt x="289" y="152"/>
                    <a:pt x="286" y="136"/>
                  </a:cubicBezTo>
                  <a:cubicBezTo>
                    <a:pt x="283" y="120"/>
                    <a:pt x="271" y="119"/>
                    <a:pt x="281" y="112"/>
                  </a:cubicBezTo>
                  <a:cubicBezTo>
                    <a:pt x="290" y="105"/>
                    <a:pt x="309" y="96"/>
                    <a:pt x="301" y="83"/>
                  </a:cubicBezTo>
                  <a:cubicBezTo>
                    <a:pt x="294" y="69"/>
                    <a:pt x="275" y="68"/>
                    <a:pt x="265" y="69"/>
                  </a:cubicBezTo>
                  <a:cubicBezTo>
                    <a:pt x="256" y="69"/>
                    <a:pt x="232" y="72"/>
                    <a:pt x="230" y="60"/>
                  </a:cubicBezTo>
                  <a:cubicBezTo>
                    <a:pt x="228" y="48"/>
                    <a:pt x="244" y="52"/>
                    <a:pt x="243" y="36"/>
                  </a:cubicBezTo>
                  <a:cubicBezTo>
                    <a:pt x="242" y="31"/>
                    <a:pt x="242" y="25"/>
                    <a:pt x="242" y="18"/>
                  </a:cubicBezTo>
                  <a:cubicBezTo>
                    <a:pt x="232" y="16"/>
                    <a:pt x="223" y="12"/>
                    <a:pt x="219" y="12"/>
                  </a:cubicBezTo>
                  <a:cubicBezTo>
                    <a:pt x="210" y="12"/>
                    <a:pt x="164" y="12"/>
                    <a:pt x="150" y="10"/>
                  </a:cubicBezTo>
                  <a:cubicBezTo>
                    <a:pt x="137" y="7"/>
                    <a:pt x="108" y="0"/>
                    <a:pt x="99" y="6"/>
                  </a:cubicBezTo>
                  <a:cubicBezTo>
                    <a:pt x="90" y="12"/>
                    <a:pt x="68" y="18"/>
                    <a:pt x="61" y="22"/>
                  </a:cubicBezTo>
                  <a:cubicBezTo>
                    <a:pt x="54" y="25"/>
                    <a:pt x="44" y="35"/>
                    <a:pt x="26" y="37"/>
                  </a:cubicBezTo>
                  <a:cubicBezTo>
                    <a:pt x="18" y="38"/>
                    <a:pt x="9" y="41"/>
                    <a:pt x="0" y="43"/>
                  </a:cubicBezTo>
                  <a:cubicBezTo>
                    <a:pt x="0" y="50"/>
                    <a:pt x="1" y="56"/>
                    <a:pt x="1" y="57"/>
                  </a:cubicBezTo>
                  <a:cubicBezTo>
                    <a:pt x="1" y="64"/>
                    <a:pt x="10" y="71"/>
                    <a:pt x="17" y="81"/>
                  </a:cubicBezTo>
                  <a:cubicBezTo>
                    <a:pt x="25" y="91"/>
                    <a:pt x="17" y="93"/>
                    <a:pt x="17" y="102"/>
                  </a:cubicBezTo>
                  <a:cubicBezTo>
                    <a:pt x="17" y="111"/>
                    <a:pt x="39" y="101"/>
                    <a:pt x="43" y="110"/>
                  </a:cubicBezTo>
                  <a:cubicBezTo>
                    <a:pt x="48" y="119"/>
                    <a:pt x="53" y="135"/>
                    <a:pt x="53" y="140"/>
                  </a:cubicBezTo>
                  <a:cubicBezTo>
                    <a:pt x="53" y="145"/>
                    <a:pt x="37" y="149"/>
                    <a:pt x="32" y="155"/>
                  </a:cubicBezTo>
                  <a:cubicBezTo>
                    <a:pt x="29" y="159"/>
                    <a:pt x="32" y="176"/>
                    <a:pt x="32" y="187"/>
                  </a:cubicBezTo>
                  <a:cubicBezTo>
                    <a:pt x="40" y="190"/>
                    <a:pt x="47" y="192"/>
                    <a:pt x="50" y="195"/>
                  </a:cubicBezTo>
                  <a:cubicBezTo>
                    <a:pt x="58" y="203"/>
                    <a:pt x="54" y="211"/>
                    <a:pt x="62" y="21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62" name="Freeform 180"/>
            <p:cNvSpPr>
              <a:spLocks/>
            </p:cNvSpPr>
            <p:nvPr/>
          </p:nvSpPr>
          <p:spPr bwMode="auto">
            <a:xfrm>
              <a:off x="10795000" y="4198938"/>
              <a:ext cx="1322388" cy="736600"/>
            </a:xfrm>
            <a:custGeom>
              <a:avLst/>
              <a:gdLst>
                <a:gd name="T0" fmla="*/ 349 w 352"/>
                <a:gd name="T1" fmla="*/ 124 h 196"/>
                <a:gd name="T2" fmla="*/ 328 w 352"/>
                <a:gd name="T3" fmla="*/ 107 h 196"/>
                <a:gd name="T4" fmla="*/ 317 w 352"/>
                <a:gd name="T5" fmla="*/ 96 h 196"/>
                <a:gd name="T6" fmla="*/ 309 w 352"/>
                <a:gd name="T7" fmla="*/ 76 h 196"/>
                <a:gd name="T8" fmla="*/ 309 w 352"/>
                <a:gd name="T9" fmla="*/ 59 h 196"/>
                <a:gd name="T10" fmla="*/ 301 w 352"/>
                <a:gd name="T11" fmla="*/ 47 h 196"/>
                <a:gd name="T12" fmla="*/ 312 w 352"/>
                <a:gd name="T13" fmla="*/ 36 h 196"/>
                <a:gd name="T14" fmla="*/ 292 w 352"/>
                <a:gd name="T15" fmla="*/ 25 h 196"/>
                <a:gd name="T16" fmla="*/ 278 w 352"/>
                <a:gd name="T17" fmla="*/ 20 h 196"/>
                <a:gd name="T18" fmla="*/ 265 w 352"/>
                <a:gd name="T19" fmla="*/ 6 h 196"/>
                <a:gd name="T20" fmla="*/ 249 w 352"/>
                <a:gd name="T21" fmla="*/ 5 h 196"/>
                <a:gd name="T22" fmla="*/ 246 w 352"/>
                <a:gd name="T23" fmla="*/ 0 h 196"/>
                <a:gd name="T24" fmla="*/ 208 w 352"/>
                <a:gd name="T25" fmla="*/ 5 h 196"/>
                <a:gd name="T26" fmla="*/ 187 w 352"/>
                <a:gd name="T27" fmla="*/ 30 h 196"/>
                <a:gd name="T28" fmla="*/ 157 w 352"/>
                <a:gd name="T29" fmla="*/ 30 h 196"/>
                <a:gd name="T30" fmla="*/ 118 w 352"/>
                <a:gd name="T31" fmla="*/ 46 h 196"/>
                <a:gd name="T32" fmla="*/ 65 w 352"/>
                <a:gd name="T33" fmla="*/ 37 h 196"/>
                <a:gd name="T34" fmla="*/ 3 w 352"/>
                <a:gd name="T35" fmla="*/ 82 h 196"/>
                <a:gd name="T36" fmla="*/ 5 w 352"/>
                <a:gd name="T37" fmla="*/ 127 h 196"/>
                <a:gd name="T38" fmla="*/ 7 w 352"/>
                <a:gd name="T39" fmla="*/ 125 h 196"/>
                <a:gd name="T40" fmla="*/ 37 w 352"/>
                <a:gd name="T41" fmla="*/ 136 h 196"/>
                <a:gd name="T42" fmla="*/ 67 w 352"/>
                <a:gd name="T43" fmla="*/ 122 h 196"/>
                <a:gd name="T44" fmla="*/ 98 w 352"/>
                <a:gd name="T45" fmla="*/ 136 h 196"/>
                <a:gd name="T46" fmla="*/ 108 w 352"/>
                <a:gd name="T47" fmla="*/ 129 h 196"/>
                <a:gd name="T48" fmla="*/ 129 w 352"/>
                <a:gd name="T49" fmla="*/ 146 h 196"/>
                <a:gd name="T50" fmla="*/ 141 w 352"/>
                <a:gd name="T51" fmla="*/ 140 h 196"/>
                <a:gd name="T52" fmla="*/ 152 w 352"/>
                <a:gd name="T53" fmla="*/ 148 h 196"/>
                <a:gd name="T54" fmla="*/ 172 w 352"/>
                <a:gd name="T55" fmla="*/ 145 h 196"/>
                <a:gd name="T56" fmla="*/ 194 w 352"/>
                <a:gd name="T57" fmla="*/ 148 h 196"/>
                <a:gd name="T58" fmla="*/ 213 w 352"/>
                <a:gd name="T59" fmla="*/ 128 h 196"/>
                <a:gd name="T60" fmla="*/ 242 w 352"/>
                <a:gd name="T61" fmla="*/ 131 h 196"/>
                <a:gd name="T62" fmla="*/ 258 w 352"/>
                <a:gd name="T63" fmla="*/ 148 h 196"/>
                <a:gd name="T64" fmla="*/ 249 w 352"/>
                <a:gd name="T65" fmla="*/ 170 h 196"/>
                <a:gd name="T66" fmla="*/ 265 w 352"/>
                <a:gd name="T67" fmla="*/ 195 h 196"/>
                <a:gd name="T68" fmla="*/ 279 w 352"/>
                <a:gd name="T69" fmla="*/ 175 h 196"/>
                <a:gd name="T70" fmla="*/ 296 w 352"/>
                <a:gd name="T71" fmla="*/ 169 h 196"/>
                <a:gd name="T72" fmla="*/ 320 w 352"/>
                <a:gd name="T73" fmla="*/ 147 h 196"/>
                <a:gd name="T74" fmla="*/ 346 w 352"/>
                <a:gd name="T75" fmla="*/ 147 h 196"/>
                <a:gd name="T76" fmla="*/ 342 w 352"/>
                <a:gd name="T77" fmla="*/ 137 h 196"/>
                <a:gd name="T78" fmla="*/ 349 w 352"/>
                <a:gd name="T79" fmla="*/ 12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2" h="196">
                  <a:moveTo>
                    <a:pt x="349" y="124"/>
                  </a:moveTo>
                  <a:cubicBezTo>
                    <a:pt x="347" y="118"/>
                    <a:pt x="332" y="107"/>
                    <a:pt x="328" y="107"/>
                  </a:cubicBezTo>
                  <a:cubicBezTo>
                    <a:pt x="323" y="107"/>
                    <a:pt x="327" y="97"/>
                    <a:pt x="317" y="96"/>
                  </a:cubicBezTo>
                  <a:cubicBezTo>
                    <a:pt x="306" y="96"/>
                    <a:pt x="308" y="81"/>
                    <a:pt x="309" y="76"/>
                  </a:cubicBezTo>
                  <a:cubicBezTo>
                    <a:pt x="309" y="71"/>
                    <a:pt x="313" y="64"/>
                    <a:pt x="309" y="59"/>
                  </a:cubicBezTo>
                  <a:cubicBezTo>
                    <a:pt x="306" y="53"/>
                    <a:pt x="297" y="51"/>
                    <a:pt x="301" y="47"/>
                  </a:cubicBezTo>
                  <a:cubicBezTo>
                    <a:pt x="306" y="43"/>
                    <a:pt x="317" y="44"/>
                    <a:pt x="312" y="36"/>
                  </a:cubicBezTo>
                  <a:cubicBezTo>
                    <a:pt x="307" y="28"/>
                    <a:pt x="297" y="25"/>
                    <a:pt x="292" y="25"/>
                  </a:cubicBezTo>
                  <a:cubicBezTo>
                    <a:pt x="286" y="25"/>
                    <a:pt x="280" y="24"/>
                    <a:pt x="278" y="20"/>
                  </a:cubicBezTo>
                  <a:cubicBezTo>
                    <a:pt x="276" y="16"/>
                    <a:pt x="272" y="7"/>
                    <a:pt x="265" y="6"/>
                  </a:cubicBezTo>
                  <a:cubicBezTo>
                    <a:pt x="259" y="4"/>
                    <a:pt x="256" y="14"/>
                    <a:pt x="249" y="5"/>
                  </a:cubicBezTo>
                  <a:cubicBezTo>
                    <a:pt x="248" y="3"/>
                    <a:pt x="247" y="2"/>
                    <a:pt x="246" y="0"/>
                  </a:cubicBezTo>
                  <a:cubicBezTo>
                    <a:pt x="229" y="0"/>
                    <a:pt x="208" y="0"/>
                    <a:pt x="208" y="5"/>
                  </a:cubicBezTo>
                  <a:cubicBezTo>
                    <a:pt x="208" y="13"/>
                    <a:pt x="202" y="21"/>
                    <a:pt x="187" y="30"/>
                  </a:cubicBezTo>
                  <a:cubicBezTo>
                    <a:pt x="172" y="39"/>
                    <a:pt x="163" y="28"/>
                    <a:pt x="157" y="30"/>
                  </a:cubicBezTo>
                  <a:cubicBezTo>
                    <a:pt x="151" y="32"/>
                    <a:pt x="136" y="42"/>
                    <a:pt x="118" y="46"/>
                  </a:cubicBezTo>
                  <a:cubicBezTo>
                    <a:pt x="100" y="50"/>
                    <a:pt x="71" y="37"/>
                    <a:pt x="65" y="37"/>
                  </a:cubicBezTo>
                  <a:cubicBezTo>
                    <a:pt x="59" y="37"/>
                    <a:pt x="9" y="72"/>
                    <a:pt x="3" y="82"/>
                  </a:cubicBezTo>
                  <a:cubicBezTo>
                    <a:pt x="0" y="88"/>
                    <a:pt x="1" y="106"/>
                    <a:pt x="5" y="127"/>
                  </a:cubicBezTo>
                  <a:cubicBezTo>
                    <a:pt x="6" y="126"/>
                    <a:pt x="6" y="125"/>
                    <a:pt x="7" y="125"/>
                  </a:cubicBezTo>
                  <a:cubicBezTo>
                    <a:pt x="15" y="121"/>
                    <a:pt x="28" y="138"/>
                    <a:pt x="37" y="136"/>
                  </a:cubicBezTo>
                  <a:cubicBezTo>
                    <a:pt x="45" y="134"/>
                    <a:pt x="58" y="122"/>
                    <a:pt x="67" y="122"/>
                  </a:cubicBezTo>
                  <a:cubicBezTo>
                    <a:pt x="76" y="122"/>
                    <a:pt x="93" y="138"/>
                    <a:pt x="98" y="136"/>
                  </a:cubicBezTo>
                  <a:cubicBezTo>
                    <a:pt x="103" y="134"/>
                    <a:pt x="102" y="125"/>
                    <a:pt x="108" y="129"/>
                  </a:cubicBezTo>
                  <a:cubicBezTo>
                    <a:pt x="115" y="133"/>
                    <a:pt x="123" y="148"/>
                    <a:pt x="129" y="146"/>
                  </a:cubicBezTo>
                  <a:cubicBezTo>
                    <a:pt x="135" y="144"/>
                    <a:pt x="136" y="137"/>
                    <a:pt x="141" y="140"/>
                  </a:cubicBezTo>
                  <a:cubicBezTo>
                    <a:pt x="146" y="144"/>
                    <a:pt x="147" y="149"/>
                    <a:pt x="152" y="148"/>
                  </a:cubicBezTo>
                  <a:cubicBezTo>
                    <a:pt x="156" y="147"/>
                    <a:pt x="159" y="142"/>
                    <a:pt x="172" y="145"/>
                  </a:cubicBezTo>
                  <a:cubicBezTo>
                    <a:pt x="185" y="149"/>
                    <a:pt x="187" y="153"/>
                    <a:pt x="194" y="148"/>
                  </a:cubicBezTo>
                  <a:cubicBezTo>
                    <a:pt x="202" y="144"/>
                    <a:pt x="204" y="132"/>
                    <a:pt x="213" y="128"/>
                  </a:cubicBezTo>
                  <a:cubicBezTo>
                    <a:pt x="221" y="125"/>
                    <a:pt x="237" y="126"/>
                    <a:pt x="242" y="131"/>
                  </a:cubicBezTo>
                  <a:cubicBezTo>
                    <a:pt x="248" y="136"/>
                    <a:pt x="259" y="140"/>
                    <a:pt x="258" y="148"/>
                  </a:cubicBezTo>
                  <a:cubicBezTo>
                    <a:pt x="258" y="157"/>
                    <a:pt x="249" y="166"/>
                    <a:pt x="249" y="170"/>
                  </a:cubicBezTo>
                  <a:cubicBezTo>
                    <a:pt x="249" y="174"/>
                    <a:pt x="257" y="196"/>
                    <a:pt x="265" y="195"/>
                  </a:cubicBezTo>
                  <a:cubicBezTo>
                    <a:pt x="273" y="193"/>
                    <a:pt x="271" y="176"/>
                    <a:pt x="279" y="175"/>
                  </a:cubicBezTo>
                  <a:cubicBezTo>
                    <a:pt x="287" y="174"/>
                    <a:pt x="293" y="173"/>
                    <a:pt x="296" y="169"/>
                  </a:cubicBezTo>
                  <a:cubicBezTo>
                    <a:pt x="300" y="166"/>
                    <a:pt x="310" y="147"/>
                    <a:pt x="320" y="147"/>
                  </a:cubicBezTo>
                  <a:cubicBezTo>
                    <a:pt x="329" y="148"/>
                    <a:pt x="347" y="150"/>
                    <a:pt x="346" y="147"/>
                  </a:cubicBezTo>
                  <a:cubicBezTo>
                    <a:pt x="344" y="144"/>
                    <a:pt x="340" y="139"/>
                    <a:pt x="342" y="137"/>
                  </a:cubicBezTo>
                  <a:cubicBezTo>
                    <a:pt x="344" y="135"/>
                    <a:pt x="352" y="130"/>
                    <a:pt x="349" y="124"/>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63" name="Freeform 181"/>
            <p:cNvSpPr>
              <a:spLocks/>
            </p:cNvSpPr>
            <p:nvPr/>
          </p:nvSpPr>
          <p:spPr bwMode="auto">
            <a:xfrm>
              <a:off x="1749425" y="2109788"/>
              <a:ext cx="1130300" cy="865188"/>
            </a:xfrm>
            <a:custGeom>
              <a:avLst/>
              <a:gdLst>
                <a:gd name="T0" fmla="*/ 4 w 301"/>
                <a:gd name="T1" fmla="*/ 57 h 230"/>
                <a:gd name="T2" fmla="*/ 10 w 301"/>
                <a:gd name="T3" fmla="*/ 78 h 230"/>
                <a:gd name="T4" fmla="*/ 3 w 301"/>
                <a:gd name="T5" fmla="*/ 95 h 230"/>
                <a:gd name="T6" fmla="*/ 16 w 301"/>
                <a:gd name="T7" fmla="*/ 116 h 230"/>
                <a:gd name="T8" fmla="*/ 33 w 301"/>
                <a:gd name="T9" fmla="*/ 151 h 230"/>
                <a:gd name="T10" fmla="*/ 56 w 301"/>
                <a:gd name="T11" fmla="*/ 166 h 230"/>
                <a:gd name="T12" fmla="*/ 75 w 301"/>
                <a:gd name="T13" fmla="*/ 182 h 230"/>
                <a:gd name="T14" fmla="*/ 91 w 301"/>
                <a:gd name="T15" fmla="*/ 181 h 230"/>
                <a:gd name="T16" fmla="*/ 110 w 301"/>
                <a:gd name="T17" fmla="*/ 209 h 230"/>
                <a:gd name="T18" fmla="*/ 132 w 301"/>
                <a:gd name="T19" fmla="*/ 212 h 230"/>
                <a:gd name="T20" fmla="*/ 157 w 301"/>
                <a:gd name="T21" fmla="*/ 226 h 230"/>
                <a:gd name="T22" fmla="*/ 182 w 301"/>
                <a:gd name="T23" fmla="*/ 225 h 230"/>
                <a:gd name="T24" fmla="*/ 185 w 301"/>
                <a:gd name="T25" fmla="*/ 203 h 230"/>
                <a:gd name="T26" fmla="*/ 199 w 301"/>
                <a:gd name="T27" fmla="*/ 179 h 230"/>
                <a:gd name="T28" fmla="*/ 212 w 301"/>
                <a:gd name="T29" fmla="*/ 154 h 230"/>
                <a:gd name="T30" fmla="*/ 236 w 301"/>
                <a:gd name="T31" fmla="*/ 158 h 230"/>
                <a:gd name="T32" fmla="*/ 275 w 301"/>
                <a:gd name="T33" fmla="*/ 150 h 230"/>
                <a:gd name="T34" fmla="*/ 260 w 301"/>
                <a:gd name="T35" fmla="*/ 127 h 230"/>
                <a:gd name="T36" fmla="*/ 265 w 301"/>
                <a:gd name="T37" fmla="*/ 96 h 230"/>
                <a:gd name="T38" fmla="*/ 287 w 301"/>
                <a:gd name="T39" fmla="*/ 71 h 230"/>
                <a:gd name="T40" fmla="*/ 281 w 301"/>
                <a:gd name="T41" fmla="*/ 56 h 230"/>
                <a:gd name="T42" fmla="*/ 290 w 301"/>
                <a:gd name="T43" fmla="*/ 25 h 230"/>
                <a:gd name="T44" fmla="*/ 301 w 301"/>
                <a:gd name="T45" fmla="*/ 12 h 230"/>
                <a:gd name="T46" fmla="*/ 278 w 301"/>
                <a:gd name="T47" fmla="*/ 3 h 230"/>
                <a:gd name="T48" fmla="*/ 245 w 301"/>
                <a:gd name="T49" fmla="*/ 15 h 230"/>
                <a:gd name="T50" fmla="*/ 210 w 301"/>
                <a:gd name="T51" fmla="*/ 10 h 230"/>
                <a:gd name="T52" fmla="*/ 190 w 301"/>
                <a:gd name="T53" fmla="*/ 10 h 230"/>
                <a:gd name="T54" fmla="*/ 161 w 301"/>
                <a:gd name="T55" fmla="*/ 10 h 230"/>
                <a:gd name="T56" fmla="*/ 143 w 301"/>
                <a:gd name="T57" fmla="*/ 0 h 230"/>
                <a:gd name="T58" fmla="*/ 129 w 301"/>
                <a:gd name="T59" fmla="*/ 6 h 230"/>
                <a:gd name="T60" fmla="*/ 130 w 301"/>
                <a:gd name="T61" fmla="*/ 17 h 230"/>
                <a:gd name="T62" fmla="*/ 147 w 301"/>
                <a:gd name="T63" fmla="*/ 27 h 230"/>
                <a:gd name="T64" fmla="*/ 166 w 301"/>
                <a:gd name="T65" fmla="*/ 27 h 230"/>
                <a:gd name="T66" fmla="*/ 177 w 301"/>
                <a:gd name="T67" fmla="*/ 38 h 230"/>
                <a:gd name="T68" fmla="*/ 167 w 301"/>
                <a:gd name="T69" fmla="*/ 48 h 230"/>
                <a:gd name="T70" fmla="*/ 151 w 301"/>
                <a:gd name="T71" fmla="*/ 51 h 230"/>
                <a:gd name="T72" fmla="*/ 127 w 301"/>
                <a:gd name="T73" fmla="*/ 43 h 230"/>
                <a:gd name="T74" fmla="*/ 104 w 301"/>
                <a:gd name="T75" fmla="*/ 47 h 230"/>
                <a:gd name="T76" fmla="*/ 77 w 301"/>
                <a:gd name="T77" fmla="*/ 40 h 230"/>
                <a:gd name="T78" fmla="*/ 37 w 301"/>
                <a:gd name="T79" fmla="*/ 38 h 230"/>
                <a:gd name="T80" fmla="*/ 22 w 301"/>
                <a:gd name="T81" fmla="*/ 39 h 230"/>
                <a:gd name="T82" fmla="*/ 4 w 301"/>
                <a:gd name="T83" fmla="*/ 57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1" h="230">
                  <a:moveTo>
                    <a:pt x="4" y="57"/>
                  </a:moveTo>
                  <a:cubicBezTo>
                    <a:pt x="0" y="61"/>
                    <a:pt x="11" y="75"/>
                    <a:pt x="10" y="78"/>
                  </a:cubicBezTo>
                  <a:cubicBezTo>
                    <a:pt x="8" y="82"/>
                    <a:pt x="1" y="90"/>
                    <a:pt x="3" y="95"/>
                  </a:cubicBezTo>
                  <a:cubicBezTo>
                    <a:pt x="4" y="99"/>
                    <a:pt x="9" y="112"/>
                    <a:pt x="16" y="116"/>
                  </a:cubicBezTo>
                  <a:cubicBezTo>
                    <a:pt x="23" y="120"/>
                    <a:pt x="24" y="145"/>
                    <a:pt x="33" y="151"/>
                  </a:cubicBezTo>
                  <a:cubicBezTo>
                    <a:pt x="42" y="158"/>
                    <a:pt x="49" y="165"/>
                    <a:pt x="56" y="166"/>
                  </a:cubicBezTo>
                  <a:cubicBezTo>
                    <a:pt x="62" y="167"/>
                    <a:pt x="69" y="182"/>
                    <a:pt x="75" y="182"/>
                  </a:cubicBezTo>
                  <a:cubicBezTo>
                    <a:pt x="81" y="182"/>
                    <a:pt x="91" y="174"/>
                    <a:pt x="91" y="181"/>
                  </a:cubicBezTo>
                  <a:cubicBezTo>
                    <a:pt x="91" y="187"/>
                    <a:pt x="102" y="207"/>
                    <a:pt x="110" y="209"/>
                  </a:cubicBezTo>
                  <a:cubicBezTo>
                    <a:pt x="118" y="210"/>
                    <a:pt x="129" y="206"/>
                    <a:pt x="132" y="212"/>
                  </a:cubicBezTo>
                  <a:cubicBezTo>
                    <a:pt x="135" y="218"/>
                    <a:pt x="151" y="226"/>
                    <a:pt x="157" y="226"/>
                  </a:cubicBezTo>
                  <a:cubicBezTo>
                    <a:pt x="163" y="226"/>
                    <a:pt x="178" y="230"/>
                    <a:pt x="182" y="225"/>
                  </a:cubicBezTo>
                  <a:cubicBezTo>
                    <a:pt x="186" y="220"/>
                    <a:pt x="184" y="208"/>
                    <a:pt x="185" y="203"/>
                  </a:cubicBezTo>
                  <a:cubicBezTo>
                    <a:pt x="186" y="197"/>
                    <a:pt x="199" y="190"/>
                    <a:pt x="199" y="179"/>
                  </a:cubicBezTo>
                  <a:cubicBezTo>
                    <a:pt x="199" y="169"/>
                    <a:pt x="210" y="159"/>
                    <a:pt x="212" y="154"/>
                  </a:cubicBezTo>
                  <a:cubicBezTo>
                    <a:pt x="215" y="148"/>
                    <a:pt x="229" y="158"/>
                    <a:pt x="236" y="158"/>
                  </a:cubicBezTo>
                  <a:cubicBezTo>
                    <a:pt x="243" y="159"/>
                    <a:pt x="275" y="161"/>
                    <a:pt x="275" y="150"/>
                  </a:cubicBezTo>
                  <a:cubicBezTo>
                    <a:pt x="275" y="140"/>
                    <a:pt x="259" y="139"/>
                    <a:pt x="260" y="127"/>
                  </a:cubicBezTo>
                  <a:cubicBezTo>
                    <a:pt x="261" y="115"/>
                    <a:pt x="261" y="101"/>
                    <a:pt x="265" y="96"/>
                  </a:cubicBezTo>
                  <a:cubicBezTo>
                    <a:pt x="268" y="91"/>
                    <a:pt x="287" y="78"/>
                    <a:pt x="287" y="71"/>
                  </a:cubicBezTo>
                  <a:cubicBezTo>
                    <a:pt x="287" y="63"/>
                    <a:pt x="279" y="63"/>
                    <a:pt x="281" y="56"/>
                  </a:cubicBezTo>
                  <a:cubicBezTo>
                    <a:pt x="283" y="49"/>
                    <a:pt x="286" y="31"/>
                    <a:pt x="290" y="25"/>
                  </a:cubicBezTo>
                  <a:cubicBezTo>
                    <a:pt x="291" y="23"/>
                    <a:pt x="296" y="18"/>
                    <a:pt x="301" y="12"/>
                  </a:cubicBezTo>
                  <a:cubicBezTo>
                    <a:pt x="292" y="9"/>
                    <a:pt x="284" y="3"/>
                    <a:pt x="278" y="3"/>
                  </a:cubicBezTo>
                  <a:cubicBezTo>
                    <a:pt x="269" y="3"/>
                    <a:pt x="254" y="11"/>
                    <a:pt x="245" y="15"/>
                  </a:cubicBezTo>
                  <a:cubicBezTo>
                    <a:pt x="236" y="20"/>
                    <a:pt x="215" y="11"/>
                    <a:pt x="210" y="10"/>
                  </a:cubicBezTo>
                  <a:cubicBezTo>
                    <a:pt x="206" y="8"/>
                    <a:pt x="194" y="8"/>
                    <a:pt x="190" y="10"/>
                  </a:cubicBezTo>
                  <a:cubicBezTo>
                    <a:pt x="186" y="11"/>
                    <a:pt x="171" y="9"/>
                    <a:pt x="161" y="10"/>
                  </a:cubicBezTo>
                  <a:cubicBezTo>
                    <a:pt x="156" y="10"/>
                    <a:pt x="149" y="6"/>
                    <a:pt x="143" y="0"/>
                  </a:cubicBezTo>
                  <a:cubicBezTo>
                    <a:pt x="137" y="3"/>
                    <a:pt x="130" y="6"/>
                    <a:pt x="129" y="6"/>
                  </a:cubicBezTo>
                  <a:cubicBezTo>
                    <a:pt x="126" y="7"/>
                    <a:pt x="121" y="14"/>
                    <a:pt x="130" y="17"/>
                  </a:cubicBezTo>
                  <a:cubicBezTo>
                    <a:pt x="138" y="20"/>
                    <a:pt x="138" y="22"/>
                    <a:pt x="147" y="27"/>
                  </a:cubicBezTo>
                  <a:cubicBezTo>
                    <a:pt x="155" y="33"/>
                    <a:pt x="161" y="27"/>
                    <a:pt x="166" y="27"/>
                  </a:cubicBezTo>
                  <a:cubicBezTo>
                    <a:pt x="172" y="27"/>
                    <a:pt x="176" y="34"/>
                    <a:pt x="177" y="38"/>
                  </a:cubicBezTo>
                  <a:cubicBezTo>
                    <a:pt x="177" y="42"/>
                    <a:pt x="168" y="45"/>
                    <a:pt x="167" y="48"/>
                  </a:cubicBezTo>
                  <a:cubicBezTo>
                    <a:pt x="167" y="51"/>
                    <a:pt x="160" y="52"/>
                    <a:pt x="151" y="51"/>
                  </a:cubicBezTo>
                  <a:cubicBezTo>
                    <a:pt x="141" y="49"/>
                    <a:pt x="137" y="46"/>
                    <a:pt x="127" y="43"/>
                  </a:cubicBezTo>
                  <a:cubicBezTo>
                    <a:pt x="117" y="40"/>
                    <a:pt x="113" y="46"/>
                    <a:pt x="104" y="47"/>
                  </a:cubicBezTo>
                  <a:cubicBezTo>
                    <a:pt x="96" y="48"/>
                    <a:pt x="87" y="43"/>
                    <a:pt x="77" y="40"/>
                  </a:cubicBezTo>
                  <a:cubicBezTo>
                    <a:pt x="68" y="37"/>
                    <a:pt x="47" y="39"/>
                    <a:pt x="37" y="38"/>
                  </a:cubicBezTo>
                  <a:cubicBezTo>
                    <a:pt x="32" y="38"/>
                    <a:pt x="27" y="38"/>
                    <a:pt x="22" y="39"/>
                  </a:cubicBezTo>
                  <a:cubicBezTo>
                    <a:pt x="13" y="47"/>
                    <a:pt x="6" y="55"/>
                    <a:pt x="4" y="57"/>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64" name="Freeform 182"/>
            <p:cNvSpPr>
              <a:spLocks/>
            </p:cNvSpPr>
            <p:nvPr/>
          </p:nvSpPr>
          <p:spPr bwMode="auto">
            <a:xfrm>
              <a:off x="2890838" y="1681163"/>
              <a:ext cx="649288" cy="688975"/>
            </a:xfrm>
            <a:custGeom>
              <a:avLst/>
              <a:gdLst>
                <a:gd name="T0" fmla="*/ 28 w 173"/>
                <a:gd name="T1" fmla="*/ 170 h 183"/>
                <a:gd name="T2" fmla="*/ 64 w 173"/>
                <a:gd name="T3" fmla="*/ 168 h 183"/>
                <a:gd name="T4" fmla="*/ 82 w 173"/>
                <a:gd name="T5" fmla="*/ 172 h 183"/>
                <a:gd name="T6" fmla="*/ 90 w 173"/>
                <a:gd name="T7" fmla="*/ 181 h 183"/>
                <a:gd name="T8" fmla="*/ 114 w 173"/>
                <a:gd name="T9" fmla="*/ 178 h 183"/>
                <a:gd name="T10" fmla="*/ 105 w 173"/>
                <a:gd name="T11" fmla="*/ 161 h 183"/>
                <a:gd name="T12" fmla="*/ 115 w 173"/>
                <a:gd name="T13" fmla="*/ 142 h 183"/>
                <a:gd name="T14" fmla="*/ 122 w 173"/>
                <a:gd name="T15" fmla="*/ 129 h 183"/>
                <a:gd name="T16" fmla="*/ 145 w 173"/>
                <a:gd name="T17" fmla="*/ 125 h 183"/>
                <a:gd name="T18" fmla="*/ 144 w 173"/>
                <a:gd name="T19" fmla="*/ 107 h 183"/>
                <a:gd name="T20" fmla="*/ 159 w 173"/>
                <a:gd name="T21" fmla="*/ 94 h 183"/>
                <a:gd name="T22" fmla="*/ 159 w 173"/>
                <a:gd name="T23" fmla="*/ 48 h 183"/>
                <a:gd name="T24" fmla="*/ 173 w 173"/>
                <a:gd name="T25" fmla="*/ 23 h 183"/>
                <a:gd name="T26" fmla="*/ 158 w 173"/>
                <a:gd name="T27" fmla="*/ 21 h 183"/>
                <a:gd name="T28" fmla="*/ 107 w 173"/>
                <a:gd name="T29" fmla="*/ 6 h 183"/>
                <a:gd name="T30" fmla="*/ 84 w 173"/>
                <a:gd name="T31" fmla="*/ 0 h 183"/>
                <a:gd name="T32" fmla="*/ 76 w 173"/>
                <a:gd name="T33" fmla="*/ 24 h 183"/>
                <a:gd name="T34" fmla="*/ 92 w 173"/>
                <a:gd name="T35" fmla="*/ 35 h 183"/>
                <a:gd name="T36" fmla="*/ 84 w 173"/>
                <a:gd name="T37" fmla="*/ 50 h 183"/>
                <a:gd name="T38" fmla="*/ 62 w 173"/>
                <a:gd name="T39" fmla="*/ 47 h 183"/>
                <a:gd name="T40" fmla="*/ 68 w 173"/>
                <a:gd name="T41" fmla="*/ 60 h 183"/>
                <a:gd name="T42" fmla="*/ 52 w 173"/>
                <a:gd name="T43" fmla="*/ 75 h 183"/>
                <a:gd name="T44" fmla="*/ 35 w 173"/>
                <a:gd name="T45" fmla="*/ 117 h 183"/>
                <a:gd name="T46" fmla="*/ 8 w 173"/>
                <a:gd name="T47" fmla="*/ 127 h 183"/>
                <a:gd name="T48" fmla="*/ 1 w 173"/>
                <a:gd name="T49" fmla="*/ 127 h 183"/>
                <a:gd name="T50" fmla="*/ 3 w 173"/>
                <a:gd name="T51" fmla="*/ 146 h 183"/>
                <a:gd name="T52" fmla="*/ 28 w 173"/>
                <a:gd name="T53" fmla="*/ 17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3" h="183">
                  <a:moveTo>
                    <a:pt x="28" y="170"/>
                  </a:moveTo>
                  <a:cubicBezTo>
                    <a:pt x="35" y="171"/>
                    <a:pt x="58" y="170"/>
                    <a:pt x="64" y="168"/>
                  </a:cubicBezTo>
                  <a:cubicBezTo>
                    <a:pt x="70" y="166"/>
                    <a:pt x="77" y="170"/>
                    <a:pt x="82" y="172"/>
                  </a:cubicBezTo>
                  <a:cubicBezTo>
                    <a:pt x="86" y="174"/>
                    <a:pt x="87" y="181"/>
                    <a:pt x="90" y="181"/>
                  </a:cubicBezTo>
                  <a:cubicBezTo>
                    <a:pt x="93" y="181"/>
                    <a:pt x="114" y="183"/>
                    <a:pt x="114" y="178"/>
                  </a:cubicBezTo>
                  <a:cubicBezTo>
                    <a:pt x="114" y="172"/>
                    <a:pt x="103" y="165"/>
                    <a:pt x="105" y="161"/>
                  </a:cubicBezTo>
                  <a:cubicBezTo>
                    <a:pt x="108" y="158"/>
                    <a:pt x="113" y="151"/>
                    <a:pt x="115" y="142"/>
                  </a:cubicBezTo>
                  <a:cubicBezTo>
                    <a:pt x="117" y="132"/>
                    <a:pt x="118" y="129"/>
                    <a:pt x="122" y="129"/>
                  </a:cubicBezTo>
                  <a:cubicBezTo>
                    <a:pt x="126" y="129"/>
                    <a:pt x="145" y="130"/>
                    <a:pt x="145" y="125"/>
                  </a:cubicBezTo>
                  <a:cubicBezTo>
                    <a:pt x="145" y="120"/>
                    <a:pt x="140" y="110"/>
                    <a:pt x="144" y="107"/>
                  </a:cubicBezTo>
                  <a:cubicBezTo>
                    <a:pt x="148" y="103"/>
                    <a:pt x="160" y="99"/>
                    <a:pt x="159" y="94"/>
                  </a:cubicBezTo>
                  <a:cubicBezTo>
                    <a:pt x="157" y="88"/>
                    <a:pt x="157" y="60"/>
                    <a:pt x="159" y="48"/>
                  </a:cubicBezTo>
                  <a:cubicBezTo>
                    <a:pt x="160" y="42"/>
                    <a:pt x="167" y="31"/>
                    <a:pt x="173" y="23"/>
                  </a:cubicBezTo>
                  <a:cubicBezTo>
                    <a:pt x="167" y="22"/>
                    <a:pt x="162" y="22"/>
                    <a:pt x="158" y="21"/>
                  </a:cubicBezTo>
                  <a:cubicBezTo>
                    <a:pt x="140" y="20"/>
                    <a:pt x="121" y="6"/>
                    <a:pt x="107" y="6"/>
                  </a:cubicBezTo>
                  <a:cubicBezTo>
                    <a:pt x="99" y="6"/>
                    <a:pt x="91" y="3"/>
                    <a:pt x="84" y="0"/>
                  </a:cubicBezTo>
                  <a:cubicBezTo>
                    <a:pt x="80" y="12"/>
                    <a:pt x="76" y="22"/>
                    <a:pt x="76" y="24"/>
                  </a:cubicBezTo>
                  <a:cubicBezTo>
                    <a:pt x="75" y="29"/>
                    <a:pt x="90" y="31"/>
                    <a:pt x="92" y="35"/>
                  </a:cubicBezTo>
                  <a:cubicBezTo>
                    <a:pt x="94" y="39"/>
                    <a:pt x="88" y="45"/>
                    <a:pt x="84" y="50"/>
                  </a:cubicBezTo>
                  <a:cubicBezTo>
                    <a:pt x="81" y="55"/>
                    <a:pt x="72" y="47"/>
                    <a:pt x="62" y="47"/>
                  </a:cubicBezTo>
                  <a:cubicBezTo>
                    <a:pt x="53" y="47"/>
                    <a:pt x="66" y="54"/>
                    <a:pt x="68" y="60"/>
                  </a:cubicBezTo>
                  <a:cubicBezTo>
                    <a:pt x="70" y="65"/>
                    <a:pt x="53" y="62"/>
                    <a:pt x="52" y="75"/>
                  </a:cubicBezTo>
                  <a:cubicBezTo>
                    <a:pt x="51" y="88"/>
                    <a:pt x="43" y="115"/>
                    <a:pt x="35" y="117"/>
                  </a:cubicBezTo>
                  <a:cubicBezTo>
                    <a:pt x="28" y="118"/>
                    <a:pt x="21" y="124"/>
                    <a:pt x="8" y="127"/>
                  </a:cubicBezTo>
                  <a:cubicBezTo>
                    <a:pt x="6" y="127"/>
                    <a:pt x="3" y="127"/>
                    <a:pt x="1" y="127"/>
                  </a:cubicBezTo>
                  <a:cubicBezTo>
                    <a:pt x="1" y="135"/>
                    <a:pt x="0" y="143"/>
                    <a:pt x="3" y="146"/>
                  </a:cubicBezTo>
                  <a:cubicBezTo>
                    <a:pt x="7" y="152"/>
                    <a:pt x="21" y="169"/>
                    <a:pt x="28" y="17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65" name="Freeform 183"/>
            <p:cNvSpPr>
              <a:spLocks/>
            </p:cNvSpPr>
            <p:nvPr/>
          </p:nvSpPr>
          <p:spPr bwMode="auto">
            <a:xfrm>
              <a:off x="2368550" y="1598613"/>
              <a:ext cx="498475" cy="296863"/>
            </a:xfrm>
            <a:custGeom>
              <a:avLst/>
              <a:gdLst>
                <a:gd name="T0" fmla="*/ 67 w 133"/>
                <a:gd name="T1" fmla="*/ 47 h 79"/>
                <a:gd name="T2" fmla="*/ 90 w 133"/>
                <a:gd name="T3" fmla="*/ 78 h 79"/>
                <a:gd name="T4" fmla="*/ 102 w 133"/>
                <a:gd name="T5" fmla="*/ 69 h 79"/>
                <a:gd name="T6" fmla="*/ 117 w 133"/>
                <a:gd name="T7" fmla="*/ 56 h 79"/>
                <a:gd name="T8" fmla="*/ 133 w 133"/>
                <a:gd name="T9" fmla="*/ 41 h 79"/>
                <a:gd name="T10" fmla="*/ 129 w 133"/>
                <a:gd name="T11" fmla="*/ 22 h 79"/>
                <a:gd name="T12" fmla="*/ 99 w 133"/>
                <a:gd name="T13" fmla="*/ 18 h 79"/>
                <a:gd name="T14" fmla="*/ 51 w 133"/>
                <a:gd name="T15" fmla="*/ 5 h 79"/>
                <a:gd name="T16" fmla="*/ 12 w 133"/>
                <a:gd name="T17" fmla="*/ 15 h 79"/>
                <a:gd name="T18" fmla="*/ 13 w 133"/>
                <a:gd name="T19" fmla="*/ 27 h 79"/>
                <a:gd name="T20" fmla="*/ 1 w 133"/>
                <a:gd name="T21" fmla="*/ 52 h 79"/>
                <a:gd name="T22" fmla="*/ 17 w 133"/>
                <a:gd name="T23" fmla="*/ 69 h 79"/>
                <a:gd name="T24" fmla="*/ 30 w 133"/>
                <a:gd name="T25" fmla="*/ 79 h 79"/>
                <a:gd name="T26" fmla="*/ 44 w 133"/>
                <a:gd name="T27" fmla="*/ 69 h 79"/>
                <a:gd name="T28" fmla="*/ 67 w 133"/>
                <a:gd name="T29" fmla="*/ 4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3" h="79">
                  <a:moveTo>
                    <a:pt x="67" y="47"/>
                  </a:moveTo>
                  <a:cubicBezTo>
                    <a:pt x="72" y="47"/>
                    <a:pt x="82" y="78"/>
                    <a:pt x="90" y="78"/>
                  </a:cubicBezTo>
                  <a:cubicBezTo>
                    <a:pt x="99" y="78"/>
                    <a:pt x="102" y="77"/>
                    <a:pt x="102" y="69"/>
                  </a:cubicBezTo>
                  <a:cubicBezTo>
                    <a:pt x="102" y="61"/>
                    <a:pt x="110" y="57"/>
                    <a:pt x="117" y="56"/>
                  </a:cubicBezTo>
                  <a:cubicBezTo>
                    <a:pt x="123" y="54"/>
                    <a:pt x="133" y="49"/>
                    <a:pt x="133" y="41"/>
                  </a:cubicBezTo>
                  <a:cubicBezTo>
                    <a:pt x="133" y="38"/>
                    <a:pt x="131" y="31"/>
                    <a:pt x="129" y="22"/>
                  </a:cubicBezTo>
                  <a:cubicBezTo>
                    <a:pt x="115" y="20"/>
                    <a:pt x="103" y="19"/>
                    <a:pt x="99" y="18"/>
                  </a:cubicBezTo>
                  <a:cubicBezTo>
                    <a:pt x="87" y="16"/>
                    <a:pt x="68" y="10"/>
                    <a:pt x="51" y="5"/>
                  </a:cubicBezTo>
                  <a:cubicBezTo>
                    <a:pt x="34" y="0"/>
                    <a:pt x="16" y="12"/>
                    <a:pt x="12" y="15"/>
                  </a:cubicBezTo>
                  <a:cubicBezTo>
                    <a:pt x="8" y="18"/>
                    <a:pt x="15" y="23"/>
                    <a:pt x="13" y="27"/>
                  </a:cubicBezTo>
                  <a:cubicBezTo>
                    <a:pt x="11" y="30"/>
                    <a:pt x="1" y="49"/>
                    <a:pt x="1" y="52"/>
                  </a:cubicBezTo>
                  <a:cubicBezTo>
                    <a:pt x="0" y="55"/>
                    <a:pt x="13" y="64"/>
                    <a:pt x="17" y="69"/>
                  </a:cubicBezTo>
                  <a:cubicBezTo>
                    <a:pt x="19" y="71"/>
                    <a:pt x="25" y="75"/>
                    <a:pt x="30" y="79"/>
                  </a:cubicBezTo>
                  <a:cubicBezTo>
                    <a:pt x="37" y="75"/>
                    <a:pt x="42" y="70"/>
                    <a:pt x="44" y="69"/>
                  </a:cubicBezTo>
                  <a:cubicBezTo>
                    <a:pt x="49" y="64"/>
                    <a:pt x="62" y="47"/>
                    <a:pt x="67" y="47"/>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66" name="Freeform 184"/>
            <p:cNvSpPr>
              <a:spLocks/>
            </p:cNvSpPr>
            <p:nvPr/>
          </p:nvSpPr>
          <p:spPr bwMode="auto">
            <a:xfrm>
              <a:off x="506413" y="2162176"/>
              <a:ext cx="938213" cy="777875"/>
            </a:xfrm>
            <a:custGeom>
              <a:avLst/>
              <a:gdLst>
                <a:gd name="T0" fmla="*/ 96 w 250"/>
                <a:gd name="T1" fmla="*/ 156 h 207"/>
                <a:gd name="T2" fmla="*/ 125 w 250"/>
                <a:gd name="T3" fmla="*/ 157 h 207"/>
                <a:gd name="T4" fmla="*/ 155 w 250"/>
                <a:gd name="T5" fmla="*/ 142 h 207"/>
                <a:gd name="T6" fmla="*/ 167 w 250"/>
                <a:gd name="T7" fmla="*/ 146 h 207"/>
                <a:gd name="T8" fmla="*/ 178 w 250"/>
                <a:gd name="T9" fmla="*/ 142 h 207"/>
                <a:gd name="T10" fmla="*/ 198 w 250"/>
                <a:gd name="T11" fmla="*/ 148 h 207"/>
                <a:gd name="T12" fmla="*/ 223 w 250"/>
                <a:gd name="T13" fmla="*/ 137 h 207"/>
                <a:gd name="T14" fmla="*/ 231 w 250"/>
                <a:gd name="T15" fmla="*/ 114 h 207"/>
                <a:gd name="T16" fmla="*/ 224 w 250"/>
                <a:gd name="T17" fmla="*/ 100 h 207"/>
                <a:gd name="T18" fmla="*/ 234 w 250"/>
                <a:gd name="T19" fmla="*/ 81 h 207"/>
                <a:gd name="T20" fmla="*/ 218 w 250"/>
                <a:gd name="T21" fmla="*/ 64 h 207"/>
                <a:gd name="T22" fmla="*/ 233 w 250"/>
                <a:gd name="T23" fmla="*/ 56 h 207"/>
                <a:gd name="T24" fmla="*/ 249 w 250"/>
                <a:gd name="T25" fmla="*/ 45 h 207"/>
                <a:gd name="T26" fmla="*/ 250 w 250"/>
                <a:gd name="T27" fmla="*/ 37 h 207"/>
                <a:gd name="T28" fmla="*/ 249 w 250"/>
                <a:gd name="T29" fmla="*/ 37 h 207"/>
                <a:gd name="T30" fmla="*/ 215 w 250"/>
                <a:gd name="T31" fmla="*/ 20 h 207"/>
                <a:gd name="T32" fmla="*/ 211 w 250"/>
                <a:gd name="T33" fmla="*/ 4 h 207"/>
                <a:gd name="T34" fmla="*/ 197 w 250"/>
                <a:gd name="T35" fmla="*/ 7 h 207"/>
                <a:gd name="T36" fmla="*/ 181 w 250"/>
                <a:gd name="T37" fmla="*/ 4 h 207"/>
                <a:gd name="T38" fmla="*/ 170 w 250"/>
                <a:gd name="T39" fmla="*/ 15 h 207"/>
                <a:gd name="T40" fmla="*/ 123 w 250"/>
                <a:gd name="T41" fmla="*/ 11 h 207"/>
                <a:gd name="T42" fmla="*/ 103 w 250"/>
                <a:gd name="T43" fmla="*/ 28 h 207"/>
                <a:gd name="T44" fmla="*/ 91 w 250"/>
                <a:gd name="T45" fmla="*/ 36 h 207"/>
                <a:gd name="T46" fmla="*/ 72 w 250"/>
                <a:gd name="T47" fmla="*/ 50 h 207"/>
                <a:gd name="T48" fmla="*/ 63 w 250"/>
                <a:gd name="T49" fmla="*/ 60 h 207"/>
                <a:gd name="T50" fmla="*/ 48 w 250"/>
                <a:gd name="T51" fmla="*/ 72 h 207"/>
                <a:gd name="T52" fmla="*/ 55 w 250"/>
                <a:gd name="T53" fmla="*/ 80 h 207"/>
                <a:gd name="T54" fmla="*/ 40 w 250"/>
                <a:gd name="T55" fmla="*/ 91 h 207"/>
                <a:gd name="T56" fmla="*/ 29 w 250"/>
                <a:gd name="T57" fmla="*/ 90 h 207"/>
                <a:gd name="T58" fmla="*/ 20 w 250"/>
                <a:gd name="T59" fmla="*/ 108 h 207"/>
                <a:gd name="T60" fmla="*/ 18 w 250"/>
                <a:gd name="T61" fmla="*/ 161 h 207"/>
                <a:gd name="T62" fmla="*/ 8 w 250"/>
                <a:gd name="T63" fmla="*/ 178 h 207"/>
                <a:gd name="T64" fmla="*/ 2 w 250"/>
                <a:gd name="T65" fmla="*/ 197 h 207"/>
                <a:gd name="T66" fmla="*/ 15 w 250"/>
                <a:gd name="T67" fmla="*/ 206 h 207"/>
                <a:gd name="T68" fmla="*/ 70 w 250"/>
                <a:gd name="T69" fmla="*/ 196 h 207"/>
                <a:gd name="T70" fmla="*/ 92 w 250"/>
                <a:gd name="T71" fmla="*/ 191 h 207"/>
                <a:gd name="T72" fmla="*/ 96 w 250"/>
                <a:gd name="T73" fmla="*/ 156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0" h="207">
                  <a:moveTo>
                    <a:pt x="96" y="156"/>
                  </a:moveTo>
                  <a:cubicBezTo>
                    <a:pt x="102" y="152"/>
                    <a:pt x="115" y="161"/>
                    <a:pt x="125" y="157"/>
                  </a:cubicBezTo>
                  <a:cubicBezTo>
                    <a:pt x="135" y="153"/>
                    <a:pt x="150" y="143"/>
                    <a:pt x="155" y="142"/>
                  </a:cubicBezTo>
                  <a:cubicBezTo>
                    <a:pt x="161" y="141"/>
                    <a:pt x="161" y="147"/>
                    <a:pt x="167" y="146"/>
                  </a:cubicBezTo>
                  <a:cubicBezTo>
                    <a:pt x="173" y="145"/>
                    <a:pt x="174" y="141"/>
                    <a:pt x="178" y="142"/>
                  </a:cubicBezTo>
                  <a:cubicBezTo>
                    <a:pt x="183" y="143"/>
                    <a:pt x="189" y="151"/>
                    <a:pt x="198" y="148"/>
                  </a:cubicBezTo>
                  <a:cubicBezTo>
                    <a:pt x="206" y="145"/>
                    <a:pt x="218" y="143"/>
                    <a:pt x="223" y="137"/>
                  </a:cubicBezTo>
                  <a:cubicBezTo>
                    <a:pt x="227" y="132"/>
                    <a:pt x="231" y="121"/>
                    <a:pt x="231" y="114"/>
                  </a:cubicBezTo>
                  <a:cubicBezTo>
                    <a:pt x="232" y="107"/>
                    <a:pt x="220" y="104"/>
                    <a:pt x="224" y="100"/>
                  </a:cubicBezTo>
                  <a:cubicBezTo>
                    <a:pt x="229" y="95"/>
                    <a:pt x="237" y="90"/>
                    <a:pt x="234" y="81"/>
                  </a:cubicBezTo>
                  <a:cubicBezTo>
                    <a:pt x="231" y="73"/>
                    <a:pt x="214" y="66"/>
                    <a:pt x="218" y="64"/>
                  </a:cubicBezTo>
                  <a:cubicBezTo>
                    <a:pt x="221" y="62"/>
                    <a:pt x="229" y="64"/>
                    <a:pt x="233" y="56"/>
                  </a:cubicBezTo>
                  <a:cubicBezTo>
                    <a:pt x="238" y="48"/>
                    <a:pt x="249" y="55"/>
                    <a:pt x="249" y="45"/>
                  </a:cubicBezTo>
                  <a:cubicBezTo>
                    <a:pt x="249" y="43"/>
                    <a:pt x="250" y="41"/>
                    <a:pt x="250" y="37"/>
                  </a:cubicBezTo>
                  <a:cubicBezTo>
                    <a:pt x="250" y="37"/>
                    <a:pt x="250" y="37"/>
                    <a:pt x="249" y="37"/>
                  </a:cubicBezTo>
                  <a:cubicBezTo>
                    <a:pt x="238" y="37"/>
                    <a:pt x="218" y="24"/>
                    <a:pt x="215" y="20"/>
                  </a:cubicBezTo>
                  <a:cubicBezTo>
                    <a:pt x="212" y="16"/>
                    <a:pt x="220" y="9"/>
                    <a:pt x="211" y="4"/>
                  </a:cubicBezTo>
                  <a:cubicBezTo>
                    <a:pt x="202" y="0"/>
                    <a:pt x="201" y="6"/>
                    <a:pt x="197" y="7"/>
                  </a:cubicBezTo>
                  <a:cubicBezTo>
                    <a:pt x="193" y="9"/>
                    <a:pt x="189" y="4"/>
                    <a:pt x="181" y="4"/>
                  </a:cubicBezTo>
                  <a:cubicBezTo>
                    <a:pt x="173" y="4"/>
                    <a:pt x="173" y="13"/>
                    <a:pt x="170" y="15"/>
                  </a:cubicBezTo>
                  <a:cubicBezTo>
                    <a:pt x="167" y="17"/>
                    <a:pt x="129" y="10"/>
                    <a:pt x="123" y="11"/>
                  </a:cubicBezTo>
                  <a:cubicBezTo>
                    <a:pt x="117" y="12"/>
                    <a:pt x="107" y="23"/>
                    <a:pt x="103" y="28"/>
                  </a:cubicBezTo>
                  <a:cubicBezTo>
                    <a:pt x="100" y="32"/>
                    <a:pt x="94" y="29"/>
                    <a:pt x="91" y="36"/>
                  </a:cubicBezTo>
                  <a:cubicBezTo>
                    <a:pt x="87" y="43"/>
                    <a:pt x="78" y="50"/>
                    <a:pt x="72" y="50"/>
                  </a:cubicBezTo>
                  <a:cubicBezTo>
                    <a:pt x="67" y="50"/>
                    <a:pt x="66" y="54"/>
                    <a:pt x="63" y="60"/>
                  </a:cubicBezTo>
                  <a:cubicBezTo>
                    <a:pt x="60" y="66"/>
                    <a:pt x="52" y="69"/>
                    <a:pt x="48" y="72"/>
                  </a:cubicBezTo>
                  <a:cubicBezTo>
                    <a:pt x="44" y="75"/>
                    <a:pt x="53" y="78"/>
                    <a:pt x="55" y="80"/>
                  </a:cubicBezTo>
                  <a:cubicBezTo>
                    <a:pt x="57" y="83"/>
                    <a:pt x="46" y="86"/>
                    <a:pt x="40" y="91"/>
                  </a:cubicBezTo>
                  <a:cubicBezTo>
                    <a:pt x="35" y="95"/>
                    <a:pt x="33" y="88"/>
                    <a:pt x="29" y="90"/>
                  </a:cubicBezTo>
                  <a:cubicBezTo>
                    <a:pt x="26" y="92"/>
                    <a:pt x="22" y="101"/>
                    <a:pt x="20" y="108"/>
                  </a:cubicBezTo>
                  <a:cubicBezTo>
                    <a:pt x="18" y="114"/>
                    <a:pt x="18" y="153"/>
                    <a:pt x="18" y="161"/>
                  </a:cubicBezTo>
                  <a:cubicBezTo>
                    <a:pt x="18" y="169"/>
                    <a:pt x="8" y="176"/>
                    <a:pt x="8" y="178"/>
                  </a:cubicBezTo>
                  <a:cubicBezTo>
                    <a:pt x="8" y="180"/>
                    <a:pt x="5" y="189"/>
                    <a:pt x="2" y="197"/>
                  </a:cubicBezTo>
                  <a:cubicBezTo>
                    <a:pt x="0" y="205"/>
                    <a:pt x="9" y="205"/>
                    <a:pt x="15" y="206"/>
                  </a:cubicBezTo>
                  <a:cubicBezTo>
                    <a:pt x="22" y="207"/>
                    <a:pt x="63" y="196"/>
                    <a:pt x="70" y="196"/>
                  </a:cubicBezTo>
                  <a:cubicBezTo>
                    <a:pt x="77" y="196"/>
                    <a:pt x="85" y="193"/>
                    <a:pt x="92" y="191"/>
                  </a:cubicBezTo>
                  <a:cubicBezTo>
                    <a:pt x="92" y="175"/>
                    <a:pt x="92" y="159"/>
                    <a:pt x="96" y="156"/>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67" name="Freeform 185"/>
            <p:cNvSpPr>
              <a:spLocks/>
            </p:cNvSpPr>
            <p:nvPr/>
          </p:nvSpPr>
          <p:spPr bwMode="auto">
            <a:xfrm>
              <a:off x="585788" y="1911351"/>
              <a:ext cx="566738" cy="552450"/>
            </a:xfrm>
            <a:custGeom>
              <a:avLst/>
              <a:gdLst>
                <a:gd name="T0" fmla="*/ 133 w 151"/>
                <a:gd name="T1" fmla="*/ 30 h 147"/>
                <a:gd name="T2" fmla="*/ 146 w 151"/>
                <a:gd name="T3" fmla="*/ 13 h 147"/>
                <a:gd name="T4" fmla="*/ 113 w 151"/>
                <a:gd name="T5" fmla="*/ 2 h 147"/>
                <a:gd name="T6" fmla="*/ 98 w 151"/>
                <a:gd name="T7" fmla="*/ 25 h 147"/>
                <a:gd name="T8" fmla="*/ 113 w 151"/>
                <a:gd name="T9" fmla="*/ 25 h 147"/>
                <a:gd name="T10" fmla="*/ 113 w 151"/>
                <a:gd name="T11" fmla="*/ 42 h 147"/>
                <a:gd name="T12" fmla="*/ 98 w 151"/>
                <a:gd name="T13" fmla="*/ 45 h 147"/>
                <a:gd name="T14" fmla="*/ 92 w 151"/>
                <a:gd name="T15" fmla="*/ 52 h 147"/>
                <a:gd name="T16" fmla="*/ 73 w 151"/>
                <a:gd name="T17" fmla="*/ 56 h 147"/>
                <a:gd name="T18" fmla="*/ 55 w 151"/>
                <a:gd name="T19" fmla="*/ 66 h 147"/>
                <a:gd name="T20" fmla="*/ 29 w 151"/>
                <a:gd name="T21" fmla="*/ 81 h 147"/>
                <a:gd name="T22" fmla="*/ 16 w 151"/>
                <a:gd name="T23" fmla="*/ 89 h 147"/>
                <a:gd name="T24" fmla="*/ 23 w 151"/>
                <a:gd name="T25" fmla="*/ 109 h 147"/>
                <a:gd name="T26" fmla="*/ 10 w 151"/>
                <a:gd name="T27" fmla="*/ 130 h 147"/>
                <a:gd name="T28" fmla="*/ 4 w 151"/>
                <a:gd name="T29" fmla="*/ 145 h 147"/>
                <a:gd name="T30" fmla="*/ 13 w 151"/>
                <a:gd name="T31" fmla="*/ 143 h 147"/>
                <a:gd name="T32" fmla="*/ 35 w 151"/>
                <a:gd name="T33" fmla="*/ 127 h 147"/>
                <a:gd name="T34" fmla="*/ 35 w 151"/>
                <a:gd name="T35" fmla="*/ 117 h 147"/>
                <a:gd name="T36" fmla="*/ 57 w 151"/>
                <a:gd name="T37" fmla="*/ 102 h 147"/>
                <a:gd name="T38" fmla="*/ 77 w 151"/>
                <a:gd name="T39" fmla="*/ 86 h 147"/>
                <a:gd name="T40" fmla="*/ 89 w 151"/>
                <a:gd name="T41" fmla="*/ 71 h 147"/>
                <a:gd name="T42" fmla="*/ 104 w 151"/>
                <a:gd name="T43" fmla="*/ 58 h 147"/>
                <a:gd name="T44" fmla="*/ 129 w 151"/>
                <a:gd name="T45" fmla="*/ 48 h 147"/>
                <a:gd name="T46" fmla="*/ 132 w 151"/>
                <a:gd name="T47" fmla="*/ 47 h 147"/>
                <a:gd name="T48" fmla="*/ 133 w 151"/>
                <a:gd name="T49" fmla="*/ 3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 h="147">
                  <a:moveTo>
                    <a:pt x="133" y="30"/>
                  </a:moveTo>
                  <a:cubicBezTo>
                    <a:pt x="137" y="26"/>
                    <a:pt x="151" y="22"/>
                    <a:pt x="146" y="13"/>
                  </a:cubicBezTo>
                  <a:cubicBezTo>
                    <a:pt x="141" y="5"/>
                    <a:pt x="120" y="0"/>
                    <a:pt x="113" y="2"/>
                  </a:cubicBezTo>
                  <a:cubicBezTo>
                    <a:pt x="109" y="3"/>
                    <a:pt x="102" y="15"/>
                    <a:pt x="98" y="25"/>
                  </a:cubicBezTo>
                  <a:cubicBezTo>
                    <a:pt x="105" y="23"/>
                    <a:pt x="111" y="22"/>
                    <a:pt x="113" y="25"/>
                  </a:cubicBezTo>
                  <a:cubicBezTo>
                    <a:pt x="115" y="30"/>
                    <a:pt x="120" y="42"/>
                    <a:pt x="113" y="42"/>
                  </a:cubicBezTo>
                  <a:cubicBezTo>
                    <a:pt x="105" y="42"/>
                    <a:pt x="100" y="44"/>
                    <a:pt x="98" y="45"/>
                  </a:cubicBezTo>
                  <a:cubicBezTo>
                    <a:pt x="95" y="46"/>
                    <a:pt x="97" y="52"/>
                    <a:pt x="92" y="52"/>
                  </a:cubicBezTo>
                  <a:cubicBezTo>
                    <a:pt x="86" y="52"/>
                    <a:pt x="78" y="54"/>
                    <a:pt x="73" y="56"/>
                  </a:cubicBezTo>
                  <a:cubicBezTo>
                    <a:pt x="67" y="57"/>
                    <a:pt x="61" y="66"/>
                    <a:pt x="55" y="66"/>
                  </a:cubicBezTo>
                  <a:cubicBezTo>
                    <a:pt x="49" y="66"/>
                    <a:pt x="32" y="81"/>
                    <a:pt x="29" y="81"/>
                  </a:cubicBezTo>
                  <a:cubicBezTo>
                    <a:pt x="26" y="81"/>
                    <a:pt x="16" y="84"/>
                    <a:pt x="16" y="89"/>
                  </a:cubicBezTo>
                  <a:cubicBezTo>
                    <a:pt x="16" y="94"/>
                    <a:pt x="24" y="105"/>
                    <a:pt x="23" y="109"/>
                  </a:cubicBezTo>
                  <a:cubicBezTo>
                    <a:pt x="21" y="113"/>
                    <a:pt x="12" y="127"/>
                    <a:pt x="10" y="130"/>
                  </a:cubicBezTo>
                  <a:cubicBezTo>
                    <a:pt x="9" y="133"/>
                    <a:pt x="0" y="144"/>
                    <a:pt x="4" y="145"/>
                  </a:cubicBezTo>
                  <a:cubicBezTo>
                    <a:pt x="7" y="147"/>
                    <a:pt x="8" y="147"/>
                    <a:pt x="13" y="143"/>
                  </a:cubicBezTo>
                  <a:cubicBezTo>
                    <a:pt x="17" y="139"/>
                    <a:pt x="34" y="131"/>
                    <a:pt x="35" y="127"/>
                  </a:cubicBezTo>
                  <a:cubicBezTo>
                    <a:pt x="35" y="124"/>
                    <a:pt x="29" y="121"/>
                    <a:pt x="35" y="117"/>
                  </a:cubicBezTo>
                  <a:cubicBezTo>
                    <a:pt x="41" y="114"/>
                    <a:pt x="56" y="106"/>
                    <a:pt x="57" y="102"/>
                  </a:cubicBezTo>
                  <a:cubicBezTo>
                    <a:pt x="58" y="98"/>
                    <a:pt x="75" y="94"/>
                    <a:pt x="77" y="86"/>
                  </a:cubicBezTo>
                  <a:cubicBezTo>
                    <a:pt x="79" y="79"/>
                    <a:pt x="89" y="76"/>
                    <a:pt x="89" y="71"/>
                  </a:cubicBezTo>
                  <a:cubicBezTo>
                    <a:pt x="90" y="65"/>
                    <a:pt x="99" y="60"/>
                    <a:pt x="104" y="58"/>
                  </a:cubicBezTo>
                  <a:cubicBezTo>
                    <a:pt x="109" y="57"/>
                    <a:pt x="120" y="49"/>
                    <a:pt x="129" y="48"/>
                  </a:cubicBezTo>
                  <a:cubicBezTo>
                    <a:pt x="131" y="48"/>
                    <a:pt x="131" y="48"/>
                    <a:pt x="132" y="47"/>
                  </a:cubicBezTo>
                  <a:cubicBezTo>
                    <a:pt x="130" y="38"/>
                    <a:pt x="130" y="32"/>
                    <a:pt x="133" y="3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68" name="Freeform 186"/>
            <p:cNvSpPr>
              <a:spLocks/>
            </p:cNvSpPr>
            <p:nvPr/>
          </p:nvSpPr>
          <p:spPr bwMode="auto">
            <a:xfrm>
              <a:off x="1744663" y="1279526"/>
              <a:ext cx="679450" cy="533400"/>
            </a:xfrm>
            <a:custGeom>
              <a:avLst/>
              <a:gdLst>
                <a:gd name="T0" fmla="*/ 180 w 181"/>
                <a:gd name="T1" fmla="*/ 87 h 142"/>
                <a:gd name="T2" fmla="*/ 169 w 181"/>
                <a:gd name="T3" fmla="*/ 84 h 142"/>
                <a:gd name="T4" fmla="*/ 137 w 181"/>
                <a:gd name="T5" fmla="*/ 73 h 142"/>
                <a:gd name="T6" fmla="*/ 110 w 181"/>
                <a:gd name="T7" fmla="*/ 55 h 142"/>
                <a:gd name="T8" fmla="*/ 42 w 181"/>
                <a:gd name="T9" fmla="*/ 17 h 142"/>
                <a:gd name="T10" fmla="*/ 29 w 181"/>
                <a:gd name="T11" fmla="*/ 0 h 142"/>
                <a:gd name="T12" fmla="*/ 17 w 181"/>
                <a:gd name="T13" fmla="*/ 12 h 142"/>
                <a:gd name="T14" fmla="*/ 31 w 181"/>
                <a:gd name="T15" fmla="*/ 34 h 142"/>
                <a:gd name="T16" fmla="*/ 1 w 181"/>
                <a:gd name="T17" fmla="*/ 88 h 142"/>
                <a:gd name="T18" fmla="*/ 5 w 181"/>
                <a:gd name="T19" fmla="*/ 118 h 142"/>
                <a:gd name="T20" fmla="*/ 39 w 181"/>
                <a:gd name="T21" fmla="*/ 112 h 142"/>
                <a:gd name="T22" fmla="*/ 71 w 181"/>
                <a:gd name="T23" fmla="*/ 121 h 142"/>
                <a:gd name="T24" fmla="*/ 89 w 181"/>
                <a:gd name="T25" fmla="*/ 134 h 142"/>
                <a:gd name="T26" fmla="*/ 95 w 181"/>
                <a:gd name="T27" fmla="*/ 122 h 142"/>
                <a:gd name="T28" fmla="*/ 103 w 181"/>
                <a:gd name="T29" fmla="*/ 141 h 142"/>
                <a:gd name="T30" fmla="*/ 122 w 181"/>
                <a:gd name="T31" fmla="*/ 138 h 142"/>
                <a:gd name="T32" fmla="*/ 133 w 181"/>
                <a:gd name="T33" fmla="*/ 140 h 142"/>
                <a:gd name="T34" fmla="*/ 150 w 181"/>
                <a:gd name="T35" fmla="*/ 136 h 142"/>
                <a:gd name="T36" fmla="*/ 165 w 181"/>
                <a:gd name="T37" fmla="*/ 130 h 142"/>
                <a:gd name="T38" fmla="*/ 173 w 181"/>
                <a:gd name="T39" fmla="*/ 109 h 142"/>
                <a:gd name="T40" fmla="*/ 173 w 181"/>
                <a:gd name="T41" fmla="*/ 99 h 142"/>
                <a:gd name="T42" fmla="*/ 180 w 181"/>
                <a:gd name="T43" fmla="*/ 87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1" h="142">
                  <a:moveTo>
                    <a:pt x="180" y="87"/>
                  </a:moveTo>
                  <a:cubicBezTo>
                    <a:pt x="179" y="83"/>
                    <a:pt x="174" y="83"/>
                    <a:pt x="169" y="84"/>
                  </a:cubicBezTo>
                  <a:cubicBezTo>
                    <a:pt x="164" y="84"/>
                    <a:pt x="147" y="80"/>
                    <a:pt x="137" y="73"/>
                  </a:cubicBezTo>
                  <a:cubicBezTo>
                    <a:pt x="126" y="67"/>
                    <a:pt x="116" y="58"/>
                    <a:pt x="110" y="55"/>
                  </a:cubicBezTo>
                  <a:cubicBezTo>
                    <a:pt x="104" y="53"/>
                    <a:pt x="49" y="26"/>
                    <a:pt x="42" y="17"/>
                  </a:cubicBezTo>
                  <a:cubicBezTo>
                    <a:pt x="38" y="13"/>
                    <a:pt x="33" y="6"/>
                    <a:pt x="29" y="0"/>
                  </a:cubicBezTo>
                  <a:cubicBezTo>
                    <a:pt x="22" y="6"/>
                    <a:pt x="18" y="11"/>
                    <a:pt x="17" y="12"/>
                  </a:cubicBezTo>
                  <a:cubicBezTo>
                    <a:pt x="16" y="16"/>
                    <a:pt x="29" y="29"/>
                    <a:pt x="31" y="34"/>
                  </a:cubicBezTo>
                  <a:cubicBezTo>
                    <a:pt x="33" y="40"/>
                    <a:pt x="3" y="78"/>
                    <a:pt x="1" y="88"/>
                  </a:cubicBezTo>
                  <a:cubicBezTo>
                    <a:pt x="0" y="92"/>
                    <a:pt x="2" y="104"/>
                    <a:pt x="5" y="118"/>
                  </a:cubicBezTo>
                  <a:cubicBezTo>
                    <a:pt x="11" y="115"/>
                    <a:pt x="29" y="110"/>
                    <a:pt x="39" y="112"/>
                  </a:cubicBezTo>
                  <a:cubicBezTo>
                    <a:pt x="50" y="114"/>
                    <a:pt x="66" y="117"/>
                    <a:pt x="71" y="121"/>
                  </a:cubicBezTo>
                  <a:cubicBezTo>
                    <a:pt x="76" y="124"/>
                    <a:pt x="84" y="140"/>
                    <a:pt x="89" y="134"/>
                  </a:cubicBezTo>
                  <a:cubicBezTo>
                    <a:pt x="94" y="129"/>
                    <a:pt x="91" y="116"/>
                    <a:pt x="95" y="122"/>
                  </a:cubicBezTo>
                  <a:cubicBezTo>
                    <a:pt x="99" y="127"/>
                    <a:pt x="98" y="141"/>
                    <a:pt x="103" y="141"/>
                  </a:cubicBezTo>
                  <a:cubicBezTo>
                    <a:pt x="108" y="142"/>
                    <a:pt x="116" y="138"/>
                    <a:pt x="122" y="138"/>
                  </a:cubicBezTo>
                  <a:cubicBezTo>
                    <a:pt x="128" y="138"/>
                    <a:pt x="128" y="141"/>
                    <a:pt x="133" y="140"/>
                  </a:cubicBezTo>
                  <a:cubicBezTo>
                    <a:pt x="138" y="140"/>
                    <a:pt x="142" y="135"/>
                    <a:pt x="150" y="136"/>
                  </a:cubicBezTo>
                  <a:cubicBezTo>
                    <a:pt x="159" y="137"/>
                    <a:pt x="162" y="133"/>
                    <a:pt x="165" y="130"/>
                  </a:cubicBezTo>
                  <a:cubicBezTo>
                    <a:pt x="167" y="126"/>
                    <a:pt x="173" y="114"/>
                    <a:pt x="173" y="109"/>
                  </a:cubicBezTo>
                  <a:cubicBezTo>
                    <a:pt x="172" y="105"/>
                    <a:pt x="172" y="102"/>
                    <a:pt x="173" y="99"/>
                  </a:cubicBezTo>
                  <a:cubicBezTo>
                    <a:pt x="175" y="97"/>
                    <a:pt x="181" y="90"/>
                    <a:pt x="180" y="87"/>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69" name="Freeform 187"/>
            <p:cNvSpPr>
              <a:spLocks/>
            </p:cNvSpPr>
            <p:nvPr/>
          </p:nvSpPr>
          <p:spPr bwMode="auto">
            <a:xfrm>
              <a:off x="563563" y="911226"/>
              <a:ext cx="596900" cy="1127125"/>
            </a:xfrm>
            <a:custGeom>
              <a:avLst/>
              <a:gdLst>
                <a:gd name="T0" fmla="*/ 107 w 159"/>
                <a:gd name="T1" fmla="*/ 219 h 300"/>
                <a:gd name="T2" fmla="*/ 102 w 159"/>
                <a:gd name="T3" fmla="*/ 205 h 300"/>
                <a:gd name="T4" fmla="*/ 117 w 159"/>
                <a:gd name="T5" fmla="*/ 199 h 300"/>
                <a:gd name="T6" fmla="*/ 141 w 159"/>
                <a:gd name="T7" fmla="*/ 174 h 300"/>
                <a:gd name="T8" fmla="*/ 143 w 159"/>
                <a:gd name="T9" fmla="*/ 120 h 300"/>
                <a:gd name="T10" fmla="*/ 157 w 159"/>
                <a:gd name="T11" fmla="*/ 81 h 300"/>
                <a:gd name="T12" fmla="*/ 147 w 159"/>
                <a:gd name="T13" fmla="*/ 70 h 300"/>
                <a:gd name="T14" fmla="*/ 157 w 159"/>
                <a:gd name="T15" fmla="*/ 39 h 300"/>
                <a:gd name="T16" fmla="*/ 156 w 159"/>
                <a:gd name="T17" fmla="*/ 0 h 300"/>
                <a:gd name="T18" fmla="*/ 137 w 159"/>
                <a:gd name="T19" fmla="*/ 10 h 300"/>
                <a:gd name="T20" fmla="*/ 130 w 159"/>
                <a:gd name="T21" fmla="*/ 6 h 300"/>
                <a:gd name="T22" fmla="*/ 122 w 159"/>
                <a:gd name="T23" fmla="*/ 13 h 300"/>
                <a:gd name="T24" fmla="*/ 100 w 159"/>
                <a:gd name="T25" fmla="*/ 9 h 300"/>
                <a:gd name="T26" fmla="*/ 91 w 159"/>
                <a:gd name="T27" fmla="*/ 29 h 300"/>
                <a:gd name="T28" fmla="*/ 67 w 159"/>
                <a:gd name="T29" fmla="*/ 41 h 300"/>
                <a:gd name="T30" fmla="*/ 52 w 159"/>
                <a:gd name="T31" fmla="*/ 56 h 300"/>
                <a:gd name="T32" fmla="*/ 76 w 159"/>
                <a:gd name="T33" fmla="*/ 72 h 300"/>
                <a:gd name="T34" fmla="*/ 82 w 159"/>
                <a:gd name="T35" fmla="*/ 84 h 300"/>
                <a:gd name="T36" fmla="*/ 93 w 159"/>
                <a:gd name="T37" fmla="*/ 91 h 300"/>
                <a:gd name="T38" fmla="*/ 98 w 159"/>
                <a:gd name="T39" fmla="*/ 131 h 300"/>
                <a:gd name="T40" fmla="*/ 91 w 159"/>
                <a:gd name="T41" fmla="*/ 148 h 300"/>
                <a:gd name="T42" fmla="*/ 79 w 159"/>
                <a:gd name="T43" fmla="*/ 145 h 300"/>
                <a:gd name="T44" fmla="*/ 62 w 159"/>
                <a:gd name="T45" fmla="*/ 157 h 300"/>
                <a:gd name="T46" fmla="*/ 45 w 159"/>
                <a:gd name="T47" fmla="*/ 160 h 300"/>
                <a:gd name="T48" fmla="*/ 46 w 159"/>
                <a:gd name="T49" fmla="*/ 174 h 300"/>
                <a:gd name="T50" fmla="*/ 43 w 159"/>
                <a:gd name="T51" fmla="*/ 199 h 300"/>
                <a:gd name="T52" fmla="*/ 50 w 159"/>
                <a:gd name="T53" fmla="*/ 210 h 300"/>
                <a:gd name="T54" fmla="*/ 42 w 159"/>
                <a:gd name="T55" fmla="*/ 218 h 300"/>
                <a:gd name="T56" fmla="*/ 46 w 159"/>
                <a:gd name="T57" fmla="*/ 227 h 300"/>
                <a:gd name="T58" fmla="*/ 20 w 159"/>
                <a:gd name="T59" fmla="*/ 244 h 300"/>
                <a:gd name="T60" fmla="*/ 11 w 159"/>
                <a:gd name="T61" fmla="*/ 255 h 300"/>
                <a:gd name="T62" fmla="*/ 6 w 159"/>
                <a:gd name="T63" fmla="*/ 269 h 300"/>
                <a:gd name="T64" fmla="*/ 0 w 159"/>
                <a:gd name="T65" fmla="*/ 271 h 300"/>
                <a:gd name="T66" fmla="*/ 6 w 159"/>
                <a:gd name="T67" fmla="*/ 294 h 300"/>
                <a:gd name="T68" fmla="*/ 38 w 159"/>
                <a:gd name="T69" fmla="*/ 297 h 300"/>
                <a:gd name="T70" fmla="*/ 54 w 159"/>
                <a:gd name="T71" fmla="*/ 294 h 300"/>
                <a:gd name="T72" fmla="*/ 72 w 159"/>
                <a:gd name="T73" fmla="*/ 298 h 300"/>
                <a:gd name="T74" fmla="*/ 91 w 159"/>
                <a:gd name="T75" fmla="*/ 292 h 300"/>
                <a:gd name="T76" fmla="*/ 104 w 159"/>
                <a:gd name="T77" fmla="*/ 291 h 300"/>
                <a:gd name="T78" fmla="*/ 115 w 159"/>
                <a:gd name="T79" fmla="*/ 271 h 300"/>
                <a:gd name="T80" fmla="*/ 100 w 159"/>
                <a:gd name="T81" fmla="*/ 241 h 300"/>
                <a:gd name="T82" fmla="*/ 107 w 159"/>
                <a:gd name="T83" fmla="*/ 21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9" h="300">
                  <a:moveTo>
                    <a:pt x="107" y="219"/>
                  </a:moveTo>
                  <a:cubicBezTo>
                    <a:pt x="102" y="211"/>
                    <a:pt x="99" y="208"/>
                    <a:pt x="102" y="205"/>
                  </a:cubicBezTo>
                  <a:cubicBezTo>
                    <a:pt x="104" y="202"/>
                    <a:pt x="113" y="203"/>
                    <a:pt x="117" y="199"/>
                  </a:cubicBezTo>
                  <a:cubicBezTo>
                    <a:pt x="120" y="195"/>
                    <a:pt x="139" y="186"/>
                    <a:pt x="141" y="174"/>
                  </a:cubicBezTo>
                  <a:cubicBezTo>
                    <a:pt x="143" y="162"/>
                    <a:pt x="140" y="132"/>
                    <a:pt x="143" y="120"/>
                  </a:cubicBezTo>
                  <a:cubicBezTo>
                    <a:pt x="146" y="108"/>
                    <a:pt x="157" y="85"/>
                    <a:pt x="157" y="81"/>
                  </a:cubicBezTo>
                  <a:cubicBezTo>
                    <a:pt x="157" y="76"/>
                    <a:pt x="143" y="77"/>
                    <a:pt x="147" y="70"/>
                  </a:cubicBezTo>
                  <a:cubicBezTo>
                    <a:pt x="151" y="62"/>
                    <a:pt x="159" y="48"/>
                    <a:pt x="157" y="39"/>
                  </a:cubicBezTo>
                  <a:cubicBezTo>
                    <a:pt x="157" y="36"/>
                    <a:pt x="156" y="20"/>
                    <a:pt x="156" y="0"/>
                  </a:cubicBezTo>
                  <a:cubicBezTo>
                    <a:pt x="148" y="4"/>
                    <a:pt x="140" y="9"/>
                    <a:pt x="137" y="10"/>
                  </a:cubicBezTo>
                  <a:cubicBezTo>
                    <a:pt x="132" y="12"/>
                    <a:pt x="134" y="9"/>
                    <a:pt x="130" y="6"/>
                  </a:cubicBezTo>
                  <a:cubicBezTo>
                    <a:pt x="125" y="4"/>
                    <a:pt x="125" y="10"/>
                    <a:pt x="122" y="13"/>
                  </a:cubicBezTo>
                  <a:cubicBezTo>
                    <a:pt x="118" y="16"/>
                    <a:pt x="109" y="8"/>
                    <a:pt x="100" y="9"/>
                  </a:cubicBezTo>
                  <a:cubicBezTo>
                    <a:pt x="92" y="11"/>
                    <a:pt x="92" y="14"/>
                    <a:pt x="91" y="29"/>
                  </a:cubicBezTo>
                  <a:cubicBezTo>
                    <a:pt x="91" y="44"/>
                    <a:pt x="75" y="41"/>
                    <a:pt x="67" y="41"/>
                  </a:cubicBezTo>
                  <a:cubicBezTo>
                    <a:pt x="59" y="41"/>
                    <a:pt x="55" y="46"/>
                    <a:pt x="52" y="56"/>
                  </a:cubicBezTo>
                  <a:cubicBezTo>
                    <a:pt x="49" y="65"/>
                    <a:pt x="74" y="71"/>
                    <a:pt x="76" y="72"/>
                  </a:cubicBezTo>
                  <a:cubicBezTo>
                    <a:pt x="79" y="74"/>
                    <a:pt x="78" y="81"/>
                    <a:pt x="82" y="84"/>
                  </a:cubicBezTo>
                  <a:cubicBezTo>
                    <a:pt x="85" y="87"/>
                    <a:pt x="94" y="84"/>
                    <a:pt x="93" y="91"/>
                  </a:cubicBezTo>
                  <a:cubicBezTo>
                    <a:pt x="93" y="98"/>
                    <a:pt x="97" y="125"/>
                    <a:pt x="98" y="131"/>
                  </a:cubicBezTo>
                  <a:cubicBezTo>
                    <a:pt x="99" y="136"/>
                    <a:pt x="95" y="144"/>
                    <a:pt x="91" y="148"/>
                  </a:cubicBezTo>
                  <a:cubicBezTo>
                    <a:pt x="87" y="152"/>
                    <a:pt x="84" y="145"/>
                    <a:pt x="79" y="145"/>
                  </a:cubicBezTo>
                  <a:cubicBezTo>
                    <a:pt x="73" y="145"/>
                    <a:pt x="66" y="153"/>
                    <a:pt x="62" y="157"/>
                  </a:cubicBezTo>
                  <a:cubicBezTo>
                    <a:pt x="58" y="162"/>
                    <a:pt x="51" y="158"/>
                    <a:pt x="45" y="160"/>
                  </a:cubicBezTo>
                  <a:cubicBezTo>
                    <a:pt x="39" y="163"/>
                    <a:pt x="48" y="170"/>
                    <a:pt x="46" y="174"/>
                  </a:cubicBezTo>
                  <a:cubicBezTo>
                    <a:pt x="44" y="179"/>
                    <a:pt x="44" y="195"/>
                    <a:pt x="43" y="199"/>
                  </a:cubicBezTo>
                  <a:cubicBezTo>
                    <a:pt x="43" y="204"/>
                    <a:pt x="48" y="204"/>
                    <a:pt x="50" y="210"/>
                  </a:cubicBezTo>
                  <a:cubicBezTo>
                    <a:pt x="51" y="215"/>
                    <a:pt x="45" y="216"/>
                    <a:pt x="42" y="218"/>
                  </a:cubicBezTo>
                  <a:cubicBezTo>
                    <a:pt x="39" y="221"/>
                    <a:pt x="43" y="223"/>
                    <a:pt x="46" y="227"/>
                  </a:cubicBezTo>
                  <a:cubicBezTo>
                    <a:pt x="49" y="230"/>
                    <a:pt x="22" y="237"/>
                    <a:pt x="20" y="244"/>
                  </a:cubicBezTo>
                  <a:cubicBezTo>
                    <a:pt x="18" y="251"/>
                    <a:pt x="17" y="253"/>
                    <a:pt x="11" y="255"/>
                  </a:cubicBezTo>
                  <a:cubicBezTo>
                    <a:pt x="5" y="257"/>
                    <a:pt x="8" y="267"/>
                    <a:pt x="6" y="269"/>
                  </a:cubicBezTo>
                  <a:cubicBezTo>
                    <a:pt x="6" y="269"/>
                    <a:pt x="3" y="270"/>
                    <a:pt x="0" y="271"/>
                  </a:cubicBezTo>
                  <a:cubicBezTo>
                    <a:pt x="1" y="282"/>
                    <a:pt x="3" y="293"/>
                    <a:pt x="6" y="294"/>
                  </a:cubicBezTo>
                  <a:cubicBezTo>
                    <a:pt x="11" y="296"/>
                    <a:pt x="33" y="297"/>
                    <a:pt x="38" y="297"/>
                  </a:cubicBezTo>
                  <a:cubicBezTo>
                    <a:pt x="43" y="297"/>
                    <a:pt x="48" y="292"/>
                    <a:pt x="54" y="294"/>
                  </a:cubicBezTo>
                  <a:cubicBezTo>
                    <a:pt x="60" y="296"/>
                    <a:pt x="67" y="300"/>
                    <a:pt x="72" y="298"/>
                  </a:cubicBezTo>
                  <a:cubicBezTo>
                    <a:pt x="76" y="296"/>
                    <a:pt x="81" y="292"/>
                    <a:pt x="91" y="292"/>
                  </a:cubicBezTo>
                  <a:cubicBezTo>
                    <a:pt x="95" y="293"/>
                    <a:pt x="99" y="292"/>
                    <a:pt x="104" y="291"/>
                  </a:cubicBezTo>
                  <a:cubicBezTo>
                    <a:pt x="107" y="284"/>
                    <a:pt x="111" y="276"/>
                    <a:pt x="115" y="271"/>
                  </a:cubicBezTo>
                  <a:cubicBezTo>
                    <a:pt x="108" y="261"/>
                    <a:pt x="102" y="248"/>
                    <a:pt x="100" y="241"/>
                  </a:cubicBezTo>
                  <a:cubicBezTo>
                    <a:pt x="96" y="232"/>
                    <a:pt x="111" y="228"/>
                    <a:pt x="107" y="21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70" name="Freeform 188"/>
            <p:cNvSpPr>
              <a:spLocks/>
            </p:cNvSpPr>
            <p:nvPr/>
          </p:nvSpPr>
          <p:spPr bwMode="auto">
            <a:xfrm>
              <a:off x="1095375" y="844551"/>
              <a:ext cx="758825" cy="709613"/>
            </a:xfrm>
            <a:custGeom>
              <a:avLst/>
              <a:gdLst>
                <a:gd name="T0" fmla="*/ 36 w 202"/>
                <a:gd name="T1" fmla="*/ 167 h 189"/>
                <a:gd name="T2" fmla="*/ 60 w 202"/>
                <a:gd name="T3" fmla="*/ 165 h 189"/>
                <a:gd name="T4" fmla="*/ 74 w 202"/>
                <a:gd name="T5" fmla="*/ 183 h 189"/>
                <a:gd name="T6" fmla="*/ 106 w 202"/>
                <a:gd name="T7" fmla="*/ 178 h 189"/>
                <a:gd name="T8" fmla="*/ 110 w 202"/>
                <a:gd name="T9" fmla="*/ 156 h 189"/>
                <a:gd name="T10" fmla="*/ 136 w 202"/>
                <a:gd name="T11" fmla="*/ 137 h 189"/>
                <a:gd name="T12" fmla="*/ 180 w 202"/>
                <a:gd name="T13" fmla="*/ 115 h 189"/>
                <a:gd name="T14" fmla="*/ 195 w 202"/>
                <a:gd name="T15" fmla="*/ 122 h 189"/>
                <a:gd name="T16" fmla="*/ 202 w 202"/>
                <a:gd name="T17" fmla="*/ 116 h 189"/>
                <a:gd name="T18" fmla="*/ 194 w 202"/>
                <a:gd name="T19" fmla="*/ 101 h 189"/>
                <a:gd name="T20" fmla="*/ 178 w 202"/>
                <a:gd name="T21" fmla="*/ 59 h 189"/>
                <a:gd name="T22" fmla="*/ 189 w 202"/>
                <a:gd name="T23" fmla="*/ 50 h 189"/>
                <a:gd name="T24" fmla="*/ 190 w 202"/>
                <a:gd name="T25" fmla="*/ 32 h 189"/>
                <a:gd name="T26" fmla="*/ 174 w 202"/>
                <a:gd name="T27" fmla="*/ 36 h 189"/>
                <a:gd name="T28" fmla="*/ 157 w 202"/>
                <a:gd name="T29" fmla="*/ 28 h 189"/>
                <a:gd name="T30" fmla="*/ 153 w 202"/>
                <a:gd name="T31" fmla="*/ 44 h 189"/>
                <a:gd name="T32" fmla="*/ 136 w 202"/>
                <a:gd name="T33" fmla="*/ 34 h 189"/>
                <a:gd name="T34" fmla="*/ 108 w 202"/>
                <a:gd name="T35" fmla="*/ 45 h 189"/>
                <a:gd name="T36" fmla="*/ 96 w 202"/>
                <a:gd name="T37" fmla="*/ 37 h 189"/>
                <a:gd name="T38" fmla="*/ 66 w 202"/>
                <a:gd name="T39" fmla="*/ 3 h 189"/>
                <a:gd name="T40" fmla="*/ 50 w 202"/>
                <a:gd name="T41" fmla="*/ 11 h 189"/>
                <a:gd name="T42" fmla="*/ 25 w 202"/>
                <a:gd name="T43" fmla="*/ 8 h 189"/>
                <a:gd name="T44" fmla="*/ 14 w 202"/>
                <a:gd name="T45" fmla="*/ 18 h 189"/>
                <a:gd name="T46" fmla="*/ 15 w 202"/>
                <a:gd name="T47" fmla="*/ 57 h 189"/>
                <a:gd name="T48" fmla="*/ 5 w 202"/>
                <a:gd name="T49" fmla="*/ 88 h 189"/>
                <a:gd name="T50" fmla="*/ 15 w 202"/>
                <a:gd name="T51" fmla="*/ 99 h 189"/>
                <a:gd name="T52" fmla="*/ 1 w 202"/>
                <a:gd name="T53" fmla="*/ 138 h 189"/>
                <a:gd name="T54" fmla="*/ 0 w 202"/>
                <a:gd name="T55" fmla="*/ 154 h 189"/>
                <a:gd name="T56" fmla="*/ 21 w 202"/>
                <a:gd name="T57" fmla="*/ 156 h 189"/>
                <a:gd name="T58" fmla="*/ 36 w 202"/>
                <a:gd name="T59" fmla="*/ 16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189">
                  <a:moveTo>
                    <a:pt x="36" y="167"/>
                  </a:moveTo>
                  <a:cubicBezTo>
                    <a:pt x="43" y="171"/>
                    <a:pt x="52" y="161"/>
                    <a:pt x="60" y="165"/>
                  </a:cubicBezTo>
                  <a:cubicBezTo>
                    <a:pt x="68" y="168"/>
                    <a:pt x="65" y="177"/>
                    <a:pt x="74" y="183"/>
                  </a:cubicBezTo>
                  <a:cubicBezTo>
                    <a:pt x="83" y="189"/>
                    <a:pt x="101" y="178"/>
                    <a:pt x="106" y="178"/>
                  </a:cubicBezTo>
                  <a:cubicBezTo>
                    <a:pt x="111" y="178"/>
                    <a:pt x="108" y="171"/>
                    <a:pt x="110" y="156"/>
                  </a:cubicBezTo>
                  <a:cubicBezTo>
                    <a:pt x="112" y="141"/>
                    <a:pt x="128" y="137"/>
                    <a:pt x="136" y="137"/>
                  </a:cubicBezTo>
                  <a:cubicBezTo>
                    <a:pt x="144" y="137"/>
                    <a:pt x="173" y="113"/>
                    <a:pt x="180" y="115"/>
                  </a:cubicBezTo>
                  <a:cubicBezTo>
                    <a:pt x="182" y="116"/>
                    <a:pt x="187" y="119"/>
                    <a:pt x="195" y="122"/>
                  </a:cubicBezTo>
                  <a:cubicBezTo>
                    <a:pt x="197" y="120"/>
                    <a:pt x="199" y="118"/>
                    <a:pt x="202" y="116"/>
                  </a:cubicBezTo>
                  <a:cubicBezTo>
                    <a:pt x="199" y="111"/>
                    <a:pt x="195" y="106"/>
                    <a:pt x="194" y="101"/>
                  </a:cubicBezTo>
                  <a:cubicBezTo>
                    <a:pt x="189" y="90"/>
                    <a:pt x="178" y="73"/>
                    <a:pt x="178" y="59"/>
                  </a:cubicBezTo>
                  <a:cubicBezTo>
                    <a:pt x="177" y="45"/>
                    <a:pt x="189" y="58"/>
                    <a:pt x="189" y="50"/>
                  </a:cubicBezTo>
                  <a:cubicBezTo>
                    <a:pt x="189" y="44"/>
                    <a:pt x="191" y="40"/>
                    <a:pt x="190" y="32"/>
                  </a:cubicBezTo>
                  <a:cubicBezTo>
                    <a:pt x="183" y="35"/>
                    <a:pt x="177" y="37"/>
                    <a:pt x="174" y="36"/>
                  </a:cubicBezTo>
                  <a:cubicBezTo>
                    <a:pt x="166" y="36"/>
                    <a:pt x="166" y="29"/>
                    <a:pt x="157" y="28"/>
                  </a:cubicBezTo>
                  <a:cubicBezTo>
                    <a:pt x="148" y="27"/>
                    <a:pt x="154" y="39"/>
                    <a:pt x="153" y="44"/>
                  </a:cubicBezTo>
                  <a:cubicBezTo>
                    <a:pt x="152" y="48"/>
                    <a:pt x="144" y="37"/>
                    <a:pt x="136" y="34"/>
                  </a:cubicBezTo>
                  <a:cubicBezTo>
                    <a:pt x="128" y="32"/>
                    <a:pt x="113" y="45"/>
                    <a:pt x="108" y="45"/>
                  </a:cubicBezTo>
                  <a:cubicBezTo>
                    <a:pt x="103" y="46"/>
                    <a:pt x="108" y="38"/>
                    <a:pt x="96" y="37"/>
                  </a:cubicBezTo>
                  <a:cubicBezTo>
                    <a:pt x="84" y="36"/>
                    <a:pt x="79" y="7"/>
                    <a:pt x="66" y="3"/>
                  </a:cubicBezTo>
                  <a:cubicBezTo>
                    <a:pt x="54" y="0"/>
                    <a:pt x="56" y="8"/>
                    <a:pt x="50" y="11"/>
                  </a:cubicBezTo>
                  <a:cubicBezTo>
                    <a:pt x="45" y="14"/>
                    <a:pt x="29" y="3"/>
                    <a:pt x="25" y="8"/>
                  </a:cubicBezTo>
                  <a:cubicBezTo>
                    <a:pt x="24" y="11"/>
                    <a:pt x="19" y="14"/>
                    <a:pt x="14" y="18"/>
                  </a:cubicBezTo>
                  <a:cubicBezTo>
                    <a:pt x="14" y="38"/>
                    <a:pt x="15" y="54"/>
                    <a:pt x="15" y="57"/>
                  </a:cubicBezTo>
                  <a:cubicBezTo>
                    <a:pt x="17" y="66"/>
                    <a:pt x="9" y="80"/>
                    <a:pt x="5" y="88"/>
                  </a:cubicBezTo>
                  <a:cubicBezTo>
                    <a:pt x="1" y="95"/>
                    <a:pt x="15" y="94"/>
                    <a:pt x="15" y="99"/>
                  </a:cubicBezTo>
                  <a:cubicBezTo>
                    <a:pt x="15" y="103"/>
                    <a:pt x="4" y="126"/>
                    <a:pt x="1" y="138"/>
                  </a:cubicBezTo>
                  <a:cubicBezTo>
                    <a:pt x="0" y="142"/>
                    <a:pt x="0" y="148"/>
                    <a:pt x="0" y="154"/>
                  </a:cubicBezTo>
                  <a:cubicBezTo>
                    <a:pt x="10" y="155"/>
                    <a:pt x="18" y="155"/>
                    <a:pt x="21" y="156"/>
                  </a:cubicBezTo>
                  <a:cubicBezTo>
                    <a:pt x="32" y="158"/>
                    <a:pt x="30" y="164"/>
                    <a:pt x="36" y="167"/>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71" name="Freeform 189"/>
            <p:cNvSpPr>
              <a:spLocks/>
            </p:cNvSpPr>
            <p:nvPr/>
          </p:nvSpPr>
          <p:spPr bwMode="auto">
            <a:xfrm>
              <a:off x="923925" y="1268413"/>
              <a:ext cx="944563" cy="819150"/>
            </a:xfrm>
            <a:custGeom>
              <a:avLst/>
              <a:gdLst>
                <a:gd name="T0" fmla="*/ 250 w 252"/>
                <a:gd name="T1" fmla="*/ 37 h 218"/>
                <a:gd name="T2" fmla="*/ 236 w 252"/>
                <a:gd name="T3" fmla="*/ 15 h 218"/>
                <a:gd name="T4" fmla="*/ 241 w 252"/>
                <a:gd name="T5" fmla="*/ 9 h 218"/>
                <a:gd name="T6" fmla="*/ 226 w 252"/>
                <a:gd name="T7" fmla="*/ 2 h 218"/>
                <a:gd name="T8" fmla="*/ 182 w 252"/>
                <a:gd name="T9" fmla="*/ 24 h 218"/>
                <a:gd name="T10" fmla="*/ 156 w 252"/>
                <a:gd name="T11" fmla="*/ 43 h 218"/>
                <a:gd name="T12" fmla="*/ 152 w 252"/>
                <a:gd name="T13" fmla="*/ 65 h 218"/>
                <a:gd name="T14" fmla="*/ 120 w 252"/>
                <a:gd name="T15" fmla="*/ 70 h 218"/>
                <a:gd name="T16" fmla="*/ 106 w 252"/>
                <a:gd name="T17" fmla="*/ 52 h 218"/>
                <a:gd name="T18" fmla="*/ 82 w 252"/>
                <a:gd name="T19" fmla="*/ 54 h 218"/>
                <a:gd name="T20" fmla="*/ 67 w 252"/>
                <a:gd name="T21" fmla="*/ 43 h 218"/>
                <a:gd name="T22" fmla="*/ 46 w 252"/>
                <a:gd name="T23" fmla="*/ 41 h 218"/>
                <a:gd name="T24" fmla="*/ 45 w 252"/>
                <a:gd name="T25" fmla="*/ 79 h 218"/>
                <a:gd name="T26" fmla="*/ 21 w 252"/>
                <a:gd name="T27" fmla="*/ 104 h 218"/>
                <a:gd name="T28" fmla="*/ 6 w 252"/>
                <a:gd name="T29" fmla="*/ 110 h 218"/>
                <a:gd name="T30" fmla="*/ 11 w 252"/>
                <a:gd name="T31" fmla="*/ 124 h 218"/>
                <a:gd name="T32" fmla="*/ 4 w 252"/>
                <a:gd name="T33" fmla="*/ 146 h 218"/>
                <a:gd name="T34" fmla="*/ 19 w 252"/>
                <a:gd name="T35" fmla="*/ 176 h 218"/>
                <a:gd name="T36" fmla="*/ 23 w 252"/>
                <a:gd name="T37" fmla="*/ 173 h 218"/>
                <a:gd name="T38" fmla="*/ 56 w 252"/>
                <a:gd name="T39" fmla="*/ 184 h 218"/>
                <a:gd name="T40" fmla="*/ 43 w 252"/>
                <a:gd name="T41" fmla="*/ 201 h 218"/>
                <a:gd name="T42" fmla="*/ 42 w 252"/>
                <a:gd name="T43" fmla="*/ 218 h 218"/>
                <a:gd name="T44" fmla="*/ 54 w 252"/>
                <a:gd name="T45" fmla="*/ 212 h 218"/>
                <a:gd name="T46" fmla="*/ 78 w 252"/>
                <a:gd name="T47" fmla="*/ 205 h 218"/>
                <a:gd name="T48" fmla="*/ 108 w 252"/>
                <a:gd name="T49" fmla="*/ 182 h 218"/>
                <a:gd name="T50" fmla="*/ 128 w 252"/>
                <a:gd name="T51" fmla="*/ 160 h 218"/>
                <a:gd name="T52" fmla="*/ 138 w 252"/>
                <a:gd name="T53" fmla="*/ 132 h 218"/>
                <a:gd name="T54" fmla="*/ 185 w 252"/>
                <a:gd name="T55" fmla="*/ 127 h 218"/>
                <a:gd name="T56" fmla="*/ 206 w 252"/>
                <a:gd name="T57" fmla="*/ 137 h 218"/>
                <a:gd name="T58" fmla="*/ 221 w 252"/>
                <a:gd name="T59" fmla="*/ 122 h 218"/>
                <a:gd name="T60" fmla="*/ 224 w 252"/>
                <a:gd name="T61" fmla="*/ 121 h 218"/>
                <a:gd name="T62" fmla="*/ 220 w 252"/>
                <a:gd name="T63" fmla="*/ 91 h 218"/>
                <a:gd name="T64" fmla="*/ 250 w 252"/>
                <a:gd name="T65" fmla="*/ 3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2" h="218">
                  <a:moveTo>
                    <a:pt x="250" y="37"/>
                  </a:moveTo>
                  <a:cubicBezTo>
                    <a:pt x="248" y="32"/>
                    <a:pt x="235" y="19"/>
                    <a:pt x="236" y="15"/>
                  </a:cubicBezTo>
                  <a:cubicBezTo>
                    <a:pt x="236" y="14"/>
                    <a:pt x="238" y="12"/>
                    <a:pt x="241" y="9"/>
                  </a:cubicBezTo>
                  <a:cubicBezTo>
                    <a:pt x="233" y="6"/>
                    <a:pt x="228" y="3"/>
                    <a:pt x="226" y="2"/>
                  </a:cubicBezTo>
                  <a:cubicBezTo>
                    <a:pt x="219" y="0"/>
                    <a:pt x="190" y="24"/>
                    <a:pt x="182" y="24"/>
                  </a:cubicBezTo>
                  <a:cubicBezTo>
                    <a:pt x="174" y="24"/>
                    <a:pt x="158" y="28"/>
                    <a:pt x="156" y="43"/>
                  </a:cubicBezTo>
                  <a:cubicBezTo>
                    <a:pt x="154" y="58"/>
                    <a:pt x="157" y="65"/>
                    <a:pt x="152" y="65"/>
                  </a:cubicBezTo>
                  <a:cubicBezTo>
                    <a:pt x="147" y="65"/>
                    <a:pt x="129" y="76"/>
                    <a:pt x="120" y="70"/>
                  </a:cubicBezTo>
                  <a:cubicBezTo>
                    <a:pt x="111" y="64"/>
                    <a:pt x="114" y="55"/>
                    <a:pt x="106" y="52"/>
                  </a:cubicBezTo>
                  <a:cubicBezTo>
                    <a:pt x="98" y="48"/>
                    <a:pt x="89" y="58"/>
                    <a:pt x="82" y="54"/>
                  </a:cubicBezTo>
                  <a:cubicBezTo>
                    <a:pt x="76" y="51"/>
                    <a:pt x="78" y="45"/>
                    <a:pt x="67" y="43"/>
                  </a:cubicBezTo>
                  <a:cubicBezTo>
                    <a:pt x="64" y="42"/>
                    <a:pt x="56" y="42"/>
                    <a:pt x="46" y="41"/>
                  </a:cubicBezTo>
                  <a:cubicBezTo>
                    <a:pt x="45" y="54"/>
                    <a:pt x="46" y="71"/>
                    <a:pt x="45" y="79"/>
                  </a:cubicBezTo>
                  <a:cubicBezTo>
                    <a:pt x="43" y="91"/>
                    <a:pt x="24" y="100"/>
                    <a:pt x="21" y="104"/>
                  </a:cubicBezTo>
                  <a:cubicBezTo>
                    <a:pt x="17" y="108"/>
                    <a:pt x="8" y="107"/>
                    <a:pt x="6" y="110"/>
                  </a:cubicBezTo>
                  <a:cubicBezTo>
                    <a:pt x="3" y="113"/>
                    <a:pt x="6" y="116"/>
                    <a:pt x="11" y="124"/>
                  </a:cubicBezTo>
                  <a:cubicBezTo>
                    <a:pt x="15" y="133"/>
                    <a:pt x="0" y="137"/>
                    <a:pt x="4" y="146"/>
                  </a:cubicBezTo>
                  <a:cubicBezTo>
                    <a:pt x="6" y="153"/>
                    <a:pt x="12" y="166"/>
                    <a:pt x="19" y="176"/>
                  </a:cubicBezTo>
                  <a:cubicBezTo>
                    <a:pt x="20" y="174"/>
                    <a:pt x="22" y="173"/>
                    <a:pt x="23" y="173"/>
                  </a:cubicBezTo>
                  <a:cubicBezTo>
                    <a:pt x="30" y="171"/>
                    <a:pt x="51" y="176"/>
                    <a:pt x="56" y="184"/>
                  </a:cubicBezTo>
                  <a:cubicBezTo>
                    <a:pt x="61" y="193"/>
                    <a:pt x="47" y="197"/>
                    <a:pt x="43" y="201"/>
                  </a:cubicBezTo>
                  <a:cubicBezTo>
                    <a:pt x="40" y="203"/>
                    <a:pt x="40" y="209"/>
                    <a:pt x="42" y="218"/>
                  </a:cubicBezTo>
                  <a:cubicBezTo>
                    <a:pt x="49" y="217"/>
                    <a:pt x="51" y="216"/>
                    <a:pt x="54" y="212"/>
                  </a:cubicBezTo>
                  <a:cubicBezTo>
                    <a:pt x="58" y="208"/>
                    <a:pt x="71" y="205"/>
                    <a:pt x="78" y="205"/>
                  </a:cubicBezTo>
                  <a:cubicBezTo>
                    <a:pt x="85" y="204"/>
                    <a:pt x="107" y="186"/>
                    <a:pt x="108" y="182"/>
                  </a:cubicBezTo>
                  <a:cubicBezTo>
                    <a:pt x="110" y="178"/>
                    <a:pt x="125" y="167"/>
                    <a:pt x="128" y="160"/>
                  </a:cubicBezTo>
                  <a:cubicBezTo>
                    <a:pt x="130" y="153"/>
                    <a:pt x="134" y="135"/>
                    <a:pt x="138" y="132"/>
                  </a:cubicBezTo>
                  <a:cubicBezTo>
                    <a:pt x="142" y="130"/>
                    <a:pt x="180" y="127"/>
                    <a:pt x="185" y="127"/>
                  </a:cubicBezTo>
                  <a:cubicBezTo>
                    <a:pt x="190" y="128"/>
                    <a:pt x="196" y="138"/>
                    <a:pt x="206" y="137"/>
                  </a:cubicBezTo>
                  <a:cubicBezTo>
                    <a:pt x="216" y="136"/>
                    <a:pt x="218" y="124"/>
                    <a:pt x="221" y="122"/>
                  </a:cubicBezTo>
                  <a:cubicBezTo>
                    <a:pt x="222" y="122"/>
                    <a:pt x="223" y="121"/>
                    <a:pt x="224" y="121"/>
                  </a:cubicBezTo>
                  <a:cubicBezTo>
                    <a:pt x="221" y="107"/>
                    <a:pt x="219" y="95"/>
                    <a:pt x="220" y="91"/>
                  </a:cubicBezTo>
                  <a:cubicBezTo>
                    <a:pt x="222" y="81"/>
                    <a:pt x="252" y="43"/>
                    <a:pt x="250" y="37"/>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72" name="Freeform 190"/>
            <p:cNvSpPr>
              <a:spLocks/>
            </p:cNvSpPr>
            <p:nvPr/>
          </p:nvSpPr>
          <p:spPr bwMode="auto">
            <a:xfrm>
              <a:off x="2286000" y="2043113"/>
              <a:ext cx="296863" cy="115888"/>
            </a:xfrm>
            <a:custGeom>
              <a:avLst/>
              <a:gdLst>
                <a:gd name="T0" fmla="*/ 73 w 79"/>
                <a:gd name="T1" fmla="*/ 2 h 31"/>
                <a:gd name="T2" fmla="*/ 44 w 79"/>
                <a:gd name="T3" fmla="*/ 10 h 31"/>
                <a:gd name="T4" fmla="*/ 9 w 79"/>
                <a:gd name="T5" fmla="*/ 12 h 31"/>
                <a:gd name="T6" fmla="*/ 0 w 79"/>
                <a:gd name="T7" fmla="*/ 18 h 31"/>
                <a:gd name="T8" fmla="*/ 18 w 79"/>
                <a:gd name="T9" fmla="*/ 28 h 31"/>
                <a:gd name="T10" fmla="*/ 47 w 79"/>
                <a:gd name="T11" fmla="*/ 28 h 31"/>
                <a:gd name="T12" fmla="*/ 67 w 79"/>
                <a:gd name="T13" fmla="*/ 28 h 31"/>
                <a:gd name="T14" fmla="*/ 78 w 79"/>
                <a:gd name="T15" fmla="*/ 31 h 31"/>
                <a:gd name="T16" fmla="*/ 79 w 79"/>
                <a:gd name="T17" fmla="*/ 0 h 31"/>
                <a:gd name="T18" fmla="*/ 73 w 79"/>
                <a:gd name="T19"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31">
                  <a:moveTo>
                    <a:pt x="73" y="2"/>
                  </a:moveTo>
                  <a:cubicBezTo>
                    <a:pt x="70" y="5"/>
                    <a:pt x="49" y="10"/>
                    <a:pt x="44" y="10"/>
                  </a:cubicBezTo>
                  <a:cubicBezTo>
                    <a:pt x="39" y="10"/>
                    <a:pt x="13" y="8"/>
                    <a:pt x="9" y="12"/>
                  </a:cubicBezTo>
                  <a:cubicBezTo>
                    <a:pt x="7" y="13"/>
                    <a:pt x="4" y="16"/>
                    <a:pt x="0" y="18"/>
                  </a:cubicBezTo>
                  <a:cubicBezTo>
                    <a:pt x="6" y="24"/>
                    <a:pt x="13" y="28"/>
                    <a:pt x="18" y="28"/>
                  </a:cubicBezTo>
                  <a:cubicBezTo>
                    <a:pt x="28" y="27"/>
                    <a:pt x="43" y="29"/>
                    <a:pt x="47" y="28"/>
                  </a:cubicBezTo>
                  <a:cubicBezTo>
                    <a:pt x="51" y="26"/>
                    <a:pt x="63" y="26"/>
                    <a:pt x="67" y="28"/>
                  </a:cubicBezTo>
                  <a:cubicBezTo>
                    <a:pt x="69" y="28"/>
                    <a:pt x="73" y="30"/>
                    <a:pt x="78" y="31"/>
                  </a:cubicBezTo>
                  <a:cubicBezTo>
                    <a:pt x="79" y="0"/>
                    <a:pt x="79" y="0"/>
                    <a:pt x="79" y="0"/>
                  </a:cubicBezTo>
                  <a:cubicBezTo>
                    <a:pt x="76" y="0"/>
                    <a:pt x="74" y="1"/>
                    <a:pt x="73" y="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73" name="Freeform 191"/>
            <p:cNvSpPr>
              <a:spLocks/>
            </p:cNvSpPr>
            <p:nvPr/>
          </p:nvSpPr>
          <p:spPr bwMode="auto">
            <a:xfrm>
              <a:off x="2481263" y="1651001"/>
              <a:ext cx="762000" cy="527050"/>
            </a:xfrm>
            <a:custGeom>
              <a:avLst/>
              <a:gdLst>
                <a:gd name="T0" fmla="*/ 201 w 203"/>
                <a:gd name="T1" fmla="*/ 43 h 140"/>
                <a:gd name="T2" fmla="*/ 185 w 203"/>
                <a:gd name="T3" fmla="*/ 32 h 140"/>
                <a:gd name="T4" fmla="*/ 193 w 203"/>
                <a:gd name="T5" fmla="*/ 8 h 140"/>
                <a:gd name="T6" fmla="*/ 178 w 203"/>
                <a:gd name="T7" fmla="*/ 1 h 140"/>
                <a:gd name="T8" fmla="*/ 154 w 203"/>
                <a:gd name="T9" fmla="*/ 11 h 140"/>
                <a:gd name="T10" fmla="*/ 99 w 203"/>
                <a:gd name="T11" fmla="*/ 8 h 140"/>
                <a:gd name="T12" fmla="*/ 103 w 203"/>
                <a:gd name="T13" fmla="*/ 27 h 140"/>
                <a:gd name="T14" fmla="*/ 87 w 203"/>
                <a:gd name="T15" fmla="*/ 42 h 140"/>
                <a:gd name="T16" fmla="*/ 72 w 203"/>
                <a:gd name="T17" fmla="*/ 55 h 140"/>
                <a:gd name="T18" fmla="*/ 60 w 203"/>
                <a:gd name="T19" fmla="*/ 64 h 140"/>
                <a:gd name="T20" fmla="*/ 37 w 203"/>
                <a:gd name="T21" fmla="*/ 33 h 140"/>
                <a:gd name="T22" fmla="*/ 14 w 203"/>
                <a:gd name="T23" fmla="*/ 55 h 140"/>
                <a:gd name="T24" fmla="*/ 0 w 203"/>
                <a:gd name="T25" fmla="*/ 65 h 140"/>
                <a:gd name="T26" fmla="*/ 11 w 203"/>
                <a:gd name="T27" fmla="*/ 72 h 140"/>
                <a:gd name="T28" fmla="*/ 22 w 203"/>
                <a:gd name="T29" fmla="*/ 89 h 140"/>
                <a:gd name="T30" fmla="*/ 41 w 203"/>
                <a:gd name="T31" fmla="*/ 89 h 140"/>
                <a:gd name="T32" fmla="*/ 83 w 203"/>
                <a:gd name="T33" fmla="*/ 91 h 140"/>
                <a:gd name="T34" fmla="*/ 102 w 203"/>
                <a:gd name="T35" fmla="*/ 97 h 140"/>
                <a:gd name="T36" fmla="*/ 61 w 203"/>
                <a:gd name="T37" fmla="*/ 107 h 140"/>
                <a:gd name="T38" fmla="*/ 42 w 203"/>
                <a:gd name="T39" fmla="*/ 101 h 140"/>
                <a:gd name="T40" fmla="*/ 27 w 203"/>
                <a:gd name="T41" fmla="*/ 104 h 140"/>
                <a:gd name="T42" fmla="*/ 26 w 203"/>
                <a:gd name="T43" fmla="*/ 135 h 140"/>
                <a:gd name="T44" fmla="*/ 50 w 203"/>
                <a:gd name="T45" fmla="*/ 137 h 140"/>
                <a:gd name="T46" fmla="*/ 83 w 203"/>
                <a:gd name="T47" fmla="*/ 125 h 140"/>
                <a:gd name="T48" fmla="*/ 117 w 203"/>
                <a:gd name="T49" fmla="*/ 135 h 140"/>
                <a:gd name="T50" fmla="*/ 144 w 203"/>
                <a:gd name="T51" fmla="*/ 125 h 140"/>
                <a:gd name="T52" fmla="*/ 161 w 203"/>
                <a:gd name="T53" fmla="*/ 83 h 140"/>
                <a:gd name="T54" fmla="*/ 177 w 203"/>
                <a:gd name="T55" fmla="*/ 68 h 140"/>
                <a:gd name="T56" fmla="*/ 171 w 203"/>
                <a:gd name="T57" fmla="*/ 55 h 140"/>
                <a:gd name="T58" fmla="*/ 193 w 203"/>
                <a:gd name="T59" fmla="*/ 58 h 140"/>
                <a:gd name="T60" fmla="*/ 201 w 203"/>
                <a:gd name="T61" fmla="*/ 43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3" h="140">
                  <a:moveTo>
                    <a:pt x="201" y="43"/>
                  </a:moveTo>
                  <a:cubicBezTo>
                    <a:pt x="199" y="39"/>
                    <a:pt x="184" y="37"/>
                    <a:pt x="185" y="32"/>
                  </a:cubicBezTo>
                  <a:cubicBezTo>
                    <a:pt x="185" y="30"/>
                    <a:pt x="189" y="20"/>
                    <a:pt x="193" y="8"/>
                  </a:cubicBezTo>
                  <a:cubicBezTo>
                    <a:pt x="186" y="5"/>
                    <a:pt x="180" y="2"/>
                    <a:pt x="178" y="1"/>
                  </a:cubicBezTo>
                  <a:cubicBezTo>
                    <a:pt x="172" y="0"/>
                    <a:pt x="167" y="8"/>
                    <a:pt x="154" y="11"/>
                  </a:cubicBezTo>
                  <a:cubicBezTo>
                    <a:pt x="146" y="14"/>
                    <a:pt x="121" y="11"/>
                    <a:pt x="99" y="8"/>
                  </a:cubicBezTo>
                  <a:cubicBezTo>
                    <a:pt x="101" y="17"/>
                    <a:pt x="103" y="24"/>
                    <a:pt x="103" y="27"/>
                  </a:cubicBezTo>
                  <a:cubicBezTo>
                    <a:pt x="103" y="35"/>
                    <a:pt x="93" y="40"/>
                    <a:pt x="87" y="42"/>
                  </a:cubicBezTo>
                  <a:cubicBezTo>
                    <a:pt x="80" y="43"/>
                    <a:pt x="72" y="47"/>
                    <a:pt x="72" y="55"/>
                  </a:cubicBezTo>
                  <a:cubicBezTo>
                    <a:pt x="72" y="63"/>
                    <a:pt x="69" y="64"/>
                    <a:pt x="60" y="64"/>
                  </a:cubicBezTo>
                  <a:cubicBezTo>
                    <a:pt x="52" y="64"/>
                    <a:pt x="42" y="33"/>
                    <a:pt x="37" y="33"/>
                  </a:cubicBezTo>
                  <a:cubicBezTo>
                    <a:pt x="32" y="33"/>
                    <a:pt x="19" y="50"/>
                    <a:pt x="14" y="55"/>
                  </a:cubicBezTo>
                  <a:cubicBezTo>
                    <a:pt x="12" y="56"/>
                    <a:pt x="7" y="61"/>
                    <a:pt x="0" y="65"/>
                  </a:cubicBezTo>
                  <a:cubicBezTo>
                    <a:pt x="5" y="68"/>
                    <a:pt x="9" y="70"/>
                    <a:pt x="11" y="72"/>
                  </a:cubicBezTo>
                  <a:cubicBezTo>
                    <a:pt x="15" y="75"/>
                    <a:pt x="21" y="86"/>
                    <a:pt x="22" y="89"/>
                  </a:cubicBezTo>
                  <a:cubicBezTo>
                    <a:pt x="23" y="91"/>
                    <a:pt x="35" y="90"/>
                    <a:pt x="41" y="89"/>
                  </a:cubicBezTo>
                  <a:cubicBezTo>
                    <a:pt x="48" y="87"/>
                    <a:pt x="81" y="88"/>
                    <a:pt x="83" y="91"/>
                  </a:cubicBezTo>
                  <a:cubicBezTo>
                    <a:pt x="85" y="93"/>
                    <a:pt x="98" y="96"/>
                    <a:pt x="102" y="97"/>
                  </a:cubicBezTo>
                  <a:cubicBezTo>
                    <a:pt x="107" y="99"/>
                    <a:pt x="67" y="108"/>
                    <a:pt x="61" y="107"/>
                  </a:cubicBezTo>
                  <a:cubicBezTo>
                    <a:pt x="54" y="107"/>
                    <a:pt x="44" y="98"/>
                    <a:pt x="42" y="101"/>
                  </a:cubicBezTo>
                  <a:cubicBezTo>
                    <a:pt x="40" y="103"/>
                    <a:pt x="32" y="103"/>
                    <a:pt x="27" y="104"/>
                  </a:cubicBezTo>
                  <a:cubicBezTo>
                    <a:pt x="26" y="135"/>
                    <a:pt x="26" y="135"/>
                    <a:pt x="26" y="135"/>
                  </a:cubicBezTo>
                  <a:cubicBezTo>
                    <a:pt x="34" y="138"/>
                    <a:pt x="45" y="140"/>
                    <a:pt x="50" y="137"/>
                  </a:cubicBezTo>
                  <a:cubicBezTo>
                    <a:pt x="59" y="133"/>
                    <a:pt x="74" y="125"/>
                    <a:pt x="83" y="125"/>
                  </a:cubicBezTo>
                  <a:cubicBezTo>
                    <a:pt x="92" y="125"/>
                    <a:pt x="104" y="137"/>
                    <a:pt x="117" y="135"/>
                  </a:cubicBezTo>
                  <a:cubicBezTo>
                    <a:pt x="130" y="132"/>
                    <a:pt x="137" y="126"/>
                    <a:pt x="144" y="125"/>
                  </a:cubicBezTo>
                  <a:cubicBezTo>
                    <a:pt x="152" y="123"/>
                    <a:pt x="160" y="96"/>
                    <a:pt x="161" y="83"/>
                  </a:cubicBezTo>
                  <a:cubicBezTo>
                    <a:pt x="162" y="70"/>
                    <a:pt x="179" y="73"/>
                    <a:pt x="177" y="68"/>
                  </a:cubicBezTo>
                  <a:cubicBezTo>
                    <a:pt x="175" y="62"/>
                    <a:pt x="162" y="55"/>
                    <a:pt x="171" y="55"/>
                  </a:cubicBezTo>
                  <a:cubicBezTo>
                    <a:pt x="181" y="55"/>
                    <a:pt x="190" y="63"/>
                    <a:pt x="193" y="58"/>
                  </a:cubicBezTo>
                  <a:cubicBezTo>
                    <a:pt x="197" y="53"/>
                    <a:pt x="203" y="47"/>
                    <a:pt x="201" y="4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74" name="Freeform 192"/>
            <p:cNvSpPr>
              <a:spLocks/>
            </p:cNvSpPr>
            <p:nvPr/>
          </p:nvSpPr>
          <p:spPr bwMode="auto">
            <a:xfrm>
              <a:off x="1933575" y="3846513"/>
              <a:ext cx="979488" cy="1212850"/>
            </a:xfrm>
            <a:custGeom>
              <a:avLst/>
              <a:gdLst>
                <a:gd name="T0" fmla="*/ 251 w 261"/>
                <a:gd name="T1" fmla="*/ 42 h 323"/>
                <a:gd name="T2" fmla="*/ 237 w 261"/>
                <a:gd name="T3" fmla="*/ 13 h 323"/>
                <a:gd name="T4" fmla="*/ 203 w 261"/>
                <a:gd name="T5" fmla="*/ 1 h 323"/>
                <a:gd name="T6" fmla="*/ 184 w 261"/>
                <a:gd name="T7" fmla="*/ 8 h 323"/>
                <a:gd name="T8" fmla="*/ 190 w 261"/>
                <a:gd name="T9" fmla="*/ 26 h 323"/>
                <a:gd name="T10" fmla="*/ 180 w 261"/>
                <a:gd name="T11" fmla="*/ 37 h 323"/>
                <a:gd name="T12" fmla="*/ 153 w 261"/>
                <a:gd name="T13" fmla="*/ 34 h 323"/>
                <a:gd name="T14" fmla="*/ 145 w 261"/>
                <a:gd name="T15" fmla="*/ 44 h 323"/>
                <a:gd name="T16" fmla="*/ 120 w 261"/>
                <a:gd name="T17" fmla="*/ 48 h 323"/>
                <a:gd name="T18" fmla="*/ 112 w 261"/>
                <a:gd name="T19" fmla="*/ 40 h 323"/>
                <a:gd name="T20" fmla="*/ 97 w 261"/>
                <a:gd name="T21" fmla="*/ 47 h 323"/>
                <a:gd name="T22" fmla="*/ 80 w 261"/>
                <a:gd name="T23" fmla="*/ 35 h 323"/>
                <a:gd name="T24" fmla="*/ 53 w 261"/>
                <a:gd name="T25" fmla="*/ 40 h 323"/>
                <a:gd name="T26" fmla="*/ 50 w 261"/>
                <a:gd name="T27" fmla="*/ 61 h 323"/>
                <a:gd name="T28" fmla="*/ 32 w 261"/>
                <a:gd name="T29" fmla="*/ 65 h 323"/>
                <a:gd name="T30" fmla="*/ 44 w 261"/>
                <a:gd name="T31" fmla="*/ 86 h 323"/>
                <a:gd name="T32" fmla="*/ 48 w 261"/>
                <a:gd name="T33" fmla="*/ 105 h 323"/>
                <a:gd name="T34" fmla="*/ 40 w 261"/>
                <a:gd name="T35" fmla="*/ 120 h 323"/>
                <a:gd name="T36" fmla="*/ 56 w 261"/>
                <a:gd name="T37" fmla="*/ 139 h 323"/>
                <a:gd name="T38" fmla="*/ 58 w 261"/>
                <a:gd name="T39" fmla="*/ 151 h 323"/>
                <a:gd name="T40" fmla="*/ 34 w 261"/>
                <a:gd name="T41" fmla="*/ 173 h 323"/>
                <a:gd name="T42" fmla="*/ 14 w 261"/>
                <a:gd name="T43" fmla="*/ 171 h 323"/>
                <a:gd name="T44" fmla="*/ 4 w 261"/>
                <a:gd name="T45" fmla="*/ 185 h 323"/>
                <a:gd name="T46" fmla="*/ 9 w 261"/>
                <a:gd name="T47" fmla="*/ 214 h 323"/>
                <a:gd name="T48" fmla="*/ 31 w 261"/>
                <a:gd name="T49" fmla="*/ 221 h 323"/>
                <a:gd name="T50" fmla="*/ 34 w 261"/>
                <a:gd name="T51" fmla="*/ 242 h 323"/>
                <a:gd name="T52" fmla="*/ 80 w 261"/>
                <a:gd name="T53" fmla="*/ 270 h 323"/>
                <a:gd name="T54" fmla="*/ 82 w 261"/>
                <a:gd name="T55" fmla="*/ 299 h 323"/>
                <a:gd name="T56" fmla="*/ 116 w 261"/>
                <a:gd name="T57" fmla="*/ 319 h 323"/>
                <a:gd name="T58" fmla="*/ 128 w 261"/>
                <a:gd name="T59" fmla="*/ 292 h 323"/>
                <a:gd name="T60" fmla="*/ 139 w 261"/>
                <a:gd name="T61" fmla="*/ 287 h 323"/>
                <a:gd name="T62" fmla="*/ 142 w 261"/>
                <a:gd name="T63" fmla="*/ 263 h 323"/>
                <a:gd name="T64" fmla="*/ 174 w 261"/>
                <a:gd name="T65" fmla="*/ 219 h 323"/>
                <a:gd name="T66" fmla="*/ 167 w 261"/>
                <a:gd name="T67" fmla="*/ 211 h 323"/>
                <a:gd name="T68" fmla="*/ 165 w 261"/>
                <a:gd name="T69" fmla="*/ 184 h 323"/>
                <a:gd name="T70" fmla="*/ 182 w 261"/>
                <a:gd name="T71" fmla="*/ 179 h 323"/>
                <a:gd name="T72" fmla="*/ 191 w 261"/>
                <a:gd name="T73" fmla="*/ 165 h 323"/>
                <a:gd name="T74" fmla="*/ 206 w 261"/>
                <a:gd name="T75" fmla="*/ 155 h 323"/>
                <a:gd name="T76" fmla="*/ 214 w 261"/>
                <a:gd name="T77" fmla="*/ 137 h 323"/>
                <a:gd name="T78" fmla="*/ 191 w 261"/>
                <a:gd name="T79" fmla="*/ 127 h 323"/>
                <a:gd name="T80" fmla="*/ 194 w 261"/>
                <a:gd name="T81" fmla="*/ 99 h 323"/>
                <a:gd name="T82" fmla="*/ 248 w 261"/>
                <a:gd name="T83" fmla="*/ 65 h 323"/>
                <a:gd name="T84" fmla="*/ 251 w 261"/>
                <a:gd name="T85" fmla="*/ 42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1" h="323">
                  <a:moveTo>
                    <a:pt x="251" y="42"/>
                  </a:moveTo>
                  <a:cubicBezTo>
                    <a:pt x="248" y="37"/>
                    <a:pt x="240" y="16"/>
                    <a:pt x="237" y="13"/>
                  </a:cubicBezTo>
                  <a:cubicBezTo>
                    <a:pt x="234" y="10"/>
                    <a:pt x="210" y="2"/>
                    <a:pt x="203" y="1"/>
                  </a:cubicBezTo>
                  <a:cubicBezTo>
                    <a:pt x="196" y="0"/>
                    <a:pt x="188" y="3"/>
                    <a:pt x="184" y="8"/>
                  </a:cubicBezTo>
                  <a:cubicBezTo>
                    <a:pt x="180" y="13"/>
                    <a:pt x="188" y="20"/>
                    <a:pt x="190" y="26"/>
                  </a:cubicBezTo>
                  <a:cubicBezTo>
                    <a:pt x="192" y="31"/>
                    <a:pt x="184" y="34"/>
                    <a:pt x="180" y="37"/>
                  </a:cubicBezTo>
                  <a:cubicBezTo>
                    <a:pt x="175" y="41"/>
                    <a:pt x="164" y="34"/>
                    <a:pt x="153" y="34"/>
                  </a:cubicBezTo>
                  <a:cubicBezTo>
                    <a:pt x="142" y="33"/>
                    <a:pt x="147" y="40"/>
                    <a:pt x="145" y="44"/>
                  </a:cubicBezTo>
                  <a:cubicBezTo>
                    <a:pt x="143" y="48"/>
                    <a:pt x="125" y="48"/>
                    <a:pt x="120" y="48"/>
                  </a:cubicBezTo>
                  <a:cubicBezTo>
                    <a:pt x="115" y="48"/>
                    <a:pt x="119" y="42"/>
                    <a:pt x="112" y="40"/>
                  </a:cubicBezTo>
                  <a:cubicBezTo>
                    <a:pt x="105" y="38"/>
                    <a:pt x="104" y="42"/>
                    <a:pt x="97" y="47"/>
                  </a:cubicBezTo>
                  <a:cubicBezTo>
                    <a:pt x="90" y="51"/>
                    <a:pt x="84" y="37"/>
                    <a:pt x="80" y="35"/>
                  </a:cubicBezTo>
                  <a:cubicBezTo>
                    <a:pt x="77" y="34"/>
                    <a:pt x="58" y="37"/>
                    <a:pt x="53" y="40"/>
                  </a:cubicBezTo>
                  <a:cubicBezTo>
                    <a:pt x="48" y="42"/>
                    <a:pt x="50" y="52"/>
                    <a:pt x="50" y="61"/>
                  </a:cubicBezTo>
                  <a:cubicBezTo>
                    <a:pt x="50" y="66"/>
                    <a:pt x="42" y="66"/>
                    <a:pt x="32" y="65"/>
                  </a:cubicBezTo>
                  <a:cubicBezTo>
                    <a:pt x="37" y="75"/>
                    <a:pt x="42" y="84"/>
                    <a:pt x="44" y="86"/>
                  </a:cubicBezTo>
                  <a:cubicBezTo>
                    <a:pt x="46" y="91"/>
                    <a:pt x="48" y="99"/>
                    <a:pt x="48" y="105"/>
                  </a:cubicBezTo>
                  <a:cubicBezTo>
                    <a:pt x="48" y="111"/>
                    <a:pt x="41" y="114"/>
                    <a:pt x="40" y="120"/>
                  </a:cubicBezTo>
                  <a:cubicBezTo>
                    <a:pt x="39" y="127"/>
                    <a:pt x="51" y="135"/>
                    <a:pt x="56" y="139"/>
                  </a:cubicBezTo>
                  <a:cubicBezTo>
                    <a:pt x="60" y="142"/>
                    <a:pt x="63" y="150"/>
                    <a:pt x="58" y="151"/>
                  </a:cubicBezTo>
                  <a:cubicBezTo>
                    <a:pt x="52" y="152"/>
                    <a:pt x="36" y="170"/>
                    <a:pt x="34" y="173"/>
                  </a:cubicBezTo>
                  <a:cubicBezTo>
                    <a:pt x="32" y="176"/>
                    <a:pt x="22" y="172"/>
                    <a:pt x="14" y="171"/>
                  </a:cubicBezTo>
                  <a:cubicBezTo>
                    <a:pt x="5" y="170"/>
                    <a:pt x="0" y="180"/>
                    <a:pt x="4" y="185"/>
                  </a:cubicBezTo>
                  <a:cubicBezTo>
                    <a:pt x="7" y="190"/>
                    <a:pt x="10" y="207"/>
                    <a:pt x="9" y="214"/>
                  </a:cubicBezTo>
                  <a:cubicBezTo>
                    <a:pt x="8" y="220"/>
                    <a:pt x="27" y="214"/>
                    <a:pt x="31" y="221"/>
                  </a:cubicBezTo>
                  <a:cubicBezTo>
                    <a:pt x="34" y="228"/>
                    <a:pt x="32" y="232"/>
                    <a:pt x="34" y="242"/>
                  </a:cubicBezTo>
                  <a:cubicBezTo>
                    <a:pt x="36" y="253"/>
                    <a:pt x="75" y="263"/>
                    <a:pt x="80" y="270"/>
                  </a:cubicBezTo>
                  <a:cubicBezTo>
                    <a:pt x="86" y="278"/>
                    <a:pt x="82" y="284"/>
                    <a:pt x="82" y="299"/>
                  </a:cubicBezTo>
                  <a:cubicBezTo>
                    <a:pt x="82" y="315"/>
                    <a:pt x="107" y="315"/>
                    <a:pt x="116" y="319"/>
                  </a:cubicBezTo>
                  <a:cubicBezTo>
                    <a:pt x="126" y="323"/>
                    <a:pt x="123" y="299"/>
                    <a:pt x="128" y="292"/>
                  </a:cubicBezTo>
                  <a:cubicBezTo>
                    <a:pt x="129" y="290"/>
                    <a:pt x="133" y="288"/>
                    <a:pt x="139" y="287"/>
                  </a:cubicBezTo>
                  <a:cubicBezTo>
                    <a:pt x="138" y="280"/>
                    <a:pt x="138" y="271"/>
                    <a:pt x="142" y="263"/>
                  </a:cubicBezTo>
                  <a:cubicBezTo>
                    <a:pt x="146" y="253"/>
                    <a:pt x="171" y="222"/>
                    <a:pt x="174" y="219"/>
                  </a:cubicBezTo>
                  <a:cubicBezTo>
                    <a:pt x="178" y="216"/>
                    <a:pt x="170" y="212"/>
                    <a:pt x="167" y="211"/>
                  </a:cubicBezTo>
                  <a:cubicBezTo>
                    <a:pt x="165" y="209"/>
                    <a:pt x="164" y="187"/>
                    <a:pt x="165" y="184"/>
                  </a:cubicBezTo>
                  <a:cubicBezTo>
                    <a:pt x="166" y="180"/>
                    <a:pt x="175" y="179"/>
                    <a:pt x="182" y="179"/>
                  </a:cubicBezTo>
                  <a:cubicBezTo>
                    <a:pt x="189" y="179"/>
                    <a:pt x="191" y="169"/>
                    <a:pt x="191" y="165"/>
                  </a:cubicBezTo>
                  <a:cubicBezTo>
                    <a:pt x="191" y="162"/>
                    <a:pt x="196" y="156"/>
                    <a:pt x="206" y="155"/>
                  </a:cubicBezTo>
                  <a:cubicBezTo>
                    <a:pt x="215" y="154"/>
                    <a:pt x="214" y="142"/>
                    <a:pt x="214" y="137"/>
                  </a:cubicBezTo>
                  <a:cubicBezTo>
                    <a:pt x="214" y="132"/>
                    <a:pt x="196" y="127"/>
                    <a:pt x="191" y="127"/>
                  </a:cubicBezTo>
                  <a:cubicBezTo>
                    <a:pt x="187" y="126"/>
                    <a:pt x="191" y="103"/>
                    <a:pt x="194" y="99"/>
                  </a:cubicBezTo>
                  <a:cubicBezTo>
                    <a:pt x="196" y="94"/>
                    <a:pt x="235" y="70"/>
                    <a:pt x="248" y="65"/>
                  </a:cubicBezTo>
                  <a:cubicBezTo>
                    <a:pt x="261" y="59"/>
                    <a:pt x="254" y="47"/>
                    <a:pt x="251" y="4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75" name="Freeform 193"/>
            <p:cNvSpPr>
              <a:spLocks/>
            </p:cNvSpPr>
            <p:nvPr/>
          </p:nvSpPr>
          <p:spPr bwMode="auto">
            <a:xfrm>
              <a:off x="990600" y="4083051"/>
              <a:ext cx="1179513" cy="566738"/>
            </a:xfrm>
            <a:custGeom>
              <a:avLst/>
              <a:gdLst>
                <a:gd name="T0" fmla="*/ 87 w 314"/>
                <a:gd name="T1" fmla="*/ 111 h 151"/>
                <a:gd name="T2" fmla="*/ 114 w 314"/>
                <a:gd name="T3" fmla="*/ 118 h 151"/>
                <a:gd name="T4" fmla="*/ 132 w 314"/>
                <a:gd name="T5" fmla="*/ 125 h 151"/>
                <a:gd name="T6" fmla="*/ 151 w 314"/>
                <a:gd name="T7" fmla="*/ 135 h 151"/>
                <a:gd name="T8" fmla="*/ 182 w 314"/>
                <a:gd name="T9" fmla="*/ 134 h 151"/>
                <a:gd name="T10" fmla="*/ 208 w 314"/>
                <a:gd name="T11" fmla="*/ 109 h 151"/>
                <a:gd name="T12" fmla="*/ 241 w 314"/>
                <a:gd name="T13" fmla="*/ 130 h 151"/>
                <a:gd name="T14" fmla="*/ 258 w 314"/>
                <a:gd name="T15" fmla="*/ 131 h 151"/>
                <a:gd name="T16" fmla="*/ 255 w 314"/>
                <a:gd name="T17" fmla="*/ 122 h 151"/>
                <a:gd name="T18" fmla="*/ 265 w 314"/>
                <a:gd name="T19" fmla="*/ 108 h 151"/>
                <a:gd name="T20" fmla="*/ 285 w 314"/>
                <a:gd name="T21" fmla="*/ 110 h 151"/>
                <a:gd name="T22" fmla="*/ 309 w 314"/>
                <a:gd name="T23" fmla="*/ 88 h 151"/>
                <a:gd name="T24" fmla="*/ 307 w 314"/>
                <a:gd name="T25" fmla="*/ 76 h 151"/>
                <a:gd name="T26" fmla="*/ 291 w 314"/>
                <a:gd name="T27" fmla="*/ 57 h 151"/>
                <a:gd name="T28" fmla="*/ 299 w 314"/>
                <a:gd name="T29" fmla="*/ 42 h 151"/>
                <a:gd name="T30" fmla="*/ 295 w 314"/>
                <a:gd name="T31" fmla="*/ 23 h 151"/>
                <a:gd name="T32" fmla="*/ 283 w 314"/>
                <a:gd name="T33" fmla="*/ 2 h 151"/>
                <a:gd name="T34" fmla="*/ 263 w 314"/>
                <a:gd name="T35" fmla="*/ 1 h 151"/>
                <a:gd name="T36" fmla="*/ 217 w 314"/>
                <a:gd name="T37" fmla="*/ 16 h 151"/>
                <a:gd name="T38" fmla="*/ 180 w 314"/>
                <a:gd name="T39" fmla="*/ 16 h 151"/>
                <a:gd name="T40" fmla="*/ 133 w 314"/>
                <a:gd name="T41" fmla="*/ 23 h 151"/>
                <a:gd name="T42" fmla="*/ 90 w 314"/>
                <a:gd name="T43" fmla="*/ 17 h 151"/>
                <a:gd name="T44" fmla="*/ 63 w 314"/>
                <a:gd name="T45" fmla="*/ 36 h 151"/>
                <a:gd name="T46" fmla="*/ 47 w 314"/>
                <a:gd name="T47" fmla="*/ 37 h 151"/>
                <a:gd name="T48" fmla="*/ 44 w 314"/>
                <a:gd name="T49" fmla="*/ 43 h 151"/>
                <a:gd name="T50" fmla="*/ 47 w 314"/>
                <a:gd name="T51" fmla="*/ 60 h 151"/>
                <a:gd name="T52" fmla="*/ 10 w 314"/>
                <a:gd name="T53" fmla="*/ 80 h 151"/>
                <a:gd name="T54" fmla="*/ 22 w 314"/>
                <a:gd name="T55" fmla="*/ 87 h 151"/>
                <a:gd name="T56" fmla="*/ 36 w 314"/>
                <a:gd name="T57" fmla="*/ 101 h 151"/>
                <a:gd name="T58" fmla="*/ 31 w 314"/>
                <a:gd name="T59" fmla="*/ 114 h 151"/>
                <a:gd name="T60" fmla="*/ 36 w 314"/>
                <a:gd name="T61" fmla="*/ 126 h 151"/>
                <a:gd name="T62" fmla="*/ 35 w 314"/>
                <a:gd name="T63" fmla="*/ 145 h 151"/>
                <a:gd name="T64" fmla="*/ 51 w 314"/>
                <a:gd name="T65" fmla="*/ 149 h 151"/>
                <a:gd name="T66" fmla="*/ 63 w 314"/>
                <a:gd name="T67" fmla="*/ 141 h 151"/>
                <a:gd name="T68" fmla="*/ 72 w 314"/>
                <a:gd name="T69" fmla="*/ 111 h 151"/>
                <a:gd name="T70" fmla="*/ 87 w 314"/>
                <a:gd name="T71" fmla="*/ 11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14" h="151">
                  <a:moveTo>
                    <a:pt x="87" y="111"/>
                  </a:moveTo>
                  <a:cubicBezTo>
                    <a:pt x="94" y="117"/>
                    <a:pt x="104" y="111"/>
                    <a:pt x="114" y="118"/>
                  </a:cubicBezTo>
                  <a:cubicBezTo>
                    <a:pt x="123" y="125"/>
                    <a:pt x="126" y="125"/>
                    <a:pt x="132" y="125"/>
                  </a:cubicBezTo>
                  <a:cubicBezTo>
                    <a:pt x="137" y="125"/>
                    <a:pt x="145" y="132"/>
                    <a:pt x="151" y="135"/>
                  </a:cubicBezTo>
                  <a:cubicBezTo>
                    <a:pt x="158" y="139"/>
                    <a:pt x="179" y="134"/>
                    <a:pt x="182" y="134"/>
                  </a:cubicBezTo>
                  <a:cubicBezTo>
                    <a:pt x="186" y="133"/>
                    <a:pt x="199" y="107"/>
                    <a:pt x="208" y="109"/>
                  </a:cubicBezTo>
                  <a:cubicBezTo>
                    <a:pt x="217" y="110"/>
                    <a:pt x="232" y="125"/>
                    <a:pt x="241" y="130"/>
                  </a:cubicBezTo>
                  <a:cubicBezTo>
                    <a:pt x="244" y="131"/>
                    <a:pt x="251" y="131"/>
                    <a:pt x="258" y="131"/>
                  </a:cubicBezTo>
                  <a:cubicBezTo>
                    <a:pt x="257" y="127"/>
                    <a:pt x="256" y="124"/>
                    <a:pt x="255" y="122"/>
                  </a:cubicBezTo>
                  <a:cubicBezTo>
                    <a:pt x="251" y="117"/>
                    <a:pt x="256" y="107"/>
                    <a:pt x="265" y="108"/>
                  </a:cubicBezTo>
                  <a:cubicBezTo>
                    <a:pt x="273" y="109"/>
                    <a:pt x="283" y="113"/>
                    <a:pt x="285" y="110"/>
                  </a:cubicBezTo>
                  <a:cubicBezTo>
                    <a:pt x="287" y="107"/>
                    <a:pt x="303" y="89"/>
                    <a:pt x="309" y="88"/>
                  </a:cubicBezTo>
                  <a:cubicBezTo>
                    <a:pt x="314" y="87"/>
                    <a:pt x="311" y="79"/>
                    <a:pt x="307" y="76"/>
                  </a:cubicBezTo>
                  <a:cubicBezTo>
                    <a:pt x="302" y="72"/>
                    <a:pt x="290" y="64"/>
                    <a:pt x="291" y="57"/>
                  </a:cubicBezTo>
                  <a:cubicBezTo>
                    <a:pt x="292" y="51"/>
                    <a:pt x="299" y="48"/>
                    <a:pt x="299" y="42"/>
                  </a:cubicBezTo>
                  <a:cubicBezTo>
                    <a:pt x="299" y="36"/>
                    <a:pt x="297" y="28"/>
                    <a:pt x="295" y="23"/>
                  </a:cubicBezTo>
                  <a:cubicBezTo>
                    <a:pt x="293" y="21"/>
                    <a:pt x="288" y="12"/>
                    <a:pt x="283" y="2"/>
                  </a:cubicBezTo>
                  <a:cubicBezTo>
                    <a:pt x="276" y="2"/>
                    <a:pt x="269" y="1"/>
                    <a:pt x="263" y="1"/>
                  </a:cubicBezTo>
                  <a:cubicBezTo>
                    <a:pt x="248" y="0"/>
                    <a:pt x="227" y="12"/>
                    <a:pt x="217" y="16"/>
                  </a:cubicBezTo>
                  <a:cubicBezTo>
                    <a:pt x="208" y="20"/>
                    <a:pt x="192" y="16"/>
                    <a:pt x="180" y="16"/>
                  </a:cubicBezTo>
                  <a:cubicBezTo>
                    <a:pt x="168" y="17"/>
                    <a:pt x="138" y="22"/>
                    <a:pt x="133" y="23"/>
                  </a:cubicBezTo>
                  <a:cubicBezTo>
                    <a:pt x="128" y="24"/>
                    <a:pt x="99" y="18"/>
                    <a:pt x="90" y="17"/>
                  </a:cubicBezTo>
                  <a:cubicBezTo>
                    <a:pt x="80" y="17"/>
                    <a:pt x="73" y="32"/>
                    <a:pt x="63" y="36"/>
                  </a:cubicBezTo>
                  <a:cubicBezTo>
                    <a:pt x="57" y="39"/>
                    <a:pt x="54" y="38"/>
                    <a:pt x="47" y="37"/>
                  </a:cubicBezTo>
                  <a:cubicBezTo>
                    <a:pt x="46" y="39"/>
                    <a:pt x="45" y="41"/>
                    <a:pt x="44" y="43"/>
                  </a:cubicBezTo>
                  <a:cubicBezTo>
                    <a:pt x="41" y="51"/>
                    <a:pt x="47" y="50"/>
                    <a:pt x="47" y="60"/>
                  </a:cubicBezTo>
                  <a:cubicBezTo>
                    <a:pt x="48" y="70"/>
                    <a:pt x="19" y="76"/>
                    <a:pt x="10" y="80"/>
                  </a:cubicBezTo>
                  <a:cubicBezTo>
                    <a:pt x="0" y="85"/>
                    <a:pt x="16" y="85"/>
                    <a:pt x="22" y="87"/>
                  </a:cubicBezTo>
                  <a:cubicBezTo>
                    <a:pt x="29" y="90"/>
                    <a:pt x="35" y="96"/>
                    <a:pt x="36" y="101"/>
                  </a:cubicBezTo>
                  <a:cubicBezTo>
                    <a:pt x="37" y="106"/>
                    <a:pt x="32" y="110"/>
                    <a:pt x="31" y="114"/>
                  </a:cubicBezTo>
                  <a:cubicBezTo>
                    <a:pt x="30" y="118"/>
                    <a:pt x="36" y="122"/>
                    <a:pt x="36" y="126"/>
                  </a:cubicBezTo>
                  <a:cubicBezTo>
                    <a:pt x="36" y="131"/>
                    <a:pt x="34" y="140"/>
                    <a:pt x="35" y="145"/>
                  </a:cubicBezTo>
                  <a:cubicBezTo>
                    <a:pt x="35" y="151"/>
                    <a:pt x="45" y="149"/>
                    <a:pt x="51" y="149"/>
                  </a:cubicBezTo>
                  <a:cubicBezTo>
                    <a:pt x="56" y="149"/>
                    <a:pt x="60" y="145"/>
                    <a:pt x="63" y="141"/>
                  </a:cubicBezTo>
                  <a:cubicBezTo>
                    <a:pt x="64" y="132"/>
                    <a:pt x="69" y="116"/>
                    <a:pt x="72" y="111"/>
                  </a:cubicBezTo>
                  <a:cubicBezTo>
                    <a:pt x="76" y="106"/>
                    <a:pt x="79" y="104"/>
                    <a:pt x="87" y="11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76" name="Freeform 194"/>
            <p:cNvSpPr>
              <a:spLocks/>
            </p:cNvSpPr>
            <p:nvPr/>
          </p:nvSpPr>
          <p:spPr bwMode="auto">
            <a:xfrm>
              <a:off x="1100138" y="4473576"/>
              <a:ext cx="1535113" cy="1063625"/>
            </a:xfrm>
            <a:custGeom>
              <a:avLst/>
              <a:gdLst>
                <a:gd name="T0" fmla="*/ 363 w 409"/>
                <a:gd name="T1" fmla="*/ 152 h 283"/>
                <a:gd name="T2" fmla="*/ 361 w 409"/>
                <a:gd name="T3" fmla="*/ 120 h 283"/>
                <a:gd name="T4" fmla="*/ 338 w 409"/>
                <a:gd name="T5" fmla="*/ 152 h 283"/>
                <a:gd name="T6" fmla="*/ 302 w 409"/>
                <a:gd name="T7" fmla="*/ 103 h 283"/>
                <a:gd name="T8" fmla="*/ 253 w 409"/>
                <a:gd name="T9" fmla="*/ 54 h 283"/>
                <a:gd name="T10" fmla="*/ 229 w 409"/>
                <a:gd name="T11" fmla="*/ 27 h 283"/>
                <a:gd name="T12" fmla="*/ 179 w 409"/>
                <a:gd name="T13" fmla="*/ 5 h 283"/>
                <a:gd name="T14" fmla="*/ 122 w 409"/>
                <a:gd name="T15" fmla="*/ 31 h 283"/>
                <a:gd name="T16" fmla="*/ 85 w 409"/>
                <a:gd name="T17" fmla="*/ 14 h 283"/>
                <a:gd name="T18" fmla="*/ 43 w 409"/>
                <a:gd name="T19" fmla="*/ 7 h 283"/>
                <a:gd name="T20" fmla="*/ 36 w 409"/>
                <a:gd name="T21" fmla="*/ 35 h 283"/>
                <a:gd name="T22" fmla="*/ 37 w 409"/>
                <a:gd name="T23" fmla="*/ 55 h 283"/>
                <a:gd name="T24" fmla="*/ 50 w 409"/>
                <a:gd name="T25" fmla="*/ 63 h 283"/>
                <a:gd name="T26" fmla="*/ 59 w 409"/>
                <a:gd name="T27" fmla="*/ 64 h 283"/>
                <a:gd name="T28" fmla="*/ 68 w 409"/>
                <a:gd name="T29" fmla="*/ 81 h 283"/>
                <a:gd name="T30" fmla="*/ 60 w 409"/>
                <a:gd name="T31" fmla="*/ 92 h 283"/>
                <a:gd name="T32" fmla="*/ 36 w 409"/>
                <a:gd name="T33" fmla="*/ 91 h 283"/>
                <a:gd name="T34" fmla="*/ 3 w 409"/>
                <a:gd name="T35" fmla="*/ 105 h 283"/>
                <a:gd name="T36" fmla="*/ 24 w 409"/>
                <a:gd name="T37" fmla="*/ 116 h 283"/>
                <a:gd name="T38" fmla="*/ 49 w 409"/>
                <a:gd name="T39" fmla="*/ 124 h 283"/>
                <a:gd name="T40" fmla="*/ 143 w 409"/>
                <a:gd name="T41" fmla="*/ 121 h 283"/>
                <a:gd name="T42" fmla="*/ 176 w 409"/>
                <a:gd name="T43" fmla="*/ 125 h 283"/>
                <a:gd name="T44" fmla="*/ 139 w 409"/>
                <a:gd name="T45" fmla="*/ 145 h 283"/>
                <a:gd name="T46" fmla="*/ 121 w 409"/>
                <a:gd name="T47" fmla="*/ 168 h 283"/>
                <a:gd name="T48" fmla="*/ 81 w 409"/>
                <a:gd name="T49" fmla="*/ 168 h 283"/>
                <a:gd name="T50" fmla="*/ 65 w 409"/>
                <a:gd name="T51" fmla="*/ 170 h 283"/>
                <a:gd name="T52" fmla="*/ 28 w 409"/>
                <a:gd name="T53" fmla="*/ 187 h 283"/>
                <a:gd name="T54" fmla="*/ 84 w 409"/>
                <a:gd name="T55" fmla="*/ 176 h 283"/>
                <a:gd name="T56" fmla="*/ 133 w 409"/>
                <a:gd name="T57" fmla="*/ 175 h 283"/>
                <a:gd name="T58" fmla="*/ 148 w 409"/>
                <a:gd name="T59" fmla="*/ 178 h 283"/>
                <a:gd name="T60" fmla="*/ 127 w 409"/>
                <a:gd name="T61" fmla="*/ 191 h 283"/>
                <a:gd name="T62" fmla="*/ 139 w 409"/>
                <a:gd name="T63" fmla="*/ 202 h 283"/>
                <a:gd name="T64" fmla="*/ 136 w 409"/>
                <a:gd name="T65" fmla="*/ 216 h 283"/>
                <a:gd name="T66" fmla="*/ 163 w 409"/>
                <a:gd name="T67" fmla="*/ 192 h 283"/>
                <a:gd name="T68" fmla="*/ 169 w 409"/>
                <a:gd name="T69" fmla="*/ 170 h 283"/>
                <a:gd name="T70" fmla="*/ 180 w 409"/>
                <a:gd name="T71" fmla="*/ 167 h 283"/>
                <a:gd name="T72" fmla="*/ 199 w 409"/>
                <a:gd name="T73" fmla="*/ 173 h 283"/>
                <a:gd name="T74" fmla="*/ 209 w 409"/>
                <a:gd name="T75" fmla="*/ 157 h 283"/>
                <a:gd name="T76" fmla="*/ 222 w 409"/>
                <a:gd name="T77" fmla="*/ 165 h 283"/>
                <a:gd name="T78" fmla="*/ 235 w 409"/>
                <a:gd name="T79" fmla="*/ 187 h 283"/>
                <a:gd name="T80" fmla="*/ 268 w 409"/>
                <a:gd name="T81" fmla="*/ 207 h 283"/>
                <a:gd name="T82" fmla="*/ 278 w 409"/>
                <a:gd name="T83" fmla="*/ 206 h 283"/>
                <a:gd name="T84" fmla="*/ 287 w 409"/>
                <a:gd name="T85" fmla="*/ 187 h 283"/>
                <a:gd name="T86" fmla="*/ 302 w 409"/>
                <a:gd name="T87" fmla="*/ 220 h 283"/>
                <a:gd name="T88" fmla="*/ 311 w 409"/>
                <a:gd name="T89" fmla="*/ 237 h 283"/>
                <a:gd name="T90" fmla="*/ 314 w 409"/>
                <a:gd name="T91" fmla="*/ 261 h 283"/>
                <a:gd name="T92" fmla="*/ 339 w 409"/>
                <a:gd name="T93" fmla="*/ 283 h 283"/>
                <a:gd name="T94" fmla="*/ 366 w 409"/>
                <a:gd name="T95" fmla="*/ 244 h 283"/>
                <a:gd name="T96" fmla="*/ 387 w 409"/>
                <a:gd name="T97" fmla="*/ 218 h 283"/>
                <a:gd name="T98" fmla="*/ 406 w 409"/>
                <a:gd name="T99" fmla="*/ 15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9" h="283">
                  <a:moveTo>
                    <a:pt x="389" y="132"/>
                  </a:moveTo>
                  <a:cubicBezTo>
                    <a:pt x="381" y="128"/>
                    <a:pt x="369" y="148"/>
                    <a:pt x="363" y="152"/>
                  </a:cubicBezTo>
                  <a:cubicBezTo>
                    <a:pt x="357" y="155"/>
                    <a:pt x="361" y="134"/>
                    <a:pt x="361" y="126"/>
                  </a:cubicBezTo>
                  <a:cubicBezTo>
                    <a:pt x="361" y="124"/>
                    <a:pt x="361" y="122"/>
                    <a:pt x="361" y="120"/>
                  </a:cubicBezTo>
                  <a:cubicBezTo>
                    <a:pt x="355" y="121"/>
                    <a:pt x="351" y="123"/>
                    <a:pt x="350" y="125"/>
                  </a:cubicBezTo>
                  <a:cubicBezTo>
                    <a:pt x="345" y="132"/>
                    <a:pt x="348" y="156"/>
                    <a:pt x="338" y="152"/>
                  </a:cubicBezTo>
                  <a:cubicBezTo>
                    <a:pt x="329" y="148"/>
                    <a:pt x="304" y="148"/>
                    <a:pt x="304" y="132"/>
                  </a:cubicBezTo>
                  <a:cubicBezTo>
                    <a:pt x="304" y="117"/>
                    <a:pt x="308" y="111"/>
                    <a:pt x="302" y="103"/>
                  </a:cubicBezTo>
                  <a:cubicBezTo>
                    <a:pt x="297" y="96"/>
                    <a:pt x="258" y="86"/>
                    <a:pt x="256" y="75"/>
                  </a:cubicBezTo>
                  <a:cubicBezTo>
                    <a:pt x="254" y="65"/>
                    <a:pt x="256" y="61"/>
                    <a:pt x="253" y="54"/>
                  </a:cubicBezTo>
                  <a:cubicBezTo>
                    <a:pt x="249" y="47"/>
                    <a:pt x="230" y="53"/>
                    <a:pt x="231" y="47"/>
                  </a:cubicBezTo>
                  <a:cubicBezTo>
                    <a:pt x="232" y="42"/>
                    <a:pt x="231" y="34"/>
                    <a:pt x="229" y="27"/>
                  </a:cubicBezTo>
                  <a:cubicBezTo>
                    <a:pt x="222" y="27"/>
                    <a:pt x="215" y="27"/>
                    <a:pt x="212" y="26"/>
                  </a:cubicBezTo>
                  <a:cubicBezTo>
                    <a:pt x="203" y="21"/>
                    <a:pt x="188" y="6"/>
                    <a:pt x="179" y="5"/>
                  </a:cubicBezTo>
                  <a:cubicBezTo>
                    <a:pt x="170" y="3"/>
                    <a:pt x="157" y="29"/>
                    <a:pt x="153" y="30"/>
                  </a:cubicBezTo>
                  <a:cubicBezTo>
                    <a:pt x="150" y="30"/>
                    <a:pt x="129" y="35"/>
                    <a:pt x="122" y="31"/>
                  </a:cubicBezTo>
                  <a:cubicBezTo>
                    <a:pt x="116" y="28"/>
                    <a:pt x="108" y="21"/>
                    <a:pt x="103" y="21"/>
                  </a:cubicBezTo>
                  <a:cubicBezTo>
                    <a:pt x="97" y="21"/>
                    <a:pt x="94" y="21"/>
                    <a:pt x="85" y="14"/>
                  </a:cubicBezTo>
                  <a:cubicBezTo>
                    <a:pt x="75" y="7"/>
                    <a:pt x="65" y="13"/>
                    <a:pt x="58" y="7"/>
                  </a:cubicBezTo>
                  <a:cubicBezTo>
                    <a:pt x="50" y="0"/>
                    <a:pt x="47" y="2"/>
                    <a:pt x="43" y="7"/>
                  </a:cubicBezTo>
                  <a:cubicBezTo>
                    <a:pt x="40" y="12"/>
                    <a:pt x="35" y="28"/>
                    <a:pt x="34" y="37"/>
                  </a:cubicBezTo>
                  <a:cubicBezTo>
                    <a:pt x="35" y="36"/>
                    <a:pt x="36" y="35"/>
                    <a:pt x="36" y="35"/>
                  </a:cubicBezTo>
                  <a:cubicBezTo>
                    <a:pt x="39" y="34"/>
                    <a:pt x="41" y="40"/>
                    <a:pt x="37" y="45"/>
                  </a:cubicBezTo>
                  <a:cubicBezTo>
                    <a:pt x="33" y="50"/>
                    <a:pt x="35" y="53"/>
                    <a:pt x="37" y="55"/>
                  </a:cubicBezTo>
                  <a:cubicBezTo>
                    <a:pt x="39" y="57"/>
                    <a:pt x="46" y="55"/>
                    <a:pt x="50" y="53"/>
                  </a:cubicBezTo>
                  <a:cubicBezTo>
                    <a:pt x="53" y="52"/>
                    <a:pt x="45" y="62"/>
                    <a:pt x="50" y="63"/>
                  </a:cubicBezTo>
                  <a:cubicBezTo>
                    <a:pt x="54" y="65"/>
                    <a:pt x="51" y="69"/>
                    <a:pt x="56" y="70"/>
                  </a:cubicBezTo>
                  <a:cubicBezTo>
                    <a:pt x="61" y="71"/>
                    <a:pt x="59" y="66"/>
                    <a:pt x="59" y="64"/>
                  </a:cubicBezTo>
                  <a:cubicBezTo>
                    <a:pt x="59" y="61"/>
                    <a:pt x="67" y="62"/>
                    <a:pt x="67" y="65"/>
                  </a:cubicBezTo>
                  <a:cubicBezTo>
                    <a:pt x="67" y="68"/>
                    <a:pt x="69" y="77"/>
                    <a:pt x="68" y="81"/>
                  </a:cubicBezTo>
                  <a:cubicBezTo>
                    <a:pt x="67" y="86"/>
                    <a:pt x="66" y="78"/>
                    <a:pt x="62" y="79"/>
                  </a:cubicBezTo>
                  <a:cubicBezTo>
                    <a:pt x="58" y="81"/>
                    <a:pt x="60" y="88"/>
                    <a:pt x="60" y="92"/>
                  </a:cubicBezTo>
                  <a:cubicBezTo>
                    <a:pt x="60" y="96"/>
                    <a:pt x="49" y="100"/>
                    <a:pt x="44" y="101"/>
                  </a:cubicBezTo>
                  <a:cubicBezTo>
                    <a:pt x="38" y="103"/>
                    <a:pt x="39" y="95"/>
                    <a:pt x="36" y="91"/>
                  </a:cubicBezTo>
                  <a:cubicBezTo>
                    <a:pt x="33" y="88"/>
                    <a:pt x="15" y="90"/>
                    <a:pt x="14" y="96"/>
                  </a:cubicBezTo>
                  <a:cubicBezTo>
                    <a:pt x="13" y="102"/>
                    <a:pt x="6" y="99"/>
                    <a:pt x="3" y="105"/>
                  </a:cubicBezTo>
                  <a:cubicBezTo>
                    <a:pt x="0" y="111"/>
                    <a:pt x="6" y="122"/>
                    <a:pt x="11" y="127"/>
                  </a:cubicBezTo>
                  <a:cubicBezTo>
                    <a:pt x="16" y="132"/>
                    <a:pt x="21" y="117"/>
                    <a:pt x="24" y="116"/>
                  </a:cubicBezTo>
                  <a:cubicBezTo>
                    <a:pt x="27" y="114"/>
                    <a:pt x="31" y="115"/>
                    <a:pt x="37" y="115"/>
                  </a:cubicBezTo>
                  <a:cubicBezTo>
                    <a:pt x="44" y="115"/>
                    <a:pt x="41" y="119"/>
                    <a:pt x="49" y="124"/>
                  </a:cubicBezTo>
                  <a:cubicBezTo>
                    <a:pt x="56" y="128"/>
                    <a:pt x="101" y="121"/>
                    <a:pt x="107" y="119"/>
                  </a:cubicBezTo>
                  <a:cubicBezTo>
                    <a:pt x="112" y="117"/>
                    <a:pt x="136" y="122"/>
                    <a:pt x="143" y="121"/>
                  </a:cubicBezTo>
                  <a:cubicBezTo>
                    <a:pt x="150" y="121"/>
                    <a:pt x="186" y="113"/>
                    <a:pt x="186" y="119"/>
                  </a:cubicBezTo>
                  <a:cubicBezTo>
                    <a:pt x="186" y="125"/>
                    <a:pt x="181" y="125"/>
                    <a:pt x="176" y="125"/>
                  </a:cubicBezTo>
                  <a:cubicBezTo>
                    <a:pt x="172" y="125"/>
                    <a:pt x="166" y="133"/>
                    <a:pt x="162" y="138"/>
                  </a:cubicBezTo>
                  <a:cubicBezTo>
                    <a:pt x="158" y="143"/>
                    <a:pt x="142" y="142"/>
                    <a:pt x="139" y="145"/>
                  </a:cubicBezTo>
                  <a:cubicBezTo>
                    <a:pt x="135" y="148"/>
                    <a:pt x="134" y="159"/>
                    <a:pt x="138" y="165"/>
                  </a:cubicBezTo>
                  <a:cubicBezTo>
                    <a:pt x="141" y="170"/>
                    <a:pt x="128" y="168"/>
                    <a:pt x="121" y="168"/>
                  </a:cubicBezTo>
                  <a:cubicBezTo>
                    <a:pt x="114" y="168"/>
                    <a:pt x="111" y="163"/>
                    <a:pt x="104" y="161"/>
                  </a:cubicBezTo>
                  <a:cubicBezTo>
                    <a:pt x="97" y="160"/>
                    <a:pt x="89" y="167"/>
                    <a:pt x="81" y="168"/>
                  </a:cubicBezTo>
                  <a:cubicBezTo>
                    <a:pt x="73" y="168"/>
                    <a:pt x="76" y="163"/>
                    <a:pt x="72" y="163"/>
                  </a:cubicBezTo>
                  <a:cubicBezTo>
                    <a:pt x="69" y="162"/>
                    <a:pt x="68" y="167"/>
                    <a:pt x="65" y="170"/>
                  </a:cubicBezTo>
                  <a:cubicBezTo>
                    <a:pt x="62" y="173"/>
                    <a:pt x="41" y="172"/>
                    <a:pt x="36" y="176"/>
                  </a:cubicBezTo>
                  <a:cubicBezTo>
                    <a:pt x="30" y="180"/>
                    <a:pt x="22" y="180"/>
                    <a:pt x="28" y="187"/>
                  </a:cubicBezTo>
                  <a:cubicBezTo>
                    <a:pt x="33" y="194"/>
                    <a:pt x="66" y="192"/>
                    <a:pt x="70" y="192"/>
                  </a:cubicBezTo>
                  <a:cubicBezTo>
                    <a:pt x="73" y="192"/>
                    <a:pt x="77" y="177"/>
                    <a:pt x="84" y="176"/>
                  </a:cubicBezTo>
                  <a:cubicBezTo>
                    <a:pt x="90" y="174"/>
                    <a:pt x="106" y="178"/>
                    <a:pt x="111" y="180"/>
                  </a:cubicBezTo>
                  <a:cubicBezTo>
                    <a:pt x="116" y="182"/>
                    <a:pt x="125" y="176"/>
                    <a:pt x="133" y="175"/>
                  </a:cubicBezTo>
                  <a:cubicBezTo>
                    <a:pt x="141" y="175"/>
                    <a:pt x="144" y="168"/>
                    <a:pt x="146" y="167"/>
                  </a:cubicBezTo>
                  <a:cubicBezTo>
                    <a:pt x="148" y="165"/>
                    <a:pt x="149" y="173"/>
                    <a:pt x="148" y="178"/>
                  </a:cubicBezTo>
                  <a:cubicBezTo>
                    <a:pt x="147" y="182"/>
                    <a:pt x="149" y="186"/>
                    <a:pt x="142" y="185"/>
                  </a:cubicBezTo>
                  <a:cubicBezTo>
                    <a:pt x="136" y="185"/>
                    <a:pt x="129" y="187"/>
                    <a:pt x="127" y="191"/>
                  </a:cubicBezTo>
                  <a:cubicBezTo>
                    <a:pt x="126" y="195"/>
                    <a:pt x="134" y="192"/>
                    <a:pt x="136" y="192"/>
                  </a:cubicBezTo>
                  <a:cubicBezTo>
                    <a:pt x="139" y="191"/>
                    <a:pt x="139" y="200"/>
                    <a:pt x="139" y="202"/>
                  </a:cubicBezTo>
                  <a:cubicBezTo>
                    <a:pt x="139" y="205"/>
                    <a:pt x="126" y="206"/>
                    <a:pt x="125" y="211"/>
                  </a:cubicBezTo>
                  <a:cubicBezTo>
                    <a:pt x="123" y="215"/>
                    <a:pt x="129" y="216"/>
                    <a:pt x="136" y="216"/>
                  </a:cubicBezTo>
                  <a:cubicBezTo>
                    <a:pt x="142" y="216"/>
                    <a:pt x="148" y="207"/>
                    <a:pt x="150" y="205"/>
                  </a:cubicBezTo>
                  <a:cubicBezTo>
                    <a:pt x="151" y="204"/>
                    <a:pt x="157" y="191"/>
                    <a:pt x="163" y="192"/>
                  </a:cubicBezTo>
                  <a:cubicBezTo>
                    <a:pt x="169" y="192"/>
                    <a:pt x="172" y="186"/>
                    <a:pt x="176" y="185"/>
                  </a:cubicBezTo>
                  <a:cubicBezTo>
                    <a:pt x="180" y="184"/>
                    <a:pt x="171" y="177"/>
                    <a:pt x="169" y="170"/>
                  </a:cubicBezTo>
                  <a:cubicBezTo>
                    <a:pt x="167" y="164"/>
                    <a:pt x="172" y="159"/>
                    <a:pt x="177" y="159"/>
                  </a:cubicBezTo>
                  <a:cubicBezTo>
                    <a:pt x="182" y="158"/>
                    <a:pt x="179" y="163"/>
                    <a:pt x="180" y="167"/>
                  </a:cubicBezTo>
                  <a:cubicBezTo>
                    <a:pt x="180" y="170"/>
                    <a:pt x="184" y="167"/>
                    <a:pt x="189" y="167"/>
                  </a:cubicBezTo>
                  <a:cubicBezTo>
                    <a:pt x="194" y="167"/>
                    <a:pt x="197" y="172"/>
                    <a:pt x="199" y="173"/>
                  </a:cubicBezTo>
                  <a:cubicBezTo>
                    <a:pt x="201" y="173"/>
                    <a:pt x="200" y="163"/>
                    <a:pt x="199" y="159"/>
                  </a:cubicBezTo>
                  <a:cubicBezTo>
                    <a:pt x="199" y="155"/>
                    <a:pt x="205" y="156"/>
                    <a:pt x="209" y="157"/>
                  </a:cubicBezTo>
                  <a:cubicBezTo>
                    <a:pt x="212" y="158"/>
                    <a:pt x="211" y="168"/>
                    <a:pt x="216" y="171"/>
                  </a:cubicBezTo>
                  <a:cubicBezTo>
                    <a:pt x="220" y="174"/>
                    <a:pt x="219" y="167"/>
                    <a:pt x="222" y="165"/>
                  </a:cubicBezTo>
                  <a:cubicBezTo>
                    <a:pt x="224" y="163"/>
                    <a:pt x="225" y="165"/>
                    <a:pt x="231" y="169"/>
                  </a:cubicBezTo>
                  <a:cubicBezTo>
                    <a:pt x="237" y="174"/>
                    <a:pt x="231" y="181"/>
                    <a:pt x="235" y="187"/>
                  </a:cubicBezTo>
                  <a:cubicBezTo>
                    <a:pt x="238" y="193"/>
                    <a:pt x="243" y="191"/>
                    <a:pt x="253" y="194"/>
                  </a:cubicBezTo>
                  <a:cubicBezTo>
                    <a:pt x="264" y="197"/>
                    <a:pt x="266" y="203"/>
                    <a:pt x="268" y="207"/>
                  </a:cubicBezTo>
                  <a:cubicBezTo>
                    <a:pt x="271" y="211"/>
                    <a:pt x="266" y="211"/>
                    <a:pt x="272" y="214"/>
                  </a:cubicBezTo>
                  <a:cubicBezTo>
                    <a:pt x="277" y="218"/>
                    <a:pt x="277" y="208"/>
                    <a:pt x="278" y="206"/>
                  </a:cubicBezTo>
                  <a:cubicBezTo>
                    <a:pt x="280" y="203"/>
                    <a:pt x="276" y="202"/>
                    <a:pt x="274" y="199"/>
                  </a:cubicBezTo>
                  <a:cubicBezTo>
                    <a:pt x="272" y="195"/>
                    <a:pt x="284" y="185"/>
                    <a:pt x="287" y="187"/>
                  </a:cubicBezTo>
                  <a:cubicBezTo>
                    <a:pt x="290" y="189"/>
                    <a:pt x="313" y="197"/>
                    <a:pt x="314" y="205"/>
                  </a:cubicBezTo>
                  <a:cubicBezTo>
                    <a:pt x="315" y="213"/>
                    <a:pt x="303" y="209"/>
                    <a:pt x="302" y="220"/>
                  </a:cubicBezTo>
                  <a:cubicBezTo>
                    <a:pt x="302" y="231"/>
                    <a:pt x="315" y="224"/>
                    <a:pt x="316" y="228"/>
                  </a:cubicBezTo>
                  <a:cubicBezTo>
                    <a:pt x="316" y="232"/>
                    <a:pt x="312" y="233"/>
                    <a:pt x="311" y="237"/>
                  </a:cubicBezTo>
                  <a:cubicBezTo>
                    <a:pt x="310" y="241"/>
                    <a:pt x="316" y="250"/>
                    <a:pt x="316" y="250"/>
                  </a:cubicBezTo>
                  <a:cubicBezTo>
                    <a:pt x="316" y="250"/>
                    <a:pt x="315" y="252"/>
                    <a:pt x="314" y="261"/>
                  </a:cubicBezTo>
                  <a:cubicBezTo>
                    <a:pt x="314" y="269"/>
                    <a:pt x="332" y="272"/>
                    <a:pt x="336" y="278"/>
                  </a:cubicBezTo>
                  <a:cubicBezTo>
                    <a:pt x="337" y="280"/>
                    <a:pt x="338" y="281"/>
                    <a:pt x="339" y="283"/>
                  </a:cubicBezTo>
                  <a:cubicBezTo>
                    <a:pt x="340" y="269"/>
                    <a:pt x="342" y="256"/>
                    <a:pt x="344" y="252"/>
                  </a:cubicBezTo>
                  <a:cubicBezTo>
                    <a:pt x="350" y="241"/>
                    <a:pt x="362" y="244"/>
                    <a:pt x="366" y="244"/>
                  </a:cubicBezTo>
                  <a:cubicBezTo>
                    <a:pt x="369" y="244"/>
                    <a:pt x="366" y="237"/>
                    <a:pt x="366" y="234"/>
                  </a:cubicBezTo>
                  <a:cubicBezTo>
                    <a:pt x="366" y="231"/>
                    <a:pt x="383" y="221"/>
                    <a:pt x="387" y="218"/>
                  </a:cubicBezTo>
                  <a:cubicBezTo>
                    <a:pt x="391" y="215"/>
                    <a:pt x="385" y="196"/>
                    <a:pt x="385" y="191"/>
                  </a:cubicBezTo>
                  <a:cubicBezTo>
                    <a:pt x="384" y="187"/>
                    <a:pt x="403" y="167"/>
                    <a:pt x="406" y="159"/>
                  </a:cubicBezTo>
                  <a:cubicBezTo>
                    <a:pt x="409" y="151"/>
                    <a:pt x="396" y="136"/>
                    <a:pt x="389" y="13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77" name="Freeform 195"/>
            <p:cNvSpPr>
              <a:spLocks/>
            </p:cNvSpPr>
            <p:nvPr/>
          </p:nvSpPr>
          <p:spPr bwMode="auto">
            <a:xfrm>
              <a:off x="2439988" y="4338638"/>
              <a:ext cx="957263" cy="725488"/>
            </a:xfrm>
            <a:custGeom>
              <a:avLst/>
              <a:gdLst>
                <a:gd name="T0" fmla="*/ 71 w 255"/>
                <a:gd name="T1" fmla="*/ 180 h 193"/>
                <a:gd name="T2" fmla="*/ 82 w 255"/>
                <a:gd name="T3" fmla="*/ 145 h 193"/>
                <a:gd name="T4" fmla="*/ 160 w 255"/>
                <a:gd name="T5" fmla="*/ 113 h 193"/>
                <a:gd name="T6" fmla="*/ 178 w 255"/>
                <a:gd name="T7" fmla="*/ 129 h 193"/>
                <a:gd name="T8" fmla="*/ 238 w 255"/>
                <a:gd name="T9" fmla="*/ 129 h 193"/>
                <a:gd name="T10" fmla="*/ 255 w 255"/>
                <a:gd name="T11" fmla="*/ 92 h 193"/>
                <a:gd name="T12" fmla="*/ 229 w 255"/>
                <a:gd name="T13" fmla="*/ 51 h 193"/>
                <a:gd name="T14" fmla="*/ 216 w 255"/>
                <a:gd name="T15" fmla="*/ 33 h 193"/>
                <a:gd name="T16" fmla="*/ 191 w 255"/>
                <a:gd name="T17" fmla="*/ 29 h 193"/>
                <a:gd name="T18" fmla="*/ 167 w 255"/>
                <a:gd name="T19" fmla="*/ 5 h 193"/>
                <a:gd name="T20" fmla="*/ 117 w 255"/>
                <a:gd name="T21" fmla="*/ 28 h 193"/>
                <a:gd name="T22" fmla="*/ 113 w 255"/>
                <a:gd name="T23" fmla="*/ 13 h 193"/>
                <a:gd name="T24" fmla="*/ 79 w 255"/>
                <a:gd name="T25" fmla="*/ 11 h 193"/>
                <a:gd name="T26" fmla="*/ 71 w 255"/>
                <a:gd name="T27" fmla="*/ 24 h 193"/>
                <a:gd name="T28" fmla="*/ 56 w 255"/>
                <a:gd name="T29" fmla="*/ 34 h 193"/>
                <a:gd name="T30" fmla="*/ 47 w 255"/>
                <a:gd name="T31" fmla="*/ 48 h 193"/>
                <a:gd name="T32" fmla="*/ 30 w 255"/>
                <a:gd name="T33" fmla="*/ 53 h 193"/>
                <a:gd name="T34" fmla="*/ 32 w 255"/>
                <a:gd name="T35" fmla="*/ 80 h 193"/>
                <a:gd name="T36" fmla="*/ 39 w 255"/>
                <a:gd name="T37" fmla="*/ 88 h 193"/>
                <a:gd name="T38" fmla="*/ 7 w 255"/>
                <a:gd name="T39" fmla="*/ 132 h 193"/>
                <a:gd name="T40" fmla="*/ 4 w 255"/>
                <a:gd name="T41" fmla="*/ 162 h 193"/>
                <a:gd name="T42" fmla="*/ 6 w 255"/>
                <a:gd name="T43" fmla="*/ 188 h 193"/>
                <a:gd name="T44" fmla="*/ 32 w 255"/>
                <a:gd name="T45" fmla="*/ 168 h 193"/>
                <a:gd name="T46" fmla="*/ 50 w 255"/>
                <a:gd name="T47" fmla="*/ 193 h 193"/>
                <a:gd name="T48" fmla="*/ 71 w 255"/>
                <a:gd name="T49" fmla="*/ 18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5" h="193">
                  <a:moveTo>
                    <a:pt x="71" y="180"/>
                  </a:moveTo>
                  <a:cubicBezTo>
                    <a:pt x="77" y="169"/>
                    <a:pt x="70" y="156"/>
                    <a:pt x="82" y="145"/>
                  </a:cubicBezTo>
                  <a:cubicBezTo>
                    <a:pt x="95" y="134"/>
                    <a:pt x="154" y="115"/>
                    <a:pt x="160" y="113"/>
                  </a:cubicBezTo>
                  <a:cubicBezTo>
                    <a:pt x="166" y="112"/>
                    <a:pt x="164" y="128"/>
                    <a:pt x="178" y="129"/>
                  </a:cubicBezTo>
                  <a:cubicBezTo>
                    <a:pt x="192" y="130"/>
                    <a:pt x="232" y="133"/>
                    <a:pt x="238" y="129"/>
                  </a:cubicBezTo>
                  <a:cubicBezTo>
                    <a:pt x="242" y="126"/>
                    <a:pt x="249" y="109"/>
                    <a:pt x="255" y="92"/>
                  </a:cubicBezTo>
                  <a:cubicBezTo>
                    <a:pt x="244" y="76"/>
                    <a:pt x="228" y="56"/>
                    <a:pt x="229" y="51"/>
                  </a:cubicBezTo>
                  <a:cubicBezTo>
                    <a:pt x="230" y="44"/>
                    <a:pt x="219" y="36"/>
                    <a:pt x="216" y="33"/>
                  </a:cubicBezTo>
                  <a:cubicBezTo>
                    <a:pt x="213" y="29"/>
                    <a:pt x="196" y="38"/>
                    <a:pt x="191" y="29"/>
                  </a:cubicBezTo>
                  <a:cubicBezTo>
                    <a:pt x="186" y="21"/>
                    <a:pt x="171" y="10"/>
                    <a:pt x="167" y="5"/>
                  </a:cubicBezTo>
                  <a:cubicBezTo>
                    <a:pt x="164" y="0"/>
                    <a:pt x="120" y="36"/>
                    <a:pt x="117" y="28"/>
                  </a:cubicBezTo>
                  <a:cubicBezTo>
                    <a:pt x="115" y="20"/>
                    <a:pt x="116" y="16"/>
                    <a:pt x="113" y="13"/>
                  </a:cubicBezTo>
                  <a:cubicBezTo>
                    <a:pt x="112" y="12"/>
                    <a:pt x="96" y="11"/>
                    <a:pt x="79" y="11"/>
                  </a:cubicBezTo>
                  <a:cubicBezTo>
                    <a:pt x="79" y="16"/>
                    <a:pt x="78" y="23"/>
                    <a:pt x="71" y="24"/>
                  </a:cubicBezTo>
                  <a:cubicBezTo>
                    <a:pt x="61" y="25"/>
                    <a:pt x="56" y="31"/>
                    <a:pt x="56" y="34"/>
                  </a:cubicBezTo>
                  <a:cubicBezTo>
                    <a:pt x="56" y="38"/>
                    <a:pt x="54" y="48"/>
                    <a:pt x="47" y="48"/>
                  </a:cubicBezTo>
                  <a:cubicBezTo>
                    <a:pt x="40" y="48"/>
                    <a:pt x="31" y="49"/>
                    <a:pt x="30" y="53"/>
                  </a:cubicBezTo>
                  <a:cubicBezTo>
                    <a:pt x="29" y="56"/>
                    <a:pt x="30" y="78"/>
                    <a:pt x="32" y="80"/>
                  </a:cubicBezTo>
                  <a:cubicBezTo>
                    <a:pt x="35" y="81"/>
                    <a:pt x="43" y="85"/>
                    <a:pt x="39" y="88"/>
                  </a:cubicBezTo>
                  <a:cubicBezTo>
                    <a:pt x="36" y="91"/>
                    <a:pt x="11" y="122"/>
                    <a:pt x="7" y="132"/>
                  </a:cubicBezTo>
                  <a:cubicBezTo>
                    <a:pt x="2" y="143"/>
                    <a:pt x="4" y="154"/>
                    <a:pt x="4" y="162"/>
                  </a:cubicBezTo>
                  <a:cubicBezTo>
                    <a:pt x="4" y="170"/>
                    <a:pt x="0" y="191"/>
                    <a:pt x="6" y="188"/>
                  </a:cubicBezTo>
                  <a:cubicBezTo>
                    <a:pt x="12" y="184"/>
                    <a:pt x="24" y="164"/>
                    <a:pt x="32" y="168"/>
                  </a:cubicBezTo>
                  <a:cubicBezTo>
                    <a:pt x="39" y="172"/>
                    <a:pt x="50" y="185"/>
                    <a:pt x="50" y="193"/>
                  </a:cubicBezTo>
                  <a:cubicBezTo>
                    <a:pt x="61" y="189"/>
                    <a:pt x="69" y="184"/>
                    <a:pt x="71" y="18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78" name="Freeform 196"/>
            <p:cNvSpPr>
              <a:spLocks/>
            </p:cNvSpPr>
            <p:nvPr/>
          </p:nvSpPr>
          <p:spPr bwMode="auto">
            <a:xfrm>
              <a:off x="2371725" y="4679951"/>
              <a:ext cx="2120900" cy="1060450"/>
            </a:xfrm>
            <a:custGeom>
              <a:avLst/>
              <a:gdLst>
                <a:gd name="T0" fmla="*/ 559 w 565"/>
                <a:gd name="T1" fmla="*/ 208 h 282"/>
                <a:gd name="T2" fmla="*/ 540 w 565"/>
                <a:gd name="T3" fmla="*/ 189 h 282"/>
                <a:gd name="T4" fmla="*/ 534 w 565"/>
                <a:gd name="T5" fmla="*/ 150 h 282"/>
                <a:gd name="T6" fmla="*/ 524 w 565"/>
                <a:gd name="T7" fmla="*/ 133 h 282"/>
                <a:gd name="T8" fmla="*/ 501 w 565"/>
                <a:gd name="T9" fmla="*/ 122 h 282"/>
                <a:gd name="T10" fmla="*/ 510 w 565"/>
                <a:gd name="T11" fmla="*/ 105 h 282"/>
                <a:gd name="T12" fmla="*/ 494 w 565"/>
                <a:gd name="T13" fmla="*/ 94 h 282"/>
                <a:gd name="T14" fmla="*/ 428 w 565"/>
                <a:gd name="T15" fmla="*/ 32 h 282"/>
                <a:gd name="T16" fmla="*/ 378 w 565"/>
                <a:gd name="T17" fmla="*/ 21 h 282"/>
                <a:gd name="T18" fmla="*/ 360 w 565"/>
                <a:gd name="T19" fmla="*/ 20 h 282"/>
                <a:gd name="T20" fmla="*/ 339 w 565"/>
                <a:gd name="T21" fmla="*/ 0 h 282"/>
                <a:gd name="T22" fmla="*/ 319 w 565"/>
                <a:gd name="T23" fmla="*/ 10 h 282"/>
                <a:gd name="T24" fmla="*/ 286 w 565"/>
                <a:gd name="T25" fmla="*/ 17 h 282"/>
                <a:gd name="T26" fmla="*/ 273 w 565"/>
                <a:gd name="T27" fmla="*/ 1 h 282"/>
                <a:gd name="T28" fmla="*/ 256 w 565"/>
                <a:gd name="T29" fmla="*/ 38 h 282"/>
                <a:gd name="T30" fmla="*/ 196 w 565"/>
                <a:gd name="T31" fmla="*/ 38 h 282"/>
                <a:gd name="T32" fmla="*/ 178 w 565"/>
                <a:gd name="T33" fmla="*/ 22 h 282"/>
                <a:gd name="T34" fmla="*/ 100 w 565"/>
                <a:gd name="T35" fmla="*/ 54 h 282"/>
                <a:gd name="T36" fmla="*/ 89 w 565"/>
                <a:gd name="T37" fmla="*/ 89 h 282"/>
                <a:gd name="T38" fmla="*/ 68 w 565"/>
                <a:gd name="T39" fmla="*/ 102 h 282"/>
                <a:gd name="T40" fmla="*/ 67 w 565"/>
                <a:gd name="T41" fmla="*/ 104 h 282"/>
                <a:gd name="T42" fmla="*/ 46 w 565"/>
                <a:gd name="T43" fmla="*/ 136 h 282"/>
                <a:gd name="T44" fmla="*/ 48 w 565"/>
                <a:gd name="T45" fmla="*/ 163 h 282"/>
                <a:gd name="T46" fmla="*/ 27 w 565"/>
                <a:gd name="T47" fmla="*/ 179 h 282"/>
                <a:gd name="T48" fmla="*/ 27 w 565"/>
                <a:gd name="T49" fmla="*/ 189 h 282"/>
                <a:gd name="T50" fmla="*/ 5 w 565"/>
                <a:gd name="T51" fmla="*/ 197 h 282"/>
                <a:gd name="T52" fmla="*/ 0 w 565"/>
                <a:gd name="T53" fmla="*/ 228 h 282"/>
                <a:gd name="T54" fmla="*/ 9 w 565"/>
                <a:gd name="T55" fmla="*/ 237 h 282"/>
                <a:gd name="T56" fmla="*/ 20 w 565"/>
                <a:gd name="T57" fmla="*/ 234 h 282"/>
                <a:gd name="T58" fmla="*/ 30 w 565"/>
                <a:gd name="T59" fmla="*/ 243 h 282"/>
                <a:gd name="T60" fmla="*/ 57 w 565"/>
                <a:gd name="T61" fmla="*/ 250 h 282"/>
                <a:gd name="T62" fmla="*/ 64 w 565"/>
                <a:gd name="T63" fmla="*/ 263 h 282"/>
                <a:gd name="T64" fmla="*/ 75 w 565"/>
                <a:gd name="T65" fmla="*/ 257 h 282"/>
                <a:gd name="T66" fmla="*/ 84 w 565"/>
                <a:gd name="T67" fmla="*/ 262 h 282"/>
                <a:gd name="T68" fmla="*/ 103 w 565"/>
                <a:gd name="T69" fmla="*/ 252 h 282"/>
                <a:gd name="T70" fmla="*/ 109 w 565"/>
                <a:gd name="T71" fmla="*/ 246 h 282"/>
                <a:gd name="T72" fmla="*/ 120 w 565"/>
                <a:gd name="T73" fmla="*/ 247 h 282"/>
                <a:gd name="T74" fmla="*/ 130 w 565"/>
                <a:gd name="T75" fmla="*/ 241 h 282"/>
                <a:gd name="T76" fmla="*/ 144 w 565"/>
                <a:gd name="T77" fmla="*/ 243 h 282"/>
                <a:gd name="T78" fmla="*/ 158 w 565"/>
                <a:gd name="T79" fmla="*/ 230 h 282"/>
                <a:gd name="T80" fmla="*/ 189 w 565"/>
                <a:gd name="T81" fmla="*/ 247 h 282"/>
                <a:gd name="T82" fmla="*/ 207 w 565"/>
                <a:gd name="T83" fmla="*/ 229 h 282"/>
                <a:gd name="T84" fmla="*/ 204 w 565"/>
                <a:gd name="T85" fmla="*/ 214 h 282"/>
                <a:gd name="T86" fmla="*/ 222 w 565"/>
                <a:gd name="T87" fmla="*/ 180 h 282"/>
                <a:gd name="T88" fmla="*/ 219 w 565"/>
                <a:gd name="T89" fmla="*/ 169 h 282"/>
                <a:gd name="T90" fmla="*/ 221 w 565"/>
                <a:gd name="T91" fmla="*/ 141 h 282"/>
                <a:gd name="T92" fmla="*/ 240 w 565"/>
                <a:gd name="T93" fmla="*/ 111 h 282"/>
                <a:gd name="T94" fmla="*/ 253 w 565"/>
                <a:gd name="T95" fmla="*/ 118 h 282"/>
                <a:gd name="T96" fmla="*/ 279 w 565"/>
                <a:gd name="T97" fmla="*/ 119 h 282"/>
                <a:gd name="T98" fmla="*/ 312 w 565"/>
                <a:gd name="T99" fmla="*/ 125 h 282"/>
                <a:gd name="T100" fmla="*/ 346 w 565"/>
                <a:gd name="T101" fmla="*/ 130 h 282"/>
                <a:gd name="T102" fmla="*/ 367 w 565"/>
                <a:gd name="T103" fmla="*/ 144 h 282"/>
                <a:gd name="T104" fmla="*/ 406 w 565"/>
                <a:gd name="T105" fmla="*/ 164 h 282"/>
                <a:gd name="T106" fmla="*/ 458 w 565"/>
                <a:gd name="T107" fmla="*/ 188 h 282"/>
                <a:gd name="T108" fmla="*/ 490 w 565"/>
                <a:gd name="T109" fmla="*/ 226 h 282"/>
                <a:gd name="T110" fmla="*/ 503 w 565"/>
                <a:gd name="T111" fmla="*/ 244 h 282"/>
                <a:gd name="T112" fmla="*/ 534 w 565"/>
                <a:gd name="T113" fmla="*/ 278 h 282"/>
                <a:gd name="T114" fmla="*/ 545 w 565"/>
                <a:gd name="T115" fmla="*/ 282 h 282"/>
                <a:gd name="T116" fmla="*/ 558 w 565"/>
                <a:gd name="T117" fmla="*/ 247 h 282"/>
                <a:gd name="T118" fmla="*/ 559 w 565"/>
                <a:gd name="T119" fmla="*/ 20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65" h="282">
                  <a:moveTo>
                    <a:pt x="559" y="208"/>
                  </a:moveTo>
                  <a:cubicBezTo>
                    <a:pt x="553" y="200"/>
                    <a:pt x="542" y="199"/>
                    <a:pt x="540" y="189"/>
                  </a:cubicBezTo>
                  <a:cubicBezTo>
                    <a:pt x="538" y="180"/>
                    <a:pt x="530" y="156"/>
                    <a:pt x="534" y="150"/>
                  </a:cubicBezTo>
                  <a:cubicBezTo>
                    <a:pt x="538" y="144"/>
                    <a:pt x="528" y="137"/>
                    <a:pt x="524" y="133"/>
                  </a:cubicBezTo>
                  <a:cubicBezTo>
                    <a:pt x="520" y="129"/>
                    <a:pt x="500" y="129"/>
                    <a:pt x="501" y="122"/>
                  </a:cubicBezTo>
                  <a:cubicBezTo>
                    <a:pt x="502" y="115"/>
                    <a:pt x="517" y="116"/>
                    <a:pt x="510" y="105"/>
                  </a:cubicBezTo>
                  <a:cubicBezTo>
                    <a:pt x="502" y="95"/>
                    <a:pt x="500" y="102"/>
                    <a:pt x="494" y="94"/>
                  </a:cubicBezTo>
                  <a:cubicBezTo>
                    <a:pt x="488" y="87"/>
                    <a:pt x="439" y="41"/>
                    <a:pt x="428" y="32"/>
                  </a:cubicBezTo>
                  <a:cubicBezTo>
                    <a:pt x="417" y="22"/>
                    <a:pt x="383" y="22"/>
                    <a:pt x="378" y="21"/>
                  </a:cubicBezTo>
                  <a:cubicBezTo>
                    <a:pt x="374" y="20"/>
                    <a:pt x="367" y="25"/>
                    <a:pt x="360" y="20"/>
                  </a:cubicBezTo>
                  <a:cubicBezTo>
                    <a:pt x="354" y="14"/>
                    <a:pt x="346" y="0"/>
                    <a:pt x="339" y="0"/>
                  </a:cubicBezTo>
                  <a:cubicBezTo>
                    <a:pt x="332" y="0"/>
                    <a:pt x="323" y="10"/>
                    <a:pt x="319" y="10"/>
                  </a:cubicBezTo>
                  <a:cubicBezTo>
                    <a:pt x="315" y="10"/>
                    <a:pt x="289" y="21"/>
                    <a:pt x="286" y="17"/>
                  </a:cubicBezTo>
                  <a:cubicBezTo>
                    <a:pt x="285" y="16"/>
                    <a:pt x="280" y="9"/>
                    <a:pt x="273" y="1"/>
                  </a:cubicBezTo>
                  <a:cubicBezTo>
                    <a:pt x="267" y="18"/>
                    <a:pt x="260" y="35"/>
                    <a:pt x="256" y="38"/>
                  </a:cubicBezTo>
                  <a:cubicBezTo>
                    <a:pt x="250" y="42"/>
                    <a:pt x="210" y="39"/>
                    <a:pt x="196" y="38"/>
                  </a:cubicBezTo>
                  <a:cubicBezTo>
                    <a:pt x="182" y="37"/>
                    <a:pt x="184" y="21"/>
                    <a:pt x="178" y="22"/>
                  </a:cubicBezTo>
                  <a:cubicBezTo>
                    <a:pt x="172" y="24"/>
                    <a:pt x="113" y="43"/>
                    <a:pt x="100" y="54"/>
                  </a:cubicBezTo>
                  <a:cubicBezTo>
                    <a:pt x="88" y="65"/>
                    <a:pt x="95" y="78"/>
                    <a:pt x="89" y="89"/>
                  </a:cubicBezTo>
                  <a:cubicBezTo>
                    <a:pt x="87" y="93"/>
                    <a:pt x="79" y="98"/>
                    <a:pt x="68" y="102"/>
                  </a:cubicBezTo>
                  <a:cubicBezTo>
                    <a:pt x="68" y="103"/>
                    <a:pt x="67" y="104"/>
                    <a:pt x="67" y="104"/>
                  </a:cubicBezTo>
                  <a:cubicBezTo>
                    <a:pt x="64" y="112"/>
                    <a:pt x="45" y="132"/>
                    <a:pt x="46" y="136"/>
                  </a:cubicBezTo>
                  <a:cubicBezTo>
                    <a:pt x="46" y="141"/>
                    <a:pt x="52" y="160"/>
                    <a:pt x="48" y="163"/>
                  </a:cubicBezTo>
                  <a:cubicBezTo>
                    <a:pt x="44" y="166"/>
                    <a:pt x="27" y="176"/>
                    <a:pt x="27" y="179"/>
                  </a:cubicBezTo>
                  <a:cubicBezTo>
                    <a:pt x="27" y="182"/>
                    <a:pt x="30" y="189"/>
                    <a:pt x="27" y="189"/>
                  </a:cubicBezTo>
                  <a:cubicBezTo>
                    <a:pt x="23" y="189"/>
                    <a:pt x="11" y="186"/>
                    <a:pt x="5" y="197"/>
                  </a:cubicBezTo>
                  <a:cubicBezTo>
                    <a:pt x="3" y="201"/>
                    <a:pt x="1" y="214"/>
                    <a:pt x="0" y="228"/>
                  </a:cubicBezTo>
                  <a:cubicBezTo>
                    <a:pt x="3" y="232"/>
                    <a:pt x="7" y="235"/>
                    <a:pt x="9" y="237"/>
                  </a:cubicBezTo>
                  <a:cubicBezTo>
                    <a:pt x="11" y="239"/>
                    <a:pt x="16" y="234"/>
                    <a:pt x="20" y="234"/>
                  </a:cubicBezTo>
                  <a:cubicBezTo>
                    <a:pt x="25" y="234"/>
                    <a:pt x="25" y="238"/>
                    <a:pt x="30" y="243"/>
                  </a:cubicBezTo>
                  <a:cubicBezTo>
                    <a:pt x="35" y="248"/>
                    <a:pt x="49" y="247"/>
                    <a:pt x="57" y="250"/>
                  </a:cubicBezTo>
                  <a:cubicBezTo>
                    <a:pt x="65" y="253"/>
                    <a:pt x="61" y="259"/>
                    <a:pt x="64" y="263"/>
                  </a:cubicBezTo>
                  <a:cubicBezTo>
                    <a:pt x="67" y="267"/>
                    <a:pt x="71" y="258"/>
                    <a:pt x="75" y="257"/>
                  </a:cubicBezTo>
                  <a:cubicBezTo>
                    <a:pt x="80" y="256"/>
                    <a:pt x="81" y="260"/>
                    <a:pt x="84" y="262"/>
                  </a:cubicBezTo>
                  <a:cubicBezTo>
                    <a:pt x="87" y="264"/>
                    <a:pt x="100" y="253"/>
                    <a:pt x="103" y="252"/>
                  </a:cubicBezTo>
                  <a:cubicBezTo>
                    <a:pt x="105" y="252"/>
                    <a:pt x="106" y="246"/>
                    <a:pt x="109" y="246"/>
                  </a:cubicBezTo>
                  <a:cubicBezTo>
                    <a:pt x="112" y="246"/>
                    <a:pt x="117" y="247"/>
                    <a:pt x="120" y="247"/>
                  </a:cubicBezTo>
                  <a:cubicBezTo>
                    <a:pt x="122" y="247"/>
                    <a:pt x="125" y="241"/>
                    <a:pt x="130" y="241"/>
                  </a:cubicBezTo>
                  <a:cubicBezTo>
                    <a:pt x="135" y="241"/>
                    <a:pt x="139" y="243"/>
                    <a:pt x="144" y="243"/>
                  </a:cubicBezTo>
                  <a:cubicBezTo>
                    <a:pt x="148" y="243"/>
                    <a:pt x="148" y="230"/>
                    <a:pt x="158" y="230"/>
                  </a:cubicBezTo>
                  <a:cubicBezTo>
                    <a:pt x="168" y="230"/>
                    <a:pt x="186" y="242"/>
                    <a:pt x="189" y="247"/>
                  </a:cubicBezTo>
                  <a:cubicBezTo>
                    <a:pt x="191" y="252"/>
                    <a:pt x="204" y="234"/>
                    <a:pt x="207" y="229"/>
                  </a:cubicBezTo>
                  <a:cubicBezTo>
                    <a:pt x="209" y="223"/>
                    <a:pt x="204" y="218"/>
                    <a:pt x="204" y="214"/>
                  </a:cubicBezTo>
                  <a:cubicBezTo>
                    <a:pt x="204" y="210"/>
                    <a:pt x="220" y="181"/>
                    <a:pt x="222" y="180"/>
                  </a:cubicBezTo>
                  <a:cubicBezTo>
                    <a:pt x="224" y="178"/>
                    <a:pt x="223" y="176"/>
                    <a:pt x="219" y="169"/>
                  </a:cubicBezTo>
                  <a:cubicBezTo>
                    <a:pt x="215" y="162"/>
                    <a:pt x="219" y="149"/>
                    <a:pt x="221" y="141"/>
                  </a:cubicBezTo>
                  <a:cubicBezTo>
                    <a:pt x="223" y="132"/>
                    <a:pt x="233" y="114"/>
                    <a:pt x="240" y="111"/>
                  </a:cubicBezTo>
                  <a:cubicBezTo>
                    <a:pt x="246" y="108"/>
                    <a:pt x="247" y="116"/>
                    <a:pt x="253" y="118"/>
                  </a:cubicBezTo>
                  <a:cubicBezTo>
                    <a:pt x="259" y="120"/>
                    <a:pt x="270" y="120"/>
                    <a:pt x="279" y="119"/>
                  </a:cubicBezTo>
                  <a:cubicBezTo>
                    <a:pt x="289" y="119"/>
                    <a:pt x="302" y="123"/>
                    <a:pt x="312" y="125"/>
                  </a:cubicBezTo>
                  <a:cubicBezTo>
                    <a:pt x="322" y="128"/>
                    <a:pt x="334" y="127"/>
                    <a:pt x="346" y="130"/>
                  </a:cubicBezTo>
                  <a:cubicBezTo>
                    <a:pt x="358" y="134"/>
                    <a:pt x="359" y="143"/>
                    <a:pt x="367" y="144"/>
                  </a:cubicBezTo>
                  <a:cubicBezTo>
                    <a:pt x="375" y="145"/>
                    <a:pt x="393" y="155"/>
                    <a:pt x="406" y="164"/>
                  </a:cubicBezTo>
                  <a:cubicBezTo>
                    <a:pt x="419" y="174"/>
                    <a:pt x="448" y="186"/>
                    <a:pt x="458" y="188"/>
                  </a:cubicBezTo>
                  <a:cubicBezTo>
                    <a:pt x="468" y="190"/>
                    <a:pt x="487" y="218"/>
                    <a:pt x="490" y="226"/>
                  </a:cubicBezTo>
                  <a:cubicBezTo>
                    <a:pt x="492" y="234"/>
                    <a:pt x="502" y="237"/>
                    <a:pt x="503" y="244"/>
                  </a:cubicBezTo>
                  <a:cubicBezTo>
                    <a:pt x="504" y="252"/>
                    <a:pt x="531" y="273"/>
                    <a:pt x="534" y="278"/>
                  </a:cubicBezTo>
                  <a:cubicBezTo>
                    <a:pt x="536" y="282"/>
                    <a:pt x="541" y="282"/>
                    <a:pt x="545" y="282"/>
                  </a:cubicBezTo>
                  <a:cubicBezTo>
                    <a:pt x="553" y="267"/>
                    <a:pt x="558" y="253"/>
                    <a:pt x="558" y="247"/>
                  </a:cubicBezTo>
                  <a:cubicBezTo>
                    <a:pt x="559" y="227"/>
                    <a:pt x="565" y="215"/>
                    <a:pt x="559" y="20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79" name="Freeform 197"/>
            <p:cNvSpPr>
              <a:spLocks/>
            </p:cNvSpPr>
            <p:nvPr/>
          </p:nvSpPr>
          <p:spPr bwMode="auto">
            <a:xfrm>
              <a:off x="847725" y="2132013"/>
              <a:ext cx="1416050" cy="1195388"/>
            </a:xfrm>
            <a:custGeom>
              <a:avLst/>
              <a:gdLst>
                <a:gd name="T0" fmla="*/ 104 w 377"/>
                <a:gd name="T1" fmla="*/ 219 h 318"/>
                <a:gd name="T2" fmla="*/ 146 w 377"/>
                <a:gd name="T3" fmla="*/ 240 h 318"/>
                <a:gd name="T4" fmla="*/ 178 w 377"/>
                <a:gd name="T5" fmla="*/ 248 h 318"/>
                <a:gd name="T6" fmla="*/ 191 w 377"/>
                <a:gd name="T7" fmla="*/ 276 h 318"/>
                <a:gd name="T8" fmla="*/ 230 w 377"/>
                <a:gd name="T9" fmla="*/ 300 h 318"/>
                <a:gd name="T10" fmla="*/ 266 w 377"/>
                <a:gd name="T11" fmla="*/ 311 h 318"/>
                <a:gd name="T12" fmla="*/ 307 w 377"/>
                <a:gd name="T13" fmla="*/ 296 h 318"/>
                <a:gd name="T14" fmla="*/ 321 w 377"/>
                <a:gd name="T15" fmla="*/ 282 h 318"/>
                <a:gd name="T16" fmla="*/ 377 w 377"/>
                <a:gd name="T17" fmla="*/ 211 h 318"/>
                <a:gd name="T18" fmla="*/ 350 w 377"/>
                <a:gd name="T19" fmla="*/ 203 h 318"/>
                <a:gd name="T20" fmla="*/ 315 w 377"/>
                <a:gd name="T21" fmla="*/ 176 h 318"/>
                <a:gd name="T22" fmla="*/ 273 w 377"/>
                <a:gd name="T23" fmla="*/ 145 h 318"/>
                <a:gd name="T24" fmla="*/ 243 w 377"/>
                <a:gd name="T25" fmla="*/ 89 h 318"/>
                <a:gd name="T26" fmla="*/ 244 w 377"/>
                <a:gd name="T27" fmla="*/ 51 h 318"/>
                <a:gd name="T28" fmla="*/ 238 w 377"/>
                <a:gd name="T29" fmla="*/ 36 h 318"/>
                <a:gd name="T30" fmla="*/ 236 w 377"/>
                <a:gd name="T31" fmla="*/ 15 h 318"/>
                <a:gd name="T32" fmla="*/ 186 w 377"/>
                <a:gd name="T33" fmla="*/ 6 h 318"/>
                <a:gd name="T34" fmla="*/ 212 w 377"/>
                <a:gd name="T35" fmla="*/ 33 h 318"/>
                <a:gd name="T36" fmla="*/ 173 w 377"/>
                <a:gd name="T37" fmla="*/ 42 h 318"/>
                <a:gd name="T38" fmla="*/ 158 w 377"/>
                <a:gd name="T39" fmla="*/ 53 h 318"/>
                <a:gd name="T40" fmla="*/ 127 w 377"/>
                <a:gd name="T41" fmla="*/ 72 h 318"/>
                <a:gd name="T42" fmla="*/ 133 w 377"/>
                <a:gd name="T43" fmla="*/ 108 h 318"/>
                <a:gd name="T44" fmla="*/ 132 w 377"/>
                <a:gd name="T45" fmla="*/ 145 h 318"/>
                <a:gd name="T46" fmla="*/ 87 w 377"/>
                <a:gd name="T47" fmla="*/ 150 h 318"/>
                <a:gd name="T48" fmla="*/ 64 w 377"/>
                <a:gd name="T49" fmla="*/ 150 h 318"/>
                <a:gd name="T50" fmla="*/ 5 w 377"/>
                <a:gd name="T51" fmla="*/ 164 h 318"/>
                <a:gd name="T52" fmla="*/ 6 w 377"/>
                <a:gd name="T53" fmla="*/ 199 h 318"/>
                <a:gd name="T54" fmla="*/ 53 w 377"/>
                <a:gd name="T55" fmla="*/ 201 h 318"/>
                <a:gd name="T56" fmla="*/ 28 w 377"/>
                <a:gd name="T57" fmla="*/ 234 h 318"/>
                <a:gd name="T58" fmla="*/ 13 w 377"/>
                <a:gd name="T59" fmla="*/ 262 h 318"/>
                <a:gd name="T60" fmla="*/ 20 w 377"/>
                <a:gd name="T61" fmla="*/ 276 h 318"/>
                <a:gd name="T62" fmla="*/ 48 w 377"/>
                <a:gd name="T63" fmla="*/ 26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7" h="318">
                  <a:moveTo>
                    <a:pt x="48" y="260"/>
                  </a:moveTo>
                  <a:cubicBezTo>
                    <a:pt x="53" y="254"/>
                    <a:pt x="96" y="220"/>
                    <a:pt x="104" y="219"/>
                  </a:cubicBezTo>
                  <a:cubicBezTo>
                    <a:pt x="112" y="218"/>
                    <a:pt x="126" y="242"/>
                    <a:pt x="131" y="240"/>
                  </a:cubicBezTo>
                  <a:cubicBezTo>
                    <a:pt x="136" y="238"/>
                    <a:pt x="141" y="236"/>
                    <a:pt x="146" y="240"/>
                  </a:cubicBezTo>
                  <a:cubicBezTo>
                    <a:pt x="152" y="245"/>
                    <a:pt x="161" y="255"/>
                    <a:pt x="166" y="252"/>
                  </a:cubicBezTo>
                  <a:cubicBezTo>
                    <a:pt x="172" y="248"/>
                    <a:pt x="174" y="246"/>
                    <a:pt x="178" y="248"/>
                  </a:cubicBezTo>
                  <a:cubicBezTo>
                    <a:pt x="183" y="249"/>
                    <a:pt x="197" y="254"/>
                    <a:pt x="199" y="257"/>
                  </a:cubicBezTo>
                  <a:cubicBezTo>
                    <a:pt x="201" y="260"/>
                    <a:pt x="184" y="274"/>
                    <a:pt x="191" y="276"/>
                  </a:cubicBezTo>
                  <a:cubicBezTo>
                    <a:pt x="198" y="278"/>
                    <a:pt x="212" y="275"/>
                    <a:pt x="214" y="279"/>
                  </a:cubicBezTo>
                  <a:cubicBezTo>
                    <a:pt x="217" y="283"/>
                    <a:pt x="230" y="292"/>
                    <a:pt x="230" y="300"/>
                  </a:cubicBezTo>
                  <a:cubicBezTo>
                    <a:pt x="230" y="308"/>
                    <a:pt x="228" y="318"/>
                    <a:pt x="235" y="318"/>
                  </a:cubicBezTo>
                  <a:cubicBezTo>
                    <a:pt x="242" y="318"/>
                    <a:pt x="266" y="317"/>
                    <a:pt x="266" y="311"/>
                  </a:cubicBezTo>
                  <a:cubicBezTo>
                    <a:pt x="266" y="305"/>
                    <a:pt x="270" y="304"/>
                    <a:pt x="276" y="304"/>
                  </a:cubicBezTo>
                  <a:cubicBezTo>
                    <a:pt x="283" y="305"/>
                    <a:pt x="302" y="300"/>
                    <a:pt x="307" y="296"/>
                  </a:cubicBezTo>
                  <a:cubicBezTo>
                    <a:pt x="308" y="295"/>
                    <a:pt x="314" y="294"/>
                    <a:pt x="323" y="294"/>
                  </a:cubicBezTo>
                  <a:cubicBezTo>
                    <a:pt x="321" y="289"/>
                    <a:pt x="319" y="284"/>
                    <a:pt x="321" y="282"/>
                  </a:cubicBezTo>
                  <a:cubicBezTo>
                    <a:pt x="325" y="276"/>
                    <a:pt x="354" y="280"/>
                    <a:pt x="358" y="261"/>
                  </a:cubicBezTo>
                  <a:cubicBezTo>
                    <a:pt x="360" y="253"/>
                    <a:pt x="368" y="233"/>
                    <a:pt x="377" y="211"/>
                  </a:cubicBezTo>
                  <a:cubicBezTo>
                    <a:pt x="375" y="209"/>
                    <a:pt x="373" y="208"/>
                    <a:pt x="372" y="206"/>
                  </a:cubicBezTo>
                  <a:cubicBezTo>
                    <a:pt x="369" y="200"/>
                    <a:pt x="358" y="204"/>
                    <a:pt x="350" y="203"/>
                  </a:cubicBezTo>
                  <a:cubicBezTo>
                    <a:pt x="342" y="201"/>
                    <a:pt x="331" y="181"/>
                    <a:pt x="331" y="175"/>
                  </a:cubicBezTo>
                  <a:cubicBezTo>
                    <a:pt x="331" y="168"/>
                    <a:pt x="321" y="176"/>
                    <a:pt x="315" y="176"/>
                  </a:cubicBezTo>
                  <a:cubicBezTo>
                    <a:pt x="309" y="176"/>
                    <a:pt x="302" y="161"/>
                    <a:pt x="296" y="160"/>
                  </a:cubicBezTo>
                  <a:cubicBezTo>
                    <a:pt x="289" y="159"/>
                    <a:pt x="282" y="152"/>
                    <a:pt x="273" y="145"/>
                  </a:cubicBezTo>
                  <a:cubicBezTo>
                    <a:pt x="264" y="139"/>
                    <a:pt x="263" y="114"/>
                    <a:pt x="256" y="110"/>
                  </a:cubicBezTo>
                  <a:cubicBezTo>
                    <a:pt x="249" y="106"/>
                    <a:pt x="244" y="93"/>
                    <a:pt x="243" y="89"/>
                  </a:cubicBezTo>
                  <a:cubicBezTo>
                    <a:pt x="241" y="84"/>
                    <a:pt x="248" y="76"/>
                    <a:pt x="250" y="72"/>
                  </a:cubicBezTo>
                  <a:cubicBezTo>
                    <a:pt x="251" y="69"/>
                    <a:pt x="240" y="55"/>
                    <a:pt x="244" y="51"/>
                  </a:cubicBezTo>
                  <a:cubicBezTo>
                    <a:pt x="246" y="49"/>
                    <a:pt x="253" y="41"/>
                    <a:pt x="262" y="33"/>
                  </a:cubicBezTo>
                  <a:cubicBezTo>
                    <a:pt x="254" y="34"/>
                    <a:pt x="246" y="35"/>
                    <a:pt x="238" y="36"/>
                  </a:cubicBezTo>
                  <a:cubicBezTo>
                    <a:pt x="225" y="38"/>
                    <a:pt x="220" y="33"/>
                    <a:pt x="219" y="30"/>
                  </a:cubicBezTo>
                  <a:cubicBezTo>
                    <a:pt x="219" y="27"/>
                    <a:pt x="235" y="17"/>
                    <a:pt x="236" y="15"/>
                  </a:cubicBezTo>
                  <a:cubicBezTo>
                    <a:pt x="237" y="12"/>
                    <a:pt x="231" y="10"/>
                    <a:pt x="217" y="5"/>
                  </a:cubicBezTo>
                  <a:cubicBezTo>
                    <a:pt x="204" y="0"/>
                    <a:pt x="188" y="3"/>
                    <a:pt x="186" y="6"/>
                  </a:cubicBezTo>
                  <a:cubicBezTo>
                    <a:pt x="183" y="9"/>
                    <a:pt x="196" y="21"/>
                    <a:pt x="200" y="26"/>
                  </a:cubicBezTo>
                  <a:cubicBezTo>
                    <a:pt x="204" y="31"/>
                    <a:pt x="209" y="30"/>
                    <a:pt x="212" y="33"/>
                  </a:cubicBezTo>
                  <a:cubicBezTo>
                    <a:pt x="214" y="37"/>
                    <a:pt x="201" y="44"/>
                    <a:pt x="196" y="46"/>
                  </a:cubicBezTo>
                  <a:cubicBezTo>
                    <a:pt x="191" y="48"/>
                    <a:pt x="182" y="43"/>
                    <a:pt x="173" y="42"/>
                  </a:cubicBezTo>
                  <a:cubicBezTo>
                    <a:pt x="164" y="41"/>
                    <a:pt x="169" y="46"/>
                    <a:pt x="159" y="45"/>
                  </a:cubicBezTo>
                  <a:cubicBezTo>
                    <a:pt x="159" y="49"/>
                    <a:pt x="158" y="51"/>
                    <a:pt x="158" y="53"/>
                  </a:cubicBezTo>
                  <a:cubicBezTo>
                    <a:pt x="158" y="63"/>
                    <a:pt x="147" y="56"/>
                    <a:pt x="142" y="64"/>
                  </a:cubicBezTo>
                  <a:cubicBezTo>
                    <a:pt x="138" y="72"/>
                    <a:pt x="130" y="70"/>
                    <a:pt x="127" y="72"/>
                  </a:cubicBezTo>
                  <a:cubicBezTo>
                    <a:pt x="123" y="74"/>
                    <a:pt x="140" y="81"/>
                    <a:pt x="143" y="89"/>
                  </a:cubicBezTo>
                  <a:cubicBezTo>
                    <a:pt x="146" y="98"/>
                    <a:pt x="138" y="103"/>
                    <a:pt x="133" y="108"/>
                  </a:cubicBezTo>
                  <a:cubicBezTo>
                    <a:pt x="129" y="112"/>
                    <a:pt x="141" y="115"/>
                    <a:pt x="140" y="122"/>
                  </a:cubicBezTo>
                  <a:cubicBezTo>
                    <a:pt x="140" y="129"/>
                    <a:pt x="136" y="140"/>
                    <a:pt x="132" y="145"/>
                  </a:cubicBezTo>
                  <a:cubicBezTo>
                    <a:pt x="127" y="151"/>
                    <a:pt x="115" y="153"/>
                    <a:pt x="107" y="156"/>
                  </a:cubicBezTo>
                  <a:cubicBezTo>
                    <a:pt x="98" y="159"/>
                    <a:pt x="92" y="151"/>
                    <a:pt x="87" y="150"/>
                  </a:cubicBezTo>
                  <a:cubicBezTo>
                    <a:pt x="83" y="149"/>
                    <a:pt x="82" y="153"/>
                    <a:pt x="76" y="154"/>
                  </a:cubicBezTo>
                  <a:cubicBezTo>
                    <a:pt x="70" y="155"/>
                    <a:pt x="70" y="149"/>
                    <a:pt x="64" y="150"/>
                  </a:cubicBezTo>
                  <a:cubicBezTo>
                    <a:pt x="59" y="151"/>
                    <a:pt x="44" y="161"/>
                    <a:pt x="34" y="165"/>
                  </a:cubicBezTo>
                  <a:cubicBezTo>
                    <a:pt x="24" y="169"/>
                    <a:pt x="11" y="160"/>
                    <a:pt x="5" y="164"/>
                  </a:cubicBezTo>
                  <a:cubicBezTo>
                    <a:pt x="1" y="167"/>
                    <a:pt x="1" y="183"/>
                    <a:pt x="1" y="199"/>
                  </a:cubicBezTo>
                  <a:cubicBezTo>
                    <a:pt x="3" y="199"/>
                    <a:pt x="5" y="199"/>
                    <a:pt x="6" y="199"/>
                  </a:cubicBezTo>
                  <a:cubicBezTo>
                    <a:pt x="14" y="199"/>
                    <a:pt x="34" y="200"/>
                    <a:pt x="40" y="197"/>
                  </a:cubicBezTo>
                  <a:cubicBezTo>
                    <a:pt x="46" y="195"/>
                    <a:pt x="53" y="194"/>
                    <a:pt x="53" y="201"/>
                  </a:cubicBezTo>
                  <a:cubicBezTo>
                    <a:pt x="54" y="209"/>
                    <a:pt x="49" y="217"/>
                    <a:pt x="43" y="218"/>
                  </a:cubicBezTo>
                  <a:cubicBezTo>
                    <a:pt x="38" y="220"/>
                    <a:pt x="29" y="224"/>
                    <a:pt x="28" y="234"/>
                  </a:cubicBezTo>
                  <a:cubicBezTo>
                    <a:pt x="26" y="243"/>
                    <a:pt x="6" y="249"/>
                    <a:pt x="3" y="252"/>
                  </a:cubicBezTo>
                  <a:cubicBezTo>
                    <a:pt x="0" y="255"/>
                    <a:pt x="8" y="253"/>
                    <a:pt x="13" y="262"/>
                  </a:cubicBezTo>
                  <a:cubicBezTo>
                    <a:pt x="18" y="272"/>
                    <a:pt x="12" y="274"/>
                    <a:pt x="18" y="275"/>
                  </a:cubicBezTo>
                  <a:cubicBezTo>
                    <a:pt x="19" y="276"/>
                    <a:pt x="20" y="276"/>
                    <a:pt x="20" y="276"/>
                  </a:cubicBezTo>
                  <a:cubicBezTo>
                    <a:pt x="25" y="275"/>
                    <a:pt x="29" y="273"/>
                    <a:pt x="31" y="271"/>
                  </a:cubicBezTo>
                  <a:cubicBezTo>
                    <a:pt x="37" y="264"/>
                    <a:pt x="44" y="267"/>
                    <a:pt x="48" y="26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80" name="Freeform 198"/>
            <p:cNvSpPr>
              <a:spLocks/>
            </p:cNvSpPr>
            <p:nvPr/>
          </p:nvSpPr>
          <p:spPr bwMode="auto">
            <a:xfrm>
              <a:off x="525463" y="2951163"/>
              <a:ext cx="1414463" cy="1277938"/>
            </a:xfrm>
            <a:custGeom>
              <a:avLst/>
              <a:gdLst>
                <a:gd name="T0" fmla="*/ 314 w 377"/>
                <a:gd name="T1" fmla="*/ 255 h 340"/>
                <a:gd name="T2" fmla="*/ 298 w 377"/>
                <a:gd name="T3" fmla="*/ 238 h 340"/>
                <a:gd name="T4" fmla="*/ 264 w 377"/>
                <a:gd name="T5" fmla="*/ 249 h 340"/>
                <a:gd name="T6" fmla="*/ 236 w 377"/>
                <a:gd name="T7" fmla="*/ 213 h 340"/>
                <a:gd name="T8" fmla="*/ 192 w 377"/>
                <a:gd name="T9" fmla="*/ 190 h 340"/>
                <a:gd name="T10" fmla="*/ 172 w 377"/>
                <a:gd name="T11" fmla="*/ 149 h 340"/>
                <a:gd name="T12" fmla="*/ 194 w 377"/>
                <a:gd name="T13" fmla="*/ 116 h 340"/>
                <a:gd name="T14" fmla="*/ 218 w 377"/>
                <a:gd name="T15" fmla="*/ 47 h 340"/>
                <a:gd name="T16" fmla="*/ 190 w 377"/>
                <a:gd name="T17" fmla="*/ 1 h 340"/>
                <a:gd name="T18" fmla="*/ 117 w 377"/>
                <a:gd name="T19" fmla="*/ 53 h 340"/>
                <a:gd name="T20" fmla="*/ 122 w 377"/>
                <a:gd name="T21" fmla="*/ 81 h 340"/>
                <a:gd name="T22" fmla="*/ 121 w 377"/>
                <a:gd name="T23" fmla="*/ 116 h 340"/>
                <a:gd name="T24" fmla="*/ 149 w 377"/>
                <a:gd name="T25" fmla="*/ 115 h 340"/>
                <a:gd name="T26" fmla="*/ 140 w 377"/>
                <a:gd name="T27" fmla="*/ 130 h 340"/>
                <a:gd name="T28" fmla="*/ 127 w 377"/>
                <a:gd name="T29" fmla="*/ 138 h 340"/>
                <a:gd name="T30" fmla="*/ 120 w 377"/>
                <a:gd name="T31" fmla="*/ 155 h 340"/>
                <a:gd name="T32" fmla="*/ 96 w 377"/>
                <a:gd name="T33" fmla="*/ 175 h 340"/>
                <a:gd name="T34" fmla="*/ 125 w 377"/>
                <a:gd name="T35" fmla="*/ 217 h 340"/>
                <a:gd name="T36" fmla="*/ 155 w 377"/>
                <a:gd name="T37" fmla="*/ 227 h 340"/>
                <a:gd name="T38" fmla="*/ 101 w 377"/>
                <a:gd name="T39" fmla="*/ 234 h 340"/>
                <a:gd name="T40" fmla="*/ 79 w 377"/>
                <a:gd name="T41" fmla="*/ 228 h 340"/>
                <a:gd name="T42" fmla="*/ 72 w 377"/>
                <a:gd name="T43" fmla="*/ 225 h 340"/>
                <a:gd name="T44" fmla="*/ 77 w 377"/>
                <a:gd name="T45" fmla="*/ 205 h 340"/>
                <a:gd name="T46" fmla="*/ 49 w 377"/>
                <a:gd name="T47" fmla="*/ 163 h 340"/>
                <a:gd name="T48" fmla="*/ 40 w 377"/>
                <a:gd name="T49" fmla="*/ 206 h 340"/>
                <a:gd name="T50" fmla="*/ 46 w 377"/>
                <a:gd name="T51" fmla="*/ 231 h 340"/>
                <a:gd name="T52" fmla="*/ 20 w 377"/>
                <a:gd name="T53" fmla="*/ 230 h 340"/>
                <a:gd name="T54" fmla="*/ 8 w 377"/>
                <a:gd name="T55" fmla="*/ 245 h 340"/>
                <a:gd name="T56" fmla="*/ 35 w 377"/>
                <a:gd name="T57" fmla="*/ 258 h 340"/>
                <a:gd name="T58" fmla="*/ 73 w 377"/>
                <a:gd name="T59" fmla="*/ 270 h 340"/>
                <a:gd name="T60" fmla="*/ 103 w 377"/>
                <a:gd name="T61" fmla="*/ 281 h 340"/>
                <a:gd name="T62" fmla="*/ 130 w 377"/>
                <a:gd name="T63" fmla="*/ 298 h 340"/>
                <a:gd name="T64" fmla="*/ 173 w 377"/>
                <a:gd name="T65" fmla="*/ 324 h 340"/>
                <a:gd name="T66" fmla="*/ 187 w 377"/>
                <a:gd name="T67" fmla="*/ 337 h 340"/>
                <a:gd name="T68" fmla="*/ 257 w 377"/>
                <a:gd name="T69" fmla="*/ 324 h 340"/>
                <a:gd name="T70" fmla="*/ 341 w 377"/>
                <a:gd name="T71" fmla="*/ 317 h 340"/>
                <a:gd name="T72" fmla="*/ 371 w 377"/>
                <a:gd name="T73" fmla="*/ 268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7" h="340">
                  <a:moveTo>
                    <a:pt x="346" y="255"/>
                  </a:moveTo>
                  <a:cubicBezTo>
                    <a:pt x="344" y="248"/>
                    <a:pt x="312" y="260"/>
                    <a:pt x="314" y="255"/>
                  </a:cubicBezTo>
                  <a:cubicBezTo>
                    <a:pt x="316" y="250"/>
                    <a:pt x="318" y="245"/>
                    <a:pt x="317" y="240"/>
                  </a:cubicBezTo>
                  <a:cubicBezTo>
                    <a:pt x="316" y="236"/>
                    <a:pt x="307" y="244"/>
                    <a:pt x="298" y="238"/>
                  </a:cubicBezTo>
                  <a:cubicBezTo>
                    <a:pt x="288" y="233"/>
                    <a:pt x="290" y="231"/>
                    <a:pt x="284" y="232"/>
                  </a:cubicBezTo>
                  <a:cubicBezTo>
                    <a:pt x="279" y="232"/>
                    <a:pt x="273" y="256"/>
                    <a:pt x="264" y="249"/>
                  </a:cubicBezTo>
                  <a:cubicBezTo>
                    <a:pt x="256" y="242"/>
                    <a:pt x="263" y="225"/>
                    <a:pt x="256" y="221"/>
                  </a:cubicBezTo>
                  <a:cubicBezTo>
                    <a:pt x="250" y="217"/>
                    <a:pt x="239" y="227"/>
                    <a:pt x="236" y="213"/>
                  </a:cubicBezTo>
                  <a:cubicBezTo>
                    <a:pt x="232" y="199"/>
                    <a:pt x="234" y="200"/>
                    <a:pt x="230" y="196"/>
                  </a:cubicBezTo>
                  <a:cubicBezTo>
                    <a:pt x="226" y="192"/>
                    <a:pt x="198" y="199"/>
                    <a:pt x="192" y="190"/>
                  </a:cubicBezTo>
                  <a:cubicBezTo>
                    <a:pt x="186" y="180"/>
                    <a:pt x="183" y="172"/>
                    <a:pt x="179" y="166"/>
                  </a:cubicBezTo>
                  <a:cubicBezTo>
                    <a:pt x="175" y="160"/>
                    <a:pt x="166" y="151"/>
                    <a:pt x="172" y="149"/>
                  </a:cubicBezTo>
                  <a:cubicBezTo>
                    <a:pt x="177" y="147"/>
                    <a:pt x="184" y="142"/>
                    <a:pt x="184" y="138"/>
                  </a:cubicBezTo>
                  <a:cubicBezTo>
                    <a:pt x="185" y="134"/>
                    <a:pt x="188" y="121"/>
                    <a:pt x="194" y="116"/>
                  </a:cubicBezTo>
                  <a:cubicBezTo>
                    <a:pt x="200" y="112"/>
                    <a:pt x="228" y="100"/>
                    <a:pt x="228" y="93"/>
                  </a:cubicBezTo>
                  <a:cubicBezTo>
                    <a:pt x="228" y="86"/>
                    <a:pt x="218" y="60"/>
                    <a:pt x="218" y="47"/>
                  </a:cubicBezTo>
                  <a:cubicBezTo>
                    <a:pt x="218" y="41"/>
                    <a:pt x="213" y="29"/>
                    <a:pt x="209" y="17"/>
                  </a:cubicBezTo>
                  <a:cubicBezTo>
                    <a:pt x="203" y="10"/>
                    <a:pt x="195" y="0"/>
                    <a:pt x="190" y="1"/>
                  </a:cubicBezTo>
                  <a:cubicBezTo>
                    <a:pt x="182" y="2"/>
                    <a:pt x="139" y="36"/>
                    <a:pt x="134" y="42"/>
                  </a:cubicBezTo>
                  <a:cubicBezTo>
                    <a:pt x="130" y="49"/>
                    <a:pt x="123" y="46"/>
                    <a:pt x="117" y="53"/>
                  </a:cubicBezTo>
                  <a:cubicBezTo>
                    <a:pt x="115" y="55"/>
                    <a:pt x="111" y="57"/>
                    <a:pt x="106" y="58"/>
                  </a:cubicBezTo>
                  <a:cubicBezTo>
                    <a:pt x="113" y="61"/>
                    <a:pt x="122" y="74"/>
                    <a:pt x="122" y="81"/>
                  </a:cubicBezTo>
                  <a:cubicBezTo>
                    <a:pt x="123" y="88"/>
                    <a:pt x="109" y="90"/>
                    <a:pt x="106" y="97"/>
                  </a:cubicBezTo>
                  <a:cubicBezTo>
                    <a:pt x="103" y="104"/>
                    <a:pt x="116" y="117"/>
                    <a:pt x="121" y="116"/>
                  </a:cubicBezTo>
                  <a:cubicBezTo>
                    <a:pt x="125" y="115"/>
                    <a:pt x="135" y="115"/>
                    <a:pt x="137" y="117"/>
                  </a:cubicBezTo>
                  <a:cubicBezTo>
                    <a:pt x="140" y="119"/>
                    <a:pt x="146" y="116"/>
                    <a:pt x="149" y="115"/>
                  </a:cubicBezTo>
                  <a:cubicBezTo>
                    <a:pt x="151" y="113"/>
                    <a:pt x="150" y="122"/>
                    <a:pt x="150" y="126"/>
                  </a:cubicBezTo>
                  <a:cubicBezTo>
                    <a:pt x="150" y="130"/>
                    <a:pt x="146" y="130"/>
                    <a:pt x="140" y="130"/>
                  </a:cubicBezTo>
                  <a:cubicBezTo>
                    <a:pt x="135" y="130"/>
                    <a:pt x="136" y="132"/>
                    <a:pt x="136" y="137"/>
                  </a:cubicBezTo>
                  <a:cubicBezTo>
                    <a:pt x="136" y="143"/>
                    <a:pt x="132" y="137"/>
                    <a:pt x="127" y="138"/>
                  </a:cubicBezTo>
                  <a:cubicBezTo>
                    <a:pt x="121" y="139"/>
                    <a:pt x="127" y="145"/>
                    <a:pt x="128" y="148"/>
                  </a:cubicBezTo>
                  <a:cubicBezTo>
                    <a:pt x="128" y="151"/>
                    <a:pt x="124" y="153"/>
                    <a:pt x="120" y="155"/>
                  </a:cubicBezTo>
                  <a:cubicBezTo>
                    <a:pt x="116" y="156"/>
                    <a:pt x="104" y="154"/>
                    <a:pt x="99" y="155"/>
                  </a:cubicBezTo>
                  <a:cubicBezTo>
                    <a:pt x="94" y="156"/>
                    <a:pt x="95" y="170"/>
                    <a:pt x="96" y="175"/>
                  </a:cubicBezTo>
                  <a:cubicBezTo>
                    <a:pt x="96" y="181"/>
                    <a:pt x="110" y="182"/>
                    <a:pt x="111" y="189"/>
                  </a:cubicBezTo>
                  <a:cubicBezTo>
                    <a:pt x="111" y="196"/>
                    <a:pt x="120" y="213"/>
                    <a:pt x="125" y="217"/>
                  </a:cubicBezTo>
                  <a:cubicBezTo>
                    <a:pt x="129" y="222"/>
                    <a:pt x="137" y="215"/>
                    <a:pt x="144" y="215"/>
                  </a:cubicBezTo>
                  <a:cubicBezTo>
                    <a:pt x="150" y="215"/>
                    <a:pt x="155" y="225"/>
                    <a:pt x="155" y="227"/>
                  </a:cubicBezTo>
                  <a:cubicBezTo>
                    <a:pt x="155" y="230"/>
                    <a:pt x="136" y="226"/>
                    <a:pt x="132" y="228"/>
                  </a:cubicBezTo>
                  <a:cubicBezTo>
                    <a:pt x="128" y="230"/>
                    <a:pt x="107" y="233"/>
                    <a:pt x="101" y="234"/>
                  </a:cubicBezTo>
                  <a:cubicBezTo>
                    <a:pt x="95" y="236"/>
                    <a:pt x="93" y="220"/>
                    <a:pt x="88" y="218"/>
                  </a:cubicBezTo>
                  <a:cubicBezTo>
                    <a:pt x="84" y="215"/>
                    <a:pt x="80" y="224"/>
                    <a:pt x="79" y="228"/>
                  </a:cubicBezTo>
                  <a:cubicBezTo>
                    <a:pt x="78" y="232"/>
                    <a:pt x="83" y="239"/>
                    <a:pt x="80" y="240"/>
                  </a:cubicBezTo>
                  <a:cubicBezTo>
                    <a:pt x="77" y="241"/>
                    <a:pt x="74" y="230"/>
                    <a:pt x="72" y="225"/>
                  </a:cubicBezTo>
                  <a:cubicBezTo>
                    <a:pt x="70" y="219"/>
                    <a:pt x="68" y="222"/>
                    <a:pt x="68" y="214"/>
                  </a:cubicBezTo>
                  <a:cubicBezTo>
                    <a:pt x="68" y="207"/>
                    <a:pt x="74" y="210"/>
                    <a:pt x="77" y="205"/>
                  </a:cubicBezTo>
                  <a:cubicBezTo>
                    <a:pt x="80" y="200"/>
                    <a:pt x="66" y="187"/>
                    <a:pt x="65" y="182"/>
                  </a:cubicBezTo>
                  <a:cubicBezTo>
                    <a:pt x="65" y="178"/>
                    <a:pt x="55" y="166"/>
                    <a:pt x="49" y="163"/>
                  </a:cubicBezTo>
                  <a:cubicBezTo>
                    <a:pt x="44" y="160"/>
                    <a:pt x="31" y="167"/>
                    <a:pt x="30" y="172"/>
                  </a:cubicBezTo>
                  <a:cubicBezTo>
                    <a:pt x="30" y="177"/>
                    <a:pt x="39" y="203"/>
                    <a:pt x="40" y="206"/>
                  </a:cubicBezTo>
                  <a:cubicBezTo>
                    <a:pt x="41" y="210"/>
                    <a:pt x="52" y="214"/>
                    <a:pt x="53" y="217"/>
                  </a:cubicBezTo>
                  <a:cubicBezTo>
                    <a:pt x="54" y="221"/>
                    <a:pt x="46" y="224"/>
                    <a:pt x="46" y="231"/>
                  </a:cubicBezTo>
                  <a:cubicBezTo>
                    <a:pt x="46" y="238"/>
                    <a:pt x="35" y="235"/>
                    <a:pt x="31" y="239"/>
                  </a:cubicBezTo>
                  <a:cubicBezTo>
                    <a:pt x="27" y="242"/>
                    <a:pt x="22" y="230"/>
                    <a:pt x="20" y="230"/>
                  </a:cubicBezTo>
                  <a:cubicBezTo>
                    <a:pt x="17" y="231"/>
                    <a:pt x="19" y="235"/>
                    <a:pt x="19" y="239"/>
                  </a:cubicBezTo>
                  <a:cubicBezTo>
                    <a:pt x="19" y="243"/>
                    <a:pt x="16" y="241"/>
                    <a:pt x="8" y="245"/>
                  </a:cubicBezTo>
                  <a:cubicBezTo>
                    <a:pt x="0" y="249"/>
                    <a:pt x="11" y="244"/>
                    <a:pt x="17" y="251"/>
                  </a:cubicBezTo>
                  <a:cubicBezTo>
                    <a:pt x="22" y="258"/>
                    <a:pt x="31" y="256"/>
                    <a:pt x="35" y="258"/>
                  </a:cubicBezTo>
                  <a:cubicBezTo>
                    <a:pt x="39" y="260"/>
                    <a:pt x="54" y="281"/>
                    <a:pt x="64" y="283"/>
                  </a:cubicBezTo>
                  <a:cubicBezTo>
                    <a:pt x="73" y="285"/>
                    <a:pt x="70" y="273"/>
                    <a:pt x="73" y="270"/>
                  </a:cubicBezTo>
                  <a:cubicBezTo>
                    <a:pt x="75" y="267"/>
                    <a:pt x="92" y="264"/>
                    <a:pt x="94" y="267"/>
                  </a:cubicBezTo>
                  <a:cubicBezTo>
                    <a:pt x="96" y="270"/>
                    <a:pt x="99" y="276"/>
                    <a:pt x="103" y="281"/>
                  </a:cubicBezTo>
                  <a:cubicBezTo>
                    <a:pt x="106" y="286"/>
                    <a:pt x="105" y="294"/>
                    <a:pt x="108" y="300"/>
                  </a:cubicBezTo>
                  <a:cubicBezTo>
                    <a:pt x="111" y="305"/>
                    <a:pt x="123" y="295"/>
                    <a:pt x="130" y="298"/>
                  </a:cubicBezTo>
                  <a:cubicBezTo>
                    <a:pt x="136" y="301"/>
                    <a:pt x="149" y="312"/>
                    <a:pt x="155" y="315"/>
                  </a:cubicBezTo>
                  <a:cubicBezTo>
                    <a:pt x="161" y="317"/>
                    <a:pt x="170" y="317"/>
                    <a:pt x="173" y="324"/>
                  </a:cubicBezTo>
                  <a:cubicBezTo>
                    <a:pt x="175" y="330"/>
                    <a:pt x="173" y="333"/>
                    <a:pt x="171" y="338"/>
                  </a:cubicBezTo>
                  <a:cubicBezTo>
                    <a:pt x="178" y="339"/>
                    <a:pt x="181" y="340"/>
                    <a:pt x="187" y="337"/>
                  </a:cubicBezTo>
                  <a:cubicBezTo>
                    <a:pt x="197" y="333"/>
                    <a:pt x="204" y="318"/>
                    <a:pt x="214" y="318"/>
                  </a:cubicBezTo>
                  <a:cubicBezTo>
                    <a:pt x="223" y="319"/>
                    <a:pt x="252" y="325"/>
                    <a:pt x="257" y="324"/>
                  </a:cubicBezTo>
                  <a:cubicBezTo>
                    <a:pt x="262" y="323"/>
                    <a:pt x="292" y="318"/>
                    <a:pt x="304" y="317"/>
                  </a:cubicBezTo>
                  <a:cubicBezTo>
                    <a:pt x="316" y="317"/>
                    <a:pt x="332" y="321"/>
                    <a:pt x="341" y="317"/>
                  </a:cubicBezTo>
                  <a:cubicBezTo>
                    <a:pt x="349" y="313"/>
                    <a:pt x="364" y="305"/>
                    <a:pt x="377" y="303"/>
                  </a:cubicBezTo>
                  <a:cubicBezTo>
                    <a:pt x="374" y="286"/>
                    <a:pt x="372" y="273"/>
                    <a:pt x="371" y="268"/>
                  </a:cubicBezTo>
                  <a:cubicBezTo>
                    <a:pt x="370" y="259"/>
                    <a:pt x="348" y="262"/>
                    <a:pt x="346" y="25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81" name="Freeform 199"/>
            <p:cNvSpPr>
              <a:spLocks/>
            </p:cNvSpPr>
            <p:nvPr/>
          </p:nvSpPr>
          <p:spPr bwMode="auto">
            <a:xfrm>
              <a:off x="1147763" y="3016251"/>
              <a:ext cx="1135063" cy="1092200"/>
            </a:xfrm>
            <a:custGeom>
              <a:avLst/>
              <a:gdLst>
                <a:gd name="T0" fmla="*/ 293 w 302"/>
                <a:gd name="T1" fmla="*/ 123 h 291"/>
                <a:gd name="T2" fmla="*/ 284 w 302"/>
                <a:gd name="T3" fmla="*/ 89 h 291"/>
                <a:gd name="T4" fmla="*/ 252 w 302"/>
                <a:gd name="T5" fmla="*/ 76 h 291"/>
                <a:gd name="T6" fmla="*/ 243 w 302"/>
                <a:gd name="T7" fmla="*/ 59 h 291"/>
                <a:gd name="T8" fmla="*/ 227 w 302"/>
                <a:gd name="T9" fmla="*/ 61 h 291"/>
                <a:gd name="T10" fmla="*/ 196 w 302"/>
                <a:gd name="T11" fmla="*/ 69 h 291"/>
                <a:gd name="T12" fmla="*/ 186 w 302"/>
                <a:gd name="T13" fmla="*/ 76 h 291"/>
                <a:gd name="T14" fmla="*/ 155 w 302"/>
                <a:gd name="T15" fmla="*/ 83 h 291"/>
                <a:gd name="T16" fmla="*/ 150 w 302"/>
                <a:gd name="T17" fmla="*/ 65 h 291"/>
                <a:gd name="T18" fmla="*/ 134 w 302"/>
                <a:gd name="T19" fmla="*/ 44 h 291"/>
                <a:gd name="T20" fmla="*/ 111 w 302"/>
                <a:gd name="T21" fmla="*/ 41 h 291"/>
                <a:gd name="T22" fmla="*/ 119 w 302"/>
                <a:gd name="T23" fmla="*/ 22 h 291"/>
                <a:gd name="T24" fmla="*/ 98 w 302"/>
                <a:gd name="T25" fmla="*/ 13 h 291"/>
                <a:gd name="T26" fmla="*/ 86 w 302"/>
                <a:gd name="T27" fmla="*/ 17 h 291"/>
                <a:gd name="T28" fmla="*/ 66 w 302"/>
                <a:gd name="T29" fmla="*/ 5 h 291"/>
                <a:gd name="T30" fmla="*/ 51 w 302"/>
                <a:gd name="T31" fmla="*/ 5 h 291"/>
                <a:gd name="T32" fmla="*/ 43 w 302"/>
                <a:gd name="T33" fmla="*/ 0 h 291"/>
                <a:gd name="T34" fmla="*/ 52 w 302"/>
                <a:gd name="T35" fmla="*/ 30 h 291"/>
                <a:gd name="T36" fmla="*/ 62 w 302"/>
                <a:gd name="T37" fmla="*/ 76 h 291"/>
                <a:gd name="T38" fmla="*/ 28 w 302"/>
                <a:gd name="T39" fmla="*/ 99 h 291"/>
                <a:gd name="T40" fmla="*/ 18 w 302"/>
                <a:gd name="T41" fmla="*/ 121 h 291"/>
                <a:gd name="T42" fmla="*/ 6 w 302"/>
                <a:gd name="T43" fmla="*/ 132 h 291"/>
                <a:gd name="T44" fmla="*/ 13 w 302"/>
                <a:gd name="T45" fmla="*/ 149 h 291"/>
                <a:gd name="T46" fmla="*/ 26 w 302"/>
                <a:gd name="T47" fmla="*/ 173 h 291"/>
                <a:gd name="T48" fmla="*/ 64 w 302"/>
                <a:gd name="T49" fmla="*/ 179 h 291"/>
                <a:gd name="T50" fmla="*/ 70 w 302"/>
                <a:gd name="T51" fmla="*/ 196 h 291"/>
                <a:gd name="T52" fmla="*/ 90 w 302"/>
                <a:gd name="T53" fmla="*/ 204 h 291"/>
                <a:gd name="T54" fmla="*/ 98 w 302"/>
                <a:gd name="T55" fmla="*/ 232 h 291"/>
                <a:gd name="T56" fmla="*/ 118 w 302"/>
                <a:gd name="T57" fmla="*/ 215 h 291"/>
                <a:gd name="T58" fmla="*/ 132 w 302"/>
                <a:gd name="T59" fmla="*/ 221 h 291"/>
                <a:gd name="T60" fmla="*/ 151 w 302"/>
                <a:gd name="T61" fmla="*/ 223 h 291"/>
                <a:gd name="T62" fmla="*/ 148 w 302"/>
                <a:gd name="T63" fmla="*/ 238 h 291"/>
                <a:gd name="T64" fmla="*/ 180 w 302"/>
                <a:gd name="T65" fmla="*/ 238 h 291"/>
                <a:gd name="T66" fmla="*/ 205 w 302"/>
                <a:gd name="T67" fmla="*/ 251 h 291"/>
                <a:gd name="T68" fmla="*/ 211 w 302"/>
                <a:gd name="T69" fmla="*/ 286 h 291"/>
                <a:gd name="T70" fmla="*/ 221 w 302"/>
                <a:gd name="T71" fmla="*/ 285 h 291"/>
                <a:gd name="T72" fmla="*/ 259 w 302"/>
                <a:gd name="T73" fmla="*/ 282 h 291"/>
                <a:gd name="T74" fmla="*/ 262 w 302"/>
                <a:gd name="T75" fmla="*/ 261 h 291"/>
                <a:gd name="T76" fmla="*/ 279 w 302"/>
                <a:gd name="T77" fmla="*/ 257 h 291"/>
                <a:gd name="T78" fmla="*/ 278 w 302"/>
                <a:gd name="T79" fmla="*/ 251 h 291"/>
                <a:gd name="T80" fmla="*/ 261 w 302"/>
                <a:gd name="T81" fmla="*/ 244 h 291"/>
                <a:gd name="T82" fmla="*/ 277 w 302"/>
                <a:gd name="T83" fmla="*/ 225 h 291"/>
                <a:gd name="T84" fmla="*/ 277 w 302"/>
                <a:gd name="T85" fmla="*/ 197 h 291"/>
                <a:gd name="T86" fmla="*/ 268 w 302"/>
                <a:gd name="T87" fmla="*/ 182 h 291"/>
                <a:gd name="T88" fmla="*/ 279 w 302"/>
                <a:gd name="T89" fmla="*/ 173 h 291"/>
                <a:gd name="T90" fmla="*/ 301 w 302"/>
                <a:gd name="T91" fmla="*/ 145 h 291"/>
                <a:gd name="T92" fmla="*/ 293 w 302"/>
                <a:gd name="T93" fmla="*/ 123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2" h="291">
                  <a:moveTo>
                    <a:pt x="293" y="123"/>
                  </a:moveTo>
                  <a:cubicBezTo>
                    <a:pt x="293" y="113"/>
                    <a:pt x="298" y="100"/>
                    <a:pt x="284" y="89"/>
                  </a:cubicBezTo>
                  <a:cubicBezTo>
                    <a:pt x="270" y="79"/>
                    <a:pt x="257" y="84"/>
                    <a:pt x="252" y="76"/>
                  </a:cubicBezTo>
                  <a:cubicBezTo>
                    <a:pt x="250" y="72"/>
                    <a:pt x="246" y="65"/>
                    <a:pt x="243" y="59"/>
                  </a:cubicBezTo>
                  <a:cubicBezTo>
                    <a:pt x="234" y="59"/>
                    <a:pt x="228" y="60"/>
                    <a:pt x="227" y="61"/>
                  </a:cubicBezTo>
                  <a:cubicBezTo>
                    <a:pt x="222" y="65"/>
                    <a:pt x="203" y="70"/>
                    <a:pt x="196" y="69"/>
                  </a:cubicBezTo>
                  <a:cubicBezTo>
                    <a:pt x="190" y="69"/>
                    <a:pt x="186" y="70"/>
                    <a:pt x="186" y="76"/>
                  </a:cubicBezTo>
                  <a:cubicBezTo>
                    <a:pt x="186" y="82"/>
                    <a:pt x="162" y="83"/>
                    <a:pt x="155" y="83"/>
                  </a:cubicBezTo>
                  <a:cubicBezTo>
                    <a:pt x="148" y="83"/>
                    <a:pt x="150" y="73"/>
                    <a:pt x="150" y="65"/>
                  </a:cubicBezTo>
                  <a:cubicBezTo>
                    <a:pt x="150" y="57"/>
                    <a:pt x="137" y="48"/>
                    <a:pt x="134" y="44"/>
                  </a:cubicBezTo>
                  <a:cubicBezTo>
                    <a:pt x="132" y="40"/>
                    <a:pt x="118" y="43"/>
                    <a:pt x="111" y="41"/>
                  </a:cubicBezTo>
                  <a:cubicBezTo>
                    <a:pt x="104" y="39"/>
                    <a:pt x="121" y="25"/>
                    <a:pt x="119" y="22"/>
                  </a:cubicBezTo>
                  <a:cubicBezTo>
                    <a:pt x="117" y="19"/>
                    <a:pt x="103" y="14"/>
                    <a:pt x="98" y="13"/>
                  </a:cubicBezTo>
                  <a:cubicBezTo>
                    <a:pt x="94" y="11"/>
                    <a:pt x="92" y="13"/>
                    <a:pt x="86" y="17"/>
                  </a:cubicBezTo>
                  <a:cubicBezTo>
                    <a:pt x="81" y="20"/>
                    <a:pt x="72" y="10"/>
                    <a:pt x="66" y="5"/>
                  </a:cubicBezTo>
                  <a:cubicBezTo>
                    <a:pt x="61" y="1"/>
                    <a:pt x="56" y="3"/>
                    <a:pt x="51" y="5"/>
                  </a:cubicBezTo>
                  <a:cubicBezTo>
                    <a:pt x="49" y="5"/>
                    <a:pt x="46" y="3"/>
                    <a:pt x="43" y="0"/>
                  </a:cubicBezTo>
                  <a:cubicBezTo>
                    <a:pt x="47" y="12"/>
                    <a:pt x="52" y="24"/>
                    <a:pt x="52" y="30"/>
                  </a:cubicBezTo>
                  <a:cubicBezTo>
                    <a:pt x="52" y="43"/>
                    <a:pt x="62" y="69"/>
                    <a:pt x="62" y="76"/>
                  </a:cubicBezTo>
                  <a:cubicBezTo>
                    <a:pt x="62" y="83"/>
                    <a:pt x="34" y="95"/>
                    <a:pt x="28" y="99"/>
                  </a:cubicBezTo>
                  <a:cubicBezTo>
                    <a:pt x="22" y="104"/>
                    <a:pt x="19" y="117"/>
                    <a:pt x="18" y="121"/>
                  </a:cubicBezTo>
                  <a:cubicBezTo>
                    <a:pt x="18" y="125"/>
                    <a:pt x="11" y="130"/>
                    <a:pt x="6" y="132"/>
                  </a:cubicBezTo>
                  <a:cubicBezTo>
                    <a:pt x="0" y="134"/>
                    <a:pt x="9" y="143"/>
                    <a:pt x="13" y="149"/>
                  </a:cubicBezTo>
                  <a:cubicBezTo>
                    <a:pt x="17" y="155"/>
                    <a:pt x="20" y="163"/>
                    <a:pt x="26" y="173"/>
                  </a:cubicBezTo>
                  <a:cubicBezTo>
                    <a:pt x="32" y="182"/>
                    <a:pt x="60" y="175"/>
                    <a:pt x="64" y="179"/>
                  </a:cubicBezTo>
                  <a:cubicBezTo>
                    <a:pt x="68" y="183"/>
                    <a:pt x="66" y="182"/>
                    <a:pt x="70" y="196"/>
                  </a:cubicBezTo>
                  <a:cubicBezTo>
                    <a:pt x="73" y="210"/>
                    <a:pt x="84" y="200"/>
                    <a:pt x="90" y="204"/>
                  </a:cubicBezTo>
                  <a:cubicBezTo>
                    <a:pt x="97" y="208"/>
                    <a:pt x="90" y="225"/>
                    <a:pt x="98" y="232"/>
                  </a:cubicBezTo>
                  <a:cubicBezTo>
                    <a:pt x="107" y="239"/>
                    <a:pt x="113" y="215"/>
                    <a:pt x="118" y="215"/>
                  </a:cubicBezTo>
                  <a:cubicBezTo>
                    <a:pt x="124" y="214"/>
                    <a:pt x="122" y="216"/>
                    <a:pt x="132" y="221"/>
                  </a:cubicBezTo>
                  <a:cubicBezTo>
                    <a:pt x="141" y="227"/>
                    <a:pt x="150" y="219"/>
                    <a:pt x="151" y="223"/>
                  </a:cubicBezTo>
                  <a:cubicBezTo>
                    <a:pt x="152" y="228"/>
                    <a:pt x="150" y="233"/>
                    <a:pt x="148" y="238"/>
                  </a:cubicBezTo>
                  <a:cubicBezTo>
                    <a:pt x="146" y="243"/>
                    <a:pt x="178" y="231"/>
                    <a:pt x="180" y="238"/>
                  </a:cubicBezTo>
                  <a:cubicBezTo>
                    <a:pt x="182" y="245"/>
                    <a:pt x="204" y="242"/>
                    <a:pt x="205" y="251"/>
                  </a:cubicBezTo>
                  <a:cubicBezTo>
                    <a:pt x="206" y="256"/>
                    <a:pt x="208" y="269"/>
                    <a:pt x="211" y="286"/>
                  </a:cubicBezTo>
                  <a:cubicBezTo>
                    <a:pt x="215" y="285"/>
                    <a:pt x="218" y="284"/>
                    <a:pt x="221" y="285"/>
                  </a:cubicBezTo>
                  <a:cubicBezTo>
                    <a:pt x="236" y="285"/>
                    <a:pt x="259" y="291"/>
                    <a:pt x="259" y="282"/>
                  </a:cubicBezTo>
                  <a:cubicBezTo>
                    <a:pt x="259" y="273"/>
                    <a:pt x="257" y="263"/>
                    <a:pt x="262" y="261"/>
                  </a:cubicBezTo>
                  <a:cubicBezTo>
                    <a:pt x="265" y="259"/>
                    <a:pt x="272" y="258"/>
                    <a:pt x="279" y="257"/>
                  </a:cubicBezTo>
                  <a:cubicBezTo>
                    <a:pt x="279" y="254"/>
                    <a:pt x="278" y="252"/>
                    <a:pt x="278" y="251"/>
                  </a:cubicBezTo>
                  <a:cubicBezTo>
                    <a:pt x="274" y="242"/>
                    <a:pt x="256" y="251"/>
                    <a:pt x="261" y="244"/>
                  </a:cubicBezTo>
                  <a:cubicBezTo>
                    <a:pt x="266" y="237"/>
                    <a:pt x="278" y="233"/>
                    <a:pt x="277" y="225"/>
                  </a:cubicBezTo>
                  <a:cubicBezTo>
                    <a:pt x="276" y="216"/>
                    <a:pt x="279" y="204"/>
                    <a:pt x="277" y="197"/>
                  </a:cubicBezTo>
                  <a:cubicBezTo>
                    <a:pt x="275" y="191"/>
                    <a:pt x="264" y="184"/>
                    <a:pt x="268" y="182"/>
                  </a:cubicBezTo>
                  <a:cubicBezTo>
                    <a:pt x="272" y="180"/>
                    <a:pt x="279" y="182"/>
                    <a:pt x="279" y="173"/>
                  </a:cubicBezTo>
                  <a:cubicBezTo>
                    <a:pt x="279" y="165"/>
                    <a:pt x="302" y="161"/>
                    <a:pt x="301" y="145"/>
                  </a:cubicBezTo>
                  <a:cubicBezTo>
                    <a:pt x="300" y="129"/>
                    <a:pt x="293" y="132"/>
                    <a:pt x="293" y="12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82" name="Freeform 200"/>
            <p:cNvSpPr>
              <a:spLocks/>
            </p:cNvSpPr>
            <p:nvPr/>
          </p:nvSpPr>
          <p:spPr bwMode="auto">
            <a:xfrm>
              <a:off x="2038350" y="2667001"/>
              <a:ext cx="1130300" cy="968375"/>
            </a:xfrm>
            <a:custGeom>
              <a:avLst/>
              <a:gdLst>
                <a:gd name="T0" fmla="*/ 242 w 301"/>
                <a:gd name="T1" fmla="*/ 243 h 258"/>
                <a:gd name="T2" fmla="*/ 269 w 301"/>
                <a:gd name="T3" fmla="*/ 183 h 258"/>
                <a:gd name="T4" fmla="*/ 299 w 301"/>
                <a:gd name="T5" fmla="*/ 170 h 258"/>
                <a:gd name="T6" fmla="*/ 284 w 301"/>
                <a:gd name="T7" fmla="*/ 133 h 258"/>
                <a:gd name="T8" fmla="*/ 277 w 301"/>
                <a:gd name="T9" fmla="*/ 103 h 258"/>
                <a:gd name="T10" fmla="*/ 250 w 301"/>
                <a:gd name="T11" fmla="*/ 66 h 258"/>
                <a:gd name="T12" fmla="*/ 221 w 301"/>
                <a:gd name="T13" fmla="*/ 70 h 258"/>
                <a:gd name="T14" fmla="*/ 177 w 301"/>
                <a:gd name="T15" fmla="*/ 38 h 258"/>
                <a:gd name="T16" fmla="*/ 177 w 301"/>
                <a:gd name="T17" fmla="*/ 11 h 258"/>
                <a:gd name="T18" fmla="*/ 159 w 301"/>
                <a:gd name="T19" fmla="*/ 10 h 258"/>
                <a:gd name="T20" fmla="*/ 135 w 301"/>
                <a:gd name="T21" fmla="*/ 6 h 258"/>
                <a:gd name="T22" fmla="*/ 122 w 301"/>
                <a:gd name="T23" fmla="*/ 31 h 258"/>
                <a:gd name="T24" fmla="*/ 108 w 301"/>
                <a:gd name="T25" fmla="*/ 55 h 258"/>
                <a:gd name="T26" fmla="*/ 105 w 301"/>
                <a:gd name="T27" fmla="*/ 77 h 258"/>
                <a:gd name="T28" fmla="*/ 80 w 301"/>
                <a:gd name="T29" fmla="*/ 78 h 258"/>
                <a:gd name="T30" fmla="*/ 60 w 301"/>
                <a:gd name="T31" fmla="*/ 69 h 258"/>
                <a:gd name="T32" fmla="*/ 41 w 301"/>
                <a:gd name="T33" fmla="*/ 119 h 258"/>
                <a:gd name="T34" fmla="*/ 4 w 301"/>
                <a:gd name="T35" fmla="*/ 140 h 258"/>
                <a:gd name="T36" fmla="*/ 15 w 301"/>
                <a:gd name="T37" fmla="*/ 169 h 258"/>
                <a:gd name="T38" fmla="*/ 47 w 301"/>
                <a:gd name="T39" fmla="*/ 182 h 258"/>
                <a:gd name="T40" fmla="*/ 56 w 301"/>
                <a:gd name="T41" fmla="*/ 216 h 258"/>
                <a:gd name="T42" fmla="*/ 64 w 301"/>
                <a:gd name="T43" fmla="*/ 238 h 258"/>
                <a:gd name="T44" fmla="*/ 63 w 301"/>
                <a:gd name="T45" fmla="*/ 245 h 258"/>
                <a:gd name="T46" fmla="*/ 82 w 301"/>
                <a:gd name="T47" fmla="*/ 242 h 258"/>
                <a:gd name="T48" fmla="*/ 117 w 301"/>
                <a:gd name="T49" fmla="*/ 254 h 258"/>
                <a:gd name="T50" fmla="*/ 127 w 301"/>
                <a:gd name="T51" fmla="*/ 248 h 258"/>
                <a:gd name="T52" fmla="*/ 146 w 301"/>
                <a:gd name="T53" fmla="*/ 246 h 258"/>
                <a:gd name="T54" fmla="*/ 155 w 301"/>
                <a:gd name="T55" fmla="*/ 222 h 258"/>
                <a:gd name="T56" fmla="*/ 204 w 301"/>
                <a:gd name="T57" fmla="*/ 240 h 258"/>
                <a:gd name="T58" fmla="*/ 204 w 301"/>
                <a:gd name="T59" fmla="*/ 258 h 258"/>
                <a:gd name="T60" fmla="*/ 242 w 301"/>
                <a:gd name="T61" fmla="*/ 243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1" h="258">
                  <a:moveTo>
                    <a:pt x="242" y="243"/>
                  </a:moveTo>
                  <a:cubicBezTo>
                    <a:pt x="245" y="236"/>
                    <a:pt x="262" y="189"/>
                    <a:pt x="269" y="183"/>
                  </a:cubicBezTo>
                  <a:cubicBezTo>
                    <a:pt x="275" y="177"/>
                    <a:pt x="297" y="178"/>
                    <a:pt x="299" y="170"/>
                  </a:cubicBezTo>
                  <a:cubicBezTo>
                    <a:pt x="301" y="162"/>
                    <a:pt x="290" y="142"/>
                    <a:pt x="284" y="133"/>
                  </a:cubicBezTo>
                  <a:cubicBezTo>
                    <a:pt x="278" y="124"/>
                    <a:pt x="277" y="110"/>
                    <a:pt x="277" y="103"/>
                  </a:cubicBezTo>
                  <a:cubicBezTo>
                    <a:pt x="277" y="96"/>
                    <a:pt x="255" y="69"/>
                    <a:pt x="250" y="66"/>
                  </a:cubicBezTo>
                  <a:cubicBezTo>
                    <a:pt x="245" y="62"/>
                    <a:pt x="231" y="76"/>
                    <a:pt x="221" y="70"/>
                  </a:cubicBezTo>
                  <a:cubicBezTo>
                    <a:pt x="210" y="64"/>
                    <a:pt x="179" y="48"/>
                    <a:pt x="177" y="38"/>
                  </a:cubicBezTo>
                  <a:cubicBezTo>
                    <a:pt x="176" y="34"/>
                    <a:pt x="176" y="22"/>
                    <a:pt x="177" y="11"/>
                  </a:cubicBezTo>
                  <a:cubicBezTo>
                    <a:pt x="169" y="11"/>
                    <a:pt x="162" y="11"/>
                    <a:pt x="159" y="10"/>
                  </a:cubicBezTo>
                  <a:cubicBezTo>
                    <a:pt x="152" y="10"/>
                    <a:pt x="138" y="0"/>
                    <a:pt x="135" y="6"/>
                  </a:cubicBezTo>
                  <a:cubicBezTo>
                    <a:pt x="133" y="11"/>
                    <a:pt x="122" y="21"/>
                    <a:pt x="122" y="31"/>
                  </a:cubicBezTo>
                  <a:cubicBezTo>
                    <a:pt x="122" y="42"/>
                    <a:pt x="109" y="49"/>
                    <a:pt x="108" y="55"/>
                  </a:cubicBezTo>
                  <a:cubicBezTo>
                    <a:pt x="107" y="60"/>
                    <a:pt x="109" y="72"/>
                    <a:pt x="105" y="77"/>
                  </a:cubicBezTo>
                  <a:cubicBezTo>
                    <a:pt x="101" y="82"/>
                    <a:pt x="86" y="78"/>
                    <a:pt x="80" y="78"/>
                  </a:cubicBezTo>
                  <a:cubicBezTo>
                    <a:pt x="75" y="78"/>
                    <a:pt x="66" y="74"/>
                    <a:pt x="60" y="69"/>
                  </a:cubicBezTo>
                  <a:cubicBezTo>
                    <a:pt x="51" y="91"/>
                    <a:pt x="43" y="111"/>
                    <a:pt x="41" y="119"/>
                  </a:cubicBezTo>
                  <a:cubicBezTo>
                    <a:pt x="37" y="138"/>
                    <a:pt x="8" y="134"/>
                    <a:pt x="4" y="140"/>
                  </a:cubicBezTo>
                  <a:cubicBezTo>
                    <a:pt x="0" y="145"/>
                    <a:pt x="11" y="161"/>
                    <a:pt x="15" y="169"/>
                  </a:cubicBezTo>
                  <a:cubicBezTo>
                    <a:pt x="20" y="177"/>
                    <a:pt x="33" y="172"/>
                    <a:pt x="47" y="182"/>
                  </a:cubicBezTo>
                  <a:cubicBezTo>
                    <a:pt x="61" y="193"/>
                    <a:pt x="56" y="206"/>
                    <a:pt x="56" y="216"/>
                  </a:cubicBezTo>
                  <a:cubicBezTo>
                    <a:pt x="56" y="225"/>
                    <a:pt x="63" y="222"/>
                    <a:pt x="64" y="238"/>
                  </a:cubicBezTo>
                  <a:cubicBezTo>
                    <a:pt x="64" y="241"/>
                    <a:pt x="64" y="243"/>
                    <a:pt x="63" y="245"/>
                  </a:cubicBezTo>
                  <a:cubicBezTo>
                    <a:pt x="72" y="242"/>
                    <a:pt x="79" y="240"/>
                    <a:pt x="82" y="242"/>
                  </a:cubicBezTo>
                  <a:cubicBezTo>
                    <a:pt x="89" y="248"/>
                    <a:pt x="106" y="250"/>
                    <a:pt x="117" y="254"/>
                  </a:cubicBezTo>
                  <a:cubicBezTo>
                    <a:pt x="127" y="257"/>
                    <a:pt x="122" y="251"/>
                    <a:pt x="127" y="248"/>
                  </a:cubicBezTo>
                  <a:cubicBezTo>
                    <a:pt x="133" y="244"/>
                    <a:pt x="135" y="246"/>
                    <a:pt x="146" y="246"/>
                  </a:cubicBezTo>
                  <a:cubicBezTo>
                    <a:pt x="157" y="246"/>
                    <a:pt x="147" y="224"/>
                    <a:pt x="155" y="222"/>
                  </a:cubicBezTo>
                  <a:cubicBezTo>
                    <a:pt x="162" y="220"/>
                    <a:pt x="201" y="232"/>
                    <a:pt x="204" y="240"/>
                  </a:cubicBezTo>
                  <a:cubicBezTo>
                    <a:pt x="206" y="244"/>
                    <a:pt x="205" y="251"/>
                    <a:pt x="204" y="258"/>
                  </a:cubicBezTo>
                  <a:cubicBezTo>
                    <a:pt x="225" y="252"/>
                    <a:pt x="241" y="246"/>
                    <a:pt x="242" y="24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83" name="Freeform 201"/>
            <p:cNvSpPr>
              <a:spLocks/>
            </p:cNvSpPr>
            <p:nvPr/>
          </p:nvSpPr>
          <p:spPr bwMode="auto">
            <a:xfrm>
              <a:off x="4321175" y="1727201"/>
              <a:ext cx="1147763" cy="728663"/>
            </a:xfrm>
            <a:custGeom>
              <a:avLst/>
              <a:gdLst>
                <a:gd name="T0" fmla="*/ 292 w 306"/>
                <a:gd name="T1" fmla="*/ 126 h 194"/>
                <a:gd name="T2" fmla="*/ 283 w 306"/>
                <a:gd name="T3" fmla="*/ 100 h 194"/>
                <a:gd name="T4" fmla="*/ 290 w 306"/>
                <a:gd name="T5" fmla="*/ 70 h 194"/>
                <a:gd name="T6" fmla="*/ 261 w 306"/>
                <a:gd name="T7" fmla="*/ 60 h 194"/>
                <a:gd name="T8" fmla="*/ 243 w 306"/>
                <a:gd name="T9" fmla="*/ 48 h 194"/>
                <a:gd name="T10" fmla="*/ 252 w 306"/>
                <a:gd name="T11" fmla="*/ 18 h 194"/>
                <a:gd name="T12" fmla="*/ 217 w 306"/>
                <a:gd name="T13" fmla="*/ 32 h 194"/>
                <a:gd name="T14" fmla="*/ 179 w 306"/>
                <a:gd name="T15" fmla="*/ 44 h 194"/>
                <a:gd name="T16" fmla="*/ 153 w 306"/>
                <a:gd name="T17" fmla="*/ 26 h 194"/>
                <a:gd name="T18" fmla="*/ 134 w 306"/>
                <a:gd name="T19" fmla="*/ 24 h 194"/>
                <a:gd name="T20" fmla="*/ 122 w 306"/>
                <a:gd name="T21" fmla="*/ 8 h 194"/>
                <a:gd name="T22" fmla="*/ 104 w 306"/>
                <a:gd name="T23" fmla="*/ 0 h 194"/>
                <a:gd name="T24" fmla="*/ 101 w 306"/>
                <a:gd name="T25" fmla="*/ 12 h 194"/>
                <a:gd name="T26" fmla="*/ 81 w 306"/>
                <a:gd name="T27" fmla="*/ 6 h 194"/>
                <a:gd name="T28" fmla="*/ 83 w 306"/>
                <a:gd name="T29" fmla="*/ 30 h 194"/>
                <a:gd name="T30" fmla="*/ 31 w 306"/>
                <a:gd name="T31" fmla="*/ 24 h 194"/>
                <a:gd name="T32" fmla="*/ 4 w 306"/>
                <a:gd name="T33" fmla="*/ 31 h 194"/>
                <a:gd name="T34" fmla="*/ 0 w 306"/>
                <a:gd name="T35" fmla="*/ 33 h 194"/>
                <a:gd name="T36" fmla="*/ 2 w 306"/>
                <a:gd name="T37" fmla="*/ 46 h 194"/>
                <a:gd name="T38" fmla="*/ 37 w 306"/>
                <a:gd name="T39" fmla="*/ 70 h 194"/>
                <a:gd name="T40" fmla="*/ 36 w 306"/>
                <a:gd name="T41" fmla="*/ 98 h 194"/>
                <a:gd name="T42" fmla="*/ 57 w 306"/>
                <a:gd name="T43" fmla="*/ 100 h 194"/>
                <a:gd name="T44" fmla="*/ 108 w 306"/>
                <a:gd name="T45" fmla="*/ 125 h 194"/>
                <a:gd name="T46" fmla="*/ 124 w 306"/>
                <a:gd name="T47" fmla="*/ 147 h 194"/>
                <a:gd name="T48" fmla="*/ 147 w 306"/>
                <a:gd name="T49" fmla="*/ 166 h 194"/>
                <a:gd name="T50" fmla="*/ 161 w 306"/>
                <a:gd name="T51" fmla="*/ 179 h 194"/>
                <a:gd name="T52" fmla="*/ 175 w 306"/>
                <a:gd name="T53" fmla="*/ 167 h 194"/>
                <a:gd name="T54" fmla="*/ 231 w 306"/>
                <a:gd name="T55" fmla="*/ 184 h 194"/>
                <a:gd name="T56" fmla="*/ 261 w 306"/>
                <a:gd name="T57" fmla="*/ 194 h 194"/>
                <a:gd name="T58" fmla="*/ 289 w 306"/>
                <a:gd name="T59" fmla="*/ 187 h 194"/>
                <a:gd name="T60" fmla="*/ 302 w 306"/>
                <a:gd name="T61" fmla="*/ 166 h 194"/>
                <a:gd name="T62" fmla="*/ 292 w 306"/>
                <a:gd name="T63" fmla="*/ 126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6" h="194">
                  <a:moveTo>
                    <a:pt x="292" y="126"/>
                  </a:moveTo>
                  <a:cubicBezTo>
                    <a:pt x="292" y="116"/>
                    <a:pt x="282" y="107"/>
                    <a:pt x="283" y="100"/>
                  </a:cubicBezTo>
                  <a:cubicBezTo>
                    <a:pt x="283" y="97"/>
                    <a:pt x="286" y="83"/>
                    <a:pt x="290" y="70"/>
                  </a:cubicBezTo>
                  <a:cubicBezTo>
                    <a:pt x="275" y="77"/>
                    <a:pt x="267" y="63"/>
                    <a:pt x="261" y="60"/>
                  </a:cubicBezTo>
                  <a:cubicBezTo>
                    <a:pt x="255" y="56"/>
                    <a:pt x="253" y="56"/>
                    <a:pt x="243" y="48"/>
                  </a:cubicBezTo>
                  <a:cubicBezTo>
                    <a:pt x="234" y="41"/>
                    <a:pt x="257" y="21"/>
                    <a:pt x="252" y="18"/>
                  </a:cubicBezTo>
                  <a:cubicBezTo>
                    <a:pt x="247" y="14"/>
                    <a:pt x="229" y="34"/>
                    <a:pt x="217" y="32"/>
                  </a:cubicBezTo>
                  <a:cubicBezTo>
                    <a:pt x="205" y="30"/>
                    <a:pt x="187" y="44"/>
                    <a:pt x="179" y="44"/>
                  </a:cubicBezTo>
                  <a:cubicBezTo>
                    <a:pt x="170" y="44"/>
                    <a:pt x="159" y="32"/>
                    <a:pt x="153" y="26"/>
                  </a:cubicBezTo>
                  <a:cubicBezTo>
                    <a:pt x="146" y="21"/>
                    <a:pt x="142" y="25"/>
                    <a:pt x="134" y="24"/>
                  </a:cubicBezTo>
                  <a:cubicBezTo>
                    <a:pt x="126" y="24"/>
                    <a:pt x="130" y="16"/>
                    <a:pt x="122" y="8"/>
                  </a:cubicBezTo>
                  <a:cubicBezTo>
                    <a:pt x="119" y="5"/>
                    <a:pt x="112" y="3"/>
                    <a:pt x="104" y="0"/>
                  </a:cubicBezTo>
                  <a:cubicBezTo>
                    <a:pt x="104" y="6"/>
                    <a:pt x="104" y="10"/>
                    <a:pt x="101" y="12"/>
                  </a:cubicBezTo>
                  <a:cubicBezTo>
                    <a:pt x="92" y="16"/>
                    <a:pt x="87" y="5"/>
                    <a:pt x="81" y="6"/>
                  </a:cubicBezTo>
                  <a:cubicBezTo>
                    <a:pt x="75" y="6"/>
                    <a:pt x="83" y="22"/>
                    <a:pt x="83" y="30"/>
                  </a:cubicBezTo>
                  <a:cubicBezTo>
                    <a:pt x="83" y="38"/>
                    <a:pt x="37" y="17"/>
                    <a:pt x="31" y="24"/>
                  </a:cubicBezTo>
                  <a:cubicBezTo>
                    <a:pt x="26" y="30"/>
                    <a:pt x="13" y="28"/>
                    <a:pt x="4" y="31"/>
                  </a:cubicBezTo>
                  <a:cubicBezTo>
                    <a:pt x="2" y="32"/>
                    <a:pt x="1" y="32"/>
                    <a:pt x="0" y="33"/>
                  </a:cubicBezTo>
                  <a:cubicBezTo>
                    <a:pt x="0" y="39"/>
                    <a:pt x="1" y="44"/>
                    <a:pt x="2" y="46"/>
                  </a:cubicBezTo>
                  <a:cubicBezTo>
                    <a:pt x="5" y="52"/>
                    <a:pt x="35" y="64"/>
                    <a:pt x="37" y="70"/>
                  </a:cubicBezTo>
                  <a:cubicBezTo>
                    <a:pt x="39" y="74"/>
                    <a:pt x="37" y="86"/>
                    <a:pt x="36" y="98"/>
                  </a:cubicBezTo>
                  <a:cubicBezTo>
                    <a:pt x="44" y="97"/>
                    <a:pt x="52" y="97"/>
                    <a:pt x="57" y="100"/>
                  </a:cubicBezTo>
                  <a:cubicBezTo>
                    <a:pt x="67" y="104"/>
                    <a:pt x="95" y="114"/>
                    <a:pt x="108" y="125"/>
                  </a:cubicBezTo>
                  <a:cubicBezTo>
                    <a:pt x="121" y="136"/>
                    <a:pt x="117" y="146"/>
                    <a:pt x="124" y="147"/>
                  </a:cubicBezTo>
                  <a:cubicBezTo>
                    <a:pt x="131" y="148"/>
                    <a:pt x="147" y="160"/>
                    <a:pt x="147" y="166"/>
                  </a:cubicBezTo>
                  <a:cubicBezTo>
                    <a:pt x="147" y="172"/>
                    <a:pt x="157" y="178"/>
                    <a:pt x="161" y="179"/>
                  </a:cubicBezTo>
                  <a:cubicBezTo>
                    <a:pt x="166" y="180"/>
                    <a:pt x="170" y="168"/>
                    <a:pt x="175" y="167"/>
                  </a:cubicBezTo>
                  <a:cubicBezTo>
                    <a:pt x="181" y="166"/>
                    <a:pt x="209" y="176"/>
                    <a:pt x="231" y="184"/>
                  </a:cubicBezTo>
                  <a:cubicBezTo>
                    <a:pt x="253" y="193"/>
                    <a:pt x="252" y="194"/>
                    <a:pt x="261" y="194"/>
                  </a:cubicBezTo>
                  <a:cubicBezTo>
                    <a:pt x="269" y="194"/>
                    <a:pt x="284" y="192"/>
                    <a:pt x="289" y="187"/>
                  </a:cubicBezTo>
                  <a:cubicBezTo>
                    <a:pt x="293" y="182"/>
                    <a:pt x="298" y="170"/>
                    <a:pt x="302" y="166"/>
                  </a:cubicBezTo>
                  <a:cubicBezTo>
                    <a:pt x="306" y="163"/>
                    <a:pt x="292" y="137"/>
                    <a:pt x="292" y="126"/>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84" name="Freeform 202"/>
            <p:cNvSpPr>
              <a:spLocks/>
            </p:cNvSpPr>
            <p:nvPr/>
          </p:nvSpPr>
          <p:spPr bwMode="auto">
            <a:xfrm>
              <a:off x="4957763" y="3432176"/>
              <a:ext cx="26988" cy="71438"/>
            </a:xfrm>
            <a:custGeom>
              <a:avLst/>
              <a:gdLst>
                <a:gd name="T0" fmla="*/ 1 w 7"/>
                <a:gd name="T1" fmla="*/ 19 h 19"/>
                <a:gd name="T2" fmla="*/ 3 w 7"/>
                <a:gd name="T3" fmla="*/ 5 h 19"/>
                <a:gd name="T4" fmla="*/ 0 w 7"/>
                <a:gd name="T5" fmla="*/ 0 h 19"/>
                <a:gd name="T6" fmla="*/ 1 w 7"/>
                <a:gd name="T7" fmla="*/ 19 h 19"/>
              </a:gdLst>
              <a:ahLst/>
              <a:cxnLst>
                <a:cxn ang="0">
                  <a:pos x="T0" y="T1"/>
                </a:cxn>
                <a:cxn ang="0">
                  <a:pos x="T2" y="T3"/>
                </a:cxn>
                <a:cxn ang="0">
                  <a:pos x="T4" y="T5"/>
                </a:cxn>
                <a:cxn ang="0">
                  <a:pos x="T6" y="T7"/>
                </a:cxn>
              </a:cxnLst>
              <a:rect l="0" t="0" r="r" b="b"/>
              <a:pathLst>
                <a:path w="7" h="19">
                  <a:moveTo>
                    <a:pt x="1" y="19"/>
                  </a:moveTo>
                  <a:cubicBezTo>
                    <a:pt x="4" y="15"/>
                    <a:pt x="7" y="11"/>
                    <a:pt x="3" y="5"/>
                  </a:cubicBezTo>
                  <a:cubicBezTo>
                    <a:pt x="2" y="3"/>
                    <a:pt x="1" y="2"/>
                    <a:pt x="0" y="0"/>
                  </a:cubicBezTo>
                  <a:cubicBezTo>
                    <a:pt x="0" y="5"/>
                    <a:pt x="1" y="12"/>
                    <a:pt x="1" y="1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85" name="Freeform 203"/>
            <p:cNvSpPr>
              <a:spLocks/>
            </p:cNvSpPr>
            <p:nvPr/>
          </p:nvSpPr>
          <p:spPr bwMode="auto">
            <a:xfrm>
              <a:off x="3449638" y="2084388"/>
              <a:ext cx="1978025" cy="1614488"/>
            </a:xfrm>
            <a:custGeom>
              <a:avLst/>
              <a:gdLst>
                <a:gd name="T0" fmla="*/ 251 w 527"/>
                <a:gd name="T1" fmla="*/ 368 h 430"/>
                <a:gd name="T2" fmla="*/ 288 w 527"/>
                <a:gd name="T3" fmla="*/ 362 h 430"/>
                <a:gd name="T4" fmla="*/ 347 w 527"/>
                <a:gd name="T5" fmla="*/ 347 h 430"/>
                <a:gd name="T6" fmla="*/ 375 w 527"/>
                <a:gd name="T7" fmla="*/ 331 h 430"/>
                <a:gd name="T8" fmla="*/ 394 w 527"/>
                <a:gd name="T9" fmla="*/ 337 h 430"/>
                <a:gd name="T10" fmla="*/ 427 w 527"/>
                <a:gd name="T11" fmla="*/ 372 h 430"/>
                <a:gd name="T12" fmla="*/ 421 w 527"/>
                <a:gd name="T13" fmla="*/ 403 h 430"/>
                <a:gd name="T14" fmla="*/ 444 w 527"/>
                <a:gd name="T15" fmla="*/ 398 h 430"/>
                <a:gd name="T16" fmla="*/ 452 w 527"/>
                <a:gd name="T17" fmla="*/ 430 h 430"/>
                <a:gd name="T18" fmla="*/ 500 w 527"/>
                <a:gd name="T19" fmla="*/ 413 h 430"/>
                <a:gd name="T20" fmla="*/ 495 w 527"/>
                <a:gd name="T21" fmla="*/ 365 h 430"/>
                <a:gd name="T22" fmla="*/ 439 w 527"/>
                <a:gd name="T23" fmla="*/ 330 h 430"/>
                <a:gd name="T24" fmla="*/ 459 w 527"/>
                <a:gd name="T25" fmla="*/ 270 h 430"/>
                <a:gd name="T26" fmla="*/ 496 w 527"/>
                <a:gd name="T27" fmla="*/ 217 h 430"/>
                <a:gd name="T28" fmla="*/ 518 w 527"/>
                <a:gd name="T29" fmla="*/ 161 h 430"/>
                <a:gd name="T30" fmla="*/ 519 w 527"/>
                <a:gd name="T31" fmla="*/ 130 h 430"/>
                <a:gd name="T32" fmla="*/ 493 w 527"/>
                <a:gd name="T33" fmla="*/ 99 h 430"/>
                <a:gd name="T34" fmla="*/ 407 w 527"/>
                <a:gd name="T35" fmla="*/ 72 h 430"/>
                <a:gd name="T36" fmla="*/ 379 w 527"/>
                <a:gd name="T37" fmla="*/ 71 h 430"/>
                <a:gd name="T38" fmla="*/ 340 w 527"/>
                <a:gd name="T39" fmla="*/ 30 h 430"/>
                <a:gd name="T40" fmla="*/ 254 w 527"/>
                <a:gd name="T41" fmla="*/ 7 h 430"/>
                <a:gd name="T42" fmla="*/ 244 w 527"/>
                <a:gd name="T43" fmla="*/ 64 h 430"/>
                <a:gd name="T44" fmla="*/ 205 w 527"/>
                <a:gd name="T45" fmla="*/ 67 h 430"/>
                <a:gd name="T46" fmla="*/ 143 w 527"/>
                <a:gd name="T47" fmla="*/ 79 h 430"/>
                <a:gd name="T48" fmla="*/ 93 w 527"/>
                <a:gd name="T49" fmla="*/ 75 h 430"/>
                <a:gd name="T50" fmla="*/ 33 w 527"/>
                <a:gd name="T51" fmla="*/ 58 h 430"/>
                <a:gd name="T52" fmla="*/ 13 w 527"/>
                <a:gd name="T53" fmla="*/ 98 h 430"/>
                <a:gd name="T54" fmla="*/ 8 w 527"/>
                <a:gd name="T55" fmla="*/ 128 h 430"/>
                <a:gd name="T56" fmla="*/ 43 w 527"/>
                <a:gd name="T57" fmla="*/ 140 h 430"/>
                <a:gd name="T58" fmla="*/ 84 w 527"/>
                <a:gd name="T59" fmla="*/ 138 h 430"/>
                <a:gd name="T60" fmla="*/ 133 w 527"/>
                <a:gd name="T61" fmla="*/ 154 h 430"/>
                <a:gd name="T62" fmla="*/ 159 w 527"/>
                <a:gd name="T63" fmla="*/ 193 h 430"/>
                <a:gd name="T64" fmla="*/ 169 w 527"/>
                <a:gd name="T65" fmla="*/ 239 h 430"/>
                <a:gd name="T66" fmla="*/ 177 w 527"/>
                <a:gd name="T67" fmla="*/ 290 h 430"/>
                <a:gd name="T68" fmla="*/ 165 w 527"/>
                <a:gd name="T69" fmla="*/ 318 h 430"/>
                <a:gd name="T70" fmla="*/ 197 w 527"/>
                <a:gd name="T71" fmla="*/ 357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27" h="430">
                  <a:moveTo>
                    <a:pt x="226" y="349"/>
                  </a:moveTo>
                  <a:cubicBezTo>
                    <a:pt x="234" y="346"/>
                    <a:pt x="247" y="364"/>
                    <a:pt x="251" y="368"/>
                  </a:cubicBezTo>
                  <a:cubicBezTo>
                    <a:pt x="255" y="372"/>
                    <a:pt x="269" y="355"/>
                    <a:pt x="275" y="353"/>
                  </a:cubicBezTo>
                  <a:cubicBezTo>
                    <a:pt x="282" y="350"/>
                    <a:pt x="285" y="361"/>
                    <a:pt x="288" y="362"/>
                  </a:cubicBezTo>
                  <a:cubicBezTo>
                    <a:pt x="291" y="363"/>
                    <a:pt x="314" y="331"/>
                    <a:pt x="319" y="331"/>
                  </a:cubicBezTo>
                  <a:cubicBezTo>
                    <a:pt x="325" y="330"/>
                    <a:pt x="341" y="345"/>
                    <a:pt x="347" y="347"/>
                  </a:cubicBezTo>
                  <a:cubicBezTo>
                    <a:pt x="354" y="349"/>
                    <a:pt x="349" y="321"/>
                    <a:pt x="353" y="319"/>
                  </a:cubicBezTo>
                  <a:cubicBezTo>
                    <a:pt x="358" y="317"/>
                    <a:pt x="370" y="328"/>
                    <a:pt x="375" y="331"/>
                  </a:cubicBezTo>
                  <a:cubicBezTo>
                    <a:pt x="379" y="334"/>
                    <a:pt x="387" y="336"/>
                    <a:pt x="393" y="340"/>
                  </a:cubicBezTo>
                  <a:cubicBezTo>
                    <a:pt x="393" y="338"/>
                    <a:pt x="393" y="337"/>
                    <a:pt x="394" y="337"/>
                  </a:cubicBezTo>
                  <a:cubicBezTo>
                    <a:pt x="399" y="335"/>
                    <a:pt x="403" y="335"/>
                    <a:pt x="408" y="342"/>
                  </a:cubicBezTo>
                  <a:cubicBezTo>
                    <a:pt x="412" y="349"/>
                    <a:pt x="429" y="369"/>
                    <a:pt x="427" y="372"/>
                  </a:cubicBezTo>
                  <a:cubicBezTo>
                    <a:pt x="424" y="374"/>
                    <a:pt x="420" y="376"/>
                    <a:pt x="419" y="382"/>
                  </a:cubicBezTo>
                  <a:cubicBezTo>
                    <a:pt x="418" y="388"/>
                    <a:pt x="419" y="399"/>
                    <a:pt x="421" y="403"/>
                  </a:cubicBezTo>
                  <a:cubicBezTo>
                    <a:pt x="422" y="407"/>
                    <a:pt x="434" y="426"/>
                    <a:pt x="437" y="418"/>
                  </a:cubicBezTo>
                  <a:cubicBezTo>
                    <a:pt x="441" y="411"/>
                    <a:pt x="439" y="392"/>
                    <a:pt x="444" y="398"/>
                  </a:cubicBezTo>
                  <a:cubicBezTo>
                    <a:pt x="449" y="404"/>
                    <a:pt x="452" y="413"/>
                    <a:pt x="452" y="421"/>
                  </a:cubicBezTo>
                  <a:cubicBezTo>
                    <a:pt x="451" y="424"/>
                    <a:pt x="451" y="427"/>
                    <a:pt x="452" y="430"/>
                  </a:cubicBezTo>
                  <a:cubicBezTo>
                    <a:pt x="452" y="430"/>
                    <a:pt x="452" y="430"/>
                    <a:pt x="452" y="430"/>
                  </a:cubicBezTo>
                  <a:cubicBezTo>
                    <a:pt x="459" y="430"/>
                    <a:pt x="500" y="423"/>
                    <a:pt x="500" y="413"/>
                  </a:cubicBezTo>
                  <a:cubicBezTo>
                    <a:pt x="500" y="402"/>
                    <a:pt x="483" y="397"/>
                    <a:pt x="487" y="385"/>
                  </a:cubicBezTo>
                  <a:cubicBezTo>
                    <a:pt x="490" y="373"/>
                    <a:pt x="494" y="370"/>
                    <a:pt x="495" y="365"/>
                  </a:cubicBezTo>
                  <a:cubicBezTo>
                    <a:pt x="495" y="359"/>
                    <a:pt x="482" y="357"/>
                    <a:pt x="474" y="353"/>
                  </a:cubicBezTo>
                  <a:cubicBezTo>
                    <a:pt x="466" y="349"/>
                    <a:pt x="445" y="333"/>
                    <a:pt x="439" y="330"/>
                  </a:cubicBezTo>
                  <a:cubicBezTo>
                    <a:pt x="432" y="327"/>
                    <a:pt x="430" y="319"/>
                    <a:pt x="431" y="310"/>
                  </a:cubicBezTo>
                  <a:cubicBezTo>
                    <a:pt x="433" y="301"/>
                    <a:pt x="451" y="277"/>
                    <a:pt x="459" y="270"/>
                  </a:cubicBezTo>
                  <a:cubicBezTo>
                    <a:pt x="467" y="263"/>
                    <a:pt x="483" y="255"/>
                    <a:pt x="483" y="245"/>
                  </a:cubicBezTo>
                  <a:cubicBezTo>
                    <a:pt x="483" y="236"/>
                    <a:pt x="492" y="219"/>
                    <a:pt x="496" y="217"/>
                  </a:cubicBezTo>
                  <a:cubicBezTo>
                    <a:pt x="500" y="214"/>
                    <a:pt x="517" y="199"/>
                    <a:pt x="518" y="191"/>
                  </a:cubicBezTo>
                  <a:cubicBezTo>
                    <a:pt x="519" y="182"/>
                    <a:pt x="516" y="167"/>
                    <a:pt x="518" y="161"/>
                  </a:cubicBezTo>
                  <a:cubicBezTo>
                    <a:pt x="520" y="155"/>
                    <a:pt x="527" y="157"/>
                    <a:pt x="526" y="148"/>
                  </a:cubicBezTo>
                  <a:cubicBezTo>
                    <a:pt x="525" y="139"/>
                    <a:pt x="523" y="133"/>
                    <a:pt x="519" y="130"/>
                  </a:cubicBezTo>
                  <a:cubicBezTo>
                    <a:pt x="516" y="129"/>
                    <a:pt x="508" y="118"/>
                    <a:pt x="501" y="99"/>
                  </a:cubicBezTo>
                  <a:cubicBezTo>
                    <a:pt x="498" y="99"/>
                    <a:pt x="495" y="99"/>
                    <a:pt x="493" y="99"/>
                  </a:cubicBezTo>
                  <a:cubicBezTo>
                    <a:pt x="484" y="99"/>
                    <a:pt x="485" y="98"/>
                    <a:pt x="463" y="89"/>
                  </a:cubicBezTo>
                  <a:cubicBezTo>
                    <a:pt x="441" y="81"/>
                    <a:pt x="413" y="71"/>
                    <a:pt x="407" y="72"/>
                  </a:cubicBezTo>
                  <a:cubicBezTo>
                    <a:pt x="402" y="73"/>
                    <a:pt x="398" y="85"/>
                    <a:pt x="393" y="84"/>
                  </a:cubicBezTo>
                  <a:cubicBezTo>
                    <a:pt x="389" y="83"/>
                    <a:pt x="379" y="77"/>
                    <a:pt x="379" y="71"/>
                  </a:cubicBezTo>
                  <a:cubicBezTo>
                    <a:pt x="379" y="65"/>
                    <a:pt x="363" y="53"/>
                    <a:pt x="356" y="52"/>
                  </a:cubicBezTo>
                  <a:cubicBezTo>
                    <a:pt x="349" y="51"/>
                    <a:pt x="353" y="41"/>
                    <a:pt x="340" y="30"/>
                  </a:cubicBezTo>
                  <a:cubicBezTo>
                    <a:pt x="327" y="19"/>
                    <a:pt x="299" y="9"/>
                    <a:pt x="289" y="5"/>
                  </a:cubicBezTo>
                  <a:cubicBezTo>
                    <a:pt x="279" y="0"/>
                    <a:pt x="257" y="4"/>
                    <a:pt x="254" y="7"/>
                  </a:cubicBezTo>
                  <a:cubicBezTo>
                    <a:pt x="251" y="9"/>
                    <a:pt x="263" y="33"/>
                    <a:pt x="263" y="40"/>
                  </a:cubicBezTo>
                  <a:cubicBezTo>
                    <a:pt x="263" y="47"/>
                    <a:pt x="250" y="59"/>
                    <a:pt x="244" y="64"/>
                  </a:cubicBezTo>
                  <a:cubicBezTo>
                    <a:pt x="238" y="69"/>
                    <a:pt x="225" y="62"/>
                    <a:pt x="216" y="60"/>
                  </a:cubicBezTo>
                  <a:cubicBezTo>
                    <a:pt x="207" y="58"/>
                    <a:pt x="208" y="63"/>
                    <a:pt x="205" y="67"/>
                  </a:cubicBezTo>
                  <a:cubicBezTo>
                    <a:pt x="203" y="71"/>
                    <a:pt x="191" y="68"/>
                    <a:pt x="182" y="69"/>
                  </a:cubicBezTo>
                  <a:cubicBezTo>
                    <a:pt x="173" y="69"/>
                    <a:pt x="153" y="80"/>
                    <a:pt x="143" y="79"/>
                  </a:cubicBezTo>
                  <a:cubicBezTo>
                    <a:pt x="132" y="79"/>
                    <a:pt x="121" y="81"/>
                    <a:pt x="116" y="83"/>
                  </a:cubicBezTo>
                  <a:cubicBezTo>
                    <a:pt x="111" y="85"/>
                    <a:pt x="98" y="75"/>
                    <a:pt x="93" y="75"/>
                  </a:cubicBezTo>
                  <a:cubicBezTo>
                    <a:pt x="87" y="74"/>
                    <a:pt x="79" y="77"/>
                    <a:pt x="71" y="77"/>
                  </a:cubicBezTo>
                  <a:cubicBezTo>
                    <a:pt x="63" y="78"/>
                    <a:pt x="44" y="57"/>
                    <a:pt x="33" y="58"/>
                  </a:cubicBezTo>
                  <a:cubicBezTo>
                    <a:pt x="21" y="59"/>
                    <a:pt x="28" y="81"/>
                    <a:pt x="27" y="88"/>
                  </a:cubicBezTo>
                  <a:cubicBezTo>
                    <a:pt x="27" y="95"/>
                    <a:pt x="21" y="93"/>
                    <a:pt x="13" y="98"/>
                  </a:cubicBezTo>
                  <a:cubicBezTo>
                    <a:pt x="8" y="101"/>
                    <a:pt x="3" y="109"/>
                    <a:pt x="0" y="118"/>
                  </a:cubicBezTo>
                  <a:cubicBezTo>
                    <a:pt x="4" y="121"/>
                    <a:pt x="8" y="125"/>
                    <a:pt x="8" y="128"/>
                  </a:cubicBezTo>
                  <a:cubicBezTo>
                    <a:pt x="8" y="135"/>
                    <a:pt x="3" y="152"/>
                    <a:pt x="11" y="150"/>
                  </a:cubicBezTo>
                  <a:cubicBezTo>
                    <a:pt x="19" y="148"/>
                    <a:pt x="35" y="139"/>
                    <a:pt x="43" y="140"/>
                  </a:cubicBezTo>
                  <a:cubicBezTo>
                    <a:pt x="50" y="141"/>
                    <a:pt x="57" y="149"/>
                    <a:pt x="62" y="143"/>
                  </a:cubicBezTo>
                  <a:cubicBezTo>
                    <a:pt x="67" y="138"/>
                    <a:pt x="79" y="133"/>
                    <a:pt x="84" y="138"/>
                  </a:cubicBezTo>
                  <a:cubicBezTo>
                    <a:pt x="89" y="143"/>
                    <a:pt x="91" y="149"/>
                    <a:pt x="98" y="148"/>
                  </a:cubicBezTo>
                  <a:cubicBezTo>
                    <a:pt x="105" y="147"/>
                    <a:pt x="121" y="138"/>
                    <a:pt x="133" y="154"/>
                  </a:cubicBezTo>
                  <a:cubicBezTo>
                    <a:pt x="145" y="170"/>
                    <a:pt x="145" y="177"/>
                    <a:pt x="154" y="177"/>
                  </a:cubicBezTo>
                  <a:cubicBezTo>
                    <a:pt x="163" y="177"/>
                    <a:pt x="169" y="188"/>
                    <a:pt x="159" y="193"/>
                  </a:cubicBezTo>
                  <a:cubicBezTo>
                    <a:pt x="149" y="199"/>
                    <a:pt x="152" y="201"/>
                    <a:pt x="156" y="210"/>
                  </a:cubicBezTo>
                  <a:cubicBezTo>
                    <a:pt x="160" y="219"/>
                    <a:pt x="160" y="235"/>
                    <a:pt x="169" y="239"/>
                  </a:cubicBezTo>
                  <a:cubicBezTo>
                    <a:pt x="179" y="244"/>
                    <a:pt x="183" y="263"/>
                    <a:pt x="181" y="268"/>
                  </a:cubicBezTo>
                  <a:cubicBezTo>
                    <a:pt x="178" y="273"/>
                    <a:pt x="174" y="286"/>
                    <a:pt x="177" y="290"/>
                  </a:cubicBezTo>
                  <a:cubicBezTo>
                    <a:pt x="181" y="294"/>
                    <a:pt x="193" y="301"/>
                    <a:pt x="186" y="307"/>
                  </a:cubicBezTo>
                  <a:cubicBezTo>
                    <a:pt x="179" y="312"/>
                    <a:pt x="177" y="312"/>
                    <a:pt x="165" y="318"/>
                  </a:cubicBezTo>
                  <a:cubicBezTo>
                    <a:pt x="162" y="320"/>
                    <a:pt x="160" y="324"/>
                    <a:pt x="160" y="328"/>
                  </a:cubicBezTo>
                  <a:cubicBezTo>
                    <a:pt x="175" y="340"/>
                    <a:pt x="193" y="354"/>
                    <a:pt x="197" y="357"/>
                  </a:cubicBezTo>
                  <a:cubicBezTo>
                    <a:pt x="206" y="363"/>
                    <a:pt x="218" y="351"/>
                    <a:pt x="226" y="349"/>
                  </a:cubicBezTo>
                  <a:close/>
                </a:path>
              </a:pathLst>
            </a:custGeom>
            <a:solidFill>
              <a:schemeClr val="accent1">
                <a:lumMod val="40000"/>
                <a:lumOff val="60000"/>
              </a:schemeClr>
            </a:solid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86" name="Freeform 204"/>
            <p:cNvSpPr>
              <a:spLocks/>
            </p:cNvSpPr>
            <p:nvPr/>
          </p:nvSpPr>
          <p:spPr bwMode="auto">
            <a:xfrm>
              <a:off x="3641725" y="3275013"/>
              <a:ext cx="1995488" cy="2224088"/>
            </a:xfrm>
            <a:custGeom>
              <a:avLst/>
              <a:gdLst>
                <a:gd name="T0" fmla="*/ 526 w 532"/>
                <a:gd name="T1" fmla="*/ 336 h 592"/>
                <a:gd name="T2" fmla="*/ 480 w 532"/>
                <a:gd name="T3" fmla="*/ 278 h 592"/>
                <a:gd name="T4" fmla="*/ 428 w 532"/>
                <a:gd name="T5" fmla="*/ 272 h 592"/>
                <a:gd name="T6" fmla="*/ 344 w 532"/>
                <a:gd name="T7" fmla="*/ 248 h 592"/>
                <a:gd name="T8" fmla="*/ 332 w 532"/>
                <a:gd name="T9" fmla="*/ 208 h 592"/>
                <a:gd name="T10" fmla="*/ 353 w 532"/>
                <a:gd name="T11" fmla="*/ 153 h 592"/>
                <a:gd name="T12" fmla="*/ 339 w 532"/>
                <a:gd name="T13" fmla="*/ 125 h 592"/>
                <a:gd name="T14" fmla="*/ 330 w 532"/>
                <a:gd name="T15" fmla="*/ 72 h 592"/>
                <a:gd name="T16" fmla="*/ 352 w 532"/>
                <a:gd name="T17" fmla="*/ 61 h 592"/>
                <a:gd name="T18" fmla="*/ 342 w 532"/>
                <a:gd name="T19" fmla="*/ 23 h 592"/>
                <a:gd name="T20" fmla="*/ 302 w 532"/>
                <a:gd name="T21" fmla="*/ 2 h 592"/>
                <a:gd name="T22" fmla="*/ 268 w 532"/>
                <a:gd name="T23" fmla="*/ 14 h 592"/>
                <a:gd name="T24" fmla="*/ 224 w 532"/>
                <a:gd name="T25" fmla="*/ 36 h 592"/>
                <a:gd name="T26" fmla="*/ 175 w 532"/>
                <a:gd name="T27" fmla="*/ 32 h 592"/>
                <a:gd name="T28" fmla="*/ 109 w 532"/>
                <a:gd name="T29" fmla="*/ 11 h 592"/>
                <a:gd name="T30" fmla="*/ 79 w 532"/>
                <a:gd name="T31" fmla="*/ 27 h 592"/>
                <a:gd name="T32" fmla="*/ 82 w 532"/>
                <a:gd name="T33" fmla="*/ 58 h 592"/>
                <a:gd name="T34" fmla="*/ 59 w 532"/>
                <a:gd name="T35" fmla="*/ 114 h 592"/>
                <a:gd name="T36" fmla="*/ 0 w 532"/>
                <a:gd name="T37" fmla="*/ 169 h 592"/>
                <a:gd name="T38" fmla="*/ 58 w 532"/>
                <a:gd name="T39" fmla="*/ 244 h 592"/>
                <a:gd name="T40" fmla="*/ 29 w 532"/>
                <a:gd name="T41" fmla="*/ 300 h 592"/>
                <a:gd name="T42" fmla="*/ 6 w 532"/>
                <a:gd name="T43" fmla="*/ 340 h 592"/>
                <a:gd name="T44" fmla="*/ 5 w 532"/>
                <a:gd name="T45" fmla="*/ 376 h 592"/>
                <a:gd name="T46" fmla="*/ 40 w 532"/>
                <a:gd name="T47" fmla="*/ 395 h 592"/>
                <a:gd name="T48" fmla="*/ 156 w 532"/>
                <a:gd name="T49" fmla="*/ 468 h 592"/>
                <a:gd name="T50" fmla="*/ 163 w 532"/>
                <a:gd name="T51" fmla="*/ 496 h 592"/>
                <a:gd name="T52" fmla="*/ 196 w 532"/>
                <a:gd name="T53" fmla="*/ 524 h 592"/>
                <a:gd name="T54" fmla="*/ 221 w 532"/>
                <a:gd name="T55" fmla="*/ 582 h 592"/>
                <a:gd name="T56" fmla="*/ 252 w 532"/>
                <a:gd name="T57" fmla="*/ 590 h 592"/>
                <a:gd name="T58" fmla="*/ 301 w 532"/>
                <a:gd name="T59" fmla="*/ 563 h 592"/>
                <a:gd name="T60" fmla="*/ 315 w 532"/>
                <a:gd name="T61" fmla="*/ 552 h 592"/>
                <a:gd name="T62" fmla="*/ 279 w 532"/>
                <a:gd name="T63" fmla="*/ 516 h 592"/>
                <a:gd name="T64" fmla="*/ 316 w 532"/>
                <a:gd name="T65" fmla="*/ 492 h 592"/>
                <a:gd name="T66" fmla="*/ 352 w 532"/>
                <a:gd name="T67" fmla="*/ 475 h 592"/>
                <a:gd name="T68" fmla="*/ 405 w 532"/>
                <a:gd name="T69" fmla="*/ 469 h 592"/>
                <a:gd name="T70" fmla="*/ 465 w 532"/>
                <a:gd name="T71" fmla="*/ 448 h 592"/>
                <a:gd name="T72" fmla="*/ 519 w 532"/>
                <a:gd name="T73" fmla="*/ 413 h 592"/>
                <a:gd name="T74" fmla="*/ 532 w 532"/>
                <a:gd name="T75" fmla="*/ 393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32" h="592">
                  <a:moveTo>
                    <a:pt x="514" y="364"/>
                  </a:moveTo>
                  <a:cubicBezTo>
                    <a:pt x="515" y="346"/>
                    <a:pt x="525" y="345"/>
                    <a:pt x="526" y="336"/>
                  </a:cubicBezTo>
                  <a:cubicBezTo>
                    <a:pt x="526" y="328"/>
                    <a:pt x="508" y="309"/>
                    <a:pt x="505" y="297"/>
                  </a:cubicBezTo>
                  <a:cubicBezTo>
                    <a:pt x="502" y="285"/>
                    <a:pt x="486" y="288"/>
                    <a:pt x="480" y="278"/>
                  </a:cubicBezTo>
                  <a:cubicBezTo>
                    <a:pt x="473" y="267"/>
                    <a:pt x="478" y="261"/>
                    <a:pt x="472" y="261"/>
                  </a:cubicBezTo>
                  <a:cubicBezTo>
                    <a:pt x="466" y="261"/>
                    <a:pt x="437" y="272"/>
                    <a:pt x="428" y="272"/>
                  </a:cubicBezTo>
                  <a:cubicBezTo>
                    <a:pt x="418" y="272"/>
                    <a:pt x="373" y="279"/>
                    <a:pt x="366" y="275"/>
                  </a:cubicBezTo>
                  <a:cubicBezTo>
                    <a:pt x="360" y="271"/>
                    <a:pt x="344" y="256"/>
                    <a:pt x="344" y="248"/>
                  </a:cubicBezTo>
                  <a:cubicBezTo>
                    <a:pt x="343" y="241"/>
                    <a:pt x="338" y="234"/>
                    <a:pt x="331" y="224"/>
                  </a:cubicBezTo>
                  <a:cubicBezTo>
                    <a:pt x="324" y="215"/>
                    <a:pt x="324" y="215"/>
                    <a:pt x="332" y="208"/>
                  </a:cubicBezTo>
                  <a:cubicBezTo>
                    <a:pt x="341" y="202"/>
                    <a:pt x="341" y="187"/>
                    <a:pt x="341" y="180"/>
                  </a:cubicBezTo>
                  <a:cubicBezTo>
                    <a:pt x="341" y="172"/>
                    <a:pt x="353" y="165"/>
                    <a:pt x="353" y="153"/>
                  </a:cubicBezTo>
                  <a:cubicBezTo>
                    <a:pt x="353" y="149"/>
                    <a:pt x="354" y="145"/>
                    <a:pt x="356" y="141"/>
                  </a:cubicBezTo>
                  <a:cubicBezTo>
                    <a:pt x="348" y="135"/>
                    <a:pt x="341" y="129"/>
                    <a:pt x="339" y="125"/>
                  </a:cubicBezTo>
                  <a:cubicBezTo>
                    <a:pt x="332" y="116"/>
                    <a:pt x="319" y="112"/>
                    <a:pt x="319" y="107"/>
                  </a:cubicBezTo>
                  <a:cubicBezTo>
                    <a:pt x="320" y="101"/>
                    <a:pt x="326" y="78"/>
                    <a:pt x="330" y="72"/>
                  </a:cubicBezTo>
                  <a:cubicBezTo>
                    <a:pt x="334" y="66"/>
                    <a:pt x="343" y="71"/>
                    <a:pt x="348" y="66"/>
                  </a:cubicBezTo>
                  <a:cubicBezTo>
                    <a:pt x="349" y="64"/>
                    <a:pt x="350" y="63"/>
                    <a:pt x="352" y="61"/>
                  </a:cubicBezTo>
                  <a:cubicBezTo>
                    <a:pt x="352" y="54"/>
                    <a:pt x="351" y="47"/>
                    <a:pt x="351" y="42"/>
                  </a:cubicBezTo>
                  <a:cubicBezTo>
                    <a:pt x="347" y="35"/>
                    <a:pt x="343" y="27"/>
                    <a:pt x="342" y="23"/>
                  </a:cubicBezTo>
                  <a:cubicBezTo>
                    <a:pt x="336" y="19"/>
                    <a:pt x="328" y="17"/>
                    <a:pt x="324" y="14"/>
                  </a:cubicBezTo>
                  <a:cubicBezTo>
                    <a:pt x="319" y="11"/>
                    <a:pt x="307" y="0"/>
                    <a:pt x="302" y="2"/>
                  </a:cubicBezTo>
                  <a:cubicBezTo>
                    <a:pt x="298" y="4"/>
                    <a:pt x="303" y="32"/>
                    <a:pt x="296" y="30"/>
                  </a:cubicBezTo>
                  <a:cubicBezTo>
                    <a:pt x="290" y="28"/>
                    <a:pt x="274" y="13"/>
                    <a:pt x="268" y="14"/>
                  </a:cubicBezTo>
                  <a:cubicBezTo>
                    <a:pt x="263" y="14"/>
                    <a:pt x="240" y="46"/>
                    <a:pt x="237" y="45"/>
                  </a:cubicBezTo>
                  <a:cubicBezTo>
                    <a:pt x="234" y="44"/>
                    <a:pt x="231" y="33"/>
                    <a:pt x="224" y="36"/>
                  </a:cubicBezTo>
                  <a:cubicBezTo>
                    <a:pt x="218" y="38"/>
                    <a:pt x="204" y="55"/>
                    <a:pt x="200" y="51"/>
                  </a:cubicBezTo>
                  <a:cubicBezTo>
                    <a:pt x="196" y="47"/>
                    <a:pt x="183" y="29"/>
                    <a:pt x="175" y="32"/>
                  </a:cubicBezTo>
                  <a:cubicBezTo>
                    <a:pt x="167" y="34"/>
                    <a:pt x="155" y="46"/>
                    <a:pt x="146" y="40"/>
                  </a:cubicBezTo>
                  <a:cubicBezTo>
                    <a:pt x="142" y="37"/>
                    <a:pt x="124" y="23"/>
                    <a:pt x="109" y="11"/>
                  </a:cubicBezTo>
                  <a:cubicBezTo>
                    <a:pt x="107" y="19"/>
                    <a:pt x="109" y="29"/>
                    <a:pt x="99" y="29"/>
                  </a:cubicBezTo>
                  <a:cubicBezTo>
                    <a:pt x="92" y="29"/>
                    <a:pt x="86" y="28"/>
                    <a:pt x="79" y="27"/>
                  </a:cubicBezTo>
                  <a:cubicBezTo>
                    <a:pt x="76" y="36"/>
                    <a:pt x="73" y="45"/>
                    <a:pt x="71" y="48"/>
                  </a:cubicBezTo>
                  <a:cubicBezTo>
                    <a:pt x="66" y="60"/>
                    <a:pt x="82" y="47"/>
                    <a:pt x="82" y="58"/>
                  </a:cubicBezTo>
                  <a:cubicBezTo>
                    <a:pt x="82" y="68"/>
                    <a:pt x="60" y="86"/>
                    <a:pt x="60" y="88"/>
                  </a:cubicBezTo>
                  <a:cubicBezTo>
                    <a:pt x="59" y="91"/>
                    <a:pt x="59" y="104"/>
                    <a:pt x="59" y="114"/>
                  </a:cubicBezTo>
                  <a:cubicBezTo>
                    <a:pt x="59" y="124"/>
                    <a:pt x="40" y="137"/>
                    <a:pt x="30" y="148"/>
                  </a:cubicBezTo>
                  <a:cubicBezTo>
                    <a:pt x="27" y="152"/>
                    <a:pt x="15" y="160"/>
                    <a:pt x="0" y="169"/>
                  </a:cubicBezTo>
                  <a:cubicBezTo>
                    <a:pt x="21" y="192"/>
                    <a:pt x="47" y="225"/>
                    <a:pt x="53" y="227"/>
                  </a:cubicBezTo>
                  <a:cubicBezTo>
                    <a:pt x="61" y="231"/>
                    <a:pt x="62" y="242"/>
                    <a:pt x="58" y="244"/>
                  </a:cubicBezTo>
                  <a:cubicBezTo>
                    <a:pt x="54" y="245"/>
                    <a:pt x="29" y="251"/>
                    <a:pt x="28" y="257"/>
                  </a:cubicBezTo>
                  <a:cubicBezTo>
                    <a:pt x="26" y="263"/>
                    <a:pt x="33" y="292"/>
                    <a:pt x="29" y="300"/>
                  </a:cubicBezTo>
                  <a:cubicBezTo>
                    <a:pt x="25" y="307"/>
                    <a:pt x="21" y="324"/>
                    <a:pt x="17" y="326"/>
                  </a:cubicBezTo>
                  <a:cubicBezTo>
                    <a:pt x="13" y="328"/>
                    <a:pt x="4" y="336"/>
                    <a:pt x="6" y="340"/>
                  </a:cubicBezTo>
                  <a:cubicBezTo>
                    <a:pt x="8" y="345"/>
                    <a:pt x="15" y="352"/>
                    <a:pt x="12" y="359"/>
                  </a:cubicBezTo>
                  <a:cubicBezTo>
                    <a:pt x="11" y="363"/>
                    <a:pt x="9" y="369"/>
                    <a:pt x="5" y="376"/>
                  </a:cubicBezTo>
                  <a:cubicBezTo>
                    <a:pt x="11" y="379"/>
                    <a:pt x="17" y="389"/>
                    <a:pt x="22" y="394"/>
                  </a:cubicBezTo>
                  <a:cubicBezTo>
                    <a:pt x="29" y="399"/>
                    <a:pt x="36" y="394"/>
                    <a:pt x="40" y="395"/>
                  </a:cubicBezTo>
                  <a:cubicBezTo>
                    <a:pt x="45" y="396"/>
                    <a:pt x="79" y="396"/>
                    <a:pt x="90" y="406"/>
                  </a:cubicBezTo>
                  <a:cubicBezTo>
                    <a:pt x="101" y="415"/>
                    <a:pt x="150" y="461"/>
                    <a:pt x="156" y="468"/>
                  </a:cubicBezTo>
                  <a:cubicBezTo>
                    <a:pt x="162" y="476"/>
                    <a:pt x="164" y="469"/>
                    <a:pt x="172" y="479"/>
                  </a:cubicBezTo>
                  <a:cubicBezTo>
                    <a:pt x="179" y="490"/>
                    <a:pt x="164" y="489"/>
                    <a:pt x="163" y="496"/>
                  </a:cubicBezTo>
                  <a:cubicBezTo>
                    <a:pt x="162" y="503"/>
                    <a:pt x="182" y="503"/>
                    <a:pt x="186" y="507"/>
                  </a:cubicBezTo>
                  <a:cubicBezTo>
                    <a:pt x="190" y="511"/>
                    <a:pt x="200" y="518"/>
                    <a:pt x="196" y="524"/>
                  </a:cubicBezTo>
                  <a:cubicBezTo>
                    <a:pt x="192" y="530"/>
                    <a:pt x="200" y="554"/>
                    <a:pt x="202" y="563"/>
                  </a:cubicBezTo>
                  <a:cubicBezTo>
                    <a:pt x="204" y="573"/>
                    <a:pt x="215" y="574"/>
                    <a:pt x="221" y="582"/>
                  </a:cubicBezTo>
                  <a:cubicBezTo>
                    <a:pt x="223" y="584"/>
                    <a:pt x="223" y="587"/>
                    <a:pt x="223" y="590"/>
                  </a:cubicBezTo>
                  <a:cubicBezTo>
                    <a:pt x="241" y="588"/>
                    <a:pt x="246" y="592"/>
                    <a:pt x="252" y="590"/>
                  </a:cubicBezTo>
                  <a:cubicBezTo>
                    <a:pt x="259" y="588"/>
                    <a:pt x="284" y="581"/>
                    <a:pt x="293" y="582"/>
                  </a:cubicBezTo>
                  <a:cubicBezTo>
                    <a:pt x="302" y="582"/>
                    <a:pt x="296" y="566"/>
                    <a:pt x="301" y="563"/>
                  </a:cubicBezTo>
                  <a:cubicBezTo>
                    <a:pt x="307" y="560"/>
                    <a:pt x="311" y="568"/>
                    <a:pt x="319" y="572"/>
                  </a:cubicBezTo>
                  <a:cubicBezTo>
                    <a:pt x="328" y="575"/>
                    <a:pt x="321" y="555"/>
                    <a:pt x="315" y="552"/>
                  </a:cubicBezTo>
                  <a:cubicBezTo>
                    <a:pt x="309" y="550"/>
                    <a:pt x="297" y="547"/>
                    <a:pt x="291" y="542"/>
                  </a:cubicBezTo>
                  <a:cubicBezTo>
                    <a:pt x="284" y="537"/>
                    <a:pt x="276" y="519"/>
                    <a:pt x="279" y="516"/>
                  </a:cubicBezTo>
                  <a:cubicBezTo>
                    <a:pt x="283" y="514"/>
                    <a:pt x="306" y="507"/>
                    <a:pt x="312" y="507"/>
                  </a:cubicBezTo>
                  <a:cubicBezTo>
                    <a:pt x="319" y="507"/>
                    <a:pt x="312" y="492"/>
                    <a:pt x="316" y="492"/>
                  </a:cubicBezTo>
                  <a:cubicBezTo>
                    <a:pt x="321" y="491"/>
                    <a:pt x="324" y="489"/>
                    <a:pt x="329" y="489"/>
                  </a:cubicBezTo>
                  <a:cubicBezTo>
                    <a:pt x="335" y="489"/>
                    <a:pt x="343" y="475"/>
                    <a:pt x="352" y="475"/>
                  </a:cubicBezTo>
                  <a:cubicBezTo>
                    <a:pt x="361" y="475"/>
                    <a:pt x="388" y="463"/>
                    <a:pt x="392" y="462"/>
                  </a:cubicBezTo>
                  <a:cubicBezTo>
                    <a:pt x="397" y="462"/>
                    <a:pt x="400" y="467"/>
                    <a:pt x="405" y="469"/>
                  </a:cubicBezTo>
                  <a:cubicBezTo>
                    <a:pt x="409" y="471"/>
                    <a:pt x="415" y="462"/>
                    <a:pt x="423" y="463"/>
                  </a:cubicBezTo>
                  <a:cubicBezTo>
                    <a:pt x="431" y="464"/>
                    <a:pt x="458" y="448"/>
                    <a:pt x="465" y="448"/>
                  </a:cubicBezTo>
                  <a:cubicBezTo>
                    <a:pt x="473" y="448"/>
                    <a:pt x="489" y="427"/>
                    <a:pt x="499" y="427"/>
                  </a:cubicBezTo>
                  <a:cubicBezTo>
                    <a:pt x="509" y="428"/>
                    <a:pt x="515" y="418"/>
                    <a:pt x="519" y="413"/>
                  </a:cubicBezTo>
                  <a:cubicBezTo>
                    <a:pt x="520" y="412"/>
                    <a:pt x="525" y="410"/>
                    <a:pt x="532" y="407"/>
                  </a:cubicBezTo>
                  <a:cubicBezTo>
                    <a:pt x="532" y="400"/>
                    <a:pt x="532" y="395"/>
                    <a:pt x="532" y="393"/>
                  </a:cubicBezTo>
                  <a:cubicBezTo>
                    <a:pt x="532" y="386"/>
                    <a:pt x="514" y="382"/>
                    <a:pt x="514" y="364"/>
                  </a:cubicBezTo>
                  <a:close/>
                </a:path>
              </a:pathLst>
            </a:custGeom>
            <a:solidFill>
              <a:schemeClr val="accent2">
                <a:lumMod val="25000"/>
                <a:lumOff val="75000"/>
              </a:schemeClr>
            </a:solid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87" name="Freeform 205"/>
            <p:cNvSpPr>
              <a:spLocks/>
            </p:cNvSpPr>
            <p:nvPr/>
          </p:nvSpPr>
          <p:spPr bwMode="auto">
            <a:xfrm>
              <a:off x="7818438" y="1798638"/>
              <a:ext cx="673100" cy="825500"/>
            </a:xfrm>
            <a:custGeom>
              <a:avLst/>
              <a:gdLst>
                <a:gd name="T0" fmla="*/ 175 w 179"/>
                <a:gd name="T1" fmla="*/ 47 h 220"/>
                <a:gd name="T2" fmla="*/ 176 w 179"/>
                <a:gd name="T3" fmla="*/ 0 h 220"/>
                <a:gd name="T4" fmla="*/ 167 w 179"/>
                <a:gd name="T5" fmla="*/ 4 h 220"/>
                <a:gd name="T6" fmla="*/ 135 w 179"/>
                <a:gd name="T7" fmla="*/ 9 h 220"/>
                <a:gd name="T8" fmla="*/ 111 w 179"/>
                <a:gd name="T9" fmla="*/ 25 h 220"/>
                <a:gd name="T10" fmla="*/ 102 w 179"/>
                <a:gd name="T11" fmla="*/ 22 h 220"/>
                <a:gd name="T12" fmla="*/ 86 w 179"/>
                <a:gd name="T13" fmla="*/ 27 h 220"/>
                <a:gd name="T14" fmla="*/ 64 w 179"/>
                <a:gd name="T15" fmla="*/ 33 h 220"/>
                <a:gd name="T16" fmla="*/ 33 w 179"/>
                <a:gd name="T17" fmla="*/ 29 h 220"/>
                <a:gd name="T18" fmla="*/ 14 w 179"/>
                <a:gd name="T19" fmla="*/ 24 h 220"/>
                <a:gd name="T20" fmla="*/ 4 w 179"/>
                <a:gd name="T21" fmla="*/ 51 h 220"/>
                <a:gd name="T22" fmla="*/ 10 w 179"/>
                <a:gd name="T23" fmla="*/ 75 h 220"/>
                <a:gd name="T24" fmla="*/ 5 w 179"/>
                <a:gd name="T25" fmla="*/ 103 h 220"/>
                <a:gd name="T26" fmla="*/ 25 w 179"/>
                <a:gd name="T27" fmla="*/ 139 h 220"/>
                <a:gd name="T28" fmla="*/ 40 w 179"/>
                <a:gd name="T29" fmla="*/ 190 h 220"/>
                <a:gd name="T30" fmla="*/ 65 w 179"/>
                <a:gd name="T31" fmla="*/ 211 h 220"/>
                <a:gd name="T32" fmla="*/ 92 w 179"/>
                <a:gd name="T33" fmla="*/ 206 h 220"/>
                <a:gd name="T34" fmla="*/ 120 w 179"/>
                <a:gd name="T35" fmla="*/ 220 h 220"/>
                <a:gd name="T36" fmla="*/ 123 w 179"/>
                <a:gd name="T37" fmla="*/ 219 h 220"/>
                <a:gd name="T38" fmla="*/ 148 w 179"/>
                <a:gd name="T39" fmla="*/ 215 h 220"/>
                <a:gd name="T40" fmla="*/ 147 w 179"/>
                <a:gd name="T41" fmla="*/ 209 h 220"/>
                <a:gd name="T42" fmla="*/ 141 w 179"/>
                <a:gd name="T43" fmla="*/ 193 h 220"/>
                <a:gd name="T44" fmla="*/ 143 w 179"/>
                <a:gd name="T45" fmla="*/ 172 h 220"/>
                <a:gd name="T46" fmla="*/ 168 w 179"/>
                <a:gd name="T47" fmla="*/ 149 h 220"/>
                <a:gd name="T48" fmla="*/ 155 w 179"/>
                <a:gd name="T49" fmla="*/ 137 h 220"/>
                <a:gd name="T50" fmla="*/ 131 w 179"/>
                <a:gd name="T51" fmla="*/ 130 h 220"/>
                <a:gd name="T52" fmla="*/ 132 w 179"/>
                <a:gd name="T53" fmla="*/ 111 h 220"/>
                <a:gd name="T54" fmla="*/ 141 w 179"/>
                <a:gd name="T55" fmla="*/ 100 h 220"/>
                <a:gd name="T56" fmla="*/ 136 w 179"/>
                <a:gd name="T57" fmla="*/ 83 h 220"/>
                <a:gd name="T58" fmla="*/ 160 w 179"/>
                <a:gd name="T59" fmla="*/ 69 h 220"/>
                <a:gd name="T60" fmla="*/ 179 w 179"/>
                <a:gd name="T61" fmla="*/ 69 h 220"/>
                <a:gd name="T62" fmla="*/ 175 w 179"/>
                <a:gd name="T63" fmla="*/ 4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9" h="220">
                  <a:moveTo>
                    <a:pt x="175" y="47"/>
                  </a:moveTo>
                  <a:cubicBezTo>
                    <a:pt x="173" y="41"/>
                    <a:pt x="172" y="22"/>
                    <a:pt x="176" y="0"/>
                  </a:cubicBezTo>
                  <a:cubicBezTo>
                    <a:pt x="172" y="2"/>
                    <a:pt x="168" y="4"/>
                    <a:pt x="167" y="4"/>
                  </a:cubicBezTo>
                  <a:cubicBezTo>
                    <a:pt x="165" y="4"/>
                    <a:pt x="146" y="8"/>
                    <a:pt x="135" y="9"/>
                  </a:cubicBezTo>
                  <a:cubicBezTo>
                    <a:pt x="124" y="10"/>
                    <a:pt x="116" y="22"/>
                    <a:pt x="111" y="25"/>
                  </a:cubicBezTo>
                  <a:cubicBezTo>
                    <a:pt x="106" y="27"/>
                    <a:pt x="105" y="22"/>
                    <a:pt x="102" y="22"/>
                  </a:cubicBezTo>
                  <a:cubicBezTo>
                    <a:pt x="98" y="21"/>
                    <a:pt x="90" y="25"/>
                    <a:pt x="86" y="27"/>
                  </a:cubicBezTo>
                  <a:cubicBezTo>
                    <a:pt x="82" y="28"/>
                    <a:pt x="71" y="31"/>
                    <a:pt x="64" y="33"/>
                  </a:cubicBezTo>
                  <a:cubicBezTo>
                    <a:pt x="57" y="35"/>
                    <a:pt x="40" y="28"/>
                    <a:pt x="33" y="29"/>
                  </a:cubicBezTo>
                  <a:cubicBezTo>
                    <a:pt x="29" y="29"/>
                    <a:pt x="22" y="27"/>
                    <a:pt x="14" y="24"/>
                  </a:cubicBezTo>
                  <a:cubicBezTo>
                    <a:pt x="10" y="38"/>
                    <a:pt x="6" y="49"/>
                    <a:pt x="4" y="51"/>
                  </a:cubicBezTo>
                  <a:cubicBezTo>
                    <a:pt x="0" y="57"/>
                    <a:pt x="7" y="67"/>
                    <a:pt x="10" y="75"/>
                  </a:cubicBezTo>
                  <a:cubicBezTo>
                    <a:pt x="13" y="82"/>
                    <a:pt x="1" y="100"/>
                    <a:pt x="5" y="103"/>
                  </a:cubicBezTo>
                  <a:cubicBezTo>
                    <a:pt x="8" y="107"/>
                    <a:pt x="23" y="128"/>
                    <a:pt x="25" y="139"/>
                  </a:cubicBezTo>
                  <a:cubicBezTo>
                    <a:pt x="27" y="149"/>
                    <a:pt x="32" y="182"/>
                    <a:pt x="40" y="190"/>
                  </a:cubicBezTo>
                  <a:cubicBezTo>
                    <a:pt x="48" y="198"/>
                    <a:pt x="57" y="202"/>
                    <a:pt x="65" y="211"/>
                  </a:cubicBezTo>
                  <a:cubicBezTo>
                    <a:pt x="74" y="219"/>
                    <a:pt x="79" y="203"/>
                    <a:pt x="92" y="206"/>
                  </a:cubicBezTo>
                  <a:cubicBezTo>
                    <a:pt x="98" y="207"/>
                    <a:pt x="110" y="213"/>
                    <a:pt x="120" y="220"/>
                  </a:cubicBezTo>
                  <a:cubicBezTo>
                    <a:pt x="120" y="220"/>
                    <a:pt x="121" y="219"/>
                    <a:pt x="123" y="219"/>
                  </a:cubicBezTo>
                  <a:cubicBezTo>
                    <a:pt x="131" y="216"/>
                    <a:pt x="137" y="211"/>
                    <a:pt x="148" y="215"/>
                  </a:cubicBezTo>
                  <a:cubicBezTo>
                    <a:pt x="148" y="212"/>
                    <a:pt x="148" y="210"/>
                    <a:pt x="147" y="209"/>
                  </a:cubicBezTo>
                  <a:cubicBezTo>
                    <a:pt x="146" y="199"/>
                    <a:pt x="141" y="200"/>
                    <a:pt x="141" y="193"/>
                  </a:cubicBezTo>
                  <a:cubicBezTo>
                    <a:pt x="141" y="185"/>
                    <a:pt x="138" y="178"/>
                    <a:pt x="143" y="172"/>
                  </a:cubicBezTo>
                  <a:cubicBezTo>
                    <a:pt x="149" y="166"/>
                    <a:pt x="168" y="156"/>
                    <a:pt x="168" y="149"/>
                  </a:cubicBezTo>
                  <a:cubicBezTo>
                    <a:pt x="168" y="141"/>
                    <a:pt x="161" y="146"/>
                    <a:pt x="155" y="137"/>
                  </a:cubicBezTo>
                  <a:cubicBezTo>
                    <a:pt x="149" y="129"/>
                    <a:pt x="129" y="141"/>
                    <a:pt x="131" y="130"/>
                  </a:cubicBezTo>
                  <a:cubicBezTo>
                    <a:pt x="132" y="119"/>
                    <a:pt x="129" y="117"/>
                    <a:pt x="132" y="111"/>
                  </a:cubicBezTo>
                  <a:cubicBezTo>
                    <a:pt x="135" y="105"/>
                    <a:pt x="142" y="105"/>
                    <a:pt x="141" y="100"/>
                  </a:cubicBezTo>
                  <a:cubicBezTo>
                    <a:pt x="141" y="95"/>
                    <a:pt x="134" y="86"/>
                    <a:pt x="136" y="83"/>
                  </a:cubicBezTo>
                  <a:cubicBezTo>
                    <a:pt x="138" y="79"/>
                    <a:pt x="153" y="72"/>
                    <a:pt x="160" y="69"/>
                  </a:cubicBezTo>
                  <a:cubicBezTo>
                    <a:pt x="166" y="66"/>
                    <a:pt x="173" y="70"/>
                    <a:pt x="179" y="69"/>
                  </a:cubicBezTo>
                  <a:cubicBezTo>
                    <a:pt x="179" y="60"/>
                    <a:pt x="177" y="53"/>
                    <a:pt x="175" y="47"/>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88" name="Freeform 206"/>
            <p:cNvSpPr>
              <a:spLocks/>
            </p:cNvSpPr>
            <p:nvPr/>
          </p:nvSpPr>
          <p:spPr bwMode="auto">
            <a:xfrm>
              <a:off x="8464550" y="1757363"/>
              <a:ext cx="841375" cy="481013"/>
            </a:xfrm>
            <a:custGeom>
              <a:avLst/>
              <a:gdLst>
                <a:gd name="T0" fmla="*/ 223 w 224"/>
                <a:gd name="T1" fmla="*/ 106 h 128"/>
                <a:gd name="T2" fmla="*/ 213 w 224"/>
                <a:gd name="T3" fmla="*/ 68 h 128"/>
                <a:gd name="T4" fmla="*/ 210 w 224"/>
                <a:gd name="T5" fmla="*/ 41 h 128"/>
                <a:gd name="T6" fmla="*/ 201 w 224"/>
                <a:gd name="T7" fmla="*/ 22 h 128"/>
                <a:gd name="T8" fmla="*/ 169 w 224"/>
                <a:gd name="T9" fmla="*/ 36 h 128"/>
                <a:gd name="T10" fmla="*/ 147 w 224"/>
                <a:gd name="T11" fmla="*/ 25 h 128"/>
                <a:gd name="T12" fmla="*/ 130 w 224"/>
                <a:gd name="T13" fmla="*/ 29 h 128"/>
                <a:gd name="T14" fmla="*/ 113 w 224"/>
                <a:gd name="T15" fmla="*/ 20 h 128"/>
                <a:gd name="T16" fmla="*/ 95 w 224"/>
                <a:gd name="T17" fmla="*/ 19 h 128"/>
                <a:gd name="T18" fmla="*/ 69 w 224"/>
                <a:gd name="T19" fmla="*/ 5 h 128"/>
                <a:gd name="T20" fmla="*/ 52 w 224"/>
                <a:gd name="T21" fmla="*/ 1 h 128"/>
                <a:gd name="T22" fmla="*/ 31 w 224"/>
                <a:gd name="T23" fmla="*/ 12 h 128"/>
                <a:gd name="T24" fmla="*/ 15 w 224"/>
                <a:gd name="T25" fmla="*/ 6 h 128"/>
                <a:gd name="T26" fmla="*/ 4 w 224"/>
                <a:gd name="T27" fmla="*/ 11 h 128"/>
                <a:gd name="T28" fmla="*/ 3 w 224"/>
                <a:gd name="T29" fmla="*/ 58 h 128"/>
                <a:gd name="T30" fmla="*/ 7 w 224"/>
                <a:gd name="T31" fmla="*/ 80 h 128"/>
                <a:gd name="T32" fmla="*/ 9 w 224"/>
                <a:gd name="T33" fmla="*/ 79 h 128"/>
                <a:gd name="T34" fmla="*/ 25 w 224"/>
                <a:gd name="T35" fmla="*/ 76 h 128"/>
                <a:gd name="T36" fmla="*/ 34 w 224"/>
                <a:gd name="T37" fmla="*/ 99 h 128"/>
                <a:gd name="T38" fmla="*/ 91 w 224"/>
                <a:gd name="T39" fmla="*/ 115 h 128"/>
                <a:gd name="T40" fmla="*/ 101 w 224"/>
                <a:gd name="T41" fmla="*/ 95 h 128"/>
                <a:gd name="T42" fmla="*/ 120 w 224"/>
                <a:gd name="T43" fmla="*/ 118 h 128"/>
                <a:gd name="T44" fmla="*/ 125 w 224"/>
                <a:gd name="T45" fmla="*/ 104 h 128"/>
                <a:gd name="T46" fmla="*/ 151 w 224"/>
                <a:gd name="T47" fmla="*/ 126 h 128"/>
                <a:gd name="T48" fmla="*/ 183 w 224"/>
                <a:gd name="T49" fmla="*/ 126 h 128"/>
                <a:gd name="T50" fmla="*/ 224 w 224"/>
                <a:gd name="T51" fmla="*/ 119 h 128"/>
                <a:gd name="T52" fmla="*/ 223 w 224"/>
                <a:gd name="T53"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4" h="128">
                  <a:moveTo>
                    <a:pt x="223" y="106"/>
                  </a:moveTo>
                  <a:cubicBezTo>
                    <a:pt x="224" y="92"/>
                    <a:pt x="213" y="76"/>
                    <a:pt x="213" y="68"/>
                  </a:cubicBezTo>
                  <a:cubicBezTo>
                    <a:pt x="213" y="60"/>
                    <a:pt x="214" y="49"/>
                    <a:pt x="210" y="41"/>
                  </a:cubicBezTo>
                  <a:cubicBezTo>
                    <a:pt x="209" y="38"/>
                    <a:pt x="205" y="31"/>
                    <a:pt x="201" y="22"/>
                  </a:cubicBezTo>
                  <a:cubicBezTo>
                    <a:pt x="194" y="26"/>
                    <a:pt x="180" y="33"/>
                    <a:pt x="169" y="36"/>
                  </a:cubicBezTo>
                  <a:cubicBezTo>
                    <a:pt x="156" y="40"/>
                    <a:pt x="158" y="29"/>
                    <a:pt x="147" y="25"/>
                  </a:cubicBezTo>
                  <a:cubicBezTo>
                    <a:pt x="137" y="21"/>
                    <a:pt x="137" y="29"/>
                    <a:pt x="130" y="29"/>
                  </a:cubicBezTo>
                  <a:cubicBezTo>
                    <a:pt x="123" y="30"/>
                    <a:pt x="117" y="23"/>
                    <a:pt x="113" y="20"/>
                  </a:cubicBezTo>
                  <a:cubicBezTo>
                    <a:pt x="110" y="17"/>
                    <a:pt x="101" y="19"/>
                    <a:pt x="95" y="19"/>
                  </a:cubicBezTo>
                  <a:cubicBezTo>
                    <a:pt x="89" y="19"/>
                    <a:pt x="71" y="10"/>
                    <a:pt x="69" y="5"/>
                  </a:cubicBezTo>
                  <a:cubicBezTo>
                    <a:pt x="67" y="0"/>
                    <a:pt x="56" y="0"/>
                    <a:pt x="52" y="1"/>
                  </a:cubicBezTo>
                  <a:cubicBezTo>
                    <a:pt x="49" y="3"/>
                    <a:pt x="38" y="12"/>
                    <a:pt x="31" y="12"/>
                  </a:cubicBezTo>
                  <a:cubicBezTo>
                    <a:pt x="24" y="12"/>
                    <a:pt x="20" y="6"/>
                    <a:pt x="15" y="6"/>
                  </a:cubicBezTo>
                  <a:cubicBezTo>
                    <a:pt x="13" y="6"/>
                    <a:pt x="8" y="8"/>
                    <a:pt x="4" y="11"/>
                  </a:cubicBezTo>
                  <a:cubicBezTo>
                    <a:pt x="0" y="33"/>
                    <a:pt x="1" y="52"/>
                    <a:pt x="3" y="58"/>
                  </a:cubicBezTo>
                  <a:cubicBezTo>
                    <a:pt x="5" y="64"/>
                    <a:pt x="7" y="71"/>
                    <a:pt x="7" y="80"/>
                  </a:cubicBezTo>
                  <a:cubicBezTo>
                    <a:pt x="7" y="80"/>
                    <a:pt x="8" y="79"/>
                    <a:pt x="9" y="79"/>
                  </a:cubicBezTo>
                  <a:cubicBezTo>
                    <a:pt x="15" y="76"/>
                    <a:pt x="22" y="73"/>
                    <a:pt x="25" y="76"/>
                  </a:cubicBezTo>
                  <a:cubicBezTo>
                    <a:pt x="29" y="80"/>
                    <a:pt x="28" y="98"/>
                    <a:pt x="34" y="99"/>
                  </a:cubicBezTo>
                  <a:cubicBezTo>
                    <a:pt x="40" y="100"/>
                    <a:pt x="87" y="119"/>
                    <a:pt x="91" y="115"/>
                  </a:cubicBezTo>
                  <a:cubicBezTo>
                    <a:pt x="95" y="111"/>
                    <a:pt x="95" y="93"/>
                    <a:pt x="101" y="95"/>
                  </a:cubicBezTo>
                  <a:cubicBezTo>
                    <a:pt x="107" y="97"/>
                    <a:pt x="117" y="125"/>
                    <a:pt x="120" y="118"/>
                  </a:cubicBezTo>
                  <a:cubicBezTo>
                    <a:pt x="123" y="112"/>
                    <a:pt x="114" y="97"/>
                    <a:pt x="125" y="104"/>
                  </a:cubicBezTo>
                  <a:cubicBezTo>
                    <a:pt x="135" y="110"/>
                    <a:pt x="139" y="128"/>
                    <a:pt x="151" y="126"/>
                  </a:cubicBezTo>
                  <a:cubicBezTo>
                    <a:pt x="162" y="123"/>
                    <a:pt x="177" y="128"/>
                    <a:pt x="183" y="126"/>
                  </a:cubicBezTo>
                  <a:cubicBezTo>
                    <a:pt x="187" y="124"/>
                    <a:pt x="210" y="121"/>
                    <a:pt x="224" y="119"/>
                  </a:cubicBezTo>
                  <a:cubicBezTo>
                    <a:pt x="223" y="113"/>
                    <a:pt x="222" y="109"/>
                    <a:pt x="223" y="106"/>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89" name="Freeform 207"/>
            <p:cNvSpPr>
              <a:spLocks/>
            </p:cNvSpPr>
            <p:nvPr/>
          </p:nvSpPr>
          <p:spPr bwMode="auto">
            <a:xfrm>
              <a:off x="5064125" y="2832101"/>
              <a:ext cx="750888" cy="792163"/>
            </a:xfrm>
            <a:custGeom>
              <a:avLst/>
              <a:gdLst>
                <a:gd name="T0" fmla="*/ 89 w 200"/>
                <a:gd name="T1" fmla="*/ 193 h 211"/>
                <a:gd name="T2" fmla="*/ 111 w 200"/>
                <a:gd name="T3" fmla="*/ 188 h 211"/>
                <a:gd name="T4" fmla="*/ 139 w 200"/>
                <a:gd name="T5" fmla="*/ 204 h 211"/>
                <a:gd name="T6" fmla="*/ 137 w 200"/>
                <a:gd name="T7" fmla="*/ 180 h 211"/>
                <a:gd name="T8" fmla="*/ 186 w 200"/>
                <a:gd name="T9" fmla="*/ 152 h 211"/>
                <a:gd name="T10" fmla="*/ 179 w 200"/>
                <a:gd name="T11" fmla="*/ 128 h 211"/>
                <a:gd name="T12" fmla="*/ 184 w 200"/>
                <a:gd name="T13" fmla="*/ 112 h 211"/>
                <a:gd name="T14" fmla="*/ 172 w 200"/>
                <a:gd name="T15" fmla="*/ 93 h 211"/>
                <a:gd name="T16" fmla="*/ 200 w 200"/>
                <a:gd name="T17" fmla="*/ 89 h 211"/>
                <a:gd name="T18" fmla="*/ 192 w 200"/>
                <a:gd name="T19" fmla="*/ 77 h 211"/>
                <a:gd name="T20" fmla="*/ 148 w 200"/>
                <a:gd name="T21" fmla="*/ 34 h 211"/>
                <a:gd name="T22" fmla="*/ 130 w 200"/>
                <a:gd name="T23" fmla="*/ 25 h 211"/>
                <a:gd name="T24" fmla="*/ 111 w 200"/>
                <a:gd name="T25" fmla="*/ 6 h 211"/>
                <a:gd name="T26" fmla="*/ 84 w 200"/>
                <a:gd name="T27" fmla="*/ 0 h 211"/>
                <a:gd name="T28" fmla="*/ 66 w 200"/>
                <a:gd name="T29" fmla="*/ 18 h 211"/>
                <a:gd name="T30" fmla="*/ 53 w 200"/>
                <a:gd name="T31" fmla="*/ 46 h 211"/>
                <a:gd name="T32" fmla="*/ 29 w 200"/>
                <a:gd name="T33" fmla="*/ 71 h 211"/>
                <a:gd name="T34" fmla="*/ 1 w 200"/>
                <a:gd name="T35" fmla="*/ 111 h 211"/>
                <a:gd name="T36" fmla="*/ 9 w 200"/>
                <a:gd name="T37" fmla="*/ 131 h 211"/>
                <a:gd name="T38" fmla="*/ 44 w 200"/>
                <a:gd name="T39" fmla="*/ 154 h 211"/>
                <a:gd name="T40" fmla="*/ 65 w 200"/>
                <a:gd name="T41" fmla="*/ 166 h 211"/>
                <a:gd name="T42" fmla="*/ 61 w 200"/>
                <a:gd name="T43" fmla="*/ 175 h 211"/>
                <a:gd name="T44" fmla="*/ 81 w 200"/>
                <a:gd name="T45" fmla="*/ 178 h 211"/>
                <a:gd name="T46" fmla="*/ 89 w 200"/>
                <a:gd name="T47" fmla="*/ 193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0" h="211">
                  <a:moveTo>
                    <a:pt x="89" y="193"/>
                  </a:moveTo>
                  <a:cubicBezTo>
                    <a:pt x="94" y="189"/>
                    <a:pt x="101" y="184"/>
                    <a:pt x="111" y="188"/>
                  </a:cubicBezTo>
                  <a:cubicBezTo>
                    <a:pt x="120" y="191"/>
                    <a:pt x="139" y="211"/>
                    <a:pt x="139" y="204"/>
                  </a:cubicBezTo>
                  <a:cubicBezTo>
                    <a:pt x="139" y="198"/>
                    <a:pt x="124" y="183"/>
                    <a:pt x="137" y="180"/>
                  </a:cubicBezTo>
                  <a:cubicBezTo>
                    <a:pt x="151" y="176"/>
                    <a:pt x="186" y="160"/>
                    <a:pt x="186" y="152"/>
                  </a:cubicBezTo>
                  <a:cubicBezTo>
                    <a:pt x="186" y="145"/>
                    <a:pt x="177" y="136"/>
                    <a:pt x="179" y="128"/>
                  </a:cubicBezTo>
                  <a:cubicBezTo>
                    <a:pt x="180" y="120"/>
                    <a:pt x="186" y="118"/>
                    <a:pt x="184" y="112"/>
                  </a:cubicBezTo>
                  <a:cubicBezTo>
                    <a:pt x="182" y="106"/>
                    <a:pt x="168" y="101"/>
                    <a:pt x="172" y="93"/>
                  </a:cubicBezTo>
                  <a:cubicBezTo>
                    <a:pt x="174" y="90"/>
                    <a:pt x="187" y="89"/>
                    <a:pt x="200" y="89"/>
                  </a:cubicBezTo>
                  <a:cubicBezTo>
                    <a:pt x="198" y="84"/>
                    <a:pt x="195" y="80"/>
                    <a:pt x="192" y="77"/>
                  </a:cubicBezTo>
                  <a:cubicBezTo>
                    <a:pt x="187" y="71"/>
                    <a:pt x="149" y="41"/>
                    <a:pt x="148" y="34"/>
                  </a:cubicBezTo>
                  <a:cubicBezTo>
                    <a:pt x="147" y="28"/>
                    <a:pt x="137" y="25"/>
                    <a:pt x="130" y="25"/>
                  </a:cubicBezTo>
                  <a:cubicBezTo>
                    <a:pt x="123" y="25"/>
                    <a:pt x="114" y="15"/>
                    <a:pt x="111" y="6"/>
                  </a:cubicBezTo>
                  <a:cubicBezTo>
                    <a:pt x="109" y="2"/>
                    <a:pt x="97" y="1"/>
                    <a:pt x="84" y="0"/>
                  </a:cubicBezTo>
                  <a:cubicBezTo>
                    <a:pt x="79" y="8"/>
                    <a:pt x="69" y="16"/>
                    <a:pt x="66" y="18"/>
                  </a:cubicBezTo>
                  <a:cubicBezTo>
                    <a:pt x="62" y="20"/>
                    <a:pt x="53" y="37"/>
                    <a:pt x="53" y="46"/>
                  </a:cubicBezTo>
                  <a:cubicBezTo>
                    <a:pt x="53" y="56"/>
                    <a:pt x="37" y="64"/>
                    <a:pt x="29" y="71"/>
                  </a:cubicBezTo>
                  <a:cubicBezTo>
                    <a:pt x="21" y="78"/>
                    <a:pt x="3" y="102"/>
                    <a:pt x="1" y="111"/>
                  </a:cubicBezTo>
                  <a:cubicBezTo>
                    <a:pt x="0" y="120"/>
                    <a:pt x="2" y="128"/>
                    <a:pt x="9" y="131"/>
                  </a:cubicBezTo>
                  <a:cubicBezTo>
                    <a:pt x="15" y="134"/>
                    <a:pt x="36" y="150"/>
                    <a:pt x="44" y="154"/>
                  </a:cubicBezTo>
                  <a:cubicBezTo>
                    <a:pt x="52" y="158"/>
                    <a:pt x="65" y="160"/>
                    <a:pt x="65" y="166"/>
                  </a:cubicBezTo>
                  <a:cubicBezTo>
                    <a:pt x="64" y="169"/>
                    <a:pt x="63" y="171"/>
                    <a:pt x="61" y="175"/>
                  </a:cubicBezTo>
                  <a:cubicBezTo>
                    <a:pt x="70" y="177"/>
                    <a:pt x="78" y="178"/>
                    <a:pt x="81" y="178"/>
                  </a:cubicBezTo>
                  <a:cubicBezTo>
                    <a:pt x="87" y="178"/>
                    <a:pt x="85" y="197"/>
                    <a:pt x="89" y="19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90" name="Freeform 208"/>
            <p:cNvSpPr>
              <a:spLocks/>
            </p:cNvSpPr>
            <p:nvPr/>
          </p:nvSpPr>
          <p:spPr bwMode="auto">
            <a:xfrm>
              <a:off x="5330825" y="1625601"/>
              <a:ext cx="930275" cy="1119188"/>
            </a:xfrm>
            <a:custGeom>
              <a:avLst/>
              <a:gdLst>
                <a:gd name="T0" fmla="*/ 224 w 248"/>
                <a:gd name="T1" fmla="*/ 213 h 298"/>
                <a:gd name="T2" fmla="*/ 244 w 248"/>
                <a:gd name="T3" fmla="*/ 181 h 298"/>
                <a:gd name="T4" fmla="*/ 244 w 248"/>
                <a:gd name="T5" fmla="*/ 157 h 298"/>
                <a:gd name="T6" fmla="*/ 223 w 248"/>
                <a:gd name="T7" fmla="*/ 143 h 298"/>
                <a:gd name="T8" fmla="*/ 186 w 248"/>
                <a:gd name="T9" fmla="*/ 131 h 298"/>
                <a:gd name="T10" fmla="*/ 175 w 248"/>
                <a:gd name="T11" fmla="*/ 105 h 298"/>
                <a:gd name="T12" fmla="*/ 184 w 248"/>
                <a:gd name="T13" fmla="*/ 89 h 298"/>
                <a:gd name="T14" fmla="*/ 178 w 248"/>
                <a:gd name="T15" fmla="*/ 67 h 298"/>
                <a:gd name="T16" fmla="*/ 187 w 248"/>
                <a:gd name="T17" fmla="*/ 52 h 298"/>
                <a:gd name="T18" fmla="*/ 165 w 248"/>
                <a:gd name="T19" fmla="*/ 44 h 298"/>
                <a:gd name="T20" fmla="*/ 158 w 248"/>
                <a:gd name="T21" fmla="*/ 7 h 298"/>
                <a:gd name="T22" fmla="*/ 146 w 248"/>
                <a:gd name="T23" fmla="*/ 23 h 298"/>
                <a:gd name="T24" fmla="*/ 124 w 248"/>
                <a:gd name="T25" fmla="*/ 11 h 298"/>
                <a:gd name="T26" fmla="*/ 106 w 248"/>
                <a:gd name="T27" fmla="*/ 10 h 298"/>
                <a:gd name="T28" fmla="*/ 81 w 248"/>
                <a:gd name="T29" fmla="*/ 0 h 298"/>
                <a:gd name="T30" fmla="*/ 70 w 248"/>
                <a:gd name="T31" fmla="*/ 18 h 298"/>
                <a:gd name="T32" fmla="*/ 55 w 248"/>
                <a:gd name="T33" fmla="*/ 32 h 298"/>
                <a:gd name="T34" fmla="*/ 43 w 248"/>
                <a:gd name="T35" fmla="*/ 56 h 298"/>
                <a:gd name="T36" fmla="*/ 54 w 248"/>
                <a:gd name="T37" fmla="*/ 75 h 298"/>
                <a:gd name="T38" fmla="*/ 24 w 248"/>
                <a:gd name="T39" fmla="*/ 95 h 298"/>
                <a:gd name="T40" fmla="*/ 21 w 248"/>
                <a:gd name="T41" fmla="*/ 97 h 298"/>
                <a:gd name="T42" fmla="*/ 14 w 248"/>
                <a:gd name="T43" fmla="*/ 127 h 298"/>
                <a:gd name="T44" fmla="*/ 23 w 248"/>
                <a:gd name="T45" fmla="*/ 153 h 298"/>
                <a:gd name="T46" fmla="*/ 33 w 248"/>
                <a:gd name="T47" fmla="*/ 193 h 298"/>
                <a:gd name="T48" fmla="*/ 20 w 248"/>
                <a:gd name="T49" fmla="*/ 214 h 298"/>
                <a:gd name="T50" fmla="*/ 0 w 248"/>
                <a:gd name="T51" fmla="*/ 221 h 298"/>
                <a:gd name="T52" fmla="*/ 18 w 248"/>
                <a:gd name="T53" fmla="*/ 252 h 298"/>
                <a:gd name="T54" fmla="*/ 25 w 248"/>
                <a:gd name="T55" fmla="*/ 270 h 298"/>
                <a:gd name="T56" fmla="*/ 17 w 248"/>
                <a:gd name="T57" fmla="*/ 283 h 298"/>
                <a:gd name="T58" fmla="*/ 17 w 248"/>
                <a:gd name="T59" fmla="*/ 298 h 298"/>
                <a:gd name="T60" fmla="*/ 58 w 248"/>
                <a:gd name="T61" fmla="*/ 292 h 298"/>
                <a:gd name="T62" fmla="*/ 76 w 248"/>
                <a:gd name="T63" fmla="*/ 281 h 298"/>
                <a:gd name="T64" fmla="*/ 102 w 248"/>
                <a:gd name="T65" fmla="*/ 285 h 298"/>
                <a:gd name="T66" fmla="*/ 138 w 248"/>
                <a:gd name="T67" fmla="*/ 279 h 298"/>
                <a:gd name="T68" fmla="*/ 155 w 248"/>
                <a:gd name="T69" fmla="*/ 271 h 298"/>
                <a:gd name="T70" fmla="*/ 179 w 248"/>
                <a:gd name="T71" fmla="*/ 271 h 298"/>
                <a:gd name="T72" fmla="*/ 200 w 248"/>
                <a:gd name="T73" fmla="*/ 255 h 298"/>
                <a:gd name="T74" fmla="*/ 204 w 248"/>
                <a:gd name="T75" fmla="*/ 236 h 298"/>
                <a:gd name="T76" fmla="*/ 225 w 248"/>
                <a:gd name="T77" fmla="*/ 235 h 298"/>
                <a:gd name="T78" fmla="*/ 224 w 248"/>
                <a:gd name="T79" fmla="*/ 213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8" h="298">
                  <a:moveTo>
                    <a:pt x="224" y="213"/>
                  </a:moveTo>
                  <a:cubicBezTo>
                    <a:pt x="226" y="204"/>
                    <a:pt x="244" y="189"/>
                    <a:pt x="244" y="181"/>
                  </a:cubicBezTo>
                  <a:cubicBezTo>
                    <a:pt x="244" y="173"/>
                    <a:pt x="248" y="165"/>
                    <a:pt x="244" y="157"/>
                  </a:cubicBezTo>
                  <a:cubicBezTo>
                    <a:pt x="241" y="149"/>
                    <a:pt x="229" y="150"/>
                    <a:pt x="223" y="143"/>
                  </a:cubicBezTo>
                  <a:cubicBezTo>
                    <a:pt x="217" y="135"/>
                    <a:pt x="190" y="145"/>
                    <a:pt x="186" y="131"/>
                  </a:cubicBezTo>
                  <a:cubicBezTo>
                    <a:pt x="181" y="118"/>
                    <a:pt x="170" y="116"/>
                    <a:pt x="175" y="105"/>
                  </a:cubicBezTo>
                  <a:cubicBezTo>
                    <a:pt x="180" y="95"/>
                    <a:pt x="188" y="95"/>
                    <a:pt x="184" y="89"/>
                  </a:cubicBezTo>
                  <a:cubicBezTo>
                    <a:pt x="181" y="82"/>
                    <a:pt x="175" y="76"/>
                    <a:pt x="178" y="67"/>
                  </a:cubicBezTo>
                  <a:cubicBezTo>
                    <a:pt x="180" y="64"/>
                    <a:pt x="183" y="58"/>
                    <a:pt x="187" y="52"/>
                  </a:cubicBezTo>
                  <a:cubicBezTo>
                    <a:pt x="176" y="50"/>
                    <a:pt x="166" y="49"/>
                    <a:pt x="165" y="44"/>
                  </a:cubicBezTo>
                  <a:cubicBezTo>
                    <a:pt x="164" y="38"/>
                    <a:pt x="167" y="24"/>
                    <a:pt x="158" y="7"/>
                  </a:cubicBezTo>
                  <a:cubicBezTo>
                    <a:pt x="153" y="14"/>
                    <a:pt x="148" y="21"/>
                    <a:pt x="146" y="23"/>
                  </a:cubicBezTo>
                  <a:cubicBezTo>
                    <a:pt x="142" y="28"/>
                    <a:pt x="126" y="13"/>
                    <a:pt x="124" y="11"/>
                  </a:cubicBezTo>
                  <a:cubicBezTo>
                    <a:pt x="121" y="10"/>
                    <a:pt x="112" y="11"/>
                    <a:pt x="106" y="10"/>
                  </a:cubicBezTo>
                  <a:cubicBezTo>
                    <a:pt x="104" y="10"/>
                    <a:pt x="93" y="6"/>
                    <a:pt x="81" y="0"/>
                  </a:cubicBezTo>
                  <a:cubicBezTo>
                    <a:pt x="76" y="8"/>
                    <a:pt x="70" y="15"/>
                    <a:pt x="70" y="18"/>
                  </a:cubicBezTo>
                  <a:cubicBezTo>
                    <a:pt x="70" y="25"/>
                    <a:pt x="55" y="23"/>
                    <a:pt x="55" y="32"/>
                  </a:cubicBezTo>
                  <a:cubicBezTo>
                    <a:pt x="55" y="41"/>
                    <a:pt x="46" y="48"/>
                    <a:pt x="43" y="56"/>
                  </a:cubicBezTo>
                  <a:cubicBezTo>
                    <a:pt x="40" y="64"/>
                    <a:pt x="52" y="61"/>
                    <a:pt x="54" y="75"/>
                  </a:cubicBezTo>
                  <a:cubicBezTo>
                    <a:pt x="56" y="89"/>
                    <a:pt x="42" y="83"/>
                    <a:pt x="24" y="95"/>
                  </a:cubicBezTo>
                  <a:cubicBezTo>
                    <a:pt x="23" y="96"/>
                    <a:pt x="22" y="96"/>
                    <a:pt x="21" y="97"/>
                  </a:cubicBezTo>
                  <a:cubicBezTo>
                    <a:pt x="17" y="110"/>
                    <a:pt x="14" y="124"/>
                    <a:pt x="14" y="127"/>
                  </a:cubicBezTo>
                  <a:cubicBezTo>
                    <a:pt x="13" y="134"/>
                    <a:pt x="23" y="143"/>
                    <a:pt x="23" y="153"/>
                  </a:cubicBezTo>
                  <a:cubicBezTo>
                    <a:pt x="23" y="164"/>
                    <a:pt x="37" y="190"/>
                    <a:pt x="33" y="193"/>
                  </a:cubicBezTo>
                  <a:cubicBezTo>
                    <a:pt x="29" y="197"/>
                    <a:pt x="24" y="209"/>
                    <a:pt x="20" y="214"/>
                  </a:cubicBezTo>
                  <a:cubicBezTo>
                    <a:pt x="16" y="218"/>
                    <a:pt x="8" y="220"/>
                    <a:pt x="0" y="221"/>
                  </a:cubicBezTo>
                  <a:cubicBezTo>
                    <a:pt x="7" y="240"/>
                    <a:pt x="15" y="251"/>
                    <a:pt x="18" y="252"/>
                  </a:cubicBezTo>
                  <a:cubicBezTo>
                    <a:pt x="22" y="255"/>
                    <a:pt x="24" y="261"/>
                    <a:pt x="25" y="270"/>
                  </a:cubicBezTo>
                  <a:cubicBezTo>
                    <a:pt x="26" y="279"/>
                    <a:pt x="19" y="277"/>
                    <a:pt x="17" y="283"/>
                  </a:cubicBezTo>
                  <a:cubicBezTo>
                    <a:pt x="16" y="287"/>
                    <a:pt x="16" y="292"/>
                    <a:pt x="17" y="298"/>
                  </a:cubicBezTo>
                  <a:cubicBezTo>
                    <a:pt x="36" y="295"/>
                    <a:pt x="55" y="292"/>
                    <a:pt x="58" y="292"/>
                  </a:cubicBezTo>
                  <a:cubicBezTo>
                    <a:pt x="66" y="292"/>
                    <a:pt x="70" y="281"/>
                    <a:pt x="76" y="281"/>
                  </a:cubicBezTo>
                  <a:cubicBezTo>
                    <a:pt x="81" y="280"/>
                    <a:pt x="95" y="283"/>
                    <a:pt x="102" y="285"/>
                  </a:cubicBezTo>
                  <a:cubicBezTo>
                    <a:pt x="110" y="287"/>
                    <a:pt x="130" y="280"/>
                    <a:pt x="138" y="279"/>
                  </a:cubicBezTo>
                  <a:cubicBezTo>
                    <a:pt x="145" y="277"/>
                    <a:pt x="147" y="272"/>
                    <a:pt x="155" y="271"/>
                  </a:cubicBezTo>
                  <a:cubicBezTo>
                    <a:pt x="163" y="271"/>
                    <a:pt x="166" y="267"/>
                    <a:pt x="179" y="271"/>
                  </a:cubicBezTo>
                  <a:cubicBezTo>
                    <a:pt x="192" y="275"/>
                    <a:pt x="196" y="261"/>
                    <a:pt x="200" y="255"/>
                  </a:cubicBezTo>
                  <a:cubicBezTo>
                    <a:pt x="204" y="248"/>
                    <a:pt x="194" y="237"/>
                    <a:pt x="204" y="236"/>
                  </a:cubicBezTo>
                  <a:cubicBezTo>
                    <a:pt x="213" y="235"/>
                    <a:pt x="219" y="230"/>
                    <a:pt x="225" y="235"/>
                  </a:cubicBezTo>
                  <a:cubicBezTo>
                    <a:pt x="224" y="225"/>
                    <a:pt x="223" y="217"/>
                    <a:pt x="224" y="21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91" name="Freeform 209"/>
            <p:cNvSpPr>
              <a:spLocks/>
            </p:cNvSpPr>
            <p:nvPr/>
          </p:nvSpPr>
          <p:spPr bwMode="auto">
            <a:xfrm>
              <a:off x="5969000" y="1820863"/>
              <a:ext cx="938213" cy="709613"/>
            </a:xfrm>
            <a:custGeom>
              <a:avLst/>
              <a:gdLst>
                <a:gd name="T0" fmla="*/ 112 w 250"/>
                <a:gd name="T1" fmla="*/ 161 h 189"/>
                <a:gd name="T2" fmla="*/ 132 w 250"/>
                <a:gd name="T3" fmla="*/ 130 h 189"/>
                <a:gd name="T4" fmla="*/ 158 w 250"/>
                <a:gd name="T5" fmla="*/ 122 h 189"/>
                <a:gd name="T6" fmla="*/ 190 w 250"/>
                <a:gd name="T7" fmla="*/ 137 h 189"/>
                <a:gd name="T8" fmla="*/ 210 w 250"/>
                <a:gd name="T9" fmla="*/ 119 h 189"/>
                <a:gd name="T10" fmla="*/ 211 w 250"/>
                <a:gd name="T11" fmla="*/ 104 h 189"/>
                <a:gd name="T12" fmla="*/ 234 w 250"/>
                <a:gd name="T13" fmla="*/ 101 h 189"/>
                <a:gd name="T14" fmla="*/ 235 w 250"/>
                <a:gd name="T15" fmla="*/ 79 h 189"/>
                <a:gd name="T16" fmla="*/ 246 w 250"/>
                <a:gd name="T17" fmla="*/ 67 h 189"/>
                <a:gd name="T18" fmla="*/ 228 w 250"/>
                <a:gd name="T19" fmla="*/ 54 h 189"/>
                <a:gd name="T20" fmla="*/ 235 w 250"/>
                <a:gd name="T21" fmla="*/ 44 h 189"/>
                <a:gd name="T22" fmla="*/ 217 w 250"/>
                <a:gd name="T23" fmla="*/ 27 h 189"/>
                <a:gd name="T24" fmla="*/ 198 w 250"/>
                <a:gd name="T25" fmla="*/ 14 h 189"/>
                <a:gd name="T26" fmla="*/ 190 w 250"/>
                <a:gd name="T27" fmla="*/ 32 h 189"/>
                <a:gd name="T28" fmla="*/ 167 w 250"/>
                <a:gd name="T29" fmla="*/ 46 h 189"/>
                <a:gd name="T30" fmla="*/ 131 w 250"/>
                <a:gd name="T31" fmla="*/ 41 h 189"/>
                <a:gd name="T32" fmla="*/ 110 w 250"/>
                <a:gd name="T33" fmla="*/ 39 h 189"/>
                <a:gd name="T34" fmla="*/ 93 w 250"/>
                <a:gd name="T35" fmla="*/ 23 h 189"/>
                <a:gd name="T36" fmla="*/ 39 w 250"/>
                <a:gd name="T37" fmla="*/ 3 h 189"/>
                <a:gd name="T38" fmla="*/ 17 w 250"/>
                <a:gd name="T39" fmla="*/ 0 h 189"/>
                <a:gd name="T40" fmla="*/ 8 w 250"/>
                <a:gd name="T41" fmla="*/ 15 h 189"/>
                <a:gd name="T42" fmla="*/ 14 w 250"/>
                <a:gd name="T43" fmla="*/ 37 h 189"/>
                <a:gd name="T44" fmla="*/ 5 w 250"/>
                <a:gd name="T45" fmla="*/ 53 h 189"/>
                <a:gd name="T46" fmla="*/ 16 w 250"/>
                <a:gd name="T47" fmla="*/ 79 h 189"/>
                <a:gd name="T48" fmla="*/ 53 w 250"/>
                <a:gd name="T49" fmla="*/ 91 h 189"/>
                <a:gd name="T50" fmla="*/ 74 w 250"/>
                <a:gd name="T51" fmla="*/ 105 h 189"/>
                <a:gd name="T52" fmla="*/ 74 w 250"/>
                <a:gd name="T53" fmla="*/ 129 h 189"/>
                <a:gd name="T54" fmla="*/ 54 w 250"/>
                <a:gd name="T55" fmla="*/ 161 h 189"/>
                <a:gd name="T56" fmla="*/ 55 w 250"/>
                <a:gd name="T57" fmla="*/ 183 h 189"/>
                <a:gd name="T58" fmla="*/ 56 w 250"/>
                <a:gd name="T59" fmla="*/ 183 h 189"/>
                <a:gd name="T60" fmla="*/ 82 w 250"/>
                <a:gd name="T61" fmla="*/ 189 h 189"/>
                <a:gd name="T62" fmla="*/ 83 w 250"/>
                <a:gd name="T63" fmla="*/ 189 h 189"/>
                <a:gd name="T64" fmla="*/ 90 w 250"/>
                <a:gd name="T65" fmla="*/ 173 h 189"/>
                <a:gd name="T66" fmla="*/ 112 w 250"/>
                <a:gd name="T67" fmla="*/ 16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0" h="189">
                  <a:moveTo>
                    <a:pt x="112" y="161"/>
                  </a:moveTo>
                  <a:cubicBezTo>
                    <a:pt x="116" y="156"/>
                    <a:pt x="132" y="139"/>
                    <a:pt x="132" y="130"/>
                  </a:cubicBezTo>
                  <a:cubicBezTo>
                    <a:pt x="133" y="121"/>
                    <a:pt x="146" y="117"/>
                    <a:pt x="158" y="122"/>
                  </a:cubicBezTo>
                  <a:cubicBezTo>
                    <a:pt x="169" y="127"/>
                    <a:pt x="184" y="141"/>
                    <a:pt x="190" y="137"/>
                  </a:cubicBezTo>
                  <a:cubicBezTo>
                    <a:pt x="195" y="132"/>
                    <a:pt x="205" y="125"/>
                    <a:pt x="210" y="119"/>
                  </a:cubicBezTo>
                  <a:cubicBezTo>
                    <a:pt x="216" y="113"/>
                    <a:pt x="200" y="105"/>
                    <a:pt x="211" y="104"/>
                  </a:cubicBezTo>
                  <a:cubicBezTo>
                    <a:pt x="222" y="103"/>
                    <a:pt x="234" y="106"/>
                    <a:pt x="234" y="101"/>
                  </a:cubicBezTo>
                  <a:cubicBezTo>
                    <a:pt x="234" y="97"/>
                    <a:pt x="232" y="83"/>
                    <a:pt x="235" y="79"/>
                  </a:cubicBezTo>
                  <a:cubicBezTo>
                    <a:pt x="238" y="75"/>
                    <a:pt x="250" y="71"/>
                    <a:pt x="246" y="67"/>
                  </a:cubicBezTo>
                  <a:cubicBezTo>
                    <a:pt x="241" y="62"/>
                    <a:pt x="226" y="60"/>
                    <a:pt x="228" y="54"/>
                  </a:cubicBezTo>
                  <a:cubicBezTo>
                    <a:pt x="229" y="52"/>
                    <a:pt x="232" y="48"/>
                    <a:pt x="235" y="44"/>
                  </a:cubicBezTo>
                  <a:cubicBezTo>
                    <a:pt x="229" y="42"/>
                    <a:pt x="224" y="39"/>
                    <a:pt x="217" y="27"/>
                  </a:cubicBezTo>
                  <a:cubicBezTo>
                    <a:pt x="209" y="13"/>
                    <a:pt x="200" y="13"/>
                    <a:pt x="198" y="14"/>
                  </a:cubicBezTo>
                  <a:cubicBezTo>
                    <a:pt x="195" y="15"/>
                    <a:pt x="194" y="27"/>
                    <a:pt x="190" y="32"/>
                  </a:cubicBezTo>
                  <a:cubicBezTo>
                    <a:pt x="186" y="37"/>
                    <a:pt x="174" y="49"/>
                    <a:pt x="167" y="46"/>
                  </a:cubicBezTo>
                  <a:cubicBezTo>
                    <a:pt x="160" y="43"/>
                    <a:pt x="136" y="41"/>
                    <a:pt x="131" y="41"/>
                  </a:cubicBezTo>
                  <a:cubicBezTo>
                    <a:pt x="126" y="41"/>
                    <a:pt x="116" y="44"/>
                    <a:pt x="110" y="39"/>
                  </a:cubicBezTo>
                  <a:cubicBezTo>
                    <a:pt x="104" y="35"/>
                    <a:pt x="104" y="29"/>
                    <a:pt x="93" y="23"/>
                  </a:cubicBezTo>
                  <a:cubicBezTo>
                    <a:pt x="82" y="17"/>
                    <a:pt x="47" y="8"/>
                    <a:pt x="39" y="3"/>
                  </a:cubicBezTo>
                  <a:cubicBezTo>
                    <a:pt x="35" y="1"/>
                    <a:pt x="26" y="1"/>
                    <a:pt x="17" y="0"/>
                  </a:cubicBezTo>
                  <a:cubicBezTo>
                    <a:pt x="13" y="6"/>
                    <a:pt x="10" y="12"/>
                    <a:pt x="8" y="15"/>
                  </a:cubicBezTo>
                  <a:cubicBezTo>
                    <a:pt x="5" y="24"/>
                    <a:pt x="11" y="30"/>
                    <a:pt x="14" y="37"/>
                  </a:cubicBezTo>
                  <a:cubicBezTo>
                    <a:pt x="18" y="43"/>
                    <a:pt x="10" y="43"/>
                    <a:pt x="5" y="53"/>
                  </a:cubicBezTo>
                  <a:cubicBezTo>
                    <a:pt x="0" y="64"/>
                    <a:pt x="11" y="66"/>
                    <a:pt x="16" y="79"/>
                  </a:cubicBezTo>
                  <a:cubicBezTo>
                    <a:pt x="20" y="93"/>
                    <a:pt x="47" y="83"/>
                    <a:pt x="53" y="91"/>
                  </a:cubicBezTo>
                  <a:cubicBezTo>
                    <a:pt x="59" y="98"/>
                    <a:pt x="71" y="97"/>
                    <a:pt x="74" y="105"/>
                  </a:cubicBezTo>
                  <a:cubicBezTo>
                    <a:pt x="78" y="113"/>
                    <a:pt x="74" y="121"/>
                    <a:pt x="74" y="129"/>
                  </a:cubicBezTo>
                  <a:cubicBezTo>
                    <a:pt x="74" y="137"/>
                    <a:pt x="56" y="152"/>
                    <a:pt x="54" y="161"/>
                  </a:cubicBezTo>
                  <a:cubicBezTo>
                    <a:pt x="53" y="165"/>
                    <a:pt x="54" y="173"/>
                    <a:pt x="55" y="183"/>
                  </a:cubicBezTo>
                  <a:cubicBezTo>
                    <a:pt x="56" y="183"/>
                    <a:pt x="56" y="183"/>
                    <a:pt x="56" y="183"/>
                  </a:cubicBezTo>
                  <a:cubicBezTo>
                    <a:pt x="62" y="189"/>
                    <a:pt x="73" y="186"/>
                    <a:pt x="82" y="189"/>
                  </a:cubicBezTo>
                  <a:cubicBezTo>
                    <a:pt x="83" y="189"/>
                    <a:pt x="83" y="189"/>
                    <a:pt x="83" y="189"/>
                  </a:cubicBezTo>
                  <a:cubicBezTo>
                    <a:pt x="85" y="182"/>
                    <a:pt x="87" y="176"/>
                    <a:pt x="90" y="173"/>
                  </a:cubicBezTo>
                  <a:cubicBezTo>
                    <a:pt x="99" y="165"/>
                    <a:pt x="108" y="165"/>
                    <a:pt x="112" y="16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92" name="Freeform 210"/>
            <p:cNvSpPr>
              <a:spLocks/>
            </p:cNvSpPr>
            <p:nvPr/>
          </p:nvSpPr>
          <p:spPr bwMode="auto">
            <a:xfrm>
              <a:off x="6280150" y="1952626"/>
              <a:ext cx="1298575" cy="800100"/>
            </a:xfrm>
            <a:custGeom>
              <a:avLst/>
              <a:gdLst>
                <a:gd name="T0" fmla="*/ 337 w 346"/>
                <a:gd name="T1" fmla="*/ 104 h 213"/>
                <a:gd name="T2" fmla="*/ 346 w 346"/>
                <a:gd name="T3" fmla="*/ 97 h 213"/>
                <a:gd name="T4" fmla="*/ 343 w 346"/>
                <a:gd name="T5" fmla="*/ 87 h 213"/>
                <a:gd name="T6" fmla="*/ 335 w 346"/>
                <a:gd name="T7" fmla="*/ 71 h 213"/>
                <a:gd name="T8" fmla="*/ 309 w 346"/>
                <a:gd name="T9" fmla="*/ 68 h 213"/>
                <a:gd name="T10" fmla="*/ 277 w 346"/>
                <a:gd name="T11" fmla="*/ 43 h 213"/>
                <a:gd name="T12" fmla="*/ 239 w 346"/>
                <a:gd name="T13" fmla="*/ 44 h 213"/>
                <a:gd name="T14" fmla="*/ 207 w 346"/>
                <a:gd name="T15" fmla="*/ 26 h 213"/>
                <a:gd name="T16" fmla="*/ 190 w 346"/>
                <a:gd name="T17" fmla="*/ 18 h 213"/>
                <a:gd name="T18" fmla="*/ 200 w 346"/>
                <a:gd name="T19" fmla="*/ 10 h 213"/>
                <a:gd name="T20" fmla="*/ 189 w 346"/>
                <a:gd name="T21" fmla="*/ 3 h 213"/>
                <a:gd name="T22" fmla="*/ 155 w 346"/>
                <a:gd name="T23" fmla="*/ 10 h 213"/>
                <a:gd name="T24" fmla="*/ 152 w 346"/>
                <a:gd name="T25" fmla="*/ 9 h 213"/>
                <a:gd name="T26" fmla="*/ 145 w 346"/>
                <a:gd name="T27" fmla="*/ 19 h 213"/>
                <a:gd name="T28" fmla="*/ 163 w 346"/>
                <a:gd name="T29" fmla="*/ 32 h 213"/>
                <a:gd name="T30" fmla="*/ 152 w 346"/>
                <a:gd name="T31" fmla="*/ 44 h 213"/>
                <a:gd name="T32" fmla="*/ 151 w 346"/>
                <a:gd name="T33" fmla="*/ 66 h 213"/>
                <a:gd name="T34" fmla="*/ 128 w 346"/>
                <a:gd name="T35" fmla="*/ 69 h 213"/>
                <a:gd name="T36" fmla="*/ 127 w 346"/>
                <a:gd name="T37" fmla="*/ 84 h 213"/>
                <a:gd name="T38" fmla="*/ 107 w 346"/>
                <a:gd name="T39" fmla="*/ 102 h 213"/>
                <a:gd name="T40" fmla="*/ 75 w 346"/>
                <a:gd name="T41" fmla="*/ 87 h 213"/>
                <a:gd name="T42" fmla="*/ 49 w 346"/>
                <a:gd name="T43" fmla="*/ 95 h 213"/>
                <a:gd name="T44" fmla="*/ 29 w 346"/>
                <a:gd name="T45" fmla="*/ 126 h 213"/>
                <a:gd name="T46" fmla="*/ 7 w 346"/>
                <a:gd name="T47" fmla="*/ 138 h 213"/>
                <a:gd name="T48" fmla="*/ 0 w 346"/>
                <a:gd name="T49" fmla="*/ 154 h 213"/>
                <a:gd name="T50" fmla="*/ 21 w 346"/>
                <a:gd name="T51" fmla="*/ 176 h 213"/>
                <a:gd name="T52" fmla="*/ 64 w 346"/>
                <a:gd name="T53" fmla="*/ 177 h 213"/>
                <a:gd name="T54" fmla="*/ 81 w 346"/>
                <a:gd name="T55" fmla="*/ 170 h 213"/>
                <a:gd name="T56" fmla="*/ 89 w 346"/>
                <a:gd name="T57" fmla="*/ 178 h 213"/>
                <a:gd name="T58" fmla="*/ 89 w 346"/>
                <a:gd name="T59" fmla="*/ 204 h 213"/>
                <a:gd name="T60" fmla="*/ 93 w 346"/>
                <a:gd name="T61" fmla="*/ 213 h 213"/>
                <a:gd name="T62" fmla="*/ 119 w 346"/>
                <a:gd name="T63" fmla="*/ 208 h 213"/>
                <a:gd name="T64" fmla="*/ 145 w 346"/>
                <a:gd name="T65" fmla="*/ 203 h 213"/>
                <a:gd name="T66" fmla="*/ 189 w 346"/>
                <a:gd name="T67" fmla="*/ 190 h 213"/>
                <a:gd name="T68" fmla="*/ 197 w 346"/>
                <a:gd name="T69" fmla="*/ 172 h 213"/>
                <a:gd name="T70" fmla="*/ 197 w 346"/>
                <a:gd name="T71" fmla="*/ 158 h 213"/>
                <a:gd name="T72" fmla="*/ 217 w 346"/>
                <a:gd name="T73" fmla="*/ 147 h 213"/>
                <a:gd name="T74" fmla="*/ 233 w 346"/>
                <a:gd name="T75" fmla="*/ 147 h 213"/>
                <a:gd name="T76" fmla="*/ 274 w 346"/>
                <a:gd name="T77" fmla="*/ 138 h 213"/>
                <a:gd name="T78" fmla="*/ 338 w 346"/>
                <a:gd name="T79" fmla="*/ 120 h 213"/>
                <a:gd name="T80" fmla="*/ 337 w 346"/>
                <a:gd name="T81" fmla="*/ 104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6" h="213">
                  <a:moveTo>
                    <a:pt x="337" y="104"/>
                  </a:moveTo>
                  <a:cubicBezTo>
                    <a:pt x="337" y="103"/>
                    <a:pt x="341" y="100"/>
                    <a:pt x="346" y="97"/>
                  </a:cubicBezTo>
                  <a:cubicBezTo>
                    <a:pt x="345" y="93"/>
                    <a:pt x="344" y="90"/>
                    <a:pt x="343" y="87"/>
                  </a:cubicBezTo>
                  <a:cubicBezTo>
                    <a:pt x="342" y="76"/>
                    <a:pt x="344" y="71"/>
                    <a:pt x="335" y="71"/>
                  </a:cubicBezTo>
                  <a:cubicBezTo>
                    <a:pt x="325" y="71"/>
                    <a:pt x="316" y="74"/>
                    <a:pt x="309" y="68"/>
                  </a:cubicBezTo>
                  <a:cubicBezTo>
                    <a:pt x="303" y="62"/>
                    <a:pt x="282" y="44"/>
                    <a:pt x="277" y="43"/>
                  </a:cubicBezTo>
                  <a:cubicBezTo>
                    <a:pt x="271" y="42"/>
                    <a:pt x="250" y="48"/>
                    <a:pt x="239" y="44"/>
                  </a:cubicBezTo>
                  <a:cubicBezTo>
                    <a:pt x="229" y="39"/>
                    <a:pt x="211" y="33"/>
                    <a:pt x="207" y="26"/>
                  </a:cubicBezTo>
                  <a:cubicBezTo>
                    <a:pt x="202" y="18"/>
                    <a:pt x="187" y="28"/>
                    <a:pt x="190" y="18"/>
                  </a:cubicBezTo>
                  <a:cubicBezTo>
                    <a:pt x="191" y="12"/>
                    <a:pt x="196" y="11"/>
                    <a:pt x="200" y="10"/>
                  </a:cubicBezTo>
                  <a:cubicBezTo>
                    <a:pt x="196" y="7"/>
                    <a:pt x="192" y="4"/>
                    <a:pt x="189" y="3"/>
                  </a:cubicBezTo>
                  <a:cubicBezTo>
                    <a:pt x="182" y="0"/>
                    <a:pt x="162" y="12"/>
                    <a:pt x="155" y="10"/>
                  </a:cubicBezTo>
                  <a:cubicBezTo>
                    <a:pt x="154" y="9"/>
                    <a:pt x="153" y="9"/>
                    <a:pt x="152" y="9"/>
                  </a:cubicBezTo>
                  <a:cubicBezTo>
                    <a:pt x="149" y="13"/>
                    <a:pt x="146" y="17"/>
                    <a:pt x="145" y="19"/>
                  </a:cubicBezTo>
                  <a:cubicBezTo>
                    <a:pt x="143" y="25"/>
                    <a:pt x="158" y="27"/>
                    <a:pt x="163" y="32"/>
                  </a:cubicBezTo>
                  <a:cubicBezTo>
                    <a:pt x="167" y="36"/>
                    <a:pt x="155" y="40"/>
                    <a:pt x="152" y="44"/>
                  </a:cubicBezTo>
                  <a:cubicBezTo>
                    <a:pt x="149" y="48"/>
                    <a:pt x="151" y="62"/>
                    <a:pt x="151" y="66"/>
                  </a:cubicBezTo>
                  <a:cubicBezTo>
                    <a:pt x="151" y="71"/>
                    <a:pt x="139" y="68"/>
                    <a:pt x="128" y="69"/>
                  </a:cubicBezTo>
                  <a:cubicBezTo>
                    <a:pt x="117" y="70"/>
                    <a:pt x="133" y="78"/>
                    <a:pt x="127" y="84"/>
                  </a:cubicBezTo>
                  <a:cubicBezTo>
                    <a:pt x="122" y="90"/>
                    <a:pt x="112" y="97"/>
                    <a:pt x="107" y="102"/>
                  </a:cubicBezTo>
                  <a:cubicBezTo>
                    <a:pt x="101" y="106"/>
                    <a:pt x="86" y="92"/>
                    <a:pt x="75" y="87"/>
                  </a:cubicBezTo>
                  <a:cubicBezTo>
                    <a:pt x="63" y="82"/>
                    <a:pt x="50" y="86"/>
                    <a:pt x="49" y="95"/>
                  </a:cubicBezTo>
                  <a:cubicBezTo>
                    <a:pt x="49" y="104"/>
                    <a:pt x="33" y="121"/>
                    <a:pt x="29" y="126"/>
                  </a:cubicBezTo>
                  <a:cubicBezTo>
                    <a:pt x="25" y="130"/>
                    <a:pt x="16" y="130"/>
                    <a:pt x="7" y="138"/>
                  </a:cubicBezTo>
                  <a:cubicBezTo>
                    <a:pt x="4" y="141"/>
                    <a:pt x="2" y="147"/>
                    <a:pt x="0" y="154"/>
                  </a:cubicBezTo>
                  <a:cubicBezTo>
                    <a:pt x="9" y="157"/>
                    <a:pt x="15" y="173"/>
                    <a:pt x="21" y="176"/>
                  </a:cubicBezTo>
                  <a:cubicBezTo>
                    <a:pt x="26" y="180"/>
                    <a:pt x="55" y="177"/>
                    <a:pt x="64" y="177"/>
                  </a:cubicBezTo>
                  <a:cubicBezTo>
                    <a:pt x="73" y="177"/>
                    <a:pt x="69" y="170"/>
                    <a:pt x="81" y="170"/>
                  </a:cubicBezTo>
                  <a:cubicBezTo>
                    <a:pt x="93" y="170"/>
                    <a:pt x="91" y="170"/>
                    <a:pt x="89" y="178"/>
                  </a:cubicBezTo>
                  <a:cubicBezTo>
                    <a:pt x="87" y="186"/>
                    <a:pt x="86" y="194"/>
                    <a:pt x="89" y="204"/>
                  </a:cubicBezTo>
                  <a:cubicBezTo>
                    <a:pt x="90" y="207"/>
                    <a:pt x="92" y="210"/>
                    <a:pt x="93" y="213"/>
                  </a:cubicBezTo>
                  <a:cubicBezTo>
                    <a:pt x="105" y="211"/>
                    <a:pt x="115" y="209"/>
                    <a:pt x="119" y="208"/>
                  </a:cubicBezTo>
                  <a:cubicBezTo>
                    <a:pt x="129" y="205"/>
                    <a:pt x="136" y="203"/>
                    <a:pt x="145" y="203"/>
                  </a:cubicBezTo>
                  <a:cubicBezTo>
                    <a:pt x="155" y="203"/>
                    <a:pt x="183" y="195"/>
                    <a:pt x="189" y="190"/>
                  </a:cubicBezTo>
                  <a:cubicBezTo>
                    <a:pt x="196" y="186"/>
                    <a:pt x="197" y="178"/>
                    <a:pt x="197" y="172"/>
                  </a:cubicBezTo>
                  <a:cubicBezTo>
                    <a:pt x="197" y="166"/>
                    <a:pt x="190" y="164"/>
                    <a:pt x="197" y="158"/>
                  </a:cubicBezTo>
                  <a:cubicBezTo>
                    <a:pt x="205" y="152"/>
                    <a:pt x="211" y="147"/>
                    <a:pt x="217" y="147"/>
                  </a:cubicBezTo>
                  <a:cubicBezTo>
                    <a:pt x="223" y="147"/>
                    <a:pt x="227" y="150"/>
                    <a:pt x="233" y="147"/>
                  </a:cubicBezTo>
                  <a:cubicBezTo>
                    <a:pt x="239" y="144"/>
                    <a:pt x="267" y="138"/>
                    <a:pt x="274" y="138"/>
                  </a:cubicBezTo>
                  <a:cubicBezTo>
                    <a:pt x="281" y="138"/>
                    <a:pt x="336" y="128"/>
                    <a:pt x="338" y="120"/>
                  </a:cubicBezTo>
                  <a:cubicBezTo>
                    <a:pt x="340" y="112"/>
                    <a:pt x="335" y="109"/>
                    <a:pt x="337" y="104"/>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93" name="Freeform 211"/>
            <p:cNvSpPr>
              <a:spLocks/>
            </p:cNvSpPr>
            <p:nvPr/>
          </p:nvSpPr>
          <p:spPr bwMode="auto">
            <a:xfrm>
              <a:off x="6711950" y="3763963"/>
              <a:ext cx="982663" cy="1127125"/>
            </a:xfrm>
            <a:custGeom>
              <a:avLst/>
              <a:gdLst>
                <a:gd name="T0" fmla="*/ 143 w 262"/>
                <a:gd name="T1" fmla="*/ 13 h 300"/>
                <a:gd name="T2" fmla="*/ 121 w 262"/>
                <a:gd name="T3" fmla="*/ 2 h 300"/>
                <a:gd name="T4" fmla="*/ 88 w 262"/>
                <a:gd name="T5" fmla="*/ 7 h 300"/>
                <a:gd name="T6" fmla="*/ 78 w 262"/>
                <a:gd name="T7" fmla="*/ 31 h 300"/>
                <a:gd name="T8" fmla="*/ 52 w 262"/>
                <a:gd name="T9" fmla="*/ 64 h 300"/>
                <a:gd name="T10" fmla="*/ 45 w 262"/>
                <a:gd name="T11" fmla="*/ 69 h 300"/>
                <a:gd name="T12" fmla="*/ 44 w 262"/>
                <a:gd name="T13" fmla="*/ 74 h 300"/>
                <a:gd name="T14" fmla="*/ 31 w 262"/>
                <a:gd name="T15" fmla="*/ 111 h 300"/>
                <a:gd name="T16" fmla="*/ 18 w 262"/>
                <a:gd name="T17" fmla="*/ 173 h 300"/>
                <a:gd name="T18" fmla="*/ 28 w 262"/>
                <a:gd name="T19" fmla="*/ 186 h 300"/>
                <a:gd name="T20" fmla="*/ 15 w 262"/>
                <a:gd name="T21" fmla="*/ 205 h 300"/>
                <a:gd name="T22" fmla="*/ 6 w 262"/>
                <a:gd name="T23" fmla="*/ 231 h 300"/>
                <a:gd name="T24" fmla="*/ 8 w 262"/>
                <a:gd name="T25" fmla="*/ 254 h 300"/>
                <a:gd name="T26" fmla="*/ 20 w 262"/>
                <a:gd name="T27" fmla="*/ 273 h 300"/>
                <a:gd name="T28" fmla="*/ 68 w 262"/>
                <a:gd name="T29" fmla="*/ 264 h 300"/>
                <a:gd name="T30" fmla="*/ 88 w 262"/>
                <a:gd name="T31" fmla="*/ 289 h 300"/>
                <a:gd name="T32" fmla="*/ 92 w 262"/>
                <a:gd name="T33" fmla="*/ 286 h 300"/>
                <a:gd name="T34" fmla="*/ 106 w 262"/>
                <a:gd name="T35" fmla="*/ 281 h 300"/>
                <a:gd name="T36" fmla="*/ 116 w 262"/>
                <a:gd name="T37" fmla="*/ 265 h 300"/>
                <a:gd name="T38" fmla="*/ 134 w 262"/>
                <a:gd name="T39" fmla="*/ 300 h 300"/>
                <a:gd name="T40" fmla="*/ 152 w 262"/>
                <a:gd name="T41" fmla="*/ 284 h 300"/>
                <a:gd name="T42" fmla="*/ 202 w 262"/>
                <a:gd name="T43" fmla="*/ 268 h 300"/>
                <a:gd name="T44" fmla="*/ 230 w 262"/>
                <a:gd name="T45" fmla="*/ 261 h 300"/>
                <a:gd name="T46" fmla="*/ 231 w 262"/>
                <a:gd name="T47" fmla="*/ 230 h 300"/>
                <a:gd name="T48" fmla="*/ 205 w 262"/>
                <a:gd name="T49" fmla="*/ 214 h 300"/>
                <a:gd name="T50" fmla="*/ 200 w 262"/>
                <a:gd name="T51" fmla="*/ 194 h 300"/>
                <a:gd name="T52" fmla="*/ 228 w 262"/>
                <a:gd name="T53" fmla="*/ 170 h 300"/>
                <a:gd name="T54" fmla="*/ 242 w 262"/>
                <a:gd name="T55" fmla="*/ 128 h 300"/>
                <a:gd name="T56" fmla="*/ 254 w 262"/>
                <a:gd name="T57" fmla="*/ 107 h 300"/>
                <a:gd name="T58" fmla="*/ 260 w 262"/>
                <a:gd name="T59" fmla="*/ 70 h 300"/>
                <a:gd name="T60" fmla="*/ 235 w 262"/>
                <a:gd name="T61" fmla="*/ 53 h 300"/>
                <a:gd name="T62" fmla="*/ 196 w 262"/>
                <a:gd name="T63" fmla="*/ 34 h 300"/>
                <a:gd name="T64" fmla="*/ 166 w 262"/>
                <a:gd name="T65" fmla="*/ 34 h 300"/>
                <a:gd name="T66" fmla="*/ 176 w 262"/>
                <a:gd name="T67" fmla="*/ 20 h 300"/>
                <a:gd name="T68" fmla="*/ 191 w 262"/>
                <a:gd name="T69" fmla="*/ 1 h 300"/>
                <a:gd name="T70" fmla="*/ 143 w 262"/>
                <a:gd name="T71" fmla="*/ 13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00">
                  <a:moveTo>
                    <a:pt x="143" y="13"/>
                  </a:moveTo>
                  <a:cubicBezTo>
                    <a:pt x="136" y="12"/>
                    <a:pt x="131" y="0"/>
                    <a:pt x="121" y="2"/>
                  </a:cubicBezTo>
                  <a:cubicBezTo>
                    <a:pt x="117" y="2"/>
                    <a:pt x="103" y="4"/>
                    <a:pt x="88" y="7"/>
                  </a:cubicBezTo>
                  <a:cubicBezTo>
                    <a:pt x="83" y="19"/>
                    <a:pt x="79" y="28"/>
                    <a:pt x="78" y="31"/>
                  </a:cubicBezTo>
                  <a:cubicBezTo>
                    <a:pt x="73" y="41"/>
                    <a:pt x="56" y="58"/>
                    <a:pt x="52" y="64"/>
                  </a:cubicBezTo>
                  <a:cubicBezTo>
                    <a:pt x="51" y="67"/>
                    <a:pt x="48" y="68"/>
                    <a:pt x="45" y="69"/>
                  </a:cubicBezTo>
                  <a:cubicBezTo>
                    <a:pt x="45" y="72"/>
                    <a:pt x="45" y="73"/>
                    <a:pt x="44" y="74"/>
                  </a:cubicBezTo>
                  <a:cubicBezTo>
                    <a:pt x="40" y="80"/>
                    <a:pt x="32" y="96"/>
                    <a:pt x="31" y="111"/>
                  </a:cubicBezTo>
                  <a:cubicBezTo>
                    <a:pt x="30" y="126"/>
                    <a:pt x="16" y="168"/>
                    <a:pt x="18" y="173"/>
                  </a:cubicBezTo>
                  <a:cubicBezTo>
                    <a:pt x="20" y="178"/>
                    <a:pt x="30" y="180"/>
                    <a:pt x="28" y="186"/>
                  </a:cubicBezTo>
                  <a:cubicBezTo>
                    <a:pt x="25" y="191"/>
                    <a:pt x="15" y="201"/>
                    <a:pt x="15" y="205"/>
                  </a:cubicBezTo>
                  <a:cubicBezTo>
                    <a:pt x="15" y="209"/>
                    <a:pt x="11" y="226"/>
                    <a:pt x="6" y="231"/>
                  </a:cubicBezTo>
                  <a:cubicBezTo>
                    <a:pt x="0" y="236"/>
                    <a:pt x="12" y="247"/>
                    <a:pt x="8" y="254"/>
                  </a:cubicBezTo>
                  <a:cubicBezTo>
                    <a:pt x="5" y="262"/>
                    <a:pt x="8" y="273"/>
                    <a:pt x="20" y="273"/>
                  </a:cubicBezTo>
                  <a:cubicBezTo>
                    <a:pt x="32" y="273"/>
                    <a:pt x="58" y="256"/>
                    <a:pt x="68" y="264"/>
                  </a:cubicBezTo>
                  <a:cubicBezTo>
                    <a:pt x="73" y="268"/>
                    <a:pt x="81" y="278"/>
                    <a:pt x="88" y="289"/>
                  </a:cubicBezTo>
                  <a:cubicBezTo>
                    <a:pt x="89" y="287"/>
                    <a:pt x="91" y="286"/>
                    <a:pt x="92" y="286"/>
                  </a:cubicBezTo>
                  <a:cubicBezTo>
                    <a:pt x="98" y="283"/>
                    <a:pt x="99" y="291"/>
                    <a:pt x="106" y="281"/>
                  </a:cubicBezTo>
                  <a:cubicBezTo>
                    <a:pt x="112" y="271"/>
                    <a:pt x="110" y="260"/>
                    <a:pt x="116" y="265"/>
                  </a:cubicBezTo>
                  <a:cubicBezTo>
                    <a:pt x="122" y="270"/>
                    <a:pt x="126" y="300"/>
                    <a:pt x="134" y="300"/>
                  </a:cubicBezTo>
                  <a:cubicBezTo>
                    <a:pt x="141" y="300"/>
                    <a:pt x="143" y="293"/>
                    <a:pt x="152" y="284"/>
                  </a:cubicBezTo>
                  <a:cubicBezTo>
                    <a:pt x="160" y="274"/>
                    <a:pt x="194" y="274"/>
                    <a:pt x="202" y="268"/>
                  </a:cubicBezTo>
                  <a:cubicBezTo>
                    <a:pt x="210" y="261"/>
                    <a:pt x="218" y="262"/>
                    <a:pt x="230" y="261"/>
                  </a:cubicBezTo>
                  <a:cubicBezTo>
                    <a:pt x="241" y="260"/>
                    <a:pt x="244" y="239"/>
                    <a:pt x="231" y="230"/>
                  </a:cubicBezTo>
                  <a:cubicBezTo>
                    <a:pt x="218" y="222"/>
                    <a:pt x="208" y="224"/>
                    <a:pt x="205" y="214"/>
                  </a:cubicBezTo>
                  <a:cubicBezTo>
                    <a:pt x="202" y="205"/>
                    <a:pt x="199" y="198"/>
                    <a:pt x="200" y="194"/>
                  </a:cubicBezTo>
                  <a:cubicBezTo>
                    <a:pt x="202" y="190"/>
                    <a:pt x="226" y="182"/>
                    <a:pt x="228" y="170"/>
                  </a:cubicBezTo>
                  <a:cubicBezTo>
                    <a:pt x="229" y="157"/>
                    <a:pt x="240" y="135"/>
                    <a:pt x="242" y="128"/>
                  </a:cubicBezTo>
                  <a:cubicBezTo>
                    <a:pt x="244" y="120"/>
                    <a:pt x="254" y="115"/>
                    <a:pt x="254" y="107"/>
                  </a:cubicBezTo>
                  <a:cubicBezTo>
                    <a:pt x="254" y="99"/>
                    <a:pt x="262" y="78"/>
                    <a:pt x="260" y="70"/>
                  </a:cubicBezTo>
                  <a:cubicBezTo>
                    <a:pt x="257" y="63"/>
                    <a:pt x="242" y="55"/>
                    <a:pt x="235" y="53"/>
                  </a:cubicBezTo>
                  <a:cubicBezTo>
                    <a:pt x="228" y="51"/>
                    <a:pt x="202" y="34"/>
                    <a:pt x="196" y="34"/>
                  </a:cubicBezTo>
                  <a:cubicBezTo>
                    <a:pt x="190" y="34"/>
                    <a:pt x="172" y="37"/>
                    <a:pt x="166" y="34"/>
                  </a:cubicBezTo>
                  <a:cubicBezTo>
                    <a:pt x="161" y="32"/>
                    <a:pt x="170" y="23"/>
                    <a:pt x="176" y="20"/>
                  </a:cubicBezTo>
                  <a:cubicBezTo>
                    <a:pt x="179" y="18"/>
                    <a:pt x="185" y="9"/>
                    <a:pt x="191" y="1"/>
                  </a:cubicBezTo>
                  <a:cubicBezTo>
                    <a:pt x="168" y="8"/>
                    <a:pt x="147" y="13"/>
                    <a:pt x="143" y="1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94" name="Freeform 212"/>
            <p:cNvSpPr>
              <a:spLocks/>
            </p:cNvSpPr>
            <p:nvPr/>
          </p:nvSpPr>
          <p:spPr bwMode="auto">
            <a:xfrm>
              <a:off x="6505575" y="2279651"/>
              <a:ext cx="1763713" cy="1531938"/>
            </a:xfrm>
            <a:custGeom>
              <a:avLst/>
              <a:gdLst>
                <a:gd name="T0" fmla="*/ 470 w 470"/>
                <a:gd name="T1" fmla="*/ 92 h 408"/>
                <a:gd name="T2" fmla="*/ 442 w 470"/>
                <a:gd name="T3" fmla="*/ 78 h 408"/>
                <a:gd name="T4" fmla="*/ 415 w 470"/>
                <a:gd name="T5" fmla="*/ 83 h 408"/>
                <a:gd name="T6" fmla="*/ 390 w 470"/>
                <a:gd name="T7" fmla="*/ 62 h 408"/>
                <a:gd name="T8" fmla="*/ 375 w 470"/>
                <a:gd name="T9" fmla="*/ 11 h 408"/>
                <a:gd name="T10" fmla="*/ 371 w 470"/>
                <a:gd name="T11" fmla="*/ 0 h 408"/>
                <a:gd name="T12" fmla="*/ 347 w 470"/>
                <a:gd name="T13" fmla="*/ 3 h 408"/>
                <a:gd name="T14" fmla="*/ 345 w 470"/>
                <a:gd name="T15" fmla="*/ 17 h 408"/>
                <a:gd name="T16" fmla="*/ 327 w 470"/>
                <a:gd name="T17" fmla="*/ 19 h 408"/>
                <a:gd name="T18" fmla="*/ 305 w 470"/>
                <a:gd name="T19" fmla="*/ 35 h 408"/>
                <a:gd name="T20" fmla="*/ 286 w 470"/>
                <a:gd name="T21" fmla="*/ 10 h 408"/>
                <a:gd name="T22" fmla="*/ 277 w 470"/>
                <a:gd name="T23" fmla="*/ 17 h 408"/>
                <a:gd name="T24" fmla="*/ 278 w 470"/>
                <a:gd name="T25" fmla="*/ 33 h 408"/>
                <a:gd name="T26" fmla="*/ 214 w 470"/>
                <a:gd name="T27" fmla="*/ 51 h 408"/>
                <a:gd name="T28" fmla="*/ 173 w 470"/>
                <a:gd name="T29" fmla="*/ 60 h 408"/>
                <a:gd name="T30" fmla="*/ 157 w 470"/>
                <a:gd name="T31" fmla="*/ 60 h 408"/>
                <a:gd name="T32" fmla="*/ 137 w 470"/>
                <a:gd name="T33" fmla="*/ 71 h 408"/>
                <a:gd name="T34" fmla="*/ 137 w 470"/>
                <a:gd name="T35" fmla="*/ 85 h 408"/>
                <a:gd name="T36" fmla="*/ 129 w 470"/>
                <a:gd name="T37" fmla="*/ 103 h 408"/>
                <a:gd name="T38" fmla="*/ 85 w 470"/>
                <a:gd name="T39" fmla="*/ 116 h 408"/>
                <a:gd name="T40" fmla="*/ 59 w 470"/>
                <a:gd name="T41" fmla="*/ 121 h 408"/>
                <a:gd name="T42" fmla="*/ 33 w 470"/>
                <a:gd name="T43" fmla="*/ 126 h 408"/>
                <a:gd name="T44" fmla="*/ 45 w 470"/>
                <a:gd name="T45" fmla="*/ 151 h 408"/>
                <a:gd name="T46" fmla="*/ 54 w 470"/>
                <a:gd name="T47" fmla="*/ 163 h 408"/>
                <a:gd name="T48" fmla="*/ 27 w 470"/>
                <a:gd name="T49" fmla="*/ 204 h 408"/>
                <a:gd name="T50" fmla="*/ 11 w 470"/>
                <a:gd name="T51" fmla="*/ 230 h 408"/>
                <a:gd name="T52" fmla="*/ 0 w 470"/>
                <a:gd name="T53" fmla="*/ 246 h 408"/>
                <a:gd name="T54" fmla="*/ 23 w 470"/>
                <a:gd name="T55" fmla="*/ 265 h 408"/>
                <a:gd name="T56" fmla="*/ 46 w 470"/>
                <a:gd name="T57" fmla="*/ 280 h 408"/>
                <a:gd name="T58" fmla="*/ 66 w 470"/>
                <a:gd name="T59" fmla="*/ 274 h 408"/>
                <a:gd name="T60" fmla="*/ 89 w 470"/>
                <a:gd name="T61" fmla="*/ 277 h 408"/>
                <a:gd name="T62" fmla="*/ 104 w 470"/>
                <a:gd name="T63" fmla="*/ 288 h 408"/>
                <a:gd name="T64" fmla="*/ 119 w 470"/>
                <a:gd name="T65" fmla="*/ 284 h 408"/>
                <a:gd name="T66" fmla="*/ 161 w 470"/>
                <a:gd name="T67" fmla="*/ 285 h 408"/>
                <a:gd name="T68" fmla="*/ 174 w 470"/>
                <a:gd name="T69" fmla="*/ 313 h 408"/>
                <a:gd name="T70" fmla="*/ 143 w 470"/>
                <a:gd name="T71" fmla="*/ 402 h 408"/>
                <a:gd name="T72" fmla="*/ 176 w 470"/>
                <a:gd name="T73" fmla="*/ 397 h 408"/>
                <a:gd name="T74" fmla="*/ 198 w 470"/>
                <a:gd name="T75" fmla="*/ 408 h 408"/>
                <a:gd name="T76" fmla="*/ 246 w 470"/>
                <a:gd name="T77" fmla="*/ 396 h 408"/>
                <a:gd name="T78" fmla="*/ 256 w 470"/>
                <a:gd name="T79" fmla="*/ 382 h 408"/>
                <a:gd name="T80" fmla="*/ 279 w 470"/>
                <a:gd name="T81" fmla="*/ 360 h 408"/>
                <a:gd name="T82" fmla="*/ 277 w 470"/>
                <a:gd name="T83" fmla="*/ 317 h 408"/>
                <a:gd name="T84" fmla="*/ 306 w 470"/>
                <a:gd name="T85" fmla="*/ 321 h 408"/>
                <a:gd name="T86" fmla="*/ 349 w 470"/>
                <a:gd name="T87" fmla="*/ 301 h 408"/>
                <a:gd name="T88" fmla="*/ 377 w 470"/>
                <a:gd name="T89" fmla="*/ 301 h 408"/>
                <a:gd name="T90" fmla="*/ 411 w 470"/>
                <a:gd name="T91" fmla="*/ 269 h 408"/>
                <a:gd name="T92" fmla="*/ 407 w 470"/>
                <a:gd name="T93" fmla="*/ 241 h 408"/>
                <a:gd name="T94" fmla="*/ 424 w 470"/>
                <a:gd name="T95" fmla="*/ 220 h 408"/>
                <a:gd name="T96" fmla="*/ 406 w 470"/>
                <a:gd name="T97" fmla="*/ 197 h 408"/>
                <a:gd name="T98" fmla="*/ 407 w 470"/>
                <a:gd name="T99" fmla="*/ 172 h 408"/>
                <a:gd name="T100" fmla="*/ 419 w 470"/>
                <a:gd name="T101" fmla="*/ 146 h 408"/>
                <a:gd name="T102" fmla="*/ 436 w 470"/>
                <a:gd name="T103" fmla="*/ 136 h 408"/>
                <a:gd name="T104" fmla="*/ 404 w 470"/>
                <a:gd name="T105" fmla="*/ 135 h 408"/>
                <a:gd name="T106" fmla="*/ 415 w 470"/>
                <a:gd name="T107" fmla="*/ 110 h 408"/>
                <a:gd name="T108" fmla="*/ 434 w 470"/>
                <a:gd name="T109" fmla="*/ 117 h 408"/>
                <a:gd name="T110" fmla="*/ 448 w 470"/>
                <a:gd name="T111" fmla="*/ 109 h 408"/>
                <a:gd name="T112" fmla="*/ 469 w 470"/>
                <a:gd name="T113" fmla="*/ 107 h 408"/>
                <a:gd name="T114" fmla="*/ 470 w 470"/>
                <a:gd name="T115" fmla="*/ 92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0" h="408">
                  <a:moveTo>
                    <a:pt x="470" y="92"/>
                  </a:moveTo>
                  <a:cubicBezTo>
                    <a:pt x="460" y="85"/>
                    <a:pt x="448" y="79"/>
                    <a:pt x="442" y="78"/>
                  </a:cubicBezTo>
                  <a:cubicBezTo>
                    <a:pt x="429" y="75"/>
                    <a:pt x="424" y="91"/>
                    <a:pt x="415" y="83"/>
                  </a:cubicBezTo>
                  <a:cubicBezTo>
                    <a:pt x="407" y="74"/>
                    <a:pt x="398" y="70"/>
                    <a:pt x="390" y="62"/>
                  </a:cubicBezTo>
                  <a:cubicBezTo>
                    <a:pt x="382" y="54"/>
                    <a:pt x="377" y="21"/>
                    <a:pt x="375" y="11"/>
                  </a:cubicBezTo>
                  <a:cubicBezTo>
                    <a:pt x="375" y="8"/>
                    <a:pt x="373" y="4"/>
                    <a:pt x="371" y="0"/>
                  </a:cubicBezTo>
                  <a:cubicBezTo>
                    <a:pt x="359" y="2"/>
                    <a:pt x="349" y="3"/>
                    <a:pt x="347" y="3"/>
                  </a:cubicBezTo>
                  <a:cubicBezTo>
                    <a:pt x="341" y="4"/>
                    <a:pt x="349" y="16"/>
                    <a:pt x="345" y="17"/>
                  </a:cubicBezTo>
                  <a:cubicBezTo>
                    <a:pt x="341" y="17"/>
                    <a:pt x="331" y="19"/>
                    <a:pt x="327" y="19"/>
                  </a:cubicBezTo>
                  <a:cubicBezTo>
                    <a:pt x="323" y="20"/>
                    <a:pt x="313" y="41"/>
                    <a:pt x="305" y="35"/>
                  </a:cubicBezTo>
                  <a:cubicBezTo>
                    <a:pt x="298" y="31"/>
                    <a:pt x="290" y="20"/>
                    <a:pt x="286" y="10"/>
                  </a:cubicBezTo>
                  <a:cubicBezTo>
                    <a:pt x="281" y="13"/>
                    <a:pt x="277" y="16"/>
                    <a:pt x="277" y="17"/>
                  </a:cubicBezTo>
                  <a:cubicBezTo>
                    <a:pt x="275" y="22"/>
                    <a:pt x="280" y="25"/>
                    <a:pt x="278" y="33"/>
                  </a:cubicBezTo>
                  <a:cubicBezTo>
                    <a:pt x="276" y="41"/>
                    <a:pt x="221" y="51"/>
                    <a:pt x="214" y="51"/>
                  </a:cubicBezTo>
                  <a:cubicBezTo>
                    <a:pt x="207" y="51"/>
                    <a:pt x="179" y="57"/>
                    <a:pt x="173" y="60"/>
                  </a:cubicBezTo>
                  <a:cubicBezTo>
                    <a:pt x="167" y="63"/>
                    <a:pt x="163" y="60"/>
                    <a:pt x="157" y="60"/>
                  </a:cubicBezTo>
                  <a:cubicBezTo>
                    <a:pt x="151" y="60"/>
                    <a:pt x="145" y="65"/>
                    <a:pt x="137" y="71"/>
                  </a:cubicBezTo>
                  <a:cubicBezTo>
                    <a:pt x="130" y="77"/>
                    <a:pt x="137" y="79"/>
                    <a:pt x="137" y="85"/>
                  </a:cubicBezTo>
                  <a:cubicBezTo>
                    <a:pt x="137" y="91"/>
                    <a:pt x="136" y="99"/>
                    <a:pt x="129" y="103"/>
                  </a:cubicBezTo>
                  <a:cubicBezTo>
                    <a:pt x="123" y="108"/>
                    <a:pt x="95" y="116"/>
                    <a:pt x="85" y="116"/>
                  </a:cubicBezTo>
                  <a:cubicBezTo>
                    <a:pt x="76" y="116"/>
                    <a:pt x="69" y="118"/>
                    <a:pt x="59" y="121"/>
                  </a:cubicBezTo>
                  <a:cubicBezTo>
                    <a:pt x="55" y="122"/>
                    <a:pt x="45" y="124"/>
                    <a:pt x="33" y="126"/>
                  </a:cubicBezTo>
                  <a:cubicBezTo>
                    <a:pt x="38" y="134"/>
                    <a:pt x="45" y="143"/>
                    <a:pt x="45" y="151"/>
                  </a:cubicBezTo>
                  <a:cubicBezTo>
                    <a:pt x="46" y="161"/>
                    <a:pt x="51" y="148"/>
                    <a:pt x="54" y="163"/>
                  </a:cubicBezTo>
                  <a:cubicBezTo>
                    <a:pt x="57" y="179"/>
                    <a:pt x="34" y="200"/>
                    <a:pt x="27" y="204"/>
                  </a:cubicBezTo>
                  <a:cubicBezTo>
                    <a:pt x="21" y="208"/>
                    <a:pt x="13" y="223"/>
                    <a:pt x="11" y="230"/>
                  </a:cubicBezTo>
                  <a:cubicBezTo>
                    <a:pt x="11" y="233"/>
                    <a:pt x="6" y="239"/>
                    <a:pt x="0" y="246"/>
                  </a:cubicBezTo>
                  <a:cubicBezTo>
                    <a:pt x="9" y="255"/>
                    <a:pt x="18" y="264"/>
                    <a:pt x="23" y="265"/>
                  </a:cubicBezTo>
                  <a:cubicBezTo>
                    <a:pt x="33" y="266"/>
                    <a:pt x="36" y="275"/>
                    <a:pt x="46" y="280"/>
                  </a:cubicBezTo>
                  <a:cubicBezTo>
                    <a:pt x="56" y="285"/>
                    <a:pt x="59" y="273"/>
                    <a:pt x="66" y="274"/>
                  </a:cubicBezTo>
                  <a:cubicBezTo>
                    <a:pt x="73" y="275"/>
                    <a:pt x="79" y="275"/>
                    <a:pt x="89" y="277"/>
                  </a:cubicBezTo>
                  <a:cubicBezTo>
                    <a:pt x="100" y="279"/>
                    <a:pt x="98" y="283"/>
                    <a:pt x="104" y="288"/>
                  </a:cubicBezTo>
                  <a:cubicBezTo>
                    <a:pt x="110" y="293"/>
                    <a:pt x="114" y="286"/>
                    <a:pt x="119" y="284"/>
                  </a:cubicBezTo>
                  <a:cubicBezTo>
                    <a:pt x="125" y="282"/>
                    <a:pt x="146" y="282"/>
                    <a:pt x="161" y="285"/>
                  </a:cubicBezTo>
                  <a:cubicBezTo>
                    <a:pt x="175" y="289"/>
                    <a:pt x="175" y="301"/>
                    <a:pt x="174" y="313"/>
                  </a:cubicBezTo>
                  <a:cubicBezTo>
                    <a:pt x="174" y="321"/>
                    <a:pt x="155" y="371"/>
                    <a:pt x="143" y="402"/>
                  </a:cubicBezTo>
                  <a:cubicBezTo>
                    <a:pt x="158" y="399"/>
                    <a:pt x="172" y="397"/>
                    <a:pt x="176" y="397"/>
                  </a:cubicBezTo>
                  <a:cubicBezTo>
                    <a:pt x="186" y="395"/>
                    <a:pt x="191" y="407"/>
                    <a:pt x="198" y="408"/>
                  </a:cubicBezTo>
                  <a:cubicBezTo>
                    <a:pt x="202" y="408"/>
                    <a:pt x="223" y="403"/>
                    <a:pt x="246" y="396"/>
                  </a:cubicBezTo>
                  <a:cubicBezTo>
                    <a:pt x="250" y="390"/>
                    <a:pt x="254" y="385"/>
                    <a:pt x="256" y="382"/>
                  </a:cubicBezTo>
                  <a:cubicBezTo>
                    <a:pt x="261" y="376"/>
                    <a:pt x="278" y="377"/>
                    <a:pt x="279" y="360"/>
                  </a:cubicBezTo>
                  <a:cubicBezTo>
                    <a:pt x="281" y="343"/>
                    <a:pt x="271" y="323"/>
                    <a:pt x="277" y="317"/>
                  </a:cubicBezTo>
                  <a:cubicBezTo>
                    <a:pt x="284" y="310"/>
                    <a:pt x="295" y="327"/>
                    <a:pt x="306" y="321"/>
                  </a:cubicBezTo>
                  <a:cubicBezTo>
                    <a:pt x="317" y="316"/>
                    <a:pt x="334" y="302"/>
                    <a:pt x="349" y="301"/>
                  </a:cubicBezTo>
                  <a:cubicBezTo>
                    <a:pt x="363" y="301"/>
                    <a:pt x="369" y="307"/>
                    <a:pt x="377" y="301"/>
                  </a:cubicBezTo>
                  <a:cubicBezTo>
                    <a:pt x="386" y="296"/>
                    <a:pt x="407" y="277"/>
                    <a:pt x="411" y="269"/>
                  </a:cubicBezTo>
                  <a:cubicBezTo>
                    <a:pt x="414" y="261"/>
                    <a:pt x="413" y="251"/>
                    <a:pt x="407" y="241"/>
                  </a:cubicBezTo>
                  <a:cubicBezTo>
                    <a:pt x="402" y="231"/>
                    <a:pt x="433" y="229"/>
                    <a:pt x="424" y="220"/>
                  </a:cubicBezTo>
                  <a:cubicBezTo>
                    <a:pt x="415" y="211"/>
                    <a:pt x="406" y="207"/>
                    <a:pt x="406" y="197"/>
                  </a:cubicBezTo>
                  <a:cubicBezTo>
                    <a:pt x="406" y="188"/>
                    <a:pt x="409" y="182"/>
                    <a:pt x="407" y="172"/>
                  </a:cubicBezTo>
                  <a:cubicBezTo>
                    <a:pt x="404" y="162"/>
                    <a:pt x="415" y="149"/>
                    <a:pt x="419" y="146"/>
                  </a:cubicBezTo>
                  <a:cubicBezTo>
                    <a:pt x="424" y="143"/>
                    <a:pt x="439" y="145"/>
                    <a:pt x="436" y="136"/>
                  </a:cubicBezTo>
                  <a:cubicBezTo>
                    <a:pt x="433" y="127"/>
                    <a:pt x="405" y="144"/>
                    <a:pt x="404" y="135"/>
                  </a:cubicBezTo>
                  <a:cubicBezTo>
                    <a:pt x="403" y="125"/>
                    <a:pt x="411" y="113"/>
                    <a:pt x="415" y="110"/>
                  </a:cubicBezTo>
                  <a:cubicBezTo>
                    <a:pt x="419" y="107"/>
                    <a:pt x="428" y="122"/>
                    <a:pt x="434" y="117"/>
                  </a:cubicBezTo>
                  <a:cubicBezTo>
                    <a:pt x="440" y="113"/>
                    <a:pt x="437" y="109"/>
                    <a:pt x="448" y="109"/>
                  </a:cubicBezTo>
                  <a:cubicBezTo>
                    <a:pt x="459" y="109"/>
                    <a:pt x="468" y="113"/>
                    <a:pt x="469" y="107"/>
                  </a:cubicBezTo>
                  <a:cubicBezTo>
                    <a:pt x="469" y="102"/>
                    <a:pt x="465" y="96"/>
                    <a:pt x="470" y="9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95" name="Freeform 213"/>
            <p:cNvSpPr>
              <a:spLocks/>
            </p:cNvSpPr>
            <p:nvPr/>
          </p:nvSpPr>
          <p:spPr bwMode="auto">
            <a:xfrm>
              <a:off x="10015538" y="3289301"/>
              <a:ext cx="1004888" cy="928688"/>
            </a:xfrm>
            <a:custGeom>
              <a:avLst/>
              <a:gdLst>
                <a:gd name="T0" fmla="*/ 199 w 268"/>
                <a:gd name="T1" fmla="*/ 189 h 247"/>
                <a:gd name="T2" fmla="*/ 199 w 268"/>
                <a:gd name="T3" fmla="*/ 169 h 247"/>
                <a:gd name="T4" fmla="*/ 192 w 268"/>
                <a:gd name="T5" fmla="*/ 141 h 247"/>
                <a:gd name="T6" fmla="*/ 197 w 268"/>
                <a:gd name="T7" fmla="*/ 137 h 247"/>
                <a:gd name="T8" fmla="*/ 176 w 268"/>
                <a:gd name="T9" fmla="*/ 129 h 247"/>
                <a:gd name="T10" fmla="*/ 162 w 268"/>
                <a:gd name="T11" fmla="*/ 137 h 247"/>
                <a:gd name="T12" fmla="*/ 155 w 268"/>
                <a:gd name="T13" fmla="*/ 129 h 247"/>
                <a:gd name="T14" fmla="*/ 134 w 268"/>
                <a:gd name="T15" fmla="*/ 128 h 247"/>
                <a:gd name="T16" fmla="*/ 149 w 268"/>
                <a:gd name="T17" fmla="*/ 110 h 247"/>
                <a:gd name="T18" fmla="*/ 158 w 268"/>
                <a:gd name="T19" fmla="*/ 102 h 247"/>
                <a:gd name="T20" fmla="*/ 155 w 268"/>
                <a:gd name="T21" fmla="*/ 81 h 247"/>
                <a:gd name="T22" fmla="*/ 197 w 268"/>
                <a:gd name="T23" fmla="*/ 66 h 247"/>
                <a:gd name="T24" fmla="*/ 250 w 268"/>
                <a:gd name="T25" fmla="*/ 64 h 247"/>
                <a:gd name="T26" fmla="*/ 265 w 268"/>
                <a:gd name="T27" fmla="*/ 53 h 247"/>
                <a:gd name="T28" fmla="*/ 254 w 268"/>
                <a:gd name="T29" fmla="*/ 37 h 247"/>
                <a:gd name="T30" fmla="*/ 256 w 268"/>
                <a:gd name="T31" fmla="*/ 35 h 247"/>
                <a:gd name="T32" fmla="*/ 240 w 268"/>
                <a:gd name="T33" fmla="*/ 24 h 247"/>
                <a:gd name="T34" fmla="*/ 236 w 268"/>
                <a:gd name="T35" fmla="*/ 0 h 247"/>
                <a:gd name="T36" fmla="*/ 203 w 268"/>
                <a:gd name="T37" fmla="*/ 10 h 247"/>
                <a:gd name="T38" fmla="*/ 163 w 268"/>
                <a:gd name="T39" fmla="*/ 36 h 247"/>
                <a:gd name="T40" fmla="*/ 124 w 268"/>
                <a:gd name="T41" fmla="*/ 35 h 247"/>
                <a:gd name="T42" fmla="*/ 99 w 268"/>
                <a:gd name="T43" fmla="*/ 62 h 247"/>
                <a:gd name="T44" fmla="*/ 73 w 268"/>
                <a:gd name="T45" fmla="*/ 67 h 247"/>
                <a:gd name="T46" fmla="*/ 82 w 268"/>
                <a:gd name="T47" fmla="*/ 91 h 247"/>
                <a:gd name="T48" fmla="*/ 61 w 268"/>
                <a:gd name="T49" fmla="*/ 111 h 247"/>
                <a:gd name="T50" fmla="*/ 15 w 268"/>
                <a:gd name="T51" fmla="*/ 114 h 247"/>
                <a:gd name="T52" fmla="*/ 0 w 268"/>
                <a:gd name="T53" fmla="*/ 130 h 247"/>
                <a:gd name="T54" fmla="*/ 15 w 268"/>
                <a:gd name="T55" fmla="*/ 136 h 247"/>
                <a:gd name="T56" fmla="*/ 22 w 268"/>
                <a:gd name="T57" fmla="*/ 168 h 247"/>
                <a:gd name="T58" fmla="*/ 31 w 268"/>
                <a:gd name="T59" fmla="*/ 201 h 247"/>
                <a:gd name="T60" fmla="*/ 67 w 268"/>
                <a:gd name="T61" fmla="*/ 202 h 247"/>
                <a:gd name="T62" fmla="*/ 85 w 268"/>
                <a:gd name="T63" fmla="*/ 191 h 247"/>
                <a:gd name="T64" fmla="*/ 118 w 268"/>
                <a:gd name="T65" fmla="*/ 212 h 247"/>
                <a:gd name="T66" fmla="*/ 163 w 268"/>
                <a:gd name="T67" fmla="*/ 228 h 247"/>
                <a:gd name="T68" fmla="*/ 192 w 268"/>
                <a:gd name="T69" fmla="*/ 245 h 247"/>
                <a:gd name="T70" fmla="*/ 202 w 268"/>
                <a:gd name="T71" fmla="*/ 232 h 247"/>
                <a:gd name="T72" fmla="*/ 212 w 268"/>
                <a:gd name="T73" fmla="*/ 202 h 247"/>
                <a:gd name="T74" fmla="*/ 199 w 268"/>
                <a:gd name="T75" fmla="*/ 189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8" h="247">
                  <a:moveTo>
                    <a:pt x="199" y="189"/>
                  </a:moveTo>
                  <a:cubicBezTo>
                    <a:pt x="192" y="178"/>
                    <a:pt x="206" y="178"/>
                    <a:pt x="199" y="169"/>
                  </a:cubicBezTo>
                  <a:cubicBezTo>
                    <a:pt x="192" y="160"/>
                    <a:pt x="179" y="153"/>
                    <a:pt x="192" y="141"/>
                  </a:cubicBezTo>
                  <a:cubicBezTo>
                    <a:pt x="194" y="140"/>
                    <a:pt x="196" y="138"/>
                    <a:pt x="197" y="137"/>
                  </a:cubicBezTo>
                  <a:cubicBezTo>
                    <a:pt x="189" y="134"/>
                    <a:pt x="183" y="129"/>
                    <a:pt x="176" y="129"/>
                  </a:cubicBezTo>
                  <a:cubicBezTo>
                    <a:pt x="168" y="129"/>
                    <a:pt x="167" y="139"/>
                    <a:pt x="162" y="137"/>
                  </a:cubicBezTo>
                  <a:cubicBezTo>
                    <a:pt x="157" y="135"/>
                    <a:pt x="161" y="130"/>
                    <a:pt x="155" y="129"/>
                  </a:cubicBezTo>
                  <a:cubicBezTo>
                    <a:pt x="148" y="128"/>
                    <a:pt x="131" y="133"/>
                    <a:pt x="134" y="128"/>
                  </a:cubicBezTo>
                  <a:cubicBezTo>
                    <a:pt x="138" y="123"/>
                    <a:pt x="150" y="116"/>
                    <a:pt x="149" y="110"/>
                  </a:cubicBezTo>
                  <a:cubicBezTo>
                    <a:pt x="149" y="105"/>
                    <a:pt x="160" y="107"/>
                    <a:pt x="158" y="102"/>
                  </a:cubicBezTo>
                  <a:cubicBezTo>
                    <a:pt x="155" y="96"/>
                    <a:pt x="148" y="87"/>
                    <a:pt x="155" y="81"/>
                  </a:cubicBezTo>
                  <a:cubicBezTo>
                    <a:pt x="161" y="76"/>
                    <a:pt x="189" y="68"/>
                    <a:pt x="197" y="66"/>
                  </a:cubicBezTo>
                  <a:cubicBezTo>
                    <a:pt x="206" y="64"/>
                    <a:pt x="243" y="68"/>
                    <a:pt x="250" y="64"/>
                  </a:cubicBezTo>
                  <a:cubicBezTo>
                    <a:pt x="258" y="60"/>
                    <a:pt x="268" y="59"/>
                    <a:pt x="265" y="53"/>
                  </a:cubicBezTo>
                  <a:cubicBezTo>
                    <a:pt x="263" y="48"/>
                    <a:pt x="251" y="41"/>
                    <a:pt x="254" y="37"/>
                  </a:cubicBezTo>
                  <a:cubicBezTo>
                    <a:pt x="255" y="36"/>
                    <a:pt x="256" y="35"/>
                    <a:pt x="256" y="35"/>
                  </a:cubicBezTo>
                  <a:cubicBezTo>
                    <a:pt x="249" y="31"/>
                    <a:pt x="242" y="28"/>
                    <a:pt x="240" y="24"/>
                  </a:cubicBezTo>
                  <a:cubicBezTo>
                    <a:pt x="238" y="21"/>
                    <a:pt x="237" y="11"/>
                    <a:pt x="236" y="0"/>
                  </a:cubicBezTo>
                  <a:cubicBezTo>
                    <a:pt x="224" y="3"/>
                    <a:pt x="210" y="6"/>
                    <a:pt x="203" y="10"/>
                  </a:cubicBezTo>
                  <a:cubicBezTo>
                    <a:pt x="189" y="18"/>
                    <a:pt x="174" y="26"/>
                    <a:pt x="163" y="36"/>
                  </a:cubicBezTo>
                  <a:cubicBezTo>
                    <a:pt x="152" y="46"/>
                    <a:pt x="135" y="36"/>
                    <a:pt x="124" y="35"/>
                  </a:cubicBezTo>
                  <a:cubicBezTo>
                    <a:pt x="113" y="34"/>
                    <a:pt x="102" y="50"/>
                    <a:pt x="99" y="62"/>
                  </a:cubicBezTo>
                  <a:cubicBezTo>
                    <a:pt x="96" y="74"/>
                    <a:pt x="84" y="62"/>
                    <a:pt x="73" y="67"/>
                  </a:cubicBezTo>
                  <a:cubicBezTo>
                    <a:pt x="62" y="72"/>
                    <a:pt x="89" y="86"/>
                    <a:pt x="82" y="91"/>
                  </a:cubicBezTo>
                  <a:cubicBezTo>
                    <a:pt x="75" y="96"/>
                    <a:pt x="73" y="99"/>
                    <a:pt x="61" y="111"/>
                  </a:cubicBezTo>
                  <a:cubicBezTo>
                    <a:pt x="49" y="123"/>
                    <a:pt x="29" y="114"/>
                    <a:pt x="15" y="114"/>
                  </a:cubicBezTo>
                  <a:cubicBezTo>
                    <a:pt x="7" y="114"/>
                    <a:pt x="2" y="119"/>
                    <a:pt x="0" y="130"/>
                  </a:cubicBezTo>
                  <a:cubicBezTo>
                    <a:pt x="8" y="129"/>
                    <a:pt x="15" y="129"/>
                    <a:pt x="15" y="136"/>
                  </a:cubicBezTo>
                  <a:cubicBezTo>
                    <a:pt x="15" y="150"/>
                    <a:pt x="14" y="161"/>
                    <a:pt x="22" y="168"/>
                  </a:cubicBezTo>
                  <a:cubicBezTo>
                    <a:pt x="30" y="175"/>
                    <a:pt x="19" y="201"/>
                    <a:pt x="31" y="201"/>
                  </a:cubicBezTo>
                  <a:cubicBezTo>
                    <a:pt x="43" y="201"/>
                    <a:pt x="64" y="206"/>
                    <a:pt x="67" y="202"/>
                  </a:cubicBezTo>
                  <a:cubicBezTo>
                    <a:pt x="70" y="198"/>
                    <a:pt x="71" y="185"/>
                    <a:pt x="85" y="191"/>
                  </a:cubicBezTo>
                  <a:cubicBezTo>
                    <a:pt x="99" y="197"/>
                    <a:pt x="109" y="211"/>
                    <a:pt x="118" y="212"/>
                  </a:cubicBezTo>
                  <a:cubicBezTo>
                    <a:pt x="127" y="213"/>
                    <a:pt x="154" y="222"/>
                    <a:pt x="163" y="228"/>
                  </a:cubicBezTo>
                  <a:cubicBezTo>
                    <a:pt x="172" y="234"/>
                    <a:pt x="185" y="247"/>
                    <a:pt x="192" y="245"/>
                  </a:cubicBezTo>
                  <a:cubicBezTo>
                    <a:pt x="199" y="243"/>
                    <a:pt x="202" y="238"/>
                    <a:pt x="202" y="232"/>
                  </a:cubicBezTo>
                  <a:cubicBezTo>
                    <a:pt x="202" y="228"/>
                    <a:pt x="207" y="212"/>
                    <a:pt x="212" y="202"/>
                  </a:cubicBezTo>
                  <a:cubicBezTo>
                    <a:pt x="207" y="198"/>
                    <a:pt x="202" y="195"/>
                    <a:pt x="199" y="18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96" name="Freeform 214"/>
            <p:cNvSpPr>
              <a:spLocks/>
            </p:cNvSpPr>
            <p:nvPr/>
          </p:nvSpPr>
          <p:spPr bwMode="auto">
            <a:xfrm>
              <a:off x="10687050" y="3033713"/>
              <a:ext cx="1155700" cy="1354138"/>
            </a:xfrm>
            <a:custGeom>
              <a:avLst/>
              <a:gdLst>
                <a:gd name="T0" fmla="*/ 303 w 308"/>
                <a:gd name="T1" fmla="*/ 207 h 360"/>
                <a:gd name="T2" fmla="*/ 280 w 308"/>
                <a:gd name="T3" fmla="*/ 193 h 360"/>
                <a:gd name="T4" fmla="*/ 269 w 308"/>
                <a:gd name="T5" fmla="*/ 140 h 360"/>
                <a:gd name="T6" fmla="*/ 258 w 308"/>
                <a:gd name="T7" fmla="*/ 102 h 360"/>
                <a:gd name="T8" fmla="*/ 254 w 308"/>
                <a:gd name="T9" fmla="*/ 70 h 360"/>
                <a:gd name="T10" fmla="*/ 247 w 308"/>
                <a:gd name="T11" fmla="*/ 44 h 360"/>
                <a:gd name="T12" fmla="*/ 229 w 308"/>
                <a:gd name="T13" fmla="*/ 10 h 360"/>
                <a:gd name="T14" fmla="*/ 176 w 308"/>
                <a:gd name="T15" fmla="*/ 3 h 360"/>
                <a:gd name="T16" fmla="*/ 110 w 308"/>
                <a:gd name="T17" fmla="*/ 2 h 360"/>
                <a:gd name="T18" fmla="*/ 65 w 308"/>
                <a:gd name="T19" fmla="*/ 23 h 360"/>
                <a:gd name="T20" fmla="*/ 76 w 308"/>
                <a:gd name="T21" fmla="*/ 58 h 360"/>
                <a:gd name="T22" fmla="*/ 61 w 308"/>
                <a:gd name="T23" fmla="*/ 92 h 360"/>
                <a:gd name="T24" fmla="*/ 92 w 308"/>
                <a:gd name="T25" fmla="*/ 98 h 360"/>
                <a:gd name="T26" fmla="*/ 163 w 308"/>
                <a:gd name="T27" fmla="*/ 90 h 360"/>
                <a:gd name="T28" fmla="*/ 150 w 308"/>
                <a:gd name="T29" fmla="*/ 108 h 360"/>
                <a:gd name="T30" fmla="*/ 110 w 308"/>
                <a:gd name="T31" fmla="*/ 128 h 360"/>
                <a:gd name="T32" fmla="*/ 92 w 308"/>
                <a:gd name="T33" fmla="*/ 159 h 360"/>
                <a:gd name="T34" fmla="*/ 119 w 308"/>
                <a:gd name="T35" fmla="*/ 181 h 360"/>
                <a:gd name="T36" fmla="*/ 109 w 308"/>
                <a:gd name="T37" fmla="*/ 206 h 360"/>
                <a:gd name="T38" fmla="*/ 88 w 308"/>
                <a:gd name="T39" fmla="*/ 232 h 360"/>
                <a:gd name="T40" fmla="*/ 58 w 308"/>
                <a:gd name="T41" fmla="*/ 220 h 360"/>
                <a:gd name="T42" fmla="*/ 48 w 308"/>
                <a:gd name="T43" fmla="*/ 202 h 360"/>
                <a:gd name="T44" fmla="*/ 20 w 308"/>
                <a:gd name="T45" fmla="*/ 206 h 360"/>
                <a:gd name="T46" fmla="*/ 13 w 308"/>
                <a:gd name="T47" fmla="*/ 209 h 360"/>
                <a:gd name="T48" fmla="*/ 20 w 308"/>
                <a:gd name="T49" fmla="*/ 257 h 360"/>
                <a:gd name="T50" fmla="*/ 42 w 308"/>
                <a:gd name="T51" fmla="*/ 262 h 360"/>
                <a:gd name="T52" fmla="*/ 70 w 308"/>
                <a:gd name="T53" fmla="*/ 292 h 360"/>
                <a:gd name="T54" fmla="*/ 77 w 308"/>
                <a:gd name="T55" fmla="*/ 357 h 360"/>
                <a:gd name="T56" fmla="*/ 147 w 308"/>
                <a:gd name="T57" fmla="*/ 356 h 360"/>
                <a:gd name="T58" fmla="*/ 216 w 308"/>
                <a:gd name="T59" fmla="*/ 340 h 360"/>
                <a:gd name="T60" fmla="*/ 275 w 308"/>
                <a:gd name="T61" fmla="*/ 310 h 360"/>
                <a:gd name="T62" fmla="*/ 296 w 308"/>
                <a:gd name="T63" fmla="*/ 257 h 360"/>
                <a:gd name="T64" fmla="*/ 308 w 308"/>
                <a:gd name="T65" fmla="*/ 22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8" h="360">
                  <a:moveTo>
                    <a:pt x="308" y="221"/>
                  </a:moveTo>
                  <a:cubicBezTo>
                    <a:pt x="307" y="212"/>
                    <a:pt x="306" y="207"/>
                    <a:pt x="303" y="207"/>
                  </a:cubicBezTo>
                  <a:cubicBezTo>
                    <a:pt x="300" y="208"/>
                    <a:pt x="294" y="220"/>
                    <a:pt x="286" y="212"/>
                  </a:cubicBezTo>
                  <a:cubicBezTo>
                    <a:pt x="278" y="204"/>
                    <a:pt x="277" y="199"/>
                    <a:pt x="280" y="193"/>
                  </a:cubicBezTo>
                  <a:cubicBezTo>
                    <a:pt x="282" y="186"/>
                    <a:pt x="277" y="177"/>
                    <a:pt x="277" y="169"/>
                  </a:cubicBezTo>
                  <a:cubicBezTo>
                    <a:pt x="277" y="161"/>
                    <a:pt x="269" y="146"/>
                    <a:pt x="269" y="140"/>
                  </a:cubicBezTo>
                  <a:cubicBezTo>
                    <a:pt x="269" y="135"/>
                    <a:pt x="274" y="122"/>
                    <a:pt x="272" y="114"/>
                  </a:cubicBezTo>
                  <a:cubicBezTo>
                    <a:pt x="271" y="106"/>
                    <a:pt x="262" y="109"/>
                    <a:pt x="258" y="102"/>
                  </a:cubicBezTo>
                  <a:cubicBezTo>
                    <a:pt x="255" y="96"/>
                    <a:pt x="245" y="84"/>
                    <a:pt x="249" y="80"/>
                  </a:cubicBezTo>
                  <a:cubicBezTo>
                    <a:pt x="253" y="77"/>
                    <a:pt x="256" y="74"/>
                    <a:pt x="254" y="70"/>
                  </a:cubicBezTo>
                  <a:cubicBezTo>
                    <a:pt x="252" y="67"/>
                    <a:pt x="252" y="63"/>
                    <a:pt x="255" y="59"/>
                  </a:cubicBezTo>
                  <a:cubicBezTo>
                    <a:pt x="258" y="56"/>
                    <a:pt x="252" y="48"/>
                    <a:pt x="247" y="44"/>
                  </a:cubicBezTo>
                  <a:cubicBezTo>
                    <a:pt x="243" y="41"/>
                    <a:pt x="232" y="38"/>
                    <a:pt x="233" y="32"/>
                  </a:cubicBezTo>
                  <a:cubicBezTo>
                    <a:pt x="234" y="27"/>
                    <a:pt x="233" y="16"/>
                    <a:pt x="229" y="10"/>
                  </a:cubicBezTo>
                  <a:cubicBezTo>
                    <a:pt x="228" y="9"/>
                    <a:pt x="227" y="7"/>
                    <a:pt x="226" y="5"/>
                  </a:cubicBezTo>
                  <a:cubicBezTo>
                    <a:pt x="204" y="4"/>
                    <a:pt x="179" y="3"/>
                    <a:pt x="176" y="3"/>
                  </a:cubicBezTo>
                  <a:cubicBezTo>
                    <a:pt x="170" y="3"/>
                    <a:pt x="160" y="19"/>
                    <a:pt x="146" y="21"/>
                  </a:cubicBezTo>
                  <a:cubicBezTo>
                    <a:pt x="132" y="23"/>
                    <a:pt x="122" y="4"/>
                    <a:pt x="110" y="2"/>
                  </a:cubicBezTo>
                  <a:cubicBezTo>
                    <a:pt x="98" y="0"/>
                    <a:pt x="91" y="7"/>
                    <a:pt x="90" y="11"/>
                  </a:cubicBezTo>
                  <a:cubicBezTo>
                    <a:pt x="89" y="15"/>
                    <a:pt x="70" y="15"/>
                    <a:pt x="65" y="23"/>
                  </a:cubicBezTo>
                  <a:cubicBezTo>
                    <a:pt x="60" y="31"/>
                    <a:pt x="78" y="30"/>
                    <a:pt x="78" y="36"/>
                  </a:cubicBezTo>
                  <a:cubicBezTo>
                    <a:pt x="78" y="42"/>
                    <a:pt x="76" y="49"/>
                    <a:pt x="76" y="58"/>
                  </a:cubicBezTo>
                  <a:cubicBezTo>
                    <a:pt x="76" y="63"/>
                    <a:pt x="67" y="66"/>
                    <a:pt x="57" y="68"/>
                  </a:cubicBezTo>
                  <a:cubicBezTo>
                    <a:pt x="58" y="79"/>
                    <a:pt x="59" y="89"/>
                    <a:pt x="61" y="92"/>
                  </a:cubicBezTo>
                  <a:cubicBezTo>
                    <a:pt x="63" y="96"/>
                    <a:pt x="70" y="99"/>
                    <a:pt x="77" y="103"/>
                  </a:cubicBezTo>
                  <a:cubicBezTo>
                    <a:pt x="81" y="100"/>
                    <a:pt x="88" y="98"/>
                    <a:pt x="92" y="98"/>
                  </a:cubicBezTo>
                  <a:cubicBezTo>
                    <a:pt x="98" y="99"/>
                    <a:pt x="117" y="95"/>
                    <a:pt x="121" y="90"/>
                  </a:cubicBezTo>
                  <a:cubicBezTo>
                    <a:pt x="125" y="85"/>
                    <a:pt x="156" y="85"/>
                    <a:pt x="163" y="90"/>
                  </a:cubicBezTo>
                  <a:cubicBezTo>
                    <a:pt x="169" y="95"/>
                    <a:pt x="169" y="94"/>
                    <a:pt x="163" y="97"/>
                  </a:cubicBezTo>
                  <a:cubicBezTo>
                    <a:pt x="157" y="100"/>
                    <a:pt x="153" y="104"/>
                    <a:pt x="150" y="108"/>
                  </a:cubicBezTo>
                  <a:cubicBezTo>
                    <a:pt x="147" y="113"/>
                    <a:pt x="129" y="118"/>
                    <a:pt x="121" y="118"/>
                  </a:cubicBezTo>
                  <a:cubicBezTo>
                    <a:pt x="113" y="119"/>
                    <a:pt x="110" y="124"/>
                    <a:pt x="110" y="128"/>
                  </a:cubicBezTo>
                  <a:cubicBezTo>
                    <a:pt x="110" y="131"/>
                    <a:pt x="108" y="134"/>
                    <a:pt x="103" y="135"/>
                  </a:cubicBezTo>
                  <a:cubicBezTo>
                    <a:pt x="97" y="136"/>
                    <a:pt x="92" y="156"/>
                    <a:pt x="92" y="159"/>
                  </a:cubicBezTo>
                  <a:cubicBezTo>
                    <a:pt x="91" y="163"/>
                    <a:pt x="94" y="172"/>
                    <a:pt x="102" y="175"/>
                  </a:cubicBezTo>
                  <a:cubicBezTo>
                    <a:pt x="109" y="178"/>
                    <a:pt x="119" y="175"/>
                    <a:pt x="119" y="181"/>
                  </a:cubicBezTo>
                  <a:cubicBezTo>
                    <a:pt x="119" y="188"/>
                    <a:pt x="128" y="194"/>
                    <a:pt x="127" y="196"/>
                  </a:cubicBezTo>
                  <a:cubicBezTo>
                    <a:pt x="125" y="199"/>
                    <a:pt x="114" y="204"/>
                    <a:pt x="109" y="206"/>
                  </a:cubicBezTo>
                  <a:cubicBezTo>
                    <a:pt x="104" y="208"/>
                    <a:pt x="92" y="220"/>
                    <a:pt x="92" y="223"/>
                  </a:cubicBezTo>
                  <a:cubicBezTo>
                    <a:pt x="92" y="226"/>
                    <a:pt x="92" y="232"/>
                    <a:pt x="88" y="232"/>
                  </a:cubicBezTo>
                  <a:cubicBezTo>
                    <a:pt x="84" y="233"/>
                    <a:pt x="83" y="234"/>
                    <a:pt x="75" y="232"/>
                  </a:cubicBezTo>
                  <a:cubicBezTo>
                    <a:pt x="67" y="229"/>
                    <a:pt x="59" y="226"/>
                    <a:pt x="58" y="220"/>
                  </a:cubicBezTo>
                  <a:cubicBezTo>
                    <a:pt x="58" y="214"/>
                    <a:pt x="50" y="211"/>
                    <a:pt x="53" y="208"/>
                  </a:cubicBezTo>
                  <a:cubicBezTo>
                    <a:pt x="56" y="206"/>
                    <a:pt x="49" y="206"/>
                    <a:pt x="48" y="202"/>
                  </a:cubicBezTo>
                  <a:cubicBezTo>
                    <a:pt x="47" y="198"/>
                    <a:pt x="45" y="194"/>
                    <a:pt x="42" y="196"/>
                  </a:cubicBezTo>
                  <a:cubicBezTo>
                    <a:pt x="39" y="199"/>
                    <a:pt x="30" y="208"/>
                    <a:pt x="20" y="206"/>
                  </a:cubicBezTo>
                  <a:cubicBezTo>
                    <a:pt x="19" y="205"/>
                    <a:pt x="19" y="205"/>
                    <a:pt x="18" y="205"/>
                  </a:cubicBezTo>
                  <a:cubicBezTo>
                    <a:pt x="17" y="206"/>
                    <a:pt x="15" y="208"/>
                    <a:pt x="13" y="209"/>
                  </a:cubicBezTo>
                  <a:cubicBezTo>
                    <a:pt x="0" y="221"/>
                    <a:pt x="13" y="228"/>
                    <a:pt x="20" y="237"/>
                  </a:cubicBezTo>
                  <a:cubicBezTo>
                    <a:pt x="27" y="246"/>
                    <a:pt x="13" y="246"/>
                    <a:pt x="20" y="257"/>
                  </a:cubicBezTo>
                  <a:cubicBezTo>
                    <a:pt x="23" y="263"/>
                    <a:pt x="28" y="266"/>
                    <a:pt x="33" y="270"/>
                  </a:cubicBezTo>
                  <a:cubicBezTo>
                    <a:pt x="36" y="265"/>
                    <a:pt x="39" y="262"/>
                    <a:pt x="42" y="262"/>
                  </a:cubicBezTo>
                  <a:cubicBezTo>
                    <a:pt x="51" y="264"/>
                    <a:pt x="60" y="269"/>
                    <a:pt x="66" y="268"/>
                  </a:cubicBezTo>
                  <a:cubicBezTo>
                    <a:pt x="72" y="267"/>
                    <a:pt x="73" y="282"/>
                    <a:pt x="70" y="292"/>
                  </a:cubicBezTo>
                  <a:cubicBezTo>
                    <a:pt x="67" y="302"/>
                    <a:pt x="67" y="339"/>
                    <a:pt x="70" y="345"/>
                  </a:cubicBezTo>
                  <a:cubicBezTo>
                    <a:pt x="71" y="347"/>
                    <a:pt x="74" y="352"/>
                    <a:pt x="77" y="357"/>
                  </a:cubicBezTo>
                  <a:cubicBezTo>
                    <a:pt x="85" y="351"/>
                    <a:pt x="92" y="347"/>
                    <a:pt x="94" y="347"/>
                  </a:cubicBezTo>
                  <a:cubicBezTo>
                    <a:pt x="100" y="347"/>
                    <a:pt x="129" y="360"/>
                    <a:pt x="147" y="356"/>
                  </a:cubicBezTo>
                  <a:cubicBezTo>
                    <a:pt x="165" y="352"/>
                    <a:pt x="180" y="342"/>
                    <a:pt x="186" y="340"/>
                  </a:cubicBezTo>
                  <a:cubicBezTo>
                    <a:pt x="192" y="338"/>
                    <a:pt x="201" y="349"/>
                    <a:pt x="216" y="340"/>
                  </a:cubicBezTo>
                  <a:cubicBezTo>
                    <a:pt x="231" y="331"/>
                    <a:pt x="237" y="323"/>
                    <a:pt x="237" y="315"/>
                  </a:cubicBezTo>
                  <a:cubicBezTo>
                    <a:pt x="237" y="310"/>
                    <a:pt x="258" y="310"/>
                    <a:pt x="275" y="310"/>
                  </a:cubicBezTo>
                  <a:cubicBezTo>
                    <a:pt x="272" y="304"/>
                    <a:pt x="273" y="300"/>
                    <a:pt x="273" y="295"/>
                  </a:cubicBezTo>
                  <a:cubicBezTo>
                    <a:pt x="272" y="289"/>
                    <a:pt x="299" y="263"/>
                    <a:pt x="296" y="257"/>
                  </a:cubicBezTo>
                  <a:cubicBezTo>
                    <a:pt x="294" y="251"/>
                    <a:pt x="292" y="242"/>
                    <a:pt x="295" y="237"/>
                  </a:cubicBezTo>
                  <a:cubicBezTo>
                    <a:pt x="298" y="232"/>
                    <a:pt x="308" y="230"/>
                    <a:pt x="308" y="22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97" name="Freeform 215"/>
            <p:cNvSpPr>
              <a:spLocks/>
            </p:cNvSpPr>
            <p:nvPr/>
          </p:nvSpPr>
          <p:spPr bwMode="auto">
            <a:xfrm>
              <a:off x="7458075" y="4060826"/>
              <a:ext cx="1193800" cy="679450"/>
            </a:xfrm>
            <a:custGeom>
              <a:avLst/>
              <a:gdLst>
                <a:gd name="T0" fmla="*/ 305 w 318"/>
                <a:gd name="T1" fmla="*/ 11 h 181"/>
                <a:gd name="T2" fmla="*/ 280 w 318"/>
                <a:gd name="T3" fmla="*/ 16 h 181"/>
                <a:gd name="T4" fmla="*/ 279 w 318"/>
                <a:gd name="T5" fmla="*/ 19 h 181"/>
                <a:gd name="T6" fmla="*/ 238 w 318"/>
                <a:gd name="T7" fmla="*/ 29 h 181"/>
                <a:gd name="T8" fmla="*/ 217 w 318"/>
                <a:gd name="T9" fmla="*/ 31 h 181"/>
                <a:gd name="T10" fmla="*/ 194 w 318"/>
                <a:gd name="T11" fmla="*/ 27 h 181"/>
                <a:gd name="T12" fmla="*/ 202 w 318"/>
                <a:gd name="T13" fmla="*/ 10 h 181"/>
                <a:gd name="T14" fmla="*/ 190 w 318"/>
                <a:gd name="T15" fmla="*/ 0 h 181"/>
                <a:gd name="T16" fmla="*/ 183 w 318"/>
                <a:gd name="T17" fmla="*/ 6 h 181"/>
                <a:gd name="T18" fmla="*/ 164 w 318"/>
                <a:gd name="T19" fmla="*/ 8 h 181"/>
                <a:gd name="T20" fmla="*/ 154 w 318"/>
                <a:gd name="T21" fmla="*/ 34 h 181"/>
                <a:gd name="T22" fmla="*/ 130 w 318"/>
                <a:gd name="T23" fmla="*/ 47 h 181"/>
                <a:gd name="T24" fmla="*/ 129 w 318"/>
                <a:gd name="T25" fmla="*/ 69 h 181"/>
                <a:gd name="T26" fmla="*/ 97 w 318"/>
                <a:gd name="T27" fmla="*/ 79 h 181"/>
                <a:gd name="T28" fmla="*/ 71 w 318"/>
                <a:gd name="T29" fmla="*/ 80 h 181"/>
                <a:gd name="T30" fmla="*/ 46 w 318"/>
                <a:gd name="T31" fmla="*/ 91 h 181"/>
                <a:gd name="T32" fmla="*/ 27 w 318"/>
                <a:gd name="T33" fmla="*/ 96 h 181"/>
                <a:gd name="T34" fmla="*/ 1 w 318"/>
                <a:gd name="T35" fmla="*/ 115 h 181"/>
                <a:gd name="T36" fmla="*/ 6 w 318"/>
                <a:gd name="T37" fmla="*/ 135 h 181"/>
                <a:gd name="T38" fmla="*/ 32 w 318"/>
                <a:gd name="T39" fmla="*/ 151 h 181"/>
                <a:gd name="T40" fmla="*/ 38 w 318"/>
                <a:gd name="T41" fmla="*/ 157 h 181"/>
                <a:gd name="T42" fmla="*/ 69 w 318"/>
                <a:gd name="T43" fmla="*/ 147 h 181"/>
                <a:gd name="T44" fmla="*/ 98 w 318"/>
                <a:gd name="T45" fmla="*/ 159 h 181"/>
                <a:gd name="T46" fmla="*/ 105 w 318"/>
                <a:gd name="T47" fmla="*/ 170 h 181"/>
                <a:gd name="T48" fmla="*/ 108 w 318"/>
                <a:gd name="T49" fmla="*/ 169 h 181"/>
                <a:gd name="T50" fmla="*/ 132 w 318"/>
                <a:gd name="T51" fmla="*/ 176 h 181"/>
                <a:gd name="T52" fmla="*/ 159 w 318"/>
                <a:gd name="T53" fmla="*/ 160 h 181"/>
                <a:gd name="T54" fmla="*/ 185 w 318"/>
                <a:gd name="T55" fmla="*/ 158 h 181"/>
                <a:gd name="T56" fmla="*/ 211 w 318"/>
                <a:gd name="T57" fmla="*/ 131 h 181"/>
                <a:gd name="T58" fmla="*/ 241 w 318"/>
                <a:gd name="T59" fmla="*/ 118 h 181"/>
                <a:gd name="T60" fmla="*/ 263 w 318"/>
                <a:gd name="T61" fmla="*/ 96 h 181"/>
                <a:gd name="T62" fmla="*/ 266 w 318"/>
                <a:gd name="T63" fmla="*/ 71 h 181"/>
                <a:gd name="T64" fmla="*/ 276 w 318"/>
                <a:gd name="T65" fmla="*/ 58 h 181"/>
                <a:gd name="T66" fmla="*/ 302 w 318"/>
                <a:gd name="T67" fmla="*/ 33 h 181"/>
                <a:gd name="T68" fmla="*/ 305 w 318"/>
                <a:gd name="T69" fmla="*/ 1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18" h="181">
                  <a:moveTo>
                    <a:pt x="305" y="11"/>
                  </a:moveTo>
                  <a:cubicBezTo>
                    <a:pt x="298" y="6"/>
                    <a:pt x="290" y="12"/>
                    <a:pt x="280" y="16"/>
                  </a:cubicBezTo>
                  <a:cubicBezTo>
                    <a:pt x="280" y="17"/>
                    <a:pt x="279" y="19"/>
                    <a:pt x="279" y="19"/>
                  </a:cubicBezTo>
                  <a:cubicBezTo>
                    <a:pt x="277" y="25"/>
                    <a:pt x="245" y="32"/>
                    <a:pt x="238" y="29"/>
                  </a:cubicBezTo>
                  <a:cubicBezTo>
                    <a:pt x="231" y="26"/>
                    <a:pt x="223" y="33"/>
                    <a:pt x="217" y="31"/>
                  </a:cubicBezTo>
                  <a:cubicBezTo>
                    <a:pt x="211" y="29"/>
                    <a:pt x="201" y="33"/>
                    <a:pt x="194" y="27"/>
                  </a:cubicBezTo>
                  <a:cubicBezTo>
                    <a:pt x="187" y="21"/>
                    <a:pt x="196" y="15"/>
                    <a:pt x="202" y="10"/>
                  </a:cubicBezTo>
                  <a:cubicBezTo>
                    <a:pt x="208" y="5"/>
                    <a:pt x="193" y="0"/>
                    <a:pt x="190" y="0"/>
                  </a:cubicBezTo>
                  <a:cubicBezTo>
                    <a:pt x="187" y="0"/>
                    <a:pt x="188" y="3"/>
                    <a:pt x="183" y="6"/>
                  </a:cubicBezTo>
                  <a:cubicBezTo>
                    <a:pt x="178" y="9"/>
                    <a:pt x="171" y="1"/>
                    <a:pt x="164" y="8"/>
                  </a:cubicBezTo>
                  <a:cubicBezTo>
                    <a:pt x="157" y="15"/>
                    <a:pt x="158" y="25"/>
                    <a:pt x="154" y="34"/>
                  </a:cubicBezTo>
                  <a:cubicBezTo>
                    <a:pt x="150" y="43"/>
                    <a:pt x="136" y="42"/>
                    <a:pt x="130" y="47"/>
                  </a:cubicBezTo>
                  <a:cubicBezTo>
                    <a:pt x="124" y="52"/>
                    <a:pt x="129" y="62"/>
                    <a:pt x="129" y="69"/>
                  </a:cubicBezTo>
                  <a:cubicBezTo>
                    <a:pt x="129" y="76"/>
                    <a:pt x="106" y="77"/>
                    <a:pt x="97" y="79"/>
                  </a:cubicBezTo>
                  <a:cubicBezTo>
                    <a:pt x="88" y="81"/>
                    <a:pt x="80" y="79"/>
                    <a:pt x="71" y="80"/>
                  </a:cubicBezTo>
                  <a:cubicBezTo>
                    <a:pt x="62" y="81"/>
                    <a:pt x="50" y="87"/>
                    <a:pt x="46" y="91"/>
                  </a:cubicBezTo>
                  <a:cubicBezTo>
                    <a:pt x="44" y="94"/>
                    <a:pt x="35" y="95"/>
                    <a:pt x="27" y="96"/>
                  </a:cubicBezTo>
                  <a:cubicBezTo>
                    <a:pt x="21" y="106"/>
                    <a:pt x="2" y="112"/>
                    <a:pt x="1" y="115"/>
                  </a:cubicBezTo>
                  <a:cubicBezTo>
                    <a:pt x="0" y="119"/>
                    <a:pt x="3" y="126"/>
                    <a:pt x="6" y="135"/>
                  </a:cubicBezTo>
                  <a:cubicBezTo>
                    <a:pt x="9" y="145"/>
                    <a:pt x="19" y="143"/>
                    <a:pt x="32" y="151"/>
                  </a:cubicBezTo>
                  <a:cubicBezTo>
                    <a:pt x="34" y="153"/>
                    <a:pt x="36" y="155"/>
                    <a:pt x="38" y="157"/>
                  </a:cubicBezTo>
                  <a:cubicBezTo>
                    <a:pt x="52" y="152"/>
                    <a:pt x="65" y="147"/>
                    <a:pt x="69" y="147"/>
                  </a:cubicBezTo>
                  <a:cubicBezTo>
                    <a:pt x="76" y="147"/>
                    <a:pt x="90" y="153"/>
                    <a:pt x="98" y="159"/>
                  </a:cubicBezTo>
                  <a:cubicBezTo>
                    <a:pt x="101" y="162"/>
                    <a:pt x="103" y="165"/>
                    <a:pt x="105" y="170"/>
                  </a:cubicBezTo>
                  <a:cubicBezTo>
                    <a:pt x="106" y="170"/>
                    <a:pt x="107" y="169"/>
                    <a:pt x="108" y="169"/>
                  </a:cubicBezTo>
                  <a:cubicBezTo>
                    <a:pt x="120" y="169"/>
                    <a:pt x="124" y="181"/>
                    <a:pt x="132" y="176"/>
                  </a:cubicBezTo>
                  <a:cubicBezTo>
                    <a:pt x="140" y="171"/>
                    <a:pt x="148" y="161"/>
                    <a:pt x="159" y="160"/>
                  </a:cubicBezTo>
                  <a:cubicBezTo>
                    <a:pt x="170" y="159"/>
                    <a:pt x="176" y="163"/>
                    <a:pt x="185" y="158"/>
                  </a:cubicBezTo>
                  <a:cubicBezTo>
                    <a:pt x="194" y="153"/>
                    <a:pt x="204" y="131"/>
                    <a:pt x="211" y="131"/>
                  </a:cubicBezTo>
                  <a:cubicBezTo>
                    <a:pt x="218" y="131"/>
                    <a:pt x="241" y="127"/>
                    <a:pt x="241" y="118"/>
                  </a:cubicBezTo>
                  <a:cubicBezTo>
                    <a:pt x="241" y="109"/>
                    <a:pt x="263" y="101"/>
                    <a:pt x="263" y="96"/>
                  </a:cubicBezTo>
                  <a:cubicBezTo>
                    <a:pt x="263" y="91"/>
                    <a:pt x="263" y="76"/>
                    <a:pt x="266" y="71"/>
                  </a:cubicBezTo>
                  <a:cubicBezTo>
                    <a:pt x="269" y="66"/>
                    <a:pt x="276" y="68"/>
                    <a:pt x="276" y="58"/>
                  </a:cubicBezTo>
                  <a:cubicBezTo>
                    <a:pt x="276" y="48"/>
                    <a:pt x="302" y="41"/>
                    <a:pt x="302" y="33"/>
                  </a:cubicBezTo>
                  <a:cubicBezTo>
                    <a:pt x="302" y="25"/>
                    <a:pt x="318" y="20"/>
                    <a:pt x="305" y="1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98" name="Freeform 216"/>
            <p:cNvSpPr>
              <a:spLocks/>
            </p:cNvSpPr>
            <p:nvPr/>
          </p:nvSpPr>
          <p:spPr bwMode="auto">
            <a:xfrm>
              <a:off x="6865938" y="4613276"/>
              <a:ext cx="998538" cy="750888"/>
            </a:xfrm>
            <a:custGeom>
              <a:avLst/>
              <a:gdLst>
                <a:gd name="T0" fmla="*/ 256 w 266"/>
                <a:gd name="T1" fmla="*/ 12 h 200"/>
                <a:gd name="T2" fmla="*/ 227 w 266"/>
                <a:gd name="T3" fmla="*/ 0 h 200"/>
                <a:gd name="T4" fmla="*/ 196 w 266"/>
                <a:gd name="T5" fmla="*/ 10 h 200"/>
                <a:gd name="T6" fmla="*/ 189 w 266"/>
                <a:gd name="T7" fmla="*/ 35 h 200"/>
                <a:gd name="T8" fmla="*/ 161 w 266"/>
                <a:gd name="T9" fmla="*/ 42 h 200"/>
                <a:gd name="T10" fmla="*/ 111 w 266"/>
                <a:gd name="T11" fmla="*/ 58 h 200"/>
                <a:gd name="T12" fmla="*/ 93 w 266"/>
                <a:gd name="T13" fmla="*/ 74 h 200"/>
                <a:gd name="T14" fmla="*/ 75 w 266"/>
                <a:gd name="T15" fmla="*/ 39 h 200"/>
                <a:gd name="T16" fmla="*/ 65 w 266"/>
                <a:gd name="T17" fmla="*/ 55 h 200"/>
                <a:gd name="T18" fmla="*/ 51 w 266"/>
                <a:gd name="T19" fmla="*/ 60 h 200"/>
                <a:gd name="T20" fmla="*/ 26 w 266"/>
                <a:gd name="T21" fmla="*/ 95 h 200"/>
                <a:gd name="T22" fmla="*/ 0 w 266"/>
                <a:gd name="T23" fmla="*/ 132 h 200"/>
                <a:gd name="T24" fmla="*/ 9 w 266"/>
                <a:gd name="T25" fmla="*/ 138 h 200"/>
                <a:gd name="T26" fmla="*/ 40 w 266"/>
                <a:gd name="T27" fmla="*/ 156 h 200"/>
                <a:gd name="T28" fmla="*/ 45 w 266"/>
                <a:gd name="T29" fmla="*/ 157 h 200"/>
                <a:gd name="T30" fmla="*/ 75 w 266"/>
                <a:gd name="T31" fmla="*/ 169 h 200"/>
                <a:gd name="T32" fmla="*/ 100 w 266"/>
                <a:gd name="T33" fmla="*/ 179 h 200"/>
                <a:gd name="T34" fmla="*/ 108 w 266"/>
                <a:gd name="T35" fmla="*/ 199 h 200"/>
                <a:gd name="T36" fmla="*/ 120 w 266"/>
                <a:gd name="T37" fmla="*/ 192 h 200"/>
                <a:gd name="T38" fmla="*/ 140 w 266"/>
                <a:gd name="T39" fmla="*/ 190 h 200"/>
                <a:gd name="T40" fmla="*/ 154 w 266"/>
                <a:gd name="T41" fmla="*/ 193 h 200"/>
                <a:gd name="T42" fmla="*/ 173 w 266"/>
                <a:gd name="T43" fmla="*/ 194 h 200"/>
                <a:gd name="T44" fmla="*/ 209 w 266"/>
                <a:gd name="T45" fmla="*/ 173 h 200"/>
                <a:gd name="T46" fmla="*/ 232 w 266"/>
                <a:gd name="T47" fmla="*/ 171 h 200"/>
                <a:gd name="T48" fmla="*/ 266 w 266"/>
                <a:gd name="T49" fmla="*/ 151 h 200"/>
                <a:gd name="T50" fmla="*/ 263 w 266"/>
                <a:gd name="T51" fmla="*/ 135 h 200"/>
                <a:gd name="T52" fmla="*/ 253 w 266"/>
                <a:gd name="T53" fmla="*/ 119 h 200"/>
                <a:gd name="T54" fmla="*/ 253 w 266"/>
                <a:gd name="T55" fmla="*/ 105 h 200"/>
                <a:gd name="T56" fmla="*/ 235 w 266"/>
                <a:gd name="T57" fmla="*/ 96 h 200"/>
                <a:gd name="T58" fmla="*/ 236 w 266"/>
                <a:gd name="T59" fmla="*/ 73 h 200"/>
                <a:gd name="T60" fmla="*/ 241 w 266"/>
                <a:gd name="T61" fmla="*/ 66 h 200"/>
                <a:gd name="T62" fmla="*/ 237 w 266"/>
                <a:gd name="T63" fmla="*/ 56 h 200"/>
                <a:gd name="T64" fmla="*/ 263 w 266"/>
                <a:gd name="T65" fmla="*/ 23 h 200"/>
                <a:gd name="T66" fmla="*/ 256 w 266"/>
                <a:gd name="T67" fmla="*/ 12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6" h="200">
                  <a:moveTo>
                    <a:pt x="256" y="12"/>
                  </a:moveTo>
                  <a:cubicBezTo>
                    <a:pt x="248" y="6"/>
                    <a:pt x="234" y="0"/>
                    <a:pt x="227" y="0"/>
                  </a:cubicBezTo>
                  <a:cubicBezTo>
                    <a:pt x="223" y="0"/>
                    <a:pt x="210" y="5"/>
                    <a:pt x="196" y="10"/>
                  </a:cubicBezTo>
                  <a:cubicBezTo>
                    <a:pt x="201" y="20"/>
                    <a:pt x="198" y="34"/>
                    <a:pt x="189" y="35"/>
                  </a:cubicBezTo>
                  <a:cubicBezTo>
                    <a:pt x="177" y="36"/>
                    <a:pt x="169" y="35"/>
                    <a:pt x="161" y="42"/>
                  </a:cubicBezTo>
                  <a:cubicBezTo>
                    <a:pt x="153" y="48"/>
                    <a:pt x="119" y="48"/>
                    <a:pt x="111" y="58"/>
                  </a:cubicBezTo>
                  <a:cubicBezTo>
                    <a:pt x="102" y="67"/>
                    <a:pt x="100" y="74"/>
                    <a:pt x="93" y="74"/>
                  </a:cubicBezTo>
                  <a:cubicBezTo>
                    <a:pt x="85" y="74"/>
                    <a:pt x="81" y="44"/>
                    <a:pt x="75" y="39"/>
                  </a:cubicBezTo>
                  <a:cubicBezTo>
                    <a:pt x="69" y="34"/>
                    <a:pt x="71" y="45"/>
                    <a:pt x="65" y="55"/>
                  </a:cubicBezTo>
                  <a:cubicBezTo>
                    <a:pt x="58" y="65"/>
                    <a:pt x="57" y="57"/>
                    <a:pt x="51" y="60"/>
                  </a:cubicBezTo>
                  <a:cubicBezTo>
                    <a:pt x="45" y="62"/>
                    <a:pt x="29" y="87"/>
                    <a:pt x="26" y="95"/>
                  </a:cubicBezTo>
                  <a:cubicBezTo>
                    <a:pt x="24" y="100"/>
                    <a:pt x="12" y="117"/>
                    <a:pt x="0" y="132"/>
                  </a:cubicBezTo>
                  <a:cubicBezTo>
                    <a:pt x="3" y="133"/>
                    <a:pt x="5" y="135"/>
                    <a:pt x="9" y="138"/>
                  </a:cubicBezTo>
                  <a:cubicBezTo>
                    <a:pt x="16" y="144"/>
                    <a:pt x="29" y="148"/>
                    <a:pt x="40" y="156"/>
                  </a:cubicBezTo>
                  <a:cubicBezTo>
                    <a:pt x="41" y="155"/>
                    <a:pt x="43" y="155"/>
                    <a:pt x="45" y="157"/>
                  </a:cubicBezTo>
                  <a:cubicBezTo>
                    <a:pt x="53" y="163"/>
                    <a:pt x="63" y="169"/>
                    <a:pt x="75" y="169"/>
                  </a:cubicBezTo>
                  <a:cubicBezTo>
                    <a:pt x="86" y="169"/>
                    <a:pt x="98" y="175"/>
                    <a:pt x="100" y="179"/>
                  </a:cubicBezTo>
                  <a:cubicBezTo>
                    <a:pt x="101" y="183"/>
                    <a:pt x="104" y="200"/>
                    <a:pt x="108" y="199"/>
                  </a:cubicBezTo>
                  <a:cubicBezTo>
                    <a:pt x="111" y="198"/>
                    <a:pt x="115" y="191"/>
                    <a:pt x="120" y="192"/>
                  </a:cubicBezTo>
                  <a:cubicBezTo>
                    <a:pt x="124" y="192"/>
                    <a:pt x="133" y="187"/>
                    <a:pt x="140" y="190"/>
                  </a:cubicBezTo>
                  <a:cubicBezTo>
                    <a:pt x="148" y="194"/>
                    <a:pt x="148" y="194"/>
                    <a:pt x="154" y="193"/>
                  </a:cubicBezTo>
                  <a:cubicBezTo>
                    <a:pt x="159" y="192"/>
                    <a:pt x="167" y="198"/>
                    <a:pt x="173" y="194"/>
                  </a:cubicBezTo>
                  <a:cubicBezTo>
                    <a:pt x="180" y="191"/>
                    <a:pt x="202" y="174"/>
                    <a:pt x="209" y="173"/>
                  </a:cubicBezTo>
                  <a:cubicBezTo>
                    <a:pt x="217" y="172"/>
                    <a:pt x="223" y="176"/>
                    <a:pt x="232" y="171"/>
                  </a:cubicBezTo>
                  <a:cubicBezTo>
                    <a:pt x="236" y="169"/>
                    <a:pt x="251" y="160"/>
                    <a:pt x="266" y="151"/>
                  </a:cubicBezTo>
                  <a:cubicBezTo>
                    <a:pt x="265" y="145"/>
                    <a:pt x="264" y="139"/>
                    <a:pt x="263" y="135"/>
                  </a:cubicBezTo>
                  <a:cubicBezTo>
                    <a:pt x="260" y="124"/>
                    <a:pt x="253" y="126"/>
                    <a:pt x="253" y="119"/>
                  </a:cubicBezTo>
                  <a:cubicBezTo>
                    <a:pt x="253" y="112"/>
                    <a:pt x="260" y="109"/>
                    <a:pt x="253" y="105"/>
                  </a:cubicBezTo>
                  <a:cubicBezTo>
                    <a:pt x="246" y="101"/>
                    <a:pt x="237" y="108"/>
                    <a:pt x="235" y="96"/>
                  </a:cubicBezTo>
                  <a:cubicBezTo>
                    <a:pt x="233" y="84"/>
                    <a:pt x="234" y="76"/>
                    <a:pt x="236" y="73"/>
                  </a:cubicBezTo>
                  <a:cubicBezTo>
                    <a:pt x="238" y="70"/>
                    <a:pt x="242" y="71"/>
                    <a:pt x="241" y="66"/>
                  </a:cubicBezTo>
                  <a:cubicBezTo>
                    <a:pt x="240" y="61"/>
                    <a:pt x="236" y="62"/>
                    <a:pt x="237" y="56"/>
                  </a:cubicBezTo>
                  <a:cubicBezTo>
                    <a:pt x="238" y="51"/>
                    <a:pt x="252" y="26"/>
                    <a:pt x="263" y="23"/>
                  </a:cubicBezTo>
                  <a:cubicBezTo>
                    <a:pt x="261" y="18"/>
                    <a:pt x="259" y="15"/>
                    <a:pt x="256" y="12"/>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99" name="Freeform 217"/>
            <p:cNvSpPr>
              <a:spLocks/>
            </p:cNvSpPr>
            <p:nvPr/>
          </p:nvSpPr>
          <p:spPr bwMode="auto">
            <a:xfrm>
              <a:off x="7740650" y="4221163"/>
              <a:ext cx="1516063" cy="1101725"/>
            </a:xfrm>
            <a:custGeom>
              <a:avLst/>
              <a:gdLst>
                <a:gd name="T0" fmla="*/ 383 w 404"/>
                <a:gd name="T1" fmla="*/ 200 h 293"/>
                <a:gd name="T2" fmla="*/ 382 w 404"/>
                <a:gd name="T3" fmla="*/ 177 h 293"/>
                <a:gd name="T4" fmla="*/ 363 w 404"/>
                <a:gd name="T5" fmla="*/ 155 h 293"/>
                <a:gd name="T6" fmla="*/ 360 w 404"/>
                <a:gd name="T7" fmla="*/ 136 h 293"/>
                <a:gd name="T8" fmla="*/ 337 w 404"/>
                <a:gd name="T9" fmla="*/ 92 h 293"/>
                <a:gd name="T10" fmla="*/ 332 w 404"/>
                <a:gd name="T11" fmla="*/ 48 h 293"/>
                <a:gd name="T12" fmla="*/ 319 w 404"/>
                <a:gd name="T13" fmla="*/ 40 h 293"/>
                <a:gd name="T14" fmla="*/ 302 w 404"/>
                <a:gd name="T15" fmla="*/ 49 h 293"/>
                <a:gd name="T16" fmla="*/ 295 w 404"/>
                <a:gd name="T17" fmla="*/ 35 h 293"/>
                <a:gd name="T18" fmla="*/ 264 w 404"/>
                <a:gd name="T19" fmla="*/ 10 h 293"/>
                <a:gd name="T20" fmla="*/ 233 w 404"/>
                <a:gd name="T21" fmla="*/ 7 h 293"/>
                <a:gd name="T22" fmla="*/ 217 w 404"/>
                <a:gd name="T23" fmla="*/ 0 h 293"/>
                <a:gd name="T24" fmla="*/ 201 w 404"/>
                <a:gd name="T25" fmla="*/ 15 h 293"/>
                <a:gd name="T26" fmla="*/ 191 w 404"/>
                <a:gd name="T27" fmla="*/ 28 h 293"/>
                <a:gd name="T28" fmla="*/ 188 w 404"/>
                <a:gd name="T29" fmla="*/ 53 h 293"/>
                <a:gd name="T30" fmla="*/ 166 w 404"/>
                <a:gd name="T31" fmla="*/ 75 h 293"/>
                <a:gd name="T32" fmla="*/ 136 w 404"/>
                <a:gd name="T33" fmla="*/ 88 h 293"/>
                <a:gd name="T34" fmla="*/ 110 w 404"/>
                <a:gd name="T35" fmla="*/ 115 h 293"/>
                <a:gd name="T36" fmla="*/ 84 w 404"/>
                <a:gd name="T37" fmla="*/ 117 h 293"/>
                <a:gd name="T38" fmla="*/ 57 w 404"/>
                <a:gd name="T39" fmla="*/ 133 h 293"/>
                <a:gd name="T40" fmla="*/ 33 w 404"/>
                <a:gd name="T41" fmla="*/ 126 h 293"/>
                <a:gd name="T42" fmla="*/ 4 w 404"/>
                <a:gd name="T43" fmla="*/ 160 h 293"/>
                <a:gd name="T44" fmla="*/ 8 w 404"/>
                <a:gd name="T45" fmla="*/ 170 h 293"/>
                <a:gd name="T46" fmla="*/ 3 w 404"/>
                <a:gd name="T47" fmla="*/ 177 h 293"/>
                <a:gd name="T48" fmla="*/ 2 w 404"/>
                <a:gd name="T49" fmla="*/ 200 h 293"/>
                <a:gd name="T50" fmla="*/ 20 w 404"/>
                <a:gd name="T51" fmla="*/ 209 h 293"/>
                <a:gd name="T52" fmla="*/ 20 w 404"/>
                <a:gd name="T53" fmla="*/ 223 h 293"/>
                <a:gd name="T54" fmla="*/ 30 w 404"/>
                <a:gd name="T55" fmla="*/ 239 h 293"/>
                <a:gd name="T56" fmla="*/ 33 w 404"/>
                <a:gd name="T57" fmla="*/ 255 h 293"/>
                <a:gd name="T58" fmla="*/ 65 w 404"/>
                <a:gd name="T59" fmla="*/ 241 h 293"/>
                <a:gd name="T60" fmla="*/ 116 w 404"/>
                <a:gd name="T61" fmla="*/ 252 h 293"/>
                <a:gd name="T62" fmla="*/ 154 w 404"/>
                <a:gd name="T63" fmla="*/ 284 h 293"/>
                <a:gd name="T64" fmla="*/ 188 w 404"/>
                <a:gd name="T65" fmla="*/ 284 h 293"/>
                <a:gd name="T66" fmla="*/ 207 w 404"/>
                <a:gd name="T67" fmla="*/ 279 h 293"/>
                <a:gd name="T68" fmla="*/ 235 w 404"/>
                <a:gd name="T69" fmla="*/ 290 h 293"/>
                <a:gd name="T70" fmla="*/ 316 w 404"/>
                <a:gd name="T71" fmla="*/ 270 h 293"/>
                <a:gd name="T72" fmla="*/ 356 w 404"/>
                <a:gd name="T73" fmla="*/ 259 h 293"/>
                <a:gd name="T74" fmla="*/ 390 w 404"/>
                <a:gd name="T75" fmla="*/ 239 h 293"/>
                <a:gd name="T76" fmla="*/ 404 w 404"/>
                <a:gd name="T77" fmla="*/ 231 h 293"/>
                <a:gd name="T78" fmla="*/ 383 w 404"/>
                <a:gd name="T79" fmla="*/ 200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4" h="293">
                  <a:moveTo>
                    <a:pt x="383" y="200"/>
                  </a:moveTo>
                  <a:cubicBezTo>
                    <a:pt x="383" y="188"/>
                    <a:pt x="388" y="184"/>
                    <a:pt x="382" y="177"/>
                  </a:cubicBezTo>
                  <a:cubicBezTo>
                    <a:pt x="377" y="170"/>
                    <a:pt x="365" y="168"/>
                    <a:pt x="363" y="155"/>
                  </a:cubicBezTo>
                  <a:cubicBezTo>
                    <a:pt x="362" y="142"/>
                    <a:pt x="367" y="142"/>
                    <a:pt x="360" y="136"/>
                  </a:cubicBezTo>
                  <a:cubicBezTo>
                    <a:pt x="354" y="129"/>
                    <a:pt x="344" y="118"/>
                    <a:pt x="337" y="92"/>
                  </a:cubicBezTo>
                  <a:cubicBezTo>
                    <a:pt x="330" y="66"/>
                    <a:pt x="334" y="50"/>
                    <a:pt x="332" y="48"/>
                  </a:cubicBezTo>
                  <a:cubicBezTo>
                    <a:pt x="329" y="46"/>
                    <a:pt x="324" y="42"/>
                    <a:pt x="319" y="40"/>
                  </a:cubicBezTo>
                  <a:cubicBezTo>
                    <a:pt x="314" y="38"/>
                    <a:pt x="304" y="55"/>
                    <a:pt x="302" y="49"/>
                  </a:cubicBezTo>
                  <a:cubicBezTo>
                    <a:pt x="299" y="43"/>
                    <a:pt x="302" y="36"/>
                    <a:pt x="295" y="35"/>
                  </a:cubicBezTo>
                  <a:cubicBezTo>
                    <a:pt x="287" y="33"/>
                    <a:pt x="267" y="15"/>
                    <a:pt x="264" y="10"/>
                  </a:cubicBezTo>
                  <a:cubicBezTo>
                    <a:pt x="261" y="4"/>
                    <a:pt x="238" y="9"/>
                    <a:pt x="233" y="7"/>
                  </a:cubicBezTo>
                  <a:cubicBezTo>
                    <a:pt x="230" y="7"/>
                    <a:pt x="223" y="3"/>
                    <a:pt x="217" y="0"/>
                  </a:cubicBezTo>
                  <a:cubicBezTo>
                    <a:pt x="210" y="5"/>
                    <a:pt x="201" y="10"/>
                    <a:pt x="201" y="15"/>
                  </a:cubicBezTo>
                  <a:cubicBezTo>
                    <a:pt x="201" y="25"/>
                    <a:pt x="194" y="23"/>
                    <a:pt x="191" y="28"/>
                  </a:cubicBezTo>
                  <a:cubicBezTo>
                    <a:pt x="188" y="33"/>
                    <a:pt x="188" y="48"/>
                    <a:pt x="188" y="53"/>
                  </a:cubicBezTo>
                  <a:cubicBezTo>
                    <a:pt x="188" y="58"/>
                    <a:pt x="166" y="66"/>
                    <a:pt x="166" y="75"/>
                  </a:cubicBezTo>
                  <a:cubicBezTo>
                    <a:pt x="166" y="84"/>
                    <a:pt x="143" y="88"/>
                    <a:pt x="136" y="88"/>
                  </a:cubicBezTo>
                  <a:cubicBezTo>
                    <a:pt x="129" y="88"/>
                    <a:pt x="119" y="110"/>
                    <a:pt x="110" y="115"/>
                  </a:cubicBezTo>
                  <a:cubicBezTo>
                    <a:pt x="101" y="120"/>
                    <a:pt x="95" y="116"/>
                    <a:pt x="84" y="117"/>
                  </a:cubicBezTo>
                  <a:cubicBezTo>
                    <a:pt x="73" y="118"/>
                    <a:pt x="65" y="128"/>
                    <a:pt x="57" y="133"/>
                  </a:cubicBezTo>
                  <a:cubicBezTo>
                    <a:pt x="49" y="138"/>
                    <a:pt x="45" y="126"/>
                    <a:pt x="33" y="126"/>
                  </a:cubicBezTo>
                  <a:cubicBezTo>
                    <a:pt x="21" y="126"/>
                    <a:pt x="5" y="154"/>
                    <a:pt x="4" y="160"/>
                  </a:cubicBezTo>
                  <a:cubicBezTo>
                    <a:pt x="3" y="166"/>
                    <a:pt x="7" y="165"/>
                    <a:pt x="8" y="170"/>
                  </a:cubicBezTo>
                  <a:cubicBezTo>
                    <a:pt x="9" y="175"/>
                    <a:pt x="5" y="174"/>
                    <a:pt x="3" y="177"/>
                  </a:cubicBezTo>
                  <a:cubicBezTo>
                    <a:pt x="1" y="180"/>
                    <a:pt x="0" y="188"/>
                    <a:pt x="2" y="200"/>
                  </a:cubicBezTo>
                  <a:cubicBezTo>
                    <a:pt x="4" y="212"/>
                    <a:pt x="13" y="205"/>
                    <a:pt x="20" y="209"/>
                  </a:cubicBezTo>
                  <a:cubicBezTo>
                    <a:pt x="27" y="213"/>
                    <a:pt x="20" y="216"/>
                    <a:pt x="20" y="223"/>
                  </a:cubicBezTo>
                  <a:cubicBezTo>
                    <a:pt x="20" y="230"/>
                    <a:pt x="27" y="228"/>
                    <a:pt x="30" y="239"/>
                  </a:cubicBezTo>
                  <a:cubicBezTo>
                    <a:pt x="31" y="243"/>
                    <a:pt x="32" y="249"/>
                    <a:pt x="33" y="255"/>
                  </a:cubicBezTo>
                  <a:cubicBezTo>
                    <a:pt x="47" y="248"/>
                    <a:pt x="60" y="241"/>
                    <a:pt x="65" y="241"/>
                  </a:cubicBezTo>
                  <a:cubicBezTo>
                    <a:pt x="75" y="241"/>
                    <a:pt x="105" y="244"/>
                    <a:pt x="116" y="252"/>
                  </a:cubicBezTo>
                  <a:cubicBezTo>
                    <a:pt x="126" y="260"/>
                    <a:pt x="139" y="282"/>
                    <a:pt x="154" y="284"/>
                  </a:cubicBezTo>
                  <a:cubicBezTo>
                    <a:pt x="169" y="286"/>
                    <a:pt x="182" y="285"/>
                    <a:pt x="188" y="284"/>
                  </a:cubicBezTo>
                  <a:cubicBezTo>
                    <a:pt x="195" y="283"/>
                    <a:pt x="201" y="275"/>
                    <a:pt x="207" y="279"/>
                  </a:cubicBezTo>
                  <a:cubicBezTo>
                    <a:pt x="213" y="283"/>
                    <a:pt x="219" y="293"/>
                    <a:pt x="235" y="290"/>
                  </a:cubicBezTo>
                  <a:cubicBezTo>
                    <a:pt x="252" y="286"/>
                    <a:pt x="302" y="269"/>
                    <a:pt x="316" y="270"/>
                  </a:cubicBezTo>
                  <a:cubicBezTo>
                    <a:pt x="330" y="271"/>
                    <a:pt x="348" y="264"/>
                    <a:pt x="356" y="259"/>
                  </a:cubicBezTo>
                  <a:cubicBezTo>
                    <a:pt x="364" y="253"/>
                    <a:pt x="385" y="239"/>
                    <a:pt x="390" y="239"/>
                  </a:cubicBezTo>
                  <a:cubicBezTo>
                    <a:pt x="392" y="239"/>
                    <a:pt x="397" y="236"/>
                    <a:pt x="404" y="231"/>
                  </a:cubicBezTo>
                  <a:cubicBezTo>
                    <a:pt x="391" y="219"/>
                    <a:pt x="383" y="207"/>
                    <a:pt x="383" y="200"/>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00" name="Freeform 218"/>
            <p:cNvSpPr>
              <a:spLocks/>
            </p:cNvSpPr>
            <p:nvPr/>
          </p:nvSpPr>
          <p:spPr bwMode="auto">
            <a:xfrm>
              <a:off x="9012238" y="4398963"/>
              <a:ext cx="1801813" cy="690563"/>
            </a:xfrm>
            <a:custGeom>
              <a:avLst/>
              <a:gdLst>
                <a:gd name="T0" fmla="*/ 409 w 480"/>
                <a:gd name="T1" fmla="*/ 61 h 184"/>
                <a:gd name="T2" fmla="*/ 348 w 480"/>
                <a:gd name="T3" fmla="*/ 70 h 184"/>
                <a:gd name="T4" fmla="*/ 327 w 480"/>
                <a:gd name="T5" fmla="*/ 55 h 184"/>
                <a:gd name="T6" fmla="*/ 335 w 480"/>
                <a:gd name="T7" fmla="*/ 37 h 184"/>
                <a:gd name="T8" fmla="*/ 321 w 480"/>
                <a:gd name="T9" fmla="*/ 12 h 184"/>
                <a:gd name="T10" fmla="*/ 298 w 480"/>
                <a:gd name="T11" fmla="*/ 3 h 184"/>
                <a:gd name="T12" fmla="*/ 254 w 480"/>
                <a:gd name="T13" fmla="*/ 10 h 184"/>
                <a:gd name="T14" fmla="*/ 195 w 480"/>
                <a:gd name="T15" fmla="*/ 6 h 184"/>
                <a:gd name="T16" fmla="*/ 149 w 480"/>
                <a:gd name="T17" fmla="*/ 10 h 184"/>
                <a:gd name="T18" fmla="*/ 119 w 480"/>
                <a:gd name="T19" fmla="*/ 2 h 184"/>
                <a:gd name="T20" fmla="*/ 106 w 480"/>
                <a:gd name="T21" fmla="*/ 29 h 184"/>
                <a:gd name="T22" fmla="*/ 87 w 480"/>
                <a:gd name="T23" fmla="*/ 29 h 184"/>
                <a:gd name="T24" fmla="*/ 58 w 480"/>
                <a:gd name="T25" fmla="*/ 49 h 184"/>
                <a:gd name="T26" fmla="*/ 36 w 480"/>
                <a:gd name="T27" fmla="*/ 44 h 184"/>
                <a:gd name="T28" fmla="*/ 0 w 480"/>
                <a:gd name="T29" fmla="*/ 53 h 184"/>
                <a:gd name="T30" fmla="*/ 21 w 480"/>
                <a:gd name="T31" fmla="*/ 89 h 184"/>
                <a:gd name="T32" fmla="*/ 24 w 480"/>
                <a:gd name="T33" fmla="*/ 108 h 184"/>
                <a:gd name="T34" fmla="*/ 43 w 480"/>
                <a:gd name="T35" fmla="*/ 130 h 184"/>
                <a:gd name="T36" fmla="*/ 44 w 480"/>
                <a:gd name="T37" fmla="*/ 153 h 184"/>
                <a:gd name="T38" fmla="*/ 65 w 480"/>
                <a:gd name="T39" fmla="*/ 184 h 184"/>
                <a:gd name="T40" fmla="*/ 105 w 480"/>
                <a:gd name="T41" fmla="*/ 161 h 184"/>
                <a:gd name="T42" fmla="*/ 163 w 480"/>
                <a:gd name="T43" fmla="*/ 138 h 184"/>
                <a:gd name="T44" fmla="*/ 229 w 480"/>
                <a:gd name="T45" fmla="*/ 147 h 184"/>
                <a:gd name="T46" fmla="*/ 300 w 480"/>
                <a:gd name="T47" fmla="*/ 136 h 184"/>
                <a:gd name="T48" fmla="*/ 358 w 480"/>
                <a:gd name="T49" fmla="*/ 118 h 184"/>
                <a:gd name="T50" fmla="*/ 386 w 480"/>
                <a:gd name="T51" fmla="*/ 92 h 184"/>
                <a:gd name="T52" fmla="*/ 412 w 480"/>
                <a:gd name="T53" fmla="*/ 104 h 184"/>
                <a:gd name="T54" fmla="*/ 412 w 480"/>
                <a:gd name="T55" fmla="*/ 115 h 184"/>
                <a:gd name="T56" fmla="*/ 417 w 480"/>
                <a:gd name="T57" fmla="*/ 134 h 184"/>
                <a:gd name="T58" fmla="*/ 451 w 480"/>
                <a:gd name="T59" fmla="*/ 119 h 184"/>
                <a:gd name="T60" fmla="*/ 480 w 480"/>
                <a:gd name="T61" fmla="*/ 74 h 184"/>
                <a:gd name="T62" fmla="*/ 477 w 480"/>
                <a:gd name="T63" fmla="*/ 55 h 184"/>
                <a:gd name="T64" fmla="*/ 461 w 480"/>
                <a:gd name="T65" fmla="*/ 63 h 184"/>
                <a:gd name="T66" fmla="*/ 409 w 480"/>
                <a:gd name="T67" fmla="*/ 6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0" h="184">
                  <a:moveTo>
                    <a:pt x="409" y="61"/>
                  </a:moveTo>
                  <a:cubicBezTo>
                    <a:pt x="398" y="60"/>
                    <a:pt x="366" y="72"/>
                    <a:pt x="348" y="70"/>
                  </a:cubicBezTo>
                  <a:cubicBezTo>
                    <a:pt x="329" y="67"/>
                    <a:pt x="324" y="67"/>
                    <a:pt x="327" y="55"/>
                  </a:cubicBezTo>
                  <a:cubicBezTo>
                    <a:pt x="331" y="44"/>
                    <a:pt x="338" y="41"/>
                    <a:pt x="335" y="37"/>
                  </a:cubicBezTo>
                  <a:cubicBezTo>
                    <a:pt x="333" y="33"/>
                    <a:pt x="325" y="23"/>
                    <a:pt x="321" y="12"/>
                  </a:cubicBezTo>
                  <a:cubicBezTo>
                    <a:pt x="318" y="2"/>
                    <a:pt x="304" y="7"/>
                    <a:pt x="298" y="3"/>
                  </a:cubicBezTo>
                  <a:cubicBezTo>
                    <a:pt x="292" y="0"/>
                    <a:pt x="262" y="10"/>
                    <a:pt x="254" y="10"/>
                  </a:cubicBezTo>
                  <a:cubicBezTo>
                    <a:pt x="247" y="11"/>
                    <a:pt x="202" y="5"/>
                    <a:pt x="195" y="6"/>
                  </a:cubicBezTo>
                  <a:cubicBezTo>
                    <a:pt x="187" y="7"/>
                    <a:pt x="158" y="11"/>
                    <a:pt x="149" y="10"/>
                  </a:cubicBezTo>
                  <a:cubicBezTo>
                    <a:pt x="141" y="10"/>
                    <a:pt x="131" y="2"/>
                    <a:pt x="119" y="2"/>
                  </a:cubicBezTo>
                  <a:cubicBezTo>
                    <a:pt x="107" y="2"/>
                    <a:pt x="115" y="29"/>
                    <a:pt x="106" y="29"/>
                  </a:cubicBezTo>
                  <a:cubicBezTo>
                    <a:pt x="96" y="29"/>
                    <a:pt x="94" y="26"/>
                    <a:pt x="87" y="29"/>
                  </a:cubicBezTo>
                  <a:cubicBezTo>
                    <a:pt x="80" y="32"/>
                    <a:pt x="70" y="51"/>
                    <a:pt x="58" y="49"/>
                  </a:cubicBezTo>
                  <a:cubicBezTo>
                    <a:pt x="47" y="47"/>
                    <a:pt x="42" y="44"/>
                    <a:pt x="36" y="44"/>
                  </a:cubicBezTo>
                  <a:cubicBezTo>
                    <a:pt x="34" y="44"/>
                    <a:pt x="19" y="49"/>
                    <a:pt x="0" y="53"/>
                  </a:cubicBezTo>
                  <a:cubicBezTo>
                    <a:pt x="7" y="73"/>
                    <a:pt x="15" y="83"/>
                    <a:pt x="21" y="89"/>
                  </a:cubicBezTo>
                  <a:cubicBezTo>
                    <a:pt x="28" y="95"/>
                    <a:pt x="23" y="95"/>
                    <a:pt x="24" y="108"/>
                  </a:cubicBezTo>
                  <a:cubicBezTo>
                    <a:pt x="26" y="121"/>
                    <a:pt x="38" y="123"/>
                    <a:pt x="43" y="130"/>
                  </a:cubicBezTo>
                  <a:cubicBezTo>
                    <a:pt x="49" y="137"/>
                    <a:pt x="44" y="141"/>
                    <a:pt x="44" y="153"/>
                  </a:cubicBezTo>
                  <a:cubicBezTo>
                    <a:pt x="44" y="160"/>
                    <a:pt x="52" y="172"/>
                    <a:pt x="65" y="184"/>
                  </a:cubicBezTo>
                  <a:cubicBezTo>
                    <a:pt x="78" y="175"/>
                    <a:pt x="96" y="161"/>
                    <a:pt x="105" y="161"/>
                  </a:cubicBezTo>
                  <a:cubicBezTo>
                    <a:pt x="117" y="161"/>
                    <a:pt x="147" y="139"/>
                    <a:pt x="163" y="138"/>
                  </a:cubicBezTo>
                  <a:cubicBezTo>
                    <a:pt x="179" y="138"/>
                    <a:pt x="213" y="147"/>
                    <a:pt x="229" y="147"/>
                  </a:cubicBezTo>
                  <a:cubicBezTo>
                    <a:pt x="245" y="147"/>
                    <a:pt x="294" y="140"/>
                    <a:pt x="300" y="136"/>
                  </a:cubicBezTo>
                  <a:cubicBezTo>
                    <a:pt x="306" y="131"/>
                    <a:pt x="342" y="129"/>
                    <a:pt x="358" y="118"/>
                  </a:cubicBezTo>
                  <a:cubicBezTo>
                    <a:pt x="373" y="106"/>
                    <a:pt x="382" y="94"/>
                    <a:pt x="386" y="92"/>
                  </a:cubicBezTo>
                  <a:cubicBezTo>
                    <a:pt x="391" y="89"/>
                    <a:pt x="404" y="98"/>
                    <a:pt x="412" y="104"/>
                  </a:cubicBezTo>
                  <a:cubicBezTo>
                    <a:pt x="420" y="110"/>
                    <a:pt x="411" y="110"/>
                    <a:pt x="412" y="115"/>
                  </a:cubicBezTo>
                  <a:cubicBezTo>
                    <a:pt x="412" y="120"/>
                    <a:pt x="413" y="135"/>
                    <a:pt x="417" y="134"/>
                  </a:cubicBezTo>
                  <a:cubicBezTo>
                    <a:pt x="421" y="133"/>
                    <a:pt x="447" y="122"/>
                    <a:pt x="451" y="119"/>
                  </a:cubicBezTo>
                  <a:cubicBezTo>
                    <a:pt x="454" y="116"/>
                    <a:pt x="471" y="83"/>
                    <a:pt x="480" y="74"/>
                  </a:cubicBezTo>
                  <a:cubicBezTo>
                    <a:pt x="478" y="67"/>
                    <a:pt x="478" y="61"/>
                    <a:pt x="477" y="55"/>
                  </a:cubicBezTo>
                  <a:cubicBezTo>
                    <a:pt x="470" y="59"/>
                    <a:pt x="464" y="63"/>
                    <a:pt x="461" y="63"/>
                  </a:cubicBezTo>
                  <a:cubicBezTo>
                    <a:pt x="453" y="63"/>
                    <a:pt x="419" y="61"/>
                    <a:pt x="409" y="6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01" name="Freeform 219"/>
            <p:cNvSpPr>
              <a:spLocks/>
            </p:cNvSpPr>
            <p:nvPr/>
          </p:nvSpPr>
          <p:spPr bwMode="auto">
            <a:xfrm>
              <a:off x="8509000" y="3613151"/>
              <a:ext cx="1435100" cy="984250"/>
            </a:xfrm>
            <a:custGeom>
              <a:avLst/>
              <a:gdLst>
                <a:gd name="T0" fmla="*/ 340 w 382"/>
                <a:gd name="T1" fmla="*/ 165 h 262"/>
                <a:gd name="T2" fmla="*/ 350 w 382"/>
                <a:gd name="T3" fmla="*/ 127 h 262"/>
                <a:gd name="T4" fmla="*/ 350 w 382"/>
                <a:gd name="T5" fmla="*/ 87 h 262"/>
                <a:gd name="T6" fmla="*/ 365 w 382"/>
                <a:gd name="T7" fmla="*/ 58 h 262"/>
                <a:gd name="T8" fmla="*/ 381 w 382"/>
                <a:gd name="T9" fmla="*/ 54 h 262"/>
                <a:gd name="T10" fmla="*/ 382 w 382"/>
                <a:gd name="T11" fmla="*/ 47 h 262"/>
                <a:gd name="T12" fmla="*/ 379 w 382"/>
                <a:gd name="T13" fmla="*/ 47 h 262"/>
                <a:gd name="T14" fmla="*/ 377 w 382"/>
                <a:gd name="T15" fmla="*/ 30 h 262"/>
                <a:gd name="T16" fmla="*/ 355 w 382"/>
                <a:gd name="T17" fmla="*/ 6 h 262"/>
                <a:gd name="T18" fmla="*/ 302 w 382"/>
                <a:gd name="T19" fmla="*/ 31 h 262"/>
                <a:gd name="T20" fmla="*/ 257 w 382"/>
                <a:gd name="T21" fmla="*/ 33 h 262"/>
                <a:gd name="T22" fmla="*/ 242 w 382"/>
                <a:gd name="T23" fmla="*/ 37 h 262"/>
                <a:gd name="T24" fmla="*/ 233 w 382"/>
                <a:gd name="T25" fmla="*/ 33 h 262"/>
                <a:gd name="T26" fmla="*/ 223 w 382"/>
                <a:gd name="T27" fmla="*/ 61 h 262"/>
                <a:gd name="T28" fmla="*/ 125 w 382"/>
                <a:gd name="T29" fmla="*/ 60 h 262"/>
                <a:gd name="T30" fmla="*/ 116 w 382"/>
                <a:gd name="T31" fmla="*/ 80 h 262"/>
                <a:gd name="T32" fmla="*/ 78 w 382"/>
                <a:gd name="T33" fmla="*/ 85 h 262"/>
                <a:gd name="T34" fmla="*/ 42 w 382"/>
                <a:gd name="T35" fmla="*/ 96 h 262"/>
                <a:gd name="T36" fmla="*/ 29 w 382"/>
                <a:gd name="T37" fmla="*/ 92 h 262"/>
                <a:gd name="T38" fmla="*/ 6 w 382"/>
                <a:gd name="T39" fmla="*/ 103 h 262"/>
                <a:gd name="T40" fmla="*/ 0 w 382"/>
                <a:gd name="T41" fmla="*/ 135 h 262"/>
                <a:gd name="T42" fmla="*/ 25 w 382"/>
                <a:gd name="T43" fmla="*/ 130 h 262"/>
                <a:gd name="T44" fmla="*/ 22 w 382"/>
                <a:gd name="T45" fmla="*/ 152 h 262"/>
                <a:gd name="T46" fmla="*/ 12 w 382"/>
                <a:gd name="T47" fmla="*/ 162 h 262"/>
                <a:gd name="T48" fmla="*/ 28 w 382"/>
                <a:gd name="T49" fmla="*/ 169 h 262"/>
                <a:gd name="T50" fmla="*/ 59 w 382"/>
                <a:gd name="T51" fmla="*/ 172 h 262"/>
                <a:gd name="T52" fmla="*/ 90 w 382"/>
                <a:gd name="T53" fmla="*/ 197 h 262"/>
                <a:gd name="T54" fmla="*/ 97 w 382"/>
                <a:gd name="T55" fmla="*/ 211 h 262"/>
                <a:gd name="T56" fmla="*/ 114 w 382"/>
                <a:gd name="T57" fmla="*/ 202 h 262"/>
                <a:gd name="T58" fmla="*/ 127 w 382"/>
                <a:gd name="T59" fmla="*/ 210 h 262"/>
                <a:gd name="T60" fmla="*/ 132 w 382"/>
                <a:gd name="T61" fmla="*/ 254 h 262"/>
                <a:gd name="T62" fmla="*/ 134 w 382"/>
                <a:gd name="T63" fmla="*/ 262 h 262"/>
                <a:gd name="T64" fmla="*/ 170 w 382"/>
                <a:gd name="T65" fmla="*/ 253 h 262"/>
                <a:gd name="T66" fmla="*/ 192 w 382"/>
                <a:gd name="T67" fmla="*/ 258 h 262"/>
                <a:gd name="T68" fmla="*/ 221 w 382"/>
                <a:gd name="T69" fmla="*/ 238 h 262"/>
                <a:gd name="T70" fmla="*/ 240 w 382"/>
                <a:gd name="T71" fmla="*/ 238 h 262"/>
                <a:gd name="T72" fmla="*/ 253 w 382"/>
                <a:gd name="T73" fmla="*/ 211 h 262"/>
                <a:gd name="T74" fmla="*/ 283 w 382"/>
                <a:gd name="T75" fmla="*/ 219 h 262"/>
                <a:gd name="T76" fmla="*/ 329 w 382"/>
                <a:gd name="T77" fmla="*/ 215 h 262"/>
                <a:gd name="T78" fmla="*/ 337 w 382"/>
                <a:gd name="T79" fmla="*/ 215 h 262"/>
                <a:gd name="T80" fmla="*/ 323 w 382"/>
                <a:gd name="T81" fmla="*/ 188 h 262"/>
                <a:gd name="T82" fmla="*/ 340 w 382"/>
                <a:gd name="T83" fmla="*/ 165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2" h="262">
                  <a:moveTo>
                    <a:pt x="340" y="165"/>
                  </a:moveTo>
                  <a:cubicBezTo>
                    <a:pt x="342" y="151"/>
                    <a:pt x="348" y="135"/>
                    <a:pt x="350" y="127"/>
                  </a:cubicBezTo>
                  <a:cubicBezTo>
                    <a:pt x="353" y="119"/>
                    <a:pt x="350" y="98"/>
                    <a:pt x="350" y="87"/>
                  </a:cubicBezTo>
                  <a:cubicBezTo>
                    <a:pt x="350" y="76"/>
                    <a:pt x="355" y="59"/>
                    <a:pt x="365" y="58"/>
                  </a:cubicBezTo>
                  <a:cubicBezTo>
                    <a:pt x="374" y="57"/>
                    <a:pt x="380" y="57"/>
                    <a:pt x="381" y="54"/>
                  </a:cubicBezTo>
                  <a:cubicBezTo>
                    <a:pt x="381" y="54"/>
                    <a:pt x="381" y="51"/>
                    <a:pt x="382" y="47"/>
                  </a:cubicBezTo>
                  <a:cubicBezTo>
                    <a:pt x="381" y="47"/>
                    <a:pt x="380" y="47"/>
                    <a:pt x="379" y="47"/>
                  </a:cubicBezTo>
                  <a:cubicBezTo>
                    <a:pt x="371" y="47"/>
                    <a:pt x="377" y="30"/>
                    <a:pt x="377" y="30"/>
                  </a:cubicBezTo>
                  <a:cubicBezTo>
                    <a:pt x="377" y="30"/>
                    <a:pt x="365" y="12"/>
                    <a:pt x="355" y="6"/>
                  </a:cubicBezTo>
                  <a:cubicBezTo>
                    <a:pt x="345" y="0"/>
                    <a:pt x="309" y="27"/>
                    <a:pt x="302" y="31"/>
                  </a:cubicBezTo>
                  <a:cubicBezTo>
                    <a:pt x="295" y="35"/>
                    <a:pt x="263" y="33"/>
                    <a:pt x="257" y="33"/>
                  </a:cubicBezTo>
                  <a:cubicBezTo>
                    <a:pt x="251" y="33"/>
                    <a:pt x="248" y="35"/>
                    <a:pt x="242" y="37"/>
                  </a:cubicBezTo>
                  <a:cubicBezTo>
                    <a:pt x="236" y="39"/>
                    <a:pt x="238" y="31"/>
                    <a:pt x="233" y="33"/>
                  </a:cubicBezTo>
                  <a:cubicBezTo>
                    <a:pt x="228" y="35"/>
                    <a:pt x="227" y="55"/>
                    <a:pt x="223" y="61"/>
                  </a:cubicBezTo>
                  <a:cubicBezTo>
                    <a:pt x="219" y="67"/>
                    <a:pt x="135" y="62"/>
                    <a:pt x="125" y="60"/>
                  </a:cubicBezTo>
                  <a:cubicBezTo>
                    <a:pt x="115" y="58"/>
                    <a:pt x="118" y="73"/>
                    <a:pt x="116" y="80"/>
                  </a:cubicBezTo>
                  <a:cubicBezTo>
                    <a:pt x="114" y="87"/>
                    <a:pt x="95" y="84"/>
                    <a:pt x="78" y="85"/>
                  </a:cubicBezTo>
                  <a:cubicBezTo>
                    <a:pt x="61" y="86"/>
                    <a:pt x="48" y="95"/>
                    <a:pt x="42" y="96"/>
                  </a:cubicBezTo>
                  <a:cubicBezTo>
                    <a:pt x="36" y="97"/>
                    <a:pt x="34" y="88"/>
                    <a:pt x="29" y="92"/>
                  </a:cubicBezTo>
                  <a:cubicBezTo>
                    <a:pt x="24" y="96"/>
                    <a:pt x="6" y="96"/>
                    <a:pt x="6" y="103"/>
                  </a:cubicBezTo>
                  <a:cubicBezTo>
                    <a:pt x="6" y="109"/>
                    <a:pt x="2" y="126"/>
                    <a:pt x="0" y="135"/>
                  </a:cubicBezTo>
                  <a:cubicBezTo>
                    <a:pt x="10" y="131"/>
                    <a:pt x="18" y="125"/>
                    <a:pt x="25" y="130"/>
                  </a:cubicBezTo>
                  <a:cubicBezTo>
                    <a:pt x="38" y="139"/>
                    <a:pt x="22" y="144"/>
                    <a:pt x="22" y="152"/>
                  </a:cubicBezTo>
                  <a:cubicBezTo>
                    <a:pt x="22" y="156"/>
                    <a:pt x="18" y="159"/>
                    <a:pt x="12" y="162"/>
                  </a:cubicBezTo>
                  <a:cubicBezTo>
                    <a:pt x="18" y="165"/>
                    <a:pt x="25" y="169"/>
                    <a:pt x="28" y="169"/>
                  </a:cubicBezTo>
                  <a:cubicBezTo>
                    <a:pt x="33" y="171"/>
                    <a:pt x="56" y="166"/>
                    <a:pt x="59" y="172"/>
                  </a:cubicBezTo>
                  <a:cubicBezTo>
                    <a:pt x="62" y="177"/>
                    <a:pt x="82" y="195"/>
                    <a:pt x="90" y="197"/>
                  </a:cubicBezTo>
                  <a:cubicBezTo>
                    <a:pt x="97" y="198"/>
                    <a:pt x="94" y="205"/>
                    <a:pt x="97" y="211"/>
                  </a:cubicBezTo>
                  <a:cubicBezTo>
                    <a:pt x="99" y="217"/>
                    <a:pt x="109" y="200"/>
                    <a:pt x="114" y="202"/>
                  </a:cubicBezTo>
                  <a:cubicBezTo>
                    <a:pt x="119" y="204"/>
                    <a:pt x="124" y="208"/>
                    <a:pt x="127" y="210"/>
                  </a:cubicBezTo>
                  <a:cubicBezTo>
                    <a:pt x="129" y="212"/>
                    <a:pt x="125" y="228"/>
                    <a:pt x="132" y="254"/>
                  </a:cubicBezTo>
                  <a:cubicBezTo>
                    <a:pt x="133" y="257"/>
                    <a:pt x="134" y="260"/>
                    <a:pt x="134" y="262"/>
                  </a:cubicBezTo>
                  <a:cubicBezTo>
                    <a:pt x="153" y="258"/>
                    <a:pt x="168" y="253"/>
                    <a:pt x="170" y="253"/>
                  </a:cubicBezTo>
                  <a:cubicBezTo>
                    <a:pt x="176" y="253"/>
                    <a:pt x="181" y="256"/>
                    <a:pt x="192" y="258"/>
                  </a:cubicBezTo>
                  <a:cubicBezTo>
                    <a:pt x="204" y="260"/>
                    <a:pt x="214" y="241"/>
                    <a:pt x="221" y="238"/>
                  </a:cubicBezTo>
                  <a:cubicBezTo>
                    <a:pt x="228" y="235"/>
                    <a:pt x="230" y="238"/>
                    <a:pt x="240" y="238"/>
                  </a:cubicBezTo>
                  <a:cubicBezTo>
                    <a:pt x="249" y="238"/>
                    <a:pt x="241" y="211"/>
                    <a:pt x="253" y="211"/>
                  </a:cubicBezTo>
                  <a:cubicBezTo>
                    <a:pt x="265" y="211"/>
                    <a:pt x="275" y="219"/>
                    <a:pt x="283" y="219"/>
                  </a:cubicBezTo>
                  <a:cubicBezTo>
                    <a:pt x="292" y="220"/>
                    <a:pt x="321" y="216"/>
                    <a:pt x="329" y="215"/>
                  </a:cubicBezTo>
                  <a:cubicBezTo>
                    <a:pt x="330" y="215"/>
                    <a:pt x="333" y="215"/>
                    <a:pt x="337" y="215"/>
                  </a:cubicBezTo>
                  <a:cubicBezTo>
                    <a:pt x="329" y="203"/>
                    <a:pt x="323" y="192"/>
                    <a:pt x="323" y="188"/>
                  </a:cubicBezTo>
                  <a:cubicBezTo>
                    <a:pt x="324" y="181"/>
                    <a:pt x="338" y="180"/>
                    <a:pt x="340" y="16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02" name="Freeform 220"/>
            <p:cNvSpPr>
              <a:spLocks/>
            </p:cNvSpPr>
            <p:nvPr/>
          </p:nvSpPr>
          <p:spPr bwMode="auto">
            <a:xfrm>
              <a:off x="9721850" y="3756026"/>
              <a:ext cx="1254125" cy="912813"/>
            </a:xfrm>
            <a:custGeom>
              <a:avLst/>
              <a:gdLst>
                <a:gd name="T0" fmla="*/ 327 w 334"/>
                <a:gd name="T1" fmla="*/ 153 h 243"/>
                <a:gd name="T2" fmla="*/ 327 w 334"/>
                <a:gd name="T3" fmla="*/ 100 h 243"/>
                <a:gd name="T4" fmla="*/ 323 w 334"/>
                <a:gd name="T5" fmla="*/ 76 h 243"/>
                <a:gd name="T6" fmla="*/ 299 w 334"/>
                <a:gd name="T7" fmla="*/ 70 h 243"/>
                <a:gd name="T8" fmla="*/ 280 w 334"/>
                <a:gd name="T9" fmla="*/ 108 h 243"/>
                <a:gd name="T10" fmla="*/ 270 w 334"/>
                <a:gd name="T11" fmla="*/ 121 h 243"/>
                <a:gd name="T12" fmla="*/ 241 w 334"/>
                <a:gd name="T13" fmla="*/ 104 h 243"/>
                <a:gd name="T14" fmla="*/ 196 w 334"/>
                <a:gd name="T15" fmla="*/ 88 h 243"/>
                <a:gd name="T16" fmla="*/ 163 w 334"/>
                <a:gd name="T17" fmla="*/ 67 h 243"/>
                <a:gd name="T18" fmla="*/ 145 w 334"/>
                <a:gd name="T19" fmla="*/ 78 h 243"/>
                <a:gd name="T20" fmla="*/ 109 w 334"/>
                <a:gd name="T21" fmla="*/ 77 h 243"/>
                <a:gd name="T22" fmla="*/ 100 w 334"/>
                <a:gd name="T23" fmla="*/ 44 h 243"/>
                <a:gd name="T24" fmla="*/ 93 w 334"/>
                <a:gd name="T25" fmla="*/ 12 h 243"/>
                <a:gd name="T26" fmla="*/ 59 w 334"/>
                <a:gd name="T27" fmla="*/ 9 h 243"/>
                <a:gd name="T28" fmla="*/ 58 w 334"/>
                <a:gd name="T29" fmla="*/ 16 h 243"/>
                <a:gd name="T30" fmla="*/ 42 w 334"/>
                <a:gd name="T31" fmla="*/ 20 h 243"/>
                <a:gd name="T32" fmla="*/ 27 w 334"/>
                <a:gd name="T33" fmla="*/ 49 h 243"/>
                <a:gd name="T34" fmla="*/ 27 w 334"/>
                <a:gd name="T35" fmla="*/ 89 h 243"/>
                <a:gd name="T36" fmla="*/ 17 w 334"/>
                <a:gd name="T37" fmla="*/ 127 h 243"/>
                <a:gd name="T38" fmla="*/ 0 w 334"/>
                <a:gd name="T39" fmla="*/ 150 h 243"/>
                <a:gd name="T40" fmla="*/ 14 w 334"/>
                <a:gd name="T41" fmla="*/ 177 h 243"/>
                <a:gd name="T42" fmla="*/ 65 w 334"/>
                <a:gd name="T43" fmla="*/ 181 h 243"/>
                <a:gd name="T44" fmla="*/ 109 w 334"/>
                <a:gd name="T45" fmla="*/ 174 h 243"/>
                <a:gd name="T46" fmla="*/ 132 w 334"/>
                <a:gd name="T47" fmla="*/ 183 h 243"/>
                <a:gd name="T48" fmla="*/ 146 w 334"/>
                <a:gd name="T49" fmla="*/ 208 h 243"/>
                <a:gd name="T50" fmla="*/ 138 w 334"/>
                <a:gd name="T51" fmla="*/ 226 h 243"/>
                <a:gd name="T52" fmla="*/ 159 w 334"/>
                <a:gd name="T53" fmla="*/ 241 h 243"/>
                <a:gd name="T54" fmla="*/ 220 w 334"/>
                <a:gd name="T55" fmla="*/ 232 h 243"/>
                <a:gd name="T56" fmla="*/ 272 w 334"/>
                <a:gd name="T57" fmla="*/ 234 h 243"/>
                <a:gd name="T58" fmla="*/ 288 w 334"/>
                <a:gd name="T59" fmla="*/ 226 h 243"/>
                <a:gd name="T60" fmla="*/ 289 w 334"/>
                <a:gd name="T61" fmla="*/ 200 h 243"/>
                <a:gd name="T62" fmla="*/ 334 w 334"/>
                <a:gd name="T63" fmla="*/ 165 h 243"/>
                <a:gd name="T64" fmla="*/ 327 w 334"/>
                <a:gd name="T65" fmla="*/ 153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4" h="243">
                  <a:moveTo>
                    <a:pt x="327" y="153"/>
                  </a:moveTo>
                  <a:cubicBezTo>
                    <a:pt x="324" y="147"/>
                    <a:pt x="324" y="110"/>
                    <a:pt x="327" y="100"/>
                  </a:cubicBezTo>
                  <a:cubicBezTo>
                    <a:pt x="330" y="90"/>
                    <a:pt x="329" y="75"/>
                    <a:pt x="323" y="76"/>
                  </a:cubicBezTo>
                  <a:cubicBezTo>
                    <a:pt x="317" y="77"/>
                    <a:pt x="308" y="72"/>
                    <a:pt x="299" y="70"/>
                  </a:cubicBezTo>
                  <a:cubicBezTo>
                    <a:pt x="290" y="68"/>
                    <a:pt x="280" y="102"/>
                    <a:pt x="280" y="108"/>
                  </a:cubicBezTo>
                  <a:cubicBezTo>
                    <a:pt x="280" y="114"/>
                    <a:pt x="277" y="119"/>
                    <a:pt x="270" y="121"/>
                  </a:cubicBezTo>
                  <a:cubicBezTo>
                    <a:pt x="263" y="123"/>
                    <a:pt x="250" y="110"/>
                    <a:pt x="241" y="104"/>
                  </a:cubicBezTo>
                  <a:cubicBezTo>
                    <a:pt x="232" y="98"/>
                    <a:pt x="205" y="89"/>
                    <a:pt x="196" y="88"/>
                  </a:cubicBezTo>
                  <a:cubicBezTo>
                    <a:pt x="187" y="87"/>
                    <a:pt x="177" y="73"/>
                    <a:pt x="163" y="67"/>
                  </a:cubicBezTo>
                  <a:cubicBezTo>
                    <a:pt x="149" y="61"/>
                    <a:pt x="148" y="74"/>
                    <a:pt x="145" y="78"/>
                  </a:cubicBezTo>
                  <a:cubicBezTo>
                    <a:pt x="142" y="82"/>
                    <a:pt x="121" y="77"/>
                    <a:pt x="109" y="77"/>
                  </a:cubicBezTo>
                  <a:cubicBezTo>
                    <a:pt x="97" y="77"/>
                    <a:pt x="108" y="51"/>
                    <a:pt x="100" y="44"/>
                  </a:cubicBezTo>
                  <a:cubicBezTo>
                    <a:pt x="92" y="37"/>
                    <a:pt x="93" y="26"/>
                    <a:pt x="93" y="12"/>
                  </a:cubicBezTo>
                  <a:cubicBezTo>
                    <a:pt x="93" y="0"/>
                    <a:pt x="69" y="8"/>
                    <a:pt x="59" y="9"/>
                  </a:cubicBezTo>
                  <a:cubicBezTo>
                    <a:pt x="58" y="13"/>
                    <a:pt x="58" y="16"/>
                    <a:pt x="58" y="16"/>
                  </a:cubicBezTo>
                  <a:cubicBezTo>
                    <a:pt x="57" y="19"/>
                    <a:pt x="51" y="19"/>
                    <a:pt x="42" y="20"/>
                  </a:cubicBezTo>
                  <a:cubicBezTo>
                    <a:pt x="32" y="21"/>
                    <a:pt x="27" y="38"/>
                    <a:pt x="27" y="49"/>
                  </a:cubicBezTo>
                  <a:cubicBezTo>
                    <a:pt x="27" y="60"/>
                    <a:pt x="30" y="81"/>
                    <a:pt x="27" y="89"/>
                  </a:cubicBezTo>
                  <a:cubicBezTo>
                    <a:pt x="25" y="97"/>
                    <a:pt x="19" y="113"/>
                    <a:pt x="17" y="127"/>
                  </a:cubicBezTo>
                  <a:cubicBezTo>
                    <a:pt x="15" y="142"/>
                    <a:pt x="1" y="143"/>
                    <a:pt x="0" y="150"/>
                  </a:cubicBezTo>
                  <a:cubicBezTo>
                    <a:pt x="0" y="154"/>
                    <a:pt x="6" y="165"/>
                    <a:pt x="14" y="177"/>
                  </a:cubicBezTo>
                  <a:cubicBezTo>
                    <a:pt x="29" y="178"/>
                    <a:pt x="59" y="182"/>
                    <a:pt x="65" y="181"/>
                  </a:cubicBezTo>
                  <a:cubicBezTo>
                    <a:pt x="73" y="181"/>
                    <a:pt x="103" y="171"/>
                    <a:pt x="109" y="174"/>
                  </a:cubicBezTo>
                  <a:cubicBezTo>
                    <a:pt x="115" y="178"/>
                    <a:pt x="129" y="173"/>
                    <a:pt x="132" y="183"/>
                  </a:cubicBezTo>
                  <a:cubicBezTo>
                    <a:pt x="136" y="194"/>
                    <a:pt x="144" y="204"/>
                    <a:pt x="146" y="208"/>
                  </a:cubicBezTo>
                  <a:cubicBezTo>
                    <a:pt x="149" y="212"/>
                    <a:pt x="142" y="215"/>
                    <a:pt x="138" y="226"/>
                  </a:cubicBezTo>
                  <a:cubicBezTo>
                    <a:pt x="135" y="238"/>
                    <a:pt x="140" y="238"/>
                    <a:pt x="159" y="241"/>
                  </a:cubicBezTo>
                  <a:cubicBezTo>
                    <a:pt x="177" y="243"/>
                    <a:pt x="209" y="231"/>
                    <a:pt x="220" y="232"/>
                  </a:cubicBezTo>
                  <a:cubicBezTo>
                    <a:pt x="230" y="232"/>
                    <a:pt x="264" y="234"/>
                    <a:pt x="272" y="234"/>
                  </a:cubicBezTo>
                  <a:cubicBezTo>
                    <a:pt x="275" y="234"/>
                    <a:pt x="281" y="230"/>
                    <a:pt x="288" y="226"/>
                  </a:cubicBezTo>
                  <a:cubicBezTo>
                    <a:pt x="287" y="214"/>
                    <a:pt x="287" y="204"/>
                    <a:pt x="289" y="200"/>
                  </a:cubicBezTo>
                  <a:cubicBezTo>
                    <a:pt x="293" y="194"/>
                    <a:pt x="317" y="176"/>
                    <a:pt x="334" y="165"/>
                  </a:cubicBezTo>
                  <a:cubicBezTo>
                    <a:pt x="331" y="160"/>
                    <a:pt x="328" y="155"/>
                    <a:pt x="327" y="15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03" name="Freeform 221"/>
            <p:cNvSpPr>
              <a:spLocks/>
            </p:cNvSpPr>
            <p:nvPr/>
          </p:nvSpPr>
          <p:spPr bwMode="auto">
            <a:xfrm>
              <a:off x="9691688" y="1381126"/>
              <a:ext cx="866775" cy="774700"/>
            </a:xfrm>
            <a:custGeom>
              <a:avLst/>
              <a:gdLst>
                <a:gd name="T0" fmla="*/ 40 w 231"/>
                <a:gd name="T1" fmla="*/ 163 h 206"/>
                <a:gd name="T2" fmla="*/ 45 w 231"/>
                <a:gd name="T3" fmla="*/ 206 h 206"/>
                <a:gd name="T4" fmla="*/ 97 w 231"/>
                <a:gd name="T5" fmla="*/ 183 h 206"/>
                <a:gd name="T6" fmla="*/ 125 w 231"/>
                <a:gd name="T7" fmla="*/ 195 h 206"/>
                <a:gd name="T8" fmla="*/ 125 w 231"/>
                <a:gd name="T9" fmla="*/ 166 h 206"/>
                <a:gd name="T10" fmla="*/ 138 w 231"/>
                <a:gd name="T11" fmla="*/ 147 h 206"/>
                <a:gd name="T12" fmla="*/ 146 w 231"/>
                <a:gd name="T13" fmla="*/ 119 h 206"/>
                <a:gd name="T14" fmla="*/ 193 w 231"/>
                <a:gd name="T15" fmla="*/ 116 h 206"/>
                <a:gd name="T16" fmla="*/ 210 w 231"/>
                <a:gd name="T17" fmla="*/ 78 h 206"/>
                <a:gd name="T18" fmla="*/ 231 w 231"/>
                <a:gd name="T19" fmla="*/ 60 h 206"/>
                <a:gd name="T20" fmla="*/ 222 w 231"/>
                <a:gd name="T21" fmla="*/ 38 h 206"/>
                <a:gd name="T22" fmla="*/ 208 w 231"/>
                <a:gd name="T23" fmla="*/ 17 h 206"/>
                <a:gd name="T24" fmla="*/ 175 w 231"/>
                <a:gd name="T25" fmla="*/ 5 h 206"/>
                <a:gd name="T26" fmla="*/ 153 w 231"/>
                <a:gd name="T27" fmla="*/ 3 h 206"/>
                <a:gd name="T28" fmla="*/ 141 w 231"/>
                <a:gd name="T29" fmla="*/ 8 h 206"/>
                <a:gd name="T30" fmla="*/ 128 w 231"/>
                <a:gd name="T31" fmla="*/ 2 h 206"/>
                <a:gd name="T32" fmla="*/ 107 w 231"/>
                <a:gd name="T33" fmla="*/ 21 h 206"/>
                <a:gd name="T34" fmla="*/ 92 w 231"/>
                <a:gd name="T35" fmla="*/ 7 h 206"/>
                <a:gd name="T36" fmla="*/ 79 w 231"/>
                <a:gd name="T37" fmla="*/ 10 h 206"/>
                <a:gd name="T38" fmla="*/ 64 w 231"/>
                <a:gd name="T39" fmla="*/ 0 h 206"/>
                <a:gd name="T40" fmla="*/ 60 w 231"/>
                <a:gd name="T41" fmla="*/ 6 h 206"/>
                <a:gd name="T42" fmla="*/ 48 w 231"/>
                <a:gd name="T43" fmla="*/ 24 h 206"/>
                <a:gd name="T44" fmla="*/ 20 w 231"/>
                <a:gd name="T45" fmla="*/ 43 h 206"/>
                <a:gd name="T46" fmla="*/ 9 w 231"/>
                <a:gd name="T47" fmla="*/ 49 h 206"/>
                <a:gd name="T48" fmla="*/ 22 w 231"/>
                <a:gd name="T49" fmla="*/ 78 h 206"/>
                <a:gd name="T50" fmla="*/ 44 w 231"/>
                <a:gd name="T51" fmla="*/ 90 h 206"/>
                <a:gd name="T52" fmla="*/ 21 w 231"/>
                <a:gd name="T53" fmla="*/ 125 h 206"/>
                <a:gd name="T54" fmla="*/ 2 w 231"/>
                <a:gd name="T55" fmla="*/ 149 h 206"/>
                <a:gd name="T56" fmla="*/ 0 w 231"/>
                <a:gd name="T57" fmla="*/ 155 h 206"/>
                <a:gd name="T58" fmla="*/ 14 w 231"/>
                <a:gd name="T59" fmla="*/ 162 h 206"/>
                <a:gd name="T60" fmla="*/ 40 w 231"/>
                <a:gd name="T61" fmla="*/ 16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1" h="206">
                  <a:moveTo>
                    <a:pt x="40" y="163"/>
                  </a:moveTo>
                  <a:cubicBezTo>
                    <a:pt x="43" y="164"/>
                    <a:pt x="36" y="206"/>
                    <a:pt x="45" y="206"/>
                  </a:cubicBezTo>
                  <a:cubicBezTo>
                    <a:pt x="55" y="206"/>
                    <a:pt x="86" y="182"/>
                    <a:pt x="97" y="183"/>
                  </a:cubicBezTo>
                  <a:cubicBezTo>
                    <a:pt x="108" y="185"/>
                    <a:pt x="123" y="205"/>
                    <a:pt x="125" y="195"/>
                  </a:cubicBezTo>
                  <a:cubicBezTo>
                    <a:pt x="128" y="186"/>
                    <a:pt x="120" y="174"/>
                    <a:pt x="125" y="166"/>
                  </a:cubicBezTo>
                  <a:cubicBezTo>
                    <a:pt x="131" y="157"/>
                    <a:pt x="139" y="161"/>
                    <a:pt x="138" y="147"/>
                  </a:cubicBezTo>
                  <a:cubicBezTo>
                    <a:pt x="138" y="133"/>
                    <a:pt x="139" y="124"/>
                    <a:pt x="146" y="119"/>
                  </a:cubicBezTo>
                  <a:cubicBezTo>
                    <a:pt x="149" y="117"/>
                    <a:pt x="171" y="116"/>
                    <a:pt x="193" y="116"/>
                  </a:cubicBezTo>
                  <a:cubicBezTo>
                    <a:pt x="200" y="97"/>
                    <a:pt x="203" y="83"/>
                    <a:pt x="210" y="78"/>
                  </a:cubicBezTo>
                  <a:cubicBezTo>
                    <a:pt x="217" y="72"/>
                    <a:pt x="231" y="67"/>
                    <a:pt x="231" y="60"/>
                  </a:cubicBezTo>
                  <a:cubicBezTo>
                    <a:pt x="231" y="52"/>
                    <a:pt x="223" y="44"/>
                    <a:pt x="222" y="38"/>
                  </a:cubicBezTo>
                  <a:cubicBezTo>
                    <a:pt x="222" y="35"/>
                    <a:pt x="215" y="27"/>
                    <a:pt x="208" y="17"/>
                  </a:cubicBezTo>
                  <a:cubicBezTo>
                    <a:pt x="200" y="14"/>
                    <a:pt x="181" y="4"/>
                    <a:pt x="175" y="5"/>
                  </a:cubicBezTo>
                  <a:cubicBezTo>
                    <a:pt x="167" y="5"/>
                    <a:pt x="157" y="3"/>
                    <a:pt x="153" y="3"/>
                  </a:cubicBezTo>
                  <a:cubicBezTo>
                    <a:pt x="149" y="4"/>
                    <a:pt x="149" y="11"/>
                    <a:pt x="141" y="8"/>
                  </a:cubicBezTo>
                  <a:cubicBezTo>
                    <a:pt x="134" y="5"/>
                    <a:pt x="132" y="1"/>
                    <a:pt x="128" y="2"/>
                  </a:cubicBezTo>
                  <a:cubicBezTo>
                    <a:pt x="124" y="2"/>
                    <a:pt x="109" y="23"/>
                    <a:pt x="107" y="21"/>
                  </a:cubicBezTo>
                  <a:cubicBezTo>
                    <a:pt x="104" y="18"/>
                    <a:pt x="96" y="6"/>
                    <a:pt x="92" y="7"/>
                  </a:cubicBezTo>
                  <a:cubicBezTo>
                    <a:pt x="88" y="7"/>
                    <a:pt x="84" y="12"/>
                    <a:pt x="79" y="10"/>
                  </a:cubicBezTo>
                  <a:cubicBezTo>
                    <a:pt x="78" y="9"/>
                    <a:pt x="72" y="6"/>
                    <a:pt x="64" y="0"/>
                  </a:cubicBezTo>
                  <a:cubicBezTo>
                    <a:pt x="63" y="3"/>
                    <a:pt x="61" y="5"/>
                    <a:pt x="60" y="6"/>
                  </a:cubicBezTo>
                  <a:cubicBezTo>
                    <a:pt x="55" y="12"/>
                    <a:pt x="52" y="13"/>
                    <a:pt x="48" y="24"/>
                  </a:cubicBezTo>
                  <a:cubicBezTo>
                    <a:pt x="45" y="35"/>
                    <a:pt x="27" y="36"/>
                    <a:pt x="20" y="43"/>
                  </a:cubicBezTo>
                  <a:cubicBezTo>
                    <a:pt x="16" y="46"/>
                    <a:pt x="13" y="47"/>
                    <a:pt x="9" y="49"/>
                  </a:cubicBezTo>
                  <a:cubicBezTo>
                    <a:pt x="14" y="62"/>
                    <a:pt x="19" y="75"/>
                    <a:pt x="22" y="78"/>
                  </a:cubicBezTo>
                  <a:cubicBezTo>
                    <a:pt x="27" y="87"/>
                    <a:pt x="44" y="82"/>
                    <a:pt x="44" y="90"/>
                  </a:cubicBezTo>
                  <a:cubicBezTo>
                    <a:pt x="45" y="98"/>
                    <a:pt x="24" y="120"/>
                    <a:pt x="21" y="125"/>
                  </a:cubicBezTo>
                  <a:cubicBezTo>
                    <a:pt x="18" y="130"/>
                    <a:pt x="5" y="138"/>
                    <a:pt x="2" y="149"/>
                  </a:cubicBezTo>
                  <a:cubicBezTo>
                    <a:pt x="2" y="151"/>
                    <a:pt x="1" y="153"/>
                    <a:pt x="0" y="155"/>
                  </a:cubicBezTo>
                  <a:cubicBezTo>
                    <a:pt x="5" y="159"/>
                    <a:pt x="10" y="162"/>
                    <a:pt x="14" y="162"/>
                  </a:cubicBezTo>
                  <a:cubicBezTo>
                    <a:pt x="24" y="162"/>
                    <a:pt x="38" y="162"/>
                    <a:pt x="40" y="16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04" name="Freeform 222"/>
            <p:cNvSpPr>
              <a:spLocks/>
            </p:cNvSpPr>
            <p:nvPr/>
          </p:nvSpPr>
          <p:spPr bwMode="auto">
            <a:xfrm>
              <a:off x="10382250" y="2565401"/>
              <a:ext cx="1408113" cy="822325"/>
            </a:xfrm>
            <a:custGeom>
              <a:avLst/>
              <a:gdLst>
                <a:gd name="T0" fmla="*/ 313 w 375"/>
                <a:gd name="T1" fmla="*/ 57 h 219"/>
                <a:gd name="T2" fmla="*/ 284 w 375"/>
                <a:gd name="T3" fmla="*/ 58 h 219"/>
                <a:gd name="T4" fmla="*/ 275 w 375"/>
                <a:gd name="T5" fmla="*/ 48 h 219"/>
                <a:gd name="T6" fmla="*/ 251 w 375"/>
                <a:gd name="T7" fmla="*/ 47 h 219"/>
                <a:gd name="T8" fmla="*/ 225 w 375"/>
                <a:gd name="T9" fmla="*/ 31 h 219"/>
                <a:gd name="T10" fmla="*/ 211 w 375"/>
                <a:gd name="T11" fmla="*/ 35 h 219"/>
                <a:gd name="T12" fmla="*/ 206 w 375"/>
                <a:gd name="T13" fmla="*/ 45 h 219"/>
                <a:gd name="T14" fmla="*/ 191 w 375"/>
                <a:gd name="T15" fmla="*/ 36 h 219"/>
                <a:gd name="T16" fmla="*/ 187 w 375"/>
                <a:gd name="T17" fmla="*/ 9 h 219"/>
                <a:gd name="T18" fmla="*/ 138 w 375"/>
                <a:gd name="T19" fmla="*/ 1 h 219"/>
                <a:gd name="T20" fmla="*/ 70 w 375"/>
                <a:gd name="T21" fmla="*/ 21 h 219"/>
                <a:gd name="T22" fmla="*/ 55 w 375"/>
                <a:gd name="T23" fmla="*/ 19 h 219"/>
                <a:gd name="T24" fmla="*/ 31 w 375"/>
                <a:gd name="T25" fmla="*/ 29 h 219"/>
                <a:gd name="T26" fmla="*/ 6 w 375"/>
                <a:gd name="T27" fmla="*/ 38 h 219"/>
                <a:gd name="T28" fmla="*/ 19 w 375"/>
                <a:gd name="T29" fmla="*/ 50 h 219"/>
                <a:gd name="T30" fmla="*/ 49 w 375"/>
                <a:gd name="T31" fmla="*/ 62 h 219"/>
                <a:gd name="T32" fmla="*/ 53 w 375"/>
                <a:gd name="T33" fmla="*/ 100 h 219"/>
                <a:gd name="T34" fmla="*/ 46 w 375"/>
                <a:gd name="T35" fmla="*/ 116 h 219"/>
                <a:gd name="T36" fmla="*/ 80 w 375"/>
                <a:gd name="T37" fmla="*/ 167 h 219"/>
                <a:gd name="T38" fmla="*/ 78 w 375"/>
                <a:gd name="T39" fmla="*/ 219 h 219"/>
                <a:gd name="T40" fmla="*/ 105 w 375"/>
                <a:gd name="T41" fmla="*/ 203 h 219"/>
                <a:gd name="T42" fmla="*/ 157 w 375"/>
                <a:gd name="T43" fmla="*/ 183 h 219"/>
                <a:gd name="T44" fmla="*/ 159 w 375"/>
                <a:gd name="T45" fmla="*/ 161 h 219"/>
                <a:gd name="T46" fmla="*/ 146 w 375"/>
                <a:gd name="T47" fmla="*/ 148 h 219"/>
                <a:gd name="T48" fmla="*/ 171 w 375"/>
                <a:gd name="T49" fmla="*/ 136 h 219"/>
                <a:gd name="T50" fmla="*/ 191 w 375"/>
                <a:gd name="T51" fmla="*/ 127 h 219"/>
                <a:gd name="T52" fmla="*/ 227 w 375"/>
                <a:gd name="T53" fmla="*/ 146 h 219"/>
                <a:gd name="T54" fmla="*/ 257 w 375"/>
                <a:gd name="T55" fmla="*/ 128 h 219"/>
                <a:gd name="T56" fmla="*/ 307 w 375"/>
                <a:gd name="T57" fmla="*/ 130 h 219"/>
                <a:gd name="T58" fmla="*/ 308 w 375"/>
                <a:gd name="T59" fmla="*/ 121 h 219"/>
                <a:gd name="T60" fmla="*/ 322 w 375"/>
                <a:gd name="T61" fmla="*/ 121 h 219"/>
                <a:gd name="T62" fmla="*/ 332 w 375"/>
                <a:gd name="T63" fmla="*/ 117 h 219"/>
                <a:gd name="T64" fmla="*/ 349 w 375"/>
                <a:gd name="T65" fmla="*/ 122 h 219"/>
                <a:gd name="T66" fmla="*/ 368 w 375"/>
                <a:gd name="T67" fmla="*/ 111 h 219"/>
                <a:gd name="T68" fmla="*/ 365 w 375"/>
                <a:gd name="T69" fmla="*/ 100 h 219"/>
                <a:gd name="T70" fmla="*/ 371 w 375"/>
                <a:gd name="T71" fmla="*/ 92 h 219"/>
                <a:gd name="T72" fmla="*/ 368 w 375"/>
                <a:gd name="T73" fmla="*/ 78 h 219"/>
                <a:gd name="T74" fmla="*/ 374 w 375"/>
                <a:gd name="T75" fmla="*/ 62 h 219"/>
                <a:gd name="T76" fmla="*/ 372 w 375"/>
                <a:gd name="T77" fmla="*/ 56 h 219"/>
                <a:gd name="T78" fmla="*/ 333 w 375"/>
                <a:gd name="T79" fmla="*/ 63 h 219"/>
                <a:gd name="T80" fmla="*/ 313 w 375"/>
                <a:gd name="T81" fmla="*/ 5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75" h="219">
                  <a:moveTo>
                    <a:pt x="313" y="57"/>
                  </a:moveTo>
                  <a:cubicBezTo>
                    <a:pt x="299" y="56"/>
                    <a:pt x="288" y="64"/>
                    <a:pt x="284" y="58"/>
                  </a:cubicBezTo>
                  <a:cubicBezTo>
                    <a:pt x="281" y="53"/>
                    <a:pt x="282" y="48"/>
                    <a:pt x="275" y="48"/>
                  </a:cubicBezTo>
                  <a:cubicBezTo>
                    <a:pt x="269" y="48"/>
                    <a:pt x="259" y="53"/>
                    <a:pt x="251" y="47"/>
                  </a:cubicBezTo>
                  <a:cubicBezTo>
                    <a:pt x="243" y="41"/>
                    <a:pt x="231" y="31"/>
                    <a:pt x="225" y="31"/>
                  </a:cubicBezTo>
                  <a:cubicBezTo>
                    <a:pt x="218" y="31"/>
                    <a:pt x="213" y="34"/>
                    <a:pt x="211" y="35"/>
                  </a:cubicBezTo>
                  <a:cubicBezTo>
                    <a:pt x="209" y="36"/>
                    <a:pt x="212" y="46"/>
                    <a:pt x="206" y="45"/>
                  </a:cubicBezTo>
                  <a:cubicBezTo>
                    <a:pt x="201" y="44"/>
                    <a:pt x="191" y="43"/>
                    <a:pt x="191" y="36"/>
                  </a:cubicBezTo>
                  <a:cubicBezTo>
                    <a:pt x="192" y="30"/>
                    <a:pt x="199" y="13"/>
                    <a:pt x="187" y="9"/>
                  </a:cubicBezTo>
                  <a:cubicBezTo>
                    <a:pt x="175" y="4"/>
                    <a:pt x="146" y="0"/>
                    <a:pt x="138" y="1"/>
                  </a:cubicBezTo>
                  <a:cubicBezTo>
                    <a:pt x="129" y="1"/>
                    <a:pt x="75" y="21"/>
                    <a:pt x="70" y="21"/>
                  </a:cubicBezTo>
                  <a:cubicBezTo>
                    <a:pt x="69" y="21"/>
                    <a:pt x="63" y="20"/>
                    <a:pt x="55" y="19"/>
                  </a:cubicBezTo>
                  <a:cubicBezTo>
                    <a:pt x="51" y="24"/>
                    <a:pt x="33" y="22"/>
                    <a:pt x="31" y="29"/>
                  </a:cubicBezTo>
                  <a:cubicBezTo>
                    <a:pt x="29" y="37"/>
                    <a:pt x="12" y="33"/>
                    <a:pt x="6" y="38"/>
                  </a:cubicBezTo>
                  <a:cubicBezTo>
                    <a:pt x="0" y="43"/>
                    <a:pt x="8" y="46"/>
                    <a:pt x="19" y="50"/>
                  </a:cubicBezTo>
                  <a:cubicBezTo>
                    <a:pt x="29" y="55"/>
                    <a:pt x="46" y="54"/>
                    <a:pt x="49" y="62"/>
                  </a:cubicBezTo>
                  <a:cubicBezTo>
                    <a:pt x="53" y="70"/>
                    <a:pt x="53" y="94"/>
                    <a:pt x="53" y="100"/>
                  </a:cubicBezTo>
                  <a:cubicBezTo>
                    <a:pt x="53" y="106"/>
                    <a:pt x="47" y="108"/>
                    <a:pt x="46" y="116"/>
                  </a:cubicBezTo>
                  <a:cubicBezTo>
                    <a:pt x="44" y="125"/>
                    <a:pt x="79" y="158"/>
                    <a:pt x="80" y="167"/>
                  </a:cubicBezTo>
                  <a:cubicBezTo>
                    <a:pt x="80" y="172"/>
                    <a:pt x="80" y="198"/>
                    <a:pt x="78" y="219"/>
                  </a:cubicBezTo>
                  <a:cubicBezTo>
                    <a:pt x="87" y="214"/>
                    <a:pt x="96" y="209"/>
                    <a:pt x="105" y="203"/>
                  </a:cubicBezTo>
                  <a:cubicBezTo>
                    <a:pt x="119" y="195"/>
                    <a:pt x="157" y="192"/>
                    <a:pt x="157" y="183"/>
                  </a:cubicBezTo>
                  <a:cubicBezTo>
                    <a:pt x="157" y="174"/>
                    <a:pt x="159" y="167"/>
                    <a:pt x="159" y="161"/>
                  </a:cubicBezTo>
                  <a:cubicBezTo>
                    <a:pt x="159" y="155"/>
                    <a:pt x="141" y="156"/>
                    <a:pt x="146" y="148"/>
                  </a:cubicBezTo>
                  <a:cubicBezTo>
                    <a:pt x="151" y="140"/>
                    <a:pt x="170" y="140"/>
                    <a:pt x="171" y="136"/>
                  </a:cubicBezTo>
                  <a:cubicBezTo>
                    <a:pt x="172" y="132"/>
                    <a:pt x="179" y="125"/>
                    <a:pt x="191" y="127"/>
                  </a:cubicBezTo>
                  <a:cubicBezTo>
                    <a:pt x="203" y="129"/>
                    <a:pt x="213" y="148"/>
                    <a:pt x="227" y="146"/>
                  </a:cubicBezTo>
                  <a:cubicBezTo>
                    <a:pt x="241" y="144"/>
                    <a:pt x="251" y="128"/>
                    <a:pt x="257" y="128"/>
                  </a:cubicBezTo>
                  <a:cubicBezTo>
                    <a:pt x="260" y="128"/>
                    <a:pt x="285" y="129"/>
                    <a:pt x="307" y="130"/>
                  </a:cubicBezTo>
                  <a:cubicBezTo>
                    <a:pt x="305" y="126"/>
                    <a:pt x="304" y="123"/>
                    <a:pt x="308" y="121"/>
                  </a:cubicBezTo>
                  <a:cubicBezTo>
                    <a:pt x="312" y="118"/>
                    <a:pt x="317" y="124"/>
                    <a:pt x="322" y="121"/>
                  </a:cubicBezTo>
                  <a:cubicBezTo>
                    <a:pt x="326" y="119"/>
                    <a:pt x="329" y="116"/>
                    <a:pt x="332" y="117"/>
                  </a:cubicBezTo>
                  <a:cubicBezTo>
                    <a:pt x="335" y="118"/>
                    <a:pt x="343" y="127"/>
                    <a:pt x="349" y="122"/>
                  </a:cubicBezTo>
                  <a:cubicBezTo>
                    <a:pt x="355" y="118"/>
                    <a:pt x="370" y="117"/>
                    <a:pt x="368" y="111"/>
                  </a:cubicBezTo>
                  <a:cubicBezTo>
                    <a:pt x="366" y="105"/>
                    <a:pt x="363" y="103"/>
                    <a:pt x="365" y="100"/>
                  </a:cubicBezTo>
                  <a:cubicBezTo>
                    <a:pt x="368" y="98"/>
                    <a:pt x="371" y="98"/>
                    <a:pt x="371" y="92"/>
                  </a:cubicBezTo>
                  <a:cubicBezTo>
                    <a:pt x="370" y="86"/>
                    <a:pt x="364" y="83"/>
                    <a:pt x="368" y="78"/>
                  </a:cubicBezTo>
                  <a:cubicBezTo>
                    <a:pt x="371" y="73"/>
                    <a:pt x="375" y="68"/>
                    <a:pt x="374" y="62"/>
                  </a:cubicBezTo>
                  <a:cubicBezTo>
                    <a:pt x="373" y="60"/>
                    <a:pt x="372" y="58"/>
                    <a:pt x="372" y="56"/>
                  </a:cubicBezTo>
                  <a:cubicBezTo>
                    <a:pt x="357" y="57"/>
                    <a:pt x="335" y="61"/>
                    <a:pt x="333" y="63"/>
                  </a:cubicBezTo>
                  <a:cubicBezTo>
                    <a:pt x="330" y="65"/>
                    <a:pt x="326" y="59"/>
                    <a:pt x="313" y="57"/>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05" name="Freeform 223"/>
            <p:cNvSpPr>
              <a:spLocks/>
            </p:cNvSpPr>
            <p:nvPr/>
          </p:nvSpPr>
          <p:spPr bwMode="auto">
            <a:xfrm>
              <a:off x="9166225" y="1817688"/>
              <a:ext cx="1433513" cy="1457325"/>
            </a:xfrm>
            <a:custGeom>
              <a:avLst/>
              <a:gdLst>
                <a:gd name="T0" fmla="*/ 347 w 382"/>
                <a:gd name="T1" fmla="*/ 183 h 388"/>
                <a:gd name="T2" fmla="*/ 314 w 382"/>
                <a:gd name="T3" fmla="*/ 162 h 388"/>
                <a:gd name="T4" fmla="*/ 347 w 382"/>
                <a:gd name="T5" fmla="*/ 129 h 388"/>
                <a:gd name="T6" fmla="*/ 363 w 382"/>
                <a:gd name="T7" fmla="*/ 91 h 388"/>
                <a:gd name="T8" fmla="*/ 329 w 382"/>
                <a:gd name="T9" fmla="*/ 3 h 388"/>
                <a:gd name="T10" fmla="*/ 283 w 382"/>
                <a:gd name="T11" fmla="*/ 3 h 388"/>
                <a:gd name="T12" fmla="*/ 263 w 382"/>
                <a:gd name="T13" fmla="*/ 50 h 388"/>
                <a:gd name="T14" fmla="*/ 234 w 382"/>
                <a:gd name="T15" fmla="*/ 67 h 388"/>
                <a:gd name="T16" fmla="*/ 178 w 382"/>
                <a:gd name="T17" fmla="*/ 47 h 388"/>
                <a:gd name="T18" fmla="*/ 137 w 382"/>
                <a:gd name="T19" fmla="*/ 39 h 388"/>
                <a:gd name="T20" fmla="*/ 89 w 382"/>
                <a:gd name="T21" fmla="*/ 69 h 388"/>
                <a:gd name="T22" fmla="*/ 74 w 382"/>
                <a:gd name="T23" fmla="*/ 88 h 388"/>
                <a:gd name="T24" fmla="*/ 35 w 382"/>
                <a:gd name="T25" fmla="*/ 103 h 388"/>
                <a:gd name="T26" fmla="*/ 87 w 382"/>
                <a:gd name="T27" fmla="*/ 166 h 388"/>
                <a:gd name="T28" fmla="*/ 54 w 382"/>
                <a:gd name="T29" fmla="*/ 196 h 388"/>
                <a:gd name="T30" fmla="*/ 39 w 382"/>
                <a:gd name="T31" fmla="*/ 213 h 388"/>
                <a:gd name="T32" fmla="*/ 36 w 382"/>
                <a:gd name="T33" fmla="*/ 213 h 388"/>
                <a:gd name="T34" fmla="*/ 30 w 382"/>
                <a:gd name="T35" fmla="*/ 213 h 388"/>
                <a:gd name="T36" fmla="*/ 17 w 382"/>
                <a:gd name="T37" fmla="*/ 210 h 388"/>
                <a:gd name="T38" fmla="*/ 4 w 382"/>
                <a:gd name="T39" fmla="*/ 207 h 388"/>
                <a:gd name="T40" fmla="*/ 26 w 382"/>
                <a:gd name="T41" fmla="*/ 235 h 388"/>
                <a:gd name="T42" fmla="*/ 48 w 382"/>
                <a:gd name="T43" fmla="*/ 264 h 388"/>
                <a:gd name="T44" fmla="*/ 65 w 382"/>
                <a:gd name="T45" fmla="*/ 298 h 388"/>
                <a:gd name="T46" fmla="*/ 74 w 382"/>
                <a:gd name="T47" fmla="*/ 320 h 388"/>
                <a:gd name="T48" fmla="*/ 132 w 382"/>
                <a:gd name="T49" fmla="*/ 329 h 388"/>
                <a:gd name="T50" fmla="*/ 168 w 382"/>
                <a:gd name="T51" fmla="*/ 347 h 388"/>
                <a:gd name="T52" fmla="*/ 242 w 382"/>
                <a:gd name="T53" fmla="*/ 383 h 388"/>
                <a:gd name="T54" fmla="*/ 282 w 382"/>
                <a:gd name="T55" fmla="*/ 376 h 388"/>
                <a:gd name="T56" fmla="*/ 326 w 382"/>
                <a:gd name="T57" fmla="*/ 351 h 388"/>
                <a:gd name="T58" fmla="*/ 367 w 382"/>
                <a:gd name="T59" fmla="*/ 315 h 388"/>
                <a:gd name="T60" fmla="*/ 371 w 382"/>
                <a:gd name="T61" fmla="*/ 261 h 388"/>
                <a:gd name="T62" fmla="*/ 327 w 382"/>
                <a:gd name="T63" fmla="*/ 237 h 388"/>
                <a:gd name="T64" fmla="*/ 377 w 382"/>
                <a:gd name="T65" fmla="*/ 214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2" h="388">
                  <a:moveTo>
                    <a:pt x="363" y="193"/>
                  </a:moveTo>
                  <a:cubicBezTo>
                    <a:pt x="358" y="191"/>
                    <a:pt x="350" y="188"/>
                    <a:pt x="347" y="183"/>
                  </a:cubicBezTo>
                  <a:cubicBezTo>
                    <a:pt x="344" y="177"/>
                    <a:pt x="326" y="175"/>
                    <a:pt x="321" y="172"/>
                  </a:cubicBezTo>
                  <a:cubicBezTo>
                    <a:pt x="315" y="169"/>
                    <a:pt x="316" y="167"/>
                    <a:pt x="314" y="162"/>
                  </a:cubicBezTo>
                  <a:cubicBezTo>
                    <a:pt x="312" y="156"/>
                    <a:pt x="296" y="156"/>
                    <a:pt x="307" y="147"/>
                  </a:cubicBezTo>
                  <a:cubicBezTo>
                    <a:pt x="319" y="137"/>
                    <a:pt x="344" y="136"/>
                    <a:pt x="347" y="129"/>
                  </a:cubicBezTo>
                  <a:cubicBezTo>
                    <a:pt x="350" y="121"/>
                    <a:pt x="367" y="115"/>
                    <a:pt x="367" y="109"/>
                  </a:cubicBezTo>
                  <a:cubicBezTo>
                    <a:pt x="368" y="103"/>
                    <a:pt x="360" y="98"/>
                    <a:pt x="363" y="91"/>
                  </a:cubicBezTo>
                  <a:cubicBezTo>
                    <a:pt x="367" y="85"/>
                    <a:pt x="371" y="79"/>
                    <a:pt x="371" y="72"/>
                  </a:cubicBezTo>
                  <a:cubicBezTo>
                    <a:pt x="371" y="65"/>
                    <a:pt x="321" y="23"/>
                    <a:pt x="329" y="3"/>
                  </a:cubicBezTo>
                  <a:cubicBezTo>
                    <a:pt x="330" y="2"/>
                    <a:pt x="330" y="1"/>
                    <a:pt x="331" y="0"/>
                  </a:cubicBezTo>
                  <a:cubicBezTo>
                    <a:pt x="308" y="0"/>
                    <a:pt x="286" y="1"/>
                    <a:pt x="283" y="3"/>
                  </a:cubicBezTo>
                  <a:cubicBezTo>
                    <a:pt x="277" y="8"/>
                    <a:pt x="275" y="17"/>
                    <a:pt x="276" y="31"/>
                  </a:cubicBezTo>
                  <a:cubicBezTo>
                    <a:pt x="276" y="45"/>
                    <a:pt x="268" y="41"/>
                    <a:pt x="263" y="50"/>
                  </a:cubicBezTo>
                  <a:cubicBezTo>
                    <a:pt x="257" y="58"/>
                    <a:pt x="265" y="70"/>
                    <a:pt x="263" y="79"/>
                  </a:cubicBezTo>
                  <a:cubicBezTo>
                    <a:pt x="260" y="89"/>
                    <a:pt x="245" y="69"/>
                    <a:pt x="234" y="67"/>
                  </a:cubicBezTo>
                  <a:cubicBezTo>
                    <a:pt x="223" y="66"/>
                    <a:pt x="192" y="90"/>
                    <a:pt x="183" y="90"/>
                  </a:cubicBezTo>
                  <a:cubicBezTo>
                    <a:pt x="173" y="90"/>
                    <a:pt x="180" y="48"/>
                    <a:pt x="178" y="47"/>
                  </a:cubicBezTo>
                  <a:cubicBezTo>
                    <a:pt x="175" y="46"/>
                    <a:pt x="162" y="46"/>
                    <a:pt x="151" y="46"/>
                  </a:cubicBezTo>
                  <a:cubicBezTo>
                    <a:pt x="148" y="46"/>
                    <a:pt x="143" y="43"/>
                    <a:pt x="137" y="39"/>
                  </a:cubicBezTo>
                  <a:cubicBezTo>
                    <a:pt x="132" y="48"/>
                    <a:pt x="118" y="55"/>
                    <a:pt x="113" y="62"/>
                  </a:cubicBezTo>
                  <a:cubicBezTo>
                    <a:pt x="106" y="71"/>
                    <a:pt x="95" y="69"/>
                    <a:pt x="89" y="69"/>
                  </a:cubicBezTo>
                  <a:cubicBezTo>
                    <a:pt x="82" y="69"/>
                    <a:pt x="87" y="80"/>
                    <a:pt x="86" y="84"/>
                  </a:cubicBezTo>
                  <a:cubicBezTo>
                    <a:pt x="85" y="87"/>
                    <a:pt x="78" y="86"/>
                    <a:pt x="74" y="88"/>
                  </a:cubicBezTo>
                  <a:cubicBezTo>
                    <a:pt x="70" y="89"/>
                    <a:pt x="50" y="96"/>
                    <a:pt x="44" y="100"/>
                  </a:cubicBezTo>
                  <a:cubicBezTo>
                    <a:pt x="43" y="101"/>
                    <a:pt x="39" y="102"/>
                    <a:pt x="35" y="103"/>
                  </a:cubicBezTo>
                  <a:cubicBezTo>
                    <a:pt x="39" y="123"/>
                    <a:pt x="53" y="156"/>
                    <a:pt x="54" y="160"/>
                  </a:cubicBezTo>
                  <a:cubicBezTo>
                    <a:pt x="56" y="166"/>
                    <a:pt x="81" y="166"/>
                    <a:pt x="87" y="166"/>
                  </a:cubicBezTo>
                  <a:cubicBezTo>
                    <a:pt x="94" y="166"/>
                    <a:pt x="87" y="178"/>
                    <a:pt x="81" y="185"/>
                  </a:cubicBezTo>
                  <a:cubicBezTo>
                    <a:pt x="75" y="192"/>
                    <a:pt x="61" y="193"/>
                    <a:pt x="54" y="196"/>
                  </a:cubicBezTo>
                  <a:cubicBezTo>
                    <a:pt x="47" y="198"/>
                    <a:pt x="46" y="208"/>
                    <a:pt x="40" y="212"/>
                  </a:cubicBezTo>
                  <a:cubicBezTo>
                    <a:pt x="40" y="213"/>
                    <a:pt x="39" y="213"/>
                    <a:pt x="39" y="213"/>
                  </a:cubicBezTo>
                  <a:cubicBezTo>
                    <a:pt x="39" y="213"/>
                    <a:pt x="39" y="213"/>
                    <a:pt x="38" y="213"/>
                  </a:cubicBezTo>
                  <a:cubicBezTo>
                    <a:pt x="38" y="213"/>
                    <a:pt x="37" y="213"/>
                    <a:pt x="36" y="213"/>
                  </a:cubicBezTo>
                  <a:cubicBezTo>
                    <a:pt x="36" y="213"/>
                    <a:pt x="36" y="213"/>
                    <a:pt x="36" y="213"/>
                  </a:cubicBezTo>
                  <a:cubicBezTo>
                    <a:pt x="34" y="213"/>
                    <a:pt x="32" y="213"/>
                    <a:pt x="30" y="213"/>
                  </a:cubicBezTo>
                  <a:cubicBezTo>
                    <a:pt x="30" y="213"/>
                    <a:pt x="27" y="212"/>
                    <a:pt x="26" y="212"/>
                  </a:cubicBezTo>
                  <a:cubicBezTo>
                    <a:pt x="26" y="212"/>
                    <a:pt x="20" y="211"/>
                    <a:pt x="17" y="210"/>
                  </a:cubicBezTo>
                  <a:cubicBezTo>
                    <a:pt x="17" y="210"/>
                    <a:pt x="13" y="209"/>
                    <a:pt x="12" y="209"/>
                  </a:cubicBezTo>
                  <a:cubicBezTo>
                    <a:pt x="12" y="209"/>
                    <a:pt x="6" y="207"/>
                    <a:pt x="4" y="207"/>
                  </a:cubicBezTo>
                  <a:cubicBezTo>
                    <a:pt x="2" y="217"/>
                    <a:pt x="1" y="227"/>
                    <a:pt x="1" y="231"/>
                  </a:cubicBezTo>
                  <a:cubicBezTo>
                    <a:pt x="0" y="241"/>
                    <a:pt x="18" y="235"/>
                    <a:pt x="26" y="235"/>
                  </a:cubicBezTo>
                  <a:cubicBezTo>
                    <a:pt x="34" y="235"/>
                    <a:pt x="41" y="233"/>
                    <a:pt x="45" y="240"/>
                  </a:cubicBezTo>
                  <a:cubicBezTo>
                    <a:pt x="49" y="246"/>
                    <a:pt x="48" y="259"/>
                    <a:pt x="48" y="264"/>
                  </a:cubicBezTo>
                  <a:cubicBezTo>
                    <a:pt x="48" y="270"/>
                    <a:pt x="74" y="278"/>
                    <a:pt x="74" y="283"/>
                  </a:cubicBezTo>
                  <a:cubicBezTo>
                    <a:pt x="75" y="289"/>
                    <a:pt x="68" y="293"/>
                    <a:pt x="65" y="298"/>
                  </a:cubicBezTo>
                  <a:cubicBezTo>
                    <a:pt x="64" y="301"/>
                    <a:pt x="63" y="309"/>
                    <a:pt x="62" y="319"/>
                  </a:cubicBezTo>
                  <a:cubicBezTo>
                    <a:pt x="66" y="320"/>
                    <a:pt x="70" y="320"/>
                    <a:pt x="74" y="320"/>
                  </a:cubicBezTo>
                  <a:cubicBezTo>
                    <a:pt x="89" y="319"/>
                    <a:pt x="103" y="304"/>
                    <a:pt x="108" y="306"/>
                  </a:cubicBezTo>
                  <a:cubicBezTo>
                    <a:pt x="113" y="308"/>
                    <a:pt x="125" y="329"/>
                    <a:pt x="132" y="329"/>
                  </a:cubicBezTo>
                  <a:cubicBezTo>
                    <a:pt x="138" y="329"/>
                    <a:pt x="147" y="326"/>
                    <a:pt x="151" y="330"/>
                  </a:cubicBezTo>
                  <a:cubicBezTo>
                    <a:pt x="156" y="333"/>
                    <a:pt x="154" y="349"/>
                    <a:pt x="168" y="347"/>
                  </a:cubicBezTo>
                  <a:cubicBezTo>
                    <a:pt x="183" y="346"/>
                    <a:pt x="194" y="338"/>
                    <a:pt x="210" y="350"/>
                  </a:cubicBezTo>
                  <a:cubicBezTo>
                    <a:pt x="225" y="362"/>
                    <a:pt x="239" y="382"/>
                    <a:pt x="242" y="383"/>
                  </a:cubicBezTo>
                  <a:cubicBezTo>
                    <a:pt x="246" y="384"/>
                    <a:pt x="260" y="388"/>
                    <a:pt x="267" y="388"/>
                  </a:cubicBezTo>
                  <a:cubicBezTo>
                    <a:pt x="274" y="387"/>
                    <a:pt x="270" y="377"/>
                    <a:pt x="282" y="376"/>
                  </a:cubicBezTo>
                  <a:cubicBezTo>
                    <a:pt x="294" y="375"/>
                    <a:pt x="294" y="380"/>
                    <a:pt x="304" y="372"/>
                  </a:cubicBezTo>
                  <a:cubicBezTo>
                    <a:pt x="314" y="364"/>
                    <a:pt x="324" y="354"/>
                    <a:pt x="326" y="351"/>
                  </a:cubicBezTo>
                  <a:cubicBezTo>
                    <a:pt x="328" y="349"/>
                    <a:pt x="317" y="337"/>
                    <a:pt x="325" y="331"/>
                  </a:cubicBezTo>
                  <a:cubicBezTo>
                    <a:pt x="329" y="328"/>
                    <a:pt x="349" y="320"/>
                    <a:pt x="367" y="315"/>
                  </a:cubicBezTo>
                  <a:cubicBezTo>
                    <a:pt x="369" y="307"/>
                    <a:pt x="374" y="305"/>
                    <a:pt x="374" y="299"/>
                  </a:cubicBezTo>
                  <a:cubicBezTo>
                    <a:pt x="374" y="293"/>
                    <a:pt x="374" y="269"/>
                    <a:pt x="371" y="261"/>
                  </a:cubicBezTo>
                  <a:cubicBezTo>
                    <a:pt x="367" y="253"/>
                    <a:pt x="351" y="254"/>
                    <a:pt x="340" y="249"/>
                  </a:cubicBezTo>
                  <a:cubicBezTo>
                    <a:pt x="330" y="245"/>
                    <a:pt x="321" y="242"/>
                    <a:pt x="327" y="237"/>
                  </a:cubicBezTo>
                  <a:cubicBezTo>
                    <a:pt x="333" y="232"/>
                    <a:pt x="351" y="236"/>
                    <a:pt x="353" y="228"/>
                  </a:cubicBezTo>
                  <a:cubicBezTo>
                    <a:pt x="355" y="220"/>
                    <a:pt x="382" y="224"/>
                    <a:pt x="377" y="214"/>
                  </a:cubicBezTo>
                  <a:cubicBezTo>
                    <a:pt x="373" y="205"/>
                    <a:pt x="367" y="196"/>
                    <a:pt x="363" y="19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06" name="Freeform 224"/>
            <p:cNvSpPr>
              <a:spLocks/>
            </p:cNvSpPr>
            <p:nvPr/>
          </p:nvSpPr>
          <p:spPr bwMode="auto">
            <a:xfrm>
              <a:off x="10382250" y="1306513"/>
              <a:ext cx="731838" cy="773113"/>
            </a:xfrm>
            <a:custGeom>
              <a:avLst/>
              <a:gdLst>
                <a:gd name="T0" fmla="*/ 66 w 195"/>
                <a:gd name="T1" fmla="*/ 194 h 206"/>
                <a:gd name="T2" fmla="*/ 107 w 195"/>
                <a:gd name="T3" fmla="*/ 168 h 206"/>
                <a:gd name="T4" fmla="*/ 107 w 195"/>
                <a:gd name="T5" fmla="*/ 145 h 206"/>
                <a:gd name="T6" fmla="*/ 130 w 195"/>
                <a:gd name="T7" fmla="*/ 128 h 206"/>
                <a:gd name="T8" fmla="*/ 167 w 195"/>
                <a:gd name="T9" fmla="*/ 128 h 206"/>
                <a:gd name="T10" fmla="*/ 195 w 195"/>
                <a:gd name="T11" fmla="*/ 113 h 206"/>
                <a:gd name="T12" fmla="*/ 190 w 195"/>
                <a:gd name="T13" fmla="*/ 103 h 206"/>
                <a:gd name="T14" fmla="*/ 192 w 195"/>
                <a:gd name="T15" fmla="*/ 88 h 206"/>
                <a:gd name="T16" fmla="*/ 175 w 195"/>
                <a:gd name="T17" fmla="*/ 79 h 206"/>
                <a:gd name="T18" fmla="*/ 157 w 195"/>
                <a:gd name="T19" fmla="*/ 83 h 206"/>
                <a:gd name="T20" fmla="*/ 148 w 195"/>
                <a:gd name="T21" fmla="*/ 71 h 206"/>
                <a:gd name="T22" fmla="*/ 137 w 195"/>
                <a:gd name="T23" fmla="*/ 66 h 206"/>
                <a:gd name="T24" fmla="*/ 146 w 195"/>
                <a:gd name="T25" fmla="*/ 57 h 206"/>
                <a:gd name="T26" fmla="*/ 134 w 195"/>
                <a:gd name="T27" fmla="*/ 53 h 206"/>
                <a:gd name="T28" fmla="*/ 122 w 195"/>
                <a:gd name="T29" fmla="*/ 46 h 206"/>
                <a:gd name="T30" fmla="*/ 98 w 195"/>
                <a:gd name="T31" fmla="*/ 18 h 206"/>
                <a:gd name="T32" fmla="*/ 86 w 195"/>
                <a:gd name="T33" fmla="*/ 24 h 206"/>
                <a:gd name="T34" fmla="*/ 80 w 195"/>
                <a:gd name="T35" fmla="*/ 15 h 206"/>
                <a:gd name="T36" fmla="*/ 84 w 195"/>
                <a:gd name="T37" fmla="*/ 5 h 206"/>
                <a:gd name="T38" fmla="*/ 54 w 195"/>
                <a:gd name="T39" fmla="*/ 1 h 206"/>
                <a:gd name="T40" fmla="*/ 43 w 195"/>
                <a:gd name="T41" fmla="*/ 10 h 206"/>
                <a:gd name="T42" fmla="*/ 37 w 195"/>
                <a:gd name="T43" fmla="*/ 25 h 206"/>
                <a:gd name="T44" fmla="*/ 26 w 195"/>
                <a:gd name="T45" fmla="*/ 37 h 206"/>
                <a:gd name="T46" fmla="*/ 24 w 195"/>
                <a:gd name="T47" fmla="*/ 37 h 206"/>
                <a:gd name="T48" fmla="*/ 38 w 195"/>
                <a:gd name="T49" fmla="*/ 58 h 206"/>
                <a:gd name="T50" fmla="*/ 47 w 195"/>
                <a:gd name="T51" fmla="*/ 80 h 206"/>
                <a:gd name="T52" fmla="*/ 26 w 195"/>
                <a:gd name="T53" fmla="*/ 98 h 206"/>
                <a:gd name="T54" fmla="*/ 8 w 195"/>
                <a:gd name="T55" fmla="*/ 139 h 206"/>
                <a:gd name="T56" fmla="*/ 49 w 195"/>
                <a:gd name="T57" fmla="*/ 206 h 206"/>
                <a:gd name="T58" fmla="*/ 66 w 195"/>
                <a:gd name="T59" fmla="*/ 19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5" h="206">
                  <a:moveTo>
                    <a:pt x="66" y="194"/>
                  </a:moveTo>
                  <a:cubicBezTo>
                    <a:pt x="70" y="188"/>
                    <a:pt x="107" y="179"/>
                    <a:pt x="107" y="168"/>
                  </a:cubicBezTo>
                  <a:cubicBezTo>
                    <a:pt x="107" y="157"/>
                    <a:pt x="102" y="151"/>
                    <a:pt x="107" y="145"/>
                  </a:cubicBezTo>
                  <a:cubicBezTo>
                    <a:pt x="112" y="139"/>
                    <a:pt x="117" y="125"/>
                    <a:pt x="130" y="128"/>
                  </a:cubicBezTo>
                  <a:cubicBezTo>
                    <a:pt x="142" y="132"/>
                    <a:pt x="157" y="128"/>
                    <a:pt x="167" y="128"/>
                  </a:cubicBezTo>
                  <a:cubicBezTo>
                    <a:pt x="173" y="128"/>
                    <a:pt x="184" y="121"/>
                    <a:pt x="195" y="113"/>
                  </a:cubicBezTo>
                  <a:cubicBezTo>
                    <a:pt x="192" y="110"/>
                    <a:pt x="189" y="107"/>
                    <a:pt x="190" y="103"/>
                  </a:cubicBezTo>
                  <a:cubicBezTo>
                    <a:pt x="190" y="94"/>
                    <a:pt x="195" y="91"/>
                    <a:pt x="192" y="88"/>
                  </a:cubicBezTo>
                  <a:cubicBezTo>
                    <a:pt x="189" y="85"/>
                    <a:pt x="180" y="78"/>
                    <a:pt x="175" y="79"/>
                  </a:cubicBezTo>
                  <a:cubicBezTo>
                    <a:pt x="170" y="80"/>
                    <a:pt x="162" y="86"/>
                    <a:pt x="157" y="83"/>
                  </a:cubicBezTo>
                  <a:cubicBezTo>
                    <a:pt x="151" y="80"/>
                    <a:pt x="149" y="75"/>
                    <a:pt x="148" y="71"/>
                  </a:cubicBezTo>
                  <a:cubicBezTo>
                    <a:pt x="146" y="67"/>
                    <a:pt x="134" y="69"/>
                    <a:pt x="137" y="66"/>
                  </a:cubicBezTo>
                  <a:cubicBezTo>
                    <a:pt x="140" y="64"/>
                    <a:pt x="146" y="60"/>
                    <a:pt x="146" y="57"/>
                  </a:cubicBezTo>
                  <a:cubicBezTo>
                    <a:pt x="146" y="54"/>
                    <a:pt x="137" y="56"/>
                    <a:pt x="134" y="53"/>
                  </a:cubicBezTo>
                  <a:cubicBezTo>
                    <a:pt x="132" y="50"/>
                    <a:pt x="127" y="48"/>
                    <a:pt x="122" y="46"/>
                  </a:cubicBezTo>
                  <a:cubicBezTo>
                    <a:pt x="118" y="43"/>
                    <a:pt x="100" y="21"/>
                    <a:pt x="98" y="18"/>
                  </a:cubicBezTo>
                  <a:cubicBezTo>
                    <a:pt x="96" y="15"/>
                    <a:pt x="89" y="26"/>
                    <a:pt x="86" y="24"/>
                  </a:cubicBezTo>
                  <a:cubicBezTo>
                    <a:pt x="84" y="23"/>
                    <a:pt x="78" y="18"/>
                    <a:pt x="80" y="15"/>
                  </a:cubicBezTo>
                  <a:cubicBezTo>
                    <a:pt x="82" y="12"/>
                    <a:pt x="86" y="8"/>
                    <a:pt x="84" y="5"/>
                  </a:cubicBezTo>
                  <a:cubicBezTo>
                    <a:pt x="82" y="1"/>
                    <a:pt x="63" y="0"/>
                    <a:pt x="54" y="1"/>
                  </a:cubicBezTo>
                  <a:cubicBezTo>
                    <a:pt x="46" y="1"/>
                    <a:pt x="43" y="4"/>
                    <a:pt x="43" y="10"/>
                  </a:cubicBezTo>
                  <a:cubicBezTo>
                    <a:pt x="43" y="15"/>
                    <a:pt x="43" y="24"/>
                    <a:pt x="37" y="25"/>
                  </a:cubicBezTo>
                  <a:cubicBezTo>
                    <a:pt x="31" y="26"/>
                    <a:pt x="31" y="38"/>
                    <a:pt x="26" y="37"/>
                  </a:cubicBezTo>
                  <a:cubicBezTo>
                    <a:pt x="26" y="37"/>
                    <a:pt x="25" y="37"/>
                    <a:pt x="24" y="37"/>
                  </a:cubicBezTo>
                  <a:cubicBezTo>
                    <a:pt x="31" y="47"/>
                    <a:pt x="38" y="55"/>
                    <a:pt x="38" y="58"/>
                  </a:cubicBezTo>
                  <a:cubicBezTo>
                    <a:pt x="39" y="64"/>
                    <a:pt x="47" y="72"/>
                    <a:pt x="47" y="80"/>
                  </a:cubicBezTo>
                  <a:cubicBezTo>
                    <a:pt x="47" y="87"/>
                    <a:pt x="33" y="92"/>
                    <a:pt x="26" y="98"/>
                  </a:cubicBezTo>
                  <a:cubicBezTo>
                    <a:pt x="19" y="103"/>
                    <a:pt x="16" y="119"/>
                    <a:pt x="8" y="139"/>
                  </a:cubicBezTo>
                  <a:cubicBezTo>
                    <a:pt x="0" y="158"/>
                    <a:pt x="43" y="196"/>
                    <a:pt x="49" y="206"/>
                  </a:cubicBezTo>
                  <a:cubicBezTo>
                    <a:pt x="57" y="202"/>
                    <a:pt x="64" y="197"/>
                    <a:pt x="66" y="194"/>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07" name="Freeform 225"/>
            <p:cNvSpPr>
              <a:spLocks/>
            </p:cNvSpPr>
            <p:nvPr/>
          </p:nvSpPr>
          <p:spPr bwMode="auto">
            <a:xfrm>
              <a:off x="10285413" y="1730376"/>
              <a:ext cx="1009650" cy="912813"/>
            </a:xfrm>
            <a:custGeom>
              <a:avLst/>
              <a:gdLst>
                <a:gd name="T0" fmla="*/ 269 w 269"/>
                <a:gd name="T1" fmla="*/ 185 h 243"/>
                <a:gd name="T2" fmla="*/ 260 w 269"/>
                <a:gd name="T3" fmla="*/ 172 h 243"/>
                <a:gd name="T4" fmla="*/ 263 w 269"/>
                <a:gd name="T5" fmla="*/ 164 h 243"/>
                <a:gd name="T6" fmla="*/ 246 w 269"/>
                <a:gd name="T7" fmla="*/ 149 h 243"/>
                <a:gd name="T8" fmla="*/ 251 w 269"/>
                <a:gd name="T9" fmla="*/ 135 h 243"/>
                <a:gd name="T10" fmla="*/ 240 w 269"/>
                <a:gd name="T11" fmla="*/ 119 h 243"/>
                <a:gd name="T12" fmla="*/ 254 w 269"/>
                <a:gd name="T13" fmla="*/ 103 h 243"/>
                <a:gd name="T14" fmla="*/ 264 w 269"/>
                <a:gd name="T15" fmla="*/ 84 h 243"/>
                <a:gd name="T16" fmla="*/ 268 w 269"/>
                <a:gd name="T17" fmla="*/ 69 h 243"/>
                <a:gd name="T18" fmla="*/ 263 w 269"/>
                <a:gd name="T19" fmla="*/ 50 h 243"/>
                <a:gd name="T20" fmla="*/ 252 w 269"/>
                <a:gd name="T21" fmla="*/ 29 h 243"/>
                <a:gd name="T22" fmla="*/ 239 w 269"/>
                <a:gd name="T23" fmla="*/ 9 h 243"/>
                <a:gd name="T24" fmla="*/ 221 w 269"/>
                <a:gd name="T25" fmla="*/ 0 h 243"/>
                <a:gd name="T26" fmla="*/ 193 w 269"/>
                <a:gd name="T27" fmla="*/ 15 h 243"/>
                <a:gd name="T28" fmla="*/ 156 w 269"/>
                <a:gd name="T29" fmla="*/ 15 h 243"/>
                <a:gd name="T30" fmla="*/ 133 w 269"/>
                <a:gd name="T31" fmla="*/ 32 h 243"/>
                <a:gd name="T32" fmla="*/ 133 w 269"/>
                <a:gd name="T33" fmla="*/ 55 h 243"/>
                <a:gd name="T34" fmla="*/ 92 w 269"/>
                <a:gd name="T35" fmla="*/ 81 h 243"/>
                <a:gd name="T36" fmla="*/ 75 w 269"/>
                <a:gd name="T37" fmla="*/ 93 h 243"/>
                <a:gd name="T38" fmla="*/ 76 w 269"/>
                <a:gd name="T39" fmla="*/ 95 h 243"/>
                <a:gd name="T40" fmla="*/ 68 w 269"/>
                <a:gd name="T41" fmla="*/ 114 h 243"/>
                <a:gd name="T42" fmla="*/ 72 w 269"/>
                <a:gd name="T43" fmla="*/ 132 h 243"/>
                <a:gd name="T44" fmla="*/ 51 w 269"/>
                <a:gd name="T45" fmla="*/ 152 h 243"/>
                <a:gd name="T46" fmla="*/ 12 w 269"/>
                <a:gd name="T47" fmla="*/ 170 h 243"/>
                <a:gd name="T48" fmla="*/ 18 w 269"/>
                <a:gd name="T49" fmla="*/ 185 h 243"/>
                <a:gd name="T50" fmla="*/ 25 w 269"/>
                <a:gd name="T51" fmla="*/ 195 h 243"/>
                <a:gd name="T52" fmla="*/ 51 w 269"/>
                <a:gd name="T53" fmla="*/ 206 h 243"/>
                <a:gd name="T54" fmla="*/ 67 w 269"/>
                <a:gd name="T55" fmla="*/ 216 h 243"/>
                <a:gd name="T56" fmla="*/ 82 w 269"/>
                <a:gd name="T57" fmla="*/ 237 h 243"/>
                <a:gd name="T58" fmla="*/ 81 w 269"/>
                <a:gd name="T59" fmla="*/ 241 h 243"/>
                <a:gd name="T60" fmla="*/ 96 w 269"/>
                <a:gd name="T61" fmla="*/ 243 h 243"/>
                <a:gd name="T62" fmla="*/ 164 w 269"/>
                <a:gd name="T63" fmla="*/ 223 h 243"/>
                <a:gd name="T64" fmla="*/ 213 w 269"/>
                <a:gd name="T65" fmla="*/ 231 h 243"/>
                <a:gd name="T66" fmla="*/ 218 w 269"/>
                <a:gd name="T67" fmla="*/ 236 h 243"/>
                <a:gd name="T68" fmla="*/ 222 w 269"/>
                <a:gd name="T69" fmla="*/ 219 h 243"/>
                <a:gd name="T70" fmla="*/ 223 w 269"/>
                <a:gd name="T71" fmla="*/ 192 h 243"/>
                <a:gd name="T72" fmla="*/ 238 w 269"/>
                <a:gd name="T73" fmla="*/ 198 h 243"/>
                <a:gd name="T74" fmla="*/ 249 w 269"/>
                <a:gd name="T75" fmla="*/ 191 h 243"/>
                <a:gd name="T76" fmla="*/ 269 w 269"/>
                <a:gd name="T77" fmla="*/ 187 h 243"/>
                <a:gd name="T78" fmla="*/ 269 w 269"/>
                <a:gd name="T79" fmla="*/ 185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9" h="243">
                  <a:moveTo>
                    <a:pt x="269" y="185"/>
                  </a:moveTo>
                  <a:cubicBezTo>
                    <a:pt x="266" y="178"/>
                    <a:pt x="255" y="176"/>
                    <a:pt x="260" y="172"/>
                  </a:cubicBezTo>
                  <a:cubicBezTo>
                    <a:pt x="265" y="168"/>
                    <a:pt x="266" y="168"/>
                    <a:pt x="263" y="164"/>
                  </a:cubicBezTo>
                  <a:cubicBezTo>
                    <a:pt x="260" y="160"/>
                    <a:pt x="245" y="155"/>
                    <a:pt x="246" y="149"/>
                  </a:cubicBezTo>
                  <a:cubicBezTo>
                    <a:pt x="246" y="143"/>
                    <a:pt x="253" y="141"/>
                    <a:pt x="251" y="135"/>
                  </a:cubicBezTo>
                  <a:cubicBezTo>
                    <a:pt x="248" y="128"/>
                    <a:pt x="234" y="125"/>
                    <a:pt x="240" y="119"/>
                  </a:cubicBezTo>
                  <a:cubicBezTo>
                    <a:pt x="245" y="113"/>
                    <a:pt x="254" y="107"/>
                    <a:pt x="254" y="103"/>
                  </a:cubicBezTo>
                  <a:cubicBezTo>
                    <a:pt x="254" y="100"/>
                    <a:pt x="262" y="91"/>
                    <a:pt x="264" y="84"/>
                  </a:cubicBezTo>
                  <a:cubicBezTo>
                    <a:pt x="266" y="78"/>
                    <a:pt x="268" y="76"/>
                    <a:pt x="268" y="69"/>
                  </a:cubicBezTo>
                  <a:cubicBezTo>
                    <a:pt x="268" y="61"/>
                    <a:pt x="265" y="55"/>
                    <a:pt x="263" y="50"/>
                  </a:cubicBezTo>
                  <a:cubicBezTo>
                    <a:pt x="260" y="46"/>
                    <a:pt x="252" y="38"/>
                    <a:pt x="252" y="29"/>
                  </a:cubicBezTo>
                  <a:cubicBezTo>
                    <a:pt x="252" y="19"/>
                    <a:pt x="245" y="12"/>
                    <a:pt x="239" y="9"/>
                  </a:cubicBezTo>
                  <a:cubicBezTo>
                    <a:pt x="235" y="7"/>
                    <a:pt x="226" y="4"/>
                    <a:pt x="221" y="0"/>
                  </a:cubicBezTo>
                  <a:cubicBezTo>
                    <a:pt x="210" y="8"/>
                    <a:pt x="199" y="15"/>
                    <a:pt x="193" y="15"/>
                  </a:cubicBezTo>
                  <a:cubicBezTo>
                    <a:pt x="183" y="15"/>
                    <a:pt x="168" y="19"/>
                    <a:pt x="156" y="15"/>
                  </a:cubicBezTo>
                  <a:cubicBezTo>
                    <a:pt x="143" y="12"/>
                    <a:pt x="138" y="26"/>
                    <a:pt x="133" y="32"/>
                  </a:cubicBezTo>
                  <a:cubicBezTo>
                    <a:pt x="128" y="38"/>
                    <a:pt x="133" y="44"/>
                    <a:pt x="133" y="55"/>
                  </a:cubicBezTo>
                  <a:cubicBezTo>
                    <a:pt x="133" y="66"/>
                    <a:pt x="96" y="75"/>
                    <a:pt x="92" y="81"/>
                  </a:cubicBezTo>
                  <a:cubicBezTo>
                    <a:pt x="90" y="84"/>
                    <a:pt x="83" y="89"/>
                    <a:pt x="75" y="93"/>
                  </a:cubicBezTo>
                  <a:cubicBezTo>
                    <a:pt x="75" y="94"/>
                    <a:pt x="76" y="94"/>
                    <a:pt x="76" y="95"/>
                  </a:cubicBezTo>
                  <a:cubicBezTo>
                    <a:pt x="76" y="102"/>
                    <a:pt x="71" y="108"/>
                    <a:pt x="68" y="114"/>
                  </a:cubicBezTo>
                  <a:cubicBezTo>
                    <a:pt x="64" y="121"/>
                    <a:pt x="72" y="126"/>
                    <a:pt x="72" y="132"/>
                  </a:cubicBezTo>
                  <a:cubicBezTo>
                    <a:pt x="71" y="138"/>
                    <a:pt x="54" y="144"/>
                    <a:pt x="51" y="152"/>
                  </a:cubicBezTo>
                  <a:cubicBezTo>
                    <a:pt x="48" y="159"/>
                    <a:pt x="23" y="160"/>
                    <a:pt x="12" y="170"/>
                  </a:cubicBezTo>
                  <a:cubicBezTo>
                    <a:pt x="0" y="179"/>
                    <a:pt x="16" y="179"/>
                    <a:pt x="18" y="185"/>
                  </a:cubicBezTo>
                  <a:cubicBezTo>
                    <a:pt x="20" y="190"/>
                    <a:pt x="20" y="192"/>
                    <a:pt x="25" y="195"/>
                  </a:cubicBezTo>
                  <a:cubicBezTo>
                    <a:pt x="31" y="198"/>
                    <a:pt x="48" y="200"/>
                    <a:pt x="51" y="206"/>
                  </a:cubicBezTo>
                  <a:cubicBezTo>
                    <a:pt x="54" y="211"/>
                    <a:pt x="63" y="214"/>
                    <a:pt x="67" y="216"/>
                  </a:cubicBezTo>
                  <a:cubicBezTo>
                    <a:pt x="72" y="219"/>
                    <a:pt x="77" y="228"/>
                    <a:pt x="82" y="237"/>
                  </a:cubicBezTo>
                  <a:cubicBezTo>
                    <a:pt x="82" y="239"/>
                    <a:pt x="82" y="240"/>
                    <a:pt x="81" y="241"/>
                  </a:cubicBezTo>
                  <a:cubicBezTo>
                    <a:pt x="89" y="242"/>
                    <a:pt x="95" y="243"/>
                    <a:pt x="96" y="243"/>
                  </a:cubicBezTo>
                  <a:cubicBezTo>
                    <a:pt x="101" y="243"/>
                    <a:pt x="155" y="223"/>
                    <a:pt x="164" y="223"/>
                  </a:cubicBezTo>
                  <a:cubicBezTo>
                    <a:pt x="172" y="222"/>
                    <a:pt x="201" y="226"/>
                    <a:pt x="213" y="231"/>
                  </a:cubicBezTo>
                  <a:cubicBezTo>
                    <a:pt x="216" y="232"/>
                    <a:pt x="217" y="234"/>
                    <a:pt x="218" y="236"/>
                  </a:cubicBezTo>
                  <a:cubicBezTo>
                    <a:pt x="221" y="230"/>
                    <a:pt x="222" y="224"/>
                    <a:pt x="222" y="219"/>
                  </a:cubicBezTo>
                  <a:cubicBezTo>
                    <a:pt x="221" y="210"/>
                    <a:pt x="216" y="196"/>
                    <a:pt x="223" y="192"/>
                  </a:cubicBezTo>
                  <a:cubicBezTo>
                    <a:pt x="229" y="189"/>
                    <a:pt x="233" y="198"/>
                    <a:pt x="238" y="198"/>
                  </a:cubicBezTo>
                  <a:cubicBezTo>
                    <a:pt x="242" y="198"/>
                    <a:pt x="244" y="193"/>
                    <a:pt x="249" y="191"/>
                  </a:cubicBezTo>
                  <a:cubicBezTo>
                    <a:pt x="252" y="189"/>
                    <a:pt x="261" y="188"/>
                    <a:pt x="269" y="187"/>
                  </a:cubicBezTo>
                  <a:cubicBezTo>
                    <a:pt x="269" y="186"/>
                    <a:pt x="269" y="185"/>
                    <a:pt x="269" y="18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08" name="Freeform 226"/>
            <p:cNvSpPr>
              <a:spLocks/>
            </p:cNvSpPr>
            <p:nvPr/>
          </p:nvSpPr>
          <p:spPr bwMode="auto">
            <a:xfrm>
              <a:off x="11096625" y="2433638"/>
              <a:ext cx="889000" cy="382588"/>
            </a:xfrm>
            <a:custGeom>
              <a:avLst/>
              <a:gdLst>
                <a:gd name="T0" fmla="*/ 218 w 237"/>
                <a:gd name="T1" fmla="*/ 71 h 102"/>
                <a:gd name="T2" fmla="*/ 197 w 237"/>
                <a:gd name="T3" fmla="*/ 57 h 102"/>
                <a:gd name="T4" fmla="*/ 178 w 237"/>
                <a:gd name="T5" fmla="*/ 33 h 102"/>
                <a:gd name="T6" fmla="*/ 153 w 237"/>
                <a:gd name="T7" fmla="*/ 20 h 102"/>
                <a:gd name="T8" fmla="*/ 123 w 237"/>
                <a:gd name="T9" fmla="*/ 25 h 102"/>
                <a:gd name="T10" fmla="*/ 115 w 237"/>
                <a:gd name="T11" fmla="*/ 20 h 102"/>
                <a:gd name="T12" fmla="*/ 106 w 237"/>
                <a:gd name="T13" fmla="*/ 27 h 102"/>
                <a:gd name="T14" fmla="*/ 82 w 237"/>
                <a:gd name="T15" fmla="*/ 25 h 102"/>
                <a:gd name="T16" fmla="*/ 42 w 237"/>
                <a:gd name="T17" fmla="*/ 8 h 102"/>
                <a:gd name="T18" fmla="*/ 53 w 237"/>
                <a:gd name="T19" fmla="*/ 0 h 102"/>
                <a:gd name="T20" fmla="*/ 33 w 237"/>
                <a:gd name="T21" fmla="*/ 4 h 102"/>
                <a:gd name="T22" fmla="*/ 22 w 237"/>
                <a:gd name="T23" fmla="*/ 11 h 102"/>
                <a:gd name="T24" fmla="*/ 7 w 237"/>
                <a:gd name="T25" fmla="*/ 5 h 102"/>
                <a:gd name="T26" fmla="*/ 6 w 237"/>
                <a:gd name="T27" fmla="*/ 32 h 102"/>
                <a:gd name="T28" fmla="*/ 2 w 237"/>
                <a:gd name="T29" fmla="*/ 49 h 102"/>
                <a:gd name="T30" fmla="*/ 1 w 237"/>
                <a:gd name="T31" fmla="*/ 71 h 102"/>
                <a:gd name="T32" fmla="*/ 16 w 237"/>
                <a:gd name="T33" fmla="*/ 80 h 102"/>
                <a:gd name="T34" fmla="*/ 21 w 237"/>
                <a:gd name="T35" fmla="*/ 70 h 102"/>
                <a:gd name="T36" fmla="*/ 35 w 237"/>
                <a:gd name="T37" fmla="*/ 66 h 102"/>
                <a:gd name="T38" fmla="*/ 61 w 237"/>
                <a:gd name="T39" fmla="*/ 82 h 102"/>
                <a:gd name="T40" fmla="*/ 85 w 237"/>
                <a:gd name="T41" fmla="*/ 83 h 102"/>
                <a:gd name="T42" fmla="*/ 94 w 237"/>
                <a:gd name="T43" fmla="*/ 93 h 102"/>
                <a:gd name="T44" fmla="*/ 123 w 237"/>
                <a:gd name="T45" fmla="*/ 92 h 102"/>
                <a:gd name="T46" fmla="*/ 143 w 237"/>
                <a:gd name="T47" fmla="*/ 98 h 102"/>
                <a:gd name="T48" fmla="*/ 182 w 237"/>
                <a:gd name="T49" fmla="*/ 91 h 102"/>
                <a:gd name="T50" fmla="*/ 184 w 237"/>
                <a:gd name="T51" fmla="*/ 85 h 102"/>
                <a:gd name="T52" fmla="*/ 199 w 237"/>
                <a:gd name="T53" fmla="*/ 74 h 102"/>
                <a:gd name="T54" fmla="*/ 216 w 237"/>
                <a:gd name="T55" fmla="*/ 85 h 102"/>
                <a:gd name="T56" fmla="*/ 237 w 237"/>
                <a:gd name="T57" fmla="*/ 94 h 102"/>
                <a:gd name="T58" fmla="*/ 218 w 237"/>
                <a:gd name="T59" fmla="*/ 7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7" h="102">
                  <a:moveTo>
                    <a:pt x="218" y="71"/>
                  </a:moveTo>
                  <a:cubicBezTo>
                    <a:pt x="213" y="66"/>
                    <a:pt x="202" y="66"/>
                    <a:pt x="197" y="57"/>
                  </a:cubicBezTo>
                  <a:cubicBezTo>
                    <a:pt x="193" y="48"/>
                    <a:pt x="187" y="36"/>
                    <a:pt x="178" y="33"/>
                  </a:cubicBezTo>
                  <a:cubicBezTo>
                    <a:pt x="169" y="30"/>
                    <a:pt x="161" y="22"/>
                    <a:pt x="153" y="20"/>
                  </a:cubicBezTo>
                  <a:cubicBezTo>
                    <a:pt x="144" y="17"/>
                    <a:pt x="125" y="25"/>
                    <a:pt x="123" y="25"/>
                  </a:cubicBezTo>
                  <a:cubicBezTo>
                    <a:pt x="121" y="25"/>
                    <a:pt x="118" y="19"/>
                    <a:pt x="115" y="20"/>
                  </a:cubicBezTo>
                  <a:cubicBezTo>
                    <a:pt x="112" y="21"/>
                    <a:pt x="112" y="26"/>
                    <a:pt x="106" y="27"/>
                  </a:cubicBezTo>
                  <a:cubicBezTo>
                    <a:pt x="99" y="27"/>
                    <a:pt x="85" y="29"/>
                    <a:pt x="82" y="25"/>
                  </a:cubicBezTo>
                  <a:cubicBezTo>
                    <a:pt x="78" y="20"/>
                    <a:pt x="41" y="13"/>
                    <a:pt x="42" y="8"/>
                  </a:cubicBezTo>
                  <a:cubicBezTo>
                    <a:pt x="42" y="4"/>
                    <a:pt x="53" y="4"/>
                    <a:pt x="53" y="0"/>
                  </a:cubicBezTo>
                  <a:cubicBezTo>
                    <a:pt x="45" y="1"/>
                    <a:pt x="36" y="2"/>
                    <a:pt x="33" y="4"/>
                  </a:cubicBezTo>
                  <a:cubicBezTo>
                    <a:pt x="28" y="6"/>
                    <a:pt x="26" y="11"/>
                    <a:pt x="22" y="11"/>
                  </a:cubicBezTo>
                  <a:cubicBezTo>
                    <a:pt x="17" y="11"/>
                    <a:pt x="13" y="2"/>
                    <a:pt x="7" y="5"/>
                  </a:cubicBezTo>
                  <a:cubicBezTo>
                    <a:pt x="0" y="9"/>
                    <a:pt x="5" y="23"/>
                    <a:pt x="6" y="32"/>
                  </a:cubicBezTo>
                  <a:cubicBezTo>
                    <a:pt x="6" y="37"/>
                    <a:pt x="5" y="43"/>
                    <a:pt x="2" y="49"/>
                  </a:cubicBezTo>
                  <a:cubicBezTo>
                    <a:pt x="6" y="56"/>
                    <a:pt x="1" y="66"/>
                    <a:pt x="1" y="71"/>
                  </a:cubicBezTo>
                  <a:cubicBezTo>
                    <a:pt x="1" y="78"/>
                    <a:pt x="11" y="79"/>
                    <a:pt x="16" y="80"/>
                  </a:cubicBezTo>
                  <a:cubicBezTo>
                    <a:pt x="22" y="81"/>
                    <a:pt x="19" y="71"/>
                    <a:pt x="21" y="70"/>
                  </a:cubicBezTo>
                  <a:cubicBezTo>
                    <a:pt x="23" y="69"/>
                    <a:pt x="28" y="66"/>
                    <a:pt x="35" y="66"/>
                  </a:cubicBezTo>
                  <a:cubicBezTo>
                    <a:pt x="41" y="66"/>
                    <a:pt x="53" y="76"/>
                    <a:pt x="61" y="82"/>
                  </a:cubicBezTo>
                  <a:cubicBezTo>
                    <a:pt x="69" y="88"/>
                    <a:pt x="79" y="83"/>
                    <a:pt x="85" y="83"/>
                  </a:cubicBezTo>
                  <a:cubicBezTo>
                    <a:pt x="92" y="83"/>
                    <a:pt x="91" y="88"/>
                    <a:pt x="94" y="93"/>
                  </a:cubicBezTo>
                  <a:cubicBezTo>
                    <a:pt x="98" y="99"/>
                    <a:pt x="109" y="91"/>
                    <a:pt x="123" y="92"/>
                  </a:cubicBezTo>
                  <a:cubicBezTo>
                    <a:pt x="136" y="94"/>
                    <a:pt x="140" y="100"/>
                    <a:pt x="143" y="98"/>
                  </a:cubicBezTo>
                  <a:cubicBezTo>
                    <a:pt x="145" y="96"/>
                    <a:pt x="167" y="92"/>
                    <a:pt x="182" y="91"/>
                  </a:cubicBezTo>
                  <a:cubicBezTo>
                    <a:pt x="181" y="89"/>
                    <a:pt x="182" y="87"/>
                    <a:pt x="184" y="85"/>
                  </a:cubicBezTo>
                  <a:cubicBezTo>
                    <a:pt x="188" y="81"/>
                    <a:pt x="196" y="74"/>
                    <a:pt x="199" y="74"/>
                  </a:cubicBezTo>
                  <a:cubicBezTo>
                    <a:pt x="203" y="74"/>
                    <a:pt x="209" y="86"/>
                    <a:pt x="216" y="85"/>
                  </a:cubicBezTo>
                  <a:cubicBezTo>
                    <a:pt x="222" y="84"/>
                    <a:pt x="237" y="102"/>
                    <a:pt x="237" y="94"/>
                  </a:cubicBezTo>
                  <a:cubicBezTo>
                    <a:pt x="237" y="87"/>
                    <a:pt x="224" y="77"/>
                    <a:pt x="218" y="7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09" name="Freeform 227"/>
            <p:cNvSpPr>
              <a:spLocks/>
            </p:cNvSpPr>
            <p:nvPr/>
          </p:nvSpPr>
          <p:spPr bwMode="auto">
            <a:xfrm>
              <a:off x="3416300" y="1727201"/>
              <a:ext cx="611188" cy="442913"/>
            </a:xfrm>
            <a:custGeom>
              <a:avLst/>
              <a:gdLst>
                <a:gd name="T0" fmla="*/ 6 w 163"/>
                <a:gd name="T1" fmla="*/ 118 h 118"/>
                <a:gd name="T2" fmla="*/ 83 w 163"/>
                <a:gd name="T3" fmla="*/ 102 h 118"/>
                <a:gd name="T4" fmla="*/ 91 w 163"/>
                <a:gd name="T5" fmla="*/ 66 h 118"/>
                <a:gd name="T6" fmla="*/ 149 w 163"/>
                <a:gd name="T7" fmla="*/ 46 h 118"/>
                <a:gd name="T8" fmla="*/ 163 w 163"/>
                <a:gd name="T9" fmla="*/ 23 h 118"/>
                <a:gd name="T10" fmla="*/ 128 w 163"/>
                <a:gd name="T11" fmla="*/ 24 h 118"/>
                <a:gd name="T12" fmla="*/ 96 w 163"/>
                <a:gd name="T13" fmla="*/ 0 h 118"/>
                <a:gd name="T14" fmla="*/ 89 w 163"/>
                <a:gd name="T15" fmla="*/ 5 h 118"/>
                <a:gd name="T16" fmla="*/ 33 w 163"/>
                <a:gd name="T17" fmla="*/ 11 h 118"/>
                <a:gd name="T18" fmla="*/ 19 w 163"/>
                <a:gd name="T19" fmla="*/ 36 h 118"/>
                <a:gd name="T20" fmla="*/ 19 w 163"/>
                <a:gd name="T21" fmla="*/ 82 h 118"/>
                <a:gd name="T22" fmla="*/ 4 w 163"/>
                <a:gd name="T23" fmla="*/ 95 h 118"/>
                <a:gd name="T24" fmla="*/ 5 w 163"/>
                <a:gd name="T25" fmla="*/ 113 h 118"/>
                <a:gd name="T26" fmla="*/ 0 w 163"/>
                <a:gd name="T27" fmla="*/ 117 h 118"/>
                <a:gd name="T28" fmla="*/ 6 w 163"/>
                <a:gd name="T29"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3" h="118">
                  <a:moveTo>
                    <a:pt x="6" y="118"/>
                  </a:moveTo>
                  <a:cubicBezTo>
                    <a:pt x="14" y="116"/>
                    <a:pt x="82" y="104"/>
                    <a:pt x="83" y="102"/>
                  </a:cubicBezTo>
                  <a:cubicBezTo>
                    <a:pt x="84" y="100"/>
                    <a:pt x="83" y="72"/>
                    <a:pt x="91" y="66"/>
                  </a:cubicBezTo>
                  <a:cubicBezTo>
                    <a:pt x="99" y="60"/>
                    <a:pt x="142" y="50"/>
                    <a:pt x="149" y="46"/>
                  </a:cubicBezTo>
                  <a:cubicBezTo>
                    <a:pt x="154" y="44"/>
                    <a:pt x="161" y="32"/>
                    <a:pt x="163" y="23"/>
                  </a:cubicBezTo>
                  <a:cubicBezTo>
                    <a:pt x="151" y="22"/>
                    <a:pt x="132" y="23"/>
                    <a:pt x="128" y="24"/>
                  </a:cubicBezTo>
                  <a:cubicBezTo>
                    <a:pt x="125" y="24"/>
                    <a:pt x="112" y="14"/>
                    <a:pt x="96" y="0"/>
                  </a:cubicBezTo>
                  <a:cubicBezTo>
                    <a:pt x="94" y="2"/>
                    <a:pt x="92" y="3"/>
                    <a:pt x="89" y="5"/>
                  </a:cubicBezTo>
                  <a:cubicBezTo>
                    <a:pt x="80" y="12"/>
                    <a:pt x="53" y="12"/>
                    <a:pt x="33" y="11"/>
                  </a:cubicBezTo>
                  <a:cubicBezTo>
                    <a:pt x="27" y="19"/>
                    <a:pt x="20" y="30"/>
                    <a:pt x="19" y="36"/>
                  </a:cubicBezTo>
                  <a:cubicBezTo>
                    <a:pt x="17" y="48"/>
                    <a:pt x="17" y="76"/>
                    <a:pt x="19" y="82"/>
                  </a:cubicBezTo>
                  <a:cubicBezTo>
                    <a:pt x="20" y="87"/>
                    <a:pt x="8" y="91"/>
                    <a:pt x="4" y="95"/>
                  </a:cubicBezTo>
                  <a:cubicBezTo>
                    <a:pt x="0" y="98"/>
                    <a:pt x="5" y="108"/>
                    <a:pt x="5" y="113"/>
                  </a:cubicBezTo>
                  <a:cubicBezTo>
                    <a:pt x="5" y="115"/>
                    <a:pt x="3" y="116"/>
                    <a:pt x="0" y="117"/>
                  </a:cubicBezTo>
                  <a:cubicBezTo>
                    <a:pt x="2" y="118"/>
                    <a:pt x="4" y="118"/>
                    <a:pt x="6" y="11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10" name="Freeform 228"/>
            <p:cNvSpPr>
              <a:spLocks/>
            </p:cNvSpPr>
            <p:nvPr/>
          </p:nvSpPr>
          <p:spPr bwMode="auto">
            <a:xfrm>
              <a:off x="3276600" y="1812926"/>
              <a:ext cx="1190625" cy="714375"/>
            </a:xfrm>
            <a:custGeom>
              <a:avLst/>
              <a:gdLst>
                <a:gd name="T0" fmla="*/ 314 w 317"/>
                <a:gd name="T1" fmla="*/ 75 h 190"/>
                <a:gd name="T2" fmla="*/ 315 w 317"/>
                <a:gd name="T3" fmla="*/ 47 h 190"/>
                <a:gd name="T4" fmla="*/ 280 w 317"/>
                <a:gd name="T5" fmla="*/ 23 h 190"/>
                <a:gd name="T6" fmla="*/ 278 w 317"/>
                <a:gd name="T7" fmla="*/ 10 h 190"/>
                <a:gd name="T8" fmla="*/ 261 w 317"/>
                <a:gd name="T9" fmla="*/ 5 h 190"/>
                <a:gd name="T10" fmla="*/ 209 w 317"/>
                <a:gd name="T11" fmla="*/ 1 h 190"/>
                <a:gd name="T12" fmla="*/ 200 w 317"/>
                <a:gd name="T13" fmla="*/ 0 h 190"/>
                <a:gd name="T14" fmla="*/ 186 w 317"/>
                <a:gd name="T15" fmla="*/ 23 h 190"/>
                <a:gd name="T16" fmla="*/ 128 w 317"/>
                <a:gd name="T17" fmla="*/ 43 h 190"/>
                <a:gd name="T18" fmla="*/ 120 w 317"/>
                <a:gd name="T19" fmla="*/ 79 h 190"/>
                <a:gd name="T20" fmla="*/ 43 w 317"/>
                <a:gd name="T21" fmla="*/ 95 h 190"/>
                <a:gd name="T22" fmla="*/ 37 w 317"/>
                <a:gd name="T23" fmla="*/ 94 h 190"/>
                <a:gd name="T24" fmla="*/ 19 w 317"/>
                <a:gd name="T25" fmla="*/ 94 h 190"/>
                <a:gd name="T26" fmla="*/ 12 w 317"/>
                <a:gd name="T27" fmla="*/ 107 h 190"/>
                <a:gd name="T28" fmla="*/ 2 w 317"/>
                <a:gd name="T29" fmla="*/ 126 h 190"/>
                <a:gd name="T30" fmla="*/ 11 w 317"/>
                <a:gd name="T31" fmla="*/ 143 h 190"/>
                <a:gd name="T32" fmla="*/ 4 w 317"/>
                <a:gd name="T33" fmla="*/ 146 h 190"/>
                <a:gd name="T34" fmla="*/ 24 w 317"/>
                <a:gd name="T35" fmla="*/ 184 h 190"/>
                <a:gd name="T36" fmla="*/ 31 w 317"/>
                <a:gd name="T37" fmla="*/ 184 h 190"/>
                <a:gd name="T38" fmla="*/ 46 w 317"/>
                <a:gd name="T39" fmla="*/ 190 h 190"/>
                <a:gd name="T40" fmla="*/ 59 w 317"/>
                <a:gd name="T41" fmla="*/ 170 h 190"/>
                <a:gd name="T42" fmla="*/ 73 w 317"/>
                <a:gd name="T43" fmla="*/ 160 h 190"/>
                <a:gd name="T44" fmla="*/ 79 w 317"/>
                <a:gd name="T45" fmla="*/ 130 h 190"/>
                <a:gd name="T46" fmla="*/ 117 w 317"/>
                <a:gd name="T47" fmla="*/ 149 h 190"/>
                <a:gd name="T48" fmla="*/ 139 w 317"/>
                <a:gd name="T49" fmla="*/ 147 h 190"/>
                <a:gd name="T50" fmla="*/ 162 w 317"/>
                <a:gd name="T51" fmla="*/ 155 h 190"/>
                <a:gd name="T52" fmla="*/ 189 w 317"/>
                <a:gd name="T53" fmla="*/ 151 h 190"/>
                <a:gd name="T54" fmla="*/ 228 w 317"/>
                <a:gd name="T55" fmla="*/ 141 h 190"/>
                <a:gd name="T56" fmla="*/ 251 w 317"/>
                <a:gd name="T57" fmla="*/ 139 h 190"/>
                <a:gd name="T58" fmla="*/ 262 w 317"/>
                <a:gd name="T59" fmla="*/ 132 h 190"/>
                <a:gd name="T60" fmla="*/ 290 w 317"/>
                <a:gd name="T61" fmla="*/ 136 h 190"/>
                <a:gd name="T62" fmla="*/ 309 w 317"/>
                <a:gd name="T63" fmla="*/ 112 h 190"/>
                <a:gd name="T64" fmla="*/ 300 w 317"/>
                <a:gd name="T65" fmla="*/ 79 h 190"/>
                <a:gd name="T66" fmla="*/ 314 w 317"/>
                <a:gd name="T67" fmla="*/ 7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7" h="190">
                  <a:moveTo>
                    <a:pt x="314" y="75"/>
                  </a:moveTo>
                  <a:cubicBezTo>
                    <a:pt x="315" y="63"/>
                    <a:pt x="317" y="51"/>
                    <a:pt x="315" y="47"/>
                  </a:cubicBezTo>
                  <a:cubicBezTo>
                    <a:pt x="313" y="41"/>
                    <a:pt x="283" y="29"/>
                    <a:pt x="280" y="23"/>
                  </a:cubicBezTo>
                  <a:cubicBezTo>
                    <a:pt x="279" y="21"/>
                    <a:pt x="278" y="16"/>
                    <a:pt x="278" y="10"/>
                  </a:cubicBezTo>
                  <a:cubicBezTo>
                    <a:pt x="274" y="11"/>
                    <a:pt x="273" y="9"/>
                    <a:pt x="261" y="5"/>
                  </a:cubicBezTo>
                  <a:cubicBezTo>
                    <a:pt x="247" y="1"/>
                    <a:pt x="218" y="4"/>
                    <a:pt x="209" y="1"/>
                  </a:cubicBezTo>
                  <a:cubicBezTo>
                    <a:pt x="207" y="1"/>
                    <a:pt x="204" y="0"/>
                    <a:pt x="200" y="0"/>
                  </a:cubicBezTo>
                  <a:cubicBezTo>
                    <a:pt x="198" y="9"/>
                    <a:pt x="191" y="21"/>
                    <a:pt x="186" y="23"/>
                  </a:cubicBezTo>
                  <a:cubicBezTo>
                    <a:pt x="179" y="27"/>
                    <a:pt x="136" y="37"/>
                    <a:pt x="128" y="43"/>
                  </a:cubicBezTo>
                  <a:cubicBezTo>
                    <a:pt x="120" y="49"/>
                    <a:pt x="121" y="77"/>
                    <a:pt x="120" y="79"/>
                  </a:cubicBezTo>
                  <a:cubicBezTo>
                    <a:pt x="119" y="81"/>
                    <a:pt x="51" y="93"/>
                    <a:pt x="43" y="95"/>
                  </a:cubicBezTo>
                  <a:cubicBezTo>
                    <a:pt x="41" y="95"/>
                    <a:pt x="39" y="95"/>
                    <a:pt x="37" y="94"/>
                  </a:cubicBezTo>
                  <a:cubicBezTo>
                    <a:pt x="30" y="94"/>
                    <a:pt x="21" y="94"/>
                    <a:pt x="19" y="94"/>
                  </a:cubicBezTo>
                  <a:cubicBezTo>
                    <a:pt x="15" y="94"/>
                    <a:pt x="14" y="97"/>
                    <a:pt x="12" y="107"/>
                  </a:cubicBezTo>
                  <a:cubicBezTo>
                    <a:pt x="10" y="116"/>
                    <a:pt x="5" y="123"/>
                    <a:pt x="2" y="126"/>
                  </a:cubicBezTo>
                  <a:cubicBezTo>
                    <a:pt x="0" y="130"/>
                    <a:pt x="11" y="137"/>
                    <a:pt x="11" y="143"/>
                  </a:cubicBezTo>
                  <a:cubicBezTo>
                    <a:pt x="11" y="145"/>
                    <a:pt x="8" y="146"/>
                    <a:pt x="4" y="146"/>
                  </a:cubicBezTo>
                  <a:cubicBezTo>
                    <a:pt x="11" y="159"/>
                    <a:pt x="18" y="173"/>
                    <a:pt x="24" y="184"/>
                  </a:cubicBezTo>
                  <a:cubicBezTo>
                    <a:pt x="27" y="184"/>
                    <a:pt x="30" y="184"/>
                    <a:pt x="31" y="184"/>
                  </a:cubicBezTo>
                  <a:cubicBezTo>
                    <a:pt x="35" y="184"/>
                    <a:pt x="41" y="186"/>
                    <a:pt x="46" y="190"/>
                  </a:cubicBezTo>
                  <a:cubicBezTo>
                    <a:pt x="49" y="181"/>
                    <a:pt x="54" y="173"/>
                    <a:pt x="59" y="170"/>
                  </a:cubicBezTo>
                  <a:cubicBezTo>
                    <a:pt x="67" y="165"/>
                    <a:pt x="73" y="167"/>
                    <a:pt x="73" y="160"/>
                  </a:cubicBezTo>
                  <a:cubicBezTo>
                    <a:pt x="74" y="153"/>
                    <a:pt x="67" y="131"/>
                    <a:pt x="79" y="130"/>
                  </a:cubicBezTo>
                  <a:cubicBezTo>
                    <a:pt x="90" y="129"/>
                    <a:pt x="109" y="150"/>
                    <a:pt x="117" y="149"/>
                  </a:cubicBezTo>
                  <a:cubicBezTo>
                    <a:pt x="125" y="149"/>
                    <a:pt x="133" y="146"/>
                    <a:pt x="139" y="147"/>
                  </a:cubicBezTo>
                  <a:cubicBezTo>
                    <a:pt x="144" y="147"/>
                    <a:pt x="157" y="157"/>
                    <a:pt x="162" y="155"/>
                  </a:cubicBezTo>
                  <a:cubicBezTo>
                    <a:pt x="167" y="153"/>
                    <a:pt x="178" y="151"/>
                    <a:pt x="189" y="151"/>
                  </a:cubicBezTo>
                  <a:cubicBezTo>
                    <a:pt x="199" y="152"/>
                    <a:pt x="219" y="141"/>
                    <a:pt x="228" y="141"/>
                  </a:cubicBezTo>
                  <a:cubicBezTo>
                    <a:pt x="237" y="140"/>
                    <a:pt x="249" y="143"/>
                    <a:pt x="251" y="139"/>
                  </a:cubicBezTo>
                  <a:cubicBezTo>
                    <a:pt x="254" y="135"/>
                    <a:pt x="253" y="130"/>
                    <a:pt x="262" y="132"/>
                  </a:cubicBezTo>
                  <a:cubicBezTo>
                    <a:pt x="271" y="134"/>
                    <a:pt x="284" y="141"/>
                    <a:pt x="290" y="136"/>
                  </a:cubicBezTo>
                  <a:cubicBezTo>
                    <a:pt x="296" y="131"/>
                    <a:pt x="309" y="119"/>
                    <a:pt x="309" y="112"/>
                  </a:cubicBezTo>
                  <a:cubicBezTo>
                    <a:pt x="309" y="105"/>
                    <a:pt x="297" y="81"/>
                    <a:pt x="300" y="79"/>
                  </a:cubicBezTo>
                  <a:cubicBezTo>
                    <a:pt x="302" y="77"/>
                    <a:pt x="308" y="76"/>
                    <a:pt x="314" y="75"/>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11" name="Freeform 229"/>
            <p:cNvSpPr>
              <a:spLocks/>
            </p:cNvSpPr>
            <p:nvPr/>
          </p:nvSpPr>
          <p:spPr bwMode="auto">
            <a:xfrm>
              <a:off x="4241800" y="1408113"/>
              <a:ext cx="547688" cy="461963"/>
            </a:xfrm>
            <a:custGeom>
              <a:avLst/>
              <a:gdLst>
                <a:gd name="T0" fmla="*/ 136 w 146"/>
                <a:gd name="T1" fmla="*/ 8 h 123"/>
                <a:gd name="T2" fmla="*/ 111 w 146"/>
                <a:gd name="T3" fmla="*/ 2 h 123"/>
                <a:gd name="T4" fmla="*/ 86 w 146"/>
                <a:gd name="T5" fmla="*/ 17 h 123"/>
                <a:gd name="T6" fmla="*/ 60 w 146"/>
                <a:gd name="T7" fmla="*/ 51 h 123"/>
                <a:gd name="T8" fmla="*/ 19 w 146"/>
                <a:gd name="T9" fmla="*/ 50 h 123"/>
                <a:gd name="T10" fmla="*/ 1 w 146"/>
                <a:gd name="T11" fmla="*/ 97 h 123"/>
                <a:gd name="T12" fmla="*/ 2 w 146"/>
                <a:gd name="T13" fmla="*/ 113 h 123"/>
                <a:gd name="T14" fmla="*/ 4 w 146"/>
                <a:gd name="T15" fmla="*/ 113 h 123"/>
                <a:gd name="T16" fmla="*/ 25 w 146"/>
                <a:gd name="T17" fmla="*/ 116 h 123"/>
                <a:gd name="T18" fmla="*/ 52 w 146"/>
                <a:gd name="T19" fmla="*/ 109 h 123"/>
                <a:gd name="T20" fmla="*/ 104 w 146"/>
                <a:gd name="T21" fmla="*/ 115 h 123"/>
                <a:gd name="T22" fmla="*/ 102 w 146"/>
                <a:gd name="T23" fmla="*/ 91 h 123"/>
                <a:gd name="T24" fmla="*/ 122 w 146"/>
                <a:gd name="T25" fmla="*/ 97 h 123"/>
                <a:gd name="T26" fmla="*/ 125 w 146"/>
                <a:gd name="T27" fmla="*/ 53 h 123"/>
                <a:gd name="T28" fmla="*/ 146 w 146"/>
                <a:gd name="T29" fmla="*/ 38 h 123"/>
                <a:gd name="T30" fmla="*/ 136 w 146"/>
                <a:gd name="T31" fmla="*/ 8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6" h="123">
                  <a:moveTo>
                    <a:pt x="136" y="8"/>
                  </a:moveTo>
                  <a:cubicBezTo>
                    <a:pt x="132" y="0"/>
                    <a:pt x="113" y="8"/>
                    <a:pt x="111" y="2"/>
                  </a:cubicBezTo>
                  <a:cubicBezTo>
                    <a:pt x="100" y="7"/>
                    <a:pt x="89" y="14"/>
                    <a:pt x="86" y="17"/>
                  </a:cubicBezTo>
                  <a:cubicBezTo>
                    <a:pt x="80" y="25"/>
                    <a:pt x="69" y="47"/>
                    <a:pt x="60" y="51"/>
                  </a:cubicBezTo>
                  <a:cubicBezTo>
                    <a:pt x="52" y="56"/>
                    <a:pt x="27" y="50"/>
                    <a:pt x="19" y="50"/>
                  </a:cubicBezTo>
                  <a:cubicBezTo>
                    <a:pt x="12" y="51"/>
                    <a:pt x="1" y="90"/>
                    <a:pt x="1" y="97"/>
                  </a:cubicBezTo>
                  <a:cubicBezTo>
                    <a:pt x="0" y="100"/>
                    <a:pt x="1" y="106"/>
                    <a:pt x="2" y="113"/>
                  </a:cubicBezTo>
                  <a:cubicBezTo>
                    <a:pt x="3" y="113"/>
                    <a:pt x="4" y="113"/>
                    <a:pt x="4" y="113"/>
                  </a:cubicBezTo>
                  <a:cubicBezTo>
                    <a:pt x="19" y="118"/>
                    <a:pt x="16" y="119"/>
                    <a:pt x="25" y="116"/>
                  </a:cubicBezTo>
                  <a:cubicBezTo>
                    <a:pt x="34" y="113"/>
                    <a:pt x="47" y="115"/>
                    <a:pt x="52" y="109"/>
                  </a:cubicBezTo>
                  <a:cubicBezTo>
                    <a:pt x="58" y="102"/>
                    <a:pt x="104" y="123"/>
                    <a:pt x="104" y="115"/>
                  </a:cubicBezTo>
                  <a:cubicBezTo>
                    <a:pt x="104" y="107"/>
                    <a:pt x="96" y="91"/>
                    <a:pt x="102" y="91"/>
                  </a:cubicBezTo>
                  <a:cubicBezTo>
                    <a:pt x="108" y="90"/>
                    <a:pt x="113" y="101"/>
                    <a:pt x="122" y="97"/>
                  </a:cubicBezTo>
                  <a:cubicBezTo>
                    <a:pt x="130" y="93"/>
                    <a:pt x="120" y="59"/>
                    <a:pt x="125" y="53"/>
                  </a:cubicBezTo>
                  <a:cubicBezTo>
                    <a:pt x="130" y="47"/>
                    <a:pt x="146" y="43"/>
                    <a:pt x="146" y="38"/>
                  </a:cubicBezTo>
                  <a:cubicBezTo>
                    <a:pt x="146" y="33"/>
                    <a:pt x="141" y="17"/>
                    <a:pt x="136" y="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12" name="Freeform 230"/>
            <p:cNvSpPr>
              <a:spLocks/>
            </p:cNvSpPr>
            <p:nvPr/>
          </p:nvSpPr>
          <p:spPr bwMode="auto">
            <a:xfrm>
              <a:off x="3776663" y="1381126"/>
              <a:ext cx="544513" cy="450850"/>
            </a:xfrm>
            <a:custGeom>
              <a:avLst/>
              <a:gdLst>
                <a:gd name="T0" fmla="*/ 139 w 145"/>
                <a:gd name="T1" fmla="*/ 29 h 120"/>
                <a:gd name="T2" fmla="*/ 117 w 145"/>
                <a:gd name="T3" fmla="*/ 0 h 120"/>
                <a:gd name="T4" fmla="*/ 114 w 145"/>
                <a:gd name="T5" fmla="*/ 2 h 120"/>
                <a:gd name="T6" fmla="*/ 61 w 145"/>
                <a:gd name="T7" fmla="*/ 32 h 120"/>
                <a:gd name="T8" fmla="*/ 12 w 145"/>
                <a:gd name="T9" fmla="*/ 55 h 120"/>
                <a:gd name="T10" fmla="*/ 12 w 145"/>
                <a:gd name="T11" fmla="*/ 74 h 120"/>
                <a:gd name="T12" fmla="*/ 0 w 145"/>
                <a:gd name="T13" fmla="*/ 92 h 120"/>
                <a:gd name="T14" fmla="*/ 32 w 145"/>
                <a:gd name="T15" fmla="*/ 116 h 120"/>
                <a:gd name="T16" fmla="*/ 76 w 145"/>
                <a:gd name="T17" fmla="*/ 116 h 120"/>
                <a:gd name="T18" fmla="*/ 126 w 145"/>
                <a:gd name="T19" fmla="*/ 120 h 120"/>
                <a:gd name="T20" fmla="*/ 125 w 145"/>
                <a:gd name="T21" fmla="*/ 104 h 120"/>
                <a:gd name="T22" fmla="*/ 143 w 145"/>
                <a:gd name="T23" fmla="*/ 57 h 120"/>
                <a:gd name="T24" fmla="*/ 145 w 145"/>
                <a:gd name="T25" fmla="*/ 57 h 120"/>
                <a:gd name="T26" fmla="*/ 139 w 145"/>
                <a:gd name="T27" fmla="*/ 2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5" h="120">
                  <a:moveTo>
                    <a:pt x="139" y="29"/>
                  </a:moveTo>
                  <a:cubicBezTo>
                    <a:pt x="136" y="23"/>
                    <a:pt x="127" y="12"/>
                    <a:pt x="117" y="0"/>
                  </a:cubicBezTo>
                  <a:cubicBezTo>
                    <a:pt x="116" y="0"/>
                    <a:pt x="115" y="1"/>
                    <a:pt x="114" y="2"/>
                  </a:cubicBezTo>
                  <a:cubicBezTo>
                    <a:pt x="111" y="7"/>
                    <a:pt x="66" y="28"/>
                    <a:pt x="61" y="32"/>
                  </a:cubicBezTo>
                  <a:cubicBezTo>
                    <a:pt x="55" y="35"/>
                    <a:pt x="18" y="51"/>
                    <a:pt x="12" y="55"/>
                  </a:cubicBezTo>
                  <a:cubicBezTo>
                    <a:pt x="6" y="59"/>
                    <a:pt x="14" y="63"/>
                    <a:pt x="12" y="74"/>
                  </a:cubicBezTo>
                  <a:cubicBezTo>
                    <a:pt x="11" y="83"/>
                    <a:pt x="7" y="87"/>
                    <a:pt x="0" y="92"/>
                  </a:cubicBezTo>
                  <a:cubicBezTo>
                    <a:pt x="16" y="106"/>
                    <a:pt x="29" y="116"/>
                    <a:pt x="32" y="116"/>
                  </a:cubicBezTo>
                  <a:cubicBezTo>
                    <a:pt x="38" y="114"/>
                    <a:pt x="66" y="114"/>
                    <a:pt x="76" y="116"/>
                  </a:cubicBezTo>
                  <a:cubicBezTo>
                    <a:pt x="85" y="119"/>
                    <a:pt x="111" y="116"/>
                    <a:pt x="126" y="120"/>
                  </a:cubicBezTo>
                  <a:cubicBezTo>
                    <a:pt x="125" y="113"/>
                    <a:pt x="124" y="107"/>
                    <a:pt x="125" y="104"/>
                  </a:cubicBezTo>
                  <a:cubicBezTo>
                    <a:pt x="125" y="97"/>
                    <a:pt x="136" y="58"/>
                    <a:pt x="143" y="57"/>
                  </a:cubicBezTo>
                  <a:cubicBezTo>
                    <a:pt x="144" y="57"/>
                    <a:pt x="144" y="57"/>
                    <a:pt x="145" y="57"/>
                  </a:cubicBezTo>
                  <a:cubicBezTo>
                    <a:pt x="145" y="49"/>
                    <a:pt x="144" y="39"/>
                    <a:pt x="139" y="29"/>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13" name="Freeform 231"/>
            <p:cNvSpPr>
              <a:spLocks/>
            </p:cNvSpPr>
            <p:nvPr/>
          </p:nvSpPr>
          <p:spPr bwMode="auto">
            <a:xfrm>
              <a:off x="4214813" y="1185863"/>
              <a:ext cx="469900" cy="431800"/>
            </a:xfrm>
            <a:custGeom>
              <a:avLst/>
              <a:gdLst>
                <a:gd name="T0" fmla="*/ 117 w 125"/>
                <a:gd name="T1" fmla="*/ 38 h 115"/>
                <a:gd name="T2" fmla="*/ 101 w 125"/>
                <a:gd name="T3" fmla="*/ 14 h 115"/>
                <a:gd name="T4" fmla="*/ 100 w 125"/>
                <a:gd name="T5" fmla="*/ 0 h 115"/>
                <a:gd name="T6" fmla="*/ 65 w 125"/>
                <a:gd name="T7" fmla="*/ 13 h 115"/>
                <a:gd name="T8" fmla="*/ 34 w 125"/>
                <a:gd name="T9" fmla="*/ 27 h 115"/>
                <a:gd name="T10" fmla="*/ 18 w 125"/>
                <a:gd name="T11" fmla="*/ 43 h 115"/>
                <a:gd name="T12" fmla="*/ 0 w 125"/>
                <a:gd name="T13" fmla="*/ 52 h 115"/>
                <a:gd name="T14" fmla="*/ 22 w 125"/>
                <a:gd name="T15" fmla="*/ 81 h 115"/>
                <a:gd name="T16" fmla="*/ 28 w 125"/>
                <a:gd name="T17" fmla="*/ 109 h 115"/>
                <a:gd name="T18" fmla="*/ 67 w 125"/>
                <a:gd name="T19" fmla="*/ 110 h 115"/>
                <a:gd name="T20" fmla="*/ 93 w 125"/>
                <a:gd name="T21" fmla="*/ 76 h 115"/>
                <a:gd name="T22" fmla="*/ 118 w 125"/>
                <a:gd name="T23" fmla="*/ 61 h 115"/>
                <a:gd name="T24" fmla="*/ 117 w 125"/>
                <a:gd name="T25" fmla="*/ 59 h 115"/>
                <a:gd name="T26" fmla="*/ 117 w 125"/>
                <a:gd name="T27" fmla="*/ 3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115">
                  <a:moveTo>
                    <a:pt x="117" y="38"/>
                  </a:moveTo>
                  <a:cubicBezTo>
                    <a:pt x="110" y="28"/>
                    <a:pt x="101" y="21"/>
                    <a:pt x="101" y="14"/>
                  </a:cubicBezTo>
                  <a:cubicBezTo>
                    <a:pt x="101" y="13"/>
                    <a:pt x="100" y="7"/>
                    <a:pt x="100" y="0"/>
                  </a:cubicBezTo>
                  <a:cubicBezTo>
                    <a:pt x="86" y="4"/>
                    <a:pt x="73" y="9"/>
                    <a:pt x="65" y="13"/>
                  </a:cubicBezTo>
                  <a:cubicBezTo>
                    <a:pt x="52" y="19"/>
                    <a:pt x="40" y="24"/>
                    <a:pt x="34" y="27"/>
                  </a:cubicBezTo>
                  <a:cubicBezTo>
                    <a:pt x="27" y="30"/>
                    <a:pt x="26" y="36"/>
                    <a:pt x="18" y="43"/>
                  </a:cubicBezTo>
                  <a:cubicBezTo>
                    <a:pt x="11" y="49"/>
                    <a:pt x="5" y="50"/>
                    <a:pt x="0" y="52"/>
                  </a:cubicBezTo>
                  <a:cubicBezTo>
                    <a:pt x="10" y="64"/>
                    <a:pt x="19" y="75"/>
                    <a:pt x="22" y="81"/>
                  </a:cubicBezTo>
                  <a:cubicBezTo>
                    <a:pt x="27" y="91"/>
                    <a:pt x="28" y="101"/>
                    <a:pt x="28" y="109"/>
                  </a:cubicBezTo>
                  <a:cubicBezTo>
                    <a:pt x="37" y="109"/>
                    <a:pt x="59" y="115"/>
                    <a:pt x="67" y="110"/>
                  </a:cubicBezTo>
                  <a:cubicBezTo>
                    <a:pt x="76" y="106"/>
                    <a:pt x="87" y="84"/>
                    <a:pt x="93" y="76"/>
                  </a:cubicBezTo>
                  <a:cubicBezTo>
                    <a:pt x="96" y="73"/>
                    <a:pt x="107" y="66"/>
                    <a:pt x="118" y="61"/>
                  </a:cubicBezTo>
                  <a:cubicBezTo>
                    <a:pt x="117" y="60"/>
                    <a:pt x="117" y="60"/>
                    <a:pt x="117" y="59"/>
                  </a:cubicBezTo>
                  <a:cubicBezTo>
                    <a:pt x="117" y="50"/>
                    <a:pt x="125" y="48"/>
                    <a:pt x="117" y="38"/>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14" name="Freeform 232"/>
            <p:cNvSpPr>
              <a:spLocks/>
            </p:cNvSpPr>
            <p:nvPr/>
          </p:nvSpPr>
          <p:spPr bwMode="auto">
            <a:xfrm>
              <a:off x="8302625" y="2030413"/>
              <a:ext cx="728663" cy="703263"/>
            </a:xfrm>
            <a:custGeom>
              <a:avLst/>
              <a:gdLst>
                <a:gd name="T0" fmla="*/ 119 w 194"/>
                <a:gd name="T1" fmla="*/ 146 h 187"/>
                <a:gd name="T2" fmla="*/ 139 w 194"/>
                <a:gd name="T3" fmla="*/ 138 h 187"/>
                <a:gd name="T4" fmla="*/ 151 w 194"/>
                <a:gd name="T5" fmla="*/ 97 h 187"/>
                <a:gd name="T6" fmla="*/ 149 w 194"/>
                <a:gd name="T7" fmla="*/ 77 h 187"/>
                <a:gd name="T8" fmla="*/ 187 w 194"/>
                <a:gd name="T9" fmla="*/ 66 h 187"/>
                <a:gd name="T10" fmla="*/ 194 w 194"/>
                <a:gd name="T11" fmla="*/ 53 h 187"/>
                <a:gd name="T12" fmla="*/ 194 w 194"/>
                <a:gd name="T13" fmla="*/ 53 h 187"/>
                <a:gd name="T14" fmla="*/ 168 w 194"/>
                <a:gd name="T15" fmla="*/ 31 h 187"/>
                <a:gd name="T16" fmla="*/ 163 w 194"/>
                <a:gd name="T17" fmla="*/ 45 h 187"/>
                <a:gd name="T18" fmla="*/ 144 w 194"/>
                <a:gd name="T19" fmla="*/ 22 h 187"/>
                <a:gd name="T20" fmla="*/ 134 w 194"/>
                <a:gd name="T21" fmla="*/ 42 h 187"/>
                <a:gd name="T22" fmla="*/ 77 w 194"/>
                <a:gd name="T23" fmla="*/ 26 h 187"/>
                <a:gd name="T24" fmla="*/ 68 w 194"/>
                <a:gd name="T25" fmla="*/ 3 h 187"/>
                <a:gd name="T26" fmla="*/ 52 w 194"/>
                <a:gd name="T27" fmla="*/ 6 h 187"/>
                <a:gd name="T28" fmla="*/ 31 w 194"/>
                <a:gd name="T29" fmla="*/ 7 h 187"/>
                <a:gd name="T30" fmla="*/ 7 w 194"/>
                <a:gd name="T31" fmla="*/ 21 h 187"/>
                <a:gd name="T32" fmla="*/ 12 w 194"/>
                <a:gd name="T33" fmla="*/ 38 h 187"/>
                <a:gd name="T34" fmla="*/ 3 w 194"/>
                <a:gd name="T35" fmla="*/ 49 h 187"/>
                <a:gd name="T36" fmla="*/ 2 w 194"/>
                <a:gd name="T37" fmla="*/ 68 h 187"/>
                <a:gd name="T38" fmla="*/ 26 w 194"/>
                <a:gd name="T39" fmla="*/ 75 h 187"/>
                <a:gd name="T40" fmla="*/ 39 w 194"/>
                <a:gd name="T41" fmla="*/ 87 h 187"/>
                <a:gd name="T42" fmla="*/ 14 w 194"/>
                <a:gd name="T43" fmla="*/ 110 h 187"/>
                <a:gd name="T44" fmla="*/ 12 w 194"/>
                <a:gd name="T45" fmla="*/ 131 h 187"/>
                <a:gd name="T46" fmla="*/ 18 w 194"/>
                <a:gd name="T47" fmla="*/ 147 h 187"/>
                <a:gd name="T48" fmla="*/ 19 w 194"/>
                <a:gd name="T49" fmla="*/ 153 h 187"/>
                <a:gd name="T50" fmla="*/ 24 w 194"/>
                <a:gd name="T51" fmla="*/ 154 h 187"/>
                <a:gd name="T52" fmla="*/ 58 w 194"/>
                <a:gd name="T53" fmla="*/ 169 h 187"/>
                <a:gd name="T54" fmla="*/ 76 w 194"/>
                <a:gd name="T55" fmla="*/ 185 h 187"/>
                <a:gd name="T56" fmla="*/ 127 w 194"/>
                <a:gd name="T57" fmla="*/ 186 h 187"/>
                <a:gd name="T58" fmla="*/ 153 w 194"/>
                <a:gd name="T59" fmla="*/ 180 h 187"/>
                <a:gd name="T60" fmla="*/ 119 w 194"/>
                <a:gd name="T61" fmla="*/ 146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4" h="187">
                  <a:moveTo>
                    <a:pt x="119" y="146"/>
                  </a:moveTo>
                  <a:cubicBezTo>
                    <a:pt x="117" y="142"/>
                    <a:pt x="135" y="139"/>
                    <a:pt x="139" y="138"/>
                  </a:cubicBezTo>
                  <a:cubicBezTo>
                    <a:pt x="144" y="137"/>
                    <a:pt x="148" y="104"/>
                    <a:pt x="151" y="97"/>
                  </a:cubicBezTo>
                  <a:cubicBezTo>
                    <a:pt x="154" y="90"/>
                    <a:pt x="149" y="81"/>
                    <a:pt x="149" y="77"/>
                  </a:cubicBezTo>
                  <a:cubicBezTo>
                    <a:pt x="149" y="73"/>
                    <a:pt x="182" y="71"/>
                    <a:pt x="187" y="66"/>
                  </a:cubicBezTo>
                  <a:cubicBezTo>
                    <a:pt x="189" y="64"/>
                    <a:pt x="192" y="59"/>
                    <a:pt x="194" y="53"/>
                  </a:cubicBezTo>
                  <a:cubicBezTo>
                    <a:pt x="194" y="53"/>
                    <a:pt x="194" y="53"/>
                    <a:pt x="194" y="53"/>
                  </a:cubicBezTo>
                  <a:cubicBezTo>
                    <a:pt x="182" y="55"/>
                    <a:pt x="178" y="37"/>
                    <a:pt x="168" y="31"/>
                  </a:cubicBezTo>
                  <a:cubicBezTo>
                    <a:pt x="157" y="24"/>
                    <a:pt x="166" y="39"/>
                    <a:pt x="163" y="45"/>
                  </a:cubicBezTo>
                  <a:cubicBezTo>
                    <a:pt x="160" y="52"/>
                    <a:pt x="150" y="24"/>
                    <a:pt x="144" y="22"/>
                  </a:cubicBezTo>
                  <a:cubicBezTo>
                    <a:pt x="138" y="20"/>
                    <a:pt x="138" y="38"/>
                    <a:pt x="134" y="42"/>
                  </a:cubicBezTo>
                  <a:cubicBezTo>
                    <a:pt x="130" y="46"/>
                    <a:pt x="83" y="27"/>
                    <a:pt x="77" y="26"/>
                  </a:cubicBezTo>
                  <a:cubicBezTo>
                    <a:pt x="71" y="25"/>
                    <a:pt x="72" y="7"/>
                    <a:pt x="68" y="3"/>
                  </a:cubicBezTo>
                  <a:cubicBezTo>
                    <a:pt x="65" y="0"/>
                    <a:pt x="58" y="3"/>
                    <a:pt x="52" y="6"/>
                  </a:cubicBezTo>
                  <a:cubicBezTo>
                    <a:pt x="46" y="9"/>
                    <a:pt x="38" y="3"/>
                    <a:pt x="31" y="7"/>
                  </a:cubicBezTo>
                  <a:cubicBezTo>
                    <a:pt x="24" y="10"/>
                    <a:pt x="9" y="17"/>
                    <a:pt x="7" y="21"/>
                  </a:cubicBezTo>
                  <a:cubicBezTo>
                    <a:pt x="5" y="24"/>
                    <a:pt x="12" y="33"/>
                    <a:pt x="12" y="38"/>
                  </a:cubicBezTo>
                  <a:cubicBezTo>
                    <a:pt x="13" y="43"/>
                    <a:pt x="6" y="43"/>
                    <a:pt x="3" y="49"/>
                  </a:cubicBezTo>
                  <a:cubicBezTo>
                    <a:pt x="0" y="55"/>
                    <a:pt x="3" y="57"/>
                    <a:pt x="2" y="68"/>
                  </a:cubicBezTo>
                  <a:cubicBezTo>
                    <a:pt x="0" y="79"/>
                    <a:pt x="20" y="67"/>
                    <a:pt x="26" y="75"/>
                  </a:cubicBezTo>
                  <a:cubicBezTo>
                    <a:pt x="32" y="84"/>
                    <a:pt x="39" y="79"/>
                    <a:pt x="39" y="87"/>
                  </a:cubicBezTo>
                  <a:cubicBezTo>
                    <a:pt x="39" y="94"/>
                    <a:pt x="20" y="104"/>
                    <a:pt x="14" y="110"/>
                  </a:cubicBezTo>
                  <a:cubicBezTo>
                    <a:pt x="9" y="116"/>
                    <a:pt x="12" y="123"/>
                    <a:pt x="12" y="131"/>
                  </a:cubicBezTo>
                  <a:cubicBezTo>
                    <a:pt x="12" y="138"/>
                    <a:pt x="17" y="137"/>
                    <a:pt x="18" y="147"/>
                  </a:cubicBezTo>
                  <a:cubicBezTo>
                    <a:pt x="19" y="148"/>
                    <a:pt x="19" y="150"/>
                    <a:pt x="19" y="153"/>
                  </a:cubicBezTo>
                  <a:cubicBezTo>
                    <a:pt x="21" y="153"/>
                    <a:pt x="22" y="153"/>
                    <a:pt x="24" y="154"/>
                  </a:cubicBezTo>
                  <a:cubicBezTo>
                    <a:pt x="38" y="160"/>
                    <a:pt x="46" y="170"/>
                    <a:pt x="58" y="169"/>
                  </a:cubicBezTo>
                  <a:cubicBezTo>
                    <a:pt x="71" y="167"/>
                    <a:pt x="63" y="183"/>
                    <a:pt x="76" y="185"/>
                  </a:cubicBezTo>
                  <a:cubicBezTo>
                    <a:pt x="90" y="187"/>
                    <a:pt x="120" y="187"/>
                    <a:pt x="127" y="186"/>
                  </a:cubicBezTo>
                  <a:cubicBezTo>
                    <a:pt x="132" y="186"/>
                    <a:pt x="144" y="184"/>
                    <a:pt x="153" y="180"/>
                  </a:cubicBezTo>
                  <a:cubicBezTo>
                    <a:pt x="138" y="171"/>
                    <a:pt x="121" y="149"/>
                    <a:pt x="119" y="146"/>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15" name="Freeform 233"/>
            <p:cNvSpPr>
              <a:spLocks/>
            </p:cNvSpPr>
            <p:nvPr/>
          </p:nvSpPr>
          <p:spPr bwMode="auto">
            <a:xfrm>
              <a:off x="8742363" y="2203451"/>
              <a:ext cx="784225" cy="504825"/>
            </a:xfrm>
            <a:custGeom>
              <a:avLst/>
              <a:gdLst>
                <a:gd name="T0" fmla="*/ 203 w 209"/>
                <a:gd name="T1" fmla="*/ 63 h 134"/>
                <a:gd name="T2" fmla="*/ 169 w 209"/>
                <a:gd name="T3" fmla="*/ 57 h 134"/>
                <a:gd name="T4" fmla="*/ 150 w 209"/>
                <a:gd name="T5" fmla="*/ 0 h 134"/>
                <a:gd name="T6" fmla="*/ 109 w 209"/>
                <a:gd name="T7" fmla="*/ 7 h 134"/>
                <a:gd name="T8" fmla="*/ 77 w 209"/>
                <a:gd name="T9" fmla="*/ 7 h 134"/>
                <a:gd name="T10" fmla="*/ 70 w 209"/>
                <a:gd name="T11" fmla="*/ 20 h 134"/>
                <a:gd name="T12" fmla="*/ 32 w 209"/>
                <a:gd name="T13" fmla="*/ 31 h 134"/>
                <a:gd name="T14" fmla="*/ 34 w 209"/>
                <a:gd name="T15" fmla="*/ 51 h 134"/>
                <a:gd name="T16" fmla="*/ 22 w 209"/>
                <a:gd name="T17" fmla="*/ 92 h 134"/>
                <a:gd name="T18" fmla="*/ 2 w 209"/>
                <a:gd name="T19" fmla="*/ 100 h 134"/>
                <a:gd name="T20" fmla="*/ 36 w 209"/>
                <a:gd name="T21" fmla="*/ 134 h 134"/>
                <a:gd name="T22" fmla="*/ 45 w 209"/>
                <a:gd name="T23" fmla="*/ 127 h 134"/>
                <a:gd name="T24" fmla="*/ 55 w 209"/>
                <a:gd name="T25" fmla="*/ 112 h 134"/>
                <a:gd name="T26" fmla="*/ 81 w 209"/>
                <a:gd name="T27" fmla="*/ 109 h 134"/>
                <a:gd name="T28" fmla="*/ 95 w 209"/>
                <a:gd name="T29" fmla="*/ 99 h 134"/>
                <a:gd name="T30" fmla="*/ 127 w 209"/>
                <a:gd name="T31" fmla="*/ 106 h 134"/>
                <a:gd name="T32" fmla="*/ 132 w 209"/>
                <a:gd name="T33" fmla="*/ 107 h 134"/>
                <a:gd name="T34" fmla="*/ 141 w 209"/>
                <a:gd name="T35" fmla="*/ 109 h 134"/>
                <a:gd name="T36" fmla="*/ 145 w 209"/>
                <a:gd name="T37" fmla="*/ 110 h 134"/>
                <a:gd name="T38" fmla="*/ 151 w 209"/>
                <a:gd name="T39" fmla="*/ 110 h 134"/>
                <a:gd name="T40" fmla="*/ 152 w 209"/>
                <a:gd name="T41" fmla="*/ 110 h 134"/>
                <a:gd name="T42" fmla="*/ 154 w 209"/>
                <a:gd name="T43" fmla="*/ 110 h 134"/>
                <a:gd name="T44" fmla="*/ 154 w 209"/>
                <a:gd name="T45" fmla="*/ 110 h 134"/>
                <a:gd name="T46" fmla="*/ 155 w 209"/>
                <a:gd name="T47" fmla="*/ 109 h 134"/>
                <a:gd name="T48" fmla="*/ 169 w 209"/>
                <a:gd name="T49" fmla="*/ 93 h 134"/>
                <a:gd name="T50" fmla="*/ 196 w 209"/>
                <a:gd name="T51" fmla="*/ 82 h 134"/>
                <a:gd name="T52" fmla="*/ 203 w 209"/>
                <a:gd name="T53" fmla="*/ 6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9" h="134">
                  <a:moveTo>
                    <a:pt x="203" y="63"/>
                  </a:moveTo>
                  <a:cubicBezTo>
                    <a:pt x="196" y="63"/>
                    <a:pt x="171" y="63"/>
                    <a:pt x="169" y="57"/>
                  </a:cubicBezTo>
                  <a:cubicBezTo>
                    <a:pt x="168" y="53"/>
                    <a:pt x="155" y="20"/>
                    <a:pt x="150" y="0"/>
                  </a:cubicBezTo>
                  <a:cubicBezTo>
                    <a:pt x="136" y="2"/>
                    <a:pt x="113" y="5"/>
                    <a:pt x="109" y="7"/>
                  </a:cubicBezTo>
                  <a:cubicBezTo>
                    <a:pt x="103" y="9"/>
                    <a:pt x="88" y="4"/>
                    <a:pt x="77" y="7"/>
                  </a:cubicBezTo>
                  <a:cubicBezTo>
                    <a:pt x="75" y="13"/>
                    <a:pt x="72" y="18"/>
                    <a:pt x="70" y="20"/>
                  </a:cubicBezTo>
                  <a:cubicBezTo>
                    <a:pt x="65" y="25"/>
                    <a:pt x="32" y="27"/>
                    <a:pt x="32" y="31"/>
                  </a:cubicBezTo>
                  <a:cubicBezTo>
                    <a:pt x="32" y="35"/>
                    <a:pt x="37" y="44"/>
                    <a:pt x="34" y="51"/>
                  </a:cubicBezTo>
                  <a:cubicBezTo>
                    <a:pt x="31" y="58"/>
                    <a:pt x="27" y="91"/>
                    <a:pt x="22" y="92"/>
                  </a:cubicBezTo>
                  <a:cubicBezTo>
                    <a:pt x="18" y="93"/>
                    <a:pt x="0" y="96"/>
                    <a:pt x="2" y="100"/>
                  </a:cubicBezTo>
                  <a:cubicBezTo>
                    <a:pt x="4" y="103"/>
                    <a:pt x="21" y="125"/>
                    <a:pt x="36" y="134"/>
                  </a:cubicBezTo>
                  <a:cubicBezTo>
                    <a:pt x="40" y="133"/>
                    <a:pt x="43" y="130"/>
                    <a:pt x="45" y="127"/>
                  </a:cubicBezTo>
                  <a:cubicBezTo>
                    <a:pt x="52" y="118"/>
                    <a:pt x="47" y="113"/>
                    <a:pt x="55" y="112"/>
                  </a:cubicBezTo>
                  <a:cubicBezTo>
                    <a:pt x="63" y="111"/>
                    <a:pt x="78" y="113"/>
                    <a:pt x="81" y="109"/>
                  </a:cubicBezTo>
                  <a:cubicBezTo>
                    <a:pt x="85" y="106"/>
                    <a:pt x="83" y="99"/>
                    <a:pt x="95" y="99"/>
                  </a:cubicBezTo>
                  <a:cubicBezTo>
                    <a:pt x="100" y="99"/>
                    <a:pt x="127" y="106"/>
                    <a:pt x="127" y="106"/>
                  </a:cubicBezTo>
                  <a:cubicBezTo>
                    <a:pt x="129" y="106"/>
                    <a:pt x="132" y="107"/>
                    <a:pt x="132" y="107"/>
                  </a:cubicBezTo>
                  <a:cubicBezTo>
                    <a:pt x="135" y="108"/>
                    <a:pt x="141" y="109"/>
                    <a:pt x="141" y="109"/>
                  </a:cubicBezTo>
                  <a:cubicBezTo>
                    <a:pt x="142" y="109"/>
                    <a:pt x="145" y="110"/>
                    <a:pt x="145" y="110"/>
                  </a:cubicBezTo>
                  <a:cubicBezTo>
                    <a:pt x="148" y="110"/>
                    <a:pt x="150" y="110"/>
                    <a:pt x="151" y="110"/>
                  </a:cubicBezTo>
                  <a:cubicBezTo>
                    <a:pt x="151" y="110"/>
                    <a:pt x="151" y="110"/>
                    <a:pt x="152" y="110"/>
                  </a:cubicBezTo>
                  <a:cubicBezTo>
                    <a:pt x="152" y="110"/>
                    <a:pt x="153" y="110"/>
                    <a:pt x="154" y="110"/>
                  </a:cubicBezTo>
                  <a:cubicBezTo>
                    <a:pt x="154" y="110"/>
                    <a:pt x="154" y="110"/>
                    <a:pt x="154" y="110"/>
                  </a:cubicBezTo>
                  <a:cubicBezTo>
                    <a:pt x="155" y="110"/>
                    <a:pt x="155" y="110"/>
                    <a:pt x="155" y="109"/>
                  </a:cubicBezTo>
                  <a:cubicBezTo>
                    <a:pt x="161" y="105"/>
                    <a:pt x="163" y="95"/>
                    <a:pt x="169" y="93"/>
                  </a:cubicBezTo>
                  <a:cubicBezTo>
                    <a:pt x="176" y="90"/>
                    <a:pt x="190" y="89"/>
                    <a:pt x="196" y="82"/>
                  </a:cubicBezTo>
                  <a:cubicBezTo>
                    <a:pt x="202" y="75"/>
                    <a:pt x="209" y="63"/>
                    <a:pt x="203" y="63"/>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16" name="Freeform 234"/>
            <p:cNvSpPr>
              <a:spLocks/>
            </p:cNvSpPr>
            <p:nvPr/>
          </p:nvSpPr>
          <p:spPr bwMode="auto">
            <a:xfrm>
              <a:off x="93663" y="2447926"/>
              <a:ext cx="71438" cy="109538"/>
            </a:xfrm>
            <a:custGeom>
              <a:avLst/>
              <a:gdLst>
                <a:gd name="T0" fmla="*/ 0 w 19"/>
                <a:gd name="T1" fmla="*/ 12 h 29"/>
                <a:gd name="T2" fmla="*/ 0 w 19"/>
                <a:gd name="T3" fmla="*/ 28 h 29"/>
                <a:gd name="T4" fmla="*/ 18 w 19"/>
                <a:gd name="T5" fmla="*/ 3 h 29"/>
                <a:gd name="T6" fmla="*/ 0 w 19"/>
                <a:gd name="T7" fmla="*/ 12 h 29"/>
              </a:gdLst>
              <a:ahLst/>
              <a:cxnLst>
                <a:cxn ang="0">
                  <a:pos x="T0" y="T1"/>
                </a:cxn>
                <a:cxn ang="0">
                  <a:pos x="T2" y="T3"/>
                </a:cxn>
                <a:cxn ang="0">
                  <a:pos x="T4" y="T5"/>
                </a:cxn>
                <a:cxn ang="0">
                  <a:pos x="T6" y="T7"/>
                </a:cxn>
              </a:cxnLst>
              <a:rect l="0" t="0" r="r" b="b"/>
              <a:pathLst>
                <a:path w="19" h="29">
                  <a:moveTo>
                    <a:pt x="0" y="12"/>
                  </a:moveTo>
                  <a:cubicBezTo>
                    <a:pt x="0" y="28"/>
                    <a:pt x="0" y="28"/>
                    <a:pt x="0" y="28"/>
                  </a:cubicBezTo>
                  <a:cubicBezTo>
                    <a:pt x="0" y="29"/>
                    <a:pt x="19" y="7"/>
                    <a:pt x="18" y="3"/>
                  </a:cubicBezTo>
                  <a:cubicBezTo>
                    <a:pt x="16" y="0"/>
                    <a:pt x="0" y="8"/>
                    <a:pt x="0" y="12"/>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235"/>
            <p:cNvSpPr>
              <a:spLocks/>
            </p:cNvSpPr>
            <p:nvPr/>
          </p:nvSpPr>
          <p:spPr bwMode="auto">
            <a:xfrm>
              <a:off x="288925" y="2286001"/>
              <a:ext cx="217488" cy="131763"/>
            </a:xfrm>
            <a:custGeom>
              <a:avLst/>
              <a:gdLst>
                <a:gd name="T0" fmla="*/ 55 w 58"/>
                <a:gd name="T1" fmla="*/ 29 h 35"/>
                <a:gd name="T2" fmla="*/ 12 w 58"/>
                <a:gd name="T3" fmla="*/ 34 h 35"/>
                <a:gd name="T4" fmla="*/ 4 w 58"/>
                <a:gd name="T5" fmla="*/ 19 h 35"/>
                <a:gd name="T6" fmla="*/ 45 w 58"/>
                <a:gd name="T7" fmla="*/ 4 h 35"/>
                <a:gd name="T8" fmla="*/ 55 w 58"/>
                <a:gd name="T9" fmla="*/ 29 h 35"/>
              </a:gdLst>
              <a:ahLst/>
              <a:cxnLst>
                <a:cxn ang="0">
                  <a:pos x="T0" y="T1"/>
                </a:cxn>
                <a:cxn ang="0">
                  <a:pos x="T2" y="T3"/>
                </a:cxn>
                <a:cxn ang="0">
                  <a:pos x="T4" y="T5"/>
                </a:cxn>
                <a:cxn ang="0">
                  <a:pos x="T6" y="T7"/>
                </a:cxn>
                <a:cxn ang="0">
                  <a:pos x="T8" y="T9"/>
                </a:cxn>
              </a:cxnLst>
              <a:rect l="0" t="0" r="r" b="b"/>
              <a:pathLst>
                <a:path w="58" h="35">
                  <a:moveTo>
                    <a:pt x="55" y="29"/>
                  </a:moveTo>
                  <a:cubicBezTo>
                    <a:pt x="51" y="29"/>
                    <a:pt x="16" y="35"/>
                    <a:pt x="12" y="34"/>
                  </a:cubicBezTo>
                  <a:cubicBezTo>
                    <a:pt x="7" y="32"/>
                    <a:pt x="0" y="21"/>
                    <a:pt x="4" y="19"/>
                  </a:cubicBezTo>
                  <a:cubicBezTo>
                    <a:pt x="7" y="16"/>
                    <a:pt x="38" y="0"/>
                    <a:pt x="45" y="4"/>
                  </a:cubicBezTo>
                  <a:cubicBezTo>
                    <a:pt x="52" y="7"/>
                    <a:pt x="58" y="28"/>
                    <a:pt x="55" y="29"/>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236"/>
            <p:cNvSpPr>
              <a:spLocks/>
            </p:cNvSpPr>
            <p:nvPr/>
          </p:nvSpPr>
          <p:spPr bwMode="auto">
            <a:xfrm>
              <a:off x="187325" y="2065338"/>
              <a:ext cx="142875" cy="96838"/>
            </a:xfrm>
            <a:custGeom>
              <a:avLst/>
              <a:gdLst>
                <a:gd name="T0" fmla="*/ 34 w 38"/>
                <a:gd name="T1" fmla="*/ 21 h 26"/>
                <a:gd name="T2" fmla="*/ 11 w 38"/>
                <a:gd name="T3" fmla="*/ 21 h 26"/>
                <a:gd name="T4" fmla="*/ 2 w 38"/>
                <a:gd name="T5" fmla="*/ 7 h 26"/>
                <a:gd name="T6" fmla="*/ 32 w 38"/>
                <a:gd name="T7" fmla="*/ 7 h 26"/>
                <a:gd name="T8" fmla="*/ 34 w 38"/>
                <a:gd name="T9" fmla="*/ 21 h 26"/>
              </a:gdLst>
              <a:ahLst/>
              <a:cxnLst>
                <a:cxn ang="0">
                  <a:pos x="T0" y="T1"/>
                </a:cxn>
                <a:cxn ang="0">
                  <a:pos x="T2" y="T3"/>
                </a:cxn>
                <a:cxn ang="0">
                  <a:pos x="T4" y="T5"/>
                </a:cxn>
                <a:cxn ang="0">
                  <a:pos x="T6" y="T7"/>
                </a:cxn>
                <a:cxn ang="0">
                  <a:pos x="T8" y="T9"/>
                </a:cxn>
              </a:cxnLst>
              <a:rect l="0" t="0" r="r" b="b"/>
              <a:pathLst>
                <a:path w="38" h="26">
                  <a:moveTo>
                    <a:pt x="34" y="21"/>
                  </a:moveTo>
                  <a:cubicBezTo>
                    <a:pt x="28" y="23"/>
                    <a:pt x="19" y="26"/>
                    <a:pt x="11" y="21"/>
                  </a:cubicBezTo>
                  <a:cubicBezTo>
                    <a:pt x="4" y="16"/>
                    <a:pt x="0" y="10"/>
                    <a:pt x="2" y="7"/>
                  </a:cubicBezTo>
                  <a:cubicBezTo>
                    <a:pt x="3" y="5"/>
                    <a:pt x="26" y="0"/>
                    <a:pt x="32" y="7"/>
                  </a:cubicBezTo>
                  <a:cubicBezTo>
                    <a:pt x="38" y="14"/>
                    <a:pt x="37" y="20"/>
                    <a:pt x="34" y="21"/>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237"/>
            <p:cNvSpPr>
              <a:spLocks/>
            </p:cNvSpPr>
            <p:nvPr/>
          </p:nvSpPr>
          <p:spPr bwMode="auto">
            <a:xfrm>
              <a:off x="476250" y="2628901"/>
              <a:ext cx="63500" cy="41275"/>
            </a:xfrm>
            <a:custGeom>
              <a:avLst/>
              <a:gdLst>
                <a:gd name="T0" fmla="*/ 11 w 17"/>
                <a:gd name="T1" fmla="*/ 11 h 11"/>
                <a:gd name="T2" fmla="*/ 1 w 17"/>
                <a:gd name="T3" fmla="*/ 1 h 11"/>
                <a:gd name="T4" fmla="*/ 14 w 17"/>
                <a:gd name="T5" fmla="*/ 2 h 11"/>
                <a:gd name="T6" fmla="*/ 11 w 17"/>
                <a:gd name="T7" fmla="*/ 11 h 11"/>
              </a:gdLst>
              <a:ahLst/>
              <a:cxnLst>
                <a:cxn ang="0">
                  <a:pos x="T0" y="T1"/>
                </a:cxn>
                <a:cxn ang="0">
                  <a:pos x="T2" y="T3"/>
                </a:cxn>
                <a:cxn ang="0">
                  <a:pos x="T4" y="T5"/>
                </a:cxn>
                <a:cxn ang="0">
                  <a:pos x="T6" y="T7"/>
                </a:cxn>
              </a:cxnLst>
              <a:rect l="0" t="0" r="r" b="b"/>
              <a:pathLst>
                <a:path w="17" h="11">
                  <a:moveTo>
                    <a:pt x="11" y="11"/>
                  </a:moveTo>
                  <a:cubicBezTo>
                    <a:pt x="6" y="11"/>
                    <a:pt x="0" y="3"/>
                    <a:pt x="1" y="1"/>
                  </a:cubicBezTo>
                  <a:cubicBezTo>
                    <a:pt x="2" y="0"/>
                    <a:pt x="12" y="0"/>
                    <a:pt x="14" y="2"/>
                  </a:cubicBezTo>
                  <a:cubicBezTo>
                    <a:pt x="17" y="4"/>
                    <a:pt x="14" y="11"/>
                    <a:pt x="11" y="11"/>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238"/>
            <p:cNvSpPr>
              <a:spLocks/>
            </p:cNvSpPr>
            <p:nvPr/>
          </p:nvSpPr>
          <p:spPr bwMode="auto">
            <a:xfrm>
              <a:off x="739775" y="4248151"/>
              <a:ext cx="300038" cy="150813"/>
            </a:xfrm>
            <a:custGeom>
              <a:avLst/>
              <a:gdLst>
                <a:gd name="T0" fmla="*/ 43 w 80"/>
                <a:gd name="T1" fmla="*/ 40 h 40"/>
                <a:gd name="T2" fmla="*/ 23 w 80"/>
                <a:gd name="T3" fmla="*/ 26 h 40"/>
                <a:gd name="T4" fmla="*/ 3 w 80"/>
                <a:gd name="T5" fmla="*/ 27 h 40"/>
                <a:gd name="T6" fmla="*/ 6 w 80"/>
                <a:gd name="T7" fmla="*/ 13 h 40"/>
                <a:gd name="T8" fmla="*/ 36 w 80"/>
                <a:gd name="T9" fmla="*/ 2 h 40"/>
                <a:gd name="T10" fmla="*/ 61 w 80"/>
                <a:gd name="T11" fmla="*/ 15 h 40"/>
                <a:gd name="T12" fmla="*/ 68 w 80"/>
                <a:gd name="T13" fmla="*/ 11 h 40"/>
                <a:gd name="T14" fmla="*/ 78 w 80"/>
                <a:gd name="T15" fmla="*/ 18 h 40"/>
                <a:gd name="T16" fmla="*/ 73 w 80"/>
                <a:gd name="T17" fmla="*/ 28 h 40"/>
                <a:gd name="T18" fmla="*/ 57 w 80"/>
                <a:gd name="T19" fmla="*/ 33 h 40"/>
                <a:gd name="T20" fmla="*/ 43 w 80"/>
                <a:gd name="T21"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40">
                  <a:moveTo>
                    <a:pt x="43" y="40"/>
                  </a:moveTo>
                  <a:cubicBezTo>
                    <a:pt x="35" y="40"/>
                    <a:pt x="28" y="26"/>
                    <a:pt x="23" y="26"/>
                  </a:cubicBezTo>
                  <a:cubicBezTo>
                    <a:pt x="18" y="26"/>
                    <a:pt x="5" y="29"/>
                    <a:pt x="3" y="27"/>
                  </a:cubicBezTo>
                  <a:cubicBezTo>
                    <a:pt x="0" y="25"/>
                    <a:pt x="0" y="15"/>
                    <a:pt x="6" y="13"/>
                  </a:cubicBezTo>
                  <a:cubicBezTo>
                    <a:pt x="12" y="10"/>
                    <a:pt x="27" y="0"/>
                    <a:pt x="36" y="2"/>
                  </a:cubicBezTo>
                  <a:cubicBezTo>
                    <a:pt x="45" y="3"/>
                    <a:pt x="58" y="18"/>
                    <a:pt x="61" y="15"/>
                  </a:cubicBezTo>
                  <a:cubicBezTo>
                    <a:pt x="63" y="12"/>
                    <a:pt x="60" y="8"/>
                    <a:pt x="68" y="11"/>
                  </a:cubicBezTo>
                  <a:cubicBezTo>
                    <a:pt x="76" y="13"/>
                    <a:pt x="78" y="15"/>
                    <a:pt x="78" y="18"/>
                  </a:cubicBezTo>
                  <a:cubicBezTo>
                    <a:pt x="78" y="21"/>
                    <a:pt x="80" y="27"/>
                    <a:pt x="73" y="28"/>
                  </a:cubicBezTo>
                  <a:cubicBezTo>
                    <a:pt x="67" y="29"/>
                    <a:pt x="62" y="29"/>
                    <a:pt x="57" y="33"/>
                  </a:cubicBezTo>
                  <a:cubicBezTo>
                    <a:pt x="51" y="37"/>
                    <a:pt x="50" y="40"/>
                    <a:pt x="43" y="40"/>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239"/>
            <p:cNvSpPr>
              <a:spLocks/>
            </p:cNvSpPr>
            <p:nvPr/>
          </p:nvSpPr>
          <p:spPr bwMode="auto">
            <a:xfrm>
              <a:off x="363538" y="3000376"/>
              <a:ext cx="473075" cy="334963"/>
            </a:xfrm>
            <a:custGeom>
              <a:avLst/>
              <a:gdLst>
                <a:gd name="T0" fmla="*/ 106 w 126"/>
                <a:gd name="T1" fmla="*/ 88 h 89"/>
                <a:gd name="T2" fmla="*/ 75 w 126"/>
                <a:gd name="T3" fmla="*/ 84 h 89"/>
                <a:gd name="T4" fmla="*/ 53 w 126"/>
                <a:gd name="T5" fmla="*/ 75 h 89"/>
                <a:gd name="T6" fmla="*/ 44 w 126"/>
                <a:gd name="T7" fmla="*/ 65 h 89"/>
                <a:gd name="T8" fmla="*/ 56 w 126"/>
                <a:gd name="T9" fmla="*/ 54 h 89"/>
                <a:gd name="T10" fmla="*/ 72 w 126"/>
                <a:gd name="T11" fmla="*/ 45 h 89"/>
                <a:gd name="T12" fmla="*/ 56 w 126"/>
                <a:gd name="T13" fmla="*/ 36 h 89"/>
                <a:gd name="T14" fmla="*/ 39 w 126"/>
                <a:gd name="T15" fmla="*/ 55 h 89"/>
                <a:gd name="T16" fmla="*/ 37 w 126"/>
                <a:gd name="T17" fmla="*/ 63 h 89"/>
                <a:gd name="T18" fmla="*/ 24 w 126"/>
                <a:gd name="T19" fmla="*/ 56 h 89"/>
                <a:gd name="T20" fmla="*/ 0 w 126"/>
                <a:gd name="T21" fmla="*/ 39 h 89"/>
                <a:gd name="T22" fmla="*/ 8 w 126"/>
                <a:gd name="T23" fmla="*/ 16 h 89"/>
                <a:gd name="T24" fmla="*/ 21 w 126"/>
                <a:gd name="T25" fmla="*/ 20 h 89"/>
                <a:gd name="T26" fmla="*/ 53 w 126"/>
                <a:gd name="T27" fmla="*/ 11 h 89"/>
                <a:gd name="T28" fmla="*/ 57 w 126"/>
                <a:gd name="T29" fmla="*/ 1 h 89"/>
                <a:gd name="T30" fmla="*/ 81 w 126"/>
                <a:gd name="T31" fmla="*/ 4 h 89"/>
                <a:gd name="T32" fmla="*/ 91 w 126"/>
                <a:gd name="T33" fmla="*/ 12 h 89"/>
                <a:gd name="T34" fmla="*/ 90 w 126"/>
                <a:gd name="T35" fmla="*/ 27 h 89"/>
                <a:gd name="T36" fmla="*/ 104 w 126"/>
                <a:gd name="T37" fmla="*/ 37 h 89"/>
                <a:gd name="T38" fmla="*/ 119 w 126"/>
                <a:gd name="T39" fmla="*/ 68 h 89"/>
                <a:gd name="T40" fmla="*/ 121 w 126"/>
                <a:gd name="T41" fmla="*/ 79 h 89"/>
                <a:gd name="T42" fmla="*/ 107 w 126"/>
                <a:gd name="T43" fmla="*/ 72 h 89"/>
                <a:gd name="T44" fmla="*/ 105 w 126"/>
                <a:gd name="T45" fmla="*/ 60 h 89"/>
                <a:gd name="T46" fmla="*/ 97 w 126"/>
                <a:gd name="T47" fmla="*/ 63 h 89"/>
                <a:gd name="T48" fmla="*/ 106 w 126"/>
                <a:gd name="T49" fmla="*/ 80 h 89"/>
                <a:gd name="T50" fmla="*/ 106 w 126"/>
                <a:gd name="T51"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6" h="89">
                  <a:moveTo>
                    <a:pt x="106" y="88"/>
                  </a:moveTo>
                  <a:cubicBezTo>
                    <a:pt x="100" y="88"/>
                    <a:pt x="81" y="88"/>
                    <a:pt x="75" y="84"/>
                  </a:cubicBezTo>
                  <a:cubicBezTo>
                    <a:pt x="69" y="81"/>
                    <a:pt x="58" y="75"/>
                    <a:pt x="53" y="75"/>
                  </a:cubicBezTo>
                  <a:cubicBezTo>
                    <a:pt x="49" y="75"/>
                    <a:pt x="42" y="71"/>
                    <a:pt x="44" y="65"/>
                  </a:cubicBezTo>
                  <a:cubicBezTo>
                    <a:pt x="47" y="60"/>
                    <a:pt x="54" y="55"/>
                    <a:pt x="56" y="54"/>
                  </a:cubicBezTo>
                  <a:cubicBezTo>
                    <a:pt x="58" y="52"/>
                    <a:pt x="74" y="50"/>
                    <a:pt x="72" y="45"/>
                  </a:cubicBezTo>
                  <a:cubicBezTo>
                    <a:pt x="69" y="40"/>
                    <a:pt x="63" y="36"/>
                    <a:pt x="56" y="36"/>
                  </a:cubicBezTo>
                  <a:cubicBezTo>
                    <a:pt x="49" y="36"/>
                    <a:pt x="41" y="53"/>
                    <a:pt x="39" y="55"/>
                  </a:cubicBezTo>
                  <a:cubicBezTo>
                    <a:pt x="38" y="58"/>
                    <a:pt x="40" y="66"/>
                    <a:pt x="37" y="63"/>
                  </a:cubicBezTo>
                  <a:cubicBezTo>
                    <a:pt x="33" y="60"/>
                    <a:pt x="33" y="59"/>
                    <a:pt x="24" y="56"/>
                  </a:cubicBezTo>
                  <a:cubicBezTo>
                    <a:pt x="16" y="53"/>
                    <a:pt x="0" y="46"/>
                    <a:pt x="0" y="39"/>
                  </a:cubicBezTo>
                  <a:cubicBezTo>
                    <a:pt x="0" y="32"/>
                    <a:pt x="5" y="18"/>
                    <a:pt x="8" y="16"/>
                  </a:cubicBezTo>
                  <a:cubicBezTo>
                    <a:pt x="12" y="15"/>
                    <a:pt x="17" y="21"/>
                    <a:pt x="21" y="20"/>
                  </a:cubicBezTo>
                  <a:cubicBezTo>
                    <a:pt x="24" y="19"/>
                    <a:pt x="52" y="15"/>
                    <a:pt x="53" y="11"/>
                  </a:cubicBezTo>
                  <a:cubicBezTo>
                    <a:pt x="53" y="7"/>
                    <a:pt x="50" y="3"/>
                    <a:pt x="57" y="1"/>
                  </a:cubicBezTo>
                  <a:cubicBezTo>
                    <a:pt x="63" y="0"/>
                    <a:pt x="75" y="1"/>
                    <a:pt x="81" y="4"/>
                  </a:cubicBezTo>
                  <a:cubicBezTo>
                    <a:pt x="87" y="7"/>
                    <a:pt x="94" y="9"/>
                    <a:pt x="91" y="12"/>
                  </a:cubicBezTo>
                  <a:cubicBezTo>
                    <a:pt x="88" y="15"/>
                    <a:pt x="83" y="22"/>
                    <a:pt x="90" y="27"/>
                  </a:cubicBezTo>
                  <a:cubicBezTo>
                    <a:pt x="98" y="32"/>
                    <a:pt x="101" y="29"/>
                    <a:pt x="104" y="37"/>
                  </a:cubicBezTo>
                  <a:cubicBezTo>
                    <a:pt x="108" y="45"/>
                    <a:pt x="116" y="65"/>
                    <a:pt x="119" y="68"/>
                  </a:cubicBezTo>
                  <a:cubicBezTo>
                    <a:pt x="123" y="72"/>
                    <a:pt x="126" y="77"/>
                    <a:pt x="121" y="79"/>
                  </a:cubicBezTo>
                  <a:cubicBezTo>
                    <a:pt x="116" y="81"/>
                    <a:pt x="107" y="78"/>
                    <a:pt x="107" y="72"/>
                  </a:cubicBezTo>
                  <a:cubicBezTo>
                    <a:pt x="107" y="66"/>
                    <a:pt x="111" y="67"/>
                    <a:pt x="105" y="60"/>
                  </a:cubicBezTo>
                  <a:cubicBezTo>
                    <a:pt x="99" y="54"/>
                    <a:pt x="96" y="60"/>
                    <a:pt x="97" y="63"/>
                  </a:cubicBezTo>
                  <a:cubicBezTo>
                    <a:pt x="98" y="66"/>
                    <a:pt x="102" y="75"/>
                    <a:pt x="106" y="80"/>
                  </a:cubicBezTo>
                  <a:cubicBezTo>
                    <a:pt x="110" y="84"/>
                    <a:pt x="111" y="89"/>
                    <a:pt x="106" y="88"/>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240"/>
            <p:cNvSpPr>
              <a:spLocks/>
            </p:cNvSpPr>
            <p:nvPr/>
          </p:nvSpPr>
          <p:spPr bwMode="auto">
            <a:xfrm>
              <a:off x="1433513" y="2016126"/>
              <a:ext cx="142875" cy="74613"/>
            </a:xfrm>
            <a:custGeom>
              <a:avLst/>
              <a:gdLst>
                <a:gd name="T0" fmla="*/ 36 w 38"/>
                <a:gd name="T1" fmla="*/ 9 h 20"/>
                <a:gd name="T2" fmla="*/ 16 w 38"/>
                <a:gd name="T3" fmla="*/ 20 h 20"/>
                <a:gd name="T4" fmla="*/ 8 w 38"/>
                <a:gd name="T5" fmla="*/ 4 h 20"/>
                <a:gd name="T6" fmla="*/ 36 w 38"/>
                <a:gd name="T7" fmla="*/ 9 h 20"/>
              </a:gdLst>
              <a:ahLst/>
              <a:cxnLst>
                <a:cxn ang="0">
                  <a:pos x="T0" y="T1"/>
                </a:cxn>
                <a:cxn ang="0">
                  <a:pos x="T2" y="T3"/>
                </a:cxn>
                <a:cxn ang="0">
                  <a:pos x="T4" y="T5"/>
                </a:cxn>
                <a:cxn ang="0">
                  <a:pos x="T6" y="T7"/>
                </a:cxn>
              </a:cxnLst>
              <a:rect l="0" t="0" r="r" b="b"/>
              <a:pathLst>
                <a:path w="38" h="20">
                  <a:moveTo>
                    <a:pt x="36" y="9"/>
                  </a:moveTo>
                  <a:cubicBezTo>
                    <a:pt x="34" y="13"/>
                    <a:pt x="21" y="20"/>
                    <a:pt x="16" y="20"/>
                  </a:cubicBezTo>
                  <a:cubicBezTo>
                    <a:pt x="11" y="19"/>
                    <a:pt x="0" y="8"/>
                    <a:pt x="8" y="4"/>
                  </a:cubicBezTo>
                  <a:cubicBezTo>
                    <a:pt x="15" y="0"/>
                    <a:pt x="38" y="6"/>
                    <a:pt x="36" y="9"/>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241"/>
            <p:cNvSpPr>
              <a:spLocks/>
            </p:cNvSpPr>
            <p:nvPr/>
          </p:nvSpPr>
          <p:spPr bwMode="auto">
            <a:xfrm>
              <a:off x="1438275" y="5232401"/>
              <a:ext cx="63500" cy="74613"/>
            </a:xfrm>
            <a:custGeom>
              <a:avLst/>
              <a:gdLst>
                <a:gd name="T0" fmla="*/ 11 w 17"/>
                <a:gd name="T1" fmla="*/ 18 h 20"/>
                <a:gd name="T2" fmla="*/ 1 w 17"/>
                <a:gd name="T3" fmla="*/ 9 h 20"/>
                <a:gd name="T4" fmla="*/ 10 w 17"/>
                <a:gd name="T5" fmla="*/ 3 h 20"/>
                <a:gd name="T6" fmla="*/ 17 w 17"/>
                <a:gd name="T7" fmla="*/ 6 h 20"/>
                <a:gd name="T8" fmla="*/ 11 w 17"/>
                <a:gd name="T9" fmla="*/ 18 h 20"/>
              </a:gdLst>
              <a:ahLst/>
              <a:cxnLst>
                <a:cxn ang="0">
                  <a:pos x="T0" y="T1"/>
                </a:cxn>
                <a:cxn ang="0">
                  <a:pos x="T2" y="T3"/>
                </a:cxn>
                <a:cxn ang="0">
                  <a:pos x="T4" y="T5"/>
                </a:cxn>
                <a:cxn ang="0">
                  <a:pos x="T6" y="T7"/>
                </a:cxn>
                <a:cxn ang="0">
                  <a:pos x="T8" y="T9"/>
                </a:cxn>
              </a:cxnLst>
              <a:rect l="0" t="0" r="r" b="b"/>
              <a:pathLst>
                <a:path w="17" h="20">
                  <a:moveTo>
                    <a:pt x="11" y="18"/>
                  </a:moveTo>
                  <a:cubicBezTo>
                    <a:pt x="6" y="15"/>
                    <a:pt x="0" y="13"/>
                    <a:pt x="1" y="9"/>
                  </a:cubicBezTo>
                  <a:cubicBezTo>
                    <a:pt x="2" y="4"/>
                    <a:pt x="5" y="1"/>
                    <a:pt x="10" y="3"/>
                  </a:cubicBezTo>
                  <a:cubicBezTo>
                    <a:pt x="15" y="6"/>
                    <a:pt x="17" y="0"/>
                    <a:pt x="17" y="6"/>
                  </a:cubicBezTo>
                  <a:cubicBezTo>
                    <a:pt x="17" y="11"/>
                    <a:pt x="14" y="20"/>
                    <a:pt x="11" y="18"/>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242"/>
            <p:cNvSpPr>
              <a:spLocks/>
            </p:cNvSpPr>
            <p:nvPr/>
          </p:nvSpPr>
          <p:spPr bwMode="auto">
            <a:xfrm>
              <a:off x="4838700" y="3343276"/>
              <a:ext cx="360363" cy="550863"/>
            </a:xfrm>
            <a:custGeom>
              <a:avLst/>
              <a:gdLst>
                <a:gd name="T0" fmla="*/ 20 w 96"/>
                <a:gd name="T1" fmla="*/ 107 h 147"/>
                <a:gd name="T2" fmla="*/ 0 w 96"/>
                <a:gd name="T3" fmla="*/ 89 h 147"/>
                <a:gd name="T4" fmla="*/ 11 w 96"/>
                <a:gd name="T5" fmla="*/ 54 h 147"/>
                <a:gd name="T6" fmla="*/ 29 w 96"/>
                <a:gd name="T7" fmla="*/ 48 h 147"/>
                <a:gd name="T8" fmla="*/ 35 w 96"/>
                <a:gd name="T9" fmla="*/ 29 h 147"/>
                <a:gd name="T10" fmla="*/ 24 w 96"/>
                <a:gd name="T11" fmla="*/ 2 h 147"/>
                <a:gd name="T12" fmla="*/ 38 w 96"/>
                <a:gd name="T13" fmla="*/ 7 h 147"/>
                <a:gd name="T14" fmla="*/ 57 w 96"/>
                <a:gd name="T15" fmla="*/ 37 h 147"/>
                <a:gd name="T16" fmla="*/ 49 w 96"/>
                <a:gd name="T17" fmla="*/ 47 h 147"/>
                <a:gd name="T18" fmla="*/ 51 w 96"/>
                <a:gd name="T19" fmla="*/ 68 h 147"/>
                <a:gd name="T20" fmla="*/ 67 w 96"/>
                <a:gd name="T21" fmla="*/ 83 h 147"/>
                <a:gd name="T22" fmla="*/ 74 w 96"/>
                <a:gd name="T23" fmla="*/ 63 h 147"/>
                <a:gd name="T24" fmla="*/ 82 w 96"/>
                <a:gd name="T25" fmla="*/ 86 h 147"/>
                <a:gd name="T26" fmla="*/ 85 w 96"/>
                <a:gd name="T27" fmla="*/ 105 h 147"/>
                <a:gd name="T28" fmla="*/ 93 w 96"/>
                <a:gd name="T29" fmla="*/ 111 h 147"/>
                <a:gd name="T30" fmla="*/ 78 w 96"/>
                <a:gd name="T31" fmla="*/ 121 h 147"/>
                <a:gd name="T32" fmla="*/ 65 w 96"/>
                <a:gd name="T33" fmla="*/ 141 h 147"/>
                <a:gd name="T34" fmla="*/ 55 w 96"/>
                <a:gd name="T35" fmla="*/ 133 h 147"/>
                <a:gd name="T36" fmla="*/ 20 w 96"/>
                <a:gd name="T37" fmla="*/ 10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6" h="147">
                  <a:moveTo>
                    <a:pt x="20" y="107"/>
                  </a:moveTo>
                  <a:cubicBezTo>
                    <a:pt x="13" y="98"/>
                    <a:pt x="0" y="94"/>
                    <a:pt x="0" y="89"/>
                  </a:cubicBezTo>
                  <a:cubicBezTo>
                    <a:pt x="1" y="83"/>
                    <a:pt x="7" y="60"/>
                    <a:pt x="11" y="54"/>
                  </a:cubicBezTo>
                  <a:cubicBezTo>
                    <a:pt x="15" y="48"/>
                    <a:pt x="24" y="53"/>
                    <a:pt x="29" y="48"/>
                  </a:cubicBezTo>
                  <a:cubicBezTo>
                    <a:pt x="33" y="42"/>
                    <a:pt x="40" y="37"/>
                    <a:pt x="35" y="29"/>
                  </a:cubicBezTo>
                  <a:cubicBezTo>
                    <a:pt x="30" y="20"/>
                    <a:pt x="20" y="3"/>
                    <a:pt x="24" y="2"/>
                  </a:cubicBezTo>
                  <a:cubicBezTo>
                    <a:pt x="29" y="0"/>
                    <a:pt x="33" y="0"/>
                    <a:pt x="38" y="7"/>
                  </a:cubicBezTo>
                  <a:cubicBezTo>
                    <a:pt x="42" y="14"/>
                    <a:pt x="59" y="34"/>
                    <a:pt x="57" y="37"/>
                  </a:cubicBezTo>
                  <a:cubicBezTo>
                    <a:pt x="54" y="39"/>
                    <a:pt x="50" y="41"/>
                    <a:pt x="49" y="47"/>
                  </a:cubicBezTo>
                  <a:cubicBezTo>
                    <a:pt x="48" y="53"/>
                    <a:pt x="49" y="64"/>
                    <a:pt x="51" y="68"/>
                  </a:cubicBezTo>
                  <a:cubicBezTo>
                    <a:pt x="52" y="72"/>
                    <a:pt x="64" y="91"/>
                    <a:pt x="67" y="83"/>
                  </a:cubicBezTo>
                  <a:cubicBezTo>
                    <a:pt x="71" y="76"/>
                    <a:pt x="69" y="57"/>
                    <a:pt x="74" y="63"/>
                  </a:cubicBezTo>
                  <a:cubicBezTo>
                    <a:pt x="79" y="69"/>
                    <a:pt x="82" y="78"/>
                    <a:pt x="82" y="86"/>
                  </a:cubicBezTo>
                  <a:cubicBezTo>
                    <a:pt x="81" y="94"/>
                    <a:pt x="83" y="103"/>
                    <a:pt x="85" y="105"/>
                  </a:cubicBezTo>
                  <a:cubicBezTo>
                    <a:pt x="87" y="106"/>
                    <a:pt x="96" y="109"/>
                    <a:pt x="93" y="111"/>
                  </a:cubicBezTo>
                  <a:cubicBezTo>
                    <a:pt x="89" y="113"/>
                    <a:pt x="80" y="116"/>
                    <a:pt x="78" y="121"/>
                  </a:cubicBezTo>
                  <a:cubicBezTo>
                    <a:pt x="77" y="125"/>
                    <a:pt x="71" y="147"/>
                    <a:pt x="65" y="141"/>
                  </a:cubicBezTo>
                  <a:cubicBezTo>
                    <a:pt x="58" y="136"/>
                    <a:pt x="62" y="133"/>
                    <a:pt x="55" y="133"/>
                  </a:cubicBezTo>
                  <a:cubicBezTo>
                    <a:pt x="48" y="132"/>
                    <a:pt x="25" y="114"/>
                    <a:pt x="20" y="107"/>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243"/>
            <p:cNvSpPr>
              <a:spLocks/>
            </p:cNvSpPr>
            <p:nvPr/>
          </p:nvSpPr>
          <p:spPr bwMode="auto">
            <a:xfrm>
              <a:off x="10506075" y="3354388"/>
              <a:ext cx="814388" cy="558800"/>
            </a:xfrm>
            <a:custGeom>
              <a:avLst/>
              <a:gdLst>
                <a:gd name="T0" fmla="*/ 136 w 217"/>
                <a:gd name="T1" fmla="*/ 147 h 149"/>
                <a:gd name="T2" fmla="*/ 123 w 217"/>
                <a:gd name="T3" fmla="*/ 147 h 149"/>
                <a:gd name="T4" fmla="*/ 106 w 217"/>
                <a:gd name="T5" fmla="*/ 135 h 149"/>
                <a:gd name="T6" fmla="*/ 101 w 217"/>
                <a:gd name="T7" fmla="*/ 123 h 149"/>
                <a:gd name="T8" fmla="*/ 96 w 217"/>
                <a:gd name="T9" fmla="*/ 117 h 149"/>
                <a:gd name="T10" fmla="*/ 90 w 217"/>
                <a:gd name="T11" fmla="*/ 111 h 149"/>
                <a:gd name="T12" fmla="*/ 68 w 217"/>
                <a:gd name="T13" fmla="*/ 121 h 149"/>
                <a:gd name="T14" fmla="*/ 45 w 217"/>
                <a:gd name="T15" fmla="*/ 112 h 149"/>
                <a:gd name="T16" fmla="*/ 31 w 217"/>
                <a:gd name="T17" fmla="*/ 120 h 149"/>
                <a:gd name="T18" fmla="*/ 24 w 217"/>
                <a:gd name="T19" fmla="*/ 112 h 149"/>
                <a:gd name="T20" fmla="*/ 3 w 217"/>
                <a:gd name="T21" fmla="*/ 111 h 149"/>
                <a:gd name="T22" fmla="*/ 18 w 217"/>
                <a:gd name="T23" fmla="*/ 93 h 149"/>
                <a:gd name="T24" fmla="*/ 27 w 217"/>
                <a:gd name="T25" fmla="*/ 85 h 149"/>
                <a:gd name="T26" fmla="*/ 24 w 217"/>
                <a:gd name="T27" fmla="*/ 64 h 149"/>
                <a:gd name="T28" fmla="*/ 66 w 217"/>
                <a:gd name="T29" fmla="*/ 49 h 149"/>
                <a:gd name="T30" fmla="*/ 119 w 217"/>
                <a:gd name="T31" fmla="*/ 47 h 149"/>
                <a:gd name="T32" fmla="*/ 134 w 217"/>
                <a:gd name="T33" fmla="*/ 36 h 149"/>
                <a:gd name="T34" fmla="*/ 123 w 217"/>
                <a:gd name="T35" fmla="*/ 20 h 149"/>
                <a:gd name="T36" fmla="*/ 140 w 217"/>
                <a:gd name="T37" fmla="*/ 13 h 149"/>
                <a:gd name="T38" fmla="*/ 169 w 217"/>
                <a:gd name="T39" fmla="*/ 5 h 149"/>
                <a:gd name="T40" fmla="*/ 211 w 217"/>
                <a:gd name="T41" fmla="*/ 5 h 149"/>
                <a:gd name="T42" fmla="*/ 211 w 217"/>
                <a:gd name="T43" fmla="*/ 12 h 149"/>
                <a:gd name="T44" fmla="*/ 198 w 217"/>
                <a:gd name="T45" fmla="*/ 23 h 149"/>
                <a:gd name="T46" fmla="*/ 169 w 217"/>
                <a:gd name="T47" fmla="*/ 33 h 149"/>
                <a:gd name="T48" fmla="*/ 158 w 217"/>
                <a:gd name="T49" fmla="*/ 43 h 149"/>
                <a:gd name="T50" fmla="*/ 151 w 217"/>
                <a:gd name="T51" fmla="*/ 50 h 149"/>
                <a:gd name="T52" fmla="*/ 140 w 217"/>
                <a:gd name="T53" fmla="*/ 74 h 149"/>
                <a:gd name="T54" fmla="*/ 150 w 217"/>
                <a:gd name="T55" fmla="*/ 90 h 149"/>
                <a:gd name="T56" fmla="*/ 167 w 217"/>
                <a:gd name="T57" fmla="*/ 96 h 149"/>
                <a:gd name="T58" fmla="*/ 175 w 217"/>
                <a:gd name="T59" fmla="*/ 111 h 149"/>
                <a:gd name="T60" fmla="*/ 157 w 217"/>
                <a:gd name="T61" fmla="*/ 121 h 149"/>
                <a:gd name="T62" fmla="*/ 140 w 217"/>
                <a:gd name="T63" fmla="*/ 138 h 149"/>
                <a:gd name="T64" fmla="*/ 136 w 217"/>
                <a:gd name="T65" fmla="*/ 14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7" h="149">
                  <a:moveTo>
                    <a:pt x="136" y="147"/>
                  </a:moveTo>
                  <a:cubicBezTo>
                    <a:pt x="132" y="148"/>
                    <a:pt x="131" y="149"/>
                    <a:pt x="123" y="147"/>
                  </a:cubicBezTo>
                  <a:cubicBezTo>
                    <a:pt x="115" y="144"/>
                    <a:pt x="107" y="141"/>
                    <a:pt x="106" y="135"/>
                  </a:cubicBezTo>
                  <a:cubicBezTo>
                    <a:pt x="106" y="129"/>
                    <a:pt x="98" y="126"/>
                    <a:pt x="101" y="123"/>
                  </a:cubicBezTo>
                  <a:cubicBezTo>
                    <a:pt x="104" y="121"/>
                    <a:pt x="97" y="121"/>
                    <a:pt x="96" y="117"/>
                  </a:cubicBezTo>
                  <a:cubicBezTo>
                    <a:pt x="95" y="113"/>
                    <a:pt x="93" y="109"/>
                    <a:pt x="90" y="111"/>
                  </a:cubicBezTo>
                  <a:cubicBezTo>
                    <a:pt x="87" y="114"/>
                    <a:pt x="78" y="123"/>
                    <a:pt x="68" y="121"/>
                  </a:cubicBezTo>
                  <a:cubicBezTo>
                    <a:pt x="58" y="118"/>
                    <a:pt x="52" y="112"/>
                    <a:pt x="45" y="112"/>
                  </a:cubicBezTo>
                  <a:cubicBezTo>
                    <a:pt x="37" y="112"/>
                    <a:pt x="36" y="122"/>
                    <a:pt x="31" y="120"/>
                  </a:cubicBezTo>
                  <a:cubicBezTo>
                    <a:pt x="26" y="118"/>
                    <a:pt x="30" y="113"/>
                    <a:pt x="24" y="112"/>
                  </a:cubicBezTo>
                  <a:cubicBezTo>
                    <a:pt x="17" y="111"/>
                    <a:pt x="0" y="116"/>
                    <a:pt x="3" y="111"/>
                  </a:cubicBezTo>
                  <a:cubicBezTo>
                    <a:pt x="7" y="106"/>
                    <a:pt x="19" y="99"/>
                    <a:pt x="18" y="93"/>
                  </a:cubicBezTo>
                  <a:cubicBezTo>
                    <a:pt x="18" y="88"/>
                    <a:pt x="29" y="90"/>
                    <a:pt x="27" y="85"/>
                  </a:cubicBezTo>
                  <a:cubicBezTo>
                    <a:pt x="24" y="79"/>
                    <a:pt x="17" y="70"/>
                    <a:pt x="24" y="64"/>
                  </a:cubicBezTo>
                  <a:cubicBezTo>
                    <a:pt x="30" y="59"/>
                    <a:pt x="58" y="51"/>
                    <a:pt x="66" y="49"/>
                  </a:cubicBezTo>
                  <a:cubicBezTo>
                    <a:pt x="75" y="47"/>
                    <a:pt x="112" y="51"/>
                    <a:pt x="119" y="47"/>
                  </a:cubicBezTo>
                  <a:cubicBezTo>
                    <a:pt x="127" y="43"/>
                    <a:pt x="137" y="42"/>
                    <a:pt x="134" y="36"/>
                  </a:cubicBezTo>
                  <a:cubicBezTo>
                    <a:pt x="132" y="31"/>
                    <a:pt x="120" y="24"/>
                    <a:pt x="123" y="20"/>
                  </a:cubicBezTo>
                  <a:cubicBezTo>
                    <a:pt x="126" y="15"/>
                    <a:pt x="135" y="13"/>
                    <a:pt x="140" y="13"/>
                  </a:cubicBezTo>
                  <a:cubicBezTo>
                    <a:pt x="146" y="14"/>
                    <a:pt x="165" y="10"/>
                    <a:pt x="169" y="5"/>
                  </a:cubicBezTo>
                  <a:cubicBezTo>
                    <a:pt x="173" y="0"/>
                    <a:pt x="204" y="0"/>
                    <a:pt x="211" y="5"/>
                  </a:cubicBezTo>
                  <a:cubicBezTo>
                    <a:pt x="217" y="10"/>
                    <a:pt x="217" y="9"/>
                    <a:pt x="211" y="12"/>
                  </a:cubicBezTo>
                  <a:cubicBezTo>
                    <a:pt x="205" y="15"/>
                    <a:pt x="201" y="19"/>
                    <a:pt x="198" y="23"/>
                  </a:cubicBezTo>
                  <a:cubicBezTo>
                    <a:pt x="195" y="28"/>
                    <a:pt x="177" y="33"/>
                    <a:pt x="169" y="33"/>
                  </a:cubicBezTo>
                  <a:cubicBezTo>
                    <a:pt x="161" y="34"/>
                    <a:pt x="158" y="39"/>
                    <a:pt x="158" y="43"/>
                  </a:cubicBezTo>
                  <a:cubicBezTo>
                    <a:pt x="158" y="46"/>
                    <a:pt x="156" y="49"/>
                    <a:pt x="151" y="50"/>
                  </a:cubicBezTo>
                  <a:cubicBezTo>
                    <a:pt x="145" y="51"/>
                    <a:pt x="140" y="71"/>
                    <a:pt x="140" y="74"/>
                  </a:cubicBezTo>
                  <a:cubicBezTo>
                    <a:pt x="139" y="78"/>
                    <a:pt x="142" y="87"/>
                    <a:pt x="150" y="90"/>
                  </a:cubicBezTo>
                  <a:cubicBezTo>
                    <a:pt x="157" y="93"/>
                    <a:pt x="167" y="90"/>
                    <a:pt x="167" y="96"/>
                  </a:cubicBezTo>
                  <a:cubicBezTo>
                    <a:pt x="167" y="103"/>
                    <a:pt x="176" y="109"/>
                    <a:pt x="175" y="111"/>
                  </a:cubicBezTo>
                  <a:cubicBezTo>
                    <a:pt x="173" y="114"/>
                    <a:pt x="162" y="119"/>
                    <a:pt x="157" y="121"/>
                  </a:cubicBezTo>
                  <a:cubicBezTo>
                    <a:pt x="152" y="123"/>
                    <a:pt x="140" y="135"/>
                    <a:pt x="140" y="138"/>
                  </a:cubicBezTo>
                  <a:cubicBezTo>
                    <a:pt x="140" y="141"/>
                    <a:pt x="140" y="147"/>
                    <a:pt x="136" y="147"/>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244"/>
            <p:cNvSpPr>
              <a:spLocks/>
            </p:cNvSpPr>
            <p:nvPr/>
          </p:nvSpPr>
          <p:spPr bwMode="auto">
            <a:xfrm>
              <a:off x="8678863" y="3657601"/>
              <a:ext cx="319088" cy="128588"/>
            </a:xfrm>
            <a:custGeom>
              <a:avLst/>
              <a:gdLst>
                <a:gd name="T0" fmla="*/ 83 w 85"/>
                <a:gd name="T1" fmla="*/ 14 h 34"/>
                <a:gd name="T2" fmla="*/ 70 w 85"/>
                <a:gd name="T3" fmla="*/ 25 h 34"/>
                <a:gd name="T4" fmla="*/ 54 w 85"/>
                <a:gd name="T5" fmla="*/ 17 h 34"/>
                <a:gd name="T6" fmla="*/ 36 w 85"/>
                <a:gd name="T7" fmla="*/ 21 h 34"/>
                <a:gd name="T8" fmla="*/ 2 w 85"/>
                <a:gd name="T9" fmla="*/ 28 h 34"/>
                <a:gd name="T10" fmla="*/ 19 w 85"/>
                <a:gd name="T11" fmla="*/ 11 h 34"/>
                <a:gd name="T12" fmla="*/ 22 w 85"/>
                <a:gd name="T13" fmla="*/ 3 h 34"/>
                <a:gd name="T14" fmla="*/ 38 w 85"/>
                <a:gd name="T15" fmla="*/ 12 h 34"/>
                <a:gd name="T16" fmla="*/ 52 w 85"/>
                <a:gd name="T17" fmla="*/ 12 h 34"/>
                <a:gd name="T18" fmla="*/ 70 w 85"/>
                <a:gd name="T19" fmla="*/ 15 h 34"/>
                <a:gd name="T20" fmla="*/ 83 w 85"/>
                <a:gd name="T21" fmla="*/ 1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34">
                  <a:moveTo>
                    <a:pt x="83" y="14"/>
                  </a:moveTo>
                  <a:cubicBezTo>
                    <a:pt x="85" y="18"/>
                    <a:pt x="75" y="27"/>
                    <a:pt x="70" y="25"/>
                  </a:cubicBezTo>
                  <a:cubicBezTo>
                    <a:pt x="66" y="24"/>
                    <a:pt x="57" y="16"/>
                    <a:pt x="54" y="17"/>
                  </a:cubicBezTo>
                  <a:cubicBezTo>
                    <a:pt x="51" y="17"/>
                    <a:pt x="44" y="16"/>
                    <a:pt x="36" y="21"/>
                  </a:cubicBezTo>
                  <a:cubicBezTo>
                    <a:pt x="28" y="25"/>
                    <a:pt x="4" y="34"/>
                    <a:pt x="2" y="28"/>
                  </a:cubicBezTo>
                  <a:cubicBezTo>
                    <a:pt x="0" y="21"/>
                    <a:pt x="19" y="15"/>
                    <a:pt x="19" y="11"/>
                  </a:cubicBezTo>
                  <a:cubicBezTo>
                    <a:pt x="19" y="7"/>
                    <a:pt x="18" y="0"/>
                    <a:pt x="22" y="3"/>
                  </a:cubicBezTo>
                  <a:cubicBezTo>
                    <a:pt x="25" y="5"/>
                    <a:pt x="27" y="14"/>
                    <a:pt x="38" y="12"/>
                  </a:cubicBezTo>
                  <a:cubicBezTo>
                    <a:pt x="48" y="11"/>
                    <a:pt x="46" y="9"/>
                    <a:pt x="52" y="12"/>
                  </a:cubicBezTo>
                  <a:cubicBezTo>
                    <a:pt x="58" y="15"/>
                    <a:pt x="65" y="15"/>
                    <a:pt x="70" y="15"/>
                  </a:cubicBezTo>
                  <a:cubicBezTo>
                    <a:pt x="74" y="14"/>
                    <a:pt x="80" y="11"/>
                    <a:pt x="83" y="14"/>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245"/>
            <p:cNvSpPr>
              <a:spLocks/>
            </p:cNvSpPr>
            <p:nvPr/>
          </p:nvSpPr>
          <p:spPr bwMode="auto">
            <a:xfrm>
              <a:off x="8216900" y="3398838"/>
              <a:ext cx="484188" cy="211138"/>
            </a:xfrm>
            <a:custGeom>
              <a:avLst/>
              <a:gdLst>
                <a:gd name="T0" fmla="*/ 127 w 129"/>
                <a:gd name="T1" fmla="*/ 55 h 56"/>
                <a:gd name="T2" fmla="*/ 111 w 129"/>
                <a:gd name="T3" fmla="*/ 52 h 56"/>
                <a:gd name="T4" fmla="*/ 102 w 129"/>
                <a:gd name="T5" fmla="*/ 44 h 56"/>
                <a:gd name="T6" fmla="*/ 74 w 129"/>
                <a:gd name="T7" fmla="*/ 41 h 56"/>
                <a:gd name="T8" fmla="*/ 60 w 129"/>
                <a:gd name="T9" fmla="*/ 32 h 56"/>
                <a:gd name="T10" fmla="*/ 43 w 129"/>
                <a:gd name="T11" fmla="*/ 37 h 56"/>
                <a:gd name="T12" fmla="*/ 24 w 129"/>
                <a:gd name="T13" fmla="*/ 40 h 56"/>
                <a:gd name="T14" fmla="*/ 8 w 129"/>
                <a:gd name="T15" fmla="*/ 37 h 56"/>
                <a:gd name="T16" fmla="*/ 4 w 129"/>
                <a:gd name="T17" fmla="*/ 25 h 56"/>
                <a:gd name="T18" fmla="*/ 18 w 129"/>
                <a:gd name="T19" fmla="*/ 32 h 56"/>
                <a:gd name="T20" fmla="*/ 25 w 129"/>
                <a:gd name="T21" fmla="*/ 23 h 56"/>
                <a:gd name="T22" fmla="*/ 22 w 129"/>
                <a:gd name="T23" fmla="*/ 3 h 56"/>
                <a:gd name="T24" fmla="*/ 39 w 129"/>
                <a:gd name="T25" fmla="*/ 26 h 56"/>
                <a:gd name="T26" fmla="*/ 49 w 129"/>
                <a:gd name="T27" fmla="*/ 15 h 56"/>
                <a:gd name="T28" fmla="*/ 51 w 129"/>
                <a:gd name="T29" fmla="*/ 28 h 56"/>
                <a:gd name="T30" fmla="*/ 64 w 129"/>
                <a:gd name="T31" fmla="*/ 28 h 56"/>
                <a:gd name="T32" fmla="*/ 78 w 129"/>
                <a:gd name="T33" fmla="*/ 37 h 56"/>
                <a:gd name="T34" fmla="*/ 106 w 129"/>
                <a:gd name="T35" fmla="*/ 39 h 56"/>
                <a:gd name="T36" fmla="*/ 116 w 129"/>
                <a:gd name="T37" fmla="*/ 48 h 56"/>
                <a:gd name="T38" fmla="*/ 127 w 129"/>
                <a:gd name="T39" fmla="*/ 55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9" h="56">
                  <a:moveTo>
                    <a:pt x="127" y="55"/>
                  </a:moveTo>
                  <a:cubicBezTo>
                    <a:pt x="125" y="56"/>
                    <a:pt x="116" y="55"/>
                    <a:pt x="111" y="52"/>
                  </a:cubicBezTo>
                  <a:cubicBezTo>
                    <a:pt x="107" y="48"/>
                    <a:pt x="109" y="46"/>
                    <a:pt x="102" y="44"/>
                  </a:cubicBezTo>
                  <a:cubicBezTo>
                    <a:pt x="95" y="42"/>
                    <a:pt x="78" y="45"/>
                    <a:pt x="74" y="41"/>
                  </a:cubicBezTo>
                  <a:cubicBezTo>
                    <a:pt x="69" y="38"/>
                    <a:pt x="63" y="32"/>
                    <a:pt x="60" y="32"/>
                  </a:cubicBezTo>
                  <a:cubicBezTo>
                    <a:pt x="57" y="32"/>
                    <a:pt x="49" y="36"/>
                    <a:pt x="43" y="37"/>
                  </a:cubicBezTo>
                  <a:cubicBezTo>
                    <a:pt x="37" y="37"/>
                    <a:pt x="30" y="40"/>
                    <a:pt x="24" y="40"/>
                  </a:cubicBezTo>
                  <a:cubicBezTo>
                    <a:pt x="18" y="39"/>
                    <a:pt x="12" y="42"/>
                    <a:pt x="8" y="37"/>
                  </a:cubicBezTo>
                  <a:cubicBezTo>
                    <a:pt x="5" y="32"/>
                    <a:pt x="0" y="23"/>
                    <a:pt x="4" y="25"/>
                  </a:cubicBezTo>
                  <a:cubicBezTo>
                    <a:pt x="8" y="27"/>
                    <a:pt x="13" y="31"/>
                    <a:pt x="18" y="32"/>
                  </a:cubicBezTo>
                  <a:cubicBezTo>
                    <a:pt x="23" y="33"/>
                    <a:pt x="31" y="30"/>
                    <a:pt x="25" y="23"/>
                  </a:cubicBezTo>
                  <a:cubicBezTo>
                    <a:pt x="20" y="16"/>
                    <a:pt x="20" y="0"/>
                    <a:pt x="22" y="3"/>
                  </a:cubicBezTo>
                  <a:cubicBezTo>
                    <a:pt x="24" y="6"/>
                    <a:pt x="37" y="27"/>
                    <a:pt x="39" y="26"/>
                  </a:cubicBezTo>
                  <a:cubicBezTo>
                    <a:pt x="41" y="24"/>
                    <a:pt x="50" y="9"/>
                    <a:pt x="49" y="15"/>
                  </a:cubicBezTo>
                  <a:cubicBezTo>
                    <a:pt x="48" y="20"/>
                    <a:pt x="47" y="28"/>
                    <a:pt x="51" y="28"/>
                  </a:cubicBezTo>
                  <a:cubicBezTo>
                    <a:pt x="55" y="28"/>
                    <a:pt x="61" y="27"/>
                    <a:pt x="64" y="28"/>
                  </a:cubicBezTo>
                  <a:cubicBezTo>
                    <a:pt x="67" y="30"/>
                    <a:pt x="69" y="36"/>
                    <a:pt x="78" y="37"/>
                  </a:cubicBezTo>
                  <a:cubicBezTo>
                    <a:pt x="86" y="38"/>
                    <a:pt x="104" y="38"/>
                    <a:pt x="106" y="39"/>
                  </a:cubicBezTo>
                  <a:cubicBezTo>
                    <a:pt x="108" y="40"/>
                    <a:pt x="112" y="46"/>
                    <a:pt x="116" y="48"/>
                  </a:cubicBezTo>
                  <a:cubicBezTo>
                    <a:pt x="120" y="49"/>
                    <a:pt x="129" y="53"/>
                    <a:pt x="127" y="55"/>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8005952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9"/>
                                        </p:tgtEl>
                                        <p:attrNameLst>
                                          <p:attrName>style.visibility</p:attrName>
                                        </p:attrNameLst>
                                      </p:cBhvr>
                                      <p:to>
                                        <p:strVal val="visible"/>
                                      </p:to>
                                    </p:set>
                                    <p:animEffect transition="in" filter="fade">
                                      <p:cBhvr>
                                        <p:cTn id="7" dur="500"/>
                                        <p:tgtEl>
                                          <p:spTgt spid="12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90" name="Group 1189"/>
          <p:cNvGrpSpPr/>
          <p:nvPr/>
        </p:nvGrpSpPr>
        <p:grpSpPr>
          <a:xfrm>
            <a:off x="6066738" y="1753926"/>
            <a:ext cx="5652822" cy="3350149"/>
            <a:chOff x="736462" y="388786"/>
            <a:chExt cx="4631585" cy="2744912"/>
          </a:xfrm>
          <a:solidFill>
            <a:schemeClr val="bg2">
              <a:lumMod val="95000"/>
            </a:schemeClr>
          </a:solidFill>
        </p:grpSpPr>
        <p:sp>
          <p:nvSpPr>
            <p:cNvPr id="1191" name="Freeform 1190"/>
            <p:cNvSpPr>
              <a:spLocks/>
            </p:cNvSpPr>
            <p:nvPr/>
          </p:nvSpPr>
          <p:spPr bwMode="auto">
            <a:xfrm>
              <a:off x="1302591" y="2367739"/>
              <a:ext cx="824610" cy="738700"/>
            </a:xfrm>
            <a:custGeom>
              <a:avLst/>
              <a:gdLst>
                <a:gd name="T0" fmla="*/ 236 w 362"/>
                <a:gd name="T1" fmla="*/ 42 h 334"/>
                <a:gd name="T2" fmla="*/ 204 w 362"/>
                <a:gd name="T3" fmla="*/ 31 h 334"/>
                <a:gd name="T4" fmla="*/ 169 w 362"/>
                <a:gd name="T5" fmla="*/ 16 h 334"/>
                <a:gd name="T6" fmla="*/ 155 w 362"/>
                <a:gd name="T7" fmla="*/ 3 h 334"/>
                <a:gd name="T8" fmla="*/ 104 w 362"/>
                <a:gd name="T9" fmla="*/ 16 h 334"/>
                <a:gd name="T10" fmla="*/ 79 w 362"/>
                <a:gd name="T11" fmla="*/ 22 h 334"/>
                <a:gd name="T12" fmla="*/ 86 w 362"/>
                <a:gd name="T13" fmla="*/ 66 h 334"/>
                <a:gd name="T14" fmla="*/ 92 w 362"/>
                <a:gd name="T15" fmla="*/ 82 h 334"/>
                <a:gd name="T16" fmla="*/ 80 w 362"/>
                <a:gd name="T17" fmla="*/ 82 h 334"/>
                <a:gd name="T18" fmla="*/ 37 w 362"/>
                <a:gd name="T19" fmla="*/ 70 h 334"/>
                <a:gd name="T20" fmla="*/ 50 w 362"/>
                <a:gd name="T21" fmla="*/ 106 h 334"/>
                <a:gd name="T22" fmla="*/ 70 w 362"/>
                <a:gd name="T23" fmla="*/ 112 h 334"/>
                <a:gd name="T24" fmla="*/ 81 w 362"/>
                <a:gd name="T25" fmla="*/ 111 h 334"/>
                <a:gd name="T26" fmla="*/ 75 w 362"/>
                <a:gd name="T27" fmla="*/ 135 h 334"/>
                <a:gd name="T28" fmla="*/ 42 w 362"/>
                <a:gd name="T29" fmla="*/ 142 h 334"/>
                <a:gd name="T30" fmla="*/ 28 w 362"/>
                <a:gd name="T31" fmla="*/ 144 h 334"/>
                <a:gd name="T32" fmla="*/ 12 w 362"/>
                <a:gd name="T33" fmla="*/ 151 h 334"/>
                <a:gd name="T34" fmla="*/ 22 w 362"/>
                <a:gd name="T35" fmla="*/ 173 h 334"/>
                <a:gd name="T36" fmla="*/ 21 w 362"/>
                <a:gd name="T37" fmla="*/ 181 h 334"/>
                <a:gd name="T38" fmla="*/ 25 w 362"/>
                <a:gd name="T39" fmla="*/ 198 h 334"/>
                <a:gd name="T40" fmla="*/ 31 w 362"/>
                <a:gd name="T41" fmla="*/ 218 h 334"/>
                <a:gd name="T42" fmla="*/ 32 w 362"/>
                <a:gd name="T43" fmla="*/ 225 h 334"/>
                <a:gd name="T44" fmla="*/ 49 w 362"/>
                <a:gd name="T45" fmla="*/ 225 h 334"/>
                <a:gd name="T46" fmla="*/ 66 w 362"/>
                <a:gd name="T47" fmla="*/ 239 h 334"/>
                <a:gd name="T48" fmla="*/ 71 w 362"/>
                <a:gd name="T49" fmla="*/ 242 h 334"/>
                <a:gd name="T50" fmla="*/ 56 w 362"/>
                <a:gd name="T51" fmla="*/ 258 h 334"/>
                <a:gd name="T52" fmla="*/ 23 w 362"/>
                <a:gd name="T53" fmla="*/ 276 h 334"/>
                <a:gd name="T54" fmla="*/ 6 w 362"/>
                <a:gd name="T55" fmla="*/ 285 h 334"/>
                <a:gd name="T56" fmla="*/ 31 w 362"/>
                <a:gd name="T57" fmla="*/ 282 h 334"/>
                <a:gd name="T58" fmla="*/ 52 w 362"/>
                <a:gd name="T59" fmla="*/ 279 h 334"/>
                <a:gd name="T60" fmla="*/ 62 w 362"/>
                <a:gd name="T61" fmla="*/ 272 h 334"/>
                <a:gd name="T62" fmla="*/ 74 w 362"/>
                <a:gd name="T63" fmla="*/ 269 h 334"/>
                <a:gd name="T64" fmla="*/ 84 w 362"/>
                <a:gd name="T65" fmla="*/ 260 h 334"/>
                <a:gd name="T66" fmla="*/ 98 w 362"/>
                <a:gd name="T67" fmla="*/ 259 h 334"/>
                <a:gd name="T68" fmla="*/ 112 w 362"/>
                <a:gd name="T69" fmla="*/ 248 h 334"/>
                <a:gd name="T70" fmla="*/ 113 w 362"/>
                <a:gd name="T71" fmla="*/ 229 h 334"/>
                <a:gd name="T72" fmla="*/ 140 w 362"/>
                <a:gd name="T73" fmla="*/ 209 h 334"/>
                <a:gd name="T74" fmla="*/ 165 w 362"/>
                <a:gd name="T75" fmla="*/ 201 h 334"/>
                <a:gd name="T76" fmla="*/ 157 w 362"/>
                <a:gd name="T77" fmla="*/ 212 h 334"/>
                <a:gd name="T78" fmla="*/ 134 w 362"/>
                <a:gd name="T79" fmla="*/ 229 h 334"/>
                <a:gd name="T80" fmla="*/ 130 w 362"/>
                <a:gd name="T81" fmla="*/ 241 h 334"/>
                <a:gd name="T82" fmla="*/ 148 w 362"/>
                <a:gd name="T83" fmla="*/ 234 h 334"/>
                <a:gd name="T84" fmla="*/ 164 w 362"/>
                <a:gd name="T85" fmla="*/ 230 h 334"/>
                <a:gd name="T86" fmla="*/ 176 w 362"/>
                <a:gd name="T87" fmla="*/ 225 h 334"/>
                <a:gd name="T88" fmla="*/ 185 w 362"/>
                <a:gd name="T89" fmla="*/ 215 h 334"/>
                <a:gd name="T90" fmla="*/ 197 w 362"/>
                <a:gd name="T91" fmla="*/ 219 h 334"/>
                <a:gd name="T92" fmla="*/ 210 w 362"/>
                <a:gd name="T93" fmla="*/ 234 h 334"/>
                <a:gd name="T94" fmla="*/ 248 w 362"/>
                <a:gd name="T95" fmla="*/ 244 h 334"/>
                <a:gd name="T96" fmla="*/ 267 w 362"/>
                <a:gd name="T97" fmla="*/ 260 h 334"/>
                <a:gd name="T98" fmla="*/ 290 w 362"/>
                <a:gd name="T99" fmla="*/ 276 h 334"/>
                <a:gd name="T100" fmla="*/ 299 w 362"/>
                <a:gd name="T101" fmla="*/ 256 h 334"/>
                <a:gd name="T102" fmla="*/ 325 w 362"/>
                <a:gd name="T103" fmla="*/ 297 h 334"/>
                <a:gd name="T104" fmla="*/ 347 w 362"/>
                <a:gd name="T105" fmla="*/ 319 h 334"/>
                <a:gd name="T106" fmla="*/ 362 w 362"/>
                <a:gd name="T107" fmla="*/ 329 h 334"/>
                <a:gd name="T108" fmla="*/ 319 w 362"/>
                <a:gd name="T109" fmla="*/ 270 h 334"/>
                <a:gd name="T110" fmla="*/ 272 w 362"/>
                <a:gd name="T111" fmla="*/ 252 h 334"/>
                <a:gd name="T112" fmla="*/ 251 w 362"/>
                <a:gd name="T113" fmla="*/ 238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34">
                  <a:moveTo>
                    <a:pt x="244" y="236"/>
                  </a:moveTo>
                  <a:cubicBezTo>
                    <a:pt x="255" y="52"/>
                    <a:pt x="255" y="52"/>
                    <a:pt x="255" y="52"/>
                  </a:cubicBezTo>
                  <a:cubicBezTo>
                    <a:pt x="255" y="52"/>
                    <a:pt x="247" y="45"/>
                    <a:pt x="242" y="45"/>
                  </a:cubicBezTo>
                  <a:cubicBezTo>
                    <a:pt x="242" y="45"/>
                    <a:pt x="246" y="40"/>
                    <a:pt x="245" y="39"/>
                  </a:cubicBezTo>
                  <a:cubicBezTo>
                    <a:pt x="243" y="38"/>
                    <a:pt x="239" y="40"/>
                    <a:pt x="236" y="42"/>
                  </a:cubicBezTo>
                  <a:cubicBezTo>
                    <a:pt x="234" y="44"/>
                    <a:pt x="234" y="45"/>
                    <a:pt x="230" y="43"/>
                  </a:cubicBezTo>
                  <a:cubicBezTo>
                    <a:pt x="227" y="41"/>
                    <a:pt x="217" y="40"/>
                    <a:pt x="213" y="40"/>
                  </a:cubicBezTo>
                  <a:cubicBezTo>
                    <a:pt x="211" y="37"/>
                    <a:pt x="211" y="37"/>
                    <a:pt x="211" y="37"/>
                  </a:cubicBezTo>
                  <a:cubicBezTo>
                    <a:pt x="209" y="38"/>
                    <a:pt x="209" y="38"/>
                    <a:pt x="209" y="38"/>
                  </a:cubicBezTo>
                  <a:cubicBezTo>
                    <a:pt x="209" y="38"/>
                    <a:pt x="207" y="33"/>
                    <a:pt x="204" y="31"/>
                  </a:cubicBezTo>
                  <a:cubicBezTo>
                    <a:pt x="201" y="28"/>
                    <a:pt x="198" y="28"/>
                    <a:pt x="195" y="31"/>
                  </a:cubicBezTo>
                  <a:cubicBezTo>
                    <a:pt x="192" y="34"/>
                    <a:pt x="191" y="31"/>
                    <a:pt x="191" y="31"/>
                  </a:cubicBezTo>
                  <a:cubicBezTo>
                    <a:pt x="191" y="31"/>
                    <a:pt x="189" y="28"/>
                    <a:pt x="184" y="29"/>
                  </a:cubicBezTo>
                  <a:cubicBezTo>
                    <a:pt x="180" y="29"/>
                    <a:pt x="188" y="20"/>
                    <a:pt x="181" y="20"/>
                  </a:cubicBezTo>
                  <a:cubicBezTo>
                    <a:pt x="173" y="20"/>
                    <a:pt x="168" y="21"/>
                    <a:pt x="169" y="16"/>
                  </a:cubicBezTo>
                  <a:cubicBezTo>
                    <a:pt x="170" y="12"/>
                    <a:pt x="171" y="9"/>
                    <a:pt x="172" y="9"/>
                  </a:cubicBezTo>
                  <a:cubicBezTo>
                    <a:pt x="173" y="9"/>
                    <a:pt x="166" y="8"/>
                    <a:pt x="163" y="10"/>
                  </a:cubicBezTo>
                  <a:cubicBezTo>
                    <a:pt x="163" y="10"/>
                    <a:pt x="166" y="6"/>
                    <a:pt x="163" y="5"/>
                  </a:cubicBezTo>
                  <a:cubicBezTo>
                    <a:pt x="161" y="4"/>
                    <a:pt x="163" y="0"/>
                    <a:pt x="160" y="0"/>
                  </a:cubicBezTo>
                  <a:cubicBezTo>
                    <a:pt x="157" y="1"/>
                    <a:pt x="158" y="3"/>
                    <a:pt x="155" y="3"/>
                  </a:cubicBezTo>
                  <a:cubicBezTo>
                    <a:pt x="153" y="4"/>
                    <a:pt x="148" y="8"/>
                    <a:pt x="144" y="8"/>
                  </a:cubicBezTo>
                  <a:cubicBezTo>
                    <a:pt x="141" y="8"/>
                    <a:pt x="143" y="7"/>
                    <a:pt x="142" y="5"/>
                  </a:cubicBezTo>
                  <a:cubicBezTo>
                    <a:pt x="140" y="2"/>
                    <a:pt x="139" y="3"/>
                    <a:pt x="135" y="5"/>
                  </a:cubicBezTo>
                  <a:cubicBezTo>
                    <a:pt x="132" y="7"/>
                    <a:pt x="133" y="7"/>
                    <a:pt x="127" y="7"/>
                  </a:cubicBezTo>
                  <a:cubicBezTo>
                    <a:pt x="121" y="8"/>
                    <a:pt x="108" y="11"/>
                    <a:pt x="104" y="16"/>
                  </a:cubicBezTo>
                  <a:cubicBezTo>
                    <a:pt x="100" y="21"/>
                    <a:pt x="102" y="23"/>
                    <a:pt x="101" y="23"/>
                  </a:cubicBezTo>
                  <a:cubicBezTo>
                    <a:pt x="99" y="23"/>
                    <a:pt x="97" y="26"/>
                    <a:pt x="96" y="26"/>
                  </a:cubicBezTo>
                  <a:cubicBezTo>
                    <a:pt x="94" y="26"/>
                    <a:pt x="91" y="31"/>
                    <a:pt x="90" y="28"/>
                  </a:cubicBezTo>
                  <a:cubicBezTo>
                    <a:pt x="88" y="25"/>
                    <a:pt x="86" y="24"/>
                    <a:pt x="85" y="25"/>
                  </a:cubicBezTo>
                  <a:cubicBezTo>
                    <a:pt x="84" y="25"/>
                    <a:pt x="82" y="22"/>
                    <a:pt x="79" y="22"/>
                  </a:cubicBezTo>
                  <a:cubicBezTo>
                    <a:pt x="76" y="22"/>
                    <a:pt x="77" y="27"/>
                    <a:pt x="74" y="30"/>
                  </a:cubicBezTo>
                  <a:cubicBezTo>
                    <a:pt x="72" y="33"/>
                    <a:pt x="70" y="33"/>
                    <a:pt x="72" y="37"/>
                  </a:cubicBezTo>
                  <a:cubicBezTo>
                    <a:pt x="74" y="40"/>
                    <a:pt x="84" y="46"/>
                    <a:pt x="83" y="52"/>
                  </a:cubicBezTo>
                  <a:cubicBezTo>
                    <a:pt x="82" y="58"/>
                    <a:pt x="81" y="61"/>
                    <a:pt x="81" y="61"/>
                  </a:cubicBezTo>
                  <a:cubicBezTo>
                    <a:pt x="86" y="66"/>
                    <a:pt x="86" y="66"/>
                    <a:pt x="86" y="66"/>
                  </a:cubicBezTo>
                  <a:cubicBezTo>
                    <a:pt x="87" y="64"/>
                    <a:pt x="87" y="64"/>
                    <a:pt x="87" y="64"/>
                  </a:cubicBezTo>
                  <a:cubicBezTo>
                    <a:pt x="87" y="64"/>
                    <a:pt x="89" y="63"/>
                    <a:pt x="90" y="66"/>
                  </a:cubicBezTo>
                  <a:cubicBezTo>
                    <a:pt x="92" y="69"/>
                    <a:pt x="98" y="69"/>
                    <a:pt x="96" y="71"/>
                  </a:cubicBezTo>
                  <a:cubicBezTo>
                    <a:pt x="95" y="73"/>
                    <a:pt x="88" y="67"/>
                    <a:pt x="88" y="71"/>
                  </a:cubicBezTo>
                  <a:cubicBezTo>
                    <a:pt x="87" y="75"/>
                    <a:pt x="87" y="82"/>
                    <a:pt x="92" y="82"/>
                  </a:cubicBezTo>
                  <a:cubicBezTo>
                    <a:pt x="97" y="82"/>
                    <a:pt x="98" y="85"/>
                    <a:pt x="95" y="90"/>
                  </a:cubicBezTo>
                  <a:cubicBezTo>
                    <a:pt x="93" y="94"/>
                    <a:pt x="93" y="93"/>
                    <a:pt x="93" y="89"/>
                  </a:cubicBezTo>
                  <a:cubicBezTo>
                    <a:pt x="93" y="85"/>
                    <a:pt x="92" y="85"/>
                    <a:pt x="90" y="87"/>
                  </a:cubicBezTo>
                  <a:cubicBezTo>
                    <a:pt x="88" y="89"/>
                    <a:pt x="84" y="90"/>
                    <a:pt x="84" y="87"/>
                  </a:cubicBezTo>
                  <a:cubicBezTo>
                    <a:pt x="84" y="84"/>
                    <a:pt x="86" y="85"/>
                    <a:pt x="80" y="82"/>
                  </a:cubicBezTo>
                  <a:cubicBezTo>
                    <a:pt x="75" y="80"/>
                    <a:pt x="72" y="78"/>
                    <a:pt x="74" y="75"/>
                  </a:cubicBezTo>
                  <a:cubicBezTo>
                    <a:pt x="77" y="71"/>
                    <a:pt x="77" y="67"/>
                    <a:pt x="77" y="67"/>
                  </a:cubicBezTo>
                  <a:cubicBezTo>
                    <a:pt x="55" y="67"/>
                    <a:pt x="55" y="67"/>
                    <a:pt x="55" y="67"/>
                  </a:cubicBezTo>
                  <a:cubicBezTo>
                    <a:pt x="55" y="67"/>
                    <a:pt x="51" y="68"/>
                    <a:pt x="49" y="69"/>
                  </a:cubicBezTo>
                  <a:cubicBezTo>
                    <a:pt x="48" y="69"/>
                    <a:pt x="39" y="70"/>
                    <a:pt x="37" y="70"/>
                  </a:cubicBezTo>
                  <a:cubicBezTo>
                    <a:pt x="36" y="70"/>
                    <a:pt x="33" y="75"/>
                    <a:pt x="39" y="79"/>
                  </a:cubicBezTo>
                  <a:cubicBezTo>
                    <a:pt x="45" y="82"/>
                    <a:pt x="48" y="86"/>
                    <a:pt x="48" y="86"/>
                  </a:cubicBezTo>
                  <a:cubicBezTo>
                    <a:pt x="48" y="86"/>
                    <a:pt x="41" y="85"/>
                    <a:pt x="40" y="85"/>
                  </a:cubicBezTo>
                  <a:cubicBezTo>
                    <a:pt x="39" y="85"/>
                    <a:pt x="40" y="97"/>
                    <a:pt x="40" y="97"/>
                  </a:cubicBezTo>
                  <a:cubicBezTo>
                    <a:pt x="40" y="97"/>
                    <a:pt x="44" y="106"/>
                    <a:pt x="50" y="106"/>
                  </a:cubicBezTo>
                  <a:cubicBezTo>
                    <a:pt x="55" y="106"/>
                    <a:pt x="58" y="108"/>
                    <a:pt x="58" y="108"/>
                  </a:cubicBezTo>
                  <a:cubicBezTo>
                    <a:pt x="58" y="108"/>
                    <a:pt x="62" y="116"/>
                    <a:pt x="64" y="114"/>
                  </a:cubicBezTo>
                  <a:cubicBezTo>
                    <a:pt x="66" y="112"/>
                    <a:pt x="66" y="112"/>
                    <a:pt x="66" y="112"/>
                  </a:cubicBezTo>
                  <a:cubicBezTo>
                    <a:pt x="66" y="112"/>
                    <a:pt x="68" y="117"/>
                    <a:pt x="68" y="116"/>
                  </a:cubicBezTo>
                  <a:cubicBezTo>
                    <a:pt x="68" y="115"/>
                    <a:pt x="70" y="112"/>
                    <a:pt x="70" y="112"/>
                  </a:cubicBezTo>
                  <a:cubicBezTo>
                    <a:pt x="70" y="112"/>
                    <a:pt x="73" y="109"/>
                    <a:pt x="73" y="109"/>
                  </a:cubicBezTo>
                  <a:cubicBezTo>
                    <a:pt x="74" y="109"/>
                    <a:pt x="76" y="108"/>
                    <a:pt x="76" y="108"/>
                  </a:cubicBezTo>
                  <a:cubicBezTo>
                    <a:pt x="82" y="104"/>
                    <a:pt x="82" y="104"/>
                    <a:pt x="82" y="104"/>
                  </a:cubicBezTo>
                  <a:cubicBezTo>
                    <a:pt x="82" y="104"/>
                    <a:pt x="85" y="104"/>
                    <a:pt x="85" y="107"/>
                  </a:cubicBezTo>
                  <a:cubicBezTo>
                    <a:pt x="85" y="111"/>
                    <a:pt x="81" y="111"/>
                    <a:pt x="81" y="111"/>
                  </a:cubicBezTo>
                  <a:cubicBezTo>
                    <a:pt x="81" y="111"/>
                    <a:pt x="80" y="114"/>
                    <a:pt x="77" y="115"/>
                  </a:cubicBezTo>
                  <a:cubicBezTo>
                    <a:pt x="73" y="116"/>
                    <a:pt x="73" y="120"/>
                    <a:pt x="77" y="118"/>
                  </a:cubicBezTo>
                  <a:cubicBezTo>
                    <a:pt x="80" y="116"/>
                    <a:pt x="82" y="118"/>
                    <a:pt x="81" y="121"/>
                  </a:cubicBezTo>
                  <a:cubicBezTo>
                    <a:pt x="79" y="124"/>
                    <a:pt x="76" y="126"/>
                    <a:pt x="78" y="128"/>
                  </a:cubicBezTo>
                  <a:cubicBezTo>
                    <a:pt x="80" y="130"/>
                    <a:pt x="79" y="133"/>
                    <a:pt x="75" y="135"/>
                  </a:cubicBezTo>
                  <a:cubicBezTo>
                    <a:pt x="70" y="136"/>
                    <a:pt x="65" y="138"/>
                    <a:pt x="62" y="136"/>
                  </a:cubicBezTo>
                  <a:cubicBezTo>
                    <a:pt x="59" y="133"/>
                    <a:pt x="57" y="132"/>
                    <a:pt x="54" y="135"/>
                  </a:cubicBezTo>
                  <a:cubicBezTo>
                    <a:pt x="51" y="137"/>
                    <a:pt x="49" y="136"/>
                    <a:pt x="49" y="136"/>
                  </a:cubicBezTo>
                  <a:cubicBezTo>
                    <a:pt x="48" y="158"/>
                    <a:pt x="48" y="158"/>
                    <a:pt x="48" y="158"/>
                  </a:cubicBezTo>
                  <a:cubicBezTo>
                    <a:pt x="48" y="158"/>
                    <a:pt x="45" y="146"/>
                    <a:pt x="42" y="142"/>
                  </a:cubicBezTo>
                  <a:cubicBezTo>
                    <a:pt x="39" y="138"/>
                    <a:pt x="36" y="137"/>
                    <a:pt x="36" y="139"/>
                  </a:cubicBezTo>
                  <a:cubicBezTo>
                    <a:pt x="36" y="141"/>
                    <a:pt x="35" y="141"/>
                    <a:pt x="35" y="143"/>
                  </a:cubicBezTo>
                  <a:cubicBezTo>
                    <a:pt x="34" y="145"/>
                    <a:pt x="32" y="146"/>
                    <a:pt x="32" y="144"/>
                  </a:cubicBezTo>
                  <a:cubicBezTo>
                    <a:pt x="32" y="141"/>
                    <a:pt x="33" y="140"/>
                    <a:pt x="31" y="140"/>
                  </a:cubicBezTo>
                  <a:cubicBezTo>
                    <a:pt x="29" y="140"/>
                    <a:pt x="28" y="144"/>
                    <a:pt x="28" y="144"/>
                  </a:cubicBezTo>
                  <a:cubicBezTo>
                    <a:pt x="28" y="144"/>
                    <a:pt x="26" y="147"/>
                    <a:pt x="25" y="145"/>
                  </a:cubicBezTo>
                  <a:cubicBezTo>
                    <a:pt x="24" y="142"/>
                    <a:pt x="23" y="140"/>
                    <a:pt x="21" y="142"/>
                  </a:cubicBezTo>
                  <a:cubicBezTo>
                    <a:pt x="20" y="145"/>
                    <a:pt x="18" y="145"/>
                    <a:pt x="16" y="145"/>
                  </a:cubicBezTo>
                  <a:cubicBezTo>
                    <a:pt x="15" y="145"/>
                    <a:pt x="13" y="144"/>
                    <a:pt x="13" y="146"/>
                  </a:cubicBezTo>
                  <a:cubicBezTo>
                    <a:pt x="13" y="148"/>
                    <a:pt x="14" y="150"/>
                    <a:pt x="12" y="151"/>
                  </a:cubicBezTo>
                  <a:cubicBezTo>
                    <a:pt x="10" y="151"/>
                    <a:pt x="13" y="155"/>
                    <a:pt x="14" y="155"/>
                  </a:cubicBezTo>
                  <a:cubicBezTo>
                    <a:pt x="16" y="155"/>
                    <a:pt x="14" y="158"/>
                    <a:pt x="14" y="158"/>
                  </a:cubicBezTo>
                  <a:cubicBezTo>
                    <a:pt x="14" y="158"/>
                    <a:pt x="14" y="159"/>
                    <a:pt x="15" y="160"/>
                  </a:cubicBezTo>
                  <a:cubicBezTo>
                    <a:pt x="17" y="162"/>
                    <a:pt x="17" y="164"/>
                    <a:pt x="20" y="167"/>
                  </a:cubicBezTo>
                  <a:cubicBezTo>
                    <a:pt x="22" y="170"/>
                    <a:pt x="24" y="172"/>
                    <a:pt x="22" y="173"/>
                  </a:cubicBezTo>
                  <a:cubicBezTo>
                    <a:pt x="20" y="174"/>
                    <a:pt x="18" y="174"/>
                    <a:pt x="18" y="174"/>
                  </a:cubicBezTo>
                  <a:cubicBezTo>
                    <a:pt x="18" y="174"/>
                    <a:pt x="20" y="176"/>
                    <a:pt x="17" y="176"/>
                  </a:cubicBezTo>
                  <a:cubicBezTo>
                    <a:pt x="14" y="175"/>
                    <a:pt x="10" y="173"/>
                    <a:pt x="11" y="176"/>
                  </a:cubicBezTo>
                  <a:cubicBezTo>
                    <a:pt x="11" y="179"/>
                    <a:pt x="13" y="182"/>
                    <a:pt x="15" y="182"/>
                  </a:cubicBezTo>
                  <a:cubicBezTo>
                    <a:pt x="17" y="183"/>
                    <a:pt x="19" y="181"/>
                    <a:pt x="21" y="181"/>
                  </a:cubicBezTo>
                  <a:cubicBezTo>
                    <a:pt x="22" y="181"/>
                    <a:pt x="24" y="183"/>
                    <a:pt x="24" y="185"/>
                  </a:cubicBezTo>
                  <a:cubicBezTo>
                    <a:pt x="24" y="187"/>
                    <a:pt x="22" y="187"/>
                    <a:pt x="21" y="187"/>
                  </a:cubicBezTo>
                  <a:cubicBezTo>
                    <a:pt x="20" y="187"/>
                    <a:pt x="21" y="190"/>
                    <a:pt x="20" y="191"/>
                  </a:cubicBezTo>
                  <a:cubicBezTo>
                    <a:pt x="19" y="193"/>
                    <a:pt x="17" y="194"/>
                    <a:pt x="19" y="194"/>
                  </a:cubicBezTo>
                  <a:cubicBezTo>
                    <a:pt x="21" y="195"/>
                    <a:pt x="23" y="196"/>
                    <a:pt x="25" y="198"/>
                  </a:cubicBezTo>
                  <a:cubicBezTo>
                    <a:pt x="26" y="199"/>
                    <a:pt x="28" y="201"/>
                    <a:pt x="31" y="199"/>
                  </a:cubicBezTo>
                  <a:cubicBezTo>
                    <a:pt x="33" y="197"/>
                    <a:pt x="38" y="197"/>
                    <a:pt x="38" y="196"/>
                  </a:cubicBezTo>
                  <a:cubicBezTo>
                    <a:pt x="38" y="196"/>
                    <a:pt x="38" y="200"/>
                    <a:pt x="38" y="200"/>
                  </a:cubicBezTo>
                  <a:cubicBezTo>
                    <a:pt x="38" y="200"/>
                    <a:pt x="30" y="209"/>
                    <a:pt x="34" y="214"/>
                  </a:cubicBezTo>
                  <a:cubicBezTo>
                    <a:pt x="34" y="214"/>
                    <a:pt x="31" y="215"/>
                    <a:pt x="31" y="218"/>
                  </a:cubicBezTo>
                  <a:cubicBezTo>
                    <a:pt x="31" y="220"/>
                    <a:pt x="28" y="221"/>
                    <a:pt x="28" y="221"/>
                  </a:cubicBezTo>
                  <a:cubicBezTo>
                    <a:pt x="28" y="221"/>
                    <a:pt x="25" y="221"/>
                    <a:pt x="24" y="221"/>
                  </a:cubicBezTo>
                  <a:cubicBezTo>
                    <a:pt x="23" y="221"/>
                    <a:pt x="21" y="223"/>
                    <a:pt x="24" y="223"/>
                  </a:cubicBezTo>
                  <a:cubicBezTo>
                    <a:pt x="27" y="224"/>
                    <a:pt x="27" y="224"/>
                    <a:pt x="27" y="224"/>
                  </a:cubicBezTo>
                  <a:cubicBezTo>
                    <a:pt x="27" y="224"/>
                    <a:pt x="31" y="225"/>
                    <a:pt x="32" y="225"/>
                  </a:cubicBezTo>
                  <a:cubicBezTo>
                    <a:pt x="34" y="225"/>
                    <a:pt x="35" y="225"/>
                    <a:pt x="35" y="225"/>
                  </a:cubicBezTo>
                  <a:cubicBezTo>
                    <a:pt x="35" y="225"/>
                    <a:pt x="35" y="221"/>
                    <a:pt x="38" y="221"/>
                  </a:cubicBezTo>
                  <a:cubicBezTo>
                    <a:pt x="41" y="221"/>
                    <a:pt x="42" y="221"/>
                    <a:pt x="43" y="220"/>
                  </a:cubicBezTo>
                  <a:cubicBezTo>
                    <a:pt x="44" y="218"/>
                    <a:pt x="46" y="218"/>
                    <a:pt x="46" y="218"/>
                  </a:cubicBezTo>
                  <a:cubicBezTo>
                    <a:pt x="46" y="218"/>
                    <a:pt x="46" y="224"/>
                    <a:pt x="49" y="225"/>
                  </a:cubicBezTo>
                  <a:cubicBezTo>
                    <a:pt x="53" y="225"/>
                    <a:pt x="58" y="231"/>
                    <a:pt x="57" y="236"/>
                  </a:cubicBezTo>
                  <a:cubicBezTo>
                    <a:pt x="57" y="241"/>
                    <a:pt x="60" y="245"/>
                    <a:pt x="61" y="239"/>
                  </a:cubicBezTo>
                  <a:cubicBezTo>
                    <a:pt x="61" y="233"/>
                    <a:pt x="61" y="231"/>
                    <a:pt x="64" y="230"/>
                  </a:cubicBezTo>
                  <a:cubicBezTo>
                    <a:pt x="66" y="229"/>
                    <a:pt x="64" y="230"/>
                    <a:pt x="64" y="230"/>
                  </a:cubicBezTo>
                  <a:cubicBezTo>
                    <a:pt x="64" y="230"/>
                    <a:pt x="62" y="239"/>
                    <a:pt x="66" y="239"/>
                  </a:cubicBezTo>
                  <a:cubicBezTo>
                    <a:pt x="69" y="239"/>
                    <a:pt x="71" y="235"/>
                    <a:pt x="72" y="235"/>
                  </a:cubicBezTo>
                  <a:cubicBezTo>
                    <a:pt x="73" y="235"/>
                    <a:pt x="74" y="235"/>
                    <a:pt x="76" y="233"/>
                  </a:cubicBezTo>
                  <a:cubicBezTo>
                    <a:pt x="78" y="231"/>
                    <a:pt x="84" y="229"/>
                    <a:pt x="85" y="229"/>
                  </a:cubicBezTo>
                  <a:cubicBezTo>
                    <a:pt x="86" y="229"/>
                    <a:pt x="79" y="231"/>
                    <a:pt x="78" y="236"/>
                  </a:cubicBezTo>
                  <a:cubicBezTo>
                    <a:pt x="77" y="240"/>
                    <a:pt x="73" y="242"/>
                    <a:pt x="71" y="242"/>
                  </a:cubicBezTo>
                  <a:cubicBezTo>
                    <a:pt x="69" y="243"/>
                    <a:pt x="72" y="245"/>
                    <a:pt x="71" y="246"/>
                  </a:cubicBezTo>
                  <a:cubicBezTo>
                    <a:pt x="70" y="248"/>
                    <a:pt x="67" y="246"/>
                    <a:pt x="65" y="248"/>
                  </a:cubicBezTo>
                  <a:cubicBezTo>
                    <a:pt x="64" y="250"/>
                    <a:pt x="61" y="252"/>
                    <a:pt x="61" y="252"/>
                  </a:cubicBezTo>
                  <a:cubicBezTo>
                    <a:pt x="59" y="259"/>
                    <a:pt x="59" y="259"/>
                    <a:pt x="59" y="259"/>
                  </a:cubicBezTo>
                  <a:cubicBezTo>
                    <a:pt x="59" y="259"/>
                    <a:pt x="57" y="257"/>
                    <a:pt x="56" y="258"/>
                  </a:cubicBezTo>
                  <a:cubicBezTo>
                    <a:pt x="55" y="259"/>
                    <a:pt x="50" y="263"/>
                    <a:pt x="47" y="264"/>
                  </a:cubicBezTo>
                  <a:cubicBezTo>
                    <a:pt x="44" y="264"/>
                    <a:pt x="45" y="268"/>
                    <a:pt x="47" y="268"/>
                  </a:cubicBezTo>
                  <a:cubicBezTo>
                    <a:pt x="48" y="268"/>
                    <a:pt x="41" y="267"/>
                    <a:pt x="35" y="269"/>
                  </a:cubicBezTo>
                  <a:cubicBezTo>
                    <a:pt x="30" y="271"/>
                    <a:pt x="28" y="276"/>
                    <a:pt x="26" y="276"/>
                  </a:cubicBezTo>
                  <a:cubicBezTo>
                    <a:pt x="25" y="276"/>
                    <a:pt x="23" y="276"/>
                    <a:pt x="23" y="276"/>
                  </a:cubicBezTo>
                  <a:cubicBezTo>
                    <a:pt x="23" y="276"/>
                    <a:pt x="19" y="272"/>
                    <a:pt x="15" y="273"/>
                  </a:cubicBezTo>
                  <a:cubicBezTo>
                    <a:pt x="12" y="274"/>
                    <a:pt x="14" y="277"/>
                    <a:pt x="14" y="277"/>
                  </a:cubicBezTo>
                  <a:cubicBezTo>
                    <a:pt x="14" y="277"/>
                    <a:pt x="13" y="276"/>
                    <a:pt x="7" y="277"/>
                  </a:cubicBezTo>
                  <a:cubicBezTo>
                    <a:pt x="1" y="278"/>
                    <a:pt x="0" y="279"/>
                    <a:pt x="1" y="283"/>
                  </a:cubicBezTo>
                  <a:cubicBezTo>
                    <a:pt x="2" y="286"/>
                    <a:pt x="4" y="289"/>
                    <a:pt x="6" y="285"/>
                  </a:cubicBezTo>
                  <a:cubicBezTo>
                    <a:pt x="8" y="282"/>
                    <a:pt x="12" y="279"/>
                    <a:pt x="12" y="281"/>
                  </a:cubicBezTo>
                  <a:cubicBezTo>
                    <a:pt x="13" y="282"/>
                    <a:pt x="9" y="286"/>
                    <a:pt x="14" y="286"/>
                  </a:cubicBezTo>
                  <a:cubicBezTo>
                    <a:pt x="20" y="286"/>
                    <a:pt x="20" y="284"/>
                    <a:pt x="20" y="284"/>
                  </a:cubicBezTo>
                  <a:cubicBezTo>
                    <a:pt x="20" y="284"/>
                    <a:pt x="22" y="285"/>
                    <a:pt x="24" y="285"/>
                  </a:cubicBezTo>
                  <a:cubicBezTo>
                    <a:pt x="26" y="285"/>
                    <a:pt x="31" y="279"/>
                    <a:pt x="31" y="282"/>
                  </a:cubicBezTo>
                  <a:cubicBezTo>
                    <a:pt x="32" y="285"/>
                    <a:pt x="29" y="289"/>
                    <a:pt x="31" y="289"/>
                  </a:cubicBezTo>
                  <a:cubicBezTo>
                    <a:pt x="33" y="289"/>
                    <a:pt x="35" y="284"/>
                    <a:pt x="35" y="284"/>
                  </a:cubicBezTo>
                  <a:cubicBezTo>
                    <a:pt x="35" y="284"/>
                    <a:pt x="36" y="282"/>
                    <a:pt x="38" y="283"/>
                  </a:cubicBezTo>
                  <a:cubicBezTo>
                    <a:pt x="40" y="284"/>
                    <a:pt x="46" y="282"/>
                    <a:pt x="49" y="282"/>
                  </a:cubicBezTo>
                  <a:cubicBezTo>
                    <a:pt x="51" y="282"/>
                    <a:pt x="54" y="281"/>
                    <a:pt x="52" y="279"/>
                  </a:cubicBezTo>
                  <a:cubicBezTo>
                    <a:pt x="50" y="277"/>
                    <a:pt x="48" y="274"/>
                    <a:pt x="51" y="274"/>
                  </a:cubicBezTo>
                  <a:cubicBezTo>
                    <a:pt x="54" y="275"/>
                    <a:pt x="55" y="278"/>
                    <a:pt x="57" y="277"/>
                  </a:cubicBezTo>
                  <a:cubicBezTo>
                    <a:pt x="58" y="277"/>
                    <a:pt x="59" y="276"/>
                    <a:pt x="59" y="276"/>
                  </a:cubicBezTo>
                  <a:cubicBezTo>
                    <a:pt x="59" y="276"/>
                    <a:pt x="61" y="277"/>
                    <a:pt x="61" y="276"/>
                  </a:cubicBezTo>
                  <a:cubicBezTo>
                    <a:pt x="62" y="275"/>
                    <a:pt x="62" y="272"/>
                    <a:pt x="62" y="272"/>
                  </a:cubicBezTo>
                  <a:cubicBezTo>
                    <a:pt x="62" y="272"/>
                    <a:pt x="64" y="272"/>
                    <a:pt x="65" y="273"/>
                  </a:cubicBezTo>
                  <a:cubicBezTo>
                    <a:pt x="66" y="275"/>
                    <a:pt x="67" y="275"/>
                    <a:pt x="67" y="275"/>
                  </a:cubicBezTo>
                  <a:cubicBezTo>
                    <a:pt x="67" y="275"/>
                    <a:pt x="68" y="272"/>
                    <a:pt x="70" y="272"/>
                  </a:cubicBezTo>
                  <a:cubicBezTo>
                    <a:pt x="71" y="272"/>
                    <a:pt x="71" y="269"/>
                    <a:pt x="71" y="269"/>
                  </a:cubicBezTo>
                  <a:cubicBezTo>
                    <a:pt x="74" y="269"/>
                    <a:pt x="74" y="269"/>
                    <a:pt x="74" y="269"/>
                  </a:cubicBezTo>
                  <a:cubicBezTo>
                    <a:pt x="77" y="265"/>
                    <a:pt x="77" y="265"/>
                    <a:pt x="77" y="265"/>
                  </a:cubicBezTo>
                  <a:cubicBezTo>
                    <a:pt x="77" y="267"/>
                    <a:pt x="77" y="267"/>
                    <a:pt x="77" y="267"/>
                  </a:cubicBezTo>
                  <a:cubicBezTo>
                    <a:pt x="84" y="264"/>
                    <a:pt x="84" y="264"/>
                    <a:pt x="84" y="264"/>
                  </a:cubicBezTo>
                  <a:cubicBezTo>
                    <a:pt x="84" y="267"/>
                    <a:pt x="84" y="267"/>
                    <a:pt x="84" y="267"/>
                  </a:cubicBezTo>
                  <a:cubicBezTo>
                    <a:pt x="84" y="267"/>
                    <a:pt x="87" y="260"/>
                    <a:pt x="84" y="260"/>
                  </a:cubicBezTo>
                  <a:cubicBezTo>
                    <a:pt x="81" y="260"/>
                    <a:pt x="79" y="257"/>
                    <a:pt x="84" y="257"/>
                  </a:cubicBezTo>
                  <a:cubicBezTo>
                    <a:pt x="89" y="257"/>
                    <a:pt x="91" y="256"/>
                    <a:pt x="89" y="258"/>
                  </a:cubicBezTo>
                  <a:cubicBezTo>
                    <a:pt x="87" y="261"/>
                    <a:pt x="88" y="264"/>
                    <a:pt x="90" y="261"/>
                  </a:cubicBezTo>
                  <a:cubicBezTo>
                    <a:pt x="92" y="259"/>
                    <a:pt x="95" y="254"/>
                    <a:pt x="95" y="254"/>
                  </a:cubicBezTo>
                  <a:cubicBezTo>
                    <a:pt x="95" y="254"/>
                    <a:pt x="95" y="261"/>
                    <a:pt x="98" y="259"/>
                  </a:cubicBezTo>
                  <a:cubicBezTo>
                    <a:pt x="101" y="258"/>
                    <a:pt x="99" y="254"/>
                    <a:pt x="99" y="254"/>
                  </a:cubicBezTo>
                  <a:cubicBezTo>
                    <a:pt x="99" y="254"/>
                    <a:pt x="101" y="251"/>
                    <a:pt x="103" y="252"/>
                  </a:cubicBezTo>
                  <a:cubicBezTo>
                    <a:pt x="105" y="252"/>
                    <a:pt x="106" y="250"/>
                    <a:pt x="107" y="250"/>
                  </a:cubicBezTo>
                  <a:cubicBezTo>
                    <a:pt x="108" y="250"/>
                    <a:pt x="110" y="249"/>
                    <a:pt x="110" y="249"/>
                  </a:cubicBezTo>
                  <a:cubicBezTo>
                    <a:pt x="110" y="249"/>
                    <a:pt x="112" y="250"/>
                    <a:pt x="112" y="248"/>
                  </a:cubicBezTo>
                  <a:cubicBezTo>
                    <a:pt x="113" y="247"/>
                    <a:pt x="113" y="245"/>
                    <a:pt x="116" y="245"/>
                  </a:cubicBezTo>
                  <a:cubicBezTo>
                    <a:pt x="118" y="245"/>
                    <a:pt x="117" y="243"/>
                    <a:pt x="114" y="243"/>
                  </a:cubicBezTo>
                  <a:cubicBezTo>
                    <a:pt x="110" y="243"/>
                    <a:pt x="113" y="240"/>
                    <a:pt x="111" y="238"/>
                  </a:cubicBezTo>
                  <a:cubicBezTo>
                    <a:pt x="108" y="237"/>
                    <a:pt x="108" y="235"/>
                    <a:pt x="108" y="233"/>
                  </a:cubicBezTo>
                  <a:cubicBezTo>
                    <a:pt x="109" y="230"/>
                    <a:pt x="113" y="231"/>
                    <a:pt x="113" y="229"/>
                  </a:cubicBezTo>
                  <a:cubicBezTo>
                    <a:pt x="113" y="227"/>
                    <a:pt x="115" y="225"/>
                    <a:pt x="117" y="226"/>
                  </a:cubicBezTo>
                  <a:cubicBezTo>
                    <a:pt x="120" y="227"/>
                    <a:pt x="128" y="226"/>
                    <a:pt x="128" y="226"/>
                  </a:cubicBezTo>
                  <a:cubicBezTo>
                    <a:pt x="128" y="226"/>
                    <a:pt x="127" y="224"/>
                    <a:pt x="128" y="221"/>
                  </a:cubicBezTo>
                  <a:cubicBezTo>
                    <a:pt x="130" y="218"/>
                    <a:pt x="132" y="217"/>
                    <a:pt x="133" y="214"/>
                  </a:cubicBezTo>
                  <a:cubicBezTo>
                    <a:pt x="135" y="211"/>
                    <a:pt x="136" y="208"/>
                    <a:pt x="140" y="209"/>
                  </a:cubicBezTo>
                  <a:cubicBezTo>
                    <a:pt x="143" y="210"/>
                    <a:pt x="142" y="209"/>
                    <a:pt x="144" y="207"/>
                  </a:cubicBezTo>
                  <a:cubicBezTo>
                    <a:pt x="147" y="205"/>
                    <a:pt x="149" y="206"/>
                    <a:pt x="152" y="203"/>
                  </a:cubicBezTo>
                  <a:cubicBezTo>
                    <a:pt x="155" y="201"/>
                    <a:pt x="157" y="200"/>
                    <a:pt x="157" y="200"/>
                  </a:cubicBezTo>
                  <a:cubicBezTo>
                    <a:pt x="156" y="204"/>
                    <a:pt x="156" y="204"/>
                    <a:pt x="156" y="204"/>
                  </a:cubicBezTo>
                  <a:cubicBezTo>
                    <a:pt x="156" y="204"/>
                    <a:pt x="164" y="199"/>
                    <a:pt x="165" y="201"/>
                  </a:cubicBezTo>
                  <a:cubicBezTo>
                    <a:pt x="166" y="202"/>
                    <a:pt x="159" y="208"/>
                    <a:pt x="159" y="208"/>
                  </a:cubicBezTo>
                  <a:cubicBezTo>
                    <a:pt x="162" y="209"/>
                    <a:pt x="162" y="209"/>
                    <a:pt x="162" y="209"/>
                  </a:cubicBezTo>
                  <a:cubicBezTo>
                    <a:pt x="162" y="209"/>
                    <a:pt x="170" y="214"/>
                    <a:pt x="168" y="217"/>
                  </a:cubicBezTo>
                  <a:cubicBezTo>
                    <a:pt x="165" y="220"/>
                    <a:pt x="164" y="218"/>
                    <a:pt x="162" y="214"/>
                  </a:cubicBezTo>
                  <a:cubicBezTo>
                    <a:pt x="159" y="210"/>
                    <a:pt x="157" y="212"/>
                    <a:pt x="157" y="212"/>
                  </a:cubicBezTo>
                  <a:cubicBezTo>
                    <a:pt x="157" y="212"/>
                    <a:pt x="154" y="209"/>
                    <a:pt x="152" y="209"/>
                  </a:cubicBezTo>
                  <a:cubicBezTo>
                    <a:pt x="151" y="209"/>
                    <a:pt x="151" y="211"/>
                    <a:pt x="148" y="211"/>
                  </a:cubicBezTo>
                  <a:cubicBezTo>
                    <a:pt x="145" y="212"/>
                    <a:pt x="143" y="213"/>
                    <a:pt x="143" y="213"/>
                  </a:cubicBezTo>
                  <a:cubicBezTo>
                    <a:pt x="143" y="213"/>
                    <a:pt x="145" y="215"/>
                    <a:pt x="142" y="216"/>
                  </a:cubicBezTo>
                  <a:cubicBezTo>
                    <a:pt x="140" y="218"/>
                    <a:pt x="137" y="222"/>
                    <a:pt x="134" y="229"/>
                  </a:cubicBezTo>
                  <a:cubicBezTo>
                    <a:pt x="132" y="236"/>
                    <a:pt x="137" y="233"/>
                    <a:pt x="138" y="231"/>
                  </a:cubicBezTo>
                  <a:cubicBezTo>
                    <a:pt x="140" y="228"/>
                    <a:pt x="142" y="226"/>
                    <a:pt x="144" y="229"/>
                  </a:cubicBezTo>
                  <a:cubicBezTo>
                    <a:pt x="146" y="232"/>
                    <a:pt x="142" y="235"/>
                    <a:pt x="138" y="236"/>
                  </a:cubicBezTo>
                  <a:cubicBezTo>
                    <a:pt x="133" y="236"/>
                    <a:pt x="132" y="236"/>
                    <a:pt x="132" y="236"/>
                  </a:cubicBezTo>
                  <a:cubicBezTo>
                    <a:pt x="130" y="241"/>
                    <a:pt x="130" y="241"/>
                    <a:pt x="130" y="241"/>
                  </a:cubicBezTo>
                  <a:cubicBezTo>
                    <a:pt x="135" y="242"/>
                    <a:pt x="135" y="242"/>
                    <a:pt x="135" y="242"/>
                  </a:cubicBezTo>
                  <a:cubicBezTo>
                    <a:pt x="139" y="241"/>
                    <a:pt x="139" y="241"/>
                    <a:pt x="139" y="241"/>
                  </a:cubicBezTo>
                  <a:cubicBezTo>
                    <a:pt x="142" y="245"/>
                    <a:pt x="142" y="245"/>
                    <a:pt x="142" y="245"/>
                  </a:cubicBezTo>
                  <a:cubicBezTo>
                    <a:pt x="142" y="245"/>
                    <a:pt x="144" y="244"/>
                    <a:pt x="146" y="241"/>
                  </a:cubicBezTo>
                  <a:cubicBezTo>
                    <a:pt x="147" y="238"/>
                    <a:pt x="148" y="234"/>
                    <a:pt x="148" y="234"/>
                  </a:cubicBezTo>
                  <a:cubicBezTo>
                    <a:pt x="148" y="234"/>
                    <a:pt x="154" y="230"/>
                    <a:pt x="152" y="233"/>
                  </a:cubicBezTo>
                  <a:cubicBezTo>
                    <a:pt x="151" y="236"/>
                    <a:pt x="151" y="238"/>
                    <a:pt x="151" y="238"/>
                  </a:cubicBezTo>
                  <a:cubicBezTo>
                    <a:pt x="155" y="232"/>
                    <a:pt x="155" y="232"/>
                    <a:pt x="155" y="232"/>
                  </a:cubicBezTo>
                  <a:cubicBezTo>
                    <a:pt x="155" y="232"/>
                    <a:pt x="157" y="237"/>
                    <a:pt x="161" y="231"/>
                  </a:cubicBezTo>
                  <a:cubicBezTo>
                    <a:pt x="164" y="230"/>
                    <a:pt x="164" y="230"/>
                    <a:pt x="164" y="230"/>
                  </a:cubicBezTo>
                  <a:cubicBezTo>
                    <a:pt x="164" y="230"/>
                    <a:pt x="164" y="233"/>
                    <a:pt x="166" y="233"/>
                  </a:cubicBezTo>
                  <a:cubicBezTo>
                    <a:pt x="167" y="233"/>
                    <a:pt x="170" y="233"/>
                    <a:pt x="170" y="233"/>
                  </a:cubicBezTo>
                  <a:cubicBezTo>
                    <a:pt x="170" y="233"/>
                    <a:pt x="172" y="230"/>
                    <a:pt x="174" y="230"/>
                  </a:cubicBezTo>
                  <a:cubicBezTo>
                    <a:pt x="176" y="230"/>
                    <a:pt x="175" y="227"/>
                    <a:pt x="174" y="226"/>
                  </a:cubicBezTo>
                  <a:cubicBezTo>
                    <a:pt x="173" y="225"/>
                    <a:pt x="175" y="224"/>
                    <a:pt x="176" y="225"/>
                  </a:cubicBezTo>
                  <a:cubicBezTo>
                    <a:pt x="176" y="226"/>
                    <a:pt x="183" y="226"/>
                    <a:pt x="178" y="222"/>
                  </a:cubicBezTo>
                  <a:cubicBezTo>
                    <a:pt x="174" y="219"/>
                    <a:pt x="172" y="217"/>
                    <a:pt x="172" y="217"/>
                  </a:cubicBezTo>
                  <a:cubicBezTo>
                    <a:pt x="181" y="210"/>
                    <a:pt x="181" y="210"/>
                    <a:pt x="181" y="210"/>
                  </a:cubicBezTo>
                  <a:cubicBezTo>
                    <a:pt x="181" y="210"/>
                    <a:pt x="177" y="217"/>
                    <a:pt x="180" y="217"/>
                  </a:cubicBezTo>
                  <a:cubicBezTo>
                    <a:pt x="183" y="217"/>
                    <a:pt x="185" y="215"/>
                    <a:pt x="185" y="215"/>
                  </a:cubicBezTo>
                  <a:cubicBezTo>
                    <a:pt x="185" y="215"/>
                    <a:pt x="186" y="216"/>
                    <a:pt x="188" y="216"/>
                  </a:cubicBezTo>
                  <a:cubicBezTo>
                    <a:pt x="189" y="216"/>
                    <a:pt x="193" y="210"/>
                    <a:pt x="195" y="211"/>
                  </a:cubicBezTo>
                  <a:cubicBezTo>
                    <a:pt x="196" y="212"/>
                    <a:pt x="192" y="215"/>
                    <a:pt x="193" y="216"/>
                  </a:cubicBezTo>
                  <a:cubicBezTo>
                    <a:pt x="194" y="216"/>
                    <a:pt x="202" y="214"/>
                    <a:pt x="202" y="216"/>
                  </a:cubicBezTo>
                  <a:cubicBezTo>
                    <a:pt x="202" y="218"/>
                    <a:pt x="199" y="218"/>
                    <a:pt x="197" y="219"/>
                  </a:cubicBezTo>
                  <a:cubicBezTo>
                    <a:pt x="195" y="220"/>
                    <a:pt x="191" y="219"/>
                    <a:pt x="189" y="222"/>
                  </a:cubicBezTo>
                  <a:cubicBezTo>
                    <a:pt x="189" y="222"/>
                    <a:pt x="191" y="222"/>
                    <a:pt x="194" y="222"/>
                  </a:cubicBezTo>
                  <a:cubicBezTo>
                    <a:pt x="197" y="223"/>
                    <a:pt x="201" y="224"/>
                    <a:pt x="202" y="226"/>
                  </a:cubicBezTo>
                  <a:cubicBezTo>
                    <a:pt x="202" y="228"/>
                    <a:pt x="202" y="231"/>
                    <a:pt x="205" y="231"/>
                  </a:cubicBezTo>
                  <a:cubicBezTo>
                    <a:pt x="208" y="231"/>
                    <a:pt x="210" y="231"/>
                    <a:pt x="210" y="234"/>
                  </a:cubicBezTo>
                  <a:cubicBezTo>
                    <a:pt x="210" y="237"/>
                    <a:pt x="210" y="238"/>
                    <a:pt x="215" y="238"/>
                  </a:cubicBezTo>
                  <a:cubicBezTo>
                    <a:pt x="219" y="238"/>
                    <a:pt x="224" y="236"/>
                    <a:pt x="226" y="237"/>
                  </a:cubicBezTo>
                  <a:cubicBezTo>
                    <a:pt x="229" y="238"/>
                    <a:pt x="226" y="241"/>
                    <a:pt x="232" y="240"/>
                  </a:cubicBezTo>
                  <a:cubicBezTo>
                    <a:pt x="237" y="239"/>
                    <a:pt x="236" y="242"/>
                    <a:pt x="240" y="242"/>
                  </a:cubicBezTo>
                  <a:cubicBezTo>
                    <a:pt x="245" y="242"/>
                    <a:pt x="244" y="244"/>
                    <a:pt x="248" y="244"/>
                  </a:cubicBezTo>
                  <a:cubicBezTo>
                    <a:pt x="251" y="244"/>
                    <a:pt x="249" y="247"/>
                    <a:pt x="251" y="249"/>
                  </a:cubicBezTo>
                  <a:cubicBezTo>
                    <a:pt x="253" y="251"/>
                    <a:pt x="256" y="252"/>
                    <a:pt x="256" y="252"/>
                  </a:cubicBezTo>
                  <a:cubicBezTo>
                    <a:pt x="256" y="252"/>
                    <a:pt x="255" y="253"/>
                    <a:pt x="260" y="256"/>
                  </a:cubicBezTo>
                  <a:cubicBezTo>
                    <a:pt x="265" y="258"/>
                    <a:pt x="266" y="258"/>
                    <a:pt x="266" y="258"/>
                  </a:cubicBezTo>
                  <a:cubicBezTo>
                    <a:pt x="266" y="258"/>
                    <a:pt x="264" y="260"/>
                    <a:pt x="267" y="260"/>
                  </a:cubicBezTo>
                  <a:cubicBezTo>
                    <a:pt x="270" y="260"/>
                    <a:pt x="274" y="259"/>
                    <a:pt x="274" y="263"/>
                  </a:cubicBezTo>
                  <a:cubicBezTo>
                    <a:pt x="275" y="267"/>
                    <a:pt x="277" y="270"/>
                    <a:pt x="277" y="270"/>
                  </a:cubicBezTo>
                  <a:cubicBezTo>
                    <a:pt x="283" y="276"/>
                    <a:pt x="283" y="276"/>
                    <a:pt x="283" y="276"/>
                  </a:cubicBezTo>
                  <a:cubicBezTo>
                    <a:pt x="283" y="276"/>
                    <a:pt x="286" y="278"/>
                    <a:pt x="286" y="276"/>
                  </a:cubicBezTo>
                  <a:cubicBezTo>
                    <a:pt x="286" y="275"/>
                    <a:pt x="290" y="276"/>
                    <a:pt x="290" y="276"/>
                  </a:cubicBezTo>
                  <a:cubicBezTo>
                    <a:pt x="290" y="276"/>
                    <a:pt x="291" y="275"/>
                    <a:pt x="294" y="275"/>
                  </a:cubicBezTo>
                  <a:cubicBezTo>
                    <a:pt x="296" y="275"/>
                    <a:pt x="297" y="276"/>
                    <a:pt x="300" y="277"/>
                  </a:cubicBezTo>
                  <a:cubicBezTo>
                    <a:pt x="303" y="279"/>
                    <a:pt x="303" y="278"/>
                    <a:pt x="300" y="273"/>
                  </a:cubicBezTo>
                  <a:cubicBezTo>
                    <a:pt x="298" y="268"/>
                    <a:pt x="299" y="269"/>
                    <a:pt x="298" y="264"/>
                  </a:cubicBezTo>
                  <a:cubicBezTo>
                    <a:pt x="298" y="259"/>
                    <a:pt x="296" y="256"/>
                    <a:pt x="299" y="256"/>
                  </a:cubicBezTo>
                  <a:cubicBezTo>
                    <a:pt x="301" y="256"/>
                    <a:pt x="302" y="262"/>
                    <a:pt x="302" y="262"/>
                  </a:cubicBezTo>
                  <a:cubicBezTo>
                    <a:pt x="302" y="262"/>
                    <a:pt x="307" y="275"/>
                    <a:pt x="312" y="278"/>
                  </a:cubicBezTo>
                  <a:cubicBezTo>
                    <a:pt x="317" y="282"/>
                    <a:pt x="319" y="288"/>
                    <a:pt x="319" y="290"/>
                  </a:cubicBezTo>
                  <a:cubicBezTo>
                    <a:pt x="319" y="293"/>
                    <a:pt x="320" y="297"/>
                    <a:pt x="322" y="297"/>
                  </a:cubicBezTo>
                  <a:cubicBezTo>
                    <a:pt x="323" y="297"/>
                    <a:pt x="324" y="296"/>
                    <a:pt x="325" y="297"/>
                  </a:cubicBezTo>
                  <a:cubicBezTo>
                    <a:pt x="326" y="298"/>
                    <a:pt x="335" y="299"/>
                    <a:pt x="335" y="299"/>
                  </a:cubicBezTo>
                  <a:cubicBezTo>
                    <a:pt x="335" y="299"/>
                    <a:pt x="332" y="305"/>
                    <a:pt x="336" y="308"/>
                  </a:cubicBezTo>
                  <a:cubicBezTo>
                    <a:pt x="340" y="311"/>
                    <a:pt x="341" y="316"/>
                    <a:pt x="341" y="316"/>
                  </a:cubicBezTo>
                  <a:cubicBezTo>
                    <a:pt x="341" y="316"/>
                    <a:pt x="336" y="323"/>
                    <a:pt x="339" y="323"/>
                  </a:cubicBezTo>
                  <a:cubicBezTo>
                    <a:pt x="341" y="323"/>
                    <a:pt x="344" y="318"/>
                    <a:pt x="347" y="319"/>
                  </a:cubicBezTo>
                  <a:cubicBezTo>
                    <a:pt x="350" y="320"/>
                    <a:pt x="351" y="325"/>
                    <a:pt x="351" y="327"/>
                  </a:cubicBezTo>
                  <a:cubicBezTo>
                    <a:pt x="351" y="329"/>
                    <a:pt x="352" y="332"/>
                    <a:pt x="352" y="332"/>
                  </a:cubicBezTo>
                  <a:cubicBezTo>
                    <a:pt x="352" y="332"/>
                    <a:pt x="353" y="333"/>
                    <a:pt x="354" y="333"/>
                  </a:cubicBezTo>
                  <a:cubicBezTo>
                    <a:pt x="354" y="333"/>
                    <a:pt x="357" y="334"/>
                    <a:pt x="357" y="334"/>
                  </a:cubicBezTo>
                  <a:cubicBezTo>
                    <a:pt x="357" y="334"/>
                    <a:pt x="359" y="329"/>
                    <a:pt x="362" y="329"/>
                  </a:cubicBezTo>
                  <a:cubicBezTo>
                    <a:pt x="362" y="329"/>
                    <a:pt x="359" y="319"/>
                    <a:pt x="354" y="316"/>
                  </a:cubicBezTo>
                  <a:cubicBezTo>
                    <a:pt x="350" y="312"/>
                    <a:pt x="348" y="312"/>
                    <a:pt x="348" y="307"/>
                  </a:cubicBezTo>
                  <a:cubicBezTo>
                    <a:pt x="348" y="302"/>
                    <a:pt x="347" y="296"/>
                    <a:pt x="339" y="296"/>
                  </a:cubicBezTo>
                  <a:cubicBezTo>
                    <a:pt x="330" y="296"/>
                    <a:pt x="330" y="290"/>
                    <a:pt x="328" y="285"/>
                  </a:cubicBezTo>
                  <a:cubicBezTo>
                    <a:pt x="326" y="279"/>
                    <a:pt x="324" y="275"/>
                    <a:pt x="319" y="270"/>
                  </a:cubicBezTo>
                  <a:cubicBezTo>
                    <a:pt x="314" y="266"/>
                    <a:pt x="313" y="263"/>
                    <a:pt x="310" y="259"/>
                  </a:cubicBezTo>
                  <a:cubicBezTo>
                    <a:pt x="308" y="255"/>
                    <a:pt x="303" y="250"/>
                    <a:pt x="296" y="250"/>
                  </a:cubicBezTo>
                  <a:cubicBezTo>
                    <a:pt x="289" y="250"/>
                    <a:pt x="290" y="251"/>
                    <a:pt x="288" y="256"/>
                  </a:cubicBezTo>
                  <a:cubicBezTo>
                    <a:pt x="286" y="261"/>
                    <a:pt x="284" y="266"/>
                    <a:pt x="282" y="261"/>
                  </a:cubicBezTo>
                  <a:cubicBezTo>
                    <a:pt x="272" y="252"/>
                    <a:pt x="272" y="252"/>
                    <a:pt x="272" y="252"/>
                  </a:cubicBezTo>
                  <a:cubicBezTo>
                    <a:pt x="272" y="252"/>
                    <a:pt x="273" y="250"/>
                    <a:pt x="271" y="247"/>
                  </a:cubicBezTo>
                  <a:cubicBezTo>
                    <a:pt x="270" y="244"/>
                    <a:pt x="270" y="244"/>
                    <a:pt x="270" y="242"/>
                  </a:cubicBezTo>
                  <a:cubicBezTo>
                    <a:pt x="270" y="240"/>
                    <a:pt x="266" y="239"/>
                    <a:pt x="264" y="240"/>
                  </a:cubicBezTo>
                  <a:cubicBezTo>
                    <a:pt x="262" y="240"/>
                    <a:pt x="258" y="240"/>
                    <a:pt x="255" y="238"/>
                  </a:cubicBezTo>
                  <a:cubicBezTo>
                    <a:pt x="253" y="237"/>
                    <a:pt x="252" y="238"/>
                    <a:pt x="251" y="238"/>
                  </a:cubicBezTo>
                  <a:cubicBezTo>
                    <a:pt x="249" y="239"/>
                    <a:pt x="245" y="235"/>
                    <a:pt x="244" y="23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1191"/>
            <p:cNvSpPr>
              <a:spLocks/>
            </p:cNvSpPr>
            <p:nvPr/>
          </p:nvSpPr>
          <p:spPr bwMode="auto">
            <a:xfrm>
              <a:off x="1968461" y="3020576"/>
              <a:ext cx="42144" cy="47703"/>
            </a:xfrm>
            <a:custGeom>
              <a:avLst/>
              <a:gdLst>
                <a:gd name="T0" fmla="*/ 18 w 19"/>
                <a:gd name="T1" fmla="*/ 19 h 22"/>
                <a:gd name="T2" fmla="*/ 17 w 19"/>
                <a:gd name="T3" fmla="*/ 21 h 22"/>
                <a:gd name="T4" fmla="*/ 13 w 19"/>
                <a:gd name="T5" fmla="*/ 15 h 22"/>
                <a:gd name="T6" fmla="*/ 9 w 19"/>
                <a:gd name="T7" fmla="*/ 11 h 22"/>
                <a:gd name="T8" fmla="*/ 2 w 19"/>
                <a:gd name="T9" fmla="*/ 8 h 22"/>
                <a:gd name="T10" fmla="*/ 7 w 19"/>
                <a:gd name="T11" fmla="*/ 1 h 22"/>
                <a:gd name="T12" fmla="*/ 13 w 19"/>
                <a:gd name="T13" fmla="*/ 2 h 22"/>
                <a:gd name="T14" fmla="*/ 15 w 19"/>
                <a:gd name="T15" fmla="*/ 7 h 22"/>
                <a:gd name="T16" fmla="*/ 18 w 19"/>
                <a:gd name="T17" fmla="*/ 13 h 22"/>
                <a:gd name="T18" fmla="*/ 19 w 19"/>
                <a:gd name="T19" fmla="*/ 19 h 22"/>
                <a:gd name="T20" fmla="*/ 18 w 19"/>
                <a:gd name="T21"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22">
                  <a:moveTo>
                    <a:pt x="18" y="19"/>
                  </a:moveTo>
                  <a:cubicBezTo>
                    <a:pt x="18" y="19"/>
                    <a:pt x="19" y="22"/>
                    <a:pt x="17" y="21"/>
                  </a:cubicBezTo>
                  <a:cubicBezTo>
                    <a:pt x="15" y="21"/>
                    <a:pt x="14" y="18"/>
                    <a:pt x="13" y="15"/>
                  </a:cubicBezTo>
                  <a:cubicBezTo>
                    <a:pt x="11" y="12"/>
                    <a:pt x="12" y="11"/>
                    <a:pt x="9" y="11"/>
                  </a:cubicBezTo>
                  <a:cubicBezTo>
                    <a:pt x="6" y="11"/>
                    <a:pt x="0" y="12"/>
                    <a:pt x="2" y="8"/>
                  </a:cubicBezTo>
                  <a:cubicBezTo>
                    <a:pt x="5" y="3"/>
                    <a:pt x="4" y="1"/>
                    <a:pt x="7" y="1"/>
                  </a:cubicBezTo>
                  <a:cubicBezTo>
                    <a:pt x="11" y="1"/>
                    <a:pt x="12" y="0"/>
                    <a:pt x="13" y="2"/>
                  </a:cubicBezTo>
                  <a:cubicBezTo>
                    <a:pt x="14" y="4"/>
                    <a:pt x="13" y="6"/>
                    <a:pt x="15" y="7"/>
                  </a:cubicBezTo>
                  <a:cubicBezTo>
                    <a:pt x="16" y="7"/>
                    <a:pt x="18" y="11"/>
                    <a:pt x="18" y="13"/>
                  </a:cubicBezTo>
                  <a:cubicBezTo>
                    <a:pt x="18" y="16"/>
                    <a:pt x="19" y="19"/>
                    <a:pt x="19" y="19"/>
                  </a:cubicBezTo>
                  <a:lnTo>
                    <a:pt x="18" y="19"/>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1192"/>
            <p:cNvSpPr>
              <a:spLocks/>
            </p:cNvSpPr>
            <p:nvPr/>
          </p:nvSpPr>
          <p:spPr bwMode="auto">
            <a:xfrm>
              <a:off x="2013413" y="3031479"/>
              <a:ext cx="33715" cy="35435"/>
            </a:xfrm>
            <a:custGeom>
              <a:avLst/>
              <a:gdLst>
                <a:gd name="T0" fmla="*/ 5 w 15"/>
                <a:gd name="T1" fmla="*/ 10 h 16"/>
                <a:gd name="T2" fmla="*/ 1 w 15"/>
                <a:gd name="T3" fmla="*/ 11 h 16"/>
                <a:gd name="T4" fmla="*/ 0 w 15"/>
                <a:gd name="T5" fmla="*/ 4 h 16"/>
                <a:gd name="T6" fmla="*/ 0 w 15"/>
                <a:gd name="T7" fmla="*/ 3 h 16"/>
                <a:gd name="T8" fmla="*/ 5 w 15"/>
                <a:gd name="T9" fmla="*/ 2 h 16"/>
                <a:gd name="T10" fmla="*/ 8 w 15"/>
                <a:gd name="T11" fmla="*/ 0 h 16"/>
                <a:gd name="T12" fmla="*/ 15 w 15"/>
                <a:gd name="T13" fmla="*/ 2 h 16"/>
                <a:gd name="T14" fmla="*/ 10 w 15"/>
                <a:gd name="T15" fmla="*/ 4 h 16"/>
                <a:gd name="T16" fmla="*/ 8 w 15"/>
                <a:gd name="T17" fmla="*/ 1 h 16"/>
                <a:gd name="T18" fmla="*/ 8 w 15"/>
                <a:gd name="T19" fmla="*/ 5 h 16"/>
                <a:gd name="T20" fmla="*/ 5 w 15"/>
                <a:gd name="T21" fmla="*/ 3 h 16"/>
                <a:gd name="T22" fmla="*/ 6 w 15"/>
                <a:gd name="T23" fmla="*/ 7 h 16"/>
                <a:gd name="T24" fmla="*/ 0 w 15"/>
                <a:gd name="T25" fmla="*/ 4 h 16"/>
                <a:gd name="T26" fmla="*/ 5 w 15"/>
                <a:gd name="T2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16">
                  <a:moveTo>
                    <a:pt x="5" y="10"/>
                  </a:moveTo>
                  <a:cubicBezTo>
                    <a:pt x="5" y="10"/>
                    <a:pt x="1" y="16"/>
                    <a:pt x="1" y="11"/>
                  </a:cubicBezTo>
                  <a:cubicBezTo>
                    <a:pt x="1" y="7"/>
                    <a:pt x="0" y="6"/>
                    <a:pt x="0" y="4"/>
                  </a:cubicBezTo>
                  <a:cubicBezTo>
                    <a:pt x="0" y="4"/>
                    <a:pt x="0" y="4"/>
                    <a:pt x="0" y="3"/>
                  </a:cubicBezTo>
                  <a:cubicBezTo>
                    <a:pt x="2" y="1"/>
                    <a:pt x="5" y="2"/>
                    <a:pt x="5" y="2"/>
                  </a:cubicBezTo>
                  <a:cubicBezTo>
                    <a:pt x="5" y="2"/>
                    <a:pt x="7" y="0"/>
                    <a:pt x="8" y="0"/>
                  </a:cubicBezTo>
                  <a:cubicBezTo>
                    <a:pt x="9" y="0"/>
                    <a:pt x="15" y="0"/>
                    <a:pt x="15" y="2"/>
                  </a:cubicBezTo>
                  <a:cubicBezTo>
                    <a:pt x="15" y="5"/>
                    <a:pt x="11" y="6"/>
                    <a:pt x="10" y="4"/>
                  </a:cubicBezTo>
                  <a:cubicBezTo>
                    <a:pt x="8" y="1"/>
                    <a:pt x="8" y="1"/>
                    <a:pt x="8" y="1"/>
                  </a:cubicBezTo>
                  <a:cubicBezTo>
                    <a:pt x="8" y="1"/>
                    <a:pt x="10" y="5"/>
                    <a:pt x="8" y="5"/>
                  </a:cubicBezTo>
                  <a:cubicBezTo>
                    <a:pt x="7" y="5"/>
                    <a:pt x="5" y="3"/>
                    <a:pt x="5" y="3"/>
                  </a:cubicBezTo>
                  <a:cubicBezTo>
                    <a:pt x="5" y="3"/>
                    <a:pt x="8" y="7"/>
                    <a:pt x="6" y="7"/>
                  </a:cubicBezTo>
                  <a:cubicBezTo>
                    <a:pt x="4" y="8"/>
                    <a:pt x="0" y="4"/>
                    <a:pt x="0" y="4"/>
                  </a:cubicBezTo>
                  <a:cubicBezTo>
                    <a:pt x="0" y="4"/>
                    <a:pt x="6" y="9"/>
                    <a:pt x="5" y="1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1193"/>
            <p:cNvSpPr>
              <a:spLocks/>
            </p:cNvSpPr>
            <p:nvPr/>
          </p:nvSpPr>
          <p:spPr bwMode="auto">
            <a:xfrm>
              <a:off x="2021842" y="3039657"/>
              <a:ext cx="21071" cy="23170"/>
            </a:xfrm>
            <a:custGeom>
              <a:avLst/>
              <a:gdLst>
                <a:gd name="T0" fmla="*/ 2 w 9"/>
                <a:gd name="T1" fmla="*/ 7 h 10"/>
                <a:gd name="T2" fmla="*/ 8 w 9"/>
                <a:gd name="T3" fmla="*/ 6 h 10"/>
                <a:gd name="T4" fmla="*/ 5 w 9"/>
                <a:gd name="T5" fmla="*/ 1 h 10"/>
                <a:gd name="T6" fmla="*/ 2 w 9"/>
                <a:gd name="T7" fmla="*/ 7 h 10"/>
              </a:gdLst>
              <a:ahLst/>
              <a:cxnLst>
                <a:cxn ang="0">
                  <a:pos x="T0" y="T1"/>
                </a:cxn>
                <a:cxn ang="0">
                  <a:pos x="T2" y="T3"/>
                </a:cxn>
                <a:cxn ang="0">
                  <a:pos x="T4" y="T5"/>
                </a:cxn>
                <a:cxn ang="0">
                  <a:pos x="T6" y="T7"/>
                </a:cxn>
              </a:cxnLst>
              <a:rect l="0" t="0" r="r" b="b"/>
              <a:pathLst>
                <a:path w="9" h="10">
                  <a:moveTo>
                    <a:pt x="2" y="7"/>
                  </a:moveTo>
                  <a:cubicBezTo>
                    <a:pt x="2" y="7"/>
                    <a:pt x="6" y="10"/>
                    <a:pt x="8" y="6"/>
                  </a:cubicBezTo>
                  <a:cubicBezTo>
                    <a:pt x="9" y="3"/>
                    <a:pt x="7" y="2"/>
                    <a:pt x="5" y="1"/>
                  </a:cubicBezTo>
                  <a:cubicBezTo>
                    <a:pt x="3" y="0"/>
                    <a:pt x="0" y="4"/>
                    <a:pt x="2" y="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1194"/>
            <p:cNvSpPr>
              <a:spLocks/>
            </p:cNvSpPr>
            <p:nvPr/>
          </p:nvSpPr>
          <p:spPr bwMode="auto">
            <a:xfrm>
              <a:off x="2031677" y="3056011"/>
              <a:ext cx="54786" cy="77687"/>
            </a:xfrm>
            <a:custGeom>
              <a:avLst/>
              <a:gdLst>
                <a:gd name="T0" fmla="*/ 0 w 24"/>
                <a:gd name="T1" fmla="*/ 5 h 35"/>
                <a:gd name="T2" fmla="*/ 3 w 24"/>
                <a:gd name="T3" fmla="*/ 14 h 35"/>
                <a:gd name="T4" fmla="*/ 4 w 24"/>
                <a:gd name="T5" fmla="*/ 20 h 35"/>
                <a:gd name="T6" fmla="*/ 7 w 24"/>
                <a:gd name="T7" fmla="*/ 22 h 35"/>
                <a:gd name="T8" fmla="*/ 8 w 24"/>
                <a:gd name="T9" fmla="*/ 24 h 35"/>
                <a:gd name="T10" fmla="*/ 3 w 24"/>
                <a:gd name="T11" fmla="*/ 26 h 35"/>
                <a:gd name="T12" fmla="*/ 6 w 24"/>
                <a:gd name="T13" fmla="*/ 28 h 35"/>
                <a:gd name="T14" fmla="*/ 12 w 24"/>
                <a:gd name="T15" fmla="*/ 33 h 35"/>
                <a:gd name="T16" fmla="*/ 12 w 24"/>
                <a:gd name="T17" fmla="*/ 29 h 35"/>
                <a:gd name="T18" fmla="*/ 10 w 24"/>
                <a:gd name="T19" fmla="*/ 25 h 35"/>
                <a:gd name="T20" fmla="*/ 14 w 24"/>
                <a:gd name="T21" fmla="*/ 28 h 35"/>
                <a:gd name="T22" fmla="*/ 20 w 24"/>
                <a:gd name="T23" fmla="*/ 34 h 35"/>
                <a:gd name="T24" fmla="*/ 20 w 24"/>
                <a:gd name="T25" fmla="*/ 28 h 35"/>
                <a:gd name="T26" fmla="*/ 21 w 24"/>
                <a:gd name="T27" fmla="*/ 24 h 35"/>
                <a:gd name="T28" fmla="*/ 17 w 24"/>
                <a:gd name="T29" fmla="*/ 21 h 35"/>
                <a:gd name="T30" fmla="*/ 21 w 24"/>
                <a:gd name="T31" fmla="*/ 15 h 35"/>
                <a:gd name="T32" fmla="*/ 16 w 24"/>
                <a:gd name="T33" fmla="*/ 18 h 35"/>
                <a:gd name="T34" fmla="*/ 17 w 24"/>
                <a:gd name="T35" fmla="*/ 19 h 35"/>
                <a:gd name="T36" fmla="*/ 14 w 24"/>
                <a:gd name="T37" fmla="*/ 18 h 35"/>
                <a:gd name="T38" fmla="*/ 12 w 24"/>
                <a:gd name="T39" fmla="*/ 15 h 35"/>
                <a:gd name="T40" fmla="*/ 11 w 24"/>
                <a:gd name="T41" fmla="*/ 9 h 35"/>
                <a:gd name="T42" fmla="*/ 9 w 24"/>
                <a:gd name="T43" fmla="*/ 9 h 35"/>
                <a:gd name="T44" fmla="*/ 0 w 24"/>
                <a:gd name="T45"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35">
                  <a:moveTo>
                    <a:pt x="0" y="5"/>
                  </a:moveTo>
                  <a:cubicBezTo>
                    <a:pt x="0" y="5"/>
                    <a:pt x="2" y="12"/>
                    <a:pt x="3" y="14"/>
                  </a:cubicBezTo>
                  <a:cubicBezTo>
                    <a:pt x="4" y="17"/>
                    <a:pt x="4" y="19"/>
                    <a:pt x="4" y="20"/>
                  </a:cubicBezTo>
                  <a:cubicBezTo>
                    <a:pt x="4" y="21"/>
                    <a:pt x="7" y="22"/>
                    <a:pt x="7" y="22"/>
                  </a:cubicBezTo>
                  <a:cubicBezTo>
                    <a:pt x="8" y="24"/>
                    <a:pt x="8" y="24"/>
                    <a:pt x="8" y="24"/>
                  </a:cubicBezTo>
                  <a:cubicBezTo>
                    <a:pt x="8" y="24"/>
                    <a:pt x="4" y="24"/>
                    <a:pt x="3" y="26"/>
                  </a:cubicBezTo>
                  <a:cubicBezTo>
                    <a:pt x="3" y="27"/>
                    <a:pt x="4" y="26"/>
                    <a:pt x="6" y="28"/>
                  </a:cubicBezTo>
                  <a:cubicBezTo>
                    <a:pt x="8" y="30"/>
                    <a:pt x="10" y="35"/>
                    <a:pt x="12" y="33"/>
                  </a:cubicBezTo>
                  <a:cubicBezTo>
                    <a:pt x="14" y="32"/>
                    <a:pt x="13" y="31"/>
                    <a:pt x="12" y="29"/>
                  </a:cubicBezTo>
                  <a:cubicBezTo>
                    <a:pt x="10" y="26"/>
                    <a:pt x="10" y="25"/>
                    <a:pt x="10" y="25"/>
                  </a:cubicBezTo>
                  <a:cubicBezTo>
                    <a:pt x="10" y="25"/>
                    <a:pt x="13" y="26"/>
                    <a:pt x="14" y="28"/>
                  </a:cubicBezTo>
                  <a:cubicBezTo>
                    <a:pt x="16" y="30"/>
                    <a:pt x="19" y="34"/>
                    <a:pt x="20" y="34"/>
                  </a:cubicBezTo>
                  <a:cubicBezTo>
                    <a:pt x="22" y="33"/>
                    <a:pt x="22" y="29"/>
                    <a:pt x="20" y="28"/>
                  </a:cubicBezTo>
                  <a:cubicBezTo>
                    <a:pt x="18" y="26"/>
                    <a:pt x="22" y="25"/>
                    <a:pt x="21" y="24"/>
                  </a:cubicBezTo>
                  <a:cubicBezTo>
                    <a:pt x="19" y="22"/>
                    <a:pt x="17" y="23"/>
                    <a:pt x="17" y="21"/>
                  </a:cubicBezTo>
                  <a:cubicBezTo>
                    <a:pt x="17" y="19"/>
                    <a:pt x="24" y="18"/>
                    <a:pt x="21" y="15"/>
                  </a:cubicBezTo>
                  <a:cubicBezTo>
                    <a:pt x="18" y="13"/>
                    <a:pt x="13" y="15"/>
                    <a:pt x="16" y="18"/>
                  </a:cubicBezTo>
                  <a:cubicBezTo>
                    <a:pt x="17" y="19"/>
                    <a:pt x="17" y="19"/>
                    <a:pt x="17" y="19"/>
                  </a:cubicBezTo>
                  <a:cubicBezTo>
                    <a:pt x="17" y="19"/>
                    <a:pt x="15" y="19"/>
                    <a:pt x="14" y="18"/>
                  </a:cubicBezTo>
                  <a:cubicBezTo>
                    <a:pt x="13" y="18"/>
                    <a:pt x="12" y="17"/>
                    <a:pt x="12" y="15"/>
                  </a:cubicBezTo>
                  <a:cubicBezTo>
                    <a:pt x="12" y="12"/>
                    <a:pt x="11" y="9"/>
                    <a:pt x="11" y="9"/>
                  </a:cubicBezTo>
                  <a:cubicBezTo>
                    <a:pt x="11" y="9"/>
                    <a:pt x="11" y="9"/>
                    <a:pt x="9" y="9"/>
                  </a:cubicBezTo>
                  <a:cubicBezTo>
                    <a:pt x="7" y="9"/>
                    <a:pt x="2" y="0"/>
                    <a:pt x="0" y="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1195"/>
            <p:cNvSpPr>
              <a:spLocks/>
            </p:cNvSpPr>
            <p:nvPr/>
          </p:nvSpPr>
          <p:spPr bwMode="auto">
            <a:xfrm>
              <a:off x="2038700" y="3051922"/>
              <a:ext cx="33715" cy="25895"/>
            </a:xfrm>
            <a:custGeom>
              <a:avLst/>
              <a:gdLst>
                <a:gd name="T0" fmla="*/ 7 w 15"/>
                <a:gd name="T1" fmla="*/ 7 h 12"/>
                <a:gd name="T2" fmla="*/ 3 w 15"/>
                <a:gd name="T3" fmla="*/ 2 h 12"/>
                <a:gd name="T4" fmla="*/ 9 w 15"/>
                <a:gd name="T5" fmla="*/ 3 h 12"/>
                <a:gd name="T6" fmla="*/ 13 w 15"/>
                <a:gd name="T7" fmla="*/ 10 h 12"/>
                <a:gd name="T8" fmla="*/ 7 w 15"/>
                <a:gd name="T9" fmla="*/ 7 h 12"/>
              </a:gdLst>
              <a:ahLst/>
              <a:cxnLst>
                <a:cxn ang="0">
                  <a:pos x="T0" y="T1"/>
                </a:cxn>
                <a:cxn ang="0">
                  <a:pos x="T2" y="T3"/>
                </a:cxn>
                <a:cxn ang="0">
                  <a:pos x="T4" y="T5"/>
                </a:cxn>
                <a:cxn ang="0">
                  <a:pos x="T6" y="T7"/>
                </a:cxn>
                <a:cxn ang="0">
                  <a:pos x="T8" y="T9"/>
                </a:cxn>
              </a:cxnLst>
              <a:rect l="0" t="0" r="r" b="b"/>
              <a:pathLst>
                <a:path w="15" h="12">
                  <a:moveTo>
                    <a:pt x="7" y="7"/>
                  </a:moveTo>
                  <a:cubicBezTo>
                    <a:pt x="7" y="7"/>
                    <a:pt x="0" y="4"/>
                    <a:pt x="3" y="2"/>
                  </a:cubicBezTo>
                  <a:cubicBezTo>
                    <a:pt x="5" y="0"/>
                    <a:pt x="8" y="2"/>
                    <a:pt x="9" y="3"/>
                  </a:cubicBezTo>
                  <a:cubicBezTo>
                    <a:pt x="11" y="4"/>
                    <a:pt x="15" y="8"/>
                    <a:pt x="13" y="10"/>
                  </a:cubicBezTo>
                  <a:cubicBezTo>
                    <a:pt x="11" y="12"/>
                    <a:pt x="7" y="7"/>
                    <a:pt x="7" y="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1196"/>
            <p:cNvSpPr>
              <a:spLocks/>
            </p:cNvSpPr>
            <p:nvPr/>
          </p:nvSpPr>
          <p:spPr bwMode="auto">
            <a:xfrm>
              <a:off x="2082249" y="3075092"/>
              <a:ext cx="18262" cy="40887"/>
            </a:xfrm>
            <a:custGeom>
              <a:avLst/>
              <a:gdLst>
                <a:gd name="T0" fmla="*/ 1 w 8"/>
                <a:gd name="T1" fmla="*/ 3 h 18"/>
                <a:gd name="T2" fmla="*/ 1 w 8"/>
                <a:gd name="T3" fmla="*/ 16 h 18"/>
                <a:gd name="T4" fmla="*/ 3 w 8"/>
                <a:gd name="T5" fmla="*/ 18 h 18"/>
                <a:gd name="T6" fmla="*/ 7 w 8"/>
                <a:gd name="T7" fmla="*/ 14 h 18"/>
                <a:gd name="T8" fmla="*/ 7 w 8"/>
                <a:gd name="T9" fmla="*/ 8 h 18"/>
                <a:gd name="T10" fmla="*/ 4 w 8"/>
                <a:gd name="T11" fmla="*/ 3 h 18"/>
                <a:gd name="T12" fmla="*/ 1 w 8"/>
                <a:gd name="T13" fmla="*/ 3 h 18"/>
              </a:gdLst>
              <a:ahLst/>
              <a:cxnLst>
                <a:cxn ang="0">
                  <a:pos x="T0" y="T1"/>
                </a:cxn>
                <a:cxn ang="0">
                  <a:pos x="T2" y="T3"/>
                </a:cxn>
                <a:cxn ang="0">
                  <a:pos x="T4" y="T5"/>
                </a:cxn>
                <a:cxn ang="0">
                  <a:pos x="T6" y="T7"/>
                </a:cxn>
                <a:cxn ang="0">
                  <a:pos x="T8" y="T9"/>
                </a:cxn>
                <a:cxn ang="0">
                  <a:pos x="T10" y="T11"/>
                </a:cxn>
                <a:cxn ang="0">
                  <a:pos x="T12" y="T13"/>
                </a:cxn>
              </a:cxnLst>
              <a:rect l="0" t="0" r="r" b="b"/>
              <a:pathLst>
                <a:path w="8" h="18">
                  <a:moveTo>
                    <a:pt x="1" y="3"/>
                  </a:moveTo>
                  <a:cubicBezTo>
                    <a:pt x="1" y="16"/>
                    <a:pt x="1" y="16"/>
                    <a:pt x="1" y="16"/>
                  </a:cubicBezTo>
                  <a:cubicBezTo>
                    <a:pt x="1" y="16"/>
                    <a:pt x="0" y="18"/>
                    <a:pt x="3" y="18"/>
                  </a:cubicBezTo>
                  <a:cubicBezTo>
                    <a:pt x="7" y="18"/>
                    <a:pt x="8" y="17"/>
                    <a:pt x="7" y="14"/>
                  </a:cubicBezTo>
                  <a:cubicBezTo>
                    <a:pt x="6" y="11"/>
                    <a:pt x="5" y="10"/>
                    <a:pt x="7" y="8"/>
                  </a:cubicBezTo>
                  <a:cubicBezTo>
                    <a:pt x="8" y="6"/>
                    <a:pt x="4" y="4"/>
                    <a:pt x="4" y="3"/>
                  </a:cubicBezTo>
                  <a:cubicBezTo>
                    <a:pt x="4" y="2"/>
                    <a:pt x="2" y="0"/>
                    <a:pt x="1" y="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1197"/>
            <p:cNvSpPr>
              <a:spLocks/>
            </p:cNvSpPr>
            <p:nvPr/>
          </p:nvSpPr>
          <p:spPr bwMode="auto">
            <a:xfrm>
              <a:off x="2111749" y="3109165"/>
              <a:ext cx="8429" cy="14992"/>
            </a:xfrm>
            <a:custGeom>
              <a:avLst/>
              <a:gdLst>
                <a:gd name="T0" fmla="*/ 0 w 4"/>
                <a:gd name="T1" fmla="*/ 2 h 7"/>
                <a:gd name="T2" fmla="*/ 0 w 4"/>
                <a:gd name="T3" fmla="*/ 5 h 7"/>
                <a:gd name="T4" fmla="*/ 3 w 4"/>
                <a:gd name="T5" fmla="*/ 5 h 7"/>
                <a:gd name="T6" fmla="*/ 4 w 4"/>
                <a:gd name="T7" fmla="*/ 1 h 7"/>
                <a:gd name="T8" fmla="*/ 0 w 4"/>
                <a:gd name="T9" fmla="*/ 2 h 7"/>
              </a:gdLst>
              <a:ahLst/>
              <a:cxnLst>
                <a:cxn ang="0">
                  <a:pos x="T0" y="T1"/>
                </a:cxn>
                <a:cxn ang="0">
                  <a:pos x="T2" y="T3"/>
                </a:cxn>
                <a:cxn ang="0">
                  <a:pos x="T4" y="T5"/>
                </a:cxn>
                <a:cxn ang="0">
                  <a:pos x="T6" y="T7"/>
                </a:cxn>
                <a:cxn ang="0">
                  <a:pos x="T8" y="T9"/>
                </a:cxn>
              </a:cxnLst>
              <a:rect l="0" t="0" r="r" b="b"/>
              <a:pathLst>
                <a:path w="4" h="7">
                  <a:moveTo>
                    <a:pt x="0" y="2"/>
                  </a:moveTo>
                  <a:cubicBezTo>
                    <a:pt x="0" y="5"/>
                    <a:pt x="0" y="5"/>
                    <a:pt x="0" y="5"/>
                  </a:cubicBezTo>
                  <a:cubicBezTo>
                    <a:pt x="0" y="5"/>
                    <a:pt x="2" y="7"/>
                    <a:pt x="3" y="5"/>
                  </a:cubicBezTo>
                  <a:cubicBezTo>
                    <a:pt x="4" y="3"/>
                    <a:pt x="4" y="1"/>
                    <a:pt x="4" y="1"/>
                  </a:cubicBezTo>
                  <a:cubicBezTo>
                    <a:pt x="4" y="1"/>
                    <a:pt x="1" y="0"/>
                    <a:pt x="0" y="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1198"/>
            <p:cNvSpPr>
              <a:spLocks/>
            </p:cNvSpPr>
            <p:nvPr/>
          </p:nvSpPr>
          <p:spPr bwMode="auto">
            <a:xfrm>
              <a:off x="1958628" y="2982414"/>
              <a:ext cx="39334" cy="35435"/>
            </a:xfrm>
            <a:custGeom>
              <a:avLst/>
              <a:gdLst>
                <a:gd name="T0" fmla="*/ 1 w 17"/>
                <a:gd name="T1" fmla="*/ 6 h 16"/>
                <a:gd name="T2" fmla="*/ 5 w 17"/>
                <a:gd name="T3" fmla="*/ 9 h 16"/>
                <a:gd name="T4" fmla="*/ 9 w 17"/>
                <a:gd name="T5" fmla="*/ 16 h 16"/>
                <a:gd name="T6" fmla="*/ 13 w 17"/>
                <a:gd name="T7" fmla="*/ 14 h 16"/>
                <a:gd name="T8" fmla="*/ 15 w 17"/>
                <a:gd name="T9" fmla="*/ 11 h 16"/>
                <a:gd name="T10" fmla="*/ 11 w 17"/>
                <a:gd name="T11" fmla="*/ 7 h 16"/>
                <a:gd name="T12" fmla="*/ 9 w 17"/>
                <a:gd name="T13" fmla="*/ 1 h 16"/>
                <a:gd name="T14" fmla="*/ 5 w 17"/>
                <a:gd name="T15" fmla="*/ 2 h 16"/>
                <a:gd name="T16" fmla="*/ 0 w 17"/>
                <a:gd name="T17" fmla="*/ 6 h 16"/>
                <a:gd name="T18" fmla="*/ 1 w 17"/>
                <a:gd name="T1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6">
                  <a:moveTo>
                    <a:pt x="1" y="6"/>
                  </a:moveTo>
                  <a:cubicBezTo>
                    <a:pt x="5" y="9"/>
                    <a:pt x="5" y="9"/>
                    <a:pt x="5" y="9"/>
                  </a:cubicBezTo>
                  <a:cubicBezTo>
                    <a:pt x="9" y="16"/>
                    <a:pt x="9" y="16"/>
                    <a:pt x="9" y="16"/>
                  </a:cubicBezTo>
                  <a:cubicBezTo>
                    <a:pt x="9" y="16"/>
                    <a:pt x="11" y="13"/>
                    <a:pt x="13" y="14"/>
                  </a:cubicBezTo>
                  <a:cubicBezTo>
                    <a:pt x="15" y="16"/>
                    <a:pt x="17" y="12"/>
                    <a:pt x="15" y="11"/>
                  </a:cubicBezTo>
                  <a:cubicBezTo>
                    <a:pt x="14" y="9"/>
                    <a:pt x="12" y="9"/>
                    <a:pt x="11" y="7"/>
                  </a:cubicBezTo>
                  <a:cubicBezTo>
                    <a:pt x="10" y="5"/>
                    <a:pt x="9" y="1"/>
                    <a:pt x="9" y="1"/>
                  </a:cubicBezTo>
                  <a:cubicBezTo>
                    <a:pt x="9" y="0"/>
                    <a:pt x="5" y="0"/>
                    <a:pt x="5" y="2"/>
                  </a:cubicBezTo>
                  <a:cubicBezTo>
                    <a:pt x="5" y="4"/>
                    <a:pt x="0" y="3"/>
                    <a:pt x="0" y="6"/>
                  </a:cubicBezTo>
                  <a:cubicBezTo>
                    <a:pt x="1" y="8"/>
                    <a:pt x="1" y="6"/>
                    <a:pt x="1" y="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1199"/>
            <p:cNvSpPr>
              <a:spLocks/>
            </p:cNvSpPr>
            <p:nvPr/>
          </p:nvSpPr>
          <p:spPr bwMode="auto">
            <a:xfrm>
              <a:off x="1999366" y="2985139"/>
              <a:ext cx="28096" cy="49065"/>
            </a:xfrm>
            <a:custGeom>
              <a:avLst/>
              <a:gdLst>
                <a:gd name="T0" fmla="*/ 0 w 12"/>
                <a:gd name="T1" fmla="*/ 0 h 22"/>
                <a:gd name="T2" fmla="*/ 3 w 12"/>
                <a:gd name="T3" fmla="*/ 19 h 22"/>
                <a:gd name="T4" fmla="*/ 5 w 12"/>
                <a:gd name="T5" fmla="*/ 22 h 22"/>
                <a:gd name="T6" fmla="*/ 6 w 12"/>
                <a:gd name="T7" fmla="*/ 19 h 22"/>
                <a:gd name="T8" fmla="*/ 7 w 12"/>
                <a:gd name="T9" fmla="*/ 15 h 22"/>
                <a:gd name="T10" fmla="*/ 11 w 12"/>
                <a:gd name="T11" fmla="*/ 10 h 22"/>
                <a:gd name="T12" fmla="*/ 0 w 1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2" h="22">
                  <a:moveTo>
                    <a:pt x="0" y="0"/>
                  </a:moveTo>
                  <a:cubicBezTo>
                    <a:pt x="3" y="19"/>
                    <a:pt x="3" y="19"/>
                    <a:pt x="3" y="19"/>
                  </a:cubicBezTo>
                  <a:cubicBezTo>
                    <a:pt x="3" y="19"/>
                    <a:pt x="4" y="22"/>
                    <a:pt x="5" y="22"/>
                  </a:cubicBezTo>
                  <a:cubicBezTo>
                    <a:pt x="5" y="22"/>
                    <a:pt x="6" y="19"/>
                    <a:pt x="6" y="19"/>
                  </a:cubicBezTo>
                  <a:cubicBezTo>
                    <a:pt x="7" y="15"/>
                    <a:pt x="7" y="15"/>
                    <a:pt x="7" y="15"/>
                  </a:cubicBezTo>
                  <a:cubicBezTo>
                    <a:pt x="7" y="15"/>
                    <a:pt x="12" y="14"/>
                    <a:pt x="11" y="10"/>
                  </a:cubicBezTo>
                  <a:cubicBezTo>
                    <a:pt x="10" y="5"/>
                    <a:pt x="4" y="0"/>
                    <a:pt x="0"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1200"/>
            <p:cNvSpPr>
              <a:spLocks/>
            </p:cNvSpPr>
            <p:nvPr/>
          </p:nvSpPr>
          <p:spPr bwMode="auto">
            <a:xfrm>
              <a:off x="1504881" y="2940163"/>
              <a:ext cx="77262" cy="55880"/>
            </a:xfrm>
            <a:custGeom>
              <a:avLst/>
              <a:gdLst>
                <a:gd name="T0" fmla="*/ 8 w 34"/>
                <a:gd name="T1" fmla="*/ 18 h 25"/>
                <a:gd name="T2" fmla="*/ 3 w 34"/>
                <a:gd name="T3" fmla="*/ 20 h 25"/>
                <a:gd name="T4" fmla="*/ 6 w 34"/>
                <a:gd name="T5" fmla="*/ 16 h 25"/>
                <a:gd name="T6" fmla="*/ 7 w 34"/>
                <a:gd name="T7" fmla="*/ 17 h 25"/>
                <a:gd name="T8" fmla="*/ 3 w 34"/>
                <a:gd name="T9" fmla="*/ 13 h 25"/>
                <a:gd name="T10" fmla="*/ 3 w 34"/>
                <a:gd name="T11" fmla="*/ 11 h 25"/>
                <a:gd name="T12" fmla="*/ 8 w 34"/>
                <a:gd name="T13" fmla="*/ 7 h 25"/>
                <a:gd name="T14" fmla="*/ 14 w 34"/>
                <a:gd name="T15" fmla="*/ 7 h 25"/>
                <a:gd name="T16" fmla="*/ 16 w 34"/>
                <a:gd name="T17" fmla="*/ 11 h 25"/>
                <a:gd name="T18" fmla="*/ 18 w 34"/>
                <a:gd name="T19" fmla="*/ 7 h 25"/>
                <a:gd name="T20" fmla="*/ 14 w 34"/>
                <a:gd name="T21" fmla="*/ 2 h 25"/>
                <a:gd name="T22" fmla="*/ 19 w 34"/>
                <a:gd name="T23" fmla="*/ 3 h 25"/>
                <a:gd name="T24" fmla="*/ 22 w 34"/>
                <a:gd name="T25" fmla="*/ 5 h 25"/>
                <a:gd name="T26" fmla="*/ 27 w 34"/>
                <a:gd name="T27" fmla="*/ 5 h 25"/>
                <a:gd name="T28" fmla="*/ 28 w 34"/>
                <a:gd name="T29" fmla="*/ 9 h 25"/>
                <a:gd name="T30" fmla="*/ 34 w 34"/>
                <a:gd name="T31" fmla="*/ 11 h 25"/>
                <a:gd name="T32" fmla="*/ 29 w 34"/>
                <a:gd name="T33" fmla="*/ 12 h 25"/>
                <a:gd name="T34" fmla="*/ 31 w 34"/>
                <a:gd name="T35" fmla="*/ 16 h 25"/>
                <a:gd name="T36" fmla="*/ 26 w 34"/>
                <a:gd name="T37" fmla="*/ 14 h 25"/>
                <a:gd name="T38" fmla="*/ 23 w 34"/>
                <a:gd name="T39" fmla="*/ 15 h 25"/>
                <a:gd name="T40" fmla="*/ 23 w 34"/>
                <a:gd name="T41" fmla="*/ 19 h 25"/>
                <a:gd name="T42" fmla="*/ 16 w 34"/>
                <a:gd name="T43" fmla="*/ 22 h 25"/>
                <a:gd name="T44" fmla="*/ 16 w 34"/>
                <a:gd name="T45" fmla="*/ 19 h 25"/>
                <a:gd name="T46" fmla="*/ 13 w 34"/>
                <a:gd name="T47" fmla="*/ 21 h 25"/>
                <a:gd name="T48" fmla="*/ 7 w 34"/>
                <a:gd name="T49" fmla="*/ 24 h 25"/>
                <a:gd name="T50" fmla="*/ 9 w 34"/>
                <a:gd name="T51" fmla="*/ 19 h 25"/>
                <a:gd name="T52" fmla="*/ 8 w 34"/>
                <a:gd name="T53" fmla="*/ 1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 h="25">
                  <a:moveTo>
                    <a:pt x="8" y="18"/>
                  </a:moveTo>
                  <a:cubicBezTo>
                    <a:pt x="8" y="18"/>
                    <a:pt x="6" y="25"/>
                    <a:pt x="3" y="20"/>
                  </a:cubicBezTo>
                  <a:cubicBezTo>
                    <a:pt x="0" y="16"/>
                    <a:pt x="3" y="15"/>
                    <a:pt x="6" y="16"/>
                  </a:cubicBezTo>
                  <a:cubicBezTo>
                    <a:pt x="8" y="17"/>
                    <a:pt x="7" y="17"/>
                    <a:pt x="7" y="17"/>
                  </a:cubicBezTo>
                  <a:cubicBezTo>
                    <a:pt x="3" y="13"/>
                    <a:pt x="3" y="13"/>
                    <a:pt x="3" y="13"/>
                  </a:cubicBezTo>
                  <a:cubicBezTo>
                    <a:pt x="3" y="13"/>
                    <a:pt x="0" y="13"/>
                    <a:pt x="3" y="11"/>
                  </a:cubicBezTo>
                  <a:cubicBezTo>
                    <a:pt x="6" y="9"/>
                    <a:pt x="7" y="8"/>
                    <a:pt x="8" y="7"/>
                  </a:cubicBezTo>
                  <a:cubicBezTo>
                    <a:pt x="9" y="6"/>
                    <a:pt x="13" y="5"/>
                    <a:pt x="14" y="7"/>
                  </a:cubicBezTo>
                  <a:cubicBezTo>
                    <a:pt x="14" y="10"/>
                    <a:pt x="12" y="12"/>
                    <a:pt x="16" y="11"/>
                  </a:cubicBezTo>
                  <a:cubicBezTo>
                    <a:pt x="19" y="10"/>
                    <a:pt x="19" y="9"/>
                    <a:pt x="18" y="7"/>
                  </a:cubicBezTo>
                  <a:cubicBezTo>
                    <a:pt x="16" y="6"/>
                    <a:pt x="12" y="4"/>
                    <a:pt x="14" y="2"/>
                  </a:cubicBezTo>
                  <a:cubicBezTo>
                    <a:pt x="16" y="1"/>
                    <a:pt x="19" y="0"/>
                    <a:pt x="19" y="3"/>
                  </a:cubicBezTo>
                  <a:cubicBezTo>
                    <a:pt x="19" y="5"/>
                    <a:pt x="21" y="5"/>
                    <a:pt x="22" y="5"/>
                  </a:cubicBezTo>
                  <a:cubicBezTo>
                    <a:pt x="23" y="5"/>
                    <a:pt x="26" y="3"/>
                    <a:pt x="27" y="5"/>
                  </a:cubicBezTo>
                  <a:cubicBezTo>
                    <a:pt x="29" y="7"/>
                    <a:pt x="28" y="9"/>
                    <a:pt x="28" y="9"/>
                  </a:cubicBezTo>
                  <a:cubicBezTo>
                    <a:pt x="28" y="9"/>
                    <a:pt x="34" y="7"/>
                    <a:pt x="34" y="11"/>
                  </a:cubicBezTo>
                  <a:cubicBezTo>
                    <a:pt x="34" y="14"/>
                    <a:pt x="29" y="12"/>
                    <a:pt x="29" y="12"/>
                  </a:cubicBezTo>
                  <a:cubicBezTo>
                    <a:pt x="29" y="12"/>
                    <a:pt x="33" y="14"/>
                    <a:pt x="31" y="16"/>
                  </a:cubicBezTo>
                  <a:cubicBezTo>
                    <a:pt x="29" y="17"/>
                    <a:pt x="26" y="14"/>
                    <a:pt x="26" y="14"/>
                  </a:cubicBezTo>
                  <a:cubicBezTo>
                    <a:pt x="23" y="15"/>
                    <a:pt x="23" y="15"/>
                    <a:pt x="23" y="15"/>
                  </a:cubicBezTo>
                  <a:cubicBezTo>
                    <a:pt x="23" y="15"/>
                    <a:pt x="25" y="19"/>
                    <a:pt x="23" y="19"/>
                  </a:cubicBezTo>
                  <a:cubicBezTo>
                    <a:pt x="21" y="20"/>
                    <a:pt x="17" y="24"/>
                    <a:pt x="16" y="22"/>
                  </a:cubicBezTo>
                  <a:cubicBezTo>
                    <a:pt x="15" y="21"/>
                    <a:pt x="18" y="19"/>
                    <a:pt x="16" y="19"/>
                  </a:cubicBezTo>
                  <a:cubicBezTo>
                    <a:pt x="14" y="18"/>
                    <a:pt x="14" y="19"/>
                    <a:pt x="13" y="21"/>
                  </a:cubicBezTo>
                  <a:cubicBezTo>
                    <a:pt x="11" y="23"/>
                    <a:pt x="7" y="25"/>
                    <a:pt x="7" y="24"/>
                  </a:cubicBezTo>
                  <a:cubicBezTo>
                    <a:pt x="6" y="24"/>
                    <a:pt x="10" y="21"/>
                    <a:pt x="9" y="19"/>
                  </a:cubicBezTo>
                  <a:cubicBezTo>
                    <a:pt x="7" y="17"/>
                    <a:pt x="8" y="18"/>
                    <a:pt x="8" y="1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Freeform 1201"/>
            <p:cNvSpPr>
              <a:spLocks/>
            </p:cNvSpPr>
            <p:nvPr/>
          </p:nvSpPr>
          <p:spPr bwMode="auto">
            <a:xfrm>
              <a:off x="1486619" y="2993317"/>
              <a:ext cx="28096" cy="13629"/>
            </a:xfrm>
            <a:custGeom>
              <a:avLst/>
              <a:gdLst>
                <a:gd name="T0" fmla="*/ 8 w 12"/>
                <a:gd name="T1" fmla="*/ 0 h 6"/>
                <a:gd name="T2" fmla="*/ 5 w 12"/>
                <a:gd name="T3" fmla="*/ 5 h 6"/>
                <a:gd name="T4" fmla="*/ 12 w 12"/>
                <a:gd name="T5" fmla="*/ 1 h 6"/>
                <a:gd name="T6" fmla="*/ 8 w 12"/>
                <a:gd name="T7" fmla="*/ 0 h 6"/>
              </a:gdLst>
              <a:ahLst/>
              <a:cxnLst>
                <a:cxn ang="0">
                  <a:pos x="T0" y="T1"/>
                </a:cxn>
                <a:cxn ang="0">
                  <a:pos x="T2" y="T3"/>
                </a:cxn>
                <a:cxn ang="0">
                  <a:pos x="T4" y="T5"/>
                </a:cxn>
                <a:cxn ang="0">
                  <a:pos x="T6" y="T7"/>
                </a:cxn>
              </a:cxnLst>
              <a:rect l="0" t="0" r="r" b="b"/>
              <a:pathLst>
                <a:path w="12" h="6">
                  <a:moveTo>
                    <a:pt x="8" y="0"/>
                  </a:moveTo>
                  <a:cubicBezTo>
                    <a:pt x="8" y="0"/>
                    <a:pt x="0" y="4"/>
                    <a:pt x="5" y="5"/>
                  </a:cubicBezTo>
                  <a:cubicBezTo>
                    <a:pt x="10" y="6"/>
                    <a:pt x="12" y="3"/>
                    <a:pt x="12" y="1"/>
                  </a:cubicBezTo>
                  <a:cubicBezTo>
                    <a:pt x="12" y="0"/>
                    <a:pt x="8" y="0"/>
                    <a:pt x="8"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1202"/>
            <p:cNvSpPr>
              <a:spLocks/>
            </p:cNvSpPr>
            <p:nvPr/>
          </p:nvSpPr>
          <p:spPr bwMode="auto">
            <a:xfrm>
              <a:off x="1454308" y="3016487"/>
              <a:ext cx="25286" cy="21806"/>
            </a:xfrm>
            <a:custGeom>
              <a:avLst/>
              <a:gdLst>
                <a:gd name="T0" fmla="*/ 11 w 11"/>
                <a:gd name="T1" fmla="*/ 0 h 10"/>
                <a:gd name="T2" fmla="*/ 6 w 11"/>
                <a:gd name="T3" fmla="*/ 3 h 10"/>
                <a:gd name="T4" fmla="*/ 4 w 11"/>
                <a:gd name="T5" fmla="*/ 7 h 10"/>
                <a:gd name="T6" fmla="*/ 11 w 11"/>
                <a:gd name="T7" fmla="*/ 0 h 10"/>
              </a:gdLst>
              <a:ahLst/>
              <a:cxnLst>
                <a:cxn ang="0">
                  <a:pos x="T0" y="T1"/>
                </a:cxn>
                <a:cxn ang="0">
                  <a:pos x="T2" y="T3"/>
                </a:cxn>
                <a:cxn ang="0">
                  <a:pos x="T4" y="T5"/>
                </a:cxn>
                <a:cxn ang="0">
                  <a:pos x="T6" y="T7"/>
                </a:cxn>
              </a:cxnLst>
              <a:rect l="0" t="0" r="r" b="b"/>
              <a:pathLst>
                <a:path w="11" h="10">
                  <a:moveTo>
                    <a:pt x="11" y="0"/>
                  </a:moveTo>
                  <a:cubicBezTo>
                    <a:pt x="11" y="0"/>
                    <a:pt x="8" y="2"/>
                    <a:pt x="6" y="3"/>
                  </a:cubicBezTo>
                  <a:cubicBezTo>
                    <a:pt x="3" y="4"/>
                    <a:pt x="0" y="6"/>
                    <a:pt x="4" y="7"/>
                  </a:cubicBezTo>
                  <a:cubicBezTo>
                    <a:pt x="8" y="8"/>
                    <a:pt x="10" y="10"/>
                    <a:pt x="11"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1203"/>
            <p:cNvSpPr>
              <a:spLocks/>
            </p:cNvSpPr>
            <p:nvPr/>
          </p:nvSpPr>
          <p:spPr bwMode="auto">
            <a:xfrm>
              <a:off x="1555452" y="2925172"/>
              <a:ext cx="33715" cy="20444"/>
            </a:xfrm>
            <a:custGeom>
              <a:avLst/>
              <a:gdLst>
                <a:gd name="T0" fmla="*/ 5 w 15"/>
                <a:gd name="T1" fmla="*/ 1 h 9"/>
                <a:gd name="T2" fmla="*/ 2 w 15"/>
                <a:gd name="T3" fmla="*/ 5 h 9"/>
                <a:gd name="T4" fmla="*/ 4 w 15"/>
                <a:gd name="T5" fmla="*/ 9 h 9"/>
                <a:gd name="T6" fmla="*/ 12 w 15"/>
                <a:gd name="T7" fmla="*/ 7 h 9"/>
                <a:gd name="T8" fmla="*/ 5 w 15"/>
                <a:gd name="T9" fmla="*/ 1 h 9"/>
              </a:gdLst>
              <a:ahLst/>
              <a:cxnLst>
                <a:cxn ang="0">
                  <a:pos x="T0" y="T1"/>
                </a:cxn>
                <a:cxn ang="0">
                  <a:pos x="T2" y="T3"/>
                </a:cxn>
                <a:cxn ang="0">
                  <a:pos x="T4" y="T5"/>
                </a:cxn>
                <a:cxn ang="0">
                  <a:pos x="T6" y="T7"/>
                </a:cxn>
                <a:cxn ang="0">
                  <a:pos x="T8" y="T9"/>
                </a:cxn>
              </a:cxnLst>
              <a:rect l="0" t="0" r="r" b="b"/>
              <a:pathLst>
                <a:path w="15" h="9">
                  <a:moveTo>
                    <a:pt x="5" y="1"/>
                  </a:moveTo>
                  <a:cubicBezTo>
                    <a:pt x="2" y="5"/>
                    <a:pt x="2" y="5"/>
                    <a:pt x="2" y="5"/>
                  </a:cubicBezTo>
                  <a:cubicBezTo>
                    <a:pt x="2" y="5"/>
                    <a:pt x="0" y="9"/>
                    <a:pt x="4" y="9"/>
                  </a:cubicBezTo>
                  <a:cubicBezTo>
                    <a:pt x="9" y="8"/>
                    <a:pt x="11" y="6"/>
                    <a:pt x="12" y="7"/>
                  </a:cubicBezTo>
                  <a:cubicBezTo>
                    <a:pt x="14" y="8"/>
                    <a:pt x="15" y="0"/>
                    <a:pt x="5" y="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1204"/>
            <p:cNvSpPr>
              <a:spLocks/>
            </p:cNvSpPr>
            <p:nvPr/>
          </p:nvSpPr>
          <p:spPr bwMode="auto">
            <a:xfrm>
              <a:off x="1273091" y="2985139"/>
              <a:ext cx="26691" cy="21806"/>
            </a:xfrm>
            <a:custGeom>
              <a:avLst/>
              <a:gdLst>
                <a:gd name="T0" fmla="*/ 9 w 12"/>
                <a:gd name="T1" fmla="*/ 2 h 10"/>
                <a:gd name="T2" fmla="*/ 4 w 12"/>
                <a:gd name="T3" fmla="*/ 2 h 10"/>
                <a:gd name="T4" fmla="*/ 1 w 12"/>
                <a:gd name="T5" fmla="*/ 3 h 10"/>
                <a:gd name="T6" fmla="*/ 3 w 12"/>
                <a:gd name="T7" fmla="*/ 7 h 10"/>
                <a:gd name="T8" fmla="*/ 7 w 12"/>
                <a:gd name="T9" fmla="*/ 10 h 10"/>
                <a:gd name="T10" fmla="*/ 8 w 12"/>
                <a:gd name="T11" fmla="*/ 7 h 10"/>
                <a:gd name="T12" fmla="*/ 10 w 12"/>
                <a:gd name="T13" fmla="*/ 2 h 10"/>
                <a:gd name="T14" fmla="*/ 9 w 12"/>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0">
                  <a:moveTo>
                    <a:pt x="9" y="2"/>
                  </a:moveTo>
                  <a:cubicBezTo>
                    <a:pt x="8" y="2"/>
                    <a:pt x="7" y="3"/>
                    <a:pt x="4" y="2"/>
                  </a:cubicBezTo>
                  <a:cubicBezTo>
                    <a:pt x="1" y="0"/>
                    <a:pt x="0" y="2"/>
                    <a:pt x="1" y="3"/>
                  </a:cubicBezTo>
                  <a:cubicBezTo>
                    <a:pt x="2" y="5"/>
                    <a:pt x="3" y="6"/>
                    <a:pt x="3" y="7"/>
                  </a:cubicBezTo>
                  <a:cubicBezTo>
                    <a:pt x="3" y="8"/>
                    <a:pt x="5" y="10"/>
                    <a:pt x="7" y="10"/>
                  </a:cubicBezTo>
                  <a:cubicBezTo>
                    <a:pt x="8" y="9"/>
                    <a:pt x="6" y="7"/>
                    <a:pt x="8" y="7"/>
                  </a:cubicBezTo>
                  <a:cubicBezTo>
                    <a:pt x="11" y="7"/>
                    <a:pt x="12" y="3"/>
                    <a:pt x="10" y="2"/>
                  </a:cubicBezTo>
                  <a:cubicBezTo>
                    <a:pt x="7" y="1"/>
                    <a:pt x="9" y="2"/>
                    <a:pt x="9" y="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1205"/>
            <p:cNvSpPr>
              <a:spLocks/>
            </p:cNvSpPr>
            <p:nvPr/>
          </p:nvSpPr>
          <p:spPr bwMode="auto">
            <a:xfrm>
              <a:off x="1233757" y="2986503"/>
              <a:ext cx="39334" cy="24532"/>
            </a:xfrm>
            <a:custGeom>
              <a:avLst/>
              <a:gdLst>
                <a:gd name="T0" fmla="*/ 16 w 17"/>
                <a:gd name="T1" fmla="*/ 0 h 11"/>
                <a:gd name="T2" fmla="*/ 9 w 17"/>
                <a:gd name="T3" fmla="*/ 1 h 11"/>
                <a:gd name="T4" fmla="*/ 2 w 17"/>
                <a:gd name="T5" fmla="*/ 1 h 11"/>
                <a:gd name="T6" fmla="*/ 3 w 17"/>
                <a:gd name="T7" fmla="*/ 5 h 11"/>
                <a:gd name="T8" fmla="*/ 6 w 17"/>
                <a:gd name="T9" fmla="*/ 5 h 11"/>
                <a:gd name="T10" fmla="*/ 13 w 17"/>
                <a:gd name="T11" fmla="*/ 11 h 11"/>
                <a:gd name="T12" fmla="*/ 14 w 17"/>
                <a:gd name="T13" fmla="*/ 10 h 11"/>
                <a:gd name="T14" fmla="*/ 16 w 17"/>
                <a:gd name="T15" fmla="*/ 6 h 11"/>
                <a:gd name="T16" fmla="*/ 16 w 17"/>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
                  <a:moveTo>
                    <a:pt x="16" y="0"/>
                  </a:moveTo>
                  <a:cubicBezTo>
                    <a:pt x="16" y="0"/>
                    <a:pt x="12" y="1"/>
                    <a:pt x="9" y="1"/>
                  </a:cubicBezTo>
                  <a:cubicBezTo>
                    <a:pt x="6" y="1"/>
                    <a:pt x="2" y="1"/>
                    <a:pt x="2" y="1"/>
                  </a:cubicBezTo>
                  <a:cubicBezTo>
                    <a:pt x="2" y="1"/>
                    <a:pt x="0" y="4"/>
                    <a:pt x="3" y="5"/>
                  </a:cubicBezTo>
                  <a:cubicBezTo>
                    <a:pt x="6" y="6"/>
                    <a:pt x="6" y="5"/>
                    <a:pt x="6" y="5"/>
                  </a:cubicBezTo>
                  <a:cubicBezTo>
                    <a:pt x="6" y="5"/>
                    <a:pt x="8" y="11"/>
                    <a:pt x="13" y="11"/>
                  </a:cubicBezTo>
                  <a:cubicBezTo>
                    <a:pt x="14" y="10"/>
                    <a:pt x="14" y="10"/>
                    <a:pt x="14" y="10"/>
                  </a:cubicBezTo>
                  <a:cubicBezTo>
                    <a:pt x="14" y="10"/>
                    <a:pt x="14" y="6"/>
                    <a:pt x="16" y="6"/>
                  </a:cubicBezTo>
                  <a:cubicBezTo>
                    <a:pt x="17" y="5"/>
                    <a:pt x="16" y="0"/>
                    <a:pt x="16"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1206"/>
            <p:cNvSpPr>
              <a:spLocks/>
            </p:cNvSpPr>
            <p:nvPr/>
          </p:nvSpPr>
          <p:spPr bwMode="auto">
            <a:xfrm>
              <a:off x="1215494" y="2989228"/>
              <a:ext cx="32309" cy="28622"/>
            </a:xfrm>
            <a:custGeom>
              <a:avLst/>
              <a:gdLst>
                <a:gd name="T0" fmla="*/ 10 w 14"/>
                <a:gd name="T1" fmla="*/ 5 h 13"/>
                <a:gd name="T2" fmla="*/ 6 w 14"/>
                <a:gd name="T3" fmla="*/ 2 h 13"/>
                <a:gd name="T4" fmla="*/ 3 w 14"/>
                <a:gd name="T5" fmla="*/ 7 h 13"/>
                <a:gd name="T6" fmla="*/ 5 w 14"/>
                <a:gd name="T7" fmla="*/ 10 h 13"/>
                <a:gd name="T8" fmla="*/ 9 w 14"/>
                <a:gd name="T9" fmla="*/ 11 h 13"/>
                <a:gd name="T10" fmla="*/ 10 w 14"/>
                <a:gd name="T11" fmla="*/ 5 h 13"/>
              </a:gdLst>
              <a:ahLst/>
              <a:cxnLst>
                <a:cxn ang="0">
                  <a:pos x="T0" y="T1"/>
                </a:cxn>
                <a:cxn ang="0">
                  <a:pos x="T2" y="T3"/>
                </a:cxn>
                <a:cxn ang="0">
                  <a:pos x="T4" y="T5"/>
                </a:cxn>
                <a:cxn ang="0">
                  <a:pos x="T6" y="T7"/>
                </a:cxn>
                <a:cxn ang="0">
                  <a:pos x="T8" y="T9"/>
                </a:cxn>
                <a:cxn ang="0">
                  <a:pos x="T10" y="T11"/>
                </a:cxn>
              </a:cxnLst>
              <a:rect l="0" t="0" r="r" b="b"/>
              <a:pathLst>
                <a:path w="14" h="13">
                  <a:moveTo>
                    <a:pt x="10" y="5"/>
                  </a:moveTo>
                  <a:cubicBezTo>
                    <a:pt x="10" y="5"/>
                    <a:pt x="8" y="4"/>
                    <a:pt x="6" y="2"/>
                  </a:cubicBezTo>
                  <a:cubicBezTo>
                    <a:pt x="4" y="0"/>
                    <a:pt x="0" y="5"/>
                    <a:pt x="3" y="7"/>
                  </a:cubicBezTo>
                  <a:cubicBezTo>
                    <a:pt x="5" y="8"/>
                    <a:pt x="5" y="9"/>
                    <a:pt x="5" y="10"/>
                  </a:cubicBezTo>
                  <a:cubicBezTo>
                    <a:pt x="5" y="11"/>
                    <a:pt x="5" y="13"/>
                    <a:pt x="9" y="11"/>
                  </a:cubicBezTo>
                  <a:cubicBezTo>
                    <a:pt x="13" y="10"/>
                    <a:pt x="14" y="5"/>
                    <a:pt x="10" y="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1207"/>
            <p:cNvSpPr>
              <a:spLocks/>
            </p:cNvSpPr>
            <p:nvPr/>
          </p:nvSpPr>
          <p:spPr bwMode="auto">
            <a:xfrm>
              <a:off x="1193018" y="3004220"/>
              <a:ext cx="14048" cy="9541"/>
            </a:xfrm>
            <a:custGeom>
              <a:avLst/>
              <a:gdLst>
                <a:gd name="T0" fmla="*/ 3 w 6"/>
                <a:gd name="T1" fmla="*/ 0 h 4"/>
                <a:gd name="T2" fmla="*/ 6 w 6"/>
                <a:gd name="T3" fmla="*/ 2 h 4"/>
                <a:gd name="T4" fmla="*/ 3 w 6"/>
                <a:gd name="T5" fmla="*/ 4 h 4"/>
                <a:gd name="T6" fmla="*/ 0 w 6"/>
                <a:gd name="T7" fmla="*/ 2 h 4"/>
                <a:gd name="T8" fmla="*/ 3 w 6"/>
                <a:gd name="T9" fmla="*/ 0 h 4"/>
              </a:gdLst>
              <a:ahLst/>
              <a:cxnLst>
                <a:cxn ang="0">
                  <a:pos x="T0" y="T1"/>
                </a:cxn>
                <a:cxn ang="0">
                  <a:pos x="T2" y="T3"/>
                </a:cxn>
                <a:cxn ang="0">
                  <a:pos x="T4" y="T5"/>
                </a:cxn>
                <a:cxn ang="0">
                  <a:pos x="T6" y="T7"/>
                </a:cxn>
                <a:cxn ang="0">
                  <a:pos x="T8" y="T9"/>
                </a:cxn>
              </a:cxnLst>
              <a:rect l="0" t="0" r="r" b="b"/>
              <a:pathLst>
                <a:path w="6" h="4">
                  <a:moveTo>
                    <a:pt x="3" y="0"/>
                  </a:moveTo>
                  <a:cubicBezTo>
                    <a:pt x="3" y="0"/>
                    <a:pt x="6" y="0"/>
                    <a:pt x="6" y="2"/>
                  </a:cubicBezTo>
                  <a:cubicBezTo>
                    <a:pt x="6" y="4"/>
                    <a:pt x="6" y="4"/>
                    <a:pt x="3" y="4"/>
                  </a:cubicBezTo>
                  <a:cubicBezTo>
                    <a:pt x="0" y="4"/>
                    <a:pt x="0" y="4"/>
                    <a:pt x="0" y="2"/>
                  </a:cubicBezTo>
                  <a:cubicBezTo>
                    <a:pt x="1" y="1"/>
                    <a:pt x="3" y="0"/>
                    <a:pt x="3"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1208"/>
            <p:cNvSpPr>
              <a:spLocks/>
            </p:cNvSpPr>
            <p:nvPr/>
          </p:nvSpPr>
          <p:spPr bwMode="auto">
            <a:xfrm>
              <a:off x="1177565" y="3004220"/>
              <a:ext cx="15453" cy="12267"/>
            </a:xfrm>
            <a:custGeom>
              <a:avLst/>
              <a:gdLst>
                <a:gd name="T0" fmla="*/ 5 w 7"/>
                <a:gd name="T1" fmla="*/ 0 h 5"/>
                <a:gd name="T2" fmla="*/ 2 w 7"/>
                <a:gd name="T3" fmla="*/ 2 h 5"/>
                <a:gd name="T4" fmla="*/ 4 w 7"/>
                <a:gd name="T5" fmla="*/ 5 h 5"/>
                <a:gd name="T6" fmla="*/ 6 w 7"/>
                <a:gd name="T7" fmla="*/ 0 h 5"/>
                <a:gd name="T8" fmla="*/ 5 w 7"/>
                <a:gd name="T9" fmla="*/ 0 h 5"/>
              </a:gdLst>
              <a:ahLst/>
              <a:cxnLst>
                <a:cxn ang="0">
                  <a:pos x="T0" y="T1"/>
                </a:cxn>
                <a:cxn ang="0">
                  <a:pos x="T2" y="T3"/>
                </a:cxn>
                <a:cxn ang="0">
                  <a:pos x="T4" y="T5"/>
                </a:cxn>
                <a:cxn ang="0">
                  <a:pos x="T6" y="T7"/>
                </a:cxn>
                <a:cxn ang="0">
                  <a:pos x="T8" y="T9"/>
                </a:cxn>
              </a:cxnLst>
              <a:rect l="0" t="0" r="r" b="b"/>
              <a:pathLst>
                <a:path w="7" h="5">
                  <a:moveTo>
                    <a:pt x="5" y="0"/>
                  </a:moveTo>
                  <a:cubicBezTo>
                    <a:pt x="1" y="0"/>
                    <a:pt x="2" y="2"/>
                    <a:pt x="2" y="2"/>
                  </a:cubicBezTo>
                  <a:cubicBezTo>
                    <a:pt x="2" y="2"/>
                    <a:pt x="0" y="5"/>
                    <a:pt x="4" y="5"/>
                  </a:cubicBezTo>
                  <a:cubicBezTo>
                    <a:pt x="7" y="5"/>
                    <a:pt x="7" y="3"/>
                    <a:pt x="6" y="0"/>
                  </a:cubicBezTo>
                  <a:lnTo>
                    <a:pt x="5"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1209"/>
            <p:cNvSpPr>
              <a:spLocks/>
            </p:cNvSpPr>
            <p:nvPr/>
          </p:nvSpPr>
          <p:spPr bwMode="auto">
            <a:xfrm>
              <a:off x="1131207" y="3000131"/>
              <a:ext cx="46358" cy="31347"/>
            </a:xfrm>
            <a:custGeom>
              <a:avLst/>
              <a:gdLst>
                <a:gd name="T0" fmla="*/ 19 w 20"/>
                <a:gd name="T1" fmla="*/ 7 h 14"/>
                <a:gd name="T2" fmla="*/ 16 w 20"/>
                <a:gd name="T3" fmla="*/ 10 h 14"/>
                <a:gd name="T4" fmla="*/ 11 w 20"/>
                <a:gd name="T5" fmla="*/ 13 h 14"/>
                <a:gd name="T6" fmla="*/ 8 w 20"/>
                <a:gd name="T7" fmla="*/ 14 h 14"/>
                <a:gd name="T8" fmla="*/ 4 w 20"/>
                <a:gd name="T9" fmla="*/ 14 h 14"/>
                <a:gd name="T10" fmla="*/ 1 w 20"/>
                <a:gd name="T11" fmla="*/ 11 h 14"/>
                <a:gd name="T12" fmla="*/ 7 w 20"/>
                <a:gd name="T13" fmla="*/ 10 h 14"/>
                <a:gd name="T14" fmla="*/ 8 w 20"/>
                <a:gd name="T15" fmla="*/ 13 h 14"/>
                <a:gd name="T16" fmla="*/ 9 w 20"/>
                <a:gd name="T17" fmla="*/ 10 h 14"/>
                <a:gd name="T18" fmla="*/ 9 w 20"/>
                <a:gd name="T19" fmla="*/ 6 h 14"/>
                <a:gd name="T20" fmla="*/ 11 w 20"/>
                <a:gd name="T21" fmla="*/ 5 h 14"/>
                <a:gd name="T22" fmla="*/ 10 w 20"/>
                <a:gd name="T23" fmla="*/ 3 h 14"/>
                <a:gd name="T24" fmla="*/ 16 w 20"/>
                <a:gd name="T25" fmla="*/ 2 h 14"/>
                <a:gd name="T26" fmla="*/ 17 w 20"/>
                <a:gd name="T27" fmla="*/ 5 h 14"/>
                <a:gd name="T28" fmla="*/ 19 w 20"/>
                <a:gd name="T29"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4">
                  <a:moveTo>
                    <a:pt x="19" y="7"/>
                  </a:moveTo>
                  <a:cubicBezTo>
                    <a:pt x="19" y="7"/>
                    <a:pt x="16" y="9"/>
                    <a:pt x="16" y="10"/>
                  </a:cubicBezTo>
                  <a:cubicBezTo>
                    <a:pt x="16" y="11"/>
                    <a:pt x="12" y="12"/>
                    <a:pt x="11" y="13"/>
                  </a:cubicBezTo>
                  <a:cubicBezTo>
                    <a:pt x="10" y="13"/>
                    <a:pt x="10" y="14"/>
                    <a:pt x="8" y="14"/>
                  </a:cubicBezTo>
                  <a:cubicBezTo>
                    <a:pt x="7" y="14"/>
                    <a:pt x="5" y="14"/>
                    <a:pt x="4" y="14"/>
                  </a:cubicBezTo>
                  <a:cubicBezTo>
                    <a:pt x="2" y="13"/>
                    <a:pt x="0" y="12"/>
                    <a:pt x="1" y="11"/>
                  </a:cubicBezTo>
                  <a:cubicBezTo>
                    <a:pt x="3" y="10"/>
                    <a:pt x="6" y="9"/>
                    <a:pt x="7" y="10"/>
                  </a:cubicBezTo>
                  <a:cubicBezTo>
                    <a:pt x="8" y="11"/>
                    <a:pt x="8" y="13"/>
                    <a:pt x="8" y="13"/>
                  </a:cubicBezTo>
                  <a:cubicBezTo>
                    <a:pt x="8" y="13"/>
                    <a:pt x="10" y="11"/>
                    <a:pt x="9" y="10"/>
                  </a:cubicBezTo>
                  <a:cubicBezTo>
                    <a:pt x="9" y="8"/>
                    <a:pt x="7" y="6"/>
                    <a:pt x="9" y="6"/>
                  </a:cubicBezTo>
                  <a:cubicBezTo>
                    <a:pt x="11" y="6"/>
                    <a:pt x="11" y="5"/>
                    <a:pt x="11" y="5"/>
                  </a:cubicBezTo>
                  <a:cubicBezTo>
                    <a:pt x="11" y="5"/>
                    <a:pt x="7" y="4"/>
                    <a:pt x="10" y="3"/>
                  </a:cubicBezTo>
                  <a:cubicBezTo>
                    <a:pt x="13" y="1"/>
                    <a:pt x="16" y="0"/>
                    <a:pt x="16" y="2"/>
                  </a:cubicBezTo>
                  <a:cubicBezTo>
                    <a:pt x="16" y="4"/>
                    <a:pt x="17" y="5"/>
                    <a:pt x="17" y="5"/>
                  </a:cubicBezTo>
                  <a:cubicBezTo>
                    <a:pt x="17" y="5"/>
                    <a:pt x="20" y="3"/>
                    <a:pt x="19" y="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1210"/>
            <p:cNvSpPr>
              <a:spLocks/>
            </p:cNvSpPr>
            <p:nvPr/>
          </p:nvSpPr>
          <p:spPr bwMode="auto">
            <a:xfrm>
              <a:off x="1079230" y="3009672"/>
              <a:ext cx="59001" cy="24532"/>
            </a:xfrm>
            <a:custGeom>
              <a:avLst/>
              <a:gdLst>
                <a:gd name="T0" fmla="*/ 23 w 26"/>
                <a:gd name="T1" fmla="*/ 4 h 11"/>
                <a:gd name="T2" fmla="*/ 19 w 26"/>
                <a:gd name="T3" fmla="*/ 6 h 11"/>
                <a:gd name="T4" fmla="*/ 13 w 26"/>
                <a:gd name="T5" fmla="*/ 9 h 11"/>
                <a:gd name="T6" fmla="*/ 6 w 26"/>
                <a:gd name="T7" fmla="*/ 11 h 11"/>
                <a:gd name="T8" fmla="*/ 5 w 26"/>
                <a:gd name="T9" fmla="*/ 9 h 11"/>
                <a:gd name="T10" fmla="*/ 12 w 26"/>
                <a:gd name="T11" fmla="*/ 5 h 11"/>
                <a:gd name="T12" fmla="*/ 18 w 26"/>
                <a:gd name="T13" fmla="*/ 3 h 11"/>
                <a:gd name="T14" fmla="*/ 22 w 26"/>
                <a:gd name="T15" fmla="*/ 1 h 11"/>
                <a:gd name="T16" fmla="*/ 23 w 26"/>
                <a:gd name="T17"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1">
                  <a:moveTo>
                    <a:pt x="23" y="4"/>
                  </a:moveTo>
                  <a:cubicBezTo>
                    <a:pt x="23" y="4"/>
                    <a:pt x="22" y="6"/>
                    <a:pt x="19" y="6"/>
                  </a:cubicBezTo>
                  <a:cubicBezTo>
                    <a:pt x="15" y="6"/>
                    <a:pt x="15" y="7"/>
                    <a:pt x="13" y="9"/>
                  </a:cubicBezTo>
                  <a:cubicBezTo>
                    <a:pt x="12" y="10"/>
                    <a:pt x="9" y="11"/>
                    <a:pt x="6" y="11"/>
                  </a:cubicBezTo>
                  <a:cubicBezTo>
                    <a:pt x="3" y="11"/>
                    <a:pt x="0" y="9"/>
                    <a:pt x="5" y="9"/>
                  </a:cubicBezTo>
                  <a:cubicBezTo>
                    <a:pt x="10" y="8"/>
                    <a:pt x="10" y="6"/>
                    <a:pt x="12" y="5"/>
                  </a:cubicBezTo>
                  <a:cubicBezTo>
                    <a:pt x="15" y="4"/>
                    <a:pt x="15" y="3"/>
                    <a:pt x="18" y="3"/>
                  </a:cubicBezTo>
                  <a:cubicBezTo>
                    <a:pt x="21" y="3"/>
                    <a:pt x="20" y="1"/>
                    <a:pt x="22" y="1"/>
                  </a:cubicBezTo>
                  <a:cubicBezTo>
                    <a:pt x="23" y="0"/>
                    <a:pt x="26" y="1"/>
                    <a:pt x="23" y="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Freeform 1211"/>
            <p:cNvSpPr>
              <a:spLocks/>
            </p:cNvSpPr>
            <p:nvPr/>
          </p:nvSpPr>
          <p:spPr bwMode="auto">
            <a:xfrm>
              <a:off x="1056754" y="3028753"/>
              <a:ext cx="12642" cy="6815"/>
            </a:xfrm>
            <a:custGeom>
              <a:avLst/>
              <a:gdLst>
                <a:gd name="T0" fmla="*/ 0 w 6"/>
                <a:gd name="T1" fmla="*/ 2 h 3"/>
                <a:gd name="T2" fmla="*/ 3 w 6"/>
                <a:gd name="T3" fmla="*/ 0 h 3"/>
                <a:gd name="T4" fmla="*/ 6 w 6"/>
                <a:gd name="T5" fmla="*/ 1 h 3"/>
                <a:gd name="T6" fmla="*/ 5 w 6"/>
                <a:gd name="T7" fmla="*/ 3 h 3"/>
                <a:gd name="T8" fmla="*/ 0 w 6"/>
                <a:gd name="T9" fmla="*/ 2 h 3"/>
              </a:gdLst>
              <a:ahLst/>
              <a:cxnLst>
                <a:cxn ang="0">
                  <a:pos x="T0" y="T1"/>
                </a:cxn>
                <a:cxn ang="0">
                  <a:pos x="T2" y="T3"/>
                </a:cxn>
                <a:cxn ang="0">
                  <a:pos x="T4" y="T5"/>
                </a:cxn>
                <a:cxn ang="0">
                  <a:pos x="T6" y="T7"/>
                </a:cxn>
                <a:cxn ang="0">
                  <a:pos x="T8" y="T9"/>
                </a:cxn>
              </a:cxnLst>
              <a:rect l="0" t="0" r="r" b="b"/>
              <a:pathLst>
                <a:path w="6" h="3">
                  <a:moveTo>
                    <a:pt x="0" y="2"/>
                  </a:moveTo>
                  <a:cubicBezTo>
                    <a:pt x="0" y="2"/>
                    <a:pt x="0" y="0"/>
                    <a:pt x="3" y="0"/>
                  </a:cubicBezTo>
                  <a:cubicBezTo>
                    <a:pt x="5" y="0"/>
                    <a:pt x="6" y="1"/>
                    <a:pt x="6" y="1"/>
                  </a:cubicBezTo>
                  <a:cubicBezTo>
                    <a:pt x="5" y="3"/>
                    <a:pt x="5" y="3"/>
                    <a:pt x="5" y="3"/>
                  </a:cubicBezTo>
                  <a:lnTo>
                    <a:pt x="0"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1212"/>
            <p:cNvSpPr>
              <a:spLocks/>
            </p:cNvSpPr>
            <p:nvPr/>
          </p:nvSpPr>
          <p:spPr bwMode="auto">
            <a:xfrm>
              <a:off x="1028658" y="3024663"/>
              <a:ext cx="21071" cy="9541"/>
            </a:xfrm>
            <a:custGeom>
              <a:avLst/>
              <a:gdLst>
                <a:gd name="T0" fmla="*/ 9 w 9"/>
                <a:gd name="T1" fmla="*/ 2 h 4"/>
                <a:gd name="T2" fmla="*/ 4 w 9"/>
                <a:gd name="T3" fmla="*/ 4 h 4"/>
                <a:gd name="T4" fmla="*/ 2 w 9"/>
                <a:gd name="T5" fmla="*/ 2 h 4"/>
                <a:gd name="T6" fmla="*/ 9 w 9"/>
                <a:gd name="T7" fmla="*/ 2 h 4"/>
              </a:gdLst>
              <a:ahLst/>
              <a:cxnLst>
                <a:cxn ang="0">
                  <a:pos x="T0" y="T1"/>
                </a:cxn>
                <a:cxn ang="0">
                  <a:pos x="T2" y="T3"/>
                </a:cxn>
                <a:cxn ang="0">
                  <a:pos x="T4" y="T5"/>
                </a:cxn>
                <a:cxn ang="0">
                  <a:pos x="T6" y="T7"/>
                </a:cxn>
              </a:cxnLst>
              <a:rect l="0" t="0" r="r" b="b"/>
              <a:pathLst>
                <a:path w="9" h="4">
                  <a:moveTo>
                    <a:pt x="9" y="2"/>
                  </a:moveTo>
                  <a:cubicBezTo>
                    <a:pt x="9" y="2"/>
                    <a:pt x="8" y="4"/>
                    <a:pt x="4" y="4"/>
                  </a:cubicBezTo>
                  <a:cubicBezTo>
                    <a:pt x="0" y="4"/>
                    <a:pt x="1" y="3"/>
                    <a:pt x="2" y="2"/>
                  </a:cubicBezTo>
                  <a:cubicBezTo>
                    <a:pt x="3" y="1"/>
                    <a:pt x="6" y="0"/>
                    <a:pt x="9" y="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1213"/>
            <p:cNvSpPr>
              <a:spLocks/>
            </p:cNvSpPr>
            <p:nvPr/>
          </p:nvSpPr>
          <p:spPr bwMode="auto">
            <a:xfrm>
              <a:off x="980895" y="3016487"/>
              <a:ext cx="14048" cy="8178"/>
            </a:xfrm>
            <a:custGeom>
              <a:avLst/>
              <a:gdLst>
                <a:gd name="T0" fmla="*/ 4 w 6"/>
                <a:gd name="T1" fmla="*/ 0 h 4"/>
                <a:gd name="T2" fmla="*/ 2 w 6"/>
                <a:gd name="T3" fmla="*/ 2 h 4"/>
                <a:gd name="T4" fmla="*/ 4 w 6"/>
                <a:gd name="T5" fmla="*/ 0 h 4"/>
              </a:gdLst>
              <a:ahLst/>
              <a:cxnLst>
                <a:cxn ang="0">
                  <a:pos x="T0" y="T1"/>
                </a:cxn>
                <a:cxn ang="0">
                  <a:pos x="T2" y="T3"/>
                </a:cxn>
                <a:cxn ang="0">
                  <a:pos x="T4" y="T5"/>
                </a:cxn>
              </a:cxnLst>
              <a:rect l="0" t="0" r="r" b="b"/>
              <a:pathLst>
                <a:path w="6" h="4">
                  <a:moveTo>
                    <a:pt x="4" y="0"/>
                  </a:moveTo>
                  <a:cubicBezTo>
                    <a:pt x="4" y="0"/>
                    <a:pt x="0" y="1"/>
                    <a:pt x="2" y="2"/>
                  </a:cubicBezTo>
                  <a:cubicBezTo>
                    <a:pt x="3" y="4"/>
                    <a:pt x="6" y="2"/>
                    <a:pt x="4"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1214"/>
            <p:cNvSpPr>
              <a:spLocks/>
            </p:cNvSpPr>
            <p:nvPr/>
          </p:nvSpPr>
          <p:spPr bwMode="auto">
            <a:xfrm>
              <a:off x="947180" y="3006947"/>
              <a:ext cx="29500" cy="20444"/>
            </a:xfrm>
            <a:custGeom>
              <a:avLst/>
              <a:gdLst>
                <a:gd name="T0" fmla="*/ 5 w 13"/>
                <a:gd name="T1" fmla="*/ 1 h 9"/>
                <a:gd name="T2" fmla="*/ 9 w 13"/>
                <a:gd name="T3" fmla="*/ 6 h 9"/>
                <a:gd name="T4" fmla="*/ 1 w 13"/>
                <a:gd name="T5" fmla="*/ 0 h 9"/>
                <a:gd name="T6" fmla="*/ 5 w 13"/>
                <a:gd name="T7" fmla="*/ 1 h 9"/>
              </a:gdLst>
              <a:ahLst/>
              <a:cxnLst>
                <a:cxn ang="0">
                  <a:pos x="T0" y="T1"/>
                </a:cxn>
                <a:cxn ang="0">
                  <a:pos x="T2" y="T3"/>
                </a:cxn>
                <a:cxn ang="0">
                  <a:pos x="T4" y="T5"/>
                </a:cxn>
                <a:cxn ang="0">
                  <a:pos x="T6" y="T7"/>
                </a:cxn>
              </a:cxnLst>
              <a:rect l="0" t="0" r="r" b="b"/>
              <a:pathLst>
                <a:path w="13" h="9">
                  <a:moveTo>
                    <a:pt x="5" y="1"/>
                  </a:moveTo>
                  <a:cubicBezTo>
                    <a:pt x="5" y="1"/>
                    <a:pt x="13" y="9"/>
                    <a:pt x="9" y="6"/>
                  </a:cubicBezTo>
                  <a:cubicBezTo>
                    <a:pt x="5" y="4"/>
                    <a:pt x="1" y="1"/>
                    <a:pt x="1" y="0"/>
                  </a:cubicBezTo>
                  <a:cubicBezTo>
                    <a:pt x="0" y="0"/>
                    <a:pt x="5" y="1"/>
                    <a:pt x="5" y="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215"/>
            <p:cNvSpPr>
              <a:spLocks/>
            </p:cNvSpPr>
            <p:nvPr/>
          </p:nvSpPr>
          <p:spPr bwMode="auto">
            <a:xfrm>
              <a:off x="907846" y="2985139"/>
              <a:ext cx="46358" cy="17719"/>
            </a:xfrm>
            <a:custGeom>
              <a:avLst/>
              <a:gdLst>
                <a:gd name="T0" fmla="*/ 1 w 20"/>
                <a:gd name="T1" fmla="*/ 2 h 8"/>
                <a:gd name="T2" fmla="*/ 9 w 20"/>
                <a:gd name="T3" fmla="*/ 7 h 8"/>
                <a:gd name="T4" fmla="*/ 12 w 20"/>
                <a:gd name="T5" fmla="*/ 6 h 8"/>
                <a:gd name="T6" fmla="*/ 16 w 20"/>
                <a:gd name="T7" fmla="*/ 8 h 8"/>
                <a:gd name="T8" fmla="*/ 18 w 20"/>
                <a:gd name="T9" fmla="*/ 7 h 8"/>
                <a:gd name="T10" fmla="*/ 20 w 20"/>
                <a:gd name="T11" fmla="*/ 6 h 8"/>
                <a:gd name="T12" fmla="*/ 16 w 20"/>
                <a:gd name="T13" fmla="*/ 2 h 8"/>
                <a:gd name="T14" fmla="*/ 15 w 20"/>
                <a:gd name="T15" fmla="*/ 4 h 8"/>
                <a:gd name="T16" fmla="*/ 12 w 20"/>
                <a:gd name="T17" fmla="*/ 4 h 8"/>
                <a:gd name="T18" fmla="*/ 5 w 20"/>
                <a:gd name="T19" fmla="*/ 1 h 8"/>
                <a:gd name="T20" fmla="*/ 1 w 20"/>
                <a:gd name="T21"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8">
                  <a:moveTo>
                    <a:pt x="1" y="2"/>
                  </a:moveTo>
                  <a:cubicBezTo>
                    <a:pt x="2" y="3"/>
                    <a:pt x="9" y="7"/>
                    <a:pt x="9" y="7"/>
                  </a:cubicBezTo>
                  <a:cubicBezTo>
                    <a:pt x="12" y="6"/>
                    <a:pt x="12" y="6"/>
                    <a:pt x="12" y="6"/>
                  </a:cubicBezTo>
                  <a:cubicBezTo>
                    <a:pt x="16" y="8"/>
                    <a:pt x="16" y="8"/>
                    <a:pt x="16" y="8"/>
                  </a:cubicBezTo>
                  <a:cubicBezTo>
                    <a:pt x="18" y="7"/>
                    <a:pt x="18" y="7"/>
                    <a:pt x="18" y="7"/>
                  </a:cubicBezTo>
                  <a:cubicBezTo>
                    <a:pt x="20" y="6"/>
                    <a:pt x="20" y="6"/>
                    <a:pt x="20" y="6"/>
                  </a:cubicBezTo>
                  <a:cubicBezTo>
                    <a:pt x="20" y="6"/>
                    <a:pt x="18" y="1"/>
                    <a:pt x="16" y="2"/>
                  </a:cubicBezTo>
                  <a:cubicBezTo>
                    <a:pt x="13" y="3"/>
                    <a:pt x="15" y="4"/>
                    <a:pt x="15" y="4"/>
                  </a:cubicBezTo>
                  <a:cubicBezTo>
                    <a:pt x="12" y="4"/>
                    <a:pt x="12" y="4"/>
                    <a:pt x="12" y="4"/>
                  </a:cubicBezTo>
                  <a:cubicBezTo>
                    <a:pt x="5" y="1"/>
                    <a:pt x="5" y="1"/>
                    <a:pt x="5" y="1"/>
                  </a:cubicBezTo>
                  <a:cubicBezTo>
                    <a:pt x="5" y="1"/>
                    <a:pt x="0" y="0"/>
                    <a:pt x="1" y="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216"/>
            <p:cNvSpPr>
              <a:spLocks/>
            </p:cNvSpPr>
            <p:nvPr/>
          </p:nvSpPr>
          <p:spPr bwMode="auto">
            <a:xfrm>
              <a:off x="893798" y="2968785"/>
              <a:ext cx="9833" cy="9541"/>
            </a:xfrm>
            <a:custGeom>
              <a:avLst/>
              <a:gdLst>
                <a:gd name="T0" fmla="*/ 0 w 4"/>
                <a:gd name="T1" fmla="*/ 1 h 4"/>
                <a:gd name="T2" fmla="*/ 0 w 4"/>
                <a:gd name="T3" fmla="*/ 3 h 4"/>
                <a:gd name="T4" fmla="*/ 2 w 4"/>
                <a:gd name="T5" fmla="*/ 4 h 4"/>
                <a:gd name="T6" fmla="*/ 0 w 4"/>
                <a:gd name="T7" fmla="*/ 1 h 4"/>
              </a:gdLst>
              <a:ahLst/>
              <a:cxnLst>
                <a:cxn ang="0">
                  <a:pos x="T0" y="T1"/>
                </a:cxn>
                <a:cxn ang="0">
                  <a:pos x="T2" y="T3"/>
                </a:cxn>
                <a:cxn ang="0">
                  <a:pos x="T4" y="T5"/>
                </a:cxn>
                <a:cxn ang="0">
                  <a:pos x="T6" y="T7"/>
                </a:cxn>
              </a:cxnLst>
              <a:rect l="0" t="0" r="r" b="b"/>
              <a:pathLst>
                <a:path w="4" h="4">
                  <a:moveTo>
                    <a:pt x="0" y="1"/>
                  </a:moveTo>
                  <a:cubicBezTo>
                    <a:pt x="0" y="3"/>
                    <a:pt x="0" y="3"/>
                    <a:pt x="0" y="3"/>
                  </a:cubicBezTo>
                  <a:cubicBezTo>
                    <a:pt x="2" y="4"/>
                    <a:pt x="2" y="4"/>
                    <a:pt x="2" y="4"/>
                  </a:cubicBezTo>
                  <a:cubicBezTo>
                    <a:pt x="2" y="4"/>
                    <a:pt x="4" y="0"/>
                    <a:pt x="0" y="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1217"/>
            <p:cNvSpPr>
              <a:spLocks/>
            </p:cNvSpPr>
            <p:nvPr/>
          </p:nvSpPr>
          <p:spPr bwMode="auto">
            <a:xfrm>
              <a:off x="864297" y="2967422"/>
              <a:ext cx="21071" cy="13629"/>
            </a:xfrm>
            <a:custGeom>
              <a:avLst/>
              <a:gdLst>
                <a:gd name="T0" fmla="*/ 8 w 9"/>
                <a:gd name="T1" fmla="*/ 1 h 6"/>
                <a:gd name="T2" fmla="*/ 8 w 9"/>
                <a:gd name="T3" fmla="*/ 6 h 6"/>
                <a:gd name="T4" fmla="*/ 0 w 9"/>
                <a:gd name="T5" fmla="*/ 5 h 6"/>
                <a:gd name="T6" fmla="*/ 5 w 9"/>
                <a:gd name="T7" fmla="*/ 1 h 6"/>
                <a:gd name="T8" fmla="*/ 8 w 9"/>
                <a:gd name="T9" fmla="*/ 1 h 6"/>
              </a:gdLst>
              <a:ahLst/>
              <a:cxnLst>
                <a:cxn ang="0">
                  <a:pos x="T0" y="T1"/>
                </a:cxn>
                <a:cxn ang="0">
                  <a:pos x="T2" y="T3"/>
                </a:cxn>
                <a:cxn ang="0">
                  <a:pos x="T4" y="T5"/>
                </a:cxn>
                <a:cxn ang="0">
                  <a:pos x="T6" y="T7"/>
                </a:cxn>
                <a:cxn ang="0">
                  <a:pos x="T8" y="T9"/>
                </a:cxn>
              </a:cxnLst>
              <a:rect l="0" t="0" r="r" b="b"/>
              <a:pathLst>
                <a:path w="9" h="6">
                  <a:moveTo>
                    <a:pt x="8" y="1"/>
                  </a:moveTo>
                  <a:cubicBezTo>
                    <a:pt x="8" y="6"/>
                    <a:pt x="8" y="6"/>
                    <a:pt x="8" y="6"/>
                  </a:cubicBezTo>
                  <a:cubicBezTo>
                    <a:pt x="0" y="5"/>
                    <a:pt x="0" y="5"/>
                    <a:pt x="0" y="5"/>
                  </a:cubicBezTo>
                  <a:cubicBezTo>
                    <a:pt x="0" y="5"/>
                    <a:pt x="4" y="2"/>
                    <a:pt x="5" y="1"/>
                  </a:cubicBezTo>
                  <a:cubicBezTo>
                    <a:pt x="6" y="1"/>
                    <a:pt x="9" y="0"/>
                    <a:pt x="8" y="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1218"/>
            <p:cNvSpPr>
              <a:spLocks/>
            </p:cNvSpPr>
            <p:nvPr/>
          </p:nvSpPr>
          <p:spPr bwMode="auto">
            <a:xfrm>
              <a:off x="860084" y="2960607"/>
              <a:ext cx="11238" cy="8178"/>
            </a:xfrm>
            <a:custGeom>
              <a:avLst/>
              <a:gdLst>
                <a:gd name="T0" fmla="*/ 3 w 8"/>
                <a:gd name="T1" fmla="*/ 2 h 6"/>
                <a:gd name="T2" fmla="*/ 0 w 8"/>
                <a:gd name="T3" fmla="*/ 3 h 6"/>
                <a:gd name="T4" fmla="*/ 3 w 8"/>
                <a:gd name="T5" fmla="*/ 6 h 6"/>
                <a:gd name="T6" fmla="*/ 8 w 8"/>
                <a:gd name="T7" fmla="*/ 3 h 6"/>
                <a:gd name="T8" fmla="*/ 5 w 8"/>
                <a:gd name="T9" fmla="*/ 2 h 6"/>
                <a:gd name="T10" fmla="*/ 3 w 8"/>
                <a:gd name="T11" fmla="*/ 0 h 6"/>
                <a:gd name="T12" fmla="*/ 3 w 8"/>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3" y="2"/>
                  </a:moveTo>
                  <a:lnTo>
                    <a:pt x="0" y="3"/>
                  </a:lnTo>
                  <a:lnTo>
                    <a:pt x="3" y="6"/>
                  </a:lnTo>
                  <a:lnTo>
                    <a:pt x="8" y="3"/>
                  </a:lnTo>
                  <a:lnTo>
                    <a:pt x="5" y="2"/>
                  </a:lnTo>
                  <a:lnTo>
                    <a:pt x="3" y="0"/>
                  </a:lnTo>
                  <a:lnTo>
                    <a:pt x="3"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1219"/>
            <p:cNvSpPr>
              <a:spLocks/>
            </p:cNvSpPr>
            <p:nvPr/>
          </p:nvSpPr>
          <p:spPr bwMode="auto">
            <a:xfrm>
              <a:off x="837607" y="2945615"/>
              <a:ext cx="15453" cy="19081"/>
            </a:xfrm>
            <a:custGeom>
              <a:avLst/>
              <a:gdLst>
                <a:gd name="T0" fmla="*/ 7 w 7"/>
                <a:gd name="T1" fmla="*/ 4 h 9"/>
                <a:gd name="T2" fmla="*/ 2 w 7"/>
                <a:gd name="T3" fmla="*/ 0 h 9"/>
                <a:gd name="T4" fmla="*/ 3 w 7"/>
                <a:gd name="T5" fmla="*/ 4 h 9"/>
                <a:gd name="T6" fmla="*/ 0 w 7"/>
                <a:gd name="T7" fmla="*/ 5 h 9"/>
                <a:gd name="T8" fmla="*/ 6 w 7"/>
                <a:gd name="T9" fmla="*/ 8 h 9"/>
                <a:gd name="T10" fmla="*/ 7 w 7"/>
                <a:gd name="T11" fmla="*/ 9 h 9"/>
                <a:gd name="T12" fmla="*/ 7 w 7"/>
                <a:gd name="T13" fmla="*/ 6 h 9"/>
                <a:gd name="T14" fmla="*/ 7 w 7"/>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9">
                  <a:moveTo>
                    <a:pt x="7" y="4"/>
                  </a:moveTo>
                  <a:cubicBezTo>
                    <a:pt x="2" y="0"/>
                    <a:pt x="2" y="0"/>
                    <a:pt x="2" y="0"/>
                  </a:cubicBezTo>
                  <a:cubicBezTo>
                    <a:pt x="3" y="4"/>
                    <a:pt x="3" y="4"/>
                    <a:pt x="3" y="4"/>
                  </a:cubicBezTo>
                  <a:cubicBezTo>
                    <a:pt x="3" y="4"/>
                    <a:pt x="0" y="5"/>
                    <a:pt x="0" y="5"/>
                  </a:cubicBezTo>
                  <a:cubicBezTo>
                    <a:pt x="1" y="5"/>
                    <a:pt x="6" y="8"/>
                    <a:pt x="6" y="8"/>
                  </a:cubicBezTo>
                  <a:cubicBezTo>
                    <a:pt x="7" y="9"/>
                    <a:pt x="7" y="9"/>
                    <a:pt x="7" y="9"/>
                  </a:cubicBezTo>
                  <a:cubicBezTo>
                    <a:pt x="7" y="6"/>
                    <a:pt x="7" y="6"/>
                    <a:pt x="7" y="6"/>
                  </a:cubicBezTo>
                  <a:lnTo>
                    <a:pt x="7" y="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1220"/>
            <p:cNvSpPr>
              <a:spLocks/>
            </p:cNvSpPr>
            <p:nvPr/>
          </p:nvSpPr>
          <p:spPr bwMode="auto">
            <a:xfrm>
              <a:off x="794058" y="2904728"/>
              <a:ext cx="14048" cy="10903"/>
            </a:xfrm>
            <a:custGeom>
              <a:avLst/>
              <a:gdLst>
                <a:gd name="T0" fmla="*/ 0 w 6"/>
                <a:gd name="T1" fmla="*/ 3 h 5"/>
                <a:gd name="T2" fmla="*/ 4 w 6"/>
                <a:gd name="T3" fmla="*/ 5 h 5"/>
                <a:gd name="T4" fmla="*/ 6 w 6"/>
                <a:gd name="T5" fmla="*/ 2 h 5"/>
                <a:gd name="T6" fmla="*/ 2 w 6"/>
                <a:gd name="T7" fmla="*/ 0 h 5"/>
                <a:gd name="T8" fmla="*/ 0 w 6"/>
                <a:gd name="T9" fmla="*/ 3 h 5"/>
              </a:gdLst>
              <a:ahLst/>
              <a:cxnLst>
                <a:cxn ang="0">
                  <a:pos x="T0" y="T1"/>
                </a:cxn>
                <a:cxn ang="0">
                  <a:pos x="T2" y="T3"/>
                </a:cxn>
                <a:cxn ang="0">
                  <a:pos x="T4" y="T5"/>
                </a:cxn>
                <a:cxn ang="0">
                  <a:pos x="T6" y="T7"/>
                </a:cxn>
                <a:cxn ang="0">
                  <a:pos x="T8" y="T9"/>
                </a:cxn>
              </a:cxnLst>
              <a:rect l="0" t="0" r="r" b="b"/>
              <a:pathLst>
                <a:path w="6" h="5">
                  <a:moveTo>
                    <a:pt x="0" y="3"/>
                  </a:moveTo>
                  <a:cubicBezTo>
                    <a:pt x="1" y="3"/>
                    <a:pt x="4" y="5"/>
                    <a:pt x="4" y="5"/>
                  </a:cubicBezTo>
                  <a:cubicBezTo>
                    <a:pt x="6" y="2"/>
                    <a:pt x="6" y="2"/>
                    <a:pt x="6" y="2"/>
                  </a:cubicBezTo>
                  <a:cubicBezTo>
                    <a:pt x="2" y="0"/>
                    <a:pt x="2" y="0"/>
                    <a:pt x="2" y="0"/>
                  </a:cubicBezTo>
                  <a:lnTo>
                    <a:pt x="0" y="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1221"/>
            <p:cNvSpPr>
              <a:spLocks/>
            </p:cNvSpPr>
            <p:nvPr/>
          </p:nvSpPr>
          <p:spPr bwMode="auto">
            <a:xfrm>
              <a:off x="767367" y="2900639"/>
              <a:ext cx="11238" cy="24532"/>
            </a:xfrm>
            <a:custGeom>
              <a:avLst/>
              <a:gdLst>
                <a:gd name="T0" fmla="*/ 0 w 8"/>
                <a:gd name="T1" fmla="*/ 0 h 18"/>
                <a:gd name="T2" fmla="*/ 8 w 8"/>
                <a:gd name="T3" fmla="*/ 18 h 18"/>
                <a:gd name="T4" fmla="*/ 3 w 8"/>
                <a:gd name="T5" fmla="*/ 18 h 18"/>
                <a:gd name="T6" fmla="*/ 0 w 8"/>
                <a:gd name="T7" fmla="*/ 2 h 18"/>
                <a:gd name="T8" fmla="*/ 0 w 8"/>
                <a:gd name="T9" fmla="*/ 0 h 18"/>
              </a:gdLst>
              <a:ahLst/>
              <a:cxnLst>
                <a:cxn ang="0">
                  <a:pos x="T0" y="T1"/>
                </a:cxn>
                <a:cxn ang="0">
                  <a:pos x="T2" y="T3"/>
                </a:cxn>
                <a:cxn ang="0">
                  <a:pos x="T4" y="T5"/>
                </a:cxn>
                <a:cxn ang="0">
                  <a:pos x="T6" y="T7"/>
                </a:cxn>
                <a:cxn ang="0">
                  <a:pos x="T8" y="T9"/>
                </a:cxn>
              </a:cxnLst>
              <a:rect l="0" t="0" r="r" b="b"/>
              <a:pathLst>
                <a:path w="8" h="18">
                  <a:moveTo>
                    <a:pt x="0" y="0"/>
                  </a:moveTo>
                  <a:lnTo>
                    <a:pt x="8" y="18"/>
                  </a:lnTo>
                  <a:lnTo>
                    <a:pt x="3" y="18"/>
                  </a:lnTo>
                  <a:lnTo>
                    <a:pt x="0" y="2"/>
                  </a:lnTo>
                  <a:lnTo>
                    <a:pt x="0"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1222"/>
            <p:cNvSpPr>
              <a:spLocks/>
            </p:cNvSpPr>
            <p:nvPr/>
          </p:nvSpPr>
          <p:spPr bwMode="auto">
            <a:xfrm>
              <a:off x="736462" y="2869291"/>
              <a:ext cx="25286" cy="6815"/>
            </a:xfrm>
            <a:custGeom>
              <a:avLst/>
              <a:gdLst>
                <a:gd name="T0" fmla="*/ 2 w 11"/>
                <a:gd name="T1" fmla="*/ 2 h 3"/>
                <a:gd name="T2" fmla="*/ 6 w 11"/>
                <a:gd name="T3" fmla="*/ 3 h 3"/>
                <a:gd name="T4" fmla="*/ 9 w 11"/>
                <a:gd name="T5" fmla="*/ 3 h 3"/>
                <a:gd name="T6" fmla="*/ 11 w 11"/>
                <a:gd name="T7" fmla="*/ 2 h 3"/>
                <a:gd name="T8" fmla="*/ 11 w 11"/>
                <a:gd name="T9" fmla="*/ 0 h 3"/>
                <a:gd name="T10" fmla="*/ 0 w 11"/>
                <a:gd name="T11" fmla="*/ 0 h 3"/>
                <a:gd name="T12" fmla="*/ 2 w 11"/>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1" h="3">
                  <a:moveTo>
                    <a:pt x="2" y="2"/>
                  </a:moveTo>
                  <a:cubicBezTo>
                    <a:pt x="2" y="2"/>
                    <a:pt x="6" y="3"/>
                    <a:pt x="6" y="3"/>
                  </a:cubicBezTo>
                  <a:cubicBezTo>
                    <a:pt x="9" y="3"/>
                    <a:pt x="9" y="3"/>
                    <a:pt x="9" y="3"/>
                  </a:cubicBezTo>
                  <a:cubicBezTo>
                    <a:pt x="11" y="2"/>
                    <a:pt x="11" y="2"/>
                    <a:pt x="11" y="2"/>
                  </a:cubicBezTo>
                  <a:cubicBezTo>
                    <a:pt x="11" y="0"/>
                    <a:pt x="11" y="0"/>
                    <a:pt x="11" y="0"/>
                  </a:cubicBezTo>
                  <a:cubicBezTo>
                    <a:pt x="0" y="0"/>
                    <a:pt x="0" y="0"/>
                    <a:pt x="0" y="0"/>
                  </a:cubicBezTo>
                  <a:lnTo>
                    <a:pt x="2"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1223"/>
            <p:cNvSpPr>
              <a:spLocks/>
            </p:cNvSpPr>
            <p:nvPr/>
          </p:nvSpPr>
          <p:spPr bwMode="auto">
            <a:xfrm>
              <a:off x="2496660" y="2910179"/>
              <a:ext cx="147502" cy="170365"/>
            </a:xfrm>
            <a:custGeom>
              <a:avLst/>
              <a:gdLst>
                <a:gd name="T0" fmla="*/ 8 w 65"/>
                <a:gd name="T1" fmla="*/ 8 h 77"/>
                <a:gd name="T2" fmla="*/ 9 w 65"/>
                <a:gd name="T3" fmla="*/ 12 h 77"/>
                <a:gd name="T4" fmla="*/ 9 w 65"/>
                <a:gd name="T5" fmla="*/ 19 h 77"/>
                <a:gd name="T6" fmla="*/ 6 w 65"/>
                <a:gd name="T7" fmla="*/ 24 h 77"/>
                <a:gd name="T8" fmla="*/ 1 w 65"/>
                <a:gd name="T9" fmla="*/ 27 h 77"/>
                <a:gd name="T10" fmla="*/ 1 w 65"/>
                <a:gd name="T11" fmla="*/ 35 h 77"/>
                <a:gd name="T12" fmla="*/ 5 w 65"/>
                <a:gd name="T13" fmla="*/ 41 h 77"/>
                <a:gd name="T14" fmla="*/ 7 w 65"/>
                <a:gd name="T15" fmla="*/ 47 h 77"/>
                <a:gd name="T16" fmla="*/ 7 w 65"/>
                <a:gd name="T17" fmla="*/ 56 h 77"/>
                <a:gd name="T18" fmla="*/ 10 w 65"/>
                <a:gd name="T19" fmla="*/ 68 h 77"/>
                <a:gd name="T20" fmla="*/ 17 w 65"/>
                <a:gd name="T21" fmla="*/ 74 h 77"/>
                <a:gd name="T22" fmla="*/ 23 w 65"/>
                <a:gd name="T23" fmla="*/ 72 h 77"/>
                <a:gd name="T24" fmla="*/ 39 w 65"/>
                <a:gd name="T25" fmla="*/ 58 h 77"/>
                <a:gd name="T26" fmla="*/ 54 w 65"/>
                <a:gd name="T27" fmla="*/ 54 h 77"/>
                <a:gd name="T28" fmla="*/ 64 w 65"/>
                <a:gd name="T29" fmla="*/ 45 h 77"/>
                <a:gd name="T30" fmla="*/ 60 w 65"/>
                <a:gd name="T31" fmla="*/ 43 h 77"/>
                <a:gd name="T32" fmla="*/ 52 w 65"/>
                <a:gd name="T33" fmla="*/ 32 h 77"/>
                <a:gd name="T34" fmla="*/ 50 w 65"/>
                <a:gd name="T35" fmla="*/ 27 h 77"/>
                <a:gd name="T36" fmla="*/ 41 w 65"/>
                <a:gd name="T37" fmla="*/ 19 h 77"/>
                <a:gd name="T38" fmla="*/ 33 w 65"/>
                <a:gd name="T39" fmla="*/ 13 h 77"/>
                <a:gd name="T40" fmla="*/ 28 w 65"/>
                <a:gd name="T41" fmla="*/ 9 h 77"/>
                <a:gd name="T42" fmla="*/ 24 w 65"/>
                <a:gd name="T43" fmla="*/ 9 h 77"/>
                <a:gd name="T44" fmla="*/ 18 w 65"/>
                <a:gd name="T45" fmla="*/ 5 h 77"/>
                <a:gd name="T46" fmla="*/ 8 w 65"/>
                <a:gd name="T47" fmla="*/ 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77">
                  <a:moveTo>
                    <a:pt x="8" y="8"/>
                  </a:moveTo>
                  <a:cubicBezTo>
                    <a:pt x="8" y="8"/>
                    <a:pt x="9" y="9"/>
                    <a:pt x="9" y="12"/>
                  </a:cubicBezTo>
                  <a:cubicBezTo>
                    <a:pt x="9" y="15"/>
                    <a:pt x="11" y="17"/>
                    <a:pt x="9" y="19"/>
                  </a:cubicBezTo>
                  <a:cubicBezTo>
                    <a:pt x="7" y="21"/>
                    <a:pt x="5" y="21"/>
                    <a:pt x="6" y="24"/>
                  </a:cubicBezTo>
                  <a:cubicBezTo>
                    <a:pt x="6" y="27"/>
                    <a:pt x="2" y="24"/>
                    <a:pt x="1" y="27"/>
                  </a:cubicBezTo>
                  <a:cubicBezTo>
                    <a:pt x="0" y="30"/>
                    <a:pt x="0" y="34"/>
                    <a:pt x="1" y="35"/>
                  </a:cubicBezTo>
                  <a:cubicBezTo>
                    <a:pt x="3" y="37"/>
                    <a:pt x="5" y="39"/>
                    <a:pt x="5" y="41"/>
                  </a:cubicBezTo>
                  <a:cubicBezTo>
                    <a:pt x="5" y="42"/>
                    <a:pt x="5" y="44"/>
                    <a:pt x="7" y="47"/>
                  </a:cubicBezTo>
                  <a:cubicBezTo>
                    <a:pt x="9" y="49"/>
                    <a:pt x="8" y="52"/>
                    <a:pt x="7" y="56"/>
                  </a:cubicBezTo>
                  <a:cubicBezTo>
                    <a:pt x="6" y="59"/>
                    <a:pt x="7" y="68"/>
                    <a:pt x="10" y="68"/>
                  </a:cubicBezTo>
                  <a:cubicBezTo>
                    <a:pt x="13" y="68"/>
                    <a:pt x="16" y="71"/>
                    <a:pt x="17" y="74"/>
                  </a:cubicBezTo>
                  <a:cubicBezTo>
                    <a:pt x="18" y="76"/>
                    <a:pt x="22" y="77"/>
                    <a:pt x="23" y="72"/>
                  </a:cubicBezTo>
                  <a:cubicBezTo>
                    <a:pt x="24" y="68"/>
                    <a:pt x="35" y="58"/>
                    <a:pt x="39" y="58"/>
                  </a:cubicBezTo>
                  <a:cubicBezTo>
                    <a:pt x="44" y="58"/>
                    <a:pt x="49" y="56"/>
                    <a:pt x="54" y="54"/>
                  </a:cubicBezTo>
                  <a:cubicBezTo>
                    <a:pt x="58" y="52"/>
                    <a:pt x="64" y="48"/>
                    <a:pt x="64" y="45"/>
                  </a:cubicBezTo>
                  <a:cubicBezTo>
                    <a:pt x="65" y="43"/>
                    <a:pt x="63" y="44"/>
                    <a:pt x="60" y="43"/>
                  </a:cubicBezTo>
                  <a:cubicBezTo>
                    <a:pt x="58" y="42"/>
                    <a:pt x="55" y="35"/>
                    <a:pt x="52" y="32"/>
                  </a:cubicBezTo>
                  <a:cubicBezTo>
                    <a:pt x="50" y="30"/>
                    <a:pt x="51" y="28"/>
                    <a:pt x="50" y="27"/>
                  </a:cubicBezTo>
                  <a:cubicBezTo>
                    <a:pt x="48" y="26"/>
                    <a:pt x="42" y="21"/>
                    <a:pt x="41" y="19"/>
                  </a:cubicBezTo>
                  <a:cubicBezTo>
                    <a:pt x="39" y="17"/>
                    <a:pt x="35" y="13"/>
                    <a:pt x="33" y="13"/>
                  </a:cubicBezTo>
                  <a:cubicBezTo>
                    <a:pt x="32" y="13"/>
                    <a:pt x="28" y="10"/>
                    <a:pt x="28" y="9"/>
                  </a:cubicBezTo>
                  <a:cubicBezTo>
                    <a:pt x="27" y="9"/>
                    <a:pt x="25" y="9"/>
                    <a:pt x="24" y="9"/>
                  </a:cubicBezTo>
                  <a:cubicBezTo>
                    <a:pt x="22" y="9"/>
                    <a:pt x="22" y="8"/>
                    <a:pt x="18" y="5"/>
                  </a:cubicBezTo>
                  <a:cubicBezTo>
                    <a:pt x="14" y="2"/>
                    <a:pt x="7" y="0"/>
                    <a:pt x="8" y="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1224"/>
            <p:cNvSpPr>
              <a:spLocks/>
            </p:cNvSpPr>
            <p:nvPr/>
          </p:nvSpPr>
          <p:spPr bwMode="auto">
            <a:xfrm>
              <a:off x="2420802" y="2821590"/>
              <a:ext cx="80073" cy="54516"/>
            </a:xfrm>
            <a:custGeom>
              <a:avLst/>
              <a:gdLst>
                <a:gd name="T0" fmla="*/ 13 w 35"/>
                <a:gd name="T1" fmla="*/ 16 h 25"/>
                <a:gd name="T2" fmla="*/ 17 w 35"/>
                <a:gd name="T3" fmla="*/ 24 h 25"/>
                <a:gd name="T4" fmla="*/ 26 w 35"/>
                <a:gd name="T5" fmla="*/ 23 h 25"/>
                <a:gd name="T6" fmla="*/ 34 w 35"/>
                <a:gd name="T7" fmla="*/ 19 h 25"/>
                <a:gd name="T8" fmla="*/ 30 w 35"/>
                <a:gd name="T9" fmla="*/ 11 h 25"/>
                <a:gd name="T10" fmla="*/ 22 w 35"/>
                <a:gd name="T11" fmla="*/ 7 h 25"/>
                <a:gd name="T12" fmla="*/ 16 w 35"/>
                <a:gd name="T13" fmla="*/ 7 h 25"/>
                <a:gd name="T14" fmla="*/ 9 w 35"/>
                <a:gd name="T15" fmla="*/ 4 h 25"/>
                <a:gd name="T16" fmla="*/ 5 w 35"/>
                <a:gd name="T17" fmla="*/ 2 h 25"/>
                <a:gd name="T18" fmla="*/ 3 w 35"/>
                <a:gd name="T19" fmla="*/ 10 h 25"/>
                <a:gd name="T20" fmla="*/ 11 w 35"/>
                <a:gd name="T21" fmla="*/ 13 h 25"/>
                <a:gd name="T22" fmla="*/ 13 w 35"/>
                <a:gd name="T23"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5">
                  <a:moveTo>
                    <a:pt x="13" y="16"/>
                  </a:moveTo>
                  <a:cubicBezTo>
                    <a:pt x="13" y="16"/>
                    <a:pt x="12" y="24"/>
                    <a:pt x="17" y="24"/>
                  </a:cubicBezTo>
                  <a:cubicBezTo>
                    <a:pt x="22" y="25"/>
                    <a:pt x="23" y="23"/>
                    <a:pt x="26" y="23"/>
                  </a:cubicBezTo>
                  <a:cubicBezTo>
                    <a:pt x="29" y="23"/>
                    <a:pt x="34" y="22"/>
                    <a:pt x="34" y="19"/>
                  </a:cubicBezTo>
                  <a:cubicBezTo>
                    <a:pt x="35" y="15"/>
                    <a:pt x="34" y="14"/>
                    <a:pt x="30" y="11"/>
                  </a:cubicBezTo>
                  <a:cubicBezTo>
                    <a:pt x="26" y="9"/>
                    <a:pt x="24" y="7"/>
                    <a:pt x="22" y="7"/>
                  </a:cubicBezTo>
                  <a:cubicBezTo>
                    <a:pt x="21" y="6"/>
                    <a:pt x="19" y="7"/>
                    <a:pt x="16" y="7"/>
                  </a:cubicBezTo>
                  <a:cubicBezTo>
                    <a:pt x="13" y="7"/>
                    <a:pt x="11" y="5"/>
                    <a:pt x="9" y="4"/>
                  </a:cubicBezTo>
                  <a:cubicBezTo>
                    <a:pt x="8" y="2"/>
                    <a:pt x="7" y="0"/>
                    <a:pt x="5" y="2"/>
                  </a:cubicBezTo>
                  <a:cubicBezTo>
                    <a:pt x="2" y="4"/>
                    <a:pt x="0" y="9"/>
                    <a:pt x="3" y="10"/>
                  </a:cubicBezTo>
                  <a:cubicBezTo>
                    <a:pt x="7" y="12"/>
                    <a:pt x="8" y="13"/>
                    <a:pt x="11" y="13"/>
                  </a:cubicBezTo>
                  <a:cubicBezTo>
                    <a:pt x="14" y="14"/>
                    <a:pt x="13" y="16"/>
                    <a:pt x="13" y="1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1225"/>
            <p:cNvSpPr>
              <a:spLocks/>
            </p:cNvSpPr>
            <p:nvPr/>
          </p:nvSpPr>
          <p:spPr bwMode="auto">
            <a:xfrm>
              <a:off x="2373040" y="2829767"/>
              <a:ext cx="42144" cy="32710"/>
            </a:xfrm>
            <a:custGeom>
              <a:avLst/>
              <a:gdLst>
                <a:gd name="T0" fmla="*/ 5 w 18"/>
                <a:gd name="T1" fmla="*/ 5 h 15"/>
                <a:gd name="T2" fmla="*/ 7 w 18"/>
                <a:gd name="T3" fmla="*/ 9 h 15"/>
                <a:gd name="T4" fmla="*/ 12 w 18"/>
                <a:gd name="T5" fmla="*/ 13 h 15"/>
                <a:gd name="T6" fmla="*/ 16 w 18"/>
                <a:gd name="T7" fmla="*/ 8 h 15"/>
                <a:gd name="T8" fmla="*/ 13 w 18"/>
                <a:gd name="T9" fmla="*/ 3 h 15"/>
                <a:gd name="T10" fmla="*/ 5 w 18"/>
                <a:gd name="T11" fmla="*/ 5 h 15"/>
              </a:gdLst>
              <a:ahLst/>
              <a:cxnLst>
                <a:cxn ang="0">
                  <a:pos x="T0" y="T1"/>
                </a:cxn>
                <a:cxn ang="0">
                  <a:pos x="T2" y="T3"/>
                </a:cxn>
                <a:cxn ang="0">
                  <a:pos x="T4" y="T5"/>
                </a:cxn>
                <a:cxn ang="0">
                  <a:pos x="T6" y="T7"/>
                </a:cxn>
                <a:cxn ang="0">
                  <a:pos x="T8" y="T9"/>
                </a:cxn>
                <a:cxn ang="0">
                  <a:pos x="T10" y="T11"/>
                </a:cxn>
              </a:cxnLst>
              <a:rect l="0" t="0" r="r" b="b"/>
              <a:pathLst>
                <a:path w="18" h="15">
                  <a:moveTo>
                    <a:pt x="5" y="5"/>
                  </a:moveTo>
                  <a:cubicBezTo>
                    <a:pt x="5" y="5"/>
                    <a:pt x="7" y="7"/>
                    <a:pt x="7" y="9"/>
                  </a:cubicBezTo>
                  <a:cubicBezTo>
                    <a:pt x="7" y="11"/>
                    <a:pt x="10" y="15"/>
                    <a:pt x="12" y="13"/>
                  </a:cubicBezTo>
                  <a:cubicBezTo>
                    <a:pt x="15" y="12"/>
                    <a:pt x="18" y="11"/>
                    <a:pt x="16" y="8"/>
                  </a:cubicBezTo>
                  <a:cubicBezTo>
                    <a:pt x="14" y="6"/>
                    <a:pt x="18" y="3"/>
                    <a:pt x="13" y="3"/>
                  </a:cubicBezTo>
                  <a:cubicBezTo>
                    <a:pt x="8" y="2"/>
                    <a:pt x="0" y="0"/>
                    <a:pt x="5" y="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1226"/>
            <p:cNvSpPr>
              <a:spLocks/>
            </p:cNvSpPr>
            <p:nvPr/>
          </p:nvSpPr>
          <p:spPr bwMode="auto">
            <a:xfrm>
              <a:off x="2343540" y="2797058"/>
              <a:ext cx="82882" cy="24532"/>
            </a:xfrm>
            <a:custGeom>
              <a:avLst/>
              <a:gdLst>
                <a:gd name="T0" fmla="*/ 0 w 36"/>
                <a:gd name="T1" fmla="*/ 9 h 11"/>
                <a:gd name="T2" fmla="*/ 7 w 36"/>
                <a:gd name="T3" fmla="*/ 9 h 11"/>
                <a:gd name="T4" fmla="*/ 14 w 36"/>
                <a:gd name="T5" fmla="*/ 9 h 11"/>
                <a:gd name="T6" fmla="*/ 21 w 36"/>
                <a:gd name="T7" fmla="*/ 10 h 11"/>
                <a:gd name="T8" fmla="*/ 29 w 36"/>
                <a:gd name="T9" fmla="*/ 9 h 11"/>
                <a:gd name="T10" fmla="*/ 33 w 36"/>
                <a:gd name="T11" fmla="*/ 8 h 11"/>
                <a:gd name="T12" fmla="*/ 31 w 36"/>
                <a:gd name="T13" fmla="*/ 4 h 11"/>
                <a:gd name="T14" fmla="*/ 22 w 36"/>
                <a:gd name="T15" fmla="*/ 4 h 11"/>
                <a:gd name="T16" fmla="*/ 16 w 36"/>
                <a:gd name="T17" fmla="*/ 4 h 11"/>
                <a:gd name="T18" fmla="*/ 11 w 36"/>
                <a:gd name="T19" fmla="*/ 5 h 11"/>
                <a:gd name="T20" fmla="*/ 5 w 36"/>
                <a:gd name="T21" fmla="*/ 3 h 11"/>
                <a:gd name="T22" fmla="*/ 2 w 36"/>
                <a:gd name="T23" fmla="*/ 2 h 11"/>
                <a:gd name="T24" fmla="*/ 0 w 36"/>
                <a:gd name="T25"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11">
                  <a:moveTo>
                    <a:pt x="0" y="9"/>
                  </a:moveTo>
                  <a:cubicBezTo>
                    <a:pt x="2" y="9"/>
                    <a:pt x="4" y="9"/>
                    <a:pt x="7" y="9"/>
                  </a:cubicBezTo>
                  <a:cubicBezTo>
                    <a:pt x="10" y="10"/>
                    <a:pt x="13" y="10"/>
                    <a:pt x="14" y="9"/>
                  </a:cubicBezTo>
                  <a:cubicBezTo>
                    <a:pt x="15" y="8"/>
                    <a:pt x="18" y="11"/>
                    <a:pt x="21" y="10"/>
                  </a:cubicBezTo>
                  <a:cubicBezTo>
                    <a:pt x="25" y="10"/>
                    <a:pt x="28" y="10"/>
                    <a:pt x="29" y="9"/>
                  </a:cubicBezTo>
                  <a:cubicBezTo>
                    <a:pt x="29" y="9"/>
                    <a:pt x="31" y="9"/>
                    <a:pt x="33" y="8"/>
                  </a:cubicBezTo>
                  <a:cubicBezTo>
                    <a:pt x="36" y="6"/>
                    <a:pt x="34" y="4"/>
                    <a:pt x="31" y="4"/>
                  </a:cubicBezTo>
                  <a:cubicBezTo>
                    <a:pt x="28" y="4"/>
                    <a:pt x="25" y="6"/>
                    <a:pt x="22" y="4"/>
                  </a:cubicBezTo>
                  <a:cubicBezTo>
                    <a:pt x="20" y="2"/>
                    <a:pt x="18" y="4"/>
                    <a:pt x="16" y="4"/>
                  </a:cubicBezTo>
                  <a:cubicBezTo>
                    <a:pt x="15" y="4"/>
                    <a:pt x="13" y="6"/>
                    <a:pt x="11" y="5"/>
                  </a:cubicBezTo>
                  <a:cubicBezTo>
                    <a:pt x="9" y="4"/>
                    <a:pt x="6" y="3"/>
                    <a:pt x="5" y="3"/>
                  </a:cubicBezTo>
                  <a:cubicBezTo>
                    <a:pt x="5" y="3"/>
                    <a:pt x="3" y="0"/>
                    <a:pt x="2" y="2"/>
                  </a:cubicBezTo>
                  <a:cubicBezTo>
                    <a:pt x="1" y="4"/>
                    <a:pt x="0" y="9"/>
                    <a:pt x="0" y="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1227"/>
            <p:cNvSpPr>
              <a:spLocks/>
            </p:cNvSpPr>
            <p:nvPr/>
          </p:nvSpPr>
          <p:spPr bwMode="auto">
            <a:xfrm>
              <a:off x="2236775" y="2739815"/>
              <a:ext cx="74453" cy="57243"/>
            </a:xfrm>
            <a:custGeom>
              <a:avLst/>
              <a:gdLst>
                <a:gd name="T0" fmla="*/ 26 w 33"/>
                <a:gd name="T1" fmla="*/ 17 h 26"/>
                <a:gd name="T2" fmla="*/ 29 w 33"/>
                <a:gd name="T3" fmla="*/ 17 h 26"/>
                <a:gd name="T4" fmla="*/ 32 w 33"/>
                <a:gd name="T5" fmla="*/ 22 h 26"/>
                <a:gd name="T6" fmla="*/ 28 w 33"/>
                <a:gd name="T7" fmla="*/ 24 h 26"/>
                <a:gd name="T8" fmla="*/ 21 w 33"/>
                <a:gd name="T9" fmla="*/ 23 h 26"/>
                <a:gd name="T10" fmla="*/ 18 w 33"/>
                <a:gd name="T11" fmla="*/ 19 h 26"/>
                <a:gd name="T12" fmla="*/ 14 w 33"/>
                <a:gd name="T13" fmla="*/ 22 h 26"/>
                <a:gd name="T14" fmla="*/ 9 w 33"/>
                <a:gd name="T15" fmla="*/ 20 h 26"/>
                <a:gd name="T16" fmla="*/ 7 w 33"/>
                <a:gd name="T17" fmla="*/ 16 h 26"/>
                <a:gd name="T18" fmla="*/ 3 w 33"/>
                <a:gd name="T19" fmla="*/ 13 h 26"/>
                <a:gd name="T20" fmla="*/ 3 w 33"/>
                <a:gd name="T21" fmla="*/ 8 h 26"/>
                <a:gd name="T22" fmla="*/ 8 w 33"/>
                <a:gd name="T23" fmla="*/ 6 h 26"/>
                <a:gd name="T24" fmla="*/ 16 w 33"/>
                <a:gd name="T25" fmla="*/ 0 h 26"/>
                <a:gd name="T26" fmla="*/ 20 w 33"/>
                <a:gd name="T27" fmla="*/ 5 h 26"/>
                <a:gd name="T28" fmla="*/ 22 w 33"/>
                <a:gd name="T29" fmla="*/ 11 h 26"/>
                <a:gd name="T30" fmla="*/ 26 w 33"/>
                <a:gd name="T31"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26">
                  <a:moveTo>
                    <a:pt x="26" y="17"/>
                  </a:moveTo>
                  <a:cubicBezTo>
                    <a:pt x="26" y="17"/>
                    <a:pt x="29" y="14"/>
                    <a:pt x="29" y="17"/>
                  </a:cubicBezTo>
                  <a:cubicBezTo>
                    <a:pt x="30" y="20"/>
                    <a:pt x="32" y="21"/>
                    <a:pt x="32" y="22"/>
                  </a:cubicBezTo>
                  <a:cubicBezTo>
                    <a:pt x="33" y="23"/>
                    <a:pt x="30" y="24"/>
                    <a:pt x="28" y="24"/>
                  </a:cubicBezTo>
                  <a:cubicBezTo>
                    <a:pt x="26" y="24"/>
                    <a:pt x="23" y="26"/>
                    <a:pt x="21" y="23"/>
                  </a:cubicBezTo>
                  <a:cubicBezTo>
                    <a:pt x="20" y="21"/>
                    <a:pt x="19" y="19"/>
                    <a:pt x="18" y="19"/>
                  </a:cubicBezTo>
                  <a:cubicBezTo>
                    <a:pt x="17" y="19"/>
                    <a:pt x="15" y="21"/>
                    <a:pt x="14" y="22"/>
                  </a:cubicBezTo>
                  <a:cubicBezTo>
                    <a:pt x="12" y="24"/>
                    <a:pt x="10" y="22"/>
                    <a:pt x="9" y="20"/>
                  </a:cubicBezTo>
                  <a:cubicBezTo>
                    <a:pt x="8" y="18"/>
                    <a:pt x="8" y="16"/>
                    <a:pt x="7" y="16"/>
                  </a:cubicBezTo>
                  <a:cubicBezTo>
                    <a:pt x="6" y="15"/>
                    <a:pt x="3" y="13"/>
                    <a:pt x="3" y="13"/>
                  </a:cubicBezTo>
                  <a:cubicBezTo>
                    <a:pt x="3" y="12"/>
                    <a:pt x="0" y="11"/>
                    <a:pt x="3" y="8"/>
                  </a:cubicBezTo>
                  <a:cubicBezTo>
                    <a:pt x="5" y="6"/>
                    <a:pt x="6" y="6"/>
                    <a:pt x="8" y="6"/>
                  </a:cubicBezTo>
                  <a:cubicBezTo>
                    <a:pt x="11" y="6"/>
                    <a:pt x="13" y="0"/>
                    <a:pt x="16" y="0"/>
                  </a:cubicBezTo>
                  <a:cubicBezTo>
                    <a:pt x="19" y="1"/>
                    <a:pt x="19" y="3"/>
                    <a:pt x="20" y="5"/>
                  </a:cubicBezTo>
                  <a:cubicBezTo>
                    <a:pt x="20" y="7"/>
                    <a:pt x="22" y="8"/>
                    <a:pt x="22" y="11"/>
                  </a:cubicBezTo>
                  <a:cubicBezTo>
                    <a:pt x="23" y="14"/>
                    <a:pt x="25" y="17"/>
                    <a:pt x="26" y="1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Freeform 1228"/>
            <p:cNvSpPr>
              <a:spLocks/>
            </p:cNvSpPr>
            <p:nvPr/>
          </p:nvSpPr>
          <p:spPr bwMode="auto">
            <a:xfrm>
              <a:off x="2056962" y="2677121"/>
              <a:ext cx="70240" cy="42251"/>
            </a:xfrm>
            <a:custGeom>
              <a:avLst/>
              <a:gdLst>
                <a:gd name="T0" fmla="*/ 26 w 31"/>
                <a:gd name="T1" fmla="*/ 13 h 19"/>
                <a:gd name="T2" fmla="*/ 23 w 31"/>
                <a:gd name="T3" fmla="*/ 19 h 19"/>
                <a:gd name="T4" fmla="*/ 14 w 31"/>
                <a:gd name="T5" fmla="*/ 19 h 19"/>
                <a:gd name="T6" fmla="*/ 10 w 31"/>
                <a:gd name="T7" fmla="*/ 16 h 19"/>
                <a:gd name="T8" fmla="*/ 5 w 31"/>
                <a:gd name="T9" fmla="*/ 12 h 19"/>
                <a:gd name="T10" fmla="*/ 5 w 31"/>
                <a:gd name="T11" fmla="*/ 8 h 19"/>
                <a:gd name="T12" fmla="*/ 9 w 31"/>
                <a:gd name="T13" fmla="*/ 3 h 19"/>
                <a:gd name="T14" fmla="*/ 15 w 31"/>
                <a:gd name="T15" fmla="*/ 1 h 19"/>
                <a:gd name="T16" fmla="*/ 24 w 31"/>
                <a:gd name="T17" fmla="*/ 1 h 19"/>
                <a:gd name="T18" fmla="*/ 29 w 31"/>
                <a:gd name="T19" fmla="*/ 2 h 19"/>
                <a:gd name="T20" fmla="*/ 26 w 31"/>
                <a:gd name="T21"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9">
                  <a:moveTo>
                    <a:pt x="26" y="13"/>
                  </a:moveTo>
                  <a:cubicBezTo>
                    <a:pt x="26" y="13"/>
                    <a:pt x="29" y="19"/>
                    <a:pt x="23" y="19"/>
                  </a:cubicBezTo>
                  <a:cubicBezTo>
                    <a:pt x="18" y="19"/>
                    <a:pt x="15" y="19"/>
                    <a:pt x="14" y="19"/>
                  </a:cubicBezTo>
                  <a:cubicBezTo>
                    <a:pt x="13" y="19"/>
                    <a:pt x="13" y="19"/>
                    <a:pt x="10" y="16"/>
                  </a:cubicBezTo>
                  <a:cubicBezTo>
                    <a:pt x="8" y="13"/>
                    <a:pt x="9" y="12"/>
                    <a:pt x="5" y="12"/>
                  </a:cubicBezTo>
                  <a:cubicBezTo>
                    <a:pt x="0" y="12"/>
                    <a:pt x="2" y="10"/>
                    <a:pt x="5" y="8"/>
                  </a:cubicBezTo>
                  <a:cubicBezTo>
                    <a:pt x="7" y="5"/>
                    <a:pt x="9" y="5"/>
                    <a:pt x="9" y="3"/>
                  </a:cubicBezTo>
                  <a:cubicBezTo>
                    <a:pt x="10" y="1"/>
                    <a:pt x="11" y="1"/>
                    <a:pt x="15" y="1"/>
                  </a:cubicBezTo>
                  <a:cubicBezTo>
                    <a:pt x="20" y="1"/>
                    <a:pt x="21" y="0"/>
                    <a:pt x="24" y="1"/>
                  </a:cubicBezTo>
                  <a:cubicBezTo>
                    <a:pt x="27" y="2"/>
                    <a:pt x="29" y="1"/>
                    <a:pt x="29" y="2"/>
                  </a:cubicBezTo>
                  <a:cubicBezTo>
                    <a:pt x="29" y="3"/>
                    <a:pt x="31" y="8"/>
                    <a:pt x="26" y="1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1229"/>
            <p:cNvSpPr>
              <a:spLocks/>
            </p:cNvSpPr>
            <p:nvPr/>
          </p:nvSpPr>
          <p:spPr bwMode="auto">
            <a:xfrm>
              <a:off x="2009200" y="2692113"/>
              <a:ext cx="30905" cy="38162"/>
            </a:xfrm>
            <a:custGeom>
              <a:avLst/>
              <a:gdLst>
                <a:gd name="T0" fmla="*/ 12 w 14"/>
                <a:gd name="T1" fmla="*/ 8 h 17"/>
                <a:gd name="T2" fmla="*/ 8 w 14"/>
                <a:gd name="T3" fmla="*/ 13 h 17"/>
                <a:gd name="T4" fmla="*/ 6 w 14"/>
                <a:gd name="T5" fmla="*/ 17 h 17"/>
                <a:gd name="T6" fmla="*/ 2 w 14"/>
                <a:gd name="T7" fmla="*/ 10 h 17"/>
                <a:gd name="T8" fmla="*/ 8 w 14"/>
                <a:gd name="T9" fmla="*/ 6 h 17"/>
                <a:gd name="T10" fmla="*/ 12 w 14"/>
                <a:gd name="T11" fmla="*/ 2 h 17"/>
                <a:gd name="T12" fmla="*/ 12 w 14"/>
                <a:gd name="T13" fmla="*/ 8 h 17"/>
              </a:gdLst>
              <a:ahLst/>
              <a:cxnLst>
                <a:cxn ang="0">
                  <a:pos x="T0" y="T1"/>
                </a:cxn>
                <a:cxn ang="0">
                  <a:pos x="T2" y="T3"/>
                </a:cxn>
                <a:cxn ang="0">
                  <a:pos x="T4" y="T5"/>
                </a:cxn>
                <a:cxn ang="0">
                  <a:pos x="T6" y="T7"/>
                </a:cxn>
                <a:cxn ang="0">
                  <a:pos x="T8" y="T9"/>
                </a:cxn>
                <a:cxn ang="0">
                  <a:pos x="T10" y="T11"/>
                </a:cxn>
                <a:cxn ang="0">
                  <a:pos x="T12" y="T13"/>
                </a:cxn>
              </a:cxnLst>
              <a:rect l="0" t="0" r="r" b="b"/>
              <a:pathLst>
                <a:path w="14" h="17">
                  <a:moveTo>
                    <a:pt x="12" y="8"/>
                  </a:moveTo>
                  <a:cubicBezTo>
                    <a:pt x="12" y="8"/>
                    <a:pt x="10" y="13"/>
                    <a:pt x="8" y="13"/>
                  </a:cubicBezTo>
                  <a:cubicBezTo>
                    <a:pt x="5" y="13"/>
                    <a:pt x="10" y="17"/>
                    <a:pt x="6" y="17"/>
                  </a:cubicBezTo>
                  <a:cubicBezTo>
                    <a:pt x="3" y="17"/>
                    <a:pt x="0" y="15"/>
                    <a:pt x="2" y="10"/>
                  </a:cubicBezTo>
                  <a:cubicBezTo>
                    <a:pt x="4" y="5"/>
                    <a:pt x="8" y="6"/>
                    <a:pt x="8" y="6"/>
                  </a:cubicBezTo>
                  <a:cubicBezTo>
                    <a:pt x="8" y="6"/>
                    <a:pt x="10" y="0"/>
                    <a:pt x="12" y="2"/>
                  </a:cubicBezTo>
                  <a:cubicBezTo>
                    <a:pt x="14" y="4"/>
                    <a:pt x="12" y="8"/>
                    <a:pt x="12" y="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1" name="Freeform 1230"/>
            <p:cNvSpPr>
              <a:spLocks/>
            </p:cNvSpPr>
            <p:nvPr/>
          </p:nvSpPr>
          <p:spPr bwMode="auto">
            <a:xfrm>
              <a:off x="1146660" y="2862477"/>
              <a:ext cx="23881" cy="16355"/>
            </a:xfrm>
            <a:custGeom>
              <a:avLst/>
              <a:gdLst>
                <a:gd name="T0" fmla="*/ 7 w 10"/>
                <a:gd name="T1" fmla="*/ 2 h 7"/>
                <a:gd name="T2" fmla="*/ 7 w 10"/>
                <a:gd name="T3" fmla="*/ 2 h 7"/>
                <a:gd name="T4" fmla="*/ 3 w 10"/>
                <a:gd name="T5" fmla="*/ 1 h 7"/>
                <a:gd name="T6" fmla="*/ 3 w 10"/>
                <a:gd name="T7" fmla="*/ 4 h 7"/>
                <a:gd name="T8" fmla="*/ 8 w 10"/>
                <a:gd name="T9" fmla="*/ 6 h 7"/>
                <a:gd name="T10" fmla="*/ 7 w 10"/>
                <a:gd name="T11" fmla="*/ 2 h 7"/>
              </a:gdLst>
              <a:ahLst/>
              <a:cxnLst>
                <a:cxn ang="0">
                  <a:pos x="T0" y="T1"/>
                </a:cxn>
                <a:cxn ang="0">
                  <a:pos x="T2" y="T3"/>
                </a:cxn>
                <a:cxn ang="0">
                  <a:pos x="T4" y="T5"/>
                </a:cxn>
                <a:cxn ang="0">
                  <a:pos x="T6" y="T7"/>
                </a:cxn>
                <a:cxn ang="0">
                  <a:pos x="T8" y="T9"/>
                </a:cxn>
                <a:cxn ang="0">
                  <a:pos x="T10" y="T11"/>
                </a:cxn>
              </a:cxnLst>
              <a:rect l="0" t="0" r="r" b="b"/>
              <a:pathLst>
                <a:path w="10" h="7">
                  <a:moveTo>
                    <a:pt x="7" y="2"/>
                  </a:moveTo>
                  <a:cubicBezTo>
                    <a:pt x="7" y="2"/>
                    <a:pt x="7" y="2"/>
                    <a:pt x="7" y="2"/>
                  </a:cubicBezTo>
                  <a:cubicBezTo>
                    <a:pt x="6" y="2"/>
                    <a:pt x="4" y="0"/>
                    <a:pt x="3" y="1"/>
                  </a:cubicBezTo>
                  <a:cubicBezTo>
                    <a:pt x="2" y="2"/>
                    <a:pt x="0" y="3"/>
                    <a:pt x="3" y="4"/>
                  </a:cubicBezTo>
                  <a:cubicBezTo>
                    <a:pt x="5" y="6"/>
                    <a:pt x="7" y="7"/>
                    <a:pt x="8" y="6"/>
                  </a:cubicBezTo>
                  <a:cubicBezTo>
                    <a:pt x="8" y="6"/>
                    <a:pt x="10" y="4"/>
                    <a:pt x="7" y="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1231"/>
            <p:cNvSpPr>
              <a:spLocks/>
            </p:cNvSpPr>
            <p:nvPr/>
          </p:nvSpPr>
          <p:spPr bwMode="auto">
            <a:xfrm>
              <a:off x="1135422" y="2814775"/>
              <a:ext cx="39334" cy="21806"/>
            </a:xfrm>
            <a:custGeom>
              <a:avLst/>
              <a:gdLst>
                <a:gd name="T0" fmla="*/ 5 w 17"/>
                <a:gd name="T1" fmla="*/ 7 h 10"/>
                <a:gd name="T2" fmla="*/ 8 w 17"/>
                <a:gd name="T3" fmla="*/ 9 h 10"/>
                <a:gd name="T4" fmla="*/ 14 w 17"/>
                <a:gd name="T5" fmla="*/ 6 h 10"/>
                <a:gd name="T6" fmla="*/ 15 w 17"/>
                <a:gd name="T7" fmla="*/ 2 h 10"/>
                <a:gd name="T8" fmla="*/ 10 w 17"/>
                <a:gd name="T9" fmla="*/ 1 h 10"/>
                <a:gd name="T10" fmla="*/ 3 w 17"/>
                <a:gd name="T11" fmla="*/ 3 h 10"/>
                <a:gd name="T12" fmla="*/ 5 w 17"/>
                <a:gd name="T13" fmla="*/ 7 h 10"/>
              </a:gdLst>
              <a:ahLst/>
              <a:cxnLst>
                <a:cxn ang="0">
                  <a:pos x="T0" y="T1"/>
                </a:cxn>
                <a:cxn ang="0">
                  <a:pos x="T2" y="T3"/>
                </a:cxn>
                <a:cxn ang="0">
                  <a:pos x="T4" y="T5"/>
                </a:cxn>
                <a:cxn ang="0">
                  <a:pos x="T6" y="T7"/>
                </a:cxn>
                <a:cxn ang="0">
                  <a:pos x="T8" y="T9"/>
                </a:cxn>
                <a:cxn ang="0">
                  <a:pos x="T10" y="T11"/>
                </a:cxn>
                <a:cxn ang="0">
                  <a:pos x="T12" y="T13"/>
                </a:cxn>
              </a:cxnLst>
              <a:rect l="0" t="0" r="r" b="b"/>
              <a:pathLst>
                <a:path w="17" h="10">
                  <a:moveTo>
                    <a:pt x="5" y="7"/>
                  </a:moveTo>
                  <a:cubicBezTo>
                    <a:pt x="5" y="7"/>
                    <a:pt x="6" y="10"/>
                    <a:pt x="8" y="9"/>
                  </a:cubicBezTo>
                  <a:cubicBezTo>
                    <a:pt x="10" y="8"/>
                    <a:pt x="12" y="7"/>
                    <a:pt x="14" y="6"/>
                  </a:cubicBezTo>
                  <a:cubicBezTo>
                    <a:pt x="15" y="5"/>
                    <a:pt x="17" y="3"/>
                    <a:pt x="15" y="2"/>
                  </a:cubicBezTo>
                  <a:cubicBezTo>
                    <a:pt x="13" y="1"/>
                    <a:pt x="12" y="0"/>
                    <a:pt x="10" y="1"/>
                  </a:cubicBezTo>
                  <a:cubicBezTo>
                    <a:pt x="9" y="2"/>
                    <a:pt x="6" y="3"/>
                    <a:pt x="3" y="3"/>
                  </a:cubicBezTo>
                  <a:cubicBezTo>
                    <a:pt x="0" y="3"/>
                    <a:pt x="3" y="6"/>
                    <a:pt x="5" y="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Freeform 1232"/>
            <p:cNvSpPr>
              <a:spLocks/>
            </p:cNvSpPr>
            <p:nvPr/>
          </p:nvSpPr>
          <p:spPr bwMode="auto">
            <a:xfrm>
              <a:off x="1280114" y="2747992"/>
              <a:ext cx="47763" cy="32710"/>
            </a:xfrm>
            <a:custGeom>
              <a:avLst/>
              <a:gdLst>
                <a:gd name="T0" fmla="*/ 17 w 21"/>
                <a:gd name="T1" fmla="*/ 9 h 15"/>
                <a:gd name="T2" fmla="*/ 16 w 21"/>
                <a:gd name="T3" fmla="*/ 4 h 15"/>
                <a:gd name="T4" fmla="*/ 11 w 21"/>
                <a:gd name="T5" fmla="*/ 0 h 15"/>
                <a:gd name="T6" fmla="*/ 7 w 21"/>
                <a:gd name="T7" fmla="*/ 2 h 15"/>
                <a:gd name="T8" fmla="*/ 0 w 21"/>
                <a:gd name="T9" fmla="*/ 3 h 15"/>
                <a:gd name="T10" fmla="*/ 4 w 21"/>
                <a:gd name="T11" fmla="*/ 5 h 15"/>
                <a:gd name="T12" fmla="*/ 6 w 21"/>
                <a:gd name="T13" fmla="*/ 7 h 15"/>
                <a:gd name="T14" fmla="*/ 4 w 21"/>
                <a:gd name="T15" fmla="*/ 10 h 15"/>
                <a:gd name="T16" fmla="*/ 8 w 21"/>
                <a:gd name="T17" fmla="*/ 14 h 15"/>
                <a:gd name="T18" fmla="*/ 12 w 21"/>
                <a:gd name="T19" fmla="*/ 11 h 15"/>
                <a:gd name="T20" fmla="*/ 17 w 21"/>
                <a:gd name="T21"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5">
                  <a:moveTo>
                    <a:pt x="17" y="9"/>
                  </a:moveTo>
                  <a:cubicBezTo>
                    <a:pt x="17" y="8"/>
                    <a:pt x="16" y="7"/>
                    <a:pt x="16" y="4"/>
                  </a:cubicBezTo>
                  <a:cubicBezTo>
                    <a:pt x="16" y="1"/>
                    <a:pt x="14" y="0"/>
                    <a:pt x="11" y="0"/>
                  </a:cubicBezTo>
                  <a:cubicBezTo>
                    <a:pt x="9" y="1"/>
                    <a:pt x="10" y="2"/>
                    <a:pt x="7" y="2"/>
                  </a:cubicBezTo>
                  <a:cubicBezTo>
                    <a:pt x="4" y="2"/>
                    <a:pt x="0" y="1"/>
                    <a:pt x="0" y="3"/>
                  </a:cubicBezTo>
                  <a:cubicBezTo>
                    <a:pt x="0" y="4"/>
                    <a:pt x="3" y="5"/>
                    <a:pt x="4" y="5"/>
                  </a:cubicBezTo>
                  <a:cubicBezTo>
                    <a:pt x="5" y="5"/>
                    <a:pt x="7" y="5"/>
                    <a:pt x="6" y="7"/>
                  </a:cubicBezTo>
                  <a:cubicBezTo>
                    <a:pt x="5" y="8"/>
                    <a:pt x="2" y="8"/>
                    <a:pt x="4" y="10"/>
                  </a:cubicBezTo>
                  <a:cubicBezTo>
                    <a:pt x="7" y="13"/>
                    <a:pt x="7" y="15"/>
                    <a:pt x="8" y="14"/>
                  </a:cubicBezTo>
                  <a:cubicBezTo>
                    <a:pt x="10" y="13"/>
                    <a:pt x="9" y="11"/>
                    <a:pt x="12" y="11"/>
                  </a:cubicBezTo>
                  <a:cubicBezTo>
                    <a:pt x="15" y="11"/>
                    <a:pt x="21" y="13"/>
                    <a:pt x="17" y="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1233"/>
            <p:cNvSpPr>
              <a:spLocks/>
            </p:cNvSpPr>
            <p:nvPr/>
          </p:nvSpPr>
          <p:spPr bwMode="auto">
            <a:xfrm>
              <a:off x="1171947" y="2652589"/>
              <a:ext cx="25286" cy="46340"/>
            </a:xfrm>
            <a:custGeom>
              <a:avLst/>
              <a:gdLst>
                <a:gd name="T0" fmla="*/ 2 w 11"/>
                <a:gd name="T1" fmla="*/ 1 h 21"/>
                <a:gd name="T2" fmla="*/ 3 w 11"/>
                <a:gd name="T3" fmla="*/ 6 h 21"/>
                <a:gd name="T4" fmla="*/ 2 w 11"/>
                <a:gd name="T5" fmla="*/ 13 h 21"/>
                <a:gd name="T6" fmla="*/ 6 w 11"/>
                <a:gd name="T7" fmla="*/ 18 h 21"/>
                <a:gd name="T8" fmla="*/ 10 w 11"/>
                <a:gd name="T9" fmla="*/ 19 h 21"/>
                <a:gd name="T10" fmla="*/ 9 w 11"/>
                <a:gd name="T11" fmla="*/ 13 h 21"/>
                <a:gd name="T12" fmla="*/ 5 w 11"/>
                <a:gd name="T13" fmla="*/ 7 h 21"/>
                <a:gd name="T14" fmla="*/ 4 w 11"/>
                <a:gd name="T15" fmla="*/ 1 h 21"/>
                <a:gd name="T16" fmla="*/ 2 w 11"/>
                <a:gd name="T17"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1">
                  <a:moveTo>
                    <a:pt x="2" y="1"/>
                  </a:moveTo>
                  <a:cubicBezTo>
                    <a:pt x="4" y="3"/>
                    <a:pt x="5" y="4"/>
                    <a:pt x="3" y="6"/>
                  </a:cubicBezTo>
                  <a:cubicBezTo>
                    <a:pt x="1" y="8"/>
                    <a:pt x="0" y="11"/>
                    <a:pt x="2" y="13"/>
                  </a:cubicBezTo>
                  <a:cubicBezTo>
                    <a:pt x="4" y="15"/>
                    <a:pt x="7" y="16"/>
                    <a:pt x="6" y="18"/>
                  </a:cubicBezTo>
                  <a:cubicBezTo>
                    <a:pt x="5" y="20"/>
                    <a:pt x="8" y="21"/>
                    <a:pt x="10" y="19"/>
                  </a:cubicBezTo>
                  <a:cubicBezTo>
                    <a:pt x="11" y="17"/>
                    <a:pt x="11" y="15"/>
                    <a:pt x="9" y="13"/>
                  </a:cubicBezTo>
                  <a:cubicBezTo>
                    <a:pt x="7" y="11"/>
                    <a:pt x="3" y="10"/>
                    <a:pt x="5" y="7"/>
                  </a:cubicBezTo>
                  <a:cubicBezTo>
                    <a:pt x="7" y="5"/>
                    <a:pt x="5" y="2"/>
                    <a:pt x="4" y="1"/>
                  </a:cubicBezTo>
                  <a:cubicBezTo>
                    <a:pt x="3" y="0"/>
                    <a:pt x="1" y="0"/>
                    <a:pt x="2" y="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Line 49"/>
            <p:cNvSpPr>
              <a:spLocks noChangeShapeType="1"/>
            </p:cNvSpPr>
            <p:nvPr/>
          </p:nvSpPr>
          <p:spPr bwMode="auto">
            <a:xfrm>
              <a:off x="1288543" y="2752081"/>
              <a:ext cx="0" cy="0"/>
            </a:xfrm>
            <a:prstGeom prst="line">
              <a:avLst/>
            </a:prstGeom>
            <a:grpFill/>
            <a:ln w="9525">
              <a:solidFill>
                <a:schemeClr val="bg2">
                  <a:lumMod val="85000"/>
                </a:schemeClr>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36" name="Line 50"/>
            <p:cNvSpPr>
              <a:spLocks noChangeShapeType="1"/>
            </p:cNvSpPr>
            <p:nvPr/>
          </p:nvSpPr>
          <p:spPr bwMode="auto">
            <a:xfrm>
              <a:off x="1288543" y="2752081"/>
              <a:ext cx="0" cy="0"/>
            </a:xfrm>
            <a:prstGeom prst="line">
              <a:avLst/>
            </a:prstGeom>
            <a:grpFill/>
            <a:ln w="9525">
              <a:solidFill>
                <a:schemeClr val="bg2">
                  <a:lumMod val="85000"/>
                </a:schemeClr>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237" name="Freeform 1236"/>
            <p:cNvSpPr>
              <a:spLocks/>
            </p:cNvSpPr>
            <p:nvPr/>
          </p:nvSpPr>
          <p:spPr bwMode="auto">
            <a:xfrm>
              <a:off x="1263256" y="2562636"/>
              <a:ext cx="64620" cy="61332"/>
            </a:xfrm>
            <a:custGeom>
              <a:avLst/>
              <a:gdLst>
                <a:gd name="T0" fmla="*/ 10 w 28"/>
                <a:gd name="T1" fmla="*/ 0 h 28"/>
                <a:gd name="T2" fmla="*/ 3 w 28"/>
                <a:gd name="T3" fmla="*/ 6 h 28"/>
                <a:gd name="T4" fmla="*/ 1 w 28"/>
                <a:gd name="T5" fmla="*/ 11 h 28"/>
                <a:gd name="T6" fmla="*/ 4 w 28"/>
                <a:gd name="T7" fmla="*/ 12 h 28"/>
                <a:gd name="T8" fmla="*/ 9 w 28"/>
                <a:gd name="T9" fmla="*/ 12 h 28"/>
                <a:gd name="T10" fmla="*/ 14 w 28"/>
                <a:gd name="T11" fmla="*/ 19 h 28"/>
                <a:gd name="T12" fmla="*/ 16 w 28"/>
                <a:gd name="T13" fmla="*/ 26 h 28"/>
                <a:gd name="T14" fmla="*/ 18 w 28"/>
                <a:gd name="T15" fmla="*/ 23 h 28"/>
                <a:gd name="T16" fmla="*/ 20 w 28"/>
                <a:gd name="T17" fmla="*/ 25 h 28"/>
                <a:gd name="T18" fmla="*/ 26 w 28"/>
                <a:gd name="T19" fmla="*/ 25 h 28"/>
                <a:gd name="T20" fmla="*/ 24 w 28"/>
                <a:gd name="T21" fmla="*/ 19 h 28"/>
                <a:gd name="T22" fmla="*/ 22 w 28"/>
                <a:gd name="T23" fmla="*/ 18 h 28"/>
                <a:gd name="T24" fmla="*/ 20 w 28"/>
                <a:gd name="T25" fmla="*/ 15 h 28"/>
                <a:gd name="T26" fmla="*/ 19 w 28"/>
                <a:gd name="T27" fmla="*/ 14 h 28"/>
                <a:gd name="T28" fmla="*/ 20 w 28"/>
                <a:gd name="T29" fmla="*/ 12 h 28"/>
                <a:gd name="T30" fmla="*/ 19 w 28"/>
                <a:gd name="T31" fmla="*/ 8 h 28"/>
                <a:gd name="T32" fmla="*/ 16 w 28"/>
                <a:gd name="T33" fmla="*/ 7 h 28"/>
                <a:gd name="T34" fmla="*/ 11 w 28"/>
                <a:gd name="T35" fmla="*/ 7 h 28"/>
                <a:gd name="T36" fmla="*/ 11 w 28"/>
                <a:gd name="T37" fmla="*/ 3 h 28"/>
                <a:gd name="T38" fmla="*/ 10 w 28"/>
                <a:gd name="T3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28">
                  <a:moveTo>
                    <a:pt x="10" y="0"/>
                  </a:moveTo>
                  <a:cubicBezTo>
                    <a:pt x="10" y="0"/>
                    <a:pt x="4" y="2"/>
                    <a:pt x="3" y="6"/>
                  </a:cubicBezTo>
                  <a:cubicBezTo>
                    <a:pt x="1" y="9"/>
                    <a:pt x="2" y="11"/>
                    <a:pt x="1" y="11"/>
                  </a:cubicBezTo>
                  <a:cubicBezTo>
                    <a:pt x="0" y="11"/>
                    <a:pt x="1" y="13"/>
                    <a:pt x="4" y="12"/>
                  </a:cubicBezTo>
                  <a:cubicBezTo>
                    <a:pt x="6" y="12"/>
                    <a:pt x="7" y="9"/>
                    <a:pt x="9" y="12"/>
                  </a:cubicBezTo>
                  <a:cubicBezTo>
                    <a:pt x="11" y="15"/>
                    <a:pt x="14" y="16"/>
                    <a:pt x="14" y="19"/>
                  </a:cubicBezTo>
                  <a:cubicBezTo>
                    <a:pt x="15" y="23"/>
                    <a:pt x="15" y="28"/>
                    <a:pt x="16" y="26"/>
                  </a:cubicBezTo>
                  <a:cubicBezTo>
                    <a:pt x="17" y="25"/>
                    <a:pt x="17" y="23"/>
                    <a:pt x="18" y="23"/>
                  </a:cubicBezTo>
                  <a:cubicBezTo>
                    <a:pt x="20" y="23"/>
                    <a:pt x="18" y="24"/>
                    <a:pt x="20" y="25"/>
                  </a:cubicBezTo>
                  <a:cubicBezTo>
                    <a:pt x="22" y="27"/>
                    <a:pt x="28" y="27"/>
                    <a:pt x="26" y="25"/>
                  </a:cubicBezTo>
                  <a:cubicBezTo>
                    <a:pt x="24" y="22"/>
                    <a:pt x="24" y="19"/>
                    <a:pt x="24" y="19"/>
                  </a:cubicBezTo>
                  <a:cubicBezTo>
                    <a:pt x="24" y="19"/>
                    <a:pt x="23" y="20"/>
                    <a:pt x="22" y="18"/>
                  </a:cubicBezTo>
                  <a:cubicBezTo>
                    <a:pt x="20" y="17"/>
                    <a:pt x="21" y="16"/>
                    <a:pt x="20" y="15"/>
                  </a:cubicBezTo>
                  <a:cubicBezTo>
                    <a:pt x="20" y="14"/>
                    <a:pt x="19" y="14"/>
                    <a:pt x="19" y="14"/>
                  </a:cubicBezTo>
                  <a:cubicBezTo>
                    <a:pt x="19" y="14"/>
                    <a:pt x="20" y="14"/>
                    <a:pt x="20" y="12"/>
                  </a:cubicBezTo>
                  <a:cubicBezTo>
                    <a:pt x="20" y="10"/>
                    <a:pt x="19" y="8"/>
                    <a:pt x="19" y="8"/>
                  </a:cubicBezTo>
                  <a:cubicBezTo>
                    <a:pt x="18" y="7"/>
                    <a:pt x="17" y="6"/>
                    <a:pt x="16" y="7"/>
                  </a:cubicBezTo>
                  <a:cubicBezTo>
                    <a:pt x="14" y="8"/>
                    <a:pt x="12" y="10"/>
                    <a:pt x="11" y="7"/>
                  </a:cubicBezTo>
                  <a:cubicBezTo>
                    <a:pt x="10" y="5"/>
                    <a:pt x="10" y="4"/>
                    <a:pt x="11" y="3"/>
                  </a:cubicBezTo>
                  <a:cubicBezTo>
                    <a:pt x="11" y="2"/>
                    <a:pt x="10" y="0"/>
                    <a:pt x="10"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237"/>
            <p:cNvSpPr>
              <a:spLocks/>
            </p:cNvSpPr>
            <p:nvPr/>
          </p:nvSpPr>
          <p:spPr bwMode="auto">
            <a:xfrm>
              <a:off x="5049160" y="587772"/>
              <a:ext cx="318887" cy="475658"/>
            </a:xfrm>
            <a:custGeom>
              <a:avLst/>
              <a:gdLst>
                <a:gd name="T0" fmla="*/ 134 w 140"/>
                <a:gd name="T1" fmla="*/ 94 h 215"/>
                <a:gd name="T2" fmla="*/ 132 w 140"/>
                <a:gd name="T3" fmla="*/ 89 h 215"/>
                <a:gd name="T4" fmla="*/ 131 w 140"/>
                <a:gd name="T5" fmla="*/ 84 h 215"/>
                <a:gd name="T6" fmla="*/ 119 w 140"/>
                <a:gd name="T7" fmla="*/ 73 h 215"/>
                <a:gd name="T8" fmla="*/ 111 w 140"/>
                <a:gd name="T9" fmla="*/ 71 h 215"/>
                <a:gd name="T10" fmla="*/ 101 w 140"/>
                <a:gd name="T11" fmla="*/ 70 h 215"/>
                <a:gd name="T12" fmla="*/ 90 w 140"/>
                <a:gd name="T13" fmla="*/ 47 h 215"/>
                <a:gd name="T14" fmla="*/ 76 w 140"/>
                <a:gd name="T15" fmla="*/ 10 h 215"/>
                <a:gd name="T16" fmla="*/ 69 w 140"/>
                <a:gd name="T17" fmla="*/ 6 h 215"/>
                <a:gd name="T18" fmla="*/ 59 w 140"/>
                <a:gd name="T19" fmla="*/ 3 h 215"/>
                <a:gd name="T20" fmla="*/ 49 w 140"/>
                <a:gd name="T21" fmla="*/ 2 h 215"/>
                <a:gd name="T22" fmla="*/ 41 w 140"/>
                <a:gd name="T23" fmla="*/ 6 h 215"/>
                <a:gd name="T24" fmla="*/ 30 w 140"/>
                <a:gd name="T25" fmla="*/ 5 h 215"/>
                <a:gd name="T26" fmla="*/ 10 w 140"/>
                <a:gd name="T27" fmla="*/ 42 h 215"/>
                <a:gd name="T28" fmla="*/ 15 w 140"/>
                <a:gd name="T29" fmla="*/ 80 h 215"/>
                <a:gd name="T30" fmla="*/ 11 w 140"/>
                <a:gd name="T31" fmla="*/ 95 h 215"/>
                <a:gd name="T32" fmla="*/ 3 w 140"/>
                <a:gd name="T33" fmla="*/ 111 h 215"/>
                <a:gd name="T34" fmla="*/ 35 w 140"/>
                <a:gd name="T35" fmla="*/ 206 h 215"/>
                <a:gd name="T36" fmla="*/ 49 w 140"/>
                <a:gd name="T37" fmla="*/ 207 h 215"/>
                <a:gd name="T38" fmla="*/ 57 w 140"/>
                <a:gd name="T39" fmla="*/ 189 h 215"/>
                <a:gd name="T40" fmla="*/ 54 w 140"/>
                <a:gd name="T41" fmla="*/ 185 h 215"/>
                <a:gd name="T42" fmla="*/ 57 w 140"/>
                <a:gd name="T43" fmla="*/ 175 h 215"/>
                <a:gd name="T44" fmla="*/ 60 w 140"/>
                <a:gd name="T45" fmla="*/ 168 h 215"/>
                <a:gd name="T46" fmla="*/ 70 w 140"/>
                <a:gd name="T47" fmla="*/ 176 h 215"/>
                <a:gd name="T48" fmla="*/ 69 w 140"/>
                <a:gd name="T49" fmla="*/ 163 h 215"/>
                <a:gd name="T50" fmla="*/ 75 w 140"/>
                <a:gd name="T51" fmla="*/ 152 h 215"/>
                <a:gd name="T52" fmla="*/ 82 w 140"/>
                <a:gd name="T53" fmla="*/ 157 h 215"/>
                <a:gd name="T54" fmla="*/ 83 w 140"/>
                <a:gd name="T55" fmla="*/ 146 h 215"/>
                <a:gd name="T56" fmla="*/ 83 w 140"/>
                <a:gd name="T57" fmla="*/ 123 h 215"/>
                <a:gd name="T58" fmla="*/ 90 w 140"/>
                <a:gd name="T59" fmla="*/ 135 h 215"/>
                <a:gd name="T60" fmla="*/ 96 w 140"/>
                <a:gd name="T61" fmla="*/ 127 h 215"/>
                <a:gd name="T62" fmla="*/ 106 w 140"/>
                <a:gd name="T63" fmla="*/ 132 h 215"/>
                <a:gd name="T64" fmla="*/ 105 w 140"/>
                <a:gd name="T65" fmla="*/ 123 h 215"/>
                <a:gd name="T66" fmla="*/ 114 w 140"/>
                <a:gd name="T67" fmla="*/ 128 h 215"/>
                <a:gd name="T68" fmla="*/ 116 w 140"/>
                <a:gd name="T69" fmla="*/ 122 h 215"/>
                <a:gd name="T70" fmla="*/ 118 w 140"/>
                <a:gd name="T71" fmla="*/ 119 h 215"/>
                <a:gd name="T72" fmla="*/ 119 w 140"/>
                <a:gd name="T73" fmla="*/ 115 h 215"/>
                <a:gd name="T74" fmla="*/ 126 w 140"/>
                <a:gd name="T75" fmla="*/ 110 h 215"/>
                <a:gd name="T76" fmla="*/ 140 w 140"/>
                <a:gd name="T77" fmla="*/ 99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 h="215">
                  <a:moveTo>
                    <a:pt x="136" y="97"/>
                  </a:moveTo>
                  <a:cubicBezTo>
                    <a:pt x="136" y="97"/>
                    <a:pt x="135" y="94"/>
                    <a:pt x="134" y="94"/>
                  </a:cubicBezTo>
                  <a:cubicBezTo>
                    <a:pt x="133" y="91"/>
                    <a:pt x="133" y="91"/>
                    <a:pt x="133" y="91"/>
                  </a:cubicBezTo>
                  <a:cubicBezTo>
                    <a:pt x="132" y="89"/>
                    <a:pt x="132" y="89"/>
                    <a:pt x="132" y="89"/>
                  </a:cubicBezTo>
                  <a:cubicBezTo>
                    <a:pt x="132" y="86"/>
                    <a:pt x="132" y="86"/>
                    <a:pt x="132" y="86"/>
                  </a:cubicBezTo>
                  <a:cubicBezTo>
                    <a:pt x="132" y="86"/>
                    <a:pt x="132" y="84"/>
                    <a:pt x="131" y="84"/>
                  </a:cubicBezTo>
                  <a:cubicBezTo>
                    <a:pt x="130" y="83"/>
                    <a:pt x="126" y="79"/>
                    <a:pt x="125" y="77"/>
                  </a:cubicBezTo>
                  <a:cubicBezTo>
                    <a:pt x="124" y="74"/>
                    <a:pt x="122" y="73"/>
                    <a:pt x="119" y="73"/>
                  </a:cubicBezTo>
                  <a:cubicBezTo>
                    <a:pt x="117" y="73"/>
                    <a:pt x="114" y="73"/>
                    <a:pt x="114" y="73"/>
                  </a:cubicBezTo>
                  <a:cubicBezTo>
                    <a:pt x="114" y="73"/>
                    <a:pt x="112" y="72"/>
                    <a:pt x="111" y="71"/>
                  </a:cubicBezTo>
                  <a:cubicBezTo>
                    <a:pt x="110" y="70"/>
                    <a:pt x="108" y="70"/>
                    <a:pt x="106" y="70"/>
                  </a:cubicBezTo>
                  <a:cubicBezTo>
                    <a:pt x="104" y="70"/>
                    <a:pt x="101" y="70"/>
                    <a:pt x="101" y="70"/>
                  </a:cubicBezTo>
                  <a:cubicBezTo>
                    <a:pt x="101" y="70"/>
                    <a:pt x="99" y="70"/>
                    <a:pt x="98" y="68"/>
                  </a:cubicBezTo>
                  <a:cubicBezTo>
                    <a:pt x="97" y="65"/>
                    <a:pt x="90" y="47"/>
                    <a:pt x="90" y="47"/>
                  </a:cubicBezTo>
                  <a:cubicBezTo>
                    <a:pt x="81" y="22"/>
                    <a:pt x="81" y="22"/>
                    <a:pt x="81" y="22"/>
                  </a:cubicBezTo>
                  <a:cubicBezTo>
                    <a:pt x="76" y="10"/>
                    <a:pt x="76" y="10"/>
                    <a:pt x="76" y="10"/>
                  </a:cubicBezTo>
                  <a:cubicBezTo>
                    <a:pt x="76" y="10"/>
                    <a:pt x="74" y="7"/>
                    <a:pt x="73" y="6"/>
                  </a:cubicBezTo>
                  <a:cubicBezTo>
                    <a:pt x="72" y="6"/>
                    <a:pt x="71" y="6"/>
                    <a:pt x="69" y="6"/>
                  </a:cubicBezTo>
                  <a:cubicBezTo>
                    <a:pt x="68" y="6"/>
                    <a:pt x="66" y="6"/>
                    <a:pt x="64" y="4"/>
                  </a:cubicBezTo>
                  <a:cubicBezTo>
                    <a:pt x="61" y="3"/>
                    <a:pt x="60" y="3"/>
                    <a:pt x="59" y="3"/>
                  </a:cubicBezTo>
                  <a:cubicBezTo>
                    <a:pt x="57" y="3"/>
                    <a:pt x="56" y="4"/>
                    <a:pt x="55" y="4"/>
                  </a:cubicBezTo>
                  <a:cubicBezTo>
                    <a:pt x="53" y="3"/>
                    <a:pt x="51" y="3"/>
                    <a:pt x="49" y="2"/>
                  </a:cubicBezTo>
                  <a:cubicBezTo>
                    <a:pt x="47" y="1"/>
                    <a:pt x="45" y="0"/>
                    <a:pt x="45" y="0"/>
                  </a:cubicBezTo>
                  <a:cubicBezTo>
                    <a:pt x="45" y="0"/>
                    <a:pt x="44" y="4"/>
                    <a:pt x="41" y="6"/>
                  </a:cubicBezTo>
                  <a:cubicBezTo>
                    <a:pt x="38" y="7"/>
                    <a:pt x="34" y="8"/>
                    <a:pt x="34" y="8"/>
                  </a:cubicBezTo>
                  <a:cubicBezTo>
                    <a:pt x="33" y="8"/>
                    <a:pt x="32" y="7"/>
                    <a:pt x="30" y="5"/>
                  </a:cubicBezTo>
                  <a:cubicBezTo>
                    <a:pt x="29" y="3"/>
                    <a:pt x="27" y="0"/>
                    <a:pt x="26" y="0"/>
                  </a:cubicBezTo>
                  <a:cubicBezTo>
                    <a:pt x="10" y="42"/>
                    <a:pt x="10" y="42"/>
                    <a:pt x="10" y="42"/>
                  </a:cubicBezTo>
                  <a:cubicBezTo>
                    <a:pt x="10" y="42"/>
                    <a:pt x="6" y="50"/>
                    <a:pt x="11" y="62"/>
                  </a:cubicBezTo>
                  <a:cubicBezTo>
                    <a:pt x="15" y="73"/>
                    <a:pt x="17" y="77"/>
                    <a:pt x="15" y="80"/>
                  </a:cubicBezTo>
                  <a:cubicBezTo>
                    <a:pt x="13" y="83"/>
                    <a:pt x="13" y="86"/>
                    <a:pt x="14" y="89"/>
                  </a:cubicBezTo>
                  <a:cubicBezTo>
                    <a:pt x="16" y="91"/>
                    <a:pt x="13" y="94"/>
                    <a:pt x="11" y="95"/>
                  </a:cubicBezTo>
                  <a:cubicBezTo>
                    <a:pt x="9" y="96"/>
                    <a:pt x="8" y="96"/>
                    <a:pt x="9" y="100"/>
                  </a:cubicBezTo>
                  <a:cubicBezTo>
                    <a:pt x="10" y="103"/>
                    <a:pt x="9" y="111"/>
                    <a:pt x="3" y="111"/>
                  </a:cubicBezTo>
                  <a:cubicBezTo>
                    <a:pt x="0" y="111"/>
                    <a:pt x="0" y="111"/>
                    <a:pt x="0" y="111"/>
                  </a:cubicBezTo>
                  <a:cubicBezTo>
                    <a:pt x="35" y="206"/>
                    <a:pt x="35" y="206"/>
                    <a:pt x="35" y="206"/>
                  </a:cubicBezTo>
                  <a:cubicBezTo>
                    <a:pt x="35" y="206"/>
                    <a:pt x="38" y="215"/>
                    <a:pt x="43" y="214"/>
                  </a:cubicBezTo>
                  <a:cubicBezTo>
                    <a:pt x="43" y="214"/>
                    <a:pt x="48" y="210"/>
                    <a:pt x="49" y="207"/>
                  </a:cubicBezTo>
                  <a:cubicBezTo>
                    <a:pt x="50" y="204"/>
                    <a:pt x="51" y="199"/>
                    <a:pt x="49" y="197"/>
                  </a:cubicBezTo>
                  <a:cubicBezTo>
                    <a:pt x="49" y="197"/>
                    <a:pt x="57" y="195"/>
                    <a:pt x="57" y="189"/>
                  </a:cubicBezTo>
                  <a:cubicBezTo>
                    <a:pt x="57" y="189"/>
                    <a:pt x="54" y="191"/>
                    <a:pt x="53" y="189"/>
                  </a:cubicBezTo>
                  <a:cubicBezTo>
                    <a:pt x="51" y="188"/>
                    <a:pt x="52" y="187"/>
                    <a:pt x="54" y="185"/>
                  </a:cubicBezTo>
                  <a:cubicBezTo>
                    <a:pt x="57" y="184"/>
                    <a:pt x="60" y="182"/>
                    <a:pt x="60" y="180"/>
                  </a:cubicBezTo>
                  <a:cubicBezTo>
                    <a:pt x="60" y="178"/>
                    <a:pt x="58" y="176"/>
                    <a:pt x="57" y="175"/>
                  </a:cubicBezTo>
                  <a:cubicBezTo>
                    <a:pt x="55" y="174"/>
                    <a:pt x="55" y="171"/>
                    <a:pt x="57" y="170"/>
                  </a:cubicBezTo>
                  <a:cubicBezTo>
                    <a:pt x="59" y="168"/>
                    <a:pt x="60" y="168"/>
                    <a:pt x="60" y="168"/>
                  </a:cubicBezTo>
                  <a:cubicBezTo>
                    <a:pt x="60" y="168"/>
                    <a:pt x="63" y="166"/>
                    <a:pt x="64" y="169"/>
                  </a:cubicBezTo>
                  <a:cubicBezTo>
                    <a:pt x="65" y="171"/>
                    <a:pt x="67" y="178"/>
                    <a:pt x="70" y="176"/>
                  </a:cubicBezTo>
                  <a:cubicBezTo>
                    <a:pt x="74" y="173"/>
                    <a:pt x="72" y="172"/>
                    <a:pt x="71" y="171"/>
                  </a:cubicBezTo>
                  <a:cubicBezTo>
                    <a:pt x="70" y="170"/>
                    <a:pt x="67" y="166"/>
                    <a:pt x="69" y="163"/>
                  </a:cubicBezTo>
                  <a:cubicBezTo>
                    <a:pt x="71" y="160"/>
                    <a:pt x="73" y="159"/>
                    <a:pt x="73" y="157"/>
                  </a:cubicBezTo>
                  <a:cubicBezTo>
                    <a:pt x="73" y="154"/>
                    <a:pt x="73" y="153"/>
                    <a:pt x="75" y="152"/>
                  </a:cubicBezTo>
                  <a:cubicBezTo>
                    <a:pt x="77" y="152"/>
                    <a:pt x="79" y="153"/>
                    <a:pt x="79" y="154"/>
                  </a:cubicBezTo>
                  <a:cubicBezTo>
                    <a:pt x="79" y="156"/>
                    <a:pt x="79" y="158"/>
                    <a:pt x="82" y="157"/>
                  </a:cubicBezTo>
                  <a:cubicBezTo>
                    <a:pt x="84" y="157"/>
                    <a:pt x="85" y="156"/>
                    <a:pt x="83" y="154"/>
                  </a:cubicBezTo>
                  <a:cubicBezTo>
                    <a:pt x="82" y="152"/>
                    <a:pt x="82" y="149"/>
                    <a:pt x="83" y="146"/>
                  </a:cubicBezTo>
                  <a:cubicBezTo>
                    <a:pt x="84" y="144"/>
                    <a:pt x="83" y="140"/>
                    <a:pt x="83" y="135"/>
                  </a:cubicBezTo>
                  <a:cubicBezTo>
                    <a:pt x="82" y="131"/>
                    <a:pt x="82" y="125"/>
                    <a:pt x="83" y="123"/>
                  </a:cubicBezTo>
                  <a:cubicBezTo>
                    <a:pt x="83" y="123"/>
                    <a:pt x="87" y="124"/>
                    <a:pt x="88" y="128"/>
                  </a:cubicBezTo>
                  <a:cubicBezTo>
                    <a:pt x="88" y="133"/>
                    <a:pt x="88" y="135"/>
                    <a:pt x="90" y="135"/>
                  </a:cubicBezTo>
                  <a:cubicBezTo>
                    <a:pt x="91" y="134"/>
                    <a:pt x="93" y="134"/>
                    <a:pt x="93" y="131"/>
                  </a:cubicBezTo>
                  <a:cubicBezTo>
                    <a:pt x="93" y="129"/>
                    <a:pt x="93" y="127"/>
                    <a:pt x="96" y="127"/>
                  </a:cubicBezTo>
                  <a:cubicBezTo>
                    <a:pt x="98" y="127"/>
                    <a:pt x="102" y="131"/>
                    <a:pt x="102" y="131"/>
                  </a:cubicBezTo>
                  <a:cubicBezTo>
                    <a:pt x="102" y="131"/>
                    <a:pt x="105" y="133"/>
                    <a:pt x="106" y="132"/>
                  </a:cubicBezTo>
                  <a:cubicBezTo>
                    <a:pt x="108" y="130"/>
                    <a:pt x="107" y="129"/>
                    <a:pt x="106" y="128"/>
                  </a:cubicBezTo>
                  <a:cubicBezTo>
                    <a:pt x="105" y="127"/>
                    <a:pt x="104" y="125"/>
                    <a:pt x="105" y="123"/>
                  </a:cubicBezTo>
                  <a:cubicBezTo>
                    <a:pt x="105" y="122"/>
                    <a:pt x="106" y="123"/>
                    <a:pt x="108" y="124"/>
                  </a:cubicBezTo>
                  <a:cubicBezTo>
                    <a:pt x="109" y="126"/>
                    <a:pt x="113" y="128"/>
                    <a:pt x="114" y="128"/>
                  </a:cubicBezTo>
                  <a:cubicBezTo>
                    <a:pt x="114" y="128"/>
                    <a:pt x="113" y="124"/>
                    <a:pt x="113" y="124"/>
                  </a:cubicBezTo>
                  <a:cubicBezTo>
                    <a:pt x="112" y="123"/>
                    <a:pt x="114" y="120"/>
                    <a:pt x="116" y="122"/>
                  </a:cubicBezTo>
                  <a:cubicBezTo>
                    <a:pt x="118" y="124"/>
                    <a:pt x="119" y="124"/>
                    <a:pt x="120" y="123"/>
                  </a:cubicBezTo>
                  <a:cubicBezTo>
                    <a:pt x="121" y="121"/>
                    <a:pt x="119" y="120"/>
                    <a:pt x="118" y="119"/>
                  </a:cubicBezTo>
                  <a:cubicBezTo>
                    <a:pt x="117" y="119"/>
                    <a:pt x="115" y="117"/>
                    <a:pt x="116" y="116"/>
                  </a:cubicBezTo>
                  <a:cubicBezTo>
                    <a:pt x="117" y="114"/>
                    <a:pt x="118" y="114"/>
                    <a:pt x="119" y="115"/>
                  </a:cubicBezTo>
                  <a:cubicBezTo>
                    <a:pt x="120" y="116"/>
                    <a:pt x="122" y="118"/>
                    <a:pt x="124" y="115"/>
                  </a:cubicBezTo>
                  <a:cubicBezTo>
                    <a:pt x="126" y="113"/>
                    <a:pt x="127" y="110"/>
                    <a:pt x="126" y="110"/>
                  </a:cubicBezTo>
                  <a:cubicBezTo>
                    <a:pt x="126" y="110"/>
                    <a:pt x="130" y="110"/>
                    <a:pt x="134" y="107"/>
                  </a:cubicBezTo>
                  <a:cubicBezTo>
                    <a:pt x="137" y="104"/>
                    <a:pt x="138" y="101"/>
                    <a:pt x="140" y="99"/>
                  </a:cubicBezTo>
                  <a:cubicBezTo>
                    <a:pt x="140" y="99"/>
                    <a:pt x="138" y="97"/>
                    <a:pt x="136" y="9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1238"/>
            <p:cNvSpPr>
              <a:spLocks/>
            </p:cNvSpPr>
            <p:nvPr/>
          </p:nvSpPr>
          <p:spPr bwMode="auto">
            <a:xfrm>
              <a:off x="2113154" y="1400070"/>
              <a:ext cx="615297" cy="468843"/>
            </a:xfrm>
            <a:custGeom>
              <a:avLst/>
              <a:gdLst>
                <a:gd name="T0" fmla="*/ 266 w 270"/>
                <a:gd name="T1" fmla="*/ 72 h 212"/>
                <a:gd name="T2" fmla="*/ 270 w 270"/>
                <a:gd name="T3" fmla="*/ 30 h 212"/>
                <a:gd name="T4" fmla="*/ 199 w 270"/>
                <a:gd name="T5" fmla="*/ 21 h 212"/>
                <a:gd name="T6" fmla="*/ 29 w 270"/>
                <a:gd name="T7" fmla="*/ 0 h 212"/>
                <a:gd name="T8" fmla="*/ 27 w 270"/>
                <a:gd name="T9" fmla="*/ 0 h 212"/>
                <a:gd name="T10" fmla="*/ 0 w 270"/>
                <a:gd name="T11" fmla="*/ 180 h 212"/>
                <a:gd name="T12" fmla="*/ 252 w 270"/>
                <a:gd name="T13" fmla="*/ 212 h 212"/>
                <a:gd name="T14" fmla="*/ 252 w 270"/>
                <a:gd name="T15" fmla="*/ 211 h 212"/>
                <a:gd name="T16" fmla="*/ 252 w 270"/>
                <a:gd name="T17" fmla="*/ 211 h 212"/>
                <a:gd name="T18" fmla="*/ 252 w 270"/>
                <a:gd name="T19" fmla="*/ 211 h 212"/>
                <a:gd name="T20" fmla="*/ 266 w 270"/>
                <a:gd name="T21" fmla="*/ 72 h 212"/>
                <a:gd name="T22" fmla="*/ 266 w 270"/>
                <a:gd name="T23" fmla="*/ 7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0" h="212">
                  <a:moveTo>
                    <a:pt x="266" y="72"/>
                  </a:moveTo>
                  <a:cubicBezTo>
                    <a:pt x="270" y="30"/>
                    <a:pt x="270" y="30"/>
                    <a:pt x="270" y="30"/>
                  </a:cubicBezTo>
                  <a:cubicBezTo>
                    <a:pt x="199" y="21"/>
                    <a:pt x="199" y="21"/>
                    <a:pt x="199" y="21"/>
                  </a:cubicBezTo>
                  <a:cubicBezTo>
                    <a:pt x="29" y="0"/>
                    <a:pt x="29" y="0"/>
                    <a:pt x="29" y="0"/>
                  </a:cubicBezTo>
                  <a:cubicBezTo>
                    <a:pt x="27" y="0"/>
                    <a:pt x="27" y="0"/>
                    <a:pt x="27" y="0"/>
                  </a:cubicBezTo>
                  <a:cubicBezTo>
                    <a:pt x="0" y="180"/>
                    <a:pt x="0" y="180"/>
                    <a:pt x="0" y="180"/>
                  </a:cubicBezTo>
                  <a:cubicBezTo>
                    <a:pt x="12" y="182"/>
                    <a:pt x="171" y="206"/>
                    <a:pt x="252" y="212"/>
                  </a:cubicBezTo>
                  <a:cubicBezTo>
                    <a:pt x="252" y="211"/>
                    <a:pt x="252" y="211"/>
                    <a:pt x="252" y="211"/>
                  </a:cubicBezTo>
                  <a:cubicBezTo>
                    <a:pt x="252" y="211"/>
                    <a:pt x="252" y="211"/>
                    <a:pt x="252" y="211"/>
                  </a:cubicBezTo>
                  <a:cubicBezTo>
                    <a:pt x="252" y="211"/>
                    <a:pt x="252" y="211"/>
                    <a:pt x="252" y="211"/>
                  </a:cubicBezTo>
                  <a:cubicBezTo>
                    <a:pt x="266" y="72"/>
                    <a:pt x="266" y="72"/>
                    <a:pt x="266" y="72"/>
                  </a:cubicBezTo>
                  <a:cubicBezTo>
                    <a:pt x="266" y="72"/>
                    <a:pt x="266" y="72"/>
                    <a:pt x="266" y="7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1239"/>
            <p:cNvSpPr>
              <a:spLocks/>
            </p:cNvSpPr>
            <p:nvPr/>
          </p:nvSpPr>
          <p:spPr bwMode="auto">
            <a:xfrm>
              <a:off x="1690312" y="1226979"/>
              <a:ext cx="484651" cy="571062"/>
            </a:xfrm>
            <a:custGeom>
              <a:avLst/>
              <a:gdLst>
                <a:gd name="T0" fmla="*/ 144 w 213"/>
                <a:gd name="T1" fmla="*/ 65 h 258"/>
                <a:gd name="T2" fmla="*/ 153 w 213"/>
                <a:gd name="T3" fmla="*/ 20 h 258"/>
                <a:gd name="T4" fmla="*/ 51 w 213"/>
                <a:gd name="T5" fmla="*/ 0 h 258"/>
                <a:gd name="T6" fmla="*/ 0 w 213"/>
                <a:gd name="T7" fmla="*/ 225 h 258"/>
                <a:gd name="T8" fmla="*/ 185 w 213"/>
                <a:gd name="T9" fmla="*/ 258 h 258"/>
                <a:gd name="T10" fmla="*/ 185 w 213"/>
                <a:gd name="T11" fmla="*/ 258 h 258"/>
                <a:gd name="T12" fmla="*/ 186 w 213"/>
                <a:gd name="T13" fmla="*/ 258 h 258"/>
                <a:gd name="T14" fmla="*/ 213 w 213"/>
                <a:gd name="T15" fmla="*/ 78 h 258"/>
                <a:gd name="T16" fmla="*/ 144 w 213"/>
                <a:gd name="T17" fmla="*/ 6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58">
                  <a:moveTo>
                    <a:pt x="144" y="65"/>
                  </a:moveTo>
                  <a:cubicBezTo>
                    <a:pt x="153" y="20"/>
                    <a:pt x="153" y="20"/>
                    <a:pt x="153" y="20"/>
                  </a:cubicBezTo>
                  <a:cubicBezTo>
                    <a:pt x="51" y="0"/>
                    <a:pt x="51" y="0"/>
                    <a:pt x="51" y="0"/>
                  </a:cubicBezTo>
                  <a:cubicBezTo>
                    <a:pt x="0" y="225"/>
                    <a:pt x="0" y="225"/>
                    <a:pt x="0" y="225"/>
                  </a:cubicBezTo>
                  <a:cubicBezTo>
                    <a:pt x="185" y="258"/>
                    <a:pt x="185" y="258"/>
                    <a:pt x="185" y="258"/>
                  </a:cubicBezTo>
                  <a:cubicBezTo>
                    <a:pt x="185" y="258"/>
                    <a:pt x="185" y="258"/>
                    <a:pt x="185" y="258"/>
                  </a:cubicBezTo>
                  <a:cubicBezTo>
                    <a:pt x="185" y="258"/>
                    <a:pt x="185" y="258"/>
                    <a:pt x="186" y="258"/>
                  </a:cubicBezTo>
                  <a:cubicBezTo>
                    <a:pt x="213" y="78"/>
                    <a:pt x="213" y="78"/>
                    <a:pt x="213" y="78"/>
                  </a:cubicBezTo>
                  <a:lnTo>
                    <a:pt x="144" y="65"/>
                  </a:lnTo>
                  <a:close/>
                </a:path>
              </a:pathLst>
            </a:custGeom>
            <a:solidFill>
              <a:schemeClr val="accent2">
                <a:lumMod val="25000"/>
                <a:lumOff val="75000"/>
              </a:schemeClr>
            </a:solid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240"/>
            <p:cNvSpPr>
              <a:spLocks/>
            </p:cNvSpPr>
            <p:nvPr/>
          </p:nvSpPr>
          <p:spPr bwMode="auto">
            <a:xfrm>
              <a:off x="3921116" y="959848"/>
              <a:ext cx="351197" cy="422504"/>
            </a:xfrm>
            <a:custGeom>
              <a:avLst/>
              <a:gdLst>
                <a:gd name="T0" fmla="*/ 133 w 154"/>
                <a:gd name="T1" fmla="*/ 185 h 191"/>
                <a:gd name="T2" fmla="*/ 140 w 154"/>
                <a:gd name="T3" fmla="*/ 170 h 191"/>
                <a:gd name="T4" fmla="*/ 145 w 154"/>
                <a:gd name="T5" fmla="*/ 153 h 191"/>
                <a:gd name="T6" fmla="*/ 147 w 154"/>
                <a:gd name="T7" fmla="*/ 143 h 191"/>
                <a:gd name="T8" fmla="*/ 153 w 154"/>
                <a:gd name="T9" fmla="*/ 131 h 191"/>
                <a:gd name="T10" fmla="*/ 149 w 154"/>
                <a:gd name="T11" fmla="*/ 115 h 191"/>
                <a:gd name="T12" fmla="*/ 139 w 154"/>
                <a:gd name="T13" fmla="*/ 82 h 191"/>
                <a:gd name="T14" fmla="*/ 119 w 154"/>
                <a:gd name="T15" fmla="*/ 80 h 191"/>
                <a:gd name="T16" fmla="*/ 113 w 154"/>
                <a:gd name="T17" fmla="*/ 84 h 191"/>
                <a:gd name="T18" fmla="*/ 109 w 154"/>
                <a:gd name="T19" fmla="*/ 93 h 191"/>
                <a:gd name="T20" fmla="*/ 101 w 154"/>
                <a:gd name="T21" fmla="*/ 98 h 191"/>
                <a:gd name="T22" fmla="*/ 99 w 154"/>
                <a:gd name="T23" fmla="*/ 79 h 191"/>
                <a:gd name="T24" fmla="*/ 105 w 154"/>
                <a:gd name="T25" fmla="*/ 76 h 191"/>
                <a:gd name="T26" fmla="*/ 110 w 154"/>
                <a:gd name="T27" fmla="*/ 57 h 191"/>
                <a:gd name="T28" fmla="*/ 104 w 154"/>
                <a:gd name="T29" fmla="*/ 35 h 191"/>
                <a:gd name="T30" fmla="*/ 108 w 154"/>
                <a:gd name="T31" fmla="*/ 29 h 191"/>
                <a:gd name="T32" fmla="*/ 103 w 154"/>
                <a:gd name="T33" fmla="*/ 18 h 191"/>
                <a:gd name="T34" fmla="*/ 96 w 154"/>
                <a:gd name="T35" fmla="*/ 14 h 191"/>
                <a:gd name="T36" fmla="*/ 82 w 154"/>
                <a:gd name="T37" fmla="*/ 11 h 191"/>
                <a:gd name="T38" fmla="*/ 73 w 154"/>
                <a:gd name="T39" fmla="*/ 9 h 191"/>
                <a:gd name="T40" fmla="*/ 60 w 154"/>
                <a:gd name="T41" fmla="*/ 0 h 191"/>
                <a:gd name="T42" fmla="*/ 51 w 154"/>
                <a:gd name="T43" fmla="*/ 1 h 191"/>
                <a:gd name="T44" fmla="*/ 49 w 154"/>
                <a:gd name="T45" fmla="*/ 13 h 191"/>
                <a:gd name="T46" fmla="*/ 40 w 154"/>
                <a:gd name="T47" fmla="*/ 32 h 191"/>
                <a:gd name="T48" fmla="*/ 36 w 154"/>
                <a:gd name="T49" fmla="*/ 46 h 191"/>
                <a:gd name="T50" fmla="*/ 34 w 154"/>
                <a:gd name="T51" fmla="*/ 30 h 191"/>
                <a:gd name="T52" fmla="*/ 23 w 154"/>
                <a:gd name="T53" fmla="*/ 43 h 191"/>
                <a:gd name="T54" fmla="*/ 8 w 154"/>
                <a:gd name="T55" fmla="*/ 66 h 191"/>
                <a:gd name="T56" fmla="*/ 6 w 154"/>
                <a:gd name="T57" fmla="*/ 96 h 191"/>
                <a:gd name="T58" fmla="*/ 10 w 154"/>
                <a:gd name="T59" fmla="*/ 113 h 191"/>
                <a:gd name="T60" fmla="*/ 19 w 154"/>
                <a:gd name="T61" fmla="*/ 136 h 191"/>
                <a:gd name="T62" fmla="*/ 11 w 154"/>
                <a:gd name="T63" fmla="*/ 180 h 191"/>
                <a:gd name="T64" fmla="*/ 73 w 154"/>
                <a:gd name="T65" fmla="*/ 187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4" h="191">
                  <a:moveTo>
                    <a:pt x="74" y="190"/>
                  </a:moveTo>
                  <a:cubicBezTo>
                    <a:pt x="133" y="185"/>
                    <a:pt x="133" y="185"/>
                    <a:pt x="133" y="185"/>
                  </a:cubicBezTo>
                  <a:cubicBezTo>
                    <a:pt x="133" y="183"/>
                    <a:pt x="135" y="179"/>
                    <a:pt x="137" y="177"/>
                  </a:cubicBezTo>
                  <a:cubicBezTo>
                    <a:pt x="138" y="175"/>
                    <a:pt x="140" y="173"/>
                    <a:pt x="140" y="170"/>
                  </a:cubicBezTo>
                  <a:cubicBezTo>
                    <a:pt x="140" y="167"/>
                    <a:pt x="141" y="164"/>
                    <a:pt x="142" y="162"/>
                  </a:cubicBezTo>
                  <a:cubicBezTo>
                    <a:pt x="143" y="161"/>
                    <a:pt x="145" y="155"/>
                    <a:pt x="145" y="153"/>
                  </a:cubicBezTo>
                  <a:cubicBezTo>
                    <a:pt x="145" y="151"/>
                    <a:pt x="142" y="147"/>
                    <a:pt x="143" y="144"/>
                  </a:cubicBezTo>
                  <a:cubicBezTo>
                    <a:pt x="144" y="142"/>
                    <a:pt x="146" y="143"/>
                    <a:pt x="147" y="143"/>
                  </a:cubicBezTo>
                  <a:cubicBezTo>
                    <a:pt x="148" y="144"/>
                    <a:pt x="151" y="145"/>
                    <a:pt x="151" y="141"/>
                  </a:cubicBezTo>
                  <a:cubicBezTo>
                    <a:pt x="152" y="138"/>
                    <a:pt x="154" y="134"/>
                    <a:pt x="153" y="131"/>
                  </a:cubicBezTo>
                  <a:cubicBezTo>
                    <a:pt x="153" y="128"/>
                    <a:pt x="152" y="124"/>
                    <a:pt x="150" y="122"/>
                  </a:cubicBezTo>
                  <a:cubicBezTo>
                    <a:pt x="148" y="120"/>
                    <a:pt x="149" y="116"/>
                    <a:pt x="149" y="115"/>
                  </a:cubicBezTo>
                  <a:cubicBezTo>
                    <a:pt x="149" y="114"/>
                    <a:pt x="148" y="107"/>
                    <a:pt x="147" y="102"/>
                  </a:cubicBezTo>
                  <a:cubicBezTo>
                    <a:pt x="146" y="97"/>
                    <a:pt x="142" y="87"/>
                    <a:pt x="139" y="82"/>
                  </a:cubicBezTo>
                  <a:cubicBezTo>
                    <a:pt x="136" y="77"/>
                    <a:pt x="128" y="72"/>
                    <a:pt x="123" y="77"/>
                  </a:cubicBezTo>
                  <a:cubicBezTo>
                    <a:pt x="123" y="77"/>
                    <a:pt x="120" y="80"/>
                    <a:pt x="119" y="80"/>
                  </a:cubicBezTo>
                  <a:cubicBezTo>
                    <a:pt x="118" y="80"/>
                    <a:pt x="112" y="80"/>
                    <a:pt x="112" y="80"/>
                  </a:cubicBezTo>
                  <a:cubicBezTo>
                    <a:pt x="112" y="80"/>
                    <a:pt x="112" y="83"/>
                    <a:pt x="113" y="84"/>
                  </a:cubicBezTo>
                  <a:cubicBezTo>
                    <a:pt x="113" y="85"/>
                    <a:pt x="113" y="87"/>
                    <a:pt x="113" y="88"/>
                  </a:cubicBezTo>
                  <a:cubicBezTo>
                    <a:pt x="112" y="90"/>
                    <a:pt x="110" y="91"/>
                    <a:pt x="109" y="93"/>
                  </a:cubicBezTo>
                  <a:cubicBezTo>
                    <a:pt x="107" y="94"/>
                    <a:pt x="107" y="94"/>
                    <a:pt x="106" y="96"/>
                  </a:cubicBezTo>
                  <a:cubicBezTo>
                    <a:pt x="105" y="97"/>
                    <a:pt x="104" y="99"/>
                    <a:pt x="101" y="98"/>
                  </a:cubicBezTo>
                  <a:cubicBezTo>
                    <a:pt x="98" y="97"/>
                    <a:pt x="92" y="93"/>
                    <a:pt x="93" y="88"/>
                  </a:cubicBezTo>
                  <a:cubicBezTo>
                    <a:pt x="94" y="82"/>
                    <a:pt x="97" y="79"/>
                    <a:pt x="99" y="79"/>
                  </a:cubicBezTo>
                  <a:cubicBezTo>
                    <a:pt x="100" y="79"/>
                    <a:pt x="103" y="79"/>
                    <a:pt x="103" y="79"/>
                  </a:cubicBezTo>
                  <a:cubicBezTo>
                    <a:pt x="105" y="76"/>
                    <a:pt x="105" y="76"/>
                    <a:pt x="105" y="76"/>
                  </a:cubicBezTo>
                  <a:cubicBezTo>
                    <a:pt x="105" y="76"/>
                    <a:pt x="104" y="73"/>
                    <a:pt x="106" y="69"/>
                  </a:cubicBezTo>
                  <a:cubicBezTo>
                    <a:pt x="107" y="66"/>
                    <a:pt x="111" y="60"/>
                    <a:pt x="110" y="57"/>
                  </a:cubicBezTo>
                  <a:cubicBezTo>
                    <a:pt x="110" y="54"/>
                    <a:pt x="108" y="47"/>
                    <a:pt x="107" y="44"/>
                  </a:cubicBezTo>
                  <a:cubicBezTo>
                    <a:pt x="106" y="40"/>
                    <a:pt x="105" y="38"/>
                    <a:pt x="104" y="35"/>
                  </a:cubicBezTo>
                  <a:cubicBezTo>
                    <a:pt x="102" y="33"/>
                    <a:pt x="102" y="27"/>
                    <a:pt x="104" y="29"/>
                  </a:cubicBezTo>
                  <a:cubicBezTo>
                    <a:pt x="106" y="32"/>
                    <a:pt x="110" y="33"/>
                    <a:pt x="108" y="29"/>
                  </a:cubicBezTo>
                  <a:cubicBezTo>
                    <a:pt x="107" y="24"/>
                    <a:pt x="106" y="24"/>
                    <a:pt x="106" y="22"/>
                  </a:cubicBezTo>
                  <a:cubicBezTo>
                    <a:pt x="105" y="21"/>
                    <a:pt x="105" y="19"/>
                    <a:pt x="103" y="18"/>
                  </a:cubicBezTo>
                  <a:cubicBezTo>
                    <a:pt x="102" y="17"/>
                    <a:pt x="100" y="14"/>
                    <a:pt x="99" y="14"/>
                  </a:cubicBezTo>
                  <a:cubicBezTo>
                    <a:pt x="99" y="13"/>
                    <a:pt x="97" y="14"/>
                    <a:pt x="96" y="14"/>
                  </a:cubicBezTo>
                  <a:cubicBezTo>
                    <a:pt x="94" y="15"/>
                    <a:pt x="92" y="16"/>
                    <a:pt x="90" y="14"/>
                  </a:cubicBezTo>
                  <a:cubicBezTo>
                    <a:pt x="88" y="12"/>
                    <a:pt x="85" y="11"/>
                    <a:pt x="82" y="11"/>
                  </a:cubicBezTo>
                  <a:cubicBezTo>
                    <a:pt x="80" y="11"/>
                    <a:pt x="76" y="10"/>
                    <a:pt x="76" y="10"/>
                  </a:cubicBezTo>
                  <a:cubicBezTo>
                    <a:pt x="76" y="10"/>
                    <a:pt x="74" y="9"/>
                    <a:pt x="73" y="9"/>
                  </a:cubicBezTo>
                  <a:cubicBezTo>
                    <a:pt x="72" y="9"/>
                    <a:pt x="70" y="9"/>
                    <a:pt x="68" y="7"/>
                  </a:cubicBezTo>
                  <a:cubicBezTo>
                    <a:pt x="66" y="5"/>
                    <a:pt x="62" y="0"/>
                    <a:pt x="60" y="0"/>
                  </a:cubicBezTo>
                  <a:cubicBezTo>
                    <a:pt x="58" y="0"/>
                    <a:pt x="57" y="1"/>
                    <a:pt x="55" y="1"/>
                  </a:cubicBezTo>
                  <a:cubicBezTo>
                    <a:pt x="53" y="1"/>
                    <a:pt x="52" y="2"/>
                    <a:pt x="51" y="1"/>
                  </a:cubicBezTo>
                  <a:cubicBezTo>
                    <a:pt x="51" y="1"/>
                    <a:pt x="53" y="4"/>
                    <a:pt x="51" y="5"/>
                  </a:cubicBezTo>
                  <a:cubicBezTo>
                    <a:pt x="50" y="7"/>
                    <a:pt x="46" y="9"/>
                    <a:pt x="49" y="13"/>
                  </a:cubicBezTo>
                  <a:cubicBezTo>
                    <a:pt x="52" y="17"/>
                    <a:pt x="52" y="18"/>
                    <a:pt x="49" y="20"/>
                  </a:cubicBezTo>
                  <a:cubicBezTo>
                    <a:pt x="46" y="22"/>
                    <a:pt x="39" y="24"/>
                    <a:pt x="40" y="32"/>
                  </a:cubicBezTo>
                  <a:cubicBezTo>
                    <a:pt x="42" y="41"/>
                    <a:pt x="38" y="47"/>
                    <a:pt x="38" y="47"/>
                  </a:cubicBezTo>
                  <a:cubicBezTo>
                    <a:pt x="38" y="47"/>
                    <a:pt x="36" y="49"/>
                    <a:pt x="36" y="46"/>
                  </a:cubicBezTo>
                  <a:cubicBezTo>
                    <a:pt x="36" y="46"/>
                    <a:pt x="32" y="47"/>
                    <a:pt x="32" y="44"/>
                  </a:cubicBezTo>
                  <a:cubicBezTo>
                    <a:pt x="33" y="40"/>
                    <a:pt x="36" y="32"/>
                    <a:pt x="34" y="30"/>
                  </a:cubicBezTo>
                  <a:cubicBezTo>
                    <a:pt x="33" y="29"/>
                    <a:pt x="31" y="33"/>
                    <a:pt x="30" y="35"/>
                  </a:cubicBezTo>
                  <a:cubicBezTo>
                    <a:pt x="29" y="37"/>
                    <a:pt x="24" y="41"/>
                    <a:pt x="23" y="43"/>
                  </a:cubicBezTo>
                  <a:cubicBezTo>
                    <a:pt x="22" y="45"/>
                    <a:pt x="19" y="51"/>
                    <a:pt x="14" y="52"/>
                  </a:cubicBezTo>
                  <a:cubicBezTo>
                    <a:pt x="9" y="54"/>
                    <a:pt x="5" y="58"/>
                    <a:pt x="8" y="66"/>
                  </a:cubicBezTo>
                  <a:cubicBezTo>
                    <a:pt x="12" y="74"/>
                    <a:pt x="10" y="78"/>
                    <a:pt x="8" y="81"/>
                  </a:cubicBezTo>
                  <a:cubicBezTo>
                    <a:pt x="7" y="83"/>
                    <a:pt x="3" y="90"/>
                    <a:pt x="6" y="96"/>
                  </a:cubicBezTo>
                  <a:cubicBezTo>
                    <a:pt x="6" y="96"/>
                    <a:pt x="7" y="98"/>
                    <a:pt x="6" y="101"/>
                  </a:cubicBezTo>
                  <a:cubicBezTo>
                    <a:pt x="6" y="104"/>
                    <a:pt x="8" y="110"/>
                    <a:pt x="10" y="113"/>
                  </a:cubicBezTo>
                  <a:cubicBezTo>
                    <a:pt x="12" y="116"/>
                    <a:pt x="18" y="124"/>
                    <a:pt x="18" y="126"/>
                  </a:cubicBezTo>
                  <a:cubicBezTo>
                    <a:pt x="19" y="128"/>
                    <a:pt x="20" y="128"/>
                    <a:pt x="19" y="136"/>
                  </a:cubicBezTo>
                  <a:cubicBezTo>
                    <a:pt x="19" y="144"/>
                    <a:pt x="20" y="150"/>
                    <a:pt x="19" y="158"/>
                  </a:cubicBezTo>
                  <a:cubicBezTo>
                    <a:pt x="17" y="167"/>
                    <a:pt x="17" y="173"/>
                    <a:pt x="11" y="180"/>
                  </a:cubicBezTo>
                  <a:cubicBezTo>
                    <a:pt x="5" y="186"/>
                    <a:pt x="2" y="189"/>
                    <a:pt x="0" y="191"/>
                  </a:cubicBezTo>
                  <a:cubicBezTo>
                    <a:pt x="73" y="187"/>
                    <a:pt x="73" y="187"/>
                    <a:pt x="73" y="187"/>
                  </a:cubicBezTo>
                  <a:lnTo>
                    <a:pt x="74" y="19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241"/>
            <p:cNvSpPr>
              <a:spLocks/>
            </p:cNvSpPr>
            <p:nvPr/>
          </p:nvSpPr>
          <p:spPr bwMode="auto">
            <a:xfrm>
              <a:off x="1247805" y="1109769"/>
              <a:ext cx="557700" cy="804120"/>
            </a:xfrm>
            <a:custGeom>
              <a:avLst/>
              <a:gdLst>
                <a:gd name="T0" fmla="*/ 149 w 245"/>
                <a:gd name="T1" fmla="*/ 29 h 363"/>
                <a:gd name="T2" fmla="*/ 40 w 245"/>
                <a:gd name="T3" fmla="*/ 0 h 363"/>
                <a:gd name="T4" fmla="*/ 7 w 245"/>
                <a:gd name="T5" fmla="*/ 111 h 363"/>
                <a:gd name="T6" fmla="*/ 11 w 245"/>
                <a:gd name="T7" fmla="*/ 118 h 363"/>
                <a:gd name="T8" fmla="*/ 3 w 245"/>
                <a:gd name="T9" fmla="*/ 131 h 363"/>
                <a:gd name="T10" fmla="*/ 2 w 245"/>
                <a:gd name="T11" fmla="*/ 136 h 363"/>
                <a:gd name="T12" fmla="*/ 149 w 245"/>
                <a:gd name="T13" fmla="*/ 362 h 363"/>
                <a:gd name="T14" fmla="*/ 154 w 245"/>
                <a:gd name="T15" fmla="*/ 357 h 363"/>
                <a:gd name="T16" fmla="*/ 152 w 245"/>
                <a:gd name="T17" fmla="*/ 339 h 363"/>
                <a:gd name="T18" fmla="*/ 153 w 245"/>
                <a:gd name="T19" fmla="*/ 329 h 363"/>
                <a:gd name="T20" fmla="*/ 157 w 245"/>
                <a:gd name="T21" fmla="*/ 319 h 363"/>
                <a:gd name="T22" fmla="*/ 169 w 245"/>
                <a:gd name="T23" fmla="*/ 306 h 363"/>
                <a:gd name="T24" fmla="*/ 178 w 245"/>
                <a:gd name="T25" fmla="*/ 309 h 363"/>
                <a:gd name="T26" fmla="*/ 186 w 245"/>
                <a:gd name="T27" fmla="*/ 317 h 363"/>
                <a:gd name="T28" fmla="*/ 194 w 245"/>
                <a:gd name="T29" fmla="*/ 278 h 363"/>
                <a:gd name="T30" fmla="*/ 245 w 245"/>
                <a:gd name="T31" fmla="*/ 53 h 363"/>
                <a:gd name="T32" fmla="*/ 149 w 245"/>
                <a:gd name="T33" fmla="*/ 29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5" h="363">
                  <a:moveTo>
                    <a:pt x="149" y="29"/>
                  </a:moveTo>
                  <a:cubicBezTo>
                    <a:pt x="40" y="0"/>
                    <a:pt x="40" y="0"/>
                    <a:pt x="40" y="0"/>
                  </a:cubicBezTo>
                  <a:cubicBezTo>
                    <a:pt x="7" y="111"/>
                    <a:pt x="7" y="111"/>
                    <a:pt x="7" y="111"/>
                  </a:cubicBezTo>
                  <a:cubicBezTo>
                    <a:pt x="7" y="111"/>
                    <a:pt x="6" y="118"/>
                    <a:pt x="11" y="118"/>
                  </a:cubicBezTo>
                  <a:cubicBezTo>
                    <a:pt x="11" y="118"/>
                    <a:pt x="4" y="129"/>
                    <a:pt x="3" y="131"/>
                  </a:cubicBezTo>
                  <a:cubicBezTo>
                    <a:pt x="2" y="133"/>
                    <a:pt x="3" y="135"/>
                    <a:pt x="2" y="136"/>
                  </a:cubicBezTo>
                  <a:cubicBezTo>
                    <a:pt x="0" y="138"/>
                    <a:pt x="149" y="362"/>
                    <a:pt x="149" y="362"/>
                  </a:cubicBezTo>
                  <a:cubicBezTo>
                    <a:pt x="149" y="362"/>
                    <a:pt x="154" y="363"/>
                    <a:pt x="154" y="357"/>
                  </a:cubicBezTo>
                  <a:cubicBezTo>
                    <a:pt x="154" y="350"/>
                    <a:pt x="154" y="343"/>
                    <a:pt x="152" y="339"/>
                  </a:cubicBezTo>
                  <a:cubicBezTo>
                    <a:pt x="151" y="336"/>
                    <a:pt x="152" y="331"/>
                    <a:pt x="153" y="329"/>
                  </a:cubicBezTo>
                  <a:cubicBezTo>
                    <a:pt x="154" y="326"/>
                    <a:pt x="157" y="323"/>
                    <a:pt x="157" y="319"/>
                  </a:cubicBezTo>
                  <a:cubicBezTo>
                    <a:pt x="157" y="314"/>
                    <a:pt x="160" y="305"/>
                    <a:pt x="169" y="306"/>
                  </a:cubicBezTo>
                  <a:cubicBezTo>
                    <a:pt x="177" y="306"/>
                    <a:pt x="177" y="305"/>
                    <a:pt x="178" y="309"/>
                  </a:cubicBezTo>
                  <a:cubicBezTo>
                    <a:pt x="180" y="313"/>
                    <a:pt x="186" y="317"/>
                    <a:pt x="186" y="317"/>
                  </a:cubicBezTo>
                  <a:cubicBezTo>
                    <a:pt x="194" y="278"/>
                    <a:pt x="194" y="278"/>
                    <a:pt x="194" y="278"/>
                  </a:cubicBezTo>
                  <a:cubicBezTo>
                    <a:pt x="245" y="53"/>
                    <a:pt x="245" y="53"/>
                    <a:pt x="245" y="53"/>
                  </a:cubicBezTo>
                  <a:lnTo>
                    <a:pt x="149" y="29"/>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1242"/>
            <p:cNvSpPr>
              <a:spLocks/>
            </p:cNvSpPr>
            <p:nvPr/>
          </p:nvSpPr>
          <p:spPr bwMode="auto">
            <a:xfrm>
              <a:off x="2687712" y="1559530"/>
              <a:ext cx="629345" cy="332552"/>
            </a:xfrm>
            <a:custGeom>
              <a:avLst/>
              <a:gdLst>
                <a:gd name="T0" fmla="*/ 264 w 276"/>
                <a:gd name="T1" fmla="*/ 39 h 150"/>
                <a:gd name="T2" fmla="*/ 269 w 276"/>
                <a:gd name="T3" fmla="*/ 25 h 150"/>
                <a:gd name="T4" fmla="*/ 250 w 276"/>
                <a:gd name="T5" fmla="*/ 10 h 150"/>
                <a:gd name="T6" fmla="*/ 14 w 276"/>
                <a:gd name="T7" fmla="*/ 0 h 150"/>
                <a:gd name="T8" fmla="*/ 0 w 276"/>
                <a:gd name="T9" fmla="*/ 139 h 150"/>
                <a:gd name="T10" fmla="*/ 276 w 276"/>
                <a:gd name="T11" fmla="*/ 150 h 150"/>
                <a:gd name="T12" fmla="*/ 274 w 276"/>
                <a:gd name="T13" fmla="*/ 54 h 150"/>
                <a:gd name="T14" fmla="*/ 264 w 276"/>
                <a:gd name="T15" fmla="*/ 39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 h="150">
                  <a:moveTo>
                    <a:pt x="264" y="39"/>
                  </a:moveTo>
                  <a:cubicBezTo>
                    <a:pt x="264" y="29"/>
                    <a:pt x="269" y="30"/>
                    <a:pt x="269" y="25"/>
                  </a:cubicBezTo>
                  <a:cubicBezTo>
                    <a:pt x="269" y="20"/>
                    <a:pt x="250" y="10"/>
                    <a:pt x="250" y="10"/>
                  </a:cubicBezTo>
                  <a:cubicBezTo>
                    <a:pt x="195" y="13"/>
                    <a:pt x="15" y="0"/>
                    <a:pt x="14" y="0"/>
                  </a:cubicBezTo>
                  <a:cubicBezTo>
                    <a:pt x="0" y="139"/>
                    <a:pt x="0" y="139"/>
                    <a:pt x="0" y="139"/>
                  </a:cubicBezTo>
                  <a:cubicBezTo>
                    <a:pt x="276" y="150"/>
                    <a:pt x="276" y="150"/>
                    <a:pt x="276" y="150"/>
                  </a:cubicBezTo>
                  <a:cubicBezTo>
                    <a:pt x="274" y="54"/>
                    <a:pt x="274" y="54"/>
                    <a:pt x="274" y="54"/>
                  </a:cubicBezTo>
                  <a:cubicBezTo>
                    <a:pt x="274" y="54"/>
                    <a:pt x="264" y="50"/>
                    <a:pt x="264" y="39"/>
                  </a:cubicBezTo>
                  <a:close/>
                </a:path>
              </a:pathLst>
            </a:custGeom>
            <a:solidFill>
              <a:schemeClr val="accent1">
                <a:lumMod val="40000"/>
                <a:lumOff val="60000"/>
              </a:schemeClr>
            </a:solid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4" name="Freeform 1243"/>
            <p:cNvSpPr>
              <a:spLocks/>
            </p:cNvSpPr>
            <p:nvPr/>
          </p:nvSpPr>
          <p:spPr bwMode="auto">
            <a:xfrm>
              <a:off x="2017629" y="970751"/>
              <a:ext cx="595630" cy="475658"/>
            </a:xfrm>
            <a:custGeom>
              <a:avLst/>
              <a:gdLst>
                <a:gd name="T0" fmla="*/ 259 w 261"/>
                <a:gd name="T1" fmla="*/ 34 h 215"/>
                <a:gd name="T2" fmla="*/ 39 w 261"/>
                <a:gd name="T3" fmla="*/ 0 h 215"/>
                <a:gd name="T4" fmla="*/ 33 w 261"/>
                <a:gd name="T5" fmla="*/ 24 h 215"/>
                <a:gd name="T6" fmla="*/ 34 w 261"/>
                <a:gd name="T7" fmla="*/ 24 h 215"/>
                <a:gd name="T8" fmla="*/ 9 w 261"/>
                <a:gd name="T9" fmla="*/ 136 h 215"/>
                <a:gd name="T10" fmla="*/ 0 w 261"/>
                <a:gd name="T11" fmla="*/ 181 h 215"/>
                <a:gd name="T12" fmla="*/ 69 w 261"/>
                <a:gd name="T13" fmla="*/ 194 h 215"/>
                <a:gd name="T14" fmla="*/ 69 w 261"/>
                <a:gd name="T15" fmla="*/ 193 h 215"/>
                <a:gd name="T16" fmla="*/ 69 w 261"/>
                <a:gd name="T17" fmla="*/ 194 h 215"/>
                <a:gd name="T18" fmla="*/ 71 w 261"/>
                <a:gd name="T19" fmla="*/ 194 h 215"/>
                <a:gd name="T20" fmla="*/ 241 w 261"/>
                <a:gd name="T21" fmla="*/ 215 h 215"/>
                <a:gd name="T22" fmla="*/ 241 w 261"/>
                <a:gd name="T23" fmla="*/ 214 h 215"/>
                <a:gd name="T24" fmla="*/ 250 w 261"/>
                <a:gd name="T25" fmla="*/ 125 h 215"/>
                <a:gd name="T26" fmla="*/ 261 w 261"/>
                <a:gd name="T27" fmla="*/ 34 h 215"/>
                <a:gd name="T28" fmla="*/ 259 w 261"/>
                <a:gd name="T29" fmla="*/ 34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215">
                  <a:moveTo>
                    <a:pt x="259" y="34"/>
                  </a:moveTo>
                  <a:cubicBezTo>
                    <a:pt x="39" y="0"/>
                    <a:pt x="39" y="0"/>
                    <a:pt x="39" y="0"/>
                  </a:cubicBezTo>
                  <a:cubicBezTo>
                    <a:pt x="33" y="24"/>
                    <a:pt x="33" y="24"/>
                    <a:pt x="33" y="24"/>
                  </a:cubicBezTo>
                  <a:cubicBezTo>
                    <a:pt x="34" y="24"/>
                    <a:pt x="34" y="24"/>
                    <a:pt x="34" y="24"/>
                  </a:cubicBezTo>
                  <a:cubicBezTo>
                    <a:pt x="9" y="136"/>
                    <a:pt x="9" y="136"/>
                    <a:pt x="9" y="136"/>
                  </a:cubicBezTo>
                  <a:cubicBezTo>
                    <a:pt x="0" y="181"/>
                    <a:pt x="0" y="181"/>
                    <a:pt x="0" y="181"/>
                  </a:cubicBezTo>
                  <a:cubicBezTo>
                    <a:pt x="69" y="194"/>
                    <a:pt x="69" y="194"/>
                    <a:pt x="69" y="194"/>
                  </a:cubicBezTo>
                  <a:cubicBezTo>
                    <a:pt x="69" y="193"/>
                    <a:pt x="69" y="193"/>
                    <a:pt x="69" y="193"/>
                  </a:cubicBezTo>
                  <a:cubicBezTo>
                    <a:pt x="69" y="194"/>
                    <a:pt x="69" y="194"/>
                    <a:pt x="69" y="194"/>
                  </a:cubicBezTo>
                  <a:cubicBezTo>
                    <a:pt x="71" y="194"/>
                    <a:pt x="71" y="194"/>
                    <a:pt x="71" y="194"/>
                  </a:cubicBezTo>
                  <a:cubicBezTo>
                    <a:pt x="241" y="215"/>
                    <a:pt x="241" y="215"/>
                    <a:pt x="241" y="215"/>
                  </a:cubicBezTo>
                  <a:cubicBezTo>
                    <a:pt x="241" y="214"/>
                    <a:pt x="241" y="214"/>
                    <a:pt x="241" y="214"/>
                  </a:cubicBezTo>
                  <a:cubicBezTo>
                    <a:pt x="240" y="206"/>
                    <a:pt x="250" y="125"/>
                    <a:pt x="250" y="125"/>
                  </a:cubicBezTo>
                  <a:cubicBezTo>
                    <a:pt x="261" y="34"/>
                    <a:pt x="261" y="34"/>
                    <a:pt x="261" y="34"/>
                  </a:cubicBezTo>
                  <a:cubicBezTo>
                    <a:pt x="260" y="35"/>
                    <a:pt x="259" y="34"/>
                    <a:pt x="259" y="3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1244"/>
            <p:cNvSpPr>
              <a:spLocks/>
            </p:cNvSpPr>
            <p:nvPr/>
          </p:nvSpPr>
          <p:spPr bwMode="auto">
            <a:xfrm>
              <a:off x="3241199" y="1528183"/>
              <a:ext cx="549272" cy="445674"/>
            </a:xfrm>
            <a:custGeom>
              <a:avLst/>
              <a:gdLst>
                <a:gd name="T0" fmla="*/ 1 w 241"/>
                <a:gd name="T1" fmla="*/ 9 h 201"/>
                <a:gd name="T2" fmla="*/ 5 w 241"/>
                <a:gd name="T3" fmla="*/ 16 h 201"/>
                <a:gd name="T4" fmla="*/ 7 w 241"/>
                <a:gd name="T5" fmla="*/ 24 h 201"/>
                <a:gd name="T6" fmla="*/ 26 w 241"/>
                <a:gd name="T7" fmla="*/ 39 h 201"/>
                <a:gd name="T8" fmla="*/ 21 w 241"/>
                <a:gd name="T9" fmla="*/ 53 h 201"/>
                <a:gd name="T10" fmla="*/ 31 w 241"/>
                <a:gd name="T11" fmla="*/ 68 h 201"/>
                <a:gd name="T12" fmla="*/ 33 w 241"/>
                <a:gd name="T13" fmla="*/ 164 h 201"/>
                <a:gd name="T14" fmla="*/ 33 w 241"/>
                <a:gd name="T15" fmla="*/ 188 h 201"/>
                <a:gd name="T16" fmla="*/ 199 w 241"/>
                <a:gd name="T17" fmla="*/ 183 h 201"/>
                <a:gd name="T18" fmla="*/ 201 w 241"/>
                <a:gd name="T19" fmla="*/ 188 h 201"/>
                <a:gd name="T20" fmla="*/ 202 w 241"/>
                <a:gd name="T21" fmla="*/ 193 h 201"/>
                <a:gd name="T22" fmla="*/ 204 w 241"/>
                <a:gd name="T23" fmla="*/ 201 h 201"/>
                <a:gd name="T24" fmla="*/ 220 w 241"/>
                <a:gd name="T25" fmla="*/ 200 h 201"/>
                <a:gd name="T26" fmla="*/ 222 w 241"/>
                <a:gd name="T27" fmla="*/ 192 h 201"/>
                <a:gd name="T28" fmla="*/ 223 w 241"/>
                <a:gd name="T29" fmla="*/ 185 h 201"/>
                <a:gd name="T30" fmla="*/ 223 w 241"/>
                <a:gd name="T31" fmla="*/ 181 h 201"/>
                <a:gd name="T32" fmla="*/ 227 w 241"/>
                <a:gd name="T33" fmla="*/ 177 h 201"/>
                <a:gd name="T34" fmla="*/ 232 w 241"/>
                <a:gd name="T35" fmla="*/ 178 h 201"/>
                <a:gd name="T36" fmla="*/ 236 w 241"/>
                <a:gd name="T37" fmla="*/ 161 h 201"/>
                <a:gd name="T38" fmla="*/ 222 w 241"/>
                <a:gd name="T39" fmla="*/ 148 h 201"/>
                <a:gd name="T40" fmla="*/ 220 w 241"/>
                <a:gd name="T41" fmla="*/ 132 h 201"/>
                <a:gd name="T42" fmla="*/ 213 w 241"/>
                <a:gd name="T43" fmla="*/ 123 h 201"/>
                <a:gd name="T44" fmla="*/ 207 w 241"/>
                <a:gd name="T45" fmla="*/ 120 h 201"/>
                <a:gd name="T46" fmla="*/ 192 w 241"/>
                <a:gd name="T47" fmla="*/ 103 h 201"/>
                <a:gd name="T48" fmla="*/ 192 w 241"/>
                <a:gd name="T49" fmla="*/ 97 h 201"/>
                <a:gd name="T50" fmla="*/ 196 w 241"/>
                <a:gd name="T51" fmla="*/ 84 h 201"/>
                <a:gd name="T52" fmla="*/ 184 w 241"/>
                <a:gd name="T53" fmla="*/ 73 h 201"/>
                <a:gd name="T54" fmla="*/ 176 w 241"/>
                <a:gd name="T55" fmla="*/ 68 h 201"/>
                <a:gd name="T56" fmla="*/ 170 w 241"/>
                <a:gd name="T57" fmla="*/ 59 h 201"/>
                <a:gd name="T58" fmla="*/ 166 w 241"/>
                <a:gd name="T59" fmla="*/ 52 h 201"/>
                <a:gd name="T60" fmla="*/ 158 w 241"/>
                <a:gd name="T61" fmla="*/ 48 h 201"/>
                <a:gd name="T62" fmla="*/ 149 w 241"/>
                <a:gd name="T63" fmla="*/ 41 h 201"/>
                <a:gd name="T64" fmla="*/ 150 w 241"/>
                <a:gd name="T65" fmla="*/ 27 h 201"/>
                <a:gd name="T66" fmla="*/ 146 w 241"/>
                <a:gd name="T67" fmla="*/ 14 h 201"/>
                <a:gd name="T68" fmla="*/ 143 w 241"/>
                <a:gd name="T69" fmla="*/ 10 h 201"/>
                <a:gd name="T70" fmla="*/ 140 w 241"/>
                <a:gd name="T71" fmla="*/ 7 h 201"/>
                <a:gd name="T72" fmla="*/ 135 w 241"/>
                <a:gd name="T73" fmla="*/ 3 h 201"/>
                <a:gd name="T74" fmla="*/ 129 w 241"/>
                <a:gd name="T75" fmla="*/ 0 h 201"/>
                <a:gd name="T76" fmla="*/ 1 w 241"/>
                <a:gd name="T77" fmla="*/ 2 h 201"/>
                <a:gd name="T78" fmla="*/ 1 w 241"/>
                <a:gd name="T79" fmla="*/ 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1" h="201">
                  <a:moveTo>
                    <a:pt x="1" y="9"/>
                  </a:moveTo>
                  <a:cubicBezTo>
                    <a:pt x="0" y="12"/>
                    <a:pt x="2" y="13"/>
                    <a:pt x="5" y="16"/>
                  </a:cubicBezTo>
                  <a:cubicBezTo>
                    <a:pt x="7" y="19"/>
                    <a:pt x="7" y="24"/>
                    <a:pt x="7" y="24"/>
                  </a:cubicBezTo>
                  <a:cubicBezTo>
                    <a:pt x="7" y="24"/>
                    <a:pt x="26" y="34"/>
                    <a:pt x="26" y="39"/>
                  </a:cubicBezTo>
                  <a:cubicBezTo>
                    <a:pt x="26" y="44"/>
                    <a:pt x="21" y="43"/>
                    <a:pt x="21" y="53"/>
                  </a:cubicBezTo>
                  <a:cubicBezTo>
                    <a:pt x="21" y="64"/>
                    <a:pt x="31" y="68"/>
                    <a:pt x="31" y="68"/>
                  </a:cubicBezTo>
                  <a:cubicBezTo>
                    <a:pt x="33" y="164"/>
                    <a:pt x="33" y="164"/>
                    <a:pt x="33" y="164"/>
                  </a:cubicBezTo>
                  <a:cubicBezTo>
                    <a:pt x="33" y="188"/>
                    <a:pt x="33" y="188"/>
                    <a:pt x="33" y="188"/>
                  </a:cubicBezTo>
                  <a:cubicBezTo>
                    <a:pt x="199" y="183"/>
                    <a:pt x="199" y="183"/>
                    <a:pt x="199" y="183"/>
                  </a:cubicBezTo>
                  <a:cubicBezTo>
                    <a:pt x="199" y="183"/>
                    <a:pt x="199" y="186"/>
                    <a:pt x="201" y="188"/>
                  </a:cubicBezTo>
                  <a:cubicBezTo>
                    <a:pt x="202" y="190"/>
                    <a:pt x="203" y="191"/>
                    <a:pt x="202" y="193"/>
                  </a:cubicBezTo>
                  <a:cubicBezTo>
                    <a:pt x="200" y="195"/>
                    <a:pt x="200" y="201"/>
                    <a:pt x="204" y="201"/>
                  </a:cubicBezTo>
                  <a:cubicBezTo>
                    <a:pt x="207" y="201"/>
                    <a:pt x="220" y="200"/>
                    <a:pt x="220" y="200"/>
                  </a:cubicBezTo>
                  <a:cubicBezTo>
                    <a:pt x="220" y="200"/>
                    <a:pt x="222" y="196"/>
                    <a:pt x="222" y="192"/>
                  </a:cubicBezTo>
                  <a:cubicBezTo>
                    <a:pt x="222" y="188"/>
                    <a:pt x="223" y="185"/>
                    <a:pt x="223" y="185"/>
                  </a:cubicBezTo>
                  <a:cubicBezTo>
                    <a:pt x="223" y="185"/>
                    <a:pt x="223" y="185"/>
                    <a:pt x="223" y="181"/>
                  </a:cubicBezTo>
                  <a:cubicBezTo>
                    <a:pt x="223" y="176"/>
                    <a:pt x="227" y="177"/>
                    <a:pt x="227" y="177"/>
                  </a:cubicBezTo>
                  <a:cubicBezTo>
                    <a:pt x="232" y="178"/>
                    <a:pt x="232" y="178"/>
                    <a:pt x="232" y="178"/>
                  </a:cubicBezTo>
                  <a:cubicBezTo>
                    <a:pt x="241" y="176"/>
                    <a:pt x="239" y="163"/>
                    <a:pt x="236" y="161"/>
                  </a:cubicBezTo>
                  <a:cubicBezTo>
                    <a:pt x="233" y="159"/>
                    <a:pt x="224" y="153"/>
                    <a:pt x="222" y="148"/>
                  </a:cubicBezTo>
                  <a:cubicBezTo>
                    <a:pt x="220" y="144"/>
                    <a:pt x="221" y="136"/>
                    <a:pt x="220" y="132"/>
                  </a:cubicBezTo>
                  <a:cubicBezTo>
                    <a:pt x="219" y="127"/>
                    <a:pt x="216" y="123"/>
                    <a:pt x="213" y="123"/>
                  </a:cubicBezTo>
                  <a:cubicBezTo>
                    <a:pt x="210" y="123"/>
                    <a:pt x="207" y="120"/>
                    <a:pt x="207" y="120"/>
                  </a:cubicBezTo>
                  <a:cubicBezTo>
                    <a:pt x="207" y="120"/>
                    <a:pt x="197" y="108"/>
                    <a:pt x="192" y="103"/>
                  </a:cubicBezTo>
                  <a:cubicBezTo>
                    <a:pt x="187" y="98"/>
                    <a:pt x="192" y="97"/>
                    <a:pt x="192" y="97"/>
                  </a:cubicBezTo>
                  <a:cubicBezTo>
                    <a:pt x="192" y="97"/>
                    <a:pt x="198" y="93"/>
                    <a:pt x="196" y="84"/>
                  </a:cubicBezTo>
                  <a:cubicBezTo>
                    <a:pt x="194" y="74"/>
                    <a:pt x="188" y="73"/>
                    <a:pt x="184" y="73"/>
                  </a:cubicBezTo>
                  <a:cubicBezTo>
                    <a:pt x="180" y="74"/>
                    <a:pt x="176" y="72"/>
                    <a:pt x="176" y="68"/>
                  </a:cubicBezTo>
                  <a:cubicBezTo>
                    <a:pt x="175" y="65"/>
                    <a:pt x="174" y="61"/>
                    <a:pt x="170" y="59"/>
                  </a:cubicBezTo>
                  <a:cubicBezTo>
                    <a:pt x="166" y="57"/>
                    <a:pt x="166" y="52"/>
                    <a:pt x="166" y="52"/>
                  </a:cubicBezTo>
                  <a:cubicBezTo>
                    <a:pt x="166" y="52"/>
                    <a:pt x="160" y="49"/>
                    <a:pt x="158" y="48"/>
                  </a:cubicBezTo>
                  <a:cubicBezTo>
                    <a:pt x="155" y="47"/>
                    <a:pt x="153" y="44"/>
                    <a:pt x="149" y="41"/>
                  </a:cubicBezTo>
                  <a:cubicBezTo>
                    <a:pt x="146" y="38"/>
                    <a:pt x="150" y="31"/>
                    <a:pt x="150" y="27"/>
                  </a:cubicBezTo>
                  <a:cubicBezTo>
                    <a:pt x="149" y="23"/>
                    <a:pt x="146" y="14"/>
                    <a:pt x="146" y="14"/>
                  </a:cubicBezTo>
                  <a:cubicBezTo>
                    <a:pt x="145" y="14"/>
                    <a:pt x="144" y="12"/>
                    <a:pt x="143" y="10"/>
                  </a:cubicBezTo>
                  <a:cubicBezTo>
                    <a:pt x="142" y="8"/>
                    <a:pt x="142" y="7"/>
                    <a:pt x="140" y="7"/>
                  </a:cubicBezTo>
                  <a:cubicBezTo>
                    <a:pt x="137" y="7"/>
                    <a:pt x="137" y="6"/>
                    <a:pt x="135" y="3"/>
                  </a:cubicBezTo>
                  <a:cubicBezTo>
                    <a:pt x="133" y="0"/>
                    <a:pt x="129" y="0"/>
                    <a:pt x="129" y="0"/>
                  </a:cubicBezTo>
                  <a:cubicBezTo>
                    <a:pt x="1" y="2"/>
                    <a:pt x="1" y="2"/>
                    <a:pt x="1" y="2"/>
                  </a:cubicBezTo>
                  <a:cubicBezTo>
                    <a:pt x="4" y="4"/>
                    <a:pt x="2" y="6"/>
                    <a:pt x="1" y="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1245"/>
            <p:cNvSpPr>
              <a:spLocks/>
            </p:cNvSpPr>
            <p:nvPr/>
          </p:nvSpPr>
          <p:spPr bwMode="auto">
            <a:xfrm>
              <a:off x="2565496" y="1247423"/>
              <a:ext cx="692560" cy="340729"/>
            </a:xfrm>
            <a:custGeom>
              <a:avLst/>
              <a:gdLst>
                <a:gd name="T0" fmla="*/ 1 w 304"/>
                <a:gd name="T1" fmla="*/ 89 h 154"/>
                <a:gd name="T2" fmla="*/ 1 w 304"/>
                <a:gd name="T3" fmla="*/ 90 h 154"/>
                <a:gd name="T4" fmla="*/ 72 w 304"/>
                <a:gd name="T5" fmla="*/ 99 h 154"/>
                <a:gd name="T6" fmla="*/ 68 w 304"/>
                <a:gd name="T7" fmla="*/ 141 h 154"/>
                <a:gd name="T8" fmla="*/ 68 w 304"/>
                <a:gd name="T9" fmla="*/ 141 h 154"/>
                <a:gd name="T10" fmla="*/ 68 w 304"/>
                <a:gd name="T11" fmla="*/ 140 h 154"/>
                <a:gd name="T12" fmla="*/ 68 w 304"/>
                <a:gd name="T13" fmla="*/ 141 h 154"/>
                <a:gd name="T14" fmla="*/ 304 w 304"/>
                <a:gd name="T15" fmla="*/ 151 h 154"/>
                <a:gd name="T16" fmla="*/ 302 w 304"/>
                <a:gd name="T17" fmla="*/ 143 h 154"/>
                <a:gd name="T18" fmla="*/ 298 w 304"/>
                <a:gd name="T19" fmla="*/ 136 h 154"/>
                <a:gd name="T20" fmla="*/ 298 w 304"/>
                <a:gd name="T21" fmla="*/ 129 h 154"/>
                <a:gd name="T22" fmla="*/ 298 w 304"/>
                <a:gd name="T23" fmla="*/ 129 h 154"/>
                <a:gd name="T24" fmla="*/ 298 w 304"/>
                <a:gd name="T25" fmla="*/ 129 h 154"/>
                <a:gd name="T26" fmla="*/ 298 w 304"/>
                <a:gd name="T27" fmla="*/ 128 h 154"/>
                <a:gd name="T28" fmla="*/ 289 w 304"/>
                <a:gd name="T29" fmla="*/ 111 h 154"/>
                <a:gd name="T30" fmla="*/ 285 w 304"/>
                <a:gd name="T31" fmla="*/ 88 h 154"/>
                <a:gd name="T32" fmla="*/ 281 w 304"/>
                <a:gd name="T33" fmla="*/ 70 h 154"/>
                <a:gd name="T34" fmla="*/ 277 w 304"/>
                <a:gd name="T35" fmla="*/ 64 h 154"/>
                <a:gd name="T36" fmla="*/ 276 w 304"/>
                <a:gd name="T37" fmla="*/ 58 h 154"/>
                <a:gd name="T38" fmla="*/ 270 w 304"/>
                <a:gd name="T39" fmla="*/ 47 h 154"/>
                <a:gd name="T40" fmla="*/ 270 w 304"/>
                <a:gd name="T41" fmla="*/ 39 h 154"/>
                <a:gd name="T42" fmla="*/ 248 w 304"/>
                <a:gd name="T43" fmla="*/ 29 h 154"/>
                <a:gd name="T44" fmla="*/ 239 w 304"/>
                <a:gd name="T45" fmla="*/ 28 h 154"/>
                <a:gd name="T46" fmla="*/ 224 w 304"/>
                <a:gd name="T47" fmla="*/ 28 h 154"/>
                <a:gd name="T48" fmla="*/ 207 w 304"/>
                <a:gd name="T49" fmla="*/ 31 h 154"/>
                <a:gd name="T50" fmla="*/ 194 w 304"/>
                <a:gd name="T51" fmla="*/ 25 h 154"/>
                <a:gd name="T52" fmla="*/ 183 w 304"/>
                <a:gd name="T53" fmla="*/ 22 h 154"/>
                <a:gd name="T54" fmla="*/ 170 w 304"/>
                <a:gd name="T55" fmla="*/ 18 h 154"/>
                <a:gd name="T56" fmla="*/ 162 w 304"/>
                <a:gd name="T57" fmla="*/ 15 h 154"/>
                <a:gd name="T58" fmla="*/ 153 w 304"/>
                <a:gd name="T59" fmla="*/ 11 h 154"/>
                <a:gd name="T60" fmla="*/ 10 w 304"/>
                <a:gd name="T61" fmla="*/ 0 h 154"/>
                <a:gd name="T62" fmla="*/ 1 w 304"/>
                <a:gd name="T63" fmla="*/ 89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4" h="154">
                  <a:moveTo>
                    <a:pt x="1" y="89"/>
                  </a:moveTo>
                  <a:cubicBezTo>
                    <a:pt x="1" y="90"/>
                    <a:pt x="1" y="90"/>
                    <a:pt x="1" y="90"/>
                  </a:cubicBezTo>
                  <a:cubicBezTo>
                    <a:pt x="72" y="99"/>
                    <a:pt x="72" y="99"/>
                    <a:pt x="72" y="99"/>
                  </a:cubicBezTo>
                  <a:cubicBezTo>
                    <a:pt x="68" y="141"/>
                    <a:pt x="68" y="141"/>
                    <a:pt x="68" y="141"/>
                  </a:cubicBezTo>
                  <a:cubicBezTo>
                    <a:pt x="68" y="141"/>
                    <a:pt x="68" y="141"/>
                    <a:pt x="68" y="141"/>
                  </a:cubicBezTo>
                  <a:cubicBezTo>
                    <a:pt x="68" y="140"/>
                    <a:pt x="68" y="140"/>
                    <a:pt x="68" y="140"/>
                  </a:cubicBezTo>
                  <a:cubicBezTo>
                    <a:pt x="68" y="141"/>
                    <a:pt x="68" y="141"/>
                    <a:pt x="68" y="141"/>
                  </a:cubicBezTo>
                  <a:cubicBezTo>
                    <a:pt x="69" y="141"/>
                    <a:pt x="249" y="154"/>
                    <a:pt x="304" y="151"/>
                  </a:cubicBezTo>
                  <a:cubicBezTo>
                    <a:pt x="304" y="151"/>
                    <a:pt x="304" y="146"/>
                    <a:pt x="302" y="143"/>
                  </a:cubicBezTo>
                  <a:cubicBezTo>
                    <a:pt x="299" y="140"/>
                    <a:pt x="297" y="139"/>
                    <a:pt x="298" y="136"/>
                  </a:cubicBezTo>
                  <a:cubicBezTo>
                    <a:pt x="299" y="133"/>
                    <a:pt x="301" y="131"/>
                    <a:pt x="298" y="129"/>
                  </a:cubicBezTo>
                  <a:cubicBezTo>
                    <a:pt x="298" y="129"/>
                    <a:pt x="298" y="129"/>
                    <a:pt x="298" y="129"/>
                  </a:cubicBezTo>
                  <a:cubicBezTo>
                    <a:pt x="298" y="129"/>
                    <a:pt x="298" y="129"/>
                    <a:pt x="298" y="129"/>
                  </a:cubicBezTo>
                  <a:cubicBezTo>
                    <a:pt x="298" y="129"/>
                    <a:pt x="298" y="128"/>
                    <a:pt x="298" y="128"/>
                  </a:cubicBezTo>
                  <a:cubicBezTo>
                    <a:pt x="294" y="126"/>
                    <a:pt x="289" y="122"/>
                    <a:pt x="289" y="111"/>
                  </a:cubicBezTo>
                  <a:cubicBezTo>
                    <a:pt x="288" y="100"/>
                    <a:pt x="289" y="92"/>
                    <a:pt x="285" y="88"/>
                  </a:cubicBezTo>
                  <a:cubicBezTo>
                    <a:pt x="282" y="85"/>
                    <a:pt x="281" y="70"/>
                    <a:pt x="281" y="70"/>
                  </a:cubicBezTo>
                  <a:cubicBezTo>
                    <a:pt x="281" y="70"/>
                    <a:pt x="280" y="65"/>
                    <a:pt x="277" y="64"/>
                  </a:cubicBezTo>
                  <a:cubicBezTo>
                    <a:pt x="277" y="64"/>
                    <a:pt x="276" y="62"/>
                    <a:pt x="276" y="58"/>
                  </a:cubicBezTo>
                  <a:cubicBezTo>
                    <a:pt x="276" y="54"/>
                    <a:pt x="270" y="47"/>
                    <a:pt x="270" y="47"/>
                  </a:cubicBezTo>
                  <a:cubicBezTo>
                    <a:pt x="270" y="47"/>
                    <a:pt x="271" y="40"/>
                    <a:pt x="270" y="39"/>
                  </a:cubicBezTo>
                  <a:cubicBezTo>
                    <a:pt x="269" y="38"/>
                    <a:pt x="248" y="29"/>
                    <a:pt x="248" y="29"/>
                  </a:cubicBezTo>
                  <a:cubicBezTo>
                    <a:pt x="248" y="29"/>
                    <a:pt x="242" y="28"/>
                    <a:pt x="239" y="28"/>
                  </a:cubicBezTo>
                  <a:cubicBezTo>
                    <a:pt x="235" y="28"/>
                    <a:pt x="231" y="24"/>
                    <a:pt x="224" y="28"/>
                  </a:cubicBezTo>
                  <a:cubicBezTo>
                    <a:pt x="216" y="32"/>
                    <a:pt x="210" y="33"/>
                    <a:pt x="207" y="31"/>
                  </a:cubicBezTo>
                  <a:cubicBezTo>
                    <a:pt x="204" y="28"/>
                    <a:pt x="197" y="25"/>
                    <a:pt x="194" y="25"/>
                  </a:cubicBezTo>
                  <a:cubicBezTo>
                    <a:pt x="191" y="25"/>
                    <a:pt x="187" y="22"/>
                    <a:pt x="183" y="22"/>
                  </a:cubicBezTo>
                  <a:cubicBezTo>
                    <a:pt x="179" y="22"/>
                    <a:pt x="173" y="20"/>
                    <a:pt x="170" y="18"/>
                  </a:cubicBezTo>
                  <a:cubicBezTo>
                    <a:pt x="167" y="16"/>
                    <a:pt x="165" y="15"/>
                    <a:pt x="162" y="15"/>
                  </a:cubicBezTo>
                  <a:cubicBezTo>
                    <a:pt x="159" y="15"/>
                    <a:pt x="153" y="11"/>
                    <a:pt x="153" y="11"/>
                  </a:cubicBezTo>
                  <a:cubicBezTo>
                    <a:pt x="10" y="0"/>
                    <a:pt x="10" y="0"/>
                    <a:pt x="10" y="0"/>
                  </a:cubicBezTo>
                  <a:cubicBezTo>
                    <a:pt x="10" y="0"/>
                    <a:pt x="0" y="81"/>
                    <a:pt x="1" y="8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1246"/>
            <p:cNvSpPr>
              <a:spLocks/>
            </p:cNvSpPr>
            <p:nvPr/>
          </p:nvSpPr>
          <p:spPr bwMode="auto">
            <a:xfrm>
              <a:off x="3866329" y="2067897"/>
              <a:ext cx="321696" cy="509730"/>
            </a:xfrm>
            <a:custGeom>
              <a:avLst/>
              <a:gdLst>
                <a:gd name="T0" fmla="*/ 38 w 141"/>
                <a:gd name="T1" fmla="*/ 218 h 230"/>
                <a:gd name="T2" fmla="*/ 43 w 141"/>
                <a:gd name="T3" fmla="*/ 213 h 230"/>
                <a:gd name="T4" fmla="*/ 40 w 141"/>
                <a:gd name="T5" fmla="*/ 205 h 230"/>
                <a:gd name="T6" fmla="*/ 37 w 141"/>
                <a:gd name="T7" fmla="*/ 190 h 230"/>
                <a:gd name="T8" fmla="*/ 137 w 141"/>
                <a:gd name="T9" fmla="*/ 184 h 230"/>
                <a:gd name="T10" fmla="*/ 132 w 141"/>
                <a:gd name="T11" fmla="*/ 154 h 230"/>
                <a:gd name="T12" fmla="*/ 137 w 141"/>
                <a:gd name="T13" fmla="*/ 126 h 230"/>
                <a:gd name="T14" fmla="*/ 138 w 141"/>
                <a:gd name="T15" fmla="*/ 116 h 230"/>
                <a:gd name="T16" fmla="*/ 123 w 141"/>
                <a:gd name="T17" fmla="*/ 90 h 230"/>
                <a:gd name="T18" fmla="*/ 104 w 141"/>
                <a:gd name="T19" fmla="*/ 0 h 230"/>
                <a:gd name="T20" fmla="*/ 2 w 141"/>
                <a:gd name="T21" fmla="*/ 7 h 230"/>
                <a:gd name="T22" fmla="*/ 5 w 141"/>
                <a:gd name="T23" fmla="*/ 13 h 230"/>
                <a:gd name="T24" fmla="*/ 0 w 141"/>
                <a:gd name="T25" fmla="*/ 155 h 230"/>
                <a:gd name="T26" fmla="*/ 5 w 141"/>
                <a:gd name="T27" fmla="*/ 224 h 230"/>
                <a:gd name="T28" fmla="*/ 11 w 141"/>
                <a:gd name="T29" fmla="*/ 222 h 230"/>
                <a:gd name="T30" fmla="*/ 15 w 141"/>
                <a:gd name="T31" fmla="*/ 223 h 230"/>
                <a:gd name="T32" fmla="*/ 19 w 141"/>
                <a:gd name="T33" fmla="*/ 220 h 230"/>
                <a:gd name="T34" fmla="*/ 19 w 141"/>
                <a:gd name="T35" fmla="*/ 216 h 230"/>
                <a:gd name="T36" fmla="*/ 18 w 141"/>
                <a:gd name="T37" fmla="*/ 210 h 230"/>
                <a:gd name="T38" fmla="*/ 18 w 141"/>
                <a:gd name="T39" fmla="*/ 208 h 230"/>
                <a:gd name="T40" fmla="*/ 18 w 141"/>
                <a:gd name="T41" fmla="*/ 199 h 230"/>
                <a:gd name="T42" fmla="*/ 19 w 141"/>
                <a:gd name="T43" fmla="*/ 188 h 230"/>
                <a:gd name="T44" fmla="*/ 20 w 141"/>
                <a:gd name="T45" fmla="*/ 185 h 230"/>
                <a:gd name="T46" fmla="*/ 21 w 141"/>
                <a:gd name="T47" fmla="*/ 192 h 230"/>
                <a:gd name="T48" fmla="*/ 24 w 141"/>
                <a:gd name="T49" fmla="*/ 198 h 230"/>
                <a:gd name="T50" fmla="*/ 22 w 141"/>
                <a:gd name="T51" fmla="*/ 204 h 230"/>
                <a:gd name="T52" fmla="*/ 27 w 141"/>
                <a:gd name="T53" fmla="*/ 212 h 230"/>
                <a:gd name="T54" fmla="*/ 29 w 141"/>
                <a:gd name="T55" fmla="*/ 219 h 230"/>
                <a:gd name="T56" fmla="*/ 28 w 141"/>
                <a:gd name="T57" fmla="*/ 224 h 230"/>
                <a:gd name="T58" fmla="*/ 19 w 141"/>
                <a:gd name="T59" fmla="*/ 228 h 230"/>
                <a:gd name="T60" fmla="*/ 24 w 141"/>
                <a:gd name="T61" fmla="*/ 228 h 230"/>
                <a:gd name="T62" fmla="*/ 30 w 141"/>
                <a:gd name="T63" fmla="*/ 227 h 230"/>
                <a:gd name="T64" fmla="*/ 41 w 141"/>
                <a:gd name="T65" fmla="*/ 222 h 230"/>
                <a:gd name="T66" fmla="*/ 38 w 141"/>
                <a:gd name="T67" fmla="*/ 21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1" h="230">
                  <a:moveTo>
                    <a:pt x="38" y="218"/>
                  </a:moveTo>
                  <a:cubicBezTo>
                    <a:pt x="38" y="215"/>
                    <a:pt x="44" y="216"/>
                    <a:pt x="43" y="213"/>
                  </a:cubicBezTo>
                  <a:cubicBezTo>
                    <a:pt x="43" y="210"/>
                    <a:pt x="40" y="208"/>
                    <a:pt x="40" y="205"/>
                  </a:cubicBezTo>
                  <a:cubicBezTo>
                    <a:pt x="40" y="202"/>
                    <a:pt x="41" y="191"/>
                    <a:pt x="37" y="190"/>
                  </a:cubicBezTo>
                  <a:cubicBezTo>
                    <a:pt x="137" y="184"/>
                    <a:pt x="137" y="184"/>
                    <a:pt x="137" y="184"/>
                  </a:cubicBezTo>
                  <a:cubicBezTo>
                    <a:pt x="138" y="175"/>
                    <a:pt x="133" y="166"/>
                    <a:pt x="132" y="154"/>
                  </a:cubicBezTo>
                  <a:cubicBezTo>
                    <a:pt x="130" y="142"/>
                    <a:pt x="132" y="129"/>
                    <a:pt x="137" y="126"/>
                  </a:cubicBezTo>
                  <a:cubicBezTo>
                    <a:pt x="141" y="122"/>
                    <a:pt x="138" y="116"/>
                    <a:pt x="138" y="116"/>
                  </a:cubicBezTo>
                  <a:cubicBezTo>
                    <a:pt x="123" y="90"/>
                    <a:pt x="123" y="90"/>
                    <a:pt x="123" y="90"/>
                  </a:cubicBezTo>
                  <a:cubicBezTo>
                    <a:pt x="104" y="0"/>
                    <a:pt x="104" y="0"/>
                    <a:pt x="104" y="0"/>
                  </a:cubicBezTo>
                  <a:cubicBezTo>
                    <a:pt x="64" y="6"/>
                    <a:pt x="2" y="7"/>
                    <a:pt x="2" y="7"/>
                  </a:cubicBezTo>
                  <a:cubicBezTo>
                    <a:pt x="2" y="11"/>
                    <a:pt x="5" y="13"/>
                    <a:pt x="5" y="13"/>
                  </a:cubicBezTo>
                  <a:cubicBezTo>
                    <a:pt x="0" y="155"/>
                    <a:pt x="0" y="155"/>
                    <a:pt x="0" y="155"/>
                  </a:cubicBezTo>
                  <a:cubicBezTo>
                    <a:pt x="5" y="224"/>
                    <a:pt x="5" y="224"/>
                    <a:pt x="5" y="224"/>
                  </a:cubicBezTo>
                  <a:cubicBezTo>
                    <a:pt x="8" y="224"/>
                    <a:pt x="10" y="224"/>
                    <a:pt x="11" y="222"/>
                  </a:cubicBezTo>
                  <a:cubicBezTo>
                    <a:pt x="12" y="221"/>
                    <a:pt x="13" y="222"/>
                    <a:pt x="15" y="223"/>
                  </a:cubicBezTo>
                  <a:cubicBezTo>
                    <a:pt x="16" y="223"/>
                    <a:pt x="19" y="222"/>
                    <a:pt x="19" y="220"/>
                  </a:cubicBezTo>
                  <a:cubicBezTo>
                    <a:pt x="19" y="218"/>
                    <a:pt x="20" y="217"/>
                    <a:pt x="19" y="216"/>
                  </a:cubicBezTo>
                  <a:cubicBezTo>
                    <a:pt x="17" y="215"/>
                    <a:pt x="18" y="210"/>
                    <a:pt x="18" y="210"/>
                  </a:cubicBezTo>
                  <a:cubicBezTo>
                    <a:pt x="18" y="210"/>
                    <a:pt x="17" y="210"/>
                    <a:pt x="18" y="208"/>
                  </a:cubicBezTo>
                  <a:cubicBezTo>
                    <a:pt x="20" y="206"/>
                    <a:pt x="20" y="203"/>
                    <a:pt x="18" y="199"/>
                  </a:cubicBezTo>
                  <a:cubicBezTo>
                    <a:pt x="16" y="195"/>
                    <a:pt x="15" y="192"/>
                    <a:pt x="19" y="188"/>
                  </a:cubicBezTo>
                  <a:cubicBezTo>
                    <a:pt x="19" y="188"/>
                    <a:pt x="20" y="187"/>
                    <a:pt x="20" y="185"/>
                  </a:cubicBezTo>
                  <a:cubicBezTo>
                    <a:pt x="20" y="185"/>
                    <a:pt x="20" y="189"/>
                    <a:pt x="21" y="192"/>
                  </a:cubicBezTo>
                  <a:cubicBezTo>
                    <a:pt x="22" y="194"/>
                    <a:pt x="24" y="197"/>
                    <a:pt x="24" y="198"/>
                  </a:cubicBezTo>
                  <a:cubicBezTo>
                    <a:pt x="24" y="199"/>
                    <a:pt x="22" y="202"/>
                    <a:pt x="22" y="204"/>
                  </a:cubicBezTo>
                  <a:cubicBezTo>
                    <a:pt x="23" y="207"/>
                    <a:pt x="27" y="210"/>
                    <a:pt x="27" y="212"/>
                  </a:cubicBezTo>
                  <a:cubicBezTo>
                    <a:pt x="27" y="214"/>
                    <a:pt x="27" y="219"/>
                    <a:pt x="29" y="219"/>
                  </a:cubicBezTo>
                  <a:cubicBezTo>
                    <a:pt x="30" y="220"/>
                    <a:pt x="33" y="222"/>
                    <a:pt x="28" y="224"/>
                  </a:cubicBezTo>
                  <a:cubicBezTo>
                    <a:pt x="23" y="226"/>
                    <a:pt x="19" y="227"/>
                    <a:pt x="19" y="228"/>
                  </a:cubicBezTo>
                  <a:cubicBezTo>
                    <a:pt x="19" y="230"/>
                    <a:pt x="22" y="229"/>
                    <a:pt x="24" y="228"/>
                  </a:cubicBezTo>
                  <a:cubicBezTo>
                    <a:pt x="26" y="228"/>
                    <a:pt x="27" y="227"/>
                    <a:pt x="30" y="227"/>
                  </a:cubicBezTo>
                  <a:cubicBezTo>
                    <a:pt x="33" y="226"/>
                    <a:pt x="41" y="226"/>
                    <a:pt x="41" y="222"/>
                  </a:cubicBezTo>
                  <a:cubicBezTo>
                    <a:pt x="41" y="222"/>
                    <a:pt x="38" y="221"/>
                    <a:pt x="38" y="21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1247"/>
            <p:cNvSpPr>
              <a:spLocks/>
            </p:cNvSpPr>
            <p:nvPr/>
          </p:nvSpPr>
          <p:spPr bwMode="auto">
            <a:xfrm>
              <a:off x="3950616" y="2467232"/>
              <a:ext cx="733299" cy="572424"/>
            </a:xfrm>
            <a:custGeom>
              <a:avLst/>
              <a:gdLst>
                <a:gd name="T0" fmla="*/ 213 w 322"/>
                <a:gd name="T1" fmla="*/ 10 h 259"/>
                <a:gd name="T2" fmla="*/ 3 w 322"/>
                <a:gd name="T3" fmla="*/ 25 h 259"/>
                <a:gd name="T4" fmla="*/ 15 w 322"/>
                <a:gd name="T5" fmla="*/ 37 h 259"/>
                <a:gd name="T6" fmla="*/ 22 w 322"/>
                <a:gd name="T7" fmla="*/ 26 h 259"/>
                <a:gd name="T8" fmla="*/ 39 w 322"/>
                <a:gd name="T9" fmla="*/ 39 h 259"/>
                <a:gd name="T10" fmla="*/ 38 w 322"/>
                <a:gd name="T11" fmla="*/ 34 h 259"/>
                <a:gd name="T12" fmla="*/ 44 w 322"/>
                <a:gd name="T13" fmla="*/ 35 h 259"/>
                <a:gd name="T14" fmla="*/ 75 w 322"/>
                <a:gd name="T15" fmla="*/ 41 h 259"/>
                <a:gd name="T16" fmla="*/ 88 w 322"/>
                <a:gd name="T17" fmla="*/ 44 h 259"/>
                <a:gd name="T18" fmla="*/ 89 w 322"/>
                <a:gd name="T19" fmla="*/ 57 h 259"/>
                <a:gd name="T20" fmla="*/ 103 w 322"/>
                <a:gd name="T21" fmla="*/ 61 h 259"/>
                <a:gd name="T22" fmla="*/ 113 w 322"/>
                <a:gd name="T23" fmla="*/ 62 h 259"/>
                <a:gd name="T24" fmla="*/ 121 w 322"/>
                <a:gd name="T25" fmla="*/ 54 h 259"/>
                <a:gd name="T26" fmla="*/ 138 w 322"/>
                <a:gd name="T27" fmla="*/ 41 h 259"/>
                <a:gd name="T28" fmla="*/ 157 w 322"/>
                <a:gd name="T29" fmla="*/ 53 h 259"/>
                <a:gd name="T30" fmla="*/ 172 w 322"/>
                <a:gd name="T31" fmla="*/ 65 h 259"/>
                <a:gd name="T32" fmla="*/ 197 w 322"/>
                <a:gd name="T33" fmla="*/ 77 h 259"/>
                <a:gd name="T34" fmla="*/ 206 w 322"/>
                <a:gd name="T35" fmla="*/ 108 h 259"/>
                <a:gd name="T36" fmla="*/ 200 w 322"/>
                <a:gd name="T37" fmla="*/ 139 h 259"/>
                <a:gd name="T38" fmla="*/ 206 w 322"/>
                <a:gd name="T39" fmla="*/ 131 h 259"/>
                <a:gd name="T40" fmla="*/ 217 w 322"/>
                <a:gd name="T41" fmla="*/ 133 h 259"/>
                <a:gd name="T42" fmla="*/ 220 w 322"/>
                <a:gd name="T43" fmla="*/ 154 h 259"/>
                <a:gd name="T44" fmla="*/ 209 w 322"/>
                <a:gd name="T45" fmla="*/ 158 h 259"/>
                <a:gd name="T46" fmla="*/ 214 w 322"/>
                <a:gd name="T47" fmla="*/ 173 h 259"/>
                <a:gd name="T48" fmla="*/ 228 w 322"/>
                <a:gd name="T49" fmla="*/ 183 h 259"/>
                <a:gd name="T50" fmla="*/ 237 w 322"/>
                <a:gd name="T51" fmla="*/ 185 h 259"/>
                <a:gd name="T52" fmla="*/ 229 w 322"/>
                <a:gd name="T53" fmla="*/ 195 h 259"/>
                <a:gd name="T54" fmla="*/ 244 w 322"/>
                <a:gd name="T55" fmla="*/ 201 h 259"/>
                <a:gd name="T56" fmla="*/ 258 w 322"/>
                <a:gd name="T57" fmla="*/ 218 h 259"/>
                <a:gd name="T58" fmla="*/ 267 w 322"/>
                <a:gd name="T59" fmla="*/ 226 h 259"/>
                <a:gd name="T60" fmla="*/ 281 w 322"/>
                <a:gd name="T61" fmla="*/ 235 h 259"/>
                <a:gd name="T62" fmla="*/ 279 w 322"/>
                <a:gd name="T63" fmla="*/ 244 h 259"/>
                <a:gd name="T64" fmla="*/ 279 w 322"/>
                <a:gd name="T65" fmla="*/ 251 h 259"/>
                <a:gd name="T66" fmla="*/ 292 w 322"/>
                <a:gd name="T67" fmla="*/ 256 h 259"/>
                <a:gd name="T68" fmla="*/ 313 w 322"/>
                <a:gd name="T69" fmla="*/ 244 h 259"/>
                <a:gd name="T70" fmla="*/ 316 w 322"/>
                <a:gd name="T71" fmla="*/ 214 h 259"/>
                <a:gd name="T72" fmla="*/ 320 w 322"/>
                <a:gd name="T73" fmla="*/ 188 h 259"/>
                <a:gd name="T74" fmla="*/ 315 w 322"/>
                <a:gd name="T75" fmla="*/ 176 h 259"/>
                <a:gd name="T76" fmla="*/ 303 w 322"/>
                <a:gd name="T77" fmla="*/ 149 h 259"/>
                <a:gd name="T78" fmla="*/ 311 w 322"/>
                <a:gd name="T79" fmla="*/ 152 h 259"/>
                <a:gd name="T80" fmla="*/ 297 w 322"/>
                <a:gd name="T81" fmla="*/ 129 h 259"/>
                <a:gd name="T82" fmla="*/ 293 w 322"/>
                <a:gd name="T83" fmla="*/ 122 h 259"/>
                <a:gd name="T84" fmla="*/ 289 w 322"/>
                <a:gd name="T85" fmla="*/ 117 h 259"/>
                <a:gd name="T86" fmla="*/ 273 w 322"/>
                <a:gd name="T87" fmla="*/ 92 h 259"/>
                <a:gd name="T88" fmla="*/ 281 w 322"/>
                <a:gd name="T89" fmla="*/ 85 h 259"/>
                <a:gd name="T90" fmla="*/ 265 w 322"/>
                <a:gd name="T91" fmla="*/ 76 h 259"/>
                <a:gd name="T92" fmla="*/ 270 w 322"/>
                <a:gd name="T93" fmla="*/ 72 h 259"/>
                <a:gd name="T94" fmla="*/ 257 w 322"/>
                <a:gd name="T95" fmla="*/ 52 h 259"/>
                <a:gd name="T96" fmla="*/ 248 w 322"/>
                <a:gd name="T97" fmla="*/ 20 h 259"/>
                <a:gd name="T98" fmla="*/ 244 w 322"/>
                <a:gd name="T99" fmla="*/ 1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2" h="259">
                  <a:moveTo>
                    <a:pt x="226" y="0"/>
                  </a:moveTo>
                  <a:cubicBezTo>
                    <a:pt x="223" y="0"/>
                    <a:pt x="223" y="6"/>
                    <a:pt x="223" y="6"/>
                  </a:cubicBezTo>
                  <a:cubicBezTo>
                    <a:pt x="223" y="6"/>
                    <a:pt x="222" y="15"/>
                    <a:pt x="217" y="16"/>
                  </a:cubicBezTo>
                  <a:cubicBezTo>
                    <a:pt x="213" y="18"/>
                    <a:pt x="213" y="10"/>
                    <a:pt x="213" y="10"/>
                  </a:cubicBezTo>
                  <a:cubicBezTo>
                    <a:pt x="106" y="14"/>
                    <a:pt x="106" y="14"/>
                    <a:pt x="106" y="14"/>
                  </a:cubicBezTo>
                  <a:cubicBezTo>
                    <a:pt x="100" y="4"/>
                    <a:pt x="100" y="4"/>
                    <a:pt x="100" y="4"/>
                  </a:cubicBezTo>
                  <a:cubicBezTo>
                    <a:pt x="0" y="10"/>
                    <a:pt x="0" y="10"/>
                    <a:pt x="0" y="10"/>
                  </a:cubicBezTo>
                  <a:cubicBezTo>
                    <a:pt x="4" y="11"/>
                    <a:pt x="3" y="22"/>
                    <a:pt x="3" y="25"/>
                  </a:cubicBezTo>
                  <a:cubicBezTo>
                    <a:pt x="3" y="28"/>
                    <a:pt x="6" y="30"/>
                    <a:pt x="6" y="33"/>
                  </a:cubicBezTo>
                  <a:cubicBezTo>
                    <a:pt x="7" y="36"/>
                    <a:pt x="1" y="35"/>
                    <a:pt x="1" y="38"/>
                  </a:cubicBezTo>
                  <a:cubicBezTo>
                    <a:pt x="1" y="41"/>
                    <a:pt x="4" y="42"/>
                    <a:pt x="4" y="42"/>
                  </a:cubicBezTo>
                  <a:cubicBezTo>
                    <a:pt x="4" y="42"/>
                    <a:pt x="15" y="42"/>
                    <a:pt x="15" y="37"/>
                  </a:cubicBezTo>
                  <a:cubicBezTo>
                    <a:pt x="14" y="32"/>
                    <a:pt x="12" y="31"/>
                    <a:pt x="14" y="30"/>
                  </a:cubicBezTo>
                  <a:cubicBezTo>
                    <a:pt x="15" y="30"/>
                    <a:pt x="15" y="33"/>
                    <a:pt x="17" y="33"/>
                  </a:cubicBezTo>
                  <a:cubicBezTo>
                    <a:pt x="18" y="33"/>
                    <a:pt x="19" y="32"/>
                    <a:pt x="19" y="30"/>
                  </a:cubicBezTo>
                  <a:cubicBezTo>
                    <a:pt x="20" y="27"/>
                    <a:pt x="20" y="26"/>
                    <a:pt x="22" y="26"/>
                  </a:cubicBezTo>
                  <a:cubicBezTo>
                    <a:pt x="23" y="26"/>
                    <a:pt x="26" y="28"/>
                    <a:pt x="24" y="31"/>
                  </a:cubicBezTo>
                  <a:cubicBezTo>
                    <a:pt x="21" y="34"/>
                    <a:pt x="18" y="36"/>
                    <a:pt x="18" y="39"/>
                  </a:cubicBezTo>
                  <a:cubicBezTo>
                    <a:pt x="18" y="42"/>
                    <a:pt x="22" y="44"/>
                    <a:pt x="26" y="44"/>
                  </a:cubicBezTo>
                  <a:cubicBezTo>
                    <a:pt x="31" y="43"/>
                    <a:pt x="39" y="43"/>
                    <a:pt x="39" y="39"/>
                  </a:cubicBezTo>
                  <a:cubicBezTo>
                    <a:pt x="39" y="36"/>
                    <a:pt x="32" y="38"/>
                    <a:pt x="29" y="39"/>
                  </a:cubicBezTo>
                  <a:cubicBezTo>
                    <a:pt x="27" y="39"/>
                    <a:pt x="23" y="39"/>
                    <a:pt x="23" y="38"/>
                  </a:cubicBezTo>
                  <a:cubicBezTo>
                    <a:pt x="23" y="36"/>
                    <a:pt x="27" y="35"/>
                    <a:pt x="31" y="35"/>
                  </a:cubicBezTo>
                  <a:cubicBezTo>
                    <a:pt x="34" y="35"/>
                    <a:pt x="38" y="34"/>
                    <a:pt x="38" y="34"/>
                  </a:cubicBezTo>
                  <a:cubicBezTo>
                    <a:pt x="38" y="34"/>
                    <a:pt x="40" y="29"/>
                    <a:pt x="44" y="29"/>
                  </a:cubicBezTo>
                  <a:cubicBezTo>
                    <a:pt x="48" y="28"/>
                    <a:pt x="56" y="29"/>
                    <a:pt x="55" y="32"/>
                  </a:cubicBezTo>
                  <a:cubicBezTo>
                    <a:pt x="55" y="34"/>
                    <a:pt x="52" y="35"/>
                    <a:pt x="50" y="35"/>
                  </a:cubicBezTo>
                  <a:cubicBezTo>
                    <a:pt x="49" y="34"/>
                    <a:pt x="44" y="34"/>
                    <a:pt x="44" y="35"/>
                  </a:cubicBezTo>
                  <a:cubicBezTo>
                    <a:pt x="44" y="37"/>
                    <a:pt x="47" y="39"/>
                    <a:pt x="50" y="39"/>
                  </a:cubicBezTo>
                  <a:cubicBezTo>
                    <a:pt x="54" y="38"/>
                    <a:pt x="59" y="35"/>
                    <a:pt x="62" y="36"/>
                  </a:cubicBezTo>
                  <a:cubicBezTo>
                    <a:pt x="65" y="37"/>
                    <a:pt x="69" y="40"/>
                    <a:pt x="70" y="42"/>
                  </a:cubicBezTo>
                  <a:cubicBezTo>
                    <a:pt x="72" y="44"/>
                    <a:pt x="76" y="45"/>
                    <a:pt x="75" y="41"/>
                  </a:cubicBezTo>
                  <a:cubicBezTo>
                    <a:pt x="74" y="38"/>
                    <a:pt x="75" y="33"/>
                    <a:pt x="79" y="33"/>
                  </a:cubicBezTo>
                  <a:cubicBezTo>
                    <a:pt x="83" y="33"/>
                    <a:pt x="82" y="36"/>
                    <a:pt x="82" y="37"/>
                  </a:cubicBezTo>
                  <a:cubicBezTo>
                    <a:pt x="81" y="38"/>
                    <a:pt x="81" y="42"/>
                    <a:pt x="83" y="42"/>
                  </a:cubicBezTo>
                  <a:cubicBezTo>
                    <a:pt x="85" y="42"/>
                    <a:pt x="88" y="42"/>
                    <a:pt x="88" y="44"/>
                  </a:cubicBezTo>
                  <a:cubicBezTo>
                    <a:pt x="88" y="45"/>
                    <a:pt x="87" y="47"/>
                    <a:pt x="84" y="46"/>
                  </a:cubicBezTo>
                  <a:cubicBezTo>
                    <a:pt x="82" y="44"/>
                    <a:pt x="78" y="43"/>
                    <a:pt x="78" y="43"/>
                  </a:cubicBezTo>
                  <a:cubicBezTo>
                    <a:pt x="78" y="43"/>
                    <a:pt x="79" y="46"/>
                    <a:pt x="80" y="48"/>
                  </a:cubicBezTo>
                  <a:cubicBezTo>
                    <a:pt x="82" y="49"/>
                    <a:pt x="89" y="53"/>
                    <a:pt x="89" y="57"/>
                  </a:cubicBezTo>
                  <a:cubicBezTo>
                    <a:pt x="89" y="60"/>
                    <a:pt x="89" y="63"/>
                    <a:pt x="89" y="63"/>
                  </a:cubicBezTo>
                  <a:cubicBezTo>
                    <a:pt x="89" y="63"/>
                    <a:pt x="89" y="67"/>
                    <a:pt x="92" y="66"/>
                  </a:cubicBezTo>
                  <a:cubicBezTo>
                    <a:pt x="95" y="64"/>
                    <a:pt x="97" y="63"/>
                    <a:pt x="99" y="63"/>
                  </a:cubicBezTo>
                  <a:cubicBezTo>
                    <a:pt x="102" y="63"/>
                    <a:pt x="103" y="61"/>
                    <a:pt x="103" y="61"/>
                  </a:cubicBezTo>
                  <a:cubicBezTo>
                    <a:pt x="103" y="61"/>
                    <a:pt x="104" y="60"/>
                    <a:pt x="106" y="60"/>
                  </a:cubicBezTo>
                  <a:cubicBezTo>
                    <a:pt x="107" y="61"/>
                    <a:pt x="110" y="59"/>
                    <a:pt x="111" y="58"/>
                  </a:cubicBezTo>
                  <a:cubicBezTo>
                    <a:pt x="111" y="57"/>
                    <a:pt x="114" y="57"/>
                    <a:pt x="114" y="59"/>
                  </a:cubicBezTo>
                  <a:cubicBezTo>
                    <a:pt x="114" y="60"/>
                    <a:pt x="114" y="60"/>
                    <a:pt x="113" y="62"/>
                  </a:cubicBezTo>
                  <a:cubicBezTo>
                    <a:pt x="111" y="63"/>
                    <a:pt x="108" y="65"/>
                    <a:pt x="109" y="66"/>
                  </a:cubicBezTo>
                  <a:cubicBezTo>
                    <a:pt x="111" y="67"/>
                    <a:pt x="114" y="67"/>
                    <a:pt x="117" y="64"/>
                  </a:cubicBezTo>
                  <a:cubicBezTo>
                    <a:pt x="119" y="62"/>
                    <a:pt x="121" y="60"/>
                    <a:pt x="119" y="58"/>
                  </a:cubicBezTo>
                  <a:cubicBezTo>
                    <a:pt x="119" y="58"/>
                    <a:pt x="122" y="56"/>
                    <a:pt x="121" y="54"/>
                  </a:cubicBezTo>
                  <a:cubicBezTo>
                    <a:pt x="120" y="52"/>
                    <a:pt x="126" y="51"/>
                    <a:pt x="128" y="52"/>
                  </a:cubicBezTo>
                  <a:cubicBezTo>
                    <a:pt x="131" y="52"/>
                    <a:pt x="133" y="52"/>
                    <a:pt x="132" y="48"/>
                  </a:cubicBezTo>
                  <a:cubicBezTo>
                    <a:pt x="132" y="45"/>
                    <a:pt x="132" y="43"/>
                    <a:pt x="134" y="43"/>
                  </a:cubicBezTo>
                  <a:cubicBezTo>
                    <a:pt x="137" y="42"/>
                    <a:pt x="138" y="42"/>
                    <a:pt x="138" y="41"/>
                  </a:cubicBezTo>
                  <a:cubicBezTo>
                    <a:pt x="138" y="39"/>
                    <a:pt x="141" y="39"/>
                    <a:pt x="143" y="40"/>
                  </a:cubicBezTo>
                  <a:cubicBezTo>
                    <a:pt x="145" y="41"/>
                    <a:pt x="147" y="42"/>
                    <a:pt x="149" y="42"/>
                  </a:cubicBezTo>
                  <a:cubicBezTo>
                    <a:pt x="150" y="42"/>
                    <a:pt x="154" y="40"/>
                    <a:pt x="154" y="44"/>
                  </a:cubicBezTo>
                  <a:cubicBezTo>
                    <a:pt x="154" y="47"/>
                    <a:pt x="153" y="52"/>
                    <a:pt x="157" y="53"/>
                  </a:cubicBezTo>
                  <a:cubicBezTo>
                    <a:pt x="161" y="53"/>
                    <a:pt x="161" y="53"/>
                    <a:pt x="163" y="54"/>
                  </a:cubicBezTo>
                  <a:cubicBezTo>
                    <a:pt x="165" y="56"/>
                    <a:pt x="167" y="54"/>
                    <a:pt x="168" y="54"/>
                  </a:cubicBezTo>
                  <a:cubicBezTo>
                    <a:pt x="168" y="54"/>
                    <a:pt x="172" y="54"/>
                    <a:pt x="171" y="57"/>
                  </a:cubicBezTo>
                  <a:cubicBezTo>
                    <a:pt x="169" y="59"/>
                    <a:pt x="168" y="62"/>
                    <a:pt x="172" y="65"/>
                  </a:cubicBezTo>
                  <a:cubicBezTo>
                    <a:pt x="177" y="68"/>
                    <a:pt x="182" y="68"/>
                    <a:pt x="182" y="72"/>
                  </a:cubicBezTo>
                  <a:cubicBezTo>
                    <a:pt x="182" y="76"/>
                    <a:pt x="182" y="82"/>
                    <a:pt x="182" y="82"/>
                  </a:cubicBezTo>
                  <a:cubicBezTo>
                    <a:pt x="182" y="82"/>
                    <a:pt x="190" y="82"/>
                    <a:pt x="194" y="78"/>
                  </a:cubicBezTo>
                  <a:cubicBezTo>
                    <a:pt x="194" y="78"/>
                    <a:pt x="195" y="76"/>
                    <a:pt x="197" y="77"/>
                  </a:cubicBezTo>
                  <a:cubicBezTo>
                    <a:pt x="198" y="78"/>
                    <a:pt x="199" y="79"/>
                    <a:pt x="198" y="81"/>
                  </a:cubicBezTo>
                  <a:cubicBezTo>
                    <a:pt x="196" y="83"/>
                    <a:pt x="198" y="85"/>
                    <a:pt x="199" y="87"/>
                  </a:cubicBezTo>
                  <a:cubicBezTo>
                    <a:pt x="201" y="88"/>
                    <a:pt x="204" y="90"/>
                    <a:pt x="205" y="95"/>
                  </a:cubicBezTo>
                  <a:cubicBezTo>
                    <a:pt x="205" y="100"/>
                    <a:pt x="206" y="104"/>
                    <a:pt x="206" y="108"/>
                  </a:cubicBezTo>
                  <a:cubicBezTo>
                    <a:pt x="205" y="111"/>
                    <a:pt x="205" y="113"/>
                    <a:pt x="203" y="116"/>
                  </a:cubicBezTo>
                  <a:cubicBezTo>
                    <a:pt x="201" y="120"/>
                    <a:pt x="200" y="122"/>
                    <a:pt x="199" y="125"/>
                  </a:cubicBezTo>
                  <a:cubicBezTo>
                    <a:pt x="198" y="128"/>
                    <a:pt x="197" y="129"/>
                    <a:pt x="197" y="132"/>
                  </a:cubicBezTo>
                  <a:cubicBezTo>
                    <a:pt x="198" y="135"/>
                    <a:pt x="197" y="138"/>
                    <a:pt x="200" y="139"/>
                  </a:cubicBezTo>
                  <a:cubicBezTo>
                    <a:pt x="203" y="140"/>
                    <a:pt x="205" y="141"/>
                    <a:pt x="205" y="142"/>
                  </a:cubicBezTo>
                  <a:cubicBezTo>
                    <a:pt x="205" y="144"/>
                    <a:pt x="206" y="147"/>
                    <a:pt x="208" y="147"/>
                  </a:cubicBezTo>
                  <a:cubicBezTo>
                    <a:pt x="210" y="147"/>
                    <a:pt x="212" y="143"/>
                    <a:pt x="210" y="139"/>
                  </a:cubicBezTo>
                  <a:cubicBezTo>
                    <a:pt x="207" y="135"/>
                    <a:pt x="206" y="133"/>
                    <a:pt x="206" y="131"/>
                  </a:cubicBezTo>
                  <a:cubicBezTo>
                    <a:pt x="205" y="128"/>
                    <a:pt x="208" y="127"/>
                    <a:pt x="210" y="129"/>
                  </a:cubicBezTo>
                  <a:cubicBezTo>
                    <a:pt x="211" y="131"/>
                    <a:pt x="211" y="138"/>
                    <a:pt x="213" y="139"/>
                  </a:cubicBezTo>
                  <a:cubicBezTo>
                    <a:pt x="215" y="139"/>
                    <a:pt x="215" y="138"/>
                    <a:pt x="215" y="136"/>
                  </a:cubicBezTo>
                  <a:cubicBezTo>
                    <a:pt x="215" y="135"/>
                    <a:pt x="215" y="133"/>
                    <a:pt x="217" y="133"/>
                  </a:cubicBezTo>
                  <a:cubicBezTo>
                    <a:pt x="218" y="133"/>
                    <a:pt x="220" y="135"/>
                    <a:pt x="220" y="139"/>
                  </a:cubicBezTo>
                  <a:cubicBezTo>
                    <a:pt x="220" y="142"/>
                    <a:pt x="218" y="144"/>
                    <a:pt x="217" y="146"/>
                  </a:cubicBezTo>
                  <a:cubicBezTo>
                    <a:pt x="217" y="147"/>
                    <a:pt x="216" y="149"/>
                    <a:pt x="218" y="150"/>
                  </a:cubicBezTo>
                  <a:cubicBezTo>
                    <a:pt x="221" y="151"/>
                    <a:pt x="223" y="153"/>
                    <a:pt x="220" y="154"/>
                  </a:cubicBezTo>
                  <a:cubicBezTo>
                    <a:pt x="218" y="155"/>
                    <a:pt x="217" y="152"/>
                    <a:pt x="216" y="154"/>
                  </a:cubicBezTo>
                  <a:cubicBezTo>
                    <a:pt x="216" y="156"/>
                    <a:pt x="216" y="157"/>
                    <a:pt x="214" y="157"/>
                  </a:cubicBezTo>
                  <a:cubicBezTo>
                    <a:pt x="213" y="156"/>
                    <a:pt x="210" y="155"/>
                    <a:pt x="208" y="155"/>
                  </a:cubicBezTo>
                  <a:cubicBezTo>
                    <a:pt x="207" y="156"/>
                    <a:pt x="209" y="158"/>
                    <a:pt x="209" y="158"/>
                  </a:cubicBezTo>
                  <a:cubicBezTo>
                    <a:pt x="209" y="158"/>
                    <a:pt x="212" y="160"/>
                    <a:pt x="211" y="162"/>
                  </a:cubicBezTo>
                  <a:cubicBezTo>
                    <a:pt x="211" y="164"/>
                    <a:pt x="209" y="167"/>
                    <a:pt x="209" y="167"/>
                  </a:cubicBezTo>
                  <a:cubicBezTo>
                    <a:pt x="209" y="167"/>
                    <a:pt x="210" y="169"/>
                    <a:pt x="211" y="169"/>
                  </a:cubicBezTo>
                  <a:cubicBezTo>
                    <a:pt x="212" y="170"/>
                    <a:pt x="212" y="173"/>
                    <a:pt x="214" y="173"/>
                  </a:cubicBezTo>
                  <a:cubicBezTo>
                    <a:pt x="215" y="173"/>
                    <a:pt x="216" y="174"/>
                    <a:pt x="217" y="176"/>
                  </a:cubicBezTo>
                  <a:cubicBezTo>
                    <a:pt x="218" y="177"/>
                    <a:pt x="219" y="179"/>
                    <a:pt x="220" y="179"/>
                  </a:cubicBezTo>
                  <a:cubicBezTo>
                    <a:pt x="222" y="179"/>
                    <a:pt x="224" y="177"/>
                    <a:pt x="225" y="179"/>
                  </a:cubicBezTo>
                  <a:cubicBezTo>
                    <a:pt x="226" y="181"/>
                    <a:pt x="227" y="183"/>
                    <a:pt x="228" y="183"/>
                  </a:cubicBezTo>
                  <a:cubicBezTo>
                    <a:pt x="229" y="183"/>
                    <a:pt x="230" y="181"/>
                    <a:pt x="230" y="180"/>
                  </a:cubicBezTo>
                  <a:cubicBezTo>
                    <a:pt x="230" y="178"/>
                    <a:pt x="231" y="174"/>
                    <a:pt x="235" y="174"/>
                  </a:cubicBezTo>
                  <a:cubicBezTo>
                    <a:pt x="240" y="174"/>
                    <a:pt x="241" y="177"/>
                    <a:pt x="239" y="179"/>
                  </a:cubicBezTo>
                  <a:cubicBezTo>
                    <a:pt x="237" y="182"/>
                    <a:pt x="234" y="184"/>
                    <a:pt x="237" y="185"/>
                  </a:cubicBezTo>
                  <a:cubicBezTo>
                    <a:pt x="239" y="186"/>
                    <a:pt x="241" y="188"/>
                    <a:pt x="240" y="191"/>
                  </a:cubicBezTo>
                  <a:cubicBezTo>
                    <a:pt x="239" y="193"/>
                    <a:pt x="235" y="193"/>
                    <a:pt x="232" y="190"/>
                  </a:cubicBezTo>
                  <a:cubicBezTo>
                    <a:pt x="230" y="188"/>
                    <a:pt x="228" y="186"/>
                    <a:pt x="226" y="188"/>
                  </a:cubicBezTo>
                  <a:cubicBezTo>
                    <a:pt x="225" y="190"/>
                    <a:pt x="229" y="195"/>
                    <a:pt x="229" y="195"/>
                  </a:cubicBezTo>
                  <a:cubicBezTo>
                    <a:pt x="229" y="195"/>
                    <a:pt x="228" y="200"/>
                    <a:pt x="230" y="202"/>
                  </a:cubicBezTo>
                  <a:cubicBezTo>
                    <a:pt x="233" y="203"/>
                    <a:pt x="235" y="203"/>
                    <a:pt x="237" y="203"/>
                  </a:cubicBezTo>
                  <a:cubicBezTo>
                    <a:pt x="238" y="202"/>
                    <a:pt x="240" y="202"/>
                    <a:pt x="241" y="203"/>
                  </a:cubicBezTo>
                  <a:cubicBezTo>
                    <a:pt x="242" y="205"/>
                    <a:pt x="244" y="205"/>
                    <a:pt x="244" y="201"/>
                  </a:cubicBezTo>
                  <a:cubicBezTo>
                    <a:pt x="245" y="197"/>
                    <a:pt x="247" y="195"/>
                    <a:pt x="249" y="195"/>
                  </a:cubicBezTo>
                  <a:cubicBezTo>
                    <a:pt x="251" y="196"/>
                    <a:pt x="251" y="199"/>
                    <a:pt x="251" y="200"/>
                  </a:cubicBezTo>
                  <a:cubicBezTo>
                    <a:pt x="251" y="202"/>
                    <a:pt x="252" y="210"/>
                    <a:pt x="254" y="213"/>
                  </a:cubicBezTo>
                  <a:cubicBezTo>
                    <a:pt x="255" y="216"/>
                    <a:pt x="257" y="218"/>
                    <a:pt x="258" y="218"/>
                  </a:cubicBezTo>
                  <a:cubicBezTo>
                    <a:pt x="260" y="218"/>
                    <a:pt x="261" y="219"/>
                    <a:pt x="261" y="220"/>
                  </a:cubicBezTo>
                  <a:cubicBezTo>
                    <a:pt x="261" y="221"/>
                    <a:pt x="262" y="223"/>
                    <a:pt x="263" y="221"/>
                  </a:cubicBezTo>
                  <a:cubicBezTo>
                    <a:pt x="265" y="220"/>
                    <a:pt x="268" y="220"/>
                    <a:pt x="267" y="222"/>
                  </a:cubicBezTo>
                  <a:cubicBezTo>
                    <a:pt x="265" y="224"/>
                    <a:pt x="264" y="226"/>
                    <a:pt x="267" y="226"/>
                  </a:cubicBezTo>
                  <a:cubicBezTo>
                    <a:pt x="269" y="226"/>
                    <a:pt x="274" y="226"/>
                    <a:pt x="275" y="226"/>
                  </a:cubicBezTo>
                  <a:cubicBezTo>
                    <a:pt x="277" y="226"/>
                    <a:pt x="279" y="224"/>
                    <a:pt x="281" y="224"/>
                  </a:cubicBezTo>
                  <a:cubicBezTo>
                    <a:pt x="283" y="225"/>
                    <a:pt x="283" y="229"/>
                    <a:pt x="283" y="230"/>
                  </a:cubicBezTo>
                  <a:cubicBezTo>
                    <a:pt x="283" y="231"/>
                    <a:pt x="284" y="234"/>
                    <a:pt x="281" y="235"/>
                  </a:cubicBezTo>
                  <a:cubicBezTo>
                    <a:pt x="278" y="237"/>
                    <a:pt x="271" y="239"/>
                    <a:pt x="273" y="242"/>
                  </a:cubicBezTo>
                  <a:cubicBezTo>
                    <a:pt x="275" y="244"/>
                    <a:pt x="280" y="241"/>
                    <a:pt x="281" y="240"/>
                  </a:cubicBezTo>
                  <a:cubicBezTo>
                    <a:pt x="282" y="239"/>
                    <a:pt x="284" y="237"/>
                    <a:pt x="284" y="238"/>
                  </a:cubicBezTo>
                  <a:cubicBezTo>
                    <a:pt x="285" y="239"/>
                    <a:pt x="284" y="241"/>
                    <a:pt x="279" y="244"/>
                  </a:cubicBezTo>
                  <a:cubicBezTo>
                    <a:pt x="275" y="247"/>
                    <a:pt x="281" y="249"/>
                    <a:pt x="285" y="246"/>
                  </a:cubicBezTo>
                  <a:cubicBezTo>
                    <a:pt x="288" y="243"/>
                    <a:pt x="290" y="242"/>
                    <a:pt x="292" y="244"/>
                  </a:cubicBezTo>
                  <a:cubicBezTo>
                    <a:pt x="293" y="245"/>
                    <a:pt x="294" y="249"/>
                    <a:pt x="291" y="250"/>
                  </a:cubicBezTo>
                  <a:cubicBezTo>
                    <a:pt x="287" y="251"/>
                    <a:pt x="281" y="250"/>
                    <a:pt x="279" y="251"/>
                  </a:cubicBezTo>
                  <a:cubicBezTo>
                    <a:pt x="277" y="252"/>
                    <a:pt x="276" y="255"/>
                    <a:pt x="276" y="255"/>
                  </a:cubicBezTo>
                  <a:cubicBezTo>
                    <a:pt x="276" y="255"/>
                    <a:pt x="278" y="257"/>
                    <a:pt x="280" y="258"/>
                  </a:cubicBezTo>
                  <a:cubicBezTo>
                    <a:pt x="282" y="259"/>
                    <a:pt x="284" y="259"/>
                    <a:pt x="286" y="259"/>
                  </a:cubicBezTo>
                  <a:cubicBezTo>
                    <a:pt x="287" y="259"/>
                    <a:pt x="291" y="256"/>
                    <a:pt x="292" y="256"/>
                  </a:cubicBezTo>
                  <a:cubicBezTo>
                    <a:pt x="294" y="256"/>
                    <a:pt x="294" y="259"/>
                    <a:pt x="297" y="259"/>
                  </a:cubicBezTo>
                  <a:cubicBezTo>
                    <a:pt x="300" y="258"/>
                    <a:pt x="299" y="254"/>
                    <a:pt x="299" y="254"/>
                  </a:cubicBezTo>
                  <a:cubicBezTo>
                    <a:pt x="299" y="254"/>
                    <a:pt x="299" y="251"/>
                    <a:pt x="304" y="250"/>
                  </a:cubicBezTo>
                  <a:cubicBezTo>
                    <a:pt x="309" y="249"/>
                    <a:pt x="313" y="244"/>
                    <a:pt x="313" y="244"/>
                  </a:cubicBezTo>
                  <a:cubicBezTo>
                    <a:pt x="313" y="244"/>
                    <a:pt x="315" y="243"/>
                    <a:pt x="313" y="241"/>
                  </a:cubicBezTo>
                  <a:cubicBezTo>
                    <a:pt x="312" y="240"/>
                    <a:pt x="309" y="237"/>
                    <a:pt x="309" y="235"/>
                  </a:cubicBezTo>
                  <a:cubicBezTo>
                    <a:pt x="309" y="233"/>
                    <a:pt x="309" y="230"/>
                    <a:pt x="310" y="227"/>
                  </a:cubicBezTo>
                  <a:cubicBezTo>
                    <a:pt x="311" y="223"/>
                    <a:pt x="313" y="218"/>
                    <a:pt x="316" y="214"/>
                  </a:cubicBezTo>
                  <a:cubicBezTo>
                    <a:pt x="318" y="211"/>
                    <a:pt x="321" y="214"/>
                    <a:pt x="321" y="211"/>
                  </a:cubicBezTo>
                  <a:cubicBezTo>
                    <a:pt x="322" y="208"/>
                    <a:pt x="319" y="203"/>
                    <a:pt x="319" y="200"/>
                  </a:cubicBezTo>
                  <a:cubicBezTo>
                    <a:pt x="319" y="198"/>
                    <a:pt x="318" y="197"/>
                    <a:pt x="319" y="195"/>
                  </a:cubicBezTo>
                  <a:cubicBezTo>
                    <a:pt x="319" y="193"/>
                    <a:pt x="320" y="188"/>
                    <a:pt x="320" y="188"/>
                  </a:cubicBezTo>
                  <a:cubicBezTo>
                    <a:pt x="320" y="187"/>
                    <a:pt x="318" y="189"/>
                    <a:pt x="317" y="189"/>
                  </a:cubicBezTo>
                  <a:cubicBezTo>
                    <a:pt x="316" y="189"/>
                    <a:pt x="315" y="185"/>
                    <a:pt x="316" y="183"/>
                  </a:cubicBezTo>
                  <a:cubicBezTo>
                    <a:pt x="316" y="181"/>
                    <a:pt x="318" y="182"/>
                    <a:pt x="318" y="180"/>
                  </a:cubicBezTo>
                  <a:cubicBezTo>
                    <a:pt x="318" y="179"/>
                    <a:pt x="318" y="175"/>
                    <a:pt x="315" y="176"/>
                  </a:cubicBezTo>
                  <a:cubicBezTo>
                    <a:pt x="312" y="177"/>
                    <a:pt x="310" y="175"/>
                    <a:pt x="310" y="172"/>
                  </a:cubicBezTo>
                  <a:cubicBezTo>
                    <a:pt x="310" y="169"/>
                    <a:pt x="309" y="164"/>
                    <a:pt x="309" y="162"/>
                  </a:cubicBezTo>
                  <a:cubicBezTo>
                    <a:pt x="308" y="159"/>
                    <a:pt x="308" y="157"/>
                    <a:pt x="306" y="155"/>
                  </a:cubicBezTo>
                  <a:cubicBezTo>
                    <a:pt x="304" y="153"/>
                    <a:pt x="303" y="151"/>
                    <a:pt x="303" y="149"/>
                  </a:cubicBezTo>
                  <a:cubicBezTo>
                    <a:pt x="304" y="148"/>
                    <a:pt x="304" y="146"/>
                    <a:pt x="306" y="148"/>
                  </a:cubicBezTo>
                  <a:cubicBezTo>
                    <a:pt x="307" y="151"/>
                    <a:pt x="310" y="155"/>
                    <a:pt x="311" y="157"/>
                  </a:cubicBezTo>
                  <a:cubicBezTo>
                    <a:pt x="312" y="159"/>
                    <a:pt x="312" y="170"/>
                    <a:pt x="316" y="168"/>
                  </a:cubicBezTo>
                  <a:cubicBezTo>
                    <a:pt x="321" y="166"/>
                    <a:pt x="313" y="155"/>
                    <a:pt x="311" y="152"/>
                  </a:cubicBezTo>
                  <a:cubicBezTo>
                    <a:pt x="310" y="149"/>
                    <a:pt x="307" y="143"/>
                    <a:pt x="305" y="140"/>
                  </a:cubicBezTo>
                  <a:cubicBezTo>
                    <a:pt x="303" y="137"/>
                    <a:pt x="302" y="132"/>
                    <a:pt x="301" y="129"/>
                  </a:cubicBezTo>
                  <a:cubicBezTo>
                    <a:pt x="299" y="126"/>
                    <a:pt x="299" y="124"/>
                    <a:pt x="297" y="125"/>
                  </a:cubicBezTo>
                  <a:cubicBezTo>
                    <a:pt x="295" y="125"/>
                    <a:pt x="296" y="127"/>
                    <a:pt x="297" y="129"/>
                  </a:cubicBezTo>
                  <a:cubicBezTo>
                    <a:pt x="299" y="132"/>
                    <a:pt x="299" y="136"/>
                    <a:pt x="298" y="136"/>
                  </a:cubicBezTo>
                  <a:cubicBezTo>
                    <a:pt x="297" y="135"/>
                    <a:pt x="295" y="132"/>
                    <a:pt x="293" y="129"/>
                  </a:cubicBezTo>
                  <a:cubicBezTo>
                    <a:pt x="291" y="126"/>
                    <a:pt x="291" y="123"/>
                    <a:pt x="291" y="123"/>
                  </a:cubicBezTo>
                  <a:cubicBezTo>
                    <a:pt x="291" y="123"/>
                    <a:pt x="292" y="123"/>
                    <a:pt x="293" y="122"/>
                  </a:cubicBezTo>
                  <a:cubicBezTo>
                    <a:pt x="295" y="121"/>
                    <a:pt x="294" y="119"/>
                    <a:pt x="294" y="118"/>
                  </a:cubicBezTo>
                  <a:cubicBezTo>
                    <a:pt x="293" y="117"/>
                    <a:pt x="291" y="109"/>
                    <a:pt x="289" y="109"/>
                  </a:cubicBezTo>
                  <a:cubicBezTo>
                    <a:pt x="287" y="109"/>
                    <a:pt x="288" y="112"/>
                    <a:pt x="288" y="112"/>
                  </a:cubicBezTo>
                  <a:cubicBezTo>
                    <a:pt x="288" y="112"/>
                    <a:pt x="289" y="115"/>
                    <a:pt x="289" y="117"/>
                  </a:cubicBezTo>
                  <a:cubicBezTo>
                    <a:pt x="289" y="119"/>
                    <a:pt x="288" y="119"/>
                    <a:pt x="288" y="119"/>
                  </a:cubicBezTo>
                  <a:cubicBezTo>
                    <a:pt x="288" y="119"/>
                    <a:pt x="285" y="118"/>
                    <a:pt x="283" y="113"/>
                  </a:cubicBezTo>
                  <a:cubicBezTo>
                    <a:pt x="282" y="109"/>
                    <a:pt x="281" y="107"/>
                    <a:pt x="279" y="104"/>
                  </a:cubicBezTo>
                  <a:cubicBezTo>
                    <a:pt x="276" y="100"/>
                    <a:pt x="273" y="94"/>
                    <a:pt x="273" y="92"/>
                  </a:cubicBezTo>
                  <a:cubicBezTo>
                    <a:pt x="273" y="90"/>
                    <a:pt x="275" y="90"/>
                    <a:pt x="276" y="91"/>
                  </a:cubicBezTo>
                  <a:cubicBezTo>
                    <a:pt x="277" y="93"/>
                    <a:pt x="279" y="94"/>
                    <a:pt x="280" y="94"/>
                  </a:cubicBezTo>
                  <a:cubicBezTo>
                    <a:pt x="281" y="94"/>
                    <a:pt x="283" y="98"/>
                    <a:pt x="284" y="97"/>
                  </a:cubicBezTo>
                  <a:cubicBezTo>
                    <a:pt x="286" y="95"/>
                    <a:pt x="285" y="91"/>
                    <a:pt x="281" y="85"/>
                  </a:cubicBezTo>
                  <a:cubicBezTo>
                    <a:pt x="276" y="79"/>
                    <a:pt x="275" y="78"/>
                    <a:pt x="274" y="79"/>
                  </a:cubicBezTo>
                  <a:cubicBezTo>
                    <a:pt x="273" y="80"/>
                    <a:pt x="273" y="81"/>
                    <a:pt x="273" y="81"/>
                  </a:cubicBezTo>
                  <a:cubicBezTo>
                    <a:pt x="273" y="81"/>
                    <a:pt x="272" y="82"/>
                    <a:pt x="271" y="80"/>
                  </a:cubicBezTo>
                  <a:cubicBezTo>
                    <a:pt x="270" y="78"/>
                    <a:pt x="267" y="76"/>
                    <a:pt x="265" y="76"/>
                  </a:cubicBezTo>
                  <a:cubicBezTo>
                    <a:pt x="262" y="73"/>
                    <a:pt x="262" y="73"/>
                    <a:pt x="262" y="73"/>
                  </a:cubicBezTo>
                  <a:cubicBezTo>
                    <a:pt x="262" y="73"/>
                    <a:pt x="261" y="71"/>
                    <a:pt x="262" y="70"/>
                  </a:cubicBezTo>
                  <a:cubicBezTo>
                    <a:pt x="263" y="68"/>
                    <a:pt x="265" y="70"/>
                    <a:pt x="265" y="70"/>
                  </a:cubicBezTo>
                  <a:cubicBezTo>
                    <a:pt x="265" y="70"/>
                    <a:pt x="269" y="73"/>
                    <a:pt x="270" y="72"/>
                  </a:cubicBezTo>
                  <a:cubicBezTo>
                    <a:pt x="270" y="71"/>
                    <a:pt x="268" y="68"/>
                    <a:pt x="268" y="68"/>
                  </a:cubicBezTo>
                  <a:cubicBezTo>
                    <a:pt x="268" y="68"/>
                    <a:pt x="265" y="66"/>
                    <a:pt x="265" y="64"/>
                  </a:cubicBezTo>
                  <a:cubicBezTo>
                    <a:pt x="264" y="63"/>
                    <a:pt x="263" y="62"/>
                    <a:pt x="262" y="60"/>
                  </a:cubicBezTo>
                  <a:cubicBezTo>
                    <a:pt x="261" y="58"/>
                    <a:pt x="258" y="55"/>
                    <a:pt x="257" y="52"/>
                  </a:cubicBezTo>
                  <a:cubicBezTo>
                    <a:pt x="256" y="49"/>
                    <a:pt x="256" y="46"/>
                    <a:pt x="255" y="43"/>
                  </a:cubicBezTo>
                  <a:cubicBezTo>
                    <a:pt x="254" y="40"/>
                    <a:pt x="254" y="37"/>
                    <a:pt x="252" y="35"/>
                  </a:cubicBezTo>
                  <a:cubicBezTo>
                    <a:pt x="251" y="34"/>
                    <a:pt x="250" y="32"/>
                    <a:pt x="250" y="30"/>
                  </a:cubicBezTo>
                  <a:cubicBezTo>
                    <a:pt x="250" y="28"/>
                    <a:pt x="250" y="23"/>
                    <a:pt x="248" y="20"/>
                  </a:cubicBezTo>
                  <a:cubicBezTo>
                    <a:pt x="247" y="17"/>
                    <a:pt x="247" y="16"/>
                    <a:pt x="246" y="14"/>
                  </a:cubicBezTo>
                  <a:cubicBezTo>
                    <a:pt x="245" y="12"/>
                    <a:pt x="244" y="9"/>
                    <a:pt x="245" y="8"/>
                  </a:cubicBezTo>
                  <a:cubicBezTo>
                    <a:pt x="246" y="7"/>
                    <a:pt x="245" y="1"/>
                    <a:pt x="245" y="1"/>
                  </a:cubicBezTo>
                  <a:cubicBezTo>
                    <a:pt x="244" y="1"/>
                    <a:pt x="244" y="1"/>
                    <a:pt x="244" y="1"/>
                  </a:cubicBezTo>
                  <a:cubicBezTo>
                    <a:pt x="235" y="6"/>
                    <a:pt x="229" y="0"/>
                    <a:pt x="226"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1248"/>
            <p:cNvSpPr>
              <a:spLocks/>
            </p:cNvSpPr>
            <p:nvPr/>
          </p:nvSpPr>
          <p:spPr bwMode="auto">
            <a:xfrm>
              <a:off x="4103738" y="2046091"/>
              <a:ext cx="441103" cy="460665"/>
            </a:xfrm>
            <a:custGeom>
              <a:avLst/>
              <a:gdLst>
                <a:gd name="T0" fmla="*/ 163 w 194"/>
                <a:gd name="T1" fmla="*/ 85 h 208"/>
                <a:gd name="T2" fmla="*/ 150 w 194"/>
                <a:gd name="T3" fmla="*/ 76 h 208"/>
                <a:gd name="T4" fmla="*/ 140 w 194"/>
                <a:gd name="T5" fmla="*/ 64 h 208"/>
                <a:gd name="T6" fmla="*/ 91 w 194"/>
                <a:gd name="T7" fmla="*/ 15 h 208"/>
                <a:gd name="T8" fmla="*/ 93 w 194"/>
                <a:gd name="T9" fmla="*/ 5 h 208"/>
                <a:gd name="T10" fmla="*/ 93 w 194"/>
                <a:gd name="T11" fmla="*/ 0 h 208"/>
                <a:gd name="T12" fmla="*/ 0 w 194"/>
                <a:gd name="T13" fmla="*/ 10 h 208"/>
                <a:gd name="T14" fmla="*/ 19 w 194"/>
                <a:gd name="T15" fmla="*/ 100 h 208"/>
                <a:gd name="T16" fmla="*/ 34 w 194"/>
                <a:gd name="T17" fmla="*/ 126 h 208"/>
                <a:gd name="T18" fmla="*/ 33 w 194"/>
                <a:gd name="T19" fmla="*/ 136 h 208"/>
                <a:gd name="T20" fmla="*/ 28 w 194"/>
                <a:gd name="T21" fmla="*/ 164 h 208"/>
                <a:gd name="T22" fmla="*/ 33 w 194"/>
                <a:gd name="T23" fmla="*/ 194 h 208"/>
                <a:gd name="T24" fmla="*/ 39 w 194"/>
                <a:gd name="T25" fmla="*/ 204 h 208"/>
                <a:gd name="T26" fmla="*/ 146 w 194"/>
                <a:gd name="T27" fmla="*/ 200 h 208"/>
                <a:gd name="T28" fmla="*/ 150 w 194"/>
                <a:gd name="T29" fmla="*/ 206 h 208"/>
                <a:gd name="T30" fmla="*/ 156 w 194"/>
                <a:gd name="T31" fmla="*/ 196 h 208"/>
                <a:gd name="T32" fmla="*/ 159 w 194"/>
                <a:gd name="T33" fmla="*/ 190 h 208"/>
                <a:gd name="T34" fmla="*/ 177 w 194"/>
                <a:gd name="T35" fmla="*/ 191 h 208"/>
                <a:gd name="T36" fmla="*/ 178 w 194"/>
                <a:gd name="T37" fmla="*/ 191 h 208"/>
                <a:gd name="T38" fmla="*/ 175 w 194"/>
                <a:gd name="T39" fmla="*/ 186 h 208"/>
                <a:gd name="T40" fmla="*/ 174 w 194"/>
                <a:gd name="T41" fmla="*/ 176 h 208"/>
                <a:gd name="T42" fmla="*/ 177 w 194"/>
                <a:gd name="T43" fmla="*/ 168 h 208"/>
                <a:gd name="T44" fmla="*/ 177 w 194"/>
                <a:gd name="T45" fmla="*/ 162 h 208"/>
                <a:gd name="T46" fmla="*/ 178 w 194"/>
                <a:gd name="T47" fmla="*/ 157 h 208"/>
                <a:gd name="T48" fmla="*/ 183 w 194"/>
                <a:gd name="T49" fmla="*/ 149 h 208"/>
                <a:gd name="T50" fmla="*/ 186 w 194"/>
                <a:gd name="T51" fmla="*/ 143 h 208"/>
                <a:gd name="T52" fmla="*/ 187 w 194"/>
                <a:gd name="T53" fmla="*/ 137 h 208"/>
                <a:gd name="T54" fmla="*/ 194 w 194"/>
                <a:gd name="T55" fmla="*/ 127 h 208"/>
                <a:gd name="T56" fmla="*/ 181 w 194"/>
                <a:gd name="T57" fmla="*/ 121 h 208"/>
                <a:gd name="T58" fmla="*/ 179 w 194"/>
                <a:gd name="T59" fmla="*/ 119 h 208"/>
                <a:gd name="T60" fmla="*/ 179 w 194"/>
                <a:gd name="T61" fmla="*/ 108 h 208"/>
                <a:gd name="T62" fmla="*/ 179 w 194"/>
                <a:gd name="T63" fmla="*/ 106 h 208"/>
                <a:gd name="T64" fmla="*/ 170 w 194"/>
                <a:gd name="T65" fmla="*/ 98 h 208"/>
                <a:gd name="T66" fmla="*/ 163 w 194"/>
                <a:gd name="T67" fmla="*/ 85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 h="208">
                  <a:moveTo>
                    <a:pt x="163" y="85"/>
                  </a:moveTo>
                  <a:cubicBezTo>
                    <a:pt x="161" y="81"/>
                    <a:pt x="155" y="78"/>
                    <a:pt x="150" y="76"/>
                  </a:cubicBezTo>
                  <a:cubicBezTo>
                    <a:pt x="144" y="73"/>
                    <a:pt x="140" y="64"/>
                    <a:pt x="140" y="64"/>
                  </a:cubicBezTo>
                  <a:cubicBezTo>
                    <a:pt x="140" y="64"/>
                    <a:pt x="95" y="21"/>
                    <a:pt x="91" y="15"/>
                  </a:cubicBezTo>
                  <a:cubicBezTo>
                    <a:pt x="86" y="8"/>
                    <a:pt x="93" y="5"/>
                    <a:pt x="93" y="5"/>
                  </a:cubicBezTo>
                  <a:cubicBezTo>
                    <a:pt x="93" y="0"/>
                    <a:pt x="93" y="0"/>
                    <a:pt x="93" y="0"/>
                  </a:cubicBezTo>
                  <a:cubicBezTo>
                    <a:pt x="0" y="10"/>
                    <a:pt x="0" y="10"/>
                    <a:pt x="0" y="10"/>
                  </a:cubicBezTo>
                  <a:cubicBezTo>
                    <a:pt x="19" y="100"/>
                    <a:pt x="19" y="100"/>
                    <a:pt x="19" y="100"/>
                  </a:cubicBezTo>
                  <a:cubicBezTo>
                    <a:pt x="34" y="126"/>
                    <a:pt x="34" y="126"/>
                    <a:pt x="34" y="126"/>
                  </a:cubicBezTo>
                  <a:cubicBezTo>
                    <a:pt x="34" y="126"/>
                    <a:pt x="37" y="132"/>
                    <a:pt x="33" y="136"/>
                  </a:cubicBezTo>
                  <a:cubicBezTo>
                    <a:pt x="28" y="139"/>
                    <a:pt x="26" y="152"/>
                    <a:pt x="28" y="164"/>
                  </a:cubicBezTo>
                  <a:cubicBezTo>
                    <a:pt x="29" y="176"/>
                    <a:pt x="34" y="185"/>
                    <a:pt x="33" y="194"/>
                  </a:cubicBezTo>
                  <a:cubicBezTo>
                    <a:pt x="39" y="204"/>
                    <a:pt x="39" y="204"/>
                    <a:pt x="39" y="204"/>
                  </a:cubicBezTo>
                  <a:cubicBezTo>
                    <a:pt x="146" y="200"/>
                    <a:pt x="146" y="200"/>
                    <a:pt x="146" y="200"/>
                  </a:cubicBezTo>
                  <a:cubicBezTo>
                    <a:pt x="146" y="200"/>
                    <a:pt x="146" y="208"/>
                    <a:pt x="150" y="206"/>
                  </a:cubicBezTo>
                  <a:cubicBezTo>
                    <a:pt x="155" y="205"/>
                    <a:pt x="156" y="196"/>
                    <a:pt x="156" y="196"/>
                  </a:cubicBezTo>
                  <a:cubicBezTo>
                    <a:pt x="156" y="196"/>
                    <a:pt x="156" y="190"/>
                    <a:pt x="159" y="190"/>
                  </a:cubicBezTo>
                  <a:cubicBezTo>
                    <a:pt x="162" y="190"/>
                    <a:pt x="168" y="196"/>
                    <a:pt x="177" y="191"/>
                  </a:cubicBezTo>
                  <a:cubicBezTo>
                    <a:pt x="178" y="191"/>
                    <a:pt x="178" y="191"/>
                    <a:pt x="178" y="191"/>
                  </a:cubicBezTo>
                  <a:cubicBezTo>
                    <a:pt x="178" y="191"/>
                    <a:pt x="177" y="189"/>
                    <a:pt x="175" y="186"/>
                  </a:cubicBezTo>
                  <a:cubicBezTo>
                    <a:pt x="172" y="183"/>
                    <a:pt x="172" y="179"/>
                    <a:pt x="174" y="176"/>
                  </a:cubicBezTo>
                  <a:cubicBezTo>
                    <a:pt x="177" y="173"/>
                    <a:pt x="179" y="171"/>
                    <a:pt x="177" y="168"/>
                  </a:cubicBezTo>
                  <a:cubicBezTo>
                    <a:pt x="175" y="165"/>
                    <a:pt x="175" y="164"/>
                    <a:pt x="177" y="162"/>
                  </a:cubicBezTo>
                  <a:cubicBezTo>
                    <a:pt x="180" y="160"/>
                    <a:pt x="179" y="159"/>
                    <a:pt x="178" y="157"/>
                  </a:cubicBezTo>
                  <a:cubicBezTo>
                    <a:pt x="177" y="155"/>
                    <a:pt x="178" y="149"/>
                    <a:pt x="183" y="149"/>
                  </a:cubicBezTo>
                  <a:cubicBezTo>
                    <a:pt x="188" y="149"/>
                    <a:pt x="187" y="146"/>
                    <a:pt x="186" y="143"/>
                  </a:cubicBezTo>
                  <a:cubicBezTo>
                    <a:pt x="185" y="140"/>
                    <a:pt x="186" y="139"/>
                    <a:pt x="187" y="137"/>
                  </a:cubicBezTo>
                  <a:cubicBezTo>
                    <a:pt x="188" y="134"/>
                    <a:pt x="194" y="130"/>
                    <a:pt x="194" y="127"/>
                  </a:cubicBezTo>
                  <a:cubicBezTo>
                    <a:pt x="194" y="123"/>
                    <a:pt x="190" y="116"/>
                    <a:pt x="181" y="121"/>
                  </a:cubicBezTo>
                  <a:cubicBezTo>
                    <a:pt x="181" y="121"/>
                    <a:pt x="179" y="122"/>
                    <a:pt x="179" y="119"/>
                  </a:cubicBezTo>
                  <a:cubicBezTo>
                    <a:pt x="179" y="116"/>
                    <a:pt x="180" y="110"/>
                    <a:pt x="179" y="108"/>
                  </a:cubicBezTo>
                  <a:cubicBezTo>
                    <a:pt x="178" y="107"/>
                    <a:pt x="178" y="106"/>
                    <a:pt x="179" y="106"/>
                  </a:cubicBezTo>
                  <a:cubicBezTo>
                    <a:pt x="177" y="104"/>
                    <a:pt x="172" y="100"/>
                    <a:pt x="170" y="98"/>
                  </a:cubicBezTo>
                  <a:cubicBezTo>
                    <a:pt x="167" y="97"/>
                    <a:pt x="165" y="90"/>
                    <a:pt x="163" y="8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0" name="Freeform 1249"/>
            <p:cNvSpPr>
              <a:spLocks/>
            </p:cNvSpPr>
            <p:nvPr/>
          </p:nvSpPr>
          <p:spPr bwMode="auto">
            <a:xfrm>
              <a:off x="3357796" y="2296867"/>
              <a:ext cx="463580" cy="407512"/>
            </a:xfrm>
            <a:custGeom>
              <a:avLst/>
              <a:gdLst>
                <a:gd name="T0" fmla="*/ 177 w 203"/>
                <a:gd name="T1" fmla="*/ 117 h 184"/>
                <a:gd name="T2" fmla="*/ 174 w 203"/>
                <a:gd name="T3" fmla="*/ 101 h 184"/>
                <a:gd name="T4" fmla="*/ 102 w 203"/>
                <a:gd name="T5" fmla="*/ 94 h 184"/>
                <a:gd name="T6" fmla="*/ 109 w 203"/>
                <a:gd name="T7" fmla="*/ 73 h 184"/>
                <a:gd name="T8" fmla="*/ 117 w 203"/>
                <a:gd name="T9" fmla="*/ 56 h 184"/>
                <a:gd name="T10" fmla="*/ 128 w 203"/>
                <a:gd name="T11" fmla="*/ 31 h 184"/>
                <a:gd name="T12" fmla="*/ 122 w 203"/>
                <a:gd name="T13" fmla="*/ 15 h 184"/>
                <a:gd name="T14" fmla="*/ 121 w 203"/>
                <a:gd name="T15" fmla="*/ 0 h 184"/>
                <a:gd name="T16" fmla="*/ 0 w 203"/>
                <a:gd name="T17" fmla="*/ 40 h 184"/>
                <a:gd name="T18" fmla="*/ 13 w 203"/>
                <a:gd name="T19" fmla="*/ 62 h 184"/>
                <a:gd name="T20" fmla="*/ 19 w 203"/>
                <a:gd name="T21" fmla="*/ 88 h 184"/>
                <a:gd name="T22" fmla="*/ 21 w 203"/>
                <a:gd name="T23" fmla="*/ 118 h 184"/>
                <a:gd name="T24" fmla="*/ 18 w 203"/>
                <a:gd name="T25" fmla="*/ 139 h 184"/>
                <a:gd name="T26" fmla="*/ 15 w 203"/>
                <a:gd name="T27" fmla="*/ 155 h 184"/>
                <a:gd name="T28" fmla="*/ 31 w 203"/>
                <a:gd name="T29" fmla="*/ 151 h 184"/>
                <a:gd name="T30" fmla="*/ 32 w 203"/>
                <a:gd name="T31" fmla="*/ 141 h 184"/>
                <a:gd name="T32" fmla="*/ 38 w 203"/>
                <a:gd name="T33" fmla="*/ 142 h 184"/>
                <a:gd name="T34" fmla="*/ 45 w 203"/>
                <a:gd name="T35" fmla="*/ 150 h 184"/>
                <a:gd name="T36" fmla="*/ 51 w 203"/>
                <a:gd name="T37" fmla="*/ 155 h 184"/>
                <a:gd name="T38" fmla="*/ 71 w 203"/>
                <a:gd name="T39" fmla="*/ 158 h 184"/>
                <a:gd name="T40" fmla="*/ 89 w 203"/>
                <a:gd name="T41" fmla="*/ 159 h 184"/>
                <a:gd name="T42" fmla="*/ 85 w 203"/>
                <a:gd name="T43" fmla="*/ 154 h 184"/>
                <a:gd name="T44" fmla="*/ 86 w 203"/>
                <a:gd name="T45" fmla="*/ 145 h 184"/>
                <a:gd name="T46" fmla="*/ 100 w 203"/>
                <a:gd name="T47" fmla="*/ 149 h 184"/>
                <a:gd name="T48" fmla="*/ 104 w 203"/>
                <a:gd name="T49" fmla="*/ 155 h 184"/>
                <a:gd name="T50" fmla="*/ 113 w 203"/>
                <a:gd name="T51" fmla="*/ 156 h 184"/>
                <a:gd name="T52" fmla="*/ 118 w 203"/>
                <a:gd name="T53" fmla="*/ 156 h 184"/>
                <a:gd name="T54" fmla="*/ 113 w 203"/>
                <a:gd name="T55" fmla="*/ 171 h 184"/>
                <a:gd name="T56" fmla="*/ 132 w 203"/>
                <a:gd name="T57" fmla="*/ 172 h 184"/>
                <a:gd name="T58" fmla="*/ 142 w 203"/>
                <a:gd name="T59" fmla="*/ 181 h 184"/>
                <a:gd name="T60" fmla="*/ 147 w 203"/>
                <a:gd name="T61" fmla="*/ 167 h 184"/>
                <a:gd name="T62" fmla="*/ 155 w 203"/>
                <a:gd name="T63" fmla="*/ 169 h 184"/>
                <a:gd name="T64" fmla="*/ 156 w 203"/>
                <a:gd name="T65" fmla="*/ 175 h 184"/>
                <a:gd name="T66" fmla="*/ 166 w 203"/>
                <a:gd name="T67" fmla="*/ 175 h 184"/>
                <a:gd name="T68" fmla="*/ 166 w 203"/>
                <a:gd name="T69" fmla="*/ 161 h 184"/>
                <a:gd name="T70" fmla="*/ 177 w 203"/>
                <a:gd name="T71" fmla="*/ 166 h 184"/>
                <a:gd name="T72" fmla="*/ 181 w 203"/>
                <a:gd name="T73" fmla="*/ 173 h 184"/>
                <a:gd name="T74" fmla="*/ 186 w 203"/>
                <a:gd name="T75" fmla="*/ 182 h 184"/>
                <a:gd name="T76" fmla="*/ 190 w 203"/>
                <a:gd name="T77" fmla="*/ 182 h 184"/>
                <a:gd name="T78" fmla="*/ 196 w 203"/>
                <a:gd name="T79" fmla="*/ 182 h 184"/>
                <a:gd name="T80" fmla="*/ 196 w 203"/>
                <a:gd name="T81" fmla="*/ 176 h 184"/>
                <a:gd name="T82" fmla="*/ 191 w 203"/>
                <a:gd name="T83" fmla="*/ 170 h 184"/>
                <a:gd name="T84" fmla="*/ 203 w 203"/>
                <a:gd name="T85" fmla="*/ 171 h 184"/>
                <a:gd name="T86" fmla="*/ 189 w 203"/>
                <a:gd name="T87" fmla="*/ 164 h 184"/>
                <a:gd name="T88" fmla="*/ 183 w 203"/>
                <a:gd name="T89" fmla="*/ 155 h 184"/>
                <a:gd name="T90" fmla="*/ 184 w 203"/>
                <a:gd name="T91" fmla="*/ 151 h 184"/>
                <a:gd name="T92" fmla="*/ 184 w 203"/>
                <a:gd name="T93" fmla="*/ 148 h 184"/>
                <a:gd name="T94" fmla="*/ 191 w 203"/>
                <a:gd name="T95" fmla="*/ 149 h 184"/>
                <a:gd name="T96" fmla="*/ 193 w 203"/>
                <a:gd name="T97" fmla="*/ 137 h 184"/>
                <a:gd name="T98" fmla="*/ 184 w 203"/>
                <a:gd name="T99" fmla="*/ 139 h 184"/>
                <a:gd name="T100" fmla="*/ 177 w 203"/>
                <a:gd name="T101" fmla="*/ 144 h 184"/>
                <a:gd name="T102" fmla="*/ 173 w 203"/>
                <a:gd name="T103" fmla="*/ 138 h 184"/>
                <a:gd name="T104" fmla="*/ 174 w 203"/>
                <a:gd name="T105" fmla="*/ 137 h 184"/>
                <a:gd name="T106" fmla="*/ 185 w 203"/>
                <a:gd name="T107" fmla="*/ 131 h 184"/>
                <a:gd name="T108" fmla="*/ 163 w 203"/>
                <a:gd name="T109" fmla="*/ 134 h 184"/>
                <a:gd name="T110" fmla="*/ 144 w 203"/>
                <a:gd name="T111" fmla="*/ 132 h 184"/>
                <a:gd name="T112" fmla="*/ 142 w 203"/>
                <a:gd name="T113" fmla="*/ 126 h 184"/>
                <a:gd name="T114" fmla="*/ 152 w 203"/>
                <a:gd name="T115" fmla="*/ 120 h 184"/>
                <a:gd name="T116" fmla="*/ 170 w 203"/>
                <a:gd name="T117" fmla="*/ 122 h 184"/>
                <a:gd name="T118" fmla="*/ 182 w 203"/>
                <a:gd name="T119" fmla="*/ 12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3" h="184">
                  <a:moveTo>
                    <a:pt x="182" y="121"/>
                  </a:moveTo>
                  <a:cubicBezTo>
                    <a:pt x="180" y="120"/>
                    <a:pt x="177" y="120"/>
                    <a:pt x="177" y="117"/>
                  </a:cubicBezTo>
                  <a:cubicBezTo>
                    <a:pt x="177" y="115"/>
                    <a:pt x="177" y="113"/>
                    <a:pt x="175" y="111"/>
                  </a:cubicBezTo>
                  <a:cubicBezTo>
                    <a:pt x="172" y="108"/>
                    <a:pt x="172" y="104"/>
                    <a:pt x="174" y="101"/>
                  </a:cubicBezTo>
                  <a:cubicBezTo>
                    <a:pt x="175" y="98"/>
                    <a:pt x="173" y="93"/>
                    <a:pt x="173" y="93"/>
                  </a:cubicBezTo>
                  <a:cubicBezTo>
                    <a:pt x="173" y="93"/>
                    <a:pt x="103" y="96"/>
                    <a:pt x="102" y="94"/>
                  </a:cubicBezTo>
                  <a:cubicBezTo>
                    <a:pt x="99" y="91"/>
                    <a:pt x="105" y="90"/>
                    <a:pt x="105" y="86"/>
                  </a:cubicBezTo>
                  <a:cubicBezTo>
                    <a:pt x="105" y="82"/>
                    <a:pt x="105" y="77"/>
                    <a:pt x="109" y="73"/>
                  </a:cubicBezTo>
                  <a:cubicBezTo>
                    <a:pt x="112" y="69"/>
                    <a:pt x="112" y="68"/>
                    <a:pt x="114" y="65"/>
                  </a:cubicBezTo>
                  <a:cubicBezTo>
                    <a:pt x="115" y="62"/>
                    <a:pt x="115" y="59"/>
                    <a:pt x="117" y="56"/>
                  </a:cubicBezTo>
                  <a:cubicBezTo>
                    <a:pt x="119" y="53"/>
                    <a:pt x="120" y="47"/>
                    <a:pt x="121" y="43"/>
                  </a:cubicBezTo>
                  <a:cubicBezTo>
                    <a:pt x="121" y="39"/>
                    <a:pt x="128" y="35"/>
                    <a:pt x="128" y="31"/>
                  </a:cubicBezTo>
                  <a:cubicBezTo>
                    <a:pt x="128" y="27"/>
                    <a:pt x="125" y="25"/>
                    <a:pt x="124" y="22"/>
                  </a:cubicBezTo>
                  <a:cubicBezTo>
                    <a:pt x="122" y="20"/>
                    <a:pt x="124" y="18"/>
                    <a:pt x="122" y="15"/>
                  </a:cubicBezTo>
                  <a:cubicBezTo>
                    <a:pt x="121" y="12"/>
                    <a:pt x="119" y="10"/>
                    <a:pt x="122" y="7"/>
                  </a:cubicBezTo>
                  <a:cubicBezTo>
                    <a:pt x="124" y="4"/>
                    <a:pt x="121" y="0"/>
                    <a:pt x="121" y="0"/>
                  </a:cubicBezTo>
                  <a:cubicBezTo>
                    <a:pt x="2" y="1"/>
                    <a:pt x="2" y="1"/>
                    <a:pt x="2" y="1"/>
                  </a:cubicBezTo>
                  <a:cubicBezTo>
                    <a:pt x="0" y="40"/>
                    <a:pt x="0" y="40"/>
                    <a:pt x="0" y="40"/>
                  </a:cubicBezTo>
                  <a:cubicBezTo>
                    <a:pt x="0" y="40"/>
                    <a:pt x="7" y="46"/>
                    <a:pt x="8" y="53"/>
                  </a:cubicBezTo>
                  <a:cubicBezTo>
                    <a:pt x="8" y="59"/>
                    <a:pt x="11" y="62"/>
                    <a:pt x="13" y="62"/>
                  </a:cubicBezTo>
                  <a:cubicBezTo>
                    <a:pt x="16" y="62"/>
                    <a:pt x="16" y="72"/>
                    <a:pt x="16" y="76"/>
                  </a:cubicBezTo>
                  <a:cubicBezTo>
                    <a:pt x="16" y="81"/>
                    <a:pt x="15" y="86"/>
                    <a:pt x="19" y="88"/>
                  </a:cubicBezTo>
                  <a:cubicBezTo>
                    <a:pt x="22" y="89"/>
                    <a:pt x="25" y="93"/>
                    <a:pt x="24" y="98"/>
                  </a:cubicBezTo>
                  <a:cubicBezTo>
                    <a:pt x="22" y="103"/>
                    <a:pt x="18" y="111"/>
                    <a:pt x="21" y="118"/>
                  </a:cubicBezTo>
                  <a:cubicBezTo>
                    <a:pt x="23" y="125"/>
                    <a:pt x="22" y="137"/>
                    <a:pt x="20" y="138"/>
                  </a:cubicBezTo>
                  <a:cubicBezTo>
                    <a:pt x="20" y="139"/>
                    <a:pt x="19" y="139"/>
                    <a:pt x="18" y="139"/>
                  </a:cubicBezTo>
                  <a:cubicBezTo>
                    <a:pt x="20" y="139"/>
                    <a:pt x="22" y="141"/>
                    <a:pt x="20" y="143"/>
                  </a:cubicBezTo>
                  <a:cubicBezTo>
                    <a:pt x="16" y="146"/>
                    <a:pt x="12" y="149"/>
                    <a:pt x="15" y="155"/>
                  </a:cubicBezTo>
                  <a:cubicBezTo>
                    <a:pt x="15" y="154"/>
                    <a:pt x="17" y="156"/>
                    <a:pt x="22" y="154"/>
                  </a:cubicBezTo>
                  <a:cubicBezTo>
                    <a:pt x="26" y="152"/>
                    <a:pt x="28" y="150"/>
                    <a:pt x="31" y="151"/>
                  </a:cubicBezTo>
                  <a:cubicBezTo>
                    <a:pt x="33" y="151"/>
                    <a:pt x="39" y="150"/>
                    <a:pt x="37" y="147"/>
                  </a:cubicBezTo>
                  <a:cubicBezTo>
                    <a:pt x="35" y="145"/>
                    <a:pt x="32" y="143"/>
                    <a:pt x="32" y="141"/>
                  </a:cubicBezTo>
                  <a:cubicBezTo>
                    <a:pt x="32" y="139"/>
                    <a:pt x="31" y="135"/>
                    <a:pt x="34" y="135"/>
                  </a:cubicBezTo>
                  <a:cubicBezTo>
                    <a:pt x="37" y="135"/>
                    <a:pt x="38" y="139"/>
                    <a:pt x="38" y="142"/>
                  </a:cubicBezTo>
                  <a:cubicBezTo>
                    <a:pt x="38" y="144"/>
                    <a:pt x="38" y="147"/>
                    <a:pt x="38" y="147"/>
                  </a:cubicBezTo>
                  <a:cubicBezTo>
                    <a:pt x="38" y="147"/>
                    <a:pt x="44" y="150"/>
                    <a:pt x="45" y="150"/>
                  </a:cubicBezTo>
                  <a:cubicBezTo>
                    <a:pt x="45" y="150"/>
                    <a:pt x="46" y="152"/>
                    <a:pt x="46" y="153"/>
                  </a:cubicBezTo>
                  <a:cubicBezTo>
                    <a:pt x="46" y="155"/>
                    <a:pt x="48" y="154"/>
                    <a:pt x="51" y="155"/>
                  </a:cubicBezTo>
                  <a:cubicBezTo>
                    <a:pt x="54" y="157"/>
                    <a:pt x="55" y="158"/>
                    <a:pt x="59" y="158"/>
                  </a:cubicBezTo>
                  <a:cubicBezTo>
                    <a:pt x="62" y="158"/>
                    <a:pt x="66" y="155"/>
                    <a:pt x="71" y="158"/>
                  </a:cubicBezTo>
                  <a:cubicBezTo>
                    <a:pt x="76" y="160"/>
                    <a:pt x="81" y="160"/>
                    <a:pt x="84" y="160"/>
                  </a:cubicBezTo>
                  <a:cubicBezTo>
                    <a:pt x="87" y="159"/>
                    <a:pt x="89" y="159"/>
                    <a:pt x="89" y="159"/>
                  </a:cubicBezTo>
                  <a:cubicBezTo>
                    <a:pt x="89" y="159"/>
                    <a:pt x="89" y="159"/>
                    <a:pt x="89" y="158"/>
                  </a:cubicBezTo>
                  <a:cubicBezTo>
                    <a:pt x="90" y="157"/>
                    <a:pt x="88" y="154"/>
                    <a:pt x="85" y="154"/>
                  </a:cubicBezTo>
                  <a:cubicBezTo>
                    <a:pt x="82" y="154"/>
                    <a:pt x="79" y="152"/>
                    <a:pt x="81" y="149"/>
                  </a:cubicBezTo>
                  <a:cubicBezTo>
                    <a:pt x="82" y="146"/>
                    <a:pt x="82" y="145"/>
                    <a:pt x="86" y="145"/>
                  </a:cubicBezTo>
                  <a:cubicBezTo>
                    <a:pt x="91" y="145"/>
                    <a:pt x="92" y="144"/>
                    <a:pt x="94" y="147"/>
                  </a:cubicBezTo>
                  <a:cubicBezTo>
                    <a:pt x="97" y="150"/>
                    <a:pt x="100" y="152"/>
                    <a:pt x="100" y="149"/>
                  </a:cubicBezTo>
                  <a:cubicBezTo>
                    <a:pt x="99" y="146"/>
                    <a:pt x="100" y="142"/>
                    <a:pt x="104" y="145"/>
                  </a:cubicBezTo>
                  <a:cubicBezTo>
                    <a:pt x="107" y="147"/>
                    <a:pt x="104" y="155"/>
                    <a:pt x="104" y="155"/>
                  </a:cubicBezTo>
                  <a:cubicBezTo>
                    <a:pt x="104" y="155"/>
                    <a:pt x="102" y="159"/>
                    <a:pt x="106" y="160"/>
                  </a:cubicBezTo>
                  <a:cubicBezTo>
                    <a:pt x="110" y="160"/>
                    <a:pt x="113" y="160"/>
                    <a:pt x="113" y="156"/>
                  </a:cubicBezTo>
                  <a:cubicBezTo>
                    <a:pt x="114" y="152"/>
                    <a:pt x="115" y="151"/>
                    <a:pt x="117" y="151"/>
                  </a:cubicBezTo>
                  <a:cubicBezTo>
                    <a:pt x="118" y="151"/>
                    <a:pt x="120" y="152"/>
                    <a:pt x="118" y="156"/>
                  </a:cubicBezTo>
                  <a:cubicBezTo>
                    <a:pt x="117" y="159"/>
                    <a:pt x="117" y="165"/>
                    <a:pt x="120" y="166"/>
                  </a:cubicBezTo>
                  <a:cubicBezTo>
                    <a:pt x="120" y="166"/>
                    <a:pt x="112" y="168"/>
                    <a:pt x="113" y="171"/>
                  </a:cubicBezTo>
                  <a:cubicBezTo>
                    <a:pt x="115" y="173"/>
                    <a:pt x="117" y="175"/>
                    <a:pt x="121" y="173"/>
                  </a:cubicBezTo>
                  <a:cubicBezTo>
                    <a:pt x="126" y="171"/>
                    <a:pt x="131" y="169"/>
                    <a:pt x="132" y="172"/>
                  </a:cubicBezTo>
                  <a:cubicBezTo>
                    <a:pt x="132" y="175"/>
                    <a:pt x="129" y="177"/>
                    <a:pt x="132" y="178"/>
                  </a:cubicBezTo>
                  <a:cubicBezTo>
                    <a:pt x="135" y="179"/>
                    <a:pt x="139" y="178"/>
                    <a:pt x="142" y="181"/>
                  </a:cubicBezTo>
                  <a:cubicBezTo>
                    <a:pt x="145" y="183"/>
                    <a:pt x="151" y="179"/>
                    <a:pt x="151" y="176"/>
                  </a:cubicBezTo>
                  <a:cubicBezTo>
                    <a:pt x="151" y="173"/>
                    <a:pt x="146" y="170"/>
                    <a:pt x="147" y="167"/>
                  </a:cubicBezTo>
                  <a:cubicBezTo>
                    <a:pt x="147" y="164"/>
                    <a:pt x="152" y="169"/>
                    <a:pt x="152" y="169"/>
                  </a:cubicBezTo>
                  <a:cubicBezTo>
                    <a:pt x="152" y="170"/>
                    <a:pt x="153" y="171"/>
                    <a:pt x="155" y="169"/>
                  </a:cubicBezTo>
                  <a:cubicBezTo>
                    <a:pt x="156" y="168"/>
                    <a:pt x="158" y="168"/>
                    <a:pt x="157" y="170"/>
                  </a:cubicBezTo>
                  <a:cubicBezTo>
                    <a:pt x="157" y="171"/>
                    <a:pt x="155" y="173"/>
                    <a:pt x="156" y="175"/>
                  </a:cubicBezTo>
                  <a:cubicBezTo>
                    <a:pt x="156" y="177"/>
                    <a:pt x="157" y="179"/>
                    <a:pt x="161" y="178"/>
                  </a:cubicBezTo>
                  <a:cubicBezTo>
                    <a:pt x="164" y="178"/>
                    <a:pt x="165" y="177"/>
                    <a:pt x="166" y="175"/>
                  </a:cubicBezTo>
                  <a:cubicBezTo>
                    <a:pt x="168" y="174"/>
                    <a:pt x="170" y="174"/>
                    <a:pt x="167" y="170"/>
                  </a:cubicBezTo>
                  <a:cubicBezTo>
                    <a:pt x="164" y="167"/>
                    <a:pt x="164" y="162"/>
                    <a:pt x="166" y="161"/>
                  </a:cubicBezTo>
                  <a:cubicBezTo>
                    <a:pt x="169" y="160"/>
                    <a:pt x="171" y="160"/>
                    <a:pt x="172" y="162"/>
                  </a:cubicBezTo>
                  <a:cubicBezTo>
                    <a:pt x="174" y="164"/>
                    <a:pt x="176" y="166"/>
                    <a:pt x="177" y="166"/>
                  </a:cubicBezTo>
                  <a:cubicBezTo>
                    <a:pt x="179" y="166"/>
                    <a:pt x="182" y="168"/>
                    <a:pt x="179" y="170"/>
                  </a:cubicBezTo>
                  <a:cubicBezTo>
                    <a:pt x="176" y="171"/>
                    <a:pt x="177" y="173"/>
                    <a:pt x="181" y="173"/>
                  </a:cubicBezTo>
                  <a:cubicBezTo>
                    <a:pt x="184" y="174"/>
                    <a:pt x="186" y="177"/>
                    <a:pt x="183" y="180"/>
                  </a:cubicBezTo>
                  <a:cubicBezTo>
                    <a:pt x="180" y="183"/>
                    <a:pt x="184" y="184"/>
                    <a:pt x="186" y="182"/>
                  </a:cubicBezTo>
                  <a:cubicBezTo>
                    <a:pt x="187" y="181"/>
                    <a:pt x="188" y="180"/>
                    <a:pt x="188" y="180"/>
                  </a:cubicBezTo>
                  <a:cubicBezTo>
                    <a:pt x="188" y="180"/>
                    <a:pt x="188" y="182"/>
                    <a:pt x="190" y="182"/>
                  </a:cubicBezTo>
                  <a:cubicBezTo>
                    <a:pt x="193" y="183"/>
                    <a:pt x="195" y="180"/>
                    <a:pt x="195" y="180"/>
                  </a:cubicBezTo>
                  <a:cubicBezTo>
                    <a:pt x="195" y="180"/>
                    <a:pt x="195" y="182"/>
                    <a:pt x="196" y="182"/>
                  </a:cubicBezTo>
                  <a:cubicBezTo>
                    <a:pt x="197" y="182"/>
                    <a:pt x="202" y="182"/>
                    <a:pt x="202" y="178"/>
                  </a:cubicBezTo>
                  <a:cubicBezTo>
                    <a:pt x="201" y="174"/>
                    <a:pt x="196" y="176"/>
                    <a:pt x="196" y="176"/>
                  </a:cubicBezTo>
                  <a:cubicBezTo>
                    <a:pt x="196" y="176"/>
                    <a:pt x="191" y="175"/>
                    <a:pt x="188" y="172"/>
                  </a:cubicBezTo>
                  <a:cubicBezTo>
                    <a:pt x="186" y="170"/>
                    <a:pt x="188" y="168"/>
                    <a:pt x="191" y="170"/>
                  </a:cubicBezTo>
                  <a:cubicBezTo>
                    <a:pt x="194" y="172"/>
                    <a:pt x="198" y="173"/>
                    <a:pt x="199" y="173"/>
                  </a:cubicBezTo>
                  <a:cubicBezTo>
                    <a:pt x="201" y="173"/>
                    <a:pt x="203" y="172"/>
                    <a:pt x="203" y="171"/>
                  </a:cubicBezTo>
                  <a:cubicBezTo>
                    <a:pt x="202" y="170"/>
                    <a:pt x="201" y="169"/>
                    <a:pt x="198" y="169"/>
                  </a:cubicBezTo>
                  <a:cubicBezTo>
                    <a:pt x="196" y="169"/>
                    <a:pt x="191" y="165"/>
                    <a:pt x="189" y="164"/>
                  </a:cubicBezTo>
                  <a:cubicBezTo>
                    <a:pt x="187" y="164"/>
                    <a:pt x="183" y="161"/>
                    <a:pt x="182" y="158"/>
                  </a:cubicBezTo>
                  <a:cubicBezTo>
                    <a:pt x="181" y="155"/>
                    <a:pt x="182" y="154"/>
                    <a:pt x="183" y="155"/>
                  </a:cubicBezTo>
                  <a:cubicBezTo>
                    <a:pt x="185" y="155"/>
                    <a:pt x="188" y="155"/>
                    <a:pt x="187" y="154"/>
                  </a:cubicBezTo>
                  <a:cubicBezTo>
                    <a:pt x="186" y="153"/>
                    <a:pt x="185" y="151"/>
                    <a:pt x="184" y="151"/>
                  </a:cubicBezTo>
                  <a:cubicBezTo>
                    <a:pt x="183" y="151"/>
                    <a:pt x="181" y="150"/>
                    <a:pt x="181" y="149"/>
                  </a:cubicBezTo>
                  <a:cubicBezTo>
                    <a:pt x="182" y="148"/>
                    <a:pt x="183" y="148"/>
                    <a:pt x="184" y="148"/>
                  </a:cubicBezTo>
                  <a:cubicBezTo>
                    <a:pt x="185" y="148"/>
                    <a:pt x="187" y="150"/>
                    <a:pt x="189" y="150"/>
                  </a:cubicBezTo>
                  <a:cubicBezTo>
                    <a:pt x="189" y="150"/>
                    <a:pt x="192" y="151"/>
                    <a:pt x="191" y="149"/>
                  </a:cubicBezTo>
                  <a:cubicBezTo>
                    <a:pt x="190" y="146"/>
                    <a:pt x="189" y="145"/>
                    <a:pt x="190" y="143"/>
                  </a:cubicBezTo>
                  <a:cubicBezTo>
                    <a:pt x="190" y="140"/>
                    <a:pt x="193" y="139"/>
                    <a:pt x="193" y="137"/>
                  </a:cubicBezTo>
                  <a:cubicBezTo>
                    <a:pt x="193" y="135"/>
                    <a:pt x="192" y="132"/>
                    <a:pt x="190" y="132"/>
                  </a:cubicBezTo>
                  <a:cubicBezTo>
                    <a:pt x="187" y="133"/>
                    <a:pt x="184" y="135"/>
                    <a:pt x="184" y="139"/>
                  </a:cubicBezTo>
                  <a:cubicBezTo>
                    <a:pt x="184" y="144"/>
                    <a:pt x="183" y="145"/>
                    <a:pt x="181" y="143"/>
                  </a:cubicBezTo>
                  <a:cubicBezTo>
                    <a:pt x="180" y="141"/>
                    <a:pt x="177" y="143"/>
                    <a:pt x="177" y="144"/>
                  </a:cubicBezTo>
                  <a:cubicBezTo>
                    <a:pt x="176" y="145"/>
                    <a:pt x="172" y="146"/>
                    <a:pt x="171" y="143"/>
                  </a:cubicBezTo>
                  <a:cubicBezTo>
                    <a:pt x="170" y="140"/>
                    <a:pt x="169" y="138"/>
                    <a:pt x="173" y="138"/>
                  </a:cubicBezTo>
                  <a:cubicBezTo>
                    <a:pt x="173" y="138"/>
                    <a:pt x="173" y="138"/>
                    <a:pt x="173" y="138"/>
                  </a:cubicBezTo>
                  <a:cubicBezTo>
                    <a:pt x="174" y="137"/>
                    <a:pt x="174" y="137"/>
                    <a:pt x="174" y="137"/>
                  </a:cubicBezTo>
                  <a:cubicBezTo>
                    <a:pt x="176" y="136"/>
                    <a:pt x="176" y="136"/>
                    <a:pt x="176" y="136"/>
                  </a:cubicBezTo>
                  <a:cubicBezTo>
                    <a:pt x="176" y="136"/>
                    <a:pt x="186" y="134"/>
                    <a:pt x="185" y="131"/>
                  </a:cubicBezTo>
                  <a:cubicBezTo>
                    <a:pt x="171" y="130"/>
                    <a:pt x="171" y="130"/>
                    <a:pt x="171" y="130"/>
                  </a:cubicBezTo>
                  <a:cubicBezTo>
                    <a:pt x="171" y="130"/>
                    <a:pt x="166" y="131"/>
                    <a:pt x="163" y="134"/>
                  </a:cubicBezTo>
                  <a:cubicBezTo>
                    <a:pt x="159" y="137"/>
                    <a:pt x="157" y="140"/>
                    <a:pt x="154" y="137"/>
                  </a:cubicBezTo>
                  <a:cubicBezTo>
                    <a:pt x="150" y="135"/>
                    <a:pt x="147" y="130"/>
                    <a:pt x="144" y="132"/>
                  </a:cubicBezTo>
                  <a:cubicBezTo>
                    <a:pt x="141" y="133"/>
                    <a:pt x="136" y="134"/>
                    <a:pt x="136" y="130"/>
                  </a:cubicBezTo>
                  <a:cubicBezTo>
                    <a:pt x="136" y="125"/>
                    <a:pt x="138" y="124"/>
                    <a:pt x="142" y="126"/>
                  </a:cubicBezTo>
                  <a:cubicBezTo>
                    <a:pt x="146" y="129"/>
                    <a:pt x="151" y="129"/>
                    <a:pt x="150" y="126"/>
                  </a:cubicBezTo>
                  <a:cubicBezTo>
                    <a:pt x="149" y="123"/>
                    <a:pt x="147" y="120"/>
                    <a:pt x="152" y="120"/>
                  </a:cubicBezTo>
                  <a:cubicBezTo>
                    <a:pt x="156" y="121"/>
                    <a:pt x="164" y="121"/>
                    <a:pt x="164" y="121"/>
                  </a:cubicBezTo>
                  <a:cubicBezTo>
                    <a:pt x="164" y="121"/>
                    <a:pt x="168" y="120"/>
                    <a:pt x="170" y="122"/>
                  </a:cubicBezTo>
                  <a:cubicBezTo>
                    <a:pt x="172" y="124"/>
                    <a:pt x="179" y="130"/>
                    <a:pt x="185" y="128"/>
                  </a:cubicBezTo>
                  <a:cubicBezTo>
                    <a:pt x="184" y="125"/>
                    <a:pt x="183" y="122"/>
                    <a:pt x="182" y="12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1250"/>
            <p:cNvSpPr>
              <a:spLocks/>
            </p:cNvSpPr>
            <p:nvPr/>
          </p:nvSpPr>
          <p:spPr bwMode="auto">
            <a:xfrm>
              <a:off x="4299004" y="2010655"/>
              <a:ext cx="427056" cy="301205"/>
            </a:xfrm>
            <a:custGeom>
              <a:avLst/>
              <a:gdLst>
                <a:gd name="T0" fmla="*/ 101 w 187"/>
                <a:gd name="T1" fmla="*/ 13 h 136"/>
                <a:gd name="T2" fmla="*/ 80 w 187"/>
                <a:gd name="T3" fmla="*/ 0 h 136"/>
                <a:gd name="T4" fmla="*/ 32 w 187"/>
                <a:gd name="T5" fmla="*/ 2 h 136"/>
                <a:gd name="T6" fmla="*/ 7 w 187"/>
                <a:gd name="T7" fmla="*/ 16 h 136"/>
                <a:gd name="T8" fmla="*/ 7 w 187"/>
                <a:gd name="T9" fmla="*/ 21 h 136"/>
                <a:gd name="T10" fmla="*/ 5 w 187"/>
                <a:gd name="T11" fmla="*/ 31 h 136"/>
                <a:gd name="T12" fmla="*/ 54 w 187"/>
                <a:gd name="T13" fmla="*/ 80 h 136"/>
                <a:gd name="T14" fmla="*/ 64 w 187"/>
                <a:gd name="T15" fmla="*/ 92 h 136"/>
                <a:gd name="T16" fmla="*/ 77 w 187"/>
                <a:gd name="T17" fmla="*/ 101 h 136"/>
                <a:gd name="T18" fmla="*/ 84 w 187"/>
                <a:gd name="T19" fmla="*/ 114 h 136"/>
                <a:gd name="T20" fmla="*/ 93 w 187"/>
                <a:gd name="T21" fmla="*/ 122 h 136"/>
                <a:gd name="T22" fmla="*/ 94 w 187"/>
                <a:gd name="T23" fmla="*/ 123 h 136"/>
                <a:gd name="T24" fmla="*/ 97 w 187"/>
                <a:gd name="T25" fmla="*/ 131 h 136"/>
                <a:gd name="T26" fmla="*/ 105 w 187"/>
                <a:gd name="T27" fmla="*/ 134 h 136"/>
                <a:gd name="T28" fmla="*/ 109 w 187"/>
                <a:gd name="T29" fmla="*/ 132 h 136"/>
                <a:gd name="T30" fmla="*/ 113 w 187"/>
                <a:gd name="T31" fmla="*/ 135 h 136"/>
                <a:gd name="T32" fmla="*/ 114 w 187"/>
                <a:gd name="T33" fmla="*/ 133 h 136"/>
                <a:gd name="T34" fmla="*/ 118 w 187"/>
                <a:gd name="T35" fmla="*/ 130 h 136"/>
                <a:gd name="T36" fmla="*/ 122 w 187"/>
                <a:gd name="T37" fmla="*/ 128 h 136"/>
                <a:gd name="T38" fmla="*/ 114 w 187"/>
                <a:gd name="T39" fmla="*/ 124 h 136"/>
                <a:gd name="T40" fmla="*/ 109 w 187"/>
                <a:gd name="T41" fmla="*/ 121 h 136"/>
                <a:gd name="T42" fmla="*/ 113 w 187"/>
                <a:gd name="T43" fmla="*/ 118 h 136"/>
                <a:gd name="T44" fmla="*/ 120 w 187"/>
                <a:gd name="T45" fmla="*/ 121 h 136"/>
                <a:gd name="T46" fmla="*/ 122 w 187"/>
                <a:gd name="T47" fmla="*/ 116 h 136"/>
                <a:gd name="T48" fmla="*/ 127 w 187"/>
                <a:gd name="T49" fmla="*/ 120 h 136"/>
                <a:gd name="T50" fmla="*/ 138 w 187"/>
                <a:gd name="T51" fmla="*/ 112 h 136"/>
                <a:gd name="T52" fmla="*/ 147 w 187"/>
                <a:gd name="T53" fmla="*/ 103 h 136"/>
                <a:gd name="T54" fmla="*/ 151 w 187"/>
                <a:gd name="T55" fmla="*/ 93 h 136"/>
                <a:gd name="T56" fmla="*/ 153 w 187"/>
                <a:gd name="T57" fmla="*/ 87 h 136"/>
                <a:gd name="T58" fmla="*/ 157 w 187"/>
                <a:gd name="T59" fmla="*/ 88 h 136"/>
                <a:gd name="T60" fmla="*/ 160 w 187"/>
                <a:gd name="T61" fmla="*/ 88 h 136"/>
                <a:gd name="T62" fmla="*/ 163 w 187"/>
                <a:gd name="T63" fmla="*/ 82 h 136"/>
                <a:gd name="T64" fmla="*/ 167 w 187"/>
                <a:gd name="T65" fmla="*/ 76 h 136"/>
                <a:gd name="T66" fmla="*/ 167 w 187"/>
                <a:gd name="T67" fmla="*/ 71 h 136"/>
                <a:gd name="T68" fmla="*/ 169 w 187"/>
                <a:gd name="T69" fmla="*/ 65 h 136"/>
                <a:gd name="T70" fmla="*/ 172 w 187"/>
                <a:gd name="T71" fmla="*/ 63 h 136"/>
                <a:gd name="T72" fmla="*/ 177 w 187"/>
                <a:gd name="T73" fmla="*/ 55 h 136"/>
                <a:gd name="T74" fmla="*/ 187 w 187"/>
                <a:gd name="T75" fmla="*/ 45 h 136"/>
                <a:gd name="T76" fmla="*/ 137 w 187"/>
                <a:gd name="T77" fmla="*/ 6 h 136"/>
                <a:gd name="T78" fmla="*/ 101 w 187"/>
                <a:gd name="T79" fmla="*/ 1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7" h="136">
                  <a:moveTo>
                    <a:pt x="101" y="13"/>
                  </a:moveTo>
                  <a:cubicBezTo>
                    <a:pt x="80" y="0"/>
                    <a:pt x="80" y="0"/>
                    <a:pt x="80" y="0"/>
                  </a:cubicBezTo>
                  <a:cubicBezTo>
                    <a:pt x="32" y="2"/>
                    <a:pt x="32" y="2"/>
                    <a:pt x="32" y="2"/>
                  </a:cubicBezTo>
                  <a:cubicBezTo>
                    <a:pt x="7" y="16"/>
                    <a:pt x="7" y="16"/>
                    <a:pt x="7" y="16"/>
                  </a:cubicBezTo>
                  <a:cubicBezTo>
                    <a:pt x="7" y="21"/>
                    <a:pt x="7" y="21"/>
                    <a:pt x="7" y="21"/>
                  </a:cubicBezTo>
                  <a:cubicBezTo>
                    <a:pt x="7" y="21"/>
                    <a:pt x="0" y="24"/>
                    <a:pt x="5" y="31"/>
                  </a:cubicBezTo>
                  <a:cubicBezTo>
                    <a:pt x="9" y="37"/>
                    <a:pt x="54" y="80"/>
                    <a:pt x="54" y="80"/>
                  </a:cubicBezTo>
                  <a:cubicBezTo>
                    <a:pt x="54" y="80"/>
                    <a:pt x="58" y="89"/>
                    <a:pt x="64" y="92"/>
                  </a:cubicBezTo>
                  <a:cubicBezTo>
                    <a:pt x="69" y="94"/>
                    <a:pt x="75" y="97"/>
                    <a:pt x="77" y="101"/>
                  </a:cubicBezTo>
                  <a:cubicBezTo>
                    <a:pt x="79" y="106"/>
                    <a:pt x="81" y="113"/>
                    <a:pt x="84" y="114"/>
                  </a:cubicBezTo>
                  <a:cubicBezTo>
                    <a:pt x="86" y="116"/>
                    <a:pt x="91" y="120"/>
                    <a:pt x="93" y="122"/>
                  </a:cubicBezTo>
                  <a:cubicBezTo>
                    <a:pt x="93" y="122"/>
                    <a:pt x="94" y="122"/>
                    <a:pt x="94" y="123"/>
                  </a:cubicBezTo>
                  <a:cubicBezTo>
                    <a:pt x="95" y="124"/>
                    <a:pt x="95" y="129"/>
                    <a:pt x="97" y="131"/>
                  </a:cubicBezTo>
                  <a:cubicBezTo>
                    <a:pt x="99" y="132"/>
                    <a:pt x="102" y="134"/>
                    <a:pt x="105" y="134"/>
                  </a:cubicBezTo>
                  <a:cubicBezTo>
                    <a:pt x="108" y="134"/>
                    <a:pt x="109" y="132"/>
                    <a:pt x="109" y="132"/>
                  </a:cubicBezTo>
                  <a:cubicBezTo>
                    <a:pt x="109" y="132"/>
                    <a:pt x="111" y="136"/>
                    <a:pt x="113" y="135"/>
                  </a:cubicBezTo>
                  <a:cubicBezTo>
                    <a:pt x="114" y="135"/>
                    <a:pt x="114" y="133"/>
                    <a:pt x="114" y="133"/>
                  </a:cubicBezTo>
                  <a:cubicBezTo>
                    <a:pt x="114" y="133"/>
                    <a:pt x="113" y="130"/>
                    <a:pt x="118" y="130"/>
                  </a:cubicBezTo>
                  <a:cubicBezTo>
                    <a:pt x="118" y="130"/>
                    <a:pt x="122" y="130"/>
                    <a:pt x="122" y="128"/>
                  </a:cubicBezTo>
                  <a:cubicBezTo>
                    <a:pt x="121" y="126"/>
                    <a:pt x="120" y="124"/>
                    <a:pt x="114" y="124"/>
                  </a:cubicBezTo>
                  <a:cubicBezTo>
                    <a:pt x="108" y="124"/>
                    <a:pt x="109" y="121"/>
                    <a:pt x="109" y="121"/>
                  </a:cubicBezTo>
                  <a:cubicBezTo>
                    <a:pt x="109" y="121"/>
                    <a:pt x="110" y="117"/>
                    <a:pt x="113" y="118"/>
                  </a:cubicBezTo>
                  <a:cubicBezTo>
                    <a:pt x="117" y="118"/>
                    <a:pt x="120" y="121"/>
                    <a:pt x="120" y="121"/>
                  </a:cubicBezTo>
                  <a:cubicBezTo>
                    <a:pt x="120" y="121"/>
                    <a:pt x="120" y="116"/>
                    <a:pt x="122" y="116"/>
                  </a:cubicBezTo>
                  <a:cubicBezTo>
                    <a:pt x="124" y="116"/>
                    <a:pt x="125" y="120"/>
                    <a:pt x="127" y="120"/>
                  </a:cubicBezTo>
                  <a:cubicBezTo>
                    <a:pt x="129" y="119"/>
                    <a:pt x="133" y="118"/>
                    <a:pt x="138" y="112"/>
                  </a:cubicBezTo>
                  <a:cubicBezTo>
                    <a:pt x="143" y="106"/>
                    <a:pt x="146" y="105"/>
                    <a:pt x="147" y="103"/>
                  </a:cubicBezTo>
                  <a:cubicBezTo>
                    <a:pt x="149" y="102"/>
                    <a:pt x="152" y="98"/>
                    <a:pt x="151" y="93"/>
                  </a:cubicBezTo>
                  <a:cubicBezTo>
                    <a:pt x="151" y="89"/>
                    <a:pt x="151" y="88"/>
                    <a:pt x="153" y="87"/>
                  </a:cubicBezTo>
                  <a:cubicBezTo>
                    <a:pt x="155" y="86"/>
                    <a:pt x="157" y="87"/>
                    <a:pt x="157" y="88"/>
                  </a:cubicBezTo>
                  <a:cubicBezTo>
                    <a:pt x="157" y="89"/>
                    <a:pt x="159" y="91"/>
                    <a:pt x="160" y="88"/>
                  </a:cubicBezTo>
                  <a:cubicBezTo>
                    <a:pt x="160" y="86"/>
                    <a:pt x="160" y="84"/>
                    <a:pt x="163" y="82"/>
                  </a:cubicBezTo>
                  <a:cubicBezTo>
                    <a:pt x="165" y="79"/>
                    <a:pt x="168" y="77"/>
                    <a:pt x="167" y="76"/>
                  </a:cubicBezTo>
                  <a:cubicBezTo>
                    <a:pt x="167" y="75"/>
                    <a:pt x="166" y="73"/>
                    <a:pt x="167" y="71"/>
                  </a:cubicBezTo>
                  <a:cubicBezTo>
                    <a:pt x="168" y="68"/>
                    <a:pt x="169" y="65"/>
                    <a:pt x="169" y="65"/>
                  </a:cubicBezTo>
                  <a:cubicBezTo>
                    <a:pt x="169" y="65"/>
                    <a:pt x="171" y="64"/>
                    <a:pt x="172" y="63"/>
                  </a:cubicBezTo>
                  <a:cubicBezTo>
                    <a:pt x="173" y="61"/>
                    <a:pt x="174" y="58"/>
                    <a:pt x="177" y="55"/>
                  </a:cubicBezTo>
                  <a:cubicBezTo>
                    <a:pt x="180" y="52"/>
                    <a:pt x="187" y="45"/>
                    <a:pt x="187" y="45"/>
                  </a:cubicBezTo>
                  <a:cubicBezTo>
                    <a:pt x="137" y="6"/>
                    <a:pt x="137" y="6"/>
                    <a:pt x="137" y="6"/>
                  </a:cubicBezTo>
                  <a:lnTo>
                    <a:pt x="101" y="1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1251"/>
            <p:cNvSpPr>
              <a:spLocks/>
            </p:cNvSpPr>
            <p:nvPr/>
          </p:nvSpPr>
          <p:spPr bwMode="auto">
            <a:xfrm>
              <a:off x="3583966" y="2080164"/>
              <a:ext cx="293600" cy="501552"/>
            </a:xfrm>
            <a:custGeom>
              <a:avLst/>
              <a:gdLst>
                <a:gd name="T0" fmla="*/ 129 w 129"/>
                <a:gd name="T1" fmla="*/ 8 h 227"/>
                <a:gd name="T2" fmla="*/ 126 w 129"/>
                <a:gd name="T3" fmla="*/ 2 h 227"/>
                <a:gd name="T4" fmla="*/ 55 w 129"/>
                <a:gd name="T5" fmla="*/ 0 h 227"/>
                <a:gd name="T6" fmla="*/ 53 w 129"/>
                <a:gd name="T7" fmla="*/ 2 h 227"/>
                <a:gd name="T8" fmla="*/ 49 w 129"/>
                <a:gd name="T9" fmla="*/ 8 h 227"/>
                <a:gd name="T10" fmla="*/ 46 w 129"/>
                <a:gd name="T11" fmla="*/ 12 h 227"/>
                <a:gd name="T12" fmla="*/ 46 w 129"/>
                <a:gd name="T13" fmla="*/ 16 h 227"/>
                <a:gd name="T14" fmla="*/ 42 w 129"/>
                <a:gd name="T15" fmla="*/ 25 h 227"/>
                <a:gd name="T16" fmla="*/ 32 w 129"/>
                <a:gd name="T17" fmla="*/ 40 h 227"/>
                <a:gd name="T18" fmla="*/ 21 w 129"/>
                <a:gd name="T19" fmla="*/ 63 h 227"/>
                <a:gd name="T20" fmla="*/ 26 w 129"/>
                <a:gd name="T21" fmla="*/ 75 h 227"/>
                <a:gd name="T22" fmla="*/ 27 w 129"/>
                <a:gd name="T23" fmla="*/ 83 h 227"/>
                <a:gd name="T24" fmla="*/ 22 w 129"/>
                <a:gd name="T25" fmla="*/ 98 h 227"/>
                <a:gd name="T26" fmla="*/ 23 w 129"/>
                <a:gd name="T27" fmla="*/ 105 h 227"/>
                <a:gd name="T28" fmla="*/ 23 w 129"/>
                <a:gd name="T29" fmla="*/ 113 h 227"/>
                <a:gd name="T30" fmla="*/ 25 w 129"/>
                <a:gd name="T31" fmla="*/ 120 h 227"/>
                <a:gd name="T32" fmla="*/ 29 w 129"/>
                <a:gd name="T33" fmla="*/ 129 h 227"/>
                <a:gd name="T34" fmla="*/ 22 w 129"/>
                <a:gd name="T35" fmla="*/ 141 h 227"/>
                <a:gd name="T36" fmla="*/ 18 w 129"/>
                <a:gd name="T37" fmla="*/ 154 h 227"/>
                <a:gd name="T38" fmla="*/ 15 w 129"/>
                <a:gd name="T39" fmla="*/ 163 h 227"/>
                <a:gd name="T40" fmla="*/ 10 w 129"/>
                <a:gd name="T41" fmla="*/ 171 h 227"/>
                <a:gd name="T42" fmla="*/ 6 w 129"/>
                <a:gd name="T43" fmla="*/ 184 h 227"/>
                <a:gd name="T44" fmla="*/ 3 w 129"/>
                <a:gd name="T45" fmla="*/ 192 h 227"/>
                <a:gd name="T46" fmla="*/ 74 w 129"/>
                <a:gd name="T47" fmla="*/ 191 h 227"/>
                <a:gd name="T48" fmla="*/ 75 w 129"/>
                <a:gd name="T49" fmla="*/ 199 h 227"/>
                <a:gd name="T50" fmla="*/ 76 w 129"/>
                <a:gd name="T51" fmla="*/ 209 h 227"/>
                <a:gd name="T52" fmla="*/ 78 w 129"/>
                <a:gd name="T53" fmla="*/ 215 h 227"/>
                <a:gd name="T54" fmla="*/ 83 w 129"/>
                <a:gd name="T55" fmla="*/ 219 h 227"/>
                <a:gd name="T56" fmla="*/ 86 w 129"/>
                <a:gd name="T57" fmla="*/ 226 h 227"/>
                <a:gd name="T58" fmla="*/ 92 w 129"/>
                <a:gd name="T59" fmla="*/ 225 h 227"/>
                <a:gd name="T60" fmla="*/ 102 w 129"/>
                <a:gd name="T61" fmla="*/ 219 h 227"/>
                <a:gd name="T62" fmla="*/ 110 w 129"/>
                <a:gd name="T63" fmla="*/ 220 h 227"/>
                <a:gd name="T64" fmla="*/ 120 w 129"/>
                <a:gd name="T65" fmla="*/ 216 h 227"/>
                <a:gd name="T66" fmla="*/ 129 w 129"/>
                <a:gd name="T67" fmla="*/ 219 h 227"/>
                <a:gd name="T68" fmla="*/ 124 w 129"/>
                <a:gd name="T69" fmla="*/ 150 h 227"/>
                <a:gd name="T70" fmla="*/ 129 w 129"/>
                <a:gd name="T71"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9" h="227">
                  <a:moveTo>
                    <a:pt x="129" y="8"/>
                  </a:moveTo>
                  <a:cubicBezTo>
                    <a:pt x="129" y="8"/>
                    <a:pt x="126" y="6"/>
                    <a:pt x="126" y="2"/>
                  </a:cubicBezTo>
                  <a:cubicBezTo>
                    <a:pt x="55" y="0"/>
                    <a:pt x="55" y="0"/>
                    <a:pt x="55" y="0"/>
                  </a:cubicBezTo>
                  <a:cubicBezTo>
                    <a:pt x="55" y="0"/>
                    <a:pt x="53" y="0"/>
                    <a:pt x="53" y="2"/>
                  </a:cubicBezTo>
                  <a:cubicBezTo>
                    <a:pt x="53" y="5"/>
                    <a:pt x="51" y="7"/>
                    <a:pt x="49" y="8"/>
                  </a:cubicBezTo>
                  <a:cubicBezTo>
                    <a:pt x="48" y="9"/>
                    <a:pt x="46" y="12"/>
                    <a:pt x="46" y="12"/>
                  </a:cubicBezTo>
                  <a:cubicBezTo>
                    <a:pt x="46" y="12"/>
                    <a:pt x="47" y="13"/>
                    <a:pt x="46" y="16"/>
                  </a:cubicBezTo>
                  <a:cubicBezTo>
                    <a:pt x="45" y="19"/>
                    <a:pt x="42" y="24"/>
                    <a:pt x="42" y="25"/>
                  </a:cubicBezTo>
                  <a:cubicBezTo>
                    <a:pt x="42" y="26"/>
                    <a:pt x="34" y="37"/>
                    <a:pt x="32" y="40"/>
                  </a:cubicBezTo>
                  <a:cubicBezTo>
                    <a:pt x="29" y="43"/>
                    <a:pt x="20" y="55"/>
                    <a:pt x="21" y="63"/>
                  </a:cubicBezTo>
                  <a:cubicBezTo>
                    <a:pt x="21" y="72"/>
                    <a:pt x="28" y="72"/>
                    <a:pt x="26" y="75"/>
                  </a:cubicBezTo>
                  <a:cubicBezTo>
                    <a:pt x="24" y="79"/>
                    <a:pt x="27" y="82"/>
                    <a:pt x="27" y="83"/>
                  </a:cubicBezTo>
                  <a:cubicBezTo>
                    <a:pt x="27" y="84"/>
                    <a:pt x="20" y="91"/>
                    <a:pt x="22" y="98"/>
                  </a:cubicBezTo>
                  <a:cubicBezTo>
                    <a:pt x="22" y="98"/>
                    <a:pt x="25" y="102"/>
                    <a:pt x="23" y="105"/>
                  </a:cubicBezTo>
                  <a:cubicBezTo>
                    <a:pt x="20" y="108"/>
                    <a:pt x="22" y="110"/>
                    <a:pt x="23" y="113"/>
                  </a:cubicBezTo>
                  <a:cubicBezTo>
                    <a:pt x="25" y="116"/>
                    <a:pt x="23" y="118"/>
                    <a:pt x="25" y="120"/>
                  </a:cubicBezTo>
                  <a:cubicBezTo>
                    <a:pt x="26" y="123"/>
                    <a:pt x="29" y="125"/>
                    <a:pt x="29" y="129"/>
                  </a:cubicBezTo>
                  <a:cubicBezTo>
                    <a:pt x="29" y="133"/>
                    <a:pt x="22" y="137"/>
                    <a:pt x="22" y="141"/>
                  </a:cubicBezTo>
                  <a:cubicBezTo>
                    <a:pt x="21" y="145"/>
                    <a:pt x="20" y="151"/>
                    <a:pt x="18" y="154"/>
                  </a:cubicBezTo>
                  <a:cubicBezTo>
                    <a:pt x="16" y="157"/>
                    <a:pt x="16" y="160"/>
                    <a:pt x="15" y="163"/>
                  </a:cubicBezTo>
                  <a:cubicBezTo>
                    <a:pt x="13" y="166"/>
                    <a:pt x="13" y="167"/>
                    <a:pt x="10" y="171"/>
                  </a:cubicBezTo>
                  <a:cubicBezTo>
                    <a:pt x="6" y="175"/>
                    <a:pt x="6" y="180"/>
                    <a:pt x="6" y="184"/>
                  </a:cubicBezTo>
                  <a:cubicBezTo>
                    <a:pt x="6" y="188"/>
                    <a:pt x="0" y="189"/>
                    <a:pt x="3" y="192"/>
                  </a:cubicBezTo>
                  <a:cubicBezTo>
                    <a:pt x="4" y="194"/>
                    <a:pt x="74" y="191"/>
                    <a:pt x="74" y="191"/>
                  </a:cubicBezTo>
                  <a:cubicBezTo>
                    <a:pt x="74" y="191"/>
                    <a:pt x="76" y="196"/>
                    <a:pt x="75" y="199"/>
                  </a:cubicBezTo>
                  <a:cubicBezTo>
                    <a:pt x="73" y="202"/>
                    <a:pt x="73" y="206"/>
                    <a:pt x="76" y="209"/>
                  </a:cubicBezTo>
                  <a:cubicBezTo>
                    <a:pt x="78" y="211"/>
                    <a:pt x="78" y="213"/>
                    <a:pt x="78" y="215"/>
                  </a:cubicBezTo>
                  <a:cubicBezTo>
                    <a:pt x="78" y="218"/>
                    <a:pt x="81" y="218"/>
                    <a:pt x="83" y="219"/>
                  </a:cubicBezTo>
                  <a:cubicBezTo>
                    <a:pt x="84" y="220"/>
                    <a:pt x="85" y="223"/>
                    <a:pt x="86" y="226"/>
                  </a:cubicBezTo>
                  <a:cubicBezTo>
                    <a:pt x="86" y="226"/>
                    <a:pt x="89" y="227"/>
                    <a:pt x="92" y="225"/>
                  </a:cubicBezTo>
                  <a:cubicBezTo>
                    <a:pt x="95" y="222"/>
                    <a:pt x="99" y="218"/>
                    <a:pt x="102" y="219"/>
                  </a:cubicBezTo>
                  <a:cubicBezTo>
                    <a:pt x="105" y="220"/>
                    <a:pt x="107" y="220"/>
                    <a:pt x="110" y="220"/>
                  </a:cubicBezTo>
                  <a:cubicBezTo>
                    <a:pt x="114" y="220"/>
                    <a:pt x="117" y="216"/>
                    <a:pt x="120" y="216"/>
                  </a:cubicBezTo>
                  <a:cubicBezTo>
                    <a:pt x="122" y="216"/>
                    <a:pt x="126" y="219"/>
                    <a:pt x="129" y="219"/>
                  </a:cubicBezTo>
                  <a:cubicBezTo>
                    <a:pt x="124" y="150"/>
                    <a:pt x="124" y="150"/>
                    <a:pt x="124" y="150"/>
                  </a:cubicBezTo>
                  <a:lnTo>
                    <a:pt x="129" y="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1252"/>
            <p:cNvSpPr>
              <a:spLocks/>
            </p:cNvSpPr>
            <p:nvPr/>
          </p:nvSpPr>
          <p:spPr bwMode="auto">
            <a:xfrm>
              <a:off x="926108" y="1014364"/>
              <a:ext cx="698179" cy="1136671"/>
            </a:xfrm>
            <a:custGeom>
              <a:avLst/>
              <a:gdLst>
                <a:gd name="T0" fmla="*/ 282 w 306"/>
                <a:gd name="T1" fmla="*/ 502 h 513"/>
                <a:gd name="T2" fmla="*/ 281 w 306"/>
                <a:gd name="T3" fmla="*/ 469 h 513"/>
                <a:gd name="T4" fmla="*/ 290 w 306"/>
                <a:gd name="T5" fmla="*/ 455 h 513"/>
                <a:gd name="T6" fmla="*/ 301 w 306"/>
                <a:gd name="T7" fmla="*/ 432 h 513"/>
                <a:gd name="T8" fmla="*/ 294 w 306"/>
                <a:gd name="T9" fmla="*/ 412 h 513"/>
                <a:gd name="T10" fmla="*/ 143 w 306"/>
                <a:gd name="T11" fmla="*/ 179 h 513"/>
                <a:gd name="T12" fmla="*/ 152 w 306"/>
                <a:gd name="T13" fmla="*/ 161 h 513"/>
                <a:gd name="T14" fmla="*/ 181 w 306"/>
                <a:gd name="T15" fmla="*/ 43 h 513"/>
                <a:gd name="T16" fmla="*/ 37 w 306"/>
                <a:gd name="T17" fmla="*/ 1 h 513"/>
                <a:gd name="T18" fmla="*/ 36 w 306"/>
                <a:gd name="T19" fmla="*/ 9 h 513"/>
                <a:gd name="T20" fmla="*/ 35 w 306"/>
                <a:gd name="T21" fmla="*/ 25 h 513"/>
                <a:gd name="T22" fmla="*/ 27 w 306"/>
                <a:gd name="T23" fmla="*/ 35 h 513"/>
                <a:gd name="T24" fmla="*/ 24 w 306"/>
                <a:gd name="T25" fmla="*/ 51 h 513"/>
                <a:gd name="T26" fmla="*/ 9 w 306"/>
                <a:gd name="T27" fmla="*/ 71 h 513"/>
                <a:gd name="T28" fmla="*/ 14 w 306"/>
                <a:gd name="T29" fmla="*/ 86 h 513"/>
                <a:gd name="T30" fmla="*/ 16 w 306"/>
                <a:gd name="T31" fmla="*/ 93 h 513"/>
                <a:gd name="T32" fmla="*/ 15 w 306"/>
                <a:gd name="T33" fmla="*/ 113 h 513"/>
                <a:gd name="T34" fmla="*/ 12 w 306"/>
                <a:gd name="T35" fmla="*/ 127 h 513"/>
                <a:gd name="T36" fmla="*/ 7 w 306"/>
                <a:gd name="T37" fmla="*/ 134 h 513"/>
                <a:gd name="T38" fmla="*/ 0 w 306"/>
                <a:gd name="T39" fmla="*/ 141 h 513"/>
                <a:gd name="T40" fmla="*/ 6 w 306"/>
                <a:gd name="T41" fmla="*/ 145 h 513"/>
                <a:gd name="T42" fmla="*/ 14 w 306"/>
                <a:gd name="T43" fmla="*/ 150 h 513"/>
                <a:gd name="T44" fmla="*/ 20 w 306"/>
                <a:gd name="T45" fmla="*/ 162 h 513"/>
                <a:gd name="T46" fmla="*/ 26 w 306"/>
                <a:gd name="T47" fmla="*/ 169 h 513"/>
                <a:gd name="T48" fmla="*/ 20 w 306"/>
                <a:gd name="T49" fmla="*/ 181 h 513"/>
                <a:gd name="T50" fmla="*/ 24 w 306"/>
                <a:gd name="T51" fmla="*/ 193 h 513"/>
                <a:gd name="T52" fmla="*/ 30 w 306"/>
                <a:gd name="T53" fmla="*/ 195 h 513"/>
                <a:gd name="T54" fmla="*/ 41 w 306"/>
                <a:gd name="T55" fmla="*/ 195 h 513"/>
                <a:gd name="T56" fmla="*/ 63 w 306"/>
                <a:gd name="T57" fmla="*/ 191 h 513"/>
                <a:gd name="T58" fmla="*/ 69 w 306"/>
                <a:gd name="T59" fmla="*/ 200 h 513"/>
                <a:gd name="T60" fmla="*/ 45 w 306"/>
                <a:gd name="T61" fmla="*/ 194 h 513"/>
                <a:gd name="T62" fmla="*/ 47 w 306"/>
                <a:gd name="T63" fmla="*/ 202 h 513"/>
                <a:gd name="T64" fmla="*/ 49 w 306"/>
                <a:gd name="T65" fmla="*/ 220 h 513"/>
                <a:gd name="T66" fmla="*/ 48 w 306"/>
                <a:gd name="T67" fmla="*/ 230 h 513"/>
                <a:gd name="T68" fmla="*/ 44 w 306"/>
                <a:gd name="T69" fmla="*/ 220 h 513"/>
                <a:gd name="T70" fmla="*/ 37 w 306"/>
                <a:gd name="T71" fmla="*/ 208 h 513"/>
                <a:gd name="T72" fmla="*/ 32 w 306"/>
                <a:gd name="T73" fmla="*/ 222 h 513"/>
                <a:gd name="T74" fmla="*/ 30 w 306"/>
                <a:gd name="T75" fmla="*/ 241 h 513"/>
                <a:gd name="T76" fmla="*/ 29 w 306"/>
                <a:gd name="T77" fmla="*/ 255 h 513"/>
                <a:gd name="T78" fmla="*/ 35 w 306"/>
                <a:gd name="T79" fmla="*/ 270 h 513"/>
                <a:gd name="T80" fmla="*/ 46 w 306"/>
                <a:gd name="T81" fmla="*/ 293 h 513"/>
                <a:gd name="T82" fmla="*/ 53 w 306"/>
                <a:gd name="T83" fmla="*/ 311 h 513"/>
                <a:gd name="T84" fmla="*/ 58 w 306"/>
                <a:gd name="T85" fmla="*/ 320 h 513"/>
                <a:gd name="T86" fmla="*/ 64 w 306"/>
                <a:gd name="T87" fmla="*/ 332 h 513"/>
                <a:gd name="T88" fmla="*/ 67 w 306"/>
                <a:gd name="T89" fmla="*/ 349 h 513"/>
                <a:gd name="T90" fmla="*/ 60 w 306"/>
                <a:gd name="T91" fmla="*/ 366 h 513"/>
                <a:gd name="T92" fmla="*/ 70 w 306"/>
                <a:gd name="T93" fmla="*/ 378 h 513"/>
                <a:gd name="T94" fmla="*/ 90 w 306"/>
                <a:gd name="T95" fmla="*/ 386 h 513"/>
                <a:gd name="T96" fmla="*/ 103 w 306"/>
                <a:gd name="T97" fmla="*/ 392 h 513"/>
                <a:gd name="T98" fmla="*/ 113 w 306"/>
                <a:gd name="T99" fmla="*/ 400 h 513"/>
                <a:gd name="T100" fmla="*/ 124 w 306"/>
                <a:gd name="T101" fmla="*/ 411 h 513"/>
                <a:gd name="T102" fmla="*/ 141 w 306"/>
                <a:gd name="T103" fmla="*/ 421 h 513"/>
                <a:gd name="T104" fmla="*/ 136 w 306"/>
                <a:gd name="T105" fmla="*/ 429 h 513"/>
                <a:gd name="T106" fmla="*/ 142 w 306"/>
                <a:gd name="T107" fmla="*/ 435 h 513"/>
                <a:gd name="T108" fmla="*/ 157 w 306"/>
                <a:gd name="T109" fmla="*/ 436 h 513"/>
                <a:gd name="T110" fmla="*/ 161 w 306"/>
                <a:gd name="T111" fmla="*/ 453 h 513"/>
                <a:gd name="T112" fmla="*/ 174 w 306"/>
                <a:gd name="T113" fmla="*/ 474 h 513"/>
                <a:gd name="T114" fmla="*/ 166 w 306"/>
                <a:gd name="T115" fmla="*/ 490 h 513"/>
                <a:gd name="T116" fmla="*/ 173 w 306"/>
                <a:gd name="T117" fmla="*/ 486 h 513"/>
                <a:gd name="T118" fmla="*/ 171 w 306"/>
                <a:gd name="T119" fmla="*/ 496 h 513"/>
                <a:gd name="T120" fmla="*/ 195 w 306"/>
                <a:gd name="T121" fmla="*/ 500 h 513"/>
                <a:gd name="T122" fmla="*/ 270 w 306"/>
                <a:gd name="T123" fmla="*/ 508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6" h="513">
                  <a:moveTo>
                    <a:pt x="278" y="507"/>
                  </a:moveTo>
                  <a:cubicBezTo>
                    <a:pt x="282" y="510"/>
                    <a:pt x="284" y="504"/>
                    <a:pt x="282" y="502"/>
                  </a:cubicBezTo>
                  <a:cubicBezTo>
                    <a:pt x="281" y="500"/>
                    <a:pt x="279" y="495"/>
                    <a:pt x="274" y="489"/>
                  </a:cubicBezTo>
                  <a:cubicBezTo>
                    <a:pt x="269" y="482"/>
                    <a:pt x="281" y="469"/>
                    <a:pt x="281" y="469"/>
                  </a:cubicBezTo>
                  <a:cubicBezTo>
                    <a:pt x="283" y="463"/>
                    <a:pt x="283" y="463"/>
                    <a:pt x="283" y="463"/>
                  </a:cubicBezTo>
                  <a:cubicBezTo>
                    <a:pt x="286" y="463"/>
                    <a:pt x="290" y="459"/>
                    <a:pt x="290" y="455"/>
                  </a:cubicBezTo>
                  <a:cubicBezTo>
                    <a:pt x="290" y="450"/>
                    <a:pt x="294" y="445"/>
                    <a:pt x="300" y="443"/>
                  </a:cubicBezTo>
                  <a:cubicBezTo>
                    <a:pt x="306" y="441"/>
                    <a:pt x="304" y="434"/>
                    <a:pt x="301" y="432"/>
                  </a:cubicBezTo>
                  <a:cubicBezTo>
                    <a:pt x="298" y="431"/>
                    <a:pt x="298" y="428"/>
                    <a:pt x="296" y="423"/>
                  </a:cubicBezTo>
                  <a:cubicBezTo>
                    <a:pt x="294" y="418"/>
                    <a:pt x="294" y="417"/>
                    <a:pt x="294" y="412"/>
                  </a:cubicBezTo>
                  <a:cubicBezTo>
                    <a:pt x="294" y="407"/>
                    <a:pt x="290" y="405"/>
                    <a:pt x="290" y="405"/>
                  </a:cubicBezTo>
                  <a:cubicBezTo>
                    <a:pt x="290" y="405"/>
                    <a:pt x="141" y="181"/>
                    <a:pt x="143" y="179"/>
                  </a:cubicBezTo>
                  <a:cubicBezTo>
                    <a:pt x="144" y="178"/>
                    <a:pt x="143" y="176"/>
                    <a:pt x="144" y="174"/>
                  </a:cubicBezTo>
                  <a:cubicBezTo>
                    <a:pt x="145" y="172"/>
                    <a:pt x="152" y="161"/>
                    <a:pt x="152" y="161"/>
                  </a:cubicBezTo>
                  <a:cubicBezTo>
                    <a:pt x="147" y="161"/>
                    <a:pt x="148" y="154"/>
                    <a:pt x="148" y="154"/>
                  </a:cubicBezTo>
                  <a:cubicBezTo>
                    <a:pt x="181" y="43"/>
                    <a:pt x="181" y="43"/>
                    <a:pt x="181" y="43"/>
                  </a:cubicBezTo>
                  <a:cubicBezTo>
                    <a:pt x="40" y="0"/>
                    <a:pt x="40" y="0"/>
                    <a:pt x="40" y="0"/>
                  </a:cubicBezTo>
                  <a:cubicBezTo>
                    <a:pt x="39" y="1"/>
                    <a:pt x="38" y="2"/>
                    <a:pt x="37" y="1"/>
                  </a:cubicBezTo>
                  <a:cubicBezTo>
                    <a:pt x="35" y="0"/>
                    <a:pt x="32" y="2"/>
                    <a:pt x="32" y="3"/>
                  </a:cubicBezTo>
                  <a:cubicBezTo>
                    <a:pt x="32" y="5"/>
                    <a:pt x="34" y="8"/>
                    <a:pt x="36" y="9"/>
                  </a:cubicBezTo>
                  <a:cubicBezTo>
                    <a:pt x="37" y="11"/>
                    <a:pt x="37" y="13"/>
                    <a:pt x="37" y="15"/>
                  </a:cubicBezTo>
                  <a:cubicBezTo>
                    <a:pt x="36" y="18"/>
                    <a:pt x="35" y="24"/>
                    <a:pt x="35" y="25"/>
                  </a:cubicBezTo>
                  <a:cubicBezTo>
                    <a:pt x="35" y="27"/>
                    <a:pt x="32" y="35"/>
                    <a:pt x="28" y="35"/>
                  </a:cubicBezTo>
                  <a:cubicBezTo>
                    <a:pt x="27" y="35"/>
                    <a:pt x="27" y="35"/>
                    <a:pt x="27" y="35"/>
                  </a:cubicBezTo>
                  <a:cubicBezTo>
                    <a:pt x="27" y="35"/>
                    <a:pt x="26" y="46"/>
                    <a:pt x="26" y="46"/>
                  </a:cubicBezTo>
                  <a:cubicBezTo>
                    <a:pt x="26" y="46"/>
                    <a:pt x="26" y="49"/>
                    <a:pt x="24" y="51"/>
                  </a:cubicBezTo>
                  <a:cubicBezTo>
                    <a:pt x="21" y="53"/>
                    <a:pt x="17" y="57"/>
                    <a:pt x="14" y="61"/>
                  </a:cubicBezTo>
                  <a:cubicBezTo>
                    <a:pt x="11" y="65"/>
                    <a:pt x="9" y="70"/>
                    <a:pt x="9" y="71"/>
                  </a:cubicBezTo>
                  <a:cubicBezTo>
                    <a:pt x="9" y="72"/>
                    <a:pt x="8" y="75"/>
                    <a:pt x="10" y="78"/>
                  </a:cubicBezTo>
                  <a:cubicBezTo>
                    <a:pt x="11" y="81"/>
                    <a:pt x="14" y="86"/>
                    <a:pt x="14" y="86"/>
                  </a:cubicBezTo>
                  <a:cubicBezTo>
                    <a:pt x="14" y="89"/>
                    <a:pt x="14" y="89"/>
                    <a:pt x="14" y="89"/>
                  </a:cubicBezTo>
                  <a:cubicBezTo>
                    <a:pt x="16" y="93"/>
                    <a:pt x="16" y="93"/>
                    <a:pt x="16" y="93"/>
                  </a:cubicBezTo>
                  <a:cubicBezTo>
                    <a:pt x="16" y="93"/>
                    <a:pt x="17" y="98"/>
                    <a:pt x="17" y="102"/>
                  </a:cubicBezTo>
                  <a:cubicBezTo>
                    <a:pt x="17" y="106"/>
                    <a:pt x="17" y="109"/>
                    <a:pt x="15" y="113"/>
                  </a:cubicBezTo>
                  <a:cubicBezTo>
                    <a:pt x="14" y="116"/>
                    <a:pt x="11" y="119"/>
                    <a:pt x="11" y="121"/>
                  </a:cubicBezTo>
                  <a:cubicBezTo>
                    <a:pt x="10" y="123"/>
                    <a:pt x="12" y="125"/>
                    <a:pt x="12" y="127"/>
                  </a:cubicBezTo>
                  <a:cubicBezTo>
                    <a:pt x="12" y="129"/>
                    <a:pt x="11" y="130"/>
                    <a:pt x="9" y="131"/>
                  </a:cubicBezTo>
                  <a:cubicBezTo>
                    <a:pt x="7" y="132"/>
                    <a:pt x="7" y="132"/>
                    <a:pt x="7" y="134"/>
                  </a:cubicBezTo>
                  <a:cubicBezTo>
                    <a:pt x="7" y="136"/>
                    <a:pt x="6" y="137"/>
                    <a:pt x="5" y="137"/>
                  </a:cubicBezTo>
                  <a:cubicBezTo>
                    <a:pt x="3" y="138"/>
                    <a:pt x="0" y="139"/>
                    <a:pt x="0" y="141"/>
                  </a:cubicBezTo>
                  <a:cubicBezTo>
                    <a:pt x="0" y="142"/>
                    <a:pt x="1" y="143"/>
                    <a:pt x="2" y="144"/>
                  </a:cubicBezTo>
                  <a:cubicBezTo>
                    <a:pt x="4" y="144"/>
                    <a:pt x="6" y="145"/>
                    <a:pt x="6" y="145"/>
                  </a:cubicBezTo>
                  <a:cubicBezTo>
                    <a:pt x="7" y="145"/>
                    <a:pt x="9" y="143"/>
                    <a:pt x="10" y="143"/>
                  </a:cubicBezTo>
                  <a:cubicBezTo>
                    <a:pt x="11" y="144"/>
                    <a:pt x="14" y="148"/>
                    <a:pt x="14" y="150"/>
                  </a:cubicBezTo>
                  <a:cubicBezTo>
                    <a:pt x="14" y="152"/>
                    <a:pt x="14" y="154"/>
                    <a:pt x="15" y="156"/>
                  </a:cubicBezTo>
                  <a:cubicBezTo>
                    <a:pt x="17" y="158"/>
                    <a:pt x="20" y="160"/>
                    <a:pt x="20" y="162"/>
                  </a:cubicBezTo>
                  <a:cubicBezTo>
                    <a:pt x="21" y="165"/>
                    <a:pt x="22" y="168"/>
                    <a:pt x="23" y="168"/>
                  </a:cubicBezTo>
                  <a:cubicBezTo>
                    <a:pt x="25" y="168"/>
                    <a:pt x="25" y="168"/>
                    <a:pt x="26" y="169"/>
                  </a:cubicBezTo>
                  <a:cubicBezTo>
                    <a:pt x="26" y="170"/>
                    <a:pt x="28" y="178"/>
                    <a:pt x="29" y="179"/>
                  </a:cubicBezTo>
                  <a:cubicBezTo>
                    <a:pt x="29" y="179"/>
                    <a:pt x="23" y="177"/>
                    <a:pt x="20" y="181"/>
                  </a:cubicBezTo>
                  <a:cubicBezTo>
                    <a:pt x="18" y="184"/>
                    <a:pt x="19" y="191"/>
                    <a:pt x="21" y="193"/>
                  </a:cubicBezTo>
                  <a:cubicBezTo>
                    <a:pt x="22" y="195"/>
                    <a:pt x="24" y="195"/>
                    <a:pt x="24" y="193"/>
                  </a:cubicBezTo>
                  <a:cubicBezTo>
                    <a:pt x="25" y="192"/>
                    <a:pt x="26" y="190"/>
                    <a:pt x="27" y="190"/>
                  </a:cubicBezTo>
                  <a:cubicBezTo>
                    <a:pt x="29" y="190"/>
                    <a:pt x="30" y="191"/>
                    <a:pt x="30" y="195"/>
                  </a:cubicBezTo>
                  <a:cubicBezTo>
                    <a:pt x="30" y="198"/>
                    <a:pt x="32" y="201"/>
                    <a:pt x="35" y="201"/>
                  </a:cubicBezTo>
                  <a:cubicBezTo>
                    <a:pt x="38" y="200"/>
                    <a:pt x="41" y="198"/>
                    <a:pt x="41" y="195"/>
                  </a:cubicBezTo>
                  <a:cubicBezTo>
                    <a:pt x="42" y="191"/>
                    <a:pt x="45" y="187"/>
                    <a:pt x="49" y="189"/>
                  </a:cubicBezTo>
                  <a:cubicBezTo>
                    <a:pt x="53" y="192"/>
                    <a:pt x="58" y="192"/>
                    <a:pt x="63" y="191"/>
                  </a:cubicBezTo>
                  <a:cubicBezTo>
                    <a:pt x="67" y="190"/>
                    <a:pt x="77" y="188"/>
                    <a:pt x="76" y="192"/>
                  </a:cubicBezTo>
                  <a:cubicBezTo>
                    <a:pt x="75" y="197"/>
                    <a:pt x="72" y="200"/>
                    <a:pt x="69" y="200"/>
                  </a:cubicBezTo>
                  <a:cubicBezTo>
                    <a:pt x="65" y="200"/>
                    <a:pt x="62" y="195"/>
                    <a:pt x="57" y="195"/>
                  </a:cubicBezTo>
                  <a:cubicBezTo>
                    <a:pt x="52" y="195"/>
                    <a:pt x="47" y="192"/>
                    <a:pt x="45" y="194"/>
                  </a:cubicBezTo>
                  <a:cubicBezTo>
                    <a:pt x="44" y="196"/>
                    <a:pt x="45" y="199"/>
                    <a:pt x="45" y="199"/>
                  </a:cubicBezTo>
                  <a:cubicBezTo>
                    <a:pt x="45" y="199"/>
                    <a:pt x="47" y="199"/>
                    <a:pt x="47" y="202"/>
                  </a:cubicBezTo>
                  <a:cubicBezTo>
                    <a:pt x="47" y="204"/>
                    <a:pt x="47" y="209"/>
                    <a:pt x="47" y="211"/>
                  </a:cubicBezTo>
                  <a:cubicBezTo>
                    <a:pt x="47" y="213"/>
                    <a:pt x="48" y="217"/>
                    <a:pt x="49" y="220"/>
                  </a:cubicBezTo>
                  <a:cubicBezTo>
                    <a:pt x="50" y="222"/>
                    <a:pt x="52" y="228"/>
                    <a:pt x="52" y="229"/>
                  </a:cubicBezTo>
                  <a:cubicBezTo>
                    <a:pt x="51" y="231"/>
                    <a:pt x="48" y="232"/>
                    <a:pt x="48" y="230"/>
                  </a:cubicBezTo>
                  <a:cubicBezTo>
                    <a:pt x="47" y="227"/>
                    <a:pt x="46" y="226"/>
                    <a:pt x="45" y="225"/>
                  </a:cubicBezTo>
                  <a:cubicBezTo>
                    <a:pt x="44" y="224"/>
                    <a:pt x="44" y="223"/>
                    <a:pt x="44" y="220"/>
                  </a:cubicBezTo>
                  <a:cubicBezTo>
                    <a:pt x="43" y="217"/>
                    <a:pt x="44" y="208"/>
                    <a:pt x="42" y="205"/>
                  </a:cubicBezTo>
                  <a:cubicBezTo>
                    <a:pt x="42" y="205"/>
                    <a:pt x="38" y="206"/>
                    <a:pt x="37" y="208"/>
                  </a:cubicBezTo>
                  <a:cubicBezTo>
                    <a:pt x="36" y="209"/>
                    <a:pt x="33" y="208"/>
                    <a:pt x="33" y="211"/>
                  </a:cubicBezTo>
                  <a:cubicBezTo>
                    <a:pt x="32" y="215"/>
                    <a:pt x="32" y="219"/>
                    <a:pt x="32" y="222"/>
                  </a:cubicBezTo>
                  <a:cubicBezTo>
                    <a:pt x="32" y="225"/>
                    <a:pt x="31" y="229"/>
                    <a:pt x="28" y="232"/>
                  </a:cubicBezTo>
                  <a:cubicBezTo>
                    <a:pt x="28" y="232"/>
                    <a:pt x="31" y="236"/>
                    <a:pt x="30" y="241"/>
                  </a:cubicBezTo>
                  <a:cubicBezTo>
                    <a:pt x="30" y="245"/>
                    <a:pt x="28" y="249"/>
                    <a:pt x="28" y="251"/>
                  </a:cubicBezTo>
                  <a:cubicBezTo>
                    <a:pt x="27" y="252"/>
                    <a:pt x="28" y="255"/>
                    <a:pt x="29" y="255"/>
                  </a:cubicBezTo>
                  <a:cubicBezTo>
                    <a:pt x="31" y="255"/>
                    <a:pt x="37" y="257"/>
                    <a:pt x="38" y="265"/>
                  </a:cubicBezTo>
                  <a:cubicBezTo>
                    <a:pt x="38" y="265"/>
                    <a:pt x="35" y="267"/>
                    <a:pt x="35" y="270"/>
                  </a:cubicBezTo>
                  <a:cubicBezTo>
                    <a:pt x="35" y="273"/>
                    <a:pt x="38" y="276"/>
                    <a:pt x="40" y="279"/>
                  </a:cubicBezTo>
                  <a:cubicBezTo>
                    <a:pt x="42" y="283"/>
                    <a:pt x="45" y="290"/>
                    <a:pt x="46" y="293"/>
                  </a:cubicBezTo>
                  <a:cubicBezTo>
                    <a:pt x="47" y="296"/>
                    <a:pt x="50" y="298"/>
                    <a:pt x="50" y="301"/>
                  </a:cubicBezTo>
                  <a:cubicBezTo>
                    <a:pt x="50" y="303"/>
                    <a:pt x="50" y="311"/>
                    <a:pt x="53" y="311"/>
                  </a:cubicBezTo>
                  <a:cubicBezTo>
                    <a:pt x="57" y="311"/>
                    <a:pt x="57" y="312"/>
                    <a:pt x="57" y="314"/>
                  </a:cubicBezTo>
                  <a:cubicBezTo>
                    <a:pt x="57" y="317"/>
                    <a:pt x="56" y="318"/>
                    <a:pt x="58" y="320"/>
                  </a:cubicBezTo>
                  <a:cubicBezTo>
                    <a:pt x="60" y="323"/>
                    <a:pt x="64" y="325"/>
                    <a:pt x="64" y="327"/>
                  </a:cubicBezTo>
                  <a:cubicBezTo>
                    <a:pt x="65" y="328"/>
                    <a:pt x="65" y="329"/>
                    <a:pt x="64" y="332"/>
                  </a:cubicBezTo>
                  <a:cubicBezTo>
                    <a:pt x="62" y="336"/>
                    <a:pt x="62" y="338"/>
                    <a:pt x="64" y="339"/>
                  </a:cubicBezTo>
                  <a:cubicBezTo>
                    <a:pt x="67" y="340"/>
                    <a:pt x="68" y="345"/>
                    <a:pt x="67" y="349"/>
                  </a:cubicBezTo>
                  <a:cubicBezTo>
                    <a:pt x="65" y="353"/>
                    <a:pt x="63" y="355"/>
                    <a:pt x="65" y="361"/>
                  </a:cubicBezTo>
                  <a:cubicBezTo>
                    <a:pt x="65" y="361"/>
                    <a:pt x="60" y="364"/>
                    <a:pt x="60" y="366"/>
                  </a:cubicBezTo>
                  <a:cubicBezTo>
                    <a:pt x="60" y="369"/>
                    <a:pt x="62" y="371"/>
                    <a:pt x="63" y="374"/>
                  </a:cubicBezTo>
                  <a:cubicBezTo>
                    <a:pt x="65" y="376"/>
                    <a:pt x="67" y="378"/>
                    <a:pt x="70" y="378"/>
                  </a:cubicBezTo>
                  <a:cubicBezTo>
                    <a:pt x="73" y="378"/>
                    <a:pt x="79" y="381"/>
                    <a:pt x="83" y="384"/>
                  </a:cubicBezTo>
                  <a:cubicBezTo>
                    <a:pt x="88" y="386"/>
                    <a:pt x="87" y="386"/>
                    <a:pt x="90" y="386"/>
                  </a:cubicBezTo>
                  <a:cubicBezTo>
                    <a:pt x="92" y="385"/>
                    <a:pt x="95" y="385"/>
                    <a:pt x="98" y="387"/>
                  </a:cubicBezTo>
                  <a:cubicBezTo>
                    <a:pt x="100" y="389"/>
                    <a:pt x="103" y="392"/>
                    <a:pt x="103" y="392"/>
                  </a:cubicBezTo>
                  <a:cubicBezTo>
                    <a:pt x="103" y="392"/>
                    <a:pt x="104" y="393"/>
                    <a:pt x="106" y="393"/>
                  </a:cubicBezTo>
                  <a:cubicBezTo>
                    <a:pt x="108" y="393"/>
                    <a:pt x="111" y="397"/>
                    <a:pt x="113" y="400"/>
                  </a:cubicBezTo>
                  <a:cubicBezTo>
                    <a:pt x="115" y="403"/>
                    <a:pt x="119" y="406"/>
                    <a:pt x="119" y="406"/>
                  </a:cubicBezTo>
                  <a:cubicBezTo>
                    <a:pt x="119" y="406"/>
                    <a:pt x="120" y="411"/>
                    <a:pt x="124" y="411"/>
                  </a:cubicBezTo>
                  <a:cubicBezTo>
                    <a:pt x="129" y="410"/>
                    <a:pt x="129" y="409"/>
                    <a:pt x="132" y="412"/>
                  </a:cubicBezTo>
                  <a:cubicBezTo>
                    <a:pt x="135" y="415"/>
                    <a:pt x="141" y="418"/>
                    <a:pt x="141" y="421"/>
                  </a:cubicBezTo>
                  <a:cubicBezTo>
                    <a:pt x="140" y="423"/>
                    <a:pt x="138" y="425"/>
                    <a:pt x="137" y="426"/>
                  </a:cubicBezTo>
                  <a:cubicBezTo>
                    <a:pt x="136" y="426"/>
                    <a:pt x="136" y="428"/>
                    <a:pt x="136" y="429"/>
                  </a:cubicBezTo>
                  <a:cubicBezTo>
                    <a:pt x="136" y="430"/>
                    <a:pt x="135" y="435"/>
                    <a:pt x="137" y="435"/>
                  </a:cubicBezTo>
                  <a:cubicBezTo>
                    <a:pt x="139" y="435"/>
                    <a:pt x="140" y="435"/>
                    <a:pt x="142" y="435"/>
                  </a:cubicBezTo>
                  <a:cubicBezTo>
                    <a:pt x="145" y="434"/>
                    <a:pt x="147" y="433"/>
                    <a:pt x="150" y="435"/>
                  </a:cubicBezTo>
                  <a:cubicBezTo>
                    <a:pt x="152" y="437"/>
                    <a:pt x="156" y="436"/>
                    <a:pt x="157" y="436"/>
                  </a:cubicBezTo>
                  <a:cubicBezTo>
                    <a:pt x="158" y="436"/>
                    <a:pt x="162" y="438"/>
                    <a:pt x="160" y="441"/>
                  </a:cubicBezTo>
                  <a:cubicBezTo>
                    <a:pt x="158" y="445"/>
                    <a:pt x="158" y="450"/>
                    <a:pt x="161" y="453"/>
                  </a:cubicBezTo>
                  <a:cubicBezTo>
                    <a:pt x="164" y="456"/>
                    <a:pt x="171" y="463"/>
                    <a:pt x="171" y="463"/>
                  </a:cubicBezTo>
                  <a:cubicBezTo>
                    <a:pt x="171" y="463"/>
                    <a:pt x="177" y="469"/>
                    <a:pt x="174" y="474"/>
                  </a:cubicBezTo>
                  <a:cubicBezTo>
                    <a:pt x="172" y="479"/>
                    <a:pt x="166" y="485"/>
                    <a:pt x="166" y="485"/>
                  </a:cubicBezTo>
                  <a:cubicBezTo>
                    <a:pt x="166" y="485"/>
                    <a:pt x="164" y="489"/>
                    <a:pt x="166" y="490"/>
                  </a:cubicBezTo>
                  <a:cubicBezTo>
                    <a:pt x="168" y="491"/>
                    <a:pt x="170" y="490"/>
                    <a:pt x="170" y="489"/>
                  </a:cubicBezTo>
                  <a:cubicBezTo>
                    <a:pt x="171" y="488"/>
                    <a:pt x="173" y="486"/>
                    <a:pt x="173" y="486"/>
                  </a:cubicBezTo>
                  <a:cubicBezTo>
                    <a:pt x="173" y="486"/>
                    <a:pt x="175" y="487"/>
                    <a:pt x="175" y="490"/>
                  </a:cubicBezTo>
                  <a:cubicBezTo>
                    <a:pt x="175" y="493"/>
                    <a:pt x="171" y="496"/>
                    <a:pt x="171" y="496"/>
                  </a:cubicBezTo>
                  <a:cubicBezTo>
                    <a:pt x="173" y="499"/>
                    <a:pt x="173" y="499"/>
                    <a:pt x="173" y="499"/>
                  </a:cubicBezTo>
                  <a:cubicBezTo>
                    <a:pt x="195" y="500"/>
                    <a:pt x="195" y="500"/>
                    <a:pt x="195" y="500"/>
                  </a:cubicBezTo>
                  <a:cubicBezTo>
                    <a:pt x="266" y="506"/>
                    <a:pt x="266" y="506"/>
                    <a:pt x="266" y="506"/>
                  </a:cubicBezTo>
                  <a:cubicBezTo>
                    <a:pt x="266" y="506"/>
                    <a:pt x="270" y="506"/>
                    <a:pt x="270" y="508"/>
                  </a:cubicBezTo>
                  <a:cubicBezTo>
                    <a:pt x="277" y="513"/>
                    <a:pt x="278" y="507"/>
                    <a:pt x="278" y="50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1253"/>
            <p:cNvSpPr>
              <a:spLocks/>
            </p:cNvSpPr>
            <p:nvPr/>
          </p:nvSpPr>
          <p:spPr bwMode="auto">
            <a:xfrm>
              <a:off x="1523143" y="1725807"/>
              <a:ext cx="588605" cy="643296"/>
            </a:xfrm>
            <a:custGeom>
              <a:avLst/>
              <a:gdLst>
                <a:gd name="T0" fmla="*/ 73 w 258"/>
                <a:gd name="T1" fmla="*/ 0 h 291"/>
                <a:gd name="T2" fmla="*/ 65 w 258"/>
                <a:gd name="T3" fmla="*/ 39 h 291"/>
                <a:gd name="T4" fmla="*/ 57 w 258"/>
                <a:gd name="T5" fmla="*/ 31 h 291"/>
                <a:gd name="T6" fmla="*/ 48 w 258"/>
                <a:gd name="T7" fmla="*/ 28 h 291"/>
                <a:gd name="T8" fmla="*/ 36 w 258"/>
                <a:gd name="T9" fmla="*/ 41 h 291"/>
                <a:gd name="T10" fmla="*/ 32 w 258"/>
                <a:gd name="T11" fmla="*/ 51 h 291"/>
                <a:gd name="T12" fmla="*/ 31 w 258"/>
                <a:gd name="T13" fmla="*/ 61 h 291"/>
                <a:gd name="T14" fmla="*/ 33 w 258"/>
                <a:gd name="T15" fmla="*/ 79 h 291"/>
                <a:gd name="T16" fmla="*/ 28 w 258"/>
                <a:gd name="T17" fmla="*/ 84 h 291"/>
                <a:gd name="T18" fmla="*/ 32 w 258"/>
                <a:gd name="T19" fmla="*/ 91 h 291"/>
                <a:gd name="T20" fmla="*/ 34 w 258"/>
                <a:gd name="T21" fmla="*/ 102 h 291"/>
                <a:gd name="T22" fmla="*/ 39 w 258"/>
                <a:gd name="T23" fmla="*/ 111 h 291"/>
                <a:gd name="T24" fmla="*/ 38 w 258"/>
                <a:gd name="T25" fmla="*/ 122 h 291"/>
                <a:gd name="T26" fmla="*/ 28 w 258"/>
                <a:gd name="T27" fmla="*/ 134 h 291"/>
                <a:gd name="T28" fmla="*/ 21 w 258"/>
                <a:gd name="T29" fmla="*/ 142 h 291"/>
                <a:gd name="T30" fmla="*/ 19 w 258"/>
                <a:gd name="T31" fmla="*/ 148 h 291"/>
                <a:gd name="T32" fmla="*/ 12 w 258"/>
                <a:gd name="T33" fmla="*/ 168 h 291"/>
                <a:gd name="T34" fmla="*/ 20 w 258"/>
                <a:gd name="T35" fmla="*/ 181 h 291"/>
                <a:gd name="T36" fmla="*/ 16 w 258"/>
                <a:gd name="T37" fmla="*/ 186 h 291"/>
                <a:gd name="T38" fmla="*/ 8 w 258"/>
                <a:gd name="T39" fmla="*/ 187 h 291"/>
                <a:gd name="T40" fmla="*/ 0 w 258"/>
                <a:gd name="T41" fmla="*/ 197 h 291"/>
                <a:gd name="T42" fmla="*/ 141 w 258"/>
                <a:gd name="T43" fmla="*/ 277 h 291"/>
                <a:gd name="T44" fmla="*/ 223 w 258"/>
                <a:gd name="T45" fmla="*/ 291 h 291"/>
                <a:gd name="T46" fmla="*/ 258 w 258"/>
                <a:gd name="T47" fmla="*/ 33 h 291"/>
                <a:gd name="T48" fmla="*/ 73 w 258"/>
                <a:gd name="T49"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8" h="291">
                  <a:moveTo>
                    <a:pt x="73" y="0"/>
                  </a:moveTo>
                  <a:cubicBezTo>
                    <a:pt x="65" y="39"/>
                    <a:pt x="65" y="39"/>
                    <a:pt x="65" y="39"/>
                  </a:cubicBezTo>
                  <a:cubicBezTo>
                    <a:pt x="65" y="39"/>
                    <a:pt x="59" y="35"/>
                    <a:pt x="57" y="31"/>
                  </a:cubicBezTo>
                  <a:cubicBezTo>
                    <a:pt x="56" y="27"/>
                    <a:pt x="56" y="28"/>
                    <a:pt x="48" y="28"/>
                  </a:cubicBezTo>
                  <a:cubicBezTo>
                    <a:pt x="39" y="27"/>
                    <a:pt x="36" y="36"/>
                    <a:pt x="36" y="41"/>
                  </a:cubicBezTo>
                  <a:cubicBezTo>
                    <a:pt x="36" y="45"/>
                    <a:pt x="33" y="48"/>
                    <a:pt x="32" y="51"/>
                  </a:cubicBezTo>
                  <a:cubicBezTo>
                    <a:pt x="31" y="53"/>
                    <a:pt x="30" y="58"/>
                    <a:pt x="31" y="61"/>
                  </a:cubicBezTo>
                  <a:cubicBezTo>
                    <a:pt x="33" y="65"/>
                    <a:pt x="33" y="72"/>
                    <a:pt x="33" y="79"/>
                  </a:cubicBezTo>
                  <a:cubicBezTo>
                    <a:pt x="33" y="85"/>
                    <a:pt x="28" y="84"/>
                    <a:pt x="28" y="84"/>
                  </a:cubicBezTo>
                  <a:cubicBezTo>
                    <a:pt x="28" y="84"/>
                    <a:pt x="32" y="86"/>
                    <a:pt x="32" y="91"/>
                  </a:cubicBezTo>
                  <a:cubicBezTo>
                    <a:pt x="32" y="96"/>
                    <a:pt x="32" y="97"/>
                    <a:pt x="34" y="102"/>
                  </a:cubicBezTo>
                  <a:cubicBezTo>
                    <a:pt x="36" y="107"/>
                    <a:pt x="36" y="110"/>
                    <a:pt x="39" y="111"/>
                  </a:cubicBezTo>
                  <a:cubicBezTo>
                    <a:pt x="42" y="113"/>
                    <a:pt x="44" y="120"/>
                    <a:pt x="38" y="122"/>
                  </a:cubicBezTo>
                  <a:cubicBezTo>
                    <a:pt x="32" y="124"/>
                    <a:pt x="28" y="129"/>
                    <a:pt x="28" y="134"/>
                  </a:cubicBezTo>
                  <a:cubicBezTo>
                    <a:pt x="28" y="138"/>
                    <a:pt x="24" y="142"/>
                    <a:pt x="21" y="142"/>
                  </a:cubicBezTo>
                  <a:cubicBezTo>
                    <a:pt x="19" y="148"/>
                    <a:pt x="19" y="148"/>
                    <a:pt x="19" y="148"/>
                  </a:cubicBezTo>
                  <a:cubicBezTo>
                    <a:pt x="19" y="148"/>
                    <a:pt x="7" y="161"/>
                    <a:pt x="12" y="168"/>
                  </a:cubicBezTo>
                  <a:cubicBezTo>
                    <a:pt x="17" y="174"/>
                    <a:pt x="19" y="179"/>
                    <a:pt x="20" y="181"/>
                  </a:cubicBezTo>
                  <a:cubicBezTo>
                    <a:pt x="22" y="183"/>
                    <a:pt x="20" y="189"/>
                    <a:pt x="16" y="186"/>
                  </a:cubicBezTo>
                  <a:cubicBezTo>
                    <a:pt x="16" y="186"/>
                    <a:pt x="15" y="192"/>
                    <a:pt x="8" y="187"/>
                  </a:cubicBezTo>
                  <a:cubicBezTo>
                    <a:pt x="8" y="187"/>
                    <a:pt x="1" y="192"/>
                    <a:pt x="0" y="197"/>
                  </a:cubicBezTo>
                  <a:cubicBezTo>
                    <a:pt x="141" y="277"/>
                    <a:pt x="141" y="277"/>
                    <a:pt x="141" y="277"/>
                  </a:cubicBezTo>
                  <a:cubicBezTo>
                    <a:pt x="223" y="291"/>
                    <a:pt x="223" y="291"/>
                    <a:pt x="223" y="291"/>
                  </a:cubicBezTo>
                  <a:cubicBezTo>
                    <a:pt x="258" y="33"/>
                    <a:pt x="258" y="33"/>
                    <a:pt x="258" y="33"/>
                  </a:cubicBezTo>
                  <a:lnTo>
                    <a:pt x="73"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1254"/>
            <p:cNvSpPr>
              <a:spLocks/>
            </p:cNvSpPr>
            <p:nvPr/>
          </p:nvSpPr>
          <p:spPr bwMode="auto">
            <a:xfrm>
              <a:off x="2250823" y="1911163"/>
              <a:ext cx="1164568" cy="1117590"/>
            </a:xfrm>
            <a:custGeom>
              <a:avLst/>
              <a:gdLst>
                <a:gd name="T0" fmla="*/ 472 w 511"/>
                <a:gd name="T1" fmla="*/ 150 h 505"/>
                <a:gd name="T2" fmla="*/ 445 w 511"/>
                <a:gd name="T3" fmla="*/ 137 h 505"/>
                <a:gd name="T4" fmla="*/ 416 w 511"/>
                <a:gd name="T5" fmla="*/ 139 h 505"/>
                <a:gd name="T6" fmla="*/ 404 w 511"/>
                <a:gd name="T7" fmla="*/ 144 h 505"/>
                <a:gd name="T8" fmla="*/ 387 w 511"/>
                <a:gd name="T9" fmla="*/ 133 h 505"/>
                <a:gd name="T10" fmla="*/ 379 w 511"/>
                <a:gd name="T11" fmla="*/ 140 h 505"/>
                <a:gd name="T12" fmla="*/ 361 w 511"/>
                <a:gd name="T13" fmla="*/ 137 h 505"/>
                <a:gd name="T14" fmla="*/ 349 w 511"/>
                <a:gd name="T15" fmla="*/ 140 h 505"/>
                <a:gd name="T16" fmla="*/ 330 w 511"/>
                <a:gd name="T17" fmla="*/ 124 h 505"/>
                <a:gd name="T18" fmla="*/ 325 w 511"/>
                <a:gd name="T19" fmla="*/ 129 h 505"/>
                <a:gd name="T20" fmla="*/ 308 w 511"/>
                <a:gd name="T21" fmla="*/ 122 h 505"/>
                <a:gd name="T22" fmla="*/ 293 w 511"/>
                <a:gd name="T23" fmla="*/ 111 h 505"/>
                <a:gd name="T24" fmla="*/ 266 w 511"/>
                <a:gd name="T25" fmla="*/ 101 h 505"/>
                <a:gd name="T26" fmla="*/ 154 w 511"/>
                <a:gd name="T27" fmla="*/ 0 h 505"/>
                <a:gd name="T28" fmla="*/ 0 w 511"/>
                <a:gd name="T29" fmla="*/ 201 h 505"/>
                <a:gd name="T30" fmla="*/ 15 w 511"/>
                <a:gd name="T31" fmla="*/ 220 h 505"/>
                <a:gd name="T32" fmla="*/ 42 w 511"/>
                <a:gd name="T33" fmla="*/ 251 h 505"/>
                <a:gd name="T34" fmla="*/ 61 w 511"/>
                <a:gd name="T35" fmla="*/ 287 h 505"/>
                <a:gd name="T36" fmla="*/ 87 w 511"/>
                <a:gd name="T37" fmla="*/ 327 h 505"/>
                <a:gd name="T38" fmla="*/ 109 w 511"/>
                <a:gd name="T39" fmla="*/ 341 h 505"/>
                <a:gd name="T40" fmla="*/ 140 w 511"/>
                <a:gd name="T41" fmla="*/ 317 h 505"/>
                <a:gd name="T42" fmla="*/ 167 w 511"/>
                <a:gd name="T43" fmla="*/ 313 h 505"/>
                <a:gd name="T44" fmla="*/ 193 w 511"/>
                <a:gd name="T45" fmla="*/ 320 h 505"/>
                <a:gd name="T46" fmla="*/ 218 w 511"/>
                <a:gd name="T47" fmla="*/ 346 h 505"/>
                <a:gd name="T48" fmla="*/ 243 w 511"/>
                <a:gd name="T49" fmla="*/ 385 h 505"/>
                <a:gd name="T50" fmla="*/ 268 w 511"/>
                <a:gd name="T51" fmla="*/ 423 h 505"/>
                <a:gd name="T52" fmla="*/ 280 w 511"/>
                <a:gd name="T53" fmla="*/ 460 h 505"/>
                <a:gd name="T54" fmla="*/ 303 w 511"/>
                <a:gd name="T55" fmla="*/ 487 h 505"/>
                <a:gd name="T56" fmla="*/ 346 w 511"/>
                <a:gd name="T57" fmla="*/ 494 h 505"/>
                <a:gd name="T58" fmla="*/ 363 w 511"/>
                <a:gd name="T59" fmla="*/ 481 h 505"/>
                <a:gd name="T60" fmla="*/ 359 w 511"/>
                <a:gd name="T61" fmla="*/ 428 h 505"/>
                <a:gd name="T62" fmla="*/ 359 w 511"/>
                <a:gd name="T63" fmla="*/ 485 h 505"/>
                <a:gd name="T64" fmla="*/ 347 w 511"/>
                <a:gd name="T65" fmla="*/ 448 h 505"/>
                <a:gd name="T66" fmla="*/ 342 w 511"/>
                <a:gd name="T67" fmla="*/ 435 h 505"/>
                <a:gd name="T68" fmla="*/ 357 w 511"/>
                <a:gd name="T69" fmla="*/ 424 h 505"/>
                <a:gd name="T70" fmla="*/ 361 w 511"/>
                <a:gd name="T71" fmla="*/ 410 h 505"/>
                <a:gd name="T72" fmla="*/ 379 w 511"/>
                <a:gd name="T73" fmla="*/ 390 h 505"/>
                <a:gd name="T74" fmla="*/ 370 w 511"/>
                <a:gd name="T75" fmla="*/ 409 h 505"/>
                <a:gd name="T76" fmla="*/ 393 w 511"/>
                <a:gd name="T77" fmla="*/ 386 h 505"/>
                <a:gd name="T78" fmla="*/ 395 w 511"/>
                <a:gd name="T79" fmla="*/ 370 h 505"/>
                <a:gd name="T80" fmla="*/ 394 w 511"/>
                <a:gd name="T81" fmla="*/ 385 h 505"/>
                <a:gd name="T82" fmla="*/ 409 w 511"/>
                <a:gd name="T83" fmla="*/ 378 h 505"/>
                <a:gd name="T84" fmla="*/ 425 w 511"/>
                <a:gd name="T85" fmla="*/ 369 h 505"/>
                <a:gd name="T86" fmla="*/ 449 w 511"/>
                <a:gd name="T87" fmla="*/ 357 h 505"/>
                <a:gd name="T88" fmla="*/ 456 w 511"/>
                <a:gd name="T89" fmla="*/ 350 h 505"/>
                <a:gd name="T90" fmla="*/ 463 w 511"/>
                <a:gd name="T91" fmla="*/ 324 h 505"/>
                <a:gd name="T92" fmla="*/ 464 w 511"/>
                <a:gd name="T93" fmla="*/ 340 h 505"/>
                <a:gd name="T94" fmla="*/ 495 w 511"/>
                <a:gd name="T95" fmla="*/ 332 h 505"/>
                <a:gd name="T96" fmla="*/ 503 w 511"/>
                <a:gd name="T97" fmla="*/ 312 h 505"/>
                <a:gd name="T98" fmla="*/ 510 w 511"/>
                <a:gd name="T99" fmla="*/ 272 h 505"/>
                <a:gd name="T100" fmla="*/ 494 w 511"/>
                <a:gd name="T101" fmla="*/ 227 h 505"/>
                <a:gd name="T102" fmla="*/ 484 w 511"/>
                <a:gd name="T103" fmla="*/ 153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1" h="505">
                  <a:moveTo>
                    <a:pt x="484" y="153"/>
                  </a:moveTo>
                  <a:cubicBezTo>
                    <a:pt x="480" y="150"/>
                    <a:pt x="480" y="150"/>
                    <a:pt x="480" y="150"/>
                  </a:cubicBezTo>
                  <a:cubicBezTo>
                    <a:pt x="474" y="147"/>
                    <a:pt x="474" y="147"/>
                    <a:pt x="474" y="147"/>
                  </a:cubicBezTo>
                  <a:cubicBezTo>
                    <a:pt x="474" y="149"/>
                    <a:pt x="473" y="150"/>
                    <a:pt x="472" y="150"/>
                  </a:cubicBezTo>
                  <a:cubicBezTo>
                    <a:pt x="471" y="151"/>
                    <a:pt x="468" y="151"/>
                    <a:pt x="463" y="146"/>
                  </a:cubicBezTo>
                  <a:cubicBezTo>
                    <a:pt x="460" y="144"/>
                    <a:pt x="458" y="142"/>
                    <a:pt x="456" y="140"/>
                  </a:cubicBezTo>
                  <a:cubicBezTo>
                    <a:pt x="452" y="138"/>
                    <a:pt x="450" y="137"/>
                    <a:pt x="448" y="137"/>
                  </a:cubicBezTo>
                  <a:cubicBezTo>
                    <a:pt x="447" y="137"/>
                    <a:pt x="446" y="137"/>
                    <a:pt x="445" y="137"/>
                  </a:cubicBezTo>
                  <a:cubicBezTo>
                    <a:pt x="445" y="137"/>
                    <a:pt x="445" y="137"/>
                    <a:pt x="445" y="137"/>
                  </a:cubicBezTo>
                  <a:cubicBezTo>
                    <a:pt x="441" y="138"/>
                    <a:pt x="437" y="138"/>
                    <a:pt x="435" y="138"/>
                  </a:cubicBezTo>
                  <a:cubicBezTo>
                    <a:pt x="430" y="138"/>
                    <a:pt x="433" y="139"/>
                    <a:pt x="427" y="139"/>
                  </a:cubicBezTo>
                  <a:cubicBezTo>
                    <a:pt x="422" y="139"/>
                    <a:pt x="421" y="139"/>
                    <a:pt x="416" y="139"/>
                  </a:cubicBezTo>
                  <a:cubicBezTo>
                    <a:pt x="414" y="139"/>
                    <a:pt x="412" y="140"/>
                    <a:pt x="409" y="142"/>
                  </a:cubicBezTo>
                  <a:cubicBezTo>
                    <a:pt x="408" y="143"/>
                    <a:pt x="406" y="144"/>
                    <a:pt x="405" y="144"/>
                  </a:cubicBezTo>
                  <a:cubicBezTo>
                    <a:pt x="405" y="144"/>
                    <a:pt x="405" y="144"/>
                    <a:pt x="405" y="144"/>
                  </a:cubicBezTo>
                  <a:cubicBezTo>
                    <a:pt x="405" y="144"/>
                    <a:pt x="404" y="144"/>
                    <a:pt x="404" y="144"/>
                  </a:cubicBezTo>
                  <a:cubicBezTo>
                    <a:pt x="401" y="144"/>
                    <a:pt x="401" y="142"/>
                    <a:pt x="401" y="140"/>
                  </a:cubicBezTo>
                  <a:cubicBezTo>
                    <a:pt x="400" y="138"/>
                    <a:pt x="398" y="136"/>
                    <a:pt x="396" y="135"/>
                  </a:cubicBezTo>
                  <a:cubicBezTo>
                    <a:pt x="396" y="135"/>
                    <a:pt x="395" y="135"/>
                    <a:pt x="394" y="135"/>
                  </a:cubicBezTo>
                  <a:cubicBezTo>
                    <a:pt x="392" y="135"/>
                    <a:pt x="390" y="134"/>
                    <a:pt x="387" y="133"/>
                  </a:cubicBezTo>
                  <a:cubicBezTo>
                    <a:pt x="385" y="132"/>
                    <a:pt x="384" y="131"/>
                    <a:pt x="383" y="131"/>
                  </a:cubicBezTo>
                  <a:cubicBezTo>
                    <a:pt x="381" y="132"/>
                    <a:pt x="380" y="135"/>
                    <a:pt x="380" y="137"/>
                  </a:cubicBezTo>
                  <a:cubicBezTo>
                    <a:pt x="380" y="138"/>
                    <a:pt x="380" y="138"/>
                    <a:pt x="380" y="138"/>
                  </a:cubicBezTo>
                  <a:cubicBezTo>
                    <a:pt x="380" y="139"/>
                    <a:pt x="379" y="140"/>
                    <a:pt x="379" y="140"/>
                  </a:cubicBezTo>
                  <a:cubicBezTo>
                    <a:pt x="378" y="141"/>
                    <a:pt x="377" y="141"/>
                    <a:pt x="376" y="140"/>
                  </a:cubicBezTo>
                  <a:cubicBezTo>
                    <a:pt x="375" y="137"/>
                    <a:pt x="374" y="135"/>
                    <a:pt x="372" y="136"/>
                  </a:cubicBezTo>
                  <a:cubicBezTo>
                    <a:pt x="371" y="136"/>
                    <a:pt x="371" y="138"/>
                    <a:pt x="369" y="138"/>
                  </a:cubicBezTo>
                  <a:cubicBezTo>
                    <a:pt x="368" y="140"/>
                    <a:pt x="364" y="139"/>
                    <a:pt x="361" y="137"/>
                  </a:cubicBezTo>
                  <a:cubicBezTo>
                    <a:pt x="360" y="137"/>
                    <a:pt x="360" y="137"/>
                    <a:pt x="360" y="137"/>
                  </a:cubicBezTo>
                  <a:cubicBezTo>
                    <a:pt x="359" y="137"/>
                    <a:pt x="359" y="137"/>
                    <a:pt x="358" y="137"/>
                  </a:cubicBezTo>
                  <a:cubicBezTo>
                    <a:pt x="358" y="137"/>
                    <a:pt x="357" y="137"/>
                    <a:pt x="356" y="137"/>
                  </a:cubicBezTo>
                  <a:cubicBezTo>
                    <a:pt x="354" y="138"/>
                    <a:pt x="352" y="140"/>
                    <a:pt x="349" y="140"/>
                  </a:cubicBezTo>
                  <a:cubicBezTo>
                    <a:pt x="345" y="140"/>
                    <a:pt x="343" y="137"/>
                    <a:pt x="341" y="134"/>
                  </a:cubicBezTo>
                  <a:cubicBezTo>
                    <a:pt x="341" y="133"/>
                    <a:pt x="340" y="132"/>
                    <a:pt x="340" y="131"/>
                  </a:cubicBezTo>
                  <a:cubicBezTo>
                    <a:pt x="339" y="129"/>
                    <a:pt x="338" y="127"/>
                    <a:pt x="337" y="125"/>
                  </a:cubicBezTo>
                  <a:cubicBezTo>
                    <a:pt x="335" y="122"/>
                    <a:pt x="333" y="121"/>
                    <a:pt x="330" y="124"/>
                  </a:cubicBezTo>
                  <a:cubicBezTo>
                    <a:pt x="329" y="125"/>
                    <a:pt x="328" y="126"/>
                    <a:pt x="328" y="126"/>
                  </a:cubicBezTo>
                  <a:cubicBezTo>
                    <a:pt x="328" y="128"/>
                    <a:pt x="328" y="131"/>
                    <a:pt x="327" y="131"/>
                  </a:cubicBezTo>
                  <a:cubicBezTo>
                    <a:pt x="328" y="132"/>
                    <a:pt x="328" y="132"/>
                    <a:pt x="327" y="131"/>
                  </a:cubicBezTo>
                  <a:cubicBezTo>
                    <a:pt x="326" y="131"/>
                    <a:pt x="326" y="130"/>
                    <a:pt x="325" y="129"/>
                  </a:cubicBezTo>
                  <a:cubicBezTo>
                    <a:pt x="322" y="125"/>
                    <a:pt x="317" y="124"/>
                    <a:pt x="313" y="123"/>
                  </a:cubicBezTo>
                  <a:cubicBezTo>
                    <a:pt x="312" y="123"/>
                    <a:pt x="311" y="123"/>
                    <a:pt x="310" y="123"/>
                  </a:cubicBezTo>
                  <a:cubicBezTo>
                    <a:pt x="310" y="123"/>
                    <a:pt x="310" y="123"/>
                    <a:pt x="310" y="123"/>
                  </a:cubicBezTo>
                  <a:cubicBezTo>
                    <a:pt x="310" y="123"/>
                    <a:pt x="309" y="123"/>
                    <a:pt x="308" y="122"/>
                  </a:cubicBezTo>
                  <a:cubicBezTo>
                    <a:pt x="307" y="121"/>
                    <a:pt x="305" y="120"/>
                    <a:pt x="302" y="119"/>
                  </a:cubicBezTo>
                  <a:cubicBezTo>
                    <a:pt x="302" y="119"/>
                    <a:pt x="302" y="119"/>
                    <a:pt x="302" y="119"/>
                  </a:cubicBezTo>
                  <a:cubicBezTo>
                    <a:pt x="301" y="119"/>
                    <a:pt x="301" y="119"/>
                    <a:pt x="301" y="119"/>
                  </a:cubicBezTo>
                  <a:cubicBezTo>
                    <a:pt x="296" y="119"/>
                    <a:pt x="293" y="112"/>
                    <a:pt x="293" y="111"/>
                  </a:cubicBezTo>
                  <a:cubicBezTo>
                    <a:pt x="292" y="110"/>
                    <a:pt x="290" y="107"/>
                    <a:pt x="287" y="105"/>
                  </a:cubicBezTo>
                  <a:cubicBezTo>
                    <a:pt x="286" y="105"/>
                    <a:pt x="284" y="104"/>
                    <a:pt x="282" y="103"/>
                  </a:cubicBezTo>
                  <a:cubicBezTo>
                    <a:pt x="282" y="103"/>
                    <a:pt x="282" y="103"/>
                    <a:pt x="282" y="103"/>
                  </a:cubicBezTo>
                  <a:cubicBezTo>
                    <a:pt x="277" y="103"/>
                    <a:pt x="268" y="102"/>
                    <a:pt x="266" y="101"/>
                  </a:cubicBezTo>
                  <a:cubicBezTo>
                    <a:pt x="265" y="101"/>
                    <a:pt x="264" y="101"/>
                    <a:pt x="263" y="101"/>
                  </a:cubicBezTo>
                  <a:cubicBezTo>
                    <a:pt x="262" y="100"/>
                    <a:pt x="261" y="100"/>
                    <a:pt x="261" y="100"/>
                  </a:cubicBezTo>
                  <a:cubicBezTo>
                    <a:pt x="263" y="10"/>
                    <a:pt x="263" y="10"/>
                    <a:pt x="263" y="10"/>
                  </a:cubicBezTo>
                  <a:cubicBezTo>
                    <a:pt x="154" y="0"/>
                    <a:pt x="154" y="0"/>
                    <a:pt x="154" y="0"/>
                  </a:cubicBezTo>
                  <a:cubicBezTo>
                    <a:pt x="136" y="206"/>
                    <a:pt x="136" y="206"/>
                    <a:pt x="136" y="206"/>
                  </a:cubicBezTo>
                  <a:cubicBezTo>
                    <a:pt x="3" y="193"/>
                    <a:pt x="3" y="193"/>
                    <a:pt x="3" y="193"/>
                  </a:cubicBezTo>
                  <a:cubicBezTo>
                    <a:pt x="2" y="202"/>
                    <a:pt x="2" y="202"/>
                    <a:pt x="2" y="202"/>
                  </a:cubicBezTo>
                  <a:cubicBezTo>
                    <a:pt x="0" y="201"/>
                    <a:pt x="0" y="201"/>
                    <a:pt x="0" y="201"/>
                  </a:cubicBezTo>
                  <a:cubicBezTo>
                    <a:pt x="1" y="202"/>
                    <a:pt x="4" y="204"/>
                    <a:pt x="4" y="205"/>
                  </a:cubicBezTo>
                  <a:cubicBezTo>
                    <a:pt x="4" y="206"/>
                    <a:pt x="4" y="209"/>
                    <a:pt x="4" y="209"/>
                  </a:cubicBezTo>
                  <a:cubicBezTo>
                    <a:pt x="9" y="217"/>
                    <a:pt x="9" y="217"/>
                    <a:pt x="9" y="217"/>
                  </a:cubicBezTo>
                  <a:cubicBezTo>
                    <a:pt x="9" y="217"/>
                    <a:pt x="12" y="220"/>
                    <a:pt x="15" y="220"/>
                  </a:cubicBezTo>
                  <a:cubicBezTo>
                    <a:pt x="17" y="220"/>
                    <a:pt x="24" y="227"/>
                    <a:pt x="26" y="232"/>
                  </a:cubicBezTo>
                  <a:cubicBezTo>
                    <a:pt x="27" y="237"/>
                    <a:pt x="29" y="239"/>
                    <a:pt x="31" y="241"/>
                  </a:cubicBezTo>
                  <a:cubicBezTo>
                    <a:pt x="33" y="243"/>
                    <a:pt x="39" y="249"/>
                    <a:pt x="39" y="250"/>
                  </a:cubicBezTo>
                  <a:cubicBezTo>
                    <a:pt x="40" y="251"/>
                    <a:pt x="41" y="251"/>
                    <a:pt x="42" y="251"/>
                  </a:cubicBezTo>
                  <a:cubicBezTo>
                    <a:pt x="42" y="251"/>
                    <a:pt x="44" y="252"/>
                    <a:pt x="44" y="254"/>
                  </a:cubicBezTo>
                  <a:cubicBezTo>
                    <a:pt x="45" y="255"/>
                    <a:pt x="46" y="257"/>
                    <a:pt x="49" y="259"/>
                  </a:cubicBezTo>
                  <a:cubicBezTo>
                    <a:pt x="52" y="261"/>
                    <a:pt x="57" y="265"/>
                    <a:pt x="57" y="269"/>
                  </a:cubicBezTo>
                  <a:cubicBezTo>
                    <a:pt x="58" y="272"/>
                    <a:pt x="60" y="283"/>
                    <a:pt x="61" y="287"/>
                  </a:cubicBezTo>
                  <a:cubicBezTo>
                    <a:pt x="62" y="291"/>
                    <a:pt x="65" y="300"/>
                    <a:pt x="65" y="303"/>
                  </a:cubicBezTo>
                  <a:cubicBezTo>
                    <a:pt x="66" y="306"/>
                    <a:pt x="68" y="310"/>
                    <a:pt x="69" y="311"/>
                  </a:cubicBezTo>
                  <a:cubicBezTo>
                    <a:pt x="70" y="311"/>
                    <a:pt x="70" y="314"/>
                    <a:pt x="74" y="319"/>
                  </a:cubicBezTo>
                  <a:cubicBezTo>
                    <a:pt x="78" y="323"/>
                    <a:pt x="84" y="327"/>
                    <a:pt x="87" y="327"/>
                  </a:cubicBezTo>
                  <a:cubicBezTo>
                    <a:pt x="93" y="332"/>
                    <a:pt x="93" y="332"/>
                    <a:pt x="93" y="332"/>
                  </a:cubicBezTo>
                  <a:cubicBezTo>
                    <a:pt x="93" y="332"/>
                    <a:pt x="97" y="333"/>
                    <a:pt x="98" y="333"/>
                  </a:cubicBezTo>
                  <a:cubicBezTo>
                    <a:pt x="98" y="333"/>
                    <a:pt x="101" y="335"/>
                    <a:pt x="104" y="336"/>
                  </a:cubicBezTo>
                  <a:cubicBezTo>
                    <a:pt x="107" y="336"/>
                    <a:pt x="107" y="339"/>
                    <a:pt x="109" y="341"/>
                  </a:cubicBezTo>
                  <a:cubicBezTo>
                    <a:pt x="111" y="342"/>
                    <a:pt x="116" y="349"/>
                    <a:pt x="120" y="348"/>
                  </a:cubicBezTo>
                  <a:cubicBezTo>
                    <a:pt x="124" y="347"/>
                    <a:pt x="126" y="340"/>
                    <a:pt x="128" y="338"/>
                  </a:cubicBezTo>
                  <a:cubicBezTo>
                    <a:pt x="131" y="336"/>
                    <a:pt x="133" y="330"/>
                    <a:pt x="134" y="326"/>
                  </a:cubicBezTo>
                  <a:cubicBezTo>
                    <a:pt x="134" y="323"/>
                    <a:pt x="136" y="318"/>
                    <a:pt x="140" y="317"/>
                  </a:cubicBezTo>
                  <a:cubicBezTo>
                    <a:pt x="143" y="315"/>
                    <a:pt x="145" y="310"/>
                    <a:pt x="145" y="310"/>
                  </a:cubicBezTo>
                  <a:cubicBezTo>
                    <a:pt x="145" y="310"/>
                    <a:pt x="149" y="305"/>
                    <a:pt x="154" y="308"/>
                  </a:cubicBezTo>
                  <a:cubicBezTo>
                    <a:pt x="158" y="311"/>
                    <a:pt x="162" y="310"/>
                    <a:pt x="162" y="310"/>
                  </a:cubicBezTo>
                  <a:cubicBezTo>
                    <a:pt x="162" y="310"/>
                    <a:pt x="163" y="312"/>
                    <a:pt x="167" y="313"/>
                  </a:cubicBezTo>
                  <a:cubicBezTo>
                    <a:pt x="171" y="313"/>
                    <a:pt x="175" y="314"/>
                    <a:pt x="175" y="315"/>
                  </a:cubicBezTo>
                  <a:cubicBezTo>
                    <a:pt x="175" y="315"/>
                    <a:pt x="178" y="313"/>
                    <a:pt x="180" y="316"/>
                  </a:cubicBezTo>
                  <a:cubicBezTo>
                    <a:pt x="182" y="318"/>
                    <a:pt x="185" y="317"/>
                    <a:pt x="185" y="316"/>
                  </a:cubicBezTo>
                  <a:cubicBezTo>
                    <a:pt x="185" y="316"/>
                    <a:pt x="189" y="317"/>
                    <a:pt x="193" y="320"/>
                  </a:cubicBezTo>
                  <a:cubicBezTo>
                    <a:pt x="196" y="323"/>
                    <a:pt x="200" y="323"/>
                    <a:pt x="203" y="324"/>
                  </a:cubicBezTo>
                  <a:cubicBezTo>
                    <a:pt x="205" y="325"/>
                    <a:pt x="207" y="325"/>
                    <a:pt x="208" y="329"/>
                  </a:cubicBezTo>
                  <a:cubicBezTo>
                    <a:pt x="208" y="333"/>
                    <a:pt x="217" y="339"/>
                    <a:pt x="219" y="340"/>
                  </a:cubicBezTo>
                  <a:cubicBezTo>
                    <a:pt x="221" y="341"/>
                    <a:pt x="221" y="347"/>
                    <a:pt x="218" y="346"/>
                  </a:cubicBezTo>
                  <a:cubicBezTo>
                    <a:pt x="218" y="346"/>
                    <a:pt x="232" y="355"/>
                    <a:pt x="229" y="361"/>
                  </a:cubicBezTo>
                  <a:cubicBezTo>
                    <a:pt x="229" y="361"/>
                    <a:pt x="229" y="362"/>
                    <a:pt x="230" y="364"/>
                  </a:cubicBezTo>
                  <a:cubicBezTo>
                    <a:pt x="231" y="366"/>
                    <a:pt x="238" y="376"/>
                    <a:pt x="239" y="380"/>
                  </a:cubicBezTo>
                  <a:cubicBezTo>
                    <a:pt x="240" y="383"/>
                    <a:pt x="242" y="384"/>
                    <a:pt x="243" y="385"/>
                  </a:cubicBezTo>
                  <a:cubicBezTo>
                    <a:pt x="243" y="385"/>
                    <a:pt x="243" y="387"/>
                    <a:pt x="244" y="389"/>
                  </a:cubicBezTo>
                  <a:cubicBezTo>
                    <a:pt x="244" y="391"/>
                    <a:pt x="252" y="405"/>
                    <a:pt x="252" y="405"/>
                  </a:cubicBezTo>
                  <a:cubicBezTo>
                    <a:pt x="252" y="405"/>
                    <a:pt x="254" y="411"/>
                    <a:pt x="258" y="413"/>
                  </a:cubicBezTo>
                  <a:cubicBezTo>
                    <a:pt x="262" y="415"/>
                    <a:pt x="268" y="418"/>
                    <a:pt x="268" y="423"/>
                  </a:cubicBezTo>
                  <a:cubicBezTo>
                    <a:pt x="268" y="429"/>
                    <a:pt x="268" y="434"/>
                    <a:pt x="270" y="438"/>
                  </a:cubicBezTo>
                  <a:cubicBezTo>
                    <a:pt x="273" y="441"/>
                    <a:pt x="273" y="447"/>
                    <a:pt x="272" y="448"/>
                  </a:cubicBezTo>
                  <a:cubicBezTo>
                    <a:pt x="272" y="450"/>
                    <a:pt x="272" y="451"/>
                    <a:pt x="273" y="452"/>
                  </a:cubicBezTo>
                  <a:cubicBezTo>
                    <a:pt x="275" y="453"/>
                    <a:pt x="277" y="459"/>
                    <a:pt x="280" y="460"/>
                  </a:cubicBezTo>
                  <a:cubicBezTo>
                    <a:pt x="282" y="460"/>
                    <a:pt x="286" y="464"/>
                    <a:pt x="286" y="469"/>
                  </a:cubicBezTo>
                  <a:cubicBezTo>
                    <a:pt x="286" y="473"/>
                    <a:pt x="292" y="478"/>
                    <a:pt x="295" y="479"/>
                  </a:cubicBezTo>
                  <a:cubicBezTo>
                    <a:pt x="298" y="480"/>
                    <a:pt x="300" y="482"/>
                    <a:pt x="300" y="485"/>
                  </a:cubicBezTo>
                  <a:cubicBezTo>
                    <a:pt x="300" y="487"/>
                    <a:pt x="303" y="488"/>
                    <a:pt x="303" y="487"/>
                  </a:cubicBezTo>
                  <a:cubicBezTo>
                    <a:pt x="304" y="486"/>
                    <a:pt x="308" y="486"/>
                    <a:pt x="310" y="489"/>
                  </a:cubicBezTo>
                  <a:cubicBezTo>
                    <a:pt x="311" y="491"/>
                    <a:pt x="314" y="491"/>
                    <a:pt x="316" y="491"/>
                  </a:cubicBezTo>
                  <a:cubicBezTo>
                    <a:pt x="318" y="491"/>
                    <a:pt x="337" y="491"/>
                    <a:pt x="337" y="491"/>
                  </a:cubicBezTo>
                  <a:cubicBezTo>
                    <a:pt x="337" y="491"/>
                    <a:pt x="344" y="490"/>
                    <a:pt x="346" y="494"/>
                  </a:cubicBezTo>
                  <a:cubicBezTo>
                    <a:pt x="348" y="499"/>
                    <a:pt x="353" y="505"/>
                    <a:pt x="358" y="502"/>
                  </a:cubicBezTo>
                  <a:cubicBezTo>
                    <a:pt x="363" y="500"/>
                    <a:pt x="359" y="494"/>
                    <a:pt x="359" y="493"/>
                  </a:cubicBezTo>
                  <a:cubicBezTo>
                    <a:pt x="358" y="493"/>
                    <a:pt x="362" y="487"/>
                    <a:pt x="362" y="487"/>
                  </a:cubicBezTo>
                  <a:cubicBezTo>
                    <a:pt x="362" y="487"/>
                    <a:pt x="364" y="486"/>
                    <a:pt x="363" y="481"/>
                  </a:cubicBezTo>
                  <a:cubicBezTo>
                    <a:pt x="362" y="476"/>
                    <a:pt x="361" y="475"/>
                    <a:pt x="362" y="471"/>
                  </a:cubicBezTo>
                  <a:cubicBezTo>
                    <a:pt x="362" y="466"/>
                    <a:pt x="358" y="457"/>
                    <a:pt x="358" y="448"/>
                  </a:cubicBezTo>
                  <a:cubicBezTo>
                    <a:pt x="359" y="439"/>
                    <a:pt x="361" y="434"/>
                    <a:pt x="363" y="429"/>
                  </a:cubicBezTo>
                  <a:cubicBezTo>
                    <a:pt x="365" y="424"/>
                    <a:pt x="362" y="423"/>
                    <a:pt x="359" y="428"/>
                  </a:cubicBezTo>
                  <a:cubicBezTo>
                    <a:pt x="356" y="433"/>
                    <a:pt x="353" y="440"/>
                    <a:pt x="354" y="450"/>
                  </a:cubicBezTo>
                  <a:cubicBezTo>
                    <a:pt x="355" y="459"/>
                    <a:pt x="357" y="463"/>
                    <a:pt x="357" y="469"/>
                  </a:cubicBezTo>
                  <a:cubicBezTo>
                    <a:pt x="357" y="475"/>
                    <a:pt x="358" y="480"/>
                    <a:pt x="360" y="481"/>
                  </a:cubicBezTo>
                  <a:cubicBezTo>
                    <a:pt x="361" y="482"/>
                    <a:pt x="360" y="486"/>
                    <a:pt x="359" y="485"/>
                  </a:cubicBezTo>
                  <a:cubicBezTo>
                    <a:pt x="358" y="483"/>
                    <a:pt x="355" y="478"/>
                    <a:pt x="354" y="477"/>
                  </a:cubicBezTo>
                  <a:cubicBezTo>
                    <a:pt x="353" y="475"/>
                    <a:pt x="353" y="473"/>
                    <a:pt x="353" y="470"/>
                  </a:cubicBezTo>
                  <a:cubicBezTo>
                    <a:pt x="353" y="468"/>
                    <a:pt x="353" y="462"/>
                    <a:pt x="351" y="459"/>
                  </a:cubicBezTo>
                  <a:cubicBezTo>
                    <a:pt x="349" y="456"/>
                    <a:pt x="347" y="453"/>
                    <a:pt x="347" y="448"/>
                  </a:cubicBezTo>
                  <a:cubicBezTo>
                    <a:pt x="347" y="443"/>
                    <a:pt x="346" y="442"/>
                    <a:pt x="343" y="440"/>
                  </a:cubicBezTo>
                  <a:cubicBezTo>
                    <a:pt x="339" y="439"/>
                    <a:pt x="338" y="435"/>
                    <a:pt x="338" y="434"/>
                  </a:cubicBezTo>
                  <a:cubicBezTo>
                    <a:pt x="338" y="434"/>
                    <a:pt x="339" y="434"/>
                    <a:pt x="340" y="435"/>
                  </a:cubicBezTo>
                  <a:cubicBezTo>
                    <a:pt x="341" y="436"/>
                    <a:pt x="341" y="435"/>
                    <a:pt x="342" y="435"/>
                  </a:cubicBezTo>
                  <a:cubicBezTo>
                    <a:pt x="343" y="435"/>
                    <a:pt x="348" y="428"/>
                    <a:pt x="348" y="428"/>
                  </a:cubicBezTo>
                  <a:cubicBezTo>
                    <a:pt x="349" y="441"/>
                    <a:pt x="349" y="441"/>
                    <a:pt x="349" y="441"/>
                  </a:cubicBezTo>
                  <a:cubicBezTo>
                    <a:pt x="349" y="441"/>
                    <a:pt x="352" y="443"/>
                    <a:pt x="352" y="440"/>
                  </a:cubicBezTo>
                  <a:cubicBezTo>
                    <a:pt x="352" y="437"/>
                    <a:pt x="355" y="429"/>
                    <a:pt x="357" y="424"/>
                  </a:cubicBezTo>
                  <a:cubicBezTo>
                    <a:pt x="359" y="420"/>
                    <a:pt x="358" y="413"/>
                    <a:pt x="353" y="412"/>
                  </a:cubicBezTo>
                  <a:cubicBezTo>
                    <a:pt x="348" y="411"/>
                    <a:pt x="343" y="408"/>
                    <a:pt x="344" y="408"/>
                  </a:cubicBezTo>
                  <a:cubicBezTo>
                    <a:pt x="344" y="408"/>
                    <a:pt x="350" y="409"/>
                    <a:pt x="353" y="408"/>
                  </a:cubicBezTo>
                  <a:cubicBezTo>
                    <a:pt x="357" y="406"/>
                    <a:pt x="360" y="407"/>
                    <a:pt x="361" y="410"/>
                  </a:cubicBezTo>
                  <a:cubicBezTo>
                    <a:pt x="362" y="412"/>
                    <a:pt x="364" y="412"/>
                    <a:pt x="364" y="410"/>
                  </a:cubicBezTo>
                  <a:cubicBezTo>
                    <a:pt x="365" y="408"/>
                    <a:pt x="369" y="407"/>
                    <a:pt x="371" y="393"/>
                  </a:cubicBezTo>
                  <a:cubicBezTo>
                    <a:pt x="371" y="393"/>
                    <a:pt x="371" y="392"/>
                    <a:pt x="374" y="392"/>
                  </a:cubicBezTo>
                  <a:cubicBezTo>
                    <a:pt x="377" y="392"/>
                    <a:pt x="378" y="393"/>
                    <a:pt x="379" y="390"/>
                  </a:cubicBezTo>
                  <a:cubicBezTo>
                    <a:pt x="380" y="387"/>
                    <a:pt x="381" y="379"/>
                    <a:pt x="386" y="386"/>
                  </a:cubicBezTo>
                  <a:cubicBezTo>
                    <a:pt x="387" y="388"/>
                    <a:pt x="387" y="388"/>
                    <a:pt x="387" y="388"/>
                  </a:cubicBezTo>
                  <a:cubicBezTo>
                    <a:pt x="387" y="388"/>
                    <a:pt x="378" y="392"/>
                    <a:pt x="373" y="401"/>
                  </a:cubicBezTo>
                  <a:cubicBezTo>
                    <a:pt x="373" y="401"/>
                    <a:pt x="370" y="406"/>
                    <a:pt x="370" y="409"/>
                  </a:cubicBezTo>
                  <a:cubicBezTo>
                    <a:pt x="369" y="412"/>
                    <a:pt x="372" y="411"/>
                    <a:pt x="374" y="409"/>
                  </a:cubicBezTo>
                  <a:cubicBezTo>
                    <a:pt x="375" y="407"/>
                    <a:pt x="374" y="403"/>
                    <a:pt x="378" y="401"/>
                  </a:cubicBezTo>
                  <a:cubicBezTo>
                    <a:pt x="381" y="398"/>
                    <a:pt x="390" y="392"/>
                    <a:pt x="391" y="390"/>
                  </a:cubicBezTo>
                  <a:cubicBezTo>
                    <a:pt x="392" y="388"/>
                    <a:pt x="393" y="386"/>
                    <a:pt x="393" y="386"/>
                  </a:cubicBezTo>
                  <a:cubicBezTo>
                    <a:pt x="393" y="386"/>
                    <a:pt x="394" y="385"/>
                    <a:pt x="391" y="382"/>
                  </a:cubicBezTo>
                  <a:cubicBezTo>
                    <a:pt x="389" y="378"/>
                    <a:pt x="385" y="372"/>
                    <a:pt x="386" y="371"/>
                  </a:cubicBezTo>
                  <a:cubicBezTo>
                    <a:pt x="388" y="370"/>
                    <a:pt x="392" y="373"/>
                    <a:pt x="393" y="375"/>
                  </a:cubicBezTo>
                  <a:cubicBezTo>
                    <a:pt x="395" y="376"/>
                    <a:pt x="392" y="369"/>
                    <a:pt x="395" y="370"/>
                  </a:cubicBezTo>
                  <a:cubicBezTo>
                    <a:pt x="398" y="371"/>
                    <a:pt x="397" y="372"/>
                    <a:pt x="397" y="372"/>
                  </a:cubicBezTo>
                  <a:cubicBezTo>
                    <a:pt x="397" y="372"/>
                    <a:pt x="402" y="367"/>
                    <a:pt x="404" y="369"/>
                  </a:cubicBezTo>
                  <a:cubicBezTo>
                    <a:pt x="405" y="371"/>
                    <a:pt x="400" y="376"/>
                    <a:pt x="400" y="377"/>
                  </a:cubicBezTo>
                  <a:cubicBezTo>
                    <a:pt x="400" y="378"/>
                    <a:pt x="394" y="383"/>
                    <a:pt x="394" y="385"/>
                  </a:cubicBezTo>
                  <a:cubicBezTo>
                    <a:pt x="394" y="386"/>
                    <a:pt x="394" y="387"/>
                    <a:pt x="397" y="386"/>
                  </a:cubicBezTo>
                  <a:cubicBezTo>
                    <a:pt x="400" y="385"/>
                    <a:pt x="417" y="375"/>
                    <a:pt x="417" y="375"/>
                  </a:cubicBezTo>
                  <a:cubicBezTo>
                    <a:pt x="417" y="375"/>
                    <a:pt x="417" y="373"/>
                    <a:pt x="415" y="375"/>
                  </a:cubicBezTo>
                  <a:cubicBezTo>
                    <a:pt x="412" y="376"/>
                    <a:pt x="409" y="378"/>
                    <a:pt x="409" y="378"/>
                  </a:cubicBezTo>
                  <a:cubicBezTo>
                    <a:pt x="409" y="378"/>
                    <a:pt x="403" y="378"/>
                    <a:pt x="405" y="376"/>
                  </a:cubicBezTo>
                  <a:cubicBezTo>
                    <a:pt x="407" y="374"/>
                    <a:pt x="416" y="370"/>
                    <a:pt x="416" y="372"/>
                  </a:cubicBezTo>
                  <a:cubicBezTo>
                    <a:pt x="417" y="374"/>
                    <a:pt x="417" y="375"/>
                    <a:pt x="417" y="375"/>
                  </a:cubicBezTo>
                  <a:cubicBezTo>
                    <a:pt x="418" y="375"/>
                    <a:pt x="423" y="371"/>
                    <a:pt x="425" y="369"/>
                  </a:cubicBezTo>
                  <a:cubicBezTo>
                    <a:pt x="427" y="367"/>
                    <a:pt x="430" y="367"/>
                    <a:pt x="432" y="367"/>
                  </a:cubicBezTo>
                  <a:cubicBezTo>
                    <a:pt x="433" y="367"/>
                    <a:pt x="435" y="367"/>
                    <a:pt x="437" y="366"/>
                  </a:cubicBezTo>
                  <a:cubicBezTo>
                    <a:pt x="440" y="364"/>
                    <a:pt x="440" y="364"/>
                    <a:pt x="442" y="364"/>
                  </a:cubicBezTo>
                  <a:cubicBezTo>
                    <a:pt x="444" y="364"/>
                    <a:pt x="449" y="360"/>
                    <a:pt x="449" y="357"/>
                  </a:cubicBezTo>
                  <a:cubicBezTo>
                    <a:pt x="449" y="357"/>
                    <a:pt x="452" y="356"/>
                    <a:pt x="453" y="354"/>
                  </a:cubicBezTo>
                  <a:cubicBezTo>
                    <a:pt x="453" y="354"/>
                    <a:pt x="456" y="360"/>
                    <a:pt x="459" y="356"/>
                  </a:cubicBezTo>
                  <a:cubicBezTo>
                    <a:pt x="462" y="352"/>
                    <a:pt x="466" y="349"/>
                    <a:pt x="464" y="348"/>
                  </a:cubicBezTo>
                  <a:cubicBezTo>
                    <a:pt x="462" y="347"/>
                    <a:pt x="457" y="349"/>
                    <a:pt x="456" y="350"/>
                  </a:cubicBezTo>
                  <a:cubicBezTo>
                    <a:pt x="456" y="351"/>
                    <a:pt x="455" y="349"/>
                    <a:pt x="455" y="346"/>
                  </a:cubicBezTo>
                  <a:cubicBezTo>
                    <a:pt x="455" y="342"/>
                    <a:pt x="456" y="336"/>
                    <a:pt x="452" y="333"/>
                  </a:cubicBezTo>
                  <a:cubicBezTo>
                    <a:pt x="449" y="330"/>
                    <a:pt x="452" y="328"/>
                    <a:pt x="455" y="328"/>
                  </a:cubicBezTo>
                  <a:cubicBezTo>
                    <a:pt x="458" y="328"/>
                    <a:pt x="463" y="324"/>
                    <a:pt x="463" y="324"/>
                  </a:cubicBezTo>
                  <a:cubicBezTo>
                    <a:pt x="463" y="324"/>
                    <a:pt x="468" y="321"/>
                    <a:pt x="467" y="325"/>
                  </a:cubicBezTo>
                  <a:cubicBezTo>
                    <a:pt x="466" y="329"/>
                    <a:pt x="465" y="333"/>
                    <a:pt x="466" y="334"/>
                  </a:cubicBezTo>
                  <a:cubicBezTo>
                    <a:pt x="467" y="336"/>
                    <a:pt x="470" y="337"/>
                    <a:pt x="472" y="336"/>
                  </a:cubicBezTo>
                  <a:cubicBezTo>
                    <a:pt x="472" y="336"/>
                    <a:pt x="467" y="339"/>
                    <a:pt x="464" y="340"/>
                  </a:cubicBezTo>
                  <a:cubicBezTo>
                    <a:pt x="461" y="341"/>
                    <a:pt x="462" y="344"/>
                    <a:pt x="466" y="343"/>
                  </a:cubicBezTo>
                  <a:cubicBezTo>
                    <a:pt x="470" y="342"/>
                    <a:pt x="477" y="339"/>
                    <a:pt x="477" y="339"/>
                  </a:cubicBezTo>
                  <a:cubicBezTo>
                    <a:pt x="477" y="339"/>
                    <a:pt x="481" y="333"/>
                    <a:pt x="484" y="332"/>
                  </a:cubicBezTo>
                  <a:cubicBezTo>
                    <a:pt x="487" y="331"/>
                    <a:pt x="493" y="332"/>
                    <a:pt x="495" y="332"/>
                  </a:cubicBezTo>
                  <a:cubicBezTo>
                    <a:pt x="497" y="332"/>
                    <a:pt x="501" y="330"/>
                    <a:pt x="501" y="329"/>
                  </a:cubicBezTo>
                  <a:cubicBezTo>
                    <a:pt x="498" y="323"/>
                    <a:pt x="502" y="320"/>
                    <a:pt x="506" y="317"/>
                  </a:cubicBezTo>
                  <a:cubicBezTo>
                    <a:pt x="508" y="315"/>
                    <a:pt x="506" y="313"/>
                    <a:pt x="504" y="313"/>
                  </a:cubicBezTo>
                  <a:cubicBezTo>
                    <a:pt x="504" y="313"/>
                    <a:pt x="503" y="312"/>
                    <a:pt x="503" y="312"/>
                  </a:cubicBezTo>
                  <a:cubicBezTo>
                    <a:pt x="503" y="312"/>
                    <a:pt x="504" y="312"/>
                    <a:pt x="504" y="313"/>
                  </a:cubicBezTo>
                  <a:cubicBezTo>
                    <a:pt x="505" y="313"/>
                    <a:pt x="506" y="313"/>
                    <a:pt x="506" y="312"/>
                  </a:cubicBezTo>
                  <a:cubicBezTo>
                    <a:pt x="508" y="311"/>
                    <a:pt x="509" y="299"/>
                    <a:pt x="507" y="292"/>
                  </a:cubicBezTo>
                  <a:cubicBezTo>
                    <a:pt x="504" y="285"/>
                    <a:pt x="508" y="277"/>
                    <a:pt x="510" y="272"/>
                  </a:cubicBezTo>
                  <a:cubicBezTo>
                    <a:pt x="511" y="267"/>
                    <a:pt x="508" y="263"/>
                    <a:pt x="505" y="262"/>
                  </a:cubicBezTo>
                  <a:cubicBezTo>
                    <a:pt x="501" y="260"/>
                    <a:pt x="502" y="255"/>
                    <a:pt x="502" y="250"/>
                  </a:cubicBezTo>
                  <a:cubicBezTo>
                    <a:pt x="502" y="246"/>
                    <a:pt x="502" y="236"/>
                    <a:pt x="499" y="236"/>
                  </a:cubicBezTo>
                  <a:cubicBezTo>
                    <a:pt x="497" y="236"/>
                    <a:pt x="494" y="233"/>
                    <a:pt x="494" y="227"/>
                  </a:cubicBezTo>
                  <a:cubicBezTo>
                    <a:pt x="493" y="220"/>
                    <a:pt x="486" y="214"/>
                    <a:pt x="486" y="214"/>
                  </a:cubicBezTo>
                  <a:cubicBezTo>
                    <a:pt x="488" y="175"/>
                    <a:pt x="488" y="175"/>
                    <a:pt x="488" y="175"/>
                  </a:cubicBezTo>
                  <a:cubicBezTo>
                    <a:pt x="488" y="154"/>
                    <a:pt x="488" y="154"/>
                    <a:pt x="488" y="154"/>
                  </a:cubicBezTo>
                  <a:lnTo>
                    <a:pt x="484" y="15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1255"/>
            <p:cNvSpPr>
              <a:spLocks/>
            </p:cNvSpPr>
            <p:nvPr/>
          </p:nvSpPr>
          <p:spPr bwMode="auto">
            <a:xfrm>
              <a:off x="2031677" y="1798041"/>
              <a:ext cx="571748" cy="581965"/>
            </a:xfrm>
            <a:custGeom>
              <a:avLst/>
              <a:gdLst>
                <a:gd name="T0" fmla="*/ 99 w 251"/>
                <a:gd name="T1" fmla="*/ 244 h 263"/>
                <a:gd name="T2" fmla="*/ 232 w 251"/>
                <a:gd name="T3" fmla="*/ 257 h 263"/>
                <a:gd name="T4" fmla="*/ 251 w 251"/>
                <a:gd name="T5" fmla="*/ 29 h 263"/>
                <a:gd name="T6" fmla="*/ 247 w 251"/>
                <a:gd name="T7" fmla="*/ 28 h 263"/>
                <a:gd name="T8" fmla="*/ 36 w 251"/>
                <a:gd name="T9" fmla="*/ 0 h 263"/>
                <a:gd name="T10" fmla="*/ 0 w 251"/>
                <a:gd name="T11" fmla="*/ 258 h 263"/>
                <a:gd name="T12" fmla="*/ 27 w 251"/>
                <a:gd name="T13" fmla="*/ 263 h 263"/>
                <a:gd name="T14" fmla="*/ 31 w 251"/>
                <a:gd name="T15" fmla="*/ 243 h 263"/>
                <a:gd name="T16" fmla="*/ 96 w 251"/>
                <a:gd name="T17" fmla="*/ 252 h 263"/>
                <a:gd name="T18" fmla="*/ 96 w 251"/>
                <a:gd name="T19" fmla="*/ 252 h 263"/>
                <a:gd name="T20" fmla="*/ 98 w 251"/>
                <a:gd name="T21" fmla="*/ 253 h 263"/>
                <a:gd name="T22" fmla="*/ 99 w 251"/>
                <a:gd name="T23" fmla="*/ 24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1" h="263">
                  <a:moveTo>
                    <a:pt x="99" y="244"/>
                  </a:moveTo>
                  <a:cubicBezTo>
                    <a:pt x="232" y="257"/>
                    <a:pt x="232" y="257"/>
                    <a:pt x="232" y="257"/>
                  </a:cubicBezTo>
                  <a:cubicBezTo>
                    <a:pt x="251" y="29"/>
                    <a:pt x="251" y="29"/>
                    <a:pt x="251" y="29"/>
                  </a:cubicBezTo>
                  <a:cubicBezTo>
                    <a:pt x="247" y="28"/>
                    <a:pt x="247" y="28"/>
                    <a:pt x="247" y="28"/>
                  </a:cubicBezTo>
                  <a:cubicBezTo>
                    <a:pt x="162" y="19"/>
                    <a:pt x="47" y="1"/>
                    <a:pt x="36" y="0"/>
                  </a:cubicBezTo>
                  <a:cubicBezTo>
                    <a:pt x="0" y="258"/>
                    <a:pt x="0" y="258"/>
                    <a:pt x="0" y="258"/>
                  </a:cubicBezTo>
                  <a:cubicBezTo>
                    <a:pt x="27" y="263"/>
                    <a:pt x="27" y="263"/>
                    <a:pt x="27" y="263"/>
                  </a:cubicBezTo>
                  <a:cubicBezTo>
                    <a:pt x="31" y="243"/>
                    <a:pt x="31" y="243"/>
                    <a:pt x="31" y="243"/>
                  </a:cubicBezTo>
                  <a:cubicBezTo>
                    <a:pt x="96" y="252"/>
                    <a:pt x="96" y="252"/>
                    <a:pt x="96" y="252"/>
                  </a:cubicBezTo>
                  <a:cubicBezTo>
                    <a:pt x="96" y="252"/>
                    <a:pt x="96" y="252"/>
                    <a:pt x="96" y="252"/>
                  </a:cubicBezTo>
                  <a:cubicBezTo>
                    <a:pt x="98" y="253"/>
                    <a:pt x="98" y="253"/>
                    <a:pt x="98" y="253"/>
                  </a:cubicBezTo>
                  <a:lnTo>
                    <a:pt x="99" y="24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1256"/>
            <p:cNvSpPr>
              <a:spLocks/>
            </p:cNvSpPr>
            <p:nvPr/>
          </p:nvSpPr>
          <p:spPr bwMode="auto">
            <a:xfrm>
              <a:off x="2602020" y="1862098"/>
              <a:ext cx="729085" cy="382980"/>
            </a:xfrm>
            <a:custGeom>
              <a:avLst/>
              <a:gdLst>
                <a:gd name="T0" fmla="*/ 109 w 320"/>
                <a:gd name="T1" fmla="*/ 32 h 173"/>
                <a:gd name="T2" fmla="*/ 109 w 320"/>
                <a:gd name="T3" fmla="*/ 123 h 173"/>
                <a:gd name="T4" fmla="*/ 128 w 320"/>
                <a:gd name="T5" fmla="*/ 125 h 173"/>
                <a:gd name="T6" fmla="*/ 138 w 320"/>
                <a:gd name="T7" fmla="*/ 131 h 173"/>
                <a:gd name="T8" fmla="*/ 154 w 320"/>
                <a:gd name="T9" fmla="*/ 144 h 173"/>
                <a:gd name="T10" fmla="*/ 156 w 320"/>
                <a:gd name="T11" fmla="*/ 145 h 173"/>
                <a:gd name="T12" fmla="*/ 171 w 320"/>
                <a:gd name="T13" fmla="*/ 151 h 173"/>
                <a:gd name="T14" fmla="*/ 172 w 320"/>
                <a:gd name="T15" fmla="*/ 152 h 173"/>
                <a:gd name="T16" fmla="*/ 173 w 320"/>
                <a:gd name="T17" fmla="*/ 153 h 173"/>
                <a:gd name="T18" fmla="*/ 174 w 320"/>
                <a:gd name="T19" fmla="*/ 148 h 173"/>
                <a:gd name="T20" fmla="*/ 183 w 320"/>
                <a:gd name="T21" fmla="*/ 147 h 173"/>
                <a:gd name="T22" fmla="*/ 195 w 320"/>
                <a:gd name="T23" fmla="*/ 162 h 173"/>
                <a:gd name="T24" fmla="*/ 206 w 320"/>
                <a:gd name="T25" fmla="*/ 159 h 173"/>
                <a:gd name="T26" fmla="*/ 215 w 320"/>
                <a:gd name="T27" fmla="*/ 160 h 173"/>
                <a:gd name="T28" fmla="*/ 221 w 320"/>
                <a:gd name="T29" fmla="*/ 159 h 173"/>
                <a:gd name="T30" fmla="*/ 226 w 320"/>
                <a:gd name="T31" fmla="*/ 160 h 173"/>
                <a:gd name="T32" fmla="*/ 228 w 320"/>
                <a:gd name="T33" fmla="*/ 153 h 173"/>
                <a:gd name="T34" fmla="*/ 232 w 320"/>
                <a:gd name="T35" fmla="*/ 154 h 173"/>
                <a:gd name="T36" fmla="*/ 241 w 320"/>
                <a:gd name="T37" fmla="*/ 157 h 173"/>
                <a:gd name="T38" fmla="*/ 243 w 320"/>
                <a:gd name="T39" fmla="*/ 157 h 173"/>
                <a:gd name="T40" fmla="*/ 251 w 320"/>
                <a:gd name="T41" fmla="*/ 166 h 173"/>
                <a:gd name="T42" fmla="*/ 261 w 320"/>
                <a:gd name="T43" fmla="*/ 161 h 173"/>
                <a:gd name="T44" fmla="*/ 279 w 320"/>
                <a:gd name="T45" fmla="*/ 160 h 173"/>
                <a:gd name="T46" fmla="*/ 281 w 320"/>
                <a:gd name="T47" fmla="*/ 160 h 173"/>
                <a:gd name="T48" fmla="*/ 294 w 320"/>
                <a:gd name="T49" fmla="*/ 159 h 173"/>
                <a:gd name="T50" fmla="*/ 301 w 320"/>
                <a:gd name="T51" fmla="*/ 162 h 173"/>
                <a:gd name="T52" fmla="*/ 309 w 320"/>
                <a:gd name="T53" fmla="*/ 168 h 173"/>
                <a:gd name="T54" fmla="*/ 318 w 320"/>
                <a:gd name="T55" fmla="*/ 172 h 173"/>
                <a:gd name="T56" fmla="*/ 320 w 320"/>
                <a:gd name="T57" fmla="*/ 169 h 173"/>
                <a:gd name="T58" fmla="*/ 313 w 320"/>
                <a:gd name="T59" fmla="*/ 13 h 173"/>
                <a:gd name="T60" fmla="*/ 38 w 320"/>
                <a:gd name="T61" fmla="*/ 3 h 173"/>
                <a:gd name="T62" fmla="*/ 1 w 320"/>
                <a:gd name="T63"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73">
                  <a:moveTo>
                    <a:pt x="0" y="22"/>
                  </a:moveTo>
                  <a:cubicBezTo>
                    <a:pt x="109" y="32"/>
                    <a:pt x="109" y="32"/>
                    <a:pt x="109" y="32"/>
                  </a:cubicBezTo>
                  <a:cubicBezTo>
                    <a:pt x="107" y="122"/>
                    <a:pt x="107" y="122"/>
                    <a:pt x="107" y="122"/>
                  </a:cubicBezTo>
                  <a:cubicBezTo>
                    <a:pt x="107" y="122"/>
                    <a:pt x="108" y="122"/>
                    <a:pt x="109" y="123"/>
                  </a:cubicBezTo>
                  <a:cubicBezTo>
                    <a:pt x="112" y="123"/>
                    <a:pt x="115" y="124"/>
                    <a:pt x="118" y="124"/>
                  </a:cubicBezTo>
                  <a:cubicBezTo>
                    <a:pt x="120" y="124"/>
                    <a:pt x="124" y="124"/>
                    <a:pt x="128" y="125"/>
                  </a:cubicBezTo>
                  <a:cubicBezTo>
                    <a:pt x="130" y="126"/>
                    <a:pt x="132" y="126"/>
                    <a:pt x="133" y="127"/>
                  </a:cubicBezTo>
                  <a:cubicBezTo>
                    <a:pt x="135" y="128"/>
                    <a:pt x="137" y="129"/>
                    <a:pt x="138" y="131"/>
                  </a:cubicBezTo>
                  <a:cubicBezTo>
                    <a:pt x="141" y="136"/>
                    <a:pt x="142" y="139"/>
                    <a:pt x="148" y="141"/>
                  </a:cubicBezTo>
                  <a:cubicBezTo>
                    <a:pt x="150" y="142"/>
                    <a:pt x="153" y="143"/>
                    <a:pt x="154" y="144"/>
                  </a:cubicBezTo>
                  <a:cubicBezTo>
                    <a:pt x="156" y="145"/>
                    <a:pt x="156" y="145"/>
                    <a:pt x="156" y="145"/>
                  </a:cubicBezTo>
                  <a:cubicBezTo>
                    <a:pt x="156" y="145"/>
                    <a:pt x="156" y="145"/>
                    <a:pt x="156" y="145"/>
                  </a:cubicBezTo>
                  <a:cubicBezTo>
                    <a:pt x="157" y="145"/>
                    <a:pt x="158" y="145"/>
                    <a:pt x="159" y="145"/>
                  </a:cubicBezTo>
                  <a:cubicBezTo>
                    <a:pt x="163" y="146"/>
                    <a:pt x="168" y="147"/>
                    <a:pt x="171" y="151"/>
                  </a:cubicBezTo>
                  <a:cubicBezTo>
                    <a:pt x="171" y="151"/>
                    <a:pt x="171" y="151"/>
                    <a:pt x="171" y="151"/>
                  </a:cubicBezTo>
                  <a:cubicBezTo>
                    <a:pt x="172" y="151"/>
                    <a:pt x="172" y="152"/>
                    <a:pt x="172" y="152"/>
                  </a:cubicBezTo>
                  <a:cubicBezTo>
                    <a:pt x="172" y="152"/>
                    <a:pt x="173" y="153"/>
                    <a:pt x="173" y="153"/>
                  </a:cubicBezTo>
                  <a:cubicBezTo>
                    <a:pt x="173" y="153"/>
                    <a:pt x="173" y="153"/>
                    <a:pt x="173" y="153"/>
                  </a:cubicBezTo>
                  <a:cubicBezTo>
                    <a:pt x="173" y="152"/>
                    <a:pt x="173" y="150"/>
                    <a:pt x="174" y="148"/>
                  </a:cubicBezTo>
                  <a:cubicBezTo>
                    <a:pt x="174" y="148"/>
                    <a:pt x="174" y="148"/>
                    <a:pt x="174" y="148"/>
                  </a:cubicBezTo>
                  <a:cubicBezTo>
                    <a:pt x="174" y="146"/>
                    <a:pt x="180" y="141"/>
                    <a:pt x="182" y="146"/>
                  </a:cubicBezTo>
                  <a:cubicBezTo>
                    <a:pt x="183" y="146"/>
                    <a:pt x="183" y="147"/>
                    <a:pt x="183" y="147"/>
                  </a:cubicBezTo>
                  <a:cubicBezTo>
                    <a:pt x="184" y="149"/>
                    <a:pt x="185" y="151"/>
                    <a:pt x="186" y="153"/>
                  </a:cubicBezTo>
                  <a:cubicBezTo>
                    <a:pt x="188" y="157"/>
                    <a:pt x="191" y="162"/>
                    <a:pt x="195" y="162"/>
                  </a:cubicBezTo>
                  <a:cubicBezTo>
                    <a:pt x="197" y="162"/>
                    <a:pt x="200" y="160"/>
                    <a:pt x="202" y="159"/>
                  </a:cubicBezTo>
                  <a:cubicBezTo>
                    <a:pt x="203" y="159"/>
                    <a:pt x="204" y="158"/>
                    <a:pt x="206" y="159"/>
                  </a:cubicBezTo>
                  <a:cubicBezTo>
                    <a:pt x="208" y="159"/>
                    <a:pt x="211" y="161"/>
                    <a:pt x="214" y="161"/>
                  </a:cubicBezTo>
                  <a:cubicBezTo>
                    <a:pt x="215" y="161"/>
                    <a:pt x="215" y="161"/>
                    <a:pt x="215" y="160"/>
                  </a:cubicBezTo>
                  <a:cubicBezTo>
                    <a:pt x="216" y="160"/>
                    <a:pt x="216" y="160"/>
                    <a:pt x="216" y="160"/>
                  </a:cubicBezTo>
                  <a:cubicBezTo>
                    <a:pt x="217" y="157"/>
                    <a:pt x="221" y="156"/>
                    <a:pt x="221" y="159"/>
                  </a:cubicBezTo>
                  <a:cubicBezTo>
                    <a:pt x="222" y="161"/>
                    <a:pt x="223" y="162"/>
                    <a:pt x="225" y="162"/>
                  </a:cubicBezTo>
                  <a:cubicBezTo>
                    <a:pt x="225" y="162"/>
                    <a:pt x="226" y="161"/>
                    <a:pt x="226" y="160"/>
                  </a:cubicBezTo>
                  <a:cubicBezTo>
                    <a:pt x="226" y="160"/>
                    <a:pt x="226" y="160"/>
                    <a:pt x="226" y="159"/>
                  </a:cubicBezTo>
                  <a:cubicBezTo>
                    <a:pt x="226" y="158"/>
                    <a:pt x="227" y="154"/>
                    <a:pt x="228" y="153"/>
                  </a:cubicBezTo>
                  <a:cubicBezTo>
                    <a:pt x="228" y="153"/>
                    <a:pt x="229" y="153"/>
                    <a:pt x="229" y="153"/>
                  </a:cubicBezTo>
                  <a:cubicBezTo>
                    <a:pt x="230" y="153"/>
                    <a:pt x="231" y="153"/>
                    <a:pt x="232" y="154"/>
                  </a:cubicBezTo>
                  <a:cubicBezTo>
                    <a:pt x="234" y="156"/>
                    <a:pt x="238" y="157"/>
                    <a:pt x="240" y="157"/>
                  </a:cubicBezTo>
                  <a:cubicBezTo>
                    <a:pt x="240" y="157"/>
                    <a:pt x="241" y="157"/>
                    <a:pt x="241" y="157"/>
                  </a:cubicBezTo>
                  <a:cubicBezTo>
                    <a:pt x="242" y="157"/>
                    <a:pt x="242" y="157"/>
                    <a:pt x="242" y="157"/>
                  </a:cubicBezTo>
                  <a:cubicBezTo>
                    <a:pt x="242" y="157"/>
                    <a:pt x="242" y="157"/>
                    <a:pt x="243" y="157"/>
                  </a:cubicBezTo>
                  <a:cubicBezTo>
                    <a:pt x="244" y="157"/>
                    <a:pt x="246" y="160"/>
                    <a:pt x="247" y="162"/>
                  </a:cubicBezTo>
                  <a:cubicBezTo>
                    <a:pt x="247" y="164"/>
                    <a:pt x="249" y="166"/>
                    <a:pt x="251" y="166"/>
                  </a:cubicBezTo>
                  <a:cubicBezTo>
                    <a:pt x="252" y="165"/>
                    <a:pt x="254" y="165"/>
                    <a:pt x="255" y="164"/>
                  </a:cubicBezTo>
                  <a:cubicBezTo>
                    <a:pt x="257" y="162"/>
                    <a:pt x="260" y="161"/>
                    <a:pt x="261" y="161"/>
                  </a:cubicBezTo>
                  <a:cubicBezTo>
                    <a:pt x="264" y="161"/>
                    <a:pt x="273" y="161"/>
                    <a:pt x="273" y="161"/>
                  </a:cubicBezTo>
                  <a:cubicBezTo>
                    <a:pt x="279" y="160"/>
                    <a:pt x="279" y="160"/>
                    <a:pt x="279" y="160"/>
                  </a:cubicBezTo>
                  <a:cubicBezTo>
                    <a:pt x="279" y="160"/>
                    <a:pt x="280" y="160"/>
                    <a:pt x="281" y="160"/>
                  </a:cubicBezTo>
                  <a:cubicBezTo>
                    <a:pt x="281" y="160"/>
                    <a:pt x="281" y="160"/>
                    <a:pt x="281" y="160"/>
                  </a:cubicBezTo>
                  <a:cubicBezTo>
                    <a:pt x="284" y="160"/>
                    <a:pt x="288" y="159"/>
                    <a:pt x="291" y="159"/>
                  </a:cubicBezTo>
                  <a:cubicBezTo>
                    <a:pt x="292" y="159"/>
                    <a:pt x="293" y="159"/>
                    <a:pt x="294" y="159"/>
                  </a:cubicBezTo>
                  <a:cubicBezTo>
                    <a:pt x="294" y="159"/>
                    <a:pt x="294" y="159"/>
                    <a:pt x="294" y="159"/>
                  </a:cubicBezTo>
                  <a:cubicBezTo>
                    <a:pt x="294" y="159"/>
                    <a:pt x="297" y="158"/>
                    <a:pt x="301" y="162"/>
                  </a:cubicBezTo>
                  <a:cubicBezTo>
                    <a:pt x="302" y="162"/>
                    <a:pt x="302" y="162"/>
                    <a:pt x="302" y="162"/>
                  </a:cubicBezTo>
                  <a:cubicBezTo>
                    <a:pt x="304" y="164"/>
                    <a:pt x="306" y="166"/>
                    <a:pt x="309" y="168"/>
                  </a:cubicBezTo>
                  <a:cubicBezTo>
                    <a:pt x="309" y="168"/>
                    <a:pt x="309" y="168"/>
                    <a:pt x="309" y="168"/>
                  </a:cubicBezTo>
                  <a:cubicBezTo>
                    <a:pt x="313" y="171"/>
                    <a:pt x="316" y="173"/>
                    <a:pt x="318" y="172"/>
                  </a:cubicBezTo>
                  <a:cubicBezTo>
                    <a:pt x="319" y="172"/>
                    <a:pt x="320" y="170"/>
                    <a:pt x="320" y="169"/>
                  </a:cubicBezTo>
                  <a:cubicBezTo>
                    <a:pt x="320" y="169"/>
                    <a:pt x="320" y="169"/>
                    <a:pt x="320" y="169"/>
                  </a:cubicBezTo>
                  <a:cubicBezTo>
                    <a:pt x="314" y="37"/>
                    <a:pt x="314" y="37"/>
                    <a:pt x="314" y="37"/>
                  </a:cubicBezTo>
                  <a:cubicBezTo>
                    <a:pt x="313" y="13"/>
                    <a:pt x="313" y="13"/>
                    <a:pt x="313" y="13"/>
                  </a:cubicBezTo>
                  <a:cubicBezTo>
                    <a:pt x="38" y="2"/>
                    <a:pt x="38" y="2"/>
                    <a:pt x="38" y="2"/>
                  </a:cubicBezTo>
                  <a:cubicBezTo>
                    <a:pt x="38" y="3"/>
                    <a:pt x="38" y="3"/>
                    <a:pt x="38" y="3"/>
                  </a:cubicBezTo>
                  <a:cubicBezTo>
                    <a:pt x="30" y="3"/>
                    <a:pt x="21" y="2"/>
                    <a:pt x="11" y="1"/>
                  </a:cubicBezTo>
                  <a:cubicBezTo>
                    <a:pt x="1" y="0"/>
                    <a:pt x="1" y="0"/>
                    <a:pt x="1" y="0"/>
                  </a:cubicBezTo>
                  <a:lnTo>
                    <a:pt x="0" y="2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1257"/>
            <p:cNvSpPr>
              <a:spLocks/>
            </p:cNvSpPr>
            <p:nvPr/>
          </p:nvSpPr>
          <p:spPr bwMode="auto">
            <a:xfrm>
              <a:off x="3317057" y="1932969"/>
              <a:ext cx="428460" cy="365261"/>
            </a:xfrm>
            <a:custGeom>
              <a:avLst/>
              <a:gdLst>
                <a:gd name="T0" fmla="*/ 188 w 188"/>
                <a:gd name="T1" fmla="*/ 30 h 165"/>
                <a:gd name="T2" fmla="*/ 187 w 188"/>
                <a:gd name="T3" fmla="*/ 25 h 165"/>
                <a:gd name="T4" fmla="*/ 186 w 188"/>
                <a:gd name="T5" fmla="*/ 20 h 165"/>
                <a:gd name="T6" fmla="*/ 187 w 188"/>
                <a:gd name="T7" fmla="*/ 17 h 165"/>
                <a:gd name="T8" fmla="*/ 171 w 188"/>
                <a:gd name="T9" fmla="*/ 18 h 165"/>
                <a:gd name="T10" fmla="*/ 169 w 188"/>
                <a:gd name="T11" fmla="*/ 10 h 165"/>
                <a:gd name="T12" fmla="*/ 168 w 188"/>
                <a:gd name="T13" fmla="*/ 5 h 165"/>
                <a:gd name="T14" fmla="*/ 166 w 188"/>
                <a:gd name="T15" fmla="*/ 0 h 165"/>
                <a:gd name="T16" fmla="*/ 0 w 188"/>
                <a:gd name="T17" fmla="*/ 5 h 165"/>
                <a:gd name="T18" fmla="*/ 5 w 188"/>
                <a:gd name="T19" fmla="*/ 91 h 165"/>
                <a:gd name="T20" fmla="*/ 6 w 188"/>
                <a:gd name="T21" fmla="*/ 137 h 165"/>
                <a:gd name="T22" fmla="*/ 6 w 188"/>
                <a:gd name="T23" fmla="*/ 137 h 165"/>
                <a:gd name="T24" fmla="*/ 12 w 188"/>
                <a:gd name="T25" fmla="*/ 140 h 165"/>
                <a:gd name="T26" fmla="*/ 6 w 188"/>
                <a:gd name="T27" fmla="*/ 138 h 165"/>
                <a:gd name="T28" fmla="*/ 12 w 188"/>
                <a:gd name="T29" fmla="*/ 140 h 165"/>
                <a:gd name="T30" fmla="*/ 20 w 188"/>
                <a:gd name="T31" fmla="*/ 144 h 165"/>
                <a:gd name="T32" fmla="*/ 20 w 188"/>
                <a:gd name="T33" fmla="*/ 143 h 165"/>
                <a:gd name="T34" fmla="*/ 20 w 188"/>
                <a:gd name="T35" fmla="*/ 144 h 165"/>
                <a:gd name="T36" fmla="*/ 20 w 188"/>
                <a:gd name="T37" fmla="*/ 165 h 165"/>
                <a:gd name="T38" fmla="*/ 139 w 188"/>
                <a:gd name="T39" fmla="*/ 164 h 165"/>
                <a:gd name="T40" fmla="*/ 144 w 188"/>
                <a:gd name="T41" fmla="*/ 149 h 165"/>
                <a:gd name="T42" fmla="*/ 144 w 188"/>
                <a:gd name="T43" fmla="*/ 149 h 165"/>
                <a:gd name="T44" fmla="*/ 142 w 188"/>
                <a:gd name="T45" fmla="*/ 143 h 165"/>
                <a:gd name="T46" fmla="*/ 142 w 188"/>
                <a:gd name="T47" fmla="*/ 143 h 165"/>
                <a:gd name="T48" fmla="*/ 142 w 188"/>
                <a:gd name="T49" fmla="*/ 142 h 165"/>
                <a:gd name="T50" fmla="*/ 141 w 188"/>
                <a:gd name="T51" fmla="*/ 137 h 165"/>
                <a:gd name="T52" fmla="*/ 140 w 188"/>
                <a:gd name="T53" fmla="*/ 136 h 165"/>
                <a:gd name="T54" fmla="*/ 138 w 188"/>
                <a:gd name="T55" fmla="*/ 129 h 165"/>
                <a:gd name="T56" fmla="*/ 138 w 188"/>
                <a:gd name="T57" fmla="*/ 125 h 165"/>
                <a:gd name="T58" fmla="*/ 140 w 188"/>
                <a:gd name="T59" fmla="*/ 120 h 165"/>
                <a:gd name="T60" fmla="*/ 147 w 188"/>
                <a:gd name="T61" fmla="*/ 108 h 165"/>
                <a:gd name="T62" fmla="*/ 155 w 188"/>
                <a:gd name="T63" fmla="*/ 97 h 165"/>
                <a:gd name="T64" fmla="*/ 155 w 188"/>
                <a:gd name="T65" fmla="*/ 97 h 165"/>
                <a:gd name="T66" fmla="*/ 157 w 188"/>
                <a:gd name="T67" fmla="*/ 95 h 165"/>
                <a:gd name="T68" fmla="*/ 160 w 188"/>
                <a:gd name="T69" fmla="*/ 88 h 165"/>
                <a:gd name="T70" fmla="*/ 162 w 188"/>
                <a:gd name="T71" fmla="*/ 83 h 165"/>
                <a:gd name="T72" fmla="*/ 163 w 188"/>
                <a:gd name="T73" fmla="*/ 78 h 165"/>
                <a:gd name="T74" fmla="*/ 163 w 188"/>
                <a:gd name="T75" fmla="*/ 78 h 165"/>
                <a:gd name="T76" fmla="*/ 166 w 188"/>
                <a:gd name="T77" fmla="*/ 74 h 165"/>
                <a:gd name="T78" fmla="*/ 170 w 188"/>
                <a:gd name="T79" fmla="*/ 69 h 165"/>
                <a:gd name="T80" fmla="*/ 170 w 188"/>
                <a:gd name="T81" fmla="*/ 69 h 165"/>
                <a:gd name="T82" fmla="*/ 170 w 188"/>
                <a:gd name="T83" fmla="*/ 69 h 165"/>
                <a:gd name="T84" fmla="*/ 170 w 188"/>
                <a:gd name="T85" fmla="*/ 68 h 165"/>
                <a:gd name="T86" fmla="*/ 171 w 188"/>
                <a:gd name="T87" fmla="*/ 66 h 165"/>
                <a:gd name="T88" fmla="*/ 171 w 188"/>
                <a:gd name="T89" fmla="*/ 65 h 165"/>
                <a:gd name="T90" fmla="*/ 174 w 188"/>
                <a:gd name="T91" fmla="*/ 58 h 165"/>
                <a:gd name="T92" fmla="*/ 174 w 188"/>
                <a:gd name="T93" fmla="*/ 54 h 165"/>
                <a:gd name="T94" fmla="*/ 178 w 188"/>
                <a:gd name="T95" fmla="*/ 47 h 165"/>
                <a:gd name="T96" fmla="*/ 183 w 188"/>
                <a:gd name="T97" fmla="*/ 39 h 165"/>
                <a:gd name="T98" fmla="*/ 185 w 188"/>
                <a:gd name="T99" fmla="*/ 38 h 165"/>
                <a:gd name="T100" fmla="*/ 184 w 188"/>
                <a:gd name="T101" fmla="*/ 33 h 165"/>
                <a:gd name="T102" fmla="*/ 188 w 188"/>
                <a:gd name="T103" fmla="*/ 3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165">
                  <a:moveTo>
                    <a:pt x="188" y="30"/>
                  </a:moveTo>
                  <a:cubicBezTo>
                    <a:pt x="188" y="29"/>
                    <a:pt x="188" y="27"/>
                    <a:pt x="187" y="25"/>
                  </a:cubicBezTo>
                  <a:cubicBezTo>
                    <a:pt x="186" y="24"/>
                    <a:pt x="186" y="22"/>
                    <a:pt x="186" y="20"/>
                  </a:cubicBezTo>
                  <a:cubicBezTo>
                    <a:pt x="186" y="18"/>
                    <a:pt x="187" y="17"/>
                    <a:pt x="187" y="17"/>
                  </a:cubicBezTo>
                  <a:cubicBezTo>
                    <a:pt x="187" y="17"/>
                    <a:pt x="174" y="18"/>
                    <a:pt x="171" y="18"/>
                  </a:cubicBezTo>
                  <a:cubicBezTo>
                    <a:pt x="167" y="18"/>
                    <a:pt x="167" y="12"/>
                    <a:pt x="169" y="10"/>
                  </a:cubicBezTo>
                  <a:cubicBezTo>
                    <a:pt x="170" y="8"/>
                    <a:pt x="169" y="7"/>
                    <a:pt x="168" y="5"/>
                  </a:cubicBezTo>
                  <a:cubicBezTo>
                    <a:pt x="166" y="4"/>
                    <a:pt x="166" y="0"/>
                    <a:pt x="166" y="0"/>
                  </a:cubicBezTo>
                  <a:cubicBezTo>
                    <a:pt x="0" y="5"/>
                    <a:pt x="0" y="5"/>
                    <a:pt x="0" y="5"/>
                  </a:cubicBezTo>
                  <a:cubicBezTo>
                    <a:pt x="3" y="35"/>
                    <a:pt x="4" y="66"/>
                    <a:pt x="5" y="91"/>
                  </a:cubicBezTo>
                  <a:cubicBezTo>
                    <a:pt x="6" y="110"/>
                    <a:pt x="6" y="128"/>
                    <a:pt x="6" y="137"/>
                  </a:cubicBezTo>
                  <a:cubicBezTo>
                    <a:pt x="6" y="137"/>
                    <a:pt x="6" y="137"/>
                    <a:pt x="6" y="137"/>
                  </a:cubicBezTo>
                  <a:cubicBezTo>
                    <a:pt x="12" y="140"/>
                    <a:pt x="12" y="140"/>
                    <a:pt x="12" y="140"/>
                  </a:cubicBezTo>
                  <a:cubicBezTo>
                    <a:pt x="6" y="138"/>
                    <a:pt x="6" y="138"/>
                    <a:pt x="6" y="138"/>
                  </a:cubicBezTo>
                  <a:cubicBezTo>
                    <a:pt x="12" y="140"/>
                    <a:pt x="12" y="140"/>
                    <a:pt x="12" y="140"/>
                  </a:cubicBezTo>
                  <a:cubicBezTo>
                    <a:pt x="20" y="144"/>
                    <a:pt x="20" y="144"/>
                    <a:pt x="20" y="144"/>
                  </a:cubicBezTo>
                  <a:cubicBezTo>
                    <a:pt x="20" y="143"/>
                    <a:pt x="20" y="143"/>
                    <a:pt x="20" y="143"/>
                  </a:cubicBezTo>
                  <a:cubicBezTo>
                    <a:pt x="20" y="144"/>
                    <a:pt x="20" y="144"/>
                    <a:pt x="20" y="144"/>
                  </a:cubicBezTo>
                  <a:cubicBezTo>
                    <a:pt x="20" y="165"/>
                    <a:pt x="20" y="165"/>
                    <a:pt x="20" y="165"/>
                  </a:cubicBezTo>
                  <a:cubicBezTo>
                    <a:pt x="139" y="164"/>
                    <a:pt x="139" y="164"/>
                    <a:pt x="139" y="164"/>
                  </a:cubicBezTo>
                  <a:cubicBezTo>
                    <a:pt x="136" y="159"/>
                    <a:pt x="143" y="150"/>
                    <a:pt x="144" y="149"/>
                  </a:cubicBezTo>
                  <a:cubicBezTo>
                    <a:pt x="144" y="149"/>
                    <a:pt x="144" y="149"/>
                    <a:pt x="144" y="149"/>
                  </a:cubicBezTo>
                  <a:cubicBezTo>
                    <a:pt x="143" y="148"/>
                    <a:pt x="140" y="146"/>
                    <a:pt x="142" y="143"/>
                  </a:cubicBezTo>
                  <a:cubicBezTo>
                    <a:pt x="142" y="143"/>
                    <a:pt x="142" y="143"/>
                    <a:pt x="142" y="143"/>
                  </a:cubicBezTo>
                  <a:cubicBezTo>
                    <a:pt x="142" y="142"/>
                    <a:pt x="142" y="142"/>
                    <a:pt x="142" y="142"/>
                  </a:cubicBezTo>
                  <a:cubicBezTo>
                    <a:pt x="143" y="139"/>
                    <a:pt x="141" y="137"/>
                    <a:pt x="141" y="137"/>
                  </a:cubicBezTo>
                  <a:cubicBezTo>
                    <a:pt x="140" y="137"/>
                    <a:pt x="140" y="136"/>
                    <a:pt x="140" y="136"/>
                  </a:cubicBezTo>
                  <a:cubicBezTo>
                    <a:pt x="139" y="135"/>
                    <a:pt x="138" y="133"/>
                    <a:pt x="138" y="129"/>
                  </a:cubicBezTo>
                  <a:cubicBezTo>
                    <a:pt x="138" y="128"/>
                    <a:pt x="138" y="127"/>
                    <a:pt x="138" y="125"/>
                  </a:cubicBezTo>
                  <a:cubicBezTo>
                    <a:pt x="139" y="123"/>
                    <a:pt x="139" y="122"/>
                    <a:pt x="140" y="120"/>
                  </a:cubicBezTo>
                  <a:cubicBezTo>
                    <a:pt x="142" y="115"/>
                    <a:pt x="145" y="111"/>
                    <a:pt x="147" y="108"/>
                  </a:cubicBezTo>
                  <a:cubicBezTo>
                    <a:pt x="150" y="104"/>
                    <a:pt x="152" y="100"/>
                    <a:pt x="155" y="97"/>
                  </a:cubicBezTo>
                  <a:cubicBezTo>
                    <a:pt x="155" y="97"/>
                    <a:pt x="155" y="97"/>
                    <a:pt x="155" y="97"/>
                  </a:cubicBezTo>
                  <a:cubicBezTo>
                    <a:pt x="156" y="96"/>
                    <a:pt x="156" y="96"/>
                    <a:pt x="157" y="95"/>
                  </a:cubicBezTo>
                  <a:cubicBezTo>
                    <a:pt x="157" y="94"/>
                    <a:pt x="157" y="93"/>
                    <a:pt x="160" y="88"/>
                  </a:cubicBezTo>
                  <a:cubicBezTo>
                    <a:pt x="160" y="87"/>
                    <a:pt x="162" y="85"/>
                    <a:pt x="162" y="83"/>
                  </a:cubicBezTo>
                  <a:cubicBezTo>
                    <a:pt x="164" y="79"/>
                    <a:pt x="162" y="79"/>
                    <a:pt x="163" y="78"/>
                  </a:cubicBezTo>
                  <a:cubicBezTo>
                    <a:pt x="163" y="78"/>
                    <a:pt x="163" y="78"/>
                    <a:pt x="163" y="78"/>
                  </a:cubicBezTo>
                  <a:cubicBezTo>
                    <a:pt x="164" y="77"/>
                    <a:pt x="166" y="75"/>
                    <a:pt x="166" y="74"/>
                  </a:cubicBezTo>
                  <a:cubicBezTo>
                    <a:pt x="167" y="73"/>
                    <a:pt x="170" y="72"/>
                    <a:pt x="170" y="69"/>
                  </a:cubicBezTo>
                  <a:cubicBezTo>
                    <a:pt x="170" y="69"/>
                    <a:pt x="170" y="69"/>
                    <a:pt x="170" y="69"/>
                  </a:cubicBezTo>
                  <a:cubicBezTo>
                    <a:pt x="170" y="69"/>
                    <a:pt x="170" y="69"/>
                    <a:pt x="170" y="69"/>
                  </a:cubicBezTo>
                  <a:cubicBezTo>
                    <a:pt x="170" y="69"/>
                    <a:pt x="170" y="69"/>
                    <a:pt x="170" y="68"/>
                  </a:cubicBezTo>
                  <a:cubicBezTo>
                    <a:pt x="170" y="67"/>
                    <a:pt x="170" y="66"/>
                    <a:pt x="171" y="66"/>
                  </a:cubicBezTo>
                  <a:cubicBezTo>
                    <a:pt x="171" y="66"/>
                    <a:pt x="171" y="65"/>
                    <a:pt x="171" y="65"/>
                  </a:cubicBezTo>
                  <a:cubicBezTo>
                    <a:pt x="171" y="65"/>
                    <a:pt x="173" y="62"/>
                    <a:pt x="174" y="58"/>
                  </a:cubicBezTo>
                  <a:cubicBezTo>
                    <a:pt x="174" y="57"/>
                    <a:pt x="174" y="55"/>
                    <a:pt x="174" y="54"/>
                  </a:cubicBezTo>
                  <a:cubicBezTo>
                    <a:pt x="175" y="51"/>
                    <a:pt x="176" y="49"/>
                    <a:pt x="178" y="47"/>
                  </a:cubicBezTo>
                  <a:cubicBezTo>
                    <a:pt x="182" y="45"/>
                    <a:pt x="183" y="39"/>
                    <a:pt x="183" y="39"/>
                  </a:cubicBezTo>
                  <a:cubicBezTo>
                    <a:pt x="185" y="38"/>
                    <a:pt x="185" y="38"/>
                    <a:pt x="185" y="38"/>
                  </a:cubicBezTo>
                  <a:cubicBezTo>
                    <a:pt x="184" y="33"/>
                    <a:pt x="184" y="33"/>
                    <a:pt x="184" y="33"/>
                  </a:cubicBezTo>
                  <a:cubicBezTo>
                    <a:pt x="184" y="33"/>
                    <a:pt x="187" y="32"/>
                    <a:pt x="188" y="3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1258"/>
            <p:cNvSpPr>
              <a:spLocks/>
            </p:cNvSpPr>
            <p:nvPr/>
          </p:nvSpPr>
          <p:spPr bwMode="auto">
            <a:xfrm>
              <a:off x="3574133" y="1322384"/>
              <a:ext cx="325911" cy="562884"/>
            </a:xfrm>
            <a:custGeom>
              <a:avLst/>
              <a:gdLst>
                <a:gd name="T0" fmla="*/ 92 w 143"/>
                <a:gd name="T1" fmla="*/ 254 h 254"/>
                <a:gd name="T2" fmla="*/ 96 w 143"/>
                <a:gd name="T3" fmla="*/ 244 h 254"/>
                <a:gd name="T4" fmla="*/ 111 w 143"/>
                <a:gd name="T5" fmla="*/ 246 h 254"/>
                <a:gd name="T6" fmla="*/ 122 w 143"/>
                <a:gd name="T7" fmla="*/ 236 h 254"/>
                <a:gd name="T8" fmla="*/ 126 w 143"/>
                <a:gd name="T9" fmla="*/ 224 h 254"/>
                <a:gd name="T10" fmla="*/ 129 w 143"/>
                <a:gd name="T11" fmla="*/ 216 h 254"/>
                <a:gd name="T12" fmla="*/ 129 w 143"/>
                <a:gd name="T13" fmla="*/ 204 h 254"/>
                <a:gd name="T14" fmla="*/ 130 w 143"/>
                <a:gd name="T15" fmla="*/ 200 h 254"/>
                <a:gd name="T16" fmla="*/ 131 w 143"/>
                <a:gd name="T17" fmla="*/ 197 h 254"/>
                <a:gd name="T18" fmla="*/ 133 w 143"/>
                <a:gd name="T19" fmla="*/ 192 h 254"/>
                <a:gd name="T20" fmla="*/ 141 w 143"/>
                <a:gd name="T21" fmla="*/ 175 h 254"/>
                <a:gd name="T22" fmla="*/ 143 w 143"/>
                <a:gd name="T23" fmla="*/ 159 h 254"/>
                <a:gd name="T24" fmla="*/ 140 w 143"/>
                <a:gd name="T25" fmla="*/ 151 h 254"/>
                <a:gd name="T26" fmla="*/ 132 w 143"/>
                <a:gd name="T27" fmla="*/ 31 h 254"/>
                <a:gd name="T28" fmla="*/ 120 w 143"/>
                <a:gd name="T29" fmla="*/ 9 h 254"/>
                <a:gd name="T30" fmla="*/ 117 w 143"/>
                <a:gd name="T31" fmla="*/ 0 h 254"/>
                <a:gd name="T32" fmla="*/ 20 w 143"/>
                <a:gd name="T33" fmla="*/ 3 h 254"/>
                <a:gd name="T34" fmla="*/ 35 w 143"/>
                <a:gd name="T35" fmla="*/ 20 h 254"/>
                <a:gd name="T36" fmla="*/ 39 w 143"/>
                <a:gd name="T37" fmla="*/ 26 h 254"/>
                <a:gd name="T38" fmla="*/ 44 w 143"/>
                <a:gd name="T39" fmla="*/ 35 h 254"/>
                <a:gd name="T40" fmla="*/ 43 w 143"/>
                <a:gd name="T41" fmla="*/ 37 h 254"/>
                <a:gd name="T42" fmla="*/ 30 w 143"/>
                <a:gd name="T43" fmla="*/ 49 h 254"/>
                <a:gd name="T44" fmla="*/ 20 w 143"/>
                <a:gd name="T45" fmla="*/ 57 h 254"/>
                <a:gd name="T46" fmla="*/ 18 w 143"/>
                <a:gd name="T47" fmla="*/ 58 h 254"/>
                <a:gd name="T48" fmla="*/ 14 w 143"/>
                <a:gd name="T49" fmla="*/ 70 h 254"/>
                <a:gd name="T50" fmla="*/ 11 w 143"/>
                <a:gd name="T51" fmla="*/ 83 h 254"/>
                <a:gd name="T52" fmla="*/ 6 w 143"/>
                <a:gd name="T53" fmla="*/ 88 h 254"/>
                <a:gd name="T54" fmla="*/ 0 w 143"/>
                <a:gd name="T55" fmla="*/ 107 h 254"/>
                <a:gd name="T56" fmla="*/ 3 w 143"/>
                <a:gd name="T57" fmla="*/ 134 h 254"/>
                <a:gd name="T58" fmla="*/ 20 w 143"/>
                <a:gd name="T59" fmla="*/ 145 h 254"/>
                <a:gd name="T60" fmla="*/ 30 w 143"/>
                <a:gd name="T61" fmla="*/ 161 h 254"/>
                <a:gd name="T62" fmla="*/ 50 w 143"/>
                <a:gd name="T63" fmla="*/ 177 h 254"/>
                <a:gd name="T64" fmla="*/ 46 w 143"/>
                <a:gd name="T65" fmla="*/ 196 h 254"/>
                <a:gd name="T66" fmla="*/ 67 w 143"/>
                <a:gd name="T67" fmla="*/ 216 h 254"/>
                <a:gd name="T68" fmla="*/ 76 w 143"/>
                <a:gd name="T69" fmla="*/ 241 h 254"/>
                <a:gd name="T70" fmla="*/ 92 w 143"/>
                <a:gd name="T71" fmla="*/ 254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3" h="254">
                  <a:moveTo>
                    <a:pt x="92" y="254"/>
                  </a:moveTo>
                  <a:cubicBezTo>
                    <a:pt x="92" y="254"/>
                    <a:pt x="92" y="254"/>
                    <a:pt x="92" y="254"/>
                  </a:cubicBezTo>
                  <a:cubicBezTo>
                    <a:pt x="93" y="252"/>
                    <a:pt x="93" y="250"/>
                    <a:pt x="94" y="246"/>
                  </a:cubicBezTo>
                  <a:cubicBezTo>
                    <a:pt x="94" y="245"/>
                    <a:pt x="95" y="244"/>
                    <a:pt x="96" y="244"/>
                  </a:cubicBezTo>
                  <a:cubicBezTo>
                    <a:pt x="97" y="243"/>
                    <a:pt x="99" y="243"/>
                    <a:pt x="101" y="243"/>
                  </a:cubicBezTo>
                  <a:cubicBezTo>
                    <a:pt x="107" y="245"/>
                    <a:pt x="108" y="248"/>
                    <a:pt x="111" y="246"/>
                  </a:cubicBezTo>
                  <a:cubicBezTo>
                    <a:pt x="113" y="244"/>
                    <a:pt x="114" y="241"/>
                    <a:pt x="115" y="239"/>
                  </a:cubicBezTo>
                  <a:cubicBezTo>
                    <a:pt x="117" y="236"/>
                    <a:pt x="120" y="236"/>
                    <a:pt x="122" y="236"/>
                  </a:cubicBezTo>
                  <a:cubicBezTo>
                    <a:pt x="123" y="236"/>
                    <a:pt x="123" y="236"/>
                    <a:pt x="124" y="235"/>
                  </a:cubicBezTo>
                  <a:cubicBezTo>
                    <a:pt x="126" y="234"/>
                    <a:pt x="127" y="230"/>
                    <a:pt x="126" y="224"/>
                  </a:cubicBezTo>
                  <a:cubicBezTo>
                    <a:pt x="126" y="224"/>
                    <a:pt x="125" y="217"/>
                    <a:pt x="129" y="216"/>
                  </a:cubicBezTo>
                  <a:cubicBezTo>
                    <a:pt x="129" y="216"/>
                    <a:pt x="129" y="216"/>
                    <a:pt x="129" y="216"/>
                  </a:cubicBezTo>
                  <a:cubicBezTo>
                    <a:pt x="129" y="216"/>
                    <a:pt x="129" y="212"/>
                    <a:pt x="129" y="209"/>
                  </a:cubicBezTo>
                  <a:cubicBezTo>
                    <a:pt x="129" y="207"/>
                    <a:pt x="129" y="205"/>
                    <a:pt x="129" y="204"/>
                  </a:cubicBezTo>
                  <a:cubicBezTo>
                    <a:pt x="130" y="203"/>
                    <a:pt x="130" y="202"/>
                    <a:pt x="130" y="201"/>
                  </a:cubicBezTo>
                  <a:cubicBezTo>
                    <a:pt x="130" y="201"/>
                    <a:pt x="130" y="201"/>
                    <a:pt x="130" y="200"/>
                  </a:cubicBezTo>
                  <a:cubicBezTo>
                    <a:pt x="130" y="200"/>
                    <a:pt x="130" y="200"/>
                    <a:pt x="130" y="200"/>
                  </a:cubicBezTo>
                  <a:cubicBezTo>
                    <a:pt x="130" y="199"/>
                    <a:pt x="131" y="198"/>
                    <a:pt x="131" y="197"/>
                  </a:cubicBezTo>
                  <a:cubicBezTo>
                    <a:pt x="132" y="196"/>
                    <a:pt x="132" y="195"/>
                    <a:pt x="133" y="193"/>
                  </a:cubicBezTo>
                  <a:cubicBezTo>
                    <a:pt x="133" y="193"/>
                    <a:pt x="133" y="193"/>
                    <a:pt x="133" y="192"/>
                  </a:cubicBezTo>
                  <a:cubicBezTo>
                    <a:pt x="133" y="188"/>
                    <a:pt x="136" y="186"/>
                    <a:pt x="136" y="184"/>
                  </a:cubicBezTo>
                  <a:cubicBezTo>
                    <a:pt x="137" y="183"/>
                    <a:pt x="139" y="180"/>
                    <a:pt x="141" y="175"/>
                  </a:cubicBezTo>
                  <a:cubicBezTo>
                    <a:pt x="141" y="175"/>
                    <a:pt x="141" y="174"/>
                    <a:pt x="141" y="174"/>
                  </a:cubicBezTo>
                  <a:cubicBezTo>
                    <a:pt x="143" y="168"/>
                    <a:pt x="143" y="163"/>
                    <a:pt x="143" y="159"/>
                  </a:cubicBezTo>
                  <a:cubicBezTo>
                    <a:pt x="142" y="154"/>
                    <a:pt x="140" y="151"/>
                    <a:pt x="140" y="151"/>
                  </a:cubicBezTo>
                  <a:cubicBezTo>
                    <a:pt x="140" y="151"/>
                    <a:pt x="140" y="151"/>
                    <a:pt x="140" y="151"/>
                  </a:cubicBezTo>
                  <a:cubicBezTo>
                    <a:pt x="140" y="150"/>
                    <a:pt x="140" y="150"/>
                    <a:pt x="140" y="150"/>
                  </a:cubicBezTo>
                  <a:cubicBezTo>
                    <a:pt x="132" y="31"/>
                    <a:pt x="132" y="31"/>
                    <a:pt x="132" y="31"/>
                  </a:cubicBezTo>
                  <a:cubicBezTo>
                    <a:pt x="132" y="31"/>
                    <a:pt x="131" y="30"/>
                    <a:pt x="129" y="27"/>
                  </a:cubicBezTo>
                  <a:cubicBezTo>
                    <a:pt x="128" y="24"/>
                    <a:pt x="123" y="15"/>
                    <a:pt x="120" y="9"/>
                  </a:cubicBezTo>
                  <a:cubicBezTo>
                    <a:pt x="116" y="3"/>
                    <a:pt x="117" y="0"/>
                    <a:pt x="117" y="0"/>
                  </a:cubicBezTo>
                  <a:cubicBezTo>
                    <a:pt x="117" y="0"/>
                    <a:pt x="117" y="0"/>
                    <a:pt x="117" y="0"/>
                  </a:cubicBezTo>
                  <a:cubicBezTo>
                    <a:pt x="116" y="0"/>
                    <a:pt x="116" y="0"/>
                    <a:pt x="116" y="0"/>
                  </a:cubicBezTo>
                  <a:cubicBezTo>
                    <a:pt x="116" y="0"/>
                    <a:pt x="28" y="3"/>
                    <a:pt x="20" y="3"/>
                  </a:cubicBezTo>
                  <a:cubicBezTo>
                    <a:pt x="32" y="12"/>
                    <a:pt x="32" y="12"/>
                    <a:pt x="32" y="12"/>
                  </a:cubicBezTo>
                  <a:cubicBezTo>
                    <a:pt x="32" y="12"/>
                    <a:pt x="33" y="17"/>
                    <a:pt x="35" y="20"/>
                  </a:cubicBezTo>
                  <a:cubicBezTo>
                    <a:pt x="38" y="25"/>
                    <a:pt x="38" y="25"/>
                    <a:pt x="38" y="25"/>
                  </a:cubicBezTo>
                  <a:cubicBezTo>
                    <a:pt x="38" y="25"/>
                    <a:pt x="38" y="25"/>
                    <a:pt x="39" y="26"/>
                  </a:cubicBezTo>
                  <a:cubicBezTo>
                    <a:pt x="41" y="27"/>
                    <a:pt x="41" y="27"/>
                    <a:pt x="41" y="27"/>
                  </a:cubicBezTo>
                  <a:cubicBezTo>
                    <a:pt x="41" y="27"/>
                    <a:pt x="44" y="30"/>
                    <a:pt x="44" y="35"/>
                  </a:cubicBezTo>
                  <a:cubicBezTo>
                    <a:pt x="43" y="36"/>
                    <a:pt x="43" y="36"/>
                    <a:pt x="43" y="37"/>
                  </a:cubicBezTo>
                  <a:cubicBezTo>
                    <a:pt x="43" y="37"/>
                    <a:pt x="43" y="37"/>
                    <a:pt x="43" y="37"/>
                  </a:cubicBezTo>
                  <a:cubicBezTo>
                    <a:pt x="42" y="41"/>
                    <a:pt x="38" y="44"/>
                    <a:pt x="34" y="46"/>
                  </a:cubicBezTo>
                  <a:cubicBezTo>
                    <a:pt x="33" y="48"/>
                    <a:pt x="31" y="49"/>
                    <a:pt x="30" y="49"/>
                  </a:cubicBezTo>
                  <a:cubicBezTo>
                    <a:pt x="29" y="50"/>
                    <a:pt x="25" y="51"/>
                    <a:pt x="25" y="52"/>
                  </a:cubicBezTo>
                  <a:cubicBezTo>
                    <a:pt x="25" y="54"/>
                    <a:pt x="25" y="56"/>
                    <a:pt x="20" y="57"/>
                  </a:cubicBezTo>
                  <a:cubicBezTo>
                    <a:pt x="20" y="58"/>
                    <a:pt x="19" y="58"/>
                    <a:pt x="19" y="58"/>
                  </a:cubicBezTo>
                  <a:cubicBezTo>
                    <a:pt x="19" y="58"/>
                    <a:pt x="19" y="58"/>
                    <a:pt x="18" y="58"/>
                  </a:cubicBezTo>
                  <a:cubicBezTo>
                    <a:pt x="18" y="59"/>
                    <a:pt x="17" y="60"/>
                    <a:pt x="16" y="61"/>
                  </a:cubicBezTo>
                  <a:cubicBezTo>
                    <a:pt x="15" y="63"/>
                    <a:pt x="15" y="66"/>
                    <a:pt x="14" y="70"/>
                  </a:cubicBezTo>
                  <a:cubicBezTo>
                    <a:pt x="15" y="73"/>
                    <a:pt x="15" y="76"/>
                    <a:pt x="14" y="78"/>
                  </a:cubicBezTo>
                  <a:cubicBezTo>
                    <a:pt x="14" y="80"/>
                    <a:pt x="13" y="81"/>
                    <a:pt x="11" y="83"/>
                  </a:cubicBezTo>
                  <a:cubicBezTo>
                    <a:pt x="10" y="85"/>
                    <a:pt x="9" y="86"/>
                    <a:pt x="7" y="88"/>
                  </a:cubicBezTo>
                  <a:cubicBezTo>
                    <a:pt x="7" y="88"/>
                    <a:pt x="7" y="88"/>
                    <a:pt x="6" y="88"/>
                  </a:cubicBezTo>
                  <a:cubicBezTo>
                    <a:pt x="3" y="93"/>
                    <a:pt x="1" y="107"/>
                    <a:pt x="1" y="107"/>
                  </a:cubicBezTo>
                  <a:cubicBezTo>
                    <a:pt x="0" y="107"/>
                    <a:pt x="0" y="107"/>
                    <a:pt x="0" y="107"/>
                  </a:cubicBezTo>
                  <a:cubicBezTo>
                    <a:pt x="0" y="107"/>
                    <a:pt x="3" y="116"/>
                    <a:pt x="4" y="120"/>
                  </a:cubicBezTo>
                  <a:cubicBezTo>
                    <a:pt x="4" y="124"/>
                    <a:pt x="0" y="131"/>
                    <a:pt x="3" y="134"/>
                  </a:cubicBezTo>
                  <a:cubicBezTo>
                    <a:pt x="7" y="137"/>
                    <a:pt x="9" y="140"/>
                    <a:pt x="12" y="141"/>
                  </a:cubicBezTo>
                  <a:cubicBezTo>
                    <a:pt x="14" y="142"/>
                    <a:pt x="20" y="145"/>
                    <a:pt x="20" y="145"/>
                  </a:cubicBezTo>
                  <a:cubicBezTo>
                    <a:pt x="20" y="145"/>
                    <a:pt x="20" y="150"/>
                    <a:pt x="24" y="152"/>
                  </a:cubicBezTo>
                  <a:cubicBezTo>
                    <a:pt x="28" y="154"/>
                    <a:pt x="29" y="158"/>
                    <a:pt x="30" y="161"/>
                  </a:cubicBezTo>
                  <a:cubicBezTo>
                    <a:pt x="30" y="165"/>
                    <a:pt x="34" y="167"/>
                    <a:pt x="38" y="166"/>
                  </a:cubicBezTo>
                  <a:cubicBezTo>
                    <a:pt x="42" y="166"/>
                    <a:pt x="48" y="167"/>
                    <a:pt x="50" y="177"/>
                  </a:cubicBezTo>
                  <a:cubicBezTo>
                    <a:pt x="52" y="186"/>
                    <a:pt x="46" y="190"/>
                    <a:pt x="46" y="190"/>
                  </a:cubicBezTo>
                  <a:cubicBezTo>
                    <a:pt x="46" y="190"/>
                    <a:pt x="41" y="191"/>
                    <a:pt x="46" y="196"/>
                  </a:cubicBezTo>
                  <a:cubicBezTo>
                    <a:pt x="51" y="201"/>
                    <a:pt x="61" y="213"/>
                    <a:pt x="61" y="213"/>
                  </a:cubicBezTo>
                  <a:cubicBezTo>
                    <a:pt x="61" y="213"/>
                    <a:pt x="64" y="216"/>
                    <a:pt x="67" y="216"/>
                  </a:cubicBezTo>
                  <a:cubicBezTo>
                    <a:pt x="70" y="216"/>
                    <a:pt x="73" y="220"/>
                    <a:pt x="74" y="225"/>
                  </a:cubicBezTo>
                  <a:cubicBezTo>
                    <a:pt x="75" y="229"/>
                    <a:pt x="74" y="237"/>
                    <a:pt x="76" y="241"/>
                  </a:cubicBezTo>
                  <a:cubicBezTo>
                    <a:pt x="78" y="246"/>
                    <a:pt x="87" y="252"/>
                    <a:pt x="90" y="254"/>
                  </a:cubicBezTo>
                  <a:cubicBezTo>
                    <a:pt x="91" y="254"/>
                    <a:pt x="91" y="254"/>
                    <a:pt x="92" y="25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1259"/>
            <p:cNvSpPr>
              <a:spLocks/>
            </p:cNvSpPr>
            <p:nvPr/>
          </p:nvSpPr>
          <p:spPr bwMode="auto">
            <a:xfrm>
              <a:off x="4244217" y="1544538"/>
              <a:ext cx="665870" cy="342093"/>
            </a:xfrm>
            <a:custGeom>
              <a:avLst/>
              <a:gdLst>
                <a:gd name="T0" fmla="*/ 289 w 292"/>
                <a:gd name="T1" fmla="*/ 99 h 155"/>
                <a:gd name="T2" fmla="*/ 288 w 292"/>
                <a:gd name="T3" fmla="*/ 104 h 155"/>
                <a:gd name="T4" fmla="*/ 283 w 292"/>
                <a:gd name="T5" fmla="*/ 103 h 155"/>
                <a:gd name="T6" fmla="*/ 277 w 292"/>
                <a:gd name="T7" fmla="*/ 103 h 155"/>
                <a:gd name="T8" fmla="*/ 266 w 292"/>
                <a:gd name="T9" fmla="*/ 103 h 155"/>
                <a:gd name="T10" fmla="*/ 233 w 292"/>
                <a:gd name="T11" fmla="*/ 91 h 155"/>
                <a:gd name="T12" fmla="*/ 255 w 292"/>
                <a:gd name="T13" fmla="*/ 88 h 155"/>
                <a:gd name="T14" fmla="*/ 273 w 292"/>
                <a:gd name="T15" fmla="*/ 99 h 155"/>
                <a:gd name="T16" fmla="*/ 264 w 292"/>
                <a:gd name="T17" fmla="*/ 86 h 155"/>
                <a:gd name="T18" fmla="*/ 260 w 292"/>
                <a:gd name="T19" fmla="*/ 78 h 155"/>
                <a:gd name="T20" fmla="*/ 249 w 292"/>
                <a:gd name="T21" fmla="*/ 72 h 155"/>
                <a:gd name="T22" fmla="*/ 261 w 292"/>
                <a:gd name="T23" fmla="*/ 71 h 155"/>
                <a:gd name="T24" fmla="*/ 266 w 292"/>
                <a:gd name="T25" fmla="*/ 71 h 155"/>
                <a:gd name="T26" fmla="*/ 260 w 292"/>
                <a:gd name="T27" fmla="*/ 68 h 155"/>
                <a:gd name="T28" fmla="*/ 260 w 292"/>
                <a:gd name="T29" fmla="*/ 55 h 155"/>
                <a:gd name="T30" fmla="*/ 240 w 292"/>
                <a:gd name="T31" fmla="*/ 47 h 155"/>
                <a:gd name="T32" fmla="*/ 231 w 292"/>
                <a:gd name="T33" fmla="*/ 44 h 155"/>
                <a:gd name="T34" fmla="*/ 222 w 292"/>
                <a:gd name="T35" fmla="*/ 38 h 155"/>
                <a:gd name="T36" fmla="*/ 226 w 292"/>
                <a:gd name="T37" fmla="*/ 25 h 155"/>
                <a:gd name="T38" fmla="*/ 217 w 292"/>
                <a:gd name="T39" fmla="*/ 14 h 155"/>
                <a:gd name="T40" fmla="*/ 205 w 292"/>
                <a:gd name="T41" fmla="*/ 6 h 155"/>
                <a:gd name="T42" fmla="*/ 195 w 292"/>
                <a:gd name="T43" fmla="*/ 2 h 155"/>
                <a:gd name="T44" fmla="*/ 188 w 292"/>
                <a:gd name="T45" fmla="*/ 9 h 155"/>
                <a:gd name="T46" fmla="*/ 180 w 292"/>
                <a:gd name="T47" fmla="*/ 15 h 155"/>
                <a:gd name="T48" fmla="*/ 173 w 292"/>
                <a:gd name="T49" fmla="*/ 21 h 155"/>
                <a:gd name="T50" fmla="*/ 166 w 292"/>
                <a:gd name="T51" fmla="*/ 33 h 155"/>
                <a:gd name="T52" fmla="*/ 158 w 292"/>
                <a:gd name="T53" fmla="*/ 44 h 155"/>
                <a:gd name="T54" fmla="*/ 144 w 292"/>
                <a:gd name="T55" fmla="*/ 51 h 155"/>
                <a:gd name="T56" fmla="*/ 134 w 292"/>
                <a:gd name="T57" fmla="*/ 54 h 155"/>
                <a:gd name="T58" fmla="*/ 126 w 292"/>
                <a:gd name="T59" fmla="*/ 66 h 155"/>
                <a:gd name="T60" fmla="*/ 112 w 292"/>
                <a:gd name="T61" fmla="*/ 82 h 155"/>
                <a:gd name="T62" fmla="*/ 104 w 292"/>
                <a:gd name="T63" fmla="*/ 94 h 155"/>
                <a:gd name="T64" fmla="*/ 94 w 292"/>
                <a:gd name="T65" fmla="*/ 95 h 155"/>
                <a:gd name="T66" fmla="*/ 91 w 292"/>
                <a:gd name="T67" fmla="*/ 100 h 155"/>
                <a:gd name="T68" fmla="*/ 81 w 292"/>
                <a:gd name="T69" fmla="*/ 95 h 155"/>
                <a:gd name="T70" fmla="*/ 72 w 292"/>
                <a:gd name="T71" fmla="*/ 109 h 155"/>
                <a:gd name="T72" fmla="*/ 60 w 292"/>
                <a:gd name="T73" fmla="*/ 105 h 155"/>
                <a:gd name="T74" fmla="*/ 50 w 292"/>
                <a:gd name="T75" fmla="*/ 96 h 155"/>
                <a:gd name="T76" fmla="*/ 49 w 292"/>
                <a:gd name="T77" fmla="*/ 97 h 155"/>
                <a:gd name="T78" fmla="*/ 45 w 292"/>
                <a:gd name="T79" fmla="*/ 110 h 155"/>
                <a:gd name="T80" fmla="*/ 28 w 292"/>
                <a:gd name="T81" fmla="*/ 125 h 155"/>
                <a:gd name="T82" fmla="*/ 28 w 292"/>
                <a:gd name="T83" fmla="*/ 127 h 155"/>
                <a:gd name="T84" fmla="*/ 28 w 292"/>
                <a:gd name="T85" fmla="*/ 127 h 155"/>
                <a:gd name="T86" fmla="*/ 24 w 292"/>
                <a:gd name="T87" fmla="*/ 132 h 155"/>
                <a:gd name="T88" fmla="*/ 21 w 292"/>
                <a:gd name="T89" fmla="*/ 132 h 155"/>
                <a:gd name="T90" fmla="*/ 17 w 292"/>
                <a:gd name="T91" fmla="*/ 139 h 155"/>
                <a:gd name="T92" fmla="*/ 2 w 292"/>
                <a:gd name="T93" fmla="*/ 152 h 155"/>
                <a:gd name="T94" fmla="*/ 0 w 292"/>
                <a:gd name="T95" fmla="*/ 155 h 155"/>
                <a:gd name="T96" fmla="*/ 79 w 292"/>
                <a:gd name="T97" fmla="*/ 147 h 155"/>
                <a:gd name="T98" fmla="*/ 81 w 292"/>
                <a:gd name="T99" fmla="*/ 147 h 155"/>
                <a:gd name="T100" fmla="*/ 81 w 292"/>
                <a:gd name="T101" fmla="*/ 147 h 155"/>
                <a:gd name="T102" fmla="*/ 81 w 292"/>
                <a:gd name="T103" fmla="*/ 147 h 155"/>
                <a:gd name="T104" fmla="*/ 292 w 292"/>
                <a:gd name="T105" fmla="*/ 114 h 155"/>
                <a:gd name="T106" fmla="*/ 292 w 292"/>
                <a:gd name="T107" fmla="*/ 104 h 155"/>
                <a:gd name="T108" fmla="*/ 289 w 292"/>
                <a:gd name="T109" fmla="*/ 99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2" h="155">
                  <a:moveTo>
                    <a:pt x="289" y="99"/>
                  </a:moveTo>
                  <a:cubicBezTo>
                    <a:pt x="289" y="99"/>
                    <a:pt x="289" y="102"/>
                    <a:pt x="288" y="104"/>
                  </a:cubicBezTo>
                  <a:cubicBezTo>
                    <a:pt x="286" y="105"/>
                    <a:pt x="285" y="104"/>
                    <a:pt x="283" y="103"/>
                  </a:cubicBezTo>
                  <a:cubicBezTo>
                    <a:pt x="282" y="101"/>
                    <a:pt x="279" y="101"/>
                    <a:pt x="277" y="103"/>
                  </a:cubicBezTo>
                  <a:cubicBezTo>
                    <a:pt x="275" y="105"/>
                    <a:pt x="270" y="107"/>
                    <a:pt x="266" y="103"/>
                  </a:cubicBezTo>
                  <a:cubicBezTo>
                    <a:pt x="261" y="100"/>
                    <a:pt x="255" y="89"/>
                    <a:pt x="233" y="91"/>
                  </a:cubicBezTo>
                  <a:cubicBezTo>
                    <a:pt x="233" y="91"/>
                    <a:pt x="244" y="84"/>
                    <a:pt x="255" y="88"/>
                  </a:cubicBezTo>
                  <a:cubicBezTo>
                    <a:pt x="266" y="93"/>
                    <a:pt x="267" y="100"/>
                    <a:pt x="273" y="99"/>
                  </a:cubicBezTo>
                  <a:cubicBezTo>
                    <a:pt x="273" y="99"/>
                    <a:pt x="275" y="91"/>
                    <a:pt x="264" y="86"/>
                  </a:cubicBezTo>
                  <a:cubicBezTo>
                    <a:pt x="264" y="86"/>
                    <a:pt x="272" y="81"/>
                    <a:pt x="260" y="78"/>
                  </a:cubicBezTo>
                  <a:cubicBezTo>
                    <a:pt x="248" y="75"/>
                    <a:pt x="249" y="74"/>
                    <a:pt x="249" y="72"/>
                  </a:cubicBezTo>
                  <a:cubicBezTo>
                    <a:pt x="249" y="72"/>
                    <a:pt x="256" y="69"/>
                    <a:pt x="261" y="71"/>
                  </a:cubicBezTo>
                  <a:cubicBezTo>
                    <a:pt x="261" y="71"/>
                    <a:pt x="265" y="73"/>
                    <a:pt x="266" y="71"/>
                  </a:cubicBezTo>
                  <a:cubicBezTo>
                    <a:pt x="266" y="71"/>
                    <a:pt x="265" y="68"/>
                    <a:pt x="260" y="68"/>
                  </a:cubicBezTo>
                  <a:cubicBezTo>
                    <a:pt x="260" y="68"/>
                    <a:pt x="265" y="65"/>
                    <a:pt x="260" y="55"/>
                  </a:cubicBezTo>
                  <a:cubicBezTo>
                    <a:pt x="254" y="49"/>
                    <a:pt x="246" y="51"/>
                    <a:pt x="240" y="47"/>
                  </a:cubicBezTo>
                  <a:cubicBezTo>
                    <a:pt x="235" y="44"/>
                    <a:pt x="234" y="43"/>
                    <a:pt x="231" y="44"/>
                  </a:cubicBezTo>
                  <a:cubicBezTo>
                    <a:pt x="227" y="44"/>
                    <a:pt x="225" y="44"/>
                    <a:pt x="222" y="38"/>
                  </a:cubicBezTo>
                  <a:cubicBezTo>
                    <a:pt x="219" y="32"/>
                    <a:pt x="226" y="29"/>
                    <a:pt x="226" y="25"/>
                  </a:cubicBezTo>
                  <a:cubicBezTo>
                    <a:pt x="227" y="20"/>
                    <a:pt x="220" y="14"/>
                    <a:pt x="217" y="14"/>
                  </a:cubicBezTo>
                  <a:cubicBezTo>
                    <a:pt x="214" y="14"/>
                    <a:pt x="208" y="12"/>
                    <a:pt x="205" y="6"/>
                  </a:cubicBezTo>
                  <a:cubicBezTo>
                    <a:pt x="202" y="0"/>
                    <a:pt x="197" y="2"/>
                    <a:pt x="195" y="2"/>
                  </a:cubicBezTo>
                  <a:cubicBezTo>
                    <a:pt x="195" y="2"/>
                    <a:pt x="190" y="5"/>
                    <a:pt x="188" y="9"/>
                  </a:cubicBezTo>
                  <a:cubicBezTo>
                    <a:pt x="186" y="14"/>
                    <a:pt x="185" y="14"/>
                    <a:pt x="180" y="15"/>
                  </a:cubicBezTo>
                  <a:cubicBezTo>
                    <a:pt x="176" y="15"/>
                    <a:pt x="173" y="19"/>
                    <a:pt x="173" y="21"/>
                  </a:cubicBezTo>
                  <a:cubicBezTo>
                    <a:pt x="172" y="24"/>
                    <a:pt x="170" y="31"/>
                    <a:pt x="166" y="33"/>
                  </a:cubicBezTo>
                  <a:cubicBezTo>
                    <a:pt x="163" y="34"/>
                    <a:pt x="158" y="39"/>
                    <a:pt x="158" y="44"/>
                  </a:cubicBezTo>
                  <a:cubicBezTo>
                    <a:pt x="158" y="49"/>
                    <a:pt x="149" y="54"/>
                    <a:pt x="144" y="51"/>
                  </a:cubicBezTo>
                  <a:cubicBezTo>
                    <a:pt x="138" y="48"/>
                    <a:pt x="132" y="47"/>
                    <a:pt x="134" y="54"/>
                  </a:cubicBezTo>
                  <a:cubicBezTo>
                    <a:pt x="137" y="62"/>
                    <a:pt x="133" y="66"/>
                    <a:pt x="126" y="66"/>
                  </a:cubicBezTo>
                  <a:cubicBezTo>
                    <a:pt x="120" y="66"/>
                    <a:pt x="113" y="74"/>
                    <a:pt x="112" y="82"/>
                  </a:cubicBezTo>
                  <a:cubicBezTo>
                    <a:pt x="111" y="90"/>
                    <a:pt x="110" y="94"/>
                    <a:pt x="104" y="94"/>
                  </a:cubicBezTo>
                  <a:cubicBezTo>
                    <a:pt x="97" y="94"/>
                    <a:pt x="94" y="95"/>
                    <a:pt x="94" y="95"/>
                  </a:cubicBezTo>
                  <a:cubicBezTo>
                    <a:pt x="94" y="95"/>
                    <a:pt x="91" y="97"/>
                    <a:pt x="91" y="100"/>
                  </a:cubicBezTo>
                  <a:cubicBezTo>
                    <a:pt x="91" y="100"/>
                    <a:pt x="84" y="101"/>
                    <a:pt x="81" y="95"/>
                  </a:cubicBezTo>
                  <a:cubicBezTo>
                    <a:pt x="81" y="95"/>
                    <a:pt x="74" y="102"/>
                    <a:pt x="72" y="109"/>
                  </a:cubicBezTo>
                  <a:cubicBezTo>
                    <a:pt x="70" y="115"/>
                    <a:pt x="62" y="108"/>
                    <a:pt x="60" y="105"/>
                  </a:cubicBezTo>
                  <a:cubicBezTo>
                    <a:pt x="57" y="103"/>
                    <a:pt x="54" y="96"/>
                    <a:pt x="50" y="96"/>
                  </a:cubicBezTo>
                  <a:cubicBezTo>
                    <a:pt x="50" y="96"/>
                    <a:pt x="50" y="96"/>
                    <a:pt x="49" y="97"/>
                  </a:cubicBezTo>
                  <a:cubicBezTo>
                    <a:pt x="49" y="100"/>
                    <a:pt x="49" y="107"/>
                    <a:pt x="45" y="110"/>
                  </a:cubicBezTo>
                  <a:cubicBezTo>
                    <a:pt x="41" y="114"/>
                    <a:pt x="30" y="119"/>
                    <a:pt x="28" y="125"/>
                  </a:cubicBezTo>
                  <a:cubicBezTo>
                    <a:pt x="28" y="125"/>
                    <a:pt x="28" y="126"/>
                    <a:pt x="28" y="127"/>
                  </a:cubicBezTo>
                  <a:cubicBezTo>
                    <a:pt x="28" y="127"/>
                    <a:pt x="28" y="127"/>
                    <a:pt x="28" y="127"/>
                  </a:cubicBezTo>
                  <a:cubicBezTo>
                    <a:pt x="27" y="131"/>
                    <a:pt x="25" y="132"/>
                    <a:pt x="24" y="132"/>
                  </a:cubicBezTo>
                  <a:cubicBezTo>
                    <a:pt x="23" y="133"/>
                    <a:pt x="22" y="133"/>
                    <a:pt x="21" y="132"/>
                  </a:cubicBezTo>
                  <a:cubicBezTo>
                    <a:pt x="21" y="132"/>
                    <a:pt x="21" y="138"/>
                    <a:pt x="17" y="139"/>
                  </a:cubicBezTo>
                  <a:cubicBezTo>
                    <a:pt x="15" y="140"/>
                    <a:pt x="5" y="147"/>
                    <a:pt x="2" y="152"/>
                  </a:cubicBezTo>
                  <a:cubicBezTo>
                    <a:pt x="1" y="153"/>
                    <a:pt x="1" y="154"/>
                    <a:pt x="0" y="155"/>
                  </a:cubicBezTo>
                  <a:cubicBezTo>
                    <a:pt x="79" y="147"/>
                    <a:pt x="79" y="147"/>
                    <a:pt x="79" y="147"/>
                  </a:cubicBezTo>
                  <a:cubicBezTo>
                    <a:pt x="81" y="147"/>
                    <a:pt x="81" y="147"/>
                    <a:pt x="81" y="147"/>
                  </a:cubicBezTo>
                  <a:cubicBezTo>
                    <a:pt x="81" y="147"/>
                    <a:pt x="81" y="147"/>
                    <a:pt x="81" y="147"/>
                  </a:cubicBezTo>
                  <a:cubicBezTo>
                    <a:pt x="81" y="147"/>
                    <a:pt x="81" y="147"/>
                    <a:pt x="81" y="147"/>
                  </a:cubicBezTo>
                  <a:cubicBezTo>
                    <a:pt x="292" y="114"/>
                    <a:pt x="292" y="114"/>
                    <a:pt x="292" y="114"/>
                  </a:cubicBezTo>
                  <a:cubicBezTo>
                    <a:pt x="292" y="104"/>
                    <a:pt x="292" y="104"/>
                    <a:pt x="292" y="104"/>
                  </a:cubicBezTo>
                  <a:cubicBezTo>
                    <a:pt x="292" y="104"/>
                    <a:pt x="291" y="101"/>
                    <a:pt x="289" y="9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1260"/>
            <p:cNvSpPr>
              <a:spLocks/>
            </p:cNvSpPr>
            <p:nvPr/>
          </p:nvSpPr>
          <p:spPr bwMode="auto">
            <a:xfrm>
              <a:off x="3749731" y="1633128"/>
              <a:ext cx="606868" cy="305293"/>
            </a:xfrm>
            <a:custGeom>
              <a:avLst/>
              <a:gdLst>
                <a:gd name="T0" fmla="*/ 219 w 266"/>
                <a:gd name="T1" fmla="*/ 112 h 138"/>
                <a:gd name="T2" fmla="*/ 238 w 266"/>
                <a:gd name="T3" fmla="*/ 92 h 138"/>
                <a:gd name="T4" fmla="*/ 245 w 266"/>
                <a:gd name="T5" fmla="*/ 87 h 138"/>
                <a:gd name="T6" fmla="*/ 266 w 266"/>
                <a:gd name="T7" fmla="*/ 57 h 138"/>
                <a:gd name="T8" fmla="*/ 263 w 266"/>
                <a:gd name="T9" fmla="*/ 52 h 138"/>
                <a:gd name="T10" fmla="*/ 257 w 266"/>
                <a:gd name="T11" fmla="*/ 46 h 138"/>
                <a:gd name="T12" fmla="*/ 257 w 266"/>
                <a:gd name="T13" fmla="*/ 25 h 138"/>
                <a:gd name="T14" fmla="*/ 232 w 266"/>
                <a:gd name="T15" fmla="*/ 13 h 138"/>
                <a:gd name="T16" fmla="*/ 215 w 266"/>
                <a:gd name="T17" fmla="*/ 15 h 138"/>
                <a:gd name="T18" fmla="*/ 195 w 266"/>
                <a:gd name="T19" fmla="*/ 10 h 138"/>
                <a:gd name="T20" fmla="*/ 163 w 266"/>
                <a:gd name="T21" fmla="*/ 3 h 138"/>
                <a:gd name="T22" fmla="*/ 163 w 266"/>
                <a:gd name="T23" fmla="*/ 7 h 138"/>
                <a:gd name="T24" fmla="*/ 164 w 266"/>
                <a:gd name="T25" fmla="*/ 8 h 138"/>
                <a:gd name="T26" fmla="*/ 162 w 266"/>
                <a:gd name="T27" fmla="*/ 14 h 138"/>
                <a:gd name="T28" fmla="*/ 146 w 266"/>
                <a:gd name="T29" fmla="*/ 25 h 138"/>
                <a:gd name="T30" fmla="*/ 143 w 266"/>
                <a:gd name="T31" fmla="*/ 38 h 138"/>
                <a:gd name="T32" fmla="*/ 140 w 266"/>
                <a:gd name="T33" fmla="*/ 44 h 138"/>
                <a:gd name="T34" fmla="*/ 126 w 266"/>
                <a:gd name="T35" fmla="*/ 59 h 138"/>
                <a:gd name="T36" fmla="*/ 123 w 266"/>
                <a:gd name="T37" fmla="*/ 59 h 138"/>
                <a:gd name="T38" fmla="*/ 112 w 266"/>
                <a:gd name="T39" fmla="*/ 49 h 138"/>
                <a:gd name="T40" fmla="*/ 107 w 266"/>
                <a:gd name="T41" fmla="*/ 65 h 138"/>
                <a:gd name="T42" fmla="*/ 104 w 266"/>
                <a:gd name="T43" fmla="*/ 66 h 138"/>
                <a:gd name="T44" fmla="*/ 92 w 266"/>
                <a:gd name="T45" fmla="*/ 68 h 138"/>
                <a:gd name="T46" fmla="*/ 90 w 266"/>
                <a:gd name="T47" fmla="*/ 69 h 138"/>
                <a:gd name="T48" fmla="*/ 67 w 266"/>
                <a:gd name="T49" fmla="*/ 70 h 138"/>
                <a:gd name="T50" fmla="*/ 62 w 266"/>
                <a:gd name="T51" fmla="*/ 69 h 138"/>
                <a:gd name="T52" fmla="*/ 52 w 266"/>
                <a:gd name="T53" fmla="*/ 76 h 138"/>
                <a:gd name="T54" fmla="*/ 49 w 266"/>
                <a:gd name="T55" fmla="*/ 84 h 138"/>
                <a:gd name="T56" fmla="*/ 45 w 266"/>
                <a:gd name="T57" fmla="*/ 96 h 138"/>
                <a:gd name="T58" fmla="*/ 44 w 266"/>
                <a:gd name="T59" fmla="*/ 96 h 138"/>
                <a:gd name="T60" fmla="*/ 34 w 266"/>
                <a:gd name="T61" fmla="*/ 106 h 138"/>
                <a:gd name="T62" fmla="*/ 19 w 266"/>
                <a:gd name="T63" fmla="*/ 104 h 138"/>
                <a:gd name="T64" fmla="*/ 15 w 266"/>
                <a:gd name="T65" fmla="*/ 114 h 138"/>
                <a:gd name="T66" fmla="*/ 14 w 266"/>
                <a:gd name="T67" fmla="*/ 115 h 138"/>
                <a:gd name="T68" fmla="*/ 13 w 266"/>
                <a:gd name="T69" fmla="*/ 114 h 138"/>
                <a:gd name="T70" fmla="*/ 4 w 266"/>
                <a:gd name="T71" fmla="*/ 130 h 138"/>
                <a:gd name="T72" fmla="*/ 0 w 266"/>
                <a:gd name="T73" fmla="*/ 138 h 138"/>
                <a:gd name="T74" fmla="*/ 53 w 266"/>
                <a:gd name="T75" fmla="*/ 133 h 138"/>
                <a:gd name="T76" fmla="*/ 216 w 266"/>
                <a:gd name="T77" fmla="*/ 115 h 138"/>
                <a:gd name="T78" fmla="*/ 219 w 266"/>
                <a:gd name="T79" fmla="*/ 11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6" h="138">
                  <a:moveTo>
                    <a:pt x="217" y="115"/>
                  </a:moveTo>
                  <a:cubicBezTo>
                    <a:pt x="218" y="114"/>
                    <a:pt x="218" y="113"/>
                    <a:pt x="219" y="112"/>
                  </a:cubicBezTo>
                  <a:cubicBezTo>
                    <a:pt x="222" y="107"/>
                    <a:pt x="232" y="100"/>
                    <a:pt x="234" y="99"/>
                  </a:cubicBezTo>
                  <a:cubicBezTo>
                    <a:pt x="237" y="98"/>
                    <a:pt x="238" y="92"/>
                    <a:pt x="238" y="92"/>
                  </a:cubicBezTo>
                  <a:cubicBezTo>
                    <a:pt x="238" y="92"/>
                    <a:pt x="239" y="93"/>
                    <a:pt x="241" y="92"/>
                  </a:cubicBezTo>
                  <a:cubicBezTo>
                    <a:pt x="242" y="92"/>
                    <a:pt x="244" y="90"/>
                    <a:pt x="245" y="87"/>
                  </a:cubicBezTo>
                  <a:cubicBezTo>
                    <a:pt x="246" y="79"/>
                    <a:pt x="257" y="73"/>
                    <a:pt x="262" y="71"/>
                  </a:cubicBezTo>
                  <a:cubicBezTo>
                    <a:pt x="265" y="68"/>
                    <a:pt x="266" y="59"/>
                    <a:pt x="266" y="57"/>
                  </a:cubicBezTo>
                  <a:cubicBezTo>
                    <a:pt x="266" y="56"/>
                    <a:pt x="266" y="56"/>
                    <a:pt x="266" y="55"/>
                  </a:cubicBezTo>
                  <a:cubicBezTo>
                    <a:pt x="266" y="54"/>
                    <a:pt x="266" y="52"/>
                    <a:pt x="263" y="52"/>
                  </a:cubicBezTo>
                  <a:cubicBezTo>
                    <a:pt x="260" y="52"/>
                    <a:pt x="260" y="51"/>
                    <a:pt x="260" y="48"/>
                  </a:cubicBezTo>
                  <a:cubicBezTo>
                    <a:pt x="260" y="45"/>
                    <a:pt x="257" y="46"/>
                    <a:pt x="257" y="46"/>
                  </a:cubicBezTo>
                  <a:cubicBezTo>
                    <a:pt x="257" y="46"/>
                    <a:pt x="255" y="40"/>
                    <a:pt x="255" y="35"/>
                  </a:cubicBezTo>
                  <a:cubicBezTo>
                    <a:pt x="255" y="30"/>
                    <a:pt x="257" y="26"/>
                    <a:pt x="257" y="25"/>
                  </a:cubicBezTo>
                  <a:cubicBezTo>
                    <a:pt x="255" y="26"/>
                    <a:pt x="250" y="25"/>
                    <a:pt x="245" y="22"/>
                  </a:cubicBezTo>
                  <a:cubicBezTo>
                    <a:pt x="239" y="17"/>
                    <a:pt x="235" y="12"/>
                    <a:pt x="232" y="13"/>
                  </a:cubicBezTo>
                  <a:cubicBezTo>
                    <a:pt x="229" y="14"/>
                    <a:pt x="229" y="16"/>
                    <a:pt x="226" y="16"/>
                  </a:cubicBezTo>
                  <a:cubicBezTo>
                    <a:pt x="222" y="16"/>
                    <a:pt x="219" y="15"/>
                    <a:pt x="215" y="15"/>
                  </a:cubicBezTo>
                  <a:cubicBezTo>
                    <a:pt x="211" y="15"/>
                    <a:pt x="209" y="18"/>
                    <a:pt x="206" y="15"/>
                  </a:cubicBezTo>
                  <a:cubicBezTo>
                    <a:pt x="203" y="13"/>
                    <a:pt x="201" y="10"/>
                    <a:pt x="195" y="10"/>
                  </a:cubicBezTo>
                  <a:cubicBezTo>
                    <a:pt x="190" y="10"/>
                    <a:pt x="178" y="9"/>
                    <a:pt x="176" y="7"/>
                  </a:cubicBezTo>
                  <a:cubicBezTo>
                    <a:pt x="173" y="4"/>
                    <a:pt x="168" y="0"/>
                    <a:pt x="163" y="3"/>
                  </a:cubicBezTo>
                  <a:cubicBezTo>
                    <a:pt x="163" y="4"/>
                    <a:pt x="163" y="5"/>
                    <a:pt x="163" y="7"/>
                  </a:cubicBezTo>
                  <a:cubicBezTo>
                    <a:pt x="163" y="7"/>
                    <a:pt x="163" y="7"/>
                    <a:pt x="163" y="7"/>
                  </a:cubicBezTo>
                  <a:cubicBezTo>
                    <a:pt x="163" y="7"/>
                    <a:pt x="163" y="7"/>
                    <a:pt x="163" y="7"/>
                  </a:cubicBezTo>
                  <a:cubicBezTo>
                    <a:pt x="163" y="8"/>
                    <a:pt x="163" y="8"/>
                    <a:pt x="164" y="8"/>
                  </a:cubicBezTo>
                  <a:cubicBezTo>
                    <a:pt x="164" y="8"/>
                    <a:pt x="164" y="9"/>
                    <a:pt x="164" y="9"/>
                  </a:cubicBezTo>
                  <a:cubicBezTo>
                    <a:pt x="164" y="11"/>
                    <a:pt x="163" y="13"/>
                    <a:pt x="162" y="14"/>
                  </a:cubicBezTo>
                  <a:cubicBezTo>
                    <a:pt x="160" y="17"/>
                    <a:pt x="157" y="20"/>
                    <a:pt x="153" y="21"/>
                  </a:cubicBezTo>
                  <a:cubicBezTo>
                    <a:pt x="151" y="22"/>
                    <a:pt x="148" y="23"/>
                    <a:pt x="146" y="25"/>
                  </a:cubicBezTo>
                  <a:cubicBezTo>
                    <a:pt x="144" y="27"/>
                    <a:pt x="143" y="30"/>
                    <a:pt x="143" y="33"/>
                  </a:cubicBezTo>
                  <a:cubicBezTo>
                    <a:pt x="143" y="35"/>
                    <a:pt x="143" y="36"/>
                    <a:pt x="143" y="38"/>
                  </a:cubicBezTo>
                  <a:cubicBezTo>
                    <a:pt x="143" y="39"/>
                    <a:pt x="143" y="41"/>
                    <a:pt x="142" y="42"/>
                  </a:cubicBezTo>
                  <a:cubicBezTo>
                    <a:pt x="142" y="42"/>
                    <a:pt x="141" y="43"/>
                    <a:pt x="140" y="44"/>
                  </a:cubicBezTo>
                  <a:cubicBezTo>
                    <a:pt x="140" y="45"/>
                    <a:pt x="139" y="45"/>
                    <a:pt x="139" y="46"/>
                  </a:cubicBezTo>
                  <a:cubicBezTo>
                    <a:pt x="137" y="49"/>
                    <a:pt x="131" y="58"/>
                    <a:pt x="126" y="59"/>
                  </a:cubicBezTo>
                  <a:cubicBezTo>
                    <a:pt x="125" y="59"/>
                    <a:pt x="125" y="60"/>
                    <a:pt x="124" y="59"/>
                  </a:cubicBezTo>
                  <a:cubicBezTo>
                    <a:pt x="124" y="59"/>
                    <a:pt x="123" y="59"/>
                    <a:pt x="123" y="59"/>
                  </a:cubicBezTo>
                  <a:cubicBezTo>
                    <a:pt x="120" y="58"/>
                    <a:pt x="118" y="54"/>
                    <a:pt x="116" y="52"/>
                  </a:cubicBezTo>
                  <a:cubicBezTo>
                    <a:pt x="114" y="50"/>
                    <a:pt x="113" y="49"/>
                    <a:pt x="112" y="49"/>
                  </a:cubicBezTo>
                  <a:cubicBezTo>
                    <a:pt x="112" y="49"/>
                    <a:pt x="111" y="50"/>
                    <a:pt x="111" y="51"/>
                  </a:cubicBezTo>
                  <a:cubicBezTo>
                    <a:pt x="111" y="55"/>
                    <a:pt x="110" y="64"/>
                    <a:pt x="107" y="65"/>
                  </a:cubicBezTo>
                  <a:cubicBezTo>
                    <a:pt x="106" y="65"/>
                    <a:pt x="106" y="65"/>
                    <a:pt x="106" y="65"/>
                  </a:cubicBezTo>
                  <a:cubicBezTo>
                    <a:pt x="106" y="66"/>
                    <a:pt x="105" y="66"/>
                    <a:pt x="104" y="66"/>
                  </a:cubicBezTo>
                  <a:cubicBezTo>
                    <a:pt x="101" y="66"/>
                    <a:pt x="100" y="64"/>
                    <a:pt x="98" y="64"/>
                  </a:cubicBezTo>
                  <a:cubicBezTo>
                    <a:pt x="95" y="64"/>
                    <a:pt x="95" y="68"/>
                    <a:pt x="92" y="68"/>
                  </a:cubicBezTo>
                  <a:cubicBezTo>
                    <a:pt x="92" y="68"/>
                    <a:pt x="91" y="68"/>
                    <a:pt x="91" y="68"/>
                  </a:cubicBezTo>
                  <a:cubicBezTo>
                    <a:pt x="91" y="68"/>
                    <a:pt x="90" y="69"/>
                    <a:pt x="90" y="69"/>
                  </a:cubicBezTo>
                  <a:cubicBezTo>
                    <a:pt x="85" y="69"/>
                    <a:pt x="79" y="65"/>
                    <a:pt x="76" y="65"/>
                  </a:cubicBezTo>
                  <a:cubicBezTo>
                    <a:pt x="72" y="66"/>
                    <a:pt x="69" y="71"/>
                    <a:pt x="67" y="70"/>
                  </a:cubicBezTo>
                  <a:cubicBezTo>
                    <a:pt x="66" y="70"/>
                    <a:pt x="65" y="69"/>
                    <a:pt x="64" y="69"/>
                  </a:cubicBezTo>
                  <a:cubicBezTo>
                    <a:pt x="63" y="68"/>
                    <a:pt x="63" y="68"/>
                    <a:pt x="62" y="69"/>
                  </a:cubicBezTo>
                  <a:cubicBezTo>
                    <a:pt x="60" y="71"/>
                    <a:pt x="60" y="76"/>
                    <a:pt x="55" y="76"/>
                  </a:cubicBezTo>
                  <a:cubicBezTo>
                    <a:pt x="54" y="76"/>
                    <a:pt x="53" y="76"/>
                    <a:pt x="52" y="76"/>
                  </a:cubicBezTo>
                  <a:cubicBezTo>
                    <a:pt x="52" y="76"/>
                    <a:pt x="52" y="76"/>
                    <a:pt x="52" y="76"/>
                  </a:cubicBezTo>
                  <a:cubicBezTo>
                    <a:pt x="51" y="76"/>
                    <a:pt x="49" y="78"/>
                    <a:pt x="49" y="84"/>
                  </a:cubicBezTo>
                  <a:cubicBezTo>
                    <a:pt x="49" y="84"/>
                    <a:pt x="50" y="92"/>
                    <a:pt x="47" y="95"/>
                  </a:cubicBezTo>
                  <a:cubicBezTo>
                    <a:pt x="46" y="96"/>
                    <a:pt x="46" y="96"/>
                    <a:pt x="45" y="96"/>
                  </a:cubicBezTo>
                  <a:cubicBezTo>
                    <a:pt x="45" y="96"/>
                    <a:pt x="45" y="96"/>
                    <a:pt x="45" y="96"/>
                  </a:cubicBezTo>
                  <a:cubicBezTo>
                    <a:pt x="45" y="96"/>
                    <a:pt x="45" y="96"/>
                    <a:pt x="44" y="96"/>
                  </a:cubicBezTo>
                  <a:cubicBezTo>
                    <a:pt x="38" y="96"/>
                    <a:pt x="38" y="103"/>
                    <a:pt x="35" y="106"/>
                  </a:cubicBezTo>
                  <a:cubicBezTo>
                    <a:pt x="35" y="106"/>
                    <a:pt x="35" y="106"/>
                    <a:pt x="34" y="106"/>
                  </a:cubicBezTo>
                  <a:cubicBezTo>
                    <a:pt x="34" y="107"/>
                    <a:pt x="32" y="107"/>
                    <a:pt x="31" y="106"/>
                  </a:cubicBezTo>
                  <a:cubicBezTo>
                    <a:pt x="28" y="105"/>
                    <a:pt x="22" y="103"/>
                    <a:pt x="19" y="104"/>
                  </a:cubicBezTo>
                  <a:cubicBezTo>
                    <a:pt x="18" y="105"/>
                    <a:pt x="17" y="108"/>
                    <a:pt x="17" y="110"/>
                  </a:cubicBezTo>
                  <a:cubicBezTo>
                    <a:pt x="17" y="112"/>
                    <a:pt x="16" y="113"/>
                    <a:pt x="15" y="114"/>
                  </a:cubicBezTo>
                  <a:cubicBezTo>
                    <a:pt x="15" y="114"/>
                    <a:pt x="15" y="114"/>
                    <a:pt x="15" y="114"/>
                  </a:cubicBezTo>
                  <a:cubicBezTo>
                    <a:pt x="14" y="115"/>
                    <a:pt x="14" y="115"/>
                    <a:pt x="14" y="115"/>
                  </a:cubicBezTo>
                  <a:cubicBezTo>
                    <a:pt x="14" y="115"/>
                    <a:pt x="14" y="115"/>
                    <a:pt x="15" y="114"/>
                  </a:cubicBezTo>
                  <a:cubicBezTo>
                    <a:pt x="14" y="114"/>
                    <a:pt x="14" y="114"/>
                    <a:pt x="13" y="114"/>
                  </a:cubicBezTo>
                  <a:cubicBezTo>
                    <a:pt x="16" y="116"/>
                    <a:pt x="18" y="129"/>
                    <a:pt x="9" y="131"/>
                  </a:cubicBezTo>
                  <a:cubicBezTo>
                    <a:pt x="4" y="130"/>
                    <a:pt x="4" y="130"/>
                    <a:pt x="4" y="130"/>
                  </a:cubicBezTo>
                  <a:cubicBezTo>
                    <a:pt x="4" y="130"/>
                    <a:pt x="0" y="129"/>
                    <a:pt x="0" y="134"/>
                  </a:cubicBezTo>
                  <a:cubicBezTo>
                    <a:pt x="0" y="138"/>
                    <a:pt x="0" y="138"/>
                    <a:pt x="0" y="138"/>
                  </a:cubicBezTo>
                  <a:cubicBezTo>
                    <a:pt x="0" y="137"/>
                    <a:pt x="0" y="137"/>
                    <a:pt x="0" y="137"/>
                  </a:cubicBezTo>
                  <a:cubicBezTo>
                    <a:pt x="53" y="133"/>
                    <a:pt x="53" y="133"/>
                    <a:pt x="53" y="133"/>
                  </a:cubicBezTo>
                  <a:cubicBezTo>
                    <a:pt x="48" y="127"/>
                    <a:pt x="48" y="127"/>
                    <a:pt x="48" y="127"/>
                  </a:cubicBezTo>
                  <a:cubicBezTo>
                    <a:pt x="216" y="115"/>
                    <a:pt x="216" y="115"/>
                    <a:pt x="216" y="115"/>
                  </a:cubicBezTo>
                  <a:cubicBezTo>
                    <a:pt x="217" y="115"/>
                    <a:pt x="217" y="115"/>
                    <a:pt x="217" y="115"/>
                  </a:cubicBezTo>
                  <a:cubicBezTo>
                    <a:pt x="218" y="114"/>
                    <a:pt x="218" y="113"/>
                    <a:pt x="219" y="112"/>
                  </a:cubicBezTo>
                  <a:cubicBezTo>
                    <a:pt x="218" y="113"/>
                    <a:pt x="218" y="114"/>
                    <a:pt x="217" y="11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1261"/>
            <p:cNvSpPr>
              <a:spLocks/>
            </p:cNvSpPr>
            <p:nvPr/>
          </p:nvSpPr>
          <p:spPr bwMode="auto">
            <a:xfrm>
              <a:off x="3162530" y="1232431"/>
              <a:ext cx="512747" cy="327099"/>
            </a:xfrm>
            <a:custGeom>
              <a:avLst/>
              <a:gdLst>
                <a:gd name="T0" fmla="*/ 182 w 225"/>
                <a:gd name="T1" fmla="*/ 148 h 148"/>
                <a:gd name="T2" fmla="*/ 187 w 225"/>
                <a:gd name="T3" fmla="*/ 130 h 148"/>
                <a:gd name="T4" fmla="*/ 188 w 225"/>
                <a:gd name="T5" fmla="*/ 129 h 148"/>
                <a:gd name="T6" fmla="*/ 192 w 225"/>
                <a:gd name="T7" fmla="*/ 124 h 148"/>
                <a:gd name="T8" fmla="*/ 195 w 225"/>
                <a:gd name="T9" fmla="*/ 114 h 148"/>
                <a:gd name="T10" fmla="*/ 195 w 225"/>
                <a:gd name="T11" fmla="*/ 111 h 148"/>
                <a:gd name="T12" fmla="*/ 195 w 225"/>
                <a:gd name="T13" fmla="*/ 107 h 148"/>
                <a:gd name="T14" fmla="*/ 197 w 225"/>
                <a:gd name="T15" fmla="*/ 102 h 148"/>
                <a:gd name="T16" fmla="*/ 199 w 225"/>
                <a:gd name="T17" fmla="*/ 99 h 148"/>
                <a:gd name="T18" fmla="*/ 201 w 225"/>
                <a:gd name="T19" fmla="*/ 98 h 148"/>
                <a:gd name="T20" fmla="*/ 201 w 225"/>
                <a:gd name="T21" fmla="*/ 98 h 148"/>
                <a:gd name="T22" fmla="*/ 208 w 225"/>
                <a:gd name="T23" fmla="*/ 91 h 148"/>
                <a:gd name="T24" fmla="*/ 215 w 225"/>
                <a:gd name="T25" fmla="*/ 87 h 148"/>
                <a:gd name="T26" fmla="*/ 224 w 225"/>
                <a:gd name="T27" fmla="*/ 78 h 148"/>
                <a:gd name="T28" fmla="*/ 221 w 225"/>
                <a:gd name="T29" fmla="*/ 67 h 148"/>
                <a:gd name="T30" fmla="*/ 220 w 225"/>
                <a:gd name="T31" fmla="*/ 67 h 148"/>
                <a:gd name="T32" fmla="*/ 219 w 225"/>
                <a:gd name="T33" fmla="*/ 67 h 148"/>
                <a:gd name="T34" fmla="*/ 219 w 225"/>
                <a:gd name="T35" fmla="*/ 66 h 148"/>
                <a:gd name="T36" fmla="*/ 217 w 225"/>
                <a:gd name="T37" fmla="*/ 63 h 148"/>
                <a:gd name="T38" fmla="*/ 216 w 225"/>
                <a:gd name="T39" fmla="*/ 61 h 148"/>
                <a:gd name="T40" fmla="*/ 214 w 225"/>
                <a:gd name="T41" fmla="*/ 59 h 148"/>
                <a:gd name="T42" fmla="*/ 213 w 225"/>
                <a:gd name="T43" fmla="*/ 53 h 148"/>
                <a:gd name="T44" fmla="*/ 200 w 225"/>
                <a:gd name="T45" fmla="*/ 44 h 148"/>
                <a:gd name="T46" fmla="*/ 192 w 225"/>
                <a:gd name="T47" fmla="*/ 38 h 148"/>
                <a:gd name="T48" fmla="*/ 188 w 225"/>
                <a:gd name="T49" fmla="*/ 33 h 148"/>
                <a:gd name="T50" fmla="*/ 188 w 225"/>
                <a:gd name="T51" fmla="*/ 33 h 148"/>
                <a:gd name="T52" fmla="*/ 186 w 225"/>
                <a:gd name="T53" fmla="*/ 30 h 148"/>
                <a:gd name="T54" fmla="*/ 187 w 225"/>
                <a:gd name="T55" fmla="*/ 11 h 148"/>
                <a:gd name="T56" fmla="*/ 187 w 225"/>
                <a:gd name="T57" fmla="*/ 11 h 148"/>
                <a:gd name="T58" fmla="*/ 182 w 225"/>
                <a:gd name="T59" fmla="*/ 1 h 148"/>
                <a:gd name="T60" fmla="*/ 7 w 225"/>
                <a:gd name="T61" fmla="*/ 0 h 148"/>
                <a:gd name="T62" fmla="*/ 0 w 225"/>
                <a:gd name="T63" fmla="*/ 0 h 148"/>
                <a:gd name="T64" fmla="*/ 4 w 225"/>
                <a:gd name="T65" fmla="*/ 4 h 148"/>
                <a:gd name="T66" fmla="*/ 7 w 225"/>
                <a:gd name="T67" fmla="*/ 24 h 148"/>
                <a:gd name="T68" fmla="*/ 7 w 225"/>
                <a:gd name="T69" fmla="*/ 26 h 148"/>
                <a:gd name="T70" fmla="*/ 7 w 225"/>
                <a:gd name="T71" fmla="*/ 28 h 148"/>
                <a:gd name="T72" fmla="*/ 6 w 225"/>
                <a:gd name="T73" fmla="*/ 39 h 148"/>
                <a:gd name="T74" fmla="*/ 7 w 225"/>
                <a:gd name="T75" fmla="*/ 45 h 148"/>
                <a:gd name="T76" fmla="*/ 8 w 225"/>
                <a:gd name="T77" fmla="*/ 54 h 148"/>
                <a:gd name="T78" fmla="*/ 14 w 225"/>
                <a:gd name="T79" fmla="*/ 65 h 148"/>
                <a:gd name="T80" fmla="*/ 14 w 225"/>
                <a:gd name="T81" fmla="*/ 68 h 148"/>
                <a:gd name="T82" fmla="*/ 15 w 225"/>
                <a:gd name="T83" fmla="*/ 71 h 148"/>
                <a:gd name="T84" fmla="*/ 20 w 225"/>
                <a:gd name="T85" fmla="*/ 80 h 148"/>
                <a:gd name="T86" fmla="*/ 20 w 225"/>
                <a:gd name="T87" fmla="*/ 85 h 148"/>
                <a:gd name="T88" fmla="*/ 21 w 225"/>
                <a:gd name="T89" fmla="*/ 91 h 148"/>
                <a:gd name="T90" fmla="*/ 23 w 225"/>
                <a:gd name="T91" fmla="*/ 95 h 148"/>
                <a:gd name="T92" fmla="*/ 27 w 225"/>
                <a:gd name="T93" fmla="*/ 121 h 148"/>
                <a:gd name="T94" fmla="*/ 27 w 225"/>
                <a:gd name="T95" fmla="*/ 122 h 148"/>
                <a:gd name="T96" fmla="*/ 28 w 225"/>
                <a:gd name="T97" fmla="*/ 126 h 148"/>
                <a:gd name="T98" fmla="*/ 32 w 225"/>
                <a:gd name="T99" fmla="*/ 133 h 148"/>
                <a:gd name="T100" fmla="*/ 36 w 225"/>
                <a:gd name="T101" fmla="*/ 135 h 148"/>
                <a:gd name="T102" fmla="*/ 36 w 225"/>
                <a:gd name="T103" fmla="*/ 136 h 148"/>
                <a:gd name="T104" fmla="*/ 142 w 225"/>
                <a:gd name="T105" fmla="*/ 134 h 148"/>
                <a:gd name="T106" fmla="*/ 158 w 225"/>
                <a:gd name="T107" fmla="*/ 134 h 148"/>
                <a:gd name="T108" fmla="*/ 168 w 225"/>
                <a:gd name="T109" fmla="*/ 134 h 148"/>
                <a:gd name="T110" fmla="*/ 173 w 225"/>
                <a:gd name="T111" fmla="*/ 140 h 148"/>
                <a:gd name="T112" fmla="*/ 177 w 225"/>
                <a:gd name="T113" fmla="*/ 141 h 148"/>
                <a:gd name="T114" fmla="*/ 178 w 225"/>
                <a:gd name="T115" fmla="*/ 144 h 148"/>
                <a:gd name="T116" fmla="*/ 178 w 225"/>
                <a:gd name="T117" fmla="*/ 144 h 148"/>
                <a:gd name="T118" fmla="*/ 182 w 225"/>
                <a:gd name="T119" fmla="*/ 14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 h="148">
                  <a:moveTo>
                    <a:pt x="182" y="148"/>
                  </a:moveTo>
                  <a:cubicBezTo>
                    <a:pt x="182" y="148"/>
                    <a:pt x="182" y="135"/>
                    <a:pt x="187" y="130"/>
                  </a:cubicBezTo>
                  <a:cubicBezTo>
                    <a:pt x="187" y="130"/>
                    <a:pt x="188" y="129"/>
                    <a:pt x="188" y="129"/>
                  </a:cubicBezTo>
                  <a:cubicBezTo>
                    <a:pt x="189" y="127"/>
                    <a:pt x="191" y="125"/>
                    <a:pt x="192" y="124"/>
                  </a:cubicBezTo>
                  <a:cubicBezTo>
                    <a:pt x="194" y="122"/>
                    <a:pt x="195" y="119"/>
                    <a:pt x="195" y="114"/>
                  </a:cubicBezTo>
                  <a:cubicBezTo>
                    <a:pt x="195" y="113"/>
                    <a:pt x="195" y="112"/>
                    <a:pt x="195" y="111"/>
                  </a:cubicBezTo>
                  <a:cubicBezTo>
                    <a:pt x="195" y="108"/>
                    <a:pt x="195" y="107"/>
                    <a:pt x="195" y="107"/>
                  </a:cubicBezTo>
                  <a:cubicBezTo>
                    <a:pt x="195" y="107"/>
                    <a:pt x="196" y="104"/>
                    <a:pt x="197" y="102"/>
                  </a:cubicBezTo>
                  <a:cubicBezTo>
                    <a:pt x="198" y="101"/>
                    <a:pt x="199" y="100"/>
                    <a:pt x="199" y="99"/>
                  </a:cubicBezTo>
                  <a:cubicBezTo>
                    <a:pt x="200" y="99"/>
                    <a:pt x="201" y="99"/>
                    <a:pt x="201" y="98"/>
                  </a:cubicBezTo>
                  <a:cubicBezTo>
                    <a:pt x="201" y="98"/>
                    <a:pt x="201" y="98"/>
                    <a:pt x="201" y="98"/>
                  </a:cubicBezTo>
                  <a:cubicBezTo>
                    <a:pt x="204" y="97"/>
                    <a:pt x="205" y="93"/>
                    <a:pt x="208" y="91"/>
                  </a:cubicBezTo>
                  <a:cubicBezTo>
                    <a:pt x="209" y="91"/>
                    <a:pt x="212" y="89"/>
                    <a:pt x="215" y="87"/>
                  </a:cubicBezTo>
                  <a:cubicBezTo>
                    <a:pt x="218" y="85"/>
                    <a:pt x="222" y="81"/>
                    <a:pt x="224" y="78"/>
                  </a:cubicBezTo>
                  <a:cubicBezTo>
                    <a:pt x="225" y="72"/>
                    <a:pt x="223" y="69"/>
                    <a:pt x="221" y="67"/>
                  </a:cubicBezTo>
                  <a:cubicBezTo>
                    <a:pt x="220" y="67"/>
                    <a:pt x="220" y="67"/>
                    <a:pt x="220" y="67"/>
                  </a:cubicBezTo>
                  <a:cubicBezTo>
                    <a:pt x="219" y="67"/>
                    <a:pt x="219" y="67"/>
                    <a:pt x="219" y="67"/>
                  </a:cubicBezTo>
                  <a:cubicBezTo>
                    <a:pt x="219" y="66"/>
                    <a:pt x="219" y="66"/>
                    <a:pt x="219" y="66"/>
                  </a:cubicBezTo>
                  <a:cubicBezTo>
                    <a:pt x="218" y="65"/>
                    <a:pt x="217" y="64"/>
                    <a:pt x="217" y="63"/>
                  </a:cubicBezTo>
                  <a:cubicBezTo>
                    <a:pt x="216" y="63"/>
                    <a:pt x="216" y="62"/>
                    <a:pt x="216" y="61"/>
                  </a:cubicBezTo>
                  <a:cubicBezTo>
                    <a:pt x="214" y="59"/>
                    <a:pt x="214" y="59"/>
                    <a:pt x="214" y="59"/>
                  </a:cubicBezTo>
                  <a:cubicBezTo>
                    <a:pt x="214" y="59"/>
                    <a:pt x="213" y="55"/>
                    <a:pt x="213" y="53"/>
                  </a:cubicBezTo>
                  <a:cubicBezTo>
                    <a:pt x="213" y="53"/>
                    <a:pt x="202" y="47"/>
                    <a:pt x="200" y="44"/>
                  </a:cubicBezTo>
                  <a:cubicBezTo>
                    <a:pt x="198" y="44"/>
                    <a:pt x="195" y="41"/>
                    <a:pt x="192" y="38"/>
                  </a:cubicBezTo>
                  <a:cubicBezTo>
                    <a:pt x="190" y="36"/>
                    <a:pt x="189" y="35"/>
                    <a:pt x="188" y="33"/>
                  </a:cubicBezTo>
                  <a:cubicBezTo>
                    <a:pt x="188" y="33"/>
                    <a:pt x="188" y="33"/>
                    <a:pt x="188" y="33"/>
                  </a:cubicBezTo>
                  <a:cubicBezTo>
                    <a:pt x="187" y="32"/>
                    <a:pt x="186" y="31"/>
                    <a:pt x="186" y="30"/>
                  </a:cubicBezTo>
                  <a:cubicBezTo>
                    <a:pt x="181" y="23"/>
                    <a:pt x="185" y="15"/>
                    <a:pt x="187" y="11"/>
                  </a:cubicBezTo>
                  <a:cubicBezTo>
                    <a:pt x="187" y="11"/>
                    <a:pt x="187" y="11"/>
                    <a:pt x="187" y="11"/>
                  </a:cubicBezTo>
                  <a:cubicBezTo>
                    <a:pt x="187" y="9"/>
                    <a:pt x="182" y="1"/>
                    <a:pt x="182" y="1"/>
                  </a:cubicBezTo>
                  <a:cubicBezTo>
                    <a:pt x="7" y="0"/>
                    <a:pt x="7" y="0"/>
                    <a:pt x="7" y="0"/>
                  </a:cubicBezTo>
                  <a:cubicBezTo>
                    <a:pt x="0" y="0"/>
                    <a:pt x="0" y="0"/>
                    <a:pt x="0" y="0"/>
                  </a:cubicBezTo>
                  <a:cubicBezTo>
                    <a:pt x="1" y="1"/>
                    <a:pt x="3" y="3"/>
                    <a:pt x="4" y="4"/>
                  </a:cubicBezTo>
                  <a:cubicBezTo>
                    <a:pt x="7" y="8"/>
                    <a:pt x="9" y="14"/>
                    <a:pt x="7" y="24"/>
                  </a:cubicBezTo>
                  <a:cubicBezTo>
                    <a:pt x="7" y="25"/>
                    <a:pt x="7" y="26"/>
                    <a:pt x="7" y="26"/>
                  </a:cubicBezTo>
                  <a:cubicBezTo>
                    <a:pt x="7" y="27"/>
                    <a:pt x="7" y="28"/>
                    <a:pt x="7" y="28"/>
                  </a:cubicBezTo>
                  <a:cubicBezTo>
                    <a:pt x="6" y="32"/>
                    <a:pt x="5" y="36"/>
                    <a:pt x="6" y="39"/>
                  </a:cubicBezTo>
                  <a:cubicBezTo>
                    <a:pt x="8" y="42"/>
                    <a:pt x="7" y="45"/>
                    <a:pt x="7" y="45"/>
                  </a:cubicBezTo>
                  <a:cubicBezTo>
                    <a:pt x="10" y="48"/>
                    <a:pt x="8" y="54"/>
                    <a:pt x="8" y="54"/>
                  </a:cubicBezTo>
                  <a:cubicBezTo>
                    <a:pt x="12" y="57"/>
                    <a:pt x="15" y="62"/>
                    <a:pt x="14" y="65"/>
                  </a:cubicBezTo>
                  <a:cubicBezTo>
                    <a:pt x="14" y="66"/>
                    <a:pt x="14" y="67"/>
                    <a:pt x="14" y="68"/>
                  </a:cubicBezTo>
                  <a:cubicBezTo>
                    <a:pt x="15" y="69"/>
                    <a:pt x="15" y="71"/>
                    <a:pt x="15" y="71"/>
                  </a:cubicBezTo>
                  <a:cubicBezTo>
                    <a:pt x="18" y="71"/>
                    <a:pt x="20" y="76"/>
                    <a:pt x="20" y="80"/>
                  </a:cubicBezTo>
                  <a:cubicBezTo>
                    <a:pt x="20" y="81"/>
                    <a:pt x="19" y="83"/>
                    <a:pt x="20" y="85"/>
                  </a:cubicBezTo>
                  <a:cubicBezTo>
                    <a:pt x="20" y="87"/>
                    <a:pt x="20" y="89"/>
                    <a:pt x="21" y="91"/>
                  </a:cubicBezTo>
                  <a:cubicBezTo>
                    <a:pt x="21" y="92"/>
                    <a:pt x="22" y="94"/>
                    <a:pt x="23" y="95"/>
                  </a:cubicBezTo>
                  <a:cubicBezTo>
                    <a:pt x="28" y="99"/>
                    <a:pt x="27" y="111"/>
                    <a:pt x="27" y="121"/>
                  </a:cubicBezTo>
                  <a:cubicBezTo>
                    <a:pt x="27" y="121"/>
                    <a:pt x="27" y="121"/>
                    <a:pt x="27" y="122"/>
                  </a:cubicBezTo>
                  <a:cubicBezTo>
                    <a:pt x="27" y="124"/>
                    <a:pt x="27" y="125"/>
                    <a:pt x="28" y="126"/>
                  </a:cubicBezTo>
                  <a:cubicBezTo>
                    <a:pt x="29" y="129"/>
                    <a:pt x="31" y="131"/>
                    <a:pt x="32" y="133"/>
                  </a:cubicBezTo>
                  <a:cubicBezTo>
                    <a:pt x="34" y="134"/>
                    <a:pt x="35" y="134"/>
                    <a:pt x="36" y="135"/>
                  </a:cubicBezTo>
                  <a:cubicBezTo>
                    <a:pt x="36" y="135"/>
                    <a:pt x="36" y="136"/>
                    <a:pt x="36" y="136"/>
                  </a:cubicBezTo>
                  <a:cubicBezTo>
                    <a:pt x="142" y="134"/>
                    <a:pt x="142" y="134"/>
                    <a:pt x="142" y="134"/>
                  </a:cubicBezTo>
                  <a:cubicBezTo>
                    <a:pt x="158" y="134"/>
                    <a:pt x="158" y="134"/>
                    <a:pt x="158" y="134"/>
                  </a:cubicBezTo>
                  <a:cubicBezTo>
                    <a:pt x="158" y="134"/>
                    <a:pt x="166" y="133"/>
                    <a:pt x="168" y="134"/>
                  </a:cubicBezTo>
                  <a:cubicBezTo>
                    <a:pt x="169" y="135"/>
                    <a:pt x="173" y="140"/>
                    <a:pt x="173" y="140"/>
                  </a:cubicBezTo>
                  <a:cubicBezTo>
                    <a:pt x="173" y="140"/>
                    <a:pt x="176" y="138"/>
                    <a:pt x="177" y="141"/>
                  </a:cubicBezTo>
                  <a:cubicBezTo>
                    <a:pt x="177" y="142"/>
                    <a:pt x="178" y="142"/>
                    <a:pt x="178" y="144"/>
                  </a:cubicBezTo>
                  <a:cubicBezTo>
                    <a:pt x="178" y="144"/>
                    <a:pt x="178" y="144"/>
                    <a:pt x="178" y="144"/>
                  </a:cubicBezTo>
                  <a:cubicBezTo>
                    <a:pt x="180" y="147"/>
                    <a:pt x="182" y="148"/>
                    <a:pt x="182" y="14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1262"/>
            <p:cNvSpPr>
              <a:spLocks/>
            </p:cNvSpPr>
            <p:nvPr/>
          </p:nvSpPr>
          <p:spPr bwMode="auto">
            <a:xfrm>
              <a:off x="2587972" y="946219"/>
              <a:ext cx="597034" cy="404786"/>
            </a:xfrm>
            <a:custGeom>
              <a:avLst/>
              <a:gdLst>
                <a:gd name="T0" fmla="*/ 259 w 262"/>
                <a:gd name="T1" fmla="*/ 174 h 183"/>
                <a:gd name="T2" fmla="*/ 259 w 262"/>
                <a:gd name="T3" fmla="*/ 155 h 183"/>
                <a:gd name="T4" fmla="*/ 256 w 262"/>
                <a:gd name="T5" fmla="*/ 133 h 183"/>
                <a:gd name="T6" fmla="*/ 250 w 262"/>
                <a:gd name="T7" fmla="*/ 129 h 183"/>
                <a:gd name="T8" fmla="*/ 259 w 262"/>
                <a:gd name="T9" fmla="*/ 129 h 183"/>
                <a:gd name="T10" fmla="*/ 260 w 262"/>
                <a:gd name="T11" fmla="*/ 44 h 183"/>
                <a:gd name="T12" fmla="*/ 257 w 262"/>
                <a:gd name="T13" fmla="*/ 33 h 183"/>
                <a:gd name="T14" fmla="*/ 258 w 262"/>
                <a:gd name="T15" fmla="*/ 14 h 183"/>
                <a:gd name="T16" fmla="*/ 17 w 262"/>
                <a:gd name="T17" fmla="*/ 0 h 183"/>
                <a:gd name="T18" fmla="*/ 12 w 262"/>
                <a:gd name="T19" fmla="*/ 42 h 183"/>
                <a:gd name="T20" fmla="*/ 11 w 262"/>
                <a:gd name="T21" fmla="*/ 45 h 183"/>
                <a:gd name="T22" fmla="*/ 0 w 262"/>
                <a:gd name="T23" fmla="*/ 136 h 183"/>
                <a:gd name="T24" fmla="*/ 143 w 262"/>
                <a:gd name="T25" fmla="*/ 147 h 183"/>
                <a:gd name="T26" fmla="*/ 152 w 262"/>
                <a:gd name="T27" fmla="*/ 151 h 183"/>
                <a:gd name="T28" fmla="*/ 160 w 262"/>
                <a:gd name="T29" fmla="*/ 154 h 183"/>
                <a:gd name="T30" fmla="*/ 173 w 262"/>
                <a:gd name="T31" fmla="*/ 158 h 183"/>
                <a:gd name="T32" fmla="*/ 184 w 262"/>
                <a:gd name="T33" fmla="*/ 161 h 183"/>
                <a:gd name="T34" fmla="*/ 197 w 262"/>
                <a:gd name="T35" fmla="*/ 167 h 183"/>
                <a:gd name="T36" fmla="*/ 214 w 262"/>
                <a:gd name="T37" fmla="*/ 164 h 183"/>
                <a:gd name="T38" fmla="*/ 229 w 262"/>
                <a:gd name="T39" fmla="*/ 164 h 183"/>
                <a:gd name="T40" fmla="*/ 238 w 262"/>
                <a:gd name="T41" fmla="*/ 165 h 183"/>
                <a:gd name="T42" fmla="*/ 260 w 262"/>
                <a:gd name="T43" fmla="*/ 175 h 183"/>
                <a:gd name="T44" fmla="*/ 260 w 262"/>
                <a:gd name="T45" fmla="*/ 183 h 183"/>
                <a:gd name="T46" fmla="*/ 259 w 262"/>
                <a:gd name="T47" fmla="*/ 174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2" h="183">
                  <a:moveTo>
                    <a:pt x="259" y="174"/>
                  </a:moveTo>
                  <a:cubicBezTo>
                    <a:pt x="254" y="170"/>
                    <a:pt x="256" y="171"/>
                    <a:pt x="259" y="155"/>
                  </a:cubicBezTo>
                  <a:cubicBezTo>
                    <a:pt x="259" y="151"/>
                    <a:pt x="261" y="140"/>
                    <a:pt x="256" y="133"/>
                  </a:cubicBezTo>
                  <a:cubicBezTo>
                    <a:pt x="253" y="130"/>
                    <a:pt x="250" y="129"/>
                    <a:pt x="250" y="129"/>
                  </a:cubicBezTo>
                  <a:cubicBezTo>
                    <a:pt x="259" y="129"/>
                    <a:pt x="259" y="129"/>
                    <a:pt x="259" y="129"/>
                  </a:cubicBezTo>
                  <a:cubicBezTo>
                    <a:pt x="260" y="44"/>
                    <a:pt x="260" y="44"/>
                    <a:pt x="260" y="44"/>
                  </a:cubicBezTo>
                  <a:cubicBezTo>
                    <a:pt x="260" y="44"/>
                    <a:pt x="256" y="39"/>
                    <a:pt x="257" y="33"/>
                  </a:cubicBezTo>
                  <a:cubicBezTo>
                    <a:pt x="257" y="27"/>
                    <a:pt x="260" y="17"/>
                    <a:pt x="258" y="14"/>
                  </a:cubicBezTo>
                  <a:cubicBezTo>
                    <a:pt x="258" y="14"/>
                    <a:pt x="93" y="11"/>
                    <a:pt x="17" y="0"/>
                  </a:cubicBezTo>
                  <a:cubicBezTo>
                    <a:pt x="14" y="23"/>
                    <a:pt x="12" y="41"/>
                    <a:pt x="12" y="42"/>
                  </a:cubicBezTo>
                  <a:cubicBezTo>
                    <a:pt x="11" y="44"/>
                    <a:pt x="11" y="45"/>
                    <a:pt x="11" y="45"/>
                  </a:cubicBezTo>
                  <a:cubicBezTo>
                    <a:pt x="0" y="136"/>
                    <a:pt x="0" y="136"/>
                    <a:pt x="0" y="136"/>
                  </a:cubicBezTo>
                  <a:cubicBezTo>
                    <a:pt x="143" y="147"/>
                    <a:pt x="143" y="147"/>
                    <a:pt x="143" y="147"/>
                  </a:cubicBezTo>
                  <a:cubicBezTo>
                    <a:pt x="143" y="147"/>
                    <a:pt x="149" y="151"/>
                    <a:pt x="152" y="151"/>
                  </a:cubicBezTo>
                  <a:cubicBezTo>
                    <a:pt x="155" y="151"/>
                    <a:pt x="157" y="152"/>
                    <a:pt x="160" y="154"/>
                  </a:cubicBezTo>
                  <a:cubicBezTo>
                    <a:pt x="163" y="156"/>
                    <a:pt x="169" y="158"/>
                    <a:pt x="173" y="158"/>
                  </a:cubicBezTo>
                  <a:cubicBezTo>
                    <a:pt x="177" y="158"/>
                    <a:pt x="181" y="161"/>
                    <a:pt x="184" y="161"/>
                  </a:cubicBezTo>
                  <a:cubicBezTo>
                    <a:pt x="187" y="161"/>
                    <a:pt x="194" y="164"/>
                    <a:pt x="197" y="167"/>
                  </a:cubicBezTo>
                  <a:cubicBezTo>
                    <a:pt x="200" y="169"/>
                    <a:pt x="206" y="168"/>
                    <a:pt x="214" y="164"/>
                  </a:cubicBezTo>
                  <a:cubicBezTo>
                    <a:pt x="221" y="160"/>
                    <a:pt x="225" y="164"/>
                    <a:pt x="229" y="164"/>
                  </a:cubicBezTo>
                  <a:cubicBezTo>
                    <a:pt x="232" y="164"/>
                    <a:pt x="238" y="165"/>
                    <a:pt x="238" y="165"/>
                  </a:cubicBezTo>
                  <a:cubicBezTo>
                    <a:pt x="238" y="165"/>
                    <a:pt x="259" y="174"/>
                    <a:pt x="260" y="175"/>
                  </a:cubicBezTo>
                  <a:cubicBezTo>
                    <a:pt x="261" y="176"/>
                    <a:pt x="260" y="183"/>
                    <a:pt x="260" y="183"/>
                  </a:cubicBezTo>
                  <a:cubicBezTo>
                    <a:pt x="260" y="183"/>
                    <a:pt x="262" y="177"/>
                    <a:pt x="259" y="17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1263"/>
            <p:cNvSpPr>
              <a:spLocks/>
            </p:cNvSpPr>
            <p:nvPr/>
          </p:nvSpPr>
          <p:spPr bwMode="auto">
            <a:xfrm>
              <a:off x="3869139" y="1374174"/>
              <a:ext cx="254266" cy="426593"/>
            </a:xfrm>
            <a:custGeom>
              <a:avLst/>
              <a:gdLst>
                <a:gd name="T0" fmla="*/ 11 w 112"/>
                <a:gd name="T1" fmla="*/ 128 h 193"/>
                <a:gd name="T2" fmla="*/ 14 w 112"/>
                <a:gd name="T3" fmla="*/ 136 h 193"/>
                <a:gd name="T4" fmla="*/ 14 w 112"/>
                <a:gd name="T5" fmla="*/ 146 h 193"/>
                <a:gd name="T6" fmla="*/ 12 w 112"/>
                <a:gd name="T7" fmla="*/ 152 h 193"/>
                <a:gd name="T8" fmla="*/ 4 w 112"/>
                <a:gd name="T9" fmla="*/ 168 h 193"/>
                <a:gd name="T10" fmla="*/ 4 w 112"/>
                <a:gd name="T11" fmla="*/ 170 h 193"/>
                <a:gd name="T12" fmla="*/ 2 w 112"/>
                <a:gd name="T13" fmla="*/ 174 h 193"/>
                <a:gd name="T14" fmla="*/ 1 w 112"/>
                <a:gd name="T15" fmla="*/ 177 h 193"/>
                <a:gd name="T16" fmla="*/ 0 w 112"/>
                <a:gd name="T17" fmla="*/ 181 h 193"/>
                <a:gd name="T18" fmla="*/ 0 w 112"/>
                <a:gd name="T19" fmla="*/ 193 h 193"/>
                <a:gd name="T20" fmla="*/ 3 w 112"/>
                <a:gd name="T21" fmla="*/ 193 h 193"/>
                <a:gd name="T22" fmla="*/ 10 w 112"/>
                <a:gd name="T23" fmla="*/ 186 h 193"/>
                <a:gd name="T24" fmla="*/ 12 w 112"/>
                <a:gd name="T25" fmla="*/ 186 h 193"/>
                <a:gd name="T26" fmla="*/ 14 w 112"/>
                <a:gd name="T27" fmla="*/ 187 h 193"/>
                <a:gd name="T28" fmla="*/ 15 w 112"/>
                <a:gd name="T29" fmla="*/ 187 h 193"/>
                <a:gd name="T30" fmla="*/ 16 w 112"/>
                <a:gd name="T31" fmla="*/ 186 h 193"/>
                <a:gd name="T32" fmla="*/ 24 w 112"/>
                <a:gd name="T33" fmla="*/ 182 h 193"/>
                <a:gd name="T34" fmla="*/ 24 w 112"/>
                <a:gd name="T35" fmla="*/ 182 h 193"/>
                <a:gd name="T36" fmla="*/ 24 w 112"/>
                <a:gd name="T37" fmla="*/ 182 h 193"/>
                <a:gd name="T38" fmla="*/ 39 w 112"/>
                <a:gd name="T39" fmla="*/ 185 h 193"/>
                <a:gd name="T40" fmla="*/ 45 w 112"/>
                <a:gd name="T41" fmla="*/ 181 h 193"/>
                <a:gd name="T42" fmla="*/ 46 w 112"/>
                <a:gd name="T43" fmla="*/ 181 h 193"/>
                <a:gd name="T44" fmla="*/ 46 w 112"/>
                <a:gd name="T45" fmla="*/ 180 h 193"/>
                <a:gd name="T46" fmla="*/ 54 w 112"/>
                <a:gd name="T47" fmla="*/ 182 h 193"/>
                <a:gd name="T48" fmla="*/ 57 w 112"/>
                <a:gd name="T49" fmla="*/ 175 h 193"/>
                <a:gd name="T50" fmla="*/ 59 w 112"/>
                <a:gd name="T51" fmla="*/ 168 h 193"/>
                <a:gd name="T52" fmla="*/ 59 w 112"/>
                <a:gd name="T53" fmla="*/ 168 h 193"/>
                <a:gd name="T54" fmla="*/ 60 w 112"/>
                <a:gd name="T55" fmla="*/ 166 h 193"/>
                <a:gd name="T56" fmla="*/ 61 w 112"/>
                <a:gd name="T57" fmla="*/ 166 h 193"/>
                <a:gd name="T58" fmla="*/ 64 w 112"/>
                <a:gd name="T59" fmla="*/ 169 h 193"/>
                <a:gd name="T60" fmla="*/ 69 w 112"/>
                <a:gd name="T61" fmla="*/ 174 h 193"/>
                <a:gd name="T62" fmla="*/ 72 w 112"/>
                <a:gd name="T63" fmla="*/ 176 h 193"/>
                <a:gd name="T64" fmla="*/ 74 w 112"/>
                <a:gd name="T65" fmla="*/ 176 h 193"/>
                <a:gd name="T66" fmla="*/ 77 w 112"/>
                <a:gd name="T67" fmla="*/ 174 h 193"/>
                <a:gd name="T68" fmla="*/ 88 w 112"/>
                <a:gd name="T69" fmla="*/ 161 h 193"/>
                <a:gd name="T70" fmla="*/ 91 w 112"/>
                <a:gd name="T71" fmla="*/ 155 h 193"/>
                <a:gd name="T72" fmla="*/ 91 w 112"/>
                <a:gd name="T73" fmla="*/ 147 h 193"/>
                <a:gd name="T74" fmla="*/ 94 w 112"/>
                <a:gd name="T75" fmla="*/ 142 h 193"/>
                <a:gd name="T76" fmla="*/ 98 w 112"/>
                <a:gd name="T77" fmla="*/ 140 h 193"/>
                <a:gd name="T78" fmla="*/ 110 w 112"/>
                <a:gd name="T79" fmla="*/ 131 h 193"/>
                <a:gd name="T80" fmla="*/ 112 w 112"/>
                <a:gd name="T81" fmla="*/ 126 h 193"/>
                <a:gd name="T82" fmla="*/ 112 w 112"/>
                <a:gd name="T83" fmla="*/ 125 h 193"/>
                <a:gd name="T84" fmla="*/ 111 w 112"/>
                <a:gd name="T85" fmla="*/ 124 h 193"/>
                <a:gd name="T86" fmla="*/ 111 w 112"/>
                <a:gd name="T87" fmla="*/ 124 h 193"/>
                <a:gd name="T88" fmla="*/ 111 w 112"/>
                <a:gd name="T89" fmla="*/ 124 h 193"/>
                <a:gd name="T90" fmla="*/ 111 w 112"/>
                <a:gd name="T91" fmla="*/ 120 h 193"/>
                <a:gd name="T92" fmla="*/ 97 w 112"/>
                <a:gd name="T93" fmla="*/ 3 h 193"/>
                <a:gd name="T94" fmla="*/ 96 w 112"/>
                <a:gd name="T95" fmla="*/ 0 h 193"/>
                <a:gd name="T96" fmla="*/ 23 w 112"/>
                <a:gd name="T97" fmla="*/ 4 h 193"/>
                <a:gd name="T98" fmla="*/ 19 w 112"/>
                <a:gd name="T99" fmla="*/ 8 h 193"/>
                <a:gd name="T100" fmla="*/ 17 w 112"/>
                <a:gd name="T101" fmla="*/ 10 h 193"/>
                <a:gd name="T102" fmla="*/ 17 w 112"/>
                <a:gd name="T103" fmla="*/ 10 h 193"/>
                <a:gd name="T104" fmla="*/ 17 w 112"/>
                <a:gd name="T105" fmla="*/ 10 h 193"/>
                <a:gd name="T106" fmla="*/ 10 w 112"/>
                <a:gd name="T107" fmla="*/ 11 h 193"/>
                <a:gd name="T108" fmla="*/ 4 w 112"/>
                <a:gd name="T109" fmla="*/ 9 h 193"/>
                <a:gd name="T110" fmla="*/ 3 w 112"/>
                <a:gd name="T111" fmla="*/ 8 h 193"/>
                <a:gd name="T112" fmla="*/ 11 w 112"/>
                <a:gd name="T113" fmla="*/ 12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2" h="193">
                  <a:moveTo>
                    <a:pt x="11" y="128"/>
                  </a:moveTo>
                  <a:cubicBezTo>
                    <a:pt x="12" y="128"/>
                    <a:pt x="13" y="131"/>
                    <a:pt x="14" y="136"/>
                  </a:cubicBezTo>
                  <a:cubicBezTo>
                    <a:pt x="14" y="139"/>
                    <a:pt x="15" y="143"/>
                    <a:pt x="14" y="146"/>
                  </a:cubicBezTo>
                  <a:cubicBezTo>
                    <a:pt x="13" y="148"/>
                    <a:pt x="12" y="150"/>
                    <a:pt x="12" y="152"/>
                  </a:cubicBezTo>
                  <a:cubicBezTo>
                    <a:pt x="7" y="165"/>
                    <a:pt x="5" y="163"/>
                    <a:pt x="4" y="168"/>
                  </a:cubicBezTo>
                  <a:cubicBezTo>
                    <a:pt x="4" y="169"/>
                    <a:pt x="4" y="170"/>
                    <a:pt x="4" y="170"/>
                  </a:cubicBezTo>
                  <a:cubicBezTo>
                    <a:pt x="3" y="172"/>
                    <a:pt x="3" y="173"/>
                    <a:pt x="2" y="174"/>
                  </a:cubicBezTo>
                  <a:cubicBezTo>
                    <a:pt x="2" y="175"/>
                    <a:pt x="2" y="176"/>
                    <a:pt x="1" y="177"/>
                  </a:cubicBezTo>
                  <a:cubicBezTo>
                    <a:pt x="1" y="178"/>
                    <a:pt x="1" y="179"/>
                    <a:pt x="0" y="181"/>
                  </a:cubicBezTo>
                  <a:cubicBezTo>
                    <a:pt x="0" y="186"/>
                    <a:pt x="0" y="193"/>
                    <a:pt x="0" y="193"/>
                  </a:cubicBezTo>
                  <a:cubicBezTo>
                    <a:pt x="1" y="193"/>
                    <a:pt x="2" y="193"/>
                    <a:pt x="3" y="193"/>
                  </a:cubicBezTo>
                  <a:cubicBezTo>
                    <a:pt x="7" y="192"/>
                    <a:pt x="9" y="187"/>
                    <a:pt x="10" y="186"/>
                  </a:cubicBezTo>
                  <a:cubicBezTo>
                    <a:pt x="11" y="184"/>
                    <a:pt x="11" y="185"/>
                    <a:pt x="12" y="186"/>
                  </a:cubicBezTo>
                  <a:cubicBezTo>
                    <a:pt x="13" y="186"/>
                    <a:pt x="14" y="186"/>
                    <a:pt x="14" y="187"/>
                  </a:cubicBezTo>
                  <a:cubicBezTo>
                    <a:pt x="15" y="187"/>
                    <a:pt x="15" y="187"/>
                    <a:pt x="15" y="187"/>
                  </a:cubicBezTo>
                  <a:cubicBezTo>
                    <a:pt x="15" y="187"/>
                    <a:pt x="16" y="187"/>
                    <a:pt x="16" y="186"/>
                  </a:cubicBezTo>
                  <a:cubicBezTo>
                    <a:pt x="18" y="184"/>
                    <a:pt x="21" y="182"/>
                    <a:pt x="24" y="182"/>
                  </a:cubicBezTo>
                  <a:cubicBezTo>
                    <a:pt x="24" y="182"/>
                    <a:pt x="24" y="182"/>
                    <a:pt x="24" y="182"/>
                  </a:cubicBezTo>
                  <a:cubicBezTo>
                    <a:pt x="24" y="182"/>
                    <a:pt x="24" y="182"/>
                    <a:pt x="24" y="182"/>
                  </a:cubicBezTo>
                  <a:cubicBezTo>
                    <a:pt x="28" y="181"/>
                    <a:pt x="36" y="185"/>
                    <a:pt x="39" y="185"/>
                  </a:cubicBezTo>
                  <a:cubicBezTo>
                    <a:pt x="43" y="184"/>
                    <a:pt x="43" y="181"/>
                    <a:pt x="45" y="181"/>
                  </a:cubicBezTo>
                  <a:cubicBezTo>
                    <a:pt x="45" y="180"/>
                    <a:pt x="45" y="181"/>
                    <a:pt x="46" y="181"/>
                  </a:cubicBezTo>
                  <a:cubicBezTo>
                    <a:pt x="46" y="181"/>
                    <a:pt x="46" y="180"/>
                    <a:pt x="46" y="180"/>
                  </a:cubicBezTo>
                  <a:cubicBezTo>
                    <a:pt x="49" y="180"/>
                    <a:pt x="51" y="183"/>
                    <a:pt x="54" y="182"/>
                  </a:cubicBezTo>
                  <a:cubicBezTo>
                    <a:pt x="56" y="180"/>
                    <a:pt x="57" y="176"/>
                    <a:pt x="57" y="175"/>
                  </a:cubicBezTo>
                  <a:cubicBezTo>
                    <a:pt x="58" y="174"/>
                    <a:pt x="58" y="170"/>
                    <a:pt x="59" y="168"/>
                  </a:cubicBezTo>
                  <a:cubicBezTo>
                    <a:pt x="59" y="168"/>
                    <a:pt x="59" y="168"/>
                    <a:pt x="59" y="168"/>
                  </a:cubicBezTo>
                  <a:cubicBezTo>
                    <a:pt x="59" y="166"/>
                    <a:pt x="60" y="166"/>
                    <a:pt x="60" y="166"/>
                  </a:cubicBezTo>
                  <a:cubicBezTo>
                    <a:pt x="60" y="166"/>
                    <a:pt x="61" y="166"/>
                    <a:pt x="61" y="166"/>
                  </a:cubicBezTo>
                  <a:cubicBezTo>
                    <a:pt x="62" y="166"/>
                    <a:pt x="63" y="167"/>
                    <a:pt x="64" y="169"/>
                  </a:cubicBezTo>
                  <a:cubicBezTo>
                    <a:pt x="65" y="170"/>
                    <a:pt x="67" y="172"/>
                    <a:pt x="69" y="174"/>
                  </a:cubicBezTo>
                  <a:cubicBezTo>
                    <a:pt x="70" y="176"/>
                    <a:pt x="71" y="176"/>
                    <a:pt x="72" y="176"/>
                  </a:cubicBezTo>
                  <a:cubicBezTo>
                    <a:pt x="73" y="176"/>
                    <a:pt x="73" y="176"/>
                    <a:pt x="74" y="176"/>
                  </a:cubicBezTo>
                  <a:cubicBezTo>
                    <a:pt x="75" y="176"/>
                    <a:pt x="76" y="175"/>
                    <a:pt x="77" y="174"/>
                  </a:cubicBezTo>
                  <a:cubicBezTo>
                    <a:pt x="80" y="172"/>
                    <a:pt x="85" y="165"/>
                    <a:pt x="88" y="161"/>
                  </a:cubicBezTo>
                  <a:cubicBezTo>
                    <a:pt x="90" y="159"/>
                    <a:pt x="91" y="157"/>
                    <a:pt x="91" y="155"/>
                  </a:cubicBezTo>
                  <a:cubicBezTo>
                    <a:pt x="91" y="152"/>
                    <a:pt x="91" y="149"/>
                    <a:pt x="91" y="147"/>
                  </a:cubicBezTo>
                  <a:cubicBezTo>
                    <a:pt x="91" y="145"/>
                    <a:pt x="92" y="143"/>
                    <a:pt x="94" y="142"/>
                  </a:cubicBezTo>
                  <a:cubicBezTo>
                    <a:pt x="95" y="141"/>
                    <a:pt x="97" y="140"/>
                    <a:pt x="98" y="140"/>
                  </a:cubicBezTo>
                  <a:cubicBezTo>
                    <a:pt x="102" y="138"/>
                    <a:pt x="107" y="135"/>
                    <a:pt x="110" y="131"/>
                  </a:cubicBezTo>
                  <a:cubicBezTo>
                    <a:pt x="111" y="129"/>
                    <a:pt x="112" y="128"/>
                    <a:pt x="112" y="126"/>
                  </a:cubicBezTo>
                  <a:cubicBezTo>
                    <a:pt x="112" y="126"/>
                    <a:pt x="112" y="125"/>
                    <a:pt x="112" y="125"/>
                  </a:cubicBezTo>
                  <a:cubicBezTo>
                    <a:pt x="111" y="125"/>
                    <a:pt x="111" y="125"/>
                    <a:pt x="111" y="124"/>
                  </a:cubicBezTo>
                  <a:cubicBezTo>
                    <a:pt x="111" y="124"/>
                    <a:pt x="111" y="124"/>
                    <a:pt x="111" y="124"/>
                  </a:cubicBezTo>
                  <a:cubicBezTo>
                    <a:pt x="111" y="124"/>
                    <a:pt x="111" y="124"/>
                    <a:pt x="111" y="124"/>
                  </a:cubicBezTo>
                  <a:cubicBezTo>
                    <a:pt x="111" y="122"/>
                    <a:pt x="111" y="120"/>
                    <a:pt x="111" y="120"/>
                  </a:cubicBezTo>
                  <a:cubicBezTo>
                    <a:pt x="97" y="3"/>
                    <a:pt x="97" y="3"/>
                    <a:pt x="97" y="3"/>
                  </a:cubicBezTo>
                  <a:cubicBezTo>
                    <a:pt x="96" y="0"/>
                    <a:pt x="96" y="0"/>
                    <a:pt x="96" y="0"/>
                  </a:cubicBezTo>
                  <a:cubicBezTo>
                    <a:pt x="23" y="4"/>
                    <a:pt x="23" y="4"/>
                    <a:pt x="23" y="4"/>
                  </a:cubicBezTo>
                  <a:cubicBezTo>
                    <a:pt x="23" y="5"/>
                    <a:pt x="21" y="7"/>
                    <a:pt x="19" y="8"/>
                  </a:cubicBezTo>
                  <a:cubicBezTo>
                    <a:pt x="18" y="9"/>
                    <a:pt x="18" y="9"/>
                    <a:pt x="17" y="10"/>
                  </a:cubicBezTo>
                  <a:cubicBezTo>
                    <a:pt x="17" y="10"/>
                    <a:pt x="17" y="10"/>
                    <a:pt x="17" y="10"/>
                  </a:cubicBezTo>
                  <a:cubicBezTo>
                    <a:pt x="17" y="10"/>
                    <a:pt x="17" y="10"/>
                    <a:pt x="17" y="10"/>
                  </a:cubicBezTo>
                  <a:cubicBezTo>
                    <a:pt x="15" y="11"/>
                    <a:pt x="12" y="11"/>
                    <a:pt x="10" y="11"/>
                  </a:cubicBezTo>
                  <a:cubicBezTo>
                    <a:pt x="8" y="11"/>
                    <a:pt x="6" y="10"/>
                    <a:pt x="4" y="9"/>
                  </a:cubicBezTo>
                  <a:cubicBezTo>
                    <a:pt x="4" y="8"/>
                    <a:pt x="3" y="8"/>
                    <a:pt x="3" y="8"/>
                  </a:cubicBezTo>
                  <a:lnTo>
                    <a:pt x="11" y="12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1264"/>
            <p:cNvSpPr>
              <a:spLocks/>
            </p:cNvSpPr>
            <p:nvPr/>
          </p:nvSpPr>
          <p:spPr bwMode="auto">
            <a:xfrm>
              <a:off x="4862324" y="1455949"/>
              <a:ext cx="102549" cy="159462"/>
            </a:xfrm>
            <a:custGeom>
              <a:avLst/>
              <a:gdLst>
                <a:gd name="T0" fmla="*/ 41 w 45"/>
                <a:gd name="T1" fmla="*/ 63 h 72"/>
                <a:gd name="T2" fmla="*/ 36 w 45"/>
                <a:gd name="T3" fmla="*/ 63 h 72"/>
                <a:gd name="T4" fmla="*/ 38 w 45"/>
                <a:gd name="T5" fmla="*/ 60 h 72"/>
                <a:gd name="T6" fmla="*/ 39 w 45"/>
                <a:gd name="T7" fmla="*/ 57 h 72"/>
                <a:gd name="T8" fmla="*/ 40 w 45"/>
                <a:gd name="T9" fmla="*/ 55 h 72"/>
                <a:gd name="T10" fmla="*/ 39 w 45"/>
                <a:gd name="T11" fmla="*/ 51 h 72"/>
                <a:gd name="T12" fmla="*/ 30 w 45"/>
                <a:gd name="T13" fmla="*/ 46 h 72"/>
                <a:gd name="T14" fmla="*/ 26 w 45"/>
                <a:gd name="T15" fmla="*/ 41 h 72"/>
                <a:gd name="T16" fmla="*/ 24 w 45"/>
                <a:gd name="T17" fmla="*/ 35 h 72"/>
                <a:gd name="T18" fmla="*/ 19 w 45"/>
                <a:gd name="T19" fmla="*/ 26 h 72"/>
                <a:gd name="T20" fmla="*/ 13 w 45"/>
                <a:gd name="T21" fmla="*/ 21 h 72"/>
                <a:gd name="T22" fmla="*/ 10 w 45"/>
                <a:gd name="T23" fmla="*/ 14 h 72"/>
                <a:gd name="T24" fmla="*/ 11 w 45"/>
                <a:gd name="T25" fmla="*/ 13 h 72"/>
                <a:gd name="T26" fmla="*/ 6 w 45"/>
                <a:gd name="T27" fmla="*/ 8 h 72"/>
                <a:gd name="T28" fmla="*/ 5 w 45"/>
                <a:gd name="T29" fmla="*/ 0 h 72"/>
                <a:gd name="T30" fmla="*/ 0 w 45"/>
                <a:gd name="T31" fmla="*/ 8 h 72"/>
                <a:gd name="T32" fmla="*/ 0 w 45"/>
                <a:gd name="T33" fmla="*/ 8 h 72"/>
                <a:gd name="T34" fmla="*/ 4 w 45"/>
                <a:gd name="T35" fmla="*/ 1 h 72"/>
                <a:gd name="T36" fmla="*/ 0 w 45"/>
                <a:gd name="T37" fmla="*/ 8 h 72"/>
                <a:gd name="T38" fmla="*/ 1 w 45"/>
                <a:gd name="T39" fmla="*/ 8 h 72"/>
                <a:gd name="T40" fmla="*/ 19 w 45"/>
                <a:gd name="T41" fmla="*/ 72 h 72"/>
                <a:gd name="T42" fmla="*/ 44 w 45"/>
                <a:gd name="T43" fmla="*/ 68 h 72"/>
                <a:gd name="T44" fmla="*/ 45 w 45"/>
                <a:gd name="T45" fmla="*/ 65 h 72"/>
                <a:gd name="T46" fmla="*/ 41 w 45"/>
                <a:gd name="T47" fmla="*/ 6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 h="72">
                  <a:moveTo>
                    <a:pt x="41" y="63"/>
                  </a:moveTo>
                  <a:cubicBezTo>
                    <a:pt x="39" y="64"/>
                    <a:pt x="37" y="64"/>
                    <a:pt x="36" y="63"/>
                  </a:cubicBezTo>
                  <a:cubicBezTo>
                    <a:pt x="36" y="61"/>
                    <a:pt x="37" y="60"/>
                    <a:pt x="38" y="60"/>
                  </a:cubicBezTo>
                  <a:cubicBezTo>
                    <a:pt x="39" y="60"/>
                    <a:pt x="40" y="58"/>
                    <a:pt x="39" y="57"/>
                  </a:cubicBezTo>
                  <a:cubicBezTo>
                    <a:pt x="37" y="55"/>
                    <a:pt x="39" y="55"/>
                    <a:pt x="40" y="55"/>
                  </a:cubicBezTo>
                  <a:cubicBezTo>
                    <a:pt x="41" y="55"/>
                    <a:pt x="44" y="52"/>
                    <a:pt x="39" y="51"/>
                  </a:cubicBezTo>
                  <a:cubicBezTo>
                    <a:pt x="35" y="50"/>
                    <a:pt x="31" y="48"/>
                    <a:pt x="30" y="46"/>
                  </a:cubicBezTo>
                  <a:cubicBezTo>
                    <a:pt x="29" y="44"/>
                    <a:pt x="28" y="42"/>
                    <a:pt x="26" y="41"/>
                  </a:cubicBezTo>
                  <a:cubicBezTo>
                    <a:pt x="25" y="40"/>
                    <a:pt x="24" y="37"/>
                    <a:pt x="24" y="35"/>
                  </a:cubicBezTo>
                  <a:cubicBezTo>
                    <a:pt x="24" y="33"/>
                    <a:pt x="22" y="28"/>
                    <a:pt x="19" y="26"/>
                  </a:cubicBezTo>
                  <a:cubicBezTo>
                    <a:pt x="16" y="25"/>
                    <a:pt x="13" y="22"/>
                    <a:pt x="13" y="21"/>
                  </a:cubicBezTo>
                  <a:cubicBezTo>
                    <a:pt x="13" y="20"/>
                    <a:pt x="15" y="15"/>
                    <a:pt x="10" y="14"/>
                  </a:cubicBezTo>
                  <a:cubicBezTo>
                    <a:pt x="10" y="14"/>
                    <a:pt x="10" y="13"/>
                    <a:pt x="11" y="13"/>
                  </a:cubicBezTo>
                  <a:cubicBezTo>
                    <a:pt x="10" y="12"/>
                    <a:pt x="9" y="11"/>
                    <a:pt x="6" y="8"/>
                  </a:cubicBezTo>
                  <a:cubicBezTo>
                    <a:pt x="2" y="4"/>
                    <a:pt x="4" y="3"/>
                    <a:pt x="5" y="0"/>
                  </a:cubicBezTo>
                  <a:cubicBezTo>
                    <a:pt x="0" y="8"/>
                    <a:pt x="0" y="8"/>
                    <a:pt x="0" y="8"/>
                  </a:cubicBezTo>
                  <a:cubicBezTo>
                    <a:pt x="0" y="8"/>
                    <a:pt x="0" y="8"/>
                    <a:pt x="0" y="8"/>
                  </a:cubicBezTo>
                  <a:cubicBezTo>
                    <a:pt x="4" y="1"/>
                    <a:pt x="4" y="1"/>
                    <a:pt x="4" y="1"/>
                  </a:cubicBezTo>
                  <a:cubicBezTo>
                    <a:pt x="0" y="8"/>
                    <a:pt x="0" y="8"/>
                    <a:pt x="0" y="8"/>
                  </a:cubicBezTo>
                  <a:cubicBezTo>
                    <a:pt x="1" y="8"/>
                    <a:pt x="1" y="8"/>
                    <a:pt x="1" y="8"/>
                  </a:cubicBezTo>
                  <a:cubicBezTo>
                    <a:pt x="19" y="72"/>
                    <a:pt x="19" y="72"/>
                    <a:pt x="19" y="72"/>
                  </a:cubicBezTo>
                  <a:cubicBezTo>
                    <a:pt x="44" y="68"/>
                    <a:pt x="44" y="68"/>
                    <a:pt x="44" y="68"/>
                  </a:cubicBezTo>
                  <a:cubicBezTo>
                    <a:pt x="44" y="67"/>
                    <a:pt x="45" y="67"/>
                    <a:pt x="45" y="65"/>
                  </a:cubicBezTo>
                  <a:cubicBezTo>
                    <a:pt x="45" y="63"/>
                    <a:pt x="42" y="61"/>
                    <a:pt x="41" y="6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265"/>
            <p:cNvSpPr>
              <a:spLocks/>
            </p:cNvSpPr>
            <p:nvPr/>
          </p:nvSpPr>
          <p:spPr bwMode="auto">
            <a:xfrm>
              <a:off x="4424030" y="1239245"/>
              <a:ext cx="483247" cy="298479"/>
            </a:xfrm>
            <a:custGeom>
              <a:avLst/>
              <a:gdLst>
                <a:gd name="T0" fmla="*/ 198 w 212"/>
                <a:gd name="T1" fmla="*/ 97 h 135"/>
                <a:gd name="T2" fmla="*/ 200 w 212"/>
                <a:gd name="T3" fmla="*/ 94 h 135"/>
                <a:gd name="T4" fmla="*/ 206 w 212"/>
                <a:gd name="T5" fmla="*/ 92 h 135"/>
                <a:gd name="T6" fmla="*/ 206 w 212"/>
                <a:gd name="T7" fmla="*/ 92 h 135"/>
                <a:gd name="T8" fmla="*/ 208 w 212"/>
                <a:gd name="T9" fmla="*/ 91 h 135"/>
                <a:gd name="T10" fmla="*/ 212 w 212"/>
                <a:gd name="T11" fmla="*/ 83 h 135"/>
                <a:gd name="T12" fmla="*/ 211 w 212"/>
                <a:gd name="T13" fmla="*/ 79 h 135"/>
                <a:gd name="T14" fmla="*/ 210 w 212"/>
                <a:gd name="T15" fmla="*/ 79 h 135"/>
                <a:gd name="T16" fmla="*/ 210 w 212"/>
                <a:gd name="T17" fmla="*/ 78 h 135"/>
                <a:gd name="T18" fmla="*/ 202 w 212"/>
                <a:gd name="T19" fmla="*/ 70 h 135"/>
                <a:gd name="T20" fmla="*/ 197 w 212"/>
                <a:gd name="T21" fmla="*/ 63 h 135"/>
                <a:gd name="T22" fmla="*/ 198 w 212"/>
                <a:gd name="T23" fmla="*/ 37 h 135"/>
                <a:gd name="T24" fmla="*/ 201 w 212"/>
                <a:gd name="T25" fmla="*/ 34 h 135"/>
                <a:gd name="T26" fmla="*/ 202 w 212"/>
                <a:gd name="T27" fmla="*/ 28 h 135"/>
                <a:gd name="T28" fmla="*/ 201 w 212"/>
                <a:gd name="T29" fmla="*/ 26 h 135"/>
                <a:gd name="T30" fmla="*/ 202 w 212"/>
                <a:gd name="T31" fmla="*/ 28 h 135"/>
                <a:gd name="T32" fmla="*/ 202 w 212"/>
                <a:gd name="T33" fmla="*/ 26 h 135"/>
                <a:gd name="T34" fmla="*/ 200 w 212"/>
                <a:gd name="T35" fmla="*/ 25 h 135"/>
                <a:gd name="T36" fmla="*/ 191 w 212"/>
                <a:gd name="T37" fmla="*/ 21 h 135"/>
                <a:gd name="T38" fmla="*/ 178 w 212"/>
                <a:gd name="T39" fmla="*/ 5 h 135"/>
                <a:gd name="T40" fmla="*/ 165 w 212"/>
                <a:gd name="T41" fmla="*/ 2 h 135"/>
                <a:gd name="T42" fmla="*/ 24 w 212"/>
                <a:gd name="T43" fmla="*/ 30 h 135"/>
                <a:gd name="T44" fmla="*/ 23 w 212"/>
                <a:gd name="T45" fmla="*/ 20 h 135"/>
                <a:gd name="T46" fmla="*/ 16 w 212"/>
                <a:gd name="T47" fmla="*/ 25 h 135"/>
                <a:gd name="T48" fmla="*/ 11 w 212"/>
                <a:gd name="T49" fmla="*/ 29 h 135"/>
                <a:gd name="T50" fmla="*/ 3 w 212"/>
                <a:gd name="T51" fmla="*/ 34 h 135"/>
                <a:gd name="T52" fmla="*/ 0 w 212"/>
                <a:gd name="T53" fmla="*/ 35 h 135"/>
                <a:gd name="T54" fmla="*/ 14 w 212"/>
                <a:gd name="T55" fmla="*/ 135 h 135"/>
                <a:gd name="T56" fmla="*/ 192 w 212"/>
                <a:gd name="T57" fmla="*/ 106 h 135"/>
                <a:gd name="T58" fmla="*/ 197 w 212"/>
                <a:gd name="T59" fmla="*/ 98 h 135"/>
                <a:gd name="T60" fmla="*/ 198 w 212"/>
                <a:gd name="T61" fmla="*/ 9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2" h="135">
                  <a:moveTo>
                    <a:pt x="198" y="97"/>
                  </a:moveTo>
                  <a:cubicBezTo>
                    <a:pt x="198" y="96"/>
                    <a:pt x="199" y="95"/>
                    <a:pt x="200" y="94"/>
                  </a:cubicBezTo>
                  <a:cubicBezTo>
                    <a:pt x="201" y="93"/>
                    <a:pt x="203" y="92"/>
                    <a:pt x="206" y="92"/>
                  </a:cubicBezTo>
                  <a:cubicBezTo>
                    <a:pt x="206" y="92"/>
                    <a:pt x="206" y="92"/>
                    <a:pt x="206" y="92"/>
                  </a:cubicBezTo>
                  <a:cubicBezTo>
                    <a:pt x="206" y="91"/>
                    <a:pt x="207" y="91"/>
                    <a:pt x="208" y="91"/>
                  </a:cubicBezTo>
                  <a:cubicBezTo>
                    <a:pt x="210" y="89"/>
                    <a:pt x="212" y="87"/>
                    <a:pt x="212" y="83"/>
                  </a:cubicBezTo>
                  <a:cubicBezTo>
                    <a:pt x="211" y="82"/>
                    <a:pt x="211" y="80"/>
                    <a:pt x="211" y="79"/>
                  </a:cubicBezTo>
                  <a:cubicBezTo>
                    <a:pt x="211" y="79"/>
                    <a:pt x="211" y="79"/>
                    <a:pt x="210" y="79"/>
                  </a:cubicBezTo>
                  <a:cubicBezTo>
                    <a:pt x="210" y="78"/>
                    <a:pt x="210" y="78"/>
                    <a:pt x="210" y="78"/>
                  </a:cubicBezTo>
                  <a:cubicBezTo>
                    <a:pt x="208" y="74"/>
                    <a:pt x="206" y="72"/>
                    <a:pt x="202" y="70"/>
                  </a:cubicBezTo>
                  <a:cubicBezTo>
                    <a:pt x="199" y="69"/>
                    <a:pt x="198" y="66"/>
                    <a:pt x="197" y="63"/>
                  </a:cubicBezTo>
                  <a:cubicBezTo>
                    <a:pt x="193" y="54"/>
                    <a:pt x="193" y="40"/>
                    <a:pt x="198" y="37"/>
                  </a:cubicBezTo>
                  <a:cubicBezTo>
                    <a:pt x="199" y="36"/>
                    <a:pt x="200" y="35"/>
                    <a:pt x="201" y="34"/>
                  </a:cubicBezTo>
                  <a:cubicBezTo>
                    <a:pt x="202" y="32"/>
                    <a:pt x="202" y="30"/>
                    <a:pt x="202" y="28"/>
                  </a:cubicBezTo>
                  <a:cubicBezTo>
                    <a:pt x="202" y="27"/>
                    <a:pt x="202" y="27"/>
                    <a:pt x="201" y="26"/>
                  </a:cubicBezTo>
                  <a:cubicBezTo>
                    <a:pt x="202" y="27"/>
                    <a:pt x="202" y="27"/>
                    <a:pt x="202" y="28"/>
                  </a:cubicBezTo>
                  <a:cubicBezTo>
                    <a:pt x="202" y="27"/>
                    <a:pt x="202" y="27"/>
                    <a:pt x="202" y="26"/>
                  </a:cubicBezTo>
                  <a:cubicBezTo>
                    <a:pt x="201" y="26"/>
                    <a:pt x="200" y="25"/>
                    <a:pt x="200" y="25"/>
                  </a:cubicBezTo>
                  <a:cubicBezTo>
                    <a:pt x="199" y="24"/>
                    <a:pt x="194" y="24"/>
                    <a:pt x="191" y="21"/>
                  </a:cubicBezTo>
                  <a:cubicBezTo>
                    <a:pt x="187" y="17"/>
                    <a:pt x="184" y="10"/>
                    <a:pt x="178" y="5"/>
                  </a:cubicBezTo>
                  <a:cubicBezTo>
                    <a:pt x="172" y="0"/>
                    <a:pt x="165" y="2"/>
                    <a:pt x="165" y="2"/>
                  </a:cubicBezTo>
                  <a:cubicBezTo>
                    <a:pt x="24" y="30"/>
                    <a:pt x="24" y="30"/>
                    <a:pt x="24" y="30"/>
                  </a:cubicBezTo>
                  <a:cubicBezTo>
                    <a:pt x="23" y="20"/>
                    <a:pt x="23" y="20"/>
                    <a:pt x="23" y="20"/>
                  </a:cubicBezTo>
                  <a:cubicBezTo>
                    <a:pt x="23" y="20"/>
                    <a:pt x="18" y="23"/>
                    <a:pt x="16" y="25"/>
                  </a:cubicBezTo>
                  <a:cubicBezTo>
                    <a:pt x="14" y="27"/>
                    <a:pt x="13" y="29"/>
                    <a:pt x="11" y="29"/>
                  </a:cubicBezTo>
                  <a:cubicBezTo>
                    <a:pt x="8" y="30"/>
                    <a:pt x="4" y="34"/>
                    <a:pt x="3" y="34"/>
                  </a:cubicBezTo>
                  <a:cubicBezTo>
                    <a:pt x="2" y="35"/>
                    <a:pt x="0" y="35"/>
                    <a:pt x="0" y="35"/>
                  </a:cubicBezTo>
                  <a:cubicBezTo>
                    <a:pt x="14" y="135"/>
                    <a:pt x="14" y="135"/>
                    <a:pt x="14" y="135"/>
                  </a:cubicBezTo>
                  <a:cubicBezTo>
                    <a:pt x="192" y="106"/>
                    <a:pt x="192" y="106"/>
                    <a:pt x="192" y="106"/>
                  </a:cubicBezTo>
                  <a:cubicBezTo>
                    <a:pt x="197" y="98"/>
                    <a:pt x="197" y="98"/>
                    <a:pt x="197" y="98"/>
                  </a:cubicBezTo>
                  <a:cubicBezTo>
                    <a:pt x="197" y="98"/>
                    <a:pt x="197" y="97"/>
                    <a:pt x="198" y="9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1266"/>
            <p:cNvSpPr>
              <a:spLocks noEditPoints="1"/>
            </p:cNvSpPr>
            <p:nvPr/>
          </p:nvSpPr>
          <p:spPr bwMode="auto">
            <a:xfrm>
              <a:off x="4866538" y="1296487"/>
              <a:ext cx="95525" cy="212615"/>
            </a:xfrm>
            <a:custGeom>
              <a:avLst/>
              <a:gdLst>
                <a:gd name="T0" fmla="*/ 7 w 42"/>
                <a:gd name="T1" fmla="*/ 8 h 96"/>
                <a:gd name="T2" fmla="*/ 4 w 42"/>
                <a:gd name="T3" fmla="*/ 11 h 96"/>
                <a:gd name="T4" fmla="*/ 1 w 42"/>
                <a:gd name="T5" fmla="*/ 28 h 96"/>
                <a:gd name="T6" fmla="*/ 3 w 42"/>
                <a:gd name="T7" fmla="*/ 37 h 96"/>
                <a:gd name="T8" fmla="*/ 9 w 42"/>
                <a:gd name="T9" fmla="*/ 45 h 96"/>
                <a:gd name="T10" fmla="*/ 16 w 42"/>
                <a:gd name="T11" fmla="*/ 52 h 96"/>
                <a:gd name="T12" fmla="*/ 16 w 42"/>
                <a:gd name="T13" fmla="*/ 53 h 96"/>
                <a:gd name="T14" fmla="*/ 17 w 42"/>
                <a:gd name="T15" fmla="*/ 53 h 96"/>
                <a:gd name="T16" fmla="*/ 17 w 42"/>
                <a:gd name="T17" fmla="*/ 56 h 96"/>
                <a:gd name="T18" fmla="*/ 18 w 42"/>
                <a:gd name="T19" fmla="*/ 57 h 96"/>
                <a:gd name="T20" fmla="*/ 15 w 42"/>
                <a:gd name="T21" fmla="*/ 65 h 96"/>
                <a:gd name="T22" fmla="*/ 14 w 42"/>
                <a:gd name="T23" fmla="*/ 65 h 96"/>
                <a:gd name="T24" fmla="*/ 12 w 42"/>
                <a:gd name="T25" fmla="*/ 66 h 96"/>
                <a:gd name="T26" fmla="*/ 6 w 42"/>
                <a:gd name="T27" fmla="*/ 68 h 96"/>
                <a:gd name="T28" fmla="*/ 5 w 42"/>
                <a:gd name="T29" fmla="*/ 69 h 96"/>
                <a:gd name="T30" fmla="*/ 3 w 42"/>
                <a:gd name="T31" fmla="*/ 72 h 96"/>
                <a:gd name="T32" fmla="*/ 4 w 42"/>
                <a:gd name="T33" fmla="*/ 80 h 96"/>
                <a:gd name="T34" fmla="*/ 9 w 42"/>
                <a:gd name="T35" fmla="*/ 85 h 96"/>
                <a:gd name="T36" fmla="*/ 10 w 42"/>
                <a:gd name="T37" fmla="*/ 84 h 96"/>
                <a:gd name="T38" fmla="*/ 14 w 42"/>
                <a:gd name="T39" fmla="*/ 85 h 96"/>
                <a:gd name="T40" fmla="*/ 18 w 42"/>
                <a:gd name="T41" fmla="*/ 87 h 96"/>
                <a:gd name="T42" fmla="*/ 25 w 42"/>
                <a:gd name="T43" fmla="*/ 87 h 96"/>
                <a:gd name="T44" fmla="*/ 26 w 42"/>
                <a:gd name="T45" fmla="*/ 89 h 96"/>
                <a:gd name="T46" fmla="*/ 26 w 42"/>
                <a:gd name="T47" fmla="*/ 96 h 96"/>
                <a:gd name="T48" fmla="*/ 29 w 42"/>
                <a:gd name="T49" fmla="*/ 88 h 96"/>
                <a:gd name="T50" fmla="*/ 32 w 42"/>
                <a:gd name="T51" fmla="*/ 82 h 96"/>
                <a:gd name="T52" fmla="*/ 31 w 42"/>
                <a:gd name="T53" fmla="*/ 79 h 96"/>
                <a:gd name="T54" fmla="*/ 34 w 42"/>
                <a:gd name="T55" fmla="*/ 78 h 96"/>
                <a:gd name="T56" fmla="*/ 37 w 42"/>
                <a:gd name="T57" fmla="*/ 71 h 96"/>
                <a:gd name="T58" fmla="*/ 36 w 42"/>
                <a:gd name="T59" fmla="*/ 69 h 96"/>
                <a:gd name="T60" fmla="*/ 37 w 42"/>
                <a:gd name="T61" fmla="*/ 67 h 96"/>
                <a:gd name="T62" fmla="*/ 41 w 42"/>
                <a:gd name="T63" fmla="*/ 60 h 96"/>
                <a:gd name="T64" fmla="*/ 39 w 42"/>
                <a:gd name="T65" fmla="*/ 50 h 96"/>
                <a:gd name="T66" fmla="*/ 42 w 42"/>
                <a:gd name="T67" fmla="*/ 44 h 96"/>
                <a:gd name="T68" fmla="*/ 42 w 42"/>
                <a:gd name="T69" fmla="*/ 35 h 96"/>
                <a:gd name="T70" fmla="*/ 39 w 42"/>
                <a:gd name="T71" fmla="*/ 31 h 96"/>
                <a:gd name="T72" fmla="*/ 33 w 42"/>
                <a:gd name="T73" fmla="*/ 33 h 96"/>
                <a:gd name="T74" fmla="*/ 29 w 42"/>
                <a:gd name="T75" fmla="*/ 31 h 96"/>
                <a:gd name="T76" fmla="*/ 31 w 42"/>
                <a:gd name="T77" fmla="*/ 26 h 96"/>
                <a:gd name="T78" fmla="*/ 33 w 42"/>
                <a:gd name="T79" fmla="*/ 21 h 96"/>
                <a:gd name="T80" fmla="*/ 37 w 42"/>
                <a:gd name="T81" fmla="*/ 12 h 96"/>
                <a:gd name="T82" fmla="*/ 38 w 42"/>
                <a:gd name="T83" fmla="*/ 8 h 96"/>
                <a:gd name="T84" fmla="*/ 8 w 42"/>
                <a:gd name="T85" fmla="*/ 0 h 96"/>
                <a:gd name="T86" fmla="*/ 8 w 42"/>
                <a:gd name="T87" fmla="*/ 2 h 96"/>
                <a:gd name="T88" fmla="*/ 7 w 42"/>
                <a:gd name="T89" fmla="*/ 8 h 96"/>
                <a:gd name="T90" fmla="*/ 9 w 42"/>
                <a:gd name="T91" fmla="*/ 84 h 96"/>
                <a:gd name="T92" fmla="*/ 5 w 42"/>
                <a:gd name="T93" fmla="*/ 80 h 96"/>
                <a:gd name="T94" fmla="*/ 3 w 42"/>
                <a:gd name="T95" fmla="*/ 74 h 96"/>
                <a:gd name="T96" fmla="*/ 5 w 42"/>
                <a:gd name="T97" fmla="*/ 80 h 96"/>
                <a:gd name="T98" fmla="*/ 9 w 42"/>
                <a:gd name="T99" fmla="*/ 8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 h="96">
                  <a:moveTo>
                    <a:pt x="7" y="8"/>
                  </a:moveTo>
                  <a:cubicBezTo>
                    <a:pt x="6" y="9"/>
                    <a:pt x="5" y="10"/>
                    <a:pt x="4" y="11"/>
                  </a:cubicBezTo>
                  <a:cubicBezTo>
                    <a:pt x="1" y="14"/>
                    <a:pt x="1" y="21"/>
                    <a:pt x="1" y="28"/>
                  </a:cubicBezTo>
                  <a:cubicBezTo>
                    <a:pt x="1" y="31"/>
                    <a:pt x="2" y="34"/>
                    <a:pt x="3" y="37"/>
                  </a:cubicBezTo>
                  <a:cubicBezTo>
                    <a:pt x="4" y="41"/>
                    <a:pt x="6" y="44"/>
                    <a:pt x="9" y="45"/>
                  </a:cubicBezTo>
                  <a:cubicBezTo>
                    <a:pt x="13" y="46"/>
                    <a:pt x="15" y="49"/>
                    <a:pt x="16" y="52"/>
                  </a:cubicBezTo>
                  <a:cubicBezTo>
                    <a:pt x="16" y="52"/>
                    <a:pt x="16" y="52"/>
                    <a:pt x="16" y="53"/>
                  </a:cubicBezTo>
                  <a:cubicBezTo>
                    <a:pt x="17" y="53"/>
                    <a:pt x="17" y="53"/>
                    <a:pt x="17" y="53"/>
                  </a:cubicBezTo>
                  <a:cubicBezTo>
                    <a:pt x="17" y="54"/>
                    <a:pt x="17" y="55"/>
                    <a:pt x="17" y="56"/>
                  </a:cubicBezTo>
                  <a:cubicBezTo>
                    <a:pt x="17" y="56"/>
                    <a:pt x="18" y="57"/>
                    <a:pt x="18" y="57"/>
                  </a:cubicBezTo>
                  <a:cubicBezTo>
                    <a:pt x="18" y="61"/>
                    <a:pt x="17" y="64"/>
                    <a:pt x="15" y="65"/>
                  </a:cubicBezTo>
                  <a:cubicBezTo>
                    <a:pt x="15" y="65"/>
                    <a:pt x="14" y="65"/>
                    <a:pt x="14" y="65"/>
                  </a:cubicBezTo>
                  <a:cubicBezTo>
                    <a:pt x="13" y="65"/>
                    <a:pt x="13" y="65"/>
                    <a:pt x="12" y="66"/>
                  </a:cubicBezTo>
                  <a:cubicBezTo>
                    <a:pt x="9" y="66"/>
                    <a:pt x="7" y="67"/>
                    <a:pt x="6" y="68"/>
                  </a:cubicBezTo>
                  <a:cubicBezTo>
                    <a:pt x="5" y="68"/>
                    <a:pt x="5" y="69"/>
                    <a:pt x="5" y="69"/>
                  </a:cubicBezTo>
                  <a:cubicBezTo>
                    <a:pt x="3" y="72"/>
                    <a:pt x="3" y="72"/>
                    <a:pt x="3" y="72"/>
                  </a:cubicBezTo>
                  <a:cubicBezTo>
                    <a:pt x="2" y="75"/>
                    <a:pt x="0" y="76"/>
                    <a:pt x="4" y="80"/>
                  </a:cubicBezTo>
                  <a:cubicBezTo>
                    <a:pt x="7" y="83"/>
                    <a:pt x="8" y="84"/>
                    <a:pt x="9" y="85"/>
                  </a:cubicBezTo>
                  <a:cubicBezTo>
                    <a:pt x="9" y="84"/>
                    <a:pt x="9" y="84"/>
                    <a:pt x="10" y="84"/>
                  </a:cubicBezTo>
                  <a:cubicBezTo>
                    <a:pt x="11" y="84"/>
                    <a:pt x="13" y="84"/>
                    <a:pt x="14" y="85"/>
                  </a:cubicBezTo>
                  <a:cubicBezTo>
                    <a:pt x="15" y="87"/>
                    <a:pt x="16" y="88"/>
                    <a:pt x="18" y="87"/>
                  </a:cubicBezTo>
                  <a:cubicBezTo>
                    <a:pt x="20" y="86"/>
                    <a:pt x="25" y="87"/>
                    <a:pt x="25" y="87"/>
                  </a:cubicBezTo>
                  <a:cubicBezTo>
                    <a:pt x="25" y="87"/>
                    <a:pt x="27" y="87"/>
                    <a:pt x="26" y="89"/>
                  </a:cubicBezTo>
                  <a:cubicBezTo>
                    <a:pt x="25" y="92"/>
                    <a:pt x="24" y="96"/>
                    <a:pt x="26" y="96"/>
                  </a:cubicBezTo>
                  <a:cubicBezTo>
                    <a:pt x="28" y="96"/>
                    <a:pt x="29" y="88"/>
                    <a:pt x="29" y="88"/>
                  </a:cubicBezTo>
                  <a:cubicBezTo>
                    <a:pt x="29" y="88"/>
                    <a:pt x="32" y="84"/>
                    <a:pt x="32" y="82"/>
                  </a:cubicBezTo>
                  <a:cubicBezTo>
                    <a:pt x="32" y="80"/>
                    <a:pt x="31" y="79"/>
                    <a:pt x="31" y="79"/>
                  </a:cubicBezTo>
                  <a:cubicBezTo>
                    <a:pt x="31" y="79"/>
                    <a:pt x="34" y="80"/>
                    <a:pt x="34" y="78"/>
                  </a:cubicBezTo>
                  <a:cubicBezTo>
                    <a:pt x="35" y="76"/>
                    <a:pt x="37" y="71"/>
                    <a:pt x="37" y="71"/>
                  </a:cubicBezTo>
                  <a:cubicBezTo>
                    <a:pt x="37" y="71"/>
                    <a:pt x="37" y="69"/>
                    <a:pt x="36" y="69"/>
                  </a:cubicBezTo>
                  <a:cubicBezTo>
                    <a:pt x="34" y="69"/>
                    <a:pt x="34" y="68"/>
                    <a:pt x="37" y="67"/>
                  </a:cubicBezTo>
                  <a:cubicBezTo>
                    <a:pt x="40" y="67"/>
                    <a:pt x="41" y="63"/>
                    <a:pt x="41" y="60"/>
                  </a:cubicBezTo>
                  <a:cubicBezTo>
                    <a:pt x="41" y="58"/>
                    <a:pt x="39" y="53"/>
                    <a:pt x="39" y="50"/>
                  </a:cubicBezTo>
                  <a:cubicBezTo>
                    <a:pt x="39" y="48"/>
                    <a:pt x="42" y="48"/>
                    <a:pt x="42" y="44"/>
                  </a:cubicBezTo>
                  <a:cubicBezTo>
                    <a:pt x="42" y="41"/>
                    <a:pt x="42" y="35"/>
                    <a:pt x="42" y="35"/>
                  </a:cubicBezTo>
                  <a:cubicBezTo>
                    <a:pt x="42" y="35"/>
                    <a:pt x="42" y="31"/>
                    <a:pt x="39" y="31"/>
                  </a:cubicBezTo>
                  <a:cubicBezTo>
                    <a:pt x="36" y="31"/>
                    <a:pt x="35" y="33"/>
                    <a:pt x="33" y="33"/>
                  </a:cubicBezTo>
                  <a:cubicBezTo>
                    <a:pt x="31" y="33"/>
                    <a:pt x="30" y="31"/>
                    <a:pt x="29" y="31"/>
                  </a:cubicBezTo>
                  <a:cubicBezTo>
                    <a:pt x="28" y="31"/>
                    <a:pt x="30" y="29"/>
                    <a:pt x="31" y="26"/>
                  </a:cubicBezTo>
                  <a:cubicBezTo>
                    <a:pt x="31" y="23"/>
                    <a:pt x="33" y="22"/>
                    <a:pt x="33" y="21"/>
                  </a:cubicBezTo>
                  <a:cubicBezTo>
                    <a:pt x="33" y="19"/>
                    <a:pt x="37" y="14"/>
                    <a:pt x="37" y="12"/>
                  </a:cubicBezTo>
                  <a:cubicBezTo>
                    <a:pt x="38" y="8"/>
                    <a:pt x="38" y="8"/>
                    <a:pt x="38" y="8"/>
                  </a:cubicBezTo>
                  <a:cubicBezTo>
                    <a:pt x="38" y="8"/>
                    <a:pt x="14" y="3"/>
                    <a:pt x="8" y="0"/>
                  </a:cubicBezTo>
                  <a:cubicBezTo>
                    <a:pt x="8" y="1"/>
                    <a:pt x="8" y="1"/>
                    <a:pt x="8" y="2"/>
                  </a:cubicBezTo>
                  <a:cubicBezTo>
                    <a:pt x="9" y="5"/>
                    <a:pt x="8" y="6"/>
                    <a:pt x="7" y="8"/>
                  </a:cubicBezTo>
                  <a:close/>
                  <a:moveTo>
                    <a:pt x="9" y="84"/>
                  </a:moveTo>
                  <a:cubicBezTo>
                    <a:pt x="9" y="84"/>
                    <a:pt x="9" y="84"/>
                    <a:pt x="5" y="80"/>
                  </a:cubicBezTo>
                  <a:cubicBezTo>
                    <a:pt x="0" y="77"/>
                    <a:pt x="3" y="74"/>
                    <a:pt x="3" y="74"/>
                  </a:cubicBezTo>
                  <a:cubicBezTo>
                    <a:pt x="3" y="74"/>
                    <a:pt x="0" y="77"/>
                    <a:pt x="5" y="80"/>
                  </a:cubicBezTo>
                  <a:cubicBezTo>
                    <a:pt x="9" y="84"/>
                    <a:pt x="9" y="84"/>
                    <a:pt x="9" y="8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Freeform 1267"/>
            <p:cNvSpPr>
              <a:spLocks/>
            </p:cNvSpPr>
            <p:nvPr/>
          </p:nvSpPr>
          <p:spPr bwMode="auto">
            <a:xfrm>
              <a:off x="5094114" y="1161559"/>
              <a:ext cx="68835" cy="81775"/>
            </a:xfrm>
            <a:custGeom>
              <a:avLst/>
              <a:gdLst>
                <a:gd name="T0" fmla="*/ 18 w 30"/>
                <a:gd name="T1" fmla="*/ 11 h 37"/>
                <a:gd name="T2" fmla="*/ 16 w 30"/>
                <a:gd name="T3" fmla="*/ 5 h 37"/>
                <a:gd name="T4" fmla="*/ 13 w 30"/>
                <a:gd name="T5" fmla="*/ 0 h 37"/>
                <a:gd name="T6" fmla="*/ 0 w 30"/>
                <a:gd name="T7" fmla="*/ 6 h 37"/>
                <a:gd name="T8" fmla="*/ 7 w 30"/>
                <a:gd name="T9" fmla="*/ 32 h 37"/>
                <a:gd name="T10" fmla="*/ 7 w 30"/>
                <a:gd name="T11" fmla="*/ 37 h 37"/>
                <a:gd name="T12" fmla="*/ 10 w 30"/>
                <a:gd name="T13" fmla="*/ 36 h 37"/>
                <a:gd name="T14" fmla="*/ 17 w 30"/>
                <a:gd name="T15" fmla="*/ 32 h 37"/>
                <a:gd name="T16" fmla="*/ 20 w 30"/>
                <a:gd name="T17" fmla="*/ 27 h 37"/>
                <a:gd name="T18" fmla="*/ 18 w 30"/>
                <a:gd name="T19" fmla="*/ 20 h 37"/>
                <a:gd name="T20" fmla="*/ 22 w 30"/>
                <a:gd name="T21" fmla="*/ 18 h 37"/>
                <a:gd name="T22" fmla="*/ 24 w 30"/>
                <a:gd name="T23" fmla="*/ 26 h 37"/>
                <a:gd name="T24" fmla="*/ 26 w 30"/>
                <a:gd name="T25" fmla="*/ 22 h 37"/>
                <a:gd name="T26" fmla="*/ 30 w 30"/>
                <a:gd name="T27" fmla="*/ 21 h 37"/>
                <a:gd name="T28" fmla="*/ 25 w 30"/>
                <a:gd name="T29" fmla="*/ 12 h 37"/>
                <a:gd name="T30" fmla="*/ 18 w 30"/>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37">
                  <a:moveTo>
                    <a:pt x="18" y="11"/>
                  </a:moveTo>
                  <a:cubicBezTo>
                    <a:pt x="16" y="5"/>
                    <a:pt x="16" y="5"/>
                    <a:pt x="16" y="5"/>
                  </a:cubicBezTo>
                  <a:cubicBezTo>
                    <a:pt x="13" y="0"/>
                    <a:pt x="13" y="0"/>
                    <a:pt x="13" y="0"/>
                  </a:cubicBezTo>
                  <a:cubicBezTo>
                    <a:pt x="0" y="6"/>
                    <a:pt x="0" y="6"/>
                    <a:pt x="0" y="6"/>
                  </a:cubicBezTo>
                  <a:cubicBezTo>
                    <a:pt x="1" y="9"/>
                    <a:pt x="9" y="32"/>
                    <a:pt x="7" y="32"/>
                  </a:cubicBezTo>
                  <a:cubicBezTo>
                    <a:pt x="5" y="33"/>
                    <a:pt x="7" y="37"/>
                    <a:pt x="7" y="37"/>
                  </a:cubicBezTo>
                  <a:cubicBezTo>
                    <a:pt x="7" y="37"/>
                    <a:pt x="9" y="37"/>
                    <a:pt x="10" y="36"/>
                  </a:cubicBezTo>
                  <a:cubicBezTo>
                    <a:pt x="11" y="35"/>
                    <a:pt x="16" y="33"/>
                    <a:pt x="17" y="32"/>
                  </a:cubicBezTo>
                  <a:cubicBezTo>
                    <a:pt x="18" y="30"/>
                    <a:pt x="20" y="30"/>
                    <a:pt x="20" y="27"/>
                  </a:cubicBezTo>
                  <a:cubicBezTo>
                    <a:pt x="19" y="25"/>
                    <a:pt x="18" y="22"/>
                    <a:pt x="18" y="20"/>
                  </a:cubicBezTo>
                  <a:cubicBezTo>
                    <a:pt x="18" y="17"/>
                    <a:pt x="21" y="16"/>
                    <a:pt x="22" y="18"/>
                  </a:cubicBezTo>
                  <a:cubicBezTo>
                    <a:pt x="22" y="21"/>
                    <a:pt x="23" y="26"/>
                    <a:pt x="24" y="26"/>
                  </a:cubicBezTo>
                  <a:cubicBezTo>
                    <a:pt x="26" y="25"/>
                    <a:pt x="26" y="22"/>
                    <a:pt x="26" y="22"/>
                  </a:cubicBezTo>
                  <a:cubicBezTo>
                    <a:pt x="26" y="22"/>
                    <a:pt x="30" y="22"/>
                    <a:pt x="30" y="21"/>
                  </a:cubicBezTo>
                  <a:cubicBezTo>
                    <a:pt x="25" y="12"/>
                    <a:pt x="25" y="12"/>
                    <a:pt x="25" y="12"/>
                  </a:cubicBezTo>
                  <a:lnTo>
                    <a:pt x="18" y="1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1268"/>
            <p:cNvSpPr>
              <a:spLocks/>
            </p:cNvSpPr>
            <p:nvPr/>
          </p:nvSpPr>
          <p:spPr bwMode="auto">
            <a:xfrm>
              <a:off x="4953635" y="1066156"/>
              <a:ext cx="300625" cy="143107"/>
            </a:xfrm>
            <a:custGeom>
              <a:avLst/>
              <a:gdLst>
                <a:gd name="T0" fmla="*/ 131 w 132"/>
                <a:gd name="T1" fmla="*/ 49 h 65"/>
                <a:gd name="T2" fmla="*/ 128 w 132"/>
                <a:gd name="T3" fmla="*/ 40 h 65"/>
                <a:gd name="T4" fmla="*/ 124 w 132"/>
                <a:gd name="T5" fmla="*/ 32 h 65"/>
                <a:gd name="T6" fmla="*/ 115 w 132"/>
                <a:gd name="T7" fmla="*/ 28 h 65"/>
                <a:gd name="T8" fmla="*/ 116 w 132"/>
                <a:gd name="T9" fmla="*/ 32 h 65"/>
                <a:gd name="T10" fmla="*/ 121 w 132"/>
                <a:gd name="T11" fmla="*/ 34 h 65"/>
                <a:gd name="T12" fmla="*/ 122 w 132"/>
                <a:gd name="T13" fmla="*/ 36 h 65"/>
                <a:gd name="T14" fmla="*/ 125 w 132"/>
                <a:gd name="T15" fmla="*/ 39 h 65"/>
                <a:gd name="T16" fmla="*/ 124 w 132"/>
                <a:gd name="T17" fmla="*/ 44 h 65"/>
                <a:gd name="T18" fmla="*/ 120 w 132"/>
                <a:gd name="T19" fmla="*/ 46 h 65"/>
                <a:gd name="T20" fmla="*/ 115 w 132"/>
                <a:gd name="T21" fmla="*/ 48 h 65"/>
                <a:gd name="T22" fmla="*/ 107 w 132"/>
                <a:gd name="T23" fmla="*/ 44 h 65"/>
                <a:gd name="T24" fmla="*/ 103 w 132"/>
                <a:gd name="T25" fmla="*/ 40 h 65"/>
                <a:gd name="T26" fmla="*/ 101 w 132"/>
                <a:gd name="T27" fmla="*/ 37 h 65"/>
                <a:gd name="T28" fmla="*/ 101 w 132"/>
                <a:gd name="T29" fmla="*/ 34 h 65"/>
                <a:gd name="T30" fmla="*/ 97 w 132"/>
                <a:gd name="T31" fmla="*/ 31 h 65"/>
                <a:gd name="T32" fmla="*/ 95 w 132"/>
                <a:gd name="T33" fmla="*/ 29 h 65"/>
                <a:gd name="T34" fmla="*/ 89 w 132"/>
                <a:gd name="T35" fmla="*/ 28 h 65"/>
                <a:gd name="T36" fmla="*/ 88 w 132"/>
                <a:gd name="T37" fmla="*/ 30 h 65"/>
                <a:gd name="T38" fmla="*/ 83 w 132"/>
                <a:gd name="T39" fmla="*/ 25 h 65"/>
                <a:gd name="T40" fmla="*/ 84 w 132"/>
                <a:gd name="T41" fmla="*/ 21 h 65"/>
                <a:gd name="T42" fmla="*/ 88 w 132"/>
                <a:gd name="T43" fmla="*/ 17 h 65"/>
                <a:gd name="T44" fmla="*/ 87 w 132"/>
                <a:gd name="T45" fmla="*/ 14 h 65"/>
                <a:gd name="T46" fmla="*/ 91 w 132"/>
                <a:gd name="T47" fmla="*/ 10 h 65"/>
                <a:gd name="T48" fmla="*/ 87 w 132"/>
                <a:gd name="T49" fmla="*/ 7 h 65"/>
                <a:gd name="T50" fmla="*/ 83 w 132"/>
                <a:gd name="T51" fmla="*/ 1 h 65"/>
                <a:gd name="T52" fmla="*/ 83 w 132"/>
                <a:gd name="T53" fmla="*/ 1 h 65"/>
                <a:gd name="T54" fmla="*/ 78 w 132"/>
                <a:gd name="T55" fmla="*/ 0 h 65"/>
                <a:gd name="T56" fmla="*/ 77 w 132"/>
                <a:gd name="T57" fmla="*/ 1 h 65"/>
                <a:gd name="T58" fmla="*/ 74 w 132"/>
                <a:gd name="T59" fmla="*/ 4 h 65"/>
                <a:gd name="T60" fmla="*/ 73 w 132"/>
                <a:gd name="T61" fmla="*/ 4 h 65"/>
                <a:gd name="T62" fmla="*/ 71 w 132"/>
                <a:gd name="T63" fmla="*/ 5 h 65"/>
                <a:gd name="T64" fmla="*/ 69 w 132"/>
                <a:gd name="T65" fmla="*/ 10 h 65"/>
                <a:gd name="T66" fmla="*/ 0 w 132"/>
                <a:gd name="T67" fmla="*/ 24 h 65"/>
                <a:gd name="T68" fmla="*/ 1 w 132"/>
                <a:gd name="T69" fmla="*/ 35 h 65"/>
                <a:gd name="T70" fmla="*/ 1 w 132"/>
                <a:gd name="T71" fmla="*/ 62 h 65"/>
                <a:gd name="T72" fmla="*/ 24 w 132"/>
                <a:gd name="T73" fmla="*/ 56 h 65"/>
                <a:gd name="T74" fmla="*/ 25 w 132"/>
                <a:gd name="T75" fmla="*/ 57 h 65"/>
                <a:gd name="T76" fmla="*/ 27 w 132"/>
                <a:gd name="T77" fmla="*/ 57 h 65"/>
                <a:gd name="T78" fmla="*/ 27 w 132"/>
                <a:gd name="T79" fmla="*/ 56 h 65"/>
                <a:gd name="T80" fmla="*/ 62 w 132"/>
                <a:gd name="T81" fmla="*/ 49 h 65"/>
                <a:gd name="T82" fmla="*/ 75 w 132"/>
                <a:gd name="T83" fmla="*/ 43 h 65"/>
                <a:gd name="T84" fmla="*/ 78 w 132"/>
                <a:gd name="T85" fmla="*/ 48 h 65"/>
                <a:gd name="T86" fmla="*/ 80 w 132"/>
                <a:gd name="T87" fmla="*/ 54 h 65"/>
                <a:gd name="T88" fmla="*/ 87 w 132"/>
                <a:gd name="T89" fmla="*/ 55 h 65"/>
                <a:gd name="T90" fmla="*/ 92 w 132"/>
                <a:gd name="T91" fmla="*/ 64 h 65"/>
                <a:gd name="T92" fmla="*/ 95 w 132"/>
                <a:gd name="T93" fmla="*/ 64 h 65"/>
                <a:gd name="T94" fmla="*/ 97 w 132"/>
                <a:gd name="T95" fmla="*/ 61 h 65"/>
                <a:gd name="T96" fmla="*/ 99 w 132"/>
                <a:gd name="T97" fmla="*/ 58 h 65"/>
                <a:gd name="T98" fmla="*/ 101 w 132"/>
                <a:gd name="T99" fmla="*/ 55 h 65"/>
                <a:gd name="T100" fmla="*/ 104 w 132"/>
                <a:gd name="T101" fmla="*/ 51 h 65"/>
                <a:gd name="T102" fmla="*/ 106 w 132"/>
                <a:gd name="T103" fmla="*/ 54 h 65"/>
                <a:gd name="T104" fmla="*/ 109 w 132"/>
                <a:gd name="T105" fmla="*/ 58 h 65"/>
                <a:gd name="T106" fmla="*/ 116 w 132"/>
                <a:gd name="T107" fmla="*/ 53 h 65"/>
                <a:gd name="T108" fmla="*/ 121 w 132"/>
                <a:gd name="T109" fmla="*/ 50 h 65"/>
                <a:gd name="T110" fmla="*/ 128 w 132"/>
                <a:gd name="T111" fmla="*/ 49 h 65"/>
                <a:gd name="T112" fmla="*/ 131 w 132"/>
                <a:gd name="T113" fmla="*/ 4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2" h="65">
                  <a:moveTo>
                    <a:pt x="131" y="49"/>
                  </a:moveTo>
                  <a:cubicBezTo>
                    <a:pt x="130" y="46"/>
                    <a:pt x="129" y="43"/>
                    <a:pt x="128" y="40"/>
                  </a:cubicBezTo>
                  <a:cubicBezTo>
                    <a:pt x="127" y="37"/>
                    <a:pt x="126" y="35"/>
                    <a:pt x="124" y="32"/>
                  </a:cubicBezTo>
                  <a:cubicBezTo>
                    <a:pt x="121" y="30"/>
                    <a:pt x="118" y="27"/>
                    <a:pt x="115" y="28"/>
                  </a:cubicBezTo>
                  <a:cubicBezTo>
                    <a:pt x="113" y="30"/>
                    <a:pt x="114" y="33"/>
                    <a:pt x="116" y="32"/>
                  </a:cubicBezTo>
                  <a:cubicBezTo>
                    <a:pt x="119" y="32"/>
                    <a:pt x="121" y="33"/>
                    <a:pt x="121" y="34"/>
                  </a:cubicBezTo>
                  <a:cubicBezTo>
                    <a:pt x="121" y="35"/>
                    <a:pt x="122" y="36"/>
                    <a:pt x="122" y="36"/>
                  </a:cubicBezTo>
                  <a:cubicBezTo>
                    <a:pt x="122" y="36"/>
                    <a:pt x="124" y="37"/>
                    <a:pt x="125" y="39"/>
                  </a:cubicBezTo>
                  <a:cubicBezTo>
                    <a:pt x="125" y="42"/>
                    <a:pt x="125" y="44"/>
                    <a:pt x="124" y="44"/>
                  </a:cubicBezTo>
                  <a:cubicBezTo>
                    <a:pt x="122" y="45"/>
                    <a:pt x="121" y="44"/>
                    <a:pt x="120" y="46"/>
                  </a:cubicBezTo>
                  <a:cubicBezTo>
                    <a:pt x="118" y="47"/>
                    <a:pt x="118" y="48"/>
                    <a:pt x="115" y="48"/>
                  </a:cubicBezTo>
                  <a:cubicBezTo>
                    <a:pt x="112" y="48"/>
                    <a:pt x="108" y="47"/>
                    <a:pt x="107" y="44"/>
                  </a:cubicBezTo>
                  <a:cubicBezTo>
                    <a:pt x="106" y="41"/>
                    <a:pt x="106" y="40"/>
                    <a:pt x="103" y="40"/>
                  </a:cubicBezTo>
                  <a:cubicBezTo>
                    <a:pt x="100" y="41"/>
                    <a:pt x="100" y="38"/>
                    <a:pt x="101" y="37"/>
                  </a:cubicBezTo>
                  <a:cubicBezTo>
                    <a:pt x="102" y="36"/>
                    <a:pt x="102" y="36"/>
                    <a:pt x="101" y="34"/>
                  </a:cubicBezTo>
                  <a:cubicBezTo>
                    <a:pt x="100" y="33"/>
                    <a:pt x="98" y="32"/>
                    <a:pt x="97" y="31"/>
                  </a:cubicBezTo>
                  <a:cubicBezTo>
                    <a:pt x="96" y="31"/>
                    <a:pt x="97" y="30"/>
                    <a:pt x="95" y="29"/>
                  </a:cubicBezTo>
                  <a:cubicBezTo>
                    <a:pt x="94" y="28"/>
                    <a:pt x="89" y="28"/>
                    <a:pt x="89" y="28"/>
                  </a:cubicBezTo>
                  <a:cubicBezTo>
                    <a:pt x="89" y="28"/>
                    <a:pt x="89" y="30"/>
                    <a:pt x="88" y="30"/>
                  </a:cubicBezTo>
                  <a:cubicBezTo>
                    <a:pt x="87" y="30"/>
                    <a:pt x="82" y="27"/>
                    <a:pt x="83" y="25"/>
                  </a:cubicBezTo>
                  <a:cubicBezTo>
                    <a:pt x="83" y="24"/>
                    <a:pt x="84" y="22"/>
                    <a:pt x="84" y="21"/>
                  </a:cubicBezTo>
                  <a:cubicBezTo>
                    <a:pt x="84" y="20"/>
                    <a:pt x="88" y="19"/>
                    <a:pt x="88" y="17"/>
                  </a:cubicBezTo>
                  <a:cubicBezTo>
                    <a:pt x="87" y="16"/>
                    <a:pt x="87" y="15"/>
                    <a:pt x="87" y="14"/>
                  </a:cubicBezTo>
                  <a:cubicBezTo>
                    <a:pt x="87" y="13"/>
                    <a:pt x="91" y="12"/>
                    <a:pt x="91" y="10"/>
                  </a:cubicBezTo>
                  <a:cubicBezTo>
                    <a:pt x="91" y="9"/>
                    <a:pt x="88" y="8"/>
                    <a:pt x="87" y="7"/>
                  </a:cubicBezTo>
                  <a:cubicBezTo>
                    <a:pt x="85" y="6"/>
                    <a:pt x="84" y="3"/>
                    <a:pt x="83" y="1"/>
                  </a:cubicBezTo>
                  <a:cubicBezTo>
                    <a:pt x="83" y="1"/>
                    <a:pt x="83" y="1"/>
                    <a:pt x="83" y="1"/>
                  </a:cubicBezTo>
                  <a:cubicBezTo>
                    <a:pt x="78" y="0"/>
                    <a:pt x="78" y="0"/>
                    <a:pt x="78" y="0"/>
                  </a:cubicBezTo>
                  <a:cubicBezTo>
                    <a:pt x="77" y="1"/>
                    <a:pt x="77" y="1"/>
                    <a:pt x="77" y="1"/>
                  </a:cubicBezTo>
                  <a:cubicBezTo>
                    <a:pt x="74" y="4"/>
                    <a:pt x="74" y="4"/>
                    <a:pt x="74" y="4"/>
                  </a:cubicBezTo>
                  <a:cubicBezTo>
                    <a:pt x="73" y="4"/>
                    <a:pt x="73" y="4"/>
                    <a:pt x="73" y="4"/>
                  </a:cubicBezTo>
                  <a:cubicBezTo>
                    <a:pt x="71" y="5"/>
                    <a:pt x="71" y="5"/>
                    <a:pt x="71" y="5"/>
                  </a:cubicBezTo>
                  <a:cubicBezTo>
                    <a:pt x="69" y="10"/>
                    <a:pt x="69" y="10"/>
                    <a:pt x="69" y="10"/>
                  </a:cubicBezTo>
                  <a:cubicBezTo>
                    <a:pt x="0" y="24"/>
                    <a:pt x="0" y="24"/>
                    <a:pt x="0" y="24"/>
                  </a:cubicBezTo>
                  <a:cubicBezTo>
                    <a:pt x="0" y="24"/>
                    <a:pt x="1" y="27"/>
                    <a:pt x="1" y="35"/>
                  </a:cubicBezTo>
                  <a:cubicBezTo>
                    <a:pt x="1" y="44"/>
                    <a:pt x="1" y="62"/>
                    <a:pt x="1" y="62"/>
                  </a:cubicBezTo>
                  <a:cubicBezTo>
                    <a:pt x="24" y="56"/>
                    <a:pt x="24" y="56"/>
                    <a:pt x="24" y="56"/>
                  </a:cubicBezTo>
                  <a:cubicBezTo>
                    <a:pt x="25" y="57"/>
                    <a:pt x="25" y="57"/>
                    <a:pt x="25" y="57"/>
                  </a:cubicBezTo>
                  <a:cubicBezTo>
                    <a:pt x="25" y="57"/>
                    <a:pt x="26" y="58"/>
                    <a:pt x="27" y="57"/>
                  </a:cubicBezTo>
                  <a:cubicBezTo>
                    <a:pt x="27" y="56"/>
                    <a:pt x="27" y="56"/>
                    <a:pt x="27" y="56"/>
                  </a:cubicBezTo>
                  <a:cubicBezTo>
                    <a:pt x="62" y="49"/>
                    <a:pt x="62" y="49"/>
                    <a:pt x="62" y="49"/>
                  </a:cubicBezTo>
                  <a:cubicBezTo>
                    <a:pt x="75" y="43"/>
                    <a:pt x="75" y="43"/>
                    <a:pt x="75" y="43"/>
                  </a:cubicBezTo>
                  <a:cubicBezTo>
                    <a:pt x="78" y="48"/>
                    <a:pt x="78" y="48"/>
                    <a:pt x="78" y="48"/>
                  </a:cubicBezTo>
                  <a:cubicBezTo>
                    <a:pt x="80" y="54"/>
                    <a:pt x="80" y="54"/>
                    <a:pt x="80" y="54"/>
                  </a:cubicBezTo>
                  <a:cubicBezTo>
                    <a:pt x="87" y="55"/>
                    <a:pt x="87" y="55"/>
                    <a:pt x="87" y="55"/>
                  </a:cubicBezTo>
                  <a:cubicBezTo>
                    <a:pt x="92" y="64"/>
                    <a:pt x="92" y="64"/>
                    <a:pt x="92" y="64"/>
                  </a:cubicBezTo>
                  <a:cubicBezTo>
                    <a:pt x="92" y="64"/>
                    <a:pt x="93" y="65"/>
                    <a:pt x="95" y="64"/>
                  </a:cubicBezTo>
                  <a:cubicBezTo>
                    <a:pt x="97" y="64"/>
                    <a:pt x="97" y="62"/>
                    <a:pt x="97" y="61"/>
                  </a:cubicBezTo>
                  <a:cubicBezTo>
                    <a:pt x="97" y="60"/>
                    <a:pt x="98" y="59"/>
                    <a:pt x="99" y="58"/>
                  </a:cubicBezTo>
                  <a:cubicBezTo>
                    <a:pt x="100" y="58"/>
                    <a:pt x="101" y="55"/>
                    <a:pt x="101" y="55"/>
                  </a:cubicBezTo>
                  <a:cubicBezTo>
                    <a:pt x="101" y="55"/>
                    <a:pt x="103" y="51"/>
                    <a:pt x="104" y="51"/>
                  </a:cubicBezTo>
                  <a:cubicBezTo>
                    <a:pt x="106" y="51"/>
                    <a:pt x="106" y="52"/>
                    <a:pt x="106" y="54"/>
                  </a:cubicBezTo>
                  <a:cubicBezTo>
                    <a:pt x="106" y="55"/>
                    <a:pt x="107" y="59"/>
                    <a:pt x="109" y="58"/>
                  </a:cubicBezTo>
                  <a:cubicBezTo>
                    <a:pt x="111" y="58"/>
                    <a:pt x="114" y="55"/>
                    <a:pt x="116" y="53"/>
                  </a:cubicBezTo>
                  <a:cubicBezTo>
                    <a:pt x="118" y="51"/>
                    <a:pt x="120" y="51"/>
                    <a:pt x="121" y="50"/>
                  </a:cubicBezTo>
                  <a:cubicBezTo>
                    <a:pt x="122" y="49"/>
                    <a:pt x="127" y="46"/>
                    <a:pt x="128" y="49"/>
                  </a:cubicBezTo>
                  <a:cubicBezTo>
                    <a:pt x="128" y="52"/>
                    <a:pt x="132" y="52"/>
                    <a:pt x="131" y="4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1269"/>
            <p:cNvSpPr>
              <a:spLocks/>
            </p:cNvSpPr>
            <p:nvPr/>
          </p:nvSpPr>
          <p:spPr bwMode="auto">
            <a:xfrm>
              <a:off x="4955040" y="1173825"/>
              <a:ext cx="160145" cy="137654"/>
            </a:xfrm>
            <a:custGeom>
              <a:avLst/>
              <a:gdLst>
                <a:gd name="T0" fmla="*/ 68 w 70"/>
                <a:gd name="T1" fmla="*/ 26 h 62"/>
                <a:gd name="T2" fmla="*/ 61 w 70"/>
                <a:gd name="T3" fmla="*/ 0 h 62"/>
                <a:gd name="T4" fmla="*/ 61 w 70"/>
                <a:gd name="T5" fmla="*/ 0 h 62"/>
                <a:gd name="T6" fmla="*/ 26 w 70"/>
                <a:gd name="T7" fmla="*/ 7 h 62"/>
                <a:gd name="T8" fmla="*/ 26 w 70"/>
                <a:gd name="T9" fmla="*/ 8 h 62"/>
                <a:gd name="T10" fmla="*/ 24 w 70"/>
                <a:gd name="T11" fmla="*/ 8 h 62"/>
                <a:gd name="T12" fmla="*/ 23 w 70"/>
                <a:gd name="T13" fmla="*/ 7 h 62"/>
                <a:gd name="T14" fmla="*/ 0 w 70"/>
                <a:gd name="T15" fmla="*/ 13 h 62"/>
                <a:gd name="T16" fmla="*/ 2 w 70"/>
                <a:gd name="T17" fmla="*/ 24 h 62"/>
                <a:gd name="T18" fmla="*/ 5 w 70"/>
                <a:gd name="T19" fmla="*/ 39 h 62"/>
                <a:gd name="T20" fmla="*/ 9 w 70"/>
                <a:gd name="T21" fmla="*/ 51 h 62"/>
                <a:gd name="T22" fmla="*/ 4 w 70"/>
                <a:gd name="T23" fmla="*/ 58 h 62"/>
                <a:gd name="T24" fmla="*/ 7 w 70"/>
                <a:gd name="T25" fmla="*/ 61 h 62"/>
                <a:gd name="T26" fmla="*/ 4 w 70"/>
                <a:gd name="T27" fmla="*/ 58 h 62"/>
                <a:gd name="T28" fmla="*/ 7 w 70"/>
                <a:gd name="T29" fmla="*/ 62 h 62"/>
                <a:gd name="T30" fmla="*/ 7 w 70"/>
                <a:gd name="T31" fmla="*/ 62 h 62"/>
                <a:gd name="T32" fmla="*/ 10 w 70"/>
                <a:gd name="T33" fmla="*/ 61 h 62"/>
                <a:gd name="T34" fmla="*/ 15 w 70"/>
                <a:gd name="T35" fmla="*/ 58 h 62"/>
                <a:gd name="T36" fmla="*/ 19 w 70"/>
                <a:gd name="T37" fmla="*/ 55 h 62"/>
                <a:gd name="T38" fmla="*/ 22 w 70"/>
                <a:gd name="T39" fmla="*/ 53 h 62"/>
                <a:gd name="T40" fmla="*/ 24 w 70"/>
                <a:gd name="T41" fmla="*/ 53 h 62"/>
                <a:gd name="T42" fmla="*/ 27 w 70"/>
                <a:gd name="T43" fmla="*/ 49 h 62"/>
                <a:gd name="T44" fmla="*/ 29 w 70"/>
                <a:gd name="T45" fmla="*/ 45 h 62"/>
                <a:gd name="T46" fmla="*/ 31 w 70"/>
                <a:gd name="T47" fmla="*/ 44 h 62"/>
                <a:gd name="T48" fmla="*/ 35 w 70"/>
                <a:gd name="T49" fmla="*/ 44 h 62"/>
                <a:gd name="T50" fmla="*/ 40 w 70"/>
                <a:gd name="T51" fmla="*/ 42 h 62"/>
                <a:gd name="T52" fmla="*/ 44 w 70"/>
                <a:gd name="T53" fmla="*/ 42 h 62"/>
                <a:gd name="T54" fmla="*/ 46 w 70"/>
                <a:gd name="T55" fmla="*/ 40 h 62"/>
                <a:gd name="T56" fmla="*/ 49 w 70"/>
                <a:gd name="T57" fmla="*/ 40 h 62"/>
                <a:gd name="T58" fmla="*/ 50 w 70"/>
                <a:gd name="T59" fmla="*/ 38 h 62"/>
                <a:gd name="T60" fmla="*/ 53 w 70"/>
                <a:gd name="T61" fmla="*/ 38 h 62"/>
                <a:gd name="T62" fmla="*/ 56 w 70"/>
                <a:gd name="T63" fmla="*/ 36 h 62"/>
                <a:gd name="T64" fmla="*/ 58 w 70"/>
                <a:gd name="T65" fmla="*/ 35 h 62"/>
                <a:gd name="T66" fmla="*/ 62 w 70"/>
                <a:gd name="T67" fmla="*/ 35 h 62"/>
                <a:gd name="T68" fmla="*/ 65 w 70"/>
                <a:gd name="T69" fmla="*/ 33 h 62"/>
                <a:gd name="T70" fmla="*/ 68 w 70"/>
                <a:gd name="T71" fmla="*/ 31 h 62"/>
                <a:gd name="T72" fmla="*/ 68 w 70"/>
                <a:gd name="T73"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62">
                  <a:moveTo>
                    <a:pt x="68" y="26"/>
                  </a:moveTo>
                  <a:cubicBezTo>
                    <a:pt x="70" y="26"/>
                    <a:pt x="62" y="3"/>
                    <a:pt x="61" y="0"/>
                  </a:cubicBezTo>
                  <a:cubicBezTo>
                    <a:pt x="61" y="0"/>
                    <a:pt x="61" y="0"/>
                    <a:pt x="61" y="0"/>
                  </a:cubicBezTo>
                  <a:cubicBezTo>
                    <a:pt x="26" y="7"/>
                    <a:pt x="26" y="7"/>
                    <a:pt x="26" y="7"/>
                  </a:cubicBezTo>
                  <a:cubicBezTo>
                    <a:pt x="26" y="7"/>
                    <a:pt x="26" y="8"/>
                    <a:pt x="26" y="8"/>
                  </a:cubicBezTo>
                  <a:cubicBezTo>
                    <a:pt x="25" y="9"/>
                    <a:pt x="24" y="9"/>
                    <a:pt x="24" y="8"/>
                  </a:cubicBezTo>
                  <a:cubicBezTo>
                    <a:pt x="23" y="8"/>
                    <a:pt x="23" y="7"/>
                    <a:pt x="23" y="7"/>
                  </a:cubicBezTo>
                  <a:cubicBezTo>
                    <a:pt x="0" y="13"/>
                    <a:pt x="0" y="13"/>
                    <a:pt x="0" y="13"/>
                  </a:cubicBezTo>
                  <a:cubicBezTo>
                    <a:pt x="0" y="13"/>
                    <a:pt x="2" y="19"/>
                    <a:pt x="2" y="24"/>
                  </a:cubicBezTo>
                  <a:cubicBezTo>
                    <a:pt x="2" y="28"/>
                    <a:pt x="4" y="34"/>
                    <a:pt x="5" y="39"/>
                  </a:cubicBezTo>
                  <a:cubicBezTo>
                    <a:pt x="7" y="44"/>
                    <a:pt x="9" y="51"/>
                    <a:pt x="9" y="51"/>
                  </a:cubicBezTo>
                  <a:cubicBezTo>
                    <a:pt x="4" y="58"/>
                    <a:pt x="4" y="58"/>
                    <a:pt x="4" y="58"/>
                  </a:cubicBezTo>
                  <a:cubicBezTo>
                    <a:pt x="7" y="61"/>
                    <a:pt x="7" y="61"/>
                    <a:pt x="7" y="61"/>
                  </a:cubicBezTo>
                  <a:cubicBezTo>
                    <a:pt x="4" y="58"/>
                    <a:pt x="4" y="58"/>
                    <a:pt x="4" y="58"/>
                  </a:cubicBezTo>
                  <a:cubicBezTo>
                    <a:pt x="7" y="62"/>
                    <a:pt x="7" y="62"/>
                    <a:pt x="7" y="62"/>
                  </a:cubicBezTo>
                  <a:cubicBezTo>
                    <a:pt x="7" y="62"/>
                    <a:pt x="7" y="62"/>
                    <a:pt x="7" y="62"/>
                  </a:cubicBezTo>
                  <a:cubicBezTo>
                    <a:pt x="7" y="62"/>
                    <a:pt x="8" y="62"/>
                    <a:pt x="10" y="61"/>
                  </a:cubicBezTo>
                  <a:cubicBezTo>
                    <a:pt x="12" y="61"/>
                    <a:pt x="14" y="59"/>
                    <a:pt x="15" y="58"/>
                  </a:cubicBezTo>
                  <a:cubicBezTo>
                    <a:pt x="16" y="56"/>
                    <a:pt x="19" y="55"/>
                    <a:pt x="19" y="55"/>
                  </a:cubicBezTo>
                  <a:cubicBezTo>
                    <a:pt x="19" y="55"/>
                    <a:pt x="22" y="53"/>
                    <a:pt x="22" y="53"/>
                  </a:cubicBezTo>
                  <a:cubicBezTo>
                    <a:pt x="22" y="53"/>
                    <a:pt x="24" y="53"/>
                    <a:pt x="24" y="53"/>
                  </a:cubicBezTo>
                  <a:cubicBezTo>
                    <a:pt x="25" y="53"/>
                    <a:pt x="26" y="51"/>
                    <a:pt x="27" y="49"/>
                  </a:cubicBezTo>
                  <a:cubicBezTo>
                    <a:pt x="29" y="48"/>
                    <a:pt x="29" y="46"/>
                    <a:pt x="29" y="45"/>
                  </a:cubicBezTo>
                  <a:cubicBezTo>
                    <a:pt x="30" y="44"/>
                    <a:pt x="31" y="44"/>
                    <a:pt x="31" y="44"/>
                  </a:cubicBezTo>
                  <a:cubicBezTo>
                    <a:pt x="32" y="45"/>
                    <a:pt x="33" y="45"/>
                    <a:pt x="35" y="44"/>
                  </a:cubicBezTo>
                  <a:cubicBezTo>
                    <a:pt x="36" y="43"/>
                    <a:pt x="40" y="42"/>
                    <a:pt x="40" y="42"/>
                  </a:cubicBezTo>
                  <a:cubicBezTo>
                    <a:pt x="40" y="42"/>
                    <a:pt x="43" y="42"/>
                    <a:pt x="44" y="42"/>
                  </a:cubicBezTo>
                  <a:cubicBezTo>
                    <a:pt x="44" y="42"/>
                    <a:pt x="46" y="40"/>
                    <a:pt x="46" y="40"/>
                  </a:cubicBezTo>
                  <a:cubicBezTo>
                    <a:pt x="49" y="40"/>
                    <a:pt x="49" y="40"/>
                    <a:pt x="49" y="40"/>
                  </a:cubicBezTo>
                  <a:cubicBezTo>
                    <a:pt x="50" y="38"/>
                    <a:pt x="50" y="38"/>
                    <a:pt x="50" y="38"/>
                  </a:cubicBezTo>
                  <a:cubicBezTo>
                    <a:pt x="53" y="38"/>
                    <a:pt x="53" y="38"/>
                    <a:pt x="53" y="38"/>
                  </a:cubicBezTo>
                  <a:cubicBezTo>
                    <a:pt x="56" y="36"/>
                    <a:pt x="56" y="36"/>
                    <a:pt x="56" y="36"/>
                  </a:cubicBezTo>
                  <a:cubicBezTo>
                    <a:pt x="58" y="35"/>
                    <a:pt x="58" y="35"/>
                    <a:pt x="58" y="35"/>
                  </a:cubicBezTo>
                  <a:cubicBezTo>
                    <a:pt x="62" y="35"/>
                    <a:pt x="62" y="35"/>
                    <a:pt x="62" y="35"/>
                  </a:cubicBezTo>
                  <a:cubicBezTo>
                    <a:pt x="62" y="35"/>
                    <a:pt x="65" y="33"/>
                    <a:pt x="65" y="33"/>
                  </a:cubicBezTo>
                  <a:cubicBezTo>
                    <a:pt x="65" y="33"/>
                    <a:pt x="68" y="31"/>
                    <a:pt x="68" y="31"/>
                  </a:cubicBezTo>
                  <a:cubicBezTo>
                    <a:pt x="68" y="31"/>
                    <a:pt x="66" y="27"/>
                    <a:pt x="68" y="2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1270"/>
            <p:cNvSpPr>
              <a:spLocks/>
            </p:cNvSpPr>
            <p:nvPr/>
          </p:nvSpPr>
          <p:spPr bwMode="auto">
            <a:xfrm>
              <a:off x="4331314" y="1520005"/>
              <a:ext cx="358220" cy="278034"/>
            </a:xfrm>
            <a:custGeom>
              <a:avLst/>
              <a:gdLst>
                <a:gd name="T0" fmla="*/ 155 w 157"/>
                <a:gd name="T1" fmla="*/ 10 h 126"/>
                <a:gd name="T2" fmla="*/ 152 w 157"/>
                <a:gd name="T3" fmla="*/ 3 h 126"/>
                <a:gd name="T4" fmla="*/ 140 w 157"/>
                <a:gd name="T5" fmla="*/ 2 h 126"/>
                <a:gd name="T6" fmla="*/ 126 w 157"/>
                <a:gd name="T7" fmla="*/ 3 h 126"/>
                <a:gd name="T8" fmla="*/ 113 w 157"/>
                <a:gd name="T9" fmla="*/ 13 h 126"/>
                <a:gd name="T10" fmla="*/ 103 w 157"/>
                <a:gd name="T11" fmla="*/ 27 h 126"/>
                <a:gd name="T12" fmla="*/ 103 w 157"/>
                <a:gd name="T13" fmla="*/ 28 h 126"/>
                <a:gd name="T14" fmla="*/ 97 w 157"/>
                <a:gd name="T15" fmla="*/ 32 h 126"/>
                <a:gd name="T16" fmla="*/ 93 w 157"/>
                <a:gd name="T17" fmla="*/ 2 h 126"/>
                <a:gd name="T18" fmla="*/ 55 w 157"/>
                <a:gd name="T19" fmla="*/ 8 h 126"/>
                <a:gd name="T20" fmla="*/ 54 w 157"/>
                <a:gd name="T21" fmla="*/ 0 h 126"/>
                <a:gd name="T22" fmla="*/ 52 w 157"/>
                <a:gd name="T23" fmla="*/ 1 h 126"/>
                <a:gd name="T24" fmla="*/ 49 w 157"/>
                <a:gd name="T25" fmla="*/ 3 h 126"/>
                <a:gd name="T26" fmla="*/ 46 w 157"/>
                <a:gd name="T27" fmla="*/ 10 h 126"/>
                <a:gd name="T28" fmla="*/ 43 w 157"/>
                <a:gd name="T29" fmla="*/ 14 h 126"/>
                <a:gd name="T30" fmla="*/ 42 w 157"/>
                <a:gd name="T31" fmla="*/ 15 h 126"/>
                <a:gd name="T32" fmla="*/ 41 w 157"/>
                <a:gd name="T33" fmla="*/ 18 h 126"/>
                <a:gd name="T34" fmla="*/ 40 w 157"/>
                <a:gd name="T35" fmla="*/ 20 h 126"/>
                <a:gd name="T36" fmla="*/ 40 w 157"/>
                <a:gd name="T37" fmla="*/ 20 h 126"/>
                <a:gd name="T38" fmla="*/ 40 w 157"/>
                <a:gd name="T39" fmla="*/ 21 h 126"/>
                <a:gd name="T40" fmla="*/ 40 w 157"/>
                <a:gd name="T41" fmla="*/ 21 h 126"/>
                <a:gd name="T42" fmla="*/ 38 w 157"/>
                <a:gd name="T43" fmla="*/ 24 h 126"/>
                <a:gd name="T44" fmla="*/ 36 w 157"/>
                <a:gd name="T45" fmla="*/ 27 h 126"/>
                <a:gd name="T46" fmla="*/ 31 w 157"/>
                <a:gd name="T47" fmla="*/ 31 h 126"/>
                <a:gd name="T48" fmla="*/ 30 w 157"/>
                <a:gd name="T49" fmla="*/ 31 h 126"/>
                <a:gd name="T50" fmla="*/ 30 w 157"/>
                <a:gd name="T51" fmla="*/ 32 h 126"/>
                <a:gd name="T52" fmla="*/ 26 w 157"/>
                <a:gd name="T53" fmla="*/ 33 h 126"/>
                <a:gd name="T54" fmla="*/ 23 w 157"/>
                <a:gd name="T55" fmla="*/ 42 h 126"/>
                <a:gd name="T56" fmla="*/ 21 w 157"/>
                <a:gd name="T57" fmla="*/ 48 h 126"/>
                <a:gd name="T58" fmla="*/ 19 w 157"/>
                <a:gd name="T59" fmla="*/ 48 h 126"/>
                <a:gd name="T60" fmla="*/ 19 w 157"/>
                <a:gd name="T61" fmla="*/ 48 h 126"/>
                <a:gd name="T62" fmla="*/ 18 w 157"/>
                <a:gd name="T63" fmla="*/ 48 h 126"/>
                <a:gd name="T64" fmla="*/ 11 w 157"/>
                <a:gd name="T65" fmla="*/ 55 h 126"/>
                <a:gd name="T66" fmla="*/ 10 w 157"/>
                <a:gd name="T67" fmla="*/ 60 h 126"/>
                <a:gd name="T68" fmla="*/ 9 w 157"/>
                <a:gd name="T69" fmla="*/ 61 h 126"/>
                <a:gd name="T70" fmla="*/ 8 w 157"/>
                <a:gd name="T71" fmla="*/ 62 h 126"/>
                <a:gd name="T72" fmla="*/ 6 w 157"/>
                <a:gd name="T73" fmla="*/ 63 h 126"/>
                <a:gd name="T74" fmla="*/ 4 w 157"/>
                <a:gd name="T75" fmla="*/ 76 h 126"/>
                <a:gd name="T76" fmla="*/ 2 w 157"/>
                <a:gd name="T77" fmla="*/ 77 h 126"/>
                <a:gd name="T78" fmla="*/ 0 w 157"/>
                <a:gd name="T79" fmla="*/ 86 h 126"/>
                <a:gd name="T80" fmla="*/ 2 w 157"/>
                <a:gd name="T81" fmla="*/ 97 h 126"/>
                <a:gd name="T82" fmla="*/ 5 w 157"/>
                <a:gd name="T83" fmla="*/ 99 h 126"/>
                <a:gd name="T84" fmla="*/ 8 w 157"/>
                <a:gd name="T85" fmla="*/ 103 h 126"/>
                <a:gd name="T86" fmla="*/ 12 w 157"/>
                <a:gd name="T87" fmla="*/ 107 h 126"/>
                <a:gd name="T88" fmla="*/ 22 w 157"/>
                <a:gd name="T89" fmla="*/ 116 h 126"/>
                <a:gd name="T90" fmla="*/ 34 w 157"/>
                <a:gd name="T91" fmla="*/ 120 h 126"/>
                <a:gd name="T92" fmla="*/ 43 w 157"/>
                <a:gd name="T93" fmla="*/ 106 h 126"/>
                <a:gd name="T94" fmla="*/ 53 w 157"/>
                <a:gd name="T95" fmla="*/ 111 h 126"/>
                <a:gd name="T96" fmla="*/ 56 w 157"/>
                <a:gd name="T97" fmla="*/ 106 h 126"/>
                <a:gd name="T98" fmla="*/ 66 w 157"/>
                <a:gd name="T99" fmla="*/ 105 h 126"/>
                <a:gd name="T100" fmla="*/ 74 w 157"/>
                <a:gd name="T101" fmla="*/ 93 h 126"/>
                <a:gd name="T102" fmla="*/ 88 w 157"/>
                <a:gd name="T103" fmla="*/ 77 h 126"/>
                <a:gd name="T104" fmla="*/ 96 w 157"/>
                <a:gd name="T105" fmla="*/ 65 h 126"/>
                <a:gd name="T106" fmla="*/ 106 w 157"/>
                <a:gd name="T107" fmla="*/ 62 h 126"/>
                <a:gd name="T108" fmla="*/ 120 w 157"/>
                <a:gd name="T109" fmla="*/ 55 h 126"/>
                <a:gd name="T110" fmla="*/ 128 w 157"/>
                <a:gd name="T111" fmla="*/ 44 h 126"/>
                <a:gd name="T112" fmla="*/ 135 w 157"/>
                <a:gd name="T113" fmla="*/ 32 h 126"/>
                <a:gd name="T114" fmla="*/ 142 w 157"/>
                <a:gd name="T115" fmla="*/ 26 h 126"/>
                <a:gd name="T116" fmla="*/ 150 w 157"/>
                <a:gd name="T117" fmla="*/ 20 h 126"/>
                <a:gd name="T118" fmla="*/ 157 w 157"/>
                <a:gd name="T119" fmla="*/ 13 h 126"/>
                <a:gd name="T120" fmla="*/ 155 w 157"/>
                <a:gd name="T121" fmla="*/ 1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7" h="126">
                  <a:moveTo>
                    <a:pt x="155" y="10"/>
                  </a:moveTo>
                  <a:cubicBezTo>
                    <a:pt x="153" y="8"/>
                    <a:pt x="153" y="4"/>
                    <a:pt x="152" y="3"/>
                  </a:cubicBezTo>
                  <a:cubicBezTo>
                    <a:pt x="150" y="0"/>
                    <a:pt x="143" y="0"/>
                    <a:pt x="140" y="2"/>
                  </a:cubicBezTo>
                  <a:cubicBezTo>
                    <a:pt x="138" y="4"/>
                    <a:pt x="133" y="3"/>
                    <a:pt x="126" y="3"/>
                  </a:cubicBezTo>
                  <a:cubicBezTo>
                    <a:pt x="122" y="3"/>
                    <a:pt x="117" y="8"/>
                    <a:pt x="113" y="13"/>
                  </a:cubicBezTo>
                  <a:cubicBezTo>
                    <a:pt x="109" y="18"/>
                    <a:pt x="105" y="24"/>
                    <a:pt x="103" y="27"/>
                  </a:cubicBezTo>
                  <a:cubicBezTo>
                    <a:pt x="103" y="27"/>
                    <a:pt x="103" y="28"/>
                    <a:pt x="103" y="28"/>
                  </a:cubicBezTo>
                  <a:cubicBezTo>
                    <a:pt x="103" y="32"/>
                    <a:pt x="97" y="32"/>
                    <a:pt x="97" y="32"/>
                  </a:cubicBezTo>
                  <a:cubicBezTo>
                    <a:pt x="93" y="2"/>
                    <a:pt x="93" y="2"/>
                    <a:pt x="93" y="2"/>
                  </a:cubicBezTo>
                  <a:cubicBezTo>
                    <a:pt x="55" y="8"/>
                    <a:pt x="55" y="8"/>
                    <a:pt x="55" y="8"/>
                  </a:cubicBezTo>
                  <a:cubicBezTo>
                    <a:pt x="54" y="0"/>
                    <a:pt x="54" y="0"/>
                    <a:pt x="54" y="0"/>
                  </a:cubicBezTo>
                  <a:cubicBezTo>
                    <a:pt x="53" y="0"/>
                    <a:pt x="53" y="1"/>
                    <a:pt x="52" y="1"/>
                  </a:cubicBezTo>
                  <a:cubicBezTo>
                    <a:pt x="51" y="1"/>
                    <a:pt x="50" y="2"/>
                    <a:pt x="49" y="3"/>
                  </a:cubicBezTo>
                  <a:cubicBezTo>
                    <a:pt x="47" y="5"/>
                    <a:pt x="47" y="7"/>
                    <a:pt x="46" y="10"/>
                  </a:cubicBezTo>
                  <a:cubicBezTo>
                    <a:pt x="45" y="14"/>
                    <a:pt x="44" y="14"/>
                    <a:pt x="43" y="14"/>
                  </a:cubicBezTo>
                  <a:cubicBezTo>
                    <a:pt x="42" y="14"/>
                    <a:pt x="42" y="15"/>
                    <a:pt x="42" y="15"/>
                  </a:cubicBezTo>
                  <a:cubicBezTo>
                    <a:pt x="41" y="15"/>
                    <a:pt x="41" y="16"/>
                    <a:pt x="41" y="18"/>
                  </a:cubicBezTo>
                  <a:cubicBezTo>
                    <a:pt x="41" y="19"/>
                    <a:pt x="41" y="19"/>
                    <a:pt x="40" y="20"/>
                  </a:cubicBezTo>
                  <a:cubicBezTo>
                    <a:pt x="40" y="20"/>
                    <a:pt x="40" y="20"/>
                    <a:pt x="40" y="20"/>
                  </a:cubicBezTo>
                  <a:cubicBezTo>
                    <a:pt x="40" y="20"/>
                    <a:pt x="40" y="21"/>
                    <a:pt x="40" y="21"/>
                  </a:cubicBezTo>
                  <a:cubicBezTo>
                    <a:pt x="40" y="21"/>
                    <a:pt x="40" y="21"/>
                    <a:pt x="40" y="21"/>
                  </a:cubicBezTo>
                  <a:cubicBezTo>
                    <a:pt x="39" y="22"/>
                    <a:pt x="39" y="23"/>
                    <a:pt x="38" y="24"/>
                  </a:cubicBezTo>
                  <a:cubicBezTo>
                    <a:pt x="37" y="25"/>
                    <a:pt x="36" y="26"/>
                    <a:pt x="36" y="27"/>
                  </a:cubicBezTo>
                  <a:cubicBezTo>
                    <a:pt x="34" y="28"/>
                    <a:pt x="32" y="30"/>
                    <a:pt x="31" y="31"/>
                  </a:cubicBezTo>
                  <a:cubicBezTo>
                    <a:pt x="31" y="31"/>
                    <a:pt x="31" y="31"/>
                    <a:pt x="30" y="31"/>
                  </a:cubicBezTo>
                  <a:cubicBezTo>
                    <a:pt x="30" y="31"/>
                    <a:pt x="30" y="31"/>
                    <a:pt x="30" y="32"/>
                  </a:cubicBezTo>
                  <a:cubicBezTo>
                    <a:pt x="30" y="32"/>
                    <a:pt x="28" y="32"/>
                    <a:pt x="26" y="33"/>
                  </a:cubicBezTo>
                  <a:cubicBezTo>
                    <a:pt x="21" y="34"/>
                    <a:pt x="24" y="39"/>
                    <a:pt x="23" y="42"/>
                  </a:cubicBezTo>
                  <a:cubicBezTo>
                    <a:pt x="23" y="44"/>
                    <a:pt x="23" y="47"/>
                    <a:pt x="21" y="48"/>
                  </a:cubicBezTo>
                  <a:cubicBezTo>
                    <a:pt x="21" y="48"/>
                    <a:pt x="20" y="49"/>
                    <a:pt x="19" y="48"/>
                  </a:cubicBezTo>
                  <a:cubicBezTo>
                    <a:pt x="19" y="48"/>
                    <a:pt x="19" y="48"/>
                    <a:pt x="19" y="48"/>
                  </a:cubicBezTo>
                  <a:cubicBezTo>
                    <a:pt x="19" y="48"/>
                    <a:pt x="19" y="48"/>
                    <a:pt x="18" y="48"/>
                  </a:cubicBezTo>
                  <a:cubicBezTo>
                    <a:pt x="13" y="47"/>
                    <a:pt x="10" y="49"/>
                    <a:pt x="11" y="55"/>
                  </a:cubicBezTo>
                  <a:cubicBezTo>
                    <a:pt x="11" y="58"/>
                    <a:pt x="11" y="59"/>
                    <a:pt x="10" y="60"/>
                  </a:cubicBezTo>
                  <a:cubicBezTo>
                    <a:pt x="10" y="61"/>
                    <a:pt x="9" y="61"/>
                    <a:pt x="9" y="61"/>
                  </a:cubicBezTo>
                  <a:cubicBezTo>
                    <a:pt x="8" y="62"/>
                    <a:pt x="8" y="62"/>
                    <a:pt x="8" y="62"/>
                  </a:cubicBezTo>
                  <a:cubicBezTo>
                    <a:pt x="8" y="62"/>
                    <a:pt x="7" y="63"/>
                    <a:pt x="6" y="63"/>
                  </a:cubicBezTo>
                  <a:cubicBezTo>
                    <a:pt x="4" y="66"/>
                    <a:pt x="2" y="70"/>
                    <a:pt x="4" y="76"/>
                  </a:cubicBezTo>
                  <a:cubicBezTo>
                    <a:pt x="2" y="77"/>
                    <a:pt x="2" y="77"/>
                    <a:pt x="2" y="77"/>
                  </a:cubicBezTo>
                  <a:cubicBezTo>
                    <a:pt x="1" y="78"/>
                    <a:pt x="0" y="81"/>
                    <a:pt x="0" y="86"/>
                  </a:cubicBezTo>
                  <a:cubicBezTo>
                    <a:pt x="0" y="91"/>
                    <a:pt x="2" y="97"/>
                    <a:pt x="2" y="97"/>
                  </a:cubicBezTo>
                  <a:cubicBezTo>
                    <a:pt x="2" y="97"/>
                    <a:pt x="5" y="96"/>
                    <a:pt x="5" y="99"/>
                  </a:cubicBezTo>
                  <a:cubicBezTo>
                    <a:pt x="5" y="102"/>
                    <a:pt x="5" y="103"/>
                    <a:pt x="8" y="103"/>
                  </a:cubicBezTo>
                  <a:cubicBezTo>
                    <a:pt x="11" y="103"/>
                    <a:pt x="12" y="107"/>
                    <a:pt x="12" y="107"/>
                  </a:cubicBezTo>
                  <a:cubicBezTo>
                    <a:pt x="16" y="107"/>
                    <a:pt x="19" y="114"/>
                    <a:pt x="22" y="116"/>
                  </a:cubicBezTo>
                  <a:cubicBezTo>
                    <a:pt x="24" y="119"/>
                    <a:pt x="32" y="126"/>
                    <a:pt x="34" y="120"/>
                  </a:cubicBezTo>
                  <a:cubicBezTo>
                    <a:pt x="36" y="113"/>
                    <a:pt x="43" y="106"/>
                    <a:pt x="43" y="106"/>
                  </a:cubicBezTo>
                  <a:cubicBezTo>
                    <a:pt x="46" y="112"/>
                    <a:pt x="53" y="111"/>
                    <a:pt x="53" y="111"/>
                  </a:cubicBezTo>
                  <a:cubicBezTo>
                    <a:pt x="53" y="108"/>
                    <a:pt x="56" y="106"/>
                    <a:pt x="56" y="106"/>
                  </a:cubicBezTo>
                  <a:cubicBezTo>
                    <a:pt x="56" y="106"/>
                    <a:pt x="59" y="105"/>
                    <a:pt x="66" y="105"/>
                  </a:cubicBezTo>
                  <a:cubicBezTo>
                    <a:pt x="72" y="105"/>
                    <a:pt x="73" y="101"/>
                    <a:pt x="74" y="93"/>
                  </a:cubicBezTo>
                  <a:cubicBezTo>
                    <a:pt x="75" y="85"/>
                    <a:pt x="82" y="77"/>
                    <a:pt x="88" y="77"/>
                  </a:cubicBezTo>
                  <a:cubicBezTo>
                    <a:pt x="95" y="77"/>
                    <a:pt x="99" y="73"/>
                    <a:pt x="96" y="65"/>
                  </a:cubicBezTo>
                  <a:cubicBezTo>
                    <a:pt x="94" y="58"/>
                    <a:pt x="100" y="59"/>
                    <a:pt x="106" y="62"/>
                  </a:cubicBezTo>
                  <a:cubicBezTo>
                    <a:pt x="111" y="65"/>
                    <a:pt x="120" y="60"/>
                    <a:pt x="120" y="55"/>
                  </a:cubicBezTo>
                  <a:cubicBezTo>
                    <a:pt x="120" y="50"/>
                    <a:pt x="125" y="45"/>
                    <a:pt x="128" y="44"/>
                  </a:cubicBezTo>
                  <a:cubicBezTo>
                    <a:pt x="132" y="42"/>
                    <a:pt x="134" y="35"/>
                    <a:pt x="135" y="32"/>
                  </a:cubicBezTo>
                  <a:cubicBezTo>
                    <a:pt x="135" y="30"/>
                    <a:pt x="138" y="26"/>
                    <a:pt x="142" y="26"/>
                  </a:cubicBezTo>
                  <a:cubicBezTo>
                    <a:pt x="147" y="25"/>
                    <a:pt x="148" y="25"/>
                    <a:pt x="150" y="20"/>
                  </a:cubicBezTo>
                  <a:cubicBezTo>
                    <a:pt x="152" y="16"/>
                    <a:pt x="157" y="13"/>
                    <a:pt x="157" y="13"/>
                  </a:cubicBezTo>
                  <a:cubicBezTo>
                    <a:pt x="156" y="13"/>
                    <a:pt x="155" y="12"/>
                    <a:pt x="155" y="1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1271"/>
            <p:cNvSpPr>
              <a:spLocks/>
            </p:cNvSpPr>
            <p:nvPr/>
          </p:nvSpPr>
          <p:spPr bwMode="auto">
            <a:xfrm>
              <a:off x="4089690" y="1314206"/>
              <a:ext cx="365245" cy="376165"/>
            </a:xfrm>
            <a:custGeom>
              <a:avLst/>
              <a:gdLst>
                <a:gd name="T0" fmla="*/ 111 w 160"/>
                <a:gd name="T1" fmla="*/ 158 h 170"/>
                <a:gd name="T2" fmla="*/ 112 w 160"/>
                <a:gd name="T3" fmla="*/ 156 h 170"/>
                <a:gd name="T4" fmla="*/ 114 w 160"/>
                <a:gd name="T5" fmla="*/ 155 h 170"/>
                <a:gd name="T6" fmla="*/ 116 w 160"/>
                <a:gd name="T7" fmla="*/ 153 h 170"/>
                <a:gd name="T8" fmla="*/ 116 w 160"/>
                <a:gd name="T9" fmla="*/ 144 h 170"/>
                <a:gd name="T10" fmla="*/ 125 w 160"/>
                <a:gd name="T11" fmla="*/ 141 h 170"/>
                <a:gd name="T12" fmla="*/ 127 w 160"/>
                <a:gd name="T13" fmla="*/ 141 h 170"/>
                <a:gd name="T14" fmla="*/ 129 w 160"/>
                <a:gd name="T15" fmla="*/ 129 h 170"/>
                <a:gd name="T16" fmla="*/ 132 w 160"/>
                <a:gd name="T17" fmla="*/ 126 h 170"/>
                <a:gd name="T18" fmla="*/ 134 w 160"/>
                <a:gd name="T19" fmla="*/ 125 h 170"/>
                <a:gd name="T20" fmla="*/ 136 w 160"/>
                <a:gd name="T21" fmla="*/ 124 h 170"/>
                <a:gd name="T22" fmla="*/ 137 w 160"/>
                <a:gd name="T23" fmla="*/ 124 h 170"/>
                <a:gd name="T24" fmla="*/ 137 w 160"/>
                <a:gd name="T25" fmla="*/ 123 h 170"/>
                <a:gd name="T26" fmla="*/ 144 w 160"/>
                <a:gd name="T27" fmla="*/ 117 h 170"/>
                <a:gd name="T28" fmla="*/ 146 w 160"/>
                <a:gd name="T29" fmla="*/ 114 h 170"/>
                <a:gd name="T30" fmla="*/ 146 w 160"/>
                <a:gd name="T31" fmla="*/ 114 h 170"/>
                <a:gd name="T32" fmla="*/ 146 w 160"/>
                <a:gd name="T33" fmla="*/ 113 h 170"/>
                <a:gd name="T34" fmla="*/ 146 w 160"/>
                <a:gd name="T35" fmla="*/ 113 h 170"/>
                <a:gd name="T36" fmla="*/ 147 w 160"/>
                <a:gd name="T37" fmla="*/ 112 h 170"/>
                <a:gd name="T38" fmla="*/ 148 w 160"/>
                <a:gd name="T39" fmla="*/ 108 h 170"/>
                <a:gd name="T40" fmla="*/ 152 w 160"/>
                <a:gd name="T41" fmla="*/ 103 h 170"/>
                <a:gd name="T42" fmla="*/ 152 w 160"/>
                <a:gd name="T43" fmla="*/ 103 h 170"/>
                <a:gd name="T44" fmla="*/ 152 w 160"/>
                <a:gd name="T45" fmla="*/ 101 h 170"/>
                <a:gd name="T46" fmla="*/ 155 w 160"/>
                <a:gd name="T47" fmla="*/ 96 h 170"/>
                <a:gd name="T48" fmla="*/ 158 w 160"/>
                <a:gd name="T49" fmla="*/ 94 h 170"/>
                <a:gd name="T50" fmla="*/ 159 w 160"/>
                <a:gd name="T51" fmla="*/ 93 h 170"/>
                <a:gd name="T52" fmla="*/ 158 w 160"/>
                <a:gd name="T53" fmla="*/ 94 h 170"/>
                <a:gd name="T54" fmla="*/ 160 w 160"/>
                <a:gd name="T55" fmla="*/ 93 h 170"/>
                <a:gd name="T56" fmla="*/ 147 w 160"/>
                <a:gd name="T57" fmla="*/ 1 h 170"/>
                <a:gd name="T58" fmla="*/ 141 w 160"/>
                <a:gd name="T59" fmla="*/ 0 h 170"/>
                <a:gd name="T60" fmla="*/ 132 w 160"/>
                <a:gd name="T61" fmla="*/ 4 h 170"/>
                <a:gd name="T62" fmla="*/ 123 w 160"/>
                <a:gd name="T63" fmla="*/ 12 h 170"/>
                <a:gd name="T64" fmla="*/ 114 w 160"/>
                <a:gd name="T65" fmla="*/ 17 h 170"/>
                <a:gd name="T66" fmla="*/ 104 w 160"/>
                <a:gd name="T67" fmla="*/ 21 h 170"/>
                <a:gd name="T68" fmla="*/ 96 w 160"/>
                <a:gd name="T69" fmla="*/ 21 h 170"/>
                <a:gd name="T70" fmla="*/ 89 w 160"/>
                <a:gd name="T71" fmla="*/ 25 h 170"/>
                <a:gd name="T72" fmla="*/ 83 w 160"/>
                <a:gd name="T73" fmla="*/ 29 h 170"/>
                <a:gd name="T74" fmla="*/ 74 w 160"/>
                <a:gd name="T75" fmla="*/ 35 h 170"/>
                <a:gd name="T76" fmla="*/ 67 w 160"/>
                <a:gd name="T77" fmla="*/ 33 h 170"/>
                <a:gd name="T78" fmla="*/ 74 w 160"/>
                <a:gd name="T79" fmla="*/ 30 h 170"/>
                <a:gd name="T80" fmla="*/ 76 w 160"/>
                <a:gd name="T81" fmla="*/ 28 h 170"/>
                <a:gd name="T82" fmla="*/ 68 w 160"/>
                <a:gd name="T83" fmla="*/ 27 h 170"/>
                <a:gd name="T84" fmla="*/ 59 w 160"/>
                <a:gd name="T85" fmla="*/ 25 h 170"/>
                <a:gd name="T86" fmla="*/ 0 w 160"/>
                <a:gd name="T87" fmla="*/ 30 h 170"/>
                <a:gd name="T88" fmla="*/ 14 w 160"/>
                <a:gd name="T89" fmla="*/ 147 h 170"/>
                <a:gd name="T90" fmla="*/ 27 w 160"/>
                <a:gd name="T91" fmla="*/ 151 h 170"/>
                <a:gd name="T92" fmla="*/ 46 w 160"/>
                <a:gd name="T93" fmla="*/ 154 h 170"/>
                <a:gd name="T94" fmla="*/ 57 w 160"/>
                <a:gd name="T95" fmla="*/ 159 h 170"/>
                <a:gd name="T96" fmla="*/ 66 w 160"/>
                <a:gd name="T97" fmla="*/ 159 h 170"/>
                <a:gd name="T98" fmla="*/ 77 w 160"/>
                <a:gd name="T99" fmla="*/ 160 h 170"/>
                <a:gd name="T100" fmla="*/ 83 w 160"/>
                <a:gd name="T101" fmla="*/ 157 h 170"/>
                <a:gd name="T102" fmla="*/ 96 w 160"/>
                <a:gd name="T103" fmla="*/ 166 h 170"/>
                <a:gd name="T104" fmla="*/ 108 w 160"/>
                <a:gd name="T105" fmla="*/ 169 h 170"/>
                <a:gd name="T106" fmla="*/ 108 w 160"/>
                <a:gd name="T107" fmla="*/ 169 h 170"/>
                <a:gd name="T108" fmla="*/ 108 w 160"/>
                <a:gd name="T109" fmla="*/ 169 h 170"/>
                <a:gd name="T110" fmla="*/ 110 w 160"/>
                <a:gd name="T111" fmla="*/ 169 h 170"/>
                <a:gd name="T112" fmla="*/ 111 w 160"/>
                <a:gd name="T113" fmla="*/ 15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0" h="170">
                  <a:moveTo>
                    <a:pt x="111" y="158"/>
                  </a:moveTo>
                  <a:cubicBezTo>
                    <a:pt x="112" y="157"/>
                    <a:pt x="112" y="157"/>
                    <a:pt x="112" y="156"/>
                  </a:cubicBezTo>
                  <a:cubicBezTo>
                    <a:pt x="113" y="156"/>
                    <a:pt x="114" y="155"/>
                    <a:pt x="114" y="155"/>
                  </a:cubicBezTo>
                  <a:cubicBezTo>
                    <a:pt x="115" y="154"/>
                    <a:pt x="115" y="154"/>
                    <a:pt x="116" y="153"/>
                  </a:cubicBezTo>
                  <a:cubicBezTo>
                    <a:pt x="117" y="151"/>
                    <a:pt x="116" y="147"/>
                    <a:pt x="116" y="144"/>
                  </a:cubicBezTo>
                  <a:cubicBezTo>
                    <a:pt x="116" y="141"/>
                    <a:pt x="121" y="140"/>
                    <a:pt x="125" y="141"/>
                  </a:cubicBezTo>
                  <a:cubicBezTo>
                    <a:pt x="126" y="141"/>
                    <a:pt x="127" y="141"/>
                    <a:pt x="127" y="141"/>
                  </a:cubicBezTo>
                  <a:cubicBezTo>
                    <a:pt x="129" y="140"/>
                    <a:pt x="129" y="132"/>
                    <a:pt x="129" y="129"/>
                  </a:cubicBezTo>
                  <a:cubicBezTo>
                    <a:pt x="129" y="127"/>
                    <a:pt x="130" y="126"/>
                    <a:pt x="132" y="126"/>
                  </a:cubicBezTo>
                  <a:cubicBezTo>
                    <a:pt x="133" y="126"/>
                    <a:pt x="133" y="125"/>
                    <a:pt x="134" y="125"/>
                  </a:cubicBezTo>
                  <a:cubicBezTo>
                    <a:pt x="134" y="125"/>
                    <a:pt x="135" y="126"/>
                    <a:pt x="136" y="124"/>
                  </a:cubicBezTo>
                  <a:cubicBezTo>
                    <a:pt x="137" y="124"/>
                    <a:pt x="137" y="124"/>
                    <a:pt x="137" y="124"/>
                  </a:cubicBezTo>
                  <a:cubicBezTo>
                    <a:pt x="137" y="123"/>
                    <a:pt x="137" y="123"/>
                    <a:pt x="137" y="123"/>
                  </a:cubicBezTo>
                  <a:cubicBezTo>
                    <a:pt x="138" y="121"/>
                    <a:pt x="141" y="120"/>
                    <a:pt x="144" y="117"/>
                  </a:cubicBezTo>
                  <a:cubicBezTo>
                    <a:pt x="145" y="116"/>
                    <a:pt x="145" y="115"/>
                    <a:pt x="146" y="114"/>
                  </a:cubicBezTo>
                  <a:cubicBezTo>
                    <a:pt x="146" y="114"/>
                    <a:pt x="146" y="114"/>
                    <a:pt x="146" y="114"/>
                  </a:cubicBezTo>
                  <a:cubicBezTo>
                    <a:pt x="146" y="114"/>
                    <a:pt x="146" y="113"/>
                    <a:pt x="146" y="113"/>
                  </a:cubicBezTo>
                  <a:cubicBezTo>
                    <a:pt x="146" y="113"/>
                    <a:pt x="146" y="113"/>
                    <a:pt x="146" y="113"/>
                  </a:cubicBezTo>
                  <a:cubicBezTo>
                    <a:pt x="146" y="112"/>
                    <a:pt x="147" y="112"/>
                    <a:pt x="147" y="112"/>
                  </a:cubicBezTo>
                  <a:cubicBezTo>
                    <a:pt x="147" y="110"/>
                    <a:pt x="147" y="109"/>
                    <a:pt x="148" y="108"/>
                  </a:cubicBezTo>
                  <a:cubicBezTo>
                    <a:pt x="149" y="106"/>
                    <a:pt x="151" y="107"/>
                    <a:pt x="152" y="103"/>
                  </a:cubicBezTo>
                  <a:cubicBezTo>
                    <a:pt x="152" y="103"/>
                    <a:pt x="152" y="103"/>
                    <a:pt x="152" y="103"/>
                  </a:cubicBezTo>
                  <a:cubicBezTo>
                    <a:pt x="152" y="103"/>
                    <a:pt x="152" y="102"/>
                    <a:pt x="152" y="101"/>
                  </a:cubicBezTo>
                  <a:cubicBezTo>
                    <a:pt x="152" y="99"/>
                    <a:pt x="153" y="97"/>
                    <a:pt x="155" y="96"/>
                  </a:cubicBezTo>
                  <a:cubicBezTo>
                    <a:pt x="156" y="95"/>
                    <a:pt x="157" y="94"/>
                    <a:pt x="158" y="94"/>
                  </a:cubicBezTo>
                  <a:cubicBezTo>
                    <a:pt x="159" y="93"/>
                    <a:pt x="159" y="93"/>
                    <a:pt x="159" y="93"/>
                  </a:cubicBezTo>
                  <a:cubicBezTo>
                    <a:pt x="159" y="93"/>
                    <a:pt x="159" y="93"/>
                    <a:pt x="158" y="94"/>
                  </a:cubicBezTo>
                  <a:cubicBezTo>
                    <a:pt x="159" y="94"/>
                    <a:pt x="159" y="93"/>
                    <a:pt x="160" y="93"/>
                  </a:cubicBezTo>
                  <a:cubicBezTo>
                    <a:pt x="147" y="1"/>
                    <a:pt x="147" y="1"/>
                    <a:pt x="147" y="1"/>
                  </a:cubicBezTo>
                  <a:cubicBezTo>
                    <a:pt x="147" y="1"/>
                    <a:pt x="144" y="0"/>
                    <a:pt x="141" y="0"/>
                  </a:cubicBezTo>
                  <a:cubicBezTo>
                    <a:pt x="139" y="0"/>
                    <a:pt x="135" y="1"/>
                    <a:pt x="132" y="4"/>
                  </a:cubicBezTo>
                  <a:cubicBezTo>
                    <a:pt x="129" y="7"/>
                    <a:pt x="127" y="11"/>
                    <a:pt x="123" y="12"/>
                  </a:cubicBezTo>
                  <a:cubicBezTo>
                    <a:pt x="120" y="13"/>
                    <a:pt x="117" y="14"/>
                    <a:pt x="114" y="17"/>
                  </a:cubicBezTo>
                  <a:cubicBezTo>
                    <a:pt x="111" y="20"/>
                    <a:pt x="106" y="23"/>
                    <a:pt x="104" y="21"/>
                  </a:cubicBezTo>
                  <a:cubicBezTo>
                    <a:pt x="101" y="19"/>
                    <a:pt x="98" y="18"/>
                    <a:pt x="96" y="21"/>
                  </a:cubicBezTo>
                  <a:cubicBezTo>
                    <a:pt x="93" y="23"/>
                    <a:pt x="92" y="25"/>
                    <a:pt x="89" y="25"/>
                  </a:cubicBezTo>
                  <a:cubicBezTo>
                    <a:pt x="86" y="25"/>
                    <a:pt x="85" y="26"/>
                    <a:pt x="83" y="29"/>
                  </a:cubicBezTo>
                  <a:cubicBezTo>
                    <a:pt x="82" y="31"/>
                    <a:pt x="78" y="35"/>
                    <a:pt x="74" y="35"/>
                  </a:cubicBezTo>
                  <a:cubicBezTo>
                    <a:pt x="70" y="35"/>
                    <a:pt x="67" y="34"/>
                    <a:pt x="67" y="33"/>
                  </a:cubicBezTo>
                  <a:cubicBezTo>
                    <a:pt x="67" y="32"/>
                    <a:pt x="72" y="31"/>
                    <a:pt x="74" y="30"/>
                  </a:cubicBezTo>
                  <a:cubicBezTo>
                    <a:pt x="75" y="30"/>
                    <a:pt x="76" y="29"/>
                    <a:pt x="76" y="28"/>
                  </a:cubicBezTo>
                  <a:cubicBezTo>
                    <a:pt x="76" y="27"/>
                    <a:pt x="72" y="26"/>
                    <a:pt x="68" y="27"/>
                  </a:cubicBezTo>
                  <a:cubicBezTo>
                    <a:pt x="63" y="27"/>
                    <a:pt x="59" y="27"/>
                    <a:pt x="59" y="25"/>
                  </a:cubicBezTo>
                  <a:cubicBezTo>
                    <a:pt x="0" y="30"/>
                    <a:pt x="0" y="30"/>
                    <a:pt x="0" y="30"/>
                  </a:cubicBezTo>
                  <a:cubicBezTo>
                    <a:pt x="14" y="147"/>
                    <a:pt x="14" y="147"/>
                    <a:pt x="14" y="147"/>
                  </a:cubicBezTo>
                  <a:cubicBezTo>
                    <a:pt x="19" y="144"/>
                    <a:pt x="24" y="148"/>
                    <a:pt x="27" y="151"/>
                  </a:cubicBezTo>
                  <a:cubicBezTo>
                    <a:pt x="29" y="153"/>
                    <a:pt x="41" y="154"/>
                    <a:pt x="46" y="154"/>
                  </a:cubicBezTo>
                  <a:cubicBezTo>
                    <a:pt x="52" y="154"/>
                    <a:pt x="54" y="157"/>
                    <a:pt x="57" y="159"/>
                  </a:cubicBezTo>
                  <a:cubicBezTo>
                    <a:pt x="60" y="162"/>
                    <a:pt x="62" y="159"/>
                    <a:pt x="66" y="159"/>
                  </a:cubicBezTo>
                  <a:cubicBezTo>
                    <a:pt x="70" y="159"/>
                    <a:pt x="73" y="160"/>
                    <a:pt x="77" y="160"/>
                  </a:cubicBezTo>
                  <a:cubicBezTo>
                    <a:pt x="80" y="160"/>
                    <a:pt x="80" y="158"/>
                    <a:pt x="83" y="157"/>
                  </a:cubicBezTo>
                  <a:cubicBezTo>
                    <a:pt x="86" y="156"/>
                    <a:pt x="90" y="161"/>
                    <a:pt x="96" y="166"/>
                  </a:cubicBezTo>
                  <a:cubicBezTo>
                    <a:pt x="101" y="169"/>
                    <a:pt x="106" y="170"/>
                    <a:pt x="108" y="169"/>
                  </a:cubicBezTo>
                  <a:cubicBezTo>
                    <a:pt x="108" y="169"/>
                    <a:pt x="108" y="169"/>
                    <a:pt x="108" y="169"/>
                  </a:cubicBezTo>
                  <a:cubicBezTo>
                    <a:pt x="108" y="169"/>
                    <a:pt x="108" y="169"/>
                    <a:pt x="108" y="169"/>
                  </a:cubicBezTo>
                  <a:cubicBezTo>
                    <a:pt x="110" y="169"/>
                    <a:pt x="110" y="169"/>
                    <a:pt x="110" y="169"/>
                  </a:cubicBezTo>
                  <a:cubicBezTo>
                    <a:pt x="110" y="169"/>
                    <a:pt x="107" y="162"/>
                    <a:pt x="111" y="15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1272"/>
            <p:cNvSpPr>
              <a:spLocks/>
            </p:cNvSpPr>
            <p:nvPr/>
          </p:nvSpPr>
          <p:spPr bwMode="auto">
            <a:xfrm>
              <a:off x="4543437" y="1473667"/>
              <a:ext cx="421436" cy="207163"/>
            </a:xfrm>
            <a:custGeom>
              <a:avLst/>
              <a:gdLst>
                <a:gd name="T0" fmla="*/ 184 w 185"/>
                <a:gd name="T1" fmla="*/ 60 h 94"/>
                <a:gd name="T2" fmla="*/ 141 w 185"/>
                <a:gd name="T3" fmla="*/ 0 h 94"/>
                <a:gd name="T4" fmla="*/ 140 w 185"/>
                <a:gd name="T5" fmla="*/ 0 h 94"/>
                <a:gd name="T6" fmla="*/ 0 w 185"/>
                <a:gd name="T7" fmla="*/ 23 h 94"/>
                <a:gd name="T8" fmla="*/ 1 w 185"/>
                <a:gd name="T9" fmla="*/ 23 h 94"/>
                <a:gd name="T10" fmla="*/ 10 w 185"/>
                <a:gd name="T11" fmla="*/ 50 h 94"/>
                <a:gd name="T12" fmla="*/ 20 w 185"/>
                <a:gd name="T13" fmla="*/ 34 h 94"/>
                <a:gd name="T14" fmla="*/ 36 w 185"/>
                <a:gd name="T15" fmla="*/ 24 h 94"/>
                <a:gd name="T16" fmla="*/ 59 w 185"/>
                <a:gd name="T17" fmla="*/ 24 h 94"/>
                <a:gd name="T18" fmla="*/ 60 w 185"/>
                <a:gd name="T19" fmla="*/ 25 h 94"/>
                <a:gd name="T20" fmla="*/ 64 w 185"/>
                <a:gd name="T21" fmla="*/ 34 h 94"/>
                <a:gd name="T22" fmla="*/ 86 w 185"/>
                <a:gd name="T23" fmla="*/ 46 h 94"/>
                <a:gd name="T24" fmla="*/ 91 w 185"/>
                <a:gd name="T25" fmla="*/ 70 h 94"/>
                <a:gd name="T26" fmla="*/ 109 w 185"/>
                <a:gd name="T27" fmla="*/ 79 h 94"/>
                <a:gd name="T28" fmla="*/ 133 w 185"/>
                <a:gd name="T29" fmla="*/ 83 h 94"/>
                <a:gd name="T30" fmla="*/ 134 w 185"/>
                <a:gd name="T31" fmla="*/ 88 h 94"/>
                <a:gd name="T32" fmla="*/ 139 w 185"/>
                <a:gd name="T33" fmla="*/ 88 h 94"/>
                <a:gd name="T34" fmla="*/ 134 w 185"/>
                <a:gd name="T35" fmla="*/ 80 h 94"/>
                <a:gd name="T36" fmla="*/ 120 w 185"/>
                <a:gd name="T37" fmla="*/ 71 h 94"/>
                <a:gd name="T38" fmla="*/ 132 w 185"/>
                <a:gd name="T39" fmla="*/ 75 h 94"/>
                <a:gd name="T40" fmla="*/ 124 w 185"/>
                <a:gd name="T41" fmla="*/ 60 h 94"/>
                <a:gd name="T42" fmla="*/ 125 w 185"/>
                <a:gd name="T43" fmla="*/ 52 h 94"/>
                <a:gd name="T44" fmla="*/ 125 w 185"/>
                <a:gd name="T45" fmla="*/ 46 h 94"/>
                <a:gd name="T46" fmla="*/ 127 w 185"/>
                <a:gd name="T47" fmla="*/ 42 h 94"/>
                <a:gd name="T48" fmla="*/ 124 w 185"/>
                <a:gd name="T49" fmla="*/ 37 h 94"/>
                <a:gd name="T50" fmla="*/ 120 w 185"/>
                <a:gd name="T51" fmla="*/ 30 h 94"/>
                <a:gd name="T52" fmla="*/ 122 w 185"/>
                <a:gd name="T53" fmla="*/ 28 h 94"/>
                <a:gd name="T54" fmla="*/ 123 w 185"/>
                <a:gd name="T55" fmla="*/ 25 h 94"/>
                <a:gd name="T56" fmla="*/ 125 w 185"/>
                <a:gd name="T57" fmla="*/ 22 h 94"/>
                <a:gd name="T58" fmla="*/ 129 w 185"/>
                <a:gd name="T59" fmla="*/ 23 h 94"/>
                <a:gd name="T60" fmla="*/ 133 w 185"/>
                <a:gd name="T61" fmla="*/ 18 h 94"/>
                <a:gd name="T62" fmla="*/ 134 w 185"/>
                <a:gd name="T63" fmla="*/ 11 h 94"/>
                <a:gd name="T64" fmla="*/ 142 w 185"/>
                <a:gd name="T65" fmla="*/ 12 h 94"/>
                <a:gd name="T66" fmla="*/ 140 w 185"/>
                <a:gd name="T67" fmla="*/ 19 h 94"/>
                <a:gd name="T68" fmla="*/ 132 w 185"/>
                <a:gd name="T69" fmla="*/ 27 h 94"/>
                <a:gd name="T70" fmla="*/ 136 w 185"/>
                <a:gd name="T71" fmla="*/ 36 h 94"/>
                <a:gd name="T72" fmla="*/ 135 w 185"/>
                <a:gd name="T73" fmla="*/ 46 h 94"/>
                <a:gd name="T74" fmla="*/ 131 w 185"/>
                <a:gd name="T75" fmla="*/ 52 h 94"/>
                <a:gd name="T76" fmla="*/ 139 w 185"/>
                <a:gd name="T77" fmla="*/ 55 h 94"/>
                <a:gd name="T78" fmla="*/ 141 w 185"/>
                <a:gd name="T79" fmla="*/ 61 h 94"/>
                <a:gd name="T80" fmla="*/ 138 w 185"/>
                <a:gd name="T81" fmla="*/ 64 h 94"/>
                <a:gd name="T82" fmla="*/ 139 w 185"/>
                <a:gd name="T83" fmla="*/ 73 h 94"/>
                <a:gd name="T84" fmla="*/ 147 w 185"/>
                <a:gd name="T85" fmla="*/ 74 h 94"/>
                <a:gd name="T86" fmla="*/ 152 w 185"/>
                <a:gd name="T87" fmla="*/ 72 h 94"/>
                <a:gd name="T88" fmla="*/ 155 w 185"/>
                <a:gd name="T89" fmla="*/ 78 h 94"/>
                <a:gd name="T90" fmla="*/ 158 w 185"/>
                <a:gd name="T91" fmla="*/ 81 h 94"/>
                <a:gd name="T92" fmla="*/ 157 w 185"/>
                <a:gd name="T93" fmla="*/ 85 h 94"/>
                <a:gd name="T94" fmla="*/ 157 w 185"/>
                <a:gd name="T95" fmla="*/ 92 h 94"/>
                <a:gd name="T96" fmla="*/ 172 w 185"/>
                <a:gd name="T97" fmla="*/ 86 h 94"/>
                <a:gd name="T98" fmla="*/ 181 w 185"/>
                <a:gd name="T99" fmla="*/ 75 h 94"/>
                <a:gd name="T100" fmla="*/ 183 w 185"/>
                <a:gd name="T101" fmla="*/ 82 h 94"/>
                <a:gd name="T102" fmla="*/ 183 w 185"/>
                <a:gd name="T103" fmla="*/ 6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5" h="94">
                  <a:moveTo>
                    <a:pt x="185" y="61"/>
                  </a:moveTo>
                  <a:cubicBezTo>
                    <a:pt x="185" y="60"/>
                    <a:pt x="184" y="60"/>
                    <a:pt x="184" y="60"/>
                  </a:cubicBezTo>
                  <a:cubicBezTo>
                    <a:pt x="159" y="64"/>
                    <a:pt x="159" y="64"/>
                    <a:pt x="159" y="64"/>
                  </a:cubicBezTo>
                  <a:cubicBezTo>
                    <a:pt x="141" y="0"/>
                    <a:pt x="141" y="0"/>
                    <a:pt x="141" y="0"/>
                  </a:cubicBezTo>
                  <a:cubicBezTo>
                    <a:pt x="140" y="0"/>
                    <a:pt x="140" y="0"/>
                    <a:pt x="140" y="0"/>
                  </a:cubicBezTo>
                  <a:cubicBezTo>
                    <a:pt x="140" y="0"/>
                    <a:pt x="140" y="0"/>
                    <a:pt x="140" y="0"/>
                  </a:cubicBezTo>
                  <a:cubicBezTo>
                    <a:pt x="140" y="0"/>
                    <a:pt x="140" y="0"/>
                    <a:pt x="140" y="0"/>
                  </a:cubicBezTo>
                  <a:cubicBezTo>
                    <a:pt x="0" y="23"/>
                    <a:pt x="0" y="23"/>
                    <a:pt x="0" y="23"/>
                  </a:cubicBezTo>
                  <a:cubicBezTo>
                    <a:pt x="4" y="53"/>
                    <a:pt x="4" y="53"/>
                    <a:pt x="4" y="53"/>
                  </a:cubicBezTo>
                  <a:cubicBezTo>
                    <a:pt x="1" y="23"/>
                    <a:pt x="1" y="23"/>
                    <a:pt x="1" y="23"/>
                  </a:cubicBezTo>
                  <a:cubicBezTo>
                    <a:pt x="4" y="53"/>
                    <a:pt x="4" y="53"/>
                    <a:pt x="4" y="53"/>
                  </a:cubicBezTo>
                  <a:cubicBezTo>
                    <a:pt x="4" y="53"/>
                    <a:pt x="10" y="52"/>
                    <a:pt x="10" y="50"/>
                  </a:cubicBezTo>
                  <a:cubicBezTo>
                    <a:pt x="10" y="49"/>
                    <a:pt x="10" y="49"/>
                    <a:pt x="10" y="48"/>
                  </a:cubicBezTo>
                  <a:cubicBezTo>
                    <a:pt x="11" y="45"/>
                    <a:pt x="15" y="39"/>
                    <a:pt x="20" y="34"/>
                  </a:cubicBezTo>
                  <a:cubicBezTo>
                    <a:pt x="21" y="32"/>
                    <a:pt x="23" y="30"/>
                    <a:pt x="25" y="29"/>
                  </a:cubicBezTo>
                  <a:cubicBezTo>
                    <a:pt x="31" y="22"/>
                    <a:pt x="33" y="24"/>
                    <a:pt x="36" y="24"/>
                  </a:cubicBezTo>
                  <a:cubicBezTo>
                    <a:pt x="38" y="24"/>
                    <a:pt x="45" y="24"/>
                    <a:pt x="48" y="22"/>
                  </a:cubicBezTo>
                  <a:cubicBezTo>
                    <a:pt x="51" y="20"/>
                    <a:pt x="58" y="21"/>
                    <a:pt x="59" y="24"/>
                  </a:cubicBezTo>
                  <a:cubicBezTo>
                    <a:pt x="59" y="24"/>
                    <a:pt x="59" y="24"/>
                    <a:pt x="59" y="24"/>
                  </a:cubicBezTo>
                  <a:cubicBezTo>
                    <a:pt x="60" y="24"/>
                    <a:pt x="60" y="25"/>
                    <a:pt x="60" y="25"/>
                  </a:cubicBezTo>
                  <a:cubicBezTo>
                    <a:pt x="61" y="28"/>
                    <a:pt x="61" y="30"/>
                    <a:pt x="62" y="31"/>
                  </a:cubicBezTo>
                  <a:cubicBezTo>
                    <a:pt x="62" y="32"/>
                    <a:pt x="63" y="33"/>
                    <a:pt x="64" y="34"/>
                  </a:cubicBezTo>
                  <a:cubicBezTo>
                    <a:pt x="66" y="34"/>
                    <a:pt x="71" y="32"/>
                    <a:pt x="74" y="38"/>
                  </a:cubicBezTo>
                  <a:cubicBezTo>
                    <a:pt x="77" y="44"/>
                    <a:pt x="83" y="46"/>
                    <a:pt x="86" y="46"/>
                  </a:cubicBezTo>
                  <a:cubicBezTo>
                    <a:pt x="89" y="46"/>
                    <a:pt x="96" y="52"/>
                    <a:pt x="95" y="57"/>
                  </a:cubicBezTo>
                  <a:cubicBezTo>
                    <a:pt x="95" y="61"/>
                    <a:pt x="88" y="64"/>
                    <a:pt x="91" y="70"/>
                  </a:cubicBezTo>
                  <a:cubicBezTo>
                    <a:pt x="94" y="76"/>
                    <a:pt x="96" y="76"/>
                    <a:pt x="100" y="76"/>
                  </a:cubicBezTo>
                  <a:cubicBezTo>
                    <a:pt x="103" y="75"/>
                    <a:pt x="104" y="76"/>
                    <a:pt x="109" y="79"/>
                  </a:cubicBezTo>
                  <a:cubicBezTo>
                    <a:pt x="115" y="83"/>
                    <a:pt x="123" y="81"/>
                    <a:pt x="129" y="87"/>
                  </a:cubicBezTo>
                  <a:cubicBezTo>
                    <a:pt x="133" y="83"/>
                    <a:pt x="133" y="83"/>
                    <a:pt x="133" y="83"/>
                  </a:cubicBezTo>
                  <a:cubicBezTo>
                    <a:pt x="134" y="84"/>
                    <a:pt x="134" y="84"/>
                    <a:pt x="134" y="84"/>
                  </a:cubicBezTo>
                  <a:cubicBezTo>
                    <a:pt x="134" y="88"/>
                    <a:pt x="134" y="88"/>
                    <a:pt x="134" y="88"/>
                  </a:cubicBezTo>
                  <a:cubicBezTo>
                    <a:pt x="134" y="88"/>
                    <a:pt x="136" y="89"/>
                    <a:pt x="136" y="90"/>
                  </a:cubicBezTo>
                  <a:cubicBezTo>
                    <a:pt x="137" y="91"/>
                    <a:pt x="140" y="90"/>
                    <a:pt x="139" y="88"/>
                  </a:cubicBezTo>
                  <a:cubicBezTo>
                    <a:pt x="137" y="85"/>
                    <a:pt x="134" y="83"/>
                    <a:pt x="134" y="83"/>
                  </a:cubicBezTo>
                  <a:cubicBezTo>
                    <a:pt x="134" y="80"/>
                    <a:pt x="134" y="80"/>
                    <a:pt x="134" y="80"/>
                  </a:cubicBezTo>
                  <a:cubicBezTo>
                    <a:pt x="134" y="80"/>
                    <a:pt x="135" y="79"/>
                    <a:pt x="132" y="78"/>
                  </a:cubicBezTo>
                  <a:cubicBezTo>
                    <a:pt x="129" y="78"/>
                    <a:pt x="123" y="75"/>
                    <a:pt x="120" y="71"/>
                  </a:cubicBezTo>
                  <a:cubicBezTo>
                    <a:pt x="120" y="71"/>
                    <a:pt x="123" y="68"/>
                    <a:pt x="126" y="71"/>
                  </a:cubicBezTo>
                  <a:cubicBezTo>
                    <a:pt x="129" y="73"/>
                    <a:pt x="131" y="76"/>
                    <a:pt x="132" y="75"/>
                  </a:cubicBezTo>
                  <a:cubicBezTo>
                    <a:pt x="134" y="74"/>
                    <a:pt x="128" y="69"/>
                    <a:pt x="127" y="68"/>
                  </a:cubicBezTo>
                  <a:cubicBezTo>
                    <a:pt x="126" y="67"/>
                    <a:pt x="125" y="62"/>
                    <a:pt x="124" y="60"/>
                  </a:cubicBezTo>
                  <a:cubicBezTo>
                    <a:pt x="124" y="58"/>
                    <a:pt x="123" y="56"/>
                    <a:pt x="123" y="55"/>
                  </a:cubicBezTo>
                  <a:cubicBezTo>
                    <a:pt x="123" y="54"/>
                    <a:pt x="125" y="53"/>
                    <a:pt x="125" y="52"/>
                  </a:cubicBezTo>
                  <a:cubicBezTo>
                    <a:pt x="125" y="50"/>
                    <a:pt x="122" y="51"/>
                    <a:pt x="122" y="49"/>
                  </a:cubicBezTo>
                  <a:cubicBezTo>
                    <a:pt x="122" y="48"/>
                    <a:pt x="125" y="47"/>
                    <a:pt x="125" y="46"/>
                  </a:cubicBezTo>
                  <a:cubicBezTo>
                    <a:pt x="125" y="45"/>
                    <a:pt x="124" y="45"/>
                    <a:pt x="124" y="44"/>
                  </a:cubicBezTo>
                  <a:cubicBezTo>
                    <a:pt x="125" y="43"/>
                    <a:pt x="127" y="43"/>
                    <a:pt x="127" y="42"/>
                  </a:cubicBezTo>
                  <a:cubicBezTo>
                    <a:pt x="127" y="40"/>
                    <a:pt x="122" y="40"/>
                    <a:pt x="122" y="40"/>
                  </a:cubicBezTo>
                  <a:cubicBezTo>
                    <a:pt x="122" y="39"/>
                    <a:pt x="124" y="37"/>
                    <a:pt x="124" y="37"/>
                  </a:cubicBezTo>
                  <a:cubicBezTo>
                    <a:pt x="118" y="31"/>
                    <a:pt x="118" y="31"/>
                    <a:pt x="118" y="31"/>
                  </a:cubicBezTo>
                  <a:cubicBezTo>
                    <a:pt x="118" y="31"/>
                    <a:pt x="116" y="28"/>
                    <a:pt x="120" y="30"/>
                  </a:cubicBezTo>
                  <a:cubicBezTo>
                    <a:pt x="123" y="32"/>
                    <a:pt x="125" y="31"/>
                    <a:pt x="123" y="29"/>
                  </a:cubicBezTo>
                  <a:cubicBezTo>
                    <a:pt x="121" y="27"/>
                    <a:pt x="122" y="28"/>
                    <a:pt x="122" y="28"/>
                  </a:cubicBezTo>
                  <a:cubicBezTo>
                    <a:pt x="123" y="28"/>
                    <a:pt x="123" y="28"/>
                    <a:pt x="123" y="28"/>
                  </a:cubicBezTo>
                  <a:cubicBezTo>
                    <a:pt x="123" y="25"/>
                    <a:pt x="123" y="25"/>
                    <a:pt x="123" y="25"/>
                  </a:cubicBezTo>
                  <a:cubicBezTo>
                    <a:pt x="125" y="25"/>
                    <a:pt x="125" y="25"/>
                    <a:pt x="125" y="25"/>
                  </a:cubicBezTo>
                  <a:cubicBezTo>
                    <a:pt x="125" y="22"/>
                    <a:pt x="125" y="22"/>
                    <a:pt x="125" y="22"/>
                  </a:cubicBezTo>
                  <a:cubicBezTo>
                    <a:pt x="125" y="22"/>
                    <a:pt x="127" y="22"/>
                    <a:pt x="127" y="23"/>
                  </a:cubicBezTo>
                  <a:cubicBezTo>
                    <a:pt x="127" y="25"/>
                    <a:pt x="129" y="25"/>
                    <a:pt x="129" y="23"/>
                  </a:cubicBezTo>
                  <a:cubicBezTo>
                    <a:pt x="129" y="21"/>
                    <a:pt x="130" y="21"/>
                    <a:pt x="130" y="21"/>
                  </a:cubicBezTo>
                  <a:cubicBezTo>
                    <a:pt x="130" y="21"/>
                    <a:pt x="133" y="20"/>
                    <a:pt x="133" y="18"/>
                  </a:cubicBezTo>
                  <a:cubicBezTo>
                    <a:pt x="133" y="17"/>
                    <a:pt x="133" y="16"/>
                    <a:pt x="133" y="16"/>
                  </a:cubicBezTo>
                  <a:cubicBezTo>
                    <a:pt x="133" y="16"/>
                    <a:pt x="132" y="13"/>
                    <a:pt x="134" y="11"/>
                  </a:cubicBezTo>
                  <a:cubicBezTo>
                    <a:pt x="137" y="9"/>
                    <a:pt x="140" y="9"/>
                    <a:pt x="139" y="12"/>
                  </a:cubicBezTo>
                  <a:cubicBezTo>
                    <a:pt x="139" y="12"/>
                    <a:pt x="142" y="11"/>
                    <a:pt x="142" y="12"/>
                  </a:cubicBezTo>
                  <a:cubicBezTo>
                    <a:pt x="143" y="14"/>
                    <a:pt x="140" y="17"/>
                    <a:pt x="140" y="17"/>
                  </a:cubicBezTo>
                  <a:cubicBezTo>
                    <a:pt x="140" y="19"/>
                    <a:pt x="140" y="19"/>
                    <a:pt x="140" y="19"/>
                  </a:cubicBezTo>
                  <a:cubicBezTo>
                    <a:pt x="140" y="19"/>
                    <a:pt x="140" y="21"/>
                    <a:pt x="137" y="21"/>
                  </a:cubicBezTo>
                  <a:cubicBezTo>
                    <a:pt x="134" y="21"/>
                    <a:pt x="133" y="22"/>
                    <a:pt x="132" y="27"/>
                  </a:cubicBezTo>
                  <a:cubicBezTo>
                    <a:pt x="130" y="31"/>
                    <a:pt x="130" y="35"/>
                    <a:pt x="132" y="35"/>
                  </a:cubicBezTo>
                  <a:cubicBezTo>
                    <a:pt x="135" y="35"/>
                    <a:pt x="137" y="33"/>
                    <a:pt x="136" y="36"/>
                  </a:cubicBezTo>
                  <a:cubicBezTo>
                    <a:pt x="136" y="39"/>
                    <a:pt x="136" y="42"/>
                    <a:pt x="136" y="42"/>
                  </a:cubicBezTo>
                  <a:cubicBezTo>
                    <a:pt x="136" y="42"/>
                    <a:pt x="133" y="43"/>
                    <a:pt x="135" y="46"/>
                  </a:cubicBezTo>
                  <a:cubicBezTo>
                    <a:pt x="137" y="49"/>
                    <a:pt x="139" y="53"/>
                    <a:pt x="136" y="51"/>
                  </a:cubicBezTo>
                  <a:cubicBezTo>
                    <a:pt x="133" y="49"/>
                    <a:pt x="131" y="50"/>
                    <a:pt x="131" y="52"/>
                  </a:cubicBezTo>
                  <a:cubicBezTo>
                    <a:pt x="132" y="54"/>
                    <a:pt x="134" y="55"/>
                    <a:pt x="135" y="55"/>
                  </a:cubicBezTo>
                  <a:cubicBezTo>
                    <a:pt x="137" y="55"/>
                    <a:pt x="138" y="57"/>
                    <a:pt x="139" y="55"/>
                  </a:cubicBezTo>
                  <a:cubicBezTo>
                    <a:pt x="139" y="55"/>
                    <a:pt x="140" y="58"/>
                    <a:pt x="143" y="60"/>
                  </a:cubicBezTo>
                  <a:cubicBezTo>
                    <a:pt x="145" y="61"/>
                    <a:pt x="143" y="63"/>
                    <a:pt x="141" y="61"/>
                  </a:cubicBezTo>
                  <a:cubicBezTo>
                    <a:pt x="139" y="60"/>
                    <a:pt x="135" y="59"/>
                    <a:pt x="135" y="61"/>
                  </a:cubicBezTo>
                  <a:cubicBezTo>
                    <a:pt x="135" y="63"/>
                    <a:pt x="136" y="65"/>
                    <a:pt x="138" y="64"/>
                  </a:cubicBezTo>
                  <a:cubicBezTo>
                    <a:pt x="138" y="64"/>
                    <a:pt x="136" y="67"/>
                    <a:pt x="135" y="69"/>
                  </a:cubicBezTo>
                  <a:cubicBezTo>
                    <a:pt x="135" y="70"/>
                    <a:pt x="136" y="72"/>
                    <a:pt x="139" y="73"/>
                  </a:cubicBezTo>
                  <a:cubicBezTo>
                    <a:pt x="141" y="74"/>
                    <a:pt x="145" y="76"/>
                    <a:pt x="146" y="78"/>
                  </a:cubicBezTo>
                  <a:cubicBezTo>
                    <a:pt x="147" y="74"/>
                    <a:pt x="147" y="74"/>
                    <a:pt x="147" y="74"/>
                  </a:cubicBezTo>
                  <a:cubicBezTo>
                    <a:pt x="147" y="74"/>
                    <a:pt x="149" y="72"/>
                    <a:pt x="149" y="73"/>
                  </a:cubicBezTo>
                  <a:cubicBezTo>
                    <a:pt x="149" y="73"/>
                    <a:pt x="151" y="72"/>
                    <a:pt x="152" y="72"/>
                  </a:cubicBezTo>
                  <a:cubicBezTo>
                    <a:pt x="153" y="73"/>
                    <a:pt x="152" y="75"/>
                    <a:pt x="153" y="75"/>
                  </a:cubicBezTo>
                  <a:cubicBezTo>
                    <a:pt x="153" y="76"/>
                    <a:pt x="156" y="77"/>
                    <a:pt x="155" y="78"/>
                  </a:cubicBezTo>
                  <a:cubicBezTo>
                    <a:pt x="153" y="80"/>
                    <a:pt x="152" y="81"/>
                    <a:pt x="152" y="81"/>
                  </a:cubicBezTo>
                  <a:cubicBezTo>
                    <a:pt x="158" y="81"/>
                    <a:pt x="158" y="81"/>
                    <a:pt x="158" y="81"/>
                  </a:cubicBezTo>
                  <a:cubicBezTo>
                    <a:pt x="158" y="81"/>
                    <a:pt x="159" y="82"/>
                    <a:pt x="158" y="83"/>
                  </a:cubicBezTo>
                  <a:cubicBezTo>
                    <a:pt x="156" y="84"/>
                    <a:pt x="155" y="85"/>
                    <a:pt x="157" y="85"/>
                  </a:cubicBezTo>
                  <a:cubicBezTo>
                    <a:pt x="159" y="85"/>
                    <a:pt x="160" y="86"/>
                    <a:pt x="159" y="88"/>
                  </a:cubicBezTo>
                  <a:cubicBezTo>
                    <a:pt x="157" y="89"/>
                    <a:pt x="155" y="91"/>
                    <a:pt x="157" y="92"/>
                  </a:cubicBezTo>
                  <a:cubicBezTo>
                    <a:pt x="158" y="93"/>
                    <a:pt x="158" y="94"/>
                    <a:pt x="162" y="91"/>
                  </a:cubicBezTo>
                  <a:cubicBezTo>
                    <a:pt x="166" y="89"/>
                    <a:pt x="170" y="87"/>
                    <a:pt x="172" y="86"/>
                  </a:cubicBezTo>
                  <a:cubicBezTo>
                    <a:pt x="174" y="86"/>
                    <a:pt x="177" y="84"/>
                    <a:pt x="178" y="79"/>
                  </a:cubicBezTo>
                  <a:cubicBezTo>
                    <a:pt x="179" y="75"/>
                    <a:pt x="182" y="70"/>
                    <a:pt x="181" y="75"/>
                  </a:cubicBezTo>
                  <a:cubicBezTo>
                    <a:pt x="180" y="79"/>
                    <a:pt x="181" y="83"/>
                    <a:pt x="181" y="83"/>
                  </a:cubicBezTo>
                  <a:cubicBezTo>
                    <a:pt x="183" y="82"/>
                    <a:pt x="183" y="82"/>
                    <a:pt x="183" y="82"/>
                  </a:cubicBezTo>
                  <a:cubicBezTo>
                    <a:pt x="184" y="67"/>
                    <a:pt x="184" y="67"/>
                    <a:pt x="184" y="67"/>
                  </a:cubicBezTo>
                  <a:cubicBezTo>
                    <a:pt x="184" y="67"/>
                    <a:pt x="183" y="66"/>
                    <a:pt x="183" y="65"/>
                  </a:cubicBezTo>
                  <a:cubicBezTo>
                    <a:pt x="183" y="63"/>
                    <a:pt x="185" y="63"/>
                    <a:pt x="185" y="6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1273"/>
            <p:cNvSpPr>
              <a:spLocks/>
            </p:cNvSpPr>
            <p:nvPr/>
          </p:nvSpPr>
          <p:spPr bwMode="auto">
            <a:xfrm>
              <a:off x="2979908" y="662733"/>
              <a:ext cx="695370" cy="571062"/>
            </a:xfrm>
            <a:custGeom>
              <a:avLst/>
              <a:gdLst>
                <a:gd name="T0" fmla="*/ 245 w 305"/>
                <a:gd name="T1" fmla="*/ 44 h 258"/>
                <a:gd name="T2" fmla="*/ 224 w 305"/>
                <a:gd name="T3" fmla="*/ 39 h 258"/>
                <a:gd name="T4" fmla="*/ 212 w 305"/>
                <a:gd name="T5" fmla="*/ 37 h 258"/>
                <a:gd name="T6" fmla="*/ 210 w 305"/>
                <a:gd name="T7" fmla="*/ 25 h 258"/>
                <a:gd name="T8" fmla="*/ 201 w 305"/>
                <a:gd name="T9" fmla="*/ 29 h 258"/>
                <a:gd name="T10" fmla="*/ 175 w 305"/>
                <a:gd name="T11" fmla="*/ 23 h 258"/>
                <a:gd name="T12" fmla="*/ 148 w 305"/>
                <a:gd name="T13" fmla="*/ 17 h 258"/>
                <a:gd name="T14" fmla="*/ 139 w 305"/>
                <a:gd name="T15" fmla="*/ 11 h 258"/>
                <a:gd name="T16" fmla="*/ 133 w 305"/>
                <a:gd name="T17" fmla="*/ 10 h 258"/>
                <a:gd name="T18" fmla="*/ 68 w 305"/>
                <a:gd name="T19" fmla="*/ 4 h 258"/>
                <a:gd name="T20" fmla="*/ 71 w 305"/>
                <a:gd name="T21" fmla="*/ 4 h 258"/>
                <a:gd name="T22" fmla="*/ 66 w 305"/>
                <a:gd name="T23" fmla="*/ 15 h 258"/>
                <a:gd name="T24" fmla="*/ 67 w 305"/>
                <a:gd name="T25" fmla="*/ 18 h 258"/>
                <a:gd name="T26" fmla="*/ 69 w 305"/>
                <a:gd name="T27" fmla="*/ 20 h 258"/>
                <a:gd name="T28" fmla="*/ 68 w 305"/>
                <a:gd name="T29" fmla="*/ 26 h 258"/>
                <a:gd name="T30" fmla="*/ 72 w 305"/>
                <a:gd name="T31" fmla="*/ 33 h 258"/>
                <a:gd name="T32" fmla="*/ 72 w 305"/>
                <a:gd name="T33" fmla="*/ 37 h 258"/>
                <a:gd name="T34" fmla="*/ 73 w 305"/>
                <a:gd name="T35" fmla="*/ 42 h 258"/>
                <a:gd name="T36" fmla="*/ 74 w 305"/>
                <a:gd name="T37" fmla="*/ 44 h 258"/>
                <a:gd name="T38" fmla="*/ 76 w 305"/>
                <a:gd name="T39" fmla="*/ 51 h 258"/>
                <a:gd name="T40" fmla="*/ 80 w 305"/>
                <a:gd name="T41" fmla="*/ 63 h 258"/>
                <a:gd name="T42" fmla="*/ 83 w 305"/>
                <a:gd name="T43" fmla="*/ 95 h 258"/>
                <a:gd name="T44" fmla="*/ 86 w 305"/>
                <a:gd name="T45" fmla="*/ 104 h 258"/>
                <a:gd name="T46" fmla="*/ 85 w 305"/>
                <a:gd name="T47" fmla="*/ 131 h 258"/>
                <a:gd name="T48" fmla="*/ 85 w 305"/>
                <a:gd name="T49" fmla="*/ 161 h 258"/>
                <a:gd name="T50" fmla="*/ 87 w 305"/>
                <a:gd name="T51" fmla="*/ 257 h 258"/>
                <a:gd name="T52" fmla="*/ 260 w 305"/>
                <a:gd name="T53" fmla="*/ 252 h 258"/>
                <a:gd name="T54" fmla="*/ 256 w 305"/>
                <a:gd name="T55" fmla="*/ 241 h 258"/>
                <a:gd name="T56" fmla="*/ 247 w 305"/>
                <a:gd name="T57" fmla="*/ 229 h 258"/>
                <a:gd name="T58" fmla="*/ 225 w 305"/>
                <a:gd name="T59" fmla="*/ 213 h 258"/>
                <a:gd name="T60" fmla="*/ 212 w 305"/>
                <a:gd name="T61" fmla="*/ 201 h 258"/>
                <a:gd name="T62" fmla="*/ 211 w 305"/>
                <a:gd name="T63" fmla="*/ 180 h 258"/>
                <a:gd name="T64" fmla="*/ 208 w 305"/>
                <a:gd name="T65" fmla="*/ 151 h 258"/>
                <a:gd name="T66" fmla="*/ 226 w 305"/>
                <a:gd name="T67" fmla="*/ 140 h 258"/>
                <a:gd name="T68" fmla="*/ 230 w 305"/>
                <a:gd name="T69" fmla="*/ 113 h 258"/>
                <a:gd name="T70" fmla="*/ 237 w 305"/>
                <a:gd name="T71" fmla="*/ 95 h 258"/>
                <a:gd name="T72" fmla="*/ 269 w 305"/>
                <a:gd name="T73" fmla="*/ 65 h 258"/>
                <a:gd name="T74" fmla="*/ 305 w 305"/>
                <a:gd name="T75" fmla="*/ 4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5" h="258">
                  <a:moveTo>
                    <a:pt x="287" y="40"/>
                  </a:moveTo>
                  <a:cubicBezTo>
                    <a:pt x="272" y="40"/>
                    <a:pt x="266" y="47"/>
                    <a:pt x="245" y="44"/>
                  </a:cubicBezTo>
                  <a:cubicBezTo>
                    <a:pt x="245" y="44"/>
                    <a:pt x="244" y="46"/>
                    <a:pt x="239" y="44"/>
                  </a:cubicBezTo>
                  <a:cubicBezTo>
                    <a:pt x="235" y="41"/>
                    <a:pt x="226" y="36"/>
                    <a:pt x="224" y="39"/>
                  </a:cubicBezTo>
                  <a:cubicBezTo>
                    <a:pt x="222" y="42"/>
                    <a:pt x="220" y="40"/>
                    <a:pt x="219" y="39"/>
                  </a:cubicBezTo>
                  <a:cubicBezTo>
                    <a:pt x="218" y="37"/>
                    <a:pt x="215" y="37"/>
                    <a:pt x="212" y="37"/>
                  </a:cubicBezTo>
                  <a:cubicBezTo>
                    <a:pt x="209" y="37"/>
                    <a:pt x="208" y="36"/>
                    <a:pt x="211" y="34"/>
                  </a:cubicBezTo>
                  <a:cubicBezTo>
                    <a:pt x="214" y="31"/>
                    <a:pt x="214" y="29"/>
                    <a:pt x="210" y="25"/>
                  </a:cubicBezTo>
                  <a:cubicBezTo>
                    <a:pt x="206" y="21"/>
                    <a:pt x="205" y="23"/>
                    <a:pt x="206" y="26"/>
                  </a:cubicBezTo>
                  <a:cubicBezTo>
                    <a:pt x="206" y="26"/>
                    <a:pt x="202" y="28"/>
                    <a:pt x="201" y="29"/>
                  </a:cubicBezTo>
                  <a:cubicBezTo>
                    <a:pt x="200" y="30"/>
                    <a:pt x="198" y="29"/>
                    <a:pt x="198" y="29"/>
                  </a:cubicBezTo>
                  <a:cubicBezTo>
                    <a:pt x="198" y="29"/>
                    <a:pt x="188" y="23"/>
                    <a:pt x="175" y="23"/>
                  </a:cubicBezTo>
                  <a:cubicBezTo>
                    <a:pt x="175" y="23"/>
                    <a:pt x="169" y="19"/>
                    <a:pt x="163" y="19"/>
                  </a:cubicBezTo>
                  <a:cubicBezTo>
                    <a:pt x="158" y="19"/>
                    <a:pt x="152" y="20"/>
                    <a:pt x="148" y="17"/>
                  </a:cubicBezTo>
                  <a:cubicBezTo>
                    <a:pt x="144" y="13"/>
                    <a:pt x="143" y="12"/>
                    <a:pt x="142" y="12"/>
                  </a:cubicBezTo>
                  <a:cubicBezTo>
                    <a:pt x="142" y="11"/>
                    <a:pt x="139" y="11"/>
                    <a:pt x="139" y="11"/>
                  </a:cubicBezTo>
                  <a:cubicBezTo>
                    <a:pt x="139" y="11"/>
                    <a:pt x="137" y="6"/>
                    <a:pt x="135" y="6"/>
                  </a:cubicBezTo>
                  <a:cubicBezTo>
                    <a:pt x="133" y="10"/>
                    <a:pt x="133" y="10"/>
                    <a:pt x="133" y="10"/>
                  </a:cubicBezTo>
                  <a:cubicBezTo>
                    <a:pt x="133" y="10"/>
                    <a:pt x="130" y="7"/>
                    <a:pt x="127" y="2"/>
                  </a:cubicBezTo>
                  <a:cubicBezTo>
                    <a:pt x="68" y="4"/>
                    <a:pt x="68" y="4"/>
                    <a:pt x="68" y="4"/>
                  </a:cubicBezTo>
                  <a:cubicBezTo>
                    <a:pt x="68" y="4"/>
                    <a:pt x="39" y="2"/>
                    <a:pt x="0" y="0"/>
                  </a:cubicBezTo>
                  <a:cubicBezTo>
                    <a:pt x="34" y="3"/>
                    <a:pt x="63" y="4"/>
                    <a:pt x="71" y="4"/>
                  </a:cubicBezTo>
                  <a:cubicBezTo>
                    <a:pt x="71" y="4"/>
                    <a:pt x="70" y="9"/>
                    <a:pt x="68" y="12"/>
                  </a:cubicBezTo>
                  <a:cubicBezTo>
                    <a:pt x="68" y="13"/>
                    <a:pt x="67" y="14"/>
                    <a:pt x="66" y="15"/>
                  </a:cubicBezTo>
                  <a:cubicBezTo>
                    <a:pt x="66" y="15"/>
                    <a:pt x="66" y="15"/>
                    <a:pt x="66" y="15"/>
                  </a:cubicBezTo>
                  <a:cubicBezTo>
                    <a:pt x="65" y="17"/>
                    <a:pt x="66" y="17"/>
                    <a:pt x="67" y="18"/>
                  </a:cubicBezTo>
                  <a:cubicBezTo>
                    <a:pt x="68" y="18"/>
                    <a:pt x="68" y="18"/>
                    <a:pt x="68" y="19"/>
                  </a:cubicBezTo>
                  <a:cubicBezTo>
                    <a:pt x="69" y="19"/>
                    <a:pt x="69" y="20"/>
                    <a:pt x="69" y="20"/>
                  </a:cubicBezTo>
                  <a:cubicBezTo>
                    <a:pt x="69" y="21"/>
                    <a:pt x="68" y="21"/>
                    <a:pt x="68" y="22"/>
                  </a:cubicBezTo>
                  <a:cubicBezTo>
                    <a:pt x="68" y="23"/>
                    <a:pt x="68" y="25"/>
                    <a:pt x="68" y="26"/>
                  </a:cubicBezTo>
                  <a:cubicBezTo>
                    <a:pt x="68" y="26"/>
                    <a:pt x="68" y="26"/>
                    <a:pt x="68" y="26"/>
                  </a:cubicBezTo>
                  <a:cubicBezTo>
                    <a:pt x="70" y="27"/>
                    <a:pt x="72" y="30"/>
                    <a:pt x="72" y="33"/>
                  </a:cubicBezTo>
                  <a:cubicBezTo>
                    <a:pt x="72" y="34"/>
                    <a:pt x="72" y="35"/>
                    <a:pt x="72" y="35"/>
                  </a:cubicBezTo>
                  <a:cubicBezTo>
                    <a:pt x="72" y="36"/>
                    <a:pt x="72" y="36"/>
                    <a:pt x="72" y="37"/>
                  </a:cubicBezTo>
                  <a:cubicBezTo>
                    <a:pt x="71" y="39"/>
                    <a:pt x="71" y="40"/>
                    <a:pt x="72" y="40"/>
                  </a:cubicBezTo>
                  <a:cubicBezTo>
                    <a:pt x="72" y="41"/>
                    <a:pt x="73" y="41"/>
                    <a:pt x="73" y="42"/>
                  </a:cubicBezTo>
                  <a:cubicBezTo>
                    <a:pt x="74" y="43"/>
                    <a:pt x="74" y="43"/>
                    <a:pt x="74" y="44"/>
                  </a:cubicBezTo>
                  <a:cubicBezTo>
                    <a:pt x="74" y="44"/>
                    <a:pt x="74" y="44"/>
                    <a:pt x="74" y="44"/>
                  </a:cubicBezTo>
                  <a:cubicBezTo>
                    <a:pt x="75" y="45"/>
                    <a:pt x="76" y="44"/>
                    <a:pt x="76" y="46"/>
                  </a:cubicBezTo>
                  <a:cubicBezTo>
                    <a:pt x="76" y="47"/>
                    <a:pt x="76" y="51"/>
                    <a:pt x="76" y="51"/>
                  </a:cubicBezTo>
                  <a:cubicBezTo>
                    <a:pt x="76" y="51"/>
                    <a:pt x="77" y="52"/>
                    <a:pt x="78" y="54"/>
                  </a:cubicBezTo>
                  <a:cubicBezTo>
                    <a:pt x="79" y="57"/>
                    <a:pt x="80" y="61"/>
                    <a:pt x="80" y="63"/>
                  </a:cubicBezTo>
                  <a:cubicBezTo>
                    <a:pt x="80" y="68"/>
                    <a:pt x="81" y="84"/>
                    <a:pt x="82" y="89"/>
                  </a:cubicBezTo>
                  <a:cubicBezTo>
                    <a:pt x="82" y="91"/>
                    <a:pt x="83" y="93"/>
                    <a:pt x="83" y="95"/>
                  </a:cubicBezTo>
                  <a:cubicBezTo>
                    <a:pt x="84" y="98"/>
                    <a:pt x="85" y="101"/>
                    <a:pt x="85" y="103"/>
                  </a:cubicBezTo>
                  <a:cubicBezTo>
                    <a:pt x="85" y="103"/>
                    <a:pt x="86" y="103"/>
                    <a:pt x="86" y="104"/>
                  </a:cubicBezTo>
                  <a:cubicBezTo>
                    <a:pt x="88" y="109"/>
                    <a:pt x="86" y="115"/>
                    <a:pt x="86" y="119"/>
                  </a:cubicBezTo>
                  <a:cubicBezTo>
                    <a:pt x="86" y="121"/>
                    <a:pt x="85" y="126"/>
                    <a:pt x="85" y="131"/>
                  </a:cubicBezTo>
                  <a:cubicBezTo>
                    <a:pt x="85" y="135"/>
                    <a:pt x="85" y="138"/>
                    <a:pt x="86" y="142"/>
                  </a:cubicBezTo>
                  <a:cubicBezTo>
                    <a:pt x="88" y="145"/>
                    <a:pt x="85" y="155"/>
                    <a:pt x="85" y="161"/>
                  </a:cubicBezTo>
                  <a:cubicBezTo>
                    <a:pt x="84" y="167"/>
                    <a:pt x="88" y="172"/>
                    <a:pt x="88" y="172"/>
                  </a:cubicBezTo>
                  <a:cubicBezTo>
                    <a:pt x="87" y="257"/>
                    <a:pt x="87" y="257"/>
                    <a:pt x="87" y="257"/>
                  </a:cubicBezTo>
                  <a:cubicBezTo>
                    <a:pt x="262" y="258"/>
                    <a:pt x="262" y="258"/>
                    <a:pt x="262" y="258"/>
                  </a:cubicBezTo>
                  <a:cubicBezTo>
                    <a:pt x="262" y="258"/>
                    <a:pt x="262" y="254"/>
                    <a:pt x="260" y="252"/>
                  </a:cubicBezTo>
                  <a:cubicBezTo>
                    <a:pt x="259" y="251"/>
                    <a:pt x="259" y="250"/>
                    <a:pt x="260" y="247"/>
                  </a:cubicBezTo>
                  <a:cubicBezTo>
                    <a:pt x="260" y="245"/>
                    <a:pt x="262" y="242"/>
                    <a:pt x="256" y="241"/>
                  </a:cubicBezTo>
                  <a:cubicBezTo>
                    <a:pt x="251" y="240"/>
                    <a:pt x="253" y="238"/>
                    <a:pt x="253" y="236"/>
                  </a:cubicBezTo>
                  <a:cubicBezTo>
                    <a:pt x="253" y="234"/>
                    <a:pt x="253" y="231"/>
                    <a:pt x="247" y="229"/>
                  </a:cubicBezTo>
                  <a:cubicBezTo>
                    <a:pt x="240" y="227"/>
                    <a:pt x="238" y="226"/>
                    <a:pt x="237" y="223"/>
                  </a:cubicBezTo>
                  <a:cubicBezTo>
                    <a:pt x="237" y="220"/>
                    <a:pt x="233" y="212"/>
                    <a:pt x="225" y="213"/>
                  </a:cubicBezTo>
                  <a:cubicBezTo>
                    <a:pt x="218" y="213"/>
                    <a:pt x="219" y="211"/>
                    <a:pt x="217" y="207"/>
                  </a:cubicBezTo>
                  <a:cubicBezTo>
                    <a:pt x="215" y="204"/>
                    <a:pt x="213" y="202"/>
                    <a:pt x="212" y="201"/>
                  </a:cubicBezTo>
                  <a:cubicBezTo>
                    <a:pt x="210" y="201"/>
                    <a:pt x="207" y="197"/>
                    <a:pt x="207" y="192"/>
                  </a:cubicBezTo>
                  <a:cubicBezTo>
                    <a:pt x="207" y="188"/>
                    <a:pt x="208" y="184"/>
                    <a:pt x="211" y="180"/>
                  </a:cubicBezTo>
                  <a:cubicBezTo>
                    <a:pt x="214" y="177"/>
                    <a:pt x="212" y="171"/>
                    <a:pt x="211" y="169"/>
                  </a:cubicBezTo>
                  <a:cubicBezTo>
                    <a:pt x="209" y="167"/>
                    <a:pt x="211" y="158"/>
                    <a:pt x="208" y="151"/>
                  </a:cubicBezTo>
                  <a:cubicBezTo>
                    <a:pt x="208" y="151"/>
                    <a:pt x="215" y="152"/>
                    <a:pt x="219" y="148"/>
                  </a:cubicBezTo>
                  <a:cubicBezTo>
                    <a:pt x="223" y="144"/>
                    <a:pt x="226" y="140"/>
                    <a:pt x="226" y="140"/>
                  </a:cubicBezTo>
                  <a:cubicBezTo>
                    <a:pt x="227" y="113"/>
                    <a:pt x="227" y="113"/>
                    <a:pt x="227" y="113"/>
                  </a:cubicBezTo>
                  <a:cubicBezTo>
                    <a:pt x="230" y="113"/>
                    <a:pt x="230" y="113"/>
                    <a:pt x="230" y="113"/>
                  </a:cubicBezTo>
                  <a:cubicBezTo>
                    <a:pt x="230" y="113"/>
                    <a:pt x="229" y="113"/>
                    <a:pt x="231" y="108"/>
                  </a:cubicBezTo>
                  <a:cubicBezTo>
                    <a:pt x="232" y="104"/>
                    <a:pt x="230" y="98"/>
                    <a:pt x="237" y="95"/>
                  </a:cubicBezTo>
                  <a:cubicBezTo>
                    <a:pt x="244" y="91"/>
                    <a:pt x="251" y="89"/>
                    <a:pt x="253" y="83"/>
                  </a:cubicBezTo>
                  <a:cubicBezTo>
                    <a:pt x="255" y="76"/>
                    <a:pt x="261" y="71"/>
                    <a:pt x="269" y="65"/>
                  </a:cubicBezTo>
                  <a:cubicBezTo>
                    <a:pt x="277" y="60"/>
                    <a:pt x="278" y="57"/>
                    <a:pt x="289" y="53"/>
                  </a:cubicBezTo>
                  <a:cubicBezTo>
                    <a:pt x="300" y="49"/>
                    <a:pt x="305" y="49"/>
                    <a:pt x="305" y="45"/>
                  </a:cubicBezTo>
                  <a:cubicBezTo>
                    <a:pt x="305" y="45"/>
                    <a:pt x="301" y="39"/>
                    <a:pt x="287" y="4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1274"/>
            <p:cNvSpPr>
              <a:spLocks/>
            </p:cNvSpPr>
            <p:nvPr/>
          </p:nvSpPr>
          <p:spPr bwMode="auto">
            <a:xfrm>
              <a:off x="1783028" y="485553"/>
              <a:ext cx="885017" cy="562884"/>
            </a:xfrm>
            <a:custGeom>
              <a:avLst/>
              <a:gdLst>
                <a:gd name="T0" fmla="*/ 0 w 388"/>
                <a:gd name="T1" fmla="*/ 0 h 254"/>
                <a:gd name="T2" fmla="*/ 28 w 388"/>
                <a:gd name="T3" fmla="*/ 7 h 254"/>
                <a:gd name="T4" fmla="*/ 23 w 388"/>
                <a:gd name="T5" fmla="*/ 23 h 254"/>
                <a:gd name="T6" fmla="*/ 23 w 388"/>
                <a:gd name="T7" fmla="*/ 23 h 254"/>
                <a:gd name="T8" fmla="*/ 18 w 388"/>
                <a:gd name="T9" fmla="*/ 41 h 254"/>
                <a:gd name="T10" fmla="*/ 19 w 388"/>
                <a:gd name="T11" fmla="*/ 48 h 254"/>
                <a:gd name="T12" fmla="*/ 28 w 388"/>
                <a:gd name="T13" fmla="*/ 64 h 254"/>
                <a:gd name="T14" fmla="*/ 34 w 388"/>
                <a:gd name="T15" fmla="*/ 70 h 254"/>
                <a:gd name="T16" fmla="*/ 39 w 388"/>
                <a:gd name="T17" fmla="*/ 81 h 254"/>
                <a:gd name="T18" fmla="*/ 40 w 388"/>
                <a:gd name="T19" fmla="*/ 83 h 254"/>
                <a:gd name="T20" fmla="*/ 41 w 388"/>
                <a:gd name="T21" fmla="*/ 99 h 254"/>
                <a:gd name="T22" fmla="*/ 47 w 388"/>
                <a:gd name="T23" fmla="*/ 108 h 254"/>
                <a:gd name="T24" fmla="*/ 46 w 388"/>
                <a:gd name="T25" fmla="*/ 111 h 254"/>
                <a:gd name="T26" fmla="*/ 51 w 388"/>
                <a:gd name="T27" fmla="*/ 135 h 254"/>
                <a:gd name="T28" fmla="*/ 41 w 388"/>
                <a:gd name="T29" fmla="*/ 149 h 254"/>
                <a:gd name="T30" fmla="*/ 41 w 388"/>
                <a:gd name="T31" fmla="*/ 157 h 254"/>
                <a:gd name="T32" fmla="*/ 40 w 388"/>
                <a:gd name="T33" fmla="*/ 161 h 254"/>
                <a:gd name="T34" fmla="*/ 44 w 388"/>
                <a:gd name="T35" fmla="*/ 166 h 254"/>
                <a:gd name="T36" fmla="*/ 51 w 388"/>
                <a:gd name="T37" fmla="*/ 163 h 254"/>
                <a:gd name="T38" fmla="*/ 50 w 388"/>
                <a:gd name="T39" fmla="*/ 174 h 254"/>
                <a:gd name="T40" fmla="*/ 54 w 388"/>
                <a:gd name="T41" fmla="*/ 197 h 254"/>
                <a:gd name="T42" fmla="*/ 57 w 388"/>
                <a:gd name="T43" fmla="*/ 201 h 254"/>
                <a:gd name="T44" fmla="*/ 63 w 388"/>
                <a:gd name="T45" fmla="*/ 211 h 254"/>
                <a:gd name="T46" fmla="*/ 63 w 388"/>
                <a:gd name="T47" fmla="*/ 213 h 254"/>
                <a:gd name="T48" fmla="*/ 66 w 388"/>
                <a:gd name="T49" fmla="*/ 220 h 254"/>
                <a:gd name="T50" fmla="*/ 71 w 388"/>
                <a:gd name="T51" fmla="*/ 226 h 254"/>
                <a:gd name="T52" fmla="*/ 97 w 388"/>
                <a:gd name="T53" fmla="*/ 231 h 254"/>
                <a:gd name="T54" fmla="*/ 103 w 388"/>
                <a:gd name="T55" fmla="*/ 234 h 254"/>
                <a:gd name="T56" fmla="*/ 113 w 388"/>
                <a:gd name="T57" fmla="*/ 237 h 254"/>
                <a:gd name="T58" fmla="*/ 122 w 388"/>
                <a:gd name="T59" fmla="*/ 237 h 254"/>
                <a:gd name="T60" fmla="*/ 125 w 388"/>
                <a:gd name="T61" fmla="*/ 241 h 254"/>
                <a:gd name="T62" fmla="*/ 125 w 388"/>
                <a:gd name="T63" fmla="*/ 242 h 254"/>
                <a:gd name="T64" fmla="*/ 127 w 388"/>
                <a:gd name="T65" fmla="*/ 243 h 254"/>
                <a:gd name="T66" fmla="*/ 127 w 388"/>
                <a:gd name="T67" fmla="*/ 243 h 254"/>
                <a:gd name="T68" fmla="*/ 128 w 388"/>
                <a:gd name="T69" fmla="*/ 243 h 254"/>
                <a:gd name="T70" fmla="*/ 142 w 388"/>
                <a:gd name="T71" fmla="*/ 219 h 254"/>
                <a:gd name="T72" fmla="*/ 364 w 388"/>
                <a:gd name="T73" fmla="*/ 253 h 254"/>
                <a:gd name="T74" fmla="*/ 364 w 388"/>
                <a:gd name="T75" fmla="*/ 253 h 254"/>
                <a:gd name="T76" fmla="*/ 370 w 388"/>
                <a:gd name="T77" fmla="*/ 208 h 254"/>
                <a:gd name="T78" fmla="*/ 370 w 388"/>
                <a:gd name="T79" fmla="*/ 208 h 254"/>
                <a:gd name="T80" fmla="*/ 370 w 388"/>
                <a:gd name="T81" fmla="*/ 208 h 254"/>
                <a:gd name="T82" fmla="*/ 29 w 388"/>
                <a:gd name="T83" fmla="*/ 7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8" h="254">
                  <a:moveTo>
                    <a:pt x="29" y="7"/>
                  </a:moveTo>
                  <a:cubicBezTo>
                    <a:pt x="0" y="0"/>
                    <a:pt x="0" y="0"/>
                    <a:pt x="0" y="0"/>
                  </a:cubicBezTo>
                  <a:cubicBezTo>
                    <a:pt x="8" y="3"/>
                    <a:pt x="8" y="3"/>
                    <a:pt x="8" y="3"/>
                  </a:cubicBezTo>
                  <a:cubicBezTo>
                    <a:pt x="28" y="7"/>
                    <a:pt x="28" y="7"/>
                    <a:pt x="28" y="7"/>
                  </a:cubicBezTo>
                  <a:cubicBezTo>
                    <a:pt x="28" y="7"/>
                    <a:pt x="24" y="17"/>
                    <a:pt x="23" y="22"/>
                  </a:cubicBezTo>
                  <a:cubicBezTo>
                    <a:pt x="23" y="23"/>
                    <a:pt x="23" y="23"/>
                    <a:pt x="23" y="23"/>
                  </a:cubicBezTo>
                  <a:cubicBezTo>
                    <a:pt x="25" y="16"/>
                    <a:pt x="28" y="7"/>
                    <a:pt x="28" y="7"/>
                  </a:cubicBezTo>
                  <a:cubicBezTo>
                    <a:pt x="28" y="7"/>
                    <a:pt x="25" y="16"/>
                    <a:pt x="23" y="23"/>
                  </a:cubicBezTo>
                  <a:cubicBezTo>
                    <a:pt x="23" y="25"/>
                    <a:pt x="22" y="28"/>
                    <a:pt x="22" y="30"/>
                  </a:cubicBezTo>
                  <a:cubicBezTo>
                    <a:pt x="22" y="34"/>
                    <a:pt x="18" y="40"/>
                    <a:pt x="18" y="41"/>
                  </a:cubicBezTo>
                  <a:cubicBezTo>
                    <a:pt x="17" y="42"/>
                    <a:pt x="17" y="43"/>
                    <a:pt x="17" y="43"/>
                  </a:cubicBezTo>
                  <a:cubicBezTo>
                    <a:pt x="17" y="44"/>
                    <a:pt x="18" y="46"/>
                    <a:pt x="19" y="48"/>
                  </a:cubicBezTo>
                  <a:cubicBezTo>
                    <a:pt x="21" y="51"/>
                    <a:pt x="23" y="56"/>
                    <a:pt x="26" y="60"/>
                  </a:cubicBezTo>
                  <a:cubicBezTo>
                    <a:pt x="26" y="61"/>
                    <a:pt x="27" y="63"/>
                    <a:pt x="28" y="64"/>
                  </a:cubicBezTo>
                  <a:cubicBezTo>
                    <a:pt x="29" y="66"/>
                    <a:pt x="29" y="67"/>
                    <a:pt x="29" y="67"/>
                  </a:cubicBezTo>
                  <a:cubicBezTo>
                    <a:pt x="29" y="67"/>
                    <a:pt x="31" y="70"/>
                    <a:pt x="34" y="70"/>
                  </a:cubicBezTo>
                  <a:cubicBezTo>
                    <a:pt x="34" y="70"/>
                    <a:pt x="31" y="77"/>
                    <a:pt x="33" y="78"/>
                  </a:cubicBezTo>
                  <a:cubicBezTo>
                    <a:pt x="35" y="79"/>
                    <a:pt x="39" y="78"/>
                    <a:pt x="39" y="81"/>
                  </a:cubicBezTo>
                  <a:cubicBezTo>
                    <a:pt x="40" y="81"/>
                    <a:pt x="40" y="82"/>
                    <a:pt x="40" y="82"/>
                  </a:cubicBezTo>
                  <a:cubicBezTo>
                    <a:pt x="40" y="83"/>
                    <a:pt x="40" y="83"/>
                    <a:pt x="40" y="83"/>
                  </a:cubicBezTo>
                  <a:cubicBezTo>
                    <a:pt x="41" y="85"/>
                    <a:pt x="42" y="87"/>
                    <a:pt x="41" y="89"/>
                  </a:cubicBezTo>
                  <a:cubicBezTo>
                    <a:pt x="41" y="91"/>
                    <a:pt x="40" y="95"/>
                    <a:pt x="41" y="99"/>
                  </a:cubicBezTo>
                  <a:cubicBezTo>
                    <a:pt x="41" y="99"/>
                    <a:pt x="41" y="99"/>
                    <a:pt x="41" y="99"/>
                  </a:cubicBezTo>
                  <a:cubicBezTo>
                    <a:pt x="43" y="103"/>
                    <a:pt x="46" y="104"/>
                    <a:pt x="47" y="108"/>
                  </a:cubicBezTo>
                  <a:cubicBezTo>
                    <a:pt x="47" y="109"/>
                    <a:pt x="47" y="110"/>
                    <a:pt x="46" y="111"/>
                  </a:cubicBezTo>
                  <a:cubicBezTo>
                    <a:pt x="46" y="111"/>
                    <a:pt x="46" y="111"/>
                    <a:pt x="46" y="111"/>
                  </a:cubicBezTo>
                  <a:cubicBezTo>
                    <a:pt x="46" y="114"/>
                    <a:pt x="45" y="117"/>
                    <a:pt x="48" y="121"/>
                  </a:cubicBezTo>
                  <a:cubicBezTo>
                    <a:pt x="50" y="123"/>
                    <a:pt x="54" y="128"/>
                    <a:pt x="51" y="135"/>
                  </a:cubicBezTo>
                  <a:cubicBezTo>
                    <a:pt x="50" y="136"/>
                    <a:pt x="50" y="137"/>
                    <a:pt x="49" y="139"/>
                  </a:cubicBezTo>
                  <a:cubicBezTo>
                    <a:pt x="43" y="144"/>
                    <a:pt x="42" y="141"/>
                    <a:pt x="41" y="149"/>
                  </a:cubicBezTo>
                  <a:cubicBezTo>
                    <a:pt x="41" y="152"/>
                    <a:pt x="41" y="154"/>
                    <a:pt x="41" y="155"/>
                  </a:cubicBezTo>
                  <a:cubicBezTo>
                    <a:pt x="41" y="156"/>
                    <a:pt x="41" y="157"/>
                    <a:pt x="41" y="157"/>
                  </a:cubicBezTo>
                  <a:cubicBezTo>
                    <a:pt x="41" y="158"/>
                    <a:pt x="40" y="159"/>
                    <a:pt x="40" y="160"/>
                  </a:cubicBezTo>
                  <a:cubicBezTo>
                    <a:pt x="40" y="160"/>
                    <a:pt x="40" y="160"/>
                    <a:pt x="40" y="161"/>
                  </a:cubicBezTo>
                  <a:cubicBezTo>
                    <a:pt x="38" y="164"/>
                    <a:pt x="37" y="166"/>
                    <a:pt x="39" y="167"/>
                  </a:cubicBezTo>
                  <a:cubicBezTo>
                    <a:pt x="41" y="167"/>
                    <a:pt x="42" y="168"/>
                    <a:pt x="44" y="166"/>
                  </a:cubicBezTo>
                  <a:cubicBezTo>
                    <a:pt x="45" y="165"/>
                    <a:pt x="47" y="163"/>
                    <a:pt x="49" y="163"/>
                  </a:cubicBezTo>
                  <a:cubicBezTo>
                    <a:pt x="50" y="162"/>
                    <a:pt x="51" y="162"/>
                    <a:pt x="51" y="163"/>
                  </a:cubicBezTo>
                  <a:cubicBezTo>
                    <a:pt x="51" y="164"/>
                    <a:pt x="51" y="165"/>
                    <a:pt x="51" y="166"/>
                  </a:cubicBezTo>
                  <a:cubicBezTo>
                    <a:pt x="50" y="170"/>
                    <a:pt x="50" y="172"/>
                    <a:pt x="50" y="174"/>
                  </a:cubicBezTo>
                  <a:cubicBezTo>
                    <a:pt x="50" y="174"/>
                    <a:pt x="50" y="174"/>
                    <a:pt x="50" y="175"/>
                  </a:cubicBezTo>
                  <a:cubicBezTo>
                    <a:pt x="52" y="178"/>
                    <a:pt x="54" y="192"/>
                    <a:pt x="54" y="197"/>
                  </a:cubicBezTo>
                  <a:cubicBezTo>
                    <a:pt x="54" y="197"/>
                    <a:pt x="55" y="198"/>
                    <a:pt x="56" y="200"/>
                  </a:cubicBezTo>
                  <a:cubicBezTo>
                    <a:pt x="56" y="201"/>
                    <a:pt x="56" y="201"/>
                    <a:pt x="57" y="201"/>
                  </a:cubicBezTo>
                  <a:cubicBezTo>
                    <a:pt x="59" y="203"/>
                    <a:pt x="61" y="205"/>
                    <a:pt x="62" y="207"/>
                  </a:cubicBezTo>
                  <a:cubicBezTo>
                    <a:pt x="63" y="209"/>
                    <a:pt x="63" y="210"/>
                    <a:pt x="63" y="211"/>
                  </a:cubicBezTo>
                  <a:cubicBezTo>
                    <a:pt x="63" y="212"/>
                    <a:pt x="63" y="212"/>
                    <a:pt x="63" y="213"/>
                  </a:cubicBezTo>
                  <a:cubicBezTo>
                    <a:pt x="63" y="213"/>
                    <a:pt x="63" y="213"/>
                    <a:pt x="63" y="213"/>
                  </a:cubicBezTo>
                  <a:cubicBezTo>
                    <a:pt x="63" y="213"/>
                    <a:pt x="63" y="213"/>
                    <a:pt x="63" y="213"/>
                  </a:cubicBezTo>
                  <a:cubicBezTo>
                    <a:pt x="64" y="215"/>
                    <a:pt x="64" y="217"/>
                    <a:pt x="66" y="220"/>
                  </a:cubicBezTo>
                  <a:cubicBezTo>
                    <a:pt x="67" y="222"/>
                    <a:pt x="69" y="224"/>
                    <a:pt x="69" y="224"/>
                  </a:cubicBezTo>
                  <a:cubicBezTo>
                    <a:pt x="69" y="224"/>
                    <a:pt x="70" y="225"/>
                    <a:pt x="71" y="226"/>
                  </a:cubicBezTo>
                  <a:cubicBezTo>
                    <a:pt x="76" y="230"/>
                    <a:pt x="81" y="233"/>
                    <a:pt x="87" y="232"/>
                  </a:cubicBezTo>
                  <a:cubicBezTo>
                    <a:pt x="92" y="232"/>
                    <a:pt x="95" y="231"/>
                    <a:pt x="97" y="231"/>
                  </a:cubicBezTo>
                  <a:cubicBezTo>
                    <a:pt x="98" y="230"/>
                    <a:pt x="102" y="231"/>
                    <a:pt x="102" y="232"/>
                  </a:cubicBezTo>
                  <a:cubicBezTo>
                    <a:pt x="102" y="233"/>
                    <a:pt x="102" y="234"/>
                    <a:pt x="103" y="234"/>
                  </a:cubicBezTo>
                  <a:cubicBezTo>
                    <a:pt x="103" y="234"/>
                    <a:pt x="104" y="234"/>
                    <a:pt x="104" y="235"/>
                  </a:cubicBezTo>
                  <a:cubicBezTo>
                    <a:pt x="107" y="235"/>
                    <a:pt x="112" y="235"/>
                    <a:pt x="113" y="237"/>
                  </a:cubicBezTo>
                  <a:cubicBezTo>
                    <a:pt x="113" y="237"/>
                    <a:pt x="117" y="233"/>
                    <a:pt x="120" y="235"/>
                  </a:cubicBezTo>
                  <a:cubicBezTo>
                    <a:pt x="121" y="235"/>
                    <a:pt x="122" y="236"/>
                    <a:pt x="122" y="237"/>
                  </a:cubicBezTo>
                  <a:cubicBezTo>
                    <a:pt x="124" y="238"/>
                    <a:pt x="124" y="239"/>
                    <a:pt x="124" y="240"/>
                  </a:cubicBezTo>
                  <a:cubicBezTo>
                    <a:pt x="125" y="241"/>
                    <a:pt x="125" y="241"/>
                    <a:pt x="125" y="241"/>
                  </a:cubicBezTo>
                  <a:cubicBezTo>
                    <a:pt x="125" y="241"/>
                    <a:pt x="125" y="241"/>
                    <a:pt x="125" y="241"/>
                  </a:cubicBezTo>
                  <a:cubicBezTo>
                    <a:pt x="125" y="242"/>
                    <a:pt x="125" y="242"/>
                    <a:pt x="125" y="242"/>
                  </a:cubicBezTo>
                  <a:cubicBezTo>
                    <a:pt x="125" y="242"/>
                    <a:pt x="125" y="242"/>
                    <a:pt x="125" y="242"/>
                  </a:cubicBezTo>
                  <a:cubicBezTo>
                    <a:pt x="125" y="243"/>
                    <a:pt x="126" y="243"/>
                    <a:pt x="127" y="243"/>
                  </a:cubicBezTo>
                  <a:cubicBezTo>
                    <a:pt x="127" y="243"/>
                    <a:pt x="127" y="243"/>
                    <a:pt x="127" y="243"/>
                  </a:cubicBezTo>
                  <a:cubicBezTo>
                    <a:pt x="127" y="243"/>
                    <a:pt x="127" y="243"/>
                    <a:pt x="127" y="243"/>
                  </a:cubicBezTo>
                  <a:cubicBezTo>
                    <a:pt x="127" y="243"/>
                    <a:pt x="127" y="243"/>
                    <a:pt x="127" y="243"/>
                  </a:cubicBezTo>
                  <a:cubicBezTo>
                    <a:pt x="128" y="243"/>
                    <a:pt x="128" y="243"/>
                    <a:pt x="128" y="243"/>
                  </a:cubicBezTo>
                  <a:cubicBezTo>
                    <a:pt x="136" y="243"/>
                    <a:pt x="136" y="243"/>
                    <a:pt x="136" y="243"/>
                  </a:cubicBezTo>
                  <a:cubicBezTo>
                    <a:pt x="142" y="219"/>
                    <a:pt x="142" y="219"/>
                    <a:pt x="142" y="219"/>
                  </a:cubicBezTo>
                  <a:cubicBezTo>
                    <a:pt x="362" y="253"/>
                    <a:pt x="362" y="253"/>
                    <a:pt x="362" y="253"/>
                  </a:cubicBezTo>
                  <a:cubicBezTo>
                    <a:pt x="362" y="253"/>
                    <a:pt x="363" y="254"/>
                    <a:pt x="364" y="253"/>
                  </a:cubicBezTo>
                  <a:cubicBezTo>
                    <a:pt x="364" y="253"/>
                    <a:pt x="364" y="253"/>
                    <a:pt x="364" y="253"/>
                  </a:cubicBezTo>
                  <a:cubicBezTo>
                    <a:pt x="364" y="253"/>
                    <a:pt x="364" y="253"/>
                    <a:pt x="364" y="253"/>
                  </a:cubicBezTo>
                  <a:cubicBezTo>
                    <a:pt x="364" y="253"/>
                    <a:pt x="364" y="252"/>
                    <a:pt x="365" y="250"/>
                  </a:cubicBezTo>
                  <a:cubicBezTo>
                    <a:pt x="365" y="249"/>
                    <a:pt x="367" y="231"/>
                    <a:pt x="370" y="208"/>
                  </a:cubicBezTo>
                  <a:cubicBezTo>
                    <a:pt x="370" y="208"/>
                    <a:pt x="370" y="208"/>
                    <a:pt x="369" y="208"/>
                  </a:cubicBezTo>
                  <a:cubicBezTo>
                    <a:pt x="370" y="208"/>
                    <a:pt x="370" y="208"/>
                    <a:pt x="370" y="208"/>
                  </a:cubicBezTo>
                  <a:cubicBezTo>
                    <a:pt x="376" y="154"/>
                    <a:pt x="387" y="71"/>
                    <a:pt x="387" y="71"/>
                  </a:cubicBezTo>
                  <a:cubicBezTo>
                    <a:pt x="387" y="71"/>
                    <a:pt x="376" y="154"/>
                    <a:pt x="370" y="208"/>
                  </a:cubicBezTo>
                  <a:cubicBezTo>
                    <a:pt x="388" y="70"/>
                    <a:pt x="388" y="70"/>
                    <a:pt x="388" y="70"/>
                  </a:cubicBezTo>
                  <a:cubicBezTo>
                    <a:pt x="388" y="70"/>
                    <a:pt x="147" y="37"/>
                    <a:pt x="29" y="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1275"/>
            <p:cNvSpPr>
              <a:spLocks/>
            </p:cNvSpPr>
            <p:nvPr/>
          </p:nvSpPr>
          <p:spPr bwMode="auto">
            <a:xfrm>
              <a:off x="2625901" y="640926"/>
              <a:ext cx="552081" cy="336640"/>
            </a:xfrm>
            <a:custGeom>
              <a:avLst/>
              <a:gdLst>
                <a:gd name="T0" fmla="*/ 241 w 242"/>
                <a:gd name="T1" fmla="*/ 124 h 152"/>
                <a:gd name="T2" fmla="*/ 240 w 242"/>
                <a:gd name="T3" fmla="*/ 113 h 152"/>
                <a:gd name="T4" fmla="*/ 238 w 242"/>
                <a:gd name="T5" fmla="*/ 105 h 152"/>
                <a:gd name="T6" fmla="*/ 238 w 242"/>
                <a:gd name="T7" fmla="*/ 105 h 152"/>
                <a:gd name="T8" fmla="*/ 235 w 242"/>
                <a:gd name="T9" fmla="*/ 73 h 152"/>
                <a:gd name="T10" fmla="*/ 233 w 242"/>
                <a:gd name="T11" fmla="*/ 64 h 152"/>
                <a:gd name="T12" fmla="*/ 231 w 242"/>
                <a:gd name="T13" fmla="*/ 61 h 152"/>
                <a:gd name="T14" fmla="*/ 231 w 242"/>
                <a:gd name="T15" fmla="*/ 55 h 152"/>
                <a:gd name="T16" fmla="*/ 229 w 242"/>
                <a:gd name="T17" fmla="*/ 54 h 152"/>
                <a:gd name="T18" fmla="*/ 229 w 242"/>
                <a:gd name="T19" fmla="*/ 54 h 152"/>
                <a:gd name="T20" fmla="*/ 229 w 242"/>
                <a:gd name="T21" fmla="*/ 54 h 152"/>
                <a:gd name="T22" fmla="*/ 228 w 242"/>
                <a:gd name="T23" fmla="*/ 53 h 152"/>
                <a:gd name="T24" fmla="*/ 228 w 242"/>
                <a:gd name="T25" fmla="*/ 52 h 152"/>
                <a:gd name="T26" fmla="*/ 228 w 242"/>
                <a:gd name="T27" fmla="*/ 51 h 152"/>
                <a:gd name="T28" fmla="*/ 227 w 242"/>
                <a:gd name="T29" fmla="*/ 50 h 152"/>
                <a:gd name="T30" fmla="*/ 226 w 242"/>
                <a:gd name="T31" fmla="*/ 50 h 152"/>
                <a:gd name="T32" fmla="*/ 227 w 242"/>
                <a:gd name="T33" fmla="*/ 45 h 152"/>
                <a:gd name="T34" fmla="*/ 225 w 242"/>
                <a:gd name="T35" fmla="*/ 38 h 152"/>
                <a:gd name="T36" fmla="*/ 223 w 242"/>
                <a:gd name="T37" fmla="*/ 36 h 152"/>
                <a:gd name="T38" fmla="*/ 223 w 242"/>
                <a:gd name="T39" fmla="*/ 36 h 152"/>
                <a:gd name="T40" fmla="*/ 223 w 242"/>
                <a:gd name="T41" fmla="*/ 36 h 152"/>
                <a:gd name="T42" fmla="*/ 223 w 242"/>
                <a:gd name="T43" fmla="*/ 34 h 152"/>
                <a:gd name="T44" fmla="*/ 223 w 242"/>
                <a:gd name="T45" fmla="*/ 32 h 152"/>
                <a:gd name="T46" fmla="*/ 224 w 242"/>
                <a:gd name="T47" fmla="*/ 30 h 152"/>
                <a:gd name="T48" fmla="*/ 223 w 242"/>
                <a:gd name="T49" fmla="*/ 28 h 152"/>
                <a:gd name="T50" fmla="*/ 222 w 242"/>
                <a:gd name="T51" fmla="*/ 28 h 152"/>
                <a:gd name="T52" fmla="*/ 221 w 242"/>
                <a:gd name="T53" fmla="*/ 25 h 152"/>
                <a:gd name="T54" fmla="*/ 222 w 242"/>
                <a:gd name="T55" fmla="*/ 23 h 152"/>
                <a:gd name="T56" fmla="*/ 223 w 242"/>
                <a:gd name="T57" fmla="*/ 22 h 152"/>
                <a:gd name="T58" fmla="*/ 226 w 242"/>
                <a:gd name="T59" fmla="*/ 14 h 152"/>
                <a:gd name="T60" fmla="*/ 155 w 242"/>
                <a:gd name="T61" fmla="*/ 10 h 152"/>
                <a:gd name="T62" fmla="*/ 18 w 242"/>
                <a:gd name="T63" fmla="*/ 0 h 152"/>
                <a:gd name="T64" fmla="*/ 0 w 242"/>
                <a:gd name="T65" fmla="*/ 138 h 152"/>
                <a:gd name="T66" fmla="*/ 68 w 242"/>
                <a:gd name="T67" fmla="*/ 144 h 152"/>
                <a:gd name="T68" fmla="*/ 241 w 242"/>
                <a:gd name="T69" fmla="*/ 152 h 152"/>
                <a:gd name="T70" fmla="*/ 240 w 242"/>
                <a:gd name="T71" fmla="*/ 141 h 152"/>
                <a:gd name="T72" fmla="*/ 241 w 242"/>
                <a:gd name="T73" fmla="*/ 12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2" h="152">
                  <a:moveTo>
                    <a:pt x="241" y="124"/>
                  </a:moveTo>
                  <a:cubicBezTo>
                    <a:pt x="242" y="120"/>
                    <a:pt x="241" y="117"/>
                    <a:pt x="240" y="113"/>
                  </a:cubicBezTo>
                  <a:cubicBezTo>
                    <a:pt x="239" y="110"/>
                    <a:pt x="239" y="108"/>
                    <a:pt x="238" y="105"/>
                  </a:cubicBezTo>
                  <a:cubicBezTo>
                    <a:pt x="238" y="105"/>
                    <a:pt x="238" y="105"/>
                    <a:pt x="238" y="105"/>
                  </a:cubicBezTo>
                  <a:cubicBezTo>
                    <a:pt x="235" y="97"/>
                    <a:pt x="235" y="77"/>
                    <a:pt x="235" y="73"/>
                  </a:cubicBezTo>
                  <a:cubicBezTo>
                    <a:pt x="235" y="70"/>
                    <a:pt x="234" y="67"/>
                    <a:pt x="233" y="64"/>
                  </a:cubicBezTo>
                  <a:cubicBezTo>
                    <a:pt x="232" y="62"/>
                    <a:pt x="231" y="61"/>
                    <a:pt x="231" y="61"/>
                  </a:cubicBezTo>
                  <a:cubicBezTo>
                    <a:pt x="231" y="61"/>
                    <a:pt x="232" y="55"/>
                    <a:pt x="231" y="55"/>
                  </a:cubicBezTo>
                  <a:cubicBezTo>
                    <a:pt x="230" y="55"/>
                    <a:pt x="230" y="55"/>
                    <a:pt x="229" y="54"/>
                  </a:cubicBezTo>
                  <a:cubicBezTo>
                    <a:pt x="229" y="54"/>
                    <a:pt x="229" y="54"/>
                    <a:pt x="229" y="54"/>
                  </a:cubicBezTo>
                  <a:cubicBezTo>
                    <a:pt x="229" y="54"/>
                    <a:pt x="229" y="54"/>
                    <a:pt x="229" y="54"/>
                  </a:cubicBezTo>
                  <a:cubicBezTo>
                    <a:pt x="229" y="53"/>
                    <a:pt x="228" y="53"/>
                    <a:pt x="228" y="53"/>
                  </a:cubicBezTo>
                  <a:cubicBezTo>
                    <a:pt x="228" y="52"/>
                    <a:pt x="228" y="52"/>
                    <a:pt x="228" y="52"/>
                  </a:cubicBezTo>
                  <a:cubicBezTo>
                    <a:pt x="228" y="52"/>
                    <a:pt x="228" y="51"/>
                    <a:pt x="228" y="51"/>
                  </a:cubicBezTo>
                  <a:cubicBezTo>
                    <a:pt x="227" y="51"/>
                    <a:pt x="227" y="51"/>
                    <a:pt x="227" y="50"/>
                  </a:cubicBezTo>
                  <a:cubicBezTo>
                    <a:pt x="227" y="50"/>
                    <a:pt x="226" y="50"/>
                    <a:pt x="226" y="50"/>
                  </a:cubicBezTo>
                  <a:cubicBezTo>
                    <a:pt x="226" y="49"/>
                    <a:pt x="227" y="48"/>
                    <a:pt x="227" y="45"/>
                  </a:cubicBezTo>
                  <a:cubicBezTo>
                    <a:pt x="227" y="43"/>
                    <a:pt x="226" y="40"/>
                    <a:pt x="225" y="38"/>
                  </a:cubicBezTo>
                  <a:cubicBezTo>
                    <a:pt x="224" y="37"/>
                    <a:pt x="224" y="37"/>
                    <a:pt x="223" y="36"/>
                  </a:cubicBezTo>
                  <a:cubicBezTo>
                    <a:pt x="223" y="36"/>
                    <a:pt x="223" y="36"/>
                    <a:pt x="223" y="36"/>
                  </a:cubicBezTo>
                  <a:cubicBezTo>
                    <a:pt x="223" y="36"/>
                    <a:pt x="223" y="36"/>
                    <a:pt x="223" y="36"/>
                  </a:cubicBezTo>
                  <a:cubicBezTo>
                    <a:pt x="223" y="35"/>
                    <a:pt x="223" y="34"/>
                    <a:pt x="223" y="34"/>
                  </a:cubicBezTo>
                  <a:cubicBezTo>
                    <a:pt x="223" y="34"/>
                    <a:pt x="223" y="33"/>
                    <a:pt x="223" y="32"/>
                  </a:cubicBezTo>
                  <a:cubicBezTo>
                    <a:pt x="223" y="31"/>
                    <a:pt x="224" y="31"/>
                    <a:pt x="224" y="30"/>
                  </a:cubicBezTo>
                  <a:cubicBezTo>
                    <a:pt x="224" y="29"/>
                    <a:pt x="223" y="29"/>
                    <a:pt x="223" y="28"/>
                  </a:cubicBezTo>
                  <a:cubicBezTo>
                    <a:pt x="223" y="28"/>
                    <a:pt x="222" y="28"/>
                    <a:pt x="222" y="28"/>
                  </a:cubicBezTo>
                  <a:cubicBezTo>
                    <a:pt x="221" y="27"/>
                    <a:pt x="220" y="27"/>
                    <a:pt x="221" y="25"/>
                  </a:cubicBezTo>
                  <a:cubicBezTo>
                    <a:pt x="221" y="25"/>
                    <a:pt x="222" y="24"/>
                    <a:pt x="222" y="23"/>
                  </a:cubicBezTo>
                  <a:cubicBezTo>
                    <a:pt x="223" y="23"/>
                    <a:pt x="223" y="23"/>
                    <a:pt x="223" y="22"/>
                  </a:cubicBezTo>
                  <a:cubicBezTo>
                    <a:pt x="225" y="19"/>
                    <a:pt x="226" y="14"/>
                    <a:pt x="226" y="14"/>
                  </a:cubicBezTo>
                  <a:cubicBezTo>
                    <a:pt x="218" y="14"/>
                    <a:pt x="189" y="13"/>
                    <a:pt x="155" y="10"/>
                  </a:cubicBezTo>
                  <a:cubicBezTo>
                    <a:pt x="111" y="8"/>
                    <a:pt x="54" y="4"/>
                    <a:pt x="18" y="0"/>
                  </a:cubicBezTo>
                  <a:cubicBezTo>
                    <a:pt x="0" y="138"/>
                    <a:pt x="0" y="138"/>
                    <a:pt x="0" y="138"/>
                  </a:cubicBezTo>
                  <a:cubicBezTo>
                    <a:pt x="19" y="140"/>
                    <a:pt x="42" y="143"/>
                    <a:pt x="68" y="144"/>
                  </a:cubicBezTo>
                  <a:cubicBezTo>
                    <a:pt x="143" y="149"/>
                    <a:pt x="241" y="152"/>
                    <a:pt x="241" y="152"/>
                  </a:cubicBezTo>
                  <a:cubicBezTo>
                    <a:pt x="240" y="148"/>
                    <a:pt x="240" y="144"/>
                    <a:pt x="240" y="141"/>
                  </a:cubicBezTo>
                  <a:cubicBezTo>
                    <a:pt x="240" y="135"/>
                    <a:pt x="240" y="128"/>
                    <a:pt x="241" y="12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1276"/>
            <p:cNvSpPr>
              <a:spLocks/>
            </p:cNvSpPr>
            <p:nvPr/>
          </p:nvSpPr>
          <p:spPr bwMode="auto">
            <a:xfrm>
              <a:off x="1587763" y="485553"/>
              <a:ext cx="505723" cy="786402"/>
            </a:xfrm>
            <a:custGeom>
              <a:avLst/>
              <a:gdLst>
                <a:gd name="T0" fmla="*/ 213 w 222"/>
                <a:gd name="T1" fmla="*/ 243 h 355"/>
                <a:gd name="T2" fmla="*/ 213 w 222"/>
                <a:gd name="T3" fmla="*/ 243 h 355"/>
                <a:gd name="T4" fmla="*/ 211 w 222"/>
                <a:gd name="T5" fmla="*/ 242 h 355"/>
                <a:gd name="T6" fmla="*/ 210 w 222"/>
                <a:gd name="T7" fmla="*/ 240 h 355"/>
                <a:gd name="T8" fmla="*/ 206 w 222"/>
                <a:gd name="T9" fmla="*/ 235 h 355"/>
                <a:gd name="T10" fmla="*/ 193 w 222"/>
                <a:gd name="T11" fmla="*/ 235 h 355"/>
                <a:gd name="T12" fmla="*/ 185 w 222"/>
                <a:gd name="T13" fmla="*/ 231 h 355"/>
                <a:gd name="T14" fmla="*/ 183 w 222"/>
                <a:gd name="T15" fmla="*/ 231 h 355"/>
                <a:gd name="T16" fmla="*/ 172 w 222"/>
                <a:gd name="T17" fmla="*/ 233 h 355"/>
                <a:gd name="T18" fmla="*/ 157 w 222"/>
                <a:gd name="T19" fmla="*/ 226 h 355"/>
                <a:gd name="T20" fmla="*/ 152 w 222"/>
                <a:gd name="T21" fmla="*/ 220 h 355"/>
                <a:gd name="T22" fmla="*/ 149 w 222"/>
                <a:gd name="T23" fmla="*/ 213 h 355"/>
                <a:gd name="T24" fmla="*/ 149 w 222"/>
                <a:gd name="T25" fmla="*/ 213 h 355"/>
                <a:gd name="T26" fmla="*/ 148 w 222"/>
                <a:gd name="T27" fmla="*/ 207 h 355"/>
                <a:gd name="T28" fmla="*/ 142 w 222"/>
                <a:gd name="T29" fmla="*/ 200 h 355"/>
                <a:gd name="T30" fmla="*/ 137 w 222"/>
                <a:gd name="T31" fmla="*/ 179 h 355"/>
                <a:gd name="T32" fmla="*/ 137 w 222"/>
                <a:gd name="T33" fmla="*/ 164 h 355"/>
                <a:gd name="T34" fmla="*/ 135 w 222"/>
                <a:gd name="T35" fmla="*/ 163 h 355"/>
                <a:gd name="T36" fmla="*/ 125 w 222"/>
                <a:gd name="T37" fmla="*/ 167 h 355"/>
                <a:gd name="T38" fmla="*/ 127 w 222"/>
                <a:gd name="T39" fmla="*/ 155 h 355"/>
                <a:gd name="T40" fmla="*/ 136 w 222"/>
                <a:gd name="T41" fmla="*/ 136 h 355"/>
                <a:gd name="T42" fmla="*/ 134 w 222"/>
                <a:gd name="T43" fmla="*/ 121 h 355"/>
                <a:gd name="T44" fmla="*/ 133 w 222"/>
                <a:gd name="T45" fmla="*/ 109 h 355"/>
                <a:gd name="T46" fmla="*/ 128 w 222"/>
                <a:gd name="T47" fmla="*/ 101 h 355"/>
                <a:gd name="T48" fmla="*/ 127 w 222"/>
                <a:gd name="T49" fmla="*/ 84 h 355"/>
                <a:gd name="T50" fmla="*/ 126 w 222"/>
                <a:gd name="T51" fmla="*/ 82 h 355"/>
                <a:gd name="T52" fmla="*/ 120 w 222"/>
                <a:gd name="T53" fmla="*/ 70 h 355"/>
                <a:gd name="T54" fmla="*/ 114 w 222"/>
                <a:gd name="T55" fmla="*/ 64 h 355"/>
                <a:gd name="T56" fmla="*/ 104 w 222"/>
                <a:gd name="T57" fmla="*/ 48 h 355"/>
                <a:gd name="T58" fmla="*/ 103 w 222"/>
                <a:gd name="T59" fmla="*/ 42 h 355"/>
                <a:gd name="T60" fmla="*/ 105 w 222"/>
                <a:gd name="T61" fmla="*/ 38 h 355"/>
                <a:gd name="T62" fmla="*/ 108 w 222"/>
                <a:gd name="T63" fmla="*/ 30 h 355"/>
                <a:gd name="T64" fmla="*/ 109 w 222"/>
                <a:gd name="T65" fmla="*/ 22 h 355"/>
                <a:gd name="T66" fmla="*/ 94 w 222"/>
                <a:gd name="T67" fmla="*/ 3 h 355"/>
                <a:gd name="T68" fmla="*/ 44 w 222"/>
                <a:gd name="T69" fmla="*/ 131 h 355"/>
                <a:gd name="T70" fmla="*/ 47 w 222"/>
                <a:gd name="T71" fmla="*/ 139 h 355"/>
                <a:gd name="T72" fmla="*/ 51 w 222"/>
                <a:gd name="T73" fmla="*/ 151 h 355"/>
                <a:gd name="T74" fmla="*/ 58 w 222"/>
                <a:gd name="T75" fmla="*/ 161 h 355"/>
                <a:gd name="T76" fmla="*/ 52 w 222"/>
                <a:gd name="T77" fmla="*/ 165 h 355"/>
                <a:gd name="T78" fmla="*/ 50 w 222"/>
                <a:gd name="T79" fmla="*/ 167 h 355"/>
                <a:gd name="T80" fmla="*/ 42 w 222"/>
                <a:gd name="T81" fmla="*/ 173 h 355"/>
                <a:gd name="T82" fmla="*/ 40 w 222"/>
                <a:gd name="T83" fmla="*/ 180 h 355"/>
                <a:gd name="T84" fmla="*/ 34 w 222"/>
                <a:gd name="T85" fmla="*/ 193 h 355"/>
                <a:gd name="T86" fmla="*/ 28 w 222"/>
                <a:gd name="T87" fmla="*/ 207 h 355"/>
                <a:gd name="T88" fmla="*/ 25 w 222"/>
                <a:gd name="T89" fmla="*/ 213 h 355"/>
                <a:gd name="T90" fmla="*/ 24 w 222"/>
                <a:gd name="T91" fmla="*/ 226 h 355"/>
                <a:gd name="T92" fmla="*/ 96 w 222"/>
                <a:gd name="T93" fmla="*/ 335 h 355"/>
                <a:gd name="T94" fmla="*/ 222 w 222"/>
                <a:gd name="T95" fmla="*/ 243 h 355"/>
                <a:gd name="T96" fmla="*/ 222 w 222"/>
                <a:gd name="T97" fmla="*/ 243 h 355"/>
                <a:gd name="T98" fmla="*/ 213 w 222"/>
                <a:gd name="T99" fmla="*/ 243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2" h="355">
                  <a:moveTo>
                    <a:pt x="213" y="243"/>
                  </a:moveTo>
                  <a:cubicBezTo>
                    <a:pt x="213" y="243"/>
                    <a:pt x="213" y="243"/>
                    <a:pt x="213" y="243"/>
                  </a:cubicBezTo>
                  <a:cubicBezTo>
                    <a:pt x="213" y="243"/>
                    <a:pt x="213" y="243"/>
                    <a:pt x="213" y="243"/>
                  </a:cubicBezTo>
                  <a:cubicBezTo>
                    <a:pt x="213" y="243"/>
                    <a:pt x="213" y="243"/>
                    <a:pt x="213" y="243"/>
                  </a:cubicBezTo>
                  <a:cubicBezTo>
                    <a:pt x="212" y="243"/>
                    <a:pt x="211" y="243"/>
                    <a:pt x="211" y="242"/>
                  </a:cubicBezTo>
                  <a:cubicBezTo>
                    <a:pt x="211" y="242"/>
                    <a:pt x="211" y="242"/>
                    <a:pt x="211" y="242"/>
                  </a:cubicBezTo>
                  <a:cubicBezTo>
                    <a:pt x="211" y="242"/>
                    <a:pt x="211" y="242"/>
                    <a:pt x="211" y="241"/>
                  </a:cubicBezTo>
                  <a:cubicBezTo>
                    <a:pt x="211" y="241"/>
                    <a:pt x="211" y="241"/>
                    <a:pt x="210" y="240"/>
                  </a:cubicBezTo>
                  <a:cubicBezTo>
                    <a:pt x="210" y="239"/>
                    <a:pt x="208" y="237"/>
                    <a:pt x="206" y="235"/>
                  </a:cubicBezTo>
                  <a:cubicBezTo>
                    <a:pt x="206" y="235"/>
                    <a:pt x="206" y="235"/>
                    <a:pt x="206" y="235"/>
                  </a:cubicBezTo>
                  <a:cubicBezTo>
                    <a:pt x="203" y="235"/>
                    <a:pt x="199" y="237"/>
                    <a:pt x="199" y="237"/>
                  </a:cubicBezTo>
                  <a:cubicBezTo>
                    <a:pt x="199" y="237"/>
                    <a:pt x="196" y="235"/>
                    <a:pt x="193" y="235"/>
                  </a:cubicBezTo>
                  <a:cubicBezTo>
                    <a:pt x="191" y="235"/>
                    <a:pt x="190" y="235"/>
                    <a:pt x="189" y="234"/>
                  </a:cubicBezTo>
                  <a:cubicBezTo>
                    <a:pt x="187" y="234"/>
                    <a:pt x="187" y="232"/>
                    <a:pt x="185" y="231"/>
                  </a:cubicBezTo>
                  <a:cubicBezTo>
                    <a:pt x="185" y="231"/>
                    <a:pt x="184" y="231"/>
                    <a:pt x="183" y="231"/>
                  </a:cubicBezTo>
                  <a:cubicBezTo>
                    <a:pt x="183" y="231"/>
                    <a:pt x="183" y="231"/>
                    <a:pt x="183" y="231"/>
                  </a:cubicBezTo>
                  <a:cubicBezTo>
                    <a:pt x="183" y="231"/>
                    <a:pt x="178" y="233"/>
                    <a:pt x="177" y="233"/>
                  </a:cubicBezTo>
                  <a:cubicBezTo>
                    <a:pt x="176" y="233"/>
                    <a:pt x="174" y="233"/>
                    <a:pt x="172" y="233"/>
                  </a:cubicBezTo>
                  <a:cubicBezTo>
                    <a:pt x="170" y="233"/>
                    <a:pt x="170" y="233"/>
                    <a:pt x="164" y="231"/>
                  </a:cubicBezTo>
                  <a:cubicBezTo>
                    <a:pt x="162" y="230"/>
                    <a:pt x="159" y="228"/>
                    <a:pt x="157" y="226"/>
                  </a:cubicBezTo>
                  <a:cubicBezTo>
                    <a:pt x="157" y="226"/>
                    <a:pt x="157" y="226"/>
                    <a:pt x="157" y="226"/>
                  </a:cubicBezTo>
                  <a:cubicBezTo>
                    <a:pt x="155" y="224"/>
                    <a:pt x="153" y="222"/>
                    <a:pt x="152" y="220"/>
                  </a:cubicBezTo>
                  <a:cubicBezTo>
                    <a:pt x="151" y="219"/>
                    <a:pt x="151" y="219"/>
                    <a:pt x="151" y="219"/>
                  </a:cubicBezTo>
                  <a:cubicBezTo>
                    <a:pt x="150" y="216"/>
                    <a:pt x="149" y="215"/>
                    <a:pt x="149" y="213"/>
                  </a:cubicBezTo>
                  <a:cubicBezTo>
                    <a:pt x="149" y="213"/>
                    <a:pt x="149" y="213"/>
                    <a:pt x="149" y="213"/>
                  </a:cubicBezTo>
                  <a:cubicBezTo>
                    <a:pt x="149" y="213"/>
                    <a:pt x="149" y="213"/>
                    <a:pt x="149" y="213"/>
                  </a:cubicBezTo>
                  <a:cubicBezTo>
                    <a:pt x="149" y="212"/>
                    <a:pt x="149" y="212"/>
                    <a:pt x="149" y="212"/>
                  </a:cubicBezTo>
                  <a:cubicBezTo>
                    <a:pt x="149" y="210"/>
                    <a:pt x="149" y="209"/>
                    <a:pt x="148" y="207"/>
                  </a:cubicBezTo>
                  <a:cubicBezTo>
                    <a:pt x="147" y="206"/>
                    <a:pt x="145" y="204"/>
                    <a:pt x="144" y="203"/>
                  </a:cubicBezTo>
                  <a:cubicBezTo>
                    <a:pt x="143" y="202"/>
                    <a:pt x="142" y="201"/>
                    <a:pt x="142" y="200"/>
                  </a:cubicBezTo>
                  <a:cubicBezTo>
                    <a:pt x="140" y="198"/>
                    <a:pt x="140" y="197"/>
                    <a:pt x="140" y="194"/>
                  </a:cubicBezTo>
                  <a:cubicBezTo>
                    <a:pt x="140" y="191"/>
                    <a:pt x="139" y="186"/>
                    <a:pt x="137" y="179"/>
                  </a:cubicBezTo>
                  <a:cubicBezTo>
                    <a:pt x="136" y="177"/>
                    <a:pt x="136" y="175"/>
                    <a:pt x="136" y="174"/>
                  </a:cubicBezTo>
                  <a:cubicBezTo>
                    <a:pt x="135" y="171"/>
                    <a:pt x="137" y="168"/>
                    <a:pt x="137" y="164"/>
                  </a:cubicBezTo>
                  <a:cubicBezTo>
                    <a:pt x="137" y="164"/>
                    <a:pt x="137" y="164"/>
                    <a:pt x="137" y="163"/>
                  </a:cubicBezTo>
                  <a:cubicBezTo>
                    <a:pt x="136" y="162"/>
                    <a:pt x="136" y="162"/>
                    <a:pt x="135" y="163"/>
                  </a:cubicBezTo>
                  <a:cubicBezTo>
                    <a:pt x="133" y="163"/>
                    <a:pt x="132" y="165"/>
                    <a:pt x="130" y="166"/>
                  </a:cubicBezTo>
                  <a:cubicBezTo>
                    <a:pt x="128" y="168"/>
                    <a:pt x="127" y="168"/>
                    <a:pt x="125" y="167"/>
                  </a:cubicBezTo>
                  <a:cubicBezTo>
                    <a:pt x="123" y="165"/>
                    <a:pt x="125" y="162"/>
                    <a:pt x="126" y="160"/>
                  </a:cubicBezTo>
                  <a:cubicBezTo>
                    <a:pt x="127" y="158"/>
                    <a:pt x="127" y="157"/>
                    <a:pt x="127" y="155"/>
                  </a:cubicBezTo>
                  <a:cubicBezTo>
                    <a:pt x="127" y="152"/>
                    <a:pt x="127" y="148"/>
                    <a:pt x="127" y="145"/>
                  </a:cubicBezTo>
                  <a:cubicBezTo>
                    <a:pt x="129" y="140"/>
                    <a:pt x="133" y="143"/>
                    <a:pt x="136" y="136"/>
                  </a:cubicBezTo>
                  <a:cubicBezTo>
                    <a:pt x="137" y="136"/>
                    <a:pt x="137" y="135"/>
                    <a:pt x="137" y="135"/>
                  </a:cubicBezTo>
                  <a:cubicBezTo>
                    <a:pt x="139" y="130"/>
                    <a:pt x="136" y="125"/>
                    <a:pt x="134" y="121"/>
                  </a:cubicBezTo>
                  <a:cubicBezTo>
                    <a:pt x="132" y="119"/>
                    <a:pt x="131" y="114"/>
                    <a:pt x="132" y="111"/>
                  </a:cubicBezTo>
                  <a:cubicBezTo>
                    <a:pt x="133" y="110"/>
                    <a:pt x="133" y="109"/>
                    <a:pt x="133" y="109"/>
                  </a:cubicBezTo>
                  <a:cubicBezTo>
                    <a:pt x="133" y="108"/>
                    <a:pt x="133" y="108"/>
                    <a:pt x="133" y="108"/>
                  </a:cubicBezTo>
                  <a:cubicBezTo>
                    <a:pt x="132" y="105"/>
                    <a:pt x="130" y="103"/>
                    <a:pt x="128" y="101"/>
                  </a:cubicBezTo>
                  <a:cubicBezTo>
                    <a:pt x="128" y="100"/>
                    <a:pt x="127" y="100"/>
                    <a:pt x="127" y="99"/>
                  </a:cubicBezTo>
                  <a:cubicBezTo>
                    <a:pt x="125" y="94"/>
                    <a:pt x="128" y="89"/>
                    <a:pt x="127" y="84"/>
                  </a:cubicBezTo>
                  <a:cubicBezTo>
                    <a:pt x="126" y="84"/>
                    <a:pt x="126" y="84"/>
                    <a:pt x="126" y="83"/>
                  </a:cubicBezTo>
                  <a:cubicBezTo>
                    <a:pt x="126" y="83"/>
                    <a:pt x="126" y="83"/>
                    <a:pt x="126" y="82"/>
                  </a:cubicBezTo>
                  <a:cubicBezTo>
                    <a:pt x="125" y="80"/>
                    <a:pt x="123" y="79"/>
                    <a:pt x="120" y="78"/>
                  </a:cubicBezTo>
                  <a:cubicBezTo>
                    <a:pt x="116" y="77"/>
                    <a:pt x="120" y="70"/>
                    <a:pt x="120" y="70"/>
                  </a:cubicBezTo>
                  <a:cubicBezTo>
                    <a:pt x="117" y="72"/>
                    <a:pt x="115" y="68"/>
                    <a:pt x="114" y="65"/>
                  </a:cubicBezTo>
                  <a:cubicBezTo>
                    <a:pt x="114" y="64"/>
                    <a:pt x="114" y="64"/>
                    <a:pt x="114" y="64"/>
                  </a:cubicBezTo>
                  <a:cubicBezTo>
                    <a:pt x="113" y="63"/>
                    <a:pt x="112" y="61"/>
                    <a:pt x="112" y="60"/>
                  </a:cubicBezTo>
                  <a:cubicBezTo>
                    <a:pt x="109" y="56"/>
                    <a:pt x="106" y="51"/>
                    <a:pt x="104" y="48"/>
                  </a:cubicBezTo>
                  <a:cubicBezTo>
                    <a:pt x="103" y="46"/>
                    <a:pt x="103" y="44"/>
                    <a:pt x="103" y="43"/>
                  </a:cubicBezTo>
                  <a:cubicBezTo>
                    <a:pt x="103" y="42"/>
                    <a:pt x="103" y="42"/>
                    <a:pt x="103" y="42"/>
                  </a:cubicBezTo>
                  <a:cubicBezTo>
                    <a:pt x="103" y="42"/>
                    <a:pt x="103" y="41"/>
                    <a:pt x="104" y="41"/>
                  </a:cubicBezTo>
                  <a:cubicBezTo>
                    <a:pt x="104" y="40"/>
                    <a:pt x="104" y="39"/>
                    <a:pt x="105" y="38"/>
                  </a:cubicBezTo>
                  <a:cubicBezTo>
                    <a:pt x="106" y="36"/>
                    <a:pt x="107" y="33"/>
                    <a:pt x="108" y="30"/>
                  </a:cubicBezTo>
                  <a:cubicBezTo>
                    <a:pt x="108" y="30"/>
                    <a:pt x="108" y="30"/>
                    <a:pt x="108" y="30"/>
                  </a:cubicBezTo>
                  <a:cubicBezTo>
                    <a:pt x="108" y="28"/>
                    <a:pt x="108" y="26"/>
                    <a:pt x="109" y="23"/>
                  </a:cubicBezTo>
                  <a:cubicBezTo>
                    <a:pt x="109" y="23"/>
                    <a:pt x="109" y="23"/>
                    <a:pt x="109" y="22"/>
                  </a:cubicBezTo>
                  <a:cubicBezTo>
                    <a:pt x="110" y="17"/>
                    <a:pt x="114" y="7"/>
                    <a:pt x="114" y="7"/>
                  </a:cubicBezTo>
                  <a:cubicBezTo>
                    <a:pt x="94" y="3"/>
                    <a:pt x="94" y="3"/>
                    <a:pt x="94" y="3"/>
                  </a:cubicBezTo>
                  <a:cubicBezTo>
                    <a:pt x="86" y="0"/>
                    <a:pt x="86" y="0"/>
                    <a:pt x="86" y="0"/>
                  </a:cubicBezTo>
                  <a:cubicBezTo>
                    <a:pt x="44" y="131"/>
                    <a:pt x="44" y="131"/>
                    <a:pt x="44" y="131"/>
                  </a:cubicBezTo>
                  <a:cubicBezTo>
                    <a:pt x="44" y="131"/>
                    <a:pt x="44" y="131"/>
                    <a:pt x="44" y="131"/>
                  </a:cubicBezTo>
                  <a:cubicBezTo>
                    <a:pt x="44" y="133"/>
                    <a:pt x="46" y="136"/>
                    <a:pt x="47" y="139"/>
                  </a:cubicBezTo>
                  <a:cubicBezTo>
                    <a:pt x="48" y="141"/>
                    <a:pt x="50" y="143"/>
                    <a:pt x="50" y="146"/>
                  </a:cubicBezTo>
                  <a:cubicBezTo>
                    <a:pt x="50" y="147"/>
                    <a:pt x="50" y="149"/>
                    <a:pt x="51" y="151"/>
                  </a:cubicBezTo>
                  <a:cubicBezTo>
                    <a:pt x="53" y="152"/>
                    <a:pt x="55" y="154"/>
                    <a:pt x="57" y="157"/>
                  </a:cubicBezTo>
                  <a:cubicBezTo>
                    <a:pt x="58" y="158"/>
                    <a:pt x="58" y="160"/>
                    <a:pt x="58" y="161"/>
                  </a:cubicBezTo>
                  <a:cubicBezTo>
                    <a:pt x="58" y="163"/>
                    <a:pt x="56" y="165"/>
                    <a:pt x="54" y="165"/>
                  </a:cubicBezTo>
                  <a:cubicBezTo>
                    <a:pt x="53" y="165"/>
                    <a:pt x="53" y="165"/>
                    <a:pt x="52" y="165"/>
                  </a:cubicBezTo>
                  <a:cubicBezTo>
                    <a:pt x="52" y="165"/>
                    <a:pt x="51" y="166"/>
                    <a:pt x="51" y="166"/>
                  </a:cubicBezTo>
                  <a:cubicBezTo>
                    <a:pt x="50" y="166"/>
                    <a:pt x="50" y="167"/>
                    <a:pt x="50" y="167"/>
                  </a:cubicBezTo>
                  <a:cubicBezTo>
                    <a:pt x="50" y="169"/>
                    <a:pt x="47" y="170"/>
                    <a:pt x="44" y="171"/>
                  </a:cubicBezTo>
                  <a:cubicBezTo>
                    <a:pt x="43" y="172"/>
                    <a:pt x="43" y="172"/>
                    <a:pt x="42" y="173"/>
                  </a:cubicBezTo>
                  <a:cubicBezTo>
                    <a:pt x="42" y="174"/>
                    <a:pt x="41" y="175"/>
                    <a:pt x="41" y="177"/>
                  </a:cubicBezTo>
                  <a:cubicBezTo>
                    <a:pt x="41" y="177"/>
                    <a:pt x="41" y="178"/>
                    <a:pt x="40" y="180"/>
                  </a:cubicBezTo>
                  <a:cubicBezTo>
                    <a:pt x="40" y="180"/>
                    <a:pt x="40" y="180"/>
                    <a:pt x="40" y="180"/>
                  </a:cubicBezTo>
                  <a:cubicBezTo>
                    <a:pt x="40" y="180"/>
                    <a:pt x="37" y="187"/>
                    <a:pt x="34" y="193"/>
                  </a:cubicBezTo>
                  <a:cubicBezTo>
                    <a:pt x="33" y="197"/>
                    <a:pt x="32" y="200"/>
                    <a:pt x="32" y="201"/>
                  </a:cubicBezTo>
                  <a:cubicBezTo>
                    <a:pt x="31" y="203"/>
                    <a:pt x="30" y="205"/>
                    <a:pt x="28" y="207"/>
                  </a:cubicBezTo>
                  <a:cubicBezTo>
                    <a:pt x="26" y="209"/>
                    <a:pt x="26" y="211"/>
                    <a:pt x="25" y="213"/>
                  </a:cubicBezTo>
                  <a:cubicBezTo>
                    <a:pt x="25" y="213"/>
                    <a:pt x="25" y="213"/>
                    <a:pt x="25" y="213"/>
                  </a:cubicBezTo>
                  <a:cubicBezTo>
                    <a:pt x="25" y="216"/>
                    <a:pt x="22" y="220"/>
                    <a:pt x="23" y="222"/>
                  </a:cubicBezTo>
                  <a:cubicBezTo>
                    <a:pt x="24" y="224"/>
                    <a:pt x="24" y="226"/>
                    <a:pt x="24" y="226"/>
                  </a:cubicBezTo>
                  <a:cubicBezTo>
                    <a:pt x="0" y="311"/>
                    <a:pt x="0" y="311"/>
                    <a:pt x="0" y="311"/>
                  </a:cubicBezTo>
                  <a:cubicBezTo>
                    <a:pt x="96" y="335"/>
                    <a:pt x="96" y="335"/>
                    <a:pt x="96" y="335"/>
                  </a:cubicBezTo>
                  <a:cubicBezTo>
                    <a:pt x="198" y="355"/>
                    <a:pt x="198" y="355"/>
                    <a:pt x="198" y="355"/>
                  </a:cubicBezTo>
                  <a:cubicBezTo>
                    <a:pt x="222" y="243"/>
                    <a:pt x="222" y="243"/>
                    <a:pt x="222" y="243"/>
                  </a:cubicBezTo>
                  <a:cubicBezTo>
                    <a:pt x="222" y="244"/>
                    <a:pt x="222" y="244"/>
                    <a:pt x="222" y="244"/>
                  </a:cubicBezTo>
                  <a:cubicBezTo>
                    <a:pt x="222" y="243"/>
                    <a:pt x="222" y="243"/>
                    <a:pt x="222" y="243"/>
                  </a:cubicBezTo>
                  <a:cubicBezTo>
                    <a:pt x="221" y="243"/>
                    <a:pt x="216" y="243"/>
                    <a:pt x="213" y="243"/>
                  </a:cubicBezTo>
                  <a:cubicBezTo>
                    <a:pt x="213" y="243"/>
                    <a:pt x="213" y="243"/>
                    <a:pt x="213" y="24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1277"/>
            <p:cNvSpPr>
              <a:spLocks/>
            </p:cNvSpPr>
            <p:nvPr/>
          </p:nvSpPr>
          <p:spPr bwMode="auto">
            <a:xfrm>
              <a:off x="999157" y="612304"/>
              <a:ext cx="724870" cy="561521"/>
            </a:xfrm>
            <a:custGeom>
              <a:avLst/>
              <a:gdLst>
                <a:gd name="T0" fmla="*/ 307 w 318"/>
                <a:gd name="T1" fmla="*/ 86 h 254"/>
                <a:gd name="T2" fmla="*/ 242 w 318"/>
                <a:gd name="T3" fmla="*/ 58 h 254"/>
                <a:gd name="T4" fmla="*/ 236 w 318"/>
                <a:gd name="T5" fmla="*/ 57 h 254"/>
                <a:gd name="T6" fmla="*/ 223 w 318"/>
                <a:gd name="T7" fmla="*/ 60 h 254"/>
                <a:gd name="T8" fmla="*/ 219 w 318"/>
                <a:gd name="T9" fmla="*/ 59 h 254"/>
                <a:gd name="T10" fmla="*/ 218 w 318"/>
                <a:gd name="T11" fmla="*/ 59 h 254"/>
                <a:gd name="T12" fmla="*/ 177 w 318"/>
                <a:gd name="T13" fmla="*/ 56 h 254"/>
                <a:gd name="T14" fmla="*/ 163 w 318"/>
                <a:gd name="T15" fmla="*/ 53 h 254"/>
                <a:gd name="T16" fmla="*/ 152 w 318"/>
                <a:gd name="T17" fmla="*/ 48 h 254"/>
                <a:gd name="T18" fmla="*/ 139 w 318"/>
                <a:gd name="T19" fmla="*/ 46 h 254"/>
                <a:gd name="T20" fmla="*/ 124 w 318"/>
                <a:gd name="T21" fmla="*/ 40 h 254"/>
                <a:gd name="T22" fmla="*/ 120 w 318"/>
                <a:gd name="T23" fmla="*/ 35 h 254"/>
                <a:gd name="T24" fmla="*/ 120 w 318"/>
                <a:gd name="T25" fmla="*/ 22 h 254"/>
                <a:gd name="T26" fmla="*/ 109 w 318"/>
                <a:gd name="T27" fmla="*/ 12 h 254"/>
                <a:gd name="T28" fmla="*/ 88 w 318"/>
                <a:gd name="T29" fmla="*/ 2 h 254"/>
                <a:gd name="T30" fmla="*/ 82 w 318"/>
                <a:gd name="T31" fmla="*/ 10 h 254"/>
                <a:gd name="T32" fmla="*/ 72 w 318"/>
                <a:gd name="T33" fmla="*/ 33 h 254"/>
                <a:gd name="T34" fmla="*/ 68 w 318"/>
                <a:gd name="T35" fmla="*/ 43 h 254"/>
                <a:gd name="T36" fmla="*/ 58 w 318"/>
                <a:gd name="T37" fmla="*/ 61 h 254"/>
                <a:gd name="T38" fmla="*/ 51 w 318"/>
                <a:gd name="T39" fmla="*/ 77 h 254"/>
                <a:gd name="T40" fmla="*/ 49 w 318"/>
                <a:gd name="T41" fmla="*/ 87 h 254"/>
                <a:gd name="T42" fmla="*/ 43 w 318"/>
                <a:gd name="T43" fmla="*/ 97 h 254"/>
                <a:gd name="T44" fmla="*/ 34 w 318"/>
                <a:gd name="T45" fmla="*/ 109 h 254"/>
                <a:gd name="T46" fmla="*/ 28 w 318"/>
                <a:gd name="T47" fmla="*/ 118 h 254"/>
                <a:gd name="T48" fmla="*/ 22 w 318"/>
                <a:gd name="T49" fmla="*/ 129 h 254"/>
                <a:gd name="T50" fmla="*/ 18 w 318"/>
                <a:gd name="T51" fmla="*/ 138 h 254"/>
                <a:gd name="T52" fmla="*/ 5 w 318"/>
                <a:gd name="T53" fmla="*/ 138 h 254"/>
                <a:gd name="T54" fmla="*/ 10 w 318"/>
                <a:gd name="T55" fmla="*/ 157 h 254"/>
                <a:gd name="T56" fmla="*/ 7 w 318"/>
                <a:gd name="T57" fmla="*/ 169 h 254"/>
                <a:gd name="T58" fmla="*/ 8 w 318"/>
                <a:gd name="T59" fmla="*/ 182 h 254"/>
                <a:gd name="T60" fmla="*/ 258 w 318"/>
                <a:gd name="T61" fmla="*/ 254 h 254"/>
                <a:gd name="T62" fmla="*/ 281 w 318"/>
                <a:gd name="T63" fmla="*/ 165 h 254"/>
                <a:gd name="T64" fmla="*/ 286 w 318"/>
                <a:gd name="T65" fmla="*/ 150 h 254"/>
                <a:gd name="T66" fmla="*/ 296 w 318"/>
                <a:gd name="T67" fmla="*/ 127 h 254"/>
                <a:gd name="T68" fmla="*/ 302 w 318"/>
                <a:gd name="T69" fmla="*/ 114 h 254"/>
                <a:gd name="T70" fmla="*/ 312 w 318"/>
                <a:gd name="T71" fmla="*/ 108 h 254"/>
                <a:gd name="T72" fmla="*/ 308 w 318"/>
                <a:gd name="T73" fmla="*/ 9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8" h="254">
                  <a:moveTo>
                    <a:pt x="308" y="91"/>
                  </a:moveTo>
                  <a:cubicBezTo>
                    <a:pt x="308" y="89"/>
                    <a:pt x="309" y="89"/>
                    <a:pt x="307" y="86"/>
                  </a:cubicBezTo>
                  <a:cubicBezTo>
                    <a:pt x="305" y="83"/>
                    <a:pt x="303" y="77"/>
                    <a:pt x="302" y="74"/>
                  </a:cubicBezTo>
                  <a:cubicBezTo>
                    <a:pt x="242" y="58"/>
                    <a:pt x="242" y="58"/>
                    <a:pt x="242" y="58"/>
                  </a:cubicBezTo>
                  <a:cubicBezTo>
                    <a:pt x="241" y="58"/>
                    <a:pt x="240" y="57"/>
                    <a:pt x="240" y="57"/>
                  </a:cubicBezTo>
                  <a:cubicBezTo>
                    <a:pt x="239" y="57"/>
                    <a:pt x="238" y="57"/>
                    <a:pt x="236" y="57"/>
                  </a:cubicBezTo>
                  <a:cubicBezTo>
                    <a:pt x="233" y="58"/>
                    <a:pt x="229" y="58"/>
                    <a:pt x="228" y="58"/>
                  </a:cubicBezTo>
                  <a:cubicBezTo>
                    <a:pt x="226" y="59"/>
                    <a:pt x="224" y="60"/>
                    <a:pt x="223" y="60"/>
                  </a:cubicBezTo>
                  <a:cubicBezTo>
                    <a:pt x="221" y="60"/>
                    <a:pt x="220" y="58"/>
                    <a:pt x="220" y="58"/>
                  </a:cubicBezTo>
                  <a:cubicBezTo>
                    <a:pt x="220" y="58"/>
                    <a:pt x="219" y="58"/>
                    <a:pt x="219" y="59"/>
                  </a:cubicBezTo>
                  <a:cubicBezTo>
                    <a:pt x="219" y="59"/>
                    <a:pt x="219" y="59"/>
                    <a:pt x="218" y="59"/>
                  </a:cubicBezTo>
                  <a:cubicBezTo>
                    <a:pt x="218" y="59"/>
                    <a:pt x="218" y="59"/>
                    <a:pt x="218" y="59"/>
                  </a:cubicBezTo>
                  <a:cubicBezTo>
                    <a:pt x="211" y="61"/>
                    <a:pt x="196" y="61"/>
                    <a:pt x="189" y="58"/>
                  </a:cubicBezTo>
                  <a:cubicBezTo>
                    <a:pt x="186" y="57"/>
                    <a:pt x="181" y="56"/>
                    <a:pt x="177" y="56"/>
                  </a:cubicBezTo>
                  <a:cubicBezTo>
                    <a:pt x="174" y="55"/>
                    <a:pt x="170" y="55"/>
                    <a:pt x="168" y="55"/>
                  </a:cubicBezTo>
                  <a:cubicBezTo>
                    <a:pt x="166" y="55"/>
                    <a:pt x="165" y="54"/>
                    <a:pt x="163" y="53"/>
                  </a:cubicBezTo>
                  <a:cubicBezTo>
                    <a:pt x="161" y="52"/>
                    <a:pt x="160" y="50"/>
                    <a:pt x="158" y="48"/>
                  </a:cubicBezTo>
                  <a:cubicBezTo>
                    <a:pt x="156" y="47"/>
                    <a:pt x="152" y="48"/>
                    <a:pt x="152" y="48"/>
                  </a:cubicBezTo>
                  <a:cubicBezTo>
                    <a:pt x="151" y="48"/>
                    <a:pt x="146" y="49"/>
                    <a:pt x="145" y="48"/>
                  </a:cubicBezTo>
                  <a:cubicBezTo>
                    <a:pt x="145" y="48"/>
                    <a:pt x="142" y="47"/>
                    <a:pt x="139" y="46"/>
                  </a:cubicBezTo>
                  <a:cubicBezTo>
                    <a:pt x="137" y="46"/>
                    <a:pt x="135" y="46"/>
                    <a:pt x="133" y="45"/>
                  </a:cubicBezTo>
                  <a:cubicBezTo>
                    <a:pt x="130" y="45"/>
                    <a:pt x="127" y="42"/>
                    <a:pt x="124" y="40"/>
                  </a:cubicBezTo>
                  <a:cubicBezTo>
                    <a:pt x="122" y="38"/>
                    <a:pt x="120" y="36"/>
                    <a:pt x="120" y="36"/>
                  </a:cubicBezTo>
                  <a:cubicBezTo>
                    <a:pt x="120" y="36"/>
                    <a:pt x="119" y="35"/>
                    <a:pt x="120" y="35"/>
                  </a:cubicBezTo>
                  <a:cubicBezTo>
                    <a:pt x="122" y="34"/>
                    <a:pt x="122" y="31"/>
                    <a:pt x="120" y="28"/>
                  </a:cubicBezTo>
                  <a:cubicBezTo>
                    <a:pt x="119" y="27"/>
                    <a:pt x="119" y="23"/>
                    <a:pt x="120" y="22"/>
                  </a:cubicBezTo>
                  <a:cubicBezTo>
                    <a:pt x="119" y="20"/>
                    <a:pt x="119" y="19"/>
                    <a:pt x="118" y="18"/>
                  </a:cubicBezTo>
                  <a:cubicBezTo>
                    <a:pt x="116" y="15"/>
                    <a:pt x="112" y="14"/>
                    <a:pt x="109" y="12"/>
                  </a:cubicBezTo>
                  <a:cubicBezTo>
                    <a:pt x="106" y="11"/>
                    <a:pt x="100" y="9"/>
                    <a:pt x="96" y="7"/>
                  </a:cubicBezTo>
                  <a:cubicBezTo>
                    <a:pt x="93" y="6"/>
                    <a:pt x="88" y="2"/>
                    <a:pt x="88" y="2"/>
                  </a:cubicBezTo>
                  <a:cubicBezTo>
                    <a:pt x="88" y="2"/>
                    <a:pt x="84" y="0"/>
                    <a:pt x="83" y="4"/>
                  </a:cubicBezTo>
                  <a:cubicBezTo>
                    <a:pt x="82" y="8"/>
                    <a:pt x="82" y="7"/>
                    <a:pt x="82" y="10"/>
                  </a:cubicBezTo>
                  <a:cubicBezTo>
                    <a:pt x="82" y="14"/>
                    <a:pt x="83" y="17"/>
                    <a:pt x="81" y="21"/>
                  </a:cubicBezTo>
                  <a:cubicBezTo>
                    <a:pt x="79" y="25"/>
                    <a:pt x="72" y="33"/>
                    <a:pt x="72" y="33"/>
                  </a:cubicBezTo>
                  <a:cubicBezTo>
                    <a:pt x="72" y="33"/>
                    <a:pt x="68" y="39"/>
                    <a:pt x="68" y="39"/>
                  </a:cubicBezTo>
                  <a:cubicBezTo>
                    <a:pt x="68" y="43"/>
                    <a:pt x="68" y="43"/>
                    <a:pt x="68" y="43"/>
                  </a:cubicBezTo>
                  <a:cubicBezTo>
                    <a:pt x="68" y="43"/>
                    <a:pt x="63" y="45"/>
                    <a:pt x="62" y="49"/>
                  </a:cubicBezTo>
                  <a:cubicBezTo>
                    <a:pt x="60" y="53"/>
                    <a:pt x="59" y="58"/>
                    <a:pt x="58" y="61"/>
                  </a:cubicBezTo>
                  <a:cubicBezTo>
                    <a:pt x="58" y="63"/>
                    <a:pt x="54" y="66"/>
                    <a:pt x="54" y="70"/>
                  </a:cubicBezTo>
                  <a:cubicBezTo>
                    <a:pt x="53" y="74"/>
                    <a:pt x="52" y="76"/>
                    <a:pt x="51" y="77"/>
                  </a:cubicBezTo>
                  <a:cubicBezTo>
                    <a:pt x="50" y="79"/>
                    <a:pt x="48" y="80"/>
                    <a:pt x="50" y="82"/>
                  </a:cubicBezTo>
                  <a:cubicBezTo>
                    <a:pt x="52" y="84"/>
                    <a:pt x="50" y="86"/>
                    <a:pt x="49" y="87"/>
                  </a:cubicBezTo>
                  <a:cubicBezTo>
                    <a:pt x="48" y="88"/>
                    <a:pt x="44" y="89"/>
                    <a:pt x="44" y="92"/>
                  </a:cubicBezTo>
                  <a:cubicBezTo>
                    <a:pt x="44" y="94"/>
                    <a:pt x="45" y="97"/>
                    <a:pt x="43" y="97"/>
                  </a:cubicBezTo>
                  <a:cubicBezTo>
                    <a:pt x="41" y="98"/>
                    <a:pt x="38" y="100"/>
                    <a:pt x="37" y="103"/>
                  </a:cubicBezTo>
                  <a:cubicBezTo>
                    <a:pt x="35" y="105"/>
                    <a:pt x="34" y="109"/>
                    <a:pt x="34" y="109"/>
                  </a:cubicBezTo>
                  <a:cubicBezTo>
                    <a:pt x="34" y="109"/>
                    <a:pt x="30" y="110"/>
                    <a:pt x="29" y="113"/>
                  </a:cubicBezTo>
                  <a:cubicBezTo>
                    <a:pt x="28" y="116"/>
                    <a:pt x="28" y="118"/>
                    <a:pt x="28" y="118"/>
                  </a:cubicBezTo>
                  <a:cubicBezTo>
                    <a:pt x="28" y="118"/>
                    <a:pt x="27" y="121"/>
                    <a:pt x="25" y="123"/>
                  </a:cubicBezTo>
                  <a:cubicBezTo>
                    <a:pt x="22" y="124"/>
                    <a:pt x="23" y="126"/>
                    <a:pt x="22" y="129"/>
                  </a:cubicBezTo>
                  <a:cubicBezTo>
                    <a:pt x="22" y="131"/>
                    <a:pt x="21" y="134"/>
                    <a:pt x="20" y="135"/>
                  </a:cubicBezTo>
                  <a:cubicBezTo>
                    <a:pt x="18" y="137"/>
                    <a:pt x="18" y="138"/>
                    <a:pt x="18" y="138"/>
                  </a:cubicBezTo>
                  <a:cubicBezTo>
                    <a:pt x="18" y="138"/>
                    <a:pt x="18" y="139"/>
                    <a:pt x="15" y="139"/>
                  </a:cubicBezTo>
                  <a:cubicBezTo>
                    <a:pt x="12" y="140"/>
                    <a:pt x="7" y="137"/>
                    <a:pt x="5" y="138"/>
                  </a:cubicBezTo>
                  <a:cubicBezTo>
                    <a:pt x="3" y="139"/>
                    <a:pt x="0" y="143"/>
                    <a:pt x="3" y="146"/>
                  </a:cubicBezTo>
                  <a:cubicBezTo>
                    <a:pt x="6" y="150"/>
                    <a:pt x="10" y="153"/>
                    <a:pt x="10" y="157"/>
                  </a:cubicBezTo>
                  <a:cubicBezTo>
                    <a:pt x="9" y="160"/>
                    <a:pt x="9" y="165"/>
                    <a:pt x="9" y="165"/>
                  </a:cubicBezTo>
                  <a:cubicBezTo>
                    <a:pt x="9" y="165"/>
                    <a:pt x="7" y="165"/>
                    <a:pt x="7" y="169"/>
                  </a:cubicBezTo>
                  <a:cubicBezTo>
                    <a:pt x="7" y="173"/>
                    <a:pt x="7" y="178"/>
                    <a:pt x="7" y="178"/>
                  </a:cubicBezTo>
                  <a:cubicBezTo>
                    <a:pt x="7" y="178"/>
                    <a:pt x="8" y="181"/>
                    <a:pt x="8" y="182"/>
                  </a:cubicBezTo>
                  <a:cubicBezTo>
                    <a:pt x="149" y="225"/>
                    <a:pt x="149" y="225"/>
                    <a:pt x="149" y="225"/>
                  </a:cubicBezTo>
                  <a:cubicBezTo>
                    <a:pt x="258" y="254"/>
                    <a:pt x="258" y="254"/>
                    <a:pt x="258" y="254"/>
                  </a:cubicBezTo>
                  <a:cubicBezTo>
                    <a:pt x="282" y="169"/>
                    <a:pt x="282" y="169"/>
                    <a:pt x="282" y="169"/>
                  </a:cubicBezTo>
                  <a:cubicBezTo>
                    <a:pt x="282" y="169"/>
                    <a:pt x="282" y="167"/>
                    <a:pt x="281" y="165"/>
                  </a:cubicBezTo>
                  <a:cubicBezTo>
                    <a:pt x="280" y="163"/>
                    <a:pt x="283" y="159"/>
                    <a:pt x="283" y="156"/>
                  </a:cubicBezTo>
                  <a:cubicBezTo>
                    <a:pt x="283" y="154"/>
                    <a:pt x="284" y="151"/>
                    <a:pt x="286" y="150"/>
                  </a:cubicBezTo>
                  <a:cubicBezTo>
                    <a:pt x="288" y="148"/>
                    <a:pt x="289" y="146"/>
                    <a:pt x="290" y="144"/>
                  </a:cubicBezTo>
                  <a:cubicBezTo>
                    <a:pt x="290" y="142"/>
                    <a:pt x="296" y="127"/>
                    <a:pt x="296" y="127"/>
                  </a:cubicBezTo>
                  <a:cubicBezTo>
                    <a:pt x="296" y="127"/>
                    <a:pt x="299" y="122"/>
                    <a:pt x="299" y="120"/>
                  </a:cubicBezTo>
                  <a:cubicBezTo>
                    <a:pt x="300" y="117"/>
                    <a:pt x="300" y="115"/>
                    <a:pt x="302" y="114"/>
                  </a:cubicBezTo>
                  <a:cubicBezTo>
                    <a:pt x="305" y="113"/>
                    <a:pt x="308" y="112"/>
                    <a:pt x="308" y="110"/>
                  </a:cubicBezTo>
                  <a:cubicBezTo>
                    <a:pt x="309" y="109"/>
                    <a:pt x="310" y="108"/>
                    <a:pt x="312" y="108"/>
                  </a:cubicBezTo>
                  <a:cubicBezTo>
                    <a:pt x="314" y="108"/>
                    <a:pt x="318" y="104"/>
                    <a:pt x="315" y="100"/>
                  </a:cubicBezTo>
                  <a:cubicBezTo>
                    <a:pt x="311" y="95"/>
                    <a:pt x="308" y="93"/>
                    <a:pt x="308" y="9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1278"/>
            <p:cNvSpPr>
              <a:spLocks/>
            </p:cNvSpPr>
            <p:nvPr/>
          </p:nvSpPr>
          <p:spPr bwMode="auto">
            <a:xfrm>
              <a:off x="1185994" y="388786"/>
              <a:ext cx="597034" cy="387068"/>
            </a:xfrm>
            <a:custGeom>
              <a:avLst/>
              <a:gdLst>
                <a:gd name="T0" fmla="*/ 38 w 262"/>
                <a:gd name="T1" fmla="*/ 136 h 175"/>
                <a:gd name="T2" fmla="*/ 48 w 262"/>
                <a:gd name="T3" fmla="*/ 145 h 175"/>
                <a:gd name="T4" fmla="*/ 63 w 262"/>
                <a:gd name="T5" fmla="*/ 149 h 175"/>
                <a:gd name="T6" fmla="*/ 76 w 262"/>
                <a:gd name="T7" fmla="*/ 149 h 175"/>
                <a:gd name="T8" fmla="*/ 81 w 262"/>
                <a:gd name="T9" fmla="*/ 154 h 175"/>
                <a:gd name="T10" fmla="*/ 95 w 262"/>
                <a:gd name="T11" fmla="*/ 157 h 175"/>
                <a:gd name="T12" fmla="*/ 109 w 262"/>
                <a:gd name="T13" fmla="*/ 160 h 175"/>
                <a:gd name="T14" fmla="*/ 136 w 262"/>
                <a:gd name="T15" fmla="*/ 160 h 175"/>
                <a:gd name="T16" fmla="*/ 137 w 262"/>
                <a:gd name="T17" fmla="*/ 160 h 175"/>
                <a:gd name="T18" fmla="*/ 146 w 262"/>
                <a:gd name="T19" fmla="*/ 159 h 175"/>
                <a:gd name="T20" fmla="*/ 148 w 262"/>
                <a:gd name="T21" fmla="*/ 159 h 175"/>
                <a:gd name="T22" fmla="*/ 157 w 262"/>
                <a:gd name="T23" fmla="*/ 158 h 175"/>
                <a:gd name="T24" fmla="*/ 158 w 262"/>
                <a:gd name="T25" fmla="*/ 158 h 175"/>
                <a:gd name="T26" fmla="*/ 220 w 262"/>
                <a:gd name="T27" fmla="*/ 175 h 175"/>
                <a:gd name="T28" fmla="*/ 220 w 262"/>
                <a:gd name="T29" fmla="*/ 175 h 175"/>
                <a:gd name="T30" fmla="*/ 89 w 262"/>
                <a:gd name="T31" fmla="*/ 0 h 175"/>
                <a:gd name="T32" fmla="*/ 90 w 262"/>
                <a:gd name="T33" fmla="*/ 10 h 175"/>
                <a:gd name="T34" fmla="*/ 92 w 262"/>
                <a:gd name="T35" fmla="*/ 13 h 175"/>
                <a:gd name="T36" fmla="*/ 94 w 262"/>
                <a:gd name="T37" fmla="*/ 15 h 175"/>
                <a:gd name="T38" fmla="*/ 92 w 262"/>
                <a:gd name="T39" fmla="*/ 23 h 175"/>
                <a:gd name="T40" fmla="*/ 90 w 262"/>
                <a:gd name="T41" fmla="*/ 28 h 175"/>
                <a:gd name="T42" fmla="*/ 87 w 262"/>
                <a:gd name="T43" fmla="*/ 37 h 175"/>
                <a:gd name="T44" fmla="*/ 92 w 262"/>
                <a:gd name="T45" fmla="*/ 36 h 175"/>
                <a:gd name="T46" fmla="*/ 94 w 262"/>
                <a:gd name="T47" fmla="*/ 49 h 175"/>
                <a:gd name="T48" fmla="*/ 91 w 262"/>
                <a:gd name="T49" fmla="*/ 51 h 175"/>
                <a:gd name="T50" fmla="*/ 83 w 262"/>
                <a:gd name="T51" fmla="*/ 52 h 175"/>
                <a:gd name="T52" fmla="*/ 78 w 262"/>
                <a:gd name="T53" fmla="*/ 61 h 175"/>
                <a:gd name="T54" fmla="*/ 74 w 262"/>
                <a:gd name="T55" fmla="*/ 70 h 175"/>
                <a:gd name="T56" fmla="*/ 70 w 262"/>
                <a:gd name="T57" fmla="*/ 68 h 175"/>
                <a:gd name="T58" fmla="*/ 74 w 262"/>
                <a:gd name="T59" fmla="*/ 57 h 175"/>
                <a:gd name="T60" fmla="*/ 77 w 262"/>
                <a:gd name="T61" fmla="*/ 45 h 175"/>
                <a:gd name="T62" fmla="*/ 69 w 262"/>
                <a:gd name="T63" fmla="*/ 57 h 175"/>
                <a:gd name="T64" fmla="*/ 76 w 262"/>
                <a:gd name="T65" fmla="*/ 40 h 175"/>
                <a:gd name="T66" fmla="*/ 74 w 262"/>
                <a:gd name="T67" fmla="*/ 38 h 175"/>
                <a:gd name="T68" fmla="*/ 70 w 262"/>
                <a:gd name="T69" fmla="*/ 29 h 175"/>
                <a:gd name="T70" fmla="*/ 68 w 262"/>
                <a:gd name="T71" fmla="*/ 34 h 175"/>
                <a:gd name="T72" fmla="*/ 61 w 262"/>
                <a:gd name="T73" fmla="*/ 27 h 175"/>
                <a:gd name="T74" fmla="*/ 49 w 262"/>
                <a:gd name="T75" fmla="*/ 26 h 175"/>
                <a:gd name="T76" fmla="*/ 42 w 262"/>
                <a:gd name="T77" fmla="*/ 21 h 175"/>
                <a:gd name="T78" fmla="*/ 19 w 262"/>
                <a:gd name="T79" fmla="*/ 3 h 175"/>
                <a:gd name="T80" fmla="*/ 15 w 262"/>
                <a:gd name="T81" fmla="*/ 18 h 175"/>
                <a:gd name="T82" fmla="*/ 20 w 262"/>
                <a:gd name="T83" fmla="*/ 33 h 175"/>
                <a:gd name="T84" fmla="*/ 17 w 262"/>
                <a:gd name="T85" fmla="*/ 50 h 175"/>
                <a:gd name="T86" fmla="*/ 14 w 262"/>
                <a:gd name="T87" fmla="*/ 63 h 175"/>
                <a:gd name="T88" fmla="*/ 12 w 262"/>
                <a:gd name="T89" fmla="*/ 73 h 175"/>
                <a:gd name="T90" fmla="*/ 20 w 262"/>
                <a:gd name="T91" fmla="*/ 72 h 175"/>
                <a:gd name="T92" fmla="*/ 11 w 262"/>
                <a:gd name="T93" fmla="*/ 75 h 175"/>
                <a:gd name="T94" fmla="*/ 14 w 262"/>
                <a:gd name="T95" fmla="*/ 87 h 175"/>
                <a:gd name="T96" fmla="*/ 7 w 262"/>
                <a:gd name="T97" fmla="*/ 96 h 175"/>
                <a:gd name="T98" fmla="*/ 6 w 262"/>
                <a:gd name="T99" fmla="*/ 84 h 175"/>
                <a:gd name="T100" fmla="*/ 4 w 262"/>
                <a:gd name="T101" fmla="*/ 77 h 175"/>
                <a:gd name="T102" fmla="*/ 3 w 262"/>
                <a:gd name="T103" fmla="*/ 85 h 175"/>
                <a:gd name="T104" fmla="*/ 2 w 262"/>
                <a:gd name="T105" fmla="*/ 100 h 175"/>
                <a:gd name="T106" fmla="*/ 19 w 262"/>
                <a:gd name="T107" fmla="*/ 105 h 175"/>
                <a:gd name="T108" fmla="*/ 39 w 262"/>
                <a:gd name="T109" fmla="*/ 117 h 175"/>
                <a:gd name="T110" fmla="*/ 38 w 262"/>
                <a:gd name="T111" fmla="*/ 12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2" h="175">
                  <a:moveTo>
                    <a:pt x="38" y="129"/>
                  </a:moveTo>
                  <a:cubicBezTo>
                    <a:pt x="40" y="131"/>
                    <a:pt x="40" y="136"/>
                    <a:pt x="38" y="136"/>
                  </a:cubicBezTo>
                  <a:cubicBezTo>
                    <a:pt x="38" y="136"/>
                    <a:pt x="40" y="138"/>
                    <a:pt x="42" y="141"/>
                  </a:cubicBezTo>
                  <a:cubicBezTo>
                    <a:pt x="44" y="142"/>
                    <a:pt x="47" y="144"/>
                    <a:pt x="48" y="145"/>
                  </a:cubicBezTo>
                  <a:cubicBezTo>
                    <a:pt x="50" y="146"/>
                    <a:pt x="54" y="147"/>
                    <a:pt x="57" y="147"/>
                  </a:cubicBezTo>
                  <a:cubicBezTo>
                    <a:pt x="60" y="148"/>
                    <a:pt x="63" y="149"/>
                    <a:pt x="63" y="149"/>
                  </a:cubicBezTo>
                  <a:cubicBezTo>
                    <a:pt x="65" y="150"/>
                    <a:pt x="75" y="146"/>
                    <a:pt x="76" y="148"/>
                  </a:cubicBezTo>
                  <a:cubicBezTo>
                    <a:pt x="76" y="149"/>
                    <a:pt x="76" y="149"/>
                    <a:pt x="76" y="149"/>
                  </a:cubicBezTo>
                  <a:cubicBezTo>
                    <a:pt x="77" y="149"/>
                    <a:pt x="77" y="149"/>
                    <a:pt x="78" y="150"/>
                  </a:cubicBezTo>
                  <a:cubicBezTo>
                    <a:pt x="78" y="151"/>
                    <a:pt x="80" y="153"/>
                    <a:pt x="81" y="154"/>
                  </a:cubicBezTo>
                  <a:cubicBezTo>
                    <a:pt x="82" y="155"/>
                    <a:pt x="83" y="155"/>
                    <a:pt x="84" y="155"/>
                  </a:cubicBezTo>
                  <a:cubicBezTo>
                    <a:pt x="86" y="155"/>
                    <a:pt x="90" y="156"/>
                    <a:pt x="95" y="157"/>
                  </a:cubicBezTo>
                  <a:cubicBezTo>
                    <a:pt x="97" y="157"/>
                    <a:pt x="98" y="157"/>
                    <a:pt x="98" y="157"/>
                  </a:cubicBezTo>
                  <a:cubicBezTo>
                    <a:pt x="98" y="157"/>
                    <a:pt x="106" y="159"/>
                    <a:pt x="109" y="160"/>
                  </a:cubicBezTo>
                  <a:cubicBezTo>
                    <a:pt x="112" y="161"/>
                    <a:pt x="117" y="161"/>
                    <a:pt x="119" y="161"/>
                  </a:cubicBezTo>
                  <a:cubicBezTo>
                    <a:pt x="121" y="161"/>
                    <a:pt x="131" y="161"/>
                    <a:pt x="136" y="160"/>
                  </a:cubicBezTo>
                  <a:cubicBezTo>
                    <a:pt x="136" y="160"/>
                    <a:pt x="136" y="160"/>
                    <a:pt x="136" y="160"/>
                  </a:cubicBezTo>
                  <a:cubicBezTo>
                    <a:pt x="137" y="160"/>
                    <a:pt x="137" y="160"/>
                    <a:pt x="137" y="160"/>
                  </a:cubicBezTo>
                  <a:cubicBezTo>
                    <a:pt x="137" y="159"/>
                    <a:pt x="138" y="159"/>
                    <a:pt x="138" y="159"/>
                  </a:cubicBezTo>
                  <a:cubicBezTo>
                    <a:pt x="138" y="159"/>
                    <a:pt x="139" y="162"/>
                    <a:pt x="146" y="159"/>
                  </a:cubicBezTo>
                  <a:cubicBezTo>
                    <a:pt x="146" y="159"/>
                    <a:pt x="146" y="159"/>
                    <a:pt x="146" y="159"/>
                  </a:cubicBezTo>
                  <a:cubicBezTo>
                    <a:pt x="147" y="159"/>
                    <a:pt x="148" y="159"/>
                    <a:pt x="148" y="159"/>
                  </a:cubicBezTo>
                  <a:cubicBezTo>
                    <a:pt x="149" y="159"/>
                    <a:pt x="152" y="159"/>
                    <a:pt x="154" y="158"/>
                  </a:cubicBezTo>
                  <a:cubicBezTo>
                    <a:pt x="155" y="158"/>
                    <a:pt x="156" y="158"/>
                    <a:pt x="157" y="158"/>
                  </a:cubicBezTo>
                  <a:cubicBezTo>
                    <a:pt x="157" y="158"/>
                    <a:pt x="157" y="158"/>
                    <a:pt x="158" y="158"/>
                  </a:cubicBezTo>
                  <a:cubicBezTo>
                    <a:pt x="158" y="158"/>
                    <a:pt x="158" y="158"/>
                    <a:pt x="158" y="158"/>
                  </a:cubicBezTo>
                  <a:cubicBezTo>
                    <a:pt x="160" y="159"/>
                    <a:pt x="160" y="159"/>
                    <a:pt x="160" y="159"/>
                  </a:cubicBezTo>
                  <a:cubicBezTo>
                    <a:pt x="173" y="162"/>
                    <a:pt x="220" y="175"/>
                    <a:pt x="220" y="175"/>
                  </a:cubicBezTo>
                  <a:cubicBezTo>
                    <a:pt x="220" y="175"/>
                    <a:pt x="220" y="175"/>
                    <a:pt x="220" y="175"/>
                  </a:cubicBezTo>
                  <a:cubicBezTo>
                    <a:pt x="220" y="175"/>
                    <a:pt x="220" y="175"/>
                    <a:pt x="220" y="175"/>
                  </a:cubicBezTo>
                  <a:cubicBezTo>
                    <a:pt x="262" y="44"/>
                    <a:pt x="262" y="44"/>
                    <a:pt x="262" y="44"/>
                  </a:cubicBezTo>
                  <a:cubicBezTo>
                    <a:pt x="89" y="0"/>
                    <a:pt x="89" y="0"/>
                    <a:pt x="89" y="0"/>
                  </a:cubicBezTo>
                  <a:cubicBezTo>
                    <a:pt x="89" y="0"/>
                    <a:pt x="88" y="4"/>
                    <a:pt x="91" y="6"/>
                  </a:cubicBezTo>
                  <a:cubicBezTo>
                    <a:pt x="93" y="7"/>
                    <a:pt x="92" y="9"/>
                    <a:pt x="90" y="10"/>
                  </a:cubicBezTo>
                  <a:cubicBezTo>
                    <a:pt x="89" y="11"/>
                    <a:pt x="87" y="14"/>
                    <a:pt x="88" y="14"/>
                  </a:cubicBezTo>
                  <a:cubicBezTo>
                    <a:pt x="89" y="15"/>
                    <a:pt x="91" y="13"/>
                    <a:pt x="92" y="13"/>
                  </a:cubicBezTo>
                  <a:cubicBezTo>
                    <a:pt x="93" y="12"/>
                    <a:pt x="95" y="10"/>
                    <a:pt x="96" y="11"/>
                  </a:cubicBezTo>
                  <a:cubicBezTo>
                    <a:pt x="96" y="12"/>
                    <a:pt x="96" y="14"/>
                    <a:pt x="94" y="15"/>
                  </a:cubicBezTo>
                  <a:cubicBezTo>
                    <a:pt x="92" y="17"/>
                    <a:pt x="91" y="18"/>
                    <a:pt x="92" y="19"/>
                  </a:cubicBezTo>
                  <a:cubicBezTo>
                    <a:pt x="93" y="20"/>
                    <a:pt x="93" y="23"/>
                    <a:pt x="92" y="23"/>
                  </a:cubicBezTo>
                  <a:cubicBezTo>
                    <a:pt x="90" y="23"/>
                    <a:pt x="89" y="23"/>
                    <a:pt x="90" y="25"/>
                  </a:cubicBezTo>
                  <a:cubicBezTo>
                    <a:pt x="92" y="26"/>
                    <a:pt x="91" y="27"/>
                    <a:pt x="90" y="28"/>
                  </a:cubicBezTo>
                  <a:cubicBezTo>
                    <a:pt x="89" y="29"/>
                    <a:pt x="87" y="31"/>
                    <a:pt x="87" y="31"/>
                  </a:cubicBezTo>
                  <a:cubicBezTo>
                    <a:pt x="87" y="31"/>
                    <a:pt x="85" y="35"/>
                    <a:pt x="87" y="37"/>
                  </a:cubicBezTo>
                  <a:cubicBezTo>
                    <a:pt x="87" y="37"/>
                    <a:pt x="89" y="38"/>
                    <a:pt x="89" y="37"/>
                  </a:cubicBezTo>
                  <a:cubicBezTo>
                    <a:pt x="89" y="36"/>
                    <a:pt x="91" y="34"/>
                    <a:pt x="92" y="36"/>
                  </a:cubicBezTo>
                  <a:cubicBezTo>
                    <a:pt x="92" y="39"/>
                    <a:pt x="92" y="43"/>
                    <a:pt x="92" y="43"/>
                  </a:cubicBezTo>
                  <a:cubicBezTo>
                    <a:pt x="92" y="43"/>
                    <a:pt x="94" y="47"/>
                    <a:pt x="94" y="49"/>
                  </a:cubicBezTo>
                  <a:cubicBezTo>
                    <a:pt x="95" y="51"/>
                    <a:pt x="94" y="55"/>
                    <a:pt x="93" y="55"/>
                  </a:cubicBezTo>
                  <a:cubicBezTo>
                    <a:pt x="92" y="55"/>
                    <a:pt x="91" y="52"/>
                    <a:pt x="91" y="51"/>
                  </a:cubicBezTo>
                  <a:cubicBezTo>
                    <a:pt x="91" y="50"/>
                    <a:pt x="90" y="47"/>
                    <a:pt x="88" y="47"/>
                  </a:cubicBezTo>
                  <a:cubicBezTo>
                    <a:pt x="86" y="47"/>
                    <a:pt x="84" y="50"/>
                    <a:pt x="83" y="52"/>
                  </a:cubicBezTo>
                  <a:cubicBezTo>
                    <a:pt x="82" y="54"/>
                    <a:pt x="83" y="56"/>
                    <a:pt x="81" y="56"/>
                  </a:cubicBezTo>
                  <a:cubicBezTo>
                    <a:pt x="79" y="57"/>
                    <a:pt x="76" y="59"/>
                    <a:pt x="78" y="61"/>
                  </a:cubicBezTo>
                  <a:cubicBezTo>
                    <a:pt x="79" y="64"/>
                    <a:pt x="80" y="66"/>
                    <a:pt x="79" y="67"/>
                  </a:cubicBezTo>
                  <a:cubicBezTo>
                    <a:pt x="78" y="68"/>
                    <a:pt x="75" y="68"/>
                    <a:pt x="74" y="70"/>
                  </a:cubicBezTo>
                  <a:cubicBezTo>
                    <a:pt x="74" y="71"/>
                    <a:pt x="75" y="75"/>
                    <a:pt x="74" y="75"/>
                  </a:cubicBezTo>
                  <a:cubicBezTo>
                    <a:pt x="74" y="75"/>
                    <a:pt x="69" y="72"/>
                    <a:pt x="70" y="68"/>
                  </a:cubicBezTo>
                  <a:cubicBezTo>
                    <a:pt x="72" y="63"/>
                    <a:pt x="75" y="62"/>
                    <a:pt x="74" y="60"/>
                  </a:cubicBezTo>
                  <a:cubicBezTo>
                    <a:pt x="74" y="59"/>
                    <a:pt x="74" y="58"/>
                    <a:pt x="74" y="57"/>
                  </a:cubicBezTo>
                  <a:cubicBezTo>
                    <a:pt x="74" y="56"/>
                    <a:pt x="78" y="55"/>
                    <a:pt x="78" y="53"/>
                  </a:cubicBezTo>
                  <a:cubicBezTo>
                    <a:pt x="78" y="51"/>
                    <a:pt x="79" y="45"/>
                    <a:pt x="77" y="45"/>
                  </a:cubicBezTo>
                  <a:cubicBezTo>
                    <a:pt x="76" y="44"/>
                    <a:pt x="73" y="46"/>
                    <a:pt x="72" y="49"/>
                  </a:cubicBezTo>
                  <a:cubicBezTo>
                    <a:pt x="71" y="51"/>
                    <a:pt x="70" y="57"/>
                    <a:pt x="69" y="57"/>
                  </a:cubicBezTo>
                  <a:cubicBezTo>
                    <a:pt x="68" y="57"/>
                    <a:pt x="66" y="54"/>
                    <a:pt x="69" y="48"/>
                  </a:cubicBezTo>
                  <a:cubicBezTo>
                    <a:pt x="72" y="42"/>
                    <a:pt x="76" y="41"/>
                    <a:pt x="76" y="40"/>
                  </a:cubicBezTo>
                  <a:cubicBezTo>
                    <a:pt x="77" y="38"/>
                    <a:pt x="77" y="36"/>
                    <a:pt x="77" y="36"/>
                  </a:cubicBezTo>
                  <a:cubicBezTo>
                    <a:pt x="76" y="37"/>
                    <a:pt x="75" y="39"/>
                    <a:pt x="74" y="38"/>
                  </a:cubicBezTo>
                  <a:cubicBezTo>
                    <a:pt x="72" y="37"/>
                    <a:pt x="72" y="32"/>
                    <a:pt x="72" y="31"/>
                  </a:cubicBezTo>
                  <a:cubicBezTo>
                    <a:pt x="72" y="31"/>
                    <a:pt x="71" y="29"/>
                    <a:pt x="70" y="29"/>
                  </a:cubicBezTo>
                  <a:cubicBezTo>
                    <a:pt x="68" y="29"/>
                    <a:pt x="69" y="33"/>
                    <a:pt x="69" y="33"/>
                  </a:cubicBezTo>
                  <a:cubicBezTo>
                    <a:pt x="69" y="34"/>
                    <a:pt x="69" y="35"/>
                    <a:pt x="68" y="34"/>
                  </a:cubicBezTo>
                  <a:cubicBezTo>
                    <a:pt x="66" y="34"/>
                    <a:pt x="65" y="31"/>
                    <a:pt x="65" y="30"/>
                  </a:cubicBezTo>
                  <a:cubicBezTo>
                    <a:pt x="65" y="29"/>
                    <a:pt x="64" y="27"/>
                    <a:pt x="61" y="27"/>
                  </a:cubicBezTo>
                  <a:cubicBezTo>
                    <a:pt x="58" y="28"/>
                    <a:pt x="56" y="27"/>
                    <a:pt x="54" y="26"/>
                  </a:cubicBezTo>
                  <a:cubicBezTo>
                    <a:pt x="52" y="26"/>
                    <a:pt x="50" y="26"/>
                    <a:pt x="49" y="26"/>
                  </a:cubicBezTo>
                  <a:cubicBezTo>
                    <a:pt x="48" y="26"/>
                    <a:pt x="47" y="26"/>
                    <a:pt x="46" y="25"/>
                  </a:cubicBezTo>
                  <a:cubicBezTo>
                    <a:pt x="45" y="23"/>
                    <a:pt x="45" y="21"/>
                    <a:pt x="42" y="21"/>
                  </a:cubicBezTo>
                  <a:cubicBezTo>
                    <a:pt x="39" y="20"/>
                    <a:pt x="36" y="20"/>
                    <a:pt x="33" y="17"/>
                  </a:cubicBezTo>
                  <a:cubicBezTo>
                    <a:pt x="30" y="15"/>
                    <a:pt x="19" y="3"/>
                    <a:pt x="19" y="3"/>
                  </a:cubicBezTo>
                  <a:cubicBezTo>
                    <a:pt x="19" y="8"/>
                    <a:pt x="19" y="8"/>
                    <a:pt x="19" y="8"/>
                  </a:cubicBezTo>
                  <a:cubicBezTo>
                    <a:pt x="19" y="8"/>
                    <a:pt x="18" y="18"/>
                    <a:pt x="15" y="18"/>
                  </a:cubicBezTo>
                  <a:cubicBezTo>
                    <a:pt x="15" y="18"/>
                    <a:pt x="13" y="21"/>
                    <a:pt x="16" y="25"/>
                  </a:cubicBezTo>
                  <a:cubicBezTo>
                    <a:pt x="19" y="29"/>
                    <a:pt x="20" y="31"/>
                    <a:pt x="20" y="33"/>
                  </a:cubicBezTo>
                  <a:cubicBezTo>
                    <a:pt x="19" y="36"/>
                    <a:pt x="19" y="43"/>
                    <a:pt x="19" y="43"/>
                  </a:cubicBezTo>
                  <a:cubicBezTo>
                    <a:pt x="19" y="43"/>
                    <a:pt x="17" y="49"/>
                    <a:pt x="17" y="50"/>
                  </a:cubicBezTo>
                  <a:cubicBezTo>
                    <a:pt x="16" y="51"/>
                    <a:pt x="15" y="54"/>
                    <a:pt x="15" y="57"/>
                  </a:cubicBezTo>
                  <a:cubicBezTo>
                    <a:pt x="15" y="59"/>
                    <a:pt x="15" y="62"/>
                    <a:pt x="14" y="63"/>
                  </a:cubicBezTo>
                  <a:cubicBezTo>
                    <a:pt x="14" y="64"/>
                    <a:pt x="10" y="66"/>
                    <a:pt x="9" y="68"/>
                  </a:cubicBezTo>
                  <a:cubicBezTo>
                    <a:pt x="9" y="70"/>
                    <a:pt x="9" y="75"/>
                    <a:pt x="12" y="73"/>
                  </a:cubicBezTo>
                  <a:cubicBezTo>
                    <a:pt x="15" y="70"/>
                    <a:pt x="15" y="69"/>
                    <a:pt x="15" y="69"/>
                  </a:cubicBezTo>
                  <a:cubicBezTo>
                    <a:pt x="15" y="69"/>
                    <a:pt x="20" y="72"/>
                    <a:pt x="20" y="72"/>
                  </a:cubicBezTo>
                  <a:cubicBezTo>
                    <a:pt x="20" y="72"/>
                    <a:pt x="22" y="75"/>
                    <a:pt x="19" y="75"/>
                  </a:cubicBezTo>
                  <a:cubicBezTo>
                    <a:pt x="16" y="75"/>
                    <a:pt x="11" y="75"/>
                    <a:pt x="11" y="75"/>
                  </a:cubicBezTo>
                  <a:cubicBezTo>
                    <a:pt x="11" y="75"/>
                    <a:pt x="18" y="80"/>
                    <a:pt x="17" y="82"/>
                  </a:cubicBezTo>
                  <a:cubicBezTo>
                    <a:pt x="17" y="84"/>
                    <a:pt x="17" y="85"/>
                    <a:pt x="14" y="87"/>
                  </a:cubicBezTo>
                  <a:cubicBezTo>
                    <a:pt x="10" y="89"/>
                    <a:pt x="10" y="91"/>
                    <a:pt x="10" y="92"/>
                  </a:cubicBezTo>
                  <a:cubicBezTo>
                    <a:pt x="11" y="93"/>
                    <a:pt x="10" y="96"/>
                    <a:pt x="7" y="96"/>
                  </a:cubicBezTo>
                  <a:cubicBezTo>
                    <a:pt x="5" y="96"/>
                    <a:pt x="6" y="92"/>
                    <a:pt x="6" y="90"/>
                  </a:cubicBezTo>
                  <a:cubicBezTo>
                    <a:pt x="7" y="88"/>
                    <a:pt x="5" y="85"/>
                    <a:pt x="6" y="84"/>
                  </a:cubicBezTo>
                  <a:cubicBezTo>
                    <a:pt x="6" y="82"/>
                    <a:pt x="9" y="82"/>
                    <a:pt x="8" y="80"/>
                  </a:cubicBezTo>
                  <a:cubicBezTo>
                    <a:pt x="8" y="79"/>
                    <a:pt x="7" y="77"/>
                    <a:pt x="4" y="77"/>
                  </a:cubicBezTo>
                  <a:cubicBezTo>
                    <a:pt x="1" y="77"/>
                    <a:pt x="0" y="78"/>
                    <a:pt x="0" y="80"/>
                  </a:cubicBezTo>
                  <a:cubicBezTo>
                    <a:pt x="0" y="81"/>
                    <a:pt x="3" y="83"/>
                    <a:pt x="3" y="85"/>
                  </a:cubicBezTo>
                  <a:cubicBezTo>
                    <a:pt x="3" y="87"/>
                    <a:pt x="3" y="91"/>
                    <a:pt x="2" y="92"/>
                  </a:cubicBezTo>
                  <a:cubicBezTo>
                    <a:pt x="2" y="93"/>
                    <a:pt x="0" y="98"/>
                    <a:pt x="2" y="100"/>
                  </a:cubicBezTo>
                  <a:cubicBezTo>
                    <a:pt x="5" y="102"/>
                    <a:pt x="7" y="101"/>
                    <a:pt x="10" y="101"/>
                  </a:cubicBezTo>
                  <a:cubicBezTo>
                    <a:pt x="14" y="100"/>
                    <a:pt x="17" y="103"/>
                    <a:pt x="19" y="105"/>
                  </a:cubicBezTo>
                  <a:cubicBezTo>
                    <a:pt x="21" y="106"/>
                    <a:pt x="27" y="109"/>
                    <a:pt x="29" y="110"/>
                  </a:cubicBezTo>
                  <a:cubicBezTo>
                    <a:pt x="31" y="111"/>
                    <a:pt x="38" y="115"/>
                    <a:pt x="39" y="117"/>
                  </a:cubicBezTo>
                  <a:cubicBezTo>
                    <a:pt x="39" y="120"/>
                    <a:pt x="38" y="124"/>
                    <a:pt x="38" y="124"/>
                  </a:cubicBezTo>
                  <a:cubicBezTo>
                    <a:pt x="38" y="124"/>
                    <a:pt x="38" y="124"/>
                    <a:pt x="38" y="124"/>
                  </a:cubicBezTo>
                  <a:cubicBezTo>
                    <a:pt x="38" y="125"/>
                    <a:pt x="37" y="127"/>
                    <a:pt x="38" y="12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1279"/>
            <p:cNvSpPr>
              <a:spLocks/>
            </p:cNvSpPr>
            <p:nvPr/>
          </p:nvSpPr>
          <p:spPr bwMode="auto">
            <a:xfrm>
              <a:off x="4103738" y="1796677"/>
              <a:ext cx="845682" cy="316196"/>
            </a:xfrm>
            <a:custGeom>
              <a:avLst/>
              <a:gdLst>
                <a:gd name="T0" fmla="*/ 143 w 371"/>
                <a:gd name="T1" fmla="*/ 33 h 143"/>
                <a:gd name="T2" fmla="*/ 133 w 371"/>
                <a:gd name="T3" fmla="*/ 46 h 143"/>
                <a:gd name="T4" fmla="*/ 123 w 371"/>
                <a:gd name="T5" fmla="*/ 55 h 143"/>
                <a:gd name="T6" fmla="*/ 106 w 371"/>
                <a:gd name="T7" fmla="*/ 68 h 143"/>
                <a:gd name="T8" fmla="*/ 104 w 371"/>
                <a:gd name="T9" fmla="*/ 73 h 143"/>
                <a:gd name="T10" fmla="*/ 103 w 371"/>
                <a:gd name="T11" fmla="*/ 73 h 143"/>
                <a:gd name="T12" fmla="*/ 91 w 371"/>
                <a:gd name="T13" fmla="*/ 80 h 143"/>
                <a:gd name="T14" fmla="*/ 86 w 371"/>
                <a:gd name="T15" fmla="*/ 86 h 143"/>
                <a:gd name="T16" fmla="*/ 63 w 371"/>
                <a:gd name="T17" fmla="*/ 99 h 143"/>
                <a:gd name="T18" fmla="*/ 54 w 371"/>
                <a:gd name="T19" fmla="*/ 103 h 143"/>
                <a:gd name="T20" fmla="*/ 44 w 371"/>
                <a:gd name="T21" fmla="*/ 110 h 143"/>
                <a:gd name="T22" fmla="*/ 41 w 371"/>
                <a:gd name="T23" fmla="*/ 115 h 143"/>
                <a:gd name="T24" fmla="*/ 40 w 371"/>
                <a:gd name="T25" fmla="*/ 115 h 143"/>
                <a:gd name="T26" fmla="*/ 0 w 371"/>
                <a:gd name="T27" fmla="*/ 123 h 143"/>
                <a:gd name="T28" fmla="*/ 118 w 371"/>
                <a:gd name="T29" fmla="*/ 99 h 143"/>
                <a:gd name="T30" fmla="*/ 187 w 371"/>
                <a:gd name="T31" fmla="*/ 110 h 143"/>
                <a:gd name="T32" fmla="*/ 273 w 371"/>
                <a:gd name="T33" fmla="*/ 142 h 143"/>
                <a:gd name="T34" fmla="*/ 280 w 371"/>
                <a:gd name="T35" fmla="*/ 140 h 143"/>
                <a:gd name="T36" fmla="*/ 287 w 371"/>
                <a:gd name="T37" fmla="*/ 136 h 143"/>
                <a:gd name="T38" fmla="*/ 290 w 371"/>
                <a:gd name="T39" fmla="*/ 126 h 143"/>
                <a:gd name="T40" fmla="*/ 304 w 371"/>
                <a:gd name="T41" fmla="*/ 135 h 143"/>
                <a:gd name="T42" fmla="*/ 306 w 371"/>
                <a:gd name="T43" fmla="*/ 118 h 143"/>
                <a:gd name="T44" fmla="*/ 305 w 371"/>
                <a:gd name="T45" fmla="*/ 112 h 143"/>
                <a:gd name="T46" fmla="*/ 313 w 371"/>
                <a:gd name="T47" fmla="*/ 103 h 143"/>
                <a:gd name="T48" fmla="*/ 307 w 371"/>
                <a:gd name="T49" fmla="*/ 102 h 143"/>
                <a:gd name="T50" fmla="*/ 328 w 371"/>
                <a:gd name="T51" fmla="*/ 90 h 143"/>
                <a:gd name="T52" fmla="*/ 341 w 371"/>
                <a:gd name="T53" fmla="*/ 86 h 143"/>
                <a:gd name="T54" fmla="*/ 353 w 371"/>
                <a:gd name="T55" fmla="*/ 70 h 143"/>
                <a:gd name="T56" fmla="*/ 333 w 371"/>
                <a:gd name="T57" fmla="*/ 79 h 143"/>
                <a:gd name="T58" fmla="*/ 330 w 371"/>
                <a:gd name="T59" fmla="*/ 75 h 143"/>
                <a:gd name="T60" fmla="*/ 339 w 371"/>
                <a:gd name="T61" fmla="*/ 74 h 143"/>
                <a:gd name="T62" fmla="*/ 341 w 371"/>
                <a:gd name="T63" fmla="*/ 65 h 143"/>
                <a:gd name="T64" fmla="*/ 326 w 371"/>
                <a:gd name="T65" fmla="*/ 66 h 143"/>
                <a:gd name="T66" fmla="*/ 320 w 371"/>
                <a:gd name="T67" fmla="*/ 64 h 143"/>
                <a:gd name="T68" fmla="*/ 332 w 371"/>
                <a:gd name="T69" fmla="*/ 61 h 143"/>
                <a:gd name="T70" fmla="*/ 335 w 371"/>
                <a:gd name="T71" fmla="*/ 59 h 143"/>
                <a:gd name="T72" fmla="*/ 337 w 371"/>
                <a:gd name="T73" fmla="*/ 55 h 143"/>
                <a:gd name="T74" fmla="*/ 349 w 371"/>
                <a:gd name="T75" fmla="*/ 60 h 143"/>
                <a:gd name="T76" fmla="*/ 358 w 371"/>
                <a:gd name="T77" fmla="*/ 49 h 143"/>
                <a:gd name="T78" fmla="*/ 343 w 371"/>
                <a:gd name="T79" fmla="*/ 47 h 143"/>
                <a:gd name="T80" fmla="*/ 364 w 371"/>
                <a:gd name="T81" fmla="*/ 37 h 143"/>
                <a:gd name="T82" fmla="*/ 356 w 371"/>
                <a:gd name="T83" fmla="*/ 33 h 143"/>
                <a:gd name="T84" fmla="*/ 352 w 371"/>
                <a:gd name="T85" fmla="*/ 34 h 143"/>
                <a:gd name="T86" fmla="*/ 346 w 371"/>
                <a:gd name="T87" fmla="*/ 31 h 143"/>
                <a:gd name="T88" fmla="*/ 330 w 371"/>
                <a:gd name="T89" fmla="*/ 34 h 143"/>
                <a:gd name="T90" fmla="*/ 331 w 371"/>
                <a:gd name="T91" fmla="*/ 28 h 143"/>
                <a:gd name="T92" fmla="*/ 335 w 371"/>
                <a:gd name="T93" fmla="*/ 20 h 143"/>
                <a:gd name="T94" fmla="*/ 353 w 371"/>
                <a:gd name="T95" fmla="*/ 20 h 143"/>
                <a:gd name="T96" fmla="*/ 349 w 371"/>
                <a:gd name="T97" fmla="*/ 5 h 143"/>
                <a:gd name="T98" fmla="*/ 359 w 371"/>
                <a:gd name="T99" fmla="*/ 16 h 143"/>
                <a:gd name="T100" fmla="*/ 371 w 371"/>
                <a:gd name="T101" fmla="*/ 3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1" h="143">
                  <a:moveTo>
                    <a:pt x="354" y="0"/>
                  </a:moveTo>
                  <a:cubicBezTo>
                    <a:pt x="143" y="33"/>
                    <a:pt x="143" y="33"/>
                    <a:pt x="143" y="33"/>
                  </a:cubicBezTo>
                  <a:cubicBezTo>
                    <a:pt x="137" y="41"/>
                    <a:pt x="137" y="41"/>
                    <a:pt x="137" y="41"/>
                  </a:cubicBezTo>
                  <a:cubicBezTo>
                    <a:pt x="137" y="43"/>
                    <a:pt x="135" y="45"/>
                    <a:pt x="133" y="46"/>
                  </a:cubicBezTo>
                  <a:cubicBezTo>
                    <a:pt x="131" y="49"/>
                    <a:pt x="128" y="50"/>
                    <a:pt x="127" y="51"/>
                  </a:cubicBezTo>
                  <a:cubicBezTo>
                    <a:pt x="125" y="52"/>
                    <a:pt x="124" y="54"/>
                    <a:pt x="123" y="55"/>
                  </a:cubicBezTo>
                  <a:cubicBezTo>
                    <a:pt x="123" y="56"/>
                    <a:pt x="122" y="58"/>
                    <a:pt x="122" y="58"/>
                  </a:cubicBezTo>
                  <a:cubicBezTo>
                    <a:pt x="106" y="68"/>
                    <a:pt x="106" y="68"/>
                    <a:pt x="106" y="68"/>
                  </a:cubicBezTo>
                  <a:cubicBezTo>
                    <a:pt x="106" y="68"/>
                    <a:pt x="104" y="72"/>
                    <a:pt x="104" y="73"/>
                  </a:cubicBezTo>
                  <a:cubicBezTo>
                    <a:pt x="104" y="73"/>
                    <a:pt x="104" y="73"/>
                    <a:pt x="104" y="73"/>
                  </a:cubicBezTo>
                  <a:cubicBezTo>
                    <a:pt x="104" y="73"/>
                    <a:pt x="104" y="73"/>
                    <a:pt x="104" y="73"/>
                  </a:cubicBezTo>
                  <a:cubicBezTo>
                    <a:pt x="104" y="73"/>
                    <a:pt x="104" y="73"/>
                    <a:pt x="103" y="73"/>
                  </a:cubicBezTo>
                  <a:cubicBezTo>
                    <a:pt x="102" y="73"/>
                    <a:pt x="101" y="73"/>
                    <a:pt x="99" y="74"/>
                  </a:cubicBezTo>
                  <a:cubicBezTo>
                    <a:pt x="97" y="75"/>
                    <a:pt x="94" y="78"/>
                    <a:pt x="91" y="80"/>
                  </a:cubicBezTo>
                  <a:cubicBezTo>
                    <a:pt x="91" y="81"/>
                    <a:pt x="90" y="82"/>
                    <a:pt x="89" y="83"/>
                  </a:cubicBezTo>
                  <a:cubicBezTo>
                    <a:pt x="88" y="84"/>
                    <a:pt x="87" y="86"/>
                    <a:pt x="86" y="86"/>
                  </a:cubicBezTo>
                  <a:cubicBezTo>
                    <a:pt x="83" y="91"/>
                    <a:pt x="71" y="99"/>
                    <a:pt x="64" y="99"/>
                  </a:cubicBezTo>
                  <a:cubicBezTo>
                    <a:pt x="63" y="99"/>
                    <a:pt x="63" y="99"/>
                    <a:pt x="63" y="99"/>
                  </a:cubicBezTo>
                  <a:cubicBezTo>
                    <a:pt x="61" y="100"/>
                    <a:pt x="59" y="100"/>
                    <a:pt x="57" y="101"/>
                  </a:cubicBezTo>
                  <a:cubicBezTo>
                    <a:pt x="56" y="101"/>
                    <a:pt x="55" y="102"/>
                    <a:pt x="54" y="103"/>
                  </a:cubicBezTo>
                  <a:cubicBezTo>
                    <a:pt x="53" y="104"/>
                    <a:pt x="52" y="106"/>
                    <a:pt x="52" y="106"/>
                  </a:cubicBezTo>
                  <a:cubicBezTo>
                    <a:pt x="52" y="106"/>
                    <a:pt x="47" y="108"/>
                    <a:pt x="44" y="110"/>
                  </a:cubicBezTo>
                  <a:cubicBezTo>
                    <a:pt x="42" y="112"/>
                    <a:pt x="41" y="113"/>
                    <a:pt x="41" y="114"/>
                  </a:cubicBezTo>
                  <a:cubicBezTo>
                    <a:pt x="41" y="114"/>
                    <a:pt x="41" y="115"/>
                    <a:pt x="41" y="115"/>
                  </a:cubicBezTo>
                  <a:cubicBezTo>
                    <a:pt x="41" y="115"/>
                    <a:pt x="40" y="115"/>
                    <a:pt x="40" y="115"/>
                  </a:cubicBezTo>
                  <a:cubicBezTo>
                    <a:pt x="40" y="115"/>
                    <a:pt x="40" y="115"/>
                    <a:pt x="40" y="115"/>
                  </a:cubicBezTo>
                  <a:cubicBezTo>
                    <a:pt x="38" y="116"/>
                    <a:pt x="36" y="119"/>
                    <a:pt x="36" y="119"/>
                  </a:cubicBezTo>
                  <a:cubicBezTo>
                    <a:pt x="0" y="123"/>
                    <a:pt x="0" y="123"/>
                    <a:pt x="0" y="123"/>
                  </a:cubicBezTo>
                  <a:cubicBezTo>
                    <a:pt x="93" y="113"/>
                    <a:pt x="93" y="113"/>
                    <a:pt x="93" y="113"/>
                  </a:cubicBezTo>
                  <a:cubicBezTo>
                    <a:pt x="118" y="99"/>
                    <a:pt x="118" y="99"/>
                    <a:pt x="118" y="99"/>
                  </a:cubicBezTo>
                  <a:cubicBezTo>
                    <a:pt x="166" y="97"/>
                    <a:pt x="166" y="97"/>
                    <a:pt x="166" y="97"/>
                  </a:cubicBezTo>
                  <a:cubicBezTo>
                    <a:pt x="187" y="110"/>
                    <a:pt x="187" y="110"/>
                    <a:pt x="187" y="110"/>
                  </a:cubicBezTo>
                  <a:cubicBezTo>
                    <a:pt x="223" y="103"/>
                    <a:pt x="223" y="103"/>
                    <a:pt x="223" y="103"/>
                  </a:cubicBezTo>
                  <a:cubicBezTo>
                    <a:pt x="273" y="142"/>
                    <a:pt x="273" y="142"/>
                    <a:pt x="273" y="142"/>
                  </a:cubicBezTo>
                  <a:cubicBezTo>
                    <a:pt x="273" y="142"/>
                    <a:pt x="274" y="143"/>
                    <a:pt x="276" y="142"/>
                  </a:cubicBezTo>
                  <a:cubicBezTo>
                    <a:pt x="278" y="142"/>
                    <a:pt x="280" y="140"/>
                    <a:pt x="280" y="140"/>
                  </a:cubicBezTo>
                  <a:cubicBezTo>
                    <a:pt x="280" y="140"/>
                    <a:pt x="281" y="140"/>
                    <a:pt x="281" y="138"/>
                  </a:cubicBezTo>
                  <a:cubicBezTo>
                    <a:pt x="281" y="136"/>
                    <a:pt x="283" y="134"/>
                    <a:pt x="287" y="136"/>
                  </a:cubicBezTo>
                  <a:cubicBezTo>
                    <a:pt x="291" y="137"/>
                    <a:pt x="297" y="139"/>
                    <a:pt x="293" y="134"/>
                  </a:cubicBezTo>
                  <a:cubicBezTo>
                    <a:pt x="289" y="128"/>
                    <a:pt x="290" y="126"/>
                    <a:pt x="290" y="126"/>
                  </a:cubicBezTo>
                  <a:cubicBezTo>
                    <a:pt x="303" y="138"/>
                    <a:pt x="303" y="138"/>
                    <a:pt x="303" y="138"/>
                  </a:cubicBezTo>
                  <a:cubicBezTo>
                    <a:pt x="303" y="138"/>
                    <a:pt x="305" y="138"/>
                    <a:pt x="304" y="135"/>
                  </a:cubicBezTo>
                  <a:cubicBezTo>
                    <a:pt x="302" y="132"/>
                    <a:pt x="299" y="129"/>
                    <a:pt x="300" y="125"/>
                  </a:cubicBezTo>
                  <a:cubicBezTo>
                    <a:pt x="301" y="122"/>
                    <a:pt x="304" y="119"/>
                    <a:pt x="306" y="118"/>
                  </a:cubicBezTo>
                  <a:cubicBezTo>
                    <a:pt x="307" y="117"/>
                    <a:pt x="308" y="117"/>
                    <a:pt x="308" y="116"/>
                  </a:cubicBezTo>
                  <a:cubicBezTo>
                    <a:pt x="308" y="115"/>
                    <a:pt x="306" y="112"/>
                    <a:pt x="305" y="112"/>
                  </a:cubicBezTo>
                  <a:cubicBezTo>
                    <a:pt x="305" y="112"/>
                    <a:pt x="309" y="110"/>
                    <a:pt x="310" y="108"/>
                  </a:cubicBezTo>
                  <a:cubicBezTo>
                    <a:pt x="311" y="106"/>
                    <a:pt x="313" y="103"/>
                    <a:pt x="313" y="103"/>
                  </a:cubicBezTo>
                  <a:cubicBezTo>
                    <a:pt x="314" y="102"/>
                    <a:pt x="310" y="104"/>
                    <a:pt x="309" y="104"/>
                  </a:cubicBezTo>
                  <a:cubicBezTo>
                    <a:pt x="308" y="105"/>
                    <a:pt x="307" y="104"/>
                    <a:pt x="307" y="102"/>
                  </a:cubicBezTo>
                  <a:cubicBezTo>
                    <a:pt x="307" y="100"/>
                    <a:pt x="312" y="94"/>
                    <a:pt x="316" y="92"/>
                  </a:cubicBezTo>
                  <a:cubicBezTo>
                    <a:pt x="320" y="90"/>
                    <a:pt x="326" y="93"/>
                    <a:pt x="328" y="90"/>
                  </a:cubicBezTo>
                  <a:cubicBezTo>
                    <a:pt x="330" y="88"/>
                    <a:pt x="334" y="87"/>
                    <a:pt x="334" y="87"/>
                  </a:cubicBezTo>
                  <a:cubicBezTo>
                    <a:pt x="334" y="87"/>
                    <a:pt x="336" y="85"/>
                    <a:pt x="341" y="86"/>
                  </a:cubicBezTo>
                  <a:cubicBezTo>
                    <a:pt x="345" y="87"/>
                    <a:pt x="348" y="84"/>
                    <a:pt x="350" y="81"/>
                  </a:cubicBezTo>
                  <a:cubicBezTo>
                    <a:pt x="353" y="78"/>
                    <a:pt x="355" y="73"/>
                    <a:pt x="353" y="70"/>
                  </a:cubicBezTo>
                  <a:cubicBezTo>
                    <a:pt x="350" y="68"/>
                    <a:pt x="346" y="70"/>
                    <a:pt x="343" y="73"/>
                  </a:cubicBezTo>
                  <a:cubicBezTo>
                    <a:pt x="341" y="77"/>
                    <a:pt x="338" y="79"/>
                    <a:pt x="333" y="79"/>
                  </a:cubicBezTo>
                  <a:cubicBezTo>
                    <a:pt x="329" y="79"/>
                    <a:pt x="323" y="76"/>
                    <a:pt x="322" y="72"/>
                  </a:cubicBezTo>
                  <a:cubicBezTo>
                    <a:pt x="322" y="72"/>
                    <a:pt x="324" y="71"/>
                    <a:pt x="330" y="75"/>
                  </a:cubicBezTo>
                  <a:cubicBezTo>
                    <a:pt x="330" y="75"/>
                    <a:pt x="332" y="77"/>
                    <a:pt x="333" y="77"/>
                  </a:cubicBezTo>
                  <a:cubicBezTo>
                    <a:pt x="335" y="76"/>
                    <a:pt x="337" y="76"/>
                    <a:pt x="339" y="74"/>
                  </a:cubicBezTo>
                  <a:cubicBezTo>
                    <a:pt x="342" y="71"/>
                    <a:pt x="345" y="69"/>
                    <a:pt x="345" y="67"/>
                  </a:cubicBezTo>
                  <a:cubicBezTo>
                    <a:pt x="345" y="64"/>
                    <a:pt x="343" y="64"/>
                    <a:pt x="341" y="65"/>
                  </a:cubicBezTo>
                  <a:cubicBezTo>
                    <a:pt x="340" y="67"/>
                    <a:pt x="338" y="68"/>
                    <a:pt x="334" y="69"/>
                  </a:cubicBezTo>
                  <a:cubicBezTo>
                    <a:pt x="331" y="69"/>
                    <a:pt x="327" y="67"/>
                    <a:pt x="326" y="66"/>
                  </a:cubicBezTo>
                  <a:cubicBezTo>
                    <a:pt x="325" y="65"/>
                    <a:pt x="324" y="66"/>
                    <a:pt x="324" y="66"/>
                  </a:cubicBezTo>
                  <a:cubicBezTo>
                    <a:pt x="323" y="67"/>
                    <a:pt x="320" y="67"/>
                    <a:pt x="320" y="64"/>
                  </a:cubicBezTo>
                  <a:cubicBezTo>
                    <a:pt x="321" y="62"/>
                    <a:pt x="323" y="58"/>
                    <a:pt x="326" y="58"/>
                  </a:cubicBezTo>
                  <a:cubicBezTo>
                    <a:pt x="329" y="58"/>
                    <a:pt x="331" y="61"/>
                    <a:pt x="332" y="61"/>
                  </a:cubicBezTo>
                  <a:cubicBezTo>
                    <a:pt x="333" y="62"/>
                    <a:pt x="335" y="63"/>
                    <a:pt x="336" y="62"/>
                  </a:cubicBezTo>
                  <a:cubicBezTo>
                    <a:pt x="336" y="61"/>
                    <a:pt x="337" y="60"/>
                    <a:pt x="335" y="59"/>
                  </a:cubicBezTo>
                  <a:cubicBezTo>
                    <a:pt x="333" y="57"/>
                    <a:pt x="332" y="53"/>
                    <a:pt x="333" y="52"/>
                  </a:cubicBezTo>
                  <a:cubicBezTo>
                    <a:pt x="335" y="52"/>
                    <a:pt x="337" y="53"/>
                    <a:pt x="337" y="55"/>
                  </a:cubicBezTo>
                  <a:cubicBezTo>
                    <a:pt x="338" y="57"/>
                    <a:pt x="343" y="62"/>
                    <a:pt x="346" y="62"/>
                  </a:cubicBezTo>
                  <a:cubicBezTo>
                    <a:pt x="349" y="62"/>
                    <a:pt x="349" y="61"/>
                    <a:pt x="349" y="60"/>
                  </a:cubicBezTo>
                  <a:cubicBezTo>
                    <a:pt x="349" y="59"/>
                    <a:pt x="348" y="57"/>
                    <a:pt x="351" y="57"/>
                  </a:cubicBezTo>
                  <a:cubicBezTo>
                    <a:pt x="354" y="57"/>
                    <a:pt x="359" y="54"/>
                    <a:pt x="358" y="49"/>
                  </a:cubicBezTo>
                  <a:cubicBezTo>
                    <a:pt x="358" y="49"/>
                    <a:pt x="358" y="48"/>
                    <a:pt x="355" y="48"/>
                  </a:cubicBezTo>
                  <a:cubicBezTo>
                    <a:pt x="352" y="48"/>
                    <a:pt x="346" y="50"/>
                    <a:pt x="343" y="47"/>
                  </a:cubicBezTo>
                  <a:cubicBezTo>
                    <a:pt x="343" y="47"/>
                    <a:pt x="346" y="43"/>
                    <a:pt x="353" y="45"/>
                  </a:cubicBezTo>
                  <a:cubicBezTo>
                    <a:pt x="361" y="47"/>
                    <a:pt x="365" y="41"/>
                    <a:pt x="364" y="37"/>
                  </a:cubicBezTo>
                  <a:cubicBezTo>
                    <a:pt x="364" y="32"/>
                    <a:pt x="362" y="23"/>
                    <a:pt x="358" y="24"/>
                  </a:cubicBezTo>
                  <a:cubicBezTo>
                    <a:pt x="353" y="25"/>
                    <a:pt x="355" y="31"/>
                    <a:pt x="356" y="33"/>
                  </a:cubicBezTo>
                  <a:cubicBezTo>
                    <a:pt x="357" y="36"/>
                    <a:pt x="357" y="40"/>
                    <a:pt x="354" y="40"/>
                  </a:cubicBezTo>
                  <a:cubicBezTo>
                    <a:pt x="352" y="40"/>
                    <a:pt x="350" y="36"/>
                    <a:pt x="352" y="34"/>
                  </a:cubicBezTo>
                  <a:cubicBezTo>
                    <a:pt x="353" y="32"/>
                    <a:pt x="352" y="26"/>
                    <a:pt x="350" y="26"/>
                  </a:cubicBezTo>
                  <a:cubicBezTo>
                    <a:pt x="349" y="26"/>
                    <a:pt x="347" y="30"/>
                    <a:pt x="346" y="31"/>
                  </a:cubicBezTo>
                  <a:cubicBezTo>
                    <a:pt x="344" y="32"/>
                    <a:pt x="341" y="29"/>
                    <a:pt x="339" y="30"/>
                  </a:cubicBezTo>
                  <a:cubicBezTo>
                    <a:pt x="337" y="30"/>
                    <a:pt x="332" y="32"/>
                    <a:pt x="330" y="34"/>
                  </a:cubicBezTo>
                  <a:cubicBezTo>
                    <a:pt x="328" y="37"/>
                    <a:pt x="324" y="39"/>
                    <a:pt x="324" y="35"/>
                  </a:cubicBezTo>
                  <a:cubicBezTo>
                    <a:pt x="324" y="30"/>
                    <a:pt x="327" y="28"/>
                    <a:pt x="331" y="28"/>
                  </a:cubicBezTo>
                  <a:cubicBezTo>
                    <a:pt x="334" y="28"/>
                    <a:pt x="339" y="27"/>
                    <a:pt x="339" y="24"/>
                  </a:cubicBezTo>
                  <a:cubicBezTo>
                    <a:pt x="339" y="21"/>
                    <a:pt x="335" y="22"/>
                    <a:pt x="335" y="20"/>
                  </a:cubicBezTo>
                  <a:cubicBezTo>
                    <a:pt x="336" y="19"/>
                    <a:pt x="339" y="16"/>
                    <a:pt x="343" y="19"/>
                  </a:cubicBezTo>
                  <a:cubicBezTo>
                    <a:pt x="346" y="22"/>
                    <a:pt x="351" y="23"/>
                    <a:pt x="353" y="20"/>
                  </a:cubicBezTo>
                  <a:cubicBezTo>
                    <a:pt x="354" y="17"/>
                    <a:pt x="354" y="12"/>
                    <a:pt x="348" y="10"/>
                  </a:cubicBezTo>
                  <a:cubicBezTo>
                    <a:pt x="349" y="5"/>
                    <a:pt x="349" y="5"/>
                    <a:pt x="349" y="5"/>
                  </a:cubicBezTo>
                  <a:cubicBezTo>
                    <a:pt x="349" y="5"/>
                    <a:pt x="351" y="2"/>
                    <a:pt x="352" y="5"/>
                  </a:cubicBezTo>
                  <a:cubicBezTo>
                    <a:pt x="353" y="8"/>
                    <a:pt x="357" y="13"/>
                    <a:pt x="359" y="16"/>
                  </a:cubicBezTo>
                  <a:cubicBezTo>
                    <a:pt x="361" y="19"/>
                    <a:pt x="364" y="23"/>
                    <a:pt x="365" y="27"/>
                  </a:cubicBezTo>
                  <a:cubicBezTo>
                    <a:pt x="366" y="30"/>
                    <a:pt x="370" y="34"/>
                    <a:pt x="371" y="35"/>
                  </a:cubicBezTo>
                  <a:lnTo>
                    <a:pt x="354"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1280"/>
            <p:cNvSpPr>
              <a:spLocks/>
            </p:cNvSpPr>
            <p:nvPr/>
          </p:nvSpPr>
          <p:spPr bwMode="auto">
            <a:xfrm>
              <a:off x="3708993" y="1868912"/>
              <a:ext cx="720656" cy="215340"/>
            </a:xfrm>
            <a:custGeom>
              <a:avLst/>
              <a:gdLst>
                <a:gd name="T0" fmla="*/ 213 w 316"/>
                <a:gd name="T1" fmla="*/ 82 h 97"/>
                <a:gd name="T2" fmla="*/ 214 w 316"/>
                <a:gd name="T3" fmla="*/ 81 h 97"/>
                <a:gd name="T4" fmla="*/ 217 w 316"/>
                <a:gd name="T5" fmla="*/ 77 h 97"/>
                <a:gd name="T6" fmla="*/ 224 w 316"/>
                <a:gd name="T7" fmla="*/ 73 h 97"/>
                <a:gd name="T8" fmla="*/ 227 w 316"/>
                <a:gd name="T9" fmla="*/ 70 h 97"/>
                <a:gd name="T10" fmla="*/ 230 w 316"/>
                <a:gd name="T11" fmla="*/ 68 h 97"/>
                <a:gd name="T12" fmla="*/ 236 w 316"/>
                <a:gd name="T13" fmla="*/ 66 h 97"/>
                <a:gd name="T14" fmla="*/ 238 w 316"/>
                <a:gd name="T15" fmla="*/ 66 h 97"/>
                <a:gd name="T16" fmla="*/ 262 w 316"/>
                <a:gd name="T17" fmla="*/ 50 h 97"/>
                <a:gd name="T18" fmla="*/ 264 w 316"/>
                <a:gd name="T19" fmla="*/ 47 h 97"/>
                <a:gd name="T20" fmla="*/ 266 w 316"/>
                <a:gd name="T21" fmla="*/ 45 h 97"/>
                <a:gd name="T22" fmla="*/ 272 w 316"/>
                <a:gd name="T23" fmla="*/ 41 h 97"/>
                <a:gd name="T24" fmla="*/ 276 w 316"/>
                <a:gd name="T25" fmla="*/ 40 h 97"/>
                <a:gd name="T26" fmla="*/ 277 w 316"/>
                <a:gd name="T27" fmla="*/ 40 h 97"/>
                <a:gd name="T28" fmla="*/ 281 w 316"/>
                <a:gd name="T29" fmla="*/ 34 h 97"/>
                <a:gd name="T30" fmla="*/ 295 w 316"/>
                <a:gd name="T31" fmla="*/ 25 h 97"/>
                <a:gd name="T32" fmla="*/ 296 w 316"/>
                <a:gd name="T33" fmla="*/ 22 h 97"/>
                <a:gd name="T34" fmla="*/ 299 w 316"/>
                <a:gd name="T35" fmla="*/ 18 h 97"/>
                <a:gd name="T36" fmla="*/ 300 w 316"/>
                <a:gd name="T37" fmla="*/ 18 h 97"/>
                <a:gd name="T38" fmla="*/ 300 w 316"/>
                <a:gd name="T39" fmla="*/ 18 h 97"/>
                <a:gd name="T40" fmla="*/ 306 w 316"/>
                <a:gd name="T41" fmla="*/ 13 h 97"/>
                <a:gd name="T42" fmla="*/ 310 w 316"/>
                <a:gd name="T43" fmla="*/ 8 h 97"/>
                <a:gd name="T44" fmla="*/ 316 w 316"/>
                <a:gd name="T45" fmla="*/ 0 h 97"/>
                <a:gd name="T46" fmla="*/ 314 w 316"/>
                <a:gd name="T47" fmla="*/ 0 h 97"/>
                <a:gd name="T48" fmla="*/ 234 w 316"/>
                <a:gd name="T49" fmla="*/ 8 h 97"/>
                <a:gd name="T50" fmla="*/ 220 w 316"/>
                <a:gd name="T51" fmla="*/ 9 h 97"/>
                <a:gd name="T52" fmla="*/ 67 w 316"/>
                <a:gd name="T53" fmla="*/ 20 h 97"/>
                <a:gd name="T54" fmla="*/ 69 w 316"/>
                <a:gd name="T55" fmla="*/ 23 h 97"/>
                <a:gd name="T56" fmla="*/ 71 w 316"/>
                <a:gd name="T57" fmla="*/ 26 h 97"/>
                <a:gd name="T58" fmla="*/ 18 w 316"/>
                <a:gd name="T59" fmla="*/ 30 h 97"/>
                <a:gd name="T60" fmla="*/ 17 w 316"/>
                <a:gd name="T61" fmla="*/ 38 h 97"/>
                <a:gd name="T62" fmla="*/ 17 w 316"/>
                <a:gd name="T63" fmla="*/ 38 h 97"/>
                <a:gd name="T64" fmla="*/ 15 w 316"/>
                <a:gd name="T65" fmla="*/ 45 h 97"/>
                <a:gd name="T66" fmla="*/ 15 w 316"/>
                <a:gd name="T67" fmla="*/ 45 h 97"/>
                <a:gd name="T68" fmla="*/ 15 w 316"/>
                <a:gd name="T69" fmla="*/ 46 h 97"/>
                <a:gd name="T70" fmla="*/ 14 w 316"/>
                <a:gd name="T71" fmla="*/ 51 h 97"/>
                <a:gd name="T72" fmla="*/ 15 w 316"/>
                <a:gd name="T73" fmla="*/ 53 h 97"/>
                <a:gd name="T74" fmla="*/ 16 w 316"/>
                <a:gd name="T75" fmla="*/ 58 h 97"/>
                <a:gd name="T76" fmla="*/ 15 w 316"/>
                <a:gd name="T77" fmla="*/ 61 h 97"/>
                <a:gd name="T78" fmla="*/ 12 w 316"/>
                <a:gd name="T79" fmla="*/ 62 h 97"/>
                <a:gd name="T80" fmla="*/ 13 w 316"/>
                <a:gd name="T81" fmla="*/ 67 h 97"/>
                <a:gd name="T82" fmla="*/ 11 w 316"/>
                <a:gd name="T83" fmla="*/ 68 h 97"/>
                <a:gd name="T84" fmla="*/ 7 w 316"/>
                <a:gd name="T85" fmla="*/ 76 h 97"/>
                <a:gd name="T86" fmla="*/ 1 w 316"/>
                <a:gd name="T87" fmla="*/ 88 h 97"/>
                <a:gd name="T88" fmla="*/ 0 w 316"/>
                <a:gd name="T89" fmla="*/ 94 h 97"/>
                <a:gd name="T90" fmla="*/ 71 w 316"/>
                <a:gd name="T91" fmla="*/ 97 h 97"/>
                <a:gd name="T92" fmla="*/ 173 w 316"/>
                <a:gd name="T93" fmla="*/ 90 h 97"/>
                <a:gd name="T94" fmla="*/ 209 w 316"/>
                <a:gd name="T95" fmla="*/ 86 h 97"/>
                <a:gd name="T96" fmla="*/ 213 w 316"/>
                <a:gd name="T97" fmla="*/ 8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6" h="97">
                  <a:moveTo>
                    <a:pt x="213" y="82"/>
                  </a:moveTo>
                  <a:cubicBezTo>
                    <a:pt x="213" y="82"/>
                    <a:pt x="213" y="82"/>
                    <a:pt x="214" y="81"/>
                  </a:cubicBezTo>
                  <a:cubicBezTo>
                    <a:pt x="214" y="80"/>
                    <a:pt x="216" y="78"/>
                    <a:pt x="217" y="77"/>
                  </a:cubicBezTo>
                  <a:cubicBezTo>
                    <a:pt x="219" y="76"/>
                    <a:pt x="221" y="74"/>
                    <a:pt x="224" y="73"/>
                  </a:cubicBezTo>
                  <a:cubicBezTo>
                    <a:pt x="224" y="73"/>
                    <a:pt x="225" y="71"/>
                    <a:pt x="227" y="70"/>
                  </a:cubicBezTo>
                  <a:cubicBezTo>
                    <a:pt x="228" y="69"/>
                    <a:pt x="229" y="68"/>
                    <a:pt x="230" y="68"/>
                  </a:cubicBezTo>
                  <a:cubicBezTo>
                    <a:pt x="232" y="67"/>
                    <a:pt x="234" y="66"/>
                    <a:pt x="236" y="66"/>
                  </a:cubicBezTo>
                  <a:cubicBezTo>
                    <a:pt x="237" y="66"/>
                    <a:pt x="237" y="66"/>
                    <a:pt x="238" y="66"/>
                  </a:cubicBezTo>
                  <a:cubicBezTo>
                    <a:pt x="246" y="66"/>
                    <a:pt x="256" y="57"/>
                    <a:pt x="262" y="50"/>
                  </a:cubicBezTo>
                  <a:cubicBezTo>
                    <a:pt x="263" y="49"/>
                    <a:pt x="263" y="48"/>
                    <a:pt x="264" y="47"/>
                  </a:cubicBezTo>
                  <a:cubicBezTo>
                    <a:pt x="265" y="47"/>
                    <a:pt x="266" y="46"/>
                    <a:pt x="266" y="45"/>
                  </a:cubicBezTo>
                  <a:cubicBezTo>
                    <a:pt x="268" y="43"/>
                    <a:pt x="270" y="42"/>
                    <a:pt x="272" y="41"/>
                  </a:cubicBezTo>
                  <a:cubicBezTo>
                    <a:pt x="274" y="40"/>
                    <a:pt x="275" y="40"/>
                    <a:pt x="276" y="40"/>
                  </a:cubicBezTo>
                  <a:cubicBezTo>
                    <a:pt x="277" y="40"/>
                    <a:pt x="277" y="40"/>
                    <a:pt x="277" y="40"/>
                  </a:cubicBezTo>
                  <a:cubicBezTo>
                    <a:pt x="277" y="39"/>
                    <a:pt x="277" y="36"/>
                    <a:pt x="281" y="34"/>
                  </a:cubicBezTo>
                  <a:cubicBezTo>
                    <a:pt x="285" y="31"/>
                    <a:pt x="295" y="25"/>
                    <a:pt x="295" y="25"/>
                  </a:cubicBezTo>
                  <a:cubicBezTo>
                    <a:pt x="295" y="25"/>
                    <a:pt x="296" y="24"/>
                    <a:pt x="296" y="22"/>
                  </a:cubicBezTo>
                  <a:cubicBezTo>
                    <a:pt x="297" y="20"/>
                    <a:pt x="298" y="19"/>
                    <a:pt x="299" y="18"/>
                  </a:cubicBezTo>
                  <a:cubicBezTo>
                    <a:pt x="299" y="18"/>
                    <a:pt x="299" y="18"/>
                    <a:pt x="300" y="18"/>
                  </a:cubicBezTo>
                  <a:cubicBezTo>
                    <a:pt x="300" y="18"/>
                    <a:pt x="300" y="18"/>
                    <a:pt x="300" y="18"/>
                  </a:cubicBezTo>
                  <a:cubicBezTo>
                    <a:pt x="301" y="17"/>
                    <a:pt x="304" y="15"/>
                    <a:pt x="306" y="13"/>
                  </a:cubicBezTo>
                  <a:cubicBezTo>
                    <a:pt x="308" y="12"/>
                    <a:pt x="309" y="10"/>
                    <a:pt x="310" y="8"/>
                  </a:cubicBezTo>
                  <a:cubicBezTo>
                    <a:pt x="312" y="3"/>
                    <a:pt x="315" y="0"/>
                    <a:pt x="316" y="0"/>
                  </a:cubicBezTo>
                  <a:cubicBezTo>
                    <a:pt x="314" y="0"/>
                    <a:pt x="314" y="0"/>
                    <a:pt x="314" y="0"/>
                  </a:cubicBezTo>
                  <a:cubicBezTo>
                    <a:pt x="234" y="8"/>
                    <a:pt x="234" y="8"/>
                    <a:pt x="234" y="8"/>
                  </a:cubicBezTo>
                  <a:cubicBezTo>
                    <a:pt x="220" y="9"/>
                    <a:pt x="220" y="9"/>
                    <a:pt x="220" y="9"/>
                  </a:cubicBezTo>
                  <a:cubicBezTo>
                    <a:pt x="67" y="20"/>
                    <a:pt x="67" y="20"/>
                    <a:pt x="67" y="20"/>
                  </a:cubicBezTo>
                  <a:cubicBezTo>
                    <a:pt x="69" y="23"/>
                    <a:pt x="69" y="23"/>
                    <a:pt x="69" y="23"/>
                  </a:cubicBezTo>
                  <a:cubicBezTo>
                    <a:pt x="71" y="26"/>
                    <a:pt x="71" y="26"/>
                    <a:pt x="71" y="26"/>
                  </a:cubicBezTo>
                  <a:cubicBezTo>
                    <a:pt x="18" y="30"/>
                    <a:pt x="18" y="30"/>
                    <a:pt x="18" y="30"/>
                  </a:cubicBezTo>
                  <a:cubicBezTo>
                    <a:pt x="18" y="30"/>
                    <a:pt x="18" y="34"/>
                    <a:pt x="17" y="38"/>
                  </a:cubicBezTo>
                  <a:cubicBezTo>
                    <a:pt x="17" y="38"/>
                    <a:pt x="17" y="38"/>
                    <a:pt x="17" y="38"/>
                  </a:cubicBezTo>
                  <a:cubicBezTo>
                    <a:pt x="17" y="41"/>
                    <a:pt x="16" y="44"/>
                    <a:pt x="15" y="45"/>
                  </a:cubicBezTo>
                  <a:cubicBezTo>
                    <a:pt x="15" y="45"/>
                    <a:pt x="15" y="45"/>
                    <a:pt x="15" y="45"/>
                  </a:cubicBezTo>
                  <a:cubicBezTo>
                    <a:pt x="15" y="45"/>
                    <a:pt x="15" y="46"/>
                    <a:pt x="15" y="46"/>
                  </a:cubicBezTo>
                  <a:cubicBezTo>
                    <a:pt x="14" y="48"/>
                    <a:pt x="14" y="49"/>
                    <a:pt x="14" y="51"/>
                  </a:cubicBezTo>
                  <a:cubicBezTo>
                    <a:pt x="14" y="52"/>
                    <a:pt x="14" y="53"/>
                    <a:pt x="15" y="53"/>
                  </a:cubicBezTo>
                  <a:cubicBezTo>
                    <a:pt x="15" y="55"/>
                    <a:pt x="16" y="56"/>
                    <a:pt x="16" y="58"/>
                  </a:cubicBezTo>
                  <a:cubicBezTo>
                    <a:pt x="16" y="59"/>
                    <a:pt x="16" y="60"/>
                    <a:pt x="15" y="61"/>
                  </a:cubicBezTo>
                  <a:cubicBezTo>
                    <a:pt x="14" y="62"/>
                    <a:pt x="13" y="63"/>
                    <a:pt x="12" y="62"/>
                  </a:cubicBezTo>
                  <a:cubicBezTo>
                    <a:pt x="13" y="67"/>
                    <a:pt x="13" y="67"/>
                    <a:pt x="13" y="67"/>
                  </a:cubicBezTo>
                  <a:cubicBezTo>
                    <a:pt x="11" y="68"/>
                    <a:pt x="11" y="68"/>
                    <a:pt x="11" y="68"/>
                  </a:cubicBezTo>
                  <a:cubicBezTo>
                    <a:pt x="11" y="68"/>
                    <a:pt x="11" y="73"/>
                    <a:pt x="7" y="76"/>
                  </a:cubicBezTo>
                  <a:cubicBezTo>
                    <a:pt x="3" y="79"/>
                    <a:pt x="1" y="83"/>
                    <a:pt x="1" y="88"/>
                  </a:cubicBezTo>
                  <a:cubicBezTo>
                    <a:pt x="1" y="91"/>
                    <a:pt x="1" y="93"/>
                    <a:pt x="0" y="94"/>
                  </a:cubicBezTo>
                  <a:cubicBezTo>
                    <a:pt x="71" y="97"/>
                    <a:pt x="71" y="97"/>
                    <a:pt x="71" y="97"/>
                  </a:cubicBezTo>
                  <a:cubicBezTo>
                    <a:pt x="173" y="90"/>
                    <a:pt x="173" y="90"/>
                    <a:pt x="173" y="90"/>
                  </a:cubicBezTo>
                  <a:cubicBezTo>
                    <a:pt x="209" y="86"/>
                    <a:pt x="209" y="86"/>
                    <a:pt x="209" y="86"/>
                  </a:cubicBezTo>
                  <a:cubicBezTo>
                    <a:pt x="209" y="85"/>
                    <a:pt x="212" y="83"/>
                    <a:pt x="213" y="8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1281"/>
            <p:cNvSpPr>
              <a:spLocks/>
            </p:cNvSpPr>
            <p:nvPr/>
          </p:nvSpPr>
          <p:spPr bwMode="auto">
            <a:xfrm>
              <a:off x="4477412" y="867170"/>
              <a:ext cx="634964" cy="490649"/>
            </a:xfrm>
            <a:custGeom>
              <a:avLst/>
              <a:gdLst>
                <a:gd name="T0" fmla="*/ 201 w 279"/>
                <a:gd name="T1" fmla="*/ 82 h 222"/>
                <a:gd name="T2" fmla="*/ 200 w 279"/>
                <a:gd name="T3" fmla="*/ 80 h 222"/>
                <a:gd name="T4" fmla="*/ 195 w 279"/>
                <a:gd name="T5" fmla="*/ 84 h 222"/>
                <a:gd name="T6" fmla="*/ 193 w 279"/>
                <a:gd name="T7" fmla="*/ 68 h 222"/>
                <a:gd name="T8" fmla="*/ 190 w 279"/>
                <a:gd name="T9" fmla="*/ 54 h 222"/>
                <a:gd name="T10" fmla="*/ 183 w 279"/>
                <a:gd name="T11" fmla="*/ 32 h 222"/>
                <a:gd name="T12" fmla="*/ 184 w 279"/>
                <a:gd name="T13" fmla="*/ 27 h 222"/>
                <a:gd name="T14" fmla="*/ 184 w 279"/>
                <a:gd name="T15" fmla="*/ 24 h 222"/>
                <a:gd name="T16" fmla="*/ 241 w 279"/>
                <a:gd name="T17" fmla="*/ 0 h 222"/>
                <a:gd name="T18" fmla="*/ 139 w 279"/>
                <a:gd name="T19" fmla="*/ 28 h 222"/>
                <a:gd name="T20" fmla="*/ 123 w 279"/>
                <a:gd name="T21" fmla="*/ 36 h 222"/>
                <a:gd name="T22" fmla="*/ 112 w 279"/>
                <a:gd name="T23" fmla="*/ 52 h 222"/>
                <a:gd name="T24" fmla="*/ 107 w 279"/>
                <a:gd name="T25" fmla="*/ 66 h 222"/>
                <a:gd name="T26" fmla="*/ 98 w 279"/>
                <a:gd name="T27" fmla="*/ 84 h 222"/>
                <a:gd name="T28" fmla="*/ 103 w 279"/>
                <a:gd name="T29" fmla="*/ 86 h 222"/>
                <a:gd name="T30" fmla="*/ 101 w 279"/>
                <a:gd name="T31" fmla="*/ 93 h 222"/>
                <a:gd name="T32" fmla="*/ 102 w 279"/>
                <a:gd name="T33" fmla="*/ 107 h 222"/>
                <a:gd name="T34" fmla="*/ 94 w 279"/>
                <a:gd name="T35" fmla="*/ 114 h 222"/>
                <a:gd name="T36" fmla="*/ 84 w 279"/>
                <a:gd name="T37" fmla="*/ 123 h 222"/>
                <a:gd name="T38" fmla="*/ 66 w 279"/>
                <a:gd name="T39" fmla="*/ 128 h 222"/>
                <a:gd name="T40" fmla="*/ 51 w 279"/>
                <a:gd name="T41" fmla="*/ 124 h 222"/>
                <a:gd name="T42" fmla="*/ 24 w 279"/>
                <a:gd name="T43" fmla="*/ 130 h 222"/>
                <a:gd name="T44" fmla="*/ 16 w 279"/>
                <a:gd name="T45" fmla="*/ 144 h 222"/>
                <a:gd name="T46" fmla="*/ 20 w 279"/>
                <a:gd name="T47" fmla="*/ 150 h 222"/>
                <a:gd name="T48" fmla="*/ 26 w 279"/>
                <a:gd name="T49" fmla="*/ 156 h 222"/>
                <a:gd name="T50" fmla="*/ 20 w 279"/>
                <a:gd name="T51" fmla="*/ 166 h 222"/>
                <a:gd name="T52" fmla="*/ 4 w 279"/>
                <a:gd name="T53" fmla="*/ 182 h 222"/>
                <a:gd name="T54" fmla="*/ 1 w 279"/>
                <a:gd name="T55" fmla="*/ 198 h 222"/>
                <a:gd name="T56" fmla="*/ 155 w 279"/>
                <a:gd name="T57" fmla="*/ 173 h 222"/>
                <a:gd name="T58" fmla="*/ 177 w 279"/>
                <a:gd name="T59" fmla="*/ 193 h 222"/>
                <a:gd name="T60" fmla="*/ 208 w 279"/>
                <a:gd name="T61" fmla="*/ 206 h 222"/>
                <a:gd name="T62" fmla="*/ 212 w 279"/>
                <a:gd name="T63" fmla="*/ 211 h 222"/>
                <a:gd name="T64" fmla="*/ 210 w 279"/>
                <a:gd name="T65" fmla="*/ 222 h 222"/>
                <a:gd name="T66" fmla="*/ 215 w 279"/>
                <a:gd name="T67" fmla="*/ 218 h 222"/>
                <a:gd name="T68" fmla="*/ 220 w 279"/>
                <a:gd name="T69" fmla="*/ 219 h 222"/>
                <a:gd name="T70" fmla="*/ 239 w 279"/>
                <a:gd name="T71" fmla="*/ 207 h 222"/>
                <a:gd name="T72" fmla="*/ 251 w 279"/>
                <a:gd name="T73" fmla="*/ 200 h 222"/>
                <a:gd name="T74" fmla="*/ 236 w 279"/>
                <a:gd name="T75" fmla="*/ 213 h 222"/>
                <a:gd name="T76" fmla="*/ 270 w 279"/>
                <a:gd name="T77" fmla="*/ 190 h 222"/>
                <a:gd name="T78" fmla="*/ 271 w 279"/>
                <a:gd name="T79" fmla="*/ 185 h 222"/>
                <a:gd name="T80" fmla="*/ 265 w 279"/>
                <a:gd name="T81" fmla="*/ 188 h 222"/>
                <a:gd name="T82" fmla="*/ 260 w 279"/>
                <a:gd name="T83" fmla="*/ 192 h 222"/>
                <a:gd name="T84" fmla="*/ 256 w 279"/>
                <a:gd name="T85" fmla="*/ 197 h 222"/>
                <a:gd name="T86" fmla="*/ 258 w 279"/>
                <a:gd name="T87" fmla="*/ 190 h 222"/>
                <a:gd name="T88" fmla="*/ 262 w 279"/>
                <a:gd name="T89" fmla="*/ 183 h 222"/>
                <a:gd name="T90" fmla="*/ 259 w 279"/>
                <a:gd name="T91" fmla="*/ 181 h 222"/>
                <a:gd name="T92" fmla="*/ 248 w 279"/>
                <a:gd name="T93" fmla="*/ 193 h 222"/>
                <a:gd name="T94" fmla="*/ 235 w 279"/>
                <a:gd name="T95" fmla="*/ 197 h 222"/>
                <a:gd name="T96" fmla="*/ 225 w 279"/>
                <a:gd name="T97" fmla="*/ 201 h 222"/>
                <a:gd name="T98" fmla="*/ 219 w 279"/>
                <a:gd name="T99" fmla="*/ 205 h 222"/>
                <a:gd name="T100" fmla="*/ 217 w 279"/>
                <a:gd name="T101" fmla="*/ 209 h 222"/>
                <a:gd name="T102" fmla="*/ 213 w 279"/>
                <a:gd name="T103" fmla="*/ 211 h 222"/>
                <a:gd name="T104" fmla="*/ 217 w 279"/>
                <a:gd name="T105" fmla="*/ 201 h 222"/>
                <a:gd name="T106" fmla="*/ 219 w 279"/>
                <a:gd name="T107" fmla="*/ 190 h 222"/>
                <a:gd name="T108" fmla="*/ 215 w 279"/>
                <a:gd name="T109" fmla="*/ 178 h 222"/>
                <a:gd name="T110" fmla="*/ 210 w 279"/>
                <a:gd name="T111" fmla="*/ 152 h 222"/>
                <a:gd name="T112" fmla="*/ 209 w 279"/>
                <a:gd name="T113" fmla="*/ 114 h 222"/>
                <a:gd name="T114" fmla="*/ 209 w 279"/>
                <a:gd name="T115" fmla="*/ 114 h 222"/>
                <a:gd name="T116" fmla="*/ 203 w 279"/>
                <a:gd name="T117" fmla="*/ 9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79" h="222">
                  <a:moveTo>
                    <a:pt x="203" y="91"/>
                  </a:moveTo>
                  <a:cubicBezTo>
                    <a:pt x="202" y="88"/>
                    <a:pt x="201" y="86"/>
                    <a:pt x="201" y="82"/>
                  </a:cubicBezTo>
                  <a:cubicBezTo>
                    <a:pt x="200" y="82"/>
                    <a:pt x="200" y="81"/>
                    <a:pt x="200" y="81"/>
                  </a:cubicBezTo>
                  <a:cubicBezTo>
                    <a:pt x="200" y="81"/>
                    <a:pt x="200" y="80"/>
                    <a:pt x="200" y="80"/>
                  </a:cubicBezTo>
                  <a:cubicBezTo>
                    <a:pt x="200" y="80"/>
                    <a:pt x="200" y="80"/>
                    <a:pt x="200" y="80"/>
                  </a:cubicBezTo>
                  <a:cubicBezTo>
                    <a:pt x="198" y="75"/>
                    <a:pt x="195" y="84"/>
                    <a:pt x="195" y="84"/>
                  </a:cubicBezTo>
                  <a:cubicBezTo>
                    <a:pt x="195" y="84"/>
                    <a:pt x="195" y="80"/>
                    <a:pt x="195" y="75"/>
                  </a:cubicBezTo>
                  <a:cubicBezTo>
                    <a:pt x="195" y="73"/>
                    <a:pt x="194" y="70"/>
                    <a:pt x="193" y="68"/>
                  </a:cubicBezTo>
                  <a:cubicBezTo>
                    <a:pt x="193" y="67"/>
                    <a:pt x="192" y="66"/>
                    <a:pt x="192" y="65"/>
                  </a:cubicBezTo>
                  <a:cubicBezTo>
                    <a:pt x="190" y="61"/>
                    <a:pt x="190" y="59"/>
                    <a:pt x="190" y="54"/>
                  </a:cubicBezTo>
                  <a:cubicBezTo>
                    <a:pt x="190" y="46"/>
                    <a:pt x="190" y="42"/>
                    <a:pt x="186" y="38"/>
                  </a:cubicBezTo>
                  <a:cubicBezTo>
                    <a:pt x="185" y="36"/>
                    <a:pt x="184" y="34"/>
                    <a:pt x="183" y="32"/>
                  </a:cubicBezTo>
                  <a:cubicBezTo>
                    <a:pt x="183" y="31"/>
                    <a:pt x="183" y="30"/>
                    <a:pt x="183" y="28"/>
                  </a:cubicBezTo>
                  <a:cubicBezTo>
                    <a:pt x="183" y="28"/>
                    <a:pt x="183" y="27"/>
                    <a:pt x="184" y="27"/>
                  </a:cubicBezTo>
                  <a:cubicBezTo>
                    <a:pt x="184" y="27"/>
                    <a:pt x="184" y="27"/>
                    <a:pt x="184" y="26"/>
                  </a:cubicBezTo>
                  <a:cubicBezTo>
                    <a:pt x="184" y="25"/>
                    <a:pt x="184" y="25"/>
                    <a:pt x="184" y="24"/>
                  </a:cubicBezTo>
                  <a:cubicBezTo>
                    <a:pt x="183" y="20"/>
                    <a:pt x="181" y="17"/>
                    <a:pt x="181" y="17"/>
                  </a:cubicBezTo>
                  <a:cubicBezTo>
                    <a:pt x="241" y="0"/>
                    <a:pt x="241" y="0"/>
                    <a:pt x="241" y="0"/>
                  </a:cubicBezTo>
                  <a:cubicBezTo>
                    <a:pt x="147" y="26"/>
                    <a:pt x="147" y="26"/>
                    <a:pt x="147" y="26"/>
                  </a:cubicBezTo>
                  <a:cubicBezTo>
                    <a:pt x="147" y="26"/>
                    <a:pt x="141" y="28"/>
                    <a:pt x="139" y="28"/>
                  </a:cubicBezTo>
                  <a:cubicBezTo>
                    <a:pt x="137" y="28"/>
                    <a:pt x="135" y="27"/>
                    <a:pt x="133" y="28"/>
                  </a:cubicBezTo>
                  <a:cubicBezTo>
                    <a:pt x="131" y="30"/>
                    <a:pt x="126" y="33"/>
                    <a:pt x="123" y="36"/>
                  </a:cubicBezTo>
                  <a:cubicBezTo>
                    <a:pt x="121" y="38"/>
                    <a:pt x="118" y="44"/>
                    <a:pt x="117" y="45"/>
                  </a:cubicBezTo>
                  <a:cubicBezTo>
                    <a:pt x="116" y="47"/>
                    <a:pt x="113" y="49"/>
                    <a:pt x="112" y="52"/>
                  </a:cubicBezTo>
                  <a:cubicBezTo>
                    <a:pt x="111" y="55"/>
                    <a:pt x="110" y="58"/>
                    <a:pt x="109" y="59"/>
                  </a:cubicBezTo>
                  <a:cubicBezTo>
                    <a:pt x="109" y="61"/>
                    <a:pt x="108" y="65"/>
                    <a:pt x="107" y="66"/>
                  </a:cubicBezTo>
                  <a:cubicBezTo>
                    <a:pt x="106" y="68"/>
                    <a:pt x="95" y="81"/>
                    <a:pt x="95" y="81"/>
                  </a:cubicBezTo>
                  <a:cubicBezTo>
                    <a:pt x="98" y="84"/>
                    <a:pt x="98" y="84"/>
                    <a:pt x="98" y="84"/>
                  </a:cubicBezTo>
                  <a:cubicBezTo>
                    <a:pt x="98" y="84"/>
                    <a:pt x="99" y="85"/>
                    <a:pt x="100" y="84"/>
                  </a:cubicBezTo>
                  <a:cubicBezTo>
                    <a:pt x="101" y="83"/>
                    <a:pt x="102" y="85"/>
                    <a:pt x="103" y="86"/>
                  </a:cubicBezTo>
                  <a:cubicBezTo>
                    <a:pt x="103" y="87"/>
                    <a:pt x="103" y="89"/>
                    <a:pt x="101" y="90"/>
                  </a:cubicBezTo>
                  <a:cubicBezTo>
                    <a:pt x="99" y="91"/>
                    <a:pt x="99" y="91"/>
                    <a:pt x="101" y="93"/>
                  </a:cubicBezTo>
                  <a:cubicBezTo>
                    <a:pt x="102" y="94"/>
                    <a:pt x="105" y="98"/>
                    <a:pt x="105" y="101"/>
                  </a:cubicBezTo>
                  <a:cubicBezTo>
                    <a:pt x="106" y="103"/>
                    <a:pt x="105" y="107"/>
                    <a:pt x="102" y="107"/>
                  </a:cubicBezTo>
                  <a:cubicBezTo>
                    <a:pt x="99" y="107"/>
                    <a:pt x="97" y="107"/>
                    <a:pt x="97" y="110"/>
                  </a:cubicBezTo>
                  <a:cubicBezTo>
                    <a:pt x="97" y="110"/>
                    <a:pt x="95" y="112"/>
                    <a:pt x="94" y="114"/>
                  </a:cubicBezTo>
                  <a:cubicBezTo>
                    <a:pt x="93" y="116"/>
                    <a:pt x="93" y="117"/>
                    <a:pt x="90" y="119"/>
                  </a:cubicBezTo>
                  <a:cubicBezTo>
                    <a:pt x="88" y="120"/>
                    <a:pt x="84" y="122"/>
                    <a:pt x="84" y="123"/>
                  </a:cubicBezTo>
                  <a:cubicBezTo>
                    <a:pt x="84" y="123"/>
                    <a:pt x="80" y="121"/>
                    <a:pt x="74" y="123"/>
                  </a:cubicBezTo>
                  <a:cubicBezTo>
                    <a:pt x="68" y="125"/>
                    <a:pt x="66" y="128"/>
                    <a:pt x="66" y="128"/>
                  </a:cubicBezTo>
                  <a:cubicBezTo>
                    <a:pt x="66" y="128"/>
                    <a:pt x="63" y="128"/>
                    <a:pt x="60" y="126"/>
                  </a:cubicBezTo>
                  <a:cubicBezTo>
                    <a:pt x="57" y="124"/>
                    <a:pt x="54" y="124"/>
                    <a:pt x="51" y="124"/>
                  </a:cubicBezTo>
                  <a:cubicBezTo>
                    <a:pt x="48" y="124"/>
                    <a:pt x="42" y="126"/>
                    <a:pt x="40" y="127"/>
                  </a:cubicBezTo>
                  <a:cubicBezTo>
                    <a:pt x="38" y="127"/>
                    <a:pt x="29" y="128"/>
                    <a:pt x="24" y="130"/>
                  </a:cubicBezTo>
                  <a:cubicBezTo>
                    <a:pt x="19" y="133"/>
                    <a:pt x="16" y="134"/>
                    <a:pt x="16" y="136"/>
                  </a:cubicBezTo>
                  <a:cubicBezTo>
                    <a:pt x="16" y="139"/>
                    <a:pt x="16" y="144"/>
                    <a:pt x="16" y="144"/>
                  </a:cubicBezTo>
                  <a:cubicBezTo>
                    <a:pt x="16" y="144"/>
                    <a:pt x="19" y="144"/>
                    <a:pt x="19" y="146"/>
                  </a:cubicBezTo>
                  <a:cubicBezTo>
                    <a:pt x="19" y="149"/>
                    <a:pt x="19" y="151"/>
                    <a:pt x="20" y="150"/>
                  </a:cubicBezTo>
                  <a:cubicBezTo>
                    <a:pt x="21" y="150"/>
                    <a:pt x="22" y="149"/>
                    <a:pt x="24" y="151"/>
                  </a:cubicBezTo>
                  <a:cubicBezTo>
                    <a:pt x="25" y="153"/>
                    <a:pt x="26" y="154"/>
                    <a:pt x="26" y="156"/>
                  </a:cubicBezTo>
                  <a:cubicBezTo>
                    <a:pt x="25" y="157"/>
                    <a:pt x="24" y="159"/>
                    <a:pt x="22" y="161"/>
                  </a:cubicBezTo>
                  <a:cubicBezTo>
                    <a:pt x="20" y="163"/>
                    <a:pt x="20" y="165"/>
                    <a:pt x="20" y="166"/>
                  </a:cubicBezTo>
                  <a:cubicBezTo>
                    <a:pt x="20" y="167"/>
                    <a:pt x="18" y="169"/>
                    <a:pt x="16" y="170"/>
                  </a:cubicBezTo>
                  <a:cubicBezTo>
                    <a:pt x="14" y="172"/>
                    <a:pt x="6" y="179"/>
                    <a:pt x="4" y="182"/>
                  </a:cubicBezTo>
                  <a:cubicBezTo>
                    <a:pt x="1" y="186"/>
                    <a:pt x="0" y="188"/>
                    <a:pt x="0" y="188"/>
                  </a:cubicBezTo>
                  <a:cubicBezTo>
                    <a:pt x="1" y="198"/>
                    <a:pt x="1" y="198"/>
                    <a:pt x="1" y="198"/>
                  </a:cubicBezTo>
                  <a:cubicBezTo>
                    <a:pt x="142" y="170"/>
                    <a:pt x="142" y="170"/>
                    <a:pt x="142" y="170"/>
                  </a:cubicBezTo>
                  <a:cubicBezTo>
                    <a:pt x="142" y="170"/>
                    <a:pt x="149" y="168"/>
                    <a:pt x="155" y="173"/>
                  </a:cubicBezTo>
                  <a:cubicBezTo>
                    <a:pt x="161" y="178"/>
                    <a:pt x="164" y="185"/>
                    <a:pt x="168" y="189"/>
                  </a:cubicBezTo>
                  <a:cubicBezTo>
                    <a:pt x="171" y="192"/>
                    <a:pt x="176" y="192"/>
                    <a:pt x="177" y="193"/>
                  </a:cubicBezTo>
                  <a:cubicBezTo>
                    <a:pt x="179" y="195"/>
                    <a:pt x="209" y="202"/>
                    <a:pt x="209" y="202"/>
                  </a:cubicBezTo>
                  <a:cubicBezTo>
                    <a:pt x="208" y="206"/>
                    <a:pt x="208" y="206"/>
                    <a:pt x="208" y="206"/>
                  </a:cubicBezTo>
                  <a:cubicBezTo>
                    <a:pt x="208" y="205"/>
                    <a:pt x="211" y="208"/>
                    <a:pt x="211" y="208"/>
                  </a:cubicBezTo>
                  <a:cubicBezTo>
                    <a:pt x="212" y="211"/>
                    <a:pt x="212" y="211"/>
                    <a:pt x="212" y="211"/>
                  </a:cubicBezTo>
                  <a:cubicBezTo>
                    <a:pt x="212" y="211"/>
                    <a:pt x="209" y="213"/>
                    <a:pt x="208" y="216"/>
                  </a:cubicBezTo>
                  <a:cubicBezTo>
                    <a:pt x="207" y="219"/>
                    <a:pt x="207" y="222"/>
                    <a:pt x="210" y="222"/>
                  </a:cubicBezTo>
                  <a:cubicBezTo>
                    <a:pt x="213" y="222"/>
                    <a:pt x="212" y="221"/>
                    <a:pt x="212" y="220"/>
                  </a:cubicBezTo>
                  <a:cubicBezTo>
                    <a:pt x="213" y="219"/>
                    <a:pt x="214" y="217"/>
                    <a:pt x="215" y="218"/>
                  </a:cubicBezTo>
                  <a:cubicBezTo>
                    <a:pt x="215" y="219"/>
                    <a:pt x="216" y="220"/>
                    <a:pt x="215" y="221"/>
                  </a:cubicBezTo>
                  <a:cubicBezTo>
                    <a:pt x="214" y="222"/>
                    <a:pt x="219" y="219"/>
                    <a:pt x="220" y="219"/>
                  </a:cubicBezTo>
                  <a:cubicBezTo>
                    <a:pt x="221" y="218"/>
                    <a:pt x="222" y="218"/>
                    <a:pt x="226" y="215"/>
                  </a:cubicBezTo>
                  <a:cubicBezTo>
                    <a:pt x="230" y="213"/>
                    <a:pt x="236" y="209"/>
                    <a:pt x="239" y="207"/>
                  </a:cubicBezTo>
                  <a:cubicBezTo>
                    <a:pt x="242" y="205"/>
                    <a:pt x="245" y="205"/>
                    <a:pt x="246" y="203"/>
                  </a:cubicBezTo>
                  <a:cubicBezTo>
                    <a:pt x="248" y="202"/>
                    <a:pt x="251" y="200"/>
                    <a:pt x="251" y="200"/>
                  </a:cubicBezTo>
                  <a:cubicBezTo>
                    <a:pt x="252" y="201"/>
                    <a:pt x="250" y="203"/>
                    <a:pt x="245" y="206"/>
                  </a:cubicBezTo>
                  <a:cubicBezTo>
                    <a:pt x="240" y="209"/>
                    <a:pt x="235" y="212"/>
                    <a:pt x="236" y="213"/>
                  </a:cubicBezTo>
                  <a:cubicBezTo>
                    <a:pt x="237" y="214"/>
                    <a:pt x="243" y="214"/>
                    <a:pt x="255" y="204"/>
                  </a:cubicBezTo>
                  <a:cubicBezTo>
                    <a:pt x="266" y="194"/>
                    <a:pt x="265" y="194"/>
                    <a:pt x="270" y="190"/>
                  </a:cubicBezTo>
                  <a:cubicBezTo>
                    <a:pt x="275" y="187"/>
                    <a:pt x="279" y="183"/>
                    <a:pt x="278" y="182"/>
                  </a:cubicBezTo>
                  <a:cubicBezTo>
                    <a:pt x="277" y="181"/>
                    <a:pt x="273" y="184"/>
                    <a:pt x="271" y="185"/>
                  </a:cubicBezTo>
                  <a:cubicBezTo>
                    <a:pt x="269" y="186"/>
                    <a:pt x="267" y="185"/>
                    <a:pt x="267" y="185"/>
                  </a:cubicBezTo>
                  <a:cubicBezTo>
                    <a:pt x="265" y="188"/>
                    <a:pt x="265" y="188"/>
                    <a:pt x="265" y="188"/>
                  </a:cubicBezTo>
                  <a:cubicBezTo>
                    <a:pt x="262" y="188"/>
                    <a:pt x="262" y="188"/>
                    <a:pt x="262" y="188"/>
                  </a:cubicBezTo>
                  <a:cubicBezTo>
                    <a:pt x="262" y="188"/>
                    <a:pt x="261" y="191"/>
                    <a:pt x="260" y="192"/>
                  </a:cubicBezTo>
                  <a:cubicBezTo>
                    <a:pt x="260" y="193"/>
                    <a:pt x="259" y="193"/>
                    <a:pt x="259" y="194"/>
                  </a:cubicBezTo>
                  <a:cubicBezTo>
                    <a:pt x="259" y="194"/>
                    <a:pt x="258" y="198"/>
                    <a:pt x="256" y="197"/>
                  </a:cubicBezTo>
                  <a:cubicBezTo>
                    <a:pt x="255" y="195"/>
                    <a:pt x="253" y="195"/>
                    <a:pt x="254" y="193"/>
                  </a:cubicBezTo>
                  <a:cubicBezTo>
                    <a:pt x="256" y="192"/>
                    <a:pt x="257" y="191"/>
                    <a:pt x="258" y="190"/>
                  </a:cubicBezTo>
                  <a:cubicBezTo>
                    <a:pt x="258" y="189"/>
                    <a:pt x="259" y="188"/>
                    <a:pt x="259" y="187"/>
                  </a:cubicBezTo>
                  <a:cubicBezTo>
                    <a:pt x="259" y="186"/>
                    <a:pt x="261" y="184"/>
                    <a:pt x="262" y="183"/>
                  </a:cubicBezTo>
                  <a:cubicBezTo>
                    <a:pt x="263" y="183"/>
                    <a:pt x="265" y="183"/>
                    <a:pt x="265" y="182"/>
                  </a:cubicBezTo>
                  <a:cubicBezTo>
                    <a:pt x="265" y="181"/>
                    <a:pt x="261" y="180"/>
                    <a:pt x="259" y="181"/>
                  </a:cubicBezTo>
                  <a:cubicBezTo>
                    <a:pt x="257" y="183"/>
                    <a:pt x="256" y="187"/>
                    <a:pt x="255" y="188"/>
                  </a:cubicBezTo>
                  <a:cubicBezTo>
                    <a:pt x="255" y="189"/>
                    <a:pt x="250" y="191"/>
                    <a:pt x="248" y="193"/>
                  </a:cubicBezTo>
                  <a:cubicBezTo>
                    <a:pt x="246" y="194"/>
                    <a:pt x="239" y="197"/>
                    <a:pt x="235" y="197"/>
                  </a:cubicBezTo>
                  <a:cubicBezTo>
                    <a:pt x="235" y="197"/>
                    <a:pt x="235" y="197"/>
                    <a:pt x="235" y="197"/>
                  </a:cubicBezTo>
                  <a:cubicBezTo>
                    <a:pt x="235" y="197"/>
                    <a:pt x="234" y="201"/>
                    <a:pt x="232" y="201"/>
                  </a:cubicBezTo>
                  <a:cubicBezTo>
                    <a:pt x="229" y="201"/>
                    <a:pt x="227" y="200"/>
                    <a:pt x="225" y="201"/>
                  </a:cubicBezTo>
                  <a:cubicBezTo>
                    <a:pt x="224" y="202"/>
                    <a:pt x="224" y="204"/>
                    <a:pt x="224" y="204"/>
                  </a:cubicBezTo>
                  <a:cubicBezTo>
                    <a:pt x="224" y="204"/>
                    <a:pt x="220" y="204"/>
                    <a:pt x="219" y="205"/>
                  </a:cubicBezTo>
                  <a:cubicBezTo>
                    <a:pt x="218" y="206"/>
                    <a:pt x="218" y="209"/>
                    <a:pt x="218" y="209"/>
                  </a:cubicBezTo>
                  <a:cubicBezTo>
                    <a:pt x="218" y="209"/>
                    <a:pt x="217" y="208"/>
                    <a:pt x="217" y="209"/>
                  </a:cubicBezTo>
                  <a:cubicBezTo>
                    <a:pt x="216" y="209"/>
                    <a:pt x="216" y="211"/>
                    <a:pt x="216" y="211"/>
                  </a:cubicBezTo>
                  <a:cubicBezTo>
                    <a:pt x="216" y="211"/>
                    <a:pt x="213" y="211"/>
                    <a:pt x="213" y="211"/>
                  </a:cubicBezTo>
                  <a:cubicBezTo>
                    <a:pt x="212" y="208"/>
                    <a:pt x="212" y="208"/>
                    <a:pt x="212" y="208"/>
                  </a:cubicBezTo>
                  <a:cubicBezTo>
                    <a:pt x="212" y="208"/>
                    <a:pt x="217" y="204"/>
                    <a:pt x="217" y="201"/>
                  </a:cubicBezTo>
                  <a:cubicBezTo>
                    <a:pt x="214" y="197"/>
                    <a:pt x="214" y="197"/>
                    <a:pt x="214" y="197"/>
                  </a:cubicBezTo>
                  <a:cubicBezTo>
                    <a:pt x="219" y="190"/>
                    <a:pt x="219" y="190"/>
                    <a:pt x="219" y="190"/>
                  </a:cubicBezTo>
                  <a:cubicBezTo>
                    <a:pt x="219" y="190"/>
                    <a:pt x="216" y="186"/>
                    <a:pt x="215" y="180"/>
                  </a:cubicBezTo>
                  <a:cubicBezTo>
                    <a:pt x="215" y="179"/>
                    <a:pt x="215" y="179"/>
                    <a:pt x="215" y="178"/>
                  </a:cubicBezTo>
                  <a:cubicBezTo>
                    <a:pt x="214" y="175"/>
                    <a:pt x="213" y="172"/>
                    <a:pt x="213" y="170"/>
                  </a:cubicBezTo>
                  <a:cubicBezTo>
                    <a:pt x="212" y="167"/>
                    <a:pt x="211" y="154"/>
                    <a:pt x="210" y="152"/>
                  </a:cubicBezTo>
                  <a:cubicBezTo>
                    <a:pt x="210" y="149"/>
                    <a:pt x="209" y="124"/>
                    <a:pt x="209" y="114"/>
                  </a:cubicBezTo>
                  <a:cubicBezTo>
                    <a:pt x="209" y="114"/>
                    <a:pt x="209" y="114"/>
                    <a:pt x="209" y="114"/>
                  </a:cubicBezTo>
                  <a:cubicBezTo>
                    <a:pt x="208" y="114"/>
                    <a:pt x="208" y="114"/>
                    <a:pt x="208" y="114"/>
                  </a:cubicBezTo>
                  <a:cubicBezTo>
                    <a:pt x="209" y="114"/>
                    <a:pt x="209" y="114"/>
                    <a:pt x="209" y="114"/>
                  </a:cubicBezTo>
                  <a:cubicBezTo>
                    <a:pt x="209" y="114"/>
                    <a:pt x="206" y="106"/>
                    <a:pt x="206" y="100"/>
                  </a:cubicBezTo>
                  <a:cubicBezTo>
                    <a:pt x="205" y="97"/>
                    <a:pt x="204" y="94"/>
                    <a:pt x="203" y="9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1282"/>
            <p:cNvSpPr>
              <a:spLocks/>
            </p:cNvSpPr>
            <p:nvPr/>
          </p:nvSpPr>
          <p:spPr bwMode="auto">
            <a:xfrm>
              <a:off x="5004207" y="833097"/>
              <a:ext cx="143289" cy="272583"/>
            </a:xfrm>
            <a:custGeom>
              <a:avLst/>
              <a:gdLst>
                <a:gd name="T0" fmla="*/ 55 w 63"/>
                <a:gd name="T1" fmla="*/ 95 h 123"/>
                <a:gd name="T2" fmla="*/ 20 w 63"/>
                <a:gd name="T3" fmla="*/ 0 h 123"/>
                <a:gd name="T4" fmla="*/ 18 w 63"/>
                <a:gd name="T5" fmla="*/ 2 h 123"/>
                <a:gd name="T6" fmla="*/ 14 w 63"/>
                <a:gd name="T7" fmla="*/ 2 h 123"/>
                <a:gd name="T8" fmla="*/ 11 w 63"/>
                <a:gd name="T9" fmla="*/ 5 h 123"/>
                <a:gd name="T10" fmla="*/ 10 w 63"/>
                <a:gd name="T11" fmla="*/ 7 h 123"/>
                <a:gd name="T12" fmla="*/ 11 w 63"/>
                <a:gd name="T13" fmla="*/ 13 h 123"/>
                <a:gd name="T14" fmla="*/ 11 w 63"/>
                <a:gd name="T15" fmla="*/ 14 h 123"/>
                <a:gd name="T16" fmla="*/ 12 w 63"/>
                <a:gd name="T17" fmla="*/ 21 h 123"/>
                <a:gd name="T18" fmla="*/ 12 w 63"/>
                <a:gd name="T19" fmla="*/ 25 h 123"/>
                <a:gd name="T20" fmla="*/ 12 w 63"/>
                <a:gd name="T21" fmla="*/ 29 h 123"/>
                <a:gd name="T22" fmla="*/ 14 w 63"/>
                <a:gd name="T23" fmla="*/ 34 h 123"/>
                <a:gd name="T24" fmla="*/ 15 w 63"/>
                <a:gd name="T25" fmla="*/ 36 h 123"/>
                <a:gd name="T26" fmla="*/ 10 w 63"/>
                <a:gd name="T27" fmla="*/ 50 h 123"/>
                <a:gd name="T28" fmla="*/ 10 w 63"/>
                <a:gd name="T29" fmla="*/ 50 h 123"/>
                <a:gd name="T30" fmla="*/ 8 w 63"/>
                <a:gd name="T31" fmla="*/ 51 h 123"/>
                <a:gd name="T32" fmla="*/ 5 w 63"/>
                <a:gd name="T33" fmla="*/ 53 h 123"/>
                <a:gd name="T34" fmla="*/ 5 w 63"/>
                <a:gd name="T35" fmla="*/ 55 h 123"/>
                <a:gd name="T36" fmla="*/ 6 w 63"/>
                <a:gd name="T37" fmla="*/ 62 h 123"/>
                <a:gd name="T38" fmla="*/ 6 w 63"/>
                <a:gd name="T39" fmla="*/ 71 h 123"/>
                <a:gd name="T40" fmla="*/ 6 w 63"/>
                <a:gd name="T41" fmla="*/ 78 h 123"/>
                <a:gd name="T42" fmla="*/ 5 w 63"/>
                <a:gd name="T43" fmla="*/ 79 h 123"/>
                <a:gd name="T44" fmla="*/ 5 w 63"/>
                <a:gd name="T45" fmla="*/ 80 h 123"/>
                <a:gd name="T46" fmla="*/ 4 w 63"/>
                <a:gd name="T47" fmla="*/ 80 h 123"/>
                <a:gd name="T48" fmla="*/ 2 w 63"/>
                <a:gd name="T49" fmla="*/ 83 h 123"/>
                <a:gd name="T50" fmla="*/ 2 w 63"/>
                <a:gd name="T51" fmla="*/ 87 h 123"/>
                <a:gd name="T52" fmla="*/ 2 w 63"/>
                <a:gd name="T53" fmla="*/ 88 h 123"/>
                <a:gd name="T54" fmla="*/ 1 w 63"/>
                <a:gd name="T55" fmla="*/ 90 h 123"/>
                <a:gd name="T56" fmla="*/ 1 w 63"/>
                <a:gd name="T57" fmla="*/ 90 h 123"/>
                <a:gd name="T58" fmla="*/ 0 w 63"/>
                <a:gd name="T59" fmla="*/ 91 h 123"/>
                <a:gd name="T60" fmla="*/ 1 w 63"/>
                <a:gd name="T61" fmla="*/ 92 h 123"/>
                <a:gd name="T62" fmla="*/ 5 w 63"/>
                <a:gd name="T63" fmla="*/ 103 h 123"/>
                <a:gd name="T64" fmla="*/ 5 w 63"/>
                <a:gd name="T65" fmla="*/ 103 h 123"/>
                <a:gd name="T66" fmla="*/ 5 w 63"/>
                <a:gd name="T67" fmla="*/ 107 h 123"/>
                <a:gd name="T68" fmla="*/ 6 w 63"/>
                <a:gd name="T69" fmla="*/ 110 h 123"/>
                <a:gd name="T70" fmla="*/ 7 w 63"/>
                <a:gd name="T71" fmla="*/ 110 h 123"/>
                <a:gd name="T72" fmla="*/ 7 w 63"/>
                <a:gd name="T73" fmla="*/ 111 h 123"/>
                <a:gd name="T74" fmla="*/ 7 w 63"/>
                <a:gd name="T75" fmla="*/ 111 h 123"/>
                <a:gd name="T76" fmla="*/ 6 w 63"/>
                <a:gd name="T77" fmla="*/ 113 h 123"/>
                <a:gd name="T78" fmla="*/ 5 w 63"/>
                <a:gd name="T79" fmla="*/ 115 h 123"/>
                <a:gd name="T80" fmla="*/ 6 w 63"/>
                <a:gd name="T81" fmla="*/ 120 h 123"/>
                <a:gd name="T82" fmla="*/ 6 w 63"/>
                <a:gd name="T83" fmla="*/ 123 h 123"/>
                <a:gd name="T84" fmla="*/ 5 w 63"/>
                <a:gd name="T85" fmla="*/ 115 h 123"/>
                <a:gd name="T86" fmla="*/ 5 w 63"/>
                <a:gd name="T87" fmla="*/ 115 h 123"/>
                <a:gd name="T88" fmla="*/ 5 w 63"/>
                <a:gd name="T89" fmla="*/ 114 h 123"/>
                <a:gd name="T90" fmla="*/ 5 w 63"/>
                <a:gd name="T91" fmla="*/ 123 h 123"/>
                <a:gd name="T92" fmla="*/ 47 w 63"/>
                <a:gd name="T93" fmla="*/ 115 h 123"/>
                <a:gd name="T94" fmla="*/ 48 w 63"/>
                <a:gd name="T95" fmla="*/ 110 h 123"/>
                <a:gd name="T96" fmla="*/ 49 w 63"/>
                <a:gd name="T97" fmla="*/ 110 h 123"/>
                <a:gd name="T98" fmla="*/ 49 w 63"/>
                <a:gd name="T99" fmla="*/ 110 h 123"/>
                <a:gd name="T100" fmla="*/ 51 w 63"/>
                <a:gd name="T101" fmla="*/ 109 h 123"/>
                <a:gd name="T102" fmla="*/ 52 w 63"/>
                <a:gd name="T103" fmla="*/ 109 h 123"/>
                <a:gd name="T104" fmla="*/ 55 w 63"/>
                <a:gd name="T105" fmla="*/ 106 h 123"/>
                <a:gd name="T106" fmla="*/ 56 w 63"/>
                <a:gd name="T107" fmla="*/ 105 h 123"/>
                <a:gd name="T108" fmla="*/ 61 w 63"/>
                <a:gd name="T109" fmla="*/ 105 h 123"/>
                <a:gd name="T110" fmla="*/ 56 w 63"/>
                <a:gd name="T111" fmla="*/ 105 h 123"/>
                <a:gd name="T112" fmla="*/ 55 w 63"/>
                <a:gd name="T113" fmla="*/ 106 h 123"/>
                <a:gd name="T114" fmla="*/ 56 w 63"/>
                <a:gd name="T115" fmla="*/ 105 h 123"/>
                <a:gd name="T116" fmla="*/ 61 w 63"/>
                <a:gd name="T117" fmla="*/ 106 h 123"/>
                <a:gd name="T118" fmla="*/ 63 w 63"/>
                <a:gd name="T119" fmla="*/ 103 h 123"/>
                <a:gd name="T120" fmla="*/ 55 w 63"/>
                <a:gd name="T121" fmla="*/ 9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 h="123">
                  <a:moveTo>
                    <a:pt x="55" y="95"/>
                  </a:moveTo>
                  <a:cubicBezTo>
                    <a:pt x="20" y="0"/>
                    <a:pt x="20" y="0"/>
                    <a:pt x="20" y="0"/>
                  </a:cubicBezTo>
                  <a:cubicBezTo>
                    <a:pt x="18" y="2"/>
                    <a:pt x="18" y="2"/>
                    <a:pt x="18" y="2"/>
                  </a:cubicBezTo>
                  <a:cubicBezTo>
                    <a:pt x="14" y="2"/>
                    <a:pt x="14" y="2"/>
                    <a:pt x="14" y="2"/>
                  </a:cubicBezTo>
                  <a:cubicBezTo>
                    <a:pt x="14" y="2"/>
                    <a:pt x="12" y="4"/>
                    <a:pt x="11" y="5"/>
                  </a:cubicBezTo>
                  <a:cubicBezTo>
                    <a:pt x="11" y="6"/>
                    <a:pt x="10" y="7"/>
                    <a:pt x="10" y="7"/>
                  </a:cubicBezTo>
                  <a:cubicBezTo>
                    <a:pt x="11" y="13"/>
                    <a:pt x="11" y="13"/>
                    <a:pt x="11" y="13"/>
                  </a:cubicBezTo>
                  <a:cubicBezTo>
                    <a:pt x="11" y="14"/>
                    <a:pt x="11" y="14"/>
                    <a:pt x="11" y="14"/>
                  </a:cubicBezTo>
                  <a:cubicBezTo>
                    <a:pt x="11" y="14"/>
                    <a:pt x="9" y="18"/>
                    <a:pt x="12" y="21"/>
                  </a:cubicBezTo>
                  <a:cubicBezTo>
                    <a:pt x="13" y="22"/>
                    <a:pt x="13" y="24"/>
                    <a:pt x="12" y="25"/>
                  </a:cubicBezTo>
                  <a:cubicBezTo>
                    <a:pt x="12" y="26"/>
                    <a:pt x="12" y="28"/>
                    <a:pt x="12" y="29"/>
                  </a:cubicBezTo>
                  <a:cubicBezTo>
                    <a:pt x="13" y="31"/>
                    <a:pt x="14" y="33"/>
                    <a:pt x="14" y="34"/>
                  </a:cubicBezTo>
                  <a:cubicBezTo>
                    <a:pt x="14" y="34"/>
                    <a:pt x="15" y="35"/>
                    <a:pt x="15" y="36"/>
                  </a:cubicBezTo>
                  <a:cubicBezTo>
                    <a:pt x="16" y="41"/>
                    <a:pt x="14" y="48"/>
                    <a:pt x="10" y="50"/>
                  </a:cubicBezTo>
                  <a:cubicBezTo>
                    <a:pt x="10" y="50"/>
                    <a:pt x="10" y="50"/>
                    <a:pt x="10" y="50"/>
                  </a:cubicBezTo>
                  <a:cubicBezTo>
                    <a:pt x="10" y="50"/>
                    <a:pt x="9" y="50"/>
                    <a:pt x="8" y="51"/>
                  </a:cubicBezTo>
                  <a:cubicBezTo>
                    <a:pt x="6" y="51"/>
                    <a:pt x="5" y="52"/>
                    <a:pt x="5" y="53"/>
                  </a:cubicBezTo>
                  <a:cubicBezTo>
                    <a:pt x="5" y="53"/>
                    <a:pt x="5" y="54"/>
                    <a:pt x="5" y="55"/>
                  </a:cubicBezTo>
                  <a:cubicBezTo>
                    <a:pt x="5" y="57"/>
                    <a:pt x="6" y="60"/>
                    <a:pt x="6" y="62"/>
                  </a:cubicBezTo>
                  <a:cubicBezTo>
                    <a:pt x="6" y="64"/>
                    <a:pt x="6" y="68"/>
                    <a:pt x="6" y="71"/>
                  </a:cubicBezTo>
                  <a:cubicBezTo>
                    <a:pt x="6" y="73"/>
                    <a:pt x="6" y="77"/>
                    <a:pt x="6" y="78"/>
                  </a:cubicBezTo>
                  <a:cubicBezTo>
                    <a:pt x="6" y="79"/>
                    <a:pt x="5" y="79"/>
                    <a:pt x="5" y="79"/>
                  </a:cubicBezTo>
                  <a:cubicBezTo>
                    <a:pt x="5" y="80"/>
                    <a:pt x="5" y="80"/>
                    <a:pt x="5" y="80"/>
                  </a:cubicBezTo>
                  <a:cubicBezTo>
                    <a:pt x="4" y="80"/>
                    <a:pt x="4" y="80"/>
                    <a:pt x="4" y="80"/>
                  </a:cubicBezTo>
                  <a:cubicBezTo>
                    <a:pt x="3" y="81"/>
                    <a:pt x="3" y="82"/>
                    <a:pt x="2" y="83"/>
                  </a:cubicBezTo>
                  <a:cubicBezTo>
                    <a:pt x="2" y="84"/>
                    <a:pt x="2" y="86"/>
                    <a:pt x="2" y="87"/>
                  </a:cubicBezTo>
                  <a:cubicBezTo>
                    <a:pt x="2" y="87"/>
                    <a:pt x="2" y="87"/>
                    <a:pt x="2" y="88"/>
                  </a:cubicBezTo>
                  <a:cubicBezTo>
                    <a:pt x="2" y="89"/>
                    <a:pt x="2" y="90"/>
                    <a:pt x="1" y="90"/>
                  </a:cubicBezTo>
                  <a:cubicBezTo>
                    <a:pt x="1" y="90"/>
                    <a:pt x="1" y="90"/>
                    <a:pt x="1" y="90"/>
                  </a:cubicBezTo>
                  <a:cubicBezTo>
                    <a:pt x="0" y="91"/>
                    <a:pt x="0" y="91"/>
                    <a:pt x="0" y="91"/>
                  </a:cubicBezTo>
                  <a:cubicBezTo>
                    <a:pt x="0" y="91"/>
                    <a:pt x="0" y="91"/>
                    <a:pt x="1" y="92"/>
                  </a:cubicBezTo>
                  <a:cubicBezTo>
                    <a:pt x="4" y="94"/>
                    <a:pt x="4" y="99"/>
                    <a:pt x="5" y="103"/>
                  </a:cubicBezTo>
                  <a:cubicBezTo>
                    <a:pt x="5" y="103"/>
                    <a:pt x="5" y="103"/>
                    <a:pt x="5" y="103"/>
                  </a:cubicBezTo>
                  <a:cubicBezTo>
                    <a:pt x="5" y="105"/>
                    <a:pt x="5" y="106"/>
                    <a:pt x="5" y="107"/>
                  </a:cubicBezTo>
                  <a:cubicBezTo>
                    <a:pt x="6" y="108"/>
                    <a:pt x="6" y="109"/>
                    <a:pt x="6" y="110"/>
                  </a:cubicBezTo>
                  <a:cubicBezTo>
                    <a:pt x="7" y="110"/>
                    <a:pt x="7" y="110"/>
                    <a:pt x="7" y="110"/>
                  </a:cubicBezTo>
                  <a:cubicBezTo>
                    <a:pt x="7" y="110"/>
                    <a:pt x="7" y="110"/>
                    <a:pt x="7" y="111"/>
                  </a:cubicBezTo>
                  <a:cubicBezTo>
                    <a:pt x="7" y="111"/>
                    <a:pt x="7" y="111"/>
                    <a:pt x="7" y="111"/>
                  </a:cubicBezTo>
                  <a:cubicBezTo>
                    <a:pt x="7" y="111"/>
                    <a:pt x="6" y="112"/>
                    <a:pt x="6" y="113"/>
                  </a:cubicBezTo>
                  <a:cubicBezTo>
                    <a:pt x="6" y="113"/>
                    <a:pt x="6" y="114"/>
                    <a:pt x="5" y="115"/>
                  </a:cubicBezTo>
                  <a:cubicBezTo>
                    <a:pt x="5" y="116"/>
                    <a:pt x="6" y="120"/>
                    <a:pt x="6" y="120"/>
                  </a:cubicBezTo>
                  <a:cubicBezTo>
                    <a:pt x="6" y="123"/>
                    <a:pt x="6" y="123"/>
                    <a:pt x="6" y="123"/>
                  </a:cubicBezTo>
                  <a:cubicBezTo>
                    <a:pt x="6" y="123"/>
                    <a:pt x="5" y="118"/>
                    <a:pt x="5" y="115"/>
                  </a:cubicBezTo>
                  <a:cubicBezTo>
                    <a:pt x="5" y="115"/>
                    <a:pt x="5" y="115"/>
                    <a:pt x="5" y="115"/>
                  </a:cubicBezTo>
                  <a:cubicBezTo>
                    <a:pt x="5" y="114"/>
                    <a:pt x="5" y="114"/>
                    <a:pt x="5" y="114"/>
                  </a:cubicBezTo>
                  <a:cubicBezTo>
                    <a:pt x="5" y="118"/>
                    <a:pt x="5" y="122"/>
                    <a:pt x="5" y="123"/>
                  </a:cubicBezTo>
                  <a:cubicBezTo>
                    <a:pt x="47" y="115"/>
                    <a:pt x="47" y="115"/>
                    <a:pt x="47" y="115"/>
                  </a:cubicBezTo>
                  <a:cubicBezTo>
                    <a:pt x="48" y="110"/>
                    <a:pt x="48" y="110"/>
                    <a:pt x="48" y="110"/>
                  </a:cubicBezTo>
                  <a:cubicBezTo>
                    <a:pt x="49" y="110"/>
                    <a:pt x="49" y="110"/>
                    <a:pt x="49" y="110"/>
                  </a:cubicBezTo>
                  <a:cubicBezTo>
                    <a:pt x="49" y="110"/>
                    <a:pt x="49" y="110"/>
                    <a:pt x="49" y="110"/>
                  </a:cubicBezTo>
                  <a:cubicBezTo>
                    <a:pt x="51" y="109"/>
                    <a:pt x="51" y="109"/>
                    <a:pt x="51" y="109"/>
                  </a:cubicBezTo>
                  <a:cubicBezTo>
                    <a:pt x="52" y="109"/>
                    <a:pt x="52" y="109"/>
                    <a:pt x="52" y="109"/>
                  </a:cubicBezTo>
                  <a:cubicBezTo>
                    <a:pt x="55" y="106"/>
                    <a:pt x="55" y="106"/>
                    <a:pt x="55" y="106"/>
                  </a:cubicBezTo>
                  <a:cubicBezTo>
                    <a:pt x="56" y="105"/>
                    <a:pt x="56" y="105"/>
                    <a:pt x="56" y="105"/>
                  </a:cubicBezTo>
                  <a:cubicBezTo>
                    <a:pt x="61" y="105"/>
                    <a:pt x="61" y="105"/>
                    <a:pt x="61" y="105"/>
                  </a:cubicBezTo>
                  <a:cubicBezTo>
                    <a:pt x="56" y="105"/>
                    <a:pt x="56" y="105"/>
                    <a:pt x="56" y="105"/>
                  </a:cubicBezTo>
                  <a:cubicBezTo>
                    <a:pt x="55" y="106"/>
                    <a:pt x="55" y="106"/>
                    <a:pt x="55" y="106"/>
                  </a:cubicBezTo>
                  <a:cubicBezTo>
                    <a:pt x="56" y="105"/>
                    <a:pt x="56" y="105"/>
                    <a:pt x="56" y="105"/>
                  </a:cubicBezTo>
                  <a:cubicBezTo>
                    <a:pt x="61" y="106"/>
                    <a:pt x="61" y="106"/>
                    <a:pt x="61" y="106"/>
                  </a:cubicBezTo>
                  <a:cubicBezTo>
                    <a:pt x="62" y="105"/>
                    <a:pt x="63" y="103"/>
                    <a:pt x="63" y="103"/>
                  </a:cubicBezTo>
                  <a:cubicBezTo>
                    <a:pt x="58" y="104"/>
                    <a:pt x="55" y="95"/>
                    <a:pt x="55" y="9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1283"/>
            <p:cNvSpPr>
              <a:spLocks/>
            </p:cNvSpPr>
            <p:nvPr/>
          </p:nvSpPr>
          <p:spPr bwMode="auto">
            <a:xfrm>
              <a:off x="4889015" y="867170"/>
              <a:ext cx="148907" cy="252140"/>
            </a:xfrm>
            <a:custGeom>
              <a:avLst/>
              <a:gdLst>
                <a:gd name="T0" fmla="*/ 55 w 65"/>
                <a:gd name="T1" fmla="*/ 99 h 114"/>
                <a:gd name="T2" fmla="*/ 56 w 65"/>
                <a:gd name="T3" fmla="*/ 97 h 114"/>
                <a:gd name="T4" fmla="*/ 55 w 65"/>
                <a:gd name="T5" fmla="*/ 89 h 114"/>
                <a:gd name="T6" fmla="*/ 54 w 65"/>
                <a:gd name="T7" fmla="*/ 82 h 114"/>
                <a:gd name="T8" fmla="*/ 53 w 65"/>
                <a:gd name="T9" fmla="*/ 81 h 114"/>
                <a:gd name="T10" fmla="*/ 50 w 65"/>
                <a:gd name="T11" fmla="*/ 76 h 114"/>
                <a:gd name="T12" fmla="*/ 52 w 65"/>
                <a:gd name="T13" fmla="*/ 70 h 114"/>
                <a:gd name="T14" fmla="*/ 52 w 65"/>
                <a:gd name="T15" fmla="*/ 67 h 114"/>
                <a:gd name="T16" fmla="*/ 54 w 65"/>
                <a:gd name="T17" fmla="*/ 65 h 114"/>
                <a:gd name="T18" fmla="*/ 56 w 65"/>
                <a:gd name="T19" fmla="*/ 60 h 114"/>
                <a:gd name="T20" fmla="*/ 55 w 65"/>
                <a:gd name="T21" fmla="*/ 40 h 114"/>
                <a:gd name="T22" fmla="*/ 55 w 65"/>
                <a:gd name="T23" fmla="*/ 38 h 114"/>
                <a:gd name="T24" fmla="*/ 56 w 65"/>
                <a:gd name="T25" fmla="*/ 36 h 114"/>
                <a:gd name="T26" fmla="*/ 58 w 65"/>
                <a:gd name="T27" fmla="*/ 35 h 114"/>
                <a:gd name="T28" fmla="*/ 59 w 65"/>
                <a:gd name="T29" fmla="*/ 35 h 114"/>
                <a:gd name="T30" fmla="*/ 64 w 65"/>
                <a:gd name="T31" fmla="*/ 28 h 114"/>
                <a:gd name="T32" fmla="*/ 64 w 65"/>
                <a:gd name="T33" fmla="*/ 21 h 114"/>
                <a:gd name="T34" fmla="*/ 63 w 65"/>
                <a:gd name="T35" fmla="*/ 16 h 114"/>
                <a:gd name="T36" fmla="*/ 62 w 65"/>
                <a:gd name="T37" fmla="*/ 10 h 114"/>
                <a:gd name="T38" fmla="*/ 60 w 65"/>
                <a:gd name="T39" fmla="*/ 4 h 114"/>
                <a:gd name="T40" fmla="*/ 0 w 65"/>
                <a:gd name="T41" fmla="*/ 17 h 114"/>
                <a:gd name="T42" fmla="*/ 0 w 65"/>
                <a:gd name="T43" fmla="*/ 17 h 114"/>
                <a:gd name="T44" fmla="*/ 3 w 65"/>
                <a:gd name="T45" fmla="*/ 26 h 114"/>
                <a:gd name="T46" fmla="*/ 2 w 65"/>
                <a:gd name="T47" fmla="*/ 30 h 114"/>
                <a:gd name="T48" fmla="*/ 8 w 65"/>
                <a:gd name="T49" fmla="*/ 41 h 114"/>
                <a:gd name="T50" fmla="*/ 9 w 65"/>
                <a:gd name="T51" fmla="*/ 54 h 114"/>
                <a:gd name="T52" fmla="*/ 11 w 65"/>
                <a:gd name="T53" fmla="*/ 66 h 114"/>
                <a:gd name="T54" fmla="*/ 13 w 65"/>
                <a:gd name="T55" fmla="*/ 69 h 114"/>
                <a:gd name="T56" fmla="*/ 14 w 65"/>
                <a:gd name="T57" fmla="*/ 75 h 114"/>
                <a:gd name="T58" fmla="*/ 14 w 65"/>
                <a:gd name="T59" fmla="*/ 81 h 114"/>
                <a:gd name="T60" fmla="*/ 16 w 65"/>
                <a:gd name="T61" fmla="*/ 79 h 114"/>
                <a:gd name="T62" fmla="*/ 19 w 65"/>
                <a:gd name="T63" fmla="*/ 80 h 114"/>
                <a:gd name="T64" fmla="*/ 20 w 65"/>
                <a:gd name="T65" fmla="*/ 82 h 114"/>
                <a:gd name="T66" fmla="*/ 25 w 65"/>
                <a:gd name="T67" fmla="*/ 99 h 114"/>
                <a:gd name="T68" fmla="*/ 26 w 65"/>
                <a:gd name="T69" fmla="*/ 107 h 114"/>
                <a:gd name="T70" fmla="*/ 28 w 65"/>
                <a:gd name="T71" fmla="*/ 114 h 114"/>
                <a:gd name="T72" fmla="*/ 55 w 65"/>
                <a:gd name="T73" fmla="*/ 9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 h="114">
                  <a:moveTo>
                    <a:pt x="55" y="99"/>
                  </a:moveTo>
                  <a:cubicBezTo>
                    <a:pt x="55" y="99"/>
                    <a:pt x="55" y="99"/>
                    <a:pt x="55" y="99"/>
                  </a:cubicBezTo>
                  <a:cubicBezTo>
                    <a:pt x="55" y="99"/>
                    <a:pt x="56" y="98"/>
                    <a:pt x="56" y="98"/>
                  </a:cubicBezTo>
                  <a:cubicBezTo>
                    <a:pt x="56" y="98"/>
                    <a:pt x="56" y="97"/>
                    <a:pt x="56" y="97"/>
                  </a:cubicBezTo>
                  <a:cubicBezTo>
                    <a:pt x="56" y="96"/>
                    <a:pt x="57" y="96"/>
                    <a:pt x="57" y="96"/>
                  </a:cubicBezTo>
                  <a:cubicBezTo>
                    <a:pt x="56" y="95"/>
                    <a:pt x="55" y="93"/>
                    <a:pt x="55" y="89"/>
                  </a:cubicBezTo>
                  <a:cubicBezTo>
                    <a:pt x="54" y="89"/>
                    <a:pt x="54" y="88"/>
                    <a:pt x="54" y="87"/>
                  </a:cubicBezTo>
                  <a:cubicBezTo>
                    <a:pt x="54" y="85"/>
                    <a:pt x="54" y="84"/>
                    <a:pt x="54" y="82"/>
                  </a:cubicBezTo>
                  <a:cubicBezTo>
                    <a:pt x="54" y="82"/>
                    <a:pt x="54" y="82"/>
                    <a:pt x="54" y="82"/>
                  </a:cubicBezTo>
                  <a:cubicBezTo>
                    <a:pt x="53" y="81"/>
                    <a:pt x="53" y="81"/>
                    <a:pt x="53" y="81"/>
                  </a:cubicBezTo>
                  <a:cubicBezTo>
                    <a:pt x="53" y="80"/>
                    <a:pt x="52" y="79"/>
                    <a:pt x="52" y="78"/>
                  </a:cubicBezTo>
                  <a:cubicBezTo>
                    <a:pt x="51" y="77"/>
                    <a:pt x="50" y="77"/>
                    <a:pt x="50" y="76"/>
                  </a:cubicBezTo>
                  <a:cubicBezTo>
                    <a:pt x="50" y="76"/>
                    <a:pt x="49" y="76"/>
                    <a:pt x="49" y="76"/>
                  </a:cubicBezTo>
                  <a:cubicBezTo>
                    <a:pt x="49" y="76"/>
                    <a:pt x="52" y="75"/>
                    <a:pt x="52" y="70"/>
                  </a:cubicBezTo>
                  <a:cubicBezTo>
                    <a:pt x="52" y="69"/>
                    <a:pt x="52" y="68"/>
                    <a:pt x="52" y="68"/>
                  </a:cubicBezTo>
                  <a:cubicBezTo>
                    <a:pt x="52" y="68"/>
                    <a:pt x="52" y="67"/>
                    <a:pt x="52" y="67"/>
                  </a:cubicBezTo>
                  <a:cubicBezTo>
                    <a:pt x="52" y="67"/>
                    <a:pt x="52" y="67"/>
                    <a:pt x="52" y="67"/>
                  </a:cubicBezTo>
                  <a:cubicBezTo>
                    <a:pt x="52" y="66"/>
                    <a:pt x="53" y="65"/>
                    <a:pt x="54" y="65"/>
                  </a:cubicBezTo>
                  <a:cubicBezTo>
                    <a:pt x="55" y="64"/>
                    <a:pt x="56" y="63"/>
                    <a:pt x="56" y="61"/>
                  </a:cubicBezTo>
                  <a:cubicBezTo>
                    <a:pt x="56" y="61"/>
                    <a:pt x="56" y="61"/>
                    <a:pt x="56" y="60"/>
                  </a:cubicBezTo>
                  <a:cubicBezTo>
                    <a:pt x="56" y="60"/>
                    <a:pt x="56" y="60"/>
                    <a:pt x="56" y="60"/>
                  </a:cubicBezTo>
                  <a:cubicBezTo>
                    <a:pt x="56" y="60"/>
                    <a:pt x="55" y="44"/>
                    <a:pt x="55" y="40"/>
                  </a:cubicBezTo>
                  <a:cubicBezTo>
                    <a:pt x="55" y="40"/>
                    <a:pt x="55" y="40"/>
                    <a:pt x="55" y="40"/>
                  </a:cubicBezTo>
                  <a:cubicBezTo>
                    <a:pt x="55" y="40"/>
                    <a:pt x="55" y="39"/>
                    <a:pt x="55" y="38"/>
                  </a:cubicBezTo>
                  <a:cubicBezTo>
                    <a:pt x="55" y="38"/>
                    <a:pt x="55" y="37"/>
                    <a:pt x="55" y="37"/>
                  </a:cubicBezTo>
                  <a:cubicBezTo>
                    <a:pt x="55" y="37"/>
                    <a:pt x="55" y="36"/>
                    <a:pt x="56" y="36"/>
                  </a:cubicBezTo>
                  <a:cubicBezTo>
                    <a:pt x="56" y="35"/>
                    <a:pt x="57" y="35"/>
                    <a:pt x="58" y="35"/>
                  </a:cubicBezTo>
                  <a:cubicBezTo>
                    <a:pt x="58" y="35"/>
                    <a:pt x="58" y="35"/>
                    <a:pt x="58" y="35"/>
                  </a:cubicBezTo>
                  <a:cubicBezTo>
                    <a:pt x="58" y="35"/>
                    <a:pt x="59" y="35"/>
                    <a:pt x="59" y="35"/>
                  </a:cubicBezTo>
                  <a:cubicBezTo>
                    <a:pt x="59" y="35"/>
                    <a:pt x="59" y="35"/>
                    <a:pt x="59" y="35"/>
                  </a:cubicBezTo>
                  <a:cubicBezTo>
                    <a:pt x="60" y="35"/>
                    <a:pt x="60" y="35"/>
                    <a:pt x="60" y="34"/>
                  </a:cubicBezTo>
                  <a:cubicBezTo>
                    <a:pt x="61" y="33"/>
                    <a:pt x="64" y="30"/>
                    <a:pt x="64" y="28"/>
                  </a:cubicBezTo>
                  <a:cubicBezTo>
                    <a:pt x="64" y="27"/>
                    <a:pt x="65" y="24"/>
                    <a:pt x="65" y="21"/>
                  </a:cubicBezTo>
                  <a:cubicBezTo>
                    <a:pt x="65" y="21"/>
                    <a:pt x="65" y="21"/>
                    <a:pt x="64" y="21"/>
                  </a:cubicBezTo>
                  <a:cubicBezTo>
                    <a:pt x="64" y="20"/>
                    <a:pt x="64" y="20"/>
                    <a:pt x="64" y="19"/>
                  </a:cubicBezTo>
                  <a:cubicBezTo>
                    <a:pt x="63" y="18"/>
                    <a:pt x="63" y="17"/>
                    <a:pt x="63" y="16"/>
                  </a:cubicBezTo>
                  <a:cubicBezTo>
                    <a:pt x="61" y="15"/>
                    <a:pt x="60" y="13"/>
                    <a:pt x="61" y="12"/>
                  </a:cubicBezTo>
                  <a:cubicBezTo>
                    <a:pt x="61" y="11"/>
                    <a:pt x="62" y="11"/>
                    <a:pt x="62" y="10"/>
                  </a:cubicBezTo>
                  <a:cubicBezTo>
                    <a:pt x="62" y="8"/>
                    <a:pt x="62" y="6"/>
                    <a:pt x="61" y="5"/>
                  </a:cubicBezTo>
                  <a:cubicBezTo>
                    <a:pt x="61" y="4"/>
                    <a:pt x="60" y="4"/>
                    <a:pt x="60" y="4"/>
                  </a:cubicBezTo>
                  <a:cubicBezTo>
                    <a:pt x="60" y="2"/>
                    <a:pt x="60" y="0"/>
                    <a:pt x="60" y="0"/>
                  </a:cubicBezTo>
                  <a:cubicBezTo>
                    <a:pt x="0" y="17"/>
                    <a:pt x="0" y="17"/>
                    <a:pt x="0" y="17"/>
                  </a:cubicBezTo>
                  <a:cubicBezTo>
                    <a:pt x="0" y="17"/>
                    <a:pt x="0" y="17"/>
                    <a:pt x="1" y="19"/>
                  </a:cubicBezTo>
                  <a:cubicBezTo>
                    <a:pt x="0" y="18"/>
                    <a:pt x="0" y="17"/>
                    <a:pt x="0" y="17"/>
                  </a:cubicBezTo>
                  <a:cubicBezTo>
                    <a:pt x="0" y="17"/>
                    <a:pt x="0" y="18"/>
                    <a:pt x="1" y="19"/>
                  </a:cubicBezTo>
                  <a:cubicBezTo>
                    <a:pt x="2" y="21"/>
                    <a:pt x="3" y="24"/>
                    <a:pt x="3" y="26"/>
                  </a:cubicBezTo>
                  <a:cubicBezTo>
                    <a:pt x="3" y="27"/>
                    <a:pt x="3" y="27"/>
                    <a:pt x="2" y="28"/>
                  </a:cubicBezTo>
                  <a:cubicBezTo>
                    <a:pt x="2" y="29"/>
                    <a:pt x="2" y="29"/>
                    <a:pt x="2" y="30"/>
                  </a:cubicBezTo>
                  <a:cubicBezTo>
                    <a:pt x="2" y="31"/>
                    <a:pt x="3" y="33"/>
                    <a:pt x="3" y="34"/>
                  </a:cubicBezTo>
                  <a:cubicBezTo>
                    <a:pt x="5" y="36"/>
                    <a:pt x="7" y="38"/>
                    <a:pt x="8" y="41"/>
                  </a:cubicBezTo>
                  <a:cubicBezTo>
                    <a:pt x="10" y="46"/>
                    <a:pt x="10" y="49"/>
                    <a:pt x="9" y="54"/>
                  </a:cubicBezTo>
                  <a:cubicBezTo>
                    <a:pt x="9" y="54"/>
                    <a:pt x="9" y="54"/>
                    <a:pt x="9" y="54"/>
                  </a:cubicBezTo>
                  <a:cubicBezTo>
                    <a:pt x="9" y="59"/>
                    <a:pt x="10" y="62"/>
                    <a:pt x="11" y="65"/>
                  </a:cubicBezTo>
                  <a:cubicBezTo>
                    <a:pt x="11" y="65"/>
                    <a:pt x="11" y="66"/>
                    <a:pt x="11" y="66"/>
                  </a:cubicBezTo>
                  <a:cubicBezTo>
                    <a:pt x="12" y="66"/>
                    <a:pt x="12" y="67"/>
                    <a:pt x="12" y="67"/>
                  </a:cubicBezTo>
                  <a:cubicBezTo>
                    <a:pt x="12" y="68"/>
                    <a:pt x="13" y="69"/>
                    <a:pt x="13" y="69"/>
                  </a:cubicBezTo>
                  <a:cubicBezTo>
                    <a:pt x="13" y="69"/>
                    <a:pt x="13" y="69"/>
                    <a:pt x="13" y="70"/>
                  </a:cubicBezTo>
                  <a:cubicBezTo>
                    <a:pt x="14" y="71"/>
                    <a:pt x="14" y="73"/>
                    <a:pt x="14" y="75"/>
                  </a:cubicBezTo>
                  <a:cubicBezTo>
                    <a:pt x="14" y="75"/>
                    <a:pt x="14" y="76"/>
                    <a:pt x="14" y="76"/>
                  </a:cubicBezTo>
                  <a:cubicBezTo>
                    <a:pt x="15" y="78"/>
                    <a:pt x="15" y="79"/>
                    <a:pt x="14" y="81"/>
                  </a:cubicBezTo>
                  <a:cubicBezTo>
                    <a:pt x="14" y="81"/>
                    <a:pt x="14" y="81"/>
                    <a:pt x="14" y="81"/>
                  </a:cubicBezTo>
                  <a:cubicBezTo>
                    <a:pt x="14" y="81"/>
                    <a:pt x="15" y="80"/>
                    <a:pt x="16" y="79"/>
                  </a:cubicBezTo>
                  <a:cubicBezTo>
                    <a:pt x="17" y="78"/>
                    <a:pt x="18" y="77"/>
                    <a:pt x="19" y="79"/>
                  </a:cubicBezTo>
                  <a:cubicBezTo>
                    <a:pt x="19" y="79"/>
                    <a:pt x="19" y="79"/>
                    <a:pt x="19" y="80"/>
                  </a:cubicBezTo>
                  <a:cubicBezTo>
                    <a:pt x="19" y="80"/>
                    <a:pt x="19" y="81"/>
                    <a:pt x="20" y="82"/>
                  </a:cubicBezTo>
                  <a:cubicBezTo>
                    <a:pt x="20" y="82"/>
                    <a:pt x="20" y="82"/>
                    <a:pt x="20" y="82"/>
                  </a:cubicBezTo>
                  <a:cubicBezTo>
                    <a:pt x="20" y="84"/>
                    <a:pt x="21" y="88"/>
                    <a:pt x="22" y="91"/>
                  </a:cubicBezTo>
                  <a:cubicBezTo>
                    <a:pt x="24" y="94"/>
                    <a:pt x="25" y="96"/>
                    <a:pt x="25" y="99"/>
                  </a:cubicBezTo>
                  <a:cubicBezTo>
                    <a:pt x="25" y="99"/>
                    <a:pt x="25" y="99"/>
                    <a:pt x="25" y="99"/>
                  </a:cubicBezTo>
                  <a:cubicBezTo>
                    <a:pt x="25" y="102"/>
                    <a:pt x="26" y="104"/>
                    <a:pt x="26" y="107"/>
                  </a:cubicBezTo>
                  <a:cubicBezTo>
                    <a:pt x="27" y="110"/>
                    <a:pt x="27" y="112"/>
                    <a:pt x="28" y="114"/>
                  </a:cubicBezTo>
                  <a:cubicBezTo>
                    <a:pt x="28" y="114"/>
                    <a:pt x="28" y="114"/>
                    <a:pt x="28" y="114"/>
                  </a:cubicBezTo>
                  <a:cubicBezTo>
                    <a:pt x="55" y="108"/>
                    <a:pt x="55" y="108"/>
                    <a:pt x="55" y="108"/>
                  </a:cubicBezTo>
                  <a:cubicBezTo>
                    <a:pt x="55" y="107"/>
                    <a:pt x="55" y="103"/>
                    <a:pt x="55" y="9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1284"/>
            <p:cNvSpPr>
              <a:spLocks/>
            </p:cNvSpPr>
            <p:nvPr/>
          </p:nvSpPr>
          <p:spPr bwMode="auto">
            <a:xfrm>
              <a:off x="3451917" y="879435"/>
              <a:ext cx="436889" cy="449762"/>
            </a:xfrm>
            <a:custGeom>
              <a:avLst/>
              <a:gdLst>
                <a:gd name="T0" fmla="*/ 166 w 192"/>
                <a:gd name="T1" fmla="*/ 78 h 203"/>
                <a:gd name="T2" fmla="*/ 163 w 192"/>
                <a:gd name="T3" fmla="*/ 74 h 203"/>
                <a:gd name="T4" fmla="*/ 162 w 192"/>
                <a:gd name="T5" fmla="*/ 65 h 203"/>
                <a:gd name="T6" fmla="*/ 160 w 192"/>
                <a:gd name="T7" fmla="*/ 58 h 203"/>
                <a:gd name="T8" fmla="*/ 157 w 192"/>
                <a:gd name="T9" fmla="*/ 55 h 203"/>
                <a:gd name="T10" fmla="*/ 147 w 192"/>
                <a:gd name="T11" fmla="*/ 45 h 203"/>
                <a:gd name="T12" fmla="*/ 120 w 192"/>
                <a:gd name="T13" fmla="*/ 33 h 203"/>
                <a:gd name="T14" fmla="*/ 118 w 192"/>
                <a:gd name="T15" fmla="*/ 33 h 203"/>
                <a:gd name="T16" fmla="*/ 115 w 192"/>
                <a:gd name="T17" fmla="*/ 32 h 203"/>
                <a:gd name="T18" fmla="*/ 110 w 192"/>
                <a:gd name="T19" fmla="*/ 30 h 203"/>
                <a:gd name="T20" fmla="*/ 102 w 192"/>
                <a:gd name="T21" fmla="*/ 29 h 203"/>
                <a:gd name="T22" fmla="*/ 92 w 192"/>
                <a:gd name="T23" fmla="*/ 26 h 203"/>
                <a:gd name="T24" fmla="*/ 91 w 192"/>
                <a:gd name="T25" fmla="*/ 25 h 203"/>
                <a:gd name="T26" fmla="*/ 82 w 192"/>
                <a:gd name="T27" fmla="*/ 20 h 203"/>
                <a:gd name="T28" fmla="*/ 71 w 192"/>
                <a:gd name="T29" fmla="*/ 14 h 203"/>
                <a:gd name="T30" fmla="*/ 68 w 192"/>
                <a:gd name="T31" fmla="*/ 9 h 203"/>
                <a:gd name="T32" fmla="*/ 61 w 192"/>
                <a:gd name="T33" fmla="*/ 1 h 203"/>
                <a:gd name="T34" fmla="*/ 45 w 192"/>
                <a:gd name="T35" fmla="*/ 7 h 203"/>
                <a:gd name="T36" fmla="*/ 23 w 192"/>
                <a:gd name="T37" fmla="*/ 15 h 203"/>
                <a:gd name="T38" fmla="*/ 19 w 192"/>
                <a:gd name="T39" fmla="*/ 42 h 203"/>
                <a:gd name="T40" fmla="*/ 1 w 192"/>
                <a:gd name="T41" fmla="*/ 53 h 203"/>
                <a:gd name="T42" fmla="*/ 4 w 192"/>
                <a:gd name="T43" fmla="*/ 82 h 203"/>
                <a:gd name="T44" fmla="*/ 5 w 192"/>
                <a:gd name="T45" fmla="*/ 103 h 203"/>
                <a:gd name="T46" fmla="*/ 18 w 192"/>
                <a:gd name="T47" fmla="*/ 115 h 203"/>
                <a:gd name="T48" fmla="*/ 40 w 192"/>
                <a:gd name="T49" fmla="*/ 131 h 203"/>
                <a:gd name="T50" fmla="*/ 49 w 192"/>
                <a:gd name="T51" fmla="*/ 143 h 203"/>
                <a:gd name="T52" fmla="*/ 53 w 192"/>
                <a:gd name="T53" fmla="*/ 154 h 203"/>
                <a:gd name="T54" fmla="*/ 60 w 192"/>
                <a:gd name="T55" fmla="*/ 170 h 203"/>
                <a:gd name="T56" fmla="*/ 57 w 192"/>
                <a:gd name="T57" fmla="*/ 182 h 203"/>
                <a:gd name="T58" fmla="*/ 65 w 192"/>
                <a:gd name="T59" fmla="*/ 197 h 203"/>
                <a:gd name="T60" fmla="*/ 73 w 192"/>
                <a:gd name="T61" fmla="*/ 203 h 203"/>
                <a:gd name="T62" fmla="*/ 171 w 192"/>
                <a:gd name="T63" fmla="*/ 200 h 203"/>
                <a:gd name="T64" fmla="*/ 171 w 192"/>
                <a:gd name="T65" fmla="*/ 197 h 203"/>
                <a:gd name="T66" fmla="*/ 171 w 192"/>
                <a:gd name="T67" fmla="*/ 178 h 203"/>
                <a:gd name="T68" fmla="*/ 166 w 192"/>
                <a:gd name="T69" fmla="*/ 163 h 203"/>
                <a:gd name="T70" fmla="*/ 168 w 192"/>
                <a:gd name="T71" fmla="*/ 135 h 203"/>
                <a:gd name="T72" fmla="*/ 171 w 192"/>
                <a:gd name="T73" fmla="*/ 120 h 203"/>
                <a:gd name="T74" fmla="*/ 175 w 192"/>
                <a:gd name="T75" fmla="*/ 110 h 203"/>
                <a:gd name="T76" fmla="*/ 191 w 192"/>
                <a:gd name="T77" fmla="*/ 65 h 203"/>
                <a:gd name="T78" fmla="*/ 183 w 192"/>
                <a:gd name="T79" fmla="*/ 73 h 203"/>
                <a:gd name="T80" fmla="*/ 179 w 192"/>
                <a:gd name="T81" fmla="*/ 81 h 203"/>
                <a:gd name="T82" fmla="*/ 174 w 192"/>
                <a:gd name="T83" fmla="*/ 91 h 203"/>
                <a:gd name="T84" fmla="*/ 159 w 192"/>
                <a:gd name="T85" fmla="*/ 113 h 203"/>
                <a:gd name="T86" fmla="*/ 155 w 192"/>
                <a:gd name="T87" fmla="*/ 117 h 203"/>
                <a:gd name="T88" fmla="*/ 156 w 192"/>
                <a:gd name="T89" fmla="*/ 106 h 203"/>
                <a:gd name="T90" fmla="*/ 161 w 192"/>
                <a:gd name="T91" fmla="*/ 100 h 203"/>
                <a:gd name="T92" fmla="*/ 161 w 192"/>
                <a:gd name="T93" fmla="*/ 97 h 203"/>
                <a:gd name="T94" fmla="*/ 169 w 192"/>
                <a:gd name="T95" fmla="*/ 82 h 203"/>
                <a:gd name="T96" fmla="*/ 169 w 192"/>
                <a:gd name="T97" fmla="*/ 82 h 203"/>
                <a:gd name="T98" fmla="*/ 169 w 192"/>
                <a:gd name="T99" fmla="*/ 8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2" h="203">
                  <a:moveTo>
                    <a:pt x="169" y="83"/>
                  </a:moveTo>
                  <a:cubicBezTo>
                    <a:pt x="169" y="83"/>
                    <a:pt x="167" y="81"/>
                    <a:pt x="166" y="78"/>
                  </a:cubicBezTo>
                  <a:cubicBezTo>
                    <a:pt x="166" y="78"/>
                    <a:pt x="165" y="77"/>
                    <a:pt x="165" y="77"/>
                  </a:cubicBezTo>
                  <a:cubicBezTo>
                    <a:pt x="164" y="76"/>
                    <a:pt x="164" y="75"/>
                    <a:pt x="163" y="74"/>
                  </a:cubicBezTo>
                  <a:cubicBezTo>
                    <a:pt x="163" y="73"/>
                    <a:pt x="163" y="71"/>
                    <a:pt x="163" y="69"/>
                  </a:cubicBezTo>
                  <a:cubicBezTo>
                    <a:pt x="162" y="67"/>
                    <a:pt x="162" y="66"/>
                    <a:pt x="162" y="65"/>
                  </a:cubicBezTo>
                  <a:cubicBezTo>
                    <a:pt x="162" y="65"/>
                    <a:pt x="162" y="65"/>
                    <a:pt x="162" y="65"/>
                  </a:cubicBezTo>
                  <a:cubicBezTo>
                    <a:pt x="162" y="63"/>
                    <a:pt x="161" y="60"/>
                    <a:pt x="160" y="58"/>
                  </a:cubicBezTo>
                  <a:cubicBezTo>
                    <a:pt x="160" y="57"/>
                    <a:pt x="159" y="56"/>
                    <a:pt x="159" y="56"/>
                  </a:cubicBezTo>
                  <a:cubicBezTo>
                    <a:pt x="158" y="55"/>
                    <a:pt x="158" y="55"/>
                    <a:pt x="157" y="55"/>
                  </a:cubicBezTo>
                  <a:cubicBezTo>
                    <a:pt x="156" y="54"/>
                    <a:pt x="154" y="52"/>
                    <a:pt x="153" y="50"/>
                  </a:cubicBezTo>
                  <a:cubicBezTo>
                    <a:pt x="151" y="46"/>
                    <a:pt x="149" y="45"/>
                    <a:pt x="147" y="45"/>
                  </a:cubicBezTo>
                  <a:cubicBezTo>
                    <a:pt x="146" y="45"/>
                    <a:pt x="141" y="43"/>
                    <a:pt x="136" y="41"/>
                  </a:cubicBezTo>
                  <a:cubicBezTo>
                    <a:pt x="130" y="38"/>
                    <a:pt x="122" y="34"/>
                    <a:pt x="120" y="33"/>
                  </a:cubicBezTo>
                  <a:cubicBezTo>
                    <a:pt x="120" y="33"/>
                    <a:pt x="120" y="33"/>
                    <a:pt x="120" y="33"/>
                  </a:cubicBezTo>
                  <a:cubicBezTo>
                    <a:pt x="119" y="33"/>
                    <a:pt x="118" y="33"/>
                    <a:pt x="118" y="33"/>
                  </a:cubicBezTo>
                  <a:cubicBezTo>
                    <a:pt x="118" y="33"/>
                    <a:pt x="117" y="32"/>
                    <a:pt x="116" y="32"/>
                  </a:cubicBezTo>
                  <a:cubicBezTo>
                    <a:pt x="116" y="32"/>
                    <a:pt x="115" y="32"/>
                    <a:pt x="115" y="32"/>
                  </a:cubicBezTo>
                  <a:cubicBezTo>
                    <a:pt x="114" y="32"/>
                    <a:pt x="111" y="32"/>
                    <a:pt x="111" y="31"/>
                  </a:cubicBezTo>
                  <a:cubicBezTo>
                    <a:pt x="110" y="30"/>
                    <a:pt x="110" y="30"/>
                    <a:pt x="110" y="30"/>
                  </a:cubicBezTo>
                  <a:cubicBezTo>
                    <a:pt x="110" y="29"/>
                    <a:pt x="110" y="29"/>
                    <a:pt x="110" y="29"/>
                  </a:cubicBezTo>
                  <a:cubicBezTo>
                    <a:pt x="108" y="28"/>
                    <a:pt x="105" y="29"/>
                    <a:pt x="102" y="29"/>
                  </a:cubicBezTo>
                  <a:cubicBezTo>
                    <a:pt x="101" y="29"/>
                    <a:pt x="100" y="29"/>
                    <a:pt x="98" y="28"/>
                  </a:cubicBezTo>
                  <a:cubicBezTo>
                    <a:pt x="96" y="28"/>
                    <a:pt x="94" y="27"/>
                    <a:pt x="92" y="26"/>
                  </a:cubicBezTo>
                  <a:cubicBezTo>
                    <a:pt x="92" y="26"/>
                    <a:pt x="92" y="26"/>
                    <a:pt x="91" y="25"/>
                  </a:cubicBezTo>
                  <a:cubicBezTo>
                    <a:pt x="91" y="25"/>
                    <a:pt x="91" y="25"/>
                    <a:pt x="91" y="25"/>
                  </a:cubicBezTo>
                  <a:cubicBezTo>
                    <a:pt x="90" y="24"/>
                    <a:pt x="89" y="23"/>
                    <a:pt x="88" y="23"/>
                  </a:cubicBezTo>
                  <a:cubicBezTo>
                    <a:pt x="86" y="22"/>
                    <a:pt x="84" y="21"/>
                    <a:pt x="82" y="20"/>
                  </a:cubicBezTo>
                  <a:cubicBezTo>
                    <a:pt x="80" y="19"/>
                    <a:pt x="79" y="17"/>
                    <a:pt x="79" y="16"/>
                  </a:cubicBezTo>
                  <a:cubicBezTo>
                    <a:pt x="75" y="16"/>
                    <a:pt x="71" y="14"/>
                    <a:pt x="71" y="14"/>
                  </a:cubicBezTo>
                  <a:cubicBezTo>
                    <a:pt x="71" y="14"/>
                    <a:pt x="67" y="14"/>
                    <a:pt x="66" y="15"/>
                  </a:cubicBezTo>
                  <a:cubicBezTo>
                    <a:pt x="64" y="15"/>
                    <a:pt x="69" y="11"/>
                    <a:pt x="68" y="9"/>
                  </a:cubicBezTo>
                  <a:cubicBezTo>
                    <a:pt x="68" y="7"/>
                    <a:pt x="66" y="6"/>
                    <a:pt x="66" y="5"/>
                  </a:cubicBezTo>
                  <a:cubicBezTo>
                    <a:pt x="65" y="4"/>
                    <a:pt x="66" y="0"/>
                    <a:pt x="61" y="1"/>
                  </a:cubicBezTo>
                  <a:cubicBezTo>
                    <a:pt x="56" y="1"/>
                    <a:pt x="54" y="4"/>
                    <a:pt x="52" y="5"/>
                  </a:cubicBezTo>
                  <a:cubicBezTo>
                    <a:pt x="49" y="7"/>
                    <a:pt x="48" y="7"/>
                    <a:pt x="45" y="7"/>
                  </a:cubicBezTo>
                  <a:cubicBezTo>
                    <a:pt x="43" y="7"/>
                    <a:pt x="43" y="8"/>
                    <a:pt x="41" y="9"/>
                  </a:cubicBezTo>
                  <a:cubicBezTo>
                    <a:pt x="39" y="9"/>
                    <a:pt x="26" y="13"/>
                    <a:pt x="23" y="15"/>
                  </a:cubicBezTo>
                  <a:cubicBezTo>
                    <a:pt x="20" y="15"/>
                    <a:pt x="20" y="15"/>
                    <a:pt x="20" y="15"/>
                  </a:cubicBezTo>
                  <a:cubicBezTo>
                    <a:pt x="19" y="42"/>
                    <a:pt x="19" y="42"/>
                    <a:pt x="19" y="42"/>
                  </a:cubicBezTo>
                  <a:cubicBezTo>
                    <a:pt x="19" y="42"/>
                    <a:pt x="16" y="46"/>
                    <a:pt x="12" y="50"/>
                  </a:cubicBezTo>
                  <a:cubicBezTo>
                    <a:pt x="8" y="54"/>
                    <a:pt x="1" y="53"/>
                    <a:pt x="1" y="53"/>
                  </a:cubicBezTo>
                  <a:cubicBezTo>
                    <a:pt x="4" y="60"/>
                    <a:pt x="2" y="69"/>
                    <a:pt x="4" y="71"/>
                  </a:cubicBezTo>
                  <a:cubicBezTo>
                    <a:pt x="5" y="73"/>
                    <a:pt x="7" y="79"/>
                    <a:pt x="4" y="82"/>
                  </a:cubicBezTo>
                  <a:cubicBezTo>
                    <a:pt x="1" y="86"/>
                    <a:pt x="0" y="90"/>
                    <a:pt x="0" y="94"/>
                  </a:cubicBezTo>
                  <a:cubicBezTo>
                    <a:pt x="0" y="99"/>
                    <a:pt x="3" y="103"/>
                    <a:pt x="5" y="103"/>
                  </a:cubicBezTo>
                  <a:cubicBezTo>
                    <a:pt x="6" y="104"/>
                    <a:pt x="8" y="106"/>
                    <a:pt x="10" y="109"/>
                  </a:cubicBezTo>
                  <a:cubicBezTo>
                    <a:pt x="12" y="113"/>
                    <a:pt x="11" y="115"/>
                    <a:pt x="18" y="115"/>
                  </a:cubicBezTo>
                  <a:cubicBezTo>
                    <a:pt x="26" y="114"/>
                    <a:pt x="30" y="122"/>
                    <a:pt x="30" y="125"/>
                  </a:cubicBezTo>
                  <a:cubicBezTo>
                    <a:pt x="31" y="128"/>
                    <a:pt x="33" y="129"/>
                    <a:pt x="40" y="131"/>
                  </a:cubicBezTo>
                  <a:cubicBezTo>
                    <a:pt x="46" y="133"/>
                    <a:pt x="46" y="136"/>
                    <a:pt x="46" y="138"/>
                  </a:cubicBezTo>
                  <a:cubicBezTo>
                    <a:pt x="46" y="140"/>
                    <a:pt x="44" y="142"/>
                    <a:pt x="49" y="143"/>
                  </a:cubicBezTo>
                  <a:cubicBezTo>
                    <a:pt x="55" y="144"/>
                    <a:pt x="53" y="147"/>
                    <a:pt x="53" y="149"/>
                  </a:cubicBezTo>
                  <a:cubicBezTo>
                    <a:pt x="52" y="152"/>
                    <a:pt x="52" y="153"/>
                    <a:pt x="53" y="154"/>
                  </a:cubicBezTo>
                  <a:cubicBezTo>
                    <a:pt x="55" y="156"/>
                    <a:pt x="55" y="160"/>
                    <a:pt x="55" y="160"/>
                  </a:cubicBezTo>
                  <a:cubicBezTo>
                    <a:pt x="55" y="160"/>
                    <a:pt x="62" y="167"/>
                    <a:pt x="60" y="170"/>
                  </a:cubicBezTo>
                  <a:cubicBezTo>
                    <a:pt x="60" y="170"/>
                    <a:pt x="60" y="170"/>
                    <a:pt x="60" y="170"/>
                  </a:cubicBezTo>
                  <a:cubicBezTo>
                    <a:pt x="59" y="173"/>
                    <a:pt x="57" y="178"/>
                    <a:pt x="57" y="182"/>
                  </a:cubicBezTo>
                  <a:cubicBezTo>
                    <a:pt x="57" y="187"/>
                    <a:pt x="60" y="190"/>
                    <a:pt x="61" y="192"/>
                  </a:cubicBezTo>
                  <a:cubicBezTo>
                    <a:pt x="62" y="194"/>
                    <a:pt x="63" y="195"/>
                    <a:pt x="65" y="197"/>
                  </a:cubicBezTo>
                  <a:cubicBezTo>
                    <a:pt x="66" y="198"/>
                    <a:pt x="67" y="199"/>
                    <a:pt x="68" y="199"/>
                  </a:cubicBezTo>
                  <a:cubicBezTo>
                    <a:pt x="71" y="200"/>
                    <a:pt x="73" y="203"/>
                    <a:pt x="73" y="203"/>
                  </a:cubicBezTo>
                  <a:cubicBezTo>
                    <a:pt x="170" y="200"/>
                    <a:pt x="170" y="200"/>
                    <a:pt x="170" y="200"/>
                  </a:cubicBezTo>
                  <a:cubicBezTo>
                    <a:pt x="171" y="200"/>
                    <a:pt x="171" y="200"/>
                    <a:pt x="171" y="200"/>
                  </a:cubicBezTo>
                  <a:cubicBezTo>
                    <a:pt x="171" y="199"/>
                    <a:pt x="171" y="198"/>
                    <a:pt x="171" y="197"/>
                  </a:cubicBezTo>
                  <a:cubicBezTo>
                    <a:pt x="171" y="197"/>
                    <a:pt x="171" y="197"/>
                    <a:pt x="171" y="197"/>
                  </a:cubicBezTo>
                  <a:cubicBezTo>
                    <a:pt x="170" y="194"/>
                    <a:pt x="172" y="185"/>
                    <a:pt x="171" y="180"/>
                  </a:cubicBezTo>
                  <a:cubicBezTo>
                    <a:pt x="171" y="180"/>
                    <a:pt x="171" y="179"/>
                    <a:pt x="171" y="178"/>
                  </a:cubicBezTo>
                  <a:cubicBezTo>
                    <a:pt x="170" y="176"/>
                    <a:pt x="169" y="173"/>
                    <a:pt x="169" y="171"/>
                  </a:cubicBezTo>
                  <a:cubicBezTo>
                    <a:pt x="168" y="168"/>
                    <a:pt x="167" y="166"/>
                    <a:pt x="166" y="163"/>
                  </a:cubicBezTo>
                  <a:cubicBezTo>
                    <a:pt x="165" y="156"/>
                    <a:pt x="165" y="151"/>
                    <a:pt x="166" y="146"/>
                  </a:cubicBezTo>
                  <a:cubicBezTo>
                    <a:pt x="166" y="142"/>
                    <a:pt x="167" y="139"/>
                    <a:pt x="168" y="135"/>
                  </a:cubicBezTo>
                  <a:cubicBezTo>
                    <a:pt x="168" y="133"/>
                    <a:pt x="168" y="131"/>
                    <a:pt x="169" y="129"/>
                  </a:cubicBezTo>
                  <a:cubicBezTo>
                    <a:pt x="169" y="125"/>
                    <a:pt x="169" y="122"/>
                    <a:pt x="171" y="120"/>
                  </a:cubicBezTo>
                  <a:cubicBezTo>
                    <a:pt x="171" y="119"/>
                    <a:pt x="172" y="119"/>
                    <a:pt x="172" y="119"/>
                  </a:cubicBezTo>
                  <a:cubicBezTo>
                    <a:pt x="175" y="117"/>
                    <a:pt x="175" y="113"/>
                    <a:pt x="175" y="110"/>
                  </a:cubicBezTo>
                  <a:cubicBezTo>
                    <a:pt x="175" y="107"/>
                    <a:pt x="178" y="99"/>
                    <a:pt x="182" y="92"/>
                  </a:cubicBezTo>
                  <a:cubicBezTo>
                    <a:pt x="186" y="84"/>
                    <a:pt x="189" y="71"/>
                    <a:pt x="191" y="65"/>
                  </a:cubicBezTo>
                  <a:cubicBezTo>
                    <a:pt x="192" y="61"/>
                    <a:pt x="189" y="64"/>
                    <a:pt x="187" y="67"/>
                  </a:cubicBezTo>
                  <a:cubicBezTo>
                    <a:pt x="186" y="69"/>
                    <a:pt x="185" y="72"/>
                    <a:pt x="183" y="73"/>
                  </a:cubicBezTo>
                  <a:cubicBezTo>
                    <a:pt x="183" y="73"/>
                    <a:pt x="183" y="73"/>
                    <a:pt x="182" y="73"/>
                  </a:cubicBezTo>
                  <a:cubicBezTo>
                    <a:pt x="181" y="75"/>
                    <a:pt x="180" y="77"/>
                    <a:pt x="179" y="81"/>
                  </a:cubicBezTo>
                  <a:cubicBezTo>
                    <a:pt x="178" y="82"/>
                    <a:pt x="178" y="83"/>
                    <a:pt x="178" y="84"/>
                  </a:cubicBezTo>
                  <a:cubicBezTo>
                    <a:pt x="178" y="86"/>
                    <a:pt x="177" y="89"/>
                    <a:pt x="174" y="91"/>
                  </a:cubicBezTo>
                  <a:cubicBezTo>
                    <a:pt x="171" y="95"/>
                    <a:pt x="167" y="98"/>
                    <a:pt x="165" y="99"/>
                  </a:cubicBezTo>
                  <a:cubicBezTo>
                    <a:pt x="162" y="102"/>
                    <a:pt x="159" y="111"/>
                    <a:pt x="159" y="113"/>
                  </a:cubicBezTo>
                  <a:cubicBezTo>
                    <a:pt x="158" y="115"/>
                    <a:pt x="157" y="116"/>
                    <a:pt x="156" y="117"/>
                  </a:cubicBezTo>
                  <a:cubicBezTo>
                    <a:pt x="156" y="117"/>
                    <a:pt x="156" y="117"/>
                    <a:pt x="155" y="117"/>
                  </a:cubicBezTo>
                  <a:cubicBezTo>
                    <a:pt x="152" y="117"/>
                    <a:pt x="152" y="111"/>
                    <a:pt x="154" y="108"/>
                  </a:cubicBezTo>
                  <a:cubicBezTo>
                    <a:pt x="155" y="108"/>
                    <a:pt x="155" y="107"/>
                    <a:pt x="156" y="106"/>
                  </a:cubicBezTo>
                  <a:cubicBezTo>
                    <a:pt x="157" y="106"/>
                    <a:pt x="158" y="105"/>
                    <a:pt x="158" y="105"/>
                  </a:cubicBezTo>
                  <a:cubicBezTo>
                    <a:pt x="160" y="104"/>
                    <a:pt x="161" y="102"/>
                    <a:pt x="161" y="100"/>
                  </a:cubicBezTo>
                  <a:cubicBezTo>
                    <a:pt x="161" y="99"/>
                    <a:pt x="161" y="98"/>
                    <a:pt x="161" y="98"/>
                  </a:cubicBezTo>
                  <a:cubicBezTo>
                    <a:pt x="161" y="97"/>
                    <a:pt x="161" y="97"/>
                    <a:pt x="161" y="97"/>
                  </a:cubicBezTo>
                  <a:cubicBezTo>
                    <a:pt x="162" y="95"/>
                    <a:pt x="165" y="90"/>
                    <a:pt x="167" y="87"/>
                  </a:cubicBezTo>
                  <a:cubicBezTo>
                    <a:pt x="168" y="86"/>
                    <a:pt x="169" y="84"/>
                    <a:pt x="169" y="82"/>
                  </a:cubicBezTo>
                  <a:cubicBezTo>
                    <a:pt x="169" y="82"/>
                    <a:pt x="169" y="82"/>
                    <a:pt x="169" y="82"/>
                  </a:cubicBezTo>
                  <a:cubicBezTo>
                    <a:pt x="169" y="82"/>
                    <a:pt x="169" y="82"/>
                    <a:pt x="169" y="82"/>
                  </a:cubicBezTo>
                  <a:cubicBezTo>
                    <a:pt x="168" y="81"/>
                    <a:pt x="167" y="80"/>
                    <a:pt x="166" y="78"/>
                  </a:cubicBezTo>
                  <a:cubicBezTo>
                    <a:pt x="167" y="81"/>
                    <a:pt x="169" y="83"/>
                    <a:pt x="169" y="8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1285"/>
            <p:cNvSpPr>
              <a:spLocks/>
            </p:cNvSpPr>
            <p:nvPr/>
          </p:nvSpPr>
          <p:spPr bwMode="auto">
            <a:xfrm>
              <a:off x="3631729" y="803112"/>
              <a:ext cx="473413" cy="258953"/>
            </a:xfrm>
            <a:custGeom>
              <a:avLst/>
              <a:gdLst>
                <a:gd name="T0" fmla="*/ 202 w 208"/>
                <a:gd name="T1" fmla="*/ 57 h 117"/>
                <a:gd name="T2" fmla="*/ 192 w 208"/>
                <a:gd name="T3" fmla="*/ 49 h 117"/>
                <a:gd name="T4" fmla="*/ 186 w 208"/>
                <a:gd name="T5" fmla="*/ 38 h 117"/>
                <a:gd name="T6" fmla="*/ 177 w 208"/>
                <a:gd name="T7" fmla="*/ 41 h 117"/>
                <a:gd name="T8" fmla="*/ 165 w 208"/>
                <a:gd name="T9" fmla="*/ 34 h 117"/>
                <a:gd name="T10" fmla="*/ 164 w 208"/>
                <a:gd name="T11" fmla="*/ 26 h 117"/>
                <a:gd name="T12" fmla="*/ 157 w 208"/>
                <a:gd name="T13" fmla="*/ 29 h 117"/>
                <a:gd name="T14" fmla="*/ 144 w 208"/>
                <a:gd name="T15" fmla="*/ 33 h 117"/>
                <a:gd name="T16" fmla="*/ 127 w 208"/>
                <a:gd name="T17" fmla="*/ 35 h 117"/>
                <a:gd name="T18" fmla="*/ 116 w 208"/>
                <a:gd name="T19" fmla="*/ 47 h 117"/>
                <a:gd name="T20" fmla="*/ 97 w 208"/>
                <a:gd name="T21" fmla="*/ 47 h 117"/>
                <a:gd name="T22" fmla="*/ 80 w 208"/>
                <a:gd name="T23" fmla="*/ 38 h 117"/>
                <a:gd name="T24" fmla="*/ 72 w 208"/>
                <a:gd name="T25" fmla="*/ 34 h 117"/>
                <a:gd name="T26" fmla="*/ 70 w 208"/>
                <a:gd name="T27" fmla="*/ 33 h 117"/>
                <a:gd name="T28" fmla="*/ 63 w 208"/>
                <a:gd name="T29" fmla="*/ 34 h 117"/>
                <a:gd name="T30" fmla="*/ 55 w 208"/>
                <a:gd name="T31" fmla="*/ 41 h 117"/>
                <a:gd name="T32" fmla="*/ 57 w 208"/>
                <a:gd name="T33" fmla="*/ 22 h 117"/>
                <a:gd name="T34" fmla="*/ 71 w 208"/>
                <a:gd name="T35" fmla="*/ 11 h 117"/>
                <a:gd name="T36" fmla="*/ 74 w 208"/>
                <a:gd name="T37" fmla="*/ 2 h 117"/>
                <a:gd name="T38" fmla="*/ 58 w 208"/>
                <a:gd name="T39" fmla="*/ 5 h 117"/>
                <a:gd name="T40" fmla="*/ 50 w 208"/>
                <a:gd name="T41" fmla="*/ 14 h 117"/>
                <a:gd name="T42" fmla="*/ 41 w 208"/>
                <a:gd name="T43" fmla="*/ 18 h 117"/>
                <a:gd name="T44" fmla="*/ 37 w 208"/>
                <a:gd name="T45" fmla="*/ 28 h 117"/>
                <a:gd name="T46" fmla="*/ 28 w 208"/>
                <a:gd name="T47" fmla="*/ 31 h 117"/>
                <a:gd name="T48" fmla="*/ 23 w 208"/>
                <a:gd name="T49" fmla="*/ 32 h 117"/>
                <a:gd name="T50" fmla="*/ 9 w 208"/>
                <a:gd name="T51" fmla="*/ 39 h 117"/>
                <a:gd name="T52" fmla="*/ 2 w 208"/>
                <a:gd name="T53" fmla="*/ 47 h 117"/>
                <a:gd name="T54" fmla="*/ 9 w 208"/>
                <a:gd name="T55" fmla="*/ 58 h 117"/>
                <a:gd name="T56" fmla="*/ 13 w 208"/>
                <a:gd name="T57" fmla="*/ 61 h 117"/>
                <a:gd name="T58" fmla="*/ 31 w 208"/>
                <a:gd name="T59" fmla="*/ 64 h 117"/>
                <a:gd name="T60" fmla="*/ 36 w 208"/>
                <a:gd name="T61" fmla="*/ 66 h 117"/>
                <a:gd name="T62" fmla="*/ 46 w 208"/>
                <a:gd name="T63" fmla="*/ 69 h 117"/>
                <a:gd name="T64" fmla="*/ 78 w 208"/>
                <a:gd name="T65" fmla="*/ 90 h 117"/>
                <a:gd name="T66" fmla="*/ 83 w 208"/>
                <a:gd name="T67" fmla="*/ 100 h 117"/>
                <a:gd name="T68" fmla="*/ 86 w 208"/>
                <a:gd name="T69" fmla="*/ 112 h 117"/>
                <a:gd name="T70" fmla="*/ 90 w 208"/>
                <a:gd name="T71" fmla="*/ 116 h 117"/>
                <a:gd name="T72" fmla="*/ 91 w 208"/>
                <a:gd name="T73" fmla="*/ 109 h 117"/>
                <a:gd name="T74" fmla="*/ 98 w 208"/>
                <a:gd name="T75" fmla="*/ 90 h 117"/>
                <a:gd name="T76" fmla="*/ 117 w 208"/>
                <a:gd name="T77" fmla="*/ 74 h 117"/>
                <a:gd name="T78" fmla="*/ 118 w 208"/>
                <a:gd name="T79" fmla="*/ 81 h 117"/>
                <a:gd name="T80" fmla="*/ 121 w 208"/>
                <a:gd name="T81" fmla="*/ 86 h 117"/>
                <a:gd name="T82" fmla="*/ 123 w 208"/>
                <a:gd name="T83" fmla="*/ 79 h 117"/>
                <a:gd name="T84" fmla="*/ 151 w 208"/>
                <a:gd name="T85" fmla="*/ 59 h 117"/>
                <a:gd name="T86" fmla="*/ 174 w 208"/>
                <a:gd name="T87" fmla="*/ 67 h 117"/>
                <a:gd name="T88" fmla="*/ 175 w 208"/>
                <a:gd name="T89" fmla="*/ 72 h 117"/>
                <a:gd name="T90" fmla="*/ 178 w 208"/>
                <a:gd name="T91" fmla="*/ 72 h 117"/>
                <a:gd name="T92" fmla="*/ 181 w 208"/>
                <a:gd name="T93" fmla="*/ 63 h 117"/>
                <a:gd name="T94" fmla="*/ 182 w 208"/>
                <a:gd name="T95" fmla="*/ 61 h 117"/>
                <a:gd name="T96" fmla="*/ 189 w 208"/>
                <a:gd name="T97" fmla="*/ 60 h 117"/>
                <a:gd name="T98" fmla="*/ 195 w 208"/>
                <a:gd name="T99" fmla="*/ 61 h 117"/>
                <a:gd name="T100" fmla="*/ 208 w 208"/>
                <a:gd name="T101" fmla="*/ 6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8" h="117">
                  <a:moveTo>
                    <a:pt x="208" y="59"/>
                  </a:moveTo>
                  <a:cubicBezTo>
                    <a:pt x="208" y="59"/>
                    <a:pt x="205" y="59"/>
                    <a:pt x="203" y="58"/>
                  </a:cubicBezTo>
                  <a:cubicBezTo>
                    <a:pt x="203" y="57"/>
                    <a:pt x="203" y="57"/>
                    <a:pt x="202" y="57"/>
                  </a:cubicBezTo>
                  <a:cubicBezTo>
                    <a:pt x="201" y="56"/>
                    <a:pt x="198" y="55"/>
                    <a:pt x="197" y="53"/>
                  </a:cubicBezTo>
                  <a:cubicBezTo>
                    <a:pt x="196" y="52"/>
                    <a:pt x="194" y="50"/>
                    <a:pt x="193" y="50"/>
                  </a:cubicBezTo>
                  <a:cubicBezTo>
                    <a:pt x="193" y="49"/>
                    <a:pt x="193" y="49"/>
                    <a:pt x="192" y="49"/>
                  </a:cubicBezTo>
                  <a:cubicBezTo>
                    <a:pt x="192" y="49"/>
                    <a:pt x="192" y="49"/>
                    <a:pt x="192" y="48"/>
                  </a:cubicBezTo>
                  <a:cubicBezTo>
                    <a:pt x="192" y="47"/>
                    <a:pt x="191" y="46"/>
                    <a:pt x="191" y="45"/>
                  </a:cubicBezTo>
                  <a:cubicBezTo>
                    <a:pt x="191" y="43"/>
                    <a:pt x="186" y="38"/>
                    <a:pt x="186" y="38"/>
                  </a:cubicBezTo>
                  <a:cubicBezTo>
                    <a:pt x="186" y="38"/>
                    <a:pt x="184" y="38"/>
                    <a:pt x="183" y="38"/>
                  </a:cubicBezTo>
                  <a:cubicBezTo>
                    <a:pt x="183" y="38"/>
                    <a:pt x="182" y="38"/>
                    <a:pt x="182" y="38"/>
                  </a:cubicBezTo>
                  <a:cubicBezTo>
                    <a:pt x="181" y="39"/>
                    <a:pt x="179" y="40"/>
                    <a:pt x="177" y="41"/>
                  </a:cubicBezTo>
                  <a:cubicBezTo>
                    <a:pt x="175" y="42"/>
                    <a:pt x="173" y="43"/>
                    <a:pt x="171" y="43"/>
                  </a:cubicBezTo>
                  <a:cubicBezTo>
                    <a:pt x="167" y="43"/>
                    <a:pt x="164" y="39"/>
                    <a:pt x="165" y="36"/>
                  </a:cubicBezTo>
                  <a:cubicBezTo>
                    <a:pt x="165" y="35"/>
                    <a:pt x="165" y="34"/>
                    <a:pt x="165" y="34"/>
                  </a:cubicBezTo>
                  <a:cubicBezTo>
                    <a:pt x="166" y="31"/>
                    <a:pt x="166" y="29"/>
                    <a:pt x="166" y="28"/>
                  </a:cubicBezTo>
                  <a:cubicBezTo>
                    <a:pt x="166" y="27"/>
                    <a:pt x="165" y="27"/>
                    <a:pt x="165" y="26"/>
                  </a:cubicBezTo>
                  <a:cubicBezTo>
                    <a:pt x="165" y="26"/>
                    <a:pt x="165" y="26"/>
                    <a:pt x="164" y="26"/>
                  </a:cubicBezTo>
                  <a:cubicBezTo>
                    <a:pt x="163" y="26"/>
                    <a:pt x="162" y="25"/>
                    <a:pt x="160" y="25"/>
                  </a:cubicBezTo>
                  <a:cubicBezTo>
                    <a:pt x="158" y="26"/>
                    <a:pt x="157" y="28"/>
                    <a:pt x="157" y="28"/>
                  </a:cubicBezTo>
                  <a:cubicBezTo>
                    <a:pt x="157" y="28"/>
                    <a:pt x="157" y="29"/>
                    <a:pt x="157" y="29"/>
                  </a:cubicBezTo>
                  <a:cubicBezTo>
                    <a:pt x="157" y="29"/>
                    <a:pt x="155" y="29"/>
                    <a:pt x="154" y="29"/>
                  </a:cubicBezTo>
                  <a:cubicBezTo>
                    <a:pt x="146" y="32"/>
                    <a:pt x="146" y="32"/>
                    <a:pt x="146" y="32"/>
                  </a:cubicBezTo>
                  <a:cubicBezTo>
                    <a:pt x="145" y="33"/>
                    <a:pt x="144" y="33"/>
                    <a:pt x="144" y="33"/>
                  </a:cubicBezTo>
                  <a:cubicBezTo>
                    <a:pt x="131" y="33"/>
                    <a:pt x="131" y="33"/>
                    <a:pt x="131" y="33"/>
                  </a:cubicBezTo>
                  <a:cubicBezTo>
                    <a:pt x="131" y="33"/>
                    <a:pt x="131" y="33"/>
                    <a:pt x="131" y="33"/>
                  </a:cubicBezTo>
                  <a:cubicBezTo>
                    <a:pt x="130" y="34"/>
                    <a:pt x="128" y="34"/>
                    <a:pt x="127" y="35"/>
                  </a:cubicBezTo>
                  <a:cubicBezTo>
                    <a:pt x="126" y="36"/>
                    <a:pt x="126" y="37"/>
                    <a:pt x="125" y="38"/>
                  </a:cubicBezTo>
                  <a:cubicBezTo>
                    <a:pt x="125" y="38"/>
                    <a:pt x="123" y="39"/>
                    <a:pt x="121" y="40"/>
                  </a:cubicBezTo>
                  <a:cubicBezTo>
                    <a:pt x="119" y="42"/>
                    <a:pt x="116" y="44"/>
                    <a:pt x="116" y="47"/>
                  </a:cubicBezTo>
                  <a:cubicBezTo>
                    <a:pt x="117" y="51"/>
                    <a:pt x="115" y="52"/>
                    <a:pt x="112" y="51"/>
                  </a:cubicBezTo>
                  <a:cubicBezTo>
                    <a:pt x="111" y="50"/>
                    <a:pt x="110" y="50"/>
                    <a:pt x="110" y="49"/>
                  </a:cubicBezTo>
                  <a:cubicBezTo>
                    <a:pt x="107" y="46"/>
                    <a:pt x="100" y="45"/>
                    <a:pt x="97" y="47"/>
                  </a:cubicBezTo>
                  <a:cubicBezTo>
                    <a:pt x="96" y="48"/>
                    <a:pt x="94" y="48"/>
                    <a:pt x="93" y="48"/>
                  </a:cubicBezTo>
                  <a:cubicBezTo>
                    <a:pt x="92" y="47"/>
                    <a:pt x="91" y="46"/>
                    <a:pt x="89" y="44"/>
                  </a:cubicBezTo>
                  <a:cubicBezTo>
                    <a:pt x="86" y="41"/>
                    <a:pt x="83" y="39"/>
                    <a:pt x="80" y="38"/>
                  </a:cubicBezTo>
                  <a:cubicBezTo>
                    <a:pt x="76" y="37"/>
                    <a:pt x="75" y="36"/>
                    <a:pt x="73" y="35"/>
                  </a:cubicBezTo>
                  <a:cubicBezTo>
                    <a:pt x="73" y="35"/>
                    <a:pt x="73" y="34"/>
                    <a:pt x="72" y="34"/>
                  </a:cubicBezTo>
                  <a:cubicBezTo>
                    <a:pt x="72" y="34"/>
                    <a:pt x="72" y="34"/>
                    <a:pt x="72" y="34"/>
                  </a:cubicBezTo>
                  <a:cubicBezTo>
                    <a:pt x="72" y="34"/>
                    <a:pt x="72" y="34"/>
                    <a:pt x="71" y="34"/>
                  </a:cubicBezTo>
                  <a:cubicBezTo>
                    <a:pt x="71" y="34"/>
                    <a:pt x="71" y="34"/>
                    <a:pt x="70" y="33"/>
                  </a:cubicBezTo>
                  <a:cubicBezTo>
                    <a:pt x="70" y="33"/>
                    <a:pt x="70" y="33"/>
                    <a:pt x="70" y="33"/>
                  </a:cubicBezTo>
                  <a:cubicBezTo>
                    <a:pt x="69" y="33"/>
                    <a:pt x="68" y="33"/>
                    <a:pt x="66" y="33"/>
                  </a:cubicBezTo>
                  <a:cubicBezTo>
                    <a:pt x="66" y="33"/>
                    <a:pt x="66" y="33"/>
                    <a:pt x="65" y="33"/>
                  </a:cubicBezTo>
                  <a:cubicBezTo>
                    <a:pt x="64" y="33"/>
                    <a:pt x="63" y="34"/>
                    <a:pt x="63" y="34"/>
                  </a:cubicBezTo>
                  <a:cubicBezTo>
                    <a:pt x="64" y="34"/>
                    <a:pt x="64" y="34"/>
                    <a:pt x="64" y="34"/>
                  </a:cubicBezTo>
                  <a:cubicBezTo>
                    <a:pt x="62" y="35"/>
                    <a:pt x="62" y="35"/>
                    <a:pt x="62" y="35"/>
                  </a:cubicBezTo>
                  <a:cubicBezTo>
                    <a:pt x="62" y="35"/>
                    <a:pt x="58" y="40"/>
                    <a:pt x="55" y="41"/>
                  </a:cubicBezTo>
                  <a:cubicBezTo>
                    <a:pt x="55" y="41"/>
                    <a:pt x="55" y="40"/>
                    <a:pt x="55" y="40"/>
                  </a:cubicBezTo>
                  <a:cubicBezTo>
                    <a:pt x="55" y="38"/>
                    <a:pt x="53" y="28"/>
                    <a:pt x="56" y="23"/>
                  </a:cubicBezTo>
                  <a:cubicBezTo>
                    <a:pt x="56" y="22"/>
                    <a:pt x="57" y="22"/>
                    <a:pt x="57" y="22"/>
                  </a:cubicBezTo>
                  <a:cubicBezTo>
                    <a:pt x="59" y="18"/>
                    <a:pt x="60" y="19"/>
                    <a:pt x="63" y="17"/>
                  </a:cubicBezTo>
                  <a:cubicBezTo>
                    <a:pt x="64" y="16"/>
                    <a:pt x="65" y="16"/>
                    <a:pt x="65" y="15"/>
                  </a:cubicBezTo>
                  <a:cubicBezTo>
                    <a:pt x="67" y="13"/>
                    <a:pt x="69" y="11"/>
                    <a:pt x="71" y="11"/>
                  </a:cubicBezTo>
                  <a:cubicBezTo>
                    <a:pt x="72" y="11"/>
                    <a:pt x="74" y="10"/>
                    <a:pt x="75" y="9"/>
                  </a:cubicBezTo>
                  <a:cubicBezTo>
                    <a:pt x="76" y="8"/>
                    <a:pt x="76" y="8"/>
                    <a:pt x="76" y="6"/>
                  </a:cubicBezTo>
                  <a:cubicBezTo>
                    <a:pt x="76" y="5"/>
                    <a:pt x="75" y="3"/>
                    <a:pt x="74" y="2"/>
                  </a:cubicBezTo>
                  <a:cubicBezTo>
                    <a:pt x="73" y="1"/>
                    <a:pt x="70" y="0"/>
                    <a:pt x="67" y="2"/>
                  </a:cubicBezTo>
                  <a:cubicBezTo>
                    <a:pt x="63" y="5"/>
                    <a:pt x="62" y="4"/>
                    <a:pt x="61" y="4"/>
                  </a:cubicBezTo>
                  <a:cubicBezTo>
                    <a:pt x="60" y="5"/>
                    <a:pt x="59" y="5"/>
                    <a:pt x="58" y="5"/>
                  </a:cubicBezTo>
                  <a:cubicBezTo>
                    <a:pt x="57" y="6"/>
                    <a:pt x="57" y="7"/>
                    <a:pt x="56" y="8"/>
                  </a:cubicBezTo>
                  <a:cubicBezTo>
                    <a:pt x="55" y="10"/>
                    <a:pt x="54" y="11"/>
                    <a:pt x="53" y="11"/>
                  </a:cubicBezTo>
                  <a:cubicBezTo>
                    <a:pt x="52" y="12"/>
                    <a:pt x="51" y="13"/>
                    <a:pt x="50" y="14"/>
                  </a:cubicBezTo>
                  <a:cubicBezTo>
                    <a:pt x="50" y="14"/>
                    <a:pt x="50" y="14"/>
                    <a:pt x="49" y="14"/>
                  </a:cubicBezTo>
                  <a:cubicBezTo>
                    <a:pt x="48" y="15"/>
                    <a:pt x="46" y="15"/>
                    <a:pt x="44" y="15"/>
                  </a:cubicBezTo>
                  <a:cubicBezTo>
                    <a:pt x="42" y="16"/>
                    <a:pt x="41" y="17"/>
                    <a:pt x="41" y="18"/>
                  </a:cubicBezTo>
                  <a:cubicBezTo>
                    <a:pt x="41" y="19"/>
                    <a:pt x="41" y="20"/>
                    <a:pt x="41" y="21"/>
                  </a:cubicBezTo>
                  <a:cubicBezTo>
                    <a:pt x="41" y="23"/>
                    <a:pt x="41" y="25"/>
                    <a:pt x="39" y="26"/>
                  </a:cubicBezTo>
                  <a:cubicBezTo>
                    <a:pt x="39" y="27"/>
                    <a:pt x="38" y="28"/>
                    <a:pt x="37" y="28"/>
                  </a:cubicBezTo>
                  <a:cubicBezTo>
                    <a:pt x="37" y="28"/>
                    <a:pt x="37" y="28"/>
                    <a:pt x="37" y="28"/>
                  </a:cubicBezTo>
                  <a:cubicBezTo>
                    <a:pt x="36" y="28"/>
                    <a:pt x="36" y="29"/>
                    <a:pt x="36" y="29"/>
                  </a:cubicBezTo>
                  <a:cubicBezTo>
                    <a:pt x="32" y="30"/>
                    <a:pt x="30" y="31"/>
                    <a:pt x="28" y="31"/>
                  </a:cubicBezTo>
                  <a:cubicBezTo>
                    <a:pt x="27" y="32"/>
                    <a:pt x="27" y="32"/>
                    <a:pt x="27" y="32"/>
                  </a:cubicBezTo>
                  <a:cubicBezTo>
                    <a:pt x="27" y="32"/>
                    <a:pt x="27" y="32"/>
                    <a:pt x="26" y="32"/>
                  </a:cubicBezTo>
                  <a:cubicBezTo>
                    <a:pt x="25" y="32"/>
                    <a:pt x="24" y="32"/>
                    <a:pt x="23" y="32"/>
                  </a:cubicBezTo>
                  <a:cubicBezTo>
                    <a:pt x="21" y="33"/>
                    <a:pt x="20" y="33"/>
                    <a:pt x="19" y="34"/>
                  </a:cubicBezTo>
                  <a:cubicBezTo>
                    <a:pt x="18" y="35"/>
                    <a:pt x="15" y="37"/>
                    <a:pt x="14" y="38"/>
                  </a:cubicBezTo>
                  <a:cubicBezTo>
                    <a:pt x="12" y="39"/>
                    <a:pt x="11" y="39"/>
                    <a:pt x="9" y="39"/>
                  </a:cubicBezTo>
                  <a:cubicBezTo>
                    <a:pt x="9" y="39"/>
                    <a:pt x="8" y="39"/>
                    <a:pt x="8" y="39"/>
                  </a:cubicBezTo>
                  <a:cubicBezTo>
                    <a:pt x="7" y="39"/>
                    <a:pt x="5" y="40"/>
                    <a:pt x="4" y="42"/>
                  </a:cubicBezTo>
                  <a:cubicBezTo>
                    <a:pt x="3" y="43"/>
                    <a:pt x="2" y="45"/>
                    <a:pt x="2" y="47"/>
                  </a:cubicBezTo>
                  <a:cubicBezTo>
                    <a:pt x="2" y="49"/>
                    <a:pt x="2" y="51"/>
                    <a:pt x="0" y="51"/>
                  </a:cubicBezTo>
                  <a:cubicBezTo>
                    <a:pt x="0" y="51"/>
                    <a:pt x="1" y="55"/>
                    <a:pt x="4" y="56"/>
                  </a:cubicBezTo>
                  <a:cubicBezTo>
                    <a:pt x="6" y="56"/>
                    <a:pt x="8" y="57"/>
                    <a:pt x="9" y="58"/>
                  </a:cubicBezTo>
                  <a:cubicBezTo>
                    <a:pt x="10" y="58"/>
                    <a:pt x="11" y="59"/>
                    <a:pt x="12" y="60"/>
                  </a:cubicBezTo>
                  <a:cubicBezTo>
                    <a:pt x="12" y="60"/>
                    <a:pt x="12" y="60"/>
                    <a:pt x="12" y="60"/>
                  </a:cubicBezTo>
                  <a:cubicBezTo>
                    <a:pt x="13" y="61"/>
                    <a:pt x="13" y="61"/>
                    <a:pt x="13" y="61"/>
                  </a:cubicBezTo>
                  <a:cubicBezTo>
                    <a:pt x="15" y="62"/>
                    <a:pt x="17" y="63"/>
                    <a:pt x="19" y="63"/>
                  </a:cubicBezTo>
                  <a:cubicBezTo>
                    <a:pt x="20" y="63"/>
                    <a:pt x="20" y="63"/>
                    <a:pt x="20" y="63"/>
                  </a:cubicBezTo>
                  <a:cubicBezTo>
                    <a:pt x="24" y="63"/>
                    <a:pt x="30" y="63"/>
                    <a:pt x="31" y="64"/>
                  </a:cubicBezTo>
                  <a:cubicBezTo>
                    <a:pt x="31" y="65"/>
                    <a:pt x="31" y="65"/>
                    <a:pt x="31" y="65"/>
                  </a:cubicBezTo>
                  <a:cubicBezTo>
                    <a:pt x="31" y="65"/>
                    <a:pt x="32" y="65"/>
                    <a:pt x="32" y="66"/>
                  </a:cubicBezTo>
                  <a:cubicBezTo>
                    <a:pt x="33" y="66"/>
                    <a:pt x="35" y="66"/>
                    <a:pt x="36" y="66"/>
                  </a:cubicBezTo>
                  <a:cubicBezTo>
                    <a:pt x="36" y="66"/>
                    <a:pt x="37" y="66"/>
                    <a:pt x="37" y="67"/>
                  </a:cubicBezTo>
                  <a:cubicBezTo>
                    <a:pt x="38" y="67"/>
                    <a:pt x="40" y="67"/>
                    <a:pt x="41" y="68"/>
                  </a:cubicBezTo>
                  <a:cubicBezTo>
                    <a:pt x="42" y="68"/>
                    <a:pt x="44" y="68"/>
                    <a:pt x="46" y="69"/>
                  </a:cubicBezTo>
                  <a:cubicBezTo>
                    <a:pt x="49" y="71"/>
                    <a:pt x="63" y="79"/>
                    <a:pt x="66" y="79"/>
                  </a:cubicBezTo>
                  <a:cubicBezTo>
                    <a:pt x="70" y="80"/>
                    <a:pt x="73" y="82"/>
                    <a:pt x="74" y="84"/>
                  </a:cubicBezTo>
                  <a:cubicBezTo>
                    <a:pt x="75" y="86"/>
                    <a:pt x="77" y="89"/>
                    <a:pt x="78" y="90"/>
                  </a:cubicBezTo>
                  <a:cubicBezTo>
                    <a:pt x="79" y="90"/>
                    <a:pt x="79" y="90"/>
                    <a:pt x="80" y="91"/>
                  </a:cubicBezTo>
                  <a:cubicBezTo>
                    <a:pt x="80" y="91"/>
                    <a:pt x="81" y="92"/>
                    <a:pt x="81" y="93"/>
                  </a:cubicBezTo>
                  <a:cubicBezTo>
                    <a:pt x="82" y="95"/>
                    <a:pt x="83" y="97"/>
                    <a:pt x="83" y="100"/>
                  </a:cubicBezTo>
                  <a:cubicBezTo>
                    <a:pt x="83" y="100"/>
                    <a:pt x="83" y="100"/>
                    <a:pt x="83" y="100"/>
                  </a:cubicBezTo>
                  <a:cubicBezTo>
                    <a:pt x="84" y="102"/>
                    <a:pt x="84" y="103"/>
                    <a:pt x="84" y="104"/>
                  </a:cubicBezTo>
                  <a:cubicBezTo>
                    <a:pt x="84" y="106"/>
                    <a:pt x="85" y="109"/>
                    <a:pt x="86" y="112"/>
                  </a:cubicBezTo>
                  <a:cubicBezTo>
                    <a:pt x="86" y="112"/>
                    <a:pt x="87" y="113"/>
                    <a:pt x="87" y="113"/>
                  </a:cubicBezTo>
                  <a:cubicBezTo>
                    <a:pt x="88" y="115"/>
                    <a:pt x="89" y="116"/>
                    <a:pt x="90" y="117"/>
                  </a:cubicBezTo>
                  <a:cubicBezTo>
                    <a:pt x="90" y="117"/>
                    <a:pt x="90" y="117"/>
                    <a:pt x="90" y="116"/>
                  </a:cubicBezTo>
                  <a:cubicBezTo>
                    <a:pt x="89" y="116"/>
                    <a:pt x="89" y="116"/>
                    <a:pt x="89" y="116"/>
                  </a:cubicBezTo>
                  <a:cubicBezTo>
                    <a:pt x="89" y="116"/>
                    <a:pt x="89" y="116"/>
                    <a:pt x="90" y="116"/>
                  </a:cubicBezTo>
                  <a:cubicBezTo>
                    <a:pt x="89" y="115"/>
                    <a:pt x="90" y="112"/>
                    <a:pt x="91" y="109"/>
                  </a:cubicBezTo>
                  <a:cubicBezTo>
                    <a:pt x="92" y="105"/>
                    <a:pt x="93" y="101"/>
                    <a:pt x="94" y="98"/>
                  </a:cubicBezTo>
                  <a:cubicBezTo>
                    <a:pt x="94" y="97"/>
                    <a:pt x="95" y="95"/>
                    <a:pt x="95" y="94"/>
                  </a:cubicBezTo>
                  <a:cubicBezTo>
                    <a:pt x="96" y="93"/>
                    <a:pt x="97" y="91"/>
                    <a:pt x="98" y="90"/>
                  </a:cubicBezTo>
                  <a:cubicBezTo>
                    <a:pt x="101" y="84"/>
                    <a:pt x="105" y="79"/>
                    <a:pt x="110" y="76"/>
                  </a:cubicBezTo>
                  <a:cubicBezTo>
                    <a:pt x="112" y="75"/>
                    <a:pt x="114" y="74"/>
                    <a:pt x="115" y="74"/>
                  </a:cubicBezTo>
                  <a:cubicBezTo>
                    <a:pt x="116" y="74"/>
                    <a:pt x="116" y="74"/>
                    <a:pt x="117" y="74"/>
                  </a:cubicBezTo>
                  <a:cubicBezTo>
                    <a:pt x="119" y="75"/>
                    <a:pt x="119" y="77"/>
                    <a:pt x="119" y="79"/>
                  </a:cubicBezTo>
                  <a:cubicBezTo>
                    <a:pt x="119" y="80"/>
                    <a:pt x="119" y="80"/>
                    <a:pt x="119" y="80"/>
                  </a:cubicBezTo>
                  <a:cubicBezTo>
                    <a:pt x="118" y="80"/>
                    <a:pt x="118" y="81"/>
                    <a:pt x="118" y="81"/>
                  </a:cubicBezTo>
                  <a:cubicBezTo>
                    <a:pt x="117" y="86"/>
                    <a:pt x="116" y="91"/>
                    <a:pt x="120" y="91"/>
                  </a:cubicBezTo>
                  <a:cubicBezTo>
                    <a:pt x="122" y="91"/>
                    <a:pt x="122" y="90"/>
                    <a:pt x="122" y="89"/>
                  </a:cubicBezTo>
                  <a:cubicBezTo>
                    <a:pt x="122" y="88"/>
                    <a:pt x="121" y="87"/>
                    <a:pt x="121" y="86"/>
                  </a:cubicBezTo>
                  <a:cubicBezTo>
                    <a:pt x="120" y="85"/>
                    <a:pt x="121" y="83"/>
                    <a:pt x="122" y="82"/>
                  </a:cubicBezTo>
                  <a:cubicBezTo>
                    <a:pt x="122" y="82"/>
                    <a:pt x="122" y="81"/>
                    <a:pt x="123" y="81"/>
                  </a:cubicBezTo>
                  <a:cubicBezTo>
                    <a:pt x="123" y="80"/>
                    <a:pt x="123" y="80"/>
                    <a:pt x="123" y="79"/>
                  </a:cubicBezTo>
                  <a:cubicBezTo>
                    <a:pt x="125" y="77"/>
                    <a:pt x="127" y="72"/>
                    <a:pt x="127" y="71"/>
                  </a:cubicBezTo>
                  <a:cubicBezTo>
                    <a:pt x="127" y="71"/>
                    <a:pt x="135" y="70"/>
                    <a:pt x="142" y="67"/>
                  </a:cubicBezTo>
                  <a:cubicBezTo>
                    <a:pt x="146" y="65"/>
                    <a:pt x="149" y="63"/>
                    <a:pt x="151" y="59"/>
                  </a:cubicBezTo>
                  <a:cubicBezTo>
                    <a:pt x="151" y="59"/>
                    <a:pt x="154" y="59"/>
                    <a:pt x="158" y="59"/>
                  </a:cubicBezTo>
                  <a:cubicBezTo>
                    <a:pt x="160" y="59"/>
                    <a:pt x="163" y="60"/>
                    <a:pt x="166" y="61"/>
                  </a:cubicBezTo>
                  <a:cubicBezTo>
                    <a:pt x="174" y="63"/>
                    <a:pt x="176" y="65"/>
                    <a:pt x="174" y="67"/>
                  </a:cubicBezTo>
                  <a:cubicBezTo>
                    <a:pt x="174" y="67"/>
                    <a:pt x="174" y="67"/>
                    <a:pt x="174" y="67"/>
                  </a:cubicBezTo>
                  <a:cubicBezTo>
                    <a:pt x="174" y="68"/>
                    <a:pt x="174" y="69"/>
                    <a:pt x="174" y="69"/>
                  </a:cubicBezTo>
                  <a:cubicBezTo>
                    <a:pt x="174" y="70"/>
                    <a:pt x="174" y="71"/>
                    <a:pt x="175" y="72"/>
                  </a:cubicBezTo>
                  <a:cubicBezTo>
                    <a:pt x="175" y="72"/>
                    <a:pt x="175" y="72"/>
                    <a:pt x="176" y="72"/>
                  </a:cubicBezTo>
                  <a:cubicBezTo>
                    <a:pt x="176" y="72"/>
                    <a:pt x="177" y="72"/>
                    <a:pt x="177" y="72"/>
                  </a:cubicBezTo>
                  <a:cubicBezTo>
                    <a:pt x="177" y="72"/>
                    <a:pt x="178" y="72"/>
                    <a:pt x="178" y="72"/>
                  </a:cubicBezTo>
                  <a:cubicBezTo>
                    <a:pt x="178" y="72"/>
                    <a:pt x="179" y="71"/>
                    <a:pt x="179" y="71"/>
                  </a:cubicBezTo>
                  <a:cubicBezTo>
                    <a:pt x="179" y="71"/>
                    <a:pt x="179" y="70"/>
                    <a:pt x="179" y="69"/>
                  </a:cubicBezTo>
                  <a:cubicBezTo>
                    <a:pt x="179" y="68"/>
                    <a:pt x="179" y="65"/>
                    <a:pt x="181" y="63"/>
                  </a:cubicBezTo>
                  <a:cubicBezTo>
                    <a:pt x="181" y="62"/>
                    <a:pt x="181" y="62"/>
                    <a:pt x="182" y="61"/>
                  </a:cubicBezTo>
                  <a:cubicBezTo>
                    <a:pt x="182" y="61"/>
                    <a:pt x="182" y="61"/>
                    <a:pt x="182" y="61"/>
                  </a:cubicBezTo>
                  <a:cubicBezTo>
                    <a:pt x="182" y="61"/>
                    <a:pt x="182" y="61"/>
                    <a:pt x="182" y="61"/>
                  </a:cubicBezTo>
                  <a:cubicBezTo>
                    <a:pt x="183" y="61"/>
                    <a:pt x="183" y="61"/>
                    <a:pt x="183" y="61"/>
                  </a:cubicBezTo>
                  <a:cubicBezTo>
                    <a:pt x="186" y="61"/>
                    <a:pt x="187" y="61"/>
                    <a:pt x="188" y="61"/>
                  </a:cubicBezTo>
                  <a:cubicBezTo>
                    <a:pt x="189" y="61"/>
                    <a:pt x="189" y="61"/>
                    <a:pt x="189" y="60"/>
                  </a:cubicBezTo>
                  <a:cubicBezTo>
                    <a:pt x="189" y="60"/>
                    <a:pt x="190" y="60"/>
                    <a:pt x="190" y="60"/>
                  </a:cubicBezTo>
                  <a:cubicBezTo>
                    <a:pt x="191" y="59"/>
                    <a:pt x="193" y="60"/>
                    <a:pt x="195" y="60"/>
                  </a:cubicBezTo>
                  <a:cubicBezTo>
                    <a:pt x="195" y="61"/>
                    <a:pt x="195" y="61"/>
                    <a:pt x="195" y="61"/>
                  </a:cubicBezTo>
                  <a:cubicBezTo>
                    <a:pt x="197" y="61"/>
                    <a:pt x="198" y="61"/>
                    <a:pt x="199" y="61"/>
                  </a:cubicBezTo>
                  <a:cubicBezTo>
                    <a:pt x="201" y="62"/>
                    <a:pt x="203" y="62"/>
                    <a:pt x="204" y="62"/>
                  </a:cubicBezTo>
                  <a:cubicBezTo>
                    <a:pt x="207" y="63"/>
                    <a:pt x="208" y="62"/>
                    <a:pt x="208" y="61"/>
                  </a:cubicBezTo>
                  <a:cubicBezTo>
                    <a:pt x="208" y="59"/>
                    <a:pt x="208" y="59"/>
                    <a:pt x="208" y="5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8" name="Rectangle 107"/>
          <p:cNvSpPr/>
          <p:nvPr/>
        </p:nvSpPr>
        <p:spPr>
          <a:xfrm>
            <a:off x="631889" y="3581637"/>
            <a:ext cx="5468644"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109" name="Rectangle 108"/>
          <p:cNvSpPr/>
          <p:nvPr/>
        </p:nvSpPr>
        <p:spPr>
          <a:xfrm>
            <a:off x="631889" y="1781698"/>
            <a:ext cx="5468644"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UNITED STATES OF AMERICA MAP</a:t>
            </a:r>
          </a:p>
        </p:txBody>
      </p:sp>
      <p:sp>
        <p:nvSpPr>
          <p:cNvPr id="110" name="Rectangle 109"/>
          <p:cNvSpPr/>
          <p:nvPr/>
        </p:nvSpPr>
        <p:spPr>
          <a:xfrm>
            <a:off x="631889" y="2115455"/>
            <a:ext cx="5468644"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INFOGRAPHIC</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34916778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90"/>
                                        </p:tgtEl>
                                        <p:attrNameLst>
                                          <p:attrName>style.visibility</p:attrName>
                                        </p:attrNameLst>
                                      </p:cBhvr>
                                      <p:to>
                                        <p:strVal val="visible"/>
                                      </p:to>
                                    </p:set>
                                    <p:animEffect transition="in" filter="fade">
                                      <p:cBhvr>
                                        <p:cTn id="7" dur="500"/>
                                        <p:tgtEl>
                                          <p:spTgt spid="119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9"/>
                                        </p:tgtEl>
                                        <p:attrNameLst>
                                          <p:attrName>style.visibility</p:attrName>
                                        </p:attrNameLst>
                                      </p:cBhvr>
                                      <p:to>
                                        <p:strVal val="visible"/>
                                      </p:to>
                                    </p:set>
                                    <p:animEffect transition="in" filter="fade">
                                      <p:cBhvr>
                                        <p:cTn id="11" dur="500"/>
                                        <p:tgtEl>
                                          <p:spTgt spid="10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10"/>
                                        </p:tgtEl>
                                        <p:attrNameLst>
                                          <p:attrName>style.visibility</p:attrName>
                                        </p:attrNameLst>
                                      </p:cBhvr>
                                      <p:to>
                                        <p:strVal val="visible"/>
                                      </p:to>
                                    </p:set>
                                    <p:animEffect transition="in" filter="fade">
                                      <p:cBhvr>
                                        <p:cTn id="14" dur="500"/>
                                        <p:tgtEl>
                                          <p:spTgt spid="1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08"/>
                                        </p:tgtEl>
                                        <p:attrNameLst>
                                          <p:attrName>style.visibility</p:attrName>
                                        </p:attrNameLst>
                                      </p:cBhvr>
                                      <p:to>
                                        <p:strVal val="visible"/>
                                      </p:to>
                                    </p:set>
                                    <p:animEffect transition="in" filter="fade">
                                      <p:cBhvr>
                                        <p:cTn id="17"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09" grpId="0"/>
      <p:bldP spid="110" grpId="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 name="Text Placeholder 970"/>
          <p:cNvSpPr>
            <a:spLocks noGrp="1"/>
          </p:cNvSpPr>
          <p:nvPr>
            <p:ph type="body" sz="quarter" idx="13"/>
          </p:nvPr>
        </p:nvSpPr>
        <p:spPr>
          <a:xfrm>
            <a:off x="609600" y="692150"/>
            <a:ext cx="10972800" cy="657225"/>
          </a:xfrm>
        </p:spPr>
        <p:txBody>
          <a:bodyPr/>
          <a:lstStyle/>
          <a:p>
            <a:r>
              <a:rPr lang="en-US" dirty="0"/>
              <a:t>MAPS INFOGRAPHIC</a:t>
            </a:r>
          </a:p>
        </p:txBody>
      </p:sp>
      <p:sp>
        <p:nvSpPr>
          <p:cNvPr id="972" name="Rectangle 971"/>
          <p:cNvSpPr/>
          <p:nvPr/>
        </p:nvSpPr>
        <p:spPr>
          <a:xfrm>
            <a:off x="564850" y="4705727"/>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AMERICA</a:t>
            </a:r>
          </a:p>
        </p:txBody>
      </p:sp>
      <p:sp>
        <p:nvSpPr>
          <p:cNvPr id="973" name="Rectangle 972"/>
          <p:cNvSpPr/>
          <p:nvPr/>
        </p:nvSpPr>
        <p:spPr>
          <a:xfrm>
            <a:off x="564850" y="5061474"/>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grpSp>
        <p:nvGrpSpPr>
          <p:cNvPr id="980" name="Group 979"/>
          <p:cNvGrpSpPr/>
          <p:nvPr/>
        </p:nvGrpSpPr>
        <p:grpSpPr>
          <a:xfrm>
            <a:off x="833607" y="3083736"/>
            <a:ext cx="2043014" cy="1210794"/>
            <a:chOff x="736462" y="388786"/>
            <a:chExt cx="4631585" cy="2744912"/>
          </a:xfrm>
          <a:solidFill>
            <a:schemeClr val="bg2">
              <a:lumMod val="95000"/>
            </a:schemeClr>
          </a:solidFill>
        </p:grpSpPr>
        <p:sp>
          <p:nvSpPr>
            <p:cNvPr id="981" name="Freeform 980"/>
            <p:cNvSpPr>
              <a:spLocks/>
            </p:cNvSpPr>
            <p:nvPr/>
          </p:nvSpPr>
          <p:spPr bwMode="auto">
            <a:xfrm>
              <a:off x="1302591" y="2367739"/>
              <a:ext cx="824610" cy="738700"/>
            </a:xfrm>
            <a:custGeom>
              <a:avLst/>
              <a:gdLst>
                <a:gd name="T0" fmla="*/ 236 w 362"/>
                <a:gd name="T1" fmla="*/ 42 h 334"/>
                <a:gd name="T2" fmla="*/ 204 w 362"/>
                <a:gd name="T3" fmla="*/ 31 h 334"/>
                <a:gd name="T4" fmla="*/ 169 w 362"/>
                <a:gd name="T5" fmla="*/ 16 h 334"/>
                <a:gd name="T6" fmla="*/ 155 w 362"/>
                <a:gd name="T7" fmla="*/ 3 h 334"/>
                <a:gd name="T8" fmla="*/ 104 w 362"/>
                <a:gd name="T9" fmla="*/ 16 h 334"/>
                <a:gd name="T10" fmla="*/ 79 w 362"/>
                <a:gd name="T11" fmla="*/ 22 h 334"/>
                <a:gd name="T12" fmla="*/ 86 w 362"/>
                <a:gd name="T13" fmla="*/ 66 h 334"/>
                <a:gd name="T14" fmla="*/ 92 w 362"/>
                <a:gd name="T15" fmla="*/ 82 h 334"/>
                <a:gd name="T16" fmla="*/ 80 w 362"/>
                <a:gd name="T17" fmla="*/ 82 h 334"/>
                <a:gd name="T18" fmla="*/ 37 w 362"/>
                <a:gd name="T19" fmla="*/ 70 h 334"/>
                <a:gd name="T20" fmla="*/ 50 w 362"/>
                <a:gd name="T21" fmla="*/ 106 h 334"/>
                <a:gd name="T22" fmla="*/ 70 w 362"/>
                <a:gd name="T23" fmla="*/ 112 h 334"/>
                <a:gd name="T24" fmla="*/ 81 w 362"/>
                <a:gd name="T25" fmla="*/ 111 h 334"/>
                <a:gd name="T26" fmla="*/ 75 w 362"/>
                <a:gd name="T27" fmla="*/ 135 h 334"/>
                <a:gd name="T28" fmla="*/ 42 w 362"/>
                <a:gd name="T29" fmla="*/ 142 h 334"/>
                <a:gd name="T30" fmla="*/ 28 w 362"/>
                <a:gd name="T31" fmla="*/ 144 h 334"/>
                <a:gd name="T32" fmla="*/ 12 w 362"/>
                <a:gd name="T33" fmla="*/ 151 h 334"/>
                <a:gd name="T34" fmla="*/ 22 w 362"/>
                <a:gd name="T35" fmla="*/ 173 h 334"/>
                <a:gd name="T36" fmla="*/ 21 w 362"/>
                <a:gd name="T37" fmla="*/ 181 h 334"/>
                <a:gd name="T38" fmla="*/ 25 w 362"/>
                <a:gd name="T39" fmla="*/ 198 h 334"/>
                <a:gd name="T40" fmla="*/ 31 w 362"/>
                <a:gd name="T41" fmla="*/ 218 h 334"/>
                <a:gd name="T42" fmla="*/ 32 w 362"/>
                <a:gd name="T43" fmla="*/ 225 h 334"/>
                <a:gd name="T44" fmla="*/ 49 w 362"/>
                <a:gd name="T45" fmla="*/ 225 h 334"/>
                <a:gd name="T46" fmla="*/ 66 w 362"/>
                <a:gd name="T47" fmla="*/ 239 h 334"/>
                <a:gd name="T48" fmla="*/ 71 w 362"/>
                <a:gd name="T49" fmla="*/ 242 h 334"/>
                <a:gd name="T50" fmla="*/ 56 w 362"/>
                <a:gd name="T51" fmla="*/ 258 h 334"/>
                <a:gd name="T52" fmla="*/ 23 w 362"/>
                <a:gd name="T53" fmla="*/ 276 h 334"/>
                <a:gd name="T54" fmla="*/ 6 w 362"/>
                <a:gd name="T55" fmla="*/ 285 h 334"/>
                <a:gd name="T56" fmla="*/ 31 w 362"/>
                <a:gd name="T57" fmla="*/ 282 h 334"/>
                <a:gd name="T58" fmla="*/ 52 w 362"/>
                <a:gd name="T59" fmla="*/ 279 h 334"/>
                <a:gd name="T60" fmla="*/ 62 w 362"/>
                <a:gd name="T61" fmla="*/ 272 h 334"/>
                <a:gd name="T62" fmla="*/ 74 w 362"/>
                <a:gd name="T63" fmla="*/ 269 h 334"/>
                <a:gd name="T64" fmla="*/ 84 w 362"/>
                <a:gd name="T65" fmla="*/ 260 h 334"/>
                <a:gd name="T66" fmla="*/ 98 w 362"/>
                <a:gd name="T67" fmla="*/ 259 h 334"/>
                <a:gd name="T68" fmla="*/ 112 w 362"/>
                <a:gd name="T69" fmla="*/ 248 h 334"/>
                <a:gd name="T70" fmla="*/ 113 w 362"/>
                <a:gd name="T71" fmla="*/ 229 h 334"/>
                <a:gd name="T72" fmla="*/ 140 w 362"/>
                <a:gd name="T73" fmla="*/ 209 h 334"/>
                <a:gd name="T74" fmla="*/ 165 w 362"/>
                <a:gd name="T75" fmla="*/ 201 h 334"/>
                <a:gd name="T76" fmla="*/ 157 w 362"/>
                <a:gd name="T77" fmla="*/ 212 h 334"/>
                <a:gd name="T78" fmla="*/ 134 w 362"/>
                <a:gd name="T79" fmla="*/ 229 h 334"/>
                <a:gd name="T80" fmla="*/ 130 w 362"/>
                <a:gd name="T81" fmla="*/ 241 h 334"/>
                <a:gd name="T82" fmla="*/ 148 w 362"/>
                <a:gd name="T83" fmla="*/ 234 h 334"/>
                <a:gd name="T84" fmla="*/ 164 w 362"/>
                <a:gd name="T85" fmla="*/ 230 h 334"/>
                <a:gd name="T86" fmla="*/ 176 w 362"/>
                <a:gd name="T87" fmla="*/ 225 h 334"/>
                <a:gd name="T88" fmla="*/ 185 w 362"/>
                <a:gd name="T89" fmla="*/ 215 h 334"/>
                <a:gd name="T90" fmla="*/ 197 w 362"/>
                <a:gd name="T91" fmla="*/ 219 h 334"/>
                <a:gd name="T92" fmla="*/ 210 w 362"/>
                <a:gd name="T93" fmla="*/ 234 h 334"/>
                <a:gd name="T94" fmla="*/ 248 w 362"/>
                <a:gd name="T95" fmla="*/ 244 h 334"/>
                <a:gd name="T96" fmla="*/ 267 w 362"/>
                <a:gd name="T97" fmla="*/ 260 h 334"/>
                <a:gd name="T98" fmla="*/ 290 w 362"/>
                <a:gd name="T99" fmla="*/ 276 h 334"/>
                <a:gd name="T100" fmla="*/ 299 w 362"/>
                <a:gd name="T101" fmla="*/ 256 h 334"/>
                <a:gd name="T102" fmla="*/ 325 w 362"/>
                <a:gd name="T103" fmla="*/ 297 h 334"/>
                <a:gd name="T104" fmla="*/ 347 w 362"/>
                <a:gd name="T105" fmla="*/ 319 h 334"/>
                <a:gd name="T106" fmla="*/ 362 w 362"/>
                <a:gd name="T107" fmla="*/ 329 h 334"/>
                <a:gd name="T108" fmla="*/ 319 w 362"/>
                <a:gd name="T109" fmla="*/ 270 h 334"/>
                <a:gd name="T110" fmla="*/ 272 w 362"/>
                <a:gd name="T111" fmla="*/ 252 h 334"/>
                <a:gd name="T112" fmla="*/ 251 w 362"/>
                <a:gd name="T113" fmla="*/ 238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34">
                  <a:moveTo>
                    <a:pt x="244" y="236"/>
                  </a:moveTo>
                  <a:cubicBezTo>
                    <a:pt x="255" y="52"/>
                    <a:pt x="255" y="52"/>
                    <a:pt x="255" y="52"/>
                  </a:cubicBezTo>
                  <a:cubicBezTo>
                    <a:pt x="255" y="52"/>
                    <a:pt x="247" y="45"/>
                    <a:pt x="242" y="45"/>
                  </a:cubicBezTo>
                  <a:cubicBezTo>
                    <a:pt x="242" y="45"/>
                    <a:pt x="246" y="40"/>
                    <a:pt x="245" y="39"/>
                  </a:cubicBezTo>
                  <a:cubicBezTo>
                    <a:pt x="243" y="38"/>
                    <a:pt x="239" y="40"/>
                    <a:pt x="236" y="42"/>
                  </a:cubicBezTo>
                  <a:cubicBezTo>
                    <a:pt x="234" y="44"/>
                    <a:pt x="234" y="45"/>
                    <a:pt x="230" y="43"/>
                  </a:cubicBezTo>
                  <a:cubicBezTo>
                    <a:pt x="227" y="41"/>
                    <a:pt x="217" y="40"/>
                    <a:pt x="213" y="40"/>
                  </a:cubicBezTo>
                  <a:cubicBezTo>
                    <a:pt x="211" y="37"/>
                    <a:pt x="211" y="37"/>
                    <a:pt x="211" y="37"/>
                  </a:cubicBezTo>
                  <a:cubicBezTo>
                    <a:pt x="209" y="38"/>
                    <a:pt x="209" y="38"/>
                    <a:pt x="209" y="38"/>
                  </a:cubicBezTo>
                  <a:cubicBezTo>
                    <a:pt x="209" y="38"/>
                    <a:pt x="207" y="33"/>
                    <a:pt x="204" y="31"/>
                  </a:cubicBezTo>
                  <a:cubicBezTo>
                    <a:pt x="201" y="28"/>
                    <a:pt x="198" y="28"/>
                    <a:pt x="195" y="31"/>
                  </a:cubicBezTo>
                  <a:cubicBezTo>
                    <a:pt x="192" y="34"/>
                    <a:pt x="191" y="31"/>
                    <a:pt x="191" y="31"/>
                  </a:cubicBezTo>
                  <a:cubicBezTo>
                    <a:pt x="191" y="31"/>
                    <a:pt x="189" y="28"/>
                    <a:pt x="184" y="29"/>
                  </a:cubicBezTo>
                  <a:cubicBezTo>
                    <a:pt x="180" y="29"/>
                    <a:pt x="188" y="20"/>
                    <a:pt x="181" y="20"/>
                  </a:cubicBezTo>
                  <a:cubicBezTo>
                    <a:pt x="173" y="20"/>
                    <a:pt x="168" y="21"/>
                    <a:pt x="169" y="16"/>
                  </a:cubicBezTo>
                  <a:cubicBezTo>
                    <a:pt x="170" y="12"/>
                    <a:pt x="171" y="9"/>
                    <a:pt x="172" y="9"/>
                  </a:cubicBezTo>
                  <a:cubicBezTo>
                    <a:pt x="173" y="9"/>
                    <a:pt x="166" y="8"/>
                    <a:pt x="163" y="10"/>
                  </a:cubicBezTo>
                  <a:cubicBezTo>
                    <a:pt x="163" y="10"/>
                    <a:pt x="166" y="6"/>
                    <a:pt x="163" y="5"/>
                  </a:cubicBezTo>
                  <a:cubicBezTo>
                    <a:pt x="161" y="4"/>
                    <a:pt x="163" y="0"/>
                    <a:pt x="160" y="0"/>
                  </a:cubicBezTo>
                  <a:cubicBezTo>
                    <a:pt x="157" y="1"/>
                    <a:pt x="158" y="3"/>
                    <a:pt x="155" y="3"/>
                  </a:cubicBezTo>
                  <a:cubicBezTo>
                    <a:pt x="153" y="4"/>
                    <a:pt x="148" y="8"/>
                    <a:pt x="144" y="8"/>
                  </a:cubicBezTo>
                  <a:cubicBezTo>
                    <a:pt x="141" y="8"/>
                    <a:pt x="143" y="7"/>
                    <a:pt x="142" y="5"/>
                  </a:cubicBezTo>
                  <a:cubicBezTo>
                    <a:pt x="140" y="2"/>
                    <a:pt x="139" y="3"/>
                    <a:pt x="135" y="5"/>
                  </a:cubicBezTo>
                  <a:cubicBezTo>
                    <a:pt x="132" y="7"/>
                    <a:pt x="133" y="7"/>
                    <a:pt x="127" y="7"/>
                  </a:cubicBezTo>
                  <a:cubicBezTo>
                    <a:pt x="121" y="8"/>
                    <a:pt x="108" y="11"/>
                    <a:pt x="104" y="16"/>
                  </a:cubicBezTo>
                  <a:cubicBezTo>
                    <a:pt x="100" y="21"/>
                    <a:pt x="102" y="23"/>
                    <a:pt x="101" y="23"/>
                  </a:cubicBezTo>
                  <a:cubicBezTo>
                    <a:pt x="99" y="23"/>
                    <a:pt x="97" y="26"/>
                    <a:pt x="96" y="26"/>
                  </a:cubicBezTo>
                  <a:cubicBezTo>
                    <a:pt x="94" y="26"/>
                    <a:pt x="91" y="31"/>
                    <a:pt x="90" y="28"/>
                  </a:cubicBezTo>
                  <a:cubicBezTo>
                    <a:pt x="88" y="25"/>
                    <a:pt x="86" y="24"/>
                    <a:pt x="85" y="25"/>
                  </a:cubicBezTo>
                  <a:cubicBezTo>
                    <a:pt x="84" y="25"/>
                    <a:pt x="82" y="22"/>
                    <a:pt x="79" y="22"/>
                  </a:cubicBezTo>
                  <a:cubicBezTo>
                    <a:pt x="76" y="22"/>
                    <a:pt x="77" y="27"/>
                    <a:pt x="74" y="30"/>
                  </a:cubicBezTo>
                  <a:cubicBezTo>
                    <a:pt x="72" y="33"/>
                    <a:pt x="70" y="33"/>
                    <a:pt x="72" y="37"/>
                  </a:cubicBezTo>
                  <a:cubicBezTo>
                    <a:pt x="74" y="40"/>
                    <a:pt x="84" y="46"/>
                    <a:pt x="83" y="52"/>
                  </a:cubicBezTo>
                  <a:cubicBezTo>
                    <a:pt x="82" y="58"/>
                    <a:pt x="81" y="61"/>
                    <a:pt x="81" y="61"/>
                  </a:cubicBezTo>
                  <a:cubicBezTo>
                    <a:pt x="86" y="66"/>
                    <a:pt x="86" y="66"/>
                    <a:pt x="86" y="66"/>
                  </a:cubicBezTo>
                  <a:cubicBezTo>
                    <a:pt x="87" y="64"/>
                    <a:pt x="87" y="64"/>
                    <a:pt x="87" y="64"/>
                  </a:cubicBezTo>
                  <a:cubicBezTo>
                    <a:pt x="87" y="64"/>
                    <a:pt x="89" y="63"/>
                    <a:pt x="90" y="66"/>
                  </a:cubicBezTo>
                  <a:cubicBezTo>
                    <a:pt x="92" y="69"/>
                    <a:pt x="98" y="69"/>
                    <a:pt x="96" y="71"/>
                  </a:cubicBezTo>
                  <a:cubicBezTo>
                    <a:pt x="95" y="73"/>
                    <a:pt x="88" y="67"/>
                    <a:pt x="88" y="71"/>
                  </a:cubicBezTo>
                  <a:cubicBezTo>
                    <a:pt x="87" y="75"/>
                    <a:pt x="87" y="82"/>
                    <a:pt x="92" y="82"/>
                  </a:cubicBezTo>
                  <a:cubicBezTo>
                    <a:pt x="97" y="82"/>
                    <a:pt x="98" y="85"/>
                    <a:pt x="95" y="90"/>
                  </a:cubicBezTo>
                  <a:cubicBezTo>
                    <a:pt x="93" y="94"/>
                    <a:pt x="93" y="93"/>
                    <a:pt x="93" y="89"/>
                  </a:cubicBezTo>
                  <a:cubicBezTo>
                    <a:pt x="93" y="85"/>
                    <a:pt x="92" y="85"/>
                    <a:pt x="90" y="87"/>
                  </a:cubicBezTo>
                  <a:cubicBezTo>
                    <a:pt x="88" y="89"/>
                    <a:pt x="84" y="90"/>
                    <a:pt x="84" y="87"/>
                  </a:cubicBezTo>
                  <a:cubicBezTo>
                    <a:pt x="84" y="84"/>
                    <a:pt x="86" y="85"/>
                    <a:pt x="80" y="82"/>
                  </a:cubicBezTo>
                  <a:cubicBezTo>
                    <a:pt x="75" y="80"/>
                    <a:pt x="72" y="78"/>
                    <a:pt x="74" y="75"/>
                  </a:cubicBezTo>
                  <a:cubicBezTo>
                    <a:pt x="77" y="71"/>
                    <a:pt x="77" y="67"/>
                    <a:pt x="77" y="67"/>
                  </a:cubicBezTo>
                  <a:cubicBezTo>
                    <a:pt x="55" y="67"/>
                    <a:pt x="55" y="67"/>
                    <a:pt x="55" y="67"/>
                  </a:cubicBezTo>
                  <a:cubicBezTo>
                    <a:pt x="55" y="67"/>
                    <a:pt x="51" y="68"/>
                    <a:pt x="49" y="69"/>
                  </a:cubicBezTo>
                  <a:cubicBezTo>
                    <a:pt x="48" y="69"/>
                    <a:pt x="39" y="70"/>
                    <a:pt x="37" y="70"/>
                  </a:cubicBezTo>
                  <a:cubicBezTo>
                    <a:pt x="36" y="70"/>
                    <a:pt x="33" y="75"/>
                    <a:pt x="39" y="79"/>
                  </a:cubicBezTo>
                  <a:cubicBezTo>
                    <a:pt x="45" y="82"/>
                    <a:pt x="48" y="86"/>
                    <a:pt x="48" y="86"/>
                  </a:cubicBezTo>
                  <a:cubicBezTo>
                    <a:pt x="48" y="86"/>
                    <a:pt x="41" y="85"/>
                    <a:pt x="40" y="85"/>
                  </a:cubicBezTo>
                  <a:cubicBezTo>
                    <a:pt x="39" y="85"/>
                    <a:pt x="40" y="97"/>
                    <a:pt x="40" y="97"/>
                  </a:cubicBezTo>
                  <a:cubicBezTo>
                    <a:pt x="40" y="97"/>
                    <a:pt x="44" y="106"/>
                    <a:pt x="50" y="106"/>
                  </a:cubicBezTo>
                  <a:cubicBezTo>
                    <a:pt x="55" y="106"/>
                    <a:pt x="58" y="108"/>
                    <a:pt x="58" y="108"/>
                  </a:cubicBezTo>
                  <a:cubicBezTo>
                    <a:pt x="58" y="108"/>
                    <a:pt x="62" y="116"/>
                    <a:pt x="64" y="114"/>
                  </a:cubicBezTo>
                  <a:cubicBezTo>
                    <a:pt x="66" y="112"/>
                    <a:pt x="66" y="112"/>
                    <a:pt x="66" y="112"/>
                  </a:cubicBezTo>
                  <a:cubicBezTo>
                    <a:pt x="66" y="112"/>
                    <a:pt x="68" y="117"/>
                    <a:pt x="68" y="116"/>
                  </a:cubicBezTo>
                  <a:cubicBezTo>
                    <a:pt x="68" y="115"/>
                    <a:pt x="70" y="112"/>
                    <a:pt x="70" y="112"/>
                  </a:cubicBezTo>
                  <a:cubicBezTo>
                    <a:pt x="70" y="112"/>
                    <a:pt x="73" y="109"/>
                    <a:pt x="73" y="109"/>
                  </a:cubicBezTo>
                  <a:cubicBezTo>
                    <a:pt x="74" y="109"/>
                    <a:pt x="76" y="108"/>
                    <a:pt x="76" y="108"/>
                  </a:cubicBezTo>
                  <a:cubicBezTo>
                    <a:pt x="82" y="104"/>
                    <a:pt x="82" y="104"/>
                    <a:pt x="82" y="104"/>
                  </a:cubicBezTo>
                  <a:cubicBezTo>
                    <a:pt x="82" y="104"/>
                    <a:pt x="85" y="104"/>
                    <a:pt x="85" y="107"/>
                  </a:cubicBezTo>
                  <a:cubicBezTo>
                    <a:pt x="85" y="111"/>
                    <a:pt x="81" y="111"/>
                    <a:pt x="81" y="111"/>
                  </a:cubicBezTo>
                  <a:cubicBezTo>
                    <a:pt x="81" y="111"/>
                    <a:pt x="80" y="114"/>
                    <a:pt x="77" y="115"/>
                  </a:cubicBezTo>
                  <a:cubicBezTo>
                    <a:pt x="73" y="116"/>
                    <a:pt x="73" y="120"/>
                    <a:pt x="77" y="118"/>
                  </a:cubicBezTo>
                  <a:cubicBezTo>
                    <a:pt x="80" y="116"/>
                    <a:pt x="82" y="118"/>
                    <a:pt x="81" y="121"/>
                  </a:cubicBezTo>
                  <a:cubicBezTo>
                    <a:pt x="79" y="124"/>
                    <a:pt x="76" y="126"/>
                    <a:pt x="78" y="128"/>
                  </a:cubicBezTo>
                  <a:cubicBezTo>
                    <a:pt x="80" y="130"/>
                    <a:pt x="79" y="133"/>
                    <a:pt x="75" y="135"/>
                  </a:cubicBezTo>
                  <a:cubicBezTo>
                    <a:pt x="70" y="136"/>
                    <a:pt x="65" y="138"/>
                    <a:pt x="62" y="136"/>
                  </a:cubicBezTo>
                  <a:cubicBezTo>
                    <a:pt x="59" y="133"/>
                    <a:pt x="57" y="132"/>
                    <a:pt x="54" y="135"/>
                  </a:cubicBezTo>
                  <a:cubicBezTo>
                    <a:pt x="51" y="137"/>
                    <a:pt x="49" y="136"/>
                    <a:pt x="49" y="136"/>
                  </a:cubicBezTo>
                  <a:cubicBezTo>
                    <a:pt x="48" y="158"/>
                    <a:pt x="48" y="158"/>
                    <a:pt x="48" y="158"/>
                  </a:cubicBezTo>
                  <a:cubicBezTo>
                    <a:pt x="48" y="158"/>
                    <a:pt x="45" y="146"/>
                    <a:pt x="42" y="142"/>
                  </a:cubicBezTo>
                  <a:cubicBezTo>
                    <a:pt x="39" y="138"/>
                    <a:pt x="36" y="137"/>
                    <a:pt x="36" y="139"/>
                  </a:cubicBezTo>
                  <a:cubicBezTo>
                    <a:pt x="36" y="141"/>
                    <a:pt x="35" y="141"/>
                    <a:pt x="35" y="143"/>
                  </a:cubicBezTo>
                  <a:cubicBezTo>
                    <a:pt x="34" y="145"/>
                    <a:pt x="32" y="146"/>
                    <a:pt x="32" y="144"/>
                  </a:cubicBezTo>
                  <a:cubicBezTo>
                    <a:pt x="32" y="141"/>
                    <a:pt x="33" y="140"/>
                    <a:pt x="31" y="140"/>
                  </a:cubicBezTo>
                  <a:cubicBezTo>
                    <a:pt x="29" y="140"/>
                    <a:pt x="28" y="144"/>
                    <a:pt x="28" y="144"/>
                  </a:cubicBezTo>
                  <a:cubicBezTo>
                    <a:pt x="28" y="144"/>
                    <a:pt x="26" y="147"/>
                    <a:pt x="25" y="145"/>
                  </a:cubicBezTo>
                  <a:cubicBezTo>
                    <a:pt x="24" y="142"/>
                    <a:pt x="23" y="140"/>
                    <a:pt x="21" y="142"/>
                  </a:cubicBezTo>
                  <a:cubicBezTo>
                    <a:pt x="20" y="145"/>
                    <a:pt x="18" y="145"/>
                    <a:pt x="16" y="145"/>
                  </a:cubicBezTo>
                  <a:cubicBezTo>
                    <a:pt x="15" y="145"/>
                    <a:pt x="13" y="144"/>
                    <a:pt x="13" y="146"/>
                  </a:cubicBezTo>
                  <a:cubicBezTo>
                    <a:pt x="13" y="148"/>
                    <a:pt x="14" y="150"/>
                    <a:pt x="12" y="151"/>
                  </a:cubicBezTo>
                  <a:cubicBezTo>
                    <a:pt x="10" y="151"/>
                    <a:pt x="13" y="155"/>
                    <a:pt x="14" y="155"/>
                  </a:cubicBezTo>
                  <a:cubicBezTo>
                    <a:pt x="16" y="155"/>
                    <a:pt x="14" y="158"/>
                    <a:pt x="14" y="158"/>
                  </a:cubicBezTo>
                  <a:cubicBezTo>
                    <a:pt x="14" y="158"/>
                    <a:pt x="14" y="159"/>
                    <a:pt x="15" y="160"/>
                  </a:cubicBezTo>
                  <a:cubicBezTo>
                    <a:pt x="17" y="162"/>
                    <a:pt x="17" y="164"/>
                    <a:pt x="20" y="167"/>
                  </a:cubicBezTo>
                  <a:cubicBezTo>
                    <a:pt x="22" y="170"/>
                    <a:pt x="24" y="172"/>
                    <a:pt x="22" y="173"/>
                  </a:cubicBezTo>
                  <a:cubicBezTo>
                    <a:pt x="20" y="174"/>
                    <a:pt x="18" y="174"/>
                    <a:pt x="18" y="174"/>
                  </a:cubicBezTo>
                  <a:cubicBezTo>
                    <a:pt x="18" y="174"/>
                    <a:pt x="20" y="176"/>
                    <a:pt x="17" y="176"/>
                  </a:cubicBezTo>
                  <a:cubicBezTo>
                    <a:pt x="14" y="175"/>
                    <a:pt x="10" y="173"/>
                    <a:pt x="11" y="176"/>
                  </a:cubicBezTo>
                  <a:cubicBezTo>
                    <a:pt x="11" y="179"/>
                    <a:pt x="13" y="182"/>
                    <a:pt x="15" y="182"/>
                  </a:cubicBezTo>
                  <a:cubicBezTo>
                    <a:pt x="17" y="183"/>
                    <a:pt x="19" y="181"/>
                    <a:pt x="21" y="181"/>
                  </a:cubicBezTo>
                  <a:cubicBezTo>
                    <a:pt x="22" y="181"/>
                    <a:pt x="24" y="183"/>
                    <a:pt x="24" y="185"/>
                  </a:cubicBezTo>
                  <a:cubicBezTo>
                    <a:pt x="24" y="187"/>
                    <a:pt x="22" y="187"/>
                    <a:pt x="21" y="187"/>
                  </a:cubicBezTo>
                  <a:cubicBezTo>
                    <a:pt x="20" y="187"/>
                    <a:pt x="21" y="190"/>
                    <a:pt x="20" y="191"/>
                  </a:cubicBezTo>
                  <a:cubicBezTo>
                    <a:pt x="19" y="193"/>
                    <a:pt x="17" y="194"/>
                    <a:pt x="19" y="194"/>
                  </a:cubicBezTo>
                  <a:cubicBezTo>
                    <a:pt x="21" y="195"/>
                    <a:pt x="23" y="196"/>
                    <a:pt x="25" y="198"/>
                  </a:cubicBezTo>
                  <a:cubicBezTo>
                    <a:pt x="26" y="199"/>
                    <a:pt x="28" y="201"/>
                    <a:pt x="31" y="199"/>
                  </a:cubicBezTo>
                  <a:cubicBezTo>
                    <a:pt x="33" y="197"/>
                    <a:pt x="38" y="197"/>
                    <a:pt x="38" y="196"/>
                  </a:cubicBezTo>
                  <a:cubicBezTo>
                    <a:pt x="38" y="196"/>
                    <a:pt x="38" y="200"/>
                    <a:pt x="38" y="200"/>
                  </a:cubicBezTo>
                  <a:cubicBezTo>
                    <a:pt x="38" y="200"/>
                    <a:pt x="30" y="209"/>
                    <a:pt x="34" y="214"/>
                  </a:cubicBezTo>
                  <a:cubicBezTo>
                    <a:pt x="34" y="214"/>
                    <a:pt x="31" y="215"/>
                    <a:pt x="31" y="218"/>
                  </a:cubicBezTo>
                  <a:cubicBezTo>
                    <a:pt x="31" y="220"/>
                    <a:pt x="28" y="221"/>
                    <a:pt x="28" y="221"/>
                  </a:cubicBezTo>
                  <a:cubicBezTo>
                    <a:pt x="28" y="221"/>
                    <a:pt x="25" y="221"/>
                    <a:pt x="24" y="221"/>
                  </a:cubicBezTo>
                  <a:cubicBezTo>
                    <a:pt x="23" y="221"/>
                    <a:pt x="21" y="223"/>
                    <a:pt x="24" y="223"/>
                  </a:cubicBezTo>
                  <a:cubicBezTo>
                    <a:pt x="27" y="224"/>
                    <a:pt x="27" y="224"/>
                    <a:pt x="27" y="224"/>
                  </a:cubicBezTo>
                  <a:cubicBezTo>
                    <a:pt x="27" y="224"/>
                    <a:pt x="31" y="225"/>
                    <a:pt x="32" y="225"/>
                  </a:cubicBezTo>
                  <a:cubicBezTo>
                    <a:pt x="34" y="225"/>
                    <a:pt x="35" y="225"/>
                    <a:pt x="35" y="225"/>
                  </a:cubicBezTo>
                  <a:cubicBezTo>
                    <a:pt x="35" y="225"/>
                    <a:pt x="35" y="221"/>
                    <a:pt x="38" y="221"/>
                  </a:cubicBezTo>
                  <a:cubicBezTo>
                    <a:pt x="41" y="221"/>
                    <a:pt x="42" y="221"/>
                    <a:pt x="43" y="220"/>
                  </a:cubicBezTo>
                  <a:cubicBezTo>
                    <a:pt x="44" y="218"/>
                    <a:pt x="46" y="218"/>
                    <a:pt x="46" y="218"/>
                  </a:cubicBezTo>
                  <a:cubicBezTo>
                    <a:pt x="46" y="218"/>
                    <a:pt x="46" y="224"/>
                    <a:pt x="49" y="225"/>
                  </a:cubicBezTo>
                  <a:cubicBezTo>
                    <a:pt x="53" y="225"/>
                    <a:pt x="58" y="231"/>
                    <a:pt x="57" y="236"/>
                  </a:cubicBezTo>
                  <a:cubicBezTo>
                    <a:pt x="57" y="241"/>
                    <a:pt x="60" y="245"/>
                    <a:pt x="61" y="239"/>
                  </a:cubicBezTo>
                  <a:cubicBezTo>
                    <a:pt x="61" y="233"/>
                    <a:pt x="61" y="231"/>
                    <a:pt x="64" y="230"/>
                  </a:cubicBezTo>
                  <a:cubicBezTo>
                    <a:pt x="66" y="229"/>
                    <a:pt x="64" y="230"/>
                    <a:pt x="64" y="230"/>
                  </a:cubicBezTo>
                  <a:cubicBezTo>
                    <a:pt x="64" y="230"/>
                    <a:pt x="62" y="239"/>
                    <a:pt x="66" y="239"/>
                  </a:cubicBezTo>
                  <a:cubicBezTo>
                    <a:pt x="69" y="239"/>
                    <a:pt x="71" y="235"/>
                    <a:pt x="72" y="235"/>
                  </a:cubicBezTo>
                  <a:cubicBezTo>
                    <a:pt x="73" y="235"/>
                    <a:pt x="74" y="235"/>
                    <a:pt x="76" y="233"/>
                  </a:cubicBezTo>
                  <a:cubicBezTo>
                    <a:pt x="78" y="231"/>
                    <a:pt x="84" y="229"/>
                    <a:pt x="85" y="229"/>
                  </a:cubicBezTo>
                  <a:cubicBezTo>
                    <a:pt x="86" y="229"/>
                    <a:pt x="79" y="231"/>
                    <a:pt x="78" y="236"/>
                  </a:cubicBezTo>
                  <a:cubicBezTo>
                    <a:pt x="77" y="240"/>
                    <a:pt x="73" y="242"/>
                    <a:pt x="71" y="242"/>
                  </a:cubicBezTo>
                  <a:cubicBezTo>
                    <a:pt x="69" y="243"/>
                    <a:pt x="72" y="245"/>
                    <a:pt x="71" y="246"/>
                  </a:cubicBezTo>
                  <a:cubicBezTo>
                    <a:pt x="70" y="248"/>
                    <a:pt x="67" y="246"/>
                    <a:pt x="65" y="248"/>
                  </a:cubicBezTo>
                  <a:cubicBezTo>
                    <a:pt x="64" y="250"/>
                    <a:pt x="61" y="252"/>
                    <a:pt x="61" y="252"/>
                  </a:cubicBezTo>
                  <a:cubicBezTo>
                    <a:pt x="59" y="259"/>
                    <a:pt x="59" y="259"/>
                    <a:pt x="59" y="259"/>
                  </a:cubicBezTo>
                  <a:cubicBezTo>
                    <a:pt x="59" y="259"/>
                    <a:pt x="57" y="257"/>
                    <a:pt x="56" y="258"/>
                  </a:cubicBezTo>
                  <a:cubicBezTo>
                    <a:pt x="55" y="259"/>
                    <a:pt x="50" y="263"/>
                    <a:pt x="47" y="264"/>
                  </a:cubicBezTo>
                  <a:cubicBezTo>
                    <a:pt x="44" y="264"/>
                    <a:pt x="45" y="268"/>
                    <a:pt x="47" y="268"/>
                  </a:cubicBezTo>
                  <a:cubicBezTo>
                    <a:pt x="48" y="268"/>
                    <a:pt x="41" y="267"/>
                    <a:pt x="35" y="269"/>
                  </a:cubicBezTo>
                  <a:cubicBezTo>
                    <a:pt x="30" y="271"/>
                    <a:pt x="28" y="276"/>
                    <a:pt x="26" y="276"/>
                  </a:cubicBezTo>
                  <a:cubicBezTo>
                    <a:pt x="25" y="276"/>
                    <a:pt x="23" y="276"/>
                    <a:pt x="23" y="276"/>
                  </a:cubicBezTo>
                  <a:cubicBezTo>
                    <a:pt x="23" y="276"/>
                    <a:pt x="19" y="272"/>
                    <a:pt x="15" y="273"/>
                  </a:cubicBezTo>
                  <a:cubicBezTo>
                    <a:pt x="12" y="274"/>
                    <a:pt x="14" y="277"/>
                    <a:pt x="14" y="277"/>
                  </a:cubicBezTo>
                  <a:cubicBezTo>
                    <a:pt x="14" y="277"/>
                    <a:pt x="13" y="276"/>
                    <a:pt x="7" y="277"/>
                  </a:cubicBezTo>
                  <a:cubicBezTo>
                    <a:pt x="1" y="278"/>
                    <a:pt x="0" y="279"/>
                    <a:pt x="1" y="283"/>
                  </a:cubicBezTo>
                  <a:cubicBezTo>
                    <a:pt x="2" y="286"/>
                    <a:pt x="4" y="289"/>
                    <a:pt x="6" y="285"/>
                  </a:cubicBezTo>
                  <a:cubicBezTo>
                    <a:pt x="8" y="282"/>
                    <a:pt x="12" y="279"/>
                    <a:pt x="12" y="281"/>
                  </a:cubicBezTo>
                  <a:cubicBezTo>
                    <a:pt x="13" y="282"/>
                    <a:pt x="9" y="286"/>
                    <a:pt x="14" y="286"/>
                  </a:cubicBezTo>
                  <a:cubicBezTo>
                    <a:pt x="20" y="286"/>
                    <a:pt x="20" y="284"/>
                    <a:pt x="20" y="284"/>
                  </a:cubicBezTo>
                  <a:cubicBezTo>
                    <a:pt x="20" y="284"/>
                    <a:pt x="22" y="285"/>
                    <a:pt x="24" y="285"/>
                  </a:cubicBezTo>
                  <a:cubicBezTo>
                    <a:pt x="26" y="285"/>
                    <a:pt x="31" y="279"/>
                    <a:pt x="31" y="282"/>
                  </a:cubicBezTo>
                  <a:cubicBezTo>
                    <a:pt x="32" y="285"/>
                    <a:pt x="29" y="289"/>
                    <a:pt x="31" y="289"/>
                  </a:cubicBezTo>
                  <a:cubicBezTo>
                    <a:pt x="33" y="289"/>
                    <a:pt x="35" y="284"/>
                    <a:pt x="35" y="284"/>
                  </a:cubicBezTo>
                  <a:cubicBezTo>
                    <a:pt x="35" y="284"/>
                    <a:pt x="36" y="282"/>
                    <a:pt x="38" y="283"/>
                  </a:cubicBezTo>
                  <a:cubicBezTo>
                    <a:pt x="40" y="284"/>
                    <a:pt x="46" y="282"/>
                    <a:pt x="49" y="282"/>
                  </a:cubicBezTo>
                  <a:cubicBezTo>
                    <a:pt x="51" y="282"/>
                    <a:pt x="54" y="281"/>
                    <a:pt x="52" y="279"/>
                  </a:cubicBezTo>
                  <a:cubicBezTo>
                    <a:pt x="50" y="277"/>
                    <a:pt x="48" y="274"/>
                    <a:pt x="51" y="274"/>
                  </a:cubicBezTo>
                  <a:cubicBezTo>
                    <a:pt x="54" y="275"/>
                    <a:pt x="55" y="278"/>
                    <a:pt x="57" y="277"/>
                  </a:cubicBezTo>
                  <a:cubicBezTo>
                    <a:pt x="58" y="277"/>
                    <a:pt x="59" y="276"/>
                    <a:pt x="59" y="276"/>
                  </a:cubicBezTo>
                  <a:cubicBezTo>
                    <a:pt x="59" y="276"/>
                    <a:pt x="61" y="277"/>
                    <a:pt x="61" y="276"/>
                  </a:cubicBezTo>
                  <a:cubicBezTo>
                    <a:pt x="62" y="275"/>
                    <a:pt x="62" y="272"/>
                    <a:pt x="62" y="272"/>
                  </a:cubicBezTo>
                  <a:cubicBezTo>
                    <a:pt x="62" y="272"/>
                    <a:pt x="64" y="272"/>
                    <a:pt x="65" y="273"/>
                  </a:cubicBezTo>
                  <a:cubicBezTo>
                    <a:pt x="66" y="275"/>
                    <a:pt x="67" y="275"/>
                    <a:pt x="67" y="275"/>
                  </a:cubicBezTo>
                  <a:cubicBezTo>
                    <a:pt x="67" y="275"/>
                    <a:pt x="68" y="272"/>
                    <a:pt x="70" y="272"/>
                  </a:cubicBezTo>
                  <a:cubicBezTo>
                    <a:pt x="71" y="272"/>
                    <a:pt x="71" y="269"/>
                    <a:pt x="71" y="269"/>
                  </a:cubicBezTo>
                  <a:cubicBezTo>
                    <a:pt x="74" y="269"/>
                    <a:pt x="74" y="269"/>
                    <a:pt x="74" y="269"/>
                  </a:cubicBezTo>
                  <a:cubicBezTo>
                    <a:pt x="77" y="265"/>
                    <a:pt x="77" y="265"/>
                    <a:pt x="77" y="265"/>
                  </a:cubicBezTo>
                  <a:cubicBezTo>
                    <a:pt x="77" y="267"/>
                    <a:pt x="77" y="267"/>
                    <a:pt x="77" y="267"/>
                  </a:cubicBezTo>
                  <a:cubicBezTo>
                    <a:pt x="84" y="264"/>
                    <a:pt x="84" y="264"/>
                    <a:pt x="84" y="264"/>
                  </a:cubicBezTo>
                  <a:cubicBezTo>
                    <a:pt x="84" y="267"/>
                    <a:pt x="84" y="267"/>
                    <a:pt x="84" y="267"/>
                  </a:cubicBezTo>
                  <a:cubicBezTo>
                    <a:pt x="84" y="267"/>
                    <a:pt x="87" y="260"/>
                    <a:pt x="84" y="260"/>
                  </a:cubicBezTo>
                  <a:cubicBezTo>
                    <a:pt x="81" y="260"/>
                    <a:pt x="79" y="257"/>
                    <a:pt x="84" y="257"/>
                  </a:cubicBezTo>
                  <a:cubicBezTo>
                    <a:pt x="89" y="257"/>
                    <a:pt x="91" y="256"/>
                    <a:pt x="89" y="258"/>
                  </a:cubicBezTo>
                  <a:cubicBezTo>
                    <a:pt x="87" y="261"/>
                    <a:pt x="88" y="264"/>
                    <a:pt x="90" y="261"/>
                  </a:cubicBezTo>
                  <a:cubicBezTo>
                    <a:pt x="92" y="259"/>
                    <a:pt x="95" y="254"/>
                    <a:pt x="95" y="254"/>
                  </a:cubicBezTo>
                  <a:cubicBezTo>
                    <a:pt x="95" y="254"/>
                    <a:pt x="95" y="261"/>
                    <a:pt x="98" y="259"/>
                  </a:cubicBezTo>
                  <a:cubicBezTo>
                    <a:pt x="101" y="258"/>
                    <a:pt x="99" y="254"/>
                    <a:pt x="99" y="254"/>
                  </a:cubicBezTo>
                  <a:cubicBezTo>
                    <a:pt x="99" y="254"/>
                    <a:pt x="101" y="251"/>
                    <a:pt x="103" y="252"/>
                  </a:cubicBezTo>
                  <a:cubicBezTo>
                    <a:pt x="105" y="252"/>
                    <a:pt x="106" y="250"/>
                    <a:pt x="107" y="250"/>
                  </a:cubicBezTo>
                  <a:cubicBezTo>
                    <a:pt x="108" y="250"/>
                    <a:pt x="110" y="249"/>
                    <a:pt x="110" y="249"/>
                  </a:cubicBezTo>
                  <a:cubicBezTo>
                    <a:pt x="110" y="249"/>
                    <a:pt x="112" y="250"/>
                    <a:pt x="112" y="248"/>
                  </a:cubicBezTo>
                  <a:cubicBezTo>
                    <a:pt x="113" y="247"/>
                    <a:pt x="113" y="245"/>
                    <a:pt x="116" y="245"/>
                  </a:cubicBezTo>
                  <a:cubicBezTo>
                    <a:pt x="118" y="245"/>
                    <a:pt x="117" y="243"/>
                    <a:pt x="114" y="243"/>
                  </a:cubicBezTo>
                  <a:cubicBezTo>
                    <a:pt x="110" y="243"/>
                    <a:pt x="113" y="240"/>
                    <a:pt x="111" y="238"/>
                  </a:cubicBezTo>
                  <a:cubicBezTo>
                    <a:pt x="108" y="237"/>
                    <a:pt x="108" y="235"/>
                    <a:pt x="108" y="233"/>
                  </a:cubicBezTo>
                  <a:cubicBezTo>
                    <a:pt x="109" y="230"/>
                    <a:pt x="113" y="231"/>
                    <a:pt x="113" y="229"/>
                  </a:cubicBezTo>
                  <a:cubicBezTo>
                    <a:pt x="113" y="227"/>
                    <a:pt x="115" y="225"/>
                    <a:pt x="117" y="226"/>
                  </a:cubicBezTo>
                  <a:cubicBezTo>
                    <a:pt x="120" y="227"/>
                    <a:pt x="128" y="226"/>
                    <a:pt x="128" y="226"/>
                  </a:cubicBezTo>
                  <a:cubicBezTo>
                    <a:pt x="128" y="226"/>
                    <a:pt x="127" y="224"/>
                    <a:pt x="128" y="221"/>
                  </a:cubicBezTo>
                  <a:cubicBezTo>
                    <a:pt x="130" y="218"/>
                    <a:pt x="132" y="217"/>
                    <a:pt x="133" y="214"/>
                  </a:cubicBezTo>
                  <a:cubicBezTo>
                    <a:pt x="135" y="211"/>
                    <a:pt x="136" y="208"/>
                    <a:pt x="140" y="209"/>
                  </a:cubicBezTo>
                  <a:cubicBezTo>
                    <a:pt x="143" y="210"/>
                    <a:pt x="142" y="209"/>
                    <a:pt x="144" y="207"/>
                  </a:cubicBezTo>
                  <a:cubicBezTo>
                    <a:pt x="147" y="205"/>
                    <a:pt x="149" y="206"/>
                    <a:pt x="152" y="203"/>
                  </a:cubicBezTo>
                  <a:cubicBezTo>
                    <a:pt x="155" y="201"/>
                    <a:pt x="157" y="200"/>
                    <a:pt x="157" y="200"/>
                  </a:cubicBezTo>
                  <a:cubicBezTo>
                    <a:pt x="156" y="204"/>
                    <a:pt x="156" y="204"/>
                    <a:pt x="156" y="204"/>
                  </a:cubicBezTo>
                  <a:cubicBezTo>
                    <a:pt x="156" y="204"/>
                    <a:pt x="164" y="199"/>
                    <a:pt x="165" y="201"/>
                  </a:cubicBezTo>
                  <a:cubicBezTo>
                    <a:pt x="166" y="202"/>
                    <a:pt x="159" y="208"/>
                    <a:pt x="159" y="208"/>
                  </a:cubicBezTo>
                  <a:cubicBezTo>
                    <a:pt x="162" y="209"/>
                    <a:pt x="162" y="209"/>
                    <a:pt x="162" y="209"/>
                  </a:cubicBezTo>
                  <a:cubicBezTo>
                    <a:pt x="162" y="209"/>
                    <a:pt x="170" y="214"/>
                    <a:pt x="168" y="217"/>
                  </a:cubicBezTo>
                  <a:cubicBezTo>
                    <a:pt x="165" y="220"/>
                    <a:pt x="164" y="218"/>
                    <a:pt x="162" y="214"/>
                  </a:cubicBezTo>
                  <a:cubicBezTo>
                    <a:pt x="159" y="210"/>
                    <a:pt x="157" y="212"/>
                    <a:pt x="157" y="212"/>
                  </a:cubicBezTo>
                  <a:cubicBezTo>
                    <a:pt x="157" y="212"/>
                    <a:pt x="154" y="209"/>
                    <a:pt x="152" y="209"/>
                  </a:cubicBezTo>
                  <a:cubicBezTo>
                    <a:pt x="151" y="209"/>
                    <a:pt x="151" y="211"/>
                    <a:pt x="148" y="211"/>
                  </a:cubicBezTo>
                  <a:cubicBezTo>
                    <a:pt x="145" y="212"/>
                    <a:pt x="143" y="213"/>
                    <a:pt x="143" y="213"/>
                  </a:cubicBezTo>
                  <a:cubicBezTo>
                    <a:pt x="143" y="213"/>
                    <a:pt x="145" y="215"/>
                    <a:pt x="142" y="216"/>
                  </a:cubicBezTo>
                  <a:cubicBezTo>
                    <a:pt x="140" y="218"/>
                    <a:pt x="137" y="222"/>
                    <a:pt x="134" y="229"/>
                  </a:cubicBezTo>
                  <a:cubicBezTo>
                    <a:pt x="132" y="236"/>
                    <a:pt x="137" y="233"/>
                    <a:pt x="138" y="231"/>
                  </a:cubicBezTo>
                  <a:cubicBezTo>
                    <a:pt x="140" y="228"/>
                    <a:pt x="142" y="226"/>
                    <a:pt x="144" y="229"/>
                  </a:cubicBezTo>
                  <a:cubicBezTo>
                    <a:pt x="146" y="232"/>
                    <a:pt x="142" y="235"/>
                    <a:pt x="138" y="236"/>
                  </a:cubicBezTo>
                  <a:cubicBezTo>
                    <a:pt x="133" y="236"/>
                    <a:pt x="132" y="236"/>
                    <a:pt x="132" y="236"/>
                  </a:cubicBezTo>
                  <a:cubicBezTo>
                    <a:pt x="130" y="241"/>
                    <a:pt x="130" y="241"/>
                    <a:pt x="130" y="241"/>
                  </a:cubicBezTo>
                  <a:cubicBezTo>
                    <a:pt x="135" y="242"/>
                    <a:pt x="135" y="242"/>
                    <a:pt x="135" y="242"/>
                  </a:cubicBezTo>
                  <a:cubicBezTo>
                    <a:pt x="139" y="241"/>
                    <a:pt x="139" y="241"/>
                    <a:pt x="139" y="241"/>
                  </a:cubicBezTo>
                  <a:cubicBezTo>
                    <a:pt x="142" y="245"/>
                    <a:pt x="142" y="245"/>
                    <a:pt x="142" y="245"/>
                  </a:cubicBezTo>
                  <a:cubicBezTo>
                    <a:pt x="142" y="245"/>
                    <a:pt x="144" y="244"/>
                    <a:pt x="146" y="241"/>
                  </a:cubicBezTo>
                  <a:cubicBezTo>
                    <a:pt x="147" y="238"/>
                    <a:pt x="148" y="234"/>
                    <a:pt x="148" y="234"/>
                  </a:cubicBezTo>
                  <a:cubicBezTo>
                    <a:pt x="148" y="234"/>
                    <a:pt x="154" y="230"/>
                    <a:pt x="152" y="233"/>
                  </a:cubicBezTo>
                  <a:cubicBezTo>
                    <a:pt x="151" y="236"/>
                    <a:pt x="151" y="238"/>
                    <a:pt x="151" y="238"/>
                  </a:cubicBezTo>
                  <a:cubicBezTo>
                    <a:pt x="155" y="232"/>
                    <a:pt x="155" y="232"/>
                    <a:pt x="155" y="232"/>
                  </a:cubicBezTo>
                  <a:cubicBezTo>
                    <a:pt x="155" y="232"/>
                    <a:pt x="157" y="237"/>
                    <a:pt x="161" y="231"/>
                  </a:cubicBezTo>
                  <a:cubicBezTo>
                    <a:pt x="164" y="230"/>
                    <a:pt x="164" y="230"/>
                    <a:pt x="164" y="230"/>
                  </a:cubicBezTo>
                  <a:cubicBezTo>
                    <a:pt x="164" y="230"/>
                    <a:pt x="164" y="233"/>
                    <a:pt x="166" y="233"/>
                  </a:cubicBezTo>
                  <a:cubicBezTo>
                    <a:pt x="167" y="233"/>
                    <a:pt x="170" y="233"/>
                    <a:pt x="170" y="233"/>
                  </a:cubicBezTo>
                  <a:cubicBezTo>
                    <a:pt x="170" y="233"/>
                    <a:pt x="172" y="230"/>
                    <a:pt x="174" y="230"/>
                  </a:cubicBezTo>
                  <a:cubicBezTo>
                    <a:pt x="176" y="230"/>
                    <a:pt x="175" y="227"/>
                    <a:pt x="174" y="226"/>
                  </a:cubicBezTo>
                  <a:cubicBezTo>
                    <a:pt x="173" y="225"/>
                    <a:pt x="175" y="224"/>
                    <a:pt x="176" y="225"/>
                  </a:cubicBezTo>
                  <a:cubicBezTo>
                    <a:pt x="176" y="226"/>
                    <a:pt x="183" y="226"/>
                    <a:pt x="178" y="222"/>
                  </a:cubicBezTo>
                  <a:cubicBezTo>
                    <a:pt x="174" y="219"/>
                    <a:pt x="172" y="217"/>
                    <a:pt x="172" y="217"/>
                  </a:cubicBezTo>
                  <a:cubicBezTo>
                    <a:pt x="181" y="210"/>
                    <a:pt x="181" y="210"/>
                    <a:pt x="181" y="210"/>
                  </a:cubicBezTo>
                  <a:cubicBezTo>
                    <a:pt x="181" y="210"/>
                    <a:pt x="177" y="217"/>
                    <a:pt x="180" y="217"/>
                  </a:cubicBezTo>
                  <a:cubicBezTo>
                    <a:pt x="183" y="217"/>
                    <a:pt x="185" y="215"/>
                    <a:pt x="185" y="215"/>
                  </a:cubicBezTo>
                  <a:cubicBezTo>
                    <a:pt x="185" y="215"/>
                    <a:pt x="186" y="216"/>
                    <a:pt x="188" y="216"/>
                  </a:cubicBezTo>
                  <a:cubicBezTo>
                    <a:pt x="189" y="216"/>
                    <a:pt x="193" y="210"/>
                    <a:pt x="195" y="211"/>
                  </a:cubicBezTo>
                  <a:cubicBezTo>
                    <a:pt x="196" y="212"/>
                    <a:pt x="192" y="215"/>
                    <a:pt x="193" y="216"/>
                  </a:cubicBezTo>
                  <a:cubicBezTo>
                    <a:pt x="194" y="216"/>
                    <a:pt x="202" y="214"/>
                    <a:pt x="202" y="216"/>
                  </a:cubicBezTo>
                  <a:cubicBezTo>
                    <a:pt x="202" y="218"/>
                    <a:pt x="199" y="218"/>
                    <a:pt x="197" y="219"/>
                  </a:cubicBezTo>
                  <a:cubicBezTo>
                    <a:pt x="195" y="220"/>
                    <a:pt x="191" y="219"/>
                    <a:pt x="189" y="222"/>
                  </a:cubicBezTo>
                  <a:cubicBezTo>
                    <a:pt x="189" y="222"/>
                    <a:pt x="191" y="222"/>
                    <a:pt x="194" y="222"/>
                  </a:cubicBezTo>
                  <a:cubicBezTo>
                    <a:pt x="197" y="223"/>
                    <a:pt x="201" y="224"/>
                    <a:pt x="202" y="226"/>
                  </a:cubicBezTo>
                  <a:cubicBezTo>
                    <a:pt x="202" y="228"/>
                    <a:pt x="202" y="231"/>
                    <a:pt x="205" y="231"/>
                  </a:cubicBezTo>
                  <a:cubicBezTo>
                    <a:pt x="208" y="231"/>
                    <a:pt x="210" y="231"/>
                    <a:pt x="210" y="234"/>
                  </a:cubicBezTo>
                  <a:cubicBezTo>
                    <a:pt x="210" y="237"/>
                    <a:pt x="210" y="238"/>
                    <a:pt x="215" y="238"/>
                  </a:cubicBezTo>
                  <a:cubicBezTo>
                    <a:pt x="219" y="238"/>
                    <a:pt x="224" y="236"/>
                    <a:pt x="226" y="237"/>
                  </a:cubicBezTo>
                  <a:cubicBezTo>
                    <a:pt x="229" y="238"/>
                    <a:pt x="226" y="241"/>
                    <a:pt x="232" y="240"/>
                  </a:cubicBezTo>
                  <a:cubicBezTo>
                    <a:pt x="237" y="239"/>
                    <a:pt x="236" y="242"/>
                    <a:pt x="240" y="242"/>
                  </a:cubicBezTo>
                  <a:cubicBezTo>
                    <a:pt x="245" y="242"/>
                    <a:pt x="244" y="244"/>
                    <a:pt x="248" y="244"/>
                  </a:cubicBezTo>
                  <a:cubicBezTo>
                    <a:pt x="251" y="244"/>
                    <a:pt x="249" y="247"/>
                    <a:pt x="251" y="249"/>
                  </a:cubicBezTo>
                  <a:cubicBezTo>
                    <a:pt x="253" y="251"/>
                    <a:pt x="256" y="252"/>
                    <a:pt x="256" y="252"/>
                  </a:cubicBezTo>
                  <a:cubicBezTo>
                    <a:pt x="256" y="252"/>
                    <a:pt x="255" y="253"/>
                    <a:pt x="260" y="256"/>
                  </a:cubicBezTo>
                  <a:cubicBezTo>
                    <a:pt x="265" y="258"/>
                    <a:pt x="266" y="258"/>
                    <a:pt x="266" y="258"/>
                  </a:cubicBezTo>
                  <a:cubicBezTo>
                    <a:pt x="266" y="258"/>
                    <a:pt x="264" y="260"/>
                    <a:pt x="267" y="260"/>
                  </a:cubicBezTo>
                  <a:cubicBezTo>
                    <a:pt x="270" y="260"/>
                    <a:pt x="274" y="259"/>
                    <a:pt x="274" y="263"/>
                  </a:cubicBezTo>
                  <a:cubicBezTo>
                    <a:pt x="275" y="267"/>
                    <a:pt x="277" y="270"/>
                    <a:pt x="277" y="270"/>
                  </a:cubicBezTo>
                  <a:cubicBezTo>
                    <a:pt x="283" y="276"/>
                    <a:pt x="283" y="276"/>
                    <a:pt x="283" y="276"/>
                  </a:cubicBezTo>
                  <a:cubicBezTo>
                    <a:pt x="283" y="276"/>
                    <a:pt x="286" y="278"/>
                    <a:pt x="286" y="276"/>
                  </a:cubicBezTo>
                  <a:cubicBezTo>
                    <a:pt x="286" y="275"/>
                    <a:pt x="290" y="276"/>
                    <a:pt x="290" y="276"/>
                  </a:cubicBezTo>
                  <a:cubicBezTo>
                    <a:pt x="290" y="276"/>
                    <a:pt x="291" y="275"/>
                    <a:pt x="294" y="275"/>
                  </a:cubicBezTo>
                  <a:cubicBezTo>
                    <a:pt x="296" y="275"/>
                    <a:pt x="297" y="276"/>
                    <a:pt x="300" y="277"/>
                  </a:cubicBezTo>
                  <a:cubicBezTo>
                    <a:pt x="303" y="279"/>
                    <a:pt x="303" y="278"/>
                    <a:pt x="300" y="273"/>
                  </a:cubicBezTo>
                  <a:cubicBezTo>
                    <a:pt x="298" y="268"/>
                    <a:pt x="299" y="269"/>
                    <a:pt x="298" y="264"/>
                  </a:cubicBezTo>
                  <a:cubicBezTo>
                    <a:pt x="298" y="259"/>
                    <a:pt x="296" y="256"/>
                    <a:pt x="299" y="256"/>
                  </a:cubicBezTo>
                  <a:cubicBezTo>
                    <a:pt x="301" y="256"/>
                    <a:pt x="302" y="262"/>
                    <a:pt x="302" y="262"/>
                  </a:cubicBezTo>
                  <a:cubicBezTo>
                    <a:pt x="302" y="262"/>
                    <a:pt x="307" y="275"/>
                    <a:pt x="312" y="278"/>
                  </a:cubicBezTo>
                  <a:cubicBezTo>
                    <a:pt x="317" y="282"/>
                    <a:pt x="319" y="288"/>
                    <a:pt x="319" y="290"/>
                  </a:cubicBezTo>
                  <a:cubicBezTo>
                    <a:pt x="319" y="293"/>
                    <a:pt x="320" y="297"/>
                    <a:pt x="322" y="297"/>
                  </a:cubicBezTo>
                  <a:cubicBezTo>
                    <a:pt x="323" y="297"/>
                    <a:pt x="324" y="296"/>
                    <a:pt x="325" y="297"/>
                  </a:cubicBezTo>
                  <a:cubicBezTo>
                    <a:pt x="326" y="298"/>
                    <a:pt x="335" y="299"/>
                    <a:pt x="335" y="299"/>
                  </a:cubicBezTo>
                  <a:cubicBezTo>
                    <a:pt x="335" y="299"/>
                    <a:pt x="332" y="305"/>
                    <a:pt x="336" y="308"/>
                  </a:cubicBezTo>
                  <a:cubicBezTo>
                    <a:pt x="340" y="311"/>
                    <a:pt x="341" y="316"/>
                    <a:pt x="341" y="316"/>
                  </a:cubicBezTo>
                  <a:cubicBezTo>
                    <a:pt x="341" y="316"/>
                    <a:pt x="336" y="323"/>
                    <a:pt x="339" y="323"/>
                  </a:cubicBezTo>
                  <a:cubicBezTo>
                    <a:pt x="341" y="323"/>
                    <a:pt x="344" y="318"/>
                    <a:pt x="347" y="319"/>
                  </a:cubicBezTo>
                  <a:cubicBezTo>
                    <a:pt x="350" y="320"/>
                    <a:pt x="351" y="325"/>
                    <a:pt x="351" y="327"/>
                  </a:cubicBezTo>
                  <a:cubicBezTo>
                    <a:pt x="351" y="329"/>
                    <a:pt x="352" y="332"/>
                    <a:pt x="352" y="332"/>
                  </a:cubicBezTo>
                  <a:cubicBezTo>
                    <a:pt x="352" y="332"/>
                    <a:pt x="353" y="333"/>
                    <a:pt x="354" y="333"/>
                  </a:cubicBezTo>
                  <a:cubicBezTo>
                    <a:pt x="354" y="333"/>
                    <a:pt x="357" y="334"/>
                    <a:pt x="357" y="334"/>
                  </a:cubicBezTo>
                  <a:cubicBezTo>
                    <a:pt x="357" y="334"/>
                    <a:pt x="359" y="329"/>
                    <a:pt x="362" y="329"/>
                  </a:cubicBezTo>
                  <a:cubicBezTo>
                    <a:pt x="362" y="329"/>
                    <a:pt x="359" y="319"/>
                    <a:pt x="354" y="316"/>
                  </a:cubicBezTo>
                  <a:cubicBezTo>
                    <a:pt x="350" y="312"/>
                    <a:pt x="348" y="312"/>
                    <a:pt x="348" y="307"/>
                  </a:cubicBezTo>
                  <a:cubicBezTo>
                    <a:pt x="348" y="302"/>
                    <a:pt x="347" y="296"/>
                    <a:pt x="339" y="296"/>
                  </a:cubicBezTo>
                  <a:cubicBezTo>
                    <a:pt x="330" y="296"/>
                    <a:pt x="330" y="290"/>
                    <a:pt x="328" y="285"/>
                  </a:cubicBezTo>
                  <a:cubicBezTo>
                    <a:pt x="326" y="279"/>
                    <a:pt x="324" y="275"/>
                    <a:pt x="319" y="270"/>
                  </a:cubicBezTo>
                  <a:cubicBezTo>
                    <a:pt x="314" y="266"/>
                    <a:pt x="313" y="263"/>
                    <a:pt x="310" y="259"/>
                  </a:cubicBezTo>
                  <a:cubicBezTo>
                    <a:pt x="308" y="255"/>
                    <a:pt x="303" y="250"/>
                    <a:pt x="296" y="250"/>
                  </a:cubicBezTo>
                  <a:cubicBezTo>
                    <a:pt x="289" y="250"/>
                    <a:pt x="290" y="251"/>
                    <a:pt x="288" y="256"/>
                  </a:cubicBezTo>
                  <a:cubicBezTo>
                    <a:pt x="286" y="261"/>
                    <a:pt x="284" y="266"/>
                    <a:pt x="282" y="261"/>
                  </a:cubicBezTo>
                  <a:cubicBezTo>
                    <a:pt x="272" y="252"/>
                    <a:pt x="272" y="252"/>
                    <a:pt x="272" y="252"/>
                  </a:cubicBezTo>
                  <a:cubicBezTo>
                    <a:pt x="272" y="252"/>
                    <a:pt x="273" y="250"/>
                    <a:pt x="271" y="247"/>
                  </a:cubicBezTo>
                  <a:cubicBezTo>
                    <a:pt x="270" y="244"/>
                    <a:pt x="270" y="244"/>
                    <a:pt x="270" y="242"/>
                  </a:cubicBezTo>
                  <a:cubicBezTo>
                    <a:pt x="270" y="240"/>
                    <a:pt x="266" y="239"/>
                    <a:pt x="264" y="240"/>
                  </a:cubicBezTo>
                  <a:cubicBezTo>
                    <a:pt x="262" y="240"/>
                    <a:pt x="258" y="240"/>
                    <a:pt x="255" y="238"/>
                  </a:cubicBezTo>
                  <a:cubicBezTo>
                    <a:pt x="253" y="237"/>
                    <a:pt x="252" y="238"/>
                    <a:pt x="251" y="238"/>
                  </a:cubicBezTo>
                  <a:cubicBezTo>
                    <a:pt x="249" y="239"/>
                    <a:pt x="245" y="235"/>
                    <a:pt x="244" y="23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82" name="Freeform 981"/>
            <p:cNvSpPr>
              <a:spLocks/>
            </p:cNvSpPr>
            <p:nvPr/>
          </p:nvSpPr>
          <p:spPr bwMode="auto">
            <a:xfrm>
              <a:off x="1968461" y="3020576"/>
              <a:ext cx="42144" cy="47703"/>
            </a:xfrm>
            <a:custGeom>
              <a:avLst/>
              <a:gdLst>
                <a:gd name="T0" fmla="*/ 18 w 19"/>
                <a:gd name="T1" fmla="*/ 19 h 22"/>
                <a:gd name="T2" fmla="*/ 17 w 19"/>
                <a:gd name="T3" fmla="*/ 21 h 22"/>
                <a:gd name="T4" fmla="*/ 13 w 19"/>
                <a:gd name="T5" fmla="*/ 15 h 22"/>
                <a:gd name="T6" fmla="*/ 9 w 19"/>
                <a:gd name="T7" fmla="*/ 11 h 22"/>
                <a:gd name="T8" fmla="*/ 2 w 19"/>
                <a:gd name="T9" fmla="*/ 8 h 22"/>
                <a:gd name="T10" fmla="*/ 7 w 19"/>
                <a:gd name="T11" fmla="*/ 1 h 22"/>
                <a:gd name="T12" fmla="*/ 13 w 19"/>
                <a:gd name="T13" fmla="*/ 2 h 22"/>
                <a:gd name="T14" fmla="*/ 15 w 19"/>
                <a:gd name="T15" fmla="*/ 7 h 22"/>
                <a:gd name="T16" fmla="*/ 18 w 19"/>
                <a:gd name="T17" fmla="*/ 13 h 22"/>
                <a:gd name="T18" fmla="*/ 19 w 19"/>
                <a:gd name="T19" fmla="*/ 19 h 22"/>
                <a:gd name="T20" fmla="*/ 18 w 19"/>
                <a:gd name="T21"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22">
                  <a:moveTo>
                    <a:pt x="18" y="19"/>
                  </a:moveTo>
                  <a:cubicBezTo>
                    <a:pt x="18" y="19"/>
                    <a:pt x="19" y="22"/>
                    <a:pt x="17" y="21"/>
                  </a:cubicBezTo>
                  <a:cubicBezTo>
                    <a:pt x="15" y="21"/>
                    <a:pt x="14" y="18"/>
                    <a:pt x="13" y="15"/>
                  </a:cubicBezTo>
                  <a:cubicBezTo>
                    <a:pt x="11" y="12"/>
                    <a:pt x="12" y="11"/>
                    <a:pt x="9" y="11"/>
                  </a:cubicBezTo>
                  <a:cubicBezTo>
                    <a:pt x="6" y="11"/>
                    <a:pt x="0" y="12"/>
                    <a:pt x="2" y="8"/>
                  </a:cubicBezTo>
                  <a:cubicBezTo>
                    <a:pt x="5" y="3"/>
                    <a:pt x="4" y="1"/>
                    <a:pt x="7" y="1"/>
                  </a:cubicBezTo>
                  <a:cubicBezTo>
                    <a:pt x="11" y="1"/>
                    <a:pt x="12" y="0"/>
                    <a:pt x="13" y="2"/>
                  </a:cubicBezTo>
                  <a:cubicBezTo>
                    <a:pt x="14" y="4"/>
                    <a:pt x="13" y="6"/>
                    <a:pt x="15" y="7"/>
                  </a:cubicBezTo>
                  <a:cubicBezTo>
                    <a:pt x="16" y="7"/>
                    <a:pt x="18" y="11"/>
                    <a:pt x="18" y="13"/>
                  </a:cubicBezTo>
                  <a:cubicBezTo>
                    <a:pt x="18" y="16"/>
                    <a:pt x="19" y="19"/>
                    <a:pt x="19" y="19"/>
                  </a:cubicBezTo>
                  <a:lnTo>
                    <a:pt x="18" y="19"/>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83" name="Freeform 982"/>
            <p:cNvSpPr>
              <a:spLocks/>
            </p:cNvSpPr>
            <p:nvPr/>
          </p:nvSpPr>
          <p:spPr bwMode="auto">
            <a:xfrm>
              <a:off x="2013413" y="3031479"/>
              <a:ext cx="33715" cy="35435"/>
            </a:xfrm>
            <a:custGeom>
              <a:avLst/>
              <a:gdLst>
                <a:gd name="T0" fmla="*/ 5 w 15"/>
                <a:gd name="T1" fmla="*/ 10 h 16"/>
                <a:gd name="T2" fmla="*/ 1 w 15"/>
                <a:gd name="T3" fmla="*/ 11 h 16"/>
                <a:gd name="T4" fmla="*/ 0 w 15"/>
                <a:gd name="T5" fmla="*/ 4 h 16"/>
                <a:gd name="T6" fmla="*/ 0 w 15"/>
                <a:gd name="T7" fmla="*/ 3 h 16"/>
                <a:gd name="T8" fmla="*/ 5 w 15"/>
                <a:gd name="T9" fmla="*/ 2 h 16"/>
                <a:gd name="T10" fmla="*/ 8 w 15"/>
                <a:gd name="T11" fmla="*/ 0 h 16"/>
                <a:gd name="T12" fmla="*/ 15 w 15"/>
                <a:gd name="T13" fmla="*/ 2 h 16"/>
                <a:gd name="T14" fmla="*/ 10 w 15"/>
                <a:gd name="T15" fmla="*/ 4 h 16"/>
                <a:gd name="T16" fmla="*/ 8 w 15"/>
                <a:gd name="T17" fmla="*/ 1 h 16"/>
                <a:gd name="T18" fmla="*/ 8 w 15"/>
                <a:gd name="T19" fmla="*/ 5 h 16"/>
                <a:gd name="T20" fmla="*/ 5 w 15"/>
                <a:gd name="T21" fmla="*/ 3 h 16"/>
                <a:gd name="T22" fmla="*/ 6 w 15"/>
                <a:gd name="T23" fmla="*/ 7 h 16"/>
                <a:gd name="T24" fmla="*/ 0 w 15"/>
                <a:gd name="T25" fmla="*/ 4 h 16"/>
                <a:gd name="T26" fmla="*/ 5 w 15"/>
                <a:gd name="T2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16">
                  <a:moveTo>
                    <a:pt x="5" y="10"/>
                  </a:moveTo>
                  <a:cubicBezTo>
                    <a:pt x="5" y="10"/>
                    <a:pt x="1" y="16"/>
                    <a:pt x="1" y="11"/>
                  </a:cubicBezTo>
                  <a:cubicBezTo>
                    <a:pt x="1" y="7"/>
                    <a:pt x="0" y="6"/>
                    <a:pt x="0" y="4"/>
                  </a:cubicBezTo>
                  <a:cubicBezTo>
                    <a:pt x="0" y="4"/>
                    <a:pt x="0" y="4"/>
                    <a:pt x="0" y="3"/>
                  </a:cubicBezTo>
                  <a:cubicBezTo>
                    <a:pt x="2" y="1"/>
                    <a:pt x="5" y="2"/>
                    <a:pt x="5" y="2"/>
                  </a:cubicBezTo>
                  <a:cubicBezTo>
                    <a:pt x="5" y="2"/>
                    <a:pt x="7" y="0"/>
                    <a:pt x="8" y="0"/>
                  </a:cubicBezTo>
                  <a:cubicBezTo>
                    <a:pt x="9" y="0"/>
                    <a:pt x="15" y="0"/>
                    <a:pt x="15" y="2"/>
                  </a:cubicBezTo>
                  <a:cubicBezTo>
                    <a:pt x="15" y="5"/>
                    <a:pt x="11" y="6"/>
                    <a:pt x="10" y="4"/>
                  </a:cubicBezTo>
                  <a:cubicBezTo>
                    <a:pt x="8" y="1"/>
                    <a:pt x="8" y="1"/>
                    <a:pt x="8" y="1"/>
                  </a:cubicBezTo>
                  <a:cubicBezTo>
                    <a:pt x="8" y="1"/>
                    <a:pt x="10" y="5"/>
                    <a:pt x="8" y="5"/>
                  </a:cubicBezTo>
                  <a:cubicBezTo>
                    <a:pt x="7" y="5"/>
                    <a:pt x="5" y="3"/>
                    <a:pt x="5" y="3"/>
                  </a:cubicBezTo>
                  <a:cubicBezTo>
                    <a:pt x="5" y="3"/>
                    <a:pt x="8" y="7"/>
                    <a:pt x="6" y="7"/>
                  </a:cubicBezTo>
                  <a:cubicBezTo>
                    <a:pt x="4" y="8"/>
                    <a:pt x="0" y="4"/>
                    <a:pt x="0" y="4"/>
                  </a:cubicBezTo>
                  <a:cubicBezTo>
                    <a:pt x="0" y="4"/>
                    <a:pt x="6" y="9"/>
                    <a:pt x="5" y="1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84" name="Freeform 983"/>
            <p:cNvSpPr>
              <a:spLocks/>
            </p:cNvSpPr>
            <p:nvPr/>
          </p:nvSpPr>
          <p:spPr bwMode="auto">
            <a:xfrm>
              <a:off x="2021842" y="3039657"/>
              <a:ext cx="21071" cy="23170"/>
            </a:xfrm>
            <a:custGeom>
              <a:avLst/>
              <a:gdLst>
                <a:gd name="T0" fmla="*/ 2 w 9"/>
                <a:gd name="T1" fmla="*/ 7 h 10"/>
                <a:gd name="T2" fmla="*/ 8 w 9"/>
                <a:gd name="T3" fmla="*/ 6 h 10"/>
                <a:gd name="T4" fmla="*/ 5 w 9"/>
                <a:gd name="T5" fmla="*/ 1 h 10"/>
                <a:gd name="T6" fmla="*/ 2 w 9"/>
                <a:gd name="T7" fmla="*/ 7 h 10"/>
              </a:gdLst>
              <a:ahLst/>
              <a:cxnLst>
                <a:cxn ang="0">
                  <a:pos x="T0" y="T1"/>
                </a:cxn>
                <a:cxn ang="0">
                  <a:pos x="T2" y="T3"/>
                </a:cxn>
                <a:cxn ang="0">
                  <a:pos x="T4" y="T5"/>
                </a:cxn>
                <a:cxn ang="0">
                  <a:pos x="T6" y="T7"/>
                </a:cxn>
              </a:cxnLst>
              <a:rect l="0" t="0" r="r" b="b"/>
              <a:pathLst>
                <a:path w="9" h="10">
                  <a:moveTo>
                    <a:pt x="2" y="7"/>
                  </a:moveTo>
                  <a:cubicBezTo>
                    <a:pt x="2" y="7"/>
                    <a:pt x="6" y="10"/>
                    <a:pt x="8" y="6"/>
                  </a:cubicBezTo>
                  <a:cubicBezTo>
                    <a:pt x="9" y="3"/>
                    <a:pt x="7" y="2"/>
                    <a:pt x="5" y="1"/>
                  </a:cubicBezTo>
                  <a:cubicBezTo>
                    <a:pt x="3" y="0"/>
                    <a:pt x="0" y="4"/>
                    <a:pt x="2" y="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85" name="Freeform 984"/>
            <p:cNvSpPr>
              <a:spLocks/>
            </p:cNvSpPr>
            <p:nvPr/>
          </p:nvSpPr>
          <p:spPr bwMode="auto">
            <a:xfrm>
              <a:off x="2031677" y="3056011"/>
              <a:ext cx="54786" cy="77687"/>
            </a:xfrm>
            <a:custGeom>
              <a:avLst/>
              <a:gdLst>
                <a:gd name="T0" fmla="*/ 0 w 24"/>
                <a:gd name="T1" fmla="*/ 5 h 35"/>
                <a:gd name="T2" fmla="*/ 3 w 24"/>
                <a:gd name="T3" fmla="*/ 14 h 35"/>
                <a:gd name="T4" fmla="*/ 4 w 24"/>
                <a:gd name="T5" fmla="*/ 20 h 35"/>
                <a:gd name="T6" fmla="*/ 7 w 24"/>
                <a:gd name="T7" fmla="*/ 22 h 35"/>
                <a:gd name="T8" fmla="*/ 8 w 24"/>
                <a:gd name="T9" fmla="*/ 24 h 35"/>
                <a:gd name="T10" fmla="*/ 3 w 24"/>
                <a:gd name="T11" fmla="*/ 26 h 35"/>
                <a:gd name="T12" fmla="*/ 6 w 24"/>
                <a:gd name="T13" fmla="*/ 28 h 35"/>
                <a:gd name="T14" fmla="*/ 12 w 24"/>
                <a:gd name="T15" fmla="*/ 33 h 35"/>
                <a:gd name="T16" fmla="*/ 12 w 24"/>
                <a:gd name="T17" fmla="*/ 29 h 35"/>
                <a:gd name="T18" fmla="*/ 10 w 24"/>
                <a:gd name="T19" fmla="*/ 25 h 35"/>
                <a:gd name="T20" fmla="*/ 14 w 24"/>
                <a:gd name="T21" fmla="*/ 28 h 35"/>
                <a:gd name="T22" fmla="*/ 20 w 24"/>
                <a:gd name="T23" fmla="*/ 34 h 35"/>
                <a:gd name="T24" fmla="*/ 20 w 24"/>
                <a:gd name="T25" fmla="*/ 28 h 35"/>
                <a:gd name="T26" fmla="*/ 21 w 24"/>
                <a:gd name="T27" fmla="*/ 24 h 35"/>
                <a:gd name="T28" fmla="*/ 17 w 24"/>
                <a:gd name="T29" fmla="*/ 21 h 35"/>
                <a:gd name="T30" fmla="*/ 21 w 24"/>
                <a:gd name="T31" fmla="*/ 15 h 35"/>
                <a:gd name="T32" fmla="*/ 16 w 24"/>
                <a:gd name="T33" fmla="*/ 18 h 35"/>
                <a:gd name="T34" fmla="*/ 17 w 24"/>
                <a:gd name="T35" fmla="*/ 19 h 35"/>
                <a:gd name="T36" fmla="*/ 14 w 24"/>
                <a:gd name="T37" fmla="*/ 18 h 35"/>
                <a:gd name="T38" fmla="*/ 12 w 24"/>
                <a:gd name="T39" fmla="*/ 15 h 35"/>
                <a:gd name="T40" fmla="*/ 11 w 24"/>
                <a:gd name="T41" fmla="*/ 9 h 35"/>
                <a:gd name="T42" fmla="*/ 9 w 24"/>
                <a:gd name="T43" fmla="*/ 9 h 35"/>
                <a:gd name="T44" fmla="*/ 0 w 24"/>
                <a:gd name="T45"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35">
                  <a:moveTo>
                    <a:pt x="0" y="5"/>
                  </a:moveTo>
                  <a:cubicBezTo>
                    <a:pt x="0" y="5"/>
                    <a:pt x="2" y="12"/>
                    <a:pt x="3" y="14"/>
                  </a:cubicBezTo>
                  <a:cubicBezTo>
                    <a:pt x="4" y="17"/>
                    <a:pt x="4" y="19"/>
                    <a:pt x="4" y="20"/>
                  </a:cubicBezTo>
                  <a:cubicBezTo>
                    <a:pt x="4" y="21"/>
                    <a:pt x="7" y="22"/>
                    <a:pt x="7" y="22"/>
                  </a:cubicBezTo>
                  <a:cubicBezTo>
                    <a:pt x="8" y="24"/>
                    <a:pt x="8" y="24"/>
                    <a:pt x="8" y="24"/>
                  </a:cubicBezTo>
                  <a:cubicBezTo>
                    <a:pt x="8" y="24"/>
                    <a:pt x="4" y="24"/>
                    <a:pt x="3" y="26"/>
                  </a:cubicBezTo>
                  <a:cubicBezTo>
                    <a:pt x="3" y="27"/>
                    <a:pt x="4" y="26"/>
                    <a:pt x="6" y="28"/>
                  </a:cubicBezTo>
                  <a:cubicBezTo>
                    <a:pt x="8" y="30"/>
                    <a:pt x="10" y="35"/>
                    <a:pt x="12" y="33"/>
                  </a:cubicBezTo>
                  <a:cubicBezTo>
                    <a:pt x="14" y="32"/>
                    <a:pt x="13" y="31"/>
                    <a:pt x="12" y="29"/>
                  </a:cubicBezTo>
                  <a:cubicBezTo>
                    <a:pt x="10" y="26"/>
                    <a:pt x="10" y="25"/>
                    <a:pt x="10" y="25"/>
                  </a:cubicBezTo>
                  <a:cubicBezTo>
                    <a:pt x="10" y="25"/>
                    <a:pt x="13" y="26"/>
                    <a:pt x="14" y="28"/>
                  </a:cubicBezTo>
                  <a:cubicBezTo>
                    <a:pt x="16" y="30"/>
                    <a:pt x="19" y="34"/>
                    <a:pt x="20" y="34"/>
                  </a:cubicBezTo>
                  <a:cubicBezTo>
                    <a:pt x="22" y="33"/>
                    <a:pt x="22" y="29"/>
                    <a:pt x="20" y="28"/>
                  </a:cubicBezTo>
                  <a:cubicBezTo>
                    <a:pt x="18" y="26"/>
                    <a:pt x="22" y="25"/>
                    <a:pt x="21" y="24"/>
                  </a:cubicBezTo>
                  <a:cubicBezTo>
                    <a:pt x="19" y="22"/>
                    <a:pt x="17" y="23"/>
                    <a:pt x="17" y="21"/>
                  </a:cubicBezTo>
                  <a:cubicBezTo>
                    <a:pt x="17" y="19"/>
                    <a:pt x="24" y="18"/>
                    <a:pt x="21" y="15"/>
                  </a:cubicBezTo>
                  <a:cubicBezTo>
                    <a:pt x="18" y="13"/>
                    <a:pt x="13" y="15"/>
                    <a:pt x="16" y="18"/>
                  </a:cubicBezTo>
                  <a:cubicBezTo>
                    <a:pt x="17" y="19"/>
                    <a:pt x="17" y="19"/>
                    <a:pt x="17" y="19"/>
                  </a:cubicBezTo>
                  <a:cubicBezTo>
                    <a:pt x="17" y="19"/>
                    <a:pt x="15" y="19"/>
                    <a:pt x="14" y="18"/>
                  </a:cubicBezTo>
                  <a:cubicBezTo>
                    <a:pt x="13" y="18"/>
                    <a:pt x="12" y="17"/>
                    <a:pt x="12" y="15"/>
                  </a:cubicBezTo>
                  <a:cubicBezTo>
                    <a:pt x="12" y="12"/>
                    <a:pt x="11" y="9"/>
                    <a:pt x="11" y="9"/>
                  </a:cubicBezTo>
                  <a:cubicBezTo>
                    <a:pt x="11" y="9"/>
                    <a:pt x="11" y="9"/>
                    <a:pt x="9" y="9"/>
                  </a:cubicBezTo>
                  <a:cubicBezTo>
                    <a:pt x="7" y="9"/>
                    <a:pt x="2" y="0"/>
                    <a:pt x="0" y="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86" name="Freeform 985"/>
            <p:cNvSpPr>
              <a:spLocks/>
            </p:cNvSpPr>
            <p:nvPr/>
          </p:nvSpPr>
          <p:spPr bwMode="auto">
            <a:xfrm>
              <a:off x="2038700" y="3051922"/>
              <a:ext cx="33715" cy="25895"/>
            </a:xfrm>
            <a:custGeom>
              <a:avLst/>
              <a:gdLst>
                <a:gd name="T0" fmla="*/ 7 w 15"/>
                <a:gd name="T1" fmla="*/ 7 h 12"/>
                <a:gd name="T2" fmla="*/ 3 w 15"/>
                <a:gd name="T3" fmla="*/ 2 h 12"/>
                <a:gd name="T4" fmla="*/ 9 w 15"/>
                <a:gd name="T5" fmla="*/ 3 h 12"/>
                <a:gd name="T6" fmla="*/ 13 w 15"/>
                <a:gd name="T7" fmla="*/ 10 h 12"/>
                <a:gd name="T8" fmla="*/ 7 w 15"/>
                <a:gd name="T9" fmla="*/ 7 h 12"/>
              </a:gdLst>
              <a:ahLst/>
              <a:cxnLst>
                <a:cxn ang="0">
                  <a:pos x="T0" y="T1"/>
                </a:cxn>
                <a:cxn ang="0">
                  <a:pos x="T2" y="T3"/>
                </a:cxn>
                <a:cxn ang="0">
                  <a:pos x="T4" y="T5"/>
                </a:cxn>
                <a:cxn ang="0">
                  <a:pos x="T6" y="T7"/>
                </a:cxn>
                <a:cxn ang="0">
                  <a:pos x="T8" y="T9"/>
                </a:cxn>
              </a:cxnLst>
              <a:rect l="0" t="0" r="r" b="b"/>
              <a:pathLst>
                <a:path w="15" h="12">
                  <a:moveTo>
                    <a:pt x="7" y="7"/>
                  </a:moveTo>
                  <a:cubicBezTo>
                    <a:pt x="7" y="7"/>
                    <a:pt x="0" y="4"/>
                    <a:pt x="3" y="2"/>
                  </a:cubicBezTo>
                  <a:cubicBezTo>
                    <a:pt x="5" y="0"/>
                    <a:pt x="8" y="2"/>
                    <a:pt x="9" y="3"/>
                  </a:cubicBezTo>
                  <a:cubicBezTo>
                    <a:pt x="11" y="4"/>
                    <a:pt x="15" y="8"/>
                    <a:pt x="13" y="10"/>
                  </a:cubicBezTo>
                  <a:cubicBezTo>
                    <a:pt x="11" y="12"/>
                    <a:pt x="7" y="7"/>
                    <a:pt x="7" y="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87" name="Freeform 986"/>
            <p:cNvSpPr>
              <a:spLocks/>
            </p:cNvSpPr>
            <p:nvPr/>
          </p:nvSpPr>
          <p:spPr bwMode="auto">
            <a:xfrm>
              <a:off x="2082249" y="3075092"/>
              <a:ext cx="18262" cy="40887"/>
            </a:xfrm>
            <a:custGeom>
              <a:avLst/>
              <a:gdLst>
                <a:gd name="T0" fmla="*/ 1 w 8"/>
                <a:gd name="T1" fmla="*/ 3 h 18"/>
                <a:gd name="T2" fmla="*/ 1 w 8"/>
                <a:gd name="T3" fmla="*/ 16 h 18"/>
                <a:gd name="T4" fmla="*/ 3 w 8"/>
                <a:gd name="T5" fmla="*/ 18 h 18"/>
                <a:gd name="T6" fmla="*/ 7 w 8"/>
                <a:gd name="T7" fmla="*/ 14 h 18"/>
                <a:gd name="T8" fmla="*/ 7 w 8"/>
                <a:gd name="T9" fmla="*/ 8 h 18"/>
                <a:gd name="T10" fmla="*/ 4 w 8"/>
                <a:gd name="T11" fmla="*/ 3 h 18"/>
                <a:gd name="T12" fmla="*/ 1 w 8"/>
                <a:gd name="T13" fmla="*/ 3 h 18"/>
              </a:gdLst>
              <a:ahLst/>
              <a:cxnLst>
                <a:cxn ang="0">
                  <a:pos x="T0" y="T1"/>
                </a:cxn>
                <a:cxn ang="0">
                  <a:pos x="T2" y="T3"/>
                </a:cxn>
                <a:cxn ang="0">
                  <a:pos x="T4" y="T5"/>
                </a:cxn>
                <a:cxn ang="0">
                  <a:pos x="T6" y="T7"/>
                </a:cxn>
                <a:cxn ang="0">
                  <a:pos x="T8" y="T9"/>
                </a:cxn>
                <a:cxn ang="0">
                  <a:pos x="T10" y="T11"/>
                </a:cxn>
                <a:cxn ang="0">
                  <a:pos x="T12" y="T13"/>
                </a:cxn>
              </a:cxnLst>
              <a:rect l="0" t="0" r="r" b="b"/>
              <a:pathLst>
                <a:path w="8" h="18">
                  <a:moveTo>
                    <a:pt x="1" y="3"/>
                  </a:moveTo>
                  <a:cubicBezTo>
                    <a:pt x="1" y="16"/>
                    <a:pt x="1" y="16"/>
                    <a:pt x="1" y="16"/>
                  </a:cubicBezTo>
                  <a:cubicBezTo>
                    <a:pt x="1" y="16"/>
                    <a:pt x="0" y="18"/>
                    <a:pt x="3" y="18"/>
                  </a:cubicBezTo>
                  <a:cubicBezTo>
                    <a:pt x="7" y="18"/>
                    <a:pt x="8" y="17"/>
                    <a:pt x="7" y="14"/>
                  </a:cubicBezTo>
                  <a:cubicBezTo>
                    <a:pt x="6" y="11"/>
                    <a:pt x="5" y="10"/>
                    <a:pt x="7" y="8"/>
                  </a:cubicBezTo>
                  <a:cubicBezTo>
                    <a:pt x="8" y="6"/>
                    <a:pt x="4" y="4"/>
                    <a:pt x="4" y="3"/>
                  </a:cubicBezTo>
                  <a:cubicBezTo>
                    <a:pt x="4" y="2"/>
                    <a:pt x="2" y="0"/>
                    <a:pt x="1" y="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88" name="Freeform 987"/>
            <p:cNvSpPr>
              <a:spLocks/>
            </p:cNvSpPr>
            <p:nvPr/>
          </p:nvSpPr>
          <p:spPr bwMode="auto">
            <a:xfrm>
              <a:off x="2111749" y="3109165"/>
              <a:ext cx="8429" cy="14992"/>
            </a:xfrm>
            <a:custGeom>
              <a:avLst/>
              <a:gdLst>
                <a:gd name="T0" fmla="*/ 0 w 4"/>
                <a:gd name="T1" fmla="*/ 2 h 7"/>
                <a:gd name="T2" fmla="*/ 0 w 4"/>
                <a:gd name="T3" fmla="*/ 5 h 7"/>
                <a:gd name="T4" fmla="*/ 3 w 4"/>
                <a:gd name="T5" fmla="*/ 5 h 7"/>
                <a:gd name="T6" fmla="*/ 4 w 4"/>
                <a:gd name="T7" fmla="*/ 1 h 7"/>
                <a:gd name="T8" fmla="*/ 0 w 4"/>
                <a:gd name="T9" fmla="*/ 2 h 7"/>
              </a:gdLst>
              <a:ahLst/>
              <a:cxnLst>
                <a:cxn ang="0">
                  <a:pos x="T0" y="T1"/>
                </a:cxn>
                <a:cxn ang="0">
                  <a:pos x="T2" y="T3"/>
                </a:cxn>
                <a:cxn ang="0">
                  <a:pos x="T4" y="T5"/>
                </a:cxn>
                <a:cxn ang="0">
                  <a:pos x="T6" y="T7"/>
                </a:cxn>
                <a:cxn ang="0">
                  <a:pos x="T8" y="T9"/>
                </a:cxn>
              </a:cxnLst>
              <a:rect l="0" t="0" r="r" b="b"/>
              <a:pathLst>
                <a:path w="4" h="7">
                  <a:moveTo>
                    <a:pt x="0" y="2"/>
                  </a:moveTo>
                  <a:cubicBezTo>
                    <a:pt x="0" y="5"/>
                    <a:pt x="0" y="5"/>
                    <a:pt x="0" y="5"/>
                  </a:cubicBezTo>
                  <a:cubicBezTo>
                    <a:pt x="0" y="5"/>
                    <a:pt x="2" y="7"/>
                    <a:pt x="3" y="5"/>
                  </a:cubicBezTo>
                  <a:cubicBezTo>
                    <a:pt x="4" y="3"/>
                    <a:pt x="4" y="1"/>
                    <a:pt x="4" y="1"/>
                  </a:cubicBezTo>
                  <a:cubicBezTo>
                    <a:pt x="4" y="1"/>
                    <a:pt x="1" y="0"/>
                    <a:pt x="0" y="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89" name="Freeform 988"/>
            <p:cNvSpPr>
              <a:spLocks/>
            </p:cNvSpPr>
            <p:nvPr/>
          </p:nvSpPr>
          <p:spPr bwMode="auto">
            <a:xfrm>
              <a:off x="1958628" y="2982414"/>
              <a:ext cx="39334" cy="35435"/>
            </a:xfrm>
            <a:custGeom>
              <a:avLst/>
              <a:gdLst>
                <a:gd name="T0" fmla="*/ 1 w 17"/>
                <a:gd name="T1" fmla="*/ 6 h 16"/>
                <a:gd name="T2" fmla="*/ 5 w 17"/>
                <a:gd name="T3" fmla="*/ 9 h 16"/>
                <a:gd name="T4" fmla="*/ 9 w 17"/>
                <a:gd name="T5" fmla="*/ 16 h 16"/>
                <a:gd name="T6" fmla="*/ 13 w 17"/>
                <a:gd name="T7" fmla="*/ 14 h 16"/>
                <a:gd name="T8" fmla="*/ 15 w 17"/>
                <a:gd name="T9" fmla="*/ 11 h 16"/>
                <a:gd name="T10" fmla="*/ 11 w 17"/>
                <a:gd name="T11" fmla="*/ 7 h 16"/>
                <a:gd name="T12" fmla="*/ 9 w 17"/>
                <a:gd name="T13" fmla="*/ 1 h 16"/>
                <a:gd name="T14" fmla="*/ 5 w 17"/>
                <a:gd name="T15" fmla="*/ 2 h 16"/>
                <a:gd name="T16" fmla="*/ 0 w 17"/>
                <a:gd name="T17" fmla="*/ 6 h 16"/>
                <a:gd name="T18" fmla="*/ 1 w 17"/>
                <a:gd name="T1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6">
                  <a:moveTo>
                    <a:pt x="1" y="6"/>
                  </a:moveTo>
                  <a:cubicBezTo>
                    <a:pt x="5" y="9"/>
                    <a:pt x="5" y="9"/>
                    <a:pt x="5" y="9"/>
                  </a:cubicBezTo>
                  <a:cubicBezTo>
                    <a:pt x="9" y="16"/>
                    <a:pt x="9" y="16"/>
                    <a:pt x="9" y="16"/>
                  </a:cubicBezTo>
                  <a:cubicBezTo>
                    <a:pt x="9" y="16"/>
                    <a:pt x="11" y="13"/>
                    <a:pt x="13" y="14"/>
                  </a:cubicBezTo>
                  <a:cubicBezTo>
                    <a:pt x="15" y="16"/>
                    <a:pt x="17" y="12"/>
                    <a:pt x="15" y="11"/>
                  </a:cubicBezTo>
                  <a:cubicBezTo>
                    <a:pt x="14" y="9"/>
                    <a:pt x="12" y="9"/>
                    <a:pt x="11" y="7"/>
                  </a:cubicBezTo>
                  <a:cubicBezTo>
                    <a:pt x="10" y="5"/>
                    <a:pt x="9" y="1"/>
                    <a:pt x="9" y="1"/>
                  </a:cubicBezTo>
                  <a:cubicBezTo>
                    <a:pt x="9" y="0"/>
                    <a:pt x="5" y="0"/>
                    <a:pt x="5" y="2"/>
                  </a:cubicBezTo>
                  <a:cubicBezTo>
                    <a:pt x="5" y="4"/>
                    <a:pt x="0" y="3"/>
                    <a:pt x="0" y="6"/>
                  </a:cubicBezTo>
                  <a:cubicBezTo>
                    <a:pt x="1" y="8"/>
                    <a:pt x="1" y="6"/>
                    <a:pt x="1" y="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90" name="Freeform 989"/>
            <p:cNvSpPr>
              <a:spLocks/>
            </p:cNvSpPr>
            <p:nvPr/>
          </p:nvSpPr>
          <p:spPr bwMode="auto">
            <a:xfrm>
              <a:off x="1999366" y="2985139"/>
              <a:ext cx="28096" cy="49065"/>
            </a:xfrm>
            <a:custGeom>
              <a:avLst/>
              <a:gdLst>
                <a:gd name="T0" fmla="*/ 0 w 12"/>
                <a:gd name="T1" fmla="*/ 0 h 22"/>
                <a:gd name="T2" fmla="*/ 3 w 12"/>
                <a:gd name="T3" fmla="*/ 19 h 22"/>
                <a:gd name="T4" fmla="*/ 5 w 12"/>
                <a:gd name="T5" fmla="*/ 22 h 22"/>
                <a:gd name="T6" fmla="*/ 6 w 12"/>
                <a:gd name="T7" fmla="*/ 19 h 22"/>
                <a:gd name="T8" fmla="*/ 7 w 12"/>
                <a:gd name="T9" fmla="*/ 15 h 22"/>
                <a:gd name="T10" fmla="*/ 11 w 12"/>
                <a:gd name="T11" fmla="*/ 10 h 22"/>
                <a:gd name="T12" fmla="*/ 0 w 1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2" h="22">
                  <a:moveTo>
                    <a:pt x="0" y="0"/>
                  </a:moveTo>
                  <a:cubicBezTo>
                    <a:pt x="3" y="19"/>
                    <a:pt x="3" y="19"/>
                    <a:pt x="3" y="19"/>
                  </a:cubicBezTo>
                  <a:cubicBezTo>
                    <a:pt x="3" y="19"/>
                    <a:pt x="4" y="22"/>
                    <a:pt x="5" y="22"/>
                  </a:cubicBezTo>
                  <a:cubicBezTo>
                    <a:pt x="5" y="22"/>
                    <a:pt x="6" y="19"/>
                    <a:pt x="6" y="19"/>
                  </a:cubicBezTo>
                  <a:cubicBezTo>
                    <a:pt x="7" y="15"/>
                    <a:pt x="7" y="15"/>
                    <a:pt x="7" y="15"/>
                  </a:cubicBezTo>
                  <a:cubicBezTo>
                    <a:pt x="7" y="15"/>
                    <a:pt x="12" y="14"/>
                    <a:pt x="11" y="10"/>
                  </a:cubicBezTo>
                  <a:cubicBezTo>
                    <a:pt x="10" y="5"/>
                    <a:pt x="4" y="0"/>
                    <a:pt x="0"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91" name="Freeform 990"/>
            <p:cNvSpPr>
              <a:spLocks/>
            </p:cNvSpPr>
            <p:nvPr/>
          </p:nvSpPr>
          <p:spPr bwMode="auto">
            <a:xfrm>
              <a:off x="1504881" y="2940163"/>
              <a:ext cx="77262" cy="55880"/>
            </a:xfrm>
            <a:custGeom>
              <a:avLst/>
              <a:gdLst>
                <a:gd name="T0" fmla="*/ 8 w 34"/>
                <a:gd name="T1" fmla="*/ 18 h 25"/>
                <a:gd name="T2" fmla="*/ 3 w 34"/>
                <a:gd name="T3" fmla="*/ 20 h 25"/>
                <a:gd name="T4" fmla="*/ 6 w 34"/>
                <a:gd name="T5" fmla="*/ 16 h 25"/>
                <a:gd name="T6" fmla="*/ 7 w 34"/>
                <a:gd name="T7" fmla="*/ 17 h 25"/>
                <a:gd name="T8" fmla="*/ 3 w 34"/>
                <a:gd name="T9" fmla="*/ 13 h 25"/>
                <a:gd name="T10" fmla="*/ 3 w 34"/>
                <a:gd name="T11" fmla="*/ 11 h 25"/>
                <a:gd name="T12" fmla="*/ 8 w 34"/>
                <a:gd name="T13" fmla="*/ 7 h 25"/>
                <a:gd name="T14" fmla="*/ 14 w 34"/>
                <a:gd name="T15" fmla="*/ 7 h 25"/>
                <a:gd name="T16" fmla="*/ 16 w 34"/>
                <a:gd name="T17" fmla="*/ 11 h 25"/>
                <a:gd name="T18" fmla="*/ 18 w 34"/>
                <a:gd name="T19" fmla="*/ 7 h 25"/>
                <a:gd name="T20" fmla="*/ 14 w 34"/>
                <a:gd name="T21" fmla="*/ 2 h 25"/>
                <a:gd name="T22" fmla="*/ 19 w 34"/>
                <a:gd name="T23" fmla="*/ 3 h 25"/>
                <a:gd name="T24" fmla="*/ 22 w 34"/>
                <a:gd name="T25" fmla="*/ 5 h 25"/>
                <a:gd name="T26" fmla="*/ 27 w 34"/>
                <a:gd name="T27" fmla="*/ 5 h 25"/>
                <a:gd name="T28" fmla="*/ 28 w 34"/>
                <a:gd name="T29" fmla="*/ 9 h 25"/>
                <a:gd name="T30" fmla="*/ 34 w 34"/>
                <a:gd name="T31" fmla="*/ 11 h 25"/>
                <a:gd name="T32" fmla="*/ 29 w 34"/>
                <a:gd name="T33" fmla="*/ 12 h 25"/>
                <a:gd name="T34" fmla="*/ 31 w 34"/>
                <a:gd name="T35" fmla="*/ 16 h 25"/>
                <a:gd name="T36" fmla="*/ 26 w 34"/>
                <a:gd name="T37" fmla="*/ 14 h 25"/>
                <a:gd name="T38" fmla="*/ 23 w 34"/>
                <a:gd name="T39" fmla="*/ 15 h 25"/>
                <a:gd name="T40" fmla="*/ 23 w 34"/>
                <a:gd name="T41" fmla="*/ 19 h 25"/>
                <a:gd name="T42" fmla="*/ 16 w 34"/>
                <a:gd name="T43" fmla="*/ 22 h 25"/>
                <a:gd name="T44" fmla="*/ 16 w 34"/>
                <a:gd name="T45" fmla="*/ 19 h 25"/>
                <a:gd name="T46" fmla="*/ 13 w 34"/>
                <a:gd name="T47" fmla="*/ 21 h 25"/>
                <a:gd name="T48" fmla="*/ 7 w 34"/>
                <a:gd name="T49" fmla="*/ 24 h 25"/>
                <a:gd name="T50" fmla="*/ 9 w 34"/>
                <a:gd name="T51" fmla="*/ 19 h 25"/>
                <a:gd name="T52" fmla="*/ 8 w 34"/>
                <a:gd name="T53" fmla="*/ 1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 h="25">
                  <a:moveTo>
                    <a:pt x="8" y="18"/>
                  </a:moveTo>
                  <a:cubicBezTo>
                    <a:pt x="8" y="18"/>
                    <a:pt x="6" y="25"/>
                    <a:pt x="3" y="20"/>
                  </a:cubicBezTo>
                  <a:cubicBezTo>
                    <a:pt x="0" y="16"/>
                    <a:pt x="3" y="15"/>
                    <a:pt x="6" y="16"/>
                  </a:cubicBezTo>
                  <a:cubicBezTo>
                    <a:pt x="8" y="17"/>
                    <a:pt x="7" y="17"/>
                    <a:pt x="7" y="17"/>
                  </a:cubicBezTo>
                  <a:cubicBezTo>
                    <a:pt x="3" y="13"/>
                    <a:pt x="3" y="13"/>
                    <a:pt x="3" y="13"/>
                  </a:cubicBezTo>
                  <a:cubicBezTo>
                    <a:pt x="3" y="13"/>
                    <a:pt x="0" y="13"/>
                    <a:pt x="3" y="11"/>
                  </a:cubicBezTo>
                  <a:cubicBezTo>
                    <a:pt x="6" y="9"/>
                    <a:pt x="7" y="8"/>
                    <a:pt x="8" y="7"/>
                  </a:cubicBezTo>
                  <a:cubicBezTo>
                    <a:pt x="9" y="6"/>
                    <a:pt x="13" y="5"/>
                    <a:pt x="14" y="7"/>
                  </a:cubicBezTo>
                  <a:cubicBezTo>
                    <a:pt x="14" y="10"/>
                    <a:pt x="12" y="12"/>
                    <a:pt x="16" y="11"/>
                  </a:cubicBezTo>
                  <a:cubicBezTo>
                    <a:pt x="19" y="10"/>
                    <a:pt x="19" y="9"/>
                    <a:pt x="18" y="7"/>
                  </a:cubicBezTo>
                  <a:cubicBezTo>
                    <a:pt x="16" y="6"/>
                    <a:pt x="12" y="4"/>
                    <a:pt x="14" y="2"/>
                  </a:cubicBezTo>
                  <a:cubicBezTo>
                    <a:pt x="16" y="1"/>
                    <a:pt x="19" y="0"/>
                    <a:pt x="19" y="3"/>
                  </a:cubicBezTo>
                  <a:cubicBezTo>
                    <a:pt x="19" y="5"/>
                    <a:pt x="21" y="5"/>
                    <a:pt x="22" y="5"/>
                  </a:cubicBezTo>
                  <a:cubicBezTo>
                    <a:pt x="23" y="5"/>
                    <a:pt x="26" y="3"/>
                    <a:pt x="27" y="5"/>
                  </a:cubicBezTo>
                  <a:cubicBezTo>
                    <a:pt x="29" y="7"/>
                    <a:pt x="28" y="9"/>
                    <a:pt x="28" y="9"/>
                  </a:cubicBezTo>
                  <a:cubicBezTo>
                    <a:pt x="28" y="9"/>
                    <a:pt x="34" y="7"/>
                    <a:pt x="34" y="11"/>
                  </a:cubicBezTo>
                  <a:cubicBezTo>
                    <a:pt x="34" y="14"/>
                    <a:pt x="29" y="12"/>
                    <a:pt x="29" y="12"/>
                  </a:cubicBezTo>
                  <a:cubicBezTo>
                    <a:pt x="29" y="12"/>
                    <a:pt x="33" y="14"/>
                    <a:pt x="31" y="16"/>
                  </a:cubicBezTo>
                  <a:cubicBezTo>
                    <a:pt x="29" y="17"/>
                    <a:pt x="26" y="14"/>
                    <a:pt x="26" y="14"/>
                  </a:cubicBezTo>
                  <a:cubicBezTo>
                    <a:pt x="23" y="15"/>
                    <a:pt x="23" y="15"/>
                    <a:pt x="23" y="15"/>
                  </a:cubicBezTo>
                  <a:cubicBezTo>
                    <a:pt x="23" y="15"/>
                    <a:pt x="25" y="19"/>
                    <a:pt x="23" y="19"/>
                  </a:cubicBezTo>
                  <a:cubicBezTo>
                    <a:pt x="21" y="20"/>
                    <a:pt x="17" y="24"/>
                    <a:pt x="16" y="22"/>
                  </a:cubicBezTo>
                  <a:cubicBezTo>
                    <a:pt x="15" y="21"/>
                    <a:pt x="18" y="19"/>
                    <a:pt x="16" y="19"/>
                  </a:cubicBezTo>
                  <a:cubicBezTo>
                    <a:pt x="14" y="18"/>
                    <a:pt x="14" y="19"/>
                    <a:pt x="13" y="21"/>
                  </a:cubicBezTo>
                  <a:cubicBezTo>
                    <a:pt x="11" y="23"/>
                    <a:pt x="7" y="25"/>
                    <a:pt x="7" y="24"/>
                  </a:cubicBezTo>
                  <a:cubicBezTo>
                    <a:pt x="6" y="24"/>
                    <a:pt x="10" y="21"/>
                    <a:pt x="9" y="19"/>
                  </a:cubicBezTo>
                  <a:cubicBezTo>
                    <a:pt x="7" y="17"/>
                    <a:pt x="8" y="18"/>
                    <a:pt x="8" y="1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92" name="Freeform 991"/>
            <p:cNvSpPr>
              <a:spLocks/>
            </p:cNvSpPr>
            <p:nvPr/>
          </p:nvSpPr>
          <p:spPr bwMode="auto">
            <a:xfrm>
              <a:off x="1486619" y="2993317"/>
              <a:ext cx="28096" cy="13629"/>
            </a:xfrm>
            <a:custGeom>
              <a:avLst/>
              <a:gdLst>
                <a:gd name="T0" fmla="*/ 8 w 12"/>
                <a:gd name="T1" fmla="*/ 0 h 6"/>
                <a:gd name="T2" fmla="*/ 5 w 12"/>
                <a:gd name="T3" fmla="*/ 5 h 6"/>
                <a:gd name="T4" fmla="*/ 12 w 12"/>
                <a:gd name="T5" fmla="*/ 1 h 6"/>
                <a:gd name="T6" fmla="*/ 8 w 12"/>
                <a:gd name="T7" fmla="*/ 0 h 6"/>
              </a:gdLst>
              <a:ahLst/>
              <a:cxnLst>
                <a:cxn ang="0">
                  <a:pos x="T0" y="T1"/>
                </a:cxn>
                <a:cxn ang="0">
                  <a:pos x="T2" y="T3"/>
                </a:cxn>
                <a:cxn ang="0">
                  <a:pos x="T4" y="T5"/>
                </a:cxn>
                <a:cxn ang="0">
                  <a:pos x="T6" y="T7"/>
                </a:cxn>
              </a:cxnLst>
              <a:rect l="0" t="0" r="r" b="b"/>
              <a:pathLst>
                <a:path w="12" h="6">
                  <a:moveTo>
                    <a:pt x="8" y="0"/>
                  </a:moveTo>
                  <a:cubicBezTo>
                    <a:pt x="8" y="0"/>
                    <a:pt x="0" y="4"/>
                    <a:pt x="5" y="5"/>
                  </a:cubicBezTo>
                  <a:cubicBezTo>
                    <a:pt x="10" y="6"/>
                    <a:pt x="12" y="3"/>
                    <a:pt x="12" y="1"/>
                  </a:cubicBezTo>
                  <a:cubicBezTo>
                    <a:pt x="12" y="0"/>
                    <a:pt x="8" y="0"/>
                    <a:pt x="8"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93" name="Freeform 992"/>
            <p:cNvSpPr>
              <a:spLocks/>
            </p:cNvSpPr>
            <p:nvPr/>
          </p:nvSpPr>
          <p:spPr bwMode="auto">
            <a:xfrm>
              <a:off x="1454308" y="3016487"/>
              <a:ext cx="25286" cy="21806"/>
            </a:xfrm>
            <a:custGeom>
              <a:avLst/>
              <a:gdLst>
                <a:gd name="T0" fmla="*/ 11 w 11"/>
                <a:gd name="T1" fmla="*/ 0 h 10"/>
                <a:gd name="T2" fmla="*/ 6 w 11"/>
                <a:gd name="T3" fmla="*/ 3 h 10"/>
                <a:gd name="T4" fmla="*/ 4 w 11"/>
                <a:gd name="T5" fmla="*/ 7 h 10"/>
                <a:gd name="T6" fmla="*/ 11 w 11"/>
                <a:gd name="T7" fmla="*/ 0 h 10"/>
              </a:gdLst>
              <a:ahLst/>
              <a:cxnLst>
                <a:cxn ang="0">
                  <a:pos x="T0" y="T1"/>
                </a:cxn>
                <a:cxn ang="0">
                  <a:pos x="T2" y="T3"/>
                </a:cxn>
                <a:cxn ang="0">
                  <a:pos x="T4" y="T5"/>
                </a:cxn>
                <a:cxn ang="0">
                  <a:pos x="T6" y="T7"/>
                </a:cxn>
              </a:cxnLst>
              <a:rect l="0" t="0" r="r" b="b"/>
              <a:pathLst>
                <a:path w="11" h="10">
                  <a:moveTo>
                    <a:pt x="11" y="0"/>
                  </a:moveTo>
                  <a:cubicBezTo>
                    <a:pt x="11" y="0"/>
                    <a:pt x="8" y="2"/>
                    <a:pt x="6" y="3"/>
                  </a:cubicBezTo>
                  <a:cubicBezTo>
                    <a:pt x="3" y="4"/>
                    <a:pt x="0" y="6"/>
                    <a:pt x="4" y="7"/>
                  </a:cubicBezTo>
                  <a:cubicBezTo>
                    <a:pt x="8" y="8"/>
                    <a:pt x="10" y="10"/>
                    <a:pt x="11"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94" name="Freeform 993"/>
            <p:cNvSpPr>
              <a:spLocks/>
            </p:cNvSpPr>
            <p:nvPr/>
          </p:nvSpPr>
          <p:spPr bwMode="auto">
            <a:xfrm>
              <a:off x="1555452" y="2925172"/>
              <a:ext cx="33715" cy="20444"/>
            </a:xfrm>
            <a:custGeom>
              <a:avLst/>
              <a:gdLst>
                <a:gd name="T0" fmla="*/ 5 w 15"/>
                <a:gd name="T1" fmla="*/ 1 h 9"/>
                <a:gd name="T2" fmla="*/ 2 w 15"/>
                <a:gd name="T3" fmla="*/ 5 h 9"/>
                <a:gd name="T4" fmla="*/ 4 w 15"/>
                <a:gd name="T5" fmla="*/ 9 h 9"/>
                <a:gd name="T6" fmla="*/ 12 w 15"/>
                <a:gd name="T7" fmla="*/ 7 h 9"/>
                <a:gd name="T8" fmla="*/ 5 w 15"/>
                <a:gd name="T9" fmla="*/ 1 h 9"/>
              </a:gdLst>
              <a:ahLst/>
              <a:cxnLst>
                <a:cxn ang="0">
                  <a:pos x="T0" y="T1"/>
                </a:cxn>
                <a:cxn ang="0">
                  <a:pos x="T2" y="T3"/>
                </a:cxn>
                <a:cxn ang="0">
                  <a:pos x="T4" y="T5"/>
                </a:cxn>
                <a:cxn ang="0">
                  <a:pos x="T6" y="T7"/>
                </a:cxn>
                <a:cxn ang="0">
                  <a:pos x="T8" y="T9"/>
                </a:cxn>
              </a:cxnLst>
              <a:rect l="0" t="0" r="r" b="b"/>
              <a:pathLst>
                <a:path w="15" h="9">
                  <a:moveTo>
                    <a:pt x="5" y="1"/>
                  </a:moveTo>
                  <a:cubicBezTo>
                    <a:pt x="2" y="5"/>
                    <a:pt x="2" y="5"/>
                    <a:pt x="2" y="5"/>
                  </a:cubicBezTo>
                  <a:cubicBezTo>
                    <a:pt x="2" y="5"/>
                    <a:pt x="0" y="9"/>
                    <a:pt x="4" y="9"/>
                  </a:cubicBezTo>
                  <a:cubicBezTo>
                    <a:pt x="9" y="8"/>
                    <a:pt x="11" y="6"/>
                    <a:pt x="12" y="7"/>
                  </a:cubicBezTo>
                  <a:cubicBezTo>
                    <a:pt x="14" y="8"/>
                    <a:pt x="15" y="0"/>
                    <a:pt x="5" y="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95" name="Freeform 994"/>
            <p:cNvSpPr>
              <a:spLocks/>
            </p:cNvSpPr>
            <p:nvPr/>
          </p:nvSpPr>
          <p:spPr bwMode="auto">
            <a:xfrm>
              <a:off x="1273091" y="2985139"/>
              <a:ext cx="26691" cy="21806"/>
            </a:xfrm>
            <a:custGeom>
              <a:avLst/>
              <a:gdLst>
                <a:gd name="T0" fmla="*/ 9 w 12"/>
                <a:gd name="T1" fmla="*/ 2 h 10"/>
                <a:gd name="T2" fmla="*/ 4 w 12"/>
                <a:gd name="T3" fmla="*/ 2 h 10"/>
                <a:gd name="T4" fmla="*/ 1 w 12"/>
                <a:gd name="T5" fmla="*/ 3 h 10"/>
                <a:gd name="T6" fmla="*/ 3 w 12"/>
                <a:gd name="T7" fmla="*/ 7 h 10"/>
                <a:gd name="T8" fmla="*/ 7 w 12"/>
                <a:gd name="T9" fmla="*/ 10 h 10"/>
                <a:gd name="T10" fmla="*/ 8 w 12"/>
                <a:gd name="T11" fmla="*/ 7 h 10"/>
                <a:gd name="T12" fmla="*/ 10 w 12"/>
                <a:gd name="T13" fmla="*/ 2 h 10"/>
                <a:gd name="T14" fmla="*/ 9 w 12"/>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0">
                  <a:moveTo>
                    <a:pt x="9" y="2"/>
                  </a:moveTo>
                  <a:cubicBezTo>
                    <a:pt x="8" y="2"/>
                    <a:pt x="7" y="3"/>
                    <a:pt x="4" y="2"/>
                  </a:cubicBezTo>
                  <a:cubicBezTo>
                    <a:pt x="1" y="0"/>
                    <a:pt x="0" y="2"/>
                    <a:pt x="1" y="3"/>
                  </a:cubicBezTo>
                  <a:cubicBezTo>
                    <a:pt x="2" y="5"/>
                    <a:pt x="3" y="6"/>
                    <a:pt x="3" y="7"/>
                  </a:cubicBezTo>
                  <a:cubicBezTo>
                    <a:pt x="3" y="8"/>
                    <a:pt x="5" y="10"/>
                    <a:pt x="7" y="10"/>
                  </a:cubicBezTo>
                  <a:cubicBezTo>
                    <a:pt x="8" y="9"/>
                    <a:pt x="6" y="7"/>
                    <a:pt x="8" y="7"/>
                  </a:cubicBezTo>
                  <a:cubicBezTo>
                    <a:pt x="11" y="7"/>
                    <a:pt x="12" y="3"/>
                    <a:pt x="10" y="2"/>
                  </a:cubicBezTo>
                  <a:cubicBezTo>
                    <a:pt x="7" y="1"/>
                    <a:pt x="9" y="2"/>
                    <a:pt x="9" y="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96" name="Freeform 995"/>
            <p:cNvSpPr>
              <a:spLocks/>
            </p:cNvSpPr>
            <p:nvPr/>
          </p:nvSpPr>
          <p:spPr bwMode="auto">
            <a:xfrm>
              <a:off x="1233757" y="2986503"/>
              <a:ext cx="39334" cy="24532"/>
            </a:xfrm>
            <a:custGeom>
              <a:avLst/>
              <a:gdLst>
                <a:gd name="T0" fmla="*/ 16 w 17"/>
                <a:gd name="T1" fmla="*/ 0 h 11"/>
                <a:gd name="T2" fmla="*/ 9 w 17"/>
                <a:gd name="T3" fmla="*/ 1 h 11"/>
                <a:gd name="T4" fmla="*/ 2 w 17"/>
                <a:gd name="T5" fmla="*/ 1 h 11"/>
                <a:gd name="T6" fmla="*/ 3 w 17"/>
                <a:gd name="T7" fmla="*/ 5 h 11"/>
                <a:gd name="T8" fmla="*/ 6 w 17"/>
                <a:gd name="T9" fmla="*/ 5 h 11"/>
                <a:gd name="T10" fmla="*/ 13 w 17"/>
                <a:gd name="T11" fmla="*/ 11 h 11"/>
                <a:gd name="T12" fmla="*/ 14 w 17"/>
                <a:gd name="T13" fmla="*/ 10 h 11"/>
                <a:gd name="T14" fmla="*/ 16 w 17"/>
                <a:gd name="T15" fmla="*/ 6 h 11"/>
                <a:gd name="T16" fmla="*/ 16 w 17"/>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
                  <a:moveTo>
                    <a:pt x="16" y="0"/>
                  </a:moveTo>
                  <a:cubicBezTo>
                    <a:pt x="16" y="0"/>
                    <a:pt x="12" y="1"/>
                    <a:pt x="9" y="1"/>
                  </a:cubicBezTo>
                  <a:cubicBezTo>
                    <a:pt x="6" y="1"/>
                    <a:pt x="2" y="1"/>
                    <a:pt x="2" y="1"/>
                  </a:cubicBezTo>
                  <a:cubicBezTo>
                    <a:pt x="2" y="1"/>
                    <a:pt x="0" y="4"/>
                    <a:pt x="3" y="5"/>
                  </a:cubicBezTo>
                  <a:cubicBezTo>
                    <a:pt x="6" y="6"/>
                    <a:pt x="6" y="5"/>
                    <a:pt x="6" y="5"/>
                  </a:cubicBezTo>
                  <a:cubicBezTo>
                    <a:pt x="6" y="5"/>
                    <a:pt x="8" y="11"/>
                    <a:pt x="13" y="11"/>
                  </a:cubicBezTo>
                  <a:cubicBezTo>
                    <a:pt x="14" y="10"/>
                    <a:pt x="14" y="10"/>
                    <a:pt x="14" y="10"/>
                  </a:cubicBezTo>
                  <a:cubicBezTo>
                    <a:pt x="14" y="10"/>
                    <a:pt x="14" y="6"/>
                    <a:pt x="16" y="6"/>
                  </a:cubicBezTo>
                  <a:cubicBezTo>
                    <a:pt x="17" y="5"/>
                    <a:pt x="16" y="0"/>
                    <a:pt x="16"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97" name="Freeform 996"/>
            <p:cNvSpPr>
              <a:spLocks/>
            </p:cNvSpPr>
            <p:nvPr/>
          </p:nvSpPr>
          <p:spPr bwMode="auto">
            <a:xfrm>
              <a:off x="1215494" y="2989228"/>
              <a:ext cx="32309" cy="28622"/>
            </a:xfrm>
            <a:custGeom>
              <a:avLst/>
              <a:gdLst>
                <a:gd name="T0" fmla="*/ 10 w 14"/>
                <a:gd name="T1" fmla="*/ 5 h 13"/>
                <a:gd name="T2" fmla="*/ 6 w 14"/>
                <a:gd name="T3" fmla="*/ 2 h 13"/>
                <a:gd name="T4" fmla="*/ 3 w 14"/>
                <a:gd name="T5" fmla="*/ 7 h 13"/>
                <a:gd name="T6" fmla="*/ 5 w 14"/>
                <a:gd name="T7" fmla="*/ 10 h 13"/>
                <a:gd name="T8" fmla="*/ 9 w 14"/>
                <a:gd name="T9" fmla="*/ 11 h 13"/>
                <a:gd name="T10" fmla="*/ 10 w 14"/>
                <a:gd name="T11" fmla="*/ 5 h 13"/>
              </a:gdLst>
              <a:ahLst/>
              <a:cxnLst>
                <a:cxn ang="0">
                  <a:pos x="T0" y="T1"/>
                </a:cxn>
                <a:cxn ang="0">
                  <a:pos x="T2" y="T3"/>
                </a:cxn>
                <a:cxn ang="0">
                  <a:pos x="T4" y="T5"/>
                </a:cxn>
                <a:cxn ang="0">
                  <a:pos x="T6" y="T7"/>
                </a:cxn>
                <a:cxn ang="0">
                  <a:pos x="T8" y="T9"/>
                </a:cxn>
                <a:cxn ang="0">
                  <a:pos x="T10" y="T11"/>
                </a:cxn>
              </a:cxnLst>
              <a:rect l="0" t="0" r="r" b="b"/>
              <a:pathLst>
                <a:path w="14" h="13">
                  <a:moveTo>
                    <a:pt x="10" y="5"/>
                  </a:moveTo>
                  <a:cubicBezTo>
                    <a:pt x="10" y="5"/>
                    <a:pt x="8" y="4"/>
                    <a:pt x="6" y="2"/>
                  </a:cubicBezTo>
                  <a:cubicBezTo>
                    <a:pt x="4" y="0"/>
                    <a:pt x="0" y="5"/>
                    <a:pt x="3" y="7"/>
                  </a:cubicBezTo>
                  <a:cubicBezTo>
                    <a:pt x="5" y="8"/>
                    <a:pt x="5" y="9"/>
                    <a:pt x="5" y="10"/>
                  </a:cubicBezTo>
                  <a:cubicBezTo>
                    <a:pt x="5" y="11"/>
                    <a:pt x="5" y="13"/>
                    <a:pt x="9" y="11"/>
                  </a:cubicBezTo>
                  <a:cubicBezTo>
                    <a:pt x="13" y="10"/>
                    <a:pt x="14" y="5"/>
                    <a:pt x="10" y="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98" name="Freeform 997"/>
            <p:cNvSpPr>
              <a:spLocks/>
            </p:cNvSpPr>
            <p:nvPr/>
          </p:nvSpPr>
          <p:spPr bwMode="auto">
            <a:xfrm>
              <a:off x="1193018" y="3004220"/>
              <a:ext cx="14048" cy="9541"/>
            </a:xfrm>
            <a:custGeom>
              <a:avLst/>
              <a:gdLst>
                <a:gd name="T0" fmla="*/ 3 w 6"/>
                <a:gd name="T1" fmla="*/ 0 h 4"/>
                <a:gd name="T2" fmla="*/ 6 w 6"/>
                <a:gd name="T3" fmla="*/ 2 h 4"/>
                <a:gd name="T4" fmla="*/ 3 w 6"/>
                <a:gd name="T5" fmla="*/ 4 h 4"/>
                <a:gd name="T6" fmla="*/ 0 w 6"/>
                <a:gd name="T7" fmla="*/ 2 h 4"/>
                <a:gd name="T8" fmla="*/ 3 w 6"/>
                <a:gd name="T9" fmla="*/ 0 h 4"/>
              </a:gdLst>
              <a:ahLst/>
              <a:cxnLst>
                <a:cxn ang="0">
                  <a:pos x="T0" y="T1"/>
                </a:cxn>
                <a:cxn ang="0">
                  <a:pos x="T2" y="T3"/>
                </a:cxn>
                <a:cxn ang="0">
                  <a:pos x="T4" y="T5"/>
                </a:cxn>
                <a:cxn ang="0">
                  <a:pos x="T6" y="T7"/>
                </a:cxn>
                <a:cxn ang="0">
                  <a:pos x="T8" y="T9"/>
                </a:cxn>
              </a:cxnLst>
              <a:rect l="0" t="0" r="r" b="b"/>
              <a:pathLst>
                <a:path w="6" h="4">
                  <a:moveTo>
                    <a:pt x="3" y="0"/>
                  </a:moveTo>
                  <a:cubicBezTo>
                    <a:pt x="3" y="0"/>
                    <a:pt x="6" y="0"/>
                    <a:pt x="6" y="2"/>
                  </a:cubicBezTo>
                  <a:cubicBezTo>
                    <a:pt x="6" y="4"/>
                    <a:pt x="6" y="4"/>
                    <a:pt x="3" y="4"/>
                  </a:cubicBezTo>
                  <a:cubicBezTo>
                    <a:pt x="0" y="4"/>
                    <a:pt x="0" y="4"/>
                    <a:pt x="0" y="2"/>
                  </a:cubicBezTo>
                  <a:cubicBezTo>
                    <a:pt x="1" y="1"/>
                    <a:pt x="3" y="0"/>
                    <a:pt x="3"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999" name="Freeform 998"/>
            <p:cNvSpPr>
              <a:spLocks/>
            </p:cNvSpPr>
            <p:nvPr/>
          </p:nvSpPr>
          <p:spPr bwMode="auto">
            <a:xfrm>
              <a:off x="1177565" y="3004220"/>
              <a:ext cx="15453" cy="12267"/>
            </a:xfrm>
            <a:custGeom>
              <a:avLst/>
              <a:gdLst>
                <a:gd name="T0" fmla="*/ 5 w 7"/>
                <a:gd name="T1" fmla="*/ 0 h 5"/>
                <a:gd name="T2" fmla="*/ 2 w 7"/>
                <a:gd name="T3" fmla="*/ 2 h 5"/>
                <a:gd name="T4" fmla="*/ 4 w 7"/>
                <a:gd name="T5" fmla="*/ 5 h 5"/>
                <a:gd name="T6" fmla="*/ 6 w 7"/>
                <a:gd name="T7" fmla="*/ 0 h 5"/>
                <a:gd name="T8" fmla="*/ 5 w 7"/>
                <a:gd name="T9" fmla="*/ 0 h 5"/>
              </a:gdLst>
              <a:ahLst/>
              <a:cxnLst>
                <a:cxn ang="0">
                  <a:pos x="T0" y="T1"/>
                </a:cxn>
                <a:cxn ang="0">
                  <a:pos x="T2" y="T3"/>
                </a:cxn>
                <a:cxn ang="0">
                  <a:pos x="T4" y="T5"/>
                </a:cxn>
                <a:cxn ang="0">
                  <a:pos x="T6" y="T7"/>
                </a:cxn>
                <a:cxn ang="0">
                  <a:pos x="T8" y="T9"/>
                </a:cxn>
              </a:cxnLst>
              <a:rect l="0" t="0" r="r" b="b"/>
              <a:pathLst>
                <a:path w="7" h="5">
                  <a:moveTo>
                    <a:pt x="5" y="0"/>
                  </a:moveTo>
                  <a:cubicBezTo>
                    <a:pt x="1" y="0"/>
                    <a:pt x="2" y="2"/>
                    <a:pt x="2" y="2"/>
                  </a:cubicBezTo>
                  <a:cubicBezTo>
                    <a:pt x="2" y="2"/>
                    <a:pt x="0" y="5"/>
                    <a:pt x="4" y="5"/>
                  </a:cubicBezTo>
                  <a:cubicBezTo>
                    <a:pt x="7" y="5"/>
                    <a:pt x="7" y="3"/>
                    <a:pt x="6" y="0"/>
                  </a:cubicBezTo>
                  <a:lnTo>
                    <a:pt x="5"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00" name="Freeform 999"/>
            <p:cNvSpPr>
              <a:spLocks/>
            </p:cNvSpPr>
            <p:nvPr/>
          </p:nvSpPr>
          <p:spPr bwMode="auto">
            <a:xfrm>
              <a:off x="1131207" y="3000131"/>
              <a:ext cx="46358" cy="31347"/>
            </a:xfrm>
            <a:custGeom>
              <a:avLst/>
              <a:gdLst>
                <a:gd name="T0" fmla="*/ 19 w 20"/>
                <a:gd name="T1" fmla="*/ 7 h 14"/>
                <a:gd name="T2" fmla="*/ 16 w 20"/>
                <a:gd name="T3" fmla="*/ 10 h 14"/>
                <a:gd name="T4" fmla="*/ 11 w 20"/>
                <a:gd name="T5" fmla="*/ 13 h 14"/>
                <a:gd name="T6" fmla="*/ 8 w 20"/>
                <a:gd name="T7" fmla="*/ 14 h 14"/>
                <a:gd name="T8" fmla="*/ 4 w 20"/>
                <a:gd name="T9" fmla="*/ 14 h 14"/>
                <a:gd name="T10" fmla="*/ 1 w 20"/>
                <a:gd name="T11" fmla="*/ 11 h 14"/>
                <a:gd name="T12" fmla="*/ 7 w 20"/>
                <a:gd name="T13" fmla="*/ 10 h 14"/>
                <a:gd name="T14" fmla="*/ 8 w 20"/>
                <a:gd name="T15" fmla="*/ 13 h 14"/>
                <a:gd name="T16" fmla="*/ 9 w 20"/>
                <a:gd name="T17" fmla="*/ 10 h 14"/>
                <a:gd name="T18" fmla="*/ 9 w 20"/>
                <a:gd name="T19" fmla="*/ 6 h 14"/>
                <a:gd name="T20" fmla="*/ 11 w 20"/>
                <a:gd name="T21" fmla="*/ 5 h 14"/>
                <a:gd name="T22" fmla="*/ 10 w 20"/>
                <a:gd name="T23" fmla="*/ 3 h 14"/>
                <a:gd name="T24" fmla="*/ 16 w 20"/>
                <a:gd name="T25" fmla="*/ 2 h 14"/>
                <a:gd name="T26" fmla="*/ 17 w 20"/>
                <a:gd name="T27" fmla="*/ 5 h 14"/>
                <a:gd name="T28" fmla="*/ 19 w 20"/>
                <a:gd name="T29"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4">
                  <a:moveTo>
                    <a:pt x="19" y="7"/>
                  </a:moveTo>
                  <a:cubicBezTo>
                    <a:pt x="19" y="7"/>
                    <a:pt x="16" y="9"/>
                    <a:pt x="16" y="10"/>
                  </a:cubicBezTo>
                  <a:cubicBezTo>
                    <a:pt x="16" y="11"/>
                    <a:pt x="12" y="12"/>
                    <a:pt x="11" y="13"/>
                  </a:cubicBezTo>
                  <a:cubicBezTo>
                    <a:pt x="10" y="13"/>
                    <a:pt x="10" y="14"/>
                    <a:pt x="8" y="14"/>
                  </a:cubicBezTo>
                  <a:cubicBezTo>
                    <a:pt x="7" y="14"/>
                    <a:pt x="5" y="14"/>
                    <a:pt x="4" y="14"/>
                  </a:cubicBezTo>
                  <a:cubicBezTo>
                    <a:pt x="2" y="13"/>
                    <a:pt x="0" y="12"/>
                    <a:pt x="1" y="11"/>
                  </a:cubicBezTo>
                  <a:cubicBezTo>
                    <a:pt x="3" y="10"/>
                    <a:pt x="6" y="9"/>
                    <a:pt x="7" y="10"/>
                  </a:cubicBezTo>
                  <a:cubicBezTo>
                    <a:pt x="8" y="11"/>
                    <a:pt x="8" y="13"/>
                    <a:pt x="8" y="13"/>
                  </a:cubicBezTo>
                  <a:cubicBezTo>
                    <a:pt x="8" y="13"/>
                    <a:pt x="10" y="11"/>
                    <a:pt x="9" y="10"/>
                  </a:cubicBezTo>
                  <a:cubicBezTo>
                    <a:pt x="9" y="8"/>
                    <a:pt x="7" y="6"/>
                    <a:pt x="9" y="6"/>
                  </a:cubicBezTo>
                  <a:cubicBezTo>
                    <a:pt x="11" y="6"/>
                    <a:pt x="11" y="5"/>
                    <a:pt x="11" y="5"/>
                  </a:cubicBezTo>
                  <a:cubicBezTo>
                    <a:pt x="11" y="5"/>
                    <a:pt x="7" y="4"/>
                    <a:pt x="10" y="3"/>
                  </a:cubicBezTo>
                  <a:cubicBezTo>
                    <a:pt x="13" y="1"/>
                    <a:pt x="16" y="0"/>
                    <a:pt x="16" y="2"/>
                  </a:cubicBezTo>
                  <a:cubicBezTo>
                    <a:pt x="16" y="4"/>
                    <a:pt x="17" y="5"/>
                    <a:pt x="17" y="5"/>
                  </a:cubicBezTo>
                  <a:cubicBezTo>
                    <a:pt x="17" y="5"/>
                    <a:pt x="20" y="3"/>
                    <a:pt x="19" y="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01" name="Freeform 1000"/>
            <p:cNvSpPr>
              <a:spLocks/>
            </p:cNvSpPr>
            <p:nvPr/>
          </p:nvSpPr>
          <p:spPr bwMode="auto">
            <a:xfrm>
              <a:off x="1079230" y="3009672"/>
              <a:ext cx="59001" cy="24532"/>
            </a:xfrm>
            <a:custGeom>
              <a:avLst/>
              <a:gdLst>
                <a:gd name="T0" fmla="*/ 23 w 26"/>
                <a:gd name="T1" fmla="*/ 4 h 11"/>
                <a:gd name="T2" fmla="*/ 19 w 26"/>
                <a:gd name="T3" fmla="*/ 6 h 11"/>
                <a:gd name="T4" fmla="*/ 13 w 26"/>
                <a:gd name="T5" fmla="*/ 9 h 11"/>
                <a:gd name="T6" fmla="*/ 6 w 26"/>
                <a:gd name="T7" fmla="*/ 11 h 11"/>
                <a:gd name="T8" fmla="*/ 5 w 26"/>
                <a:gd name="T9" fmla="*/ 9 h 11"/>
                <a:gd name="T10" fmla="*/ 12 w 26"/>
                <a:gd name="T11" fmla="*/ 5 h 11"/>
                <a:gd name="T12" fmla="*/ 18 w 26"/>
                <a:gd name="T13" fmla="*/ 3 h 11"/>
                <a:gd name="T14" fmla="*/ 22 w 26"/>
                <a:gd name="T15" fmla="*/ 1 h 11"/>
                <a:gd name="T16" fmla="*/ 23 w 26"/>
                <a:gd name="T17"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1">
                  <a:moveTo>
                    <a:pt x="23" y="4"/>
                  </a:moveTo>
                  <a:cubicBezTo>
                    <a:pt x="23" y="4"/>
                    <a:pt x="22" y="6"/>
                    <a:pt x="19" y="6"/>
                  </a:cubicBezTo>
                  <a:cubicBezTo>
                    <a:pt x="15" y="6"/>
                    <a:pt x="15" y="7"/>
                    <a:pt x="13" y="9"/>
                  </a:cubicBezTo>
                  <a:cubicBezTo>
                    <a:pt x="12" y="10"/>
                    <a:pt x="9" y="11"/>
                    <a:pt x="6" y="11"/>
                  </a:cubicBezTo>
                  <a:cubicBezTo>
                    <a:pt x="3" y="11"/>
                    <a:pt x="0" y="9"/>
                    <a:pt x="5" y="9"/>
                  </a:cubicBezTo>
                  <a:cubicBezTo>
                    <a:pt x="10" y="8"/>
                    <a:pt x="10" y="6"/>
                    <a:pt x="12" y="5"/>
                  </a:cubicBezTo>
                  <a:cubicBezTo>
                    <a:pt x="15" y="4"/>
                    <a:pt x="15" y="3"/>
                    <a:pt x="18" y="3"/>
                  </a:cubicBezTo>
                  <a:cubicBezTo>
                    <a:pt x="21" y="3"/>
                    <a:pt x="20" y="1"/>
                    <a:pt x="22" y="1"/>
                  </a:cubicBezTo>
                  <a:cubicBezTo>
                    <a:pt x="23" y="0"/>
                    <a:pt x="26" y="1"/>
                    <a:pt x="23" y="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02" name="Freeform 1001"/>
            <p:cNvSpPr>
              <a:spLocks/>
            </p:cNvSpPr>
            <p:nvPr/>
          </p:nvSpPr>
          <p:spPr bwMode="auto">
            <a:xfrm>
              <a:off x="1056754" y="3028753"/>
              <a:ext cx="12642" cy="6815"/>
            </a:xfrm>
            <a:custGeom>
              <a:avLst/>
              <a:gdLst>
                <a:gd name="T0" fmla="*/ 0 w 6"/>
                <a:gd name="T1" fmla="*/ 2 h 3"/>
                <a:gd name="T2" fmla="*/ 3 w 6"/>
                <a:gd name="T3" fmla="*/ 0 h 3"/>
                <a:gd name="T4" fmla="*/ 6 w 6"/>
                <a:gd name="T5" fmla="*/ 1 h 3"/>
                <a:gd name="T6" fmla="*/ 5 w 6"/>
                <a:gd name="T7" fmla="*/ 3 h 3"/>
                <a:gd name="T8" fmla="*/ 0 w 6"/>
                <a:gd name="T9" fmla="*/ 2 h 3"/>
              </a:gdLst>
              <a:ahLst/>
              <a:cxnLst>
                <a:cxn ang="0">
                  <a:pos x="T0" y="T1"/>
                </a:cxn>
                <a:cxn ang="0">
                  <a:pos x="T2" y="T3"/>
                </a:cxn>
                <a:cxn ang="0">
                  <a:pos x="T4" y="T5"/>
                </a:cxn>
                <a:cxn ang="0">
                  <a:pos x="T6" y="T7"/>
                </a:cxn>
                <a:cxn ang="0">
                  <a:pos x="T8" y="T9"/>
                </a:cxn>
              </a:cxnLst>
              <a:rect l="0" t="0" r="r" b="b"/>
              <a:pathLst>
                <a:path w="6" h="3">
                  <a:moveTo>
                    <a:pt x="0" y="2"/>
                  </a:moveTo>
                  <a:cubicBezTo>
                    <a:pt x="0" y="2"/>
                    <a:pt x="0" y="0"/>
                    <a:pt x="3" y="0"/>
                  </a:cubicBezTo>
                  <a:cubicBezTo>
                    <a:pt x="5" y="0"/>
                    <a:pt x="6" y="1"/>
                    <a:pt x="6" y="1"/>
                  </a:cubicBezTo>
                  <a:cubicBezTo>
                    <a:pt x="5" y="3"/>
                    <a:pt x="5" y="3"/>
                    <a:pt x="5" y="3"/>
                  </a:cubicBezTo>
                  <a:lnTo>
                    <a:pt x="0"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03" name="Freeform 1002"/>
            <p:cNvSpPr>
              <a:spLocks/>
            </p:cNvSpPr>
            <p:nvPr/>
          </p:nvSpPr>
          <p:spPr bwMode="auto">
            <a:xfrm>
              <a:off x="1028658" y="3024663"/>
              <a:ext cx="21071" cy="9541"/>
            </a:xfrm>
            <a:custGeom>
              <a:avLst/>
              <a:gdLst>
                <a:gd name="T0" fmla="*/ 9 w 9"/>
                <a:gd name="T1" fmla="*/ 2 h 4"/>
                <a:gd name="T2" fmla="*/ 4 w 9"/>
                <a:gd name="T3" fmla="*/ 4 h 4"/>
                <a:gd name="T4" fmla="*/ 2 w 9"/>
                <a:gd name="T5" fmla="*/ 2 h 4"/>
                <a:gd name="T6" fmla="*/ 9 w 9"/>
                <a:gd name="T7" fmla="*/ 2 h 4"/>
              </a:gdLst>
              <a:ahLst/>
              <a:cxnLst>
                <a:cxn ang="0">
                  <a:pos x="T0" y="T1"/>
                </a:cxn>
                <a:cxn ang="0">
                  <a:pos x="T2" y="T3"/>
                </a:cxn>
                <a:cxn ang="0">
                  <a:pos x="T4" y="T5"/>
                </a:cxn>
                <a:cxn ang="0">
                  <a:pos x="T6" y="T7"/>
                </a:cxn>
              </a:cxnLst>
              <a:rect l="0" t="0" r="r" b="b"/>
              <a:pathLst>
                <a:path w="9" h="4">
                  <a:moveTo>
                    <a:pt x="9" y="2"/>
                  </a:moveTo>
                  <a:cubicBezTo>
                    <a:pt x="9" y="2"/>
                    <a:pt x="8" y="4"/>
                    <a:pt x="4" y="4"/>
                  </a:cubicBezTo>
                  <a:cubicBezTo>
                    <a:pt x="0" y="4"/>
                    <a:pt x="1" y="3"/>
                    <a:pt x="2" y="2"/>
                  </a:cubicBezTo>
                  <a:cubicBezTo>
                    <a:pt x="3" y="1"/>
                    <a:pt x="6" y="0"/>
                    <a:pt x="9" y="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04" name="Freeform 1003"/>
            <p:cNvSpPr>
              <a:spLocks/>
            </p:cNvSpPr>
            <p:nvPr/>
          </p:nvSpPr>
          <p:spPr bwMode="auto">
            <a:xfrm>
              <a:off x="980895" y="3016487"/>
              <a:ext cx="14048" cy="8178"/>
            </a:xfrm>
            <a:custGeom>
              <a:avLst/>
              <a:gdLst>
                <a:gd name="T0" fmla="*/ 4 w 6"/>
                <a:gd name="T1" fmla="*/ 0 h 4"/>
                <a:gd name="T2" fmla="*/ 2 w 6"/>
                <a:gd name="T3" fmla="*/ 2 h 4"/>
                <a:gd name="T4" fmla="*/ 4 w 6"/>
                <a:gd name="T5" fmla="*/ 0 h 4"/>
              </a:gdLst>
              <a:ahLst/>
              <a:cxnLst>
                <a:cxn ang="0">
                  <a:pos x="T0" y="T1"/>
                </a:cxn>
                <a:cxn ang="0">
                  <a:pos x="T2" y="T3"/>
                </a:cxn>
                <a:cxn ang="0">
                  <a:pos x="T4" y="T5"/>
                </a:cxn>
              </a:cxnLst>
              <a:rect l="0" t="0" r="r" b="b"/>
              <a:pathLst>
                <a:path w="6" h="4">
                  <a:moveTo>
                    <a:pt x="4" y="0"/>
                  </a:moveTo>
                  <a:cubicBezTo>
                    <a:pt x="4" y="0"/>
                    <a:pt x="0" y="1"/>
                    <a:pt x="2" y="2"/>
                  </a:cubicBezTo>
                  <a:cubicBezTo>
                    <a:pt x="3" y="4"/>
                    <a:pt x="6" y="2"/>
                    <a:pt x="4"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05" name="Freeform 1004"/>
            <p:cNvSpPr>
              <a:spLocks/>
            </p:cNvSpPr>
            <p:nvPr/>
          </p:nvSpPr>
          <p:spPr bwMode="auto">
            <a:xfrm>
              <a:off x="947180" y="3006947"/>
              <a:ext cx="29500" cy="20444"/>
            </a:xfrm>
            <a:custGeom>
              <a:avLst/>
              <a:gdLst>
                <a:gd name="T0" fmla="*/ 5 w 13"/>
                <a:gd name="T1" fmla="*/ 1 h 9"/>
                <a:gd name="T2" fmla="*/ 9 w 13"/>
                <a:gd name="T3" fmla="*/ 6 h 9"/>
                <a:gd name="T4" fmla="*/ 1 w 13"/>
                <a:gd name="T5" fmla="*/ 0 h 9"/>
                <a:gd name="T6" fmla="*/ 5 w 13"/>
                <a:gd name="T7" fmla="*/ 1 h 9"/>
              </a:gdLst>
              <a:ahLst/>
              <a:cxnLst>
                <a:cxn ang="0">
                  <a:pos x="T0" y="T1"/>
                </a:cxn>
                <a:cxn ang="0">
                  <a:pos x="T2" y="T3"/>
                </a:cxn>
                <a:cxn ang="0">
                  <a:pos x="T4" y="T5"/>
                </a:cxn>
                <a:cxn ang="0">
                  <a:pos x="T6" y="T7"/>
                </a:cxn>
              </a:cxnLst>
              <a:rect l="0" t="0" r="r" b="b"/>
              <a:pathLst>
                <a:path w="13" h="9">
                  <a:moveTo>
                    <a:pt x="5" y="1"/>
                  </a:moveTo>
                  <a:cubicBezTo>
                    <a:pt x="5" y="1"/>
                    <a:pt x="13" y="9"/>
                    <a:pt x="9" y="6"/>
                  </a:cubicBezTo>
                  <a:cubicBezTo>
                    <a:pt x="5" y="4"/>
                    <a:pt x="1" y="1"/>
                    <a:pt x="1" y="0"/>
                  </a:cubicBezTo>
                  <a:cubicBezTo>
                    <a:pt x="0" y="0"/>
                    <a:pt x="5" y="1"/>
                    <a:pt x="5" y="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06" name="Freeform 1005"/>
            <p:cNvSpPr>
              <a:spLocks/>
            </p:cNvSpPr>
            <p:nvPr/>
          </p:nvSpPr>
          <p:spPr bwMode="auto">
            <a:xfrm>
              <a:off x="907846" y="2985139"/>
              <a:ext cx="46358" cy="17719"/>
            </a:xfrm>
            <a:custGeom>
              <a:avLst/>
              <a:gdLst>
                <a:gd name="T0" fmla="*/ 1 w 20"/>
                <a:gd name="T1" fmla="*/ 2 h 8"/>
                <a:gd name="T2" fmla="*/ 9 w 20"/>
                <a:gd name="T3" fmla="*/ 7 h 8"/>
                <a:gd name="T4" fmla="*/ 12 w 20"/>
                <a:gd name="T5" fmla="*/ 6 h 8"/>
                <a:gd name="T6" fmla="*/ 16 w 20"/>
                <a:gd name="T7" fmla="*/ 8 h 8"/>
                <a:gd name="T8" fmla="*/ 18 w 20"/>
                <a:gd name="T9" fmla="*/ 7 h 8"/>
                <a:gd name="T10" fmla="*/ 20 w 20"/>
                <a:gd name="T11" fmla="*/ 6 h 8"/>
                <a:gd name="T12" fmla="*/ 16 w 20"/>
                <a:gd name="T13" fmla="*/ 2 h 8"/>
                <a:gd name="T14" fmla="*/ 15 w 20"/>
                <a:gd name="T15" fmla="*/ 4 h 8"/>
                <a:gd name="T16" fmla="*/ 12 w 20"/>
                <a:gd name="T17" fmla="*/ 4 h 8"/>
                <a:gd name="T18" fmla="*/ 5 w 20"/>
                <a:gd name="T19" fmla="*/ 1 h 8"/>
                <a:gd name="T20" fmla="*/ 1 w 20"/>
                <a:gd name="T21"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8">
                  <a:moveTo>
                    <a:pt x="1" y="2"/>
                  </a:moveTo>
                  <a:cubicBezTo>
                    <a:pt x="2" y="3"/>
                    <a:pt x="9" y="7"/>
                    <a:pt x="9" y="7"/>
                  </a:cubicBezTo>
                  <a:cubicBezTo>
                    <a:pt x="12" y="6"/>
                    <a:pt x="12" y="6"/>
                    <a:pt x="12" y="6"/>
                  </a:cubicBezTo>
                  <a:cubicBezTo>
                    <a:pt x="16" y="8"/>
                    <a:pt x="16" y="8"/>
                    <a:pt x="16" y="8"/>
                  </a:cubicBezTo>
                  <a:cubicBezTo>
                    <a:pt x="18" y="7"/>
                    <a:pt x="18" y="7"/>
                    <a:pt x="18" y="7"/>
                  </a:cubicBezTo>
                  <a:cubicBezTo>
                    <a:pt x="20" y="6"/>
                    <a:pt x="20" y="6"/>
                    <a:pt x="20" y="6"/>
                  </a:cubicBezTo>
                  <a:cubicBezTo>
                    <a:pt x="20" y="6"/>
                    <a:pt x="18" y="1"/>
                    <a:pt x="16" y="2"/>
                  </a:cubicBezTo>
                  <a:cubicBezTo>
                    <a:pt x="13" y="3"/>
                    <a:pt x="15" y="4"/>
                    <a:pt x="15" y="4"/>
                  </a:cubicBezTo>
                  <a:cubicBezTo>
                    <a:pt x="12" y="4"/>
                    <a:pt x="12" y="4"/>
                    <a:pt x="12" y="4"/>
                  </a:cubicBezTo>
                  <a:cubicBezTo>
                    <a:pt x="5" y="1"/>
                    <a:pt x="5" y="1"/>
                    <a:pt x="5" y="1"/>
                  </a:cubicBezTo>
                  <a:cubicBezTo>
                    <a:pt x="5" y="1"/>
                    <a:pt x="0" y="0"/>
                    <a:pt x="1" y="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07" name="Freeform 1006"/>
            <p:cNvSpPr>
              <a:spLocks/>
            </p:cNvSpPr>
            <p:nvPr/>
          </p:nvSpPr>
          <p:spPr bwMode="auto">
            <a:xfrm>
              <a:off x="893798" y="2968785"/>
              <a:ext cx="9833" cy="9541"/>
            </a:xfrm>
            <a:custGeom>
              <a:avLst/>
              <a:gdLst>
                <a:gd name="T0" fmla="*/ 0 w 4"/>
                <a:gd name="T1" fmla="*/ 1 h 4"/>
                <a:gd name="T2" fmla="*/ 0 w 4"/>
                <a:gd name="T3" fmla="*/ 3 h 4"/>
                <a:gd name="T4" fmla="*/ 2 w 4"/>
                <a:gd name="T5" fmla="*/ 4 h 4"/>
                <a:gd name="T6" fmla="*/ 0 w 4"/>
                <a:gd name="T7" fmla="*/ 1 h 4"/>
              </a:gdLst>
              <a:ahLst/>
              <a:cxnLst>
                <a:cxn ang="0">
                  <a:pos x="T0" y="T1"/>
                </a:cxn>
                <a:cxn ang="0">
                  <a:pos x="T2" y="T3"/>
                </a:cxn>
                <a:cxn ang="0">
                  <a:pos x="T4" y="T5"/>
                </a:cxn>
                <a:cxn ang="0">
                  <a:pos x="T6" y="T7"/>
                </a:cxn>
              </a:cxnLst>
              <a:rect l="0" t="0" r="r" b="b"/>
              <a:pathLst>
                <a:path w="4" h="4">
                  <a:moveTo>
                    <a:pt x="0" y="1"/>
                  </a:moveTo>
                  <a:cubicBezTo>
                    <a:pt x="0" y="3"/>
                    <a:pt x="0" y="3"/>
                    <a:pt x="0" y="3"/>
                  </a:cubicBezTo>
                  <a:cubicBezTo>
                    <a:pt x="2" y="4"/>
                    <a:pt x="2" y="4"/>
                    <a:pt x="2" y="4"/>
                  </a:cubicBezTo>
                  <a:cubicBezTo>
                    <a:pt x="2" y="4"/>
                    <a:pt x="4" y="0"/>
                    <a:pt x="0" y="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08" name="Freeform 1007"/>
            <p:cNvSpPr>
              <a:spLocks/>
            </p:cNvSpPr>
            <p:nvPr/>
          </p:nvSpPr>
          <p:spPr bwMode="auto">
            <a:xfrm>
              <a:off x="864297" y="2967422"/>
              <a:ext cx="21071" cy="13629"/>
            </a:xfrm>
            <a:custGeom>
              <a:avLst/>
              <a:gdLst>
                <a:gd name="T0" fmla="*/ 8 w 9"/>
                <a:gd name="T1" fmla="*/ 1 h 6"/>
                <a:gd name="T2" fmla="*/ 8 w 9"/>
                <a:gd name="T3" fmla="*/ 6 h 6"/>
                <a:gd name="T4" fmla="*/ 0 w 9"/>
                <a:gd name="T5" fmla="*/ 5 h 6"/>
                <a:gd name="T6" fmla="*/ 5 w 9"/>
                <a:gd name="T7" fmla="*/ 1 h 6"/>
                <a:gd name="T8" fmla="*/ 8 w 9"/>
                <a:gd name="T9" fmla="*/ 1 h 6"/>
              </a:gdLst>
              <a:ahLst/>
              <a:cxnLst>
                <a:cxn ang="0">
                  <a:pos x="T0" y="T1"/>
                </a:cxn>
                <a:cxn ang="0">
                  <a:pos x="T2" y="T3"/>
                </a:cxn>
                <a:cxn ang="0">
                  <a:pos x="T4" y="T5"/>
                </a:cxn>
                <a:cxn ang="0">
                  <a:pos x="T6" y="T7"/>
                </a:cxn>
                <a:cxn ang="0">
                  <a:pos x="T8" y="T9"/>
                </a:cxn>
              </a:cxnLst>
              <a:rect l="0" t="0" r="r" b="b"/>
              <a:pathLst>
                <a:path w="9" h="6">
                  <a:moveTo>
                    <a:pt x="8" y="1"/>
                  </a:moveTo>
                  <a:cubicBezTo>
                    <a:pt x="8" y="6"/>
                    <a:pt x="8" y="6"/>
                    <a:pt x="8" y="6"/>
                  </a:cubicBezTo>
                  <a:cubicBezTo>
                    <a:pt x="0" y="5"/>
                    <a:pt x="0" y="5"/>
                    <a:pt x="0" y="5"/>
                  </a:cubicBezTo>
                  <a:cubicBezTo>
                    <a:pt x="0" y="5"/>
                    <a:pt x="4" y="2"/>
                    <a:pt x="5" y="1"/>
                  </a:cubicBezTo>
                  <a:cubicBezTo>
                    <a:pt x="6" y="1"/>
                    <a:pt x="9" y="0"/>
                    <a:pt x="8" y="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09" name="Freeform 1008"/>
            <p:cNvSpPr>
              <a:spLocks/>
            </p:cNvSpPr>
            <p:nvPr/>
          </p:nvSpPr>
          <p:spPr bwMode="auto">
            <a:xfrm>
              <a:off x="860084" y="2960607"/>
              <a:ext cx="11238" cy="8178"/>
            </a:xfrm>
            <a:custGeom>
              <a:avLst/>
              <a:gdLst>
                <a:gd name="T0" fmla="*/ 3 w 8"/>
                <a:gd name="T1" fmla="*/ 2 h 6"/>
                <a:gd name="T2" fmla="*/ 0 w 8"/>
                <a:gd name="T3" fmla="*/ 3 h 6"/>
                <a:gd name="T4" fmla="*/ 3 w 8"/>
                <a:gd name="T5" fmla="*/ 6 h 6"/>
                <a:gd name="T6" fmla="*/ 8 w 8"/>
                <a:gd name="T7" fmla="*/ 3 h 6"/>
                <a:gd name="T8" fmla="*/ 5 w 8"/>
                <a:gd name="T9" fmla="*/ 2 h 6"/>
                <a:gd name="T10" fmla="*/ 3 w 8"/>
                <a:gd name="T11" fmla="*/ 0 h 6"/>
                <a:gd name="T12" fmla="*/ 3 w 8"/>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8" h="6">
                  <a:moveTo>
                    <a:pt x="3" y="2"/>
                  </a:moveTo>
                  <a:lnTo>
                    <a:pt x="0" y="3"/>
                  </a:lnTo>
                  <a:lnTo>
                    <a:pt x="3" y="6"/>
                  </a:lnTo>
                  <a:lnTo>
                    <a:pt x="8" y="3"/>
                  </a:lnTo>
                  <a:lnTo>
                    <a:pt x="5" y="2"/>
                  </a:lnTo>
                  <a:lnTo>
                    <a:pt x="3" y="0"/>
                  </a:lnTo>
                  <a:lnTo>
                    <a:pt x="3"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10" name="Freeform 1009"/>
            <p:cNvSpPr>
              <a:spLocks/>
            </p:cNvSpPr>
            <p:nvPr/>
          </p:nvSpPr>
          <p:spPr bwMode="auto">
            <a:xfrm>
              <a:off x="837607" y="2945615"/>
              <a:ext cx="15453" cy="19081"/>
            </a:xfrm>
            <a:custGeom>
              <a:avLst/>
              <a:gdLst>
                <a:gd name="T0" fmla="*/ 7 w 7"/>
                <a:gd name="T1" fmla="*/ 4 h 9"/>
                <a:gd name="T2" fmla="*/ 2 w 7"/>
                <a:gd name="T3" fmla="*/ 0 h 9"/>
                <a:gd name="T4" fmla="*/ 3 w 7"/>
                <a:gd name="T5" fmla="*/ 4 h 9"/>
                <a:gd name="T6" fmla="*/ 0 w 7"/>
                <a:gd name="T7" fmla="*/ 5 h 9"/>
                <a:gd name="T8" fmla="*/ 6 w 7"/>
                <a:gd name="T9" fmla="*/ 8 h 9"/>
                <a:gd name="T10" fmla="*/ 7 w 7"/>
                <a:gd name="T11" fmla="*/ 9 h 9"/>
                <a:gd name="T12" fmla="*/ 7 w 7"/>
                <a:gd name="T13" fmla="*/ 6 h 9"/>
                <a:gd name="T14" fmla="*/ 7 w 7"/>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9">
                  <a:moveTo>
                    <a:pt x="7" y="4"/>
                  </a:moveTo>
                  <a:cubicBezTo>
                    <a:pt x="2" y="0"/>
                    <a:pt x="2" y="0"/>
                    <a:pt x="2" y="0"/>
                  </a:cubicBezTo>
                  <a:cubicBezTo>
                    <a:pt x="3" y="4"/>
                    <a:pt x="3" y="4"/>
                    <a:pt x="3" y="4"/>
                  </a:cubicBezTo>
                  <a:cubicBezTo>
                    <a:pt x="3" y="4"/>
                    <a:pt x="0" y="5"/>
                    <a:pt x="0" y="5"/>
                  </a:cubicBezTo>
                  <a:cubicBezTo>
                    <a:pt x="1" y="5"/>
                    <a:pt x="6" y="8"/>
                    <a:pt x="6" y="8"/>
                  </a:cubicBezTo>
                  <a:cubicBezTo>
                    <a:pt x="7" y="9"/>
                    <a:pt x="7" y="9"/>
                    <a:pt x="7" y="9"/>
                  </a:cubicBezTo>
                  <a:cubicBezTo>
                    <a:pt x="7" y="6"/>
                    <a:pt x="7" y="6"/>
                    <a:pt x="7" y="6"/>
                  </a:cubicBezTo>
                  <a:lnTo>
                    <a:pt x="7" y="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11" name="Freeform 1010"/>
            <p:cNvSpPr>
              <a:spLocks/>
            </p:cNvSpPr>
            <p:nvPr/>
          </p:nvSpPr>
          <p:spPr bwMode="auto">
            <a:xfrm>
              <a:off x="794058" y="2904728"/>
              <a:ext cx="14048" cy="10903"/>
            </a:xfrm>
            <a:custGeom>
              <a:avLst/>
              <a:gdLst>
                <a:gd name="T0" fmla="*/ 0 w 6"/>
                <a:gd name="T1" fmla="*/ 3 h 5"/>
                <a:gd name="T2" fmla="*/ 4 w 6"/>
                <a:gd name="T3" fmla="*/ 5 h 5"/>
                <a:gd name="T4" fmla="*/ 6 w 6"/>
                <a:gd name="T5" fmla="*/ 2 h 5"/>
                <a:gd name="T6" fmla="*/ 2 w 6"/>
                <a:gd name="T7" fmla="*/ 0 h 5"/>
                <a:gd name="T8" fmla="*/ 0 w 6"/>
                <a:gd name="T9" fmla="*/ 3 h 5"/>
              </a:gdLst>
              <a:ahLst/>
              <a:cxnLst>
                <a:cxn ang="0">
                  <a:pos x="T0" y="T1"/>
                </a:cxn>
                <a:cxn ang="0">
                  <a:pos x="T2" y="T3"/>
                </a:cxn>
                <a:cxn ang="0">
                  <a:pos x="T4" y="T5"/>
                </a:cxn>
                <a:cxn ang="0">
                  <a:pos x="T6" y="T7"/>
                </a:cxn>
                <a:cxn ang="0">
                  <a:pos x="T8" y="T9"/>
                </a:cxn>
              </a:cxnLst>
              <a:rect l="0" t="0" r="r" b="b"/>
              <a:pathLst>
                <a:path w="6" h="5">
                  <a:moveTo>
                    <a:pt x="0" y="3"/>
                  </a:moveTo>
                  <a:cubicBezTo>
                    <a:pt x="1" y="3"/>
                    <a:pt x="4" y="5"/>
                    <a:pt x="4" y="5"/>
                  </a:cubicBezTo>
                  <a:cubicBezTo>
                    <a:pt x="6" y="2"/>
                    <a:pt x="6" y="2"/>
                    <a:pt x="6" y="2"/>
                  </a:cubicBezTo>
                  <a:cubicBezTo>
                    <a:pt x="2" y="0"/>
                    <a:pt x="2" y="0"/>
                    <a:pt x="2" y="0"/>
                  </a:cubicBezTo>
                  <a:lnTo>
                    <a:pt x="0" y="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12" name="Freeform 1011"/>
            <p:cNvSpPr>
              <a:spLocks/>
            </p:cNvSpPr>
            <p:nvPr/>
          </p:nvSpPr>
          <p:spPr bwMode="auto">
            <a:xfrm>
              <a:off x="767367" y="2900639"/>
              <a:ext cx="11238" cy="24532"/>
            </a:xfrm>
            <a:custGeom>
              <a:avLst/>
              <a:gdLst>
                <a:gd name="T0" fmla="*/ 0 w 8"/>
                <a:gd name="T1" fmla="*/ 0 h 18"/>
                <a:gd name="T2" fmla="*/ 8 w 8"/>
                <a:gd name="T3" fmla="*/ 18 h 18"/>
                <a:gd name="T4" fmla="*/ 3 w 8"/>
                <a:gd name="T5" fmla="*/ 18 h 18"/>
                <a:gd name="T6" fmla="*/ 0 w 8"/>
                <a:gd name="T7" fmla="*/ 2 h 18"/>
                <a:gd name="T8" fmla="*/ 0 w 8"/>
                <a:gd name="T9" fmla="*/ 0 h 18"/>
              </a:gdLst>
              <a:ahLst/>
              <a:cxnLst>
                <a:cxn ang="0">
                  <a:pos x="T0" y="T1"/>
                </a:cxn>
                <a:cxn ang="0">
                  <a:pos x="T2" y="T3"/>
                </a:cxn>
                <a:cxn ang="0">
                  <a:pos x="T4" y="T5"/>
                </a:cxn>
                <a:cxn ang="0">
                  <a:pos x="T6" y="T7"/>
                </a:cxn>
                <a:cxn ang="0">
                  <a:pos x="T8" y="T9"/>
                </a:cxn>
              </a:cxnLst>
              <a:rect l="0" t="0" r="r" b="b"/>
              <a:pathLst>
                <a:path w="8" h="18">
                  <a:moveTo>
                    <a:pt x="0" y="0"/>
                  </a:moveTo>
                  <a:lnTo>
                    <a:pt x="8" y="18"/>
                  </a:lnTo>
                  <a:lnTo>
                    <a:pt x="3" y="18"/>
                  </a:lnTo>
                  <a:lnTo>
                    <a:pt x="0" y="2"/>
                  </a:lnTo>
                  <a:lnTo>
                    <a:pt x="0"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13" name="Freeform 1012"/>
            <p:cNvSpPr>
              <a:spLocks/>
            </p:cNvSpPr>
            <p:nvPr/>
          </p:nvSpPr>
          <p:spPr bwMode="auto">
            <a:xfrm>
              <a:off x="736462" y="2869291"/>
              <a:ext cx="25286" cy="6815"/>
            </a:xfrm>
            <a:custGeom>
              <a:avLst/>
              <a:gdLst>
                <a:gd name="T0" fmla="*/ 2 w 11"/>
                <a:gd name="T1" fmla="*/ 2 h 3"/>
                <a:gd name="T2" fmla="*/ 6 w 11"/>
                <a:gd name="T3" fmla="*/ 3 h 3"/>
                <a:gd name="T4" fmla="*/ 9 w 11"/>
                <a:gd name="T5" fmla="*/ 3 h 3"/>
                <a:gd name="T6" fmla="*/ 11 w 11"/>
                <a:gd name="T7" fmla="*/ 2 h 3"/>
                <a:gd name="T8" fmla="*/ 11 w 11"/>
                <a:gd name="T9" fmla="*/ 0 h 3"/>
                <a:gd name="T10" fmla="*/ 0 w 11"/>
                <a:gd name="T11" fmla="*/ 0 h 3"/>
                <a:gd name="T12" fmla="*/ 2 w 11"/>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11" h="3">
                  <a:moveTo>
                    <a:pt x="2" y="2"/>
                  </a:moveTo>
                  <a:cubicBezTo>
                    <a:pt x="2" y="2"/>
                    <a:pt x="6" y="3"/>
                    <a:pt x="6" y="3"/>
                  </a:cubicBezTo>
                  <a:cubicBezTo>
                    <a:pt x="9" y="3"/>
                    <a:pt x="9" y="3"/>
                    <a:pt x="9" y="3"/>
                  </a:cubicBezTo>
                  <a:cubicBezTo>
                    <a:pt x="11" y="2"/>
                    <a:pt x="11" y="2"/>
                    <a:pt x="11" y="2"/>
                  </a:cubicBezTo>
                  <a:cubicBezTo>
                    <a:pt x="11" y="0"/>
                    <a:pt x="11" y="0"/>
                    <a:pt x="11" y="0"/>
                  </a:cubicBezTo>
                  <a:cubicBezTo>
                    <a:pt x="0" y="0"/>
                    <a:pt x="0" y="0"/>
                    <a:pt x="0" y="0"/>
                  </a:cubicBezTo>
                  <a:lnTo>
                    <a:pt x="2" y="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14" name="Freeform 1013"/>
            <p:cNvSpPr>
              <a:spLocks/>
            </p:cNvSpPr>
            <p:nvPr/>
          </p:nvSpPr>
          <p:spPr bwMode="auto">
            <a:xfrm>
              <a:off x="2496660" y="2910179"/>
              <a:ext cx="147502" cy="170365"/>
            </a:xfrm>
            <a:custGeom>
              <a:avLst/>
              <a:gdLst>
                <a:gd name="T0" fmla="*/ 8 w 65"/>
                <a:gd name="T1" fmla="*/ 8 h 77"/>
                <a:gd name="T2" fmla="*/ 9 w 65"/>
                <a:gd name="T3" fmla="*/ 12 h 77"/>
                <a:gd name="T4" fmla="*/ 9 w 65"/>
                <a:gd name="T5" fmla="*/ 19 h 77"/>
                <a:gd name="T6" fmla="*/ 6 w 65"/>
                <a:gd name="T7" fmla="*/ 24 h 77"/>
                <a:gd name="T8" fmla="*/ 1 w 65"/>
                <a:gd name="T9" fmla="*/ 27 h 77"/>
                <a:gd name="T10" fmla="*/ 1 w 65"/>
                <a:gd name="T11" fmla="*/ 35 h 77"/>
                <a:gd name="T12" fmla="*/ 5 w 65"/>
                <a:gd name="T13" fmla="*/ 41 h 77"/>
                <a:gd name="T14" fmla="*/ 7 w 65"/>
                <a:gd name="T15" fmla="*/ 47 h 77"/>
                <a:gd name="T16" fmla="*/ 7 w 65"/>
                <a:gd name="T17" fmla="*/ 56 h 77"/>
                <a:gd name="T18" fmla="*/ 10 w 65"/>
                <a:gd name="T19" fmla="*/ 68 h 77"/>
                <a:gd name="T20" fmla="*/ 17 w 65"/>
                <a:gd name="T21" fmla="*/ 74 h 77"/>
                <a:gd name="T22" fmla="*/ 23 w 65"/>
                <a:gd name="T23" fmla="*/ 72 h 77"/>
                <a:gd name="T24" fmla="*/ 39 w 65"/>
                <a:gd name="T25" fmla="*/ 58 h 77"/>
                <a:gd name="T26" fmla="*/ 54 w 65"/>
                <a:gd name="T27" fmla="*/ 54 h 77"/>
                <a:gd name="T28" fmla="*/ 64 w 65"/>
                <a:gd name="T29" fmla="*/ 45 h 77"/>
                <a:gd name="T30" fmla="*/ 60 w 65"/>
                <a:gd name="T31" fmla="*/ 43 h 77"/>
                <a:gd name="T32" fmla="*/ 52 w 65"/>
                <a:gd name="T33" fmla="*/ 32 h 77"/>
                <a:gd name="T34" fmla="*/ 50 w 65"/>
                <a:gd name="T35" fmla="*/ 27 h 77"/>
                <a:gd name="T36" fmla="*/ 41 w 65"/>
                <a:gd name="T37" fmla="*/ 19 h 77"/>
                <a:gd name="T38" fmla="*/ 33 w 65"/>
                <a:gd name="T39" fmla="*/ 13 h 77"/>
                <a:gd name="T40" fmla="*/ 28 w 65"/>
                <a:gd name="T41" fmla="*/ 9 h 77"/>
                <a:gd name="T42" fmla="*/ 24 w 65"/>
                <a:gd name="T43" fmla="*/ 9 h 77"/>
                <a:gd name="T44" fmla="*/ 18 w 65"/>
                <a:gd name="T45" fmla="*/ 5 h 77"/>
                <a:gd name="T46" fmla="*/ 8 w 65"/>
                <a:gd name="T47" fmla="*/ 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77">
                  <a:moveTo>
                    <a:pt x="8" y="8"/>
                  </a:moveTo>
                  <a:cubicBezTo>
                    <a:pt x="8" y="8"/>
                    <a:pt x="9" y="9"/>
                    <a:pt x="9" y="12"/>
                  </a:cubicBezTo>
                  <a:cubicBezTo>
                    <a:pt x="9" y="15"/>
                    <a:pt x="11" y="17"/>
                    <a:pt x="9" y="19"/>
                  </a:cubicBezTo>
                  <a:cubicBezTo>
                    <a:pt x="7" y="21"/>
                    <a:pt x="5" y="21"/>
                    <a:pt x="6" y="24"/>
                  </a:cubicBezTo>
                  <a:cubicBezTo>
                    <a:pt x="6" y="27"/>
                    <a:pt x="2" y="24"/>
                    <a:pt x="1" y="27"/>
                  </a:cubicBezTo>
                  <a:cubicBezTo>
                    <a:pt x="0" y="30"/>
                    <a:pt x="0" y="34"/>
                    <a:pt x="1" y="35"/>
                  </a:cubicBezTo>
                  <a:cubicBezTo>
                    <a:pt x="3" y="37"/>
                    <a:pt x="5" y="39"/>
                    <a:pt x="5" y="41"/>
                  </a:cubicBezTo>
                  <a:cubicBezTo>
                    <a:pt x="5" y="42"/>
                    <a:pt x="5" y="44"/>
                    <a:pt x="7" y="47"/>
                  </a:cubicBezTo>
                  <a:cubicBezTo>
                    <a:pt x="9" y="49"/>
                    <a:pt x="8" y="52"/>
                    <a:pt x="7" y="56"/>
                  </a:cubicBezTo>
                  <a:cubicBezTo>
                    <a:pt x="6" y="59"/>
                    <a:pt x="7" y="68"/>
                    <a:pt x="10" y="68"/>
                  </a:cubicBezTo>
                  <a:cubicBezTo>
                    <a:pt x="13" y="68"/>
                    <a:pt x="16" y="71"/>
                    <a:pt x="17" y="74"/>
                  </a:cubicBezTo>
                  <a:cubicBezTo>
                    <a:pt x="18" y="76"/>
                    <a:pt x="22" y="77"/>
                    <a:pt x="23" y="72"/>
                  </a:cubicBezTo>
                  <a:cubicBezTo>
                    <a:pt x="24" y="68"/>
                    <a:pt x="35" y="58"/>
                    <a:pt x="39" y="58"/>
                  </a:cubicBezTo>
                  <a:cubicBezTo>
                    <a:pt x="44" y="58"/>
                    <a:pt x="49" y="56"/>
                    <a:pt x="54" y="54"/>
                  </a:cubicBezTo>
                  <a:cubicBezTo>
                    <a:pt x="58" y="52"/>
                    <a:pt x="64" y="48"/>
                    <a:pt x="64" y="45"/>
                  </a:cubicBezTo>
                  <a:cubicBezTo>
                    <a:pt x="65" y="43"/>
                    <a:pt x="63" y="44"/>
                    <a:pt x="60" y="43"/>
                  </a:cubicBezTo>
                  <a:cubicBezTo>
                    <a:pt x="58" y="42"/>
                    <a:pt x="55" y="35"/>
                    <a:pt x="52" y="32"/>
                  </a:cubicBezTo>
                  <a:cubicBezTo>
                    <a:pt x="50" y="30"/>
                    <a:pt x="51" y="28"/>
                    <a:pt x="50" y="27"/>
                  </a:cubicBezTo>
                  <a:cubicBezTo>
                    <a:pt x="48" y="26"/>
                    <a:pt x="42" y="21"/>
                    <a:pt x="41" y="19"/>
                  </a:cubicBezTo>
                  <a:cubicBezTo>
                    <a:pt x="39" y="17"/>
                    <a:pt x="35" y="13"/>
                    <a:pt x="33" y="13"/>
                  </a:cubicBezTo>
                  <a:cubicBezTo>
                    <a:pt x="32" y="13"/>
                    <a:pt x="28" y="10"/>
                    <a:pt x="28" y="9"/>
                  </a:cubicBezTo>
                  <a:cubicBezTo>
                    <a:pt x="27" y="9"/>
                    <a:pt x="25" y="9"/>
                    <a:pt x="24" y="9"/>
                  </a:cubicBezTo>
                  <a:cubicBezTo>
                    <a:pt x="22" y="9"/>
                    <a:pt x="22" y="8"/>
                    <a:pt x="18" y="5"/>
                  </a:cubicBezTo>
                  <a:cubicBezTo>
                    <a:pt x="14" y="2"/>
                    <a:pt x="7" y="0"/>
                    <a:pt x="8" y="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15" name="Freeform 1014"/>
            <p:cNvSpPr>
              <a:spLocks/>
            </p:cNvSpPr>
            <p:nvPr/>
          </p:nvSpPr>
          <p:spPr bwMode="auto">
            <a:xfrm>
              <a:off x="2420802" y="2821590"/>
              <a:ext cx="80073" cy="54516"/>
            </a:xfrm>
            <a:custGeom>
              <a:avLst/>
              <a:gdLst>
                <a:gd name="T0" fmla="*/ 13 w 35"/>
                <a:gd name="T1" fmla="*/ 16 h 25"/>
                <a:gd name="T2" fmla="*/ 17 w 35"/>
                <a:gd name="T3" fmla="*/ 24 h 25"/>
                <a:gd name="T4" fmla="*/ 26 w 35"/>
                <a:gd name="T5" fmla="*/ 23 h 25"/>
                <a:gd name="T6" fmla="*/ 34 w 35"/>
                <a:gd name="T7" fmla="*/ 19 h 25"/>
                <a:gd name="T8" fmla="*/ 30 w 35"/>
                <a:gd name="T9" fmla="*/ 11 h 25"/>
                <a:gd name="T10" fmla="*/ 22 w 35"/>
                <a:gd name="T11" fmla="*/ 7 h 25"/>
                <a:gd name="T12" fmla="*/ 16 w 35"/>
                <a:gd name="T13" fmla="*/ 7 h 25"/>
                <a:gd name="T14" fmla="*/ 9 w 35"/>
                <a:gd name="T15" fmla="*/ 4 h 25"/>
                <a:gd name="T16" fmla="*/ 5 w 35"/>
                <a:gd name="T17" fmla="*/ 2 h 25"/>
                <a:gd name="T18" fmla="*/ 3 w 35"/>
                <a:gd name="T19" fmla="*/ 10 h 25"/>
                <a:gd name="T20" fmla="*/ 11 w 35"/>
                <a:gd name="T21" fmla="*/ 13 h 25"/>
                <a:gd name="T22" fmla="*/ 13 w 35"/>
                <a:gd name="T23"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5">
                  <a:moveTo>
                    <a:pt x="13" y="16"/>
                  </a:moveTo>
                  <a:cubicBezTo>
                    <a:pt x="13" y="16"/>
                    <a:pt x="12" y="24"/>
                    <a:pt x="17" y="24"/>
                  </a:cubicBezTo>
                  <a:cubicBezTo>
                    <a:pt x="22" y="25"/>
                    <a:pt x="23" y="23"/>
                    <a:pt x="26" y="23"/>
                  </a:cubicBezTo>
                  <a:cubicBezTo>
                    <a:pt x="29" y="23"/>
                    <a:pt x="34" y="22"/>
                    <a:pt x="34" y="19"/>
                  </a:cubicBezTo>
                  <a:cubicBezTo>
                    <a:pt x="35" y="15"/>
                    <a:pt x="34" y="14"/>
                    <a:pt x="30" y="11"/>
                  </a:cubicBezTo>
                  <a:cubicBezTo>
                    <a:pt x="26" y="9"/>
                    <a:pt x="24" y="7"/>
                    <a:pt x="22" y="7"/>
                  </a:cubicBezTo>
                  <a:cubicBezTo>
                    <a:pt x="21" y="6"/>
                    <a:pt x="19" y="7"/>
                    <a:pt x="16" y="7"/>
                  </a:cubicBezTo>
                  <a:cubicBezTo>
                    <a:pt x="13" y="7"/>
                    <a:pt x="11" y="5"/>
                    <a:pt x="9" y="4"/>
                  </a:cubicBezTo>
                  <a:cubicBezTo>
                    <a:pt x="8" y="2"/>
                    <a:pt x="7" y="0"/>
                    <a:pt x="5" y="2"/>
                  </a:cubicBezTo>
                  <a:cubicBezTo>
                    <a:pt x="2" y="4"/>
                    <a:pt x="0" y="9"/>
                    <a:pt x="3" y="10"/>
                  </a:cubicBezTo>
                  <a:cubicBezTo>
                    <a:pt x="7" y="12"/>
                    <a:pt x="8" y="13"/>
                    <a:pt x="11" y="13"/>
                  </a:cubicBezTo>
                  <a:cubicBezTo>
                    <a:pt x="14" y="14"/>
                    <a:pt x="13" y="16"/>
                    <a:pt x="13" y="1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16" name="Freeform 1015"/>
            <p:cNvSpPr>
              <a:spLocks/>
            </p:cNvSpPr>
            <p:nvPr/>
          </p:nvSpPr>
          <p:spPr bwMode="auto">
            <a:xfrm>
              <a:off x="2373040" y="2829767"/>
              <a:ext cx="42144" cy="32710"/>
            </a:xfrm>
            <a:custGeom>
              <a:avLst/>
              <a:gdLst>
                <a:gd name="T0" fmla="*/ 5 w 18"/>
                <a:gd name="T1" fmla="*/ 5 h 15"/>
                <a:gd name="T2" fmla="*/ 7 w 18"/>
                <a:gd name="T3" fmla="*/ 9 h 15"/>
                <a:gd name="T4" fmla="*/ 12 w 18"/>
                <a:gd name="T5" fmla="*/ 13 h 15"/>
                <a:gd name="T6" fmla="*/ 16 w 18"/>
                <a:gd name="T7" fmla="*/ 8 h 15"/>
                <a:gd name="T8" fmla="*/ 13 w 18"/>
                <a:gd name="T9" fmla="*/ 3 h 15"/>
                <a:gd name="T10" fmla="*/ 5 w 18"/>
                <a:gd name="T11" fmla="*/ 5 h 15"/>
              </a:gdLst>
              <a:ahLst/>
              <a:cxnLst>
                <a:cxn ang="0">
                  <a:pos x="T0" y="T1"/>
                </a:cxn>
                <a:cxn ang="0">
                  <a:pos x="T2" y="T3"/>
                </a:cxn>
                <a:cxn ang="0">
                  <a:pos x="T4" y="T5"/>
                </a:cxn>
                <a:cxn ang="0">
                  <a:pos x="T6" y="T7"/>
                </a:cxn>
                <a:cxn ang="0">
                  <a:pos x="T8" y="T9"/>
                </a:cxn>
                <a:cxn ang="0">
                  <a:pos x="T10" y="T11"/>
                </a:cxn>
              </a:cxnLst>
              <a:rect l="0" t="0" r="r" b="b"/>
              <a:pathLst>
                <a:path w="18" h="15">
                  <a:moveTo>
                    <a:pt x="5" y="5"/>
                  </a:moveTo>
                  <a:cubicBezTo>
                    <a:pt x="5" y="5"/>
                    <a:pt x="7" y="7"/>
                    <a:pt x="7" y="9"/>
                  </a:cubicBezTo>
                  <a:cubicBezTo>
                    <a:pt x="7" y="11"/>
                    <a:pt x="10" y="15"/>
                    <a:pt x="12" y="13"/>
                  </a:cubicBezTo>
                  <a:cubicBezTo>
                    <a:pt x="15" y="12"/>
                    <a:pt x="18" y="11"/>
                    <a:pt x="16" y="8"/>
                  </a:cubicBezTo>
                  <a:cubicBezTo>
                    <a:pt x="14" y="6"/>
                    <a:pt x="18" y="3"/>
                    <a:pt x="13" y="3"/>
                  </a:cubicBezTo>
                  <a:cubicBezTo>
                    <a:pt x="8" y="2"/>
                    <a:pt x="0" y="0"/>
                    <a:pt x="5" y="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17" name="Freeform 1016"/>
            <p:cNvSpPr>
              <a:spLocks/>
            </p:cNvSpPr>
            <p:nvPr/>
          </p:nvSpPr>
          <p:spPr bwMode="auto">
            <a:xfrm>
              <a:off x="2343540" y="2797058"/>
              <a:ext cx="82882" cy="24532"/>
            </a:xfrm>
            <a:custGeom>
              <a:avLst/>
              <a:gdLst>
                <a:gd name="T0" fmla="*/ 0 w 36"/>
                <a:gd name="T1" fmla="*/ 9 h 11"/>
                <a:gd name="T2" fmla="*/ 7 w 36"/>
                <a:gd name="T3" fmla="*/ 9 h 11"/>
                <a:gd name="T4" fmla="*/ 14 w 36"/>
                <a:gd name="T5" fmla="*/ 9 h 11"/>
                <a:gd name="T6" fmla="*/ 21 w 36"/>
                <a:gd name="T7" fmla="*/ 10 h 11"/>
                <a:gd name="T8" fmla="*/ 29 w 36"/>
                <a:gd name="T9" fmla="*/ 9 h 11"/>
                <a:gd name="T10" fmla="*/ 33 w 36"/>
                <a:gd name="T11" fmla="*/ 8 h 11"/>
                <a:gd name="T12" fmla="*/ 31 w 36"/>
                <a:gd name="T13" fmla="*/ 4 h 11"/>
                <a:gd name="T14" fmla="*/ 22 w 36"/>
                <a:gd name="T15" fmla="*/ 4 h 11"/>
                <a:gd name="T16" fmla="*/ 16 w 36"/>
                <a:gd name="T17" fmla="*/ 4 h 11"/>
                <a:gd name="T18" fmla="*/ 11 w 36"/>
                <a:gd name="T19" fmla="*/ 5 h 11"/>
                <a:gd name="T20" fmla="*/ 5 w 36"/>
                <a:gd name="T21" fmla="*/ 3 h 11"/>
                <a:gd name="T22" fmla="*/ 2 w 36"/>
                <a:gd name="T23" fmla="*/ 2 h 11"/>
                <a:gd name="T24" fmla="*/ 0 w 36"/>
                <a:gd name="T25"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11">
                  <a:moveTo>
                    <a:pt x="0" y="9"/>
                  </a:moveTo>
                  <a:cubicBezTo>
                    <a:pt x="2" y="9"/>
                    <a:pt x="4" y="9"/>
                    <a:pt x="7" y="9"/>
                  </a:cubicBezTo>
                  <a:cubicBezTo>
                    <a:pt x="10" y="10"/>
                    <a:pt x="13" y="10"/>
                    <a:pt x="14" y="9"/>
                  </a:cubicBezTo>
                  <a:cubicBezTo>
                    <a:pt x="15" y="8"/>
                    <a:pt x="18" y="11"/>
                    <a:pt x="21" y="10"/>
                  </a:cubicBezTo>
                  <a:cubicBezTo>
                    <a:pt x="25" y="10"/>
                    <a:pt x="28" y="10"/>
                    <a:pt x="29" y="9"/>
                  </a:cubicBezTo>
                  <a:cubicBezTo>
                    <a:pt x="29" y="9"/>
                    <a:pt x="31" y="9"/>
                    <a:pt x="33" y="8"/>
                  </a:cubicBezTo>
                  <a:cubicBezTo>
                    <a:pt x="36" y="6"/>
                    <a:pt x="34" y="4"/>
                    <a:pt x="31" y="4"/>
                  </a:cubicBezTo>
                  <a:cubicBezTo>
                    <a:pt x="28" y="4"/>
                    <a:pt x="25" y="6"/>
                    <a:pt x="22" y="4"/>
                  </a:cubicBezTo>
                  <a:cubicBezTo>
                    <a:pt x="20" y="2"/>
                    <a:pt x="18" y="4"/>
                    <a:pt x="16" y="4"/>
                  </a:cubicBezTo>
                  <a:cubicBezTo>
                    <a:pt x="15" y="4"/>
                    <a:pt x="13" y="6"/>
                    <a:pt x="11" y="5"/>
                  </a:cubicBezTo>
                  <a:cubicBezTo>
                    <a:pt x="9" y="4"/>
                    <a:pt x="6" y="3"/>
                    <a:pt x="5" y="3"/>
                  </a:cubicBezTo>
                  <a:cubicBezTo>
                    <a:pt x="5" y="3"/>
                    <a:pt x="3" y="0"/>
                    <a:pt x="2" y="2"/>
                  </a:cubicBezTo>
                  <a:cubicBezTo>
                    <a:pt x="1" y="4"/>
                    <a:pt x="0" y="9"/>
                    <a:pt x="0" y="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18" name="Freeform 1017"/>
            <p:cNvSpPr>
              <a:spLocks/>
            </p:cNvSpPr>
            <p:nvPr/>
          </p:nvSpPr>
          <p:spPr bwMode="auto">
            <a:xfrm>
              <a:off x="2236775" y="2739815"/>
              <a:ext cx="74453" cy="57243"/>
            </a:xfrm>
            <a:custGeom>
              <a:avLst/>
              <a:gdLst>
                <a:gd name="T0" fmla="*/ 26 w 33"/>
                <a:gd name="T1" fmla="*/ 17 h 26"/>
                <a:gd name="T2" fmla="*/ 29 w 33"/>
                <a:gd name="T3" fmla="*/ 17 h 26"/>
                <a:gd name="T4" fmla="*/ 32 w 33"/>
                <a:gd name="T5" fmla="*/ 22 h 26"/>
                <a:gd name="T6" fmla="*/ 28 w 33"/>
                <a:gd name="T7" fmla="*/ 24 h 26"/>
                <a:gd name="T8" fmla="*/ 21 w 33"/>
                <a:gd name="T9" fmla="*/ 23 h 26"/>
                <a:gd name="T10" fmla="*/ 18 w 33"/>
                <a:gd name="T11" fmla="*/ 19 h 26"/>
                <a:gd name="T12" fmla="*/ 14 w 33"/>
                <a:gd name="T13" fmla="*/ 22 h 26"/>
                <a:gd name="T14" fmla="*/ 9 w 33"/>
                <a:gd name="T15" fmla="*/ 20 h 26"/>
                <a:gd name="T16" fmla="*/ 7 w 33"/>
                <a:gd name="T17" fmla="*/ 16 h 26"/>
                <a:gd name="T18" fmla="*/ 3 w 33"/>
                <a:gd name="T19" fmla="*/ 13 h 26"/>
                <a:gd name="T20" fmla="*/ 3 w 33"/>
                <a:gd name="T21" fmla="*/ 8 h 26"/>
                <a:gd name="T22" fmla="*/ 8 w 33"/>
                <a:gd name="T23" fmla="*/ 6 h 26"/>
                <a:gd name="T24" fmla="*/ 16 w 33"/>
                <a:gd name="T25" fmla="*/ 0 h 26"/>
                <a:gd name="T26" fmla="*/ 20 w 33"/>
                <a:gd name="T27" fmla="*/ 5 h 26"/>
                <a:gd name="T28" fmla="*/ 22 w 33"/>
                <a:gd name="T29" fmla="*/ 11 h 26"/>
                <a:gd name="T30" fmla="*/ 26 w 33"/>
                <a:gd name="T31"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26">
                  <a:moveTo>
                    <a:pt x="26" y="17"/>
                  </a:moveTo>
                  <a:cubicBezTo>
                    <a:pt x="26" y="17"/>
                    <a:pt x="29" y="14"/>
                    <a:pt x="29" y="17"/>
                  </a:cubicBezTo>
                  <a:cubicBezTo>
                    <a:pt x="30" y="20"/>
                    <a:pt x="32" y="21"/>
                    <a:pt x="32" y="22"/>
                  </a:cubicBezTo>
                  <a:cubicBezTo>
                    <a:pt x="33" y="23"/>
                    <a:pt x="30" y="24"/>
                    <a:pt x="28" y="24"/>
                  </a:cubicBezTo>
                  <a:cubicBezTo>
                    <a:pt x="26" y="24"/>
                    <a:pt x="23" y="26"/>
                    <a:pt x="21" y="23"/>
                  </a:cubicBezTo>
                  <a:cubicBezTo>
                    <a:pt x="20" y="21"/>
                    <a:pt x="19" y="19"/>
                    <a:pt x="18" y="19"/>
                  </a:cubicBezTo>
                  <a:cubicBezTo>
                    <a:pt x="17" y="19"/>
                    <a:pt x="15" y="21"/>
                    <a:pt x="14" y="22"/>
                  </a:cubicBezTo>
                  <a:cubicBezTo>
                    <a:pt x="12" y="24"/>
                    <a:pt x="10" y="22"/>
                    <a:pt x="9" y="20"/>
                  </a:cubicBezTo>
                  <a:cubicBezTo>
                    <a:pt x="8" y="18"/>
                    <a:pt x="8" y="16"/>
                    <a:pt x="7" y="16"/>
                  </a:cubicBezTo>
                  <a:cubicBezTo>
                    <a:pt x="6" y="15"/>
                    <a:pt x="3" y="13"/>
                    <a:pt x="3" y="13"/>
                  </a:cubicBezTo>
                  <a:cubicBezTo>
                    <a:pt x="3" y="12"/>
                    <a:pt x="0" y="11"/>
                    <a:pt x="3" y="8"/>
                  </a:cubicBezTo>
                  <a:cubicBezTo>
                    <a:pt x="5" y="6"/>
                    <a:pt x="6" y="6"/>
                    <a:pt x="8" y="6"/>
                  </a:cubicBezTo>
                  <a:cubicBezTo>
                    <a:pt x="11" y="6"/>
                    <a:pt x="13" y="0"/>
                    <a:pt x="16" y="0"/>
                  </a:cubicBezTo>
                  <a:cubicBezTo>
                    <a:pt x="19" y="1"/>
                    <a:pt x="19" y="3"/>
                    <a:pt x="20" y="5"/>
                  </a:cubicBezTo>
                  <a:cubicBezTo>
                    <a:pt x="20" y="7"/>
                    <a:pt x="22" y="8"/>
                    <a:pt x="22" y="11"/>
                  </a:cubicBezTo>
                  <a:cubicBezTo>
                    <a:pt x="23" y="14"/>
                    <a:pt x="25" y="17"/>
                    <a:pt x="26" y="1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19" name="Freeform 1018"/>
            <p:cNvSpPr>
              <a:spLocks/>
            </p:cNvSpPr>
            <p:nvPr/>
          </p:nvSpPr>
          <p:spPr bwMode="auto">
            <a:xfrm>
              <a:off x="2056962" y="2677121"/>
              <a:ext cx="70240" cy="42251"/>
            </a:xfrm>
            <a:custGeom>
              <a:avLst/>
              <a:gdLst>
                <a:gd name="T0" fmla="*/ 26 w 31"/>
                <a:gd name="T1" fmla="*/ 13 h 19"/>
                <a:gd name="T2" fmla="*/ 23 w 31"/>
                <a:gd name="T3" fmla="*/ 19 h 19"/>
                <a:gd name="T4" fmla="*/ 14 w 31"/>
                <a:gd name="T5" fmla="*/ 19 h 19"/>
                <a:gd name="T6" fmla="*/ 10 w 31"/>
                <a:gd name="T7" fmla="*/ 16 h 19"/>
                <a:gd name="T8" fmla="*/ 5 w 31"/>
                <a:gd name="T9" fmla="*/ 12 h 19"/>
                <a:gd name="T10" fmla="*/ 5 w 31"/>
                <a:gd name="T11" fmla="*/ 8 h 19"/>
                <a:gd name="T12" fmla="*/ 9 w 31"/>
                <a:gd name="T13" fmla="*/ 3 h 19"/>
                <a:gd name="T14" fmla="*/ 15 w 31"/>
                <a:gd name="T15" fmla="*/ 1 h 19"/>
                <a:gd name="T16" fmla="*/ 24 w 31"/>
                <a:gd name="T17" fmla="*/ 1 h 19"/>
                <a:gd name="T18" fmla="*/ 29 w 31"/>
                <a:gd name="T19" fmla="*/ 2 h 19"/>
                <a:gd name="T20" fmla="*/ 26 w 31"/>
                <a:gd name="T21"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19">
                  <a:moveTo>
                    <a:pt x="26" y="13"/>
                  </a:moveTo>
                  <a:cubicBezTo>
                    <a:pt x="26" y="13"/>
                    <a:pt x="29" y="19"/>
                    <a:pt x="23" y="19"/>
                  </a:cubicBezTo>
                  <a:cubicBezTo>
                    <a:pt x="18" y="19"/>
                    <a:pt x="15" y="19"/>
                    <a:pt x="14" y="19"/>
                  </a:cubicBezTo>
                  <a:cubicBezTo>
                    <a:pt x="13" y="19"/>
                    <a:pt x="13" y="19"/>
                    <a:pt x="10" y="16"/>
                  </a:cubicBezTo>
                  <a:cubicBezTo>
                    <a:pt x="8" y="13"/>
                    <a:pt x="9" y="12"/>
                    <a:pt x="5" y="12"/>
                  </a:cubicBezTo>
                  <a:cubicBezTo>
                    <a:pt x="0" y="12"/>
                    <a:pt x="2" y="10"/>
                    <a:pt x="5" y="8"/>
                  </a:cubicBezTo>
                  <a:cubicBezTo>
                    <a:pt x="7" y="5"/>
                    <a:pt x="9" y="5"/>
                    <a:pt x="9" y="3"/>
                  </a:cubicBezTo>
                  <a:cubicBezTo>
                    <a:pt x="10" y="1"/>
                    <a:pt x="11" y="1"/>
                    <a:pt x="15" y="1"/>
                  </a:cubicBezTo>
                  <a:cubicBezTo>
                    <a:pt x="20" y="1"/>
                    <a:pt x="21" y="0"/>
                    <a:pt x="24" y="1"/>
                  </a:cubicBezTo>
                  <a:cubicBezTo>
                    <a:pt x="27" y="2"/>
                    <a:pt x="29" y="1"/>
                    <a:pt x="29" y="2"/>
                  </a:cubicBezTo>
                  <a:cubicBezTo>
                    <a:pt x="29" y="3"/>
                    <a:pt x="31" y="8"/>
                    <a:pt x="26" y="1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20" name="Freeform 1019"/>
            <p:cNvSpPr>
              <a:spLocks/>
            </p:cNvSpPr>
            <p:nvPr/>
          </p:nvSpPr>
          <p:spPr bwMode="auto">
            <a:xfrm>
              <a:off x="2009200" y="2692113"/>
              <a:ext cx="30905" cy="38162"/>
            </a:xfrm>
            <a:custGeom>
              <a:avLst/>
              <a:gdLst>
                <a:gd name="T0" fmla="*/ 12 w 14"/>
                <a:gd name="T1" fmla="*/ 8 h 17"/>
                <a:gd name="T2" fmla="*/ 8 w 14"/>
                <a:gd name="T3" fmla="*/ 13 h 17"/>
                <a:gd name="T4" fmla="*/ 6 w 14"/>
                <a:gd name="T5" fmla="*/ 17 h 17"/>
                <a:gd name="T6" fmla="*/ 2 w 14"/>
                <a:gd name="T7" fmla="*/ 10 h 17"/>
                <a:gd name="T8" fmla="*/ 8 w 14"/>
                <a:gd name="T9" fmla="*/ 6 h 17"/>
                <a:gd name="T10" fmla="*/ 12 w 14"/>
                <a:gd name="T11" fmla="*/ 2 h 17"/>
                <a:gd name="T12" fmla="*/ 12 w 14"/>
                <a:gd name="T13" fmla="*/ 8 h 17"/>
              </a:gdLst>
              <a:ahLst/>
              <a:cxnLst>
                <a:cxn ang="0">
                  <a:pos x="T0" y="T1"/>
                </a:cxn>
                <a:cxn ang="0">
                  <a:pos x="T2" y="T3"/>
                </a:cxn>
                <a:cxn ang="0">
                  <a:pos x="T4" y="T5"/>
                </a:cxn>
                <a:cxn ang="0">
                  <a:pos x="T6" y="T7"/>
                </a:cxn>
                <a:cxn ang="0">
                  <a:pos x="T8" y="T9"/>
                </a:cxn>
                <a:cxn ang="0">
                  <a:pos x="T10" y="T11"/>
                </a:cxn>
                <a:cxn ang="0">
                  <a:pos x="T12" y="T13"/>
                </a:cxn>
              </a:cxnLst>
              <a:rect l="0" t="0" r="r" b="b"/>
              <a:pathLst>
                <a:path w="14" h="17">
                  <a:moveTo>
                    <a:pt x="12" y="8"/>
                  </a:moveTo>
                  <a:cubicBezTo>
                    <a:pt x="12" y="8"/>
                    <a:pt x="10" y="13"/>
                    <a:pt x="8" y="13"/>
                  </a:cubicBezTo>
                  <a:cubicBezTo>
                    <a:pt x="5" y="13"/>
                    <a:pt x="10" y="17"/>
                    <a:pt x="6" y="17"/>
                  </a:cubicBezTo>
                  <a:cubicBezTo>
                    <a:pt x="3" y="17"/>
                    <a:pt x="0" y="15"/>
                    <a:pt x="2" y="10"/>
                  </a:cubicBezTo>
                  <a:cubicBezTo>
                    <a:pt x="4" y="5"/>
                    <a:pt x="8" y="6"/>
                    <a:pt x="8" y="6"/>
                  </a:cubicBezTo>
                  <a:cubicBezTo>
                    <a:pt x="8" y="6"/>
                    <a:pt x="10" y="0"/>
                    <a:pt x="12" y="2"/>
                  </a:cubicBezTo>
                  <a:cubicBezTo>
                    <a:pt x="14" y="4"/>
                    <a:pt x="12" y="8"/>
                    <a:pt x="12" y="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21" name="Freeform 1020"/>
            <p:cNvSpPr>
              <a:spLocks/>
            </p:cNvSpPr>
            <p:nvPr/>
          </p:nvSpPr>
          <p:spPr bwMode="auto">
            <a:xfrm>
              <a:off x="1146660" y="2862477"/>
              <a:ext cx="23881" cy="16355"/>
            </a:xfrm>
            <a:custGeom>
              <a:avLst/>
              <a:gdLst>
                <a:gd name="T0" fmla="*/ 7 w 10"/>
                <a:gd name="T1" fmla="*/ 2 h 7"/>
                <a:gd name="T2" fmla="*/ 7 w 10"/>
                <a:gd name="T3" fmla="*/ 2 h 7"/>
                <a:gd name="T4" fmla="*/ 3 w 10"/>
                <a:gd name="T5" fmla="*/ 1 h 7"/>
                <a:gd name="T6" fmla="*/ 3 w 10"/>
                <a:gd name="T7" fmla="*/ 4 h 7"/>
                <a:gd name="T8" fmla="*/ 8 w 10"/>
                <a:gd name="T9" fmla="*/ 6 h 7"/>
                <a:gd name="T10" fmla="*/ 7 w 10"/>
                <a:gd name="T11" fmla="*/ 2 h 7"/>
              </a:gdLst>
              <a:ahLst/>
              <a:cxnLst>
                <a:cxn ang="0">
                  <a:pos x="T0" y="T1"/>
                </a:cxn>
                <a:cxn ang="0">
                  <a:pos x="T2" y="T3"/>
                </a:cxn>
                <a:cxn ang="0">
                  <a:pos x="T4" y="T5"/>
                </a:cxn>
                <a:cxn ang="0">
                  <a:pos x="T6" y="T7"/>
                </a:cxn>
                <a:cxn ang="0">
                  <a:pos x="T8" y="T9"/>
                </a:cxn>
                <a:cxn ang="0">
                  <a:pos x="T10" y="T11"/>
                </a:cxn>
              </a:cxnLst>
              <a:rect l="0" t="0" r="r" b="b"/>
              <a:pathLst>
                <a:path w="10" h="7">
                  <a:moveTo>
                    <a:pt x="7" y="2"/>
                  </a:moveTo>
                  <a:cubicBezTo>
                    <a:pt x="7" y="2"/>
                    <a:pt x="7" y="2"/>
                    <a:pt x="7" y="2"/>
                  </a:cubicBezTo>
                  <a:cubicBezTo>
                    <a:pt x="6" y="2"/>
                    <a:pt x="4" y="0"/>
                    <a:pt x="3" y="1"/>
                  </a:cubicBezTo>
                  <a:cubicBezTo>
                    <a:pt x="2" y="2"/>
                    <a:pt x="0" y="3"/>
                    <a:pt x="3" y="4"/>
                  </a:cubicBezTo>
                  <a:cubicBezTo>
                    <a:pt x="5" y="6"/>
                    <a:pt x="7" y="7"/>
                    <a:pt x="8" y="6"/>
                  </a:cubicBezTo>
                  <a:cubicBezTo>
                    <a:pt x="8" y="6"/>
                    <a:pt x="10" y="4"/>
                    <a:pt x="7" y="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22" name="Freeform 1021"/>
            <p:cNvSpPr>
              <a:spLocks/>
            </p:cNvSpPr>
            <p:nvPr/>
          </p:nvSpPr>
          <p:spPr bwMode="auto">
            <a:xfrm>
              <a:off x="1135422" y="2814775"/>
              <a:ext cx="39334" cy="21806"/>
            </a:xfrm>
            <a:custGeom>
              <a:avLst/>
              <a:gdLst>
                <a:gd name="T0" fmla="*/ 5 w 17"/>
                <a:gd name="T1" fmla="*/ 7 h 10"/>
                <a:gd name="T2" fmla="*/ 8 w 17"/>
                <a:gd name="T3" fmla="*/ 9 h 10"/>
                <a:gd name="T4" fmla="*/ 14 w 17"/>
                <a:gd name="T5" fmla="*/ 6 h 10"/>
                <a:gd name="T6" fmla="*/ 15 w 17"/>
                <a:gd name="T7" fmla="*/ 2 h 10"/>
                <a:gd name="T8" fmla="*/ 10 w 17"/>
                <a:gd name="T9" fmla="*/ 1 h 10"/>
                <a:gd name="T10" fmla="*/ 3 w 17"/>
                <a:gd name="T11" fmla="*/ 3 h 10"/>
                <a:gd name="T12" fmla="*/ 5 w 17"/>
                <a:gd name="T13" fmla="*/ 7 h 10"/>
              </a:gdLst>
              <a:ahLst/>
              <a:cxnLst>
                <a:cxn ang="0">
                  <a:pos x="T0" y="T1"/>
                </a:cxn>
                <a:cxn ang="0">
                  <a:pos x="T2" y="T3"/>
                </a:cxn>
                <a:cxn ang="0">
                  <a:pos x="T4" y="T5"/>
                </a:cxn>
                <a:cxn ang="0">
                  <a:pos x="T6" y="T7"/>
                </a:cxn>
                <a:cxn ang="0">
                  <a:pos x="T8" y="T9"/>
                </a:cxn>
                <a:cxn ang="0">
                  <a:pos x="T10" y="T11"/>
                </a:cxn>
                <a:cxn ang="0">
                  <a:pos x="T12" y="T13"/>
                </a:cxn>
              </a:cxnLst>
              <a:rect l="0" t="0" r="r" b="b"/>
              <a:pathLst>
                <a:path w="17" h="10">
                  <a:moveTo>
                    <a:pt x="5" y="7"/>
                  </a:moveTo>
                  <a:cubicBezTo>
                    <a:pt x="5" y="7"/>
                    <a:pt x="6" y="10"/>
                    <a:pt x="8" y="9"/>
                  </a:cubicBezTo>
                  <a:cubicBezTo>
                    <a:pt x="10" y="8"/>
                    <a:pt x="12" y="7"/>
                    <a:pt x="14" y="6"/>
                  </a:cubicBezTo>
                  <a:cubicBezTo>
                    <a:pt x="15" y="5"/>
                    <a:pt x="17" y="3"/>
                    <a:pt x="15" y="2"/>
                  </a:cubicBezTo>
                  <a:cubicBezTo>
                    <a:pt x="13" y="1"/>
                    <a:pt x="12" y="0"/>
                    <a:pt x="10" y="1"/>
                  </a:cubicBezTo>
                  <a:cubicBezTo>
                    <a:pt x="9" y="2"/>
                    <a:pt x="6" y="3"/>
                    <a:pt x="3" y="3"/>
                  </a:cubicBezTo>
                  <a:cubicBezTo>
                    <a:pt x="0" y="3"/>
                    <a:pt x="3" y="6"/>
                    <a:pt x="5" y="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23" name="Freeform 1022"/>
            <p:cNvSpPr>
              <a:spLocks/>
            </p:cNvSpPr>
            <p:nvPr/>
          </p:nvSpPr>
          <p:spPr bwMode="auto">
            <a:xfrm>
              <a:off x="1280114" y="2747992"/>
              <a:ext cx="47763" cy="32710"/>
            </a:xfrm>
            <a:custGeom>
              <a:avLst/>
              <a:gdLst>
                <a:gd name="T0" fmla="*/ 17 w 21"/>
                <a:gd name="T1" fmla="*/ 9 h 15"/>
                <a:gd name="T2" fmla="*/ 16 w 21"/>
                <a:gd name="T3" fmla="*/ 4 h 15"/>
                <a:gd name="T4" fmla="*/ 11 w 21"/>
                <a:gd name="T5" fmla="*/ 0 h 15"/>
                <a:gd name="T6" fmla="*/ 7 w 21"/>
                <a:gd name="T7" fmla="*/ 2 h 15"/>
                <a:gd name="T8" fmla="*/ 0 w 21"/>
                <a:gd name="T9" fmla="*/ 3 h 15"/>
                <a:gd name="T10" fmla="*/ 4 w 21"/>
                <a:gd name="T11" fmla="*/ 5 h 15"/>
                <a:gd name="T12" fmla="*/ 6 w 21"/>
                <a:gd name="T13" fmla="*/ 7 h 15"/>
                <a:gd name="T14" fmla="*/ 4 w 21"/>
                <a:gd name="T15" fmla="*/ 10 h 15"/>
                <a:gd name="T16" fmla="*/ 8 w 21"/>
                <a:gd name="T17" fmla="*/ 14 h 15"/>
                <a:gd name="T18" fmla="*/ 12 w 21"/>
                <a:gd name="T19" fmla="*/ 11 h 15"/>
                <a:gd name="T20" fmla="*/ 17 w 21"/>
                <a:gd name="T21"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5">
                  <a:moveTo>
                    <a:pt x="17" y="9"/>
                  </a:moveTo>
                  <a:cubicBezTo>
                    <a:pt x="17" y="8"/>
                    <a:pt x="16" y="7"/>
                    <a:pt x="16" y="4"/>
                  </a:cubicBezTo>
                  <a:cubicBezTo>
                    <a:pt x="16" y="1"/>
                    <a:pt x="14" y="0"/>
                    <a:pt x="11" y="0"/>
                  </a:cubicBezTo>
                  <a:cubicBezTo>
                    <a:pt x="9" y="1"/>
                    <a:pt x="10" y="2"/>
                    <a:pt x="7" y="2"/>
                  </a:cubicBezTo>
                  <a:cubicBezTo>
                    <a:pt x="4" y="2"/>
                    <a:pt x="0" y="1"/>
                    <a:pt x="0" y="3"/>
                  </a:cubicBezTo>
                  <a:cubicBezTo>
                    <a:pt x="0" y="4"/>
                    <a:pt x="3" y="5"/>
                    <a:pt x="4" y="5"/>
                  </a:cubicBezTo>
                  <a:cubicBezTo>
                    <a:pt x="5" y="5"/>
                    <a:pt x="7" y="5"/>
                    <a:pt x="6" y="7"/>
                  </a:cubicBezTo>
                  <a:cubicBezTo>
                    <a:pt x="5" y="8"/>
                    <a:pt x="2" y="8"/>
                    <a:pt x="4" y="10"/>
                  </a:cubicBezTo>
                  <a:cubicBezTo>
                    <a:pt x="7" y="13"/>
                    <a:pt x="7" y="15"/>
                    <a:pt x="8" y="14"/>
                  </a:cubicBezTo>
                  <a:cubicBezTo>
                    <a:pt x="10" y="13"/>
                    <a:pt x="9" y="11"/>
                    <a:pt x="12" y="11"/>
                  </a:cubicBezTo>
                  <a:cubicBezTo>
                    <a:pt x="15" y="11"/>
                    <a:pt x="21" y="13"/>
                    <a:pt x="17" y="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24" name="Freeform 1023"/>
            <p:cNvSpPr>
              <a:spLocks/>
            </p:cNvSpPr>
            <p:nvPr/>
          </p:nvSpPr>
          <p:spPr bwMode="auto">
            <a:xfrm>
              <a:off x="1171947" y="2652589"/>
              <a:ext cx="25286" cy="46340"/>
            </a:xfrm>
            <a:custGeom>
              <a:avLst/>
              <a:gdLst>
                <a:gd name="T0" fmla="*/ 2 w 11"/>
                <a:gd name="T1" fmla="*/ 1 h 21"/>
                <a:gd name="T2" fmla="*/ 3 w 11"/>
                <a:gd name="T3" fmla="*/ 6 h 21"/>
                <a:gd name="T4" fmla="*/ 2 w 11"/>
                <a:gd name="T5" fmla="*/ 13 h 21"/>
                <a:gd name="T6" fmla="*/ 6 w 11"/>
                <a:gd name="T7" fmla="*/ 18 h 21"/>
                <a:gd name="T8" fmla="*/ 10 w 11"/>
                <a:gd name="T9" fmla="*/ 19 h 21"/>
                <a:gd name="T10" fmla="*/ 9 w 11"/>
                <a:gd name="T11" fmla="*/ 13 h 21"/>
                <a:gd name="T12" fmla="*/ 5 w 11"/>
                <a:gd name="T13" fmla="*/ 7 h 21"/>
                <a:gd name="T14" fmla="*/ 4 w 11"/>
                <a:gd name="T15" fmla="*/ 1 h 21"/>
                <a:gd name="T16" fmla="*/ 2 w 11"/>
                <a:gd name="T17"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1">
                  <a:moveTo>
                    <a:pt x="2" y="1"/>
                  </a:moveTo>
                  <a:cubicBezTo>
                    <a:pt x="4" y="3"/>
                    <a:pt x="5" y="4"/>
                    <a:pt x="3" y="6"/>
                  </a:cubicBezTo>
                  <a:cubicBezTo>
                    <a:pt x="1" y="8"/>
                    <a:pt x="0" y="11"/>
                    <a:pt x="2" y="13"/>
                  </a:cubicBezTo>
                  <a:cubicBezTo>
                    <a:pt x="4" y="15"/>
                    <a:pt x="7" y="16"/>
                    <a:pt x="6" y="18"/>
                  </a:cubicBezTo>
                  <a:cubicBezTo>
                    <a:pt x="5" y="20"/>
                    <a:pt x="8" y="21"/>
                    <a:pt x="10" y="19"/>
                  </a:cubicBezTo>
                  <a:cubicBezTo>
                    <a:pt x="11" y="17"/>
                    <a:pt x="11" y="15"/>
                    <a:pt x="9" y="13"/>
                  </a:cubicBezTo>
                  <a:cubicBezTo>
                    <a:pt x="7" y="11"/>
                    <a:pt x="3" y="10"/>
                    <a:pt x="5" y="7"/>
                  </a:cubicBezTo>
                  <a:cubicBezTo>
                    <a:pt x="7" y="5"/>
                    <a:pt x="5" y="2"/>
                    <a:pt x="4" y="1"/>
                  </a:cubicBezTo>
                  <a:cubicBezTo>
                    <a:pt x="3" y="0"/>
                    <a:pt x="1" y="0"/>
                    <a:pt x="2" y="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25" name="Line 49"/>
            <p:cNvSpPr>
              <a:spLocks noChangeShapeType="1"/>
            </p:cNvSpPr>
            <p:nvPr/>
          </p:nvSpPr>
          <p:spPr bwMode="auto">
            <a:xfrm>
              <a:off x="1288543" y="2752081"/>
              <a:ext cx="0" cy="0"/>
            </a:xfrm>
            <a:prstGeom prst="line">
              <a:avLst/>
            </a:prstGeom>
            <a:grpFill/>
            <a:ln w="9525">
              <a:solidFill>
                <a:schemeClr val="bg2">
                  <a:lumMod val="85000"/>
                </a:schemeClr>
              </a:solidFill>
              <a:round/>
              <a:headEnd/>
              <a:tailEnd/>
            </a:ln>
            <a:extLst/>
          </p:spPr>
          <p:txBody>
            <a:bodyPr vert="horz" wrap="square" lIns="91440" tIns="45720" rIns="91440" bIns="45720" numCol="1" anchor="t" anchorCtr="0" compatLnSpc="1">
              <a:prstTxWarp prst="textNoShape">
                <a:avLst/>
              </a:prstTxWarp>
            </a:bodyPr>
            <a:lstStyle/>
            <a:p>
              <a:pPr algn="ctr"/>
              <a:endParaRPr lang="en-US"/>
            </a:p>
          </p:txBody>
        </p:sp>
        <p:sp>
          <p:nvSpPr>
            <p:cNvPr id="1026" name="Line 50"/>
            <p:cNvSpPr>
              <a:spLocks noChangeShapeType="1"/>
            </p:cNvSpPr>
            <p:nvPr/>
          </p:nvSpPr>
          <p:spPr bwMode="auto">
            <a:xfrm>
              <a:off x="1288543" y="2752081"/>
              <a:ext cx="0" cy="0"/>
            </a:xfrm>
            <a:prstGeom prst="line">
              <a:avLst/>
            </a:prstGeom>
            <a:grpFill/>
            <a:ln w="9525">
              <a:solidFill>
                <a:schemeClr val="bg2">
                  <a:lumMod val="85000"/>
                </a:schemeClr>
              </a:solidFill>
              <a:round/>
              <a:headEnd/>
              <a:tailEnd/>
            </a:ln>
            <a:extLst/>
          </p:spPr>
          <p:txBody>
            <a:bodyPr vert="horz" wrap="square" lIns="91440" tIns="45720" rIns="91440" bIns="45720" numCol="1" anchor="t" anchorCtr="0" compatLnSpc="1">
              <a:prstTxWarp prst="textNoShape">
                <a:avLst/>
              </a:prstTxWarp>
            </a:bodyPr>
            <a:lstStyle/>
            <a:p>
              <a:pPr algn="ctr"/>
              <a:endParaRPr lang="en-US"/>
            </a:p>
          </p:txBody>
        </p:sp>
        <p:sp>
          <p:nvSpPr>
            <p:cNvPr id="1027" name="Freeform 1026"/>
            <p:cNvSpPr>
              <a:spLocks/>
            </p:cNvSpPr>
            <p:nvPr/>
          </p:nvSpPr>
          <p:spPr bwMode="auto">
            <a:xfrm>
              <a:off x="1263256" y="2562636"/>
              <a:ext cx="64620" cy="61332"/>
            </a:xfrm>
            <a:custGeom>
              <a:avLst/>
              <a:gdLst>
                <a:gd name="T0" fmla="*/ 10 w 28"/>
                <a:gd name="T1" fmla="*/ 0 h 28"/>
                <a:gd name="T2" fmla="*/ 3 w 28"/>
                <a:gd name="T3" fmla="*/ 6 h 28"/>
                <a:gd name="T4" fmla="*/ 1 w 28"/>
                <a:gd name="T5" fmla="*/ 11 h 28"/>
                <a:gd name="T6" fmla="*/ 4 w 28"/>
                <a:gd name="T7" fmla="*/ 12 h 28"/>
                <a:gd name="T8" fmla="*/ 9 w 28"/>
                <a:gd name="T9" fmla="*/ 12 h 28"/>
                <a:gd name="T10" fmla="*/ 14 w 28"/>
                <a:gd name="T11" fmla="*/ 19 h 28"/>
                <a:gd name="T12" fmla="*/ 16 w 28"/>
                <a:gd name="T13" fmla="*/ 26 h 28"/>
                <a:gd name="T14" fmla="*/ 18 w 28"/>
                <a:gd name="T15" fmla="*/ 23 h 28"/>
                <a:gd name="T16" fmla="*/ 20 w 28"/>
                <a:gd name="T17" fmla="*/ 25 h 28"/>
                <a:gd name="T18" fmla="*/ 26 w 28"/>
                <a:gd name="T19" fmla="*/ 25 h 28"/>
                <a:gd name="T20" fmla="*/ 24 w 28"/>
                <a:gd name="T21" fmla="*/ 19 h 28"/>
                <a:gd name="T22" fmla="*/ 22 w 28"/>
                <a:gd name="T23" fmla="*/ 18 h 28"/>
                <a:gd name="T24" fmla="*/ 20 w 28"/>
                <a:gd name="T25" fmla="*/ 15 h 28"/>
                <a:gd name="T26" fmla="*/ 19 w 28"/>
                <a:gd name="T27" fmla="*/ 14 h 28"/>
                <a:gd name="T28" fmla="*/ 20 w 28"/>
                <a:gd name="T29" fmla="*/ 12 h 28"/>
                <a:gd name="T30" fmla="*/ 19 w 28"/>
                <a:gd name="T31" fmla="*/ 8 h 28"/>
                <a:gd name="T32" fmla="*/ 16 w 28"/>
                <a:gd name="T33" fmla="*/ 7 h 28"/>
                <a:gd name="T34" fmla="*/ 11 w 28"/>
                <a:gd name="T35" fmla="*/ 7 h 28"/>
                <a:gd name="T36" fmla="*/ 11 w 28"/>
                <a:gd name="T37" fmla="*/ 3 h 28"/>
                <a:gd name="T38" fmla="*/ 10 w 28"/>
                <a:gd name="T3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28">
                  <a:moveTo>
                    <a:pt x="10" y="0"/>
                  </a:moveTo>
                  <a:cubicBezTo>
                    <a:pt x="10" y="0"/>
                    <a:pt x="4" y="2"/>
                    <a:pt x="3" y="6"/>
                  </a:cubicBezTo>
                  <a:cubicBezTo>
                    <a:pt x="1" y="9"/>
                    <a:pt x="2" y="11"/>
                    <a:pt x="1" y="11"/>
                  </a:cubicBezTo>
                  <a:cubicBezTo>
                    <a:pt x="0" y="11"/>
                    <a:pt x="1" y="13"/>
                    <a:pt x="4" y="12"/>
                  </a:cubicBezTo>
                  <a:cubicBezTo>
                    <a:pt x="6" y="12"/>
                    <a:pt x="7" y="9"/>
                    <a:pt x="9" y="12"/>
                  </a:cubicBezTo>
                  <a:cubicBezTo>
                    <a:pt x="11" y="15"/>
                    <a:pt x="14" y="16"/>
                    <a:pt x="14" y="19"/>
                  </a:cubicBezTo>
                  <a:cubicBezTo>
                    <a:pt x="15" y="23"/>
                    <a:pt x="15" y="28"/>
                    <a:pt x="16" y="26"/>
                  </a:cubicBezTo>
                  <a:cubicBezTo>
                    <a:pt x="17" y="25"/>
                    <a:pt x="17" y="23"/>
                    <a:pt x="18" y="23"/>
                  </a:cubicBezTo>
                  <a:cubicBezTo>
                    <a:pt x="20" y="23"/>
                    <a:pt x="18" y="24"/>
                    <a:pt x="20" y="25"/>
                  </a:cubicBezTo>
                  <a:cubicBezTo>
                    <a:pt x="22" y="27"/>
                    <a:pt x="28" y="27"/>
                    <a:pt x="26" y="25"/>
                  </a:cubicBezTo>
                  <a:cubicBezTo>
                    <a:pt x="24" y="22"/>
                    <a:pt x="24" y="19"/>
                    <a:pt x="24" y="19"/>
                  </a:cubicBezTo>
                  <a:cubicBezTo>
                    <a:pt x="24" y="19"/>
                    <a:pt x="23" y="20"/>
                    <a:pt x="22" y="18"/>
                  </a:cubicBezTo>
                  <a:cubicBezTo>
                    <a:pt x="20" y="17"/>
                    <a:pt x="21" y="16"/>
                    <a:pt x="20" y="15"/>
                  </a:cubicBezTo>
                  <a:cubicBezTo>
                    <a:pt x="20" y="14"/>
                    <a:pt x="19" y="14"/>
                    <a:pt x="19" y="14"/>
                  </a:cubicBezTo>
                  <a:cubicBezTo>
                    <a:pt x="19" y="14"/>
                    <a:pt x="20" y="14"/>
                    <a:pt x="20" y="12"/>
                  </a:cubicBezTo>
                  <a:cubicBezTo>
                    <a:pt x="20" y="10"/>
                    <a:pt x="19" y="8"/>
                    <a:pt x="19" y="8"/>
                  </a:cubicBezTo>
                  <a:cubicBezTo>
                    <a:pt x="18" y="7"/>
                    <a:pt x="17" y="6"/>
                    <a:pt x="16" y="7"/>
                  </a:cubicBezTo>
                  <a:cubicBezTo>
                    <a:pt x="14" y="8"/>
                    <a:pt x="12" y="10"/>
                    <a:pt x="11" y="7"/>
                  </a:cubicBezTo>
                  <a:cubicBezTo>
                    <a:pt x="10" y="5"/>
                    <a:pt x="10" y="4"/>
                    <a:pt x="11" y="3"/>
                  </a:cubicBezTo>
                  <a:cubicBezTo>
                    <a:pt x="11" y="2"/>
                    <a:pt x="10" y="0"/>
                    <a:pt x="10"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28" name="Freeform 1027"/>
            <p:cNvSpPr>
              <a:spLocks/>
            </p:cNvSpPr>
            <p:nvPr/>
          </p:nvSpPr>
          <p:spPr bwMode="auto">
            <a:xfrm>
              <a:off x="5049160" y="587772"/>
              <a:ext cx="318887" cy="475658"/>
            </a:xfrm>
            <a:custGeom>
              <a:avLst/>
              <a:gdLst>
                <a:gd name="T0" fmla="*/ 134 w 140"/>
                <a:gd name="T1" fmla="*/ 94 h 215"/>
                <a:gd name="T2" fmla="*/ 132 w 140"/>
                <a:gd name="T3" fmla="*/ 89 h 215"/>
                <a:gd name="T4" fmla="*/ 131 w 140"/>
                <a:gd name="T5" fmla="*/ 84 h 215"/>
                <a:gd name="T6" fmla="*/ 119 w 140"/>
                <a:gd name="T7" fmla="*/ 73 h 215"/>
                <a:gd name="T8" fmla="*/ 111 w 140"/>
                <a:gd name="T9" fmla="*/ 71 h 215"/>
                <a:gd name="T10" fmla="*/ 101 w 140"/>
                <a:gd name="T11" fmla="*/ 70 h 215"/>
                <a:gd name="T12" fmla="*/ 90 w 140"/>
                <a:gd name="T13" fmla="*/ 47 h 215"/>
                <a:gd name="T14" fmla="*/ 76 w 140"/>
                <a:gd name="T15" fmla="*/ 10 h 215"/>
                <a:gd name="T16" fmla="*/ 69 w 140"/>
                <a:gd name="T17" fmla="*/ 6 h 215"/>
                <a:gd name="T18" fmla="*/ 59 w 140"/>
                <a:gd name="T19" fmla="*/ 3 h 215"/>
                <a:gd name="T20" fmla="*/ 49 w 140"/>
                <a:gd name="T21" fmla="*/ 2 h 215"/>
                <a:gd name="T22" fmla="*/ 41 w 140"/>
                <a:gd name="T23" fmla="*/ 6 h 215"/>
                <a:gd name="T24" fmla="*/ 30 w 140"/>
                <a:gd name="T25" fmla="*/ 5 h 215"/>
                <a:gd name="T26" fmla="*/ 10 w 140"/>
                <a:gd name="T27" fmla="*/ 42 h 215"/>
                <a:gd name="T28" fmla="*/ 15 w 140"/>
                <a:gd name="T29" fmla="*/ 80 h 215"/>
                <a:gd name="T30" fmla="*/ 11 w 140"/>
                <a:gd name="T31" fmla="*/ 95 h 215"/>
                <a:gd name="T32" fmla="*/ 3 w 140"/>
                <a:gd name="T33" fmla="*/ 111 h 215"/>
                <a:gd name="T34" fmla="*/ 35 w 140"/>
                <a:gd name="T35" fmla="*/ 206 h 215"/>
                <a:gd name="T36" fmla="*/ 49 w 140"/>
                <a:gd name="T37" fmla="*/ 207 h 215"/>
                <a:gd name="T38" fmla="*/ 57 w 140"/>
                <a:gd name="T39" fmla="*/ 189 h 215"/>
                <a:gd name="T40" fmla="*/ 54 w 140"/>
                <a:gd name="T41" fmla="*/ 185 h 215"/>
                <a:gd name="T42" fmla="*/ 57 w 140"/>
                <a:gd name="T43" fmla="*/ 175 h 215"/>
                <a:gd name="T44" fmla="*/ 60 w 140"/>
                <a:gd name="T45" fmla="*/ 168 h 215"/>
                <a:gd name="T46" fmla="*/ 70 w 140"/>
                <a:gd name="T47" fmla="*/ 176 h 215"/>
                <a:gd name="T48" fmla="*/ 69 w 140"/>
                <a:gd name="T49" fmla="*/ 163 h 215"/>
                <a:gd name="T50" fmla="*/ 75 w 140"/>
                <a:gd name="T51" fmla="*/ 152 h 215"/>
                <a:gd name="T52" fmla="*/ 82 w 140"/>
                <a:gd name="T53" fmla="*/ 157 h 215"/>
                <a:gd name="T54" fmla="*/ 83 w 140"/>
                <a:gd name="T55" fmla="*/ 146 h 215"/>
                <a:gd name="T56" fmla="*/ 83 w 140"/>
                <a:gd name="T57" fmla="*/ 123 h 215"/>
                <a:gd name="T58" fmla="*/ 90 w 140"/>
                <a:gd name="T59" fmla="*/ 135 h 215"/>
                <a:gd name="T60" fmla="*/ 96 w 140"/>
                <a:gd name="T61" fmla="*/ 127 h 215"/>
                <a:gd name="T62" fmla="*/ 106 w 140"/>
                <a:gd name="T63" fmla="*/ 132 h 215"/>
                <a:gd name="T64" fmla="*/ 105 w 140"/>
                <a:gd name="T65" fmla="*/ 123 h 215"/>
                <a:gd name="T66" fmla="*/ 114 w 140"/>
                <a:gd name="T67" fmla="*/ 128 h 215"/>
                <a:gd name="T68" fmla="*/ 116 w 140"/>
                <a:gd name="T69" fmla="*/ 122 h 215"/>
                <a:gd name="T70" fmla="*/ 118 w 140"/>
                <a:gd name="T71" fmla="*/ 119 h 215"/>
                <a:gd name="T72" fmla="*/ 119 w 140"/>
                <a:gd name="T73" fmla="*/ 115 h 215"/>
                <a:gd name="T74" fmla="*/ 126 w 140"/>
                <a:gd name="T75" fmla="*/ 110 h 215"/>
                <a:gd name="T76" fmla="*/ 140 w 140"/>
                <a:gd name="T77" fmla="*/ 99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 h="215">
                  <a:moveTo>
                    <a:pt x="136" y="97"/>
                  </a:moveTo>
                  <a:cubicBezTo>
                    <a:pt x="136" y="97"/>
                    <a:pt x="135" y="94"/>
                    <a:pt x="134" y="94"/>
                  </a:cubicBezTo>
                  <a:cubicBezTo>
                    <a:pt x="133" y="91"/>
                    <a:pt x="133" y="91"/>
                    <a:pt x="133" y="91"/>
                  </a:cubicBezTo>
                  <a:cubicBezTo>
                    <a:pt x="132" y="89"/>
                    <a:pt x="132" y="89"/>
                    <a:pt x="132" y="89"/>
                  </a:cubicBezTo>
                  <a:cubicBezTo>
                    <a:pt x="132" y="86"/>
                    <a:pt x="132" y="86"/>
                    <a:pt x="132" y="86"/>
                  </a:cubicBezTo>
                  <a:cubicBezTo>
                    <a:pt x="132" y="86"/>
                    <a:pt x="132" y="84"/>
                    <a:pt x="131" y="84"/>
                  </a:cubicBezTo>
                  <a:cubicBezTo>
                    <a:pt x="130" y="83"/>
                    <a:pt x="126" y="79"/>
                    <a:pt x="125" y="77"/>
                  </a:cubicBezTo>
                  <a:cubicBezTo>
                    <a:pt x="124" y="74"/>
                    <a:pt x="122" y="73"/>
                    <a:pt x="119" y="73"/>
                  </a:cubicBezTo>
                  <a:cubicBezTo>
                    <a:pt x="117" y="73"/>
                    <a:pt x="114" y="73"/>
                    <a:pt x="114" y="73"/>
                  </a:cubicBezTo>
                  <a:cubicBezTo>
                    <a:pt x="114" y="73"/>
                    <a:pt x="112" y="72"/>
                    <a:pt x="111" y="71"/>
                  </a:cubicBezTo>
                  <a:cubicBezTo>
                    <a:pt x="110" y="70"/>
                    <a:pt x="108" y="70"/>
                    <a:pt x="106" y="70"/>
                  </a:cubicBezTo>
                  <a:cubicBezTo>
                    <a:pt x="104" y="70"/>
                    <a:pt x="101" y="70"/>
                    <a:pt x="101" y="70"/>
                  </a:cubicBezTo>
                  <a:cubicBezTo>
                    <a:pt x="101" y="70"/>
                    <a:pt x="99" y="70"/>
                    <a:pt x="98" y="68"/>
                  </a:cubicBezTo>
                  <a:cubicBezTo>
                    <a:pt x="97" y="65"/>
                    <a:pt x="90" y="47"/>
                    <a:pt x="90" y="47"/>
                  </a:cubicBezTo>
                  <a:cubicBezTo>
                    <a:pt x="81" y="22"/>
                    <a:pt x="81" y="22"/>
                    <a:pt x="81" y="22"/>
                  </a:cubicBezTo>
                  <a:cubicBezTo>
                    <a:pt x="76" y="10"/>
                    <a:pt x="76" y="10"/>
                    <a:pt x="76" y="10"/>
                  </a:cubicBezTo>
                  <a:cubicBezTo>
                    <a:pt x="76" y="10"/>
                    <a:pt x="74" y="7"/>
                    <a:pt x="73" y="6"/>
                  </a:cubicBezTo>
                  <a:cubicBezTo>
                    <a:pt x="72" y="6"/>
                    <a:pt x="71" y="6"/>
                    <a:pt x="69" y="6"/>
                  </a:cubicBezTo>
                  <a:cubicBezTo>
                    <a:pt x="68" y="6"/>
                    <a:pt x="66" y="6"/>
                    <a:pt x="64" y="4"/>
                  </a:cubicBezTo>
                  <a:cubicBezTo>
                    <a:pt x="61" y="3"/>
                    <a:pt x="60" y="3"/>
                    <a:pt x="59" y="3"/>
                  </a:cubicBezTo>
                  <a:cubicBezTo>
                    <a:pt x="57" y="3"/>
                    <a:pt x="56" y="4"/>
                    <a:pt x="55" y="4"/>
                  </a:cubicBezTo>
                  <a:cubicBezTo>
                    <a:pt x="53" y="3"/>
                    <a:pt x="51" y="3"/>
                    <a:pt x="49" y="2"/>
                  </a:cubicBezTo>
                  <a:cubicBezTo>
                    <a:pt x="47" y="1"/>
                    <a:pt x="45" y="0"/>
                    <a:pt x="45" y="0"/>
                  </a:cubicBezTo>
                  <a:cubicBezTo>
                    <a:pt x="45" y="0"/>
                    <a:pt x="44" y="4"/>
                    <a:pt x="41" y="6"/>
                  </a:cubicBezTo>
                  <a:cubicBezTo>
                    <a:pt x="38" y="7"/>
                    <a:pt x="34" y="8"/>
                    <a:pt x="34" y="8"/>
                  </a:cubicBezTo>
                  <a:cubicBezTo>
                    <a:pt x="33" y="8"/>
                    <a:pt x="32" y="7"/>
                    <a:pt x="30" y="5"/>
                  </a:cubicBezTo>
                  <a:cubicBezTo>
                    <a:pt x="29" y="3"/>
                    <a:pt x="27" y="0"/>
                    <a:pt x="26" y="0"/>
                  </a:cubicBezTo>
                  <a:cubicBezTo>
                    <a:pt x="10" y="42"/>
                    <a:pt x="10" y="42"/>
                    <a:pt x="10" y="42"/>
                  </a:cubicBezTo>
                  <a:cubicBezTo>
                    <a:pt x="10" y="42"/>
                    <a:pt x="6" y="50"/>
                    <a:pt x="11" y="62"/>
                  </a:cubicBezTo>
                  <a:cubicBezTo>
                    <a:pt x="15" y="73"/>
                    <a:pt x="17" y="77"/>
                    <a:pt x="15" y="80"/>
                  </a:cubicBezTo>
                  <a:cubicBezTo>
                    <a:pt x="13" y="83"/>
                    <a:pt x="13" y="86"/>
                    <a:pt x="14" y="89"/>
                  </a:cubicBezTo>
                  <a:cubicBezTo>
                    <a:pt x="16" y="91"/>
                    <a:pt x="13" y="94"/>
                    <a:pt x="11" y="95"/>
                  </a:cubicBezTo>
                  <a:cubicBezTo>
                    <a:pt x="9" y="96"/>
                    <a:pt x="8" y="96"/>
                    <a:pt x="9" y="100"/>
                  </a:cubicBezTo>
                  <a:cubicBezTo>
                    <a:pt x="10" y="103"/>
                    <a:pt x="9" y="111"/>
                    <a:pt x="3" y="111"/>
                  </a:cubicBezTo>
                  <a:cubicBezTo>
                    <a:pt x="0" y="111"/>
                    <a:pt x="0" y="111"/>
                    <a:pt x="0" y="111"/>
                  </a:cubicBezTo>
                  <a:cubicBezTo>
                    <a:pt x="35" y="206"/>
                    <a:pt x="35" y="206"/>
                    <a:pt x="35" y="206"/>
                  </a:cubicBezTo>
                  <a:cubicBezTo>
                    <a:pt x="35" y="206"/>
                    <a:pt x="38" y="215"/>
                    <a:pt x="43" y="214"/>
                  </a:cubicBezTo>
                  <a:cubicBezTo>
                    <a:pt x="43" y="214"/>
                    <a:pt x="48" y="210"/>
                    <a:pt x="49" y="207"/>
                  </a:cubicBezTo>
                  <a:cubicBezTo>
                    <a:pt x="50" y="204"/>
                    <a:pt x="51" y="199"/>
                    <a:pt x="49" y="197"/>
                  </a:cubicBezTo>
                  <a:cubicBezTo>
                    <a:pt x="49" y="197"/>
                    <a:pt x="57" y="195"/>
                    <a:pt x="57" y="189"/>
                  </a:cubicBezTo>
                  <a:cubicBezTo>
                    <a:pt x="57" y="189"/>
                    <a:pt x="54" y="191"/>
                    <a:pt x="53" y="189"/>
                  </a:cubicBezTo>
                  <a:cubicBezTo>
                    <a:pt x="51" y="188"/>
                    <a:pt x="52" y="187"/>
                    <a:pt x="54" y="185"/>
                  </a:cubicBezTo>
                  <a:cubicBezTo>
                    <a:pt x="57" y="184"/>
                    <a:pt x="60" y="182"/>
                    <a:pt x="60" y="180"/>
                  </a:cubicBezTo>
                  <a:cubicBezTo>
                    <a:pt x="60" y="178"/>
                    <a:pt x="58" y="176"/>
                    <a:pt x="57" y="175"/>
                  </a:cubicBezTo>
                  <a:cubicBezTo>
                    <a:pt x="55" y="174"/>
                    <a:pt x="55" y="171"/>
                    <a:pt x="57" y="170"/>
                  </a:cubicBezTo>
                  <a:cubicBezTo>
                    <a:pt x="59" y="168"/>
                    <a:pt x="60" y="168"/>
                    <a:pt x="60" y="168"/>
                  </a:cubicBezTo>
                  <a:cubicBezTo>
                    <a:pt x="60" y="168"/>
                    <a:pt x="63" y="166"/>
                    <a:pt x="64" y="169"/>
                  </a:cubicBezTo>
                  <a:cubicBezTo>
                    <a:pt x="65" y="171"/>
                    <a:pt x="67" y="178"/>
                    <a:pt x="70" y="176"/>
                  </a:cubicBezTo>
                  <a:cubicBezTo>
                    <a:pt x="74" y="173"/>
                    <a:pt x="72" y="172"/>
                    <a:pt x="71" y="171"/>
                  </a:cubicBezTo>
                  <a:cubicBezTo>
                    <a:pt x="70" y="170"/>
                    <a:pt x="67" y="166"/>
                    <a:pt x="69" y="163"/>
                  </a:cubicBezTo>
                  <a:cubicBezTo>
                    <a:pt x="71" y="160"/>
                    <a:pt x="73" y="159"/>
                    <a:pt x="73" y="157"/>
                  </a:cubicBezTo>
                  <a:cubicBezTo>
                    <a:pt x="73" y="154"/>
                    <a:pt x="73" y="153"/>
                    <a:pt x="75" y="152"/>
                  </a:cubicBezTo>
                  <a:cubicBezTo>
                    <a:pt x="77" y="152"/>
                    <a:pt x="79" y="153"/>
                    <a:pt x="79" y="154"/>
                  </a:cubicBezTo>
                  <a:cubicBezTo>
                    <a:pt x="79" y="156"/>
                    <a:pt x="79" y="158"/>
                    <a:pt x="82" y="157"/>
                  </a:cubicBezTo>
                  <a:cubicBezTo>
                    <a:pt x="84" y="157"/>
                    <a:pt x="85" y="156"/>
                    <a:pt x="83" y="154"/>
                  </a:cubicBezTo>
                  <a:cubicBezTo>
                    <a:pt x="82" y="152"/>
                    <a:pt x="82" y="149"/>
                    <a:pt x="83" y="146"/>
                  </a:cubicBezTo>
                  <a:cubicBezTo>
                    <a:pt x="84" y="144"/>
                    <a:pt x="83" y="140"/>
                    <a:pt x="83" y="135"/>
                  </a:cubicBezTo>
                  <a:cubicBezTo>
                    <a:pt x="82" y="131"/>
                    <a:pt x="82" y="125"/>
                    <a:pt x="83" y="123"/>
                  </a:cubicBezTo>
                  <a:cubicBezTo>
                    <a:pt x="83" y="123"/>
                    <a:pt x="87" y="124"/>
                    <a:pt x="88" y="128"/>
                  </a:cubicBezTo>
                  <a:cubicBezTo>
                    <a:pt x="88" y="133"/>
                    <a:pt x="88" y="135"/>
                    <a:pt x="90" y="135"/>
                  </a:cubicBezTo>
                  <a:cubicBezTo>
                    <a:pt x="91" y="134"/>
                    <a:pt x="93" y="134"/>
                    <a:pt x="93" y="131"/>
                  </a:cubicBezTo>
                  <a:cubicBezTo>
                    <a:pt x="93" y="129"/>
                    <a:pt x="93" y="127"/>
                    <a:pt x="96" y="127"/>
                  </a:cubicBezTo>
                  <a:cubicBezTo>
                    <a:pt x="98" y="127"/>
                    <a:pt x="102" y="131"/>
                    <a:pt x="102" y="131"/>
                  </a:cubicBezTo>
                  <a:cubicBezTo>
                    <a:pt x="102" y="131"/>
                    <a:pt x="105" y="133"/>
                    <a:pt x="106" y="132"/>
                  </a:cubicBezTo>
                  <a:cubicBezTo>
                    <a:pt x="108" y="130"/>
                    <a:pt x="107" y="129"/>
                    <a:pt x="106" y="128"/>
                  </a:cubicBezTo>
                  <a:cubicBezTo>
                    <a:pt x="105" y="127"/>
                    <a:pt x="104" y="125"/>
                    <a:pt x="105" y="123"/>
                  </a:cubicBezTo>
                  <a:cubicBezTo>
                    <a:pt x="105" y="122"/>
                    <a:pt x="106" y="123"/>
                    <a:pt x="108" y="124"/>
                  </a:cubicBezTo>
                  <a:cubicBezTo>
                    <a:pt x="109" y="126"/>
                    <a:pt x="113" y="128"/>
                    <a:pt x="114" y="128"/>
                  </a:cubicBezTo>
                  <a:cubicBezTo>
                    <a:pt x="114" y="128"/>
                    <a:pt x="113" y="124"/>
                    <a:pt x="113" y="124"/>
                  </a:cubicBezTo>
                  <a:cubicBezTo>
                    <a:pt x="112" y="123"/>
                    <a:pt x="114" y="120"/>
                    <a:pt x="116" y="122"/>
                  </a:cubicBezTo>
                  <a:cubicBezTo>
                    <a:pt x="118" y="124"/>
                    <a:pt x="119" y="124"/>
                    <a:pt x="120" y="123"/>
                  </a:cubicBezTo>
                  <a:cubicBezTo>
                    <a:pt x="121" y="121"/>
                    <a:pt x="119" y="120"/>
                    <a:pt x="118" y="119"/>
                  </a:cubicBezTo>
                  <a:cubicBezTo>
                    <a:pt x="117" y="119"/>
                    <a:pt x="115" y="117"/>
                    <a:pt x="116" y="116"/>
                  </a:cubicBezTo>
                  <a:cubicBezTo>
                    <a:pt x="117" y="114"/>
                    <a:pt x="118" y="114"/>
                    <a:pt x="119" y="115"/>
                  </a:cubicBezTo>
                  <a:cubicBezTo>
                    <a:pt x="120" y="116"/>
                    <a:pt x="122" y="118"/>
                    <a:pt x="124" y="115"/>
                  </a:cubicBezTo>
                  <a:cubicBezTo>
                    <a:pt x="126" y="113"/>
                    <a:pt x="127" y="110"/>
                    <a:pt x="126" y="110"/>
                  </a:cubicBezTo>
                  <a:cubicBezTo>
                    <a:pt x="126" y="110"/>
                    <a:pt x="130" y="110"/>
                    <a:pt x="134" y="107"/>
                  </a:cubicBezTo>
                  <a:cubicBezTo>
                    <a:pt x="137" y="104"/>
                    <a:pt x="138" y="101"/>
                    <a:pt x="140" y="99"/>
                  </a:cubicBezTo>
                  <a:cubicBezTo>
                    <a:pt x="140" y="99"/>
                    <a:pt x="138" y="97"/>
                    <a:pt x="136" y="9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29" name="Freeform 1028"/>
            <p:cNvSpPr>
              <a:spLocks/>
            </p:cNvSpPr>
            <p:nvPr/>
          </p:nvSpPr>
          <p:spPr bwMode="auto">
            <a:xfrm>
              <a:off x="2113154" y="1400070"/>
              <a:ext cx="615297" cy="468843"/>
            </a:xfrm>
            <a:custGeom>
              <a:avLst/>
              <a:gdLst>
                <a:gd name="T0" fmla="*/ 266 w 270"/>
                <a:gd name="T1" fmla="*/ 72 h 212"/>
                <a:gd name="T2" fmla="*/ 270 w 270"/>
                <a:gd name="T3" fmla="*/ 30 h 212"/>
                <a:gd name="T4" fmla="*/ 199 w 270"/>
                <a:gd name="T5" fmla="*/ 21 h 212"/>
                <a:gd name="T6" fmla="*/ 29 w 270"/>
                <a:gd name="T7" fmla="*/ 0 h 212"/>
                <a:gd name="T8" fmla="*/ 27 w 270"/>
                <a:gd name="T9" fmla="*/ 0 h 212"/>
                <a:gd name="T10" fmla="*/ 0 w 270"/>
                <a:gd name="T11" fmla="*/ 180 h 212"/>
                <a:gd name="T12" fmla="*/ 252 w 270"/>
                <a:gd name="T13" fmla="*/ 212 h 212"/>
                <a:gd name="T14" fmla="*/ 252 w 270"/>
                <a:gd name="T15" fmla="*/ 211 h 212"/>
                <a:gd name="T16" fmla="*/ 252 w 270"/>
                <a:gd name="T17" fmla="*/ 211 h 212"/>
                <a:gd name="T18" fmla="*/ 252 w 270"/>
                <a:gd name="T19" fmla="*/ 211 h 212"/>
                <a:gd name="T20" fmla="*/ 266 w 270"/>
                <a:gd name="T21" fmla="*/ 72 h 212"/>
                <a:gd name="T22" fmla="*/ 266 w 270"/>
                <a:gd name="T23" fmla="*/ 7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0" h="212">
                  <a:moveTo>
                    <a:pt x="266" y="72"/>
                  </a:moveTo>
                  <a:cubicBezTo>
                    <a:pt x="270" y="30"/>
                    <a:pt x="270" y="30"/>
                    <a:pt x="270" y="30"/>
                  </a:cubicBezTo>
                  <a:cubicBezTo>
                    <a:pt x="199" y="21"/>
                    <a:pt x="199" y="21"/>
                    <a:pt x="199" y="21"/>
                  </a:cubicBezTo>
                  <a:cubicBezTo>
                    <a:pt x="29" y="0"/>
                    <a:pt x="29" y="0"/>
                    <a:pt x="29" y="0"/>
                  </a:cubicBezTo>
                  <a:cubicBezTo>
                    <a:pt x="27" y="0"/>
                    <a:pt x="27" y="0"/>
                    <a:pt x="27" y="0"/>
                  </a:cubicBezTo>
                  <a:cubicBezTo>
                    <a:pt x="0" y="180"/>
                    <a:pt x="0" y="180"/>
                    <a:pt x="0" y="180"/>
                  </a:cubicBezTo>
                  <a:cubicBezTo>
                    <a:pt x="12" y="182"/>
                    <a:pt x="171" y="206"/>
                    <a:pt x="252" y="212"/>
                  </a:cubicBezTo>
                  <a:cubicBezTo>
                    <a:pt x="252" y="211"/>
                    <a:pt x="252" y="211"/>
                    <a:pt x="252" y="211"/>
                  </a:cubicBezTo>
                  <a:cubicBezTo>
                    <a:pt x="252" y="211"/>
                    <a:pt x="252" y="211"/>
                    <a:pt x="252" y="211"/>
                  </a:cubicBezTo>
                  <a:cubicBezTo>
                    <a:pt x="252" y="211"/>
                    <a:pt x="252" y="211"/>
                    <a:pt x="252" y="211"/>
                  </a:cubicBezTo>
                  <a:cubicBezTo>
                    <a:pt x="266" y="72"/>
                    <a:pt x="266" y="72"/>
                    <a:pt x="266" y="72"/>
                  </a:cubicBezTo>
                  <a:cubicBezTo>
                    <a:pt x="266" y="72"/>
                    <a:pt x="266" y="72"/>
                    <a:pt x="266" y="7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30" name="Freeform 1029"/>
            <p:cNvSpPr>
              <a:spLocks/>
            </p:cNvSpPr>
            <p:nvPr/>
          </p:nvSpPr>
          <p:spPr bwMode="auto">
            <a:xfrm>
              <a:off x="1690312" y="1226979"/>
              <a:ext cx="484651" cy="571062"/>
            </a:xfrm>
            <a:custGeom>
              <a:avLst/>
              <a:gdLst>
                <a:gd name="T0" fmla="*/ 144 w 213"/>
                <a:gd name="T1" fmla="*/ 65 h 258"/>
                <a:gd name="T2" fmla="*/ 153 w 213"/>
                <a:gd name="T3" fmla="*/ 20 h 258"/>
                <a:gd name="T4" fmla="*/ 51 w 213"/>
                <a:gd name="T5" fmla="*/ 0 h 258"/>
                <a:gd name="T6" fmla="*/ 0 w 213"/>
                <a:gd name="T7" fmla="*/ 225 h 258"/>
                <a:gd name="T8" fmla="*/ 185 w 213"/>
                <a:gd name="T9" fmla="*/ 258 h 258"/>
                <a:gd name="T10" fmla="*/ 185 w 213"/>
                <a:gd name="T11" fmla="*/ 258 h 258"/>
                <a:gd name="T12" fmla="*/ 186 w 213"/>
                <a:gd name="T13" fmla="*/ 258 h 258"/>
                <a:gd name="T14" fmla="*/ 213 w 213"/>
                <a:gd name="T15" fmla="*/ 78 h 258"/>
                <a:gd name="T16" fmla="*/ 144 w 213"/>
                <a:gd name="T17" fmla="*/ 6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58">
                  <a:moveTo>
                    <a:pt x="144" y="65"/>
                  </a:moveTo>
                  <a:cubicBezTo>
                    <a:pt x="153" y="20"/>
                    <a:pt x="153" y="20"/>
                    <a:pt x="153" y="20"/>
                  </a:cubicBezTo>
                  <a:cubicBezTo>
                    <a:pt x="51" y="0"/>
                    <a:pt x="51" y="0"/>
                    <a:pt x="51" y="0"/>
                  </a:cubicBezTo>
                  <a:cubicBezTo>
                    <a:pt x="0" y="225"/>
                    <a:pt x="0" y="225"/>
                    <a:pt x="0" y="225"/>
                  </a:cubicBezTo>
                  <a:cubicBezTo>
                    <a:pt x="185" y="258"/>
                    <a:pt x="185" y="258"/>
                    <a:pt x="185" y="258"/>
                  </a:cubicBezTo>
                  <a:cubicBezTo>
                    <a:pt x="185" y="258"/>
                    <a:pt x="185" y="258"/>
                    <a:pt x="185" y="258"/>
                  </a:cubicBezTo>
                  <a:cubicBezTo>
                    <a:pt x="185" y="258"/>
                    <a:pt x="185" y="258"/>
                    <a:pt x="186" y="258"/>
                  </a:cubicBezTo>
                  <a:cubicBezTo>
                    <a:pt x="213" y="78"/>
                    <a:pt x="213" y="78"/>
                    <a:pt x="213" y="78"/>
                  </a:cubicBezTo>
                  <a:lnTo>
                    <a:pt x="144" y="65"/>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31" name="Freeform 1030"/>
            <p:cNvSpPr>
              <a:spLocks/>
            </p:cNvSpPr>
            <p:nvPr/>
          </p:nvSpPr>
          <p:spPr bwMode="auto">
            <a:xfrm>
              <a:off x="3921116" y="959848"/>
              <a:ext cx="351197" cy="422504"/>
            </a:xfrm>
            <a:custGeom>
              <a:avLst/>
              <a:gdLst>
                <a:gd name="T0" fmla="*/ 133 w 154"/>
                <a:gd name="T1" fmla="*/ 185 h 191"/>
                <a:gd name="T2" fmla="*/ 140 w 154"/>
                <a:gd name="T3" fmla="*/ 170 h 191"/>
                <a:gd name="T4" fmla="*/ 145 w 154"/>
                <a:gd name="T5" fmla="*/ 153 h 191"/>
                <a:gd name="T6" fmla="*/ 147 w 154"/>
                <a:gd name="T7" fmla="*/ 143 h 191"/>
                <a:gd name="T8" fmla="*/ 153 w 154"/>
                <a:gd name="T9" fmla="*/ 131 h 191"/>
                <a:gd name="T10" fmla="*/ 149 w 154"/>
                <a:gd name="T11" fmla="*/ 115 h 191"/>
                <a:gd name="T12" fmla="*/ 139 w 154"/>
                <a:gd name="T13" fmla="*/ 82 h 191"/>
                <a:gd name="T14" fmla="*/ 119 w 154"/>
                <a:gd name="T15" fmla="*/ 80 h 191"/>
                <a:gd name="T16" fmla="*/ 113 w 154"/>
                <a:gd name="T17" fmla="*/ 84 h 191"/>
                <a:gd name="T18" fmla="*/ 109 w 154"/>
                <a:gd name="T19" fmla="*/ 93 h 191"/>
                <a:gd name="T20" fmla="*/ 101 w 154"/>
                <a:gd name="T21" fmla="*/ 98 h 191"/>
                <a:gd name="T22" fmla="*/ 99 w 154"/>
                <a:gd name="T23" fmla="*/ 79 h 191"/>
                <a:gd name="T24" fmla="*/ 105 w 154"/>
                <a:gd name="T25" fmla="*/ 76 h 191"/>
                <a:gd name="T26" fmla="*/ 110 w 154"/>
                <a:gd name="T27" fmla="*/ 57 h 191"/>
                <a:gd name="T28" fmla="*/ 104 w 154"/>
                <a:gd name="T29" fmla="*/ 35 h 191"/>
                <a:gd name="T30" fmla="*/ 108 w 154"/>
                <a:gd name="T31" fmla="*/ 29 h 191"/>
                <a:gd name="T32" fmla="*/ 103 w 154"/>
                <a:gd name="T33" fmla="*/ 18 h 191"/>
                <a:gd name="T34" fmla="*/ 96 w 154"/>
                <a:gd name="T35" fmla="*/ 14 h 191"/>
                <a:gd name="T36" fmla="*/ 82 w 154"/>
                <a:gd name="T37" fmla="*/ 11 h 191"/>
                <a:gd name="T38" fmla="*/ 73 w 154"/>
                <a:gd name="T39" fmla="*/ 9 h 191"/>
                <a:gd name="T40" fmla="*/ 60 w 154"/>
                <a:gd name="T41" fmla="*/ 0 h 191"/>
                <a:gd name="T42" fmla="*/ 51 w 154"/>
                <a:gd name="T43" fmla="*/ 1 h 191"/>
                <a:gd name="T44" fmla="*/ 49 w 154"/>
                <a:gd name="T45" fmla="*/ 13 h 191"/>
                <a:gd name="T46" fmla="*/ 40 w 154"/>
                <a:gd name="T47" fmla="*/ 32 h 191"/>
                <a:gd name="T48" fmla="*/ 36 w 154"/>
                <a:gd name="T49" fmla="*/ 46 h 191"/>
                <a:gd name="T50" fmla="*/ 34 w 154"/>
                <a:gd name="T51" fmla="*/ 30 h 191"/>
                <a:gd name="T52" fmla="*/ 23 w 154"/>
                <a:gd name="T53" fmla="*/ 43 h 191"/>
                <a:gd name="T54" fmla="*/ 8 w 154"/>
                <a:gd name="T55" fmla="*/ 66 h 191"/>
                <a:gd name="T56" fmla="*/ 6 w 154"/>
                <a:gd name="T57" fmla="*/ 96 h 191"/>
                <a:gd name="T58" fmla="*/ 10 w 154"/>
                <a:gd name="T59" fmla="*/ 113 h 191"/>
                <a:gd name="T60" fmla="*/ 19 w 154"/>
                <a:gd name="T61" fmla="*/ 136 h 191"/>
                <a:gd name="T62" fmla="*/ 11 w 154"/>
                <a:gd name="T63" fmla="*/ 180 h 191"/>
                <a:gd name="T64" fmla="*/ 73 w 154"/>
                <a:gd name="T65" fmla="*/ 187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4" h="191">
                  <a:moveTo>
                    <a:pt x="74" y="190"/>
                  </a:moveTo>
                  <a:cubicBezTo>
                    <a:pt x="133" y="185"/>
                    <a:pt x="133" y="185"/>
                    <a:pt x="133" y="185"/>
                  </a:cubicBezTo>
                  <a:cubicBezTo>
                    <a:pt x="133" y="183"/>
                    <a:pt x="135" y="179"/>
                    <a:pt x="137" y="177"/>
                  </a:cubicBezTo>
                  <a:cubicBezTo>
                    <a:pt x="138" y="175"/>
                    <a:pt x="140" y="173"/>
                    <a:pt x="140" y="170"/>
                  </a:cubicBezTo>
                  <a:cubicBezTo>
                    <a:pt x="140" y="167"/>
                    <a:pt x="141" y="164"/>
                    <a:pt x="142" y="162"/>
                  </a:cubicBezTo>
                  <a:cubicBezTo>
                    <a:pt x="143" y="161"/>
                    <a:pt x="145" y="155"/>
                    <a:pt x="145" y="153"/>
                  </a:cubicBezTo>
                  <a:cubicBezTo>
                    <a:pt x="145" y="151"/>
                    <a:pt x="142" y="147"/>
                    <a:pt x="143" y="144"/>
                  </a:cubicBezTo>
                  <a:cubicBezTo>
                    <a:pt x="144" y="142"/>
                    <a:pt x="146" y="143"/>
                    <a:pt x="147" y="143"/>
                  </a:cubicBezTo>
                  <a:cubicBezTo>
                    <a:pt x="148" y="144"/>
                    <a:pt x="151" y="145"/>
                    <a:pt x="151" y="141"/>
                  </a:cubicBezTo>
                  <a:cubicBezTo>
                    <a:pt x="152" y="138"/>
                    <a:pt x="154" y="134"/>
                    <a:pt x="153" y="131"/>
                  </a:cubicBezTo>
                  <a:cubicBezTo>
                    <a:pt x="153" y="128"/>
                    <a:pt x="152" y="124"/>
                    <a:pt x="150" y="122"/>
                  </a:cubicBezTo>
                  <a:cubicBezTo>
                    <a:pt x="148" y="120"/>
                    <a:pt x="149" y="116"/>
                    <a:pt x="149" y="115"/>
                  </a:cubicBezTo>
                  <a:cubicBezTo>
                    <a:pt x="149" y="114"/>
                    <a:pt x="148" y="107"/>
                    <a:pt x="147" y="102"/>
                  </a:cubicBezTo>
                  <a:cubicBezTo>
                    <a:pt x="146" y="97"/>
                    <a:pt x="142" y="87"/>
                    <a:pt x="139" y="82"/>
                  </a:cubicBezTo>
                  <a:cubicBezTo>
                    <a:pt x="136" y="77"/>
                    <a:pt x="128" y="72"/>
                    <a:pt x="123" y="77"/>
                  </a:cubicBezTo>
                  <a:cubicBezTo>
                    <a:pt x="123" y="77"/>
                    <a:pt x="120" y="80"/>
                    <a:pt x="119" y="80"/>
                  </a:cubicBezTo>
                  <a:cubicBezTo>
                    <a:pt x="118" y="80"/>
                    <a:pt x="112" y="80"/>
                    <a:pt x="112" y="80"/>
                  </a:cubicBezTo>
                  <a:cubicBezTo>
                    <a:pt x="112" y="80"/>
                    <a:pt x="112" y="83"/>
                    <a:pt x="113" y="84"/>
                  </a:cubicBezTo>
                  <a:cubicBezTo>
                    <a:pt x="113" y="85"/>
                    <a:pt x="113" y="87"/>
                    <a:pt x="113" y="88"/>
                  </a:cubicBezTo>
                  <a:cubicBezTo>
                    <a:pt x="112" y="90"/>
                    <a:pt x="110" y="91"/>
                    <a:pt x="109" y="93"/>
                  </a:cubicBezTo>
                  <a:cubicBezTo>
                    <a:pt x="107" y="94"/>
                    <a:pt x="107" y="94"/>
                    <a:pt x="106" y="96"/>
                  </a:cubicBezTo>
                  <a:cubicBezTo>
                    <a:pt x="105" y="97"/>
                    <a:pt x="104" y="99"/>
                    <a:pt x="101" y="98"/>
                  </a:cubicBezTo>
                  <a:cubicBezTo>
                    <a:pt x="98" y="97"/>
                    <a:pt x="92" y="93"/>
                    <a:pt x="93" y="88"/>
                  </a:cubicBezTo>
                  <a:cubicBezTo>
                    <a:pt x="94" y="82"/>
                    <a:pt x="97" y="79"/>
                    <a:pt x="99" y="79"/>
                  </a:cubicBezTo>
                  <a:cubicBezTo>
                    <a:pt x="100" y="79"/>
                    <a:pt x="103" y="79"/>
                    <a:pt x="103" y="79"/>
                  </a:cubicBezTo>
                  <a:cubicBezTo>
                    <a:pt x="105" y="76"/>
                    <a:pt x="105" y="76"/>
                    <a:pt x="105" y="76"/>
                  </a:cubicBezTo>
                  <a:cubicBezTo>
                    <a:pt x="105" y="76"/>
                    <a:pt x="104" y="73"/>
                    <a:pt x="106" y="69"/>
                  </a:cubicBezTo>
                  <a:cubicBezTo>
                    <a:pt x="107" y="66"/>
                    <a:pt x="111" y="60"/>
                    <a:pt x="110" y="57"/>
                  </a:cubicBezTo>
                  <a:cubicBezTo>
                    <a:pt x="110" y="54"/>
                    <a:pt x="108" y="47"/>
                    <a:pt x="107" y="44"/>
                  </a:cubicBezTo>
                  <a:cubicBezTo>
                    <a:pt x="106" y="40"/>
                    <a:pt x="105" y="38"/>
                    <a:pt x="104" y="35"/>
                  </a:cubicBezTo>
                  <a:cubicBezTo>
                    <a:pt x="102" y="33"/>
                    <a:pt x="102" y="27"/>
                    <a:pt x="104" y="29"/>
                  </a:cubicBezTo>
                  <a:cubicBezTo>
                    <a:pt x="106" y="32"/>
                    <a:pt x="110" y="33"/>
                    <a:pt x="108" y="29"/>
                  </a:cubicBezTo>
                  <a:cubicBezTo>
                    <a:pt x="107" y="24"/>
                    <a:pt x="106" y="24"/>
                    <a:pt x="106" y="22"/>
                  </a:cubicBezTo>
                  <a:cubicBezTo>
                    <a:pt x="105" y="21"/>
                    <a:pt x="105" y="19"/>
                    <a:pt x="103" y="18"/>
                  </a:cubicBezTo>
                  <a:cubicBezTo>
                    <a:pt x="102" y="17"/>
                    <a:pt x="100" y="14"/>
                    <a:pt x="99" y="14"/>
                  </a:cubicBezTo>
                  <a:cubicBezTo>
                    <a:pt x="99" y="13"/>
                    <a:pt x="97" y="14"/>
                    <a:pt x="96" y="14"/>
                  </a:cubicBezTo>
                  <a:cubicBezTo>
                    <a:pt x="94" y="15"/>
                    <a:pt x="92" y="16"/>
                    <a:pt x="90" y="14"/>
                  </a:cubicBezTo>
                  <a:cubicBezTo>
                    <a:pt x="88" y="12"/>
                    <a:pt x="85" y="11"/>
                    <a:pt x="82" y="11"/>
                  </a:cubicBezTo>
                  <a:cubicBezTo>
                    <a:pt x="80" y="11"/>
                    <a:pt x="76" y="10"/>
                    <a:pt x="76" y="10"/>
                  </a:cubicBezTo>
                  <a:cubicBezTo>
                    <a:pt x="76" y="10"/>
                    <a:pt x="74" y="9"/>
                    <a:pt x="73" y="9"/>
                  </a:cubicBezTo>
                  <a:cubicBezTo>
                    <a:pt x="72" y="9"/>
                    <a:pt x="70" y="9"/>
                    <a:pt x="68" y="7"/>
                  </a:cubicBezTo>
                  <a:cubicBezTo>
                    <a:pt x="66" y="5"/>
                    <a:pt x="62" y="0"/>
                    <a:pt x="60" y="0"/>
                  </a:cubicBezTo>
                  <a:cubicBezTo>
                    <a:pt x="58" y="0"/>
                    <a:pt x="57" y="1"/>
                    <a:pt x="55" y="1"/>
                  </a:cubicBezTo>
                  <a:cubicBezTo>
                    <a:pt x="53" y="1"/>
                    <a:pt x="52" y="2"/>
                    <a:pt x="51" y="1"/>
                  </a:cubicBezTo>
                  <a:cubicBezTo>
                    <a:pt x="51" y="1"/>
                    <a:pt x="53" y="4"/>
                    <a:pt x="51" y="5"/>
                  </a:cubicBezTo>
                  <a:cubicBezTo>
                    <a:pt x="50" y="7"/>
                    <a:pt x="46" y="9"/>
                    <a:pt x="49" y="13"/>
                  </a:cubicBezTo>
                  <a:cubicBezTo>
                    <a:pt x="52" y="17"/>
                    <a:pt x="52" y="18"/>
                    <a:pt x="49" y="20"/>
                  </a:cubicBezTo>
                  <a:cubicBezTo>
                    <a:pt x="46" y="22"/>
                    <a:pt x="39" y="24"/>
                    <a:pt x="40" y="32"/>
                  </a:cubicBezTo>
                  <a:cubicBezTo>
                    <a:pt x="42" y="41"/>
                    <a:pt x="38" y="47"/>
                    <a:pt x="38" y="47"/>
                  </a:cubicBezTo>
                  <a:cubicBezTo>
                    <a:pt x="38" y="47"/>
                    <a:pt x="36" y="49"/>
                    <a:pt x="36" y="46"/>
                  </a:cubicBezTo>
                  <a:cubicBezTo>
                    <a:pt x="36" y="46"/>
                    <a:pt x="32" y="47"/>
                    <a:pt x="32" y="44"/>
                  </a:cubicBezTo>
                  <a:cubicBezTo>
                    <a:pt x="33" y="40"/>
                    <a:pt x="36" y="32"/>
                    <a:pt x="34" y="30"/>
                  </a:cubicBezTo>
                  <a:cubicBezTo>
                    <a:pt x="33" y="29"/>
                    <a:pt x="31" y="33"/>
                    <a:pt x="30" y="35"/>
                  </a:cubicBezTo>
                  <a:cubicBezTo>
                    <a:pt x="29" y="37"/>
                    <a:pt x="24" y="41"/>
                    <a:pt x="23" y="43"/>
                  </a:cubicBezTo>
                  <a:cubicBezTo>
                    <a:pt x="22" y="45"/>
                    <a:pt x="19" y="51"/>
                    <a:pt x="14" y="52"/>
                  </a:cubicBezTo>
                  <a:cubicBezTo>
                    <a:pt x="9" y="54"/>
                    <a:pt x="5" y="58"/>
                    <a:pt x="8" y="66"/>
                  </a:cubicBezTo>
                  <a:cubicBezTo>
                    <a:pt x="12" y="74"/>
                    <a:pt x="10" y="78"/>
                    <a:pt x="8" y="81"/>
                  </a:cubicBezTo>
                  <a:cubicBezTo>
                    <a:pt x="7" y="83"/>
                    <a:pt x="3" y="90"/>
                    <a:pt x="6" y="96"/>
                  </a:cubicBezTo>
                  <a:cubicBezTo>
                    <a:pt x="6" y="96"/>
                    <a:pt x="7" y="98"/>
                    <a:pt x="6" y="101"/>
                  </a:cubicBezTo>
                  <a:cubicBezTo>
                    <a:pt x="6" y="104"/>
                    <a:pt x="8" y="110"/>
                    <a:pt x="10" y="113"/>
                  </a:cubicBezTo>
                  <a:cubicBezTo>
                    <a:pt x="12" y="116"/>
                    <a:pt x="18" y="124"/>
                    <a:pt x="18" y="126"/>
                  </a:cubicBezTo>
                  <a:cubicBezTo>
                    <a:pt x="19" y="128"/>
                    <a:pt x="20" y="128"/>
                    <a:pt x="19" y="136"/>
                  </a:cubicBezTo>
                  <a:cubicBezTo>
                    <a:pt x="19" y="144"/>
                    <a:pt x="20" y="150"/>
                    <a:pt x="19" y="158"/>
                  </a:cubicBezTo>
                  <a:cubicBezTo>
                    <a:pt x="17" y="167"/>
                    <a:pt x="17" y="173"/>
                    <a:pt x="11" y="180"/>
                  </a:cubicBezTo>
                  <a:cubicBezTo>
                    <a:pt x="5" y="186"/>
                    <a:pt x="2" y="189"/>
                    <a:pt x="0" y="191"/>
                  </a:cubicBezTo>
                  <a:cubicBezTo>
                    <a:pt x="73" y="187"/>
                    <a:pt x="73" y="187"/>
                    <a:pt x="73" y="187"/>
                  </a:cubicBezTo>
                  <a:lnTo>
                    <a:pt x="74" y="19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32" name="Freeform 1031"/>
            <p:cNvSpPr>
              <a:spLocks/>
            </p:cNvSpPr>
            <p:nvPr/>
          </p:nvSpPr>
          <p:spPr bwMode="auto">
            <a:xfrm>
              <a:off x="1247805" y="1109769"/>
              <a:ext cx="557700" cy="804120"/>
            </a:xfrm>
            <a:custGeom>
              <a:avLst/>
              <a:gdLst>
                <a:gd name="T0" fmla="*/ 149 w 245"/>
                <a:gd name="T1" fmla="*/ 29 h 363"/>
                <a:gd name="T2" fmla="*/ 40 w 245"/>
                <a:gd name="T3" fmla="*/ 0 h 363"/>
                <a:gd name="T4" fmla="*/ 7 w 245"/>
                <a:gd name="T5" fmla="*/ 111 h 363"/>
                <a:gd name="T6" fmla="*/ 11 w 245"/>
                <a:gd name="T7" fmla="*/ 118 h 363"/>
                <a:gd name="T8" fmla="*/ 3 w 245"/>
                <a:gd name="T9" fmla="*/ 131 h 363"/>
                <a:gd name="T10" fmla="*/ 2 w 245"/>
                <a:gd name="T11" fmla="*/ 136 h 363"/>
                <a:gd name="T12" fmla="*/ 149 w 245"/>
                <a:gd name="T13" fmla="*/ 362 h 363"/>
                <a:gd name="T14" fmla="*/ 154 w 245"/>
                <a:gd name="T15" fmla="*/ 357 h 363"/>
                <a:gd name="T16" fmla="*/ 152 w 245"/>
                <a:gd name="T17" fmla="*/ 339 h 363"/>
                <a:gd name="T18" fmla="*/ 153 w 245"/>
                <a:gd name="T19" fmla="*/ 329 h 363"/>
                <a:gd name="T20" fmla="*/ 157 w 245"/>
                <a:gd name="T21" fmla="*/ 319 h 363"/>
                <a:gd name="T22" fmla="*/ 169 w 245"/>
                <a:gd name="T23" fmla="*/ 306 h 363"/>
                <a:gd name="T24" fmla="*/ 178 w 245"/>
                <a:gd name="T25" fmla="*/ 309 h 363"/>
                <a:gd name="T26" fmla="*/ 186 w 245"/>
                <a:gd name="T27" fmla="*/ 317 h 363"/>
                <a:gd name="T28" fmla="*/ 194 w 245"/>
                <a:gd name="T29" fmla="*/ 278 h 363"/>
                <a:gd name="T30" fmla="*/ 245 w 245"/>
                <a:gd name="T31" fmla="*/ 53 h 363"/>
                <a:gd name="T32" fmla="*/ 149 w 245"/>
                <a:gd name="T33" fmla="*/ 29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5" h="363">
                  <a:moveTo>
                    <a:pt x="149" y="29"/>
                  </a:moveTo>
                  <a:cubicBezTo>
                    <a:pt x="40" y="0"/>
                    <a:pt x="40" y="0"/>
                    <a:pt x="40" y="0"/>
                  </a:cubicBezTo>
                  <a:cubicBezTo>
                    <a:pt x="7" y="111"/>
                    <a:pt x="7" y="111"/>
                    <a:pt x="7" y="111"/>
                  </a:cubicBezTo>
                  <a:cubicBezTo>
                    <a:pt x="7" y="111"/>
                    <a:pt x="6" y="118"/>
                    <a:pt x="11" y="118"/>
                  </a:cubicBezTo>
                  <a:cubicBezTo>
                    <a:pt x="11" y="118"/>
                    <a:pt x="4" y="129"/>
                    <a:pt x="3" y="131"/>
                  </a:cubicBezTo>
                  <a:cubicBezTo>
                    <a:pt x="2" y="133"/>
                    <a:pt x="3" y="135"/>
                    <a:pt x="2" y="136"/>
                  </a:cubicBezTo>
                  <a:cubicBezTo>
                    <a:pt x="0" y="138"/>
                    <a:pt x="149" y="362"/>
                    <a:pt x="149" y="362"/>
                  </a:cubicBezTo>
                  <a:cubicBezTo>
                    <a:pt x="149" y="362"/>
                    <a:pt x="154" y="363"/>
                    <a:pt x="154" y="357"/>
                  </a:cubicBezTo>
                  <a:cubicBezTo>
                    <a:pt x="154" y="350"/>
                    <a:pt x="154" y="343"/>
                    <a:pt x="152" y="339"/>
                  </a:cubicBezTo>
                  <a:cubicBezTo>
                    <a:pt x="151" y="336"/>
                    <a:pt x="152" y="331"/>
                    <a:pt x="153" y="329"/>
                  </a:cubicBezTo>
                  <a:cubicBezTo>
                    <a:pt x="154" y="326"/>
                    <a:pt x="157" y="323"/>
                    <a:pt x="157" y="319"/>
                  </a:cubicBezTo>
                  <a:cubicBezTo>
                    <a:pt x="157" y="314"/>
                    <a:pt x="160" y="305"/>
                    <a:pt x="169" y="306"/>
                  </a:cubicBezTo>
                  <a:cubicBezTo>
                    <a:pt x="177" y="306"/>
                    <a:pt x="177" y="305"/>
                    <a:pt x="178" y="309"/>
                  </a:cubicBezTo>
                  <a:cubicBezTo>
                    <a:pt x="180" y="313"/>
                    <a:pt x="186" y="317"/>
                    <a:pt x="186" y="317"/>
                  </a:cubicBezTo>
                  <a:cubicBezTo>
                    <a:pt x="194" y="278"/>
                    <a:pt x="194" y="278"/>
                    <a:pt x="194" y="278"/>
                  </a:cubicBezTo>
                  <a:cubicBezTo>
                    <a:pt x="245" y="53"/>
                    <a:pt x="245" y="53"/>
                    <a:pt x="245" y="53"/>
                  </a:cubicBezTo>
                  <a:lnTo>
                    <a:pt x="149" y="29"/>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33" name="Freeform 1032"/>
            <p:cNvSpPr>
              <a:spLocks/>
            </p:cNvSpPr>
            <p:nvPr/>
          </p:nvSpPr>
          <p:spPr bwMode="auto">
            <a:xfrm>
              <a:off x="2687712" y="1559530"/>
              <a:ext cx="629345" cy="332552"/>
            </a:xfrm>
            <a:custGeom>
              <a:avLst/>
              <a:gdLst>
                <a:gd name="T0" fmla="*/ 264 w 276"/>
                <a:gd name="T1" fmla="*/ 39 h 150"/>
                <a:gd name="T2" fmla="*/ 269 w 276"/>
                <a:gd name="T3" fmla="*/ 25 h 150"/>
                <a:gd name="T4" fmla="*/ 250 w 276"/>
                <a:gd name="T5" fmla="*/ 10 h 150"/>
                <a:gd name="T6" fmla="*/ 14 w 276"/>
                <a:gd name="T7" fmla="*/ 0 h 150"/>
                <a:gd name="T8" fmla="*/ 0 w 276"/>
                <a:gd name="T9" fmla="*/ 139 h 150"/>
                <a:gd name="T10" fmla="*/ 276 w 276"/>
                <a:gd name="T11" fmla="*/ 150 h 150"/>
                <a:gd name="T12" fmla="*/ 274 w 276"/>
                <a:gd name="T13" fmla="*/ 54 h 150"/>
                <a:gd name="T14" fmla="*/ 264 w 276"/>
                <a:gd name="T15" fmla="*/ 39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 h="150">
                  <a:moveTo>
                    <a:pt x="264" y="39"/>
                  </a:moveTo>
                  <a:cubicBezTo>
                    <a:pt x="264" y="29"/>
                    <a:pt x="269" y="30"/>
                    <a:pt x="269" y="25"/>
                  </a:cubicBezTo>
                  <a:cubicBezTo>
                    <a:pt x="269" y="20"/>
                    <a:pt x="250" y="10"/>
                    <a:pt x="250" y="10"/>
                  </a:cubicBezTo>
                  <a:cubicBezTo>
                    <a:pt x="195" y="13"/>
                    <a:pt x="15" y="0"/>
                    <a:pt x="14" y="0"/>
                  </a:cubicBezTo>
                  <a:cubicBezTo>
                    <a:pt x="0" y="139"/>
                    <a:pt x="0" y="139"/>
                    <a:pt x="0" y="139"/>
                  </a:cubicBezTo>
                  <a:cubicBezTo>
                    <a:pt x="276" y="150"/>
                    <a:pt x="276" y="150"/>
                    <a:pt x="276" y="150"/>
                  </a:cubicBezTo>
                  <a:cubicBezTo>
                    <a:pt x="274" y="54"/>
                    <a:pt x="274" y="54"/>
                    <a:pt x="274" y="54"/>
                  </a:cubicBezTo>
                  <a:cubicBezTo>
                    <a:pt x="274" y="54"/>
                    <a:pt x="264" y="50"/>
                    <a:pt x="264" y="3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34" name="Freeform 1033"/>
            <p:cNvSpPr>
              <a:spLocks/>
            </p:cNvSpPr>
            <p:nvPr/>
          </p:nvSpPr>
          <p:spPr bwMode="auto">
            <a:xfrm>
              <a:off x="2017629" y="970751"/>
              <a:ext cx="595630" cy="475658"/>
            </a:xfrm>
            <a:custGeom>
              <a:avLst/>
              <a:gdLst>
                <a:gd name="T0" fmla="*/ 259 w 261"/>
                <a:gd name="T1" fmla="*/ 34 h 215"/>
                <a:gd name="T2" fmla="*/ 39 w 261"/>
                <a:gd name="T3" fmla="*/ 0 h 215"/>
                <a:gd name="T4" fmla="*/ 33 w 261"/>
                <a:gd name="T5" fmla="*/ 24 h 215"/>
                <a:gd name="T6" fmla="*/ 34 w 261"/>
                <a:gd name="T7" fmla="*/ 24 h 215"/>
                <a:gd name="T8" fmla="*/ 9 w 261"/>
                <a:gd name="T9" fmla="*/ 136 h 215"/>
                <a:gd name="T10" fmla="*/ 0 w 261"/>
                <a:gd name="T11" fmla="*/ 181 h 215"/>
                <a:gd name="T12" fmla="*/ 69 w 261"/>
                <a:gd name="T13" fmla="*/ 194 h 215"/>
                <a:gd name="T14" fmla="*/ 69 w 261"/>
                <a:gd name="T15" fmla="*/ 193 h 215"/>
                <a:gd name="T16" fmla="*/ 69 w 261"/>
                <a:gd name="T17" fmla="*/ 194 h 215"/>
                <a:gd name="T18" fmla="*/ 71 w 261"/>
                <a:gd name="T19" fmla="*/ 194 h 215"/>
                <a:gd name="T20" fmla="*/ 241 w 261"/>
                <a:gd name="T21" fmla="*/ 215 h 215"/>
                <a:gd name="T22" fmla="*/ 241 w 261"/>
                <a:gd name="T23" fmla="*/ 214 h 215"/>
                <a:gd name="T24" fmla="*/ 250 w 261"/>
                <a:gd name="T25" fmla="*/ 125 h 215"/>
                <a:gd name="T26" fmla="*/ 261 w 261"/>
                <a:gd name="T27" fmla="*/ 34 h 215"/>
                <a:gd name="T28" fmla="*/ 259 w 261"/>
                <a:gd name="T29" fmla="*/ 34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215">
                  <a:moveTo>
                    <a:pt x="259" y="34"/>
                  </a:moveTo>
                  <a:cubicBezTo>
                    <a:pt x="39" y="0"/>
                    <a:pt x="39" y="0"/>
                    <a:pt x="39" y="0"/>
                  </a:cubicBezTo>
                  <a:cubicBezTo>
                    <a:pt x="33" y="24"/>
                    <a:pt x="33" y="24"/>
                    <a:pt x="33" y="24"/>
                  </a:cubicBezTo>
                  <a:cubicBezTo>
                    <a:pt x="34" y="24"/>
                    <a:pt x="34" y="24"/>
                    <a:pt x="34" y="24"/>
                  </a:cubicBezTo>
                  <a:cubicBezTo>
                    <a:pt x="9" y="136"/>
                    <a:pt x="9" y="136"/>
                    <a:pt x="9" y="136"/>
                  </a:cubicBezTo>
                  <a:cubicBezTo>
                    <a:pt x="0" y="181"/>
                    <a:pt x="0" y="181"/>
                    <a:pt x="0" y="181"/>
                  </a:cubicBezTo>
                  <a:cubicBezTo>
                    <a:pt x="69" y="194"/>
                    <a:pt x="69" y="194"/>
                    <a:pt x="69" y="194"/>
                  </a:cubicBezTo>
                  <a:cubicBezTo>
                    <a:pt x="69" y="193"/>
                    <a:pt x="69" y="193"/>
                    <a:pt x="69" y="193"/>
                  </a:cubicBezTo>
                  <a:cubicBezTo>
                    <a:pt x="69" y="194"/>
                    <a:pt x="69" y="194"/>
                    <a:pt x="69" y="194"/>
                  </a:cubicBezTo>
                  <a:cubicBezTo>
                    <a:pt x="71" y="194"/>
                    <a:pt x="71" y="194"/>
                    <a:pt x="71" y="194"/>
                  </a:cubicBezTo>
                  <a:cubicBezTo>
                    <a:pt x="241" y="215"/>
                    <a:pt x="241" y="215"/>
                    <a:pt x="241" y="215"/>
                  </a:cubicBezTo>
                  <a:cubicBezTo>
                    <a:pt x="241" y="214"/>
                    <a:pt x="241" y="214"/>
                    <a:pt x="241" y="214"/>
                  </a:cubicBezTo>
                  <a:cubicBezTo>
                    <a:pt x="240" y="206"/>
                    <a:pt x="250" y="125"/>
                    <a:pt x="250" y="125"/>
                  </a:cubicBezTo>
                  <a:cubicBezTo>
                    <a:pt x="261" y="34"/>
                    <a:pt x="261" y="34"/>
                    <a:pt x="261" y="34"/>
                  </a:cubicBezTo>
                  <a:cubicBezTo>
                    <a:pt x="260" y="35"/>
                    <a:pt x="259" y="34"/>
                    <a:pt x="259" y="3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35" name="Freeform 1034"/>
            <p:cNvSpPr>
              <a:spLocks/>
            </p:cNvSpPr>
            <p:nvPr/>
          </p:nvSpPr>
          <p:spPr bwMode="auto">
            <a:xfrm>
              <a:off x="3241199" y="1528183"/>
              <a:ext cx="549272" cy="445674"/>
            </a:xfrm>
            <a:custGeom>
              <a:avLst/>
              <a:gdLst>
                <a:gd name="T0" fmla="*/ 1 w 241"/>
                <a:gd name="T1" fmla="*/ 9 h 201"/>
                <a:gd name="T2" fmla="*/ 5 w 241"/>
                <a:gd name="T3" fmla="*/ 16 h 201"/>
                <a:gd name="T4" fmla="*/ 7 w 241"/>
                <a:gd name="T5" fmla="*/ 24 h 201"/>
                <a:gd name="T6" fmla="*/ 26 w 241"/>
                <a:gd name="T7" fmla="*/ 39 h 201"/>
                <a:gd name="T8" fmla="*/ 21 w 241"/>
                <a:gd name="T9" fmla="*/ 53 h 201"/>
                <a:gd name="T10" fmla="*/ 31 w 241"/>
                <a:gd name="T11" fmla="*/ 68 h 201"/>
                <a:gd name="T12" fmla="*/ 33 w 241"/>
                <a:gd name="T13" fmla="*/ 164 h 201"/>
                <a:gd name="T14" fmla="*/ 33 w 241"/>
                <a:gd name="T15" fmla="*/ 188 h 201"/>
                <a:gd name="T16" fmla="*/ 199 w 241"/>
                <a:gd name="T17" fmla="*/ 183 h 201"/>
                <a:gd name="T18" fmla="*/ 201 w 241"/>
                <a:gd name="T19" fmla="*/ 188 h 201"/>
                <a:gd name="T20" fmla="*/ 202 w 241"/>
                <a:gd name="T21" fmla="*/ 193 h 201"/>
                <a:gd name="T22" fmla="*/ 204 w 241"/>
                <a:gd name="T23" fmla="*/ 201 h 201"/>
                <a:gd name="T24" fmla="*/ 220 w 241"/>
                <a:gd name="T25" fmla="*/ 200 h 201"/>
                <a:gd name="T26" fmla="*/ 222 w 241"/>
                <a:gd name="T27" fmla="*/ 192 h 201"/>
                <a:gd name="T28" fmla="*/ 223 w 241"/>
                <a:gd name="T29" fmla="*/ 185 h 201"/>
                <a:gd name="T30" fmla="*/ 223 w 241"/>
                <a:gd name="T31" fmla="*/ 181 h 201"/>
                <a:gd name="T32" fmla="*/ 227 w 241"/>
                <a:gd name="T33" fmla="*/ 177 h 201"/>
                <a:gd name="T34" fmla="*/ 232 w 241"/>
                <a:gd name="T35" fmla="*/ 178 h 201"/>
                <a:gd name="T36" fmla="*/ 236 w 241"/>
                <a:gd name="T37" fmla="*/ 161 h 201"/>
                <a:gd name="T38" fmla="*/ 222 w 241"/>
                <a:gd name="T39" fmla="*/ 148 h 201"/>
                <a:gd name="T40" fmla="*/ 220 w 241"/>
                <a:gd name="T41" fmla="*/ 132 h 201"/>
                <a:gd name="T42" fmla="*/ 213 w 241"/>
                <a:gd name="T43" fmla="*/ 123 h 201"/>
                <a:gd name="T44" fmla="*/ 207 w 241"/>
                <a:gd name="T45" fmla="*/ 120 h 201"/>
                <a:gd name="T46" fmla="*/ 192 w 241"/>
                <a:gd name="T47" fmla="*/ 103 h 201"/>
                <a:gd name="T48" fmla="*/ 192 w 241"/>
                <a:gd name="T49" fmla="*/ 97 h 201"/>
                <a:gd name="T50" fmla="*/ 196 w 241"/>
                <a:gd name="T51" fmla="*/ 84 h 201"/>
                <a:gd name="T52" fmla="*/ 184 w 241"/>
                <a:gd name="T53" fmla="*/ 73 h 201"/>
                <a:gd name="T54" fmla="*/ 176 w 241"/>
                <a:gd name="T55" fmla="*/ 68 h 201"/>
                <a:gd name="T56" fmla="*/ 170 w 241"/>
                <a:gd name="T57" fmla="*/ 59 h 201"/>
                <a:gd name="T58" fmla="*/ 166 w 241"/>
                <a:gd name="T59" fmla="*/ 52 h 201"/>
                <a:gd name="T60" fmla="*/ 158 w 241"/>
                <a:gd name="T61" fmla="*/ 48 h 201"/>
                <a:gd name="T62" fmla="*/ 149 w 241"/>
                <a:gd name="T63" fmla="*/ 41 h 201"/>
                <a:gd name="T64" fmla="*/ 150 w 241"/>
                <a:gd name="T65" fmla="*/ 27 h 201"/>
                <a:gd name="T66" fmla="*/ 146 w 241"/>
                <a:gd name="T67" fmla="*/ 14 h 201"/>
                <a:gd name="T68" fmla="*/ 143 w 241"/>
                <a:gd name="T69" fmla="*/ 10 h 201"/>
                <a:gd name="T70" fmla="*/ 140 w 241"/>
                <a:gd name="T71" fmla="*/ 7 h 201"/>
                <a:gd name="T72" fmla="*/ 135 w 241"/>
                <a:gd name="T73" fmla="*/ 3 h 201"/>
                <a:gd name="T74" fmla="*/ 129 w 241"/>
                <a:gd name="T75" fmla="*/ 0 h 201"/>
                <a:gd name="T76" fmla="*/ 1 w 241"/>
                <a:gd name="T77" fmla="*/ 2 h 201"/>
                <a:gd name="T78" fmla="*/ 1 w 241"/>
                <a:gd name="T79" fmla="*/ 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1" h="201">
                  <a:moveTo>
                    <a:pt x="1" y="9"/>
                  </a:moveTo>
                  <a:cubicBezTo>
                    <a:pt x="0" y="12"/>
                    <a:pt x="2" y="13"/>
                    <a:pt x="5" y="16"/>
                  </a:cubicBezTo>
                  <a:cubicBezTo>
                    <a:pt x="7" y="19"/>
                    <a:pt x="7" y="24"/>
                    <a:pt x="7" y="24"/>
                  </a:cubicBezTo>
                  <a:cubicBezTo>
                    <a:pt x="7" y="24"/>
                    <a:pt x="26" y="34"/>
                    <a:pt x="26" y="39"/>
                  </a:cubicBezTo>
                  <a:cubicBezTo>
                    <a:pt x="26" y="44"/>
                    <a:pt x="21" y="43"/>
                    <a:pt x="21" y="53"/>
                  </a:cubicBezTo>
                  <a:cubicBezTo>
                    <a:pt x="21" y="64"/>
                    <a:pt x="31" y="68"/>
                    <a:pt x="31" y="68"/>
                  </a:cubicBezTo>
                  <a:cubicBezTo>
                    <a:pt x="33" y="164"/>
                    <a:pt x="33" y="164"/>
                    <a:pt x="33" y="164"/>
                  </a:cubicBezTo>
                  <a:cubicBezTo>
                    <a:pt x="33" y="188"/>
                    <a:pt x="33" y="188"/>
                    <a:pt x="33" y="188"/>
                  </a:cubicBezTo>
                  <a:cubicBezTo>
                    <a:pt x="199" y="183"/>
                    <a:pt x="199" y="183"/>
                    <a:pt x="199" y="183"/>
                  </a:cubicBezTo>
                  <a:cubicBezTo>
                    <a:pt x="199" y="183"/>
                    <a:pt x="199" y="186"/>
                    <a:pt x="201" y="188"/>
                  </a:cubicBezTo>
                  <a:cubicBezTo>
                    <a:pt x="202" y="190"/>
                    <a:pt x="203" y="191"/>
                    <a:pt x="202" y="193"/>
                  </a:cubicBezTo>
                  <a:cubicBezTo>
                    <a:pt x="200" y="195"/>
                    <a:pt x="200" y="201"/>
                    <a:pt x="204" y="201"/>
                  </a:cubicBezTo>
                  <a:cubicBezTo>
                    <a:pt x="207" y="201"/>
                    <a:pt x="220" y="200"/>
                    <a:pt x="220" y="200"/>
                  </a:cubicBezTo>
                  <a:cubicBezTo>
                    <a:pt x="220" y="200"/>
                    <a:pt x="222" y="196"/>
                    <a:pt x="222" y="192"/>
                  </a:cubicBezTo>
                  <a:cubicBezTo>
                    <a:pt x="222" y="188"/>
                    <a:pt x="223" y="185"/>
                    <a:pt x="223" y="185"/>
                  </a:cubicBezTo>
                  <a:cubicBezTo>
                    <a:pt x="223" y="185"/>
                    <a:pt x="223" y="185"/>
                    <a:pt x="223" y="181"/>
                  </a:cubicBezTo>
                  <a:cubicBezTo>
                    <a:pt x="223" y="176"/>
                    <a:pt x="227" y="177"/>
                    <a:pt x="227" y="177"/>
                  </a:cubicBezTo>
                  <a:cubicBezTo>
                    <a:pt x="232" y="178"/>
                    <a:pt x="232" y="178"/>
                    <a:pt x="232" y="178"/>
                  </a:cubicBezTo>
                  <a:cubicBezTo>
                    <a:pt x="241" y="176"/>
                    <a:pt x="239" y="163"/>
                    <a:pt x="236" y="161"/>
                  </a:cubicBezTo>
                  <a:cubicBezTo>
                    <a:pt x="233" y="159"/>
                    <a:pt x="224" y="153"/>
                    <a:pt x="222" y="148"/>
                  </a:cubicBezTo>
                  <a:cubicBezTo>
                    <a:pt x="220" y="144"/>
                    <a:pt x="221" y="136"/>
                    <a:pt x="220" y="132"/>
                  </a:cubicBezTo>
                  <a:cubicBezTo>
                    <a:pt x="219" y="127"/>
                    <a:pt x="216" y="123"/>
                    <a:pt x="213" y="123"/>
                  </a:cubicBezTo>
                  <a:cubicBezTo>
                    <a:pt x="210" y="123"/>
                    <a:pt x="207" y="120"/>
                    <a:pt x="207" y="120"/>
                  </a:cubicBezTo>
                  <a:cubicBezTo>
                    <a:pt x="207" y="120"/>
                    <a:pt x="197" y="108"/>
                    <a:pt x="192" y="103"/>
                  </a:cubicBezTo>
                  <a:cubicBezTo>
                    <a:pt x="187" y="98"/>
                    <a:pt x="192" y="97"/>
                    <a:pt x="192" y="97"/>
                  </a:cubicBezTo>
                  <a:cubicBezTo>
                    <a:pt x="192" y="97"/>
                    <a:pt x="198" y="93"/>
                    <a:pt x="196" y="84"/>
                  </a:cubicBezTo>
                  <a:cubicBezTo>
                    <a:pt x="194" y="74"/>
                    <a:pt x="188" y="73"/>
                    <a:pt x="184" y="73"/>
                  </a:cubicBezTo>
                  <a:cubicBezTo>
                    <a:pt x="180" y="74"/>
                    <a:pt x="176" y="72"/>
                    <a:pt x="176" y="68"/>
                  </a:cubicBezTo>
                  <a:cubicBezTo>
                    <a:pt x="175" y="65"/>
                    <a:pt x="174" y="61"/>
                    <a:pt x="170" y="59"/>
                  </a:cubicBezTo>
                  <a:cubicBezTo>
                    <a:pt x="166" y="57"/>
                    <a:pt x="166" y="52"/>
                    <a:pt x="166" y="52"/>
                  </a:cubicBezTo>
                  <a:cubicBezTo>
                    <a:pt x="166" y="52"/>
                    <a:pt x="160" y="49"/>
                    <a:pt x="158" y="48"/>
                  </a:cubicBezTo>
                  <a:cubicBezTo>
                    <a:pt x="155" y="47"/>
                    <a:pt x="153" y="44"/>
                    <a:pt x="149" y="41"/>
                  </a:cubicBezTo>
                  <a:cubicBezTo>
                    <a:pt x="146" y="38"/>
                    <a:pt x="150" y="31"/>
                    <a:pt x="150" y="27"/>
                  </a:cubicBezTo>
                  <a:cubicBezTo>
                    <a:pt x="149" y="23"/>
                    <a:pt x="146" y="14"/>
                    <a:pt x="146" y="14"/>
                  </a:cubicBezTo>
                  <a:cubicBezTo>
                    <a:pt x="145" y="14"/>
                    <a:pt x="144" y="12"/>
                    <a:pt x="143" y="10"/>
                  </a:cubicBezTo>
                  <a:cubicBezTo>
                    <a:pt x="142" y="8"/>
                    <a:pt x="142" y="7"/>
                    <a:pt x="140" y="7"/>
                  </a:cubicBezTo>
                  <a:cubicBezTo>
                    <a:pt x="137" y="7"/>
                    <a:pt x="137" y="6"/>
                    <a:pt x="135" y="3"/>
                  </a:cubicBezTo>
                  <a:cubicBezTo>
                    <a:pt x="133" y="0"/>
                    <a:pt x="129" y="0"/>
                    <a:pt x="129" y="0"/>
                  </a:cubicBezTo>
                  <a:cubicBezTo>
                    <a:pt x="1" y="2"/>
                    <a:pt x="1" y="2"/>
                    <a:pt x="1" y="2"/>
                  </a:cubicBezTo>
                  <a:cubicBezTo>
                    <a:pt x="4" y="4"/>
                    <a:pt x="2" y="6"/>
                    <a:pt x="1" y="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36" name="Freeform 1035"/>
            <p:cNvSpPr>
              <a:spLocks/>
            </p:cNvSpPr>
            <p:nvPr/>
          </p:nvSpPr>
          <p:spPr bwMode="auto">
            <a:xfrm>
              <a:off x="2565496" y="1247423"/>
              <a:ext cx="692560" cy="340729"/>
            </a:xfrm>
            <a:custGeom>
              <a:avLst/>
              <a:gdLst>
                <a:gd name="T0" fmla="*/ 1 w 304"/>
                <a:gd name="T1" fmla="*/ 89 h 154"/>
                <a:gd name="T2" fmla="*/ 1 w 304"/>
                <a:gd name="T3" fmla="*/ 90 h 154"/>
                <a:gd name="T4" fmla="*/ 72 w 304"/>
                <a:gd name="T5" fmla="*/ 99 h 154"/>
                <a:gd name="T6" fmla="*/ 68 w 304"/>
                <a:gd name="T7" fmla="*/ 141 h 154"/>
                <a:gd name="T8" fmla="*/ 68 w 304"/>
                <a:gd name="T9" fmla="*/ 141 h 154"/>
                <a:gd name="T10" fmla="*/ 68 w 304"/>
                <a:gd name="T11" fmla="*/ 140 h 154"/>
                <a:gd name="T12" fmla="*/ 68 w 304"/>
                <a:gd name="T13" fmla="*/ 141 h 154"/>
                <a:gd name="T14" fmla="*/ 304 w 304"/>
                <a:gd name="T15" fmla="*/ 151 h 154"/>
                <a:gd name="T16" fmla="*/ 302 w 304"/>
                <a:gd name="T17" fmla="*/ 143 h 154"/>
                <a:gd name="T18" fmla="*/ 298 w 304"/>
                <a:gd name="T19" fmla="*/ 136 h 154"/>
                <a:gd name="T20" fmla="*/ 298 w 304"/>
                <a:gd name="T21" fmla="*/ 129 h 154"/>
                <a:gd name="T22" fmla="*/ 298 w 304"/>
                <a:gd name="T23" fmla="*/ 129 h 154"/>
                <a:gd name="T24" fmla="*/ 298 w 304"/>
                <a:gd name="T25" fmla="*/ 129 h 154"/>
                <a:gd name="T26" fmla="*/ 298 w 304"/>
                <a:gd name="T27" fmla="*/ 128 h 154"/>
                <a:gd name="T28" fmla="*/ 289 w 304"/>
                <a:gd name="T29" fmla="*/ 111 h 154"/>
                <a:gd name="T30" fmla="*/ 285 w 304"/>
                <a:gd name="T31" fmla="*/ 88 h 154"/>
                <a:gd name="T32" fmla="*/ 281 w 304"/>
                <a:gd name="T33" fmla="*/ 70 h 154"/>
                <a:gd name="T34" fmla="*/ 277 w 304"/>
                <a:gd name="T35" fmla="*/ 64 h 154"/>
                <a:gd name="T36" fmla="*/ 276 w 304"/>
                <a:gd name="T37" fmla="*/ 58 h 154"/>
                <a:gd name="T38" fmla="*/ 270 w 304"/>
                <a:gd name="T39" fmla="*/ 47 h 154"/>
                <a:gd name="T40" fmla="*/ 270 w 304"/>
                <a:gd name="T41" fmla="*/ 39 h 154"/>
                <a:gd name="T42" fmla="*/ 248 w 304"/>
                <a:gd name="T43" fmla="*/ 29 h 154"/>
                <a:gd name="T44" fmla="*/ 239 w 304"/>
                <a:gd name="T45" fmla="*/ 28 h 154"/>
                <a:gd name="T46" fmla="*/ 224 w 304"/>
                <a:gd name="T47" fmla="*/ 28 h 154"/>
                <a:gd name="T48" fmla="*/ 207 w 304"/>
                <a:gd name="T49" fmla="*/ 31 h 154"/>
                <a:gd name="T50" fmla="*/ 194 w 304"/>
                <a:gd name="T51" fmla="*/ 25 h 154"/>
                <a:gd name="T52" fmla="*/ 183 w 304"/>
                <a:gd name="T53" fmla="*/ 22 h 154"/>
                <a:gd name="T54" fmla="*/ 170 w 304"/>
                <a:gd name="T55" fmla="*/ 18 h 154"/>
                <a:gd name="T56" fmla="*/ 162 w 304"/>
                <a:gd name="T57" fmla="*/ 15 h 154"/>
                <a:gd name="T58" fmla="*/ 153 w 304"/>
                <a:gd name="T59" fmla="*/ 11 h 154"/>
                <a:gd name="T60" fmla="*/ 10 w 304"/>
                <a:gd name="T61" fmla="*/ 0 h 154"/>
                <a:gd name="T62" fmla="*/ 1 w 304"/>
                <a:gd name="T63" fmla="*/ 89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4" h="154">
                  <a:moveTo>
                    <a:pt x="1" y="89"/>
                  </a:moveTo>
                  <a:cubicBezTo>
                    <a:pt x="1" y="90"/>
                    <a:pt x="1" y="90"/>
                    <a:pt x="1" y="90"/>
                  </a:cubicBezTo>
                  <a:cubicBezTo>
                    <a:pt x="72" y="99"/>
                    <a:pt x="72" y="99"/>
                    <a:pt x="72" y="99"/>
                  </a:cubicBezTo>
                  <a:cubicBezTo>
                    <a:pt x="68" y="141"/>
                    <a:pt x="68" y="141"/>
                    <a:pt x="68" y="141"/>
                  </a:cubicBezTo>
                  <a:cubicBezTo>
                    <a:pt x="68" y="141"/>
                    <a:pt x="68" y="141"/>
                    <a:pt x="68" y="141"/>
                  </a:cubicBezTo>
                  <a:cubicBezTo>
                    <a:pt x="68" y="140"/>
                    <a:pt x="68" y="140"/>
                    <a:pt x="68" y="140"/>
                  </a:cubicBezTo>
                  <a:cubicBezTo>
                    <a:pt x="68" y="141"/>
                    <a:pt x="68" y="141"/>
                    <a:pt x="68" y="141"/>
                  </a:cubicBezTo>
                  <a:cubicBezTo>
                    <a:pt x="69" y="141"/>
                    <a:pt x="249" y="154"/>
                    <a:pt x="304" y="151"/>
                  </a:cubicBezTo>
                  <a:cubicBezTo>
                    <a:pt x="304" y="151"/>
                    <a:pt x="304" y="146"/>
                    <a:pt x="302" y="143"/>
                  </a:cubicBezTo>
                  <a:cubicBezTo>
                    <a:pt x="299" y="140"/>
                    <a:pt x="297" y="139"/>
                    <a:pt x="298" y="136"/>
                  </a:cubicBezTo>
                  <a:cubicBezTo>
                    <a:pt x="299" y="133"/>
                    <a:pt x="301" y="131"/>
                    <a:pt x="298" y="129"/>
                  </a:cubicBezTo>
                  <a:cubicBezTo>
                    <a:pt x="298" y="129"/>
                    <a:pt x="298" y="129"/>
                    <a:pt x="298" y="129"/>
                  </a:cubicBezTo>
                  <a:cubicBezTo>
                    <a:pt x="298" y="129"/>
                    <a:pt x="298" y="129"/>
                    <a:pt x="298" y="129"/>
                  </a:cubicBezTo>
                  <a:cubicBezTo>
                    <a:pt x="298" y="129"/>
                    <a:pt x="298" y="128"/>
                    <a:pt x="298" y="128"/>
                  </a:cubicBezTo>
                  <a:cubicBezTo>
                    <a:pt x="294" y="126"/>
                    <a:pt x="289" y="122"/>
                    <a:pt x="289" y="111"/>
                  </a:cubicBezTo>
                  <a:cubicBezTo>
                    <a:pt x="288" y="100"/>
                    <a:pt x="289" y="92"/>
                    <a:pt x="285" y="88"/>
                  </a:cubicBezTo>
                  <a:cubicBezTo>
                    <a:pt x="282" y="85"/>
                    <a:pt x="281" y="70"/>
                    <a:pt x="281" y="70"/>
                  </a:cubicBezTo>
                  <a:cubicBezTo>
                    <a:pt x="281" y="70"/>
                    <a:pt x="280" y="65"/>
                    <a:pt x="277" y="64"/>
                  </a:cubicBezTo>
                  <a:cubicBezTo>
                    <a:pt x="277" y="64"/>
                    <a:pt x="276" y="62"/>
                    <a:pt x="276" y="58"/>
                  </a:cubicBezTo>
                  <a:cubicBezTo>
                    <a:pt x="276" y="54"/>
                    <a:pt x="270" y="47"/>
                    <a:pt x="270" y="47"/>
                  </a:cubicBezTo>
                  <a:cubicBezTo>
                    <a:pt x="270" y="47"/>
                    <a:pt x="271" y="40"/>
                    <a:pt x="270" y="39"/>
                  </a:cubicBezTo>
                  <a:cubicBezTo>
                    <a:pt x="269" y="38"/>
                    <a:pt x="248" y="29"/>
                    <a:pt x="248" y="29"/>
                  </a:cubicBezTo>
                  <a:cubicBezTo>
                    <a:pt x="248" y="29"/>
                    <a:pt x="242" y="28"/>
                    <a:pt x="239" y="28"/>
                  </a:cubicBezTo>
                  <a:cubicBezTo>
                    <a:pt x="235" y="28"/>
                    <a:pt x="231" y="24"/>
                    <a:pt x="224" y="28"/>
                  </a:cubicBezTo>
                  <a:cubicBezTo>
                    <a:pt x="216" y="32"/>
                    <a:pt x="210" y="33"/>
                    <a:pt x="207" y="31"/>
                  </a:cubicBezTo>
                  <a:cubicBezTo>
                    <a:pt x="204" y="28"/>
                    <a:pt x="197" y="25"/>
                    <a:pt x="194" y="25"/>
                  </a:cubicBezTo>
                  <a:cubicBezTo>
                    <a:pt x="191" y="25"/>
                    <a:pt x="187" y="22"/>
                    <a:pt x="183" y="22"/>
                  </a:cubicBezTo>
                  <a:cubicBezTo>
                    <a:pt x="179" y="22"/>
                    <a:pt x="173" y="20"/>
                    <a:pt x="170" y="18"/>
                  </a:cubicBezTo>
                  <a:cubicBezTo>
                    <a:pt x="167" y="16"/>
                    <a:pt x="165" y="15"/>
                    <a:pt x="162" y="15"/>
                  </a:cubicBezTo>
                  <a:cubicBezTo>
                    <a:pt x="159" y="15"/>
                    <a:pt x="153" y="11"/>
                    <a:pt x="153" y="11"/>
                  </a:cubicBezTo>
                  <a:cubicBezTo>
                    <a:pt x="10" y="0"/>
                    <a:pt x="10" y="0"/>
                    <a:pt x="10" y="0"/>
                  </a:cubicBezTo>
                  <a:cubicBezTo>
                    <a:pt x="10" y="0"/>
                    <a:pt x="0" y="81"/>
                    <a:pt x="1" y="8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37" name="Freeform 1036"/>
            <p:cNvSpPr>
              <a:spLocks/>
            </p:cNvSpPr>
            <p:nvPr/>
          </p:nvSpPr>
          <p:spPr bwMode="auto">
            <a:xfrm>
              <a:off x="3866329" y="2067897"/>
              <a:ext cx="321696" cy="509730"/>
            </a:xfrm>
            <a:custGeom>
              <a:avLst/>
              <a:gdLst>
                <a:gd name="T0" fmla="*/ 38 w 141"/>
                <a:gd name="T1" fmla="*/ 218 h 230"/>
                <a:gd name="T2" fmla="*/ 43 w 141"/>
                <a:gd name="T3" fmla="*/ 213 h 230"/>
                <a:gd name="T4" fmla="*/ 40 w 141"/>
                <a:gd name="T5" fmla="*/ 205 h 230"/>
                <a:gd name="T6" fmla="*/ 37 w 141"/>
                <a:gd name="T7" fmla="*/ 190 h 230"/>
                <a:gd name="T8" fmla="*/ 137 w 141"/>
                <a:gd name="T9" fmla="*/ 184 h 230"/>
                <a:gd name="T10" fmla="*/ 132 w 141"/>
                <a:gd name="T11" fmla="*/ 154 h 230"/>
                <a:gd name="T12" fmla="*/ 137 w 141"/>
                <a:gd name="T13" fmla="*/ 126 h 230"/>
                <a:gd name="T14" fmla="*/ 138 w 141"/>
                <a:gd name="T15" fmla="*/ 116 h 230"/>
                <a:gd name="T16" fmla="*/ 123 w 141"/>
                <a:gd name="T17" fmla="*/ 90 h 230"/>
                <a:gd name="T18" fmla="*/ 104 w 141"/>
                <a:gd name="T19" fmla="*/ 0 h 230"/>
                <a:gd name="T20" fmla="*/ 2 w 141"/>
                <a:gd name="T21" fmla="*/ 7 h 230"/>
                <a:gd name="T22" fmla="*/ 5 w 141"/>
                <a:gd name="T23" fmla="*/ 13 h 230"/>
                <a:gd name="T24" fmla="*/ 0 w 141"/>
                <a:gd name="T25" fmla="*/ 155 h 230"/>
                <a:gd name="T26" fmla="*/ 5 w 141"/>
                <a:gd name="T27" fmla="*/ 224 h 230"/>
                <a:gd name="T28" fmla="*/ 11 w 141"/>
                <a:gd name="T29" fmla="*/ 222 h 230"/>
                <a:gd name="T30" fmla="*/ 15 w 141"/>
                <a:gd name="T31" fmla="*/ 223 h 230"/>
                <a:gd name="T32" fmla="*/ 19 w 141"/>
                <a:gd name="T33" fmla="*/ 220 h 230"/>
                <a:gd name="T34" fmla="*/ 19 w 141"/>
                <a:gd name="T35" fmla="*/ 216 h 230"/>
                <a:gd name="T36" fmla="*/ 18 w 141"/>
                <a:gd name="T37" fmla="*/ 210 h 230"/>
                <a:gd name="T38" fmla="*/ 18 w 141"/>
                <a:gd name="T39" fmla="*/ 208 h 230"/>
                <a:gd name="T40" fmla="*/ 18 w 141"/>
                <a:gd name="T41" fmla="*/ 199 h 230"/>
                <a:gd name="T42" fmla="*/ 19 w 141"/>
                <a:gd name="T43" fmla="*/ 188 h 230"/>
                <a:gd name="T44" fmla="*/ 20 w 141"/>
                <a:gd name="T45" fmla="*/ 185 h 230"/>
                <a:gd name="T46" fmla="*/ 21 w 141"/>
                <a:gd name="T47" fmla="*/ 192 h 230"/>
                <a:gd name="T48" fmla="*/ 24 w 141"/>
                <a:gd name="T49" fmla="*/ 198 h 230"/>
                <a:gd name="T50" fmla="*/ 22 w 141"/>
                <a:gd name="T51" fmla="*/ 204 h 230"/>
                <a:gd name="T52" fmla="*/ 27 w 141"/>
                <a:gd name="T53" fmla="*/ 212 h 230"/>
                <a:gd name="T54" fmla="*/ 29 w 141"/>
                <a:gd name="T55" fmla="*/ 219 h 230"/>
                <a:gd name="T56" fmla="*/ 28 w 141"/>
                <a:gd name="T57" fmla="*/ 224 h 230"/>
                <a:gd name="T58" fmla="*/ 19 w 141"/>
                <a:gd name="T59" fmla="*/ 228 h 230"/>
                <a:gd name="T60" fmla="*/ 24 w 141"/>
                <a:gd name="T61" fmla="*/ 228 h 230"/>
                <a:gd name="T62" fmla="*/ 30 w 141"/>
                <a:gd name="T63" fmla="*/ 227 h 230"/>
                <a:gd name="T64" fmla="*/ 41 w 141"/>
                <a:gd name="T65" fmla="*/ 222 h 230"/>
                <a:gd name="T66" fmla="*/ 38 w 141"/>
                <a:gd name="T67" fmla="*/ 21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1" h="230">
                  <a:moveTo>
                    <a:pt x="38" y="218"/>
                  </a:moveTo>
                  <a:cubicBezTo>
                    <a:pt x="38" y="215"/>
                    <a:pt x="44" y="216"/>
                    <a:pt x="43" y="213"/>
                  </a:cubicBezTo>
                  <a:cubicBezTo>
                    <a:pt x="43" y="210"/>
                    <a:pt x="40" y="208"/>
                    <a:pt x="40" y="205"/>
                  </a:cubicBezTo>
                  <a:cubicBezTo>
                    <a:pt x="40" y="202"/>
                    <a:pt x="41" y="191"/>
                    <a:pt x="37" y="190"/>
                  </a:cubicBezTo>
                  <a:cubicBezTo>
                    <a:pt x="137" y="184"/>
                    <a:pt x="137" y="184"/>
                    <a:pt x="137" y="184"/>
                  </a:cubicBezTo>
                  <a:cubicBezTo>
                    <a:pt x="138" y="175"/>
                    <a:pt x="133" y="166"/>
                    <a:pt x="132" y="154"/>
                  </a:cubicBezTo>
                  <a:cubicBezTo>
                    <a:pt x="130" y="142"/>
                    <a:pt x="132" y="129"/>
                    <a:pt x="137" y="126"/>
                  </a:cubicBezTo>
                  <a:cubicBezTo>
                    <a:pt x="141" y="122"/>
                    <a:pt x="138" y="116"/>
                    <a:pt x="138" y="116"/>
                  </a:cubicBezTo>
                  <a:cubicBezTo>
                    <a:pt x="123" y="90"/>
                    <a:pt x="123" y="90"/>
                    <a:pt x="123" y="90"/>
                  </a:cubicBezTo>
                  <a:cubicBezTo>
                    <a:pt x="104" y="0"/>
                    <a:pt x="104" y="0"/>
                    <a:pt x="104" y="0"/>
                  </a:cubicBezTo>
                  <a:cubicBezTo>
                    <a:pt x="64" y="6"/>
                    <a:pt x="2" y="7"/>
                    <a:pt x="2" y="7"/>
                  </a:cubicBezTo>
                  <a:cubicBezTo>
                    <a:pt x="2" y="11"/>
                    <a:pt x="5" y="13"/>
                    <a:pt x="5" y="13"/>
                  </a:cubicBezTo>
                  <a:cubicBezTo>
                    <a:pt x="0" y="155"/>
                    <a:pt x="0" y="155"/>
                    <a:pt x="0" y="155"/>
                  </a:cubicBezTo>
                  <a:cubicBezTo>
                    <a:pt x="5" y="224"/>
                    <a:pt x="5" y="224"/>
                    <a:pt x="5" y="224"/>
                  </a:cubicBezTo>
                  <a:cubicBezTo>
                    <a:pt x="8" y="224"/>
                    <a:pt x="10" y="224"/>
                    <a:pt x="11" y="222"/>
                  </a:cubicBezTo>
                  <a:cubicBezTo>
                    <a:pt x="12" y="221"/>
                    <a:pt x="13" y="222"/>
                    <a:pt x="15" y="223"/>
                  </a:cubicBezTo>
                  <a:cubicBezTo>
                    <a:pt x="16" y="223"/>
                    <a:pt x="19" y="222"/>
                    <a:pt x="19" y="220"/>
                  </a:cubicBezTo>
                  <a:cubicBezTo>
                    <a:pt x="19" y="218"/>
                    <a:pt x="20" y="217"/>
                    <a:pt x="19" y="216"/>
                  </a:cubicBezTo>
                  <a:cubicBezTo>
                    <a:pt x="17" y="215"/>
                    <a:pt x="18" y="210"/>
                    <a:pt x="18" y="210"/>
                  </a:cubicBezTo>
                  <a:cubicBezTo>
                    <a:pt x="18" y="210"/>
                    <a:pt x="17" y="210"/>
                    <a:pt x="18" y="208"/>
                  </a:cubicBezTo>
                  <a:cubicBezTo>
                    <a:pt x="20" y="206"/>
                    <a:pt x="20" y="203"/>
                    <a:pt x="18" y="199"/>
                  </a:cubicBezTo>
                  <a:cubicBezTo>
                    <a:pt x="16" y="195"/>
                    <a:pt x="15" y="192"/>
                    <a:pt x="19" y="188"/>
                  </a:cubicBezTo>
                  <a:cubicBezTo>
                    <a:pt x="19" y="188"/>
                    <a:pt x="20" y="187"/>
                    <a:pt x="20" y="185"/>
                  </a:cubicBezTo>
                  <a:cubicBezTo>
                    <a:pt x="20" y="185"/>
                    <a:pt x="20" y="189"/>
                    <a:pt x="21" y="192"/>
                  </a:cubicBezTo>
                  <a:cubicBezTo>
                    <a:pt x="22" y="194"/>
                    <a:pt x="24" y="197"/>
                    <a:pt x="24" y="198"/>
                  </a:cubicBezTo>
                  <a:cubicBezTo>
                    <a:pt x="24" y="199"/>
                    <a:pt x="22" y="202"/>
                    <a:pt x="22" y="204"/>
                  </a:cubicBezTo>
                  <a:cubicBezTo>
                    <a:pt x="23" y="207"/>
                    <a:pt x="27" y="210"/>
                    <a:pt x="27" y="212"/>
                  </a:cubicBezTo>
                  <a:cubicBezTo>
                    <a:pt x="27" y="214"/>
                    <a:pt x="27" y="219"/>
                    <a:pt x="29" y="219"/>
                  </a:cubicBezTo>
                  <a:cubicBezTo>
                    <a:pt x="30" y="220"/>
                    <a:pt x="33" y="222"/>
                    <a:pt x="28" y="224"/>
                  </a:cubicBezTo>
                  <a:cubicBezTo>
                    <a:pt x="23" y="226"/>
                    <a:pt x="19" y="227"/>
                    <a:pt x="19" y="228"/>
                  </a:cubicBezTo>
                  <a:cubicBezTo>
                    <a:pt x="19" y="230"/>
                    <a:pt x="22" y="229"/>
                    <a:pt x="24" y="228"/>
                  </a:cubicBezTo>
                  <a:cubicBezTo>
                    <a:pt x="26" y="228"/>
                    <a:pt x="27" y="227"/>
                    <a:pt x="30" y="227"/>
                  </a:cubicBezTo>
                  <a:cubicBezTo>
                    <a:pt x="33" y="226"/>
                    <a:pt x="41" y="226"/>
                    <a:pt x="41" y="222"/>
                  </a:cubicBezTo>
                  <a:cubicBezTo>
                    <a:pt x="41" y="222"/>
                    <a:pt x="38" y="221"/>
                    <a:pt x="38" y="21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38" name="Freeform 1037"/>
            <p:cNvSpPr>
              <a:spLocks/>
            </p:cNvSpPr>
            <p:nvPr/>
          </p:nvSpPr>
          <p:spPr bwMode="auto">
            <a:xfrm>
              <a:off x="3950616" y="2467232"/>
              <a:ext cx="733299" cy="572424"/>
            </a:xfrm>
            <a:custGeom>
              <a:avLst/>
              <a:gdLst>
                <a:gd name="T0" fmla="*/ 213 w 322"/>
                <a:gd name="T1" fmla="*/ 10 h 259"/>
                <a:gd name="T2" fmla="*/ 3 w 322"/>
                <a:gd name="T3" fmla="*/ 25 h 259"/>
                <a:gd name="T4" fmla="*/ 15 w 322"/>
                <a:gd name="T5" fmla="*/ 37 h 259"/>
                <a:gd name="T6" fmla="*/ 22 w 322"/>
                <a:gd name="T7" fmla="*/ 26 h 259"/>
                <a:gd name="T8" fmla="*/ 39 w 322"/>
                <a:gd name="T9" fmla="*/ 39 h 259"/>
                <a:gd name="T10" fmla="*/ 38 w 322"/>
                <a:gd name="T11" fmla="*/ 34 h 259"/>
                <a:gd name="T12" fmla="*/ 44 w 322"/>
                <a:gd name="T13" fmla="*/ 35 h 259"/>
                <a:gd name="T14" fmla="*/ 75 w 322"/>
                <a:gd name="T15" fmla="*/ 41 h 259"/>
                <a:gd name="T16" fmla="*/ 88 w 322"/>
                <a:gd name="T17" fmla="*/ 44 h 259"/>
                <a:gd name="T18" fmla="*/ 89 w 322"/>
                <a:gd name="T19" fmla="*/ 57 h 259"/>
                <a:gd name="T20" fmla="*/ 103 w 322"/>
                <a:gd name="T21" fmla="*/ 61 h 259"/>
                <a:gd name="T22" fmla="*/ 113 w 322"/>
                <a:gd name="T23" fmla="*/ 62 h 259"/>
                <a:gd name="T24" fmla="*/ 121 w 322"/>
                <a:gd name="T25" fmla="*/ 54 h 259"/>
                <a:gd name="T26" fmla="*/ 138 w 322"/>
                <a:gd name="T27" fmla="*/ 41 h 259"/>
                <a:gd name="T28" fmla="*/ 157 w 322"/>
                <a:gd name="T29" fmla="*/ 53 h 259"/>
                <a:gd name="T30" fmla="*/ 172 w 322"/>
                <a:gd name="T31" fmla="*/ 65 h 259"/>
                <a:gd name="T32" fmla="*/ 197 w 322"/>
                <a:gd name="T33" fmla="*/ 77 h 259"/>
                <a:gd name="T34" fmla="*/ 206 w 322"/>
                <a:gd name="T35" fmla="*/ 108 h 259"/>
                <a:gd name="T36" fmla="*/ 200 w 322"/>
                <a:gd name="T37" fmla="*/ 139 h 259"/>
                <a:gd name="T38" fmla="*/ 206 w 322"/>
                <a:gd name="T39" fmla="*/ 131 h 259"/>
                <a:gd name="T40" fmla="*/ 217 w 322"/>
                <a:gd name="T41" fmla="*/ 133 h 259"/>
                <a:gd name="T42" fmla="*/ 220 w 322"/>
                <a:gd name="T43" fmla="*/ 154 h 259"/>
                <a:gd name="T44" fmla="*/ 209 w 322"/>
                <a:gd name="T45" fmla="*/ 158 h 259"/>
                <a:gd name="T46" fmla="*/ 214 w 322"/>
                <a:gd name="T47" fmla="*/ 173 h 259"/>
                <a:gd name="T48" fmla="*/ 228 w 322"/>
                <a:gd name="T49" fmla="*/ 183 h 259"/>
                <a:gd name="T50" fmla="*/ 237 w 322"/>
                <a:gd name="T51" fmla="*/ 185 h 259"/>
                <a:gd name="T52" fmla="*/ 229 w 322"/>
                <a:gd name="T53" fmla="*/ 195 h 259"/>
                <a:gd name="T54" fmla="*/ 244 w 322"/>
                <a:gd name="T55" fmla="*/ 201 h 259"/>
                <a:gd name="T56" fmla="*/ 258 w 322"/>
                <a:gd name="T57" fmla="*/ 218 h 259"/>
                <a:gd name="T58" fmla="*/ 267 w 322"/>
                <a:gd name="T59" fmla="*/ 226 h 259"/>
                <a:gd name="T60" fmla="*/ 281 w 322"/>
                <a:gd name="T61" fmla="*/ 235 h 259"/>
                <a:gd name="T62" fmla="*/ 279 w 322"/>
                <a:gd name="T63" fmla="*/ 244 h 259"/>
                <a:gd name="T64" fmla="*/ 279 w 322"/>
                <a:gd name="T65" fmla="*/ 251 h 259"/>
                <a:gd name="T66" fmla="*/ 292 w 322"/>
                <a:gd name="T67" fmla="*/ 256 h 259"/>
                <a:gd name="T68" fmla="*/ 313 w 322"/>
                <a:gd name="T69" fmla="*/ 244 h 259"/>
                <a:gd name="T70" fmla="*/ 316 w 322"/>
                <a:gd name="T71" fmla="*/ 214 h 259"/>
                <a:gd name="T72" fmla="*/ 320 w 322"/>
                <a:gd name="T73" fmla="*/ 188 h 259"/>
                <a:gd name="T74" fmla="*/ 315 w 322"/>
                <a:gd name="T75" fmla="*/ 176 h 259"/>
                <a:gd name="T76" fmla="*/ 303 w 322"/>
                <a:gd name="T77" fmla="*/ 149 h 259"/>
                <a:gd name="T78" fmla="*/ 311 w 322"/>
                <a:gd name="T79" fmla="*/ 152 h 259"/>
                <a:gd name="T80" fmla="*/ 297 w 322"/>
                <a:gd name="T81" fmla="*/ 129 h 259"/>
                <a:gd name="T82" fmla="*/ 293 w 322"/>
                <a:gd name="T83" fmla="*/ 122 h 259"/>
                <a:gd name="T84" fmla="*/ 289 w 322"/>
                <a:gd name="T85" fmla="*/ 117 h 259"/>
                <a:gd name="T86" fmla="*/ 273 w 322"/>
                <a:gd name="T87" fmla="*/ 92 h 259"/>
                <a:gd name="T88" fmla="*/ 281 w 322"/>
                <a:gd name="T89" fmla="*/ 85 h 259"/>
                <a:gd name="T90" fmla="*/ 265 w 322"/>
                <a:gd name="T91" fmla="*/ 76 h 259"/>
                <a:gd name="T92" fmla="*/ 270 w 322"/>
                <a:gd name="T93" fmla="*/ 72 h 259"/>
                <a:gd name="T94" fmla="*/ 257 w 322"/>
                <a:gd name="T95" fmla="*/ 52 h 259"/>
                <a:gd name="T96" fmla="*/ 248 w 322"/>
                <a:gd name="T97" fmla="*/ 20 h 259"/>
                <a:gd name="T98" fmla="*/ 244 w 322"/>
                <a:gd name="T99" fmla="*/ 1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2" h="259">
                  <a:moveTo>
                    <a:pt x="226" y="0"/>
                  </a:moveTo>
                  <a:cubicBezTo>
                    <a:pt x="223" y="0"/>
                    <a:pt x="223" y="6"/>
                    <a:pt x="223" y="6"/>
                  </a:cubicBezTo>
                  <a:cubicBezTo>
                    <a:pt x="223" y="6"/>
                    <a:pt x="222" y="15"/>
                    <a:pt x="217" y="16"/>
                  </a:cubicBezTo>
                  <a:cubicBezTo>
                    <a:pt x="213" y="18"/>
                    <a:pt x="213" y="10"/>
                    <a:pt x="213" y="10"/>
                  </a:cubicBezTo>
                  <a:cubicBezTo>
                    <a:pt x="106" y="14"/>
                    <a:pt x="106" y="14"/>
                    <a:pt x="106" y="14"/>
                  </a:cubicBezTo>
                  <a:cubicBezTo>
                    <a:pt x="100" y="4"/>
                    <a:pt x="100" y="4"/>
                    <a:pt x="100" y="4"/>
                  </a:cubicBezTo>
                  <a:cubicBezTo>
                    <a:pt x="0" y="10"/>
                    <a:pt x="0" y="10"/>
                    <a:pt x="0" y="10"/>
                  </a:cubicBezTo>
                  <a:cubicBezTo>
                    <a:pt x="4" y="11"/>
                    <a:pt x="3" y="22"/>
                    <a:pt x="3" y="25"/>
                  </a:cubicBezTo>
                  <a:cubicBezTo>
                    <a:pt x="3" y="28"/>
                    <a:pt x="6" y="30"/>
                    <a:pt x="6" y="33"/>
                  </a:cubicBezTo>
                  <a:cubicBezTo>
                    <a:pt x="7" y="36"/>
                    <a:pt x="1" y="35"/>
                    <a:pt x="1" y="38"/>
                  </a:cubicBezTo>
                  <a:cubicBezTo>
                    <a:pt x="1" y="41"/>
                    <a:pt x="4" y="42"/>
                    <a:pt x="4" y="42"/>
                  </a:cubicBezTo>
                  <a:cubicBezTo>
                    <a:pt x="4" y="42"/>
                    <a:pt x="15" y="42"/>
                    <a:pt x="15" y="37"/>
                  </a:cubicBezTo>
                  <a:cubicBezTo>
                    <a:pt x="14" y="32"/>
                    <a:pt x="12" y="31"/>
                    <a:pt x="14" y="30"/>
                  </a:cubicBezTo>
                  <a:cubicBezTo>
                    <a:pt x="15" y="30"/>
                    <a:pt x="15" y="33"/>
                    <a:pt x="17" y="33"/>
                  </a:cubicBezTo>
                  <a:cubicBezTo>
                    <a:pt x="18" y="33"/>
                    <a:pt x="19" y="32"/>
                    <a:pt x="19" y="30"/>
                  </a:cubicBezTo>
                  <a:cubicBezTo>
                    <a:pt x="20" y="27"/>
                    <a:pt x="20" y="26"/>
                    <a:pt x="22" y="26"/>
                  </a:cubicBezTo>
                  <a:cubicBezTo>
                    <a:pt x="23" y="26"/>
                    <a:pt x="26" y="28"/>
                    <a:pt x="24" y="31"/>
                  </a:cubicBezTo>
                  <a:cubicBezTo>
                    <a:pt x="21" y="34"/>
                    <a:pt x="18" y="36"/>
                    <a:pt x="18" y="39"/>
                  </a:cubicBezTo>
                  <a:cubicBezTo>
                    <a:pt x="18" y="42"/>
                    <a:pt x="22" y="44"/>
                    <a:pt x="26" y="44"/>
                  </a:cubicBezTo>
                  <a:cubicBezTo>
                    <a:pt x="31" y="43"/>
                    <a:pt x="39" y="43"/>
                    <a:pt x="39" y="39"/>
                  </a:cubicBezTo>
                  <a:cubicBezTo>
                    <a:pt x="39" y="36"/>
                    <a:pt x="32" y="38"/>
                    <a:pt x="29" y="39"/>
                  </a:cubicBezTo>
                  <a:cubicBezTo>
                    <a:pt x="27" y="39"/>
                    <a:pt x="23" y="39"/>
                    <a:pt x="23" y="38"/>
                  </a:cubicBezTo>
                  <a:cubicBezTo>
                    <a:pt x="23" y="36"/>
                    <a:pt x="27" y="35"/>
                    <a:pt x="31" y="35"/>
                  </a:cubicBezTo>
                  <a:cubicBezTo>
                    <a:pt x="34" y="35"/>
                    <a:pt x="38" y="34"/>
                    <a:pt x="38" y="34"/>
                  </a:cubicBezTo>
                  <a:cubicBezTo>
                    <a:pt x="38" y="34"/>
                    <a:pt x="40" y="29"/>
                    <a:pt x="44" y="29"/>
                  </a:cubicBezTo>
                  <a:cubicBezTo>
                    <a:pt x="48" y="28"/>
                    <a:pt x="56" y="29"/>
                    <a:pt x="55" y="32"/>
                  </a:cubicBezTo>
                  <a:cubicBezTo>
                    <a:pt x="55" y="34"/>
                    <a:pt x="52" y="35"/>
                    <a:pt x="50" y="35"/>
                  </a:cubicBezTo>
                  <a:cubicBezTo>
                    <a:pt x="49" y="34"/>
                    <a:pt x="44" y="34"/>
                    <a:pt x="44" y="35"/>
                  </a:cubicBezTo>
                  <a:cubicBezTo>
                    <a:pt x="44" y="37"/>
                    <a:pt x="47" y="39"/>
                    <a:pt x="50" y="39"/>
                  </a:cubicBezTo>
                  <a:cubicBezTo>
                    <a:pt x="54" y="38"/>
                    <a:pt x="59" y="35"/>
                    <a:pt x="62" y="36"/>
                  </a:cubicBezTo>
                  <a:cubicBezTo>
                    <a:pt x="65" y="37"/>
                    <a:pt x="69" y="40"/>
                    <a:pt x="70" y="42"/>
                  </a:cubicBezTo>
                  <a:cubicBezTo>
                    <a:pt x="72" y="44"/>
                    <a:pt x="76" y="45"/>
                    <a:pt x="75" y="41"/>
                  </a:cubicBezTo>
                  <a:cubicBezTo>
                    <a:pt x="74" y="38"/>
                    <a:pt x="75" y="33"/>
                    <a:pt x="79" y="33"/>
                  </a:cubicBezTo>
                  <a:cubicBezTo>
                    <a:pt x="83" y="33"/>
                    <a:pt x="82" y="36"/>
                    <a:pt x="82" y="37"/>
                  </a:cubicBezTo>
                  <a:cubicBezTo>
                    <a:pt x="81" y="38"/>
                    <a:pt x="81" y="42"/>
                    <a:pt x="83" y="42"/>
                  </a:cubicBezTo>
                  <a:cubicBezTo>
                    <a:pt x="85" y="42"/>
                    <a:pt x="88" y="42"/>
                    <a:pt x="88" y="44"/>
                  </a:cubicBezTo>
                  <a:cubicBezTo>
                    <a:pt x="88" y="45"/>
                    <a:pt x="87" y="47"/>
                    <a:pt x="84" y="46"/>
                  </a:cubicBezTo>
                  <a:cubicBezTo>
                    <a:pt x="82" y="44"/>
                    <a:pt x="78" y="43"/>
                    <a:pt x="78" y="43"/>
                  </a:cubicBezTo>
                  <a:cubicBezTo>
                    <a:pt x="78" y="43"/>
                    <a:pt x="79" y="46"/>
                    <a:pt x="80" y="48"/>
                  </a:cubicBezTo>
                  <a:cubicBezTo>
                    <a:pt x="82" y="49"/>
                    <a:pt x="89" y="53"/>
                    <a:pt x="89" y="57"/>
                  </a:cubicBezTo>
                  <a:cubicBezTo>
                    <a:pt x="89" y="60"/>
                    <a:pt x="89" y="63"/>
                    <a:pt x="89" y="63"/>
                  </a:cubicBezTo>
                  <a:cubicBezTo>
                    <a:pt x="89" y="63"/>
                    <a:pt x="89" y="67"/>
                    <a:pt x="92" y="66"/>
                  </a:cubicBezTo>
                  <a:cubicBezTo>
                    <a:pt x="95" y="64"/>
                    <a:pt x="97" y="63"/>
                    <a:pt x="99" y="63"/>
                  </a:cubicBezTo>
                  <a:cubicBezTo>
                    <a:pt x="102" y="63"/>
                    <a:pt x="103" y="61"/>
                    <a:pt x="103" y="61"/>
                  </a:cubicBezTo>
                  <a:cubicBezTo>
                    <a:pt x="103" y="61"/>
                    <a:pt x="104" y="60"/>
                    <a:pt x="106" y="60"/>
                  </a:cubicBezTo>
                  <a:cubicBezTo>
                    <a:pt x="107" y="61"/>
                    <a:pt x="110" y="59"/>
                    <a:pt x="111" y="58"/>
                  </a:cubicBezTo>
                  <a:cubicBezTo>
                    <a:pt x="111" y="57"/>
                    <a:pt x="114" y="57"/>
                    <a:pt x="114" y="59"/>
                  </a:cubicBezTo>
                  <a:cubicBezTo>
                    <a:pt x="114" y="60"/>
                    <a:pt x="114" y="60"/>
                    <a:pt x="113" y="62"/>
                  </a:cubicBezTo>
                  <a:cubicBezTo>
                    <a:pt x="111" y="63"/>
                    <a:pt x="108" y="65"/>
                    <a:pt x="109" y="66"/>
                  </a:cubicBezTo>
                  <a:cubicBezTo>
                    <a:pt x="111" y="67"/>
                    <a:pt x="114" y="67"/>
                    <a:pt x="117" y="64"/>
                  </a:cubicBezTo>
                  <a:cubicBezTo>
                    <a:pt x="119" y="62"/>
                    <a:pt x="121" y="60"/>
                    <a:pt x="119" y="58"/>
                  </a:cubicBezTo>
                  <a:cubicBezTo>
                    <a:pt x="119" y="58"/>
                    <a:pt x="122" y="56"/>
                    <a:pt x="121" y="54"/>
                  </a:cubicBezTo>
                  <a:cubicBezTo>
                    <a:pt x="120" y="52"/>
                    <a:pt x="126" y="51"/>
                    <a:pt x="128" y="52"/>
                  </a:cubicBezTo>
                  <a:cubicBezTo>
                    <a:pt x="131" y="52"/>
                    <a:pt x="133" y="52"/>
                    <a:pt x="132" y="48"/>
                  </a:cubicBezTo>
                  <a:cubicBezTo>
                    <a:pt x="132" y="45"/>
                    <a:pt x="132" y="43"/>
                    <a:pt x="134" y="43"/>
                  </a:cubicBezTo>
                  <a:cubicBezTo>
                    <a:pt x="137" y="42"/>
                    <a:pt x="138" y="42"/>
                    <a:pt x="138" y="41"/>
                  </a:cubicBezTo>
                  <a:cubicBezTo>
                    <a:pt x="138" y="39"/>
                    <a:pt x="141" y="39"/>
                    <a:pt x="143" y="40"/>
                  </a:cubicBezTo>
                  <a:cubicBezTo>
                    <a:pt x="145" y="41"/>
                    <a:pt x="147" y="42"/>
                    <a:pt x="149" y="42"/>
                  </a:cubicBezTo>
                  <a:cubicBezTo>
                    <a:pt x="150" y="42"/>
                    <a:pt x="154" y="40"/>
                    <a:pt x="154" y="44"/>
                  </a:cubicBezTo>
                  <a:cubicBezTo>
                    <a:pt x="154" y="47"/>
                    <a:pt x="153" y="52"/>
                    <a:pt x="157" y="53"/>
                  </a:cubicBezTo>
                  <a:cubicBezTo>
                    <a:pt x="161" y="53"/>
                    <a:pt x="161" y="53"/>
                    <a:pt x="163" y="54"/>
                  </a:cubicBezTo>
                  <a:cubicBezTo>
                    <a:pt x="165" y="56"/>
                    <a:pt x="167" y="54"/>
                    <a:pt x="168" y="54"/>
                  </a:cubicBezTo>
                  <a:cubicBezTo>
                    <a:pt x="168" y="54"/>
                    <a:pt x="172" y="54"/>
                    <a:pt x="171" y="57"/>
                  </a:cubicBezTo>
                  <a:cubicBezTo>
                    <a:pt x="169" y="59"/>
                    <a:pt x="168" y="62"/>
                    <a:pt x="172" y="65"/>
                  </a:cubicBezTo>
                  <a:cubicBezTo>
                    <a:pt x="177" y="68"/>
                    <a:pt x="182" y="68"/>
                    <a:pt x="182" y="72"/>
                  </a:cubicBezTo>
                  <a:cubicBezTo>
                    <a:pt x="182" y="76"/>
                    <a:pt x="182" y="82"/>
                    <a:pt x="182" y="82"/>
                  </a:cubicBezTo>
                  <a:cubicBezTo>
                    <a:pt x="182" y="82"/>
                    <a:pt x="190" y="82"/>
                    <a:pt x="194" y="78"/>
                  </a:cubicBezTo>
                  <a:cubicBezTo>
                    <a:pt x="194" y="78"/>
                    <a:pt x="195" y="76"/>
                    <a:pt x="197" y="77"/>
                  </a:cubicBezTo>
                  <a:cubicBezTo>
                    <a:pt x="198" y="78"/>
                    <a:pt x="199" y="79"/>
                    <a:pt x="198" y="81"/>
                  </a:cubicBezTo>
                  <a:cubicBezTo>
                    <a:pt x="196" y="83"/>
                    <a:pt x="198" y="85"/>
                    <a:pt x="199" y="87"/>
                  </a:cubicBezTo>
                  <a:cubicBezTo>
                    <a:pt x="201" y="88"/>
                    <a:pt x="204" y="90"/>
                    <a:pt x="205" y="95"/>
                  </a:cubicBezTo>
                  <a:cubicBezTo>
                    <a:pt x="205" y="100"/>
                    <a:pt x="206" y="104"/>
                    <a:pt x="206" y="108"/>
                  </a:cubicBezTo>
                  <a:cubicBezTo>
                    <a:pt x="205" y="111"/>
                    <a:pt x="205" y="113"/>
                    <a:pt x="203" y="116"/>
                  </a:cubicBezTo>
                  <a:cubicBezTo>
                    <a:pt x="201" y="120"/>
                    <a:pt x="200" y="122"/>
                    <a:pt x="199" y="125"/>
                  </a:cubicBezTo>
                  <a:cubicBezTo>
                    <a:pt x="198" y="128"/>
                    <a:pt x="197" y="129"/>
                    <a:pt x="197" y="132"/>
                  </a:cubicBezTo>
                  <a:cubicBezTo>
                    <a:pt x="198" y="135"/>
                    <a:pt x="197" y="138"/>
                    <a:pt x="200" y="139"/>
                  </a:cubicBezTo>
                  <a:cubicBezTo>
                    <a:pt x="203" y="140"/>
                    <a:pt x="205" y="141"/>
                    <a:pt x="205" y="142"/>
                  </a:cubicBezTo>
                  <a:cubicBezTo>
                    <a:pt x="205" y="144"/>
                    <a:pt x="206" y="147"/>
                    <a:pt x="208" y="147"/>
                  </a:cubicBezTo>
                  <a:cubicBezTo>
                    <a:pt x="210" y="147"/>
                    <a:pt x="212" y="143"/>
                    <a:pt x="210" y="139"/>
                  </a:cubicBezTo>
                  <a:cubicBezTo>
                    <a:pt x="207" y="135"/>
                    <a:pt x="206" y="133"/>
                    <a:pt x="206" y="131"/>
                  </a:cubicBezTo>
                  <a:cubicBezTo>
                    <a:pt x="205" y="128"/>
                    <a:pt x="208" y="127"/>
                    <a:pt x="210" y="129"/>
                  </a:cubicBezTo>
                  <a:cubicBezTo>
                    <a:pt x="211" y="131"/>
                    <a:pt x="211" y="138"/>
                    <a:pt x="213" y="139"/>
                  </a:cubicBezTo>
                  <a:cubicBezTo>
                    <a:pt x="215" y="139"/>
                    <a:pt x="215" y="138"/>
                    <a:pt x="215" y="136"/>
                  </a:cubicBezTo>
                  <a:cubicBezTo>
                    <a:pt x="215" y="135"/>
                    <a:pt x="215" y="133"/>
                    <a:pt x="217" y="133"/>
                  </a:cubicBezTo>
                  <a:cubicBezTo>
                    <a:pt x="218" y="133"/>
                    <a:pt x="220" y="135"/>
                    <a:pt x="220" y="139"/>
                  </a:cubicBezTo>
                  <a:cubicBezTo>
                    <a:pt x="220" y="142"/>
                    <a:pt x="218" y="144"/>
                    <a:pt x="217" y="146"/>
                  </a:cubicBezTo>
                  <a:cubicBezTo>
                    <a:pt x="217" y="147"/>
                    <a:pt x="216" y="149"/>
                    <a:pt x="218" y="150"/>
                  </a:cubicBezTo>
                  <a:cubicBezTo>
                    <a:pt x="221" y="151"/>
                    <a:pt x="223" y="153"/>
                    <a:pt x="220" y="154"/>
                  </a:cubicBezTo>
                  <a:cubicBezTo>
                    <a:pt x="218" y="155"/>
                    <a:pt x="217" y="152"/>
                    <a:pt x="216" y="154"/>
                  </a:cubicBezTo>
                  <a:cubicBezTo>
                    <a:pt x="216" y="156"/>
                    <a:pt x="216" y="157"/>
                    <a:pt x="214" y="157"/>
                  </a:cubicBezTo>
                  <a:cubicBezTo>
                    <a:pt x="213" y="156"/>
                    <a:pt x="210" y="155"/>
                    <a:pt x="208" y="155"/>
                  </a:cubicBezTo>
                  <a:cubicBezTo>
                    <a:pt x="207" y="156"/>
                    <a:pt x="209" y="158"/>
                    <a:pt x="209" y="158"/>
                  </a:cubicBezTo>
                  <a:cubicBezTo>
                    <a:pt x="209" y="158"/>
                    <a:pt x="212" y="160"/>
                    <a:pt x="211" y="162"/>
                  </a:cubicBezTo>
                  <a:cubicBezTo>
                    <a:pt x="211" y="164"/>
                    <a:pt x="209" y="167"/>
                    <a:pt x="209" y="167"/>
                  </a:cubicBezTo>
                  <a:cubicBezTo>
                    <a:pt x="209" y="167"/>
                    <a:pt x="210" y="169"/>
                    <a:pt x="211" y="169"/>
                  </a:cubicBezTo>
                  <a:cubicBezTo>
                    <a:pt x="212" y="170"/>
                    <a:pt x="212" y="173"/>
                    <a:pt x="214" y="173"/>
                  </a:cubicBezTo>
                  <a:cubicBezTo>
                    <a:pt x="215" y="173"/>
                    <a:pt x="216" y="174"/>
                    <a:pt x="217" y="176"/>
                  </a:cubicBezTo>
                  <a:cubicBezTo>
                    <a:pt x="218" y="177"/>
                    <a:pt x="219" y="179"/>
                    <a:pt x="220" y="179"/>
                  </a:cubicBezTo>
                  <a:cubicBezTo>
                    <a:pt x="222" y="179"/>
                    <a:pt x="224" y="177"/>
                    <a:pt x="225" y="179"/>
                  </a:cubicBezTo>
                  <a:cubicBezTo>
                    <a:pt x="226" y="181"/>
                    <a:pt x="227" y="183"/>
                    <a:pt x="228" y="183"/>
                  </a:cubicBezTo>
                  <a:cubicBezTo>
                    <a:pt x="229" y="183"/>
                    <a:pt x="230" y="181"/>
                    <a:pt x="230" y="180"/>
                  </a:cubicBezTo>
                  <a:cubicBezTo>
                    <a:pt x="230" y="178"/>
                    <a:pt x="231" y="174"/>
                    <a:pt x="235" y="174"/>
                  </a:cubicBezTo>
                  <a:cubicBezTo>
                    <a:pt x="240" y="174"/>
                    <a:pt x="241" y="177"/>
                    <a:pt x="239" y="179"/>
                  </a:cubicBezTo>
                  <a:cubicBezTo>
                    <a:pt x="237" y="182"/>
                    <a:pt x="234" y="184"/>
                    <a:pt x="237" y="185"/>
                  </a:cubicBezTo>
                  <a:cubicBezTo>
                    <a:pt x="239" y="186"/>
                    <a:pt x="241" y="188"/>
                    <a:pt x="240" y="191"/>
                  </a:cubicBezTo>
                  <a:cubicBezTo>
                    <a:pt x="239" y="193"/>
                    <a:pt x="235" y="193"/>
                    <a:pt x="232" y="190"/>
                  </a:cubicBezTo>
                  <a:cubicBezTo>
                    <a:pt x="230" y="188"/>
                    <a:pt x="228" y="186"/>
                    <a:pt x="226" y="188"/>
                  </a:cubicBezTo>
                  <a:cubicBezTo>
                    <a:pt x="225" y="190"/>
                    <a:pt x="229" y="195"/>
                    <a:pt x="229" y="195"/>
                  </a:cubicBezTo>
                  <a:cubicBezTo>
                    <a:pt x="229" y="195"/>
                    <a:pt x="228" y="200"/>
                    <a:pt x="230" y="202"/>
                  </a:cubicBezTo>
                  <a:cubicBezTo>
                    <a:pt x="233" y="203"/>
                    <a:pt x="235" y="203"/>
                    <a:pt x="237" y="203"/>
                  </a:cubicBezTo>
                  <a:cubicBezTo>
                    <a:pt x="238" y="202"/>
                    <a:pt x="240" y="202"/>
                    <a:pt x="241" y="203"/>
                  </a:cubicBezTo>
                  <a:cubicBezTo>
                    <a:pt x="242" y="205"/>
                    <a:pt x="244" y="205"/>
                    <a:pt x="244" y="201"/>
                  </a:cubicBezTo>
                  <a:cubicBezTo>
                    <a:pt x="245" y="197"/>
                    <a:pt x="247" y="195"/>
                    <a:pt x="249" y="195"/>
                  </a:cubicBezTo>
                  <a:cubicBezTo>
                    <a:pt x="251" y="196"/>
                    <a:pt x="251" y="199"/>
                    <a:pt x="251" y="200"/>
                  </a:cubicBezTo>
                  <a:cubicBezTo>
                    <a:pt x="251" y="202"/>
                    <a:pt x="252" y="210"/>
                    <a:pt x="254" y="213"/>
                  </a:cubicBezTo>
                  <a:cubicBezTo>
                    <a:pt x="255" y="216"/>
                    <a:pt x="257" y="218"/>
                    <a:pt x="258" y="218"/>
                  </a:cubicBezTo>
                  <a:cubicBezTo>
                    <a:pt x="260" y="218"/>
                    <a:pt x="261" y="219"/>
                    <a:pt x="261" y="220"/>
                  </a:cubicBezTo>
                  <a:cubicBezTo>
                    <a:pt x="261" y="221"/>
                    <a:pt x="262" y="223"/>
                    <a:pt x="263" y="221"/>
                  </a:cubicBezTo>
                  <a:cubicBezTo>
                    <a:pt x="265" y="220"/>
                    <a:pt x="268" y="220"/>
                    <a:pt x="267" y="222"/>
                  </a:cubicBezTo>
                  <a:cubicBezTo>
                    <a:pt x="265" y="224"/>
                    <a:pt x="264" y="226"/>
                    <a:pt x="267" y="226"/>
                  </a:cubicBezTo>
                  <a:cubicBezTo>
                    <a:pt x="269" y="226"/>
                    <a:pt x="274" y="226"/>
                    <a:pt x="275" y="226"/>
                  </a:cubicBezTo>
                  <a:cubicBezTo>
                    <a:pt x="277" y="226"/>
                    <a:pt x="279" y="224"/>
                    <a:pt x="281" y="224"/>
                  </a:cubicBezTo>
                  <a:cubicBezTo>
                    <a:pt x="283" y="225"/>
                    <a:pt x="283" y="229"/>
                    <a:pt x="283" y="230"/>
                  </a:cubicBezTo>
                  <a:cubicBezTo>
                    <a:pt x="283" y="231"/>
                    <a:pt x="284" y="234"/>
                    <a:pt x="281" y="235"/>
                  </a:cubicBezTo>
                  <a:cubicBezTo>
                    <a:pt x="278" y="237"/>
                    <a:pt x="271" y="239"/>
                    <a:pt x="273" y="242"/>
                  </a:cubicBezTo>
                  <a:cubicBezTo>
                    <a:pt x="275" y="244"/>
                    <a:pt x="280" y="241"/>
                    <a:pt x="281" y="240"/>
                  </a:cubicBezTo>
                  <a:cubicBezTo>
                    <a:pt x="282" y="239"/>
                    <a:pt x="284" y="237"/>
                    <a:pt x="284" y="238"/>
                  </a:cubicBezTo>
                  <a:cubicBezTo>
                    <a:pt x="285" y="239"/>
                    <a:pt x="284" y="241"/>
                    <a:pt x="279" y="244"/>
                  </a:cubicBezTo>
                  <a:cubicBezTo>
                    <a:pt x="275" y="247"/>
                    <a:pt x="281" y="249"/>
                    <a:pt x="285" y="246"/>
                  </a:cubicBezTo>
                  <a:cubicBezTo>
                    <a:pt x="288" y="243"/>
                    <a:pt x="290" y="242"/>
                    <a:pt x="292" y="244"/>
                  </a:cubicBezTo>
                  <a:cubicBezTo>
                    <a:pt x="293" y="245"/>
                    <a:pt x="294" y="249"/>
                    <a:pt x="291" y="250"/>
                  </a:cubicBezTo>
                  <a:cubicBezTo>
                    <a:pt x="287" y="251"/>
                    <a:pt x="281" y="250"/>
                    <a:pt x="279" y="251"/>
                  </a:cubicBezTo>
                  <a:cubicBezTo>
                    <a:pt x="277" y="252"/>
                    <a:pt x="276" y="255"/>
                    <a:pt x="276" y="255"/>
                  </a:cubicBezTo>
                  <a:cubicBezTo>
                    <a:pt x="276" y="255"/>
                    <a:pt x="278" y="257"/>
                    <a:pt x="280" y="258"/>
                  </a:cubicBezTo>
                  <a:cubicBezTo>
                    <a:pt x="282" y="259"/>
                    <a:pt x="284" y="259"/>
                    <a:pt x="286" y="259"/>
                  </a:cubicBezTo>
                  <a:cubicBezTo>
                    <a:pt x="287" y="259"/>
                    <a:pt x="291" y="256"/>
                    <a:pt x="292" y="256"/>
                  </a:cubicBezTo>
                  <a:cubicBezTo>
                    <a:pt x="294" y="256"/>
                    <a:pt x="294" y="259"/>
                    <a:pt x="297" y="259"/>
                  </a:cubicBezTo>
                  <a:cubicBezTo>
                    <a:pt x="300" y="258"/>
                    <a:pt x="299" y="254"/>
                    <a:pt x="299" y="254"/>
                  </a:cubicBezTo>
                  <a:cubicBezTo>
                    <a:pt x="299" y="254"/>
                    <a:pt x="299" y="251"/>
                    <a:pt x="304" y="250"/>
                  </a:cubicBezTo>
                  <a:cubicBezTo>
                    <a:pt x="309" y="249"/>
                    <a:pt x="313" y="244"/>
                    <a:pt x="313" y="244"/>
                  </a:cubicBezTo>
                  <a:cubicBezTo>
                    <a:pt x="313" y="244"/>
                    <a:pt x="315" y="243"/>
                    <a:pt x="313" y="241"/>
                  </a:cubicBezTo>
                  <a:cubicBezTo>
                    <a:pt x="312" y="240"/>
                    <a:pt x="309" y="237"/>
                    <a:pt x="309" y="235"/>
                  </a:cubicBezTo>
                  <a:cubicBezTo>
                    <a:pt x="309" y="233"/>
                    <a:pt x="309" y="230"/>
                    <a:pt x="310" y="227"/>
                  </a:cubicBezTo>
                  <a:cubicBezTo>
                    <a:pt x="311" y="223"/>
                    <a:pt x="313" y="218"/>
                    <a:pt x="316" y="214"/>
                  </a:cubicBezTo>
                  <a:cubicBezTo>
                    <a:pt x="318" y="211"/>
                    <a:pt x="321" y="214"/>
                    <a:pt x="321" y="211"/>
                  </a:cubicBezTo>
                  <a:cubicBezTo>
                    <a:pt x="322" y="208"/>
                    <a:pt x="319" y="203"/>
                    <a:pt x="319" y="200"/>
                  </a:cubicBezTo>
                  <a:cubicBezTo>
                    <a:pt x="319" y="198"/>
                    <a:pt x="318" y="197"/>
                    <a:pt x="319" y="195"/>
                  </a:cubicBezTo>
                  <a:cubicBezTo>
                    <a:pt x="319" y="193"/>
                    <a:pt x="320" y="188"/>
                    <a:pt x="320" y="188"/>
                  </a:cubicBezTo>
                  <a:cubicBezTo>
                    <a:pt x="320" y="187"/>
                    <a:pt x="318" y="189"/>
                    <a:pt x="317" y="189"/>
                  </a:cubicBezTo>
                  <a:cubicBezTo>
                    <a:pt x="316" y="189"/>
                    <a:pt x="315" y="185"/>
                    <a:pt x="316" y="183"/>
                  </a:cubicBezTo>
                  <a:cubicBezTo>
                    <a:pt x="316" y="181"/>
                    <a:pt x="318" y="182"/>
                    <a:pt x="318" y="180"/>
                  </a:cubicBezTo>
                  <a:cubicBezTo>
                    <a:pt x="318" y="179"/>
                    <a:pt x="318" y="175"/>
                    <a:pt x="315" y="176"/>
                  </a:cubicBezTo>
                  <a:cubicBezTo>
                    <a:pt x="312" y="177"/>
                    <a:pt x="310" y="175"/>
                    <a:pt x="310" y="172"/>
                  </a:cubicBezTo>
                  <a:cubicBezTo>
                    <a:pt x="310" y="169"/>
                    <a:pt x="309" y="164"/>
                    <a:pt x="309" y="162"/>
                  </a:cubicBezTo>
                  <a:cubicBezTo>
                    <a:pt x="308" y="159"/>
                    <a:pt x="308" y="157"/>
                    <a:pt x="306" y="155"/>
                  </a:cubicBezTo>
                  <a:cubicBezTo>
                    <a:pt x="304" y="153"/>
                    <a:pt x="303" y="151"/>
                    <a:pt x="303" y="149"/>
                  </a:cubicBezTo>
                  <a:cubicBezTo>
                    <a:pt x="304" y="148"/>
                    <a:pt x="304" y="146"/>
                    <a:pt x="306" y="148"/>
                  </a:cubicBezTo>
                  <a:cubicBezTo>
                    <a:pt x="307" y="151"/>
                    <a:pt x="310" y="155"/>
                    <a:pt x="311" y="157"/>
                  </a:cubicBezTo>
                  <a:cubicBezTo>
                    <a:pt x="312" y="159"/>
                    <a:pt x="312" y="170"/>
                    <a:pt x="316" y="168"/>
                  </a:cubicBezTo>
                  <a:cubicBezTo>
                    <a:pt x="321" y="166"/>
                    <a:pt x="313" y="155"/>
                    <a:pt x="311" y="152"/>
                  </a:cubicBezTo>
                  <a:cubicBezTo>
                    <a:pt x="310" y="149"/>
                    <a:pt x="307" y="143"/>
                    <a:pt x="305" y="140"/>
                  </a:cubicBezTo>
                  <a:cubicBezTo>
                    <a:pt x="303" y="137"/>
                    <a:pt x="302" y="132"/>
                    <a:pt x="301" y="129"/>
                  </a:cubicBezTo>
                  <a:cubicBezTo>
                    <a:pt x="299" y="126"/>
                    <a:pt x="299" y="124"/>
                    <a:pt x="297" y="125"/>
                  </a:cubicBezTo>
                  <a:cubicBezTo>
                    <a:pt x="295" y="125"/>
                    <a:pt x="296" y="127"/>
                    <a:pt x="297" y="129"/>
                  </a:cubicBezTo>
                  <a:cubicBezTo>
                    <a:pt x="299" y="132"/>
                    <a:pt x="299" y="136"/>
                    <a:pt x="298" y="136"/>
                  </a:cubicBezTo>
                  <a:cubicBezTo>
                    <a:pt x="297" y="135"/>
                    <a:pt x="295" y="132"/>
                    <a:pt x="293" y="129"/>
                  </a:cubicBezTo>
                  <a:cubicBezTo>
                    <a:pt x="291" y="126"/>
                    <a:pt x="291" y="123"/>
                    <a:pt x="291" y="123"/>
                  </a:cubicBezTo>
                  <a:cubicBezTo>
                    <a:pt x="291" y="123"/>
                    <a:pt x="292" y="123"/>
                    <a:pt x="293" y="122"/>
                  </a:cubicBezTo>
                  <a:cubicBezTo>
                    <a:pt x="295" y="121"/>
                    <a:pt x="294" y="119"/>
                    <a:pt x="294" y="118"/>
                  </a:cubicBezTo>
                  <a:cubicBezTo>
                    <a:pt x="293" y="117"/>
                    <a:pt x="291" y="109"/>
                    <a:pt x="289" y="109"/>
                  </a:cubicBezTo>
                  <a:cubicBezTo>
                    <a:pt x="287" y="109"/>
                    <a:pt x="288" y="112"/>
                    <a:pt x="288" y="112"/>
                  </a:cubicBezTo>
                  <a:cubicBezTo>
                    <a:pt x="288" y="112"/>
                    <a:pt x="289" y="115"/>
                    <a:pt x="289" y="117"/>
                  </a:cubicBezTo>
                  <a:cubicBezTo>
                    <a:pt x="289" y="119"/>
                    <a:pt x="288" y="119"/>
                    <a:pt x="288" y="119"/>
                  </a:cubicBezTo>
                  <a:cubicBezTo>
                    <a:pt x="288" y="119"/>
                    <a:pt x="285" y="118"/>
                    <a:pt x="283" y="113"/>
                  </a:cubicBezTo>
                  <a:cubicBezTo>
                    <a:pt x="282" y="109"/>
                    <a:pt x="281" y="107"/>
                    <a:pt x="279" y="104"/>
                  </a:cubicBezTo>
                  <a:cubicBezTo>
                    <a:pt x="276" y="100"/>
                    <a:pt x="273" y="94"/>
                    <a:pt x="273" y="92"/>
                  </a:cubicBezTo>
                  <a:cubicBezTo>
                    <a:pt x="273" y="90"/>
                    <a:pt x="275" y="90"/>
                    <a:pt x="276" y="91"/>
                  </a:cubicBezTo>
                  <a:cubicBezTo>
                    <a:pt x="277" y="93"/>
                    <a:pt x="279" y="94"/>
                    <a:pt x="280" y="94"/>
                  </a:cubicBezTo>
                  <a:cubicBezTo>
                    <a:pt x="281" y="94"/>
                    <a:pt x="283" y="98"/>
                    <a:pt x="284" y="97"/>
                  </a:cubicBezTo>
                  <a:cubicBezTo>
                    <a:pt x="286" y="95"/>
                    <a:pt x="285" y="91"/>
                    <a:pt x="281" y="85"/>
                  </a:cubicBezTo>
                  <a:cubicBezTo>
                    <a:pt x="276" y="79"/>
                    <a:pt x="275" y="78"/>
                    <a:pt x="274" y="79"/>
                  </a:cubicBezTo>
                  <a:cubicBezTo>
                    <a:pt x="273" y="80"/>
                    <a:pt x="273" y="81"/>
                    <a:pt x="273" y="81"/>
                  </a:cubicBezTo>
                  <a:cubicBezTo>
                    <a:pt x="273" y="81"/>
                    <a:pt x="272" y="82"/>
                    <a:pt x="271" y="80"/>
                  </a:cubicBezTo>
                  <a:cubicBezTo>
                    <a:pt x="270" y="78"/>
                    <a:pt x="267" y="76"/>
                    <a:pt x="265" y="76"/>
                  </a:cubicBezTo>
                  <a:cubicBezTo>
                    <a:pt x="262" y="73"/>
                    <a:pt x="262" y="73"/>
                    <a:pt x="262" y="73"/>
                  </a:cubicBezTo>
                  <a:cubicBezTo>
                    <a:pt x="262" y="73"/>
                    <a:pt x="261" y="71"/>
                    <a:pt x="262" y="70"/>
                  </a:cubicBezTo>
                  <a:cubicBezTo>
                    <a:pt x="263" y="68"/>
                    <a:pt x="265" y="70"/>
                    <a:pt x="265" y="70"/>
                  </a:cubicBezTo>
                  <a:cubicBezTo>
                    <a:pt x="265" y="70"/>
                    <a:pt x="269" y="73"/>
                    <a:pt x="270" y="72"/>
                  </a:cubicBezTo>
                  <a:cubicBezTo>
                    <a:pt x="270" y="71"/>
                    <a:pt x="268" y="68"/>
                    <a:pt x="268" y="68"/>
                  </a:cubicBezTo>
                  <a:cubicBezTo>
                    <a:pt x="268" y="68"/>
                    <a:pt x="265" y="66"/>
                    <a:pt x="265" y="64"/>
                  </a:cubicBezTo>
                  <a:cubicBezTo>
                    <a:pt x="264" y="63"/>
                    <a:pt x="263" y="62"/>
                    <a:pt x="262" y="60"/>
                  </a:cubicBezTo>
                  <a:cubicBezTo>
                    <a:pt x="261" y="58"/>
                    <a:pt x="258" y="55"/>
                    <a:pt x="257" y="52"/>
                  </a:cubicBezTo>
                  <a:cubicBezTo>
                    <a:pt x="256" y="49"/>
                    <a:pt x="256" y="46"/>
                    <a:pt x="255" y="43"/>
                  </a:cubicBezTo>
                  <a:cubicBezTo>
                    <a:pt x="254" y="40"/>
                    <a:pt x="254" y="37"/>
                    <a:pt x="252" y="35"/>
                  </a:cubicBezTo>
                  <a:cubicBezTo>
                    <a:pt x="251" y="34"/>
                    <a:pt x="250" y="32"/>
                    <a:pt x="250" y="30"/>
                  </a:cubicBezTo>
                  <a:cubicBezTo>
                    <a:pt x="250" y="28"/>
                    <a:pt x="250" y="23"/>
                    <a:pt x="248" y="20"/>
                  </a:cubicBezTo>
                  <a:cubicBezTo>
                    <a:pt x="247" y="17"/>
                    <a:pt x="247" y="16"/>
                    <a:pt x="246" y="14"/>
                  </a:cubicBezTo>
                  <a:cubicBezTo>
                    <a:pt x="245" y="12"/>
                    <a:pt x="244" y="9"/>
                    <a:pt x="245" y="8"/>
                  </a:cubicBezTo>
                  <a:cubicBezTo>
                    <a:pt x="246" y="7"/>
                    <a:pt x="245" y="1"/>
                    <a:pt x="245" y="1"/>
                  </a:cubicBezTo>
                  <a:cubicBezTo>
                    <a:pt x="244" y="1"/>
                    <a:pt x="244" y="1"/>
                    <a:pt x="244" y="1"/>
                  </a:cubicBezTo>
                  <a:cubicBezTo>
                    <a:pt x="235" y="6"/>
                    <a:pt x="229" y="0"/>
                    <a:pt x="226" y="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39" name="Freeform 1038"/>
            <p:cNvSpPr>
              <a:spLocks/>
            </p:cNvSpPr>
            <p:nvPr/>
          </p:nvSpPr>
          <p:spPr bwMode="auto">
            <a:xfrm>
              <a:off x="4103738" y="2046091"/>
              <a:ext cx="441103" cy="460665"/>
            </a:xfrm>
            <a:custGeom>
              <a:avLst/>
              <a:gdLst>
                <a:gd name="T0" fmla="*/ 163 w 194"/>
                <a:gd name="T1" fmla="*/ 85 h 208"/>
                <a:gd name="T2" fmla="*/ 150 w 194"/>
                <a:gd name="T3" fmla="*/ 76 h 208"/>
                <a:gd name="T4" fmla="*/ 140 w 194"/>
                <a:gd name="T5" fmla="*/ 64 h 208"/>
                <a:gd name="T6" fmla="*/ 91 w 194"/>
                <a:gd name="T7" fmla="*/ 15 h 208"/>
                <a:gd name="T8" fmla="*/ 93 w 194"/>
                <a:gd name="T9" fmla="*/ 5 h 208"/>
                <a:gd name="T10" fmla="*/ 93 w 194"/>
                <a:gd name="T11" fmla="*/ 0 h 208"/>
                <a:gd name="T12" fmla="*/ 0 w 194"/>
                <a:gd name="T13" fmla="*/ 10 h 208"/>
                <a:gd name="T14" fmla="*/ 19 w 194"/>
                <a:gd name="T15" fmla="*/ 100 h 208"/>
                <a:gd name="T16" fmla="*/ 34 w 194"/>
                <a:gd name="T17" fmla="*/ 126 h 208"/>
                <a:gd name="T18" fmla="*/ 33 w 194"/>
                <a:gd name="T19" fmla="*/ 136 h 208"/>
                <a:gd name="T20" fmla="*/ 28 w 194"/>
                <a:gd name="T21" fmla="*/ 164 h 208"/>
                <a:gd name="T22" fmla="*/ 33 w 194"/>
                <a:gd name="T23" fmla="*/ 194 h 208"/>
                <a:gd name="T24" fmla="*/ 39 w 194"/>
                <a:gd name="T25" fmla="*/ 204 h 208"/>
                <a:gd name="T26" fmla="*/ 146 w 194"/>
                <a:gd name="T27" fmla="*/ 200 h 208"/>
                <a:gd name="T28" fmla="*/ 150 w 194"/>
                <a:gd name="T29" fmla="*/ 206 h 208"/>
                <a:gd name="T30" fmla="*/ 156 w 194"/>
                <a:gd name="T31" fmla="*/ 196 h 208"/>
                <a:gd name="T32" fmla="*/ 159 w 194"/>
                <a:gd name="T33" fmla="*/ 190 h 208"/>
                <a:gd name="T34" fmla="*/ 177 w 194"/>
                <a:gd name="T35" fmla="*/ 191 h 208"/>
                <a:gd name="T36" fmla="*/ 178 w 194"/>
                <a:gd name="T37" fmla="*/ 191 h 208"/>
                <a:gd name="T38" fmla="*/ 175 w 194"/>
                <a:gd name="T39" fmla="*/ 186 h 208"/>
                <a:gd name="T40" fmla="*/ 174 w 194"/>
                <a:gd name="T41" fmla="*/ 176 h 208"/>
                <a:gd name="T42" fmla="*/ 177 w 194"/>
                <a:gd name="T43" fmla="*/ 168 h 208"/>
                <a:gd name="T44" fmla="*/ 177 w 194"/>
                <a:gd name="T45" fmla="*/ 162 h 208"/>
                <a:gd name="T46" fmla="*/ 178 w 194"/>
                <a:gd name="T47" fmla="*/ 157 h 208"/>
                <a:gd name="T48" fmla="*/ 183 w 194"/>
                <a:gd name="T49" fmla="*/ 149 h 208"/>
                <a:gd name="T50" fmla="*/ 186 w 194"/>
                <a:gd name="T51" fmla="*/ 143 h 208"/>
                <a:gd name="T52" fmla="*/ 187 w 194"/>
                <a:gd name="T53" fmla="*/ 137 h 208"/>
                <a:gd name="T54" fmla="*/ 194 w 194"/>
                <a:gd name="T55" fmla="*/ 127 h 208"/>
                <a:gd name="T56" fmla="*/ 181 w 194"/>
                <a:gd name="T57" fmla="*/ 121 h 208"/>
                <a:gd name="T58" fmla="*/ 179 w 194"/>
                <a:gd name="T59" fmla="*/ 119 h 208"/>
                <a:gd name="T60" fmla="*/ 179 w 194"/>
                <a:gd name="T61" fmla="*/ 108 h 208"/>
                <a:gd name="T62" fmla="*/ 179 w 194"/>
                <a:gd name="T63" fmla="*/ 106 h 208"/>
                <a:gd name="T64" fmla="*/ 170 w 194"/>
                <a:gd name="T65" fmla="*/ 98 h 208"/>
                <a:gd name="T66" fmla="*/ 163 w 194"/>
                <a:gd name="T67" fmla="*/ 85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 h="208">
                  <a:moveTo>
                    <a:pt x="163" y="85"/>
                  </a:moveTo>
                  <a:cubicBezTo>
                    <a:pt x="161" y="81"/>
                    <a:pt x="155" y="78"/>
                    <a:pt x="150" y="76"/>
                  </a:cubicBezTo>
                  <a:cubicBezTo>
                    <a:pt x="144" y="73"/>
                    <a:pt x="140" y="64"/>
                    <a:pt x="140" y="64"/>
                  </a:cubicBezTo>
                  <a:cubicBezTo>
                    <a:pt x="140" y="64"/>
                    <a:pt x="95" y="21"/>
                    <a:pt x="91" y="15"/>
                  </a:cubicBezTo>
                  <a:cubicBezTo>
                    <a:pt x="86" y="8"/>
                    <a:pt x="93" y="5"/>
                    <a:pt x="93" y="5"/>
                  </a:cubicBezTo>
                  <a:cubicBezTo>
                    <a:pt x="93" y="0"/>
                    <a:pt x="93" y="0"/>
                    <a:pt x="93" y="0"/>
                  </a:cubicBezTo>
                  <a:cubicBezTo>
                    <a:pt x="0" y="10"/>
                    <a:pt x="0" y="10"/>
                    <a:pt x="0" y="10"/>
                  </a:cubicBezTo>
                  <a:cubicBezTo>
                    <a:pt x="19" y="100"/>
                    <a:pt x="19" y="100"/>
                    <a:pt x="19" y="100"/>
                  </a:cubicBezTo>
                  <a:cubicBezTo>
                    <a:pt x="34" y="126"/>
                    <a:pt x="34" y="126"/>
                    <a:pt x="34" y="126"/>
                  </a:cubicBezTo>
                  <a:cubicBezTo>
                    <a:pt x="34" y="126"/>
                    <a:pt x="37" y="132"/>
                    <a:pt x="33" y="136"/>
                  </a:cubicBezTo>
                  <a:cubicBezTo>
                    <a:pt x="28" y="139"/>
                    <a:pt x="26" y="152"/>
                    <a:pt x="28" y="164"/>
                  </a:cubicBezTo>
                  <a:cubicBezTo>
                    <a:pt x="29" y="176"/>
                    <a:pt x="34" y="185"/>
                    <a:pt x="33" y="194"/>
                  </a:cubicBezTo>
                  <a:cubicBezTo>
                    <a:pt x="39" y="204"/>
                    <a:pt x="39" y="204"/>
                    <a:pt x="39" y="204"/>
                  </a:cubicBezTo>
                  <a:cubicBezTo>
                    <a:pt x="146" y="200"/>
                    <a:pt x="146" y="200"/>
                    <a:pt x="146" y="200"/>
                  </a:cubicBezTo>
                  <a:cubicBezTo>
                    <a:pt x="146" y="200"/>
                    <a:pt x="146" y="208"/>
                    <a:pt x="150" y="206"/>
                  </a:cubicBezTo>
                  <a:cubicBezTo>
                    <a:pt x="155" y="205"/>
                    <a:pt x="156" y="196"/>
                    <a:pt x="156" y="196"/>
                  </a:cubicBezTo>
                  <a:cubicBezTo>
                    <a:pt x="156" y="196"/>
                    <a:pt x="156" y="190"/>
                    <a:pt x="159" y="190"/>
                  </a:cubicBezTo>
                  <a:cubicBezTo>
                    <a:pt x="162" y="190"/>
                    <a:pt x="168" y="196"/>
                    <a:pt x="177" y="191"/>
                  </a:cubicBezTo>
                  <a:cubicBezTo>
                    <a:pt x="178" y="191"/>
                    <a:pt x="178" y="191"/>
                    <a:pt x="178" y="191"/>
                  </a:cubicBezTo>
                  <a:cubicBezTo>
                    <a:pt x="178" y="191"/>
                    <a:pt x="177" y="189"/>
                    <a:pt x="175" y="186"/>
                  </a:cubicBezTo>
                  <a:cubicBezTo>
                    <a:pt x="172" y="183"/>
                    <a:pt x="172" y="179"/>
                    <a:pt x="174" y="176"/>
                  </a:cubicBezTo>
                  <a:cubicBezTo>
                    <a:pt x="177" y="173"/>
                    <a:pt x="179" y="171"/>
                    <a:pt x="177" y="168"/>
                  </a:cubicBezTo>
                  <a:cubicBezTo>
                    <a:pt x="175" y="165"/>
                    <a:pt x="175" y="164"/>
                    <a:pt x="177" y="162"/>
                  </a:cubicBezTo>
                  <a:cubicBezTo>
                    <a:pt x="180" y="160"/>
                    <a:pt x="179" y="159"/>
                    <a:pt x="178" y="157"/>
                  </a:cubicBezTo>
                  <a:cubicBezTo>
                    <a:pt x="177" y="155"/>
                    <a:pt x="178" y="149"/>
                    <a:pt x="183" y="149"/>
                  </a:cubicBezTo>
                  <a:cubicBezTo>
                    <a:pt x="188" y="149"/>
                    <a:pt x="187" y="146"/>
                    <a:pt x="186" y="143"/>
                  </a:cubicBezTo>
                  <a:cubicBezTo>
                    <a:pt x="185" y="140"/>
                    <a:pt x="186" y="139"/>
                    <a:pt x="187" y="137"/>
                  </a:cubicBezTo>
                  <a:cubicBezTo>
                    <a:pt x="188" y="134"/>
                    <a:pt x="194" y="130"/>
                    <a:pt x="194" y="127"/>
                  </a:cubicBezTo>
                  <a:cubicBezTo>
                    <a:pt x="194" y="123"/>
                    <a:pt x="190" y="116"/>
                    <a:pt x="181" y="121"/>
                  </a:cubicBezTo>
                  <a:cubicBezTo>
                    <a:pt x="181" y="121"/>
                    <a:pt x="179" y="122"/>
                    <a:pt x="179" y="119"/>
                  </a:cubicBezTo>
                  <a:cubicBezTo>
                    <a:pt x="179" y="116"/>
                    <a:pt x="180" y="110"/>
                    <a:pt x="179" y="108"/>
                  </a:cubicBezTo>
                  <a:cubicBezTo>
                    <a:pt x="178" y="107"/>
                    <a:pt x="178" y="106"/>
                    <a:pt x="179" y="106"/>
                  </a:cubicBezTo>
                  <a:cubicBezTo>
                    <a:pt x="177" y="104"/>
                    <a:pt x="172" y="100"/>
                    <a:pt x="170" y="98"/>
                  </a:cubicBezTo>
                  <a:cubicBezTo>
                    <a:pt x="167" y="97"/>
                    <a:pt x="165" y="90"/>
                    <a:pt x="163" y="8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40" name="Freeform 1039"/>
            <p:cNvSpPr>
              <a:spLocks/>
            </p:cNvSpPr>
            <p:nvPr/>
          </p:nvSpPr>
          <p:spPr bwMode="auto">
            <a:xfrm>
              <a:off x="3357796" y="2296867"/>
              <a:ext cx="463580" cy="407512"/>
            </a:xfrm>
            <a:custGeom>
              <a:avLst/>
              <a:gdLst>
                <a:gd name="T0" fmla="*/ 177 w 203"/>
                <a:gd name="T1" fmla="*/ 117 h 184"/>
                <a:gd name="T2" fmla="*/ 174 w 203"/>
                <a:gd name="T3" fmla="*/ 101 h 184"/>
                <a:gd name="T4" fmla="*/ 102 w 203"/>
                <a:gd name="T5" fmla="*/ 94 h 184"/>
                <a:gd name="T6" fmla="*/ 109 w 203"/>
                <a:gd name="T7" fmla="*/ 73 h 184"/>
                <a:gd name="T8" fmla="*/ 117 w 203"/>
                <a:gd name="T9" fmla="*/ 56 h 184"/>
                <a:gd name="T10" fmla="*/ 128 w 203"/>
                <a:gd name="T11" fmla="*/ 31 h 184"/>
                <a:gd name="T12" fmla="*/ 122 w 203"/>
                <a:gd name="T13" fmla="*/ 15 h 184"/>
                <a:gd name="T14" fmla="*/ 121 w 203"/>
                <a:gd name="T15" fmla="*/ 0 h 184"/>
                <a:gd name="T16" fmla="*/ 0 w 203"/>
                <a:gd name="T17" fmla="*/ 40 h 184"/>
                <a:gd name="T18" fmla="*/ 13 w 203"/>
                <a:gd name="T19" fmla="*/ 62 h 184"/>
                <a:gd name="T20" fmla="*/ 19 w 203"/>
                <a:gd name="T21" fmla="*/ 88 h 184"/>
                <a:gd name="T22" fmla="*/ 21 w 203"/>
                <a:gd name="T23" fmla="*/ 118 h 184"/>
                <a:gd name="T24" fmla="*/ 18 w 203"/>
                <a:gd name="T25" fmla="*/ 139 h 184"/>
                <a:gd name="T26" fmla="*/ 15 w 203"/>
                <a:gd name="T27" fmla="*/ 155 h 184"/>
                <a:gd name="T28" fmla="*/ 31 w 203"/>
                <a:gd name="T29" fmla="*/ 151 h 184"/>
                <a:gd name="T30" fmla="*/ 32 w 203"/>
                <a:gd name="T31" fmla="*/ 141 h 184"/>
                <a:gd name="T32" fmla="*/ 38 w 203"/>
                <a:gd name="T33" fmla="*/ 142 h 184"/>
                <a:gd name="T34" fmla="*/ 45 w 203"/>
                <a:gd name="T35" fmla="*/ 150 h 184"/>
                <a:gd name="T36" fmla="*/ 51 w 203"/>
                <a:gd name="T37" fmla="*/ 155 h 184"/>
                <a:gd name="T38" fmla="*/ 71 w 203"/>
                <a:gd name="T39" fmla="*/ 158 h 184"/>
                <a:gd name="T40" fmla="*/ 89 w 203"/>
                <a:gd name="T41" fmla="*/ 159 h 184"/>
                <a:gd name="T42" fmla="*/ 85 w 203"/>
                <a:gd name="T43" fmla="*/ 154 h 184"/>
                <a:gd name="T44" fmla="*/ 86 w 203"/>
                <a:gd name="T45" fmla="*/ 145 h 184"/>
                <a:gd name="T46" fmla="*/ 100 w 203"/>
                <a:gd name="T47" fmla="*/ 149 h 184"/>
                <a:gd name="T48" fmla="*/ 104 w 203"/>
                <a:gd name="T49" fmla="*/ 155 h 184"/>
                <a:gd name="T50" fmla="*/ 113 w 203"/>
                <a:gd name="T51" fmla="*/ 156 h 184"/>
                <a:gd name="T52" fmla="*/ 118 w 203"/>
                <a:gd name="T53" fmla="*/ 156 h 184"/>
                <a:gd name="T54" fmla="*/ 113 w 203"/>
                <a:gd name="T55" fmla="*/ 171 h 184"/>
                <a:gd name="T56" fmla="*/ 132 w 203"/>
                <a:gd name="T57" fmla="*/ 172 h 184"/>
                <a:gd name="T58" fmla="*/ 142 w 203"/>
                <a:gd name="T59" fmla="*/ 181 h 184"/>
                <a:gd name="T60" fmla="*/ 147 w 203"/>
                <a:gd name="T61" fmla="*/ 167 h 184"/>
                <a:gd name="T62" fmla="*/ 155 w 203"/>
                <a:gd name="T63" fmla="*/ 169 h 184"/>
                <a:gd name="T64" fmla="*/ 156 w 203"/>
                <a:gd name="T65" fmla="*/ 175 h 184"/>
                <a:gd name="T66" fmla="*/ 166 w 203"/>
                <a:gd name="T67" fmla="*/ 175 h 184"/>
                <a:gd name="T68" fmla="*/ 166 w 203"/>
                <a:gd name="T69" fmla="*/ 161 h 184"/>
                <a:gd name="T70" fmla="*/ 177 w 203"/>
                <a:gd name="T71" fmla="*/ 166 h 184"/>
                <a:gd name="T72" fmla="*/ 181 w 203"/>
                <a:gd name="T73" fmla="*/ 173 h 184"/>
                <a:gd name="T74" fmla="*/ 186 w 203"/>
                <a:gd name="T75" fmla="*/ 182 h 184"/>
                <a:gd name="T76" fmla="*/ 190 w 203"/>
                <a:gd name="T77" fmla="*/ 182 h 184"/>
                <a:gd name="T78" fmla="*/ 196 w 203"/>
                <a:gd name="T79" fmla="*/ 182 h 184"/>
                <a:gd name="T80" fmla="*/ 196 w 203"/>
                <a:gd name="T81" fmla="*/ 176 h 184"/>
                <a:gd name="T82" fmla="*/ 191 w 203"/>
                <a:gd name="T83" fmla="*/ 170 h 184"/>
                <a:gd name="T84" fmla="*/ 203 w 203"/>
                <a:gd name="T85" fmla="*/ 171 h 184"/>
                <a:gd name="T86" fmla="*/ 189 w 203"/>
                <a:gd name="T87" fmla="*/ 164 h 184"/>
                <a:gd name="T88" fmla="*/ 183 w 203"/>
                <a:gd name="T89" fmla="*/ 155 h 184"/>
                <a:gd name="T90" fmla="*/ 184 w 203"/>
                <a:gd name="T91" fmla="*/ 151 h 184"/>
                <a:gd name="T92" fmla="*/ 184 w 203"/>
                <a:gd name="T93" fmla="*/ 148 h 184"/>
                <a:gd name="T94" fmla="*/ 191 w 203"/>
                <a:gd name="T95" fmla="*/ 149 h 184"/>
                <a:gd name="T96" fmla="*/ 193 w 203"/>
                <a:gd name="T97" fmla="*/ 137 h 184"/>
                <a:gd name="T98" fmla="*/ 184 w 203"/>
                <a:gd name="T99" fmla="*/ 139 h 184"/>
                <a:gd name="T100" fmla="*/ 177 w 203"/>
                <a:gd name="T101" fmla="*/ 144 h 184"/>
                <a:gd name="T102" fmla="*/ 173 w 203"/>
                <a:gd name="T103" fmla="*/ 138 h 184"/>
                <a:gd name="T104" fmla="*/ 174 w 203"/>
                <a:gd name="T105" fmla="*/ 137 h 184"/>
                <a:gd name="T106" fmla="*/ 185 w 203"/>
                <a:gd name="T107" fmla="*/ 131 h 184"/>
                <a:gd name="T108" fmla="*/ 163 w 203"/>
                <a:gd name="T109" fmla="*/ 134 h 184"/>
                <a:gd name="T110" fmla="*/ 144 w 203"/>
                <a:gd name="T111" fmla="*/ 132 h 184"/>
                <a:gd name="T112" fmla="*/ 142 w 203"/>
                <a:gd name="T113" fmla="*/ 126 h 184"/>
                <a:gd name="T114" fmla="*/ 152 w 203"/>
                <a:gd name="T115" fmla="*/ 120 h 184"/>
                <a:gd name="T116" fmla="*/ 170 w 203"/>
                <a:gd name="T117" fmla="*/ 122 h 184"/>
                <a:gd name="T118" fmla="*/ 182 w 203"/>
                <a:gd name="T119" fmla="*/ 12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3" h="184">
                  <a:moveTo>
                    <a:pt x="182" y="121"/>
                  </a:moveTo>
                  <a:cubicBezTo>
                    <a:pt x="180" y="120"/>
                    <a:pt x="177" y="120"/>
                    <a:pt x="177" y="117"/>
                  </a:cubicBezTo>
                  <a:cubicBezTo>
                    <a:pt x="177" y="115"/>
                    <a:pt x="177" y="113"/>
                    <a:pt x="175" y="111"/>
                  </a:cubicBezTo>
                  <a:cubicBezTo>
                    <a:pt x="172" y="108"/>
                    <a:pt x="172" y="104"/>
                    <a:pt x="174" y="101"/>
                  </a:cubicBezTo>
                  <a:cubicBezTo>
                    <a:pt x="175" y="98"/>
                    <a:pt x="173" y="93"/>
                    <a:pt x="173" y="93"/>
                  </a:cubicBezTo>
                  <a:cubicBezTo>
                    <a:pt x="173" y="93"/>
                    <a:pt x="103" y="96"/>
                    <a:pt x="102" y="94"/>
                  </a:cubicBezTo>
                  <a:cubicBezTo>
                    <a:pt x="99" y="91"/>
                    <a:pt x="105" y="90"/>
                    <a:pt x="105" y="86"/>
                  </a:cubicBezTo>
                  <a:cubicBezTo>
                    <a:pt x="105" y="82"/>
                    <a:pt x="105" y="77"/>
                    <a:pt x="109" y="73"/>
                  </a:cubicBezTo>
                  <a:cubicBezTo>
                    <a:pt x="112" y="69"/>
                    <a:pt x="112" y="68"/>
                    <a:pt x="114" y="65"/>
                  </a:cubicBezTo>
                  <a:cubicBezTo>
                    <a:pt x="115" y="62"/>
                    <a:pt x="115" y="59"/>
                    <a:pt x="117" y="56"/>
                  </a:cubicBezTo>
                  <a:cubicBezTo>
                    <a:pt x="119" y="53"/>
                    <a:pt x="120" y="47"/>
                    <a:pt x="121" y="43"/>
                  </a:cubicBezTo>
                  <a:cubicBezTo>
                    <a:pt x="121" y="39"/>
                    <a:pt x="128" y="35"/>
                    <a:pt x="128" y="31"/>
                  </a:cubicBezTo>
                  <a:cubicBezTo>
                    <a:pt x="128" y="27"/>
                    <a:pt x="125" y="25"/>
                    <a:pt x="124" y="22"/>
                  </a:cubicBezTo>
                  <a:cubicBezTo>
                    <a:pt x="122" y="20"/>
                    <a:pt x="124" y="18"/>
                    <a:pt x="122" y="15"/>
                  </a:cubicBezTo>
                  <a:cubicBezTo>
                    <a:pt x="121" y="12"/>
                    <a:pt x="119" y="10"/>
                    <a:pt x="122" y="7"/>
                  </a:cubicBezTo>
                  <a:cubicBezTo>
                    <a:pt x="124" y="4"/>
                    <a:pt x="121" y="0"/>
                    <a:pt x="121" y="0"/>
                  </a:cubicBezTo>
                  <a:cubicBezTo>
                    <a:pt x="2" y="1"/>
                    <a:pt x="2" y="1"/>
                    <a:pt x="2" y="1"/>
                  </a:cubicBezTo>
                  <a:cubicBezTo>
                    <a:pt x="0" y="40"/>
                    <a:pt x="0" y="40"/>
                    <a:pt x="0" y="40"/>
                  </a:cubicBezTo>
                  <a:cubicBezTo>
                    <a:pt x="0" y="40"/>
                    <a:pt x="7" y="46"/>
                    <a:pt x="8" y="53"/>
                  </a:cubicBezTo>
                  <a:cubicBezTo>
                    <a:pt x="8" y="59"/>
                    <a:pt x="11" y="62"/>
                    <a:pt x="13" y="62"/>
                  </a:cubicBezTo>
                  <a:cubicBezTo>
                    <a:pt x="16" y="62"/>
                    <a:pt x="16" y="72"/>
                    <a:pt x="16" y="76"/>
                  </a:cubicBezTo>
                  <a:cubicBezTo>
                    <a:pt x="16" y="81"/>
                    <a:pt x="15" y="86"/>
                    <a:pt x="19" y="88"/>
                  </a:cubicBezTo>
                  <a:cubicBezTo>
                    <a:pt x="22" y="89"/>
                    <a:pt x="25" y="93"/>
                    <a:pt x="24" y="98"/>
                  </a:cubicBezTo>
                  <a:cubicBezTo>
                    <a:pt x="22" y="103"/>
                    <a:pt x="18" y="111"/>
                    <a:pt x="21" y="118"/>
                  </a:cubicBezTo>
                  <a:cubicBezTo>
                    <a:pt x="23" y="125"/>
                    <a:pt x="22" y="137"/>
                    <a:pt x="20" y="138"/>
                  </a:cubicBezTo>
                  <a:cubicBezTo>
                    <a:pt x="20" y="139"/>
                    <a:pt x="19" y="139"/>
                    <a:pt x="18" y="139"/>
                  </a:cubicBezTo>
                  <a:cubicBezTo>
                    <a:pt x="20" y="139"/>
                    <a:pt x="22" y="141"/>
                    <a:pt x="20" y="143"/>
                  </a:cubicBezTo>
                  <a:cubicBezTo>
                    <a:pt x="16" y="146"/>
                    <a:pt x="12" y="149"/>
                    <a:pt x="15" y="155"/>
                  </a:cubicBezTo>
                  <a:cubicBezTo>
                    <a:pt x="15" y="154"/>
                    <a:pt x="17" y="156"/>
                    <a:pt x="22" y="154"/>
                  </a:cubicBezTo>
                  <a:cubicBezTo>
                    <a:pt x="26" y="152"/>
                    <a:pt x="28" y="150"/>
                    <a:pt x="31" y="151"/>
                  </a:cubicBezTo>
                  <a:cubicBezTo>
                    <a:pt x="33" y="151"/>
                    <a:pt x="39" y="150"/>
                    <a:pt x="37" y="147"/>
                  </a:cubicBezTo>
                  <a:cubicBezTo>
                    <a:pt x="35" y="145"/>
                    <a:pt x="32" y="143"/>
                    <a:pt x="32" y="141"/>
                  </a:cubicBezTo>
                  <a:cubicBezTo>
                    <a:pt x="32" y="139"/>
                    <a:pt x="31" y="135"/>
                    <a:pt x="34" y="135"/>
                  </a:cubicBezTo>
                  <a:cubicBezTo>
                    <a:pt x="37" y="135"/>
                    <a:pt x="38" y="139"/>
                    <a:pt x="38" y="142"/>
                  </a:cubicBezTo>
                  <a:cubicBezTo>
                    <a:pt x="38" y="144"/>
                    <a:pt x="38" y="147"/>
                    <a:pt x="38" y="147"/>
                  </a:cubicBezTo>
                  <a:cubicBezTo>
                    <a:pt x="38" y="147"/>
                    <a:pt x="44" y="150"/>
                    <a:pt x="45" y="150"/>
                  </a:cubicBezTo>
                  <a:cubicBezTo>
                    <a:pt x="45" y="150"/>
                    <a:pt x="46" y="152"/>
                    <a:pt x="46" y="153"/>
                  </a:cubicBezTo>
                  <a:cubicBezTo>
                    <a:pt x="46" y="155"/>
                    <a:pt x="48" y="154"/>
                    <a:pt x="51" y="155"/>
                  </a:cubicBezTo>
                  <a:cubicBezTo>
                    <a:pt x="54" y="157"/>
                    <a:pt x="55" y="158"/>
                    <a:pt x="59" y="158"/>
                  </a:cubicBezTo>
                  <a:cubicBezTo>
                    <a:pt x="62" y="158"/>
                    <a:pt x="66" y="155"/>
                    <a:pt x="71" y="158"/>
                  </a:cubicBezTo>
                  <a:cubicBezTo>
                    <a:pt x="76" y="160"/>
                    <a:pt x="81" y="160"/>
                    <a:pt x="84" y="160"/>
                  </a:cubicBezTo>
                  <a:cubicBezTo>
                    <a:pt x="87" y="159"/>
                    <a:pt x="89" y="159"/>
                    <a:pt x="89" y="159"/>
                  </a:cubicBezTo>
                  <a:cubicBezTo>
                    <a:pt x="89" y="159"/>
                    <a:pt x="89" y="159"/>
                    <a:pt x="89" y="158"/>
                  </a:cubicBezTo>
                  <a:cubicBezTo>
                    <a:pt x="90" y="157"/>
                    <a:pt x="88" y="154"/>
                    <a:pt x="85" y="154"/>
                  </a:cubicBezTo>
                  <a:cubicBezTo>
                    <a:pt x="82" y="154"/>
                    <a:pt x="79" y="152"/>
                    <a:pt x="81" y="149"/>
                  </a:cubicBezTo>
                  <a:cubicBezTo>
                    <a:pt x="82" y="146"/>
                    <a:pt x="82" y="145"/>
                    <a:pt x="86" y="145"/>
                  </a:cubicBezTo>
                  <a:cubicBezTo>
                    <a:pt x="91" y="145"/>
                    <a:pt x="92" y="144"/>
                    <a:pt x="94" y="147"/>
                  </a:cubicBezTo>
                  <a:cubicBezTo>
                    <a:pt x="97" y="150"/>
                    <a:pt x="100" y="152"/>
                    <a:pt x="100" y="149"/>
                  </a:cubicBezTo>
                  <a:cubicBezTo>
                    <a:pt x="99" y="146"/>
                    <a:pt x="100" y="142"/>
                    <a:pt x="104" y="145"/>
                  </a:cubicBezTo>
                  <a:cubicBezTo>
                    <a:pt x="107" y="147"/>
                    <a:pt x="104" y="155"/>
                    <a:pt x="104" y="155"/>
                  </a:cubicBezTo>
                  <a:cubicBezTo>
                    <a:pt x="104" y="155"/>
                    <a:pt x="102" y="159"/>
                    <a:pt x="106" y="160"/>
                  </a:cubicBezTo>
                  <a:cubicBezTo>
                    <a:pt x="110" y="160"/>
                    <a:pt x="113" y="160"/>
                    <a:pt x="113" y="156"/>
                  </a:cubicBezTo>
                  <a:cubicBezTo>
                    <a:pt x="114" y="152"/>
                    <a:pt x="115" y="151"/>
                    <a:pt x="117" y="151"/>
                  </a:cubicBezTo>
                  <a:cubicBezTo>
                    <a:pt x="118" y="151"/>
                    <a:pt x="120" y="152"/>
                    <a:pt x="118" y="156"/>
                  </a:cubicBezTo>
                  <a:cubicBezTo>
                    <a:pt x="117" y="159"/>
                    <a:pt x="117" y="165"/>
                    <a:pt x="120" y="166"/>
                  </a:cubicBezTo>
                  <a:cubicBezTo>
                    <a:pt x="120" y="166"/>
                    <a:pt x="112" y="168"/>
                    <a:pt x="113" y="171"/>
                  </a:cubicBezTo>
                  <a:cubicBezTo>
                    <a:pt x="115" y="173"/>
                    <a:pt x="117" y="175"/>
                    <a:pt x="121" y="173"/>
                  </a:cubicBezTo>
                  <a:cubicBezTo>
                    <a:pt x="126" y="171"/>
                    <a:pt x="131" y="169"/>
                    <a:pt x="132" y="172"/>
                  </a:cubicBezTo>
                  <a:cubicBezTo>
                    <a:pt x="132" y="175"/>
                    <a:pt x="129" y="177"/>
                    <a:pt x="132" y="178"/>
                  </a:cubicBezTo>
                  <a:cubicBezTo>
                    <a:pt x="135" y="179"/>
                    <a:pt x="139" y="178"/>
                    <a:pt x="142" y="181"/>
                  </a:cubicBezTo>
                  <a:cubicBezTo>
                    <a:pt x="145" y="183"/>
                    <a:pt x="151" y="179"/>
                    <a:pt x="151" y="176"/>
                  </a:cubicBezTo>
                  <a:cubicBezTo>
                    <a:pt x="151" y="173"/>
                    <a:pt x="146" y="170"/>
                    <a:pt x="147" y="167"/>
                  </a:cubicBezTo>
                  <a:cubicBezTo>
                    <a:pt x="147" y="164"/>
                    <a:pt x="152" y="169"/>
                    <a:pt x="152" y="169"/>
                  </a:cubicBezTo>
                  <a:cubicBezTo>
                    <a:pt x="152" y="170"/>
                    <a:pt x="153" y="171"/>
                    <a:pt x="155" y="169"/>
                  </a:cubicBezTo>
                  <a:cubicBezTo>
                    <a:pt x="156" y="168"/>
                    <a:pt x="158" y="168"/>
                    <a:pt x="157" y="170"/>
                  </a:cubicBezTo>
                  <a:cubicBezTo>
                    <a:pt x="157" y="171"/>
                    <a:pt x="155" y="173"/>
                    <a:pt x="156" y="175"/>
                  </a:cubicBezTo>
                  <a:cubicBezTo>
                    <a:pt x="156" y="177"/>
                    <a:pt x="157" y="179"/>
                    <a:pt x="161" y="178"/>
                  </a:cubicBezTo>
                  <a:cubicBezTo>
                    <a:pt x="164" y="178"/>
                    <a:pt x="165" y="177"/>
                    <a:pt x="166" y="175"/>
                  </a:cubicBezTo>
                  <a:cubicBezTo>
                    <a:pt x="168" y="174"/>
                    <a:pt x="170" y="174"/>
                    <a:pt x="167" y="170"/>
                  </a:cubicBezTo>
                  <a:cubicBezTo>
                    <a:pt x="164" y="167"/>
                    <a:pt x="164" y="162"/>
                    <a:pt x="166" y="161"/>
                  </a:cubicBezTo>
                  <a:cubicBezTo>
                    <a:pt x="169" y="160"/>
                    <a:pt x="171" y="160"/>
                    <a:pt x="172" y="162"/>
                  </a:cubicBezTo>
                  <a:cubicBezTo>
                    <a:pt x="174" y="164"/>
                    <a:pt x="176" y="166"/>
                    <a:pt x="177" y="166"/>
                  </a:cubicBezTo>
                  <a:cubicBezTo>
                    <a:pt x="179" y="166"/>
                    <a:pt x="182" y="168"/>
                    <a:pt x="179" y="170"/>
                  </a:cubicBezTo>
                  <a:cubicBezTo>
                    <a:pt x="176" y="171"/>
                    <a:pt x="177" y="173"/>
                    <a:pt x="181" y="173"/>
                  </a:cubicBezTo>
                  <a:cubicBezTo>
                    <a:pt x="184" y="174"/>
                    <a:pt x="186" y="177"/>
                    <a:pt x="183" y="180"/>
                  </a:cubicBezTo>
                  <a:cubicBezTo>
                    <a:pt x="180" y="183"/>
                    <a:pt x="184" y="184"/>
                    <a:pt x="186" y="182"/>
                  </a:cubicBezTo>
                  <a:cubicBezTo>
                    <a:pt x="187" y="181"/>
                    <a:pt x="188" y="180"/>
                    <a:pt x="188" y="180"/>
                  </a:cubicBezTo>
                  <a:cubicBezTo>
                    <a:pt x="188" y="180"/>
                    <a:pt x="188" y="182"/>
                    <a:pt x="190" y="182"/>
                  </a:cubicBezTo>
                  <a:cubicBezTo>
                    <a:pt x="193" y="183"/>
                    <a:pt x="195" y="180"/>
                    <a:pt x="195" y="180"/>
                  </a:cubicBezTo>
                  <a:cubicBezTo>
                    <a:pt x="195" y="180"/>
                    <a:pt x="195" y="182"/>
                    <a:pt x="196" y="182"/>
                  </a:cubicBezTo>
                  <a:cubicBezTo>
                    <a:pt x="197" y="182"/>
                    <a:pt x="202" y="182"/>
                    <a:pt x="202" y="178"/>
                  </a:cubicBezTo>
                  <a:cubicBezTo>
                    <a:pt x="201" y="174"/>
                    <a:pt x="196" y="176"/>
                    <a:pt x="196" y="176"/>
                  </a:cubicBezTo>
                  <a:cubicBezTo>
                    <a:pt x="196" y="176"/>
                    <a:pt x="191" y="175"/>
                    <a:pt x="188" y="172"/>
                  </a:cubicBezTo>
                  <a:cubicBezTo>
                    <a:pt x="186" y="170"/>
                    <a:pt x="188" y="168"/>
                    <a:pt x="191" y="170"/>
                  </a:cubicBezTo>
                  <a:cubicBezTo>
                    <a:pt x="194" y="172"/>
                    <a:pt x="198" y="173"/>
                    <a:pt x="199" y="173"/>
                  </a:cubicBezTo>
                  <a:cubicBezTo>
                    <a:pt x="201" y="173"/>
                    <a:pt x="203" y="172"/>
                    <a:pt x="203" y="171"/>
                  </a:cubicBezTo>
                  <a:cubicBezTo>
                    <a:pt x="202" y="170"/>
                    <a:pt x="201" y="169"/>
                    <a:pt x="198" y="169"/>
                  </a:cubicBezTo>
                  <a:cubicBezTo>
                    <a:pt x="196" y="169"/>
                    <a:pt x="191" y="165"/>
                    <a:pt x="189" y="164"/>
                  </a:cubicBezTo>
                  <a:cubicBezTo>
                    <a:pt x="187" y="164"/>
                    <a:pt x="183" y="161"/>
                    <a:pt x="182" y="158"/>
                  </a:cubicBezTo>
                  <a:cubicBezTo>
                    <a:pt x="181" y="155"/>
                    <a:pt x="182" y="154"/>
                    <a:pt x="183" y="155"/>
                  </a:cubicBezTo>
                  <a:cubicBezTo>
                    <a:pt x="185" y="155"/>
                    <a:pt x="188" y="155"/>
                    <a:pt x="187" y="154"/>
                  </a:cubicBezTo>
                  <a:cubicBezTo>
                    <a:pt x="186" y="153"/>
                    <a:pt x="185" y="151"/>
                    <a:pt x="184" y="151"/>
                  </a:cubicBezTo>
                  <a:cubicBezTo>
                    <a:pt x="183" y="151"/>
                    <a:pt x="181" y="150"/>
                    <a:pt x="181" y="149"/>
                  </a:cubicBezTo>
                  <a:cubicBezTo>
                    <a:pt x="182" y="148"/>
                    <a:pt x="183" y="148"/>
                    <a:pt x="184" y="148"/>
                  </a:cubicBezTo>
                  <a:cubicBezTo>
                    <a:pt x="185" y="148"/>
                    <a:pt x="187" y="150"/>
                    <a:pt x="189" y="150"/>
                  </a:cubicBezTo>
                  <a:cubicBezTo>
                    <a:pt x="189" y="150"/>
                    <a:pt x="192" y="151"/>
                    <a:pt x="191" y="149"/>
                  </a:cubicBezTo>
                  <a:cubicBezTo>
                    <a:pt x="190" y="146"/>
                    <a:pt x="189" y="145"/>
                    <a:pt x="190" y="143"/>
                  </a:cubicBezTo>
                  <a:cubicBezTo>
                    <a:pt x="190" y="140"/>
                    <a:pt x="193" y="139"/>
                    <a:pt x="193" y="137"/>
                  </a:cubicBezTo>
                  <a:cubicBezTo>
                    <a:pt x="193" y="135"/>
                    <a:pt x="192" y="132"/>
                    <a:pt x="190" y="132"/>
                  </a:cubicBezTo>
                  <a:cubicBezTo>
                    <a:pt x="187" y="133"/>
                    <a:pt x="184" y="135"/>
                    <a:pt x="184" y="139"/>
                  </a:cubicBezTo>
                  <a:cubicBezTo>
                    <a:pt x="184" y="144"/>
                    <a:pt x="183" y="145"/>
                    <a:pt x="181" y="143"/>
                  </a:cubicBezTo>
                  <a:cubicBezTo>
                    <a:pt x="180" y="141"/>
                    <a:pt x="177" y="143"/>
                    <a:pt x="177" y="144"/>
                  </a:cubicBezTo>
                  <a:cubicBezTo>
                    <a:pt x="176" y="145"/>
                    <a:pt x="172" y="146"/>
                    <a:pt x="171" y="143"/>
                  </a:cubicBezTo>
                  <a:cubicBezTo>
                    <a:pt x="170" y="140"/>
                    <a:pt x="169" y="138"/>
                    <a:pt x="173" y="138"/>
                  </a:cubicBezTo>
                  <a:cubicBezTo>
                    <a:pt x="173" y="138"/>
                    <a:pt x="173" y="138"/>
                    <a:pt x="173" y="138"/>
                  </a:cubicBezTo>
                  <a:cubicBezTo>
                    <a:pt x="174" y="137"/>
                    <a:pt x="174" y="137"/>
                    <a:pt x="174" y="137"/>
                  </a:cubicBezTo>
                  <a:cubicBezTo>
                    <a:pt x="176" y="136"/>
                    <a:pt x="176" y="136"/>
                    <a:pt x="176" y="136"/>
                  </a:cubicBezTo>
                  <a:cubicBezTo>
                    <a:pt x="176" y="136"/>
                    <a:pt x="186" y="134"/>
                    <a:pt x="185" y="131"/>
                  </a:cubicBezTo>
                  <a:cubicBezTo>
                    <a:pt x="171" y="130"/>
                    <a:pt x="171" y="130"/>
                    <a:pt x="171" y="130"/>
                  </a:cubicBezTo>
                  <a:cubicBezTo>
                    <a:pt x="171" y="130"/>
                    <a:pt x="166" y="131"/>
                    <a:pt x="163" y="134"/>
                  </a:cubicBezTo>
                  <a:cubicBezTo>
                    <a:pt x="159" y="137"/>
                    <a:pt x="157" y="140"/>
                    <a:pt x="154" y="137"/>
                  </a:cubicBezTo>
                  <a:cubicBezTo>
                    <a:pt x="150" y="135"/>
                    <a:pt x="147" y="130"/>
                    <a:pt x="144" y="132"/>
                  </a:cubicBezTo>
                  <a:cubicBezTo>
                    <a:pt x="141" y="133"/>
                    <a:pt x="136" y="134"/>
                    <a:pt x="136" y="130"/>
                  </a:cubicBezTo>
                  <a:cubicBezTo>
                    <a:pt x="136" y="125"/>
                    <a:pt x="138" y="124"/>
                    <a:pt x="142" y="126"/>
                  </a:cubicBezTo>
                  <a:cubicBezTo>
                    <a:pt x="146" y="129"/>
                    <a:pt x="151" y="129"/>
                    <a:pt x="150" y="126"/>
                  </a:cubicBezTo>
                  <a:cubicBezTo>
                    <a:pt x="149" y="123"/>
                    <a:pt x="147" y="120"/>
                    <a:pt x="152" y="120"/>
                  </a:cubicBezTo>
                  <a:cubicBezTo>
                    <a:pt x="156" y="121"/>
                    <a:pt x="164" y="121"/>
                    <a:pt x="164" y="121"/>
                  </a:cubicBezTo>
                  <a:cubicBezTo>
                    <a:pt x="164" y="121"/>
                    <a:pt x="168" y="120"/>
                    <a:pt x="170" y="122"/>
                  </a:cubicBezTo>
                  <a:cubicBezTo>
                    <a:pt x="172" y="124"/>
                    <a:pt x="179" y="130"/>
                    <a:pt x="185" y="128"/>
                  </a:cubicBezTo>
                  <a:cubicBezTo>
                    <a:pt x="184" y="125"/>
                    <a:pt x="183" y="122"/>
                    <a:pt x="182" y="12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41" name="Freeform 1040"/>
            <p:cNvSpPr>
              <a:spLocks/>
            </p:cNvSpPr>
            <p:nvPr/>
          </p:nvSpPr>
          <p:spPr bwMode="auto">
            <a:xfrm>
              <a:off x="4299004" y="2010655"/>
              <a:ext cx="427056" cy="301205"/>
            </a:xfrm>
            <a:custGeom>
              <a:avLst/>
              <a:gdLst>
                <a:gd name="T0" fmla="*/ 101 w 187"/>
                <a:gd name="T1" fmla="*/ 13 h 136"/>
                <a:gd name="T2" fmla="*/ 80 w 187"/>
                <a:gd name="T3" fmla="*/ 0 h 136"/>
                <a:gd name="T4" fmla="*/ 32 w 187"/>
                <a:gd name="T5" fmla="*/ 2 h 136"/>
                <a:gd name="T6" fmla="*/ 7 w 187"/>
                <a:gd name="T7" fmla="*/ 16 h 136"/>
                <a:gd name="T8" fmla="*/ 7 w 187"/>
                <a:gd name="T9" fmla="*/ 21 h 136"/>
                <a:gd name="T10" fmla="*/ 5 w 187"/>
                <a:gd name="T11" fmla="*/ 31 h 136"/>
                <a:gd name="T12" fmla="*/ 54 w 187"/>
                <a:gd name="T13" fmla="*/ 80 h 136"/>
                <a:gd name="T14" fmla="*/ 64 w 187"/>
                <a:gd name="T15" fmla="*/ 92 h 136"/>
                <a:gd name="T16" fmla="*/ 77 w 187"/>
                <a:gd name="T17" fmla="*/ 101 h 136"/>
                <a:gd name="T18" fmla="*/ 84 w 187"/>
                <a:gd name="T19" fmla="*/ 114 h 136"/>
                <a:gd name="T20" fmla="*/ 93 w 187"/>
                <a:gd name="T21" fmla="*/ 122 h 136"/>
                <a:gd name="T22" fmla="*/ 94 w 187"/>
                <a:gd name="T23" fmla="*/ 123 h 136"/>
                <a:gd name="T24" fmla="*/ 97 w 187"/>
                <a:gd name="T25" fmla="*/ 131 h 136"/>
                <a:gd name="T26" fmla="*/ 105 w 187"/>
                <a:gd name="T27" fmla="*/ 134 h 136"/>
                <a:gd name="T28" fmla="*/ 109 w 187"/>
                <a:gd name="T29" fmla="*/ 132 h 136"/>
                <a:gd name="T30" fmla="*/ 113 w 187"/>
                <a:gd name="T31" fmla="*/ 135 h 136"/>
                <a:gd name="T32" fmla="*/ 114 w 187"/>
                <a:gd name="T33" fmla="*/ 133 h 136"/>
                <a:gd name="T34" fmla="*/ 118 w 187"/>
                <a:gd name="T35" fmla="*/ 130 h 136"/>
                <a:gd name="T36" fmla="*/ 122 w 187"/>
                <a:gd name="T37" fmla="*/ 128 h 136"/>
                <a:gd name="T38" fmla="*/ 114 w 187"/>
                <a:gd name="T39" fmla="*/ 124 h 136"/>
                <a:gd name="T40" fmla="*/ 109 w 187"/>
                <a:gd name="T41" fmla="*/ 121 h 136"/>
                <a:gd name="T42" fmla="*/ 113 w 187"/>
                <a:gd name="T43" fmla="*/ 118 h 136"/>
                <a:gd name="T44" fmla="*/ 120 w 187"/>
                <a:gd name="T45" fmla="*/ 121 h 136"/>
                <a:gd name="T46" fmla="*/ 122 w 187"/>
                <a:gd name="T47" fmla="*/ 116 h 136"/>
                <a:gd name="T48" fmla="*/ 127 w 187"/>
                <a:gd name="T49" fmla="*/ 120 h 136"/>
                <a:gd name="T50" fmla="*/ 138 w 187"/>
                <a:gd name="T51" fmla="*/ 112 h 136"/>
                <a:gd name="T52" fmla="*/ 147 w 187"/>
                <a:gd name="T53" fmla="*/ 103 h 136"/>
                <a:gd name="T54" fmla="*/ 151 w 187"/>
                <a:gd name="T55" fmla="*/ 93 h 136"/>
                <a:gd name="T56" fmla="*/ 153 w 187"/>
                <a:gd name="T57" fmla="*/ 87 h 136"/>
                <a:gd name="T58" fmla="*/ 157 w 187"/>
                <a:gd name="T59" fmla="*/ 88 h 136"/>
                <a:gd name="T60" fmla="*/ 160 w 187"/>
                <a:gd name="T61" fmla="*/ 88 h 136"/>
                <a:gd name="T62" fmla="*/ 163 w 187"/>
                <a:gd name="T63" fmla="*/ 82 h 136"/>
                <a:gd name="T64" fmla="*/ 167 w 187"/>
                <a:gd name="T65" fmla="*/ 76 h 136"/>
                <a:gd name="T66" fmla="*/ 167 w 187"/>
                <a:gd name="T67" fmla="*/ 71 h 136"/>
                <a:gd name="T68" fmla="*/ 169 w 187"/>
                <a:gd name="T69" fmla="*/ 65 h 136"/>
                <a:gd name="T70" fmla="*/ 172 w 187"/>
                <a:gd name="T71" fmla="*/ 63 h 136"/>
                <a:gd name="T72" fmla="*/ 177 w 187"/>
                <a:gd name="T73" fmla="*/ 55 h 136"/>
                <a:gd name="T74" fmla="*/ 187 w 187"/>
                <a:gd name="T75" fmla="*/ 45 h 136"/>
                <a:gd name="T76" fmla="*/ 137 w 187"/>
                <a:gd name="T77" fmla="*/ 6 h 136"/>
                <a:gd name="T78" fmla="*/ 101 w 187"/>
                <a:gd name="T79" fmla="*/ 1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7" h="136">
                  <a:moveTo>
                    <a:pt x="101" y="13"/>
                  </a:moveTo>
                  <a:cubicBezTo>
                    <a:pt x="80" y="0"/>
                    <a:pt x="80" y="0"/>
                    <a:pt x="80" y="0"/>
                  </a:cubicBezTo>
                  <a:cubicBezTo>
                    <a:pt x="32" y="2"/>
                    <a:pt x="32" y="2"/>
                    <a:pt x="32" y="2"/>
                  </a:cubicBezTo>
                  <a:cubicBezTo>
                    <a:pt x="7" y="16"/>
                    <a:pt x="7" y="16"/>
                    <a:pt x="7" y="16"/>
                  </a:cubicBezTo>
                  <a:cubicBezTo>
                    <a:pt x="7" y="21"/>
                    <a:pt x="7" y="21"/>
                    <a:pt x="7" y="21"/>
                  </a:cubicBezTo>
                  <a:cubicBezTo>
                    <a:pt x="7" y="21"/>
                    <a:pt x="0" y="24"/>
                    <a:pt x="5" y="31"/>
                  </a:cubicBezTo>
                  <a:cubicBezTo>
                    <a:pt x="9" y="37"/>
                    <a:pt x="54" y="80"/>
                    <a:pt x="54" y="80"/>
                  </a:cubicBezTo>
                  <a:cubicBezTo>
                    <a:pt x="54" y="80"/>
                    <a:pt x="58" y="89"/>
                    <a:pt x="64" y="92"/>
                  </a:cubicBezTo>
                  <a:cubicBezTo>
                    <a:pt x="69" y="94"/>
                    <a:pt x="75" y="97"/>
                    <a:pt x="77" y="101"/>
                  </a:cubicBezTo>
                  <a:cubicBezTo>
                    <a:pt x="79" y="106"/>
                    <a:pt x="81" y="113"/>
                    <a:pt x="84" y="114"/>
                  </a:cubicBezTo>
                  <a:cubicBezTo>
                    <a:pt x="86" y="116"/>
                    <a:pt x="91" y="120"/>
                    <a:pt x="93" y="122"/>
                  </a:cubicBezTo>
                  <a:cubicBezTo>
                    <a:pt x="93" y="122"/>
                    <a:pt x="94" y="122"/>
                    <a:pt x="94" y="123"/>
                  </a:cubicBezTo>
                  <a:cubicBezTo>
                    <a:pt x="95" y="124"/>
                    <a:pt x="95" y="129"/>
                    <a:pt x="97" y="131"/>
                  </a:cubicBezTo>
                  <a:cubicBezTo>
                    <a:pt x="99" y="132"/>
                    <a:pt x="102" y="134"/>
                    <a:pt x="105" y="134"/>
                  </a:cubicBezTo>
                  <a:cubicBezTo>
                    <a:pt x="108" y="134"/>
                    <a:pt x="109" y="132"/>
                    <a:pt x="109" y="132"/>
                  </a:cubicBezTo>
                  <a:cubicBezTo>
                    <a:pt x="109" y="132"/>
                    <a:pt x="111" y="136"/>
                    <a:pt x="113" y="135"/>
                  </a:cubicBezTo>
                  <a:cubicBezTo>
                    <a:pt x="114" y="135"/>
                    <a:pt x="114" y="133"/>
                    <a:pt x="114" y="133"/>
                  </a:cubicBezTo>
                  <a:cubicBezTo>
                    <a:pt x="114" y="133"/>
                    <a:pt x="113" y="130"/>
                    <a:pt x="118" y="130"/>
                  </a:cubicBezTo>
                  <a:cubicBezTo>
                    <a:pt x="118" y="130"/>
                    <a:pt x="122" y="130"/>
                    <a:pt x="122" y="128"/>
                  </a:cubicBezTo>
                  <a:cubicBezTo>
                    <a:pt x="121" y="126"/>
                    <a:pt x="120" y="124"/>
                    <a:pt x="114" y="124"/>
                  </a:cubicBezTo>
                  <a:cubicBezTo>
                    <a:pt x="108" y="124"/>
                    <a:pt x="109" y="121"/>
                    <a:pt x="109" y="121"/>
                  </a:cubicBezTo>
                  <a:cubicBezTo>
                    <a:pt x="109" y="121"/>
                    <a:pt x="110" y="117"/>
                    <a:pt x="113" y="118"/>
                  </a:cubicBezTo>
                  <a:cubicBezTo>
                    <a:pt x="117" y="118"/>
                    <a:pt x="120" y="121"/>
                    <a:pt x="120" y="121"/>
                  </a:cubicBezTo>
                  <a:cubicBezTo>
                    <a:pt x="120" y="121"/>
                    <a:pt x="120" y="116"/>
                    <a:pt x="122" y="116"/>
                  </a:cubicBezTo>
                  <a:cubicBezTo>
                    <a:pt x="124" y="116"/>
                    <a:pt x="125" y="120"/>
                    <a:pt x="127" y="120"/>
                  </a:cubicBezTo>
                  <a:cubicBezTo>
                    <a:pt x="129" y="119"/>
                    <a:pt x="133" y="118"/>
                    <a:pt x="138" y="112"/>
                  </a:cubicBezTo>
                  <a:cubicBezTo>
                    <a:pt x="143" y="106"/>
                    <a:pt x="146" y="105"/>
                    <a:pt x="147" y="103"/>
                  </a:cubicBezTo>
                  <a:cubicBezTo>
                    <a:pt x="149" y="102"/>
                    <a:pt x="152" y="98"/>
                    <a:pt x="151" y="93"/>
                  </a:cubicBezTo>
                  <a:cubicBezTo>
                    <a:pt x="151" y="89"/>
                    <a:pt x="151" y="88"/>
                    <a:pt x="153" y="87"/>
                  </a:cubicBezTo>
                  <a:cubicBezTo>
                    <a:pt x="155" y="86"/>
                    <a:pt x="157" y="87"/>
                    <a:pt x="157" y="88"/>
                  </a:cubicBezTo>
                  <a:cubicBezTo>
                    <a:pt x="157" y="89"/>
                    <a:pt x="159" y="91"/>
                    <a:pt x="160" y="88"/>
                  </a:cubicBezTo>
                  <a:cubicBezTo>
                    <a:pt x="160" y="86"/>
                    <a:pt x="160" y="84"/>
                    <a:pt x="163" y="82"/>
                  </a:cubicBezTo>
                  <a:cubicBezTo>
                    <a:pt x="165" y="79"/>
                    <a:pt x="168" y="77"/>
                    <a:pt x="167" y="76"/>
                  </a:cubicBezTo>
                  <a:cubicBezTo>
                    <a:pt x="167" y="75"/>
                    <a:pt x="166" y="73"/>
                    <a:pt x="167" y="71"/>
                  </a:cubicBezTo>
                  <a:cubicBezTo>
                    <a:pt x="168" y="68"/>
                    <a:pt x="169" y="65"/>
                    <a:pt x="169" y="65"/>
                  </a:cubicBezTo>
                  <a:cubicBezTo>
                    <a:pt x="169" y="65"/>
                    <a:pt x="171" y="64"/>
                    <a:pt x="172" y="63"/>
                  </a:cubicBezTo>
                  <a:cubicBezTo>
                    <a:pt x="173" y="61"/>
                    <a:pt x="174" y="58"/>
                    <a:pt x="177" y="55"/>
                  </a:cubicBezTo>
                  <a:cubicBezTo>
                    <a:pt x="180" y="52"/>
                    <a:pt x="187" y="45"/>
                    <a:pt x="187" y="45"/>
                  </a:cubicBezTo>
                  <a:cubicBezTo>
                    <a:pt x="137" y="6"/>
                    <a:pt x="137" y="6"/>
                    <a:pt x="137" y="6"/>
                  </a:cubicBezTo>
                  <a:lnTo>
                    <a:pt x="101" y="1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42" name="Freeform 1041"/>
            <p:cNvSpPr>
              <a:spLocks/>
            </p:cNvSpPr>
            <p:nvPr/>
          </p:nvSpPr>
          <p:spPr bwMode="auto">
            <a:xfrm>
              <a:off x="3583966" y="2080164"/>
              <a:ext cx="293600" cy="501552"/>
            </a:xfrm>
            <a:custGeom>
              <a:avLst/>
              <a:gdLst>
                <a:gd name="T0" fmla="*/ 129 w 129"/>
                <a:gd name="T1" fmla="*/ 8 h 227"/>
                <a:gd name="T2" fmla="*/ 126 w 129"/>
                <a:gd name="T3" fmla="*/ 2 h 227"/>
                <a:gd name="T4" fmla="*/ 55 w 129"/>
                <a:gd name="T5" fmla="*/ 0 h 227"/>
                <a:gd name="T6" fmla="*/ 53 w 129"/>
                <a:gd name="T7" fmla="*/ 2 h 227"/>
                <a:gd name="T8" fmla="*/ 49 w 129"/>
                <a:gd name="T9" fmla="*/ 8 h 227"/>
                <a:gd name="T10" fmla="*/ 46 w 129"/>
                <a:gd name="T11" fmla="*/ 12 h 227"/>
                <a:gd name="T12" fmla="*/ 46 w 129"/>
                <a:gd name="T13" fmla="*/ 16 h 227"/>
                <a:gd name="T14" fmla="*/ 42 w 129"/>
                <a:gd name="T15" fmla="*/ 25 h 227"/>
                <a:gd name="T16" fmla="*/ 32 w 129"/>
                <a:gd name="T17" fmla="*/ 40 h 227"/>
                <a:gd name="T18" fmla="*/ 21 w 129"/>
                <a:gd name="T19" fmla="*/ 63 h 227"/>
                <a:gd name="T20" fmla="*/ 26 w 129"/>
                <a:gd name="T21" fmla="*/ 75 h 227"/>
                <a:gd name="T22" fmla="*/ 27 w 129"/>
                <a:gd name="T23" fmla="*/ 83 h 227"/>
                <a:gd name="T24" fmla="*/ 22 w 129"/>
                <a:gd name="T25" fmla="*/ 98 h 227"/>
                <a:gd name="T26" fmla="*/ 23 w 129"/>
                <a:gd name="T27" fmla="*/ 105 h 227"/>
                <a:gd name="T28" fmla="*/ 23 w 129"/>
                <a:gd name="T29" fmla="*/ 113 h 227"/>
                <a:gd name="T30" fmla="*/ 25 w 129"/>
                <a:gd name="T31" fmla="*/ 120 h 227"/>
                <a:gd name="T32" fmla="*/ 29 w 129"/>
                <a:gd name="T33" fmla="*/ 129 h 227"/>
                <a:gd name="T34" fmla="*/ 22 w 129"/>
                <a:gd name="T35" fmla="*/ 141 h 227"/>
                <a:gd name="T36" fmla="*/ 18 w 129"/>
                <a:gd name="T37" fmla="*/ 154 h 227"/>
                <a:gd name="T38" fmla="*/ 15 w 129"/>
                <a:gd name="T39" fmla="*/ 163 h 227"/>
                <a:gd name="T40" fmla="*/ 10 w 129"/>
                <a:gd name="T41" fmla="*/ 171 h 227"/>
                <a:gd name="T42" fmla="*/ 6 w 129"/>
                <a:gd name="T43" fmla="*/ 184 h 227"/>
                <a:gd name="T44" fmla="*/ 3 w 129"/>
                <a:gd name="T45" fmla="*/ 192 h 227"/>
                <a:gd name="T46" fmla="*/ 74 w 129"/>
                <a:gd name="T47" fmla="*/ 191 h 227"/>
                <a:gd name="T48" fmla="*/ 75 w 129"/>
                <a:gd name="T49" fmla="*/ 199 h 227"/>
                <a:gd name="T50" fmla="*/ 76 w 129"/>
                <a:gd name="T51" fmla="*/ 209 h 227"/>
                <a:gd name="T52" fmla="*/ 78 w 129"/>
                <a:gd name="T53" fmla="*/ 215 h 227"/>
                <a:gd name="T54" fmla="*/ 83 w 129"/>
                <a:gd name="T55" fmla="*/ 219 h 227"/>
                <a:gd name="T56" fmla="*/ 86 w 129"/>
                <a:gd name="T57" fmla="*/ 226 h 227"/>
                <a:gd name="T58" fmla="*/ 92 w 129"/>
                <a:gd name="T59" fmla="*/ 225 h 227"/>
                <a:gd name="T60" fmla="*/ 102 w 129"/>
                <a:gd name="T61" fmla="*/ 219 h 227"/>
                <a:gd name="T62" fmla="*/ 110 w 129"/>
                <a:gd name="T63" fmla="*/ 220 h 227"/>
                <a:gd name="T64" fmla="*/ 120 w 129"/>
                <a:gd name="T65" fmla="*/ 216 h 227"/>
                <a:gd name="T66" fmla="*/ 129 w 129"/>
                <a:gd name="T67" fmla="*/ 219 h 227"/>
                <a:gd name="T68" fmla="*/ 124 w 129"/>
                <a:gd name="T69" fmla="*/ 150 h 227"/>
                <a:gd name="T70" fmla="*/ 129 w 129"/>
                <a:gd name="T71"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9" h="227">
                  <a:moveTo>
                    <a:pt x="129" y="8"/>
                  </a:moveTo>
                  <a:cubicBezTo>
                    <a:pt x="129" y="8"/>
                    <a:pt x="126" y="6"/>
                    <a:pt x="126" y="2"/>
                  </a:cubicBezTo>
                  <a:cubicBezTo>
                    <a:pt x="55" y="0"/>
                    <a:pt x="55" y="0"/>
                    <a:pt x="55" y="0"/>
                  </a:cubicBezTo>
                  <a:cubicBezTo>
                    <a:pt x="55" y="0"/>
                    <a:pt x="53" y="0"/>
                    <a:pt x="53" y="2"/>
                  </a:cubicBezTo>
                  <a:cubicBezTo>
                    <a:pt x="53" y="5"/>
                    <a:pt x="51" y="7"/>
                    <a:pt x="49" y="8"/>
                  </a:cubicBezTo>
                  <a:cubicBezTo>
                    <a:pt x="48" y="9"/>
                    <a:pt x="46" y="12"/>
                    <a:pt x="46" y="12"/>
                  </a:cubicBezTo>
                  <a:cubicBezTo>
                    <a:pt x="46" y="12"/>
                    <a:pt x="47" y="13"/>
                    <a:pt x="46" y="16"/>
                  </a:cubicBezTo>
                  <a:cubicBezTo>
                    <a:pt x="45" y="19"/>
                    <a:pt x="42" y="24"/>
                    <a:pt x="42" y="25"/>
                  </a:cubicBezTo>
                  <a:cubicBezTo>
                    <a:pt x="42" y="26"/>
                    <a:pt x="34" y="37"/>
                    <a:pt x="32" y="40"/>
                  </a:cubicBezTo>
                  <a:cubicBezTo>
                    <a:pt x="29" y="43"/>
                    <a:pt x="20" y="55"/>
                    <a:pt x="21" y="63"/>
                  </a:cubicBezTo>
                  <a:cubicBezTo>
                    <a:pt x="21" y="72"/>
                    <a:pt x="28" y="72"/>
                    <a:pt x="26" y="75"/>
                  </a:cubicBezTo>
                  <a:cubicBezTo>
                    <a:pt x="24" y="79"/>
                    <a:pt x="27" y="82"/>
                    <a:pt x="27" y="83"/>
                  </a:cubicBezTo>
                  <a:cubicBezTo>
                    <a:pt x="27" y="84"/>
                    <a:pt x="20" y="91"/>
                    <a:pt x="22" y="98"/>
                  </a:cubicBezTo>
                  <a:cubicBezTo>
                    <a:pt x="22" y="98"/>
                    <a:pt x="25" y="102"/>
                    <a:pt x="23" y="105"/>
                  </a:cubicBezTo>
                  <a:cubicBezTo>
                    <a:pt x="20" y="108"/>
                    <a:pt x="22" y="110"/>
                    <a:pt x="23" y="113"/>
                  </a:cubicBezTo>
                  <a:cubicBezTo>
                    <a:pt x="25" y="116"/>
                    <a:pt x="23" y="118"/>
                    <a:pt x="25" y="120"/>
                  </a:cubicBezTo>
                  <a:cubicBezTo>
                    <a:pt x="26" y="123"/>
                    <a:pt x="29" y="125"/>
                    <a:pt x="29" y="129"/>
                  </a:cubicBezTo>
                  <a:cubicBezTo>
                    <a:pt x="29" y="133"/>
                    <a:pt x="22" y="137"/>
                    <a:pt x="22" y="141"/>
                  </a:cubicBezTo>
                  <a:cubicBezTo>
                    <a:pt x="21" y="145"/>
                    <a:pt x="20" y="151"/>
                    <a:pt x="18" y="154"/>
                  </a:cubicBezTo>
                  <a:cubicBezTo>
                    <a:pt x="16" y="157"/>
                    <a:pt x="16" y="160"/>
                    <a:pt x="15" y="163"/>
                  </a:cubicBezTo>
                  <a:cubicBezTo>
                    <a:pt x="13" y="166"/>
                    <a:pt x="13" y="167"/>
                    <a:pt x="10" y="171"/>
                  </a:cubicBezTo>
                  <a:cubicBezTo>
                    <a:pt x="6" y="175"/>
                    <a:pt x="6" y="180"/>
                    <a:pt x="6" y="184"/>
                  </a:cubicBezTo>
                  <a:cubicBezTo>
                    <a:pt x="6" y="188"/>
                    <a:pt x="0" y="189"/>
                    <a:pt x="3" y="192"/>
                  </a:cubicBezTo>
                  <a:cubicBezTo>
                    <a:pt x="4" y="194"/>
                    <a:pt x="74" y="191"/>
                    <a:pt x="74" y="191"/>
                  </a:cubicBezTo>
                  <a:cubicBezTo>
                    <a:pt x="74" y="191"/>
                    <a:pt x="76" y="196"/>
                    <a:pt x="75" y="199"/>
                  </a:cubicBezTo>
                  <a:cubicBezTo>
                    <a:pt x="73" y="202"/>
                    <a:pt x="73" y="206"/>
                    <a:pt x="76" y="209"/>
                  </a:cubicBezTo>
                  <a:cubicBezTo>
                    <a:pt x="78" y="211"/>
                    <a:pt x="78" y="213"/>
                    <a:pt x="78" y="215"/>
                  </a:cubicBezTo>
                  <a:cubicBezTo>
                    <a:pt x="78" y="218"/>
                    <a:pt x="81" y="218"/>
                    <a:pt x="83" y="219"/>
                  </a:cubicBezTo>
                  <a:cubicBezTo>
                    <a:pt x="84" y="220"/>
                    <a:pt x="85" y="223"/>
                    <a:pt x="86" y="226"/>
                  </a:cubicBezTo>
                  <a:cubicBezTo>
                    <a:pt x="86" y="226"/>
                    <a:pt x="89" y="227"/>
                    <a:pt x="92" y="225"/>
                  </a:cubicBezTo>
                  <a:cubicBezTo>
                    <a:pt x="95" y="222"/>
                    <a:pt x="99" y="218"/>
                    <a:pt x="102" y="219"/>
                  </a:cubicBezTo>
                  <a:cubicBezTo>
                    <a:pt x="105" y="220"/>
                    <a:pt x="107" y="220"/>
                    <a:pt x="110" y="220"/>
                  </a:cubicBezTo>
                  <a:cubicBezTo>
                    <a:pt x="114" y="220"/>
                    <a:pt x="117" y="216"/>
                    <a:pt x="120" y="216"/>
                  </a:cubicBezTo>
                  <a:cubicBezTo>
                    <a:pt x="122" y="216"/>
                    <a:pt x="126" y="219"/>
                    <a:pt x="129" y="219"/>
                  </a:cubicBezTo>
                  <a:cubicBezTo>
                    <a:pt x="124" y="150"/>
                    <a:pt x="124" y="150"/>
                    <a:pt x="124" y="150"/>
                  </a:cubicBezTo>
                  <a:lnTo>
                    <a:pt x="129" y="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43" name="Freeform 1042"/>
            <p:cNvSpPr>
              <a:spLocks/>
            </p:cNvSpPr>
            <p:nvPr/>
          </p:nvSpPr>
          <p:spPr bwMode="auto">
            <a:xfrm>
              <a:off x="926108" y="1014364"/>
              <a:ext cx="698179" cy="1136671"/>
            </a:xfrm>
            <a:custGeom>
              <a:avLst/>
              <a:gdLst>
                <a:gd name="T0" fmla="*/ 282 w 306"/>
                <a:gd name="T1" fmla="*/ 502 h 513"/>
                <a:gd name="T2" fmla="*/ 281 w 306"/>
                <a:gd name="T3" fmla="*/ 469 h 513"/>
                <a:gd name="T4" fmla="*/ 290 w 306"/>
                <a:gd name="T5" fmla="*/ 455 h 513"/>
                <a:gd name="T6" fmla="*/ 301 w 306"/>
                <a:gd name="T7" fmla="*/ 432 h 513"/>
                <a:gd name="T8" fmla="*/ 294 w 306"/>
                <a:gd name="T9" fmla="*/ 412 h 513"/>
                <a:gd name="T10" fmla="*/ 143 w 306"/>
                <a:gd name="T11" fmla="*/ 179 h 513"/>
                <a:gd name="T12" fmla="*/ 152 w 306"/>
                <a:gd name="T13" fmla="*/ 161 h 513"/>
                <a:gd name="T14" fmla="*/ 181 w 306"/>
                <a:gd name="T15" fmla="*/ 43 h 513"/>
                <a:gd name="T16" fmla="*/ 37 w 306"/>
                <a:gd name="T17" fmla="*/ 1 h 513"/>
                <a:gd name="T18" fmla="*/ 36 w 306"/>
                <a:gd name="T19" fmla="*/ 9 h 513"/>
                <a:gd name="T20" fmla="*/ 35 w 306"/>
                <a:gd name="T21" fmla="*/ 25 h 513"/>
                <a:gd name="T22" fmla="*/ 27 w 306"/>
                <a:gd name="T23" fmla="*/ 35 h 513"/>
                <a:gd name="T24" fmla="*/ 24 w 306"/>
                <a:gd name="T25" fmla="*/ 51 h 513"/>
                <a:gd name="T26" fmla="*/ 9 w 306"/>
                <a:gd name="T27" fmla="*/ 71 h 513"/>
                <a:gd name="T28" fmla="*/ 14 w 306"/>
                <a:gd name="T29" fmla="*/ 86 h 513"/>
                <a:gd name="T30" fmla="*/ 16 w 306"/>
                <a:gd name="T31" fmla="*/ 93 h 513"/>
                <a:gd name="T32" fmla="*/ 15 w 306"/>
                <a:gd name="T33" fmla="*/ 113 h 513"/>
                <a:gd name="T34" fmla="*/ 12 w 306"/>
                <a:gd name="T35" fmla="*/ 127 h 513"/>
                <a:gd name="T36" fmla="*/ 7 w 306"/>
                <a:gd name="T37" fmla="*/ 134 h 513"/>
                <a:gd name="T38" fmla="*/ 0 w 306"/>
                <a:gd name="T39" fmla="*/ 141 h 513"/>
                <a:gd name="T40" fmla="*/ 6 w 306"/>
                <a:gd name="T41" fmla="*/ 145 h 513"/>
                <a:gd name="T42" fmla="*/ 14 w 306"/>
                <a:gd name="T43" fmla="*/ 150 h 513"/>
                <a:gd name="T44" fmla="*/ 20 w 306"/>
                <a:gd name="T45" fmla="*/ 162 h 513"/>
                <a:gd name="T46" fmla="*/ 26 w 306"/>
                <a:gd name="T47" fmla="*/ 169 h 513"/>
                <a:gd name="T48" fmla="*/ 20 w 306"/>
                <a:gd name="T49" fmla="*/ 181 h 513"/>
                <a:gd name="T50" fmla="*/ 24 w 306"/>
                <a:gd name="T51" fmla="*/ 193 h 513"/>
                <a:gd name="T52" fmla="*/ 30 w 306"/>
                <a:gd name="T53" fmla="*/ 195 h 513"/>
                <a:gd name="T54" fmla="*/ 41 w 306"/>
                <a:gd name="T55" fmla="*/ 195 h 513"/>
                <a:gd name="T56" fmla="*/ 63 w 306"/>
                <a:gd name="T57" fmla="*/ 191 h 513"/>
                <a:gd name="T58" fmla="*/ 69 w 306"/>
                <a:gd name="T59" fmla="*/ 200 h 513"/>
                <a:gd name="T60" fmla="*/ 45 w 306"/>
                <a:gd name="T61" fmla="*/ 194 h 513"/>
                <a:gd name="T62" fmla="*/ 47 w 306"/>
                <a:gd name="T63" fmla="*/ 202 h 513"/>
                <a:gd name="T64" fmla="*/ 49 w 306"/>
                <a:gd name="T65" fmla="*/ 220 h 513"/>
                <a:gd name="T66" fmla="*/ 48 w 306"/>
                <a:gd name="T67" fmla="*/ 230 h 513"/>
                <a:gd name="T68" fmla="*/ 44 w 306"/>
                <a:gd name="T69" fmla="*/ 220 h 513"/>
                <a:gd name="T70" fmla="*/ 37 w 306"/>
                <a:gd name="T71" fmla="*/ 208 h 513"/>
                <a:gd name="T72" fmla="*/ 32 w 306"/>
                <a:gd name="T73" fmla="*/ 222 h 513"/>
                <a:gd name="T74" fmla="*/ 30 w 306"/>
                <a:gd name="T75" fmla="*/ 241 h 513"/>
                <a:gd name="T76" fmla="*/ 29 w 306"/>
                <a:gd name="T77" fmla="*/ 255 h 513"/>
                <a:gd name="T78" fmla="*/ 35 w 306"/>
                <a:gd name="T79" fmla="*/ 270 h 513"/>
                <a:gd name="T80" fmla="*/ 46 w 306"/>
                <a:gd name="T81" fmla="*/ 293 h 513"/>
                <a:gd name="T82" fmla="*/ 53 w 306"/>
                <a:gd name="T83" fmla="*/ 311 h 513"/>
                <a:gd name="T84" fmla="*/ 58 w 306"/>
                <a:gd name="T85" fmla="*/ 320 h 513"/>
                <a:gd name="T86" fmla="*/ 64 w 306"/>
                <a:gd name="T87" fmla="*/ 332 h 513"/>
                <a:gd name="T88" fmla="*/ 67 w 306"/>
                <a:gd name="T89" fmla="*/ 349 h 513"/>
                <a:gd name="T90" fmla="*/ 60 w 306"/>
                <a:gd name="T91" fmla="*/ 366 h 513"/>
                <a:gd name="T92" fmla="*/ 70 w 306"/>
                <a:gd name="T93" fmla="*/ 378 h 513"/>
                <a:gd name="T94" fmla="*/ 90 w 306"/>
                <a:gd name="T95" fmla="*/ 386 h 513"/>
                <a:gd name="T96" fmla="*/ 103 w 306"/>
                <a:gd name="T97" fmla="*/ 392 h 513"/>
                <a:gd name="T98" fmla="*/ 113 w 306"/>
                <a:gd name="T99" fmla="*/ 400 h 513"/>
                <a:gd name="T100" fmla="*/ 124 w 306"/>
                <a:gd name="T101" fmla="*/ 411 h 513"/>
                <a:gd name="T102" fmla="*/ 141 w 306"/>
                <a:gd name="T103" fmla="*/ 421 h 513"/>
                <a:gd name="T104" fmla="*/ 136 w 306"/>
                <a:gd name="T105" fmla="*/ 429 h 513"/>
                <a:gd name="T106" fmla="*/ 142 w 306"/>
                <a:gd name="T107" fmla="*/ 435 h 513"/>
                <a:gd name="T108" fmla="*/ 157 w 306"/>
                <a:gd name="T109" fmla="*/ 436 h 513"/>
                <a:gd name="T110" fmla="*/ 161 w 306"/>
                <a:gd name="T111" fmla="*/ 453 h 513"/>
                <a:gd name="T112" fmla="*/ 174 w 306"/>
                <a:gd name="T113" fmla="*/ 474 h 513"/>
                <a:gd name="T114" fmla="*/ 166 w 306"/>
                <a:gd name="T115" fmla="*/ 490 h 513"/>
                <a:gd name="T116" fmla="*/ 173 w 306"/>
                <a:gd name="T117" fmla="*/ 486 h 513"/>
                <a:gd name="T118" fmla="*/ 171 w 306"/>
                <a:gd name="T119" fmla="*/ 496 h 513"/>
                <a:gd name="T120" fmla="*/ 195 w 306"/>
                <a:gd name="T121" fmla="*/ 500 h 513"/>
                <a:gd name="T122" fmla="*/ 270 w 306"/>
                <a:gd name="T123" fmla="*/ 508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6" h="513">
                  <a:moveTo>
                    <a:pt x="278" y="507"/>
                  </a:moveTo>
                  <a:cubicBezTo>
                    <a:pt x="282" y="510"/>
                    <a:pt x="284" y="504"/>
                    <a:pt x="282" y="502"/>
                  </a:cubicBezTo>
                  <a:cubicBezTo>
                    <a:pt x="281" y="500"/>
                    <a:pt x="279" y="495"/>
                    <a:pt x="274" y="489"/>
                  </a:cubicBezTo>
                  <a:cubicBezTo>
                    <a:pt x="269" y="482"/>
                    <a:pt x="281" y="469"/>
                    <a:pt x="281" y="469"/>
                  </a:cubicBezTo>
                  <a:cubicBezTo>
                    <a:pt x="283" y="463"/>
                    <a:pt x="283" y="463"/>
                    <a:pt x="283" y="463"/>
                  </a:cubicBezTo>
                  <a:cubicBezTo>
                    <a:pt x="286" y="463"/>
                    <a:pt x="290" y="459"/>
                    <a:pt x="290" y="455"/>
                  </a:cubicBezTo>
                  <a:cubicBezTo>
                    <a:pt x="290" y="450"/>
                    <a:pt x="294" y="445"/>
                    <a:pt x="300" y="443"/>
                  </a:cubicBezTo>
                  <a:cubicBezTo>
                    <a:pt x="306" y="441"/>
                    <a:pt x="304" y="434"/>
                    <a:pt x="301" y="432"/>
                  </a:cubicBezTo>
                  <a:cubicBezTo>
                    <a:pt x="298" y="431"/>
                    <a:pt x="298" y="428"/>
                    <a:pt x="296" y="423"/>
                  </a:cubicBezTo>
                  <a:cubicBezTo>
                    <a:pt x="294" y="418"/>
                    <a:pt x="294" y="417"/>
                    <a:pt x="294" y="412"/>
                  </a:cubicBezTo>
                  <a:cubicBezTo>
                    <a:pt x="294" y="407"/>
                    <a:pt x="290" y="405"/>
                    <a:pt x="290" y="405"/>
                  </a:cubicBezTo>
                  <a:cubicBezTo>
                    <a:pt x="290" y="405"/>
                    <a:pt x="141" y="181"/>
                    <a:pt x="143" y="179"/>
                  </a:cubicBezTo>
                  <a:cubicBezTo>
                    <a:pt x="144" y="178"/>
                    <a:pt x="143" y="176"/>
                    <a:pt x="144" y="174"/>
                  </a:cubicBezTo>
                  <a:cubicBezTo>
                    <a:pt x="145" y="172"/>
                    <a:pt x="152" y="161"/>
                    <a:pt x="152" y="161"/>
                  </a:cubicBezTo>
                  <a:cubicBezTo>
                    <a:pt x="147" y="161"/>
                    <a:pt x="148" y="154"/>
                    <a:pt x="148" y="154"/>
                  </a:cubicBezTo>
                  <a:cubicBezTo>
                    <a:pt x="181" y="43"/>
                    <a:pt x="181" y="43"/>
                    <a:pt x="181" y="43"/>
                  </a:cubicBezTo>
                  <a:cubicBezTo>
                    <a:pt x="40" y="0"/>
                    <a:pt x="40" y="0"/>
                    <a:pt x="40" y="0"/>
                  </a:cubicBezTo>
                  <a:cubicBezTo>
                    <a:pt x="39" y="1"/>
                    <a:pt x="38" y="2"/>
                    <a:pt x="37" y="1"/>
                  </a:cubicBezTo>
                  <a:cubicBezTo>
                    <a:pt x="35" y="0"/>
                    <a:pt x="32" y="2"/>
                    <a:pt x="32" y="3"/>
                  </a:cubicBezTo>
                  <a:cubicBezTo>
                    <a:pt x="32" y="5"/>
                    <a:pt x="34" y="8"/>
                    <a:pt x="36" y="9"/>
                  </a:cubicBezTo>
                  <a:cubicBezTo>
                    <a:pt x="37" y="11"/>
                    <a:pt x="37" y="13"/>
                    <a:pt x="37" y="15"/>
                  </a:cubicBezTo>
                  <a:cubicBezTo>
                    <a:pt x="36" y="18"/>
                    <a:pt x="35" y="24"/>
                    <a:pt x="35" y="25"/>
                  </a:cubicBezTo>
                  <a:cubicBezTo>
                    <a:pt x="35" y="27"/>
                    <a:pt x="32" y="35"/>
                    <a:pt x="28" y="35"/>
                  </a:cubicBezTo>
                  <a:cubicBezTo>
                    <a:pt x="27" y="35"/>
                    <a:pt x="27" y="35"/>
                    <a:pt x="27" y="35"/>
                  </a:cubicBezTo>
                  <a:cubicBezTo>
                    <a:pt x="27" y="35"/>
                    <a:pt x="26" y="46"/>
                    <a:pt x="26" y="46"/>
                  </a:cubicBezTo>
                  <a:cubicBezTo>
                    <a:pt x="26" y="46"/>
                    <a:pt x="26" y="49"/>
                    <a:pt x="24" y="51"/>
                  </a:cubicBezTo>
                  <a:cubicBezTo>
                    <a:pt x="21" y="53"/>
                    <a:pt x="17" y="57"/>
                    <a:pt x="14" y="61"/>
                  </a:cubicBezTo>
                  <a:cubicBezTo>
                    <a:pt x="11" y="65"/>
                    <a:pt x="9" y="70"/>
                    <a:pt x="9" y="71"/>
                  </a:cubicBezTo>
                  <a:cubicBezTo>
                    <a:pt x="9" y="72"/>
                    <a:pt x="8" y="75"/>
                    <a:pt x="10" y="78"/>
                  </a:cubicBezTo>
                  <a:cubicBezTo>
                    <a:pt x="11" y="81"/>
                    <a:pt x="14" y="86"/>
                    <a:pt x="14" y="86"/>
                  </a:cubicBezTo>
                  <a:cubicBezTo>
                    <a:pt x="14" y="89"/>
                    <a:pt x="14" y="89"/>
                    <a:pt x="14" y="89"/>
                  </a:cubicBezTo>
                  <a:cubicBezTo>
                    <a:pt x="16" y="93"/>
                    <a:pt x="16" y="93"/>
                    <a:pt x="16" y="93"/>
                  </a:cubicBezTo>
                  <a:cubicBezTo>
                    <a:pt x="16" y="93"/>
                    <a:pt x="17" y="98"/>
                    <a:pt x="17" y="102"/>
                  </a:cubicBezTo>
                  <a:cubicBezTo>
                    <a:pt x="17" y="106"/>
                    <a:pt x="17" y="109"/>
                    <a:pt x="15" y="113"/>
                  </a:cubicBezTo>
                  <a:cubicBezTo>
                    <a:pt x="14" y="116"/>
                    <a:pt x="11" y="119"/>
                    <a:pt x="11" y="121"/>
                  </a:cubicBezTo>
                  <a:cubicBezTo>
                    <a:pt x="10" y="123"/>
                    <a:pt x="12" y="125"/>
                    <a:pt x="12" y="127"/>
                  </a:cubicBezTo>
                  <a:cubicBezTo>
                    <a:pt x="12" y="129"/>
                    <a:pt x="11" y="130"/>
                    <a:pt x="9" y="131"/>
                  </a:cubicBezTo>
                  <a:cubicBezTo>
                    <a:pt x="7" y="132"/>
                    <a:pt x="7" y="132"/>
                    <a:pt x="7" y="134"/>
                  </a:cubicBezTo>
                  <a:cubicBezTo>
                    <a:pt x="7" y="136"/>
                    <a:pt x="6" y="137"/>
                    <a:pt x="5" y="137"/>
                  </a:cubicBezTo>
                  <a:cubicBezTo>
                    <a:pt x="3" y="138"/>
                    <a:pt x="0" y="139"/>
                    <a:pt x="0" y="141"/>
                  </a:cubicBezTo>
                  <a:cubicBezTo>
                    <a:pt x="0" y="142"/>
                    <a:pt x="1" y="143"/>
                    <a:pt x="2" y="144"/>
                  </a:cubicBezTo>
                  <a:cubicBezTo>
                    <a:pt x="4" y="144"/>
                    <a:pt x="6" y="145"/>
                    <a:pt x="6" y="145"/>
                  </a:cubicBezTo>
                  <a:cubicBezTo>
                    <a:pt x="7" y="145"/>
                    <a:pt x="9" y="143"/>
                    <a:pt x="10" y="143"/>
                  </a:cubicBezTo>
                  <a:cubicBezTo>
                    <a:pt x="11" y="144"/>
                    <a:pt x="14" y="148"/>
                    <a:pt x="14" y="150"/>
                  </a:cubicBezTo>
                  <a:cubicBezTo>
                    <a:pt x="14" y="152"/>
                    <a:pt x="14" y="154"/>
                    <a:pt x="15" y="156"/>
                  </a:cubicBezTo>
                  <a:cubicBezTo>
                    <a:pt x="17" y="158"/>
                    <a:pt x="20" y="160"/>
                    <a:pt x="20" y="162"/>
                  </a:cubicBezTo>
                  <a:cubicBezTo>
                    <a:pt x="21" y="165"/>
                    <a:pt x="22" y="168"/>
                    <a:pt x="23" y="168"/>
                  </a:cubicBezTo>
                  <a:cubicBezTo>
                    <a:pt x="25" y="168"/>
                    <a:pt x="25" y="168"/>
                    <a:pt x="26" y="169"/>
                  </a:cubicBezTo>
                  <a:cubicBezTo>
                    <a:pt x="26" y="170"/>
                    <a:pt x="28" y="178"/>
                    <a:pt x="29" y="179"/>
                  </a:cubicBezTo>
                  <a:cubicBezTo>
                    <a:pt x="29" y="179"/>
                    <a:pt x="23" y="177"/>
                    <a:pt x="20" y="181"/>
                  </a:cubicBezTo>
                  <a:cubicBezTo>
                    <a:pt x="18" y="184"/>
                    <a:pt x="19" y="191"/>
                    <a:pt x="21" y="193"/>
                  </a:cubicBezTo>
                  <a:cubicBezTo>
                    <a:pt x="22" y="195"/>
                    <a:pt x="24" y="195"/>
                    <a:pt x="24" y="193"/>
                  </a:cubicBezTo>
                  <a:cubicBezTo>
                    <a:pt x="25" y="192"/>
                    <a:pt x="26" y="190"/>
                    <a:pt x="27" y="190"/>
                  </a:cubicBezTo>
                  <a:cubicBezTo>
                    <a:pt x="29" y="190"/>
                    <a:pt x="30" y="191"/>
                    <a:pt x="30" y="195"/>
                  </a:cubicBezTo>
                  <a:cubicBezTo>
                    <a:pt x="30" y="198"/>
                    <a:pt x="32" y="201"/>
                    <a:pt x="35" y="201"/>
                  </a:cubicBezTo>
                  <a:cubicBezTo>
                    <a:pt x="38" y="200"/>
                    <a:pt x="41" y="198"/>
                    <a:pt x="41" y="195"/>
                  </a:cubicBezTo>
                  <a:cubicBezTo>
                    <a:pt x="42" y="191"/>
                    <a:pt x="45" y="187"/>
                    <a:pt x="49" y="189"/>
                  </a:cubicBezTo>
                  <a:cubicBezTo>
                    <a:pt x="53" y="192"/>
                    <a:pt x="58" y="192"/>
                    <a:pt x="63" y="191"/>
                  </a:cubicBezTo>
                  <a:cubicBezTo>
                    <a:pt x="67" y="190"/>
                    <a:pt x="77" y="188"/>
                    <a:pt x="76" y="192"/>
                  </a:cubicBezTo>
                  <a:cubicBezTo>
                    <a:pt x="75" y="197"/>
                    <a:pt x="72" y="200"/>
                    <a:pt x="69" y="200"/>
                  </a:cubicBezTo>
                  <a:cubicBezTo>
                    <a:pt x="65" y="200"/>
                    <a:pt x="62" y="195"/>
                    <a:pt x="57" y="195"/>
                  </a:cubicBezTo>
                  <a:cubicBezTo>
                    <a:pt x="52" y="195"/>
                    <a:pt x="47" y="192"/>
                    <a:pt x="45" y="194"/>
                  </a:cubicBezTo>
                  <a:cubicBezTo>
                    <a:pt x="44" y="196"/>
                    <a:pt x="45" y="199"/>
                    <a:pt x="45" y="199"/>
                  </a:cubicBezTo>
                  <a:cubicBezTo>
                    <a:pt x="45" y="199"/>
                    <a:pt x="47" y="199"/>
                    <a:pt x="47" y="202"/>
                  </a:cubicBezTo>
                  <a:cubicBezTo>
                    <a:pt x="47" y="204"/>
                    <a:pt x="47" y="209"/>
                    <a:pt x="47" y="211"/>
                  </a:cubicBezTo>
                  <a:cubicBezTo>
                    <a:pt x="47" y="213"/>
                    <a:pt x="48" y="217"/>
                    <a:pt x="49" y="220"/>
                  </a:cubicBezTo>
                  <a:cubicBezTo>
                    <a:pt x="50" y="222"/>
                    <a:pt x="52" y="228"/>
                    <a:pt x="52" y="229"/>
                  </a:cubicBezTo>
                  <a:cubicBezTo>
                    <a:pt x="51" y="231"/>
                    <a:pt x="48" y="232"/>
                    <a:pt x="48" y="230"/>
                  </a:cubicBezTo>
                  <a:cubicBezTo>
                    <a:pt x="47" y="227"/>
                    <a:pt x="46" y="226"/>
                    <a:pt x="45" y="225"/>
                  </a:cubicBezTo>
                  <a:cubicBezTo>
                    <a:pt x="44" y="224"/>
                    <a:pt x="44" y="223"/>
                    <a:pt x="44" y="220"/>
                  </a:cubicBezTo>
                  <a:cubicBezTo>
                    <a:pt x="43" y="217"/>
                    <a:pt x="44" y="208"/>
                    <a:pt x="42" y="205"/>
                  </a:cubicBezTo>
                  <a:cubicBezTo>
                    <a:pt x="42" y="205"/>
                    <a:pt x="38" y="206"/>
                    <a:pt x="37" y="208"/>
                  </a:cubicBezTo>
                  <a:cubicBezTo>
                    <a:pt x="36" y="209"/>
                    <a:pt x="33" y="208"/>
                    <a:pt x="33" y="211"/>
                  </a:cubicBezTo>
                  <a:cubicBezTo>
                    <a:pt x="32" y="215"/>
                    <a:pt x="32" y="219"/>
                    <a:pt x="32" y="222"/>
                  </a:cubicBezTo>
                  <a:cubicBezTo>
                    <a:pt x="32" y="225"/>
                    <a:pt x="31" y="229"/>
                    <a:pt x="28" y="232"/>
                  </a:cubicBezTo>
                  <a:cubicBezTo>
                    <a:pt x="28" y="232"/>
                    <a:pt x="31" y="236"/>
                    <a:pt x="30" y="241"/>
                  </a:cubicBezTo>
                  <a:cubicBezTo>
                    <a:pt x="30" y="245"/>
                    <a:pt x="28" y="249"/>
                    <a:pt x="28" y="251"/>
                  </a:cubicBezTo>
                  <a:cubicBezTo>
                    <a:pt x="27" y="252"/>
                    <a:pt x="28" y="255"/>
                    <a:pt x="29" y="255"/>
                  </a:cubicBezTo>
                  <a:cubicBezTo>
                    <a:pt x="31" y="255"/>
                    <a:pt x="37" y="257"/>
                    <a:pt x="38" y="265"/>
                  </a:cubicBezTo>
                  <a:cubicBezTo>
                    <a:pt x="38" y="265"/>
                    <a:pt x="35" y="267"/>
                    <a:pt x="35" y="270"/>
                  </a:cubicBezTo>
                  <a:cubicBezTo>
                    <a:pt x="35" y="273"/>
                    <a:pt x="38" y="276"/>
                    <a:pt x="40" y="279"/>
                  </a:cubicBezTo>
                  <a:cubicBezTo>
                    <a:pt x="42" y="283"/>
                    <a:pt x="45" y="290"/>
                    <a:pt x="46" y="293"/>
                  </a:cubicBezTo>
                  <a:cubicBezTo>
                    <a:pt x="47" y="296"/>
                    <a:pt x="50" y="298"/>
                    <a:pt x="50" y="301"/>
                  </a:cubicBezTo>
                  <a:cubicBezTo>
                    <a:pt x="50" y="303"/>
                    <a:pt x="50" y="311"/>
                    <a:pt x="53" y="311"/>
                  </a:cubicBezTo>
                  <a:cubicBezTo>
                    <a:pt x="57" y="311"/>
                    <a:pt x="57" y="312"/>
                    <a:pt x="57" y="314"/>
                  </a:cubicBezTo>
                  <a:cubicBezTo>
                    <a:pt x="57" y="317"/>
                    <a:pt x="56" y="318"/>
                    <a:pt x="58" y="320"/>
                  </a:cubicBezTo>
                  <a:cubicBezTo>
                    <a:pt x="60" y="323"/>
                    <a:pt x="64" y="325"/>
                    <a:pt x="64" y="327"/>
                  </a:cubicBezTo>
                  <a:cubicBezTo>
                    <a:pt x="65" y="328"/>
                    <a:pt x="65" y="329"/>
                    <a:pt x="64" y="332"/>
                  </a:cubicBezTo>
                  <a:cubicBezTo>
                    <a:pt x="62" y="336"/>
                    <a:pt x="62" y="338"/>
                    <a:pt x="64" y="339"/>
                  </a:cubicBezTo>
                  <a:cubicBezTo>
                    <a:pt x="67" y="340"/>
                    <a:pt x="68" y="345"/>
                    <a:pt x="67" y="349"/>
                  </a:cubicBezTo>
                  <a:cubicBezTo>
                    <a:pt x="65" y="353"/>
                    <a:pt x="63" y="355"/>
                    <a:pt x="65" y="361"/>
                  </a:cubicBezTo>
                  <a:cubicBezTo>
                    <a:pt x="65" y="361"/>
                    <a:pt x="60" y="364"/>
                    <a:pt x="60" y="366"/>
                  </a:cubicBezTo>
                  <a:cubicBezTo>
                    <a:pt x="60" y="369"/>
                    <a:pt x="62" y="371"/>
                    <a:pt x="63" y="374"/>
                  </a:cubicBezTo>
                  <a:cubicBezTo>
                    <a:pt x="65" y="376"/>
                    <a:pt x="67" y="378"/>
                    <a:pt x="70" y="378"/>
                  </a:cubicBezTo>
                  <a:cubicBezTo>
                    <a:pt x="73" y="378"/>
                    <a:pt x="79" y="381"/>
                    <a:pt x="83" y="384"/>
                  </a:cubicBezTo>
                  <a:cubicBezTo>
                    <a:pt x="88" y="386"/>
                    <a:pt x="87" y="386"/>
                    <a:pt x="90" y="386"/>
                  </a:cubicBezTo>
                  <a:cubicBezTo>
                    <a:pt x="92" y="385"/>
                    <a:pt x="95" y="385"/>
                    <a:pt x="98" y="387"/>
                  </a:cubicBezTo>
                  <a:cubicBezTo>
                    <a:pt x="100" y="389"/>
                    <a:pt x="103" y="392"/>
                    <a:pt x="103" y="392"/>
                  </a:cubicBezTo>
                  <a:cubicBezTo>
                    <a:pt x="103" y="392"/>
                    <a:pt x="104" y="393"/>
                    <a:pt x="106" y="393"/>
                  </a:cubicBezTo>
                  <a:cubicBezTo>
                    <a:pt x="108" y="393"/>
                    <a:pt x="111" y="397"/>
                    <a:pt x="113" y="400"/>
                  </a:cubicBezTo>
                  <a:cubicBezTo>
                    <a:pt x="115" y="403"/>
                    <a:pt x="119" y="406"/>
                    <a:pt x="119" y="406"/>
                  </a:cubicBezTo>
                  <a:cubicBezTo>
                    <a:pt x="119" y="406"/>
                    <a:pt x="120" y="411"/>
                    <a:pt x="124" y="411"/>
                  </a:cubicBezTo>
                  <a:cubicBezTo>
                    <a:pt x="129" y="410"/>
                    <a:pt x="129" y="409"/>
                    <a:pt x="132" y="412"/>
                  </a:cubicBezTo>
                  <a:cubicBezTo>
                    <a:pt x="135" y="415"/>
                    <a:pt x="141" y="418"/>
                    <a:pt x="141" y="421"/>
                  </a:cubicBezTo>
                  <a:cubicBezTo>
                    <a:pt x="140" y="423"/>
                    <a:pt x="138" y="425"/>
                    <a:pt x="137" y="426"/>
                  </a:cubicBezTo>
                  <a:cubicBezTo>
                    <a:pt x="136" y="426"/>
                    <a:pt x="136" y="428"/>
                    <a:pt x="136" y="429"/>
                  </a:cubicBezTo>
                  <a:cubicBezTo>
                    <a:pt x="136" y="430"/>
                    <a:pt x="135" y="435"/>
                    <a:pt x="137" y="435"/>
                  </a:cubicBezTo>
                  <a:cubicBezTo>
                    <a:pt x="139" y="435"/>
                    <a:pt x="140" y="435"/>
                    <a:pt x="142" y="435"/>
                  </a:cubicBezTo>
                  <a:cubicBezTo>
                    <a:pt x="145" y="434"/>
                    <a:pt x="147" y="433"/>
                    <a:pt x="150" y="435"/>
                  </a:cubicBezTo>
                  <a:cubicBezTo>
                    <a:pt x="152" y="437"/>
                    <a:pt x="156" y="436"/>
                    <a:pt x="157" y="436"/>
                  </a:cubicBezTo>
                  <a:cubicBezTo>
                    <a:pt x="158" y="436"/>
                    <a:pt x="162" y="438"/>
                    <a:pt x="160" y="441"/>
                  </a:cubicBezTo>
                  <a:cubicBezTo>
                    <a:pt x="158" y="445"/>
                    <a:pt x="158" y="450"/>
                    <a:pt x="161" y="453"/>
                  </a:cubicBezTo>
                  <a:cubicBezTo>
                    <a:pt x="164" y="456"/>
                    <a:pt x="171" y="463"/>
                    <a:pt x="171" y="463"/>
                  </a:cubicBezTo>
                  <a:cubicBezTo>
                    <a:pt x="171" y="463"/>
                    <a:pt x="177" y="469"/>
                    <a:pt x="174" y="474"/>
                  </a:cubicBezTo>
                  <a:cubicBezTo>
                    <a:pt x="172" y="479"/>
                    <a:pt x="166" y="485"/>
                    <a:pt x="166" y="485"/>
                  </a:cubicBezTo>
                  <a:cubicBezTo>
                    <a:pt x="166" y="485"/>
                    <a:pt x="164" y="489"/>
                    <a:pt x="166" y="490"/>
                  </a:cubicBezTo>
                  <a:cubicBezTo>
                    <a:pt x="168" y="491"/>
                    <a:pt x="170" y="490"/>
                    <a:pt x="170" y="489"/>
                  </a:cubicBezTo>
                  <a:cubicBezTo>
                    <a:pt x="171" y="488"/>
                    <a:pt x="173" y="486"/>
                    <a:pt x="173" y="486"/>
                  </a:cubicBezTo>
                  <a:cubicBezTo>
                    <a:pt x="173" y="486"/>
                    <a:pt x="175" y="487"/>
                    <a:pt x="175" y="490"/>
                  </a:cubicBezTo>
                  <a:cubicBezTo>
                    <a:pt x="175" y="493"/>
                    <a:pt x="171" y="496"/>
                    <a:pt x="171" y="496"/>
                  </a:cubicBezTo>
                  <a:cubicBezTo>
                    <a:pt x="173" y="499"/>
                    <a:pt x="173" y="499"/>
                    <a:pt x="173" y="499"/>
                  </a:cubicBezTo>
                  <a:cubicBezTo>
                    <a:pt x="195" y="500"/>
                    <a:pt x="195" y="500"/>
                    <a:pt x="195" y="500"/>
                  </a:cubicBezTo>
                  <a:cubicBezTo>
                    <a:pt x="266" y="506"/>
                    <a:pt x="266" y="506"/>
                    <a:pt x="266" y="506"/>
                  </a:cubicBezTo>
                  <a:cubicBezTo>
                    <a:pt x="266" y="506"/>
                    <a:pt x="270" y="506"/>
                    <a:pt x="270" y="508"/>
                  </a:cubicBezTo>
                  <a:cubicBezTo>
                    <a:pt x="277" y="513"/>
                    <a:pt x="278" y="507"/>
                    <a:pt x="278" y="50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44" name="Freeform 1043"/>
            <p:cNvSpPr>
              <a:spLocks/>
            </p:cNvSpPr>
            <p:nvPr/>
          </p:nvSpPr>
          <p:spPr bwMode="auto">
            <a:xfrm>
              <a:off x="1523143" y="1725807"/>
              <a:ext cx="588605" cy="643296"/>
            </a:xfrm>
            <a:custGeom>
              <a:avLst/>
              <a:gdLst>
                <a:gd name="T0" fmla="*/ 73 w 258"/>
                <a:gd name="T1" fmla="*/ 0 h 291"/>
                <a:gd name="T2" fmla="*/ 65 w 258"/>
                <a:gd name="T3" fmla="*/ 39 h 291"/>
                <a:gd name="T4" fmla="*/ 57 w 258"/>
                <a:gd name="T5" fmla="*/ 31 h 291"/>
                <a:gd name="T6" fmla="*/ 48 w 258"/>
                <a:gd name="T7" fmla="*/ 28 h 291"/>
                <a:gd name="T8" fmla="*/ 36 w 258"/>
                <a:gd name="T9" fmla="*/ 41 h 291"/>
                <a:gd name="T10" fmla="*/ 32 w 258"/>
                <a:gd name="T11" fmla="*/ 51 h 291"/>
                <a:gd name="T12" fmla="*/ 31 w 258"/>
                <a:gd name="T13" fmla="*/ 61 h 291"/>
                <a:gd name="T14" fmla="*/ 33 w 258"/>
                <a:gd name="T15" fmla="*/ 79 h 291"/>
                <a:gd name="T16" fmla="*/ 28 w 258"/>
                <a:gd name="T17" fmla="*/ 84 h 291"/>
                <a:gd name="T18" fmla="*/ 32 w 258"/>
                <a:gd name="T19" fmla="*/ 91 h 291"/>
                <a:gd name="T20" fmla="*/ 34 w 258"/>
                <a:gd name="T21" fmla="*/ 102 h 291"/>
                <a:gd name="T22" fmla="*/ 39 w 258"/>
                <a:gd name="T23" fmla="*/ 111 h 291"/>
                <a:gd name="T24" fmla="*/ 38 w 258"/>
                <a:gd name="T25" fmla="*/ 122 h 291"/>
                <a:gd name="T26" fmla="*/ 28 w 258"/>
                <a:gd name="T27" fmla="*/ 134 h 291"/>
                <a:gd name="T28" fmla="*/ 21 w 258"/>
                <a:gd name="T29" fmla="*/ 142 h 291"/>
                <a:gd name="T30" fmla="*/ 19 w 258"/>
                <a:gd name="T31" fmla="*/ 148 h 291"/>
                <a:gd name="T32" fmla="*/ 12 w 258"/>
                <a:gd name="T33" fmla="*/ 168 h 291"/>
                <a:gd name="T34" fmla="*/ 20 w 258"/>
                <a:gd name="T35" fmla="*/ 181 h 291"/>
                <a:gd name="T36" fmla="*/ 16 w 258"/>
                <a:gd name="T37" fmla="*/ 186 h 291"/>
                <a:gd name="T38" fmla="*/ 8 w 258"/>
                <a:gd name="T39" fmla="*/ 187 h 291"/>
                <a:gd name="T40" fmla="*/ 0 w 258"/>
                <a:gd name="T41" fmla="*/ 197 h 291"/>
                <a:gd name="T42" fmla="*/ 141 w 258"/>
                <a:gd name="T43" fmla="*/ 277 h 291"/>
                <a:gd name="T44" fmla="*/ 223 w 258"/>
                <a:gd name="T45" fmla="*/ 291 h 291"/>
                <a:gd name="T46" fmla="*/ 258 w 258"/>
                <a:gd name="T47" fmla="*/ 33 h 291"/>
                <a:gd name="T48" fmla="*/ 73 w 258"/>
                <a:gd name="T49"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8" h="291">
                  <a:moveTo>
                    <a:pt x="73" y="0"/>
                  </a:moveTo>
                  <a:cubicBezTo>
                    <a:pt x="65" y="39"/>
                    <a:pt x="65" y="39"/>
                    <a:pt x="65" y="39"/>
                  </a:cubicBezTo>
                  <a:cubicBezTo>
                    <a:pt x="65" y="39"/>
                    <a:pt x="59" y="35"/>
                    <a:pt x="57" y="31"/>
                  </a:cubicBezTo>
                  <a:cubicBezTo>
                    <a:pt x="56" y="27"/>
                    <a:pt x="56" y="28"/>
                    <a:pt x="48" y="28"/>
                  </a:cubicBezTo>
                  <a:cubicBezTo>
                    <a:pt x="39" y="27"/>
                    <a:pt x="36" y="36"/>
                    <a:pt x="36" y="41"/>
                  </a:cubicBezTo>
                  <a:cubicBezTo>
                    <a:pt x="36" y="45"/>
                    <a:pt x="33" y="48"/>
                    <a:pt x="32" y="51"/>
                  </a:cubicBezTo>
                  <a:cubicBezTo>
                    <a:pt x="31" y="53"/>
                    <a:pt x="30" y="58"/>
                    <a:pt x="31" y="61"/>
                  </a:cubicBezTo>
                  <a:cubicBezTo>
                    <a:pt x="33" y="65"/>
                    <a:pt x="33" y="72"/>
                    <a:pt x="33" y="79"/>
                  </a:cubicBezTo>
                  <a:cubicBezTo>
                    <a:pt x="33" y="85"/>
                    <a:pt x="28" y="84"/>
                    <a:pt x="28" y="84"/>
                  </a:cubicBezTo>
                  <a:cubicBezTo>
                    <a:pt x="28" y="84"/>
                    <a:pt x="32" y="86"/>
                    <a:pt x="32" y="91"/>
                  </a:cubicBezTo>
                  <a:cubicBezTo>
                    <a:pt x="32" y="96"/>
                    <a:pt x="32" y="97"/>
                    <a:pt x="34" y="102"/>
                  </a:cubicBezTo>
                  <a:cubicBezTo>
                    <a:pt x="36" y="107"/>
                    <a:pt x="36" y="110"/>
                    <a:pt x="39" y="111"/>
                  </a:cubicBezTo>
                  <a:cubicBezTo>
                    <a:pt x="42" y="113"/>
                    <a:pt x="44" y="120"/>
                    <a:pt x="38" y="122"/>
                  </a:cubicBezTo>
                  <a:cubicBezTo>
                    <a:pt x="32" y="124"/>
                    <a:pt x="28" y="129"/>
                    <a:pt x="28" y="134"/>
                  </a:cubicBezTo>
                  <a:cubicBezTo>
                    <a:pt x="28" y="138"/>
                    <a:pt x="24" y="142"/>
                    <a:pt x="21" y="142"/>
                  </a:cubicBezTo>
                  <a:cubicBezTo>
                    <a:pt x="19" y="148"/>
                    <a:pt x="19" y="148"/>
                    <a:pt x="19" y="148"/>
                  </a:cubicBezTo>
                  <a:cubicBezTo>
                    <a:pt x="19" y="148"/>
                    <a:pt x="7" y="161"/>
                    <a:pt x="12" y="168"/>
                  </a:cubicBezTo>
                  <a:cubicBezTo>
                    <a:pt x="17" y="174"/>
                    <a:pt x="19" y="179"/>
                    <a:pt x="20" y="181"/>
                  </a:cubicBezTo>
                  <a:cubicBezTo>
                    <a:pt x="22" y="183"/>
                    <a:pt x="20" y="189"/>
                    <a:pt x="16" y="186"/>
                  </a:cubicBezTo>
                  <a:cubicBezTo>
                    <a:pt x="16" y="186"/>
                    <a:pt x="15" y="192"/>
                    <a:pt x="8" y="187"/>
                  </a:cubicBezTo>
                  <a:cubicBezTo>
                    <a:pt x="8" y="187"/>
                    <a:pt x="1" y="192"/>
                    <a:pt x="0" y="197"/>
                  </a:cubicBezTo>
                  <a:cubicBezTo>
                    <a:pt x="141" y="277"/>
                    <a:pt x="141" y="277"/>
                    <a:pt x="141" y="277"/>
                  </a:cubicBezTo>
                  <a:cubicBezTo>
                    <a:pt x="223" y="291"/>
                    <a:pt x="223" y="291"/>
                    <a:pt x="223" y="291"/>
                  </a:cubicBezTo>
                  <a:cubicBezTo>
                    <a:pt x="258" y="33"/>
                    <a:pt x="258" y="33"/>
                    <a:pt x="258" y="33"/>
                  </a:cubicBezTo>
                  <a:lnTo>
                    <a:pt x="73"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45" name="Freeform 1044"/>
            <p:cNvSpPr>
              <a:spLocks/>
            </p:cNvSpPr>
            <p:nvPr/>
          </p:nvSpPr>
          <p:spPr bwMode="auto">
            <a:xfrm>
              <a:off x="2250823" y="1911163"/>
              <a:ext cx="1164568" cy="1117590"/>
            </a:xfrm>
            <a:custGeom>
              <a:avLst/>
              <a:gdLst>
                <a:gd name="T0" fmla="*/ 472 w 511"/>
                <a:gd name="T1" fmla="*/ 150 h 505"/>
                <a:gd name="T2" fmla="*/ 445 w 511"/>
                <a:gd name="T3" fmla="*/ 137 h 505"/>
                <a:gd name="T4" fmla="*/ 416 w 511"/>
                <a:gd name="T5" fmla="*/ 139 h 505"/>
                <a:gd name="T6" fmla="*/ 404 w 511"/>
                <a:gd name="T7" fmla="*/ 144 h 505"/>
                <a:gd name="T8" fmla="*/ 387 w 511"/>
                <a:gd name="T9" fmla="*/ 133 h 505"/>
                <a:gd name="T10" fmla="*/ 379 w 511"/>
                <a:gd name="T11" fmla="*/ 140 h 505"/>
                <a:gd name="T12" fmla="*/ 361 w 511"/>
                <a:gd name="T13" fmla="*/ 137 h 505"/>
                <a:gd name="T14" fmla="*/ 349 w 511"/>
                <a:gd name="T15" fmla="*/ 140 h 505"/>
                <a:gd name="T16" fmla="*/ 330 w 511"/>
                <a:gd name="T17" fmla="*/ 124 h 505"/>
                <a:gd name="T18" fmla="*/ 325 w 511"/>
                <a:gd name="T19" fmla="*/ 129 h 505"/>
                <a:gd name="T20" fmla="*/ 308 w 511"/>
                <a:gd name="T21" fmla="*/ 122 h 505"/>
                <a:gd name="T22" fmla="*/ 293 w 511"/>
                <a:gd name="T23" fmla="*/ 111 h 505"/>
                <a:gd name="T24" fmla="*/ 266 w 511"/>
                <a:gd name="T25" fmla="*/ 101 h 505"/>
                <a:gd name="T26" fmla="*/ 154 w 511"/>
                <a:gd name="T27" fmla="*/ 0 h 505"/>
                <a:gd name="T28" fmla="*/ 0 w 511"/>
                <a:gd name="T29" fmla="*/ 201 h 505"/>
                <a:gd name="T30" fmla="*/ 15 w 511"/>
                <a:gd name="T31" fmla="*/ 220 h 505"/>
                <a:gd name="T32" fmla="*/ 42 w 511"/>
                <a:gd name="T33" fmla="*/ 251 h 505"/>
                <a:gd name="T34" fmla="*/ 61 w 511"/>
                <a:gd name="T35" fmla="*/ 287 h 505"/>
                <a:gd name="T36" fmla="*/ 87 w 511"/>
                <a:gd name="T37" fmla="*/ 327 h 505"/>
                <a:gd name="T38" fmla="*/ 109 w 511"/>
                <a:gd name="T39" fmla="*/ 341 h 505"/>
                <a:gd name="T40" fmla="*/ 140 w 511"/>
                <a:gd name="T41" fmla="*/ 317 h 505"/>
                <a:gd name="T42" fmla="*/ 167 w 511"/>
                <a:gd name="T43" fmla="*/ 313 h 505"/>
                <a:gd name="T44" fmla="*/ 193 w 511"/>
                <a:gd name="T45" fmla="*/ 320 h 505"/>
                <a:gd name="T46" fmla="*/ 218 w 511"/>
                <a:gd name="T47" fmla="*/ 346 h 505"/>
                <a:gd name="T48" fmla="*/ 243 w 511"/>
                <a:gd name="T49" fmla="*/ 385 h 505"/>
                <a:gd name="T50" fmla="*/ 268 w 511"/>
                <a:gd name="T51" fmla="*/ 423 h 505"/>
                <a:gd name="T52" fmla="*/ 280 w 511"/>
                <a:gd name="T53" fmla="*/ 460 h 505"/>
                <a:gd name="T54" fmla="*/ 303 w 511"/>
                <a:gd name="T55" fmla="*/ 487 h 505"/>
                <a:gd name="T56" fmla="*/ 346 w 511"/>
                <a:gd name="T57" fmla="*/ 494 h 505"/>
                <a:gd name="T58" fmla="*/ 363 w 511"/>
                <a:gd name="T59" fmla="*/ 481 h 505"/>
                <a:gd name="T60" fmla="*/ 359 w 511"/>
                <a:gd name="T61" fmla="*/ 428 h 505"/>
                <a:gd name="T62" fmla="*/ 359 w 511"/>
                <a:gd name="T63" fmla="*/ 485 h 505"/>
                <a:gd name="T64" fmla="*/ 347 w 511"/>
                <a:gd name="T65" fmla="*/ 448 h 505"/>
                <a:gd name="T66" fmla="*/ 342 w 511"/>
                <a:gd name="T67" fmla="*/ 435 h 505"/>
                <a:gd name="T68" fmla="*/ 357 w 511"/>
                <a:gd name="T69" fmla="*/ 424 h 505"/>
                <a:gd name="T70" fmla="*/ 361 w 511"/>
                <a:gd name="T71" fmla="*/ 410 h 505"/>
                <a:gd name="T72" fmla="*/ 379 w 511"/>
                <a:gd name="T73" fmla="*/ 390 h 505"/>
                <a:gd name="T74" fmla="*/ 370 w 511"/>
                <a:gd name="T75" fmla="*/ 409 h 505"/>
                <a:gd name="T76" fmla="*/ 393 w 511"/>
                <a:gd name="T77" fmla="*/ 386 h 505"/>
                <a:gd name="T78" fmla="*/ 395 w 511"/>
                <a:gd name="T79" fmla="*/ 370 h 505"/>
                <a:gd name="T80" fmla="*/ 394 w 511"/>
                <a:gd name="T81" fmla="*/ 385 h 505"/>
                <a:gd name="T82" fmla="*/ 409 w 511"/>
                <a:gd name="T83" fmla="*/ 378 h 505"/>
                <a:gd name="T84" fmla="*/ 425 w 511"/>
                <a:gd name="T85" fmla="*/ 369 h 505"/>
                <a:gd name="T86" fmla="*/ 449 w 511"/>
                <a:gd name="T87" fmla="*/ 357 h 505"/>
                <a:gd name="T88" fmla="*/ 456 w 511"/>
                <a:gd name="T89" fmla="*/ 350 h 505"/>
                <a:gd name="T90" fmla="*/ 463 w 511"/>
                <a:gd name="T91" fmla="*/ 324 h 505"/>
                <a:gd name="T92" fmla="*/ 464 w 511"/>
                <a:gd name="T93" fmla="*/ 340 h 505"/>
                <a:gd name="T94" fmla="*/ 495 w 511"/>
                <a:gd name="T95" fmla="*/ 332 h 505"/>
                <a:gd name="T96" fmla="*/ 503 w 511"/>
                <a:gd name="T97" fmla="*/ 312 h 505"/>
                <a:gd name="T98" fmla="*/ 510 w 511"/>
                <a:gd name="T99" fmla="*/ 272 h 505"/>
                <a:gd name="T100" fmla="*/ 494 w 511"/>
                <a:gd name="T101" fmla="*/ 227 h 505"/>
                <a:gd name="T102" fmla="*/ 484 w 511"/>
                <a:gd name="T103" fmla="*/ 153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1" h="505">
                  <a:moveTo>
                    <a:pt x="484" y="153"/>
                  </a:moveTo>
                  <a:cubicBezTo>
                    <a:pt x="480" y="150"/>
                    <a:pt x="480" y="150"/>
                    <a:pt x="480" y="150"/>
                  </a:cubicBezTo>
                  <a:cubicBezTo>
                    <a:pt x="474" y="147"/>
                    <a:pt x="474" y="147"/>
                    <a:pt x="474" y="147"/>
                  </a:cubicBezTo>
                  <a:cubicBezTo>
                    <a:pt x="474" y="149"/>
                    <a:pt x="473" y="150"/>
                    <a:pt x="472" y="150"/>
                  </a:cubicBezTo>
                  <a:cubicBezTo>
                    <a:pt x="471" y="151"/>
                    <a:pt x="468" y="151"/>
                    <a:pt x="463" y="146"/>
                  </a:cubicBezTo>
                  <a:cubicBezTo>
                    <a:pt x="460" y="144"/>
                    <a:pt x="458" y="142"/>
                    <a:pt x="456" y="140"/>
                  </a:cubicBezTo>
                  <a:cubicBezTo>
                    <a:pt x="452" y="138"/>
                    <a:pt x="450" y="137"/>
                    <a:pt x="448" y="137"/>
                  </a:cubicBezTo>
                  <a:cubicBezTo>
                    <a:pt x="447" y="137"/>
                    <a:pt x="446" y="137"/>
                    <a:pt x="445" y="137"/>
                  </a:cubicBezTo>
                  <a:cubicBezTo>
                    <a:pt x="445" y="137"/>
                    <a:pt x="445" y="137"/>
                    <a:pt x="445" y="137"/>
                  </a:cubicBezTo>
                  <a:cubicBezTo>
                    <a:pt x="441" y="138"/>
                    <a:pt x="437" y="138"/>
                    <a:pt x="435" y="138"/>
                  </a:cubicBezTo>
                  <a:cubicBezTo>
                    <a:pt x="430" y="138"/>
                    <a:pt x="433" y="139"/>
                    <a:pt x="427" y="139"/>
                  </a:cubicBezTo>
                  <a:cubicBezTo>
                    <a:pt x="422" y="139"/>
                    <a:pt x="421" y="139"/>
                    <a:pt x="416" y="139"/>
                  </a:cubicBezTo>
                  <a:cubicBezTo>
                    <a:pt x="414" y="139"/>
                    <a:pt x="412" y="140"/>
                    <a:pt x="409" y="142"/>
                  </a:cubicBezTo>
                  <a:cubicBezTo>
                    <a:pt x="408" y="143"/>
                    <a:pt x="406" y="144"/>
                    <a:pt x="405" y="144"/>
                  </a:cubicBezTo>
                  <a:cubicBezTo>
                    <a:pt x="405" y="144"/>
                    <a:pt x="405" y="144"/>
                    <a:pt x="405" y="144"/>
                  </a:cubicBezTo>
                  <a:cubicBezTo>
                    <a:pt x="405" y="144"/>
                    <a:pt x="404" y="144"/>
                    <a:pt x="404" y="144"/>
                  </a:cubicBezTo>
                  <a:cubicBezTo>
                    <a:pt x="401" y="144"/>
                    <a:pt x="401" y="142"/>
                    <a:pt x="401" y="140"/>
                  </a:cubicBezTo>
                  <a:cubicBezTo>
                    <a:pt x="400" y="138"/>
                    <a:pt x="398" y="136"/>
                    <a:pt x="396" y="135"/>
                  </a:cubicBezTo>
                  <a:cubicBezTo>
                    <a:pt x="396" y="135"/>
                    <a:pt x="395" y="135"/>
                    <a:pt x="394" y="135"/>
                  </a:cubicBezTo>
                  <a:cubicBezTo>
                    <a:pt x="392" y="135"/>
                    <a:pt x="390" y="134"/>
                    <a:pt x="387" y="133"/>
                  </a:cubicBezTo>
                  <a:cubicBezTo>
                    <a:pt x="385" y="132"/>
                    <a:pt x="384" y="131"/>
                    <a:pt x="383" y="131"/>
                  </a:cubicBezTo>
                  <a:cubicBezTo>
                    <a:pt x="381" y="132"/>
                    <a:pt x="380" y="135"/>
                    <a:pt x="380" y="137"/>
                  </a:cubicBezTo>
                  <a:cubicBezTo>
                    <a:pt x="380" y="138"/>
                    <a:pt x="380" y="138"/>
                    <a:pt x="380" y="138"/>
                  </a:cubicBezTo>
                  <a:cubicBezTo>
                    <a:pt x="380" y="139"/>
                    <a:pt x="379" y="140"/>
                    <a:pt x="379" y="140"/>
                  </a:cubicBezTo>
                  <a:cubicBezTo>
                    <a:pt x="378" y="141"/>
                    <a:pt x="377" y="141"/>
                    <a:pt x="376" y="140"/>
                  </a:cubicBezTo>
                  <a:cubicBezTo>
                    <a:pt x="375" y="137"/>
                    <a:pt x="374" y="135"/>
                    <a:pt x="372" y="136"/>
                  </a:cubicBezTo>
                  <a:cubicBezTo>
                    <a:pt x="371" y="136"/>
                    <a:pt x="371" y="138"/>
                    <a:pt x="369" y="138"/>
                  </a:cubicBezTo>
                  <a:cubicBezTo>
                    <a:pt x="368" y="140"/>
                    <a:pt x="364" y="139"/>
                    <a:pt x="361" y="137"/>
                  </a:cubicBezTo>
                  <a:cubicBezTo>
                    <a:pt x="360" y="137"/>
                    <a:pt x="360" y="137"/>
                    <a:pt x="360" y="137"/>
                  </a:cubicBezTo>
                  <a:cubicBezTo>
                    <a:pt x="359" y="137"/>
                    <a:pt x="359" y="137"/>
                    <a:pt x="358" y="137"/>
                  </a:cubicBezTo>
                  <a:cubicBezTo>
                    <a:pt x="358" y="137"/>
                    <a:pt x="357" y="137"/>
                    <a:pt x="356" y="137"/>
                  </a:cubicBezTo>
                  <a:cubicBezTo>
                    <a:pt x="354" y="138"/>
                    <a:pt x="352" y="140"/>
                    <a:pt x="349" y="140"/>
                  </a:cubicBezTo>
                  <a:cubicBezTo>
                    <a:pt x="345" y="140"/>
                    <a:pt x="343" y="137"/>
                    <a:pt x="341" y="134"/>
                  </a:cubicBezTo>
                  <a:cubicBezTo>
                    <a:pt x="341" y="133"/>
                    <a:pt x="340" y="132"/>
                    <a:pt x="340" y="131"/>
                  </a:cubicBezTo>
                  <a:cubicBezTo>
                    <a:pt x="339" y="129"/>
                    <a:pt x="338" y="127"/>
                    <a:pt x="337" y="125"/>
                  </a:cubicBezTo>
                  <a:cubicBezTo>
                    <a:pt x="335" y="122"/>
                    <a:pt x="333" y="121"/>
                    <a:pt x="330" y="124"/>
                  </a:cubicBezTo>
                  <a:cubicBezTo>
                    <a:pt x="329" y="125"/>
                    <a:pt x="328" y="126"/>
                    <a:pt x="328" y="126"/>
                  </a:cubicBezTo>
                  <a:cubicBezTo>
                    <a:pt x="328" y="128"/>
                    <a:pt x="328" y="131"/>
                    <a:pt x="327" y="131"/>
                  </a:cubicBezTo>
                  <a:cubicBezTo>
                    <a:pt x="328" y="132"/>
                    <a:pt x="328" y="132"/>
                    <a:pt x="327" y="131"/>
                  </a:cubicBezTo>
                  <a:cubicBezTo>
                    <a:pt x="326" y="131"/>
                    <a:pt x="326" y="130"/>
                    <a:pt x="325" y="129"/>
                  </a:cubicBezTo>
                  <a:cubicBezTo>
                    <a:pt x="322" y="125"/>
                    <a:pt x="317" y="124"/>
                    <a:pt x="313" y="123"/>
                  </a:cubicBezTo>
                  <a:cubicBezTo>
                    <a:pt x="312" y="123"/>
                    <a:pt x="311" y="123"/>
                    <a:pt x="310" y="123"/>
                  </a:cubicBezTo>
                  <a:cubicBezTo>
                    <a:pt x="310" y="123"/>
                    <a:pt x="310" y="123"/>
                    <a:pt x="310" y="123"/>
                  </a:cubicBezTo>
                  <a:cubicBezTo>
                    <a:pt x="310" y="123"/>
                    <a:pt x="309" y="123"/>
                    <a:pt x="308" y="122"/>
                  </a:cubicBezTo>
                  <a:cubicBezTo>
                    <a:pt x="307" y="121"/>
                    <a:pt x="305" y="120"/>
                    <a:pt x="302" y="119"/>
                  </a:cubicBezTo>
                  <a:cubicBezTo>
                    <a:pt x="302" y="119"/>
                    <a:pt x="302" y="119"/>
                    <a:pt x="302" y="119"/>
                  </a:cubicBezTo>
                  <a:cubicBezTo>
                    <a:pt x="301" y="119"/>
                    <a:pt x="301" y="119"/>
                    <a:pt x="301" y="119"/>
                  </a:cubicBezTo>
                  <a:cubicBezTo>
                    <a:pt x="296" y="119"/>
                    <a:pt x="293" y="112"/>
                    <a:pt x="293" y="111"/>
                  </a:cubicBezTo>
                  <a:cubicBezTo>
                    <a:pt x="292" y="110"/>
                    <a:pt x="290" y="107"/>
                    <a:pt x="287" y="105"/>
                  </a:cubicBezTo>
                  <a:cubicBezTo>
                    <a:pt x="286" y="105"/>
                    <a:pt x="284" y="104"/>
                    <a:pt x="282" y="103"/>
                  </a:cubicBezTo>
                  <a:cubicBezTo>
                    <a:pt x="282" y="103"/>
                    <a:pt x="282" y="103"/>
                    <a:pt x="282" y="103"/>
                  </a:cubicBezTo>
                  <a:cubicBezTo>
                    <a:pt x="277" y="103"/>
                    <a:pt x="268" y="102"/>
                    <a:pt x="266" y="101"/>
                  </a:cubicBezTo>
                  <a:cubicBezTo>
                    <a:pt x="265" y="101"/>
                    <a:pt x="264" y="101"/>
                    <a:pt x="263" y="101"/>
                  </a:cubicBezTo>
                  <a:cubicBezTo>
                    <a:pt x="262" y="100"/>
                    <a:pt x="261" y="100"/>
                    <a:pt x="261" y="100"/>
                  </a:cubicBezTo>
                  <a:cubicBezTo>
                    <a:pt x="263" y="10"/>
                    <a:pt x="263" y="10"/>
                    <a:pt x="263" y="10"/>
                  </a:cubicBezTo>
                  <a:cubicBezTo>
                    <a:pt x="154" y="0"/>
                    <a:pt x="154" y="0"/>
                    <a:pt x="154" y="0"/>
                  </a:cubicBezTo>
                  <a:cubicBezTo>
                    <a:pt x="136" y="206"/>
                    <a:pt x="136" y="206"/>
                    <a:pt x="136" y="206"/>
                  </a:cubicBezTo>
                  <a:cubicBezTo>
                    <a:pt x="3" y="193"/>
                    <a:pt x="3" y="193"/>
                    <a:pt x="3" y="193"/>
                  </a:cubicBezTo>
                  <a:cubicBezTo>
                    <a:pt x="2" y="202"/>
                    <a:pt x="2" y="202"/>
                    <a:pt x="2" y="202"/>
                  </a:cubicBezTo>
                  <a:cubicBezTo>
                    <a:pt x="0" y="201"/>
                    <a:pt x="0" y="201"/>
                    <a:pt x="0" y="201"/>
                  </a:cubicBezTo>
                  <a:cubicBezTo>
                    <a:pt x="1" y="202"/>
                    <a:pt x="4" y="204"/>
                    <a:pt x="4" y="205"/>
                  </a:cubicBezTo>
                  <a:cubicBezTo>
                    <a:pt x="4" y="206"/>
                    <a:pt x="4" y="209"/>
                    <a:pt x="4" y="209"/>
                  </a:cubicBezTo>
                  <a:cubicBezTo>
                    <a:pt x="9" y="217"/>
                    <a:pt x="9" y="217"/>
                    <a:pt x="9" y="217"/>
                  </a:cubicBezTo>
                  <a:cubicBezTo>
                    <a:pt x="9" y="217"/>
                    <a:pt x="12" y="220"/>
                    <a:pt x="15" y="220"/>
                  </a:cubicBezTo>
                  <a:cubicBezTo>
                    <a:pt x="17" y="220"/>
                    <a:pt x="24" y="227"/>
                    <a:pt x="26" y="232"/>
                  </a:cubicBezTo>
                  <a:cubicBezTo>
                    <a:pt x="27" y="237"/>
                    <a:pt x="29" y="239"/>
                    <a:pt x="31" y="241"/>
                  </a:cubicBezTo>
                  <a:cubicBezTo>
                    <a:pt x="33" y="243"/>
                    <a:pt x="39" y="249"/>
                    <a:pt x="39" y="250"/>
                  </a:cubicBezTo>
                  <a:cubicBezTo>
                    <a:pt x="40" y="251"/>
                    <a:pt x="41" y="251"/>
                    <a:pt x="42" y="251"/>
                  </a:cubicBezTo>
                  <a:cubicBezTo>
                    <a:pt x="42" y="251"/>
                    <a:pt x="44" y="252"/>
                    <a:pt x="44" y="254"/>
                  </a:cubicBezTo>
                  <a:cubicBezTo>
                    <a:pt x="45" y="255"/>
                    <a:pt x="46" y="257"/>
                    <a:pt x="49" y="259"/>
                  </a:cubicBezTo>
                  <a:cubicBezTo>
                    <a:pt x="52" y="261"/>
                    <a:pt x="57" y="265"/>
                    <a:pt x="57" y="269"/>
                  </a:cubicBezTo>
                  <a:cubicBezTo>
                    <a:pt x="58" y="272"/>
                    <a:pt x="60" y="283"/>
                    <a:pt x="61" y="287"/>
                  </a:cubicBezTo>
                  <a:cubicBezTo>
                    <a:pt x="62" y="291"/>
                    <a:pt x="65" y="300"/>
                    <a:pt x="65" y="303"/>
                  </a:cubicBezTo>
                  <a:cubicBezTo>
                    <a:pt x="66" y="306"/>
                    <a:pt x="68" y="310"/>
                    <a:pt x="69" y="311"/>
                  </a:cubicBezTo>
                  <a:cubicBezTo>
                    <a:pt x="70" y="311"/>
                    <a:pt x="70" y="314"/>
                    <a:pt x="74" y="319"/>
                  </a:cubicBezTo>
                  <a:cubicBezTo>
                    <a:pt x="78" y="323"/>
                    <a:pt x="84" y="327"/>
                    <a:pt x="87" y="327"/>
                  </a:cubicBezTo>
                  <a:cubicBezTo>
                    <a:pt x="93" y="332"/>
                    <a:pt x="93" y="332"/>
                    <a:pt x="93" y="332"/>
                  </a:cubicBezTo>
                  <a:cubicBezTo>
                    <a:pt x="93" y="332"/>
                    <a:pt x="97" y="333"/>
                    <a:pt x="98" y="333"/>
                  </a:cubicBezTo>
                  <a:cubicBezTo>
                    <a:pt x="98" y="333"/>
                    <a:pt x="101" y="335"/>
                    <a:pt x="104" y="336"/>
                  </a:cubicBezTo>
                  <a:cubicBezTo>
                    <a:pt x="107" y="336"/>
                    <a:pt x="107" y="339"/>
                    <a:pt x="109" y="341"/>
                  </a:cubicBezTo>
                  <a:cubicBezTo>
                    <a:pt x="111" y="342"/>
                    <a:pt x="116" y="349"/>
                    <a:pt x="120" y="348"/>
                  </a:cubicBezTo>
                  <a:cubicBezTo>
                    <a:pt x="124" y="347"/>
                    <a:pt x="126" y="340"/>
                    <a:pt x="128" y="338"/>
                  </a:cubicBezTo>
                  <a:cubicBezTo>
                    <a:pt x="131" y="336"/>
                    <a:pt x="133" y="330"/>
                    <a:pt x="134" y="326"/>
                  </a:cubicBezTo>
                  <a:cubicBezTo>
                    <a:pt x="134" y="323"/>
                    <a:pt x="136" y="318"/>
                    <a:pt x="140" y="317"/>
                  </a:cubicBezTo>
                  <a:cubicBezTo>
                    <a:pt x="143" y="315"/>
                    <a:pt x="145" y="310"/>
                    <a:pt x="145" y="310"/>
                  </a:cubicBezTo>
                  <a:cubicBezTo>
                    <a:pt x="145" y="310"/>
                    <a:pt x="149" y="305"/>
                    <a:pt x="154" y="308"/>
                  </a:cubicBezTo>
                  <a:cubicBezTo>
                    <a:pt x="158" y="311"/>
                    <a:pt x="162" y="310"/>
                    <a:pt x="162" y="310"/>
                  </a:cubicBezTo>
                  <a:cubicBezTo>
                    <a:pt x="162" y="310"/>
                    <a:pt x="163" y="312"/>
                    <a:pt x="167" y="313"/>
                  </a:cubicBezTo>
                  <a:cubicBezTo>
                    <a:pt x="171" y="313"/>
                    <a:pt x="175" y="314"/>
                    <a:pt x="175" y="315"/>
                  </a:cubicBezTo>
                  <a:cubicBezTo>
                    <a:pt x="175" y="315"/>
                    <a:pt x="178" y="313"/>
                    <a:pt x="180" y="316"/>
                  </a:cubicBezTo>
                  <a:cubicBezTo>
                    <a:pt x="182" y="318"/>
                    <a:pt x="185" y="317"/>
                    <a:pt x="185" y="316"/>
                  </a:cubicBezTo>
                  <a:cubicBezTo>
                    <a:pt x="185" y="316"/>
                    <a:pt x="189" y="317"/>
                    <a:pt x="193" y="320"/>
                  </a:cubicBezTo>
                  <a:cubicBezTo>
                    <a:pt x="196" y="323"/>
                    <a:pt x="200" y="323"/>
                    <a:pt x="203" y="324"/>
                  </a:cubicBezTo>
                  <a:cubicBezTo>
                    <a:pt x="205" y="325"/>
                    <a:pt x="207" y="325"/>
                    <a:pt x="208" y="329"/>
                  </a:cubicBezTo>
                  <a:cubicBezTo>
                    <a:pt x="208" y="333"/>
                    <a:pt x="217" y="339"/>
                    <a:pt x="219" y="340"/>
                  </a:cubicBezTo>
                  <a:cubicBezTo>
                    <a:pt x="221" y="341"/>
                    <a:pt x="221" y="347"/>
                    <a:pt x="218" y="346"/>
                  </a:cubicBezTo>
                  <a:cubicBezTo>
                    <a:pt x="218" y="346"/>
                    <a:pt x="232" y="355"/>
                    <a:pt x="229" y="361"/>
                  </a:cubicBezTo>
                  <a:cubicBezTo>
                    <a:pt x="229" y="361"/>
                    <a:pt x="229" y="362"/>
                    <a:pt x="230" y="364"/>
                  </a:cubicBezTo>
                  <a:cubicBezTo>
                    <a:pt x="231" y="366"/>
                    <a:pt x="238" y="376"/>
                    <a:pt x="239" y="380"/>
                  </a:cubicBezTo>
                  <a:cubicBezTo>
                    <a:pt x="240" y="383"/>
                    <a:pt x="242" y="384"/>
                    <a:pt x="243" y="385"/>
                  </a:cubicBezTo>
                  <a:cubicBezTo>
                    <a:pt x="243" y="385"/>
                    <a:pt x="243" y="387"/>
                    <a:pt x="244" y="389"/>
                  </a:cubicBezTo>
                  <a:cubicBezTo>
                    <a:pt x="244" y="391"/>
                    <a:pt x="252" y="405"/>
                    <a:pt x="252" y="405"/>
                  </a:cubicBezTo>
                  <a:cubicBezTo>
                    <a:pt x="252" y="405"/>
                    <a:pt x="254" y="411"/>
                    <a:pt x="258" y="413"/>
                  </a:cubicBezTo>
                  <a:cubicBezTo>
                    <a:pt x="262" y="415"/>
                    <a:pt x="268" y="418"/>
                    <a:pt x="268" y="423"/>
                  </a:cubicBezTo>
                  <a:cubicBezTo>
                    <a:pt x="268" y="429"/>
                    <a:pt x="268" y="434"/>
                    <a:pt x="270" y="438"/>
                  </a:cubicBezTo>
                  <a:cubicBezTo>
                    <a:pt x="273" y="441"/>
                    <a:pt x="273" y="447"/>
                    <a:pt x="272" y="448"/>
                  </a:cubicBezTo>
                  <a:cubicBezTo>
                    <a:pt x="272" y="450"/>
                    <a:pt x="272" y="451"/>
                    <a:pt x="273" y="452"/>
                  </a:cubicBezTo>
                  <a:cubicBezTo>
                    <a:pt x="275" y="453"/>
                    <a:pt x="277" y="459"/>
                    <a:pt x="280" y="460"/>
                  </a:cubicBezTo>
                  <a:cubicBezTo>
                    <a:pt x="282" y="460"/>
                    <a:pt x="286" y="464"/>
                    <a:pt x="286" y="469"/>
                  </a:cubicBezTo>
                  <a:cubicBezTo>
                    <a:pt x="286" y="473"/>
                    <a:pt x="292" y="478"/>
                    <a:pt x="295" y="479"/>
                  </a:cubicBezTo>
                  <a:cubicBezTo>
                    <a:pt x="298" y="480"/>
                    <a:pt x="300" y="482"/>
                    <a:pt x="300" y="485"/>
                  </a:cubicBezTo>
                  <a:cubicBezTo>
                    <a:pt x="300" y="487"/>
                    <a:pt x="303" y="488"/>
                    <a:pt x="303" y="487"/>
                  </a:cubicBezTo>
                  <a:cubicBezTo>
                    <a:pt x="304" y="486"/>
                    <a:pt x="308" y="486"/>
                    <a:pt x="310" y="489"/>
                  </a:cubicBezTo>
                  <a:cubicBezTo>
                    <a:pt x="311" y="491"/>
                    <a:pt x="314" y="491"/>
                    <a:pt x="316" y="491"/>
                  </a:cubicBezTo>
                  <a:cubicBezTo>
                    <a:pt x="318" y="491"/>
                    <a:pt x="337" y="491"/>
                    <a:pt x="337" y="491"/>
                  </a:cubicBezTo>
                  <a:cubicBezTo>
                    <a:pt x="337" y="491"/>
                    <a:pt x="344" y="490"/>
                    <a:pt x="346" y="494"/>
                  </a:cubicBezTo>
                  <a:cubicBezTo>
                    <a:pt x="348" y="499"/>
                    <a:pt x="353" y="505"/>
                    <a:pt x="358" y="502"/>
                  </a:cubicBezTo>
                  <a:cubicBezTo>
                    <a:pt x="363" y="500"/>
                    <a:pt x="359" y="494"/>
                    <a:pt x="359" y="493"/>
                  </a:cubicBezTo>
                  <a:cubicBezTo>
                    <a:pt x="358" y="493"/>
                    <a:pt x="362" y="487"/>
                    <a:pt x="362" y="487"/>
                  </a:cubicBezTo>
                  <a:cubicBezTo>
                    <a:pt x="362" y="487"/>
                    <a:pt x="364" y="486"/>
                    <a:pt x="363" y="481"/>
                  </a:cubicBezTo>
                  <a:cubicBezTo>
                    <a:pt x="362" y="476"/>
                    <a:pt x="361" y="475"/>
                    <a:pt x="362" y="471"/>
                  </a:cubicBezTo>
                  <a:cubicBezTo>
                    <a:pt x="362" y="466"/>
                    <a:pt x="358" y="457"/>
                    <a:pt x="358" y="448"/>
                  </a:cubicBezTo>
                  <a:cubicBezTo>
                    <a:pt x="359" y="439"/>
                    <a:pt x="361" y="434"/>
                    <a:pt x="363" y="429"/>
                  </a:cubicBezTo>
                  <a:cubicBezTo>
                    <a:pt x="365" y="424"/>
                    <a:pt x="362" y="423"/>
                    <a:pt x="359" y="428"/>
                  </a:cubicBezTo>
                  <a:cubicBezTo>
                    <a:pt x="356" y="433"/>
                    <a:pt x="353" y="440"/>
                    <a:pt x="354" y="450"/>
                  </a:cubicBezTo>
                  <a:cubicBezTo>
                    <a:pt x="355" y="459"/>
                    <a:pt x="357" y="463"/>
                    <a:pt x="357" y="469"/>
                  </a:cubicBezTo>
                  <a:cubicBezTo>
                    <a:pt x="357" y="475"/>
                    <a:pt x="358" y="480"/>
                    <a:pt x="360" y="481"/>
                  </a:cubicBezTo>
                  <a:cubicBezTo>
                    <a:pt x="361" y="482"/>
                    <a:pt x="360" y="486"/>
                    <a:pt x="359" y="485"/>
                  </a:cubicBezTo>
                  <a:cubicBezTo>
                    <a:pt x="358" y="483"/>
                    <a:pt x="355" y="478"/>
                    <a:pt x="354" y="477"/>
                  </a:cubicBezTo>
                  <a:cubicBezTo>
                    <a:pt x="353" y="475"/>
                    <a:pt x="353" y="473"/>
                    <a:pt x="353" y="470"/>
                  </a:cubicBezTo>
                  <a:cubicBezTo>
                    <a:pt x="353" y="468"/>
                    <a:pt x="353" y="462"/>
                    <a:pt x="351" y="459"/>
                  </a:cubicBezTo>
                  <a:cubicBezTo>
                    <a:pt x="349" y="456"/>
                    <a:pt x="347" y="453"/>
                    <a:pt x="347" y="448"/>
                  </a:cubicBezTo>
                  <a:cubicBezTo>
                    <a:pt x="347" y="443"/>
                    <a:pt x="346" y="442"/>
                    <a:pt x="343" y="440"/>
                  </a:cubicBezTo>
                  <a:cubicBezTo>
                    <a:pt x="339" y="439"/>
                    <a:pt x="338" y="435"/>
                    <a:pt x="338" y="434"/>
                  </a:cubicBezTo>
                  <a:cubicBezTo>
                    <a:pt x="338" y="434"/>
                    <a:pt x="339" y="434"/>
                    <a:pt x="340" y="435"/>
                  </a:cubicBezTo>
                  <a:cubicBezTo>
                    <a:pt x="341" y="436"/>
                    <a:pt x="341" y="435"/>
                    <a:pt x="342" y="435"/>
                  </a:cubicBezTo>
                  <a:cubicBezTo>
                    <a:pt x="343" y="435"/>
                    <a:pt x="348" y="428"/>
                    <a:pt x="348" y="428"/>
                  </a:cubicBezTo>
                  <a:cubicBezTo>
                    <a:pt x="349" y="441"/>
                    <a:pt x="349" y="441"/>
                    <a:pt x="349" y="441"/>
                  </a:cubicBezTo>
                  <a:cubicBezTo>
                    <a:pt x="349" y="441"/>
                    <a:pt x="352" y="443"/>
                    <a:pt x="352" y="440"/>
                  </a:cubicBezTo>
                  <a:cubicBezTo>
                    <a:pt x="352" y="437"/>
                    <a:pt x="355" y="429"/>
                    <a:pt x="357" y="424"/>
                  </a:cubicBezTo>
                  <a:cubicBezTo>
                    <a:pt x="359" y="420"/>
                    <a:pt x="358" y="413"/>
                    <a:pt x="353" y="412"/>
                  </a:cubicBezTo>
                  <a:cubicBezTo>
                    <a:pt x="348" y="411"/>
                    <a:pt x="343" y="408"/>
                    <a:pt x="344" y="408"/>
                  </a:cubicBezTo>
                  <a:cubicBezTo>
                    <a:pt x="344" y="408"/>
                    <a:pt x="350" y="409"/>
                    <a:pt x="353" y="408"/>
                  </a:cubicBezTo>
                  <a:cubicBezTo>
                    <a:pt x="357" y="406"/>
                    <a:pt x="360" y="407"/>
                    <a:pt x="361" y="410"/>
                  </a:cubicBezTo>
                  <a:cubicBezTo>
                    <a:pt x="362" y="412"/>
                    <a:pt x="364" y="412"/>
                    <a:pt x="364" y="410"/>
                  </a:cubicBezTo>
                  <a:cubicBezTo>
                    <a:pt x="365" y="408"/>
                    <a:pt x="369" y="407"/>
                    <a:pt x="371" y="393"/>
                  </a:cubicBezTo>
                  <a:cubicBezTo>
                    <a:pt x="371" y="393"/>
                    <a:pt x="371" y="392"/>
                    <a:pt x="374" y="392"/>
                  </a:cubicBezTo>
                  <a:cubicBezTo>
                    <a:pt x="377" y="392"/>
                    <a:pt x="378" y="393"/>
                    <a:pt x="379" y="390"/>
                  </a:cubicBezTo>
                  <a:cubicBezTo>
                    <a:pt x="380" y="387"/>
                    <a:pt x="381" y="379"/>
                    <a:pt x="386" y="386"/>
                  </a:cubicBezTo>
                  <a:cubicBezTo>
                    <a:pt x="387" y="388"/>
                    <a:pt x="387" y="388"/>
                    <a:pt x="387" y="388"/>
                  </a:cubicBezTo>
                  <a:cubicBezTo>
                    <a:pt x="387" y="388"/>
                    <a:pt x="378" y="392"/>
                    <a:pt x="373" y="401"/>
                  </a:cubicBezTo>
                  <a:cubicBezTo>
                    <a:pt x="373" y="401"/>
                    <a:pt x="370" y="406"/>
                    <a:pt x="370" y="409"/>
                  </a:cubicBezTo>
                  <a:cubicBezTo>
                    <a:pt x="369" y="412"/>
                    <a:pt x="372" y="411"/>
                    <a:pt x="374" y="409"/>
                  </a:cubicBezTo>
                  <a:cubicBezTo>
                    <a:pt x="375" y="407"/>
                    <a:pt x="374" y="403"/>
                    <a:pt x="378" y="401"/>
                  </a:cubicBezTo>
                  <a:cubicBezTo>
                    <a:pt x="381" y="398"/>
                    <a:pt x="390" y="392"/>
                    <a:pt x="391" y="390"/>
                  </a:cubicBezTo>
                  <a:cubicBezTo>
                    <a:pt x="392" y="388"/>
                    <a:pt x="393" y="386"/>
                    <a:pt x="393" y="386"/>
                  </a:cubicBezTo>
                  <a:cubicBezTo>
                    <a:pt x="393" y="386"/>
                    <a:pt x="394" y="385"/>
                    <a:pt x="391" y="382"/>
                  </a:cubicBezTo>
                  <a:cubicBezTo>
                    <a:pt x="389" y="378"/>
                    <a:pt x="385" y="372"/>
                    <a:pt x="386" y="371"/>
                  </a:cubicBezTo>
                  <a:cubicBezTo>
                    <a:pt x="388" y="370"/>
                    <a:pt x="392" y="373"/>
                    <a:pt x="393" y="375"/>
                  </a:cubicBezTo>
                  <a:cubicBezTo>
                    <a:pt x="395" y="376"/>
                    <a:pt x="392" y="369"/>
                    <a:pt x="395" y="370"/>
                  </a:cubicBezTo>
                  <a:cubicBezTo>
                    <a:pt x="398" y="371"/>
                    <a:pt x="397" y="372"/>
                    <a:pt x="397" y="372"/>
                  </a:cubicBezTo>
                  <a:cubicBezTo>
                    <a:pt x="397" y="372"/>
                    <a:pt x="402" y="367"/>
                    <a:pt x="404" y="369"/>
                  </a:cubicBezTo>
                  <a:cubicBezTo>
                    <a:pt x="405" y="371"/>
                    <a:pt x="400" y="376"/>
                    <a:pt x="400" y="377"/>
                  </a:cubicBezTo>
                  <a:cubicBezTo>
                    <a:pt x="400" y="378"/>
                    <a:pt x="394" y="383"/>
                    <a:pt x="394" y="385"/>
                  </a:cubicBezTo>
                  <a:cubicBezTo>
                    <a:pt x="394" y="386"/>
                    <a:pt x="394" y="387"/>
                    <a:pt x="397" y="386"/>
                  </a:cubicBezTo>
                  <a:cubicBezTo>
                    <a:pt x="400" y="385"/>
                    <a:pt x="417" y="375"/>
                    <a:pt x="417" y="375"/>
                  </a:cubicBezTo>
                  <a:cubicBezTo>
                    <a:pt x="417" y="375"/>
                    <a:pt x="417" y="373"/>
                    <a:pt x="415" y="375"/>
                  </a:cubicBezTo>
                  <a:cubicBezTo>
                    <a:pt x="412" y="376"/>
                    <a:pt x="409" y="378"/>
                    <a:pt x="409" y="378"/>
                  </a:cubicBezTo>
                  <a:cubicBezTo>
                    <a:pt x="409" y="378"/>
                    <a:pt x="403" y="378"/>
                    <a:pt x="405" y="376"/>
                  </a:cubicBezTo>
                  <a:cubicBezTo>
                    <a:pt x="407" y="374"/>
                    <a:pt x="416" y="370"/>
                    <a:pt x="416" y="372"/>
                  </a:cubicBezTo>
                  <a:cubicBezTo>
                    <a:pt x="417" y="374"/>
                    <a:pt x="417" y="375"/>
                    <a:pt x="417" y="375"/>
                  </a:cubicBezTo>
                  <a:cubicBezTo>
                    <a:pt x="418" y="375"/>
                    <a:pt x="423" y="371"/>
                    <a:pt x="425" y="369"/>
                  </a:cubicBezTo>
                  <a:cubicBezTo>
                    <a:pt x="427" y="367"/>
                    <a:pt x="430" y="367"/>
                    <a:pt x="432" y="367"/>
                  </a:cubicBezTo>
                  <a:cubicBezTo>
                    <a:pt x="433" y="367"/>
                    <a:pt x="435" y="367"/>
                    <a:pt x="437" y="366"/>
                  </a:cubicBezTo>
                  <a:cubicBezTo>
                    <a:pt x="440" y="364"/>
                    <a:pt x="440" y="364"/>
                    <a:pt x="442" y="364"/>
                  </a:cubicBezTo>
                  <a:cubicBezTo>
                    <a:pt x="444" y="364"/>
                    <a:pt x="449" y="360"/>
                    <a:pt x="449" y="357"/>
                  </a:cubicBezTo>
                  <a:cubicBezTo>
                    <a:pt x="449" y="357"/>
                    <a:pt x="452" y="356"/>
                    <a:pt x="453" y="354"/>
                  </a:cubicBezTo>
                  <a:cubicBezTo>
                    <a:pt x="453" y="354"/>
                    <a:pt x="456" y="360"/>
                    <a:pt x="459" y="356"/>
                  </a:cubicBezTo>
                  <a:cubicBezTo>
                    <a:pt x="462" y="352"/>
                    <a:pt x="466" y="349"/>
                    <a:pt x="464" y="348"/>
                  </a:cubicBezTo>
                  <a:cubicBezTo>
                    <a:pt x="462" y="347"/>
                    <a:pt x="457" y="349"/>
                    <a:pt x="456" y="350"/>
                  </a:cubicBezTo>
                  <a:cubicBezTo>
                    <a:pt x="456" y="351"/>
                    <a:pt x="455" y="349"/>
                    <a:pt x="455" y="346"/>
                  </a:cubicBezTo>
                  <a:cubicBezTo>
                    <a:pt x="455" y="342"/>
                    <a:pt x="456" y="336"/>
                    <a:pt x="452" y="333"/>
                  </a:cubicBezTo>
                  <a:cubicBezTo>
                    <a:pt x="449" y="330"/>
                    <a:pt x="452" y="328"/>
                    <a:pt x="455" y="328"/>
                  </a:cubicBezTo>
                  <a:cubicBezTo>
                    <a:pt x="458" y="328"/>
                    <a:pt x="463" y="324"/>
                    <a:pt x="463" y="324"/>
                  </a:cubicBezTo>
                  <a:cubicBezTo>
                    <a:pt x="463" y="324"/>
                    <a:pt x="468" y="321"/>
                    <a:pt x="467" y="325"/>
                  </a:cubicBezTo>
                  <a:cubicBezTo>
                    <a:pt x="466" y="329"/>
                    <a:pt x="465" y="333"/>
                    <a:pt x="466" y="334"/>
                  </a:cubicBezTo>
                  <a:cubicBezTo>
                    <a:pt x="467" y="336"/>
                    <a:pt x="470" y="337"/>
                    <a:pt x="472" y="336"/>
                  </a:cubicBezTo>
                  <a:cubicBezTo>
                    <a:pt x="472" y="336"/>
                    <a:pt x="467" y="339"/>
                    <a:pt x="464" y="340"/>
                  </a:cubicBezTo>
                  <a:cubicBezTo>
                    <a:pt x="461" y="341"/>
                    <a:pt x="462" y="344"/>
                    <a:pt x="466" y="343"/>
                  </a:cubicBezTo>
                  <a:cubicBezTo>
                    <a:pt x="470" y="342"/>
                    <a:pt x="477" y="339"/>
                    <a:pt x="477" y="339"/>
                  </a:cubicBezTo>
                  <a:cubicBezTo>
                    <a:pt x="477" y="339"/>
                    <a:pt x="481" y="333"/>
                    <a:pt x="484" y="332"/>
                  </a:cubicBezTo>
                  <a:cubicBezTo>
                    <a:pt x="487" y="331"/>
                    <a:pt x="493" y="332"/>
                    <a:pt x="495" y="332"/>
                  </a:cubicBezTo>
                  <a:cubicBezTo>
                    <a:pt x="497" y="332"/>
                    <a:pt x="501" y="330"/>
                    <a:pt x="501" y="329"/>
                  </a:cubicBezTo>
                  <a:cubicBezTo>
                    <a:pt x="498" y="323"/>
                    <a:pt x="502" y="320"/>
                    <a:pt x="506" y="317"/>
                  </a:cubicBezTo>
                  <a:cubicBezTo>
                    <a:pt x="508" y="315"/>
                    <a:pt x="506" y="313"/>
                    <a:pt x="504" y="313"/>
                  </a:cubicBezTo>
                  <a:cubicBezTo>
                    <a:pt x="504" y="313"/>
                    <a:pt x="503" y="312"/>
                    <a:pt x="503" y="312"/>
                  </a:cubicBezTo>
                  <a:cubicBezTo>
                    <a:pt x="503" y="312"/>
                    <a:pt x="504" y="312"/>
                    <a:pt x="504" y="313"/>
                  </a:cubicBezTo>
                  <a:cubicBezTo>
                    <a:pt x="505" y="313"/>
                    <a:pt x="506" y="313"/>
                    <a:pt x="506" y="312"/>
                  </a:cubicBezTo>
                  <a:cubicBezTo>
                    <a:pt x="508" y="311"/>
                    <a:pt x="509" y="299"/>
                    <a:pt x="507" y="292"/>
                  </a:cubicBezTo>
                  <a:cubicBezTo>
                    <a:pt x="504" y="285"/>
                    <a:pt x="508" y="277"/>
                    <a:pt x="510" y="272"/>
                  </a:cubicBezTo>
                  <a:cubicBezTo>
                    <a:pt x="511" y="267"/>
                    <a:pt x="508" y="263"/>
                    <a:pt x="505" y="262"/>
                  </a:cubicBezTo>
                  <a:cubicBezTo>
                    <a:pt x="501" y="260"/>
                    <a:pt x="502" y="255"/>
                    <a:pt x="502" y="250"/>
                  </a:cubicBezTo>
                  <a:cubicBezTo>
                    <a:pt x="502" y="246"/>
                    <a:pt x="502" y="236"/>
                    <a:pt x="499" y="236"/>
                  </a:cubicBezTo>
                  <a:cubicBezTo>
                    <a:pt x="497" y="236"/>
                    <a:pt x="494" y="233"/>
                    <a:pt x="494" y="227"/>
                  </a:cubicBezTo>
                  <a:cubicBezTo>
                    <a:pt x="493" y="220"/>
                    <a:pt x="486" y="214"/>
                    <a:pt x="486" y="214"/>
                  </a:cubicBezTo>
                  <a:cubicBezTo>
                    <a:pt x="488" y="175"/>
                    <a:pt x="488" y="175"/>
                    <a:pt x="488" y="175"/>
                  </a:cubicBezTo>
                  <a:cubicBezTo>
                    <a:pt x="488" y="154"/>
                    <a:pt x="488" y="154"/>
                    <a:pt x="488" y="154"/>
                  </a:cubicBezTo>
                  <a:lnTo>
                    <a:pt x="484" y="153"/>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46" name="Freeform 1045"/>
            <p:cNvSpPr>
              <a:spLocks/>
            </p:cNvSpPr>
            <p:nvPr/>
          </p:nvSpPr>
          <p:spPr bwMode="auto">
            <a:xfrm>
              <a:off x="2031677" y="1798041"/>
              <a:ext cx="571748" cy="581965"/>
            </a:xfrm>
            <a:custGeom>
              <a:avLst/>
              <a:gdLst>
                <a:gd name="T0" fmla="*/ 99 w 251"/>
                <a:gd name="T1" fmla="*/ 244 h 263"/>
                <a:gd name="T2" fmla="*/ 232 w 251"/>
                <a:gd name="T3" fmla="*/ 257 h 263"/>
                <a:gd name="T4" fmla="*/ 251 w 251"/>
                <a:gd name="T5" fmla="*/ 29 h 263"/>
                <a:gd name="T6" fmla="*/ 247 w 251"/>
                <a:gd name="T7" fmla="*/ 28 h 263"/>
                <a:gd name="T8" fmla="*/ 36 w 251"/>
                <a:gd name="T9" fmla="*/ 0 h 263"/>
                <a:gd name="T10" fmla="*/ 0 w 251"/>
                <a:gd name="T11" fmla="*/ 258 h 263"/>
                <a:gd name="T12" fmla="*/ 27 w 251"/>
                <a:gd name="T13" fmla="*/ 263 h 263"/>
                <a:gd name="T14" fmla="*/ 31 w 251"/>
                <a:gd name="T15" fmla="*/ 243 h 263"/>
                <a:gd name="T16" fmla="*/ 96 w 251"/>
                <a:gd name="T17" fmla="*/ 252 h 263"/>
                <a:gd name="T18" fmla="*/ 96 w 251"/>
                <a:gd name="T19" fmla="*/ 252 h 263"/>
                <a:gd name="T20" fmla="*/ 98 w 251"/>
                <a:gd name="T21" fmla="*/ 253 h 263"/>
                <a:gd name="T22" fmla="*/ 99 w 251"/>
                <a:gd name="T23" fmla="*/ 24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1" h="263">
                  <a:moveTo>
                    <a:pt x="99" y="244"/>
                  </a:moveTo>
                  <a:cubicBezTo>
                    <a:pt x="232" y="257"/>
                    <a:pt x="232" y="257"/>
                    <a:pt x="232" y="257"/>
                  </a:cubicBezTo>
                  <a:cubicBezTo>
                    <a:pt x="251" y="29"/>
                    <a:pt x="251" y="29"/>
                    <a:pt x="251" y="29"/>
                  </a:cubicBezTo>
                  <a:cubicBezTo>
                    <a:pt x="247" y="28"/>
                    <a:pt x="247" y="28"/>
                    <a:pt x="247" y="28"/>
                  </a:cubicBezTo>
                  <a:cubicBezTo>
                    <a:pt x="162" y="19"/>
                    <a:pt x="47" y="1"/>
                    <a:pt x="36" y="0"/>
                  </a:cubicBezTo>
                  <a:cubicBezTo>
                    <a:pt x="0" y="258"/>
                    <a:pt x="0" y="258"/>
                    <a:pt x="0" y="258"/>
                  </a:cubicBezTo>
                  <a:cubicBezTo>
                    <a:pt x="27" y="263"/>
                    <a:pt x="27" y="263"/>
                    <a:pt x="27" y="263"/>
                  </a:cubicBezTo>
                  <a:cubicBezTo>
                    <a:pt x="31" y="243"/>
                    <a:pt x="31" y="243"/>
                    <a:pt x="31" y="243"/>
                  </a:cubicBezTo>
                  <a:cubicBezTo>
                    <a:pt x="96" y="252"/>
                    <a:pt x="96" y="252"/>
                    <a:pt x="96" y="252"/>
                  </a:cubicBezTo>
                  <a:cubicBezTo>
                    <a:pt x="96" y="252"/>
                    <a:pt x="96" y="252"/>
                    <a:pt x="96" y="252"/>
                  </a:cubicBezTo>
                  <a:cubicBezTo>
                    <a:pt x="98" y="253"/>
                    <a:pt x="98" y="253"/>
                    <a:pt x="98" y="253"/>
                  </a:cubicBezTo>
                  <a:lnTo>
                    <a:pt x="99" y="244"/>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47" name="Freeform 1046"/>
            <p:cNvSpPr>
              <a:spLocks/>
            </p:cNvSpPr>
            <p:nvPr/>
          </p:nvSpPr>
          <p:spPr bwMode="auto">
            <a:xfrm>
              <a:off x="2602020" y="1862098"/>
              <a:ext cx="729085" cy="382980"/>
            </a:xfrm>
            <a:custGeom>
              <a:avLst/>
              <a:gdLst>
                <a:gd name="T0" fmla="*/ 109 w 320"/>
                <a:gd name="T1" fmla="*/ 32 h 173"/>
                <a:gd name="T2" fmla="*/ 109 w 320"/>
                <a:gd name="T3" fmla="*/ 123 h 173"/>
                <a:gd name="T4" fmla="*/ 128 w 320"/>
                <a:gd name="T5" fmla="*/ 125 h 173"/>
                <a:gd name="T6" fmla="*/ 138 w 320"/>
                <a:gd name="T7" fmla="*/ 131 h 173"/>
                <a:gd name="T8" fmla="*/ 154 w 320"/>
                <a:gd name="T9" fmla="*/ 144 h 173"/>
                <a:gd name="T10" fmla="*/ 156 w 320"/>
                <a:gd name="T11" fmla="*/ 145 h 173"/>
                <a:gd name="T12" fmla="*/ 171 w 320"/>
                <a:gd name="T13" fmla="*/ 151 h 173"/>
                <a:gd name="T14" fmla="*/ 172 w 320"/>
                <a:gd name="T15" fmla="*/ 152 h 173"/>
                <a:gd name="T16" fmla="*/ 173 w 320"/>
                <a:gd name="T17" fmla="*/ 153 h 173"/>
                <a:gd name="T18" fmla="*/ 174 w 320"/>
                <a:gd name="T19" fmla="*/ 148 h 173"/>
                <a:gd name="T20" fmla="*/ 183 w 320"/>
                <a:gd name="T21" fmla="*/ 147 h 173"/>
                <a:gd name="T22" fmla="*/ 195 w 320"/>
                <a:gd name="T23" fmla="*/ 162 h 173"/>
                <a:gd name="T24" fmla="*/ 206 w 320"/>
                <a:gd name="T25" fmla="*/ 159 h 173"/>
                <a:gd name="T26" fmla="*/ 215 w 320"/>
                <a:gd name="T27" fmla="*/ 160 h 173"/>
                <a:gd name="T28" fmla="*/ 221 w 320"/>
                <a:gd name="T29" fmla="*/ 159 h 173"/>
                <a:gd name="T30" fmla="*/ 226 w 320"/>
                <a:gd name="T31" fmla="*/ 160 h 173"/>
                <a:gd name="T32" fmla="*/ 228 w 320"/>
                <a:gd name="T33" fmla="*/ 153 h 173"/>
                <a:gd name="T34" fmla="*/ 232 w 320"/>
                <a:gd name="T35" fmla="*/ 154 h 173"/>
                <a:gd name="T36" fmla="*/ 241 w 320"/>
                <a:gd name="T37" fmla="*/ 157 h 173"/>
                <a:gd name="T38" fmla="*/ 243 w 320"/>
                <a:gd name="T39" fmla="*/ 157 h 173"/>
                <a:gd name="T40" fmla="*/ 251 w 320"/>
                <a:gd name="T41" fmla="*/ 166 h 173"/>
                <a:gd name="T42" fmla="*/ 261 w 320"/>
                <a:gd name="T43" fmla="*/ 161 h 173"/>
                <a:gd name="T44" fmla="*/ 279 w 320"/>
                <a:gd name="T45" fmla="*/ 160 h 173"/>
                <a:gd name="T46" fmla="*/ 281 w 320"/>
                <a:gd name="T47" fmla="*/ 160 h 173"/>
                <a:gd name="T48" fmla="*/ 294 w 320"/>
                <a:gd name="T49" fmla="*/ 159 h 173"/>
                <a:gd name="T50" fmla="*/ 301 w 320"/>
                <a:gd name="T51" fmla="*/ 162 h 173"/>
                <a:gd name="T52" fmla="*/ 309 w 320"/>
                <a:gd name="T53" fmla="*/ 168 h 173"/>
                <a:gd name="T54" fmla="*/ 318 w 320"/>
                <a:gd name="T55" fmla="*/ 172 h 173"/>
                <a:gd name="T56" fmla="*/ 320 w 320"/>
                <a:gd name="T57" fmla="*/ 169 h 173"/>
                <a:gd name="T58" fmla="*/ 313 w 320"/>
                <a:gd name="T59" fmla="*/ 13 h 173"/>
                <a:gd name="T60" fmla="*/ 38 w 320"/>
                <a:gd name="T61" fmla="*/ 3 h 173"/>
                <a:gd name="T62" fmla="*/ 1 w 320"/>
                <a:gd name="T63"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73">
                  <a:moveTo>
                    <a:pt x="0" y="22"/>
                  </a:moveTo>
                  <a:cubicBezTo>
                    <a:pt x="109" y="32"/>
                    <a:pt x="109" y="32"/>
                    <a:pt x="109" y="32"/>
                  </a:cubicBezTo>
                  <a:cubicBezTo>
                    <a:pt x="107" y="122"/>
                    <a:pt x="107" y="122"/>
                    <a:pt x="107" y="122"/>
                  </a:cubicBezTo>
                  <a:cubicBezTo>
                    <a:pt x="107" y="122"/>
                    <a:pt x="108" y="122"/>
                    <a:pt x="109" y="123"/>
                  </a:cubicBezTo>
                  <a:cubicBezTo>
                    <a:pt x="112" y="123"/>
                    <a:pt x="115" y="124"/>
                    <a:pt x="118" y="124"/>
                  </a:cubicBezTo>
                  <a:cubicBezTo>
                    <a:pt x="120" y="124"/>
                    <a:pt x="124" y="124"/>
                    <a:pt x="128" y="125"/>
                  </a:cubicBezTo>
                  <a:cubicBezTo>
                    <a:pt x="130" y="126"/>
                    <a:pt x="132" y="126"/>
                    <a:pt x="133" y="127"/>
                  </a:cubicBezTo>
                  <a:cubicBezTo>
                    <a:pt x="135" y="128"/>
                    <a:pt x="137" y="129"/>
                    <a:pt x="138" y="131"/>
                  </a:cubicBezTo>
                  <a:cubicBezTo>
                    <a:pt x="141" y="136"/>
                    <a:pt x="142" y="139"/>
                    <a:pt x="148" y="141"/>
                  </a:cubicBezTo>
                  <a:cubicBezTo>
                    <a:pt x="150" y="142"/>
                    <a:pt x="153" y="143"/>
                    <a:pt x="154" y="144"/>
                  </a:cubicBezTo>
                  <a:cubicBezTo>
                    <a:pt x="156" y="145"/>
                    <a:pt x="156" y="145"/>
                    <a:pt x="156" y="145"/>
                  </a:cubicBezTo>
                  <a:cubicBezTo>
                    <a:pt x="156" y="145"/>
                    <a:pt x="156" y="145"/>
                    <a:pt x="156" y="145"/>
                  </a:cubicBezTo>
                  <a:cubicBezTo>
                    <a:pt x="157" y="145"/>
                    <a:pt x="158" y="145"/>
                    <a:pt x="159" y="145"/>
                  </a:cubicBezTo>
                  <a:cubicBezTo>
                    <a:pt x="163" y="146"/>
                    <a:pt x="168" y="147"/>
                    <a:pt x="171" y="151"/>
                  </a:cubicBezTo>
                  <a:cubicBezTo>
                    <a:pt x="171" y="151"/>
                    <a:pt x="171" y="151"/>
                    <a:pt x="171" y="151"/>
                  </a:cubicBezTo>
                  <a:cubicBezTo>
                    <a:pt x="172" y="151"/>
                    <a:pt x="172" y="152"/>
                    <a:pt x="172" y="152"/>
                  </a:cubicBezTo>
                  <a:cubicBezTo>
                    <a:pt x="172" y="152"/>
                    <a:pt x="173" y="153"/>
                    <a:pt x="173" y="153"/>
                  </a:cubicBezTo>
                  <a:cubicBezTo>
                    <a:pt x="173" y="153"/>
                    <a:pt x="173" y="153"/>
                    <a:pt x="173" y="153"/>
                  </a:cubicBezTo>
                  <a:cubicBezTo>
                    <a:pt x="173" y="152"/>
                    <a:pt x="173" y="150"/>
                    <a:pt x="174" y="148"/>
                  </a:cubicBezTo>
                  <a:cubicBezTo>
                    <a:pt x="174" y="148"/>
                    <a:pt x="174" y="148"/>
                    <a:pt x="174" y="148"/>
                  </a:cubicBezTo>
                  <a:cubicBezTo>
                    <a:pt x="174" y="146"/>
                    <a:pt x="180" y="141"/>
                    <a:pt x="182" y="146"/>
                  </a:cubicBezTo>
                  <a:cubicBezTo>
                    <a:pt x="183" y="146"/>
                    <a:pt x="183" y="147"/>
                    <a:pt x="183" y="147"/>
                  </a:cubicBezTo>
                  <a:cubicBezTo>
                    <a:pt x="184" y="149"/>
                    <a:pt x="185" y="151"/>
                    <a:pt x="186" y="153"/>
                  </a:cubicBezTo>
                  <a:cubicBezTo>
                    <a:pt x="188" y="157"/>
                    <a:pt x="191" y="162"/>
                    <a:pt x="195" y="162"/>
                  </a:cubicBezTo>
                  <a:cubicBezTo>
                    <a:pt x="197" y="162"/>
                    <a:pt x="200" y="160"/>
                    <a:pt x="202" y="159"/>
                  </a:cubicBezTo>
                  <a:cubicBezTo>
                    <a:pt x="203" y="159"/>
                    <a:pt x="204" y="158"/>
                    <a:pt x="206" y="159"/>
                  </a:cubicBezTo>
                  <a:cubicBezTo>
                    <a:pt x="208" y="159"/>
                    <a:pt x="211" y="161"/>
                    <a:pt x="214" y="161"/>
                  </a:cubicBezTo>
                  <a:cubicBezTo>
                    <a:pt x="215" y="161"/>
                    <a:pt x="215" y="161"/>
                    <a:pt x="215" y="160"/>
                  </a:cubicBezTo>
                  <a:cubicBezTo>
                    <a:pt x="216" y="160"/>
                    <a:pt x="216" y="160"/>
                    <a:pt x="216" y="160"/>
                  </a:cubicBezTo>
                  <a:cubicBezTo>
                    <a:pt x="217" y="157"/>
                    <a:pt x="221" y="156"/>
                    <a:pt x="221" y="159"/>
                  </a:cubicBezTo>
                  <a:cubicBezTo>
                    <a:pt x="222" y="161"/>
                    <a:pt x="223" y="162"/>
                    <a:pt x="225" y="162"/>
                  </a:cubicBezTo>
                  <a:cubicBezTo>
                    <a:pt x="225" y="162"/>
                    <a:pt x="226" y="161"/>
                    <a:pt x="226" y="160"/>
                  </a:cubicBezTo>
                  <a:cubicBezTo>
                    <a:pt x="226" y="160"/>
                    <a:pt x="226" y="160"/>
                    <a:pt x="226" y="159"/>
                  </a:cubicBezTo>
                  <a:cubicBezTo>
                    <a:pt x="226" y="158"/>
                    <a:pt x="227" y="154"/>
                    <a:pt x="228" y="153"/>
                  </a:cubicBezTo>
                  <a:cubicBezTo>
                    <a:pt x="228" y="153"/>
                    <a:pt x="229" y="153"/>
                    <a:pt x="229" y="153"/>
                  </a:cubicBezTo>
                  <a:cubicBezTo>
                    <a:pt x="230" y="153"/>
                    <a:pt x="231" y="153"/>
                    <a:pt x="232" y="154"/>
                  </a:cubicBezTo>
                  <a:cubicBezTo>
                    <a:pt x="234" y="156"/>
                    <a:pt x="238" y="157"/>
                    <a:pt x="240" y="157"/>
                  </a:cubicBezTo>
                  <a:cubicBezTo>
                    <a:pt x="240" y="157"/>
                    <a:pt x="241" y="157"/>
                    <a:pt x="241" y="157"/>
                  </a:cubicBezTo>
                  <a:cubicBezTo>
                    <a:pt x="242" y="157"/>
                    <a:pt x="242" y="157"/>
                    <a:pt x="242" y="157"/>
                  </a:cubicBezTo>
                  <a:cubicBezTo>
                    <a:pt x="242" y="157"/>
                    <a:pt x="242" y="157"/>
                    <a:pt x="243" y="157"/>
                  </a:cubicBezTo>
                  <a:cubicBezTo>
                    <a:pt x="244" y="157"/>
                    <a:pt x="246" y="160"/>
                    <a:pt x="247" y="162"/>
                  </a:cubicBezTo>
                  <a:cubicBezTo>
                    <a:pt x="247" y="164"/>
                    <a:pt x="249" y="166"/>
                    <a:pt x="251" y="166"/>
                  </a:cubicBezTo>
                  <a:cubicBezTo>
                    <a:pt x="252" y="165"/>
                    <a:pt x="254" y="165"/>
                    <a:pt x="255" y="164"/>
                  </a:cubicBezTo>
                  <a:cubicBezTo>
                    <a:pt x="257" y="162"/>
                    <a:pt x="260" y="161"/>
                    <a:pt x="261" y="161"/>
                  </a:cubicBezTo>
                  <a:cubicBezTo>
                    <a:pt x="264" y="161"/>
                    <a:pt x="273" y="161"/>
                    <a:pt x="273" y="161"/>
                  </a:cubicBezTo>
                  <a:cubicBezTo>
                    <a:pt x="279" y="160"/>
                    <a:pt x="279" y="160"/>
                    <a:pt x="279" y="160"/>
                  </a:cubicBezTo>
                  <a:cubicBezTo>
                    <a:pt x="279" y="160"/>
                    <a:pt x="280" y="160"/>
                    <a:pt x="281" y="160"/>
                  </a:cubicBezTo>
                  <a:cubicBezTo>
                    <a:pt x="281" y="160"/>
                    <a:pt x="281" y="160"/>
                    <a:pt x="281" y="160"/>
                  </a:cubicBezTo>
                  <a:cubicBezTo>
                    <a:pt x="284" y="160"/>
                    <a:pt x="288" y="159"/>
                    <a:pt x="291" y="159"/>
                  </a:cubicBezTo>
                  <a:cubicBezTo>
                    <a:pt x="292" y="159"/>
                    <a:pt x="293" y="159"/>
                    <a:pt x="294" y="159"/>
                  </a:cubicBezTo>
                  <a:cubicBezTo>
                    <a:pt x="294" y="159"/>
                    <a:pt x="294" y="159"/>
                    <a:pt x="294" y="159"/>
                  </a:cubicBezTo>
                  <a:cubicBezTo>
                    <a:pt x="294" y="159"/>
                    <a:pt x="297" y="158"/>
                    <a:pt x="301" y="162"/>
                  </a:cubicBezTo>
                  <a:cubicBezTo>
                    <a:pt x="302" y="162"/>
                    <a:pt x="302" y="162"/>
                    <a:pt x="302" y="162"/>
                  </a:cubicBezTo>
                  <a:cubicBezTo>
                    <a:pt x="304" y="164"/>
                    <a:pt x="306" y="166"/>
                    <a:pt x="309" y="168"/>
                  </a:cubicBezTo>
                  <a:cubicBezTo>
                    <a:pt x="309" y="168"/>
                    <a:pt x="309" y="168"/>
                    <a:pt x="309" y="168"/>
                  </a:cubicBezTo>
                  <a:cubicBezTo>
                    <a:pt x="313" y="171"/>
                    <a:pt x="316" y="173"/>
                    <a:pt x="318" y="172"/>
                  </a:cubicBezTo>
                  <a:cubicBezTo>
                    <a:pt x="319" y="172"/>
                    <a:pt x="320" y="170"/>
                    <a:pt x="320" y="169"/>
                  </a:cubicBezTo>
                  <a:cubicBezTo>
                    <a:pt x="320" y="169"/>
                    <a:pt x="320" y="169"/>
                    <a:pt x="320" y="169"/>
                  </a:cubicBezTo>
                  <a:cubicBezTo>
                    <a:pt x="314" y="37"/>
                    <a:pt x="314" y="37"/>
                    <a:pt x="314" y="37"/>
                  </a:cubicBezTo>
                  <a:cubicBezTo>
                    <a:pt x="313" y="13"/>
                    <a:pt x="313" y="13"/>
                    <a:pt x="313" y="13"/>
                  </a:cubicBezTo>
                  <a:cubicBezTo>
                    <a:pt x="38" y="2"/>
                    <a:pt x="38" y="2"/>
                    <a:pt x="38" y="2"/>
                  </a:cubicBezTo>
                  <a:cubicBezTo>
                    <a:pt x="38" y="3"/>
                    <a:pt x="38" y="3"/>
                    <a:pt x="38" y="3"/>
                  </a:cubicBezTo>
                  <a:cubicBezTo>
                    <a:pt x="30" y="3"/>
                    <a:pt x="21" y="2"/>
                    <a:pt x="11" y="1"/>
                  </a:cubicBezTo>
                  <a:cubicBezTo>
                    <a:pt x="1" y="0"/>
                    <a:pt x="1" y="0"/>
                    <a:pt x="1" y="0"/>
                  </a:cubicBezTo>
                  <a:lnTo>
                    <a:pt x="0" y="22"/>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48" name="Freeform 1047"/>
            <p:cNvSpPr>
              <a:spLocks/>
            </p:cNvSpPr>
            <p:nvPr/>
          </p:nvSpPr>
          <p:spPr bwMode="auto">
            <a:xfrm>
              <a:off x="3317057" y="1932969"/>
              <a:ext cx="428460" cy="365261"/>
            </a:xfrm>
            <a:custGeom>
              <a:avLst/>
              <a:gdLst>
                <a:gd name="T0" fmla="*/ 188 w 188"/>
                <a:gd name="T1" fmla="*/ 30 h 165"/>
                <a:gd name="T2" fmla="*/ 187 w 188"/>
                <a:gd name="T3" fmla="*/ 25 h 165"/>
                <a:gd name="T4" fmla="*/ 186 w 188"/>
                <a:gd name="T5" fmla="*/ 20 h 165"/>
                <a:gd name="T6" fmla="*/ 187 w 188"/>
                <a:gd name="T7" fmla="*/ 17 h 165"/>
                <a:gd name="T8" fmla="*/ 171 w 188"/>
                <a:gd name="T9" fmla="*/ 18 h 165"/>
                <a:gd name="T10" fmla="*/ 169 w 188"/>
                <a:gd name="T11" fmla="*/ 10 h 165"/>
                <a:gd name="T12" fmla="*/ 168 w 188"/>
                <a:gd name="T13" fmla="*/ 5 h 165"/>
                <a:gd name="T14" fmla="*/ 166 w 188"/>
                <a:gd name="T15" fmla="*/ 0 h 165"/>
                <a:gd name="T16" fmla="*/ 0 w 188"/>
                <a:gd name="T17" fmla="*/ 5 h 165"/>
                <a:gd name="T18" fmla="*/ 5 w 188"/>
                <a:gd name="T19" fmla="*/ 91 h 165"/>
                <a:gd name="T20" fmla="*/ 6 w 188"/>
                <a:gd name="T21" fmla="*/ 137 h 165"/>
                <a:gd name="T22" fmla="*/ 6 w 188"/>
                <a:gd name="T23" fmla="*/ 137 h 165"/>
                <a:gd name="T24" fmla="*/ 12 w 188"/>
                <a:gd name="T25" fmla="*/ 140 h 165"/>
                <a:gd name="T26" fmla="*/ 6 w 188"/>
                <a:gd name="T27" fmla="*/ 138 h 165"/>
                <a:gd name="T28" fmla="*/ 12 w 188"/>
                <a:gd name="T29" fmla="*/ 140 h 165"/>
                <a:gd name="T30" fmla="*/ 20 w 188"/>
                <a:gd name="T31" fmla="*/ 144 h 165"/>
                <a:gd name="T32" fmla="*/ 20 w 188"/>
                <a:gd name="T33" fmla="*/ 143 h 165"/>
                <a:gd name="T34" fmla="*/ 20 w 188"/>
                <a:gd name="T35" fmla="*/ 144 h 165"/>
                <a:gd name="T36" fmla="*/ 20 w 188"/>
                <a:gd name="T37" fmla="*/ 165 h 165"/>
                <a:gd name="T38" fmla="*/ 139 w 188"/>
                <a:gd name="T39" fmla="*/ 164 h 165"/>
                <a:gd name="T40" fmla="*/ 144 w 188"/>
                <a:gd name="T41" fmla="*/ 149 h 165"/>
                <a:gd name="T42" fmla="*/ 144 w 188"/>
                <a:gd name="T43" fmla="*/ 149 h 165"/>
                <a:gd name="T44" fmla="*/ 142 w 188"/>
                <a:gd name="T45" fmla="*/ 143 h 165"/>
                <a:gd name="T46" fmla="*/ 142 w 188"/>
                <a:gd name="T47" fmla="*/ 143 h 165"/>
                <a:gd name="T48" fmla="*/ 142 w 188"/>
                <a:gd name="T49" fmla="*/ 142 h 165"/>
                <a:gd name="T50" fmla="*/ 141 w 188"/>
                <a:gd name="T51" fmla="*/ 137 h 165"/>
                <a:gd name="T52" fmla="*/ 140 w 188"/>
                <a:gd name="T53" fmla="*/ 136 h 165"/>
                <a:gd name="T54" fmla="*/ 138 w 188"/>
                <a:gd name="T55" fmla="*/ 129 h 165"/>
                <a:gd name="T56" fmla="*/ 138 w 188"/>
                <a:gd name="T57" fmla="*/ 125 h 165"/>
                <a:gd name="T58" fmla="*/ 140 w 188"/>
                <a:gd name="T59" fmla="*/ 120 h 165"/>
                <a:gd name="T60" fmla="*/ 147 w 188"/>
                <a:gd name="T61" fmla="*/ 108 h 165"/>
                <a:gd name="T62" fmla="*/ 155 w 188"/>
                <a:gd name="T63" fmla="*/ 97 h 165"/>
                <a:gd name="T64" fmla="*/ 155 w 188"/>
                <a:gd name="T65" fmla="*/ 97 h 165"/>
                <a:gd name="T66" fmla="*/ 157 w 188"/>
                <a:gd name="T67" fmla="*/ 95 h 165"/>
                <a:gd name="T68" fmla="*/ 160 w 188"/>
                <a:gd name="T69" fmla="*/ 88 h 165"/>
                <a:gd name="T70" fmla="*/ 162 w 188"/>
                <a:gd name="T71" fmla="*/ 83 h 165"/>
                <a:gd name="T72" fmla="*/ 163 w 188"/>
                <a:gd name="T73" fmla="*/ 78 h 165"/>
                <a:gd name="T74" fmla="*/ 163 w 188"/>
                <a:gd name="T75" fmla="*/ 78 h 165"/>
                <a:gd name="T76" fmla="*/ 166 w 188"/>
                <a:gd name="T77" fmla="*/ 74 h 165"/>
                <a:gd name="T78" fmla="*/ 170 w 188"/>
                <a:gd name="T79" fmla="*/ 69 h 165"/>
                <a:gd name="T80" fmla="*/ 170 w 188"/>
                <a:gd name="T81" fmla="*/ 69 h 165"/>
                <a:gd name="T82" fmla="*/ 170 w 188"/>
                <a:gd name="T83" fmla="*/ 69 h 165"/>
                <a:gd name="T84" fmla="*/ 170 w 188"/>
                <a:gd name="T85" fmla="*/ 68 h 165"/>
                <a:gd name="T86" fmla="*/ 171 w 188"/>
                <a:gd name="T87" fmla="*/ 66 h 165"/>
                <a:gd name="T88" fmla="*/ 171 w 188"/>
                <a:gd name="T89" fmla="*/ 65 h 165"/>
                <a:gd name="T90" fmla="*/ 174 w 188"/>
                <a:gd name="T91" fmla="*/ 58 h 165"/>
                <a:gd name="T92" fmla="*/ 174 w 188"/>
                <a:gd name="T93" fmla="*/ 54 h 165"/>
                <a:gd name="T94" fmla="*/ 178 w 188"/>
                <a:gd name="T95" fmla="*/ 47 h 165"/>
                <a:gd name="T96" fmla="*/ 183 w 188"/>
                <a:gd name="T97" fmla="*/ 39 h 165"/>
                <a:gd name="T98" fmla="*/ 185 w 188"/>
                <a:gd name="T99" fmla="*/ 38 h 165"/>
                <a:gd name="T100" fmla="*/ 184 w 188"/>
                <a:gd name="T101" fmla="*/ 33 h 165"/>
                <a:gd name="T102" fmla="*/ 188 w 188"/>
                <a:gd name="T103" fmla="*/ 3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165">
                  <a:moveTo>
                    <a:pt x="188" y="30"/>
                  </a:moveTo>
                  <a:cubicBezTo>
                    <a:pt x="188" y="29"/>
                    <a:pt x="188" y="27"/>
                    <a:pt x="187" y="25"/>
                  </a:cubicBezTo>
                  <a:cubicBezTo>
                    <a:pt x="186" y="24"/>
                    <a:pt x="186" y="22"/>
                    <a:pt x="186" y="20"/>
                  </a:cubicBezTo>
                  <a:cubicBezTo>
                    <a:pt x="186" y="18"/>
                    <a:pt x="187" y="17"/>
                    <a:pt x="187" y="17"/>
                  </a:cubicBezTo>
                  <a:cubicBezTo>
                    <a:pt x="187" y="17"/>
                    <a:pt x="174" y="18"/>
                    <a:pt x="171" y="18"/>
                  </a:cubicBezTo>
                  <a:cubicBezTo>
                    <a:pt x="167" y="18"/>
                    <a:pt x="167" y="12"/>
                    <a:pt x="169" y="10"/>
                  </a:cubicBezTo>
                  <a:cubicBezTo>
                    <a:pt x="170" y="8"/>
                    <a:pt x="169" y="7"/>
                    <a:pt x="168" y="5"/>
                  </a:cubicBezTo>
                  <a:cubicBezTo>
                    <a:pt x="166" y="4"/>
                    <a:pt x="166" y="0"/>
                    <a:pt x="166" y="0"/>
                  </a:cubicBezTo>
                  <a:cubicBezTo>
                    <a:pt x="0" y="5"/>
                    <a:pt x="0" y="5"/>
                    <a:pt x="0" y="5"/>
                  </a:cubicBezTo>
                  <a:cubicBezTo>
                    <a:pt x="3" y="35"/>
                    <a:pt x="4" y="66"/>
                    <a:pt x="5" y="91"/>
                  </a:cubicBezTo>
                  <a:cubicBezTo>
                    <a:pt x="6" y="110"/>
                    <a:pt x="6" y="128"/>
                    <a:pt x="6" y="137"/>
                  </a:cubicBezTo>
                  <a:cubicBezTo>
                    <a:pt x="6" y="137"/>
                    <a:pt x="6" y="137"/>
                    <a:pt x="6" y="137"/>
                  </a:cubicBezTo>
                  <a:cubicBezTo>
                    <a:pt x="12" y="140"/>
                    <a:pt x="12" y="140"/>
                    <a:pt x="12" y="140"/>
                  </a:cubicBezTo>
                  <a:cubicBezTo>
                    <a:pt x="6" y="138"/>
                    <a:pt x="6" y="138"/>
                    <a:pt x="6" y="138"/>
                  </a:cubicBezTo>
                  <a:cubicBezTo>
                    <a:pt x="12" y="140"/>
                    <a:pt x="12" y="140"/>
                    <a:pt x="12" y="140"/>
                  </a:cubicBezTo>
                  <a:cubicBezTo>
                    <a:pt x="20" y="144"/>
                    <a:pt x="20" y="144"/>
                    <a:pt x="20" y="144"/>
                  </a:cubicBezTo>
                  <a:cubicBezTo>
                    <a:pt x="20" y="143"/>
                    <a:pt x="20" y="143"/>
                    <a:pt x="20" y="143"/>
                  </a:cubicBezTo>
                  <a:cubicBezTo>
                    <a:pt x="20" y="144"/>
                    <a:pt x="20" y="144"/>
                    <a:pt x="20" y="144"/>
                  </a:cubicBezTo>
                  <a:cubicBezTo>
                    <a:pt x="20" y="165"/>
                    <a:pt x="20" y="165"/>
                    <a:pt x="20" y="165"/>
                  </a:cubicBezTo>
                  <a:cubicBezTo>
                    <a:pt x="139" y="164"/>
                    <a:pt x="139" y="164"/>
                    <a:pt x="139" y="164"/>
                  </a:cubicBezTo>
                  <a:cubicBezTo>
                    <a:pt x="136" y="159"/>
                    <a:pt x="143" y="150"/>
                    <a:pt x="144" y="149"/>
                  </a:cubicBezTo>
                  <a:cubicBezTo>
                    <a:pt x="144" y="149"/>
                    <a:pt x="144" y="149"/>
                    <a:pt x="144" y="149"/>
                  </a:cubicBezTo>
                  <a:cubicBezTo>
                    <a:pt x="143" y="148"/>
                    <a:pt x="140" y="146"/>
                    <a:pt x="142" y="143"/>
                  </a:cubicBezTo>
                  <a:cubicBezTo>
                    <a:pt x="142" y="143"/>
                    <a:pt x="142" y="143"/>
                    <a:pt x="142" y="143"/>
                  </a:cubicBezTo>
                  <a:cubicBezTo>
                    <a:pt x="142" y="142"/>
                    <a:pt x="142" y="142"/>
                    <a:pt x="142" y="142"/>
                  </a:cubicBezTo>
                  <a:cubicBezTo>
                    <a:pt x="143" y="139"/>
                    <a:pt x="141" y="137"/>
                    <a:pt x="141" y="137"/>
                  </a:cubicBezTo>
                  <a:cubicBezTo>
                    <a:pt x="140" y="137"/>
                    <a:pt x="140" y="136"/>
                    <a:pt x="140" y="136"/>
                  </a:cubicBezTo>
                  <a:cubicBezTo>
                    <a:pt x="139" y="135"/>
                    <a:pt x="138" y="133"/>
                    <a:pt x="138" y="129"/>
                  </a:cubicBezTo>
                  <a:cubicBezTo>
                    <a:pt x="138" y="128"/>
                    <a:pt x="138" y="127"/>
                    <a:pt x="138" y="125"/>
                  </a:cubicBezTo>
                  <a:cubicBezTo>
                    <a:pt x="139" y="123"/>
                    <a:pt x="139" y="122"/>
                    <a:pt x="140" y="120"/>
                  </a:cubicBezTo>
                  <a:cubicBezTo>
                    <a:pt x="142" y="115"/>
                    <a:pt x="145" y="111"/>
                    <a:pt x="147" y="108"/>
                  </a:cubicBezTo>
                  <a:cubicBezTo>
                    <a:pt x="150" y="104"/>
                    <a:pt x="152" y="100"/>
                    <a:pt x="155" y="97"/>
                  </a:cubicBezTo>
                  <a:cubicBezTo>
                    <a:pt x="155" y="97"/>
                    <a:pt x="155" y="97"/>
                    <a:pt x="155" y="97"/>
                  </a:cubicBezTo>
                  <a:cubicBezTo>
                    <a:pt x="156" y="96"/>
                    <a:pt x="156" y="96"/>
                    <a:pt x="157" y="95"/>
                  </a:cubicBezTo>
                  <a:cubicBezTo>
                    <a:pt x="157" y="94"/>
                    <a:pt x="157" y="93"/>
                    <a:pt x="160" y="88"/>
                  </a:cubicBezTo>
                  <a:cubicBezTo>
                    <a:pt x="160" y="87"/>
                    <a:pt x="162" y="85"/>
                    <a:pt x="162" y="83"/>
                  </a:cubicBezTo>
                  <a:cubicBezTo>
                    <a:pt x="164" y="79"/>
                    <a:pt x="162" y="79"/>
                    <a:pt x="163" y="78"/>
                  </a:cubicBezTo>
                  <a:cubicBezTo>
                    <a:pt x="163" y="78"/>
                    <a:pt x="163" y="78"/>
                    <a:pt x="163" y="78"/>
                  </a:cubicBezTo>
                  <a:cubicBezTo>
                    <a:pt x="164" y="77"/>
                    <a:pt x="166" y="75"/>
                    <a:pt x="166" y="74"/>
                  </a:cubicBezTo>
                  <a:cubicBezTo>
                    <a:pt x="167" y="73"/>
                    <a:pt x="170" y="72"/>
                    <a:pt x="170" y="69"/>
                  </a:cubicBezTo>
                  <a:cubicBezTo>
                    <a:pt x="170" y="69"/>
                    <a:pt x="170" y="69"/>
                    <a:pt x="170" y="69"/>
                  </a:cubicBezTo>
                  <a:cubicBezTo>
                    <a:pt x="170" y="69"/>
                    <a:pt x="170" y="69"/>
                    <a:pt x="170" y="69"/>
                  </a:cubicBezTo>
                  <a:cubicBezTo>
                    <a:pt x="170" y="69"/>
                    <a:pt x="170" y="69"/>
                    <a:pt x="170" y="68"/>
                  </a:cubicBezTo>
                  <a:cubicBezTo>
                    <a:pt x="170" y="67"/>
                    <a:pt x="170" y="66"/>
                    <a:pt x="171" y="66"/>
                  </a:cubicBezTo>
                  <a:cubicBezTo>
                    <a:pt x="171" y="66"/>
                    <a:pt x="171" y="65"/>
                    <a:pt x="171" y="65"/>
                  </a:cubicBezTo>
                  <a:cubicBezTo>
                    <a:pt x="171" y="65"/>
                    <a:pt x="173" y="62"/>
                    <a:pt x="174" y="58"/>
                  </a:cubicBezTo>
                  <a:cubicBezTo>
                    <a:pt x="174" y="57"/>
                    <a:pt x="174" y="55"/>
                    <a:pt x="174" y="54"/>
                  </a:cubicBezTo>
                  <a:cubicBezTo>
                    <a:pt x="175" y="51"/>
                    <a:pt x="176" y="49"/>
                    <a:pt x="178" y="47"/>
                  </a:cubicBezTo>
                  <a:cubicBezTo>
                    <a:pt x="182" y="45"/>
                    <a:pt x="183" y="39"/>
                    <a:pt x="183" y="39"/>
                  </a:cubicBezTo>
                  <a:cubicBezTo>
                    <a:pt x="185" y="38"/>
                    <a:pt x="185" y="38"/>
                    <a:pt x="185" y="38"/>
                  </a:cubicBezTo>
                  <a:cubicBezTo>
                    <a:pt x="184" y="33"/>
                    <a:pt x="184" y="33"/>
                    <a:pt x="184" y="33"/>
                  </a:cubicBezTo>
                  <a:cubicBezTo>
                    <a:pt x="184" y="33"/>
                    <a:pt x="187" y="32"/>
                    <a:pt x="188" y="3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49" name="Freeform 1048"/>
            <p:cNvSpPr>
              <a:spLocks/>
            </p:cNvSpPr>
            <p:nvPr/>
          </p:nvSpPr>
          <p:spPr bwMode="auto">
            <a:xfrm>
              <a:off x="3574133" y="1322384"/>
              <a:ext cx="325911" cy="562884"/>
            </a:xfrm>
            <a:custGeom>
              <a:avLst/>
              <a:gdLst>
                <a:gd name="T0" fmla="*/ 92 w 143"/>
                <a:gd name="T1" fmla="*/ 254 h 254"/>
                <a:gd name="T2" fmla="*/ 96 w 143"/>
                <a:gd name="T3" fmla="*/ 244 h 254"/>
                <a:gd name="T4" fmla="*/ 111 w 143"/>
                <a:gd name="T5" fmla="*/ 246 h 254"/>
                <a:gd name="T6" fmla="*/ 122 w 143"/>
                <a:gd name="T7" fmla="*/ 236 h 254"/>
                <a:gd name="T8" fmla="*/ 126 w 143"/>
                <a:gd name="T9" fmla="*/ 224 h 254"/>
                <a:gd name="T10" fmla="*/ 129 w 143"/>
                <a:gd name="T11" fmla="*/ 216 h 254"/>
                <a:gd name="T12" fmla="*/ 129 w 143"/>
                <a:gd name="T13" fmla="*/ 204 h 254"/>
                <a:gd name="T14" fmla="*/ 130 w 143"/>
                <a:gd name="T15" fmla="*/ 200 h 254"/>
                <a:gd name="T16" fmla="*/ 131 w 143"/>
                <a:gd name="T17" fmla="*/ 197 h 254"/>
                <a:gd name="T18" fmla="*/ 133 w 143"/>
                <a:gd name="T19" fmla="*/ 192 h 254"/>
                <a:gd name="T20" fmla="*/ 141 w 143"/>
                <a:gd name="T21" fmla="*/ 175 h 254"/>
                <a:gd name="T22" fmla="*/ 143 w 143"/>
                <a:gd name="T23" fmla="*/ 159 h 254"/>
                <a:gd name="T24" fmla="*/ 140 w 143"/>
                <a:gd name="T25" fmla="*/ 151 h 254"/>
                <a:gd name="T26" fmla="*/ 132 w 143"/>
                <a:gd name="T27" fmla="*/ 31 h 254"/>
                <a:gd name="T28" fmla="*/ 120 w 143"/>
                <a:gd name="T29" fmla="*/ 9 h 254"/>
                <a:gd name="T30" fmla="*/ 117 w 143"/>
                <a:gd name="T31" fmla="*/ 0 h 254"/>
                <a:gd name="T32" fmla="*/ 20 w 143"/>
                <a:gd name="T33" fmla="*/ 3 h 254"/>
                <a:gd name="T34" fmla="*/ 35 w 143"/>
                <a:gd name="T35" fmla="*/ 20 h 254"/>
                <a:gd name="T36" fmla="*/ 39 w 143"/>
                <a:gd name="T37" fmla="*/ 26 h 254"/>
                <a:gd name="T38" fmla="*/ 44 w 143"/>
                <a:gd name="T39" fmla="*/ 35 h 254"/>
                <a:gd name="T40" fmla="*/ 43 w 143"/>
                <a:gd name="T41" fmla="*/ 37 h 254"/>
                <a:gd name="T42" fmla="*/ 30 w 143"/>
                <a:gd name="T43" fmla="*/ 49 h 254"/>
                <a:gd name="T44" fmla="*/ 20 w 143"/>
                <a:gd name="T45" fmla="*/ 57 h 254"/>
                <a:gd name="T46" fmla="*/ 18 w 143"/>
                <a:gd name="T47" fmla="*/ 58 h 254"/>
                <a:gd name="T48" fmla="*/ 14 w 143"/>
                <a:gd name="T49" fmla="*/ 70 h 254"/>
                <a:gd name="T50" fmla="*/ 11 w 143"/>
                <a:gd name="T51" fmla="*/ 83 h 254"/>
                <a:gd name="T52" fmla="*/ 6 w 143"/>
                <a:gd name="T53" fmla="*/ 88 h 254"/>
                <a:gd name="T54" fmla="*/ 0 w 143"/>
                <a:gd name="T55" fmla="*/ 107 h 254"/>
                <a:gd name="T56" fmla="*/ 3 w 143"/>
                <a:gd name="T57" fmla="*/ 134 h 254"/>
                <a:gd name="T58" fmla="*/ 20 w 143"/>
                <a:gd name="T59" fmla="*/ 145 h 254"/>
                <a:gd name="T60" fmla="*/ 30 w 143"/>
                <a:gd name="T61" fmla="*/ 161 h 254"/>
                <a:gd name="T62" fmla="*/ 50 w 143"/>
                <a:gd name="T63" fmla="*/ 177 h 254"/>
                <a:gd name="T64" fmla="*/ 46 w 143"/>
                <a:gd name="T65" fmla="*/ 196 h 254"/>
                <a:gd name="T66" fmla="*/ 67 w 143"/>
                <a:gd name="T67" fmla="*/ 216 h 254"/>
                <a:gd name="T68" fmla="*/ 76 w 143"/>
                <a:gd name="T69" fmla="*/ 241 h 254"/>
                <a:gd name="T70" fmla="*/ 92 w 143"/>
                <a:gd name="T71" fmla="*/ 254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3" h="254">
                  <a:moveTo>
                    <a:pt x="92" y="254"/>
                  </a:moveTo>
                  <a:cubicBezTo>
                    <a:pt x="92" y="254"/>
                    <a:pt x="92" y="254"/>
                    <a:pt x="92" y="254"/>
                  </a:cubicBezTo>
                  <a:cubicBezTo>
                    <a:pt x="93" y="252"/>
                    <a:pt x="93" y="250"/>
                    <a:pt x="94" y="246"/>
                  </a:cubicBezTo>
                  <a:cubicBezTo>
                    <a:pt x="94" y="245"/>
                    <a:pt x="95" y="244"/>
                    <a:pt x="96" y="244"/>
                  </a:cubicBezTo>
                  <a:cubicBezTo>
                    <a:pt x="97" y="243"/>
                    <a:pt x="99" y="243"/>
                    <a:pt x="101" y="243"/>
                  </a:cubicBezTo>
                  <a:cubicBezTo>
                    <a:pt x="107" y="245"/>
                    <a:pt x="108" y="248"/>
                    <a:pt x="111" y="246"/>
                  </a:cubicBezTo>
                  <a:cubicBezTo>
                    <a:pt x="113" y="244"/>
                    <a:pt x="114" y="241"/>
                    <a:pt x="115" y="239"/>
                  </a:cubicBezTo>
                  <a:cubicBezTo>
                    <a:pt x="117" y="236"/>
                    <a:pt x="120" y="236"/>
                    <a:pt x="122" y="236"/>
                  </a:cubicBezTo>
                  <a:cubicBezTo>
                    <a:pt x="123" y="236"/>
                    <a:pt x="123" y="236"/>
                    <a:pt x="124" y="235"/>
                  </a:cubicBezTo>
                  <a:cubicBezTo>
                    <a:pt x="126" y="234"/>
                    <a:pt x="127" y="230"/>
                    <a:pt x="126" y="224"/>
                  </a:cubicBezTo>
                  <a:cubicBezTo>
                    <a:pt x="126" y="224"/>
                    <a:pt x="125" y="217"/>
                    <a:pt x="129" y="216"/>
                  </a:cubicBezTo>
                  <a:cubicBezTo>
                    <a:pt x="129" y="216"/>
                    <a:pt x="129" y="216"/>
                    <a:pt x="129" y="216"/>
                  </a:cubicBezTo>
                  <a:cubicBezTo>
                    <a:pt x="129" y="216"/>
                    <a:pt x="129" y="212"/>
                    <a:pt x="129" y="209"/>
                  </a:cubicBezTo>
                  <a:cubicBezTo>
                    <a:pt x="129" y="207"/>
                    <a:pt x="129" y="205"/>
                    <a:pt x="129" y="204"/>
                  </a:cubicBezTo>
                  <a:cubicBezTo>
                    <a:pt x="130" y="203"/>
                    <a:pt x="130" y="202"/>
                    <a:pt x="130" y="201"/>
                  </a:cubicBezTo>
                  <a:cubicBezTo>
                    <a:pt x="130" y="201"/>
                    <a:pt x="130" y="201"/>
                    <a:pt x="130" y="200"/>
                  </a:cubicBezTo>
                  <a:cubicBezTo>
                    <a:pt x="130" y="200"/>
                    <a:pt x="130" y="200"/>
                    <a:pt x="130" y="200"/>
                  </a:cubicBezTo>
                  <a:cubicBezTo>
                    <a:pt x="130" y="199"/>
                    <a:pt x="131" y="198"/>
                    <a:pt x="131" y="197"/>
                  </a:cubicBezTo>
                  <a:cubicBezTo>
                    <a:pt x="132" y="196"/>
                    <a:pt x="132" y="195"/>
                    <a:pt x="133" y="193"/>
                  </a:cubicBezTo>
                  <a:cubicBezTo>
                    <a:pt x="133" y="193"/>
                    <a:pt x="133" y="193"/>
                    <a:pt x="133" y="192"/>
                  </a:cubicBezTo>
                  <a:cubicBezTo>
                    <a:pt x="133" y="188"/>
                    <a:pt x="136" y="186"/>
                    <a:pt x="136" y="184"/>
                  </a:cubicBezTo>
                  <a:cubicBezTo>
                    <a:pt x="137" y="183"/>
                    <a:pt x="139" y="180"/>
                    <a:pt x="141" y="175"/>
                  </a:cubicBezTo>
                  <a:cubicBezTo>
                    <a:pt x="141" y="175"/>
                    <a:pt x="141" y="174"/>
                    <a:pt x="141" y="174"/>
                  </a:cubicBezTo>
                  <a:cubicBezTo>
                    <a:pt x="143" y="168"/>
                    <a:pt x="143" y="163"/>
                    <a:pt x="143" y="159"/>
                  </a:cubicBezTo>
                  <a:cubicBezTo>
                    <a:pt x="142" y="154"/>
                    <a:pt x="140" y="151"/>
                    <a:pt x="140" y="151"/>
                  </a:cubicBezTo>
                  <a:cubicBezTo>
                    <a:pt x="140" y="151"/>
                    <a:pt x="140" y="151"/>
                    <a:pt x="140" y="151"/>
                  </a:cubicBezTo>
                  <a:cubicBezTo>
                    <a:pt x="140" y="150"/>
                    <a:pt x="140" y="150"/>
                    <a:pt x="140" y="150"/>
                  </a:cubicBezTo>
                  <a:cubicBezTo>
                    <a:pt x="132" y="31"/>
                    <a:pt x="132" y="31"/>
                    <a:pt x="132" y="31"/>
                  </a:cubicBezTo>
                  <a:cubicBezTo>
                    <a:pt x="132" y="31"/>
                    <a:pt x="131" y="30"/>
                    <a:pt x="129" y="27"/>
                  </a:cubicBezTo>
                  <a:cubicBezTo>
                    <a:pt x="128" y="24"/>
                    <a:pt x="123" y="15"/>
                    <a:pt x="120" y="9"/>
                  </a:cubicBezTo>
                  <a:cubicBezTo>
                    <a:pt x="116" y="3"/>
                    <a:pt x="117" y="0"/>
                    <a:pt x="117" y="0"/>
                  </a:cubicBezTo>
                  <a:cubicBezTo>
                    <a:pt x="117" y="0"/>
                    <a:pt x="117" y="0"/>
                    <a:pt x="117" y="0"/>
                  </a:cubicBezTo>
                  <a:cubicBezTo>
                    <a:pt x="116" y="0"/>
                    <a:pt x="116" y="0"/>
                    <a:pt x="116" y="0"/>
                  </a:cubicBezTo>
                  <a:cubicBezTo>
                    <a:pt x="116" y="0"/>
                    <a:pt x="28" y="3"/>
                    <a:pt x="20" y="3"/>
                  </a:cubicBezTo>
                  <a:cubicBezTo>
                    <a:pt x="32" y="12"/>
                    <a:pt x="32" y="12"/>
                    <a:pt x="32" y="12"/>
                  </a:cubicBezTo>
                  <a:cubicBezTo>
                    <a:pt x="32" y="12"/>
                    <a:pt x="33" y="17"/>
                    <a:pt x="35" y="20"/>
                  </a:cubicBezTo>
                  <a:cubicBezTo>
                    <a:pt x="38" y="25"/>
                    <a:pt x="38" y="25"/>
                    <a:pt x="38" y="25"/>
                  </a:cubicBezTo>
                  <a:cubicBezTo>
                    <a:pt x="38" y="25"/>
                    <a:pt x="38" y="25"/>
                    <a:pt x="39" y="26"/>
                  </a:cubicBezTo>
                  <a:cubicBezTo>
                    <a:pt x="41" y="27"/>
                    <a:pt x="41" y="27"/>
                    <a:pt x="41" y="27"/>
                  </a:cubicBezTo>
                  <a:cubicBezTo>
                    <a:pt x="41" y="27"/>
                    <a:pt x="44" y="30"/>
                    <a:pt x="44" y="35"/>
                  </a:cubicBezTo>
                  <a:cubicBezTo>
                    <a:pt x="43" y="36"/>
                    <a:pt x="43" y="36"/>
                    <a:pt x="43" y="37"/>
                  </a:cubicBezTo>
                  <a:cubicBezTo>
                    <a:pt x="43" y="37"/>
                    <a:pt x="43" y="37"/>
                    <a:pt x="43" y="37"/>
                  </a:cubicBezTo>
                  <a:cubicBezTo>
                    <a:pt x="42" y="41"/>
                    <a:pt x="38" y="44"/>
                    <a:pt x="34" y="46"/>
                  </a:cubicBezTo>
                  <a:cubicBezTo>
                    <a:pt x="33" y="48"/>
                    <a:pt x="31" y="49"/>
                    <a:pt x="30" y="49"/>
                  </a:cubicBezTo>
                  <a:cubicBezTo>
                    <a:pt x="29" y="50"/>
                    <a:pt x="25" y="51"/>
                    <a:pt x="25" y="52"/>
                  </a:cubicBezTo>
                  <a:cubicBezTo>
                    <a:pt x="25" y="54"/>
                    <a:pt x="25" y="56"/>
                    <a:pt x="20" y="57"/>
                  </a:cubicBezTo>
                  <a:cubicBezTo>
                    <a:pt x="20" y="58"/>
                    <a:pt x="19" y="58"/>
                    <a:pt x="19" y="58"/>
                  </a:cubicBezTo>
                  <a:cubicBezTo>
                    <a:pt x="19" y="58"/>
                    <a:pt x="19" y="58"/>
                    <a:pt x="18" y="58"/>
                  </a:cubicBezTo>
                  <a:cubicBezTo>
                    <a:pt x="18" y="59"/>
                    <a:pt x="17" y="60"/>
                    <a:pt x="16" y="61"/>
                  </a:cubicBezTo>
                  <a:cubicBezTo>
                    <a:pt x="15" y="63"/>
                    <a:pt x="15" y="66"/>
                    <a:pt x="14" y="70"/>
                  </a:cubicBezTo>
                  <a:cubicBezTo>
                    <a:pt x="15" y="73"/>
                    <a:pt x="15" y="76"/>
                    <a:pt x="14" y="78"/>
                  </a:cubicBezTo>
                  <a:cubicBezTo>
                    <a:pt x="14" y="80"/>
                    <a:pt x="13" y="81"/>
                    <a:pt x="11" y="83"/>
                  </a:cubicBezTo>
                  <a:cubicBezTo>
                    <a:pt x="10" y="85"/>
                    <a:pt x="9" y="86"/>
                    <a:pt x="7" y="88"/>
                  </a:cubicBezTo>
                  <a:cubicBezTo>
                    <a:pt x="7" y="88"/>
                    <a:pt x="7" y="88"/>
                    <a:pt x="6" y="88"/>
                  </a:cubicBezTo>
                  <a:cubicBezTo>
                    <a:pt x="3" y="93"/>
                    <a:pt x="1" y="107"/>
                    <a:pt x="1" y="107"/>
                  </a:cubicBezTo>
                  <a:cubicBezTo>
                    <a:pt x="0" y="107"/>
                    <a:pt x="0" y="107"/>
                    <a:pt x="0" y="107"/>
                  </a:cubicBezTo>
                  <a:cubicBezTo>
                    <a:pt x="0" y="107"/>
                    <a:pt x="3" y="116"/>
                    <a:pt x="4" y="120"/>
                  </a:cubicBezTo>
                  <a:cubicBezTo>
                    <a:pt x="4" y="124"/>
                    <a:pt x="0" y="131"/>
                    <a:pt x="3" y="134"/>
                  </a:cubicBezTo>
                  <a:cubicBezTo>
                    <a:pt x="7" y="137"/>
                    <a:pt x="9" y="140"/>
                    <a:pt x="12" y="141"/>
                  </a:cubicBezTo>
                  <a:cubicBezTo>
                    <a:pt x="14" y="142"/>
                    <a:pt x="20" y="145"/>
                    <a:pt x="20" y="145"/>
                  </a:cubicBezTo>
                  <a:cubicBezTo>
                    <a:pt x="20" y="145"/>
                    <a:pt x="20" y="150"/>
                    <a:pt x="24" y="152"/>
                  </a:cubicBezTo>
                  <a:cubicBezTo>
                    <a:pt x="28" y="154"/>
                    <a:pt x="29" y="158"/>
                    <a:pt x="30" y="161"/>
                  </a:cubicBezTo>
                  <a:cubicBezTo>
                    <a:pt x="30" y="165"/>
                    <a:pt x="34" y="167"/>
                    <a:pt x="38" y="166"/>
                  </a:cubicBezTo>
                  <a:cubicBezTo>
                    <a:pt x="42" y="166"/>
                    <a:pt x="48" y="167"/>
                    <a:pt x="50" y="177"/>
                  </a:cubicBezTo>
                  <a:cubicBezTo>
                    <a:pt x="52" y="186"/>
                    <a:pt x="46" y="190"/>
                    <a:pt x="46" y="190"/>
                  </a:cubicBezTo>
                  <a:cubicBezTo>
                    <a:pt x="46" y="190"/>
                    <a:pt x="41" y="191"/>
                    <a:pt x="46" y="196"/>
                  </a:cubicBezTo>
                  <a:cubicBezTo>
                    <a:pt x="51" y="201"/>
                    <a:pt x="61" y="213"/>
                    <a:pt x="61" y="213"/>
                  </a:cubicBezTo>
                  <a:cubicBezTo>
                    <a:pt x="61" y="213"/>
                    <a:pt x="64" y="216"/>
                    <a:pt x="67" y="216"/>
                  </a:cubicBezTo>
                  <a:cubicBezTo>
                    <a:pt x="70" y="216"/>
                    <a:pt x="73" y="220"/>
                    <a:pt x="74" y="225"/>
                  </a:cubicBezTo>
                  <a:cubicBezTo>
                    <a:pt x="75" y="229"/>
                    <a:pt x="74" y="237"/>
                    <a:pt x="76" y="241"/>
                  </a:cubicBezTo>
                  <a:cubicBezTo>
                    <a:pt x="78" y="246"/>
                    <a:pt x="87" y="252"/>
                    <a:pt x="90" y="254"/>
                  </a:cubicBezTo>
                  <a:cubicBezTo>
                    <a:pt x="91" y="254"/>
                    <a:pt x="91" y="254"/>
                    <a:pt x="92" y="25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50" name="Freeform 1049"/>
            <p:cNvSpPr>
              <a:spLocks/>
            </p:cNvSpPr>
            <p:nvPr/>
          </p:nvSpPr>
          <p:spPr bwMode="auto">
            <a:xfrm>
              <a:off x="4244217" y="1544538"/>
              <a:ext cx="665870" cy="342093"/>
            </a:xfrm>
            <a:custGeom>
              <a:avLst/>
              <a:gdLst>
                <a:gd name="T0" fmla="*/ 289 w 292"/>
                <a:gd name="T1" fmla="*/ 99 h 155"/>
                <a:gd name="T2" fmla="*/ 288 w 292"/>
                <a:gd name="T3" fmla="*/ 104 h 155"/>
                <a:gd name="T4" fmla="*/ 283 w 292"/>
                <a:gd name="T5" fmla="*/ 103 h 155"/>
                <a:gd name="T6" fmla="*/ 277 w 292"/>
                <a:gd name="T7" fmla="*/ 103 h 155"/>
                <a:gd name="T8" fmla="*/ 266 w 292"/>
                <a:gd name="T9" fmla="*/ 103 h 155"/>
                <a:gd name="T10" fmla="*/ 233 w 292"/>
                <a:gd name="T11" fmla="*/ 91 h 155"/>
                <a:gd name="T12" fmla="*/ 255 w 292"/>
                <a:gd name="T13" fmla="*/ 88 h 155"/>
                <a:gd name="T14" fmla="*/ 273 w 292"/>
                <a:gd name="T15" fmla="*/ 99 h 155"/>
                <a:gd name="T16" fmla="*/ 264 w 292"/>
                <a:gd name="T17" fmla="*/ 86 h 155"/>
                <a:gd name="T18" fmla="*/ 260 w 292"/>
                <a:gd name="T19" fmla="*/ 78 h 155"/>
                <a:gd name="T20" fmla="*/ 249 w 292"/>
                <a:gd name="T21" fmla="*/ 72 h 155"/>
                <a:gd name="T22" fmla="*/ 261 w 292"/>
                <a:gd name="T23" fmla="*/ 71 h 155"/>
                <a:gd name="T24" fmla="*/ 266 w 292"/>
                <a:gd name="T25" fmla="*/ 71 h 155"/>
                <a:gd name="T26" fmla="*/ 260 w 292"/>
                <a:gd name="T27" fmla="*/ 68 h 155"/>
                <a:gd name="T28" fmla="*/ 260 w 292"/>
                <a:gd name="T29" fmla="*/ 55 h 155"/>
                <a:gd name="T30" fmla="*/ 240 w 292"/>
                <a:gd name="T31" fmla="*/ 47 h 155"/>
                <a:gd name="T32" fmla="*/ 231 w 292"/>
                <a:gd name="T33" fmla="*/ 44 h 155"/>
                <a:gd name="T34" fmla="*/ 222 w 292"/>
                <a:gd name="T35" fmla="*/ 38 h 155"/>
                <a:gd name="T36" fmla="*/ 226 w 292"/>
                <a:gd name="T37" fmla="*/ 25 h 155"/>
                <a:gd name="T38" fmla="*/ 217 w 292"/>
                <a:gd name="T39" fmla="*/ 14 h 155"/>
                <a:gd name="T40" fmla="*/ 205 w 292"/>
                <a:gd name="T41" fmla="*/ 6 h 155"/>
                <a:gd name="T42" fmla="*/ 195 w 292"/>
                <a:gd name="T43" fmla="*/ 2 h 155"/>
                <a:gd name="T44" fmla="*/ 188 w 292"/>
                <a:gd name="T45" fmla="*/ 9 h 155"/>
                <a:gd name="T46" fmla="*/ 180 w 292"/>
                <a:gd name="T47" fmla="*/ 15 h 155"/>
                <a:gd name="T48" fmla="*/ 173 w 292"/>
                <a:gd name="T49" fmla="*/ 21 h 155"/>
                <a:gd name="T50" fmla="*/ 166 w 292"/>
                <a:gd name="T51" fmla="*/ 33 h 155"/>
                <a:gd name="T52" fmla="*/ 158 w 292"/>
                <a:gd name="T53" fmla="*/ 44 h 155"/>
                <a:gd name="T54" fmla="*/ 144 w 292"/>
                <a:gd name="T55" fmla="*/ 51 h 155"/>
                <a:gd name="T56" fmla="*/ 134 w 292"/>
                <a:gd name="T57" fmla="*/ 54 h 155"/>
                <a:gd name="T58" fmla="*/ 126 w 292"/>
                <a:gd name="T59" fmla="*/ 66 h 155"/>
                <a:gd name="T60" fmla="*/ 112 w 292"/>
                <a:gd name="T61" fmla="*/ 82 h 155"/>
                <a:gd name="T62" fmla="*/ 104 w 292"/>
                <a:gd name="T63" fmla="*/ 94 h 155"/>
                <a:gd name="T64" fmla="*/ 94 w 292"/>
                <a:gd name="T65" fmla="*/ 95 h 155"/>
                <a:gd name="T66" fmla="*/ 91 w 292"/>
                <a:gd name="T67" fmla="*/ 100 h 155"/>
                <a:gd name="T68" fmla="*/ 81 w 292"/>
                <a:gd name="T69" fmla="*/ 95 h 155"/>
                <a:gd name="T70" fmla="*/ 72 w 292"/>
                <a:gd name="T71" fmla="*/ 109 h 155"/>
                <a:gd name="T72" fmla="*/ 60 w 292"/>
                <a:gd name="T73" fmla="*/ 105 h 155"/>
                <a:gd name="T74" fmla="*/ 50 w 292"/>
                <a:gd name="T75" fmla="*/ 96 h 155"/>
                <a:gd name="T76" fmla="*/ 49 w 292"/>
                <a:gd name="T77" fmla="*/ 97 h 155"/>
                <a:gd name="T78" fmla="*/ 45 w 292"/>
                <a:gd name="T79" fmla="*/ 110 h 155"/>
                <a:gd name="T80" fmla="*/ 28 w 292"/>
                <a:gd name="T81" fmla="*/ 125 h 155"/>
                <a:gd name="T82" fmla="*/ 28 w 292"/>
                <a:gd name="T83" fmla="*/ 127 h 155"/>
                <a:gd name="T84" fmla="*/ 28 w 292"/>
                <a:gd name="T85" fmla="*/ 127 h 155"/>
                <a:gd name="T86" fmla="*/ 24 w 292"/>
                <a:gd name="T87" fmla="*/ 132 h 155"/>
                <a:gd name="T88" fmla="*/ 21 w 292"/>
                <a:gd name="T89" fmla="*/ 132 h 155"/>
                <a:gd name="T90" fmla="*/ 17 w 292"/>
                <a:gd name="T91" fmla="*/ 139 h 155"/>
                <a:gd name="T92" fmla="*/ 2 w 292"/>
                <a:gd name="T93" fmla="*/ 152 h 155"/>
                <a:gd name="T94" fmla="*/ 0 w 292"/>
                <a:gd name="T95" fmla="*/ 155 h 155"/>
                <a:gd name="T96" fmla="*/ 79 w 292"/>
                <a:gd name="T97" fmla="*/ 147 h 155"/>
                <a:gd name="T98" fmla="*/ 81 w 292"/>
                <a:gd name="T99" fmla="*/ 147 h 155"/>
                <a:gd name="T100" fmla="*/ 81 w 292"/>
                <a:gd name="T101" fmla="*/ 147 h 155"/>
                <a:gd name="T102" fmla="*/ 81 w 292"/>
                <a:gd name="T103" fmla="*/ 147 h 155"/>
                <a:gd name="T104" fmla="*/ 292 w 292"/>
                <a:gd name="T105" fmla="*/ 114 h 155"/>
                <a:gd name="T106" fmla="*/ 292 w 292"/>
                <a:gd name="T107" fmla="*/ 104 h 155"/>
                <a:gd name="T108" fmla="*/ 289 w 292"/>
                <a:gd name="T109" fmla="*/ 99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2" h="155">
                  <a:moveTo>
                    <a:pt x="289" y="99"/>
                  </a:moveTo>
                  <a:cubicBezTo>
                    <a:pt x="289" y="99"/>
                    <a:pt x="289" y="102"/>
                    <a:pt x="288" y="104"/>
                  </a:cubicBezTo>
                  <a:cubicBezTo>
                    <a:pt x="286" y="105"/>
                    <a:pt x="285" y="104"/>
                    <a:pt x="283" y="103"/>
                  </a:cubicBezTo>
                  <a:cubicBezTo>
                    <a:pt x="282" y="101"/>
                    <a:pt x="279" y="101"/>
                    <a:pt x="277" y="103"/>
                  </a:cubicBezTo>
                  <a:cubicBezTo>
                    <a:pt x="275" y="105"/>
                    <a:pt x="270" y="107"/>
                    <a:pt x="266" y="103"/>
                  </a:cubicBezTo>
                  <a:cubicBezTo>
                    <a:pt x="261" y="100"/>
                    <a:pt x="255" y="89"/>
                    <a:pt x="233" y="91"/>
                  </a:cubicBezTo>
                  <a:cubicBezTo>
                    <a:pt x="233" y="91"/>
                    <a:pt x="244" y="84"/>
                    <a:pt x="255" y="88"/>
                  </a:cubicBezTo>
                  <a:cubicBezTo>
                    <a:pt x="266" y="93"/>
                    <a:pt x="267" y="100"/>
                    <a:pt x="273" y="99"/>
                  </a:cubicBezTo>
                  <a:cubicBezTo>
                    <a:pt x="273" y="99"/>
                    <a:pt x="275" y="91"/>
                    <a:pt x="264" y="86"/>
                  </a:cubicBezTo>
                  <a:cubicBezTo>
                    <a:pt x="264" y="86"/>
                    <a:pt x="272" y="81"/>
                    <a:pt x="260" y="78"/>
                  </a:cubicBezTo>
                  <a:cubicBezTo>
                    <a:pt x="248" y="75"/>
                    <a:pt x="249" y="74"/>
                    <a:pt x="249" y="72"/>
                  </a:cubicBezTo>
                  <a:cubicBezTo>
                    <a:pt x="249" y="72"/>
                    <a:pt x="256" y="69"/>
                    <a:pt x="261" y="71"/>
                  </a:cubicBezTo>
                  <a:cubicBezTo>
                    <a:pt x="261" y="71"/>
                    <a:pt x="265" y="73"/>
                    <a:pt x="266" y="71"/>
                  </a:cubicBezTo>
                  <a:cubicBezTo>
                    <a:pt x="266" y="71"/>
                    <a:pt x="265" y="68"/>
                    <a:pt x="260" y="68"/>
                  </a:cubicBezTo>
                  <a:cubicBezTo>
                    <a:pt x="260" y="68"/>
                    <a:pt x="265" y="65"/>
                    <a:pt x="260" y="55"/>
                  </a:cubicBezTo>
                  <a:cubicBezTo>
                    <a:pt x="254" y="49"/>
                    <a:pt x="246" y="51"/>
                    <a:pt x="240" y="47"/>
                  </a:cubicBezTo>
                  <a:cubicBezTo>
                    <a:pt x="235" y="44"/>
                    <a:pt x="234" y="43"/>
                    <a:pt x="231" y="44"/>
                  </a:cubicBezTo>
                  <a:cubicBezTo>
                    <a:pt x="227" y="44"/>
                    <a:pt x="225" y="44"/>
                    <a:pt x="222" y="38"/>
                  </a:cubicBezTo>
                  <a:cubicBezTo>
                    <a:pt x="219" y="32"/>
                    <a:pt x="226" y="29"/>
                    <a:pt x="226" y="25"/>
                  </a:cubicBezTo>
                  <a:cubicBezTo>
                    <a:pt x="227" y="20"/>
                    <a:pt x="220" y="14"/>
                    <a:pt x="217" y="14"/>
                  </a:cubicBezTo>
                  <a:cubicBezTo>
                    <a:pt x="214" y="14"/>
                    <a:pt x="208" y="12"/>
                    <a:pt x="205" y="6"/>
                  </a:cubicBezTo>
                  <a:cubicBezTo>
                    <a:pt x="202" y="0"/>
                    <a:pt x="197" y="2"/>
                    <a:pt x="195" y="2"/>
                  </a:cubicBezTo>
                  <a:cubicBezTo>
                    <a:pt x="195" y="2"/>
                    <a:pt x="190" y="5"/>
                    <a:pt x="188" y="9"/>
                  </a:cubicBezTo>
                  <a:cubicBezTo>
                    <a:pt x="186" y="14"/>
                    <a:pt x="185" y="14"/>
                    <a:pt x="180" y="15"/>
                  </a:cubicBezTo>
                  <a:cubicBezTo>
                    <a:pt x="176" y="15"/>
                    <a:pt x="173" y="19"/>
                    <a:pt x="173" y="21"/>
                  </a:cubicBezTo>
                  <a:cubicBezTo>
                    <a:pt x="172" y="24"/>
                    <a:pt x="170" y="31"/>
                    <a:pt x="166" y="33"/>
                  </a:cubicBezTo>
                  <a:cubicBezTo>
                    <a:pt x="163" y="34"/>
                    <a:pt x="158" y="39"/>
                    <a:pt x="158" y="44"/>
                  </a:cubicBezTo>
                  <a:cubicBezTo>
                    <a:pt x="158" y="49"/>
                    <a:pt x="149" y="54"/>
                    <a:pt x="144" y="51"/>
                  </a:cubicBezTo>
                  <a:cubicBezTo>
                    <a:pt x="138" y="48"/>
                    <a:pt x="132" y="47"/>
                    <a:pt x="134" y="54"/>
                  </a:cubicBezTo>
                  <a:cubicBezTo>
                    <a:pt x="137" y="62"/>
                    <a:pt x="133" y="66"/>
                    <a:pt x="126" y="66"/>
                  </a:cubicBezTo>
                  <a:cubicBezTo>
                    <a:pt x="120" y="66"/>
                    <a:pt x="113" y="74"/>
                    <a:pt x="112" y="82"/>
                  </a:cubicBezTo>
                  <a:cubicBezTo>
                    <a:pt x="111" y="90"/>
                    <a:pt x="110" y="94"/>
                    <a:pt x="104" y="94"/>
                  </a:cubicBezTo>
                  <a:cubicBezTo>
                    <a:pt x="97" y="94"/>
                    <a:pt x="94" y="95"/>
                    <a:pt x="94" y="95"/>
                  </a:cubicBezTo>
                  <a:cubicBezTo>
                    <a:pt x="94" y="95"/>
                    <a:pt x="91" y="97"/>
                    <a:pt x="91" y="100"/>
                  </a:cubicBezTo>
                  <a:cubicBezTo>
                    <a:pt x="91" y="100"/>
                    <a:pt x="84" y="101"/>
                    <a:pt x="81" y="95"/>
                  </a:cubicBezTo>
                  <a:cubicBezTo>
                    <a:pt x="81" y="95"/>
                    <a:pt x="74" y="102"/>
                    <a:pt x="72" y="109"/>
                  </a:cubicBezTo>
                  <a:cubicBezTo>
                    <a:pt x="70" y="115"/>
                    <a:pt x="62" y="108"/>
                    <a:pt x="60" y="105"/>
                  </a:cubicBezTo>
                  <a:cubicBezTo>
                    <a:pt x="57" y="103"/>
                    <a:pt x="54" y="96"/>
                    <a:pt x="50" y="96"/>
                  </a:cubicBezTo>
                  <a:cubicBezTo>
                    <a:pt x="50" y="96"/>
                    <a:pt x="50" y="96"/>
                    <a:pt x="49" y="97"/>
                  </a:cubicBezTo>
                  <a:cubicBezTo>
                    <a:pt x="49" y="100"/>
                    <a:pt x="49" y="107"/>
                    <a:pt x="45" y="110"/>
                  </a:cubicBezTo>
                  <a:cubicBezTo>
                    <a:pt x="41" y="114"/>
                    <a:pt x="30" y="119"/>
                    <a:pt x="28" y="125"/>
                  </a:cubicBezTo>
                  <a:cubicBezTo>
                    <a:pt x="28" y="125"/>
                    <a:pt x="28" y="126"/>
                    <a:pt x="28" y="127"/>
                  </a:cubicBezTo>
                  <a:cubicBezTo>
                    <a:pt x="28" y="127"/>
                    <a:pt x="28" y="127"/>
                    <a:pt x="28" y="127"/>
                  </a:cubicBezTo>
                  <a:cubicBezTo>
                    <a:pt x="27" y="131"/>
                    <a:pt x="25" y="132"/>
                    <a:pt x="24" y="132"/>
                  </a:cubicBezTo>
                  <a:cubicBezTo>
                    <a:pt x="23" y="133"/>
                    <a:pt x="22" y="133"/>
                    <a:pt x="21" y="132"/>
                  </a:cubicBezTo>
                  <a:cubicBezTo>
                    <a:pt x="21" y="132"/>
                    <a:pt x="21" y="138"/>
                    <a:pt x="17" y="139"/>
                  </a:cubicBezTo>
                  <a:cubicBezTo>
                    <a:pt x="15" y="140"/>
                    <a:pt x="5" y="147"/>
                    <a:pt x="2" y="152"/>
                  </a:cubicBezTo>
                  <a:cubicBezTo>
                    <a:pt x="1" y="153"/>
                    <a:pt x="1" y="154"/>
                    <a:pt x="0" y="155"/>
                  </a:cubicBezTo>
                  <a:cubicBezTo>
                    <a:pt x="79" y="147"/>
                    <a:pt x="79" y="147"/>
                    <a:pt x="79" y="147"/>
                  </a:cubicBezTo>
                  <a:cubicBezTo>
                    <a:pt x="81" y="147"/>
                    <a:pt x="81" y="147"/>
                    <a:pt x="81" y="147"/>
                  </a:cubicBezTo>
                  <a:cubicBezTo>
                    <a:pt x="81" y="147"/>
                    <a:pt x="81" y="147"/>
                    <a:pt x="81" y="147"/>
                  </a:cubicBezTo>
                  <a:cubicBezTo>
                    <a:pt x="81" y="147"/>
                    <a:pt x="81" y="147"/>
                    <a:pt x="81" y="147"/>
                  </a:cubicBezTo>
                  <a:cubicBezTo>
                    <a:pt x="292" y="114"/>
                    <a:pt x="292" y="114"/>
                    <a:pt x="292" y="114"/>
                  </a:cubicBezTo>
                  <a:cubicBezTo>
                    <a:pt x="292" y="104"/>
                    <a:pt x="292" y="104"/>
                    <a:pt x="292" y="104"/>
                  </a:cubicBezTo>
                  <a:cubicBezTo>
                    <a:pt x="292" y="104"/>
                    <a:pt x="291" y="101"/>
                    <a:pt x="289" y="9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51" name="Freeform 1050"/>
            <p:cNvSpPr>
              <a:spLocks/>
            </p:cNvSpPr>
            <p:nvPr/>
          </p:nvSpPr>
          <p:spPr bwMode="auto">
            <a:xfrm>
              <a:off x="3749731" y="1633128"/>
              <a:ext cx="606868" cy="305293"/>
            </a:xfrm>
            <a:custGeom>
              <a:avLst/>
              <a:gdLst>
                <a:gd name="T0" fmla="*/ 219 w 266"/>
                <a:gd name="T1" fmla="*/ 112 h 138"/>
                <a:gd name="T2" fmla="*/ 238 w 266"/>
                <a:gd name="T3" fmla="*/ 92 h 138"/>
                <a:gd name="T4" fmla="*/ 245 w 266"/>
                <a:gd name="T5" fmla="*/ 87 h 138"/>
                <a:gd name="T6" fmla="*/ 266 w 266"/>
                <a:gd name="T7" fmla="*/ 57 h 138"/>
                <a:gd name="T8" fmla="*/ 263 w 266"/>
                <a:gd name="T9" fmla="*/ 52 h 138"/>
                <a:gd name="T10" fmla="*/ 257 w 266"/>
                <a:gd name="T11" fmla="*/ 46 h 138"/>
                <a:gd name="T12" fmla="*/ 257 w 266"/>
                <a:gd name="T13" fmla="*/ 25 h 138"/>
                <a:gd name="T14" fmla="*/ 232 w 266"/>
                <a:gd name="T15" fmla="*/ 13 h 138"/>
                <a:gd name="T16" fmla="*/ 215 w 266"/>
                <a:gd name="T17" fmla="*/ 15 h 138"/>
                <a:gd name="T18" fmla="*/ 195 w 266"/>
                <a:gd name="T19" fmla="*/ 10 h 138"/>
                <a:gd name="T20" fmla="*/ 163 w 266"/>
                <a:gd name="T21" fmla="*/ 3 h 138"/>
                <a:gd name="T22" fmla="*/ 163 w 266"/>
                <a:gd name="T23" fmla="*/ 7 h 138"/>
                <a:gd name="T24" fmla="*/ 164 w 266"/>
                <a:gd name="T25" fmla="*/ 8 h 138"/>
                <a:gd name="T26" fmla="*/ 162 w 266"/>
                <a:gd name="T27" fmla="*/ 14 h 138"/>
                <a:gd name="T28" fmla="*/ 146 w 266"/>
                <a:gd name="T29" fmla="*/ 25 h 138"/>
                <a:gd name="T30" fmla="*/ 143 w 266"/>
                <a:gd name="T31" fmla="*/ 38 h 138"/>
                <a:gd name="T32" fmla="*/ 140 w 266"/>
                <a:gd name="T33" fmla="*/ 44 h 138"/>
                <a:gd name="T34" fmla="*/ 126 w 266"/>
                <a:gd name="T35" fmla="*/ 59 h 138"/>
                <a:gd name="T36" fmla="*/ 123 w 266"/>
                <a:gd name="T37" fmla="*/ 59 h 138"/>
                <a:gd name="T38" fmla="*/ 112 w 266"/>
                <a:gd name="T39" fmla="*/ 49 h 138"/>
                <a:gd name="T40" fmla="*/ 107 w 266"/>
                <a:gd name="T41" fmla="*/ 65 h 138"/>
                <a:gd name="T42" fmla="*/ 104 w 266"/>
                <a:gd name="T43" fmla="*/ 66 h 138"/>
                <a:gd name="T44" fmla="*/ 92 w 266"/>
                <a:gd name="T45" fmla="*/ 68 h 138"/>
                <a:gd name="T46" fmla="*/ 90 w 266"/>
                <a:gd name="T47" fmla="*/ 69 h 138"/>
                <a:gd name="T48" fmla="*/ 67 w 266"/>
                <a:gd name="T49" fmla="*/ 70 h 138"/>
                <a:gd name="T50" fmla="*/ 62 w 266"/>
                <a:gd name="T51" fmla="*/ 69 h 138"/>
                <a:gd name="T52" fmla="*/ 52 w 266"/>
                <a:gd name="T53" fmla="*/ 76 h 138"/>
                <a:gd name="T54" fmla="*/ 49 w 266"/>
                <a:gd name="T55" fmla="*/ 84 h 138"/>
                <a:gd name="T56" fmla="*/ 45 w 266"/>
                <a:gd name="T57" fmla="*/ 96 h 138"/>
                <a:gd name="T58" fmla="*/ 44 w 266"/>
                <a:gd name="T59" fmla="*/ 96 h 138"/>
                <a:gd name="T60" fmla="*/ 34 w 266"/>
                <a:gd name="T61" fmla="*/ 106 h 138"/>
                <a:gd name="T62" fmla="*/ 19 w 266"/>
                <a:gd name="T63" fmla="*/ 104 h 138"/>
                <a:gd name="T64" fmla="*/ 15 w 266"/>
                <a:gd name="T65" fmla="*/ 114 h 138"/>
                <a:gd name="T66" fmla="*/ 14 w 266"/>
                <a:gd name="T67" fmla="*/ 115 h 138"/>
                <a:gd name="T68" fmla="*/ 13 w 266"/>
                <a:gd name="T69" fmla="*/ 114 h 138"/>
                <a:gd name="T70" fmla="*/ 4 w 266"/>
                <a:gd name="T71" fmla="*/ 130 h 138"/>
                <a:gd name="T72" fmla="*/ 0 w 266"/>
                <a:gd name="T73" fmla="*/ 138 h 138"/>
                <a:gd name="T74" fmla="*/ 53 w 266"/>
                <a:gd name="T75" fmla="*/ 133 h 138"/>
                <a:gd name="T76" fmla="*/ 216 w 266"/>
                <a:gd name="T77" fmla="*/ 115 h 138"/>
                <a:gd name="T78" fmla="*/ 219 w 266"/>
                <a:gd name="T79" fmla="*/ 11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6" h="138">
                  <a:moveTo>
                    <a:pt x="217" y="115"/>
                  </a:moveTo>
                  <a:cubicBezTo>
                    <a:pt x="218" y="114"/>
                    <a:pt x="218" y="113"/>
                    <a:pt x="219" y="112"/>
                  </a:cubicBezTo>
                  <a:cubicBezTo>
                    <a:pt x="222" y="107"/>
                    <a:pt x="232" y="100"/>
                    <a:pt x="234" y="99"/>
                  </a:cubicBezTo>
                  <a:cubicBezTo>
                    <a:pt x="237" y="98"/>
                    <a:pt x="238" y="92"/>
                    <a:pt x="238" y="92"/>
                  </a:cubicBezTo>
                  <a:cubicBezTo>
                    <a:pt x="238" y="92"/>
                    <a:pt x="239" y="93"/>
                    <a:pt x="241" y="92"/>
                  </a:cubicBezTo>
                  <a:cubicBezTo>
                    <a:pt x="242" y="92"/>
                    <a:pt x="244" y="90"/>
                    <a:pt x="245" y="87"/>
                  </a:cubicBezTo>
                  <a:cubicBezTo>
                    <a:pt x="246" y="79"/>
                    <a:pt x="257" y="73"/>
                    <a:pt x="262" y="71"/>
                  </a:cubicBezTo>
                  <a:cubicBezTo>
                    <a:pt x="265" y="68"/>
                    <a:pt x="266" y="59"/>
                    <a:pt x="266" y="57"/>
                  </a:cubicBezTo>
                  <a:cubicBezTo>
                    <a:pt x="266" y="56"/>
                    <a:pt x="266" y="56"/>
                    <a:pt x="266" y="55"/>
                  </a:cubicBezTo>
                  <a:cubicBezTo>
                    <a:pt x="266" y="54"/>
                    <a:pt x="266" y="52"/>
                    <a:pt x="263" y="52"/>
                  </a:cubicBezTo>
                  <a:cubicBezTo>
                    <a:pt x="260" y="52"/>
                    <a:pt x="260" y="51"/>
                    <a:pt x="260" y="48"/>
                  </a:cubicBezTo>
                  <a:cubicBezTo>
                    <a:pt x="260" y="45"/>
                    <a:pt x="257" y="46"/>
                    <a:pt x="257" y="46"/>
                  </a:cubicBezTo>
                  <a:cubicBezTo>
                    <a:pt x="257" y="46"/>
                    <a:pt x="255" y="40"/>
                    <a:pt x="255" y="35"/>
                  </a:cubicBezTo>
                  <a:cubicBezTo>
                    <a:pt x="255" y="30"/>
                    <a:pt x="257" y="26"/>
                    <a:pt x="257" y="25"/>
                  </a:cubicBezTo>
                  <a:cubicBezTo>
                    <a:pt x="255" y="26"/>
                    <a:pt x="250" y="25"/>
                    <a:pt x="245" y="22"/>
                  </a:cubicBezTo>
                  <a:cubicBezTo>
                    <a:pt x="239" y="17"/>
                    <a:pt x="235" y="12"/>
                    <a:pt x="232" y="13"/>
                  </a:cubicBezTo>
                  <a:cubicBezTo>
                    <a:pt x="229" y="14"/>
                    <a:pt x="229" y="16"/>
                    <a:pt x="226" y="16"/>
                  </a:cubicBezTo>
                  <a:cubicBezTo>
                    <a:pt x="222" y="16"/>
                    <a:pt x="219" y="15"/>
                    <a:pt x="215" y="15"/>
                  </a:cubicBezTo>
                  <a:cubicBezTo>
                    <a:pt x="211" y="15"/>
                    <a:pt x="209" y="18"/>
                    <a:pt x="206" y="15"/>
                  </a:cubicBezTo>
                  <a:cubicBezTo>
                    <a:pt x="203" y="13"/>
                    <a:pt x="201" y="10"/>
                    <a:pt x="195" y="10"/>
                  </a:cubicBezTo>
                  <a:cubicBezTo>
                    <a:pt x="190" y="10"/>
                    <a:pt x="178" y="9"/>
                    <a:pt x="176" y="7"/>
                  </a:cubicBezTo>
                  <a:cubicBezTo>
                    <a:pt x="173" y="4"/>
                    <a:pt x="168" y="0"/>
                    <a:pt x="163" y="3"/>
                  </a:cubicBezTo>
                  <a:cubicBezTo>
                    <a:pt x="163" y="4"/>
                    <a:pt x="163" y="5"/>
                    <a:pt x="163" y="7"/>
                  </a:cubicBezTo>
                  <a:cubicBezTo>
                    <a:pt x="163" y="7"/>
                    <a:pt x="163" y="7"/>
                    <a:pt x="163" y="7"/>
                  </a:cubicBezTo>
                  <a:cubicBezTo>
                    <a:pt x="163" y="7"/>
                    <a:pt x="163" y="7"/>
                    <a:pt x="163" y="7"/>
                  </a:cubicBezTo>
                  <a:cubicBezTo>
                    <a:pt x="163" y="8"/>
                    <a:pt x="163" y="8"/>
                    <a:pt x="164" y="8"/>
                  </a:cubicBezTo>
                  <a:cubicBezTo>
                    <a:pt x="164" y="8"/>
                    <a:pt x="164" y="9"/>
                    <a:pt x="164" y="9"/>
                  </a:cubicBezTo>
                  <a:cubicBezTo>
                    <a:pt x="164" y="11"/>
                    <a:pt x="163" y="13"/>
                    <a:pt x="162" y="14"/>
                  </a:cubicBezTo>
                  <a:cubicBezTo>
                    <a:pt x="160" y="17"/>
                    <a:pt x="157" y="20"/>
                    <a:pt x="153" y="21"/>
                  </a:cubicBezTo>
                  <a:cubicBezTo>
                    <a:pt x="151" y="22"/>
                    <a:pt x="148" y="23"/>
                    <a:pt x="146" y="25"/>
                  </a:cubicBezTo>
                  <a:cubicBezTo>
                    <a:pt x="144" y="27"/>
                    <a:pt x="143" y="30"/>
                    <a:pt x="143" y="33"/>
                  </a:cubicBezTo>
                  <a:cubicBezTo>
                    <a:pt x="143" y="35"/>
                    <a:pt x="143" y="36"/>
                    <a:pt x="143" y="38"/>
                  </a:cubicBezTo>
                  <a:cubicBezTo>
                    <a:pt x="143" y="39"/>
                    <a:pt x="143" y="41"/>
                    <a:pt x="142" y="42"/>
                  </a:cubicBezTo>
                  <a:cubicBezTo>
                    <a:pt x="142" y="42"/>
                    <a:pt x="141" y="43"/>
                    <a:pt x="140" y="44"/>
                  </a:cubicBezTo>
                  <a:cubicBezTo>
                    <a:pt x="140" y="45"/>
                    <a:pt x="139" y="45"/>
                    <a:pt x="139" y="46"/>
                  </a:cubicBezTo>
                  <a:cubicBezTo>
                    <a:pt x="137" y="49"/>
                    <a:pt x="131" y="58"/>
                    <a:pt x="126" y="59"/>
                  </a:cubicBezTo>
                  <a:cubicBezTo>
                    <a:pt x="125" y="59"/>
                    <a:pt x="125" y="60"/>
                    <a:pt x="124" y="59"/>
                  </a:cubicBezTo>
                  <a:cubicBezTo>
                    <a:pt x="124" y="59"/>
                    <a:pt x="123" y="59"/>
                    <a:pt x="123" y="59"/>
                  </a:cubicBezTo>
                  <a:cubicBezTo>
                    <a:pt x="120" y="58"/>
                    <a:pt x="118" y="54"/>
                    <a:pt x="116" y="52"/>
                  </a:cubicBezTo>
                  <a:cubicBezTo>
                    <a:pt x="114" y="50"/>
                    <a:pt x="113" y="49"/>
                    <a:pt x="112" y="49"/>
                  </a:cubicBezTo>
                  <a:cubicBezTo>
                    <a:pt x="112" y="49"/>
                    <a:pt x="111" y="50"/>
                    <a:pt x="111" y="51"/>
                  </a:cubicBezTo>
                  <a:cubicBezTo>
                    <a:pt x="111" y="55"/>
                    <a:pt x="110" y="64"/>
                    <a:pt x="107" y="65"/>
                  </a:cubicBezTo>
                  <a:cubicBezTo>
                    <a:pt x="106" y="65"/>
                    <a:pt x="106" y="65"/>
                    <a:pt x="106" y="65"/>
                  </a:cubicBezTo>
                  <a:cubicBezTo>
                    <a:pt x="106" y="66"/>
                    <a:pt x="105" y="66"/>
                    <a:pt x="104" y="66"/>
                  </a:cubicBezTo>
                  <a:cubicBezTo>
                    <a:pt x="101" y="66"/>
                    <a:pt x="100" y="64"/>
                    <a:pt x="98" y="64"/>
                  </a:cubicBezTo>
                  <a:cubicBezTo>
                    <a:pt x="95" y="64"/>
                    <a:pt x="95" y="68"/>
                    <a:pt x="92" y="68"/>
                  </a:cubicBezTo>
                  <a:cubicBezTo>
                    <a:pt x="92" y="68"/>
                    <a:pt x="91" y="68"/>
                    <a:pt x="91" y="68"/>
                  </a:cubicBezTo>
                  <a:cubicBezTo>
                    <a:pt x="91" y="68"/>
                    <a:pt x="90" y="69"/>
                    <a:pt x="90" y="69"/>
                  </a:cubicBezTo>
                  <a:cubicBezTo>
                    <a:pt x="85" y="69"/>
                    <a:pt x="79" y="65"/>
                    <a:pt x="76" y="65"/>
                  </a:cubicBezTo>
                  <a:cubicBezTo>
                    <a:pt x="72" y="66"/>
                    <a:pt x="69" y="71"/>
                    <a:pt x="67" y="70"/>
                  </a:cubicBezTo>
                  <a:cubicBezTo>
                    <a:pt x="66" y="70"/>
                    <a:pt x="65" y="69"/>
                    <a:pt x="64" y="69"/>
                  </a:cubicBezTo>
                  <a:cubicBezTo>
                    <a:pt x="63" y="68"/>
                    <a:pt x="63" y="68"/>
                    <a:pt x="62" y="69"/>
                  </a:cubicBezTo>
                  <a:cubicBezTo>
                    <a:pt x="60" y="71"/>
                    <a:pt x="60" y="76"/>
                    <a:pt x="55" y="76"/>
                  </a:cubicBezTo>
                  <a:cubicBezTo>
                    <a:pt x="54" y="76"/>
                    <a:pt x="53" y="76"/>
                    <a:pt x="52" y="76"/>
                  </a:cubicBezTo>
                  <a:cubicBezTo>
                    <a:pt x="52" y="76"/>
                    <a:pt x="52" y="76"/>
                    <a:pt x="52" y="76"/>
                  </a:cubicBezTo>
                  <a:cubicBezTo>
                    <a:pt x="51" y="76"/>
                    <a:pt x="49" y="78"/>
                    <a:pt x="49" y="84"/>
                  </a:cubicBezTo>
                  <a:cubicBezTo>
                    <a:pt x="49" y="84"/>
                    <a:pt x="50" y="92"/>
                    <a:pt x="47" y="95"/>
                  </a:cubicBezTo>
                  <a:cubicBezTo>
                    <a:pt x="46" y="96"/>
                    <a:pt x="46" y="96"/>
                    <a:pt x="45" y="96"/>
                  </a:cubicBezTo>
                  <a:cubicBezTo>
                    <a:pt x="45" y="96"/>
                    <a:pt x="45" y="96"/>
                    <a:pt x="45" y="96"/>
                  </a:cubicBezTo>
                  <a:cubicBezTo>
                    <a:pt x="45" y="96"/>
                    <a:pt x="45" y="96"/>
                    <a:pt x="44" y="96"/>
                  </a:cubicBezTo>
                  <a:cubicBezTo>
                    <a:pt x="38" y="96"/>
                    <a:pt x="38" y="103"/>
                    <a:pt x="35" y="106"/>
                  </a:cubicBezTo>
                  <a:cubicBezTo>
                    <a:pt x="35" y="106"/>
                    <a:pt x="35" y="106"/>
                    <a:pt x="34" y="106"/>
                  </a:cubicBezTo>
                  <a:cubicBezTo>
                    <a:pt x="34" y="107"/>
                    <a:pt x="32" y="107"/>
                    <a:pt x="31" y="106"/>
                  </a:cubicBezTo>
                  <a:cubicBezTo>
                    <a:pt x="28" y="105"/>
                    <a:pt x="22" y="103"/>
                    <a:pt x="19" y="104"/>
                  </a:cubicBezTo>
                  <a:cubicBezTo>
                    <a:pt x="18" y="105"/>
                    <a:pt x="17" y="108"/>
                    <a:pt x="17" y="110"/>
                  </a:cubicBezTo>
                  <a:cubicBezTo>
                    <a:pt x="17" y="112"/>
                    <a:pt x="16" y="113"/>
                    <a:pt x="15" y="114"/>
                  </a:cubicBezTo>
                  <a:cubicBezTo>
                    <a:pt x="15" y="114"/>
                    <a:pt x="15" y="114"/>
                    <a:pt x="15" y="114"/>
                  </a:cubicBezTo>
                  <a:cubicBezTo>
                    <a:pt x="14" y="115"/>
                    <a:pt x="14" y="115"/>
                    <a:pt x="14" y="115"/>
                  </a:cubicBezTo>
                  <a:cubicBezTo>
                    <a:pt x="14" y="115"/>
                    <a:pt x="14" y="115"/>
                    <a:pt x="15" y="114"/>
                  </a:cubicBezTo>
                  <a:cubicBezTo>
                    <a:pt x="14" y="114"/>
                    <a:pt x="14" y="114"/>
                    <a:pt x="13" y="114"/>
                  </a:cubicBezTo>
                  <a:cubicBezTo>
                    <a:pt x="16" y="116"/>
                    <a:pt x="18" y="129"/>
                    <a:pt x="9" y="131"/>
                  </a:cubicBezTo>
                  <a:cubicBezTo>
                    <a:pt x="4" y="130"/>
                    <a:pt x="4" y="130"/>
                    <a:pt x="4" y="130"/>
                  </a:cubicBezTo>
                  <a:cubicBezTo>
                    <a:pt x="4" y="130"/>
                    <a:pt x="0" y="129"/>
                    <a:pt x="0" y="134"/>
                  </a:cubicBezTo>
                  <a:cubicBezTo>
                    <a:pt x="0" y="138"/>
                    <a:pt x="0" y="138"/>
                    <a:pt x="0" y="138"/>
                  </a:cubicBezTo>
                  <a:cubicBezTo>
                    <a:pt x="0" y="137"/>
                    <a:pt x="0" y="137"/>
                    <a:pt x="0" y="137"/>
                  </a:cubicBezTo>
                  <a:cubicBezTo>
                    <a:pt x="53" y="133"/>
                    <a:pt x="53" y="133"/>
                    <a:pt x="53" y="133"/>
                  </a:cubicBezTo>
                  <a:cubicBezTo>
                    <a:pt x="48" y="127"/>
                    <a:pt x="48" y="127"/>
                    <a:pt x="48" y="127"/>
                  </a:cubicBezTo>
                  <a:cubicBezTo>
                    <a:pt x="216" y="115"/>
                    <a:pt x="216" y="115"/>
                    <a:pt x="216" y="115"/>
                  </a:cubicBezTo>
                  <a:cubicBezTo>
                    <a:pt x="217" y="115"/>
                    <a:pt x="217" y="115"/>
                    <a:pt x="217" y="115"/>
                  </a:cubicBezTo>
                  <a:cubicBezTo>
                    <a:pt x="218" y="114"/>
                    <a:pt x="218" y="113"/>
                    <a:pt x="219" y="112"/>
                  </a:cubicBezTo>
                  <a:cubicBezTo>
                    <a:pt x="218" y="113"/>
                    <a:pt x="218" y="114"/>
                    <a:pt x="217" y="11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52" name="Freeform 1051"/>
            <p:cNvSpPr>
              <a:spLocks/>
            </p:cNvSpPr>
            <p:nvPr/>
          </p:nvSpPr>
          <p:spPr bwMode="auto">
            <a:xfrm>
              <a:off x="3162530" y="1232431"/>
              <a:ext cx="512747" cy="327099"/>
            </a:xfrm>
            <a:custGeom>
              <a:avLst/>
              <a:gdLst>
                <a:gd name="T0" fmla="*/ 182 w 225"/>
                <a:gd name="T1" fmla="*/ 148 h 148"/>
                <a:gd name="T2" fmla="*/ 187 w 225"/>
                <a:gd name="T3" fmla="*/ 130 h 148"/>
                <a:gd name="T4" fmla="*/ 188 w 225"/>
                <a:gd name="T5" fmla="*/ 129 h 148"/>
                <a:gd name="T6" fmla="*/ 192 w 225"/>
                <a:gd name="T7" fmla="*/ 124 h 148"/>
                <a:gd name="T8" fmla="*/ 195 w 225"/>
                <a:gd name="T9" fmla="*/ 114 h 148"/>
                <a:gd name="T10" fmla="*/ 195 w 225"/>
                <a:gd name="T11" fmla="*/ 111 h 148"/>
                <a:gd name="T12" fmla="*/ 195 w 225"/>
                <a:gd name="T13" fmla="*/ 107 h 148"/>
                <a:gd name="T14" fmla="*/ 197 w 225"/>
                <a:gd name="T15" fmla="*/ 102 h 148"/>
                <a:gd name="T16" fmla="*/ 199 w 225"/>
                <a:gd name="T17" fmla="*/ 99 h 148"/>
                <a:gd name="T18" fmla="*/ 201 w 225"/>
                <a:gd name="T19" fmla="*/ 98 h 148"/>
                <a:gd name="T20" fmla="*/ 201 w 225"/>
                <a:gd name="T21" fmla="*/ 98 h 148"/>
                <a:gd name="T22" fmla="*/ 208 w 225"/>
                <a:gd name="T23" fmla="*/ 91 h 148"/>
                <a:gd name="T24" fmla="*/ 215 w 225"/>
                <a:gd name="T25" fmla="*/ 87 h 148"/>
                <a:gd name="T26" fmla="*/ 224 w 225"/>
                <a:gd name="T27" fmla="*/ 78 h 148"/>
                <a:gd name="T28" fmla="*/ 221 w 225"/>
                <a:gd name="T29" fmla="*/ 67 h 148"/>
                <a:gd name="T30" fmla="*/ 220 w 225"/>
                <a:gd name="T31" fmla="*/ 67 h 148"/>
                <a:gd name="T32" fmla="*/ 219 w 225"/>
                <a:gd name="T33" fmla="*/ 67 h 148"/>
                <a:gd name="T34" fmla="*/ 219 w 225"/>
                <a:gd name="T35" fmla="*/ 66 h 148"/>
                <a:gd name="T36" fmla="*/ 217 w 225"/>
                <a:gd name="T37" fmla="*/ 63 h 148"/>
                <a:gd name="T38" fmla="*/ 216 w 225"/>
                <a:gd name="T39" fmla="*/ 61 h 148"/>
                <a:gd name="T40" fmla="*/ 214 w 225"/>
                <a:gd name="T41" fmla="*/ 59 h 148"/>
                <a:gd name="T42" fmla="*/ 213 w 225"/>
                <a:gd name="T43" fmla="*/ 53 h 148"/>
                <a:gd name="T44" fmla="*/ 200 w 225"/>
                <a:gd name="T45" fmla="*/ 44 h 148"/>
                <a:gd name="T46" fmla="*/ 192 w 225"/>
                <a:gd name="T47" fmla="*/ 38 h 148"/>
                <a:gd name="T48" fmla="*/ 188 w 225"/>
                <a:gd name="T49" fmla="*/ 33 h 148"/>
                <a:gd name="T50" fmla="*/ 188 w 225"/>
                <a:gd name="T51" fmla="*/ 33 h 148"/>
                <a:gd name="T52" fmla="*/ 186 w 225"/>
                <a:gd name="T53" fmla="*/ 30 h 148"/>
                <a:gd name="T54" fmla="*/ 187 w 225"/>
                <a:gd name="T55" fmla="*/ 11 h 148"/>
                <a:gd name="T56" fmla="*/ 187 w 225"/>
                <a:gd name="T57" fmla="*/ 11 h 148"/>
                <a:gd name="T58" fmla="*/ 182 w 225"/>
                <a:gd name="T59" fmla="*/ 1 h 148"/>
                <a:gd name="T60" fmla="*/ 7 w 225"/>
                <a:gd name="T61" fmla="*/ 0 h 148"/>
                <a:gd name="T62" fmla="*/ 0 w 225"/>
                <a:gd name="T63" fmla="*/ 0 h 148"/>
                <a:gd name="T64" fmla="*/ 4 w 225"/>
                <a:gd name="T65" fmla="*/ 4 h 148"/>
                <a:gd name="T66" fmla="*/ 7 w 225"/>
                <a:gd name="T67" fmla="*/ 24 h 148"/>
                <a:gd name="T68" fmla="*/ 7 w 225"/>
                <a:gd name="T69" fmla="*/ 26 h 148"/>
                <a:gd name="T70" fmla="*/ 7 w 225"/>
                <a:gd name="T71" fmla="*/ 28 h 148"/>
                <a:gd name="T72" fmla="*/ 6 w 225"/>
                <a:gd name="T73" fmla="*/ 39 h 148"/>
                <a:gd name="T74" fmla="*/ 7 w 225"/>
                <a:gd name="T75" fmla="*/ 45 h 148"/>
                <a:gd name="T76" fmla="*/ 8 w 225"/>
                <a:gd name="T77" fmla="*/ 54 h 148"/>
                <a:gd name="T78" fmla="*/ 14 w 225"/>
                <a:gd name="T79" fmla="*/ 65 h 148"/>
                <a:gd name="T80" fmla="*/ 14 w 225"/>
                <a:gd name="T81" fmla="*/ 68 h 148"/>
                <a:gd name="T82" fmla="*/ 15 w 225"/>
                <a:gd name="T83" fmla="*/ 71 h 148"/>
                <a:gd name="T84" fmla="*/ 20 w 225"/>
                <a:gd name="T85" fmla="*/ 80 h 148"/>
                <a:gd name="T86" fmla="*/ 20 w 225"/>
                <a:gd name="T87" fmla="*/ 85 h 148"/>
                <a:gd name="T88" fmla="*/ 21 w 225"/>
                <a:gd name="T89" fmla="*/ 91 h 148"/>
                <a:gd name="T90" fmla="*/ 23 w 225"/>
                <a:gd name="T91" fmla="*/ 95 h 148"/>
                <a:gd name="T92" fmla="*/ 27 w 225"/>
                <a:gd name="T93" fmla="*/ 121 h 148"/>
                <a:gd name="T94" fmla="*/ 27 w 225"/>
                <a:gd name="T95" fmla="*/ 122 h 148"/>
                <a:gd name="T96" fmla="*/ 28 w 225"/>
                <a:gd name="T97" fmla="*/ 126 h 148"/>
                <a:gd name="T98" fmla="*/ 32 w 225"/>
                <a:gd name="T99" fmla="*/ 133 h 148"/>
                <a:gd name="T100" fmla="*/ 36 w 225"/>
                <a:gd name="T101" fmla="*/ 135 h 148"/>
                <a:gd name="T102" fmla="*/ 36 w 225"/>
                <a:gd name="T103" fmla="*/ 136 h 148"/>
                <a:gd name="T104" fmla="*/ 142 w 225"/>
                <a:gd name="T105" fmla="*/ 134 h 148"/>
                <a:gd name="T106" fmla="*/ 158 w 225"/>
                <a:gd name="T107" fmla="*/ 134 h 148"/>
                <a:gd name="T108" fmla="*/ 168 w 225"/>
                <a:gd name="T109" fmla="*/ 134 h 148"/>
                <a:gd name="T110" fmla="*/ 173 w 225"/>
                <a:gd name="T111" fmla="*/ 140 h 148"/>
                <a:gd name="T112" fmla="*/ 177 w 225"/>
                <a:gd name="T113" fmla="*/ 141 h 148"/>
                <a:gd name="T114" fmla="*/ 178 w 225"/>
                <a:gd name="T115" fmla="*/ 144 h 148"/>
                <a:gd name="T116" fmla="*/ 178 w 225"/>
                <a:gd name="T117" fmla="*/ 144 h 148"/>
                <a:gd name="T118" fmla="*/ 182 w 225"/>
                <a:gd name="T119" fmla="*/ 14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 h="148">
                  <a:moveTo>
                    <a:pt x="182" y="148"/>
                  </a:moveTo>
                  <a:cubicBezTo>
                    <a:pt x="182" y="148"/>
                    <a:pt x="182" y="135"/>
                    <a:pt x="187" y="130"/>
                  </a:cubicBezTo>
                  <a:cubicBezTo>
                    <a:pt x="187" y="130"/>
                    <a:pt x="188" y="129"/>
                    <a:pt x="188" y="129"/>
                  </a:cubicBezTo>
                  <a:cubicBezTo>
                    <a:pt x="189" y="127"/>
                    <a:pt x="191" y="125"/>
                    <a:pt x="192" y="124"/>
                  </a:cubicBezTo>
                  <a:cubicBezTo>
                    <a:pt x="194" y="122"/>
                    <a:pt x="195" y="119"/>
                    <a:pt x="195" y="114"/>
                  </a:cubicBezTo>
                  <a:cubicBezTo>
                    <a:pt x="195" y="113"/>
                    <a:pt x="195" y="112"/>
                    <a:pt x="195" y="111"/>
                  </a:cubicBezTo>
                  <a:cubicBezTo>
                    <a:pt x="195" y="108"/>
                    <a:pt x="195" y="107"/>
                    <a:pt x="195" y="107"/>
                  </a:cubicBezTo>
                  <a:cubicBezTo>
                    <a:pt x="195" y="107"/>
                    <a:pt x="196" y="104"/>
                    <a:pt x="197" y="102"/>
                  </a:cubicBezTo>
                  <a:cubicBezTo>
                    <a:pt x="198" y="101"/>
                    <a:pt x="199" y="100"/>
                    <a:pt x="199" y="99"/>
                  </a:cubicBezTo>
                  <a:cubicBezTo>
                    <a:pt x="200" y="99"/>
                    <a:pt x="201" y="99"/>
                    <a:pt x="201" y="98"/>
                  </a:cubicBezTo>
                  <a:cubicBezTo>
                    <a:pt x="201" y="98"/>
                    <a:pt x="201" y="98"/>
                    <a:pt x="201" y="98"/>
                  </a:cubicBezTo>
                  <a:cubicBezTo>
                    <a:pt x="204" y="97"/>
                    <a:pt x="205" y="93"/>
                    <a:pt x="208" y="91"/>
                  </a:cubicBezTo>
                  <a:cubicBezTo>
                    <a:pt x="209" y="91"/>
                    <a:pt x="212" y="89"/>
                    <a:pt x="215" y="87"/>
                  </a:cubicBezTo>
                  <a:cubicBezTo>
                    <a:pt x="218" y="85"/>
                    <a:pt x="222" y="81"/>
                    <a:pt x="224" y="78"/>
                  </a:cubicBezTo>
                  <a:cubicBezTo>
                    <a:pt x="225" y="72"/>
                    <a:pt x="223" y="69"/>
                    <a:pt x="221" y="67"/>
                  </a:cubicBezTo>
                  <a:cubicBezTo>
                    <a:pt x="220" y="67"/>
                    <a:pt x="220" y="67"/>
                    <a:pt x="220" y="67"/>
                  </a:cubicBezTo>
                  <a:cubicBezTo>
                    <a:pt x="219" y="67"/>
                    <a:pt x="219" y="67"/>
                    <a:pt x="219" y="67"/>
                  </a:cubicBezTo>
                  <a:cubicBezTo>
                    <a:pt x="219" y="66"/>
                    <a:pt x="219" y="66"/>
                    <a:pt x="219" y="66"/>
                  </a:cubicBezTo>
                  <a:cubicBezTo>
                    <a:pt x="218" y="65"/>
                    <a:pt x="217" y="64"/>
                    <a:pt x="217" y="63"/>
                  </a:cubicBezTo>
                  <a:cubicBezTo>
                    <a:pt x="216" y="63"/>
                    <a:pt x="216" y="62"/>
                    <a:pt x="216" y="61"/>
                  </a:cubicBezTo>
                  <a:cubicBezTo>
                    <a:pt x="214" y="59"/>
                    <a:pt x="214" y="59"/>
                    <a:pt x="214" y="59"/>
                  </a:cubicBezTo>
                  <a:cubicBezTo>
                    <a:pt x="214" y="59"/>
                    <a:pt x="213" y="55"/>
                    <a:pt x="213" y="53"/>
                  </a:cubicBezTo>
                  <a:cubicBezTo>
                    <a:pt x="213" y="53"/>
                    <a:pt x="202" y="47"/>
                    <a:pt x="200" y="44"/>
                  </a:cubicBezTo>
                  <a:cubicBezTo>
                    <a:pt x="198" y="44"/>
                    <a:pt x="195" y="41"/>
                    <a:pt x="192" y="38"/>
                  </a:cubicBezTo>
                  <a:cubicBezTo>
                    <a:pt x="190" y="36"/>
                    <a:pt x="189" y="35"/>
                    <a:pt x="188" y="33"/>
                  </a:cubicBezTo>
                  <a:cubicBezTo>
                    <a:pt x="188" y="33"/>
                    <a:pt x="188" y="33"/>
                    <a:pt x="188" y="33"/>
                  </a:cubicBezTo>
                  <a:cubicBezTo>
                    <a:pt x="187" y="32"/>
                    <a:pt x="186" y="31"/>
                    <a:pt x="186" y="30"/>
                  </a:cubicBezTo>
                  <a:cubicBezTo>
                    <a:pt x="181" y="23"/>
                    <a:pt x="185" y="15"/>
                    <a:pt x="187" y="11"/>
                  </a:cubicBezTo>
                  <a:cubicBezTo>
                    <a:pt x="187" y="11"/>
                    <a:pt x="187" y="11"/>
                    <a:pt x="187" y="11"/>
                  </a:cubicBezTo>
                  <a:cubicBezTo>
                    <a:pt x="187" y="9"/>
                    <a:pt x="182" y="1"/>
                    <a:pt x="182" y="1"/>
                  </a:cubicBezTo>
                  <a:cubicBezTo>
                    <a:pt x="7" y="0"/>
                    <a:pt x="7" y="0"/>
                    <a:pt x="7" y="0"/>
                  </a:cubicBezTo>
                  <a:cubicBezTo>
                    <a:pt x="0" y="0"/>
                    <a:pt x="0" y="0"/>
                    <a:pt x="0" y="0"/>
                  </a:cubicBezTo>
                  <a:cubicBezTo>
                    <a:pt x="1" y="1"/>
                    <a:pt x="3" y="3"/>
                    <a:pt x="4" y="4"/>
                  </a:cubicBezTo>
                  <a:cubicBezTo>
                    <a:pt x="7" y="8"/>
                    <a:pt x="9" y="14"/>
                    <a:pt x="7" y="24"/>
                  </a:cubicBezTo>
                  <a:cubicBezTo>
                    <a:pt x="7" y="25"/>
                    <a:pt x="7" y="26"/>
                    <a:pt x="7" y="26"/>
                  </a:cubicBezTo>
                  <a:cubicBezTo>
                    <a:pt x="7" y="27"/>
                    <a:pt x="7" y="28"/>
                    <a:pt x="7" y="28"/>
                  </a:cubicBezTo>
                  <a:cubicBezTo>
                    <a:pt x="6" y="32"/>
                    <a:pt x="5" y="36"/>
                    <a:pt x="6" y="39"/>
                  </a:cubicBezTo>
                  <a:cubicBezTo>
                    <a:pt x="8" y="42"/>
                    <a:pt x="7" y="45"/>
                    <a:pt x="7" y="45"/>
                  </a:cubicBezTo>
                  <a:cubicBezTo>
                    <a:pt x="10" y="48"/>
                    <a:pt x="8" y="54"/>
                    <a:pt x="8" y="54"/>
                  </a:cubicBezTo>
                  <a:cubicBezTo>
                    <a:pt x="12" y="57"/>
                    <a:pt x="15" y="62"/>
                    <a:pt x="14" y="65"/>
                  </a:cubicBezTo>
                  <a:cubicBezTo>
                    <a:pt x="14" y="66"/>
                    <a:pt x="14" y="67"/>
                    <a:pt x="14" y="68"/>
                  </a:cubicBezTo>
                  <a:cubicBezTo>
                    <a:pt x="15" y="69"/>
                    <a:pt x="15" y="71"/>
                    <a:pt x="15" y="71"/>
                  </a:cubicBezTo>
                  <a:cubicBezTo>
                    <a:pt x="18" y="71"/>
                    <a:pt x="20" y="76"/>
                    <a:pt x="20" y="80"/>
                  </a:cubicBezTo>
                  <a:cubicBezTo>
                    <a:pt x="20" y="81"/>
                    <a:pt x="19" y="83"/>
                    <a:pt x="20" y="85"/>
                  </a:cubicBezTo>
                  <a:cubicBezTo>
                    <a:pt x="20" y="87"/>
                    <a:pt x="20" y="89"/>
                    <a:pt x="21" y="91"/>
                  </a:cubicBezTo>
                  <a:cubicBezTo>
                    <a:pt x="21" y="92"/>
                    <a:pt x="22" y="94"/>
                    <a:pt x="23" y="95"/>
                  </a:cubicBezTo>
                  <a:cubicBezTo>
                    <a:pt x="28" y="99"/>
                    <a:pt x="27" y="111"/>
                    <a:pt x="27" y="121"/>
                  </a:cubicBezTo>
                  <a:cubicBezTo>
                    <a:pt x="27" y="121"/>
                    <a:pt x="27" y="121"/>
                    <a:pt x="27" y="122"/>
                  </a:cubicBezTo>
                  <a:cubicBezTo>
                    <a:pt x="27" y="124"/>
                    <a:pt x="27" y="125"/>
                    <a:pt x="28" y="126"/>
                  </a:cubicBezTo>
                  <a:cubicBezTo>
                    <a:pt x="29" y="129"/>
                    <a:pt x="31" y="131"/>
                    <a:pt x="32" y="133"/>
                  </a:cubicBezTo>
                  <a:cubicBezTo>
                    <a:pt x="34" y="134"/>
                    <a:pt x="35" y="134"/>
                    <a:pt x="36" y="135"/>
                  </a:cubicBezTo>
                  <a:cubicBezTo>
                    <a:pt x="36" y="135"/>
                    <a:pt x="36" y="136"/>
                    <a:pt x="36" y="136"/>
                  </a:cubicBezTo>
                  <a:cubicBezTo>
                    <a:pt x="142" y="134"/>
                    <a:pt x="142" y="134"/>
                    <a:pt x="142" y="134"/>
                  </a:cubicBezTo>
                  <a:cubicBezTo>
                    <a:pt x="158" y="134"/>
                    <a:pt x="158" y="134"/>
                    <a:pt x="158" y="134"/>
                  </a:cubicBezTo>
                  <a:cubicBezTo>
                    <a:pt x="158" y="134"/>
                    <a:pt x="166" y="133"/>
                    <a:pt x="168" y="134"/>
                  </a:cubicBezTo>
                  <a:cubicBezTo>
                    <a:pt x="169" y="135"/>
                    <a:pt x="173" y="140"/>
                    <a:pt x="173" y="140"/>
                  </a:cubicBezTo>
                  <a:cubicBezTo>
                    <a:pt x="173" y="140"/>
                    <a:pt x="176" y="138"/>
                    <a:pt x="177" y="141"/>
                  </a:cubicBezTo>
                  <a:cubicBezTo>
                    <a:pt x="177" y="142"/>
                    <a:pt x="178" y="142"/>
                    <a:pt x="178" y="144"/>
                  </a:cubicBezTo>
                  <a:cubicBezTo>
                    <a:pt x="178" y="144"/>
                    <a:pt x="178" y="144"/>
                    <a:pt x="178" y="144"/>
                  </a:cubicBezTo>
                  <a:cubicBezTo>
                    <a:pt x="180" y="147"/>
                    <a:pt x="182" y="148"/>
                    <a:pt x="182" y="14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53" name="Freeform 1052"/>
            <p:cNvSpPr>
              <a:spLocks/>
            </p:cNvSpPr>
            <p:nvPr/>
          </p:nvSpPr>
          <p:spPr bwMode="auto">
            <a:xfrm>
              <a:off x="2587972" y="946219"/>
              <a:ext cx="597034" cy="404786"/>
            </a:xfrm>
            <a:custGeom>
              <a:avLst/>
              <a:gdLst>
                <a:gd name="T0" fmla="*/ 259 w 262"/>
                <a:gd name="T1" fmla="*/ 174 h 183"/>
                <a:gd name="T2" fmla="*/ 259 w 262"/>
                <a:gd name="T3" fmla="*/ 155 h 183"/>
                <a:gd name="T4" fmla="*/ 256 w 262"/>
                <a:gd name="T5" fmla="*/ 133 h 183"/>
                <a:gd name="T6" fmla="*/ 250 w 262"/>
                <a:gd name="T7" fmla="*/ 129 h 183"/>
                <a:gd name="T8" fmla="*/ 259 w 262"/>
                <a:gd name="T9" fmla="*/ 129 h 183"/>
                <a:gd name="T10" fmla="*/ 260 w 262"/>
                <a:gd name="T11" fmla="*/ 44 h 183"/>
                <a:gd name="T12" fmla="*/ 257 w 262"/>
                <a:gd name="T13" fmla="*/ 33 h 183"/>
                <a:gd name="T14" fmla="*/ 258 w 262"/>
                <a:gd name="T15" fmla="*/ 14 h 183"/>
                <a:gd name="T16" fmla="*/ 17 w 262"/>
                <a:gd name="T17" fmla="*/ 0 h 183"/>
                <a:gd name="T18" fmla="*/ 12 w 262"/>
                <a:gd name="T19" fmla="*/ 42 h 183"/>
                <a:gd name="T20" fmla="*/ 11 w 262"/>
                <a:gd name="T21" fmla="*/ 45 h 183"/>
                <a:gd name="T22" fmla="*/ 0 w 262"/>
                <a:gd name="T23" fmla="*/ 136 h 183"/>
                <a:gd name="T24" fmla="*/ 143 w 262"/>
                <a:gd name="T25" fmla="*/ 147 h 183"/>
                <a:gd name="T26" fmla="*/ 152 w 262"/>
                <a:gd name="T27" fmla="*/ 151 h 183"/>
                <a:gd name="T28" fmla="*/ 160 w 262"/>
                <a:gd name="T29" fmla="*/ 154 h 183"/>
                <a:gd name="T30" fmla="*/ 173 w 262"/>
                <a:gd name="T31" fmla="*/ 158 h 183"/>
                <a:gd name="T32" fmla="*/ 184 w 262"/>
                <a:gd name="T33" fmla="*/ 161 h 183"/>
                <a:gd name="T34" fmla="*/ 197 w 262"/>
                <a:gd name="T35" fmla="*/ 167 h 183"/>
                <a:gd name="T36" fmla="*/ 214 w 262"/>
                <a:gd name="T37" fmla="*/ 164 h 183"/>
                <a:gd name="T38" fmla="*/ 229 w 262"/>
                <a:gd name="T39" fmla="*/ 164 h 183"/>
                <a:gd name="T40" fmla="*/ 238 w 262"/>
                <a:gd name="T41" fmla="*/ 165 h 183"/>
                <a:gd name="T42" fmla="*/ 260 w 262"/>
                <a:gd name="T43" fmla="*/ 175 h 183"/>
                <a:gd name="T44" fmla="*/ 260 w 262"/>
                <a:gd name="T45" fmla="*/ 183 h 183"/>
                <a:gd name="T46" fmla="*/ 259 w 262"/>
                <a:gd name="T47" fmla="*/ 174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2" h="183">
                  <a:moveTo>
                    <a:pt x="259" y="174"/>
                  </a:moveTo>
                  <a:cubicBezTo>
                    <a:pt x="254" y="170"/>
                    <a:pt x="256" y="171"/>
                    <a:pt x="259" y="155"/>
                  </a:cubicBezTo>
                  <a:cubicBezTo>
                    <a:pt x="259" y="151"/>
                    <a:pt x="261" y="140"/>
                    <a:pt x="256" y="133"/>
                  </a:cubicBezTo>
                  <a:cubicBezTo>
                    <a:pt x="253" y="130"/>
                    <a:pt x="250" y="129"/>
                    <a:pt x="250" y="129"/>
                  </a:cubicBezTo>
                  <a:cubicBezTo>
                    <a:pt x="259" y="129"/>
                    <a:pt x="259" y="129"/>
                    <a:pt x="259" y="129"/>
                  </a:cubicBezTo>
                  <a:cubicBezTo>
                    <a:pt x="260" y="44"/>
                    <a:pt x="260" y="44"/>
                    <a:pt x="260" y="44"/>
                  </a:cubicBezTo>
                  <a:cubicBezTo>
                    <a:pt x="260" y="44"/>
                    <a:pt x="256" y="39"/>
                    <a:pt x="257" y="33"/>
                  </a:cubicBezTo>
                  <a:cubicBezTo>
                    <a:pt x="257" y="27"/>
                    <a:pt x="260" y="17"/>
                    <a:pt x="258" y="14"/>
                  </a:cubicBezTo>
                  <a:cubicBezTo>
                    <a:pt x="258" y="14"/>
                    <a:pt x="93" y="11"/>
                    <a:pt x="17" y="0"/>
                  </a:cubicBezTo>
                  <a:cubicBezTo>
                    <a:pt x="14" y="23"/>
                    <a:pt x="12" y="41"/>
                    <a:pt x="12" y="42"/>
                  </a:cubicBezTo>
                  <a:cubicBezTo>
                    <a:pt x="11" y="44"/>
                    <a:pt x="11" y="45"/>
                    <a:pt x="11" y="45"/>
                  </a:cubicBezTo>
                  <a:cubicBezTo>
                    <a:pt x="0" y="136"/>
                    <a:pt x="0" y="136"/>
                    <a:pt x="0" y="136"/>
                  </a:cubicBezTo>
                  <a:cubicBezTo>
                    <a:pt x="143" y="147"/>
                    <a:pt x="143" y="147"/>
                    <a:pt x="143" y="147"/>
                  </a:cubicBezTo>
                  <a:cubicBezTo>
                    <a:pt x="143" y="147"/>
                    <a:pt x="149" y="151"/>
                    <a:pt x="152" y="151"/>
                  </a:cubicBezTo>
                  <a:cubicBezTo>
                    <a:pt x="155" y="151"/>
                    <a:pt x="157" y="152"/>
                    <a:pt x="160" y="154"/>
                  </a:cubicBezTo>
                  <a:cubicBezTo>
                    <a:pt x="163" y="156"/>
                    <a:pt x="169" y="158"/>
                    <a:pt x="173" y="158"/>
                  </a:cubicBezTo>
                  <a:cubicBezTo>
                    <a:pt x="177" y="158"/>
                    <a:pt x="181" y="161"/>
                    <a:pt x="184" y="161"/>
                  </a:cubicBezTo>
                  <a:cubicBezTo>
                    <a:pt x="187" y="161"/>
                    <a:pt x="194" y="164"/>
                    <a:pt x="197" y="167"/>
                  </a:cubicBezTo>
                  <a:cubicBezTo>
                    <a:pt x="200" y="169"/>
                    <a:pt x="206" y="168"/>
                    <a:pt x="214" y="164"/>
                  </a:cubicBezTo>
                  <a:cubicBezTo>
                    <a:pt x="221" y="160"/>
                    <a:pt x="225" y="164"/>
                    <a:pt x="229" y="164"/>
                  </a:cubicBezTo>
                  <a:cubicBezTo>
                    <a:pt x="232" y="164"/>
                    <a:pt x="238" y="165"/>
                    <a:pt x="238" y="165"/>
                  </a:cubicBezTo>
                  <a:cubicBezTo>
                    <a:pt x="238" y="165"/>
                    <a:pt x="259" y="174"/>
                    <a:pt x="260" y="175"/>
                  </a:cubicBezTo>
                  <a:cubicBezTo>
                    <a:pt x="261" y="176"/>
                    <a:pt x="260" y="183"/>
                    <a:pt x="260" y="183"/>
                  </a:cubicBezTo>
                  <a:cubicBezTo>
                    <a:pt x="260" y="183"/>
                    <a:pt x="262" y="177"/>
                    <a:pt x="259" y="17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54" name="Freeform 1053"/>
            <p:cNvSpPr>
              <a:spLocks/>
            </p:cNvSpPr>
            <p:nvPr/>
          </p:nvSpPr>
          <p:spPr bwMode="auto">
            <a:xfrm>
              <a:off x="3869139" y="1374174"/>
              <a:ext cx="254266" cy="426593"/>
            </a:xfrm>
            <a:custGeom>
              <a:avLst/>
              <a:gdLst>
                <a:gd name="T0" fmla="*/ 11 w 112"/>
                <a:gd name="T1" fmla="*/ 128 h 193"/>
                <a:gd name="T2" fmla="*/ 14 w 112"/>
                <a:gd name="T3" fmla="*/ 136 h 193"/>
                <a:gd name="T4" fmla="*/ 14 w 112"/>
                <a:gd name="T5" fmla="*/ 146 h 193"/>
                <a:gd name="T6" fmla="*/ 12 w 112"/>
                <a:gd name="T7" fmla="*/ 152 h 193"/>
                <a:gd name="T8" fmla="*/ 4 w 112"/>
                <a:gd name="T9" fmla="*/ 168 h 193"/>
                <a:gd name="T10" fmla="*/ 4 w 112"/>
                <a:gd name="T11" fmla="*/ 170 h 193"/>
                <a:gd name="T12" fmla="*/ 2 w 112"/>
                <a:gd name="T13" fmla="*/ 174 h 193"/>
                <a:gd name="T14" fmla="*/ 1 w 112"/>
                <a:gd name="T15" fmla="*/ 177 h 193"/>
                <a:gd name="T16" fmla="*/ 0 w 112"/>
                <a:gd name="T17" fmla="*/ 181 h 193"/>
                <a:gd name="T18" fmla="*/ 0 w 112"/>
                <a:gd name="T19" fmla="*/ 193 h 193"/>
                <a:gd name="T20" fmla="*/ 3 w 112"/>
                <a:gd name="T21" fmla="*/ 193 h 193"/>
                <a:gd name="T22" fmla="*/ 10 w 112"/>
                <a:gd name="T23" fmla="*/ 186 h 193"/>
                <a:gd name="T24" fmla="*/ 12 w 112"/>
                <a:gd name="T25" fmla="*/ 186 h 193"/>
                <a:gd name="T26" fmla="*/ 14 w 112"/>
                <a:gd name="T27" fmla="*/ 187 h 193"/>
                <a:gd name="T28" fmla="*/ 15 w 112"/>
                <a:gd name="T29" fmla="*/ 187 h 193"/>
                <a:gd name="T30" fmla="*/ 16 w 112"/>
                <a:gd name="T31" fmla="*/ 186 h 193"/>
                <a:gd name="T32" fmla="*/ 24 w 112"/>
                <a:gd name="T33" fmla="*/ 182 h 193"/>
                <a:gd name="T34" fmla="*/ 24 w 112"/>
                <a:gd name="T35" fmla="*/ 182 h 193"/>
                <a:gd name="T36" fmla="*/ 24 w 112"/>
                <a:gd name="T37" fmla="*/ 182 h 193"/>
                <a:gd name="T38" fmla="*/ 39 w 112"/>
                <a:gd name="T39" fmla="*/ 185 h 193"/>
                <a:gd name="T40" fmla="*/ 45 w 112"/>
                <a:gd name="T41" fmla="*/ 181 h 193"/>
                <a:gd name="T42" fmla="*/ 46 w 112"/>
                <a:gd name="T43" fmla="*/ 181 h 193"/>
                <a:gd name="T44" fmla="*/ 46 w 112"/>
                <a:gd name="T45" fmla="*/ 180 h 193"/>
                <a:gd name="T46" fmla="*/ 54 w 112"/>
                <a:gd name="T47" fmla="*/ 182 h 193"/>
                <a:gd name="T48" fmla="*/ 57 w 112"/>
                <a:gd name="T49" fmla="*/ 175 h 193"/>
                <a:gd name="T50" fmla="*/ 59 w 112"/>
                <a:gd name="T51" fmla="*/ 168 h 193"/>
                <a:gd name="T52" fmla="*/ 59 w 112"/>
                <a:gd name="T53" fmla="*/ 168 h 193"/>
                <a:gd name="T54" fmla="*/ 60 w 112"/>
                <a:gd name="T55" fmla="*/ 166 h 193"/>
                <a:gd name="T56" fmla="*/ 61 w 112"/>
                <a:gd name="T57" fmla="*/ 166 h 193"/>
                <a:gd name="T58" fmla="*/ 64 w 112"/>
                <a:gd name="T59" fmla="*/ 169 h 193"/>
                <a:gd name="T60" fmla="*/ 69 w 112"/>
                <a:gd name="T61" fmla="*/ 174 h 193"/>
                <a:gd name="T62" fmla="*/ 72 w 112"/>
                <a:gd name="T63" fmla="*/ 176 h 193"/>
                <a:gd name="T64" fmla="*/ 74 w 112"/>
                <a:gd name="T65" fmla="*/ 176 h 193"/>
                <a:gd name="T66" fmla="*/ 77 w 112"/>
                <a:gd name="T67" fmla="*/ 174 h 193"/>
                <a:gd name="T68" fmla="*/ 88 w 112"/>
                <a:gd name="T69" fmla="*/ 161 h 193"/>
                <a:gd name="T70" fmla="*/ 91 w 112"/>
                <a:gd name="T71" fmla="*/ 155 h 193"/>
                <a:gd name="T72" fmla="*/ 91 w 112"/>
                <a:gd name="T73" fmla="*/ 147 h 193"/>
                <a:gd name="T74" fmla="*/ 94 w 112"/>
                <a:gd name="T75" fmla="*/ 142 h 193"/>
                <a:gd name="T76" fmla="*/ 98 w 112"/>
                <a:gd name="T77" fmla="*/ 140 h 193"/>
                <a:gd name="T78" fmla="*/ 110 w 112"/>
                <a:gd name="T79" fmla="*/ 131 h 193"/>
                <a:gd name="T80" fmla="*/ 112 w 112"/>
                <a:gd name="T81" fmla="*/ 126 h 193"/>
                <a:gd name="T82" fmla="*/ 112 w 112"/>
                <a:gd name="T83" fmla="*/ 125 h 193"/>
                <a:gd name="T84" fmla="*/ 111 w 112"/>
                <a:gd name="T85" fmla="*/ 124 h 193"/>
                <a:gd name="T86" fmla="*/ 111 w 112"/>
                <a:gd name="T87" fmla="*/ 124 h 193"/>
                <a:gd name="T88" fmla="*/ 111 w 112"/>
                <a:gd name="T89" fmla="*/ 124 h 193"/>
                <a:gd name="T90" fmla="*/ 111 w 112"/>
                <a:gd name="T91" fmla="*/ 120 h 193"/>
                <a:gd name="T92" fmla="*/ 97 w 112"/>
                <a:gd name="T93" fmla="*/ 3 h 193"/>
                <a:gd name="T94" fmla="*/ 96 w 112"/>
                <a:gd name="T95" fmla="*/ 0 h 193"/>
                <a:gd name="T96" fmla="*/ 23 w 112"/>
                <a:gd name="T97" fmla="*/ 4 h 193"/>
                <a:gd name="T98" fmla="*/ 19 w 112"/>
                <a:gd name="T99" fmla="*/ 8 h 193"/>
                <a:gd name="T100" fmla="*/ 17 w 112"/>
                <a:gd name="T101" fmla="*/ 10 h 193"/>
                <a:gd name="T102" fmla="*/ 17 w 112"/>
                <a:gd name="T103" fmla="*/ 10 h 193"/>
                <a:gd name="T104" fmla="*/ 17 w 112"/>
                <a:gd name="T105" fmla="*/ 10 h 193"/>
                <a:gd name="T106" fmla="*/ 10 w 112"/>
                <a:gd name="T107" fmla="*/ 11 h 193"/>
                <a:gd name="T108" fmla="*/ 4 w 112"/>
                <a:gd name="T109" fmla="*/ 9 h 193"/>
                <a:gd name="T110" fmla="*/ 3 w 112"/>
                <a:gd name="T111" fmla="*/ 8 h 193"/>
                <a:gd name="T112" fmla="*/ 11 w 112"/>
                <a:gd name="T113" fmla="*/ 12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2" h="193">
                  <a:moveTo>
                    <a:pt x="11" y="128"/>
                  </a:moveTo>
                  <a:cubicBezTo>
                    <a:pt x="12" y="128"/>
                    <a:pt x="13" y="131"/>
                    <a:pt x="14" y="136"/>
                  </a:cubicBezTo>
                  <a:cubicBezTo>
                    <a:pt x="14" y="139"/>
                    <a:pt x="15" y="143"/>
                    <a:pt x="14" y="146"/>
                  </a:cubicBezTo>
                  <a:cubicBezTo>
                    <a:pt x="13" y="148"/>
                    <a:pt x="12" y="150"/>
                    <a:pt x="12" y="152"/>
                  </a:cubicBezTo>
                  <a:cubicBezTo>
                    <a:pt x="7" y="165"/>
                    <a:pt x="5" y="163"/>
                    <a:pt x="4" y="168"/>
                  </a:cubicBezTo>
                  <a:cubicBezTo>
                    <a:pt x="4" y="169"/>
                    <a:pt x="4" y="170"/>
                    <a:pt x="4" y="170"/>
                  </a:cubicBezTo>
                  <a:cubicBezTo>
                    <a:pt x="3" y="172"/>
                    <a:pt x="3" y="173"/>
                    <a:pt x="2" y="174"/>
                  </a:cubicBezTo>
                  <a:cubicBezTo>
                    <a:pt x="2" y="175"/>
                    <a:pt x="2" y="176"/>
                    <a:pt x="1" y="177"/>
                  </a:cubicBezTo>
                  <a:cubicBezTo>
                    <a:pt x="1" y="178"/>
                    <a:pt x="1" y="179"/>
                    <a:pt x="0" y="181"/>
                  </a:cubicBezTo>
                  <a:cubicBezTo>
                    <a:pt x="0" y="186"/>
                    <a:pt x="0" y="193"/>
                    <a:pt x="0" y="193"/>
                  </a:cubicBezTo>
                  <a:cubicBezTo>
                    <a:pt x="1" y="193"/>
                    <a:pt x="2" y="193"/>
                    <a:pt x="3" y="193"/>
                  </a:cubicBezTo>
                  <a:cubicBezTo>
                    <a:pt x="7" y="192"/>
                    <a:pt x="9" y="187"/>
                    <a:pt x="10" y="186"/>
                  </a:cubicBezTo>
                  <a:cubicBezTo>
                    <a:pt x="11" y="184"/>
                    <a:pt x="11" y="185"/>
                    <a:pt x="12" y="186"/>
                  </a:cubicBezTo>
                  <a:cubicBezTo>
                    <a:pt x="13" y="186"/>
                    <a:pt x="14" y="186"/>
                    <a:pt x="14" y="187"/>
                  </a:cubicBezTo>
                  <a:cubicBezTo>
                    <a:pt x="15" y="187"/>
                    <a:pt x="15" y="187"/>
                    <a:pt x="15" y="187"/>
                  </a:cubicBezTo>
                  <a:cubicBezTo>
                    <a:pt x="15" y="187"/>
                    <a:pt x="16" y="187"/>
                    <a:pt x="16" y="186"/>
                  </a:cubicBezTo>
                  <a:cubicBezTo>
                    <a:pt x="18" y="184"/>
                    <a:pt x="21" y="182"/>
                    <a:pt x="24" y="182"/>
                  </a:cubicBezTo>
                  <a:cubicBezTo>
                    <a:pt x="24" y="182"/>
                    <a:pt x="24" y="182"/>
                    <a:pt x="24" y="182"/>
                  </a:cubicBezTo>
                  <a:cubicBezTo>
                    <a:pt x="24" y="182"/>
                    <a:pt x="24" y="182"/>
                    <a:pt x="24" y="182"/>
                  </a:cubicBezTo>
                  <a:cubicBezTo>
                    <a:pt x="28" y="181"/>
                    <a:pt x="36" y="185"/>
                    <a:pt x="39" y="185"/>
                  </a:cubicBezTo>
                  <a:cubicBezTo>
                    <a:pt x="43" y="184"/>
                    <a:pt x="43" y="181"/>
                    <a:pt x="45" y="181"/>
                  </a:cubicBezTo>
                  <a:cubicBezTo>
                    <a:pt x="45" y="180"/>
                    <a:pt x="45" y="181"/>
                    <a:pt x="46" y="181"/>
                  </a:cubicBezTo>
                  <a:cubicBezTo>
                    <a:pt x="46" y="181"/>
                    <a:pt x="46" y="180"/>
                    <a:pt x="46" y="180"/>
                  </a:cubicBezTo>
                  <a:cubicBezTo>
                    <a:pt x="49" y="180"/>
                    <a:pt x="51" y="183"/>
                    <a:pt x="54" y="182"/>
                  </a:cubicBezTo>
                  <a:cubicBezTo>
                    <a:pt x="56" y="180"/>
                    <a:pt x="57" y="176"/>
                    <a:pt x="57" y="175"/>
                  </a:cubicBezTo>
                  <a:cubicBezTo>
                    <a:pt x="58" y="174"/>
                    <a:pt x="58" y="170"/>
                    <a:pt x="59" y="168"/>
                  </a:cubicBezTo>
                  <a:cubicBezTo>
                    <a:pt x="59" y="168"/>
                    <a:pt x="59" y="168"/>
                    <a:pt x="59" y="168"/>
                  </a:cubicBezTo>
                  <a:cubicBezTo>
                    <a:pt x="59" y="166"/>
                    <a:pt x="60" y="166"/>
                    <a:pt x="60" y="166"/>
                  </a:cubicBezTo>
                  <a:cubicBezTo>
                    <a:pt x="60" y="166"/>
                    <a:pt x="61" y="166"/>
                    <a:pt x="61" y="166"/>
                  </a:cubicBezTo>
                  <a:cubicBezTo>
                    <a:pt x="62" y="166"/>
                    <a:pt x="63" y="167"/>
                    <a:pt x="64" y="169"/>
                  </a:cubicBezTo>
                  <a:cubicBezTo>
                    <a:pt x="65" y="170"/>
                    <a:pt x="67" y="172"/>
                    <a:pt x="69" y="174"/>
                  </a:cubicBezTo>
                  <a:cubicBezTo>
                    <a:pt x="70" y="176"/>
                    <a:pt x="71" y="176"/>
                    <a:pt x="72" y="176"/>
                  </a:cubicBezTo>
                  <a:cubicBezTo>
                    <a:pt x="73" y="176"/>
                    <a:pt x="73" y="176"/>
                    <a:pt x="74" y="176"/>
                  </a:cubicBezTo>
                  <a:cubicBezTo>
                    <a:pt x="75" y="176"/>
                    <a:pt x="76" y="175"/>
                    <a:pt x="77" y="174"/>
                  </a:cubicBezTo>
                  <a:cubicBezTo>
                    <a:pt x="80" y="172"/>
                    <a:pt x="85" y="165"/>
                    <a:pt x="88" y="161"/>
                  </a:cubicBezTo>
                  <a:cubicBezTo>
                    <a:pt x="90" y="159"/>
                    <a:pt x="91" y="157"/>
                    <a:pt x="91" y="155"/>
                  </a:cubicBezTo>
                  <a:cubicBezTo>
                    <a:pt x="91" y="152"/>
                    <a:pt x="91" y="149"/>
                    <a:pt x="91" y="147"/>
                  </a:cubicBezTo>
                  <a:cubicBezTo>
                    <a:pt x="91" y="145"/>
                    <a:pt x="92" y="143"/>
                    <a:pt x="94" y="142"/>
                  </a:cubicBezTo>
                  <a:cubicBezTo>
                    <a:pt x="95" y="141"/>
                    <a:pt x="97" y="140"/>
                    <a:pt x="98" y="140"/>
                  </a:cubicBezTo>
                  <a:cubicBezTo>
                    <a:pt x="102" y="138"/>
                    <a:pt x="107" y="135"/>
                    <a:pt x="110" y="131"/>
                  </a:cubicBezTo>
                  <a:cubicBezTo>
                    <a:pt x="111" y="129"/>
                    <a:pt x="112" y="128"/>
                    <a:pt x="112" y="126"/>
                  </a:cubicBezTo>
                  <a:cubicBezTo>
                    <a:pt x="112" y="126"/>
                    <a:pt x="112" y="125"/>
                    <a:pt x="112" y="125"/>
                  </a:cubicBezTo>
                  <a:cubicBezTo>
                    <a:pt x="111" y="125"/>
                    <a:pt x="111" y="125"/>
                    <a:pt x="111" y="124"/>
                  </a:cubicBezTo>
                  <a:cubicBezTo>
                    <a:pt x="111" y="124"/>
                    <a:pt x="111" y="124"/>
                    <a:pt x="111" y="124"/>
                  </a:cubicBezTo>
                  <a:cubicBezTo>
                    <a:pt x="111" y="124"/>
                    <a:pt x="111" y="124"/>
                    <a:pt x="111" y="124"/>
                  </a:cubicBezTo>
                  <a:cubicBezTo>
                    <a:pt x="111" y="122"/>
                    <a:pt x="111" y="120"/>
                    <a:pt x="111" y="120"/>
                  </a:cubicBezTo>
                  <a:cubicBezTo>
                    <a:pt x="97" y="3"/>
                    <a:pt x="97" y="3"/>
                    <a:pt x="97" y="3"/>
                  </a:cubicBezTo>
                  <a:cubicBezTo>
                    <a:pt x="96" y="0"/>
                    <a:pt x="96" y="0"/>
                    <a:pt x="96" y="0"/>
                  </a:cubicBezTo>
                  <a:cubicBezTo>
                    <a:pt x="23" y="4"/>
                    <a:pt x="23" y="4"/>
                    <a:pt x="23" y="4"/>
                  </a:cubicBezTo>
                  <a:cubicBezTo>
                    <a:pt x="23" y="5"/>
                    <a:pt x="21" y="7"/>
                    <a:pt x="19" y="8"/>
                  </a:cubicBezTo>
                  <a:cubicBezTo>
                    <a:pt x="18" y="9"/>
                    <a:pt x="18" y="9"/>
                    <a:pt x="17" y="10"/>
                  </a:cubicBezTo>
                  <a:cubicBezTo>
                    <a:pt x="17" y="10"/>
                    <a:pt x="17" y="10"/>
                    <a:pt x="17" y="10"/>
                  </a:cubicBezTo>
                  <a:cubicBezTo>
                    <a:pt x="17" y="10"/>
                    <a:pt x="17" y="10"/>
                    <a:pt x="17" y="10"/>
                  </a:cubicBezTo>
                  <a:cubicBezTo>
                    <a:pt x="15" y="11"/>
                    <a:pt x="12" y="11"/>
                    <a:pt x="10" y="11"/>
                  </a:cubicBezTo>
                  <a:cubicBezTo>
                    <a:pt x="8" y="11"/>
                    <a:pt x="6" y="10"/>
                    <a:pt x="4" y="9"/>
                  </a:cubicBezTo>
                  <a:cubicBezTo>
                    <a:pt x="4" y="8"/>
                    <a:pt x="3" y="8"/>
                    <a:pt x="3" y="8"/>
                  </a:cubicBezTo>
                  <a:lnTo>
                    <a:pt x="11" y="128"/>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55" name="Freeform 1054"/>
            <p:cNvSpPr>
              <a:spLocks/>
            </p:cNvSpPr>
            <p:nvPr/>
          </p:nvSpPr>
          <p:spPr bwMode="auto">
            <a:xfrm>
              <a:off x="4862324" y="1455949"/>
              <a:ext cx="102549" cy="159462"/>
            </a:xfrm>
            <a:custGeom>
              <a:avLst/>
              <a:gdLst>
                <a:gd name="T0" fmla="*/ 41 w 45"/>
                <a:gd name="T1" fmla="*/ 63 h 72"/>
                <a:gd name="T2" fmla="*/ 36 w 45"/>
                <a:gd name="T3" fmla="*/ 63 h 72"/>
                <a:gd name="T4" fmla="*/ 38 w 45"/>
                <a:gd name="T5" fmla="*/ 60 h 72"/>
                <a:gd name="T6" fmla="*/ 39 w 45"/>
                <a:gd name="T7" fmla="*/ 57 h 72"/>
                <a:gd name="T8" fmla="*/ 40 w 45"/>
                <a:gd name="T9" fmla="*/ 55 h 72"/>
                <a:gd name="T10" fmla="*/ 39 w 45"/>
                <a:gd name="T11" fmla="*/ 51 h 72"/>
                <a:gd name="T12" fmla="*/ 30 w 45"/>
                <a:gd name="T13" fmla="*/ 46 h 72"/>
                <a:gd name="T14" fmla="*/ 26 w 45"/>
                <a:gd name="T15" fmla="*/ 41 h 72"/>
                <a:gd name="T16" fmla="*/ 24 w 45"/>
                <a:gd name="T17" fmla="*/ 35 h 72"/>
                <a:gd name="T18" fmla="*/ 19 w 45"/>
                <a:gd name="T19" fmla="*/ 26 h 72"/>
                <a:gd name="T20" fmla="*/ 13 w 45"/>
                <a:gd name="T21" fmla="*/ 21 h 72"/>
                <a:gd name="T22" fmla="*/ 10 w 45"/>
                <a:gd name="T23" fmla="*/ 14 h 72"/>
                <a:gd name="T24" fmla="*/ 11 w 45"/>
                <a:gd name="T25" fmla="*/ 13 h 72"/>
                <a:gd name="T26" fmla="*/ 6 w 45"/>
                <a:gd name="T27" fmla="*/ 8 h 72"/>
                <a:gd name="T28" fmla="*/ 5 w 45"/>
                <a:gd name="T29" fmla="*/ 0 h 72"/>
                <a:gd name="T30" fmla="*/ 0 w 45"/>
                <a:gd name="T31" fmla="*/ 8 h 72"/>
                <a:gd name="T32" fmla="*/ 0 w 45"/>
                <a:gd name="T33" fmla="*/ 8 h 72"/>
                <a:gd name="T34" fmla="*/ 4 w 45"/>
                <a:gd name="T35" fmla="*/ 1 h 72"/>
                <a:gd name="T36" fmla="*/ 0 w 45"/>
                <a:gd name="T37" fmla="*/ 8 h 72"/>
                <a:gd name="T38" fmla="*/ 1 w 45"/>
                <a:gd name="T39" fmla="*/ 8 h 72"/>
                <a:gd name="T40" fmla="*/ 19 w 45"/>
                <a:gd name="T41" fmla="*/ 72 h 72"/>
                <a:gd name="T42" fmla="*/ 44 w 45"/>
                <a:gd name="T43" fmla="*/ 68 h 72"/>
                <a:gd name="T44" fmla="*/ 45 w 45"/>
                <a:gd name="T45" fmla="*/ 65 h 72"/>
                <a:gd name="T46" fmla="*/ 41 w 45"/>
                <a:gd name="T47" fmla="*/ 6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 h="72">
                  <a:moveTo>
                    <a:pt x="41" y="63"/>
                  </a:moveTo>
                  <a:cubicBezTo>
                    <a:pt x="39" y="64"/>
                    <a:pt x="37" y="64"/>
                    <a:pt x="36" y="63"/>
                  </a:cubicBezTo>
                  <a:cubicBezTo>
                    <a:pt x="36" y="61"/>
                    <a:pt x="37" y="60"/>
                    <a:pt x="38" y="60"/>
                  </a:cubicBezTo>
                  <a:cubicBezTo>
                    <a:pt x="39" y="60"/>
                    <a:pt x="40" y="58"/>
                    <a:pt x="39" y="57"/>
                  </a:cubicBezTo>
                  <a:cubicBezTo>
                    <a:pt x="37" y="55"/>
                    <a:pt x="39" y="55"/>
                    <a:pt x="40" y="55"/>
                  </a:cubicBezTo>
                  <a:cubicBezTo>
                    <a:pt x="41" y="55"/>
                    <a:pt x="44" y="52"/>
                    <a:pt x="39" y="51"/>
                  </a:cubicBezTo>
                  <a:cubicBezTo>
                    <a:pt x="35" y="50"/>
                    <a:pt x="31" y="48"/>
                    <a:pt x="30" y="46"/>
                  </a:cubicBezTo>
                  <a:cubicBezTo>
                    <a:pt x="29" y="44"/>
                    <a:pt x="28" y="42"/>
                    <a:pt x="26" y="41"/>
                  </a:cubicBezTo>
                  <a:cubicBezTo>
                    <a:pt x="25" y="40"/>
                    <a:pt x="24" y="37"/>
                    <a:pt x="24" y="35"/>
                  </a:cubicBezTo>
                  <a:cubicBezTo>
                    <a:pt x="24" y="33"/>
                    <a:pt x="22" y="28"/>
                    <a:pt x="19" y="26"/>
                  </a:cubicBezTo>
                  <a:cubicBezTo>
                    <a:pt x="16" y="25"/>
                    <a:pt x="13" y="22"/>
                    <a:pt x="13" y="21"/>
                  </a:cubicBezTo>
                  <a:cubicBezTo>
                    <a:pt x="13" y="20"/>
                    <a:pt x="15" y="15"/>
                    <a:pt x="10" y="14"/>
                  </a:cubicBezTo>
                  <a:cubicBezTo>
                    <a:pt x="10" y="14"/>
                    <a:pt x="10" y="13"/>
                    <a:pt x="11" y="13"/>
                  </a:cubicBezTo>
                  <a:cubicBezTo>
                    <a:pt x="10" y="12"/>
                    <a:pt x="9" y="11"/>
                    <a:pt x="6" y="8"/>
                  </a:cubicBezTo>
                  <a:cubicBezTo>
                    <a:pt x="2" y="4"/>
                    <a:pt x="4" y="3"/>
                    <a:pt x="5" y="0"/>
                  </a:cubicBezTo>
                  <a:cubicBezTo>
                    <a:pt x="0" y="8"/>
                    <a:pt x="0" y="8"/>
                    <a:pt x="0" y="8"/>
                  </a:cubicBezTo>
                  <a:cubicBezTo>
                    <a:pt x="0" y="8"/>
                    <a:pt x="0" y="8"/>
                    <a:pt x="0" y="8"/>
                  </a:cubicBezTo>
                  <a:cubicBezTo>
                    <a:pt x="4" y="1"/>
                    <a:pt x="4" y="1"/>
                    <a:pt x="4" y="1"/>
                  </a:cubicBezTo>
                  <a:cubicBezTo>
                    <a:pt x="0" y="8"/>
                    <a:pt x="0" y="8"/>
                    <a:pt x="0" y="8"/>
                  </a:cubicBezTo>
                  <a:cubicBezTo>
                    <a:pt x="1" y="8"/>
                    <a:pt x="1" y="8"/>
                    <a:pt x="1" y="8"/>
                  </a:cubicBezTo>
                  <a:cubicBezTo>
                    <a:pt x="19" y="72"/>
                    <a:pt x="19" y="72"/>
                    <a:pt x="19" y="72"/>
                  </a:cubicBezTo>
                  <a:cubicBezTo>
                    <a:pt x="44" y="68"/>
                    <a:pt x="44" y="68"/>
                    <a:pt x="44" y="68"/>
                  </a:cubicBezTo>
                  <a:cubicBezTo>
                    <a:pt x="44" y="67"/>
                    <a:pt x="45" y="67"/>
                    <a:pt x="45" y="65"/>
                  </a:cubicBezTo>
                  <a:cubicBezTo>
                    <a:pt x="45" y="63"/>
                    <a:pt x="42" y="61"/>
                    <a:pt x="41" y="6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56" name="Freeform 1055"/>
            <p:cNvSpPr>
              <a:spLocks/>
            </p:cNvSpPr>
            <p:nvPr/>
          </p:nvSpPr>
          <p:spPr bwMode="auto">
            <a:xfrm>
              <a:off x="4424030" y="1239245"/>
              <a:ext cx="483247" cy="298479"/>
            </a:xfrm>
            <a:custGeom>
              <a:avLst/>
              <a:gdLst>
                <a:gd name="T0" fmla="*/ 198 w 212"/>
                <a:gd name="T1" fmla="*/ 97 h 135"/>
                <a:gd name="T2" fmla="*/ 200 w 212"/>
                <a:gd name="T3" fmla="*/ 94 h 135"/>
                <a:gd name="T4" fmla="*/ 206 w 212"/>
                <a:gd name="T5" fmla="*/ 92 h 135"/>
                <a:gd name="T6" fmla="*/ 206 w 212"/>
                <a:gd name="T7" fmla="*/ 92 h 135"/>
                <a:gd name="T8" fmla="*/ 208 w 212"/>
                <a:gd name="T9" fmla="*/ 91 h 135"/>
                <a:gd name="T10" fmla="*/ 212 w 212"/>
                <a:gd name="T11" fmla="*/ 83 h 135"/>
                <a:gd name="T12" fmla="*/ 211 w 212"/>
                <a:gd name="T13" fmla="*/ 79 h 135"/>
                <a:gd name="T14" fmla="*/ 210 w 212"/>
                <a:gd name="T15" fmla="*/ 79 h 135"/>
                <a:gd name="T16" fmla="*/ 210 w 212"/>
                <a:gd name="T17" fmla="*/ 78 h 135"/>
                <a:gd name="T18" fmla="*/ 202 w 212"/>
                <a:gd name="T19" fmla="*/ 70 h 135"/>
                <a:gd name="T20" fmla="*/ 197 w 212"/>
                <a:gd name="T21" fmla="*/ 63 h 135"/>
                <a:gd name="T22" fmla="*/ 198 w 212"/>
                <a:gd name="T23" fmla="*/ 37 h 135"/>
                <a:gd name="T24" fmla="*/ 201 w 212"/>
                <a:gd name="T25" fmla="*/ 34 h 135"/>
                <a:gd name="T26" fmla="*/ 202 w 212"/>
                <a:gd name="T27" fmla="*/ 28 h 135"/>
                <a:gd name="T28" fmla="*/ 201 w 212"/>
                <a:gd name="T29" fmla="*/ 26 h 135"/>
                <a:gd name="T30" fmla="*/ 202 w 212"/>
                <a:gd name="T31" fmla="*/ 28 h 135"/>
                <a:gd name="T32" fmla="*/ 202 w 212"/>
                <a:gd name="T33" fmla="*/ 26 h 135"/>
                <a:gd name="T34" fmla="*/ 200 w 212"/>
                <a:gd name="T35" fmla="*/ 25 h 135"/>
                <a:gd name="T36" fmla="*/ 191 w 212"/>
                <a:gd name="T37" fmla="*/ 21 h 135"/>
                <a:gd name="T38" fmla="*/ 178 w 212"/>
                <a:gd name="T39" fmla="*/ 5 h 135"/>
                <a:gd name="T40" fmla="*/ 165 w 212"/>
                <a:gd name="T41" fmla="*/ 2 h 135"/>
                <a:gd name="T42" fmla="*/ 24 w 212"/>
                <a:gd name="T43" fmla="*/ 30 h 135"/>
                <a:gd name="T44" fmla="*/ 23 w 212"/>
                <a:gd name="T45" fmla="*/ 20 h 135"/>
                <a:gd name="T46" fmla="*/ 16 w 212"/>
                <a:gd name="T47" fmla="*/ 25 h 135"/>
                <a:gd name="T48" fmla="*/ 11 w 212"/>
                <a:gd name="T49" fmla="*/ 29 h 135"/>
                <a:gd name="T50" fmla="*/ 3 w 212"/>
                <a:gd name="T51" fmla="*/ 34 h 135"/>
                <a:gd name="T52" fmla="*/ 0 w 212"/>
                <a:gd name="T53" fmla="*/ 35 h 135"/>
                <a:gd name="T54" fmla="*/ 14 w 212"/>
                <a:gd name="T55" fmla="*/ 135 h 135"/>
                <a:gd name="T56" fmla="*/ 192 w 212"/>
                <a:gd name="T57" fmla="*/ 106 h 135"/>
                <a:gd name="T58" fmla="*/ 197 w 212"/>
                <a:gd name="T59" fmla="*/ 98 h 135"/>
                <a:gd name="T60" fmla="*/ 198 w 212"/>
                <a:gd name="T61" fmla="*/ 9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2" h="135">
                  <a:moveTo>
                    <a:pt x="198" y="97"/>
                  </a:moveTo>
                  <a:cubicBezTo>
                    <a:pt x="198" y="96"/>
                    <a:pt x="199" y="95"/>
                    <a:pt x="200" y="94"/>
                  </a:cubicBezTo>
                  <a:cubicBezTo>
                    <a:pt x="201" y="93"/>
                    <a:pt x="203" y="92"/>
                    <a:pt x="206" y="92"/>
                  </a:cubicBezTo>
                  <a:cubicBezTo>
                    <a:pt x="206" y="92"/>
                    <a:pt x="206" y="92"/>
                    <a:pt x="206" y="92"/>
                  </a:cubicBezTo>
                  <a:cubicBezTo>
                    <a:pt x="206" y="91"/>
                    <a:pt x="207" y="91"/>
                    <a:pt x="208" y="91"/>
                  </a:cubicBezTo>
                  <a:cubicBezTo>
                    <a:pt x="210" y="89"/>
                    <a:pt x="212" y="87"/>
                    <a:pt x="212" y="83"/>
                  </a:cubicBezTo>
                  <a:cubicBezTo>
                    <a:pt x="211" y="82"/>
                    <a:pt x="211" y="80"/>
                    <a:pt x="211" y="79"/>
                  </a:cubicBezTo>
                  <a:cubicBezTo>
                    <a:pt x="211" y="79"/>
                    <a:pt x="211" y="79"/>
                    <a:pt x="210" y="79"/>
                  </a:cubicBezTo>
                  <a:cubicBezTo>
                    <a:pt x="210" y="78"/>
                    <a:pt x="210" y="78"/>
                    <a:pt x="210" y="78"/>
                  </a:cubicBezTo>
                  <a:cubicBezTo>
                    <a:pt x="208" y="74"/>
                    <a:pt x="206" y="72"/>
                    <a:pt x="202" y="70"/>
                  </a:cubicBezTo>
                  <a:cubicBezTo>
                    <a:pt x="199" y="69"/>
                    <a:pt x="198" y="66"/>
                    <a:pt x="197" y="63"/>
                  </a:cubicBezTo>
                  <a:cubicBezTo>
                    <a:pt x="193" y="54"/>
                    <a:pt x="193" y="40"/>
                    <a:pt x="198" y="37"/>
                  </a:cubicBezTo>
                  <a:cubicBezTo>
                    <a:pt x="199" y="36"/>
                    <a:pt x="200" y="35"/>
                    <a:pt x="201" y="34"/>
                  </a:cubicBezTo>
                  <a:cubicBezTo>
                    <a:pt x="202" y="32"/>
                    <a:pt x="202" y="30"/>
                    <a:pt x="202" y="28"/>
                  </a:cubicBezTo>
                  <a:cubicBezTo>
                    <a:pt x="202" y="27"/>
                    <a:pt x="202" y="27"/>
                    <a:pt x="201" y="26"/>
                  </a:cubicBezTo>
                  <a:cubicBezTo>
                    <a:pt x="202" y="27"/>
                    <a:pt x="202" y="27"/>
                    <a:pt x="202" y="28"/>
                  </a:cubicBezTo>
                  <a:cubicBezTo>
                    <a:pt x="202" y="27"/>
                    <a:pt x="202" y="27"/>
                    <a:pt x="202" y="26"/>
                  </a:cubicBezTo>
                  <a:cubicBezTo>
                    <a:pt x="201" y="26"/>
                    <a:pt x="200" y="25"/>
                    <a:pt x="200" y="25"/>
                  </a:cubicBezTo>
                  <a:cubicBezTo>
                    <a:pt x="199" y="24"/>
                    <a:pt x="194" y="24"/>
                    <a:pt x="191" y="21"/>
                  </a:cubicBezTo>
                  <a:cubicBezTo>
                    <a:pt x="187" y="17"/>
                    <a:pt x="184" y="10"/>
                    <a:pt x="178" y="5"/>
                  </a:cubicBezTo>
                  <a:cubicBezTo>
                    <a:pt x="172" y="0"/>
                    <a:pt x="165" y="2"/>
                    <a:pt x="165" y="2"/>
                  </a:cubicBezTo>
                  <a:cubicBezTo>
                    <a:pt x="24" y="30"/>
                    <a:pt x="24" y="30"/>
                    <a:pt x="24" y="30"/>
                  </a:cubicBezTo>
                  <a:cubicBezTo>
                    <a:pt x="23" y="20"/>
                    <a:pt x="23" y="20"/>
                    <a:pt x="23" y="20"/>
                  </a:cubicBezTo>
                  <a:cubicBezTo>
                    <a:pt x="23" y="20"/>
                    <a:pt x="18" y="23"/>
                    <a:pt x="16" y="25"/>
                  </a:cubicBezTo>
                  <a:cubicBezTo>
                    <a:pt x="14" y="27"/>
                    <a:pt x="13" y="29"/>
                    <a:pt x="11" y="29"/>
                  </a:cubicBezTo>
                  <a:cubicBezTo>
                    <a:pt x="8" y="30"/>
                    <a:pt x="4" y="34"/>
                    <a:pt x="3" y="34"/>
                  </a:cubicBezTo>
                  <a:cubicBezTo>
                    <a:pt x="2" y="35"/>
                    <a:pt x="0" y="35"/>
                    <a:pt x="0" y="35"/>
                  </a:cubicBezTo>
                  <a:cubicBezTo>
                    <a:pt x="14" y="135"/>
                    <a:pt x="14" y="135"/>
                    <a:pt x="14" y="135"/>
                  </a:cubicBezTo>
                  <a:cubicBezTo>
                    <a:pt x="192" y="106"/>
                    <a:pt x="192" y="106"/>
                    <a:pt x="192" y="106"/>
                  </a:cubicBezTo>
                  <a:cubicBezTo>
                    <a:pt x="197" y="98"/>
                    <a:pt x="197" y="98"/>
                    <a:pt x="197" y="98"/>
                  </a:cubicBezTo>
                  <a:cubicBezTo>
                    <a:pt x="197" y="98"/>
                    <a:pt x="197" y="97"/>
                    <a:pt x="198" y="9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57" name="Freeform 1056"/>
            <p:cNvSpPr>
              <a:spLocks noEditPoints="1"/>
            </p:cNvSpPr>
            <p:nvPr/>
          </p:nvSpPr>
          <p:spPr bwMode="auto">
            <a:xfrm>
              <a:off x="4866538" y="1296487"/>
              <a:ext cx="95525" cy="212615"/>
            </a:xfrm>
            <a:custGeom>
              <a:avLst/>
              <a:gdLst>
                <a:gd name="T0" fmla="*/ 7 w 42"/>
                <a:gd name="T1" fmla="*/ 8 h 96"/>
                <a:gd name="T2" fmla="*/ 4 w 42"/>
                <a:gd name="T3" fmla="*/ 11 h 96"/>
                <a:gd name="T4" fmla="*/ 1 w 42"/>
                <a:gd name="T5" fmla="*/ 28 h 96"/>
                <a:gd name="T6" fmla="*/ 3 w 42"/>
                <a:gd name="T7" fmla="*/ 37 h 96"/>
                <a:gd name="T8" fmla="*/ 9 w 42"/>
                <a:gd name="T9" fmla="*/ 45 h 96"/>
                <a:gd name="T10" fmla="*/ 16 w 42"/>
                <a:gd name="T11" fmla="*/ 52 h 96"/>
                <a:gd name="T12" fmla="*/ 16 w 42"/>
                <a:gd name="T13" fmla="*/ 53 h 96"/>
                <a:gd name="T14" fmla="*/ 17 w 42"/>
                <a:gd name="T15" fmla="*/ 53 h 96"/>
                <a:gd name="T16" fmla="*/ 17 w 42"/>
                <a:gd name="T17" fmla="*/ 56 h 96"/>
                <a:gd name="T18" fmla="*/ 18 w 42"/>
                <a:gd name="T19" fmla="*/ 57 h 96"/>
                <a:gd name="T20" fmla="*/ 15 w 42"/>
                <a:gd name="T21" fmla="*/ 65 h 96"/>
                <a:gd name="T22" fmla="*/ 14 w 42"/>
                <a:gd name="T23" fmla="*/ 65 h 96"/>
                <a:gd name="T24" fmla="*/ 12 w 42"/>
                <a:gd name="T25" fmla="*/ 66 h 96"/>
                <a:gd name="T26" fmla="*/ 6 w 42"/>
                <a:gd name="T27" fmla="*/ 68 h 96"/>
                <a:gd name="T28" fmla="*/ 5 w 42"/>
                <a:gd name="T29" fmla="*/ 69 h 96"/>
                <a:gd name="T30" fmla="*/ 3 w 42"/>
                <a:gd name="T31" fmla="*/ 72 h 96"/>
                <a:gd name="T32" fmla="*/ 4 w 42"/>
                <a:gd name="T33" fmla="*/ 80 h 96"/>
                <a:gd name="T34" fmla="*/ 9 w 42"/>
                <a:gd name="T35" fmla="*/ 85 h 96"/>
                <a:gd name="T36" fmla="*/ 10 w 42"/>
                <a:gd name="T37" fmla="*/ 84 h 96"/>
                <a:gd name="T38" fmla="*/ 14 w 42"/>
                <a:gd name="T39" fmla="*/ 85 h 96"/>
                <a:gd name="T40" fmla="*/ 18 w 42"/>
                <a:gd name="T41" fmla="*/ 87 h 96"/>
                <a:gd name="T42" fmla="*/ 25 w 42"/>
                <a:gd name="T43" fmla="*/ 87 h 96"/>
                <a:gd name="T44" fmla="*/ 26 w 42"/>
                <a:gd name="T45" fmla="*/ 89 h 96"/>
                <a:gd name="T46" fmla="*/ 26 w 42"/>
                <a:gd name="T47" fmla="*/ 96 h 96"/>
                <a:gd name="T48" fmla="*/ 29 w 42"/>
                <a:gd name="T49" fmla="*/ 88 h 96"/>
                <a:gd name="T50" fmla="*/ 32 w 42"/>
                <a:gd name="T51" fmla="*/ 82 h 96"/>
                <a:gd name="T52" fmla="*/ 31 w 42"/>
                <a:gd name="T53" fmla="*/ 79 h 96"/>
                <a:gd name="T54" fmla="*/ 34 w 42"/>
                <a:gd name="T55" fmla="*/ 78 h 96"/>
                <a:gd name="T56" fmla="*/ 37 w 42"/>
                <a:gd name="T57" fmla="*/ 71 h 96"/>
                <a:gd name="T58" fmla="*/ 36 w 42"/>
                <a:gd name="T59" fmla="*/ 69 h 96"/>
                <a:gd name="T60" fmla="*/ 37 w 42"/>
                <a:gd name="T61" fmla="*/ 67 h 96"/>
                <a:gd name="T62" fmla="*/ 41 w 42"/>
                <a:gd name="T63" fmla="*/ 60 h 96"/>
                <a:gd name="T64" fmla="*/ 39 w 42"/>
                <a:gd name="T65" fmla="*/ 50 h 96"/>
                <a:gd name="T66" fmla="*/ 42 w 42"/>
                <a:gd name="T67" fmla="*/ 44 h 96"/>
                <a:gd name="T68" fmla="*/ 42 w 42"/>
                <a:gd name="T69" fmla="*/ 35 h 96"/>
                <a:gd name="T70" fmla="*/ 39 w 42"/>
                <a:gd name="T71" fmla="*/ 31 h 96"/>
                <a:gd name="T72" fmla="*/ 33 w 42"/>
                <a:gd name="T73" fmla="*/ 33 h 96"/>
                <a:gd name="T74" fmla="*/ 29 w 42"/>
                <a:gd name="T75" fmla="*/ 31 h 96"/>
                <a:gd name="T76" fmla="*/ 31 w 42"/>
                <a:gd name="T77" fmla="*/ 26 h 96"/>
                <a:gd name="T78" fmla="*/ 33 w 42"/>
                <a:gd name="T79" fmla="*/ 21 h 96"/>
                <a:gd name="T80" fmla="*/ 37 w 42"/>
                <a:gd name="T81" fmla="*/ 12 h 96"/>
                <a:gd name="T82" fmla="*/ 38 w 42"/>
                <a:gd name="T83" fmla="*/ 8 h 96"/>
                <a:gd name="T84" fmla="*/ 8 w 42"/>
                <a:gd name="T85" fmla="*/ 0 h 96"/>
                <a:gd name="T86" fmla="*/ 8 w 42"/>
                <a:gd name="T87" fmla="*/ 2 h 96"/>
                <a:gd name="T88" fmla="*/ 7 w 42"/>
                <a:gd name="T89" fmla="*/ 8 h 96"/>
                <a:gd name="T90" fmla="*/ 9 w 42"/>
                <a:gd name="T91" fmla="*/ 84 h 96"/>
                <a:gd name="T92" fmla="*/ 5 w 42"/>
                <a:gd name="T93" fmla="*/ 80 h 96"/>
                <a:gd name="T94" fmla="*/ 3 w 42"/>
                <a:gd name="T95" fmla="*/ 74 h 96"/>
                <a:gd name="T96" fmla="*/ 5 w 42"/>
                <a:gd name="T97" fmla="*/ 80 h 96"/>
                <a:gd name="T98" fmla="*/ 9 w 42"/>
                <a:gd name="T99" fmla="*/ 8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 h="96">
                  <a:moveTo>
                    <a:pt x="7" y="8"/>
                  </a:moveTo>
                  <a:cubicBezTo>
                    <a:pt x="6" y="9"/>
                    <a:pt x="5" y="10"/>
                    <a:pt x="4" y="11"/>
                  </a:cubicBezTo>
                  <a:cubicBezTo>
                    <a:pt x="1" y="14"/>
                    <a:pt x="1" y="21"/>
                    <a:pt x="1" y="28"/>
                  </a:cubicBezTo>
                  <a:cubicBezTo>
                    <a:pt x="1" y="31"/>
                    <a:pt x="2" y="34"/>
                    <a:pt x="3" y="37"/>
                  </a:cubicBezTo>
                  <a:cubicBezTo>
                    <a:pt x="4" y="41"/>
                    <a:pt x="6" y="44"/>
                    <a:pt x="9" y="45"/>
                  </a:cubicBezTo>
                  <a:cubicBezTo>
                    <a:pt x="13" y="46"/>
                    <a:pt x="15" y="49"/>
                    <a:pt x="16" y="52"/>
                  </a:cubicBezTo>
                  <a:cubicBezTo>
                    <a:pt x="16" y="52"/>
                    <a:pt x="16" y="52"/>
                    <a:pt x="16" y="53"/>
                  </a:cubicBezTo>
                  <a:cubicBezTo>
                    <a:pt x="17" y="53"/>
                    <a:pt x="17" y="53"/>
                    <a:pt x="17" y="53"/>
                  </a:cubicBezTo>
                  <a:cubicBezTo>
                    <a:pt x="17" y="54"/>
                    <a:pt x="17" y="55"/>
                    <a:pt x="17" y="56"/>
                  </a:cubicBezTo>
                  <a:cubicBezTo>
                    <a:pt x="17" y="56"/>
                    <a:pt x="18" y="57"/>
                    <a:pt x="18" y="57"/>
                  </a:cubicBezTo>
                  <a:cubicBezTo>
                    <a:pt x="18" y="61"/>
                    <a:pt x="17" y="64"/>
                    <a:pt x="15" y="65"/>
                  </a:cubicBezTo>
                  <a:cubicBezTo>
                    <a:pt x="15" y="65"/>
                    <a:pt x="14" y="65"/>
                    <a:pt x="14" y="65"/>
                  </a:cubicBezTo>
                  <a:cubicBezTo>
                    <a:pt x="13" y="65"/>
                    <a:pt x="13" y="65"/>
                    <a:pt x="12" y="66"/>
                  </a:cubicBezTo>
                  <a:cubicBezTo>
                    <a:pt x="9" y="66"/>
                    <a:pt x="7" y="67"/>
                    <a:pt x="6" y="68"/>
                  </a:cubicBezTo>
                  <a:cubicBezTo>
                    <a:pt x="5" y="68"/>
                    <a:pt x="5" y="69"/>
                    <a:pt x="5" y="69"/>
                  </a:cubicBezTo>
                  <a:cubicBezTo>
                    <a:pt x="3" y="72"/>
                    <a:pt x="3" y="72"/>
                    <a:pt x="3" y="72"/>
                  </a:cubicBezTo>
                  <a:cubicBezTo>
                    <a:pt x="2" y="75"/>
                    <a:pt x="0" y="76"/>
                    <a:pt x="4" y="80"/>
                  </a:cubicBezTo>
                  <a:cubicBezTo>
                    <a:pt x="7" y="83"/>
                    <a:pt x="8" y="84"/>
                    <a:pt x="9" y="85"/>
                  </a:cubicBezTo>
                  <a:cubicBezTo>
                    <a:pt x="9" y="84"/>
                    <a:pt x="9" y="84"/>
                    <a:pt x="10" y="84"/>
                  </a:cubicBezTo>
                  <a:cubicBezTo>
                    <a:pt x="11" y="84"/>
                    <a:pt x="13" y="84"/>
                    <a:pt x="14" y="85"/>
                  </a:cubicBezTo>
                  <a:cubicBezTo>
                    <a:pt x="15" y="87"/>
                    <a:pt x="16" y="88"/>
                    <a:pt x="18" y="87"/>
                  </a:cubicBezTo>
                  <a:cubicBezTo>
                    <a:pt x="20" y="86"/>
                    <a:pt x="25" y="87"/>
                    <a:pt x="25" y="87"/>
                  </a:cubicBezTo>
                  <a:cubicBezTo>
                    <a:pt x="25" y="87"/>
                    <a:pt x="27" y="87"/>
                    <a:pt x="26" y="89"/>
                  </a:cubicBezTo>
                  <a:cubicBezTo>
                    <a:pt x="25" y="92"/>
                    <a:pt x="24" y="96"/>
                    <a:pt x="26" y="96"/>
                  </a:cubicBezTo>
                  <a:cubicBezTo>
                    <a:pt x="28" y="96"/>
                    <a:pt x="29" y="88"/>
                    <a:pt x="29" y="88"/>
                  </a:cubicBezTo>
                  <a:cubicBezTo>
                    <a:pt x="29" y="88"/>
                    <a:pt x="32" y="84"/>
                    <a:pt x="32" y="82"/>
                  </a:cubicBezTo>
                  <a:cubicBezTo>
                    <a:pt x="32" y="80"/>
                    <a:pt x="31" y="79"/>
                    <a:pt x="31" y="79"/>
                  </a:cubicBezTo>
                  <a:cubicBezTo>
                    <a:pt x="31" y="79"/>
                    <a:pt x="34" y="80"/>
                    <a:pt x="34" y="78"/>
                  </a:cubicBezTo>
                  <a:cubicBezTo>
                    <a:pt x="35" y="76"/>
                    <a:pt x="37" y="71"/>
                    <a:pt x="37" y="71"/>
                  </a:cubicBezTo>
                  <a:cubicBezTo>
                    <a:pt x="37" y="71"/>
                    <a:pt x="37" y="69"/>
                    <a:pt x="36" y="69"/>
                  </a:cubicBezTo>
                  <a:cubicBezTo>
                    <a:pt x="34" y="69"/>
                    <a:pt x="34" y="68"/>
                    <a:pt x="37" y="67"/>
                  </a:cubicBezTo>
                  <a:cubicBezTo>
                    <a:pt x="40" y="67"/>
                    <a:pt x="41" y="63"/>
                    <a:pt x="41" y="60"/>
                  </a:cubicBezTo>
                  <a:cubicBezTo>
                    <a:pt x="41" y="58"/>
                    <a:pt x="39" y="53"/>
                    <a:pt x="39" y="50"/>
                  </a:cubicBezTo>
                  <a:cubicBezTo>
                    <a:pt x="39" y="48"/>
                    <a:pt x="42" y="48"/>
                    <a:pt x="42" y="44"/>
                  </a:cubicBezTo>
                  <a:cubicBezTo>
                    <a:pt x="42" y="41"/>
                    <a:pt x="42" y="35"/>
                    <a:pt x="42" y="35"/>
                  </a:cubicBezTo>
                  <a:cubicBezTo>
                    <a:pt x="42" y="35"/>
                    <a:pt x="42" y="31"/>
                    <a:pt x="39" y="31"/>
                  </a:cubicBezTo>
                  <a:cubicBezTo>
                    <a:pt x="36" y="31"/>
                    <a:pt x="35" y="33"/>
                    <a:pt x="33" y="33"/>
                  </a:cubicBezTo>
                  <a:cubicBezTo>
                    <a:pt x="31" y="33"/>
                    <a:pt x="30" y="31"/>
                    <a:pt x="29" y="31"/>
                  </a:cubicBezTo>
                  <a:cubicBezTo>
                    <a:pt x="28" y="31"/>
                    <a:pt x="30" y="29"/>
                    <a:pt x="31" y="26"/>
                  </a:cubicBezTo>
                  <a:cubicBezTo>
                    <a:pt x="31" y="23"/>
                    <a:pt x="33" y="22"/>
                    <a:pt x="33" y="21"/>
                  </a:cubicBezTo>
                  <a:cubicBezTo>
                    <a:pt x="33" y="19"/>
                    <a:pt x="37" y="14"/>
                    <a:pt x="37" y="12"/>
                  </a:cubicBezTo>
                  <a:cubicBezTo>
                    <a:pt x="38" y="8"/>
                    <a:pt x="38" y="8"/>
                    <a:pt x="38" y="8"/>
                  </a:cubicBezTo>
                  <a:cubicBezTo>
                    <a:pt x="38" y="8"/>
                    <a:pt x="14" y="3"/>
                    <a:pt x="8" y="0"/>
                  </a:cubicBezTo>
                  <a:cubicBezTo>
                    <a:pt x="8" y="1"/>
                    <a:pt x="8" y="1"/>
                    <a:pt x="8" y="2"/>
                  </a:cubicBezTo>
                  <a:cubicBezTo>
                    <a:pt x="9" y="5"/>
                    <a:pt x="8" y="6"/>
                    <a:pt x="7" y="8"/>
                  </a:cubicBezTo>
                  <a:close/>
                  <a:moveTo>
                    <a:pt x="9" y="84"/>
                  </a:moveTo>
                  <a:cubicBezTo>
                    <a:pt x="9" y="84"/>
                    <a:pt x="9" y="84"/>
                    <a:pt x="5" y="80"/>
                  </a:cubicBezTo>
                  <a:cubicBezTo>
                    <a:pt x="0" y="77"/>
                    <a:pt x="3" y="74"/>
                    <a:pt x="3" y="74"/>
                  </a:cubicBezTo>
                  <a:cubicBezTo>
                    <a:pt x="3" y="74"/>
                    <a:pt x="0" y="77"/>
                    <a:pt x="5" y="80"/>
                  </a:cubicBezTo>
                  <a:cubicBezTo>
                    <a:pt x="9" y="84"/>
                    <a:pt x="9" y="84"/>
                    <a:pt x="9" y="8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58" name="Freeform 1057"/>
            <p:cNvSpPr>
              <a:spLocks/>
            </p:cNvSpPr>
            <p:nvPr/>
          </p:nvSpPr>
          <p:spPr bwMode="auto">
            <a:xfrm>
              <a:off x="5094114" y="1161559"/>
              <a:ext cx="68835" cy="81775"/>
            </a:xfrm>
            <a:custGeom>
              <a:avLst/>
              <a:gdLst>
                <a:gd name="T0" fmla="*/ 18 w 30"/>
                <a:gd name="T1" fmla="*/ 11 h 37"/>
                <a:gd name="T2" fmla="*/ 16 w 30"/>
                <a:gd name="T3" fmla="*/ 5 h 37"/>
                <a:gd name="T4" fmla="*/ 13 w 30"/>
                <a:gd name="T5" fmla="*/ 0 h 37"/>
                <a:gd name="T6" fmla="*/ 0 w 30"/>
                <a:gd name="T7" fmla="*/ 6 h 37"/>
                <a:gd name="T8" fmla="*/ 7 w 30"/>
                <a:gd name="T9" fmla="*/ 32 h 37"/>
                <a:gd name="T10" fmla="*/ 7 w 30"/>
                <a:gd name="T11" fmla="*/ 37 h 37"/>
                <a:gd name="T12" fmla="*/ 10 w 30"/>
                <a:gd name="T13" fmla="*/ 36 h 37"/>
                <a:gd name="T14" fmla="*/ 17 w 30"/>
                <a:gd name="T15" fmla="*/ 32 h 37"/>
                <a:gd name="T16" fmla="*/ 20 w 30"/>
                <a:gd name="T17" fmla="*/ 27 h 37"/>
                <a:gd name="T18" fmla="*/ 18 w 30"/>
                <a:gd name="T19" fmla="*/ 20 h 37"/>
                <a:gd name="T20" fmla="*/ 22 w 30"/>
                <a:gd name="T21" fmla="*/ 18 h 37"/>
                <a:gd name="T22" fmla="*/ 24 w 30"/>
                <a:gd name="T23" fmla="*/ 26 h 37"/>
                <a:gd name="T24" fmla="*/ 26 w 30"/>
                <a:gd name="T25" fmla="*/ 22 h 37"/>
                <a:gd name="T26" fmla="*/ 30 w 30"/>
                <a:gd name="T27" fmla="*/ 21 h 37"/>
                <a:gd name="T28" fmla="*/ 25 w 30"/>
                <a:gd name="T29" fmla="*/ 12 h 37"/>
                <a:gd name="T30" fmla="*/ 18 w 30"/>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37">
                  <a:moveTo>
                    <a:pt x="18" y="11"/>
                  </a:moveTo>
                  <a:cubicBezTo>
                    <a:pt x="16" y="5"/>
                    <a:pt x="16" y="5"/>
                    <a:pt x="16" y="5"/>
                  </a:cubicBezTo>
                  <a:cubicBezTo>
                    <a:pt x="13" y="0"/>
                    <a:pt x="13" y="0"/>
                    <a:pt x="13" y="0"/>
                  </a:cubicBezTo>
                  <a:cubicBezTo>
                    <a:pt x="0" y="6"/>
                    <a:pt x="0" y="6"/>
                    <a:pt x="0" y="6"/>
                  </a:cubicBezTo>
                  <a:cubicBezTo>
                    <a:pt x="1" y="9"/>
                    <a:pt x="9" y="32"/>
                    <a:pt x="7" y="32"/>
                  </a:cubicBezTo>
                  <a:cubicBezTo>
                    <a:pt x="5" y="33"/>
                    <a:pt x="7" y="37"/>
                    <a:pt x="7" y="37"/>
                  </a:cubicBezTo>
                  <a:cubicBezTo>
                    <a:pt x="7" y="37"/>
                    <a:pt x="9" y="37"/>
                    <a:pt x="10" y="36"/>
                  </a:cubicBezTo>
                  <a:cubicBezTo>
                    <a:pt x="11" y="35"/>
                    <a:pt x="16" y="33"/>
                    <a:pt x="17" y="32"/>
                  </a:cubicBezTo>
                  <a:cubicBezTo>
                    <a:pt x="18" y="30"/>
                    <a:pt x="20" y="30"/>
                    <a:pt x="20" y="27"/>
                  </a:cubicBezTo>
                  <a:cubicBezTo>
                    <a:pt x="19" y="25"/>
                    <a:pt x="18" y="22"/>
                    <a:pt x="18" y="20"/>
                  </a:cubicBezTo>
                  <a:cubicBezTo>
                    <a:pt x="18" y="17"/>
                    <a:pt x="21" y="16"/>
                    <a:pt x="22" y="18"/>
                  </a:cubicBezTo>
                  <a:cubicBezTo>
                    <a:pt x="22" y="21"/>
                    <a:pt x="23" y="26"/>
                    <a:pt x="24" y="26"/>
                  </a:cubicBezTo>
                  <a:cubicBezTo>
                    <a:pt x="26" y="25"/>
                    <a:pt x="26" y="22"/>
                    <a:pt x="26" y="22"/>
                  </a:cubicBezTo>
                  <a:cubicBezTo>
                    <a:pt x="26" y="22"/>
                    <a:pt x="30" y="22"/>
                    <a:pt x="30" y="21"/>
                  </a:cubicBezTo>
                  <a:cubicBezTo>
                    <a:pt x="25" y="12"/>
                    <a:pt x="25" y="12"/>
                    <a:pt x="25" y="12"/>
                  </a:cubicBezTo>
                  <a:lnTo>
                    <a:pt x="18" y="11"/>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59" name="Freeform 1058"/>
            <p:cNvSpPr>
              <a:spLocks/>
            </p:cNvSpPr>
            <p:nvPr/>
          </p:nvSpPr>
          <p:spPr bwMode="auto">
            <a:xfrm>
              <a:off x="4953635" y="1066156"/>
              <a:ext cx="300625" cy="143107"/>
            </a:xfrm>
            <a:custGeom>
              <a:avLst/>
              <a:gdLst>
                <a:gd name="T0" fmla="*/ 131 w 132"/>
                <a:gd name="T1" fmla="*/ 49 h 65"/>
                <a:gd name="T2" fmla="*/ 128 w 132"/>
                <a:gd name="T3" fmla="*/ 40 h 65"/>
                <a:gd name="T4" fmla="*/ 124 w 132"/>
                <a:gd name="T5" fmla="*/ 32 h 65"/>
                <a:gd name="T6" fmla="*/ 115 w 132"/>
                <a:gd name="T7" fmla="*/ 28 h 65"/>
                <a:gd name="T8" fmla="*/ 116 w 132"/>
                <a:gd name="T9" fmla="*/ 32 h 65"/>
                <a:gd name="T10" fmla="*/ 121 w 132"/>
                <a:gd name="T11" fmla="*/ 34 h 65"/>
                <a:gd name="T12" fmla="*/ 122 w 132"/>
                <a:gd name="T13" fmla="*/ 36 h 65"/>
                <a:gd name="T14" fmla="*/ 125 w 132"/>
                <a:gd name="T15" fmla="*/ 39 h 65"/>
                <a:gd name="T16" fmla="*/ 124 w 132"/>
                <a:gd name="T17" fmla="*/ 44 h 65"/>
                <a:gd name="T18" fmla="*/ 120 w 132"/>
                <a:gd name="T19" fmla="*/ 46 h 65"/>
                <a:gd name="T20" fmla="*/ 115 w 132"/>
                <a:gd name="T21" fmla="*/ 48 h 65"/>
                <a:gd name="T22" fmla="*/ 107 w 132"/>
                <a:gd name="T23" fmla="*/ 44 h 65"/>
                <a:gd name="T24" fmla="*/ 103 w 132"/>
                <a:gd name="T25" fmla="*/ 40 h 65"/>
                <a:gd name="T26" fmla="*/ 101 w 132"/>
                <a:gd name="T27" fmla="*/ 37 h 65"/>
                <a:gd name="T28" fmla="*/ 101 w 132"/>
                <a:gd name="T29" fmla="*/ 34 h 65"/>
                <a:gd name="T30" fmla="*/ 97 w 132"/>
                <a:gd name="T31" fmla="*/ 31 h 65"/>
                <a:gd name="T32" fmla="*/ 95 w 132"/>
                <a:gd name="T33" fmla="*/ 29 h 65"/>
                <a:gd name="T34" fmla="*/ 89 w 132"/>
                <a:gd name="T35" fmla="*/ 28 h 65"/>
                <a:gd name="T36" fmla="*/ 88 w 132"/>
                <a:gd name="T37" fmla="*/ 30 h 65"/>
                <a:gd name="T38" fmla="*/ 83 w 132"/>
                <a:gd name="T39" fmla="*/ 25 h 65"/>
                <a:gd name="T40" fmla="*/ 84 w 132"/>
                <a:gd name="T41" fmla="*/ 21 h 65"/>
                <a:gd name="T42" fmla="*/ 88 w 132"/>
                <a:gd name="T43" fmla="*/ 17 h 65"/>
                <a:gd name="T44" fmla="*/ 87 w 132"/>
                <a:gd name="T45" fmla="*/ 14 h 65"/>
                <a:gd name="T46" fmla="*/ 91 w 132"/>
                <a:gd name="T47" fmla="*/ 10 h 65"/>
                <a:gd name="T48" fmla="*/ 87 w 132"/>
                <a:gd name="T49" fmla="*/ 7 h 65"/>
                <a:gd name="T50" fmla="*/ 83 w 132"/>
                <a:gd name="T51" fmla="*/ 1 h 65"/>
                <a:gd name="T52" fmla="*/ 83 w 132"/>
                <a:gd name="T53" fmla="*/ 1 h 65"/>
                <a:gd name="T54" fmla="*/ 78 w 132"/>
                <a:gd name="T55" fmla="*/ 0 h 65"/>
                <a:gd name="T56" fmla="*/ 77 w 132"/>
                <a:gd name="T57" fmla="*/ 1 h 65"/>
                <a:gd name="T58" fmla="*/ 74 w 132"/>
                <a:gd name="T59" fmla="*/ 4 h 65"/>
                <a:gd name="T60" fmla="*/ 73 w 132"/>
                <a:gd name="T61" fmla="*/ 4 h 65"/>
                <a:gd name="T62" fmla="*/ 71 w 132"/>
                <a:gd name="T63" fmla="*/ 5 h 65"/>
                <a:gd name="T64" fmla="*/ 69 w 132"/>
                <a:gd name="T65" fmla="*/ 10 h 65"/>
                <a:gd name="T66" fmla="*/ 0 w 132"/>
                <a:gd name="T67" fmla="*/ 24 h 65"/>
                <a:gd name="T68" fmla="*/ 1 w 132"/>
                <a:gd name="T69" fmla="*/ 35 h 65"/>
                <a:gd name="T70" fmla="*/ 1 w 132"/>
                <a:gd name="T71" fmla="*/ 62 h 65"/>
                <a:gd name="T72" fmla="*/ 24 w 132"/>
                <a:gd name="T73" fmla="*/ 56 h 65"/>
                <a:gd name="T74" fmla="*/ 25 w 132"/>
                <a:gd name="T75" fmla="*/ 57 h 65"/>
                <a:gd name="T76" fmla="*/ 27 w 132"/>
                <a:gd name="T77" fmla="*/ 57 h 65"/>
                <a:gd name="T78" fmla="*/ 27 w 132"/>
                <a:gd name="T79" fmla="*/ 56 h 65"/>
                <a:gd name="T80" fmla="*/ 62 w 132"/>
                <a:gd name="T81" fmla="*/ 49 h 65"/>
                <a:gd name="T82" fmla="*/ 75 w 132"/>
                <a:gd name="T83" fmla="*/ 43 h 65"/>
                <a:gd name="T84" fmla="*/ 78 w 132"/>
                <a:gd name="T85" fmla="*/ 48 h 65"/>
                <a:gd name="T86" fmla="*/ 80 w 132"/>
                <a:gd name="T87" fmla="*/ 54 h 65"/>
                <a:gd name="T88" fmla="*/ 87 w 132"/>
                <a:gd name="T89" fmla="*/ 55 h 65"/>
                <a:gd name="T90" fmla="*/ 92 w 132"/>
                <a:gd name="T91" fmla="*/ 64 h 65"/>
                <a:gd name="T92" fmla="*/ 95 w 132"/>
                <a:gd name="T93" fmla="*/ 64 h 65"/>
                <a:gd name="T94" fmla="*/ 97 w 132"/>
                <a:gd name="T95" fmla="*/ 61 h 65"/>
                <a:gd name="T96" fmla="*/ 99 w 132"/>
                <a:gd name="T97" fmla="*/ 58 h 65"/>
                <a:gd name="T98" fmla="*/ 101 w 132"/>
                <a:gd name="T99" fmla="*/ 55 h 65"/>
                <a:gd name="T100" fmla="*/ 104 w 132"/>
                <a:gd name="T101" fmla="*/ 51 h 65"/>
                <a:gd name="T102" fmla="*/ 106 w 132"/>
                <a:gd name="T103" fmla="*/ 54 h 65"/>
                <a:gd name="T104" fmla="*/ 109 w 132"/>
                <a:gd name="T105" fmla="*/ 58 h 65"/>
                <a:gd name="T106" fmla="*/ 116 w 132"/>
                <a:gd name="T107" fmla="*/ 53 h 65"/>
                <a:gd name="T108" fmla="*/ 121 w 132"/>
                <a:gd name="T109" fmla="*/ 50 h 65"/>
                <a:gd name="T110" fmla="*/ 128 w 132"/>
                <a:gd name="T111" fmla="*/ 49 h 65"/>
                <a:gd name="T112" fmla="*/ 131 w 132"/>
                <a:gd name="T113" fmla="*/ 4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2" h="65">
                  <a:moveTo>
                    <a:pt x="131" y="49"/>
                  </a:moveTo>
                  <a:cubicBezTo>
                    <a:pt x="130" y="46"/>
                    <a:pt x="129" y="43"/>
                    <a:pt x="128" y="40"/>
                  </a:cubicBezTo>
                  <a:cubicBezTo>
                    <a:pt x="127" y="37"/>
                    <a:pt x="126" y="35"/>
                    <a:pt x="124" y="32"/>
                  </a:cubicBezTo>
                  <a:cubicBezTo>
                    <a:pt x="121" y="30"/>
                    <a:pt x="118" y="27"/>
                    <a:pt x="115" y="28"/>
                  </a:cubicBezTo>
                  <a:cubicBezTo>
                    <a:pt x="113" y="30"/>
                    <a:pt x="114" y="33"/>
                    <a:pt x="116" y="32"/>
                  </a:cubicBezTo>
                  <a:cubicBezTo>
                    <a:pt x="119" y="32"/>
                    <a:pt x="121" y="33"/>
                    <a:pt x="121" y="34"/>
                  </a:cubicBezTo>
                  <a:cubicBezTo>
                    <a:pt x="121" y="35"/>
                    <a:pt x="122" y="36"/>
                    <a:pt x="122" y="36"/>
                  </a:cubicBezTo>
                  <a:cubicBezTo>
                    <a:pt x="122" y="36"/>
                    <a:pt x="124" y="37"/>
                    <a:pt x="125" y="39"/>
                  </a:cubicBezTo>
                  <a:cubicBezTo>
                    <a:pt x="125" y="42"/>
                    <a:pt x="125" y="44"/>
                    <a:pt x="124" y="44"/>
                  </a:cubicBezTo>
                  <a:cubicBezTo>
                    <a:pt x="122" y="45"/>
                    <a:pt x="121" y="44"/>
                    <a:pt x="120" y="46"/>
                  </a:cubicBezTo>
                  <a:cubicBezTo>
                    <a:pt x="118" y="47"/>
                    <a:pt x="118" y="48"/>
                    <a:pt x="115" y="48"/>
                  </a:cubicBezTo>
                  <a:cubicBezTo>
                    <a:pt x="112" y="48"/>
                    <a:pt x="108" y="47"/>
                    <a:pt x="107" y="44"/>
                  </a:cubicBezTo>
                  <a:cubicBezTo>
                    <a:pt x="106" y="41"/>
                    <a:pt x="106" y="40"/>
                    <a:pt x="103" y="40"/>
                  </a:cubicBezTo>
                  <a:cubicBezTo>
                    <a:pt x="100" y="41"/>
                    <a:pt x="100" y="38"/>
                    <a:pt x="101" y="37"/>
                  </a:cubicBezTo>
                  <a:cubicBezTo>
                    <a:pt x="102" y="36"/>
                    <a:pt x="102" y="36"/>
                    <a:pt x="101" y="34"/>
                  </a:cubicBezTo>
                  <a:cubicBezTo>
                    <a:pt x="100" y="33"/>
                    <a:pt x="98" y="32"/>
                    <a:pt x="97" y="31"/>
                  </a:cubicBezTo>
                  <a:cubicBezTo>
                    <a:pt x="96" y="31"/>
                    <a:pt x="97" y="30"/>
                    <a:pt x="95" y="29"/>
                  </a:cubicBezTo>
                  <a:cubicBezTo>
                    <a:pt x="94" y="28"/>
                    <a:pt x="89" y="28"/>
                    <a:pt x="89" y="28"/>
                  </a:cubicBezTo>
                  <a:cubicBezTo>
                    <a:pt x="89" y="28"/>
                    <a:pt x="89" y="30"/>
                    <a:pt x="88" y="30"/>
                  </a:cubicBezTo>
                  <a:cubicBezTo>
                    <a:pt x="87" y="30"/>
                    <a:pt x="82" y="27"/>
                    <a:pt x="83" y="25"/>
                  </a:cubicBezTo>
                  <a:cubicBezTo>
                    <a:pt x="83" y="24"/>
                    <a:pt x="84" y="22"/>
                    <a:pt x="84" y="21"/>
                  </a:cubicBezTo>
                  <a:cubicBezTo>
                    <a:pt x="84" y="20"/>
                    <a:pt x="88" y="19"/>
                    <a:pt x="88" y="17"/>
                  </a:cubicBezTo>
                  <a:cubicBezTo>
                    <a:pt x="87" y="16"/>
                    <a:pt x="87" y="15"/>
                    <a:pt x="87" y="14"/>
                  </a:cubicBezTo>
                  <a:cubicBezTo>
                    <a:pt x="87" y="13"/>
                    <a:pt x="91" y="12"/>
                    <a:pt x="91" y="10"/>
                  </a:cubicBezTo>
                  <a:cubicBezTo>
                    <a:pt x="91" y="9"/>
                    <a:pt x="88" y="8"/>
                    <a:pt x="87" y="7"/>
                  </a:cubicBezTo>
                  <a:cubicBezTo>
                    <a:pt x="85" y="6"/>
                    <a:pt x="84" y="3"/>
                    <a:pt x="83" y="1"/>
                  </a:cubicBezTo>
                  <a:cubicBezTo>
                    <a:pt x="83" y="1"/>
                    <a:pt x="83" y="1"/>
                    <a:pt x="83" y="1"/>
                  </a:cubicBezTo>
                  <a:cubicBezTo>
                    <a:pt x="78" y="0"/>
                    <a:pt x="78" y="0"/>
                    <a:pt x="78" y="0"/>
                  </a:cubicBezTo>
                  <a:cubicBezTo>
                    <a:pt x="77" y="1"/>
                    <a:pt x="77" y="1"/>
                    <a:pt x="77" y="1"/>
                  </a:cubicBezTo>
                  <a:cubicBezTo>
                    <a:pt x="74" y="4"/>
                    <a:pt x="74" y="4"/>
                    <a:pt x="74" y="4"/>
                  </a:cubicBezTo>
                  <a:cubicBezTo>
                    <a:pt x="73" y="4"/>
                    <a:pt x="73" y="4"/>
                    <a:pt x="73" y="4"/>
                  </a:cubicBezTo>
                  <a:cubicBezTo>
                    <a:pt x="71" y="5"/>
                    <a:pt x="71" y="5"/>
                    <a:pt x="71" y="5"/>
                  </a:cubicBezTo>
                  <a:cubicBezTo>
                    <a:pt x="69" y="10"/>
                    <a:pt x="69" y="10"/>
                    <a:pt x="69" y="10"/>
                  </a:cubicBezTo>
                  <a:cubicBezTo>
                    <a:pt x="0" y="24"/>
                    <a:pt x="0" y="24"/>
                    <a:pt x="0" y="24"/>
                  </a:cubicBezTo>
                  <a:cubicBezTo>
                    <a:pt x="0" y="24"/>
                    <a:pt x="1" y="27"/>
                    <a:pt x="1" y="35"/>
                  </a:cubicBezTo>
                  <a:cubicBezTo>
                    <a:pt x="1" y="44"/>
                    <a:pt x="1" y="62"/>
                    <a:pt x="1" y="62"/>
                  </a:cubicBezTo>
                  <a:cubicBezTo>
                    <a:pt x="24" y="56"/>
                    <a:pt x="24" y="56"/>
                    <a:pt x="24" y="56"/>
                  </a:cubicBezTo>
                  <a:cubicBezTo>
                    <a:pt x="25" y="57"/>
                    <a:pt x="25" y="57"/>
                    <a:pt x="25" y="57"/>
                  </a:cubicBezTo>
                  <a:cubicBezTo>
                    <a:pt x="25" y="57"/>
                    <a:pt x="26" y="58"/>
                    <a:pt x="27" y="57"/>
                  </a:cubicBezTo>
                  <a:cubicBezTo>
                    <a:pt x="27" y="56"/>
                    <a:pt x="27" y="56"/>
                    <a:pt x="27" y="56"/>
                  </a:cubicBezTo>
                  <a:cubicBezTo>
                    <a:pt x="62" y="49"/>
                    <a:pt x="62" y="49"/>
                    <a:pt x="62" y="49"/>
                  </a:cubicBezTo>
                  <a:cubicBezTo>
                    <a:pt x="75" y="43"/>
                    <a:pt x="75" y="43"/>
                    <a:pt x="75" y="43"/>
                  </a:cubicBezTo>
                  <a:cubicBezTo>
                    <a:pt x="78" y="48"/>
                    <a:pt x="78" y="48"/>
                    <a:pt x="78" y="48"/>
                  </a:cubicBezTo>
                  <a:cubicBezTo>
                    <a:pt x="80" y="54"/>
                    <a:pt x="80" y="54"/>
                    <a:pt x="80" y="54"/>
                  </a:cubicBezTo>
                  <a:cubicBezTo>
                    <a:pt x="87" y="55"/>
                    <a:pt x="87" y="55"/>
                    <a:pt x="87" y="55"/>
                  </a:cubicBezTo>
                  <a:cubicBezTo>
                    <a:pt x="92" y="64"/>
                    <a:pt x="92" y="64"/>
                    <a:pt x="92" y="64"/>
                  </a:cubicBezTo>
                  <a:cubicBezTo>
                    <a:pt x="92" y="64"/>
                    <a:pt x="93" y="65"/>
                    <a:pt x="95" y="64"/>
                  </a:cubicBezTo>
                  <a:cubicBezTo>
                    <a:pt x="97" y="64"/>
                    <a:pt x="97" y="62"/>
                    <a:pt x="97" y="61"/>
                  </a:cubicBezTo>
                  <a:cubicBezTo>
                    <a:pt x="97" y="60"/>
                    <a:pt x="98" y="59"/>
                    <a:pt x="99" y="58"/>
                  </a:cubicBezTo>
                  <a:cubicBezTo>
                    <a:pt x="100" y="58"/>
                    <a:pt x="101" y="55"/>
                    <a:pt x="101" y="55"/>
                  </a:cubicBezTo>
                  <a:cubicBezTo>
                    <a:pt x="101" y="55"/>
                    <a:pt x="103" y="51"/>
                    <a:pt x="104" y="51"/>
                  </a:cubicBezTo>
                  <a:cubicBezTo>
                    <a:pt x="106" y="51"/>
                    <a:pt x="106" y="52"/>
                    <a:pt x="106" y="54"/>
                  </a:cubicBezTo>
                  <a:cubicBezTo>
                    <a:pt x="106" y="55"/>
                    <a:pt x="107" y="59"/>
                    <a:pt x="109" y="58"/>
                  </a:cubicBezTo>
                  <a:cubicBezTo>
                    <a:pt x="111" y="58"/>
                    <a:pt x="114" y="55"/>
                    <a:pt x="116" y="53"/>
                  </a:cubicBezTo>
                  <a:cubicBezTo>
                    <a:pt x="118" y="51"/>
                    <a:pt x="120" y="51"/>
                    <a:pt x="121" y="50"/>
                  </a:cubicBezTo>
                  <a:cubicBezTo>
                    <a:pt x="122" y="49"/>
                    <a:pt x="127" y="46"/>
                    <a:pt x="128" y="49"/>
                  </a:cubicBezTo>
                  <a:cubicBezTo>
                    <a:pt x="128" y="52"/>
                    <a:pt x="132" y="52"/>
                    <a:pt x="131" y="4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60" name="Freeform 1059"/>
            <p:cNvSpPr>
              <a:spLocks/>
            </p:cNvSpPr>
            <p:nvPr/>
          </p:nvSpPr>
          <p:spPr bwMode="auto">
            <a:xfrm>
              <a:off x="4955040" y="1173825"/>
              <a:ext cx="160145" cy="137654"/>
            </a:xfrm>
            <a:custGeom>
              <a:avLst/>
              <a:gdLst>
                <a:gd name="T0" fmla="*/ 68 w 70"/>
                <a:gd name="T1" fmla="*/ 26 h 62"/>
                <a:gd name="T2" fmla="*/ 61 w 70"/>
                <a:gd name="T3" fmla="*/ 0 h 62"/>
                <a:gd name="T4" fmla="*/ 61 w 70"/>
                <a:gd name="T5" fmla="*/ 0 h 62"/>
                <a:gd name="T6" fmla="*/ 26 w 70"/>
                <a:gd name="T7" fmla="*/ 7 h 62"/>
                <a:gd name="T8" fmla="*/ 26 w 70"/>
                <a:gd name="T9" fmla="*/ 8 h 62"/>
                <a:gd name="T10" fmla="*/ 24 w 70"/>
                <a:gd name="T11" fmla="*/ 8 h 62"/>
                <a:gd name="T12" fmla="*/ 23 w 70"/>
                <a:gd name="T13" fmla="*/ 7 h 62"/>
                <a:gd name="T14" fmla="*/ 0 w 70"/>
                <a:gd name="T15" fmla="*/ 13 h 62"/>
                <a:gd name="T16" fmla="*/ 2 w 70"/>
                <a:gd name="T17" fmla="*/ 24 h 62"/>
                <a:gd name="T18" fmla="*/ 5 w 70"/>
                <a:gd name="T19" fmla="*/ 39 h 62"/>
                <a:gd name="T20" fmla="*/ 9 w 70"/>
                <a:gd name="T21" fmla="*/ 51 h 62"/>
                <a:gd name="T22" fmla="*/ 4 w 70"/>
                <a:gd name="T23" fmla="*/ 58 h 62"/>
                <a:gd name="T24" fmla="*/ 7 w 70"/>
                <a:gd name="T25" fmla="*/ 61 h 62"/>
                <a:gd name="T26" fmla="*/ 4 w 70"/>
                <a:gd name="T27" fmla="*/ 58 h 62"/>
                <a:gd name="T28" fmla="*/ 7 w 70"/>
                <a:gd name="T29" fmla="*/ 62 h 62"/>
                <a:gd name="T30" fmla="*/ 7 w 70"/>
                <a:gd name="T31" fmla="*/ 62 h 62"/>
                <a:gd name="T32" fmla="*/ 10 w 70"/>
                <a:gd name="T33" fmla="*/ 61 h 62"/>
                <a:gd name="T34" fmla="*/ 15 w 70"/>
                <a:gd name="T35" fmla="*/ 58 h 62"/>
                <a:gd name="T36" fmla="*/ 19 w 70"/>
                <a:gd name="T37" fmla="*/ 55 h 62"/>
                <a:gd name="T38" fmla="*/ 22 w 70"/>
                <a:gd name="T39" fmla="*/ 53 h 62"/>
                <a:gd name="T40" fmla="*/ 24 w 70"/>
                <a:gd name="T41" fmla="*/ 53 h 62"/>
                <a:gd name="T42" fmla="*/ 27 w 70"/>
                <a:gd name="T43" fmla="*/ 49 h 62"/>
                <a:gd name="T44" fmla="*/ 29 w 70"/>
                <a:gd name="T45" fmla="*/ 45 h 62"/>
                <a:gd name="T46" fmla="*/ 31 w 70"/>
                <a:gd name="T47" fmla="*/ 44 h 62"/>
                <a:gd name="T48" fmla="*/ 35 w 70"/>
                <a:gd name="T49" fmla="*/ 44 h 62"/>
                <a:gd name="T50" fmla="*/ 40 w 70"/>
                <a:gd name="T51" fmla="*/ 42 h 62"/>
                <a:gd name="T52" fmla="*/ 44 w 70"/>
                <a:gd name="T53" fmla="*/ 42 h 62"/>
                <a:gd name="T54" fmla="*/ 46 w 70"/>
                <a:gd name="T55" fmla="*/ 40 h 62"/>
                <a:gd name="T56" fmla="*/ 49 w 70"/>
                <a:gd name="T57" fmla="*/ 40 h 62"/>
                <a:gd name="T58" fmla="*/ 50 w 70"/>
                <a:gd name="T59" fmla="*/ 38 h 62"/>
                <a:gd name="T60" fmla="*/ 53 w 70"/>
                <a:gd name="T61" fmla="*/ 38 h 62"/>
                <a:gd name="T62" fmla="*/ 56 w 70"/>
                <a:gd name="T63" fmla="*/ 36 h 62"/>
                <a:gd name="T64" fmla="*/ 58 w 70"/>
                <a:gd name="T65" fmla="*/ 35 h 62"/>
                <a:gd name="T66" fmla="*/ 62 w 70"/>
                <a:gd name="T67" fmla="*/ 35 h 62"/>
                <a:gd name="T68" fmla="*/ 65 w 70"/>
                <a:gd name="T69" fmla="*/ 33 h 62"/>
                <a:gd name="T70" fmla="*/ 68 w 70"/>
                <a:gd name="T71" fmla="*/ 31 h 62"/>
                <a:gd name="T72" fmla="*/ 68 w 70"/>
                <a:gd name="T73"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62">
                  <a:moveTo>
                    <a:pt x="68" y="26"/>
                  </a:moveTo>
                  <a:cubicBezTo>
                    <a:pt x="70" y="26"/>
                    <a:pt x="62" y="3"/>
                    <a:pt x="61" y="0"/>
                  </a:cubicBezTo>
                  <a:cubicBezTo>
                    <a:pt x="61" y="0"/>
                    <a:pt x="61" y="0"/>
                    <a:pt x="61" y="0"/>
                  </a:cubicBezTo>
                  <a:cubicBezTo>
                    <a:pt x="26" y="7"/>
                    <a:pt x="26" y="7"/>
                    <a:pt x="26" y="7"/>
                  </a:cubicBezTo>
                  <a:cubicBezTo>
                    <a:pt x="26" y="7"/>
                    <a:pt x="26" y="8"/>
                    <a:pt x="26" y="8"/>
                  </a:cubicBezTo>
                  <a:cubicBezTo>
                    <a:pt x="25" y="9"/>
                    <a:pt x="24" y="9"/>
                    <a:pt x="24" y="8"/>
                  </a:cubicBezTo>
                  <a:cubicBezTo>
                    <a:pt x="23" y="8"/>
                    <a:pt x="23" y="7"/>
                    <a:pt x="23" y="7"/>
                  </a:cubicBezTo>
                  <a:cubicBezTo>
                    <a:pt x="0" y="13"/>
                    <a:pt x="0" y="13"/>
                    <a:pt x="0" y="13"/>
                  </a:cubicBezTo>
                  <a:cubicBezTo>
                    <a:pt x="0" y="13"/>
                    <a:pt x="2" y="19"/>
                    <a:pt x="2" y="24"/>
                  </a:cubicBezTo>
                  <a:cubicBezTo>
                    <a:pt x="2" y="28"/>
                    <a:pt x="4" y="34"/>
                    <a:pt x="5" y="39"/>
                  </a:cubicBezTo>
                  <a:cubicBezTo>
                    <a:pt x="7" y="44"/>
                    <a:pt x="9" y="51"/>
                    <a:pt x="9" y="51"/>
                  </a:cubicBezTo>
                  <a:cubicBezTo>
                    <a:pt x="4" y="58"/>
                    <a:pt x="4" y="58"/>
                    <a:pt x="4" y="58"/>
                  </a:cubicBezTo>
                  <a:cubicBezTo>
                    <a:pt x="7" y="61"/>
                    <a:pt x="7" y="61"/>
                    <a:pt x="7" y="61"/>
                  </a:cubicBezTo>
                  <a:cubicBezTo>
                    <a:pt x="4" y="58"/>
                    <a:pt x="4" y="58"/>
                    <a:pt x="4" y="58"/>
                  </a:cubicBezTo>
                  <a:cubicBezTo>
                    <a:pt x="7" y="62"/>
                    <a:pt x="7" y="62"/>
                    <a:pt x="7" y="62"/>
                  </a:cubicBezTo>
                  <a:cubicBezTo>
                    <a:pt x="7" y="62"/>
                    <a:pt x="7" y="62"/>
                    <a:pt x="7" y="62"/>
                  </a:cubicBezTo>
                  <a:cubicBezTo>
                    <a:pt x="7" y="62"/>
                    <a:pt x="8" y="62"/>
                    <a:pt x="10" y="61"/>
                  </a:cubicBezTo>
                  <a:cubicBezTo>
                    <a:pt x="12" y="61"/>
                    <a:pt x="14" y="59"/>
                    <a:pt x="15" y="58"/>
                  </a:cubicBezTo>
                  <a:cubicBezTo>
                    <a:pt x="16" y="56"/>
                    <a:pt x="19" y="55"/>
                    <a:pt x="19" y="55"/>
                  </a:cubicBezTo>
                  <a:cubicBezTo>
                    <a:pt x="19" y="55"/>
                    <a:pt x="22" y="53"/>
                    <a:pt x="22" y="53"/>
                  </a:cubicBezTo>
                  <a:cubicBezTo>
                    <a:pt x="22" y="53"/>
                    <a:pt x="24" y="53"/>
                    <a:pt x="24" y="53"/>
                  </a:cubicBezTo>
                  <a:cubicBezTo>
                    <a:pt x="25" y="53"/>
                    <a:pt x="26" y="51"/>
                    <a:pt x="27" y="49"/>
                  </a:cubicBezTo>
                  <a:cubicBezTo>
                    <a:pt x="29" y="48"/>
                    <a:pt x="29" y="46"/>
                    <a:pt x="29" y="45"/>
                  </a:cubicBezTo>
                  <a:cubicBezTo>
                    <a:pt x="30" y="44"/>
                    <a:pt x="31" y="44"/>
                    <a:pt x="31" y="44"/>
                  </a:cubicBezTo>
                  <a:cubicBezTo>
                    <a:pt x="32" y="45"/>
                    <a:pt x="33" y="45"/>
                    <a:pt x="35" y="44"/>
                  </a:cubicBezTo>
                  <a:cubicBezTo>
                    <a:pt x="36" y="43"/>
                    <a:pt x="40" y="42"/>
                    <a:pt x="40" y="42"/>
                  </a:cubicBezTo>
                  <a:cubicBezTo>
                    <a:pt x="40" y="42"/>
                    <a:pt x="43" y="42"/>
                    <a:pt x="44" y="42"/>
                  </a:cubicBezTo>
                  <a:cubicBezTo>
                    <a:pt x="44" y="42"/>
                    <a:pt x="46" y="40"/>
                    <a:pt x="46" y="40"/>
                  </a:cubicBezTo>
                  <a:cubicBezTo>
                    <a:pt x="49" y="40"/>
                    <a:pt x="49" y="40"/>
                    <a:pt x="49" y="40"/>
                  </a:cubicBezTo>
                  <a:cubicBezTo>
                    <a:pt x="50" y="38"/>
                    <a:pt x="50" y="38"/>
                    <a:pt x="50" y="38"/>
                  </a:cubicBezTo>
                  <a:cubicBezTo>
                    <a:pt x="53" y="38"/>
                    <a:pt x="53" y="38"/>
                    <a:pt x="53" y="38"/>
                  </a:cubicBezTo>
                  <a:cubicBezTo>
                    <a:pt x="56" y="36"/>
                    <a:pt x="56" y="36"/>
                    <a:pt x="56" y="36"/>
                  </a:cubicBezTo>
                  <a:cubicBezTo>
                    <a:pt x="58" y="35"/>
                    <a:pt x="58" y="35"/>
                    <a:pt x="58" y="35"/>
                  </a:cubicBezTo>
                  <a:cubicBezTo>
                    <a:pt x="62" y="35"/>
                    <a:pt x="62" y="35"/>
                    <a:pt x="62" y="35"/>
                  </a:cubicBezTo>
                  <a:cubicBezTo>
                    <a:pt x="62" y="35"/>
                    <a:pt x="65" y="33"/>
                    <a:pt x="65" y="33"/>
                  </a:cubicBezTo>
                  <a:cubicBezTo>
                    <a:pt x="65" y="33"/>
                    <a:pt x="68" y="31"/>
                    <a:pt x="68" y="31"/>
                  </a:cubicBezTo>
                  <a:cubicBezTo>
                    <a:pt x="68" y="31"/>
                    <a:pt x="66" y="27"/>
                    <a:pt x="68" y="26"/>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61" name="Freeform 1060"/>
            <p:cNvSpPr>
              <a:spLocks/>
            </p:cNvSpPr>
            <p:nvPr/>
          </p:nvSpPr>
          <p:spPr bwMode="auto">
            <a:xfrm>
              <a:off x="4331314" y="1520005"/>
              <a:ext cx="358220" cy="278034"/>
            </a:xfrm>
            <a:custGeom>
              <a:avLst/>
              <a:gdLst>
                <a:gd name="T0" fmla="*/ 155 w 157"/>
                <a:gd name="T1" fmla="*/ 10 h 126"/>
                <a:gd name="T2" fmla="*/ 152 w 157"/>
                <a:gd name="T3" fmla="*/ 3 h 126"/>
                <a:gd name="T4" fmla="*/ 140 w 157"/>
                <a:gd name="T5" fmla="*/ 2 h 126"/>
                <a:gd name="T6" fmla="*/ 126 w 157"/>
                <a:gd name="T7" fmla="*/ 3 h 126"/>
                <a:gd name="T8" fmla="*/ 113 w 157"/>
                <a:gd name="T9" fmla="*/ 13 h 126"/>
                <a:gd name="T10" fmla="*/ 103 w 157"/>
                <a:gd name="T11" fmla="*/ 27 h 126"/>
                <a:gd name="T12" fmla="*/ 103 w 157"/>
                <a:gd name="T13" fmla="*/ 28 h 126"/>
                <a:gd name="T14" fmla="*/ 97 w 157"/>
                <a:gd name="T15" fmla="*/ 32 h 126"/>
                <a:gd name="T16" fmla="*/ 93 w 157"/>
                <a:gd name="T17" fmla="*/ 2 h 126"/>
                <a:gd name="T18" fmla="*/ 55 w 157"/>
                <a:gd name="T19" fmla="*/ 8 h 126"/>
                <a:gd name="T20" fmla="*/ 54 w 157"/>
                <a:gd name="T21" fmla="*/ 0 h 126"/>
                <a:gd name="T22" fmla="*/ 52 w 157"/>
                <a:gd name="T23" fmla="*/ 1 h 126"/>
                <a:gd name="T24" fmla="*/ 49 w 157"/>
                <a:gd name="T25" fmla="*/ 3 h 126"/>
                <a:gd name="T26" fmla="*/ 46 w 157"/>
                <a:gd name="T27" fmla="*/ 10 h 126"/>
                <a:gd name="T28" fmla="*/ 43 w 157"/>
                <a:gd name="T29" fmla="*/ 14 h 126"/>
                <a:gd name="T30" fmla="*/ 42 w 157"/>
                <a:gd name="T31" fmla="*/ 15 h 126"/>
                <a:gd name="T32" fmla="*/ 41 w 157"/>
                <a:gd name="T33" fmla="*/ 18 h 126"/>
                <a:gd name="T34" fmla="*/ 40 w 157"/>
                <a:gd name="T35" fmla="*/ 20 h 126"/>
                <a:gd name="T36" fmla="*/ 40 w 157"/>
                <a:gd name="T37" fmla="*/ 20 h 126"/>
                <a:gd name="T38" fmla="*/ 40 w 157"/>
                <a:gd name="T39" fmla="*/ 21 h 126"/>
                <a:gd name="T40" fmla="*/ 40 w 157"/>
                <a:gd name="T41" fmla="*/ 21 h 126"/>
                <a:gd name="T42" fmla="*/ 38 w 157"/>
                <a:gd name="T43" fmla="*/ 24 h 126"/>
                <a:gd name="T44" fmla="*/ 36 w 157"/>
                <a:gd name="T45" fmla="*/ 27 h 126"/>
                <a:gd name="T46" fmla="*/ 31 w 157"/>
                <a:gd name="T47" fmla="*/ 31 h 126"/>
                <a:gd name="T48" fmla="*/ 30 w 157"/>
                <a:gd name="T49" fmla="*/ 31 h 126"/>
                <a:gd name="T50" fmla="*/ 30 w 157"/>
                <a:gd name="T51" fmla="*/ 32 h 126"/>
                <a:gd name="T52" fmla="*/ 26 w 157"/>
                <a:gd name="T53" fmla="*/ 33 h 126"/>
                <a:gd name="T54" fmla="*/ 23 w 157"/>
                <a:gd name="T55" fmla="*/ 42 h 126"/>
                <a:gd name="T56" fmla="*/ 21 w 157"/>
                <a:gd name="T57" fmla="*/ 48 h 126"/>
                <a:gd name="T58" fmla="*/ 19 w 157"/>
                <a:gd name="T59" fmla="*/ 48 h 126"/>
                <a:gd name="T60" fmla="*/ 19 w 157"/>
                <a:gd name="T61" fmla="*/ 48 h 126"/>
                <a:gd name="T62" fmla="*/ 18 w 157"/>
                <a:gd name="T63" fmla="*/ 48 h 126"/>
                <a:gd name="T64" fmla="*/ 11 w 157"/>
                <a:gd name="T65" fmla="*/ 55 h 126"/>
                <a:gd name="T66" fmla="*/ 10 w 157"/>
                <a:gd name="T67" fmla="*/ 60 h 126"/>
                <a:gd name="T68" fmla="*/ 9 w 157"/>
                <a:gd name="T69" fmla="*/ 61 h 126"/>
                <a:gd name="T70" fmla="*/ 8 w 157"/>
                <a:gd name="T71" fmla="*/ 62 h 126"/>
                <a:gd name="T72" fmla="*/ 6 w 157"/>
                <a:gd name="T73" fmla="*/ 63 h 126"/>
                <a:gd name="T74" fmla="*/ 4 w 157"/>
                <a:gd name="T75" fmla="*/ 76 h 126"/>
                <a:gd name="T76" fmla="*/ 2 w 157"/>
                <a:gd name="T77" fmla="*/ 77 h 126"/>
                <a:gd name="T78" fmla="*/ 0 w 157"/>
                <a:gd name="T79" fmla="*/ 86 h 126"/>
                <a:gd name="T80" fmla="*/ 2 w 157"/>
                <a:gd name="T81" fmla="*/ 97 h 126"/>
                <a:gd name="T82" fmla="*/ 5 w 157"/>
                <a:gd name="T83" fmla="*/ 99 h 126"/>
                <a:gd name="T84" fmla="*/ 8 w 157"/>
                <a:gd name="T85" fmla="*/ 103 h 126"/>
                <a:gd name="T86" fmla="*/ 12 w 157"/>
                <a:gd name="T87" fmla="*/ 107 h 126"/>
                <a:gd name="T88" fmla="*/ 22 w 157"/>
                <a:gd name="T89" fmla="*/ 116 h 126"/>
                <a:gd name="T90" fmla="*/ 34 w 157"/>
                <a:gd name="T91" fmla="*/ 120 h 126"/>
                <a:gd name="T92" fmla="*/ 43 w 157"/>
                <a:gd name="T93" fmla="*/ 106 h 126"/>
                <a:gd name="T94" fmla="*/ 53 w 157"/>
                <a:gd name="T95" fmla="*/ 111 h 126"/>
                <a:gd name="T96" fmla="*/ 56 w 157"/>
                <a:gd name="T97" fmla="*/ 106 h 126"/>
                <a:gd name="T98" fmla="*/ 66 w 157"/>
                <a:gd name="T99" fmla="*/ 105 h 126"/>
                <a:gd name="T100" fmla="*/ 74 w 157"/>
                <a:gd name="T101" fmla="*/ 93 h 126"/>
                <a:gd name="T102" fmla="*/ 88 w 157"/>
                <a:gd name="T103" fmla="*/ 77 h 126"/>
                <a:gd name="T104" fmla="*/ 96 w 157"/>
                <a:gd name="T105" fmla="*/ 65 h 126"/>
                <a:gd name="T106" fmla="*/ 106 w 157"/>
                <a:gd name="T107" fmla="*/ 62 h 126"/>
                <a:gd name="T108" fmla="*/ 120 w 157"/>
                <a:gd name="T109" fmla="*/ 55 h 126"/>
                <a:gd name="T110" fmla="*/ 128 w 157"/>
                <a:gd name="T111" fmla="*/ 44 h 126"/>
                <a:gd name="T112" fmla="*/ 135 w 157"/>
                <a:gd name="T113" fmla="*/ 32 h 126"/>
                <a:gd name="T114" fmla="*/ 142 w 157"/>
                <a:gd name="T115" fmla="*/ 26 h 126"/>
                <a:gd name="T116" fmla="*/ 150 w 157"/>
                <a:gd name="T117" fmla="*/ 20 h 126"/>
                <a:gd name="T118" fmla="*/ 157 w 157"/>
                <a:gd name="T119" fmla="*/ 13 h 126"/>
                <a:gd name="T120" fmla="*/ 155 w 157"/>
                <a:gd name="T121" fmla="*/ 1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7" h="126">
                  <a:moveTo>
                    <a:pt x="155" y="10"/>
                  </a:moveTo>
                  <a:cubicBezTo>
                    <a:pt x="153" y="8"/>
                    <a:pt x="153" y="4"/>
                    <a:pt x="152" y="3"/>
                  </a:cubicBezTo>
                  <a:cubicBezTo>
                    <a:pt x="150" y="0"/>
                    <a:pt x="143" y="0"/>
                    <a:pt x="140" y="2"/>
                  </a:cubicBezTo>
                  <a:cubicBezTo>
                    <a:pt x="138" y="4"/>
                    <a:pt x="133" y="3"/>
                    <a:pt x="126" y="3"/>
                  </a:cubicBezTo>
                  <a:cubicBezTo>
                    <a:pt x="122" y="3"/>
                    <a:pt x="117" y="8"/>
                    <a:pt x="113" y="13"/>
                  </a:cubicBezTo>
                  <a:cubicBezTo>
                    <a:pt x="109" y="18"/>
                    <a:pt x="105" y="24"/>
                    <a:pt x="103" y="27"/>
                  </a:cubicBezTo>
                  <a:cubicBezTo>
                    <a:pt x="103" y="27"/>
                    <a:pt x="103" y="28"/>
                    <a:pt x="103" y="28"/>
                  </a:cubicBezTo>
                  <a:cubicBezTo>
                    <a:pt x="103" y="32"/>
                    <a:pt x="97" y="32"/>
                    <a:pt x="97" y="32"/>
                  </a:cubicBezTo>
                  <a:cubicBezTo>
                    <a:pt x="93" y="2"/>
                    <a:pt x="93" y="2"/>
                    <a:pt x="93" y="2"/>
                  </a:cubicBezTo>
                  <a:cubicBezTo>
                    <a:pt x="55" y="8"/>
                    <a:pt x="55" y="8"/>
                    <a:pt x="55" y="8"/>
                  </a:cubicBezTo>
                  <a:cubicBezTo>
                    <a:pt x="54" y="0"/>
                    <a:pt x="54" y="0"/>
                    <a:pt x="54" y="0"/>
                  </a:cubicBezTo>
                  <a:cubicBezTo>
                    <a:pt x="53" y="0"/>
                    <a:pt x="53" y="1"/>
                    <a:pt x="52" y="1"/>
                  </a:cubicBezTo>
                  <a:cubicBezTo>
                    <a:pt x="51" y="1"/>
                    <a:pt x="50" y="2"/>
                    <a:pt x="49" y="3"/>
                  </a:cubicBezTo>
                  <a:cubicBezTo>
                    <a:pt x="47" y="5"/>
                    <a:pt x="47" y="7"/>
                    <a:pt x="46" y="10"/>
                  </a:cubicBezTo>
                  <a:cubicBezTo>
                    <a:pt x="45" y="14"/>
                    <a:pt x="44" y="14"/>
                    <a:pt x="43" y="14"/>
                  </a:cubicBezTo>
                  <a:cubicBezTo>
                    <a:pt x="42" y="14"/>
                    <a:pt x="42" y="15"/>
                    <a:pt x="42" y="15"/>
                  </a:cubicBezTo>
                  <a:cubicBezTo>
                    <a:pt x="41" y="15"/>
                    <a:pt x="41" y="16"/>
                    <a:pt x="41" y="18"/>
                  </a:cubicBezTo>
                  <a:cubicBezTo>
                    <a:pt x="41" y="19"/>
                    <a:pt x="41" y="19"/>
                    <a:pt x="40" y="20"/>
                  </a:cubicBezTo>
                  <a:cubicBezTo>
                    <a:pt x="40" y="20"/>
                    <a:pt x="40" y="20"/>
                    <a:pt x="40" y="20"/>
                  </a:cubicBezTo>
                  <a:cubicBezTo>
                    <a:pt x="40" y="20"/>
                    <a:pt x="40" y="21"/>
                    <a:pt x="40" y="21"/>
                  </a:cubicBezTo>
                  <a:cubicBezTo>
                    <a:pt x="40" y="21"/>
                    <a:pt x="40" y="21"/>
                    <a:pt x="40" y="21"/>
                  </a:cubicBezTo>
                  <a:cubicBezTo>
                    <a:pt x="39" y="22"/>
                    <a:pt x="39" y="23"/>
                    <a:pt x="38" y="24"/>
                  </a:cubicBezTo>
                  <a:cubicBezTo>
                    <a:pt x="37" y="25"/>
                    <a:pt x="36" y="26"/>
                    <a:pt x="36" y="27"/>
                  </a:cubicBezTo>
                  <a:cubicBezTo>
                    <a:pt x="34" y="28"/>
                    <a:pt x="32" y="30"/>
                    <a:pt x="31" y="31"/>
                  </a:cubicBezTo>
                  <a:cubicBezTo>
                    <a:pt x="31" y="31"/>
                    <a:pt x="31" y="31"/>
                    <a:pt x="30" y="31"/>
                  </a:cubicBezTo>
                  <a:cubicBezTo>
                    <a:pt x="30" y="31"/>
                    <a:pt x="30" y="31"/>
                    <a:pt x="30" y="32"/>
                  </a:cubicBezTo>
                  <a:cubicBezTo>
                    <a:pt x="30" y="32"/>
                    <a:pt x="28" y="32"/>
                    <a:pt x="26" y="33"/>
                  </a:cubicBezTo>
                  <a:cubicBezTo>
                    <a:pt x="21" y="34"/>
                    <a:pt x="24" y="39"/>
                    <a:pt x="23" y="42"/>
                  </a:cubicBezTo>
                  <a:cubicBezTo>
                    <a:pt x="23" y="44"/>
                    <a:pt x="23" y="47"/>
                    <a:pt x="21" y="48"/>
                  </a:cubicBezTo>
                  <a:cubicBezTo>
                    <a:pt x="21" y="48"/>
                    <a:pt x="20" y="49"/>
                    <a:pt x="19" y="48"/>
                  </a:cubicBezTo>
                  <a:cubicBezTo>
                    <a:pt x="19" y="48"/>
                    <a:pt x="19" y="48"/>
                    <a:pt x="19" y="48"/>
                  </a:cubicBezTo>
                  <a:cubicBezTo>
                    <a:pt x="19" y="48"/>
                    <a:pt x="19" y="48"/>
                    <a:pt x="18" y="48"/>
                  </a:cubicBezTo>
                  <a:cubicBezTo>
                    <a:pt x="13" y="47"/>
                    <a:pt x="10" y="49"/>
                    <a:pt x="11" y="55"/>
                  </a:cubicBezTo>
                  <a:cubicBezTo>
                    <a:pt x="11" y="58"/>
                    <a:pt x="11" y="59"/>
                    <a:pt x="10" y="60"/>
                  </a:cubicBezTo>
                  <a:cubicBezTo>
                    <a:pt x="10" y="61"/>
                    <a:pt x="9" y="61"/>
                    <a:pt x="9" y="61"/>
                  </a:cubicBezTo>
                  <a:cubicBezTo>
                    <a:pt x="8" y="62"/>
                    <a:pt x="8" y="62"/>
                    <a:pt x="8" y="62"/>
                  </a:cubicBezTo>
                  <a:cubicBezTo>
                    <a:pt x="8" y="62"/>
                    <a:pt x="7" y="63"/>
                    <a:pt x="6" y="63"/>
                  </a:cubicBezTo>
                  <a:cubicBezTo>
                    <a:pt x="4" y="66"/>
                    <a:pt x="2" y="70"/>
                    <a:pt x="4" y="76"/>
                  </a:cubicBezTo>
                  <a:cubicBezTo>
                    <a:pt x="2" y="77"/>
                    <a:pt x="2" y="77"/>
                    <a:pt x="2" y="77"/>
                  </a:cubicBezTo>
                  <a:cubicBezTo>
                    <a:pt x="1" y="78"/>
                    <a:pt x="0" y="81"/>
                    <a:pt x="0" y="86"/>
                  </a:cubicBezTo>
                  <a:cubicBezTo>
                    <a:pt x="0" y="91"/>
                    <a:pt x="2" y="97"/>
                    <a:pt x="2" y="97"/>
                  </a:cubicBezTo>
                  <a:cubicBezTo>
                    <a:pt x="2" y="97"/>
                    <a:pt x="5" y="96"/>
                    <a:pt x="5" y="99"/>
                  </a:cubicBezTo>
                  <a:cubicBezTo>
                    <a:pt x="5" y="102"/>
                    <a:pt x="5" y="103"/>
                    <a:pt x="8" y="103"/>
                  </a:cubicBezTo>
                  <a:cubicBezTo>
                    <a:pt x="11" y="103"/>
                    <a:pt x="12" y="107"/>
                    <a:pt x="12" y="107"/>
                  </a:cubicBezTo>
                  <a:cubicBezTo>
                    <a:pt x="16" y="107"/>
                    <a:pt x="19" y="114"/>
                    <a:pt x="22" y="116"/>
                  </a:cubicBezTo>
                  <a:cubicBezTo>
                    <a:pt x="24" y="119"/>
                    <a:pt x="32" y="126"/>
                    <a:pt x="34" y="120"/>
                  </a:cubicBezTo>
                  <a:cubicBezTo>
                    <a:pt x="36" y="113"/>
                    <a:pt x="43" y="106"/>
                    <a:pt x="43" y="106"/>
                  </a:cubicBezTo>
                  <a:cubicBezTo>
                    <a:pt x="46" y="112"/>
                    <a:pt x="53" y="111"/>
                    <a:pt x="53" y="111"/>
                  </a:cubicBezTo>
                  <a:cubicBezTo>
                    <a:pt x="53" y="108"/>
                    <a:pt x="56" y="106"/>
                    <a:pt x="56" y="106"/>
                  </a:cubicBezTo>
                  <a:cubicBezTo>
                    <a:pt x="56" y="106"/>
                    <a:pt x="59" y="105"/>
                    <a:pt x="66" y="105"/>
                  </a:cubicBezTo>
                  <a:cubicBezTo>
                    <a:pt x="72" y="105"/>
                    <a:pt x="73" y="101"/>
                    <a:pt x="74" y="93"/>
                  </a:cubicBezTo>
                  <a:cubicBezTo>
                    <a:pt x="75" y="85"/>
                    <a:pt x="82" y="77"/>
                    <a:pt x="88" y="77"/>
                  </a:cubicBezTo>
                  <a:cubicBezTo>
                    <a:pt x="95" y="77"/>
                    <a:pt x="99" y="73"/>
                    <a:pt x="96" y="65"/>
                  </a:cubicBezTo>
                  <a:cubicBezTo>
                    <a:pt x="94" y="58"/>
                    <a:pt x="100" y="59"/>
                    <a:pt x="106" y="62"/>
                  </a:cubicBezTo>
                  <a:cubicBezTo>
                    <a:pt x="111" y="65"/>
                    <a:pt x="120" y="60"/>
                    <a:pt x="120" y="55"/>
                  </a:cubicBezTo>
                  <a:cubicBezTo>
                    <a:pt x="120" y="50"/>
                    <a:pt x="125" y="45"/>
                    <a:pt x="128" y="44"/>
                  </a:cubicBezTo>
                  <a:cubicBezTo>
                    <a:pt x="132" y="42"/>
                    <a:pt x="134" y="35"/>
                    <a:pt x="135" y="32"/>
                  </a:cubicBezTo>
                  <a:cubicBezTo>
                    <a:pt x="135" y="30"/>
                    <a:pt x="138" y="26"/>
                    <a:pt x="142" y="26"/>
                  </a:cubicBezTo>
                  <a:cubicBezTo>
                    <a:pt x="147" y="25"/>
                    <a:pt x="148" y="25"/>
                    <a:pt x="150" y="20"/>
                  </a:cubicBezTo>
                  <a:cubicBezTo>
                    <a:pt x="152" y="16"/>
                    <a:pt x="157" y="13"/>
                    <a:pt x="157" y="13"/>
                  </a:cubicBezTo>
                  <a:cubicBezTo>
                    <a:pt x="156" y="13"/>
                    <a:pt x="155" y="12"/>
                    <a:pt x="155" y="1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62" name="Freeform 1061"/>
            <p:cNvSpPr>
              <a:spLocks/>
            </p:cNvSpPr>
            <p:nvPr/>
          </p:nvSpPr>
          <p:spPr bwMode="auto">
            <a:xfrm>
              <a:off x="4089690" y="1314206"/>
              <a:ext cx="365245" cy="376165"/>
            </a:xfrm>
            <a:custGeom>
              <a:avLst/>
              <a:gdLst>
                <a:gd name="T0" fmla="*/ 111 w 160"/>
                <a:gd name="T1" fmla="*/ 158 h 170"/>
                <a:gd name="T2" fmla="*/ 112 w 160"/>
                <a:gd name="T3" fmla="*/ 156 h 170"/>
                <a:gd name="T4" fmla="*/ 114 w 160"/>
                <a:gd name="T5" fmla="*/ 155 h 170"/>
                <a:gd name="T6" fmla="*/ 116 w 160"/>
                <a:gd name="T7" fmla="*/ 153 h 170"/>
                <a:gd name="T8" fmla="*/ 116 w 160"/>
                <a:gd name="T9" fmla="*/ 144 h 170"/>
                <a:gd name="T10" fmla="*/ 125 w 160"/>
                <a:gd name="T11" fmla="*/ 141 h 170"/>
                <a:gd name="T12" fmla="*/ 127 w 160"/>
                <a:gd name="T13" fmla="*/ 141 h 170"/>
                <a:gd name="T14" fmla="*/ 129 w 160"/>
                <a:gd name="T15" fmla="*/ 129 h 170"/>
                <a:gd name="T16" fmla="*/ 132 w 160"/>
                <a:gd name="T17" fmla="*/ 126 h 170"/>
                <a:gd name="T18" fmla="*/ 134 w 160"/>
                <a:gd name="T19" fmla="*/ 125 h 170"/>
                <a:gd name="T20" fmla="*/ 136 w 160"/>
                <a:gd name="T21" fmla="*/ 124 h 170"/>
                <a:gd name="T22" fmla="*/ 137 w 160"/>
                <a:gd name="T23" fmla="*/ 124 h 170"/>
                <a:gd name="T24" fmla="*/ 137 w 160"/>
                <a:gd name="T25" fmla="*/ 123 h 170"/>
                <a:gd name="T26" fmla="*/ 144 w 160"/>
                <a:gd name="T27" fmla="*/ 117 h 170"/>
                <a:gd name="T28" fmla="*/ 146 w 160"/>
                <a:gd name="T29" fmla="*/ 114 h 170"/>
                <a:gd name="T30" fmla="*/ 146 w 160"/>
                <a:gd name="T31" fmla="*/ 114 h 170"/>
                <a:gd name="T32" fmla="*/ 146 w 160"/>
                <a:gd name="T33" fmla="*/ 113 h 170"/>
                <a:gd name="T34" fmla="*/ 146 w 160"/>
                <a:gd name="T35" fmla="*/ 113 h 170"/>
                <a:gd name="T36" fmla="*/ 147 w 160"/>
                <a:gd name="T37" fmla="*/ 112 h 170"/>
                <a:gd name="T38" fmla="*/ 148 w 160"/>
                <a:gd name="T39" fmla="*/ 108 h 170"/>
                <a:gd name="T40" fmla="*/ 152 w 160"/>
                <a:gd name="T41" fmla="*/ 103 h 170"/>
                <a:gd name="T42" fmla="*/ 152 w 160"/>
                <a:gd name="T43" fmla="*/ 103 h 170"/>
                <a:gd name="T44" fmla="*/ 152 w 160"/>
                <a:gd name="T45" fmla="*/ 101 h 170"/>
                <a:gd name="T46" fmla="*/ 155 w 160"/>
                <a:gd name="T47" fmla="*/ 96 h 170"/>
                <a:gd name="T48" fmla="*/ 158 w 160"/>
                <a:gd name="T49" fmla="*/ 94 h 170"/>
                <a:gd name="T50" fmla="*/ 159 w 160"/>
                <a:gd name="T51" fmla="*/ 93 h 170"/>
                <a:gd name="T52" fmla="*/ 158 w 160"/>
                <a:gd name="T53" fmla="*/ 94 h 170"/>
                <a:gd name="T54" fmla="*/ 160 w 160"/>
                <a:gd name="T55" fmla="*/ 93 h 170"/>
                <a:gd name="T56" fmla="*/ 147 w 160"/>
                <a:gd name="T57" fmla="*/ 1 h 170"/>
                <a:gd name="T58" fmla="*/ 141 w 160"/>
                <a:gd name="T59" fmla="*/ 0 h 170"/>
                <a:gd name="T60" fmla="*/ 132 w 160"/>
                <a:gd name="T61" fmla="*/ 4 h 170"/>
                <a:gd name="T62" fmla="*/ 123 w 160"/>
                <a:gd name="T63" fmla="*/ 12 h 170"/>
                <a:gd name="T64" fmla="*/ 114 w 160"/>
                <a:gd name="T65" fmla="*/ 17 h 170"/>
                <a:gd name="T66" fmla="*/ 104 w 160"/>
                <a:gd name="T67" fmla="*/ 21 h 170"/>
                <a:gd name="T68" fmla="*/ 96 w 160"/>
                <a:gd name="T69" fmla="*/ 21 h 170"/>
                <a:gd name="T70" fmla="*/ 89 w 160"/>
                <a:gd name="T71" fmla="*/ 25 h 170"/>
                <a:gd name="T72" fmla="*/ 83 w 160"/>
                <a:gd name="T73" fmla="*/ 29 h 170"/>
                <a:gd name="T74" fmla="*/ 74 w 160"/>
                <a:gd name="T75" fmla="*/ 35 h 170"/>
                <a:gd name="T76" fmla="*/ 67 w 160"/>
                <a:gd name="T77" fmla="*/ 33 h 170"/>
                <a:gd name="T78" fmla="*/ 74 w 160"/>
                <a:gd name="T79" fmla="*/ 30 h 170"/>
                <a:gd name="T80" fmla="*/ 76 w 160"/>
                <a:gd name="T81" fmla="*/ 28 h 170"/>
                <a:gd name="T82" fmla="*/ 68 w 160"/>
                <a:gd name="T83" fmla="*/ 27 h 170"/>
                <a:gd name="T84" fmla="*/ 59 w 160"/>
                <a:gd name="T85" fmla="*/ 25 h 170"/>
                <a:gd name="T86" fmla="*/ 0 w 160"/>
                <a:gd name="T87" fmla="*/ 30 h 170"/>
                <a:gd name="T88" fmla="*/ 14 w 160"/>
                <a:gd name="T89" fmla="*/ 147 h 170"/>
                <a:gd name="T90" fmla="*/ 27 w 160"/>
                <a:gd name="T91" fmla="*/ 151 h 170"/>
                <a:gd name="T92" fmla="*/ 46 w 160"/>
                <a:gd name="T93" fmla="*/ 154 h 170"/>
                <a:gd name="T94" fmla="*/ 57 w 160"/>
                <a:gd name="T95" fmla="*/ 159 h 170"/>
                <a:gd name="T96" fmla="*/ 66 w 160"/>
                <a:gd name="T97" fmla="*/ 159 h 170"/>
                <a:gd name="T98" fmla="*/ 77 w 160"/>
                <a:gd name="T99" fmla="*/ 160 h 170"/>
                <a:gd name="T100" fmla="*/ 83 w 160"/>
                <a:gd name="T101" fmla="*/ 157 h 170"/>
                <a:gd name="T102" fmla="*/ 96 w 160"/>
                <a:gd name="T103" fmla="*/ 166 h 170"/>
                <a:gd name="T104" fmla="*/ 108 w 160"/>
                <a:gd name="T105" fmla="*/ 169 h 170"/>
                <a:gd name="T106" fmla="*/ 108 w 160"/>
                <a:gd name="T107" fmla="*/ 169 h 170"/>
                <a:gd name="T108" fmla="*/ 108 w 160"/>
                <a:gd name="T109" fmla="*/ 169 h 170"/>
                <a:gd name="T110" fmla="*/ 110 w 160"/>
                <a:gd name="T111" fmla="*/ 169 h 170"/>
                <a:gd name="T112" fmla="*/ 111 w 160"/>
                <a:gd name="T113" fmla="*/ 15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0" h="170">
                  <a:moveTo>
                    <a:pt x="111" y="158"/>
                  </a:moveTo>
                  <a:cubicBezTo>
                    <a:pt x="112" y="157"/>
                    <a:pt x="112" y="157"/>
                    <a:pt x="112" y="156"/>
                  </a:cubicBezTo>
                  <a:cubicBezTo>
                    <a:pt x="113" y="156"/>
                    <a:pt x="114" y="155"/>
                    <a:pt x="114" y="155"/>
                  </a:cubicBezTo>
                  <a:cubicBezTo>
                    <a:pt x="115" y="154"/>
                    <a:pt x="115" y="154"/>
                    <a:pt x="116" y="153"/>
                  </a:cubicBezTo>
                  <a:cubicBezTo>
                    <a:pt x="117" y="151"/>
                    <a:pt x="116" y="147"/>
                    <a:pt x="116" y="144"/>
                  </a:cubicBezTo>
                  <a:cubicBezTo>
                    <a:pt x="116" y="141"/>
                    <a:pt x="121" y="140"/>
                    <a:pt x="125" y="141"/>
                  </a:cubicBezTo>
                  <a:cubicBezTo>
                    <a:pt x="126" y="141"/>
                    <a:pt x="127" y="141"/>
                    <a:pt x="127" y="141"/>
                  </a:cubicBezTo>
                  <a:cubicBezTo>
                    <a:pt x="129" y="140"/>
                    <a:pt x="129" y="132"/>
                    <a:pt x="129" y="129"/>
                  </a:cubicBezTo>
                  <a:cubicBezTo>
                    <a:pt x="129" y="127"/>
                    <a:pt x="130" y="126"/>
                    <a:pt x="132" y="126"/>
                  </a:cubicBezTo>
                  <a:cubicBezTo>
                    <a:pt x="133" y="126"/>
                    <a:pt x="133" y="125"/>
                    <a:pt x="134" y="125"/>
                  </a:cubicBezTo>
                  <a:cubicBezTo>
                    <a:pt x="134" y="125"/>
                    <a:pt x="135" y="126"/>
                    <a:pt x="136" y="124"/>
                  </a:cubicBezTo>
                  <a:cubicBezTo>
                    <a:pt x="137" y="124"/>
                    <a:pt x="137" y="124"/>
                    <a:pt x="137" y="124"/>
                  </a:cubicBezTo>
                  <a:cubicBezTo>
                    <a:pt x="137" y="123"/>
                    <a:pt x="137" y="123"/>
                    <a:pt x="137" y="123"/>
                  </a:cubicBezTo>
                  <a:cubicBezTo>
                    <a:pt x="138" y="121"/>
                    <a:pt x="141" y="120"/>
                    <a:pt x="144" y="117"/>
                  </a:cubicBezTo>
                  <a:cubicBezTo>
                    <a:pt x="145" y="116"/>
                    <a:pt x="145" y="115"/>
                    <a:pt x="146" y="114"/>
                  </a:cubicBezTo>
                  <a:cubicBezTo>
                    <a:pt x="146" y="114"/>
                    <a:pt x="146" y="114"/>
                    <a:pt x="146" y="114"/>
                  </a:cubicBezTo>
                  <a:cubicBezTo>
                    <a:pt x="146" y="114"/>
                    <a:pt x="146" y="113"/>
                    <a:pt x="146" y="113"/>
                  </a:cubicBezTo>
                  <a:cubicBezTo>
                    <a:pt x="146" y="113"/>
                    <a:pt x="146" y="113"/>
                    <a:pt x="146" y="113"/>
                  </a:cubicBezTo>
                  <a:cubicBezTo>
                    <a:pt x="146" y="112"/>
                    <a:pt x="147" y="112"/>
                    <a:pt x="147" y="112"/>
                  </a:cubicBezTo>
                  <a:cubicBezTo>
                    <a:pt x="147" y="110"/>
                    <a:pt x="147" y="109"/>
                    <a:pt x="148" y="108"/>
                  </a:cubicBezTo>
                  <a:cubicBezTo>
                    <a:pt x="149" y="106"/>
                    <a:pt x="151" y="107"/>
                    <a:pt x="152" y="103"/>
                  </a:cubicBezTo>
                  <a:cubicBezTo>
                    <a:pt x="152" y="103"/>
                    <a:pt x="152" y="103"/>
                    <a:pt x="152" y="103"/>
                  </a:cubicBezTo>
                  <a:cubicBezTo>
                    <a:pt x="152" y="103"/>
                    <a:pt x="152" y="102"/>
                    <a:pt x="152" y="101"/>
                  </a:cubicBezTo>
                  <a:cubicBezTo>
                    <a:pt x="152" y="99"/>
                    <a:pt x="153" y="97"/>
                    <a:pt x="155" y="96"/>
                  </a:cubicBezTo>
                  <a:cubicBezTo>
                    <a:pt x="156" y="95"/>
                    <a:pt x="157" y="94"/>
                    <a:pt x="158" y="94"/>
                  </a:cubicBezTo>
                  <a:cubicBezTo>
                    <a:pt x="159" y="93"/>
                    <a:pt x="159" y="93"/>
                    <a:pt x="159" y="93"/>
                  </a:cubicBezTo>
                  <a:cubicBezTo>
                    <a:pt x="159" y="93"/>
                    <a:pt x="159" y="93"/>
                    <a:pt x="158" y="94"/>
                  </a:cubicBezTo>
                  <a:cubicBezTo>
                    <a:pt x="159" y="94"/>
                    <a:pt x="159" y="93"/>
                    <a:pt x="160" y="93"/>
                  </a:cubicBezTo>
                  <a:cubicBezTo>
                    <a:pt x="147" y="1"/>
                    <a:pt x="147" y="1"/>
                    <a:pt x="147" y="1"/>
                  </a:cubicBezTo>
                  <a:cubicBezTo>
                    <a:pt x="147" y="1"/>
                    <a:pt x="144" y="0"/>
                    <a:pt x="141" y="0"/>
                  </a:cubicBezTo>
                  <a:cubicBezTo>
                    <a:pt x="139" y="0"/>
                    <a:pt x="135" y="1"/>
                    <a:pt x="132" y="4"/>
                  </a:cubicBezTo>
                  <a:cubicBezTo>
                    <a:pt x="129" y="7"/>
                    <a:pt x="127" y="11"/>
                    <a:pt x="123" y="12"/>
                  </a:cubicBezTo>
                  <a:cubicBezTo>
                    <a:pt x="120" y="13"/>
                    <a:pt x="117" y="14"/>
                    <a:pt x="114" y="17"/>
                  </a:cubicBezTo>
                  <a:cubicBezTo>
                    <a:pt x="111" y="20"/>
                    <a:pt x="106" y="23"/>
                    <a:pt x="104" y="21"/>
                  </a:cubicBezTo>
                  <a:cubicBezTo>
                    <a:pt x="101" y="19"/>
                    <a:pt x="98" y="18"/>
                    <a:pt x="96" y="21"/>
                  </a:cubicBezTo>
                  <a:cubicBezTo>
                    <a:pt x="93" y="23"/>
                    <a:pt x="92" y="25"/>
                    <a:pt x="89" y="25"/>
                  </a:cubicBezTo>
                  <a:cubicBezTo>
                    <a:pt x="86" y="25"/>
                    <a:pt x="85" y="26"/>
                    <a:pt x="83" y="29"/>
                  </a:cubicBezTo>
                  <a:cubicBezTo>
                    <a:pt x="82" y="31"/>
                    <a:pt x="78" y="35"/>
                    <a:pt x="74" y="35"/>
                  </a:cubicBezTo>
                  <a:cubicBezTo>
                    <a:pt x="70" y="35"/>
                    <a:pt x="67" y="34"/>
                    <a:pt x="67" y="33"/>
                  </a:cubicBezTo>
                  <a:cubicBezTo>
                    <a:pt x="67" y="32"/>
                    <a:pt x="72" y="31"/>
                    <a:pt x="74" y="30"/>
                  </a:cubicBezTo>
                  <a:cubicBezTo>
                    <a:pt x="75" y="30"/>
                    <a:pt x="76" y="29"/>
                    <a:pt x="76" y="28"/>
                  </a:cubicBezTo>
                  <a:cubicBezTo>
                    <a:pt x="76" y="27"/>
                    <a:pt x="72" y="26"/>
                    <a:pt x="68" y="27"/>
                  </a:cubicBezTo>
                  <a:cubicBezTo>
                    <a:pt x="63" y="27"/>
                    <a:pt x="59" y="27"/>
                    <a:pt x="59" y="25"/>
                  </a:cubicBezTo>
                  <a:cubicBezTo>
                    <a:pt x="0" y="30"/>
                    <a:pt x="0" y="30"/>
                    <a:pt x="0" y="30"/>
                  </a:cubicBezTo>
                  <a:cubicBezTo>
                    <a:pt x="14" y="147"/>
                    <a:pt x="14" y="147"/>
                    <a:pt x="14" y="147"/>
                  </a:cubicBezTo>
                  <a:cubicBezTo>
                    <a:pt x="19" y="144"/>
                    <a:pt x="24" y="148"/>
                    <a:pt x="27" y="151"/>
                  </a:cubicBezTo>
                  <a:cubicBezTo>
                    <a:pt x="29" y="153"/>
                    <a:pt x="41" y="154"/>
                    <a:pt x="46" y="154"/>
                  </a:cubicBezTo>
                  <a:cubicBezTo>
                    <a:pt x="52" y="154"/>
                    <a:pt x="54" y="157"/>
                    <a:pt x="57" y="159"/>
                  </a:cubicBezTo>
                  <a:cubicBezTo>
                    <a:pt x="60" y="162"/>
                    <a:pt x="62" y="159"/>
                    <a:pt x="66" y="159"/>
                  </a:cubicBezTo>
                  <a:cubicBezTo>
                    <a:pt x="70" y="159"/>
                    <a:pt x="73" y="160"/>
                    <a:pt x="77" y="160"/>
                  </a:cubicBezTo>
                  <a:cubicBezTo>
                    <a:pt x="80" y="160"/>
                    <a:pt x="80" y="158"/>
                    <a:pt x="83" y="157"/>
                  </a:cubicBezTo>
                  <a:cubicBezTo>
                    <a:pt x="86" y="156"/>
                    <a:pt x="90" y="161"/>
                    <a:pt x="96" y="166"/>
                  </a:cubicBezTo>
                  <a:cubicBezTo>
                    <a:pt x="101" y="169"/>
                    <a:pt x="106" y="170"/>
                    <a:pt x="108" y="169"/>
                  </a:cubicBezTo>
                  <a:cubicBezTo>
                    <a:pt x="108" y="169"/>
                    <a:pt x="108" y="169"/>
                    <a:pt x="108" y="169"/>
                  </a:cubicBezTo>
                  <a:cubicBezTo>
                    <a:pt x="108" y="169"/>
                    <a:pt x="108" y="169"/>
                    <a:pt x="108" y="169"/>
                  </a:cubicBezTo>
                  <a:cubicBezTo>
                    <a:pt x="110" y="169"/>
                    <a:pt x="110" y="169"/>
                    <a:pt x="110" y="169"/>
                  </a:cubicBezTo>
                  <a:cubicBezTo>
                    <a:pt x="110" y="169"/>
                    <a:pt x="107" y="162"/>
                    <a:pt x="111" y="158"/>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63" name="Freeform 1062"/>
            <p:cNvSpPr>
              <a:spLocks/>
            </p:cNvSpPr>
            <p:nvPr/>
          </p:nvSpPr>
          <p:spPr bwMode="auto">
            <a:xfrm>
              <a:off x="4543437" y="1473667"/>
              <a:ext cx="421436" cy="207163"/>
            </a:xfrm>
            <a:custGeom>
              <a:avLst/>
              <a:gdLst>
                <a:gd name="T0" fmla="*/ 184 w 185"/>
                <a:gd name="T1" fmla="*/ 60 h 94"/>
                <a:gd name="T2" fmla="*/ 141 w 185"/>
                <a:gd name="T3" fmla="*/ 0 h 94"/>
                <a:gd name="T4" fmla="*/ 140 w 185"/>
                <a:gd name="T5" fmla="*/ 0 h 94"/>
                <a:gd name="T6" fmla="*/ 0 w 185"/>
                <a:gd name="T7" fmla="*/ 23 h 94"/>
                <a:gd name="T8" fmla="*/ 1 w 185"/>
                <a:gd name="T9" fmla="*/ 23 h 94"/>
                <a:gd name="T10" fmla="*/ 10 w 185"/>
                <a:gd name="T11" fmla="*/ 50 h 94"/>
                <a:gd name="T12" fmla="*/ 20 w 185"/>
                <a:gd name="T13" fmla="*/ 34 h 94"/>
                <a:gd name="T14" fmla="*/ 36 w 185"/>
                <a:gd name="T15" fmla="*/ 24 h 94"/>
                <a:gd name="T16" fmla="*/ 59 w 185"/>
                <a:gd name="T17" fmla="*/ 24 h 94"/>
                <a:gd name="T18" fmla="*/ 60 w 185"/>
                <a:gd name="T19" fmla="*/ 25 h 94"/>
                <a:gd name="T20" fmla="*/ 64 w 185"/>
                <a:gd name="T21" fmla="*/ 34 h 94"/>
                <a:gd name="T22" fmla="*/ 86 w 185"/>
                <a:gd name="T23" fmla="*/ 46 h 94"/>
                <a:gd name="T24" fmla="*/ 91 w 185"/>
                <a:gd name="T25" fmla="*/ 70 h 94"/>
                <a:gd name="T26" fmla="*/ 109 w 185"/>
                <a:gd name="T27" fmla="*/ 79 h 94"/>
                <a:gd name="T28" fmla="*/ 133 w 185"/>
                <a:gd name="T29" fmla="*/ 83 h 94"/>
                <a:gd name="T30" fmla="*/ 134 w 185"/>
                <a:gd name="T31" fmla="*/ 88 h 94"/>
                <a:gd name="T32" fmla="*/ 139 w 185"/>
                <a:gd name="T33" fmla="*/ 88 h 94"/>
                <a:gd name="T34" fmla="*/ 134 w 185"/>
                <a:gd name="T35" fmla="*/ 80 h 94"/>
                <a:gd name="T36" fmla="*/ 120 w 185"/>
                <a:gd name="T37" fmla="*/ 71 h 94"/>
                <a:gd name="T38" fmla="*/ 132 w 185"/>
                <a:gd name="T39" fmla="*/ 75 h 94"/>
                <a:gd name="T40" fmla="*/ 124 w 185"/>
                <a:gd name="T41" fmla="*/ 60 h 94"/>
                <a:gd name="T42" fmla="*/ 125 w 185"/>
                <a:gd name="T43" fmla="*/ 52 h 94"/>
                <a:gd name="T44" fmla="*/ 125 w 185"/>
                <a:gd name="T45" fmla="*/ 46 h 94"/>
                <a:gd name="T46" fmla="*/ 127 w 185"/>
                <a:gd name="T47" fmla="*/ 42 h 94"/>
                <a:gd name="T48" fmla="*/ 124 w 185"/>
                <a:gd name="T49" fmla="*/ 37 h 94"/>
                <a:gd name="T50" fmla="*/ 120 w 185"/>
                <a:gd name="T51" fmla="*/ 30 h 94"/>
                <a:gd name="T52" fmla="*/ 122 w 185"/>
                <a:gd name="T53" fmla="*/ 28 h 94"/>
                <a:gd name="T54" fmla="*/ 123 w 185"/>
                <a:gd name="T55" fmla="*/ 25 h 94"/>
                <a:gd name="T56" fmla="*/ 125 w 185"/>
                <a:gd name="T57" fmla="*/ 22 h 94"/>
                <a:gd name="T58" fmla="*/ 129 w 185"/>
                <a:gd name="T59" fmla="*/ 23 h 94"/>
                <a:gd name="T60" fmla="*/ 133 w 185"/>
                <a:gd name="T61" fmla="*/ 18 h 94"/>
                <a:gd name="T62" fmla="*/ 134 w 185"/>
                <a:gd name="T63" fmla="*/ 11 h 94"/>
                <a:gd name="T64" fmla="*/ 142 w 185"/>
                <a:gd name="T65" fmla="*/ 12 h 94"/>
                <a:gd name="T66" fmla="*/ 140 w 185"/>
                <a:gd name="T67" fmla="*/ 19 h 94"/>
                <a:gd name="T68" fmla="*/ 132 w 185"/>
                <a:gd name="T69" fmla="*/ 27 h 94"/>
                <a:gd name="T70" fmla="*/ 136 w 185"/>
                <a:gd name="T71" fmla="*/ 36 h 94"/>
                <a:gd name="T72" fmla="*/ 135 w 185"/>
                <a:gd name="T73" fmla="*/ 46 h 94"/>
                <a:gd name="T74" fmla="*/ 131 w 185"/>
                <a:gd name="T75" fmla="*/ 52 h 94"/>
                <a:gd name="T76" fmla="*/ 139 w 185"/>
                <a:gd name="T77" fmla="*/ 55 h 94"/>
                <a:gd name="T78" fmla="*/ 141 w 185"/>
                <a:gd name="T79" fmla="*/ 61 h 94"/>
                <a:gd name="T80" fmla="*/ 138 w 185"/>
                <a:gd name="T81" fmla="*/ 64 h 94"/>
                <a:gd name="T82" fmla="*/ 139 w 185"/>
                <a:gd name="T83" fmla="*/ 73 h 94"/>
                <a:gd name="T84" fmla="*/ 147 w 185"/>
                <a:gd name="T85" fmla="*/ 74 h 94"/>
                <a:gd name="T86" fmla="*/ 152 w 185"/>
                <a:gd name="T87" fmla="*/ 72 h 94"/>
                <a:gd name="T88" fmla="*/ 155 w 185"/>
                <a:gd name="T89" fmla="*/ 78 h 94"/>
                <a:gd name="T90" fmla="*/ 158 w 185"/>
                <a:gd name="T91" fmla="*/ 81 h 94"/>
                <a:gd name="T92" fmla="*/ 157 w 185"/>
                <a:gd name="T93" fmla="*/ 85 h 94"/>
                <a:gd name="T94" fmla="*/ 157 w 185"/>
                <a:gd name="T95" fmla="*/ 92 h 94"/>
                <a:gd name="T96" fmla="*/ 172 w 185"/>
                <a:gd name="T97" fmla="*/ 86 h 94"/>
                <a:gd name="T98" fmla="*/ 181 w 185"/>
                <a:gd name="T99" fmla="*/ 75 h 94"/>
                <a:gd name="T100" fmla="*/ 183 w 185"/>
                <a:gd name="T101" fmla="*/ 82 h 94"/>
                <a:gd name="T102" fmla="*/ 183 w 185"/>
                <a:gd name="T103" fmla="*/ 6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5" h="94">
                  <a:moveTo>
                    <a:pt x="185" y="61"/>
                  </a:moveTo>
                  <a:cubicBezTo>
                    <a:pt x="185" y="60"/>
                    <a:pt x="184" y="60"/>
                    <a:pt x="184" y="60"/>
                  </a:cubicBezTo>
                  <a:cubicBezTo>
                    <a:pt x="159" y="64"/>
                    <a:pt x="159" y="64"/>
                    <a:pt x="159" y="64"/>
                  </a:cubicBezTo>
                  <a:cubicBezTo>
                    <a:pt x="141" y="0"/>
                    <a:pt x="141" y="0"/>
                    <a:pt x="141" y="0"/>
                  </a:cubicBezTo>
                  <a:cubicBezTo>
                    <a:pt x="140" y="0"/>
                    <a:pt x="140" y="0"/>
                    <a:pt x="140" y="0"/>
                  </a:cubicBezTo>
                  <a:cubicBezTo>
                    <a:pt x="140" y="0"/>
                    <a:pt x="140" y="0"/>
                    <a:pt x="140" y="0"/>
                  </a:cubicBezTo>
                  <a:cubicBezTo>
                    <a:pt x="140" y="0"/>
                    <a:pt x="140" y="0"/>
                    <a:pt x="140" y="0"/>
                  </a:cubicBezTo>
                  <a:cubicBezTo>
                    <a:pt x="0" y="23"/>
                    <a:pt x="0" y="23"/>
                    <a:pt x="0" y="23"/>
                  </a:cubicBezTo>
                  <a:cubicBezTo>
                    <a:pt x="4" y="53"/>
                    <a:pt x="4" y="53"/>
                    <a:pt x="4" y="53"/>
                  </a:cubicBezTo>
                  <a:cubicBezTo>
                    <a:pt x="1" y="23"/>
                    <a:pt x="1" y="23"/>
                    <a:pt x="1" y="23"/>
                  </a:cubicBezTo>
                  <a:cubicBezTo>
                    <a:pt x="4" y="53"/>
                    <a:pt x="4" y="53"/>
                    <a:pt x="4" y="53"/>
                  </a:cubicBezTo>
                  <a:cubicBezTo>
                    <a:pt x="4" y="53"/>
                    <a:pt x="10" y="52"/>
                    <a:pt x="10" y="50"/>
                  </a:cubicBezTo>
                  <a:cubicBezTo>
                    <a:pt x="10" y="49"/>
                    <a:pt x="10" y="49"/>
                    <a:pt x="10" y="48"/>
                  </a:cubicBezTo>
                  <a:cubicBezTo>
                    <a:pt x="11" y="45"/>
                    <a:pt x="15" y="39"/>
                    <a:pt x="20" y="34"/>
                  </a:cubicBezTo>
                  <a:cubicBezTo>
                    <a:pt x="21" y="32"/>
                    <a:pt x="23" y="30"/>
                    <a:pt x="25" y="29"/>
                  </a:cubicBezTo>
                  <a:cubicBezTo>
                    <a:pt x="31" y="22"/>
                    <a:pt x="33" y="24"/>
                    <a:pt x="36" y="24"/>
                  </a:cubicBezTo>
                  <a:cubicBezTo>
                    <a:pt x="38" y="24"/>
                    <a:pt x="45" y="24"/>
                    <a:pt x="48" y="22"/>
                  </a:cubicBezTo>
                  <a:cubicBezTo>
                    <a:pt x="51" y="20"/>
                    <a:pt x="58" y="21"/>
                    <a:pt x="59" y="24"/>
                  </a:cubicBezTo>
                  <a:cubicBezTo>
                    <a:pt x="59" y="24"/>
                    <a:pt x="59" y="24"/>
                    <a:pt x="59" y="24"/>
                  </a:cubicBezTo>
                  <a:cubicBezTo>
                    <a:pt x="60" y="24"/>
                    <a:pt x="60" y="25"/>
                    <a:pt x="60" y="25"/>
                  </a:cubicBezTo>
                  <a:cubicBezTo>
                    <a:pt x="61" y="28"/>
                    <a:pt x="61" y="30"/>
                    <a:pt x="62" y="31"/>
                  </a:cubicBezTo>
                  <a:cubicBezTo>
                    <a:pt x="62" y="32"/>
                    <a:pt x="63" y="33"/>
                    <a:pt x="64" y="34"/>
                  </a:cubicBezTo>
                  <a:cubicBezTo>
                    <a:pt x="66" y="34"/>
                    <a:pt x="71" y="32"/>
                    <a:pt x="74" y="38"/>
                  </a:cubicBezTo>
                  <a:cubicBezTo>
                    <a:pt x="77" y="44"/>
                    <a:pt x="83" y="46"/>
                    <a:pt x="86" y="46"/>
                  </a:cubicBezTo>
                  <a:cubicBezTo>
                    <a:pt x="89" y="46"/>
                    <a:pt x="96" y="52"/>
                    <a:pt x="95" y="57"/>
                  </a:cubicBezTo>
                  <a:cubicBezTo>
                    <a:pt x="95" y="61"/>
                    <a:pt x="88" y="64"/>
                    <a:pt x="91" y="70"/>
                  </a:cubicBezTo>
                  <a:cubicBezTo>
                    <a:pt x="94" y="76"/>
                    <a:pt x="96" y="76"/>
                    <a:pt x="100" y="76"/>
                  </a:cubicBezTo>
                  <a:cubicBezTo>
                    <a:pt x="103" y="75"/>
                    <a:pt x="104" y="76"/>
                    <a:pt x="109" y="79"/>
                  </a:cubicBezTo>
                  <a:cubicBezTo>
                    <a:pt x="115" y="83"/>
                    <a:pt x="123" y="81"/>
                    <a:pt x="129" y="87"/>
                  </a:cubicBezTo>
                  <a:cubicBezTo>
                    <a:pt x="133" y="83"/>
                    <a:pt x="133" y="83"/>
                    <a:pt x="133" y="83"/>
                  </a:cubicBezTo>
                  <a:cubicBezTo>
                    <a:pt x="134" y="84"/>
                    <a:pt x="134" y="84"/>
                    <a:pt x="134" y="84"/>
                  </a:cubicBezTo>
                  <a:cubicBezTo>
                    <a:pt x="134" y="88"/>
                    <a:pt x="134" y="88"/>
                    <a:pt x="134" y="88"/>
                  </a:cubicBezTo>
                  <a:cubicBezTo>
                    <a:pt x="134" y="88"/>
                    <a:pt x="136" y="89"/>
                    <a:pt x="136" y="90"/>
                  </a:cubicBezTo>
                  <a:cubicBezTo>
                    <a:pt x="137" y="91"/>
                    <a:pt x="140" y="90"/>
                    <a:pt x="139" y="88"/>
                  </a:cubicBezTo>
                  <a:cubicBezTo>
                    <a:pt x="137" y="85"/>
                    <a:pt x="134" y="83"/>
                    <a:pt x="134" y="83"/>
                  </a:cubicBezTo>
                  <a:cubicBezTo>
                    <a:pt x="134" y="80"/>
                    <a:pt x="134" y="80"/>
                    <a:pt x="134" y="80"/>
                  </a:cubicBezTo>
                  <a:cubicBezTo>
                    <a:pt x="134" y="80"/>
                    <a:pt x="135" y="79"/>
                    <a:pt x="132" y="78"/>
                  </a:cubicBezTo>
                  <a:cubicBezTo>
                    <a:pt x="129" y="78"/>
                    <a:pt x="123" y="75"/>
                    <a:pt x="120" y="71"/>
                  </a:cubicBezTo>
                  <a:cubicBezTo>
                    <a:pt x="120" y="71"/>
                    <a:pt x="123" y="68"/>
                    <a:pt x="126" y="71"/>
                  </a:cubicBezTo>
                  <a:cubicBezTo>
                    <a:pt x="129" y="73"/>
                    <a:pt x="131" y="76"/>
                    <a:pt x="132" y="75"/>
                  </a:cubicBezTo>
                  <a:cubicBezTo>
                    <a:pt x="134" y="74"/>
                    <a:pt x="128" y="69"/>
                    <a:pt x="127" y="68"/>
                  </a:cubicBezTo>
                  <a:cubicBezTo>
                    <a:pt x="126" y="67"/>
                    <a:pt x="125" y="62"/>
                    <a:pt x="124" y="60"/>
                  </a:cubicBezTo>
                  <a:cubicBezTo>
                    <a:pt x="124" y="58"/>
                    <a:pt x="123" y="56"/>
                    <a:pt x="123" y="55"/>
                  </a:cubicBezTo>
                  <a:cubicBezTo>
                    <a:pt x="123" y="54"/>
                    <a:pt x="125" y="53"/>
                    <a:pt x="125" y="52"/>
                  </a:cubicBezTo>
                  <a:cubicBezTo>
                    <a:pt x="125" y="50"/>
                    <a:pt x="122" y="51"/>
                    <a:pt x="122" y="49"/>
                  </a:cubicBezTo>
                  <a:cubicBezTo>
                    <a:pt x="122" y="48"/>
                    <a:pt x="125" y="47"/>
                    <a:pt x="125" y="46"/>
                  </a:cubicBezTo>
                  <a:cubicBezTo>
                    <a:pt x="125" y="45"/>
                    <a:pt x="124" y="45"/>
                    <a:pt x="124" y="44"/>
                  </a:cubicBezTo>
                  <a:cubicBezTo>
                    <a:pt x="125" y="43"/>
                    <a:pt x="127" y="43"/>
                    <a:pt x="127" y="42"/>
                  </a:cubicBezTo>
                  <a:cubicBezTo>
                    <a:pt x="127" y="40"/>
                    <a:pt x="122" y="40"/>
                    <a:pt x="122" y="40"/>
                  </a:cubicBezTo>
                  <a:cubicBezTo>
                    <a:pt x="122" y="39"/>
                    <a:pt x="124" y="37"/>
                    <a:pt x="124" y="37"/>
                  </a:cubicBezTo>
                  <a:cubicBezTo>
                    <a:pt x="118" y="31"/>
                    <a:pt x="118" y="31"/>
                    <a:pt x="118" y="31"/>
                  </a:cubicBezTo>
                  <a:cubicBezTo>
                    <a:pt x="118" y="31"/>
                    <a:pt x="116" y="28"/>
                    <a:pt x="120" y="30"/>
                  </a:cubicBezTo>
                  <a:cubicBezTo>
                    <a:pt x="123" y="32"/>
                    <a:pt x="125" y="31"/>
                    <a:pt x="123" y="29"/>
                  </a:cubicBezTo>
                  <a:cubicBezTo>
                    <a:pt x="121" y="27"/>
                    <a:pt x="122" y="28"/>
                    <a:pt x="122" y="28"/>
                  </a:cubicBezTo>
                  <a:cubicBezTo>
                    <a:pt x="123" y="28"/>
                    <a:pt x="123" y="28"/>
                    <a:pt x="123" y="28"/>
                  </a:cubicBezTo>
                  <a:cubicBezTo>
                    <a:pt x="123" y="25"/>
                    <a:pt x="123" y="25"/>
                    <a:pt x="123" y="25"/>
                  </a:cubicBezTo>
                  <a:cubicBezTo>
                    <a:pt x="125" y="25"/>
                    <a:pt x="125" y="25"/>
                    <a:pt x="125" y="25"/>
                  </a:cubicBezTo>
                  <a:cubicBezTo>
                    <a:pt x="125" y="22"/>
                    <a:pt x="125" y="22"/>
                    <a:pt x="125" y="22"/>
                  </a:cubicBezTo>
                  <a:cubicBezTo>
                    <a:pt x="125" y="22"/>
                    <a:pt x="127" y="22"/>
                    <a:pt x="127" y="23"/>
                  </a:cubicBezTo>
                  <a:cubicBezTo>
                    <a:pt x="127" y="25"/>
                    <a:pt x="129" y="25"/>
                    <a:pt x="129" y="23"/>
                  </a:cubicBezTo>
                  <a:cubicBezTo>
                    <a:pt x="129" y="21"/>
                    <a:pt x="130" y="21"/>
                    <a:pt x="130" y="21"/>
                  </a:cubicBezTo>
                  <a:cubicBezTo>
                    <a:pt x="130" y="21"/>
                    <a:pt x="133" y="20"/>
                    <a:pt x="133" y="18"/>
                  </a:cubicBezTo>
                  <a:cubicBezTo>
                    <a:pt x="133" y="17"/>
                    <a:pt x="133" y="16"/>
                    <a:pt x="133" y="16"/>
                  </a:cubicBezTo>
                  <a:cubicBezTo>
                    <a:pt x="133" y="16"/>
                    <a:pt x="132" y="13"/>
                    <a:pt x="134" y="11"/>
                  </a:cubicBezTo>
                  <a:cubicBezTo>
                    <a:pt x="137" y="9"/>
                    <a:pt x="140" y="9"/>
                    <a:pt x="139" y="12"/>
                  </a:cubicBezTo>
                  <a:cubicBezTo>
                    <a:pt x="139" y="12"/>
                    <a:pt x="142" y="11"/>
                    <a:pt x="142" y="12"/>
                  </a:cubicBezTo>
                  <a:cubicBezTo>
                    <a:pt x="143" y="14"/>
                    <a:pt x="140" y="17"/>
                    <a:pt x="140" y="17"/>
                  </a:cubicBezTo>
                  <a:cubicBezTo>
                    <a:pt x="140" y="19"/>
                    <a:pt x="140" y="19"/>
                    <a:pt x="140" y="19"/>
                  </a:cubicBezTo>
                  <a:cubicBezTo>
                    <a:pt x="140" y="19"/>
                    <a:pt x="140" y="21"/>
                    <a:pt x="137" y="21"/>
                  </a:cubicBezTo>
                  <a:cubicBezTo>
                    <a:pt x="134" y="21"/>
                    <a:pt x="133" y="22"/>
                    <a:pt x="132" y="27"/>
                  </a:cubicBezTo>
                  <a:cubicBezTo>
                    <a:pt x="130" y="31"/>
                    <a:pt x="130" y="35"/>
                    <a:pt x="132" y="35"/>
                  </a:cubicBezTo>
                  <a:cubicBezTo>
                    <a:pt x="135" y="35"/>
                    <a:pt x="137" y="33"/>
                    <a:pt x="136" y="36"/>
                  </a:cubicBezTo>
                  <a:cubicBezTo>
                    <a:pt x="136" y="39"/>
                    <a:pt x="136" y="42"/>
                    <a:pt x="136" y="42"/>
                  </a:cubicBezTo>
                  <a:cubicBezTo>
                    <a:pt x="136" y="42"/>
                    <a:pt x="133" y="43"/>
                    <a:pt x="135" y="46"/>
                  </a:cubicBezTo>
                  <a:cubicBezTo>
                    <a:pt x="137" y="49"/>
                    <a:pt x="139" y="53"/>
                    <a:pt x="136" y="51"/>
                  </a:cubicBezTo>
                  <a:cubicBezTo>
                    <a:pt x="133" y="49"/>
                    <a:pt x="131" y="50"/>
                    <a:pt x="131" y="52"/>
                  </a:cubicBezTo>
                  <a:cubicBezTo>
                    <a:pt x="132" y="54"/>
                    <a:pt x="134" y="55"/>
                    <a:pt x="135" y="55"/>
                  </a:cubicBezTo>
                  <a:cubicBezTo>
                    <a:pt x="137" y="55"/>
                    <a:pt x="138" y="57"/>
                    <a:pt x="139" y="55"/>
                  </a:cubicBezTo>
                  <a:cubicBezTo>
                    <a:pt x="139" y="55"/>
                    <a:pt x="140" y="58"/>
                    <a:pt x="143" y="60"/>
                  </a:cubicBezTo>
                  <a:cubicBezTo>
                    <a:pt x="145" y="61"/>
                    <a:pt x="143" y="63"/>
                    <a:pt x="141" y="61"/>
                  </a:cubicBezTo>
                  <a:cubicBezTo>
                    <a:pt x="139" y="60"/>
                    <a:pt x="135" y="59"/>
                    <a:pt x="135" y="61"/>
                  </a:cubicBezTo>
                  <a:cubicBezTo>
                    <a:pt x="135" y="63"/>
                    <a:pt x="136" y="65"/>
                    <a:pt x="138" y="64"/>
                  </a:cubicBezTo>
                  <a:cubicBezTo>
                    <a:pt x="138" y="64"/>
                    <a:pt x="136" y="67"/>
                    <a:pt x="135" y="69"/>
                  </a:cubicBezTo>
                  <a:cubicBezTo>
                    <a:pt x="135" y="70"/>
                    <a:pt x="136" y="72"/>
                    <a:pt x="139" y="73"/>
                  </a:cubicBezTo>
                  <a:cubicBezTo>
                    <a:pt x="141" y="74"/>
                    <a:pt x="145" y="76"/>
                    <a:pt x="146" y="78"/>
                  </a:cubicBezTo>
                  <a:cubicBezTo>
                    <a:pt x="147" y="74"/>
                    <a:pt x="147" y="74"/>
                    <a:pt x="147" y="74"/>
                  </a:cubicBezTo>
                  <a:cubicBezTo>
                    <a:pt x="147" y="74"/>
                    <a:pt x="149" y="72"/>
                    <a:pt x="149" y="73"/>
                  </a:cubicBezTo>
                  <a:cubicBezTo>
                    <a:pt x="149" y="73"/>
                    <a:pt x="151" y="72"/>
                    <a:pt x="152" y="72"/>
                  </a:cubicBezTo>
                  <a:cubicBezTo>
                    <a:pt x="153" y="73"/>
                    <a:pt x="152" y="75"/>
                    <a:pt x="153" y="75"/>
                  </a:cubicBezTo>
                  <a:cubicBezTo>
                    <a:pt x="153" y="76"/>
                    <a:pt x="156" y="77"/>
                    <a:pt x="155" y="78"/>
                  </a:cubicBezTo>
                  <a:cubicBezTo>
                    <a:pt x="153" y="80"/>
                    <a:pt x="152" y="81"/>
                    <a:pt x="152" y="81"/>
                  </a:cubicBezTo>
                  <a:cubicBezTo>
                    <a:pt x="158" y="81"/>
                    <a:pt x="158" y="81"/>
                    <a:pt x="158" y="81"/>
                  </a:cubicBezTo>
                  <a:cubicBezTo>
                    <a:pt x="158" y="81"/>
                    <a:pt x="159" y="82"/>
                    <a:pt x="158" y="83"/>
                  </a:cubicBezTo>
                  <a:cubicBezTo>
                    <a:pt x="156" y="84"/>
                    <a:pt x="155" y="85"/>
                    <a:pt x="157" y="85"/>
                  </a:cubicBezTo>
                  <a:cubicBezTo>
                    <a:pt x="159" y="85"/>
                    <a:pt x="160" y="86"/>
                    <a:pt x="159" y="88"/>
                  </a:cubicBezTo>
                  <a:cubicBezTo>
                    <a:pt x="157" y="89"/>
                    <a:pt x="155" y="91"/>
                    <a:pt x="157" y="92"/>
                  </a:cubicBezTo>
                  <a:cubicBezTo>
                    <a:pt x="158" y="93"/>
                    <a:pt x="158" y="94"/>
                    <a:pt x="162" y="91"/>
                  </a:cubicBezTo>
                  <a:cubicBezTo>
                    <a:pt x="166" y="89"/>
                    <a:pt x="170" y="87"/>
                    <a:pt x="172" y="86"/>
                  </a:cubicBezTo>
                  <a:cubicBezTo>
                    <a:pt x="174" y="86"/>
                    <a:pt x="177" y="84"/>
                    <a:pt x="178" y="79"/>
                  </a:cubicBezTo>
                  <a:cubicBezTo>
                    <a:pt x="179" y="75"/>
                    <a:pt x="182" y="70"/>
                    <a:pt x="181" y="75"/>
                  </a:cubicBezTo>
                  <a:cubicBezTo>
                    <a:pt x="180" y="79"/>
                    <a:pt x="181" y="83"/>
                    <a:pt x="181" y="83"/>
                  </a:cubicBezTo>
                  <a:cubicBezTo>
                    <a:pt x="183" y="82"/>
                    <a:pt x="183" y="82"/>
                    <a:pt x="183" y="82"/>
                  </a:cubicBezTo>
                  <a:cubicBezTo>
                    <a:pt x="184" y="67"/>
                    <a:pt x="184" y="67"/>
                    <a:pt x="184" y="67"/>
                  </a:cubicBezTo>
                  <a:cubicBezTo>
                    <a:pt x="184" y="67"/>
                    <a:pt x="183" y="66"/>
                    <a:pt x="183" y="65"/>
                  </a:cubicBezTo>
                  <a:cubicBezTo>
                    <a:pt x="183" y="63"/>
                    <a:pt x="185" y="63"/>
                    <a:pt x="185" y="6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64" name="Freeform 1063"/>
            <p:cNvSpPr>
              <a:spLocks/>
            </p:cNvSpPr>
            <p:nvPr/>
          </p:nvSpPr>
          <p:spPr bwMode="auto">
            <a:xfrm>
              <a:off x="2979908" y="662733"/>
              <a:ext cx="695370" cy="571062"/>
            </a:xfrm>
            <a:custGeom>
              <a:avLst/>
              <a:gdLst>
                <a:gd name="T0" fmla="*/ 245 w 305"/>
                <a:gd name="T1" fmla="*/ 44 h 258"/>
                <a:gd name="T2" fmla="*/ 224 w 305"/>
                <a:gd name="T3" fmla="*/ 39 h 258"/>
                <a:gd name="T4" fmla="*/ 212 w 305"/>
                <a:gd name="T5" fmla="*/ 37 h 258"/>
                <a:gd name="T6" fmla="*/ 210 w 305"/>
                <a:gd name="T7" fmla="*/ 25 h 258"/>
                <a:gd name="T8" fmla="*/ 201 w 305"/>
                <a:gd name="T9" fmla="*/ 29 h 258"/>
                <a:gd name="T10" fmla="*/ 175 w 305"/>
                <a:gd name="T11" fmla="*/ 23 h 258"/>
                <a:gd name="T12" fmla="*/ 148 w 305"/>
                <a:gd name="T13" fmla="*/ 17 h 258"/>
                <a:gd name="T14" fmla="*/ 139 w 305"/>
                <a:gd name="T15" fmla="*/ 11 h 258"/>
                <a:gd name="T16" fmla="*/ 133 w 305"/>
                <a:gd name="T17" fmla="*/ 10 h 258"/>
                <a:gd name="T18" fmla="*/ 68 w 305"/>
                <a:gd name="T19" fmla="*/ 4 h 258"/>
                <a:gd name="T20" fmla="*/ 71 w 305"/>
                <a:gd name="T21" fmla="*/ 4 h 258"/>
                <a:gd name="T22" fmla="*/ 66 w 305"/>
                <a:gd name="T23" fmla="*/ 15 h 258"/>
                <a:gd name="T24" fmla="*/ 67 w 305"/>
                <a:gd name="T25" fmla="*/ 18 h 258"/>
                <a:gd name="T26" fmla="*/ 69 w 305"/>
                <a:gd name="T27" fmla="*/ 20 h 258"/>
                <a:gd name="T28" fmla="*/ 68 w 305"/>
                <a:gd name="T29" fmla="*/ 26 h 258"/>
                <a:gd name="T30" fmla="*/ 72 w 305"/>
                <a:gd name="T31" fmla="*/ 33 h 258"/>
                <a:gd name="T32" fmla="*/ 72 w 305"/>
                <a:gd name="T33" fmla="*/ 37 h 258"/>
                <a:gd name="T34" fmla="*/ 73 w 305"/>
                <a:gd name="T35" fmla="*/ 42 h 258"/>
                <a:gd name="T36" fmla="*/ 74 w 305"/>
                <a:gd name="T37" fmla="*/ 44 h 258"/>
                <a:gd name="T38" fmla="*/ 76 w 305"/>
                <a:gd name="T39" fmla="*/ 51 h 258"/>
                <a:gd name="T40" fmla="*/ 80 w 305"/>
                <a:gd name="T41" fmla="*/ 63 h 258"/>
                <a:gd name="T42" fmla="*/ 83 w 305"/>
                <a:gd name="T43" fmla="*/ 95 h 258"/>
                <a:gd name="T44" fmla="*/ 86 w 305"/>
                <a:gd name="T45" fmla="*/ 104 h 258"/>
                <a:gd name="T46" fmla="*/ 85 w 305"/>
                <a:gd name="T47" fmla="*/ 131 h 258"/>
                <a:gd name="T48" fmla="*/ 85 w 305"/>
                <a:gd name="T49" fmla="*/ 161 h 258"/>
                <a:gd name="T50" fmla="*/ 87 w 305"/>
                <a:gd name="T51" fmla="*/ 257 h 258"/>
                <a:gd name="T52" fmla="*/ 260 w 305"/>
                <a:gd name="T53" fmla="*/ 252 h 258"/>
                <a:gd name="T54" fmla="*/ 256 w 305"/>
                <a:gd name="T55" fmla="*/ 241 h 258"/>
                <a:gd name="T56" fmla="*/ 247 w 305"/>
                <a:gd name="T57" fmla="*/ 229 h 258"/>
                <a:gd name="T58" fmla="*/ 225 w 305"/>
                <a:gd name="T59" fmla="*/ 213 h 258"/>
                <a:gd name="T60" fmla="*/ 212 w 305"/>
                <a:gd name="T61" fmla="*/ 201 h 258"/>
                <a:gd name="T62" fmla="*/ 211 w 305"/>
                <a:gd name="T63" fmla="*/ 180 h 258"/>
                <a:gd name="T64" fmla="*/ 208 w 305"/>
                <a:gd name="T65" fmla="*/ 151 h 258"/>
                <a:gd name="T66" fmla="*/ 226 w 305"/>
                <a:gd name="T67" fmla="*/ 140 h 258"/>
                <a:gd name="T68" fmla="*/ 230 w 305"/>
                <a:gd name="T69" fmla="*/ 113 h 258"/>
                <a:gd name="T70" fmla="*/ 237 w 305"/>
                <a:gd name="T71" fmla="*/ 95 h 258"/>
                <a:gd name="T72" fmla="*/ 269 w 305"/>
                <a:gd name="T73" fmla="*/ 65 h 258"/>
                <a:gd name="T74" fmla="*/ 305 w 305"/>
                <a:gd name="T75" fmla="*/ 4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5" h="258">
                  <a:moveTo>
                    <a:pt x="287" y="40"/>
                  </a:moveTo>
                  <a:cubicBezTo>
                    <a:pt x="272" y="40"/>
                    <a:pt x="266" y="47"/>
                    <a:pt x="245" y="44"/>
                  </a:cubicBezTo>
                  <a:cubicBezTo>
                    <a:pt x="245" y="44"/>
                    <a:pt x="244" y="46"/>
                    <a:pt x="239" y="44"/>
                  </a:cubicBezTo>
                  <a:cubicBezTo>
                    <a:pt x="235" y="41"/>
                    <a:pt x="226" y="36"/>
                    <a:pt x="224" y="39"/>
                  </a:cubicBezTo>
                  <a:cubicBezTo>
                    <a:pt x="222" y="42"/>
                    <a:pt x="220" y="40"/>
                    <a:pt x="219" y="39"/>
                  </a:cubicBezTo>
                  <a:cubicBezTo>
                    <a:pt x="218" y="37"/>
                    <a:pt x="215" y="37"/>
                    <a:pt x="212" y="37"/>
                  </a:cubicBezTo>
                  <a:cubicBezTo>
                    <a:pt x="209" y="37"/>
                    <a:pt x="208" y="36"/>
                    <a:pt x="211" y="34"/>
                  </a:cubicBezTo>
                  <a:cubicBezTo>
                    <a:pt x="214" y="31"/>
                    <a:pt x="214" y="29"/>
                    <a:pt x="210" y="25"/>
                  </a:cubicBezTo>
                  <a:cubicBezTo>
                    <a:pt x="206" y="21"/>
                    <a:pt x="205" y="23"/>
                    <a:pt x="206" y="26"/>
                  </a:cubicBezTo>
                  <a:cubicBezTo>
                    <a:pt x="206" y="26"/>
                    <a:pt x="202" y="28"/>
                    <a:pt x="201" y="29"/>
                  </a:cubicBezTo>
                  <a:cubicBezTo>
                    <a:pt x="200" y="30"/>
                    <a:pt x="198" y="29"/>
                    <a:pt x="198" y="29"/>
                  </a:cubicBezTo>
                  <a:cubicBezTo>
                    <a:pt x="198" y="29"/>
                    <a:pt x="188" y="23"/>
                    <a:pt x="175" y="23"/>
                  </a:cubicBezTo>
                  <a:cubicBezTo>
                    <a:pt x="175" y="23"/>
                    <a:pt x="169" y="19"/>
                    <a:pt x="163" y="19"/>
                  </a:cubicBezTo>
                  <a:cubicBezTo>
                    <a:pt x="158" y="19"/>
                    <a:pt x="152" y="20"/>
                    <a:pt x="148" y="17"/>
                  </a:cubicBezTo>
                  <a:cubicBezTo>
                    <a:pt x="144" y="13"/>
                    <a:pt x="143" y="12"/>
                    <a:pt x="142" y="12"/>
                  </a:cubicBezTo>
                  <a:cubicBezTo>
                    <a:pt x="142" y="11"/>
                    <a:pt x="139" y="11"/>
                    <a:pt x="139" y="11"/>
                  </a:cubicBezTo>
                  <a:cubicBezTo>
                    <a:pt x="139" y="11"/>
                    <a:pt x="137" y="6"/>
                    <a:pt x="135" y="6"/>
                  </a:cubicBezTo>
                  <a:cubicBezTo>
                    <a:pt x="133" y="10"/>
                    <a:pt x="133" y="10"/>
                    <a:pt x="133" y="10"/>
                  </a:cubicBezTo>
                  <a:cubicBezTo>
                    <a:pt x="133" y="10"/>
                    <a:pt x="130" y="7"/>
                    <a:pt x="127" y="2"/>
                  </a:cubicBezTo>
                  <a:cubicBezTo>
                    <a:pt x="68" y="4"/>
                    <a:pt x="68" y="4"/>
                    <a:pt x="68" y="4"/>
                  </a:cubicBezTo>
                  <a:cubicBezTo>
                    <a:pt x="68" y="4"/>
                    <a:pt x="39" y="2"/>
                    <a:pt x="0" y="0"/>
                  </a:cubicBezTo>
                  <a:cubicBezTo>
                    <a:pt x="34" y="3"/>
                    <a:pt x="63" y="4"/>
                    <a:pt x="71" y="4"/>
                  </a:cubicBezTo>
                  <a:cubicBezTo>
                    <a:pt x="71" y="4"/>
                    <a:pt x="70" y="9"/>
                    <a:pt x="68" y="12"/>
                  </a:cubicBezTo>
                  <a:cubicBezTo>
                    <a:pt x="68" y="13"/>
                    <a:pt x="67" y="14"/>
                    <a:pt x="66" y="15"/>
                  </a:cubicBezTo>
                  <a:cubicBezTo>
                    <a:pt x="66" y="15"/>
                    <a:pt x="66" y="15"/>
                    <a:pt x="66" y="15"/>
                  </a:cubicBezTo>
                  <a:cubicBezTo>
                    <a:pt x="65" y="17"/>
                    <a:pt x="66" y="17"/>
                    <a:pt x="67" y="18"/>
                  </a:cubicBezTo>
                  <a:cubicBezTo>
                    <a:pt x="68" y="18"/>
                    <a:pt x="68" y="18"/>
                    <a:pt x="68" y="19"/>
                  </a:cubicBezTo>
                  <a:cubicBezTo>
                    <a:pt x="69" y="19"/>
                    <a:pt x="69" y="20"/>
                    <a:pt x="69" y="20"/>
                  </a:cubicBezTo>
                  <a:cubicBezTo>
                    <a:pt x="69" y="21"/>
                    <a:pt x="68" y="21"/>
                    <a:pt x="68" y="22"/>
                  </a:cubicBezTo>
                  <a:cubicBezTo>
                    <a:pt x="68" y="23"/>
                    <a:pt x="68" y="25"/>
                    <a:pt x="68" y="26"/>
                  </a:cubicBezTo>
                  <a:cubicBezTo>
                    <a:pt x="68" y="26"/>
                    <a:pt x="68" y="26"/>
                    <a:pt x="68" y="26"/>
                  </a:cubicBezTo>
                  <a:cubicBezTo>
                    <a:pt x="70" y="27"/>
                    <a:pt x="72" y="30"/>
                    <a:pt x="72" y="33"/>
                  </a:cubicBezTo>
                  <a:cubicBezTo>
                    <a:pt x="72" y="34"/>
                    <a:pt x="72" y="35"/>
                    <a:pt x="72" y="35"/>
                  </a:cubicBezTo>
                  <a:cubicBezTo>
                    <a:pt x="72" y="36"/>
                    <a:pt x="72" y="36"/>
                    <a:pt x="72" y="37"/>
                  </a:cubicBezTo>
                  <a:cubicBezTo>
                    <a:pt x="71" y="39"/>
                    <a:pt x="71" y="40"/>
                    <a:pt x="72" y="40"/>
                  </a:cubicBezTo>
                  <a:cubicBezTo>
                    <a:pt x="72" y="41"/>
                    <a:pt x="73" y="41"/>
                    <a:pt x="73" y="42"/>
                  </a:cubicBezTo>
                  <a:cubicBezTo>
                    <a:pt x="74" y="43"/>
                    <a:pt x="74" y="43"/>
                    <a:pt x="74" y="44"/>
                  </a:cubicBezTo>
                  <a:cubicBezTo>
                    <a:pt x="74" y="44"/>
                    <a:pt x="74" y="44"/>
                    <a:pt x="74" y="44"/>
                  </a:cubicBezTo>
                  <a:cubicBezTo>
                    <a:pt x="75" y="45"/>
                    <a:pt x="76" y="44"/>
                    <a:pt x="76" y="46"/>
                  </a:cubicBezTo>
                  <a:cubicBezTo>
                    <a:pt x="76" y="47"/>
                    <a:pt x="76" y="51"/>
                    <a:pt x="76" y="51"/>
                  </a:cubicBezTo>
                  <a:cubicBezTo>
                    <a:pt x="76" y="51"/>
                    <a:pt x="77" y="52"/>
                    <a:pt x="78" y="54"/>
                  </a:cubicBezTo>
                  <a:cubicBezTo>
                    <a:pt x="79" y="57"/>
                    <a:pt x="80" y="61"/>
                    <a:pt x="80" y="63"/>
                  </a:cubicBezTo>
                  <a:cubicBezTo>
                    <a:pt x="80" y="68"/>
                    <a:pt x="81" y="84"/>
                    <a:pt x="82" y="89"/>
                  </a:cubicBezTo>
                  <a:cubicBezTo>
                    <a:pt x="82" y="91"/>
                    <a:pt x="83" y="93"/>
                    <a:pt x="83" y="95"/>
                  </a:cubicBezTo>
                  <a:cubicBezTo>
                    <a:pt x="84" y="98"/>
                    <a:pt x="85" y="101"/>
                    <a:pt x="85" y="103"/>
                  </a:cubicBezTo>
                  <a:cubicBezTo>
                    <a:pt x="85" y="103"/>
                    <a:pt x="86" y="103"/>
                    <a:pt x="86" y="104"/>
                  </a:cubicBezTo>
                  <a:cubicBezTo>
                    <a:pt x="88" y="109"/>
                    <a:pt x="86" y="115"/>
                    <a:pt x="86" y="119"/>
                  </a:cubicBezTo>
                  <a:cubicBezTo>
                    <a:pt x="86" y="121"/>
                    <a:pt x="85" y="126"/>
                    <a:pt x="85" y="131"/>
                  </a:cubicBezTo>
                  <a:cubicBezTo>
                    <a:pt x="85" y="135"/>
                    <a:pt x="85" y="138"/>
                    <a:pt x="86" y="142"/>
                  </a:cubicBezTo>
                  <a:cubicBezTo>
                    <a:pt x="88" y="145"/>
                    <a:pt x="85" y="155"/>
                    <a:pt x="85" y="161"/>
                  </a:cubicBezTo>
                  <a:cubicBezTo>
                    <a:pt x="84" y="167"/>
                    <a:pt x="88" y="172"/>
                    <a:pt x="88" y="172"/>
                  </a:cubicBezTo>
                  <a:cubicBezTo>
                    <a:pt x="87" y="257"/>
                    <a:pt x="87" y="257"/>
                    <a:pt x="87" y="257"/>
                  </a:cubicBezTo>
                  <a:cubicBezTo>
                    <a:pt x="262" y="258"/>
                    <a:pt x="262" y="258"/>
                    <a:pt x="262" y="258"/>
                  </a:cubicBezTo>
                  <a:cubicBezTo>
                    <a:pt x="262" y="258"/>
                    <a:pt x="262" y="254"/>
                    <a:pt x="260" y="252"/>
                  </a:cubicBezTo>
                  <a:cubicBezTo>
                    <a:pt x="259" y="251"/>
                    <a:pt x="259" y="250"/>
                    <a:pt x="260" y="247"/>
                  </a:cubicBezTo>
                  <a:cubicBezTo>
                    <a:pt x="260" y="245"/>
                    <a:pt x="262" y="242"/>
                    <a:pt x="256" y="241"/>
                  </a:cubicBezTo>
                  <a:cubicBezTo>
                    <a:pt x="251" y="240"/>
                    <a:pt x="253" y="238"/>
                    <a:pt x="253" y="236"/>
                  </a:cubicBezTo>
                  <a:cubicBezTo>
                    <a:pt x="253" y="234"/>
                    <a:pt x="253" y="231"/>
                    <a:pt x="247" y="229"/>
                  </a:cubicBezTo>
                  <a:cubicBezTo>
                    <a:pt x="240" y="227"/>
                    <a:pt x="238" y="226"/>
                    <a:pt x="237" y="223"/>
                  </a:cubicBezTo>
                  <a:cubicBezTo>
                    <a:pt x="237" y="220"/>
                    <a:pt x="233" y="212"/>
                    <a:pt x="225" y="213"/>
                  </a:cubicBezTo>
                  <a:cubicBezTo>
                    <a:pt x="218" y="213"/>
                    <a:pt x="219" y="211"/>
                    <a:pt x="217" y="207"/>
                  </a:cubicBezTo>
                  <a:cubicBezTo>
                    <a:pt x="215" y="204"/>
                    <a:pt x="213" y="202"/>
                    <a:pt x="212" y="201"/>
                  </a:cubicBezTo>
                  <a:cubicBezTo>
                    <a:pt x="210" y="201"/>
                    <a:pt x="207" y="197"/>
                    <a:pt x="207" y="192"/>
                  </a:cubicBezTo>
                  <a:cubicBezTo>
                    <a:pt x="207" y="188"/>
                    <a:pt x="208" y="184"/>
                    <a:pt x="211" y="180"/>
                  </a:cubicBezTo>
                  <a:cubicBezTo>
                    <a:pt x="214" y="177"/>
                    <a:pt x="212" y="171"/>
                    <a:pt x="211" y="169"/>
                  </a:cubicBezTo>
                  <a:cubicBezTo>
                    <a:pt x="209" y="167"/>
                    <a:pt x="211" y="158"/>
                    <a:pt x="208" y="151"/>
                  </a:cubicBezTo>
                  <a:cubicBezTo>
                    <a:pt x="208" y="151"/>
                    <a:pt x="215" y="152"/>
                    <a:pt x="219" y="148"/>
                  </a:cubicBezTo>
                  <a:cubicBezTo>
                    <a:pt x="223" y="144"/>
                    <a:pt x="226" y="140"/>
                    <a:pt x="226" y="140"/>
                  </a:cubicBezTo>
                  <a:cubicBezTo>
                    <a:pt x="227" y="113"/>
                    <a:pt x="227" y="113"/>
                    <a:pt x="227" y="113"/>
                  </a:cubicBezTo>
                  <a:cubicBezTo>
                    <a:pt x="230" y="113"/>
                    <a:pt x="230" y="113"/>
                    <a:pt x="230" y="113"/>
                  </a:cubicBezTo>
                  <a:cubicBezTo>
                    <a:pt x="230" y="113"/>
                    <a:pt x="229" y="113"/>
                    <a:pt x="231" y="108"/>
                  </a:cubicBezTo>
                  <a:cubicBezTo>
                    <a:pt x="232" y="104"/>
                    <a:pt x="230" y="98"/>
                    <a:pt x="237" y="95"/>
                  </a:cubicBezTo>
                  <a:cubicBezTo>
                    <a:pt x="244" y="91"/>
                    <a:pt x="251" y="89"/>
                    <a:pt x="253" y="83"/>
                  </a:cubicBezTo>
                  <a:cubicBezTo>
                    <a:pt x="255" y="76"/>
                    <a:pt x="261" y="71"/>
                    <a:pt x="269" y="65"/>
                  </a:cubicBezTo>
                  <a:cubicBezTo>
                    <a:pt x="277" y="60"/>
                    <a:pt x="278" y="57"/>
                    <a:pt x="289" y="53"/>
                  </a:cubicBezTo>
                  <a:cubicBezTo>
                    <a:pt x="300" y="49"/>
                    <a:pt x="305" y="49"/>
                    <a:pt x="305" y="45"/>
                  </a:cubicBezTo>
                  <a:cubicBezTo>
                    <a:pt x="305" y="45"/>
                    <a:pt x="301" y="39"/>
                    <a:pt x="287" y="40"/>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65" name="Freeform 1064"/>
            <p:cNvSpPr>
              <a:spLocks/>
            </p:cNvSpPr>
            <p:nvPr/>
          </p:nvSpPr>
          <p:spPr bwMode="auto">
            <a:xfrm>
              <a:off x="1783028" y="485553"/>
              <a:ext cx="885017" cy="562884"/>
            </a:xfrm>
            <a:custGeom>
              <a:avLst/>
              <a:gdLst>
                <a:gd name="T0" fmla="*/ 0 w 388"/>
                <a:gd name="T1" fmla="*/ 0 h 254"/>
                <a:gd name="T2" fmla="*/ 28 w 388"/>
                <a:gd name="T3" fmla="*/ 7 h 254"/>
                <a:gd name="T4" fmla="*/ 23 w 388"/>
                <a:gd name="T5" fmla="*/ 23 h 254"/>
                <a:gd name="T6" fmla="*/ 23 w 388"/>
                <a:gd name="T7" fmla="*/ 23 h 254"/>
                <a:gd name="T8" fmla="*/ 18 w 388"/>
                <a:gd name="T9" fmla="*/ 41 h 254"/>
                <a:gd name="T10" fmla="*/ 19 w 388"/>
                <a:gd name="T11" fmla="*/ 48 h 254"/>
                <a:gd name="T12" fmla="*/ 28 w 388"/>
                <a:gd name="T13" fmla="*/ 64 h 254"/>
                <a:gd name="T14" fmla="*/ 34 w 388"/>
                <a:gd name="T15" fmla="*/ 70 h 254"/>
                <a:gd name="T16" fmla="*/ 39 w 388"/>
                <a:gd name="T17" fmla="*/ 81 h 254"/>
                <a:gd name="T18" fmla="*/ 40 w 388"/>
                <a:gd name="T19" fmla="*/ 83 h 254"/>
                <a:gd name="T20" fmla="*/ 41 w 388"/>
                <a:gd name="T21" fmla="*/ 99 h 254"/>
                <a:gd name="T22" fmla="*/ 47 w 388"/>
                <a:gd name="T23" fmla="*/ 108 h 254"/>
                <a:gd name="T24" fmla="*/ 46 w 388"/>
                <a:gd name="T25" fmla="*/ 111 h 254"/>
                <a:gd name="T26" fmla="*/ 51 w 388"/>
                <a:gd name="T27" fmla="*/ 135 h 254"/>
                <a:gd name="T28" fmla="*/ 41 w 388"/>
                <a:gd name="T29" fmla="*/ 149 h 254"/>
                <a:gd name="T30" fmla="*/ 41 w 388"/>
                <a:gd name="T31" fmla="*/ 157 h 254"/>
                <a:gd name="T32" fmla="*/ 40 w 388"/>
                <a:gd name="T33" fmla="*/ 161 h 254"/>
                <a:gd name="T34" fmla="*/ 44 w 388"/>
                <a:gd name="T35" fmla="*/ 166 h 254"/>
                <a:gd name="T36" fmla="*/ 51 w 388"/>
                <a:gd name="T37" fmla="*/ 163 h 254"/>
                <a:gd name="T38" fmla="*/ 50 w 388"/>
                <a:gd name="T39" fmla="*/ 174 h 254"/>
                <a:gd name="T40" fmla="*/ 54 w 388"/>
                <a:gd name="T41" fmla="*/ 197 h 254"/>
                <a:gd name="T42" fmla="*/ 57 w 388"/>
                <a:gd name="T43" fmla="*/ 201 h 254"/>
                <a:gd name="T44" fmla="*/ 63 w 388"/>
                <a:gd name="T45" fmla="*/ 211 h 254"/>
                <a:gd name="T46" fmla="*/ 63 w 388"/>
                <a:gd name="T47" fmla="*/ 213 h 254"/>
                <a:gd name="T48" fmla="*/ 66 w 388"/>
                <a:gd name="T49" fmla="*/ 220 h 254"/>
                <a:gd name="T50" fmla="*/ 71 w 388"/>
                <a:gd name="T51" fmla="*/ 226 h 254"/>
                <a:gd name="T52" fmla="*/ 97 w 388"/>
                <a:gd name="T53" fmla="*/ 231 h 254"/>
                <a:gd name="T54" fmla="*/ 103 w 388"/>
                <a:gd name="T55" fmla="*/ 234 h 254"/>
                <a:gd name="T56" fmla="*/ 113 w 388"/>
                <a:gd name="T57" fmla="*/ 237 h 254"/>
                <a:gd name="T58" fmla="*/ 122 w 388"/>
                <a:gd name="T59" fmla="*/ 237 h 254"/>
                <a:gd name="T60" fmla="*/ 125 w 388"/>
                <a:gd name="T61" fmla="*/ 241 h 254"/>
                <a:gd name="T62" fmla="*/ 125 w 388"/>
                <a:gd name="T63" fmla="*/ 242 h 254"/>
                <a:gd name="T64" fmla="*/ 127 w 388"/>
                <a:gd name="T65" fmla="*/ 243 h 254"/>
                <a:gd name="T66" fmla="*/ 127 w 388"/>
                <a:gd name="T67" fmla="*/ 243 h 254"/>
                <a:gd name="T68" fmla="*/ 128 w 388"/>
                <a:gd name="T69" fmla="*/ 243 h 254"/>
                <a:gd name="T70" fmla="*/ 142 w 388"/>
                <a:gd name="T71" fmla="*/ 219 h 254"/>
                <a:gd name="T72" fmla="*/ 364 w 388"/>
                <a:gd name="T73" fmla="*/ 253 h 254"/>
                <a:gd name="T74" fmla="*/ 364 w 388"/>
                <a:gd name="T75" fmla="*/ 253 h 254"/>
                <a:gd name="T76" fmla="*/ 370 w 388"/>
                <a:gd name="T77" fmla="*/ 208 h 254"/>
                <a:gd name="T78" fmla="*/ 370 w 388"/>
                <a:gd name="T79" fmla="*/ 208 h 254"/>
                <a:gd name="T80" fmla="*/ 370 w 388"/>
                <a:gd name="T81" fmla="*/ 208 h 254"/>
                <a:gd name="T82" fmla="*/ 29 w 388"/>
                <a:gd name="T83" fmla="*/ 7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8" h="254">
                  <a:moveTo>
                    <a:pt x="29" y="7"/>
                  </a:moveTo>
                  <a:cubicBezTo>
                    <a:pt x="0" y="0"/>
                    <a:pt x="0" y="0"/>
                    <a:pt x="0" y="0"/>
                  </a:cubicBezTo>
                  <a:cubicBezTo>
                    <a:pt x="8" y="3"/>
                    <a:pt x="8" y="3"/>
                    <a:pt x="8" y="3"/>
                  </a:cubicBezTo>
                  <a:cubicBezTo>
                    <a:pt x="28" y="7"/>
                    <a:pt x="28" y="7"/>
                    <a:pt x="28" y="7"/>
                  </a:cubicBezTo>
                  <a:cubicBezTo>
                    <a:pt x="28" y="7"/>
                    <a:pt x="24" y="17"/>
                    <a:pt x="23" y="22"/>
                  </a:cubicBezTo>
                  <a:cubicBezTo>
                    <a:pt x="23" y="23"/>
                    <a:pt x="23" y="23"/>
                    <a:pt x="23" y="23"/>
                  </a:cubicBezTo>
                  <a:cubicBezTo>
                    <a:pt x="25" y="16"/>
                    <a:pt x="28" y="7"/>
                    <a:pt x="28" y="7"/>
                  </a:cubicBezTo>
                  <a:cubicBezTo>
                    <a:pt x="28" y="7"/>
                    <a:pt x="25" y="16"/>
                    <a:pt x="23" y="23"/>
                  </a:cubicBezTo>
                  <a:cubicBezTo>
                    <a:pt x="23" y="25"/>
                    <a:pt x="22" y="28"/>
                    <a:pt x="22" y="30"/>
                  </a:cubicBezTo>
                  <a:cubicBezTo>
                    <a:pt x="22" y="34"/>
                    <a:pt x="18" y="40"/>
                    <a:pt x="18" y="41"/>
                  </a:cubicBezTo>
                  <a:cubicBezTo>
                    <a:pt x="17" y="42"/>
                    <a:pt x="17" y="43"/>
                    <a:pt x="17" y="43"/>
                  </a:cubicBezTo>
                  <a:cubicBezTo>
                    <a:pt x="17" y="44"/>
                    <a:pt x="18" y="46"/>
                    <a:pt x="19" y="48"/>
                  </a:cubicBezTo>
                  <a:cubicBezTo>
                    <a:pt x="21" y="51"/>
                    <a:pt x="23" y="56"/>
                    <a:pt x="26" y="60"/>
                  </a:cubicBezTo>
                  <a:cubicBezTo>
                    <a:pt x="26" y="61"/>
                    <a:pt x="27" y="63"/>
                    <a:pt x="28" y="64"/>
                  </a:cubicBezTo>
                  <a:cubicBezTo>
                    <a:pt x="29" y="66"/>
                    <a:pt x="29" y="67"/>
                    <a:pt x="29" y="67"/>
                  </a:cubicBezTo>
                  <a:cubicBezTo>
                    <a:pt x="29" y="67"/>
                    <a:pt x="31" y="70"/>
                    <a:pt x="34" y="70"/>
                  </a:cubicBezTo>
                  <a:cubicBezTo>
                    <a:pt x="34" y="70"/>
                    <a:pt x="31" y="77"/>
                    <a:pt x="33" y="78"/>
                  </a:cubicBezTo>
                  <a:cubicBezTo>
                    <a:pt x="35" y="79"/>
                    <a:pt x="39" y="78"/>
                    <a:pt x="39" y="81"/>
                  </a:cubicBezTo>
                  <a:cubicBezTo>
                    <a:pt x="40" y="81"/>
                    <a:pt x="40" y="82"/>
                    <a:pt x="40" y="82"/>
                  </a:cubicBezTo>
                  <a:cubicBezTo>
                    <a:pt x="40" y="83"/>
                    <a:pt x="40" y="83"/>
                    <a:pt x="40" y="83"/>
                  </a:cubicBezTo>
                  <a:cubicBezTo>
                    <a:pt x="41" y="85"/>
                    <a:pt x="42" y="87"/>
                    <a:pt x="41" y="89"/>
                  </a:cubicBezTo>
                  <a:cubicBezTo>
                    <a:pt x="41" y="91"/>
                    <a:pt x="40" y="95"/>
                    <a:pt x="41" y="99"/>
                  </a:cubicBezTo>
                  <a:cubicBezTo>
                    <a:pt x="41" y="99"/>
                    <a:pt x="41" y="99"/>
                    <a:pt x="41" y="99"/>
                  </a:cubicBezTo>
                  <a:cubicBezTo>
                    <a:pt x="43" y="103"/>
                    <a:pt x="46" y="104"/>
                    <a:pt x="47" y="108"/>
                  </a:cubicBezTo>
                  <a:cubicBezTo>
                    <a:pt x="47" y="109"/>
                    <a:pt x="47" y="110"/>
                    <a:pt x="46" y="111"/>
                  </a:cubicBezTo>
                  <a:cubicBezTo>
                    <a:pt x="46" y="111"/>
                    <a:pt x="46" y="111"/>
                    <a:pt x="46" y="111"/>
                  </a:cubicBezTo>
                  <a:cubicBezTo>
                    <a:pt x="46" y="114"/>
                    <a:pt x="45" y="117"/>
                    <a:pt x="48" y="121"/>
                  </a:cubicBezTo>
                  <a:cubicBezTo>
                    <a:pt x="50" y="123"/>
                    <a:pt x="54" y="128"/>
                    <a:pt x="51" y="135"/>
                  </a:cubicBezTo>
                  <a:cubicBezTo>
                    <a:pt x="50" y="136"/>
                    <a:pt x="50" y="137"/>
                    <a:pt x="49" y="139"/>
                  </a:cubicBezTo>
                  <a:cubicBezTo>
                    <a:pt x="43" y="144"/>
                    <a:pt x="42" y="141"/>
                    <a:pt x="41" y="149"/>
                  </a:cubicBezTo>
                  <a:cubicBezTo>
                    <a:pt x="41" y="152"/>
                    <a:pt x="41" y="154"/>
                    <a:pt x="41" y="155"/>
                  </a:cubicBezTo>
                  <a:cubicBezTo>
                    <a:pt x="41" y="156"/>
                    <a:pt x="41" y="157"/>
                    <a:pt x="41" y="157"/>
                  </a:cubicBezTo>
                  <a:cubicBezTo>
                    <a:pt x="41" y="158"/>
                    <a:pt x="40" y="159"/>
                    <a:pt x="40" y="160"/>
                  </a:cubicBezTo>
                  <a:cubicBezTo>
                    <a:pt x="40" y="160"/>
                    <a:pt x="40" y="160"/>
                    <a:pt x="40" y="161"/>
                  </a:cubicBezTo>
                  <a:cubicBezTo>
                    <a:pt x="38" y="164"/>
                    <a:pt x="37" y="166"/>
                    <a:pt x="39" y="167"/>
                  </a:cubicBezTo>
                  <a:cubicBezTo>
                    <a:pt x="41" y="167"/>
                    <a:pt x="42" y="168"/>
                    <a:pt x="44" y="166"/>
                  </a:cubicBezTo>
                  <a:cubicBezTo>
                    <a:pt x="45" y="165"/>
                    <a:pt x="47" y="163"/>
                    <a:pt x="49" y="163"/>
                  </a:cubicBezTo>
                  <a:cubicBezTo>
                    <a:pt x="50" y="162"/>
                    <a:pt x="51" y="162"/>
                    <a:pt x="51" y="163"/>
                  </a:cubicBezTo>
                  <a:cubicBezTo>
                    <a:pt x="51" y="164"/>
                    <a:pt x="51" y="165"/>
                    <a:pt x="51" y="166"/>
                  </a:cubicBezTo>
                  <a:cubicBezTo>
                    <a:pt x="50" y="170"/>
                    <a:pt x="50" y="172"/>
                    <a:pt x="50" y="174"/>
                  </a:cubicBezTo>
                  <a:cubicBezTo>
                    <a:pt x="50" y="174"/>
                    <a:pt x="50" y="174"/>
                    <a:pt x="50" y="175"/>
                  </a:cubicBezTo>
                  <a:cubicBezTo>
                    <a:pt x="52" y="178"/>
                    <a:pt x="54" y="192"/>
                    <a:pt x="54" y="197"/>
                  </a:cubicBezTo>
                  <a:cubicBezTo>
                    <a:pt x="54" y="197"/>
                    <a:pt x="55" y="198"/>
                    <a:pt x="56" y="200"/>
                  </a:cubicBezTo>
                  <a:cubicBezTo>
                    <a:pt x="56" y="201"/>
                    <a:pt x="56" y="201"/>
                    <a:pt x="57" y="201"/>
                  </a:cubicBezTo>
                  <a:cubicBezTo>
                    <a:pt x="59" y="203"/>
                    <a:pt x="61" y="205"/>
                    <a:pt x="62" y="207"/>
                  </a:cubicBezTo>
                  <a:cubicBezTo>
                    <a:pt x="63" y="209"/>
                    <a:pt x="63" y="210"/>
                    <a:pt x="63" y="211"/>
                  </a:cubicBezTo>
                  <a:cubicBezTo>
                    <a:pt x="63" y="212"/>
                    <a:pt x="63" y="212"/>
                    <a:pt x="63" y="213"/>
                  </a:cubicBezTo>
                  <a:cubicBezTo>
                    <a:pt x="63" y="213"/>
                    <a:pt x="63" y="213"/>
                    <a:pt x="63" y="213"/>
                  </a:cubicBezTo>
                  <a:cubicBezTo>
                    <a:pt x="63" y="213"/>
                    <a:pt x="63" y="213"/>
                    <a:pt x="63" y="213"/>
                  </a:cubicBezTo>
                  <a:cubicBezTo>
                    <a:pt x="64" y="215"/>
                    <a:pt x="64" y="217"/>
                    <a:pt x="66" y="220"/>
                  </a:cubicBezTo>
                  <a:cubicBezTo>
                    <a:pt x="67" y="222"/>
                    <a:pt x="69" y="224"/>
                    <a:pt x="69" y="224"/>
                  </a:cubicBezTo>
                  <a:cubicBezTo>
                    <a:pt x="69" y="224"/>
                    <a:pt x="70" y="225"/>
                    <a:pt x="71" y="226"/>
                  </a:cubicBezTo>
                  <a:cubicBezTo>
                    <a:pt x="76" y="230"/>
                    <a:pt x="81" y="233"/>
                    <a:pt x="87" y="232"/>
                  </a:cubicBezTo>
                  <a:cubicBezTo>
                    <a:pt x="92" y="232"/>
                    <a:pt x="95" y="231"/>
                    <a:pt x="97" y="231"/>
                  </a:cubicBezTo>
                  <a:cubicBezTo>
                    <a:pt x="98" y="230"/>
                    <a:pt x="102" y="231"/>
                    <a:pt x="102" y="232"/>
                  </a:cubicBezTo>
                  <a:cubicBezTo>
                    <a:pt x="102" y="233"/>
                    <a:pt x="102" y="234"/>
                    <a:pt x="103" y="234"/>
                  </a:cubicBezTo>
                  <a:cubicBezTo>
                    <a:pt x="103" y="234"/>
                    <a:pt x="104" y="234"/>
                    <a:pt x="104" y="235"/>
                  </a:cubicBezTo>
                  <a:cubicBezTo>
                    <a:pt x="107" y="235"/>
                    <a:pt x="112" y="235"/>
                    <a:pt x="113" y="237"/>
                  </a:cubicBezTo>
                  <a:cubicBezTo>
                    <a:pt x="113" y="237"/>
                    <a:pt x="117" y="233"/>
                    <a:pt x="120" y="235"/>
                  </a:cubicBezTo>
                  <a:cubicBezTo>
                    <a:pt x="121" y="235"/>
                    <a:pt x="122" y="236"/>
                    <a:pt x="122" y="237"/>
                  </a:cubicBezTo>
                  <a:cubicBezTo>
                    <a:pt x="124" y="238"/>
                    <a:pt x="124" y="239"/>
                    <a:pt x="124" y="240"/>
                  </a:cubicBezTo>
                  <a:cubicBezTo>
                    <a:pt x="125" y="241"/>
                    <a:pt x="125" y="241"/>
                    <a:pt x="125" y="241"/>
                  </a:cubicBezTo>
                  <a:cubicBezTo>
                    <a:pt x="125" y="241"/>
                    <a:pt x="125" y="241"/>
                    <a:pt x="125" y="241"/>
                  </a:cubicBezTo>
                  <a:cubicBezTo>
                    <a:pt x="125" y="242"/>
                    <a:pt x="125" y="242"/>
                    <a:pt x="125" y="242"/>
                  </a:cubicBezTo>
                  <a:cubicBezTo>
                    <a:pt x="125" y="242"/>
                    <a:pt x="125" y="242"/>
                    <a:pt x="125" y="242"/>
                  </a:cubicBezTo>
                  <a:cubicBezTo>
                    <a:pt x="125" y="243"/>
                    <a:pt x="126" y="243"/>
                    <a:pt x="127" y="243"/>
                  </a:cubicBezTo>
                  <a:cubicBezTo>
                    <a:pt x="127" y="243"/>
                    <a:pt x="127" y="243"/>
                    <a:pt x="127" y="243"/>
                  </a:cubicBezTo>
                  <a:cubicBezTo>
                    <a:pt x="127" y="243"/>
                    <a:pt x="127" y="243"/>
                    <a:pt x="127" y="243"/>
                  </a:cubicBezTo>
                  <a:cubicBezTo>
                    <a:pt x="127" y="243"/>
                    <a:pt x="127" y="243"/>
                    <a:pt x="127" y="243"/>
                  </a:cubicBezTo>
                  <a:cubicBezTo>
                    <a:pt x="128" y="243"/>
                    <a:pt x="128" y="243"/>
                    <a:pt x="128" y="243"/>
                  </a:cubicBezTo>
                  <a:cubicBezTo>
                    <a:pt x="136" y="243"/>
                    <a:pt x="136" y="243"/>
                    <a:pt x="136" y="243"/>
                  </a:cubicBezTo>
                  <a:cubicBezTo>
                    <a:pt x="142" y="219"/>
                    <a:pt x="142" y="219"/>
                    <a:pt x="142" y="219"/>
                  </a:cubicBezTo>
                  <a:cubicBezTo>
                    <a:pt x="362" y="253"/>
                    <a:pt x="362" y="253"/>
                    <a:pt x="362" y="253"/>
                  </a:cubicBezTo>
                  <a:cubicBezTo>
                    <a:pt x="362" y="253"/>
                    <a:pt x="363" y="254"/>
                    <a:pt x="364" y="253"/>
                  </a:cubicBezTo>
                  <a:cubicBezTo>
                    <a:pt x="364" y="253"/>
                    <a:pt x="364" y="253"/>
                    <a:pt x="364" y="253"/>
                  </a:cubicBezTo>
                  <a:cubicBezTo>
                    <a:pt x="364" y="253"/>
                    <a:pt x="364" y="253"/>
                    <a:pt x="364" y="253"/>
                  </a:cubicBezTo>
                  <a:cubicBezTo>
                    <a:pt x="364" y="253"/>
                    <a:pt x="364" y="252"/>
                    <a:pt x="365" y="250"/>
                  </a:cubicBezTo>
                  <a:cubicBezTo>
                    <a:pt x="365" y="249"/>
                    <a:pt x="367" y="231"/>
                    <a:pt x="370" y="208"/>
                  </a:cubicBezTo>
                  <a:cubicBezTo>
                    <a:pt x="370" y="208"/>
                    <a:pt x="370" y="208"/>
                    <a:pt x="369" y="208"/>
                  </a:cubicBezTo>
                  <a:cubicBezTo>
                    <a:pt x="370" y="208"/>
                    <a:pt x="370" y="208"/>
                    <a:pt x="370" y="208"/>
                  </a:cubicBezTo>
                  <a:cubicBezTo>
                    <a:pt x="376" y="154"/>
                    <a:pt x="387" y="71"/>
                    <a:pt x="387" y="71"/>
                  </a:cubicBezTo>
                  <a:cubicBezTo>
                    <a:pt x="387" y="71"/>
                    <a:pt x="376" y="154"/>
                    <a:pt x="370" y="208"/>
                  </a:cubicBezTo>
                  <a:cubicBezTo>
                    <a:pt x="388" y="70"/>
                    <a:pt x="388" y="70"/>
                    <a:pt x="388" y="70"/>
                  </a:cubicBezTo>
                  <a:cubicBezTo>
                    <a:pt x="388" y="70"/>
                    <a:pt x="147" y="37"/>
                    <a:pt x="29" y="7"/>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66" name="Freeform 1065"/>
            <p:cNvSpPr>
              <a:spLocks/>
            </p:cNvSpPr>
            <p:nvPr/>
          </p:nvSpPr>
          <p:spPr bwMode="auto">
            <a:xfrm>
              <a:off x="2625901" y="640926"/>
              <a:ext cx="552081" cy="336640"/>
            </a:xfrm>
            <a:custGeom>
              <a:avLst/>
              <a:gdLst>
                <a:gd name="T0" fmla="*/ 241 w 242"/>
                <a:gd name="T1" fmla="*/ 124 h 152"/>
                <a:gd name="T2" fmla="*/ 240 w 242"/>
                <a:gd name="T3" fmla="*/ 113 h 152"/>
                <a:gd name="T4" fmla="*/ 238 w 242"/>
                <a:gd name="T5" fmla="*/ 105 h 152"/>
                <a:gd name="T6" fmla="*/ 238 w 242"/>
                <a:gd name="T7" fmla="*/ 105 h 152"/>
                <a:gd name="T8" fmla="*/ 235 w 242"/>
                <a:gd name="T9" fmla="*/ 73 h 152"/>
                <a:gd name="T10" fmla="*/ 233 w 242"/>
                <a:gd name="T11" fmla="*/ 64 h 152"/>
                <a:gd name="T12" fmla="*/ 231 w 242"/>
                <a:gd name="T13" fmla="*/ 61 h 152"/>
                <a:gd name="T14" fmla="*/ 231 w 242"/>
                <a:gd name="T15" fmla="*/ 55 h 152"/>
                <a:gd name="T16" fmla="*/ 229 w 242"/>
                <a:gd name="T17" fmla="*/ 54 h 152"/>
                <a:gd name="T18" fmla="*/ 229 w 242"/>
                <a:gd name="T19" fmla="*/ 54 h 152"/>
                <a:gd name="T20" fmla="*/ 229 w 242"/>
                <a:gd name="T21" fmla="*/ 54 h 152"/>
                <a:gd name="T22" fmla="*/ 228 w 242"/>
                <a:gd name="T23" fmla="*/ 53 h 152"/>
                <a:gd name="T24" fmla="*/ 228 w 242"/>
                <a:gd name="T25" fmla="*/ 52 h 152"/>
                <a:gd name="T26" fmla="*/ 228 w 242"/>
                <a:gd name="T27" fmla="*/ 51 h 152"/>
                <a:gd name="T28" fmla="*/ 227 w 242"/>
                <a:gd name="T29" fmla="*/ 50 h 152"/>
                <a:gd name="T30" fmla="*/ 226 w 242"/>
                <a:gd name="T31" fmla="*/ 50 h 152"/>
                <a:gd name="T32" fmla="*/ 227 w 242"/>
                <a:gd name="T33" fmla="*/ 45 h 152"/>
                <a:gd name="T34" fmla="*/ 225 w 242"/>
                <a:gd name="T35" fmla="*/ 38 h 152"/>
                <a:gd name="T36" fmla="*/ 223 w 242"/>
                <a:gd name="T37" fmla="*/ 36 h 152"/>
                <a:gd name="T38" fmla="*/ 223 w 242"/>
                <a:gd name="T39" fmla="*/ 36 h 152"/>
                <a:gd name="T40" fmla="*/ 223 w 242"/>
                <a:gd name="T41" fmla="*/ 36 h 152"/>
                <a:gd name="T42" fmla="*/ 223 w 242"/>
                <a:gd name="T43" fmla="*/ 34 h 152"/>
                <a:gd name="T44" fmla="*/ 223 w 242"/>
                <a:gd name="T45" fmla="*/ 32 h 152"/>
                <a:gd name="T46" fmla="*/ 224 w 242"/>
                <a:gd name="T47" fmla="*/ 30 h 152"/>
                <a:gd name="T48" fmla="*/ 223 w 242"/>
                <a:gd name="T49" fmla="*/ 28 h 152"/>
                <a:gd name="T50" fmla="*/ 222 w 242"/>
                <a:gd name="T51" fmla="*/ 28 h 152"/>
                <a:gd name="T52" fmla="*/ 221 w 242"/>
                <a:gd name="T53" fmla="*/ 25 h 152"/>
                <a:gd name="T54" fmla="*/ 222 w 242"/>
                <a:gd name="T55" fmla="*/ 23 h 152"/>
                <a:gd name="T56" fmla="*/ 223 w 242"/>
                <a:gd name="T57" fmla="*/ 22 h 152"/>
                <a:gd name="T58" fmla="*/ 226 w 242"/>
                <a:gd name="T59" fmla="*/ 14 h 152"/>
                <a:gd name="T60" fmla="*/ 155 w 242"/>
                <a:gd name="T61" fmla="*/ 10 h 152"/>
                <a:gd name="T62" fmla="*/ 18 w 242"/>
                <a:gd name="T63" fmla="*/ 0 h 152"/>
                <a:gd name="T64" fmla="*/ 0 w 242"/>
                <a:gd name="T65" fmla="*/ 138 h 152"/>
                <a:gd name="T66" fmla="*/ 68 w 242"/>
                <a:gd name="T67" fmla="*/ 144 h 152"/>
                <a:gd name="T68" fmla="*/ 241 w 242"/>
                <a:gd name="T69" fmla="*/ 152 h 152"/>
                <a:gd name="T70" fmla="*/ 240 w 242"/>
                <a:gd name="T71" fmla="*/ 141 h 152"/>
                <a:gd name="T72" fmla="*/ 241 w 242"/>
                <a:gd name="T73" fmla="*/ 12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2" h="152">
                  <a:moveTo>
                    <a:pt x="241" y="124"/>
                  </a:moveTo>
                  <a:cubicBezTo>
                    <a:pt x="242" y="120"/>
                    <a:pt x="241" y="117"/>
                    <a:pt x="240" y="113"/>
                  </a:cubicBezTo>
                  <a:cubicBezTo>
                    <a:pt x="239" y="110"/>
                    <a:pt x="239" y="108"/>
                    <a:pt x="238" y="105"/>
                  </a:cubicBezTo>
                  <a:cubicBezTo>
                    <a:pt x="238" y="105"/>
                    <a:pt x="238" y="105"/>
                    <a:pt x="238" y="105"/>
                  </a:cubicBezTo>
                  <a:cubicBezTo>
                    <a:pt x="235" y="97"/>
                    <a:pt x="235" y="77"/>
                    <a:pt x="235" y="73"/>
                  </a:cubicBezTo>
                  <a:cubicBezTo>
                    <a:pt x="235" y="70"/>
                    <a:pt x="234" y="67"/>
                    <a:pt x="233" y="64"/>
                  </a:cubicBezTo>
                  <a:cubicBezTo>
                    <a:pt x="232" y="62"/>
                    <a:pt x="231" y="61"/>
                    <a:pt x="231" y="61"/>
                  </a:cubicBezTo>
                  <a:cubicBezTo>
                    <a:pt x="231" y="61"/>
                    <a:pt x="232" y="55"/>
                    <a:pt x="231" y="55"/>
                  </a:cubicBezTo>
                  <a:cubicBezTo>
                    <a:pt x="230" y="55"/>
                    <a:pt x="230" y="55"/>
                    <a:pt x="229" y="54"/>
                  </a:cubicBezTo>
                  <a:cubicBezTo>
                    <a:pt x="229" y="54"/>
                    <a:pt x="229" y="54"/>
                    <a:pt x="229" y="54"/>
                  </a:cubicBezTo>
                  <a:cubicBezTo>
                    <a:pt x="229" y="54"/>
                    <a:pt x="229" y="54"/>
                    <a:pt x="229" y="54"/>
                  </a:cubicBezTo>
                  <a:cubicBezTo>
                    <a:pt x="229" y="53"/>
                    <a:pt x="228" y="53"/>
                    <a:pt x="228" y="53"/>
                  </a:cubicBezTo>
                  <a:cubicBezTo>
                    <a:pt x="228" y="52"/>
                    <a:pt x="228" y="52"/>
                    <a:pt x="228" y="52"/>
                  </a:cubicBezTo>
                  <a:cubicBezTo>
                    <a:pt x="228" y="52"/>
                    <a:pt x="228" y="51"/>
                    <a:pt x="228" y="51"/>
                  </a:cubicBezTo>
                  <a:cubicBezTo>
                    <a:pt x="227" y="51"/>
                    <a:pt x="227" y="51"/>
                    <a:pt x="227" y="50"/>
                  </a:cubicBezTo>
                  <a:cubicBezTo>
                    <a:pt x="227" y="50"/>
                    <a:pt x="226" y="50"/>
                    <a:pt x="226" y="50"/>
                  </a:cubicBezTo>
                  <a:cubicBezTo>
                    <a:pt x="226" y="49"/>
                    <a:pt x="227" y="48"/>
                    <a:pt x="227" y="45"/>
                  </a:cubicBezTo>
                  <a:cubicBezTo>
                    <a:pt x="227" y="43"/>
                    <a:pt x="226" y="40"/>
                    <a:pt x="225" y="38"/>
                  </a:cubicBezTo>
                  <a:cubicBezTo>
                    <a:pt x="224" y="37"/>
                    <a:pt x="224" y="37"/>
                    <a:pt x="223" y="36"/>
                  </a:cubicBezTo>
                  <a:cubicBezTo>
                    <a:pt x="223" y="36"/>
                    <a:pt x="223" y="36"/>
                    <a:pt x="223" y="36"/>
                  </a:cubicBezTo>
                  <a:cubicBezTo>
                    <a:pt x="223" y="36"/>
                    <a:pt x="223" y="36"/>
                    <a:pt x="223" y="36"/>
                  </a:cubicBezTo>
                  <a:cubicBezTo>
                    <a:pt x="223" y="35"/>
                    <a:pt x="223" y="34"/>
                    <a:pt x="223" y="34"/>
                  </a:cubicBezTo>
                  <a:cubicBezTo>
                    <a:pt x="223" y="34"/>
                    <a:pt x="223" y="33"/>
                    <a:pt x="223" y="32"/>
                  </a:cubicBezTo>
                  <a:cubicBezTo>
                    <a:pt x="223" y="31"/>
                    <a:pt x="224" y="31"/>
                    <a:pt x="224" y="30"/>
                  </a:cubicBezTo>
                  <a:cubicBezTo>
                    <a:pt x="224" y="29"/>
                    <a:pt x="223" y="29"/>
                    <a:pt x="223" y="28"/>
                  </a:cubicBezTo>
                  <a:cubicBezTo>
                    <a:pt x="223" y="28"/>
                    <a:pt x="222" y="28"/>
                    <a:pt x="222" y="28"/>
                  </a:cubicBezTo>
                  <a:cubicBezTo>
                    <a:pt x="221" y="27"/>
                    <a:pt x="220" y="27"/>
                    <a:pt x="221" y="25"/>
                  </a:cubicBezTo>
                  <a:cubicBezTo>
                    <a:pt x="221" y="25"/>
                    <a:pt x="222" y="24"/>
                    <a:pt x="222" y="23"/>
                  </a:cubicBezTo>
                  <a:cubicBezTo>
                    <a:pt x="223" y="23"/>
                    <a:pt x="223" y="23"/>
                    <a:pt x="223" y="22"/>
                  </a:cubicBezTo>
                  <a:cubicBezTo>
                    <a:pt x="225" y="19"/>
                    <a:pt x="226" y="14"/>
                    <a:pt x="226" y="14"/>
                  </a:cubicBezTo>
                  <a:cubicBezTo>
                    <a:pt x="218" y="14"/>
                    <a:pt x="189" y="13"/>
                    <a:pt x="155" y="10"/>
                  </a:cubicBezTo>
                  <a:cubicBezTo>
                    <a:pt x="111" y="8"/>
                    <a:pt x="54" y="4"/>
                    <a:pt x="18" y="0"/>
                  </a:cubicBezTo>
                  <a:cubicBezTo>
                    <a:pt x="0" y="138"/>
                    <a:pt x="0" y="138"/>
                    <a:pt x="0" y="138"/>
                  </a:cubicBezTo>
                  <a:cubicBezTo>
                    <a:pt x="19" y="140"/>
                    <a:pt x="42" y="143"/>
                    <a:pt x="68" y="144"/>
                  </a:cubicBezTo>
                  <a:cubicBezTo>
                    <a:pt x="143" y="149"/>
                    <a:pt x="241" y="152"/>
                    <a:pt x="241" y="152"/>
                  </a:cubicBezTo>
                  <a:cubicBezTo>
                    <a:pt x="240" y="148"/>
                    <a:pt x="240" y="144"/>
                    <a:pt x="240" y="141"/>
                  </a:cubicBezTo>
                  <a:cubicBezTo>
                    <a:pt x="240" y="135"/>
                    <a:pt x="240" y="128"/>
                    <a:pt x="241" y="124"/>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67" name="Freeform 1066"/>
            <p:cNvSpPr>
              <a:spLocks/>
            </p:cNvSpPr>
            <p:nvPr/>
          </p:nvSpPr>
          <p:spPr bwMode="auto">
            <a:xfrm>
              <a:off x="1587763" y="485553"/>
              <a:ext cx="505723" cy="786402"/>
            </a:xfrm>
            <a:custGeom>
              <a:avLst/>
              <a:gdLst>
                <a:gd name="T0" fmla="*/ 213 w 222"/>
                <a:gd name="T1" fmla="*/ 243 h 355"/>
                <a:gd name="T2" fmla="*/ 213 w 222"/>
                <a:gd name="T3" fmla="*/ 243 h 355"/>
                <a:gd name="T4" fmla="*/ 211 w 222"/>
                <a:gd name="T5" fmla="*/ 242 h 355"/>
                <a:gd name="T6" fmla="*/ 210 w 222"/>
                <a:gd name="T7" fmla="*/ 240 h 355"/>
                <a:gd name="T8" fmla="*/ 206 w 222"/>
                <a:gd name="T9" fmla="*/ 235 h 355"/>
                <a:gd name="T10" fmla="*/ 193 w 222"/>
                <a:gd name="T11" fmla="*/ 235 h 355"/>
                <a:gd name="T12" fmla="*/ 185 w 222"/>
                <a:gd name="T13" fmla="*/ 231 h 355"/>
                <a:gd name="T14" fmla="*/ 183 w 222"/>
                <a:gd name="T15" fmla="*/ 231 h 355"/>
                <a:gd name="T16" fmla="*/ 172 w 222"/>
                <a:gd name="T17" fmla="*/ 233 h 355"/>
                <a:gd name="T18" fmla="*/ 157 w 222"/>
                <a:gd name="T19" fmla="*/ 226 h 355"/>
                <a:gd name="T20" fmla="*/ 152 w 222"/>
                <a:gd name="T21" fmla="*/ 220 h 355"/>
                <a:gd name="T22" fmla="*/ 149 w 222"/>
                <a:gd name="T23" fmla="*/ 213 h 355"/>
                <a:gd name="T24" fmla="*/ 149 w 222"/>
                <a:gd name="T25" fmla="*/ 213 h 355"/>
                <a:gd name="T26" fmla="*/ 148 w 222"/>
                <a:gd name="T27" fmla="*/ 207 h 355"/>
                <a:gd name="T28" fmla="*/ 142 w 222"/>
                <a:gd name="T29" fmla="*/ 200 h 355"/>
                <a:gd name="T30" fmla="*/ 137 w 222"/>
                <a:gd name="T31" fmla="*/ 179 h 355"/>
                <a:gd name="T32" fmla="*/ 137 w 222"/>
                <a:gd name="T33" fmla="*/ 164 h 355"/>
                <a:gd name="T34" fmla="*/ 135 w 222"/>
                <a:gd name="T35" fmla="*/ 163 h 355"/>
                <a:gd name="T36" fmla="*/ 125 w 222"/>
                <a:gd name="T37" fmla="*/ 167 h 355"/>
                <a:gd name="T38" fmla="*/ 127 w 222"/>
                <a:gd name="T39" fmla="*/ 155 h 355"/>
                <a:gd name="T40" fmla="*/ 136 w 222"/>
                <a:gd name="T41" fmla="*/ 136 h 355"/>
                <a:gd name="T42" fmla="*/ 134 w 222"/>
                <a:gd name="T43" fmla="*/ 121 h 355"/>
                <a:gd name="T44" fmla="*/ 133 w 222"/>
                <a:gd name="T45" fmla="*/ 109 h 355"/>
                <a:gd name="T46" fmla="*/ 128 w 222"/>
                <a:gd name="T47" fmla="*/ 101 h 355"/>
                <a:gd name="T48" fmla="*/ 127 w 222"/>
                <a:gd name="T49" fmla="*/ 84 h 355"/>
                <a:gd name="T50" fmla="*/ 126 w 222"/>
                <a:gd name="T51" fmla="*/ 82 h 355"/>
                <a:gd name="T52" fmla="*/ 120 w 222"/>
                <a:gd name="T53" fmla="*/ 70 h 355"/>
                <a:gd name="T54" fmla="*/ 114 w 222"/>
                <a:gd name="T55" fmla="*/ 64 h 355"/>
                <a:gd name="T56" fmla="*/ 104 w 222"/>
                <a:gd name="T57" fmla="*/ 48 h 355"/>
                <a:gd name="T58" fmla="*/ 103 w 222"/>
                <a:gd name="T59" fmla="*/ 42 h 355"/>
                <a:gd name="T60" fmla="*/ 105 w 222"/>
                <a:gd name="T61" fmla="*/ 38 h 355"/>
                <a:gd name="T62" fmla="*/ 108 w 222"/>
                <a:gd name="T63" fmla="*/ 30 h 355"/>
                <a:gd name="T64" fmla="*/ 109 w 222"/>
                <a:gd name="T65" fmla="*/ 22 h 355"/>
                <a:gd name="T66" fmla="*/ 94 w 222"/>
                <a:gd name="T67" fmla="*/ 3 h 355"/>
                <a:gd name="T68" fmla="*/ 44 w 222"/>
                <a:gd name="T69" fmla="*/ 131 h 355"/>
                <a:gd name="T70" fmla="*/ 47 w 222"/>
                <a:gd name="T71" fmla="*/ 139 h 355"/>
                <a:gd name="T72" fmla="*/ 51 w 222"/>
                <a:gd name="T73" fmla="*/ 151 h 355"/>
                <a:gd name="T74" fmla="*/ 58 w 222"/>
                <a:gd name="T75" fmla="*/ 161 h 355"/>
                <a:gd name="T76" fmla="*/ 52 w 222"/>
                <a:gd name="T77" fmla="*/ 165 h 355"/>
                <a:gd name="T78" fmla="*/ 50 w 222"/>
                <a:gd name="T79" fmla="*/ 167 h 355"/>
                <a:gd name="T80" fmla="*/ 42 w 222"/>
                <a:gd name="T81" fmla="*/ 173 h 355"/>
                <a:gd name="T82" fmla="*/ 40 w 222"/>
                <a:gd name="T83" fmla="*/ 180 h 355"/>
                <a:gd name="T84" fmla="*/ 34 w 222"/>
                <a:gd name="T85" fmla="*/ 193 h 355"/>
                <a:gd name="T86" fmla="*/ 28 w 222"/>
                <a:gd name="T87" fmla="*/ 207 h 355"/>
                <a:gd name="T88" fmla="*/ 25 w 222"/>
                <a:gd name="T89" fmla="*/ 213 h 355"/>
                <a:gd name="T90" fmla="*/ 24 w 222"/>
                <a:gd name="T91" fmla="*/ 226 h 355"/>
                <a:gd name="T92" fmla="*/ 96 w 222"/>
                <a:gd name="T93" fmla="*/ 335 h 355"/>
                <a:gd name="T94" fmla="*/ 222 w 222"/>
                <a:gd name="T95" fmla="*/ 243 h 355"/>
                <a:gd name="T96" fmla="*/ 222 w 222"/>
                <a:gd name="T97" fmla="*/ 243 h 355"/>
                <a:gd name="T98" fmla="*/ 213 w 222"/>
                <a:gd name="T99" fmla="*/ 243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2" h="355">
                  <a:moveTo>
                    <a:pt x="213" y="243"/>
                  </a:moveTo>
                  <a:cubicBezTo>
                    <a:pt x="213" y="243"/>
                    <a:pt x="213" y="243"/>
                    <a:pt x="213" y="243"/>
                  </a:cubicBezTo>
                  <a:cubicBezTo>
                    <a:pt x="213" y="243"/>
                    <a:pt x="213" y="243"/>
                    <a:pt x="213" y="243"/>
                  </a:cubicBezTo>
                  <a:cubicBezTo>
                    <a:pt x="213" y="243"/>
                    <a:pt x="213" y="243"/>
                    <a:pt x="213" y="243"/>
                  </a:cubicBezTo>
                  <a:cubicBezTo>
                    <a:pt x="212" y="243"/>
                    <a:pt x="211" y="243"/>
                    <a:pt x="211" y="242"/>
                  </a:cubicBezTo>
                  <a:cubicBezTo>
                    <a:pt x="211" y="242"/>
                    <a:pt x="211" y="242"/>
                    <a:pt x="211" y="242"/>
                  </a:cubicBezTo>
                  <a:cubicBezTo>
                    <a:pt x="211" y="242"/>
                    <a:pt x="211" y="242"/>
                    <a:pt x="211" y="241"/>
                  </a:cubicBezTo>
                  <a:cubicBezTo>
                    <a:pt x="211" y="241"/>
                    <a:pt x="211" y="241"/>
                    <a:pt x="210" y="240"/>
                  </a:cubicBezTo>
                  <a:cubicBezTo>
                    <a:pt x="210" y="239"/>
                    <a:pt x="208" y="237"/>
                    <a:pt x="206" y="235"/>
                  </a:cubicBezTo>
                  <a:cubicBezTo>
                    <a:pt x="206" y="235"/>
                    <a:pt x="206" y="235"/>
                    <a:pt x="206" y="235"/>
                  </a:cubicBezTo>
                  <a:cubicBezTo>
                    <a:pt x="203" y="235"/>
                    <a:pt x="199" y="237"/>
                    <a:pt x="199" y="237"/>
                  </a:cubicBezTo>
                  <a:cubicBezTo>
                    <a:pt x="199" y="237"/>
                    <a:pt x="196" y="235"/>
                    <a:pt x="193" y="235"/>
                  </a:cubicBezTo>
                  <a:cubicBezTo>
                    <a:pt x="191" y="235"/>
                    <a:pt x="190" y="235"/>
                    <a:pt x="189" y="234"/>
                  </a:cubicBezTo>
                  <a:cubicBezTo>
                    <a:pt x="187" y="234"/>
                    <a:pt x="187" y="232"/>
                    <a:pt x="185" y="231"/>
                  </a:cubicBezTo>
                  <a:cubicBezTo>
                    <a:pt x="185" y="231"/>
                    <a:pt x="184" y="231"/>
                    <a:pt x="183" y="231"/>
                  </a:cubicBezTo>
                  <a:cubicBezTo>
                    <a:pt x="183" y="231"/>
                    <a:pt x="183" y="231"/>
                    <a:pt x="183" y="231"/>
                  </a:cubicBezTo>
                  <a:cubicBezTo>
                    <a:pt x="183" y="231"/>
                    <a:pt x="178" y="233"/>
                    <a:pt x="177" y="233"/>
                  </a:cubicBezTo>
                  <a:cubicBezTo>
                    <a:pt x="176" y="233"/>
                    <a:pt x="174" y="233"/>
                    <a:pt x="172" y="233"/>
                  </a:cubicBezTo>
                  <a:cubicBezTo>
                    <a:pt x="170" y="233"/>
                    <a:pt x="170" y="233"/>
                    <a:pt x="164" y="231"/>
                  </a:cubicBezTo>
                  <a:cubicBezTo>
                    <a:pt x="162" y="230"/>
                    <a:pt x="159" y="228"/>
                    <a:pt x="157" y="226"/>
                  </a:cubicBezTo>
                  <a:cubicBezTo>
                    <a:pt x="157" y="226"/>
                    <a:pt x="157" y="226"/>
                    <a:pt x="157" y="226"/>
                  </a:cubicBezTo>
                  <a:cubicBezTo>
                    <a:pt x="155" y="224"/>
                    <a:pt x="153" y="222"/>
                    <a:pt x="152" y="220"/>
                  </a:cubicBezTo>
                  <a:cubicBezTo>
                    <a:pt x="151" y="219"/>
                    <a:pt x="151" y="219"/>
                    <a:pt x="151" y="219"/>
                  </a:cubicBezTo>
                  <a:cubicBezTo>
                    <a:pt x="150" y="216"/>
                    <a:pt x="149" y="215"/>
                    <a:pt x="149" y="213"/>
                  </a:cubicBezTo>
                  <a:cubicBezTo>
                    <a:pt x="149" y="213"/>
                    <a:pt x="149" y="213"/>
                    <a:pt x="149" y="213"/>
                  </a:cubicBezTo>
                  <a:cubicBezTo>
                    <a:pt x="149" y="213"/>
                    <a:pt x="149" y="213"/>
                    <a:pt x="149" y="213"/>
                  </a:cubicBezTo>
                  <a:cubicBezTo>
                    <a:pt x="149" y="212"/>
                    <a:pt x="149" y="212"/>
                    <a:pt x="149" y="212"/>
                  </a:cubicBezTo>
                  <a:cubicBezTo>
                    <a:pt x="149" y="210"/>
                    <a:pt x="149" y="209"/>
                    <a:pt x="148" y="207"/>
                  </a:cubicBezTo>
                  <a:cubicBezTo>
                    <a:pt x="147" y="206"/>
                    <a:pt x="145" y="204"/>
                    <a:pt x="144" y="203"/>
                  </a:cubicBezTo>
                  <a:cubicBezTo>
                    <a:pt x="143" y="202"/>
                    <a:pt x="142" y="201"/>
                    <a:pt x="142" y="200"/>
                  </a:cubicBezTo>
                  <a:cubicBezTo>
                    <a:pt x="140" y="198"/>
                    <a:pt x="140" y="197"/>
                    <a:pt x="140" y="194"/>
                  </a:cubicBezTo>
                  <a:cubicBezTo>
                    <a:pt x="140" y="191"/>
                    <a:pt x="139" y="186"/>
                    <a:pt x="137" y="179"/>
                  </a:cubicBezTo>
                  <a:cubicBezTo>
                    <a:pt x="136" y="177"/>
                    <a:pt x="136" y="175"/>
                    <a:pt x="136" y="174"/>
                  </a:cubicBezTo>
                  <a:cubicBezTo>
                    <a:pt x="135" y="171"/>
                    <a:pt x="137" y="168"/>
                    <a:pt x="137" y="164"/>
                  </a:cubicBezTo>
                  <a:cubicBezTo>
                    <a:pt x="137" y="164"/>
                    <a:pt x="137" y="164"/>
                    <a:pt x="137" y="163"/>
                  </a:cubicBezTo>
                  <a:cubicBezTo>
                    <a:pt x="136" y="162"/>
                    <a:pt x="136" y="162"/>
                    <a:pt x="135" y="163"/>
                  </a:cubicBezTo>
                  <a:cubicBezTo>
                    <a:pt x="133" y="163"/>
                    <a:pt x="132" y="165"/>
                    <a:pt x="130" y="166"/>
                  </a:cubicBezTo>
                  <a:cubicBezTo>
                    <a:pt x="128" y="168"/>
                    <a:pt x="127" y="168"/>
                    <a:pt x="125" y="167"/>
                  </a:cubicBezTo>
                  <a:cubicBezTo>
                    <a:pt x="123" y="165"/>
                    <a:pt x="125" y="162"/>
                    <a:pt x="126" y="160"/>
                  </a:cubicBezTo>
                  <a:cubicBezTo>
                    <a:pt x="127" y="158"/>
                    <a:pt x="127" y="157"/>
                    <a:pt x="127" y="155"/>
                  </a:cubicBezTo>
                  <a:cubicBezTo>
                    <a:pt x="127" y="152"/>
                    <a:pt x="127" y="148"/>
                    <a:pt x="127" y="145"/>
                  </a:cubicBezTo>
                  <a:cubicBezTo>
                    <a:pt x="129" y="140"/>
                    <a:pt x="133" y="143"/>
                    <a:pt x="136" y="136"/>
                  </a:cubicBezTo>
                  <a:cubicBezTo>
                    <a:pt x="137" y="136"/>
                    <a:pt x="137" y="135"/>
                    <a:pt x="137" y="135"/>
                  </a:cubicBezTo>
                  <a:cubicBezTo>
                    <a:pt x="139" y="130"/>
                    <a:pt x="136" y="125"/>
                    <a:pt x="134" y="121"/>
                  </a:cubicBezTo>
                  <a:cubicBezTo>
                    <a:pt x="132" y="119"/>
                    <a:pt x="131" y="114"/>
                    <a:pt x="132" y="111"/>
                  </a:cubicBezTo>
                  <a:cubicBezTo>
                    <a:pt x="133" y="110"/>
                    <a:pt x="133" y="109"/>
                    <a:pt x="133" y="109"/>
                  </a:cubicBezTo>
                  <a:cubicBezTo>
                    <a:pt x="133" y="108"/>
                    <a:pt x="133" y="108"/>
                    <a:pt x="133" y="108"/>
                  </a:cubicBezTo>
                  <a:cubicBezTo>
                    <a:pt x="132" y="105"/>
                    <a:pt x="130" y="103"/>
                    <a:pt x="128" y="101"/>
                  </a:cubicBezTo>
                  <a:cubicBezTo>
                    <a:pt x="128" y="100"/>
                    <a:pt x="127" y="100"/>
                    <a:pt x="127" y="99"/>
                  </a:cubicBezTo>
                  <a:cubicBezTo>
                    <a:pt x="125" y="94"/>
                    <a:pt x="128" y="89"/>
                    <a:pt x="127" y="84"/>
                  </a:cubicBezTo>
                  <a:cubicBezTo>
                    <a:pt x="126" y="84"/>
                    <a:pt x="126" y="84"/>
                    <a:pt x="126" y="83"/>
                  </a:cubicBezTo>
                  <a:cubicBezTo>
                    <a:pt x="126" y="83"/>
                    <a:pt x="126" y="83"/>
                    <a:pt x="126" y="82"/>
                  </a:cubicBezTo>
                  <a:cubicBezTo>
                    <a:pt x="125" y="80"/>
                    <a:pt x="123" y="79"/>
                    <a:pt x="120" y="78"/>
                  </a:cubicBezTo>
                  <a:cubicBezTo>
                    <a:pt x="116" y="77"/>
                    <a:pt x="120" y="70"/>
                    <a:pt x="120" y="70"/>
                  </a:cubicBezTo>
                  <a:cubicBezTo>
                    <a:pt x="117" y="72"/>
                    <a:pt x="115" y="68"/>
                    <a:pt x="114" y="65"/>
                  </a:cubicBezTo>
                  <a:cubicBezTo>
                    <a:pt x="114" y="64"/>
                    <a:pt x="114" y="64"/>
                    <a:pt x="114" y="64"/>
                  </a:cubicBezTo>
                  <a:cubicBezTo>
                    <a:pt x="113" y="63"/>
                    <a:pt x="112" y="61"/>
                    <a:pt x="112" y="60"/>
                  </a:cubicBezTo>
                  <a:cubicBezTo>
                    <a:pt x="109" y="56"/>
                    <a:pt x="106" y="51"/>
                    <a:pt x="104" y="48"/>
                  </a:cubicBezTo>
                  <a:cubicBezTo>
                    <a:pt x="103" y="46"/>
                    <a:pt x="103" y="44"/>
                    <a:pt x="103" y="43"/>
                  </a:cubicBezTo>
                  <a:cubicBezTo>
                    <a:pt x="103" y="42"/>
                    <a:pt x="103" y="42"/>
                    <a:pt x="103" y="42"/>
                  </a:cubicBezTo>
                  <a:cubicBezTo>
                    <a:pt x="103" y="42"/>
                    <a:pt x="103" y="41"/>
                    <a:pt x="104" y="41"/>
                  </a:cubicBezTo>
                  <a:cubicBezTo>
                    <a:pt x="104" y="40"/>
                    <a:pt x="104" y="39"/>
                    <a:pt x="105" y="38"/>
                  </a:cubicBezTo>
                  <a:cubicBezTo>
                    <a:pt x="106" y="36"/>
                    <a:pt x="107" y="33"/>
                    <a:pt x="108" y="30"/>
                  </a:cubicBezTo>
                  <a:cubicBezTo>
                    <a:pt x="108" y="30"/>
                    <a:pt x="108" y="30"/>
                    <a:pt x="108" y="30"/>
                  </a:cubicBezTo>
                  <a:cubicBezTo>
                    <a:pt x="108" y="28"/>
                    <a:pt x="108" y="26"/>
                    <a:pt x="109" y="23"/>
                  </a:cubicBezTo>
                  <a:cubicBezTo>
                    <a:pt x="109" y="23"/>
                    <a:pt x="109" y="23"/>
                    <a:pt x="109" y="22"/>
                  </a:cubicBezTo>
                  <a:cubicBezTo>
                    <a:pt x="110" y="17"/>
                    <a:pt x="114" y="7"/>
                    <a:pt x="114" y="7"/>
                  </a:cubicBezTo>
                  <a:cubicBezTo>
                    <a:pt x="94" y="3"/>
                    <a:pt x="94" y="3"/>
                    <a:pt x="94" y="3"/>
                  </a:cubicBezTo>
                  <a:cubicBezTo>
                    <a:pt x="86" y="0"/>
                    <a:pt x="86" y="0"/>
                    <a:pt x="86" y="0"/>
                  </a:cubicBezTo>
                  <a:cubicBezTo>
                    <a:pt x="44" y="131"/>
                    <a:pt x="44" y="131"/>
                    <a:pt x="44" y="131"/>
                  </a:cubicBezTo>
                  <a:cubicBezTo>
                    <a:pt x="44" y="131"/>
                    <a:pt x="44" y="131"/>
                    <a:pt x="44" y="131"/>
                  </a:cubicBezTo>
                  <a:cubicBezTo>
                    <a:pt x="44" y="133"/>
                    <a:pt x="46" y="136"/>
                    <a:pt x="47" y="139"/>
                  </a:cubicBezTo>
                  <a:cubicBezTo>
                    <a:pt x="48" y="141"/>
                    <a:pt x="50" y="143"/>
                    <a:pt x="50" y="146"/>
                  </a:cubicBezTo>
                  <a:cubicBezTo>
                    <a:pt x="50" y="147"/>
                    <a:pt x="50" y="149"/>
                    <a:pt x="51" y="151"/>
                  </a:cubicBezTo>
                  <a:cubicBezTo>
                    <a:pt x="53" y="152"/>
                    <a:pt x="55" y="154"/>
                    <a:pt x="57" y="157"/>
                  </a:cubicBezTo>
                  <a:cubicBezTo>
                    <a:pt x="58" y="158"/>
                    <a:pt x="58" y="160"/>
                    <a:pt x="58" y="161"/>
                  </a:cubicBezTo>
                  <a:cubicBezTo>
                    <a:pt x="58" y="163"/>
                    <a:pt x="56" y="165"/>
                    <a:pt x="54" y="165"/>
                  </a:cubicBezTo>
                  <a:cubicBezTo>
                    <a:pt x="53" y="165"/>
                    <a:pt x="53" y="165"/>
                    <a:pt x="52" y="165"/>
                  </a:cubicBezTo>
                  <a:cubicBezTo>
                    <a:pt x="52" y="165"/>
                    <a:pt x="51" y="166"/>
                    <a:pt x="51" y="166"/>
                  </a:cubicBezTo>
                  <a:cubicBezTo>
                    <a:pt x="50" y="166"/>
                    <a:pt x="50" y="167"/>
                    <a:pt x="50" y="167"/>
                  </a:cubicBezTo>
                  <a:cubicBezTo>
                    <a:pt x="50" y="169"/>
                    <a:pt x="47" y="170"/>
                    <a:pt x="44" y="171"/>
                  </a:cubicBezTo>
                  <a:cubicBezTo>
                    <a:pt x="43" y="172"/>
                    <a:pt x="43" y="172"/>
                    <a:pt x="42" y="173"/>
                  </a:cubicBezTo>
                  <a:cubicBezTo>
                    <a:pt x="42" y="174"/>
                    <a:pt x="41" y="175"/>
                    <a:pt x="41" y="177"/>
                  </a:cubicBezTo>
                  <a:cubicBezTo>
                    <a:pt x="41" y="177"/>
                    <a:pt x="41" y="178"/>
                    <a:pt x="40" y="180"/>
                  </a:cubicBezTo>
                  <a:cubicBezTo>
                    <a:pt x="40" y="180"/>
                    <a:pt x="40" y="180"/>
                    <a:pt x="40" y="180"/>
                  </a:cubicBezTo>
                  <a:cubicBezTo>
                    <a:pt x="40" y="180"/>
                    <a:pt x="37" y="187"/>
                    <a:pt x="34" y="193"/>
                  </a:cubicBezTo>
                  <a:cubicBezTo>
                    <a:pt x="33" y="197"/>
                    <a:pt x="32" y="200"/>
                    <a:pt x="32" y="201"/>
                  </a:cubicBezTo>
                  <a:cubicBezTo>
                    <a:pt x="31" y="203"/>
                    <a:pt x="30" y="205"/>
                    <a:pt x="28" y="207"/>
                  </a:cubicBezTo>
                  <a:cubicBezTo>
                    <a:pt x="26" y="209"/>
                    <a:pt x="26" y="211"/>
                    <a:pt x="25" y="213"/>
                  </a:cubicBezTo>
                  <a:cubicBezTo>
                    <a:pt x="25" y="213"/>
                    <a:pt x="25" y="213"/>
                    <a:pt x="25" y="213"/>
                  </a:cubicBezTo>
                  <a:cubicBezTo>
                    <a:pt x="25" y="216"/>
                    <a:pt x="22" y="220"/>
                    <a:pt x="23" y="222"/>
                  </a:cubicBezTo>
                  <a:cubicBezTo>
                    <a:pt x="24" y="224"/>
                    <a:pt x="24" y="226"/>
                    <a:pt x="24" y="226"/>
                  </a:cubicBezTo>
                  <a:cubicBezTo>
                    <a:pt x="0" y="311"/>
                    <a:pt x="0" y="311"/>
                    <a:pt x="0" y="311"/>
                  </a:cubicBezTo>
                  <a:cubicBezTo>
                    <a:pt x="96" y="335"/>
                    <a:pt x="96" y="335"/>
                    <a:pt x="96" y="335"/>
                  </a:cubicBezTo>
                  <a:cubicBezTo>
                    <a:pt x="198" y="355"/>
                    <a:pt x="198" y="355"/>
                    <a:pt x="198" y="355"/>
                  </a:cubicBezTo>
                  <a:cubicBezTo>
                    <a:pt x="222" y="243"/>
                    <a:pt x="222" y="243"/>
                    <a:pt x="222" y="243"/>
                  </a:cubicBezTo>
                  <a:cubicBezTo>
                    <a:pt x="222" y="244"/>
                    <a:pt x="222" y="244"/>
                    <a:pt x="222" y="244"/>
                  </a:cubicBezTo>
                  <a:cubicBezTo>
                    <a:pt x="222" y="243"/>
                    <a:pt x="222" y="243"/>
                    <a:pt x="222" y="243"/>
                  </a:cubicBezTo>
                  <a:cubicBezTo>
                    <a:pt x="221" y="243"/>
                    <a:pt x="216" y="243"/>
                    <a:pt x="213" y="243"/>
                  </a:cubicBezTo>
                  <a:cubicBezTo>
                    <a:pt x="213" y="243"/>
                    <a:pt x="213" y="243"/>
                    <a:pt x="213" y="24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68" name="Freeform 1067"/>
            <p:cNvSpPr>
              <a:spLocks/>
            </p:cNvSpPr>
            <p:nvPr/>
          </p:nvSpPr>
          <p:spPr bwMode="auto">
            <a:xfrm>
              <a:off x="999157" y="612304"/>
              <a:ext cx="724870" cy="561521"/>
            </a:xfrm>
            <a:custGeom>
              <a:avLst/>
              <a:gdLst>
                <a:gd name="T0" fmla="*/ 307 w 318"/>
                <a:gd name="T1" fmla="*/ 86 h 254"/>
                <a:gd name="T2" fmla="*/ 242 w 318"/>
                <a:gd name="T3" fmla="*/ 58 h 254"/>
                <a:gd name="T4" fmla="*/ 236 w 318"/>
                <a:gd name="T5" fmla="*/ 57 h 254"/>
                <a:gd name="T6" fmla="*/ 223 w 318"/>
                <a:gd name="T7" fmla="*/ 60 h 254"/>
                <a:gd name="T8" fmla="*/ 219 w 318"/>
                <a:gd name="T9" fmla="*/ 59 h 254"/>
                <a:gd name="T10" fmla="*/ 218 w 318"/>
                <a:gd name="T11" fmla="*/ 59 h 254"/>
                <a:gd name="T12" fmla="*/ 177 w 318"/>
                <a:gd name="T13" fmla="*/ 56 h 254"/>
                <a:gd name="T14" fmla="*/ 163 w 318"/>
                <a:gd name="T15" fmla="*/ 53 h 254"/>
                <a:gd name="T16" fmla="*/ 152 w 318"/>
                <a:gd name="T17" fmla="*/ 48 h 254"/>
                <a:gd name="T18" fmla="*/ 139 w 318"/>
                <a:gd name="T19" fmla="*/ 46 h 254"/>
                <a:gd name="T20" fmla="*/ 124 w 318"/>
                <a:gd name="T21" fmla="*/ 40 h 254"/>
                <a:gd name="T22" fmla="*/ 120 w 318"/>
                <a:gd name="T23" fmla="*/ 35 h 254"/>
                <a:gd name="T24" fmla="*/ 120 w 318"/>
                <a:gd name="T25" fmla="*/ 22 h 254"/>
                <a:gd name="T26" fmla="*/ 109 w 318"/>
                <a:gd name="T27" fmla="*/ 12 h 254"/>
                <a:gd name="T28" fmla="*/ 88 w 318"/>
                <a:gd name="T29" fmla="*/ 2 h 254"/>
                <a:gd name="T30" fmla="*/ 82 w 318"/>
                <a:gd name="T31" fmla="*/ 10 h 254"/>
                <a:gd name="T32" fmla="*/ 72 w 318"/>
                <a:gd name="T33" fmla="*/ 33 h 254"/>
                <a:gd name="T34" fmla="*/ 68 w 318"/>
                <a:gd name="T35" fmla="*/ 43 h 254"/>
                <a:gd name="T36" fmla="*/ 58 w 318"/>
                <a:gd name="T37" fmla="*/ 61 h 254"/>
                <a:gd name="T38" fmla="*/ 51 w 318"/>
                <a:gd name="T39" fmla="*/ 77 h 254"/>
                <a:gd name="T40" fmla="*/ 49 w 318"/>
                <a:gd name="T41" fmla="*/ 87 h 254"/>
                <a:gd name="T42" fmla="*/ 43 w 318"/>
                <a:gd name="T43" fmla="*/ 97 h 254"/>
                <a:gd name="T44" fmla="*/ 34 w 318"/>
                <a:gd name="T45" fmla="*/ 109 h 254"/>
                <a:gd name="T46" fmla="*/ 28 w 318"/>
                <a:gd name="T47" fmla="*/ 118 h 254"/>
                <a:gd name="T48" fmla="*/ 22 w 318"/>
                <a:gd name="T49" fmla="*/ 129 h 254"/>
                <a:gd name="T50" fmla="*/ 18 w 318"/>
                <a:gd name="T51" fmla="*/ 138 h 254"/>
                <a:gd name="T52" fmla="*/ 5 w 318"/>
                <a:gd name="T53" fmla="*/ 138 h 254"/>
                <a:gd name="T54" fmla="*/ 10 w 318"/>
                <a:gd name="T55" fmla="*/ 157 h 254"/>
                <a:gd name="T56" fmla="*/ 7 w 318"/>
                <a:gd name="T57" fmla="*/ 169 h 254"/>
                <a:gd name="T58" fmla="*/ 8 w 318"/>
                <a:gd name="T59" fmla="*/ 182 h 254"/>
                <a:gd name="T60" fmla="*/ 258 w 318"/>
                <a:gd name="T61" fmla="*/ 254 h 254"/>
                <a:gd name="T62" fmla="*/ 281 w 318"/>
                <a:gd name="T63" fmla="*/ 165 h 254"/>
                <a:gd name="T64" fmla="*/ 286 w 318"/>
                <a:gd name="T65" fmla="*/ 150 h 254"/>
                <a:gd name="T66" fmla="*/ 296 w 318"/>
                <a:gd name="T67" fmla="*/ 127 h 254"/>
                <a:gd name="T68" fmla="*/ 302 w 318"/>
                <a:gd name="T69" fmla="*/ 114 h 254"/>
                <a:gd name="T70" fmla="*/ 312 w 318"/>
                <a:gd name="T71" fmla="*/ 108 h 254"/>
                <a:gd name="T72" fmla="*/ 308 w 318"/>
                <a:gd name="T73" fmla="*/ 9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8" h="254">
                  <a:moveTo>
                    <a:pt x="308" y="91"/>
                  </a:moveTo>
                  <a:cubicBezTo>
                    <a:pt x="308" y="89"/>
                    <a:pt x="309" y="89"/>
                    <a:pt x="307" y="86"/>
                  </a:cubicBezTo>
                  <a:cubicBezTo>
                    <a:pt x="305" y="83"/>
                    <a:pt x="303" y="77"/>
                    <a:pt x="302" y="74"/>
                  </a:cubicBezTo>
                  <a:cubicBezTo>
                    <a:pt x="242" y="58"/>
                    <a:pt x="242" y="58"/>
                    <a:pt x="242" y="58"/>
                  </a:cubicBezTo>
                  <a:cubicBezTo>
                    <a:pt x="241" y="58"/>
                    <a:pt x="240" y="57"/>
                    <a:pt x="240" y="57"/>
                  </a:cubicBezTo>
                  <a:cubicBezTo>
                    <a:pt x="239" y="57"/>
                    <a:pt x="238" y="57"/>
                    <a:pt x="236" y="57"/>
                  </a:cubicBezTo>
                  <a:cubicBezTo>
                    <a:pt x="233" y="58"/>
                    <a:pt x="229" y="58"/>
                    <a:pt x="228" y="58"/>
                  </a:cubicBezTo>
                  <a:cubicBezTo>
                    <a:pt x="226" y="59"/>
                    <a:pt x="224" y="60"/>
                    <a:pt x="223" y="60"/>
                  </a:cubicBezTo>
                  <a:cubicBezTo>
                    <a:pt x="221" y="60"/>
                    <a:pt x="220" y="58"/>
                    <a:pt x="220" y="58"/>
                  </a:cubicBezTo>
                  <a:cubicBezTo>
                    <a:pt x="220" y="58"/>
                    <a:pt x="219" y="58"/>
                    <a:pt x="219" y="59"/>
                  </a:cubicBezTo>
                  <a:cubicBezTo>
                    <a:pt x="219" y="59"/>
                    <a:pt x="219" y="59"/>
                    <a:pt x="218" y="59"/>
                  </a:cubicBezTo>
                  <a:cubicBezTo>
                    <a:pt x="218" y="59"/>
                    <a:pt x="218" y="59"/>
                    <a:pt x="218" y="59"/>
                  </a:cubicBezTo>
                  <a:cubicBezTo>
                    <a:pt x="211" y="61"/>
                    <a:pt x="196" y="61"/>
                    <a:pt x="189" y="58"/>
                  </a:cubicBezTo>
                  <a:cubicBezTo>
                    <a:pt x="186" y="57"/>
                    <a:pt x="181" y="56"/>
                    <a:pt x="177" y="56"/>
                  </a:cubicBezTo>
                  <a:cubicBezTo>
                    <a:pt x="174" y="55"/>
                    <a:pt x="170" y="55"/>
                    <a:pt x="168" y="55"/>
                  </a:cubicBezTo>
                  <a:cubicBezTo>
                    <a:pt x="166" y="55"/>
                    <a:pt x="165" y="54"/>
                    <a:pt x="163" y="53"/>
                  </a:cubicBezTo>
                  <a:cubicBezTo>
                    <a:pt x="161" y="52"/>
                    <a:pt x="160" y="50"/>
                    <a:pt x="158" y="48"/>
                  </a:cubicBezTo>
                  <a:cubicBezTo>
                    <a:pt x="156" y="47"/>
                    <a:pt x="152" y="48"/>
                    <a:pt x="152" y="48"/>
                  </a:cubicBezTo>
                  <a:cubicBezTo>
                    <a:pt x="151" y="48"/>
                    <a:pt x="146" y="49"/>
                    <a:pt x="145" y="48"/>
                  </a:cubicBezTo>
                  <a:cubicBezTo>
                    <a:pt x="145" y="48"/>
                    <a:pt x="142" y="47"/>
                    <a:pt x="139" y="46"/>
                  </a:cubicBezTo>
                  <a:cubicBezTo>
                    <a:pt x="137" y="46"/>
                    <a:pt x="135" y="46"/>
                    <a:pt x="133" y="45"/>
                  </a:cubicBezTo>
                  <a:cubicBezTo>
                    <a:pt x="130" y="45"/>
                    <a:pt x="127" y="42"/>
                    <a:pt x="124" y="40"/>
                  </a:cubicBezTo>
                  <a:cubicBezTo>
                    <a:pt x="122" y="38"/>
                    <a:pt x="120" y="36"/>
                    <a:pt x="120" y="36"/>
                  </a:cubicBezTo>
                  <a:cubicBezTo>
                    <a:pt x="120" y="36"/>
                    <a:pt x="119" y="35"/>
                    <a:pt x="120" y="35"/>
                  </a:cubicBezTo>
                  <a:cubicBezTo>
                    <a:pt x="122" y="34"/>
                    <a:pt x="122" y="31"/>
                    <a:pt x="120" y="28"/>
                  </a:cubicBezTo>
                  <a:cubicBezTo>
                    <a:pt x="119" y="27"/>
                    <a:pt x="119" y="23"/>
                    <a:pt x="120" y="22"/>
                  </a:cubicBezTo>
                  <a:cubicBezTo>
                    <a:pt x="119" y="20"/>
                    <a:pt x="119" y="19"/>
                    <a:pt x="118" y="18"/>
                  </a:cubicBezTo>
                  <a:cubicBezTo>
                    <a:pt x="116" y="15"/>
                    <a:pt x="112" y="14"/>
                    <a:pt x="109" y="12"/>
                  </a:cubicBezTo>
                  <a:cubicBezTo>
                    <a:pt x="106" y="11"/>
                    <a:pt x="100" y="9"/>
                    <a:pt x="96" y="7"/>
                  </a:cubicBezTo>
                  <a:cubicBezTo>
                    <a:pt x="93" y="6"/>
                    <a:pt x="88" y="2"/>
                    <a:pt x="88" y="2"/>
                  </a:cubicBezTo>
                  <a:cubicBezTo>
                    <a:pt x="88" y="2"/>
                    <a:pt x="84" y="0"/>
                    <a:pt x="83" y="4"/>
                  </a:cubicBezTo>
                  <a:cubicBezTo>
                    <a:pt x="82" y="8"/>
                    <a:pt x="82" y="7"/>
                    <a:pt x="82" y="10"/>
                  </a:cubicBezTo>
                  <a:cubicBezTo>
                    <a:pt x="82" y="14"/>
                    <a:pt x="83" y="17"/>
                    <a:pt x="81" y="21"/>
                  </a:cubicBezTo>
                  <a:cubicBezTo>
                    <a:pt x="79" y="25"/>
                    <a:pt x="72" y="33"/>
                    <a:pt x="72" y="33"/>
                  </a:cubicBezTo>
                  <a:cubicBezTo>
                    <a:pt x="72" y="33"/>
                    <a:pt x="68" y="39"/>
                    <a:pt x="68" y="39"/>
                  </a:cubicBezTo>
                  <a:cubicBezTo>
                    <a:pt x="68" y="43"/>
                    <a:pt x="68" y="43"/>
                    <a:pt x="68" y="43"/>
                  </a:cubicBezTo>
                  <a:cubicBezTo>
                    <a:pt x="68" y="43"/>
                    <a:pt x="63" y="45"/>
                    <a:pt x="62" y="49"/>
                  </a:cubicBezTo>
                  <a:cubicBezTo>
                    <a:pt x="60" y="53"/>
                    <a:pt x="59" y="58"/>
                    <a:pt x="58" y="61"/>
                  </a:cubicBezTo>
                  <a:cubicBezTo>
                    <a:pt x="58" y="63"/>
                    <a:pt x="54" y="66"/>
                    <a:pt x="54" y="70"/>
                  </a:cubicBezTo>
                  <a:cubicBezTo>
                    <a:pt x="53" y="74"/>
                    <a:pt x="52" y="76"/>
                    <a:pt x="51" y="77"/>
                  </a:cubicBezTo>
                  <a:cubicBezTo>
                    <a:pt x="50" y="79"/>
                    <a:pt x="48" y="80"/>
                    <a:pt x="50" y="82"/>
                  </a:cubicBezTo>
                  <a:cubicBezTo>
                    <a:pt x="52" y="84"/>
                    <a:pt x="50" y="86"/>
                    <a:pt x="49" y="87"/>
                  </a:cubicBezTo>
                  <a:cubicBezTo>
                    <a:pt x="48" y="88"/>
                    <a:pt x="44" y="89"/>
                    <a:pt x="44" y="92"/>
                  </a:cubicBezTo>
                  <a:cubicBezTo>
                    <a:pt x="44" y="94"/>
                    <a:pt x="45" y="97"/>
                    <a:pt x="43" y="97"/>
                  </a:cubicBezTo>
                  <a:cubicBezTo>
                    <a:pt x="41" y="98"/>
                    <a:pt x="38" y="100"/>
                    <a:pt x="37" y="103"/>
                  </a:cubicBezTo>
                  <a:cubicBezTo>
                    <a:pt x="35" y="105"/>
                    <a:pt x="34" y="109"/>
                    <a:pt x="34" y="109"/>
                  </a:cubicBezTo>
                  <a:cubicBezTo>
                    <a:pt x="34" y="109"/>
                    <a:pt x="30" y="110"/>
                    <a:pt x="29" y="113"/>
                  </a:cubicBezTo>
                  <a:cubicBezTo>
                    <a:pt x="28" y="116"/>
                    <a:pt x="28" y="118"/>
                    <a:pt x="28" y="118"/>
                  </a:cubicBezTo>
                  <a:cubicBezTo>
                    <a:pt x="28" y="118"/>
                    <a:pt x="27" y="121"/>
                    <a:pt x="25" y="123"/>
                  </a:cubicBezTo>
                  <a:cubicBezTo>
                    <a:pt x="22" y="124"/>
                    <a:pt x="23" y="126"/>
                    <a:pt x="22" y="129"/>
                  </a:cubicBezTo>
                  <a:cubicBezTo>
                    <a:pt x="22" y="131"/>
                    <a:pt x="21" y="134"/>
                    <a:pt x="20" y="135"/>
                  </a:cubicBezTo>
                  <a:cubicBezTo>
                    <a:pt x="18" y="137"/>
                    <a:pt x="18" y="138"/>
                    <a:pt x="18" y="138"/>
                  </a:cubicBezTo>
                  <a:cubicBezTo>
                    <a:pt x="18" y="138"/>
                    <a:pt x="18" y="139"/>
                    <a:pt x="15" y="139"/>
                  </a:cubicBezTo>
                  <a:cubicBezTo>
                    <a:pt x="12" y="140"/>
                    <a:pt x="7" y="137"/>
                    <a:pt x="5" y="138"/>
                  </a:cubicBezTo>
                  <a:cubicBezTo>
                    <a:pt x="3" y="139"/>
                    <a:pt x="0" y="143"/>
                    <a:pt x="3" y="146"/>
                  </a:cubicBezTo>
                  <a:cubicBezTo>
                    <a:pt x="6" y="150"/>
                    <a:pt x="10" y="153"/>
                    <a:pt x="10" y="157"/>
                  </a:cubicBezTo>
                  <a:cubicBezTo>
                    <a:pt x="9" y="160"/>
                    <a:pt x="9" y="165"/>
                    <a:pt x="9" y="165"/>
                  </a:cubicBezTo>
                  <a:cubicBezTo>
                    <a:pt x="9" y="165"/>
                    <a:pt x="7" y="165"/>
                    <a:pt x="7" y="169"/>
                  </a:cubicBezTo>
                  <a:cubicBezTo>
                    <a:pt x="7" y="173"/>
                    <a:pt x="7" y="178"/>
                    <a:pt x="7" y="178"/>
                  </a:cubicBezTo>
                  <a:cubicBezTo>
                    <a:pt x="7" y="178"/>
                    <a:pt x="8" y="181"/>
                    <a:pt x="8" y="182"/>
                  </a:cubicBezTo>
                  <a:cubicBezTo>
                    <a:pt x="149" y="225"/>
                    <a:pt x="149" y="225"/>
                    <a:pt x="149" y="225"/>
                  </a:cubicBezTo>
                  <a:cubicBezTo>
                    <a:pt x="258" y="254"/>
                    <a:pt x="258" y="254"/>
                    <a:pt x="258" y="254"/>
                  </a:cubicBezTo>
                  <a:cubicBezTo>
                    <a:pt x="282" y="169"/>
                    <a:pt x="282" y="169"/>
                    <a:pt x="282" y="169"/>
                  </a:cubicBezTo>
                  <a:cubicBezTo>
                    <a:pt x="282" y="169"/>
                    <a:pt x="282" y="167"/>
                    <a:pt x="281" y="165"/>
                  </a:cubicBezTo>
                  <a:cubicBezTo>
                    <a:pt x="280" y="163"/>
                    <a:pt x="283" y="159"/>
                    <a:pt x="283" y="156"/>
                  </a:cubicBezTo>
                  <a:cubicBezTo>
                    <a:pt x="283" y="154"/>
                    <a:pt x="284" y="151"/>
                    <a:pt x="286" y="150"/>
                  </a:cubicBezTo>
                  <a:cubicBezTo>
                    <a:pt x="288" y="148"/>
                    <a:pt x="289" y="146"/>
                    <a:pt x="290" y="144"/>
                  </a:cubicBezTo>
                  <a:cubicBezTo>
                    <a:pt x="290" y="142"/>
                    <a:pt x="296" y="127"/>
                    <a:pt x="296" y="127"/>
                  </a:cubicBezTo>
                  <a:cubicBezTo>
                    <a:pt x="296" y="127"/>
                    <a:pt x="299" y="122"/>
                    <a:pt x="299" y="120"/>
                  </a:cubicBezTo>
                  <a:cubicBezTo>
                    <a:pt x="300" y="117"/>
                    <a:pt x="300" y="115"/>
                    <a:pt x="302" y="114"/>
                  </a:cubicBezTo>
                  <a:cubicBezTo>
                    <a:pt x="305" y="113"/>
                    <a:pt x="308" y="112"/>
                    <a:pt x="308" y="110"/>
                  </a:cubicBezTo>
                  <a:cubicBezTo>
                    <a:pt x="309" y="109"/>
                    <a:pt x="310" y="108"/>
                    <a:pt x="312" y="108"/>
                  </a:cubicBezTo>
                  <a:cubicBezTo>
                    <a:pt x="314" y="108"/>
                    <a:pt x="318" y="104"/>
                    <a:pt x="315" y="100"/>
                  </a:cubicBezTo>
                  <a:cubicBezTo>
                    <a:pt x="311" y="95"/>
                    <a:pt x="308" y="93"/>
                    <a:pt x="308" y="9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69" name="Freeform 1068"/>
            <p:cNvSpPr>
              <a:spLocks/>
            </p:cNvSpPr>
            <p:nvPr/>
          </p:nvSpPr>
          <p:spPr bwMode="auto">
            <a:xfrm>
              <a:off x="1185994" y="388786"/>
              <a:ext cx="597034" cy="387068"/>
            </a:xfrm>
            <a:custGeom>
              <a:avLst/>
              <a:gdLst>
                <a:gd name="T0" fmla="*/ 38 w 262"/>
                <a:gd name="T1" fmla="*/ 136 h 175"/>
                <a:gd name="T2" fmla="*/ 48 w 262"/>
                <a:gd name="T3" fmla="*/ 145 h 175"/>
                <a:gd name="T4" fmla="*/ 63 w 262"/>
                <a:gd name="T5" fmla="*/ 149 h 175"/>
                <a:gd name="T6" fmla="*/ 76 w 262"/>
                <a:gd name="T7" fmla="*/ 149 h 175"/>
                <a:gd name="T8" fmla="*/ 81 w 262"/>
                <a:gd name="T9" fmla="*/ 154 h 175"/>
                <a:gd name="T10" fmla="*/ 95 w 262"/>
                <a:gd name="T11" fmla="*/ 157 h 175"/>
                <a:gd name="T12" fmla="*/ 109 w 262"/>
                <a:gd name="T13" fmla="*/ 160 h 175"/>
                <a:gd name="T14" fmla="*/ 136 w 262"/>
                <a:gd name="T15" fmla="*/ 160 h 175"/>
                <a:gd name="T16" fmla="*/ 137 w 262"/>
                <a:gd name="T17" fmla="*/ 160 h 175"/>
                <a:gd name="T18" fmla="*/ 146 w 262"/>
                <a:gd name="T19" fmla="*/ 159 h 175"/>
                <a:gd name="T20" fmla="*/ 148 w 262"/>
                <a:gd name="T21" fmla="*/ 159 h 175"/>
                <a:gd name="T22" fmla="*/ 157 w 262"/>
                <a:gd name="T23" fmla="*/ 158 h 175"/>
                <a:gd name="T24" fmla="*/ 158 w 262"/>
                <a:gd name="T25" fmla="*/ 158 h 175"/>
                <a:gd name="T26" fmla="*/ 220 w 262"/>
                <a:gd name="T27" fmla="*/ 175 h 175"/>
                <a:gd name="T28" fmla="*/ 220 w 262"/>
                <a:gd name="T29" fmla="*/ 175 h 175"/>
                <a:gd name="T30" fmla="*/ 89 w 262"/>
                <a:gd name="T31" fmla="*/ 0 h 175"/>
                <a:gd name="T32" fmla="*/ 90 w 262"/>
                <a:gd name="T33" fmla="*/ 10 h 175"/>
                <a:gd name="T34" fmla="*/ 92 w 262"/>
                <a:gd name="T35" fmla="*/ 13 h 175"/>
                <a:gd name="T36" fmla="*/ 94 w 262"/>
                <a:gd name="T37" fmla="*/ 15 h 175"/>
                <a:gd name="T38" fmla="*/ 92 w 262"/>
                <a:gd name="T39" fmla="*/ 23 h 175"/>
                <a:gd name="T40" fmla="*/ 90 w 262"/>
                <a:gd name="T41" fmla="*/ 28 h 175"/>
                <a:gd name="T42" fmla="*/ 87 w 262"/>
                <a:gd name="T43" fmla="*/ 37 h 175"/>
                <a:gd name="T44" fmla="*/ 92 w 262"/>
                <a:gd name="T45" fmla="*/ 36 h 175"/>
                <a:gd name="T46" fmla="*/ 94 w 262"/>
                <a:gd name="T47" fmla="*/ 49 h 175"/>
                <a:gd name="T48" fmla="*/ 91 w 262"/>
                <a:gd name="T49" fmla="*/ 51 h 175"/>
                <a:gd name="T50" fmla="*/ 83 w 262"/>
                <a:gd name="T51" fmla="*/ 52 h 175"/>
                <a:gd name="T52" fmla="*/ 78 w 262"/>
                <a:gd name="T53" fmla="*/ 61 h 175"/>
                <a:gd name="T54" fmla="*/ 74 w 262"/>
                <a:gd name="T55" fmla="*/ 70 h 175"/>
                <a:gd name="T56" fmla="*/ 70 w 262"/>
                <a:gd name="T57" fmla="*/ 68 h 175"/>
                <a:gd name="T58" fmla="*/ 74 w 262"/>
                <a:gd name="T59" fmla="*/ 57 h 175"/>
                <a:gd name="T60" fmla="*/ 77 w 262"/>
                <a:gd name="T61" fmla="*/ 45 h 175"/>
                <a:gd name="T62" fmla="*/ 69 w 262"/>
                <a:gd name="T63" fmla="*/ 57 h 175"/>
                <a:gd name="T64" fmla="*/ 76 w 262"/>
                <a:gd name="T65" fmla="*/ 40 h 175"/>
                <a:gd name="T66" fmla="*/ 74 w 262"/>
                <a:gd name="T67" fmla="*/ 38 h 175"/>
                <a:gd name="T68" fmla="*/ 70 w 262"/>
                <a:gd name="T69" fmla="*/ 29 h 175"/>
                <a:gd name="T70" fmla="*/ 68 w 262"/>
                <a:gd name="T71" fmla="*/ 34 h 175"/>
                <a:gd name="T72" fmla="*/ 61 w 262"/>
                <a:gd name="T73" fmla="*/ 27 h 175"/>
                <a:gd name="T74" fmla="*/ 49 w 262"/>
                <a:gd name="T75" fmla="*/ 26 h 175"/>
                <a:gd name="T76" fmla="*/ 42 w 262"/>
                <a:gd name="T77" fmla="*/ 21 h 175"/>
                <a:gd name="T78" fmla="*/ 19 w 262"/>
                <a:gd name="T79" fmla="*/ 3 h 175"/>
                <a:gd name="T80" fmla="*/ 15 w 262"/>
                <a:gd name="T81" fmla="*/ 18 h 175"/>
                <a:gd name="T82" fmla="*/ 20 w 262"/>
                <a:gd name="T83" fmla="*/ 33 h 175"/>
                <a:gd name="T84" fmla="*/ 17 w 262"/>
                <a:gd name="T85" fmla="*/ 50 h 175"/>
                <a:gd name="T86" fmla="*/ 14 w 262"/>
                <a:gd name="T87" fmla="*/ 63 h 175"/>
                <a:gd name="T88" fmla="*/ 12 w 262"/>
                <a:gd name="T89" fmla="*/ 73 h 175"/>
                <a:gd name="T90" fmla="*/ 20 w 262"/>
                <a:gd name="T91" fmla="*/ 72 h 175"/>
                <a:gd name="T92" fmla="*/ 11 w 262"/>
                <a:gd name="T93" fmla="*/ 75 h 175"/>
                <a:gd name="T94" fmla="*/ 14 w 262"/>
                <a:gd name="T95" fmla="*/ 87 h 175"/>
                <a:gd name="T96" fmla="*/ 7 w 262"/>
                <a:gd name="T97" fmla="*/ 96 h 175"/>
                <a:gd name="T98" fmla="*/ 6 w 262"/>
                <a:gd name="T99" fmla="*/ 84 h 175"/>
                <a:gd name="T100" fmla="*/ 4 w 262"/>
                <a:gd name="T101" fmla="*/ 77 h 175"/>
                <a:gd name="T102" fmla="*/ 3 w 262"/>
                <a:gd name="T103" fmla="*/ 85 h 175"/>
                <a:gd name="T104" fmla="*/ 2 w 262"/>
                <a:gd name="T105" fmla="*/ 100 h 175"/>
                <a:gd name="T106" fmla="*/ 19 w 262"/>
                <a:gd name="T107" fmla="*/ 105 h 175"/>
                <a:gd name="T108" fmla="*/ 39 w 262"/>
                <a:gd name="T109" fmla="*/ 117 h 175"/>
                <a:gd name="T110" fmla="*/ 38 w 262"/>
                <a:gd name="T111" fmla="*/ 12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2" h="175">
                  <a:moveTo>
                    <a:pt x="38" y="129"/>
                  </a:moveTo>
                  <a:cubicBezTo>
                    <a:pt x="40" y="131"/>
                    <a:pt x="40" y="136"/>
                    <a:pt x="38" y="136"/>
                  </a:cubicBezTo>
                  <a:cubicBezTo>
                    <a:pt x="38" y="136"/>
                    <a:pt x="40" y="138"/>
                    <a:pt x="42" y="141"/>
                  </a:cubicBezTo>
                  <a:cubicBezTo>
                    <a:pt x="44" y="142"/>
                    <a:pt x="47" y="144"/>
                    <a:pt x="48" y="145"/>
                  </a:cubicBezTo>
                  <a:cubicBezTo>
                    <a:pt x="50" y="146"/>
                    <a:pt x="54" y="147"/>
                    <a:pt x="57" y="147"/>
                  </a:cubicBezTo>
                  <a:cubicBezTo>
                    <a:pt x="60" y="148"/>
                    <a:pt x="63" y="149"/>
                    <a:pt x="63" y="149"/>
                  </a:cubicBezTo>
                  <a:cubicBezTo>
                    <a:pt x="65" y="150"/>
                    <a:pt x="75" y="146"/>
                    <a:pt x="76" y="148"/>
                  </a:cubicBezTo>
                  <a:cubicBezTo>
                    <a:pt x="76" y="149"/>
                    <a:pt x="76" y="149"/>
                    <a:pt x="76" y="149"/>
                  </a:cubicBezTo>
                  <a:cubicBezTo>
                    <a:pt x="77" y="149"/>
                    <a:pt x="77" y="149"/>
                    <a:pt x="78" y="150"/>
                  </a:cubicBezTo>
                  <a:cubicBezTo>
                    <a:pt x="78" y="151"/>
                    <a:pt x="80" y="153"/>
                    <a:pt x="81" y="154"/>
                  </a:cubicBezTo>
                  <a:cubicBezTo>
                    <a:pt x="82" y="155"/>
                    <a:pt x="83" y="155"/>
                    <a:pt x="84" y="155"/>
                  </a:cubicBezTo>
                  <a:cubicBezTo>
                    <a:pt x="86" y="155"/>
                    <a:pt x="90" y="156"/>
                    <a:pt x="95" y="157"/>
                  </a:cubicBezTo>
                  <a:cubicBezTo>
                    <a:pt x="97" y="157"/>
                    <a:pt x="98" y="157"/>
                    <a:pt x="98" y="157"/>
                  </a:cubicBezTo>
                  <a:cubicBezTo>
                    <a:pt x="98" y="157"/>
                    <a:pt x="106" y="159"/>
                    <a:pt x="109" y="160"/>
                  </a:cubicBezTo>
                  <a:cubicBezTo>
                    <a:pt x="112" y="161"/>
                    <a:pt x="117" y="161"/>
                    <a:pt x="119" y="161"/>
                  </a:cubicBezTo>
                  <a:cubicBezTo>
                    <a:pt x="121" y="161"/>
                    <a:pt x="131" y="161"/>
                    <a:pt x="136" y="160"/>
                  </a:cubicBezTo>
                  <a:cubicBezTo>
                    <a:pt x="136" y="160"/>
                    <a:pt x="136" y="160"/>
                    <a:pt x="136" y="160"/>
                  </a:cubicBezTo>
                  <a:cubicBezTo>
                    <a:pt x="137" y="160"/>
                    <a:pt x="137" y="160"/>
                    <a:pt x="137" y="160"/>
                  </a:cubicBezTo>
                  <a:cubicBezTo>
                    <a:pt x="137" y="159"/>
                    <a:pt x="138" y="159"/>
                    <a:pt x="138" y="159"/>
                  </a:cubicBezTo>
                  <a:cubicBezTo>
                    <a:pt x="138" y="159"/>
                    <a:pt x="139" y="162"/>
                    <a:pt x="146" y="159"/>
                  </a:cubicBezTo>
                  <a:cubicBezTo>
                    <a:pt x="146" y="159"/>
                    <a:pt x="146" y="159"/>
                    <a:pt x="146" y="159"/>
                  </a:cubicBezTo>
                  <a:cubicBezTo>
                    <a:pt x="147" y="159"/>
                    <a:pt x="148" y="159"/>
                    <a:pt x="148" y="159"/>
                  </a:cubicBezTo>
                  <a:cubicBezTo>
                    <a:pt x="149" y="159"/>
                    <a:pt x="152" y="159"/>
                    <a:pt x="154" y="158"/>
                  </a:cubicBezTo>
                  <a:cubicBezTo>
                    <a:pt x="155" y="158"/>
                    <a:pt x="156" y="158"/>
                    <a:pt x="157" y="158"/>
                  </a:cubicBezTo>
                  <a:cubicBezTo>
                    <a:pt x="157" y="158"/>
                    <a:pt x="157" y="158"/>
                    <a:pt x="158" y="158"/>
                  </a:cubicBezTo>
                  <a:cubicBezTo>
                    <a:pt x="158" y="158"/>
                    <a:pt x="158" y="158"/>
                    <a:pt x="158" y="158"/>
                  </a:cubicBezTo>
                  <a:cubicBezTo>
                    <a:pt x="160" y="159"/>
                    <a:pt x="160" y="159"/>
                    <a:pt x="160" y="159"/>
                  </a:cubicBezTo>
                  <a:cubicBezTo>
                    <a:pt x="173" y="162"/>
                    <a:pt x="220" y="175"/>
                    <a:pt x="220" y="175"/>
                  </a:cubicBezTo>
                  <a:cubicBezTo>
                    <a:pt x="220" y="175"/>
                    <a:pt x="220" y="175"/>
                    <a:pt x="220" y="175"/>
                  </a:cubicBezTo>
                  <a:cubicBezTo>
                    <a:pt x="220" y="175"/>
                    <a:pt x="220" y="175"/>
                    <a:pt x="220" y="175"/>
                  </a:cubicBezTo>
                  <a:cubicBezTo>
                    <a:pt x="262" y="44"/>
                    <a:pt x="262" y="44"/>
                    <a:pt x="262" y="44"/>
                  </a:cubicBezTo>
                  <a:cubicBezTo>
                    <a:pt x="89" y="0"/>
                    <a:pt x="89" y="0"/>
                    <a:pt x="89" y="0"/>
                  </a:cubicBezTo>
                  <a:cubicBezTo>
                    <a:pt x="89" y="0"/>
                    <a:pt x="88" y="4"/>
                    <a:pt x="91" y="6"/>
                  </a:cubicBezTo>
                  <a:cubicBezTo>
                    <a:pt x="93" y="7"/>
                    <a:pt x="92" y="9"/>
                    <a:pt x="90" y="10"/>
                  </a:cubicBezTo>
                  <a:cubicBezTo>
                    <a:pt x="89" y="11"/>
                    <a:pt x="87" y="14"/>
                    <a:pt x="88" y="14"/>
                  </a:cubicBezTo>
                  <a:cubicBezTo>
                    <a:pt x="89" y="15"/>
                    <a:pt x="91" y="13"/>
                    <a:pt x="92" y="13"/>
                  </a:cubicBezTo>
                  <a:cubicBezTo>
                    <a:pt x="93" y="12"/>
                    <a:pt x="95" y="10"/>
                    <a:pt x="96" y="11"/>
                  </a:cubicBezTo>
                  <a:cubicBezTo>
                    <a:pt x="96" y="12"/>
                    <a:pt x="96" y="14"/>
                    <a:pt x="94" y="15"/>
                  </a:cubicBezTo>
                  <a:cubicBezTo>
                    <a:pt x="92" y="17"/>
                    <a:pt x="91" y="18"/>
                    <a:pt x="92" y="19"/>
                  </a:cubicBezTo>
                  <a:cubicBezTo>
                    <a:pt x="93" y="20"/>
                    <a:pt x="93" y="23"/>
                    <a:pt x="92" y="23"/>
                  </a:cubicBezTo>
                  <a:cubicBezTo>
                    <a:pt x="90" y="23"/>
                    <a:pt x="89" y="23"/>
                    <a:pt x="90" y="25"/>
                  </a:cubicBezTo>
                  <a:cubicBezTo>
                    <a:pt x="92" y="26"/>
                    <a:pt x="91" y="27"/>
                    <a:pt x="90" y="28"/>
                  </a:cubicBezTo>
                  <a:cubicBezTo>
                    <a:pt x="89" y="29"/>
                    <a:pt x="87" y="31"/>
                    <a:pt x="87" y="31"/>
                  </a:cubicBezTo>
                  <a:cubicBezTo>
                    <a:pt x="87" y="31"/>
                    <a:pt x="85" y="35"/>
                    <a:pt x="87" y="37"/>
                  </a:cubicBezTo>
                  <a:cubicBezTo>
                    <a:pt x="87" y="37"/>
                    <a:pt x="89" y="38"/>
                    <a:pt x="89" y="37"/>
                  </a:cubicBezTo>
                  <a:cubicBezTo>
                    <a:pt x="89" y="36"/>
                    <a:pt x="91" y="34"/>
                    <a:pt x="92" y="36"/>
                  </a:cubicBezTo>
                  <a:cubicBezTo>
                    <a:pt x="92" y="39"/>
                    <a:pt x="92" y="43"/>
                    <a:pt x="92" y="43"/>
                  </a:cubicBezTo>
                  <a:cubicBezTo>
                    <a:pt x="92" y="43"/>
                    <a:pt x="94" y="47"/>
                    <a:pt x="94" y="49"/>
                  </a:cubicBezTo>
                  <a:cubicBezTo>
                    <a:pt x="95" y="51"/>
                    <a:pt x="94" y="55"/>
                    <a:pt x="93" y="55"/>
                  </a:cubicBezTo>
                  <a:cubicBezTo>
                    <a:pt x="92" y="55"/>
                    <a:pt x="91" y="52"/>
                    <a:pt x="91" y="51"/>
                  </a:cubicBezTo>
                  <a:cubicBezTo>
                    <a:pt x="91" y="50"/>
                    <a:pt x="90" y="47"/>
                    <a:pt x="88" y="47"/>
                  </a:cubicBezTo>
                  <a:cubicBezTo>
                    <a:pt x="86" y="47"/>
                    <a:pt x="84" y="50"/>
                    <a:pt x="83" y="52"/>
                  </a:cubicBezTo>
                  <a:cubicBezTo>
                    <a:pt x="82" y="54"/>
                    <a:pt x="83" y="56"/>
                    <a:pt x="81" y="56"/>
                  </a:cubicBezTo>
                  <a:cubicBezTo>
                    <a:pt x="79" y="57"/>
                    <a:pt x="76" y="59"/>
                    <a:pt x="78" y="61"/>
                  </a:cubicBezTo>
                  <a:cubicBezTo>
                    <a:pt x="79" y="64"/>
                    <a:pt x="80" y="66"/>
                    <a:pt x="79" y="67"/>
                  </a:cubicBezTo>
                  <a:cubicBezTo>
                    <a:pt x="78" y="68"/>
                    <a:pt x="75" y="68"/>
                    <a:pt x="74" y="70"/>
                  </a:cubicBezTo>
                  <a:cubicBezTo>
                    <a:pt x="74" y="71"/>
                    <a:pt x="75" y="75"/>
                    <a:pt x="74" y="75"/>
                  </a:cubicBezTo>
                  <a:cubicBezTo>
                    <a:pt x="74" y="75"/>
                    <a:pt x="69" y="72"/>
                    <a:pt x="70" y="68"/>
                  </a:cubicBezTo>
                  <a:cubicBezTo>
                    <a:pt x="72" y="63"/>
                    <a:pt x="75" y="62"/>
                    <a:pt x="74" y="60"/>
                  </a:cubicBezTo>
                  <a:cubicBezTo>
                    <a:pt x="74" y="59"/>
                    <a:pt x="74" y="58"/>
                    <a:pt x="74" y="57"/>
                  </a:cubicBezTo>
                  <a:cubicBezTo>
                    <a:pt x="74" y="56"/>
                    <a:pt x="78" y="55"/>
                    <a:pt x="78" y="53"/>
                  </a:cubicBezTo>
                  <a:cubicBezTo>
                    <a:pt x="78" y="51"/>
                    <a:pt x="79" y="45"/>
                    <a:pt x="77" y="45"/>
                  </a:cubicBezTo>
                  <a:cubicBezTo>
                    <a:pt x="76" y="44"/>
                    <a:pt x="73" y="46"/>
                    <a:pt x="72" y="49"/>
                  </a:cubicBezTo>
                  <a:cubicBezTo>
                    <a:pt x="71" y="51"/>
                    <a:pt x="70" y="57"/>
                    <a:pt x="69" y="57"/>
                  </a:cubicBezTo>
                  <a:cubicBezTo>
                    <a:pt x="68" y="57"/>
                    <a:pt x="66" y="54"/>
                    <a:pt x="69" y="48"/>
                  </a:cubicBezTo>
                  <a:cubicBezTo>
                    <a:pt x="72" y="42"/>
                    <a:pt x="76" y="41"/>
                    <a:pt x="76" y="40"/>
                  </a:cubicBezTo>
                  <a:cubicBezTo>
                    <a:pt x="77" y="38"/>
                    <a:pt x="77" y="36"/>
                    <a:pt x="77" y="36"/>
                  </a:cubicBezTo>
                  <a:cubicBezTo>
                    <a:pt x="76" y="37"/>
                    <a:pt x="75" y="39"/>
                    <a:pt x="74" y="38"/>
                  </a:cubicBezTo>
                  <a:cubicBezTo>
                    <a:pt x="72" y="37"/>
                    <a:pt x="72" y="32"/>
                    <a:pt x="72" y="31"/>
                  </a:cubicBezTo>
                  <a:cubicBezTo>
                    <a:pt x="72" y="31"/>
                    <a:pt x="71" y="29"/>
                    <a:pt x="70" y="29"/>
                  </a:cubicBezTo>
                  <a:cubicBezTo>
                    <a:pt x="68" y="29"/>
                    <a:pt x="69" y="33"/>
                    <a:pt x="69" y="33"/>
                  </a:cubicBezTo>
                  <a:cubicBezTo>
                    <a:pt x="69" y="34"/>
                    <a:pt x="69" y="35"/>
                    <a:pt x="68" y="34"/>
                  </a:cubicBezTo>
                  <a:cubicBezTo>
                    <a:pt x="66" y="34"/>
                    <a:pt x="65" y="31"/>
                    <a:pt x="65" y="30"/>
                  </a:cubicBezTo>
                  <a:cubicBezTo>
                    <a:pt x="65" y="29"/>
                    <a:pt x="64" y="27"/>
                    <a:pt x="61" y="27"/>
                  </a:cubicBezTo>
                  <a:cubicBezTo>
                    <a:pt x="58" y="28"/>
                    <a:pt x="56" y="27"/>
                    <a:pt x="54" y="26"/>
                  </a:cubicBezTo>
                  <a:cubicBezTo>
                    <a:pt x="52" y="26"/>
                    <a:pt x="50" y="26"/>
                    <a:pt x="49" y="26"/>
                  </a:cubicBezTo>
                  <a:cubicBezTo>
                    <a:pt x="48" y="26"/>
                    <a:pt x="47" y="26"/>
                    <a:pt x="46" y="25"/>
                  </a:cubicBezTo>
                  <a:cubicBezTo>
                    <a:pt x="45" y="23"/>
                    <a:pt x="45" y="21"/>
                    <a:pt x="42" y="21"/>
                  </a:cubicBezTo>
                  <a:cubicBezTo>
                    <a:pt x="39" y="20"/>
                    <a:pt x="36" y="20"/>
                    <a:pt x="33" y="17"/>
                  </a:cubicBezTo>
                  <a:cubicBezTo>
                    <a:pt x="30" y="15"/>
                    <a:pt x="19" y="3"/>
                    <a:pt x="19" y="3"/>
                  </a:cubicBezTo>
                  <a:cubicBezTo>
                    <a:pt x="19" y="8"/>
                    <a:pt x="19" y="8"/>
                    <a:pt x="19" y="8"/>
                  </a:cubicBezTo>
                  <a:cubicBezTo>
                    <a:pt x="19" y="8"/>
                    <a:pt x="18" y="18"/>
                    <a:pt x="15" y="18"/>
                  </a:cubicBezTo>
                  <a:cubicBezTo>
                    <a:pt x="15" y="18"/>
                    <a:pt x="13" y="21"/>
                    <a:pt x="16" y="25"/>
                  </a:cubicBezTo>
                  <a:cubicBezTo>
                    <a:pt x="19" y="29"/>
                    <a:pt x="20" y="31"/>
                    <a:pt x="20" y="33"/>
                  </a:cubicBezTo>
                  <a:cubicBezTo>
                    <a:pt x="19" y="36"/>
                    <a:pt x="19" y="43"/>
                    <a:pt x="19" y="43"/>
                  </a:cubicBezTo>
                  <a:cubicBezTo>
                    <a:pt x="19" y="43"/>
                    <a:pt x="17" y="49"/>
                    <a:pt x="17" y="50"/>
                  </a:cubicBezTo>
                  <a:cubicBezTo>
                    <a:pt x="16" y="51"/>
                    <a:pt x="15" y="54"/>
                    <a:pt x="15" y="57"/>
                  </a:cubicBezTo>
                  <a:cubicBezTo>
                    <a:pt x="15" y="59"/>
                    <a:pt x="15" y="62"/>
                    <a:pt x="14" y="63"/>
                  </a:cubicBezTo>
                  <a:cubicBezTo>
                    <a:pt x="14" y="64"/>
                    <a:pt x="10" y="66"/>
                    <a:pt x="9" y="68"/>
                  </a:cubicBezTo>
                  <a:cubicBezTo>
                    <a:pt x="9" y="70"/>
                    <a:pt x="9" y="75"/>
                    <a:pt x="12" y="73"/>
                  </a:cubicBezTo>
                  <a:cubicBezTo>
                    <a:pt x="15" y="70"/>
                    <a:pt x="15" y="69"/>
                    <a:pt x="15" y="69"/>
                  </a:cubicBezTo>
                  <a:cubicBezTo>
                    <a:pt x="15" y="69"/>
                    <a:pt x="20" y="72"/>
                    <a:pt x="20" y="72"/>
                  </a:cubicBezTo>
                  <a:cubicBezTo>
                    <a:pt x="20" y="72"/>
                    <a:pt x="22" y="75"/>
                    <a:pt x="19" y="75"/>
                  </a:cubicBezTo>
                  <a:cubicBezTo>
                    <a:pt x="16" y="75"/>
                    <a:pt x="11" y="75"/>
                    <a:pt x="11" y="75"/>
                  </a:cubicBezTo>
                  <a:cubicBezTo>
                    <a:pt x="11" y="75"/>
                    <a:pt x="18" y="80"/>
                    <a:pt x="17" y="82"/>
                  </a:cubicBezTo>
                  <a:cubicBezTo>
                    <a:pt x="17" y="84"/>
                    <a:pt x="17" y="85"/>
                    <a:pt x="14" y="87"/>
                  </a:cubicBezTo>
                  <a:cubicBezTo>
                    <a:pt x="10" y="89"/>
                    <a:pt x="10" y="91"/>
                    <a:pt x="10" y="92"/>
                  </a:cubicBezTo>
                  <a:cubicBezTo>
                    <a:pt x="11" y="93"/>
                    <a:pt x="10" y="96"/>
                    <a:pt x="7" y="96"/>
                  </a:cubicBezTo>
                  <a:cubicBezTo>
                    <a:pt x="5" y="96"/>
                    <a:pt x="6" y="92"/>
                    <a:pt x="6" y="90"/>
                  </a:cubicBezTo>
                  <a:cubicBezTo>
                    <a:pt x="7" y="88"/>
                    <a:pt x="5" y="85"/>
                    <a:pt x="6" y="84"/>
                  </a:cubicBezTo>
                  <a:cubicBezTo>
                    <a:pt x="6" y="82"/>
                    <a:pt x="9" y="82"/>
                    <a:pt x="8" y="80"/>
                  </a:cubicBezTo>
                  <a:cubicBezTo>
                    <a:pt x="8" y="79"/>
                    <a:pt x="7" y="77"/>
                    <a:pt x="4" y="77"/>
                  </a:cubicBezTo>
                  <a:cubicBezTo>
                    <a:pt x="1" y="77"/>
                    <a:pt x="0" y="78"/>
                    <a:pt x="0" y="80"/>
                  </a:cubicBezTo>
                  <a:cubicBezTo>
                    <a:pt x="0" y="81"/>
                    <a:pt x="3" y="83"/>
                    <a:pt x="3" y="85"/>
                  </a:cubicBezTo>
                  <a:cubicBezTo>
                    <a:pt x="3" y="87"/>
                    <a:pt x="3" y="91"/>
                    <a:pt x="2" y="92"/>
                  </a:cubicBezTo>
                  <a:cubicBezTo>
                    <a:pt x="2" y="93"/>
                    <a:pt x="0" y="98"/>
                    <a:pt x="2" y="100"/>
                  </a:cubicBezTo>
                  <a:cubicBezTo>
                    <a:pt x="5" y="102"/>
                    <a:pt x="7" y="101"/>
                    <a:pt x="10" y="101"/>
                  </a:cubicBezTo>
                  <a:cubicBezTo>
                    <a:pt x="14" y="100"/>
                    <a:pt x="17" y="103"/>
                    <a:pt x="19" y="105"/>
                  </a:cubicBezTo>
                  <a:cubicBezTo>
                    <a:pt x="21" y="106"/>
                    <a:pt x="27" y="109"/>
                    <a:pt x="29" y="110"/>
                  </a:cubicBezTo>
                  <a:cubicBezTo>
                    <a:pt x="31" y="111"/>
                    <a:pt x="38" y="115"/>
                    <a:pt x="39" y="117"/>
                  </a:cubicBezTo>
                  <a:cubicBezTo>
                    <a:pt x="39" y="120"/>
                    <a:pt x="38" y="124"/>
                    <a:pt x="38" y="124"/>
                  </a:cubicBezTo>
                  <a:cubicBezTo>
                    <a:pt x="38" y="124"/>
                    <a:pt x="38" y="124"/>
                    <a:pt x="38" y="124"/>
                  </a:cubicBezTo>
                  <a:cubicBezTo>
                    <a:pt x="38" y="125"/>
                    <a:pt x="37" y="127"/>
                    <a:pt x="38" y="12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70" name="Freeform 1069"/>
            <p:cNvSpPr>
              <a:spLocks/>
            </p:cNvSpPr>
            <p:nvPr/>
          </p:nvSpPr>
          <p:spPr bwMode="auto">
            <a:xfrm>
              <a:off x="4103738" y="1796677"/>
              <a:ext cx="845682" cy="316196"/>
            </a:xfrm>
            <a:custGeom>
              <a:avLst/>
              <a:gdLst>
                <a:gd name="T0" fmla="*/ 143 w 371"/>
                <a:gd name="T1" fmla="*/ 33 h 143"/>
                <a:gd name="T2" fmla="*/ 133 w 371"/>
                <a:gd name="T3" fmla="*/ 46 h 143"/>
                <a:gd name="T4" fmla="*/ 123 w 371"/>
                <a:gd name="T5" fmla="*/ 55 h 143"/>
                <a:gd name="T6" fmla="*/ 106 w 371"/>
                <a:gd name="T7" fmla="*/ 68 h 143"/>
                <a:gd name="T8" fmla="*/ 104 w 371"/>
                <a:gd name="T9" fmla="*/ 73 h 143"/>
                <a:gd name="T10" fmla="*/ 103 w 371"/>
                <a:gd name="T11" fmla="*/ 73 h 143"/>
                <a:gd name="T12" fmla="*/ 91 w 371"/>
                <a:gd name="T13" fmla="*/ 80 h 143"/>
                <a:gd name="T14" fmla="*/ 86 w 371"/>
                <a:gd name="T15" fmla="*/ 86 h 143"/>
                <a:gd name="T16" fmla="*/ 63 w 371"/>
                <a:gd name="T17" fmla="*/ 99 h 143"/>
                <a:gd name="T18" fmla="*/ 54 w 371"/>
                <a:gd name="T19" fmla="*/ 103 h 143"/>
                <a:gd name="T20" fmla="*/ 44 w 371"/>
                <a:gd name="T21" fmla="*/ 110 h 143"/>
                <a:gd name="T22" fmla="*/ 41 w 371"/>
                <a:gd name="T23" fmla="*/ 115 h 143"/>
                <a:gd name="T24" fmla="*/ 40 w 371"/>
                <a:gd name="T25" fmla="*/ 115 h 143"/>
                <a:gd name="T26" fmla="*/ 0 w 371"/>
                <a:gd name="T27" fmla="*/ 123 h 143"/>
                <a:gd name="T28" fmla="*/ 118 w 371"/>
                <a:gd name="T29" fmla="*/ 99 h 143"/>
                <a:gd name="T30" fmla="*/ 187 w 371"/>
                <a:gd name="T31" fmla="*/ 110 h 143"/>
                <a:gd name="T32" fmla="*/ 273 w 371"/>
                <a:gd name="T33" fmla="*/ 142 h 143"/>
                <a:gd name="T34" fmla="*/ 280 w 371"/>
                <a:gd name="T35" fmla="*/ 140 h 143"/>
                <a:gd name="T36" fmla="*/ 287 w 371"/>
                <a:gd name="T37" fmla="*/ 136 h 143"/>
                <a:gd name="T38" fmla="*/ 290 w 371"/>
                <a:gd name="T39" fmla="*/ 126 h 143"/>
                <a:gd name="T40" fmla="*/ 304 w 371"/>
                <a:gd name="T41" fmla="*/ 135 h 143"/>
                <a:gd name="T42" fmla="*/ 306 w 371"/>
                <a:gd name="T43" fmla="*/ 118 h 143"/>
                <a:gd name="T44" fmla="*/ 305 w 371"/>
                <a:gd name="T45" fmla="*/ 112 h 143"/>
                <a:gd name="T46" fmla="*/ 313 w 371"/>
                <a:gd name="T47" fmla="*/ 103 h 143"/>
                <a:gd name="T48" fmla="*/ 307 w 371"/>
                <a:gd name="T49" fmla="*/ 102 h 143"/>
                <a:gd name="T50" fmla="*/ 328 w 371"/>
                <a:gd name="T51" fmla="*/ 90 h 143"/>
                <a:gd name="T52" fmla="*/ 341 w 371"/>
                <a:gd name="T53" fmla="*/ 86 h 143"/>
                <a:gd name="T54" fmla="*/ 353 w 371"/>
                <a:gd name="T55" fmla="*/ 70 h 143"/>
                <a:gd name="T56" fmla="*/ 333 w 371"/>
                <a:gd name="T57" fmla="*/ 79 h 143"/>
                <a:gd name="T58" fmla="*/ 330 w 371"/>
                <a:gd name="T59" fmla="*/ 75 h 143"/>
                <a:gd name="T60" fmla="*/ 339 w 371"/>
                <a:gd name="T61" fmla="*/ 74 h 143"/>
                <a:gd name="T62" fmla="*/ 341 w 371"/>
                <a:gd name="T63" fmla="*/ 65 h 143"/>
                <a:gd name="T64" fmla="*/ 326 w 371"/>
                <a:gd name="T65" fmla="*/ 66 h 143"/>
                <a:gd name="T66" fmla="*/ 320 w 371"/>
                <a:gd name="T67" fmla="*/ 64 h 143"/>
                <a:gd name="T68" fmla="*/ 332 w 371"/>
                <a:gd name="T69" fmla="*/ 61 h 143"/>
                <a:gd name="T70" fmla="*/ 335 w 371"/>
                <a:gd name="T71" fmla="*/ 59 h 143"/>
                <a:gd name="T72" fmla="*/ 337 w 371"/>
                <a:gd name="T73" fmla="*/ 55 h 143"/>
                <a:gd name="T74" fmla="*/ 349 w 371"/>
                <a:gd name="T75" fmla="*/ 60 h 143"/>
                <a:gd name="T76" fmla="*/ 358 w 371"/>
                <a:gd name="T77" fmla="*/ 49 h 143"/>
                <a:gd name="T78" fmla="*/ 343 w 371"/>
                <a:gd name="T79" fmla="*/ 47 h 143"/>
                <a:gd name="T80" fmla="*/ 364 w 371"/>
                <a:gd name="T81" fmla="*/ 37 h 143"/>
                <a:gd name="T82" fmla="*/ 356 w 371"/>
                <a:gd name="T83" fmla="*/ 33 h 143"/>
                <a:gd name="T84" fmla="*/ 352 w 371"/>
                <a:gd name="T85" fmla="*/ 34 h 143"/>
                <a:gd name="T86" fmla="*/ 346 w 371"/>
                <a:gd name="T87" fmla="*/ 31 h 143"/>
                <a:gd name="T88" fmla="*/ 330 w 371"/>
                <a:gd name="T89" fmla="*/ 34 h 143"/>
                <a:gd name="T90" fmla="*/ 331 w 371"/>
                <a:gd name="T91" fmla="*/ 28 h 143"/>
                <a:gd name="T92" fmla="*/ 335 w 371"/>
                <a:gd name="T93" fmla="*/ 20 h 143"/>
                <a:gd name="T94" fmla="*/ 353 w 371"/>
                <a:gd name="T95" fmla="*/ 20 h 143"/>
                <a:gd name="T96" fmla="*/ 349 w 371"/>
                <a:gd name="T97" fmla="*/ 5 h 143"/>
                <a:gd name="T98" fmla="*/ 359 w 371"/>
                <a:gd name="T99" fmla="*/ 16 h 143"/>
                <a:gd name="T100" fmla="*/ 371 w 371"/>
                <a:gd name="T101" fmla="*/ 3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1" h="143">
                  <a:moveTo>
                    <a:pt x="354" y="0"/>
                  </a:moveTo>
                  <a:cubicBezTo>
                    <a:pt x="143" y="33"/>
                    <a:pt x="143" y="33"/>
                    <a:pt x="143" y="33"/>
                  </a:cubicBezTo>
                  <a:cubicBezTo>
                    <a:pt x="137" y="41"/>
                    <a:pt x="137" y="41"/>
                    <a:pt x="137" y="41"/>
                  </a:cubicBezTo>
                  <a:cubicBezTo>
                    <a:pt x="137" y="43"/>
                    <a:pt x="135" y="45"/>
                    <a:pt x="133" y="46"/>
                  </a:cubicBezTo>
                  <a:cubicBezTo>
                    <a:pt x="131" y="49"/>
                    <a:pt x="128" y="50"/>
                    <a:pt x="127" y="51"/>
                  </a:cubicBezTo>
                  <a:cubicBezTo>
                    <a:pt x="125" y="52"/>
                    <a:pt x="124" y="54"/>
                    <a:pt x="123" y="55"/>
                  </a:cubicBezTo>
                  <a:cubicBezTo>
                    <a:pt x="123" y="56"/>
                    <a:pt x="122" y="58"/>
                    <a:pt x="122" y="58"/>
                  </a:cubicBezTo>
                  <a:cubicBezTo>
                    <a:pt x="106" y="68"/>
                    <a:pt x="106" y="68"/>
                    <a:pt x="106" y="68"/>
                  </a:cubicBezTo>
                  <a:cubicBezTo>
                    <a:pt x="106" y="68"/>
                    <a:pt x="104" y="72"/>
                    <a:pt x="104" y="73"/>
                  </a:cubicBezTo>
                  <a:cubicBezTo>
                    <a:pt x="104" y="73"/>
                    <a:pt x="104" y="73"/>
                    <a:pt x="104" y="73"/>
                  </a:cubicBezTo>
                  <a:cubicBezTo>
                    <a:pt x="104" y="73"/>
                    <a:pt x="104" y="73"/>
                    <a:pt x="104" y="73"/>
                  </a:cubicBezTo>
                  <a:cubicBezTo>
                    <a:pt x="104" y="73"/>
                    <a:pt x="104" y="73"/>
                    <a:pt x="103" y="73"/>
                  </a:cubicBezTo>
                  <a:cubicBezTo>
                    <a:pt x="102" y="73"/>
                    <a:pt x="101" y="73"/>
                    <a:pt x="99" y="74"/>
                  </a:cubicBezTo>
                  <a:cubicBezTo>
                    <a:pt x="97" y="75"/>
                    <a:pt x="94" y="78"/>
                    <a:pt x="91" y="80"/>
                  </a:cubicBezTo>
                  <a:cubicBezTo>
                    <a:pt x="91" y="81"/>
                    <a:pt x="90" y="82"/>
                    <a:pt x="89" y="83"/>
                  </a:cubicBezTo>
                  <a:cubicBezTo>
                    <a:pt x="88" y="84"/>
                    <a:pt x="87" y="86"/>
                    <a:pt x="86" y="86"/>
                  </a:cubicBezTo>
                  <a:cubicBezTo>
                    <a:pt x="83" y="91"/>
                    <a:pt x="71" y="99"/>
                    <a:pt x="64" y="99"/>
                  </a:cubicBezTo>
                  <a:cubicBezTo>
                    <a:pt x="63" y="99"/>
                    <a:pt x="63" y="99"/>
                    <a:pt x="63" y="99"/>
                  </a:cubicBezTo>
                  <a:cubicBezTo>
                    <a:pt x="61" y="100"/>
                    <a:pt x="59" y="100"/>
                    <a:pt x="57" y="101"/>
                  </a:cubicBezTo>
                  <a:cubicBezTo>
                    <a:pt x="56" y="101"/>
                    <a:pt x="55" y="102"/>
                    <a:pt x="54" y="103"/>
                  </a:cubicBezTo>
                  <a:cubicBezTo>
                    <a:pt x="53" y="104"/>
                    <a:pt x="52" y="106"/>
                    <a:pt x="52" y="106"/>
                  </a:cubicBezTo>
                  <a:cubicBezTo>
                    <a:pt x="52" y="106"/>
                    <a:pt x="47" y="108"/>
                    <a:pt x="44" y="110"/>
                  </a:cubicBezTo>
                  <a:cubicBezTo>
                    <a:pt x="42" y="112"/>
                    <a:pt x="41" y="113"/>
                    <a:pt x="41" y="114"/>
                  </a:cubicBezTo>
                  <a:cubicBezTo>
                    <a:pt x="41" y="114"/>
                    <a:pt x="41" y="115"/>
                    <a:pt x="41" y="115"/>
                  </a:cubicBezTo>
                  <a:cubicBezTo>
                    <a:pt x="41" y="115"/>
                    <a:pt x="40" y="115"/>
                    <a:pt x="40" y="115"/>
                  </a:cubicBezTo>
                  <a:cubicBezTo>
                    <a:pt x="40" y="115"/>
                    <a:pt x="40" y="115"/>
                    <a:pt x="40" y="115"/>
                  </a:cubicBezTo>
                  <a:cubicBezTo>
                    <a:pt x="38" y="116"/>
                    <a:pt x="36" y="119"/>
                    <a:pt x="36" y="119"/>
                  </a:cubicBezTo>
                  <a:cubicBezTo>
                    <a:pt x="0" y="123"/>
                    <a:pt x="0" y="123"/>
                    <a:pt x="0" y="123"/>
                  </a:cubicBezTo>
                  <a:cubicBezTo>
                    <a:pt x="93" y="113"/>
                    <a:pt x="93" y="113"/>
                    <a:pt x="93" y="113"/>
                  </a:cubicBezTo>
                  <a:cubicBezTo>
                    <a:pt x="118" y="99"/>
                    <a:pt x="118" y="99"/>
                    <a:pt x="118" y="99"/>
                  </a:cubicBezTo>
                  <a:cubicBezTo>
                    <a:pt x="166" y="97"/>
                    <a:pt x="166" y="97"/>
                    <a:pt x="166" y="97"/>
                  </a:cubicBezTo>
                  <a:cubicBezTo>
                    <a:pt x="187" y="110"/>
                    <a:pt x="187" y="110"/>
                    <a:pt x="187" y="110"/>
                  </a:cubicBezTo>
                  <a:cubicBezTo>
                    <a:pt x="223" y="103"/>
                    <a:pt x="223" y="103"/>
                    <a:pt x="223" y="103"/>
                  </a:cubicBezTo>
                  <a:cubicBezTo>
                    <a:pt x="273" y="142"/>
                    <a:pt x="273" y="142"/>
                    <a:pt x="273" y="142"/>
                  </a:cubicBezTo>
                  <a:cubicBezTo>
                    <a:pt x="273" y="142"/>
                    <a:pt x="274" y="143"/>
                    <a:pt x="276" y="142"/>
                  </a:cubicBezTo>
                  <a:cubicBezTo>
                    <a:pt x="278" y="142"/>
                    <a:pt x="280" y="140"/>
                    <a:pt x="280" y="140"/>
                  </a:cubicBezTo>
                  <a:cubicBezTo>
                    <a:pt x="280" y="140"/>
                    <a:pt x="281" y="140"/>
                    <a:pt x="281" y="138"/>
                  </a:cubicBezTo>
                  <a:cubicBezTo>
                    <a:pt x="281" y="136"/>
                    <a:pt x="283" y="134"/>
                    <a:pt x="287" y="136"/>
                  </a:cubicBezTo>
                  <a:cubicBezTo>
                    <a:pt x="291" y="137"/>
                    <a:pt x="297" y="139"/>
                    <a:pt x="293" y="134"/>
                  </a:cubicBezTo>
                  <a:cubicBezTo>
                    <a:pt x="289" y="128"/>
                    <a:pt x="290" y="126"/>
                    <a:pt x="290" y="126"/>
                  </a:cubicBezTo>
                  <a:cubicBezTo>
                    <a:pt x="303" y="138"/>
                    <a:pt x="303" y="138"/>
                    <a:pt x="303" y="138"/>
                  </a:cubicBezTo>
                  <a:cubicBezTo>
                    <a:pt x="303" y="138"/>
                    <a:pt x="305" y="138"/>
                    <a:pt x="304" y="135"/>
                  </a:cubicBezTo>
                  <a:cubicBezTo>
                    <a:pt x="302" y="132"/>
                    <a:pt x="299" y="129"/>
                    <a:pt x="300" y="125"/>
                  </a:cubicBezTo>
                  <a:cubicBezTo>
                    <a:pt x="301" y="122"/>
                    <a:pt x="304" y="119"/>
                    <a:pt x="306" y="118"/>
                  </a:cubicBezTo>
                  <a:cubicBezTo>
                    <a:pt x="307" y="117"/>
                    <a:pt x="308" y="117"/>
                    <a:pt x="308" y="116"/>
                  </a:cubicBezTo>
                  <a:cubicBezTo>
                    <a:pt x="308" y="115"/>
                    <a:pt x="306" y="112"/>
                    <a:pt x="305" y="112"/>
                  </a:cubicBezTo>
                  <a:cubicBezTo>
                    <a:pt x="305" y="112"/>
                    <a:pt x="309" y="110"/>
                    <a:pt x="310" y="108"/>
                  </a:cubicBezTo>
                  <a:cubicBezTo>
                    <a:pt x="311" y="106"/>
                    <a:pt x="313" y="103"/>
                    <a:pt x="313" y="103"/>
                  </a:cubicBezTo>
                  <a:cubicBezTo>
                    <a:pt x="314" y="102"/>
                    <a:pt x="310" y="104"/>
                    <a:pt x="309" y="104"/>
                  </a:cubicBezTo>
                  <a:cubicBezTo>
                    <a:pt x="308" y="105"/>
                    <a:pt x="307" y="104"/>
                    <a:pt x="307" y="102"/>
                  </a:cubicBezTo>
                  <a:cubicBezTo>
                    <a:pt x="307" y="100"/>
                    <a:pt x="312" y="94"/>
                    <a:pt x="316" y="92"/>
                  </a:cubicBezTo>
                  <a:cubicBezTo>
                    <a:pt x="320" y="90"/>
                    <a:pt x="326" y="93"/>
                    <a:pt x="328" y="90"/>
                  </a:cubicBezTo>
                  <a:cubicBezTo>
                    <a:pt x="330" y="88"/>
                    <a:pt x="334" y="87"/>
                    <a:pt x="334" y="87"/>
                  </a:cubicBezTo>
                  <a:cubicBezTo>
                    <a:pt x="334" y="87"/>
                    <a:pt x="336" y="85"/>
                    <a:pt x="341" y="86"/>
                  </a:cubicBezTo>
                  <a:cubicBezTo>
                    <a:pt x="345" y="87"/>
                    <a:pt x="348" y="84"/>
                    <a:pt x="350" y="81"/>
                  </a:cubicBezTo>
                  <a:cubicBezTo>
                    <a:pt x="353" y="78"/>
                    <a:pt x="355" y="73"/>
                    <a:pt x="353" y="70"/>
                  </a:cubicBezTo>
                  <a:cubicBezTo>
                    <a:pt x="350" y="68"/>
                    <a:pt x="346" y="70"/>
                    <a:pt x="343" y="73"/>
                  </a:cubicBezTo>
                  <a:cubicBezTo>
                    <a:pt x="341" y="77"/>
                    <a:pt x="338" y="79"/>
                    <a:pt x="333" y="79"/>
                  </a:cubicBezTo>
                  <a:cubicBezTo>
                    <a:pt x="329" y="79"/>
                    <a:pt x="323" y="76"/>
                    <a:pt x="322" y="72"/>
                  </a:cubicBezTo>
                  <a:cubicBezTo>
                    <a:pt x="322" y="72"/>
                    <a:pt x="324" y="71"/>
                    <a:pt x="330" y="75"/>
                  </a:cubicBezTo>
                  <a:cubicBezTo>
                    <a:pt x="330" y="75"/>
                    <a:pt x="332" y="77"/>
                    <a:pt x="333" y="77"/>
                  </a:cubicBezTo>
                  <a:cubicBezTo>
                    <a:pt x="335" y="76"/>
                    <a:pt x="337" y="76"/>
                    <a:pt x="339" y="74"/>
                  </a:cubicBezTo>
                  <a:cubicBezTo>
                    <a:pt x="342" y="71"/>
                    <a:pt x="345" y="69"/>
                    <a:pt x="345" y="67"/>
                  </a:cubicBezTo>
                  <a:cubicBezTo>
                    <a:pt x="345" y="64"/>
                    <a:pt x="343" y="64"/>
                    <a:pt x="341" y="65"/>
                  </a:cubicBezTo>
                  <a:cubicBezTo>
                    <a:pt x="340" y="67"/>
                    <a:pt x="338" y="68"/>
                    <a:pt x="334" y="69"/>
                  </a:cubicBezTo>
                  <a:cubicBezTo>
                    <a:pt x="331" y="69"/>
                    <a:pt x="327" y="67"/>
                    <a:pt x="326" y="66"/>
                  </a:cubicBezTo>
                  <a:cubicBezTo>
                    <a:pt x="325" y="65"/>
                    <a:pt x="324" y="66"/>
                    <a:pt x="324" y="66"/>
                  </a:cubicBezTo>
                  <a:cubicBezTo>
                    <a:pt x="323" y="67"/>
                    <a:pt x="320" y="67"/>
                    <a:pt x="320" y="64"/>
                  </a:cubicBezTo>
                  <a:cubicBezTo>
                    <a:pt x="321" y="62"/>
                    <a:pt x="323" y="58"/>
                    <a:pt x="326" y="58"/>
                  </a:cubicBezTo>
                  <a:cubicBezTo>
                    <a:pt x="329" y="58"/>
                    <a:pt x="331" y="61"/>
                    <a:pt x="332" y="61"/>
                  </a:cubicBezTo>
                  <a:cubicBezTo>
                    <a:pt x="333" y="62"/>
                    <a:pt x="335" y="63"/>
                    <a:pt x="336" y="62"/>
                  </a:cubicBezTo>
                  <a:cubicBezTo>
                    <a:pt x="336" y="61"/>
                    <a:pt x="337" y="60"/>
                    <a:pt x="335" y="59"/>
                  </a:cubicBezTo>
                  <a:cubicBezTo>
                    <a:pt x="333" y="57"/>
                    <a:pt x="332" y="53"/>
                    <a:pt x="333" y="52"/>
                  </a:cubicBezTo>
                  <a:cubicBezTo>
                    <a:pt x="335" y="52"/>
                    <a:pt x="337" y="53"/>
                    <a:pt x="337" y="55"/>
                  </a:cubicBezTo>
                  <a:cubicBezTo>
                    <a:pt x="338" y="57"/>
                    <a:pt x="343" y="62"/>
                    <a:pt x="346" y="62"/>
                  </a:cubicBezTo>
                  <a:cubicBezTo>
                    <a:pt x="349" y="62"/>
                    <a:pt x="349" y="61"/>
                    <a:pt x="349" y="60"/>
                  </a:cubicBezTo>
                  <a:cubicBezTo>
                    <a:pt x="349" y="59"/>
                    <a:pt x="348" y="57"/>
                    <a:pt x="351" y="57"/>
                  </a:cubicBezTo>
                  <a:cubicBezTo>
                    <a:pt x="354" y="57"/>
                    <a:pt x="359" y="54"/>
                    <a:pt x="358" y="49"/>
                  </a:cubicBezTo>
                  <a:cubicBezTo>
                    <a:pt x="358" y="49"/>
                    <a:pt x="358" y="48"/>
                    <a:pt x="355" y="48"/>
                  </a:cubicBezTo>
                  <a:cubicBezTo>
                    <a:pt x="352" y="48"/>
                    <a:pt x="346" y="50"/>
                    <a:pt x="343" y="47"/>
                  </a:cubicBezTo>
                  <a:cubicBezTo>
                    <a:pt x="343" y="47"/>
                    <a:pt x="346" y="43"/>
                    <a:pt x="353" y="45"/>
                  </a:cubicBezTo>
                  <a:cubicBezTo>
                    <a:pt x="361" y="47"/>
                    <a:pt x="365" y="41"/>
                    <a:pt x="364" y="37"/>
                  </a:cubicBezTo>
                  <a:cubicBezTo>
                    <a:pt x="364" y="32"/>
                    <a:pt x="362" y="23"/>
                    <a:pt x="358" y="24"/>
                  </a:cubicBezTo>
                  <a:cubicBezTo>
                    <a:pt x="353" y="25"/>
                    <a:pt x="355" y="31"/>
                    <a:pt x="356" y="33"/>
                  </a:cubicBezTo>
                  <a:cubicBezTo>
                    <a:pt x="357" y="36"/>
                    <a:pt x="357" y="40"/>
                    <a:pt x="354" y="40"/>
                  </a:cubicBezTo>
                  <a:cubicBezTo>
                    <a:pt x="352" y="40"/>
                    <a:pt x="350" y="36"/>
                    <a:pt x="352" y="34"/>
                  </a:cubicBezTo>
                  <a:cubicBezTo>
                    <a:pt x="353" y="32"/>
                    <a:pt x="352" y="26"/>
                    <a:pt x="350" y="26"/>
                  </a:cubicBezTo>
                  <a:cubicBezTo>
                    <a:pt x="349" y="26"/>
                    <a:pt x="347" y="30"/>
                    <a:pt x="346" y="31"/>
                  </a:cubicBezTo>
                  <a:cubicBezTo>
                    <a:pt x="344" y="32"/>
                    <a:pt x="341" y="29"/>
                    <a:pt x="339" y="30"/>
                  </a:cubicBezTo>
                  <a:cubicBezTo>
                    <a:pt x="337" y="30"/>
                    <a:pt x="332" y="32"/>
                    <a:pt x="330" y="34"/>
                  </a:cubicBezTo>
                  <a:cubicBezTo>
                    <a:pt x="328" y="37"/>
                    <a:pt x="324" y="39"/>
                    <a:pt x="324" y="35"/>
                  </a:cubicBezTo>
                  <a:cubicBezTo>
                    <a:pt x="324" y="30"/>
                    <a:pt x="327" y="28"/>
                    <a:pt x="331" y="28"/>
                  </a:cubicBezTo>
                  <a:cubicBezTo>
                    <a:pt x="334" y="28"/>
                    <a:pt x="339" y="27"/>
                    <a:pt x="339" y="24"/>
                  </a:cubicBezTo>
                  <a:cubicBezTo>
                    <a:pt x="339" y="21"/>
                    <a:pt x="335" y="22"/>
                    <a:pt x="335" y="20"/>
                  </a:cubicBezTo>
                  <a:cubicBezTo>
                    <a:pt x="336" y="19"/>
                    <a:pt x="339" y="16"/>
                    <a:pt x="343" y="19"/>
                  </a:cubicBezTo>
                  <a:cubicBezTo>
                    <a:pt x="346" y="22"/>
                    <a:pt x="351" y="23"/>
                    <a:pt x="353" y="20"/>
                  </a:cubicBezTo>
                  <a:cubicBezTo>
                    <a:pt x="354" y="17"/>
                    <a:pt x="354" y="12"/>
                    <a:pt x="348" y="10"/>
                  </a:cubicBezTo>
                  <a:cubicBezTo>
                    <a:pt x="349" y="5"/>
                    <a:pt x="349" y="5"/>
                    <a:pt x="349" y="5"/>
                  </a:cubicBezTo>
                  <a:cubicBezTo>
                    <a:pt x="349" y="5"/>
                    <a:pt x="351" y="2"/>
                    <a:pt x="352" y="5"/>
                  </a:cubicBezTo>
                  <a:cubicBezTo>
                    <a:pt x="353" y="8"/>
                    <a:pt x="357" y="13"/>
                    <a:pt x="359" y="16"/>
                  </a:cubicBezTo>
                  <a:cubicBezTo>
                    <a:pt x="361" y="19"/>
                    <a:pt x="364" y="23"/>
                    <a:pt x="365" y="27"/>
                  </a:cubicBezTo>
                  <a:cubicBezTo>
                    <a:pt x="366" y="30"/>
                    <a:pt x="370" y="34"/>
                    <a:pt x="371" y="35"/>
                  </a:cubicBezTo>
                  <a:lnTo>
                    <a:pt x="354" y="0"/>
                  </a:ln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71" name="Freeform 1070"/>
            <p:cNvSpPr>
              <a:spLocks/>
            </p:cNvSpPr>
            <p:nvPr/>
          </p:nvSpPr>
          <p:spPr bwMode="auto">
            <a:xfrm>
              <a:off x="3708993" y="1868912"/>
              <a:ext cx="720656" cy="215340"/>
            </a:xfrm>
            <a:custGeom>
              <a:avLst/>
              <a:gdLst>
                <a:gd name="T0" fmla="*/ 213 w 316"/>
                <a:gd name="T1" fmla="*/ 82 h 97"/>
                <a:gd name="T2" fmla="*/ 214 w 316"/>
                <a:gd name="T3" fmla="*/ 81 h 97"/>
                <a:gd name="T4" fmla="*/ 217 w 316"/>
                <a:gd name="T5" fmla="*/ 77 h 97"/>
                <a:gd name="T6" fmla="*/ 224 w 316"/>
                <a:gd name="T7" fmla="*/ 73 h 97"/>
                <a:gd name="T8" fmla="*/ 227 w 316"/>
                <a:gd name="T9" fmla="*/ 70 h 97"/>
                <a:gd name="T10" fmla="*/ 230 w 316"/>
                <a:gd name="T11" fmla="*/ 68 h 97"/>
                <a:gd name="T12" fmla="*/ 236 w 316"/>
                <a:gd name="T13" fmla="*/ 66 h 97"/>
                <a:gd name="T14" fmla="*/ 238 w 316"/>
                <a:gd name="T15" fmla="*/ 66 h 97"/>
                <a:gd name="T16" fmla="*/ 262 w 316"/>
                <a:gd name="T17" fmla="*/ 50 h 97"/>
                <a:gd name="T18" fmla="*/ 264 w 316"/>
                <a:gd name="T19" fmla="*/ 47 h 97"/>
                <a:gd name="T20" fmla="*/ 266 w 316"/>
                <a:gd name="T21" fmla="*/ 45 h 97"/>
                <a:gd name="T22" fmla="*/ 272 w 316"/>
                <a:gd name="T23" fmla="*/ 41 h 97"/>
                <a:gd name="T24" fmla="*/ 276 w 316"/>
                <a:gd name="T25" fmla="*/ 40 h 97"/>
                <a:gd name="T26" fmla="*/ 277 w 316"/>
                <a:gd name="T27" fmla="*/ 40 h 97"/>
                <a:gd name="T28" fmla="*/ 281 w 316"/>
                <a:gd name="T29" fmla="*/ 34 h 97"/>
                <a:gd name="T30" fmla="*/ 295 w 316"/>
                <a:gd name="T31" fmla="*/ 25 h 97"/>
                <a:gd name="T32" fmla="*/ 296 w 316"/>
                <a:gd name="T33" fmla="*/ 22 h 97"/>
                <a:gd name="T34" fmla="*/ 299 w 316"/>
                <a:gd name="T35" fmla="*/ 18 h 97"/>
                <a:gd name="T36" fmla="*/ 300 w 316"/>
                <a:gd name="T37" fmla="*/ 18 h 97"/>
                <a:gd name="T38" fmla="*/ 300 w 316"/>
                <a:gd name="T39" fmla="*/ 18 h 97"/>
                <a:gd name="T40" fmla="*/ 306 w 316"/>
                <a:gd name="T41" fmla="*/ 13 h 97"/>
                <a:gd name="T42" fmla="*/ 310 w 316"/>
                <a:gd name="T43" fmla="*/ 8 h 97"/>
                <a:gd name="T44" fmla="*/ 316 w 316"/>
                <a:gd name="T45" fmla="*/ 0 h 97"/>
                <a:gd name="T46" fmla="*/ 314 w 316"/>
                <a:gd name="T47" fmla="*/ 0 h 97"/>
                <a:gd name="T48" fmla="*/ 234 w 316"/>
                <a:gd name="T49" fmla="*/ 8 h 97"/>
                <a:gd name="T50" fmla="*/ 220 w 316"/>
                <a:gd name="T51" fmla="*/ 9 h 97"/>
                <a:gd name="T52" fmla="*/ 67 w 316"/>
                <a:gd name="T53" fmla="*/ 20 h 97"/>
                <a:gd name="T54" fmla="*/ 69 w 316"/>
                <a:gd name="T55" fmla="*/ 23 h 97"/>
                <a:gd name="T56" fmla="*/ 71 w 316"/>
                <a:gd name="T57" fmla="*/ 26 h 97"/>
                <a:gd name="T58" fmla="*/ 18 w 316"/>
                <a:gd name="T59" fmla="*/ 30 h 97"/>
                <a:gd name="T60" fmla="*/ 17 w 316"/>
                <a:gd name="T61" fmla="*/ 38 h 97"/>
                <a:gd name="T62" fmla="*/ 17 w 316"/>
                <a:gd name="T63" fmla="*/ 38 h 97"/>
                <a:gd name="T64" fmla="*/ 15 w 316"/>
                <a:gd name="T65" fmla="*/ 45 h 97"/>
                <a:gd name="T66" fmla="*/ 15 w 316"/>
                <a:gd name="T67" fmla="*/ 45 h 97"/>
                <a:gd name="T68" fmla="*/ 15 w 316"/>
                <a:gd name="T69" fmla="*/ 46 h 97"/>
                <a:gd name="T70" fmla="*/ 14 w 316"/>
                <a:gd name="T71" fmla="*/ 51 h 97"/>
                <a:gd name="T72" fmla="*/ 15 w 316"/>
                <a:gd name="T73" fmla="*/ 53 h 97"/>
                <a:gd name="T74" fmla="*/ 16 w 316"/>
                <a:gd name="T75" fmla="*/ 58 h 97"/>
                <a:gd name="T76" fmla="*/ 15 w 316"/>
                <a:gd name="T77" fmla="*/ 61 h 97"/>
                <a:gd name="T78" fmla="*/ 12 w 316"/>
                <a:gd name="T79" fmla="*/ 62 h 97"/>
                <a:gd name="T80" fmla="*/ 13 w 316"/>
                <a:gd name="T81" fmla="*/ 67 h 97"/>
                <a:gd name="T82" fmla="*/ 11 w 316"/>
                <a:gd name="T83" fmla="*/ 68 h 97"/>
                <a:gd name="T84" fmla="*/ 7 w 316"/>
                <a:gd name="T85" fmla="*/ 76 h 97"/>
                <a:gd name="T86" fmla="*/ 1 w 316"/>
                <a:gd name="T87" fmla="*/ 88 h 97"/>
                <a:gd name="T88" fmla="*/ 0 w 316"/>
                <a:gd name="T89" fmla="*/ 94 h 97"/>
                <a:gd name="T90" fmla="*/ 71 w 316"/>
                <a:gd name="T91" fmla="*/ 97 h 97"/>
                <a:gd name="T92" fmla="*/ 173 w 316"/>
                <a:gd name="T93" fmla="*/ 90 h 97"/>
                <a:gd name="T94" fmla="*/ 209 w 316"/>
                <a:gd name="T95" fmla="*/ 86 h 97"/>
                <a:gd name="T96" fmla="*/ 213 w 316"/>
                <a:gd name="T97" fmla="*/ 8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6" h="97">
                  <a:moveTo>
                    <a:pt x="213" y="82"/>
                  </a:moveTo>
                  <a:cubicBezTo>
                    <a:pt x="213" y="82"/>
                    <a:pt x="213" y="82"/>
                    <a:pt x="214" y="81"/>
                  </a:cubicBezTo>
                  <a:cubicBezTo>
                    <a:pt x="214" y="80"/>
                    <a:pt x="216" y="78"/>
                    <a:pt x="217" y="77"/>
                  </a:cubicBezTo>
                  <a:cubicBezTo>
                    <a:pt x="219" y="76"/>
                    <a:pt x="221" y="74"/>
                    <a:pt x="224" y="73"/>
                  </a:cubicBezTo>
                  <a:cubicBezTo>
                    <a:pt x="224" y="73"/>
                    <a:pt x="225" y="71"/>
                    <a:pt x="227" y="70"/>
                  </a:cubicBezTo>
                  <a:cubicBezTo>
                    <a:pt x="228" y="69"/>
                    <a:pt x="229" y="68"/>
                    <a:pt x="230" y="68"/>
                  </a:cubicBezTo>
                  <a:cubicBezTo>
                    <a:pt x="232" y="67"/>
                    <a:pt x="234" y="66"/>
                    <a:pt x="236" y="66"/>
                  </a:cubicBezTo>
                  <a:cubicBezTo>
                    <a:pt x="237" y="66"/>
                    <a:pt x="237" y="66"/>
                    <a:pt x="238" y="66"/>
                  </a:cubicBezTo>
                  <a:cubicBezTo>
                    <a:pt x="246" y="66"/>
                    <a:pt x="256" y="57"/>
                    <a:pt x="262" y="50"/>
                  </a:cubicBezTo>
                  <a:cubicBezTo>
                    <a:pt x="263" y="49"/>
                    <a:pt x="263" y="48"/>
                    <a:pt x="264" y="47"/>
                  </a:cubicBezTo>
                  <a:cubicBezTo>
                    <a:pt x="265" y="47"/>
                    <a:pt x="266" y="46"/>
                    <a:pt x="266" y="45"/>
                  </a:cubicBezTo>
                  <a:cubicBezTo>
                    <a:pt x="268" y="43"/>
                    <a:pt x="270" y="42"/>
                    <a:pt x="272" y="41"/>
                  </a:cubicBezTo>
                  <a:cubicBezTo>
                    <a:pt x="274" y="40"/>
                    <a:pt x="275" y="40"/>
                    <a:pt x="276" y="40"/>
                  </a:cubicBezTo>
                  <a:cubicBezTo>
                    <a:pt x="277" y="40"/>
                    <a:pt x="277" y="40"/>
                    <a:pt x="277" y="40"/>
                  </a:cubicBezTo>
                  <a:cubicBezTo>
                    <a:pt x="277" y="39"/>
                    <a:pt x="277" y="36"/>
                    <a:pt x="281" y="34"/>
                  </a:cubicBezTo>
                  <a:cubicBezTo>
                    <a:pt x="285" y="31"/>
                    <a:pt x="295" y="25"/>
                    <a:pt x="295" y="25"/>
                  </a:cubicBezTo>
                  <a:cubicBezTo>
                    <a:pt x="295" y="25"/>
                    <a:pt x="296" y="24"/>
                    <a:pt x="296" y="22"/>
                  </a:cubicBezTo>
                  <a:cubicBezTo>
                    <a:pt x="297" y="20"/>
                    <a:pt x="298" y="19"/>
                    <a:pt x="299" y="18"/>
                  </a:cubicBezTo>
                  <a:cubicBezTo>
                    <a:pt x="299" y="18"/>
                    <a:pt x="299" y="18"/>
                    <a:pt x="300" y="18"/>
                  </a:cubicBezTo>
                  <a:cubicBezTo>
                    <a:pt x="300" y="18"/>
                    <a:pt x="300" y="18"/>
                    <a:pt x="300" y="18"/>
                  </a:cubicBezTo>
                  <a:cubicBezTo>
                    <a:pt x="301" y="17"/>
                    <a:pt x="304" y="15"/>
                    <a:pt x="306" y="13"/>
                  </a:cubicBezTo>
                  <a:cubicBezTo>
                    <a:pt x="308" y="12"/>
                    <a:pt x="309" y="10"/>
                    <a:pt x="310" y="8"/>
                  </a:cubicBezTo>
                  <a:cubicBezTo>
                    <a:pt x="312" y="3"/>
                    <a:pt x="315" y="0"/>
                    <a:pt x="316" y="0"/>
                  </a:cubicBezTo>
                  <a:cubicBezTo>
                    <a:pt x="314" y="0"/>
                    <a:pt x="314" y="0"/>
                    <a:pt x="314" y="0"/>
                  </a:cubicBezTo>
                  <a:cubicBezTo>
                    <a:pt x="234" y="8"/>
                    <a:pt x="234" y="8"/>
                    <a:pt x="234" y="8"/>
                  </a:cubicBezTo>
                  <a:cubicBezTo>
                    <a:pt x="220" y="9"/>
                    <a:pt x="220" y="9"/>
                    <a:pt x="220" y="9"/>
                  </a:cubicBezTo>
                  <a:cubicBezTo>
                    <a:pt x="67" y="20"/>
                    <a:pt x="67" y="20"/>
                    <a:pt x="67" y="20"/>
                  </a:cubicBezTo>
                  <a:cubicBezTo>
                    <a:pt x="69" y="23"/>
                    <a:pt x="69" y="23"/>
                    <a:pt x="69" y="23"/>
                  </a:cubicBezTo>
                  <a:cubicBezTo>
                    <a:pt x="71" y="26"/>
                    <a:pt x="71" y="26"/>
                    <a:pt x="71" y="26"/>
                  </a:cubicBezTo>
                  <a:cubicBezTo>
                    <a:pt x="18" y="30"/>
                    <a:pt x="18" y="30"/>
                    <a:pt x="18" y="30"/>
                  </a:cubicBezTo>
                  <a:cubicBezTo>
                    <a:pt x="18" y="30"/>
                    <a:pt x="18" y="34"/>
                    <a:pt x="17" y="38"/>
                  </a:cubicBezTo>
                  <a:cubicBezTo>
                    <a:pt x="17" y="38"/>
                    <a:pt x="17" y="38"/>
                    <a:pt x="17" y="38"/>
                  </a:cubicBezTo>
                  <a:cubicBezTo>
                    <a:pt x="17" y="41"/>
                    <a:pt x="16" y="44"/>
                    <a:pt x="15" y="45"/>
                  </a:cubicBezTo>
                  <a:cubicBezTo>
                    <a:pt x="15" y="45"/>
                    <a:pt x="15" y="45"/>
                    <a:pt x="15" y="45"/>
                  </a:cubicBezTo>
                  <a:cubicBezTo>
                    <a:pt x="15" y="45"/>
                    <a:pt x="15" y="46"/>
                    <a:pt x="15" y="46"/>
                  </a:cubicBezTo>
                  <a:cubicBezTo>
                    <a:pt x="14" y="48"/>
                    <a:pt x="14" y="49"/>
                    <a:pt x="14" y="51"/>
                  </a:cubicBezTo>
                  <a:cubicBezTo>
                    <a:pt x="14" y="52"/>
                    <a:pt x="14" y="53"/>
                    <a:pt x="15" y="53"/>
                  </a:cubicBezTo>
                  <a:cubicBezTo>
                    <a:pt x="15" y="55"/>
                    <a:pt x="16" y="56"/>
                    <a:pt x="16" y="58"/>
                  </a:cubicBezTo>
                  <a:cubicBezTo>
                    <a:pt x="16" y="59"/>
                    <a:pt x="16" y="60"/>
                    <a:pt x="15" y="61"/>
                  </a:cubicBezTo>
                  <a:cubicBezTo>
                    <a:pt x="14" y="62"/>
                    <a:pt x="13" y="63"/>
                    <a:pt x="12" y="62"/>
                  </a:cubicBezTo>
                  <a:cubicBezTo>
                    <a:pt x="13" y="67"/>
                    <a:pt x="13" y="67"/>
                    <a:pt x="13" y="67"/>
                  </a:cubicBezTo>
                  <a:cubicBezTo>
                    <a:pt x="11" y="68"/>
                    <a:pt x="11" y="68"/>
                    <a:pt x="11" y="68"/>
                  </a:cubicBezTo>
                  <a:cubicBezTo>
                    <a:pt x="11" y="68"/>
                    <a:pt x="11" y="73"/>
                    <a:pt x="7" y="76"/>
                  </a:cubicBezTo>
                  <a:cubicBezTo>
                    <a:pt x="3" y="79"/>
                    <a:pt x="1" y="83"/>
                    <a:pt x="1" y="88"/>
                  </a:cubicBezTo>
                  <a:cubicBezTo>
                    <a:pt x="1" y="91"/>
                    <a:pt x="1" y="93"/>
                    <a:pt x="0" y="94"/>
                  </a:cubicBezTo>
                  <a:cubicBezTo>
                    <a:pt x="71" y="97"/>
                    <a:pt x="71" y="97"/>
                    <a:pt x="71" y="97"/>
                  </a:cubicBezTo>
                  <a:cubicBezTo>
                    <a:pt x="173" y="90"/>
                    <a:pt x="173" y="90"/>
                    <a:pt x="173" y="90"/>
                  </a:cubicBezTo>
                  <a:cubicBezTo>
                    <a:pt x="209" y="86"/>
                    <a:pt x="209" y="86"/>
                    <a:pt x="209" y="86"/>
                  </a:cubicBezTo>
                  <a:cubicBezTo>
                    <a:pt x="209" y="85"/>
                    <a:pt x="212" y="83"/>
                    <a:pt x="213" y="82"/>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72" name="Freeform 1071"/>
            <p:cNvSpPr>
              <a:spLocks/>
            </p:cNvSpPr>
            <p:nvPr/>
          </p:nvSpPr>
          <p:spPr bwMode="auto">
            <a:xfrm>
              <a:off x="4477412" y="867170"/>
              <a:ext cx="634964" cy="490649"/>
            </a:xfrm>
            <a:custGeom>
              <a:avLst/>
              <a:gdLst>
                <a:gd name="T0" fmla="*/ 201 w 279"/>
                <a:gd name="T1" fmla="*/ 82 h 222"/>
                <a:gd name="T2" fmla="*/ 200 w 279"/>
                <a:gd name="T3" fmla="*/ 80 h 222"/>
                <a:gd name="T4" fmla="*/ 195 w 279"/>
                <a:gd name="T5" fmla="*/ 84 h 222"/>
                <a:gd name="T6" fmla="*/ 193 w 279"/>
                <a:gd name="T7" fmla="*/ 68 h 222"/>
                <a:gd name="T8" fmla="*/ 190 w 279"/>
                <a:gd name="T9" fmla="*/ 54 h 222"/>
                <a:gd name="T10" fmla="*/ 183 w 279"/>
                <a:gd name="T11" fmla="*/ 32 h 222"/>
                <a:gd name="T12" fmla="*/ 184 w 279"/>
                <a:gd name="T13" fmla="*/ 27 h 222"/>
                <a:gd name="T14" fmla="*/ 184 w 279"/>
                <a:gd name="T15" fmla="*/ 24 h 222"/>
                <a:gd name="T16" fmla="*/ 241 w 279"/>
                <a:gd name="T17" fmla="*/ 0 h 222"/>
                <a:gd name="T18" fmla="*/ 139 w 279"/>
                <a:gd name="T19" fmla="*/ 28 h 222"/>
                <a:gd name="T20" fmla="*/ 123 w 279"/>
                <a:gd name="T21" fmla="*/ 36 h 222"/>
                <a:gd name="T22" fmla="*/ 112 w 279"/>
                <a:gd name="T23" fmla="*/ 52 h 222"/>
                <a:gd name="T24" fmla="*/ 107 w 279"/>
                <a:gd name="T25" fmla="*/ 66 h 222"/>
                <a:gd name="T26" fmla="*/ 98 w 279"/>
                <a:gd name="T27" fmla="*/ 84 h 222"/>
                <a:gd name="T28" fmla="*/ 103 w 279"/>
                <a:gd name="T29" fmla="*/ 86 h 222"/>
                <a:gd name="T30" fmla="*/ 101 w 279"/>
                <a:gd name="T31" fmla="*/ 93 h 222"/>
                <a:gd name="T32" fmla="*/ 102 w 279"/>
                <a:gd name="T33" fmla="*/ 107 h 222"/>
                <a:gd name="T34" fmla="*/ 94 w 279"/>
                <a:gd name="T35" fmla="*/ 114 h 222"/>
                <a:gd name="T36" fmla="*/ 84 w 279"/>
                <a:gd name="T37" fmla="*/ 123 h 222"/>
                <a:gd name="T38" fmla="*/ 66 w 279"/>
                <a:gd name="T39" fmla="*/ 128 h 222"/>
                <a:gd name="T40" fmla="*/ 51 w 279"/>
                <a:gd name="T41" fmla="*/ 124 h 222"/>
                <a:gd name="T42" fmla="*/ 24 w 279"/>
                <a:gd name="T43" fmla="*/ 130 h 222"/>
                <a:gd name="T44" fmla="*/ 16 w 279"/>
                <a:gd name="T45" fmla="*/ 144 h 222"/>
                <a:gd name="T46" fmla="*/ 20 w 279"/>
                <a:gd name="T47" fmla="*/ 150 h 222"/>
                <a:gd name="T48" fmla="*/ 26 w 279"/>
                <a:gd name="T49" fmla="*/ 156 h 222"/>
                <a:gd name="T50" fmla="*/ 20 w 279"/>
                <a:gd name="T51" fmla="*/ 166 h 222"/>
                <a:gd name="T52" fmla="*/ 4 w 279"/>
                <a:gd name="T53" fmla="*/ 182 h 222"/>
                <a:gd name="T54" fmla="*/ 1 w 279"/>
                <a:gd name="T55" fmla="*/ 198 h 222"/>
                <a:gd name="T56" fmla="*/ 155 w 279"/>
                <a:gd name="T57" fmla="*/ 173 h 222"/>
                <a:gd name="T58" fmla="*/ 177 w 279"/>
                <a:gd name="T59" fmla="*/ 193 h 222"/>
                <a:gd name="T60" fmla="*/ 208 w 279"/>
                <a:gd name="T61" fmla="*/ 206 h 222"/>
                <a:gd name="T62" fmla="*/ 212 w 279"/>
                <a:gd name="T63" fmla="*/ 211 h 222"/>
                <a:gd name="T64" fmla="*/ 210 w 279"/>
                <a:gd name="T65" fmla="*/ 222 h 222"/>
                <a:gd name="T66" fmla="*/ 215 w 279"/>
                <a:gd name="T67" fmla="*/ 218 h 222"/>
                <a:gd name="T68" fmla="*/ 220 w 279"/>
                <a:gd name="T69" fmla="*/ 219 h 222"/>
                <a:gd name="T70" fmla="*/ 239 w 279"/>
                <a:gd name="T71" fmla="*/ 207 h 222"/>
                <a:gd name="T72" fmla="*/ 251 w 279"/>
                <a:gd name="T73" fmla="*/ 200 h 222"/>
                <a:gd name="T74" fmla="*/ 236 w 279"/>
                <a:gd name="T75" fmla="*/ 213 h 222"/>
                <a:gd name="T76" fmla="*/ 270 w 279"/>
                <a:gd name="T77" fmla="*/ 190 h 222"/>
                <a:gd name="T78" fmla="*/ 271 w 279"/>
                <a:gd name="T79" fmla="*/ 185 h 222"/>
                <a:gd name="T80" fmla="*/ 265 w 279"/>
                <a:gd name="T81" fmla="*/ 188 h 222"/>
                <a:gd name="T82" fmla="*/ 260 w 279"/>
                <a:gd name="T83" fmla="*/ 192 h 222"/>
                <a:gd name="T84" fmla="*/ 256 w 279"/>
                <a:gd name="T85" fmla="*/ 197 h 222"/>
                <a:gd name="T86" fmla="*/ 258 w 279"/>
                <a:gd name="T87" fmla="*/ 190 h 222"/>
                <a:gd name="T88" fmla="*/ 262 w 279"/>
                <a:gd name="T89" fmla="*/ 183 h 222"/>
                <a:gd name="T90" fmla="*/ 259 w 279"/>
                <a:gd name="T91" fmla="*/ 181 h 222"/>
                <a:gd name="T92" fmla="*/ 248 w 279"/>
                <a:gd name="T93" fmla="*/ 193 h 222"/>
                <a:gd name="T94" fmla="*/ 235 w 279"/>
                <a:gd name="T95" fmla="*/ 197 h 222"/>
                <a:gd name="T96" fmla="*/ 225 w 279"/>
                <a:gd name="T97" fmla="*/ 201 h 222"/>
                <a:gd name="T98" fmla="*/ 219 w 279"/>
                <a:gd name="T99" fmla="*/ 205 h 222"/>
                <a:gd name="T100" fmla="*/ 217 w 279"/>
                <a:gd name="T101" fmla="*/ 209 h 222"/>
                <a:gd name="T102" fmla="*/ 213 w 279"/>
                <a:gd name="T103" fmla="*/ 211 h 222"/>
                <a:gd name="T104" fmla="*/ 217 w 279"/>
                <a:gd name="T105" fmla="*/ 201 h 222"/>
                <a:gd name="T106" fmla="*/ 219 w 279"/>
                <a:gd name="T107" fmla="*/ 190 h 222"/>
                <a:gd name="T108" fmla="*/ 215 w 279"/>
                <a:gd name="T109" fmla="*/ 178 h 222"/>
                <a:gd name="T110" fmla="*/ 210 w 279"/>
                <a:gd name="T111" fmla="*/ 152 h 222"/>
                <a:gd name="T112" fmla="*/ 209 w 279"/>
                <a:gd name="T113" fmla="*/ 114 h 222"/>
                <a:gd name="T114" fmla="*/ 209 w 279"/>
                <a:gd name="T115" fmla="*/ 114 h 222"/>
                <a:gd name="T116" fmla="*/ 203 w 279"/>
                <a:gd name="T117" fmla="*/ 9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79" h="222">
                  <a:moveTo>
                    <a:pt x="203" y="91"/>
                  </a:moveTo>
                  <a:cubicBezTo>
                    <a:pt x="202" y="88"/>
                    <a:pt x="201" y="86"/>
                    <a:pt x="201" y="82"/>
                  </a:cubicBezTo>
                  <a:cubicBezTo>
                    <a:pt x="200" y="82"/>
                    <a:pt x="200" y="81"/>
                    <a:pt x="200" y="81"/>
                  </a:cubicBezTo>
                  <a:cubicBezTo>
                    <a:pt x="200" y="81"/>
                    <a:pt x="200" y="80"/>
                    <a:pt x="200" y="80"/>
                  </a:cubicBezTo>
                  <a:cubicBezTo>
                    <a:pt x="200" y="80"/>
                    <a:pt x="200" y="80"/>
                    <a:pt x="200" y="80"/>
                  </a:cubicBezTo>
                  <a:cubicBezTo>
                    <a:pt x="198" y="75"/>
                    <a:pt x="195" y="84"/>
                    <a:pt x="195" y="84"/>
                  </a:cubicBezTo>
                  <a:cubicBezTo>
                    <a:pt x="195" y="84"/>
                    <a:pt x="195" y="80"/>
                    <a:pt x="195" y="75"/>
                  </a:cubicBezTo>
                  <a:cubicBezTo>
                    <a:pt x="195" y="73"/>
                    <a:pt x="194" y="70"/>
                    <a:pt x="193" y="68"/>
                  </a:cubicBezTo>
                  <a:cubicBezTo>
                    <a:pt x="193" y="67"/>
                    <a:pt x="192" y="66"/>
                    <a:pt x="192" y="65"/>
                  </a:cubicBezTo>
                  <a:cubicBezTo>
                    <a:pt x="190" y="61"/>
                    <a:pt x="190" y="59"/>
                    <a:pt x="190" y="54"/>
                  </a:cubicBezTo>
                  <a:cubicBezTo>
                    <a:pt x="190" y="46"/>
                    <a:pt x="190" y="42"/>
                    <a:pt x="186" y="38"/>
                  </a:cubicBezTo>
                  <a:cubicBezTo>
                    <a:pt x="185" y="36"/>
                    <a:pt x="184" y="34"/>
                    <a:pt x="183" y="32"/>
                  </a:cubicBezTo>
                  <a:cubicBezTo>
                    <a:pt x="183" y="31"/>
                    <a:pt x="183" y="30"/>
                    <a:pt x="183" y="28"/>
                  </a:cubicBezTo>
                  <a:cubicBezTo>
                    <a:pt x="183" y="28"/>
                    <a:pt x="183" y="27"/>
                    <a:pt x="184" y="27"/>
                  </a:cubicBezTo>
                  <a:cubicBezTo>
                    <a:pt x="184" y="27"/>
                    <a:pt x="184" y="27"/>
                    <a:pt x="184" y="26"/>
                  </a:cubicBezTo>
                  <a:cubicBezTo>
                    <a:pt x="184" y="25"/>
                    <a:pt x="184" y="25"/>
                    <a:pt x="184" y="24"/>
                  </a:cubicBezTo>
                  <a:cubicBezTo>
                    <a:pt x="183" y="20"/>
                    <a:pt x="181" y="17"/>
                    <a:pt x="181" y="17"/>
                  </a:cubicBezTo>
                  <a:cubicBezTo>
                    <a:pt x="241" y="0"/>
                    <a:pt x="241" y="0"/>
                    <a:pt x="241" y="0"/>
                  </a:cubicBezTo>
                  <a:cubicBezTo>
                    <a:pt x="147" y="26"/>
                    <a:pt x="147" y="26"/>
                    <a:pt x="147" y="26"/>
                  </a:cubicBezTo>
                  <a:cubicBezTo>
                    <a:pt x="147" y="26"/>
                    <a:pt x="141" y="28"/>
                    <a:pt x="139" y="28"/>
                  </a:cubicBezTo>
                  <a:cubicBezTo>
                    <a:pt x="137" y="28"/>
                    <a:pt x="135" y="27"/>
                    <a:pt x="133" y="28"/>
                  </a:cubicBezTo>
                  <a:cubicBezTo>
                    <a:pt x="131" y="30"/>
                    <a:pt x="126" y="33"/>
                    <a:pt x="123" y="36"/>
                  </a:cubicBezTo>
                  <a:cubicBezTo>
                    <a:pt x="121" y="38"/>
                    <a:pt x="118" y="44"/>
                    <a:pt x="117" y="45"/>
                  </a:cubicBezTo>
                  <a:cubicBezTo>
                    <a:pt x="116" y="47"/>
                    <a:pt x="113" y="49"/>
                    <a:pt x="112" y="52"/>
                  </a:cubicBezTo>
                  <a:cubicBezTo>
                    <a:pt x="111" y="55"/>
                    <a:pt x="110" y="58"/>
                    <a:pt x="109" y="59"/>
                  </a:cubicBezTo>
                  <a:cubicBezTo>
                    <a:pt x="109" y="61"/>
                    <a:pt x="108" y="65"/>
                    <a:pt x="107" y="66"/>
                  </a:cubicBezTo>
                  <a:cubicBezTo>
                    <a:pt x="106" y="68"/>
                    <a:pt x="95" y="81"/>
                    <a:pt x="95" y="81"/>
                  </a:cubicBezTo>
                  <a:cubicBezTo>
                    <a:pt x="98" y="84"/>
                    <a:pt x="98" y="84"/>
                    <a:pt x="98" y="84"/>
                  </a:cubicBezTo>
                  <a:cubicBezTo>
                    <a:pt x="98" y="84"/>
                    <a:pt x="99" y="85"/>
                    <a:pt x="100" y="84"/>
                  </a:cubicBezTo>
                  <a:cubicBezTo>
                    <a:pt x="101" y="83"/>
                    <a:pt x="102" y="85"/>
                    <a:pt x="103" y="86"/>
                  </a:cubicBezTo>
                  <a:cubicBezTo>
                    <a:pt x="103" y="87"/>
                    <a:pt x="103" y="89"/>
                    <a:pt x="101" y="90"/>
                  </a:cubicBezTo>
                  <a:cubicBezTo>
                    <a:pt x="99" y="91"/>
                    <a:pt x="99" y="91"/>
                    <a:pt x="101" y="93"/>
                  </a:cubicBezTo>
                  <a:cubicBezTo>
                    <a:pt x="102" y="94"/>
                    <a:pt x="105" y="98"/>
                    <a:pt x="105" y="101"/>
                  </a:cubicBezTo>
                  <a:cubicBezTo>
                    <a:pt x="106" y="103"/>
                    <a:pt x="105" y="107"/>
                    <a:pt x="102" y="107"/>
                  </a:cubicBezTo>
                  <a:cubicBezTo>
                    <a:pt x="99" y="107"/>
                    <a:pt x="97" y="107"/>
                    <a:pt x="97" y="110"/>
                  </a:cubicBezTo>
                  <a:cubicBezTo>
                    <a:pt x="97" y="110"/>
                    <a:pt x="95" y="112"/>
                    <a:pt x="94" y="114"/>
                  </a:cubicBezTo>
                  <a:cubicBezTo>
                    <a:pt x="93" y="116"/>
                    <a:pt x="93" y="117"/>
                    <a:pt x="90" y="119"/>
                  </a:cubicBezTo>
                  <a:cubicBezTo>
                    <a:pt x="88" y="120"/>
                    <a:pt x="84" y="122"/>
                    <a:pt x="84" y="123"/>
                  </a:cubicBezTo>
                  <a:cubicBezTo>
                    <a:pt x="84" y="123"/>
                    <a:pt x="80" y="121"/>
                    <a:pt x="74" y="123"/>
                  </a:cubicBezTo>
                  <a:cubicBezTo>
                    <a:pt x="68" y="125"/>
                    <a:pt x="66" y="128"/>
                    <a:pt x="66" y="128"/>
                  </a:cubicBezTo>
                  <a:cubicBezTo>
                    <a:pt x="66" y="128"/>
                    <a:pt x="63" y="128"/>
                    <a:pt x="60" y="126"/>
                  </a:cubicBezTo>
                  <a:cubicBezTo>
                    <a:pt x="57" y="124"/>
                    <a:pt x="54" y="124"/>
                    <a:pt x="51" y="124"/>
                  </a:cubicBezTo>
                  <a:cubicBezTo>
                    <a:pt x="48" y="124"/>
                    <a:pt x="42" y="126"/>
                    <a:pt x="40" y="127"/>
                  </a:cubicBezTo>
                  <a:cubicBezTo>
                    <a:pt x="38" y="127"/>
                    <a:pt x="29" y="128"/>
                    <a:pt x="24" y="130"/>
                  </a:cubicBezTo>
                  <a:cubicBezTo>
                    <a:pt x="19" y="133"/>
                    <a:pt x="16" y="134"/>
                    <a:pt x="16" y="136"/>
                  </a:cubicBezTo>
                  <a:cubicBezTo>
                    <a:pt x="16" y="139"/>
                    <a:pt x="16" y="144"/>
                    <a:pt x="16" y="144"/>
                  </a:cubicBezTo>
                  <a:cubicBezTo>
                    <a:pt x="16" y="144"/>
                    <a:pt x="19" y="144"/>
                    <a:pt x="19" y="146"/>
                  </a:cubicBezTo>
                  <a:cubicBezTo>
                    <a:pt x="19" y="149"/>
                    <a:pt x="19" y="151"/>
                    <a:pt x="20" y="150"/>
                  </a:cubicBezTo>
                  <a:cubicBezTo>
                    <a:pt x="21" y="150"/>
                    <a:pt x="22" y="149"/>
                    <a:pt x="24" y="151"/>
                  </a:cubicBezTo>
                  <a:cubicBezTo>
                    <a:pt x="25" y="153"/>
                    <a:pt x="26" y="154"/>
                    <a:pt x="26" y="156"/>
                  </a:cubicBezTo>
                  <a:cubicBezTo>
                    <a:pt x="25" y="157"/>
                    <a:pt x="24" y="159"/>
                    <a:pt x="22" y="161"/>
                  </a:cubicBezTo>
                  <a:cubicBezTo>
                    <a:pt x="20" y="163"/>
                    <a:pt x="20" y="165"/>
                    <a:pt x="20" y="166"/>
                  </a:cubicBezTo>
                  <a:cubicBezTo>
                    <a:pt x="20" y="167"/>
                    <a:pt x="18" y="169"/>
                    <a:pt x="16" y="170"/>
                  </a:cubicBezTo>
                  <a:cubicBezTo>
                    <a:pt x="14" y="172"/>
                    <a:pt x="6" y="179"/>
                    <a:pt x="4" y="182"/>
                  </a:cubicBezTo>
                  <a:cubicBezTo>
                    <a:pt x="1" y="186"/>
                    <a:pt x="0" y="188"/>
                    <a:pt x="0" y="188"/>
                  </a:cubicBezTo>
                  <a:cubicBezTo>
                    <a:pt x="1" y="198"/>
                    <a:pt x="1" y="198"/>
                    <a:pt x="1" y="198"/>
                  </a:cubicBezTo>
                  <a:cubicBezTo>
                    <a:pt x="142" y="170"/>
                    <a:pt x="142" y="170"/>
                    <a:pt x="142" y="170"/>
                  </a:cubicBezTo>
                  <a:cubicBezTo>
                    <a:pt x="142" y="170"/>
                    <a:pt x="149" y="168"/>
                    <a:pt x="155" y="173"/>
                  </a:cubicBezTo>
                  <a:cubicBezTo>
                    <a:pt x="161" y="178"/>
                    <a:pt x="164" y="185"/>
                    <a:pt x="168" y="189"/>
                  </a:cubicBezTo>
                  <a:cubicBezTo>
                    <a:pt x="171" y="192"/>
                    <a:pt x="176" y="192"/>
                    <a:pt x="177" y="193"/>
                  </a:cubicBezTo>
                  <a:cubicBezTo>
                    <a:pt x="179" y="195"/>
                    <a:pt x="209" y="202"/>
                    <a:pt x="209" y="202"/>
                  </a:cubicBezTo>
                  <a:cubicBezTo>
                    <a:pt x="208" y="206"/>
                    <a:pt x="208" y="206"/>
                    <a:pt x="208" y="206"/>
                  </a:cubicBezTo>
                  <a:cubicBezTo>
                    <a:pt x="208" y="205"/>
                    <a:pt x="211" y="208"/>
                    <a:pt x="211" y="208"/>
                  </a:cubicBezTo>
                  <a:cubicBezTo>
                    <a:pt x="212" y="211"/>
                    <a:pt x="212" y="211"/>
                    <a:pt x="212" y="211"/>
                  </a:cubicBezTo>
                  <a:cubicBezTo>
                    <a:pt x="212" y="211"/>
                    <a:pt x="209" y="213"/>
                    <a:pt x="208" y="216"/>
                  </a:cubicBezTo>
                  <a:cubicBezTo>
                    <a:pt x="207" y="219"/>
                    <a:pt x="207" y="222"/>
                    <a:pt x="210" y="222"/>
                  </a:cubicBezTo>
                  <a:cubicBezTo>
                    <a:pt x="213" y="222"/>
                    <a:pt x="212" y="221"/>
                    <a:pt x="212" y="220"/>
                  </a:cubicBezTo>
                  <a:cubicBezTo>
                    <a:pt x="213" y="219"/>
                    <a:pt x="214" y="217"/>
                    <a:pt x="215" y="218"/>
                  </a:cubicBezTo>
                  <a:cubicBezTo>
                    <a:pt x="215" y="219"/>
                    <a:pt x="216" y="220"/>
                    <a:pt x="215" y="221"/>
                  </a:cubicBezTo>
                  <a:cubicBezTo>
                    <a:pt x="214" y="222"/>
                    <a:pt x="219" y="219"/>
                    <a:pt x="220" y="219"/>
                  </a:cubicBezTo>
                  <a:cubicBezTo>
                    <a:pt x="221" y="218"/>
                    <a:pt x="222" y="218"/>
                    <a:pt x="226" y="215"/>
                  </a:cubicBezTo>
                  <a:cubicBezTo>
                    <a:pt x="230" y="213"/>
                    <a:pt x="236" y="209"/>
                    <a:pt x="239" y="207"/>
                  </a:cubicBezTo>
                  <a:cubicBezTo>
                    <a:pt x="242" y="205"/>
                    <a:pt x="245" y="205"/>
                    <a:pt x="246" y="203"/>
                  </a:cubicBezTo>
                  <a:cubicBezTo>
                    <a:pt x="248" y="202"/>
                    <a:pt x="251" y="200"/>
                    <a:pt x="251" y="200"/>
                  </a:cubicBezTo>
                  <a:cubicBezTo>
                    <a:pt x="252" y="201"/>
                    <a:pt x="250" y="203"/>
                    <a:pt x="245" y="206"/>
                  </a:cubicBezTo>
                  <a:cubicBezTo>
                    <a:pt x="240" y="209"/>
                    <a:pt x="235" y="212"/>
                    <a:pt x="236" y="213"/>
                  </a:cubicBezTo>
                  <a:cubicBezTo>
                    <a:pt x="237" y="214"/>
                    <a:pt x="243" y="214"/>
                    <a:pt x="255" y="204"/>
                  </a:cubicBezTo>
                  <a:cubicBezTo>
                    <a:pt x="266" y="194"/>
                    <a:pt x="265" y="194"/>
                    <a:pt x="270" y="190"/>
                  </a:cubicBezTo>
                  <a:cubicBezTo>
                    <a:pt x="275" y="187"/>
                    <a:pt x="279" y="183"/>
                    <a:pt x="278" y="182"/>
                  </a:cubicBezTo>
                  <a:cubicBezTo>
                    <a:pt x="277" y="181"/>
                    <a:pt x="273" y="184"/>
                    <a:pt x="271" y="185"/>
                  </a:cubicBezTo>
                  <a:cubicBezTo>
                    <a:pt x="269" y="186"/>
                    <a:pt x="267" y="185"/>
                    <a:pt x="267" y="185"/>
                  </a:cubicBezTo>
                  <a:cubicBezTo>
                    <a:pt x="265" y="188"/>
                    <a:pt x="265" y="188"/>
                    <a:pt x="265" y="188"/>
                  </a:cubicBezTo>
                  <a:cubicBezTo>
                    <a:pt x="262" y="188"/>
                    <a:pt x="262" y="188"/>
                    <a:pt x="262" y="188"/>
                  </a:cubicBezTo>
                  <a:cubicBezTo>
                    <a:pt x="262" y="188"/>
                    <a:pt x="261" y="191"/>
                    <a:pt x="260" y="192"/>
                  </a:cubicBezTo>
                  <a:cubicBezTo>
                    <a:pt x="260" y="193"/>
                    <a:pt x="259" y="193"/>
                    <a:pt x="259" y="194"/>
                  </a:cubicBezTo>
                  <a:cubicBezTo>
                    <a:pt x="259" y="194"/>
                    <a:pt x="258" y="198"/>
                    <a:pt x="256" y="197"/>
                  </a:cubicBezTo>
                  <a:cubicBezTo>
                    <a:pt x="255" y="195"/>
                    <a:pt x="253" y="195"/>
                    <a:pt x="254" y="193"/>
                  </a:cubicBezTo>
                  <a:cubicBezTo>
                    <a:pt x="256" y="192"/>
                    <a:pt x="257" y="191"/>
                    <a:pt x="258" y="190"/>
                  </a:cubicBezTo>
                  <a:cubicBezTo>
                    <a:pt x="258" y="189"/>
                    <a:pt x="259" y="188"/>
                    <a:pt x="259" y="187"/>
                  </a:cubicBezTo>
                  <a:cubicBezTo>
                    <a:pt x="259" y="186"/>
                    <a:pt x="261" y="184"/>
                    <a:pt x="262" y="183"/>
                  </a:cubicBezTo>
                  <a:cubicBezTo>
                    <a:pt x="263" y="183"/>
                    <a:pt x="265" y="183"/>
                    <a:pt x="265" y="182"/>
                  </a:cubicBezTo>
                  <a:cubicBezTo>
                    <a:pt x="265" y="181"/>
                    <a:pt x="261" y="180"/>
                    <a:pt x="259" y="181"/>
                  </a:cubicBezTo>
                  <a:cubicBezTo>
                    <a:pt x="257" y="183"/>
                    <a:pt x="256" y="187"/>
                    <a:pt x="255" y="188"/>
                  </a:cubicBezTo>
                  <a:cubicBezTo>
                    <a:pt x="255" y="189"/>
                    <a:pt x="250" y="191"/>
                    <a:pt x="248" y="193"/>
                  </a:cubicBezTo>
                  <a:cubicBezTo>
                    <a:pt x="246" y="194"/>
                    <a:pt x="239" y="197"/>
                    <a:pt x="235" y="197"/>
                  </a:cubicBezTo>
                  <a:cubicBezTo>
                    <a:pt x="235" y="197"/>
                    <a:pt x="235" y="197"/>
                    <a:pt x="235" y="197"/>
                  </a:cubicBezTo>
                  <a:cubicBezTo>
                    <a:pt x="235" y="197"/>
                    <a:pt x="234" y="201"/>
                    <a:pt x="232" y="201"/>
                  </a:cubicBezTo>
                  <a:cubicBezTo>
                    <a:pt x="229" y="201"/>
                    <a:pt x="227" y="200"/>
                    <a:pt x="225" y="201"/>
                  </a:cubicBezTo>
                  <a:cubicBezTo>
                    <a:pt x="224" y="202"/>
                    <a:pt x="224" y="204"/>
                    <a:pt x="224" y="204"/>
                  </a:cubicBezTo>
                  <a:cubicBezTo>
                    <a:pt x="224" y="204"/>
                    <a:pt x="220" y="204"/>
                    <a:pt x="219" y="205"/>
                  </a:cubicBezTo>
                  <a:cubicBezTo>
                    <a:pt x="218" y="206"/>
                    <a:pt x="218" y="209"/>
                    <a:pt x="218" y="209"/>
                  </a:cubicBezTo>
                  <a:cubicBezTo>
                    <a:pt x="218" y="209"/>
                    <a:pt x="217" y="208"/>
                    <a:pt x="217" y="209"/>
                  </a:cubicBezTo>
                  <a:cubicBezTo>
                    <a:pt x="216" y="209"/>
                    <a:pt x="216" y="211"/>
                    <a:pt x="216" y="211"/>
                  </a:cubicBezTo>
                  <a:cubicBezTo>
                    <a:pt x="216" y="211"/>
                    <a:pt x="213" y="211"/>
                    <a:pt x="213" y="211"/>
                  </a:cubicBezTo>
                  <a:cubicBezTo>
                    <a:pt x="212" y="208"/>
                    <a:pt x="212" y="208"/>
                    <a:pt x="212" y="208"/>
                  </a:cubicBezTo>
                  <a:cubicBezTo>
                    <a:pt x="212" y="208"/>
                    <a:pt x="217" y="204"/>
                    <a:pt x="217" y="201"/>
                  </a:cubicBezTo>
                  <a:cubicBezTo>
                    <a:pt x="214" y="197"/>
                    <a:pt x="214" y="197"/>
                    <a:pt x="214" y="197"/>
                  </a:cubicBezTo>
                  <a:cubicBezTo>
                    <a:pt x="219" y="190"/>
                    <a:pt x="219" y="190"/>
                    <a:pt x="219" y="190"/>
                  </a:cubicBezTo>
                  <a:cubicBezTo>
                    <a:pt x="219" y="190"/>
                    <a:pt x="216" y="186"/>
                    <a:pt x="215" y="180"/>
                  </a:cubicBezTo>
                  <a:cubicBezTo>
                    <a:pt x="215" y="179"/>
                    <a:pt x="215" y="179"/>
                    <a:pt x="215" y="178"/>
                  </a:cubicBezTo>
                  <a:cubicBezTo>
                    <a:pt x="214" y="175"/>
                    <a:pt x="213" y="172"/>
                    <a:pt x="213" y="170"/>
                  </a:cubicBezTo>
                  <a:cubicBezTo>
                    <a:pt x="212" y="167"/>
                    <a:pt x="211" y="154"/>
                    <a:pt x="210" y="152"/>
                  </a:cubicBezTo>
                  <a:cubicBezTo>
                    <a:pt x="210" y="149"/>
                    <a:pt x="209" y="124"/>
                    <a:pt x="209" y="114"/>
                  </a:cubicBezTo>
                  <a:cubicBezTo>
                    <a:pt x="209" y="114"/>
                    <a:pt x="209" y="114"/>
                    <a:pt x="209" y="114"/>
                  </a:cubicBezTo>
                  <a:cubicBezTo>
                    <a:pt x="208" y="114"/>
                    <a:pt x="208" y="114"/>
                    <a:pt x="208" y="114"/>
                  </a:cubicBezTo>
                  <a:cubicBezTo>
                    <a:pt x="209" y="114"/>
                    <a:pt x="209" y="114"/>
                    <a:pt x="209" y="114"/>
                  </a:cubicBezTo>
                  <a:cubicBezTo>
                    <a:pt x="209" y="114"/>
                    <a:pt x="206" y="106"/>
                    <a:pt x="206" y="100"/>
                  </a:cubicBezTo>
                  <a:cubicBezTo>
                    <a:pt x="205" y="97"/>
                    <a:pt x="204" y="94"/>
                    <a:pt x="203" y="91"/>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73" name="Freeform 1072"/>
            <p:cNvSpPr>
              <a:spLocks/>
            </p:cNvSpPr>
            <p:nvPr/>
          </p:nvSpPr>
          <p:spPr bwMode="auto">
            <a:xfrm>
              <a:off x="5004207" y="833097"/>
              <a:ext cx="143289" cy="272583"/>
            </a:xfrm>
            <a:custGeom>
              <a:avLst/>
              <a:gdLst>
                <a:gd name="T0" fmla="*/ 55 w 63"/>
                <a:gd name="T1" fmla="*/ 95 h 123"/>
                <a:gd name="T2" fmla="*/ 20 w 63"/>
                <a:gd name="T3" fmla="*/ 0 h 123"/>
                <a:gd name="T4" fmla="*/ 18 w 63"/>
                <a:gd name="T5" fmla="*/ 2 h 123"/>
                <a:gd name="T6" fmla="*/ 14 w 63"/>
                <a:gd name="T7" fmla="*/ 2 h 123"/>
                <a:gd name="T8" fmla="*/ 11 w 63"/>
                <a:gd name="T9" fmla="*/ 5 h 123"/>
                <a:gd name="T10" fmla="*/ 10 w 63"/>
                <a:gd name="T11" fmla="*/ 7 h 123"/>
                <a:gd name="T12" fmla="*/ 11 w 63"/>
                <a:gd name="T13" fmla="*/ 13 h 123"/>
                <a:gd name="T14" fmla="*/ 11 w 63"/>
                <a:gd name="T15" fmla="*/ 14 h 123"/>
                <a:gd name="T16" fmla="*/ 12 w 63"/>
                <a:gd name="T17" fmla="*/ 21 h 123"/>
                <a:gd name="T18" fmla="*/ 12 w 63"/>
                <a:gd name="T19" fmla="*/ 25 h 123"/>
                <a:gd name="T20" fmla="*/ 12 w 63"/>
                <a:gd name="T21" fmla="*/ 29 h 123"/>
                <a:gd name="T22" fmla="*/ 14 w 63"/>
                <a:gd name="T23" fmla="*/ 34 h 123"/>
                <a:gd name="T24" fmla="*/ 15 w 63"/>
                <a:gd name="T25" fmla="*/ 36 h 123"/>
                <a:gd name="T26" fmla="*/ 10 w 63"/>
                <a:gd name="T27" fmla="*/ 50 h 123"/>
                <a:gd name="T28" fmla="*/ 10 w 63"/>
                <a:gd name="T29" fmla="*/ 50 h 123"/>
                <a:gd name="T30" fmla="*/ 8 w 63"/>
                <a:gd name="T31" fmla="*/ 51 h 123"/>
                <a:gd name="T32" fmla="*/ 5 w 63"/>
                <a:gd name="T33" fmla="*/ 53 h 123"/>
                <a:gd name="T34" fmla="*/ 5 w 63"/>
                <a:gd name="T35" fmla="*/ 55 h 123"/>
                <a:gd name="T36" fmla="*/ 6 w 63"/>
                <a:gd name="T37" fmla="*/ 62 h 123"/>
                <a:gd name="T38" fmla="*/ 6 w 63"/>
                <a:gd name="T39" fmla="*/ 71 h 123"/>
                <a:gd name="T40" fmla="*/ 6 w 63"/>
                <a:gd name="T41" fmla="*/ 78 h 123"/>
                <a:gd name="T42" fmla="*/ 5 w 63"/>
                <a:gd name="T43" fmla="*/ 79 h 123"/>
                <a:gd name="T44" fmla="*/ 5 w 63"/>
                <a:gd name="T45" fmla="*/ 80 h 123"/>
                <a:gd name="T46" fmla="*/ 4 w 63"/>
                <a:gd name="T47" fmla="*/ 80 h 123"/>
                <a:gd name="T48" fmla="*/ 2 w 63"/>
                <a:gd name="T49" fmla="*/ 83 h 123"/>
                <a:gd name="T50" fmla="*/ 2 w 63"/>
                <a:gd name="T51" fmla="*/ 87 h 123"/>
                <a:gd name="T52" fmla="*/ 2 w 63"/>
                <a:gd name="T53" fmla="*/ 88 h 123"/>
                <a:gd name="T54" fmla="*/ 1 w 63"/>
                <a:gd name="T55" fmla="*/ 90 h 123"/>
                <a:gd name="T56" fmla="*/ 1 w 63"/>
                <a:gd name="T57" fmla="*/ 90 h 123"/>
                <a:gd name="T58" fmla="*/ 0 w 63"/>
                <a:gd name="T59" fmla="*/ 91 h 123"/>
                <a:gd name="T60" fmla="*/ 1 w 63"/>
                <a:gd name="T61" fmla="*/ 92 h 123"/>
                <a:gd name="T62" fmla="*/ 5 w 63"/>
                <a:gd name="T63" fmla="*/ 103 h 123"/>
                <a:gd name="T64" fmla="*/ 5 w 63"/>
                <a:gd name="T65" fmla="*/ 103 h 123"/>
                <a:gd name="T66" fmla="*/ 5 w 63"/>
                <a:gd name="T67" fmla="*/ 107 h 123"/>
                <a:gd name="T68" fmla="*/ 6 w 63"/>
                <a:gd name="T69" fmla="*/ 110 h 123"/>
                <a:gd name="T70" fmla="*/ 7 w 63"/>
                <a:gd name="T71" fmla="*/ 110 h 123"/>
                <a:gd name="T72" fmla="*/ 7 w 63"/>
                <a:gd name="T73" fmla="*/ 111 h 123"/>
                <a:gd name="T74" fmla="*/ 7 w 63"/>
                <a:gd name="T75" fmla="*/ 111 h 123"/>
                <a:gd name="T76" fmla="*/ 6 w 63"/>
                <a:gd name="T77" fmla="*/ 113 h 123"/>
                <a:gd name="T78" fmla="*/ 5 w 63"/>
                <a:gd name="T79" fmla="*/ 115 h 123"/>
                <a:gd name="T80" fmla="*/ 6 w 63"/>
                <a:gd name="T81" fmla="*/ 120 h 123"/>
                <a:gd name="T82" fmla="*/ 6 w 63"/>
                <a:gd name="T83" fmla="*/ 123 h 123"/>
                <a:gd name="T84" fmla="*/ 5 w 63"/>
                <a:gd name="T85" fmla="*/ 115 h 123"/>
                <a:gd name="T86" fmla="*/ 5 w 63"/>
                <a:gd name="T87" fmla="*/ 115 h 123"/>
                <a:gd name="T88" fmla="*/ 5 w 63"/>
                <a:gd name="T89" fmla="*/ 114 h 123"/>
                <a:gd name="T90" fmla="*/ 5 w 63"/>
                <a:gd name="T91" fmla="*/ 123 h 123"/>
                <a:gd name="T92" fmla="*/ 47 w 63"/>
                <a:gd name="T93" fmla="*/ 115 h 123"/>
                <a:gd name="T94" fmla="*/ 48 w 63"/>
                <a:gd name="T95" fmla="*/ 110 h 123"/>
                <a:gd name="T96" fmla="*/ 49 w 63"/>
                <a:gd name="T97" fmla="*/ 110 h 123"/>
                <a:gd name="T98" fmla="*/ 49 w 63"/>
                <a:gd name="T99" fmla="*/ 110 h 123"/>
                <a:gd name="T100" fmla="*/ 51 w 63"/>
                <a:gd name="T101" fmla="*/ 109 h 123"/>
                <a:gd name="T102" fmla="*/ 52 w 63"/>
                <a:gd name="T103" fmla="*/ 109 h 123"/>
                <a:gd name="T104" fmla="*/ 55 w 63"/>
                <a:gd name="T105" fmla="*/ 106 h 123"/>
                <a:gd name="T106" fmla="*/ 56 w 63"/>
                <a:gd name="T107" fmla="*/ 105 h 123"/>
                <a:gd name="T108" fmla="*/ 61 w 63"/>
                <a:gd name="T109" fmla="*/ 105 h 123"/>
                <a:gd name="T110" fmla="*/ 56 w 63"/>
                <a:gd name="T111" fmla="*/ 105 h 123"/>
                <a:gd name="T112" fmla="*/ 55 w 63"/>
                <a:gd name="T113" fmla="*/ 106 h 123"/>
                <a:gd name="T114" fmla="*/ 56 w 63"/>
                <a:gd name="T115" fmla="*/ 105 h 123"/>
                <a:gd name="T116" fmla="*/ 61 w 63"/>
                <a:gd name="T117" fmla="*/ 106 h 123"/>
                <a:gd name="T118" fmla="*/ 63 w 63"/>
                <a:gd name="T119" fmla="*/ 103 h 123"/>
                <a:gd name="T120" fmla="*/ 55 w 63"/>
                <a:gd name="T121" fmla="*/ 9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 h="123">
                  <a:moveTo>
                    <a:pt x="55" y="95"/>
                  </a:moveTo>
                  <a:cubicBezTo>
                    <a:pt x="20" y="0"/>
                    <a:pt x="20" y="0"/>
                    <a:pt x="20" y="0"/>
                  </a:cubicBezTo>
                  <a:cubicBezTo>
                    <a:pt x="18" y="2"/>
                    <a:pt x="18" y="2"/>
                    <a:pt x="18" y="2"/>
                  </a:cubicBezTo>
                  <a:cubicBezTo>
                    <a:pt x="14" y="2"/>
                    <a:pt x="14" y="2"/>
                    <a:pt x="14" y="2"/>
                  </a:cubicBezTo>
                  <a:cubicBezTo>
                    <a:pt x="14" y="2"/>
                    <a:pt x="12" y="4"/>
                    <a:pt x="11" y="5"/>
                  </a:cubicBezTo>
                  <a:cubicBezTo>
                    <a:pt x="11" y="6"/>
                    <a:pt x="10" y="7"/>
                    <a:pt x="10" y="7"/>
                  </a:cubicBezTo>
                  <a:cubicBezTo>
                    <a:pt x="11" y="13"/>
                    <a:pt x="11" y="13"/>
                    <a:pt x="11" y="13"/>
                  </a:cubicBezTo>
                  <a:cubicBezTo>
                    <a:pt x="11" y="14"/>
                    <a:pt x="11" y="14"/>
                    <a:pt x="11" y="14"/>
                  </a:cubicBezTo>
                  <a:cubicBezTo>
                    <a:pt x="11" y="14"/>
                    <a:pt x="9" y="18"/>
                    <a:pt x="12" y="21"/>
                  </a:cubicBezTo>
                  <a:cubicBezTo>
                    <a:pt x="13" y="22"/>
                    <a:pt x="13" y="24"/>
                    <a:pt x="12" y="25"/>
                  </a:cubicBezTo>
                  <a:cubicBezTo>
                    <a:pt x="12" y="26"/>
                    <a:pt x="12" y="28"/>
                    <a:pt x="12" y="29"/>
                  </a:cubicBezTo>
                  <a:cubicBezTo>
                    <a:pt x="13" y="31"/>
                    <a:pt x="14" y="33"/>
                    <a:pt x="14" y="34"/>
                  </a:cubicBezTo>
                  <a:cubicBezTo>
                    <a:pt x="14" y="34"/>
                    <a:pt x="15" y="35"/>
                    <a:pt x="15" y="36"/>
                  </a:cubicBezTo>
                  <a:cubicBezTo>
                    <a:pt x="16" y="41"/>
                    <a:pt x="14" y="48"/>
                    <a:pt x="10" y="50"/>
                  </a:cubicBezTo>
                  <a:cubicBezTo>
                    <a:pt x="10" y="50"/>
                    <a:pt x="10" y="50"/>
                    <a:pt x="10" y="50"/>
                  </a:cubicBezTo>
                  <a:cubicBezTo>
                    <a:pt x="10" y="50"/>
                    <a:pt x="9" y="50"/>
                    <a:pt x="8" y="51"/>
                  </a:cubicBezTo>
                  <a:cubicBezTo>
                    <a:pt x="6" y="51"/>
                    <a:pt x="5" y="52"/>
                    <a:pt x="5" y="53"/>
                  </a:cubicBezTo>
                  <a:cubicBezTo>
                    <a:pt x="5" y="53"/>
                    <a:pt x="5" y="54"/>
                    <a:pt x="5" y="55"/>
                  </a:cubicBezTo>
                  <a:cubicBezTo>
                    <a:pt x="5" y="57"/>
                    <a:pt x="6" y="60"/>
                    <a:pt x="6" y="62"/>
                  </a:cubicBezTo>
                  <a:cubicBezTo>
                    <a:pt x="6" y="64"/>
                    <a:pt x="6" y="68"/>
                    <a:pt x="6" y="71"/>
                  </a:cubicBezTo>
                  <a:cubicBezTo>
                    <a:pt x="6" y="73"/>
                    <a:pt x="6" y="77"/>
                    <a:pt x="6" y="78"/>
                  </a:cubicBezTo>
                  <a:cubicBezTo>
                    <a:pt x="6" y="79"/>
                    <a:pt x="5" y="79"/>
                    <a:pt x="5" y="79"/>
                  </a:cubicBezTo>
                  <a:cubicBezTo>
                    <a:pt x="5" y="80"/>
                    <a:pt x="5" y="80"/>
                    <a:pt x="5" y="80"/>
                  </a:cubicBezTo>
                  <a:cubicBezTo>
                    <a:pt x="4" y="80"/>
                    <a:pt x="4" y="80"/>
                    <a:pt x="4" y="80"/>
                  </a:cubicBezTo>
                  <a:cubicBezTo>
                    <a:pt x="3" y="81"/>
                    <a:pt x="3" y="82"/>
                    <a:pt x="2" y="83"/>
                  </a:cubicBezTo>
                  <a:cubicBezTo>
                    <a:pt x="2" y="84"/>
                    <a:pt x="2" y="86"/>
                    <a:pt x="2" y="87"/>
                  </a:cubicBezTo>
                  <a:cubicBezTo>
                    <a:pt x="2" y="87"/>
                    <a:pt x="2" y="87"/>
                    <a:pt x="2" y="88"/>
                  </a:cubicBezTo>
                  <a:cubicBezTo>
                    <a:pt x="2" y="89"/>
                    <a:pt x="2" y="90"/>
                    <a:pt x="1" y="90"/>
                  </a:cubicBezTo>
                  <a:cubicBezTo>
                    <a:pt x="1" y="90"/>
                    <a:pt x="1" y="90"/>
                    <a:pt x="1" y="90"/>
                  </a:cubicBezTo>
                  <a:cubicBezTo>
                    <a:pt x="0" y="91"/>
                    <a:pt x="0" y="91"/>
                    <a:pt x="0" y="91"/>
                  </a:cubicBezTo>
                  <a:cubicBezTo>
                    <a:pt x="0" y="91"/>
                    <a:pt x="0" y="91"/>
                    <a:pt x="1" y="92"/>
                  </a:cubicBezTo>
                  <a:cubicBezTo>
                    <a:pt x="4" y="94"/>
                    <a:pt x="4" y="99"/>
                    <a:pt x="5" y="103"/>
                  </a:cubicBezTo>
                  <a:cubicBezTo>
                    <a:pt x="5" y="103"/>
                    <a:pt x="5" y="103"/>
                    <a:pt x="5" y="103"/>
                  </a:cubicBezTo>
                  <a:cubicBezTo>
                    <a:pt x="5" y="105"/>
                    <a:pt x="5" y="106"/>
                    <a:pt x="5" y="107"/>
                  </a:cubicBezTo>
                  <a:cubicBezTo>
                    <a:pt x="6" y="108"/>
                    <a:pt x="6" y="109"/>
                    <a:pt x="6" y="110"/>
                  </a:cubicBezTo>
                  <a:cubicBezTo>
                    <a:pt x="7" y="110"/>
                    <a:pt x="7" y="110"/>
                    <a:pt x="7" y="110"/>
                  </a:cubicBezTo>
                  <a:cubicBezTo>
                    <a:pt x="7" y="110"/>
                    <a:pt x="7" y="110"/>
                    <a:pt x="7" y="111"/>
                  </a:cubicBezTo>
                  <a:cubicBezTo>
                    <a:pt x="7" y="111"/>
                    <a:pt x="7" y="111"/>
                    <a:pt x="7" y="111"/>
                  </a:cubicBezTo>
                  <a:cubicBezTo>
                    <a:pt x="7" y="111"/>
                    <a:pt x="6" y="112"/>
                    <a:pt x="6" y="113"/>
                  </a:cubicBezTo>
                  <a:cubicBezTo>
                    <a:pt x="6" y="113"/>
                    <a:pt x="6" y="114"/>
                    <a:pt x="5" y="115"/>
                  </a:cubicBezTo>
                  <a:cubicBezTo>
                    <a:pt x="5" y="116"/>
                    <a:pt x="6" y="120"/>
                    <a:pt x="6" y="120"/>
                  </a:cubicBezTo>
                  <a:cubicBezTo>
                    <a:pt x="6" y="123"/>
                    <a:pt x="6" y="123"/>
                    <a:pt x="6" y="123"/>
                  </a:cubicBezTo>
                  <a:cubicBezTo>
                    <a:pt x="6" y="123"/>
                    <a:pt x="5" y="118"/>
                    <a:pt x="5" y="115"/>
                  </a:cubicBezTo>
                  <a:cubicBezTo>
                    <a:pt x="5" y="115"/>
                    <a:pt x="5" y="115"/>
                    <a:pt x="5" y="115"/>
                  </a:cubicBezTo>
                  <a:cubicBezTo>
                    <a:pt x="5" y="114"/>
                    <a:pt x="5" y="114"/>
                    <a:pt x="5" y="114"/>
                  </a:cubicBezTo>
                  <a:cubicBezTo>
                    <a:pt x="5" y="118"/>
                    <a:pt x="5" y="122"/>
                    <a:pt x="5" y="123"/>
                  </a:cubicBezTo>
                  <a:cubicBezTo>
                    <a:pt x="47" y="115"/>
                    <a:pt x="47" y="115"/>
                    <a:pt x="47" y="115"/>
                  </a:cubicBezTo>
                  <a:cubicBezTo>
                    <a:pt x="48" y="110"/>
                    <a:pt x="48" y="110"/>
                    <a:pt x="48" y="110"/>
                  </a:cubicBezTo>
                  <a:cubicBezTo>
                    <a:pt x="49" y="110"/>
                    <a:pt x="49" y="110"/>
                    <a:pt x="49" y="110"/>
                  </a:cubicBezTo>
                  <a:cubicBezTo>
                    <a:pt x="49" y="110"/>
                    <a:pt x="49" y="110"/>
                    <a:pt x="49" y="110"/>
                  </a:cubicBezTo>
                  <a:cubicBezTo>
                    <a:pt x="51" y="109"/>
                    <a:pt x="51" y="109"/>
                    <a:pt x="51" y="109"/>
                  </a:cubicBezTo>
                  <a:cubicBezTo>
                    <a:pt x="52" y="109"/>
                    <a:pt x="52" y="109"/>
                    <a:pt x="52" y="109"/>
                  </a:cubicBezTo>
                  <a:cubicBezTo>
                    <a:pt x="55" y="106"/>
                    <a:pt x="55" y="106"/>
                    <a:pt x="55" y="106"/>
                  </a:cubicBezTo>
                  <a:cubicBezTo>
                    <a:pt x="56" y="105"/>
                    <a:pt x="56" y="105"/>
                    <a:pt x="56" y="105"/>
                  </a:cubicBezTo>
                  <a:cubicBezTo>
                    <a:pt x="61" y="105"/>
                    <a:pt x="61" y="105"/>
                    <a:pt x="61" y="105"/>
                  </a:cubicBezTo>
                  <a:cubicBezTo>
                    <a:pt x="56" y="105"/>
                    <a:pt x="56" y="105"/>
                    <a:pt x="56" y="105"/>
                  </a:cubicBezTo>
                  <a:cubicBezTo>
                    <a:pt x="55" y="106"/>
                    <a:pt x="55" y="106"/>
                    <a:pt x="55" y="106"/>
                  </a:cubicBezTo>
                  <a:cubicBezTo>
                    <a:pt x="56" y="105"/>
                    <a:pt x="56" y="105"/>
                    <a:pt x="56" y="105"/>
                  </a:cubicBezTo>
                  <a:cubicBezTo>
                    <a:pt x="61" y="106"/>
                    <a:pt x="61" y="106"/>
                    <a:pt x="61" y="106"/>
                  </a:cubicBezTo>
                  <a:cubicBezTo>
                    <a:pt x="62" y="105"/>
                    <a:pt x="63" y="103"/>
                    <a:pt x="63" y="103"/>
                  </a:cubicBezTo>
                  <a:cubicBezTo>
                    <a:pt x="58" y="104"/>
                    <a:pt x="55" y="95"/>
                    <a:pt x="55" y="95"/>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74" name="Freeform 1073"/>
            <p:cNvSpPr>
              <a:spLocks/>
            </p:cNvSpPr>
            <p:nvPr/>
          </p:nvSpPr>
          <p:spPr bwMode="auto">
            <a:xfrm>
              <a:off x="4889015" y="867170"/>
              <a:ext cx="148907" cy="252140"/>
            </a:xfrm>
            <a:custGeom>
              <a:avLst/>
              <a:gdLst>
                <a:gd name="T0" fmla="*/ 55 w 65"/>
                <a:gd name="T1" fmla="*/ 99 h 114"/>
                <a:gd name="T2" fmla="*/ 56 w 65"/>
                <a:gd name="T3" fmla="*/ 97 h 114"/>
                <a:gd name="T4" fmla="*/ 55 w 65"/>
                <a:gd name="T5" fmla="*/ 89 h 114"/>
                <a:gd name="T6" fmla="*/ 54 w 65"/>
                <a:gd name="T7" fmla="*/ 82 h 114"/>
                <a:gd name="T8" fmla="*/ 53 w 65"/>
                <a:gd name="T9" fmla="*/ 81 h 114"/>
                <a:gd name="T10" fmla="*/ 50 w 65"/>
                <a:gd name="T11" fmla="*/ 76 h 114"/>
                <a:gd name="T12" fmla="*/ 52 w 65"/>
                <a:gd name="T13" fmla="*/ 70 h 114"/>
                <a:gd name="T14" fmla="*/ 52 w 65"/>
                <a:gd name="T15" fmla="*/ 67 h 114"/>
                <a:gd name="T16" fmla="*/ 54 w 65"/>
                <a:gd name="T17" fmla="*/ 65 h 114"/>
                <a:gd name="T18" fmla="*/ 56 w 65"/>
                <a:gd name="T19" fmla="*/ 60 h 114"/>
                <a:gd name="T20" fmla="*/ 55 w 65"/>
                <a:gd name="T21" fmla="*/ 40 h 114"/>
                <a:gd name="T22" fmla="*/ 55 w 65"/>
                <a:gd name="T23" fmla="*/ 38 h 114"/>
                <a:gd name="T24" fmla="*/ 56 w 65"/>
                <a:gd name="T25" fmla="*/ 36 h 114"/>
                <a:gd name="T26" fmla="*/ 58 w 65"/>
                <a:gd name="T27" fmla="*/ 35 h 114"/>
                <a:gd name="T28" fmla="*/ 59 w 65"/>
                <a:gd name="T29" fmla="*/ 35 h 114"/>
                <a:gd name="T30" fmla="*/ 64 w 65"/>
                <a:gd name="T31" fmla="*/ 28 h 114"/>
                <a:gd name="T32" fmla="*/ 64 w 65"/>
                <a:gd name="T33" fmla="*/ 21 h 114"/>
                <a:gd name="T34" fmla="*/ 63 w 65"/>
                <a:gd name="T35" fmla="*/ 16 h 114"/>
                <a:gd name="T36" fmla="*/ 62 w 65"/>
                <a:gd name="T37" fmla="*/ 10 h 114"/>
                <a:gd name="T38" fmla="*/ 60 w 65"/>
                <a:gd name="T39" fmla="*/ 4 h 114"/>
                <a:gd name="T40" fmla="*/ 0 w 65"/>
                <a:gd name="T41" fmla="*/ 17 h 114"/>
                <a:gd name="T42" fmla="*/ 0 w 65"/>
                <a:gd name="T43" fmla="*/ 17 h 114"/>
                <a:gd name="T44" fmla="*/ 3 w 65"/>
                <a:gd name="T45" fmla="*/ 26 h 114"/>
                <a:gd name="T46" fmla="*/ 2 w 65"/>
                <a:gd name="T47" fmla="*/ 30 h 114"/>
                <a:gd name="T48" fmla="*/ 8 w 65"/>
                <a:gd name="T49" fmla="*/ 41 h 114"/>
                <a:gd name="T50" fmla="*/ 9 w 65"/>
                <a:gd name="T51" fmla="*/ 54 h 114"/>
                <a:gd name="T52" fmla="*/ 11 w 65"/>
                <a:gd name="T53" fmla="*/ 66 h 114"/>
                <a:gd name="T54" fmla="*/ 13 w 65"/>
                <a:gd name="T55" fmla="*/ 69 h 114"/>
                <a:gd name="T56" fmla="*/ 14 w 65"/>
                <a:gd name="T57" fmla="*/ 75 h 114"/>
                <a:gd name="T58" fmla="*/ 14 w 65"/>
                <a:gd name="T59" fmla="*/ 81 h 114"/>
                <a:gd name="T60" fmla="*/ 16 w 65"/>
                <a:gd name="T61" fmla="*/ 79 h 114"/>
                <a:gd name="T62" fmla="*/ 19 w 65"/>
                <a:gd name="T63" fmla="*/ 80 h 114"/>
                <a:gd name="T64" fmla="*/ 20 w 65"/>
                <a:gd name="T65" fmla="*/ 82 h 114"/>
                <a:gd name="T66" fmla="*/ 25 w 65"/>
                <a:gd name="T67" fmla="*/ 99 h 114"/>
                <a:gd name="T68" fmla="*/ 26 w 65"/>
                <a:gd name="T69" fmla="*/ 107 h 114"/>
                <a:gd name="T70" fmla="*/ 28 w 65"/>
                <a:gd name="T71" fmla="*/ 114 h 114"/>
                <a:gd name="T72" fmla="*/ 55 w 65"/>
                <a:gd name="T73" fmla="*/ 9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 h="114">
                  <a:moveTo>
                    <a:pt x="55" y="99"/>
                  </a:moveTo>
                  <a:cubicBezTo>
                    <a:pt x="55" y="99"/>
                    <a:pt x="55" y="99"/>
                    <a:pt x="55" y="99"/>
                  </a:cubicBezTo>
                  <a:cubicBezTo>
                    <a:pt x="55" y="99"/>
                    <a:pt x="56" y="98"/>
                    <a:pt x="56" y="98"/>
                  </a:cubicBezTo>
                  <a:cubicBezTo>
                    <a:pt x="56" y="98"/>
                    <a:pt x="56" y="97"/>
                    <a:pt x="56" y="97"/>
                  </a:cubicBezTo>
                  <a:cubicBezTo>
                    <a:pt x="56" y="96"/>
                    <a:pt x="57" y="96"/>
                    <a:pt x="57" y="96"/>
                  </a:cubicBezTo>
                  <a:cubicBezTo>
                    <a:pt x="56" y="95"/>
                    <a:pt x="55" y="93"/>
                    <a:pt x="55" y="89"/>
                  </a:cubicBezTo>
                  <a:cubicBezTo>
                    <a:pt x="54" y="89"/>
                    <a:pt x="54" y="88"/>
                    <a:pt x="54" y="87"/>
                  </a:cubicBezTo>
                  <a:cubicBezTo>
                    <a:pt x="54" y="85"/>
                    <a:pt x="54" y="84"/>
                    <a:pt x="54" y="82"/>
                  </a:cubicBezTo>
                  <a:cubicBezTo>
                    <a:pt x="54" y="82"/>
                    <a:pt x="54" y="82"/>
                    <a:pt x="54" y="82"/>
                  </a:cubicBezTo>
                  <a:cubicBezTo>
                    <a:pt x="53" y="81"/>
                    <a:pt x="53" y="81"/>
                    <a:pt x="53" y="81"/>
                  </a:cubicBezTo>
                  <a:cubicBezTo>
                    <a:pt x="53" y="80"/>
                    <a:pt x="52" y="79"/>
                    <a:pt x="52" y="78"/>
                  </a:cubicBezTo>
                  <a:cubicBezTo>
                    <a:pt x="51" y="77"/>
                    <a:pt x="50" y="77"/>
                    <a:pt x="50" y="76"/>
                  </a:cubicBezTo>
                  <a:cubicBezTo>
                    <a:pt x="50" y="76"/>
                    <a:pt x="49" y="76"/>
                    <a:pt x="49" y="76"/>
                  </a:cubicBezTo>
                  <a:cubicBezTo>
                    <a:pt x="49" y="76"/>
                    <a:pt x="52" y="75"/>
                    <a:pt x="52" y="70"/>
                  </a:cubicBezTo>
                  <a:cubicBezTo>
                    <a:pt x="52" y="69"/>
                    <a:pt x="52" y="68"/>
                    <a:pt x="52" y="68"/>
                  </a:cubicBezTo>
                  <a:cubicBezTo>
                    <a:pt x="52" y="68"/>
                    <a:pt x="52" y="67"/>
                    <a:pt x="52" y="67"/>
                  </a:cubicBezTo>
                  <a:cubicBezTo>
                    <a:pt x="52" y="67"/>
                    <a:pt x="52" y="67"/>
                    <a:pt x="52" y="67"/>
                  </a:cubicBezTo>
                  <a:cubicBezTo>
                    <a:pt x="52" y="66"/>
                    <a:pt x="53" y="65"/>
                    <a:pt x="54" y="65"/>
                  </a:cubicBezTo>
                  <a:cubicBezTo>
                    <a:pt x="55" y="64"/>
                    <a:pt x="56" y="63"/>
                    <a:pt x="56" y="61"/>
                  </a:cubicBezTo>
                  <a:cubicBezTo>
                    <a:pt x="56" y="61"/>
                    <a:pt x="56" y="61"/>
                    <a:pt x="56" y="60"/>
                  </a:cubicBezTo>
                  <a:cubicBezTo>
                    <a:pt x="56" y="60"/>
                    <a:pt x="56" y="60"/>
                    <a:pt x="56" y="60"/>
                  </a:cubicBezTo>
                  <a:cubicBezTo>
                    <a:pt x="56" y="60"/>
                    <a:pt x="55" y="44"/>
                    <a:pt x="55" y="40"/>
                  </a:cubicBezTo>
                  <a:cubicBezTo>
                    <a:pt x="55" y="40"/>
                    <a:pt x="55" y="40"/>
                    <a:pt x="55" y="40"/>
                  </a:cubicBezTo>
                  <a:cubicBezTo>
                    <a:pt x="55" y="40"/>
                    <a:pt x="55" y="39"/>
                    <a:pt x="55" y="38"/>
                  </a:cubicBezTo>
                  <a:cubicBezTo>
                    <a:pt x="55" y="38"/>
                    <a:pt x="55" y="37"/>
                    <a:pt x="55" y="37"/>
                  </a:cubicBezTo>
                  <a:cubicBezTo>
                    <a:pt x="55" y="37"/>
                    <a:pt x="55" y="36"/>
                    <a:pt x="56" y="36"/>
                  </a:cubicBezTo>
                  <a:cubicBezTo>
                    <a:pt x="56" y="35"/>
                    <a:pt x="57" y="35"/>
                    <a:pt x="58" y="35"/>
                  </a:cubicBezTo>
                  <a:cubicBezTo>
                    <a:pt x="58" y="35"/>
                    <a:pt x="58" y="35"/>
                    <a:pt x="58" y="35"/>
                  </a:cubicBezTo>
                  <a:cubicBezTo>
                    <a:pt x="58" y="35"/>
                    <a:pt x="59" y="35"/>
                    <a:pt x="59" y="35"/>
                  </a:cubicBezTo>
                  <a:cubicBezTo>
                    <a:pt x="59" y="35"/>
                    <a:pt x="59" y="35"/>
                    <a:pt x="59" y="35"/>
                  </a:cubicBezTo>
                  <a:cubicBezTo>
                    <a:pt x="60" y="35"/>
                    <a:pt x="60" y="35"/>
                    <a:pt x="60" y="34"/>
                  </a:cubicBezTo>
                  <a:cubicBezTo>
                    <a:pt x="61" y="33"/>
                    <a:pt x="64" y="30"/>
                    <a:pt x="64" y="28"/>
                  </a:cubicBezTo>
                  <a:cubicBezTo>
                    <a:pt x="64" y="27"/>
                    <a:pt x="65" y="24"/>
                    <a:pt x="65" y="21"/>
                  </a:cubicBezTo>
                  <a:cubicBezTo>
                    <a:pt x="65" y="21"/>
                    <a:pt x="65" y="21"/>
                    <a:pt x="64" y="21"/>
                  </a:cubicBezTo>
                  <a:cubicBezTo>
                    <a:pt x="64" y="20"/>
                    <a:pt x="64" y="20"/>
                    <a:pt x="64" y="19"/>
                  </a:cubicBezTo>
                  <a:cubicBezTo>
                    <a:pt x="63" y="18"/>
                    <a:pt x="63" y="17"/>
                    <a:pt x="63" y="16"/>
                  </a:cubicBezTo>
                  <a:cubicBezTo>
                    <a:pt x="61" y="15"/>
                    <a:pt x="60" y="13"/>
                    <a:pt x="61" y="12"/>
                  </a:cubicBezTo>
                  <a:cubicBezTo>
                    <a:pt x="61" y="11"/>
                    <a:pt x="62" y="11"/>
                    <a:pt x="62" y="10"/>
                  </a:cubicBezTo>
                  <a:cubicBezTo>
                    <a:pt x="62" y="8"/>
                    <a:pt x="62" y="6"/>
                    <a:pt x="61" y="5"/>
                  </a:cubicBezTo>
                  <a:cubicBezTo>
                    <a:pt x="61" y="4"/>
                    <a:pt x="60" y="4"/>
                    <a:pt x="60" y="4"/>
                  </a:cubicBezTo>
                  <a:cubicBezTo>
                    <a:pt x="60" y="2"/>
                    <a:pt x="60" y="0"/>
                    <a:pt x="60" y="0"/>
                  </a:cubicBezTo>
                  <a:cubicBezTo>
                    <a:pt x="0" y="17"/>
                    <a:pt x="0" y="17"/>
                    <a:pt x="0" y="17"/>
                  </a:cubicBezTo>
                  <a:cubicBezTo>
                    <a:pt x="0" y="17"/>
                    <a:pt x="0" y="17"/>
                    <a:pt x="1" y="19"/>
                  </a:cubicBezTo>
                  <a:cubicBezTo>
                    <a:pt x="0" y="18"/>
                    <a:pt x="0" y="17"/>
                    <a:pt x="0" y="17"/>
                  </a:cubicBezTo>
                  <a:cubicBezTo>
                    <a:pt x="0" y="17"/>
                    <a:pt x="0" y="18"/>
                    <a:pt x="1" y="19"/>
                  </a:cubicBezTo>
                  <a:cubicBezTo>
                    <a:pt x="2" y="21"/>
                    <a:pt x="3" y="24"/>
                    <a:pt x="3" y="26"/>
                  </a:cubicBezTo>
                  <a:cubicBezTo>
                    <a:pt x="3" y="27"/>
                    <a:pt x="3" y="27"/>
                    <a:pt x="2" y="28"/>
                  </a:cubicBezTo>
                  <a:cubicBezTo>
                    <a:pt x="2" y="29"/>
                    <a:pt x="2" y="29"/>
                    <a:pt x="2" y="30"/>
                  </a:cubicBezTo>
                  <a:cubicBezTo>
                    <a:pt x="2" y="31"/>
                    <a:pt x="3" y="33"/>
                    <a:pt x="3" y="34"/>
                  </a:cubicBezTo>
                  <a:cubicBezTo>
                    <a:pt x="5" y="36"/>
                    <a:pt x="7" y="38"/>
                    <a:pt x="8" y="41"/>
                  </a:cubicBezTo>
                  <a:cubicBezTo>
                    <a:pt x="10" y="46"/>
                    <a:pt x="10" y="49"/>
                    <a:pt x="9" y="54"/>
                  </a:cubicBezTo>
                  <a:cubicBezTo>
                    <a:pt x="9" y="54"/>
                    <a:pt x="9" y="54"/>
                    <a:pt x="9" y="54"/>
                  </a:cubicBezTo>
                  <a:cubicBezTo>
                    <a:pt x="9" y="59"/>
                    <a:pt x="10" y="62"/>
                    <a:pt x="11" y="65"/>
                  </a:cubicBezTo>
                  <a:cubicBezTo>
                    <a:pt x="11" y="65"/>
                    <a:pt x="11" y="66"/>
                    <a:pt x="11" y="66"/>
                  </a:cubicBezTo>
                  <a:cubicBezTo>
                    <a:pt x="12" y="66"/>
                    <a:pt x="12" y="67"/>
                    <a:pt x="12" y="67"/>
                  </a:cubicBezTo>
                  <a:cubicBezTo>
                    <a:pt x="12" y="68"/>
                    <a:pt x="13" y="69"/>
                    <a:pt x="13" y="69"/>
                  </a:cubicBezTo>
                  <a:cubicBezTo>
                    <a:pt x="13" y="69"/>
                    <a:pt x="13" y="69"/>
                    <a:pt x="13" y="70"/>
                  </a:cubicBezTo>
                  <a:cubicBezTo>
                    <a:pt x="14" y="71"/>
                    <a:pt x="14" y="73"/>
                    <a:pt x="14" y="75"/>
                  </a:cubicBezTo>
                  <a:cubicBezTo>
                    <a:pt x="14" y="75"/>
                    <a:pt x="14" y="76"/>
                    <a:pt x="14" y="76"/>
                  </a:cubicBezTo>
                  <a:cubicBezTo>
                    <a:pt x="15" y="78"/>
                    <a:pt x="15" y="79"/>
                    <a:pt x="14" y="81"/>
                  </a:cubicBezTo>
                  <a:cubicBezTo>
                    <a:pt x="14" y="81"/>
                    <a:pt x="14" y="81"/>
                    <a:pt x="14" y="81"/>
                  </a:cubicBezTo>
                  <a:cubicBezTo>
                    <a:pt x="14" y="81"/>
                    <a:pt x="15" y="80"/>
                    <a:pt x="16" y="79"/>
                  </a:cubicBezTo>
                  <a:cubicBezTo>
                    <a:pt x="17" y="78"/>
                    <a:pt x="18" y="77"/>
                    <a:pt x="19" y="79"/>
                  </a:cubicBezTo>
                  <a:cubicBezTo>
                    <a:pt x="19" y="79"/>
                    <a:pt x="19" y="79"/>
                    <a:pt x="19" y="80"/>
                  </a:cubicBezTo>
                  <a:cubicBezTo>
                    <a:pt x="19" y="80"/>
                    <a:pt x="19" y="81"/>
                    <a:pt x="20" y="82"/>
                  </a:cubicBezTo>
                  <a:cubicBezTo>
                    <a:pt x="20" y="82"/>
                    <a:pt x="20" y="82"/>
                    <a:pt x="20" y="82"/>
                  </a:cubicBezTo>
                  <a:cubicBezTo>
                    <a:pt x="20" y="84"/>
                    <a:pt x="21" y="88"/>
                    <a:pt x="22" y="91"/>
                  </a:cubicBezTo>
                  <a:cubicBezTo>
                    <a:pt x="24" y="94"/>
                    <a:pt x="25" y="96"/>
                    <a:pt x="25" y="99"/>
                  </a:cubicBezTo>
                  <a:cubicBezTo>
                    <a:pt x="25" y="99"/>
                    <a:pt x="25" y="99"/>
                    <a:pt x="25" y="99"/>
                  </a:cubicBezTo>
                  <a:cubicBezTo>
                    <a:pt x="25" y="102"/>
                    <a:pt x="26" y="104"/>
                    <a:pt x="26" y="107"/>
                  </a:cubicBezTo>
                  <a:cubicBezTo>
                    <a:pt x="27" y="110"/>
                    <a:pt x="27" y="112"/>
                    <a:pt x="28" y="114"/>
                  </a:cubicBezTo>
                  <a:cubicBezTo>
                    <a:pt x="28" y="114"/>
                    <a:pt x="28" y="114"/>
                    <a:pt x="28" y="114"/>
                  </a:cubicBezTo>
                  <a:cubicBezTo>
                    <a:pt x="55" y="108"/>
                    <a:pt x="55" y="108"/>
                    <a:pt x="55" y="108"/>
                  </a:cubicBezTo>
                  <a:cubicBezTo>
                    <a:pt x="55" y="107"/>
                    <a:pt x="55" y="103"/>
                    <a:pt x="55" y="9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75" name="Freeform 1074"/>
            <p:cNvSpPr>
              <a:spLocks/>
            </p:cNvSpPr>
            <p:nvPr/>
          </p:nvSpPr>
          <p:spPr bwMode="auto">
            <a:xfrm>
              <a:off x="3451917" y="879435"/>
              <a:ext cx="436889" cy="449762"/>
            </a:xfrm>
            <a:custGeom>
              <a:avLst/>
              <a:gdLst>
                <a:gd name="T0" fmla="*/ 166 w 192"/>
                <a:gd name="T1" fmla="*/ 78 h 203"/>
                <a:gd name="T2" fmla="*/ 163 w 192"/>
                <a:gd name="T3" fmla="*/ 74 h 203"/>
                <a:gd name="T4" fmla="*/ 162 w 192"/>
                <a:gd name="T5" fmla="*/ 65 h 203"/>
                <a:gd name="T6" fmla="*/ 160 w 192"/>
                <a:gd name="T7" fmla="*/ 58 h 203"/>
                <a:gd name="T8" fmla="*/ 157 w 192"/>
                <a:gd name="T9" fmla="*/ 55 h 203"/>
                <a:gd name="T10" fmla="*/ 147 w 192"/>
                <a:gd name="T11" fmla="*/ 45 h 203"/>
                <a:gd name="T12" fmla="*/ 120 w 192"/>
                <a:gd name="T13" fmla="*/ 33 h 203"/>
                <a:gd name="T14" fmla="*/ 118 w 192"/>
                <a:gd name="T15" fmla="*/ 33 h 203"/>
                <a:gd name="T16" fmla="*/ 115 w 192"/>
                <a:gd name="T17" fmla="*/ 32 h 203"/>
                <a:gd name="T18" fmla="*/ 110 w 192"/>
                <a:gd name="T19" fmla="*/ 30 h 203"/>
                <a:gd name="T20" fmla="*/ 102 w 192"/>
                <a:gd name="T21" fmla="*/ 29 h 203"/>
                <a:gd name="T22" fmla="*/ 92 w 192"/>
                <a:gd name="T23" fmla="*/ 26 h 203"/>
                <a:gd name="T24" fmla="*/ 91 w 192"/>
                <a:gd name="T25" fmla="*/ 25 h 203"/>
                <a:gd name="T26" fmla="*/ 82 w 192"/>
                <a:gd name="T27" fmla="*/ 20 h 203"/>
                <a:gd name="T28" fmla="*/ 71 w 192"/>
                <a:gd name="T29" fmla="*/ 14 h 203"/>
                <a:gd name="T30" fmla="*/ 68 w 192"/>
                <a:gd name="T31" fmla="*/ 9 h 203"/>
                <a:gd name="T32" fmla="*/ 61 w 192"/>
                <a:gd name="T33" fmla="*/ 1 h 203"/>
                <a:gd name="T34" fmla="*/ 45 w 192"/>
                <a:gd name="T35" fmla="*/ 7 h 203"/>
                <a:gd name="T36" fmla="*/ 23 w 192"/>
                <a:gd name="T37" fmla="*/ 15 h 203"/>
                <a:gd name="T38" fmla="*/ 19 w 192"/>
                <a:gd name="T39" fmla="*/ 42 h 203"/>
                <a:gd name="T40" fmla="*/ 1 w 192"/>
                <a:gd name="T41" fmla="*/ 53 h 203"/>
                <a:gd name="T42" fmla="*/ 4 w 192"/>
                <a:gd name="T43" fmla="*/ 82 h 203"/>
                <a:gd name="T44" fmla="*/ 5 w 192"/>
                <a:gd name="T45" fmla="*/ 103 h 203"/>
                <a:gd name="T46" fmla="*/ 18 w 192"/>
                <a:gd name="T47" fmla="*/ 115 h 203"/>
                <a:gd name="T48" fmla="*/ 40 w 192"/>
                <a:gd name="T49" fmla="*/ 131 h 203"/>
                <a:gd name="T50" fmla="*/ 49 w 192"/>
                <a:gd name="T51" fmla="*/ 143 h 203"/>
                <a:gd name="T52" fmla="*/ 53 w 192"/>
                <a:gd name="T53" fmla="*/ 154 h 203"/>
                <a:gd name="T54" fmla="*/ 60 w 192"/>
                <a:gd name="T55" fmla="*/ 170 h 203"/>
                <a:gd name="T56" fmla="*/ 57 w 192"/>
                <a:gd name="T57" fmla="*/ 182 h 203"/>
                <a:gd name="T58" fmla="*/ 65 w 192"/>
                <a:gd name="T59" fmla="*/ 197 h 203"/>
                <a:gd name="T60" fmla="*/ 73 w 192"/>
                <a:gd name="T61" fmla="*/ 203 h 203"/>
                <a:gd name="T62" fmla="*/ 171 w 192"/>
                <a:gd name="T63" fmla="*/ 200 h 203"/>
                <a:gd name="T64" fmla="*/ 171 w 192"/>
                <a:gd name="T65" fmla="*/ 197 h 203"/>
                <a:gd name="T66" fmla="*/ 171 w 192"/>
                <a:gd name="T67" fmla="*/ 178 h 203"/>
                <a:gd name="T68" fmla="*/ 166 w 192"/>
                <a:gd name="T69" fmla="*/ 163 h 203"/>
                <a:gd name="T70" fmla="*/ 168 w 192"/>
                <a:gd name="T71" fmla="*/ 135 h 203"/>
                <a:gd name="T72" fmla="*/ 171 w 192"/>
                <a:gd name="T73" fmla="*/ 120 h 203"/>
                <a:gd name="T74" fmla="*/ 175 w 192"/>
                <a:gd name="T75" fmla="*/ 110 h 203"/>
                <a:gd name="T76" fmla="*/ 191 w 192"/>
                <a:gd name="T77" fmla="*/ 65 h 203"/>
                <a:gd name="T78" fmla="*/ 183 w 192"/>
                <a:gd name="T79" fmla="*/ 73 h 203"/>
                <a:gd name="T80" fmla="*/ 179 w 192"/>
                <a:gd name="T81" fmla="*/ 81 h 203"/>
                <a:gd name="T82" fmla="*/ 174 w 192"/>
                <a:gd name="T83" fmla="*/ 91 h 203"/>
                <a:gd name="T84" fmla="*/ 159 w 192"/>
                <a:gd name="T85" fmla="*/ 113 h 203"/>
                <a:gd name="T86" fmla="*/ 155 w 192"/>
                <a:gd name="T87" fmla="*/ 117 h 203"/>
                <a:gd name="T88" fmla="*/ 156 w 192"/>
                <a:gd name="T89" fmla="*/ 106 h 203"/>
                <a:gd name="T90" fmla="*/ 161 w 192"/>
                <a:gd name="T91" fmla="*/ 100 h 203"/>
                <a:gd name="T92" fmla="*/ 161 w 192"/>
                <a:gd name="T93" fmla="*/ 97 h 203"/>
                <a:gd name="T94" fmla="*/ 169 w 192"/>
                <a:gd name="T95" fmla="*/ 82 h 203"/>
                <a:gd name="T96" fmla="*/ 169 w 192"/>
                <a:gd name="T97" fmla="*/ 82 h 203"/>
                <a:gd name="T98" fmla="*/ 169 w 192"/>
                <a:gd name="T99" fmla="*/ 8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2" h="203">
                  <a:moveTo>
                    <a:pt x="169" y="83"/>
                  </a:moveTo>
                  <a:cubicBezTo>
                    <a:pt x="169" y="83"/>
                    <a:pt x="167" y="81"/>
                    <a:pt x="166" y="78"/>
                  </a:cubicBezTo>
                  <a:cubicBezTo>
                    <a:pt x="166" y="78"/>
                    <a:pt x="165" y="77"/>
                    <a:pt x="165" y="77"/>
                  </a:cubicBezTo>
                  <a:cubicBezTo>
                    <a:pt x="164" y="76"/>
                    <a:pt x="164" y="75"/>
                    <a:pt x="163" y="74"/>
                  </a:cubicBezTo>
                  <a:cubicBezTo>
                    <a:pt x="163" y="73"/>
                    <a:pt x="163" y="71"/>
                    <a:pt x="163" y="69"/>
                  </a:cubicBezTo>
                  <a:cubicBezTo>
                    <a:pt x="162" y="67"/>
                    <a:pt x="162" y="66"/>
                    <a:pt x="162" y="65"/>
                  </a:cubicBezTo>
                  <a:cubicBezTo>
                    <a:pt x="162" y="65"/>
                    <a:pt x="162" y="65"/>
                    <a:pt x="162" y="65"/>
                  </a:cubicBezTo>
                  <a:cubicBezTo>
                    <a:pt x="162" y="63"/>
                    <a:pt x="161" y="60"/>
                    <a:pt x="160" y="58"/>
                  </a:cubicBezTo>
                  <a:cubicBezTo>
                    <a:pt x="160" y="57"/>
                    <a:pt x="159" y="56"/>
                    <a:pt x="159" y="56"/>
                  </a:cubicBezTo>
                  <a:cubicBezTo>
                    <a:pt x="158" y="55"/>
                    <a:pt x="158" y="55"/>
                    <a:pt x="157" y="55"/>
                  </a:cubicBezTo>
                  <a:cubicBezTo>
                    <a:pt x="156" y="54"/>
                    <a:pt x="154" y="52"/>
                    <a:pt x="153" y="50"/>
                  </a:cubicBezTo>
                  <a:cubicBezTo>
                    <a:pt x="151" y="46"/>
                    <a:pt x="149" y="45"/>
                    <a:pt x="147" y="45"/>
                  </a:cubicBezTo>
                  <a:cubicBezTo>
                    <a:pt x="146" y="45"/>
                    <a:pt x="141" y="43"/>
                    <a:pt x="136" y="41"/>
                  </a:cubicBezTo>
                  <a:cubicBezTo>
                    <a:pt x="130" y="38"/>
                    <a:pt x="122" y="34"/>
                    <a:pt x="120" y="33"/>
                  </a:cubicBezTo>
                  <a:cubicBezTo>
                    <a:pt x="120" y="33"/>
                    <a:pt x="120" y="33"/>
                    <a:pt x="120" y="33"/>
                  </a:cubicBezTo>
                  <a:cubicBezTo>
                    <a:pt x="119" y="33"/>
                    <a:pt x="118" y="33"/>
                    <a:pt x="118" y="33"/>
                  </a:cubicBezTo>
                  <a:cubicBezTo>
                    <a:pt x="118" y="33"/>
                    <a:pt x="117" y="32"/>
                    <a:pt x="116" y="32"/>
                  </a:cubicBezTo>
                  <a:cubicBezTo>
                    <a:pt x="116" y="32"/>
                    <a:pt x="115" y="32"/>
                    <a:pt x="115" y="32"/>
                  </a:cubicBezTo>
                  <a:cubicBezTo>
                    <a:pt x="114" y="32"/>
                    <a:pt x="111" y="32"/>
                    <a:pt x="111" y="31"/>
                  </a:cubicBezTo>
                  <a:cubicBezTo>
                    <a:pt x="110" y="30"/>
                    <a:pt x="110" y="30"/>
                    <a:pt x="110" y="30"/>
                  </a:cubicBezTo>
                  <a:cubicBezTo>
                    <a:pt x="110" y="29"/>
                    <a:pt x="110" y="29"/>
                    <a:pt x="110" y="29"/>
                  </a:cubicBezTo>
                  <a:cubicBezTo>
                    <a:pt x="108" y="28"/>
                    <a:pt x="105" y="29"/>
                    <a:pt x="102" y="29"/>
                  </a:cubicBezTo>
                  <a:cubicBezTo>
                    <a:pt x="101" y="29"/>
                    <a:pt x="100" y="29"/>
                    <a:pt x="98" y="28"/>
                  </a:cubicBezTo>
                  <a:cubicBezTo>
                    <a:pt x="96" y="28"/>
                    <a:pt x="94" y="27"/>
                    <a:pt x="92" y="26"/>
                  </a:cubicBezTo>
                  <a:cubicBezTo>
                    <a:pt x="92" y="26"/>
                    <a:pt x="92" y="26"/>
                    <a:pt x="91" y="25"/>
                  </a:cubicBezTo>
                  <a:cubicBezTo>
                    <a:pt x="91" y="25"/>
                    <a:pt x="91" y="25"/>
                    <a:pt x="91" y="25"/>
                  </a:cubicBezTo>
                  <a:cubicBezTo>
                    <a:pt x="90" y="24"/>
                    <a:pt x="89" y="23"/>
                    <a:pt x="88" y="23"/>
                  </a:cubicBezTo>
                  <a:cubicBezTo>
                    <a:pt x="86" y="22"/>
                    <a:pt x="84" y="21"/>
                    <a:pt x="82" y="20"/>
                  </a:cubicBezTo>
                  <a:cubicBezTo>
                    <a:pt x="80" y="19"/>
                    <a:pt x="79" y="17"/>
                    <a:pt x="79" y="16"/>
                  </a:cubicBezTo>
                  <a:cubicBezTo>
                    <a:pt x="75" y="16"/>
                    <a:pt x="71" y="14"/>
                    <a:pt x="71" y="14"/>
                  </a:cubicBezTo>
                  <a:cubicBezTo>
                    <a:pt x="71" y="14"/>
                    <a:pt x="67" y="14"/>
                    <a:pt x="66" y="15"/>
                  </a:cubicBezTo>
                  <a:cubicBezTo>
                    <a:pt x="64" y="15"/>
                    <a:pt x="69" y="11"/>
                    <a:pt x="68" y="9"/>
                  </a:cubicBezTo>
                  <a:cubicBezTo>
                    <a:pt x="68" y="7"/>
                    <a:pt x="66" y="6"/>
                    <a:pt x="66" y="5"/>
                  </a:cubicBezTo>
                  <a:cubicBezTo>
                    <a:pt x="65" y="4"/>
                    <a:pt x="66" y="0"/>
                    <a:pt x="61" y="1"/>
                  </a:cubicBezTo>
                  <a:cubicBezTo>
                    <a:pt x="56" y="1"/>
                    <a:pt x="54" y="4"/>
                    <a:pt x="52" y="5"/>
                  </a:cubicBezTo>
                  <a:cubicBezTo>
                    <a:pt x="49" y="7"/>
                    <a:pt x="48" y="7"/>
                    <a:pt x="45" y="7"/>
                  </a:cubicBezTo>
                  <a:cubicBezTo>
                    <a:pt x="43" y="7"/>
                    <a:pt x="43" y="8"/>
                    <a:pt x="41" y="9"/>
                  </a:cubicBezTo>
                  <a:cubicBezTo>
                    <a:pt x="39" y="9"/>
                    <a:pt x="26" y="13"/>
                    <a:pt x="23" y="15"/>
                  </a:cubicBezTo>
                  <a:cubicBezTo>
                    <a:pt x="20" y="15"/>
                    <a:pt x="20" y="15"/>
                    <a:pt x="20" y="15"/>
                  </a:cubicBezTo>
                  <a:cubicBezTo>
                    <a:pt x="19" y="42"/>
                    <a:pt x="19" y="42"/>
                    <a:pt x="19" y="42"/>
                  </a:cubicBezTo>
                  <a:cubicBezTo>
                    <a:pt x="19" y="42"/>
                    <a:pt x="16" y="46"/>
                    <a:pt x="12" y="50"/>
                  </a:cubicBezTo>
                  <a:cubicBezTo>
                    <a:pt x="8" y="54"/>
                    <a:pt x="1" y="53"/>
                    <a:pt x="1" y="53"/>
                  </a:cubicBezTo>
                  <a:cubicBezTo>
                    <a:pt x="4" y="60"/>
                    <a:pt x="2" y="69"/>
                    <a:pt x="4" y="71"/>
                  </a:cubicBezTo>
                  <a:cubicBezTo>
                    <a:pt x="5" y="73"/>
                    <a:pt x="7" y="79"/>
                    <a:pt x="4" y="82"/>
                  </a:cubicBezTo>
                  <a:cubicBezTo>
                    <a:pt x="1" y="86"/>
                    <a:pt x="0" y="90"/>
                    <a:pt x="0" y="94"/>
                  </a:cubicBezTo>
                  <a:cubicBezTo>
                    <a:pt x="0" y="99"/>
                    <a:pt x="3" y="103"/>
                    <a:pt x="5" y="103"/>
                  </a:cubicBezTo>
                  <a:cubicBezTo>
                    <a:pt x="6" y="104"/>
                    <a:pt x="8" y="106"/>
                    <a:pt x="10" y="109"/>
                  </a:cubicBezTo>
                  <a:cubicBezTo>
                    <a:pt x="12" y="113"/>
                    <a:pt x="11" y="115"/>
                    <a:pt x="18" y="115"/>
                  </a:cubicBezTo>
                  <a:cubicBezTo>
                    <a:pt x="26" y="114"/>
                    <a:pt x="30" y="122"/>
                    <a:pt x="30" y="125"/>
                  </a:cubicBezTo>
                  <a:cubicBezTo>
                    <a:pt x="31" y="128"/>
                    <a:pt x="33" y="129"/>
                    <a:pt x="40" y="131"/>
                  </a:cubicBezTo>
                  <a:cubicBezTo>
                    <a:pt x="46" y="133"/>
                    <a:pt x="46" y="136"/>
                    <a:pt x="46" y="138"/>
                  </a:cubicBezTo>
                  <a:cubicBezTo>
                    <a:pt x="46" y="140"/>
                    <a:pt x="44" y="142"/>
                    <a:pt x="49" y="143"/>
                  </a:cubicBezTo>
                  <a:cubicBezTo>
                    <a:pt x="55" y="144"/>
                    <a:pt x="53" y="147"/>
                    <a:pt x="53" y="149"/>
                  </a:cubicBezTo>
                  <a:cubicBezTo>
                    <a:pt x="52" y="152"/>
                    <a:pt x="52" y="153"/>
                    <a:pt x="53" y="154"/>
                  </a:cubicBezTo>
                  <a:cubicBezTo>
                    <a:pt x="55" y="156"/>
                    <a:pt x="55" y="160"/>
                    <a:pt x="55" y="160"/>
                  </a:cubicBezTo>
                  <a:cubicBezTo>
                    <a:pt x="55" y="160"/>
                    <a:pt x="62" y="167"/>
                    <a:pt x="60" y="170"/>
                  </a:cubicBezTo>
                  <a:cubicBezTo>
                    <a:pt x="60" y="170"/>
                    <a:pt x="60" y="170"/>
                    <a:pt x="60" y="170"/>
                  </a:cubicBezTo>
                  <a:cubicBezTo>
                    <a:pt x="59" y="173"/>
                    <a:pt x="57" y="178"/>
                    <a:pt x="57" y="182"/>
                  </a:cubicBezTo>
                  <a:cubicBezTo>
                    <a:pt x="57" y="187"/>
                    <a:pt x="60" y="190"/>
                    <a:pt x="61" y="192"/>
                  </a:cubicBezTo>
                  <a:cubicBezTo>
                    <a:pt x="62" y="194"/>
                    <a:pt x="63" y="195"/>
                    <a:pt x="65" y="197"/>
                  </a:cubicBezTo>
                  <a:cubicBezTo>
                    <a:pt x="66" y="198"/>
                    <a:pt x="67" y="199"/>
                    <a:pt x="68" y="199"/>
                  </a:cubicBezTo>
                  <a:cubicBezTo>
                    <a:pt x="71" y="200"/>
                    <a:pt x="73" y="203"/>
                    <a:pt x="73" y="203"/>
                  </a:cubicBezTo>
                  <a:cubicBezTo>
                    <a:pt x="170" y="200"/>
                    <a:pt x="170" y="200"/>
                    <a:pt x="170" y="200"/>
                  </a:cubicBezTo>
                  <a:cubicBezTo>
                    <a:pt x="171" y="200"/>
                    <a:pt x="171" y="200"/>
                    <a:pt x="171" y="200"/>
                  </a:cubicBezTo>
                  <a:cubicBezTo>
                    <a:pt x="171" y="199"/>
                    <a:pt x="171" y="198"/>
                    <a:pt x="171" y="197"/>
                  </a:cubicBezTo>
                  <a:cubicBezTo>
                    <a:pt x="171" y="197"/>
                    <a:pt x="171" y="197"/>
                    <a:pt x="171" y="197"/>
                  </a:cubicBezTo>
                  <a:cubicBezTo>
                    <a:pt x="170" y="194"/>
                    <a:pt x="172" y="185"/>
                    <a:pt x="171" y="180"/>
                  </a:cubicBezTo>
                  <a:cubicBezTo>
                    <a:pt x="171" y="180"/>
                    <a:pt x="171" y="179"/>
                    <a:pt x="171" y="178"/>
                  </a:cubicBezTo>
                  <a:cubicBezTo>
                    <a:pt x="170" y="176"/>
                    <a:pt x="169" y="173"/>
                    <a:pt x="169" y="171"/>
                  </a:cubicBezTo>
                  <a:cubicBezTo>
                    <a:pt x="168" y="168"/>
                    <a:pt x="167" y="166"/>
                    <a:pt x="166" y="163"/>
                  </a:cubicBezTo>
                  <a:cubicBezTo>
                    <a:pt x="165" y="156"/>
                    <a:pt x="165" y="151"/>
                    <a:pt x="166" y="146"/>
                  </a:cubicBezTo>
                  <a:cubicBezTo>
                    <a:pt x="166" y="142"/>
                    <a:pt x="167" y="139"/>
                    <a:pt x="168" y="135"/>
                  </a:cubicBezTo>
                  <a:cubicBezTo>
                    <a:pt x="168" y="133"/>
                    <a:pt x="168" y="131"/>
                    <a:pt x="169" y="129"/>
                  </a:cubicBezTo>
                  <a:cubicBezTo>
                    <a:pt x="169" y="125"/>
                    <a:pt x="169" y="122"/>
                    <a:pt x="171" y="120"/>
                  </a:cubicBezTo>
                  <a:cubicBezTo>
                    <a:pt x="171" y="119"/>
                    <a:pt x="172" y="119"/>
                    <a:pt x="172" y="119"/>
                  </a:cubicBezTo>
                  <a:cubicBezTo>
                    <a:pt x="175" y="117"/>
                    <a:pt x="175" y="113"/>
                    <a:pt x="175" y="110"/>
                  </a:cubicBezTo>
                  <a:cubicBezTo>
                    <a:pt x="175" y="107"/>
                    <a:pt x="178" y="99"/>
                    <a:pt x="182" y="92"/>
                  </a:cubicBezTo>
                  <a:cubicBezTo>
                    <a:pt x="186" y="84"/>
                    <a:pt x="189" y="71"/>
                    <a:pt x="191" y="65"/>
                  </a:cubicBezTo>
                  <a:cubicBezTo>
                    <a:pt x="192" y="61"/>
                    <a:pt x="189" y="64"/>
                    <a:pt x="187" y="67"/>
                  </a:cubicBezTo>
                  <a:cubicBezTo>
                    <a:pt x="186" y="69"/>
                    <a:pt x="185" y="72"/>
                    <a:pt x="183" y="73"/>
                  </a:cubicBezTo>
                  <a:cubicBezTo>
                    <a:pt x="183" y="73"/>
                    <a:pt x="183" y="73"/>
                    <a:pt x="182" y="73"/>
                  </a:cubicBezTo>
                  <a:cubicBezTo>
                    <a:pt x="181" y="75"/>
                    <a:pt x="180" y="77"/>
                    <a:pt x="179" y="81"/>
                  </a:cubicBezTo>
                  <a:cubicBezTo>
                    <a:pt x="178" y="82"/>
                    <a:pt x="178" y="83"/>
                    <a:pt x="178" y="84"/>
                  </a:cubicBezTo>
                  <a:cubicBezTo>
                    <a:pt x="178" y="86"/>
                    <a:pt x="177" y="89"/>
                    <a:pt x="174" y="91"/>
                  </a:cubicBezTo>
                  <a:cubicBezTo>
                    <a:pt x="171" y="95"/>
                    <a:pt x="167" y="98"/>
                    <a:pt x="165" y="99"/>
                  </a:cubicBezTo>
                  <a:cubicBezTo>
                    <a:pt x="162" y="102"/>
                    <a:pt x="159" y="111"/>
                    <a:pt x="159" y="113"/>
                  </a:cubicBezTo>
                  <a:cubicBezTo>
                    <a:pt x="158" y="115"/>
                    <a:pt x="157" y="116"/>
                    <a:pt x="156" y="117"/>
                  </a:cubicBezTo>
                  <a:cubicBezTo>
                    <a:pt x="156" y="117"/>
                    <a:pt x="156" y="117"/>
                    <a:pt x="155" y="117"/>
                  </a:cubicBezTo>
                  <a:cubicBezTo>
                    <a:pt x="152" y="117"/>
                    <a:pt x="152" y="111"/>
                    <a:pt x="154" y="108"/>
                  </a:cubicBezTo>
                  <a:cubicBezTo>
                    <a:pt x="155" y="108"/>
                    <a:pt x="155" y="107"/>
                    <a:pt x="156" y="106"/>
                  </a:cubicBezTo>
                  <a:cubicBezTo>
                    <a:pt x="157" y="106"/>
                    <a:pt x="158" y="105"/>
                    <a:pt x="158" y="105"/>
                  </a:cubicBezTo>
                  <a:cubicBezTo>
                    <a:pt x="160" y="104"/>
                    <a:pt x="161" y="102"/>
                    <a:pt x="161" y="100"/>
                  </a:cubicBezTo>
                  <a:cubicBezTo>
                    <a:pt x="161" y="99"/>
                    <a:pt x="161" y="98"/>
                    <a:pt x="161" y="98"/>
                  </a:cubicBezTo>
                  <a:cubicBezTo>
                    <a:pt x="161" y="97"/>
                    <a:pt x="161" y="97"/>
                    <a:pt x="161" y="97"/>
                  </a:cubicBezTo>
                  <a:cubicBezTo>
                    <a:pt x="162" y="95"/>
                    <a:pt x="165" y="90"/>
                    <a:pt x="167" y="87"/>
                  </a:cubicBezTo>
                  <a:cubicBezTo>
                    <a:pt x="168" y="86"/>
                    <a:pt x="169" y="84"/>
                    <a:pt x="169" y="82"/>
                  </a:cubicBezTo>
                  <a:cubicBezTo>
                    <a:pt x="169" y="82"/>
                    <a:pt x="169" y="82"/>
                    <a:pt x="169" y="82"/>
                  </a:cubicBezTo>
                  <a:cubicBezTo>
                    <a:pt x="169" y="82"/>
                    <a:pt x="169" y="82"/>
                    <a:pt x="169" y="82"/>
                  </a:cubicBezTo>
                  <a:cubicBezTo>
                    <a:pt x="168" y="81"/>
                    <a:pt x="167" y="80"/>
                    <a:pt x="166" y="78"/>
                  </a:cubicBezTo>
                  <a:cubicBezTo>
                    <a:pt x="167" y="81"/>
                    <a:pt x="169" y="83"/>
                    <a:pt x="169" y="83"/>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sp>
          <p:nvSpPr>
            <p:cNvPr id="1076" name="Freeform 1075"/>
            <p:cNvSpPr>
              <a:spLocks/>
            </p:cNvSpPr>
            <p:nvPr/>
          </p:nvSpPr>
          <p:spPr bwMode="auto">
            <a:xfrm>
              <a:off x="3631729" y="803112"/>
              <a:ext cx="473413" cy="258953"/>
            </a:xfrm>
            <a:custGeom>
              <a:avLst/>
              <a:gdLst>
                <a:gd name="T0" fmla="*/ 202 w 208"/>
                <a:gd name="T1" fmla="*/ 57 h 117"/>
                <a:gd name="T2" fmla="*/ 192 w 208"/>
                <a:gd name="T3" fmla="*/ 49 h 117"/>
                <a:gd name="T4" fmla="*/ 186 w 208"/>
                <a:gd name="T5" fmla="*/ 38 h 117"/>
                <a:gd name="T6" fmla="*/ 177 w 208"/>
                <a:gd name="T7" fmla="*/ 41 h 117"/>
                <a:gd name="T8" fmla="*/ 165 w 208"/>
                <a:gd name="T9" fmla="*/ 34 h 117"/>
                <a:gd name="T10" fmla="*/ 164 w 208"/>
                <a:gd name="T11" fmla="*/ 26 h 117"/>
                <a:gd name="T12" fmla="*/ 157 w 208"/>
                <a:gd name="T13" fmla="*/ 29 h 117"/>
                <a:gd name="T14" fmla="*/ 144 w 208"/>
                <a:gd name="T15" fmla="*/ 33 h 117"/>
                <a:gd name="T16" fmla="*/ 127 w 208"/>
                <a:gd name="T17" fmla="*/ 35 h 117"/>
                <a:gd name="T18" fmla="*/ 116 w 208"/>
                <a:gd name="T19" fmla="*/ 47 h 117"/>
                <a:gd name="T20" fmla="*/ 97 w 208"/>
                <a:gd name="T21" fmla="*/ 47 h 117"/>
                <a:gd name="T22" fmla="*/ 80 w 208"/>
                <a:gd name="T23" fmla="*/ 38 h 117"/>
                <a:gd name="T24" fmla="*/ 72 w 208"/>
                <a:gd name="T25" fmla="*/ 34 h 117"/>
                <a:gd name="T26" fmla="*/ 70 w 208"/>
                <a:gd name="T27" fmla="*/ 33 h 117"/>
                <a:gd name="T28" fmla="*/ 63 w 208"/>
                <a:gd name="T29" fmla="*/ 34 h 117"/>
                <a:gd name="T30" fmla="*/ 55 w 208"/>
                <a:gd name="T31" fmla="*/ 41 h 117"/>
                <a:gd name="T32" fmla="*/ 57 w 208"/>
                <a:gd name="T33" fmla="*/ 22 h 117"/>
                <a:gd name="T34" fmla="*/ 71 w 208"/>
                <a:gd name="T35" fmla="*/ 11 h 117"/>
                <a:gd name="T36" fmla="*/ 74 w 208"/>
                <a:gd name="T37" fmla="*/ 2 h 117"/>
                <a:gd name="T38" fmla="*/ 58 w 208"/>
                <a:gd name="T39" fmla="*/ 5 h 117"/>
                <a:gd name="T40" fmla="*/ 50 w 208"/>
                <a:gd name="T41" fmla="*/ 14 h 117"/>
                <a:gd name="T42" fmla="*/ 41 w 208"/>
                <a:gd name="T43" fmla="*/ 18 h 117"/>
                <a:gd name="T44" fmla="*/ 37 w 208"/>
                <a:gd name="T45" fmla="*/ 28 h 117"/>
                <a:gd name="T46" fmla="*/ 28 w 208"/>
                <a:gd name="T47" fmla="*/ 31 h 117"/>
                <a:gd name="T48" fmla="*/ 23 w 208"/>
                <a:gd name="T49" fmla="*/ 32 h 117"/>
                <a:gd name="T50" fmla="*/ 9 w 208"/>
                <a:gd name="T51" fmla="*/ 39 h 117"/>
                <a:gd name="T52" fmla="*/ 2 w 208"/>
                <a:gd name="T53" fmla="*/ 47 h 117"/>
                <a:gd name="T54" fmla="*/ 9 w 208"/>
                <a:gd name="T55" fmla="*/ 58 h 117"/>
                <a:gd name="T56" fmla="*/ 13 w 208"/>
                <a:gd name="T57" fmla="*/ 61 h 117"/>
                <a:gd name="T58" fmla="*/ 31 w 208"/>
                <a:gd name="T59" fmla="*/ 64 h 117"/>
                <a:gd name="T60" fmla="*/ 36 w 208"/>
                <a:gd name="T61" fmla="*/ 66 h 117"/>
                <a:gd name="T62" fmla="*/ 46 w 208"/>
                <a:gd name="T63" fmla="*/ 69 h 117"/>
                <a:gd name="T64" fmla="*/ 78 w 208"/>
                <a:gd name="T65" fmla="*/ 90 h 117"/>
                <a:gd name="T66" fmla="*/ 83 w 208"/>
                <a:gd name="T67" fmla="*/ 100 h 117"/>
                <a:gd name="T68" fmla="*/ 86 w 208"/>
                <a:gd name="T69" fmla="*/ 112 h 117"/>
                <a:gd name="T70" fmla="*/ 90 w 208"/>
                <a:gd name="T71" fmla="*/ 116 h 117"/>
                <a:gd name="T72" fmla="*/ 91 w 208"/>
                <a:gd name="T73" fmla="*/ 109 h 117"/>
                <a:gd name="T74" fmla="*/ 98 w 208"/>
                <a:gd name="T75" fmla="*/ 90 h 117"/>
                <a:gd name="T76" fmla="*/ 117 w 208"/>
                <a:gd name="T77" fmla="*/ 74 h 117"/>
                <a:gd name="T78" fmla="*/ 118 w 208"/>
                <a:gd name="T79" fmla="*/ 81 h 117"/>
                <a:gd name="T80" fmla="*/ 121 w 208"/>
                <a:gd name="T81" fmla="*/ 86 h 117"/>
                <a:gd name="T82" fmla="*/ 123 w 208"/>
                <a:gd name="T83" fmla="*/ 79 h 117"/>
                <a:gd name="T84" fmla="*/ 151 w 208"/>
                <a:gd name="T85" fmla="*/ 59 h 117"/>
                <a:gd name="T86" fmla="*/ 174 w 208"/>
                <a:gd name="T87" fmla="*/ 67 h 117"/>
                <a:gd name="T88" fmla="*/ 175 w 208"/>
                <a:gd name="T89" fmla="*/ 72 h 117"/>
                <a:gd name="T90" fmla="*/ 178 w 208"/>
                <a:gd name="T91" fmla="*/ 72 h 117"/>
                <a:gd name="T92" fmla="*/ 181 w 208"/>
                <a:gd name="T93" fmla="*/ 63 h 117"/>
                <a:gd name="T94" fmla="*/ 182 w 208"/>
                <a:gd name="T95" fmla="*/ 61 h 117"/>
                <a:gd name="T96" fmla="*/ 189 w 208"/>
                <a:gd name="T97" fmla="*/ 60 h 117"/>
                <a:gd name="T98" fmla="*/ 195 w 208"/>
                <a:gd name="T99" fmla="*/ 61 h 117"/>
                <a:gd name="T100" fmla="*/ 208 w 208"/>
                <a:gd name="T101" fmla="*/ 6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8" h="117">
                  <a:moveTo>
                    <a:pt x="208" y="59"/>
                  </a:moveTo>
                  <a:cubicBezTo>
                    <a:pt x="208" y="59"/>
                    <a:pt x="205" y="59"/>
                    <a:pt x="203" y="58"/>
                  </a:cubicBezTo>
                  <a:cubicBezTo>
                    <a:pt x="203" y="57"/>
                    <a:pt x="203" y="57"/>
                    <a:pt x="202" y="57"/>
                  </a:cubicBezTo>
                  <a:cubicBezTo>
                    <a:pt x="201" y="56"/>
                    <a:pt x="198" y="55"/>
                    <a:pt x="197" y="53"/>
                  </a:cubicBezTo>
                  <a:cubicBezTo>
                    <a:pt x="196" y="52"/>
                    <a:pt x="194" y="50"/>
                    <a:pt x="193" y="50"/>
                  </a:cubicBezTo>
                  <a:cubicBezTo>
                    <a:pt x="193" y="49"/>
                    <a:pt x="193" y="49"/>
                    <a:pt x="192" y="49"/>
                  </a:cubicBezTo>
                  <a:cubicBezTo>
                    <a:pt x="192" y="49"/>
                    <a:pt x="192" y="49"/>
                    <a:pt x="192" y="48"/>
                  </a:cubicBezTo>
                  <a:cubicBezTo>
                    <a:pt x="192" y="47"/>
                    <a:pt x="191" y="46"/>
                    <a:pt x="191" y="45"/>
                  </a:cubicBezTo>
                  <a:cubicBezTo>
                    <a:pt x="191" y="43"/>
                    <a:pt x="186" y="38"/>
                    <a:pt x="186" y="38"/>
                  </a:cubicBezTo>
                  <a:cubicBezTo>
                    <a:pt x="186" y="38"/>
                    <a:pt x="184" y="38"/>
                    <a:pt x="183" y="38"/>
                  </a:cubicBezTo>
                  <a:cubicBezTo>
                    <a:pt x="183" y="38"/>
                    <a:pt x="182" y="38"/>
                    <a:pt x="182" y="38"/>
                  </a:cubicBezTo>
                  <a:cubicBezTo>
                    <a:pt x="181" y="39"/>
                    <a:pt x="179" y="40"/>
                    <a:pt x="177" y="41"/>
                  </a:cubicBezTo>
                  <a:cubicBezTo>
                    <a:pt x="175" y="42"/>
                    <a:pt x="173" y="43"/>
                    <a:pt x="171" y="43"/>
                  </a:cubicBezTo>
                  <a:cubicBezTo>
                    <a:pt x="167" y="43"/>
                    <a:pt x="164" y="39"/>
                    <a:pt x="165" y="36"/>
                  </a:cubicBezTo>
                  <a:cubicBezTo>
                    <a:pt x="165" y="35"/>
                    <a:pt x="165" y="34"/>
                    <a:pt x="165" y="34"/>
                  </a:cubicBezTo>
                  <a:cubicBezTo>
                    <a:pt x="166" y="31"/>
                    <a:pt x="166" y="29"/>
                    <a:pt x="166" y="28"/>
                  </a:cubicBezTo>
                  <a:cubicBezTo>
                    <a:pt x="166" y="27"/>
                    <a:pt x="165" y="27"/>
                    <a:pt x="165" y="26"/>
                  </a:cubicBezTo>
                  <a:cubicBezTo>
                    <a:pt x="165" y="26"/>
                    <a:pt x="165" y="26"/>
                    <a:pt x="164" y="26"/>
                  </a:cubicBezTo>
                  <a:cubicBezTo>
                    <a:pt x="163" y="26"/>
                    <a:pt x="162" y="25"/>
                    <a:pt x="160" y="25"/>
                  </a:cubicBezTo>
                  <a:cubicBezTo>
                    <a:pt x="158" y="26"/>
                    <a:pt x="157" y="28"/>
                    <a:pt x="157" y="28"/>
                  </a:cubicBezTo>
                  <a:cubicBezTo>
                    <a:pt x="157" y="28"/>
                    <a:pt x="157" y="29"/>
                    <a:pt x="157" y="29"/>
                  </a:cubicBezTo>
                  <a:cubicBezTo>
                    <a:pt x="157" y="29"/>
                    <a:pt x="155" y="29"/>
                    <a:pt x="154" y="29"/>
                  </a:cubicBezTo>
                  <a:cubicBezTo>
                    <a:pt x="146" y="32"/>
                    <a:pt x="146" y="32"/>
                    <a:pt x="146" y="32"/>
                  </a:cubicBezTo>
                  <a:cubicBezTo>
                    <a:pt x="145" y="33"/>
                    <a:pt x="144" y="33"/>
                    <a:pt x="144" y="33"/>
                  </a:cubicBezTo>
                  <a:cubicBezTo>
                    <a:pt x="131" y="33"/>
                    <a:pt x="131" y="33"/>
                    <a:pt x="131" y="33"/>
                  </a:cubicBezTo>
                  <a:cubicBezTo>
                    <a:pt x="131" y="33"/>
                    <a:pt x="131" y="33"/>
                    <a:pt x="131" y="33"/>
                  </a:cubicBezTo>
                  <a:cubicBezTo>
                    <a:pt x="130" y="34"/>
                    <a:pt x="128" y="34"/>
                    <a:pt x="127" y="35"/>
                  </a:cubicBezTo>
                  <a:cubicBezTo>
                    <a:pt x="126" y="36"/>
                    <a:pt x="126" y="37"/>
                    <a:pt x="125" y="38"/>
                  </a:cubicBezTo>
                  <a:cubicBezTo>
                    <a:pt x="125" y="38"/>
                    <a:pt x="123" y="39"/>
                    <a:pt x="121" y="40"/>
                  </a:cubicBezTo>
                  <a:cubicBezTo>
                    <a:pt x="119" y="42"/>
                    <a:pt x="116" y="44"/>
                    <a:pt x="116" y="47"/>
                  </a:cubicBezTo>
                  <a:cubicBezTo>
                    <a:pt x="117" y="51"/>
                    <a:pt x="115" y="52"/>
                    <a:pt x="112" y="51"/>
                  </a:cubicBezTo>
                  <a:cubicBezTo>
                    <a:pt x="111" y="50"/>
                    <a:pt x="110" y="50"/>
                    <a:pt x="110" y="49"/>
                  </a:cubicBezTo>
                  <a:cubicBezTo>
                    <a:pt x="107" y="46"/>
                    <a:pt x="100" y="45"/>
                    <a:pt x="97" y="47"/>
                  </a:cubicBezTo>
                  <a:cubicBezTo>
                    <a:pt x="96" y="48"/>
                    <a:pt x="94" y="48"/>
                    <a:pt x="93" y="48"/>
                  </a:cubicBezTo>
                  <a:cubicBezTo>
                    <a:pt x="92" y="47"/>
                    <a:pt x="91" y="46"/>
                    <a:pt x="89" y="44"/>
                  </a:cubicBezTo>
                  <a:cubicBezTo>
                    <a:pt x="86" y="41"/>
                    <a:pt x="83" y="39"/>
                    <a:pt x="80" y="38"/>
                  </a:cubicBezTo>
                  <a:cubicBezTo>
                    <a:pt x="76" y="37"/>
                    <a:pt x="75" y="36"/>
                    <a:pt x="73" y="35"/>
                  </a:cubicBezTo>
                  <a:cubicBezTo>
                    <a:pt x="73" y="35"/>
                    <a:pt x="73" y="34"/>
                    <a:pt x="72" y="34"/>
                  </a:cubicBezTo>
                  <a:cubicBezTo>
                    <a:pt x="72" y="34"/>
                    <a:pt x="72" y="34"/>
                    <a:pt x="72" y="34"/>
                  </a:cubicBezTo>
                  <a:cubicBezTo>
                    <a:pt x="72" y="34"/>
                    <a:pt x="72" y="34"/>
                    <a:pt x="71" y="34"/>
                  </a:cubicBezTo>
                  <a:cubicBezTo>
                    <a:pt x="71" y="34"/>
                    <a:pt x="71" y="34"/>
                    <a:pt x="70" y="33"/>
                  </a:cubicBezTo>
                  <a:cubicBezTo>
                    <a:pt x="70" y="33"/>
                    <a:pt x="70" y="33"/>
                    <a:pt x="70" y="33"/>
                  </a:cubicBezTo>
                  <a:cubicBezTo>
                    <a:pt x="69" y="33"/>
                    <a:pt x="68" y="33"/>
                    <a:pt x="66" y="33"/>
                  </a:cubicBezTo>
                  <a:cubicBezTo>
                    <a:pt x="66" y="33"/>
                    <a:pt x="66" y="33"/>
                    <a:pt x="65" y="33"/>
                  </a:cubicBezTo>
                  <a:cubicBezTo>
                    <a:pt x="64" y="33"/>
                    <a:pt x="63" y="34"/>
                    <a:pt x="63" y="34"/>
                  </a:cubicBezTo>
                  <a:cubicBezTo>
                    <a:pt x="64" y="34"/>
                    <a:pt x="64" y="34"/>
                    <a:pt x="64" y="34"/>
                  </a:cubicBezTo>
                  <a:cubicBezTo>
                    <a:pt x="62" y="35"/>
                    <a:pt x="62" y="35"/>
                    <a:pt x="62" y="35"/>
                  </a:cubicBezTo>
                  <a:cubicBezTo>
                    <a:pt x="62" y="35"/>
                    <a:pt x="58" y="40"/>
                    <a:pt x="55" y="41"/>
                  </a:cubicBezTo>
                  <a:cubicBezTo>
                    <a:pt x="55" y="41"/>
                    <a:pt x="55" y="40"/>
                    <a:pt x="55" y="40"/>
                  </a:cubicBezTo>
                  <a:cubicBezTo>
                    <a:pt x="55" y="38"/>
                    <a:pt x="53" y="28"/>
                    <a:pt x="56" y="23"/>
                  </a:cubicBezTo>
                  <a:cubicBezTo>
                    <a:pt x="56" y="22"/>
                    <a:pt x="57" y="22"/>
                    <a:pt x="57" y="22"/>
                  </a:cubicBezTo>
                  <a:cubicBezTo>
                    <a:pt x="59" y="18"/>
                    <a:pt x="60" y="19"/>
                    <a:pt x="63" y="17"/>
                  </a:cubicBezTo>
                  <a:cubicBezTo>
                    <a:pt x="64" y="16"/>
                    <a:pt x="65" y="16"/>
                    <a:pt x="65" y="15"/>
                  </a:cubicBezTo>
                  <a:cubicBezTo>
                    <a:pt x="67" y="13"/>
                    <a:pt x="69" y="11"/>
                    <a:pt x="71" y="11"/>
                  </a:cubicBezTo>
                  <a:cubicBezTo>
                    <a:pt x="72" y="11"/>
                    <a:pt x="74" y="10"/>
                    <a:pt x="75" y="9"/>
                  </a:cubicBezTo>
                  <a:cubicBezTo>
                    <a:pt x="76" y="8"/>
                    <a:pt x="76" y="8"/>
                    <a:pt x="76" y="6"/>
                  </a:cubicBezTo>
                  <a:cubicBezTo>
                    <a:pt x="76" y="5"/>
                    <a:pt x="75" y="3"/>
                    <a:pt x="74" y="2"/>
                  </a:cubicBezTo>
                  <a:cubicBezTo>
                    <a:pt x="73" y="1"/>
                    <a:pt x="70" y="0"/>
                    <a:pt x="67" y="2"/>
                  </a:cubicBezTo>
                  <a:cubicBezTo>
                    <a:pt x="63" y="5"/>
                    <a:pt x="62" y="4"/>
                    <a:pt x="61" y="4"/>
                  </a:cubicBezTo>
                  <a:cubicBezTo>
                    <a:pt x="60" y="5"/>
                    <a:pt x="59" y="5"/>
                    <a:pt x="58" y="5"/>
                  </a:cubicBezTo>
                  <a:cubicBezTo>
                    <a:pt x="57" y="6"/>
                    <a:pt x="57" y="7"/>
                    <a:pt x="56" y="8"/>
                  </a:cubicBezTo>
                  <a:cubicBezTo>
                    <a:pt x="55" y="10"/>
                    <a:pt x="54" y="11"/>
                    <a:pt x="53" y="11"/>
                  </a:cubicBezTo>
                  <a:cubicBezTo>
                    <a:pt x="52" y="12"/>
                    <a:pt x="51" y="13"/>
                    <a:pt x="50" y="14"/>
                  </a:cubicBezTo>
                  <a:cubicBezTo>
                    <a:pt x="50" y="14"/>
                    <a:pt x="50" y="14"/>
                    <a:pt x="49" y="14"/>
                  </a:cubicBezTo>
                  <a:cubicBezTo>
                    <a:pt x="48" y="15"/>
                    <a:pt x="46" y="15"/>
                    <a:pt x="44" y="15"/>
                  </a:cubicBezTo>
                  <a:cubicBezTo>
                    <a:pt x="42" y="16"/>
                    <a:pt x="41" y="17"/>
                    <a:pt x="41" y="18"/>
                  </a:cubicBezTo>
                  <a:cubicBezTo>
                    <a:pt x="41" y="19"/>
                    <a:pt x="41" y="20"/>
                    <a:pt x="41" y="21"/>
                  </a:cubicBezTo>
                  <a:cubicBezTo>
                    <a:pt x="41" y="23"/>
                    <a:pt x="41" y="25"/>
                    <a:pt x="39" y="26"/>
                  </a:cubicBezTo>
                  <a:cubicBezTo>
                    <a:pt x="39" y="27"/>
                    <a:pt x="38" y="28"/>
                    <a:pt x="37" y="28"/>
                  </a:cubicBezTo>
                  <a:cubicBezTo>
                    <a:pt x="37" y="28"/>
                    <a:pt x="37" y="28"/>
                    <a:pt x="37" y="28"/>
                  </a:cubicBezTo>
                  <a:cubicBezTo>
                    <a:pt x="36" y="28"/>
                    <a:pt x="36" y="29"/>
                    <a:pt x="36" y="29"/>
                  </a:cubicBezTo>
                  <a:cubicBezTo>
                    <a:pt x="32" y="30"/>
                    <a:pt x="30" y="31"/>
                    <a:pt x="28" y="31"/>
                  </a:cubicBezTo>
                  <a:cubicBezTo>
                    <a:pt x="27" y="32"/>
                    <a:pt x="27" y="32"/>
                    <a:pt x="27" y="32"/>
                  </a:cubicBezTo>
                  <a:cubicBezTo>
                    <a:pt x="27" y="32"/>
                    <a:pt x="27" y="32"/>
                    <a:pt x="26" y="32"/>
                  </a:cubicBezTo>
                  <a:cubicBezTo>
                    <a:pt x="25" y="32"/>
                    <a:pt x="24" y="32"/>
                    <a:pt x="23" y="32"/>
                  </a:cubicBezTo>
                  <a:cubicBezTo>
                    <a:pt x="21" y="33"/>
                    <a:pt x="20" y="33"/>
                    <a:pt x="19" y="34"/>
                  </a:cubicBezTo>
                  <a:cubicBezTo>
                    <a:pt x="18" y="35"/>
                    <a:pt x="15" y="37"/>
                    <a:pt x="14" y="38"/>
                  </a:cubicBezTo>
                  <a:cubicBezTo>
                    <a:pt x="12" y="39"/>
                    <a:pt x="11" y="39"/>
                    <a:pt x="9" y="39"/>
                  </a:cubicBezTo>
                  <a:cubicBezTo>
                    <a:pt x="9" y="39"/>
                    <a:pt x="8" y="39"/>
                    <a:pt x="8" y="39"/>
                  </a:cubicBezTo>
                  <a:cubicBezTo>
                    <a:pt x="7" y="39"/>
                    <a:pt x="5" y="40"/>
                    <a:pt x="4" y="42"/>
                  </a:cubicBezTo>
                  <a:cubicBezTo>
                    <a:pt x="3" y="43"/>
                    <a:pt x="2" y="45"/>
                    <a:pt x="2" y="47"/>
                  </a:cubicBezTo>
                  <a:cubicBezTo>
                    <a:pt x="2" y="49"/>
                    <a:pt x="2" y="51"/>
                    <a:pt x="0" y="51"/>
                  </a:cubicBezTo>
                  <a:cubicBezTo>
                    <a:pt x="0" y="51"/>
                    <a:pt x="1" y="55"/>
                    <a:pt x="4" y="56"/>
                  </a:cubicBezTo>
                  <a:cubicBezTo>
                    <a:pt x="6" y="56"/>
                    <a:pt x="8" y="57"/>
                    <a:pt x="9" y="58"/>
                  </a:cubicBezTo>
                  <a:cubicBezTo>
                    <a:pt x="10" y="58"/>
                    <a:pt x="11" y="59"/>
                    <a:pt x="12" y="60"/>
                  </a:cubicBezTo>
                  <a:cubicBezTo>
                    <a:pt x="12" y="60"/>
                    <a:pt x="12" y="60"/>
                    <a:pt x="12" y="60"/>
                  </a:cubicBezTo>
                  <a:cubicBezTo>
                    <a:pt x="13" y="61"/>
                    <a:pt x="13" y="61"/>
                    <a:pt x="13" y="61"/>
                  </a:cubicBezTo>
                  <a:cubicBezTo>
                    <a:pt x="15" y="62"/>
                    <a:pt x="17" y="63"/>
                    <a:pt x="19" y="63"/>
                  </a:cubicBezTo>
                  <a:cubicBezTo>
                    <a:pt x="20" y="63"/>
                    <a:pt x="20" y="63"/>
                    <a:pt x="20" y="63"/>
                  </a:cubicBezTo>
                  <a:cubicBezTo>
                    <a:pt x="24" y="63"/>
                    <a:pt x="30" y="63"/>
                    <a:pt x="31" y="64"/>
                  </a:cubicBezTo>
                  <a:cubicBezTo>
                    <a:pt x="31" y="65"/>
                    <a:pt x="31" y="65"/>
                    <a:pt x="31" y="65"/>
                  </a:cubicBezTo>
                  <a:cubicBezTo>
                    <a:pt x="31" y="65"/>
                    <a:pt x="32" y="65"/>
                    <a:pt x="32" y="66"/>
                  </a:cubicBezTo>
                  <a:cubicBezTo>
                    <a:pt x="33" y="66"/>
                    <a:pt x="35" y="66"/>
                    <a:pt x="36" y="66"/>
                  </a:cubicBezTo>
                  <a:cubicBezTo>
                    <a:pt x="36" y="66"/>
                    <a:pt x="37" y="66"/>
                    <a:pt x="37" y="67"/>
                  </a:cubicBezTo>
                  <a:cubicBezTo>
                    <a:pt x="38" y="67"/>
                    <a:pt x="40" y="67"/>
                    <a:pt x="41" y="68"/>
                  </a:cubicBezTo>
                  <a:cubicBezTo>
                    <a:pt x="42" y="68"/>
                    <a:pt x="44" y="68"/>
                    <a:pt x="46" y="69"/>
                  </a:cubicBezTo>
                  <a:cubicBezTo>
                    <a:pt x="49" y="71"/>
                    <a:pt x="63" y="79"/>
                    <a:pt x="66" y="79"/>
                  </a:cubicBezTo>
                  <a:cubicBezTo>
                    <a:pt x="70" y="80"/>
                    <a:pt x="73" y="82"/>
                    <a:pt x="74" y="84"/>
                  </a:cubicBezTo>
                  <a:cubicBezTo>
                    <a:pt x="75" y="86"/>
                    <a:pt x="77" y="89"/>
                    <a:pt x="78" y="90"/>
                  </a:cubicBezTo>
                  <a:cubicBezTo>
                    <a:pt x="79" y="90"/>
                    <a:pt x="79" y="90"/>
                    <a:pt x="80" y="91"/>
                  </a:cubicBezTo>
                  <a:cubicBezTo>
                    <a:pt x="80" y="91"/>
                    <a:pt x="81" y="92"/>
                    <a:pt x="81" y="93"/>
                  </a:cubicBezTo>
                  <a:cubicBezTo>
                    <a:pt x="82" y="95"/>
                    <a:pt x="83" y="97"/>
                    <a:pt x="83" y="100"/>
                  </a:cubicBezTo>
                  <a:cubicBezTo>
                    <a:pt x="83" y="100"/>
                    <a:pt x="83" y="100"/>
                    <a:pt x="83" y="100"/>
                  </a:cubicBezTo>
                  <a:cubicBezTo>
                    <a:pt x="84" y="102"/>
                    <a:pt x="84" y="103"/>
                    <a:pt x="84" y="104"/>
                  </a:cubicBezTo>
                  <a:cubicBezTo>
                    <a:pt x="84" y="106"/>
                    <a:pt x="85" y="109"/>
                    <a:pt x="86" y="112"/>
                  </a:cubicBezTo>
                  <a:cubicBezTo>
                    <a:pt x="86" y="112"/>
                    <a:pt x="87" y="113"/>
                    <a:pt x="87" y="113"/>
                  </a:cubicBezTo>
                  <a:cubicBezTo>
                    <a:pt x="88" y="115"/>
                    <a:pt x="89" y="116"/>
                    <a:pt x="90" y="117"/>
                  </a:cubicBezTo>
                  <a:cubicBezTo>
                    <a:pt x="90" y="117"/>
                    <a:pt x="90" y="117"/>
                    <a:pt x="90" y="116"/>
                  </a:cubicBezTo>
                  <a:cubicBezTo>
                    <a:pt x="89" y="116"/>
                    <a:pt x="89" y="116"/>
                    <a:pt x="89" y="116"/>
                  </a:cubicBezTo>
                  <a:cubicBezTo>
                    <a:pt x="89" y="116"/>
                    <a:pt x="89" y="116"/>
                    <a:pt x="90" y="116"/>
                  </a:cubicBezTo>
                  <a:cubicBezTo>
                    <a:pt x="89" y="115"/>
                    <a:pt x="90" y="112"/>
                    <a:pt x="91" y="109"/>
                  </a:cubicBezTo>
                  <a:cubicBezTo>
                    <a:pt x="92" y="105"/>
                    <a:pt x="93" y="101"/>
                    <a:pt x="94" y="98"/>
                  </a:cubicBezTo>
                  <a:cubicBezTo>
                    <a:pt x="94" y="97"/>
                    <a:pt x="95" y="95"/>
                    <a:pt x="95" y="94"/>
                  </a:cubicBezTo>
                  <a:cubicBezTo>
                    <a:pt x="96" y="93"/>
                    <a:pt x="97" y="91"/>
                    <a:pt x="98" y="90"/>
                  </a:cubicBezTo>
                  <a:cubicBezTo>
                    <a:pt x="101" y="84"/>
                    <a:pt x="105" y="79"/>
                    <a:pt x="110" y="76"/>
                  </a:cubicBezTo>
                  <a:cubicBezTo>
                    <a:pt x="112" y="75"/>
                    <a:pt x="114" y="74"/>
                    <a:pt x="115" y="74"/>
                  </a:cubicBezTo>
                  <a:cubicBezTo>
                    <a:pt x="116" y="74"/>
                    <a:pt x="116" y="74"/>
                    <a:pt x="117" y="74"/>
                  </a:cubicBezTo>
                  <a:cubicBezTo>
                    <a:pt x="119" y="75"/>
                    <a:pt x="119" y="77"/>
                    <a:pt x="119" y="79"/>
                  </a:cubicBezTo>
                  <a:cubicBezTo>
                    <a:pt x="119" y="80"/>
                    <a:pt x="119" y="80"/>
                    <a:pt x="119" y="80"/>
                  </a:cubicBezTo>
                  <a:cubicBezTo>
                    <a:pt x="118" y="80"/>
                    <a:pt x="118" y="81"/>
                    <a:pt x="118" y="81"/>
                  </a:cubicBezTo>
                  <a:cubicBezTo>
                    <a:pt x="117" y="86"/>
                    <a:pt x="116" y="91"/>
                    <a:pt x="120" y="91"/>
                  </a:cubicBezTo>
                  <a:cubicBezTo>
                    <a:pt x="122" y="91"/>
                    <a:pt x="122" y="90"/>
                    <a:pt x="122" y="89"/>
                  </a:cubicBezTo>
                  <a:cubicBezTo>
                    <a:pt x="122" y="88"/>
                    <a:pt x="121" y="87"/>
                    <a:pt x="121" y="86"/>
                  </a:cubicBezTo>
                  <a:cubicBezTo>
                    <a:pt x="120" y="85"/>
                    <a:pt x="121" y="83"/>
                    <a:pt x="122" y="82"/>
                  </a:cubicBezTo>
                  <a:cubicBezTo>
                    <a:pt x="122" y="82"/>
                    <a:pt x="122" y="81"/>
                    <a:pt x="123" y="81"/>
                  </a:cubicBezTo>
                  <a:cubicBezTo>
                    <a:pt x="123" y="80"/>
                    <a:pt x="123" y="80"/>
                    <a:pt x="123" y="79"/>
                  </a:cubicBezTo>
                  <a:cubicBezTo>
                    <a:pt x="125" y="77"/>
                    <a:pt x="127" y="72"/>
                    <a:pt x="127" y="71"/>
                  </a:cubicBezTo>
                  <a:cubicBezTo>
                    <a:pt x="127" y="71"/>
                    <a:pt x="135" y="70"/>
                    <a:pt x="142" y="67"/>
                  </a:cubicBezTo>
                  <a:cubicBezTo>
                    <a:pt x="146" y="65"/>
                    <a:pt x="149" y="63"/>
                    <a:pt x="151" y="59"/>
                  </a:cubicBezTo>
                  <a:cubicBezTo>
                    <a:pt x="151" y="59"/>
                    <a:pt x="154" y="59"/>
                    <a:pt x="158" y="59"/>
                  </a:cubicBezTo>
                  <a:cubicBezTo>
                    <a:pt x="160" y="59"/>
                    <a:pt x="163" y="60"/>
                    <a:pt x="166" y="61"/>
                  </a:cubicBezTo>
                  <a:cubicBezTo>
                    <a:pt x="174" y="63"/>
                    <a:pt x="176" y="65"/>
                    <a:pt x="174" y="67"/>
                  </a:cubicBezTo>
                  <a:cubicBezTo>
                    <a:pt x="174" y="67"/>
                    <a:pt x="174" y="67"/>
                    <a:pt x="174" y="67"/>
                  </a:cubicBezTo>
                  <a:cubicBezTo>
                    <a:pt x="174" y="68"/>
                    <a:pt x="174" y="69"/>
                    <a:pt x="174" y="69"/>
                  </a:cubicBezTo>
                  <a:cubicBezTo>
                    <a:pt x="174" y="70"/>
                    <a:pt x="174" y="71"/>
                    <a:pt x="175" y="72"/>
                  </a:cubicBezTo>
                  <a:cubicBezTo>
                    <a:pt x="175" y="72"/>
                    <a:pt x="175" y="72"/>
                    <a:pt x="176" y="72"/>
                  </a:cubicBezTo>
                  <a:cubicBezTo>
                    <a:pt x="176" y="72"/>
                    <a:pt x="177" y="72"/>
                    <a:pt x="177" y="72"/>
                  </a:cubicBezTo>
                  <a:cubicBezTo>
                    <a:pt x="177" y="72"/>
                    <a:pt x="178" y="72"/>
                    <a:pt x="178" y="72"/>
                  </a:cubicBezTo>
                  <a:cubicBezTo>
                    <a:pt x="178" y="72"/>
                    <a:pt x="179" y="71"/>
                    <a:pt x="179" y="71"/>
                  </a:cubicBezTo>
                  <a:cubicBezTo>
                    <a:pt x="179" y="71"/>
                    <a:pt x="179" y="70"/>
                    <a:pt x="179" y="69"/>
                  </a:cubicBezTo>
                  <a:cubicBezTo>
                    <a:pt x="179" y="68"/>
                    <a:pt x="179" y="65"/>
                    <a:pt x="181" y="63"/>
                  </a:cubicBezTo>
                  <a:cubicBezTo>
                    <a:pt x="181" y="62"/>
                    <a:pt x="181" y="62"/>
                    <a:pt x="182" y="61"/>
                  </a:cubicBezTo>
                  <a:cubicBezTo>
                    <a:pt x="182" y="61"/>
                    <a:pt x="182" y="61"/>
                    <a:pt x="182" y="61"/>
                  </a:cubicBezTo>
                  <a:cubicBezTo>
                    <a:pt x="182" y="61"/>
                    <a:pt x="182" y="61"/>
                    <a:pt x="182" y="61"/>
                  </a:cubicBezTo>
                  <a:cubicBezTo>
                    <a:pt x="183" y="61"/>
                    <a:pt x="183" y="61"/>
                    <a:pt x="183" y="61"/>
                  </a:cubicBezTo>
                  <a:cubicBezTo>
                    <a:pt x="186" y="61"/>
                    <a:pt x="187" y="61"/>
                    <a:pt x="188" y="61"/>
                  </a:cubicBezTo>
                  <a:cubicBezTo>
                    <a:pt x="189" y="61"/>
                    <a:pt x="189" y="61"/>
                    <a:pt x="189" y="60"/>
                  </a:cubicBezTo>
                  <a:cubicBezTo>
                    <a:pt x="189" y="60"/>
                    <a:pt x="190" y="60"/>
                    <a:pt x="190" y="60"/>
                  </a:cubicBezTo>
                  <a:cubicBezTo>
                    <a:pt x="191" y="59"/>
                    <a:pt x="193" y="60"/>
                    <a:pt x="195" y="60"/>
                  </a:cubicBezTo>
                  <a:cubicBezTo>
                    <a:pt x="195" y="61"/>
                    <a:pt x="195" y="61"/>
                    <a:pt x="195" y="61"/>
                  </a:cubicBezTo>
                  <a:cubicBezTo>
                    <a:pt x="197" y="61"/>
                    <a:pt x="198" y="61"/>
                    <a:pt x="199" y="61"/>
                  </a:cubicBezTo>
                  <a:cubicBezTo>
                    <a:pt x="201" y="62"/>
                    <a:pt x="203" y="62"/>
                    <a:pt x="204" y="62"/>
                  </a:cubicBezTo>
                  <a:cubicBezTo>
                    <a:pt x="207" y="63"/>
                    <a:pt x="208" y="62"/>
                    <a:pt x="208" y="61"/>
                  </a:cubicBezTo>
                  <a:cubicBezTo>
                    <a:pt x="208" y="59"/>
                    <a:pt x="208" y="59"/>
                    <a:pt x="208" y="59"/>
                  </a:cubicBezTo>
                  <a:close/>
                </a:path>
              </a:pathLst>
            </a:custGeom>
            <a:grpFill/>
            <a:ln w="9525">
              <a:solidFill>
                <a:schemeClr val="bg2">
                  <a:lumMod val="85000"/>
                </a:schemeClr>
              </a:solidFill>
              <a:round/>
              <a:headEnd/>
              <a:tailEnd/>
            </a:ln>
          </p:spPr>
          <p:txBody>
            <a:bodyPr vert="horz" wrap="square" lIns="91440" tIns="45720" rIns="91440" bIns="45720" numCol="1" anchor="t" anchorCtr="0" compatLnSpc="1">
              <a:prstTxWarp prst="textNoShape">
                <a:avLst/>
              </a:prstTxWarp>
            </a:bodyPr>
            <a:lstStyle/>
            <a:p>
              <a:pPr algn="ctr"/>
              <a:endParaRPr lang="en-US"/>
            </a:p>
          </p:txBody>
        </p:sp>
      </p:grpSp>
      <p:sp>
        <p:nvSpPr>
          <p:cNvPr id="974" name="Rectangle 973"/>
          <p:cNvSpPr/>
          <p:nvPr/>
        </p:nvSpPr>
        <p:spPr>
          <a:xfrm>
            <a:off x="3422160" y="4705727"/>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GERMANY</a:t>
            </a:r>
          </a:p>
        </p:txBody>
      </p:sp>
      <p:sp>
        <p:nvSpPr>
          <p:cNvPr id="975" name="Rectangle 974"/>
          <p:cNvSpPr/>
          <p:nvPr/>
        </p:nvSpPr>
        <p:spPr>
          <a:xfrm>
            <a:off x="3422160" y="5061474"/>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grpSp>
        <p:nvGrpSpPr>
          <p:cNvPr id="1077" name="Group 1076"/>
          <p:cNvGrpSpPr/>
          <p:nvPr/>
        </p:nvGrpSpPr>
        <p:grpSpPr>
          <a:xfrm>
            <a:off x="4068631" y="2817807"/>
            <a:ext cx="1287586" cy="1742653"/>
            <a:chOff x="4976332" y="2191407"/>
            <a:chExt cx="2466273" cy="3337920"/>
          </a:xfrm>
          <a:solidFill>
            <a:schemeClr val="bg2">
              <a:lumMod val="95000"/>
            </a:schemeClr>
          </a:solidFill>
        </p:grpSpPr>
        <p:sp>
          <p:nvSpPr>
            <p:cNvPr id="1078" name="Freeform 5"/>
            <p:cNvSpPr>
              <a:spLocks/>
            </p:cNvSpPr>
            <p:nvPr/>
          </p:nvSpPr>
          <p:spPr bwMode="auto">
            <a:xfrm>
              <a:off x="6480697" y="259316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79" name="Rectangle 6"/>
            <p:cNvSpPr>
              <a:spLocks noChangeArrowheads="1"/>
            </p:cNvSpPr>
            <p:nvPr/>
          </p:nvSpPr>
          <p:spPr bwMode="auto">
            <a:xfrm>
              <a:off x="6480697" y="2593161"/>
              <a:ext cx="885" cy="2655"/>
            </a:xfrm>
            <a:prstGeom prst="rect">
              <a:avLst/>
            </a:pr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0" name="Freeform 7"/>
            <p:cNvSpPr>
              <a:spLocks/>
            </p:cNvSpPr>
            <p:nvPr/>
          </p:nvSpPr>
          <p:spPr bwMode="auto">
            <a:xfrm>
              <a:off x="6478927" y="2586967"/>
              <a:ext cx="1770" cy="6195"/>
            </a:xfrm>
            <a:custGeom>
              <a:avLst/>
              <a:gdLst>
                <a:gd name="T0" fmla="*/ 1 w 1"/>
                <a:gd name="T1" fmla="*/ 3 h 3"/>
                <a:gd name="T2" fmla="*/ 1 w 1"/>
                <a:gd name="T3" fmla="*/ 2 h 3"/>
                <a:gd name="T4" fmla="*/ 0 w 1"/>
                <a:gd name="T5" fmla="*/ 0 h 3"/>
                <a:gd name="T6" fmla="*/ 1 w 1"/>
                <a:gd name="T7" fmla="*/ 3 h 3"/>
              </a:gdLst>
              <a:ahLst/>
              <a:cxnLst>
                <a:cxn ang="0">
                  <a:pos x="T0" y="T1"/>
                </a:cxn>
                <a:cxn ang="0">
                  <a:pos x="T2" y="T3"/>
                </a:cxn>
                <a:cxn ang="0">
                  <a:pos x="T4" y="T5"/>
                </a:cxn>
                <a:cxn ang="0">
                  <a:pos x="T6" y="T7"/>
                </a:cxn>
              </a:cxnLst>
              <a:rect l="0" t="0" r="r" b="b"/>
              <a:pathLst>
                <a:path w="1" h="3">
                  <a:moveTo>
                    <a:pt x="1" y="3"/>
                  </a:moveTo>
                  <a:cubicBezTo>
                    <a:pt x="1" y="3"/>
                    <a:pt x="1" y="2"/>
                    <a:pt x="1" y="2"/>
                  </a:cubicBezTo>
                  <a:cubicBezTo>
                    <a:pt x="1" y="1"/>
                    <a:pt x="0" y="0"/>
                    <a:pt x="0" y="0"/>
                  </a:cubicBezTo>
                  <a:cubicBezTo>
                    <a:pt x="0" y="0"/>
                    <a:pt x="1" y="2"/>
                    <a:pt x="1" y="3"/>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1" name="Freeform 8"/>
            <p:cNvSpPr>
              <a:spLocks/>
            </p:cNvSpPr>
            <p:nvPr/>
          </p:nvSpPr>
          <p:spPr bwMode="auto">
            <a:xfrm>
              <a:off x="5085177" y="4509899"/>
              <a:ext cx="292908" cy="225655"/>
            </a:xfrm>
            <a:custGeom>
              <a:avLst/>
              <a:gdLst>
                <a:gd name="T0" fmla="*/ 134 w 140"/>
                <a:gd name="T1" fmla="*/ 56 h 108"/>
                <a:gd name="T2" fmla="*/ 126 w 140"/>
                <a:gd name="T3" fmla="*/ 52 h 108"/>
                <a:gd name="T4" fmla="*/ 121 w 140"/>
                <a:gd name="T5" fmla="*/ 44 h 108"/>
                <a:gd name="T6" fmla="*/ 124 w 140"/>
                <a:gd name="T7" fmla="*/ 38 h 108"/>
                <a:gd name="T8" fmla="*/ 124 w 140"/>
                <a:gd name="T9" fmla="*/ 28 h 108"/>
                <a:gd name="T10" fmla="*/ 125 w 140"/>
                <a:gd name="T11" fmla="*/ 20 h 108"/>
                <a:gd name="T12" fmla="*/ 119 w 140"/>
                <a:gd name="T13" fmla="*/ 16 h 108"/>
                <a:gd name="T14" fmla="*/ 111 w 140"/>
                <a:gd name="T15" fmla="*/ 13 h 108"/>
                <a:gd name="T16" fmla="*/ 106 w 140"/>
                <a:gd name="T17" fmla="*/ 11 h 108"/>
                <a:gd name="T18" fmla="*/ 98 w 140"/>
                <a:gd name="T19" fmla="*/ 7 h 108"/>
                <a:gd name="T20" fmla="*/ 90 w 140"/>
                <a:gd name="T21" fmla="*/ 1 h 108"/>
                <a:gd name="T22" fmla="*/ 76 w 140"/>
                <a:gd name="T23" fmla="*/ 4 h 108"/>
                <a:gd name="T24" fmla="*/ 64 w 140"/>
                <a:gd name="T25" fmla="*/ 10 h 108"/>
                <a:gd name="T26" fmla="*/ 54 w 140"/>
                <a:gd name="T27" fmla="*/ 15 h 108"/>
                <a:gd name="T28" fmla="*/ 47 w 140"/>
                <a:gd name="T29" fmla="*/ 18 h 108"/>
                <a:gd name="T30" fmla="*/ 38 w 140"/>
                <a:gd name="T31" fmla="*/ 19 h 108"/>
                <a:gd name="T32" fmla="*/ 31 w 140"/>
                <a:gd name="T33" fmla="*/ 23 h 108"/>
                <a:gd name="T34" fmla="*/ 24 w 140"/>
                <a:gd name="T35" fmla="*/ 20 h 108"/>
                <a:gd name="T36" fmla="*/ 8 w 140"/>
                <a:gd name="T37" fmla="*/ 17 h 108"/>
                <a:gd name="T38" fmla="*/ 1 w 140"/>
                <a:gd name="T39" fmla="*/ 18 h 108"/>
                <a:gd name="T40" fmla="*/ 1 w 140"/>
                <a:gd name="T41" fmla="*/ 22 h 108"/>
                <a:gd name="T42" fmla="*/ 8 w 140"/>
                <a:gd name="T43" fmla="*/ 33 h 108"/>
                <a:gd name="T44" fmla="*/ 17 w 140"/>
                <a:gd name="T45" fmla="*/ 36 h 108"/>
                <a:gd name="T46" fmla="*/ 26 w 140"/>
                <a:gd name="T47" fmla="*/ 44 h 108"/>
                <a:gd name="T48" fmla="*/ 29 w 140"/>
                <a:gd name="T49" fmla="*/ 51 h 108"/>
                <a:gd name="T50" fmla="*/ 29 w 140"/>
                <a:gd name="T51" fmla="*/ 56 h 108"/>
                <a:gd name="T52" fmla="*/ 32 w 140"/>
                <a:gd name="T53" fmla="*/ 64 h 108"/>
                <a:gd name="T54" fmla="*/ 42 w 140"/>
                <a:gd name="T55" fmla="*/ 76 h 108"/>
                <a:gd name="T56" fmla="*/ 47 w 140"/>
                <a:gd name="T57" fmla="*/ 84 h 108"/>
                <a:gd name="T58" fmla="*/ 47 w 140"/>
                <a:gd name="T59" fmla="*/ 90 h 108"/>
                <a:gd name="T60" fmla="*/ 53 w 140"/>
                <a:gd name="T61" fmla="*/ 96 h 108"/>
                <a:gd name="T62" fmla="*/ 60 w 140"/>
                <a:gd name="T63" fmla="*/ 99 h 108"/>
                <a:gd name="T64" fmla="*/ 66 w 140"/>
                <a:gd name="T65" fmla="*/ 92 h 108"/>
                <a:gd name="T66" fmla="*/ 64 w 140"/>
                <a:gd name="T67" fmla="*/ 86 h 108"/>
                <a:gd name="T68" fmla="*/ 76 w 140"/>
                <a:gd name="T69" fmla="*/ 85 h 108"/>
                <a:gd name="T70" fmla="*/ 86 w 140"/>
                <a:gd name="T71" fmla="*/ 90 h 108"/>
                <a:gd name="T72" fmla="*/ 90 w 140"/>
                <a:gd name="T73" fmla="*/ 102 h 108"/>
                <a:gd name="T74" fmla="*/ 96 w 140"/>
                <a:gd name="T75" fmla="*/ 102 h 108"/>
                <a:gd name="T76" fmla="*/ 102 w 140"/>
                <a:gd name="T77" fmla="*/ 102 h 108"/>
                <a:gd name="T78" fmla="*/ 118 w 140"/>
                <a:gd name="T79" fmla="*/ 106 h 108"/>
                <a:gd name="T80" fmla="*/ 125 w 140"/>
                <a:gd name="T81" fmla="*/ 105 h 108"/>
                <a:gd name="T82" fmla="*/ 131 w 140"/>
                <a:gd name="T83" fmla="*/ 99 h 108"/>
                <a:gd name="T84" fmla="*/ 130 w 140"/>
                <a:gd name="T85" fmla="*/ 95 h 108"/>
                <a:gd name="T86" fmla="*/ 124 w 140"/>
                <a:gd name="T87" fmla="*/ 88 h 108"/>
                <a:gd name="T88" fmla="*/ 125 w 140"/>
                <a:gd name="T89" fmla="*/ 80 h 108"/>
                <a:gd name="T90" fmla="*/ 131 w 140"/>
                <a:gd name="T91" fmla="*/ 74 h 108"/>
                <a:gd name="T92" fmla="*/ 136 w 140"/>
                <a:gd name="T93" fmla="*/ 72 h 108"/>
                <a:gd name="T94" fmla="*/ 139 w 140"/>
                <a:gd name="T95" fmla="*/ 62 h 108"/>
                <a:gd name="T96" fmla="*/ 134 w 140"/>
                <a:gd name="T97" fmla="*/ 5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0" h="108">
                  <a:moveTo>
                    <a:pt x="134" y="56"/>
                  </a:moveTo>
                  <a:cubicBezTo>
                    <a:pt x="130" y="57"/>
                    <a:pt x="126" y="53"/>
                    <a:pt x="126" y="52"/>
                  </a:cubicBezTo>
                  <a:cubicBezTo>
                    <a:pt x="125" y="50"/>
                    <a:pt x="124" y="48"/>
                    <a:pt x="121" y="44"/>
                  </a:cubicBezTo>
                  <a:cubicBezTo>
                    <a:pt x="118" y="41"/>
                    <a:pt x="120" y="40"/>
                    <a:pt x="124" y="38"/>
                  </a:cubicBezTo>
                  <a:cubicBezTo>
                    <a:pt x="129" y="37"/>
                    <a:pt x="123" y="31"/>
                    <a:pt x="124" y="28"/>
                  </a:cubicBezTo>
                  <a:cubicBezTo>
                    <a:pt x="125" y="25"/>
                    <a:pt x="126" y="23"/>
                    <a:pt x="125" y="20"/>
                  </a:cubicBezTo>
                  <a:cubicBezTo>
                    <a:pt x="125" y="18"/>
                    <a:pt x="121" y="15"/>
                    <a:pt x="119" y="16"/>
                  </a:cubicBezTo>
                  <a:cubicBezTo>
                    <a:pt x="117" y="17"/>
                    <a:pt x="113" y="16"/>
                    <a:pt x="111" y="13"/>
                  </a:cubicBezTo>
                  <a:cubicBezTo>
                    <a:pt x="109" y="9"/>
                    <a:pt x="108" y="8"/>
                    <a:pt x="106" y="11"/>
                  </a:cubicBezTo>
                  <a:cubicBezTo>
                    <a:pt x="103" y="14"/>
                    <a:pt x="100" y="8"/>
                    <a:pt x="98" y="7"/>
                  </a:cubicBezTo>
                  <a:cubicBezTo>
                    <a:pt x="95" y="5"/>
                    <a:pt x="93" y="1"/>
                    <a:pt x="90" y="1"/>
                  </a:cubicBezTo>
                  <a:cubicBezTo>
                    <a:pt x="87" y="0"/>
                    <a:pt x="81" y="1"/>
                    <a:pt x="76" y="4"/>
                  </a:cubicBezTo>
                  <a:cubicBezTo>
                    <a:pt x="71" y="6"/>
                    <a:pt x="67" y="8"/>
                    <a:pt x="64" y="10"/>
                  </a:cubicBezTo>
                  <a:cubicBezTo>
                    <a:pt x="60" y="12"/>
                    <a:pt x="57" y="14"/>
                    <a:pt x="54" y="15"/>
                  </a:cubicBezTo>
                  <a:cubicBezTo>
                    <a:pt x="52" y="15"/>
                    <a:pt x="50" y="16"/>
                    <a:pt x="47" y="18"/>
                  </a:cubicBezTo>
                  <a:cubicBezTo>
                    <a:pt x="43" y="20"/>
                    <a:pt x="40" y="16"/>
                    <a:pt x="38" y="19"/>
                  </a:cubicBezTo>
                  <a:cubicBezTo>
                    <a:pt x="35" y="22"/>
                    <a:pt x="32" y="23"/>
                    <a:pt x="31" y="23"/>
                  </a:cubicBezTo>
                  <a:cubicBezTo>
                    <a:pt x="29" y="23"/>
                    <a:pt x="28" y="19"/>
                    <a:pt x="24" y="20"/>
                  </a:cubicBezTo>
                  <a:cubicBezTo>
                    <a:pt x="20" y="20"/>
                    <a:pt x="13" y="19"/>
                    <a:pt x="8" y="17"/>
                  </a:cubicBezTo>
                  <a:cubicBezTo>
                    <a:pt x="6" y="16"/>
                    <a:pt x="3" y="17"/>
                    <a:pt x="1" y="18"/>
                  </a:cubicBezTo>
                  <a:cubicBezTo>
                    <a:pt x="0" y="20"/>
                    <a:pt x="0" y="21"/>
                    <a:pt x="1" y="22"/>
                  </a:cubicBezTo>
                  <a:cubicBezTo>
                    <a:pt x="2" y="26"/>
                    <a:pt x="2" y="36"/>
                    <a:pt x="8" y="33"/>
                  </a:cubicBezTo>
                  <a:cubicBezTo>
                    <a:pt x="15" y="29"/>
                    <a:pt x="15" y="35"/>
                    <a:pt x="17" y="36"/>
                  </a:cubicBezTo>
                  <a:cubicBezTo>
                    <a:pt x="20" y="37"/>
                    <a:pt x="27" y="40"/>
                    <a:pt x="26" y="44"/>
                  </a:cubicBezTo>
                  <a:cubicBezTo>
                    <a:pt x="24" y="47"/>
                    <a:pt x="27" y="50"/>
                    <a:pt x="29" y="51"/>
                  </a:cubicBezTo>
                  <a:cubicBezTo>
                    <a:pt x="32" y="53"/>
                    <a:pt x="31" y="53"/>
                    <a:pt x="29" y="56"/>
                  </a:cubicBezTo>
                  <a:cubicBezTo>
                    <a:pt x="27" y="58"/>
                    <a:pt x="29" y="60"/>
                    <a:pt x="32" y="64"/>
                  </a:cubicBezTo>
                  <a:cubicBezTo>
                    <a:pt x="36" y="68"/>
                    <a:pt x="42" y="72"/>
                    <a:pt x="42" y="76"/>
                  </a:cubicBezTo>
                  <a:cubicBezTo>
                    <a:pt x="42" y="81"/>
                    <a:pt x="44" y="86"/>
                    <a:pt x="47" y="84"/>
                  </a:cubicBezTo>
                  <a:cubicBezTo>
                    <a:pt x="51" y="83"/>
                    <a:pt x="47" y="86"/>
                    <a:pt x="47" y="90"/>
                  </a:cubicBezTo>
                  <a:cubicBezTo>
                    <a:pt x="46" y="94"/>
                    <a:pt x="48" y="95"/>
                    <a:pt x="53" y="96"/>
                  </a:cubicBezTo>
                  <a:cubicBezTo>
                    <a:pt x="58" y="97"/>
                    <a:pt x="57" y="99"/>
                    <a:pt x="60" y="99"/>
                  </a:cubicBezTo>
                  <a:cubicBezTo>
                    <a:pt x="63" y="99"/>
                    <a:pt x="66" y="95"/>
                    <a:pt x="66" y="92"/>
                  </a:cubicBezTo>
                  <a:cubicBezTo>
                    <a:pt x="65" y="89"/>
                    <a:pt x="61" y="86"/>
                    <a:pt x="64" y="86"/>
                  </a:cubicBezTo>
                  <a:cubicBezTo>
                    <a:pt x="67" y="85"/>
                    <a:pt x="72" y="83"/>
                    <a:pt x="76" y="85"/>
                  </a:cubicBezTo>
                  <a:cubicBezTo>
                    <a:pt x="79" y="87"/>
                    <a:pt x="84" y="86"/>
                    <a:pt x="86" y="90"/>
                  </a:cubicBezTo>
                  <a:cubicBezTo>
                    <a:pt x="88" y="95"/>
                    <a:pt x="88" y="97"/>
                    <a:pt x="90" y="102"/>
                  </a:cubicBezTo>
                  <a:cubicBezTo>
                    <a:pt x="91" y="106"/>
                    <a:pt x="96" y="106"/>
                    <a:pt x="96" y="102"/>
                  </a:cubicBezTo>
                  <a:cubicBezTo>
                    <a:pt x="96" y="99"/>
                    <a:pt x="99" y="99"/>
                    <a:pt x="102" y="102"/>
                  </a:cubicBezTo>
                  <a:cubicBezTo>
                    <a:pt x="106" y="105"/>
                    <a:pt x="114" y="108"/>
                    <a:pt x="118" y="106"/>
                  </a:cubicBezTo>
                  <a:cubicBezTo>
                    <a:pt x="121" y="104"/>
                    <a:pt x="122" y="108"/>
                    <a:pt x="125" y="105"/>
                  </a:cubicBezTo>
                  <a:cubicBezTo>
                    <a:pt x="127" y="103"/>
                    <a:pt x="129" y="101"/>
                    <a:pt x="131" y="99"/>
                  </a:cubicBezTo>
                  <a:cubicBezTo>
                    <a:pt x="131" y="97"/>
                    <a:pt x="130" y="96"/>
                    <a:pt x="130" y="95"/>
                  </a:cubicBezTo>
                  <a:cubicBezTo>
                    <a:pt x="130" y="92"/>
                    <a:pt x="126" y="91"/>
                    <a:pt x="124" y="88"/>
                  </a:cubicBezTo>
                  <a:cubicBezTo>
                    <a:pt x="121" y="85"/>
                    <a:pt x="123" y="84"/>
                    <a:pt x="125" y="80"/>
                  </a:cubicBezTo>
                  <a:cubicBezTo>
                    <a:pt x="128" y="77"/>
                    <a:pt x="129" y="76"/>
                    <a:pt x="131" y="74"/>
                  </a:cubicBezTo>
                  <a:cubicBezTo>
                    <a:pt x="134" y="72"/>
                    <a:pt x="134" y="74"/>
                    <a:pt x="136" y="72"/>
                  </a:cubicBezTo>
                  <a:cubicBezTo>
                    <a:pt x="138" y="69"/>
                    <a:pt x="138" y="65"/>
                    <a:pt x="139" y="62"/>
                  </a:cubicBezTo>
                  <a:cubicBezTo>
                    <a:pt x="140" y="59"/>
                    <a:pt x="137" y="56"/>
                    <a:pt x="134" y="56"/>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2" name="Freeform 9"/>
            <p:cNvSpPr>
              <a:spLocks/>
            </p:cNvSpPr>
            <p:nvPr/>
          </p:nvSpPr>
          <p:spPr bwMode="auto">
            <a:xfrm>
              <a:off x="5388705" y="4448839"/>
              <a:ext cx="857488" cy="984917"/>
            </a:xfrm>
            <a:custGeom>
              <a:avLst/>
              <a:gdLst>
                <a:gd name="T0" fmla="*/ 216 w 409"/>
                <a:gd name="T1" fmla="*/ 434 h 470"/>
                <a:gd name="T2" fmla="*/ 183 w 409"/>
                <a:gd name="T3" fmla="*/ 426 h 470"/>
                <a:gd name="T4" fmla="*/ 175 w 409"/>
                <a:gd name="T5" fmla="*/ 432 h 470"/>
                <a:gd name="T6" fmla="*/ 167 w 409"/>
                <a:gd name="T7" fmla="*/ 421 h 470"/>
                <a:gd name="T8" fmla="*/ 151 w 409"/>
                <a:gd name="T9" fmla="*/ 409 h 470"/>
                <a:gd name="T10" fmla="*/ 128 w 409"/>
                <a:gd name="T11" fmla="*/ 428 h 470"/>
                <a:gd name="T12" fmla="*/ 152 w 409"/>
                <a:gd name="T13" fmla="*/ 432 h 470"/>
                <a:gd name="T14" fmla="*/ 147 w 409"/>
                <a:gd name="T15" fmla="*/ 447 h 470"/>
                <a:gd name="T16" fmla="*/ 121 w 409"/>
                <a:gd name="T17" fmla="*/ 455 h 470"/>
                <a:gd name="T18" fmla="*/ 54 w 409"/>
                <a:gd name="T19" fmla="*/ 454 h 470"/>
                <a:gd name="T20" fmla="*/ 21 w 409"/>
                <a:gd name="T21" fmla="*/ 455 h 470"/>
                <a:gd name="T22" fmla="*/ 12 w 409"/>
                <a:gd name="T23" fmla="*/ 450 h 470"/>
                <a:gd name="T24" fmla="*/ 6 w 409"/>
                <a:gd name="T25" fmla="*/ 404 h 470"/>
                <a:gd name="T26" fmla="*/ 15 w 409"/>
                <a:gd name="T27" fmla="*/ 366 h 470"/>
                <a:gd name="T28" fmla="*/ 27 w 409"/>
                <a:gd name="T29" fmla="*/ 310 h 470"/>
                <a:gd name="T30" fmla="*/ 39 w 409"/>
                <a:gd name="T31" fmla="*/ 265 h 470"/>
                <a:gd name="T32" fmla="*/ 81 w 409"/>
                <a:gd name="T33" fmla="*/ 203 h 470"/>
                <a:gd name="T34" fmla="*/ 103 w 409"/>
                <a:gd name="T35" fmla="*/ 168 h 470"/>
                <a:gd name="T36" fmla="*/ 121 w 409"/>
                <a:gd name="T37" fmla="*/ 128 h 470"/>
                <a:gd name="T38" fmla="*/ 134 w 409"/>
                <a:gd name="T39" fmla="*/ 98 h 470"/>
                <a:gd name="T40" fmla="*/ 138 w 409"/>
                <a:gd name="T41" fmla="*/ 74 h 470"/>
                <a:gd name="T42" fmla="*/ 129 w 409"/>
                <a:gd name="T43" fmla="*/ 42 h 470"/>
                <a:gd name="T44" fmla="*/ 142 w 409"/>
                <a:gd name="T45" fmla="*/ 47 h 470"/>
                <a:gd name="T46" fmla="*/ 159 w 409"/>
                <a:gd name="T47" fmla="*/ 34 h 470"/>
                <a:gd name="T48" fmla="*/ 184 w 409"/>
                <a:gd name="T49" fmla="*/ 53 h 470"/>
                <a:gd name="T50" fmla="*/ 186 w 409"/>
                <a:gd name="T51" fmla="*/ 72 h 470"/>
                <a:gd name="T52" fmla="*/ 197 w 409"/>
                <a:gd name="T53" fmla="*/ 68 h 470"/>
                <a:gd name="T54" fmla="*/ 213 w 409"/>
                <a:gd name="T55" fmla="*/ 56 h 470"/>
                <a:gd name="T56" fmla="*/ 220 w 409"/>
                <a:gd name="T57" fmla="*/ 45 h 470"/>
                <a:gd name="T58" fmla="*/ 234 w 409"/>
                <a:gd name="T59" fmla="*/ 45 h 470"/>
                <a:gd name="T60" fmla="*/ 260 w 409"/>
                <a:gd name="T61" fmla="*/ 24 h 470"/>
                <a:gd name="T62" fmla="*/ 246 w 409"/>
                <a:gd name="T63" fmla="*/ 12 h 470"/>
                <a:gd name="T64" fmla="*/ 267 w 409"/>
                <a:gd name="T65" fmla="*/ 4 h 470"/>
                <a:gd name="T66" fmla="*/ 278 w 409"/>
                <a:gd name="T67" fmla="*/ 6 h 470"/>
                <a:gd name="T68" fmla="*/ 292 w 409"/>
                <a:gd name="T69" fmla="*/ 14 h 470"/>
                <a:gd name="T70" fmla="*/ 304 w 409"/>
                <a:gd name="T71" fmla="*/ 20 h 470"/>
                <a:gd name="T72" fmla="*/ 321 w 409"/>
                <a:gd name="T73" fmla="*/ 29 h 470"/>
                <a:gd name="T74" fmla="*/ 324 w 409"/>
                <a:gd name="T75" fmla="*/ 42 h 470"/>
                <a:gd name="T76" fmla="*/ 343 w 409"/>
                <a:gd name="T77" fmla="*/ 57 h 470"/>
                <a:gd name="T78" fmla="*/ 358 w 409"/>
                <a:gd name="T79" fmla="*/ 71 h 470"/>
                <a:gd name="T80" fmla="*/ 356 w 409"/>
                <a:gd name="T81" fmla="*/ 85 h 470"/>
                <a:gd name="T82" fmla="*/ 373 w 409"/>
                <a:gd name="T83" fmla="*/ 136 h 470"/>
                <a:gd name="T84" fmla="*/ 396 w 409"/>
                <a:gd name="T85" fmla="*/ 163 h 470"/>
                <a:gd name="T86" fmla="*/ 403 w 409"/>
                <a:gd name="T87" fmla="*/ 216 h 470"/>
                <a:gd name="T88" fmla="*/ 396 w 409"/>
                <a:gd name="T89" fmla="*/ 230 h 470"/>
                <a:gd name="T90" fmla="*/ 386 w 409"/>
                <a:gd name="T91" fmla="*/ 239 h 470"/>
                <a:gd name="T92" fmla="*/ 382 w 409"/>
                <a:gd name="T93" fmla="*/ 261 h 470"/>
                <a:gd name="T94" fmla="*/ 377 w 409"/>
                <a:gd name="T95" fmla="*/ 266 h 470"/>
                <a:gd name="T96" fmla="*/ 346 w 409"/>
                <a:gd name="T97" fmla="*/ 283 h 470"/>
                <a:gd name="T98" fmla="*/ 354 w 409"/>
                <a:gd name="T99" fmla="*/ 308 h 470"/>
                <a:gd name="T100" fmla="*/ 357 w 409"/>
                <a:gd name="T101" fmla="*/ 376 h 470"/>
                <a:gd name="T102" fmla="*/ 358 w 409"/>
                <a:gd name="T103" fmla="*/ 406 h 470"/>
                <a:gd name="T104" fmla="*/ 350 w 409"/>
                <a:gd name="T105" fmla="*/ 431 h 470"/>
                <a:gd name="T106" fmla="*/ 319 w 409"/>
                <a:gd name="T107" fmla="*/ 440 h 470"/>
                <a:gd name="T108" fmla="*/ 298 w 409"/>
                <a:gd name="T109" fmla="*/ 456 h 470"/>
                <a:gd name="T110" fmla="*/ 300 w 409"/>
                <a:gd name="T111" fmla="*/ 465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09" h="470">
                  <a:moveTo>
                    <a:pt x="274" y="470"/>
                  </a:moveTo>
                  <a:cubicBezTo>
                    <a:pt x="274" y="470"/>
                    <a:pt x="273" y="470"/>
                    <a:pt x="272" y="470"/>
                  </a:cubicBezTo>
                  <a:cubicBezTo>
                    <a:pt x="268" y="469"/>
                    <a:pt x="264" y="463"/>
                    <a:pt x="259" y="451"/>
                  </a:cubicBezTo>
                  <a:cubicBezTo>
                    <a:pt x="258" y="448"/>
                    <a:pt x="248" y="445"/>
                    <a:pt x="242" y="443"/>
                  </a:cubicBezTo>
                  <a:cubicBezTo>
                    <a:pt x="239" y="442"/>
                    <a:pt x="236" y="441"/>
                    <a:pt x="235" y="441"/>
                  </a:cubicBezTo>
                  <a:cubicBezTo>
                    <a:pt x="231" y="439"/>
                    <a:pt x="222" y="435"/>
                    <a:pt x="216" y="434"/>
                  </a:cubicBezTo>
                  <a:cubicBezTo>
                    <a:pt x="214" y="433"/>
                    <a:pt x="213" y="433"/>
                    <a:pt x="212" y="433"/>
                  </a:cubicBezTo>
                  <a:cubicBezTo>
                    <a:pt x="208" y="433"/>
                    <a:pt x="203" y="435"/>
                    <a:pt x="198" y="438"/>
                  </a:cubicBezTo>
                  <a:cubicBezTo>
                    <a:pt x="196" y="439"/>
                    <a:pt x="194" y="440"/>
                    <a:pt x="192" y="440"/>
                  </a:cubicBezTo>
                  <a:cubicBezTo>
                    <a:pt x="191" y="440"/>
                    <a:pt x="189" y="439"/>
                    <a:pt x="189" y="438"/>
                  </a:cubicBezTo>
                  <a:cubicBezTo>
                    <a:pt x="188" y="437"/>
                    <a:pt x="188" y="436"/>
                    <a:pt x="188" y="435"/>
                  </a:cubicBezTo>
                  <a:cubicBezTo>
                    <a:pt x="188" y="432"/>
                    <a:pt x="188" y="429"/>
                    <a:pt x="183" y="426"/>
                  </a:cubicBezTo>
                  <a:cubicBezTo>
                    <a:pt x="180" y="424"/>
                    <a:pt x="179" y="424"/>
                    <a:pt x="178" y="424"/>
                  </a:cubicBezTo>
                  <a:cubicBezTo>
                    <a:pt x="178" y="424"/>
                    <a:pt x="178" y="424"/>
                    <a:pt x="178" y="424"/>
                  </a:cubicBezTo>
                  <a:cubicBezTo>
                    <a:pt x="178" y="424"/>
                    <a:pt x="178" y="425"/>
                    <a:pt x="179" y="426"/>
                  </a:cubicBezTo>
                  <a:cubicBezTo>
                    <a:pt x="181" y="428"/>
                    <a:pt x="182" y="431"/>
                    <a:pt x="181" y="432"/>
                  </a:cubicBezTo>
                  <a:cubicBezTo>
                    <a:pt x="181" y="433"/>
                    <a:pt x="180" y="434"/>
                    <a:pt x="179" y="434"/>
                  </a:cubicBezTo>
                  <a:cubicBezTo>
                    <a:pt x="178" y="434"/>
                    <a:pt x="177" y="433"/>
                    <a:pt x="175" y="432"/>
                  </a:cubicBezTo>
                  <a:cubicBezTo>
                    <a:pt x="174" y="432"/>
                    <a:pt x="173" y="431"/>
                    <a:pt x="172" y="431"/>
                  </a:cubicBezTo>
                  <a:cubicBezTo>
                    <a:pt x="172" y="431"/>
                    <a:pt x="172" y="431"/>
                    <a:pt x="172" y="431"/>
                  </a:cubicBezTo>
                  <a:cubicBezTo>
                    <a:pt x="171" y="431"/>
                    <a:pt x="170" y="431"/>
                    <a:pt x="169" y="431"/>
                  </a:cubicBezTo>
                  <a:cubicBezTo>
                    <a:pt x="168" y="431"/>
                    <a:pt x="164" y="431"/>
                    <a:pt x="162" y="429"/>
                  </a:cubicBezTo>
                  <a:cubicBezTo>
                    <a:pt x="162" y="428"/>
                    <a:pt x="162" y="427"/>
                    <a:pt x="162" y="426"/>
                  </a:cubicBezTo>
                  <a:cubicBezTo>
                    <a:pt x="163" y="423"/>
                    <a:pt x="165" y="422"/>
                    <a:pt x="167" y="421"/>
                  </a:cubicBezTo>
                  <a:cubicBezTo>
                    <a:pt x="168" y="420"/>
                    <a:pt x="170" y="419"/>
                    <a:pt x="171" y="418"/>
                  </a:cubicBezTo>
                  <a:cubicBezTo>
                    <a:pt x="171" y="417"/>
                    <a:pt x="171" y="417"/>
                    <a:pt x="171" y="417"/>
                  </a:cubicBezTo>
                  <a:cubicBezTo>
                    <a:pt x="171" y="415"/>
                    <a:pt x="165" y="412"/>
                    <a:pt x="161" y="410"/>
                  </a:cubicBezTo>
                  <a:cubicBezTo>
                    <a:pt x="161" y="414"/>
                    <a:pt x="158" y="416"/>
                    <a:pt x="157" y="416"/>
                  </a:cubicBezTo>
                  <a:cubicBezTo>
                    <a:pt x="156" y="416"/>
                    <a:pt x="154" y="416"/>
                    <a:pt x="154" y="413"/>
                  </a:cubicBezTo>
                  <a:cubicBezTo>
                    <a:pt x="153" y="411"/>
                    <a:pt x="153" y="409"/>
                    <a:pt x="151" y="409"/>
                  </a:cubicBezTo>
                  <a:cubicBezTo>
                    <a:pt x="150" y="409"/>
                    <a:pt x="149" y="409"/>
                    <a:pt x="147" y="410"/>
                  </a:cubicBezTo>
                  <a:cubicBezTo>
                    <a:pt x="145" y="411"/>
                    <a:pt x="143" y="412"/>
                    <a:pt x="140" y="412"/>
                  </a:cubicBezTo>
                  <a:cubicBezTo>
                    <a:pt x="138" y="413"/>
                    <a:pt x="136" y="413"/>
                    <a:pt x="135" y="414"/>
                  </a:cubicBezTo>
                  <a:cubicBezTo>
                    <a:pt x="135" y="415"/>
                    <a:pt x="135" y="415"/>
                    <a:pt x="135" y="416"/>
                  </a:cubicBezTo>
                  <a:cubicBezTo>
                    <a:pt x="134" y="419"/>
                    <a:pt x="134" y="422"/>
                    <a:pt x="131" y="423"/>
                  </a:cubicBezTo>
                  <a:cubicBezTo>
                    <a:pt x="129" y="424"/>
                    <a:pt x="128" y="425"/>
                    <a:pt x="128" y="428"/>
                  </a:cubicBezTo>
                  <a:cubicBezTo>
                    <a:pt x="127" y="430"/>
                    <a:pt x="127" y="433"/>
                    <a:pt x="129" y="434"/>
                  </a:cubicBezTo>
                  <a:cubicBezTo>
                    <a:pt x="131" y="437"/>
                    <a:pt x="133" y="437"/>
                    <a:pt x="135" y="437"/>
                  </a:cubicBezTo>
                  <a:cubicBezTo>
                    <a:pt x="137" y="437"/>
                    <a:pt x="139" y="436"/>
                    <a:pt x="141" y="436"/>
                  </a:cubicBezTo>
                  <a:cubicBezTo>
                    <a:pt x="142" y="435"/>
                    <a:pt x="142" y="434"/>
                    <a:pt x="143" y="433"/>
                  </a:cubicBezTo>
                  <a:cubicBezTo>
                    <a:pt x="144" y="432"/>
                    <a:pt x="145" y="431"/>
                    <a:pt x="147" y="431"/>
                  </a:cubicBezTo>
                  <a:cubicBezTo>
                    <a:pt x="149" y="431"/>
                    <a:pt x="150" y="431"/>
                    <a:pt x="152" y="432"/>
                  </a:cubicBezTo>
                  <a:cubicBezTo>
                    <a:pt x="155" y="433"/>
                    <a:pt x="156" y="434"/>
                    <a:pt x="157" y="436"/>
                  </a:cubicBezTo>
                  <a:cubicBezTo>
                    <a:pt x="157" y="437"/>
                    <a:pt x="156" y="438"/>
                    <a:pt x="156" y="439"/>
                  </a:cubicBezTo>
                  <a:cubicBezTo>
                    <a:pt x="155" y="440"/>
                    <a:pt x="154" y="441"/>
                    <a:pt x="154" y="443"/>
                  </a:cubicBezTo>
                  <a:cubicBezTo>
                    <a:pt x="153" y="447"/>
                    <a:pt x="150" y="448"/>
                    <a:pt x="148" y="448"/>
                  </a:cubicBezTo>
                  <a:cubicBezTo>
                    <a:pt x="147" y="448"/>
                    <a:pt x="147" y="448"/>
                    <a:pt x="147" y="448"/>
                  </a:cubicBezTo>
                  <a:cubicBezTo>
                    <a:pt x="147" y="447"/>
                    <a:pt x="147" y="447"/>
                    <a:pt x="147" y="447"/>
                  </a:cubicBezTo>
                  <a:cubicBezTo>
                    <a:pt x="147" y="447"/>
                    <a:pt x="144" y="444"/>
                    <a:pt x="140" y="444"/>
                  </a:cubicBezTo>
                  <a:cubicBezTo>
                    <a:pt x="139" y="444"/>
                    <a:pt x="138" y="444"/>
                    <a:pt x="137" y="445"/>
                  </a:cubicBezTo>
                  <a:cubicBezTo>
                    <a:pt x="131" y="447"/>
                    <a:pt x="132" y="453"/>
                    <a:pt x="132" y="453"/>
                  </a:cubicBezTo>
                  <a:cubicBezTo>
                    <a:pt x="133" y="454"/>
                    <a:pt x="133" y="454"/>
                    <a:pt x="133" y="454"/>
                  </a:cubicBezTo>
                  <a:cubicBezTo>
                    <a:pt x="132" y="454"/>
                    <a:pt x="132" y="454"/>
                    <a:pt x="132" y="454"/>
                  </a:cubicBezTo>
                  <a:cubicBezTo>
                    <a:pt x="127" y="455"/>
                    <a:pt x="124" y="455"/>
                    <a:pt x="121" y="455"/>
                  </a:cubicBezTo>
                  <a:cubicBezTo>
                    <a:pt x="114" y="455"/>
                    <a:pt x="110" y="453"/>
                    <a:pt x="108" y="447"/>
                  </a:cubicBezTo>
                  <a:cubicBezTo>
                    <a:pt x="107" y="446"/>
                    <a:pt x="106" y="445"/>
                    <a:pt x="104" y="445"/>
                  </a:cubicBezTo>
                  <a:cubicBezTo>
                    <a:pt x="98" y="445"/>
                    <a:pt x="88" y="450"/>
                    <a:pt x="84" y="454"/>
                  </a:cubicBezTo>
                  <a:cubicBezTo>
                    <a:pt x="79" y="459"/>
                    <a:pt x="65" y="459"/>
                    <a:pt x="62" y="459"/>
                  </a:cubicBezTo>
                  <a:cubicBezTo>
                    <a:pt x="60" y="459"/>
                    <a:pt x="58" y="459"/>
                    <a:pt x="57" y="459"/>
                  </a:cubicBezTo>
                  <a:cubicBezTo>
                    <a:pt x="55" y="458"/>
                    <a:pt x="54" y="456"/>
                    <a:pt x="54" y="454"/>
                  </a:cubicBezTo>
                  <a:cubicBezTo>
                    <a:pt x="53" y="451"/>
                    <a:pt x="53" y="450"/>
                    <a:pt x="51" y="450"/>
                  </a:cubicBezTo>
                  <a:cubicBezTo>
                    <a:pt x="50" y="450"/>
                    <a:pt x="44" y="453"/>
                    <a:pt x="40" y="455"/>
                  </a:cubicBezTo>
                  <a:cubicBezTo>
                    <a:pt x="37" y="457"/>
                    <a:pt x="33" y="459"/>
                    <a:pt x="31" y="460"/>
                  </a:cubicBezTo>
                  <a:cubicBezTo>
                    <a:pt x="29" y="461"/>
                    <a:pt x="28" y="461"/>
                    <a:pt x="27" y="461"/>
                  </a:cubicBezTo>
                  <a:cubicBezTo>
                    <a:pt x="24" y="461"/>
                    <a:pt x="22" y="460"/>
                    <a:pt x="21" y="458"/>
                  </a:cubicBezTo>
                  <a:cubicBezTo>
                    <a:pt x="20" y="457"/>
                    <a:pt x="20" y="456"/>
                    <a:pt x="21" y="455"/>
                  </a:cubicBezTo>
                  <a:cubicBezTo>
                    <a:pt x="21" y="454"/>
                    <a:pt x="22" y="453"/>
                    <a:pt x="23" y="452"/>
                  </a:cubicBezTo>
                  <a:cubicBezTo>
                    <a:pt x="24" y="450"/>
                    <a:pt x="25" y="449"/>
                    <a:pt x="25" y="448"/>
                  </a:cubicBezTo>
                  <a:cubicBezTo>
                    <a:pt x="25" y="447"/>
                    <a:pt x="24" y="447"/>
                    <a:pt x="24" y="447"/>
                  </a:cubicBezTo>
                  <a:cubicBezTo>
                    <a:pt x="24" y="447"/>
                    <a:pt x="23" y="447"/>
                    <a:pt x="21" y="450"/>
                  </a:cubicBezTo>
                  <a:cubicBezTo>
                    <a:pt x="20" y="452"/>
                    <a:pt x="18" y="453"/>
                    <a:pt x="16" y="453"/>
                  </a:cubicBezTo>
                  <a:cubicBezTo>
                    <a:pt x="14" y="453"/>
                    <a:pt x="12" y="451"/>
                    <a:pt x="12" y="450"/>
                  </a:cubicBezTo>
                  <a:cubicBezTo>
                    <a:pt x="11" y="449"/>
                    <a:pt x="11" y="449"/>
                    <a:pt x="11" y="448"/>
                  </a:cubicBezTo>
                  <a:cubicBezTo>
                    <a:pt x="11" y="446"/>
                    <a:pt x="11" y="443"/>
                    <a:pt x="7" y="439"/>
                  </a:cubicBezTo>
                  <a:cubicBezTo>
                    <a:pt x="2" y="434"/>
                    <a:pt x="0" y="429"/>
                    <a:pt x="3" y="424"/>
                  </a:cubicBezTo>
                  <a:cubicBezTo>
                    <a:pt x="3" y="423"/>
                    <a:pt x="4" y="422"/>
                    <a:pt x="4" y="422"/>
                  </a:cubicBezTo>
                  <a:cubicBezTo>
                    <a:pt x="5" y="419"/>
                    <a:pt x="6" y="419"/>
                    <a:pt x="5" y="416"/>
                  </a:cubicBezTo>
                  <a:cubicBezTo>
                    <a:pt x="3" y="412"/>
                    <a:pt x="3" y="408"/>
                    <a:pt x="6" y="404"/>
                  </a:cubicBezTo>
                  <a:cubicBezTo>
                    <a:pt x="7" y="403"/>
                    <a:pt x="7" y="403"/>
                    <a:pt x="7" y="403"/>
                  </a:cubicBezTo>
                  <a:cubicBezTo>
                    <a:pt x="9" y="400"/>
                    <a:pt x="9" y="400"/>
                    <a:pt x="8" y="396"/>
                  </a:cubicBezTo>
                  <a:cubicBezTo>
                    <a:pt x="7" y="392"/>
                    <a:pt x="10" y="387"/>
                    <a:pt x="11" y="386"/>
                  </a:cubicBezTo>
                  <a:cubicBezTo>
                    <a:pt x="10" y="383"/>
                    <a:pt x="12" y="379"/>
                    <a:pt x="15" y="376"/>
                  </a:cubicBezTo>
                  <a:cubicBezTo>
                    <a:pt x="17" y="373"/>
                    <a:pt x="18" y="370"/>
                    <a:pt x="17" y="368"/>
                  </a:cubicBezTo>
                  <a:cubicBezTo>
                    <a:pt x="16" y="367"/>
                    <a:pt x="16" y="366"/>
                    <a:pt x="15" y="366"/>
                  </a:cubicBezTo>
                  <a:cubicBezTo>
                    <a:pt x="14" y="363"/>
                    <a:pt x="11" y="359"/>
                    <a:pt x="10" y="354"/>
                  </a:cubicBezTo>
                  <a:cubicBezTo>
                    <a:pt x="9" y="347"/>
                    <a:pt x="11" y="340"/>
                    <a:pt x="13" y="338"/>
                  </a:cubicBezTo>
                  <a:cubicBezTo>
                    <a:pt x="14" y="336"/>
                    <a:pt x="15" y="335"/>
                    <a:pt x="16" y="332"/>
                  </a:cubicBezTo>
                  <a:cubicBezTo>
                    <a:pt x="16" y="330"/>
                    <a:pt x="18" y="328"/>
                    <a:pt x="19" y="324"/>
                  </a:cubicBezTo>
                  <a:cubicBezTo>
                    <a:pt x="20" y="322"/>
                    <a:pt x="22" y="321"/>
                    <a:pt x="22" y="319"/>
                  </a:cubicBezTo>
                  <a:cubicBezTo>
                    <a:pt x="24" y="316"/>
                    <a:pt x="26" y="314"/>
                    <a:pt x="27" y="310"/>
                  </a:cubicBezTo>
                  <a:cubicBezTo>
                    <a:pt x="28" y="304"/>
                    <a:pt x="30" y="303"/>
                    <a:pt x="33" y="301"/>
                  </a:cubicBezTo>
                  <a:cubicBezTo>
                    <a:pt x="34" y="300"/>
                    <a:pt x="34" y="300"/>
                    <a:pt x="34" y="300"/>
                  </a:cubicBezTo>
                  <a:cubicBezTo>
                    <a:pt x="35" y="299"/>
                    <a:pt x="35" y="293"/>
                    <a:pt x="35" y="288"/>
                  </a:cubicBezTo>
                  <a:cubicBezTo>
                    <a:pt x="35" y="284"/>
                    <a:pt x="35" y="280"/>
                    <a:pt x="36" y="278"/>
                  </a:cubicBezTo>
                  <a:cubicBezTo>
                    <a:pt x="36" y="276"/>
                    <a:pt x="36" y="275"/>
                    <a:pt x="36" y="273"/>
                  </a:cubicBezTo>
                  <a:cubicBezTo>
                    <a:pt x="36" y="270"/>
                    <a:pt x="36" y="267"/>
                    <a:pt x="39" y="265"/>
                  </a:cubicBezTo>
                  <a:cubicBezTo>
                    <a:pt x="43" y="262"/>
                    <a:pt x="45" y="257"/>
                    <a:pt x="45" y="250"/>
                  </a:cubicBezTo>
                  <a:cubicBezTo>
                    <a:pt x="45" y="242"/>
                    <a:pt x="50" y="234"/>
                    <a:pt x="54" y="231"/>
                  </a:cubicBezTo>
                  <a:cubicBezTo>
                    <a:pt x="58" y="228"/>
                    <a:pt x="63" y="223"/>
                    <a:pt x="64" y="221"/>
                  </a:cubicBezTo>
                  <a:cubicBezTo>
                    <a:pt x="64" y="221"/>
                    <a:pt x="65" y="219"/>
                    <a:pt x="66" y="218"/>
                  </a:cubicBezTo>
                  <a:cubicBezTo>
                    <a:pt x="67" y="215"/>
                    <a:pt x="69" y="212"/>
                    <a:pt x="71" y="209"/>
                  </a:cubicBezTo>
                  <a:cubicBezTo>
                    <a:pt x="74" y="206"/>
                    <a:pt x="76" y="204"/>
                    <a:pt x="81" y="203"/>
                  </a:cubicBezTo>
                  <a:cubicBezTo>
                    <a:pt x="84" y="202"/>
                    <a:pt x="85" y="197"/>
                    <a:pt x="87" y="192"/>
                  </a:cubicBezTo>
                  <a:cubicBezTo>
                    <a:pt x="87" y="190"/>
                    <a:pt x="88" y="188"/>
                    <a:pt x="88" y="187"/>
                  </a:cubicBezTo>
                  <a:cubicBezTo>
                    <a:pt x="90" y="182"/>
                    <a:pt x="96" y="175"/>
                    <a:pt x="98" y="173"/>
                  </a:cubicBezTo>
                  <a:cubicBezTo>
                    <a:pt x="100" y="171"/>
                    <a:pt x="100" y="171"/>
                    <a:pt x="100" y="171"/>
                  </a:cubicBezTo>
                  <a:cubicBezTo>
                    <a:pt x="99" y="170"/>
                    <a:pt x="99" y="170"/>
                    <a:pt x="99" y="170"/>
                  </a:cubicBezTo>
                  <a:cubicBezTo>
                    <a:pt x="103" y="168"/>
                    <a:pt x="103" y="168"/>
                    <a:pt x="103" y="168"/>
                  </a:cubicBezTo>
                  <a:cubicBezTo>
                    <a:pt x="103" y="168"/>
                    <a:pt x="103" y="168"/>
                    <a:pt x="103" y="168"/>
                  </a:cubicBezTo>
                  <a:cubicBezTo>
                    <a:pt x="103" y="168"/>
                    <a:pt x="106" y="168"/>
                    <a:pt x="110" y="159"/>
                  </a:cubicBezTo>
                  <a:cubicBezTo>
                    <a:pt x="112" y="154"/>
                    <a:pt x="114" y="150"/>
                    <a:pt x="116" y="147"/>
                  </a:cubicBezTo>
                  <a:cubicBezTo>
                    <a:pt x="118" y="144"/>
                    <a:pt x="120" y="142"/>
                    <a:pt x="120" y="139"/>
                  </a:cubicBezTo>
                  <a:cubicBezTo>
                    <a:pt x="121" y="137"/>
                    <a:pt x="120" y="135"/>
                    <a:pt x="120" y="134"/>
                  </a:cubicBezTo>
                  <a:cubicBezTo>
                    <a:pt x="120" y="131"/>
                    <a:pt x="120" y="129"/>
                    <a:pt x="121" y="128"/>
                  </a:cubicBezTo>
                  <a:cubicBezTo>
                    <a:pt x="121" y="127"/>
                    <a:pt x="122" y="127"/>
                    <a:pt x="123" y="126"/>
                  </a:cubicBezTo>
                  <a:cubicBezTo>
                    <a:pt x="124" y="125"/>
                    <a:pt x="126" y="123"/>
                    <a:pt x="125" y="120"/>
                  </a:cubicBezTo>
                  <a:cubicBezTo>
                    <a:pt x="124" y="117"/>
                    <a:pt x="124" y="113"/>
                    <a:pt x="130" y="109"/>
                  </a:cubicBezTo>
                  <a:cubicBezTo>
                    <a:pt x="131" y="108"/>
                    <a:pt x="132" y="108"/>
                    <a:pt x="133" y="107"/>
                  </a:cubicBezTo>
                  <a:cubicBezTo>
                    <a:pt x="135" y="106"/>
                    <a:pt x="136" y="106"/>
                    <a:pt x="136" y="102"/>
                  </a:cubicBezTo>
                  <a:cubicBezTo>
                    <a:pt x="136" y="100"/>
                    <a:pt x="135" y="99"/>
                    <a:pt x="134" y="98"/>
                  </a:cubicBezTo>
                  <a:cubicBezTo>
                    <a:pt x="133" y="97"/>
                    <a:pt x="133" y="96"/>
                    <a:pt x="133" y="94"/>
                  </a:cubicBezTo>
                  <a:cubicBezTo>
                    <a:pt x="134" y="92"/>
                    <a:pt x="135" y="91"/>
                    <a:pt x="136" y="89"/>
                  </a:cubicBezTo>
                  <a:cubicBezTo>
                    <a:pt x="138" y="88"/>
                    <a:pt x="138" y="87"/>
                    <a:pt x="138" y="86"/>
                  </a:cubicBezTo>
                  <a:cubicBezTo>
                    <a:pt x="138" y="85"/>
                    <a:pt x="139" y="83"/>
                    <a:pt x="139" y="81"/>
                  </a:cubicBezTo>
                  <a:cubicBezTo>
                    <a:pt x="139" y="79"/>
                    <a:pt x="140" y="75"/>
                    <a:pt x="140" y="74"/>
                  </a:cubicBezTo>
                  <a:cubicBezTo>
                    <a:pt x="139" y="74"/>
                    <a:pt x="139" y="74"/>
                    <a:pt x="138" y="74"/>
                  </a:cubicBezTo>
                  <a:cubicBezTo>
                    <a:pt x="136" y="74"/>
                    <a:pt x="134" y="73"/>
                    <a:pt x="133" y="72"/>
                  </a:cubicBezTo>
                  <a:cubicBezTo>
                    <a:pt x="132" y="71"/>
                    <a:pt x="132" y="69"/>
                    <a:pt x="134" y="67"/>
                  </a:cubicBezTo>
                  <a:cubicBezTo>
                    <a:pt x="135" y="65"/>
                    <a:pt x="135" y="65"/>
                    <a:pt x="133" y="62"/>
                  </a:cubicBezTo>
                  <a:cubicBezTo>
                    <a:pt x="132" y="61"/>
                    <a:pt x="131" y="61"/>
                    <a:pt x="130" y="59"/>
                  </a:cubicBezTo>
                  <a:cubicBezTo>
                    <a:pt x="127" y="55"/>
                    <a:pt x="129" y="44"/>
                    <a:pt x="129" y="43"/>
                  </a:cubicBezTo>
                  <a:cubicBezTo>
                    <a:pt x="129" y="42"/>
                    <a:pt x="129" y="42"/>
                    <a:pt x="129" y="42"/>
                  </a:cubicBezTo>
                  <a:cubicBezTo>
                    <a:pt x="129" y="42"/>
                    <a:pt x="129" y="42"/>
                    <a:pt x="129" y="42"/>
                  </a:cubicBezTo>
                  <a:cubicBezTo>
                    <a:pt x="129" y="42"/>
                    <a:pt x="129" y="42"/>
                    <a:pt x="129" y="42"/>
                  </a:cubicBezTo>
                  <a:cubicBezTo>
                    <a:pt x="130" y="42"/>
                    <a:pt x="130" y="42"/>
                    <a:pt x="130" y="42"/>
                  </a:cubicBezTo>
                  <a:cubicBezTo>
                    <a:pt x="133" y="40"/>
                    <a:pt x="133" y="40"/>
                    <a:pt x="133" y="40"/>
                  </a:cubicBezTo>
                  <a:cubicBezTo>
                    <a:pt x="134" y="40"/>
                    <a:pt x="134" y="40"/>
                    <a:pt x="134" y="40"/>
                  </a:cubicBezTo>
                  <a:cubicBezTo>
                    <a:pt x="137" y="40"/>
                    <a:pt x="139" y="44"/>
                    <a:pt x="142" y="47"/>
                  </a:cubicBezTo>
                  <a:cubicBezTo>
                    <a:pt x="144" y="50"/>
                    <a:pt x="146" y="53"/>
                    <a:pt x="148" y="54"/>
                  </a:cubicBezTo>
                  <a:cubicBezTo>
                    <a:pt x="149" y="55"/>
                    <a:pt x="149" y="55"/>
                    <a:pt x="150" y="55"/>
                  </a:cubicBezTo>
                  <a:cubicBezTo>
                    <a:pt x="151" y="55"/>
                    <a:pt x="151" y="55"/>
                    <a:pt x="152" y="54"/>
                  </a:cubicBezTo>
                  <a:cubicBezTo>
                    <a:pt x="153" y="52"/>
                    <a:pt x="154" y="49"/>
                    <a:pt x="153" y="46"/>
                  </a:cubicBezTo>
                  <a:cubicBezTo>
                    <a:pt x="152" y="43"/>
                    <a:pt x="152" y="39"/>
                    <a:pt x="154" y="37"/>
                  </a:cubicBezTo>
                  <a:cubicBezTo>
                    <a:pt x="155" y="35"/>
                    <a:pt x="157" y="34"/>
                    <a:pt x="159" y="34"/>
                  </a:cubicBezTo>
                  <a:cubicBezTo>
                    <a:pt x="160" y="34"/>
                    <a:pt x="160" y="34"/>
                    <a:pt x="161" y="34"/>
                  </a:cubicBezTo>
                  <a:cubicBezTo>
                    <a:pt x="165" y="34"/>
                    <a:pt x="165" y="37"/>
                    <a:pt x="166" y="44"/>
                  </a:cubicBezTo>
                  <a:cubicBezTo>
                    <a:pt x="167" y="46"/>
                    <a:pt x="167" y="48"/>
                    <a:pt x="167" y="50"/>
                  </a:cubicBezTo>
                  <a:cubicBezTo>
                    <a:pt x="168" y="54"/>
                    <a:pt x="170" y="56"/>
                    <a:pt x="174" y="56"/>
                  </a:cubicBezTo>
                  <a:cubicBezTo>
                    <a:pt x="178" y="56"/>
                    <a:pt x="183" y="54"/>
                    <a:pt x="183" y="54"/>
                  </a:cubicBezTo>
                  <a:cubicBezTo>
                    <a:pt x="184" y="53"/>
                    <a:pt x="184" y="53"/>
                    <a:pt x="184" y="53"/>
                  </a:cubicBezTo>
                  <a:cubicBezTo>
                    <a:pt x="184" y="54"/>
                    <a:pt x="184" y="54"/>
                    <a:pt x="184" y="54"/>
                  </a:cubicBezTo>
                  <a:cubicBezTo>
                    <a:pt x="185" y="57"/>
                    <a:pt x="185" y="58"/>
                    <a:pt x="191" y="58"/>
                  </a:cubicBezTo>
                  <a:cubicBezTo>
                    <a:pt x="194" y="58"/>
                    <a:pt x="195" y="60"/>
                    <a:pt x="195" y="61"/>
                  </a:cubicBezTo>
                  <a:cubicBezTo>
                    <a:pt x="195" y="63"/>
                    <a:pt x="192" y="66"/>
                    <a:pt x="189" y="67"/>
                  </a:cubicBezTo>
                  <a:cubicBezTo>
                    <a:pt x="188" y="67"/>
                    <a:pt x="188" y="67"/>
                    <a:pt x="188" y="67"/>
                  </a:cubicBezTo>
                  <a:cubicBezTo>
                    <a:pt x="186" y="67"/>
                    <a:pt x="186" y="67"/>
                    <a:pt x="186" y="72"/>
                  </a:cubicBezTo>
                  <a:cubicBezTo>
                    <a:pt x="185" y="76"/>
                    <a:pt x="185" y="76"/>
                    <a:pt x="185" y="76"/>
                  </a:cubicBezTo>
                  <a:cubicBezTo>
                    <a:pt x="185" y="78"/>
                    <a:pt x="186" y="78"/>
                    <a:pt x="186" y="79"/>
                  </a:cubicBezTo>
                  <a:cubicBezTo>
                    <a:pt x="186" y="79"/>
                    <a:pt x="186" y="79"/>
                    <a:pt x="186" y="79"/>
                  </a:cubicBezTo>
                  <a:cubicBezTo>
                    <a:pt x="188" y="79"/>
                    <a:pt x="191" y="76"/>
                    <a:pt x="192" y="74"/>
                  </a:cubicBezTo>
                  <a:cubicBezTo>
                    <a:pt x="194" y="73"/>
                    <a:pt x="195" y="72"/>
                    <a:pt x="196" y="71"/>
                  </a:cubicBezTo>
                  <a:cubicBezTo>
                    <a:pt x="197" y="71"/>
                    <a:pt x="197" y="70"/>
                    <a:pt x="197" y="68"/>
                  </a:cubicBezTo>
                  <a:cubicBezTo>
                    <a:pt x="198" y="67"/>
                    <a:pt x="198" y="66"/>
                    <a:pt x="198" y="64"/>
                  </a:cubicBezTo>
                  <a:cubicBezTo>
                    <a:pt x="199" y="61"/>
                    <a:pt x="200" y="58"/>
                    <a:pt x="203" y="58"/>
                  </a:cubicBezTo>
                  <a:cubicBezTo>
                    <a:pt x="204" y="58"/>
                    <a:pt x="206" y="59"/>
                    <a:pt x="207" y="60"/>
                  </a:cubicBezTo>
                  <a:cubicBezTo>
                    <a:pt x="209" y="61"/>
                    <a:pt x="209" y="61"/>
                    <a:pt x="210" y="61"/>
                  </a:cubicBezTo>
                  <a:cubicBezTo>
                    <a:pt x="210" y="61"/>
                    <a:pt x="211" y="60"/>
                    <a:pt x="212" y="58"/>
                  </a:cubicBezTo>
                  <a:cubicBezTo>
                    <a:pt x="212" y="57"/>
                    <a:pt x="212" y="56"/>
                    <a:pt x="213" y="56"/>
                  </a:cubicBezTo>
                  <a:cubicBezTo>
                    <a:pt x="213" y="55"/>
                    <a:pt x="214" y="54"/>
                    <a:pt x="216" y="54"/>
                  </a:cubicBezTo>
                  <a:cubicBezTo>
                    <a:pt x="217" y="54"/>
                    <a:pt x="219" y="54"/>
                    <a:pt x="220" y="55"/>
                  </a:cubicBezTo>
                  <a:cubicBezTo>
                    <a:pt x="216" y="49"/>
                    <a:pt x="216" y="49"/>
                    <a:pt x="216" y="49"/>
                  </a:cubicBezTo>
                  <a:cubicBezTo>
                    <a:pt x="220" y="46"/>
                    <a:pt x="220" y="46"/>
                    <a:pt x="220" y="46"/>
                  </a:cubicBezTo>
                  <a:cubicBezTo>
                    <a:pt x="220" y="46"/>
                    <a:pt x="220" y="46"/>
                    <a:pt x="220" y="46"/>
                  </a:cubicBezTo>
                  <a:cubicBezTo>
                    <a:pt x="220" y="45"/>
                    <a:pt x="220" y="45"/>
                    <a:pt x="220" y="45"/>
                  </a:cubicBezTo>
                  <a:cubicBezTo>
                    <a:pt x="222" y="44"/>
                    <a:pt x="222" y="44"/>
                    <a:pt x="222" y="44"/>
                  </a:cubicBezTo>
                  <a:cubicBezTo>
                    <a:pt x="222" y="45"/>
                    <a:pt x="222" y="45"/>
                    <a:pt x="222" y="45"/>
                  </a:cubicBezTo>
                  <a:cubicBezTo>
                    <a:pt x="222" y="44"/>
                    <a:pt x="223" y="44"/>
                    <a:pt x="224" y="44"/>
                  </a:cubicBezTo>
                  <a:cubicBezTo>
                    <a:pt x="225" y="44"/>
                    <a:pt x="226" y="45"/>
                    <a:pt x="228" y="45"/>
                  </a:cubicBezTo>
                  <a:cubicBezTo>
                    <a:pt x="229" y="45"/>
                    <a:pt x="230" y="45"/>
                    <a:pt x="231" y="45"/>
                  </a:cubicBezTo>
                  <a:cubicBezTo>
                    <a:pt x="232" y="45"/>
                    <a:pt x="233" y="45"/>
                    <a:pt x="234" y="45"/>
                  </a:cubicBezTo>
                  <a:cubicBezTo>
                    <a:pt x="235" y="44"/>
                    <a:pt x="236" y="44"/>
                    <a:pt x="237" y="44"/>
                  </a:cubicBezTo>
                  <a:cubicBezTo>
                    <a:pt x="240" y="42"/>
                    <a:pt x="241" y="42"/>
                    <a:pt x="241" y="37"/>
                  </a:cubicBezTo>
                  <a:cubicBezTo>
                    <a:pt x="241" y="30"/>
                    <a:pt x="247" y="30"/>
                    <a:pt x="253" y="30"/>
                  </a:cubicBezTo>
                  <a:cubicBezTo>
                    <a:pt x="254" y="29"/>
                    <a:pt x="255" y="29"/>
                    <a:pt x="256" y="29"/>
                  </a:cubicBezTo>
                  <a:cubicBezTo>
                    <a:pt x="260" y="29"/>
                    <a:pt x="260" y="28"/>
                    <a:pt x="260" y="27"/>
                  </a:cubicBezTo>
                  <a:cubicBezTo>
                    <a:pt x="260" y="26"/>
                    <a:pt x="260" y="25"/>
                    <a:pt x="260" y="24"/>
                  </a:cubicBezTo>
                  <a:cubicBezTo>
                    <a:pt x="261" y="23"/>
                    <a:pt x="262" y="19"/>
                    <a:pt x="259" y="16"/>
                  </a:cubicBezTo>
                  <a:cubicBezTo>
                    <a:pt x="258" y="15"/>
                    <a:pt x="257" y="15"/>
                    <a:pt x="256" y="15"/>
                  </a:cubicBezTo>
                  <a:cubicBezTo>
                    <a:pt x="256" y="15"/>
                    <a:pt x="255" y="15"/>
                    <a:pt x="254" y="15"/>
                  </a:cubicBezTo>
                  <a:cubicBezTo>
                    <a:pt x="254" y="15"/>
                    <a:pt x="253" y="15"/>
                    <a:pt x="252" y="15"/>
                  </a:cubicBezTo>
                  <a:cubicBezTo>
                    <a:pt x="252" y="15"/>
                    <a:pt x="251" y="15"/>
                    <a:pt x="251" y="15"/>
                  </a:cubicBezTo>
                  <a:cubicBezTo>
                    <a:pt x="246" y="14"/>
                    <a:pt x="246" y="12"/>
                    <a:pt x="246" y="12"/>
                  </a:cubicBezTo>
                  <a:cubicBezTo>
                    <a:pt x="246" y="12"/>
                    <a:pt x="248" y="7"/>
                    <a:pt x="251" y="5"/>
                  </a:cubicBezTo>
                  <a:cubicBezTo>
                    <a:pt x="254" y="3"/>
                    <a:pt x="257" y="2"/>
                    <a:pt x="261" y="1"/>
                  </a:cubicBezTo>
                  <a:cubicBezTo>
                    <a:pt x="261" y="1"/>
                    <a:pt x="262" y="1"/>
                    <a:pt x="262" y="1"/>
                  </a:cubicBezTo>
                  <a:cubicBezTo>
                    <a:pt x="264" y="1"/>
                    <a:pt x="265" y="2"/>
                    <a:pt x="265" y="3"/>
                  </a:cubicBezTo>
                  <a:cubicBezTo>
                    <a:pt x="266" y="4"/>
                    <a:pt x="266" y="4"/>
                    <a:pt x="266" y="4"/>
                  </a:cubicBezTo>
                  <a:cubicBezTo>
                    <a:pt x="267" y="4"/>
                    <a:pt x="267" y="4"/>
                    <a:pt x="267" y="4"/>
                  </a:cubicBezTo>
                  <a:cubicBezTo>
                    <a:pt x="268" y="3"/>
                    <a:pt x="269" y="2"/>
                    <a:pt x="269" y="2"/>
                  </a:cubicBezTo>
                  <a:cubicBezTo>
                    <a:pt x="270" y="1"/>
                    <a:pt x="270" y="1"/>
                    <a:pt x="272" y="1"/>
                  </a:cubicBezTo>
                  <a:cubicBezTo>
                    <a:pt x="272" y="1"/>
                    <a:pt x="272" y="1"/>
                    <a:pt x="273" y="1"/>
                  </a:cubicBezTo>
                  <a:cubicBezTo>
                    <a:pt x="274" y="1"/>
                    <a:pt x="275" y="2"/>
                    <a:pt x="275" y="4"/>
                  </a:cubicBezTo>
                  <a:cubicBezTo>
                    <a:pt x="276" y="4"/>
                    <a:pt x="276" y="5"/>
                    <a:pt x="277" y="6"/>
                  </a:cubicBezTo>
                  <a:cubicBezTo>
                    <a:pt x="277" y="6"/>
                    <a:pt x="277" y="6"/>
                    <a:pt x="278" y="6"/>
                  </a:cubicBezTo>
                  <a:cubicBezTo>
                    <a:pt x="278" y="6"/>
                    <a:pt x="280" y="5"/>
                    <a:pt x="281" y="4"/>
                  </a:cubicBezTo>
                  <a:cubicBezTo>
                    <a:pt x="282" y="4"/>
                    <a:pt x="283" y="3"/>
                    <a:pt x="284" y="2"/>
                  </a:cubicBezTo>
                  <a:cubicBezTo>
                    <a:pt x="285" y="2"/>
                    <a:pt x="285" y="2"/>
                    <a:pt x="285" y="2"/>
                  </a:cubicBezTo>
                  <a:cubicBezTo>
                    <a:pt x="287" y="0"/>
                    <a:pt x="288" y="0"/>
                    <a:pt x="289" y="0"/>
                  </a:cubicBezTo>
                  <a:cubicBezTo>
                    <a:pt x="290" y="0"/>
                    <a:pt x="290" y="0"/>
                    <a:pt x="291" y="0"/>
                  </a:cubicBezTo>
                  <a:cubicBezTo>
                    <a:pt x="293" y="1"/>
                    <a:pt x="293" y="6"/>
                    <a:pt x="292" y="14"/>
                  </a:cubicBezTo>
                  <a:cubicBezTo>
                    <a:pt x="291" y="20"/>
                    <a:pt x="292" y="21"/>
                    <a:pt x="292" y="21"/>
                  </a:cubicBezTo>
                  <a:cubicBezTo>
                    <a:pt x="292" y="21"/>
                    <a:pt x="292" y="21"/>
                    <a:pt x="293" y="20"/>
                  </a:cubicBezTo>
                  <a:cubicBezTo>
                    <a:pt x="294" y="19"/>
                    <a:pt x="294" y="18"/>
                    <a:pt x="295" y="17"/>
                  </a:cubicBezTo>
                  <a:cubicBezTo>
                    <a:pt x="296" y="16"/>
                    <a:pt x="296" y="15"/>
                    <a:pt x="297" y="15"/>
                  </a:cubicBezTo>
                  <a:cubicBezTo>
                    <a:pt x="298" y="15"/>
                    <a:pt x="299" y="16"/>
                    <a:pt x="302" y="18"/>
                  </a:cubicBezTo>
                  <a:cubicBezTo>
                    <a:pt x="302" y="19"/>
                    <a:pt x="303" y="20"/>
                    <a:pt x="304" y="20"/>
                  </a:cubicBezTo>
                  <a:cubicBezTo>
                    <a:pt x="305" y="20"/>
                    <a:pt x="306" y="18"/>
                    <a:pt x="307" y="17"/>
                  </a:cubicBezTo>
                  <a:cubicBezTo>
                    <a:pt x="308" y="16"/>
                    <a:pt x="309" y="14"/>
                    <a:pt x="311" y="13"/>
                  </a:cubicBezTo>
                  <a:cubicBezTo>
                    <a:pt x="311" y="13"/>
                    <a:pt x="312" y="13"/>
                    <a:pt x="312" y="13"/>
                  </a:cubicBezTo>
                  <a:cubicBezTo>
                    <a:pt x="313" y="13"/>
                    <a:pt x="315" y="14"/>
                    <a:pt x="316" y="15"/>
                  </a:cubicBezTo>
                  <a:cubicBezTo>
                    <a:pt x="317" y="17"/>
                    <a:pt x="318" y="22"/>
                    <a:pt x="318" y="24"/>
                  </a:cubicBezTo>
                  <a:cubicBezTo>
                    <a:pt x="317" y="26"/>
                    <a:pt x="318" y="28"/>
                    <a:pt x="321" y="29"/>
                  </a:cubicBezTo>
                  <a:cubicBezTo>
                    <a:pt x="321" y="30"/>
                    <a:pt x="321" y="30"/>
                    <a:pt x="322" y="30"/>
                  </a:cubicBezTo>
                  <a:cubicBezTo>
                    <a:pt x="322" y="30"/>
                    <a:pt x="323" y="30"/>
                    <a:pt x="323" y="31"/>
                  </a:cubicBezTo>
                  <a:cubicBezTo>
                    <a:pt x="324" y="32"/>
                    <a:pt x="323" y="32"/>
                    <a:pt x="322" y="35"/>
                  </a:cubicBezTo>
                  <a:cubicBezTo>
                    <a:pt x="322" y="37"/>
                    <a:pt x="321" y="39"/>
                    <a:pt x="320" y="42"/>
                  </a:cubicBezTo>
                  <a:cubicBezTo>
                    <a:pt x="319" y="46"/>
                    <a:pt x="319" y="47"/>
                    <a:pt x="319" y="47"/>
                  </a:cubicBezTo>
                  <a:cubicBezTo>
                    <a:pt x="320" y="47"/>
                    <a:pt x="322" y="44"/>
                    <a:pt x="324" y="42"/>
                  </a:cubicBezTo>
                  <a:cubicBezTo>
                    <a:pt x="324" y="41"/>
                    <a:pt x="325" y="40"/>
                    <a:pt x="325" y="40"/>
                  </a:cubicBezTo>
                  <a:cubicBezTo>
                    <a:pt x="329" y="40"/>
                    <a:pt x="330" y="50"/>
                    <a:pt x="330" y="53"/>
                  </a:cubicBezTo>
                  <a:cubicBezTo>
                    <a:pt x="330" y="56"/>
                    <a:pt x="331" y="57"/>
                    <a:pt x="331" y="59"/>
                  </a:cubicBezTo>
                  <a:cubicBezTo>
                    <a:pt x="332" y="60"/>
                    <a:pt x="334" y="61"/>
                    <a:pt x="336" y="61"/>
                  </a:cubicBezTo>
                  <a:cubicBezTo>
                    <a:pt x="336" y="61"/>
                    <a:pt x="337" y="61"/>
                    <a:pt x="338" y="61"/>
                  </a:cubicBezTo>
                  <a:cubicBezTo>
                    <a:pt x="342" y="60"/>
                    <a:pt x="342" y="59"/>
                    <a:pt x="343" y="57"/>
                  </a:cubicBezTo>
                  <a:cubicBezTo>
                    <a:pt x="343" y="56"/>
                    <a:pt x="343" y="55"/>
                    <a:pt x="344" y="54"/>
                  </a:cubicBezTo>
                  <a:cubicBezTo>
                    <a:pt x="345" y="51"/>
                    <a:pt x="347" y="50"/>
                    <a:pt x="349" y="50"/>
                  </a:cubicBezTo>
                  <a:cubicBezTo>
                    <a:pt x="350" y="50"/>
                    <a:pt x="352" y="50"/>
                    <a:pt x="353" y="54"/>
                  </a:cubicBezTo>
                  <a:cubicBezTo>
                    <a:pt x="353" y="56"/>
                    <a:pt x="353" y="57"/>
                    <a:pt x="354" y="59"/>
                  </a:cubicBezTo>
                  <a:cubicBezTo>
                    <a:pt x="355" y="61"/>
                    <a:pt x="355" y="62"/>
                    <a:pt x="355" y="65"/>
                  </a:cubicBezTo>
                  <a:cubicBezTo>
                    <a:pt x="354" y="69"/>
                    <a:pt x="355" y="70"/>
                    <a:pt x="358" y="71"/>
                  </a:cubicBezTo>
                  <a:cubicBezTo>
                    <a:pt x="358" y="71"/>
                    <a:pt x="358" y="71"/>
                    <a:pt x="358" y="71"/>
                  </a:cubicBezTo>
                  <a:cubicBezTo>
                    <a:pt x="362" y="73"/>
                    <a:pt x="362" y="80"/>
                    <a:pt x="362" y="81"/>
                  </a:cubicBezTo>
                  <a:cubicBezTo>
                    <a:pt x="363" y="82"/>
                    <a:pt x="363" y="82"/>
                    <a:pt x="363" y="82"/>
                  </a:cubicBezTo>
                  <a:cubicBezTo>
                    <a:pt x="361" y="82"/>
                    <a:pt x="361" y="82"/>
                    <a:pt x="361" y="82"/>
                  </a:cubicBezTo>
                  <a:cubicBezTo>
                    <a:pt x="361" y="82"/>
                    <a:pt x="361" y="82"/>
                    <a:pt x="361" y="82"/>
                  </a:cubicBezTo>
                  <a:cubicBezTo>
                    <a:pt x="360" y="82"/>
                    <a:pt x="357" y="82"/>
                    <a:pt x="356" y="85"/>
                  </a:cubicBezTo>
                  <a:cubicBezTo>
                    <a:pt x="354" y="89"/>
                    <a:pt x="357" y="96"/>
                    <a:pt x="359" y="99"/>
                  </a:cubicBezTo>
                  <a:cubicBezTo>
                    <a:pt x="361" y="101"/>
                    <a:pt x="360" y="103"/>
                    <a:pt x="360" y="106"/>
                  </a:cubicBezTo>
                  <a:cubicBezTo>
                    <a:pt x="359" y="108"/>
                    <a:pt x="358" y="111"/>
                    <a:pt x="358" y="113"/>
                  </a:cubicBezTo>
                  <a:cubicBezTo>
                    <a:pt x="358" y="119"/>
                    <a:pt x="366" y="126"/>
                    <a:pt x="371" y="128"/>
                  </a:cubicBezTo>
                  <a:cubicBezTo>
                    <a:pt x="374" y="129"/>
                    <a:pt x="375" y="130"/>
                    <a:pt x="375" y="132"/>
                  </a:cubicBezTo>
                  <a:cubicBezTo>
                    <a:pt x="376" y="133"/>
                    <a:pt x="375" y="135"/>
                    <a:pt x="373" y="136"/>
                  </a:cubicBezTo>
                  <a:cubicBezTo>
                    <a:pt x="369" y="139"/>
                    <a:pt x="369" y="140"/>
                    <a:pt x="370" y="141"/>
                  </a:cubicBezTo>
                  <a:cubicBezTo>
                    <a:pt x="370" y="142"/>
                    <a:pt x="371" y="142"/>
                    <a:pt x="372" y="142"/>
                  </a:cubicBezTo>
                  <a:cubicBezTo>
                    <a:pt x="373" y="143"/>
                    <a:pt x="375" y="144"/>
                    <a:pt x="376" y="146"/>
                  </a:cubicBezTo>
                  <a:cubicBezTo>
                    <a:pt x="376" y="147"/>
                    <a:pt x="376" y="147"/>
                    <a:pt x="376" y="148"/>
                  </a:cubicBezTo>
                  <a:cubicBezTo>
                    <a:pt x="376" y="150"/>
                    <a:pt x="376" y="151"/>
                    <a:pt x="378" y="152"/>
                  </a:cubicBezTo>
                  <a:cubicBezTo>
                    <a:pt x="384" y="153"/>
                    <a:pt x="388" y="156"/>
                    <a:pt x="396" y="163"/>
                  </a:cubicBezTo>
                  <a:cubicBezTo>
                    <a:pt x="403" y="171"/>
                    <a:pt x="404" y="185"/>
                    <a:pt x="403" y="188"/>
                  </a:cubicBezTo>
                  <a:cubicBezTo>
                    <a:pt x="403" y="190"/>
                    <a:pt x="401" y="190"/>
                    <a:pt x="401" y="191"/>
                  </a:cubicBezTo>
                  <a:cubicBezTo>
                    <a:pt x="401" y="191"/>
                    <a:pt x="401" y="191"/>
                    <a:pt x="401" y="191"/>
                  </a:cubicBezTo>
                  <a:cubicBezTo>
                    <a:pt x="403" y="194"/>
                    <a:pt x="403" y="198"/>
                    <a:pt x="401" y="201"/>
                  </a:cubicBezTo>
                  <a:cubicBezTo>
                    <a:pt x="398" y="205"/>
                    <a:pt x="398" y="210"/>
                    <a:pt x="400" y="214"/>
                  </a:cubicBezTo>
                  <a:cubicBezTo>
                    <a:pt x="401" y="215"/>
                    <a:pt x="402" y="215"/>
                    <a:pt x="403" y="216"/>
                  </a:cubicBezTo>
                  <a:cubicBezTo>
                    <a:pt x="404" y="216"/>
                    <a:pt x="406" y="216"/>
                    <a:pt x="408" y="219"/>
                  </a:cubicBezTo>
                  <a:cubicBezTo>
                    <a:pt x="409" y="222"/>
                    <a:pt x="409" y="224"/>
                    <a:pt x="408" y="226"/>
                  </a:cubicBezTo>
                  <a:cubicBezTo>
                    <a:pt x="407" y="228"/>
                    <a:pt x="405" y="229"/>
                    <a:pt x="403" y="229"/>
                  </a:cubicBezTo>
                  <a:cubicBezTo>
                    <a:pt x="403" y="229"/>
                    <a:pt x="402" y="229"/>
                    <a:pt x="402" y="229"/>
                  </a:cubicBezTo>
                  <a:cubicBezTo>
                    <a:pt x="401" y="229"/>
                    <a:pt x="401" y="229"/>
                    <a:pt x="400" y="229"/>
                  </a:cubicBezTo>
                  <a:cubicBezTo>
                    <a:pt x="398" y="229"/>
                    <a:pt x="396" y="229"/>
                    <a:pt x="396" y="230"/>
                  </a:cubicBezTo>
                  <a:cubicBezTo>
                    <a:pt x="395" y="231"/>
                    <a:pt x="395" y="231"/>
                    <a:pt x="394" y="231"/>
                  </a:cubicBezTo>
                  <a:cubicBezTo>
                    <a:pt x="393" y="231"/>
                    <a:pt x="392" y="230"/>
                    <a:pt x="391" y="229"/>
                  </a:cubicBezTo>
                  <a:cubicBezTo>
                    <a:pt x="389" y="227"/>
                    <a:pt x="387" y="225"/>
                    <a:pt x="384" y="225"/>
                  </a:cubicBezTo>
                  <a:cubicBezTo>
                    <a:pt x="382" y="224"/>
                    <a:pt x="381" y="224"/>
                    <a:pt x="380" y="224"/>
                  </a:cubicBezTo>
                  <a:cubicBezTo>
                    <a:pt x="379" y="224"/>
                    <a:pt x="378" y="225"/>
                    <a:pt x="377" y="229"/>
                  </a:cubicBezTo>
                  <a:cubicBezTo>
                    <a:pt x="376" y="233"/>
                    <a:pt x="383" y="238"/>
                    <a:pt x="386" y="239"/>
                  </a:cubicBezTo>
                  <a:cubicBezTo>
                    <a:pt x="386" y="241"/>
                    <a:pt x="386" y="241"/>
                    <a:pt x="386" y="241"/>
                  </a:cubicBezTo>
                  <a:cubicBezTo>
                    <a:pt x="385" y="241"/>
                    <a:pt x="385" y="241"/>
                    <a:pt x="384" y="241"/>
                  </a:cubicBezTo>
                  <a:cubicBezTo>
                    <a:pt x="383" y="241"/>
                    <a:pt x="383" y="241"/>
                    <a:pt x="382" y="241"/>
                  </a:cubicBezTo>
                  <a:cubicBezTo>
                    <a:pt x="382" y="241"/>
                    <a:pt x="382" y="242"/>
                    <a:pt x="384" y="245"/>
                  </a:cubicBezTo>
                  <a:cubicBezTo>
                    <a:pt x="388" y="248"/>
                    <a:pt x="387" y="255"/>
                    <a:pt x="385" y="259"/>
                  </a:cubicBezTo>
                  <a:cubicBezTo>
                    <a:pt x="384" y="260"/>
                    <a:pt x="383" y="261"/>
                    <a:pt x="382" y="261"/>
                  </a:cubicBezTo>
                  <a:cubicBezTo>
                    <a:pt x="382" y="261"/>
                    <a:pt x="381" y="261"/>
                    <a:pt x="381" y="261"/>
                  </a:cubicBezTo>
                  <a:cubicBezTo>
                    <a:pt x="380" y="260"/>
                    <a:pt x="379" y="259"/>
                    <a:pt x="378" y="259"/>
                  </a:cubicBezTo>
                  <a:cubicBezTo>
                    <a:pt x="377" y="259"/>
                    <a:pt x="376" y="260"/>
                    <a:pt x="376" y="260"/>
                  </a:cubicBezTo>
                  <a:cubicBezTo>
                    <a:pt x="376" y="261"/>
                    <a:pt x="377" y="262"/>
                    <a:pt x="378" y="263"/>
                  </a:cubicBezTo>
                  <a:cubicBezTo>
                    <a:pt x="378" y="263"/>
                    <a:pt x="379" y="264"/>
                    <a:pt x="379" y="265"/>
                  </a:cubicBezTo>
                  <a:cubicBezTo>
                    <a:pt x="378" y="266"/>
                    <a:pt x="377" y="266"/>
                    <a:pt x="377" y="266"/>
                  </a:cubicBezTo>
                  <a:cubicBezTo>
                    <a:pt x="375" y="266"/>
                    <a:pt x="371" y="268"/>
                    <a:pt x="367" y="271"/>
                  </a:cubicBezTo>
                  <a:cubicBezTo>
                    <a:pt x="366" y="272"/>
                    <a:pt x="364" y="273"/>
                    <a:pt x="363" y="273"/>
                  </a:cubicBezTo>
                  <a:cubicBezTo>
                    <a:pt x="361" y="273"/>
                    <a:pt x="360" y="272"/>
                    <a:pt x="359" y="271"/>
                  </a:cubicBezTo>
                  <a:cubicBezTo>
                    <a:pt x="358" y="270"/>
                    <a:pt x="358" y="270"/>
                    <a:pt x="357" y="269"/>
                  </a:cubicBezTo>
                  <a:cubicBezTo>
                    <a:pt x="357" y="269"/>
                    <a:pt x="357" y="269"/>
                    <a:pt x="357" y="269"/>
                  </a:cubicBezTo>
                  <a:cubicBezTo>
                    <a:pt x="354" y="269"/>
                    <a:pt x="349" y="275"/>
                    <a:pt x="346" y="283"/>
                  </a:cubicBezTo>
                  <a:cubicBezTo>
                    <a:pt x="344" y="286"/>
                    <a:pt x="342" y="288"/>
                    <a:pt x="341" y="289"/>
                  </a:cubicBezTo>
                  <a:cubicBezTo>
                    <a:pt x="340" y="290"/>
                    <a:pt x="340" y="290"/>
                    <a:pt x="340" y="290"/>
                  </a:cubicBezTo>
                  <a:cubicBezTo>
                    <a:pt x="340" y="290"/>
                    <a:pt x="340" y="290"/>
                    <a:pt x="340" y="290"/>
                  </a:cubicBezTo>
                  <a:cubicBezTo>
                    <a:pt x="340" y="290"/>
                    <a:pt x="340" y="291"/>
                    <a:pt x="341" y="291"/>
                  </a:cubicBezTo>
                  <a:cubicBezTo>
                    <a:pt x="345" y="294"/>
                    <a:pt x="354" y="307"/>
                    <a:pt x="354" y="308"/>
                  </a:cubicBezTo>
                  <a:cubicBezTo>
                    <a:pt x="354" y="308"/>
                    <a:pt x="354" y="308"/>
                    <a:pt x="354" y="308"/>
                  </a:cubicBezTo>
                  <a:cubicBezTo>
                    <a:pt x="354" y="308"/>
                    <a:pt x="354" y="308"/>
                    <a:pt x="354" y="308"/>
                  </a:cubicBezTo>
                  <a:cubicBezTo>
                    <a:pt x="354" y="308"/>
                    <a:pt x="353" y="311"/>
                    <a:pt x="354" y="321"/>
                  </a:cubicBezTo>
                  <a:cubicBezTo>
                    <a:pt x="354" y="326"/>
                    <a:pt x="358" y="332"/>
                    <a:pt x="360" y="338"/>
                  </a:cubicBezTo>
                  <a:cubicBezTo>
                    <a:pt x="363" y="343"/>
                    <a:pt x="365" y="348"/>
                    <a:pt x="365" y="351"/>
                  </a:cubicBezTo>
                  <a:cubicBezTo>
                    <a:pt x="365" y="357"/>
                    <a:pt x="361" y="368"/>
                    <a:pt x="356" y="372"/>
                  </a:cubicBezTo>
                  <a:cubicBezTo>
                    <a:pt x="355" y="373"/>
                    <a:pt x="355" y="373"/>
                    <a:pt x="357" y="376"/>
                  </a:cubicBezTo>
                  <a:cubicBezTo>
                    <a:pt x="358" y="378"/>
                    <a:pt x="360" y="380"/>
                    <a:pt x="359" y="384"/>
                  </a:cubicBezTo>
                  <a:cubicBezTo>
                    <a:pt x="359" y="386"/>
                    <a:pt x="358" y="387"/>
                    <a:pt x="358" y="387"/>
                  </a:cubicBezTo>
                  <a:cubicBezTo>
                    <a:pt x="356" y="392"/>
                    <a:pt x="356" y="393"/>
                    <a:pt x="361" y="397"/>
                  </a:cubicBezTo>
                  <a:cubicBezTo>
                    <a:pt x="363" y="400"/>
                    <a:pt x="364" y="401"/>
                    <a:pt x="364" y="402"/>
                  </a:cubicBezTo>
                  <a:cubicBezTo>
                    <a:pt x="364" y="404"/>
                    <a:pt x="362" y="404"/>
                    <a:pt x="361" y="405"/>
                  </a:cubicBezTo>
                  <a:cubicBezTo>
                    <a:pt x="360" y="405"/>
                    <a:pt x="359" y="406"/>
                    <a:pt x="358" y="406"/>
                  </a:cubicBezTo>
                  <a:cubicBezTo>
                    <a:pt x="356" y="408"/>
                    <a:pt x="356" y="409"/>
                    <a:pt x="359" y="413"/>
                  </a:cubicBezTo>
                  <a:cubicBezTo>
                    <a:pt x="360" y="415"/>
                    <a:pt x="361" y="417"/>
                    <a:pt x="362" y="420"/>
                  </a:cubicBezTo>
                  <a:cubicBezTo>
                    <a:pt x="365" y="426"/>
                    <a:pt x="362" y="431"/>
                    <a:pt x="361" y="433"/>
                  </a:cubicBezTo>
                  <a:cubicBezTo>
                    <a:pt x="360" y="435"/>
                    <a:pt x="358" y="436"/>
                    <a:pt x="357" y="436"/>
                  </a:cubicBezTo>
                  <a:cubicBezTo>
                    <a:pt x="356" y="436"/>
                    <a:pt x="355" y="435"/>
                    <a:pt x="355" y="435"/>
                  </a:cubicBezTo>
                  <a:cubicBezTo>
                    <a:pt x="354" y="433"/>
                    <a:pt x="352" y="431"/>
                    <a:pt x="350" y="431"/>
                  </a:cubicBezTo>
                  <a:cubicBezTo>
                    <a:pt x="348" y="431"/>
                    <a:pt x="347" y="432"/>
                    <a:pt x="346" y="433"/>
                  </a:cubicBezTo>
                  <a:cubicBezTo>
                    <a:pt x="343" y="435"/>
                    <a:pt x="340" y="437"/>
                    <a:pt x="336" y="437"/>
                  </a:cubicBezTo>
                  <a:cubicBezTo>
                    <a:pt x="334" y="437"/>
                    <a:pt x="332" y="437"/>
                    <a:pt x="330" y="436"/>
                  </a:cubicBezTo>
                  <a:cubicBezTo>
                    <a:pt x="328" y="435"/>
                    <a:pt x="327" y="435"/>
                    <a:pt x="326" y="435"/>
                  </a:cubicBezTo>
                  <a:cubicBezTo>
                    <a:pt x="323" y="435"/>
                    <a:pt x="321" y="437"/>
                    <a:pt x="319" y="439"/>
                  </a:cubicBezTo>
                  <a:cubicBezTo>
                    <a:pt x="319" y="440"/>
                    <a:pt x="319" y="440"/>
                    <a:pt x="319" y="440"/>
                  </a:cubicBezTo>
                  <a:cubicBezTo>
                    <a:pt x="316" y="443"/>
                    <a:pt x="311" y="446"/>
                    <a:pt x="307" y="447"/>
                  </a:cubicBezTo>
                  <a:cubicBezTo>
                    <a:pt x="305" y="447"/>
                    <a:pt x="305" y="447"/>
                    <a:pt x="305" y="447"/>
                  </a:cubicBezTo>
                  <a:cubicBezTo>
                    <a:pt x="301" y="448"/>
                    <a:pt x="295" y="449"/>
                    <a:pt x="293" y="451"/>
                  </a:cubicBezTo>
                  <a:cubicBezTo>
                    <a:pt x="292" y="452"/>
                    <a:pt x="292" y="452"/>
                    <a:pt x="292" y="452"/>
                  </a:cubicBezTo>
                  <a:cubicBezTo>
                    <a:pt x="292" y="453"/>
                    <a:pt x="294" y="453"/>
                    <a:pt x="295" y="454"/>
                  </a:cubicBezTo>
                  <a:cubicBezTo>
                    <a:pt x="296" y="455"/>
                    <a:pt x="297" y="455"/>
                    <a:pt x="298" y="456"/>
                  </a:cubicBezTo>
                  <a:cubicBezTo>
                    <a:pt x="301" y="458"/>
                    <a:pt x="306" y="458"/>
                    <a:pt x="309" y="459"/>
                  </a:cubicBezTo>
                  <a:cubicBezTo>
                    <a:pt x="310" y="459"/>
                    <a:pt x="310" y="459"/>
                    <a:pt x="310" y="459"/>
                  </a:cubicBezTo>
                  <a:cubicBezTo>
                    <a:pt x="310" y="460"/>
                    <a:pt x="310" y="460"/>
                    <a:pt x="310" y="460"/>
                  </a:cubicBezTo>
                  <a:cubicBezTo>
                    <a:pt x="310" y="461"/>
                    <a:pt x="311" y="464"/>
                    <a:pt x="309" y="465"/>
                  </a:cubicBezTo>
                  <a:cubicBezTo>
                    <a:pt x="309" y="466"/>
                    <a:pt x="308" y="467"/>
                    <a:pt x="306" y="467"/>
                  </a:cubicBezTo>
                  <a:cubicBezTo>
                    <a:pt x="304" y="467"/>
                    <a:pt x="301" y="466"/>
                    <a:pt x="300" y="465"/>
                  </a:cubicBezTo>
                  <a:cubicBezTo>
                    <a:pt x="294" y="469"/>
                    <a:pt x="294" y="469"/>
                    <a:pt x="294" y="469"/>
                  </a:cubicBezTo>
                  <a:cubicBezTo>
                    <a:pt x="293" y="468"/>
                    <a:pt x="293" y="468"/>
                    <a:pt x="293" y="468"/>
                  </a:cubicBezTo>
                  <a:cubicBezTo>
                    <a:pt x="293" y="468"/>
                    <a:pt x="290" y="465"/>
                    <a:pt x="287" y="465"/>
                  </a:cubicBezTo>
                  <a:cubicBezTo>
                    <a:pt x="287" y="465"/>
                    <a:pt x="286" y="465"/>
                    <a:pt x="285" y="466"/>
                  </a:cubicBezTo>
                  <a:cubicBezTo>
                    <a:pt x="282" y="468"/>
                    <a:pt x="278" y="470"/>
                    <a:pt x="274" y="47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3" name="Freeform 10"/>
            <p:cNvSpPr>
              <a:spLocks noEditPoints="1"/>
            </p:cNvSpPr>
            <p:nvPr/>
          </p:nvSpPr>
          <p:spPr bwMode="auto">
            <a:xfrm>
              <a:off x="5386935" y="4447070"/>
              <a:ext cx="861027" cy="988456"/>
            </a:xfrm>
            <a:custGeom>
              <a:avLst/>
              <a:gdLst>
                <a:gd name="T0" fmla="*/ 312 w 411"/>
                <a:gd name="T1" fmla="*/ 15 h 472"/>
                <a:gd name="T2" fmla="*/ 337 w 411"/>
                <a:gd name="T3" fmla="*/ 63 h 472"/>
                <a:gd name="T4" fmla="*/ 356 w 411"/>
                <a:gd name="T5" fmla="*/ 86 h 472"/>
                <a:gd name="T6" fmla="*/ 404 w 411"/>
                <a:gd name="T7" fmla="*/ 189 h 472"/>
                <a:gd name="T8" fmla="*/ 385 w 411"/>
                <a:gd name="T9" fmla="*/ 225 h 472"/>
                <a:gd name="T10" fmla="*/ 376 w 411"/>
                <a:gd name="T11" fmla="*/ 261 h 472"/>
                <a:gd name="T12" fmla="*/ 354 w 411"/>
                <a:gd name="T13" fmla="*/ 322 h 472"/>
                <a:gd name="T14" fmla="*/ 351 w 411"/>
                <a:gd name="T15" fmla="*/ 432 h 472"/>
                <a:gd name="T16" fmla="*/ 310 w 411"/>
                <a:gd name="T17" fmla="*/ 461 h 472"/>
                <a:gd name="T18" fmla="*/ 261 w 411"/>
                <a:gd name="T19" fmla="*/ 452 h 472"/>
                <a:gd name="T20" fmla="*/ 179 w 411"/>
                <a:gd name="T21" fmla="*/ 428 h 472"/>
                <a:gd name="T22" fmla="*/ 156 w 411"/>
                <a:gd name="T23" fmla="*/ 414 h 472"/>
                <a:gd name="T24" fmla="*/ 153 w 411"/>
                <a:gd name="T25" fmla="*/ 434 h 472"/>
                <a:gd name="T26" fmla="*/ 85 w 411"/>
                <a:gd name="T27" fmla="*/ 454 h 472"/>
                <a:gd name="T28" fmla="*/ 21 w 411"/>
                <a:gd name="T29" fmla="*/ 451 h 472"/>
                <a:gd name="T30" fmla="*/ 16 w 411"/>
                <a:gd name="T31" fmla="*/ 377 h 472"/>
                <a:gd name="T32" fmla="*/ 47 w 411"/>
                <a:gd name="T33" fmla="*/ 251 h 472"/>
                <a:gd name="T34" fmla="*/ 104 w 411"/>
                <a:gd name="T35" fmla="*/ 170 h 472"/>
                <a:gd name="T36" fmla="*/ 140 w 411"/>
                <a:gd name="T37" fmla="*/ 87 h 472"/>
                <a:gd name="T38" fmla="*/ 131 w 411"/>
                <a:gd name="T39" fmla="*/ 44 h 472"/>
                <a:gd name="T40" fmla="*/ 175 w 411"/>
                <a:gd name="T41" fmla="*/ 58 h 472"/>
                <a:gd name="T42" fmla="*/ 208 w 411"/>
                <a:gd name="T43" fmla="*/ 62 h 472"/>
                <a:gd name="T44" fmla="*/ 222 w 411"/>
                <a:gd name="T45" fmla="*/ 51 h 472"/>
                <a:gd name="T46" fmla="*/ 261 w 411"/>
                <a:gd name="T47" fmla="*/ 17 h 472"/>
                <a:gd name="T48" fmla="*/ 268 w 411"/>
                <a:gd name="T49" fmla="*/ 5 h 472"/>
                <a:gd name="T50" fmla="*/ 285 w 411"/>
                <a:gd name="T51" fmla="*/ 2 h 472"/>
                <a:gd name="T52" fmla="*/ 267 w 411"/>
                <a:gd name="T53" fmla="*/ 4 h 472"/>
                <a:gd name="T54" fmla="*/ 253 w 411"/>
                <a:gd name="T55" fmla="*/ 17 h 472"/>
                <a:gd name="T56" fmla="*/ 241 w 411"/>
                <a:gd name="T57" fmla="*/ 38 h 472"/>
                <a:gd name="T58" fmla="*/ 220 w 411"/>
                <a:gd name="T59" fmla="*/ 46 h 472"/>
                <a:gd name="T60" fmla="*/ 211 w 411"/>
                <a:gd name="T61" fmla="*/ 61 h 472"/>
                <a:gd name="T62" fmla="*/ 188 w 411"/>
                <a:gd name="T63" fmla="*/ 73 h 472"/>
                <a:gd name="T64" fmla="*/ 175 w 411"/>
                <a:gd name="T65" fmla="*/ 56 h 472"/>
                <a:gd name="T66" fmla="*/ 150 w 411"/>
                <a:gd name="T67" fmla="*/ 55 h 472"/>
                <a:gd name="T68" fmla="*/ 129 w 411"/>
                <a:gd name="T69" fmla="*/ 44 h 472"/>
                <a:gd name="T70" fmla="*/ 137 w 411"/>
                <a:gd name="T71" fmla="*/ 90 h 472"/>
                <a:gd name="T72" fmla="*/ 120 w 411"/>
                <a:gd name="T73" fmla="*/ 135 h 472"/>
                <a:gd name="T74" fmla="*/ 99 w 411"/>
                <a:gd name="T75" fmla="*/ 172 h 472"/>
                <a:gd name="T76" fmla="*/ 45 w 411"/>
                <a:gd name="T77" fmla="*/ 251 h 472"/>
                <a:gd name="T78" fmla="*/ 19 w 411"/>
                <a:gd name="T79" fmla="*/ 325 h 472"/>
                <a:gd name="T80" fmla="*/ 7 w 411"/>
                <a:gd name="T81" fmla="*/ 404 h 472"/>
                <a:gd name="T82" fmla="*/ 23 w 411"/>
                <a:gd name="T83" fmla="*/ 452 h 472"/>
                <a:gd name="T84" fmla="*/ 54 w 411"/>
                <a:gd name="T85" fmla="*/ 455 h 472"/>
                <a:gd name="T86" fmla="*/ 134 w 411"/>
                <a:gd name="T87" fmla="*/ 454 h 472"/>
                <a:gd name="T88" fmla="*/ 154 w 411"/>
                <a:gd name="T89" fmla="*/ 432 h 472"/>
                <a:gd name="T90" fmla="*/ 137 w 411"/>
                <a:gd name="T91" fmla="*/ 416 h 472"/>
                <a:gd name="T92" fmla="*/ 162 w 411"/>
                <a:gd name="T93" fmla="*/ 426 h 472"/>
                <a:gd name="T94" fmla="*/ 183 w 411"/>
                <a:gd name="T95" fmla="*/ 428 h 472"/>
                <a:gd name="T96" fmla="*/ 259 w 411"/>
                <a:gd name="T97" fmla="*/ 453 h 472"/>
                <a:gd name="T98" fmla="*/ 307 w 411"/>
                <a:gd name="T99" fmla="*/ 469 h 472"/>
                <a:gd name="T100" fmla="*/ 306 w 411"/>
                <a:gd name="T101" fmla="*/ 449 h 472"/>
                <a:gd name="T102" fmla="*/ 355 w 411"/>
                <a:gd name="T103" fmla="*/ 436 h 472"/>
                <a:gd name="T104" fmla="*/ 360 w 411"/>
                <a:gd name="T105" fmla="*/ 389 h 472"/>
                <a:gd name="T106" fmla="*/ 356 w 411"/>
                <a:gd name="T107" fmla="*/ 308 h 472"/>
                <a:gd name="T108" fmla="*/ 378 w 411"/>
                <a:gd name="T109" fmla="*/ 268 h 472"/>
                <a:gd name="T110" fmla="*/ 384 w 411"/>
                <a:gd name="T111" fmla="*/ 243 h 472"/>
                <a:gd name="T112" fmla="*/ 397 w 411"/>
                <a:gd name="T113" fmla="*/ 232 h 472"/>
                <a:gd name="T114" fmla="*/ 403 w 411"/>
                <a:gd name="T115" fmla="*/ 192 h 472"/>
                <a:gd name="T116" fmla="*/ 377 w 411"/>
                <a:gd name="T117" fmla="*/ 133 h 472"/>
                <a:gd name="T118" fmla="*/ 364 w 411"/>
                <a:gd name="T119" fmla="*/ 82 h 472"/>
                <a:gd name="T120" fmla="*/ 338 w 411"/>
                <a:gd name="T121" fmla="*/ 61 h 472"/>
                <a:gd name="T122" fmla="*/ 323 w 411"/>
                <a:gd name="T123" fmla="*/ 30 h 472"/>
                <a:gd name="T124" fmla="*/ 298 w 411"/>
                <a:gd name="T125" fmla="*/ 15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1" h="472">
                  <a:moveTo>
                    <a:pt x="290" y="2"/>
                  </a:moveTo>
                  <a:cubicBezTo>
                    <a:pt x="290" y="2"/>
                    <a:pt x="291" y="2"/>
                    <a:pt x="291" y="2"/>
                  </a:cubicBezTo>
                  <a:cubicBezTo>
                    <a:pt x="293" y="3"/>
                    <a:pt x="293" y="10"/>
                    <a:pt x="292" y="15"/>
                  </a:cubicBezTo>
                  <a:cubicBezTo>
                    <a:pt x="292" y="19"/>
                    <a:pt x="291" y="23"/>
                    <a:pt x="293" y="23"/>
                  </a:cubicBezTo>
                  <a:cubicBezTo>
                    <a:pt x="293" y="23"/>
                    <a:pt x="294" y="23"/>
                    <a:pt x="295" y="21"/>
                  </a:cubicBezTo>
                  <a:cubicBezTo>
                    <a:pt x="297" y="19"/>
                    <a:pt x="297" y="17"/>
                    <a:pt x="298" y="17"/>
                  </a:cubicBezTo>
                  <a:cubicBezTo>
                    <a:pt x="299" y="17"/>
                    <a:pt x="300" y="18"/>
                    <a:pt x="302" y="20"/>
                  </a:cubicBezTo>
                  <a:cubicBezTo>
                    <a:pt x="303" y="21"/>
                    <a:pt x="304" y="22"/>
                    <a:pt x="305" y="22"/>
                  </a:cubicBezTo>
                  <a:cubicBezTo>
                    <a:pt x="307" y="22"/>
                    <a:pt x="309" y="16"/>
                    <a:pt x="312" y="15"/>
                  </a:cubicBezTo>
                  <a:cubicBezTo>
                    <a:pt x="313" y="15"/>
                    <a:pt x="313" y="15"/>
                    <a:pt x="313" y="15"/>
                  </a:cubicBezTo>
                  <a:cubicBezTo>
                    <a:pt x="317" y="15"/>
                    <a:pt x="319" y="22"/>
                    <a:pt x="318" y="25"/>
                  </a:cubicBezTo>
                  <a:cubicBezTo>
                    <a:pt x="317" y="28"/>
                    <a:pt x="318" y="30"/>
                    <a:pt x="321" y="31"/>
                  </a:cubicBezTo>
                  <a:cubicBezTo>
                    <a:pt x="325" y="33"/>
                    <a:pt x="324" y="31"/>
                    <a:pt x="320" y="43"/>
                  </a:cubicBezTo>
                  <a:cubicBezTo>
                    <a:pt x="318" y="48"/>
                    <a:pt x="318" y="49"/>
                    <a:pt x="319" y="49"/>
                  </a:cubicBezTo>
                  <a:cubicBezTo>
                    <a:pt x="321" y="49"/>
                    <a:pt x="324" y="45"/>
                    <a:pt x="326" y="43"/>
                  </a:cubicBezTo>
                  <a:cubicBezTo>
                    <a:pt x="326" y="43"/>
                    <a:pt x="326" y="42"/>
                    <a:pt x="326" y="42"/>
                  </a:cubicBezTo>
                  <a:cubicBezTo>
                    <a:pt x="328" y="42"/>
                    <a:pt x="330" y="50"/>
                    <a:pt x="330" y="54"/>
                  </a:cubicBezTo>
                  <a:cubicBezTo>
                    <a:pt x="330" y="58"/>
                    <a:pt x="331" y="63"/>
                    <a:pt x="337" y="63"/>
                  </a:cubicBezTo>
                  <a:cubicBezTo>
                    <a:pt x="337" y="63"/>
                    <a:pt x="338" y="63"/>
                    <a:pt x="339" y="63"/>
                  </a:cubicBezTo>
                  <a:cubicBezTo>
                    <a:pt x="346" y="61"/>
                    <a:pt x="344" y="60"/>
                    <a:pt x="346" y="56"/>
                  </a:cubicBezTo>
                  <a:cubicBezTo>
                    <a:pt x="347" y="53"/>
                    <a:pt x="349" y="52"/>
                    <a:pt x="350" y="52"/>
                  </a:cubicBezTo>
                  <a:cubicBezTo>
                    <a:pt x="351" y="52"/>
                    <a:pt x="352" y="52"/>
                    <a:pt x="353" y="55"/>
                  </a:cubicBezTo>
                  <a:cubicBezTo>
                    <a:pt x="353" y="60"/>
                    <a:pt x="355" y="61"/>
                    <a:pt x="355" y="66"/>
                  </a:cubicBezTo>
                  <a:cubicBezTo>
                    <a:pt x="354" y="71"/>
                    <a:pt x="356" y="72"/>
                    <a:pt x="359" y="73"/>
                  </a:cubicBezTo>
                  <a:cubicBezTo>
                    <a:pt x="362" y="74"/>
                    <a:pt x="362" y="82"/>
                    <a:pt x="362" y="82"/>
                  </a:cubicBezTo>
                  <a:cubicBezTo>
                    <a:pt x="362" y="82"/>
                    <a:pt x="362" y="82"/>
                    <a:pt x="362" y="82"/>
                  </a:cubicBezTo>
                  <a:cubicBezTo>
                    <a:pt x="361" y="82"/>
                    <a:pt x="358" y="82"/>
                    <a:pt x="356" y="86"/>
                  </a:cubicBezTo>
                  <a:cubicBezTo>
                    <a:pt x="354" y="90"/>
                    <a:pt x="357" y="97"/>
                    <a:pt x="360" y="100"/>
                  </a:cubicBezTo>
                  <a:cubicBezTo>
                    <a:pt x="362" y="103"/>
                    <a:pt x="358" y="108"/>
                    <a:pt x="358" y="114"/>
                  </a:cubicBezTo>
                  <a:cubicBezTo>
                    <a:pt x="358" y="120"/>
                    <a:pt x="367" y="127"/>
                    <a:pt x="372" y="129"/>
                  </a:cubicBezTo>
                  <a:cubicBezTo>
                    <a:pt x="376" y="132"/>
                    <a:pt x="376" y="134"/>
                    <a:pt x="374" y="136"/>
                  </a:cubicBezTo>
                  <a:cubicBezTo>
                    <a:pt x="371" y="138"/>
                    <a:pt x="369" y="141"/>
                    <a:pt x="370" y="143"/>
                  </a:cubicBezTo>
                  <a:cubicBezTo>
                    <a:pt x="372" y="145"/>
                    <a:pt x="375" y="144"/>
                    <a:pt x="376" y="147"/>
                  </a:cubicBezTo>
                  <a:cubicBezTo>
                    <a:pt x="376" y="150"/>
                    <a:pt x="374" y="152"/>
                    <a:pt x="379" y="154"/>
                  </a:cubicBezTo>
                  <a:cubicBezTo>
                    <a:pt x="384" y="155"/>
                    <a:pt x="388" y="157"/>
                    <a:pt x="396" y="165"/>
                  </a:cubicBezTo>
                  <a:cubicBezTo>
                    <a:pt x="404" y="173"/>
                    <a:pt x="404" y="186"/>
                    <a:pt x="404" y="189"/>
                  </a:cubicBezTo>
                  <a:cubicBezTo>
                    <a:pt x="403" y="191"/>
                    <a:pt x="399" y="190"/>
                    <a:pt x="401" y="192"/>
                  </a:cubicBezTo>
                  <a:cubicBezTo>
                    <a:pt x="402" y="194"/>
                    <a:pt x="404" y="198"/>
                    <a:pt x="401" y="202"/>
                  </a:cubicBezTo>
                  <a:cubicBezTo>
                    <a:pt x="398" y="206"/>
                    <a:pt x="398" y="211"/>
                    <a:pt x="400" y="215"/>
                  </a:cubicBezTo>
                  <a:cubicBezTo>
                    <a:pt x="402" y="219"/>
                    <a:pt x="405" y="216"/>
                    <a:pt x="408" y="221"/>
                  </a:cubicBezTo>
                  <a:cubicBezTo>
                    <a:pt x="411" y="226"/>
                    <a:pt x="406" y="229"/>
                    <a:pt x="404" y="229"/>
                  </a:cubicBezTo>
                  <a:cubicBezTo>
                    <a:pt x="403" y="229"/>
                    <a:pt x="402" y="229"/>
                    <a:pt x="401" y="229"/>
                  </a:cubicBezTo>
                  <a:cubicBezTo>
                    <a:pt x="399" y="229"/>
                    <a:pt x="397" y="229"/>
                    <a:pt x="396" y="230"/>
                  </a:cubicBezTo>
                  <a:cubicBezTo>
                    <a:pt x="396" y="231"/>
                    <a:pt x="395" y="231"/>
                    <a:pt x="395" y="231"/>
                  </a:cubicBezTo>
                  <a:cubicBezTo>
                    <a:pt x="393" y="231"/>
                    <a:pt x="391" y="226"/>
                    <a:pt x="385" y="225"/>
                  </a:cubicBezTo>
                  <a:cubicBezTo>
                    <a:pt x="384" y="224"/>
                    <a:pt x="382" y="224"/>
                    <a:pt x="381" y="224"/>
                  </a:cubicBezTo>
                  <a:cubicBezTo>
                    <a:pt x="379" y="224"/>
                    <a:pt x="378" y="226"/>
                    <a:pt x="377" y="230"/>
                  </a:cubicBezTo>
                  <a:cubicBezTo>
                    <a:pt x="376" y="235"/>
                    <a:pt x="387" y="241"/>
                    <a:pt x="387" y="241"/>
                  </a:cubicBezTo>
                  <a:cubicBezTo>
                    <a:pt x="386" y="241"/>
                    <a:pt x="386" y="241"/>
                    <a:pt x="385" y="241"/>
                  </a:cubicBezTo>
                  <a:cubicBezTo>
                    <a:pt x="382" y="241"/>
                    <a:pt x="381" y="242"/>
                    <a:pt x="385" y="246"/>
                  </a:cubicBezTo>
                  <a:cubicBezTo>
                    <a:pt x="389" y="251"/>
                    <a:pt x="385" y="261"/>
                    <a:pt x="383" y="261"/>
                  </a:cubicBezTo>
                  <a:cubicBezTo>
                    <a:pt x="383" y="261"/>
                    <a:pt x="383" y="261"/>
                    <a:pt x="383" y="261"/>
                  </a:cubicBezTo>
                  <a:cubicBezTo>
                    <a:pt x="382" y="260"/>
                    <a:pt x="380" y="259"/>
                    <a:pt x="379" y="259"/>
                  </a:cubicBezTo>
                  <a:cubicBezTo>
                    <a:pt x="378" y="259"/>
                    <a:pt x="377" y="260"/>
                    <a:pt x="376" y="261"/>
                  </a:cubicBezTo>
                  <a:cubicBezTo>
                    <a:pt x="376" y="264"/>
                    <a:pt x="381" y="265"/>
                    <a:pt x="378" y="266"/>
                  </a:cubicBezTo>
                  <a:cubicBezTo>
                    <a:pt x="375" y="267"/>
                    <a:pt x="372" y="268"/>
                    <a:pt x="367" y="272"/>
                  </a:cubicBezTo>
                  <a:cubicBezTo>
                    <a:pt x="366" y="273"/>
                    <a:pt x="365" y="273"/>
                    <a:pt x="364" y="273"/>
                  </a:cubicBezTo>
                  <a:cubicBezTo>
                    <a:pt x="362" y="273"/>
                    <a:pt x="360" y="270"/>
                    <a:pt x="358" y="269"/>
                  </a:cubicBezTo>
                  <a:cubicBezTo>
                    <a:pt x="358" y="269"/>
                    <a:pt x="358" y="269"/>
                    <a:pt x="358" y="269"/>
                  </a:cubicBezTo>
                  <a:cubicBezTo>
                    <a:pt x="354" y="269"/>
                    <a:pt x="349" y="276"/>
                    <a:pt x="346" y="283"/>
                  </a:cubicBezTo>
                  <a:cubicBezTo>
                    <a:pt x="342" y="291"/>
                    <a:pt x="337" y="290"/>
                    <a:pt x="342" y="293"/>
                  </a:cubicBezTo>
                  <a:cubicBezTo>
                    <a:pt x="346" y="296"/>
                    <a:pt x="354" y="309"/>
                    <a:pt x="354" y="309"/>
                  </a:cubicBezTo>
                  <a:cubicBezTo>
                    <a:pt x="354" y="309"/>
                    <a:pt x="353" y="312"/>
                    <a:pt x="354" y="322"/>
                  </a:cubicBezTo>
                  <a:cubicBezTo>
                    <a:pt x="355" y="331"/>
                    <a:pt x="365" y="345"/>
                    <a:pt x="365" y="352"/>
                  </a:cubicBezTo>
                  <a:cubicBezTo>
                    <a:pt x="365" y="358"/>
                    <a:pt x="361" y="368"/>
                    <a:pt x="357" y="372"/>
                  </a:cubicBezTo>
                  <a:cubicBezTo>
                    <a:pt x="353" y="375"/>
                    <a:pt x="361" y="378"/>
                    <a:pt x="359" y="385"/>
                  </a:cubicBezTo>
                  <a:cubicBezTo>
                    <a:pt x="357" y="392"/>
                    <a:pt x="355" y="393"/>
                    <a:pt x="361" y="399"/>
                  </a:cubicBezTo>
                  <a:cubicBezTo>
                    <a:pt x="367" y="405"/>
                    <a:pt x="362" y="404"/>
                    <a:pt x="358" y="407"/>
                  </a:cubicBezTo>
                  <a:cubicBezTo>
                    <a:pt x="354" y="409"/>
                    <a:pt x="359" y="413"/>
                    <a:pt x="362" y="421"/>
                  </a:cubicBezTo>
                  <a:cubicBezTo>
                    <a:pt x="365" y="429"/>
                    <a:pt x="360" y="436"/>
                    <a:pt x="358" y="436"/>
                  </a:cubicBezTo>
                  <a:cubicBezTo>
                    <a:pt x="357" y="436"/>
                    <a:pt x="357" y="436"/>
                    <a:pt x="357" y="435"/>
                  </a:cubicBezTo>
                  <a:cubicBezTo>
                    <a:pt x="356" y="433"/>
                    <a:pt x="353" y="432"/>
                    <a:pt x="351" y="432"/>
                  </a:cubicBezTo>
                  <a:cubicBezTo>
                    <a:pt x="349" y="432"/>
                    <a:pt x="348" y="432"/>
                    <a:pt x="346" y="433"/>
                  </a:cubicBezTo>
                  <a:cubicBezTo>
                    <a:pt x="344" y="436"/>
                    <a:pt x="340" y="438"/>
                    <a:pt x="337" y="438"/>
                  </a:cubicBezTo>
                  <a:cubicBezTo>
                    <a:pt x="335" y="438"/>
                    <a:pt x="333" y="437"/>
                    <a:pt x="331" y="436"/>
                  </a:cubicBezTo>
                  <a:cubicBezTo>
                    <a:pt x="329" y="435"/>
                    <a:pt x="328" y="435"/>
                    <a:pt x="327" y="435"/>
                  </a:cubicBezTo>
                  <a:cubicBezTo>
                    <a:pt x="323" y="435"/>
                    <a:pt x="321" y="438"/>
                    <a:pt x="319" y="440"/>
                  </a:cubicBezTo>
                  <a:cubicBezTo>
                    <a:pt x="316" y="444"/>
                    <a:pt x="312" y="446"/>
                    <a:pt x="307" y="447"/>
                  </a:cubicBezTo>
                  <a:cubicBezTo>
                    <a:pt x="303" y="448"/>
                    <a:pt x="296" y="448"/>
                    <a:pt x="293" y="451"/>
                  </a:cubicBezTo>
                  <a:cubicBezTo>
                    <a:pt x="291" y="454"/>
                    <a:pt x="294" y="455"/>
                    <a:pt x="298" y="458"/>
                  </a:cubicBezTo>
                  <a:cubicBezTo>
                    <a:pt x="301" y="459"/>
                    <a:pt x="307" y="460"/>
                    <a:pt x="310" y="461"/>
                  </a:cubicBezTo>
                  <a:cubicBezTo>
                    <a:pt x="310" y="462"/>
                    <a:pt x="311" y="464"/>
                    <a:pt x="310" y="466"/>
                  </a:cubicBezTo>
                  <a:cubicBezTo>
                    <a:pt x="309" y="466"/>
                    <a:pt x="308" y="467"/>
                    <a:pt x="307" y="467"/>
                  </a:cubicBezTo>
                  <a:cubicBezTo>
                    <a:pt x="304" y="467"/>
                    <a:pt x="300" y="465"/>
                    <a:pt x="300" y="465"/>
                  </a:cubicBezTo>
                  <a:cubicBezTo>
                    <a:pt x="295" y="469"/>
                    <a:pt x="295" y="469"/>
                    <a:pt x="295" y="469"/>
                  </a:cubicBezTo>
                  <a:cubicBezTo>
                    <a:pt x="295" y="469"/>
                    <a:pt x="292" y="465"/>
                    <a:pt x="288" y="465"/>
                  </a:cubicBezTo>
                  <a:cubicBezTo>
                    <a:pt x="288" y="465"/>
                    <a:pt x="287" y="465"/>
                    <a:pt x="286" y="466"/>
                  </a:cubicBezTo>
                  <a:cubicBezTo>
                    <a:pt x="282" y="468"/>
                    <a:pt x="279" y="470"/>
                    <a:pt x="275" y="470"/>
                  </a:cubicBezTo>
                  <a:cubicBezTo>
                    <a:pt x="275" y="470"/>
                    <a:pt x="274" y="470"/>
                    <a:pt x="273" y="470"/>
                  </a:cubicBezTo>
                  <a:cubicBezTo>
                    <a:pt x="268" y="469"/>
                    <a:pt x="263" y="457"/>
                    <a:pt x="261" y="452"/>
                  </a:cubicBezTo>
                  <a:cubicBezTo>
                    <a:pt x="259" y="447"/>
                    <a:pt x="241" y="443"/>
                    <a:pt x="236" y="441"/>
                  </a:cubicBezTo>
                  <a:cubicBezTo>
                    <a:pt x="232" y="439"/>
                    <a:pt x="223" y="435"/>
                    <a:pt x="217" y="434"/>
                  </a:cubicBezTo>
                  <a:cubicBezTo>
                    <a:pt x="216" y="434"/>
                    <a:pt x="214" y="433"/>
                    <a:pt x="213" y="433"/>
                  </a:cubicBezTo>
                  <a:cubicBezTo>
                    <a:pt x="208" y="433"/>
                    <a:pt x="203" y="435"/>
                    <a:pt x="199" y="438"/>
                  </a:cubicBezTo>
                  <a:cubicBezTo>
                    <a:pt x="197" y="439"/>
                    <a:pt x="195" y="440"/>
                    <a:pt x="193" y="440"/>
                  </a:cubicBezTo>
                  <a:cubicBezTo>
                    <a:pt x="191" y="440"/>
                    <a:pt x="189" y="438"/>
                    <a:pt x="190" y="436"/>
                  </a:cubicBezTo>
                  <a:cubicBezTo>
                    <a:pt x="190" y="432"/>
                    <a:pt x="190" y="430"/>
                    <a:pt x="184" y="426"/>
                  </a:cubicBezTo>
                  <a:cubicBezTo>
                    <a:pt x="182" y="425"/>
                    <a:pt x="180" y="424"/>
                    <a:pt x="179" y="424"/>
                  </a:cubicBezTo>
                  <a:cubicBezTo>
                    <a:pt x="178" y="424"/>
                    <a:pt x="178" y="426"/>
                    <a:pt x="179" y="428"/>
                  </a:cubicBezTo>
                  <a:cubicBezTo>
                    <a:pt x="182" y="430"/>
                    <a:pt x="182" y="434"/>
                    <a:pt x="180" y="434"/>
                  </a:cubicBezTo>
                  <a:cubicBezTo>
                    <a:pt x="178" y="434"/>
                    <a:pt x="176" y="431"/>
                    <a:pt x="173" y="431"/>
                  </a:cubicBezTo>
                  <a:cubicBezTo>
                    <a:pt x="173" y="431"/>
                    <a:pt x="173" y="431"/>
                    <a:pt x="172" y="431"/>
                  </a:cubicBezTo>
                  <a:cubicBezTo>
                    <a:pt x="172" y="431"/>
                    <a:pt x="171" y="431"/>
                    <a:pt x="170" y="431"/>
                  </a:cubicBezTo>
                  <a:cubicBezTo>
                    <a:pt x="167" y="431"/>
                    <a:pt x="163" y="430"/>
                    <a:pt x="164" y="427"/>
                  </a:cubicBezTo>
                  <a:cubicBezTo>
                    <a:pt x="165" y="423"/>
                    <a:pt x="170" y="423"/>
                    <a:pt x="173" y="419"/>
                  </a:cubicBezTo>
                  <a:cubicBezTo>
                    <a:pt x="176" y="415"/>
                    <a:pt x="161" y="410"/>
                    <a:pt x="161" y="410"/>
                  </a:cubicBezTo>
                  <a:cubicBezTo>
                    <a:pt x="161" y="414"/>
                    <a:pt x="159" y="416"/>
                    <a:pt x="158" y="416"/>
                  </a:cubicBezTo>
                  <a:cubicBezTo>
                    <a:pt x="157" y="416"/>
                    <a:pt x="156" y="415"/>
                    <a:pt x="156" y="414"/>
                  </a:cubicBezTo>
                  <a:cubicBezTo>
                    <a:pt x="155" y="410"/>
                    <a:pt x="154" y="409"/>
                    <a:pt x="152" y="409"/>
                  </a:cubicBezTo>
                  <a:cubicBezTo>
                    <a:pt x="151" y="409"/>
                    <a:pt x="149" y="409"/>
                    <a:pt x="148" y="410"/>
                  </a:cubicBezTo>
                  <a:cubicBezTo>
                    <a:pt x="144" y="413"/>
                    <a:pt x="136" y="412"/>
                    <a:pt x="135" y="415"/>
                  </a:cubicBezTo>
                  <a:cubicBezTo>
                    <a:pt x="135" y="418"/>
                    <a:pt x="135" y="422"/>
                    <a:pt x="131" y="423"/>
                  </a:cubicBezTo>
                  <a:cubicBezTo>
                    <a:pt x="128" y="425"/>
                    <a:pt x="126" y="432"/>
                    <a:pt x="129" y="436"/>
                  </a:cubicBezTo>
                  <a:cubicBezTo>
                    <a:pt x="131" y="438"/>
                    <a:pt x="134" y="439"/>
                    <a:pt x="136" y="439"/>
                  </a:cubicBezTo>
                  <a:cubicBezTo>
                    <a:pt x="138" y="439"/>
                    <a:pt x="141" y="438"/>
                    <a:pt x="142" y="437"/>
                  </a:cubicBezTo>
                  <a:cubicBezTo>
                    <a:pt x="145" y="436"/>
                    <a:pt x="145" y="433"/>
                    <a:pt x="148" y="433"/>
                  </a:cubicBezTo>
                  <a:cubicBezTo>
                    <a:pt x="149" y="433"/>
                    <a:pt x="151" y="433"/>
                    <a:pt x="153" y="434"/>
                  </a:cubicBezTo>
                  <a:cubicBezTo>
                    <a:pt x="160" y="437"/>
                    <a:pt x="155" y="439"/>
                    <a:pt x="154" y="444"/>
                  </a:cubicBezTo>
                  <a:cubicBezTo>
                    <a:pt x="153" y="448"/>
                    <a:pt x="149" y="448"/>
                    <a:pt x="149" y="448"/>
                  </a:cubicBezTo>
                  <a:cubicBezTo>
                    <a:pt x="149" y="447"/>
                    <a:pt x="146" y="444"/>
                    <a:pt x="141" y="444"/>
                  </a:cubicBezTo>
                  <a:cubicBezTo>
                    <a:pt x="140" y="444"/>
                    <a:pt x="139" y="444"/>
                    <a:pt x="137" y="445"/>
                  </a:cubicBezTo>
                  <a:cubicBezTo>
                    <a:pt x="131" y="448"/>
                    <a:pt x="133" y="454"/>
                    <a:pt x="133" y="454"/>
                  </a:cubicBezTo>
                  <a:cubicBezTo>
                    <a:pt x="129" y="455"/>
                    <a:pt x="125" y="455"/>
                    <a:pt x="122" y="455"/>
                  </a:cubicBezTo>
                  <a:cubicBezTo>
                    <a:pt x="116" y="455"/>
                    <a:pt x="112" y="453"/>
                    <a:pt x="110" y="448"/>
                  </a:cubicBezTo>
                  <a:cubicBezTo>
                    <a:pt x="109" y="446"/>
                    <a:pt x="107" y="445"/>
                    <a:pt x="105" y="445"/>
                  </a:cubicBezTo>
                  <a:cubicBezTo>
                    <a:pt x="98" y="445"/>
                    <a:pt x="89" y="450"/>
                    <a:pt x="85" y="454"/>
                  </a:cubicBezTo>
                  <a:cubicBezTo>
                    <a:pt x="80" y="458"/>
                    <a:pt x="69" y="459"/>
                    <a:pt x="63" y="459"/>
                  </a:cubicBezTo>
                  <a:cubicBezTo>
                    <a:pt x="61" y="459"/>
                    <a:pt x="59" y="459"/>
                    <a:pt x="58" y="459"/>
                  </a:cubicBezTo>
                  <a:cubicBezTo>
                    <a:pt x="55" y="458"/>
                    <a:pt x="56" y="450"/>
                    <a:pt x="52" y="450"/>
                  </a:cubicBezTo>
                  <a:cubicBezTo>
                    <a:pt x="49" y="450"/>
                    <a:pt x="38" y="458"/>
                    <a:pt x="32" y="460"/>
                  </a:cubicBezTo>
                  <a:cubicBezTo>
                    <a:pt x="30" y="461"/>
                    <a:pt x="29" y="461"/>
                    <a:pt x="28" y="461"/>
                  </a:cubicBezTo>
                  <a:cubicBezTo>
                    <a:pt x="24" y="461"/>
                    <a:pt x="21" y="458"/>
                    <a:pt x="23" y="456"/>
                  </a:cubicBezTo>
                  <a:cubicBezTo>
                    <a:pt x="24" y="453"/>
                    <a:pt x="27" y="451"/>
                    <a:pt x="27" y="448"/>
                  </a:cubicBezTo>
                  <a:cubicBezTo>
                    <a:pt x="26" y="448"/>
                    <a:pt x="26" y="447"/>
                    <a:pt x="25" y="447"/>
                  </a:cubicBezTo>
                  <a:cubicBezTo>
                    <a:pt x="24" y="447"/>
                    <a:pt x="23" y="448"/>
                    <a:pt x="21" y="451"/>
                  </a:cubicBezTo>
                  <a:cubicBezTo>
                    <a:pt x="20" y="452"/>
                    <a:pt x="19" y="453"/>
                    <a:pt x="17" y="453"/>
                  </a:cubicBezTo>
                  <a:cubicBezTo>
                    <a:pt x="15" y="453"/>
                    <a:pt x="14" y="452"/>
                    <a:pt x="13" y="451"/>
                  </a:cubicBezTo>
                  <a:cubicBezTo>
                    <a:pt x="13" y="448"/>
                    <a:pt x="14" y="444"/>
                    <a:pt x="9" y="439"/>
                  </a:cubicBezTo>
                  <a:cubicBezTo>
                    <a:pt x="3" y="435"/>
                    <a:pt x="2" y="430"/>
                    <a:pt x="4" y="425"/>
                  </a:cubicBezTo>
                  <a:cubicBezTo>
                    <a:pt x="6" y="421"/>
                    <a:pt x="8" y="421"/>
                    <a:pt x="6" y="417"/>
                  </a:cubicBezTo>
                  <a:cubicBezTo>
                    <a:pt x="5" y="414"/>
                    <a:pt x="5" y="410"/>
                    <a:pt x="8" y="406"/>
                  </a:cubicBezTo>
                  <a:cubicBezTo>
                    <a:pt x="11" y="402"/>
                    <a:pt x="11" y="402"/>
                    <a:pt x="10" y="397"/>
                  </a:cubicBezTo>
                  <a:cubicBezTo>
                    <a:pt x="9" y="392"/>
                    <a:pt x="13" y="387"/>
                    <a:pt x="13" y="387"/>
                  </a:cubicBezTo>
                  <a:cubicBezTo>
                    <a:pt x="12" y="384"/>
                    <a:pt x="13" y="380"/>
                    <a:pt x="16" y="377"/>
                  </a:cubicBezTo>
                  <a:cubicBezTo>
                    <a:pt x="19" y="375"/>
                    <a:pt x="20" y="371"/>
                    <a:pt x="18" y="368"/>
                  </a:cubicBezTo>
                  <a:cubicBezTo>
                    <a:pt x="17" y="366"/>
                    <a:pt x="13" y="361"/>
                    <a:pt x="12" y="354"/>
                  </a:cubicBezTo>
                  <a:cubicBezTo>
                    <a:pt x="11" y="348"/>
                    <a:pt x="13" y="342"/>
                    <a:pt x="15" y="339"/>
                  </a:cubicBezTo>
                  <a:cubicBezTo>
                    <a:pt x="17" y="336"/>
                    <a:pt x="18" y="332"/>
                    <a:pt x="21" y="326"/>
                  </a:cubicBezTo>
                  <a:cubicBezTo>
                    <a:pt x="25" y="320"/>
                    <a:pt x="27" y="317"/>
                    <a:pt x="29" y="311"/>
                  </a:cubicBezTo>
                  <a:cubicBezTo>
                    <a:pt x="30" y="306"/>
                    <a:pt x="32" y="304"/>
                    <a:pt x="35" y="302"/>
                  </a:cubicBezTo>
                  <a:cubicBezTo>
                    <a:pt x="38" y="300"/>
                    <a:pt x="36" y="284"/>
                    <a:pt x="38" y="279"/>
                  </a:cubicBezTo>
                  <a:cubicBezTo>
                    <a:pt x="39" y="274"/>
                    <a:pt x="36" y="270"/>
                    <a:pt x="41" y="267"/>
                  </a:cubicBezTo>
                  <a:cubicBezTo>
                    <a:pt x="45" y="263"/>
                    <a:pt x="47" y="258"/>
                    <a:pt x="47" y="251"/>
                  </a:cubicBezTo>
                  <a:cubicBezTo>
                    <a:pt x="47" y="243"/>
                    <a:pt x="52" y="235"/>
                    <a:pt x="56" y="233"/>
                  </a:cubicBezTo>
                  <a:cubicBezTo>
                    <a:pt x="59" y="230"/>
                    <a:pt x="64" y="225"/>
                    <a:pt x="66" y="223"/>
                  </a:cubicBezTo>
                  <a:cubicBezTo>
                    <a:pt x="67" y="221"/>
                    <a:pt x="70" y="214"/>
                    <a:pt x="73" y="211"/>
                  </a:cubicBezTo>
                  <a:cubicBezTo>
                    <a:pt x="75" y="207"/>
                    <a:pt x="78" y="206"/>
                    <a:pt x="82" y="205"/>
                  </a:cubicBezTo>
                  <a:cubicBezTo>
                    <a:pt x="87" y="203"/>
                    <a:pt x="88" y="194"/>
                    <a:pt x="90" y="188"/>
                  </a:cubicBezTo>
                  <a:cubicBezTo>
                    <a:pt x="92" y="183"/>
                    <a:pt x="97" y="177"/>
                    <a:pt x="100" y="174"/>
                  </a:cubicBezTo>
                  <a:cubicBezTo>
                    <a:pt x="102" y="172"/>
                    <a:pt x="102" y="172"/>
                    <a:pt x="102" y="172"/>
                  </a:cubicBezTo>
                  <a:cubicBezTo>
                    <a:pt x="102" y="172"/>
                    <a:pt x="102" y="172"/>
                    <a:pt x="101" y="171"/>
                  </a:cubicBezTo>
                  <a:cubicBezTo>
                    <a:pt x="104" y="170"/>
                    <a:pt x="104" y="170"/>
                    <a:pt x="104" y="170"/>
                  </a:cubicBezTo>
                  <a:cubicBezTo>
                    <a:pt x="104" y="170"/>
                    <a:pt x="104" y="170"/>
                    <a:pt x="104" y="170"/>
                  </a:cubicBezTo>
                  <a:cubicBezTo>
                    <a:pt x="104" y="170"/>
                    <a:pt x="108" y="169"/>
                    <a:pt x="112" y="161"/>
                  </a:cubicBezTo>
                  <a:cubicBezTo>
                    <a:pt x="116" y="150"/>
                    <a:pt x="121" y="145"/>
                    <a:pt x="122" y="141"/>
                  </a:cubicBezTo>
                  <a:cubicBezTo>
                    <a:pt x="123" y="136"/>
                    <a:pt x="121" y="132"/>
                    <a:pt x="123" y="129"/>
                  </a:cubicBezTo>
                  <a:cubicBezTo>
                    <a:pt x="124" y="127"/>
                    <a:pt x="128" y="125"/>
                    <a:pt x="127" y="121"/>
                  </a:cubicBezTo>
                  <a:cubicBezTo>
                    <a:pt x="126" y="117"/>
                    <a:pt x="128" y="113"/>
                    <a:pt x="132" y="111"/>
                  </a:cubicBezTo>
                  <a:cubicBezTo>
                    <a:pt x="136" y="108"/>
                    <a:pt x="137" y="109"/>
                    <a:pt x="137" y="103"/>
                  </a:cubicBezTo>
                  <a:cubicBezTo>
                    <a:pt x="137" y="97"/>
                    <a:pt x="134" y="99"/>
                    <a:pt x="135" y="95"/>
                  </a:cubicBezTo>
                  <a:cubicBezTo>
                    <a:pt x="137" y="91"/>
                    <a:pt x="140" y="90"/>
                    <a:pt x="140" y="87"/>
                  </a:cubicBezTo>
                  <a:cubicBezTo>
                    <a:pt x="140" y="84"/>
                    <a:pt x="143" y="74"/>
                    <a:pt x="141" y="74"/>
                  </a:cubicBezTo>
                  <a:cubicBezTo>
                    <a:pt x="140" y="74"/>
                    <a:pt x="140" y="74"/>
                    <a:pt x="140" y="74"/>
                  </a:cubicBezTo>
                  <a:cubicBezTo>
                    <a:pt x="140" y="74"/>
                    <a:pt x="140" y="75"/>
                    <a:pt x="139" y="75"/>
                  </a:cubicBezTo>
                  <a:cubicBezTo>
                    <a:pt x="136" y="75"/>
                    <a:pt x="133" y="72"/>
                    <a:pt x="135" y="69"/>
                  </a:cubicBezTo>
                  <a:cubicBezTo>
                    <a:pt x="138" y="65"/>
                    <a:pt x="135" y="64"/>
                    <a:pt x="132" y="60"/>
                  </a:cubicBezTo>
                  <a:cubicBezTo>
                    <a:pt x="129" y="56"/>
                    <a:pt x="131" y="44"/>
                    <a:pt x="131" y="44"/>
                  </a:cubicBezTo>
                  <a:cubicBezTo>
                    <a:pt x="131" y="44"/>
                    <a:pt x="131" y="44"/>
                    <a:pt x="131" y="44"/>
                  </a:cubicBezTo>
                  <a:cubicBezTo>
                    <a:pt x="132" y="45"/>
                    <a:pt x="132" y="46"/>
                    <a:pt x="132" y="46"/>
                  </a:cubicBezTo>
                  <a:cubicBezTo>
                    <a:pt x="132" y="46"/>
                    <a:pt x="132" y="45"/>
                    <a:pt x="131" y="44"/>
                  </a:cubicBezTo>
                  <a:cubicBezTo>
                    <a:pt x="131" y="44"/>
                    <a:pt x="132" y="43"/>
                    <a:pt x="135" y="42"/>
                  </a:cubicBezTo>
                  <a:cubicBezTo>
                    <a:pt x="135" y="42"/>
                    <a:pt x="135" y="42"/>
                    <a:pt x="135" y="42"/>
                  </a:cubicBezTo>
                  <a:cubicBezTo>
                    <a:pt x="139" y="42"/>
                    <a:pt x="144" y="54"/>
                    <a:pt x="149" y="56"/>
                  </a:cubicBezTo>
                  <a:cubicBezTo>
                    <a:pt x="149" y="57"/>
                    <a:pt x="150" y="57"/>
                    <a:pt x="151" y="57"/>
                  </a:cubicBezTo>
                  <a:cubicBezTo>
                    <a:pt x="154" y="57"/>
                    <a:pt x="156" y="52"/>
                    <a:pt x="155" y="47"/>
                  </a:cubicBezTo>
                  <a:cubicBezTo>
                    <a:pt x="153" y="42"/>
                    <a:pt x="155" y="37"/>
                    <a:pt x="160" y="36"/>
                  </a:cubicBezTo>
                  <a:cubicBezTo>
                    <a:pt x="161" y="36"/>
                    <a:pt x="161" y="36"/>
                    <a:pt x="162" y="36"/>
                  </a:cubicBezTo>
                  <a:cubicBezTo>
                    <a:pt x="166" y="36"/>
                    <a:pt x="166" y="39"/>
                    <a:pt x="167" y="51"/>
                  </a:cubicBezTo>
                  <a:cubicBezTo>
                    <a:pt x="168" y="56"/>
                    <a:pt x="172" y="58"/>
                    <a:pt x="175" y="58"/>
                  </a:cubicBezTo>
                  <a:cubicBezTo>
                    <a:pt x="180" y="58"/>
                    <a:pt x="184" y="56"/>
                    <a:pt x="184" y="56"/>
                  </a:cubicBezTo>
                  <a:cubicBezTo>
                    <a:pt x="185" y="59"/>
                    <a:pt x="186" y="60"/>
                    <a:pt x="192" y="60"/>
                  </a:cubicBezTo>
                  <a:cubicBezTo>
                    <a:pt x="197" y="60"/>
                    <a:pt x="194" y="66"/>
                    <a:pt x="190" y="67"/>
                  </a:cubicBezTo>
                  <a:cubicBezTo>
                    <a:pt x="186" y="67"/>
                    <a:pt x="186" y="66"/>
                    <a:pt x="186" y="76"/>
                  </a:cubicBezTo>
                  <a:cubicBezTo>
                    <a:pt x="185" y="80"/>
                    <a:pt x="186" y="81"/>
                    <a:pt x="187" y="81"/>
                  </a:cubicBezTo>
                  <a:cubicBezTo>
                    <a:pt x="190" y="81"/>
                    <a:pt x="195" y="74"/>
                    <a:pt x="197" y="73"/>
                  </a:cubicBezTo>
                  <a:cubicBezTo>
                    <a:pt x="200" y="72"/>
                    <a:pt x="199" y="70"/>
                    <a:pt x="200" y="65"/>
                  </a:cubicBezTo>
                  <a:cubicBezTo>
                    <a:pt x="201" y="62"/>
                    <a:pt x="202" y="60"/>
                    <a:pt x="204" y="60"/>
                  </a:cubicBezTo>
                  <a:cubicBezTo>
                    <a:pt x="205" y="60"/>
                    <a:pt x="206" y="61"/>
                    <a:pt x="208" y="62"/>
                  </a:cubicBezTo>
                  <a:cubicBezTo>
                    <a:pt x="209" y="63"/>
                    <a:pt x="210" y="63"/>
                    <a:pt x="211" y="63"/>
                  </a:cubicBezTo>
                  <a:cubicBezTo>
                    <a:pt x="213" y="63"/>
                    <a:pt x="213" y="60"/>
                    <a:pt x="215" y="57"/>
                  </a:cubicBezTo>
                  <a:cubicBezTo>
                    <a:pt x="215" y="56"/>
                    <a:pt x="216" y="56"/>
                    <a:pt x="217" y="56"/>
                  </a:cubicBezTo>
                  <a:cubicBezTo>
                    <a:pt x="220" y="56"/>
                    <a:pt x="224" y="58"/>
                    <a:pt x="224" y="58"/>
                  </a:cubicBezTo>
                  <a:cubicBezTo>
                    <a:pt x="218" y="50"/>
                    <a:pt x="218" y="50"/>
                    <a:pt x="218" y="50"/>
                  </a:cubicBezTo>
                  <a:cubicBezTo>
                    <a:pt x="218" y="50"/>
                    <a:pt x="218" y="50"/>
                    <a:pt x="222" y="47"/>
                  </a:cubicBezTo>
                  <a:cubicBezTo>
                    <a:pt x="222" y="47"/>
                    <a:pt x="222" y="47"/>
                    <a:pt x="222" y="47"/>
                  </a:cubicBezTo>
                  <a:cubicBezTo>
                    <a:pt x="222" y="47"/>
                    <a:pt x="222" y="48"/>
                    <a:pt x="222" y="48"/>
                  </a:cubicBezTo>
                  <a:cubicBezTo>
                    <a:pt x="222" y="50"/>
                    <a:pt x="222" y="51"/>
                    <a:pt x="222" y="51"/>
                  </a:cubicBezTo>
                  <a:cubicBezTo>
                    <a:pt x="222" y="51"/>
                    <a:pt x="222" y="50"/>
                    <a:pt x="222" y="48"/>
                  </a:cubicBezTo>
                  <a:cubicBezTo>
                    <a:pt x="222" y="48"/>
                    <a:pt x="222" y="47"/>
                    <a:pt x="222" y="47"/>
                  </a:cubicBezTo>
                  <a:cubicBezTo>
                    <a:pt x="223" y="46"/>
                    <a:pt x="224" y="46"/>
                    <a:pt x="225" y="46"/>
                  </a:cubicBezTo>
                  <a:cubicBezTo>
                    <a:pt x="227" y="46"/>
                    <a:pt x="230" y="47"/>
                    <a:pt x="232" y="47"/>
                  </a:cubicBezTo>
                  <a:cubicBezTo>
                    <a:pt x="233" y="47"/>
                    <a:pt x="234" y="47"/>
                    <a:pt x="235" y="47"/>
                  </a:cubicBezTo>
                  <a:cubicBezTo>
                    <a:pt x="239" y="44"/>
                    <a:pt x="243" y="45"/>
                    <a:pt x="243" y="38"/>
                  </a:cubicBezTo>
                  <a:cubicBezTo>
                    <a:pt x="243" y="31"/>
                    <a:pt x="250" y="32"/>
                    <a:pt x="257" y="31"/>
                  </a:cubicBezTo>
                  <a:cubicBezTo>
                    <a:pt x="264" y="31"/>
                    <a:pt x="261" y="28"/>
                    <a:pt x="262" y="26"/>
                  </a:cubicBezTo>
                  <a:cubicBezTo>
                    <a:pt x="264" y="23"/>
                    <a:pt x="264" y="19"/>
                    <a:pt x="261" y="17"/>
                  </a:cubicBezTo>
                  <a:cubicBezTo>
                    <a:pt x="260" y="15"/>
                    <a:pt x="258" y="15"/>
                    <a:pt x="257" y="15"/>
                  </a:cubicBezTo>
                  <a:cubicBezTo>
                    <a:pt x="256" y="15"/>
                    <a:pt x="255" y="15"/>
                    <a:pt x="253" y="15"/>
                  </a:cubicBezTo>
                  <a:cubicBezTo>
                    <a:pt x="253" y="15"/>
                    <a:pt x="252" y="15"/>
                    <a:pt x="252" y="15"/>
                  </a:cubicBezTo>
                  <a:cubicBezTo>
                    <a:pt x="248" y="14"/>
                    <a:pt x="248" y="13"/>
                    <a:pt x="248" y="13"/>
                  </a:cubicBezTo>
                  <a:cubicBezTo>
                    <a:pt x="248" y="13"/>
                    <a:pt x="250" y="9"/>
                    <a:pt x="252" y="7"/>
                  </a:cubicBezTo>
                  <a:cubicBezTo>
                    <a:pt x="255" y="5"/>
                    <a:pt x="259" y="4"/>
                    <a:pt x="262" y="3"/>
                  </a:cubicBezTo>
                  <a:cubicBezTo>
                    <a:pt x="262" y="3"/>
                    <a:pt x="263" y="3"/>
                    <a:pt x="263" y="3"/>
                  </a:cubicBezTo>
                  <a:cubicBezTo>
                    <a:pt x="265" y="3"/>
                    <a:pt x="266" y="6"/>
                    <a:pt x="267" y="6"/>
                  </a:cubicBezTo>
                  <a:cubicBezTo>
                    <a:pt x="268" y="6"/>
                    <a:pt x="268" y="6"/>
                    <a:pt x="268" y="5"/>
                  </a:cubicBezTo>
                  <a:cubicBezTo>
                    <a:pt x="271" y="4"/>
                    <a:pt x="271" y="3"/>
                    <a:pt x="273" y="3"/>
                  </a:cubicBezTo>
                  <a:cubicBezTo>
                    <a:pt x="273" y="3"/>
                    <a:pt x="273" y="3"/>
                    <a:pt x="273" y="3"/>
                  </a:cubicBezTo>
                  <a:cubicBezTo>
                    <a:pt x="275" y="3"/>
                    <a:pt x="275" y="6"/>
                    <a:pt x="277" y="8"/>
                  </a:cubicBezTo>
                  <a:cubicBezTo>
                    <a:pt x="278" y="8"/>
                    <a:pt x="278" y="8"/>
                    <a:pt x="279" y="8"/>
                  </a:cubicBezTo>
                  <a:cubicBezTo>
                    <a:pt x="280" y="8"/>
                    <a:pt x="282" y="6"/>
                    <a:pt x="285" y="4"/>
                  </a:cubicBezTo>
                  <a:cubicBezTo>
                    <a:pt x="288" y="2"/>
                    <a:pt x="289" y="2"/>
                    <a:pt x="290" y="2"/>
                  </a:cubicBezTo>
                  <a:moveTo>
                    <a:pt x="290" y="0"/>
                  </a:moveTo>
                  <a:cubicBezTo>
                    <a:pt x="290" y="0"/>
                    <a:pt x="290" y="0"/>
                    <a:pt x="290" y="0"/>
                  </a:cubicBezTo>
                  <a:cubicBezTo>
                    <a:pt x="288" y="0"/>
                    <a:pt x="287" y="1"/>
                    <a:pt x="285" y="2"/>
                  </a:cubicBezTo>
                  <a:cubicBezTo>
                    <a:pt x="284" y="2"/>
                    <a:pt x="284" y="2"/>
                    <a:pt x="284" y="2"/>
                  </a:cubicBezTo>
                  <a:cubicBezTo>
                    <a:pt x="283" y="3"/>
                    <a:pt x="282" y="4"/>
                    <a:pt x="281" y="4"/>
                  </a:cubicBezTo>
                  <a:cubicBezTo>
                    <a:pt x="280" y="5"/>
                    <a:pt x="279" y="6"/>
                    <a:pt x="279" y="6"/>
                  </a:cubicBezTo>
                  <a:cubicBezTo>
                    <a:pt x="278" y="6"/>
                    <a:pt x="278" y="5"/>
                    <a:pt x="277" y="4"/>
                  </a:cubicBezTo>
                  <a:cubicBezTo>
                    <a:pt x="276" y="3"/>
                    <a:pt x="276" y="1"/>
                    <a:pt x="274" y="1"/>
                  </a:cubicBezTo>
                  <a:cubicBezTo>
                    <a:pt x="273" y="1"/>
                    <a:pt x="273" y="1"/>
                    <a:pt x="273" y="1"/>
                  </a:cubicBezTo>
                  <a:cubicBezTo>
                    <a:pt x="271" y="1"/>
                    <a:pt x="270" y="2"/>
                    <a:pt x="269" y="2"/>
                  </a:cubicBezTo>
                  <a:cubicBezTo>
                    <a:pt x="269" y="3"/>
                    <a:pt x="268" y="3"/>
                    <a:pt x="268" y="4"/>
                  </a:cubicBezTo>
                  <a:cubicBezTo>
                    <a:pt x="267" y="4"/>
                    <a:pt x="267" y="4"/>
                    <a:pt x="267" y="4"/>
                  </a:cubicBezTo>
                  <a:cubicBezTo>
                    <a:pt x="267" y="4"/>
                    <a:pt x="267" y="4"/>
                    <a:pt x="267" y="3"/>
                  </a:cubicBezTo>
                  <a:cubicBezTo>
                    <a:pt x="266" y="3"/>
                    <a:pt x="265" y="1"/>
                    <a:pt x="263" y="1"/>
                  </a:cubicBezTo>
                  <a:cubicBezTo>
                    <a:pt x="263" y="1"/>
                    <a:pt x="262" y="1"/>
                    <a:pt x="262" y="2"/>
                  </a:cubicBezTo>
                  <a:cubicBezTo>
                    <a:pt x="258" y="2"/>
                    <a:pt x="254" y="3"/>
                    <a:pt x="251" y="5"/>
                  </a:cubicBezTo>
                  <a:cubicBezTo>
                    <a:pt x="248" y="8"/>
                    <a:pt x="247" y="12"/>
                    <a:pt x="246" y="13"/>
                  </a:cubicBezTo>
                  <a:cubicBezTo>
                    <a:pt x="246" y="13"/>
                    <a:pt x="246" y="13"/>
                    <a:pt x="246" y="13"/>
                  </a:cubicBezTo>
                  <a:cubicBezTo>
                    <a:pt x="246" y="13"/>
                    <a:pt x="246" y="13"/>
                    <a:pt x="246" y="13"/>
                  </a:cubicBezTo>
                  <a:cubicBezTo>
                    <a:pt x="246" y="14"/>
                    <a:pt x="247" y="16"/>
                    <a:pt x="251" y="17"/>
                  </a:cubicBezTo>
                  <a:cubicBezTo>
                    <a:pt x="252" y="17"/>
                    <a:pt x="253" y="17"/>
                    <a:pt x="253" y="17"/>
                  </a:cubicBezTo>
                  <a:cubicBezTo>
                    <a:pt x="254" y="17"/>
                    <a:pt x="255" y="17"/>
                    <a:pt x="256" y="17"/>
                  </a:cubicBezTo>
                  <a:cubicBezTo>
                    <a:pt x="256" y="17"/>
                    <a:pt x="257" y="17"/>
                    <a:pt x="257" y="17"/>
                  </a:cubicBezTo>
                  <a:cubicBezTo>
                    <a:pt x="258" y="17"/>
                    <a:pt x="259" y="17"/>
                    <a:pt x="259" y="18"/>
                  </a:cubicBezTo>
                  <a:cubicBezTo>
                    <a:pt x="262" y="21"/>
                    <a:pt x="261" y="24"/>
                    <a:pt x="260" y="25"/>
                  </a:cubicBezTo>
                  <a:cubicBezTo>
                    <a:pt x="260" y="26"/>
                    <a:pt x="260" y="27"/>
                    <a:pt x="260" y="28"/>
                  </a:cubicBezTo>
                  <a:cubicBezTo>
                    <a:pt x="260" y="28"/>
                    <a:pt x="260" y="29"/>
                    <a:pt x="260" y="29"/>
                  </a:cubicBezTo>
                  <a:cubicBezTo>
                    <a:pt x="260" y="29"/>
                    <a:pt x="259" y="29"/>
                    <a:pt x="257" y="29"/>
                  </a:cubicBezTo>
                  <a:cubicBezTo>
                    <a:pt x="256" y="29"/>
                    <a:pt x="255" y="30"/>
                    <a:pt x="254" y="30"/>
                  </a:cubicBezTo>
                  <a:cubicBezTo>
                    <a:pt x="248" y="30"/>
                    <a:pt x="241" y="30"/>
                    <a:pt x="241" y="38"/>
                  </a:cubicBezTo>
                  <a:cubicBezTo>
                    <a:pt x="241" y="42"/>
                    <a:pt x="240" y="43"/>
                    <a:pt x="237" y="44"/>
                  </a:cubicBezTo>
                  <a:cubicBezTo>
                    <a:pt x="236" y="44"/>
                    <a:pt x="235" y="44"/>
                    <a:pt x="234" y="45"/>
                  </a:cubicBezTo>
                  <a:cubicBezTo>
                    <a:pt x="234" y="45"/>
                    <a:pt x="233" y="45"/>
                    <a:pt x="232" y="45"/>
                  </a:cubicBezTo>
                  <a:cubicBezTo>
                    <a:pt x="231" y="45"/>
                    <a:pt x="230" y="45"/>
                    <a:pt x="229" y="45"/>
                  </a:cubicBezTo>
                  <a:cubicBezTo>
                    <a:pt x="228" y="45"/>
                    <a:pt x="226" y="44"/>
                    <a:pt x="225" y="44"/>
                  </a:cubicBezTo>
                  <a:cubicBezTo>
                    <a:pt x="224" y="44"/>
                    <a:pt x="224" y="44"/>
                    <a:pt x="224" y="44"/>
                  </a:cubicBezTo>
                  <a:cubicBezTo>
                    <a:pt x="224" y="43"/>
                    <a:pt x="224" y="43"/>
                    <a:pt x="224" y="43"/>
                  </a:cubicBezTo>
                  <a:cubicBezTo>
                    <a:pt x="221" y="46"/>
                    <a:pt x="221" y="46"/>
                    <a:pt x="221" y="46"/>
                  </a:cubicBezTo>
                  <a:cubicBezTo>
                    <a:pt x="220" y="46"/>
                    <a:pt x="220" y="46"/>
                    <a:pt x="220" y="46"/>
                  </a:cubicBezTo>
                  <a:cubicBezTo>
                    <a:pt x="220" y="46"/>
                    <a:pt x="220" y="46"/>
                    <a:pt x="220" y="46"/>
                  </a:cubicBezTo>
                  <a:cubicBezTo>
                    <a:pt x="217" y="49"/>
                    <a:pt x="217" y="49"/>
                    <a:pt x="217" y="49"/>
                  </a:cubicBezTo>
                  <a:cubicBezTo>
                    <a:pt x="216" y="50"/>
                    <a:pt x="216" y="50"/>
                    <a:pt x="216" y="50"/>
                  </a:cubicBezTo>
                  <a:cubicBezTo>
                    <a:pt x="217" y="51"/>
                    <a:pt x="217" y="51"/>
                    <a:pt x="217" y="51"/>
                  </a:cubicBezTo>
                  <a:cubicBezTo>
                    <a:pt x="219" y="54"/>
                    <a:pt x="219" y="54"/>
                    <a:pt x="219" y="54"/>
                  </a:cubicBezTo>
                  <a:cubicBezTo>
                    <a:pt x="218" y="54"/>
                    <a:pt x="218" y="54"/>
                    <a:pt x="217" y="54"/>
                  </a:cubicBezTo>
                  <a:cubicBezTo>
                    <a:pt x="215" y="54"/>
                    <a:pt x="214" y="55"/>
                    <a:pt x="213" y="56"/>
                  </a:cubicBezTo>
                  <a:cubicBezTo>
                    <a:pt x="213" y="57"/>
                    <a:pt x="212" y="58"/>
                    <a:pt x="212" y="59"/>
                  </a:cubicBezTo>
                  <a:cubicBezTo>
                    <a:pt x="211" y="60"/>
                    <a:pt x="211" y="61"/>
                    <a:pt x="211" y="61"/>
                  </a:cubicBezTo>
                  <a:cubicBezTo>
                    <a:pt x="211" y="61"/>
                    <a:pt x="210" y="61"/>
                    <a:pt x="209" y="60"/>
                  </a:cubicBezTo>
                  <a:cubicBezTo>
                    <a:pt x="207" y="59"/>
                    <a:pt x="205" y="58"/>
                    <a:pt x="204" y="58"/>
                  </a:cubicBezTo>
                  <a:cubicBezTo>
                    <a:pt x="200" y="58"/>
                    <a:pt x="199" y="62"/>
                    <a:pt x="198" y="65"/>
                  </a:cubicBezTo>
                  <a:cubicBezTo>
                    <a:pt x="198" y="67"/>
                    <a:pt x="198" y="68"/>
                    <a:pt x="198" y="69"/>
                  </a:cubicBezTo>
                  <a:cubicBezTo>
                    <a:pt x="197" y="71"/>
                    <a:pt x="197" y="71"/>
                    <a:pt x="197" y="71"/>
                  </a:cubicBezTo>
                  <a:cubicBezTo>
                    <a:pt x="196" y="72"/>
                    <a:pt x="195" y="73"/>
                    <a:pt x="193" y="74"/>
                  </a:cubicBezTo>
                  <a:cubicBezTo>
                    <a:pt x="191" y="76"/>
                    <a:pt x="189" y="78"/>
                    <a:pt x="187" y="79"/>
                  </a:cubicBezTo>
                  <a:cubicBezTo>
                    <a:pt x="187" y="78"/>
                    <a:pt x="187" y="78"/>
                    <a:pt x="187" y="77"/>
                  </a:cubicBezTo>
                  <a:cubicBezTo>
                    <a:pt x="187" y="75"/>
                    <a:pt x="188" y="74"/>
                    <a:pt x="188" y="73"/>
                  </a:cubicBezTo>
                  <a:cubicBezTo>
                    <a:pt x="188" y="71"/>
                    <a:pt x="188" y="70"/>
                    <a:pt x="188" y="69"/>
                  </a:cubicBezTo>
                  <a:cubicBezTo>
                    <a:pt x="188" y="69"/>
                    <a:pt x="188" y="69"/>
                    <a:pt x="189" y="69"/>
                  </a:cubicBezTo>
                  <a:cubicBezTo>
                    <a:pt x="189" y="69"/>
                    <a:pt x="190" y="69"/>
                    <a:pt x="190" y="69"/>
                  </a:cubicBezTo>
                  <a:cubicBezTo>
                    <a:pt x="194" y="68"/>
                    <a:pt x="197" y="64"/>
                    <a:pt x="197" y="61"/>
                  </a:cubicBezTo>
                  <a:cubicBezTo>
                    <a:pt x="196" y="60"/>
                    <a:pt x="195" y="58"/>
                    <a:pt x="192" y="58"/>
                  </a:cubicBezTo>
                  <a:cubicBezTo>
                    <a:pt x="186" y="58"/>
                    <a:pt x="186" y="57"/>
                    <a:pt x="186" y="55"/>
                  </a:cubicBezTo>
                  <a:cubicBezTo>
                    <a:pt x="185" y="53"/>
                    <a:pt x="185" y="53"/>
                    <a:pt x="185" y="53"/>
                  </a:cubicBezTo>
                  <a:cubicBezTo>
                    <a:pt x="183" y="54"/>
                    <a:pt x="183" y="54"/>
                    <a:pt x="183" y="54"/>
                  </a:cubicBezTo>
                  <a:cubicBezTo>
                    <a:pt x="183" y="54"/>
                    <a:pt x="179" y="56"/>
                    <a:pt x="175" y="56"/>
                  </a:cubicBezTo>
                  <a:cubicBezTo>
                    <a:pt x="172" y="56"/>
                    <a:pt x="170" y="54"/>
                    <a:pt x="169" y="50"/>
                  </a:cubicBezTo>
                  <a:cubicBezTo>
                    <a:pt x="169" y="48"/>
                    <a:pt x="169" y="47"/>
                    <a:pt x="168" y="45"/>
                  </a:cubicBezTo>
                  <a:cubicBezTo>
                    <a:pt x="167" y="38"/>
                    <a:pt x="167" y="34"/>
                    <a:pt x="162" y="34"/>
                  </a:cubicBezTo>
                  <a:cubicBezTo>
                    <a:pt x="161" y="34"/>
                    <a:pt x="161" y="34"/>
                    <a:pt x="160" y="34"/>
                  </a:cubicBezTo>
                  <a:cubicBezTo>
                    <a:pt x="158" y="35"/>
                    <a:pt x="155" y="36"/>
                    <a:pt x="154" y="38"/>
                  </a:cubicBezTo>
                  <a:cubicBezTo>
                    <a:pt x="152" y="40"/>
                    <a:pt x="152" y="44"/>
                    <a:pt x="153" y="48"/>
                  </a:cubicBezTo>
                  <a:cubicBezTo>
                    <a:pt x="154" y="50"/>
                    <a:pt x="153" y="53"/>
                    <a:pt x="152" y="54"/>
                  </a:cubicBezTo>
                  <a:cubicBezTo>
                    <a:pt x="152" y="55"/>
                    <a:pt x="151" y="55"/>
                    <a:pt x="151" y="55"/>
                  </a:cubicBezTo>
                  <a:cubicBezTo>
                    <a:pt x="150" y="55"/>
                    <a:pt x="150" y="55"/>
                    <a:pt x="150" y="55"/>
                  </a:cubicBezTo>
                  <a:cubicBezTo>
                    <a:pt x="148" y="54"/>
                    <a:pt x="145" y="51"/>
                    <a:pt x="143" y="48"/>
                  </a:cubicBezTo>
                  <a:cubicBezTo>
                    <a:pt x="140" y="44"/>
                    <a:pt x="138" y="40"/>
                    <a:pt x="135" y="40"/>
                  </a:cubicBezTo>
                  <a:cubicBezTo>
                    <a:pt x="135" y="40"/>
                    <a:pt x="134" y="40"/>
                    <a:pt x="134" y="41"/>
                  </a:cubicBezTo>
                  <a:cubicBezTo>
                    <a:pt x="131" y="42"/>
                    <a:pt x="131" y="42"/>
                    <a:pt x="131" y="42"/>
                  </a:cubicBezTo>
                  <a:cubicBezTo>
                    <a:pt x="131" y="42"/>
                    <a:pt x="131" y="42"/>
                    <a:pt x="131" y="42"/>
                  </a:cubicBezTo>
                  <a:cubicBezTo>
                    <a:pt x="130" y="42"/>
                    <a:pt x="130" y="42"/>
                    <a:pt x="130" y="42"/>
                  </a:cubicBezTo>
                  <a:cubicBezTo>
                    <a:pt x="130" y="42"/>
                    <a:pt x="130" y="42"/>
                    <a:pt x="130" y="42"/>
                  </a:cubicBezTo>
                  <a:cubicBezTo>
                    <a:pt x="129" y="43"/>
                    <a:pt x="129" y="43"/>
                    <a:pt x="129" y="43"/>
                  </a:cubicBezTo>
                  <a:cubicBezTo>
                    <a:pt x="129" y="44"/>
                    <a:pt x="129" y="44"/>
                    <a:pt x="129" y="44"/>
                  </a:cubicBezTo>
                  <a:cubicBezTo>
                    <a:pt x="129" y="46"/>
                    <a:pt x="127" y="56"/>
                    <a:pt x="130" y="61"/>
                  </a:cubicBezTo>
                  <a:cubicBezTo>
                    <a:pt x="131" y="62"/>
                    <a:pt x="132" y="63"/>
                    <a:pt x="133" y="64"/>
                  </a:cubicBezTo>
                  <a:cubicBezTo>
                    <a:pt x="135" y="66"/>
                    <a:pt x="135" y="66"/>
                    <a:pt x="134" y="68"/>
                  </a:cubicBezTo>
                  <a:cubicBezTo>
                    <a:pt x="133" y="69"/>
                    <a:pt x="132" y="71"/>
                    <a:pt x="133" y="73"/>
                  </a:cubicBezTo>
                  <a:cubicBezTo>
                    <a:pt x="134" y="75"/>
                    <a:pt x="136" y="76"/>
                    <a:pt x="139" y="76"/>
                  </a:cubicBezTo>
                  <a:cubicBezTo>
                    <a:pt x="139" y="76"/>
                    <a:pt x="140" y="76"/>
                    <a:pt x="140" y="76"/>
                  </a:cubicBezTo>
                  <a:cubicBezTo>
                    <a:pt x="140" y="78"/>
                    <a:pt x="139" y="80"/>
                    <a:pt x="139" y="82"/>
                  </a:cubicBezTo>
                  <a:cubicBezTo>
                    <a:pt x="139" y="84"/>
                    <a:pt x="138" y="86"/>
                    <a:pt x="138" y="87"/>
                  </a:cubicBezTo>
                  <a:cubicBezTo>
                    <a:pt x="138" y="88"/>
                    <a:pt x="138" y="89"/>
                    <a:pt x="137" y="90"/>
                  </a:cubicBezTo>
                  <a:cubicBezTo>
                    <a:pt x="136" y="91"/>
                    <a:pt x="134" y="92"/>
                    <a:pt x="134" y="95"/>
                  </a:cubicBezTo>
                  <a:cubicBezTo>
                    <a:pt x="133" y="98"/>
                    <a:pt x="133" y="99"/>
                    <a:pt x="135" y="100"/>
                  </a:cubicBezTo>
                  <a:cubicBezTo>
                    <a:pt x="135" y="100"/>
                    <a:pt x="136" y="101"/>
                    <a:pt x="136" y="103"/>
                  </a:cubicBezTo>
                  <a:cubicBezTo>
                    <a:pt x="136" y="106"/>
                    <a:pt x="135" y="106"/>
                    <a:pt x="133" y="108"/>
                  </a:cubicBezTo>
                  <a:cubicBezTo>
                    <a:pt x="133" y="108"/>
                    <a:pt x="132" y="108"/>
                    <a:pt x="131" y="109"/>
                  </a:cubicBezTo>
                  <a:cubicBezTo>
                    <a:pt x="124" y="113"/>
                    <a:pt x="124" y="118"/>
                    <a:pt x="125" y="122"/>
                  </a:cubicBezTo>
                  <a:cubicBezTo>
                    <a:pt x="126" y="123"/>
                    <a:pt x="125" y="125"/>
                    <a:pt x="123" y="126"/>
                  </a:cubicBezTo>
                  <a:cubicBezTo>
                    <a:pt x="122" y="127"/>
                    <a:pt x="122" y="128"/>
                    <a:pt x="121" y="128"/>
                  </a:cubicBezTo>
                  <a:cubicBezTo>
                    <a:pt x="120" y="130"/>
                    <a:pt x="120" y="132"/>
                    <a:pt x="120" y="135"/>
                  </a:cubicBezTo>
                  <a:cubicBezTo>
                    <a:pt x="120" y="136"/>
                    <a:pt x="121" y="138"/>
                    <a:pt x="120" y="140"/>
                  </a:cubicBezTo>
                  <a:cubicBezTo>
                    <a:pt x="120" y="142"/>
                    <a:pt x="119" y="145"/>
                    <a:pt x="117" y="148"/>
                  </a:cubicBezTo>
                  <a:cubicBezTo>
                    <a:pt x="115" y="151"/>
                    <a:pt x="112" y="155"/>
                    <a:pt x="110" y="160"/>
                  </a:cubicBezTo>
                  <a:cubicBezTo>
                    <a:pt x="107" y="168"/>
                    <a:pt x="104" y="168"/>
                    <a:pt x="104" y="168"/>
                  </a:cubicBezTo>
                  <a:cubicBezTo>
                    <a:pt x="103" y="168"/>
                    <a:pt x="103" y="168"/>
                    <a:pt x="103" y="168"/>
                  </a:cubicBezTo>
                  <a:cubicBezTo>
                    <a:pt x="103" y="168"/>
                    <a:pt x="103" y="168"/>
                    <a:pt x="103" y="168"/>
                  </a:cubicBezTo>
                  <a:cubicBezTo>
                    <a:pt x="100" y="170"/>
                    <a:pt x="100" y="170"/>
                    <a:pt x="100" y="170"/>
                  </a:cubicBezTo>
                  <a:cubicBezTo>
                    <a:pt x="98" y="171"/>
                    <a:pt x="98" y="171"/>
                    <a:pt x="98" y="171"/>
                  </a:cubicBezTo>
                  <a:cubicBezTo>
                    <a:pt x="99" y="172"/>
                    <a:pt x="99" y="172"/>
                    <a:pt x="99" y="172"/>
                  </a:cubicBezTo>
                  <a:cubicBezTo>
                    <a:pt x="99" y="173"/>
                    <a:pt x="99" y="173"/>
                    <a:pt x="99" y="173"/>
                  </a:cubicBezTo>
                  <a:cubicBezTo>
                    <a:pt x="95" y="177"/>
                    <a:pt x="90" y="183"/>
                    <a:pt x="88" y="187"/>
                  </a:cubicBezTo>
                  <a:cubicBezTo>
                    <a:pt x="88" y="189"/>
                    <a:pt x="87" y="191"/>
                    <a:pt x="87" y="193"/>
                  </a:cubicBezTo>
                  <a:cubicBezTo>
                    <a:pt x="86" y="197"/>
                    <a:pt x="84" y="202"/>
                    <a:pt x="82" y="203"/>
                  </a:cubicBezTo>
                  <a:cubicBezTo>
                    <a:pt x="77" y="204"/>
                    <a:pt x="74" y="206"/>
                    <a:pt x="71" y="210"/>
                  </a:cubicBezTo>
                  <a:cubicBezTo>
                    <a:pt x="69" y="212"/>
                    <a:pt x="67" y="216"/>
                    <a:pt x="66" y="218"/>
                  </a:cubicBezTo>
                  <a:cubicBezTo>
                    <a:pt x="65" y="220"/>
                    <a:pt x="65" y="221"/>
                    <a:pt x="64" y="222"/>
                  </a:cubicBezTo>
                  <a:cubicBezTo>
                    <a:pt x="63" y="223"/>
                    <a:pt x="58" y="228"/>
                    <a:pt x="55" y="231"/>
                  </a:cubicBezTo>
                  <a:cubicBezTo>
                    <a:pt x="51" y="234"/>
                    <a:pt x="45" y="243"/>
                    <a:pt x="45" y="251"/>
                  </a:cubicBezTo>
                  <a:cubicBezTo>
                    <a:pt x="45" y="258"/>
                    <a:pt x="43" y="262"/>
                    <a:pt x="39" y="265"/>
                  </a:cubicBezTo>
                  <a:cubicBezTo>
                    <a:pt x="36" y="268"/>
                    <a:pt x="36" y="271"/>
                    <a:pt x="36" y="274"/>
                  </a:cubicBezTo>
                  <a:cubicBezTo>
                    <a:pt x="36" y="276"/>
                    <a:pt x="36" y="277"/>
                    <a:pt x="36" y="279"/>
                  </a:cubicBezTo>
                  <a:cubicBezTo>
                    <a:pt x="35" y="281"/>
                    <a:pt x="35" y="285"/>
                    <a:pt x="35" y="289"/>
                  </a:cubicBezTo>
                  <a:cubicBezTo>
                    <a:pt x="35" y="293"/>
                    <a:pt x="35" y="300"/>
                    <a:pt x="34" y="301"/>
                  </a:cubicBezTo>
                  <a:cubicBezTo>
                    <a:pt x="34" y="301"/>
                    <a:pt x="34" y="301"/>
                    <a:pt x="34" y="301"/>
                  </a:cubicBezTo>
                  <a:cubicBezTo>
                    <a:pt x="31" y="303"/>
                    <a:pt x="28" y="305"/>
                    <a:pt x="27" y="311"/>
                  </a:cubicBezTo>
                  <a:cubicBezTo>
                    <a:pt x="26" y="314"/>
                    <a:pt x="25" y="317"/>
                    <a:pt x="23" y="320"/>
                  </a:cubicBezTo>
                  <a:cubicBezTo>
                    <a:pt x="22" y="321"/>
                    <a:pt x="21" y="323"/>
                    <a:pt x="19" y="325"/>
                  </a:cubicBezTo>
                  <a:cubicBezTo>
                    <a:pt x="18" y="328"/>
                    <a:pt x="17" y="331"/>
                    <a:pt x="16" y="333"/>
                  </a:cubicBezTo>
                  <a:cubicBezTo>
                    <a:pt x="15" y="335"/>
                    <a:pt x="14" y="337"/>
                    <a:pt x="13" y="338"/>
                  </a:cubicBezTo>
                  <a:cubicBezTo>
                    <a:pt x="11" y="341"/>
                    <a:pt x="9" y="348"/>
                    <a:pt x="10" y="355"/>
                  </a:cubicBezTo>
                  <a:cubicBezTo>
                    <a:pt x="11" y="360"/>
                    <a:pt x="14" y="364"/>
                    <a:pt x="15" y="367"/>
                  </a:cubicBezTo>
                  <a:cubicBezTo>
                    <a:pt x="16" y="368"/>
                    <a:pt x="16" y="369"/>
                    <a:pt x="17" y="369"/>
                  </a:cubicBezTo>
                  <a:cubicBezTo>
                    <a:pt x="18" y="371"/>
                    <a:pt x="17" y="374"/>
                    <a:pt x="15" y="376"/>
                  </a:cubicBezTo>
                  <a:cubicBezTo>
                    <a:pt x="12" y="379"/>
                    <a:pt x="10" y="383"/>
                    <a:pt x="11" y="387"/>
                  </a:cubicBezTo>
                  <a:cubicBezTo>
                    <a:pt x="10" y="388"/>
                    <a:pt x="7" y="393"/>
                    <a:pt x="8" y="397"/>
                  </a:cubicBezTo>
                  <a:cubicBezTo>
                    <a:pt x="9" y="401"/>
                    <a:pt x="9" y="401"/>
                    <a:pt x="7" y="404"/>
                  </a:cubicBezTo>
                  <a:cubicBezTo>
                    <a:pt x="7" y="404"/>
                    <a:pt x="7" y="404"/>
                    <a:pt x="6" y="405"/>
                  </a:cubicBezTo>
                  <a:cubicBezTo>
                    <a:pt x="3" y="409"/>
                    <a:pt x="3" y="413"/>
                    <a:pt x="5" y="418"/>
                  </a:cubicBezTo>
                  <a:cubicBezTo>
                    <a:pt x="6" y="420"/>
                    <a:pt x="5" y="420"/>
                    <a:pt x="4" y="422"/>
                  </a:cubicBezTo>
                  <a:cubicBezTo>
                    <a:pt x="4" y="423"/>
                    <a:pt x="3" y="424"/>
                    <a:pt x="3" y="425"/>
                  </a:cubicBezTo>
                  <a:cubicBezTo>
                    <a:pt x="1" y="428"/>
                    <a:pt x="0" y="434"/>
                    <a:pt x="7" y="441"/>
                  </a:cubicBezTo>
                  <a:cubicBezTo>
                    <a:pt x="11" y="444"/>
                    <a:pt x="11" y="447"/>
                    <a:pt x="11" y="449"/>
                  </a:cubicBezTo>
                  <a:cubicBezTo>
                    <a:pt x="11" y="450"/>
                    <a:pt x="11" y="450"/>
                    <a:pt x="12" y="451"/>
                  </a:cubicBezTo>
                  <a:cubicBezTo>
                    <a:pt x="12" y="453"/>
                    <a:pt x="15" y="455"/>
                    <a:pt x="17" y="455"/>
                  </a:cubicBezTo>
                  <a:cubicBezTo>
                    <a:pt x="19" y="455"/>
                    <a:pt x="21" y="454"/>
                    <a:pt x="23" y="452"/>
                  </a:cubicBezTo>
                  <a:cubicBezTo>
                    <a:pt x="24" y="450"/>
                    <a:pt x="25" y="449"/>
                    <a:pt x="25" y="449"/>
                  </a:cubicBezTo>
                  <a:cubicBezTo>
                    <a:pt x="25" y="450"/>
                    <a:pt x="24" y="451"/>
                    <a:pt x="23" y="452"/>
                  </a:cubicBezTo>
                  <a:cubicBezTo>
                    <a:pt x="22" y="453"/>
                    <a:pt x="21" y="454"/>
                    <a:pt x="21" y="455"/>
                  </a:cubicBezTo>
                  <a:cubicBezTo>
                    <a:pt x="20" y="457"/>
                    <a:pt x="20" y="458"/>
                    <a:pt x="21" y="460"/>
                  </a:cubicBezTo>
                  <a:cubicBezTo>
                    <a:pt x="22" y="462"/>
                    <a:pt x="25" y="463"/>
                    <a:pt x="28" y="463"/>
                  </a:cubicBezTo>
                  <a:cubicBezTo>
                    <a:pt x="29" y="463"/>
                    <a:pt x="31" y="463"/>
                    <a:pt x="32" y="462"/>
                  </a:cubicBezTo>
                  <a:cubicBezTo>
                    <a:pt x="35" y="461"/>
                    <a:pt x="38" y="459"/>
                    <a:pt x="41" y="457"/>
                  </a:cubicBezTo>
                  <a:cubicBezTo>
                    <a:pt x="45" y="455"/>
                    <a:pt x="51" y="452"/>
                    <a:pt x="52" y="452"/>
                  </a:cubicBezTo>
                  <a:cubicBezTo>
                    <a:pt x="53" y="452"/>
                    <a:pt x="54" y="454"/>
                    <a:pt x="54" y="455"/>
                  </a:cubicBezTo>
                  <a:cubicBezTo>
                    <a:pt x="55" y="457"/>
                    <a:pt x="55" y="460"/>
                    <a:pt x="58" y="461"/>
                  </a:cubicBezTo>
                  <a:cubicBezTo>
                    <a:pt x="59" y="461"/>
                    <a:pt x="62" y="461"/>
                    <a:pt x="63" y="461"/>
                  </a:cubicBezTo>
                  <a:cubicBezTo>
                    <a:pt x="66" y="461"/>
                    <a:pt x="80" y="461"/>
                    <a:pt x="86" y="455"/>
                  </a:cubicBezTo>
                  <a:cubicBezTo>
                    <a:pt x="90" y="452"/>
                    <a:pt x="99" y="447"/>
                    <a:pt x="105" y="447"/>
                  </a:cubicBezTo>
                  <a:cubicBezTo>
                    <a:pt x="106" y="447"/>
                    <a:pt x="107" y="448"/>
                    <a:pt x="108" y="449"/>
                  </a:cubicBezTo>
                  <a:cubicBezTo>
                    <a:pt x="111" y="456"/>
                    <a:pt x="118" y="457"/>
                    <a:pt x="122" y="457"/>
                  </a:cubicBezTo>
                  <a:cubicBezTo>
                    <a:pt x="125" y="457"/>
                    <a:pt x="128" y="457"/>
                    <a:pt x="133" y="456"/>
                  </a:cubicBezTo>
                  <a:cubicBezTo>
                    <a:pt x="135" y="456"/>
                    <a:pt x="135" y="456"/>
                    <a:pt x="135" y="456"/>
                  </a:cubicBezTo>
                  <a:cubicBezTo>
                    <a:pt x="134" y="454"/>
                    <a:pt x="134" y="454"/>
                    <a:pt x="134" y="454"/>
                  </a:cubicBezTo>
                  <a:cubicBezTo>
                    <a:pt x="134" y="453"/>
                    <a:pt x="134" y="449"/>
                    <a:pt x="138" y="447"/>
                  </a:cubicBezTo>
                  <a:cubicBezTo>
                    <a:pt x="139" y="446"/>
                    <a:pt x="140" y="446"/>
                    <a:pt x="141" y="446"/>
                  </a:cubicBezTo>
                  <a:cubicBezTo>
                    <a:pt x="144" y="446"/>
                    <a:pt x="147" y="448"/>
                    <a:pt x="147" y="449"/>
                  </a:cubicBezTo>
                  <a:cubicBezTo>
                    <a:pt x="147" y="450"/>
                    <a:pt x="147" y="450"/>
                    <a:pt x="147" y="450"/>
                  </a:cubicBezTo>
                  <a:cubicBezTo>
                    <a:pt x="149" y="450"/>
                    <a:pt x="149" y="450"/>
                    <a:pt x="149" y="450"/>
                  </a:cubicBezTo>
                  <a:cubicBezTo>
                    <a:pt x="151" y="450"/>
                    <a:pt x="155" y="449"/>
                    <a:pt x="156" y="444"/>
                  </a:cubicBezTo>
                  <a:cubicBezTo>
                    <a:pt x="156" y="443"/>
                    <a:pt x="157" y="442"/>
                    <a:pt x="157" y="441"/>
                  </a:cubicBezTo>
                  <a:cubicBezTo>
                    <a:pt x="158" y="439"/>
                    <a:pt x="159" y="438"/>
                    <a:pt x="158" y="436"/>
                  </a:cubicBezTo>
                  <a:cubicBezTo>
                    <a:pt x="158" y="435"/>
                    <a:pt x="157" y="434"/>
                    <a:pt x="154" y="432"/>
                  </a:cubicBezTo>
                  <a:cubicBezTo>
                    <a:pt x="151" y="431"/>
                    <a:pt x="150" y="431"/>
                    <a:pt x="148" y="431"/>
                  </a:cubicBezTo>
                  <a:cubicBezTo>
                    <a:pt x="146" y="431"/>
                    <a:pt x="144" y="433"/>
                    <a:pt x="143" y="434"/>
                  </a:cubicBezTo>
                  <a:cubicBezTo>
                    <a:pt x="143" y="435"/>
                    <a:pt x="142" y="435"/>
                    <a:pt x="141" y="436"/>
                  </a:cubicBezTo>
                  <a:cubicBezTo>
                    <a:pt x="140" y="437"/>
                    <a:pt x="138" y="437"/>
                    <a:pt x="136" y="437"/>
                  </a:cubicBezTo>
                  <a:cubicBezTo>
                    <a:pt x="134" y="437"/>
                    <a:pt x="132" y="437"/>
                    <a:pt x="131" y="435"/>
                  </a:cubicBezTo>
                  <a:cubicBezTo>
                    <a:pt x="129" y="433"/>
                    <a:pt x="129" y="431"/>
                    <a:pt x="129" y="429"/>
                  </a:cubicBezTo>
                  <a:cubicBezTo>
                    <a:pt x="130" y="427"/>
                    <a:pt x="131" y="426"/>
                    <a:pt x="132" y="425"/>
                  </a:cubicBezTo>
                  <a:cubicBezTo>
                    <a:pt x="136" y="424"/>
                    <a:pt x="136" y="420"/>
                    <a:pt x="137" y="417"/>
                  </a:cubicBezTo>
                  <a:cubicBezTo>
                    <a:pt x="137" y="417"/>
                    <a:pt x="137" y="416"/>
                    <a:pt x="137" y="416"/>
                  </a:cubicBezTo>
                  <a:cubicBezTo>
                    <a:pt x="138" y="415"/>
                    <a:pt x="140" y="415"/>
                    <a:pt x="141" y="414"/>
                  </a:cubicBezTo>
                  <a:cubicBezTo>
                    <a:pt x="144" y="414"/>
                    <a:pt x="147" y="413"/>
                    <a:pt x="149" y="412"/>
                  </a:cubicBezTo>
                  <a:cubicBezTo>
                    <a:pt x="150" y="411"/>
                    <a:pt x="151" y="411"/>
                    <a:pt x="152" y="411"/>
                  </a:cubicBezTo>
                  <a:cubicBezTo>
                    <a:pt x="153" y="411"/>
                    <a:pt x="154" y="412"/>
                    <a:pt x="154" y="414"/>
                  </a:cubicBezTo>
                  <a:cubicBezTo>
                    <a:pt x="154" y="417"/>
                    <a:pt x="156" y="418"/>
                    <a:pt x="158" y="418"/>
                  </a:cubicBezTo>
                  <a:cubicBezTo>
                    <a:pt x="160" y="418"/>
                    <a:pt x="162" y="416"/>
                    <a:pt x="163" y="413"/>
                  </a:cubicBezTo>
                  <a:cubicBezTo>
                    <a:pt x="168" y="415"/>
                    <a:pt x="171" y="417"/>
                    <a:pt x="171" y="418"/>
                  </a:cubicBezTo>
                  <a:cubicBezTo>
                    <a:pt x="170" y="420"/>
                    <a:pt x="169" y="420"/>
                    <a:pt x="167" y="421"/>
                  </a:cubicBezTo>
                  <a:cubicBezTo>
                    <a:pt x="165" y="422"/>
                    <a:pt x="163" y="423"/>
                    <a:pt x="162" y="426"/>
                  </a:cubicBezTo>
                  <a:cubicBezTo>
                    <a:pt x="162" y="428"/>
                    <a:pt x="162" y="430"/>
                    <a:pt x="163" y="430"/>
                  </a:cubicBezTo>
                  <a:cubicBezTo>
                    <a:pt x="165" y="433"/>
                    <a:pt x="169" y="433"/>
                    <a:pt x="170" y="433"/>
                  </a:cubicBezTo>
                  <a:cubicBezTo>
                    <a:pt x="171" y="433"/>
                    <a:pt x="172" y="433"/>
                    <a:pt x="173" y="433"/>
                  </a:cubicBezTo>
                  <a:cubicBezTo>
                    <a:pt x="173" y="433"/>
                    <a:pt x="173" y="433"/>
                    <a:pt x="173" y="433"/>
                  </a:cubicBezTo>
                  <a:cubicBezTo>
                    <a:pt x="174" y="433"/>
                    <a:pt x="175" y="434"/>
                    <a:pt x="176" y="434"/>
                  </a:cubicBezTo>
                  <a:cubicBezTo>
                    <a:pt x="177" y="435"/>
                    <a:pt x="179" y="436"/>
                    <a:pt x="180" y="436"/>
                  </a:cubicBezTo>
                  <a:cubicBezTo>
                    <a:pt x="181" y="436"/>
                    <a:pt x="182" y="435"/>
                    <a:pt x="183" y="434"/>
                  </a:cubicBezTo>
                  <a:cubicBezTo>
                    <a:pt x="184" y="432"/>
                    <a:pt x="183" y="429"/>
                    <a:pt x="181" y="427"/>
                  </a:cubicBezTo>
                  <a:cubicBezTo>
                    <a:pt x="182" y="427"/>
                    <a:pt x="182" y="427"/>
                    <a:pt x="183" y="428"/>
                  </a:cubicBezTo>
                  <a:cubicBezTo>
                    <a:pt x="188" y="431"/>
                    <a:pt x="188" y="433"/>
                    <a:pt x="188" y="436"/>
                  </a:cubicBezTo>
                  <a:cubicBezTo>
                    <a:pt x="188" y="437"/>
                    <a:pt x="188" y="439"/>
                    <a:pt x="189" y="440"/>
                  </a:cubicBezTo>
                  <a:cubicBezTo>
                    <a:pt x="190" y="441"/>
                    <a:pt x="191" y="442"/>
                    <a:pt x="193" y="442"/>
                  </a:cubicBezTo>
                  <a:cubicBezTo>
                    <a:pt x="195" y="442"/>
                    <a:pt x="198" y="441"/>
                    <a:pt x="200" y="440"/>
                  </a:cubicBezTo>
                  <a:cubicBezTo>
                    <a:pt x="204" y="437"/>
                    <a:pt x="209" y="435"/>
                    <a:pt x="213" y="435"/>
                  </a:cubicBezTo>
                  <a:cubicBezTo>
                    <a:pt x="214" y="435"/>
                    <a:pt x="215" y="435"/>
                    <a:pt x="216" y="436"/>
                  </a:cubicBezTo>
                  <a:cubicBezTo>
                    <a:pt x="223" y="437"/>
                    <a:pt x="232" y="441"/>
                    <a:pt x="236" y="442"/>
                  </a:cubicBezTo>
                  <a:cubicBezTo>
                    <a:pt x="237" y="443"/>
                    <a:pt x="239" y="444"/>
                    <a:pt x="242" y="445"/>
                  </a:cubicBezTo>
                  <a:cubicBezTo>
                    <a:pt x="248" y="447"/>
                    <a:pt x="258" y="450"/>
                    <a:pt x="259" y="453"/>
                  </a:cubicBezTo>
                  <a:cubicBezTo>
                    <a:pt x="264" y="465"/>
                    <a:pt x="269" y="471"/>
                    <a:pt x="273" y="472"/>
                  </a:cubicBezTo>
                  <a:cubicBezTo>
                    <a:pt x="274" y="472"/>
                    <a:pt x="274" y="472"/>
                    <a:pt x="275" y="472"/>
                  </a:cubicBezTo>
                  <a:cubicBezTo>
                    <a:pt x="280" y="472"/>
                    <a:pt x="283" y="470"/>
                    <a:pt x="287" y="467"/>
                  </a:cubicBezTo>
                  <a:cubicBezTo>
                    <a:pt x="287" y="467"/>
                    <a:pt x="288" y="467"/>
                    <a:pt x="288" y="467"/>
                  </a:cubicBezTo>
                  <a:cubicBezTo>
                    <a:pt x="290" y="467"/>
                    <a:pt x="293" y="469"/>
                    <a:pt x="293" y="470"/>
                  </a:cubicBezTo>
                  <a:cubicBezTo>
                    <a:pt x="295" y="471"/>
                    <a:pt x="295" y="471"/>
                    <a:pt x="295" y="471"/>
                  </a:cubicBezTo>
                  <a:cubicBezTo>
                    <a:pt x="296" y="470"/>
                    <a:pt x="296" y="470"/>
                    <a:pt x="296" y="470"/>
                  </a:cubicBezTo>
                  <a:cubicBezTo>
                    <a:pt x="301" y="467"/>
                    <a:pt x="301" y="467"/>
                    <a:pt x="301" y="467"/>
                  </a:cubicBezTo>
                  <a:cubicBezTo>
                    <a:pt x="302" y="468"/>
                    <a:pt x="305" y="469"/>
                    <a:pt x="307" y="469"/>
                  </a:cubicBezTo>
                  <a:cubicBezTo>
                    <a:pt x="309" y="469"/>
                    <a:pt x="310" y="468"/>
                    <a:pt x="311" y="467"/>
                  </a:cubicBezTo>
                  <a:cubicBezTo>
                    <a:pt x="312" y="465"/>
                    <a:pt x="312" y="462"/>
                    <a:pt x="312" y="461"/>
                  </a:cubicBezTo>
                  <a:cubicBezTo>
                    <a:pt x="312" y="459"/>
                    <a:pt x="312" y="459"/>
                    <a:pt x="312" y="459"/>
                  </a:cubicBezTo>
                  <a:cubicBezTo>
                    <a:pt x="311" y="459"/>
                    <a:pt x="311" y="459"/>
                    <a:pt x="311" y="459"/>
                  </a:cubicBezTo>
                  <a:cubicBezTo>
                    <a:pt x="305" y="458"/>
                    <a:pt x="301" y="457"/>
                    <a:pt x="299" y="456"/>
                  </a:cubicBezTo>
                  <a:cubicBezTo>
                    <a:pt x="298" y="455"/>
                    <a:pt x="297" y="455"/>
                    <a:pt x="297" y="454"/>
                  </a:cubicBezTo>
                  <a:cubicBezTo>
                    <a:pt x="296" y="454"/>
                    <a:pt x="295" y="453"/>
                    <a:pt x="294" y="453"/>
                  </a:cubicBezTo>
                  <a:cubicBezTo>
                    <a:pt x="295" y="453"/>
                    <a:pt x="295" y="453"/>
                    <a:pt x="295" y="453"/>
                  </a:cubicBezTo>
                  <a:cubicBezTo>
                    <a:pt x="297" y="451"/>
                    <a:pt x="302" y="450"/>
                    <a:pt x="306" y="449"/>
                  </a:cubicBezTo>
                  <a:cubicBezTo>
                    <a:pt x="307" y="449"/>
                    <a:pt x="307" y="449"/>
                    <a:pt x="308" y="449"/>
                  </a:cubicBezTo>
                  <a:cubicBezTo>
                    <a:pt x="312" y="448"/>
                    <a:pt x="318" y="445"/>
                    <a:pt x="321" y="441"/>
                  </a:cubicBezTo>
                  <a:cubicBezTo>
                    <a:pt x="321" y="441"/>
                    <a:pt x="321" y="441"/>
                    <a:pt x="321" y="441"/>
                  </a:cubicBezTo>
                  <a:cubicBezTo>
                    <a:pt x="323" y="439"/>
                    <a:pt x="325" y="436"/>
                    <a:pt x="327" y="436"/>
                  </a:cubicBezTo>
                  <a:cubicBezTo>
                    <a:pt x="328" y="436"/>
                    <a:pt x="329" y="437"/>
                    <a:pt x="330" y="438"/>
                  </a:cubicBezTo>
                  <a:cubicBezTo>
                    <a:pt x="332" y="439"/>
                    <a:pt x="335" y="439"/>
                    <a:pt x="337" y="439"/>
                  </a:cubicBezTo>
                  <a:cubicBezTo>
                    <a:pt x="341" y="439"/>
                    <a:pt x="345" y="437"/>
                    <a:pt x="348" y="435"/>
                  </a:cubicBezTo>
                  <a:cubicBezTo>
                    <a:pt x="349" y="434"/>
                    <a:pt x="350" y="433"/>
                    <a:pt x="351" y="433"/>
                  </a:cubicBezTo>
                  <a:cubicBezTo>
                    <a:pt x="353" y="433"/>
                    <a:pt x="355" y="435"/>
                    <a:pt x="355" y="436"/>
                  </a:cubicBezTo>
                  <a:cubicBezTo>
                    <a:pt x="356" y="437"/>
                    <a:pt x="357" y="438"/>
                    <a:pt x="358" y="438"/>
                  </a:cubicBezTo>
                  <a:cubicBezTo>
                    <a:pt x="360" y="438"/>
                    <a:pt x="362" y="435"/>
                    <a:pt x="363" y="434"/>
                  </a:cubicBezTo>
                  <a:cubicBezTo>
                    <a:pt x="364" y="433"/>
                    <a:pt x="367" y="427"/>
                    <a:pt x="364" y="421"/>
                  </a:cubicBezTo>
                  <a:cubicBezTo>
                    <a:pt x="363" y="418"/>
                    <a:pt x="362" y="415"/>
                    <a:pt x="361" y="414"/>
                  </a:cubicBezTo>
                  <a:cubicBezTo>
                    <a:pt x="358" y="409"/>
                    <a:pt x="358" y="409"/>
                    <a:pt x="359" y="408"/>
                  </a:cubicBezTo>
                  <a:cubicBezTo>
                    <a:pt x="360" y="408"/>
                    <a:pt x="361" y="407"/>
                    <a:pt x="362" y="407"/>
                  </a:cubicBezTo>
                  <a:cubicBezTo>
                    <a:pt x="364" y="406"/>
                    <a:pt x="366" y="405"/>
                    <a:pt x="366" y="403"/>
                  </a:cubicBezTo>
                  <a:cubicBezTo>
                    <a:pt x="366" y="402"/>
                    <a:pt x="365" y="400"/>
                    <a:pt x="362" y="398"/>
                  </a:cubicBezTo>
                  <a:cubicBezTo>
                    <a:pt x="358" y="394"/>
                    <a:pt x="358" y="393"/>
                    <a:pt x="360" y="389"/>
                  </a:cubicBezTo>
                  <a:cubicBezTo>
                    <a:pt x="360" y="388"/>
                    <a:pt x="360" y="387"/>
                    <a:pt x="361" y="386"/>
                  </a:cubicBezTo>
                  <a:cubicBezTo>
                    <a:pt x="362" y="381"/>
                    <a:pt x="360" y="378"/>
                    <a:pt x="359" y="376"/>
                  </a:cubicBezTo>
                  <a:cubicBezTo>
                    <a:pt x="357" y="374"/>
                    <a:pt x="357" y="374"/>
                    <a:pt x="358" y="373"/>
                  </a:cubicBezTo>
                  <a:cubicBezTo>
                    <a:pt x="363" y="369"/>
                    <a:pt x="367" y="358"/>
                    <a:pt x="367" y="352"/>
                  </a:cubicBezTo>
                  <a:cubicBezTo>
                    <a:pt x="367" y="348"/>
                    <a:pt x="365" y="344"/>
                    <a:pt x="362" y="338"/>
                  </a:cubicBezTo>
                  <a:cubicBezTo>
                    <a:pt x="359" y="333"/>
                    <a:pt x="356" y="326"/>
                    <a:pt x="356" y="322"/>
                  </a:cubicBezTo>
                  <a:cubicBezTo>
                    <a:pt x="355" y="312"/>
                    <a:pt x="356" y="310"/>
                    <a:pt x="356" y="310"/>
                  </a:cubicBezTo>
                  <a:cubicBezTo>
                    <a:pt x="356" y="309"/>
                    <a:pt x="356" y="309"/>
                    <a:pt x="356" y="309"/>
                  </a:cubicBezTo>
                  <a:cubicBezTo>
                    <a:pt x="356" y="308"/>
                    <a:pt x="356" y="308"/>
                    <a:pt x="356" y="308"/>
                  </a:cubicBezTo>
                  <a:cubicBezTo>
                    <a:pt x="355" y="307"/>
                    <a:pt x="347" y="294"/>
                    <a:pt x="343" y="292"/>
                  </a:cubicBezTo>
                  <a:cubicBezTo>
                    <a:pt x="342" y="291"/>
                    <a:pt x="342" y="291"/>
                    <a:pt x="342" y="291"/>
                  </a:cubicBezTo>
                  <a:cubicBezTo>
                    <a:pt x="342" y="291"/>
                    <a:pt x="342" y="291"/>
                    <a:pt x="343" y="291"/>
                  </a:cubicBezTo>
                  <a:cubicBezTo>
                    <a:pt x="344" y="290"/>
                    <a:pt x="346" y="288"/>
                    <a:pt x="347" y="284"/>
                  </a:cubicBezTo>
                  <a:cubicBezTo>
                    <a:pt x="351" y="276"/>
                    <a:pt x="356" y="271"/>
                    <a:pt x="358" y="271"/>
                  </a:cubicBezTo>
                  <a:cubicBezTo>
                    <a:pt x="358" y="271"/>
                    <a:pt x="359" y="272"/>
                    <a:pt x="359" y="272"/>
                  </a:cubicBezTo>
                  <a:cubicBezTo>
                    <a:pt x="360" y="273"/>
                    <a:pt x="362" y="275"/>
                    <a:pt x="364" y="275"/>
                  </a:cubicBezTo>
                  <a:cubicBezTo>
                    <a:pt x="366" y="275"/>
                    <a:pt x="367" y="274"/>
                    <a:pt x="369" y="273"/>
                  </a:cubicBezTo>
                  <a:cubicBezTo>
                    <a:pt x="373" y="269"/>
                    <a:pt x="376" y="268"/>
                    <a:pt x="378" y="268"/>
                  </a:cubicBezTo>
                  <a:cubicBezTo>
                    <a:pt x="379" y="267"/>
                    <a:pt x="380" y="267"/>
                    <a:pt x="380" y="266"/>
                  </a:cubicBezTo>
                  <a:cubicBezTo>
                    <a:pt x="381" y="265"/>
                    <a:pt x="380" y="264"/>
                    <a:pt x="379" y="263"/>
                  </a:cubicBezTo>
                  <a:cubicBezTo>
                    <a:pt x="379" y="262"/>
                    <a:pt x="378" y="262"/>
                    <a:pt x="378" y="262"/>
                  </a:cubicBezTo>
                  <a:cubicBezTo>
                    <a:pt x="378" y="261"/>
                    <a:pt x="378" y="261"/>
                    <a:pt x="379" y="261"/>
                  </a:cubicBezTo>
                  <a:cubicBezTo>
                    <a:pt x="379" y="261"/>
                    <a:pt x="380" y="262"/>
                    <a:pt x="381" y="262"/>
                  </a:cubicBezTo>
                  <a:cubicBezTo>
                    <a:pt x="382" y="263"/>
                    <a:pt x="383" y="263"/>
                    <a:pt x="383" y="263"/>
                  </a:cubicBezTo>
                  <a:cubicBezTo>
                    <a:pt x="385" y="263"/>
                    <a:pt x="386" y="262"/>
                    <a:pt x="387" y="260"/>
                  </a:cubicBezTo>
                  <a:cubicBezTo>
                    <a:pt x="389" y="256"/>
                    <a:pt x="390" y="249"/>
                    <a:pt x="386" y="245"/>
                  </a:cubicBezTo>
                  <a:cubicBezTo>
                    <a:pt x="385" y="244"/>
                    <a:pt x="385" y="243"/>
                    <a:pt x="384" y="243"/>
                  </a:cubicBezTo>
                  <a:cubicBezTo>
                    <a:pt x="385" y="243"/>
                    <a:pt x="385" y="243"/>
                    <a:pt x="385" y="243"/>
                  </a:cubicBezTo>
                  <a:cubicBezTo>
                    <a:pt x="385" y="243"/>
                    <a:pt x="386" y="243"/>
                    <a:pt x="387" y="243"/>
                  </a:cubicBezTo>
                  <a:cubicBezTo>
                    <a:pt x="388" y="239"/>
                    <a:pt x="388" y="239"/>
                    <a:pt x="388" y="239"/>
                  </a:cubicBezTo>
                  <a:cubicBezTo>
                    <a:pt x="384" y="238"/>
                    <a:pt x="378" y="233"/>
                    <a:pt x="379" y="230"/>
                  </a:cubicBezTo>
                  <a:cubicBezTo>
                    <a:pt x="380" y="226"/>
                    <a:pt x="380" y="226"/>
                    <a:pt x="381" y="226"/>
                  </a:cubicBezTo>
                  <a:cubicBezTo>
                    <a:pt x="382" y="226"/>
                    <a:pt x="383" y="226"/>
                    <a:pt x="385" y="227"/>
                  </a:cubicBezTo>
                  <a:cubicBezTo>
                    <a:pt x="388" y="227"/>
                    <a:pt x="390" y="229"/>
                    <a:pt x="391" y="230"/>
                  </a:cubicBezTo>
                  <a:cubicBezTo>
                    <a:pt x="392" y="232"/>
                    <a:pt x="394" y="233"/>
                    <a:pt x="395" y="233"/>
                  </a:cubicBezTo>
                  <a:cubicBezTo>
                    <a:pt x="396" y="233"/>
                    <a:pt x="396" y="233"/>
                    <a:pt x="397" y="232"/>
                  </a:cubicBezTo>
                  <a:cubicBezTo>
                    <a:pt x="398" y="231"/>
                    <a:pt x="399" y="231"/>
                    <a:pt x="401" y="231"/>
                  </a:cubicBezTo>
                  <a:cubicBezTo>
                    <a:pt x="402" y="231"/>
                    <a:pt x="402" y="231"/>
                    <a:pt x="403" y="231"/>
                  </a:cubicBezTo>
                  <a:cubicBezTo>
                    <a:pt x="403" y="231"/>
                    <a:pt x="404" y="231"/>
                    <a:pt x="404" y="231"/>
                  </a:cubicBezTo>
                  <a:cubicBezTo>
                    <a:pt x="406" y="231"/>
                    <a:pt x="408" y="229"/>
                    <a:pt x="410" y="227"/>
                  </a:cubicBezTo>
                  <a:cubicBezTo>
                    <a:pt x="411" y="225"/>
                    <a:pt x="411" y="222"/>
                    <a:pt x="409" y="220"/>
                  </a:cubicBezTo>
                  <a:cubicBezTo>
                    <a:pt x="408" y="217"/>
                    <a:pt x="405" y="216"/>
                    <a:pt x="404" y="216"/>
                  </a:cubicBezTo>
                  <a:cubicBezTo>
                    <a:pt x="403" y="216"/>
                    <a:pt x="402" y="215"/>
                    <a:pt x="402" y="214"/>
                  </a:cubicBezTo>
                  <a:cubicBezTo>
                    <a:pt x="400" y="210"/>
                    <a:pt x="400" y="206"/>
                    <a:pt x="402" y="203"/>
                  </a:cubicBezTo>
                  <a:cubicBezTo>
                    <a:pt x="405" y="199"/>
                    <a:pt x="405" y="196"/>
                    <a:pt x="403" y="192"/>
                  </a:cubicBezTo>
                  <a:cubicBezTo>
                    <a:pt x="404" y="192"/>
                    <a:pt x="405" y="191"/>
                    <a:pt x="405" y="189"/>
                  </a:cubicBezTo>
                  <a:cubicBezTo>
                    <a:pt x="406" y="186"/>
                    <a:pt x="405" y="172"/>
                    <a:pt x="397" y="164"/>
                  </a:cubicBezTo>
                  <a:cubicBezTo>
                    <a:pt x="389" y="156"/>
                    <a:pt x="385" y="154"/>
                    <a:pt x="380" y="152"/>
                  </a:cubicBezTo>
                  <a:cubicBezTo>
                    <a:pt x="378" y="151"/>
                    <a:pt x="378" y="151"/>
                    <a:pt x="378" y="149"/>
                  </a:cubicBezTo>
                  <a:cubicBezTo>
                    <a:pt x="378" y="148"/>
                    <a:pt x="378" y="147"/>
                    <a:pt x="378" y="146"/>
                  </a:cubicBezTo>
                  <a:cubicBezTo>
                    <a:pt x="377" y="144"/>
                    <a:pt x="375" y="143"/>
                    <a:pt x="373" y="143"/>
                  </a:cubicBezTo>
                  <a:cubicBezTo>
                    <a:pt x="373" y="142"/>
                    <a:pt x="372" y="142"/>
                    <a:pt x="372" y="142"/>
                  </a:cubicBezTo>
                  <a:cubicBezTo>
                    <a:pt x="371" y="141"/>
                    <a:pt x="372" y="140"/>
                    <a:pt x="375" y="138"/>
                  </a:cubicBezTo>
                  <a:cubicBezTo>
                    <a:pt x="377" y="136"/>
                    <a:pt x="378" y="135"/>
                    <a:pt x="377" y="133"/>
                  </a:cubicBezTo>
                  <a:cubicBezTo>
                    <a:pt x="377" y="131"/>
                    <a:pt x="375" y="129"/>
                    <a:pt x="372" y="128"/>
                  </a:cubicBezTo>
                  <a:cubicBezTo>
                    <a:pt x="367" y="126"/>
                    <a:pt x="360" y="119"/>
                    <a:pt x="360" y="114"/>
                  </a:cubicBezTo>
                  <a:cubicBezTo>
                    <a:pt x="360" y="112"/>
                    <a:pt x="361" y="110"/>
                    <a:pt x="361" y="108"/>
                  </a:cubicBezTo>
                  <a:cubicBezTo>
                    <a:pt x="362" y="104"/>
                    <a:pt x="363" y="101"/>
                    <a:pt x="361" y="99"/>
                  </a:cubicBezTo>
                  <a:cubicBezTo>
                    <a:pt x="359" y="97"/>
                    <a:pt x="356" y="90"/>
                    <a:pt x="358" y="86"/>
                  </a:cubicBezTo>
                  <a:cubicBezTo>
                    <a:pt x="359" y="84"/>
                    <a:pt x="361" y="84"/>
                    <a:pt x="362" y="84"/>
                  </a:cubicBezTo>
                  <a:cubicBezTo>
                    <a:pt x="362" y="84"/>
                    <a:pt x="362" y="84"/>
                    <a:pt x="362" y="84"/>
                  </a:cubicBezTo>
                  <a:cubicBezTo>
                    <a:pt x="365" y="84"/>
                    <a:pt x="365" y="84"/>
                    <a:pt x="365" y="84"/>
                  </a:cubicBezTo>
                  <a:cubicBezTo>
                    <a:pt x="364" y="82"/>
                    <a:pt x="364" y="82"/>
                    <a:pt x="364" y="82"/>
                  </a:cubicBezTo>
                  <a:cubicBezTo>
                    <a:pt x="364" y="80"/>
                    <a:pt x="363" y="73"/>
                    <a:pt x="360" y="71"/>
                  </a:cubicBezTo>
                  <a:cubicBezTo>
                    <a:pt x="359" y="71"/>
                    <a:pt x="359" y="71"/>
                    <a:pt x="359" y="71"/>
                  </a:cubicBezTo>
                  <a:cubicBezTo>
                    <a:pt x="357" y="70"/>
                    <a:pt x="356" y="70"/>
                    <a:pt x="357" y="66"/>
                  </a:cubicBezTo>
                  <a:cubicBezTo>
                    <a:pt x="357" y="63"/>
                    <a:pt x="356" y="61"/>
                    <a:pt x="356" y="59"/>
                  </a:cubicBezTo>
                  <a:cubicBezTo>
                    <a:pt x="355" y="58"/>
                    <a:pt x="355" y="57"/>
                    <a:pt x="355" y="55"/>
                  </a:cubicBezTo>
                  <a:cubicBezTo>
                    <a:pt x="354" y="50"/>
                    <a:pt x="351" y="50"/>
                    <a:pt x="350" y="50"/>
                  </a:cubicBezTo>
                  <a:cubicBezTo>
                    <a:pt x="348" y="50"/>
                    <a:pt x="346" y="52"/>
                    <a:pt x="344" y="55"/>
                  </a:cubicBezTo>
                  <a:cubicBezTo>
                    <a:pt x="343" y="56"/>
                    <a:pt x="343" y="57"/>
                    <a:pt x="343" y="58"/>
                  </a:cubicBezTo>
                  <a:cubicBezTo>
                    <a:pt x="342" y="60"/>
                    <a:pt x="342" y="60"/>
                    <a:pt x="338" y="61"/>
                  </a:cubicBezTo>
                  <a:cubicBezTo>
                    <a:pt x="338" y="61"/>
                    <a:pt x="337" y="61"/>
                    <a:pt x="337" y="61"/>
                  </a:cubicBezTo>
                  <a:cubicBezTo>
                    <a:pt x="335" y="61"/>
                    <a:pt x="332" y="61"/>
                    <a:pt x="332" y="54"/>
                  </a:cubicBezTo>
                  <a:cubicBezTo>
                    <a:pt x="332" y="51"/>
                    <a:pt x="331" y="40"/>
                    <a:pt x="326" y="40"/>
                  </a:cubicBezTo>
                  <a:cubicBezTo>
                    <a:pt x="326" y="40"/>
                    <a:pt x="325" y="41"/>
                    <a:pt x="324" y="42"/>
                  </a:cubicBezTo>
                  <a:cubicBezTo>
                    <a:pt x="323" y="43"/>
                    <a:pt x="322" y="45"/>
                    <a:pt x="321" y="46"/>
                  </a:cubicBezTo>
                  <a:cubicBezTo>
                    <a:pt x="321" y="45"/>
                    <a:pt x="321" y="45"/>
                    <a:pt x="322" y="44"/>
                  </a:cubicBezTo>
                  <a:cubicBezTo>
                    <a:pt x="323" y="40"/>
                    <a:pt x="324" y="38"/>
                    <a:pt x="324" y="36"/>
                  </a:cubicBezTo>
                  <a:cubicBezTo>
                    <a:pt x="325" y="34"/>
                    <a:pt x="326" y="33"/>
                    <a:pt x="325" y="31"/>
                  </a:cubicBezTo>
                  <a:cubicBezTo>
                    <a:pt x="325" y="30"/>
                    <a:pt x="324" y="30"/>
                    <a:pt x="323" y="30"/>
                  </a:cubicBezTo>
                  <a:cubicBezTo>
                    <a:pt x="323" y="30"/>
                    <a:pt x="322" y="30"/>
                    <a:pt x="322" y="29"/>
                  </a:cubicBezTo>
                  <a:cubicBezTo>
                    <a:pt x="319" y="28"/>
                    <a:pt x="319" y="27"/>
                    <a:pt x="320" y="25"/>
                  </a:cubicBezTo>
                  <a:cubicBezTo>
                    <a:pt x="320" y="23"/>
                    <a:pt x="319" y="18"/>
                    <a:pt x="317" y="15"/>
                  </a:cubicBezTo>
                  <a:cubicBezTo>
                    <a:pt x="316" y="14"/>
                    <a:pt x="314" y="13"/>
                    <a:pt x="313" y="13"/>
                  </a:cubicBezTo>
                  <a:cubicBezTo>
                    <a:pt x="313" y="13"/>
                    <a:pt x="312" y="13"/>
                    <a:pt x="312" y="13"/>
                  </a:cubicBezTo>
                  <a:cubicBezTo>
                    <a:pt x="310" y="14"/>
                    <a:pt x="308" y="16"/>
                    <a:pt x="307" y="17"/>
                  </a:cubicBezTo>
                  <a:cubicBezTo>
                    <a:pt x="306" y="18"/>
                    <a:pt x="305" y="20"/>
                    <a:pt x="305" y="20"/>
                  </a:cubicBezTo>
                  <a:cubicBezTo>
                    <a:pt x="305" y="20"/>
                    <a:pt x="304" y="20"/>
                    <a:pt x="303" y="19"/>
                  </a:cubicBezTo>
                  <a:cubicBezTo>
                    <a:pt x="301" y="16"/>
                    <a:pt x="300" y="15"/>
                    <a:pt x="298" y="15"/>
                  </a:cubicBezTo>
                  <a:cubicBezTo>
                    <a:pt x="297" y="15"/>
                    <a:pt x="296" y="16"/>
                    <a:pt x="295" y="18"/>
                  </a:cubicBezTo>
                  <a:cubicBezTo>
                    <a:pt x="295" y="18"/>
                    <a:pt x="294" y="19"/>
                    <a:pt x="294" y="20"/>
                  </a:cubicBezTo>
                  <a:cubicBezTo>
                    <a:pt x="294" y="19"/>
                    <a:pt x="294" y="18"/>
                    <a:pt x="294" y="15"/>
                  </a:cubicBezTo>
                  <a:cubicBezTo>
                    <a:pt x="295" y="6"/>
                    <a:pt x="295" y="1"/>
                    <a:pt x="292" y="0"/>
                  </a:cubicBezTo>
                  <a:cubicBezTo>
                    <a:pt x="291" y="0"/>
                    <a:pt x="291" y="0"/>
                    <a:pt x="29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4" name="Freeform 11"/>
            <p:cNvSpPr>
              <a:spLocks/>
            </p:cNvSpPr>
            <p:nvPr/>
          </p:nvSpPr>
          <p:spPr bwMode="auto">
            <a:xfrm>
              <a:off x="5814351" y="4122303"/>
              <a:ext cx="1380476" cy="1405254"/>
            </a:xfrm>
            <a:custGeom>
              <a:avLst/>
              <a:gdLst>
                <a:gd name="T0" fmla="*/ 155 w 659"/>
                <a:gd name="T1" fmla="*/ 651 h 671"/>
                <a:gd name="T2" fmla="*/ 126 w 659"/>
                <a:gd name="T3" fmla="*/ 617 h 671"/>
                <a:gd name="T4" fmla="*/ 106 w 659"/>
                <a:gd name="T5" fmla="*/ 617 h 671"/>
                <a:gd name="T6" fmla="*/ 128 w 659"/>
                <a:gd name="T7" fmla="*/ 590 h 671"/>
                <a:gd name="T8" fmla="*/ 157 w 659"/>
                <a:gd name="T9" fmla="*/ 559 h 671"/>
                <a:gd name="T10" fmla="*/ 149 w 659"/>
                <a:gd name="T11" fmla="*/ 464 h 671"/>
                <a:gd name="T12" fmla="*/ 173 w 659"/>
                <a:gd name="T13" fmla="*/ 420 h 671"/>
                <a:gd name="T14" fmla="*/ 177 w 659"/>
                <a:gd name="T15" fmla="*/ 378 h 671"/>
                <a:gd name="T16" fmla="*/ 195 w 659"/>
                <a:gd name="T17" fmla="*/ 371 h 671"/>
                <a:gd name="T18" fmla="*/ 168 w 659"/>
                <a:gd name="T19" fmla="*/ 300 h 671"/>
                <a:gd name="T20" fmla="*/ 155 w 659"/>
                <a:gd name="T21" fmla="*/ 229 h 671"/>
                <a:gd name="T22" fmla="*/ 125 w 659"/>
                <a:gd name="T23" fmla="*/ 209 h 671"/>
                <a:gd name="T24" fmla="*/ 117 w 659"/>
                <a:gd name="T25" fmla="*/ 187 h 671"/>
                <a:gd name="T26" fmla="*/ 92 w 659"/>
                <a:gd name="T27" fmla="*/ 177 h 671"/>
                <a:gd name="T28" fmla="*/ 73 w 659"/>
                <a:gd name="T29" fmla="*/ 163 h 671"/>
                <a:gd name="T30" fmla="*/ 49 w 659"/>
                <a:gd name="T31" fmla="*/ 163 h 671"/>
                <a:gd name="T32" fmla="*/ 50 w 659"/>
                <a:gd name="T33" fmla="*/ 187 h 671"/>
                <a:gd name="T34" fmla="*/ 16 w 659"/>
                <a:gd name="T35" fmla="*/ 199 h 671"/>
                <a:gd name="T36" fmla="*/ 20 w 659"/>
                <a:gd name="T37" fmla="*/ 173 h 671"/>
                <a:gd name="T38" fmla="*/ 11 w 659"/>
                <a:gd name="T39" fmla="*/ 89 h 671"/>
                <a:gd name="T40" fmla="*/ 46 w 659"/>
                <a:gd name="T41" fmla="*/ 84 h 671"/>
                <a:gd name="T42" fmla="*/ 68 w 659"/>
                <a:gd name="T43" fmla="*/ 64 h 671"/>
                <a:gd name="T44" fmla="*/ 100 w 659"/>
                <a:gd name="T45" fmla="*/ 46 h 671"/>
                <a:gd name="T46" fmla="*/ 137 w 659"/>
                <a:gd name="T47" fmla="*/ 13 h 671"/>
                <a:gd name="T48" fmla="*/ 157 w 659"/>
                <a:gd name="T49" fmla="*/ 0 h 671"/>
                <a:gd name="T50" fmla="*/ 191 w 659"/>
                <a:gd name="T51" fmla="*/ 33 h 671"/>
                <a:gd name="T52" fmla="*/ 224 w 659"/>
                <a:gd name="T53" fmla="*/ 67 h 671"/>
                <a:gd name="T54" fmla="*/ 242 w 659"/>
                <a:gd name="T55" fmla="*/ 62 h 671"/>
                <a:gd name="T56" fmla="*/ 249 w 659"/>
                <a:gd name="T57" fmla="*/ 31 h 671"/>
                <a:gd name="T58" fmla="*/ 285 w 659"/>
                <a:gd name="T59" fmla="*/ 46 h 671"/>
                <a:gd name="T60" fmla="*/ 300 w 659"/>
                <a:gd name="T61" fmla="*/ 48 h 671"/>
                <a:gd name="T62" fmla="*/ 317 w 659"/>
                <a:gd name="T63" fmla="*/ 3 h 671"/>
                <a:gd name="T64" fmla="*/ 343 w 659"/>
                <a:gd name="T65" fmla="*/ 25 h 671"/>
                <a:gd name="T66" fmla="*/ 390 w 659"/>
                <a:gd name="T67" fmla="*/ 23 h 671"/>
                <a:gd name="T68" fmla="*/ 413 w 659"/>
                <a:gd name="T69" fmla="*/ 59 h 671"/>
                <a:gd name="T70" fmla="*/ 445 w 659"/>
                <a:gd name="T71" fmla="*/ 98 h 671"/>
                <a:gd name="T72" fmla="*/ 462 w 659"/>
                <a:gd name="T73" fmla="*/ 141 h 671"/>
                <a:gd name="T74" fmla="*/ 475 w 659"/>
                <a:gd name="T75" fmla="*/ 181 h 671"/>
                <a:gd name="T76" fmla="*/ 524 w 659"/>
                <a:gd name="T77" fmla="*/ 233 h 671"/>
                <a:gd name="T78" fmla="*/ 596 w 659"/>
                <a:gd name="T79" fmla="*/ 300 h 671"/>
                <a:gd name="T80" fmla="*/ 636 w 659"/>
                <a:gd name="T81" fmla="*/ 322 h 671"/>
                <a:gd name="T82" fmla="*/ 657 w 659"/>
                <a:gd name="T83" fmla="*/ 363 h 671"/>
                <a:gd name="T84" fmla="*/ 634 w 659"/>
                <a:gd name="T85" fmla="*/ 392 h 671"/>
                <a:gd name="T86" fmla="*/ 606 w 659"/>
                <a:gd name="T87" fmla="*/ 394 h 671"/>
                <a:gd name="T88" fmla="*/ 544 w 659"/>
                <a:gd name="T89" fmla="*/ 465 h 671"/>
                <a:gd name="T90" fmla="*/ 522 w 659"/>
                <a:gd name="T91" fmla="*/ 498 h 671"/>
                <a:gd name="T92" fmla="*/ 543 w 659"/>
                <a:gd name="T93" fmla="*/ 564 h 671"/>
                <a:gd name="T94" fmla="*/ 564 w 659"/>
                <a:gd name="T95" fmla="*/ 606 h 671"/>
                <a:gd name="T96" fmla="*/ 527 w 659"/>
                <a:gd name="T97" fmla="*/ 590 h 671"/>
                <a:gd name="T98" fmla="*/ 491 w 659"/>
                <a:gd name="T99" fmla="*/ 589 h 671"/>
                <a:gd name="T100" fmla="*/ 451 w 659"/>
                <a:gd name="T101" fmla="*/ 566 h 671"/>
                <a:gd name="T102" fmla="*/ 419 w 659"/>
                <a:gd name="T103" fmla="*/ 593 h 671"/>
                <a:gd name="T104" fmla="*/ 360 w 659"/>
                <a:gd name="T105" fmla="*/ 617 h 671"/>
                <a:gd name="T106" fmla="*/ 331 w 659"/>
                <a:gd name="T107" fmla="*/ 632 h 671"/>
                <a:gd name="T108" fmla="*/ 287 w 659"/>
                <a:gd name="T109" fmla="*/ 642 h 671"/>
                <a:gd name="T110" fmla="*/ 259 w 659"/>
                <a:gd name="T111" fmla="*/ 616 h 671"/>
                <a:gd name="T112" fmla="*/ 205 w 659"/>
                <a:gd name="T113" fmla="*/ 617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59" h="671">
                  <a:moveTo>
                    <a:pt x="171" y="671"/>
                  </a:moveTo>
                  <a:cubicBezTo>
                    <a:pt x="169" y="671"/>
                    <a:pt x="168" y="670"/>
                    <a:pt x="167" y="669"/>
                  </a:cubicBezTo>
                  <a:cubicBezTo>
                    <a:pt x="167" y="667"/>
                    <a:pt x="167" y="665"/>
                    <a:pt x="169" y="664"/>
                  </a:cubicBezTo>
                  <a:cubicBezTo>
                    <a:pt x="171" y="663"/>
                    <a:pt x="171" y="660"/>
                    <a:pt x="172" y="656"/>
                  </a:cubicBezTo>
                  <a:cubicBezTo>
                    <a:pt x="172" y="655"/>
                    <a:pt x="173" y="654"/>
                    <a:pt x="173" y="652"/>
                  </a:cubicBezTo>
                  <a:cubicBezTo>
                    <a:pt x="173" y="650"/>
                    <a:pt x="173" y="648"/>
                    <a:pt x="172" y="647"/>
                  </a:cubicBezTo>
                  <a:cubicBezTo>
                    <a:pt x="171" y="647"/>
                    <a:pt x="171" y="646"/>
                    <a:pt x="170" y="646"/>
                  </a:cubicBezTo>
                  <a:cubicBezTo>
                    <a:pt x="169" y="646"/>
                    <a:pt x="169" y="647"/>
                    <a:pt x="168" y="648"/>
                  </a:cubicBezTo>
                  <a:cubicBezTo>
                    <a:pt x="167" y="650"/>
                    <a:pt x="164" y="652"/>
                    <a:pt x="160" y="652"/>
                  </a:cubicBezTo>
                  <a:cubicBezTo>
                    <a:pt x="158" y="652"/>
                    <a:pt x="157" y="652"/>
                    <a:pt x="155" y="651"/>
                  </a:cubicBezTo>
                  <a:cubicBezTo>
                    <a:pt x="153" y="650"/>
                    <a:pt x="152" y="648"/>
                    <a:pt x="152" y="647"/>
                  </a:cubicBezTo>
                  <a:cubicBezTo>
                    <a:pt x="152" y="644"/>
                    <a:pt x="153" y="642"/>
                    <a:pt x="155" y="640"/>
                  </a:cubicBezTo>
                  <a:cubicBezTo>
                    <a:pt x="157" y="638"/>
                    <a:pt x="156" y="635"/>
                    <a:pt x="155" y="634"/>
                  </a:cubicBezTo>
                  <a:cubicBezTo>
                    <a:pt x="154" y="631"/>
                    <a:pt x="152" y="629"/>
                    <a:pt x="152" y="629"/>
                  </a:cubicBezTo>
                  <a:cubicBezTo>
                    <a:pt x="151" y="630"/>
                    <a:pt x="151" y="630"/>
                    <a:pt x="150" y="630"/>
                  </a:cubicBezTo>
                  <a:cubicBezTo>
                    <a:pt x="148" y="630"/>
                    <a:pt x="144" y="628"/>
                    <a:pt x="141" y="626"/>
                  </a:cubicBezTo>
                  <a:cubicBezTo>
                    <a:pt x="139" y="624"/>
                    <a:pt x="138" y="621"/>
                    <a:pt x="137" y="619"/>
                  </a:cubicBezTo>
                  <a:cubicBezTo>
                    <a:pt x="137" y="618"/>
                    <a:pt x="137" y="617"/>
                    <a:pt x="136" y="617"/>
                  </a:cubicBezTo>
                  <a:cubicBezTo>
                    <a:pt x="136" y="616"/>
                    <a:pt x="136" y="616"/>
                    <a:pt x="134" y="616"/>
                  </a:cubicBezTo>
                  <a:cubicBezTo>
                    <a:pt x="131" y="616"/>
                    <a:pt x="128" y="617"/>
                    <a:pt x="126" y="617"/>
                  </a:cubicBezTo>
                  <a:cubicBezTo>
                    <a:pt x="125" y="617"/>
                    <a:pt x="124" y="618"/>
                    <a:pt x="123" y="618"/>
                  </a:cubicBezTo>
                  <a:cubicBezTo>
                    <a:pt x="123" y="618"/>
                    <a:pt x="122" y="618"/>
                    <a:pt x="122" y="618"/>
                  </a:cubicBezTo>
                  <a:cubicBezTo>
                    <a:pt x="120" y="618"/>
                    <a:pt x="119" y="617"/>
                    <a:pt x="118" y="616"/>
                  </a:cubicBezTo>
                  <a:cubicBezTo>
                    <a:pt x="117" y="614"/>
                    <a:pt x="116" y="612"/>
                    <a:pt x="117" y="610"/>
                  </a:cubicBezTo>
                  <a:cubicBezTo>
                    <a:pt x="117" y="608"/>
                    <a:pt x="117" y="608"/>
                    <a:pt x="117" y="607"/>
                  </a:cubicBezTo>
                  <a:cubicBezTo>
                    <a:pt x="116" y="606"/>
                    <a:pt x="115" y="606"/>
                    <a:pt x="114" y="606"/>
                  </a:cubicBezTo>
                  <a:cubicBezTo>
                    <a:pt x="113" y="606"/>
                    <a:pt x="112" y="606"/>
                    <a:pt x="111" y="606"/>
                  </a:cubicBezTo>
                  <a:cubicBezTo>
                    <a:pt x="109" y="608"/>
                    <a:pt x="108" y="613"/>
                    <a:pt x="107" y="615"/>
                  </a:cubicBezTo>
                  <a:cubicBezTo>
                    <a:pt x="107" y="615"/>
                    <a:pt x="107" y="617"/>
                    <a:pt x="107" y="617"/>
                  </a:cubicBezTo>
                  <a:cubicBezTo>
                    <a:pt x="106" y="617"/>
                    <a:pt x="106" y="617"/>
                    <a:pt x="106" y="617"/>
                  </a:cubicBezTo>
                  <a:cubicBezTo>
                    <a:pt x="103" y="616"/>
                    <a:pt x="97" y="615"/>
                    <a:pt x="94" y="613"/>
                  </a:cubicBezTo>
                  <a:cubicBezTo>
                    <a:pt x="93" y="613"/>
                    <a:pt x="92" y="612"/>
                    <a:pt x="91" y="612"/>
                  </a:cubicBezTo>
                  <a:cubicBezTo>
                    <a:pt x="89" y="611"/>
                    <a:pt x="88" y="610"/>
                    <a:pt x="88" y="608"/>
                  </a:cubicBezTo>
                  <a:cubicBezTo>
                    <a:pt x="87" y="607"/>
                    <a:pt x="88" y="606"/>
                    <a:pt x="89" y="606"/>
                  </a:cubicBezTo>
                  <a:cubicBezTo>
                    <a:pt x="91" y="603"/>
                    <a:pt x="97" y="602"/>
                    <a:pt x="101" y="601"/>
                  </a:cubicBezTo>
                  <a:cubicBezTo>
                    <a:pt x="103" y="601"/>
                    <a:pt x="103" y="601"/>
                    <a:pt x="103" y="601"/>
                  </a:cubicBezTo>
                  <a:cubicBezTo>
                    <a:pt x="107" y="600"/>
                    <a:pt x="112" y="598"/>
                    <a:pt x="115" y="595"/>
                  </a:cubicBezTo>
                  <a:cubicBezTo>
                    <a:pt x="115" y="594"/>
                    <a:pt x="115" y="594"/>
                    <a:pt x="115" y="594"/>
                  </a:cubicBezTo>
                  <a:cubicBezTo>
                    <a:pt x="117" y="591"/>
                    <a:pt x="119" y="589"/>
                    <a:pt x="123" y="589"/>
                  </a:cubicBezTo>
                  <a:cubicBezTo>
                    <a:pt x="124" y="589"/>
                    <a:pt x="126" y="589"/>
                    <a:pt x="128" y="590"/>
                  </a:cubicBezTo>
                  <a:cubicBezTo>
                    <a:pt x="129" y="591"/>
                    <a:pt x="131" y="592"/>
                    <a:pt x="133" y="592"/>
                  </a:cubicBezTo>
                  <a:cubicBezTo>
                    <a:pt x="136" y="592"/>
                    <a:pt x="140" y="589"/>
                    <a:pt x="142" y="587"/>
                  </a:cubicBezTo>
                  <a:cubicBezTo>
                    <a:pt x="143" y="586"/>
                    <a:pt x="145" y="586"/>
                    <a:pt x="147" y="586"/>
                  </a:cubicBezTo>
                  <a:cubicBezTo>
                    <a:pt x="150" y="586"/>
                    <a:pt x="153" y="588"/>
                    <a:pt x="154" y="590"/>
                  </a:cubicBezTo>
                  <a:cubicBezTo>
                    <a:pt x="154" y="590"/>
                    <a:pt x="154" y="590"/>
                    <a:pt x="154" y="590"/>
                  </a:cubicBezTo>
                  <a:cubicBezTo>
                    <a:pt x="154" y="590"/>
                    <a:pt x="155" y="589"/>
                    <a:pt x="156" y="587"/>
                  </a:cubicBezTo>
                  <a:cubicBezTo>
                    <a:pt x="158" y="585"/>
                    <a:pt x="159" y="581"/>
                    <a:pt x="158" y="577"/>
                  </a:cubicBezTo>
                  <a:cubicBezTo>
                    <a:pt x="156" y="574"/>
                    <a:pt x="155" y="572"/>
                    <a:pt x="154" y="570"/>
                  </a:cubicBezTo>
                  <a:cubicBezTo>
                    <a:pt x="152" y="566"/>
                    <a:pt x="150" y="563"/>
                    <a:pt x="154" y="561"/>
                  </a:cubicBezTo>
                  <a:cubicBezTo>
                    <a:pt x="155" y="560"/>
                    <a:pt x="156" y="560"/>
                    <a:pt x="157" y="559"/>
                  </a:cubicBezTo>
                  <a:cubicBezTo>
                    <a:pt x="158" y="559"/>
                    <a:pt x="159" y="558"/>
                    <a:pt x="159" y="558"/>
                  </a:cubicBezTo>
                  <a:cubicBezTo>
                    <a:pt x="159" y="558"/>
                    <a:pt x="159" y="557"/>
                    <a:pt x="156" y="555"/>
                  </a:cubicBezTo>
                  <a:cubicBezTo>
                    <a:pt x="151" y="550"/>
                    <a:pt x="151" y="548"/>
                    <a:pt x="153" y="543"/>
                  </a:cubicBezTo>
                  <a:cubicBezTo>
                    <a:pt x="153" y="542"/>
                    <a:pt x="154" y="541"/>
                    <a:pt x="154" y="540"/>
                  </a:cubicBezTo>
                  <a:cubicBezTo>
                    <a:pt x="155" y="537"/>
                    <a:pt x="154" y="535"/>
                    <a:pt x="152" y="533"/>
                  </a:cubicBezTo>
                  <a:cubicBezTo>
                    <a:pt x="151" y="531"/>
                    <a:pt x="150" y="528"/>
                    <a:pt x="152" y="526"/>
                  </a:cubicBezTo>
                  <a:cubicBezTo>
                    <a:pt x="156" y="523"/>
                    <a:pt x="160" y="513"/>
                    <a:pt x="160" y="507"/>
                  </a:cubicBezTo>
                  <a:cubicBezTo>
                    <a:pt x="160" y="504"/>
                    <a:pt x="158" y="499"/>
                    <a:pt x="156" y="495"/>
                  </a:cubicBezTo>
                  <a:cubicBezTo>
                    <a:pt x="153" y="489"/>
                    <a:pt x="150" y="482"/>
                    <a:pt x="149" y="477"/>
                  </a:cubicBezTo>
                  <a:cubicBezTo>
                    <a:pt x="149" y="469"/>
                    <a:pt x="149" y="465"/>
                    <a:pt x="149" y="464"/>
                  </a:cubicBezTo>
                  <a:cubicBezTo>
                    <a:pt x="148" y="462"/>
                    <a:pt x="141" y="451"/>
                    <a:pt x="137" y="449"/>
                  </a:cubicBezTo>
                  <a:cubicBezTo>
                    <a:pt x="136" y="448"/>
                    <a:pt x="135" y="447"/>
                    <a:pt x="135" y="447"/>
                  </a:cubicBezTo>
                  <a:cubicBezTo>
                    <a:pt x="135" y="446"/>
                    <a:pt x="136" y="445"/>
                    <a:pt x="137" y="444"/>
                  </a:cubicBezTo>
                  <a:cubicBezTo>
                    <a:pt x="138" y="443"/>
                    <a:pt x="139" y="441"/>
                    <a:pt x="141" y="438"/>
                  </a:cubicBezTo>
                  <a:cubicBezTo>
                    <a:pt x="144" y="431"/>
                    <a:pt x="150" y="423"/>
                    <a:pt x="154" y="423"/>
                  </a:cubicBezTo>
                  <a:cubicBezTo>
                    <a:pt x="154" y="423"/>
                    <a:pt x="154" y="423"/>
                    <a:pt x="155" y="424"/>
                  </a:cubicBezTo>
                  <a:cubicBezTo>
                    <a:pt x="156" y="424"/>
                    <a:pt x="156" y="425"/>
                    <a:pt x="157" y="425"/>
                  </a:cubicBezTo>
                  <a:cubicBezTo>
                    <a:pt x="158" y="426"/>
                    <a:pt x="159" y="427"/>
                    <a:pt x="160" y="427"/>
                  </a:cubicBezTo>
                  <a:cubicBezTo>
                    <a:pt x="161" y="427"/>
                    <a:pt x="162" y="427"/>
                    <a:pt x="163" y="426"/>
                  </a:cubicBezTo>
                  <a:cubicBezTo>
                    <a:pt x="166" y="423"/>
                    <a:pt x="170" y="421"/>
                    <a:pt x="173" y="420"/>
                  </a:cubicBezTo>
                  <a:cubicBezTo>
                    <a:pt x="173" y="420"/>
                    <a:pt x="173" y="420"/>
                    <a:pt x="173" y="420"/>
                  </a:cubicBezTo>
                  <a:cubicBezTo>
                    <a:pt x="172" y="419"/>
                    <a:pt x="171" y="418"/>
                    <a:pt x="171" y="416"/>
                  </a:cubicBezTo>
                  <a:cubicBezTo>
                    <a:pt x="172" y="414"/>
                    <a:pt x="173" y="413"/>
                    <a:pt x="175" y="413"/>
                  </a:cubicBezTo>
                  <a:cubicBezTo>
                    <a:pt x="176" y="413"/>
                    <a:pt x="178" y="414"/>
                    <a:pt x="179" y="415"/>
                  </a:cubicBezTo>
                  <a:cubicBezTo>
                    <a:pt x="179" y="415"/>
                    <a:pt x="180" y="414"/>
                    <a:pt x="181" y="412"/>
                  </a:cubicBezTo>
                  <a:cubicBezTo>
                    <a:pt x="182" y="409"/>
                    <a:pt x="182" y="404"/>
                    <a:pt x="180" y="402"/>
                  </a:cubicBezTo>
                  <a:cubicBezTo>
                    <a:pt x="178" y="400"/>
                    <a:pt x="177" y="398"/>
                    <a:pt x="178" y="396"/>
                  </a:cubicBezTo>
                  <a:cubicBezTo>
                    <a:pt x="178" y="396"/>
                    <a:pt x="178" y="395"/>
                    <a:pt x="179" y="395"/>
                  </a:cubicBezTo>
                  <a:cubicBezTo>
                    <a:pt x="176" y="393"/>
                    <a:pt x="171" y="389"/>
                    <a:pt x="172" y="385"/>
                  </a:cubicBezTo>
                  <a:cubicBezTo>
                    <a:pt x="173" y="381"/>
                    <a:pt x="174" y="378"/>
                    <a:pt x="177" y="378"/>
                  </a:cubicBezTo>
                  <a:cubicBezTo>
                    <a:pt x="178" y="378"/>
                    <a:pt x="180" y="379"/>
                    <a:pt x="182" y="379"/>
                  </a:cubicBezTo>
                  <a:cubicBezTo>
                    <a:pt x="185" y="380"/>
                    <a:pt x="187" y="382"/>
                    <a:pt x="189" y="383"/>
                  </a:cubicBezTo>
                  <a:cubicBezTo>
                    <a:pt x="190" y="384"/>
                    <a:pt x="191" y="385"/>
                    <a:pt x="191" y="385"/>
                  </a:cubicBezTo>
                  <a:cubicBezTo>
                    <a:pt x="193" y="383"/>
                    <a:pt x="195" y="383"/>
                    <a:pt x="197" y="383"/>
                  </a:cubicBezTo>
                  <a:cubicBezTo>
                    <a:pt x="198" y="383"/>
                    <a:pt x="198" y="383"/>
                    <a:pt x="199" y="383"/>
                  </a:cubicBezTo>
                  <a:cubicBezTo>
                    <a:pt x="199" y="383"/>
                    <a:pt x="200" y="383"/>
                    <a:pt x="200" y="383"/>
                  </a:cubicBezTo>
                  <a:cubicBezTo>
                    <a:pt x="201" y="383"/>
                    <a:pt x="202" y="382"/>
                    <a:pt x="203" y="381"/>
                  </a:cubicBezTo>
                  <a:cubicBezTo>
                    <a:pt x="204" y="380"/>
                    <a:pt x="204" y="378"/>
                    <a:pt x="203" y="376"/>
                  </a:cubicBezTo>
                  <a:cubicBezTo>
                    <a:pt x="202" y="374"/>
                    <a:pt x="201" y="374"/>
                    <a:pt x="199" y="374"/>
                  </a:cubicBezTo>
                  <a:cubicBezTo>
                    <a:pt x="198" y="373"/>
                    <a:pt x="196" y="373"/>
                    <a:pt x="195" y="371"/>
                  </a:cubicBezTo>
                  <a:cubicBezTo>
                    <a:pt x="193" y="366"/>
                    <a:pt x="193" y="361"/>
                    <a:pt x="196" y="356"/>
                  </a:cubicBezTo>
                  <a:cubicBezTo>
                    <a:pt x="198" y="353"/>
                    <a:pt x="198" y="351"/>
                    <a:pt x="196" y="348"/>
                  </a:cubicBezTo>
                  <a:cubicBezTo>
                    <a:pt x="196" y="347"/>
                    <a:pt x="195" y="347"/>
                    <a:pt x="196" y="346"/>
                  </a:cubicBezTo>
                  <a:cubicBezTo>
                    <a:pt x="196" y="345"/>
                    <a:pt x="197" y="345"/>
                    <a:pt x="197" y="345"/>
                  </a:cubicBezTo>
                  <a:cubicBezTo>
                    <a:pt x="198" y="344"/>
                    <a:pt x="198" y="344"/>
                    <a:pt x="199" y="343"/>
                  </a:cubicBezTo>
                  <a:cubicBezTo>
                    <a:pt x="199" y="341"/>
                    <a:pt x="198" y="328"/>
                    <a:pt x="191" y="321"/>
                  </a:cubicBezTo>
                  <a:cubicBezTo>
                    <a:pt x="184" y="313"/>
                    <a:pt x="180" y="311"/>
                    <a:pt x="175" y="310"/>
                  </a:cubicBezTo>
                  <a:cubicBezTo>
                    <a:pt x="171" y="309"/>
                    <a:pt x="171" y="306"/>
                    <a:pt x="171" y="304"/>
                  </a:cubicBezTo>
                  <a:cubicBezTo>
                    <a:pt x="171" y="303"/>
                    <a:pt x="171" y="303"/>
                    <a:pt x="171" y="302"/>
                  </a:cubicBezTo>
                  <a:cubicBezTo>
                    <a:pt x="171" y="301"/>
                    <a:pt x="170" y="301"/>
                    <a:pt x="168" y="300"/>
                  </a:cubicBezTo>
                  <a:cubicBezTo>
                    <a:pt x="167" y="300"/>
                    <a:pt x="166" y="299"/>
                    <a:pt x="165" y="298"/>
                  </a:cubicBezTo>
                  <a:cubicBezTo>
                    <a:pt x="163" y="295"/>
                    <a:pt x="167" y="292"/>
                    <a:pt x="169" y="291"/>
                  </a:cubicBezTo>
                  <a:cubicBezTo>
                    <a:pt x="170" y="290"/>
                    <a:pt x="171" y="289"/>
                    <a:pt x="171" y="288"/>
                  </a:cubicBezTo>
                  <a:cubicBezTo>
                    <a:pt x="170" y="287"/>
                    <a:pt x="169" y="286"/>
                    <a:pt x="167" y="285"/>
                  </a:cubicBezTo>
                  <a:cubicBezTo>
                    <a:pt x="162" y="283"/>
                    <a:pt x="153" y="276"/>
                    <a:pt x="153" y="269"/>
                  </a:cubicBezTo>
                  <a:cubicBezTo>
                    <a:pt x="153" y="266"/>
                    <a:pt x="154" y="264"/>
                    <a:pt x="155" y="262"/>
                  </a:cubicBezTo>
                  <a:cubicBezTo>
                    <a:pt x="156" y="259"/>
                    <a:pt x="156" y="257"/>
                    <a:pt x="155" y="256"/>
                  </a:cubicBezTo>
                  <a:cubicBezTo>
                    <a:pt x="152" y="253"/>
                    <a:pt x="149" y="245"/>
                    <a:pt x="151" y="240"/>
                  </a:cubicBezTo>
                  <a:cubicBezTo>
                    <a:pt x="153" y="237"/>
                    <a:pt x="156" y="236"/>
                    <a:pt x="157" y="236"/>
                  </a:cubicBezTo>
                  <a:cubicBezTo>
                    <a:pt x="157" y="233"/>
                    <a:pt x="156" y="230"/>
                    <a:pt x="155" y="229"/>
                  </a:cubicBezTo>
                  <a:cubicBezTo>
                    <a:pt x="154" y="229"/>
                    <a:pt x="154" y="229"/>
                    <a:pt x="154" y="229"/>
                  </a:cubicBezTo>
                  <a:cubicBezTo>
                    <a:pt x="152" y="227"/>
                    <a:pt x="149" y="226"/>
                    <a:pt x="150" y="221"/>
                  </a:cubicBezTo>
                  <a:cubicBezTo>
                    <a:pt x="150" y="218"/>
                    <a:pt x="150" y="217"/>
                    <a:pt x="149" y="215"/>
                  </a:cubicBezTo>
                  <a:cubicBezTo>
                    <a:pt x="149" y="214"/>
                    <a:pt x="148" y="212"/>
                    <a:pt x="148" y="210"/>
                  </a:cubicBezTo>
                  <a:cubicBezTo>
                    <a:pt x="148" y="209"/>
                    <a:pt x="147" y="207"/>
                    <a:pt x="146" y="207"/>
                  </a:cubicBezTo>
                  <a:cubicBezTo>
                    <a:pt x="145" y="207"/>
                    <a:pt x="144" y="209"/>
                    <a:pt x="143" y="211"/>
                  </a:cubicBezTo>
                  <a:cubicBezTo>
                    <a:pt x="142" y="212"/>
                    <a:pt x="142" y="213"/>
                    <a:pt x="142" y="214"/>
                  </a:cubicBezTo>
                  <a:cubicBezTo>
                    <a:pt x="141" y="216"/>
                    <a:pt x="140" y="217"/>
                    <a:pt x="135" y="218"/>
                  </a:cubicBezTo>
                  <a:cubicBezTo>
                    <a:pt x="134" y="219"/>
                    <a:pt x="133" y="219"/>
                    <a:pt x="133" y="219"/>
                  </a:cubicBezTo>
                  <a:cubicBezTo>
                    <a:pt x="128" y="219"/>
                    <a:pt x="125" y="216"/>
                    <a:pt x="125" y="209"/>
                  </a:cubicBezTo>
                  <a:cubicBezTo>
                    <a:pt x="125" y="205"/>
                    <a:pt x="124" y="199"/>
                    <a:pt x="122" y="198"/>
                  </a:cubicBezTo>
                  <a:cubicBezTo>
                    <a:pt x="122" y="198"/>
                    <a:pt x="122" y="198"/>
                    <a:pt x="122" y="199"/>
                  </a:cubicBezTo>
                  <a:cubicBezTo>
                    <a:pt x="122" y="199"/>
                    <a:pt x="118" y="205"/>
                    <a:pt x="115" y="205"/>
                  </a:cubicBezTo>
                  <a:cubicBezTo>
                    <a:pt x="115" y="205"/>
                    <a:pt x="114" y="205"/>
                    <a:pt x="114" y="205"/>
                  </a:cubicBezTo>
                  <a:cubicBezTo>
                    <a:pt x="114" y="204"/>
                    <a:pt x="113" y="203"/>
                    <a:pt x="115" y="198"/>
                  </a:cubicBezTo>
                  <a:cubicBezTo>
                    <a:pt x="116" y="194"/>
                    <a:pt x="117" y="192"/>
                    <a:pt x="118" y="190"/>
                  </a:cubicBezTo>
                  <a:cubicBezTo>
                    <a:pt x="118" y="189"/>
                    <a:pt x="119" y="188"/>
                    <a:pt x="119" y="188"/>
                  </a:cubicBezTo>
                  <a:cubicBezTo>
                    <a:pt x="119" y="188"/>
                    <a:pt x="119" y="188"/>
                    <a:pt x="119" y="188"/>
                  </a:cubicBezTo>
                  <a:cubicBezTo>
                    <a:pt x="118" y="188"/>
                    <a:pt x="118" y="188"/>
                    <a:pt x="118" y="187"/>
                  </a:cubicBezTo>
                  <a:cubicBezTo>
                    <a:pt x="118" y="187"/>
                    <a:pt x="117" y="187"/>
                    <a:pt x="117" y="187"/>
                  </a:cubicBezTo>
                  <a:cubicBezTo>
                    <a:pt x="113" y="186"/>
                    <a:pt x="112" y="183"/>
                    <a:pt x="113" y="180"/>
                  </a:cubicBezTo>
                  <a:cubicBezTo>
                    <a:pt x="113" y="178"/>
                    <a:pt x="113" y="174"/>
                    <a:pt x="111" y="172"/>
                  </a:cubicBezTo>
                  <a:cubicBezTo>
                    <a:pt x="110" y="171"/>
                    <a:pt x="110" y="171"/>
                    <a:pt x="109" y="171"/>
                  </a:cubicBezTo>
                  <a:cubicBezTo>
                    <a:pt x="109" y="171"/>
                    <a:pt x="109" y="171"/>
                    <a:pt x="109" y="171"/>
                  </a:cubicBezTo>
                  <a:cubicBezTo>
                    <a:pt x="107" y="172"/>
                    <a:pt x="106" y="173"/>
                    <a:pt x="105" y="174"/>
                  </a:cubicBezTo>
                  <a:cubicBezTo>
                    <a:pt x="104" y="176"/>
                    <a:pt x="103" y="178"/>
                    <a:pt x="101" y="178"/>
                  </a:cubicBezTo>
                  <a:cubicBezTo>
                    <a:pt x="100" y="178"/>
                    <a:pt x="98" y="177"/>
                    <a:pt x="97" y="176"/>
                  </a:cubicBezTo>
                  <a:cubicBezTo>
                    <a:pt x="96" y="174"/>
                    <a:pt x="95" y="173"/>
                    <a:pt x="94" y="173"/>
                  </a:cubicBezTo>
                  <a:cubicBezTo>
                    <a:pt x="94" y="173"/>
                    <a:pt x="94" y="174"/>
                    <a:pt x="93" y="174"/>
                  </a:cubicBezTo>
                  <a:cubicBezTo>
                    <a:pt x="93" y="175"/>
                    <a:pt x="92" y="176"/>
                    <a:pt x="92" y="177"/>
                  </a:cubicBezTo>
                  <a:cubicBezTo>
                    <a:pt x="91" y="179"/>
                    <a:pt x="90" y="179"/>
                    <a:pt x="89" y="179"/>
                  </a:cubicBezTo>
                  <a:cubicBezTo>
                    <a:pt x="88" y="179"/>
                    <a:pt x="88" y="179"/>
                    <a:pt x="88" y="179"/>
                  </a:cubicBezTo>
                  <a:cubicBezTo>
                    <a:pt x="87" y="178"/>
                    <a:pt x="86" y="177"/>
                    <a:pt x="87" y="170"/>
                  </a:cubicBezTo>
                  <a:cubicBezTo>
                    <a:pt x="89" y="160"/>
                    <a:pt x="88" y="158"/>
                    <a:pt x="87" y="158"/>
                  </a:cubicBezTo>
                  <a:cubicBezTo>
                    <a:pt x="87" y="158"/>
                    <a:pt x="86" y="158"/>
                    <a:pt x="86" y="158"/>
                  </a:cubicBezTo>
                  <a:cubicBezTo>
                    <a:pt x="85" y="158"/>
                    <a:pt x="85" y="158"/>
                    <a:pt x="83" y="159"/>
                  </a:cubicBezTo>
                  <a:cubicBezTo>
                    <a:pt x="82" y="160"/>
                    <a:pt x="82" y="160"/>
                    <a:pt x="82" y="160"/>
                  </a:cubicBezTo>
                  <a:cubicBezTo>
                    <a:pt x="81" y="160"/>
                    <a:pt x="80" y="161"/>
                    <a:pt x="79" y="162"/>
                  </a:cubicBezTo>
                  <a:cubicBezTo>
                    <a:pt x="77" y="163"/>
                    <a:pt x="76" y="164"/>
                    <a:pt x="75" y="164"/>
                  </a:cubicBezTo>
                  <a:cubicBezTo>
                    <a:pt x="74" y="164"/>
                    <a:pt x="73" y="164"/>
                    <a:pt x="73" y="163"/>
                  </a:cubicBezTo>
                  <a:cubicBezTo>
                    <a:pt x="72" y="163"/>
                    <a:pt x="71" y="161"/>
                    <a:pt x="71" y="160"/>
                  </a:cubicBezTo>
                  <a:cubicBezTo>
                    <a:pt x="70" y="159"/>
                    <a:pt x="70" y="159"/>
                    <a:pt x="69" y="159"/>
                  </a:cubicBezTo>
                  <a:cubicBezTo>
                    <a:pt x="69" y="158"/>
                    <a:pt x="69" y="158"/>
                    <a:pt x="69" y="158"/>
                  </a:cubicBezTo>
                  <a:cubicBezTo>
                    <a:pt x="68" y="158"/>
                    <a:pt x="68" y="159"/>
                    <a:pt x="67" y="159"/>
                  </a:cubicBezTo>
                  <a:cubicBezTo>
                    <a:pt x="67" y="160"/>
                    <a:pt x="66" y="161"/>
                    <a:pt x="65" y="161"/>
                  </a:cubicBezTo>
                  <a:cubicBezTo>
                    <a:pt x="64" y="162"/>
                    <a:pt x="64" y="162"/>
                    <a:pt x="63" y="162"/>
                  </a:cubicBezTo>
                  <a:cubicBezTo>
                    <a:pt x="62" y="162"/>
                    <a:pt x="62" y="161"/>
                    <a:pt x="61" y="160"/>
                  </a:cubicBezTo>
                  <a:cubicBezTo>
                    <a:pt x="60" y="160"/>
                    <a:pt x="60" y="159"/>
                    <a:pt x="59" y="159"/>
                  </a:cubicBezTo>
                  <a:cubicBezTo>
                    <a:pt x="59" y="159"/>
                    <a:pt x="59" y="159"/>
                    <a:pt x="58" y="159"/>
                  </a:cubicBezTo>
                  <a:cubicBezTo>
                    <a:pt x="55" y="160"/>
                    <a:pt x="52" y="161"/>
                    <a:pt x="49" y="163"/>
                  </a:cubicBezTo>
                  <a:cubicBezTo>
                    <a:pt x="47" y="164"/>
                    <a:pt x="46" y="167"/>
                    <a:pt x="45" y="168"/>
                  </a:cubicBezTo>
                  <a:cubicBezTo>
                    <a:pt x="45" y="168"/>
                    <a:pt x="46" y="169"/>
                    <a:pt x="48" y="169"/>
                  </a:cubicBezTo>
                  <a:cubicBezTo>
                    <a:pt x="48" y="169"/>
                    <a:pt x="49" y="169"/>
                    <a:pt x="49" y="169"/>
                  </a:cubicBezTo>
                  <a:cubicBezTo>
                    <a:pt x="50" y="169"/>
                    <a:pt x="51" y="169"/>
                    <a:pt x="51" y="169"/>
                  </a:cubicBezTo>
                  <a:cubicBezTo>
                    <a:pt x="52" y="169"/>
                    <a:pt x="52" y="169"/>
                    <a:pt x="53" y="169"/>
                  </a:cubicBezTo>
                  <a:cubicBezTo>
                    <a:pt x="54" y="169"/>
                    <a:pt x="56" y="169"/>
                    <a:pt x="57" y="171"/>
                  </a:cubicBezTo>
                  <a:cubicBezTo>
                    <a:pt x="60" y="174"/>
                    <a:pt x="61" y="177"/>
                    <a:pt x="59" y="181"/>
                  </a:cubicBezTo>
                  <a:cubicBezTo>
                    <a:pt x="59" y="182"/>
                    <a:pt x="59" y="182"/>
                    <a:pt x="59" y="183"/>
                  </a:cubicBezTo>
                  <a:cubicBezTo>
                    <a:pt x="59" y="185"/>
                    <a:pt x="58" y="187"/>
                    <a:pt x="53" y="187"/>
                  </a:cubicBezTo>
                  <a:cubicBezTo>
                    <a:pt x="52" y="187"/>
                    <a:pt x="51" y="187"/>
                    <a:pt x="50" y="187"/>
                  </a:cubicBezTo>
                  <a:cubicBezTo>
                    <a:pt x="44" y="188"/>
                    <a:pt x="40" y="188"/>
                    <a:pt x="40" y="193"/>
                  </a:cubicBezTo>
                  <a:cubicBezTo>
                    <a:pt x="40" y="199"/>
                    <a:pt x="37" y="200"/>
                    <a:pt x="34" y="201"/>
                  </a:cubicBezTo>
                  <a:cubicBezTo>
                    <a:pt x="33" y="202"/>
                    <a:pt x="32" y="202"/>
                    <a:pt x="31" y="202"/>
                  </a:cubicBezTo>
                  <a:cubicBezTo>
                    <a:pt x="30" y="203"/>
                    <a:pt x="29" y="203"/>
                    <a:pt x="28" y="203"/>
                  </a:cubicBezTo>
                  <a:cubicBezTo>
                    <a:pt x="27" y="203"/>
                    <a:pt x="26" y="203"/>
                    <a:pt x="24" y="203"/>
                  </a:cubicBezTo>
                  <a:cubicBezTo>
                    <a:pt x="23" y="202"/>
                    <a:pt x="22" y="202"/>
                    <a:pt x="21" y="202"/>
                  </a:cubicBezTo>
                  <a:cubicBezTo>
                    <a:pt x="20" y="202"/>
                    <a:pt x="19" y="202"/>
                    <a:pt x="18" y="203"/>
                  </a:cubicBezTo>
                  <a:cubicBezTo>
                    <a:pt x="17" y="204"/>
                    <a:pt x="17" y="204"/>
                    <a:pt x="17" y="204"/>
                  </a:cubicBezTo>
                  <a:cubicBezTo>
                    <a:pt x="17" y="202"/>
                    <a:pt x="17" y="202"/>
                    <a:pt x="17" y="202"/>
                  </a:cubicBezTo>
                  <a:cubicBezTo>
                    <a:pt x="17" y="201"/>
                    <a:pt x="17" y="200"/>
                    <a:pt x="16" y="199"/>
                  </a:cubicBezTo>
                  <a:cubicBezTo>
                    <a:pt x="16" y="199"/>
                    <a:pt x="16" y="199"/>
                    <a:pt x="15" y="199"/>
                  </a:cubicBezTo>
                  <a:cubicBezTo>
                    <a:pt x="15" y="199"/>
                    <a:pt x="14" y="199"/>
                    <a:pt x="14" y="199"/>
                  </a:cubicBezTo>
                  <a:cubicBezTo>
                    <a:pt x="14" y="199"/>
                    <a:pt x="13" y="199"/>
                    <a:pt x="12" y="198"/>
                  </a:cubicBezTo>
                  <a:cubicBezTo>
                    <a:pt x="12" y="198"/>
                    <a:pt x="12" y="197"/>
                    <a:pt x="12" y="195"/>
                  </a:cubicBezTo>
                  <a:cubicBezTo>
                    <a:pt x="12" y="192"/>
                    <a:pt x="13" y="192"/>
                    <a:pt x="15" y="191"/>
                  </a:cubicBezTo>
                  <a:cubicBezTo>
                    <a:pt x="15" y="191"/>
                    <a:pt x="16" y="191"/>
                    <a:pt x="16" y="189"/>
                  </a:cubicBezTo>
                  <a:cubicBezTo>
                    <a:pt x="17" y="187"/>
                    <a:pt x="17" y="186"/>
                    <a:pt x="16" y="184"/>
                  </a:cubicBezTo>
                  <a:cubicBezTo>
                    <a:pt x="16" y="183"/>
                    <a:pt x="16" y="182"/>
                    <a:pt x="16" y="180"/>
                  </a:cubicBezTo>
                  <a:cubicBezTo>
                    <a:pt x="16" y="178"/>
                    <a:pt x="17" y="177"/>
                    <a:pt x="18" y="176"/>
                  </a:cubicBezTo>
                  <a:cubicBezTo>
                    <a:pt x="18" y="175"/>
                    <a:pt x="19" y="175"/>
                    <a:pt x="20" y="173"/>
                  </a:cubicBezTo>
                  <a:cubicBezTo>
                    <a:pt x="21" y="170"/>
                    <a:pt x="20" y="168"/>
                    <a:pt x="20" y="166"/>
                  </a:cubicBezTo>
                  <a:cubicBezTo>
                    <a:pt x="19" y="165"/>
                    <a:pt x="19" y="163"/>
                    <a:pt x="19" y="162"/>
                  </a:cubicBezTo>
                  <a:cubicBezTo>
                    <a:pt x="18" y="158"/>
                    <a:pt x="17" y="155"/>
                    <a:pt x="15" y="153"/>
                  </a:cubicBezTo>
                  <a:cubicBezTo>
                    <a:pt x="13" y="150"/>
                    <a:pt x="13" y="150"/>
                    <a:pt x="13" y="150"/>
                  </a:cubicBezTo>
                  <a:cubicBezTo>
                    <a:pt x="11" y="146"/>
                    <a:pt x="8" y="141"/>
                    <a:pt x="6" y="135"/>
                  </a:cubicBezTo>
                  <a:cubicBezTo>
                    <a:pt x="5" y="128"/>
                    <a:pt x="5" y="121"/>
                    <a:pt x="6" y="118"/>
                  </a:cubicBezTo>
                  <a:cubicBezTo>
                    <a:pt x="7" y="116"/>
                    <a:pt x="10" y="110"/>
                    <a:pt x="7" y="108"/>
                  </a:cubicBezTo>
                  <a:cubicBezTo>
                    <a:pt x="4" y="107"/>
                    <a:pt x="0" y="104"/>
                    <a:pt x="2" y="98"/>
                  </a:cubicBezTo>
                  <a:cubicBezTo>
                    <a:pt x="2" y="98"/>
                    <a:pt x="2" y="98"/>
                    <a:pt x="2" y="98"/>
                  </a:cubicBezTo>
                  <a:cubicBezTo>
                    <a:pt x="4" y="93"/>
                    <a:pt x="5" y="91"/>
                    <a:pt x="11" y="89"/>
                  </a:cubicBezTo>
                  <a:cubicBezTo>
                    <a:pt x="12" y="88"/>
                    <a:pt x="14" y="88"/>
                    <a:pt x="15" y="88"/>
                  </a:cubicBezTo>
                  <a:cubicBezTo>
                    <a:pt x="17" y="88"/>
                    <a:pt x="18" y="88"/>
                    <a:pt x="19" y="89"/>
                  </a:cubicBezTo>
                  <a:cubicBezTo>
                    <a:pt x="20" y="89"/>
                    <a:pt x="21" y="89"/>
                    <a:pt x="22" y="89"/>
                  </a:cubicBezTo>
                  <a:cubicBezTo>
                    <a:pt x="22" y="89"/>
                    <a:pt x="22" y="89"/>
                    <a:pt x="22" y="89"/>
                  </a:cubicBezTo>
                  <a:cubicBezTo>
                    <a:pt x="23" y="89"/>
                    <a:pt x="23" y="89"/>
                    <a:pt x="23" y="89"/>
                  </a:cubicBezTo>
                  <a:cubicBezTo>
                    <a:pt x="24" y="89"/>
                    <a:pt x="24" y="90"/>
                    <a:pt x="25" y="90"/>
                  </a:cubicBezTo>
                  <a:cubicBezTo>
                    <a:pt x="25" y="90"/>
                    <a:pt x="25" y="90"/>
                    <a:pt x="25" y="90"/>
                  </a:cubicBezTo>
                  <a:cubicBezTo>
                    <a:pt x="27" y="88"/>
                    <a:pt x="29" y="85"/>
                    <a:pt x="31" y="84"/>
                  </a:cubicBezTo>
                  <a:cubicBezTo>
                    <a:pt x="34" y="84"/>
                    <a:pt x="37" y="83"/>
                    <a:pt x="40" y="83"/>
                  </a:cubicBezTo>
                  <a:cubicBezTo>
                    <a:pt x="43" y="83"/>
                    <a:pt x="45" y="84"/>
                    <a:pt x="46" y="84"/>
                  </a:cubicBezTo>
                  <a:cubicBezTo>
                    <a:pt x="48" y="86"/>
                    <a:pt x="52" y="88"/>
                    <a:pt x="54" y="91"/>
                  </a:cubicBezTo>
                  <a:cubicBezTo>
                    <a:pt x="56" y="93"/>
                    <a:pt x="59" y="95"/>
                    <a:pt x="62" y="95"/>
                  </a:cubicBezTo>
                  <a:cubicBezTo>
                    <a:pt x="63" y="95"/>
                    <a:pt x="63" y="95"/>
                    <a:pt x="64" y="95"/>
                  </a:cubicBezTo>
                  <a:cubicBezTo>
                    <a:pt x="68" y="93"/>
                    <a:pt x="70" y="92"/>
                    <a:pt x="70" y="89"/>
                  </a:cubicBezTo>
                  <a:cubicBezTo>
                    <a:pt x="70" y="87"/>
                    <a:pt x="71" y="85"/>
                    <a:pt x="72" y="84"/>
                  </a:cubicBezTo>
                  <a:cubicBezTo>
                    <a:pt x="73" y="83"/>
                    <a:pt x="73" y="82"/>
                    <a:pt x="73" y="81"/>
                  </a:cubicBezTo>
                  <a:cubicBezTo>
                    <a:pt x="73" y="80"/>
                    <a:pt x="73" y="80"/>
                    <a:pt x="72" y="79"/>
                  </a:cubicBezTo>
                  <a:cubicBezTo>
                    <a:pt x="71" y="79"/>
                    <a:pt x="69" y="78"/>
                    <a:pt x="69" y="75"/>
                  </a:cubicBezTo>
                  <a:cubicBezTo>
                    <a:pt x="69" y="72"/>
                    <a:pt x="68" y="65"/>
                    <a:pt x="68" y="65"/>
                  </a:cubicBezTo>
                  <a:cubicBezTo>
                    <a:pt x="68" y="64"/>
                    <a:pt x="68" y="64"/>
                    <a:pt x="68" y="64"/>
                  </a:cubicBezTo>
                  <a:cubicBezTo>
                    <a:pt x="69" y="64"/>
                    <a:pt x="69" y="64"/>
                    <a:pt x="69" y="64"/>
                  </a:cubicBezTo>
                  <a:cubicBezTo>
                    <a:pt x="70" y="64"/>
                    <a:pt x="77" y="64"/>
                    <a:pt x="79" y="66"/>
                  </a:cubicBezTo>
                  <a:cubicBezTo>
                    <a:pt x="79" y="67"/>
                    <a:pt x="80" y="67"/>
                    <a:pt x="81" y="67"/>
                  </a:cubicBezTo>
                  <a:cubicBezTo>
                    <a:pt x="83" y="67"/>
                    <a:pt x="86" y="66"/>
                    <a:pt x="88" y="66"/>
                  </a:cubicBezTo>
                  <a:cubicBezTo>
                    <a:pt x="87" y="65"/>
                    <a:pt x="86" y="64"/>
                    <a:pt x="86" y="63"/>
                  </a:cubicBezTo>
                  <a:cubicBezTo>
                    <a:pt x="85" y="63"/>
                    <a:pt x="85" y="62"/>
                    <a:pt x="87" y="60"/>
                  </a:cubicBezTo>
                  <a:cubicBezTo>
                    <a:pt x="89" y="58"/>
                    <a:pt x="90" y="58"/>
                    <a:pt x="92" y="58"/>
                  </a:cubicBezTo>
                  <a:cubicBezTo>
                    <a:pt x="93" y="57"/>
                    <a:pt x="95" y="57"/>
                    <a:pt x="96" y="55"/>
                  </a:cubicBezTo>
                  <a:cubicBezTo>
                    <a:pt x="96" y="55"/>
                    <a:pt x="97" y="54"/>
                    <a:pt x="97" y="54"/>
                  </a:cubicBezTo>
                  <a:cubicBezTo>
                    <a:pt x="99" y="51"/>
                    <a:pt x="100" y="50"/>
                    <a:pt x="100" y="46"/>
                  </a:cubicBezTo>
                  <a:cubicBezTo>
                    <a:pt x="100" y="45"/>
                    <a:pt x="100" y="43"/>
                    <a:pt x="99" y="42"/>
                  </a:cubicBezTo>
                  <a:cubicBezTo>
                    <a:pt x="98" y="39"/>
                    <a:pt x="97" y="36"/>
                    <a:pt x="100" y="32"/>
                  </a:cubicBezTo>
                  <a:cubicBezTo>
                    <a:pt x="102" y="29"/>
                    <a:pt x="104" y="27"/>
                    <a:pt x="105" y="27"/>
                  </a:cubicBezTo>
                  <a:cubicBezTo>
                    <a:pt x="106" y="27"/>
                    <a:pt x="107" y="28"/>
                    <a:pt x="108" y="29"/>
                  </a:cubicBezTo>
                  <a:cubicBezTo>
                    <a:pt x="109" y="29"/>
                    <a:pt x="109" y="29"/>
                    <a:pt x="109" y="29"/>
                  </a:cubicBezTo>
                  <a:cubicBezTo>
                    <a:pt x="111" y="30"/>
                    <a:pt x="112" y="30"/>
                    <a:pt x="114" y="30"/>
                  </a:cubicBezTo>
                  <a:cubicBezTo>
                    <a:pt x="118" y="30"/>
                    <a:pt x="122" y="29"/>
                    <a:pt x="125" y="27"/>
                  </a:cubicBezTo>
                  <a:cubicBezTo>
                    <a:pt x="127" y="25"/>
                    <a:pt x="129" y="23"/>
                    <a:pt x="131" y="22"/>
                  </a:cubicBezTo>
                  <a:cubicBezTo>
                    <a:pt x="133" y="20"/>
                    <a:pt x="135" y="19"/>
                    <a:pt x="136" y="17"/>
                  </a:cubicBezTo>
                  <a:cubicBezTo>
                    <a:pt x="137" y="16"/>
                    <a:pt x="137" y="14"/>
                    <a:pt x="137" y="13"/>
                  </a:cubicBezTo>
                  <a:cubicBezTo>
                    <a:pt x="137" y="11"/>
                    <a:pt x="137" y="9"/>
                    <a:pt x="139" y="7"/>
                  </a:cubicBezTo>
                  <a:cubicBezTo>
                    <a:pt x="140" y="6"/>
                    <a:pt x="141" y="5"/>
                    <a:pt x="142" y="4"/>
                  </a:cubicBezTo>
                  <a:cubicBezTo>
                    <a:pt x="142" y="4"/>
                    <a:pt x="142" y="4"/>
                    <a:pt x="142" y="4"/>
                  </a:cubicBezTo>
                  <a:cubicBezTo>
                    <a:pt x="144" y="3"/>
                    <a:pt x="144" y="3"/>
                    <a:pt x="144" y="3"/>
                  </a:cubicBezTo>
                  <a:cubicBezTo>
                    <a:pt x="144" y="3"/>
                    <a:pt x="144" y="3"/>
                    <a:pt x="144" y="3"/>
                  </a:cubicBezTo>
                  <a:cubicBezTo>
                    <a:pt x="145" y="2"/>
                    <a:pt x="147" y="0"/>
                    <a:pt x="148" y="0"/>
                  </a:cubicBezTo>
                  <a:cubicBezTo>
                    <a:pt x="149" y="0"/>
                    <a:pt x="149" y="0"/>
                    <a:pt x="149" y="0"/>
                  </a:cubicBezTo>
                  <a:cubicBezTo>
                    <a:pt x="150" y="0"/>
                    <a:pt x="151" y="0"/>
                    <a:pt x="151" y="1"/>
                  </a:cubicBezTo>
                  <a:cubicBezTo>
                    <a:pt x="151" y="1"/>
                    <a:pt x="152" y="1"/>
                    <a:pt x="154" y="1"/>
                  </a:cubicBezTo>
                  <a:cubicBezTo>
                    <a:pt x="155" y="1"/>
                    <a:pt x="156" y="1"/>
                    <a:pt x="157" y="0"/>
                  </a:cubicBezTo>
                  <a:cubicBezTo>
                    <a:pt x="157" y="0"/>
                    <a:pt x="158" y="0"/>
                    <a:pt x="159" y="0"/>
                  </a:cubicBezTo>
                  <a:cubicBezTo>
                    <a:pt x="160" y="0"/>
                    <a:pt x="161" y="0"/>
                    <a:pt x="163" y="2"/>
                  </a:cubicBezTo>
                  <a:cubicBezTo>
                    <a:pt x="164" y="3"/>
                    <a:pt x="165" y="4"/>
                    <a:pt x="165" y="5"/>
                  </a:cubicBezTo>
                  <a:cubicBezTo>
                    <a:pt x="168" y="9"/>
                    <a:pt x="169" y="11"/>
                    <a:pt x="173" y="12"/>
                  </a:cubicBezTo>
                  <a:cubicBezTo>
                    <a:pt x="176" y="12"/>
                    <a:pt x="177" y="14"/>
                    <a:pt x="177" y="15"/>
                  </a:cubicBezTo>
                  <a:cubicBezTo>
                    <a:pt x="178" y="16"/>
                    <a:pt x="178" y="18"/>
                    <a:pt x="179" y="19"/>
                  </a:cubicBezTo>
                  <a:cubicBezTo>
                    <a:pt x="183" y="23"/>
                    <a:pt x="183" y="24"/>
                    <a:pt x="185" y="27"/>
                  </a:cubicBezTo>
                  <a:cubicBezTo>
                    <a:pt x="186" y="29"/>
                    <a:pt x="186" y="29"/>
                    <a:pt x="186" y="29"/>
                  </a:cubicBezTo>
                  <a:cubicBezTo>
                    <a:pt x="188" y="32"/>
                    <a:pt x="188" y="33"/>
                    <a:pt x="190" y="33"/>
                  </a:cubicBezTo>
                  <a:cubicBezTo>
                    <a:pt x="190" y="33"/>
                    <a:pt x="191" y="33"/>
                    <a:pt x="191" y="33"/>
                  </a:cubicBezTo>
                  <a:cubicBezTo>
                    <a:pt x="191" y="33"/>
                    <a:pt x="192" y="33"/>
                    <a:pt x="192" y="33"/>
                  </a:cubicBezTo>
                  <a:cubicBezTo>
                    <a:pt x="194" y="33"/>
                    <a:pt x="195" y="34"/>
                    <a:pt x="196" y="36"/>
                  </a:cubicBezTo>
                  <a:cubicBezTo>
                    <a:pt x="196" y="37"/>
                    <a:pt x="197" y="38"/>
                    <a:pt x="198" y="38"/>
                  </a:cubicBezTo>
                  <a:cubicBezTo>
                    <a:pt x="199" y="39"/>
                    <a:pt x="201" y="40"/>
                    <a:pt x="204" y="40"/>
                  </a:cubicBezTo>
                  <a:cubicBezTo>
                    <a:pt x="205" y="40"/>
                    <a:pt x="206" y="40"/>
                    <a:pt x="206" y="40"/>
                  </a:cubicBezTo>
                  <a:cubicBezTo>
                    <a:pt x="208" y="40"/>
                    <a:pt x="212" y="42"/>
                    <a:pt x="212" y="45"/>
                  </a:cubicBezTo>
                  <a:cubicBezTo>
                    <a:pt x="212" y="47"/>
                    <a:pt x="212" y="48"/>
                    <a:pt x="213" y="50"/>
                  </a:cubicBezTo>
                  <a:cubicBezTo>
                    <a:pt x="213" y="51"/>
                    <a:pt x="214" y="53"/>
                    <a:pt x="214" y="55"/>
                  </a:cubicBezTo>
                  <a:cubicBezTo>
                    <a:pt x="213" y="60"/>
                    <a:pt x="213" y="64"/>
                    <a:pt x="216" y="65"/>
                  </a:cubicBezTo>
                  <a:cubicBezTo>
                    <a:pt x="220" y="66"/>
                    <a:pt x="224" y="67"/>
                    <a:pt x="224" y="67"/>
                  </a:cubicBezTo>
                  <a:cubicBezTo>
                    <a:pt x="224" y="67"/>
                    <a:pt x="225" y="67"/>
                    <a:pt x="226" y="67"/>
                  </a:cubicBezTo>
                  <a:cubicBezTo>
                    <a:pt x="227" y="67"/>
                    <a:pt x="228" y="67"/>
                    <a:pt x="228" y="67"/>
                  </a:cubicBezTo>
                  <a:cubicBezTo>
                    <a:pt x="229" y="66"/>
                    <a:pt x="229" y="65"/>
                    <a:pt x="229" y="63"/>
                  </a:cubicBezTo>
                  <a:cubicBezTo>
                    <a:pt x="228" y="61"/>
                    <a:pt x="228" y="61"/>
                    <a:pt x="228" y="61"/>
                  </a:cubicBezTo>
                  <a:cubicBezTo>
                    <a:pt x="230" y="62"/>
                    <a:pt x="230" y="62"/>
                    <a:pt x="230" y="62"/>
                  </a:cubicBezTo>
                  <a:cubicBezTo>
                    <a:pt x="230" y="62"/>
                    <a:pt x="233" y="64"/>
                    <a:pt x="235" y="64"/>
                  </a:cubicBezTo>
                  <a:cubicBezTo>
                    <a:pt x="236" y="64"/>
                    <a:pt x="236" y="64"/>
                    <a:pt x="236" y="63"/>
                  </a:cubicBezTo>
                  <a:cubicBezTo>
                    <a:pt x="237" y="62"/>
                    <a:pt x="238" y="61"/>
                    <a:pt x="239" y="61"/>
                  </a:cubicBezTo>
                  <a:cubicBezTo>
                    <a:pt x="239" y="61"/>
                    <a:pt x="240" y="61"/>
                    <a:pt x="240" y="62"/>
                  </a:cubicBezTo>
                  <a:cubicBezTo>
                    <a:pt x="241" y="62"/>
                    <a:pt x="241" y="62"/>
                    <a:pt x="242" y="62"/>
                  </a:cubicBezTo>
                  <a:cubicBezTo>
                    <a:pt x="243" y="62"/>
                    <a:pt x="244" y="61"/>
                    <a:pt x="244" y="60"/>
                  </a:cubicBezTo>
                  <a:cubicBezTo>
                    <a:pt x="245" y="58"/>
                    <a:pt x="244" y="57"/>
                    <a:pt x="242" y="56"/>
                  </a:cubicBezTo>
                  <a:cubicBezTo>
                    <a:pt x="241" y="55"/>
                    <a:pt x="239" y="55"/>
                    <a:pt x="237" y="54"/>
                  </a:cubicBezTo>
                  <a:cubicBezTo>
                    <a:pt x="234" y="52"/>
                    <a:pt x="230" y="51"/>
                    <a:pt x="229" y="48"/>
                  </a:cubicBezTo>
                  <a:cubicBezTo>
                    <a:pt x="229" y="47"/>
                    <a:pt x="229" y="47"/>
                    <a:pt x="229" y="47"/>
                  </a:cubicBezTo>
                  <a:cubicBezTo>
                    <a:pt x="228" y="43"/>
                    <a:pt x="227" y="41"/>
                    <a:pt x="232" y="37"/>
                  </a:cubicBezTo>
                  <a:cubicBezTo>
                    <a:pt x="233" y="36"/>
                    <a:pt x="233" y="36"/>
                    <a:pt x="233" y="36"/>
                  </a:cubicBezTo>
                  <a:cubicBezTo>
                    <a:pt x="237" y="33"/>
                    <a:pt x="238" y="33"/>
                    <a:pt x="242" y="31"/>
                  </a:cubicBezTo>
                  <a:cubicBezTo>
                    <a:pt x="243" y="31"/>
                    <a:pt x="244" y="31"/>
                    <a:pt x="246" y="31"/>
                  </a:cubicBezTo>
                  <a:cubicBezTo>
                    <a:pt x="247" y="31"/>
                    <a:pt x="248" y="31"/>
                    <a:pt x="249" y="31"/>
                  </a:cubicBezTo>
                  <a:cubicBezTo>
                    <a:pt x="249" y="31"/>
                    <a:pt x="250" y="31"/>
                    <a:pt x="251" y="31"/>
                  </a:cubicBezTo>
                  <a:cubicBezTo>
                    <a:pt x="252" y="31"/>
                    <a:pt x="259" y="32"/>
                    <a:pt x="261" y="35"/>
                  </a:cubicBezTo>
                  <a:cubicBezTo>
                    <a:pt x="262" y="37"/>
                    <a:pt x="263" y="38"/>
                    <a:pt x="264" y="38"/>
                  </a:cubicBezTo>
                  <a:cubicBezTo>
                    <a:pt x="263" y="37"/>
                    <a:pt x="264" y="36"/>
                    <a:pt x="265" y="36"/>
                  </a:cubicBezTo>
                  <a:cubicBezTo>
                    <a:pt x="266" y="36"/>
                    <a:pt x="268" y="37"/>
                    <a:pt x="270" y="38"/>
                  </a:cubicBezTo>
                  <a:cubicBezTo>
                    <a:pt x="271" y="39"/>
                    <a:pt x="271" y="39"/>
                    <a:pt x="271" y="39"/>
                  </a:cubicBezTo>
                  <a:cubicBezTo>
                    <a:pt x="273" y="39"/>
                    <a:pt x="276" y="37"/>
                    <a:pt x="277" y="36"/>
                  </a:cubicBezTo>
                  <a:cubicBezTo>
                    <a:pt x="277" y="36"/>
                    <a:pt x="278" y="36"/>
                    <a:pt x="279" y="36"/>
                  </a:cubicBezTo>
                  <a:cubicBezTo>
                    <a:pt x="280" y="36"/>
                    <a:pt x="282" y="36"/>
                    <a:pt x="284" y="38"/>
                  </a:cubicBezTo>
                  <a:cubicBezTo>
                    <a:pt x="286" y="40"/>
                    <a:pt x="285" y="46"/>
                    <a:pt x="285" y="46"/>
                  </a:cubicBezTo>
                  <a:cubicBezTo>
                    <a:pt x="285" y="47"/>
                    <a:pt x="284" y="49"/>
                    <a:pt x="285" y="51"/>
                  </a:cubicBezTo>
                  <a:cubicBezTo>
                    <a:pt x="287" y="53"/>
                    <a:pt x="288" y="54"/>
                    <a:pt x="290" y="54"/>
                  </a:cubicBezTo>
                  <a:cubicBezTo>
                    <a:pt x="290" y="54"/>
                    <a:pt x="290" y="54"/>
                    <a:pt x="291" y="53"/>
                  </a:cubicBezTo>
                  <a:cubicBezTo>
                    <a:pt x="292" y="52"/>
                    <a:pt x="292" y="52"/>
                    <a:pt x="293" y="52"/>
                  </a:cubicBezTo>
                  <a:cubicBezTo>
                    <a:pt x="294" y="52"/>
                    <a:pt x="294" y="53"/>
                    <a:pt x="295" y="53"/>
                  </a:cubicBezTo>
                  <a:cubicBezTo>
                    <a:pt x="295" y="53"/>
                    <a:pt x="296" y="54"/>
                    <a:pt x="296" y="54"/>
                  </a:cubicBezTo>
                  <a:cubicBezTo>
                    <a:pt x="297" y="54"/>
                    <a:pt x="297" y="54"/>
                    <a:pt x="297" y="54"/>
                  </a:cubicBezTo>
                  <a:cubicBezTo>
                    <a:pt x="298" y="54"/>
                    <a:pt x="298" y="54"/>
                    <a:pt x="298" y="54"/>
                  </a:cubicBezTo>
                  <a:cubicBezTo>
                    <a:pt x="299" y="54"/>
                    <a:pt x="299" y="54"/>
                    <a:pt x="300" y="53"/>
                  </a:cubicBezTo>
                  <a:cubicBezTo>
                    <a:pt x="300" y="53"/>
                    <a:pt x="301" y="51"/>
                    <a:pt x="300" y="48"/>
                  </a:cubicBezTo>
                  <a:cubicBezTo>
                    <a:pt x="300" y="44"/>
                    <a:pt x="300" y="42"/>
                    <a:pt x="300" y="39"/>
                  </a:cubicBezTo>
                  <a:cubicBezTo>
                    <a:pt x="301" y="35"/>
                    <a:pt x="301" y="31"/>
                    <a:pt x="299" y="29"/>
                  </a:cubicBezTo>
                  <a:cubicBezTo>
                    <a:pt x="296" y="24"/>
                    <a:pt x="295" y="15"/>
                    <a:pt x="295" y="15"/>
                  </a:cubicBezTo>
                  <a:cubicBezTo>
                    <a:pt x="295" y="14"/>
                    <a:pt x="295" y="14"/>
                    <a:pt x="295" y="14"/>
                  </a:cubicBezTo>
                  <a:cubicBezTo>
                    <a:pt x="296" y="14"/>
                    <a:pt x="296" y="14"/>
                    <a:pt x="296" y="14"/>
                  </a:cubicBezTo>
                  <a:cubicBezTo>
                    <a:pt x="296" y="14"/>
                    <a:pt x="299" y="12"/>
                    <a:pt x="302" y="10"/>
                  </a:cubicBezTo>
                  <a:cubicBezTo>
                    <a:pt x="305" y="8"/>
                    <a:pt x="307" y="7"/>
                    <a:pt x="308" y="5"/>
                  </a:cubicBezTo>
                  <a:cubicBezTo>
                    <a:pt x="309" y="3"/>
                    <a:pt x="311" y="3"/>
                    <a:pt x="313" y="3"/>
                  </a:cubicBezTo>
                  <a:cubicBezTo>
                    <a:pt x="313" y="3"/>
                    <a:pt x="314" y="3"/>
                    <a:pt x="315" y="3"/>
                  </a:cubicBezTo>
                  <a:cubicBezTo>
                    <a:pt x="315" y="3"/>
                    <a:pt x="316" y="3"/>
                    <a:pt x="317" y="3"/>
                  </a:cubicBezTo>
                  <a:cubicBezTo>
                    <a:pt x="318" y="3"/>
                    <a:pt x="319" y="3"/>
                    <a:pt x="319" y="4"/>
                  </a:cubicBezTo>
                  <a:cubicBezTo>
                    <a:pt x="321" y="7"/>
                    <a:pt x="321" y="11"/>
                    <a:pt x="320" y="12"/>
                  </a:cubicBezTo>
                  <a:cubicBezTo>
                    <a:pt x="320" y="13"/>
                    <a:pt x="320" y="16"/>
                    <a:pt x="321" y="17"/>
                  </a:cubicBezTo>
                  <a:cubicBezTo>
                    <a:pt x="322" y="18"/>
                    <a:pt x="323" y="19"/>
                    <a:pt x="324" y="20"/>
                  </a:cubicBezTo>
                  <a:cubicBezTo>
                    <a:pt x="328" y="20"/>
                    <a:pt x="329" y="23"/>
                    <a:pt x="329" y="26"/>
                  </a:cubicBezTo>
                  <a:cubicBezTo>
                    <a:pt x="330" y="28"/>
                    <a:pt x="332" y="31"/>
                    <a:pt x="333" y="31"/>
                  </a:cubicBezTo>
                  <a:cubicBezTo>
                    <a:pt x="334" y="31"/>
                    <a:pt x="334" y="31"/>
                    <a:pt x="335" y="31"/>
                  </a:cubicBezTo>
                  <a:cubicBezTo>
                    <a:pt x="336" y="30"/>
                    <a:pt x="337" y="29"/>
                    <a:pt x="338" y="28"/>
                  </a:cubicBezTo>
                  <a:cubicBezTo>
                    <a:pt x="339" y="26"/>
                    <a:pt x="340" y="25"/>
                    <a:pt x="341" y="25"/>
                  </a:cubicBezTo>
                  <a:cubicBezTo>
                    <a:pt x="342" y="25"/>
                    <a:pt x="342" y="25"/>
                    <a:pt x="343" y="25"/>
                  </a:cubicBezTo>
                  <a:cubicBezTo>
                    <a:pt x="344" y="26"/>
                    <a:pt x="345" y="26"/>
                    <a:pt x="345" y="27"/>
                  </a:cubicBezTo>
                  <a:cubicBezTo>
                    <a:pt x="346" y="28"/>
                    <a:pt x="347" y="29"/>
                    <a:pt x="348" y="29"/>
                  </a:cubicBezTo>
                  <a:cubicBezTo>
                    <a:pt x="348" y="29"/>
                    <a:pt x="349" y="28"/>
                    <a:pt x="350" y="28"/>
                  </a:cubicBezTo>
                  <a:cubicBezTo>
                    <a:pt x="354" y="26"/>
                    <a:pt x="361" y="23"/>
                    <a:pt x="365" y="23"/>
                  </a:cubicBezTo>
                  <a:cubicBezTo>
                    <a:pt x="367" y="23"/>
                    <a:pt x="368" y="23"/>
                    <a:pt x="368" y="25"/>
                  </a:cubicBezTo>
                  <a:cubicBezTo>
                    <a:pt x="369" y="25"/>
                    <a:pt x="369" y="25"/>
                    <a:pt x="371" y="25"/>
                  </a:cubicBezTo>
                  <a:cubicBezTo>
                    <a:pt x="376" y="25"/>
                    <a:pt x="377" y="25"/>
                    <a:pt x="380" y="23"/>
                  </a:cubicBezTo>
                  <a:cubicBezTo>
                    <a:pt x="382" y="22"/>
                    <a:pt x="383" y="22"/>
                    <a:pt x="385" y="21"/>
                  </a:cubicBezTo>
                  <a:cubicBezTo>
                    <a:pt x="385" y="21"/>
                    <a:pt x="385" y="21"/>
                    <a:pt x="386" y="21"/>
                  </a:cubicBezTo>
                  <a:cubicBezTo>
                    <a:pt x="387" y="21"/>
                    <a:pt x="389" y="22"/>
                    <a:pt x="390" y="23"/>
                  </a:cubicBezTo>
                  <a:cubicBezTo>
                    <a:pt x="390" y="24"/>
                    <a:pt x="391" y="26"/>
                    <a:pt x="391" y="28"/>
                  </a:cubicBezTo>
                  <a:cubicBezTo>
                    <a:pt x="391" y="31"/>
                    <a:pt x="392" y="34"/>
                    <a:pt x="394" y="35"/>
                  </a:cubicBezTo>
                  <a:cubicBezTo>
                    <a:pt x="397" y="36"/>
                    <a:pt x="400" y="38"/>
                    <a:pt x="403" y="38"/>
                  </a:cubicBezTo>
                  <a:cubicBezTo>
                    <a:pt x="404" y="38"/>
                    <a:pt x="405" y="38"/>
                    <a:pt x="413" y="41"/>
                  </a:cubicBezTo>
                  <a:cubicBezTo>
                    <a:pt x="413" y="42"/>
                    <a:pt x="413" y="42"/>
                    <a:pt x="413" y="42"/>
                  </a:cubicBezTo>
                  <a:cubicBezTo>
                    <a:pt x="413" y="42"/>
                    <a:pt x="413" y="42"/>
                    <a:pt x="413" y="42"/>
                  </a:cubicBezTo>
                  <a:cubicBezTo>
                    <a:pt x="414" y="43"/>
                    <a:pt x="415" y="47"/>
                    <a:pt x="415" y="49"/>
                  </a:cubicBezTo>
                  <a:cubicBezTo>
                    <a:pt x="414" y="51"/>
                    <a:pt x="414" y="51"/>
                    <a:pt x="412" y="52"/>
                  </a:cubicBezTo>
                  <a:cubicBezTo>
                    <a:pt x="411" y="53"/>
                    <a:pt x="410" y="54"/>
                    <a:pt x="410" y="55"/>
                  </a:cubicBezTo>
                  <a:cubicBezTo>
                    <a:pt x="410" y="57"/>
                    <a:pt x="411" y="58"/>
                    <a:pt x="413" y="59"/>
                  </a:cubicBezTo>
                  <a:cubicBezTo>
                    <a:pt x="415" y="59"/>
                    <a:pt x="416" y="60"/>
                    <a:pt x="417" y="61"/>
                  </a:cubicBezTo>
                  <a:cubicBezTo>
                    <a:pt x="418" y="62"/>
                    <a:pt x="419" y="62"/>
                    <a:pt x="422" y="63"/>
                  </a:cubicBezTo>
                  <a:cubicBezTo>
                    <a:pt x="424" y="63"/>
                    <a:pt x="425" y="64"/>
                    <a:pt x="426" y="66"/>
                  </a:cubicBezTo>
                  <a:cubicBezTo>
                    <a:pt x="427" y="68"/>
                    <a:pt x="426" y="72"/>
                    <a:pt x="425" y="73"/>
                  </a:cubicBezTo>
                  <a:cubicBezTo>
                    <a:pt x="423" y="74"/>
                    <a:pt x="423" y="77"/>
                    <a:pt x="423" y="79"/>
                  </a:cubicBezTo>
                  <a:cubicBezTo>
                    <a:pt x="423" y="81"/>
                    <a:pt x="424" y="82"/>
                    <a:pt x="424" y="82"/>
                  </a:cubicBezTo>
                  <a:cubicBezTo>
                    <a:pt x="425" y="83"/>
                    <a:pt x="426" y="83"/>
                    <a:pt x="427" y="84"/>
                  </a:cubicBezTo>
                  <a:cubicBezTo>
                    <a:pt x="429" y="85"/>
                    <a:pt x="431" y="86"/>
                    <a:pt x="433" y="90"/>
                  </a:cubicBezTo>
                  <a:cubicBezTo>
                    <a:pt x="434" y="92"/>
                    <a:pt x="436" y="93"/>
                    <a:pt x="439" y="95"/>
                  </a:cubicBezTo>
                  <a:cubicBezTo>
                    <a:pt x="441" y="96"/>
                    <a:pt x="443" y="97"/>
                    <a:pt x="445" y="98"/>
                  </a:cubicBezTo>
                  <a:cubicBezTo>
                    <a:pt x="447" y="99"/>
                    <a:pt x="447" y="100"/>
                    <a:pt x="448" y="101"/>
                  </a:cubicBezTo>
                  <a:cubicBezTo>
                    <a:pt x="451" y="103"/>
                    <a:pt x="452" y="104"/>
                    <a:pt x="456" y="104"/>
                  </a:cubicBezTo>
                  <a:cubicBezTo>
                    <a:pt x="460" y="105"/>
                    <a:pt x="463" y="107"/>
                    <a:pt x="464" y="109"/>
                  </a:cubicBezTo>
                  <a:cubicBezTo>
                    <a:pt x="464" y="111"/>
                    <a:pt x="464" y="112"/>
                    <a:pt x="463" y="113"/>
                  </a:cubicBezTo>
                  <a:cubicBezTo>
                    <a:pt x="462" y="114"/>
                    <a:pt x="462" y="114"/>
                    <a:pt x="462" y="115"/>
                  </a:cubicBezTo>
                  <a:cubicBezTo>
                    <a:pt x="462" y="116"/>
                    <a:pt x="463" y="117"/>
                    <a:pt x="467" y="118"/>
                  </a:cubicBezTo>
                  <a:cubicBezTo>
                    <a:pt x="470" y="119"/>
                    <a:pt x="471" y="121"/>
                    <a:pt x="472" y="122"/>
                  </a:cubicBezTo>
                  <a:cubicBezTo>
                    <a:pt x="472" y="125"/>
                    <a:pt x="470" y="128"/>
                    <a:pt x="468" y="130"/>
                  </a:cubicBezTo>
                  <a:cubicBezTo>
                    <a:pt x="465" y="134"/>
                    <a:pt x="465" y="135"/>
                    <a:pt x="463" y="141"/>
                  </a:cubicBezTo>
                  <a:cubicBezTo>
                    <a:pt x="462" y="141"/>
                    <a:pt x="462" y="141"/>
                    <a:pt x="462" y="141"/>
                  </a:cubicBezTo>
                  <a:cubicBezTo>
                    <a:pt x="462" y="143"/>
                    <a:pt x="462" y="144"/>
                    <a:pt x="462" y="145"/>
                  </a:cubicBezTo>
                  <a:cubicBezTo>
                    <a:pt x="463" y="146"/>
                    <a:pt x="464" y="146"/>
                    <a:pt x="464" y="146"/>
                  </a:cubicBezTo>
                  <a:cubicBezTo>
                    <a:pt x="467" y="146"/>
                    <a:pt x="467" y="146"/>
                    <a:pt x="467" y="146"/>
                  </a:cubicBezTo>
                  <a:cubicBezTo>
                    <a:pt x="464" y="147"/>
                    <a:pt x="464" y="147"/>
                    <a:pt x="464" y="147"/>
                  </a:cubicBezTo>
                  <a:cubicBezTo>
                    <a:pt x="464" y="147"/>
                    <a:pt x="459" y="150"/>
                    <a:pt x="457" y="153"/>
                  </a:cubicBezTo>
                  <a:cubicBezTo>
                    <a:pt x="454" y="156"/>
                    <a:pt x="455" y="158"/>
                    <a:pt x="457" y="161"/>
                  </a:cubicBezTo>
                  <a:cubicBezTo>
                    <a:pt x="459" y="163"/>
                    <a:pt x="465" y="165"/>
                    <a:pt x="468" y="166"/>
                  </a:cubicBezTo>
                  <a:cubicBezTo>
                    <a:pt x="472" y="167"/>
                    <a:pt x="471" y="173"/>
                    <a:pt x="470" y="176"/>
                  </a:cubicBezTo>
                  <a:cubicBezTo>
                    <a:pt x="470" y="177"/>
                    <a:pt x="471" y="178"/>
                    <a:pt x="473" y="179"/>
                  </a:cubicBezTo>
                  <a:cubicBezTo>
                    <a:pt x="474" y="179"/>
                    <a:pt x="475" y="180"/>
                    <a:pt x="475" y="181"/>
                  </a:cubicBezTo>
                  <a:cubicBezTo>
                    <a:pt x="477" y="183"/>
                    <a:pt x="481" y="194"/>
                    <a:pt x="482" y="197"/>
                  </a:cubicBezTo>
                  <a:cubicBezTo>
                    <a:pt x="483" y="198"/>
                    <a:pt x="488" y="199"/>
                    <a:pt x="488" y="203"/>
                  </a:cubicBezTo>
                  <a:cubicBezTo>
                    <a:pt x="488" y="205"/>
                    <a:pt x="488" y="206"/>
                    <a:pt x="488" y="208"/>
                  </a:cubicBezTo>
                  <a:cubicBezTo>
                    <a:pt x="488" y="212"/>
                    <a:pt x="488" y="216"/>
                    <a:pt x="490" y="218"/>
                  </a:cubicBezTo>
                  <a:cubicBezTo>
                    <a:pt x="490" y="219"/>
                    <a:pt x="491" y="219"/>
                    <a:pt x="491" y="219"/>
                  </a:cubicBezTo>
                  <a:cubicBezTo>
                    <a:pt x="497" y="219"/>
                    <a:pt x="505" y="226"/>
                    <a:pt x="507" y="232"/>
                  </a:cubicBezTo>
                  <a:cubicBezTo>
                    <a:pt x="508" y="235"/>
                    <a:pt x="509" y="235"/>
                    <a:pt x="511" y="235"/>
                  </a:cubicBezTo>
                  <a:cubicBezTo>
                    <a:pt x="513" y="235"/>
                    <a:pt x="516" y="235"/>
                    <a:pt x="519" y="234"/>
                  </a:cubicBezTo>
                  <a:cubicBezTo>
                    <a:pt x="520" y="233"/>
                    <a:pt x="520" y="233"/>
                    <a:pt x="520" y="233"/>
                  </a:cubicBezTo>
                  <a:cubicBezTo>
                    <a:pt x="521" y="233"/>
                    <a:pt x="523" y="233"/>
                    <a:pt x="524" y="233"/>
                  </a:cubicBezTo>
                  <a:cubicBezTo>
                    <a:pt x="531" y="233"/>
                    <a:pt x="536" y="239"/>
                    <a:pt x="540" y="242"/>
                  </a:cubicBezTo>
                  <a:cubicBezTo>
                    <a:pt x="540" y="243"/>
                    <a:pt x="540" y="243"/>
                    <a:pt x="540" y="243"/>
                  </a:cubicBezTo>
                  <a:cubicBezTo>
                    <a:pt x="543" y="246"/>
                    <a:pt x="546" y="249"/>
                    <a:pt x="549" y="253"/>
                  </a:cubicBezTo>
                  <a:cubicBezTo>
                    <a:pt x="549" y="254"/>
                    <a:pt x="550" y="255"/>
                    <a:pt x="550" y="256"/>
                  </a:cubicBezTo>
                  <a:cubicBezTo>
                    <a:pt x="551" y="258"/>
                    <a:pt x="552" y="259"/>
                    <a:pt x="554" y="261"/>
                  </a:cubicBezTo>
                  <a:cubicBezTo>
                    <a:pt x="557" y="262"/>
                    <a:pt x="563" y="267"/>
                    <a:pt x="563" y="271"/>
                  </a:cubicBezTo>
                  <a:cubicBezTo>
                    <a:pt x="564" y="274"/>
                    <a:pt x="567" y="276"/>
                    <a:pt x="568" y="277"/>
                  </a:cubicBezTo>
                  <a:cubicBezTo>
                    <a:pt x="570" y="277"/>
                    <a:pt x="578" y="277"/>
                    <a:pt x="581" y="278"/>
                  </a:cubicBezTo>
                  <a:cubicBezTo>
                    <a:pt x="586" y="279"/>
                    <a:pt x="595" y="290"/>
                    <a:pt x="596" y="293"/>
                  </a:cubicBezTo>
                  <a:cubicBezTo>
                    <a:pt x="597" y="295"/>
                    <a:pt x="596" y="298"/>
                    <a:pt x="596" y="300"/>
                  </a:cubicBezTo>
                  <a:cubicBezTo>
                    <a:pt x="595" y="302"/>
                    <a:pt x="595" y="303"/>
                    <a:pt x="595" y="304"/>
                  </a:cubicBezTo>
                  <a:cubicBezTo>
                    <a:pt x="595" y="304"/>
                    <a:pt x="595" y="304"/>
                    <a:pt x="595" y="304"/>
                  </a:cubicBezTo>
                  <a:cubicBezTo>
                    <a:pt x="598" y="305"/>
                    <a:pt x="602" y="306"/>
                    <a:pt x="607" y="310"/>
                  </a:cubicBezTo>
                  <a:cubicBezTo>
                    <a:pt x="608" y="311"/>
                    <a:pt x="608" y="311"/>
                    <a:pt x="608" y="311"/>
                  </a:cubicBezTo>
                  <a:cubicBezTo>
                    <a:pt x="609" y="311"/>
                    <a:pt x="609" y="310"/>
                    <a:pt x="609" y="309"/>
                  </a:cubicBezTo>
                  <a:cubicBezTo>
                    <a:pt x="610" y="308"/>
                    <a:pt x="611" y="306"/>
                    <a:pt x="613" y="306"/>
                  </a:cubicBezTo>
                  <a:cubicBezTo>
                    <a:pt x="613" y="306"/>
                    <a:pt x="614" y="306"/>
                    <a:pt x="614" y="306"/>
                  </a:cubicBezTo>
                  <a:cubicBezTo>
                    <a:pt x="619" y="307"/>
                    <a:pt x="624" y="309"/>
                    <a:pt x="627" y="314"/>
                  </a:cubicBezTo>
                  <a:cubicBezTo>
                    <a:pt x="629" y="319"/>
                    <a:pt x="631" y="321"/>
                    <a:pt x="634" y="322"/>
                  </a:cubicBezTo>
                  <a:cubicBezTo>
                    <a:pt x="635" y="322"/>
                    <a:pt x="635" y="322"/>
                    <a:pt x="636" y="322"/>
                  </a:cubicBezTo>
                  <a:cubicBezTo>
                    <a:pt x="637" y="322"/>
                    <a:pt x="638" y="322"/>
                    <a:pt x="639" y="321"/>
                  </a:cubicBezTo>
                  <a:cubicBezTo>
                    <a:pt x="640" y="321"/>
                    <a:pt x="641" y="321"/>
                    <a:pt x="641" y="321"/>
                  </a:cubicBezTo>
                  <a:cubicBezTo>
                    <a:pt x="643" y="321"/>
                    <a:pt x="643" y="322"/>
                    <a:pt x="643" y="322"/>
                  </a:cubicBezTo>
                  <a:cubicBezTo>
                    <a:pt x="644" y="324"/>
                    <a:pt x="647" y="330"/>
                    <a:pt x="650" y="333"/>
                  </a:cubicBezTo>
                  <a:cubicBezTo>
                    <a:pt x="651" y="335"/>
                    <a:pt x="652" y="336"/>
                    <a:pt x="653" y="339"/>
                  </a:cubicBezTo>
                  <a:cubicBezTo>
                    <a:pt x="654" y="340"/>
                    <a:pt x="654" y="341"/>
                    <a:pt x="655" y="342"/>
                  </a:cubicBezTo>
                  <a:cubicBezTo>
                    <a:pt x="656" y="345"/>
                    <a:pt x="656" y="347"/>
                    <a:pt x="655" y="351"/>
                  </a:cubicBezTo>
                  <a:cubicBezTo>
                    <a:pt x="655" y="352"/>
                    <a:pt x="655" y="353"/>
                    <a:pt x="655" y="355"/>
                  </a:cubicBezTo>
                  <a:cubicBezTo>
                    <a:pt x="654" y="359"/>
                    <a:pt x="655" y="360"/>
                    <a:pt x="656" y="361"/>
                  </a:cubicBezTo>
                  <a:cubicBezTo>
                    <a:pt x="656" y="362"/>
                    <a:pt x="657" y="362"/>
                    <a:pt x="657" y="363"/>
                  </a:cubicBezTo>
                  <a:cubicBezTo>
                    <a:pt x="659" y="366"/>
                    <a:pt x="658" y="369"/>
                    <a:pt x="657" y="374"/>
                  </a:cubicBezTo>
                  <a:cubicBezTo>
                    <a:pt x="656" y="375"/>
                    <a:pt x="656" y="377"/>
                    <a:pt x="655" y="379"/>
                  </a:cubicBezTo>
                  <a:cubicBezTo>
                    <a:pt x="654" y="384"/>
                    <a:pt x="653" y="385"/>
                    <a:pt x="652" y="386"/>
                  </a:cubicBezTo>
                  <a:cubicBezTo>
                    <a:pt x="651" y="387"/>
                    <a:pt x="650" y="387"/>
                    <a:pt x="649" y="389"/>
                  </a:cubicBezTo>
                  <a:cubicBezTo>
                    <a:pt x="648" y="391"/>
                    <a:pt x="647" y="392"/>
                    <a:pt x="647" y="393"/>
                  </a:cubicBezTo>
                  <a:cubicBezTo>
                    <a:pt x="646" y="395"/>
                    <a:pt x="646" y="397"/>
                    <a:pt x="644" y="398"/>
                  </a:cubicBezTo>
                  <a:cubicBezTo>
                    <a:pt x="643" y="398"/>
                    <a:pt x="643" y="399"/>
                    <a:pt x="642" y="399"/>
                  </a:cubicBezTo>
                  <a:cubicBezTo>
                    <a:pt x="642" y="399"/>
                    <a:pt x="642" y="399"/>
                    <a:pt x="642" y="399"/>
                  </a:cubicBezTo>
                  <a:cubicBezTo>
                    <a:pt x="640" y="399"/>
                    <a:pt x="638" y="396"/>
                    <a:pt x="636" y="394"/>
                  </a:cubicBezTo>
                  <a:cubicBezTo>
                    <a:pt x="635" y="393"/>
                    <a:pt x="634" y="392"/>
                    <a:pt x="634" y="392"/>
                  </a:cubicBezTo>
                  <a:cubicBezTo>
                    <a:pt x="632" y="391"/>
                    <a:pt x="630" y="390"/>
                    <a:pt x="627" y="390"/>
                  </a:cubicBezTo>
                  <a:cubicBezTo>
                    <a:pt x="625" y="389"/>
                    <a:pt x="623" y="389"/>
                    <a:pt x="621" y="388"/>
                  </a:cubicBezTo>
                  <a:cubicBezTo>
                    <a:pt x="618" y="387"/>
                    <a:pt x="617" y="385"/>
                    <a:pt x="616" y="384"/>
                  </a:cubicBezTo>
                  <a:cubicBezTo>
                    <a:pt x="616" y="384"/>
                    <a:pt x="616" y="384"/>
                    <a:pt x="615" y="384"/>
                  </a:cubicBezTo>
                  <a:cubicBezTo>
                    <a:pt x="615" y="384"/>
                    <a:pt x="615" y="384"/>
                    <a:pt x="615" y="385"/>
                  </a:cubicBezTo>
                  <a:cubicBezTo>
                    <a:pt x="614" y="386"/>
                    <a:pt x="613" y="386"/>
                    <a:pt x="613" y="387"/>
                  </a:cubicBezTo>
                  <a:cubicBezTo>
                    <a:pt x="613" y="388"/>
                    <a:pt x="612" y="389"/>
                    <a:pt x="610" y="390"/>
                  </a:cubicBezTo>
                  <a:cubicBezTo>
                    <a:pt x="608" y="392"/>
                    <a:pt x="607" y="392"/>
                    <a:pt x="606" y="392"/>
                  </a:cubicBezTo>
                  <a:cubicBezTo>
                    <a:pt x="606" y="392"/>
                    <a:pt x="606" y="392"/>
                    <a:pt x="606" y="392"/>
                  </a:cubicBezTo>
                  <a:cubicBezTo>
                    <a:pt x="606" y="392"/>
                    <a:pt x="606" y="393"/>
                    <a:pt x="606" y="394"/>
                  </a:cubicBezTo>
                  <a:cubicBezTo>
                    <a:pt x="606" y="397"/>
                    <a:pt x="609" y="405"/>
                    <a:pt x="609" y="405"/>
                  </a:cubicBezTo>
                  <a:cubicBezTo>
                    <a:pt x="609" y="405"/>
                    <a:pt x="609" y="405"/>
                    <a:pt x="609" y="405"/>
                  </a:cubicBezTo>
                  <a:cubicBezTo>
                    <a:pt x="609" y="405"/>
                    <a:pt x="609" y="405"/>
                    <a:pt x="609" y="405"/>
                  </a:cubicBezTo>
                  <a:cubicBezTo>
                    <a:pt x="609" y="405"/>
                    <a:pt x="607" y="409"/>
                    <a:pt x="606" y="414"/>
                  </a:cubicBezTo>
                  <a:cubicBezTo>
                    <a:pt x="605" y="417"/>
                    <a:pt x="605" y="419"/>
                    <a:pt x="605" y="421"/>
                  </a:cubicBezTo>
                  <a:cubicBezTo>
                    <a:pt x="605" y="423"/>
                    <a:pt x="605" y="426"/>
                    <a:pt x="604" y="429"/>
                  </a:cubicBezTo>
                  <a:cubicBezTo>
                    <a:pt x="603" y="436"/>
                    <a:pt x="583" y="447"/>
                    <a:pt x="578" y="448"/>
                  </a:cubicBezTo>
                  <a:cubicBezTo>
                    <a:pt x="576" y="449"/>
                    <a:pt x="574" y="449"/>
                    <a:pt x="572" y="450"/>
                  </a:cubicBezTo>
                  <a:cubicBezTo>
                    <a:pt x="568" y="451"/>
                    <a:pt x="562" y="452"/>
                    <a:pt x="559" y="453"/>
                  </a:cubicBezTo>
                  <a:cubicBezTo>
                    <a:pt x="553" y="455"/>
                    <a:pt x="546" y="464"/>
                    <a:pt x="544" y="465"/>
                  </a:cubicBezTo>
                  <a:cubicBezTo>
                    <a:pt x="544" y="467"/>
                    <a:pt x="542" y="467"/>
                    <a:pt x="541" y="467"/>
                  </a:cubicBezTo>
                  <a:cubicBezTo>
                    <a:pt x="540" y="467"/>
                    <a:pt x="540" y="467"/>
                    <a:pt x="539" y="467"/>
                  </a:cubicBezTo>
                  <a:cubicBezTo>
                    <a:pt x="539" y="467"/>
                    <a:pt x="538" y="467"/>
                    <a:pt x="538" y="467"/>
                  </a:cubicBezTo>
                  <a:cubicBezTo>
                    <a:pt x="536" y="467"/>
                    <a:pt x="535" y="467"/>
                    <a:pt x="534" y="467"/>
                  </a:cubicBezTo>
                  <a:cubicBezTo>
                    <a:pt x="532" y="468"/>
                    <a:pt x="532" y="469"/>
                    <a:pt x="532" y="471"/>
                  </a:cubicBezTo>
                  <a:cubicBezTo>
                    <a:pt x="531" y="473"/>
                    <a:pt x="531" y="475"/>
                    <a:pt x="529" y="477"/>
                  </a:cubicBezTo>
                  <a:cubicBezTo>
                    <a:pt x="527" y="480"/>
                    <a:pt x="525" y="482"/>
                    <a:pt x="523" y="483"/>
                  </a:cubicBezTo>
                  <a:cubicBezTo>
                    <a:pt x="521" y="484"/>
                    <a:pt x="519" y="485"/>
                    <a:pt x="518" y="487"/>
                  </a:cubicBezTo>
                  <a:cubicBezTo>
                    <a:pt x="517" y="489"/>
                    <a:pt x="516" y="491"/>
                    <a:pt x="517" y="493"/>
                  </a:cubicBezTo>
                  <a:cubicBezTo>
                    <a:pt x="518" y="495"/>
                    <a:pt x="519" y="497"/>
                    <a:pt x="522" y="498"/>
                  </a:cubicBezTo>
                  <a:cubicBezTo>
                    <a:pt x="523" y="499"/>
                    <a:pt x="525" y="499"/>
                    <a:pt x="526" y="500"/>
                  </a:cubicBezTo>
                  <a:cubicBezTo>
                    <a:pt x="529" y="501"/>
                    <a:pt x="532" y="502"/>
                    <a:pt x="533" y="507"/>
                  </a:cubicBezTo>
                  <a:cubicBezTo>
                    <a:pt x="533" y="511"/>
                    <a:pt x="537" y="515"/>
                    <a:pt x="540" y="516"/>
                  </a:cubicBezTo>
                  <a:cubicBezTo>
                    <a:pt x="544" y="517"/>
                    <a:pt x="545" y="521"/>
                    <a:pt x="547" y="525"/>
                  </a:cubicBezTo>
                  <a:cubicBezTo>
                    <a:pt x="548" y="527"/>
                    <a:pt x="550" y="530"/>
                    <a:pt x="551" y="533"/>
                  </a:cubicBezTo>
                  <a:cubicBezTo>
                    <a:pt x="555" y="539"/>
                    <a:pt x="552" y="544"/>
                    <a:pt x="549" y="548"/>
                  </a:cubicBezTo>
                  <a:cubicBezTo>
                    <a:pt x="548" y="550"/>
                    <a:pt x="547" y="551"/>
                    <a:pt x="546" y="553"/>
                  </a:cubicBezTo>
                  <a:cubicBezTo>
                    <a:pt x="545" y="555"/>
                    <a:pt x="544" y="556"/>
                    <a:pt x="543" y="558"/>
                  </a:cubicBezTo>
                  <a:cubicBezTo>
                    <a:pt x="542" y="559"/>
                    <a:pt x="541" y="560"/>
                    <a:pt x="542" y="563"/>
                  </a:cubicBezTo>
                  <a:cubicBezTo>
                    <a:pt x="543" y="564"/>
                    <a:pt x="543" y="564"/>
                    <a:pt x="543" y="564"/>
                  </a:cubicBezTo>
                  <a:cubicBezTo>
                    <a:pt x="544" y="567"/>
                    <a:pt x="544" y="568"/>
                    <a:pt x="545" y="568"/>
                  </a:cubicBezTo>
                  <a:cubicBezTo>
                    <a:pt x="546" y="568"/>
                    <a:pt x="549" y="566"/>
                    <a:pt x="552" y="564"/>
                  </a:cubicBezTo>
                  <a:cubicBezTo>
                    <a:pt x="553" y="563"/>
                    <a:pt x="555" y="563"/>
                    <a:pt x="556" y="563"/>
                  </a:cubicBezTo>
                  <a:cubicBezTo>
                    <a:pt x="561" y="563"/>
                    <a:pt x="564" y="568"/>
                    <a:pt x="566" y="573"/>
                  </a:cubicBezTo>
                  <a:cubicBezTo>
                    <a:pt x="567" y="575"/>
                    <a:pt x="567" y="576"/>
                    <a:pt x="568" y="577"/>
                  </a:cubicBezTo>
                  <a:cubicBezTo>
                    <a:pt x="572" y="583"/>
                    <a:pt x="569" y="586"/>
                    <a:pt x="565" y="590"/>
                  </a:cubicBezTo>
                  <a:cubicBezTo>
                    <a:pt x="564" y="592"/>
                    <a:pt x="564" y="592"/>
                    <a:pt x="564" y="592"/>
                  </a:cubicBezTo>
                  <a:cubicBezTo>
                    <a:pt x="561" y="595"/>
                    <a:pt x="562" y="597"/>
                    <a:pt x="562" y="600"/>
                  </a:cubicBezTo>
                  <a:cubicBezTo>
                    <a:pt x="562" y="601"/>
                    <a:pt x="563" y="602"/>
                    <a:pt x="563" y="603"/>
                  </a:cubicBezTo>
                  <a:cubicBezTo>
                    <a:pt x="563" y="604"/>
                    <a:pt x="563" y="605"/>
                    <a:pt x="564" y="606"/>
                  </a:cubicBezTo>
                  <a:cubicBezTo>
                    <a:pt x="565" y="608"/>
                    <a:pt x="566" y="610"/>
                    <a:pt x="564" y="612"/>
                  </a:cubicBezTo>
                  <a:cubicBezTo>
                    <a:pt x="563" y="613"/>
                    <a:pt x="562" y="613"/>
                    <a:pt x="562" y="614"/>
                  </a:cubicBezTo>
                  <a:cubicBezTo>
                    <a:pt x="561" y="616"/>
                    <a:pt x="560" y="617"/>
                    <a:pt x="558" y="617"/>
                  </a:cubicBezTo>
                  <a:cubicBezTo>
                    <a:pt x="558" y="617"/>
                    <a:pt x="557" y="617"/>
                    <a:pt x="557" y="617"/>
                  </a:cubicBezTo>
                  <a:cubicBezTo>
                    <a:pt x="553" y="616"/>
                    <a:pt x="553" y="616"/>
                    <a:pt x="548" y="615"/>
                  </a:cubicBezTo>
                  <a:cubicBezTo>
                    <a:pt x="544" y="614"/>
                    <a:pt x="542" y="611"/>
                    <a:pt x="540" y="609"/>
                  </a:cubicBezTo>
                  <a:cubicBezTo>
                    <a:pt x="538" y="607"/>
                    <a:pt x="535" y="605"/>
                    <a:pt x="533" y="604"/>
                  </a:cubicBezTo>
                  <a:cubicBezTo>
                    <a:pt x="529" y="602"/>
                    <a:pt x="525" y="599"/>
                    <a:pt x="525" y="596"/>
                  </a:cubicBezTo>
                  <a:cubicBezTo>
                    <a:pt x="524" y="594"/>
                    <a:pt x="525" y="593"/>
                    <a:pt x="526" y="592"/>
                  </a:cubicBezTo>
                  <a:cubicBezTo>
                    <a:pt x="526" y="591"/>
                    <a:pt x="526" y="591"/>
                    <a:pt x="527" y="590"/>
                  </a:cubicBezTo>
                  <a:cubicBezTo>
                    <a:pt x="528" y="590"/>
                    <a:pt x="529" y="589"/>
                    <a:pt x="529" y="588"/>
                  </a:cubicBezTo>
                  <a:cubicBezTo>
                    <a:pt x="529" y="588"/>
                    <a:pt x="528" y="588"/>
                    <a:pt x="527" y="587"/>
                  </a:cubicBezTo>
                  <a:cubicBezTo>
                    <a:pt x="523" y="585"/>
                    <a:pt x="522" y="583"/>
                    <a:pt x="521" y="581"/>
                  </a:cubicBezTo>
                  <a:cubicBezTo>
                    <a:pt x="521" y="580"/>
                    <a:pt x="520" y="579"/>
                    <a:pt x="519" y="578"/>
                  </a:cubicBezTo>
                  <a:cubicBezTo>
                    <a:pt x="518" y="576"/>
                    <a:pt x="517" y="576"/>
                    <a:pt x="514" y="576"/>
                  </a:cubicBezTo>
                  <a:cubicBezTo>
                    <a:pt x="513" y="576"/>
                    <a:pt x="511" y="576"/>
                    <a:pt x="509" y="576"/>
                  </a:cubicBezTo>
                  <a:cubicBezTo>
                    <a:pt x="508" y="577"/>
                    <a:pt x="508" y="577"/>
                    <a:pt x="508" y="577"/>
                  </a:cubicBezTo>
                  <a:cubicBezTo>
                    <a:pt x="503" y="577"/>
                    <a:pt x="501" y="579"/>
                    <a:pt x="499" y="583"/>
                  </a:cubicBezTo>
                  <a:cubicBezTo>
                    <a:pt x="498" y="583"/>
                    <a:pt x="497" y="584"/>
                    <a:pt x="496" y="585"/>
                  </a:cubicBezTo>
                  <a:cubicBezTo>
                    <a:pt x="494" y="588"/>
                    <a:pt x="493" y="589"/>
                    <a:pt x="491" y="589"/>
                  </a:cubicBezTo>
                  <a:cubicBezTo>
                    <a:pt x="489" y="589"/>
                    <a:pt x="488" y="588"/>
                    <a:pt x="487" y="588"/>
                  </a:cubicBezTo>
                  <a:cubicBezTo>
                    <a:pt x="486" y="587"/>
                    <a:pt x="486" y="587"/>
                    <a:pt x="485" y="587"/>
                  </a:cubicBezTo>
                  <a:cubicBezTo>
                    <a:pt x="481" y="586"/>
                    <a:pt x="479" y="582"/>
                    <a:pt x="477" y="578"/>
                  </a:cubicBezTo>
                  <a:cubicBezTo>
                    <a:pt x="477" y="577"/>
                    <a:pt x="476" y="576"/>
                    <a:pt x="476" y="575"/>
                  </a:cubicBezTo>
                  <a:cubicBezTo>
                    <a:pt x="475" y="574"/>
                    <a:pt x="473" y="573"/>
                    <a:pt x="470" y="573"/>
                  </a:cubicBezTo>
                  <a:cubicBezTo>
                    <a:pt x="467" y="573"/>
                    <a:pt x="463" y="574"/>
                    <a:pt x="459" y="576"/>
                  </a:cubicBezTo>
                  <a:cubicBezTo>
                    <a:pt x="455" y="577"/>
                    <a:pt x="453" y="578"/>
                    <a:pt x="452" y="578"/>
                  </a:cubicBezTo>
                  <a:cubicBezTo>
                    <a:pt x="451" y="578"/>
                    <a:pt x="450" y="578"/>
                    <a:pt x="450" y="577"/>
                  </a:cubicBezTo>
                  <a:cubicBezTo>
                    <a:pt x="449" y="576"/>
                    <a:pt x="450" y="575"/>
                    <a:pt x="450" y="575"/>
                  </a:cubicBezTo>
                  <a:cubicBezTo>
                    <a:pt x="452" y="572"/>
                    <a:pt x="452" y="567"/>
                    <a:pt x="451" y="566"/>
                  </a:cubicBezTo>
                  <a:cubicBezTo>
                    <a:pt x="450" y="566"/>
                    <a:pt x="448" y="568"/>
                    <a:pt x="447" y="570"/>
                  </a:cubicBezTo>
                  <a:cubicBezTo>
                    <a:pt x="446" y="572"/>
                    <a:pt x="444" y="573"/>
                    <a:pt x="443" y="575"/>
                  </a:cubicBezTo>
                  <a:cubicBezTo>
                    <a:pt x="439" y="578"/>
                    <a:pt x="441" y="581"/>
                    <a:pt x="444" y="586"/>
                  </a:cubicBezTo>
                  <a:cubicBezTo>
                    <a:pt x="445" y="587"/>
                    <a:pt x="445" y="587"/>
                    <a:pt x="445" y="587"/>
                  </a:cubicBezTo>
                  <a:cubicBezTo>
                    <a:pt x="447" y="590"/>
                    <a:pt x="448" y="592"/>
                    <a:pt x="447" y="593"/>
                  </a:cubicBezTo>
                  <a:cubicBezTo>
                    <a:pt x="447" y="594"/>
                    <a:pt x="445" y="594"/>
                    <a:pt x="443" y="595"/>
                  </a:cubicBezTo>
                  <a:cubicBezTo>
                    <a:pt x="441" y="595"/>
                    <a:pt x="439" y="595"/>
                    <a:pt x="438" y="595"/>
                  </a:cubicBezTo>
                  <a:cubicBezTo>
                    <a:pt x="436" y="595"/>
                    <a:pt x="435" y="595"/>
                    <a:pt x="433" y="595"/>
                  </a:cubicBezTo>
                  <a:cubicBezTo>
                    <a:pt x="431" y="594"/>
                    <a:pt x="428" y="594"/>
                    <a:pt x="426" y="594"/>
                  </a:cubicBezTo>
                  <a:cubicBezTo>
                    <a:pt x="423" y="593"/>
                    <a:pt x="421" y="593"/>
                    <a:pt x="419" y="593"/>
                  </a:cubicBezTo>
                  <a:cubicBezTo>
                    <a:pt x="419" y="593"/>
                    <a:pt x="418" y="593"/>
                    <a:pt x="418" y="593"/>
                  </a:cubicBezTo>
                  <a:cubicBezTo>
                    <a:pt x="413" y="593"/>
                    <a:pt x="401" y="596"/>
                    <a:pt x="397" y="600"/>
                  </a:cubicBezTo>
                  <a:cubicBezTo>
                    <a:pt x="395" y="602"/>
                    <a:pt x="392" y="602"/>
                    <a:pt x="388" y="602"/>
                  </a:cubicBezTo>
                  <a:cubicBezTo>
                    <a:pt x="386" y="602"/>
                    <a:pt x="384" y="602"/>
                    <a:pt x="382" y="602"/>
                  </a:cubicBezTo>
                  <a:cubicBezTo>
                    <a:pt x="380" y="602"/>
                    <a:pt x="378" y="602"/>
                    <a:pt x="377" y="602"/>
                  </a:cubicBezTo>
                  <a:cubicBezTo>
                    <a:pt x="376" y="602"/>
                    <a:pt x="376" y="602"/>
                    <a:pt x="375" y="602"/>
                  </a:cubicBezTo>
                  <a:cubicBezTo>
                    <a:pt x="374" y="602"/>
                    <a:pt x="374" y="602"/>
                    <a:pt x="374" y="602"/>
                  </a:cubicBezTo>
                  <a:cubicBezTo>
                    <a:pt x="369" y="602"/>
                    <a:pt x="365" y="603"/>
                    <a:pt x="362" y="608"/>
                  </a:cubicBezTo>
                  <a:cubicBezTo>
                    <a:pt x="360" y="610"/>
                    <a:pt x="360" y="611"/>
                    <a:pt x="361" y="612"/>
                  </a:cubicBezTo>
                  <a:cubicBezTo>
                    <a:pt x="361" y="614"/>
                    <a:pt x="362" y="615"/>
                    <a:pt x="360" y="617"/>
                  </a:cubicBezTo>
                  <a:cubicBezTo>
                    <a:pt x="358" y="618"/>
                    <a:pt x="354" y="619"/>
                    <a:pt x="352" y="619"/>
                  </a:cubicBezTo>
                  <a:cubicBezTo>
                    <a:pt x="350" y="619"/>
                    <a:pt x="349" y="619"/>
                    <a:pt x="347" y="619"/>
                  </a:cubicBezTo>
                  <a:cubicBezTo>
                    <a:pt x="346" y="618"/>
                    <a:pt x="344" y="618"/>
                    <a:pt x="343" y="618"/>
                  </a:cubicBezTo>
                  <a:cubicBezTo>
                    <a:pt x="338" y="618"/>
                    <a:pt x="338" y="620"/>
                    <a:pt x="337" y="626"/>
                  </a:cubicBezTo>
                  <a:cubicBezTo>
                    <a:pt x="337" y="628"/>
                    <a:pt x="337" y="628"/>
                    <a:pt x="337" y="628"/>
                  </a:cubicBezTo>
                  <a:cubicBezTo>
                    <a:pt x="337" y="628"/>
                    <a:pt x="338" y="628"/>
                    <a:pt x="338" y="627"/>
                  </a:cubicBezTo>
                  <a:cubicBezTo>
                    <a:pt x="340" y="625"/>
                    <a:pt x="340" y="625"/>
                    <a:pt x="340" y="625"/>
                  </a:cubicBezTo>
                  <a:cubicBezTo>
                    <a:pt x="340" y="633"/>
                    <a:pt x="340" y="633"/>
                    <a:pt x="340" y="633"/>
                  </a:cubicBezTo>
                  <a:cubicBezTo>
                    <a:pt x="339" y="633"/>
                    <a:pt x="339" y="633"/>
                    <a:pt x="339" y="633"/>
                  </a:cubicBezTo>
                  <a:cubicBezTo>
                    <a:pt x="339" y="633"/>
                    <a:pt x="336" y="632"/>
                    <a:pt x="331" y="632"/>
                  </a:cubicBezTo>
                  <a:cubicBezTo>
                    <a:pt x="331" y="632"/>
                    <a:pt x="330" y="631"/>
                    <a:pt x="330" y="631"/>
                  </a:cubicBezTo>
                  <a:cubicBezTo>
                    <a:pt x="327" y="631"/>
                    <a:pt x="325" y="634"/>
                    <a:pt x="322" y="638"/>
                  </a:cubicBezTo>
                  <a:cubicBezTo>
                    <a:pt x="322" y="639"/>
                    <a:pt x="322" y="639"/>
                    <a:pt x="322" y="639"/>
                  </a:cubicBezTo>
                  <a:cubicBezTo>
                    <a:pt x="320" y="641"/>
                    <a:pt x="319" y="643"/>
                    <a:pt x="317" y="643"/>
                  </a:cubicBezTo>
                  <a:cubicBezTo>
                    <a:pt x="316" y="643"/>
                    <a:pt x="315" y="642"/>
                    <a:pt x="314" y="642"/>
                  </a:cubicBezTo>
                  <a:cubicBezTo>
                    <a:pt x="313" y="641"/>
                    <a:pt x="313" y="641"/>
                    <a:pt x="313" y="641"/>
                  </a:cubicBezTo>
                  <a:cubicBezTo>
                    <a:pt x="311" y="640"/>
                    <a:pt x="311" y="639"/>
                    <a:pt x="311" y="639"/>
                  </a:cubicBezTo>
                  <a:cubicBezTo>
                    <a:pt x="310" y="637"/>
                    <a:pt x="311" y="636"/>
                    <a:pt x="312" y="635"/>
                  </a:cubicBezTo>
                  <a:cubicBezTo>
                    <a:pt x="310" y="636"/>
                    <a:pt x="308" y="636"/>
                    <a:pt x="306" y="637"/>
                  </a:cubicBezTo>
                  <a:cubicBezTo>
                    <a:pt x="300" y="639"/>
                    <a:pt x="293" y="642"/>
                    <a:pt x="287" y="642"/>
                  </a:cubicBezTo>
                  <a:cubicBezTo>
                    <a:pt x="287" y="642"/>
                    <a:pt x="286" y="642"/>
                    <a:pt x="286" y="642"/>
                  </a:cubicBezTo>
                  <a:cubicBezTo>
                    <a:pt x="278" y="642"/>
                    <a:pt x="277" y="638"/>
                    <a:pt x="277" y="635"/>
                  </a:cubicBezTo>
                  <a:cubicBezTo>
                    <a:pt x="277" y="634"/>
                    <a:pt x="277" y="634"/>
                    <a:pt x="277" y="634"/>
                  </a:cubicBezTo>
                  <a:cubicBezTo>
                    <a:pt x="276" y="632"/>
                    <a:pt x="273" y="626"/>
                    <a:pt x="270" y="626"/>
                  </a:cubicBezTo>
                  <a:cubicBezTo>
                    <a:pt x="266" y="626"/>
                    <a:pt x="266" y="626"/>
                    <a:pt x="266" y="626"/>
                  </a:cubicBezTo>
                  <a:cubicBezTo>
                    <a:pt x="263" y="626"/>
                    <a:pt x="261" y="626"/>
                    <a:pt x="261" y="624"/>
                  </a:cubicBezTo>
                  <a:cubicBezTo>
                    <a:pt x="260" y="623"/>
                    <a:pt x="262" y="622"/>
                    <a:pt x="263" y="621"/>
                  </a:cubicBezTo>
                  <a:cubicBezTo>
                    <a:pt x="265" y="620"/>
                    <a:pt x="265" y="619"/>
                    <a:pt x="265" y="618"/>
                  </a:cubicBezTo>
                  <a:cubicBezTo>
                    <a:pt x="264" y="616"/>
                    <a:pt x="263" y="615"/>
                    <a:pt x="261" y="615"/>
                  </a:cubicBezTo>
                  <a:cubicBezTo>
                    <a:pt x="260" y="615"/>
                    <a:pt x="259" y="616"/>
                    <a:pt x="259" y="616"/>
                  </a:cubicBezTo>
                  <a:cubicBezTo>
                    <a:pt x="256" y="618"/>
                    <a:pt x="253" y="618"/>
                    <a:pt x="251" y="618"/>
                  </a:cubicBezTo>
                  <a:cubicBezTo>
                    <a:pt x="250" y="618"/>
                    <a:pt x="248" y="618"/>
                    <a:pt x="246" y="617"/>
                  </a:cubicBezTo>
                  <a:cubicBezTo>
                    <a:pt x="245" y="616"/>
                    <a:pt x="242" y="615"/>
                    <a:pt x="239" y="614"/>
                  </a:cubicBezTo>
                  <a:cubicBezTo>
                    <a:pt x="237" y="613"/>
                    <a:pt x="234" y="612"/>
                    <a:pt x="233" y="611"/>
                  </a:cubicBezTo>
                  <a:cubicBezTo>
                    <a:pt x="231" y="610"/>
                    <a:pt x="229" y="609"/>
                    <a:pt x="228" y="609"/>
                  </a:cubicBezTo>
                  <a:cubicBezTo>
                    <a:pt x="226" y="609"/>
                    <a:pt x="225" y="610"/>
                    <a:pt x="224" y="611"/>
                  </a:cubicBezTo>
                  <a:cubicBezTo>
                    <a:pt x="223" y="615"/>
                    <a:pt x="217" y="616"/>
                    <a:pt x="214" y="616"/>
                  </a:cubicBezTo>
                  <a:cubicBezTo>
                    <a:pt x="213" y="616"/>
                    <a:pt x="211" y="616"/>
                    <a:pt x="210" y="616"/>
                  </a:cubicBezTo>
                  <a:cubicBezTo>
                    <a:pt x="208" y="615"/>
                    <a:pt x="207" y="613"/>
                    <a:pt x="206" y="611"/>
                  </a:cubicBezTo>
                  <a:cubicBezTo>
                    <a:pt x="206" y="613"/>
                    <a:pt x="205" y="615"/>
                    <a:pt x="205" y="617"/>
                  </a:cubicBezTo>
                  <a:cubicBezTo>
                    <a:pt x="203" y="621"/>
                    <a:pt x="205" y="622"/>
                    <a:pt x="207" y="624"/>
                  </a:cubicBezTo>
                  <a:cubicBezTo>
                    <a:pt x="208" y="624"/>
                    <a:pt x="209" y="625"/>
                    <a:pt x="209" y="627"/>
                  </a:cubicBezTo>
                  <a:cubicBezTo>
                    <a:pt x="210" y="630"/>
                    <a:pt x="210" y="635"/>
                    <a:pt x="208" y="638"/>
                  </a:cubicBezTo>
                  <a:cubicBezTo>
                    <a:pt x="207" y="639"/>
                    <a:pt x="207" y="641"/>
                    <a:pt x="206" y="642"/>
                  </a:cubicBezTo>
                  <a:cubicBezTo>
                    <a:pt x="205" y="644"/>
                    <a:pt x="204" y="647"/>
                    <a:pt x="202" y="648"/>
                  </a:cubicBezTo>
                  <a:cubicBezTo>
                    <a:pt x="200" y="648"/>
                    <a:pt x="194" y="653"/>
                    <a:pt x="191" y="660"/>
                  </a:cubicBezTo>
                  <a:cubicBezTo>
                    <a:pt x="189" y="666"/>
                    <a:pt x="180" y="669"/>
                    <a:pt x="174" y="670"/>
                  </a:cubicBezTo>
                  <a:cubicBezTo>
                    <a:pt x="173" y="671"/>
                    <a:pt x="173" y="671"/>
                    <a:pt x="173" y="671"/>
                  </a:cubicBezTo>
                  <a:cubicBezTo>
                    <a:pt x="172" y="671"/>
                    <a:pt x="171" y="671"/>
                    <a:pt x="171" y="67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5" name="Freeform 12"/>
            <p:cNvSpPr>
              <a:spLocks noEditPoints="1"/>
            </p:cNvSpPr>
            <p:nvPr/>
          </p:nvSpPr>
          <p:spPr bwMode="auto">
            <a:xfrm>
              <a:off x="5811697" y="4120534"/>
              <a:ext cx="1385785" cy="1408793"/>
            </a:xfrm>
            <a:custGeom>
              <a:avLst/>
              <a:gdLst>
                <a:gd name="T0" fmla="*/ 227 w 661"/>
                <a:gd name="T1" fmla="*/ 69 h 673"/>
                <a:gd name="T2" fmla="*/ 271 w 661"/>
                <a:gd name="T3" fmla="*/ 40 h 673"/>
                <a:gd name="T4" fmla="*/ 310 w 661"/>
                <a:gd name="T5" fmla="*/ 6 h 673"/>
                <a:gd name="T6" fmla="*/ 387 w 661"/>
                <a:gd name="T7" fmla="*/ 24 h 673"/>
                <a:gd name="T8" fmla="*/ 468 w 661"/>
                <a:gd name="T9" fmla="*/ 120 h 673"/>
                <a:gd name="T10" fmla="*/ 540 w 661"/>
                <a:gd name="T11" fmla="*/ 244 h 673"/>
                <a:gd name="T12" fmla="*/ 644 w 661"/>
                <a:gd name="T13" fmla="*/ 324 h 673"/>
                <a:gd name="T14" fmla="*/ 606 w 661"/>
                <a:gd name="T15" fmla="*/ 415 h 673"/>
                <a:gd name="T16" fmla="*/ 546 w 661"/>
                <a:gd name="T17" fmla="*/ 570 h 673"/>
                <a:gd name="T18" fmla="*/ 497 w 661"/>
                <a:gd name="T19" fmla="*/ 586 h 673"/>
                <a:gd name="T20" fmla="*/ 419 w 661"/>
                <a:gd name="T21" fmla="*/ 593 h 673"/>
                <a:gd name="T22" fmla="*/ 318 w 661"/>
                <a:gd name="T23" fmla="*/ 643 h 673"/>
                <a:gd name="T24" fmla="*/ 215 w 661"/>
                <a:gd name="T25" fmla="*/ 616 h 673"/>
                <a:gd name="T26" fmla="*/ 157 w 661"/>
                <a:gd name="T27" fmla="*/ 651 h 673"/>
                <a:gd name="T28" fmla="*/ 90 w 661"/>
                <a:gd name="T29" fmla="*/ 607 h 673"/>
                <a:gd name="T30" fmla="*/ 151 w 661"/>
                <a:gd name="T31" fmla="*/ 478 h 673"/>
                <a:gd name="T32" fmla="*/ 174 w 661"/>
                <a:gd name="T33" fmla="*/ 386 h 673"/>
                <a:gd name="T34" fmla="*/ 171 w 661"/>
                <a:gd name="T35" fmla="*/ 292 h 673"/>
                <a:gd name="T36" fmla="*/ 123 w 661"/>
                <a:gd name="T37" fmla="*/ 199 h 673"/>
                <a:gd name="T38" fmla="*/ 76 w 661"/>
                <a:gd name="T39" fmla="*/ 164 h 673"/>
                <a:gd name="T40" fmla="*/ 40 w 661"/>
                <a:gd name="T41" fmla="*/ 194 h 673"/>
                <a:gd name="T42" fmla="*/ 8 w 661"/>
                <a:gd name="T43" fmla="*/ 108 h 673"/>
                <a:gd name="T44" fmla="*/ 71 w 661"/>
                <a:gd name="T45" fmla="*/ 76 h 673"/>
                <a:gd name="T46" fmla="*/ 146 w 661"/>
                <a:gd name="T47" fmla="*/ 7 h 673"/>
                <a:gd name="T48" fmla="*/ 143 w 661"/>
                <a:gd name="T49" fmla="*/ 4 h 673"/>
                <a:gd name="T50" fmla="*/ 96 w 661"/>
                <a:gd name="T51" fmla="*/ 56 h 673"/>
                <a:gd name="T52" fmla="*/ 63 w 661"/>
                <a:gd name="T53" fmla="*/ 95 h 673"/>
                <a:gd name="T54" fmla="*/ 7 w 661"/>
                <a:gd name="T55" fmla="*/ 118 h 673"/>
                <a:gd name="T56" fmla="*/ 16 w 661"/>
                <a:gd name="T57" fmla="*/ 201 h 673"/>
                <a:gd name="T58" fmla="*/ 59 w 661"/>
                <a:gd name="T59" fmla="*/ 171 h 673"/>
                <a:gd name="T60" fmla="*/ 76 w 661"/>
                <a:gd name="T61" fmla="*/ 166 h 673"/>
                <a:gd name="T62" fmla="*/ 110 w 661"/>
                <a:gd name="T63" fmla="*/ 173 h 673"/>
                <a:gd name="T64" fmla="*/ 148 w 661"/>
                <a:gd name="T65" fmla="*/ 211 h 673"/>
                <a:gd name="T66" fmla="*/ 171 w 661"/>
                <a:gd name="T67" fmla="*/ 305 h 673"/>
                <a:gd name="T68" fmla="*/ 191 w 661"/>
                <a:gd name="T69" fmla="*/ 384 h 673"/>
                <a:gd name="T70" fmla="*/ 155 w 661"/>
                <a:gd name="T71" fmla="*/ 423 h 673"/>
                <a:gd name="T72" fmla="*/ 154 w 661"/>
                <a:gd name="T73" fmla="*/ 561 h 673"/>
                <a:gd name="T74" fmla="*/ 92 w 661"/>
                <a:gd name="T75" fmla="*/ 614 h 673"/>
                <a:gd name="T76" fmla="*/ 138 w 661"/>
                <a:gd name="T77" fmla="*/ 621 h 673"/>
                <a:gd name="T78" fmla="*/ 172 w 661"/>
                <a:gd name="T79" fmla="*/ 673 h 673"/>
                <a:gd name="T80" fmla="*/ 240 w 661"/>
                <a:gd name="T81" fmla="*/ 615 h 673"/>
                <a:gd name="T82" fmla="*/ 311 w 661"/>
                <a:gd name="T83" fmla="*/ 638 h 673"/>
                <a:gd name="T84" fmla="*/ 344 w 661"/>
                <a:gd name="T85" fmla="*/ 620 h 673"/>
                <a:gd name="T86" fmla="*/ 439 w 661"/>
                <a:gd name="T87" fmla="*/ 597 h 673"/>
                <a:gd name="T88" fmla="*/ 486 w 661"/>
                <a:gd name="T89" fmla="*/ 589 h 673"/>
                <a:gd name="T90" fmla="*/ 540 w 661"/>
                <a:gd name="T91" fmla="*/ 611 h 673"/>
                <a:gd name="T92" fmla="*/ 545 w 661"/>
                <a:gd name="T93" fmla="*/ 565 h 673"/>
                <a:gd name="T94" fmla="*/ 536 w 661"/>
                <a:gd name="T95" fmla="*/ 469 h 673"/>
                <a:gd name="T96" fmla="*/ 611 w 661"/>
                <a:gd name="T97" fmla="*/ 392 h 673"/>
                <a:gd name="T98" fmla="*/ 658 w 661"/>
                <a:gd name="T99" fmla="*/ 362 h 673"/>
                <a:gd name="T100" fmla="*/ 609 w 661"/>
                <a:gd name="T101" fmla="*/ 311 h 673"/>
                <a:gd name="T102" fmla="*/ 509 w 661"/>
                <a:gd name="T103" fmla="*/ 233 h 673"/>
                <a:gd name="T104" fmla="*/ 464 w 661"/>
                <a:gd name="T105" fmla="*/ 143 h 673"/>
                <a:gd name="T106" fmla="*/ 426 w 661"/>
                <a:gd name="T107" fmla="*/ 75 h 673"/>
                <a:gd name="T108" fmla="*/ 386 w 661"/>
                <a:gd name="T109" fmla="*/ 21 h 673"/>
                <a:gd name="T110" fmla="*/ 325 w 661"/>
                <a:gd name="T111" fmla="*/ 20 h 673"/>
                <a:gd name="T112" fmla="*/ 299 w 661"/>
                <a:gd name="T113" fmla="*/ 54 h 673"/>
                <a:gd name="T114" fmla="*/ 272 w 661"/>
                <a:gd name="T115" fmla="*/ 39 h 673"/>
                <a:gd name="T116" fmla="*/ 244 w 661"/>
                <a:gd name="T117" fmla="*/ 61 h 673"/>
                <a:gd name="T118" fmla="*/ 215 w 661"/>
                <a:gd name="T119" fmla="*/ 50 h 673"/>
                <a:gd name="T120" fmla="*/ 174 w 661"/>
                <a:gd name="T121" fmla="*/ 12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1" h="673">
                  <a:moveTo>
                    <a:pt x="160" y="1"/>
                  </a:moveTo>
                  <a:cubicBezTo>
                    <a:pt x="161" y="1"/>
                    <a:pt x="162" y="2"/>
                    <a:pt x="163" y="3"/>
                  </a:cubicBezTo>
                  <a:cubicBezTo>
                    <a:pt x="166" y="7"/>
                    <a:pt x="169" y="13"/>
                    <a:pt x="173" y="14"/>
                  </a:cubicBezTo>
                  <a:cubicBezTo>
                    <a:pt x="178" y="14"/>
                    <a:pt x="176" y="17"/>
                    <a:pt x="180" y="21"/>
                  </a:cubicBezTo>
                  <a:cubicBezTo>
                    <a:pt x="183" y="25"/>
                    <a:pt x="184" y="26"/>
                    <a:pt x="186" y="30"/>
                  </a:cubicBezTo>
                  <a:cubicBezTo>
                    <a:pt x="188" y="33"/>
                    <a:pt x="189" y="35"/>
                    <a:pt x="191" y="35"/>
                  </a:cubicBezTo>
                  <a:cubicBezTo>
                    <a:pt x="191" y="35"/>
                    <a:pt x="192" y="35"/>
                    <a:pt x="192" y="35"/>
                  </a:cubicBezTo>
                  <a:cubicBezTo>
                    <a:pt x="192" y="35"/>
                    <a:pt x="193" y="35"/>
                    <a:pt x="193" y="35"/>
                  </a:cubicBezTo>
                  <a:cubicBezTo>
                    <a:pt x="196" y="35"/>
                    <a:pt x="196" y="38"/>
                    <a:pt x="198" y="40"/>
                  </a:cubicBezTo>
                  <a:cubicBezTo>
                    <a:pt x="200" y="41"/>
                    <a:pt x="203" y="42"/>
                    <a:pt x="205" y="42"/>
                  </a:cubicBezTo>
                  <a:cubicBezTo>
                    <a:pt x="207" y="42"/>
                    <a:pt x="208" y="42"/>
                    <a:pt x="208" y="42"/>
                  </a:cubicBezTo>
                  <a:cubicBezTo>
                    <a:pt x="208" y="42"/>
                    <a:pt x="212" y="42"/>
                    <a:pt x="212" y="46"/>
                  </a:cubicBezTo>
                  <a:cubicBezTo>
                    <a:pt x="212" y="51"/>
                    <a:pt x="214" y="52"/>
                    <a:pt x="214" y="56"/>
                  </a:cubicBezTo>
                  <a:cubicBezTo>
                    <a:pt x="213" y="60"/>
                    <a:pt x="212" y="65"/>
                    <a:pt x="217" y="67"/>
                  </a:cubicBezTo>
                  <a:cubicBezTo>
                    <a:pt x="221" y="68"/>
                    <a:pt x="225" y="69"/>
                    <a:pt x="225" y="69"/>
                  </a:cubicBezTo>
                  <a:cubicBezTo>
                    <a:pt x="225" y="69"/>
                    <a:pt x="226" y="69"/>
                    <a:pt x="227" y="69"/>
                  </a:cubicBezTo>
                  <a:cubicBezTo>
                    <a:pt x="229" y="69"/>
                    <a:pt x="231" y="68"/>
                    <a:pt x="231" y="64"/>
                  </a:cubicBezTo>
                  <a:cubicBezTo>
                    <a:pt x="231" y="64"/>
                    <a:pt x="233" y="66"/>
                    <a:pt x="236" y="66"/>
                  </a:cubicBezTo>
                  <a:cubicBezTo>
                    <a:pt x="237" y="66"/>
                    <a:pt x="238" y="65"/>
                    <a:pt x="238" y="65"/>
                  </a:cubicBezTo>
                  <a:cubicBezTo>
                    <a:pt x="239" y="64"/>
                    <a:pt x="240" y="63"/>
                    <a:pt x="240" y="63"/>
                  </a:cubicBezTo>
                  <a:cubicBezTo>
                    <a:pt x="241" y="63"/>
                    <a:pt x="241" y="64"/>
                    <a:pt x="243" y="64"/>
                  </a:cubicBezTo>
                  <a:cubicBezTo>
                    <a:pt x="246" y="64"/>
                    <a:pt x="249" y="59"/>
                    <a:pt x="244" y="56"/>
                  </a:cubicBezTo>
                  <a:cubicBezTo>
                    <a:pt x="239" y="53"/>
                    <a:pt x="233" y="53"/>
                    <a:pt x="231" y="49"/>
                  </a:cubicBezTo>
                  <a:cubicBezTo>
                    <a:pt x="230" y="44"/>
                    <a:pt x="228" y="42"/>
                    <a:pt x="233" y="39"/>
                  </a:cubicBezTo>
                  <a:cubicBezTo>
                    <a:pt x="238" y="35"/>
                    <a:pt x="239" y="35"/>
                    <a:pt x="243" y="33"/>
                  </a:cubicBezTo>
                  <a:cubicBezTo>
                    <a:pt x="244" y="33"/>
                    <a:pt x="246" y="33"/>
                    <a:pt x="247" y="33"/>
                  </a:cubicBezTo>
                  <a:cubicBezTo>
                    <a:pt x="249" y="33"/>
                    <a:pt x="250" y="33"/>
                    <a:pt x="252" y="33"/>
                  </a:cubicBezTo>
                  <a:cubicBezTo>
                    <a:pt x="255" y="33"/>
                    <a:pt x="260" y="34"/>
                    <a:pt x="261" y="37"/>
                  </a:cubicBezTo>
                  <a:cubicBezTo>
                    <a:pt x="262" y="39"/>
                    <a:pt x="264" y="40"/>
                    <a:pt x="265" y="40"/>
                  </a:cubicBezTo>
                  <a:cubicBezTo>
                    <a:pt x="265" y="40"/>
                    <a:pt x="265" y="40"/>
                    <a:pt x="265" y="39"/>
                  </a:cubicBezTo>
                  <a:cubicBezTo>
                    <a:pt x="265" y="38"/>
                    <a:pt x="266" y="38"/>
                    <a:pt x="266" y="38"/>
                  </a:cubicBezTo>
                  <a:cubicBezTo>
                    <a:pt x="267" y="38"/>
                    <a:pt x="269" y="39"/>
                    <a:pt x="271" y="40"/>
                  </a:cubicBezTo>
                  <a:cubicBezTo>
                    <a:pt x="271" y="40"/>
                    <a:pt x="272" y="41"/>
                    <a:pt x="272" y="41"/>
                  </a:cubicBezTo>
                  <a:cubicBezTo>
                    <a:pt x="275" y="41"/>
                    <a:pt x="279" y="38"/>
                    <a:pt x="279" y="38"/>
                  </a:cubicBezTo>
                  <a:cubicBezTo>
                    <a:pt x="279" y="38"/>
                    <a:pt x="279" y="38"/>
                    <a:pt x="280" y="38"/>
                  </a:cubicBezTo>
                  <a:cubicBezTo>
                    <a:pt x="281" y="38"/>
                    <a:pt x="283" y="38"/>
                    <a:pt x="284" y="40"/>
                  </a:cubicBezTo>
                  <a:cubicBezTo>
                    <a:pt x="286" y="42"/>
                    <a:pt x="285" y="47"/>
                    <a:pt x="285" y="47"/>
                  </a:cubicBezTo>
                  <a:cubicBezTo>
                    <a:pt x="285" y="47"/>
                    <a:pt x="283" y="51"/>
                    <a:pt x="286" y="53"/>
                  </a:cubicBezTo>
                  <a:cubicBezTo>
                    <a:pt x="287" y="54"/>
                    <a:pt x="289" y="56"/>
                    <a:pt x="291" y="56"/>
                  </a:cubicBezTo>
                  <a:cubicBezTo>
                    <a:pt x="291" y="56"/>
                    <a:pt x="292" y="55"/>
                    <a:pt x="293" y="55"/>
                  </a:cubicBezTo>
                  <a:cubicBezTo>
                    <a:pt x="293" y="54"/>
                    <a:pt x="294" y="54"/>
                    <a:pt x="294" y="54"/>
                  </a:cubicBezTo>
                  <a:cubicBezTo>
                    <a:pt x="295" y="54"/>
                    <a:pt x="296" y="56"/>
                    <a:pt x="297" y="56"/>
                  </a:cubicBezTo>
                  <a:cubicBezTo>
                    <a:pt x="298" y="56"/>
                    <a:pt x="299" y="56"/>
                    <a:pt x="299" y="56"/>
                  </a:cubicBezTo>
                  <a:cubicBezTo>
                    <a:pt x="301" y="56"/>
                    <a:pt x="303" y="55"/>
                    <a:pt x="302" y="49"/>
                  </a:cubicBezTo>
                  <a:cubicBezTo>
                    <a:pt x="302" y="40"/>
                    <a:pt x="304" y="34"/>
                    <a:pt x="301" y="29"/>
                  </a:cubicBezTo>
                  <a:cubicBezTo>
                    <a:pt x="298" y="24"/>
                    <a:pt x="297" y="16"/>
                    <a:pt x="297" y="16"/>
                  </a:cubicBezTo>
                  <a:cubicBezTo>
                    <a:pt x="297" y="16"/>
                    <a:pt x="300" y="14"/>
                    <a:pt x="304" y="12"/>
                  </a:cubicBezTo>
                  <a:cubicBezTo>
                    <a:pt x="307" y="10"/>
                    <a:pt x="309" y="8"/>
                    <a:pt x="310" y="6"/>
                  </a:cubicBezTo>
                  <a:cubicBezTo>
                    <a:pt x="310" y="5"/>
                    <a:pt x="312" y="5"/>
                    <a:pt x="314" y="5"/>
                  </a:cubicBezTo>
                  <a:cubicBezTo>
                    <a:pt x="315" y="5"/>
                    <a:pt x="316" y="5"/>
                    <a:pt x="318" y="5"/>
                  </a:cubicBezTo>
                  <a:cubicBezTo>
                    <a:pt x="321" y="5"/>
                    <a:pt x="321" y="11"/>
                    <a:pt x="320" y="13"/>
                  </a:cubicBezTo>
                  <a:cubicBezTo>
                    <a:pt x="320" y="15"/>
                    <a:pt x="321" y="21"/>
                    <a:pt x="325" y="21"/>
                  </a:cubicBezTo>
                  <a:cubicBezTo>
                    <a:pt x="328" y="22"/>
                    <a:pt x="329" y="24"/>
                    <a:pt x="329" y="27"/>
                  </a:cubicBezTo>
                  <a:cubicBezTo>
                    <a:pt x="330" y="29"/>
                    <a:pt x="332" y="33"/>
                    <a:pt x="334" y="33"/>
                  </a:cubicBezTo>
                  <a:cubicBezTo>
                    <a:pt x="335" y="33"/>
                    <a:pt x="336" y="33"/>
                    <a:pt x="336" y="33"/>
                  </a:cubicBezTo>
                  <a:cubicBezTo>
                    <a:pt x="339" y="30"/>
                    <a:pt x="340" y="27"/>
                    <a:pt x="342" y="27"/>
                  </a:cubicBezTo>
                  <a:cubicBezTo>
                    <a:pt x="343" y="27"/>
                    <a:pt x="343" y="27"/>
                    <a:pt x="343" y="27"/>
                  </a:cubicBezTo>
                  <a:cubicBezTo>
                    <a:pt x="346" y="28"/>
                    <a:pt x="346" y="30"/>
                    <a:pt x="349" y="30"/>
                  </a:cubicBezTo>
                  <a:cubicBezTo>
                    <a:pt x="349" y="30"/>
                    <a:pt x="350" y="30"/>
                    <a:pt x="351" y="30"/>
                  </a:cubicBezTo>
                  <a:cubicBezTo>
                    <a:pt x="355" y="28"/>
                    <a:pt x="362" y="25"/>
                    <a:pt x="366" y="25"/>
                  </a:cubicBezTo>
                  <a:cubicBezTo>
                    <a:pt x="371" y="25"/>
                    <a:pt x="366" y="27"/>
                    <a:pt x="372" y="27"/>
                  </a:cubicBezTo>
                  <a:cubicBezTo>
                    <a:pt x="377" y="27"/>
                    <a:pt x="378" y="27"/>
                    <a:pt x="382" y="25"/>
                  </a:cubicBezTo>
                  <a:cubicBezTo>
                    <a:pt x="383" y="24"/>
                    <a:pt x="385" y="23"/>
                    <a:pt x="386" y="23"/>
                  </a:cubicBezTo>
                  <a:cubicBezTo>
                    <a:pt x="386" y="23"/>
                    <a:pt x="387" y="24"/>
                    <a:pt x="387" y="24"/>
                  </a:cubicBezTo>
                  <a:cubicBezTo>
                    <a:pt x="387" y="24"/>
                    <a:pt x="386" y="23"/>
                    <a:pt x="386" y="23"/>
                  </a:cubicBezTo>
                  <a:cubicBezTo>
                    <a:pt x="386" y="23"/>
                    <a:pt x="386" y="23"/>
                    <a:pt x="387" y="23"/>
                  </a:cubicBezTo>
                  <a:cubicBezTo>
                    <a:pt x="388" y="23"/>
                    <a:pt x="389" y="24"/>
                    <a:pt x="390" y="25"/>
                  </a:cubicBezTo>
                  <a:cubicBezTo>
                    <a:pt x="391" y="27"/>
                    <a:pt x="391" y="35"/>
                    <a:pt x="394" y="37"/>
                  </a:cubicBezTo>
                  <a:cubicBezTo>
                    <a:pt x="398" y="38"/>
                    <a:pt x="401" y="40"/>
                    <a:pt x="404" y="40"/>
                  </a:cubicBezTo>
                  <a:cubicBezTo>
                    <a:pt x="406" y="40"/>
                    <a:pt x="410" y="42"/>
                    <a:pt x="413" y="43"/>
                  </a:cubicBezTo>
                  <a:cubicBezTo>
                    <a:pt x="414" y="45"/>
                    <a:pt x="417" y="50"/>
                    <a:pt x="413" y="52"/>
                  </a:cubicBezTo>
                  <a:cubicBezTo>
                    <a:pt x="409" y="54"/>
                    <a:pt x="410" y="59"/>
                    <a:pt x="414" y="60"/>
                  </a:cubicBezTo>
                  <a:cubicBezTo>
                    <a:pt x="418" y="62"/>
                    <a:pt x="418" y="64"/>
                    <a:pt x="423" y="65"/>
                  </a:cubicBezTo>
                  <a:cubicBezTo>
                    <a:pt x="428" y="65"/>
                    <a:pt x="427" y="72"/>
                    <a:pt x="425" y="74"/>
                  </a:cubicBezTo>
                  <a:cubicBezTo>
                    <a:pt x="423" y="76"/>
                    <a:pt x="422" y="82"/>
                    <a:pt x="425" y="84"/>
                  </a:cubicBezTo>
                  <a:cubicBezTo>
                    <a:pt x="428" y="86"/>
                    <a:pt x="431" y="86"/>
                    <a:pt x="433" y="91"/>
                  </a:cubicBezTo>
                  <a:cubicBezTo>
                    <a:pt x="435" y="96"/>
                    <a:pt x="440" y="96"/>
                    <a:pt x="446" y="100"/>
                  </a:cubicBezTo>
                  <a:cubicBezTo>
                    <a:pt x="451" y="104"/>
                    <a:pt x="452" y="106"/>
                    <a:pt x="457" y="106"/>
                  </a:cubicBezTo>
                  <a:cubicBezTo>
                    <a:pt x="462" y="107"/>
                    <a:pt x="466" y="111"/>
                    <a:pt x="463" y="113"/>
                  </a:cubicBezTo>
                  <a:cubicBezTo>
                    <a:pt x="460" y="116"/>
                    <a:pt x="462" y="118"/>
                    <a:pt x="468" y="120"/>
                  </a:cubicBezTo>
                  <a:cubicBezTo>
                    <a:pt x="474" y="122"/>
                    <a:pt x="472" y="126"/>
                    <a:pt x="469" y="130"/>
                  </a:cubicBezTo>
                  <a:cubicBezTo>
                    <a:pt x="465" y="134"/>
                    <a:pt x="465" y="136"/>
                    <a:pt x="462" y="142"/>
                  </a:cubicBezTo>
                  <a:cubicBezTo>
                    <a:pt x="460" y="148"/>
                    <a:pt x="465" y="148"/>
                    <a:pt x="465" y="148"/>
                  </a:cubicBezTo>
                  <a:cubicBezTo>
                    <a:pt x="465" y="148"/>
                    <a:pt x="460" y="150"/>
                    <a:pt x="457" y="154"/>
                  </a:cubicBezTo>
                  <a:cubicBezTo>
                    <a:pt x="454" y="157"/>
                    <a:pt x="456" y="159"/>
                    <a:pt x="458" y="162"/>
                  </a:cubicBezTo>
                  <a:cubicBezTo>
                    <a:pt x="460" y="165"/>
                    <a:pt x="466" y="167"/>
                    <a:pt x="469" y="168"/>
                  </a:cubicBezTo>
                  <a:cubicBezTo>
                    <a:pt x="472" y="168"/>
                    <a:pt x="471" y="173"/>
                    <a:pt x="470" y="177"/>
                  </a:cubicBezTo>
                  <a:cubicBezTo>
                    <a:pt x="469" y="180"/>
                    <a:pt x="474" y="180"/>
                    <a:pt x="476" y="182"/>
                  </a:cubicBezTo>
                  <a:cubicBezTo>
                    <a:pt x="477" y="184"/>
                    <a:pt x="482" y="199"/>
                    <a:pt x="482" y="199"/>
                  </a:cubicBezTo>
                  <a:cubicBezTo>
                    <a:pt x="482" y="199"/>
                    <a:pt x="488" y="200"/>
                    <a:pt x="488" y="205"/>
                  </a:cubicBezTo>
                  <a:cubicBezTo>
                    <a:pt x="489" y="209"/>
                    <a:pt x="487" y="221"/>
                    <a:pt x="492" y="221"/>
                  </a:cubicBezTo>
                  <a:cubicBezTo>
                    <a:pt x="498" y="221"/>
                    <a:pt x="505" y="228"/>
                    <a:pt x="507" y="233"/>
                  </a:cubicBezTo>
                  <a:cubicBezTo>
                    <a:pt x="508" y="236"/>
                    <a:pt x="510" y="237"/>
                    <a:pt x="512" y="237"/>
                  </a:cubicBezTo>
                  <a:cubicBezTo>
                    <a:pt x="515" y="237"/>
                    <a:pt x="518" y="236"/>
                    <a:pt x="522" y="235"/>
                  </a:cubicBezTo>
                  <a:cubicBezTo>
                    <a:pt x="523" y="235"/>
                    <a:pt x="524" y="235"/>
                    <a:pt x="525" y="235"/>
                  </a:cubicBezTo>
                  <a:cubicBezTo>
                    <a:pt x="532" y="235"/>
                    <a:pt x="537" y="241"/>
                    <a:pt x="540" y="244"/>
                  </a:cubicBezTo>
                  <a:cubicBezTo>
                    <a:pt x="544" y="248"/>
                    <a:pt x="547" y="251"/>
                    <a:pt x="549" y="254"/>
                  </a:cubicBezTo>
                  <a:cubicBezTo>
                    <a:pt x="551" y="257"/>
                    <a:pt x="551" y="260"/>
                    <a:pt x="554" y="262"/>
                  </a:cubicBezTo>
                  <a:cubicBezTo>
                    <a:pt x="558" y="265"/>
                    <a:pt x="563" y="269"/>
                    <a:pt x="563" y="272"/>
                  </a:cubicBezTo>
                  <a:cubicBezTo>
                    <a:pt x="564" y="276"/>
                    <a:pt x="568" y="279"/>
                    <a:pt x="568" y="279"/>
                  </a:cubicBezTo>
                  <a:cubicBezTo>
                    <a:pt x="568" y="279"/>
                    <a:pt x="579" y="279"/>
                    <a:pt x="582" y="280"/>
                  </a:cubicBezTo>
                  <a:cubicBezTo>
                    <a:pt x="586" y="281"/>
                    <a:pt x="595" y="291"/>
                    <a:pt x="596" y="294"/>
                  </a:cubicBezTo>
                  <a:cubicBezTo>
                    <a:pt x="598" y="298"/>
                    <a:pt x="593" y="305"/>
                    <a:pt x="596" y="306"/>
                  </a:cubicBezTo>
                  <a:cubicBezTo>
                    <a:pt x="598" y="306"/>
                    <a:pt x="602" y="308"/>
                    <a:pt x="607" y="312"/>
                  </a:cubicBezTo>
                  <a:cubicBezTo>
                    <a:pt x="608" y="313"/>
                    <a:pt x="609" y="313"/>
                    <a:pt x="609" y="313"/>
                  </a:cubicBezTo>
                  <a:cubicBezTo>
                    <a:pt x="612" y="313"/>
                    <a:pt x="611" y="308"/>
                    <a:pt x="614" y="308"/>
                  </a:cubicBezTo>
                  <a:cubicBezTo>
                    <a:pt x="614" y="308"/>
                    <a:pt x="615" y="308"/>
                    <a:pt x="615" y="308"/>
                  </a:cubicBezTo>
                  <a:cubicBezTo>
                    <a:pt x="620" y="309"/>
                    <a:pt x="625" y="311"/>
                    <a:pt x="627" y="315"/>
                  </a:cubicBezTo>
                  <a:cubicBezTo>
                    <a:pt x="629" y="320"/>
                    <a:pt x="631" y="323"/>
                    <a:pt x="635" y="324"/>
                  </a:cubicBezTo>
                  <a:cubicBezTo>
                    <a:pt x="636" y="324"/>
                    <a:pt x="636" y="324"/>
                    <a:pt x="637" y="324"/>
                  </a:cubicBezTo>
                  <a:cubicBezTo>
                    <a:pt x="639" y="324"/>
                    <a:pt x="641" y="323"/>
                    <a:pt x="642" y="323"/>
                  </a:cubicBezTo>
                  <a:cubicBezTo>
                    <a:pt x="643" y="323"/>
                    <a:pt x="643" y="323"/>
                    <a:pt x="644" y="324"/>
                  </a:cubicBezTo>
                  <a:cubicBezTo>
                    <a:pt x="644" y="326"/>
                    <a:pt x="648" y="331"/>
                    <a:pt x="650" y="334"/>
                  </a:cubicBezTo>
                  <a:cubicBezTo>
                    <a:pt x="652" y="337"/>
                    <a:pt x="653" y="339"/>
                    <a:pt x="655" y="343"/>
                  </a:cubicBezTo>
                  <a:cubicBezTo>
                    <a:pt x="657" y="347"/>
                    <a:pt x="655" y="350"/>
                    <a:pt x="655" y="356"/>
                  </a:cubicBezTo>
                  <a:cubicBezTo>
                    <a:pt x="654" y="362"/>
                    <a:pt x="655" y="361"/>
                    <a:pt x="658" y="365"/>
                  </a:cubicBezTo>
                  <a:cubicBezTo>
                    <a:pt x="660" y="368"/>
                    <a:pt x="657" y="373"/>
                    <a:pt x="655" y="380"/>
                  </a:cubicBezTo>
                  <a:cubicBezTo>
                    <a:pt x="654" y="387"/>
                    <a:pt x="652" y="385"/>
                    <a:pt x="649" y="389"/>
                  </a:cubicBezTo>
                  <a:cubicBezTo>
                    <a:pt x="646" y="393"/>
                    <a:pt x="647" y="396"/>
                    <a:pt x="644" y="398"/>
                  </a:cubicBezTo>
                  <a:cubicBezTo>
                    <a:pt x="644" y="399"/>
                    <a:pt x="644" y="399"/>
                    <a:pt x="643" y="399"/>
                  </a:cubicBezTo>
                  <a:cubicBezTo>
                    <a:pt x="641" y="399"/>
                    <a:pt x="638" y="394"/>
                    <a:pt x="635" y="392"/>
                  </a:cubicBezTo>
                  <a:cubicBezTo>
                    <a:pt x="632" y="390"/>
                    <a:pt x="628" y="390"/>
                    <a:pt x="622" y="388"/>
                  </a:cubicBezTo>
                  <a:cubicBezTo>
                    <a:pt x="618" y="386"/>
                    <a:pt x="618" y="384"/>
                    <a:pt x="617" y="384"/>
                  </a:cubicBezTo>
                  <a:cubicBezTo>
                    <a:pt x="616" y="384"/>
                    <a:pt x="616" y="384"/>
                    <a:pt x="615" y="385"/>
                  </a:cubicBezTo>
                  <a:cubicBezTo>
                    <a:pt x="612" y="388"/>
                    <a:pt x="614" y="388"/>
                    <a:pt x="610" y="391"/>
                  </a:cubicBezTo>
                  <a:cubicBezTo>
                    <a:pt x="606" y="393"/>
                    <a:pt x="606" y="391"/>
                    <a:pt x="606" y="395"/>
                  </a:cubicBezTo>
                  <a:cubicBezTo>
                    <a:pt x="606" y="398"/>
                    <a:pt x="609" y="406"/>
                    <a:pt x="609" y="406"/>
                  </a:cubicBezTo>
                  <a:cubicBezTo>
                    <a:pt x="609" y="406"/>
                    <a:pt x="607" y="410"/>
                    <a:pt x="606" y="415"/>
                  </a:cubicBezTo>
                  <a:cubicBezTo>
                    <a:pt x="605" y="420"/>
                    <a:pt x="606" y="423"/>
                    <a:pt x="605" y="430"/>
                  </a:cubicBezTo>
                  <a:cubicBezTo>
                    <a:pt x="603" y="436"/>
                    <a:pt x="584" y="447"/>
                    <a:pt x="579" y="448"/>
                  </a:cubicBezTo>
                  <a:cubicBezTo>
                    <a:pt x="573" y="450"/>
                    <a:pt x="565" y="451"/>
                    <a:pt x="559" y="453"/>
                  </a:cubicBezTo>
                  <a:cubicBezTo>
                    <a:pt x="554" y="455"/>
                    <a:pt x="546" y="464"/>
                    <a:pt x="545" y="466"/>
                  </a:cubicBezTo>
                  <a:cubicBezTo>
                    <a:pt x="544" y="467"/>
                    <a:pt x="543" y="467"/>
                    <a:pt x="542" y="467"/>
                  </a:cubicBezTo>
                  <a:cubicBezTo>
                    <a:pt x="541" y="467"/>
                    <a:pt x="540" y="467"/>
                    <a:pt x="539" y="467"/>
                  </a:cubicBezTo>
                  <a:cubicBezTo>
                    <a:pt x="537" y="467"/>
                    <a:pt x="536" y="467"/>
                    <a:pt x="535" y="467"/>
                  </a:cubicBezTo>
                  <a:cubicBezTo>
                    <a:pt x="531" y="469"/>
                    <a:pt x="533" y="472"/>
                    <a:pt x="529" y="478"/>
                  </a:cubicBezTo>
                  <a:cubicBezTo>
                    <a:pt x="526" y="483"/>
                    <a:pt x="521" y="483"/>
                    <a:pt x="518" y="487"/>
                  </a:cubicBezTo>
                  <a:cubicBezTo>
                    <a:pt x="515" y="492"/>
                    <a:pt x="517" y="497"/>
                    <a:pt x="522" y="500"/>
                  </a:cubicBezTo>
                  <a:cubicBezTo>
                    <a:pt x="528" y="503"/>
                    <a:pt x="532" y="503"/>
                    <a:pt x="533" y="508"/>
                  </a:cubicBezTo>
                  <a:cubicBezTo>
                    <a:pt x="534" y="513"/>
                    <a:pt x="537" y="517"/>
                    <a:pt x="541" y="518"/>
                  </a:cubicBezTo>
                  <a:cubicBezTo>
                    <a:pt x="545" y="519"/>
                    <a:pt x="547" y="526"/>
                    <a:pt x="552" y="534"/>
                  </a:cubicBezTo>
                  <a:cubicBezTo>
                    <a:pt x="557" y="542"/>
                    <a:pt x="548" y="548"/>
                    <a:pt x="546" y="554"/>
                  </a:cubicBezTo>
                  <a:cubicBezTo>
                    <a:pt x="544" y="559"/>
                    <a:pt x="540" y="559"/>
                    <a:pt x="543" y="565"/>
                  </a:cubicBezTo>
                  <a:cubicBezTo>
                    <a:pt x="544" y="568"/>
                    <a:pt x="544" y="570"/>
                    <a:pt x="546" y="570"/>
                  </a:cubicBezTo>
                  <a:cubicBezTo>
                    <a:pt x="547" y="570"/>
                    <a:pt x="549" y="569"/>
                    <a:pt x="553" y="566"/>
                  </a:cubicBezTo>
                  <a:cubicBezTo>
                    <a:pt x="554" y="565"/>
                    <a:pt x="556" y="565"/>
                    <a:pt x="557" y="565"/>
                  </a:cubicBezTo>
                  <a:cubicBezTo>
                    <a:pt x="563" y="565"/>
                    <a:pt x="565" y="574"/>
                    <a:pt x="568" y="579"/>
                  </a:cubicBezTo>
                  <a:cubicBezTo>
                    <a:pt x="572" y="584"/>
                    <a:pt x="568" y="587"/>
                    <a:pt x="564" y="592"/>
                  </a:cubicBezTo>
                  <a:cubicBezTo>
                    <a:pt x="560" y="597"/>
                    <a:pt x="563" y="600"/>
                    <a:pt x="563" y="604"/>
                  </a:cubicBezTo>
                  <a:cubicBezTo>
                    <a:pt x="563" y="607"/>
                    <a:pt x="567" y="609"/>
                    <a:pt x="564" y="612"/>
                  </a:cubicBezTo>
                  <a:cubicBezTo>
                    <a:pt x="562" y="615"/>
                    <a:pt x="561" y="617"/>
                    <a:pt x="559" y="617"/>
                  </a:cubicBezTo>
                  <a:cubicBezTo>
                    <a:pt x="559" y="617"/>
                    <a:pt x="558" y="617"/>
                    <a:pt x="558" y="617"/>
                  </a:cubicBezTo>
                  <a:cubicBezTo>
                    <a:pt x="554" y="616"/>
                    <a:pt x="554" y="616"/>
                    <a:pt x="549" y="615"/>
                  </a:cubicBezTo>
                  <a:cubicBezTo>
                    <a:pt x="543" y="614"/>
                    <a:pt x="540" y="606"/>
                    <a:pt x="534" y="604"/>
                  </a:cubicBezTo>
                  <a:cubicBezTo>
                    <a:pt x="529" y="602"/>
                    <a:pt x="524" y="596"/>
                    <a:pt x="527" y="593"/>
                  </a:cubicBezTo>
                  <a:cubicBezTo>
                    <a:pt x="530" y="591"/>
                    <a:pt x="533" y="589"/>
                    <a:pt x="528" y="587"/>
                  </a:cubicBezTo>
                  <a:cubicBezTo>
                    <a:pt x="523" y="585"/>
                    <a:pt x="524" y="581"/>
                    <a:pt x="521" y="578"/>
                  </a:cubicBezTo>
                  <a:cubicBezTo>
                    <a:pt x="519" y="576"/>
                    <a:pt x="518" y="576"/>
                    <a:pt x="515" y="576"/>
                  </a:cubicBezTo>
                  <a:cubicBezTo>
                    <a:pt x="514" y="576"/>
                    <a:pt x="511" y="576"/>
                    <a:pt x="508" y="577"/>
                  </a:cubicBezTo>
                  <a:cubicBezTo>
                    <a:pt x="502" y="577"/>
                    <a:pt x="501" y="581"/>
                    <a:pt x="497" y="586"/>
                  </a:cubicBezTo>
                  <a:cubicBezTo>
                    <a:pt x="495" y="588"/>
                    <a:pt x="493" y="589"/>
                    <a:pt x="492" y="589"/>
                  </a:cubicBezTo>
                  <a:cubicBezTo>
                    <a:pt x="490" y="589"/>
                    <a:pt x="488" y="588"/>
                    <a:pt x="486" y="587"/>
                  </a:cubicBezTo>
                  <a:cubicBezTo>
                    <a:pt x="482" y="586"/>
                    <a:pt x="480" y="579"/>
                    <a:pt x="478" y="576"/>
                  </a:cubicBezTo>
                  <a:cubicBezTo>
                    <a:pt x="477" y="574"/>
                    <a:pt x="474" y="574"/>
                    <a:pt x="471" y="574"/>
                  </a:cubicBezTo>
                  <a:cubicBezTo>
                    <a:pt x="468" y="574"/>
                    <a:pt x="463" y="574"/>
                    <a:pt x="460" y="576"/>
                  </a:cubicBezTo>
                  <a:cubicBezTo>
                    <a:pt x="456" y="577"/>
                    <a:pt x="454" y="578"/>
                    <a:pt x="453" y="578"/>
                  </a:cubicBezTo>
                  <a:cubicBezTo>
                    <a:pt x="452" y="578"/>
                    <a:pt x="451" y="577"/>
                    <a:pt x="452" y="576"/>
                  </a:cubicBezTo>
                  <a:cubicBezTo>
                    <a:pt x="453" y="573"/>
                    <a:pt x="455" y="566"/>
                    <a:pt x="452" y="566"/>
                  </a:cubicBezTo>
                  <a:cubicBezTo>
                    <a:pt x="452" y="566"/>
                    <a:pt x="452" y="566"/>
                    <a:pt x="452" y="566"/>
                  </a:cubicBezTo>
                  <a:cubicBezTo>
                    <a:pt x="449" y="567"/>
                    <a:pt x="447" y="571"/>
                    <a:pt x="443" y="575"/>
                  </a:cubicBezTo>
                  <a:cubicBezTo>
                    <a:pt x="439" y="579"/>
                    <a:pt x="442" y="583"/>
                    <a:pt x="445" y="588"/>
                  </a:cubicBezTo>
                  <a:cubicBezTo>
                    <a:pt x="449" y="594"/>
                    <a:pt x="448" y="594"/>
                    <a:pt x="444" y="595"/>
                  </a:cubicBezTo>
                  <a:cubicBezTo>
                    <a:pt x="442" y="595"/>
                    <a:pt x="440" y="595"/>
                    <a:pt x="439" y="595"/>
                  </a:cubicBezTo>
                  <a:cubicBezTo>
                    <a:pt x="437" y="595"/>
                    <a:pt x="436" y="595"/>
                    <a:pt x="434" y="595"/>
                  </a:cubicBezTo>
                  <a:cubicBezTo>
                    <a:pt x="430" y="594"/>
                    <a:pt x="424" y="593"/>
                    <a:pt x="420" y="593"/>
                  </a:cubicBezTo>
                  <a:cubicBezTo>
                    <a:pt x="420" y="593"/>
                    <a:pt x="419" y="593"/>
                    <a:pt x="419" y="593"/>
                  </a:cubicBezTo>
                  <a:cubicBezTo>
                    <a:pt x="414" y="593"/>
                    <a:pt x="402" y="596"/>
                    <a:pt x="397" y="600"/>
                  </a:cubicBezTo>
                  <a:cubicBezTo>
                    <a:pt x="395" y="602"/>
                    <a:pt x="392" y="602"/>
                    <a:pt x="389" y="602"/>
                  </a:cubicBezTo>
                  <a:cubicBezTo>
                    <a:pt x="385" y="602"/>
                    <a:pt x="381" y="602"/>
                    <a:pt x="378" y="602"/>
                  </a:cubicBezTo>
                  <a:cubicBezTo>
                    <a:pt x="377" y="602"/>
                    <a:pt x="377" y="602"/>
                    <a:pt x="376" y="602"/>
                  </a:cubicBezTo>
                  <a:cubicBezTo>
                    <a:pt x="371" y="602"/>
                    <a:pt x="366" y="602"/>
                    <a:pt x="362" y="608"/>
                  </a:cubicBezTo>
                  <a:cubicBezTo>
                    <a:pt x="358" y="614"/>
                    <a:pt x="364" y="614"/>
                    <a:pt x="360" y="617"/>
                  </a:cubicBezTo>
                  <a:cubicBezTo>
                    <a:pt x="358" y="618"/>
                    <a:pt x="356" y="619"/>
                    <a:pt x="353" y="619"/>
                  </a:cubicBezTo>
                  <a:cubicBezTo>
                    <a:pt x="350" y="619"/>
                    <a:pt x="347" y="618"/>
                    <a:pt x="344" y="618"/>
                  </a:cubicBezTo>
                  <a:cubicBezTo>
                    <a:pt x="338" y="618"/>
                    <a:pt x="338" y="621"/>
                    <a:pt x="337" y="627"/>
                  </a:cubicBezTo>
                  <a:cubicBezTo>
                    <a:pt x="337" y="629"/>
                    <a:pt x="337" y="630"/>
                    <a:pt x="338" y="630"/>
                  </a:cubicBezTo>
                  <a:cubicBezTo>
                    <a:pt x="339" y="630"/>
                    <a:pt x="340" y="629"/>
                    <a:pt x="340" y="629"/>
                  </a:cubicBezTo>
                  <a:cubicBezTo>
                    <a:pt x="340" y="633"/>
                    <a:pt x="340" y="633"/>
                    <a:pt x="340" y="633"/>
                  </a:cubicBezTo>
                  <a:cubicBezTo>
                    <a:pt x="340" y="633"/>
                    <a:pt x="337" y="632"/>
                    <a:pt x="332" y="632"/>
                  </a:cubicBezTo>
                  <a:cubicBezTo>
                    <a:pt x="332" y="632"/>
                    <a:pt x="331" y="632"/>
                    <a:pt x="331" y="632"/>
                  </a:cubicBezTo>
                  <a:cubicBezTo>
                    <a:pt x="327" y="632"/>
                    <a:pt x="325" y="635"/>
                    <a:pt x="322" y="639"/>
                  </a:cubicBezTo>
                  <a:cubicBezTo>
                    <a:pt x="320" y="642"/>
                    <a:pt x="319" y="643"/>
                    <a:pt x="318" y="643"/>
                  </a:cubicBezTo>
                  <a:cubicBezTo>
                    <a:pt x="317" y="643"/>
                    <a:pt x="316" y="642"/>
                    <a:pt x="314" y="641"/>
                  </a:cubicBezTo>
                  <a:cubicBezTo>
                    <a:pt x="310" y="639"/>
                    <a:pt x="315" y="634"/>
                    <a:pt x="315" y="634"/>
                  </a:cubicBezTo>
                  <a:cubicBezTo>
                    <a:pt x="311" y="635"/>
                    <a:pt x="297" y="641"/>
                    <a:pt x="288" y="642"/>
                  </a:cubicBezTo>
                  <a:cubicBezTo>
                    <a:pt x="288" y="642"/>
                    <a:pt x="287" y="642"/>
                    <a:pt x="287" y="642"/>
                  </a:cubicBezTo>
                  <a:cubicBezTo>
                    <a:pt x="279" y="642"/>
                    <a:pt x="279" y="638"/>
                    <a:pt x="279" y="635"/>
                  </a:cubicBezTo>
                  <a:cubicBezTo>
                    <a:pt x="278" y="632"/>
                    <a:pt x="275" y="626"/>
                    <a:pt x="271" y="626"/>
                  </a:cubicBezTo>
                  <a:cubicBezTo>
                    <a:pt x="270" y="626"/>
                    <a:pt x="269" y="626"/>
                    <a:pt x="267" y="626"/>
                  </a:cubicBezTo>
                  <a:cubicBezTo>
                    <a:pt x="264" y="626"/>
                    <a:pt x="260" y="626"/>
                    <a:pt x="265" y="623"/>
                  </a:cubicBezTo>
                  <a:cubicBezTo>
                    <a:pt x="269" y="619"/>
                    <a:pt x="266" y="615"/>
                    <a:pt x="262" y="615"/>
                  </a:cubicBezTo>
                  <a:cubicBezTo>
                    <a:pt x="261" y="615"/>
                    <a:pt x="260" y="616"/>
                    <a:pt x="259" y="616"/>
                  </a:cubicBezTo>
                  <a:cubicBezTo>
                    <a:pt x="256" y="618"/>
                    <a:pt x="254" y="619"/>
                    <a:pt x="252" y="619"/>
                  </a:cubicBezTo>
                  <a:cubicBezTo>
                    <a:pt x="251" y="619"/>
                    <a:pt x="249" y="618"/>
                    <a:pt x="248" y="617"/>
                  </a:cubicBezTo>
                  <a:cubicBezTo>
                    <a:pt x="245" y="615"/>
                    <a:pt x="237" y="613"/>
                    <a:pt x="234" y="611"/>
                  </a:cubicBezTo>
                  <a:cubicBezTo>
                    <a:pt x="232" y="610"/>
                    <a:pt x="230" y="609"/>
                    <a:pt x="229" y="609"/>
                  </a:cubicBezTo>
                  <a:cubicBezTo>
                    <a:pt x="227" y="609"/>
                    <a:pt x="225" y="610"/>
                    <a:pt x="224" y="612"/>
                  </a:cubicBezTo>
                  <a:cubicBezTo>
                    <a:pt x="223" y="615"/>
                    <a:pt x="219" y="616"/>
                    <a:pt x="215" y="616"/>
                  </a:cubicBezTo>
                  <a:cubicBezTo>
                    <a:pt x="213" y="616"/>
                    <a:pt x="212" y="616"/>
                    <a:pt x="211" y="616"/>
                  </a:cubicBezTo>
                  <a:cubicBezTo>
                    <a:pt x="208" y="615"/>
                    <a:pt x="206" y="608"/>
                    <a:pt x="206" y="608"/>
                  </a:cubicBezTo>
                  <a:cubicBezTo>
                    <a:pt x="205" y="608"/>
                    <a:pt x="205" y="608"/>
                    <a:pt x="205" y="609"/>
                  </a:cubicBezTo>
                  <a:cubicBezTo>
                    <a:pt x="205" y="611"/>
                    <a:pt x="206" y="613"/>
                    <a:pt x="205" y="618"/>
                  </a:cubicBezTo>
                  <a:cubicBezTo>
                    <a:pt x="203" y="623"/>
                    <a:pt x="205" y="624"/>
                    <a:pt x="208" y="625"/>
                  </a:cubicBezTo>
                  <a:cubicBezTo>
                    <a:pt x="210" y="627"/>
                    <a:pt x="210" y="635"/>
                    <a:pt x="208" y="639"/>
                  </a:cubicBezTo>
                  <a:cubicBezTo>
                    <a:pt x="206" y="642"/>
                    <a:pt x="205" y="647"/>
                    <a:pt x="203" y="648"/>
                  </a:cubicBezTo>
                  <a:cubicBezTo>
                    <a:pt x="200" y="648"/>
                    <a:pt x="194" y="653"/>
                    <a:pt x="191" y="660"/>
                  </a:cubicBezTo>
                  <a:cubicBezTo>
                    <a:pt x="189" y="667"/>
                    <a:pt x="178" y="669"/>
                    <a:pt x="173" y="671"/>
                  </a:cubicBezTo>
                  <a:cubicBezTo>
                    <a:pt x="173" y="671"/>
                    <a:pt x="172" y="671"/>
                    <a:pt x="172" y="671"/>
                  </a:cubicBezTo>
                  <a:cubicBezTo>
                    <a:pt x="168" y="671"/>
                    <a:pt x="168" y="668"/>
                    <a:pt x="171" y="666"/>
                  </a:cubicBezTo>
                  <a:cubicBezTo>
                    <a:pt x="173" y="664"/>
                    <a:pt x="173" y="660"/>
                    <a:pt x="175" y="653"/>
                  </a:cubicBezTo>
                  <a:cubicBezTo>
                    <a:pt x="176" y="649"/>
                    <a:pt x="173" y="646"/>
                    <a:pt x="171" y="646"/>
                  </a:cubicBezTo>
                  <a:cubicBezTo>
                    <a:pt x="170" y="646"/>
                    <a:pt x="169" y="647"/>
                    <a:pt x="169" y="648"/>
                  </a:cubicBezTo>
                  <a:cubicBezTo>
                    <a:pt x="168" y="651"/>
                    <a:pt x="164" y="652"/>
                    <a:pt x="161" y="652"/>
                  </a:cubicBezTo>
                  <a:cubicBezTo>
                    <a:pt x="160" y="652"/>
                    <a:pt x="158" y="652"/>
                    <a:pt x="157" y="651"/>
                  </a:cubicBezTo>
                  <a:cubicBezTo>
                    <a:pt x="153" y="649"/>
                    <a:pt x="153" y="645"/>
                    <a:pt x="157" y="641"/>
                  </a:cubicBezTo>
                  <a:cubicBezTo>
                    <a:pt x="160" y="638"/>
                    <a:pt x="155" y="630"/>
                    <a:pt x="153" y="630"/>
                  </a:cubicBezTo>
                  <a:cubicBezTo>
                    <a:pt x="153" y="630"/>
                    <a:pt x="153" y="630"/>
                    <a:pt x="152" y="630"/>
                  </a:cubicBezTo>
                  <a:cubicBezTo>
                    <a:pt x="152" y="630"/>
                    <a:pt x="152" y="630"/>
                    <a:pt x="151" y="630"/>
                  </a:cubicBezTo>
                  <a:cubicBezTo>
                    <a:pt x="149" y="630"/>
                    <a:pt x="145" y="628"/>
                    <a:pt x="143" y="626"/>
                  </a:cubicBezTo>
                  <a:cubicBezTo>
                    <a:pt x="140" y="623"/>
                    <a:pt x="139" y="619"/>
                    <a:pt x="138" y="617"/>
                  </a:cubicBezTo>
                  <a:cubicBezTo>
                    <a:pt x="137" y="616"/>
                    <a:pt x="136" y="616"/>
                    <a:pt x="135" y="616"/>
                  </a:cubicBezTo>
                  <a:cubicBezTo>
                    <a:pt x="132" y="616"/>
                    <a:pt x="127" y="617"/>
                    <a:pt x="124" y="618"/>
                  </a:cubicBezTo>
                  <a:cubicBezTo>
                    <a:pt x="124" y="618"/>
                    <a:pt x="123" y="618"/>
                    <a:pt x="123" y="618"/>
                  </a:cubicBezTo>
                  <a:cubicBezTo>
                    <a:pt x="119" y="618"/>
                    <a:pt x="118" y="615"/>
                    <a:pt x="119" y="611"/>
                  </a:cubicBezTo>
                  <a:cubicBezTo>
                    <a:pt x="120" y="607"/>
                    <a:pt x="117" y="606"/>
                    <a:pt x="115" y="606"/>
                  </a:cubicBezTo>
                  <a:cubicBezTo>
                    <a:pt x="113" y="606"/>
                    <a:pt x="112" y="606"/>
                    <a:pt x="111" y="607"/>
                  </a:cubicBezTo>
                  <a:cubicBezTo>
                    <a:pt x="109" y="609"/>
                    <a:pt x="107" y="616"/>
                    <a:pt x="107" y="616"/>
                  </a:cubicBezTo>
                  <a:cubicBezTo>
                    <a:pt x="107" y="616"/>
                    <a:pt x="107" y="617"/>
                    <a:pt x="107" y="617"/>
                  </a:cubicBezTo>
                  <a:cubicBezTo>
                    <a:pt x="104" y="616"/>
                    <a:pt x="98" y="615"/>
                    <a:pt x="95" y="614"/>
                  </a:cubicBezTo>
                  <a:cubicBezTo>
                    <a:pt x="91" y="611"/>
                    <a:pt x="88" y="610"/>
                    <a:pt x="90" y="607"/>
                  </a:cubicBezTo>
                  <a:cubicBezTo>
                    <a:pt x="93" y="604"/>
                    <a:pt x="100" y="604"/>
                    <a:pt x="104" y="603"/>
                  </a:cubicBezTo>
                  <a:cubicBezTo>
                    <a:pt x="109" y="602"/>
                    <a:pt x="113" y="600"/>
                    <a:pt x="116" y="596"/>
                  </a:cubicBezTo>
                  <a:cubicBezTo>
                    <a:pt x="118" y="594"/>
                    <a:pt x="120" y="591"/>
                    <a:pt x="124" y="591"/>
                  </a:cubicBezTo>
                  <a:cubicBezTo>
                    <a:pt x="125" y="591"/>
                    <a:pt x="126" y="591"/>
                    <a:pt x="128" y="592"/>
                  </a:cubicBezTo>
                  <a:cubicBezTo>
                    <a:pt x="130" y="593"/>
                    <a:pt x="132" y="594"/>
                    <a:pt x="134" y="594"/>
                  </a:cubicBezTo>
                  <a:cubicBezTo>
                    <a:pt x="137" y="594"/>
                    <a:pt x="141" y="592"/>
                    <a:pt x="143" y="589"/>
                  </a:cubicBezTo>
                  <a:cubicBezTo>
                    <a:pt x="145" y="588"/>
                    <a:pt x="146" y="588"/>
                    <a:pt x="148" y="588"/>
                  </a:cubicBezTo>
                  <a:cubicBezTo>
                    <a:pt x="150" y="588"/>
                    <a:pt x="153" y="589"/>
                    <a:pt x="154" y="591"/>
                  </a:cubicBezTo>
                  <a:cubicBezTo>
                    <a:pt x="154" y="592"/>
                    <a:pt x="154" y="592"/>
                    <a:pt x="155" y="592"/>
                  </a:cubicBezTo>
                  <a:cubicBezTo>
                    <a:pt x="157" y="592"/>
                    <a:pt x="162" y="585"/>
                    <a:pt x="159" y="577"/>
                  </a:cubicBezTo>
                  <a:cubicBezTo>
                    <a:pt x="156" y="569"/>
                    <a:pt x="151" y="565"/>
                    <a:pt x="155" y="563"/>
                  </a:cubicBezTo>
                  <a:cubicBezTo>
                    <a:pt x="159" y="560"/>
                    <a:pt x="164" y="561"/>
                    <a:pt x="158" y="555"/>
                  </a:cubicBezTo>
                  <a:cubicBezTo>
                    <a:pt x="152" y="549"/>
                    <a:pt x="154" y="548"/>
                    <a:pt x="156" y="541"/>
                  </a:cubicBezTo>
                  <a:cubicBezTo>
                    <a:pt x="158" y="534"/>
                    <a:pt x="150" y="531"/>
                    <a:pt x="154" y="528"/>
                  </a:cubicBezTo>
                  <a:cubicBezTo>
                    <a:pt x="158" y="524"/>
                    <a:pt x="162" y="514"/>
                    <a:pt x="162" y="508"/>
                  </a:cubicBezTo>
                  <a:cubicBezTo>
                    <a:pt x="162" y="501"/>
                    <a:pt x="152" y="487"/>
                    <a:pt x="151" y="478"/>
                  </a:cubicBezTo>
                  <a:cubicBezTo>
                    <a:pt x="150" y="468"/>
                    <a:pt x="151" y="465"/>
                    <a:pt x="151" y="465"/>
                  </a:cubicBezTo>
                  <a:cubicBezTo>
                    <a:pt x="151" y="465"/>
                    <a:pt x="143" y="452"/>
                    <a:pt x="139" y="449"/>
                  </a:cubicBezTo>
                  <a:cubicBezTo>
                    <a:pt x="134" y="446"/>
                    <a:pt x="139" y="447"/>
                    <a:pt x="143" y="439"/>
                  </a:cubicBezTo>
                  <a:cubicBezTo>
                    <a:pt x="146" y="432"/>
                    <a:pt x="151" y="425"/>
                    <a:pt x="155" y="425"/>
                  </a:cubicBezTo>
                  <a:cubicBezTo>
                    <a:pt x="155" y="425"/>
                    <a:pt x="155" y="425"/>
                    <a:pt x="155" y="425"/>
                  </a:cubicBezTo>
                  <a:cubicBezTo>
                    <a:pt x="157" y="426"/>
                    <a:pt x="159" y="429"/>
                    <a:pt x="161" y="429"/>
                  </a:cubicBezTo>
                  <a:cubicBezTo>
                    <a:pt x="162" y="429"/>
                    <a:pt x="163" y="429"/>
                    <a:pt x="164" y="428"/>
                  </a:cubicBezTo>
                  <a:cubicBezTo>
                    <a:pt x="169" y="424"/>
                    <a:pt x="172" y="423"/>
                    <a:pt x="175" y="422"/>
                  </a:cubicBezTo>
                  <a:cubicBezTo>
                    <a:pt x="178" y="421"/>
                    <a:pt x="173" y="420"/>
                    <a:pt x="173" y="417"/>
                  </a:cubicBezTo>
                  <a:cubicBezTo>
                    <a:pt x="174" y="416"/>
                    <a:pt x="175" y="415"/>
                    <a:pt x="176" y="415"/>
                  </a:cubicBezTo>
                  <a:cubicBezTo>
                    <a:pt x="177" y="415"/>
                    <a:pt x="179" y="416"/>
                    <a:pt x="180" y="417"/>
                  </a:cubicBezTo>
                  <a:cubicBezTo>
                    <a:pt x="180" y="417"/>
                    <a:pt x="180" y="417"/>
                    <a:pt x="180" y="417"/>
                  </a:cubicBezTo>
                  <a:cubicBezTo>
                    <a:pt x="182" y="417"/>
                    <a:pt x="186" y="407"/>
                    <a:pt x="182" y="402"/>
                  </a:cubicBezTo>
                  <a:cubicBezTo>
                    <a:pt x="178" y="398"/>
                    <a:pt x="179" y="397"/>
                    <a:pt x="182" y="397"/>
                  </a:cubicBezTo>
                  <a:cubicBezTo>
                    <a:pt x="183" y="397"/>
                    <a:pt x="183" y="397"/>
                    <a:pt x="184" y="397"/>
                  </a:cubicBezTo>
                  <a:cubicBezTo>
                    <a:pt x="184" y="397"/>
                    <a:pt x="173" y="391"/>
                    <a:pt x="174" y="386"/>
                  </a:cubicBezTo>
                  <a:cubicBezTo>
                    <a:pt x="175" y="382"/>
                    <a:pt x="176" y="380"/>
                    <a:pt x="178" y="380"/>
                  </a:cubicBezTo>
                  <a:cubicBezTo>
                    <a:pt x="179" y="380"/>
                    <a:pt x="181" y="380"/>
                    <a:pt x="182" y="381"/>
                  </a:cubicBezTo>
                  <a:cubicBezTo>
                    <a:pt x="188" y="382"/>
                    <a:pt x="190" y="387"/>
                    <a:pt x="192" y="387"/>
                  </a:cubicBezTo>
                  <a:cubicBezTo>
                    <a:pt x="192" y="387"/>
                    <a:pt x="193" y="387"/>
                    <a:pt x="193" y="386"/>
                  </a:cubicBezTo>
                  <a:cubicBezTo>
                    <a:pt x="194" y="385"/>
                    <a:pt x="196" y="385"/>
                    <a:pt x="198" y="385"/>
                  </a:cubicBezTo>
                  <a:cubicBezTo>
                    <a:pt x="199" y="385"/>
                    <a:pt x="200" y="385"/>
                    <a:pt x="201" y="385"/>
                  </a:cubicBezTo>
                  <a:cubicBezTo>
                    <a:pt x="203" y="385"/>
                    <a:pt x="208" y="382"/>
                    <a:pt x="205" y="377"/>
                  </a:cubicBezTo>
                  <a:cubicBezTo>
                    <a:pt x="202" y="372"/>
                    <a:pt x="199" y="375"/>
                    <a:pt x="197" y="371"/>
                  </a:cubicBezTo>
                  <a:cubicBezTo>
                    <a:pt x="195" y="367"/>
                    <a:pt x="195" y="362"/>
                    <a:pt x="198" y="358"/>
                  </a:cubicBezTo>
                  <a:cubicBezTo>
                    <a:pt x="201" y="354"/>
                    <a:pt x="199" y="350"/>
                    <a:pt x="198" y="348"/>
                  </a:cubicBezTo>
                  <a:cubicBezTo>
                    <a:pt x="196" y="346"/>
                    <a:pt x="200" y="347"/>
                    <a:pt x="201" y="345"/>
                  </a:cubicBezTo>
                  <a:cubicBezTo>
                    <a:pt x="201" y="342"/>
                    <a:pt x="201" y="329"/>
                    <a:pt x="193" y="321"/>
                  </a:cubicBezTo>
                  <a:cubicBezTo>
                    <a:pt x="185" y="313"/>
                    <a:pt x="181" y="311"/>
                    <a:pt x="176" y="310"/>
                  </a:cubicBezTo>
                  <a:cubicBezTo>
                    <a:pt x="171" y="308"/>
                    <a:pt x="173" y="306"/>
                    <a:pt x="173" y="303"/>
                  </a:cubicBezTo>
                  <a:cubicBezTo>
                    <a:pt x="172" y="300"/>
                    <a:pt x="169" y="301"/>
                    <a:pt x="167" y="299"/>
                  </a:cubicBezTo>
                  <a:cubicBezTo>
                    <a:pt x="166" y="297"/>
                    <a:pt x="168" y="294"/>
                    <a:pt x="171" y="292"/>
                  </a:cubicBezTo>
                  <a:cubicBezTo>
                    <a:pt x="173" y="290"/>
                    <a:pt x="173" y="288"/>
                    <a:pt x="169" y="285"/>
                  </a:cubicBezTo>
                  <a:cubicBezTo>
                    <a:pt x="164" y="283"/>
                    <a:pt x="155" y="276"/>
                    <a:pt x="155" y="270"/>
                  </a:cubicBezTo>
                  <a:cubicBezTo>
                    <a:pt x="155" y="264"/>
                    <a:pt x="159" y="259"/>
                    <a:pt x="157" y="256"/>
                  </a:cubicBezTo>
                  <a:cubicBezTo>
                    <a:pt x="154" y="253"/>
                    <a:pt x="151" y="246"/>
                    <a:pt x="153" y="242"/>
                  </a:cubicBezTo>
                  <a:cubicBezTo>
                    <a:pt x="155" y="238"/>
                    <a:pt x="158" y="238"/>
                    <a:pt x="159" y="238"/>
                  </a:cubicBezTo>
                  <a:cubicBezTo>
                    <a:pt x="159" y="238"/>
                    <a:pt x="159" y="238"/>
                    <a:pt x="159" y="238"/>
                  </a:cubicBezTo>
                  <a:cubicBezTo>
                    <a:pt x="159" y="238"/>
                    <a:pt x="159" y="230"/>
                    <a:pt x="156" y="229"/>
                  </a:cubicBezTo>
                  <a:cubicBezTo>
                    <a:pt x="153" y="228"/>
                    <a:pt x="151" y="227"/>
                    <a:pt x="152" y="222"/>
                  </a:cubicBezTo>
                  <a:cubicBezTo>
                    <a:pt x="152" y="217"/>
                    <a:pt x="150" y="216"/>
                    <a:pt x="150" y="211"/>
                  </a:cubicBezTo>
                  <a:cubicBezTo>
                    <a:pt x="149" y="208"/>
                    <a:pt x="148" y="208"/>
                    <a:pt x="147" y="208"/>
                  </a:cubicBezTo>
                  <a:cubicBezTo>
                    <a:pt x="146" y="208"/>
                    <a:pt x="144" y="209"/>
                    <a:pt x="143" y="212"/>
                  </a:cubicBezTo>
                  <a:cubicBezTo>
                    <a:pt x="141" y="216"/>
                    <a:pt x="143" y="217"/>
                    <a:pt x="136" y="219"/>
                  </a:cubicBezTo>
                  <a:cubicBezTo>
                    <a:pt x="135" y="219"/>
                    <a:pt x="134" y="219"/>
                    <a:pt x="134" y="219"/>
                  </a:cubicBezTo>
                  <a:cubicBezTo>
                    <a:pt x="128" y="219"/>
                    <a:pt x="127" y="214"/>
                    <a:pt x="127" y="210"/>
                  </a:cubicBezTo>
                  <a:cubicBezTo>
                    <a:pt x="127" y="206"/>
                    <a:pt x="125" y="198"/>
                    <a:pt x="123" y="198"/>
                  </a:cubicBezTo>
                  <a:cubicBezTo>
                    <a:pt x="123" y="198"/>
                    <a:pt x="123" y="199"/>
                    <a:pt x="123" y="199"/>
                  </a:cubicBezTo>
                  <a:cubicBezTo>
                    <a:pt x="121" y="201"/>
                    <a:pt x="118" y="205"/>
                    <a:pt x="116" y="205"/>
                  </a:cubicBezTo>
                  <a:cubicBezTo>
                    <a:pt x="115" y="205"/>
                    <a:pt x="115" y="204"/>
                    <a:pt x="117" y="199"/>
                  </a:cubicBezTo>
                  <a:cubicBezTo>
                    <a:pt x="121" y="187"/>
                    <a:pt x="122" y="189"/>
                    <a:pt x="118" y="187"/>
                  </a:cubicBezTo>
                  <a:cubicBezTo>
                    <a:pt x="115" y="186"/>
                    <a:pt x="114" y="184"/>
                    <a:pt x="115" y="181"/>
                  </a:cubicBezTo>
                  <a:cubicBezTo>
                    <a:pt x="116" y="178"/>
                    <a:pt x="114" y="171"/>
                    <a:pt x="110" y="171"/>
                  </a:cubicBezTo>
                  <a:cubicBezTo>
                    <a:pt x="110" y="171"/>
                    <a:pt x="110" y="171"/>
                    <a:pt x="109" y="171"/>
                  </a:cubicBezTo>
                  <a:cubicBezTo>
                    <a:pt x="106" y="172"/>
                    <a:pt x="104" y="178"/>
                    <a:pt x="102" y="178"/>
                  </a:cubicBezTo>
                  <a:cubicBezTo>
                    <a:pt x="101" y="178"/>
                    <a:pt x="100" y="177"/>
                    <a:pt x="99" y="176"/>
                  </a:cubicBezTo>
                  <a:cubicBezTo>
                    <a:pt x="97" y="174"/>
                    <a:pt x="96" y="173"/>
                    <a:pt x="95" y="173"/>
                  </a:cubicBezTo>
                  <a:cubicBezTo>
                    <a:pt x="94" y="173"/>
                    <a:pt x="94" y="175"/>
                    <a:pt x="92" y="177"/>
                  </a:cubicBezTo>
                  <a:cubicBezTo>
                    <a:pt x="91" y="179"/>
                    <a:pt x="90" y="179"/>
                    <a:pt x="90" y="179"/>
                  </a:cubicBezTo>
                  <a:cubicBezTo>
                    <a:pt x="88" y="179"/>
                    <a:pt x="89" y="175"/>
                    <a:pt x="89" y="171"/>
                  </a:cubicBezTo>
                  <a:cubicBezTo>
                    <a:pt x="90" y="166"/>
                    <a:pt x="90" y="159"/>
                    <a:pt x="88" y="158"/>
                  </a:cubicBezTo>
                  <a:cubicBezTo>
                    <a:pt x="88" y="158"/>
                    <a:pt x="87" y="158"/>
                    <a:pt x="87" y="158"/>
                  </a:cubicBezTo>
                  <a:cubicBezTo>
                    <a:pt x="86" y="158"/>
                    <a:pt x="85" y="158"/>
                    <a:pt x="82" y="160"/>
                  </a:cubicBezTo>
                  <a:cubicBezTo>
                    <a:pt x="79" y="162"/>
                    <a:pt x="77" y="164"/>
                    <a:pt x="76" y="164"/>
                  </a:cubicBezTo>
                  <a:cubicBezTo>
                    <a:pt x="75" y="164"/>
                    <a:pt x="75" y="164"/>
                    <a:pt x="74" y="164"/>
                  </a:cubicBezTo>
                  <a:cubicBezTo>
                    <a:pt x="72" y="162"/>
                    <a:pt x="72" y="159"/>
                    <a:pt x="70" y="159"/>
                  </a:cubicBezTo>
                  <a:cubicBezTo>
                    <a:pt x="70" y="159"/>
                    <a:pt x="70" y="159"/>
                    <a:pt x="70" y="159"/>
                  </a:cubicBezTo>
                  <a:cubicBezTo>
                    <a:pt x="68" y="159"/>
                    <a:pt x="68" y="160"/>
                    <a:pt x="65" y="161"/>
                  </a:cubicBezTo>
                  <a:cubicBezTo>
                    <a:pt x="65" y="162"/>
                    <a:pt x="65" y="162"/>
                    <a:pt x="64" y="162"/>
                  </a:cubicBezTo>
                  <a:cubicBezTo>
                    <a:pt x="63" y="162"/>
                    <a:pt x="62" y="159"/>
                    <a:pt x="60" y="159"/>
                  </a:cubicBezTo>
                  <a:cubicBezTo>
                    <a:pt x="60" y="159"/>
                    <a:pt x="59" y="159"/>
                    <a:pt x="59" y="159"/>
                  </a:cubicBezTo>
                  <a:cubicBezTo>
                    <a:pt x="56" y="160"/>
                    <a:pt x="52" y="161"/>
                    <a:pt x="49" y="163"/>
                  </a:cubicBezTo>
                  <a:cubicBezTo>
                    <a:pt x="47" y="165"/>
                    <a:pt x="45" y="169"/>
                    <a:pt x="45" y="169"/>
                  </a:cubicBezTo>
                  <a:cubicBezTo>
                    <a:pt x="45" y="169"/>
                    <a:pt x="45" y="170"/>
                    <a:pt x="49" y="171"/>
                  </a:cubicBezTo>
                  <a:cubicBezTo>
                    <a:pt x="49" y="171"/>
                    <a:pt x="50" y="171"/>
                    <a:pt x="50" y="171"/>
                  </a:cubicBezTo>
                  <a:cubicBezTo>
                    <a:pt x="52" y="171"/>
                    <a:pt x="53" y="171"/>
                    <a:pt x="54" y="171"/>
                  </a:cubicBezTo>
                  <a:cubicBezTo>
                    <a:pt x="55" y="171"/>
                    <a:pt x="57" y="171"/>
                    <a:pt x="58" y="173"/>
                  </a:cubicBezTo>
                  <a:cubicBezTo>
                    <a:pt x="61" y="175"/>
                    <a:pt x="61" y="179"/>
                    <a:pt x="59" y="182"/>
                  </a:cubicBezTo>
                  <a:cubicBezTo>
                    <a:pt x="58" y="184"/>
                    <a:pt x="61" y="187"/>
                    <a:pt x="54" y="187"/>
                  </a:cubicBezTo>
                  <a:cubicBezTo>
                    <a:pt x="47" y="188"/>
                    <a:pt x="40" y="187"/>
                    <a:pt x="40" y="194"/>
                  </a:cubicBezTo>
                  <a:cubicBezTo>
                    <a:pt x="40" y="201"/>
                    <a:pt x="36" y="200"/>
                    <a:pt x="32" y="203"/>
                  </a:cubicBezTo>
                  <a:cubicBezTo>
                    <a:pt x="31" y="203"/>
                    <a:pt x="30" y="203"/>
                    <a:pt x="29" y="203"/>
                  </a:cubicBezTo>
                  <a:cubicBezTo>
                    <a:pt x="27" y="203"/>
                    <a:pt x="24" y="202"/>
                    <a:pt x="22" y="202"/>
                  </a:cubicBezTo>
                  <a:cubicBezTo>
                    <a:pt x="21" y="202"/>
                    <a:pt x="20" y="202"/>
                    <a:pt x="19" y="203"/>
                  </a:cubicBezTo>
                  <a:cubicBezTo>
                    <a:pt x="19" y="202"/>
                    <a:pt x="19" y="201"/>
                    <a:pt x="18" y="200"/>
                  </a:cubicBezTo>
                  <a:cubicBezTo>
                    <a:pt x="18" y="199"/>
                    <a:pt x="17" y="199"/>
                    <a:pt x="16" y="199"/>
                  </a:cubicBezTo>
                  <a:cubicBezTo>
                    <a:pt x="16" y="199"/>
                    <a:pt x="16" y="199"/>
                    <a:pt x="15" y="199"/>
                  </a:cubicBezTo>
                  <a:cubicBezTo>
                    <a:pt x="14" y="199"/>
                    <a:pt x="14" y="199"/>
                    <a:pt x="14" y="196"/>
                  </a:cubicBezTo>
                  <a:cubicBezTo>
                    <a:pt x="15" y="191"/>
                    <a:pt x="17" y="195"/>
                    <a:pt x="18" y="191"/>
                  </a:cubicBezTo>
                  <a:cubicBezTo>
                    <a:pt x="19" y="187"/>
                    <a:pt x="18" y="185"/>
                    <a:pt x="18" y="181"/>
                  </a:cubicBezTo>
                  <a:cubicBezTo>
                    <a:pt x="18" y="177"/>
                    <a:pt x="20" y="179"/>
                    <a:pt x="22" y="174"/>
                  </a:cubicBezTo>
                  <a:cubicBezTo>
                    <a:pt x="23" y="169"/>
                    <a:pt x="22" y="168"/>
                    <a:pt x="21" y="163"/>
                  </a:cubicBezTo>
                  <a:cubicBezTo>
                    <a:pt x="20" y="158"/>
                    <a:pt x="18" y="155"/>
                    <a:pt x="16" y="152"/>
                  </a:cubicBezTo>
                  <a:cubicBezTo>
                    <a:pt x="14" y="148"/>
                    <a:pt x="10" y="142"/>
                    <a:pt x="8" y="136"/>
                  </a:cubicBezTo>
                  <a:cubicBezTo>
                    <a:pt x="7" y="129"/>
                    <a:pt x="7" y="122"/>
                    <a:pt x="8" y="119"/>
                  </a:cubicBezTo>
                  <a:cubicBezTo>
                    <a:pt x="10" y="116"/>
                    <a:pt x="12" y="111"/>
                    <a:pt x="8" y="108"/>
                  </a:cubicBezTo>
                  <a:cubicBezTo>
                    <a:pt x="5" y="106"/>
                    <a:pt x="2" y="104"/>
                    <a:pt x="4" y="99"/>
                  </a:cubicBezTo>
                  <a:cubicBezTo>
                    <a:pt x="6" y="95"/>
                    <a:pt x="7" y="92"/>
                    <a:pt x="12" y="90"/>
                  </a:cubicBezTo>
                  <a:cubicBezTo>
                    <a:pt x="14" y="90"/>
                    <a:pt x="15" y="90"/>
                    <a:pt x="16" y="90"/>
                  </a:cubicBezTo>
                  <a:cubicBezTo>
                    <a:pt x="19" y="90"/>
                    <a:pt x="21" y="91"/>
                    <a:pt x="23" y="91"/>
                  </a:cubicBezTo>
                  <a:cubicBezTo>
                    <a:pt x="23" y="91"/>
                    <a:pt x="23" y="91"/>
                    <a:pt x="24" y="91"/>
                  </a:cubicBezTo>
                  <a:cubicBezTo>
                    <a:pt x="24" y="91"/>
                    <a:pt x="24" y="91"/>
                    <a:pt x="24" y="91"/>
                  </a:cubicBezTo>
                  <a:cubicBezTo>
                    <a:pt x="26" y="91"/>
                    <a:pt x="24" y="95"/>
                    <a:pt x="24" y="95"/>
                  </a:cubicBezTo>
                  <a:cubicBezTo>
                    <a:pt x="24" y="95"/>
                    <a:pt x="29" y="87"/>
                    <a:pt x="33" y="86"/>
                  </a:cubicBezTo>
                  <a:cubicBezTo>
                    <a:pt x="35" y="86"/>
                    <a:pt x="38" y="85"/>
                    <a:pt x="41" y="85"/>
                  </a:cubicBezTo>
                  <a:cubicBezTo>
                    <a:pt x="43" y="85"/>
                    <a:pt x="45" y="86"/>
                    <a:pt x="47" y="86"/>
                  </a:cubicBezTo>
                  <a:cubicBezTo>
                    <a:pt x="49" y="88"/>
                    <a:pt x="52" y="90"/>
                    <a:pt x="54" y="92"/>
                  </a:cubicBezTo>
                  <a:cubicBezTo>
                    <a:pt x="56" y="95"/>
                    <a:pt x="60" y="97"/>
                    <a:pt x="63" y="97"/>
                  </a:cubicBezTo>
                  <a:cubicBezTo>
                    <a:pt x="64" y="97"/>
                    <a:pt x="65" y="97"/>
                    <a:pt x="65" y="97"/>
                  </a:cubicBezTo>
                  <a:cubicBezTo>
                    <a:pt x="70" y="95"/>
                    <a:pt x="72" y="93"/>
                    <a:pt x="72" y="90"/>
                  </a:cubicBezTo>
                  <a:cubicBezTo>
                    <a:pt x="72" y="86"/>
                    <a:pt x="75" y="85"/>
                    <a:pt x="75" y="82"/>
                  </a:cubicBezTo>
                  <a:cubicBezTo>
                    <a:pt x="75" y="79"/>
                    <a:pt x="71" y="80"/>
                    <a:pt x="71" y="76"/>
                  </a:cubicBezTo>
                  <a:cubicBezTo>
                    <a:pt x="71" y="73"/>
                    <a:pt x="70" y="66"/>
                    <a:pt x="70" y="66"/>
                  </a:cubicBezTo>
                  <a:cubicBezTo>
                    <a:pt x="70" y="66"/>
                    <a:pt x="77" y="66"/>
                    <a:pt x="79" y="68"/>
                  </a:cubicBezTo>
                  <a:cubicBezTo>
                    <a:pt x="80" y="69"/>
                    <a:pt x="81" y="69"/>
                    <a:pt x="82" y="69"/>
                  </a:cubicBezTo>
                  <a:cubicBezTo>
                    <a:pt x="86" y="69"/>
                    <a:pt x="92" y="67"/>
                    <a:pt x="92" y="67"/>
                  </a:cubicBezTo>
                  <a:cubicBezTo>
                    <a:pt x="92" y="67"/>
                    <a:pt x="85" y="65"/>
                    <a:pt x="88" y="62"/>
                  </a:cubicBezTo>
                  <a:cubicBezTo>
                    <a:pt x="92" y="58"/>
                    <a:pt x="95" y="60"/>
                    <a:pt x="97" y="57"/>
                  </a:cubicBezTo>
                  <a:cubicBezTo>
                    <a:pt x="100" y="53"/>
                    <a:pt x="102" y="52"/>
                    <a:pt x="102" y="47"/>
                  </a:cubicBezTo>
                  <a:cubicBezTo>
                    <a:pt x="102" y="42"/>
                    <a:pt x="97" y="39"/>
                    <a:pt x="102" y="33"/>
                  </a:cubicBezTo>
                  <a:cubicBezTo>
                    <a:pt x="104" y="30"/>
                    <a:pt x="105" y="29"/>
                    <a:pt x="106" y="29"/>
                  </a:cubicBezTo>
                  <a:cubicBezTo>
                    <a:pt x="107" y="29"/>
                    <a:pt x="108" y="30"/>
                    <a:pt x="110" y="31"/>
                  </a:cubicBezTo>
                  <a:cubicBezTo>
                    <a:pt x="111" y="32"/>
                    <a:pt x="113" y="32"/>
                    <a:pt x="115" y="32"/>
                  </a:cubicBezTo>
                  <a:cubicBezTo>
                    <a:pt x="119" y="32"/>
                    <a:pt x="124" y="31"/>
                    <a:pt x="127" y="28"/>
                  </a:cubicBezTo>
                  <a:cubicBezTo>
                    <a:pt x="131" y="24"/>
                    <a:pt x="136" y="22"/>
                    <a:pt x="138" y="19"/>
                  </a:cubicBezTo>
                  <a:cubicBezTo>
                    <a:pt x="140" y="15"/>
                    <a:pt x="138" y="12"/>
                    <a:pt x="141" y="9"/>
                  </a:cubicBezTo>
                  <a:cubicBezTo>
                    <a:pt x="142" y="8"/>
                    <a:pt x="143" y="6"/>
                    <a:pt x="144" y="5"/>
                  </a:cubicBezTo>
                  <a:cubicBezTo>
                    <a:pt x="146" y="7"/>
                    <a:pt x="146" y="7"/>
                    <a:pt x="146" y="7"/>
                  </a:cubicBezTo>
                  <a:cubicBezTo>
                    <a:pt x="144" y="5"/>
                    <a:pt x="144" y="5"/>
                    <a:pt x="144" y="5"/>
                  </a:cubicBezTo>
                  <a:cubicBezTo>
                    <a:pt x="146" y="4"/>
                    <a:pt x="148" y="2"/>
                    <a:pt x="150" y="2"/>
                  </a:cubicBezTo>
                  <a:cubicBezTo>
                    <a:pt x="150" y="2"/>
                    <a:pt x="150" y="2"/>
                    <a:pt x="150" y="2"/>
                  </a:cubicBezTo>
                  <a:cubicBezTo>
                    <a:pt x="152" y="2"/>
                    <a:pt x="151" y="3"/>
                    <a:pt x="155" y="3"/>
                  </a:cubicBezTo>
                  <a:cubicBezTo>
                    <a:pt x="157" y="3"/>
                    <a:pt x="159" y="1"/>
                    <a:pt x="160" y="1"/>
                  </a:cubicBezTo>
                  <a:moveTo>
                    <a:pt x="160" y="0"/>
                  </a:moveTo>
                  <a:cubicBezTo>
                    <a:pt x="160" y="0"/>
                    <a:pt x="160" y="0"/>
                    <a:pt x="160" y="0"/>
                  </a:cubicBezTo>
                  <a:cubicBezTo>
                    <a:pt x="159" y="0"/>
                    <a:pt x="158" y="0"/>
                    <a:pt x="157" y="1"/>
                  </a:cubicBezTo>
                  <a:cubicBezTo>
                    <a:pt x="156" y="1"/>
                    <a:pt x="156" y="1"/>
                    <a:pt x="155" y="1"/>
                  </a:cubicBezTo>
                  <a:cubicBezTo>
                    <a:pt x="153" y="1"/>
                    <a:pt x="153" y="1"/>
                    <a:pt x="153" y="1"/>
                  </a:cubicBezTo>
                  <a:cubicBezTo>
                    <a:pt x="152" y="1"/>
                    <a:pt x="152" y="0"/>
                    <a:pt x="150" y="0"/>
                  </a:cubicBezTo>
                  <a:cubicBezTo>
                    <a:pt x="150" y="0"/>
                    <a:pt x="150" y="0"/>
                    <a:pt x="149" y="0"/>
                  </a:cubicBezTo>
                  <a:cubicBezTo>
                    <a:pt x="148" y="1"/>
                    <a:pt x="146" y="1"/>
                    <a:pt x="145" y="3"/>
                  </a:cubicBezTo>
                  <a:cubicBezTo>
                    <a:pt x="145" y="3"/>
                    <a:pt x="145" y="3"/>
                    <a:pt x="145" y="3"/>
                  </a:cubicBezTo>
                  <a:cubicBezTo>
                    <a:pt x="143" y="4"/>
                    <a:pt x="143" y="4"/>
                    <a:pt x="143" y="4"/>
                  </a:cubicBezTo>
                  <a:cubicBezTo>
                    <a:pt x="143" y="4"/>
                    <a:pt x="143" y="4"/>
                    <a:pt x="143" y="4"/>
                  </a:cubicBezTo>
                  <a:cubicBezTo>
                    <a:pt x="142" y="5"/>
                    <a:pt x="142" y="5"/>
                    <a:pt x="142" y="5"/>
                  </a:cubicBezTo>
                  <a:cubicBezTo>
                    <a:pt x="142" y="5"/>
                    <a:pt x="142" y="5"/>
                    <a:pt x="142" y="5"/>
                  </a:cubicBezTo>
                  <a:cubicBezTo>
                    <a:pt x="141" y="6"/>
                    <a:pt x="140" y="7"/>
                    <a:pt x="139" y="8"/>
                  </a:cubicBezTo>
                  <a:cubicBezTo>
                    <a:pt x="137" y="10"/>
                    <a:pt x="137" y="12"/>
                    <a:pt x="137" y="14"/>
                  </a:cubicBezTo>
                  <a:cubicBezTo>
                    <a:pt x="137" y="15"/>
                    <a:pt x="137" y="16"/>
                    <a:pt x="136" y="18"/>
                  </a:cubicBezTo>
                  <a:cubicBezTo>
                    <a:pt x="135" y="19"/>
                    <a:pt x="133" y="21"/>
                    <a:pt x="131" y="22"/>
                  </a:cubicBezTo>
                  <a:cubicBezTo>
                    <a:pt x="129" y="24"/>
                    <a:pt x="127" y="25"/>
                    <a:pt x="125" y="27"/>
                  </a:cubicBezTo>
                  <a:cubicBezTo>
                    <a:pt x="123" y="29"/>
                    <a:pt x="119" y="30"/>
                    <a:pt x="115" y="30"/>
                  </a:cubicBezTo>
                  <a:cubicBezTo>
                    <a:pt x="114" y="30"/>
                    <a:pt x="112" y="30"/>
                    <a:pt x="111" y="30"/>
                  </a:cubicBezTo>
                  <a:cubicBezTo>
                    <a:pt x="111" y="29"/>
                    <a:pt x="110" y="29"/>
                    <a:pt x="110" y="29"/>
                  </a:cubicBezTo>
                  <a:cubicBezTo>
                    <a:pt x="109" y="28"/>
                    <a:pt x="108" y="27"/>
                    <a:pt x="106" y="27"/>
                  </a:cubicBezTo>
                  <a:cubicBezTo>
                    <a:pt x="104" y="27"/>
                    <a:pt x="102" y="29"/>
                    <a:pt x="100" y="32"/>
                  </a:cubicBezTo>
                  <a:cubicBezTo>
                    <a:pt x="97" y="37"/>
                    <a:pt x="98" y="40"/>
                    <a:pt x="99" y="43"/>
                  </a:cubicBezTo>
                  <a:cubicBezTo>
                    <a:pt x="100" y="44"/>
                    <a:pt x="100" y="46"/>
                    <a:pt x="100" y="47"/>
                  </a:cubicBezTo>
                  <a:cubicBezTo>
                    <a:pt x="100" y="51"/>
                    <a:pt x="99" y="52"/>
                    <a:pt x="97" y="54"/>
                  </a:cubicBezTo>
                  <a:cubicBezTo>
                    <a:pt x="97" y="55"/>
                    <a:pt x="96" y="55"/>
                    <a:pt x="96" y="56"/>
                  </a:cubicBezTo>
                  <a:cubicBezTo>
                    <a:pt x="95" y="57"/>
                    <a:pt x="94" y="57"/>
                    <a:pt x="93" y="58"/>
                  </a:cubicBezTo>
                  <a:cubicBezTo>
                    <a:pt x="91" y="58"/>
                    <a:pt x="89" y="58"/>
                    <a:pt x="87" y="61"/>
                  </a:cubicBezTo>
                  <a:cubicBezTo>
                    <a:pt x="85" y="62"/>
                    <a:pt x="85" y="64"/>
                    <a:pt x="86" y="65"/>
                  </a:cubicBezTo>
                  <a:cubicBezTo>
                    <a:pt x="86" y="65"/>
                    <a:pt x="86" y="66"/>
                    <a:pt x="87" y="66"/>
                  </a:cubicBezTo>
                  <a:cubicBezTo>
                    <a:pt x="85" y="67"/>
                    <a:pt x="83" y="67"/>
                    <a:pt x="82" y="67"/>
                  </a:cubicBezTo>
                  <a:cubicBezTo>
                    <a:pt x="81" y="67"/>
                    <a:pt x="81" y="67"/>
                    <a:pt x="81" y="67"/>
                  </a:cubicBezTo>
                  <a:cubicBezTo>
                    <a:pt x="78" y="64"/>
                    <a:pt x="72" y="64"/>
                    <a:pt x="70" y="64"/>
                  </a:cubicBezTo>
                  <a:cubicBezTo>
                    <a:pt x="68" y="64"/>
                    <a:pt x="68" y="64"/>
                    <a:pt x="68" y="64"/>
                  </a:cubicBezTo>
                  <a:cubicBezTo>
                    <a:pt x="68" y="66"/>
                    <a:pt x="68" y="66"/>
                    <a:pt x="68" y="66"/>
                  </a:cubicBezTo>
                  <a:cubicBezTo>
                    <a:pt x="68" y="66"/>
                    <a:pt x="69" y="73"/>
                    <a:pt x="69" y="76"/>
                  </a:cubicBezTo>
                  <a:cubicBezTo>
                    <a:pt x="69" y="79"/>
                    <a:pt x="71" y="81"/>
                    <a:pt x="72" y="81"/>
                  </a:cubicBezTo>
                  <a:cubicBezTo>
                    <a:pt x="73" y="82"/>
                    <a:pt x="73" y="82"/>
                    <a:pt x="73" y="82"/>
                  </a:cubicBezTo>
                  <a:cubicBezTo>
                    <a:pt x="73" y="83"/>
                    <a:pt x="73" y="83"/>
                    <a:pt x="72" y="84"/>
                  </a:cubicBezTo>
                  <a:cubicBezTo>
                    <a:pt x="71" y="86"/>
                    <a:pt x="70" y="87"/>
                    <a:pt x="70" y="90"/>
                  </a:cubicBezTo>
                  <a:cubicBezTo>
                    <a:pt x="70" y="92"/>
                    <a:pt x="69" y="93"/>
                    <a:pt x="65" y="95"/>
                  </a:cubicBezTo>
                  <a:cubicBezTo>
                    <a:pt x="64" y="95"/>
                    <a:pt x="64" y="95"/>
                    <a:pt x="63" y="95"/>
                  </a:cubicBezTo>
                  <a:cubicBezTo>
                    <a:pt x="60" y="95"/>
                    <a:pt x="57" y="93"/>
                    <a:pt x="56" y="91"/>
                  </a:cubicBezTo>
                  <a:cubicBezTo>
                    <a:pt x="53" y="88"/>
                    <a:pt x="50" y="86"/>
                    <a:pt x="47" y="85"/>
                  </a:cubicBezTo>
                  <a:cubicBezTo>
                    <a:pt x="46" y="84"/>
                    <a:pt x="44" y="84"/>
                    <a:pt x="41" y="84"/>
                  </a:cubicBezTo>
                  <a:cubicBezTo>
                    <a:pt x="38" y="84"/>
                    <a:pt x="34" y="84"/>
                    <a:pt x="32" y="84"/>
                  </a:cubicBezTo>
                  <a:cubicBezTo>
                    <a:pt x="30" y="85"/>
                    <a:pt x="28" y="87"/>
                    <a:pt x="26" y="90"/>
                  </a:cubicBezTo>
                  <a:cubicBezTo>
                    <a:pt x="25" y="89"/>
                    <a:pt x="25" y="89"/>
                    <a:pt x="24" y="89"/>
                  </a:cubicBezTo>
                  <a:cubicBezTo>
                    <a:pt x="24" y="89"/>
                    <a:pt x="24" y="89"/>
                    <a:pt x="24" y="89"/>
                  </a:cubicBezTo>
                  <a:cubicBezTo>
                    <a:pt x="24" y="89"/>
                    <a:pt x="23" y="89"/>
                    <a:pt x="23" y="89"/>
                  </a:cubicBezTo>
                  <a:cubicBezTo>
                    <a:pt x="23" y="89"/>
                    <a:pt x="23" y="89"/>
                    <a:pt x="23" y="89"/>
                  </a:cubicBezTo>
                  <a:cubicBezTo>
                    <a:pt x="22" y="89"/>
                    <a:pt x="22" y="89"/>
                    <a:pt x="21" y="89"/>
                  </a:cubicBezTo>
                  <a:cubicBezTo>
                    <a:pt x="20" y="88"/>
                    <a:pt x="18" y="88"/>
                    <a:pt x="16" y="88"/>
                  </a:cubicBezTo>
                  <a:cubicBezTo>
                    <a:pt x="15" y="88"/>
                    <a:pt x="13" y="88"/>
                    <a:pt x="12" y="89"/>
                  </a:cubicBezTo>
                  <a:cubicBezTo>
                    <a:pt x="6" y="91"/>
                    <a:pt x="5" y="94"/>
                    <a:pt x="3" y="98"/>
                  </a:cubicBezTo>
                  <a:cubicBezTo>
                    <a:pt x="2" y="99"/>
                    <a:pt x="2" y="99"/>
                    <a:pt x="2" y="99"/>
                  </a:cubicBezTo>
                  <a:cubicBezTo>
                    <a:pt x="0" y="105"/>
                    <a:pt x="4" y="108"/>
                    <a:pt x="7" y="110"/>
                  </a:cubicBezTo>
                  <a:cubicBezTo>
                    <a:pt x="10" y="112"/>
                    <a:pt x="7" y="117"/>
                    <a:pt x="7" y="118"/>
                  </a:cubicBezTo>
                  <a:cubicBezTo>
                    <a:pt x="5" y="122"/>
                    <a:pt x="5" y="130"/>
                    <a:pt x="6" y="136"/>
                  </a:cubicBezTo>
                  <a:cubicBezTo>
                    <a:pt x="8" y="142"/>
                    <a:pt x="11" y="148"/>
                    <a:pt x="14" y="151"/>
                  </a:cubicBezTo>
                  <a:cubicBezTo>
                    <a:pt x="14" y="153"/>
                    <a:pt x="14" y="153"/>
                    <a:pt x="14" y="153"/>
                  </a:cubicBezTo>
                  <a:cubicBezTo>
                    <a:pt x="15" y="154"/>
                    <a:pt x="15" y="154"/>
                    <a:pt x="15" y="154"/>
                  </a:cubicBezTo>
                  <a:cubicBezTo>
                    <a:pt x="17" y="157"/>
                    <a:pt x="18" y="159"/>
                    <a:pt x="19" y="163"/>
                  </a:cubicBezTo>
                  <a:cubicBezTo>
                    <a:pt x="19" y="165"/>
                    <a:pt x="19" y="166"/>
                    <a:pt x="20" y="167"/>
                  </a:cubicBezTo>
                  <a:cubicBezTo>
                    <a:pt x="20" y="169"/>
                    <a:pt x="21" y="171"/>
                    <a:pt x="20" y="173"/>
                  </a:cubicBezTo>
                  <a:cubicBezTo>
                    <a:pt x="19" y="175"/>
                    <a:pt x="19" y="176"/>
                    <a:pt x="18" y="176"/>
                  </a:cubicBezTo>
                  <a:cubicBezTo>
                    <a:pt x="17" y="177"/>
                    <a:pt x="16" y="178"/>
                    <a:pt x="16" y="181"/>
                  </a:cubicBezTo>
                  <a:cubicBezTo>
                    <a:pt x="16" y="183"/>
                    <a:pt x="16" y="184"/>
                    <a:pt x="17" y="185"/>
                  </a:cubicBezTo>
                  <a:cubicBezTo>
                    <a:pt x="17" y="187"/>
                    <a:pt x="17" y="188"/>
                    <a:pt x="16" y="190"/>
                  </a:cubicBezTo>
                  <a:cubicBezTo>
                    <a:pt x="16" y="191"/>
                    <a:pt x="16" y="191"/>
                    <a:pt x="15" y="191"/>
                  </a:cubicBezTo>
                  <a:cubicBezTo>
                    <a:pt x="14" y="192"/>
                    <a:pt x="12" y="193"/>
                    <a:pt x="12" y="196"/>
                  </a:cubicBezTo>
                  <a:cubicBezTo>
                    <a:pt x="12" y="197"/>
                    <a:pt x="12" y="199"/>
                    <a:pt x="13" y="200"/>
                  </a:cubicBezTo>
                  <a:cubicBezTo>
                    <a:pt x="14" y="201"/>
                    <a:pt x="15" y="201"/>
                    <a:pt x="15" y="201"/>
                  </a:cubicBezTo>
                  <a:cubicBezTo>
                    <a:pt x="15" y="201"/>
                    <a:pt x="16" y="201"/>
                    <a:pt x="16" y="201"/>
                  </a:cubicBezTo>
                  <a:cubicBezTo>
                    <a:pt x="16" y="201"/>
                    <a:pt x="16" y="201"/>
                    <a:pt x="16" y="201"/>
                  </a:cubicBezTo>
                  <a:cubicBezTo>
                    <a:pt x="17" y="201"/>
                    <a:pt x="17" y="201"/>
                    <a:pt x="17" y="201"/>
                  </a:cubicBezTo>
                  <a:cubicBezTo>
                    <a:pt x="17" y="201"/>
                    <a:pt x="17" y="202"/>
                    <a:pt x="17" y="203"/>
                  </a:cubicBezTo>
                  <a:cubicBezTo>
                    <a:pt x="17" y="207"/>
                    <a:pt x="17" y="207"/>
                    <a:pt x="17" y="207"/>
                  </a:cubicBezTo>
                  <a:cubicBezTo>
                    <a:pt x="20" y="205"/>
                    <a:pt x="20" y="205"/>
                    <a:pt x="20" y="205"/>
                  </a:cubicBezTo>
                  <a:cubicBezTo>
                    <a:pt x="20" y="204"/>
                    <a:pt x="21" y="204"/>
                    <a:pt x="22" y="204"/>
                  </a:cubicBezTo>
                  <a:cubicBezTo>
                    <a:pt x="23" y="204"/>
                    <a:pt x="24" y="204"/>
                    <a:pt x="25" y="205"/>
                  </a:cubicBezTo>
                  <a:cubicBezTo>
                    <a:pt x="26" y="205"/>
                    <a:pt x="28" y="205"/>
                    <a:pt x="29" y="205"/>
                  </a:cubicBezTo>
                  <a:cubicBezTo>
                    <a:pt x="31" y="205"/>
                    <a:pt x="32" y="205"/>
                    <a:pt x="33" y="204"/>
                  </a:cubicBezTo>
                  <a:cubicBezTo>
                    <a:pt x="34" y="204"/>
                    <a:pt x="35" y="203"/>
                    <a:pt x="35" y="203"/>
                  </a:cubicBezTo>
                  <a:cubicBezTo>
                    <a:pt x="39" y="202"/>
                    <a:pt x="42" y="201"/>
                    <a:pt x="42" y="194"/>
                  </a:cubicBezTo>
                  <a:cubicBezTo>
                    <a:pt x="42" y="190"/>
                    <a:pt x="45" y="190"/>
                    <a:pt x="51" y="189"/>
                  </a:cubicBezTo>
                  <a:cubicBezTo>
                    <a:pt x="52" y="189"/>
                    <a:pt x="53" y="189"/>
                    <a:pt x="54" y="189"/>
                  </a:cubicBezTo>
                  <a:cubicBezTo>
                    <a:pt x="59" y="189"/>
                    <a:pt x="61" y="187"/>
                    <a:pt x="61" y="184"/>
                  </a:cubicBezTo>
                  <a:cubicBezTo>
                    <a:pt x="61" y="183"/>
                    <a:pt x="61" y="183"/>
                    <a:pt x="61" y="182"/>
                  </a:cubicBezTo>
                  <a:cubicBezTo>
                    <a:pt x="63" y="179"/>
                    <a:pt x="62" y="174"/>
                    <a:pt x="59" y="171"/>
                  </a:cubicBezTo>
                  <a:cubicBezTo>
                    <a:pt x="57" y="169"/>
                    <a:pt x="55" y="169"/>
                    <a:pt x="54" y="169"/>
                  </a:cubicBezTo>
                  <a:cubicBezTo>
                    <a:pt x="53" y="169"/>
                    <a:pt x="53" y="169"/>
                    <a:pt x="52" y="169"/>
                  </a:cubicBezTo>
                  <a:cubicBezTo>
                    <a:pt x="52" y="169"/>
                    <a:pt x="51" y="169"/>
                    <a:pt x="50" y="169"/>
                  </a:cubicBezTo>
                  <a:cubicBezTo>
                    <a:pt x="50" y="169"/>
                    <a:pt x="49" y="169"/>
                    <a:pt x="49" y="169"/>
                  </a:cubicBezTo>
                  <a:cubicBezTo>
                    <a:pt x="48" y="169"/>
                    <a:pt x="48" y="169"/>
                    <a:pt x="47" y="169"/>
                  </a:cubicBezTo>
                  <a:cubicBezTo>
                    <a:pt x="48" y="168"/>
                    <a:pt x="49" y="166"/>
                    <a:pt x="51" y="164"/>
                  </a:cubicBezTo>
                  <a:cubicBezTo>
                    <a:pt x="53" y="162"/>
                    <a:pt x="56" y="162"/>
                    <a:pt x="60" y="161"/>
                  </a:cubicBezTo>
                  <a:cubicBezTo>
                    <a:pt x="60" y="161"/>
                    <a:pt x="60" y="161"/>
                    <a:pt x="60" y="161"/>
                  </a:cubicBezTo>
                  <a:cubicBezTo>
                    <a:pt x="60" y="161"/>
                    <a:pt x="61" y="161"/>
                    <a:pt x="61" y="162"/>
                  </a:cubicBezTo>
                  <a:cubicBezTo>
                    <a:pt x="62" y="163"/>
                    <a:pt x="63" y="164"/>
                    <a:pt x="64" y="164"/>
                  </a:cubicBezTo>
                  <a:cubicBezTo>
                    <a:pt x="65" y="164"/>
                    <a:pt x="66" y="163"/>
                    <a:pt x="66" y="163"/>
                  </a:cubicBezTo>
                  <a:cubicBezTo>
                    <a:pt x="68" y="162"/>
                    <a:pt x="69" y="162"/>
                    <a:pt x="69" y="161"/>
                  </a:cubicBezTo>
                  <a:cubicBezTo>
                    <a:pt x="69" y="161"/>
                    <a:pt x="70" y="160"/>
                    <a:pt x="70" y="160"/>
                  </a:cubicBezTo>
                  <a:cubicBezTo>
                    <a:pt x="70" y="161"/>
                    <a:pt x="70" y="161"/>
                    <a:pt x="71" y="162"/>
                  </a:cubicBezTo>
                  <a:cubicBezTo>
                    <a:pt x="71" y="163"/>
                    <a:pt x="72" y="164"/>
                    <a:pt x="73" y="165"/>
                  </a:cubicBezTo>
                  <a:cubicBezTo>
                    <a:pt x="74" y="166"/>
                    <a:pt x="75" y="166"/>
                    <a:pt x="76" y="166"/>
                  </a:cubicBezTo>
                  <a:cubicBezTo>
                    <a:pt x="77" y="166"/>
                    <a:pt x="79" y="165"/>
                    <a:pt x="80" y="163"/>
                  </a:cubicBezTo>
                  <a:cubicBezTo>
                    <a:pt x="81" y="163"/>
                    <a:pt x="82" y="162"/>
                    <a:pt x="83" y="162"/>
                  </a:cubicBezTo>
                  <a:cubicBezTo>
                    <a:pt x="84" y="161"/>
                    <a:pt x="84" y="161"/>
                    <a:pt x="84" y="161"/>
                  </a:cubicBezTo>
                  <a:cubicBezTo>
                    <a:pt x="86" y="160"/>
                    <a:pt x="87" y="160"/>
                    <a:pt x="87" y="160"/>
                  </a:cubicBezTo>
                  <a:cubicBezTo>
                    <a:pt x="87" y="160"/>
                    <a:pt x="87" y="160"/>
                    <a:pt x="88" y="160"/>
                  </a:cubicBezTo>
                  <a:cubicBezTo>
                    <a:pt x="88" y="160"/>
                    <a:pt x="88" y="163"/>
                    <a:pt x="87" y="171"/>
                  </a:cubicBezTo>
                  <a:cubicBezTo>
                    <a:pt x="86" y="178"/>
                    <a:pt x="87" y="179"/>
                    <a:pt x="88" y="180"/>
                  </a:cubicBezTo>
                  <a:cubicBezTo>
                    <a:pt x="88" y="181"/>
                    <a:pt x="89" y="181"/>
                    <a:pt x="90" y="181"/>
                  </a:cubicBezTo>
                  <a:cubicBezTo>
                    <a:pt x="91" y="181"/>
                    <a:pt x="92" y="180"/>
                    <a:pt x="93" y="179"/>
                  </a:cubicBezTo>
                  <a:cubicBezTo>
                    <a:pt x="94" y="177"/>
                    <a:pt x="95" y="176"/>
                    <a:pt x="95" y="176"/>
                  </a:cubicBezTo>
                  <a:cubicBezTo>
                    <a:pt x="95" y="176"/>
                    <a:pt x="95" y="175"/>
                    <a:pt x="95" y="175"/>
                  </a:cubicBezTo>
                  <a:cubicBezTo>
                    <a:pt x="96" y="176"/>
                    <a:pt x="97" y="177"/>
                    <a:pt x="98" y="177"/>
                  </a:cubicBezTo>
                  <a:cubicBezTo>
                    <a:pt x="99" y="179"/>
                    <a:pt x="100" y="179"/>
                    <a:pt x="102" y="179"/>
                  </a:cubicBezTo>
                  <a:cubicBezTo>
                    <a:pt x="104" y="179"/>
                    <a:pt x="106" y="177"/>
                    <a:pt x="107" y="176"/>
                  </a:cubicBezTo>
                  <a:cubicBezTo>
                    <a:pt x="108" y="175"/>
                    <a:pt x="109" y="173"/>
                    <a:pt x="110" y="173"/>
                  </a:cubicBezTo>
                  <a:cubicBezTo>
                    <a:pt x="110" y="173"/>
                    <a:pt x="110" y="173"/>
                    <a:pt x="110" y="173"/>
                  </a:cubicBezTo>
                  <a:cubicBezTo>
                    <a:pt x="111" y="173"/>
                    <a:pt x="111" y="173"/>
                    <a:pt x="111" y="174"/>
                  </a:cubicBezTo>
                  <a:cubicBezTo>
                    <a:pt x="113" y="175"/>
                    <a:pt x="113" y="179"/>
                    <a:pt x="113" y="180"/>
                  </a:cubicBezTo>
                  <a:cubicBezTo>
                    <a:pt x="112" y="184"/>
                    <a:pt x="114" y="187"/>
                    <a:pt x="118" y="189"/>
                  </a:cubicBezTo>
                  <a:cubicBezTo>
                    <a:pt x="118" y="189"/>
                    <a:pt x="118" y="189"/>
                    <a:pt x="118" y="189"/>
                  </a:cubicBezTo>
                  <a:cubicBezTo>
                    <a:pt x="118" y="190"/>
                    <a:pt x="118" y="190"/>
                    <a:pt x="118" y="191"/>
                  </a:cubicBezTo>
                  <a:cubicBezTo>
                    <a:pt x="117" y="193"/>
                    <a:pt x="116" y="195"/>
                    <a:pt x="115" y="198"/>
                  </a:cubicBezTo>
                  <a:cubicBezTo>
                    <a:pt x="113" y="204"/>
                    <a:pt x="114" y="205"/>
                    <a:pt x="114" y="206"/>
                  </a:cubicBezTo>
                  <a:cubicBezTo>
                    <a:pt x="115" y="207"/>
                    <a:pt x="116" y="207"/>
                    <a:pt x="116" y="207"/>
                  </a:cubicBezTo>
                  <a:cubicBezTo>
                    <a:pt x="119" y="207"/>
                    <a:pt x="122" y="203"/>
                    <a:pt x="124" y="201"/>
                  </a:cubicBezTo>
                  <a:cubicBezTo>
                    <a:pt x="124" y="203"/>
                    <a:pt x="126" y="207"/>
                    <a:pt x="126" y="210"/>
                  </a:cubicBezTo>
                  <a:cubicBezTo>
                    <a:pt x="126" y="219"/>
                    <a:pt x="130" y="221"/>
                    <a:pt x="134" y="221"/>
                  </a:cubicBezTo>
                  <a:cubicBezTo>
                    <a:pt x="134" y="221"/>
                    <a:pt x="135" y="221"/>
                    <a:pt x="136" y="220"/>
                  </a:cubicBezTo>
                  <a:cubicBezTo>
                    <a:pt x="142" y="219"/>
                    <a:pt x="143" y="218"/>
                    <a:pt x="143" y="215"/>
                  </a:cubicBezTo>
                  <a:cubicBezTo>
                    <a:pt x="144" y="214"/>
                    <a:pt x="144" y="213"/>
                    <a:pt x="144" y="212"/>
                  </a:cubicBezTo>
                  <a:cubicBezTo>
                    <a:pt x="145" y="210"/>
                    <a:pt x="147" y="209"/>
                    <a:pt x="147" y="209"/>
                  </a:cubicBezTo>
                  <a:cubicBezTo>
                    <a:pt x="147" y="209"/>
                    <a:pt x="148" y="210"/>
                    <a:pt x="148" y="211"/>
                  </a:cubicBezTo>
                  <a:cubicBezTo>
                    <a:pt x="148" y="214"/>
                    <a:pt x="149" y="215"/>
                    <a:pt x="149" y="217"/>
                  </a:cubicBezTo>
                  <a:cubicBezTo>
                    <a:pt x="150" y="218"/>
                    <a:pt x="150" y="219"/>
                    <a:pt x="150" y="222"/>
                  </a:cubicBezTo>
                  <a:cubicBezTo>
                    <a:pt x="149" y="228"/>
                    <a:pt x="152" y="229"/>
                    <a:pt x="155" y="230"/>
                  </a:cubicBezTo>
                  <a:cubicBezTo>
                    <a:pt x="155" y="231"/>
                    <a:pt x="155" y="231"/>
                    <a:pt x="155" y="231"/>
                  </a:cubicBezTo>
                  <a:cubicBezTo>
                    <a:pt x="156" y="231"/>
                    <a:pt x="157" y="234"/>
                    <a:pt x="157" y="236"/>
                  </a:cubicBezTo>
                  <a:cubicBezTo>
                    <a:pt x="156" y="237"/>
                    <a:pt x="153" y="238"/>
                    <a:pt x="152" y="241"/>
                  </a:cubicBezTo>
                  <a:cubicBezTo>
                    <a:pt x="149" y="246"/>
                    <a:pt x="152" y="254"/>
                    <a:pt x="155" y="258"/>
                  </a:cubicBezTo>
                  <a:cubicBezTo>
                    <a:pt x="156" y="258"/>
                    <a:pt x="156" y="260"/>
                    <a:pt x="155" y="262"/>
                  </a:cubicBezTo>
                  <a:cubicBezTo>
                    <a:pt x="154" y="265"/>
                    <a:pt x="153" y="267"/>
                    <a:pt x="153" y="270"/>
                  </a:cubicBezTo>
                  <a:cubicBezTo>
                    <a:pt x="153" y="278"/>
                    <a:pt x="163" y="285"/>
                    <a:pt x="168" y="287"/>
                  </a:cubicBezTo>
                  <a:cubicBezTo>
                    <a:pt x="170" y="288"/>
                    <a:pt x="171" y="289"/>
                    <a:pt x="171" y="289"/>
                  </a:cubicBezTo>
                  <a:cubicBezTo>
                    <a:pt x="171" y="290"/>
                    <a:pt x="170" y="290"/>
                    <a:pt x="169" y="291"/>
                  </a:cubicBezTo>
                  <a:cubicBezTo>
                    <a:pt x="168" y="292"/>
                    <a:pt x="163" y="296"/>
                    <a:pt x="166" y="300"/>
                  </a:cubicBezTo>
                  <a:cubicBezTo>
                    <a:pt x="167" y="301"/>
                    <a:pt x="168" y="302"/>
                    <a:pt x="169" y="302"/>
                  </a:cubicBezTo>
                  <a:cubicBezTo>
                    <a:pt x="170" y="303"/>
                    <a:pt x="171" y="303"/>
                    <a:pt x="171" y="303"/>
                  </a:cubicBezTo>
                  <a:cubicBezTo>
                    <a:pt x="171" y="304"/>
                    <a:pt x="171" y="304"/>
                    <a:pt x="171" y="305"/>
                  </a:cubicBezTo>
                  <a:cubicBezTo>
                    <a:pt x="171" y="307"/>
                    <a:pt x="171" y="310"/>
                    <a:pt x="176" y="312"/>
                  </a:cubicBezTo>
                  <a:cubicBezTo>
                    <a:pt x="180" y="313"/>
                    <a:pt x="184" y="315"/>
                    <a:pt x="192" y="322"/>
                  </a:cubicBezTo>
                  <a:cubicBezTo>
                    <a:pt x="199" y="329"/>
                    <a:pt x="199" y="342"/>
                    <a:pt x="199" y="344"/>
                  </a:cubicBezTo>
                  <a:cubicBezTo>
                    <a:pt x="199" y="345"/>
                    <a:pt x="199" y="345"/>
                    <a:pt x="198" y="345"/>
                  </a:cubicBezTo>
                  <a:cubicBezTo>
                    <a:pt x="197" y="345"/>
                    <a:pt x="196" y="345"/>
                    <a:pt x="196" y="347"/>
                  </a:cubicBezTo>
                  <a:cubicBezTo>
                    <a:pt x="195" y="348"/>
                    <a:pt x="196" y="349"/>
                    <a:pt x="196" y="349"/>
                  </a:cubicBezTo>
                  <a:cubicBezTo>
                    <a:pt x="198" y="352"/>
                    <a:pt x="198" y="354"/>
                    <a:pt x="196" y="357"/>
                  </a:cubicBezTo>
                  <a:cubicBezTo>
                    <a:pt x="193" y="361"/>
                    <a:pt x="193" y="367"/>
                    <a:pt x="195" y="372"/>
                  </a:cubicBezTo>
                  <a:cubicBezTo>
                    <a:pt x="197" y="375"/>
                    <a:pt x="199" y="375"/>
                    <a:pt x="200" y="375"/>
                  </a:cubicBezTo>
                  <a:cubicBezTo>
                    <a:pt x="201" y="376"/>
                    <a:pt x="202" y="376"/>
                    <a:pt x="203" y="378"/>
                  </a:cubicBezTo>
                  <a:cubicBezTo>
                    <a:pt x="204" y="379"/>
                    <a:pt x="204" y="380"/>
                    <a:pt x="203" y="382"/>
                  </a:cubicBezTo>
                  <a:cubicBezTo>
                    <a:pt x="203" y="383"/>
                    <a:pt x="202" y="383"/>
                    <a:pt x="201" y="383"/>
                  </a:cubicBezTo>
                  <a:cubicBezTo>
                    <a:pt x="201" y="383"/>
                    <a:pt x="200" y="383"/>
                    <a:pt x="200" y="383"/>
                  </a:cubicBezTo>
                  <a:cubicBezTo>
                    <a:pt x="199" y="383"/>
                    <a:pt x="199" y="383"/>
                    <a:pt x="198" y="383"/>
                  </a:cubicBezTo>
                  <a:cubicBezTo>
                    <a:pt x="196" y="383"/>
                    <a:pt x="194" y="383"/>
                    <a:pt x="192" y="385"/>
                  </a:cubicBezTo>
                  <a:cubicBezTo>
                    <a:pt x="192" y="385"/>
                    <a:pt x="191" y="384"/>
                    <a:pt x="191" y="384"/>
                  </a:cubicBezTo>
                  <a:cubicBezTo>
                    <a:pt x="189" y="382"/>
                    <a:pt x="187" y="380"/>
                    <a:pt x="183" y="379"/>
                  </a:cubicBezTo>
                  <a:cubicBezTo>
                    <a:pt x="181" y="379"/>
                    <a:pt x="179" y="378"/>
                    <a:pt x="178" y="378"/>
                  </a:cubicBezTo>
                  <a:cubicBezTo>
                    <a:pt x="174" y="378"/>
                    <a:pt x="173" y="382"/>
                    <a:pt x="172" y="385"/>
                  </a:cubicBezTo>
                  <a:cubicBezTo>
                    <a:pt x="171" y="390"/>
                    <a:pt x="175" y="393"/>
                    <a:pt x="179" y="396"/>
                  </a:cubicBezTo>
                  <a:cubicBezTo>
                    <a:pt x="178" y="396"/>
                    <a:pt x="178" y="397"/>
                    <a:pt x="178" y="397"/>
                  </a:cubicBezTo>
                  <a:cubicBezTo>
                    <a:pt x="177" y="399"/>
                    <a:pt x="179" y="402"/>
                    <a:pt x="180" y="404"/>
                  </a:cubicBezTo>
                  <a:cubicBezTo>
                    <a:pt x="181" y="405"/>
                    <a:pt x="182" y="407"/>
                    <a:pt x="182" y="410"/>
                  </a:cubicBezTo>
                  <a:cubicBezTo>
                    <a:pt x="181" y="412"/>
                    <a:pt x="181" y="414"/>
                    <a:pt x="180" y="415"/>
                  </a:cubicBezTo>
                  <a:cubicBezTo>
                    <a:pt x="179" y="414"/>
                    <a:pt x="177" y="413"/>
                    <a:pt x="176" y="413"/>
                  </a:cubicBezTo>
                  <a:cubicBezTo>
                    <a:pt x="174" y="413"/>
                    <a:pt x="172" y="415"/>
                    <a:pt x="172" y="417"/>
                  </a:cubicBezTo>
                  <a:cubicBezTo>
                    <a:pt x="171" y="418"/>
                    <a:pt x="172" y="420"/>
                    <a:pt x="173" y="421"/>
                  </a:cubicBezTo>
                  <a:cubicBezTo>
                    <a:pt x="169" y="422"/>
                    <a:pt x="166" y="424"/>
                    <a:pt x="163" y="426"/>
                  </a:cubicBezTo>
                  <a:cubicBezTo>
                    <a:pt x="162" y="427"/>
                    <a:pt x="162" y="427"/>
                    <a:pt x="161" y="427"/>
                  </a:cubicBezTo>
                  <a:cubicBezTo>
                    <a:pt x="160" y="427"/>
                    <a:pt x="160" y="426"/>
                    <a:pt x="159" y="425"/>
                  </a:cubicBezTo>
                  <a:cubicBezTo>
                    <a:pt x="158" y="425"/>
                    <a:pt x="157" y="424"/>
                    <a:pt x="156" y="424"/>
                  </a:cubicBezTo>
                  <a:cubicBezTo>
                    <a:pt x="156" y="424"/>
                    <a:pt x="155" y="423"/>
                    <a:pt x="155" y="423"/>
                  </a:cubicBezTo>
                  <a:cubicBezTo>
                    <a:pt x="150" y="423"/>
                    <a:pt x="144" y="433"/>
                    <a:pt x="141" y="439"/>
                  </a:cubicBezTo>
                  <a:cubicBezTo>
                    <a:pt x="140" y="442"/>
                    <a:pt x="138" y="443"/>
                    <a:pt x="137" y="444"/>
                  </a:cubicBezTo>
                  <a:cubicBezTo>
                    <a:pt x="136" y="445"/>
                    <a:pt x="135" y="446"/>
                    <a:pt x="135" y="448"/>
                  </a:cubicBezTo>
                  <a:cubicBezTo>
                    <a:pt x="135" y="449"/>
                    <a:pt x="136" y="450"/>
                    <a:pt x="138" y="451"/>
                  </a:cubicBezTo>
                  <a:cubicBezTo>
                    <a:pt x="141" y="453"/>
                    <a:pt x="147" y="462"/>
                    <a:pt x="149" y="466"/>
                  </a:cubicBezTo>
                  <a:cubicBezTo>
                    <a:pt x="149" y="467"/>
                    <a:pt x="149" y="471"/>
                    <a:pt x="149" y="478"/>
                  </a:cubicBezTo>
                  <a:cubicBezTo>
                    <a:pt x="150" y="483"/>
                    <a:pt x="153" y="490"/>
                    <a:pt x="156" y="496"/>
                  </a:cubicBezTo>
                  <a:cubicBezTo>
                    <a:pt x="158" y="500"/>
                    <a:pt x="160" y="505"/>
                    <a:pt x="160" y="508"/>
                  </a:cubicBezTo>
                  <a:cubicBezTo>
                    <a:pt x="160" y="514"/>
                    <a:pt x="156" y="523"/>
                    <a:pt x="153" y="526"/>
                  </a:cubicBezTo>
                  <a:cubicBezTo>
                    <a:pt x="149" y="529"/>
                    <a:pt x="151" y="532"/>
                    <a:pt x="153" y="534"/>
                  </a:cubicBezTo>
                  <a:cubicBezTo>
                    <a:pt x="154" y="536"/>
                    <a:pt x="155" y="538"/>
                    <a:pt x="154" y="541"/>
                  </a:cubicBezTo>
                  <a:cubicBezTo>
                    <a:pt x="154" y="542"/>
                    <a:pt x="154" y="543"/>
                    <a:pt x="153" y="543"/>
                  </a:cubicBezTo>
                  <a:cubicBezTo>
                    <a:pt x="151" y="549"/>
                    <a:pt x="151" y="551"/>
                    <a:pt x="157" y="556"/>
                  </a:cubicBezTo>
                  <a:cubicBezTo>
                    <a:pt x="158" y="558"/>
                    <a:pt x="159" y="558"/>
                    <a:pt x="159" y="559"/>
                  </a:cubicBezTo>
                  <a:cubicBezTo>
                    <a:pt x="159" y="559"/>
                    <a:pt x="158" y="559"/>
                    <a:pt x="158" y="559"/>
                  </a:cubicBezTo>
                  <a:cubicBezTo>
                    <a:pt x="157" y="560"/>
                    <a:pt x="155" y="560"/>
                    <a:pt x="154" y="561"/>
                  </a:cubicBezTo>
                  <a:cubicBezTo>
                    <a:pt x="150" y="564"/>
                    <a:pt x="152" y="568"/>
                    <a:pt x="154" y="571"/>
                  </a:cubicBezTo>
                  <a:cubicBezTo>
                    <a:pt x="155" y="573"/>
                    <a:pt x="157" y="575"/>
                    <a:pt x="158" y="578"/>
                  </a:cubicBezTo>
                  <a:cubicBezTo>
                    <a:pt x="159" y="582"/>
                    <a:pt x="158" y="585"/>
                    <a:pt x="157" y="587"/>
                  </a:cubicBezTo>
                  <a:cubicBezTo>
                    <a:pt x="157" y="588"/>
                    <a:pt x="156" y="589"/>
                    <a:pt x="155" y="590"/>
                  </a:cubicBezTo>
                  <a:cubicBezTo>
                    <a:pt x="154" y="588"/>
                    <a:pt x="151" y="586"/>
                    <a:pt x="148" y="586"/>
                  </a:cubicBezTo>
                  <a:cubicBezTo>
                    <a:pt x="146" y="586"/>
                    <a:pt x="144" y="586"/>
                    <a:pt x="142" y="588"/>
                  </a:cubicBezTo>
                  <a:cubicBezTo>
                    <a:pt x="140" y="590"/>
                    <a:pt x="137" y="592"/>
                    <a:pt x="134" y="592"/>
                  </a:cubicBezTo>
                  <a:cubicBezTo>
                    <a:pt x="132" y="592"/>
                    <a:pt x="131" y="591"/>
                    <a:pt x="129" y="590"/>
                  </a:cubicBezTo>
                  <a:cubicBezTo>
                    <a:pt x="127" y="589"/>
                    <a:pt x="125" y="589"/>
                    <a:pt x="124" y="589"/>
                  </a:cubicBezTo>
                  <a:cubicBezTo>
                    <a:pt x="120" y="589"/>
                    <a:pt x="117" y="592"/>
                    <a:pt x="115" y="594"/>
                  </a:cubicBezTo>
                  <a:cubicBezTo>
                    <a:pt x="115" y="595"/>
                    <a:pt x="115" y="595"/>
                    <a:pt x="115" y="595"/>
                  </a:cubicBezTo>
                  <a:cubicBezTo>
                    <a:pt x="112" y="598"/>
                    <a:pt x="108" y="601"/>
                    <a:pt x="104" y="601"/>
                  </a:cubicBezTo>
                  <a:cubicBezTo>
                    <a:pt x="104" y="601"/>
                    <a:pt x="103" y="601"/>
                    <a:pt x="102" y="602"/>
                  </a:cubicBezTo>
                  <a:cubicBezTo>
                    <a:pt x="98" y="602"/>
                    <a:pt x="92" y="603"/>
                    <a:pt x="89" y="606"/>
                  </a:cubicBezTo>
                  <a:cubicBezTo>
                    <a:pt x="89" y="606"/>
                    <a:pt x="87" y="608"/>
                    <a:pt x="88" y="609"/>
                  </a:cubicBezTo>
                  <a:cubicBezTo>
                    <a:pt x="88" y="611"/>
                    <a:pt x="90" y="612"/>
                    <a:pt x="92" y="614"/>
                  </a:cubicBezTo>
                  <a:cubicBezTo>
                    <a:pt x="93" y="614"/>
                    <a:pt x="93" y="614"/>
                    <a:pt x="94" y="615"/>
                  </a:cubicBezTo>
                  <a:cubicBezTo>
                    <a:pt x="97" y="617"/>
                    <a:pt x="103" y="618"/>
                    <a:pt x="107" y="619"/>
                  </a:cubicBezTo>
                  <a:cubicBezTo>
                    <a:pt x="109" y="619"/>
                    <a:pt x="109" y="619"/>
                    <a:pt x="109" y="619"/>
                  </a:cubicBezTo>
                  <a:cubicBezTo>
                    <a:pt x="109" y="617"/>
                    <a:pt x="109" y="617"/>
                    <a:pt x="109" y="617"/>
                  </a:cubicBezTo>
                  <a:cubicBezTo>
                    <a:pt x="109" y="616"/>
                    <a:pt x="109" y="616"/>
                    <a:pt x="109" y="616"/>
                  </a:cubicBezTo>
                  <a:cubicBezTo>
                    <a:pt x="110" y="613"/>
                    <a:pt x="111" y="609"/>
                    <a:pt x="113" y="608"/>
                  </a:cubicBezTo>
                  <a:cubicBezTo>
                    <a:pt x="113" y="608"/>
                    <a:pt x="114" y="607"/>
                    <a:pt x="115" y="607"/>
                  </a:cubicBezTo>
                  <a:cubicBezTo>
                    <a:pt x="116" y="607"/>
                    <a:pt x="117" y="608"/>
                    <a:pt x="117" y="608"/>
                  </a:cubicBezTo>
                  <a:cubicBezTo>
                    <a:pt x="117" y="609"/>
                    <a:pt x="118" y="609"/>
                    <a:pt x="117" y="610"/>
                  </a:cubicBezTo>
                  <a:cubicBezTo>
                    <a:pt x="116" y="614"/>
                    <a:pt x="117" y="616"/>
                    <a:pt x="118" y="618"/>
                  </a:cubicBezTo>
                  <a:cubicBezTo>
                    <a:pt x="119" y="619"/>
                    <a:pt x="121" y="620"/>
                    <a:pt x="123" y="620"/>
                  </a:cubicBezTo>
                  <a:cubicBezTo>
                    <a:pt x="123" y="620"/>
                    <a:pt x="124" y="620"/>
                    <a:pt x="124" y="620"/>
                  </a:cubicBezTo>
                  <a:cubicBezTo>
                    <a:pt x="125" y="619"/>
                    <a:pt x="126" y="619"/>
                    <a:pt x="127" y="619"/>
                  </a:cubicBezTo>
                  <a:cubicBezTo>
                    <a:pt x="129" y="619"/>
                    <a:pt x="133" y="618"/>
                    <a:pt x="135" y="618"/>
                  </a:cubicBezTo>
                  <a:cubicBezTo>
                    <a:pt x="136" y="618"/>
                    <a:pt x="136" y="618"/>
                    <a:pt x="136" y="618"/>
                  </a:cubicBezTo>
                  <a:cubicBezTo>
                    <a:pt x="137" y="619"/>
                    <a:pt x="137" y="620"/>
                    <a:pt x="138" y="621"/>
                  </a:cubicBezTo>
                  <a:cubicBezTo>
                    <a:pt x="138" y="623"/>
                    <a:pt x="139" y="625"/>
                    <a:pt x="141" y="627"/>
                  </a:cubicBezTo>
                  <a:cubicBezTo>
                    <a:pt x="144" y="630"/>
                    <a:pt x="148" y="632"/>
                    <a:pt x="151" y="632"/>
                  </a:cubicBezTo>
                  <a:cubicBezTo>
                    <a:pt x="152" y="632"/>
                    <a:pt x="152" y="632"/>
                    <a:pt x="153" y="631"/>
                  </a:cubicBezTo>
                  <a:cubicBezTo>
                    <a:pt x="153" y="632"/>
                    <a:pt x="155" y="634"/>
                    <a:pt x="156" y="637"/>
                  </a:cubicBezTo>
                  <a:cubicBezTo>
                    <a:pt x="156" y="638"/>
                    <a:pt x="156" y="639"/>
                    <a:pt x="155" y="640"/>
                  </a:cubicBezTo>
                  <a:cubicBezTo>
                    <a:pt x="153" y="642"/>
                    <a:pt x="152" y="645"/>
                    <a:pt x="152" y="648"/>
                  </a:cubicBezTo>
                  <a:cubicBezTo>
                    <a:pt x="153" y="650"/>
                    <a:pt x="154" y="652"/>
                    <a:pt x="156" y="653"/>
                  </a:cubicBezTo>
                  <a:cubicBezTo>
                    <a:pt x="157" y="654"/>
                    <a:pt x="159" y="654"/>
                    <a:pt x="161" y="654"/>
                  </a:cubicBezTo>
                  <a:cubicBezTo>
                    <a:pt x="166" y="654"/>
                    <a:pt x="169" y="652"/>
                    <a:pt x="170" y="649"/>
                  </a:cubicBezTo>
                  <a:cubicBezTo>
                    <a:pt x="171" y="648"/>
                    <a:pt x="171" y="648"/>
                    <a:pt x="171" y="648"/>
                  </a:cubicBezTo>
                  <a:cubicBezTo>
                    <a:pt x="171" y="648"/>
                    <a:pt x="172" y="648"/>
                    <a:pt x="172" y="649"/>
                  </a:cubicBezTo>
                  <a:cubicBezTo>
                    <a:pt x="173" y="650"/>
                    <a:pt x="173" y="651"/>
                    <a:pt x="173" y="653"/>
                  </a:cubicBezTo>
                  <a:cubicBezTo>
                    <a:pt x="173" y="654"/>
                    <a:pt x="172" y="656"/>
                    <a:pt x="172" y="657"/>
                  </a:cubicBezTo>
                  <a:cubicBezTo>
                    <a:pt x="171" y="661"/>
                    <a:pt x="171" y="663"/>
                    <a:pt x="169" y="664"/>
                  </a:cubicBezTo>
                  <a:cubicBezTo>
                    <a:pt x="168" y="666"/>
                    <a:pt x="167" y="668"/>
                    <a:pt x="167" y="670"/>
                  </a:cubicBezTo>
                  <a:cubicBezTo>
                    <a:pt x="168" y="672"/>
                    <a:pt x="170" y="673"/>
                    <a:pt x="172" y="673"/>
                  </a:cubicBezTo>
                  <a:cubicBezTo>
                    <a:pt x="172" y="673"/>
                    <a:pt x="173" y="673"/>
                    <a:pt x="174" y="672"/>
                  </a:cubicBezTo>
                  <a:cubicBezTo>
                    <a:pt x="174" y="672"/>
                    <a:pt x="175" y="672"/>
                    <a:pt x="176" y="672"/>
                  </a:cubicBezTo>
                  <a:cubicBezTo>
                    <a:pt x="181" y="671"/>
                    <a:pt x="190" y="668"/>
                    <a:pt x="193" y="661"/>
                  </a:cubicBezTo>
                  <a:cubicBezTo>
                    <a:pt x="196" y="654"/>
                    <a:pt x="201" y="650"/>
                    <a:pt x="203" y="649"/>
                  </a:cubicBezTo>
                  <a:cubicBezTo>
                    <a:pt x="206" y="649"/>
                    <a:pt x="207" y="646"/>
                    <a:pt x="208" y="643"/>
                  </a:cubicBezTo>
                  <a:cubicBezTo>
                    <a:pt x="209" y="642"/>
                    <a:pt x="209" y="641"/>
                    <a:pt x="210" y="640"/>
                  </a:cubicBezTo>
                  <a:cubicBezTo>
                    <a:pt x="212" y="637"/>
                    <a:pt x="212" y="631"/>
                    <a:pt x="211" y="627"/>
                  </a:cubicBezTo>
                  <a:cubicBezTo>
                    <a:pt x="210" y="626"/>
                    <a:pt x="210" y="624"/>
                    <a:pt x="208" y="624"/>
                  </a:cubicBezTo>
                  <a:cubicBezTo>
                    <a:pt x="206" y="623"/>
                    <a:pt x="205" y="622"/>
                    <a:pt x="207" y="618"/>
                  </a:cubicBezTo>
                  <a:cubicBezTo>
                    <a:pt x="207" y="617"/>
                    <a:pt x="207" y="616"/>
                    <a:pt x="207" y="615"/>
                  </a:cubicBezTo>
                  <a:cubicBezTo>
                    <a:pt x="208" y="616"/>
                    <a:pt x="209" y="617"/>
                    <a:pt x="211" y="617"/>
                  </a:cubicBezTo>
                  <a:cubicBezTo>
                    <a:pt x="212" y="618"/>
                    <a:pt x="213" y="618"/>
                    <a:pt x="215" y="618"/>
                  </a:cubicBezTo>
                  <a:cubicBezTo>
                    <a:pt x="218" y="618"/>
                    <a:pt x="225" y="617"/>
                    <a:pt x="226" y="613"/>
                  </a:cubicBezTo>
                  <a:cubicBezTo>
                    <a:pt x="226" y="612"/>
                    <a:pt x="227" y="611"/>
                    <a:pt x="229" y="611"/>
                  </a:cubicBezTo>
                  <a:cubicBezTo>
                    <a:pt x="230" y="611"/>
                    <a:pt x="232" y="611"/>
                    <a:pt x="233" y="612"/>
                  </a:cubicBezTo>
                  <a:cubicBezTo>
                    <a:pt x="235" y="613"/>
                    <a:pt x="237" y="614"/>
                    <a:pt x="240" y="615"/>
                  </a:cubicBezTo>
                  <a:cubicBezTo>
                    <a:pt x="243" y="616"/>
                    <a:pt x="246" y="618"/>
                    <a:pt x="247" y="619"/>
                  </a:cubicBezTo>
                  <a:cubicBezTo>
                    <a:pt x="248" y="620"/>
                    <a:pt x="250" y="620"/>
                    <a:pt x="252" y="620"/>
                  </a:cubicBezTo>
                  <a:cubicBezTo>
                    <a:pt x="255" y="620"/>
                    <a:pt x="257" y="620"/>
                    <a:pt x="260" y="618"/>
                  </a:cubicBezTo>
                  <a:cubicBezTo>
                    <a:pt x="261" y="618"/>
                    <a:pt x="261" y="617"/>
                    <a:pt x="262" y="617"/>
                  </a:cubicBezTo>
                  <a:cubicBezTo>
                    <a:pt x="264" y="617"/>
                    <a:pt x="265" y="618"/>
                    <a:pt x="265" y="619"/>
                  </a:cubicBezTo>
                  <a:cubicBezTo>
                    <a:pt x="265" y="620"/>
                    <a:pt x="264" y="621"/>
                    <a:pt x="264" y="621"/>
                  </a:cubicBezTo>
                  <a:cubicBezTo>
                    <a:pt x="263" y="622"/>
                    <a:pt x="260" y="624"/>
                    <a:pt x="261" y="626"/>
                  </a:cubicBezTo>
                  <a:cubicBezTo>
                    <a:pt x="262" y="628"/>
                    <a:pt x="264" y="628"/>
                    <a:pt x="267" y="628"/>
                  </a:cubicBezTo>
                  <a:cubicBezTo>
                    <a:pt x="268" y="628"/>
                    <a:pt x="269" y="628"/>
                    <a:pt x="269" y="628"/>
                  </a:cubicBezTo>
                  <a:cubicBezTo>
                    <a:pt x="270" y="628"/>
                    <a:pt x="270" y="628"/>
                    <a:pt x="271" y="628"/>
                  </a:cubicBezTo>
                  <a:cubicBezTo>
                    <a:pt x="274" y="628"/>
                    <a:pt x="276" y="633"/>
                    <a:pt x="277" y="636"/>
                  </a:cubicBezTo>
                  <a:cubicBezTo>
                    <a:pt x="277" y="636"/>
                    <a:pt x="277" y="636"/>
                    <a:pt x="277" y="636"/>
                  </a:cubicBezTo>
                  <a:cubicBezTo>
                    <a:pt x="277" y="639"/>
                    <a:pt x="279" y="644"/>
                    <a:pt x="287" y="644"/>
                  </a:cubicBezTo>
                  <a:cubicBezTo>
                    <a:pt x="287" y="644"/>
                    <a:pt x="288" y="644"/>
                    <a:pt x="288" y="644"/>
                  </a:cubicBezTo>
                  <a:cubicBezTo>
                    <a:pt x="294" y="644"/>
                    <a:pt x="302" y="641"/>
                    <a:pt x="307" y="639"/>
                  </a:cubicBezTo>
                  <a:cubicBezTo>
                    <a:pt x="309" y="638"/>
                    <a:pt x="310" y="638"/>
                    <a:pt x="311" y="638"/>
                  </a:cubicBezTo>
                  <a:cubicBezTo>
                    <a:pt x="311" y="638"/>
                    <a:pt x="311" y="639"/>
                    <a:pt x="311" y="640"/>
                  </a:cubicBezTo>
                  <a:cubicBezTo>
                    <a:pt x="311" y="641"/>
                    <a:pt x="311" y="642"/>
                    <a:pt x="313" y="643"/>
                  </a:cubicBezTo>
                  <a:cubicBezTo>
                    <a:pt x="314" y="644"/>
                    <a:pt x="314" y="644"/>
                    <a:pt x="314" y="644"/>
                  </a:cubicBezTo>
                  <a:cubicBezTo>
                    <a:pt x="316" y="644"/>
                    <a:pt x="317" y="645"/>
                    <a:pt x="318" y="645"/>
                  </a:cubicBezTo>
                  <a:cubicBezTo>
                    <a:pt x="320" y="645"/>
                    <a:pt x="321" y="643"/>
                    <a:pt x="323" y="640"/>
                  </a:cubicBezTo>
                  <a:cubicBezTo>
                    <a:pt x="324" y="639"/>
                    <a:pt x="324" y="639"/>
                    <a:pt x="324" y="639"/>
                  </a:cubicBezTo>
                  <a:cubicBezTo>
                    <a:pt x="327" y="635"/>
                    <a:pt x="328" y="633"/>
                    <a:pt x="331" y="633"/>
                  </a:cubicBezTo>
                  <a:cubicBezTo>
                    <a:pt x="331" y="633"/>
                    <a:pt x="332" y="633"/>
                    <a:pt x="332" y="633"/>
                  </a:cubicBezTo>
                  <a:cubicBezTo>
                    <a:pt x="337" y="634"/>
                    <a:pt x="339" y="635"/>
                    <a:pt x="339" y="635"/>
                  </a:cubicBezTo>
                  <a:cubicBezTo>
                    <a:pt x="342" y="635"/>
                    <a:pt x="342" y="635"/>
                    <a:pt x="342" y="635"/>
                  </a:cubicBezTo>
                  <a:cubicBezTo>
                    <a:pt x="342" y="633"/>
                    <a:pt x="342" y="633"/>
                    <a:pt x="342" y="633"/>
                  </a:cubicBezTo>
                  <a:cubicBezTo>
                    <a:pt x="342" y="629"/>
                    <a:pt x="342" y="629"/>
                    <a:pt x="342" y="629"/>
                  </a:cubicBezTo>
                  <a:cubicBezTo>
                    <a:pt x="342" y="624"/>
                    <a:pt x="342" y="624"/>
                    <a:pt x="342" y="624"/>
                  </a:cubicBezTo>
                  <a:cubicBezTo>
                    <a:pt x="339" y="627"/>
                    <a:pt x="339" y="627"/>
                    <a:pt x="339" y="627"/>
                  </a:cubicBezTo>
                  <a:cubicBezTo>
                    <a:pt x="339" y="627"/>
                    <a:pt x="339" y="627"/>
                    <a:pt x="339" y="627"/>
                  </a:cubicBezTo>
                  <a:cubicBezTo>
                    <a:pt x="340" y="621"/>
                    <a:pt x="340" y="620"/>
                    <a:pt x="344" y="620"/>
                  </a:cubicBezTo>
                  <a:cubicBezTo>
                    <a:pt x="345" y="620"/>
                    <a:pt x="347" y="620"/>
                    <a:pt x="348" y="620"/>
                  </a:cubicBezTo>
                  <a:cubicBezTo>
                    <a:pt x="350" y="621"/>
                    <a:pt x="351" y="621"/>
                    <a:pt x="353" y="621"/>
                  </a:cubicBezTo>
                  <a:cubicBezTo>
                    <a:pt x="355" y="621"/>
                    <a:pt x="359" y="620"/>
                    <a:pt x="361" y="618"/>
                  </a:cubicBezTo>
                  <a:cubicBezTo>
                    <a:pt x="364" y="616"/>
                    <a:pt x="363" y="614"/>
                    <a:pt x="363" y="613"/>
                  </a:cubicBezTo>
                  <a:cubicBezTo>
                    <a:pt x="362" y="612"/>
                    <a:pt x="362" y="611"/>
                    <a:pt x="364" y="609"/>
                  </a:cubicBezTo>
                  <a:cubicBezTo>
                    <a:pt x="367" y="605"/>
                    <a:pt x="370" y="604"/>
                    <a:pt x="375" y="604"/>
                  </a:cubicBezTo>
                  <a:cubicBezTo>
                    <a:pt x="376" y="604"/>
                    <a:pt x="376" y="604"/>
                    <a:pt x="376" y="604"/>
                  </a:cubicBezTo>
                  <a:cubicBezTo>
                    <a:pt x="377" y="603"/>
                    <a:pt x="377" y="603"/>
                    <a:pt x="378" y="603"/>
                  </a:cubicBezTo>
                  <a:cubicBezTo>
                    <a:pt x="379" y="603"/>
                    <a:pt x="381" y="604"/>
                    <a:pt x="383" y="604"/>
                  </a:cubicBezTo>
                  <a:cubicBezTo>
                    <a:pt x="385" y="604"/>
                    <a:pt x="387" y="604"/>
                    <a:pt x="389" y="604"/>
                  </a:cubicBezTo>
                  <a:cubicBezTo>
                    <a:pt x="393" y="604"/>
                    <a:pt x="396" y="603"/>
                    <a:pt x="398" y="602"/>
                  </a:cubicBezTo>
                  <a:cubicBezTo>
                    <a:pt x="402" y="598"/>
                    <a:pt x="414" y="594"/>
                    <a:pt x="419" y="594"/>
                  </a:cubicBezTo>
                  <a:cubicBezTo>
                    <a:pt x="419" y="594"/>
                    <a:pt x="419" y="594"/>
                    <a:pt x="420" y="594"/>
                  </a:cubicBezTo>
                  <a:cubicBezTo>
                    <a:pt x="422" y="595"/>
                    <a:pt x="424" y="595"/>
                    <a:pt x="427" y="596"/>
                  </a:cubicBezTo>
                  <a:cubicBezTo>
                    <a:pt x="429" y="596"/>
                    <a:pt x="431" y="596"/>
                    <a:pt x="434" y="597"/>
                  </a:cubicBezTo>
                  <a:cubicBezTo>
                    <a:pt x="436" y="597"/>
                    <a:pt x="437" y="597"/>
                    <a:pt x="439" y="597"/>
                  </a:cubicBezTo>
                  <a:cubicBezTo>
                    <a:pt x="440" y="597"/>
                    <a:pt x="442" y="597"/>
                    <a:pt x="444" y="597"/>
                  </a:cubicBezTo>
                  <a:cubicBezTo>
                    <a:pt x="444" y="597"/>
                    <a:pt x="444" y="597"/>
                    <a:pt x="444" y="597"/>
                  </a:cubicBezTo>
                  <a:cubicBezTo>
                    <a:pt x="447" y="596"/>
                    <a:pt x="448" y="596"/>
                    <a:pt x="449" y="594"/>
                  </a:cubicBezTo>
                  <a:cubicBezTo>
                    <a:pt x="450" y="593"/>
                    <a:pt x="449" y="591"/>
                    <a:pt x="447" y="587"/>
                  </a:cubicBezTo>
                  <a:cubicBezTo>
                    <a:pt x="446" y="586"/>
                    <a:pt x="446" y="586"/>
                    <a:pt x="446" y="586"/>
                  </a:cubicBezTo>
                  <a:cubicBezTo>
                    <a:pt x="443" y="581"/>
                    <a:pt x="442" y="579"/>
                    <a:pt x="444" y="577"/>
                  </a:cubicBezTo>
                  <a:cubicBezTo>
                    <a:pt x="446" y="575"/>
                    <a:pt x="447" y="573"/>
                    <a:pt x="448" y="572"/>
                  </a:cubicBezTo>
                  <a:cubicBezTo>
                    <a:pt x="450" y="570"/>
                    <a:pt x="451" y="569"/>
                    <a:pt x="452" y="568"/>
                  </a:cubicBezTo>
                  <a:cubicBezTo>
                    <a:pt x="452" y="570"/>
                    <a:pt x="451" y="573"/>
                    <a:pt x="450" y="575"/>
                  </a:cubicBezTo>
                  <a:cubicBezTo>
                    <a:pt x="450" y="576"/>
                    <a:pt x="449" y="577"/>
                    <a:pt x="450" y="579"/>
                  </a:cubicBezTo>
                  <a:cubicBezTo>
                    <a:pt x="450" y="579"/>
                    <a:pt x="451" y="580"/>
                    <a:pt x="453" y="580"/>
                  </a:cubicBezTo>
                  <a:cubicBezTo>
                    <a:pt x="454" y="580"/>
                    <a:pt x="456" y="579"/>
                    <a:pt x="460" y="578"/>
                  </a:cubicBezTo>
                  <a:cubicBezTo>
                    <a:pt x="464" y="576"/>
                    <a:pt x="468" y="575"/>
                    <a:pt x="471" y="575"/>
                  </a:cubicBezTo>
                  <a:cubicBezTo>
                    <a:pt x="474" y="575"/>
                    <a:pt x="476" y="576"/>
                    <a:pt x="476" y="577"/>
                  </a:cubicBezTo>
                  <a:cubicBezTo>
                    <a:pt x="477" y="578"/>
                    <a:pt x="477" y="579"/>
                    <a:pt x="478" y="580"/>
                  </a:cubicBezTo>
                  <a:cubicBezTo>
                    <a:pt x="479" y="583"/>
                    <a:pt x="482" y="588"/>
                    <a:pt x="486" y="589"/>
                  </a:cubicBezTo>
                  <a:cubicBezTo>
                    <a:pt x="486" y="589"/>
                    <a:pt x="487" y="589"/>
                    <a:pt x="487" y="590"/>
                  </a:cubicBezTo>
                  <a:cubicBezTo>
                    <a:pt x="489" y="590"/>
                    <a:pt x="490" y="591"/>
                    <a:pt x="492" y="591"/>
                  </a:cubicBezTo>
                  <a:cubicBezTo>
                    <a:pt x="494" y="591"/>
                    <a:pt x="496" y="589"/>
                    <a:pt x="498" y="587"/>
                  </a:cubicBezTo>
                  <a:cubicBezTo>
                    <a:pt x="499" y="586"/>
                    <a:pt x="500" y="585"/>
                    <a:pt x="500" y="584"/>
                  </a:cubicBezTo>
                  <a:cubicBezTo>
                    <a:pt x="503" y="581"/>
                    <a:pt x="504" y="579"/>
                    <a:pt x="509" y="578"/>
                  </a:cubicBezTo>
                  <a:cubicBezTo>
                    <a:pt x="510" y="578"/>
                    <a:pt x="510" y="578"/>
                    <a:pt x="510" y="578"/>
                  </a:cubicBezTo>
                  <a:cubicBezTo>
                    <a:pt x="512" y="578"/>
                    <a:pt x="514" y="578"/>
                    <a:pt x="515" y="578"/>
                  </a:cubicBezTo>
                  <a:cubicBezTo>
                    <a:pt x="517" y="578"/>
                    <a:pt x="519" y="578"/>
                    <a:pt x="520" y="579"/>
                  </a:cubicBezTo>
                  <a:cubicBezTo>
                    <a:pt x="520" y="580"/>
                    <a:pt x="521" y="581"/>
                    <a:pt x="521" y="582"/>
                  </a:cubicBezTo>
                  <a:cubicBezTo>
                    <a:pt x="522" y="585"/>
                    <a:pt x="524" y="587"/>
                    <a:pt x="527" y="589"/>
                  </a:cubicBezTo>
                  <a:cubicBezTo>
                    <a:pt x="528" y="589"/>
                    <a:pt x="528" y="589"/>
                    <a:pt x="529" y="589"/>
                  </a:cubicBezTo>
                  <a:cubicBezTo>
                    <a:pt x="528" y="590"/>
                    <a:pt x="528" y="590"/>
                    <a:pt x="527" y="591"/>
                  </a:cubicBezTo>
                  <a:cubicBezTo>
                    <a:pt x="527" y="591"/>
                    <a:pt x="526" y="592"/>
                    <a:pt x="526" y="592"/>
                  </a:cubicBezTo>
                  <a:cubicBezTo>
                    <a:pt x="525" y="593"/>
                    <a:pt x="524" y="595"/>
                    <a:pt x="525" y="597"/>
                  </a:cubicBezTo>
                  <a:cubicBezTo>
                    <a:pt x="525" y="600"/>
                    <a:pt x="529" y="604"/>
                    <a:pt x="534" y="606"/>
                  </a:cubicBezTo>
                  <a:cubicBezTo>
                    <a:pt x="536" y="606"/>
                    <a:pt x="538" y="608"/>
                    <a:pt x="540" y="611"/>
                  </a:cubicBezTo>
                  <a:cubicBezTo>
                    <a:pt x="542" y="613"/>
                    <a:pt x="545" y="616"/>
                    <a:pt x="548" y="617"/>
                  </a:cubicBezTo>
                  <a:cubicBezTo>
                    <a:pt x="554" y="618"/>
                    <a:pt x="554" y="618"/>
                    <a:pt x="558" y="619"/>
                  </a:cubicBezTo>
                  <a:cubicBezTo>
                    <a:pt x="558" y="619"/>
                    <a:pt x="558" y="619"/>
                    <a:pt x="559" y="619"/>
                  </a:cubicBezTo>
                  <a:cubicBezTo>
                    <a:pt x="562" y="619"/>
                    <a:pt x="563" y="617"/>
                    <a:pt x="564" y="616"/>
                  </a:cubicBezTo>
                  <a:cubicBezTo>
                    <a:pt x="564" y="615"/>
                    <a:pt x="565" y="614"/>
                    <a:pt x="566" y="613"/>
                  </a:cubicBezTo>
                  <a:cubicBezTo>
                    <a:pt x="568" y="611"/>
                    <a:pt x="567" y="608"/>
                    <a:pt x="566" y="607"/>
                  </a:cubicBezTo>
                  <a:cubicBezTo>
                    <a:pt x="565" y="606"/>
                    <a:pt x="565" y="605"/>
                    <a:pt x="565" y="604"/>
                  </a:cubicBezTo>
                  <a:cubicBezTo>
                    <a:pt x="565" y="603"/>
                    <a:pt x="564" y="602"/>
                    <a:pt x="564" y="600"/>
                  </a:cubicBezTo>
                  <a:cubicBezTo>
                    <a:pt x="564" y="598"/>
                    <a:pt x="563" y="596"/>
                    <a:pt x="566" y="593"/>
                  </a:cubicBezTo>
                  <a:cubicBezTo>
                    <a:pt x="566" y="593"/>
                    <a:pt x="566" y="592"/>
                    <a:pt x="567" y="592"/>
                  </a:cubicBezTo>
                  <a:cubicBezTo>
                    <a:pt x="570" y="588"/>
                    <a:pt x="574" y="584"/>
                    <a:pt x="570" y="578"/>
                  </a:cubicBezTo>
                  <a:cubicBezTo>
                    <a:pt x="569" y="577"/>
                    <a:pt x="569" y="575"/>
                    <a:pt x="568" y="574"/>
                  </a:cubicBezTo>
                  <a:cubicBezTo>
                    <a:pt x="565" y="569"/>
                    <a:pt x="562" y="563"/>
                    <a:pt x="557" y="563"/>
                  </a:cubicBezTo>
                  <a:cubicBezTo>
                    <a:pt x="555" y="563"/>
                    <a:pt x="554" y="563"/>
                    <a:pt x="552" y="565"/>
                  </a:cubicBezTo>
                  <a:cubicBezTo>
                    <a:pt x="551" y="565"/>
                    <a:pt x="547" y="568"/>
                    <a:pt x="546" y="568"/>
                  </a:cubicBezTo>
                  <a:cubicBezTo>
                    <a:pt x="546" y="568"/>
                    <a:pt x="545" y="566"/>
                    <a:pt x="545" y="565"/>
                  </a:cubicBezTo>
                  <a:cubicBezTo>
                    <a:pt x="544" y="564"/>
                    <a:pt x="544" y="564"/>
                    <a:pt x="544" y="564"/>
                  </a:cubicBezTo>
                  <a:cubicBezTo>
                    <a:pt x="543" y="562"/>
                    <a:pt x="544" y="561"/>
                    <a:pt x="545" y="559"/>
                  </a:cubicBezTo>
                  <a:cubicBezTo>
                    <a:pt x="546" y="558"/>
                    <a:pt x="547" y="557"/>
                    <a:pt x="548" y="554"/>
                  </a:cubicBezTo>
                  <a:cubicBezTo>
                    <a:pt x="548" y="553"/>
                    <a:pt x="549" y="551"/>
                    <a:pt x="551" y="550"/>
                  </a:cubicBezTo>
                  <a:cubicBezTo>
                    <a:pt x="554" y="545"/>
                    <a:pt x="557" y="540"/>
                    <a:pt x="553" y="533"/>
                  </a:cubicBezTo>
                  <a:cubicBezTo>
                    <a:pt x="552" y="530"/>
                    <a:pt x="550" y="528"/>
                    <a:pt x="549" y="525"/>
                  </a:cubicBezTo>
                  <a:cubicBezTo>
                    <a:pt x="547" y="521"/>
                    <a:pt x="545" y="517"/>
                    <a:pt x="542" y="516"/>
                  </a:cubicBezTo>
                  <a:cubicBezTo>
                    <a:pt x="538" y="515"/>
                    <a:pt x="535" y="511"/>
                    <a:pt x="535" y="507"/>
                  </a:cubicBezTo>
                  <a:cubicBezTo>
                    <a:pt x="534" y="503"/>
                    <a:pt x="531" y="501"/>
                    <a:pt x="527" y="500"/>
                  </a:cubicBezTo>
                  <a:cubicBezTo>
                    <a:pt x="526" y="500"/>
                    <a:pt x="525" y="499"/>
                    <a:pt x="523" y="498"/>
                  </a:cubicBezTo>
                  <a:cubicBezTo>
                    <a:pt x="521" y="497"/>
                    <a:pt x="519" y="496"/>
                    <a:pt x="519" y="494"/>
                  </a:cubicBezTo>
                  <a:cubicBezTo>
                    <a:pt x="518" y="492"/>
                    <a:pt x="519" y="490"/>
                    <a:pt x="520" y="488"/>
                  </a:cubicBezTo>
                  <a:cubicBezTo>
                    <a:pt x="521" y="486"/>
                    <a:pt x="522" y="486"/>
                    <a:pt x="524" y="485"/>
                  </a:cubicBezTo>
                  <a:cubicBezTo>
                    <a:pt x="526" y="483"/>
                    <a:pt x="529" y="482"/>
                    <a:pt x="531" y="479"/>
                  </a:cubicBezTo>
                  <a:cubicBezTo>
                    <a:pt x="533" y="476"/>
                    <a:pt x="533" y="474"/>
                    <a:pt x="534" y="472"/>
                  </a:cubicBezTo>
                  <a:cubicBezTo>
                    <a:pt x="534" y="470"/>
                    <a:pt x="534" y="469"/>
                    <a:pt x="536" y="469"/>
                  </a:cubicBezTo>
                  <a:cubicBezTo>
                    <a:pt x="536" y="469"/>
                    <a:pt x="537" y="469"/>
                    <a:pt x="539" y="469"/>
                  </a:cubicBezTo>
                  <a:cubicBezTo>
                    <a:pt x="539" y="469"/>
                    <a:pt x="540" y="469"/>
                    <a:pt x="540" y="469"/>
                  </a:cubicBezTo>
                  <a:cubicBezTo>
                    <a:pt x="541" y="469"/>
                    <a:pt x="541" y="469"/>
                    <a:pt x="542" y="469"/>
                  </a:cubicBezTo>
                  <a:cubicBezTo>
                    <a:pt x="543" y="469"/>
                    <a:pt x="545" y="469"/>
                    <a:pt x="546" y="467"/>
                  </a:cubicBezTo>
                  <a:cubicBezTo>
                    <a:pt x="548" y="465"/>
                    <a:pt x="555" y="457"/>
                    <a:pt x="560" y="455"/>
                  </a:cubicBezTo>
                  <a:cubicBezTo>
                    <a:pt x="564" y="454"/>
                    <a:pt x="569" y="453"/>
                    <a:pt x="573" y="452"/>
                  </a:cubicBezTo>
                  <a:cubicBezTo>
                    <a:pt x="575" y="451"/>
                    <a:pt x="577" y="451"/>
                    <a:pt x="579" y="450"/>
                  </a:cubicBezTo>
                  <a:cubicBezTo>
                    <a:pt x="585" y="449"/>
                    <a:pt x="605" y="438"/>
                    <a:pt x="606" y="430"/>
                  </a:cubicBezTo>
                  <a:cubicBezTo>
                    <a:pt x="607" y="427"/>
                    <a:pt x="607" y="424"/>
                    <a:pt x="607" y="422"/>
                  </a:cubicBezTo>
                  <a:cubicBezTo>
                    <a:pt x="607" y="420"/>
                    <a:pt x="607" y="418"/>
                    <a:pt x="608" y="416"/>
                  </a:cubicBezTo>
                  <a:cubicBezTo>
                    <a:pt x="609" y="411"/>
                    <a:pt x="611" y="407"/>
                    <a:pt x="611" y="407"/>
                  </a:cubicBezTo>
                  <a:cubicBezTo>
                    <a:pt x="611" y="406"/>
                    <a:pt x="611" y="406"/>
                    <a:pt x="611" y="406"/>
                  </a:cubicBezTo>
                  <a:cubicBezTo>
                    <a:pt x="611" y="405"/>
                    <a:pt x="611" y="405"/>
                    <a:pt x="611" y="405"/>
                  </a:cubicBezTo>
                  <a:cubicBezTo>
                    <a:pt x="610" y="403"/>
                    <a:pt x="608" y="397"/>
                    <a:pt x="608" y="395"/>
                  </a:cubicBezTo>
                  <a:cubicBezTo>
                    <a:pt x="608" y="394"/>
                    <a:pt x="608" y="394"/>
                    <a:pt x="608" y="394"/>
                  </a:cubicBezTo>
                  <a:cubicBezTo>
                    <a:pt x="609" y="394"/>
                    <a:pt x="610" y="393"/>
                    <a:pt x="611" y="392"/>
                  </a:cubicBezTo>
                  <a:cubicBezTo>
                    <a:pt x="614" y="390"/>
                    <a:pt x="614" y="389"/>
                    <a:pt x="615" y="388"/>
                  </a:cubicBezTo>
                  <a:cubicBezTo>
                    <a:pt x="615" y="388"/>
                    <a:pt x="615" y="387"/>
                    <a:pt x="616" y="386"/>
                  </a:cubicBezTo>
                  <a:cubicBezTo>
                    <a:pt x="616" y="386"/>
                    <a:pt x="616" y="386"/>
                    <a:pt x="616" y="386"/>
                  </a:cubicBezTo>
                  <a:cubicBezTo>
                    <a:pt x="617" y="387"/>
                    <a:pt x="619" y="389"/>
                    <a:pt x="621" y="390"/>
                  </a:cubicBezTo>
                  <a:cubicBezTo>
                    <a:pt x="624" y="391"/>
                    <a:pt x="626" y="391"/>
                    <a:pt x="628" y="392"/>
                  </a:cubicBezTo>
                  <a:cubicBezTo>
                    <a:pt x="631" y="392"/>
                    <a:pt x="633" y="393"/>
                    <a:pt x="634" y="394"/>
                  </a:cubicBezTo>
                  <a:cubicBezTo>
                    <a:pt x="635" y="394"/>
                    <a:pt x="636" y="395"/>
                    <a:pt x="637" y="396"/>
                  </a:cubicBezTo>
                  <a:cubicBezTo>
                    <a:pt x="639" y="398"/>
                    <a:pt x="641" y="401"/>
                    <a:pt x="643" y="401"/>
                  </a:cubicBezTo>
                  <a:cubicBezTo>
                    <a:pt x="644" y="401"/>
                    <a:pt x="645" y="400"/>
                    <a:pt x="645" y="400"/>
                  </a:cubicBezTo>
                  <a:cubicBezTo>
                    <a:pt x="647" y="398"/>
                    <a:pt x="648" y="396"/>
                    <a:pt x="649" y="395"/>
                  </a:cubicBezTo>
                  <a:cubicBezTo>
                    <a:pt x="649" y="393"/>
                    <a:pt x="650" y="392"/>
                    <a:pt x="651" y="390"/>
                  </a:cubicBezTo>
                  <a:cubicBezTo>
                    <a:pt x="652" y="389"/>
                    <a:pt x="652" y="388"/>
                    <a:pt x="653" y="388"/>
                  </a:cubicBezTo>
                  <a:cubicBezTo>
                    <a:pt x="655" y="387"/>
                    <a:pt x="656" y="385"/>
                    <a:pt x="657" y="381"/>
                  </a:cubicBezTo>
                  <a:cubicBezTo>
                    <a:pt x="658" y="378"/>
                    <a:pt x="658" y="377"/>
                    <a:pt x="659" y="375"/>
                  </a:cubicBezTo>
                  <a:cubicBezTo>
                    <a:pt x="660" y="371"/>
                    <a:pt x="661" y="367"/>
                    <a:pt x="659" y="364"/>
                  </a:cubicBezTo>
                  <a:cubicBezTo>
                    <a:pt x="659" y="363"/>
                    <a:pt x="658" y="362"/>
                    <a:pt x="658" y="362"/>
                  </a:cubicBezTo>
                  <a:cubicBezTo>
                    <a:pt x="657" y="360"/>
                    <a:pt x="656" y="360"/>
                    <a:pt x="657" y="356"/>
                  </a:cubicBezTo>
                  <a:cubicBezTo>
                    <a:pt x="657" y="354"/>
                    <a:pt x="657" y="353"/>
                    <a:pt x="657" y="352"/>
                  </a:cubicBezTo>
                  <a:cubicBezTo>
                    <a:pt x="658" y="348"/>
                    <a:pt x="658" y="346"/>
                    <a:pt x="656" y="342"/>
                  </a:cubicBezTo>
                  <a:cubicBezTo>
                    <a:pt x="656" y="341"/>
                    <a:pt x="655" y="340"/>
                    <a:pt x="655" y="339"/>
                  </a:cubicBezTo>
                  <a:cubicBezTo>
                    <a:pt x="654" y="337"/>
                    <a:pt x="653" y="335"/>
                    <a:pt x="651" y="333"/>
                  </a:cubicBezTo>
                  <a:cubicBezTo>
                    <a:pt x="649" y="330"/>
                    <a:pt x="646" y="325"/>
                    <a:pt x="645" y="323"/>
                  </a:cubicBezTo>
                  <a:cubicBezTo>
                    <a:pt x="645" y="322"/>
                    <a:pt x="644" y="321"/>
                    <a:pt x="642" y="321"/>
                  </a:cubicBezTo>
                  <a:cubicBezTo>
                    <a:pt x="642" y="321"/>
                    <a:pt x="641" y="321"/>
                    <a:pt x="640" y="321"/>
                  </a:cubicBezTo>
                  <a:cubicBezTo>
                    <a:pt x="639" y="322"/>
                    <a:pt x="638" y="322"/>
                    <a:pt x="637" y="322"/>
                  </a:cubicBezTo>
                  <a:cubicBezTo>
                    <a:pt x="636" y="322"/>
                    <a:pt x="636" y="322"/>
                    <a:pt x="636" y="322"/>
                  </a:cubicBezTo>
                  <a:cubicBezTo>
                    <a:pt x="632" y="321"/>
                    <a:pt x="631" y="320"/>
                    <a:pt x="629" y="315"/>
                  </a:cubicBezTo>
                  <a:cubicBezTo>
                    <a:pt x="626" y="309"/>
                    <a:pt x="621" y="307"/>
                    <a:pt x="616" y="306"/>
                  </a:cubicBezTo>
                  <a:cubicBezTo>
                    <a:pt x="615" y="306"/>
                    <a:pt x="615" y="306"/>
                    <a:pt x="614" y="306"/>
                  </a:cubicBezTo>
                  <a:cubicBezTo>
                    <a:pt x="611" y="306"/>
                    <a:pt x="610" y="308"/>
                    <a:pt x="610" y="310"/>
                  </a:cubicBezTo>
                  <a:cubicBezTo>
                    <a:pt x="609" y="310"/>
                    <a:pt x="609" y="311"/>
                    <a:pt x="609" y="311"/>
                  </a:cubicBezTo>
                  <a:cubicBezTo>
                    <a:pt x="609" y="311"/>
                    <a:pt x="609" y="311"/>
                    <a:pt x="609" y="311"/>
                  </a:cubicBezTo>
                  <a:cubicBezTo>
                    <a:pt x="604" y="306"/>
                    <a:pt x="599" y="305"/>
                    <a:pt x="597" y="304"/>
                  </a:cubicBezTo>
                  <a:cubicBezTo>
                    <a:pt x="597" y="303"/>
                    <a:pt x="597" y="302"/>
                    <a:pt x="597" y="302"/>
                  </a:cubicBezTo>
                  <a:cubicBezTo>
                    <a:pt x="598" y="299"/>
                    <a:pt x="599" y="296"/>
                    <a:pt x="598" y="294"/>
                  </a:cubicBezTo>
                  <a:cubicBezTo>
                    <a:pt x="596" y="290"/>
                    <a:pt x="587" y="279"/>
                    <a:pt x="583" y="278"/>
                  </a:cubicBezTo>
                  <a:cubicBezTo>
                    <a:pt x="580" y="277"/>
                    <a:pt x="572" y="277"/>
                    <a:pt x="569" y="277"/>
                  </a:cubicBezTo>
                  <a:cubicBezTo>
                    <a:pt x="568" y="276"/>
                    <a:pt x="566" y="274"/>
                    <a:pt x="565" y="272"/>
                  </a:cubicBezTo>
                  <a:cubicBezTo>
                    <a:pt x="564" y="267"/>
                    <a:pt x="559" y="263"/>
                    <a:pt x="555" y="261"/>
                  </a:cubicBezTo>
                  <a:cubicBezTo>
                    <a:pt x="554" y="260"/>
                    <a:pt x="553" y="258"/>
                    <a:pt x="552" y="257"/>
                  </a:cubicBezTo>
                  <a:cubicBezTo>
                    <a:pt x="552" y="255"/>
                    <a:pt x="551" y="254"/>
                    <a:pt x="550" y="253"/>
                  </a:cubicBezTo>
                  <a:cubicBezTo>
                    <a:pt x="548" y="249"/>
                    <a:pt x="545" y="246"/>
                    <a:pt x="542" y="243"/>
                  </a:cubicBezTo>
                  <a:cubicBezTo>
                    <a:pt x="541" y="242"/>
                    <a:pt x="541" y="242"/>
                    <a:pt x="541" y="242"/>
                  </a:cubicBezTo>
                  <a:cubicBezTo>
                    <a:pt x="538" y="239"/>
                    <a:pt x="532" y="233"/>
                    <a:pt x="525" y="233"/>
                  </a:cubicBezTo>
                  <a:cubicBezTo>
                    <a:pt x="523" y="233"/>
                    <a:pt x="522" y="233"/>
                    <a:pt x="521" y="233"/>
                  </a:cubicBezTo>
                  <a:cubicBezTo>
                    <a:pt x="520" y="234"/>
                    <a:pt x="520" y="234"/>
                    <a:pt x="520" y="234"/>
                  </a:cubicBezTo>
                  <a:cubicBezTo>
                    <a:pt x="517" y="235"/>
                    <a:pt x="514" y="235"/>
                    <a:pt x="512" y="235"/>
                  </a:cubicBezTo>
                  <a:cubicBezTo>
                    <a:pt x="511" y="235"/>
                    <a:pt x="510" y="235"/>
                    <a:pt x="509" y="233"/>
                  </a:cubicBezTo>
                  <a:cubicBezTo>
                    <a:pt x="506" y="226"/>
                    <a:pt x="499" y="219"/>
                    <a:pt x="492" y="219"/>
                  </a:cubicBezTo>
                  <a:cubicBezTo>
                    <a:pt x="492" y="219"/>
                    <a:pt x="492" y="219"/>
                    <a:pt x="492" y="218"/>
                  </a:cubicBezTo>
                  <a:cubicBezTo>
                    <a:pt x="490" y="217"/>
                    <a:pt x="490" y="212"/>
                    <a:pt x="490" y="209"/>
                  </a:cubicBezTo>
                  <a:cubicBezTo>
                    <a:pt x="490" y="207"/>
                    <a:pt x="490" y="206"/>
                    <a:pt x="490" y="204"/>
                  </a:cubicBezTo>
                  <a:cubicBezTo>
                    <a:pt x="489" y="200"/>
                    <a:pt x="485" y="198"/>
                    <a:pt x="483" y="198"/>
                  </a:cubicBezTo>
                  <a:cubicBezTo>
                    <a:pt x="482" y="194"/>
                    <a:pt x="479" y="183"/>
                    <a:pt x="477" y="181"/>
                  </a:cubicBezTo>
                  <a:cubicBezTo>
                    <a:pt x="476" y="180"/>
                    <a:pt x="475" y="179"/>
                    <a:pt x="474" y="179"/>
                  </a:cubicBezTo>
                  <a:cubicBezTo>
                    <a:pt x="472" y="178"/>
                    <a:pt x="472" y="178"/>
                    <a:pt x="472" y="177"/>
                  </a:cubicBezTo>
                  <a:cubicBezTo>
                    <a:pt x="473" y="174"/>
                    <a:pt x="474" y="167"/>
                    <a:pt x="469" y="166"/>
                  </a:cubicBezTo>
                  <a:cubicBezTo>
                    <a:pt x="465" y="165"/>
                    <a:pt x="461" y="163"/>
                    <a:pt x="459" y="161"/>
                  </a:cubicBezTo>
                  <a:cubicBezTo>
                    <a:pt x="457" y="158"/>
                    <a:pt x="456" y="157"/>
                    <a:pt x="458" y="155"/>
                  </a:cubicBezTo>
                  <a:cubicBezTo>
                    <a:pt x="461" y="152"/>
                    <a:pt x="465" y="149"/>
                    <a:pt x="465" y="149"/>
                  </a:cubicBezTo>
                  <a:cubicBezTo>
                    <a:pt x="472" y="146"/>
                    <a:pt x="472" y="146"/>
                    <a:pt x="472" y="146"/>
                  </a:cubicBezTo>
                  <a:cubicBezTo>
                    <a:pt x="465" y="146"/>
                    <a:pt x="465" y="146"/>
                    <a:pt x="465" y="146"/>
                  </a:cubicBezTo>
                  <a:cubicBezTo>
                    <a:pt x="465" y="146"/>
                    <a:pt x="464" y="146"/>
                    <a:pt x="464" y="145"/>
                  </a:cubicBezTo>
                  <a:cubicBezTo>
                    <a:pt x="464" y="145"/>
                    <a:pt x="464" y="144"/>
                    <a:pt x="464" y="143"/>
                  </a:cubicBezTo>
                  <a:cubicBezTo>
                    <a:pt x="464" y="142"/>
                    <a:pt x="464" y="142"/>
                    <a:pt x="464" y="142"/>
                  </a:cubicBezTo>
                  <a:cubicBezTo>
                    <a:pt x="466" y="137"/>
                    <a:pt x="467" y="135"/>
                    <a:pt x="470" y="131"/>
                  </a:cubicBezTo>
                  <a:cubicBezTo>
                    <a:pt x="472" y="129"/>
                    <a:pt x="474" y="126"/>
                    <a:pt x="473" y="123"/>
                  </a:cubicBezTo>
                  <a:cubicBezTo>
                    <a:pt x="473" y="121"/>
                    <a:pt x="471" y="120"/>
                    <a:pt x="469" y="119"/>
                  </a:cubicBezTo>
                  <a:cubicBezTo>
                    <a:pt x="464" y="117"/>
                    <a:pt x="464" y="116"/>
                    <a:pt x="464" y="116"/>
                  </a:cubicBezTo>
                  <a:cubicBezTo>
                    <a:pt x="464" y="116"/>
                    <a:pt x="464" y="115"/>
                    <a:pt x="464" y="115"/>
                  </a:cubicBezTo>
                  <a:cubicBezTo>
                    <a:pt x="466" y="113"/>
                    <a:pt x="466" y="112"/>
                    <a:pt x="466" y="110"/>
                  </a:cubicBezTo>
                  <a:cubicBezTo>
                    <a:pt x="465" y="107"/>
                    <a:pt x="461" y="105"/>
                    <a:pt x="457" y="105"/>
                  </a:cubicBezTo>
                  <a:cubicBezTo>
                    <a:pt x="454" y="104"/>
                    <a:pt x="453" y="103"/>
                    <a:pt x="450" y="101"/>
                  </a:cubicBezTo>
                  <a:cubicBezTo>
                    <a:pt x="449" y="100"/>
                    <a:pt x="448" y="100"/>
                    <a:pt x="447" y="99"/>
                  </a:cubicBezTo>
                  <a:cubicBezTo>
                    <a:pt x="445" y="97"/>
                    <a:pt x="442" y="96"/>
                    <a:pt x="441" y="95"/>
                  </a:cubicBezTo>
                  <a:cubicBezTo>
                    <a:pt x="438" y="94"/>
                    <a:pt x="436" y="93"/>
                    <a:pt x="435" y="90"/>
                  </a:cubicBezTo>
                  <a:cubicBezTo>
                    <a:pt x="433" y="86"/>
                    <a:pt x="431" y="85"/>
                    <a:pt x="428" y="84"/>
                  </a:cubicBezTo>
                  <a:cubicBezTo>
                    <a:pt x="427" y="84"/>
                    <a:pt x="427" y="83"/>
                    <a:pt x="426" y="83"/>
                  </a:cubicBezTo>
                  <a:cubicBezTo>
                    <a:pt x="425" y="82"/>
                    <a:pt x="425" y="81"/>
                    <a:pt x="425" y="80"/>
                  </a:cubicBezTo>
                  <a:cubicBezTo>
                    <a:pt x="425" y="78"/>
                    <a:pt x="425" y="76"/>
                    <a:pt x="426" y="75"/>
                  </a:cubicBezTo>
                  <a:cubicBezTo>
                    <a:pt x="428" y="73"/>
                    <a:pt x="429" y="70"/>
                    <a:pt x="428" y="67"/>
                  </a:cubicBezTo>
                  <a:cubicBezTo>
                    <a:pt x="427" y="65"/>
                    <a:pt x="425" y="63"/>
                    <a:pt x="423" y="63"/>
                  </a:cubicBezTo>
                  <a:cubicBezTo>
                    <a:pt x="421" y="62"/>
                    <a:pt x="420" y="62"/>
                    <a:pt x="419" y="61"/>
                  </a:cubicBezTo>
                  <a:cubicBezTo>
                    <a:pt x="418" y="60"/>
                    <a:pt x="416" y="59"/>
                    <a:pt x="414" y="59"/>
                  </a:cubicBezTo>
                  <a:cubicBezTo>
                    <a:pt x="413" y="58"/>
                    <a:pt x="412" y="57"/>
                    <a:pt x="412" y="56"/>
                  </a:cubicBezTo>
                  <a:cubicBezTo>
                    <a:pt x="412" y="55"/>
                    <a:pt x="413" y="54"/>
                    <a:pt x="414" y="54"/>
                  </a:cubicBezTo>
                  <a:cubicBezTo>
                    <a:pt x="415" y="53"/>
                    <a:pt x="416" y="52"/>
                    <a:pt x="416" y="51"/>
                  </a:cubicBezTo>
                  <a:cubicBezTo>
                    <a:pt x="417" y="48"/>
                    <a:pt x="416" y="44"/>
                    <a:pt x="415" y="42"/>
                  </a:cubicBezTo>
                  <a:cubicBezTo>
                    <a:pt x="415" y="42"/>
                    <a:pt x="415" y="42"/>
                    <a:pt x="415" y="42"/>
                  </a:cubicBezTo>
                  <a:cubicBezTo>
                    <a:pt x="414" y="42"/>
                    <a:pt x="414" y="42"/>
                    <a:pt x="414" y="42"/>
                  </a:cubicBezTo>
                  <a:cubicBezTo>
                    <a:pt x="406" y="38"/>
                    <a:pt x="405" y="38"/>
                    <a:pt x="404" y="38"/>
                  </a:cubicBezTo>
                  <a:cubicBezTo>
                    <a:pt x="402" y="38"/>
                    <a:pt x="398" y="36"/>
                    <a:pt x="395" y="35"/>
                  </a:cubicBezTo>
                  <a:cubicBezTo>
                    <a:pt x="394" y="35"/>
                    <a:pt x="393" y="31"/>
                    <a:pt x="393" y="29"/>
                  </a:cubicBezTo>
                  <a:cubicBezTo>
                    <a:pt x="393" y="27"/>
                    <a:pt x="392" y="25"/>
                    <a:pt x="392" y="24"/>
                  </a:cubicBezTo>
                  <a:cubicBezTo>
                    <a:pt x="391" y="22"/>
                    <a:pt x="389" y="21"/>
                    <a:pt x="387" y="21"/>
                  </a:cubicBezTo>
                  <a:cubicBezTo>
                    <a:pt x="387" y="21"/>
                    <a:pt x="386" y="21"/>
                    <a:pt x="386" y="21"/>
                  </a:cubicBezTo>
                  <a:cubicBezTo>
                    <a:pt x="386" y="21"/>
                    <a:pt x="386" y="21"/>
                    <a:pt x="386" y="21"/>
                  </a:cubicBezTo>
                  <a:cubicBezTo>
                    <a:pt x="386" y="22"/>
                    <a:pt x="386" y="22"/>
                    <a:pt x="386" y="22"/>
                  </a:cubicBezTo>
                  <a:cubicBezTo>
                    <a:pt x="384" y="22"/>
                    <a:pt x="382" y="22"/>
                    <a:pt x="381" y="23"/>
                  </a:cubicBezTo>
                  <a:cubicBezTo>
                    <a:pt x="378" y="25"/>
                    <a:pt x="377" y="25"/>
                    <a:pt x="372" y="25"/>
                  </a:cubicBezTo>
                  <a:cubicBezTo>
                    <a:pt x="371" y="25"/>
                    <a:pt x="371" y="25"/>
                    <a:pt x="370" y="25"/>
                  </a:cubicBezTo>
                  <a:cubicBezTo>
                    <a:pt x="370" y="23"/>
                    <a:pt x="368" y="23"/>
                    <a:pt x="366" y="23"/>
                  </a:cubicBezTo>
                  <a:cubicBezTo>
                    <a:pt x="362" y="23"/>
                    <a:pt x="355" y="26"/>
                    <a:pt x="350" y="28"/>
                  </a:cubicBezTo>
                  <a:cubicBezTo>
                    <a:pt x="350" y="28"/>
                    <a:pt x="349" y="29"/>
                    <a:pt x="349" y="29"/>
                  </a:cubicBezTo>
                  <a:cubicBezTo>
                    <a:pt x="348" y="29"/>
                    <a:pt x="348" y="28"/>
                    <a:pt x="347" y="27"/>
                  </a:cubicBezTo>
                  <a:cubicBezTo>
                    <a:pt x="346" y="27"/>
                    <a:pt x="345" y="26"/>
                    <a:pt x="344" y="25"/>
                  </a:cubicBezTo>
                  <a:cubicBezTo>
                    <a:pt x="344" y="25"/>
                    <a:pt x="343" y="25"/>
                    <a:pt x="342" y="25"/>
                  </a:cubicBezTo>
                  <a:cubicBezTo>
                    <a:pt x="340" y="25"/>
                    <a:pt x="339" y="26"/>
                    <a:pt x="338" y="28"/>
                  </a:cubicBezTo>
                  <a:cubicBezTo>
                    <a:pt x="337" y="29"/>
                    <a:pt x="336" y="30"/>
                    <a:pt x="335" y="31"/>
                  </a:cubicBezTo>
                  <a:cubicBezTo>
                    <a:pt x="335" y="31"/>
                    <a:pt x="335" y="31"/>
                    <a:pt x="334" y="31"/>
                  </a:cubicBezTo>
                  <a:cubicBezTo>
                    <a:pt x="334" y="31"/>
                    <a:pt x="332" y="29"/>
                    <a:pt x="331" y="27"/>
                  </a:cubicBezTo>
                  <a:cubicBezTo>
                    <a:pt x="331" y="24"/>
                    <a:pt x="330" y="21"/>
                    <a:pt x="325" y="20"/>
                  </a:cubicBezTo>
                  <a:cubicBezTo>
                    <a:pt x="324" y="19"/>
                    <a:pt x="323" y="19"/>
                    <a:pt x="323" y="18"/>
                  </a:cubicBezTo>
                  <a:cubicBezTo>
                    <a:pt x="322" y="16"/>
                    <a:pt x="322" y="14"/>
                    <a:pt x="322" y="14"/>
                  </a:cubicBezTo>
                  <a:cubicBezTo>
                    <a:pt x="323" y="12"/>
                    <a:pt x="323" y="7"/>
                    <a:pt x="321" y="5"/>
                  </a:cubicBezTo>
                  <a:cubicBezTo>
                    <a:pt x="320" y="3"/>
                    <a:pt x="319" y="3"/>
                    <a:pt x="318" y="3"/>
                  </a:cubicBezTo>
                  <a:cubicBezTo>
                    <a:pt x="317" y="3"/>
                    <a:pt x="316" y="3"/>
                    <a:pt x="316" y="3"/>
                  </a:cubicBezTo>
                  <a:cubicBezTo>
                    <a:pt x="315" y="3"/>
                    <a:pt x="314" y="3"/>
                    <a:pt x="314" y="3"/>
                  </a:cubicBezTo>
                  <a:cubicBezTo>
                    <a:pt x="312" y="3"/>
                    <a:pt x="309" y="3"/>
                    <a:pt x="308" y="6"/>
                  </a:cubicBezTo>
                  <a:cubicBezTo>
                    <a:pt x="308" y="7"/>
                    <a:pt x="306" y="8"/>
                    <a:pt x="303" y="10"/>
                  </a:cubicBezTo>
                  <a:cubicBezTo>
                    <a:pt x="299" y="12"/>
                    <a:pt x="296" y="14"/>
                    <a:pt x="296" y="14"/>
                  </a:cubicBezTo>
                  <a:cubicBezTo>
                    <a:pt x="295" y="15"/>
                    <a:pt x="295" y="15"/>
                    <a:pt x="295" y="15"/>
                  </a:cubicBezTo>
                  <a:cubicBezTo>
                    <a:pt x="296" y="16"/>
                    <a:pt x="296" y="16"/>
                    <a:pt x="296" y="16"/>
                  </a:cubicBezTo>
                  <a:cubicBezTo>
                    <a:pt x="296" y="16"/>
                    <a:pt x="296" y="25"/>
                    <a:pt x="299" y="30"/>
                  </a:cubicBezTo>
                  <a:cubicBezTo>
                    <a:pt x="301" y="33"/>
                    <a:pt x="301" y="36"/>
                    <a:pt x="300" y="40"/>
                  </a:cubicBezTo>
                  <a:cubicBezTo>
                    <a:pt x="300" y="43"/>
                    <a:pt x="300" y="45"/>
                    <a:pt x="300" y="49"/>
                  </a:cubicBezTo>
                  <a:cubicBezTo>
                    <a:pt x="301" y="52"/>
                    <a:pt x="300" y="53"/>
                    <a:pt x="300" y="54"/>
                  </a:cubicBezTo>
                  <a:cubicBezTo>
                    <a:pt x="300" y="54"/>
                    <a:pt x="300" y="54"/>
                    <a:pt x="299" y="54"/>
                  </a:cubicBezTo>
                  <a:cubicBezTo>
                    <a:pt x="299" y="54"/>
                    <a:pt x="299" y="54"/>
                    <a:pt x="298" y="54"/>
                  </a:cubicBezTo>
                  <a:cubicBezTo>
                    <a:pt x="298" y="54"/>
                    <a:pt x="298" y="54"/>
                    <a:pt x="297" y="54"/>
                  </a:cubicBezTo>
                  <a:cubicBezTo>
                    <a:pt x="297" y="54"/>
                    <a:pt x="297" y="54"/>
                    <a:pt x="296" y="53"/>
                  </a:cubicBezTo>
                  <a:cubicBezTo>
                    <a:pt x="296" y="53"/>
                    <a:pt x="295" y="52"/>
                    <a:pt x="294" y="52"/>
                  </a:cubicBezTo>
                  <a:cubicBezTo>
                    <a:pt x="293" y="52"/>
                    <a:pt x="292" y="53"/>
                    <a:pt x="291" y="54"/>
                  </a:cubicBezTo>
                  <a:cubicBezTo>
                    <a:pt x="291" y="54"/>
                    <a:pt x="291" y="54"/>
                    <a:pt x="291" y="54"/>
                  </a:cubicBezTo>
                  <a:cubicBezTo>
                    <a:pt x="290" y="54"/>
                    <a:pt x="289" y="54"/>
                    <a:pt x="287" y="51"/>
                  </a:cubicBezTo>
                  <a:cubicBezTo>
                    <a:pt x="286" y="50"/>
                    <a:pt x="287" y="48"/>
                    <a:pt x="287" y="48"/>
                  </a:cubicBezTo>
                  <a:cubicBezTo>
                    <a:pt x="287" y="48"/>
                    <a:pt x="287" y="48"/>
                    <a:pt x="287" y="48"/>
                  </a:cubicBezTo>
                  <a:cubicBezTo>
                    <a:pt x="287" y="48"/>
                    <a:pt x="287" y="48"/>
                    <a:pt x="287" y="48"/>
                  </a:cubicBezTo>
                  <a:cubicBezTo>
                    <a:pt x="287" y="47"/>
                    <a:pt x="288" y="41"/>
                    <a:pt x="285" y="38"/>
                  </a:cubicBezTo>
                  <a:cubicBezTo>
                    <a:pt x="284" y="37"/>
                    <a:pt x="282" y="36"/>
                    <a:pt x="280" y="36"/>
                  </a:cubicBezTo>
                  <a:cubicBezTo>
                    <a:pt x="279" y="36"/>
                    <a:pt x="278" y="36"/>
                    <a:pt x="278" y="36"/>
                  </a:cubicBezTo>
                  <a:cubicBezTo>
                    <a:pt x="278" y="36"/>
                    <a:pt x="278" y="36"/>
                    <a:pt x="278" y="36"/>
                  </a:cubicBezTo>
                  <a:cubicBezTo>
                    <a:pt x="278" y="37"/>
                    <a:pt x="278" y="37"/>
                    <a:pt x="278" y="37"/>
                  </a:cubicBezTo>
                  <a:cubicBezTo>
                    <a:pt x="276" y="37"/>
                    <a:pt x="274" y="39"/>
                    <a:pt x="272" y="39"/>
                  </a:cubicBezTo>
                  <a:cubicBezTo>
                    <a:pt x="272" y="39"/>
                    <a:pt x="272" y="39"/>
                    <a:pt x="272" y="39"/>
                  </a:cubicBezTo>
                  <a:cubicBezTo>
                    <a:pt x="269" y="37"/>
                    <a:pt x="267" y="36"/>
                    <a:pt x="266" y="36"/>
                  </a:cubicBezTo>
                  <a:cubicBezTo>
                    <a:pt x="265" y="36"/>
                    <a:pt x="265" y="36"/>
                    <a:pt x="264" y="37"/>
                  </a:cubicBezTo>
                  <a:cubicBezTo>
                    <a:pt x="264" y="37"/>
                    <a:pt x="264" y="37"/>
                    <a:pt x="264" y="37"/>
                  </a:cubicBezTo>
                  <a:cubicBezTo>
                    <a:pt x="264" y="37"/>
                    <a:pt x="263" y="37"/>
                    <a:pt x="263" y="36"/>
                  </a:cubicBezTo>
                  <a:cubicBezTo>
                    <a:pt x="261" y="32"/>
                    <a:pt x="254" y="31"/>
                    <a:pt x="252" y="31"/>
                  </a:cubicBezTo>
                  <a:cubicBezTo>
                    <a:pt x="251" y="31"/>
                    <a:pt x="251" y="31"/>
                    <a:pt x="250" y="31"/>
                  </a:cubicBezTo>
                  <a:cubicBezTo>
                    <a:pt x="249" y="31"/>
                    <a:pt x="248" y="31"/>
                    <a:pt x="247" y="31"/>
                  </a:cubicBezTo>
                  <a:cubicBezTo>
                    <a:pt x="245" y="31"/>
                    <a:pt x="244" y="31"/>
                    <a:pt x="242" y="31"/>
                  </a:cubicBezTo>
                  <a:cubicBezTo>
                    <a:pt x="238" y="33"/>
                    <a:pt x="237" y="34"/>
                    <a:pt x="234" y="36"/>
                  </a:cubicBezTo>
                  <a:cubicBezTo>
                    <a:pt x="232" y="37"/>
                    <a:pt x="232" y="37"/>
                    <a:pt x="232" y="37"/>
                  </a:cubicBezTo>
                  <a:cubicBezTo>
                    <a:pt x="227" y="41"/>
                    <a:pt x="228" y="45"/>
                    <a:pt x="229" y="48"/>
                  </a:cubicBezTo>
                  <a:cubicBezTo>
                    <a:pt x="229" y="49"/>
                    <a:pt x="229" y="49"/>
                    <a:pt x="229" y="49"/>
                  </a:cubicBezTo>
                  <a:cubicBezTo>
                    <a:pt x="231" y="53"/>
                    <a:pt x="234" y="54"/>
                    <a:pt x="238" y="56"/>
                  </a:cubicBezTo>
                  <a:cubicBezTo>
                    <a:pt x="240" y="56"/>
                    <a:pt x="241" y="57"/>
                    <a:pt x="243" y="58"/>
                  </a:cubicBezTo>
                  <a:cubicBezTo>
                    <a:pt x="244" y="58"/>
                    <a:pt x="245" y="59"/>
                    <a:pt x="244" y="61"/>
                  </a:cubicBezTo>
                  <a:cubicBezTo>
                    <a:pt x="244" y="62"/>
                    <a:pt x="243" y="62"/>
                    <a:pt x="243" y="62"/>
                  </a:cubicBezTo>
                  <a:cubicBezTo>
                    <a:pt x="242" y="62"/>
                    <a:pt x="242" y="62"/>
                    <a:pt x="242" y="62"/>
                  </a:cubicBezTo>
                  <a:cubicBezTo>
                    <a:pt x="241" y="62"/>
                    <a:pt x="241" y="61"/>
                    <a:pt x="240" y="61"/>
                  </a:cubicBezTo>
                  <a:cubicBezTo>
                    <a:pt x="239" y="61"/>
                    <a:pt x="238" y="62"/>
                    <a:pt x="237" y="63"/>
                  </a:cubicBezTo>
                  <a:cubicBezTo>
                    <a:pt x="237" y="64"/>
                    <a:pt x="236" y="64"/>
                    <a:pt x="236" y="64"/>
                  </a:cubicBezTo>
                  <a:cubicBezTo>
                    <a:pt x="234" y="64"/>
                    <a:pt x="232" y="63"/>
                    <a:pt x="231" y="62"/>
                  </a:cubicBezTo>
                  <a:cubicBezTo>
                    <a:pt x="228" y="60"/>
                    <a:pt x="228" y="60"/>
                    <a:pt x="228" y="60"/>
                  </a:cubicBezTo>
                  <a:cubicBezTo>
                    <a:pt x="229" y="64"/>
                    <a:pt x="229" y="64"/>
                    <a:pt x="229" y="64"/>
                  </a:cubicBezTo>
                  <a:cubicBezTo>
                    <a:pt x="229" y="66"/>
                    <a:pt x="229" y="67"/>
                    <a:pt x="229" y="67"/>
                  </a:cubicBezTo>
                  <a:cubicBezTo>
                    <a:pt x="228" y="67"/>
                    <a:pt x="228" y="67"/>
                    <a:pt x="227" y="67"/>
                  </a:cubicBezTo>
                  <a:cubicBezTo>
                    <a:pt x="227" y="67"/>
                    <a:pt x="226" y="67"/>
                    <a:pt x="226" y="67"/>
                  </a:cubicBezTo>
                  <a:cubicBezTo>
                    <a:pt x="225" y="67"/>
                    <a:pt x="225" y="67"/>
                    <a:pt x="225" y="67"/>
                  </a:cubicBezTo>
                  <a:cubicBezTo>
                    <a:pt x="225" y="67"/>
                    <a:pt x="225" y="67"/>
                    <a:pt x="225" y="67"/>
                  </a:cubicBezTo>
                  <a:cubicBezTo>
                    <a:pt x="225" y="67"/>
                    <a:pt x="221" y="66"/>
                    <a:pt x="217" y="65"/>
                  </a:cubicBezTo>
                  <a:cubicBezTo>
                    <a:pt x="215" y="64"/>
                    <a:pt x="215" y="61"/>
                    <a:pt x="216" y="57"/>
                  </a:cubicBezTo>
                  <a:cubicBezTo>
                    <a:pt x="216" y="54"/>
                    <a:pt x="215" y="52"/>
                    <a:pt x="215" y="50"/>
                  </a:cubicBezTo>
                  <a:cubicBezTo>
                    <a:pt x="214" y="49"/>
                    <a:pt x="214" y="48"/>
                    <a:pt x="214" y="46"/>
                  </a:cubicBezTo>
                  <a:cubicBezTo>
                    <a:pt x="214" y="42"/>
                    <a:pt x="210" y="40"/>
                    <a:pt x="208" y="40"/>
                  </a:cubicBezTo>
                  <a:cubicBezTo>
                    <a:pt x="208" y="40"/>
                    <a:pt x="208" y="40"/>
                    <a:pt x="208" y="40"/>
                  </a:cubicBezTo>
                  <a:cubicBezTo>
                    <a:pt x="207" y="40"/>
                    <a:pt x="207" y="40"/>
                    <a:pt x="207" y="40"/>
                  </a:cubicBezTo>
                  <a:cubicBezTo>
                    <a:pt x="207" y="40"/>
                    <a:pt x="206" y="40"/>
                    <a:pt x="205" y="40"/>
                  </a:cubicBezTo>
                  <a:cubicBezTo>
                    <a:pt x="203" y="40"/>
                    <a:pt x="201" y="39"/>
                    <a:pt x="200" y="39"/>
                  </a:cubicBezTo>
                  <a:cubicBezTo>
                    <a:pt x="199" y="38"/>
                    <a:pt x="198" y="37"/>
                    <a:pt x="198" y="36"/>
                  </a:cubicBezTo>
                  <a:cubicBezTo>
                    <a:pt x="197" y="35"/>
                    <a:pt x="196" y="33"/>
                    <a:pt x="193" y="33"/>
                  </a:cubicBezTo>
                  <a:cubicBezTo>
                    <a:pt x="193" y="33"/>
                    <a:pt x="192" y="33"/>
                    <a:pt x="192" y="33"/>
                  </a:cubicBezTo>
                  <a:cubicBezTo>
                    <a:pt x="192" y="33"/>
                    <a:pt x="191" y="33"/>
                    <a:pt x="191" y="33"/>
                  </a:cubicBezTo>
                  <a:cubicBezTo>
                    <a:pt x="190" y="33"/>
                    <a:pt x="190" y="33"/>
                    <a:pt x="188" y="30"/>
                  </a:cubicBezTo>
                  <a:cubicBezTo>
                    <a:pt x="188" y="30"/>
                    <a:pt x="188" y="29"/>
                    <a:pt x="188" y="29"/>
                  </a:cubicBezTo>
                  <a:cubicBezTo>
                    <a:pt x="187" y="28"/>
                    <a:pt x="187" y="28"/>
                    <a:pt x="187" y="28"/>
                  </a:cubicBezTo>
                  <a:cubicBezTo>
                    <a:pt x="185" y="25"/>
                    <a:pt x="184" y="23"/>
                    <a:pt x="181" y="20"/>
                  </a:cubicBezTo>
                  <a:cubicBezTo>
                    <a:pt x="180" y="18"/>
                    <a:pt x="180" y="17"/>
                    <a:pt x="179" y="16"/>
                  </a:cubicBezTo>
                  <a:cubicBezTo>
                    <a:pt x="178" y="14"/>
                    <a:pt x="177" y="12"/>
                    <a:pt x="174" y="12"/>
                  </a:cubicBezTo>
                  <a:cubicBezTo>
                    <a:pt x="171" y="12"/>
                    <a:pt x="169" y="9"/>
                    <a:pt x="167" y="6"/>
                  </a:cubicBezTo>
                  <a:cubicBezTo>
                    <a:pt x="166" y="5"/>
                    <a:pt x="165" y="3"/>
                    <a:pt x="164" y="2"/>
                  </a:cubicBezTo>
                  <a:cubicBezTo>
                    <a:pt x="163" y="1"/>
                    <a:pt x="162" y="0"/>
                    <a:pt x="16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6" name="Freeform 13"/>
            <p:cNvSpPr>
              <a:spLocks/>
            </p:cNvSpPr>
            <p:nvPr/>
          </p:nvSpPr>
          <p:spPr bwMode="auto">
            <a:xfrm>
              <a:off x="5022348" y="3955054"/>
              <a:ext cx="663690" cy="852179"/>
            </a:xfrm>
            <a:custGeom>
              <a:avLst/>
              <a:gdLst>
                <a:gd name="T0" fmla="*/ 243 w 317"/>
                <a:gd name="T1" fmla="*/ 390 h 407"/>
                <a:gd name="T2" fmla="*/ 223 w 317"/>
                <a:gd name="T3" fmla="*/ 387 h 407"/>
                <a:gd name="T4" fmla="*/ 210 w 317"/>
                <a:gd name="T5" fmla="*/ 388 h 407"/>
                <a:gd name="T6" fmla="*/ 193 w 317"/>
                <a:gd name="T7" fmla="*/ 382 h 407"/>
                <a:gd name="T8" fmla="*/ 175 w 317"/>
                <a:gd name="T9" fmla="*/ 363 h 407"/>
                <a:gd name="T10" fmla="*/ 159 w 317"/>
                <a:gd name="T11" fmla="*/ 360 h 407"/>
                <a:gd name="T12" fmla="*/ 163 w 317"/>
                <a:gd name="T13" fmla="*/ 337 h 407"/>
                <a:gd name="T14" fmla="*/ 164 w 317"/>
                <a:gd name="T15" fmla="*/ 322 h 407"/>
                <a:gd name="T16" fmla="*/ 155 w 317"/>
                <a:gd name="T17" fmla="*/ 302 h 407"/>
                <a:gd name="T18" fmla="*/ 150 w 317"/>
                <a:gd name="T19" fmla="*/ 282 h 407"/>
                <a:gd name="T20" fmla="*/ 130 w 317"/>
                <a:gd name="T21" fmla="*/ 275 h 407"/>
                <a:gd name="T22" fmla="*/ 94 w 317"/>
                <a:gd name="T23" fmla="*/ 276 h 407"/>
                <a:gd name="T24" fmla="*/ 70 w 317"/>
                <a:gd name="T25" fmla="*/ 284 h 407"/>
                <a:gd name="T26" fmla="*/ 52 w 317"/>
                <a:gd name="T27" fmla="*/ 286 h 407"/>
                <a:gd name="T28" fmla="*/ 31 w 317"/>
                <a:gd name="T29" fmla="*/ 280 h 407"/>
                <a:gd name="T30" fmla="*/ 50 w 317"/>
                <a:gd name="T31" fmla="*/ 248 h 407"/>
                <a:gd name="T32" fmla="*/ 36 w 317"/>
                <a:gd name="T33" fmla="*/ 219 h 407"/>
                <a:gd name="T34" fmla="*/ 11 w 317"/>
                <a:gd name="T35" fmla="*/ 194 h 407"/>
                <a:gd name="T36" fmla="*/ 7 w 317"/>
                <a:gd name="T37" fmla="*/ 155 h 407"/>
                <a:gd name="T38" fmla="*/ 19 w 317"/>
                <a:gd name="T39" fmla="*/ 134 h 407"/>
                <a:gd name="T40" fmla="*/ 43 w 317"/>
                <a:gd name="T41" fmla="*/ 119 h 407"/>
                <a:gd name="T42" fmla="*/ 44 w 317"/>
                <a:gd name="T43" fmla="*/ 109 h 407"/>
                <a:gd name="T44" fmla="*/ 66 w 317"/>
                <a:gd name="T45" fmla="*/ 111 h 407"/>
                <a:gd name="T46" fmla="*/ 82 w 317"/>
                <a:gd name="T47" fmla="*/ 118 h 407"/>
                <a:gd name="T48" fmla="*/ 91 w 317"/>
                <a:gd name="T49" fmla="*/ 104 h 407"/>
                <a:gd name="T50" fmla="*/ 98 w 317"/>
                <a:gd name="T51" fmla="*/ 94 h 407"/>
                <a:gd name="T52" fmla="*/ 112 w 317"/>
                <a:gd name="T53" fmla="*/ 79 h 407"/>
                <a:gd name="T54" fmla="*/ 128 w 317"/>
                <a:gd name="T55" fmla="*/ 69 h 407"/>
                <a:gd name="T56" fmla="*/ 153 w 317"/>
                <a:gd name="T57" fmla="*/ 62 h 407"/>
                <a:gd name="T58" fmla="*/ 170 w 317"/>
                <a:gd name="T59" fmla="*/ 52 h 407"/>
                <a:gd name="T60" fmla="*/ 197 w 317"/>
                <a:gd name="T61" fmla="*/ 41 h 407"/>
                <a:gd name="T62" fmla="*/ 208 w 317"/>
                <a:gd name="T63" fmla="*/ 35 h 407"/>
                <a:gd name="T64" fmla="*/ 220 w 317"/>
                <a:gd name="T65" fmla="*/ 14 h 407"/>
                <a:gd name="T66" fmla="*/ 232 w 317"/>
                <a:gd name="T67" fmla="*/ 10 h 407"/>
                <a:gd name="T68" fmla="*/ 245 w 317"/>
                <a:gd name="T69" fmla="*/ 20 h 407"/>
                <a:gd name="T70" fmla="*/ 255 w 317"/>
                <a:gd name="T71" fmla="*/ 42 h 407"/>
                <a:gd name="T72" fmla="*/ 264 w 317"/>
                <a:gd name="T73" fmla="*/ 50 h 407"/>
                <a:gd name="T74" fmla="*/ 270 w 317"/>
                <a:gd name="T75" fmla="*/ 62 h 407"/>
                <a:gd name="T76" fmla="*/ 259 w 317"/>
                <a:gd name="T77" fmla="*/ 82 h 407"/>
                <a:gd name="T78" fmla="*/ 252 w 317"/>
                <a:gd name="T79" fmla="*/ 101 h 407"/>
                <a:gd name="T80" fmla="*/ 249 w 317"/>
                <a:gd name="T81" fmla="*/ 111 h 407"/>
                <a:gd name="T82" fmla="*/ 265 w 317"/>
                <a:gd name="T83" fmla="*/ 128 h 407"/>
                <a:gd name="T84" fmla="*/ 255 w 317"/>
                <a:gd name="T85" fmla="*/ 141 h 407"/>
                <a:gd name="T86" fmla="*/ 251 w 317"/>
                <a:gd name="T87" fmla="*/ 149 h 407"/>
                <a:gd name="T88" fmla="*/ 235 w 317"/>
                <a:gd name="T89" fmla="*/ 159 h 407"/>
                <a:gd name="T90" fmla="*/ 238 w 317"/>
                <a:gd name="T91" fmla="*/ 171 h 407"/>
                <a:gd name="T92" fmla="*/ 228 w 317"/>
                <a:gd name="T93" fmla="*/ 177 h 407"/>
                <a:gd name="T94" fmla="*/ 235 w 317"/>
                <a:gd name="T95" fmla="*/ 199 h 407"/>
                <a:gd name="T96" fmla="*/ 264 w 317"/>
                <a:gd name="T97" fmla="*/ 190 h 407"/>
                <a:gd name="T98" fmla="*/ 290 w 317"/>
                <a:gd name="T99" fmla="*/ 195 h 407"/>
                <a:gd name="T100" fmla="*/ 301 w 317"/>
                <a:gd name="T101" fmla="*/ 227 h 407"/>
                <a:gd name="T102" fmla="*/ 311 w 317"/>
                <a:gd name="T103" fmla="*/ 241 h 407"/>
                <a:gd name="T104" fmla="*/ 300 w 317"/>
                <a:gd name="T105" fmla="*/ 266 h 407"/>
                <a:gd name="T106" fmla="*/ 309 w 317"/>
                <a:gd name="T107" fmla="*/ 297 h 407"/>
                <a:gd name="T108" fmla="*/ 316 w 317"/>
                <a:gd name="T109" fmla="*/ 309 h 407"/>
                <a:gd name="T110" fmla="*/ 312 w 317"/>
                <a:gd name="T111" fmla="*/ 338 h 407"/>
                <a:gd name="T112" fmla="*/ 297 w 317"/>
                <a:gd name="T113" fmla="*/ 37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7" h="407">
                  <a:moveTo>
                    <a:pt x="275" y="407"/>
                  </a:moveTo>
                  <a:cubicBezTo>
                    <a:pt x="273" y="406"/>
                    <a:pt x="269" y="402"/>
                    <a:pt x="266" y="402"/>
                  </a:cubicBezTo>
                  <a:cubicBezTo>
                    <a:pt x="262" y="402"/>
                    <a:pt x="260" y="400"/>
                    <a:pt x="257" y="398"/>
                  </a:cubicBezTo>
                  <a:cubicBezTo>
                    <a:pt x="257" y="398"/>
                    <a:pt x="256" y="398"/>
                    <a:pt x="256" y="397"/>
                  </a:cubicBezTo>
                  <a:cubicBezTo>
                    <a:pt x="255" y="396"/>
                    <a:pt x="253" y="395"/>
                    <a:pt x="251" y="394"/>
                  </a:cubicBezTo>
                  <a:cubicBezTo>
                    <a:pt x="248" y="393"/>
                    <a:pt x="245" y="392"/>
                    <a:pt x="243" y="390"/>
                  </a:cubicBezTo>
                  <a:cubicBezTo>
                    <a:pt x="241" y="389"/>
                    <a:pt x="240" y="388"/>
                    <a:pt x="239" y="388"/>
                  </a:cubicBezTo>
                  <a:cubicBezTo>
                    <a:pt x="238" y="388"/>
                    <a:pt x="237" y="388"/>
                    <a:pt x="236" y="390"/>
                  </a:cubicBezTo>
                  <a:cubicBezTo>
                    <a:pt x="235" y="391"/>
                    <a:pt x="233" y="391"/>
                    <a:pt x="232" y="391"/>
                  </a:cubicBezTo>
                  <a:cubicBezTo>
                    <a:pt x="230" y="391"/>
                    <a:pt x="229" y="391"/>
                    <a:pt x="227" y="390"/>
                  </a:cubicBezTo>
                  <a:cubicBezTo>
                    <a:pt x="226" y="390"/>
                    <a:pt x="226" y="390"/>
                    <a:pt x="226" y="390"/>
                  </a:cubicBezTo>
                  <a:cubicBezTo>
                    <a:pt x="224" y="389"/>
                    <a:pt x="223" y="388"/>
                    <a:pt x="223" y="387"/>
                  </a:cubicBezTo>
                  <a:cubicBezTo>
                    <a:pt x="222" y="386"/>
                    <a:pt x="222" y="385"/>
                    <a:pt x="221" y="385"/>
                  </a:cubicBezTo>
                  <a:cubicBezTo>
                    <a:pt x="221" y="385"/>
                    <a:pt x="221" y="385"/>
                    <a:pt x="221" y="385"/>
                  </a:cubicBezTo>
                  <a:cubicBezTo>
                    <a:pt x="220" y="386"/>
                    <a:pt x="219" y="386"/>
                    <a:pt x="219" y="387"/>
                  </a:cubicBezTo>
                  <a:cubicBezTo>
                    <a:pt x="217" y="388"/>
                    <a:pt x="216" y="389"/>
                    <a:pt x="214" y="389"/>
                  </a:cubicBezTo>
                  <a:cubicBezTo>
                    <a:pt x="213" y="389"/>
                    <a:pt x="212" y="389"/>
                    <a:pt x="211" y="388"/>
                  </a:cubicBezTo>
                  <a:cubicBezTo>
                    <a:pt x="211" y="388"/>
                    <a:pt x="210" y="388"/>
                    <a:pt x="210" y="388"/>
                  </a:cubicBezTo>
                  <a:cubicBezTo>
                    <a:pt x="209" y="387"/>
                    <a:pt x="209" y="387"/>
                    <a:pt x="209" y="387"/>
                  </a:cubicBezTo>
                  <a:cubicBezTo>
                    <a:pt x="208" y="387"/>
                    <a:pt x="207" y="388"/>
                    <a:pt x="206" y="389"/>
                  </a:cubicBezTo>
                  <a:cubicBezTo>
                    <a:pt x="205" y="389"/>
                    <a:pt x="205" y="390"/>
                    <a:pt x="204" y="390"/>
                  </a:cubicBezTo>
                  <a:cubicBezTo>
                    <a:pt x="200" y="390"/>
                    <a:pt x="197" y="384"/>
                    <a:pt x="196" y="382"/>
                  </a:cubicBezTo>
                  <a:cubicBezTo>
                    <a:pt x="196" y="381"/>
                    <a:pt x="195" y="381"/>
                    <a:pt x="195" y="381"/>
                  </a:cubicBezTo>
                  <a:cubicBezTo>
                    <a:pt x="194" y="381"/>
                    <a:pt x="194" y="381"/>
                    <a:pt x="193" y="382"/>
                  </a:cubicBezTo>
                  <a:cubicBezTo>
                    <a:pt x="193" y="382"/>
                    <a:pt x="192" y="383"/>
                    <a:pt x="191" y="383"/>
                  </a:cubicBezTo>
                  <a:cubicBezTo>
                    <a:pt x="190" y="383"/>
                    <a:pt x="189" y="382"/>
                    <a:pt x="187" y="380"/>
                  </a:cubicBezTo>
                  <a:cubicBezTo>
                    <a:pt x="186" y="379"/>
                    <a:pt x="185" y="378"/>
                    <a:pt x="183" y="377"/>
                  </a:cubicBezTo>
                  <a:cubicBezTo>
                    <a:pt x="180" y="375"/>
                    <a:pt x="180" y="372"/>
                    <a:pt x="180" y="369"/>
                  </a:cubicBezTo>
                  <a:cubicBezTo>
                    <a:pt x="180" y="368"/>
                    <a:pt x="180" y="366"/>
                    <a:pt x="180" y="365"/>
                  </a:cubicBezTo>
                  <a:cubicBezTo>
                    <a:pt x="180" y="363"/>
                    <a:pt x="178" y="363"/>
                    <a:pt x="175" y="363"/>
                  </a:cubicBezTo>
                  <a:cubicBezTo>
                    <a:pt x="174" y="363"/>
                    <a:pt x="173" y="362"/>
                    <a:pt x="172" y="362"/>
                  </a:cubicBezTo>
                  <a:cubicBezTo>
                    <a:pt x="172" y="362"/>
                    <a:pt x="171" y="361"/>
                    <a:pt x="170" y="361"/>
                  </a:cubicBezTo>
                  <a:cubicBezTo>
                    <a:pt x="168" y="361"/>
                    <a:pt x="164" y="363"/>
                    <a:pt x="163" y="363"/>
                  </a:cubicBezTo>
                  <a:cubicBezTo>
                    <a:pt x="163" y="363"/>
                    <a:pt x="160" y="366"/>
                    <a:pt x="160" y="366"/>
                  </a:cubicBezTo>
                  <a:cubicBezTo>
                    <a:pt x="160" y="364"/>
                    <a:pt x="160" y="364"/>
                    <a:pt x="160" y="364"/>
                  </a:cubicBezTo>
                  <a:cubicBezTo>
                    <a:pt x="160" y="362"/>
                    <a:pt x="159" y="361"/>
                    <a:pt x="159" y="360"/>
                  </a:cubicBezTo>
                  <a:cubicBezTo>
                    <a:pt x="159" y="359"/>
                    <a:pt x="158" y="358"/>
                    <a:pt x="157" y="357"/>
                  </a:cubicBezTo>
                  <a:cubicBezTo>
                    <a:pt x="156" y="356"/>
                    <a:pt x="154" y="355"/>
                    <a:pt x="153" y="354"/>
                  </a:cubicBezTo>
                  <a:cubicBezTo>
                    <a:pt x="150" y="351"/>
                    <a:pt x="152" y="349"/>
                    <a:pt x="154" y="346"/>
                  </a:cubicBezTo>
                  <a:cubicBezTo>
                    <a:pt x="154" y="346"/>
                    <a:pt x="154" y="345"/>
                    <a:pt x="155" y="345"/>
                  </a:cubicBezTo>
                  <a:cubicBezTo>
                    <a:pt x="157" y="341"/>
                    <a:pt x="158" y="341"/>
                    <a:pt x="161" y="338"/>
                  </a:cubicBezTo>
                  <a:cubicBezTo>
                    <a:pt x="162" y="337"/>
                    <a:pt x="163" y="337"/>
                    <a:pt x="163" y="337"/>
                  </a:cubicBezTo>
                  <a:cubicBezTo>
                    <a:pt x="164" y="337"/>
                    <a:pt x="164" y="337"/>
                    <a:pt x="165" y="336"/>
                  </a:cubicBezTo>
                  <a:cubicBezTo>
                    <a:pt x="167" y="334"/>
                    <a:pt x="167" y="330"/>
                    <a:pt x="168" y="328"/>
                  </a:cubicBezTo>
                  <a:cubicBezTo>
                    <a:pt x="168" y="326"/>
                    <a:pt x="168" y="326"/>
                    <a:pt x="168" y="326"/>
                  </a:cubicBezTo>
                  <a:cubicBezTo>
                    <a:pt x="168" y="325"/>
                    <a:pt x="168" y="324"/>
                    <a:pt x="167" y="323"/>
                  </a:cubicBezTo>
                  <a:cubicBezTo>
                    <a:pt x="167" y="323"/>
                    <a:pt x="166" y="322"/>
                    <a:pt x="165" y="322"/>
                  </a:cubicBezTo>
                  <a:cubicBezTo>
                    <a:pt x="164" y="322"/>
                    <a:pt x="164" y="322"/>
                    <a:pt x="164" y="322"/>
                  </a:cubicBezTo>
                  <a:cubicBezTo>
                    <a:pt x="164" y="322"/>
                    <a:pt x="163" y="322"/>
                    <a:pt x="163" y="322"/>
                  </a:cubicBezTo>
                  <a:cubicBezTo>
                    <a:pt x="159" y="322"/>
                    <a:pt x="156" y="319"/>
                    <a:pt x="155" y="317"/>
                  </a:cubicBezTo>
                  <a:cubicBezTo>
                    <a:pt x="155" y="315"/>
                    <a:pt x="153" y="313"/>
                    <a:pt x="151" y="310"/>
                  </a:cubicBezTo>
                  <a:cubicBezTo>
                    <a:pt x="149" y="309"/>
                    <a:pt x="149" y="307"/>
                    <a:pt x="149" y="306"/>
                  </a:cubicBezTo>
                  <a:cubicBezTo>
                    <a:pt x="149" y="304"/>
                    <a:pt x="151" y="303"/>
                    <a:pt x="154" y="302"/>
                  </a:cubicBezTo>
                  <a:cubicBezTo>
                    <a:pt x="155" y="302"/>
                    <a:pt x="155" y="302"/>
                    <a:pt x="155" y="302"/>
                  </a:cubicBezTo>
                  <a:cubicBezTo>
                    <a:pt x="155" y="301"/>
                    <a:pt x="155" y="299"/>
                    <a:pt x="154" y="298"/>
                  </a:cubicBezTo>
                  <a:cubicBezTo>
                    <a:pt x="153" y="296"/>
                    <a:pt x="152" y="295"/>
                    <a:pt x="153" y="293"/>
                  </a:cubicBezTo>
                  <a:cubicBezTo>
                    <a:pt x="153" y="291"/>
                    <a:pt x="153" y="291"/>
                    <a:pt x="153" y="291"/>
                  </a:cubicBezTo>
                  <a:cubicBezTo>
                    <a:pt x="154" y="289"/>
                    <a:pt x="155" y="287"/>
                    <a:pt x="154" y="286"/>
                  </a:cubicBezTo>
                  <a:cubicBezTo>
                    <a:pt x="154" y="284"/>
                    <a:pt x="152" y="282"/>
                    <a:pt x="150" y="282"/>
                  </a:cubicBezTo>
                  <a:cubicBezTo>
                    <a:pt x="150" y="282"/>
                    <a:pt x="150" y="282"/>
                    <a:pt x="150" y="282"/>
                  </a:cubicBezTo>
                  <a:cubicBezTo>
                    <a:pt x="149" y="282"/>
                    <a:pt x="148" y="282"/>
                    <a:pt x="148" y="282"/>
                  </a:cubicBezTo>
                  <a:cubicBezTo>
                    <a:pt x="145" y="282"/>
                    <a:pt x="142" y="281"/>
                    <a:pt x="140" y="278"/>
                  </a:cubicBezTo>
                  <a:cubicBezTo>
                    <a:pt x="139" y="277"/>
                    <a:pt x="138" y="275"/>
                    <a:pt x="138" y="275"/>
                  </a:cubicBezTo>
                  <a:cubicBezTo>
                    <a:pt x="138" y="275"/>
                    <a:pt x="137" y="275"/>
                    <a:pt x="136" y="276"/>
                  </a:cubicBezTo>
                  <a:cubicBezTo>
                    <a:pt x="136" y="278"/>
                    <a:pt x="135" y="278"/>
                    <a:pt x="134" y="278"/>
                  </a:cubicBezTo>
                  <a:cubicBezTo>
                    <a:pt x="133" y="278"/>
                    <a:pt x="131" y="276"/>
                    <a:pt x="130" y="275"/>
                  </a:cubicBezTo>
                  <a:cubicBezTo>
                    <a:pt x="129" y="274"/>
                    <a:pt x="128" y="273"/>
                    <a:pt x="127" y="273"/>
                  </a:cubicBezTo>
                  <a:cubicBezTo>
                    <a:pt x="126" y="272"/>
                    <a:pt x="125" y="271"/>
                    <a:pt x="124" y="270"/>
                  </a:cubicBezTo>
                  <a:cubicBezTo>
                    <a:pt x="123" y="268"/>
                    <a:pt x="121" y="267"/>
                    <a:pt x="120" y="266"/>
                  </a:cubicBezTo>
                  <a:cubicBezTo>
                    <a:pt x="119" y="266"/>
                    <a:pt x="119" y="266"/>
                    <a:pt x="118" y="266"/>
                  </a:cubicBezTo>
                  <a:cubicBezTo>
                    <a:pt x="115" y="266"/>
                    <a:pt x="111" y="267"/>
                    <a:pt x="106" y="270"/>
                  </a:cubicBezTo>
                  <a:cubicBezTo>
                    <a:pt x="101" y="272"/>
                    <a:pt x="98" y="274"/>
                    <a:pt x="94" y="276"/>
                  </a:cubicBezTo>
                  <a:cubicBezTo>
                    <a:pt x="92" y="277"/>
                    <a:pt x="92" y="277"/>
                    <a:pt x="92" y="277"/>
                  </a:cubicBezTo>
                  <a:cubicBezTo>
                    <a:pt x="89" y="279"/>
                    <a:pt x="87" y="280"/>
                    <a:pt x="85" y="281"/>
                  </a:cubicBezTo>
                  <a:cubicBezTo>
                    <a:pt x="82" y="281"/>
                    <a:pt x="80" y="282"/>
                    <a:pt x="77" y="284"/>
                  </a:cubicBezTo>
                  <a:cubicBezTo>
                    <a:pt x="76" y="285"/>
                    <a:pt x="75" y="285"/>
                    <a:pt x="74" y="285"/>
                  </a:cubicBezTo>
                  <a:cubicBezTo>
                    <a:pt x="74" y="285"/>
                    <a:pt x="73" y="285"/>
                    <a:pt x="72" y="284"/>
                  </a:cubicBezTo>
                  <a:cubicBezTo>
                    <a:pt x="71" y="284"/>
                    <a:pt x="71" y="284"/>
                    <a:pt x="70" y="284"/>
                  </a:cubicBezTo>
                  <a:cubicBezTo>
                    <a:pt x="70" y="284"/>
                    <a:pt x="69" y="284"/>
                    <a:pt x="68" y="285"/>
                  </a:cubicBezTo>
                  <a:cubicBezTo>
                    <a:pt x="66" y="288"/>
                    <a:pt x="63" y="289"/>
                    <a:pt x="61" y="289"/>
                  </a:cubicBezTo>
                  <a:cubicBezTo>
                    <a:pt x="60" y="289"/>
                    <a:pt x="59" y="288"/>
                    <a:pt x="58" y="288"/>
                  </a:cubicBezTo>
                  <a:cubicBezTo>
                    <a:pt x="57" y="287"/>
                    <a:pt x="56" y="286"/>
                    <a:pt x="55" y="286"/>
                  </a:cubicBezTo>
                  <a:cubicBezTo>
                    <a:pt x="55" y="286"/>
                    <a:pt x="54" y="286"/>
                    <a:pt x="54" y="286"/>
                  </a:cubicBezTo>
                  <a:cubicBezTo>
                    <a:pt x="54" y="286"/>
                    <a:pt x="53" y="286"/>
                    <a:pt x="52" y="286"/>
                  </a:cubicBezTo>
                  <a:cubicBezTo>
                    <a:pt x="48" y="286"/>
                    <a:pt x="42" y="284"/>
                    <a:pt x="38" y="283"/>
                  </a:cubicBezTo>
                  <a:cubicBezTo>
                    <a:pt x="37" y="282"/>
                    <a:pt x="37" y="282"/>
                    <a:pt x="36" y="282"/>
                  </a:cubicBezTo>
                  <a:cubicBezTo>
                    <a:pt x="35" y="282"/>
                    <a:pt x="33" y="283"/>
                    <a:pt x="31" y="284"/>
                  </a:cubicBezTo>
                  <a:cubicBezTo>
                    <a:pt x="29" y="285"/>
                    <a:pt x="29" y="285"/>
                    <a:pt x="29" y="285"/>
                  </a:cubicBezTo>
                  <a:cubicBezTo>
                    <a:pt x="30" y="283"/>
                    <a:pt x="30" y="283"/>
                    <a:pt x="30" y="283"/>
                  </a:cubicBezTo>
                  <a:cubicBezTo>
                    <a:pt x="30" y="282"/>
                    <a:pt x="30" y="281"/>
                    <a:pt x="31" y="280"/>
                  </a:cubicBezTo>
                  <a:cubicBezTo>
                    <a:pt x="31" y="279"/>
                    <a:pt x="32" y="278"/>
                    <a:pt x="32" y="276"/>
                  </a:cubicBezTo>
                  <a:cubicBezTo>
                    <a:pt x="33" y="273"/>
                    <a:pt x="35" y="270"/>
                    <a:pt x="38" y="266"/>
                  </a:cubicBezTo>
                  <a:cubicBezTo>
                    <a:pt x="41" y="264"/>
                    <a:pt x="41" y="262"/>
                    <a:pt x="41" y="259"/>
                  </a:cubicBezTo>
                  <a:cubicBezTo>
                    <a:pt x="41" y="258"/>
                    <a:pt x="41" y="257"/>
                    <a:pt x="42" y="256"/>
                  </a:cubicBezTo>
                  <a:cubicBezTo>
                    <a:pt x="42" y="252"/>
                    <a:pt x="44" y="251"/>
                    <a:pt x="47" y="249"/>
                  </a:cubicBezTo>
                  <a:cubicBezTo>
                    <a:pt x="48" y="249"/>
                    <a:pt x="49" y="249"/>
                    <a:pt x="50" y="248"/>
                  </a:cubicBezTo>
                  <a:cubicBezTo>
                    <a:pt x="52" y="247"/>
                    <a:pt x="52" y="245"/>
                    <a:pt x="52" y="241"/>
                  </a:cubicBezTo>
                  <a:cubicBezTo>
                    <a:pt x="52" y="239"/>
                    <a:pt x="52" y="237"/>
                    <a:pt x="53" y="234"/>
                  </a:cubicBezTo>
                  <a:cubicBezTo>
                    <a:pt x="53" y="233"/>
                    <a:pt x="53" y="232"/>
                    <a:pt x="53" y="231"/>
                  </a:cubicBezTo>
                  <a:cubicBezTo>
                    <a:pt x="52" y="230"/>
                    <a:pt x="50" y="229"/>
                    <a:pt x="47" y="229"/>
                  </a:cubicBezTo>
                  <a:cubicBezTo>
                    <a:pt x="43" y="229"/>
                    <a:pt x="37" y="227"/>
                    <a:pt x="37" y="222"/>
                  </a:cubicBezTo>
                  <a:cubicBezTo>
                    <a:pt x="37" y="219"/>
                    <a:pt x="37" y="219"/>
                    <a:pt x="36" y="219"/>
                  </a:cubicBezTo>
                  <a:cubicBezTo>
                    <a:pt x="35" y="219"/>
                    <a:pt x="34" y="220"/>
                    <a:pt x="33" y="220"/>
                  </a:cubicBezTo>
                  <a:cubicBezTo>
                    <a:pt x="33" y="220"/>
                    <a:pt x="32" y="220"/>
                    <a:pt x="32" y="220"/>
                  </a:cubicBezTo>
                  <a:cubicBezTo>
                    <a:pt x="29" y="220"/>
                    <a:pt x="27" y="218"/>
                    <a:pt x="25" y="216"/>
                  </a:cubicBezTo>
                  <a:cubicBezTo>
                    <a:pt x="25" y="216"/>
                    <a:pt x="24" y="215"/>
                    <a:pt x="23" y="214"/>
                  </a:cubicBezTo>
                  <a:cubicBezTo>
                    <a:pt x="18" y="211"/>
                    <a:pt x="16" y="207"/>
                    <a:pt x="15" y="202"/>
                  </a:cubicBezTo>
                  <a:cubicBezTo>
                    <a:pt x="15" y="197"/>
                    <a:pt x="13" y="196"/>
                    <a:pt x="11" y="194"/>
                  </a:cubicBezTo>
                  <a:cubicBezTo>
                    <a:pt x="10" y="194"/>
                    <a:pt x="10" y="193"/>
                    <a:pt x="9" y="192"/>
                  </a:cubicBezTo>
                  <a:cubicBezTo>
                    <a:pt x="7" y="191"/>
                    <a:pt x="6" y="187"/>
                    <a:pt x="5" y="184"/>
                  </a:cubicBezTo>
                  <a:cubicBezTo>
                    <a:pt x="4" y="182"/>
                    <a:pt x="3" y="180"/>
                    <a:pt x="2" y="178"/>
                  </a:cubicBezTo>
                  <a:cubicBezTo>
                    <a:pt x="0" y="174"/>
                    <a:pt x="2" y="169"/>
                    <a:pt x="4" y="165"/>
                  </a:cubicBezTo>
                  <a:cubicBezTo>
                    <a:pt x="4" y="163"/>
                    <a:pt x="5" y="162"/>
                    <a:pt x="5" y="160"/>
                  </a:cubicBezTo>
                  <a:cubicBezTo>
                    <a:pt x="6" y="158"/>
                    <a:pt x="6" y="156"/>
                    <a:pt x="7" y="155"/>
                  </a:cubicBezTo>
                  <a:cubicBezTo>
                    <a:pt x="7" y="154"/>
                    <a:pt x="7" y="153"/>
                    <a:pt x="9" y="151"/>
                  </a:cubicBezTo>
                  <a:cubicBezTo>
                    <a:pt x="11" y="150"/>
                    <a:pt x="12" y="150"/>
                    <a:pt x="12" y="150"/>
                  </a:cubicBezTo>
                  <a:cubicBezTo>
                    <a:pt x="12" y="149"/>
                    <a:pt x="13" y="149"/>
                    <a:pt x="13" y="149"/>
                  </a:cubicBezTo>
                  <a:cubicBezTo>
                    <a:pt x="13" y="149"/>
                    <a:pt x="12" y="148"/>
                    <a:pt x="12" y="148"/>
                  </a:cubicBezTo>
                  <a:cubicBezTo>
                    <a:pt x="9" y="143"/>
                    <a:pt x="12" y="138"/>
                    <a:pt x="15" y="136"/>
                  </a:cubicBezTo>
                  <a:cubicBezTo>
                    <a:pt x="16" y="135"/>
                    <a:pt x="17" y="135"/>
                    <a:pt x="19" y="134"/>
                  </a:cubicBezTo>
                  <a:cubicBezTo>
                    <a:pt x="22" y="133"/>
                    <a:pt x="24" y="132"/>
                    <a:pt x="26" y="129"/>
                  </a:cubicBezTo>
                  <a:cubicBezTo>
                    <a:pt x="27" y="126"/>
                    <a:pt x="29" y="124"/>
                    <a:pt x="32" y="124"/>
                  </a:cubicBezTo>
                  <a:cubicBezTo>
                    <a:pt x="33" y="124"/>
                    <a:pt x="34" y="124"/>
                    <a:pt x="35" y="125"/>
                  </a:cubicBezTo>
                  <a:cubicBezTo>
                    <a:pt x="36" y="125"/>
                    <a:pt x="37" y="125"/>
                    <a:pt x="37" y="125"/>
                  </a:cubicBezTo>
                  <a:cubicBezTo>
                    <a:pt x="39" y="125"/>
                    <a:pt x="40" y="123"/>
                    <a:pt x="42" y="121"/>
                  </a:cubicBezTo>
                  <a:cubicBezTo>
                    <a:pt x="43" y="120"/>
                    <a:pt x="43" y="120"/>
                    <a:pt x="43" y="119"/>
                  </a:cubicBezTo>
                  <a:cubicBezTo>
                    <a:pt x="43" y="119"/>
                    <a:pt x="42" y="118"/>
                    <a:pt x="41" y="117"/>
                  </a:cubicBezTo>
                  <a:cubicBezTo>
                    <a:pt x="40" y="117"/>
                    <a:pt x="40" y="117"/>
                    <a:pt x="39" y="116"/>
                  </a:cubicBezTo>
                  <a:cubicBezTo>
                    <a:pt x="39" y="116"/>
                    <a:pt x="39" y="116"/>
                    <a:pt x="39" y="116"/>
                  </a:cubicBezTo>
                  <a:cubicBezTo>
                    <a:pt x="39" y="115"/>
                    <a:pt x="39" y="115"/>
                    <a:pt x="39" y="115"/>
                  </a:cubicBezTo>
                  <a:cubicBezTo>
                    <a:pt x="40" y="112"/>
                    <a:pt x="40" y="110"/>
                    <a:pt x="42" y="109"/>
                  </a:cubicBezTo>
                  <a:cubicBezTo>
                    <a:pt x="43" y="109"/>
                    <a:pt x="43" y="109"/>
                    <a:pt x="44" y="109"/>
                  </a:cubicBezTo>
                  <a:cubicBezTo>
                    <a:pt x="46" y="109"/>
                    <a:pt x="47" y="111"/>
                    <a:pt x="49" y="113"/>
                  </a:cubicBezTo>
                  <a:cubicBezTo>
                    <a:pt x="49" y="114"/>
                    <a:pt x="49" y="114"/>
                    <a:pt x="50" y="115"/>
                  </a:cubicBezTo>
                  <a:cubicBezTo>
                    <a:pt x="50" y="117"/>
                    <a:pt x="51" y="119"/>
                    <a:pt x="53" y="119"/>
                  </a:cubicBezTo>
                  <a:cubicBezTo>
                    <a:pt x="53" y="119"/>
                    <a:pt x="54" y="119"/>
                    <a:pt x="54" y="118"/>
                  </a:cubicBezTo>
                  <a:cubicBezTo>
                    <a:pt x="59" y="113"/>
                    <a:pt x="60" y="112"/>
                    <a:pt x="64" y="111"/>
                  </a:cubicBezTo>
                  <a:cubicBezTo>
                    <a:pt x="65" y="111"/>
                    <a:pt x="65" y="111"/>
                    <a:pt x="66" y="111"/>
                  </a:cubicBezTo>
                  <a:cubicBezTo>
                    <a:pt x="70" y="111"/>
                    <a:pt x="72" y="114"/>
                    <a:pt x="73" y="116"/>
                  </a:cubicBezTo>
                  <a:cubicBezTo>
                    <a:pt x="74" y="117"/>
                    <a:pt x="75" y="117"/>
                    <a:pt x="76" y="117"/>
                  </a:cubicBezTo>
                  <a:cubicBezTo>
                    <a:pt x="76" y="117"/>
                    <a:pt x="77" y="117"/>
                    <a:pt x="77" y="116"/>
                  </a:cubicBezTo>
                  <a:cubicBezTo>
                    <a:pt x="77" y="115"/>
                    <a:pt x="78" y="115"/>
                    <a:pt x="78" y="115"/>
                  </a:cubicBezTo>
                  <a:cubicBezTo>
                    <a:pt x="79" y="115"/>
                    <a:pt x="80" y="116"/>
                    <a:pt x="81" y="117"/>
                  </a:cubicBezTo>
                  <a:cubicBezTo>
                    <a:pt x="81" y="117"/>
                    <a:pt x="81" y="118"/>
                    <a:pt x="82" y="118"/>
                  </a:cubicBezTo>
                  <a:cubicBezTo>
                    <a:pt x="82" y="118"/>
                    <a:pt x="83" y="119"/>
                    <a:pt x="84" y="119"/>
                  </a:cubicBezTo>
                  <a:cubicBezTo>
                    <a:pt x="86" y="119"/>
                    <a:pt x="87" y="118"/>
                    <a:pt x="89" y="117"/>
                  </a:cubicBezTo>
                  <a:cubicBezTo>
                    <a:pt x="91" y="116"/>
                    <a:pt x="91" y="115"/>
                    <a:pt x="91" y="112"/>
                  </a:cubicBezTo>
                  <a:cubicBezTo>
                    <a:pt x="90" y="111"/>
                    <a:pt x="91" y="109"/>
                    <a:pt x="92" y="108"/>
                  </a:cubicBezTo>
                  <a:cubicBezTo>
                    <a:pt x="93" y="106"/>
                    <a:pt x="93" y="106"/>
                    <a:pt x="93" y="105"/>
                  </a:cubicBezTo>
                  <a:cubicBezTo>
                    <a:pt x="92" y="105"/>
                    <a:pt x="91" y="104"/>
                    <a:pt x="91" y="104"/>
                  </a:cubicBezTo>
                  <a:cubicBezTo>
                    <a:pt x="89" y="103"/>
                    <a:pt x="88" y="102"/>
                    <a:pt x="88" y="99"/>
                  </a:cubicBezTo>
                  <a:cubicBezTo>
                    <a:pt x="88" y="99"/>
                    <a:pt x="88" y="98"/>
                    <a:pt x="88" y="98"/>
                  </a:cubicBezTo>
                  <a:cubicBezTo>
                    <a:pt x="88" y="95"/>
                    <a:pt x="88" y="94"/>
                    <a:pt x="90" y="91"/>
                  </a:cubicBezTo>
                  <a:cubicBezTo>
                    <a:pt x="91" y="91"/>
                    <a:pt x="92" y="90"/>
                    <a:pt x="93" y="90"/>
                  </a:cubicBezTo>
                  <a:cubicBezTo>
                    <a:pt x="95" y="90"/>
                    <a:pt x="96" y="92"/>
                    <a:pt x="97" y="93"/>
                  </a:cubicBezTo>
                  <a:cubicBezTo>
                    <a:pt x="98" y="93"/>
                    <a:pt x="98" y="94"/>
                    <a:pt x="98" y="94"/>
                  </a:cubicBezTo>
                  <a:cubicBezTo>
                    <a:pt x="99" y="95"/>
                    <a:pt x="101" y="97"/>
                    <a:pt x="103" y="97"/>
                  </a:cubicBezTo>
                  <a:cubicBezTo>
                    <a:pt x="103" y="97"/>
                    <a:pt x="104" y="97"/>
                    <a:pt x="105" y="96"/>
                  </a:cubicBezTo>
                  <a:cubicBezTo>
                    <a:pt x="107" y="93"/>
                    <a:pt x="108" y="90"/>
                    <a:pt x="108" y="89"/>
                  </a:cubicBezTo>
                  <a:cubicBezTo>
                    <a:pt x="107" y="87"/>
                    <a:pt x="106" y="85"/>
                    <a:pt x="107" y="83"/>
                  </a:cubicBezTo>
                  <a:cubicBezTo>
                    <a:pt x="108" y="82"/>
                    <a:pt x="109" y="81"/>
                    <a:pt x="110" y="81"/>
                  </a:cubicBezTo>
                  <a:cubicBezTo>
                    <a:pt x="112" y="81"/>
                    <a:pt x="112" y="80"/>
                    <a:pt x="112" y="79"/>
                  </a:cubicBezTo>
                  <a:cubicBezTo>
                    <a:pt x="113" y="79"/>
                    <a:pt x="113" y="78"/>
                    <a:pt x="113" y="78"/>
                  </a:cubicBezTo>
                  <a:cubicBezTo>
                    <a:pt x="113" y="76"/>
                    <a:pt x="116" y="75"/>
                    <a:pt x="119" y="75"/>
                  </a:cubicBezTo>
                  <a:cubicBezTo>
                    <a:pt x="120" y="75"/>
                    <a:pt x="121" y="75"/>
                    <a:pt x="121" y="75"/>
                  </a:cubicBezTo>
                  <a:cubicBezTo>
                    <a:pt x="122" y="75"/>
                    <a:pt x="122" y="74"/>
                    <a:pt x="123" y="73"/>
                  </a:cubicBezTo>
                  <a:cubicBezTo>
                    <a:pt x="123" y="72"/>
                    <a:pt x="124" y="71"/>
                    <a:pt x="125" y="70"/>
                  </a:cubicBezTo>
                  <a:cubicBezTo>
                    <a:pt x="126" y="69"/>
                    <a:pt x="127" y="69"/>
                    <a:pt x="128" y="69"/>
                  </a:cubicBezTo>
                  <a:cubicBezTo>
                    <a:pt x="129" y="69"/>
                    <a:pt x="130" y="69"/>
                    <a:pt x="131" y="69"/>
                  </a:cubicBezTo>
                  <a:cubicBezTo>
                    <a:pt x="132" y="69"/>
                    <a:pt x="133" y="70"/>
                    <a:pt x="133" y="70"/>
                  </a:cubicBezTo>
                  <a:cubicBezTo>
                    <a:pt x="136" y="70"/>
                    <a:pt x="138" y="69"/>
                    <a:pt x="140" y="67"/>
                  </a:cubicBezTo>
                  <a:cubicBezTo>
                    <a:pt x="141" y="66"/>
                    <a:pt x="142" y="66"/>
                    <a:pt x="142" y="65"/>
                  </a:cubicBezTo>
                  <a:cubicBezTo>
                    <a:pt x="145" y="63"/>
                    <a:pt x="147" y="61"/>
                    <a:pt x="149" y="61"/>
                  </a:cubicBezTo>
                  <a:cubicBezTo>
                    <a:pt x="150" y="61"/>
                    <a:pt x="152" y="62"/>
                    <a:pt x="153" y="62"/>
                  </a:cubicBezTo>
                  <a:cubicBezTo>
                    <a:pt x="155" y="63"/>
                    <a:pt x="156" y="64"/>
                    <a:pt x="157" y="64"/>
                  </a:cubicBezTo>
                  <a:cubicBezTo>
                    <a:pt x="158" y="64"/>
                    <a:pt x="158" y="64"/>
                    <a:pt x="158" y="64"/>
                  </a:cubicBezTo>
                  <a:cubicBezTo>
                    <a:pt x="159" y="63"/>
                    <a:pt x="160" y="63"/>
                    <a:pt x="161" y="62"/>
                  </a:cubicBezTo>
                  <a:cubicBezTo>
                    <a:pt x="163" y="61"/>
                    <a:pt x="166" y="60"/>
                    <a:pt x="167" y="59"/>
                  </a:cubicBezTo>
                  <a:cubicBezTo>
                    <a:pt x="168" y="57"/>
                    <a:pt x="168" y="57"/>
                    <a:pt x="169" y="55"/>
                  </a:cubicBezTo>
                  <a:cubicBezTo>
                    <a:pt x="169" y="55"/>
                    <a:pt x="169" y="54"/>
                    <a:pt x="170" y="52"/>
                  </a:cubicBezTo>
                  <a:cubicBezTo>
                    <a:pt x="172" y="49"/>
                    <a:pt x="177" y="46"/>
                    <a:pt x="179" y="46"/>
                  </a:cubicBezTo>
                  <a:cubicBezTo>
                    <a:pt x="180" y="46"/>
                    <a:pt x="180" y="45"/>
                    <a:pt x="181" y="45"/>
                  </a:cubicBezTo>
                  <a:cubicBezTo>
                    <a:pt x="183" y="45"/>
                    <a:pt x="186" y="45"/>
                    <a:pt x="188" y="43"/>
                  </a:cubicBezTo>
                  <a:cubicBezTo>
                    <a:pt x="189" y="42"/>
                    <a:pt x="190" y="42"/>
                    <a:pt x="190" y="41"/>
                  </a:cubicBezTo>
                  <a:cubicBezTo>
                    <a:pt x="192" y="40"/>
                    <a:pt x="193" y="39"/>
                    <a:pt x="195" y="39"/>
                  </a:cubicBezTo>
                  <a:cubicBezTo>
                    <a:pt x="195" y="39"/>
                    <a:pt x="196" y="39"/>
                    <a:pt x="197" y="41"/>
                  </a:cubicBezTo>
                  <a:cubicBezTo>
                    <a:pt x="197" y="41"/>
                    <a:pt x="197" y="41"/>
                    <a:pt x="197" y="41"/>
                  </a:cubicBezTo>
                  <a:cubicBezTo>
                    <a:pt x="197" y="41"/>
                    <a:pt x="198" y="40"/>
                    <a:pt x="198" y="39"/>
                  </a:cubicBezTo>
                  <a:cubicBezTo>
                    <a:pt x="199" y="36"/>
                    <a:pt x="201" y="36"/>
                    <a:pt x="203" y="36"/>
                  </a:cubicBezTo>
                  <a:cubicBezTo>
                    <a:pt x="203" y="36"/>
                    <a:pt x="205" y="36"/>
                    <a:pt x="206" y="35"/>
                  </a:cubicBezTo>
                  <a:cubicBezTo>
                    <a:pt x="207" y="35"/>
                    <a:pt x="208" y="35"/>
                    <a:pt x="208" y="35"/>
                  </a:cubicBezTo>
                  <a:cubicBezTo>
                    <a:pt x="208" y="35"/>
                    <a:pt x="208" y="35"/>
                    <a:pt x="208" y="35"/>
                  </a:cubicBezTo>
                  <a:cubicBezTo>
                    <a:pt x="209" y="34"/>
                    <a:pt x="209" y="34"/>
                    <a:pt x="209" y="33"/>
                  </a:cubicBezTo>
                  <a:cubicBezTo>
                    <a:pt x="209" y="32"/>
                    <a:pt x="209" y="31"/>
                    <a:pt x="209" y="31"/>
                  </a:cubicBezTo>
                  <a:cubicBezTo>
                    <a:pt x="210" y="28"/>
                    <a:pt x="210" y="27"/>
                    <a:pt x="212" y="25"/>
                  </a:cubicBezTo>
                  <a:cubicBezTo>
                    <a:pt x="214" y="23"/>
                    <a:pt x="215" y="22"/>
                    <a:pt x="216" y="21"/>
                  </a:cubicBezTo>
                  <a:cubicBezTo>
                    <a:pt x="217" y="20"/>
                    <a:pt x="218" y="20"/>
                    <a:pt x="218" y="19"/>
                  </a:cubicBezTo>
                  <a:cubicBezTo>
                    <a:pt x="219" y="18"/>
                    <a:pt x="220" y="16"/>
                    <a:pt x="220" y="14"/>
                  </a:cubicBezTo>
                  <a:cubicBezTo>
                    <a:pt x="220" y="13"/>
                    <a:pt x="220" y="13"/>
                    <a:pt x="220" y="12"/>
                  </a:cubicBezTo>
                  <a:cubicBezTo>
                    <a:pt x="220" y="11"/>
                    <a:pt x="220" y="11"/>
                    <a:pt x="220" y="10"/>
                  </a:cubicBezTo>
                  <a:cubicBezTo>
                    <a:pt x="220" y="7"/>
                    <a:pt x="220" y="5"/>
                    <a:pt x="223" y="2"/>
                  </a:cubicBezTo>
                  <a:cubicBezTo>
                    <a:pt x="226" y="0"/>
                    <a:pt x="228" y="0"/>
                    <a:pt x="230" y="0"/>
                  </a:cubicBezTo>
                  <a:cubicBezTo>
                    <a:pt x="231" y="0"/>
                    <a:pt x="232" y="0"/>
                    <a:pt x="232" y="1"/>
                  </a:cubicBezTo>
                  <a:cubicBezTo>
                    <a:pt x="234" y="3"/>
                    <a:pt x="234" y="7"/>
                    <a:pt x="232" y="10"/>
                  </a:cubicBezTo>
                  <a:cubicBezTo>
                    <a:pt x="232" y="11"/>
                    <a:pt x="232" y="11"/>
                    <a:pt x="232" y="11"/>
                  </a:cubicBezTo>
                  <a:cubicBezTo>
                    <a:pt x="233" y="12"/>
                    <a:pt x="235" y="13"/>
                    <a:pt x="236" y="14"/>
                  </a:cubicBezTo>
                  <a:cubicBezTo>
                    <a:pt x="236" y="14"/>
                    <a:pt x="236" y="14"/>
                    <a:pt x="236" y="14"/>
                  </a:cubicBezTo>
                  <a:cubicBezTo>
                    <a:pt x="239" y="15"/>
                    <a:pt x="240" y="17"/>
                    <a:pt x="241" y="19"/>
                  </a:cubicBezTo>
                  <a:cubicBezTo>
                    <a:pt x="242" y="20"/>
                    <a:pt x="243" y="20"/>
                    <a:pt x="244" y="20"/>
                  </a:cubicBezTo>
                  <a:cubicBezTo>
                    <a:pt x="245" y="20"/>
                    <a:pt x="245" y="20"/>
                    <a:pt x="245" y="20"/>
                  </a:cubicBezTo>
                  <a:cubicBezTo>
                    <a:pt x="246" y="20"/>
                    <a:pt x="250" y="21"/>
                    <a:pt x="250" y="23"/>
                  </a:cubicBezTo>
                  <a:cubicBezTo>
                    <a:pt x="251" y="25"/>
                    <a:pt x="250" y="28"/>
                    <a:pt x="249" y="30"/>
                  </a:cubicBezTo>
                  <a:cubicBezTo>
                    <a:pt x="249" y="30"/>
                    <a:pt x="249" y="30"/>
                    <a:pt x="249" y="31"/>
                  </a:cubicBezTo>
                  <a:cubicBezTo>
                    <a:pt x="248" y="32"/>
                    <a:pt x="248" y="36"/>
                    <a:pt x="250" y="37"/>
                  </a:cubicBezTo>
                  <a:cubicBezTo>
                    <a:pt x="250" y="38"/>
                    <a:pt x="251" y="38"/>
                    <a:pt x="252" y="39"/>
                  </a:cubicBezTo>
                  <a:cubicBezTo>
                    <a:pt x="253" y="40"/>
                    <a:pt x="254" y="41"/>
                    <a:pt x="255" y="42"/>
                  </a:cubicBezTo>
                  <a:cubicBezTo>
                    <a:pt x="256" y="43"/>
                    <a:pt x="257" y="44"/>
                    <a:pt x="257" y="44"/>
                  </a:cubicBezTo>
                  <a:cubicBezTo>
                    <a:pt x="259" y="45"/>
                    <a:pt x="260" y="47"/>
                    <a:pt x="260" y="49"/>
                  </a:cubicBezTo>
                  <a:cubicBezTo>
                    <a:pt x="260" y="49"/>
                    <a:pt x="260" y="50"/>
                    <a:pt x="260" y="50"/>
                  </a:cubicBezTo>
                  <a:cubicBezTo>
                    <a:pt x="260" y="50"/>
                    <a:pt x="261" y="51"/>
                    <a:pt x="261" y="51"/>
                  </a:cubicBezTo>
                  <a:cubicBezTo>
                    <a:pt x="262" y="51"/>
                    <a:pt x="262" y="51"/>
                    <a:pt x="263" y="50"/>
                  </a:cubicBezTo>
                  <a:cubicBezTo>
                    <a:pt x="263" y="50"/>
                    <a:pt x="264" y="50"/>
                    <a:pt x="264" y="50"/>
                  </a:cubicBezTo>
                  <a:cubicBezTo>
                    <a:pt x="265" y="50"/>
                    <a:pt x="266" y="50"/>
                    <a:pt x="266" y="50"/>
                  </a:cubicBezTo>
                  <a:cubicBezTo>
                    <a:pt x="267" y="50"/>
                    <a:pt x="268" y="50"/>
                    <a:pt x="269" y="52"/>
                  </a:cubicBezTo>
                  <a:cubicBezTo>
                    <a:pt x="269" y="52"/>
                    <a:pt x="269" y="52"/>
                    <a:pt x="269" y="52"/>
                  </a:cubicBezTo>
                  <a:cubicBezTo>
                    <a:pt x="269" y="52"/>
                    <a:pt x="269" y="52"/>
                    <a:pt x="269" y="52"/>
                  </a:cubicBezTo>
                  <a:cubicBezTo>
                    <a:pt x="269" y="55"/>
                    <a:pt x="269" y="55"/>
                    <a:pt x="269" y="55"/>
                  </a:cubicBezTo>
                  <a:cubicBezTo>
                    <a:pt x="269" y="57"/>
                    <a:pt x="269" y="60"/>
                    <a:pt x="270" y="62"/>
                  </a:cubicBezTo>
                  <a:cubicBezTo>
                    <a:pt x="272" y="66"/>
                    <a:pt x="275" y="73"/>
                    <a:pt x="272" y="77"/>
                  </a:cubicBezTo>
                  <a:cubicBezTo>
                    <a:pt x="272" y="78"/>
                    <a:pt x="271" y="79"/>
                    <a:pt x="271" y="79"/>
                  </a:cubicBezTo>
                  <a:cubicBezTo>
                    <a:pt x="269" y="83"/>
                    <a:pt x="267" y="86"/>
                    <a:pt x="265" y="86"/>
                  </a:cubicBezTo>
                  <a:cubicBezTo>
                    <a:pt x="264" y="86"/>
                    <a:pt x="264" y="86"/>
                    <a:pt x="264" y="86"/>
                  </a:cubicBezTo>
                  <a:cubicBezTo>
                    <a:pt x="263" y="86"/>
                    <a:pt x="262" y="85"/>
                    <a:pt x="261" y="84"/>
                  </a:cubicBezTo>
                  <a:cubicBezTo>
                    <a:pt x="260" y="83"/>
                    <a:pt x="260" y="82"/>
                    <a:pt x="259" y="82"/>
                  </a:cubicBezTo>
                  <a:cubicBezTo>
                    <a:pt x="258" y="82"/>
                    <a:pt x="258" y="82"/>
                    <a:pt x="258" y="82"/>
                  </a:cubicBezTo>
                  <a:cubicBezTo>
                    <a:pt x="256" y="82"/>
                    <a:pt x="255" y="84"/>
                    <a:pt x="254" y="85"/>
                  </a:cubicBezTo>
                  <a:cubicBezTo>
                    <a:pt x="253" y="86"/>
                    <a:pt x="253" y="86"/>
                    <a:pt x="252" y="87"/>
                  </a:cubicBezTo>
                  <a:cubicBezTo>
                    <a:pt x="251" y="89"/>
                    <a:pt x="250" y="90"/>
                    <a:pt x="250" y="92"/>
                  </a:cubicBezTo>
                  <a:cubicBezTo>
                    <a:pt x="250" y="93"/>
                    <a:pt x="250" y="94"/>
                    <a:pt x="251" y="95"/>
                  </a:cubicBezTo>
                  <a:cubicBezTo>
                    <a:pt x="252" y="97"/>
                    <a:pt x="252" y="99"/>
                    <a:pt x="252" y="101"/>
                  </a:cubicBezTo>
                  <a:cubicBezTo>
                    <a:pt x="252" y="102"/>
                    <a:pt x="252" y="102"/>
                    <a:pt x="252" y="103"/>
                  </a:cubicBezTo>
                  <a:cubicBezTo>
                    <a:pt x="252" y="105"/>
                    <a:pt x="251" y="106"/>
                    <a:pt x="249" y="108"/>
                  </a:cubicBezTo>
                  <a:cubicBezTo>
                    <a:pt x="248" y="109"/>
                    <a:pt x="248" y="109"/>
                    <a:pt x="248" y="109"/>
                  </a:cubicBezTo>
                  <a:cubicBezTo>
                    <a:pt x="248" y="110"/>
                    <a:pt x="247" y="110"/>
                    <a:pt x="247" y="111"/>
                  </a:cubicBezTo>
                  <a:cubicBezTo>
                    <a:pt x="247" y="111"/>
                    <a:pt x="247" y="111"/>
                    <a:pt x="247" y="111"/>
                  </a:cubicBezTo>
                  <a:cubicBezTo>
                    <a:pt x="247" y="111"/>
                    <a:pt x="248" y="111"/>
                    <a:pt x="249" y="111"/>
                  </a:cubicBezTo>
                  <a:cubicBezTo>
                    <a:pt x="254" y="112"/>
                    <a:pt x="256" y="114"/>
                    <a:pt x="258" y="116"/>
                  </a:cubicBezTo>
                  <a:cubicBezTo>
                    <a:pt x="258" y="116"/>
                    <a:pt x="258" y="116"/>
                    <a:pt x="258" y="116"/>
                  </a:cubicBezTo>
                  <a:cubicBezTo>
                    <a:pt x="260" y="118"/>
                    <a:pt x="260" y="119"/>
                    <a:pt x="261" y="121"/>
                  </a:cubicBezTo>
                  <a:cubicBezTo>
                    <a:pt x="261" y="121"/>
                    <a:pt x="261" y="122"/>
                    <a:pt x="261" y="123"/>
                  </a:cubicBezTo>
                  <a:cubicBezTo>
                    <a:pt x="262" y="124"/>
                    <a:pt x="262" y="125"/>
                    <a:pt x="263" y="126"/>
                  </a:cubicBezTo>
                  <a:cubicBezTo>
                    <a:pt x="264" y="126"/>
                    <a:pt x="264" y="127"/>
                    <a:pt x="265" y="128"/>
                  </a:cubicBezTo>
                  <a:cubicBezTo>
                    <a:pt x="267" y="130"/>
                    <a:pt x="268" y="134"/>
                    <a:pt x="267" y="137"/>
                  </a:cubicBezTo>
                  <a:cubicBezTo>
                    <a:pt x="267" y="138"/>
                    <a:pt x="266" y="142"/>
                    <a:pt x="263" y="142"/>
                  </a:cubicBezTo>
                  <a:cubicBezTo>
                    <a:pt x="263" y="142"/>
                    <a:pt x="262" y="142"/>
                    <a:pt x="261" y="141"/>
                  </a:cubicBezTo>
                  <a:cubicBezTo>
                    <a:pt x="260" y="140"/>
                    <a:pt x="259" y="140"/>
                    <a:pt x="258" y="140"/>
                  </a:cubicBezTo>
                  <a:cubicBezTo>
                    <a:pt x="257" y="140"/>
                    <a:pt x="256" y="141"/>
                    <a:pt x="255" y="141"/>
                  </a:cubicBezTo>
                  <a:cubicBezTo>
                    <a:pt x="255" y="141"/>
                    <a:pt x="255" y="141"/>
                    <a:pt x="255" y="141"/>
                  </a:cubicBezTo>
                  <a:cubicBezTo>
                    <a:pt x="255" y="142"/>
                    <a:pt x="255" y="142"/>
                    <a:pt x="256" y="142"/>
                  </a:cubicBezTo>
                  <a:cubicBezTo>
                    <a:pt x="257" y="142"/>
                    <a:pt x="259" y="143"/>
                    <a:pt x="259" y="145"/>
                  </a:cubicBezTo>
                  <a:cubicBezTo>
                    <a:pt x="260" y="146"/>
                    <a:pt x="259" y="148"/>
                    <a:pt x="258" y="150"/>
                  </a:cubicBezTo>
                  <a:cubicBezTo>
                    <a:pt x="257" y="151"/>
                    <a:pt x="257" y="151"/>
                    <a:pt x="255" y="151"/>
                  </a:cubicBezTo>
                  <a:cubicBezTo>
                    <a:pt x="255" y="151"/>
                    <a:pt x="254" y="151"/>
                    <a:pt x="253" y="150"/>
                  </a:cubicBezTo>
                  <a:cubicBezTo>
                    <a:pt x="252" y="150"/>
                    <a:pt x="251" y="149"/>
                    <a:pt x="251" y="149"/>
                  </a:cubicBezTo>
                  <a:cubicBezTo>
                    <a:pt x="250" y="148"/>
                    <a:pt x="249" y="147"/>
                    <a:pt x="248" y="147"/>
                  </a:cubicBezTo>
                  <a:cubicBezTo>
                    <a:pt x="248" y="147"/>
                    <a:pt x="248" y="147"/>
                    <a:pt x="247" y="148"/>
                  </a:cubicBezTo>
                  <a:cubicBezTo>
                    <a:pt x="246" y="150"/>
                    <a:pt x="244" y="151"/>
                    <a:pt x="243" y="152"/>
                  </a:cubicBezTo>
                  <a:cubicBezTo>
                    <a:pt x="242" y="152"/>
                    <a:pt x="241" y="153"/>
                    <a:pt x="240" y="154"/>
                  </a:cubicBezTo>
                  <a:cubicBezTo>
                    <a:pt x="240" y="154"/>
                    <a:pt x="239" y="155"/>
                    <a:pt x="238" y="156"/>
                  </a:cubicBezTo>
                  <a:cubicBezTo>
                    <a:pt x="237" y="157"/>
                    <a:pt x="235" y="158"/>
                    <a:pt x="235" y="159"/>
                  </a:cubicBezTo>
                  <a:cubicBezTo>
                    <a:pt x="235" y="159"/>
                    <a:pt x="235" y="159"/>
                    <a:pt x="235" y="159"/>
                  </a:cubicBezTo>
                  <a:cubicBezTo>
                    <a:pt x="237" y="161"/>
                    <a:pt x="238" y="162"/>
                    <a:pt x="240" y="162"/>
                  </a:cubicBezTo>
                  <a:cubicBezTo>
                    <a:pt x="240" y="162"/>
                    <a:pt x="240" y="162"/>
                    <a:pt x="240" y="162"/>
                  </a:cubicBezTo>
                  <a:cubicBezTo>
                    <a:pt x="243" y="163"/>
                    <a:pt x="244" y="166"/>
                    <a:pt x="243" y="169"/>
                  </a:cubicBezTo>
                  <a:cubicBezTo>
                    <a:pt x="243" y="170"/>
                    <a:pt x="242" y="172"/>
                    <a:pt x="241" y="172"/>
                  </a:cubicBezTo>
                  <a:cubicBezTo>
                    <a:pt x="240" y="172"/>
                    <a:pt x="239" y="172"/>
                    <a:pt x="238" y="171"/>
                  </a:cubicBezTo>
                  <a:cubicBezTo>
                    <a:pt x="237" y="171"/>
                    <a:pt x="236" y="171"/>
                    <a:pt x="236" y="170"/>
                  </a:cubicBezTo>
                  <a:cubicBezTo>
                    <a:pt x="234" y="170"/>
                    <a:pt x="233" y="169"/>
                    <a:pt x="232" y="169"/>
                  </a:cubicBezTo>
                  <a:cubicBezTo>
                    <a:pt x="232" y="169"/>
                    <a:pt x="232" y="169"/>
                    <a:pt x="232" y="169"/>
                  </a:cubicBezTo>
                  <a:cubicBezTo>
                    <a:pt x="231" y="170"/>
                    <a:pt x="231" y="172"/>
                    <a:pt x="230" y="174"/>
                  </a:cubicBezTo>
                  <a:cubicBezTo>
                    <a:pt x="230" y="174"/>
                    <a:pt x="230" y="175"/>
                    <a:pt x="230" y="175"/>
                  </a:cubicBezTo>
                  <a:cubicBezTo>
                    <a:pt x="230" y="177"/>
                    <a:pt x="228" y="177"/>
                    <a:pt x="228" y="177"/>
                  </a:cubicBezTo>
                  <a:cubicBezTo>
                    <a:pt x="227" y="177"/>
                    <a:pt x="226" y="177"/>
                    <a:pt x="226" y="178"/>
                  </a:cubicBezTo>
                  <a:cubicBezTo>
                    <a:pt x="224" y="179"/>
                    <a:pt x="223" y="182"/>
                    <a:pt x="223" y="183"/>
                  </a:cubicBezTo>
                  <a:cubicBezTo>
                    <a:pt x="223" y="183"/>
                    <a:pt x="223" y="184"/>
                    <a:pt x="224" y="184"/>
                  </a:cubicBezTo>
                  <a:cubicBezTo>
                    <a:pt x="224" y="185"/>
                    <a:pt x="225" y="185"/>
                    <a:pt x="226" y="185"/>
                  </a:cubicBezTo>
                  <a:cubicBezTo>
                    <a:pt x="228" y="186"/>
                    <a:pt x="230" y="187"/>
                    <a:pt x="231" y="191"/>
                  </a:cubicBezTo>
                  <a:cubicBezTo>
                    <a:pt x="232" y="195"/>
                    <a:pt x="233" y="198"/>
                    <a:pt x="235" y="199"/>
                  </a:cubicBezTo>
                  <a:cubicBezTo>
                    <a:pt x="236" y="199"/>
                    <a:pt x="237" y="199"/>
                    <a:pt x="238" y="199"/>
                  </a:cubicBezTo>
                  <a:cubicBezTo>
                    <a:pt x="241" y="199"/>
                    <a:pt x="243" y="199"/>
                    <a:pt x="244" y="199"/>
                  </a:cubicBezTo>
                  <a:cubicBezTo>
                    <a:pt x="246" y="197"/>
                    <a:pt x="247" y="197"/>
                    <a:pt x="249" y="196"/>
                  </a:cubicBezTo>
                  <a:cubicBezTo>
                    <a:pt x="250" y="196"/>
                    <a:pt x="251" y="196"/>
                    <a:pt x="252" y="195"/>
                  </a:cubicBezTo>
                  <a:cubicBezTo>
                    <a:pt x="254" y="193"/>
                    <a:pt x="256" y="192"/>
                    <a:pt x="259" y="191"/>
                  </a:cubicBezTo>
                  <a:cubicBezTo>
                    <a:pt x="264" y="190"/>
                    <a:pt x="264" y="190"/>
                    <a:pt x="264" y="190"/>
                  </a:cubicBezTo>
                  <a:cubicBezTo>
                    <a:pt x="267" y="188"/>
                    <a:pt x="271" y="187"/>
                    <a:pt x="273" y="186"/>
                  </a:cubicBezTo>
                  <a:cubicBezTo>
                    <a:pt x="274" y="186"/>
                    <a:pt x="274" y="186"/>
                    <a:pt x="274" y="186"/>
                  </a:cubicBezTo>
                  <a:cubicBezTo>
                    <a:pt x="275" y="186"/>
                    <a:pt x="277" y="186"/>
                    <a:pt x="278" y="186"/>
                  </a:cubicBezTo>
                  <a:cubicBezTo>
                    <a:pt x="280" y="186"/>
                    <a:pt x="282" y="186"/>
                    <a:pt x="284" y="188"/>
                  </a:cubicBezTo>
                  <a:cubicBezTo>
                    <a:pt x="284" y="188"/>
                    <a:pt x="285" y="189"/>
                    <a:pt x="286" y="189"/>
                  </a:cubicBezTo>
                  <a:cubicBezTo>
                    <a:pt x="287" y="191"/>
                    <a:pt x="289" y="193"/>
                    <a:pt x="290" y="195"/>
                  </a:cubicBezTo>
                  <a:cubicBezTo>
                    <a:pt x="291" y="196"/>
                    <a:pt x="292" y="197"/>
                    <a:pt x="293" y="198"/>
                  </a:cubicBezTo>
                  <a:cubicBezTo>
                    <a:pt x="295" y="200"/>
                    <a:pt x="297" y="202"/>
                    <a:pt x="296" y="205"/>
                  </a:cubicBezTo>
                  <a:cubicBezTo>
                    <a:pt x="296" y="207"/>
                    <a:pt x="295" y="214"/>
                    <a:pt x="296" y="218"/>
                  </a:cubicBezTo>
                  <a:cubicBezTo>
                    <a:pt x="297" y="219"/>
                    <a:pt x="297" y="219"/>
                    <a:pt x="298" y="219"/>
                  </a:cubicBezTo>
                  <a:cubicBezTo>
                    <a:pt x="298" y="220"/>
                    <a:pt x="299" y="220"/>
                    <a:pt x="300" y="221"/>
                  </a:cubicBezTo>
                  <a:cubicBezTo>
                    <a:pt x="301" y="223"/>
                    <a:pt x="301" y="225"/>
                    <a:pt x="301" y="227"/>
                  </a:cubicBezTo>
                  <a:cubicBezTo>
                    <a:pt x="301" y="228"/>
                    <a:pt x="301" y="229"/>
                    <a:pt x="301" y="230"/>
                  </a:cubicBezTo>
                  <a:cubicBezTo>
                    <a:pt x="301" y="231"/>
                    <a:pt x="301" y="231"/>
                    <a:pt x="301" y="232"/>
                  </a:cubicBezTo>
                  <a:cubicBezTo>
                    <a:pt x="302" y="234"/>
                    <a:pt x="302" y="237"/>
                    <a:pt x="303" y="237"/>
                  </a:cubicBezTo>
                  <a:cubicBezTo>
                    <a:pt x="305" y="238"/>
                    <a:pt x="306" y="238"/>
                    <a:pt x="307" y="239"/>
                  </a:cubicBezTo>
                  <a:cubicBezTo>
                    <a:pt x="308" y="240"/>
                    <a:pt x="309" y="240"/>
                    <a:pt x="310" y="241"/>
                  </a:cubicBezTo>
                  <a:cubicBezTo>
                    <a:pt x="311" y="241"/>
                    <a:pt x="311" y="241"/>
                    <a:pt x="311" y="241"/>
                  </a:cubicBezTo>
                  <a:cubicBezTo>
                    <a:pt x="312" y="241"/>
                    <a:pt x="313" y="241"/>
                    <a:pt x="313" y="242"/>
                  </a:cubicBezTo>
                  <a:cubicBezTo>
                    <a:pt x="314" y="243"/>
                    <a:pt x="313" y="244"/>
                    <a:pt x="311" y="246"/>
                  </a:cubicBezTo>
                  <a:cubicBezTo>
                    <a:pt x="309" y="248"/>
                    <a:pt x="309" y="249"/>
                    <a:pt x="308" y="250"/>
                  </a:cubicBezTo>
                  <a:cubicBezTo>
                    <a:pt x="307" y="252"/>
                    <a:pt x="307" y="254"/>
                    <a:pt x="303" y="254"/>
                  </a:cubicBezTo>
                  <a:cubicBezTo>
                    <a:pt x="299" y="255"/>
                    <a:pt x="298" y="256"/>
                    <a:pt x="297" y="259"/>
                  </a:cubicBezTo>
                  <a:cubicBezTo>
                    <a:pt x="297" y="262"/>
                    <a:pt x="298" y="264"/>
                    <a:pt x="300" y="266"/>
                  </a:cubicBezTo>
                  <a:cubicBezTo>
                    <a:pt x="303" y="268"/>
                    <a:pt x="304" y="272"/>
                    <a:pt x="305" y="275"/>
                  </a:cubicBezTo>
                  <a:cubicBezTo>
                    <a:pt x="305" y="276"/>
                    <a:pt x="306" y="278"/>
                    <a:pt x="306" y="278"/>
                  </a:cubicBezTo>
                  <a:cubicBezTo>
                    <a:pt x="307" y="279"/>
                    <a:pt x="307" y="279"/>
                    <a:pt x="307" y="279"/>
                  </a:cubicBezTo>
                  <a:cubicBezTo>
                    <a:pt x="306" y="280"/>
                    <a:pt x="306" y="280"/>
                    <a:pt x="306" y="280"/>
                  </a:cubicBezTo>
                  <a:cubicBezTo>
                    <a:pt x="305" y="283"/>
                    <a:pt x="305" y="291"/>
                    <a:pt x="307" y="294"/>
                  </a:cubicBezTo>
                  <a:cubicBezTo>
                    <a:pt x="307" y="295"/>
                    <a:pt x="308" y="296"/>
                    <a:pt x="309" y="297"/>
                  </a:cubicBezTo>
                  <a:cubicBezTo>
                    <a:pt x="311" y="299"/>
                    <a:pt x="313" y="301"/>
                    <a:pt x="310" y="304"/>
                  </a:cubicBezTo>
                  <a:cubicBezTo>
                    <a:pt x="309" y="305"/>
                    <a:pt x="309" y="306"/>
                    <a:pt x="310" y="307"/>
                  </a:cubicBezTo>
                  <a:cubicBezTo>
                    <a:pt x="310" y="308"/>
                    <a:pt x="312" y="309"/>
                    <a:pt x="313" y="309"/>
                  </a:cubicBezTo>
                  <a:cubicBezTo>
                    <a:pt x="313" y="309"/>
                    <a:pt x="314" y="309"/>
                    <a:pt x="314" y="308"/>
                  </a:cubicBezTo>
                  <a:cubicBezTo>
                    <a:pt x="315" y="308"/>
                    <a:pt x="315" y="308"/>
                    <a:pt x="315" y="308"/>
                  </a:cubicBezTo>
                  <a:cubicBezTo>
                    <a:pt x="315" y="308"/>
                    <a:pt x="316" y="309"/>
                    <a:pt x="316" y="309"/>
                  </a:cubicBezTo>
                  <a:cubicBezTo>
                    <a:pt x="317" y="310"/>
                    <a:pt x="317" y="313"/>
                    <a:pt x="316" y="318"/>
                  </a:cubicBezTo>
                  <a:cubicBezTo>
                    <a:pt x="316" y="319"/>
                    <a:pt x="315" y="321"/>
                    <a:pt x="315" y="322"/>
                  </a:cubicBezTo>
                  <a:cubicBezTo>
                    <a:pt x="315" y="324"/>
                    <a:pt x="314" y="325"/>
                    <a:pt x="313" y="327"/>
                  </a:cubicBezTo>
                  <a:cubicBezTo>
                    <a:pt x="312" y="328"/>
                    <a:pt x="311" y="329"/>
                    <a:pt x="310" y="331"/>
                  </a:cubicBezTo>
                  <a:cubicBezTo>
                    <a:pt x="310" y="332"/>
                    <a:pt x="310" y="332"/>
                    <a:pt x="311" y="333"/>
                  </a:cubicBezTo>
                  <a:cubicBezTo>
                    <a:pt x="311" y="334"/>
                    <a:pt x="312" y="335"/>
                    <a:pt x="312" y="338"/>
                  </a:cubicBezTo>
                  <a:cubicBezTo>
                    <a:pt x="312" y="343"/>
                    <a:pt x="311" y="344"/>
                    <a:pt x="309" y="345"/>
                  </a:cubicBezTo>
                  <a:cubicBezTo>
                    <a:pt x="308" y="345"/>
                    <a:pt x="307" y="346"/>
                    <a:pt x="306" y="346"/>
                  </a:cubicBezTo>
                  <a:cubicBezTo>
                    <a:pt x="302" y="349"/>
                    <a:pt x="301" y="352"/>
                    <a:pt x="302" y="356"/>
                  </a:cubicBezTo>
                  <a:cubicBezTo>
                    <a:pt x="303" y="359"/>
                    <a:pt x="301" y="362"/>
                    <a:pt x="299" y="363"/>
                  </a:cubicBezTo>
                  <a:cubicBezTo>
                    <a:pt x="298" y="364"/>
                    <a:pt x="298" y="364"/>
                    <a:pt x="298" y="365"/>
                  </a:cubicBezTo>
                  <a:cubicBezTo>
                    <a:pt x="297" y="366"/>
                    <a:pt x="297" y="368"/>
                    <a:pt x="297" y="370"/>
                  </a:cubicBezTo>
                  <a:cubicBezTo>
                    <a:pt x="297" y="371"/>
                    <a:pt x="297" y="373"/>
                    <a:pt x="297" y="376"/>
                  </a:cubicBezTo>
                  <a:cubicBezTo>
                    <a:pt x="297" y="378"/>
                    <a:pt x="295" y="381"/>
                    <a:pt x="293" y="384"/>
                  </a:cubicBezTo>
                  <a:cubicBezTo>
                    <a:pt x="291" y="387"/>
                    <a:pt x="289" y="391"/>
                    <a:pt x="287" y="396"/>
                  </a:cubicBezTo>
                  <a:cubicBezTo>
                    <a:pt x="283" y="405"/>
                    <a:pt x="279" y="406"/>
                    <a:pt x="278" y="406"/>
                  </a:cubicBezTo>
                  <a:cubicBezTo>
                    <a:pt x="275" y="407"/>
                    <a:pt x="275" y="407"/>
                    <a:pt x="275" y="407"/>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7" name="Freeform 14"/>
            <p:cNvSpPr>
              <a:spLocks noEditPoints="1"/>
            </p:cNvSpPr>
            <p:nvPr/>
          </p:nvSpPr>
          <p:spPr bwMode="auto">
            <a:xfrm>
              <a:off x="5019693" y="3952399"/>
              <a:ext cx="669000" cy="859258"/>
            </a:xfrm>
            <a:custGeom>
              <a:avLst/>
              <a:gdLst>
                <a:gd name="T0" fmla="*/ 250 w 319"/>
                <a:gd name="T1" fmla="*/ 39 h 410"/>
                <a:gd name="T2" fmla="*/ 270 w 319"/>
                <a:gd name="T3" fmla="*/ 64 h 410"/>
                <a:gd name="T4" fmla="*/ 250 w 319"/>
                <a:gd name="T5" fmla="*/ 113 h 410"/>
                <a:gd name="T6" fmla="*/ 256 w 319"/>
                <a:gd name="T7" fmla="*/ 151 h 410"/>
                <a:gd name="T8" fmla="*/ 233 w 319"/>
                <a:gd name="T9" fmla="*/ 169 h 410"/>
                <a:gd name="T10" fmla="*/ 262 w 319"/>
                <a:gd name="T11" fmla="*/ 192 h 410"/>
                <a:gd name="T12" fmla="*/ 311 w 319"/>
                <a:gd name="T13" fmla="*/ 242 h 410"/>
                <a:gd name="T14" fmla="*/ 314 w 319"/>
                <a:gd name="T15" fmla="*/ 311 h 410"/>
                <a:gd name="T16" fmla="*/ 287 w 319"/>
                <a:gd name="T17" fmla="*/ 397 h 410"/>
                <a:gd name="T18" fmla="*/ 227 w 319"/>
                <a:gd name="T19" fmla="*/ 390 h 410"/>
                <a:gd name="T20" fmla="*/ 193 w 319"/>
                <a:gd name="T21" fmla="*/ 382 h 410"/>
                <a:gd name="T22" fmla="*/ 156 w 319"/>
                <a:gd name="T23" fmla="*/ 346 h 410"/>
                <a:gd name="T24" fmla="*/ 155 w 319"/>
                <a:gd name="T25" fmla="*/ 294 h 410"/>
                <a:gd name="T26" fmla="*/ 121 w 319"/>
                <a:gd name="T27" fmla="*/ 267 h 410"/>
                <a:gd name="T28" fmla="*/ 56 w 319"/>
                <a:gd name="T29" fmla="*/ 286 h 410"/>
                <a:gd name="T30" fmla="*/ 55 w 319"/>
                <a:gd name="T31" fmla="*/ 236 h 410"/>
                <a:gd name="T32" fmla="*/ 7 w 319"/>
                <a:gd name="T33" fmla="*/ 161 h 410"/>
                <a:gd name="T34" fmla="*/ 44 w 319"/>
                <a:gd name="T35" fmla="*/ 111 h 410"/>
                <a:gd name="T36" fmla="*/ 79 w 319"/>
                <a:gd name="T37" fmla="*/ 117 h 410"/>
                <a:gd name="T38" fmla="*/ 104 w 319"/>
                <a:gd name="T39" fmla="*/ 99 h 410"/>
                <a:gd name="T40" fmla="*/ 150 w 319"/>
                <a:gd name="T41" fmla="*/ 63 h 410"/>
                <a:gd name="T42" fmla="*/ 200 w 319"/>
                <a:gd name="T43" fmla="*/ 40 h 410"/>
                <a:gd name="T44" fmla="*/ 224 w 319"/>
                <a:gd name="T45" fmla="*/ 3 h 410"/>
                <a:gd name="T46" fmla="*/ 207 w 319"/>
                <a:gd name="T47" fmla="*/ 35 h 410"/>
                <a:gd name="T48" fmla="*/ 169 w 319"/>
                <a:gd name="T49" fmla="*/ 56 h 410"/>
                <a:gd name="T50" fmla="*/ 132 w 319"/>
                <a:gd name="T51" fmla="*/ 69 h 410"/>
                <a:gd name="T52" fmla="*/ 108 w 319"/>
                <a:gd name="T53" fmla="*/ 90 h 410"/>
                <a:gd name="T54" fmla="*/ 93 w 319"/>
                <a:gd name="T55" fmla="*/ 107 h 410"/>
                <a:gd name="T56" fmla="*/ 75 w 319"/>
                <a:gd name="T57" fmla="*/ 116 h 410"/>
                <a:gd name="T58" fmla="*/ 39 w 319"/>
                <a:gd name="T59" fmla="*/ 116 h 410"/>
                <a:gd name="T60" fmla="*/ 26 w 319"/>
                <a:gd name="T61" fmla="*/ 130 h 410"/>
                <a:gd name="T62" fmla="*/ 5 w 319"/>
                <a:gd name="T63" fmla="*/ 186 h 410"/>
                <a:gd name="T64" fmla="*/ 38 w 319"/>
                <a:gd name="T65" fmla="*/ 223 h 410"/>
                <a:gd name="T66" fmla="*/ 32 w 319"/>
                <a:gd name="T67" fmla="*/ 277 h 410"/>
                <a:gd name="T68" fmla="*/ 59 w 319"/>
                <a:gd name="T69" fmla="*/ 289 h 410"/>
                <a:gd name="T70" fmla="*/ 108 w 319"/>
                <a:gd name="T71" fmla="*/ 271 h 410"/>
                <a:gd name="T72" fmla="*/ 149 w 319"/>
                <a:gd name="T73" fmla="*/ 284 h 410"/>
                <a:gd name="T74" fmla="*/ 149 w 319"/>
                <a:gd name="T75" fmla="*/ 307 h 410"/>
                <a:gd name="T76" fmla="*/ 164 w 319"/>
                <a:gd name="T77" fmla="*/ 337 h 410"/>
                <a:gd name="T78" fmla="*/ 164 w 319"/>
                <a:gd name="T79" fmla="*/ 365 h 410"/>
                <a:gd name="T80" fmla="*/ 196 w 319"/>
                <a:gd name="T81" fmla="*/ 383 h 410"/>
                <a:gd name="T82" fmla="*/ 222 w 319"/>
                <a:gd name="T83" fmla="*/ 387 h 410"/>
                <a:gd name="T84" fmla="*/ 258 w 319"/>
                <a:gd name="T85" fmla="*/ 400 h 410"/>
                <a:gd name="T86" fmla="*/ 299 w 319"/>
                <a:gd name="T87" fmla="*/ 366 h 410"/>
                <a:gd name="T88" fmla="*/ 314 w 319"/>
                <a:gd name="T89" fmla="*/ 328 h 410"/>
                <a:gd name="T90" fmla="*/ 308 w 319"/>
                <a:gd name="T91" fmla="*/ 295 h 410"/>
                <a:gd name="T92" fmla="*/ 315 w 319"/>
                <a:gd name="T93" fmla="*/ 242 h 410"/>
                <a:gd name="T94" fmla="*/ 298 w 319"/>
                <a:gd name="T95" fmla="*/ 218 h 410"/>
                <a:gd name="T96" fmla="*/ 262 w 319"/>
                <a:gd name="T97" fmla="*/ 191 h 410"/>
                <a:gd name="T98" fmla="*/ 225 w 319"/>
                <a:gd name="T99" fmla="*/ 184 h 410"/>
                <a:gd name="T100" fmla="*/ 245 w 319"/>
                <a:gd name="T101" fmla="*/ 170 h 410"/>
                <a:gd name="T102" fmla="*/ 254 w 319"/>
                <a:gd name="T103" fmla="*/ 152 h 410"/>
                <a:gd name="T104" fmla="*/ 265 w 319"/>
                <a:gd name="T105" fmla="*/ 126 h 410"/>
                <a:gd name="T106" fmla="*/ 254 w 319"/>
                <a:gd name="T107" fmla="*/ 102 h 410"/>
                <a:gd name="T108" fmla="*/ 273 w 319"/>
                <a:gd name="T109" fmla="*/ 81 h 410"/>
                <a:gd name="T110" fmla="*/ 271 w 319"/>
                <a:gd name="T111" fmla="*/ 49 h 410"/>
                <a:gd name="T112" fmla="*/ 253 w 319"/>
                <a:gd name="T113" fmla="*/ 39 h 410"/>
                <a:gd name="T114" fmla="*/ 238 w 319"/>
                <a:gd name="T115" fmla="*/ 14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9" h="410">
                  <a:moveTo>
                    <a:pt x="231" y="2"/>
                  </a:moveTo>
                  <a:cubicBezTo>
                    <a:pt x="231" y="2"/>
                    <a:pt x="232" y="2"/>
                    <a:pt x="233" y="3"/>
                  </a:cubicBezTo>
                  <a:cubicBezTo>
                    <a:pt x="234" y="5"/>
                    <a:pt x="234" y="8"/>
                    <a:pt x="233" y="11"/>
                  </a:cubicBezTo>
                  <a:cubicBezTo>
                    <a:pt x="231" y="13"/>
                    <a:pt x="235" y="15"/>
                    <a:pt x="237" y="16"/>
                  </a:cubicBezTo>
                  <a:cubicBezTo>
                    <a:pt x="239" y="17"/>
                    <a:pt x="241" y="18"/>
                    <a:pt x="242" y="20"/>
                  </a:cubicBezTo>
                  <a:cubicBezTo>
                    <a:pt x="242" y="22"/>
                    <a:pt x="244" y="22"/>
                    <a:pt x="245" y="22"/>
                  </a:cubicBezTo>
                  <a:cubicBezTo>
                    <a:pt x="246" y="22"/>
                    <a:pt x="246" y="22"/>
                    <a:pt x="246" y="22"/>
                  </a:cubicBezTo>
                  <a:cubicBezTo>
                    <a:pt x="246" y="22"/>
                    <a:pt x="250" y="23"/>
                    <a:pt x="250" y="25"/>
                  </a:cubicBezTo>
                  <a:cubicBezTo>
                    <a:pt x="251" y="27"/>
                    <a:pt x="249" y="30"/>
                    <a:pt x="249" y="31"/>
                  </a:cubicBezTo>
                  <a:cubicBezTo>
                    <a:pt x="248" y="33"/>
                    <a:pt x="248" y="37"/>
                    <a:pt x="250" y="39"/>
                  </a:cubicBezTo>
                  <a:cubicBezTo>
                    <a:pt x="252" y="40"/>
                    <a:pt x="254" y="42"/>
                    <a:pt x="256" y="44"/>
                  </a:cubicBezTo>
                  <a:cubicBezTo>
                    <a:pt x="257" y="46"/>
                    <a:pt x="260" y="47"/>
                    <a:pt x="260" y="50"/>
                  </a:cubicBezTo>
                  <a:cubicBezTo>
                    <a:pt x="259" y="52"/>
                    <a:pt x="261" y="53"/>
                    <a:pt x="262" y="53"/>
                  </a:cubicBezTo>
                  <a:cubicBezTo>
                    <a:pt x="263" y="53"/>
                    <a:pt x="263" y="52"/>
                    <a:pt x="264" y="52"/>
                  </a:cubicBezTo>
                  <a:cubicBezTo>
                    <a:pt x="265" y="52"/>
                    <a:pt x="267" y="52"/>
                    <a:pt x="267" y="52"/>
                  </a:cubicBezTo>
                  <a:cubicBezTo>
                    <a:pt x="268" y="52"/>
                    <a:pt x="269" y="52"/>
                    <a:pt x="269" y="53"/>
                  </a:cubicBezTo>
                  <a:cubicBezTo>
                    <a:pt x="269" y="54"/>
                    <a:pt x="269" y="55"/>
                    <a:pt x="269" y="56"/>
                  </a:cubicBezTo>
                  <a:cubicBezTo>
                    <a:pt x="267" y="59"/>
                    <a:pt x="266" y="61"/>
                    <a:pt x="266" y="61"/>
                  </a:cubicBezTo>
                  <a:cubicBezTo>
                    <a:pt x="266" y="61"/>
                    <a:pt x="267" y="59"/>
                    <a:pt x="269" y="56"/>
                  </a:cubicBezTo>
                  <a:cubicBezTo>
                    <a:pt x="269" y="58"/>
                    <a:pt x="269" y="61"/>
                    <a:pt x="270" y="64"/>
                  </a:cubicBezTo>
                  <a:cubicBezTo>
                    <a:pt x="272" y="67"/>
                    <a:pt x="274" y="74"/>
                    <a:pt x="272" y="77"/>
                  </a:cubicBezTo>
                  <a:cubicBezTo>
                    <a:pt x="270" y="81"/>
                    <a:pt x="268" y="86"/>
                    <a:pt x="266" y="86"/>
                  </a:cubicBezTo>
                  <a:cubicBezTo>
                    <a:pt x="266" y="86"/>
                    <a:pt x="266" y="86"/>
                    <a:pt x="266" y="86"/>
                  </a:cubicBezTo>
                  <a:cubicBezTo>
                    <a:pt x="263" y="86"/>
                    <a:pt x="262" y="83"/>
                    <a:pt x="260" y="82"/>
                  </a:cubicBezTo>
                  <a:cubicBezTo>
                    <a:pt x="260" y="82"/>
                    <a:pt x="259" y="82"/>
                    <a:pt x="259" y="82"/>
                  </a:cubicBezTo>
                  <a:cubicBezTo>
                    <a:pt x="257" y="82"/>
                    <a:pt x="256" y="84"/>
                    <a:pt x="254" y="86"/>
                  </a:cubicBezTo>
                  <a:cubicBezTo>
                    <a:pt x="253" y="88"/>
                    <a:pt x="249" y="90"/>
                    <a:pt x="250" y="93"/>
                  </a:cubicBezTo>
                  <a:cubicBezTo>
                    <a:pt x="250" y="96"/>
                    <a:pt x="253" y="99"/>
                    <a:pt x="252" y="102"/>
                  </a:cubicBezTo>
                  <a:cubicBezTo>
                    <a:pt x="252" y="105"/>
                    <a:pt x="252" y="106"/>
                    <a:pt x="249" y="109"/>
                  </a:cubicBezTo>
                  <a:cubicBezTo>
                    <a:pt x="247" y="111"/>
                    <a:pt x="245" y="112"/>
                    <a:pt x="250" y="113"/>
                  </a:cubicBezTo>
                  <a:cubicBezTo>
                    <a:pt x="255" y="113"/>
                    <a:pt x="257" y="116"/>
                    <a:pt x="259" y="118"/>
                  </a:cubicBezTo>
                  <a:cubicBezTo>
                    <a:pt x="261" y="120"/>
                    <a:pt x="260" y="122"/>
                    <a:pt x="261" y="124"/>
                  </a:cubicBezTo>
                  <a:cubicBezTo>
                    <a:pt x="262" y="127"/>
                    <a:pt x="264" y="127"/>
                    <a:pt x="265" y="129"/>
                  </a:cubicBezTo>
                  <a:cubicBezTo>
                    <a:pt x="267" y="131"/>
                    <a:pt x="268" y="134"/>
                    <a:pt x="267" y="137"/>
                  </a:cubicBezTo>
                  <a:cubicBezTo>
                    <a:pt x="267" y="140"/>
                    <a:pt x="266" y="142"/>
                    <a:pt x="264" y="142"/>
                  </a:cubicBezTo>
                  <a:cubicBezTo>
                    <a:pt x="264" y="142"/>
                    <a:pt x="263" y="142"/>
                    <a:pt x="262" y="141"/>
                  </a:cubicBezTo>
                  <a:cubicBezTo>
                    <a:pt x="261" y="140"/>
                    <a:pt x="260" y="140"/>
                    <a:pt x="259" y="140"/>
                  </a:cubicBezTo>
                  <a:cubicBezTo>
                    <a:pt x="257" y="140"/>
                    <a:pt x="255" y="141"/>
                    <a:pt x="255" y="143"/>
                  </a:cubicBezTo>
                  <a:cubicBezTo>
                    <a:pt x="256" y="145"/>
                    <a:pt x="259" y="143"/>
                    <a:pt x="259" y="146"/>
                  </a:cubicBezTo>
                  <a:cubicBezTo>
                    <a:pt x="260" y="148"/>
                    <a:pt x="259" y="151"/>
                    <a:pt x="256" y="151"/>
                  </a:cubicBezTo>
                  <a:cubicBezTo>
                    <a:pt x="256" y="151"/>
                    <a:pt x="255" y="151"/>
                    <a:pt x="255" y="151"/>
                  </a:cubicBezTo>
                  <a:cubicBezTo>
                    <a:pt x="252" y="149"/>
                    <a:pt x="251" y="147"/>
                    <a:pt x="249" y="147"/>
                  </a:cubicBezTo>
                  <a:cubicBezTo>
                    <a:pt x="249" y="147"/>
                    <a:pt x="248" y="148"/>
                    <a:pt x="247" y="148"/>
                  </a:cubicBezTo>
                  <a:cubicBezTo>
                    <a:pt x="245" y="151"/>
                    <a:pt x="243" y="152"/>
                    <a:pt x="241" y="154"/>
                  </a:cubicBezTo>
                  <a:cubicBezTo>
                    <a:pt x="238" y="156"/>
                    <a:pt x="233" y="159"/>
                    <a:pt x="235" y="161"/>
                  </a:cubicBezTo>
                  <a:cubicBezTo>
                    <a:pt x="237" y="163"/>
                    <a:pt x="239" y="164"/>
                    <a:pt x="241" y="164"/>
                  </a:cubicBezTo>
                  <a:cubicBezTo>
                    <a:pt x="243" y="165"/>
                    <a:pt x="244" y="167"/>
                    <a:pt x="243" y="169"/>
                  </a:cubicBezTo>
                  <a:cubicBezTo>
                    <a:pt x="243" y="171"/>
                    <a:pt x="243" y="172"/>
                    <a:pt x="242" y="172"/>
                  </a:cubicBezTo>
                  <a:cubicBezTo>
                    <a:pt x="241" y="172"/>
                    <a:pt x="240" y="172"/>
                    <a:pt x="239" y="171"/>
                  </a:cubicBezTo>
                  <a:cubicBezTo>
                    <a:pt x="237" y="171"/>
                    <a:pt x="235" y="169"/>
                    <a:pt x="233" y="169"/>
                  </a:cubicBezTo>
                  <a:cubicBezTo>
                    <a:pt x="233" y="169"/>
                    <a:pt x="232" y="169"/>
                    <a:pt x="232" y="170"/>
                  </a:cubicBezTo>
                  <a:cubicBezTo>
                    <a:pt x="231" y="171"/>
                    <a:pt x="231" y="175"/>
                    <a:pt x="230" y="176"/>
                  </a:cubicBezTo>
                  <a:cubicBezTo>
                    <a:pt x="230" y="178"/>
                    <a:pt x="228" y="176"/>
                    <a:pt x="226" y="178"/>
                  </a:cubicBezTo>
                  <a:cubicBezTo>
                    <a:pt x="224" y="180"/>
                    <a:pt x="221" y="185"/>
                    <a:pt x="224" y="186"/>
                  </a:cubicBezTo>
                  <a:cubicBezTo>
                    <a:pt x="227" y="188"/>
                    <a:pt x="230" y="188"/>
                    <a:pt x="231" y="192"/>
                  </a:cubicBezTo>
                  <a:cubicBezTo>
                    <a:pt x="232" y="196"/>
                    <a:pt x="233" y="200"/>
                    <a:pt x="236" y="201"/>
                  </a:cubicBezTo>
                  <a:cubicBezTo>
                    <a:pt x="237" y="201"/>
                    <a:pt x="238" y="201"/>
                    <a:pt x="239" y="201"/>
                  </a:cubicBezTo>
                  <a:cubicBezTo>
                    <a:pt x="242" y="201"/>
                    <a:pt x="245" y="201"/>
                    <a:pt x="245" y="201"/>
                  </a:cubicBezTo>
                  <a:cubicBezTo>
                    <a:pt x="248" y="198"/>
                    <a:pt x="251" y="199"/>
                    <a:pt x="254" y="197"/>
                  </a:cubicBezTo>
                  <a:cubicBezTo>
                    <a:pt x="256" y="194"/>
                    <a:pt x="258" y="194"/>
                    <a:pt x="262" y="192"/>
                  </a:cubicBezTo>
                  <a:cubicBezTo>
                    <a:pt x="267" y="191"/>
                    <a:pt x="272" y="189"/>
                    <a:pt x="274" y="188"/>
                  </a:cubicBezTo>
                  <a:cubicBezTo>
                    <a:pt x="276" y="188"/>
                    <a:pt x="277" y="188"/>
                    <a:pt x="279" y="188"/>
                  </a:cubicBezTo>
                  <a:cubicBezTo>
                    <a:pt x="281" y="188"/>
                    <a:pt x="283" y="188"/>
                    <a:pt x="284" y="189"/>
                  </a:cubicBezTo>
                  <a:cubicBezTo>
                    <a:pt x="287" y="192"/>
                    <a:pt x="289" y="193"/>
                    <a:pt x="291" y="197"/>
                  </a:cubicBezTo>
                  <a:cubicBezTo>
                    <a:pt x="293" y="200"/>
                    <a:pt x="297" y="202"/>
                    <a:pt x="296" y="206"/>
                  </a:cubicBezTo>
                  <a:cubicBezTo>
                    <a:pt x="296" y="210"/>
                    <a:pt x="295" y="216"/>
                    <a:pt x="296" y="219"/>
                  </a:cubicBezTo>
                  <a:cubicBezTo>
                    <a:pt x="297" y="222"/>
                    <a:pt x="299" y="221"/>
                    <a:pt x="300" y="223"/>
                  </a:cubicBezTo>
                  <a:cubicBezTo>
                    <a:pt x="302" y="225"/>
                    <a:pt x="301" y="229"/>
                    <a:pt x="301" y="232"/>
                  </a:cubicBezTo>
                  <a:cubicBezTo>
                    <a:pt x="302" y="234"/>
                    <a:pt x="302" y="239"/>
                    <a:pt x="304" y="239"/>
                  </a:cubicBezTo>
                  <a:cubicBezTo>
                    <a:pt x="307" y="240"/>
                    <a:pt x="308" y="242"/>
                    <a:pt x="311" y="242"/>
                  </a:cubicBezTo>
                  <a:cubicBezTo>
                    <a:pt x="314" y="243"/>
                    <a:pt x="315" y="242"/>
                    <a:pt x="311" y="247"/>
                  </a:cubicBezTo>
                  <a:cubicBezTo>
                    <a:pt x="307" y="251"/>
                    <a:pt x="309" y="253"/>
                    <a:pt x="304" y="255"/>
                  </a:cubicBezTo>
                  <a:cubicBezTo>
                    <a:pt x="300" y="256"/>
                    <a:pt x="298" y="257"/>
                    <a:pt x="297" y="260"/>
                  </a:cubicBezTo>
                  <a:cubicBezTo>
                    <a:pt x="297" y="263"/>
                    <a:pt x="297" y="265"/>
                    <a:pt x="300" y="268"/>
                  </a:cubicBezTo>
                  <a:cubicBezTo>
                    <a:pt x="303" y="270"/>
                    <a:pt x="304" y="273"/>
                    <a:pt x="305" y="276"/>
                  </a:cubicBezTo>
                  <a:cubicBezTo>
                    <a:pt x="305" y="277"/>
                    <a:pt x="306" y="279"/>
                    <a:pt x="306" y="280"/>
                  </a:cubicBezTo>
                  <a:cubicBezTo>
                    <a:pt x="306" y="280"/>
                    <a:pt x="306" y="280"/>
                    <a:pt x="306" y="280"/>
                  </a:cubicBezTo>
                  <a:cubicBezTo>
                    <a:pt x="306" y="280"/>
                    <a:pt x="304" y="292"/>
                    <a:pt x="307" y="296"/>
                  </a:cubicBezTo>
                  <a:cubicBezTo>
                    <a:pt x="310" y="300"/>
                    <a:pt x="313" y="301"/>
                    <a:pt x="310" y="305"/>
                  </a:cubicBezTo>
                  <a:cubicBezTo>
                    <a:pt x="308" y="308"/>
                    <a:pt x="311" y="311"/>
                    <a:pt x="314" y="311"/>
                  </a:cubicBezTo>
                  <a:cubicBezTo>
                    <a:pt x="315" y="311"/>
                    <a:pt x="315" y="310"/>
                    <a:pt x="315" y="310"/>
                  </a:cubicBezTo>
                  <a:cubicBezTo>
                    <a:pt x="315" y="310"/>
                    <a:pt x="315" y="310"/>
                    <a:pt x="316" y="310"/>
                  </a:cubicBezTo>
                  <a:cubicBezTo>
                    <a:pt x="318" y="310"/>
                    <a:pt x="315" y="320"/>
                    <a:pt x="315" y="323"/>
                  </a:cubicBezTo>
                  <a:cubicBezTo>
                    <a:pt x="315" y="326"/>
                    <a:pt x="312" y="327"/>
                    <a:pt x="310" y="331"/>
                  </a:cubicBezTo>
                  <a:cubicBezTo>
                    <a:pt x="309" y="335"/>
                    <a:pt x="312" y="333"/>
                    <a:pt x="312" y="339"/>
                  </a:cubicBezTo>
                  <a:cubicBezTo>
                    <a:pt x="312" y="345"/>
                    <a:pt x="311" y="344"/>
                    <a:pt x="307" y="347"/>
                  </a:cubicBezTo>
                  <a:cubicBezTo>
                    <a:pt x="303" y="349"/>
                    <a:pt x="301" y="353"/>
                    <a:pt x="302" y="357"/>
                  </a:cubicBezTo>
                  <a:cubicBezTo>
                    <a:pt x="303" y="361"/>
                    <a:pt x="299" y="363"/>
                    <a:pt x="298" y="365"/>
                  </a:cubicBezTo>
                  <a:cubicBezTo>
                    <a:pt x="296" y="368"/>
                    <a:pt x="298" y="372"/>
                    <a:pt x="297" y="377"/>
                  </a:cubicBezTo>
                  <a:cubicBezTo>
                    <a:pt x="296" y="381"/>
                    <a:pt x="291" y="386"/>
                    <a:pt x="287" y="397"/>
                  </a:cubicBezTo>
                  <a:cubicBezTo>
                    <a:pt x="283" y="405"/>
                    <a:pt x="279" y="406"/>
                    <a:pt x="279" y="406"/>
                  </a:cubicBezTo>
                  <a:cubicBezTo>
                    <a:pt x="279" y="406"/>
                    <a:pt x="279" y="406"/>
                    <a:pt x="279" y="406"/>
                  </a:cubicBezTo>
                  <a:cubicBezTo>
                    <a:pt x="276" y="407"/>
                    <a:pt x="276" y="407"/>
                    <a:pt x="276" y="407"/>
                  </a:cubicBezTo>
                  <a:cubicBezTo>
                    <a:pt x="275" y="406"/>
                    <a:pt x="270" y="402"/>
                    <a:pt x="267" y="402"/>
                  </a:cubicBezTo>
                  <a:cubicBezTo>
                    <a:pt x="263" y="402"/>
                    <a:pt x="260" y="400"/>
                    <a:pt x="257" y="397"/>
                  </a:cubicBezTo>
                  <a:cubicBezTo>
                    <a:pt x="255" y="395"/>
                    <a:pt x="248" y="393"/>
                    <a:pt x="245" y="391"/>
                  </a:cubicBezTo>
                  <a:cubicBezTo>
                    <a:pt x="243" y="389"/>
                    <a:pt x="242" y="388"/>
                    <a:pt x="240" y="388"/>
                  </a:cubicBezTo>
                  <a:cubicBezTo>
                    <a:pt x="239" y="388"/>
                    <a:pt x="238" y="389"/>
                    <a:pt x="237" y="390"/>
                  </a:cubicBezTo>
                  <a:cubicBezTo>
                    <a:pt x="235" y="391"/>
                    <a:pt x="234" y="391"/>
                    <a:pt x="233" y="391"/>
                  </a:cubicBezTo>
                  <a:cubicBezTo>
                    <a:pt x="231" y="391"/>
                    <a:pt x="229" y="391"/>
                    <a:pt x="227" y="390"/>
                  </a:cubicBezTo>
                  <a:cubicBezTo>
                    <a:pt x="224" y="389"/>
                    <a:pt x="224" y="385"/>
                    <a:pt x="222" y="385"/>
                  </a:cubicBezTo>
                  <a:cubicBezTo>
                    <a:pt x="222" y="385"/>
                    <a:pt x="222" y="385"/>
                    <a:pt x="221" y="386"/>
                  </a:cubicBezTo>
                  <a:cubicBezTo>
                    <a:pt x="219" y="387"/>
                    <a:pt x="217" y="389"/>
                    <a:pt x="215" y="389"/>
                  </a:cubicBezTo>
                  <a:cubicBezTo>
                    <a:pt x="214" y="389"/>
                    <a:pt x="214" y="389"/>
                    <a:pt x="213" y="388"/>
                  </a:cubicBezTo>
                  <a:cubicBezTo>
                    <a:pt x="211" y="388"/>
                    <a:pt x="210" y="387"/>
                    <a:pt x="210" y="387"/>
                  </a:cubicBezTo>
                  <a:cubicBezTo>
                    <a:pt x="209" y="387"/>
                    <a:pt x="208" y="388"/>
                    <a:pt x="207" y="389"/>
                  </a:cubicBezTo>
                  <a:cubicBezTo>
                    <a:pt x="206" y="390"/>
                    <a:pt x="205" y="390"/>
                    <a:pt x="205" y="390"/>
                  </a:cubicBezTo>
                  <a:cubicBezTo>
                    <a:pt x="202" y="390"/>
                    <a:pt x="199" y="385"/>
                    <a:pt x="198" y="383"/>
                  </a:cubicBezTo>
                  <a:cubicBezTo>
                    <a:pt x="198" y="382"/>
                    <a:pt x="197" y="381"/>
                    <a:pt x="196" y="381"/>
                  </a:cubicBezTo>
                  <a:cubicBezTo>
                    <a:pt x="195" y="381"/>
                    <a:pt x="194" y="381"/>
                    <a:pt x="193" y="382"/>
                  </a:cubicBezTo>
                  <a:cubicBezTo>
                    <a:pt x="193" y="383"/>
                    <a:pt x="193" y="383"/>
                    <a:pt x="192" y="383"/>
                  </a:cubicBezTo>
                  <a:cubicBezTo>
                    <a:pt x="191" y="383"/>
                    <a:pt x="188" y="380"/>
                    <a:pt x="185" y="377"/>
                  </a:cubicBezTo>
                  <a:cubicBezTo>
                    <a:pt x="181" y="374"/>
                    <a:pt x="183" y="370"/>
                    <a:pt x="182" y="366"/>
                  </a:cubicBezTo>
                  <a:cubicBezTo>
                    <a:pt x="181" y="362"/>
                    <a:pt x="175" y="363"/>
                    <a:pt x="173" y="362"/>
                  </a:cubicBezTo>
                  <a:cubicBezTo>
                    <a:pt x="173" y="362"/>
                    <a:pt x="172" y="362"/>
                    <a:pt x="171" y="362"/>
                  </a:cubicBezTo>
                  <a:cubicBezTo>
                    <a:pt x="168" y="362"/>
                    <a:pt x="163" y="363"/>
                    <a:pt x="163" y="363"/>
                  </a:cubicBezTo>
                  <a:cubicBezTo>
                    <a:pt x="163" y="363"/>
                    <a:pt x="163" y="364"/>
                    <a:pt x="162" y="365"/>
                  </a:cubicBezTo>
                  <a:cubicBezTo>
                    <a:pt x="162" y="363"/>
                    <a:pt x="161" y="362"/>
                    <a:pt x="161" y="361"/>
                  </a:cubicBezTo>
                  <a:cubicBezTo>
                    <a:pt x="161" y="358"/>
                    <a:pt x="157" y="357"/>
                    <a:pt x="155" y="354"/>
                  </a:cubicBezTo>
                  <a:cubicBezTo>
                    <a:pt x="152" y="351"/>
                    <a:pt x="154" y="350"/>
                    <a:pt x="156" y="346"/>
                  </a:cubicBezTo>
                  <a:cubicBezTo>
                    <a:pt x="159" y="343"/>
                    <a:pt x="160" y="342"/>
                    <a:pt x="162" y="340"/>
                  </a:cubicBezTo>
                  <a:cubicBezTo>
                    <a:pt x="165" y="338"/>
                    <a:pt x="165" y="340"/>
                    <a:pt x="167" y="338"/>
                  </a:cubicBezTo>
                  <a:cubicBezTo>
                    <a:pt x="169" y="335"/>
                    <a:pt x="169" y="331"/>
                    <a:pt x="170" y="328"/>
                  </a:cubicBezTo>
                  <a:cubicBezTo>
                    <a:pt x="170" y="325"/>
                    <a:pt x="169" y="322"/>
                    <a:pt x="166" y="322"/>
                  </a:cubicBezTo>
                  <a:cubicBezTo>
                    <a:pt x="165" y="322"/>
                    <a:pt x="165" y="322"/>
                    <a:pt x="165" y="322"/>
                  </a:cubicBezTo>
                  <a:cubicBezTo>
                    <a:pt x="165" y="322"/>
                    <a:pt x="164" y="322"/>
                    <a:pt x="164" y="322"/>
                  </a:cubicBezTo>
                  <a:cubicBezTo>
                    <a:pt x="161" y="322"/>
                    <a:pt x="157" y="319"/>
                    <a:pt x="157" y="318"/>
                  </a:cubicBezTo>
                  <a:cubicBezTo>
                    <a:pt x="156" y="316"/>
                    <a:pt x="155" y="314"/>
                    <a:pt x="152" y="310"/>
                  </a:cubicBezTo>
                  <a:cubicBezTo>
                    <a:pt x="149" y="307"/>
                    <a:pt x="151" y="306"/>
                    <a:pt x="155" y="304"/>
                  </a:cubicBezTo>
                  <a:cubicBezTo>
                    <a:pt x="160" y="303"/>
                    <a:pt x="154" y="297"/>
                    <a:pt x="155" y="294"/>
                  </a:cubicBezTo>
                  <a:cubicBezTo>
                    <a:pt x="156" y="291"/>
                    <a:pt x="157" y="289"/>
                    <a:pt x="156" y="286"/>
                  </a:cubicBezTo>
                  <a:cubicBezTo>
                    <a:pt x="156" y="284"/>
                    <a:pt x="153" y="282"/>
                    <a:pt x="151" y="282"/>
                  </a:cubicBezTo>
                  <a:cubicBezTo>
                    <a:pt x="151" y="282"/>
                    <a:pt x="150" y="282"/>
                    <a:pt x="150" y="282"/>
                  </a:cubicBezTo>
                  <a:cubicBezTo>
                    <a:pt x="150" y="282"/>
                    <a:pt x="149" y="283"/>
                    <a:pt x="149" y="283"/>
                  </a:cubicBezTo>
                  <a:cubicBezTo>
                    <a:pt x="146" y="283"/>
                    <a:pt x="143" y="281"/>
                    <a:pt x="142" y="279"/>
                  </a:cubicBezTo>
                  <a:cubicBezTo>
                    <a:pt x="140" y="277"/>
                    <a:pt x="140" y="275"/>
                    <a:pt x="139" y="275"/>
                  </a:cubicBezTo>
                  <a:cubicBezTo>
                    <a:pt x="138" y="275"/>
                    <a:pt x="137" y="276"/>
                    <a:pt x="137" y="277"/>
                  </a:cubicBezTo>
                  <a:cubicBezTo>
                    <a:pt x="136" y="278"/>
                    <a:pt x="136" y="278"/>
                    <a:pt x="135" y="278"/>
                  </a:cubicBezTo>
                  <a:cubicBezTo>
                    <a:pt x="133" y="278"/>
                    <a:pt x="131" y="274"/>
                    <a:pt x="129" y="273"/>
                  </a:cubicBezTo>
                  <a:cubicBezTo>
                    <a:pt x="126" y="271"/>
                    <a:pt x="124" y="267"/>
                    <a:pt x="121" y="267"/>
                  </a:cubicBezTo>
                  <a:cubicBezTo>
                    <a:pt x="120" y="266"/>
                    <a:pt x="120" y="266"/>
                    <a:pt x="119" y="266"/>
                  </a:cubicBezTo>
                  <a:cubicBezTo>
                    <a:pt x="116" y="266"/>
                    <a:pt x="111" y="267"/>
                    <a:pt x="107" y="270"/>
                  </a:cubicBezTo>
                  <a:cubicBezTo>
                    <a:pt x="102" y="272"/>
                    <a:pt x="98" y="274"/>
                    <a:pt x="95" y="276"/>
                  </a:cubicBezTo>
                  <a:cubicBezTo>
                    <a:pt x="91" y="278"/>
                    <a:pt x="88" y="280"/>
                    <a:pt x="85" y="281"/>
                  </a:cubicBezTo>
                  <a:cubicBezTo>
                    <a:pt x="83" y="281"/>
                    <a:pt x="81" y="282"/>
                    <a:pt x="78" y="284"/>
                  </a:cubicBezTo>
                  <a:cubicBezTo>
                    <a:pt x="77" y="285"/>
                    <a:pt x="76" y="285"/>
                    <a:pt x="75" y="285"/>
                  </a:cubicBezTo>
                  <a:cubicBezTo>
                    <a:pt x="74" y="285"/>
                    <a:pt x="72" y="284"/>
                    <a:pt x="71" y="284"/>
                  </a:cubicBezTo>
                  <a:cubicBezTo>
                    <a:pt x="70" y="284"/>
                    <a:pt x="69" y="284"/>
                    <a:pt x="69" y="285"/>
                  </a:cubicBezTo>
                  <a:cubicBezTo>
                    <a:pt x="66" y="288"/>
                    <a:pt x="63" y="289"/>
                    <a:pt x="62" y="289"/>
                  </a:cubicBezTo>
                  <a:cubicBezTo>
                    <a:pt x="60" y="289"/>
                    <a:pt x="59" y="286"/>
                    <a:pt x="56" y="286"/>
                  </a:cubicBezTo>
                  <a:cubicBezTo>
                    <a:pt x="56" y="286"/>
                    <a:pt x="55" y="286"/>
                    <a:pt x="55" y="286"/>
                  </a:cubicBezTo>
                  <a:cubicBezTo>
                    <a:pt x="55" y="286"/>
                    <a:pt x="54" y="286"/>
                    <a:pt x="53" y="286"/>
                  </a:cubicBezTo>
                  <a:cubicBezTo>
                    <a:pt x="50" y="286"/>
                    <a:pt x="43" y="285"/>
                    <a:pt x="39" y="283"/>
                  </a:cubicBezTo>
                  <a:cubicBezTo>
                    <a:pt x="39" y="282"/>
                    <a:pt x="38" y="282"/>
                    <a:pt x="37" y="282"/>
                  </a:cubicBezTo>
                  <a:cubicBezTo>
                    <a:pt x="35" y="282"/>
                    <a:pt x="33" y="283"/>
                    <a:pt x="32" y="284"/>
                  </a:cubicBezTo>
                  <a:cubicBezTo>
                    <a:pt x="32" y="282"/>
                    <a:pt x="33" y="280"/>
                    <a:pt x="34" y="278"/>
                  </a:cubicBezTo>
                  <a:cubicBezTo>
                    <a:pt x="35" y="274"/>
                    <a:pt x="37" y="271"/>
                    <a:pt x="40" y="268"/>
                  </a:cubicBezTo>
                  <a:cubicBezTo>
                    <a:pt x="44" y="264"/>
                    <a:pt x="43" y="262"/>
                    <a:pt x="44" y="257"/>
                  </a:cubicBezTo>
                  <a:cubicBezTo>
                    <a:pt x="44" y="253"/>
                    <a:pt x="46" y="253"/>
                    <a:pt x="51" y="250"/>
                  </a:cubicBezTo>
                  <a:cubicBezTo>
                    <a:pt x="56" y="247"/>
                    <a:pt x="53" y="241"/>
                    <a:pt x="55" y="236"/>
                  </a:cubicBezTo>
                  <a:cubicBezTo>
                    <a:pt x="57" y="231"/>
                    <a:pt x="53" y="229"/>
                    <a:pt x="48" y="229"/>
                  </a:cubicBezTo>
                  <a:cubicBezTo>
                    <a:pt x="44" y="229"/>
                    <a:pt x="39" y="228"/>
                    <a:pt x="39" y="223"/>
                  </a:cubicBezTo>
                  <a:cubicBezTo>
                    <a:pt x="39" y="220"/>
                    <a:pt x="39" y="220"/>
                    <a:pt x="37" y="220"/>
                  </a:cubicBezTo>
                  <a:cubicBezTo>
                    <a:pt x="36" y="220"/>
                    <a:pt x="35" y="220"/>
                    <a:pt x="34" y="220"/>
                  </a:cubicBezTo>
                  <a:cubicBezTo>
                    <a:pt x="33" y="220"/>
                    <a:pt x="33" y="220"/>
                    <a:pt x="33" y="220"/>
                  </a:cubicBezTo>
                  <a:cubicBezTo>
                    <a:pt x="29" y="220"/>
                    <a:pt x="27" y="216"/>
                    <a:pt x="24" y="214"/>
                  </a:cubicBezTo>
                  <a:cubicBezTo>
                    <a:pt x="21" y="212"/>
                    <a:pt x="18" y="209"/>
                    <a:pt x="17" y="202"/>
                  </a:cubicBezTo>
                  <a:cubicBezTo>
                    <a:pt x="16" y="196"/>
                    <a:pt x="14" y="195"/>
                    <a:pt x="11" y="193"/>
                  </a:cubicBezTo>
                  <a:cubicBezTo>
                    <a:pt x="8" y="190"/>
                    <a:pt x="7" y="183"/>
                    <a:pt x="4" y="178"/>
                  </a:cubicBezTo>
                  <a:cubicBezTo>
                    <a:pt x="1" y="173"/>
                    <a:pt x="5" y="168"/>
                    <a:pt x="7" y="161"/>
                  </a:cubicBezTo>
                  <a:cubicBezTo>
                    <a:pt x="9" y="155"/>
                    <a:pt x="7" y="156"/>
                    <a:pt x="11" y="153"/>
                  </a:cubicBezTo>
                  <a:cubicBezTo>
                    <a:pt x="14" y="150"/>
                    <a:pt x="16" y="152"/>
                    <a:pt x="14" y="148"/>
                  </a:cubicBezTo>
                  <a:cubicBezTo>
                    <a:pt x="12" y="144"/>
                    <a:pt x="14" y="140"/>
                    <a:pt x="16" y="138"/>
                  </a:cubicBezTo>
                  <a:cubicBezTo>
                    <a:pt x="19" y="136"/>
                    <a:pt x="25" y="136"/>
                    <a:pt x="28" y="131"/>
                  </a:cubicBezTo>
                  <a:cubicBezTo>
                    <a:pt x="29" y="127"/>
                    <a:pt x="31" y="126"/>
                    <a:pt x="33" y="126"/>
                  </a:cubicBezTo>
                  <a:cubicBezTo>
                    <a:pt x="34" y="126"/>
                    <a:pt x="35" y="126"/>
                    <a:pt x="36" y="126"/>
                  </a:cubicBezTo>
                  <a:cubicBezTo>
                    <a:pt x="37" y="127"/>
                    <a:pt x="37" y="127"/>
                    <a:pt x="38" y="127"/>
                  </a:cubicBezTo>
                  <a:cubicBezTo>
                    <a:pt x="40" y="127"/>
                    <a:pt x="42" y="125"/>
                    <a:pt x="44" y="122"/>
                  </a:cubicBezTo>
                  <a:cubicBezTo>
                    <a:pt x="46" y="120"/>
                    <a:pt x="43" y="119"/>
                    <a:pt x="41" y="116"/>
                  </a:cubicBezTo>
                  <a:cubicBezTo>
                    <a:pt x="41" y="114"/>
                    <a:pt x="42" y="112"/>
                    <a:pt x="44" y="111"/>
                  </a:cubicBezTo>
                  <a:cubicBezTo>
                    <a:pt x="44" y="111"/>
                    <a:pt x="44" y="111"/>
                    <a:pt x="45" y="111"/>
                  </a:cubicBezTo>
                  <a:cubicBezTo>
                    <a:pt x="47" y="111"/>
                    <a:pt x="47" y="112"/>
                    <a:pt x="49" y="114"/>
                  </a:cubicBezTo>
                  <a:cubicBezTo>
                    <a:pt x="50" y="116"/>
                    <a:pt x="51" y="121"/>
                    <a:pt x="54" y="121"/>
                  </a:cubicBezTo>
                  <a:cubicBezTo>
                    <a:pt x="54" y="121"/>
                    <a:pt x="55" y="121"/>
                    <a:pt x="56" y="120"/>
                  </a:cubicBezTo>
                  <a:cubicBezTo>
                    <a:pt x="60" y="115"/>
                    <a:pt x="62" y="114"/>
                    <a:pt x="66" y="113"/>
                  </a:cubicBezTo>
                  <a:cubicBezTo>
                    <a:pt x="66" y="113"/>
                    <a:pt x="66" y="113"/>
                    <a:pt x="67" y="113"/>
                  </a:cubicBezTo>
                  <a:cubicBezTo>
                    <a:pt x="70" y="113"/>
                    <a:pt x="72" y="115"/>
                    <a:pt x="73" y="117"/>
                  </a:cubicBezTo>
                  <a:cubicBezTo>
                    <a:pt x="74" y="118"/>
                    <a:pt x="76" y="119"/>
                    <a:pt x="77" y="119"/>
                  </a:cubicBezTo>
                  <a:cubicBezTo>
                    <a:pt x="78" y="119"/>
                    <a:pt x="78" y="119"/>
                    <a:pt x="79" y="118"/>
                  </a:cubicBezTo>
                  <a:cubicBezTo>
                    <a:pt x="79" y="117"/>
                    <a:pt x="79" y="117"/>
                    <a:pt x="79" y="117"/>
                  </a:cubicBezTo>
                  <a:cubicBezTo>
                    <a:pt x="80" y="117"/>
                    <a:pt x="81" y="119"/>
                    <a:pt x="82" y="120"/>
                  </a:cubicBezTo>
                  <a:cubicBezTo>
                    <a:pt x="83" y="120"/>
                    <a:pt x="84" y="121"/>
                    <a:pt x="85" y="121"/>
                  </a:cubicBezTo>
                  <a:cubicBezTo>
                    <a:pt x="87" y="121"/>
                    <a:pt x="89" y="120"/>
                    <a:pt x="90" y="119"/>
                  </a:cubicBezTo>
                  <a:cubicBezTo>
                    <a:pt x="93" y="118"/>
                    <a:pt x="93" y="116"/>
                    <a:pt x="93" y="113"/>
                  </a:cubicBezTo>
                  <a:cubicBezTo>
                    <a:pt x="92" y="110"/>
                    <a:pt x="96" y="108"/>
                    <a:pt x="94" y="106"/>
                  </a:cubicBezTo>
                  <a:cubicBezTo>
                    <a:pt x="92" y="104"/>
                    <a:pt x="90" y="104"/>
                    <a:pt x="90" y="100"/>
                  </a:cubicBezTo>
                  <a:cubicBezTo>
                    <a:pt x="90" y="97"/>
                    <a:pt x="90" y="96"/>
                    <a:pt x="92" y="93"/>
                  </a:cubicBezTo>
                  <a:cubicBezTo>
                    <a:pt x="93" y="92"/>
                    <a:pt x="93" y="92"/>
                    <a:pt x="94" y="92"/>
                  </a:cubicBezTo>
                  <a:cubicBezTo>
                    <a:pt x="96" y="92"/>
                    <a:pt x="97" y="94"/>
                    <a:pt x="98" y="96"/>
                  </a:cubicBezTo>
                  <a:cubicBezTo>
                    <a:pt x="100" y="97"/>
                    <a:pt x="102" y="99"/>
                    <a:pt x="104" y="99"/>
                  </a:cubicBezTo>
                  <a:cubicBezTo>
                    <a:pt x="105" y="99"/>
                    <a:pt x="106" y="99"/>
                    <a:pt x="106" y="98"/>
                  </a:cubicBezTo>
                  <a:cubicBezTo>
                    <a:pt x="109" y="95"/>
                    <a:pt x="110" y="91"/>
                    <a:pt x="109" y="89"/>
                  </a:cubicBezTo>
                  <a:cubicBezTo>
                    <a:pt x="108" y="87"/>
                    <a:pt x="108" y="84"/>
                    <a:pt x="111" y="83"/>
                  </a:cubicBezTo>
                  <a:cubicBezTo>
                    <a:pt x="115" y="83"/>
                    <a:pt x="114" y="81"/>
                    <a:pt x="115" y="79"/>
                  </a:cubicBezTo>
                  <a:cubicBezTo>
                    <a:pt x="115" y="77"/>
                    <a:pt x="121" y="77"/>
                    <a:pt x="122" y="77"/>
                  </a:cubicBezTo>
                  <a:cubicBezTo>
                    <a:pt x="124" y="76"/>
                    <a:pt x="125" y="74"/>
                    <a:pt x="127" y="72"/>
                  </a:cubicBezTo>
                  <a:cubicBezTo>
                    <a:pt x="127" y="71"/>
                    <a:pt x="128" y="70"/>
                    <a:pt x="129" y="70"/>
                  </a:cubicBezTo>
                  <a:cubicBezTo>
                    <a:pt x="131" y="70"/>
                    <a:pt x="133" y="72"/>
                    <a:pt x="134" y="72"/>
                  </a:cubicBezTo>
                  <a:cubicBezTo>
                    <a:pt x="137" y="72"/>
                    <a:pt x="139" y="71"/>
                    <a:pt x="142" y="69"/>
                  </a:cubicBezTo>
                  <a:cubicBezTo>
                    <a:pt x="144" y="66"/>
                    <a:pt x="148" y="63"/>
                    <a:pt x="150" y="63"/>
                  </a:cubicBezTo>
                  <a:cubicBezTo>
                    <a:pt x="152" y="63"/>
                    <a:pt x="156" y="66"/>
                    <a:pt x="158" y="66"/>
                  </a:cubicBezTo>
                  <a:cubicBezTo>
                    <a:pt x="159" y="66"/>
                    <a:pt x="159" y="66"/>
                    <a:pt x="160" y="65"/>
                  </a:cubicBezTo>
                  <a:cubicBezTo>
                    <a:pt x="162" y="64"/>
                    <a:pt x="167" y="62"/>
                    <a:pt x="168" y="60"/>
                  </a:cubicBezTo>
                  <a:cubicBezTo>
                    <a:pt x="170" y="58"/>
                    <a:pt x="170" y="58"/>
                    <a:pt x="172" y="54"/>
                  </a:cubicBezTo>
                  <a:cubicBezTo>
                    <a:pt x="174" y="50"/>
                    <a:pt x="178" y="48"/>
                    <a:pt x="180" y="48"/>
                  </a:cubicBezTo>
                  <a:cubicBezTo>
                    <a:pt x="183" y="47"/>
                    <a:pt x="186" y="47"/>
                    <a:pt x="190" y="44"/>
                  </a:cubicBezTo>
                  <a:cubicBezTo>
                    <a:pt x="192" y="43"/>
                    <a:pt x="195" y="41"/>
                    <a:pt x="196" y="41"/>
                  </a:cubicBezTo>
                  <a:cubicBezTo>
                    <a:pt x="196" y="41"/>
                    <a:pt x="196" y="41"/>
                    <a:pt x="197" y="42"/>
                  </a:cubicBezTo>
                  <a:cubicBezTo>
                    <a:pt x="197" y="43"/>
                    <a:pt x="197" y="43"/>
                    <a:pt x="198" y="43"/>
                  </a:cubicBezTo>
                  <a:cubicBezTo>
                    <a:pt x="199" y="43"/>
                    <a:pt x="200" y="42"/>
                    <a:pt x="200" y="40"/>
                  </a:cubicBezTo>
                  <a:cubicBezTo>
                    <a:pt x="201" y="37"/>
                    <a:pt x="203" y="38"/>
                    <a:pt x="207" y="37"/>
                  </a:cubicBezTo>
                  <a:cubicBezTo>
                    <a:pt x="211" y="36"/>
                    <a:pt x="210" y="38"/>
                    <a:pt x="211" y="34"/>
                  </a:cubicBezTo>
                  <a:cubicBezTo>
                    <a:pt x="212" y="30"/>
                    <a:pt x="212" y="29"/>
                    <a:pt x="214" y="26"/>
                  </a:cubicBezTo>
                  <a:cubicBezTo>
                    <a:pt x="216" y="24"/>
                    <a:pt x="219" y="23"/>
                    <a:pt x="220" y="21"/>
                  </a:cubicBezTo>
                  <a:cubicBezTo>
                    <a:pt x="222" y="19"/>
                    <a:pt x="222" y="16"/>
                    <a:pt x="222" y="13"/>
                  </a:cubicBezTo>
                  <a:cubicBezTo>
                    <a:pt x="223" y="11"/>
                    <a:pt x="221" y="7"/>
                    <a:pt x="225" y="4"/>
                  </a:cubicBezTo>
                  <a:cubicBezTo>
                    <a:pt x="227" y="3"/>
                    <a:pt x="229" y="2"/>
                    <a:pt x="231" y="2"/>
                  </a:cubicBezTo>
                  <a:moveTo>
                    <a:pt x="231" y="0"/>
                  </a:moveTo>
                  <a:cubicBezTo>
                    <a:pt x="231" y="0"/>
                    <a:pt x="231" y="0"/>
                    <a:pt x="231" y="0"/>
                  </a:cubicBezTo>
                  <a:cubicBezTo>
                    <a:pt x="229" y="0"/>
                    <a:pt x="227" y="1"/>
                    <a:pt x="224" y="3"/>
                  </a:cubicBezTo>
                  <a:cubicBezTo>
                    <a:pt x="220" y="5"/>
                    <a:pt x="220" y="8"/>
                    <a:pt x="220" y="11"/>
                  </a:cubicBezTo>
                  <a:cubicBezTo>
                    <a:pt x="221" y="12"/>
                    <a:pt x="221" y="12"/>
                    <a:pt x="220" y="13"/>
                  </a:cubicBezTo>
                  <a:cubicBezTo>
                    <a:pt x="220" y="13"/>
                    <a:pt x="220" y="14"/>
                    <a:pt x="220" y="15"/>
                  </a:cubicBezTo>
                  <a:cubicBezTo>
                    <a:pt x="220" y="17"/>
                    <a:pt x="220" y="19"/>
                    <a:pt x="219" y="20"/>
                  </a:cubicBezTo>
                  <a:cubicBezTo>
                    <a:pt x="218" y="20"/>
                    <a:pt x="218" y="21"/>
                    <a:pt x="217" y="21"/>
                  </a:cubicBezTo>
                  <a:cubicBezTo>
                    <a:pt x="216" y="22"/>
                    <a:pt x="214" y="23"/>
                    <a:pt x="212" y="25"/>
                  </a:cubicBezTo>
                  <a:cubicBezTo>
                    <a:pt x="211" y="27"/>
                    <a:pt x="210" y="29"/>
                    <a:pt x="210" y="31"/>
                  </a:cubicBezTo>
                  <a:cubicBezTo>
                    <a:pt x="209" y="32"/>
                    <a:pt x="209" y="33"/>
                    <a:pt x="209" y="34"/>
                  </a:cubicBezTo>
                  <a:cubicBezTo>
                    <a:pt x="209" y="34"/>
                    <a:pt x="209" y="35"/>
                    <a:pt x="209" y="35"/>
                  </a:cubicBezTo>
                  <a:cubicBezTo>
                    <a:pt x="208" y="35"/>
                    <a:pt x="207" y="35"/>
                    <a:pt x="207" y="35"/>
                  </a:cubicBezTo>
                  <a:cubicBezTo>
                    <a:pt x="205" y="36"/>
                    <a:pt x="204" y="36"/>
                    <a:pt x="203" y="36"/>
                  </a:cubicBezTo>
                  <a:cubicBezTo>
                    <a:pt x="201" y="36"/>
                    <a:pt x="199" y="36"/>
                    <a:pt x="198" y="39"/>
                  </a:cubicBezTo>
                  <a:cubicBezTo>
                    <a:pt x="198" y="40"/>
                    <a:pt x="198" y="40"/>
                    <a:pt x="198" y="40"/>
                  </a:cubicBezTo>
                  <a:cubicBezTo>
                    <a:pt x="197" y="39"/>
                    <a:pt x="196" y="39"/>
                    <a:pt x="196" y="39"/>
                  </a:cubicBezTo>
                  <a:cubicBezTo>
                    <a:pt x="194" y="39"/>
                    <a:pt x="193" y="40"/>
                    <a:pt x="191" y="42"/>
                  </a:cubicBezTo>
                  <a:cubicBezTo>
                    <a:pt x="190" y="42"/>
                    <a:pt x="189" y="43"/>
                    <a:pt x="189" y="43"/>
                  </a:cubicBezTo>
                  <a:cubicBezTo>
                    <a:pt x="186" y="45"/>
                    <a:pt x="184" y="45"/>
                    <a:pt x="182" y="45"/>
                  </a:cubicBezTo>
                  <a:cubicBezTo>
                    <a:pt x="181" y="46"/>
                    <a:pt x="181" y="46"/>
                    <a:pt x="180" y="46"/>
                  </a:cubicBezTo>
                  <a:cubicBezTo>
                    <a:pt x="177" y="46"/>
                    <a:pt x="173" y="49"/>
                    <a:pt x="170" y="53"/>
                  </a:cubicBezTo>
                  <a:cubicBezTo>
                    <a:pt x="170" y="54"/>
                    <a:pt x="169" y="55"/>
                    <a:pt x="169" y="56"/>
                  </a:cubicBezTo>
                  <a:cubicBezTo>
                    <a:pt x="168" y="57"/>
                    <a:pt x="168" y="58"/>
                    <a:pt x="167" y="59"/>
                  </a:cubicBezTo>
                  <a:cubicBezTo>
                    <a:pt x="166" y="60"/>
                    <a:pt x="164" y="61"/>
                    <a:pt x="162" y="62"/>
                  </a:cubicBezTo>
                  <a:cubicBezTo>
                    <a:pt x="161" y="63"/>
                    <a:pt x="160" y="63"/>
                    <a:pt x="159" y="64"/>
                  </a:cubicBezTo>
                  <a:cubicBezTo>
                    <a:pt x="159" y="64"/>
                    <a:pt x="158" y="64"/>
                    <a:pt x="158" y="64"/>
                  </a:cubicBezTo>
                  <a:cubicBezTo>
                    <a:pt x="157" y="64"/>
                    <a:pt x="156" y="63"/>
                    <a:pt x="155" y="63"/>
                  </a:cubicBezTo>
                  <a:cubicBezTo>
                    <a:pt x="153" y="62"/>
                    <a:pt x="152" y="61"/>
                    <a:pt x="150" y="61"/>
                  </a:cubicBezTo>
                  <a:cubicBezTo>
                    <a:pt x="147" y="61"/>
                    <a:pt x="145" y="63"/>
                    <a:pt x="143" y="65"/>
                  </a:cubicBezTo>
                  <a:cubicBezTo>
                    <a:pt x="142" y="66"/>
                    <a:pt x="141" y="67"/>
                    <a:pt x="141" y="67"/>
                  </a:cubicBezTo>
                  <a:cubicBezTo>
                    <a:pt x="138" y="69"/>
                    <a:pt x="136" y="70"/>
                    <a:pt x="134" y="70"/>
                  </a:cubicBezTo>
                  <a:cubicBezTo>
                    <a:pt x="134" y="70"/>
                    <a:pt x="133" y="70"/>
                    <a:pt x="132" y="69"/>
                  </a:cubicBezTo>
                  <a:cubicBezTo>
                    <a:pt x="131" y="69"/>
                    <a:pt x="130" y="69"/>
                    <a:pt x="129" y="69"/>
                  </a:cubicBezTo>
                  <a:cubicBezTo>
                    <a:pt x="127" y="69"/>
                    <a:pt x="126" y="69"/>
                    <a:pt x="125" y="70"/>
                  </a:cubicBezTo>
                  <a:cubicBezTo>
                    <a:pt x="124" y="72"/>
                    <a:pt x="124" y="73"/>
                    <a:pt x="123" y="73"/>
                  </a:cubicBezTo>
                  <a:cubicBezTo>
                    <a:pt x="123" y="74"/>
                    <a:pt x="122" y="75"/>
                    <a:pt x="122" y="75"/>
                  </a:cubicBezTo>
                  <a:cubicBezTo>
                    <a:pt x="122" y="75"/>
                    <a:pt x="121" y="75"/>
                    <a:pt x="120" y="75"/>
                  </a:cubicBezTo>
                  <a:cubicBezTo>
                    <a:pt x="117" y="76"/>
                    <a:pt x="113" y="76"/>
                    <a:pt x="113" y="79"/>
                  </a:cubicBezTo>
                  <a:cubicBezTo>
                    <a:pt x="113" y="79"/>
                    <a:pt x="113" y="79"/>
                    <a:pt x="113" y="80"/>
                  </a:cubicBezTo>
                  <a:cubicBezTo>
                    <a:pt x="112" y="81"/>
                    <a:pt x="112" y="81"/>
                    <a:pt x="111" y="81"/>
                  </a:cubicBezTo>
                  <a:cubicBezTo>
                    <a:pt x="110" y="82"/>
                    <a:pt x="108" y="82"/>
                    <a:pt x="108" y="84"/>
                  </a:cubicBezTo>
                  <a:cubicBezTo>
                    <a:pt x="106" y="86"/>
                    <a:pt x="107" y="89"/>
                    <a:pt x="108" y="90"/>
                  </a:cubicBezTo>
                  <a:cubicBezTo>
                    <a:pt x="108" y="91"/>
                    <a:pt x="108" y="93"/>
                    <a:pt x="105" y="97"/>
                  </a:cubicBezTo>
                  <a:cubicBezTo>
                    <a:pt x="104" y="97"/>
                    <a:pt x="104" y="97"/>
                    <a:pt x="104" y="97"/>
                  </a:cubicBezTo>
                  <a:cubicBezTo>
                    <a:pt x="103" y="97"/>
                    <a:pt x="101" y="95"/>
                    <a:pt x="100" y="94"/>
                  </a:cubicBezTo>
                  <a:cubicBezTo>
                    <a:pt x="100" y="94"/>
                    <a:pt x="99" y="94"/>
                    <a:pt x="99" y="93"/>
                  </a:cubicBezTo>
                  <a:cubicBezTo>
                    <a:pt x="98" y="92"/>
                    <a:pt x="96" y="90"/>
                    <a:pt x="94" y="90"/>
                  </a:cubicBezTo>
                  <a:cubicBezTo>
                    <a:pt x="93" y="90"/>
                    <a:pt x="92" y="91"/>
                    <a:pt x="91" y="92"/>
                  </a:cubicBezTo>
                  <a:cubicBezTo>
                    <a:pt x="88" y="94"/>
                    <a:pt x="88" y="96"/>
                    <a:pt x="88" y="99"/>
                  </a:cubicBezTo>
                  <a:cubicBezTo>
                    <a:pt x="88" y="99"/>
                    <a:pt x="88" y="100"/>
                    <a:pt x="88" y="100"/>
                  </a:cubicBezTo>
                  <a:cubicBezTo>
                    <a:pt x="88" y="104"/>
                    <a:pt x="90" y="105"/>
                    <a:pt x="91" y="106"/>
                  </a:cubicBezTo>
                  <a:cubicBezTo>
                    <a:pt x="92" y="106"/>
                    <a:pt x="92" y="106"/>
                    <a:pt x="93" y="107"/>
                  </a:cubicBezTo>
                  <a:cubicBezTo>
                    <a:pt x="93" y="107"/>
                    <a:pt x="92" y="108"/>
                    <a:pt x="92" y="109"/>
                  </a:cubicBezTo>
                  <a:cubicBezTo>
                    <a:pt x="91" y="110"/>
                    <a:pt x="90" y="111"/>
                    <a:pt x="91" y="113"/>
                  </a:cubicBezTo>
                  <a:cubicBezTo>
                    <a:pt x="91" y="115"/>
                    <a:pt x="91" y="117"/>
                    <a:pt x="89" y="118"/>
                  </a:cubicBezTo>
                  <a:cubicBezTo>
                    <a:pt x="88" y="118"/>
                    <a:pt x="86" y="119"/>
                    <a:pt x="85" y="119"/>
                  </a:cubicBezTo>
                  <a:cubicBezTo>
                    <a:pt x="84" y="119"/>
                    <a:pt x="84" y="119"/>
                    <a:pt x="84" y="118"/>
                  </a:cubicBezTo>
                  <a:cubicBezTo>
                    <a:pt x="83" y="118"/>
                    <a:pt x="83" y="118"/>
                    <a:pt x="82" y="117"/>
                  </a:cubicBezTo>
                  <a:cubicBezTo>
                    <a:pt x="81" y="116"/>
                    <a:pt x="81" y="115"/>
                    <a:pt x="79" y="115"/>
                  </a:cubicBezTo>
                  <a:cubicBezTo>
                    <a:pt x="79" y="115"/>
                    <a:pt x="77" y="115"/>
                    <a:pt x="77" y="117"/>
                  </a:cubicBezTo>
                  <a:cubicBezTo>
                    <a:pt x="77" y="117"/>
                    <a:pt x="77" y="117"/>
                    <a:pt x="77" y="117"/>
                  </a:cubicBezTo>
                  <a:cubicBezTo>
                    <a:pt x="76" y="117"/>
                    <a:pt x="75" y="117"/>
                    <a:pt x="75" y="116"/>
                  </a:cubicBezTo>
                  <a:cubicBezTo>
                    <a:pt x="74" y="114"/>
                    <a:pt x="71" y="111"/>
                    <a:pt x="67" y="111"/>
                  </a:cubicBezTo>
                  <a:cubicBezTo>
                    <a:pt x="66" y="111"/>
                    <a:pt x="66" y="111"/>
                    <a:pt x="65" y="111"/>
                  </a:cubicBezTo>
                  <a:cubicBezTo>
                    <a:pt x="61" y="112"/>
                    <a:pt x="59" y="114"/>
                    <a:pt x="55" y="118"/>
                  </a:cubicBezTo>
                  <a:cubicBezTo>
                    <a:pt x="54" y="119"/>
                    <a:pt x="54" y="119"/>
                    <a:pt x="54" y="119"/>
                  </a:cubicBezTo>
                  <a:cubicBezTo>
                    <a:pt x="53" y="119"/>
                    <a:pt x="52" y="117"/>
                    <a:pt x="52" y="116"/>
                  </a:cubicBezTo>
                  <a:cubicBezTo>
                    <a:pt x="51" y="115"/>
                    <a:pt x="51" y="114"/>
                    <a:pt x="50" y="114"/>
                  </a:cubicBezTo>
                  <a:cubicBezTo>
                    <a:pt x="49" y="111"/>
                    <a:pt x="48" y="109"/>
                    <a:pt x="45" y="109"/>
                  </a:cubicBezTo>
                  <a:cubicBezTo>
                    <a:pt x="44" y="109"/>
                    <a:pt x="44" y="109"/>
                    <a:pt x="43" y="110"/>
                  </a:cubicBezTo>
                  <a:cubicBezTo>
                    <a:pt x="40" y="110"/>
                    <a:pt x="40" y="113"/>
                    <a:pt x="39" y="115"/>
                  </a:cubicBezTo>
                  <a:cubicBezTo>
                    <a:pt x="39" y="116"/>
                    <a:pt x="39" y="116"/>
                    <a:pt x="39" y="116"/>
                  </a:cubicBezTo>
                  <a:cubicBezTo>
                    <a:pt x="39" y="117"/>
                    <a:pt x="39" y="117"/>
                    <a:pt x="39" y="117"/>
                  </a:cubicBezTo>
                  <a:cubicBezTo>
                    <a:pt x="40" y="118"/>
                    <a:pt x="40" y="118"/>
                    <a:pt x="40" y="118"/>
                  </a:cubicBezTo>
                  <a:cubicBezTo>
                    <a:pt x="40" y="118"/>
                    <a:pt x="41" y="119"/>
                    <a:pt x="41" y="119"/>
                  </a:cubicBezTo>
                  <a:cubicBezTo>
                    <a:pt x="42" y="120"/>
                    <a:pt x="43" y="120"/>
                    <a:pt x="43" y="121"/>
                  </a:cubicBezTo>
                  <a:cubicBezTo>
                    <a:pt x="43" y="121"/>
                    <a:pt x="43" y="121"/>
                    <a:pt x="43" y="121"/>
                  </a:cubicBezTo>
                  <a:cubicBezTo>
                    <a:pt x="43" y="121"/>
                    <a:pt x="43" y="121"/>
                    <a:pt x="43" y="121"/>
                  </a:cubicBezTo>
                  <a:cubicBezTo>
                    <a:pt x="41" y="124"/>
                    <a:pt x="39" y="125"/>
                    <a:pt x="38" y="125"/>
                  </a:cubicBezTo>
                  <a:cubicBezTo>
                    <a:pt x="38" y="125"/>
                    <a:pt x="37" y="125"/>
                    <a:pt x="37" y="125"/>
                  </a:cubicBezTo>
                  <a:cubicBezTo>
                    <a:pt x="36" y="124"/>
                    <a:pt x="34" y="124"/>
                    <a:pt x="33" y="124"/>
                  </a:cubicBezTo>
                  <a:cubicBezTo>
                    <a:pt x="30" y="124"/>
                    <a:pt x="28" y="126"/>
                    <a:pt x="26" y="130"/>
                  </a:cubicBezTo>
                  <a:cubicBezTo>
                    <a:pt x="25" y="132"/>
                    <a:pt x="22" y="133"/>
                    <a:pt x="20" y="134"/>
                  </a:cubicBezTo>
                  <a:cubicBezTo>
                    <a:pt x="18" y="135"/>
                    <a:pt x="16" y="135"/>
                    <a:pt x="15" y="136"/>
                  </a:cubicBezTo>
                  <a:cubicBezTo>
                    <a:pt x="12" y="139"/>
                    <a:pt x="9" y="144"/>
                    <a:pt x="12" y="149"/>
                  </a:cubicBezTo>
                  <a:cubicBezTo>
                    <a:pt x="12" y="149"/>
                    <a:pt x="12" y="150"/>
                    <a:pt x="12" y="150"/>
                  </a:cubicBezTo>
                  <a:cubicBezTo>
                    <a:pt x="12" y="150"/>
                    <a:pt x="11" y="151"/>
                    <a:pt x="10" y="152"/>
                  </a:cubicBezTo>
                  <a:cubicBezTo>
                    <a:pt x="7" y="153"/>
                    <a:pt x="7" y="154"/>
                    <a:pt x="7" y="156"/>
                  </a:cubicBezTo>
                  <a:cubicBezTo>
                    <a:pt x="6" y="157"/>
                    <a:pt x="6" y="158"/>
                    <a:pt x="6" y="161"/>
                  </a:cubicBezTo>
                  <a:cubicBezTo>
                    <a:pt x="5" y="162"/>
                    <a:pt x="4" y="164"/>
                    <a:pt x="4" y="165"/>
                  </a:cubicBezTo>
                  <a:cubicBezTo>
                    <a:pt x="2" y="170"/>
                    <a:pt x="0" y="175"/>
                    <a:pt x="2" y="179"/>
                  </a:cubicBezTo>
                  <a:cubicBezTo>
                    <a:pt x="3" y="181"/>
                    <a:pt x="4" y="183"/>
                    <a:pt x="5" y="186"/>
                  </a:cubicBezTo>
                  <a:cubicBezTo>
                    <a:pt x="6" y="189"/>
                    <a:pt x="8" y="192"/>
                    <a:pt x="10" y="194"/>
                  </a:cubicBezTo>
                  <a:cubicBezTo>
                    <a:pt x="10" y="195"/>
                    <a:pt x="11" y="195"/>
                    <a:pt x="11" y="196"/>
                  </a:cubicBezTo>
                  <a:cubicBezTo>
                    <a:pt x="13" y="197"/>
                    <a:pt x="15" y="199"/>
                    <a:pt x="15" y="203"/>
                  </a:cubicBezTo>
                  <a:cubicBezTo>
                    <a:pt x="16" y="209"/>
                    <a:pt x="18" y="213"/>
                    <a:pt x="23" y="216"/>
                  </a:cubicBezTo>
                  <a:cubicBezTo>
                    <a:pt x="24" y="216"/>
                    <a:pt x="25" y="217"/>
                    <a:pt x="26" y="218"/>
                  </a:cubicBezTo>
                  <a:cubicBezTo>
                    <a:pt x="27" y="220"/>
                    <a:pt x="29" y="222"/>
                    <a:pt x="33" y="222"/>
                  </a:cubicBezTo>
                  <a:cubicBezTo>
                    <a:pt x="33" y="222"/>
                    <a:pt x="34" y="222"/>
                    <a:pt x="34" y="222"/>
                  </a:cubicBezTo>
                  <a:cubicBezTo>
                    <a:pt x="35" y="222"/>
                    <a:pt x="36" y="221"/>
                    <a:pt x="37" y="221"/>
                  </a:cubicBezTo>
                  <a:cubicBezTo>
                    <a:pt x="37" y="221"/>
                    <a:pt x="37" y="221"/>
                    <a:pt x="37" y="221"/>
                  </a:cubicBezTo>
                  <a:cubicBezTo>
                    <a:pt x="37" y="222"/>
                    <a:pt x="38" y="222"/>
                    <a:pt x="38" y="223"/>
                  </a:cubicBezTo>
                  <a:cubicBezTo>
                    <a:pt x="38" y="228"/>
                    <a:pt x="42" y="231"/>
                    <a:pt x="48" y="231"/>
                  </a:cubicBezTo>
                  <a:cubicBezTo>
                    <a:pt x="51" y="231"/>
                    <a:pt x="52" y="231"/>
                    <a:pt x="53" y="232"/>
                  </a:cubicBezTo>
                  <a:cubicBezTo>
                    <a:pt x="54" y="233"/>
                    <a:pt x="53" y="234"/>
                    <a:pt x="53" y="235"/>
                  </a:cubicBezTo>
                  <a:cubicBezTo>
                    <a:pt x="52" y="237"/>
                    <a:pt x="52" y="240"/>
                    <a:pt x="52" y="242"/>
                  </a:cubicBezTo>
                  <a:cubicBezTo>
                    <a:pt x="52" y="245"/>
                    <a:pt x="52" y="247"/>
                    <a:pt x="50" y="248"/>
                  </a:cubicBezTo>
                  <a:cubicBezTo>
                    <a:pt x="49" y="249"/>
                    <a:pt x="49" y="249"/>
                    <a:pt x="48" y="250"/>
                  </a:cubicBezTo>
                  <a:cubicBezTo>
                    <a:pt x="45" y="251"/>
                    <a:pt x="42" y="252"/>
                    <a:pt x="42" y="257"/>
                  </a:cubicBezTo>
                  <a:cubicBezTo>
                    <a:pt x="42" y="258"/>
                    <a:pt x="41" y="259"/>
                    <a:pt x="41" y="260"/>
                  </a:cubicBezTo>
                  <a:cubicBezTo>
                    <a:pt x="41" y="263"/>
                    <a:pt x="41" y="264"/>
                    <a:pt x="39" y="267"/>
                  </a:cubicBezTo>
                  <a:cubicBezTo>
                    <a:pt x="35" y="270"/>
                    <a:pt x="33" y="273"/>
                    <a:pt x="32" y="277"/>
                  </a:cubicBezTo>
                  <a:cubicBezTo>
                    <a:pt x="32" y="278"/>
                    <a:pt x="31" y="279"/>
                    <a:pt x="31" y="280"/>
                  </a:cubicBezTo>
                  <a:cubicBezTo>
                    <a:pt x="30" y="282"/>
                    <a:pt x="30" y="283"/>
                    <a:pt x="30" y="284"/>
                  </a:cubicBezTo>
                  <a:cubicBezTo>
                    <a:pt x="29" y="288"/>
                    <a:pt x="29" y="288"/>
                    <a:pt x="29" y="288"/>
                  </a:cubicBezTo>
                  <a:cubicBezTo>
                    <a:pt x="33" y="286"/>
                    <a:pt x="33" y="286"/>
                    <a:pt x="33" y="286"/>
                  </a:cubicBezTo>
                  <a:cubicBezTo>
                    <a:pt x="34" y="285"/>
                    <a:pt x="36" y="284"/>
                    <a:pt x="37" y="284"/>
                  </a:cubicBezTo>
                  <a:cubicBezTo>
                    <a:pt x="38" y="284"/>
                    <a:pt x="38" y="284"/>
                    <a:pt x="39" y="284"/>
                  </a:cubicBezTo>
                  <a:cubicBezTo>
                    <a:pt x="43" y="286"/>
                    <a:pt x="49" y="288"/>
                    <a:pt x="53" y="288"/>
                  </a:cubicBezTo>
                  <a:cubicBezTo>
                    <a:pt x="54" y="288"/>
                    <a:pt x="55" y="288"/>
                    <a:pt x="55" y="288"/>
                  </a:cubicBezTo>
                  <a:cubicBezTo>
                    <a:pt x="55" y="288"/>
                    <a:pt x="56" y="288"/>
                    <a:pt x="56" y="288"/>
                  </a:cubicBezTo>
                  <a:cubicBezTo>
                    <a:pt x="57" y="288"/>
                    <a:pt x="58" y="288"/>
                    <a:pt x="59" y="289"/>
                  </a:cubicBezTo>
                  <a:cubicBezTo>
                    <a:pt x="60" y="290"/>
                    <a:pt x="61" y="291"/>
                    <a:pt x="62" y="291"/>
                  </a:cubicBezTo>
                  <a:cubicBezTo>
                    <a:pt x="64" y="291"/>
                    <a:pt x="67" y="290"/>
                    <a:pt x="70" y="287"/>
                  </a:cubicBezTo>
                  <a:cubicBezTo>
                    <a:pt x="70" y="286"/>
                    <a:pt x="71" y="286"/>
                    <a:pt x="71" y="286"/>
                  </a:cubicBezTo>
                  <a:cubicBezTo>
                    <a:pt x="72" y="286"/>
                    <a:pt x="72" y="286"/>
                    <a:pt x="73" y="286"/>
                  </a:cubicBezTo>
                  <a:cubicBezTo>
                    <a:pt x="74" y="287"/>
                    <a:pt x="74" y="287"/>
                    <a:pt x="75" y="287"/>
                  </a:cubicBezTo>
                  <a:cubicBezTo>
                    <a:pt x="77" y="287"/>
                    <a:pt x="78" y="286"/>
                    <a:pt x="79" y="286"/>
                  </a:cubicBezTo>
                  <a:cubicBezTo>
                    <a:pt x="82" y="284"/>
                    <a:pt x="84" y="283"/>
                    <a:pt x="86" y="282"/>
                  </a:cubicBezTo>
                  <a:cubicBezTo>
                    <a:pt x="88" y="282"/>
                    <a:pt x="91" y="280"/>
                    <a:pt x="94" y="279"/>
                  </a:cubicBezTo>
                  <a:cubicBezTo>
                    <a:pt x="94" y="278"/>
                    <a:pt x="95" y="278"/>
                    <a:pt x="96" y="278"/>
                  </a:cubicBezTo>
                  <a:cubicBezTo>
                    <a:pt x="99" y="276"/>
                    <a:pt x="102" y="274"/>
                    <a:pt x="108" y="271"/>
                  </a:cubicBezTo>
                  <a:cubicBezTo>
                    <a:pt x="111" y="269"/>
                    <a:pt x="116" y="268"/>
                    <a:pt x="119" y="268"/>
                  </a:cubicBezTo>
                  <a:cubicBezTo>
                    <a:pt x="120" y="268"/>
                    <a:pt x="120" y="268"/>
                    <a:pt x="121" y="268"/>
                  </a:cubicBezTo>
                  <a:cubicBezTo>
                    <a:pt x="122" y="269"/>
                    <a:pt x="123" y="270"/>
                    <a:pt x="124" y="271"/>
                  </a:cubicBezTo>
                  <a:cubicBezTo>
                    <a:pt x="125" y="272"/>
                    <a:pt x="126" y="274"/>
                    <a:pt x="128" y="274"/>
                  </a:cubicBezTo>
                  <a:cubicBezTo>
                    <a:pt x="128" y="275"/>
                    <a:pt x="129" y="276"/>
                    <a:pt x="130" y="276"/>
                  </a:cubicBezTo>
                  <a:cubicBezTo>
                    <a:pt x="132" y="278"/>
                    <a:pt x="133" y="280"/>
                    <a:pt x="135" y="280"/>
                  </a:cubicBezTo>
                  <a:cubicBezTo>
                    <a:pt x="136" y="280"/>
                    <a:pt x="137" y="279"/>
                    <a:pt x="138" y="278"/>
                  </a:cubicBezTo>
                  <a:cubicBezTo>
                    <a:pt x="138" y="278"/>
                    <a:pt x="139" y="277"/>
                    <a:pt x="139" y="277"/>
                  </a:cubicBezTo>
                  <a:cubicBezTo>
                    <a:pt x="139" y="278"/>
                    <a:pt x="140" y="279"/>
                    <a:pt x="140" y="280"/>
                  </a:cubicBezTo>
                  <a:cubicBezTo>
                    <a:pt x="142" y="282"/>
                    <a:pt x="146" y="284"/>
                    <a:pt x="149" y="284"/>
                  </a:cubicBezTo>
                  <a:cubicBezTo>
                    <a:pt x="149" y="284"/>
                    <a:pt x="150" y="284"/>
                    <a:pt x="151" y="284"/>
                  </a:cubicBezTo>
                  <a:cubicBezTo>
                    <a:pt x="151" y="284"/>
                    <a:pt x="151" y="284"/>
                    <a:pt x="151" y="284"/>
                  </a:cubicBezTo>
                  <a:cubicBezTo>
                    <a:pt x="152" y="284"/>
                    <a:pt x="154" y="285"/>
                    <a:pt x="155" y="287"/>
                  </a:cubicBezTo>
                  <a:cubicBezTo>
                    <a:pt x="155" y="288"/>
                    <a:pt x="154" y="290"/>
                    <a:pt x="154" y="292"/>
                  </a:cubicBezTo>
                  <a:cubicBezTo>
                    <a:pt x="153" y="293"/>
                    <a:pt x="153" y="293"/>
                    <a:pt x="153" y="294"/>
                  </a:cubicBezTo>
                  <a:cubicBezTo>
                    <a:pt x="152" y="296"/>
                    <a:pt x="153" y="298"/>
                    <a:pt x="154" y="300"/>
                  </a:cubicBezTo>
                  <a:cubicBezTo>
                    <a:pt x="154" y="300"/>
                    <a:pt x="155" y="302"/>
                    <a:pt x="155" y="302"/>
                  </a:cubicBezTo>
                  <a:cubicBezTo>
                    <a:pt x="155" y="302"/>
                    <a:pt x="155" y="302"/>
                    <a:pt x="155" y="302"/>
                  </a:cubicBezTo>
                  <a:cubicBezTo>
                    <a:pt x="155" y="302"/>
                    <a:pt x="155" y="302"/>
                    <a:pt x="155" y="302"/>
                  </a:cubicBezTo>
                  <a:cubicBezTo>
                    <a:pt x="152" y="303"/>
                    <a:pt x="149" y="305"/>
                    <a:pt x="149" y="307"/>
                  </a:cubicBezTo>
                  <a:cubicBezTo>
                    <a:pt x="148" y="309"/>
                    <a:pt x="150" y="311"/>
                    <a:pt x="151" y="312"/>
                  </a:cubicBezTo>
                  <a:cubicBezTo>
                    <a:pt x="154" y="314"/>
                    <a:pt x="155" y="317"/>
                    <a:pt x="155" y="318"/>
                  </a:cubicBezTo>
                  <a:cubicBezTo>
                    <a:pt x="156" y="320"/>
                    <a:pt x="160" y="324"/>
                    <a:pt x="164" y="324"/>
                  </a:cubicBezTo>
                  <a:cubicBezTo>
                    <a:pt x="164" y="324"/>
                    <a:pt x="165" y="324"/>
                    <a:pt x="165" y="324"/>
                  </a:cubicBezTo>
                  <a:cubicBezTo>
                    <a:pt x="165" y="324"/>
                    <a:pt x="165" y="324"/>
                    <a:pt x="166" y="324"/>
                  </a:cubicBezTo>
                  <a:cubicBezTo>
                    <a:pt x="167" y="324"/>
                    <a:pt x="167" y="324"/>
                    <a:pt x="168" y="325"/>
                  </a:cubicBezTo>
                  <a:cubicBezTo>
                    <a:pt x="168" y="326"/>
                    <a:pt x="168" y="326"/>
                    <a:pt x="168" y="327"/>
                  </a:cubicBezTo>
                  <a:cubicBezTo>
                    <a:pt x="168" y="328"/>
                    <a:pt x="168" y="328"/>
                    <a:pt x="168" y="328"/>
                  </a:cubicBezTo>
                  <a:cubicBezTo>
                    <a:pt x="168" y="331"/>
                    <a:pt x="167" y="335"/>
                    <a:pt x="166" y="336"/>
                  </a:cubicBezTo>
                  <a:cubicBezTo>
                    <a:pt x="165" y="337"/>
                    <a:pt x="165" y="337"/>
                    <a:pt x="164" y="337"/>
                  </a:cubicBezTo>
                  <a:cubicBezTo>
                    <a:pt x="163" y="337"/>
                    <a:pt x="162" y="338"/>
                    <a:pt x="161" y="339"/>
                  </a:cubicBezTo>
                  <a:cubicBezTo>
                    <a:pt x="158" y="341"/>
                    <a:pt x="158" y="342"/>
                    <a:pt x="155" y="345"/>
                  </a:cubicBezTo>
                  <a:cubicBezTo>
                    <a:pt x="155" y="346"/>
                    <a:pt x="154" y="346"/>
                    <a:pt x="154" y="347"/>
                  </a:cubicBezTo>
                  <a:cubicBezTo>
                    <a:pt x="152" y="349"/>
                    <a:pt x="150" y="352"/>
                    <a:pt x="153" y="355"/>
                  </a:cubicBezTo>
                  <a:cubicBezTo>
                    <a:pt x="155" y="357"/>
                    <a:pt x="156" y="358"/>
                    <a:pt x="157" y="359"/>
                  </a:cubicBezTo>
                  <a:cubicBezTo>
                    <a:pt x="158" y="360"/>
                    <a:pt x="159" y="360"/>
                    <a:pt x="159" y="361"/>
                  </a:cubicBezTo>
                  <a:cubicBezTo>
                    <a:pt x="159" y="362"/>
                    <a:pt x="160" y="363"/>
                    <a:pt x="160" y="365"/>
                  </a:cubicBezTo>
                  <a:cubicBezTo>
                    <a:pt x="161" y="369"/>
                    <a:pt x="161" y="369"/>
                    <a:pt x="161" y="369"/>
                  </a:cubicBezTo>
                  <a:cubicBezTo>
                    <a:pt x="163" y="366"/>
                    <a:pt x="163" y="366"/>
                    <a:pt x="163" y="366"/>
                  </a:cubicBezTo>
                  <a:cubicBezTo>
                    <a:pt x="164" y="366"/>
                    <a:pt x="164" y="365"/>
                    <a:pt x="164" y="365"/>
                  </a:cubicBezTo>
                  <a:cubicBezTo>
                    <a:pt x="166" y="364"/>
                    <a:pt x="169" y="363"/>
                    <a:pt x="171" y="363"/>
                  </a:cubicBezTo>
                  <a:cubicBezTo>
                    <a:pt x="172" y="363"/>
                    <a:pt x="172" y="364"/>
                    <a:pt x="172" y="364"/>
                  </a:cubicBezTo>
                  <a:cubicBezTo>
                    <a:pt x="173" y="364"/>
                    <a:pt x="175" y="364"/>
                    <a:pt x="176" y="365"/>
                  </a:cubicBezTo>
                  <a:cubicBezTo>
                    <a:pt x="179" y="365"/>
                    <a:pt x="180" y="365"/>
                    <a:pt x="180" y="366"/>
                  </a:cubicBezTo>
                  <a:cubicBezTo>
                    <a:pt x="181" y="368"/>
                    <a:pt x="180" y="369"/>
                    <a:pt x="180" y="370"/>
                  </a:cubicBezTo>
                  <a:cubicBezTo>
                    <a:pt x="180" y="373"/>
                    <a:pt x="180" y="376"/>
                    <a:pt x="184" y="379"/>
                  </a:cubicBezTo>
                  <a:cubicBezTo>
                    <a:pt x="185" y="380"/>
                    <a:pt x="186" y="381"/>
                    <a:pt x="188" y="382"/>
                  </a:cubicBezTo>
                  <a:cubicBezTo>
                    <a:pt x="189" y="383"/>
                    <a:pt x="191" y="385"/>
                    <a:pt x="192" y="385"/>
                  </a:cubicBezTo>
                  <a:cubicBezTo>
                    <a:pt x="193" y="385"/>
                    <a:pt x="194" y="384"/>
                    <a:pt x="195" y="383"/>
                  </a:cubicBezTo>
                  <a:cubicBezTo>
                    <a:pt x="195" y="383"/>
                    <a:pt x="195" y="383"/>
                    <a:pt x="196" y="383"/>
                  </a:cubicBezTo>
                  <a:cubicBezTo>
                    <a:pt x="196" y="383"/>
                    <a:pt x="196" y="383"/>
                    <a:pt x="196" y="383"/>
                  </a:cubicBezTo>
                  <a:cubicBezTo>
                    <a:pt x="197" y="385"/>
                    <a:pt x="200" y="392"/>
                    <a:pt x="205" y="392"/>
                  </a:cubicBezTo>
                  <a:cubicBezTo>
                    <a:pt x="206" y="392"/>
                    <a:pt x="207" y="391"/>
                    <a:pt x="208" y="391"/>
                  </a:cubicBezTo>
                  <a:cubicBezTo>
                    <a:pt x="208" y="390"/>
                    <a:pt x="210" y="389"/>
                    <a:pt x="210" y="389"/>
                  </a:cubicBezTo>
                  <a:cubicBezTo>
                    <a:pt x="210" y="389"/>
                    <a:pt x="210" y="389"/>
                    <a:pt x="210" y="389"/>
                  </a:cubicBezTo>
                  <a:cubicBezTo>
                    <a:pt x="211" y="390"/>
                    <a:pt x="211" y="390"/>
                    <a:pt x="212" y="390"/>
                  </a:cubicBezTo>
                  <a:cubicBezTo>
                    <a:pt x="213" y="391"/>
                    <a:pt x="214" y="391"/>
                    <a:pt x="215" y="391"/>
                  </a:cubicBezTo>
                  <a:cubicBezTo>
                    <a:pt x="217" y="391"/>
                    <a:pt x="219" y="390"/>
                    <a:pt x="220" y="388"/>
                  </a:cubicBezTo>
                  <a:cubicBezTo>
                    <a:pt x="221" y="388"/>
                    <a:pt x="221" y="388"/>
                    <a:pt x="222" y="387"/>
                  </a:cubicBezTo>
                  <a:cubicBezTo>
                    <a:pt x="222" y="387"/>
                    <a:pt x="222" y="387"/>
                    <a:pt x="222" y="387"/>
                  </a:cubicBezTo>
                  <a:cubicBezTo>
                    <a:pt x="222" y="387"/>
                    <a:pt x="223" y="388"/>
                    <a:pt x="223" y="388"/>
                  </a:cubicBezTo>
                  <a:cubicBezTo>
                    <a:pt x="224" y="389"/>
                    <a:pt x="225" y="391"/>
                    <a:pt x="227" y="392"/>
                  </a:cubicBezTo>
                  <a:cubicBezTo>
                    <a:pt x="227" y="392"/>
                    <a:pt x="228" y="392"/>
                    <a:pt x="228" y="392"/>
                  </a:cubicBezTo>
                  <a:cubicBezTo>
                    <a:pt x="229" y="393"/>
                    <a:pt x="231" y="393"/>
                    <a:pt x="233" y="393"/>
                  </a:cubicBezTo>
                  <a:cubicBezTo>
                    <a:pt x="234" y="393"/>
                    <a:pt x="236" y="393"/>
                    <a:pt x="238" y="391"/>
                  </a:cubicBezTo>
                  <a:cubicBezTo>
                    <a:pt x="239" y="390"/>
                    <a:pt x="240" y="390"/>
                    <a:pt x="240" y="390"/>
                  </a:cubicBezTo>
                  <a:cubicBezTo>
                    <a:pt x="241" y="390"/>
                    <a:pt x="242" y="391"/>
                    <a:pt x="244" y="392"/>
                  </a:cubicBezTo>
                  <a:cubicBezTo>
                    <a:pt x="246" y="394"/>
                    <a:pt x="249" y="395"/>
                    <a:pt x="251" y="396"/>
                  </a:cubicBezTo>
                  <a:cubicBezTo>
                    <a:pt x="253" y="397"/>
                    <a:pt x="255" y="398"/>
                    <a:pt x="256" y="399"/>
                  </a:cubicBezTo>
                  <a:cubicBezTo>
                    <a:pt x="257" y="399"/>
                    <a:pt x="257" y="400"/>
                    <a:pt x="258" y="400"/>
                  </a:cubicBezTo>
                  <a:cubicBezTo>
                    <a:pt x="260" y="402"/>
                    <a:pt x="263" y="404"/>
                    <a:pt x="267" y="404"/>
                  </a:cubicBezTo>
                  <a:cubicBezTo>
                    <a:pt x="269" y="404"/>
                    <a:pt x="273" y="407"/>
                    <a:pt x="275" y="409"/>
                  </a:cubicBezTo>
                  <a:cubicBezTo>
                    <a:pt x="276" y="410"/>
                    <a:pt x="276" y="410"/>
                    <a:pt x="276" y="410"/>
                  </a:cubicBezTo>
                  <a:cubicBezTo>
                    <a:pt x="277" y="409"/>
                    <a:pt x="277" y="409"/>
                    <a:pt x="277" y="409"/>
                  </a:cubicBezTo>
                  <a:cubicBezTo>
                    <a:pt x="280" y="408"/>
                    <a:pt x="280" y="408"/>
                    <a:pt x="280" y="408"/>
                  </a:cubicBezTo>
                  <a:cubicBezTo>
                    <a:pt x="281" y="407"/>
                    <a:pt x="285" y="406"/>
                    <a:pt x="288" y="397"/>
                  </a:cubicBezTo>
                  <a:cubicBezTo>
                    <a:pt x="291" y="392"/>
                    <a:pt x="293" y="389"/>
                    <a:pt x="295" y="386"/>
                  </a:cubicBezTo>
                  <a:cubicBezTo>
                    <a:pt x="297" y="382"/>
                    <a:pt x="299" y="380"/>
                    <a:pt x="299" y="377"/>
                  </a:cubicBezTo>
                  <a:cubicBezTo>
                    <a:pt x="299" y="375"/>
                    <a:pt x="299" y="372"/>
                    <a:pt x="299" y="371"/>
                  </a:cubicBezTo>
                  <a:cubicBezTo>
                    <a:pt x="299" y="369"/>
                    <a:pt x="299" y="367"/>
                    <a:pt x="299" y="366"/>
                  </a:cubicBezTo>
                  <a:cubicBezTo>
                    <a:pt x="300" y="366"/>
                    <a:pt x="300" y="366"/>
                    <a:pt x="301" y="365"/>
                  </a:cubicBezTo>
                  <a:cubicBezTo>
                    <a:pt x="302" y="363"/>
                    <a:pt x="305" y="361"/>
                    <a:pt x="304" y="356"/>
                  </a:cubicBezTo>
                  <a:cubicBezTo>
                    <a:pt x="303" y="355"/>
                    <a:pt x="302" y="352"/>
                    <a:pt x="308" y="348"/>
                  </a:cubicBezTo>
                  <a:cubicBezTo>
                    <a:pt x="309" y="348"/>
                    <a:pt x="309" y="347"/>
                    <a:pt x="310" y="347"/>
                  </a:cubicBezTo>
                  <a:cubicBezTo>
                    <a:pt x="313" y="345"/>
                    <a:pt x="314" y="344"/>
                    <a:pt x="314" y="339"/>
                  </a:cubicBezTo>
                  <a:cubicBezTo>
                    <a:pt x="314" y="336"/>
                    <a:pt x="313" y="334"/>
                    <a:pt x="312" y="333"/>
                  </a:cubicBezTo>
                  <a:cubicBezTo>
                    <a:pt x="312" y="333"/>
                    <a:pt x="312" y="333"/>
                    <a:pt x="312" y="333"/>
                  </a:cubicBezTo>
                  <a:cubicBezTo>
                    <a:pt x="312" y="333"/>
                    <a:pt x="312" y="333"/>
                    <a:pt x="312" y="333"/>
                  </a:cubicBezTo>
                  <a:cubicBezTo>
                    <a:pt x="312" y="333"/>
                    <a:pt x="312" y="333"/>
                    <a:pt x="312" y="332"/>
                  </a:cubicBezTo>
                  <a:cubicBezTo>
                    <a:pt x="313" y="330"/>
                    <a:pt x="314" y="329"/>
                    <a:pt x="314" y="328"/>
                  </a:cubicBezTo>
                  <a:cubicBezTo>
                    <a:pt x="316" y="327"/>
                    <a:pt x="317" y="326"/>
                    <a:pt x="317" y="323"/>
                  </a:cubicBezTo>
                  <a:cubicBezTo>
                    <a:pt x="317" y="322"/>
                    <a:pt x="317" y="320"/>
                    <a:pt x="318" y="319"/>
                  </a:cubicBezTo>
                  <a:cubicBezTo>
                    <a:pt x="319" y="314"/>
                    <a:pt x="319" y="311"/>
                    <a:pt x="318" y="310"/>
                  </a:cubicBezTo>
                  <a:cubicBezTo>
                    <a:pt x="317" y="309"/>
                    <a:pt x="316" y="309"/>
                    <a:pt x="316" y="309"/>
                  </a:cubicBezTo>
                  <a:cubicBezTo>
                    <a:pt x="315" y="309"/>
                    <a:pt x="315" y="309"/>
                    <a:pt x="315" y="309"/>
                  </a:cubicBezTo>
                  <a:cubicBezTo>
                    <a:pt x="315" y="309"/>
                    <a:pt x="314" y="309"/>
                    <a:pt x="314" y="309"/>
                  </a:cubicBezTo>
                  <a:cubicBezTo>
                    <a:pt x="313" y="309"/>
                    <a:pt x="312" y="308"/>
                    <a:pt x="311" y="307"/>
                  </a:cubicBezTo>
                  <a:cubicBezTo>
                    <a:pt x="311" y="307"/>
                    <a:pt x="311" y="307"/>
                    <a:pt x="312" y="306"/>
                  </a:cubicBezTo>
                  <a:cubicBezTo>
                    <a:pt x="315" y="302"/>
                    <a:pt x="312" y="300"/>
                    <a:pt x="311" y="297"/>
                  </a:cubicBezTo>
                  <a:cubicBezTo>
                    <a:pt x="310" y="297"/>
                    <a:pt x="309" y="296"/>
                    <a:pt x="308" y="295"/>
                  </a:cubicBezTo>
                  <a:cubicBezTo>
                    <a:pt x="307" y="292"/>
                    <a:pt x="307" y="286"/>
                    <a:pt x="308" y="281"/>
                  </a:cubicBezTo>
                  <a:cubicBezTo>
                    <a:pt x="309" y="281"/>
                    <a:pt x="309" y="281"/>
                    <a:pt x="309" y="281"/>
                  </a:cubicBezTo>
                  <a:cubicBezTo>
                    <a:pt x="308" y="279"/>
                    <a:pt x="308" y="279"/>
                    <a:pt x="308" y="279"/>
                  </a:cubicBezTo>
                  <a:cubicBezTo>
                    <a:pt x="307" y="278"/>
                    <a:pt x="307" y="276"/>
                    <a:pt x="307" y="276"/>
                  </a:cubicBezTo>
                  <a:cubicBezTo>
                    <a:pt x="306" y="273"/>
                    <a:pt x="304" y="269"/>
                    <a:pt x="301" y="266"/>
                  </a:cubicBezTo>
                  <a:cubicBezTo>
                    <a:pt x="299" y="265"/>
                    <a:pt x="299" y="263"/>
                    <a:pt x="299" y="260"/>
                  </a:cubicBezTo>
                  <a:cubicBezTo>
                    <a:pt x="300" y="258"/>
                    <a:pt x="300" y="257"/>
                    <a:pt x="305" y="256"/>
                  </a:cubicBezTo>
                  <a:cubicBezTo>
                    <a:pt x="308" y="255"/>
                    <a:pt x="309" y="254"/>
                    <a:pt x="310" y="252"/>
                  </a:cubicBezTo>
                  <a:cubicBezTo>
                    <a:pt x="311" y="251"/>
                    <a:pt x="311" y="249"/>
                    <a:pt x="312" y="248"/>
                  </a:cubicBezTo>
                  <a:cubicBezTo>
                    <a:pt x="315" y="245"/>
                    <a:pt x="316" y="244"/>
                    <a:pt x="315" y="242"/>
                  </a:cubicBezTo>
                  <a:cubicBezTo>
                    <a:pt x="315" y="241"/>
                    <a:pt x="314" y="241"/>
                    <a:pt x="312" y="241"/>
                  </a:cubicBezTo>
                  <a:cubicBezTo>
                    <a:pt x="312" y="241"/>
                    <a:pt x="312" y="241"/>
                    <a:pt x="311" y="241"/>
                  </a:cubicBezTo>
                  <a:cubicBezTo>
                    <a:pt x="310" y="240"/>
                    <a:pt x="309" y="240"/>
                    <a:pt x="308" y="239"/>
                  </a:cubicBezTo>
                  <a:cubicBezTo>
                    <a:pt x="307" y="239"/>
                    <a:pt x="306" y="238"/>
                    <a:pt x="305" y="238"/>
                  </a:cubicBezTo>
                  <a:cubicBezTo>
                    <a:pt x="304" y="237"/>
                    <a:pt x="303" y="234"/>
                    <a:pt x="303" y="233"/>
                  </a:cubicBezTo>
                  <a:cubicBezTo>
                    <a:pt x="303" y="232"/>
                    <a:pt x="303" y="232"/>
                    <a:pt x="303" y="231"/>
                  </a:cubicBezTo>
                  <a:cubicBezTo>
                    <a:pt x="303" y="230"/>
                    <a:pt x="303" y="229"/>
                    <a:pt x="303" y="228"/>
                  </a:cubicBezTo>
                  <a:cubicBezTo>
                    <a:pt x="303" y="226"/>
                    <a:pt x="303" y="223"/>
                    <a:pt x="302" y="222"/>
                  </a:cubicBezTo>
                  <a:cubicBezTo>
                    <a:pt x="301" y="220"/>
                    <a:pt x="300" y="220"/>
                    <a:pt x="299" y="220"/>
                  </a:cubicBezTo>
                  <a:cubicBezTo>
                    <a:pt x="299" y="219"/>
                    <a:pt x="299" y="219"/>
                    <a:pt x="298" y="218"/>
                  </a:cubicBezTo>
                  <a:cubicBezTo>
                    <a:pt x="297" y="215"/>
                    <a:pt x="298" y="208"/>
                    <a:pt x="298" y="206"/>
                  </a:cubicBezTo>
                  <a:cubicBezTo>
                    <a:pt x="299" y="202"/>
                    <a:pt x="296" y="200"/>
                    <a:pt x="294" y="198"/>
                  </a:cubicBezTo>
                  <a:cubicBezTo>
                    <a:pt x="294" y="197"/>
                    <a:pt x="293" y="196"/>
                    <a:pt x="292" y="195"/>
                  </a:cubicBezTo>
                  <a:cubicBezTo>
                    <a:pt x="291" y="193"/>
                    <a:pt x="289" y="191"/>
                    <a:pt x="287" y="190"/>
                  </a:cubicBezTo>
                  <a:cubicBezTo>
                    <a:pt x="287" y="189"/>
                    <a:pt x="286" y="189"/>
                    <a:pt x="285" y="188"/>
                  </a:cubicBezTo>
                  <a:cubicBezTo>
                    <a:pt x="284" y="186"/>
                    <a:pt x="282" y="186"/>
                    <a:pt x="279" y="186"/>
                  </a:cubicBezTo>
                  <a:cubicBezTo>
                    <a:pt x="277" y="186"/>
                    <a:pt x="276" y="186"/>
                    <a:pt x="275" y="186"/>
                  </a:cubicBezTo>
                  <a:cubicBezTo>
                    <a:pt x="274" y="186"/>
                    <a:pt x="274" y="186"/>
                    <a:pt x="274" y="186"/>
                  </a:cubicBezTo>
                  <a:cubicBezTo>
                    <a:pt x="272" y="187"/>
                    <a:pt x="268" y="188"/>
                    <a:pt x="264" y="190"/>
                  </a:cubicBezTo>
                  <a:cubicBezTo>
                    <a:pt x="262" y="191"/>
                    <a:pt x="262" y="191"/>
                    <a:pt x="262" y="191"/>
                  </a:cubicBezTo>
                  <a:cubicBezTo>
                    <a:pt x="260" y="191"/>
                    <a:pt x="260" y="191"/>
                    <a:pt x="260" y="191"/>
                  </a:cubicBezTo>
                  <a:cubicBezTo>
                    <a:pt x="257" y="192"/>
                    <a:pt x="255" y="193"/>
                    <a:pt x="252" y="195"/>
                  </a:cubicBezTo>
                  <a:cubicBezTo>
                    <a:pt x="251" y="196"/>
                    <a:pt x="250" y="196"/>
                    <a:pt x="249" y="197"/>
                  </a:cubicBezTo>
                  <a:cubicBezTo>
                    <a:pt x="248" y="197"/>
                    <a:pt x="246" y="198"/>
                    <a:pt x="244" y="199"/>
                  </a:cubicBezTo>
                  <a:cubicBezTo>
                    <a:pt x="244" y="199"/>
                    <a:pt x="241" y="199"/>
                    <a:pt x="239" y="199"/>
                  </a:cubicBezTo>
                  <a:cubicBezTo>
                    <a:pt x="238" y="199"/>
                    <a:pt x="237" y="199"/>
                    <a:pt x="237" y="199"/>
                  </a:cubicBezTo>
                  <a:cubicBezTo>
                    <a:pt x="235" y="198"/>
                    <a:pt x="234" y="195"/>
                    <a:pt x="233" y="191"/>
                  </a:cubicBezTo>
                  <a:cubicBezTo>
                    <a:pt x="232" y="187"/>
                    <a:pt x="229" y="186"/>
                    <a:pt x="227" y="185"/>
                  </a:cubicBezTo>
                  <a:cubicBezTo>
                    <a:pt x="226" y="185"/>
                    <a:pt x="226" y="185"/>
                    <a:pt x="225" y="184"/>
                  </a:cubicBezTo>
                  <a:cubicBezTo>
                    <a:pt x="225" y="184"/>
                    <a:pt x="225" y="184"/>
                    <a:pt x="225" y="184"/>
                  </a:cubicBezTo>
                  <a:cubicBezTo>
                    <a:pt x="225" y="183"/>
                    <a:pt x="226" y="181"/>
                    <a:pt x="227" y="180"/>
                  </a:cubicBezTo>
                  <a:cubicBezTo>
                    <a:pt x="228" y="179"/>
                    <a:pt x="228" y="179"/>
                    <a:pt x="229" y="179"/>
                  </a:cubicBezTo>
                  <a:cubicBezTo>
                    <a:pt x="230" y="179"/>
                    <a:pt x="231" y="179"/>
                    <a:pt x="232" y="177"/>
                  </a:cubicBezTo>
                  <a:cubicBezTo>
                    <a:pt x="232" y="176"/>
                    <a:pt x="232" y="176"/>
                    <a:pt x="232" y="175"/>
                  </a:cubicBezTo>
                  <a:cubicBezTo>
                    <a:pt x="233" y="174"/>
                    <a:pt x="233" y="172"/>
                    <a:pt x="234" y="171"/>
                  </a:cubicBezTo>
                  <a:cubicBezTo>
                    <a:pt x="234" y="171"/>
                    <a:pt x="235" y="172"/>
                    <a:pt x="236" y="172"/>
                  </a:cubicBezTo>
                  <a:cubicBezTo>
                    <a:pt x="237" y="173"/>
                    <a:pt x="238" y="173"/>
                    <a:pt x="239" y="173"/>
                  </a:cubicBezTo>
                  <a:cubicBezTo>
                    <a:pt x="240" y="174"/>
                    <a:pt x="241" y="174"/>
                    <a:pt x="242" y="174"/>
                  </a:cubicBezTo>
                  <a:cubicBezTo>
                    <a:pt x="244" y="174"/>
                    <a:pt x="245" y="172"/>
                    <a:pt x="245" y="170"/>
                  </a:cubicBezTo>
                  <a:cubicBezTo>
                    <a:pt x="245" y="170"/>
                    <a:pt x="245" y="170"/>
                    <a:pt x="245" y="170"/>
                  </a:cubicBezTo>
                  <a:cubicBezTo>
                    <a:pt x="246" y="166"/>
                    <a:pt x="244" y="163"/>
                    <a:pt x="242" y="162"/>
                  </a:cubicBezTo>
                  <a:cubicBezTo>
                    <a:pt x="241" y="162"/>
                    <a:pt x="241" y="162"/>
                    <a:pt x="241" y="162"/>
                  </a:cubicBezTo>
                  <a:cubicBezTo>
                    <a:pt x="240" y="162"/>
                    <a:pt x="238" y="161"/>
                    <a:pt x="237" y="160"/>
                  </a:cubicBezTo>
                  <a:cubicBezTo>
                    <a:pt x="237" y="159"/>
                    <a:pt x="239" y="158"/>
                    <a:pt x="240" y="157"/>
                  </a:cubicBezTo>
                  <a:cubicBezTo>
                    <a:pt x="240" y="157"/>
                    <a:pt x="241" y="156"/>
                    <a:pt x="242" y="156"/>
                  </a:cubicBezTo>
                  <a:cubicBezTo>
                    <a:pt x="243" y="155"/>
                    <a:pt x="244" y="154"/>
                    <a:pt x="244" y="153"/>
                  </a:cubicBezTo>
                  <a:cubicBezTo>
                    <a:pt x="246" y="152"/>
                    <a:pt x="247" y="151"/>
                    <a:pt x="249" y="150"/>
                  </a:cubicBezTo>
                  <a:cubicBezTo>
                    <a:pt x="249" y="149"/>
                    <a:pt x="249" y="149"/>
                    <a:pt x="249" y="149"/>
                  </a:cubicBezTo>
                  <a:cubicBezTo>
                    <a:pt x="249" y="149"/>
                    <a:pt x="250" y="150"/>
                    <a:pt x="251" y="150"/>
                  </a:cubicBezTo>
                  <a:cubicBezTo>
                    <a:pt x="252" y="151"/>
                    <a:pt x="253" y="152"/>
                    <a:pt x="254" y="152"/>
                  </a:cubicBezTo>
                  <a:cubicBezTo>
                    <a:pt x="255" y="153"/>
                    <a:pt x="256" y="153"/>
                    <a:pt x="256" y="153"/>
                  </a:cubicBezTo>
                  <a:cubicBezTo>
                    <a:pt x="258" y="153"/>
                    <a:pt x="259" y="152"/>
                    <a:pt x="260" y="151"/>
                  </a:cubicBezTo>
                  <a:cubicBezTo>
                    <a:pt x="261" y="150"/>
                    <a:pt x="262" y="147"/>
                    <a:pt x="261" y="145"/>
                  </a:cubicBezTo>
                  <a:cubicBezTo>
                    <a:pt x="261" y="143"/>
                    <a:pt x="259" y="142"/>
                    <a:pt x="258" y="142"/>
                  </a:cubicBezTo>
                  <a:cubicBezTo>
                    <a:pt x="258" y="142"/>
                    <a:pt x="258" y="142"/>
                    <a:pt x="259" y="142"/>
                  </a:cubicBezTo>
                  <a:cubicBezTo>
                    <a:pt x="260" y="142"/>
                    <a:pt x="261" y="142"/>
                    <a:pt x="261" y="143"/>
                  </a:cubicBezTo>
                  <a:cubicBezTo>
                    <a:pt x="263" y="143"/>
                    <a:pt x="264" y="144"/>
                    <a:pt x="264" y="144"/>
                  </a:cubicBezTo>
                  <a:cubicBezTo>
                    <a:pt x="268" y="144"/>
                    <a:pt x="269" y="139"/>
                    <a:pt x="269" y="138"/>
                  </a:cubicBezTo>
                  <a:cubicBezTo>
                    <a:pt x="270" y="134"/>
                    <a:pt x="269" y="131"/>
                    <a:pt x="267" y="128"/>
                  </a:cubicBezTo>
                  <a:cubicBezTo>
                    <a:pt x="266" y="127"/>
                    <a:pt x="265" y="126"/>
                    <a:pt x="265" y="126"/>
                  </a:cubicBezTo>
                  <a:cubicBezTo>
                    <a:pt x="264" y="125"/>
                    <a:pt x="264" y="125"/>
                    <a:pt x="263" y="124"/>
                  </a:cubicBezTo>
                  <a:cubicBezTo>
                    <a:pt x="263" y="123"/>
                    <a:pt x="263" y="122"/>
                    <a:pt x="263" y="122"/>
                  </a:cubicBezTo>
                  <a:cubicBezTo>
                    <a:pt x="262" y="120"/>
                    <a:pt x="262" y="119"/>
                    <a:pt x="260" y="117"/>
                  </a:cubicBezTo>
                  <a:cubicBezTo>
                    <a:pt x="260" y="116"/>
                    <a:pt x="260" y="116"/>
                    <a:pt x="260" y="116"/>
                  </a:cubicBezTo>
                  <a:cubicBezTo>
                    <a:pt x="258" y="114"/>
                    <a:pt x="255" y="112"/>
                    <a:pt x="250" y="111"/>
                  </a:cubicBezTo>
                  <a:cubicBezTo>
                    <a:pt x="250" y="111"/>
                    <a:pt x="250" y="111"/>
                    <a:pt x="250" y="111"/>
                  </a:cubicBezTo>
                  <a:cubicBezTo>
                    <a:pt x="250" y="111"/>
                    <a:pt x="250" y="111"/>
                    <a:pt x="250" y="111"/>
                  </a:cubicBezTo>
                  <a:cubicBezTo>
                    <a:pt x="251" y="110"/>
                    <a:pt x="251" y="110"/>
                    <a:pt x="251" y="110"/>
                  </a:cubicBezTo>
                  <a:cubicBezTo>
                    <a:pt x="253" y="108"/>
                    <a:pt x="253" y="106"/>
                    <a:pt x="254" y="104"/>
                  </a:cubicBezTo>
                  <a:cubicBezTo>
                    <a:pt x="254" y="103"/>
                    <a:pt x="254" y="103"/>
                    <a:pt x="254" y="102"/>
                  </a:cubicBezTo>
                  <a:cubicBezTo>
                    <a:pt x="254" y="100"/>
                    <a:pt x="253" y="98"/>
                    <a:pt x="253" y="96"/>
                  </a:cubicBezTo>
                  <a:cubicBezTo>
                    <a:pt x="252" y="95"/>
                    <a:pt x="252" y="94"/>
                    <a:pt x="252" y="93"/>
                  </a:cubicBezTo>
                  <a:cubicBezTo>
                    <a:pt x="252" y="91"/>
                    <a:pt x="253" y="90"/>
                    <a:pt x="254" y="89"/>
                  </a:cubicBezTo>
                  <a:cubicBezTo>
                    <a:pt x="255" y="88"/>
                    <a:pt x="255" y="87"/>
                    <a:pt x="256" y="87"/>
                  </a:cubicBezTo>
                  <a:cubicBezTo>
                    <a:pt x="257" y="85"/>
                    <a:pt x="258" y="84"/>
                    <a:pt x="259" y="84"/>
                  </a:cubicBezTo>
                  <a:cubicBezTo>
                    <a:pt x="259" y="84"/>
                    <a:pt x="259" y="84"/>
                    <a:pt x="260" y="84"/>
                  </a:cubicBezTo>
                  <a:cubicBezTo>
                    <a:pt x="260" y="84"/>
                    <a:pt x="261" y="85"/>
                    <a:pt x="261" y="85"/>
                  </a:cubicBezTo>
                  <a:cubicBezTo>
                    <a:pt x="262" y="86"/>
                    <a:pt x="263" y="88"/>
                    <a:pt x="265" y="88"/>
                  </a:cubicBezTo>
                  <a:cubicBezTo>
                    <a:pt x="265" y="88"/>
                    <a:pt x="266" y="88"/>
                    <a:pt x="266" y="88"/>
                  </a:cubicBezTo>
                  <a:cubicBezTo>
                    <a:pt x="269" y="88"/>
                    <a:pt x="271" y="85"/>
                    <a:pt x="273" y="81"/>
                  </a:cubicBezTo>
                  <a:cubicBezTo>
                    <a:pt x="273" y="80"/>
                    <a:pt x="274" y="79"/>
                    <a:pt x="274" y="78"/>
                  </a:cubicBezTo>
                  <a:cubicBezTo>
                    <a:pt x="277" y="74"/>
                    <a:pt x="274" y="66"/>
                    <a:pt x="272" y="63"/>
                  </a:cubicBezTo>
                  <a:cubicBezTo>
                    <a:pt x="271" y="61"/>
                    <a:pt x="271" y="59"/>
                    <a:pt x="271" y="56"/>
                  </a:cubicBezTo>
                  <a:cubicBezTo>
                    <a:pt x="271" y="56"/>
                    <a:pt x="271" y="56"/>
                    <a:pt x="271" y="56"/>
                  </a:cubicBezTo>
                  <a:cubicBezTo>
                    <a:pt x="271" y="56"/>
                    <a:pt x="271" y="56"/>
                    <a:pt x="271" y="56"/>
                  </a:cubicBezTo>
                  <a:cubicBezTo>
                    <a:pt x="271" y="56"/>
                    <a:pt x="271" y="56"/>
                    <a:pt x="271" y="56"/>
                  </a:cubicBezTo>
                  <a:cubicBezTo>
                    <a:pt x="271" y="55"/>
                    <a:pt x="271" y="55"/>
                    <a:pt x="271" y="55"/>
                  </a:cubicBezTo>
                  <a:cubicBezTo>
                    <a:pt x="271" y="54"/>
                    <a:pt x="271" y="54"/>
                    <a:pt x="271" y="53"/>
                  </a:cubicBezTo>
                  <a:cubicBezTo>
                    <a:pt x="271" y="53"/>
                    <a:pt x="271" y="53"/>
                    <a:pt x="271" y="53"/>
                  </a:cubicBezTo>
                  <a:cubicBezTo>
                    <a:pt x="271" y="49"/>
                    <a:pt x="271" y="49"/>
                    <a:pt x="271" y="49"/>
                  </a:cubicBezTo>
                  <a:cubicBezTo>
                    <a:pt x="270" y="51"/>
                    <a:pt x="270" y="51"/>
                    <a:pt x="270" y="51"/>
                  </a:cubicBezTo>
                  <a:cubicBezTo>
                    <a:pt x="269" y="50"/>
                    <a:pt x="268" y="50"/>
                    <a:pt x="267" y="50"/>
                  </a:cubicBezTo>
                  <a:cubicBezTo>
                    <a:pt x="267" y="50"/>
                    <a:pt x="266" y="50"/>
                    <a:pt x="265" y="50"/>
                  </a:cubicBezTo>
                  <a:cubicBezTo>
                    <a:pt x="264" y="50"/>
                    <a:pt x="264" y="50"/>
                    <a:pt x="264" y="50"/>
                  </a:cubicBezTo>
                  <a:cubicBezTo>
                    <a:pt x="263" y="51"/>
                    <a:pt x="263" y="51"/>
                    <a:pt x="262" y="51"/>
                  </a:cubicBezTo>
                  <a:cubicBezTo>
                    <a:pt x="262" y="51"/>
                    <a:pt x="262" y="51"/>
                    <a:pt x="262" y="51"/>
                  </a:cubicBezTo>
                  <a:cubicBezTo>
                    <a:pt x="262" y="51"/>
                    <a:pt x="262" y="50"/>
                    <a:pt x="262" y="50"/>
                  </a:cubicBezTo>
                  <a:cubicBezTo>
                    <a:pt x="262" y="47"/>
                    <a:pt x="260" y="46"/>
                    <a:pt x="259" y="44"/>
                  </a:cubicBezTo>
                  <a:cubicBezTo>
                    <a:pt x="258" y="44"/>
                    <a:pt x="258" y="43"/>
                    <a:pt x="257" y="43"/>
                  </a:cubicBezTo>
                  <a:cubicBezTo>
                    <a:pt x="256" y="41"/>
                    <a:pt x="255" y="40"/>
                    <a:pt x="253" y="39"/>
                  </a:cubicBezTo>
                  <a:cubicBezTo>
                    <a:pt x="252" y="39"/>
                    <a:pt x="252" y="38"/>
                    <a:pt x="251" y="37"/>
                  </a:cubicBezTo>
                  <a:cubicBezTo>
                    <a:pt x="250" y="37"/>
                    <a:pt x="250" y="33"/>
                    <a:pt x="251" y="32"/>
                  </a:cubicBezTo>
                  <a:cubicBezTo>
                    <a:pt x="251" y="32"/>
                    <a:pt x="251" y="31"/>
                    <a:pt x="251" y="31"/>
                  </a:cubicBezTo>
                  <a:cubicBezTo>
                    <a:pt x="252" y="29"/>
                    <a:pt x="253" y="26"/>
                    <a:pt x="252" y="24"/>
                  </a:cubicBezTo>
                  <a:cubicBezTo>
                    <a:pt x="251" y="21"/>
                    <a:pt x="247" y="20"/>
                    <a:pt x="247" y="20"/>
                  </a:cubicBezTo>
                  <a:cubicBezTo>
                    <a:pt x="246" y="20"/>
                    <a:pt x="246" y="20"/>
                    <a:pt x="246" y="20"/>
                  </a:cubicBezTo>
                  <a:cubicBezTo>
                    <a:pt x="246" y="20"/>
                    <a:pt x="246" y="20"/>
                    <a:pt x="246" y="20"/>
                  </a:cubicBezTo>
                  <a:cubicBezTo>
                    <a:pt x="246" y="20"/>
                    <a:pt x="246" y="20"/>
                    <a:pt x="245" y="20"/>
                  </a:cubicBezTo>
                  <a:cubicBezTo>
                    <a:pt x="244" y="20"/>
                    <a:pt x="243" y="20"/>
                    <a:pt x="243" y="20"/>
                  </a:cubicBezTo>
                  <a:cubicBezTo>
                    <a:pt x="242" y="17"/>
                    <a:pt x="240" y="15"/>
                    <a:pt x="238" y="14"/>
                  </a:cubicBezTo>
                  <a:cubicBezTo>
                    <a:pt x="237" y="14"/>
                    <a:pt x="237" y="14"/>
                    <a:pt x="237" y="14"/>
                  </a:cubicBezTo>
                  <a:cubicBezTo>
                    <a:pt x="236" y="13"/>
                    <a:pt x="234" y="12"/>
                    <a:pt x="234" y="12"/>
                  </a:cubicBezTo>
                  <a:cubicBezTo>
                    <a:pt x="234" y="12"/>
                    <a:pt x="234" y="12"/>
                    <a:pt x="234" y="11"/>
                  </a:cubicBezTo>
                  <a:cubicBezTo>
                    <a:pt x="236" y="8"/>
                    <a:pt x="236" y="4"/>
                    <a:pt x="234" y="2"/>
                  </a:cubicBezTo>
                  <a:cubicBezTo>
                    <a:pt x="233" y="0"/>
                    <a:pt x="232" y="0"/>
                    <a:pt x="231"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8" name="Freeform 15"/>
            <p:cNvSpPr>
              <a:spLocks/>
            </p:cNvSpPr>
            <p:nvPr/>
          </p:nvSpPr>
          <p:spPr bwMode="auto">
            <a:xfrm>
              <a:off x="5485161" y="3655065"/>
              <a:ext cx="668115" cy="963679"/>
            </a:xfrm>
            <a:custGeom>
              <a:avLst/>
              <a:gdLst>
                <a:gd name="T0" fmla="*/ 147 w 319"/>
                <a:gd name="T1" fmla="*/ 440 h 460"/>
                <a:gd name="T2" fmla="*/ 114 w 319"/>
                <a:gd name="T3" fmla="*/ 415 h 460"/>
                <a:gd name="T4" fmla="*/ 88 w 319"/>
                <a:gd name="T5" fmla="*/ 421 h 460"/>
                <a:gd name="T6" fmla="*/ 86 w 319"/>
                <a:gd name="T7" fmla="*/ 392 h 460"/>
                <a:gd name="T8" fmla="*/ 78 w 319"/>
                <a:gd name="T9" fmla="*/ 374 h 460"/>
                <a:gd name="T10" fmla="*/ 68 w 319"/>
                <a:gd name="T11" fmla="*/ 339 h 460"/>
                <a:gd name="T12" fmla="*/ 39 w 319"/>
                <a:gd name="T13" fmla="*/ 336 h 460"/>
                <a:gd name="T14" fmla="*/ 13 w 319"/>
                <a:gd name="T15" fmla="*/ 344 h 460"/>
                <a:gd name="T16" fmla="*/ 7 w 319"/>
                <a:gd name="T17" fmla="*/ 318 h 460"/>
                <a:gd name="T18" fmla="*/ 20 w 319"/>
                <a:gd name="T19" fmla="*/ 311 h 460"/>
                <a:gd name="T20" fmla="*/ 21 w 319"/>
                <a:gd name="T21" fmla="*/ 293 h 460"/>
                <a:gd name="T22" fmla="*/ 36 w 319"/>
                <a:gd name="T23" fmla="*/ 288 h 460"/>
                <a:gd name="T24" fmla="*/ 44 w 319"/>
                <a:gd name="T25" fmla="*/ 279 h 460"/>
                <a:gd name="T26" fmla="*/ 28 w 319"/>
                <a:gd name="T27" fmla="*/ 256 h 460"/>
                <a:gd name="T28" fmla="*/ 27 w 319"/>
                <a:gd name="T29" fmla="*/ 235 h 460"/>
                <a:gd name="T30" fmla="*/ 44 w 319"/>
                <a:gd name="T31" fmla="*/ 227 h 460"/>
                <a:gd name="T32" fmla="*/ 49 w 319"/>
                <a:gd name="T33" fmla="*/ 193 h 460"/>
                <a:gd name="T34" fmla="*/ 59 w 319"/>
                <a:gd name="T35" fmla="*/ 165 h 460"/>
                <a:gd name="T36" fmla="*/ 78 w 319"/>
                <a:gd name="T37" fmla="*/ 160 h 460"/>
                <a:gd name="T38" fmla="*/ 90 w 319"/>
                <a:gd name="T39" fmla="*/ 144 h 460"/>
                <a:gd name="T40" fmla="*/ 97 w 319"/>
                <a:gd name="T41" fmla="*/ 120 h 460"/>
                <a:gd name="T42" fmla="*/ 122 w 319"/>
                <a:gd name="T43" fmla="*/ 110 h 460"/>
                <a:gd name="T44" fmla="*/ 129 w 319"/>
                <a:gd name="T45" fmla="*/ 91 h 460"/>
                <a:gd name="T46" fmla="*/ 108 w 319"/>
                <a:gd name="T47" fmla="*/ 84 h 460"/>
                <a:gd name="T48" fmla="*/ 118 w 319"/>
                <a:gd name="T49" fmla="*/ 58 h 460"/>
                <a:gd name="T50" fmla="*/ 142 w 319"/>
                <a:gd name="T51" fmla="*/ 55 h 460"/>
                <a:gd name="T52" fmla="*/ 145 w 319"/>
                <a:gd name="T53" fmla="*/ 37 h 460"/>
                <a:gd name="T54" fmla="*/ 175 w 319"/>
                <a:gd name="T55" fmla="*/ 34 h 460"/>
                <a:gd name="T56" fmla="*/ 199 w 319"/>
                <a:gd name="T57" fmla="*/ 25 h 460"/>
                <a:gd name="T58" fmla="*/ 215 w 319"/>
                <a:gd name="T59" fmla="*/ 3 h 460"/>
                <a:gd name="T60" fmla="*/ 233 w 319"/>
                <a:gd name="T61" fmla="*/ 4 h 460"/>
                <a:gd name="T62" fmla="*/ 241 w 319"/>
                <a:gd name="T63" fmla="*/ 17 h 460"/>
                <a:gd name="T64" fmla="*/ 239 w 319"/>
                <a:gd name="T65" fmla="*/ 27 h 460"/>
                <a:gd name="T66" fmla="*/ 238 w 319"/>
                <a:gd name="T67" fmla="*/ 53 h 460"/>
                <a:gd name="T68" fmla="*/ 255 w 319"/>
                <a:gd name="T69" fmla="*/ 72 h 460"/>
                <a:gd name="T70" fmla="*/ 257 w 319"/>
                <a:gd name="T71" fmla="*/ 56 h 460"/>
                <a:gd name="T72" fmla="*/ 280 w 319"/>
                <a:gd name="T73" fmla="*/ 53 h 460"/>
                <a:gd name="T74" fmla="*/ 284 w 319"/>
                <a:gd name="T75" fmla="*/ 71 h 460"/>
                <a:gd name="T76" fmla="*/ 317 w 319"/>
                <a:gd name="T77" fmla="*/ 100 h 460"/>
                <a:gd name="T78" fmla="*/ 306 w 319"/>
                <a:gd name="T79" fmla="*/ 105 h 460"/>
                <a:gd name="T80" fmla="*/ 310 w 319"/>
                <a:gd name="T81" fmla="*/ 117 h 460"/>
                <a:gd name="T82" fmla="*/ 312 w 319"/>
                <a:gd name="T83" fmla="*/ 135 h 460"/>
                <a:gd name="T84" fmla="*/ 294 w 319"/>
                <a:gd name="T85" fmla="*/ 131 h 460"/>
                <a:gd name="T86" fmla="*/ 285 w 319"/>
                <a:gd name="T87" fmla="*/ 146 h 460"/>
                <a:gd name="T88" fmla="*/ 297 w 319"/>
                <a:gd name="T89" fmla="*/ 159 h 460"/>
                <a:gd name="T90" fmla="*/ 284 w 319"/>
                <a:gd name="T91" fmla="*/ 180 h 460"/>
                <a:gd name="T92" fmla="*/ 276 w 319"/>
                <a:gd name="T93" fmla="*/ 199 h 460"/>
                <a:gd name="T94" fmla="*/ 288 w 319"/>
                <a:gd name="T95" fmla="*/ 198 h 460"/>
                <a:gd name="T96" fmla="*/ 300 w 319"/>
                <a:gd name="T97" fmla="*/ 211 h 460"/>
                <a:gd name="T98" fmla="*/ 301 w 319"/>
                <a:gd name="T99" fmla="*/ 228 h 460"/>
                <a:gd name="T100" fmla="*/ 266 w 319"/>
                <a:gd name="T101" fmla="*/ 254 h 460"/>
                <a:gd name="T102" fmla="*/ 254 w 319"/>
                <a:gd name="T103" fmla="*/ 280 h 460"/>
                <a:gd name="T104" fmla="*/ 238 w 319"/>
                <a:gd name="T105" fmla="*/ 292 h 460"/>
                <a:gd name="T106" fmla="*/ 229 w 319"/>
                <a:gd name="T107" fmla="*/ 312 h 460"/>
                <a:gd name="T108" fmla="*/ 180 w 319"/>
                <a:gd name="T109" fmla="*/ 318 h 460"/>
                <a:gd name="T110" fmla="*/ 161 w 319"/>
                <a:gd name="T111" fmla="*/ 321 h 460"/>
                <a:gd name="T112" fmla="*/ 178 w 319"/>
                <a:gd name="T113" fmla="*/ 385 h 460"/>
                <a:gd name="T114" fmla="*/ 172 w 319"/>
                <a:gd name="T115" fmla="*/ 416 h 460"/>
                <a:gd name="T116" fmla="*/ 176 w 319"/>
                <a:gd name="T117" fmla="*/ 426 h 460"/>
                <a:gd name="T118" fmla="*/ 164 w 319"/>
                <a:gd name="T119" fmla="*/ 442 h 460"/>
                <a:gd name="T120" fmla="*/ 140 w 319"/>
                <a:gd name="T121" fmla="*/ 46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9" h="460">
                  <a:moveTo>
                    <a:pt x="140" y="460"/>
                  </a:moveTo>
                  <a:cubicBezTo>
                    <a:pt x="139" y="460"/>
                    <a:pt x="139" y="459"/>
                    <a:pt x="138" y="459"/>
                  </a:cubicBezTo>
                  <a:cubicBezTo>
                    <a:pt x="138" y="458"/>
                    <a:pt x="137" y="457"/>
                    <a:pt x="138" y="454"/>
                  </a:cubicBezTo>
                  <a:cubicBezTo>
                    <a:pt x="138" y="451"/>
                    <a:pt x="138" y="451"/>
                    <a:pt x="138" y="451"/>
                  </a:cubicBezTo>
                  <a:cubicBezTo>
                    <a:pt x="138" y="445"/>
                    <a:pt x="138" y="444"/>
                    <a:pt x="141" y="444"/>
                  </a:cubicBezTo>
                  <a:cubicBezTo>
                    <a:pt x="142" y="444"/>
                    <a:pt x="142" y="444"/>
                    <a:pt x="143" y="444"/>
                  </a:cubicBezTo>
                  <a:cubicBezTo>
                    <a:pt x="145" y="443"/>
                    <a:pt x="147" y="441"/>
                    <a:pt x="147" y="440"/>
                  </a:cubicBezTo>
                  <a:cubicBezTo>
                    <a:pt x="147" y="439"/>
                    <a:pt x="146" y="439"/>
                    <a:pt x="145" y="439"/>
                  </a:cubicBezTo>
                  <a:cubicBezTo>
                    <a:pt x="140" y="439"/>
                    <a:pt x="138" y="438"/>
                    <a:pt x="136" y="435"/>
                  </a:cubicBezTo>
                  <a:cubicBezTo>
                    <a:pt x="135" y="436"/>
                    <a:pt x="132" y="437"/>
                    <a:pt x="128" y="437"/>
                  </a:cubicBezTo>
                  <a:cubicBezTo>
                    <a:pt x="125" y="437"/>
                    <a:pt x="121" y="435"/>
                    <a:pt x="119" y="429"/>
                  </a:cubicBezTo>
                  <a:cubicBezTo>
                    <a:pt x="119" y="427"/>
                    <a:pt x="119" y="425"/>
                    <a:pt x="119" y="423"/>
                  </a:cubicBezTo>
                  <a:cubicBezTo>
                    <a:pt x="118" y="416"/>
                    <a:pt x="117" y="415"/>
                    <a:pt x="115" y="415"/>
                  </a:cubicBezTo>
                  <a:cubicBezTo>
                    <a:pt x="114" y="415"/>
                    <a:pt x="114" y="415"/>
                    <a:pt x="114" y="415"/>
                  </a:cubicBezTo>
                  <a:cubicBezTo>
                    <a:pt x="112" y="415"/>
                    <a:pt x="110" y="416"/>
                    <a:pt x="109" y="417"/>
                  </a:cubicBezTo>
                  <a:cubicBezTo>
                    <a:pt x="108" y="419"/>
                    <a:pt x="108" y="422"/>
                    <a:pt x="109" y="425"/>
                  </a:cubicBezTo>
                  <a:cubicBezTo>
                    <a:pt x="110" y="428"/>
                    <a:pt x="109" y="432"/>
                    <a:pt x="107" y="434"/>
                  </a:cubicBezTo>
                  <a:cubicBezTo>
                    <a:pt x="106" y="435"/>
                    <a:pt x="105" y="436"/>
                    <a:pt x="104" y="436"/>
                  </a:cubicBezTo>
                  <a:cubicBezTo>
                    <a:pt x="103" y="436"/>
                    <a:pt x="102" y="436"/>
                    <a:pt x="101" y="435"/>
                  </a:cubicBezTo>
                  <a:cubicBezTo>
                    <a:pt x="99" y="434"/>
                    <a:pt x="96" y="431"/>
                    <a:pt x="94" y="427"/>
                  </a:cubicBezTo>
                  <a:cubicBezTo>
                    <a:pt x="92" y="425"/>
                    <a:pt x="90" y="421"/>
                    <a:pt x="88" y="421"/>
                  </a:cubicBezTo>
                  <a:cubicBezTo>
                    <a:pt x="84" y="423"/>
                    <a:pt x="84" y="423"/>
                    <a:pt x="84" y="423"/>
                  </a:cubicBezTo>
                  <a:cubicBezTo>
                    <a:pt x="83" y="422"/>
                    <a:pt x="83" y="422"/>
                    <a:pt x="83" y="422"/>
                  </a:cubicBezTo>
                  <a:cubicBezTo>
                    <a:pt x="83" y="421"/>
                    <a:pt x="82" y="420"/>
                    <a:pt x="82" y="418"/>
                  </a:cubicBezTo>
                  <a:cubicBezTo>
                    <a:pt x="81" y="416"/>
                    <a:pt x="80" y="412"/>
                    <a:pt x="78" y="410"/>
                  </a:cubicBezTo>
                  <a:cubicBezTo>
                    <a:pt x="75" y="408"/>
                    <a:pt x="74" y="405"/>
                    <a:pt x="75" y="402"/>
                  </a:cubicBezTo>
                  <a:cubicBezTo>
                    <a:pt x="75" y="398"/>
                    <a:pt x="77" y="397"/>
                    <a:pt x="82" y="396"/>
                  </a:cubicBezTo>
                  <a:cubicBezTo>
                    <a:pt x="84" y="395"/>
                    <a:pt x="85" y="394"/>
                    <a:pt x="86" y="392"/>
                  </a:cubicBezTo>
                  <a:cubicBezTo>
                    <a:pt x="86" y="391"/>
                    <a:pt x="87" y="390"/>
                    <a:pt x="88" y="388"/>
                  </a:cubicBezTo>
                  <a:cubicBezTo>
                    <a:pt x="89" y="387"/>
                    <a:pt x="90" y="386"/>
                    <a:pt x="90" y="386"/>
                  </a:cubicBezTo>
                  <a:cubicBezTo>
                    <a:pt x="90" y="386"/>
                    <a:pt x="89" y="385"/>
                    <a:pt x="89" y="385"/>
                  </a:cubicBezTo>
                  <a:cubicBezTo>
                    <a:pt x="87" y="385"/>
                    <a:pt x="86" y="384"/>
                    <a:pt x="85" y="384"/>
                  </a:cubicBezTo>
                  <a:cubicBezTo>
                    <a:pt x="84" y="383"/>
                    <a:pt x="83" y="382"/>
                    <a:pt x="82" y="382"/>
                  </a:cubicBezTo>
                  <a:cubicBezTo>
                    <a:pt x="79" y="382"/>
                    <a:pt x="79" y="378"/>
                    <a:pt x="78" y="375"/>
                  </a:cubicBezTo>
                  <a:cubicBezTo>
                    <a:pt x="78" y="375"/>
                    <a:pt x="78" y="374"/>
                    <a:pt x="78" y="374"/>
                  </a:cubicBezTo>
                  <a:cubicBezTo>
                    <a:pt x="78" y="373"/>
                    <a:pt x="78" y="371"/>
                    <a:pt x="78" y="370"/>
                  </a:cubicBezTo>
                  <a:cubicBezTo>
                    <a:pt x="78" y="368"/>
                    <a:pt x="78" y="366"/>
                    <a:pt x="77" y="365"/>
                  </a:cubicBezTo>
                  <a:cubicBezTo>
                    <a:pt x="77" y="365"/>
                    <a:pt x="76" y="364"/>
                    <a:pt x="76" y="364"/>
                  </a:cubicBezTo>
                  <a:cubicBezTo>
                    <a:pt x="75" y="364"/>
                    <a:pt x="74" y="363"/>
                    <a:pt x="74" y="361"/>
                  </a:cubicBezTo>
                  <a:cubicBezTo>
                    <a:pt x="72" y="358"/>
                    <a:pt x="73" y="352"/>
                    <a:pt x="74" y="348"/>
                  </a:cubicBezTo>
                  <a:cubicBezTo>
                    <a:pt x="74" y="345"/>
                    <a:pt x="72" y="344"/>
                    <a:pt x="70" y="342"/>
                  </a:cubicBezTo>
                  <a:cubicBezTo>
                    <a:pt x="70" y="341"/>
                    <a:pt x="69" y="340"/>
                    <a:pt x="68" y="339"/>
                  </a:cubicBezTo>
                  <a:cubicBezTo>
                    <a:pt x="66" y="337"/>
                    <a:pt x="65" y="335"/>
                    <a:pt x="63" y="334"/>
                  </a:cubicBezTo>
                  <a:cubicBezTo>
                    <a:pt x="63" y="333"/>
                    <a:pt x="62" y="333"/>
                    <a:pt x="61" y="332"/>
                  </a:cubicBezTo>
                  <a:cubicBezTo>
                    <a:pt x="60" y="331"/>
                    <a:pt x="59" y="330"/>
                    <a:pt x="57" y="330"/>
                  </a:cubicBezTo>
                  <a:cubicBezTo>
                    <a:pt x="56" y="330"/>
                    <a:pt x="54" y="331"/>
                    <a:pt x="53" y="331"/>
                  </a:cubicBezTo>
                  <a:cubicBezTo>
                    <a:pt x="53" y="331"/>
                    <a:pt x="53" y="331"/>
                    <a:pt x="53" y="331"/>
                  </a:cubicBezTo>
                  <a:cubicBezTo>
                    <a:pt x="51" y="331"/>
                    <a:pt x="47" y="333"/>
                    <a:pt x="43" y="334"/>
                  </a:cubicBezTo>
                  <a:cubicBezTo>
                    <a:pt x="39" y="336"/>
                    <a:pt x="39" y="336"/>
                    <a:pt x="39" y="336"/>
                  </a:cubicBezTo>
                  <a:cubicBezTo>
                    <a:pt x="36" y="337"/>
                    <a:pt x="34" y="338"/>
                    <a:pt x="32" y="339"/>
                  </a:cubicBezTo>
                  <a:cubicBezTo>
                    <a:pt x="31" y="340"/>
                    <a:pt x="29" y="341"/>
                    <a:pt x="28" y="341"/>
                  </a:cubicBezTo>
                  <a:cubicBezTo>
                    <a:pt x="27" y="342"/>
                    <a:pt x="25" y="342"/>
                    <a:pt x="24" y="343"/>
                  </a:cubicBezTo>
                  <a:cubicBezTo>
                    <a:pt x="24" y="344"/>
                    <a:pt x="24" y="344"/>
                    <a:pt x="24" y="344"/>
                  </a:cubicBezTo>
                  <a:cubicBezTo>
                    <a:pt x="23" y="344"/>
                    <a:pt x="23" y="344"/>
                    <a:pt x="23" y="344"/>
                  </a:cubicBezTo>
                  <a:cubicBezTo>
                    <a:pt x="23" y="344"/>
                    <a:pt x="20" y="344"/>
                    <a:pt x="17" y="344"/>
                  </a:cubicBezTo>
                  <a:cubicBezTo>
                    <a:pt x="16" y="344"/>
                    <a:pt x="14" y="344"/>
                    <a:pt x="13" y="344"/>
                  </a:cubicBezTo>
                  <a:cubicBezTo>
                    <a:pt x="10" y="342"/>
                    <a:pt x="9" y="338"/>
                    <a:pt x="8" y="334"/>
                  </a:cubicBezTo>
                  <a:cubicBezTo>
                    <a:pt x="8" y="331"/>
                    <a:pt x="6" y="331"/>
                    <a:pt x="4" y="330"/>
                  </a:cubicBezTo>
                  <a:cubicBezTo>
                    <a:pt x="3" y="330"/>
                    <a:pt x="3" y="329"/>
                    <a:pt x="2" y="329"/>
                  </a:cubicBezTo>
                  <a:cubicBezTo>
                    <a:pt x="1" y="328"/>
                    <a:pt x="0" y="327"/>
                    <a:pt x="0" y="326"/>
                  </a:cubicBezTo>
                  <a:cubicBezTo>
                    <a:pt x="0" y="324"/>
                    <a:pt x="2" y="321"/>
                    <a:pt x="3" y="320"/>
                  </a:cubicBezTo>
                  <a:cubicBezTo>
                    <a:pt x="5" y="318"/>
                    <a:pt x="6" y="318"/>
                    <a:pt x="7" y="318"/>
                  </a:cubicBezTo>
                  <a:cubicBezTo>
                    <a:pt x="7" y="318"/>
                    <a:pt x="7" y="318"/>
                    <a:pt x="7" y="318"/>
                  </a:cubicBezTo>
                  <a:cubicBezTo>
                    <a:pt x="7" y="317"/>
                    <a:pt x="7" y="317"/>
                    <a:pt x="8" y="316"/>
                  </a:cubicBezTo>
                  <a:cubicBezTo>
                    <a:pt x="8" y="314"/>
                    <a:pt x="9" y="313"/>
                    <a:pt x="9" y="311"/>
                  </a:cubicBezTo>
                  <a:cubicBezTo>
                    <a:pt x="10" y="311"/>
                    <a:pt x="10" y="310"/>
                    <a:pt x="11" y="310"/>
                  </a:cubicBezTo>
                  <a:cubicBezTo>
                    <a:pt x="12" y="310"/>
                    <a:pt x="14" y="311"/>
                    <a:pt x="15" y="312"/>
                  </a:cubicBezTo>
                  <a:cubicBezTo>
                    <a:pt x="16" y="312"/>
                    <a:pt x="17" y="312"/>
                    <a:pt x="18" y="313"/>
                  </a:cubicBezTo>
                  <a:cubicBezTo>
                    <a:pt x="18" y="313"/>
                    <a:pt x="19" y="313"/>
                    <a:pt x="20" y="313"/>
                  </a:cubicBezTo>
                  <a:cubicBezTo>
                    <a:pt x="20" y="313"/>
                    <a:pt x="20" y="312"/>
                    <a:pt x="20" y="311"/>
                  </a:cubicBezTo>
                  <a:cubicBezTo>
                    <a:pt x="21" y="309"/>
                    <a:pt x="20" y="307"/>
                    <a:pt x="19" y="307"/>
                  </a:cubicBezTo>
                  <a:cubicBezTo>
                    <a:pt x="18" y="307"/>
                    <a:pt x="18" y="307"/>
                    <a:pt x="18" y="307"/>
                  </a:cubicBezTo>
                  <a:cubicBezTo>
                    <a:pt x="17" y="306"/>
                    <a:pt x="15" y="306"/>
                    <a:pt x="13" y="304"/>
                  </a:cubicBezTo>
                  <a:cubicBezTo>
                    <a:pt x="12" y="303"/>
                    <a:pt x="12" y="302"/>
                    <a:pt x="12" y="302"/>
                  </a:cubicBezTo>
                  <a:cubicBezTo>
                    <a:pt x="12" y="300"/>
                    <a:pt x="14" y="299"/>
                    <a:pt x="16" y="297"/>
                  </a:cubicBezTo>
                  <a:cubicBezTo>
                    <a:pt x="17" y="297"/>
                    <a:pt x="17" y="296"/>
                    <a:pt x="18" y="296"/>
                  </a:cubicBezTo>
                  <a:cubicBezTo>
                    <a:pt x="19" y="295"/>
                    <a:pt x="20" y="294"/>
                    <a:pt x="21" y="293"/>
                  </a:cubicBezTo>
                  <a:cubicBezTo>
                    <a:pt x="22" y="292"/>
                    <a:pt x="23" y="291"/>
                    <a:pt x="25" y="290"/>
                  </a:cubicBezTo>
                  <a:cubicBezTo>
                    <a:pt x="25" y="289"/>
                    <a:pt x="26" y="288"/>
                    <a:pt x="27" y="288"/>
                  </a:cubicBezTo>
                  <a:cubicBezTo>
                    <a:pt x="28" y="288"/>
                    <a:pt x="29" y="289"/>
                    <a:pt x="31" y="290"/>
                  </a:cubicBezTo>
                  <a:cubicBezTo>
                    <a:pt x="31" y="291"/>
                    <a:pt x="32" y="291"/>
                    <a:pt x="33" y="292"/>
                  </a:cubicBezTo>
                  <a:cubicBezTo>
                    <a:pt x="34" y="292"/>
                    <a:pt x="34" y="292"/>
                    <a:pt x="34" y="292"/>
                  </a:cubicBezTo>
                  <a:cubicBezTo>
                    <a:pt x="35" y="292"/>
                    <a:pt x="35" y="292"/>
                    <a:pt x="36" y="292"/>
                  </a:cubicBezTo>
                  <a:cubicBezTo>
                    <a:pt x="36" y="291"/>
                    <a:pt x="37" y="289"/>
                    <a:pt x="36" y="288"/>
                  </a:cubicBezTo>
                  <a:cubicBezTo>
                    <a:pt x="36" y="287"/>
                    <a:pt x="36" y="287"/>
                    <a:pt x="35" y="287"/>
                  </a:cubicBezTo>
                  <a:cubicBezTo>
                    <a:pt x="34" y="287"/>
                    <a:pt x="33" y="286"/>
                    <a:pt x="32" y="285"/>
                  </a:cubicBezTo>
                  <a:cubicBezTo>
                    <a:pt x="32" y="284"/>
                    <a:pt x="32" y="284"/>
                    <a:pt x="33" y="283"/>
                  </a:cubicBezTo>
                  <a:cubicBezTo>
                    <a:pt x="34" y="282"/>
                    <a:pt x="35" y="281"/>
                    <a:pt x="37" y="281"/>
                  </a:cubicBezTo>
                  <a:cubicBezTo>
                    <a:pt x="38" y="281"/>
                    <a:pt x="40" y="281"/>
                    <a:pt x="41" y="282"/>
                  </a:cubicBezTo>
                  <a:cubicBezTo>
                    <a:pt x="42" y="283"/>
                    <a:pt x="42" y="283"/>
                    <a:pt x="42" y="283"/>
                  </a:cubicBezTo>
                  <a:cubicBezTo>
                    <a:pt x="43" y="283"/>
                    <a:pt x="44" y="282"/>
                    <a:pt x="44" y="279"/>
                  </a:cubicBezTo>
                  <a:cubicBezTo>
                    <a:pt x="45" y="276"/>
                    <a:pt x="44" y="273"/>
                    <a:pt x="42" y="272"/>
                  </a:cubicBezTo>
                  <a:cubicBezTo>
                    <a:pt x="42" y="271"/>
                    <a:pt x="41" y="270"/>
                    <a:pt x="41" y="270"/>
                  </a:cubicBezTo>
                  <a:cubicBezTo>
                    <a:pt x="40" y="269"/>
                    <a:pt x="39" y="269"/>
                    <a:pt x="39" y="267"/>
                  </a:cubicBezTo>
                  <a:cubicBezTo>
                    <a:pt x="38" y="266"/>
                    <a:pt x="38" y="265"/>
                    <a:pt x="38" y="264"/>
                  </a:cubicBezTo>
                  <a:cubicBezTo>
                    <a:pt x="38" y="263"/>
                    <a:pt x="37" y="262"/>
                    <a:pt x="36" y="261"/>
                  </a:cubicBezTo>
                  <a:cubicBezTo>
                    <a:pt x="36" y="260"/>
                    <a:pt x="36" y="260"/>
                    <a:pt x="36" y="260"/>
                  </a:cubicBezTo>
                  <a:cubicBezTo>
                    <a:pt x="34" y="258"/>
                    <a:pt x="32" y="256"/>
                    <a:pt x="28" y="256"/>
                  </a:cubicBezTo>
                  <a:cubicBezTo>
                    <a:pt x="26" y="256"/>
                    <a:pt x="24" y="255"/>
                    <a:pt x="24" y="254"/>
                  </a:cubicBezTo>
                  <a:cubicBezTo>
                    <a:pt x="24" y="253"/>
                    <a:pt x="25" y="252"/>
                    <a:pt x="26" y="251"/>
                  </a:cubicBezTo>
                  <a:cubicBezTo>
                    <a:pt x="27" y="250"/>
                    <a:pt x="27" y="250"/>
                    <a:pt x="27" y="250"/>
                  </a:cubicBezTo>
                  <a:cubicBezTo>
                    <a:pt x="29" y="248"/>
                    <a:pt x="29" y="247"/>
                    <a:pt x="29" y="246"/>
                  </a:cubicBezTo>
                  <a:cubicBezTo>
                    <a:pt x="29" y="245"/>
                    <a:pt x="29" y="244"/>
                    <a:pt x="29" y="244"/>
                  </a:cubicBezTo>
                  <a:cubicBezTo>
                    <a:pt x="29" y="242"/>
                    <a:pt x="29" y="241"/>
                    <a:pt x="28" y="239"/>
                  </a:cubicBezTo>
                  <a:cubicBezTo>
                    <a:pt x="28" y="238"/>
                    <a:pt x="27" y="237"/>
                    <a:pt x="27" y="235"/>
                  </a:cubicBezTo>
                  <a:cubicBezTo>
                    <a:pt x="27" y="232"/>
                    <a:pt x="28" y="230"/>
                    <a:pt x="30" y="229"/>
                  </a:cubicBezTo>
                  <a:cubicBezTo>
                    <a:pt x="31" y="228"/>
                    <a:pt x="31" y="228"/>
                    <a:pt x="31" y="227"/>
                  </a:cubicBezTo>
                  <a:cubicBezTo>
                    <a:pt x="33" y="225"/>
                    <a:pt x="34" y="223"/>
                    <a:pt x="37" y="223"/>
                  </a:cubicBezTo>
                  <a:cubicBezTo>
                    <a:pt x="37" y="223"/>
                    <a:pt x="38" y="223"/>
                    <a:pt x="38" y="223"/>
                  </a:cubicBezTo>
                  <a:cubicBezTo>
                    <a:pt x="40" y="223"/>
                    <a:pt x="41" y="225"/>
                    <a:pt x="41" y="226"/>
                  </a:cubicBezTo>
                  <a:cubicBezTo>
                    <a:pt x="42" y="226"/>
                    <a:pt x="43" y="227"/>
                    <a:pt x="44" y="227"/>
                  </a:cubicBezTo>
                  <a:cubicBezTo>
                    <a:pt x="44" y="227"/>
                    <a:pt x="44" y="227"/>
                    <a:pt x="44" y="227"/>
                  </a:cubicBezTo>
                  <a:cubicBezTo>
                    <a:pt x="45" y="227"/>
                    <a:pt x="47" y="224"/>
                    <a:pt x="48" y="222"/>
                  </a:cubicBezTo>
                  <a:cubicBezTo>
                    <a:pt x="49" y="221"/>
                    <a:pt x="49" y="220"/>
                    <a:pt x="50" y="219"/>
                  </a:cubicBezTo>
                  <a:cubicBezTo>
                    <a:pt x="51" y="216"/>
                    <a:pt x="49" y="210"/>
                    <a:pt x="47" y="206"/>
                  </a:cubicBezTo>
                  <a:cubicBezTo>
                    <a:pt x="46" y="204"/>
                    <a:pt x="46" y="201"/>
                    <a:pt x="46" y="198"/>
                  </a:cubicBezTo>
                  <a:cubicBezTo>
                    <a:pt x="46" y="198"/>
                    <a:pt x="46" y="198"/>
                    <a:pt x="46" y="198"/>
                  </a:cubicBezTo>
                  <a:cubicBezTo>
                    <a:pt x="46" y="197"/>
                    <a:pt x="46" y="197"/>
                    <a:pt x="46" y="197"/>
                  </a:cubicBezTo>
                  <a:cubicBezTo>
                    <a:pt x="47" y="196"/>
                    <a:pt x="48" y="194"/>
                    <a:pt x="49" y="193"/>
                  </a:cubicBezTo>
                  <a:cubicBezTo>
                    <a:pt x="51" y="190"/>
                    <a:pt x="51" y="189"/>
                    <a:pt x="50" y="186"/>
                  </a:cubicBezTo>
                  <a:cubicBezTo>
                    <a:pt x="50" y="185"/>
                    <a:pt x="50" y="184"/>
                    <a:pt x="50" y="183"/>
                  </a:cubicBezTo>
                  <a:cubicBezTo>
                    <a:pt x="50" y="181"/>
                    <a:pt x="49" y="180"/>
                    <a:pt x="49" y="180"/>
                  </a:cubicBezTo>
                  <a:cubicBezTo>
                    <a:pt x="48" y="179"/>
                    <a:pt x="48" y="179"/>
                    <a:pt x="47" y="177"/>
                  </a:cubicBezTo>
                  <a:cubicBezTo>
                    <a:pt x="47" y="174"/>
                    <a:pt x="49" y="173"/>
                    <a:pt x="50" y="172"/>
                  </a:cubicBezTo>
                  <a:cubicBezTo>
                    <a:pt x="51" y="172"/>
                    <a:pt x="52" y="171"/>
                    <a:pt x="52" y="170"/>
                  </a:cubicBezTo>
                  <a:cubicBezTo>
                    <a:pt x="54" y="167"/>
                    <a:pt x="55" y="166"/>
                    <a:pt x="59" y="165"/>
                  </a:cubicBezTo>
                  <a:cubicBezTo>
                    <a:pt x="60" y="164"/>
                    <a:pt x="60" y="164"/>
                    <a:pt x="60" y="164"/>
                  </a:cubicBezTo>
                  <a:cubicBezTo>
                    <a:pt x="63" y="163"/>
                    <a:pt x="63" y="162"/>
                    <a:pt x="64" y="160"/>
                  </a:cubicBezTo>
                  <a:cubicBezTo>
                    <a:pt x="64" y="159"/>
                    <a:pt x="64" y="158"/>
                    <a:pt x="65" y="157"/>
                  </a:cubicBezTo>
                  <a:cubicBezTo>
                    <a:pt x="65" y="156"/>
                    <a:pt x="66" y="155"/>
                    <a:pt x="67" y="155"/>
                  </a:cubicBezTo>
                  <a:cubicBezTo>
                    <a:pt x="69" y="155"/>
                    <a:pt x="70" y="156"/>
                    <a:pt x="71" y="158"/>
                  </a:cubicBezTo>
                  <a:cubicBezTo>
                    <a:pt x="72" y="160"/>
                    <a:pt x="72" y="161"/>
                    <a:pt x="74" y="161"/>
                  </a:cubicBezTo>
                  <a:cubicBezTo>
                    <a:pt x="75" y="161"/>
                    <a:pt x="76" y="160"/>
                    <a:pt x="78" y="160"/>
                  </a:cubicBezTo>
                  <a:cubicBezTo>
                    <a:pt x="82" y="159"/>
                    <a:pt x="82" y="159"/>
                    <a:pt x="82" y="157"/>
                  </a:cubicBezTo>
                  <a:cubicBezTo>
                    <a:pt x="83" y="156"/>
                    <a:pt x="83" y="156"/>
                    <a:pt x="84" y="155"/>
                  </a:cubicBezTo>
                  <a:cubicBezTo>
                    <a:pt x="85" y="152"/>
                    <a:pt x="86" y="151"/>
                    <a:pt x="88" y="150"/>
                  </a:cubicBezTo>
                  <a:cubicBezTo>
                    <a:pt x="88" y="150"/>
                    <a:pt x="89" y="150"/>
                    <a:pt x="89" y="149"/>
                  </a:cubicBezTo>
                  <a:cubicBezTo>
                    <a:pt x="90" y="148"/>
                    <a:pt x="90" y="148"/>
                    <a:pt x="90" y="148"/>
                  </a:cubicBezTo>
                  <a:cubicBezTo>
                    <a:pt x="90" y="148"/>
                    <a:pt x="90" y="148"/>
                    <a:pt x="90" y="148"/>
                  </a:cubicBezTo>
                  <a:cubicBezTo>
                    <a:pt x="90" y="147"/>
                    <a:pt x="90" y="146"/>
                    <a:pt x="90" y="144"/>
                  </a:cubicBezTo>
                  <a:cubicBezTo>
                    <a:pt x="90" y="141"/>
                    <a:pt x="91" y="140"/>
                    <a:pt x="92" y="139"/>
                  </a:cubicBezTo>
                  <a:cubicBezTo>
                    <a:pt x="93" y="138"/>
                    <a:pt x="93" y="138"/>
                    <a:pt x="94" y="136"/>
                  </a:cubicBezTo>
                  <a:cubicBezTo>
                    <a:pt x="95" y="134"/>
                    <a:pt x="96" y="133"/>
                    <a:pt x="98" y="132"/>
                  </a:cubicBezTo>
                  <a:cubicBezTo>
                    <a:pt x="98" y="132"/>
                    <a:pt x="99" y="131"/>
                    <a:pt x="100" y="130"/>
                  </a:cubicBezTo>
                  <a:cubicBezTo>
                    <a:pt x="100" y="130"/>
                    <a:pt x="101" y="129"/>
                    <a:pt x="101" y="129"/>
                  </a:cubicBezTo>
                  <a:cubicBezTo>
                    <a:pt x="101" y="129"/>
                    <a:pt x="101" y="129"/>
                    <a:pt x="100" y="129"/>
                  </a:cubicBezTo>
                  <a:cubicBezTo>
                    <a:pt x="99" y="127"/>
                    <a:pt x="98" y="124"/>
                    <a:pt x="97" y="120"/>
                  </a:cubicBezTo>
                  <a:cubicBezTo>
                    <a:pt x="96" y="116"/>
                    <a:pt x="97" y="115"/>
                    <a:pt x="99" y="114"/>
                  </a:cubicBezTo>
                  <a:cubicBezTo>
                    <a:pt x="99" y="114"/>
                    <a:pt x="100" y="114"/>
                    <a:pt x="102" y="113"/>
                  </a:cubicBezTo>
                  <a:cubicBezTo>
                    <a:pt x="103" y="112"/>
                    <a:pt x="104" y="111"/>
                    <a:pt x="106" y="111"/>
                  </a:cubicBezTo>
                  <a:cubicBezTo>
                    <a:pt x="108" y="111"/>
                    <a:pt x="109" y="111"/>
                    <a:pt x="111" y="112"/>
                  </a:cubicBezTo>
                  <a:cubicBezTo>
                    <a:pt x="112" y="112"/>
                    <a:pt x="114" y="112"/>
                    <a:pt x="115" y="112"/>
                  </a:cubicBezTo>
                  <a:cubicBezTo>
                    <a:pt x="116" y="112"/>
                    <a:pt x="117" y="113"/>
                    <a:pt x="117" y="113"/>
                  </a:cubicBezTo>
                  <a:cubicBezTo>
                    <a:pt x="118" y="112"/>
                    <a:pt x="120" y="111"/>
                    <a:pt x="122" y="110"/>
                  </a:cubicBezTo>
                  <a:cubicBezTo>
                    <a:pt x="122" y="110"/>
                    <a:pt x="122" y="110"/>
                    <a:pt x="123" y="110"/>
                  </a:cubicBezTo>
                  <a:cubicBezTo>
                    <a:pt x="122" y="110"/>
                    <a:pt x="122" y="110"/>
                    <a:pt x="122" y="109"/>
                  </a:cubicBezTo>
                  <a:cubicBezTo>
                    <a:pt x="119" y="107"/>
                    <a:pt x="121" y="105"/>
                    <a:pt x="122" y="103"/>
                  </a:cubicBezTo>
                  <a:cubicBezTo>
                    <a:pt x="123" y="103"/>
                    <a:pt x="123" y="102"/>
                    <a:pt x="123" y="102"/>
                  </a:cubicBezTo>
                  <a:cubicBezTo>
                    <a:pt x="124" y="101"/>
                    <a:pt x="125" y="100"/>
                    <a:pt x="126" y="99"/>
                  </a:cubicBezTo>
                  <a:cubicBezTo>
                    <a:pt x="127" y="99"/>
                    <a:pt x="128" y="98"/>
                    <a:pt x="128" y="96"/>
                  </a:cubicBezTo>
                  <a:cubicBezTo>
                    <a:pt x="130" y="93"/>
                    <a:pt x="130" y="93"/>
                    <a:pt x="129" y="91"/>
                  </a:cubicBezTo>
                  <a:cubicBezTo>
                    <a:pt x="128" y="89"/>
                    <a:pt x="127" y="88"/>
                    <a:pt x="126" y="83"/>
                  </a:cubicBezTo>
                  <a:cubicBezTo>
                    <a:pt x="126" y="82"/>
                    <a:pt x="126" y="81"/>
                    <a:pt x="126" y="80"/>
                  </a:cubicBezTo>
                  <a:cubicBezTo>
                    <a:pt x="126" y="79"/>
                    <a:pt x="125" y="79"/>
                    <a:pt x="125" y="79"/>
                  </a:cubicBezTo>
                  <a:cubicBezTo>
                    <a:pt x="124" y="79"/>
                    <a:pt x="124" y="79"/>
                    <a:pt x="124" y="79"/>
                  </a:cubicBezTo>
                  <a:cubicBezTo>
                    <a:pt x="120" y="79"/>
                    <a:pt x="118" y="80"/>
                    <a:pt x="116" y="82"/>
                  </a:cubicBezTo>
                  <a:cubicBezTo>
                    <a:pt x="114" y="84"/>
                    <a:pt x="112" y="85"/>
                    <a:pt x="110" y="85"/>
                  </a:cubicBezTo>
                  <a:cubicBezTo>
                    <a:pt x="110" y="85"/>
                    <a:pt x="109" y="84"/>
                    <a:pt x="108" y="84"/>
                  </a:cubicBezTo>
                  <a:cubicBezTo>
                    <a:pt x="106" y="83"/>
                    <a:pt x="106" y="82"/>
                    <a:pt x="106" y="81"/>
                  </a:cubicBezTo>
                  <a:cubicBezTo>
                    <a:pt x="106" y="80"/>
                    <a:pt x="105" y="79"/>
                    <a:pt x="105" y="78"/>
                  </a:cubicBezTo>
                  <a:cubicBezTo>
                    <a:pt x="103" y="76"/>
                    <a:pt x="104" y="74"/>
                    <a:pt x="106" y="72"/>
                  </a:cubicBezTo>
                  <a:cubicBezTo>
                    <a:pt x="106" y="71"/>
                    <a:pt x="107" y="70"/>
                    <a:pt x="108" y="68"/>
                  </a:cubicBezTo>
                  <a:cubicBezTo>
                    <a:pt x="110" y="65"/>
                    <a:pt x="111" y="64"/>
                    <a:pt x="113" y="63"/>
                  </a:cubicBezTo>
                  <a:cubicBezTo>
                    <a:pt x="113" y="62"/>
                    <a:pt x="114" y="62"/>
                    <a:pt x="115" y="61"/>
                  </a:cubicBezTo>
                  <a:cubicBezTo>
                    <a:pt x="117" y="60"/>
                    <a:pt x="118" y="59"/>
                    <a:pt x="118" y="58"/>
                  </a:cubicBezTo>
                  <a:cubicBezTo>
                    <a:pt x="119" y="57"/>
                    <a:pt x="119" y="56"/>
                    <a:pt x="121" y="56"/>
                  </a:cubicBezTo>
                  <a:cubicBezTo>
                    <a:pt x="122" y="56"/>
                    <a:pt x="123" y="56"/>
                    <a:pt x="124" y="56"/>
                  </a:cubicBezTo>
                  <a:cubicBezTo>
                    <a:pt x="124" y="56"/>
                    <a:pt x="125" y="56"/>
                    <a:pt x="126" y="56"/>
                  </a:cubicBezTo>
                  <a:cubicBezTo>
                    <a:pt x="127" y="56"/>
                    <a:pt x="129" y="56"/>
                    <a:pt x="130" y="55"/>
                  </a:cubicBezTo>
                  <a:cubicBezTo>
                    <a:pt x="131" y="53"/>
                    <a:pt x="133" y="52"/>
                    <a:pt x="135" y="52"/>
                  </a:cubicBezTo>
                  <a:cubicBezTo>
                    <a:pt x="136" y="52"/>
                    <a:pt x="138" y="53"/>
                    <a:pt x="139" y="54"/>
                  </a:cubicBezTo>
                  <a:cubicBezTo>
                    <a:pt x="140" y="54"/>
                    <a:pt x="141" y="55"/>
                    <a:pt x="142" y="55"/>
                  </a:cubicBezTo>
                  <a:cubicBezTo>
                    <a:pt x="144" y="55"/>
                    <a:pt x="146" y="54"/>
                    <a:pt x="149" y="53"/>
                  </a:cubicBezTo>
                  <a:cubicBezTo>
                    <a:pt x="150" y="53"/>
                    <a:pt x="151" y="53"/>
                    <a:pt x="152" y="52"/>
                  </a:cubicBezTo>
                  <a:cubicBezTo>
                    <a:pt x="153" y="52"/>
                    <a:pt x="154" y="52"/>
                    <a:pt x="155" y="51"/>
                  </a:cubicBezTo>
                  <a:cubicBezTo>
                    <a:pt x="155" y="50"/>
                    <a:pt x="155" y="48"/>
                    <a:pt x="154" y="47"/>
                  </a:cubicBezTo>
                  <a:cubicBezTo>
                    <a:pt x="154" y="47"/>
                    <a:pt x="153" y="46"/>
                    <a:pt x="151" y="45"/>
                  </a:cubicBezTo>
                  <a:cubicBezTo>
                    <a:pt x="150" y="44"/>
                    <a:pt x="149" y="43"/>
                    <a:pt x="147" y="41"/>
                  </a:cubicBezTo>
                  <a:cubicBezTo>
                    <a:pt x="146" y="39"/>
                    <a:pt x="145" y="38"/>
                    <a:pt x="145" y="37"/>
                  </a:cubicBezTo>
                  <a:cubicBezTo>
                    <a:pt x="145" y="35"/>
                    <a:pt x="146" y="34"/>
                    <a:pt x="148" y="33"/>
                  </a:cubicBezTo>
                  <a:cubicBezTo>
                    <a:pt x="150" y="31"/>
                    <a:pt x="154" y="30"/>
                    <a:pt x="157" y="29"/>
                  </a:cubicBezTo>
                  <a:cubicBezTo>
                    <a:pt x="158" y="28"/>
                    <a:pt x="160" y="28"/>
                    <a:pt x="161" y="27"/>
                  </a:cubicBezTo>
                  <a:cubicBezTo>
                    <a:pt x="161" y="27"/>
                    <a:pt x="162" y="27"/>
                    <a:pt x="163" y="27"/>
                  </a:cubicBezTo>
                  <a:cubicBezTo>
                    <a:pt x="165" y="27"/>
                    <a:pt x="166" y="28"/>
                    <a:pt x="168" y="29"/>
                  </a:cubicBezTo>
                  <a:cubicBezTo>
                    <a:pt x="168" y="30"/>
                    <a:pt x="169" y="31"/>
                    <a:pt x="170" y="31"/>
                  </a:cubicBezTo>
                  <a:cubicBezTo>
                    <a:pt x="172" y="32"/>
                    <a:pt x="174" y="32"/>
                    <a:pt x="175" y="34"/>
                  </a:cubicBezTo>
                  <a:cubicBezTo>
                    <a:pt x="175" y="35"/>
                    <a:pt x="174" y="36"/>
                    <a:pt x="174" y="37"/>
                  </a:cubicBezTo>
                  <a:cubicBezTo>
                    <a:pt x="173" y="38"/>
                    <a:pt x="173" y="39"/>
                    <a:pt x="174" y="40"/>
                  </a:cubicBezTo>
                  <a:cubicBezTo>
                    <a:pt x="175" y="42"/>
                    <a:pt x="176" y="43"/>
                    <a:pt x="179" y="43"/>
                  </a:cubicBezTo>
                  <a:cubicBezTo>
                    <a:pt x="179" y="43"/>
                    <a:pt x="179" y="43"/>
                    <a:pt x="179" y="43"/>
                  </a:cubicBezTo>
                  <a:cubicBezTo>
                    <a:pt x="182" y="43"/>
                    <a:pt x="183" y="41"/>
                    <a:pt x="184" y="40"/>
                  </a:cubicBezTo>
                  <a:cubicBezTo>
                    <a:pt x="185" y="39"/>
                    <a:pt x="186" y="38"/>
                    <a:pt x="187" y="37"/>
                  </a:cubicBezTo>
                  <a:cubicBezTo>
                    <a:pt x="188" y="36"/>
                    <a:pt x="193" y="32"/>
                    <a:pt x="199" y="25"/>
                  </a:cubicBezTo>
                  <a:cubicBezTo>
                    <a:pt x="202" y="23"/>
                    <a:pt x="204" y="17"/>
                    <a:pt x="206" y="15"/>
                  </a:cubicBezTo>
                  <a:cubicBezTo>
                    <a:pt x="206" y="14"/>
                    <a:pt x="206" y="14"/>
                    <a:pt x="205" y="13"/>
                  </a:cubicBezTo>
                  <a:cubicBezTo>
                    <a:pt x="204" y="13"/>
                    <a:pt x="203" y="12"/>
                    <a:pt x="203" y="10"/>
                  </a:cubicBezTo>
                  <a:cubicBezTo>
                    <a:pt x="203" y="8"/>
                    <a:pt x="206" y="6"/>
                    <a:pt x="211" y="6"/>
                  </a:cubicBezTo>
                  <a:cubicBezTo>
                    <a:pt x="212" y="6"/>
                    <a:pt x="214" y="5"/>
                    <a:pt x="214" y="4"/>
                  </a:cubicBezTo>
                  <a:cubicBezTo>
                    <a:pt x="212" y="4"/>
                    <a:pt x="212" y="4"/>
                    <a:pt x="212" y="4"/>
                  </a:cubicBezTo>
                  <a:cubicBezTo>
                    <a:pt x="215" y="3"/>
                    <a:pt x="215" y="3"/>
                    <a:pt x="215" y="3"/>
                  </a:cubicBezTo>
                  <a:cubicBezTo>
                    <a:pt x="217" y="1"/>
                    <a:pt x="219" y="0"/>
                    <a:pt x="220" y="0"/>
                  </a:cubicBezTo>
                  <a:cubicBezTo>
                    <a:pt x="220" y="0"/>
                    <a:pt x="220" y="0"/>
                    <a:pt x="221" y="0"/>
                  </a:cubicBezTo>
                  <a:cubicBezTo>
                    <a:pt x="222" y="0"/>
                    <a:pt x="223" y="2"/>
                    <a:pt x="224" y="3"/>
                  </a:cubicBezTo>
                  <a:cubicBezTo>
                    <a:pt x="224" y="5"/>
                    <a:pt x="225" y="5"/>
                    <a:pt x="225" y="5"/>
                  </a:cubicBezTo>
                  <a:cubicBezTo>
                    <a:pt x="226" y="5"/>
                    <a:pt x="226" y="5"/>
                    <a:pt x="227" y="5"/>
                  </a:cubicBezTo>
                  <a:cubicBezTo>
                    <a:pt x="227" y="5"/>
                    <a:pt x="228" y="5"/>
                    <a:pt x="228" y="5"/>
                  </a:cubicBezTo>
                  <a:cubicBezTo>
                    <a:pt x="230" y="5"/>
                    <a:pt x="231" y="5"/>
                    <a:pt x="233" y="4"/>
                  </a:cubicBezTo>
                  <a:cubicBezTo>
                    <a:pt x="235" y="3"/>
                    <a:pt x="237" y="3"/>
                    <a:pt x="238" y="3"/>
                  </a:cubicBezTo>
                  <a:cubicBezTo>
                    <a:pt x="240" y="3"/>
                    <a:pt x="242" y="4"/>
                    <a:pt x="242" y="6"/>
                  </a:cubicBezTo>
                  <a:cubicBezTo>
                    <a:pt x="242" y="7"/>
                    <a:pt x="245" y="10"/>
                    <a:pt x="248" y="12"/>
                  </a:cubicBezTo>
                  <a:cubicBezTo>
                    <a:pt x="249" y="13"/>
                    <a:pt x="249" y="14"/>
                    <a:pt x="249" y="16"/>
                  </a:cubicBezTo>
                  <a:cubicBezTo>
                    <a:pt x="249" y="17"/>
                    <a:pt x="247" y="18"/>
                    <a:pt x="246" y="18"/>
                  </a:cubicBezTo>
                  <a:cubicBezTo>
                    <a:pt x="246" y="18"/>
                    <a:pt x="245" y="18"/>
                    <a:pt x="244" y="18"/>
                  </a:cubicBezTo>
                  <a:cubicBezTo>
                    <a:pt x="243" y="17"/>
                    <a:pt x="242" y="17"/>
                    <a:pt x="241" y="17"/>
                  </a:cubicBezTo>
                  <a:cubicBezTo>
                    <a:pt x="241" y="17"/>
                    <a:pt x="241" y="17"/>
                    <a:pt x="241" y="17"/>
                  </a:cubicBezTo>
                  <a:cubicBezTo>
                    <a:pt x="241" y="17"/>
                    <a:pt x="241" y="17"/>
                    <a:pt x="241" y="17"/>
                  </a:cubicBezTo>
                  <a:cubicBezTo>
                    <a:pt x="242" y="19"/>
                    <a:pt x="243" y="20"/>
                    <a:pt x="243" y="22"/>
                  </a:cubicBezTo>
                  <a:cubicBezTo>
                    <a:pt x="242" y="22"/>
                    <a:pt x="242" y="22"/>
                    <a:pt x="241" y="22"/>
                  </a:cubicBezTo>
                  <a:cubicBezTo>
                    <a:pt x="241" y="22"/>
                    <a:pt x="240" y="22"/>
                    <a:pt x="240" y="22"/>
                  </a:cubicBezTo>
                  <a:cubicBezTo>
                    <a:pt x="240" y="22"/>
                    <a:pt x="240" y="22"/>
                    <a:pt x="240" y="22"/>
                  </a:cubicBezTo>
                  <a:cubicBezTo>
                    <a:pt x="240" y="23"/>
                    <a:pt x="241" y="25"/>
                    <a:pt x="239" y="27"/>
                  </a:cubicBezTo>
                  <a:cubicBezTo>
                    <a:pt x="238" y="28"/>
                    <a:pt x="238" y="28"/>
                    <a:pt x="238" y="29"/>
                  </a:cubicBezTo>
                  <a:cubicBezTo>
                    <a:pt x="238" y="30"/>
                    <a:pt x="238" y="31"/>
                    <a:pt x="239" y="32"/>
                  </a:cubicBezTo>
                  <a:cubicBezTo>
                    <a:pt x="240" y="33"/>
                    <a:pt x="243" y="39"/>
                    <a:pt x="242" y="41"/>
                  </a:cubicBezTo>
                  <a:cubicBezTo>
                    <a:pt x="242" y="42"/>
                    <a:pt x="242" y="42"/>
                    <a:pt x="243" y="43"/>
                  </a:cubicBezTo>
                  <a:cubicBezTo>
                    <a:pt x="243" y="44"/>
                    <a:pt x="244" y="46"/>
                    <a:pt x="243" y="48"/>
                  </a:cubicBezTo>
                  <a:cubicBezTo>
                    <a:pt x="243" y="48"/>
                    <a:pt x="242" y="49"/>
                    <a:pt x="242" y="49"/>
                  </a:cubicBezTo>
                  <a:cubicBezTo>
                    <a:pt x="241" y="51"/>
                    <a:pt x="241" y="52"/>
                    <a:pt x="238" y="53"/>
                  </a:cubicBezTo>
                  <a:cubicBezTo>
                    <a:pt x="234" y="53"/>
                    <a:pt x="234" y="54"/>
                    <a:pt x="234" y="57"/>
                  </a:cubicBezTo>
                  <a:cubicBezTo>
                    <a:pt x="233" y="57"/>
                    <a:pt x="233" y="57"/>
                    <a:pt x="233" y="57"/>
                  </a:cubicBezTo>
                  <a:cubicBezTo>
                    <a:pt x="233" y="60"/>
                    <a:pt x="233" y="61"/>
                    <a:pt x="235" y="63"/>
                  </a:cubicBezTo>
                  <a:cubicBezTo>
                    <a:pt x="237" y="64"/>
                    <a:pt x="239" y="65"/>
                    <a:pt x="241" y="65"/>
                  </a:cubicBezTo>
                  <a:cubicBezTo>
                    <a:pt x="245" y="67"/>
                    <a:pt x="249" y="68"/>
                    <a:pt x="250" y="70"/>
                  </a:cubicBezTo>
                  <a:cubicBezTo>
                    <a:pt x="251" y="72"/>
                    <a:pt x="253" y="73"/>
                    <a:pt x="253" y="73"/>
                  </a:cubicBezTo>
                  <a:cubicBezTo>
                    <a:pt x="254" y="73"/>
                    <a:pt x="255" y="72"/>
                    <a:pt x="255" y="72"/>
                  </a:cubicBezTo>
                  <a:cubicBezTo>
                    <a:pt x="256" y="71"/>
                    <a:pt x="256" y="71"/>
                    <a:pt x="256" y="71"/>
                  </a:cubicBezTo>
                  <a:cubicBezTo>
                    <a:pt x="257" y="70"/>
                    <a:pt x="258" y="69"/>
                    <a:pt x="258" y="69"/>
                  </a:cubicBezTo>
                  <a:cubicBezTo>
                    <a:pt x="258" y="69"/>
                    <a:pt x="258" y="68"/>
                    <a:pt x="256" y="68"/>
                  </a:cubicBezTo>
                  <a:cubicBezTo>
                    <a:pt x="252" y="66"/>
                    <a:pt x="251" y="62"/>
                    <a:pt x="251" y="61"/>
                  </a:cubicBezTo>
                  <a:cubicBezTo>
                    <a:pt x="251" y="59"/>
                    <a:pt x="251" y="59"/>
                    <a:pt x="252" y="59"/>
                  </a:cubicBezTo>
                  <a:cubicBezTo>
                    <a:pt x="253" y="58"/>
                    <a:pt x="253" y="58"/>
                    <a:pt x="255" y="57"/>
                  </a:cubicBezTo>
                  <a:cubicBezTo>
                    <a:pt x="256" y="57"/>
                    <a:pt x="256" y="56"/>
                    <a:pt x="257" y="56"/>
                  </a:cubicBezTo>
                  <a:cubicBezTo>
                    <a:pt x="259" y="54"/>
                    <a:pt x="261" y="53"/>
                    <a:pt x="262" y="52"/>
                  </a:cubicBezTo>
                  <a:cubicBezTo>
                    <a:pt x="262" y="50"/>
                    <a:pt x="265" y="48"/>
                    <a:pt x="266" y="48"/>
                  </a:cubicBezTo>
                  <a:cubicBezTo>
                    <a:pt x="267" y="48"/>
                    <a:pt x="268" y="49"/>
                    <a:pt x="269" y="49"/>
                  </a:cubicBezTo>
                  <a:cubicBezTo>
                    <a:pt x="269" y="48"/>
                    <a:pt x="269" y="48"/>
                    <a:pt x="271" y="47"/>
                  </a:cubicBezTo>
                  <a:cubicBezTo>
                    <a:pt x="272" y="47"/>
                    <a:pt x="272" y="47"/>
                    <a:pt x="273" y="47"/>
                  </a:cubicBezTo>
                  <a:cubicBezTo>
                    <a:pt x="275" y="47"/>
                    <a:pt x="276" y="47"/>
                    <a:pt x="277" y="48"/>
                  </a:cubicBezTo>
                  <a:cubicBezTo>
                    <a:pt x="279" y="50"/>
                    <a:pt x="280" y="51"/>
                    <a:pt x="280" y="53"/>
                  </a:cubicBezTo>
                  <a:cubicBezTo>
                    <a:pt x="280" y="53"/>
                    <a:pt x="280" y="53"/>
                    <a:pt x="280" y="53"/>
                  </a:cubicBezTo>
                  <a:cubicBezTo>
                    <a:pt x="280" y="53"/>
                    <a:pt x="281" y="55"/>
                    <a:pt x="281" y="55"/>
                  </a:cubicBezTo>
                  <a:cubicBezTo>
                    <a:pt x="281" y="55"/>
                    <a:pt x="281" y="55"/>
                    <a:pt x="281" y="55"/>
                  </a:cubicBezTo>
                  <a:cubicBezTo>
                    <a:pt x="281" y="56"/>
                    <a:pt x="281" y="56"/>
                    <a:pt x="281" y="57"/>
                  </a:cubicBezTo>
                  <a:cubicBezTo>
                    <a:pt x="280" y="59"/>
                    <a:pt x="280" y="63"/>
                    <a:pt x="281" y="64"/>
                  </a:cubicBezTo>
                  <a:cubicBezTo>
                    <a:pt x="283" y="65"/>
                    <a:pt x="283" y="66"/>
                    <a:pt x="283" y="68"/>
                  </a:cubicBezTo>
                  <a:cubicBezTo>
                    <a:pt x="283" y="69"/>
                    <a:pt x="284" y="70"/>
                    <a:pt x="284" y="71"/>
                  </a:cubicBezTo>
                  <a:cubicBezTo>
                    <a:pt x="286" y="73"/>
                    <a:pt x="287" y="74"/>
                    <a:pt x="290" y="74"/>
                  </a:cubicBezTo>
                  <a:cubicBezTo>
                    <a:pt x="294" y="74"/>
                    <a:pt x="295" y="76"/>
                    <a:pt x="295" y="79"/>
                  </a:cubicBezTo>
                  <a:cubicBezTo>
                    <a:pt x="296" y="79"/>
                    <a:pt x="296" y="80"/>
                    <a:pt x="296" y="80"/>
                  </a:cubicBezTo>
                  <a:cubicBezTo>
                    <a:pt x="297" y="83"/>
                    <a:pt x="301" y="86"/>
                    <a:pt x="305" y="87"/>
                  </a:cubicBezTo>
                  <a:cubicBezTo>
                    <a:pt x="309" y="87"/>
                    <a:pt x="316" y="92"/>
                    <a:pt x="318" y="93"/>
                  </a:cubicBezTo>
                  <a:cubicBezTo>
                    <a:pt x="319" y="93"/>
                    <a:pt x="319" y="94"/>
                    <a:pt x="319" y="96"/>
                  </a:cubicBezTo>
                  <a:cubicBezTo>
                    <a:pt x="319" y="97"/>
                    <a:pt x="318" y="99"/>
                    <a:pt x="317" y="100"/>
                  </a:cubicBezTo>
                  <a:cubicBezTo>
                    <a:pt x="316" y="100"/>
                    <a:pt x="316" y="101"/>
                    <a:pt x="316" y="103"/>
                  </a:cubicBezTo>
                  <a:cubicBezTo>
                    <a:pt x="316" y="104"/>
                    <a:pt x="316" y="105"/>
                    <a:pt x="316" y="106"/>
                  </a:cubicBezTo>
                  <a:cubicBezTo>
                    <a:pt x="316" y="107"/>
                    <a:pt x="316" y="109"/>
                    <a:pt x="314" y="109"/>
                  </a:cubicBezTo>
                  <a:cubicBezTo>
                    <a:pt x="313" y="109"/>
                    <a:pt x="312" y="108"/>
                    <a:pt x="311" y="105"/>
                  </a:cubicBezTo>
                  <a:cubicBezTo>
                    <a:pt x="310" y="103"/>
                    <a:pt x="309" y="103"/>
                    <a:pt x="309" y="103"/>
                  </a:cubicBezTo>
                  <a:cubicBezTo>
                    <a:pt x="309" y="103"/>
                    <a:pt x="308" y="103"/>
                    <a:pt x="307" y="104"/>
                  </a:cubicBezTo>
                  <a:cubicBezTo>
                    <a:pt x="306" y="104"/>
                    <a:pt x="306" y="105"/>
                    <a:pt x="306" y="105"/>
                  </a:cubicBezTo>
                  <a:cubicBezTo>
                    <a:pt x="306" y="106"/>
                    <a:pt x="306" y="106"/>
                    <a:pt x="308" y="107"/>
                  </a:cubicBezTo>
                  <a:cubicBezTo>
                    <a:pt x="311" y="109"/>
                    <a:pt x="314" y="110"/>
                    <a:pt x="314" y="110"/>
                  </a:cubicBezTo>
                  <a:cubicBezTo>
                    <a:pt x="315" y="110"/>
                    <a:pt x="315" y="110"/>
                    <a:pt x="315" y="110"/>
                  </a:cubicBezTo>
                  <a:cubicBezTo>
                    <a:pt x="315" y="111"/>
                    <a:pt x="315" y="111"/>
                    <a:pt x="315" y="111"/>
                  </a:cubicBezTo>
                  <a:cubicBezTo>
                    <a:pt x="314" y="111"/>
                    <a:pt x="314" y="112"/>
                    <a:pt x="312" y="115"/>
                  </a:cubicBezTo>
                  <a:cubicBezTo>
                    <a:pt x="311" y="115"/>
                    <a:pt x="311" y="115"/>
                    <a:pt x="311" y="115"/>
                  </a:cubicBezTo>
                  <a:cubicBezTo>
                    <a:pt x="310" y="116"/>
                    <a:pt x="310" y="116"/>
                    <a:pt x="310" y="117"/>
                  </a:cubicBezTo>
                  <a:cubicBezTo>
                    <a:pt x="310" y="117"/>
                    <a:pt x="310" y="117"/>
                    <a:pt x="311" y="118"/>
                  </a:cubicBezTo>
                  <a:cubicBezTo>
                    <a:pt x="312" y="119"/>
                    <a:pt x="312" y="119"/>
                    <a:pt x="313" y="120"/>
                  </a:cubicBezTo>
                  <a:cubicBezTo>
                    <a:pt x="314" y="120"/>
                    <a:pt x="315" y="121"/>
                    <a:pt x="316" y="122"/>
                  </a:cubicBezTo>
                  <a:cubicBezTo>
                    <a:pt x="316" y="122"/>
                    <a:pt x="316" y="122"/>
                    <a:pt x="316" y="122"/>
                  </a:cubicBezTo>
                  <a:cubicBezTo>
                    <a:pt x="317" y="124"/>
                    <a:pt x="319" y="125"/>
                    <a:pt x="317" y="129"/>
                  </a:cubicBezTo>
                  <a:cubicBezTo>
                    <a:pt x="316" y="130"/>
                    <a:pt x="316" y="131"/>
                    <a:pt x="315" y="132"/>
                  </a:cubicBezTo>
                  <a:cubicBezTo>
                    <a:pt x="315" y="133"/>
                    <a:pt x="314" y="135"/>
                    <a:pt x="312" y="135"/>
                  </a:cubicBezTo>
                  <a:cubicBezTo>
                    <a:pt x="312" y="135"/>
                    <a:pt x="311" y="135"/>
                    <a:pt x="310" y="135"/>
                  </a:cubicBezTo>
                  <a:cubicBezTo>
                    <a:pt x="308" y="134"/>
                    <a:pt x="307" y="133"/>
                    <a:pt x="306" y="132"/>
                  </a:cubicBezTo>
                  <a:cubicBezTo>
                    <a:pt x="306" y="131"/>
                    <a:pt x="305" y="131"/>
                    <a:pt x="305" y="131"/>
                  </a:cubicBezTo>
                  <a:cubicBezTo>
                    <a:pt x="303" y="132"/>
                    <a:pt x="302" y="133"/>
                    <a:pt x="300" y="133"/>
                  </a:cubicBezTo>
                  <a:cubicBezTo>
                    <a:pt x="299" y="133"/>
                    <a:pt x="298" y="133"/>
                    <a:pt x="297" y="132"/>
                  </a:cubicBezTo>
                  <a:cubicBezTo>
                    <a:pt x="297" y="131"/>
                    <a:pt x="296" y="130"/>
                    <a:pt x="295" y="130"/>
                  </a:cubicBezTo>
                  <a:cubicBezTo>
                    <a:pt x="295" y="130"/>
                    <a:pt x="294" y="130"/>
                    <a:pt x="294" y="131"/>
                  </a:cubicBezTo>
                  <a:cubicBezTo>
                    <a:pt x="294" y="131"/>
                    <a:pt x="294" y="132"/>
                    <a:pt x="294" y="132"/>
                  </a:cubicBezTo>
                  <a:cubicBezTo>
                    <a:pt x="295" y="138"/>
                    <a:pt x="296" y="140"/>
                    <a:pt x="297" y="141"/>
                  </a:cubicBezTo>
                  <a:cubicBezTo>
                    <a:pt x="298" y="142"/>
                    <a:pt x="300" y="143"/>
                    <a:pt x="300" y="145"/>
                  </a:cubicBezTo>
                  <a:cubicBezTo>
                    <a:pt x="299" y="146"/>
                    <a:pt x="297" y="146"/>
                    <a:pt x="295" y="146"/>
                  </a:cubicBezTo>
                  <a:cubicBezTo>
                    <a:pt x="290" y="146"/>
                    <a:pt x="288" y="146"/>
                    <a:pt x="286" y="145"/>
                  </a:cubicBezTo>
                  <a:cubicBezTo>
                    <a:pt x="286" y="145"/>
                    <a:pt x="286" y="145"/>
                    <a:pt x="286" y="145"/>
                  </a:cubicBezTo>
                  <a:cubicBezTo>
                    <a:pt x="285" y="145"/>
                    <a:pt x="285" y="145"/>
                    <a:pt x="285" y="146"/>
                  </a:cubicBezTo>
                  <a:cubicBezTo>
                    <a:pt x="285" y="146"/>
                    <a:pt x="285" y="146"/>
                    <a:pt x="285" y="146"/>
                  </a:cubicBezTo>
                  <a:cubicBezTo>
                    <a:pt x="286" y="147"/>
                    <a:pt x="287" y="147"/>
                    <a:pt x="288" y="147"/>
                  </a:cubicBezTo>
                  <a:cubicBezTo>
                    <a:pt x="289" y="147"/>
                    <a:pt x="290" y="148"/>
                    <a:pt x="291" y="148"/>
                  </a:cubicBezTo>
                  <a:cubicBezTo>
                    <a:pt x="293" y="149"/>
                    <a:pt x="294" y="150"/>
                    <a:pt x="297" y="152"/>
                  </a:cubicBezTo>
                  <a:cubicBezTo>
                    <a:pt x="297" y="153"/>
                    <a:pt x="297" y="153"/>
                    <a:pt x="297" y="153"/>
                  </a:cubicBezTo>
                  <a:cubicBezTo>
                    <a:pt x="299" y="155"/>
                    <a:pt x="300" y="156"/>
                    <a:pt x="300" y="157"/>
                  </a:cubicBezTo>
                  <a:cubicBezTo>
                    <a:pt x="300" y="159"/>
                    <a:pt x="298" y="159"/>
                    <a:pt x="297" y="159"/>
                  </a:cubicBezTo>
                  <a:cubicBezTo>
                    <a:pt x="294" y="159"/>
                    <a:pt x="294" y="160"/>
                    <a:pt x="293" y="160"/>
                  </a:cubicBezTo>
                  <a:cubicBezTo>
                    <a:pt x="293" y="161"/>
                    <a:pt x="294" y="162"/>
                    <a:pt x="294" y="162"/>
                  </a:cubicBezTo>
                  <a:cubicBezTo>
                    <a:pt x="295" y="163"/>
                    <a:pt x="296" y="165"/>
                    <a:pt x="295" y="167"/>
                  </a:cubicBezTo>
                  <a:cubicBezTo>
                    <a:pt x="295" y="168"/>
                    <a:pt x="294" y="168"/>
                    <a:pt x="292" y="168"/>
                  </a:cubicBezTo>
                  <a:cubicBezTo>
                    <a:pt x="289" y="168"/>
                    <a:pt x="286" y="169"/>
                    <a:pt x="285" y="172"/>
                  </a:cubicBezTo>
                  <a:cubicBezTo>
                    <a:pt x="284" y="173"/>
                    <a:pt x="285" y="174"/>
                    <a:pt x="285" y="175"/>
                  </a:cubicBezTo>
                  <a:cubicBezTo>
                    <a:pt x="285" y="177"/>
                    <a:pt x="286" y="179"/>
                    <a:pt x="284" y="180"/>
                  </a:cubicBezTo>
                  <a:cubicBezTo>
                    <a:pt x="283" y="181"/>
                    <a:pt x="282" y="182"/>
                    <a:pt x="282" y="182"/>
                  </a:cubicBezTo>
                  <a:cubicBezTo>
                    <a:pt x="282" y="182"/>
                    <a:pt x="281" y="182"/>
                    <a:pt x="281" y="182"/>
                  </a:cubicBezTo>
                  <a:cubicBezTo>
                    <a:pt x="281" y="182"/>
                    <a:pt x="282" y="182"/>
                    <a:pt x="282" y="183"/>
                  </a:cubicBezTo>
                  <a:cubicBezTo>
                    <a:pt x="285" y="185"/>
                    <a:pt x="285" y="188"/>
                    <a:pt x="283" y="191"/>
                  </a:cubicBezTo>
                  <a:cubicBezTo>
                    <a:pt x="282" y="191"/>
                    <a:pt x="282" y="192"/>
                    <a:pt x="281" y="194"/>
                  </a:cubicBezTo>
                  <a:cubicBezTo>
                    <a:pt x="280" y="196"/>
                    <a:pt x="279" y="199"/>
                    <a:pt x="277" y="199"/>
                  </a:cubicBezTo>
                  <a:cubicBezTo>
                    <a:pt x="276" y="199"/>
                    <a:pt x="276" y="199"/>
                    <a:pt x="276" y="199"/>
                  </a:cubicBezTo>
                  <a:cubicBezTo>
                    <a:pt x="276" y="199"/>
                    <a:pt x="276" y="201"/>
                    <a:pt x="276" y="202"/>
                  </a:cubicBezTo>
                  <a:cubicBezTo>
                    <a:pt x="276" y="203"/>
                    <a:pt x="276" y="203"/>
                    <a:pt x="276" y="203"/>
                  </a:cubicBezTo>
                  <a:cubicBezTo>
                    <a:pt x="277" y="206"/>
                    <a:pt x="278" y="207"/>
                    <a:pt x="280" y="207"/>
                  </a:cubicBezTo>
                  <a:cubicBezTo>
                    <a:pt x="282" y="207"/>
                    <a:pt x="285" y="207"/>
                    <a:pt x="286" y="206"/>
                  </a:cubicBezTo>
                  <a:cubicBezTo>
                    <a:pt x="286" y="206"/>
                    <a:pt x="286" y="205"/>
                    <a:pt x="286" y="205"/>
                  </a:cubicBezTo>
                  <a:cubicBezTo>
                    <a:pt x="285" y="204"/>
                    <a:pt x="284" y="202"/>
                    <a:pt x="285" y="201"/>
                  </a:cubicBezTo>
                  <a:cubicBezTo>
                    <a:pt x="285" y="200"/>
                    <a:pt x="287" y="199"/>
                    <a:pt x="288" y="198"/>
                  </a:cubicBezTo>
                  <a:cubicBezTo>
                    <a:pt x="289" y="198"/>
                    <a:pt x="289" y="198"/>
                    <a:pt x="290" y="197"/>
                  </a:cubicBezTo>
                  <a:cubicBezTo>
                    <a:pt x="291" y="196"/>
                    <a:pt x="293" y="196"/>
                    <a:pt x="294" y="196"/>
                  </a:cubicBezTo>
                  <a:cubicBezTo>
                    <a:pt x="295" y="196"/>
                    <a:pt x="295" y="196"/>
                    <a:pt x="296" y="196"/>
                  </a:cubicBezTo>
                  <a:cubicBezTo>
                    <a:pt x="298" y="196"/>
                    <a:pt x="298" y="198"/>
                    <a:pt x="299" y="199"/>
                  </a:cubicBezTo>
                  <a:cubicBezTo>
                    <a:pt x="299" y="200"/>
                    <a:pt x="300" y="201"/>
                    <a:pt x="300" y="202"/>
                  </a:cubicBezTo>
                  <a:cubicBezTo>
                    <a:pt x="303" y="205"/>
                    <a:pt x="302" y="209"/>
                    <a:pt x="301" y="210"/>
                  </a:cubicBezTo>
                  <a:cubicBezTo>
                    <a:pt x="301" y="211"/>
                    <a:pt x="300" y="211"/>
                    <a:pt x="300" y="211"/>
                  </a:cubicBezTo>
                  <a:cubicBezTo>
                    <a:pt x="299" y="211"/>
                    <a:pt x="299" y="211"/>
                    <a:pt x="299" y="211"/>
                  </a:cubicBezTo>
                  <a:cubicBezTo>
                    <a:pt x="299" y="211"/>
                    <a:pt x="299" y="211"/>
                    <a:pt x="299" y="211"/>
                  </a:cubicBezTo>
                  <a:cubicBezTo>
                    <a:pt x="298" y="213"/>
                    <a:pt x="298" y="214"/>
                    <a:pt x="298" y="216"/>
                  </a:cubicBezTo>
                  <a:cubicBezTo>
                    <a:pt x="299" y="216"/>
                    <a:pt x="299" y="217"/>
                    <a:pt x="299" y="218"/>
                  </a:cubicBezTo>
                  <a:cubicBezTo>
                    <a:pt x="299" y="221"/>
                    <a:pt x="300" y="225"/>
                    <a:pt x="300" y="226"/>
                  </a:cubicBezTo>
                  <a:cubicBezTo>
                    <a:pt x="302" y="227"/>
                    <a:pt x="302" y="227"/>
                    <a:pt x="302" y="227"/>
                  </a:cubicBezTo>
                  <a:cubicBezTo>
                    <a:pt x="301" y="228"/>
                    <a:pt x="301" y="228"/>
                    <a:pt x="301" y="228"/>
                  </a:cubicBezTo>
                  <a:cubicBezTo>
                    <a:pt x="300" y="229"/>
                    <a:pt x="298" y="230"/>
                    <a:pt x="297" y="231"/>
                  </a:cubicBezTo>
                  <a:cubicBezTo>
                    <a:pt x="296" y="233"/>
                    <a:pt x="296" y="235"/>
                    <a:pt x="296" y="236"/>
                  </a:cubicBezTo>
                  <a:cubicBezTo>
                    <a:pt x="296" y="238"/>
                    <a:pt x="296" y="239"/>
                    <a:pt x="295" y="241"/>
                  </a:cubicBezTo>
                  <a:cubicBezTo>
                    <a:pt x="293" y="243"/>
                    <a:pt x="291" y="245"/>
                    <a:pt x="289" y="247"/>
                  </a:cubicBezTo>
                  <a:cubicBezTo>
                    <a:pt x="287" y="248"/>
                    <a:pt x="285" y="249"/>
                    <a:pt x="283" y="251"/>
                  </a:cubicBezTo>
                  <a:cubicBezTo>
                    <a:pt x="280" y="254"/>
                    <a:pt x="275" y="255"/>
                    <a:pt x="271" y="255"/>
                  </a:cubicBezTo>
                  <a:cubicBezTo>
                    <a:pt x="269" y="255"/>
                    <a:pt x="267" y="255"/>
                    <a:pt x="266" y="254"/>
                  </a:cubicBezTo>
                  <a:cubicBezTo>
                    <a:pt x="264" y="253"/>
                    <a:pt x="264" y="253"/>
                    <a:pt x="264" y="253"/>
                  </a:cubicBezTo>
                  <a:cubicBezTo>
                    <a:pt x="264" y="253"/>
                    <a:pt x="263" y="252"/>
                    <a:pt x="262" y="252"/>
                  </a:cubicBezTo>
                  <a:cubicBezTo>
                    <a:pt x="261" y="252"/>
                    <a:pt x="260" y="253"/>
                    <a:pt x="258" y="256"/>
                  </a:cubicBezTo>
                  <a:cubicBezTo>
                    <a:pt x="256" y="259"/>
                    <a:pt x="257" y="261"/>
                    <a:pt x="258" y="264"/>
                  </a:cubicBezTo>
                  <a:cubicBezTo>
                    <a:pt x="259" y="266"/>
                    <a:pt x="259" y="267"/>
                    <a:pt x="259" y="269"/>
                  </a:cubicBezTo>
                  <a:cubicBezTo>
                    <a:pt x="259" y="274"/>
                    <a:pt x="258" y="275"/>
                    <a:pt x="256" y="278"/>
                  </a:cubicBezTo>
                  <a:cubicBezTo>
                    <a:pt x="255" y="278"/>
                    <a:pt x="255" y="279"/>
                    <a:pt x="254" y="280"/>
                  </a:cubicBezTo>
                  <a:cubicBezTo>
                    <a:pt x="253" y="282"/>
                    <a:pt x="251" y="282"/>
                    <a:pt x="249" y="282"/>
                  </a:cubicBezTo>
                  <a:cubicBezTo>
                    <a:pt x="248" y="283"/>
                    <a:pt x="247" y="283"/>
                    <a:pt x="245" y="284"/>
                  </a:cubicBezTo>
                  <a:cubicBezTo>
                    <a:pt x="245" y="285"/>
                    <a:pt x="244" y="285"/>
                    <a:pt x="244" y="286"/>
                  </a:cubicBezTo>
                  <a:cubicBezTo>
                    <a:pt x="245" y="287"/>
                    <a:pt x="247" y="288"/>
                    <a:pt x="248" y="288"/>
                  </a:cubicBezTo>
                  <a:cubicBezTo>
                    <a:pt x="252" y="288"/>
                    <a:pt x="252" y="288"/>
                    <a:pt x="252" y="288"/>
                  </a:cubicBezTo>
                  <a:cubicBezTo>
                    <a:pt x="248" y="290"/>
                    <a:pt x="248" y="290"/>
                    <a:pt x="248" y="290"/>
                  </a:cubicBezTo>
                  <a:cubicBezTo>
                    <a:pt x="248" y="290"/>
                    <a:pt x="242" y="292"/>
                    <a:pt x="238" y="292"/>
                  </a:cubicBezTo>
                  <a:cubicBezTo>
                    <a:pt x="236" y="292"/>
                    <a:pt x="235" y="291"/>
                    <a:pt x="235" y="291"/>
                  </a:cubicBezTo>
                  <a:cubicBezTo>
                    <a:pt x="234" y="290"/>
                    <a:pt x="230" y="289"/>
                    <a:pt x="227" y="289"/>
                  </a:cubicBezTo>
                  <a:cubicBezTo>
                    <a:pt x="228" y="291"/>
                    <a:pt x="228" y="296"/>
                    <a:pt x="228" y="298"/>
                  </a:cubicBezTo>
                  <a:cubicBezTo>
                    <a:pt x="228" y="300"/>
                    <a:pt x="229" y="300"/>
                    <a:pt x="230" y="301"/>
                  </a:cubicBezTo>
                  <a:cubicBezTo>
                    <a:pt x="231" y="301"/>
                    <a:pt x="232" y="302"/>
                    <a:pt x="232" y="304"/>
                  </a:cubicBezTo>
                  <a:cubicBezTo>
                    <a:pt x="232" y="306"/>
                    <a:pt x="231" y="307"/>
                    <a:pt x="230" y="308"/>
                  </a:cubicBezTo>
                  <a:cubicBezTo>
                    <a:pt x="229" y="309"/>
                    <a:pt x="229" y="310"/>
                    <a:pt x="229" y="312"/>
                  </a:cubicBezTo>
                  <a:cubicBezTo>
                    <a:pt x="229" y="315"/>
                    <a:pt x="226" y="318"/>
                    <a:pt x="222" y="320"/>
                  </a:cubicBezTo>
                  <a:cubicBezTo>
                    <a:pt x="221" y="320"/>
                    <a:pt x="220" y="320"/>
                    <a:pt x="219" y="320"/>
                  </a:cubicBezTo>
                  <a:cubicBezTo>
                    <a:pt x="215" y="320"/>
                    <a:pt x="211" y="317"/>
                    <a:pt x="210" y="315"/>
                  </a:cubicBezTo>
                  <a:cubicBezTo>
                    <a:pt x="207" y="312"/>
                    <a:pt x="204" y="310"/>
                    <a:pt x="202" y="309"/>
                  </a:cubicBezTo>
                  <a:cubicBezTo>
                    <a:pt x="201" y="309"/>
                    <a:pt x="199" y="308"/>
                    <a:pt x="197" y="308"/>
                  </a:cubicBezTo>
                  <a:cubicBezTo>
                    <a:pt x="194" y="308"/>
                    <a:pt x="191" y="309"/>
                    <a:pt x="189" y="309"/>
                  </a:cubicBezTo>
                  <a:cubicBezTo>
                    <a:pt x="187" y="310"/>
                    <a:pt x="182" y="315"/>
                    <a:pt x="180" y="318"/>
                  </a:cubicBezTo>
                  <a:cubicBezTo>
                    <a:pt x="179" y="317"/>
                    <a:pt x="179" y="317"/>
                    <a:pt x="179" y="317"/>
                  </a:cubicBezTo>
                  <a:cubicBezTo>
                    <a:pt x="179" y="316"/>
                    <a:pt x="180" y="314"/>
                    <a:pt x="180" y="314"/>
                  </a:cubicBezTo>
                  <a:cubicBezTo>
                    <a:pt x="180" y="314"/>
                    <a:pt x="179" y="314"/>
                    <a:pt x="179" y="314"/>
                  </a:cubicBezTo>
                  <a:cubicBezTo>
                    <a:pt x="178" y="314"/>
                    <a:pt x="177" y="314"/>
                    <a:pt x="176" y="313"/>
                  </a:cubicBezTo>
                  <a:cubicBezTo>
                    <a:pt x="175" y="313"/>
                    <a:pt x="173" y="313"/>
                    <a:pt x="172" y="313"/>
                  </a:cubicBezTo>
                  <a:cubicBezTo>
                    <a:pt x="171" y="313"/>
                    <a:pt x="170" y="313"/>
                    <a:pt x="169" y="313"/>
                  </a:cubicBezTo>
                  <a:cubicBezTo>
                    <a:pt x="164" y="315"/>
                    <a:pt x="163" y="317"/>
                    <a:pt x="161" y="321"/>
                  </a:cubicBezTo>
                  <a:cubicBezTo>
                    <a:pt x="161" y="322"/>
                    <a:pt x="161" y="322"/>
                    <a:pt x="161" y="322"/>
                  </a:cubicBezTo>
                  <a:cubicBezTo>
                    <a:pt x="159" y="326"/>
                    <a:pt x="161" y="328"/>
                    <a:pt x="165" y="330"/>
                  </a:cubicBezTo>
                  <a:cubicBezTo>
                    <a:pt x="169" y="332"/>
                    <a:pt x="166" y="339"/>
                    <a:pt x="165" y="341"/>
                  </a:cubicBezTo>
                  <a:cubicBezTo>
                    <a:pt x="164" y="344"/>
                    <a:pt x="164" y="351"/>
                    <a:pt x="165" y="357"/>
                  </a:cubicBezTo>
                  <a:cubicBezTo>
                    <a:pt x="166" y="363"/>
                    <a:pt x="170" y="368"/>
                    <a:pt x="172" y="372"/>
                  </a:cubicBezTo>
                  <a:cubicBezTo>
                    <a:pt x="174" y="375"/>
                    <a:pt x="174" y="375"/>
                    <a:pt x="174" y="375"/>
                  </a:cubicBezTo>
                  <a:cubicBezTo>
                    <a:pt x="175" y="378"/>
                    <a:pt x="177" y="380"/>
                    <a:pt x="178" y="385"/>
                  </a:cubicBezTo>
                  <a:cubicBezTo>
                    <a:pt x="178" y="386"/>
                    <a:pt x="178" y="387"/>
                    <a:pt x="178" y="388"/>
                  </a:cubicBezTo>
                  <a:cubicBezTo>
                    <a:pt x="179" y="391"/>
                    <a:pt x="179" y="393"/>
                    <a:pt x="178" y="396"/>
                  </a:cubicBezTo>
                  <a:cubicBezTo>
                    <a:pt x="178" y="399"/>
                    <a:pt x="177" y="400"/>
                    <a:pt x="176" y="400"/>
                  </a:cubicBezTo>
                  <a:cubicBezTo>
                    <a:pt x="175" y="401"/>
                    <a:pt x="175" y="401"/>
                    <a:pt x="175" y="403"/>
                  </a:cubicBezTo>
                  <a:cubicBezTo>
                    <a:pt x="175" y="404"/>
                    <a:pt x="175" y="405"/>
                    <a:pt x="175" y="407"/>
                  </a:cubicBezTo>
                  <a:cubicBezTo>
                    <a:pt x="176" y="408"/>
                    <a:pt x="176" y="410"/>
                    <a:pt x="175" y="413"/>
                  </a:cubicBezTo>
                  <a:cubicBezTo>
                    <a:pt x="174" y="415"/>
                    <a:pt x="173" y="416"/>
                    <a:pt x="172" y="416"/>
                  </a:cubicBezTo>
                  <a:cubicBezTo>
                    <a:pt x="171" y="416"/>
                    <a:pt x="171" y="416"/>
                    <a:pt x="171" y="418"/>
                  </a:cubicBezTo>
                  <a:cubicBezTo>
                    <a:pt x="171" y="420"/>
                    <a:pt x="171" y="420"/>
                    <a:pt x="171" y="420"/>
                  </a:cubicBezTo>
                  <a:cubicBezTo>
                    <a:pt x="172" y="420"/>
                    <a:pt x="172" y="420"/>
                    <a:pt x="172" y="420"/>
                  </a:cubicBezTo>
                  <a:cubicBezTo>
                    <a:pt x="172" y="420"/>
                    <a:pt x="172" y="420"/>
                    <a:pt x="172" y="420"/>
                  </a:cubicBezTo>
                  <a:cubicBezTo>
                    <a:pt x="173" y="420"/>
                    <a:pt x="174" y="420"/>
                    <a:pt x="175" y="421"/>
                  </a:cubicBezTo>
                  <a:cubicBezTo>
                    <a:pt x="175" y="422"/>
                    <a:pt x="176" y="423"/>
                    <a:pt x="176" y="425"/>
                  </a:cubicBezTo>
                  <a:cubicBezTo>
                    <a:pt x="176" y="426"/>
                    <a:pt x="176" y="426"/>
                    <a:pt x="176" y="426"/>
                  </a:cubicBezTo>
                  <a:cubicBezTo>
                    <a:pt x="173" y="428"/>
                    <a:pt x="173" y="428"/>
                    <a:pt x="173" y="428"/>
                  </a:cubicBezTo>
                  <a:cubicBezTo>
                    <a:pt x="178" y="436"/>
                    <a:pt x="178" y="436"/>
                    <a:pt x="178" y="436"/>
                  </a:cubicBezTo>
                  <a:cubicBezTo>
                    <a:pt x="176" y="437"/>
                    <a:pt x="176" y="437"/>
                    <a:pt x="176" y="437"/>
                  </a:cubicBezTo>
                  <a:cubicBezTo>
                    <a:pt x="175" y="436"/>
                    <a:pt x="172" y="435"/>
                    <a:pt x="170" y="435"/>
                  </a:cubicBezTo>
                  <a:cubicBezTo>
                    <a:pt x="169" y="435"/>
                    <a:pt x="169" y="435"/>
                    <a:pt x="169" y="435"/>
                  </a:cubicBezTo>
                  <a:cubicBezTo>
                    <a:pt x="168" y="436"/>
                    <a:pt x="168" y="437"/>
                    <a:pt x="167" y="438"/>
                  </a:cubicBezTo>
                  <a:cubicBezTo>
                    <a:pt x="167" y="440"/>
                    <a:pt x="166" y="442"/>
                    <a:pt x="164" y="442"/>
                  </a:cubicBezTo>
                  <a:cubicBezTo>
                    <a:pt x="163" y="442"/>
                    <a:pt x="162" y="442"/>
                    <a:pt x="160" y="441"/>
                  </a:cubicBezTo>
                  <a:cubicBezTo>
                    <a:pt x="159" y="440"/>
                    <a:pt x="158" y="439"/>
                    <a:pt x="157" y="439"/>
                  </a:cubicBezTo>
                  <a:cubicBezTo>
                    <a:pt x="156" y="439"/>
                    <a:pt x="155" y="440"/>
                    <a:pt x="154" y="444"/>
                  </a:cubicBezTo>
                  <a:cubicBezTo>
                    <a:pt x="154" y="445"/>
                    <a:pt x="153" y="447"/>
                    <a:pt x="153" y="448"/>
                  </a:cubicBezTo>
                  <a:cubicBezTo>
                    <a:pt x="153" y="449"/>
                    <a:pt x="153" y="451"/>
                    <a:pt x="151" y="452"/>
                  </a:cubicBezTo>
                  <a:cubicBezTo>
                    <a:pt x="150" y="452"/>
                    <a:pt x="149" y="453"/>
                    <a:pt x="148" y="454"/>
                  </a:cubicBezTo>
                  <a:cubicBezTo>
                    <a:pt x="145" y="457"/>
                    <a:pt x="142" y="460"/>
                    <a:pt x="140" y="46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89" name="Freeform 16"/>
            <p:cNvSpPr>
              <a:spLocks noEditPoints="1"/>
            </p:cNvSpPr>
            <p:nvPr/>
          </p:nvSpPr>
          <p:spPr bwMode="auto">
            <a:xfrm>
              <a:off x="5483391" y="3653296"/>
              <a:ext cx="672540" cy="965449"/>
            </a:xfrm>
            <a:custGeom>
              <a:avLst/>
              <a:gdLst>
                <a:gd name="T0" fmla="*/ 241 w 321"/>
                <a:gd name="T1" fmla="*/ 19 h 461"/>
                <a:gd name="T2" fmla="*/ 254 w 321"/>
                <a:gd name="T3" fmla="*/ 75 h 461"/>
                <a:gd name="T4" fmla="*/ 281 w 321"/>
                <a:gd name="T5" fmla="*/ 56 h 461"/>
                <a:gd name="T6" fmla="*/ 315 w 321"/>
                <a:gd name="T7" fmla="*/ 109 h 461"/>
                <a:gd name="T8" fmla="*/ 306 w 321"/>
                <a:gd name="T9" fmla="*/ 131 h 461"/>
                <a:gd name="T10" fmla="*/ 297 w 321"/>
                <a:gd name="T11" fmla="*/ 154 h 461"/>
                <a:gd name="T12" fmla="*/ 290 w 321"/>
                <a:gd name="T13" fmla="*/ 200 h 461"/>
                <a:gd name="T14" fmla="*/ 295 w 321"/>
                <a:gd name="T15" fmla="*/ 242 h 461"/>
                <a:gd name="T16" fmla="*/ 227 w 321"/>
                <a:gd name="T17" fmla="*/ 289 h 461"/>
                <a:gd name="T18" fmla="*/ 181 w 321"/>
                <a:gd name="T19" fmla="*/ 314 h 461"/>
                <a:gd name="T20" fmla="*/ 175 w 321"/>
                <a:gd name="T21" fmla="*/ 414 h 461"/>
                <a:gd name="T22" fmla="*/ 162 w 321"/>
                <a:gd name="T23" fmla="*/ 441 h 461"/>
                <a:gd name="T24" fmla="*/ 114 w 321"/>
                <a:gd name="T25" fmla="*/ 415 h 461"/>
                <a:gd name="T26" fmla="*/ 90 w 321"/>
                <a:gd name="T27" fmla="*/ 385 h 461"/>
                <a:gd name="T28" fmla="*/ 24 w 321"/>
                <a:gd name="T29" fmla="*/ 344 h 461"/>
                <a:gd name="T30" fmla="*/ 20 w 321"/>
                <a:gd name="T31" fmla="*/ 307 h 461"/>
                <a:gd name="T32" fmla="*/ 46 w 321"/>
                <a:gd name="T33" fmla="*/ 280 h 461"/>
                <a:gd name="T34" fmla="*/ 45 w 321"/>
                <a:gd name="T35" fmla="*/ 229 h 461"/>
                <a:gd name="T36" fmla="*/ 75 w 321"/>
                <a:gd name="T37" fmla="*/ 163 h 461"/>
                <a:gd name="T38" fmla="*/ 117 w 321"/>
                <a:gd name="T39" fmla="*/ 117 h 461"/>
                <a:gd name="T40" fmla="*/ 109 w 321"/>
                <a:gd name="T41" fmla="*/ 84 h 461"/>
                <a:gd name="T42" fmla="*/ 149 w 321"/>
                <a:gd name="T43" fmla="*/ 42 h 461"/>
                <a:gd name="T44" fmla="*/ 212 w 321"/>
                <a:gd name="T45" fmla="*/ 8 h 461"/>
                <a:gd name="T46" fmla="*/ 200 w 321"/>
                <a:gd name="T47" fmla="*/ 26 h 461"/>
                <a:gd name="T48" fmla="*/ 158 w 321"/>
                <a:gd name="T49" fmla="*/ 29 h 461"/>
                <a:gd name="T50" fmla="*/ 136 w 321"/>
                <a:gd name="T51" fmla="*/ 52 h 461"/>
                <a:gd name="T52" fmla="*/ 108 w 321"/>
                <a:gd name="T53" fmla="*/ 86 h 461"/>
                <a:gd name="T54" fmla="*/ 122 w 321"/>
                <a:gd name="T55" fmla="*/ 111 h 461"/>
                <a:gd name="T56" fmla="*/ 92 w 321"/>
                <a:gd name="T57" fmla="*/ 139 h 461"/>
                <a:gd name="T58" fmla="*/ 64 w 321"/>
                <a:gd name="T59" fmla="*/ 160 h 461"/>
                <a:gd name="T60" fmla="*/ 46 w 321"/>
                <a:gd name="T61" fmla="*/ 199 h 461"/>
                <a:gd name="T62" fmla="*/ 29 w 321"/>
                <a:gd name="T63" fmla="*/ 245 h 461"/>
                <a:gd name="T64" fmla="*/ 44 w 321"/>
                <a:gd name="T65" fmla="*/ 280 h 461"/>
                <a:gd name="T66" fmla="*/ 28 w 321"/>
                <a:gd name="T67" fmla="*/ 288 h 461"/>
                <a:gd name="T68" fmla="*/ 19 w 321"/>
                <a:gd name="T69" fmla="*/ 313 h 461"/>
                <a:gd name="T70" fmla="*/ 18 w 321"/>
                <a:gd name="T71" fmla="*/ 346 h 461"/>
                <a:gd name="T72" fmla="*/ 62 w 321"/>
                <a:gd name="T73" fmla="*/ 334 h 461"/>
                <a:gd name="T74" fmla="*/ 85 w 321"/>
                <a:gd name="T75" fmla="*/ 385 h 461"/>
                <a:gd name="T76" fmla="*/ 94 w 321"/>
                <a:gd name="T77" fmla="*/ 429 h 461"/>
                <a:gd name="T78" fmla="*/ 146 w 321"/>
                <a:gd name="T79" fmla="*/ 441 h 461"/>
                <a:gd name="T80" fmla="*/ 155 w 321"/>
                <a:gd name="T81" fmla="*/ 449 h 461"/>
                <a:gd name="T82" fmla="*/ 177 w 321"/>
                <a:gd name="T83" fmla="*/ 428 h 461"/>
                <a:gd name="T84" fmla="*/ 177 w 321"/>
                <a:gd name="T85" fmla="*/ 407 h 461"/>
                <a:gd name="T86" fmla="*/ 163 w 321"/>
                <a:gd name="T87" fmla="*/ 323 h 461"/>
                <a:gd name="T88" fmla="*/ 220 w 321"/>
                <a:gd name="T89" fmla="*/ 322 h 461"/>
                <a:gd name="T90" fmla="*/ 249 w 321"/>
                <a:gd name="T91" fmla="*/ 288 h 461"/>
                <a:gd name="T92" fmla="*/ 272 w 321"/>
                <a:gd name="T93" fmla="*/ 257 h 461"/>
                <a:gd name="T94" fmla="*/ 300 w 321"/>
                <a:gd name="T95" fmla="*/ 213 h 461"/>
                <a:gd name="T96" fmla="*/ 281 w 321"/>
                <a:gd name="T97" fmla="*/ 207 h 461"/>
                <a:gd name="T98" fmla="*/ 296 w 321"/>
                <a:gd name="T99" fmla="*/ 162 h 461"/>
                <a:gd name="T100" fmla="*/ 296 w 321"/>
                <a:gd name="T101" fmla="*/ 132 h 461"/>
                <a:gd name="T102" fmla="*/ 317 w 321"/>
                <a:gd name="T103" fmla="*/ 122 h 461"/>
                <a:gd name="T104" fmla="*/ 321 w 321"/>
                <a:gd name="T105" fmla="*/ 97 h 461"/>
                <a:gd name="T106" fmla="*/ 283 w 321"/>
                <a:gd name="T107" fmla="*/ 56 h 461"/>
                <a:gd name="T108" fmla="*/ 255 w 321"/>
                <a:gd name="T109" fmla="*/ 57 h 461"/>
                <a:gd name="T110" fmla="*/ 236 w 321"/>
                <a:gd name="T111" fmla="*/ 58 h 461"/>
                <a:gd name="T112" fmla="*/ 245 w 321"/>
                <a:gd name="T113" fmla="*/ 19 h 461"/>
                <a:gd name="T114" fmla="*/ 221 w 321"/>
                <a:gd name="T115"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1" h="461">
                  <a:moveTo>
                    <a:pt x="221" y="2"/>
                  </a:moveTo>
                  <a:cubicBezTo>
                    <a:pt x="221" y="2"/>
                    <a:pt x="221" y="2"/>
                    <a:pt x="221" y="2"/>
                  </a:cubicBezTo>
                  <a:cubicBezTo>
                    <a:pt x="224" y="3"/>
                    <a:pt x="224" y="7"/>
                    <a:pt x="226" y="7"/>
                  </a:cubicBezTo>
                  <a:cubicBezTo>
                    <a:pt x="227" y="7"/>
                    <a:pt x="228" y="7"/>
                    <a:pt x="229" y="7"/>
                  </a:cubicBezTo>
                  <a:cubicBezTo>
                    <a:pt x="231" y="7"/>
                    <a:pt x="232" y="7"/>
                    <a:pt x="234" y="6"/>
                  </a:cubicBezTo>
                  <a:cubicBezTo>
                    <a:pt x="236" y="5"/>
                    <a:pt x="238" y="5"/>
                    <a:pt x="239" y="5"/>
                  </a:cubicBezTo>
                  <a:cubicBezTo>
                    <a:pt x="241" y="5"/>
                    <a:pt x="242" y="5"/>
                    <a:pt x="242" y="7"/>
                  </a:cubicBezTo>
                  <a:cubicBezTo>
                    <a:pt x="243" y="9"/>
                    <a:pt x="247" y="12"/>
                    <a:pt x="248" y="14"/>
                  </a:cubicBezTo>
                  <a:cubicBezTo>
                    <a:pt x="250" y="14"/>
                    <a:pt x="250" y="18"/>
                    <a:pt x="247" y="18"/>
                  </a:cubicBezTo>
                  <a:cubicBezTo>
                    <a:pt x="247" y="18"/>
                    <a:pt x="246" y="18"/>
                    <a:pt x="246" y="18"/>
                  </a:cubicBezTo>
                  <a:cubicBezTo>
                    <a:pt x="244" y="17"/>
                    <a:pt x="243" y="17"/>
                    <a:pt x="242" y="17"/>
                  </a:cubicBezTo>
                  <a:cubicBezTo>
                    <a:pt x="241" y="17"/>
                    <a:pt x="240" y="17"/>
                    <a:pt x="241" y="19"/>
                  </a:cubicBezTo>
                  <a:cubicBezTo>
                    <a:pt x="242" y="21"/>
                    <a:pt x="244" y="22"/>
                    <a:pt x="242" y="22"/>
                  </a:cubicBezTo>
                  <a:cubicBezTo>
                    <a:pt x="242" y="22"/>
                    <a:pt x="241" y="22"/>
                    <a:pt x="241" y="22"/>
                  </a:cubicBezTo>
                  <a:cubicBezTo>
                    <a:pt x="241" y="22"/>
                    <a:pt x="241" y="22"/>
                    <a:pt x="240" y="22"/>
                  </a:cubicBezTo>
                  <a:cubicBezTo>
                    <a:pt x="239" y="22"/>
                    <a:pt x="242" y="25"/>
                    <a:pt x="239" y="27"/>
                  </a:cubicBezTo>
                  <a:cubicBezTo>
                    <a:pt x="237" y="29"/>
                    <a:pt x="237" y="32"/>
                    <a:pt x="239" y="33"/>
                  </a:cubicBezTo>
                  <a:cubicBezTo>
                    <a:pt x="241" y="35"/>
                    <a:pt x="243" y="40"/>
                    <a:pt x="242" y="42"/>
                  </a:cubicBezTo>
                  <a:cubicBezTo>
                    <a:pt x="242" y="44"/>
                    <a:pt x="245" y="45"/>
                    <a:pt x="243" y="49"/>
                  </a:cubicBezTo>
                  <a:cubicBezTo>
                    <a:pt x="242" y="52"/>
                    <a:pt x="242" y="52"/>
                    <a:pt x="238" y="53"/>
                  </a:cubicBezTo>
                  <a:cubicBezTo>
                    <a:pt x="235" y="53"/>
                    <a:pt x="234" y="55"/>
                    <a:pt x="234" y="57"/>
                  </a:cubicBezTo>
                  <a:cubicBezTo>
                    <a:pt x="233" y="60"/>
                    <a:pt x="232" y="63"/>
                    <a:pt x="236" y="65"/>
                  </a:cubicBezTo>
                  <a:cubicBezTo>
                    <a:pt x="239" y="67"/>
                    <a:pt x="248" y="69"/>
                    <a:pt x="250" y="72"/>
                  </a:cubicBezTo>
                  <a:cubicBezTo>
                    <a:pt x="251" y="73"/>
                    <a:pt x="253" y="75"/>
                    <a:pt x="254" y="75"/>
                  </a:cubicBezTo>
                  <a:cubicBezTo>
                    <a:pt x="255" y="75"/>
                    <a:pt x="256" y="74"/>
                    <a:pt x="257" y="74"/>
                  </a:cubicBezTo>
                  <a:cubicBezTo>
                    <a:pt x="259" y="71"/>
                    <a:pt x="261" y="69"/>
                    <a:pt x="258" y="68"/>
                  </a:cubicBezTo>
                  <a:cubicBezTo>
                    <a:pt x="254" y="66"/>
                    <a:pt x="253" y="63"/>
                    <a:pt x="253" y="62"/>
                  </a:cubicBezTo>
                  <a:cubicBezTo>
                    <a:pt x="253" y="60"/>
                    <a:pt x="253" y="61"/>
                    <a:pt x="256" y="59"/>
                  </a:cubicBezTo>
                  <a:cubicBezTo>
                    <a:pt x="259" y="57"/>
                    <a:pt x="262" y="56"/>
                    <a:pt x="264" y="53"/>
                  </a:cubicBezTo>
                  <a:cubicBezTo>
                    <a:pt x="264" y="51"/>
                    <a:pt x="266" y="50"/>
                    <a:pt x="267" y="50"/>
                  </a:cubicBezTo>
                  <a:cubicBezTo>
                    <a:pt x="268" y="50"/>
                    <a:pt x="269" y="50"/>
                    <a:pt x="269" y="51"/>
                  </a:cubicBezTo>
                  <a:cubicBezTo>
                    <a:pt x="269" y="53"/>
                    <a:pt x="270" y="55"/>
                    <a:pt x="270" y="55"/>
                  </a:cubicBezTo>
                  <a:cubicBezTo>
                    <a:pt x="270" y="55"/>
                    <a:pt x="269" y="50"/>
                    <a:pt x="272" y="49"/>
                  </a:cubicBezTo>
                  <a:cubicBezTo>
                    <a:pt x="273" y="49"/>
                    <a:pt x="274" y="48"/>
                    <a:pt x="274" y="48"/>
                  </a:cubicBezTo>
                  <a:cubicBezTo>
                    <a:pt x="275" y="48"/>
                    <a:pt x="276" y="49"/>
                    <a:pt x="278" y="50"/>
                  </a:cubicBezTo>
                  <a:cubicBezTo>
                    <a:pt x="280" y="51"/>
                    <a:pt x="281" y="54"/>
                    <a:pt x="281" y="56"/>
                  </a:cubicBezTo>
                  <a:cubicBezTo>
                    <a:pt x="280" y="56"/>
                    <a:pt x="279" y="56"/>
                    <a:pt x="279" y="56"/>
                  </a:cubicBezTo>
                  <a:cubicBezTo>
                    <a:pt x="279" y="56"/>
                    <a:pt x="280" y="56"/>
                    <a:pt x="281" y="56"/>
                  </a:cubicBezTo>
                  <a:cubicBezTo>
                    <a:pt x="281" y="56"/>
                    <a:pt x="281" y="56"/>
                    <a:pt x="281" y="56"/>
                  </a:cubicBezTo>
                  <a:cubicBezTo>
                    <a:pt x="281" y="58"/>
                    <a:pt x="280" y="64"/>
                    <a:pt x="282" y="66"/>
                  </a:cubicBezTo>
                  <a:cubicBezTo>
                    <a:pt x="284" y="67"/>
                    <a:pt x="283" y="69"/>
                    <a:pt x="284" y="72"/>
                  </a:cubicBezTo>
                  <a:cubicBezTo>
                    <a:pt x="286" y="75"/>
                    <a:pt x="288" y="76"/>
                    <a:pt x="291" y="76"/>
                  </a:cubicBezTo>
                  <a:cubicBezTo>
                    <a:pt x="295" y="76"/>
                    <a:pt x="295" y="78"/>
                    <a:pt x="296" y="81"/>
                  </a:cubicBezTo>
                  <a:cubicBezTo>
                    <a:pt x="297" y="85"/>
                    <a:pt x="302" y="88"/>
                    <a:pt x="306" y="89"/>
                  </a:cubicBezTo>
                  <a:cubicBezTo>
                    <a:pt x="309" y="89"/>
                    <a:pt x="317" y="93"/>
                    <a:pt x="318" y="94"/>
                  </a:cubicBezTo>
                  <a:cubicBezTo>
                    <a:pt x="320" y="96"/>
                    <a:pt x="320" y="98"/>
                    <a:pt x="317" y="100"/>
                  </a:cubicBezTo>
                  <a:cubicBezTo>
                    <a:pt x="315" y="101"/>
                    <a:pt x="317" y="104"/>
                    <a:pt x="316" y="107"/>
                  </a:cubicBezTo>
                  <a:cubicBezTo>
                    <a:pt x="316" y="108"/>
                    <a:pt x="316" y="109"/>
                    <a:pt x="315" y="109"/>
                  </a:cubicBezTo>
                  <a:cubicBezTo>
                    <a:pt x="315" y="109"/>
                    <a:pt x="314" y="108"/>
                    <a:pt x="313" y="106"/>
                  </a:cubicBezTo>
                  <a:cubicBezTo>
                    <a:pt x="312" y="104"/>
                    <a:pt x="311" y="103"/>
                    <a:pt x="310" y="103"/>
                  </a:cubicBezTo>
                  <a:cubicBezTo>
                    <a:pt x="309" y="103"/>
                    <a:pt x="308" y="103"/>
                    <a:pt x="307" y="104"/>
                  </a:cubicBezTo>
                  <a:cubicBezTo>
                    <a:pt x="305" y="106"/>
                    <a:pt x="305" y="108"/>
                    <a:pt x="308" y="109"/>
                  </a:cubicBezTo>
                  <a:cubicBezTo>
                    <a:pt x="312" y="111"/>
                    <a:pt x="315" y="112"/>
                    <a:pt x="315" y="112"/>
                  </a:cubicBezTo>
                  <a:cubicBezTo>
                    <a:pt x="315" y="112"/>
                    <a:pt x="314" y="113"/>
                    <a:pt x="312" y="115"/>
                  </a:cubicBezTo>
                  <a:cubicBezTo>
                    <a:pt x="310" y="117"/>
                    <a:pt x="309" y="117"/>
                    <a:pt x="311" y="120"/>
                  </a:cubicBezTo>
                  <a:cubicBezTo>
                    <a:pt x="313" y="122"/>
                    <a:pt x="315" y="122"/>
                    <a:pt x="316" y="123"/>
                  </a:cubicBezTo>
                  <a:cubicBezTo>
                    <a:pt x="317" y="125"/>
                    <a:pt x="319" y="126"/>
                    <a:pt x="317" y="129"/>
                  </a:cubicBezTo>
                  <a:cubicBezTo>
                    <a:pt x="315" y="133"/>
                    <a:pt x="315" y="135"/>
                    <a:pt x="313" y="135"/>
                  </a:cubicBezTo>
                  <a:cubicBezTo>
                    <a:pt x="313" y="135"/>
                    <a:pt x="312" y="135"/>
                    <a:pt x="312" y="135"/>
                  </a:cubicBezTo>
                  <a:cubicBezTo>
                    <a:pt x="308" y="134"/>
                    <a:pt x="308" y="131"/>
                    <a:pt x="306" y="131"/>
                  </a:cubicBezTo>
                  <a:cubicBezTo>
                    <a:pt x="306" y="131"/>
                    <a:pt x="306" y="131"/>
                    <a:pt x="305" y="131"/>
                  </a:cubicBezTo>
                  <a:cubicBezTo>
                    <a:pt x="304" y="132"/>
                    <a:pt x="302" y="133"/>
                    <a:pt x="301" y="133"/>
                  </a:cubicBezTo>
                  <a:cubicBezTo>
                    <a:pt x="300" y="133"/>
                    <a:pt x="300" y="133"/>
                    <a:pt x="299" y="132"/>
                  </a:cubicBezTo>
                  <a:cubicBezTo>
                    <a:pt x="298" y="131"/>
                    <a:pt x="297" y="130"/>
                    <a:pt x="296" y="130"/>
                  </a:cubicBezTo>
                  <a:cubicBezTo>
                    <a:pt x="295" y="130"/>
                    <a:pt x="294" y="131"/>
                    <a:pt x="294" y="133"/>
                  </a:cubicBezTo>
                  <a:cubicBezTo>
                    <a:pt x="294" y="137"/>
                    <a:pt x="295" y="141"/>
                    <a:pt x="297" y="143"/>
                  </a:cubicBezTo>
                  <a:cubicBezTo>
                    <a:pt x="300" y="144"/>
                    <a:pt x="302" y="146"/>
                    <a:pt x="296" y="146"/>
                  </a:cubicBezTo>
                  <a:cubicBezTo>
                    <a:pt x="291" y="146"/>
                    <a:pt x="289" y="146"/>
                    <a:pt x="288" y="145"/>
                  </a:cubicBezTo>
                  <a:cubicBezTo>
                    <a:pt x="287" y="145"/>
                    <a:pt x="287" y="145"/>
                    <a:pt x="287" y="145"/>
                  </a:cubicBezTo>
                  <a:cubicBezTo>
                    <a:pt x="285" y="145"/>
                    <a:pt x="284" y="146"/>
                    <a:pt x="285" y="148"/>
                  </a:cubicBezTo>
                  <a:cubicBezTo>
                    <a:pt x="288" y="149"/>
                    <a:pt x="289" y="149"/>
                    <a:pt x="291" y="150"/>
                  </a:cubicBezTo>
                  <a:cubicBezTo>
                    <a:pt x="293" y="151"/>
                    <a:pt x="295" y="152"/>
                    <a:pt x="297" y="154"/>
                  </a:cubicBezTo>
                  <a:cubicBezTo>
                    <a:pt x="299" y="156"/>
                    <a:pt x="303" y="159"/>
                    <a:pt x="297" y="159"/>
                  </a:cubicBezTo>
                  <a:cubicBezTo>
                    <a:pt x="292" y="160"/>
                    <a:pt x="293" y="162"/>
                    <a:pt x="294" y="163"/>
                  </a:cubicBezTo>
                  <a:cubicBezTo>
                    <a:pt x="295" y="165"/>
                    <a:pt x="297" y="168"/>
                    <a:pt x="293" y="168"/>
                  </a:cubicBezTo>
                  <a:cubicBezTo>
                    <a:pt x="290" y="168"/>
                    <a:pt x="286" y="170"/>
                    <a:pt x="285" y="173"/>
                  </a:cubicBezTo>
                  <a:cubicBezTo>
                    <a:pt x="284" y="176"/>
                    <a:pt x="287" y="179"/>
                    <a:pt x="284" y="181"/>
                  </a:cubicBezTo>
                  <a:cubicBezTo>
                    <a:pt x="282" y="183"/>
                    <a:pt x="280" y="182"/>
                    <a:pt x="282" y="184"/>
                  </a:cubicBezTo>
                  <a:cubicBezTo>
                    <a:pt x="285" y="186"/>
                    <a:pt x="284" y="189"/>
                    <a:pt x="283" y="191"/>
                  </a:cubicBezTo>
                  <a:cubicBezTo>
                    <a:pt x="281" y="193"/>
                    <a:pt x="280" y="199"/>
                    <a:pt x="278" y="199"/>
                  </a:cubicBezTo>
                  <a:cubicBezTo>
                    <a:pt x="275" y="199"/>
                    <a:pt x="276" y="202"/>
                    <a:pt x="277" y="204"/>
                  </a:cubicBezTo>
                  <a:cubicBezTo>
                    <a:pt x="277" y="207"/>
                    <a:pt x="278" y="209"/>
                    <a:pt x="281" y="209"/>
                  </a:cubicBezTo>
                  <a:cubicBezTo>
                    <a:pt x="284" y="209"/>
                    <a:pt x="289" y="209"/>
                    <a:pt x="288" y="206"/>
                  </a:cubicBezTo>
                  <a:cubicBezTo>
                    <a:pt x="286" y="203"/>
                    <a:pt x="287" y="202"/>
                    <a:pt x="290" y="200"/>
                  </a:cubicBezTo>
                  <a:cubicBezTo>
                    <a:pt x="292" y="199"/>
                    <a:pt x="293" y="198"/>
                    <a:pt x="295" y="198"/>
                  </a:cubicBezTo>
                  <a:cubicBezTo>
                    <a:pt x="296" y="198"/>
                    <a:pt x="296" y="198"/>
                    <a:pt x="296" y="198"/>
                  </a:cubicBezTo>
                  <a:cubicBezTo>
                    <a:pt x="299" y="198"/>
                    <a:pt x="299" y="201"/>
                    <a:pt x="301" y="204"/>
                  </a:cubicBezTo>
                  <a:cubicBezTo>
                    <a:pt x="303" y="206"/>
                    <a:pt x="302" y="209"/>
                    <a:pt x="301" y="211"/>
                  </a:cubicBezTo>
                  <a:cubicBezTo>
                    <a:pt x="301" y="211"/>
                    <a:pt x="301" y="211"/>
                    <a:pt x="301" y="211"/>
                  </a:cubicBezTo>
                  <a:cubicBezTo>
                    <a:pt x="301" y="211"/>
                    <a:pt x="301" y="210"/>
                    <a:pt x="300" y="210"/>
                  </a:cubicBezTo>
                  <a:cubicBezTo>
                    <a:pt x="300" y="210"/>
                    <a:pt x="299" y="211"/>
                    <a:pt x="299" y="212"/>
                  </a:cubicBezTo>
                  <a:cubicBezTo>
                    <a:pt x="297" y="215"/>
                    <a:pt x="299" y="216"/>
                    <a:pt x="299" y="219"/>
                  </a:cubicBezTo>
                  <a:cubicBezTo>
                    <a:pt x="300" y="223"/>
                    <a:pt x="301" y="227"/>
                    <a:pt x="301" y="227"/>
                  </a:cubicBezTo>
                  <a:cubicBezTo>
                    <a:pt x="301" y="228"/>
                    <a:pt x="301" y="228"/>
                    <a:pt x="301" y="228"/>
                  </a:cubicBezTo>
                  <a:cubicBezTo>
                    <a:pt x="300" y="229"/>
                    <a:pt x="299" y="231"/>
                    <a:pt x="298" y="232"/>
                  </a:cubicBezTo>
                  <a:cubicBezTo>
                    <a:pt x="295" y="235"/>
                    <a:pt x="297" y="238"/>
                    <a:pt x="295" y="242"/>
                  </a:cubicBezTo>
                  <a:cubicBezTo>
                    <a:pt x="293" y="245"/>
                    <a:pt x="288" y="247"/>
                    <a:pt x="284" y="251"/>
                  </a:cubicBezTo>
                  <a:cubicBezTo>
                    <a:pt x="281" y="254"/>
                    <a:pt x="276" y="255"/>
                    <a:pt x="272" y="255"/>
                  </a:cubicBezTo>
                  <a:cubicBezTo>
                    <a:pt x="270" y="255"/>
                    <a:pt x="268" y="255"/>
                    <a:pt x="267" y="254"/>
                  </a:cubicBezTo>
                  <a:cubicBezTo>
                    <a:pt x="265" y="253"/>
                    <a:pt x="264" y="252"/>
                    <a:pt x="263" y="252"/>
                  </a:cubicBezTo>
                  <a:cubicBezTo>
                    <a:pt x="262" y="252"/>
                    <a:pt x="261" y="253"/>
                    <a:pt x="259" y="256"/>
                  </a:cubicBezTo>
                  <a:cubicBezTo>
                    <a:pt x="254" y="262"/>
                    <a:pt x="259" y="265"/>
                    <a:pt x="259" y="270"/>
                  </a:cubicBezTo>
                  <a:cubicBezTo>
                    <a:pt x="259" y="275"/>
                    <a:pt x="257" y="276"/>
                    <a:pt x="254" y="280"/>
                  </a:cubicBezTo>
                  <a:cubicBezTo>
                    <a:pt x="252" y="283"/>
                    <a:pt x="249" y="281"/>
                    <a:pt x="245" y="285"/>
                  </a:cubicBezTo>
                  <a:cubicBezTo>
                    <a:pt x="242" y="288"/>
                    <a:pt x="249" y="290"/>
                    <a:pt x="249" y="290"/>
                  </a:cubicBezTo>
                  <a:cubicBezTo>
                    <a:pt x="249" y="290"/>
                    <a:pt x="243" y="292"/>
                    <a:pt x="239" y="292"/>
                  </a:cubicBezTo>
                  <a:cubicBezTo>
                    <a:pt x="238" y="292"/>
                    <a:pt x="237" y="292"/>
                    <a:pt x="236" y="291"/>
                  </a:cubicBezTo>
                  <a:cubicBezTo>
                    <a:pt x="234" y="289"/>
                    <a:pt x="227" y="289"/>
                    <a:pt x="227" y="289"/>
                  </a:cubicBezTo>
                  <a:cubicBezTo>
                    <a:pt x="227" y="289"/>
                    <a:pt x="228" y="296"/>
                    <a:pt x="228" y="299"/>
                  </a:cubicBezTo>
                  <a:cubicBezTo>
                    <a:pt x="228" y="303"/>
                    <a:pt x="232" y="302"/>
                    <a:pt x="232" y="305"/>
                  </a:cubicBezTo>
                  <a:cubicBezTo>
                    <a:pt x="232" y="308"/>
                    <a:pt x="229" y="309"/>
                    <a:pt x="229" y="313"/>
                  </a:cubicBezTo>
                  <a:cubicBezTo>
                    <a:pt x="229" y="316"/>
                    <a:pt x="227" y="318"/>
                    <a:pt x="222" y="320"/>
                  </a:cubicBezTo>
                  <a:cubicBezTo>
                    <a:pt x="222" y="320"/>
                    <a:pt x="221" y="320"/>
                    <a:pt x="220" y="320"/>
                  </a:cubicBezTo>
                  <a:cubicBezTo>
                    <a:pt x="217" y="320"/>
                    <a:pt x="213" y="318"/>
                    <a:pt x="211" y="315"/>
                  </a:cubicBezTo>
                  <a:cubicBezTo>
                    <a:pt x="209" y="313"/>
                    <a:pt x="206" y="311"/>
                    <a:pt x="204" y="309"/>
                  </a:cubicBezTo>
                  <a:cubicBezTo>
                    <a:pt x="202" y="309"/>
                    <a:pt x="200" y="308"/>
                    <a:pt x="198" y="308"/>
                  </a:cubicBezTo>
                  <a:cubicBezTo>
                    <a:pt x="195" y="308"/>
                    <a:pt x="192" y="309"/>
                    <a:pt x="190" y="309"/>
                  </a:cubicBezTo>
                  <a:cubicBezTo>
                    <a:pt x="186" y="310"/>
                    <a:pt x="181" y="318"/>
                    <a:pt x="181" y="318"/>
                  </a:cubicBezTo>
                  <a:cubicBezTo>
                    <a:pt x="181" y="318"/>
                    <a:pt x="183" y="314"/>
                    <a:pt x="181" y="314"/>
                  </a:cubicBezTo>
                  <a:cubicBezTo>
                    <a:pt x="181" y="314"/>
                    <a:pt x="181" y="314"/>
                    <a:pt x="181" y="314"/>
                  </a:cubicBezTo>
                  <a:cubicBezTo>
                    <a:pt x="180" y="314"/>
                    <a:pt x="180" y="314"/>
                    <a:pt x="180" y="314"/>
                  </a:cubicBezTo>
                  <a:cubicBezTo>
                    <a:pt x="178" y="314"/>
                    <a:pt x="176" y="313"/>
                    <a:pt x="173" y="313"/>
                  </a:cubicBezTo>
                  <a:cubicBezTo>
                    <a:pt x="172" y="313"/>
                    <a:pt x="171" y="313"/>
                    <a:pt x="169" y="313"/>
                  </a:cubicBezTo>
                  <a:cubicBezTo>
                    <a:pt x="164" y="315"/>
                    <a:pt x="163" y="318"/>
                    <a:pt x="161" y="322"/>
                  </a:cubicBezTo>
                  <a:cubicBezTo>
                    <a:pt x="159" y="327"/>
                    <a:pt x="162" y="329"/>
                    <a:pt x="165" y="331"/>
                  </a:cubicBezTo>
                  <a:cubicBezTo>
                    <a:pt x="169" y="334"/>
                    <a:pt x="167" y="339"/>
                    <a:pt x="165" y="342"/>
                  </a:cubicBezTo>
                  <a:cubicBezTo>
                    <a:pt x="164" y="345"/>
                    <a:pt x="164" y="352"/>
                    <a:pt x="165" y="359"/>
                  </a:cubicBezTo>
                  <a:cubicBezTo>
                    <a:pt x="167" y="365"/>
                    <a:pt x="171" y="371"/>
                    <a:pt x="173" y="375"/>
                  </a:cubicBezTo>
                  <a:cubicBezTo>
                    <a:pt x="175" y="378"/>
                    <a:pt x="177" y="381"/>
                    <a:pt x="178" y="386"/>
                  </a:cubicBezTo>
                  <a:cubicBezTo>
                    <a:pt x="179" y="391"/>
                    <a:pt x="180" y="392"/>
                    <a:pt x="179" y="397"/>
                  </a:cubicBezTo>
                  <a:cubicBezTo>
                    <a:pt x="177" y="402"/>
                    <a:pt x="175" y="400"/>
                    <a:pt x="175" y="404"/>
                  </a:cubicBezTo>
                  <a:cubicBezTo>
                    <a:pt x="175" y="408"/>
                    <a:pt x="176" y="410"/>
                    <a:pt x="175" y="414"/>
                  </a:cubicBezTo>
                  <a:cubicBezTo>
                    <a:pt x="174" y="418"/>
                    <a:pt x="172" y="414"/>
                    <a:pt x="171" y="419"/>
                  </a:cubicBezTo>
                  <a:cubicBezTo>
                    <a:pt x="171" y="422"/>
                    <a:pt x="171" y="422"/>
                    <a:pt x="172" y="422"/>
                  </a:cubicBezTo>
                  <a:cubicBezTo>
                    <a:pt x="173" y="422"/>
                    <a:pt x="173" y="422"/>
                    <a:pt x="173" y="422"/>
                  </a:cubicBezTo>
                  <a:cubicBezTo>
                    <a:pt x="174" y="422"/>
                    <a:pt x="175" y="422"/>
                    <a:pt x="175" y="423"/>
                  </a:cubicBezTo>
                  <a:cubicBezTo>
                    <a:pt x="176" y="424"/>
                    <a:pt x="176" y="425"/>
                    <a:pt x="176" y="426"/>
                  </a:cubicBezTo>
                  <a:cubicBezTo>
                    <a:pt x="176" y="426"/>
                    <a:pt x="176" y="426"/>
                    <a:pt x="176" y="426"/>
                  </a:cubicBezTo>
                  <a:cubicBezTo>
                    <a:pt x="172" y="429"/>
                    <a:pt x="172" y="429"/>
                    <a:pt x="172" y="429"/>
                  </a:cubicBezTo>
                  <a:cubicBezTo>
                    <a:pt x="178" y="437"/>
                    <a:pt x="178" y="437"/>
                    <a:pt x="178" y="437"/>
                  </a:cubicBezTo>
                  <a:cubicBezTo>
                    <a:pt x="178" y="437"/>
                    <a:pt x="174" y="435"/>
                    <a:pt x="171" y="435"/>
                  </a:cubicBezTo>
                  <a:cubicBezTo>
                    <a:pt x="170" y="435"/>
                    <a:pt x="169" y="435"/>
                    <a:pt x="169" y="436"/>
                  </a:cubicBezTo>
                  <a:cubicBezTo>
                    <a:pt x="167" y="439"/>
                    <a:pt x="167" y="442"/>
                    <a:pt x="165" y="442"/>
                  </a:cubicBezTo>
                  <a:cubicBezTo>
                    <a:pt x="164" y="442"/>
                    <a:pt x="163" y="442"/>
                    <a:pt x="162" y="441"/>
                  </a:cubicBezTo>
                  <a:cubicBezTo>
                    <a:pt x="160" y="440"/>
                    <a:pt x="159" y="439"/>
                    <a:pt x="158" y="439"/>
                  </a:cubicBezTo>
                  <a:cubicBezTo>
                    <a:pt x="156" y="439"/>
                    <a:pt x="155" y="441"/>
                    <a:pt x="154" y="444"/>
                  </a:cubicBezTo>
                  <a:cubicBezTo>
                    <a:pt x="153" y="449"/>
                    <a:pt x="154" y="451"/>
                    <a:pt x="151" y="452"/>
                  </a:cubicBezTo>
                  <a:cubicBezTo>
                    <a:pt x="149" y="453"/>
                    <a:pt x="144" y="460"/>
                    <a:pt x="141" y="460"/>
                  </a:cubicBezTo>
                  <a:cubicBezTo>
                    <a:pt x="140" y="460"/>
                    <a:pt x="139" y="459"/>
                    <a:pt x="140" y="455"/>
                  </a:cubicBezTo>
                  <a:cubicBezTo>
                    <a:pt x="140" y="445"/>
                    <a:pt x="140" y="446"/>
                    <a:pt x="144" y="446"/>
                  </a:cubicBezTo>
                  <a:cubicBezTo>
                    <a:pt x="148" y="445"/>
                    <a:pt x="151" y="439"/>
                    <a:pt x="146" y="439"/>
                  </a:cubicBezTo>
                  <a:cubicBezTo>
                    <a:pt x="140" y="439"/>
                    <a:pt x="139" y="438"/>
                    <a:pt x="138" y="435"/>
                  </a:cubicBezTo>
                  <a:cubicBezTo>
                    <a:pt x="138" y="435"/>
                    <a:pt x="134" y="437"/>
                    <a:pt x="129" y="437"/>
                  </a:cubicBezTo>
                  <a:cubicBezTo>
                    <a:pt x="126" y="437"/>
                    <a:pt x="122" y="435"/>
                    <a:pt x="121" y="430"/>
                  </a:cubicBezTo>
                  <a:cubicBezTo>
                    <a:pt x="120" y="418"/>
                    <a:pt x="120" y="415"/>
                    <a:pt x="116" y="415"/>
                  </a:cubicBezTo>
                  <a:cubicBezTo>
                    <a:pt x="115" y="415"/>
                    <a:pt x="115" y="415"/>
                    <a:pt x="114" y="415"/>
                  </a:cubicBezTo>
                  <a:cubicBezTo>
                    <a:pt x="109" y="416"/>
                    <a:pt x="107" y="421"/>
                    <a:pt x="109" y="426"/>
                  </a:cubicBezTo>
                  <a:cubicBezTo>
                    <a:pt x="110" y="431"/>
                    <a:pt x="108" y="436"/>
                    <a:pt x="105" y="436"/>
                  </a:cubicBezTo>
                  <a:cubicBezTo>
                    <a:pt x="104" y="436"/>
                    <a:pt x="103" y="436"/>
                    <a:pt x="103" y="435"/>
                  </a:cubicBezTo>
                  <a:cubicBezTo>
                    <a:pt x="98" y="433"/>
                    <a:pt x="93" y="421"/>
                    <a:pt x="89" y="421"/>
                  </a:cubicBezTo>
                  <a:cubicBezTo>
                    <a:pt x="89" y="421"/>
                    <a:pt x="89" y="421"/>
                    <a:pt x="89" y="421"/>
                  </a:cubicBezTo>
                  <a:cubicBezTo>
                    <a:pt x="86" y="422"/>
                    <a:pt x="85" y="423"/>
                    <a:pt x="85" y="423"/>
                  </a:cubicBezTo>
                  <a:cubicBezTo>
                    <a:pt x="85" y="422"/>
                    <a:pt x="84" y="420"/>
                    <a:pt x="84" y="419"/>
                  </a:cubicBezTo>
                  <a:cubicBezTo>
                    <a:pt x="83" y="416"/>
                    <a:pt x="82" y="413"/>
                    <a:pt x="79" y="411"/>
                  </a:cubicBezTo>
                  <a:cubicBezTo>
                    <a:pt x="76" y="408"/>
                    <a:pt x="76" y="406"/>
                    <a:pt x="76" y="403"/>
                  </a:cubicBezTo>
                  <a:cubicBezTo>
                    <a:pt x="77" y="400"/>
                    <a:pt x="79" y="399"/>
                    <a:pt x="83" y="398"/>
                  </a:cubicBezTo>
                  <a:cubicBezTo>
                    <a:pt x="88" y="396"/>
                    <a:pt x="86" y="394"/>
                    <a:pt x="90" y="390"/>
                  </a:cubicBezTo>
                  <a:cubicBezTo>
                    <a:pt x="94" y="385"/>
                    <a:pt x="93" y="386"/>
                    <a:pt x="90" y="385"/>
                  </a:cubicBezTo>
                  <a:cubicBezTo>
                    <a:pt x="87" y="385"/>
                    <a:pt x="86" y="383"/>
                    <a:pt x="83" y="382"/>
                  </a:cubicBezTo>
                  <a:cubicBezTo>
                    <a:pt x="81" y="382"/>
                    <a:pt x="81" y="377"/>
                    <a:pt x="80" y="375"/>
                  </a:cubicBezTo>
                  <a:cubicBezTo>
                    <a:pt x="80" y="372"/>
                    <a:pt x="81" y="368"/>
                    <a:pt x="79" y="366"/>
                  </a:cubicBezTo>
                  <a:cubicBezTo>
                    <a:pt x="78" y="364"/>
                    <a:pt x="76" y="365"/>
                    <a:pt x="75" y="362"/>
                  </a:cubicBezTo>
                  <a:cubicBezTo>
                    <a:pt x="74" y="359"/>
                    <a:pt x="75" y="353"/>
                    <a:pt x="75" y="349"/>
                  </a:cubicBezTo>
                  <a:cubicBezTo>
                    <a:pt x="76" y="345"/>
                    <a:pt x="72" y="343"/>
                    <a:pt x="70" y="340"/>
                  </a:cubicBezTo>
                  <a:cubicBezTo>
                    <a:pt x="68" y="336"/>
                    <a:pt x="66" y="335"/>
                    <a:pt x="63" y="332"/>
                  </a:cubicBezTo>
                  <a:cubicBezTo>
                    <a:pt x="62" y="331"/>
                    <a:pt x="60" y="331"/>
                    <a:pt x="58" y="331"/>
                  </a:cubicBezTo>
                  <a:cubicBezTo>
                    <a:pt x="56" y="331"/>
                    <a:pt x="55" y="331"/>
                    <a:pt x="53" y="331"/>
                  </a:cubicBezTo>
                  <a:cubicBezTo>
                    <a:pt x="51" y="332"/>
                    <a:pt x="46" y="334"/>
                    <a:pt x="41" y="335"/>
                  </a:cubicBezTo>
                  <a:cubicBezTo>
                    <a:pt x="37" y="337"/>
                    <a:pt x="35" y="337"/>
                    <a:pt x="33" y="340"/>
                  </a:cubicBezTo>
                  <a:cubicBezTo>
                    <a:pt x="30" y="342"/>
                    <a:pt x="27" y="341"/>
                    <a:pt x="24" y="344"/>
                  </a:cubicBezTo>
                  <a:cubicBezTo>
                    <a:pt x="24" y="344"/>
                    <a:pt x="21" y="344"/>
                    <a:pt x="18" y="344"/>
                  </a:cubicBezTo>
                  <a:cubicBezTo>
                    <a:pt x="17" y="344"/>
                    <a:pt x="16" y="344"/>
                    <a:pt x="15" y="344"/>
                  </a:cubicBezTo>
                  <a:cubicBezTo>
                    <a:pt x="12" y="343"/>
                    <a:pt x="11" y="339"/>
                    <a:pt x="10" y="335"/>
                  </a:cubicBezTo>
                  <a:cubicBezTo>
                    <a:pt x="9" y="331"/>
                    <a:pt x="6" y="331"/>
                    <a:pt x="3" y="329"/>
                  </a:cubicBezTo>
                  <a:cubicBezTo>
                    <a:pt x="0" y="328"/>
                    <a:pt x="3" y="323"/>
                    <a:pt x="5" y="321"/>
                  </a:cubicBezTo>
                  <a:cubicBezTo>
                    <a:pt x="7" y="319"/>
                    <a:pt x="9" y="321"/>
                    <a:pt x="9" y="319"/>
                  </a:cubicBezTo>
                  <a:cubicBezTo>
                    <a:pt x="10" y="318"/>
                    <a:pt x="10" y="314"/>
                    <a:pt x="11" y="313"/>
                  </a:cubicBezTo>
                  <a:cubicBezTo>
                    <a:pt x="11" y="312"/>
                    <a:pt x="12" y="312"/>
                    <a:pt x="12" y="312"/>
                  </a:cubicBezTo>
                  <a:cubicBezTo>
                    <a:pt x="14" y="312"/>
                    <a:pt x="16" y="314"/>
                    <a:pt x="18" y="314"/>
                  </a:cubicBezTo>
                  <a:cubicBezTo>
                    <a:pt x="19" y="315"/>
                    <a:pt x="20" y="315"/>
                    <a:pt x="21" y="315"/>
                  </a:cubicBezTo>
                  <a:cubicBezTo>
                    <a:pt x="22" y="315"/>
                    <a:pt x="22" y="314"/>
                    <a:pt x="22" y="312"/>
                  </a:cubicBezTo>
                  <a:cubicBezTo>
                    <a:pt x="23" y="310"/>
                    <a:pt x="22" y="308"/>
                    <a:pt x="20" y="307"/>
                  </a:cubicBezTo>
                  <a:cubicBezTo>
                    <a:pt x="18" y="307"/>
                    <a:pt x="16" y="306"/>
                    <a:pt x="14" y="304"/>
                  </a:cubicBezTo>
                  <a:cubicBezTo>
                    <a:pt x="12" y="302"/>
                    <a:pt x="17" y="299"/>
                    <a:pt x="20" y="297"/>
                  </a:cubicBezTo>
                  <a:cubicBezTo>
                    <a:pt x="22" y="295"/>
                    <a:pt x="24" y="294"/>
                    <a:pt x="26" y="291"/>
                  </a:cubicBezTo>
                  <a:cubicBezTo>
                    <a:pt x="27" y="291"/>
                    <a:pt x="28" y="290"/>
                    <a:pt x="28" y="290"/>
                  </a:cubicBezTo>
                  <a:cubicBezTo>
                    <a:pt x="30" y="290"/>
                    <a:pt x="31" y="292"/>
                    <a:pt x="34" y="294"/>
                  </a:cubicBezTo>
                  <a:cubicBezTo>
                    <a:pt x="34" y="294"/>
                    <a:pt x="35" y="294"/>
                    <a:pt x="35" y="294"/>
                  </a:cubicBezTo>
                  <a:cubicBezTo>
                    <a:pt x="38" y="294"/>
                    <a:pt x="39" y="291"/>
                    <a:pt x="38" y="289"/>
                  </a:cubicBezTo>
                  <a:cubicBezTo>
                    <a:pt x="38" y="286"/>
                    <a:pt x="35" y="288"/>
                    <a:pt x="34" y="286"/>
                  </a:cubicBezTo>
                  <a:cubicBezTo>
                    <a:pt x="34" y="284"/>
                    <a:pt x="36" y="283"/>
                    <a:pt x="38" y="283"/>
                  </a:cubicBezTo>
                  <a:cubicBezTo>
                    <a:pt x="39" y="283"/>
                    <a:pt x="40" y="283"/>
                    <a:pt x="41" y="284"/>
                  </a:cubicBezTo>
                  <a:cubicBezTo>
                    <a:pt x="42" y="285"/>
                    <a:pt x="43" y="285"/>
                    <a:pt x="43" y="285"/>
                  </a:cubicBezTo>
                  <a:cubicBezTo>
                    <a:pt x="45" y="285"/>
                    <a:pt x="46" y="283"/>
                    <a:pt x="46" y="280"/>
                  </a:cubicBezTo>
                  <a:cubicBezTo>
                    <a:pt x="47" y="277"/>
                    <a:pt x="46" y="274"/>
                    <a:pt x="44" y="272"/>
                  </a:cubicBezTo>
                  <a:cubicBezTo>
                    <a:pt x="43" y="270"/>
                    <a:pt x="41" y="270"/>
                    <a:pt x="40" y="267"/>
                  </a:cubicBezTo>
                  <a:cubicBezTo>
                    <a:pt x="39" y="265"/>
                    <a:pt x="40" y="263"/>
                    <a:pt x="38" y="261"/>
                  </a:cubicBezTo>
                  <a:cubicBezTo>
                    <a:pt x="36" y="259"/>
                    <a:pt x="34" y="256"/>
                    <a:pt x="29" y="256"/>
                  </a:cubicBezTo>
                  <a:cubicBezTo>
                    <a:pt x="24" y="255"/>
                    <a:pt x="26" y="254"/>
                    <a:pt x="28" y="252"/>
                  </a:cubicBezTo>
                  <a:cubicBezTo>
                    <a:pt x="31" y="249"/>
                    <a:pt x="31" y="248"/>
                    <a:pt x="31" y="245"/>
                  </a:cubicBezTo>
                  <a:cubicBezTo>
                    <a:pt x="32" y="242"/>
                    <a:pt x="29" y="239"/>
                    <a:pt x="29" y="236"/>
                  </a:cubicBezTo>
                  <a:cubicBezTo>
                    <a:pt x="28" y="233"/>
                    <a:pt x="32" y="231"/>
                    <a:pt x="33" y="229"/>
                  </a:cubicBezTo>
                  <a:cubicBezTo>
                    <a:pt x="35" y="227"/>
                    <a:pt x="36" y="225"/>
                    <a:pt x="38" y="225"/>
                  </a:cubicBezTo>
                  <a:cubicBezTo>
                    <a:pt x="38" y="225"/>
                    <a:pt x="39" y="225"/>
                    <a:pt x="39" y="225"/>
                  </a:cubicBezTo>
                  <a:cubicBezTo>
                    <a:pt x="41" y="226"/>
                    <a:pt x="42" y="229"/>
                    <a:pt x="45" y="229"/>
                  </a:cubicBezTo>
                  <a:cubicBezTo>
                    <a:pt x="45" y="229"/>
                    <a:pt x="45" y="229"/>
                    <a:pt x="45" y="229"/>
                  </a:cubicBezTo>
                  <a:cubicBezTo>
                    <a:pt x="47" y="229"/>
                    <a:pt x="49" y="224"/>
                    <a:pt x="51" y="220"/>
                  </a:cubicBezTo>
                  <a:cubicBezTo>
                    <a:pt x="53" y="217"/>
                    <a:pt x="51" y="210"/>
                    <a:pt x="49" y="207"/>
                  </a:cubicBezTo>
                  <a:cubicBezTo>
                    <a:pt x="48" y="204"/>
                    <a:pt x="48" y="201"/>
                    <a:pt x="48" y="199"/>
                  </a:cubicBezTo>
                  <a:cubicBezTo>
                    <a:pt x="49" y="197"/>
                    <a:pt x="50" y="196"/>
                    <a:pt x="51" y="194"/>
                  </a:cubicBezTo>
                  <a:cubicBezTo>
                    <a:pt x="54" y="190"/>
                    <a:pt x="52" y="189"/>
                    <a:pt x="52" y="184"/>
                  </a:cubicBezTo>
                  <a:cubicBezTo>
                    <a:pt x="51" y="179"/>
                    <a:pt x="50" y="181"/>
                    <a:pt x="49" y="178"/>
                  </a:cubicBezTo>
                  <a:cubicBezTo>
                    <a:pt x="49" y="174"/>
                    <a:pt x="52" y="175"/>
                    <a:pt x="54" y="172"/>
                  </a:cubicBezTo>
                  <a:cubicBezTo>
                    <a:pt x="56" y="169"/>
                    <a:pt x="57" y="168"/>
                    <a:pt x="61" y="166"/>
                  </a:cubicBezTo>
                  <a:cubicBezTo>
                    <a:pt x="66" y="164"/>
                    <a:pt x="65" y="162"/>
                    <a:pt x="67" y="159"/>
                  </a:cubicBezTo>
                  <a:cubicBezTo>
                    <a:pt x="67" y="157"/>
                    <a:pt x="68" y="157"/>
                    <a:pt x="68" y="157"/>
                  </a:cubicBezTo>
                  <a:cubicBezTo>
                    <a:pt x="69" y="157"/>
                    <a:pt x="70" y="158"/>
                    <a:pt x="71" y="159"/>
                  </a:cubicBezTo>
                  <a:cubicBezTo>
                    <a:pt x="72" y="161"/>
                    <a:pt x="73" y="163"/>
                    <a:pt x="75" y="163"/>
                  </a:cubicBezTo>
                  <a:cubicBezTo>
                    <a:pt x="76" y="163"/>
                    <a:pt x="78" y="162"/>
                    <a:pt x="79" y="162"/>
                  </a:cubicBezTo>
                  <a:cubicBezTo>
                    <a:pt x="85" y="160"/>
                    <a:pt x="83" y="160"/>
                    <a:pt x="85" y="156"/>
                  </a:cubicBezTo>
                  <a:cubicBezTo>
                    <a:pt x="87" y="152"/>
                    <a:pt x="87" y="153"/>
                    <a:pt x="91" y="151"/>
                  </a:cubicBezTo>
                  <a:cubicBezTo>
                    <a:pt x="94" y="149"/>
                    <a:pt x="92" y="149"/>
                    <a:pt x="92" y="145"/>
                  </a:cubicBezTo>
                  <a:cubicBezTo>
                    <a:pt x="92" y="141"/>
                    <a:pt x="94" y="142"/>
                    <a:pt x="96" y="138"/>
                  </a:cubicBezTo>
                  <a:cubicBezTo>
                    <a:pt x="98" y="134"/>
                    <a:pt x="99" y="135"/>
                    <a:pt x="102" y="132"/>
                  </a:cubicBezTo>
                  <a:cubicBezTo>
                    <a:pt x="104" y="129"/>
                    <a:pt x="104" y="131"/>
                    <a:pt x="102" y="129"/>
                  </a:cubicBezTo>
                  <a:cubicBezTo>
                    <a:pt x="101" y="127"/>
                    <a:pt x="99" y="125"/>
                    <a:pt x="98" y="121"/>
                  </a:cubicBezTo>
                  <a:cubicBezTo>
                    <a:pt x="97" y="116"/>
                    <a:pt x="99" y="117"/>
                    <a:pt x="103" y="114"/>
                  </a:cubicBezTo>
                  <a:cubicBezTo>
                    <a:pt x="104" y="113"/>
                    <a:pt x="106" y="113"/>
                    <a:pt x="107" y="113"/>
                  </a:cubicBezTo>
                  <a:cubicBezTo>
                    <a:pt x="110" y="113"/>
                    <a:pt x="113" y="114"/>
                    <a:pt x="116" y="114"/>
                  </a:cubicBezTo>
                  <a:cubicBezTo>
                    <a:pt x="119" y="114"/>
                    <a:pt x="117" y="117"/>
                    <a:pt x="117" y="117"/>
                  </a:cubicBezTo>
                  <a:cubicBezTo>
                    <a:pt x="117" y="117"/>
                    <a:pt x="118" y="117"/>
                    <a:pt x="118" y="116"/>
                  </a:cubicBezTo>
                  <a:cubicBezTo>
                    <a:pt x="119" y="115"/>
                    <a:pt x="120" y="113"/>
                    <a:pt x="123" y="112"/>
                  </a:cubicBezTo>
                  <a:cubicBezTo>
                    <a:pt x="126" y="112"/>
                    <a:pt x="126" y="112"/>
                    <a:pt x="124" y="110"/>
                  </a:cubicBezTo>
                  <a:cubicBezTo>
                    <a:pt x="121" y="107"/>
                    <a:pt x="123" y="106"/>
                    <a:pt x="125" y="103"/>
                  </a:cubicBezTo>
                  <a:cubicBezTo>
                    <a:pt x="127" y="101"/>
                    <a:pt x="129" y="101"/>
                    <a:pt x="130" y="98"/>
                  </a:cubicBezTo>
                  <a:cubicBezTo>
                    <a:pt x="132" y="94"/>
                    <a:pt x="132" y="94"/>
                    <a:pt x="131" y="92"/>
                  </a:cubicBezTo>
                  <a:cubicBezTo>
                    <a:pt x="130" y="90"/>
                    <a:pt x="129" y="88"/>
                    <a:pt x="128" y="84"/>
                  </a:cubicBezTo>
                  <a:cubicBezTo>
                    <a:pt x="127" y="80"/>
                    <a:pt x="128" y="79"/>
                    <a:pt x="126" y="79"/>
                  </a:cubicBezTo>
                  <a:cubicBezTo>
                    <a:pt x="125" y="79"/>
                    <a:pt x="125" y="79"/>
                    <a:pt x="125" y="79"/>
                  </a:cubicBezTo>
                  <a:cubicBezTo>
                    <a:pt x="121" y="79"/>
                    <a:pt x="119" y="80"/>
                    <a:pt x="116" y="82"/>
                  </a:cubicBezTo>
                  <a:cubicBezTo>
                    <a:pt x="114" y="84"/>
                    <a:pt x="113" y="85"/>
                    <a:pt x="111" y="85"/>
                  </a:cubicBezTo>
                  <a:cubicBezTo>
                    <a:pt x="111" y="85"/>
                    <a:pt x="110" y="85"/>
                    <a:pt x="109" y="84"/>
                  </a:cubicBezTo>
                  <a:cubicBezTo>
                    <a:pt x="107" y="82"/>
                    <a:pt x="108" y="81"/>
                    <a:pt x="106" y="79"/>
                  </a:cubicBezTo>
                  <a:cubicBezTo>
                    <a:pt x="104" y="76"/>
                    <a:pt x="107" y="75"/>
                    <a:pt x="109" y="70"/>
                  </a:cubicBezTo>
                  <a:cubicBezTo>
                    <a:pt x="112" y="65"/>
                    <a:pt x="113" y="66"/>
                    <a:pt x="117" y="63"/>
                  </a:cubicBezTo>
                  <a:cubicBezTo>
                    <a:pt x="121" y="59"/>
                    <a:pt x="119" y="58"/>
                    <a:pt x="122" y="58"/>
                  </a:cubicBezTo>
                  <a:cubicBezTo>
                    <a:pt x="124" y="58"/>
                    <a:pt x="125" y="58"/>
                    <a:pt x="127" y="58"/>
                  </a:cubicBezTo>
                  <a:cubicBezTo>
                    <a:pt x="128" y="58"/>
                    <a:pt x="130" y="58"/>
                    <a:pt x="131" y="56"/>
                  </a:cubicBezTo>
                  <a:cubicBezTo>
                    <a:pt x="133" y="55"/>
                    <a:pt x="134" y="54"/>
                    <a:pt x="136" y="54"/>
                  </a:cubicBezTo>
                  <a:cubicBezTo>
                    <a:pt x="137" y="54"/>
                    <a:pt x="138" y="55"/>
                    <a:pt x="140" y="56"/>
                  </a:cubicBezTo>
                  <a:cubicBezTo>
                    <a:pt x="141" y="56"/>
                    <a:pt x="142" y="57"/>
                    <a:pt x="143" y="57"/>
                  </a:cubicBezTo>
                  <a:cubicBezTo>
                    <a:pt x="146" y="57"/>
                    <a:pt x="150" y="55"/>
                    <a:pt x="153" y="54"/>
                  </a:cubicBezTo>
                  <a:cubicBezTo>
                    <a:pt x="158" y="53"/>
                    <a:pt x="157" y="50"/>
                    <a:pt x="156" y="48"/>
                  </a:cubicBezTo>
                  <a:cubicBezTo>
                    <a:pt x="155" y="46"/>
                    <a:pt x="152" y="45"/>
                    <a:pt x="149" y="42"/>
                  </a:cubicBezTo>
                  <a:cubicBezTo>
                    <a:pt x="146" y="39"/>
                    <a:pt x="145" y="38"/>
                    <a:pt x="149" y="35"/>
                  </a:cubicBezTo>
                  <a:cubicBezTo>
                    <a:pt x="153" y="32"/>
                    <a:pt x="159" y="31"/>
                    <a:pt x="162" y="29"/>
                  </a:cubicBezTo>
                  <a:cubicBezTo>
                    <a:pt x="163" y="29"/>
                    <a:pt x="163" y="29"/>
                    <a:pt x="164" y="29"/>
                  </a:cubicBezTo>
                  <a:cubicBezTo>
                    <a:pt x="166" y="29"/>
                    <a:pt x="168" y="32"/>
                    <a:pt x="171" y="33"/>
                  </a:cubicBezTo>
                  <a:cubicBezTo>
                    <a:pt x="174" y="34"/>
                    <a:pt x="176" y="34"/>
                    <a:pt x="174" y="38"/>
                  </a:cubicBezTo>
                  <a:cubicBezTo>
                    <a:pt x="173" y="41"/>
                    <a:pt x="175" y="44"/>
                    <a:pt x="179" y="45"/>
                  </a:cubicBezTo>
                  <a:cubicBezTo>
                    <a:pt x="180" y="45"/>
                    <a:pt x="180" y="45"/>
                    <a:pt x="180" y="45"/>
                  </a:cubicBezTo>
                  <a:cubicBezTo>
                    <a:pt x="184" y="45"/>
                    <a:pt x="186" y="41"/>
                    <a:pt x="188" y="39"/>
                  </a:cubicBezTo>
                  <a:cubicBezTo>
                    <a:pt x="191" y="37"/>
                    <a:pt x="198" y="30"/>
                    <a:pt x="201" y="27"/>
                  </a:cubicBezTo>
                  <a:cubicBezTo>
                    <a:pt x="203" y="24"/>
                    <a:pt x="206" y="19"/>
                    <a:pt x="208" y="16"/>
                  </a:cubicBezTo>
                  <a:cubicBezTo>
                    <a:pt x="209" y="13"/>
                    <a:pt x="205" y="14"/>
                    <a:pt x="205" y="11"/>
                  </a:cubicBezTo>
                  <a:cubicBezTo>
                    <a:pt x="205" y="9"/>
                    <a:pt x="208" y="8"/>
                    <a:pt x="212" y="8"/>
                  </a:cubicBezTo>
                  <a:cubicBezTo>
                    <a:pt x="215" y="8"/>
                    <a:pt x="218" y="4"/>
                    <a:pt x="218" y="4"/>
                  </a:cubicBezTo>
                  <a:cubicBezTo>
                    <a:pt x="218" y="4"/>
                    <a:pt x="217" y="4"/>
                    <a:pt x="216" y="4"/>
                  </a:cubicBezTo>
                  <a:cubicBezTo>
                    <a:pt x="218" y="3"/>
                    <a:pt x="219" y="2"/>
                    <a:pt x="221" y="2"/>
                  </a:cubicBezTo>
                  <a:moveTo>
                    <a:pt x="221" y="0"/>
                  </a:moveTo>
                  <a:cubicBezTo>
                    <a:pt x="221" y="0"/>
                    <a:pt x="221" y="0"/>
                    <a:pt x="221" y="0"/>
                  </a:cubicBezTo>
                  <a:cubicBezTo>
                    <a:pt x="219" y="0"/>
                    <a:pt x="217" y="1"/>
                    <a:pt x="215" y="3"/>
                  </a:cubicBezTo>
                  <a:cubicBezTo>
                    <a:pt x="211" y="6"/>
                    <a:pt x="211" y="6"/>
                    <a:pt x="211" y="6"/>
                  </a:cubicBezTo>
                  <a:cubicBezTo>
                    <a:pt x="206" y="6"/>
                    <a:pt x="203" y="8"/>
                    <a:pt x="203" y="11"/>
                  </a:cubicBezTo>
                  <a:cubicBezTo>
                    <a:pt x="203" y="14"/>
                    <a:pt x="205" y="15"/>
                    <a:pt x="206" y="15"/>
                  </a:cubicBezTo>
                  <a:cubicBezTo>
                    <a:pt x="206" y="15"/>
                    <a:pt x="206" y="15"/>
                    <a:pt x="206" y="15"/>
                  </a:cubicBezTo>
                  <a:cubicBezTo>
                    <a:pt x="206" y="15"/>
                    <a:pt x="206" y="15"/>
                    <a:pt x="206" y="15"/>
                  </a:cubicBezTo>
                  <a:cubicBezTo>
                    <a:pt x="205" y="18"/>
                    <a:pt x="202" y="23"/>
                    <a:pt x="200" y="26"/>
                  </a:cubicBezTo>
                  <a:cubicBezTo>
                    <a:pt x="193" y="32"/>
                    <a:pt x="189" y="36"/>
                    <a:pt x="187" y="38"/>
                  </a:cubicBezTo>
                  <a:cubicBezTo>
                    <a:pt x="186" y="38"/>
                    <a:pt x="186" y="39"/>
                    <a:pt x="185" y="40"/>
                  </a:cubicBezTo>
                  <a:cubicBezTo>
                    <a:pt x="183" y="42"/>
                    <a:pt x="182" y="43"/>
                    <a:pt x="180" y="43"/>
                  </a:cubicBezTo>
                  <a:cubicBezTo>
                    <a:pt x="180" y="43"/>
                    <a:pt x="180" y="43"/>
                    <a:pt x="180" y="43"/>
                  </a:cubicBezTo>
                  <a:cubicBezTo>
                    <a:pt x="178" y="43"/>
                    <a:pt x="176" y="42"/>
                    <a:pt x="176" y="41"/>
                  </a:cubicBezTo>
                  <a:cubicBezTo>
                    <a:pt x="175" y="40"/>
                    <a:pt x="175" y="39"/>
                    <a:pt x="176" y="38"/>
                  </a:cubicBezTo>
                  <a:cubicBezTo>
                    <a:pt x="176" y="37"/>
                    <a:pt x="177" y="36"/>
                    <a:pt x="176" y="34"/>
                  </a:cubicBezTo>
                  <a:cubicBezTo>
                    <a:pt x="176" y="32"/>
                    <a:pt x="174" y="32"/>
                    <a:pt x="172" y="31"/>
                  </a:cubicBezTo>
                  <a:cubicBezTo>
                    <a:pt x="171" y="31"/>
                    <a:pt x="170" y="30"/>
                    <a:pt x="169" y="29"/>
                  </a:cubicBezTo>
                  <a:cubicBezTo>
                    <a:pt x="168" y="28"/>
                    <a:pt x="166" y="27"/>
                    <a:pt x="164" y="27"/>
                  </a:cubicBezTo>
                  <a:cubicBezTo>
                    <a:pt x="163" y="27"/>
                    <a:pt x="162" y="27"/>
                    <a:pt x="161" y="27"/>
                  </a:cubicBezTo>
                  <a:cubicBezTo>
                    <a:pt x="160" y="28"/>
                    <a:pt x="159" y="28"/>
                    <a:pt x="158" y="29"/>
                  </a:cubicBezTo>
                  <a:cubicBezTo>
                    <a:pt x="154" y="30"/>
                    <a:pt x="151" y="31"/>
                    <a:pt x="148" y="33"/>
                  </a:cubicBezTo>
                  <a:cubicBezTo>
                    <a:pt x="147" y="34"/>
                    <a:pt x="145" y="36"/>
                    <a:pt x="145" y="37"/>
                  </a:cubicBezTo>
                  <a:cubicBezTo>
                    <a:pt x="145" y="39"/>
                    <a:pt x="146" y="41"/>
                    <a:pt x="147" y="43"/>
                  </a:cubicBezTo>
                  <a:cubicBezTo>
                    <a:pt x="148" y="43"/>
                    <a:pt x="148" y="43"/>
                    <a:pt x="148" y="43"/>
                  </a:cubicBezTo>
                  <a:cubicBezTo>
                    <a:pt x="149" y="45"/>
                    <a:pt x="151" y="46"/>
                    <a:pt x="152" y="47"/>
                  </a:cubicBezTo>
                  <a:cubicBezTo>
                    <a:pt x="153" y="47"/>
                    <a:pt x="154" y="48"/>
                    <a:pt x="154" y="49"/>
                  </a:cubicBezTo>
                  <a:cubicBezTo>
                    <a:pt x="155" y="50"/>
                    <a:pt x="155" y="51"/>
                    <a:pt x="155" y="51"/>
                  </a:cubicBezTo>
                  <a:cubicBezTo>
                    <a:pt x="155" y="52"/>
                    <a:pt x="154" y="52"/>
                    <a:pt x="153" y="52"/>
                  </a:cubicBezTo>
                  <a:cubicBezTo>
                    <a:pt x="152" y="53"/>
                    <a:pt x="150" y="53"/>
                    <a:pt x="149" y="53"/>
                  </a:cubicBezTo>
                  <a:cubicBezTo>
                    <a:pt x="147" y="54"/>
                    <a:pt x="145" y="55"/>
                    <a:pt x="143" y="55"/>
                  </a:cubicBezTo>
                  <a:cubicBezTo>
                    <a:pt x="142" y="55"/>
                    <a:pt x="141" y="55"/>
                    <a:pt x="141" y="54"/>
                  </a:cubicBezTo>
                  <a:cubicBezTo>
                    <a:pt x="139" y="53"/>
                    <a:pt x="137" y="52"/>
                    <a:pt x="136" y="52"/>
                  </a:cubicBezTo>
                  <a:cubicBezTo>
                    <a:pt x="134" y="52"/>
                    <a:pt x="132" y="53"/>
                    <a:pt x="130" y="55"/>
                  </a:cubicBezTo>
                  <a:cubicBezTo>
                    <a:pt x="129" y="56"/>
                    <a:pt x="128" y="56"/>
                    <a:pt x="127" y="56"/>
                  </a:cubicBezTo>
                  <a:cubicBezTo>
                    <a:pt x="126" y="56"/>
                    <a:pt x="125" y="56"/>
                    <a:pt x="125" y="56"/>
                  </a:cubicBezTo>
                  <a:cubicBezTo>
                    <a:pt x="124" y="56"/>
                    <a:pt x="123" y="56"/>
                    <a:pt x="122" y="56"/>
                  </a:cubicBezTo>
                  <a:cubicBezTo>
                    <a:pt x="120" y="56"/>
                    <a:pt x="119" y="57"/>
                    <a:pt x="118" y="58"/>
                  </a:cubicBezTo>
                  <a:cubicBezTo>
                    <a:pt x="118" y="59"/>
                    <a:pt x="117" y="60"/>
                    <a:pt x="116" y="61"/>
                  </a:cubicBezTo>
                  <a:cubicBezTo>
                    <a:pt x="115" y="62"/>
                    <a:pt x="114" y="62"/>
                    <a:pt x="113" y="63"/>
                  </a:cubicBezTo>
                  <a:cubicBezTo>
                    <a:pt x="111" y="64"/>
                    <a:pt x="110" y="65"/>
                    <a:pt x="108" y="69"/>
                  </a:cubicBezTo>
                  <a:cubicBezTo>
                    <a:pt x="107" y="70"/>
                    <a:pt x="106" y="71"/>
                    <a:pt x="106" y="72"/>
                  </a:cubicBezTo>
                  <a:cubicBezTo>
                    <a:pt x="104" y="75"/>
                    <a:pt x="102" y="77"/>
                    <a:pt x="105" y="80"/>
                  </a:cubicBezTo>
                  <a:cubicBezTo>
                    <a:pt x="106" y="81"/>
                    <a:pt x="106" y="82"/>
                    <a:pt x="106" y="82"/>
                  </a:cubicBezTo>
                  <a:cubicBezTo>
                    <a:pt x="106" y="83"/>
                    <a:pt x="107" y="84"/>
                    <a:pt x="108" y="86"/>
                  </a:cubicBezTo>
                  <a:cubicBezTo>
                    <a:pt x="109" y="86"/>
                    <a:pt x="110" y="87"/>
                    <a:pt x="111" y="87"/>
                  </a:cubicBezTo>
                  <a:cubicBezTo>
                    <a:pt x="114" y="87"/>
                    <a:pt x="116" y="85"/>
                    <a:pt x="117" y="84"/>
                  </a:cubicBezTo>
                  <a:cubicBezTo>
                    <a:pt x="120" y="82"/>
                    <a:pt x="122" y="81"/>
                    <a:pt x="125" y="81"/>
                  </a:cubicBezTo>
                  <a:cubicBezTo>
                    <a:pt x="125" y="81"/>
                    <a:pt x="125" y="81"/>
                    <a:pt x="126" y="81"/>
                  </a:cubicBezTo>
                  <a:cubicBezTo>
                    <a:pt x="126" y="81"/>
                    <a:pt x="126" y="81"/>
                    <a:pt x="126" y="82"/>
                  </a:cubicBezTo>
                  <a:cubicBezTo>
                    <a:pt x="126" y="82"/>
                    <a:pt x="126" y="83"/>
                    <a:pt x="126" y="84"/>
                  </a:cubicBezTo>
                  <a:cubicBezTo>
                    <a:pt x="127" y="89"/>
                    <a:pt x="128" y="90"/>
                    <a:pt x="129" y="93"/>
                  </a:cubicBezTo>
                  <a:cubicBezTo>
                    <a:pt x="130" y="94"/>
                    <a:pt x="130" y="94"/>
                    <a:pt x="129" y="97"/>
                  </a:cubicBezTo>
                  <a:cubicBezTo>
                    <a:pt x="128" y="98"/>
                    <a:pt x="127" y="99"/>
                    <a:pt x="126" y="100"/>
                  </a:cubicBezTo>
                  <a:cubicBezTo>
                    <a:pt x="125" y="100"/>
                    <a:pt x="125" y="101"/>
                    <a:pt x="124" y="102"/>
                  </a:cubicBezTo>
                  <a:cubicBezTo>
                    <a:pt x="123" y="103"/>
                    <a:pt x="123" y="103"/>
                    <a:pt x="123" y="103"/>
                  </a:cubicBezTo>
                  <a:cubicBezTo>
                    <a:pt x="121" y="105"/>
                    <a:pt x="119" y="107"/>
                    <a:pt x="122" y="111"/>
                  </a:cubicBezTo>
                  <a:cubicBezTo>
                    <a:pt x="120" y="111"/>
                    <a:pt x="119" y="112"/>
                    <a:pt x="118" y="113"/>
                  </a:cubicBezTo>
                  <a:cubicBezTo>
                    <a:pt x="117" y="113"/>
                    <a:pt x="117" y="112"/>
                    <a:pt x="116" y="112"/>
                  </a:cubicBezTo>
                  <a:cubicBezTo>
                    <a:pt x="115" y="112"/>
                    <a:pt x="114" y="112"/>
                    <a:pt x="112" y="112"/>
                  </a:cubicBezTo>
                  <a:cubicBezTo>
                    <a:pt x="111" y="112"/>
                    <a:pt x="109" y="111"/>
                    <a:pt x="107" y="111"/>
                  </a:cubicBezTo>
                  <a:cubicBezTo>
                    <a:pt x="105" y="111"/>
                    <a:pt x="103" y="112"/>
                    <a:pt x="102" y="113"/>
                  </a:cubicBezTo>
                  <a:cubicBezTo>
                    <a:pt x="101" y="114"/>
                    <a:pt x="100" y="114"/>
                    <a:pt x="99" y="115"/>
                  </a:cubicBezTo>
                  <a:cubicBezTo>
                    <a:pt x="97" y="116"/>
                    <a:pt x="96" y="117"/>
                    <a:pt x="97" y="121"/>
                  </a:cubicBezTo>
                  <a:cubicBezTo>
                    <a:pt x="98" y="126"/>
                    <a:pt x="99" y="128"/>
                    <a:pt x="101" y="130"/>
                  </a:cubicBezTo>
                  <a:cubicBezTo>
                    <a:pt x="101" y="130"/>
                    <a:pt x="100" y="131"/>
                    <a:pt x="100" y="131"/>
                  </a:cubicBezTo>
                  <a:cubicBezTo>
                    <a:pt x="99" y="132"/>
                    <a:pt x="99" y="132"/>
                    <a:pt x="98" y="133"/>
                  </a:cubicBezTo>
                  <a:cubicBezTo>
                    <a:pt x="97" y="133"/>
                    <a:pt x="96" y="134"/>
                    <a:pt x="94" y="137"/>
                  </a:cubicBezTo>
                  <a:cubicBezTo>
                    <a:pt x="94" y="138"/>
                    <a:pt x="93" y="139"/>
                    <a:pt x="92" y="139"/>
                  </a:cubicBezTo>
                  <a:cubicBezTo>
                    <a:pt x="91" y="141"/>
                    <a:pt x="90" y="142"/>
                    <a:pt x="90" y="145"/>
                  </a:cubicBezTo>
                  <a:cubicBezTo>
                    <a:pt x="90" y="147"/>
                    <a:pt x="90" y="148"/>
                    <a:pt x="90" y="149"/>
                  </a:cubicBezTo>
                  <a:cubicBezTo>
                    <a:pt x="90" y="149"/>
                    <a:pt x="90" y="149"/>
                    <a:pt x="90" y="149"/>
                  </a:cubicBezTo>
                  <a:cubicBezTo>
                    <a:pt x="89" y="150"/>
                    <a:pt x="89" y="150"/>
                    <a:pt x="88" y="150"/>
                  </a:cubicBezTo>
                  <a:cubicBezTo>
                    <a:pt x="86" y="152"/>
                    <a:pt x="86" y="152"/>
                    <a:pt x="84" y="155"/>
                  </a:cubicBezTo>
                  <a:cubicBezTo>
                    <a:pt x="83" y="156"/>
                    <a:pt x="83" y="157"/>
                    <a:pt x="83" y="158"/>
                  </a:cubicBezTo>
                  <a:cubicBezTo>
                    <a:pt x="82" y="159"/>
                    <a:pt x="82" y="159"/>
                    <a:pt x="79" y="160"/>
                  </a:cubicBezTo>
                  <a:cubicBezTo>
                    <a:pt x="77" y="160"/>
                    <a:pt x="76" y="161"/>
                    <a:pt x="75" y="161"/>
                  </a:cubicBezTo>
                  <a:cubicBezTo>
                    <a:pt x="74" y="161"/>
                    <a:pt x="73" y="160"/>
                    <a:pt x="72" y="158"/>
                  </a:cubicBezTo>
                  <a:cubicBezTo>
                    <a:pt x="71" y="157"/>
                    <a:pt x="70" y="155"/>
                    <a:pt x="68" y="155"/>
                  </a:cubicBezTo>
                  <a:cubicBezTo>
                    <a:pt x="66" y="155"/>
                    <a:pt x="65" y="157"/>
                    <a:pt x="65" y="158"/>
                  </a:cubicBezTo>
                  <a:cubicBezTo>
                    <a:pt x="64" y="159"/>
                    <a:pt x="64" y="160"/>
                    <a:pt x="64" y="160"/>
                  </a:cubicBezTo>
                  <a:cubicBezTo>
                    <a:pt x="63" y="162"/>
                    <a:pt x="63" y="163"/>
                    <a:pt x="60" y="164"/>
                  </a:cubicBezTo>
                  <a:cubicBezTo>
                    <a:pt x="59" y="165"/>
                    <a:pt x="59" y="165"/>
                    <a:pt x="59" y="165"/>
                  </a:cubicBezTo>
                  <a:cubicBezTo>
                    <a:pt x="56" y="167"/>
                    <a:pt x="54" y="168"/>
                    <a:pt x="52" y="171"/>
                  </a:cubicBezTo>
                  <a:cubicBezTo>
                    <a:pt x="52" y="172"/>
                    <a:pt x="51" y="172"/>
                    <a:pt x="50" y="173"/>
                  </a:cubicBezTo>
                  <a:cubicBezTo>
                    <a:pt x="49" y="173"/>
                    <a:pt x="47" y="174"/>
                    <a:pt x="47" y="178"/>
                  </a:cubicBezTo>
                  <a:cubicBezTo>
                    <a:pt x="48" y="180"/>
                    <a:pt x="48" y="181"/>
                    <a:pt x="49" y="182"/>
                  </a:cubicBezTo>
                  <a:cubicBezTo>
                    <a:pt x="50" y="182"/>
                    <a:pt x="50" y="182"/>
                    <a:pt x="50" y="184"/>
                  </a:cubicBezTo>
                  <a:cubicBezTo>
                    <a:pt x="50" y="185"/>
                    <a:pt x="50" y="186"/>
                    <a:pt x="51" y="187"/>
                  </a:cubicBezTo>
                  <a:cubicBezTo>
                    <a:pt x="51" y="190"/>
                    <a:pt x="51" y="191"/>
                    <a:pt x="49" y="193"/>
                  </a:cubicBezTo>
                  <a:cubicBezTo>
                    <a:pt x="48" y="195"/>
                    <a:pt x="47" y="197"/>
                    <a:pt x="46" y="198"/>
                  </a:cubicBezTo>
                  <a:cubicBezTo>
                    <a:pt x="46" y="198"/>
                    <a:pt x="46" y="198"/>
                    <a:pt x="46" y="198"/>
                  </a:cubicBezTo>
                  <a:cubicBezTo>
                    <a:pt x="46" y="199"/>
                    <a:pt x="46" y="199"/>
                    <a:pt x="46" y="199"/>
                  </a:cubicBezTo>
                  <a:cubicBezTo>
                    <a:pt x="46" y="202"/>
                    <a:pt x="46" y="205"/>
                    <a:pt x="48" y="208"/>
                  </a:cubicBezTo>
                  <a:cubicBezTo>
                    <a:pt x="50" y="211"/>
                    <a:pt x="51" y="217"/>
                    <a:pt x="50" y="219"/>
                  </a:cubicBezTo>
                  <a:cubicBezTo>
                    <a:pt x="49" y="220"/>
                    <a:pt x="49" y="221"/>
                    <a:pt x="48" y="222"/>
                  </a:cubicBezTo>
                  <a:cubicBezTo>
                    <a:pt x="47" y="224"/>
                    <a:pt x="46" y="227"/>
                    <a:pt x="45" y="227"/>
                  </a:cubicBezTo>
                  <a:cubicBezTo>
                    <a:pt x="44" y="227"/>
                    <a:pt x="44" y="227"/>
                    <a:pt x="43" y="226"/>
                  </a:cubicBezTo>
                  <a:cubicBezTo>
                    <a:pt x="42" y="225"/>
                    <a:pt x="41" y="224"/>
                    <a:pt x="39" y="223"/>
                  </a:cubicBezTo>
                  <a:cubicBezTo>
                    <a:pt x="39" y="223"/>
                    <a:pt x="38" y="223"/>
                    <a:pt x="38" y="223"/>
                  </a:cubicBezTo>
                  <a:cubicBezTo>
                    <a:pt x="35" y="223"/>
                    <a:pt x="33" y="226"/>
                    <a:pt x="32" y="228"/>
                  </a:cubicBezTo>
                  <a:cubicBezTo>
                    <a:pt x="31" y="228"/>
                    <a:pt x="31" y="229"/>
                    <a:pt x="30" y="229"/>
                  </a:cubicBezTo>
                  <a:cubicBezTo>
                    <a:pt x="29" y="231"/>
                    <a:pt x="27" y="233"/>
                    <a:pt x="27" y="236"/>
                  </a:cubicBezTo>
                  <a:cubicBezTo>
                    <a:pt x="27" y="238"/>
                    <a:pt x="28" y="239"/>
                    <a:pt x="28" y="240"/>
                  </a:cubicBezTo>
                  <a:cubicBezTo>
                    <a:pt x="29" y="242"/>
                    <a:pt x="29" y="243"/>
                    <a:pt x="29" y="245"/>
                  </a:cubicBezTo>
                  <a:cubicBezTo>
                    <a:pt x="29" y="245"/>
                    <a:pt x="29" y="246"/>
                    <a:pt x="29" y="247"/>
                  </a:cubicBezTo>
                  <a:cubicBezTo>
                    <a:pt x="29" y="248"/>
                    <a:pt x="29" y="249"/>
                    <a:pt x="27" y="250"/>
                  </a:cubicBezTo>
                  <a:cubicBezTo>
                    <a:pt x="26" y="251"/>
                    <a:pt x="26" y="251"/>
                    <a:pt x="26" y="251"/>
                  </a:cubicBezTo>
                  <a:cubicBezTo>
                    <a:pt x="25" y="253"/>
                    <a:pt x="24" y="254"/>
                    <a:pt x="24" y="256"/>
                  </a:cubicBezTo>
                  <a:cubicBezTo>
                    <a:pt x="25" y="257"/>
                    <a:pt x="27" y="258"/>
                    <a:pt x="29" y="258"/>
                  </a:cubicBezTo>
                  <a:cubicBezTo>
                    <a:pt x="32" y="258"/>
                    <a:pt x="34" y="260"/>
                    <a:pt x="36" y="262"/>
                  </a:cubicBezTo>
                  <a:cubicBezTo>
                    <a:pt x="36" y="262"/>
                    <a:pt x="36" y="262"/>
                    <a:pt x="36" y="262"/>
                  </a:cubicBezTo>
                  <a:cubicBezTo>
                    <a:pt x="37" y="263"/>
                    <a:pt x="38" y="264"/>
                    <a:pt x="38" y="265"/>
                  </a:cubicBezTo>
                  <a:cubicBezTo>
                    <a:pt x="38" y="266"/>
                    <a:pt x="38" y="267"/>
                    <a:pt x="39" y="268"/>
                  </a:cubicBezTo>
                  <a:cubicBezTo>
                    <a:pt x="39" y="270"/>
                    <a:pt x="40" y="271"/>
                    <a:pt x="41" y="272"/>
                  </a:cubicBezTo>
                  <a:cubicBezTo>
                    <a:pt x="42" y="272"/>
                    <a:pt x="42" y="273"/>
                    <a:pt x="43" y="273"/>
                  </a:cubicBezTo>
                  <a:cubicBezTo>
                    <a:pt x="44" y="275"/>
                    <a:pt x="45" y="277"/>
                    <a:pt x="44" y="280"/>
                  </a:cubicBezTo>
                  <a:cubicBezTo>
                    <a:pt x="44" y="282"/>
                    <a:pt x="43" y="283"/>
                    <a:pt x="43" y="283"/>
                  </a:cubicBezTo>
                  <a:cubicBezTo>
                    <a:pt x="43" y="283"/>
                    <a:pt x="43" y="283"/>
                    <a:pt x="43" y="283"/>
                  </a:cubicBezTo>
                  <a:cubicBezTo>
                    <a:pt x="41" y="282"/>
                    <a:pt x="40" y="281"/>
                    <a:pt x="38" y="281"/>
                  </a:cubicBezTo>
                  <a:cubicBezTo>
                    <a:pt x="36" y="281"/>
                    <a:pt x="34" y="282"/>
                    <a:pt x="33" y="283"/>
                  </a:cubicBezTo>
                  <a:cubicBezTo>
                    <a:pt x="32" y="284"/>
                    <a:pt x="32" y="285"/>
                    <a:pt x="32" y="286"/>
                  </a:cubicBezTo>
                  <a:cubicBezTo>
                    <a:pt x="33" y="288"/>
                    <a:pt x="35" y="289"/>
                    <a:pt x="36" y="289"/>
                  </a:cubicBezTo>
                  <a:cubicBezTo>
                    <a:pt x="36" y="289"/>
                    <a:pt x="36" y="289"/>
                    <a:pt x="36" y="289"/>
                  </a:cubicBezTo>
                  <a:cubicBezTo>
                    <a:pt x="37" y="290"/>
                    <a:pt x="36" y="291"/>
                    <a:pt x="36" y="292"/>
                  </a:cubicBezTo>
                  <a:cubicBezTo>
                    <a:pt x="36" y="292"/>
                    <a:pt x="36" y="292"/>
                    <a:pt x="35" y="292"/>
                  </a:cubicBezTo>
                  <a:cubicBezTo>
                    <a:pt x="35" y="292"/>
                    <a:pt x="35" y="292"/>
                    <a:pt x="35" y="292"/>
                  </a:cubicBezTo>
                  <a:cubicBezTo>
                    <a:pt x="34" y="291"/>
                    <a:pt x="33" y="291"/>
                    <a:pt x="32" y="290"/>
                  </a:cubicBezTo>
                  <a:cubicBezTo>
                    <a:pt x="31" y="289"/>
                    <a:pt x="30" y="288"/>
                    <a:pt x="28" y="288"/>
                  </a:cubicBezTo>
                  <a:cubicBezTo>
                    <a:pt x="27" y="288"/>
                    <a:pt x="26" y="289"/>
                    <a:pt x="25" y="290"/>
                  </a:cubicBezTo>
                  <a:cubicBezTo>
                    <a:pt x="24" y="292"/>
                    <a:pt x="23" y="292"/>
                    <a:pt x="21" y="293"/>
                  </a:cubicBezTo>
                  <a:cubicBezTo>
                    <a:pt x="20" y="294"/>
                    <a:pt x="19" y="295"/>
                    <a:pt x="18" y="296"/>
                  </a:cubicBezTo>
                  <a:cubicBezTo>
                    <a:pt x="18" y="296"/>
                    <a:pt x="17" y="297"/>
                    <a:pt x="16" y="297"/>
                  </a:cubicBezTo>
                  <a:cubicBezTo>
                    <a:pt x="14" y="299"/>
                    <a:pt x="12" y="301"/>
                    <a:pt x="12" y="303"/>
                  </a:cubicBezTo>
                  <a:cubicBezTo>
                    <a:pt x="12" y="303"/>
                    <a:pt x="12" y="304"/>
                    <a:pt x="13" y="305"/>
                  </a:cubicBezTo>
                  <a:cubicBezTo>
                    <a:pt x="15" y="307"/>
                    <a:pt x="17" y="308"/>
                    <a:pt x="19" y="309"/>
                  </a:cubicBezTo>
                  <a:cubicBezTo>
                    <a:pt x="19" y="309"/>
                    <a:pt x="19" y="309"/>
                    <a:pt x="19" y="309"/>
                  </a:cubicBezTo>
                  <a:cubicBezTo>
                    <a:pt x="20" y="309"/>
                    <a:pt x="21" y="310"/>
                    <a:pt x="20" y="312"/>
                  </a:cubicBezTo>
                  <a:cubicBezTo>
                    <a:pt x="20" y="312"/>
                    <a:pt x="20" y="312"/>
                    <a:pt x="20" y="312"/>
                  </a:cubicBezTo>
                  <a:cubicBezTo>
                    <a:pt x="20" y="312"/>
                    <a:pt x="20" y="313"/>
                    <a:pt x="20" y="313"/>
                  </a:cubicBezTo>
                  <a:cubicBezTo>
                    <a:pt x="20" y="313"/>
                    <a:pt x="20" y="313"/>
                    <a:pt x="19" y="313"/>
                  </a:cubicBezTo>
                  <a:cubicBezTo>
                    <a:pt x="18" y="312"/>
                    <a:pt x="17" y="312"/>
                    <a:pt x="17" y="312"/>
                  </a:cubicBezTo>
                  <a:cubicBezTo>
                    <a:pt x="15" y="311"/>
                    <a:pt x="14" y="310"/>
                    <a:pt x="12" y="310"/>
                  </a:cubicBezTo>
                  <a:cubicBezTo>
                    <a:pt x="11" y="310"/>
                    <a:pt x="10" y="311"/>
                    <a:pt x="10" y="312"/>
                  </a:cubicBezTo>
                  <a:cubicBezTo>
                    <a:pt x="9" y="313"/>
                    <a:pt x="8" y="315"/>
                    <a:pt x="8" y="317"/>
                  </a:cubicBezTo>
                  <a:cubicBezTo>
                    <a:pt x="8" y="317"/>
                    <a:pt x="8" y="318"/>
                    <a:pt x="7" y="318"/>
                  </a:cubicBezTo>
                  <a:cubicBezTo>
                    <a:pt x="7" y="318"/>
                    <a:pt x="5" y="318"/>
                    <a:pt x="4" y="320"/>
                  </a:cubicBezTo>
                  <a:cubicBezTo>
                    <a:pt x="3" y="321"/>
                    <a:pt x="0" y="324"/>
                    <a:pt x="0" y="328"/>
                  </a:cubicBezTo>
                  <a:cubicBezTo>
                    <a:pt x="0" y="329"/>
                    <a:pt x="1" y="330"/>
                    <a:pt x="3" y="331"/>
                  </a:cubicBezTo>
                  <a:cubicBezTo>
                    <a:pt x="3" y="331"/>
                    <a:pt x="4" y="331"/>
                    <a:pt x="5" y="332"/>
                  </a:cubicBezTo>
                  <a:cubicBezTo>
                    <a:pt x="7" y="333"/>
                    <a:pt x="8" y="333"/>
                    <a:pt x="8" y="335"/>
                  </a:cubicBezTo>
                  <a:cubicBezTo>
                    <a:pt x="9" y="339"/>
                    <a:pt x="11" y="344"/>
                    <a:pt x="14" y="345"/>
                  </a:cubicBezTo>
                  <a:cubicBezTo>
                    <a:pt x="15" y="346"/>
                    <a:pt x="17" y="346"/>
                    <a:pt x="18" y="346"/>
                  </a:cubicBezTo>
                  <a:cubicBezTo>
                    <a:pt x="21" y="346"/>
                    <a:pt x="24" y="346"/>
                    <a:pt x="25" y="346"/>
                  </a:cubicBezTo>
                  <a:cubicBezTo>
                    <a:pt x="25" y="345"/>
                    <a:pt x="25" y="345"/>
                    <a:pt x="25" y="345"/>
                  </a:cubicBezTo>
                  <a:cubicBezTo>
                    <a:pt x="25" y="345"/>
                    <a:pt x="25" y="345"/>
                    <a:pt x="25" y="345"/>
                  </a:cubicBezTo>
                  <a:cubicBezTo>
                    <a:pt x="27" y="344"/>
                    <a:pt x="28" y="344"/>
                    <a:pt x="29" y="343"/>
                  </a:cubicBezTo>
                  <a:cubicBezTo>
                    <a:pt x="31" y="343"/>
                    <a:pt x="32" y="342"/>
                    <a:pt x="34" y="341"/>
                  </a:cubicBezTo>
                  <a:cubicBezTo>
                    <a:pt x="36" y="339"/>
                    <a:pt x="37" y="339"/>
                    <a:pt x="40" y="338"/>
                  </a:cubicBezTo>
                  <a:cubicBezTo>
                    <a:pt x="42" y="337"/>
                    <a:pt x="42" y="337"/>
                    <a:pt x="42" y="337"/>
                  </a:cubicBezTo>
                  <a:cubicBezTo>
                    <a:pt x="45" y="336"/>
                    <a:pt x="45" y="336"/>
                    <a:pt x="45" y="336"/>
                  </a:cubicBezTo>
                  <a:cubicBezTo>
                    <a:pt x="48" y="335"/>
                    <a:pt x="52" y="333"/>
                    <a:pt x="54" y="333"/>
                  </a:cubicBezTo>
                  <a:cubicBezTo>
                    <a:pt x="54" y="333"/>
                    <a:pt x="54" y="333"/>
                    <a:pt x="54" y="333"/>
                  </a:cubicBezTo>
                  <a:cubicBezTo>
                    <a:pt x="56" y="333"/>
                    <a:pt x="57" y="332"/>
                    <a:pt x="58" y="332"/>
                  </a:cubicBezTo>
                  <a:cubicBezTo>
                    <a:pt x="60" y="332"/>
                    <a:pt x="61" y="333"/>
                    <a:pt x="62" y="334"/>
                  </a:cubicBezTo>
                  <a:cubicBezTo>
                    <a:pt x="62" y="334"/>
                    <a:pt x="63" y="335"/>
                    <a:pt x="64" y="335"/>
                  </a:cubicBezTo>
                  <a:cubicBezTo>
                    <a:pt x="65" y="337"/>
                    <a:pt x="67" y="338"/>
                    <a:pt x="68" y="341"/>
                  </a:cubicBezTo>
                  <a:cubicBezTo>
                    <a:pt x="69" y="342"/>
                    <a:pt x="70" y="343"/>
                    <a:pt x="71" y="344"/>
                  </a:cubicBezTo>
                  <a:cubicBezTo>
                    <a:pt x="73" y="346"/>
                    <a:pt x="74" y="347"/>
                    <a:pt x="74" y="349"/>
                  </a:cubicBezTo>
                  <a:cubicBezTo>
                    <a:pt x="73" y="353"/>
                    <a:pt x="72" y="359"/>
                    <a:pt x="74" y="363"/>
                  </a:cubicBezTo>
                  <a:cubicBezTo>
                    <a:pt x="74" y="365"/>
                    <a:pt x="76" y="366"/>
                    <a:pt x="77" y="366"/>
                  </a:cubicBezTo>
                  <a:cubicBezTo>
                    <a:pt x="77" y="366"/>
                    <a:pt x="77" y="366"/>
                    <a:pt x="78" y="367"/>
                  </a:cubicBezTo>
                  <a:cubicBezTo>
                    <a:pt x="78" y="368"/>
                    <a:pt x="78" y="369"/>
                    <a:pt x="78" y="371"/>
                  </a:cubicBezTo>
                  <a:cubicBezTo>
                    <a:pt x="78" y="372"/>
                    <a:pt x="78" y="374"/>
                    <a:pt x="78" y="375"/>
                  </a:cubicBezTo>
                  <a:cubicBezTo>
                    <a:pt x="78" y="375"/>
                    <a:pt x="78" y="376"/>
                    <a:pt x="79" y="377"/>
                  </a:cubicBezTo>
                  <a:cubicBezTo>
                    <a:pt x="79" y="379"/>
                    <a:pt x="80" y="383"/>
                    <a:pt x="83" y="384"/>
                  </a:cubicBezTo>
                  <a:cubicBezTo>
                    <a:pt x="84" y="384"/>
                    <a:pt x="84" y="385"/>
                    <a:pt x="85" y="385"/>
                  </a:cubicBezTo>
                  <a:cubicBezTo>
                    <a:pt x="86" y="386"/>
                    <a:pt x="88" y="387"/>
                    <a:pt x="90" y="387"/>
                  </a:cubicBezTo>
                  <a:cubicBezTo>
                    <a:pt x="89" y="388"/>
                    <a:pt x="89" y="388"/>
                    <a:pt x="89" y="388"/>
                  </a:cubicBezTo>
                  <a:cubicBezTo>
                    <a:pt x="87" y="390"/>
                    <a:pt x="86" y="392"/>
                    <a:pt x="86" y="393"/>
                  </a:cubicBezTo>
                  <a:cubicBezTo>
                    <a:pt x="85" y="395"/>
                    <a:pt x="85" y="395"/>
                    <a:pt x="83" y="396"/>
                  </a:cubicBezTo>
                  <a:cubicBezTo>
                    <a:pt x="78" y="397"/>
                    <a:pt x="75" y="398"/>
                    <a:pt x="75" y="402"/>
                  </a:cubicBezTo>
                  <a:cubicBezTo>
                    <a:pt x="74" y="407"/>
                    <a:pt x="75" y="410"/>
                    <a:pt x="78" y="412"/>
                  </a:cubicBezTo>
                  <a:cubicBezTo>
                    <a:pt x="80" y="414"/>
                    <a:pt x="81" y="417"/>
                    <a:pt x="82" y="419"/>
                  </a:cubicBezTo>
                  <a:cubicBezTo>
                    <a:pt x="82" y="421"/>
                    <a:pt x="83" y="423"/>
                    <a:pt x="84" y="424"/>
                  </a:cubicBezTo>
                  <a:cubicBezTo>
                    <a:pt x="84" y="425"/>
                    <a:pt x="84" y="425"/>
                    <a:pt x="84" y="425"/>
                  </a:cubicBezTo>
                  <a:cubicBezTo>
                    <a:pt x="86" y="424"/>
                    <a:pt x="86" y="424"/>
                    <a:pt x="86" y="424"/>
                  </a:cubicBezTo>
                  <a:cubicBezTo>
                    <a:pt x="89" y="423"/>
                    <a:pt x="89" y="423"/>
                    <a:pt x="89" y="423"/>
                  </a:cubicBezTo>
                  <a:cubicBezTo>
                    <a:pt x="90" y="423"/>
                    <a:pt x="93" y="427"/>
                    <a:pt x="94" y="429"/>
                  </a:cubicBezTo>
                  <a:cubicBezTo>
                    <a:pt x="97" y="432"/>
                    <a:pt x="99" y="435"/>
                    <a:pt x="102" y="437"/>
                  </a:cubicBezTo>
                  <a:cubicBezTo>
                    <a:pt x="103" y="438"/>
                    <a:pt x="104" y="438"/>
                    <a:pt x="105" y="438"/>
                  </a:cubicBezTo>
                  <a:cubicBezTo>
                    <a:pt x="107" y="438"/>
                    <a:pt x="108" y="437"/>
                    <a:pt x="109" y="436"/>
                  </a:cubicBezTo>
                  <a:cubicBezTo>
                    <a:pt x="111" y="433"/>
                    <a:pt x="112" y="429"/>
                    <a:pt x="111" y="426"/>
                  </a:cubicBezTo>
                  <a:cubicBezTo>
                    <a:pt x="110" y="423"/>
                    <a:pt x="110" y="420"/>
                    <a:pt x="111" y="419"/>
                  </a:cubicBezTo>
                  <a:cubicBezTo>
                    <a:pt x="112" y="418"/>
                    <a:pt x="113" y="417"/>
                    <a:pt x="115" y="417"/>
                  </a:cubicBezTo>
                  <a:cubicBezTo>
                    <a:pt x="115" y="417"/>
                    <a:pt x="115" y="417"/>
                    <a:pt x="116" y="417"/>
                  </a:cubicBezTo>
                  <a:cubicBezTo>
                    <a:pt x="117" y="417"/>
                    <a:pt x="118" y="417"/>
                    <a:pt x="119" y="425"/>
                  </a:cubicBezTo>
                  <a:cubicBezTo>
                    <a:pt x="119" y="426"/>
                    <a:pt x="119" y="428"/>
                    <a:pt x="120" y="430"/>
                  </a:cubicBezTo>
                  <a:cubicBezTo>
                    <a:pt x="121" y="436"/>
                    <a:pt x="124" y="439"/>
                    <a:pt x="129" y="439"/>
                  </a:cubicBezTo>
                  <a:cubicBezTo>
                    <a:pt x="132" y="439"/>
                    <a:pt x="135" y="438"/>
                    <a:pt x="137" y="437"/>
                  </a:cubicBezTo>
                  <a:cubicBezTo>
                    <a:pt x="138" y="440"/>
                    <a:pt x="141" y="441"/>
                    <a:pt x="146" y="441"/>
                  </a:cubicBezTo>
                  <a:cubicBezTo>
                    <a:pt x="147" y="441"/>
                    <a:pt x="147" y="441"/>
                    <a:pt x="147" y="441"/>
                  </a:cubicBezTo>
                  <a:cubicBezTo>
                    <a:pt x="147" y="441"/>
                    <a:pt x="147" y="441"/>
                    <a:pt x="147" y="441"/>
                  </a:cubicBezTo>
                  <a:cubicBezTo>
                    <a:pt x="147" y="441"/>
                    <a:pt x="147" y="441"/>
                    <a:pt x="146" y="442"/>
                  </a:cubicBezTo>
                  <a:cubicBezTo>
                    <a:pt x="146" y="443"/>
                    <a:pt x="144" y="444"/>
                    <a:pt x="143" y="444"/>
                  </a:cubicBezTo>
                  <a:cubicBezTo>
                    <a:pt x="143" y="444"/>
                    <a:pt x="143" y="444"/>
                    <a:pt x="142" y="444"/>
                  </a:cubicBezTo>
                  <a:cubicBezTo>
                    <a:pt x="138" y="445"/>
                    <a:pt x="138" y="446"/>
                    <a:pt x="138" y="452"/>
                  </a:cubicBezTo>
                  <a:cubicBezTo>
                    <a:pt x="138" y="453"/>
                    <a:pt x="138" y="454"/>
                    <a:pt x="138" y="455"/>
                  </a:cubicBezTo>
                  <a:cubicBezTo>
                    <a:pt x="137" y="458"/>
                    <a:pt x="138" y="459"/>
                    <a:pt x="139" y="460"/>
                  </a:cubicBezTo>
                  <a:cubicBezTo>
                    <a:pt x="139" y="461"/>
                    <a:pt x="140" y="461"/>
                    <a:pt x="141" y="461"/>
                  </a:cubicBezTo>
                  <a:cubicBezTo>
                    <a:pt x="143" y="461"/>
                    <a:pt x="146" y="459"/>
                    <a:pt x="149" y="456"/>
                  </a:cubicBezTo>
                  <a:cubicBezTo>
                    <a:pt x="150" y="455"/>
                    <a:pt x="152" y="454"/>
                    <a:pt x="152" y="454"/>
                  </a:cubicBezTo>
                  <a:cubicBezTo>
                    <a:pt x="155" y="452"/>
                    <a:pt x="155" y="451"/>
                    <a:pt x="155" y="449"/>
                  </a:cubicBezTo>
                  <a:cubicBezTo>
                    <a:pt x="155" y="448"/>
                    <a:pt x="155" y="446"/>
                    <a:pt x="156" y="445"/>
                  </a:cubicBezTo>
                  <a:cubicBezTo>
                    <a:pt x="156" y="444"/>
                    <a:pt x="157" y="441"/>
                    <a:pt x="158" y="441"/>
                  </a:cubicBezTo>
                  <a:cubicBezTo>
                    <a:pt x="158" y="441"/>
                    <a:pt x="159" y="441"/>
                    <a:pt x="161" y="442"/>
                  </a:cubicBezTo>
                  <a:cubicBezTo>
                    <a:pt x="162" y="443"/>
                    <a:pt x="163" y="444"/>
                    <a:pt x="165" y="444"/>
                  </a:cubicBezTo>
                  <a:cubicBezTo>
                    <a:pt x="167" y="444"/>
                    <a:pt x="168" y="441"/>
                    <a:pt x="169" y="439"/>
                  </a:cubicBezTo>
                  <a:cubicBezTo>
                    <a:pt x="170" y="439"/>
                    <a:pt x="170" y="438"/>
                    <a:pt x="170" y="437"/>
                  </a:cubicBezTo>
                  <a:cubicBezTo>
                    <a:pt x="170" y="437"/>
                    <a:pt x="171" y="437"/>
                    <a:pt x="171" y="437"/>
                  </a:cubicBezTo>
                  <a:cubicBezTo>
                    <a:pt x="173" y="437"/>
                    <a:pt x="176" y="438"/>
                    <a:pt x="177" y="439"/>
                  </a:cubicBezTo>
                  <a:cubicBezTo>
                    <a:pt x="179" y="436"/>
                    <a:pt x="179" y="436"/>
                    <a:pt x="179" y="436"/>
                  </a:cubicBezTo>
                  <a:cubicBezTo>
                    <a:pt x="175" y="429"/>
                    <a:pt x="175" y="429"/>
                    <a:pt x="175" y="429"/>
                  </a:cubicBezTo>
                  <a:cubicBezTo>
                    <a:pt x="177" y="428"/>
                    <a:pt x="177" y="428"/>
                    <a:pt x="177" y="428"/>
                  </a:cubicBezTo>
                  <a:cubicBezTo>
                    <a:pt x="177" y="428"/>
                    <a:pt x="177" y="428"/>
                    <a:pt x="177" y="428"/>
                  </a:cubicBezTo>
                  <a:cubicBezTo>
                    <a:pt x="177" y="428"/>
                    <a:pt x="177" y="428"/>
                    <a:pt x="177" y="428"/>
                  </a:cubicBezTo>
                  <a:cubicBezTo>
                    <a:pt x="178" y="427"/>
                    <a:pt x="178" y="427"/>
                    <a:pt x="178" y="427"/>
                  </a:cubicBezTo>
                  <a:cubicBezTo>
                    <a:pt x="178" y="426"/>
                    <a:pt x="178" y="426"/>
                    <a:pt x="178" y="426"/>
                  </a:cubicBezTo>
                  <a:cubicBezTo>
                    <a:pt x="178" y="424"/>
                    <a:pt x="177" y="423"/>
                    <a:pt x="177" y="422"/>
                  </a:cubicBezTo>
                  <a:cubicBezTo>
                    <a:pt x="176" y="421"/>
                    <a:pt x="175" y="420"/>
                    <a:pt x="173" y="420"/>
                  </a:cubicBezTo>
                  <a:cubicBezTo>
                    <a:pt x="173" y="420"/>
                    <a:pt x="173" y="420"/>
                    <a:pt x="173" y="420"/>
                  </a:cubicBezTo>
                  <a:cubicBezTo>
                    <a:pt x="173" y="420"/>
                    <a:pt x="173" y="420"/>
                    <a:pt x="173" y="420"/>
                  </a:cubicBezTo>
                  <a:cubicBezTo>
                    <a:pt x="173" y="418"/>
                    <a:pt x="173" y="418"/>
                    <a:pt x="173" y="418"/>
                  </a:cubicBezTo>
                  <a:cubicBezTo>
                    <a:pt x="173" y="418"/>
                    <a:pt x="173" y="418"/>
                    <a:pt x="173" y="418"/>
                  </a:cubicBezTo>
                  <a:cubicBezTo>
                    <a:pt x="173" y="418"/>
                    <a:pt x="173" y="418"/>
                    <a:pt x="173" y="418"/>
                  </a:cubicBezTo>
                  <a:cubicBezTo>
                    <a:pt x="175" y="418"/>
                    <a:pt x="176" y="417"/>
                    <a:pt x="177" y="414"/>
                  </a:cubicBezTo>
                  <a:cubicBezTo>
                    <a:pt x="178" y="411"/>
                    <a:pt x="178" y="409"/>
                    <a:pt x="177" y="407"/>
                  </a:cubicBezTo>
                  <a:cubicBezTo>
                    <a:pt x="177" y="406"/>
                    <a:pt x="177" y="405"/>
                    <a:pt x="177" y="404"/>
                  </a:cubicBezTo>
                  <a:cubicBezTo>
                    <a:pt x="177" y="403"/>
                    <a:pt x="177" y="403"/>
                    <a:pt x="178" y="402"/>
                  </a:cubicBezTo>
                  <a:cubicBezTo>
                    <a:pt x="178" y="401"/>
                    <a:pt x="180" y="400"/>
                    <a:pt x="180" y="397"/>
                  </a:cubicBezTo>
                  <a:cubicBezTo>
                    <a:pt x="181" y="394"/>
                    <a:pt x="181" y="391"/>
                    <a:pt x="180" y="389"/>
                  </a:cubicBezTo>
                  <a:cubicBezTo>
                    <a:pt x="180" y="388"/>
                    <a:pt x="180" y="387"/>
                    <a:pt x="180" y="386"/>
                  </a:cubicBezTo>
                  <a:cubicBezTo>
                    <a:pt x="179" y="381"/>
                    <a:pt x="177" y="378"/>
                    <a:pt x="175" y="375"/>
                  </a:cubicBezTo>
                  <a:cubicBezTo>
                    <a:pt x="175" y="374"/>
                    <a:pt x="175" y="374"/>
                    <a:pt x="175" y="374"/>
                  </a:cubicBezTo>
                  <a:cubicBezTo>
                    <a:pt x="174" y="372"/>
                    <a:pt x="174" y="372"/>
                    <a:pt x="174" y="372"/>
                  </a:cubicBezTo>
                  <a:cubicBezTo>
                    <a:pt x="172" y="369"/>
                    <a:pt x="168" y="363"/>
                    <a:pt x="167" y="358"/>
                  </a:cubicBezTo>
                  <a:cubicBezTo>
                    <a:pt x="166" y="352"/>
                    <a:pt x="166" y="345"/>
                    <a:pt x="167" y="343"/>
                  </a:cubicBezTo>
                  <a:cubicBezTo>
                    <a:pt x="170" y="337"/>
                    <a:pt x="170" y="332"/>
                    <a:pt x="166" y="330"/>
                  </a:cubicBezTo>
                  <a:cubicBezTo>
                    <a:pt x="162" y="328"/>
                    <a:pt x="161" y="326"/>
                    <a:pt x="163" y="323"/>
                  </a:cubicBezTo>
                  <a:cubicBezTo>
                    <a:pt x="163" y="323"/>
                    <a:pt x="163" y="323"/>
                    <a:pt x="163" y="323"/>
                  </a:cubicBezTo>
                  <a:cubicBezTo>
                    <a:pt x="165" y="318"/>
                    <a:pt x="166" y="317"/>
                    <a:pt x="170" y="315"/>
                  </a:cubicBezTo>
                  <a:cubicBezTo>
                    <a:pt x="171" y="315"/>
                    <a:pt x="172" y="315"/>
                    <a:pt x="173" y="315"/>
                  </a:cubicBezTo>
                  <a:cubicBezTo>
                    <a:pt x="174" y="315"/>
                    <a:pt x="175" y="315"/>
                    <a:pt x="177" y="315"/>
                  </a:cubicBezTo>
                  <a:cubicBezTo>
                    <a:pt x="178" y="316"/>
                    <a:pt x="179" y="316"/>
                    <a:pt x="180" y="316"/>
                  </a:cubicBezTo>
                  <a:cubicBezTo>
                    <a:pt x="179" y="316"/>
                    <a:pt x="179" y="317"/>
                    <a:pt x="179" y="317"/>
                  </a:cubicBezTo>
                  <a:cubicBezTo>
                    <a:pt x="182" y="319"/>
                    <a:pt x="182" y="319"/>
                    <a:pt x="182" y="319"/>
                  </a:cubicBezTo>
                  <a:cubicBezTo>
                    <a:pt x="185" y="316"/>
                    <a:pt x="188" y="311"/>
                    <a:pt x="190" y="311"/>
                  </a:cubicBezTo>
                  <a:cubicBezTo>
                    <a:pt x="192" y="311"/>
                    <a:pt x="195" y="310"/>
                    <a:pt x="198" y="310"/>
                  </a:cubicBezTo>
                  <a:cubicBezTo>
                    <a:pt x="201" y="310"/>
                    <a:pt x="202" y="311"/>
                    <a:pt x="203" y="311"/>
                  </a:cubicBezTo>
                  <a:cubicBezTo>
                    <a:pt x="205" y="312"/>
                    <a:pt x="208" y="314"/>
                    <a:pt x="210" y="317"/>
                  </a:cubicBezTo>
                  <a:cubicBezTo>
                    <a:pt x="212" y="319"/>
                    <a:pt x="216" y="322"/>
                    <a:pt x="220" y="322"/>
                  </a:cubicBezTo>
                  <a:cubicBezTo>
                    <a:pt x="221" y="322"/>
                    <a:pt x="222" y="322"/>
                    <a:pt x="223" y="321"/>
                  </a:cubicBezTo>
                  <a:cubicBezTo>
                    <a:pt x="228" y="320"/>
                    <a:pt x="231" y="317"/>
                    <a:pt x="231" y="313"/>
                  </a:cubicBezTo>
                  <a:cubicBezTo>
                    <a:pt x="231" y="312"/>
                    <a:pt x="231" y="311"/>
                    <a:pt x="232" y="310"/>
                  </a:cubicBezTo>
                  <a:cubicBezTo>
                    <a:pt x="233" y="308"/>
                    <a:pt x="234" y="307"/>
                    <a:pt x="234" y="305"/>
                  </a:cubicBezTo>
                  <a:cubicBezTo>
                    <a:pt x="234" y="303"/>
                    <a:pt x="232" y="302"/>
                    <a:pt x="231" y="301"/>
                  </a:cubicBezTo>
                  <a:cubicBezTo>
                    <a:pt x="230" y="300"/>
                    <a:pt x="230" y="300"/>
                    <a:pt x="230" y="299"/>
                  </a:cubicBezTo>
                  <a:cubicBezTo>
                    <a:pt x="230" y="297"/>
                    <a:pt x="230" y="293"/>
                    <a:pt x="229" y="291"/>
                  </a:cubicBezTo>
                  <a:cubicBezTo>
                    <a:pt x="232" y="291"/>
                    <a:pt x="234" y="292"/>
                    <a:pt x="235" y="292"/>
                  </a:cubicBezTo>
                  <a:cubicBezTo>
                    <a:pt x="236" y="293"/>
                    <a:pt x="237" y="294"/>
                    <a:pt x="239" y="294"/>
                  </a:cubicBezTo>
                  <a:cubicBezTo>
                    <a:pt x="243" y="294"/>
                    <a:pt x="249" y="292"/>
                    <a:pt x="249" y="291"/>
                  </a:cubicBezTo>
                  <a:cubicBezTo>
                    <a:pt x="256" y="289"/>
                    <a:pt x="256" y="289"/>
                    <a:pt x="256" y="289"/>
                  </a:cubicBezTo>
                  <a:cubicBezTo>
                    <a:pt x="249" y="288"/>
                    <a:pt x="249" y="288"/>
                    <a:pt x="249" y="288"/>
                  </a:cubicBezTo>
                  <a:cubicBezTo>
                    <a:pt x="248" y="288"/>
                    <a:pt x="247" y="287"/>
                    <a:pt x="246" y="287"/>
                  </a:cubicBezTo>
                  <a:cubicBezTo>
                    <a:pt x="246" y="287"/>
                    <a:pt x="246" y="286"/>
                    <a:pt x="247" y="286"/>
                  </a:cubicBezTo>
                  <a:cubicBezTo>
                    <a:pt x="248" y="285"/>
                    <a:pt x="249" y="285"/>
                    <a:pt x="251" y="284"/>
                  </a:cubicBezTo>
                  <a:cubicBezTo>
                    <a:pt x="252" y="284"/>
                    <a:pt x="254" y="283"/>
                    <a:pt x="256" y="281"/>
                  </a:cubicBezTo>
                  <a:cubicBezTo>
                    <a:pt x="256" y="281"/>
                    <a:pt x="257" y="280"/>
                    <a:pt x="257" y="279"/>
                  </a:cubicBezTo>
                  <a:cubicBezTo>
                    <a:pt x="259" y="277"/>
                    <a:pt x="261" y="275"/>
                    <a:pt x="261" y="270"/>
                  </a:cubicBezTo>
                  <a:cubicBezTo>
                    <a:pt x="261" y="268"/>
                    <a:pt x="260" y="266"/>
                    <a:pt x="260" y="265"/>
                  </a:cubicBezTo>
                  <a:cubicBezTo>
                    <a:pt x="259" y="262"/>
                    <a:pt x="258" y="260"/>
                    <a:pt x="260" y="257"/>
                  </a:cubicBezTo>
                  <a:cubicBezTo>
                    <a:pt x="262" y="254"/>
                    <a:pt x="263" y="254"/>
                    <a:pt x="263" y="254"/>
                  </a:cubicBezTo>
                  <a:cubicBezTo>
                    <a:pt x="264" y="254"/>
                    <a:pt x="264" y="255"/>
                    <a:pt x="265" y="255"/>
                  </a:cubicBezTo>
                  <a:cubicBezTo>
                    <a:pt x="265" y="255"/>
                    <a:pt x="266" y="256"/>
                    <a:pt x="266" y="256"/>
                  </a:cubicBezTo>
                  <a:cubicBezTo>
                    <a:pt x="268" y="257"/>
                    <a:pt x="270" y="257"/>
                    <a:pt x="272" y="257"/>
                  </a:cubicBezTo>
                  <a:cubicBezTo>
                    <a:pt x="276" y="257"/>
                    <a:pt x="282" y="256"/>
                    <a:pt x="285" y="253"/>
                  </a:cubicBezTo>
                  <a:cubicBezTo>
                    <a:pt x="287" y="251"/>
                    <a:pt x="289" y="250"/>
                    <a:pt x="290" y="248"/>
                  </a:cubicBezTo>
                  <a:cubicBezTo>
                    <a:pt x="293" y="247"/>
                    <a:pt x="295" y="245"/>
                    <a:pt x="296" y="243"/>
                  </a:cubicBezTo>
                  <a:cubicBezTo>
                    <a:pt x="298" y="241"/>
                    <a:pt x="298" y="239"/>
                    <a:pt x="298" y="237"/>
                  </a:cubicBezTo>
                  <a:cubicBezTo>
                    <a:pt x="298" y="236"/>
                    <a:pt x="298" y="234"/>
                    <a:pt x="299" y="233"/>
                  </a:cubicBezTo>
                  <a:cubicBezTo>
                    <a:pt x="300" y="232"/>
                    <a:pt x="301" y="231"/>
                    <a:pt x="303" y="230"/>
                  </a:cubicBezTo>
                  <a:cubicBezTo>
                    <a:pt x="304" y="228"/>
                    <a:pt x="304" y="228"/>
                    <a:pt x="304" y="228"/>
                  </a:cubicBezTo>
                  <a:cubicBezTo>
                    <a:pt x="303" y="227"/>
                    <a:pt x="303" y="227"/>
                    <a:pt x="303" y="227"/>
                  </a:cubicBezTo>
                  <a:cubicBezTo>
                    <a:pt x="302" y="226"/>
                    <a:pt x="302" y="226"/>
                    <a:pt x="302" y="226"/>
                  </a:cubicBezTo>
                  <a:cubicBezTo>
                    <a:pt x="302" y="225"/>
                    <a:pt x="301" y="222"/>
                    <a:pt x="301" y="219"/>
                  </a:cubicBezTo>
                  <a:cubicBezTo>
                    <a:pt x="301" y="218"/>
                    <a:pt x="301" y="217"/>
                    <a:pt x="300" y="217"/>
                  </a:cubicBezTo>
                  <a:cubicBezTo>
                    <a:pt x="300" y="215"/>
                    <a:pt x="300" y="214"/>
                    <a:pt x="300" y="213"/>
                  </a:cubicBezTo>
                  <a:cubicBezTo>
                    <a:pt x="301" y="213"/>
                    <a:pt x="301" y="213"/>
                    <a:pt x="301" y="213"/>
                  </a:cubicBezTo>
                  <a:cubicBezTo>
                    <a:pt x="301" y="213"/>
                    <a:pt x="302" y="213"/>
                    <a:pt x="303" y="212"/>
                  </a:cubicBezTo>
                  <a:cubicBezTo>
                    <a:pt x="303" y="210"/>
                    <a:pt x="305" y="206"/>
                    <a:pt x="302" y="203"/>
                  </a:cubicBezTo>
                  <a:cubicBezTo>
                    <a:pt x="301" y="202"/>
                    <a:pt x="301" y="201"/>
                    <a:pt x="301" y="200"/>
                  </a:cubicBezTo>
                  <a:cubicBezTo>
                    <a:pt x="300" y="198"/>
                    <a:pt x="299" y="197"/>
                    <a:pt x="297" y="196"/>
                  </a:cubicBezTo>
                  <a:cubicBezTo>
                    <a:pt x="296" y="196"/>
                    <a:pt x="296" y="196"/>
                    <a:pt x="295" y="196"/>
                  </a:cubicBezTo>
                  <a:cubicBezTo>
                    <a:pt x="293" y="196"/>
                    <a:pt x="292" y="197"/>
                    <a:pt x="290" y="197"/>
                  </a:cubicBezTo>
                  <a:cubicBezTo>
                    <a:pt x="290" y="198"/>
                    <a:pt x="289" y="198"/>
                    <a:pt x="289" y="198"/>
                  </a:cubicBezTo>
                  <a:cubicBezTo>
                    <a:pt x="287" y="199"/>
                    <a:pt x="286" y="200"/>
                    <a:pt x="285" y="202"/>
                  </a:cubicBezTo>
                  <a:cubicBezTo>
                    <a:pt x="284" y="203"/>
                    <a:pt x="285" y="205"/>
                    <a:pt x="286" y="207"/>
                  </a:cubicBezTo>
                  <a:cubicBezTo>
                    <a:pt x="286" y="207"/>
                    <a:pt x="286" y="207"/>
                    <a:pt x="286" y="207"/>
                  </a:cubicBezTo>
                  <a:cubicBezTo>
                    <a:pt x="285" y="207"/>
                    <a:pt x="282" y="207"/>
                    <a:pt x="281" y="207"/>
                  </a:cubicBezTo>
                  <a:cubicBezTo>
                    <a:pt x="280" y="207"/>
                    <a:pt x="279" y="207"/>
                    <a:pt x="278" y="204"/>
                  </a:cubicBezTo>
                  <a:cubicBezTo>
                    <a:pt x="278" y="203"/>
                    <a:pt x="278" y="203"/>
                    <a:pt x="278" y="203"/>
                  </a:cubicBezTo>
                  <a:cubicBezTo>
                    <a:pt x="278" y="202"/>
                    <a:pt x="278" y="201"/>
                    <a:pt x="278" y="201"/>
                  </a:cubicBezTo>
                  <a:cubicBezTo>
                    <a:pt x="281" y="201"/>
                    <a:pt x="282" y="197"/>
                    <a:pt x="283" y="195"/>
                  </a:cubicBezTo>
                  <a:cubicBezTo>
                    <a:pt x="284" y="194"/>
                    <a:pt x="284" y="193"/>
                    <a:pt x="284" y="192"/>
                  </a:cubicBezTo>
                  <a:cubicBezTo>
                    <a:pt x="287" y="189"/>
                    <a:pt x="287" y="186"/>
                    <a:pt x="284" y="183"/>
                  </a:cubicBezTo>
                  <a:cubicBezTo>
                    <a:pt x="284" y="183"/>
                    <a:pt x="285" y="183"/>
                    <a:pt x="286" y="182"/>
                  </a:cubicBezTo>
                  <a:cubicBezTo>
                    <a:pt x="288" y="180"/>
                    <a:pt x="287" y="178"/>
                    <a:pt x="287" y="176"/>
                  </a:cubicBezTo>
                  <a:cubicBezTo>
                    <a:pt x="287" y="175"/>
                    <a:pt x="286" y="174"/>
                    <a:pt x="287" y="173"/>
                  </a:cubicBezTo>
                  <a:cubicBezTo>
                    <a:pt x="287" y="171"/>
                    <a:pt x="291" y="170"/>
                    <a:pt x="293" y="170"/>
                  </a:cubicBezTo>
                  <a:cubicBezTo>
                    <a:pt x="296" y="170"/>
                    <a:pt x="297" y="169"/>
                    <a:pt x="297" y="168"/>
                  </a:cubicBezTo>
                  <a:cubicBezTo>
                    <a:pt x="298" y="167"/>
                    <a:pt x="297" y="165"/>
                    <a:pt x="296" y="162"/>
                  </a:cubicBezTo>
                  <a:cubicBezTo>
                    <a:pt x="296" y="162"/>
                    <a:pt x="296" y="162"/>
                    <a:pt x="295" y="162"/>
                  </a:cubicBezTo>
                  <a:cubicBezTo>
                    <a:pt x="296" y="161"/>
                    <a:pt x="296" y="161"/>
                    <a:pt x="298" y="161"/>
                  </a:cubicBezTo>
                  <a:cubicBezTo>
                    <a:pt x="299" y="161"/>
                    <a:pt x="301" y="161"/>
                    <a:pt x="302" y="159"/>
                  </a:cubicBezTo>
                  <a:cubicBezTo>
                    <a:pt x="303" y="157"/>
                    <a:pt x="301" y="155"/>
                    <a:pt x="299" y="154"/>
                  </a:cubicBezTo>
                  <a:cubicBezTo>
                    <a:pt x="299" y="153"/>
                    <a:pt x="299" y="153"/>
                    <a:pt x="298" y="153"/>
                  </a:cubicBezTo>
                  <a:cubicBezTo>
                    <a:pt x="296" y="150"/>
                    <a:pt x="294" y="149"/>
                    <a:pt x="292" y="148"/>
                  </a:cubicBezTo>
                  <a:cubicBezTo>
                    <a:pt x="292" y="148"/>
                    <a:pt x="292" y="148"/>
                    <a:pt x="291" y="148"/>
                  </a:cubicBezTo>
                  <a:cubicBezTo>
                    <a:pt x="293" y="148"/>
                    <a:pt x="294" y="148"/>
                    <a:pt x="296" y="148"/>
                  </a:cubicBezTo>
                  <a:cubicBezTo>
                    <a:pt x="298" y="148"/>
                    <a:pt x="301" y="148"/>
                    <a:pt x="302" y="146"/>
                  </a:cubicBezTo>
                  <a:cubicBezTo>
                    <a:pt x="302" y="144"/>
                    <a:pt x="300" y="142"/>
                    <a:pt x="299" y="141"/>
                  </a:cubicBezTo>
                  <a:cubicBezTo>
                    <a:pt x="298" y="141"/>
                    <a:pt x="297" y="139"/>
                    <a:pt x="296" y="133"/>
                  </a:cubicBezTo>
                  <a:cubicBezTo>
                    <a:pt x="296" y="133"/>
                    <a:pt x="296" y="132"/>
                    <a:pt x="296" y="132"/>
                  </a:cubicBezTo>
                  <a:cubicBezTo>
                    <a:pt x="296" y="132"/>
                    <a:pt x="296" y="132"/>
                    <a:pt x="296" y="132"/>
                  </a:cubicBezTo>
                  <a:cubicBezTo>
                    <a:pt x="296" y="132"/>
                    <a:pt x="296" y="132"/>
                    <a:pt x="296" y="132"/>
                  </a:cubicBezTo>
                  <a:cubicBezTo>
                    <a:pt x="296" y="132"/>
                    <a:pt x="297" y="133"/>
                    <a:pt x="298" y="133"/>
                  </a:cubicBezTo>
                  <a:cubicBezTo>
                    <a:pt x="298" y="134"/>
                    <a:pt x="300" y="135"/>
                    <a:pt x="301" y="135"/>
                  </a:cubicBezTo>
                  <a:cubicBezTo>
                    <a:pt x="303" y="135"/>
                    <a:pt x="305" y="134"/>
                    <a:pt x="306" y="133"/>
                  </a:cubicBezTo>
                  <a:cubicBezTo>
                    <a:pt x="306" y="133"/>
                    <a:pt x="306" y="133"/>
                    <a:pt x="307" y="133"/>
                  </a:cubicBezTo>
                  <a:cubicBezTo>
                    <a:pt x="307" y="134"/>
                    <a:pt x="309" y="136"/>
                    <a:pt x="311" y="137"/>
                  </a:cubicBezTo>
                  <a:cubicBezTo>
                    <a:pt x="312" y="137"/>
                    <a:pt x="312" y="137"/>
                    <a:pt x="313" y="137"/>
                  </a:cubicBezTo>
                  <a:cubicBezTo>
                    <a:pt x="316" y="137"/>
                    <a:pt x="317" y="135"/>
                    <a:pt x="317" y="133"/>
                  </a:cubicBezTo>
                  <a:cubicBezTo>
                    <a:pt x="318" y="132"/>
                    <a:pt x="318" y="131"/>
                    <a:pt x="318" y="130"/>
                  </a:cubicBezTo>
                  <a:cubicBezTo>
                    <a:pt x="321" y="126"/>
                    <a:pt x="319" y="124"/>
                    <a:pt x="318" y="123"/>
                  </a:cubicBezTo>
                  <a:cubicBezTo>
                    <a:pt x="318" y="123"/>
                    <a:pt x="317" y="122"/>
                    <a:pt x="317" y="122"/>
                  </a:cubicBezTo>
                  <a:cubicBezTo>
                    <a:pt x="317" y="121"/>
                    <a:pt x="316" y="120"/>
                    <a:pt x="315" y="120"/>
                  </a:cubicBezTo>
                  <a:cubicBezTo>
                    <a:pt x="314" y="120"/>
                    <a:pt x="313" y="119"/>
                    <a:pt x="312" y="118"/>
                  </a:cubicBezTo>
                  <a:cubicBezTo>
                    <a:pt x="312" y="118"/>
                    <a:pt x="312" y="118"/>
                    <a:pt x="312" y="118"/>
                  </a:cubicBezTo>
                  <a:cubicBezTo>
                    <a:pt x="312" y="117"/>
                    <a:pt x="312" y="117"/>
                    <a:pt x="313" y="117"/>
                  </a:cubicBezTo>
                  <a:cubicBezTo>
                    <a:pt x="313" y="116"/>
                    <a:pt x="313" y="116"/>
                    <a:pt x="313" y="116"/>
                  </a:cubicBezTo>
                  <a:cubicBezTo>
                    <a:pt x="316" y="114"/>
                    <a:pt x="316" y="113"/>
                    <a:pt x="316" y="113"/>
                  </a:cubicBezTo>
                  <a:cubicBezTo>
                    <a:pt x="317" y="111"/>
                    <a:pt x="317" y="111"/>
                    <a:pt x="317" y="111"/>
                  </a:cubicBezTo>
                  <a:cubicBezTo>
                    <a:pt x="317" y="110"/>
                    <a:pt x="317" y="110"/>
                    <a:pt x="317" y="110"/>
                  </a:cubicBezTo>
                  <a:cubicBezTo>
                    <a:pt x="318" y="110"/>
                    <a:pt x="318" y="108"/>
                    <a:pt x="318" y="107"/>
                  </a:cubicBezTo>
                  <a:cubicBezTo>
                    <a:pt x="318" y="106"/>
                    <a:pt x="318" y="105"/>
                    <a:pt x="318" y="103"/>
                  </a:cubicBezTo>
                  <a:cubicBezTo>
                    <a:pt x="318" y="102"/>
                    <a:pt x="318" y="102"/>
                    <a:pt x="318" y="101"/>
                  </a:cubicBezTo>
                  <a:cubicBezTo>
                    <a:pt x="320" y="100"/>
                    <a:pt x="321" y="98"/>
                    <a:pt x="321" y="97"/>
                  </a:cubicBezTo>
                  <a:cubicBezTo>
                    <a:pt x="321" y="95"/>
                    <a:pt x="321" y="94"/>
                    <a:pt x="319" y="93"/>
                  </a:cubicBezTo>
                  <a:cubicBezTo>
                    <a:pt x="318" y="92"/>
                    <a:pt x="310" y="87"/>
                    <a:pt x="306" y="87"/>
                  </a:cubicBezTo>
                  <a:cubicBezTo>
                    <a:pt x="303" y="86"/>
                    <a:pt x="298" y="83"/>
                    <a:pt x="298" y="81"/>
                  </a:cubicBezTo>
                  <a:cubicBezTo>
                    <a:pt x="298" y="80"/>
                    <a:pt x="297" y="80"/>
                    <a:pt x="297" y="80"/>
                  </a:cubicBezTo>
                  <a:cubicBezTo>
                    <a:pt x="297" y="77"/>
                    <a:pt x="296" y="74"/>
                    <a:pt x="291" y="74"/>
                  </a:cubicBezTo>
                  <a:cubicBezTo>
                    <a:pt x="288" y="74"/>
                    <a:pt x="287" y="73"/>
                    <a:pt x="286" y="71"/>
                  </a:cubicBezTo>
                  <a:cubicBezTo>
                    <a:pt x="286" y="70"/>
                    <a:pt x="285" y="69"/>
                    <a:pt x="285" y="69"/>
                  </a:cubicBezTo>
                  <a:cubicBezTo>
                    <a:pt x="285" y="67"/>
                    <a:pt x="285" y="66"/>
                    <a:pt x="283" y="64"/>
                  </a:cubicBezTo>
                  <a:cubicBezTo>
                    <a:pt x="282" y="64"/>
                    <a:pt x="282" y="60"/>
                    <a:pt x="283" y="58"/>
                  </a:cubicBezTo>
                  <a:cubicBezTo>
                    <a:pt x="283" y="58"/>
                    <a:pt x="283" y="57"/>
                    <a:pt x="283" y="57"/>
                  </a:cubicBezTo>
                  <a:cubicBezTo>
                    <a:pt x="283" y="57"/>
                    <a:pt x="283" y="57"/>
                    <a:pt x="283" y="57"/>
                  </a:cubicBezTo>
                  <a:cubicBezTo>
                    <a:pt x="283" y="56"/>
                    <a:pt x="283" y="56"/>
                    <a:pt x="283" y="56"/>
                  </a:cubicBezTo>
                  <a:cubicBezTo>
                    <a:pt x="283" y="56"/>
                    <a:pt x="283" y="56"/>
                    <a:pt x="283" y="56"/>
                  </a:cubicBezTo>
                  <a:cubicBezTo>
                    <a:pt x="283" y="56"/>
                    <a:pt x="283" y="56"/>
                    <a:pt x="283" y="56"/>
                  </a:cubicBezTo>
                  <a:cubicBezTo>
                    <a:pt x="282" y="53"/>
                    <a:pt x="282" y="53"/>
                    <a:pt x="282" y="53"/>
                  </a:cubicBezTo>
                  <a:cubicBezTo>
                    <a:pt x="282" y="53"/>
                    <a:pt x="282" y="53"/>
                    <a:pt x="282" y="53"/>
                  </a:cubicBezTo>
                  <a:cubicBezTo>
                    <a:pt x="281" y="51"/>
                    <a:pt x="280" y="50"/>
                    <a:pt x="279" y="49"/>
                  </a:cubicBezTo>
                  <a:cubicBezTo>
                    <a:pt x="277" y="48"/>
                    <a:pt x="276" y="47"/>
                    <a:pt x="274" y="47"/>
                  </a:cubicBezTo>
                  <a:cubicBezTo>
                    <a:pt x="273" y="47"/>
                    <a:pt x="272" y="47"/>
                    <a:pt x="271" y="47"/>
                  </a:cubicBezTo>
                  <a:cubicBezTo>
                    <a:pt x="270" y="48"/>
                    <a:pt x="270" y="48"/>
                    <a:pt x="269" y="49"/>
                  </a:cubicBezTo>
                  <a:cubicBezTo>
                    <a:pt x="269" y="48"/>
                    <a:pt x="268" y="48"/>
                    <a:pt x="267" y="48"/>
                  </a:cubicBezTo>
                  <a:cubicBezTo>
                    <a:pt x="265" y="48"/>
                    <a:pt x="263" y="50"/>
                    <a:pt x="262" y="53"/>
                  </a:cubicBezTo>
                  <a:cubicBezTo>
                    <a:pt x="261" y="54"/>
                    <a:pt x="260" y="55"/>
                    <a:pt x="258" y="56"/>
                  </a:cubicBezTo>
                  <a:cubicBezTo>
                    <a:pt x="257" y="56"/>
                    <a:pt x="256" y="57"/>
                    <a:pt x="255" y="57"/>
                  </a:cubicBezTo>
                  <a:cubicBezTo>
                    <a:pt x="254" y="58"/>
                    <a:pt x="253" y="58"/>
                    <a:pt x="253" y="59"/>
                  </a:cubicBezTo>
                  <a:cubicBezTo>
                    <a:pt x="252" y="59"/>
                    <a:pt x="251" y="60"/>
                    <a:pt x="251" y="62"/>
                  </a:cubicBezTo>
                  <a:cubicBezTo>
                    <a:pt x="251" y="64"/>
                    <a:pt x="253" y="68"/>
                    <a:pt x="257" y="70"/>
                  </a:cubicBezTo>
                  <a:cubicBezTo>
                    <a:pt x="257" y="70"/>
                    <a:pt x="258" y="70"/>
                    <a:pt x="258" y="70"/>
                  </a:cubicBezTo>
                  <a:cubicBezTo>
                    <a:pt x="257" y="70"/>
                    <a:pt x="257" y="71"/>
                    <a:pt x="256" y="72"/>
                  </a:cubicBezTo>
                  <a:cubicBezTo>
                    <a:pt x="255" y="72"/>
                    <a:pt x="255" y="72"/>
                    <a:pt x="255" y="72"/>
                  </a:cubicBezTo>
                  <a:cubicBezTo>
                    <a:pt x="255" y="73"/>
                    <a:pt x="255" y="73"/>
                    <a:pt x="254" y="73"/>
                  </a:cubicBezTo>
                  <a:cubicBezTo>
                    <a:pt x="254" y="73"/>
                    <a:pt x="253" y="73"/>
                    <a:pt x="251" y="70"/>
                  </a:cubicBezTo>
                  <a:cubicBezTo>
                    <a:pt x="250" y="69"/>
                    <a:pt x="247" y="68"/>
                    <a:pt x="243" y="66"/>
                  </a:cubicBezTo>
                  <a:cubicBezTo>
                    <a:pt x="240" y="65"/>
                    <a:pt x="238" y="64"/>
                    <a:pt x="237" y="63"/>
                  </a:cubicBezTo>
                  <a:cubicBezTo>
                    <a:pt x="235" y="62"/>
                    <a:pt x="235" y="61"/>
                    <a:pt x="235" y="59"/>
                  </a:cubicBezTo>
                  <a:cubicBezTo>
                    <a:pt x="236" y="58"/>
                    <a:pt x="236" y="58"/>
                    <a:pt x="236" y="58"/>
                  </a:cubicBezTo>
                  <a:cubicBezTo>
                    <a:pt x="236" y="56"/>
                    <a:pt x="236" y="55"/>
                    <a:pt x="239" y="55"/>
                  </a:cubicBezTo>
                  <a:cubicBezTo>
                    <a:pt x="242" y="54"/>
                    <a:pt x="243" y="53"/>
                    <a:pt x="244" y="51"/>
                  </a:cubicBezTo>
                  <a:cubicBezTo>
                    <a:pt x="244" y="50"/>
                    <a:pt x="245" y="50"/>
                    <a:pt x="245" y="49"/>
                  </a:cubicBezTo>
                  <a:cubicBezTo>
                    <a:pt x="246" y="47"/>
                    <a:pt x="245" y="45"/>
                    <a:pt x="244" y="44"/>
                  </a:cubicBezTo>
                  <a:cubicBezTo>
                    <a:pt x="244" y="43"/>
                    <a:pt x="244" y="43"/>
                    <a:pt x="244" y="43"/>
                  </a:cubicBezTo>
                  <a:cubicBezTo>
                    <a:pt x="245" y="40"/>
                    <a:pt x="242" y="34"/>
                    <a:pt x="240" y="32"/>
                  </a:cubicBezTo>
                  <a:cubicBezTo>
                    <a:pt x="240" y="32"/>
                    <a:pt x="239" y="31"/>
                    <a:pt x="240" y="30"/>
                  </a:cubicBezTo>
                  <a:cubicBezTo>
                    <a:pt x="240" y="30"/>
                    <a:pt x="240" y="29"/>
                    <a:pt x="241" y="29"/>
                  </a:cubicBezTo>
                  <a:cubicBezTo>
                    <a:pt x="242" y="27"/>
                    <a:pt x="242" y="26"/>
                    <a:pt x="242" y="24"/>
                  </a:cubicBezTo>
                  <a:cubicBezTo>
                    <a:pt x="244" y="24"/>
                    <a:pt x="244" y="23"/>
                    <a:pt x="244" y="23"/>
                  </a:cubicBezTo>
                  <a:cubicBezTo>
                    <a:pt x="245" y="22"/>
                    <a:pt x="244" y="20"/>
                    <a:pt x="243" y="19"/>
                  </a:cubicBezTo>
                  <a:cubicBezTo>
                    <a:pt x="244" y="19"/>
                    <a:pt x="244" y="19"/>
                    <a:pt x="245" y="19"/>
                  </a:cubicBezTo>
                  <a:cubicBezTo>
                    <a:pt x="246" y="20"/>
                    <a:pt x="246" y="20"/>
                    <a:pt x="247" y="20"/>
                  </a:cubicBezTo>
                  <a:cubicBezTo>
                    <a:pt x="249" y="20"/>
                    <a:pt x="250" y="19"/>
                    <a:pt x="251" y="17"/>
                  </a:cubicBezTo>
                  <a:cubicBezTo>
                    <a:pt x="251" y="15"/>
                    <a:pt x="251" y="13"/>
                    <a:pt x="249" y="12"/>
                  </a:cubicBezTo>
                  <a:cubicBezTo>
                    <a:pt x="247" y="10"/>
                    <a:pt x="244" y="8"/>
                    <a:pt x="244" y="6"/>
                  </a:cubicBezTo>
                  <a:cubicBezTo>
                    <a:pt x="244" y="4"/>
                    <a:pt x="242" y="3"/>
                    <a:pt x="239" y="3"/>
                  </a:cubicBezTo>
                  <a:cubicBezTo>
                    <a:pt x="237" y="3"/>
                    <a:pt x="235" y="4"/>
                    <a:pt x="233" y="5"/>
                  </a:cubicBezTo>
                  <a:cubicBezTo>
                    <a:pt x="232" y="5"/>
                    <a:pt x="231" y="5"/>
                    <a:pt x="229" y="5"/>
                  </a:cubicBezTo>
                  <a:cubicBezTo>
                    <a:pt x="229" y="5"/>
                    <a:pt x="228" y="5"/>
                    <a:pt x="228" y="5"/>
                  </a:cubicBezTo>
                  <a:cubicBezTo>
                    <a:pt x="228" y="5"/>
                    <a:pt x="227" y="5"/>
                    <a:pt x="226" y="5"/>
                  </a:cubicBezTo>
                  <a:cubicBezTo>
                    <a:pt x="226" y="5"/>
                    <a:pt x="226" y="4"/>
                    <a:pt x="226" y="4"/>
                  </a:cubicBezTo>
                  <a:cubicBezTo>
                    <a:pt x="225" y="3"/>
                    <a:pt x="224" y="1"/>
                    <a:pt x="222" y="0"/>
                  </a:cubicBezTo>
                  <a:cubicBezTo>
                    <a:pt x="221" y="0"/>
                    <a:pt x="221" y="0"/>
                    <a:pt x="221" y="0"/>
                  </a:cubicBezTo>
                  <a:cubicBezTo>
                    <a:pt x="221" y="0"/>
                    <a:pt x="221" y="0"/>
                    <a:pt x="221" y="0"/>
                  </a:cubicBezTo>
                  <a:close/>
                  <a:moveTo>
                    <a:pt x="308" y="106"/>
                  </a:moveTo>
                  <a:cubicBezTo>
                    <a:pt x="308" y="106"/>
                    <a:pt x="308" y="106"/>
                    <a:pt x="309" y="105"/>
                  </a:cubicBezTo>
                  <a:cubicBezTo>
                    <a:pt x="310" y="105"/>
                    <a:pt x="310" y="105"/>
                    <a:pt x="310" y="105"/>
                  </a:cubicBezTo>
                  <a:cubicBezTo>
                    <a:pt x="310" y="105"/>
                    <a:pt x="311" y="105"/>
                    <a:pt x="311" y="107"/>
                  </a:cubicBezTo>
                  <a:cubicBezTo>
                    <a:pt x="312" y="108"/>
                    <a:pt x="312" y="108"/>
                    <a:pt x="312" y="109"/>
                  </a:cubicBezTo>
                  <a:cubicBezTo>
                    <a:pt x="312" y="108"/>
                    <a:pt x="310" y="108"/>
                    <a:pt x="309" y="107"/>
                  </a:cubicBezTo>
                  <a:cubicBezTo>
                    <a:pt x="308" y="107"/>
                    <a:pt x="308" y="106"/>
                    <a:pt x="308" y="106"/>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0" name="Freeform 17"/>
            <p:cNvSpPr>
              <a:spLocks/>
            </p:cNvSpPr>
            <p:nvPr/>
          </p:nvSpPr>
          <p:spPr bwMode="auto">
            <a:xfrm>
              <a:off x="6059475" y="3651526"/>
              <a:ext cx="752182" cy="615020"/>
            </a:xfrm>
            <a:custGeom>
              <a:avLst/>
              <a:gdLst>
                <a:gd name="T0" fmla="*/ 93 w 359"/>
                <a:gd name="T1" fmla="*/ 270 h 294"/>
                <a:gd name="T2" fmla="*/ 73 w 359"/>
                <a:gd name="T3" fmla="*/ 260 h 294"/>
                <a:gd name="T4" fmla="*/ 44 w 359"/>
                <a:gd name="T5" fmla="*/ 228 h 294"/>
                <a:gd name="T6" fmla="*/ 27 w 359"/>
                <a:gd name="T7" fmla="*/ 230 h 294"/>
                <a:gd name="T8" fmla="*/ 25 w 359"/>
                <a:gd name="T9" fmla="*/ 210 h 294"/>
                <a:gd name="T10" fmla="*/ 15 w 359"/>
                <a:gd name="T11" fmla="*/ 202 h 294"/>
                <a:gd name="T12" fmla="*/ 1 w 359"/>
                <a:gd name="T13" fmla="*/ 200 h 294"/>
                <a:gd name="T14" fmla="*/ 9 w 359"/>
                <a:gd name="T15" fmla="*/ 181 h 294"/>
                <a:gd name="T16" fmla="*/ 22 w 359"/>
                <a:gd name="T17" fmla="*/ 159 h 294"/>
                <a:gd name="T18" fmla="*/ 9 w 359"/>
                <a:gd name="T19" fmla="*/ 147 h 294"/>
                <a:gd name="T20" fmla="*/ 19 w 359"/>
                <a:gd name="T21" fmla="*/ 131 h 294"/>
                <a:gd name="T22" fmla="*/ 37 w 359"/>
                <a:gd name="T23" fmla="*/ 135 h 294"/>
                <a:gd name="T24" fmla="*/ 35 w 359"/>
                <a:gd name="T25" fmla="*/ 121 h 294"/>
                <a:gd name="T26" fmla="*/ 32 w 359"/>
                <a:gd name="T27" fmla="*/ 104 h 294"/>
                <a:gd name="T28" fmla="*/ 43 w 359"/>
                <a:gd name="T29" fmla="*/ 98 h 294"/>
                <a:gd name="T30" fmla="*/ 7 w 359"/>
                <a:gd name="T31" fmla="*/ 70 h 294"/>
                <a:gd name="T32" fmla="*/ 21 w 359"/>
                <a:gd name="T33" fmla="*/ 46 h 294"/>
                <a:gd name="T34" fmla="*/ 39 w 359"/>
                <a:gd name="T35" fmla="*/ 35 h 294"/>
                <a:gd name="T36" fmla="*/ 60 w 359"/>
                <a:gd name="T37" fmla="*/ 22 h 294"/>
                <a:gd name="T38" fmla="*/ 86 w 359"/>
                <a:gd name="T39" fmla="*/ 18 h 294"/>
                <a:gd name="T40" fmla="*/ 96 w 359"/>
                <a:gd name="T41" fmla="*/ 13 h 294"/>
                <a:gd name="T42" fmla="*/ 101 w 359"/>
                <a:gd name="T43" fmla="*/ 1 h 294"/>
                <a:gd name="T44" fmla="*/ 117 w 359"/>
                <a:gd name="T45" fmla="*/ 1 h 294"/>
                <a:gd name="T46" fmla="*/ 133 w 359"/>
                <a:gd name="T47" fmla="*/ 10 h 294"/>
                <a:gd name="T48" fmla="*/ 134 w 359"/>
                <a:gd name="T49" fmla="*/ 27 h 294"/>
                <a:gd name="T50" fmla="*/ 150 w 359"/>
                <a:gd name="T51" fmla="*/ 43 h 294"/>
                <a:gd name="T52" fmla="*/ 166 w 359"/>
                <a:gd name="T53" fmla="*/ 48 h 294"/>
                <a:gd name="T54" fmla="*/ 177 w 359"/>
                <a:gd name="T55" fmla="*/ 48 h 294"/>
                <a:gd name="T56" fmla="*/ 194 w 359"/>
                <a:gd name="T57" fmla="*/ 52 h 294"/>
                <a:gd name="T58" fmla="*/ 205 w 359"/>
                <a:gd name="T59" fmla="*/ 69 h 294"/>
                <a:gd name="T60" fmla="*/ 191 w 359"/>
                <a:gd name="T61" fmla="*/ 83 h 294"/>
                <a:gd name="T62" fmla="*/ 202 w 359"/>
                <a:gd name="T63" fmla="*/ 101 h 294"/>
                <a:gd name="T64" fmla="*/ 230 w 359"/>
                <a:gd name="T65" fmla="*/ 107 h 294"/>
                <a:gd name="T66" fmla="*/ 242 w 359"/>
                <a:gd name="T67" fmla="*/ 118 h 294"/>
                <a:gd name="T68" fmla="*/ 261 w 359"/>
                <a:gd name="T69" fmla="*/ 118 h 294"/>
                <a:gd name="T70" fmla="*/ 286 w 359"/>
                <a:gd name="T71" fmla="*/ 130 h 294"/>
                <a:gd name="T72" fmla="*/ 302 w 359"/>
                <a:gd name="T73" fmla="*/ 136 h 294"/>
                <a:gd name="T74" fmla="*/ 306 w 359"/>
                <a:gd name="T75" fmla="*/ 118 h 294"/>
                <a:gd name="T76" fmla="*/ 317 w 359"/>
                <a:gd name="T77" fmla="*/ 108 h 294"/>
                <a:gd name="T78" fmla="*/ 341 w 359"/>
                <a:gd name="T79" fmla="*/ 117 h 294"/>
                <a:gd name="T80" fmla="*/ 354 w 359"/>
                <a:gd name="T81" fmla="*/ 127 h 294"/>
                <a:gd name="T82" fmla="*/ 351 w 359"/>
                <a:gd name="T83" fmla="*/ 146 h 294"/>
                <a:gd name="T84" fmla="*/ 330 w 359"/>
                <a:gd name="T85" fmla="*/ 160 h 294"/>
                <a:gd name="T86" fmla="*/ 320 w 359"/>
                <a:gd name="T87" fmla="*/ 161 h 294"/>
                <a:gd name="T88" fmla="*/ 307 w 359"/>
                <a:gd name="T89" fmla="*/ 167 h 294"/>
                <a:gd name="T90" fmla="*/ 307 w 359"/>
                <a:gd name="T91" fmla="*/ 176 h 294"/>
                <a:gd name="T92" fmla="*/ 312 w 359"/>
                <a:gd name="T93" fmla="*/ 183 h 294"/>
                <a:gd name="T94" fmla="*/ 312 w 359"/>
                <a:gd name="T95" fmla="*/ 200 h 294"/>
                <a:gd name="T96" fmla="*/ 296 w 359"/>
                <a:gd name="T97" fmla="*/ 207 h 294"/>
                <a:gd name="T98" fmla="*/ 287 w 359"/>
                <a:gd name="T99" fmla="*/ 219 h 294"/>
                <a:gd name="T100" fmla="*/ 277 w 359"/>
                <a:gd name="T101" fmla="*/ 206 h 294"/>
                <a:gd name="T102" fmla="*/ 263 w 359"/>
                <a:gd name="T103" fmla="*/ 225 h 294"/>
                <a:gd name="T104" fmla="*/ 268 w 359"/>
                <a:gd name="T105" fmla="*/ 246 h 294"/>
                <a:gd name="T106" fmla="*/ 231 w 359"/>
                <a:gd name="T107" fmla="*/ 255 h 294"/>
                <a:gd name="T108" fmla="*/ 211 w 359"/>
                <a:gd name="T109" fmla="*/ 251 h 294"/>
                <a:gd name="T110" fmla="*/ 196 w 359"/>
                <a:gd name="T111" fmla="*/ 230 h 294"/>
                <a:gd name="T112" fmla="*/ 184 w 359"/>
                <a:gd name="T113" fmla="*/ 279 h 294"/>
                <a:gd name="T114" fmla="*/ 173 w 359"/>
                <a:gd name="T115" fmla="*/ 281 h 294"/>
                <a:gd name="T116" fmla="*/ 154 w 359"/>
                <a:gd name="T117" fmla="*/ 265 h 294"/>
                <a:gd name="T118" fmla="*/ 129 w 359"/>
                <a:gd name="T119" fmla="*/ 258 h 294"/>
                <a:gd name="T120" fmla="*/ 126 w 359"/>
                <a:gd name="T121" fmla="*/ 279 h 294"/>
                <a:gd name="T122" fmla="*/ 114 w 359"/>
                <a:gd name="T123" fmla="*/ 29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9" h="294">
                  <a:moveTo>
                    <a:pt x="109" y="294"/>
                  </a:moveTo>
                  <a:cubicBezTo>
                    <a:pt x="108" y="294"/>
                    <a:pt x="107" y="294"/>
                    <a:pt x="107" y="294"/>
                  </a:cubicBezTo>
                  <a:cubicBezTo>
                    <a:pt x="107" y="294"/>
                    <a:pt x="107" y="294"/>
                    <a:pt x="107" y="294"/>
                  </a:cubicBezTo>
                  <a:cubicBezTo>
                    <a:pt x="106" y="294"/>
                    <a:pt x="102" y="293"/>
                    <a:pt x="98" y="292"/>
                  </a:cubicBezTo>
                  <a:cubicBezTo>
                    <a:pt x="93" y="290"/>
                    <a:pt x="94" y="284"/>
                    <a:pt x="95" y="280"/>
                  </a:cubicBezTo>
                  <a:cubicBezTo>
                    <a:pt x="95" y="278"/>
                    <a:pt x="95" y="277"/>
                    <a:pt x="94" y="275"/>
                  </a:cubicBezTo>
                  <a:cubicBezTo>
                    <a:pt x="93" y="274"/>
                    <a:pt x="93" y="273"/>
                    <a:pt x="93" y="270"/>
                  </a:cubicBezTo>
                  <a:cubicBezTo>
                    <a:pt x="93" y="267"/>
                    <a:pt x="90" y="267"/>
                    <a:pt x="89" y="267"/>
                  </a:cubicBezTo>
                  <a:cubicBezTo>
                    <a:pt x="89" y="267"/>
                    <a:pt x="88" y="267"/>
                    <a:pt x="87" y="267"/>
                  </a:cubicBezTo>
                  <a:cubicBezTo>
                    <a:pt x="85" y="267"/>
                    <a:pt x="82" y="266"/>
                    <a:pt x="80" y="265"/>
                  </a:cubicBezTo>
                  <a:cubicBezTo>
                    <a:pt x="79" y="264"/>
                    <a:pt x="78" y="263"/>
                    <a:pt x="77" y="262"/>
                  </a:cubicBezTo>
                  <a:cubicBezTo>
                    <a:pt x="76" y="260"/>
                    <a:pt x="76" y="260"/>
                    <a:pt x="75" y="260"/>
                  </a:cubicBezTo>
                  <a:cubicBezTo>
                    <a:pt x="75" y="260"/>
                    <a:pt x="75" y="260"/>
                    <a:pt x="74" y="260"/>
                  </a:cubicBezTo>
                  <a:cubicBezTo>
                    <a:pt x="74" y="260"/>
                    <a:pt x="73" y="260"/>
                    <a:pt x="73" y="260"/>
                  </a:cubicBezTo>
                  <a:cubicBezTo>
                    <a:pt x="70" y="260"/>
                    <a:pt x="69" y="258"/>
                    <a:pt x="68" y="255"/>
                  </a:cubicBezTo>
                  <a:cubicBezTo>
                    <a:pt x="66" y="253"/>
                    <a:pt x="66" y="253"/>
                    <a:pt x="66" y="253"/>
                  </a:cubicBezTo>
                  <a:cubicBezTo>
                    <a:pt x="65" y="250"/>
                    <a:pt x="64" y="249"/>
                    <a:pt x="61" y="245"/>
                  </a:cubicBezTo>
                  <a:cubicBezTo>
                    <a:pt x="59" y="244"/>
                    <a:pt x="59" y="242"/>
                    <a:pt x="59" y="241"/>
                  </a:cubicBezTo>
                  <a:cubicBezTo>
                    <a:pt x="58" y="240"/>
                    <a:pt x="58" y="239"/>
                    <a:pt x="55" y="239"/>
                  </a:cubicBezTo>
                  <a:cubicBezTo>
                    <a:pt x="51" y="238"/>
                    <a:pt x="49" y="235"/>
                    <a:pt x="47" y="232"/>
                  </a:cubicBezTo>
                  <a:cubicBezTo>
                    <a:pt x="46" y="230"/>
                    <a:pt x="45" y="229"/>
                    <a:pt x="44" y="228"/>
                  </a:cubicBezTo>
                  <a:cubicBezTo>
                    <a:pt x="43" y="227"/>
                    <a:pt x="43" y="226"/>
                    <a:pt x="42" y="226"/>
                  </a:cubicBezTo>
                  <a:cubicBezTo>
                    <a:pt x="42" y="226"/>
                    <a:pt x="41" y="227"/>
                    <a:pt x="41" y="227"/>
                  </a:cubicBezTo>
                  <a:cubicBezTo>
                    <a:pt x="40" y="228"/>
                    <a:pt x="38" y="228"/>
                    <a:pt x="37" y="228"/>
                  </a:cubicBezTo>
                  <a:cubicBezTo>
                    <a:pt x="34" y="228"/>
                    <a:pt x="33" y="228"/>
                    <a:pt x="33" y="227"/>
                  </a:cubicBezTo>
                  <a:cubicBezTo>
                    <a:pt x="32" y="227"/>
                    <a:pt x="32" y="227"/>
                    <a:pt x="32" y="227"/>
                  </a:cubicBezTo>
                  <a:cubicBezTo>
                    <a:pt x="32" y="227"/>
                    <a:pt x="32" y="227"/>
                    <a:pt x="32" y="227"/>
                  </a:cubicBezTo>
                  <a:cubicBezTo>
                    <a:pt x="31" y="227"/>
                    <a:pt x="29" y="228"/>
                    <a:pt x="27" y="230"/>
                  </a:cubicBezTo>
                  <a:cubicBezTo>
                    <a:pt x="26" y="230"/>
                    <a:pt x="26" y="230"/>
                    <a:pt x="26" y="230"/>
                  </a:cubicBezTo>
                  <a:cubicBezTo>
                    <a:pt x="25" y="229"/>
                    <a:pt x="25" y="229"/>
                    <a:pt x="25" y="229"/>
                  </a:cubicBezTo>
                  <a:cubicBezTo>
                    <a:pt x="25" y="228"/>
                    <a:pt x="25" y="228"/>
                    <a:pt x="25" y="228"/>
                  </a:cubicBezTo>
                  <a:cubicBezTo>
                    <a:pt x="25" y="228"/>
                    <a:pt x="24" y="224"/>
                    <a:pt x="23" y="220"/>
                  </a:cubicBezTo>
                  <a:cubicBezTo>
                    <a:pt x="23" y="220"/>
                    <a:pt x="23" y="219"/>
                    <a:pt x="23" y="218"/>
                  </a:cubicBezTo>
                  <a:cubicBezTo>
                    <a:pt x="22" y="216"/>
                    <a:pt x="22" y="215"/>
                    <a:pt x="23" y="212"/>
                  </a:cubicBezTo>
                  <a:cubicBezTo>
                    <a:pt x="24" y="211"/>
                    <a:pt x="24" y="210"/>
                    <a:pt x="25" y="210"/>
                  </a:cubicBezTo>
                  <a:cubicBezTo>
                    <a:pt x="25" y="210"/>
                    <a:pt x="25" y="210"/>
                    <a:pt x="26" y="211"/>
                  </a:cubicBezTo>
                  <a:cubicBezTo>
                    <a:pt x="26" y="209"/>
                    <a:pt x="26" y="207"/>
                    <a:pt x="25" y="205"/>
                  </a:cubicBezTo>
                  <a:cubicBezTo>
                    <a:pt x="24" y="204"/>
                    <a:pt x="24" y="203"/>
                    <a:pt x="23" y="202"/>
                  </a:cubicBezTo>
                  <a:cubicBezTo>
                    <a:pt x="23" y="201"/>
                    <a:pt x="22" y="200"/>
                    <a:pt x="21" y="200"/>
                  </a:cubicBezTo>
                  <a:cubicBezTo>
                    <a:pt x="21" y="200"/>
                    <a:pt x="20" y="200"/>
                    <a:pt x="20" y="200"/>
                  </a:cubicBezTo>
                  <a:cubicBezTo>
                    <a:pt x="19" y="200"/>
                    <a:pt x="18" y="200"/>
                    <a:pt x="17" y="201"/>
                  </a:cubicBezTo>
                  <a:cubicBezTo>
                    <a:pt x="16" y="201"/>
                    <a:pt x="16" y="202"/>
                    <a:pt x="15" y="202"/>
                  </a:cubicBezTo>
                  <a:cubicBezTo>
                    <a:pt x="14" y="203"/>
                    <a:pt x="13" y="203"/>
                    <a:pt x="13" y="204"/>
                  </a:cubicBezTo>
                  <a:cubicBezTo>
                    <a:pt x="13" y="204"/>
                    <a:pt x="13" y="205"/>
                    <a:pt x="13" y="206"/>
                  </a:cubicBezTo>
                  <a:cubicBezTo>
                    <a:pt x="14" y="208"/>
                    <a:pt x="14" y="209"/>
                    <a:pt x="13" y="209"/>
                  </a:cubicBezTo>
                  <a:cubicBezTo>
                    <a:pt x="12" y="211"/>
                    <a:pt x="9" y="211"/>
                    <a:pt x="6" y="211"/>
                  </a:cubicBezTo>
                  <a:cubicBezTo>
                    <a:pt x="2" y="211"/>
                    <a:pt x="1" y="208"/>
                    <a:pt x="1" y="205"/>
                  </a:cubicBezTo>
                  <a:cubicBezTo>
                    <a:pt x="0" y="204"/>
                    <a:pt x="0" y="204"/>
                    <a:pt x="0" y="204"/>
                  </a:cubicBezTo>
                  <a:cubicBezTo>
                    <a:pt x="0" y="203"/>
                    <a:pt x="0" y="201"/>
                    <a:pt x="1" y="200"/>
                  </a:cubicBezTo>
                  <a:cubicBezTo>
                    <a:pt x="1" y="199"/>
                    <a:pt x="2" y="199"/>
                    <a:pt x="3" y="199"/>
                  </a:cubicBezTo>
                  <a:cubicBezTo>
                    <a:pt x="4" y="199"/>
                    <a:pt x="5" y="197"/>
                    <a:pt x="5" y="195"/>
                  </a:cubicBezTo>
                  <a:cubicBezTo>
                    <a:pt x="6" y="194"/>
                    <a:pt x="6" y="192"/>
                    <a:pt x="7" y="192"/>
                  </a:cubicBezTo>
                  <a:cubicBezTo>
                    <a:pt x="8" y="190"/>
                    <a:pt x="9" y="188"/>
                    <a:pt x="7" y="186"/>
                  </a:cubicBezTo>
                  <a:cubicBezTo>
                    <a:pt x="6" y="185"/>
                    <a:pt x="5" y="185"/>
                    <a:pt x="5" y="184"/>
                  </a:cubicBezTo>
                  <a:cubicBezTo>
                    <a:pt x="5" y="183"/>
                    <a:pt x="6" y="183"/>
                    <a:pt x="7" y="182"/>
                  </a:cubicBezTo>
                  <a:cubicBezTo>
                    <a:pt x="7" y="182"/>
                    <a:pt x="8" y="182"/>
                    <a:pt x="9" y="181"/>
                  </a:cubicBezTo>
                  <a:cubicBezTo>
                    <a:pt x="10" y="180"/>
                    <a:pt x="10" y="179"/>
                    <a:pt x="9" y="178"/>
                  </a:cubicBezTo>
                  <a:cubicBezTo>
                    <a:pt x="9" y="177"/>
                    <a:pt x="9" y="175"/>
                    <a:pt x="9" y="174"/>
                  </a:cubicBezTo>
                  <a:cubicBezTo>
                    <a:pt x="10" y="170"/>
                    <a:pt x="14" y="168"/>
                    <a:pt x="18" y="168"/>
                  </a:cubicBezTo>
                  <a:cubicBezTo>
                    <a:pt x="19" y="168"/>
                    <a:pt x="19" y="168"/>
                    <a:pt x="20" y="168"/>
                  </a:cubicBezTo>
                  <a:cubicBezTo>
                    <a:pt x="20" y="168"/>
                    <a:pt x="20" y="166"/>
                    <a:pt x="19" y="165"/>
                  </a:cubicBezTo>
                  <a:cubicBezTo>
                    <a:pt x="18" y="164"/>
                    <a:pt x="17" y="163"/>
                    <a:pt x="18" y="161"/>
                  </a:cubicBezTo>
                  <a:cubicBezTo>
                    <a:pt x="18" y="160"/>
                    <a:pt x="20" y="160"/>
                    <a:pt x="22" y="159"/>
                  </a:cubicBezTo>
                  <a:cubicBezTo>
                    <a:pt x="24" y="159"/>
                    <a:pt x="24" y="159"/>
                    <a:pt x="24" y="159"/>
                  </a:cubicBezTo>
                  <a:cubicBezTo>
                    <a:pt x="24" y="158"/>
                    <a:pt x="23" y="157"/>
                    <a:pt x="22" y="157"/>
                  </a:cubicBezTo>
                  <a:cubicBezTo>
                    <a:pt x="21" y="156"/>
                    <a:pt x="21" y="156"/>
                    <a:pt x="21" y="156"/>
                  </a:cubicBezTo>
                  <a:cubicBezTo>
                    <a:pt x="19" y="154"/>
                    <a:pt x="18" y="153"/>
                    <a:pt x="16" y="152"/>
                  </a:cubicBezTo>
                  <a:cubicBezTo>
                    <a:pt x="15" y="151"/>
                    <a:pt x="14" y="151"/>
                    <a:pt x="14" y="151"/>
                  </a:cubicBezTo>
                  <a:cubicBezTo>
                    <a:pt x="12" y="151"/>
                    <a:pt x="11" y="151"/>
                    <a:pt x="10" y="150"/>
                  </a:cubicBezTo>
                  <a:cubicBezTo>
                    <a:pt x="9" y="148"/>
                    <a:pt x="9" y="147"/>
                    <a:pt x="9" y="147"/>
                  </a:cubicBezTo>
                  <a:cubicBezTo>
                    <a:pt x="9" y="146"/>
                    <a:pt x="11" y="145"/>
                    <a:pt x="12" y="145"/>
                  </a:cubicBezTo>
                  <a:cubicBezTo>
                    <a:pt x="12" y="145"/>
                    <a:pt x="13" y="145"/>
                    <a:pt x="13" y="145"/>
                  </a:cubicBezTo>
                  <a:cubicBezTo>
                    <a:pt x="14" y="146"/>
                    <a:pt x="16" y="146"/>
                    <a:pt x="21" y="146"/>
                  </a:cubicBezTo>
                  <a:cubicBezTo>
                    <a:pt x="24" y="146"/>
                    <a:pt x="24" y="146"/>
                    <a:pt x="24" y="146"/>
                  </a:cubicBezTo>
                  <a:cubicBezTo>
                    <a:pt x="24" y="146"/>
                    <a:pt x="22" y="145"/>
                    <a:pt x="22" y="144"/>
                  </a:cubicBezTo>
                  <a:cubicBezTo>
                    <a:pt x="20" y="143"/>
                    <a:pt x="19" y="139"/>
                    <a:pt x="18" y="134"/>
                  </a:cubicBezTo>
                  <a:cubicBezTo>
                    <a:pt x="18" y="133"/>
                    <a:pt x="18" y="132"/>
                    <a:pt x="19" y="131"/>
                  </a:cubicBezTo>
                  <a:cubicBezTo>
                    <a:pt x="19" y="131"/>
                    <a:pt x="20" y="131"/>
                    <a:pt x="21" y="131"/>
                  </a:cubicBezTo>
                  <a:cubicBezTo>
                    <a:pt x="22" y="131"/>
                    <a:pt x="24" y="131"/>
                    <a:pt x="25" y="133"/>
                  </a:cubicBezTo>
                  <a:cubicBezTo>
                    <a:pt x="25" y="133"/>
                    <a:pt x="25" y="133"/>
                    <a:pt x="26" y="133"/>
                  </a:cubicBezTo>
                  <a:cubicBezTo>
                    <a:pt x="27" y="133"/>
                    <a:pt x="29" y="132"/>
                    <a:pt x="30" y="131"/>
                  </a:cubicBezTo>
                  <a:cubicBezTo>
                    <a:pt x="30" y="131"/>
                    <a:pt x="31" y="131"/>
                    <a:pt x="31" y="131"/>
                  </a:cubicBezTo>
                  <a:cubicBezTo>
                    <a:pt x="32" y="131"/>
                    <a:pt x="33" y="132"/>
                    <a:pt x="34" y="132"/>
                  </a:cubicBezTo>
                  <a:cubicBezTo>
                    <a:pt x="34" y="133"/>
                    <a:pt x="35" y="134"/>
                    <a:pt x="37" y="135"/>
                  </a:cubicBezTo>
                  <a:cubicBezTo>
                    <a:pt x="37" y="135"/>
                    <a:pt x="38" y="135"/>
                    <a:pt x="38" y="135"/>
                  </a:cubicBezTo>
                  <a:cubicBezTo>
                    <a:pt x="39" y="135"/>
                    <a:pt x="39" y="135"/>
                    <a:pt x="40" y="133"/>
                  </a:cubicBezTo>
                  <a:cubicBezTo>
                    <a:pt x="40" y="132"/>
                    <a:pt x="40" y="131"/>
                    <a:pt x="41" y="130"/>
                  </a:cubicBezTo>
                  <a:cubicBezTo>
                    <a:pt x="42" y="128"/>
                    <a:pt x="42" y="127"/>
                    <a:pt x="41" y="126"/>
                  </a:cubicBezTo>
                  <a:cubicBezTo>
                    <a:pt x="40" y="125"/>
                    <a:pt x="40" y="125"/>
                    <a:pt x="40" y="125"/>
                  </a:cubicBezTo>
                  <a:cubicBezTo>
                    <a:pt x="40" y="124"/>
                    <a:pt x="39" y="124"/>
                    <a:pt x="38" y="123"/>
                  </a:cubicBezTo>
                  <a:cubicBezTo>
                    <a:pt x="37" y="123"/>
                    <a:pt x="37" y="122"/>
                    <a:pt x="35" y="121"/>
                  </a:cubicBezTo>
                  <a:cubicBezTo>
                    <a:pt x="35" y="121"/>
                    <a:pt x="34" y="120"/>
                    <a:pt x="34" y="119"/>
                  </a:cubicBezTo>
                  <a:cubicBezTo>
                    <a:pt x="34" y="118"/>
                    <a:pt x="35" y="117"/>
                    <a:pt x="36" y="116"/>
                  </a:cubicBezTo>
                  <a:cubicBezTo>
                    <a:pt x="36" y="115"/>
                    <a:pt x="36" y="115"/>
                    <a:pt x="36" y="115"/>
                  </a:cubicBezTo>
                  <a:cubicBezTo>
                    <a:pt x="37" y="114"/>
                    <a:pt x="38" y="114"/>
                    <a:pt x="38" y="113"/>
                  </a:cubicBezTo>
                  <a:cubicBezTo>
                    <a:pt x="37" y="113"/>
                    <a:pt x="35" y="112"/>
                    <a:pt x="33" y="111"/>
                  </a:cubicBezTo>
                  <a:cubicBezTo>
                    <a:pt x="32" y="110"/>
                    <a:pt x="30" y="109"/>
                    <a:pt x="30" y="108"/>
                  </a:cubicBezTo>
                  <a:cubicBezTo>
                    <a:pt x="30" y="106"/>
                    <a:pt x="30" y="105"/>
                    <a:pt x="32" y="104"/>
                  </a:cubicBezTo>
                  <a:cubicBezTo>
                    <a:pt x="33" y="103"/>
                    <a:pt x="34" y="103"/>
                    <a:pt x="35" y="103"/>
                  </a:cubicBezTo>
                  <a:cubicBezTo>
                    <a:pt x="37" y="103"/>
                    <a:pt x="38" y="105"/>
                    <a:pt x="39" y="107"/>
                  </a:cubicBezTo>
                  <a:cubicBezTo>
                    <a:pt x="40" y="108"/>
                    <a:pt x="40" y="108"/>
                    <a:pt x="40" y="109"/>
                  </a:cubicBezTo>
                  <a:cubicBezTo>
                    <a:pt x="40" y="109"/>
                    <a:pt x="40" y="108"/>
                    <a:pt x="40" y="108"/>
                  </a:cubicBezTo>
                  <a:cubicBezTo>
                    <a:pt x="41" y="107"/>
                    <a:pt x="40" y="106"/>
                    <a:pt x="40" y="105"/>
                  </a:cubicBezTo>
                  <a:cubicBezTo>
                    <a:pt x="40" y="103"/>
                    <a:pt x="40" y="101"/>
                    <a:pt x="42" y="100"/>
                  </a:cubicBezTo>
                  <a:cubicBezTo>
                    <a:pt x="43" y="99"/>
                    <a:pt x="43" y="98"/>
                    <a:pt x="43" y="98"/>
                  </a:cubicBezTo>
                  <a:cubicBezTo>
                    <a:pt x="44" y="97"/>
                    <a:pt x="43" y="97"/>
                    <a:pt x="43" y="96"/>
                  </a:cubicBezTo>
                  <a:cubicBezTo>
                    <a:pt x="41" y="95"/>
                    <a:pt x="34" y="91"/>
                    <a:pt x="31" y="91"/>
                  </a:cubicBezTo>
                  <a:cubicBezTo>
                    <a:pt x="27" y="90"/>
                    <a:pt x="21" y="86"/>
                    <a:pt x="20" y="83"/>
                  </a:cubicBezTo>
                  <a:cubicBezTo>
                    <a:pt x="20" y="82"/>
                    <a:pt x="20" y="82"/>
                    <a:pt x="20" y="81"/>
                  </a:cubicBezTo>
                  <a:cubicBezTo>
                    <a:pt x="19" y="79"/>
                    <a:pt x="19" y="78"/>
                    <a:pt x="16" y="78"/>
                  </a:cubicBezTo>
                  <a:cubicBezTo>
                    <a:pt x="12" y="78"/>
                    <a:pt x="10" y="76"/>
                    <a:pt x="9" y="74"/>
                  </a:cubicBezTo>
                  <a:cubicBezTo>
                    <a:pt x="8" y="72"/>
                    <a:pt x="8" y="71"/>
                    <a:pt x="7" y="70"/>
                  </a:cubicBezTo>
                  <a:cubicBezTo>
                    <a:pt x="7" y="69"/>
                    <a:pt x="7" y="68"/>
                    <a:pt x="6" y="67"/>
                  </a:cubicBezTo>
                  <a:cubicBezTo>
                    <a:pt x="4" y="66"/>
                    <a:pt x="4" y="62"/>
                    <a:pt x="5" y="59"/>
                  </a:cubicBezTo>
                  <a:cubicBezTo>
                    <a:pt x="5" y="58"/>
                    <a:pt x="5" y="58"/>
                    <a:pt x="5" y="57"/>
                  </a:cubicBezTo>
                  <a:cubicBezTo>
                    <a:pt x="5" y="56"/>
                    <a:pt x="5" y="56"/>
                    <a:pt x="5" y="56"/>
                  </a:cubicBezTo>
                  <a:cubicBezTo>
                    <a:pt x="5" y="56"/>
                    <a:pt x="5" y="56"/>
                    <a:pt x="5" y="56"/>
                  </a:cubicBezTo>
                  <a:cubicBezTo>
                    <a:pt x="11" y="54"/>
                    <a:pt x="13" y="53"/>
                    <a:pt x="14" y="52"/>
                  </a:cubicBezTo>
                  <a:cubicBezTo>
                    <a:pt x="15" y="50"/>
                    <a:pt x="19" y="46"/>
                    <a:pt x="21" y="46"/>
                  </a:cubicBezTo>
                  <a:cubicBezTo>
                    <a:pt x="23" y="45"/>
                    <a:pt x="24" y="45"/>
                    <a:pt x="25" y="45"/>
                  </a:cubicBezTo>
                  <a:cubicBezTo>
                    <a:pt x="26" y="45"/>
                    <a:pt x="27" y="45"/>
                    <a:pt x="29" y="46"/>
                  </a:cubicBezTo>
                  <a:cubicBezTo>
                    <a:pt x="29" y="46"/>
                    <a:pt x="29" y="46"/>
                    <a:pt x="29" y="46"/>
                  </a:cubicBezTo>
                  <a:cubicBezTo>
                    <a:pt x="32" y="46"/>
                    <a:pt x="35" y="44"/>
                    <a:pt x="36" y="43"/>
                  </a:cubicBezTo>
                  <a:cubicBezTo>
                    <a:pt x="36" y="42"/>
                    <a:pt x="36" y="41"/>
                    <a:pt x="36" y="40"/>
                  </a:cubicBezTo>
                  <a:cubicBezTo>
                    <a:pt x="37" y="38"/>
                    <a:pt x="37" y="36"/>
                    <a:pt x="39" y="35"/>
                  </a:cubicBezTo>
                  <a:cubicBezTo>
                    <a:pt x="39" y="35"/>
                    <a:pt x="39" y="35"/>
                    <a:pt x="39" y="35"/>
                  </a:cubicBezTo>
                  <a:cubicBezTo>
                    <a:pt x="40" y="35"/>
                    <a:pt x="41" y="36"/>
                    <a:pt x="42" y="36"/>
                  </a:cubicBezTo>
                  <a:cubicBezTo>
                    <a:pt x="42" y="36"/>
                    <a:pt x="43" y="37"/>
                    <a:pt x="43" y="37"/>
                  </a:cubicBezTo>
                  <a:cubicBezTo>
                    <a:pt x="44" y="37"/>
                    <a:pt x="44" y="37"/>
                    <a:pt x="44" y="36"/>
                  </a:cubicBezTo>
                  <a:cubicBezTo>
                    <a:pt x="45" y="36"/>
                    <a:pt x="46" y="35"/>
                    <a:pt x="46" y="35"/>
                  </a:cubicBezTo>
                  <a:cubicBezTo>
                    <a:pt x="48" y="33"/>
                    <a:pt x="50" y="32"/>
                    <a:pt x="52" y="31"/>
                  </a:cubicBezTo>
                  <a:cubicBezTo>
                    <a:pt x="53" y="29"/>
                    <a:pt x="54" y="28"/>
                    <a:pt x="57" y="26"/>
                  </a:cubicBezTo>
                  <a:cubicBezTo>
                    <a:pt x="59" y="25"/>
                    <a:pt x="59" y="25"/>
                    <a:pt x="60" y="22"/>
                  </a:cubicBezTo>
                  <a:cubicBezTo>
                    <a:pt x="60" y="21"/>
                    <a:pt x="60" y="21"/>
                    <a:pt x="60" y="21"/>
                  </a:cubicBezTo>
                  <a:cubicBezTo>
                    <a:pt x="60" y="18"/>
                    <a:pt x="60" y="15"/>
                    <a:pt x="63" y="14"/>
                  </a:cubicBezTo>
                  <a:cubicBezTo>
                    <a:pt x="65" y="13"/>
                    <a:pt x="68" y="13"/>
                    <a:pt x="70" y="13"/>
                  </a:cubicBezTo>
                  <a:cubicBezTo>
                    <a:pt x="72" y="13"/>
                    <a:pt x="76" y="14"/>
                    <a:pt x="78" y="16"/>
                  </a:cubicBezTo>
                  <a:cubicBezTo>
                    <a:pt x="80" y="18"/>
                    <a:pt x="82" y="20"/>
                    <a:pt x="83" y="20"/>
                  </a:cubicBezTo>
                  <a:cubicBezTo>
                    <a:pt x="84" y="20"/>
                    <a:pt x="84" y="20"/>
                    <a:pt x="84" y="20"/>
                  </a:cubicBezTo>
                  <a:cubicBezTo>
                    <a:pt x="85" y="19"/>
                    <a:pt x="86" y="19"/>
                    <a:pt x="86" y="18"/>
                  </a:cubicBezTo>
                  <a:cubicBezTo>
                    <a:pt x="87" y="17"/>
                    <a:pt x="87" y="16"/>
                    <a:pt x="88" y="15"/>
                  </a:cubicBezTo>
                  <a:cubicBezTo>
                    <a:pt x="89" y="15"/>
                    <a:pt x="90" y="14"/>
                    <a:pt x="91" y="14"/>
                  </a:cubicBezTo>
                  <a:cubicBezTo>
                    <a:pt x="92" y="14"/>
                    <a:pt x="93" y="15"/>
                    <a:pt x="94" y="16"/>
                  </a:cubicBezTo>
                  <a:cubicBezTo>
                    <a:pt x="95" y="16"/>
                    <a:pt x="95" y="16"/>
                    <a:pt x="96" y="16"/>
                  </a:cubicBezTo>
                  <a:cubicBezTo>
                    <a:pt x="97" y="16"/>
                    <a:pt x="98" y="16"/>
                    <a:pt x="98" y="16"/>
                  </a:cubicBezTo>
                  <a:cubicBezTo>
                    <a:pt x="98" y="16"/>
                    <a:pt x="98" y="15"/>
                    <a:pt x="98" y="15"/>
                  </a:cubicBezTo>
                  <a:cubicBezTo>
                    <a:pt x="97" y="14"/>
                    <a:pt x="96" y="14"/>
                    <a:pt x="96" y="13"/>
                  </a:cubicBezTo>
                  <a:cubicBezTo>
                    <a:pt x="95" y="12"/>
                    <a:pt x="94" y="12"/>
                    <a:pt x="94" y="9"/>
                  </a:cubicBezTo>
                  <a:cubicBezTo>
                    <a:pt x="94" y="7"/>
                    <a:pt x="96" y="6"/>
                    <a:pt x="98" y="4"/>
                  </a:cubicBezTo>
                  <a:cubicBezTo>
                    <a:pt x="99" y="4"/>
                    <a:pt x="99" y="3"/>
                    <a:pt x="100" y="3"/>
                  </a:cubicBezTo>
                  <a:cubicBezTo>
                    <a:pt x="100" y="3"/>
                    <a:pt x="100" y="2"/>
                    <a:pt x="100" y="2"/>
                  </a:cubicBezTo>
                  <a:cubicBezTo>
                    <a:pt x="100" y="2"/>
                    <a:pt x="100" y="2"/>
                    <a:pt x="100" y="2"/>
                  </a:cubicBezTo>
                  <a:cubicBezTo>
                    <a:pt x="101" y="0"/>
                    <a:pt x="101" y="0"/>
                    <a:pt x="101" y="0"/>
                  </a:cubicBezTo>
                  <a:cubicBezTo>
                    <a:pt x="101" y="1"/>
                    <a:pt x="101" y="1"/>
                    <a:pt x="101" y="1"/>
                  </a:cubicBezTo>
                  <a:cubicBezTo>
                    <a:pt x="102" y="1"/>
                    <a:pt x="102" y="1"/>
                    <a:pt x="103" y="1"/>
                  </a:cubicBezTo>
                  <a:cubicBezTo>
                    <a:pt x="103" y="1"/>
                    <a:pt x="103" y="1"/>
                    <a:pt x="103" y="1"/>
                  </a:cubicBezTo>
                  <a:cubicBezTo>
                    <a:pt x="103" y="1"/>
                    <a:pt x="104" y="1"/>
                    <a:pt x="104" y="1"/>
                  </a:cubicBezTo>
                  <a:cubicBezTo>
                    <a:pt x="105" y="1"/>
                    <a:pt x="107" y="0"/>
                    <a:pt x="108" y="0"/>
                  </a:cubicBezTo>
                  <a:cubicBezTo>
                    <a:pt x="110" y="0"/>
                    <a:pt x="111" y="0"/>
                    <a:pt x="112" y="0"/>
                  </a:cubicBezTo>
                  <a:cubicBezTo>
                    <a:pt x="113" y="0"/>
                    <a:pt x="114" y="0"/>
                    <a:pt x="114" y="0"/>
                  </a:cubicBezTo>
                  <a:cubicBezTo>
                    <a:pt x="115" y="0"/>
                    <a:pt x="116" y="0"/>
                    <a:pt x="117" y="1"/>
                  </a:cubicBezTo>
                  <a:cubicBezTo>
                    <a:pt x="118" y="1"/>
                    <a:pt x="120" y="1"/>
                    <a:pt x="121" y="2"/>
                  </a:cubicBezTo>
                  <a:cubicBezTo>
                    <a:pt x="122" y="3"/>
                    <a:pt x="123" y="3"/>
                    <a:pt x="123" y="4"/>
                  </a:cubicBezTo>
                  <a:cubicBezTo>
                    <a:pt x="124" y="5"/>
                    <a:pt x="125" y="6"/>
                    <a:pt x="126" y="6"/>
                  </a:cubicBezTo>
                  <a:cubicBezTo>
                    <a:pt x="126" y="6"/>
                    <a:pt x="127" y="6"/>
                    <a:pt x="127" y="6"/>
                  </a:cubicBezTo>
                  <a:cubicBezTo>
                    <a:pt x="128" y="6"/>
                    <a:pt x="128" y="6"/>
                    <a:pt x="129" y="6"/>
                  </a:cubicBezTo>
                  <a:cubicBezTo>
                    <a:pt x="129" y="6"/>
                    <a:pt x="130" y="6"/>
                    <a:pt x="130" y="6"/>
                  </a:cubicBezTo>
                  <a:cubicBezTo>
                    <a:pt x="132" y="6"/>
                    <a:pt x="133" y="8"/>
                    <a:pt x="133" y="10"/>
                  </a:cubicBezTo>
                  <a:cubicBezTo>
                    <a:pt x="133" y="12"/>
                    <a:pt x="133" y="13"/>
                    <a:pt x="130" y="13"/>
                  </a:cubicBezTo>
                  <a:cubicBezTo>
                    <a:pt x="128" y="14"/>
                    <a:pt x="128" y="14"/>
                    <a:pt x="128" y="14"/>
                  </a:cubicBezTo>
                  <a:cubicBezTo>
                    <a:pt x="128" y="14"/>
                    <a:pt x="128" y="14"/>
                    <a:pt x="129" y="16"/>
                  </a:cubicBezTo>
                  <a:cubicBezTo>
                    <a:pt x="130" y="17"/>
                    <a:pt x="131" y="18"/>
                    <a:pt x="132" y="19"/>
                  </a:cubicBezTo>
                  <a:cubicBezTo>
                    <a:pt x="133" y="20"/>
                    <a:pt x="134" y="21"/>
                    <a:pt x="134" y="22"/>
                  </a:cubicBezTo>
                  <a:cubicBezTo>
                    <a:pt x="135" y="23"/>
                    <a:pt x="134" y="24"/>
                    <a:pt x="134" y="24"/>
                  </a:cubicBezTo>
                  <a:cubicBezTo>
                    <a:pt x="134" y="26"/>
                    <a:pt x="134" y="26"/>
                    <a:pt x="134" y="27"/>
                  </a:cubicBezTo>
                  <a:cubicBezTo>
                    <a:pt x="135" y="28"/>
                    <a:pt x="138" y="31"/>
                    <a:pt x="138" y="34"/>
                  </a:cubicBezTo>
                  <a:cubicBezTo>
                    <a:pt x="138" y="41"/>
                    <a:pt x="138" y="41"/>
                    <a:pt x="138" y="41"/>
                  </a:cubicBezTo>
                  <a:cubicBezTo>
                    <a:pt x="138" y="43"/>
                    <a:pt x="139" y="44"/>
                    <a:pt x="140" y="45"/>
                  </a:cubicBezTo>
                  <a:cubicBezTo>
                    <a:pt x="141" y="45"/>
                    <a:pt x="141" y="45"/>
                    <a:pt x="142" y="45"/>
                  </a:cubicBezTo>
                  <a:cubicBezTo>
                    <a:pt x="143" y="45"/>
                    <a:pt x="144" y="45"/>
                    <a:pt x="146" y="45"/>
                  </a:cubicBezTo>
                  <a:cubicBezTo>
                    <a:pt x="146" y="44"/>
                    <a:pt x="147" y="44"/>
                    <a:pt x="147" y="44"/>
                  </a:cubicBezTo>
                  <a:cubicBezTo>
                    <a:pt x="148" y="43"/>
                    <a:pt x="149" y="43"/>
                    <a:pt x="150" y="43"/>
                  </a:cubicBezTo>
                  <a:cubicBezTo>
                    <a:pt x="150" y="43"/>
                    <a:pt x="151" y="43"/>
                    <a:pt x="152" y="44"/>
                  </a:cubicBezTo>
                  <a:cubicBezTo>
                    <a:pt x="152" y="44"/>
                    <a:pt x="154" y="45"/>
                    <a:pt x="155" y="45"/>
                  </a:cubicBezTo>
                  <a:cubicBezTo>
                    <a:pt x="156" y="46"/>
                    <a:pt x="158" y="47"/>
                    <a:pt x="159" y="48"/>
                  </a:cubicBezTo>
                  <a:cubicBezTo>
                    <a:pt x="160" y="48"/>
                    <a:pt x="161" y="48"/>
                    <a:pt x="161" y="48"/>
                  </a:cubicBezTo>
                  <a:cubicBezTo>
                    <a:pt x="162" y="48"/>
                    <a:pt x="163" y="48"/>
                    <a:pt x="163" y="48"/>
                  </a:cubicBezTo>
                  <a:cubicBezTo>
                    <a:pt x="164" y="48"/>
                    <a:pt x="164" y="47"/>
                    <a:pt x="165" y="47"/>
                  </a:cubicBezTo>
                  <a:cubicBezTo>
                    <a:pt x="165" y="47"/>
                    <a:pt x="166" y="48"/>
                    <a:pt x="166" y="48"/>
                  </a:cubicBezTo>
                  <a:cubicBezTo>
                    <a:pt x="166" y="48"/>
                    <a:pt x="167" y="48"/>
                    <a:pt x="167" y="48"/>
                  </a:cubicBezTo>
                  <a:cubicBezTo>
                    <a:pt x="167" y="48"/>
                    <a:pt x="168" y="48"/>
                    <a:pt x="168" y="48"/>
                  </a:cubicBezTo>
                  <a:cubicBezTo>
                    <a:pt x="169" y="47"/>
                    <a:pt x="169" y="47"/>
                    <a:pt x="171" y="47"/>
                  </a:cubicBezTo>
                  <a:cubicBezTo>
                    <a:pt x="171" y="47"/>
                    <a:pt x="171" y="47"/>
                    <a:pt x="172" y="47"/>
                  </a:cubicBezTo>
                  <a:cubicBezTo>
                    <a:pt x="173" y="47"/>
                    <a:pt x="174" y="47"/>
                    <a:pt x="174" y="48"/>
                  </a:cubicBezTo>
                  <a:cubicBezTo>
                    <a:pt x="175" y="48"/>
                    <a:pt x="175" y="49"/>
                    <a:pt x="176" y="49"/>
                  </a:cubicBezTo>
                  <a:cubicBezTo>
                    <a:pt x="176" y="49"/>
                    <a:pt x="176" y="49"/>
                    <a:pt x="177" y="48"/>
                  </a:cubicBezTo>
                  <a:cubicBezTo>
                    <a:pt x="178" y="48"/>
                    <a:pt x="179" y="48"/>
                    <a:pt x="179" y="47"/>
                  </a:cubicBezTo>
                  <a:cubicBezTo>
                    <a:pt x="180" y="47"/>
                    <a:pt x="180" y="47"/>
                    <a:pt x="181" y="47"/>
                  </a:cubicBezTo>
                  <a:cubicBezTo>
                    <a:pt x="183" y="47"/>
                    <a:pt x="183" y="48"/>
                    <a:pt x="183" y="48"/>
                  </a:cubicBezTo>
                  <a:cubicBezTo>
                    <a:pt x="184" y="49"/>
                    <a:pt x="184" y="49"/>
                    <a:pt x="184" y="49"/>
                  </a:cubicBezTo>
                  <a:cubicBezTo>
                    <a:pt x="186" y="50"/>
                    <a:pt x="186" y="50"/>
                    <a:pt x="187" y="50"/>
                  </a:cubicBezTo>
                  <a:cubicBezTo>
                    <a:pt x="188" y="50"/>
                    <a:pt x="189" y="50"/>
                    <a:pt x="191" y="51"/>
                  </a:cubicBezTo>
                  <a:cubicBezTo>
                    <a:pt x="192" y="51"/>
                    <a:pt x="193" y="51"/>
                    <a:pt x="194" y="52"/>
                  </a:cubicBezTo>
                  <a:cubicBezTo>
                    <a:pt x="194" y="54"/>
                    <a:pt x="194" y="55"/>
                    <a:pt x="193" y="56"/>
                  </a:cubicBezTo>
                  <a:cubicBezTo>
                    <a:pt x="193" y="57"/>
                    <a:pt x="193" y="57"/>
                    <a:pt x="193" y="58"/>
                  </a:cubicBezTo>
                  <a:cubicBezTo>
                    <a:pt x="193" y="58"/>
                    <a:pt x="193" y="58"/>
                    <a:pt x="195" y="59"/>
                  </a:cubicBezTo>
                  <a:cubicBezTo>
                    <a:pt x="197" y="60"/>
                    <a:pt x="198" y="61"/>
                    <a:pt x="199" y="63"/>
                  </a:cubicBezTo>
                  <a:cubicBezTo>
                    <a:pt x="200" y="65"/>
                    <a:pt x="201" y="65"/>
                    <a:pt x="203" y="67"/>
                  </a:cubicBezTo>
                  <a:cubicBezTo>
                    <a:pt x="203" y="67"/>
                    <a:pt x="203" y="67"/>
                    <a:pt x="203" y="67"/>
                  </a:cubicBezTo>
                  <a:cubicBezTo>
                    <a:pt x="204" y="68"/>
                    <a:pt x="205" y="68"/>
                    <a:pt x="205" y="69"/>
                  </a:cubicBezTo>
                  <a:cubicBezTo>
                    <a:pt x="205" y="70"/>
                    <a:pt x="204" y="71"/>
                    <a:pt x="203" y="73"/>
                  </a:cubicBezTo>
                  <a:cubicBezTo>
                    <a:pt x="202" y="74"/>
                    <a:pt x="201" y="76"/>
                    <a:pt x="200" y="77"/>
                  </a:cubicBezTo>
                  <a:cubicBezTo>
                    <a:pt x="199" y="79"/>
                    <a:pt x="198" y="81"/>
                    <a:pt x="197" y="81"/>
                  </a:cubicBezTo>
                  <a:cubicBezTo>
                    <a:pt x="196" y="81"/>
                    <a:pt x="196" y="81"/>
                    <a:pt x="195" y="81"/>
                  </a:cubicBezTo>
                  <a:cubicBezTo>
                    <a:pt x="195" y="81"/>
                    <a:pt x="195" y="81"/>
                    <a:pt x="194" y="81"/>
                  </a:cubicBezTo>
                  <a:cubicBezTo>
                    <a:pt x="194" y="81"/>
                    <a:pt x="193" y="81"/>
                    <a:pt x="192" y="81"/>
                  </a:cubicBezTo>
                  <a:cubicBezTo>
                    <a:pt x="192" y="82"/>
                    <a:pt x="191" y="82"/>
                    <a:pt x="191" y="83"/>
                  </a:cubicBezTo>
                  <a:cubicBezTo>
                    <a:pt x="191" y="83"/>
                    <a:pt x="191" y="83"/>
                    <a:pt x="192" y="84"/>
                  </a:cubicBezTo>
                  <a:cubicBezTo>
                    <a:pt x="194" y="85"/>
                    <a:pt x="197" y="86"/>
                    <a:pt x="198" y="86"/>
                  </a:cubicBezTo>
                  <a:cubicBezTo>
                    <a:pt x="201" y="87"/>
                    <a:pt x="204" y="88"/>
                    <a:pt x="205" y="91"/>
                  </a:cubicBezTo>
                  <a:cubicBezTo>
                    <a:pt x="205" y="91"/>
                    <a:pt x="205" y="92"/>
                    <a:pt x="205" y="92"/>
                  </a:cubicBezTo>
                  <a:cubicBezTo>
                    <a:pt x="206" y="94"/>
                    <a:pt x="207" y="97"/>
                    <a:pt x="205" y="98"/>
                  </a:cubicBezTo>
                  <a:cubicBezTo>
                    <a:pt x="205" y="99"/>
                    <a:pt x="204" y="99"/>
                    <a:pt x="204" y="99"/>
                  </a:cubicBezTo>
                  <a:cubicBezTo>
                    <a:pt x="202" y="100"/>
                    <a:pt x="202" y="100"/>
                    <a:pt x="202" y="101"/>
                  </a:cubicBezTo>
                  <a:cubicBezTo>
                    <a:pt x="203" y="103"/>
                    <a:pt x="203" y="104"/>
                    <a:pt x="205" y="105"/>
                  </a:cubicBezTo>
                  <a:cubicBezTo>
                    <a:pt x="207" y="106"/>
                    <a:pt x="209" y="107"/>
                    <a:pt x="210" y="107"/>
                  </a:cubicBezTo>
                  <a:cubicBezTo>
                    <a:pt x="210" y="107"/>
                    <a:pt x="210" y="107"/>
                    <a:pt x="210" y="107"/>
                  </a:cubicBezTo>
                  <a:cubicBezTo>
                    <a:pt x="213" y="106"/>
                    <a:pt x="217" y="105"/>
                    <a:pt x="219" y="105"/>
                  </a:cubicBezTo>
                  <a:cubicBezTo>
                    <a:pt x="220" y="105"/>
                    <a:pt x="221" y="106"/>
                    <a:pt x="222" y="106"/>
                  </a:cubicBezTo>
                  <a:cubicBezTo>
                    <a:pt x="223" y="107"/>
                    <a:pt x="224" y="107"/>
                    <a:pt x="224" y="107"/>
                  </a:cubicBezTo>
                  <a:cubicBezTo>
                    <a:pt x="226" y="107"/>
                    <a:pt x="229" y="107"/>
                    <a:pt x="230" y="107"/>
                  </a:cubicBezTo>
                  <a:cubicBezTo>
                    <a:pt x="230" y="107"/>
                    <a:pt x="230" y="107"/>
                    <a:pt x="230" y="107"/>
                  </a:cubicBezTo>
                  <a:cubicBezTo>
                    <a:pt x="230" y="107"/>
                    <a:pt x="230" y="107"/>
                    <a:pt x="230" y="107"/>
                  </a:cubicBezTo>
                  <a:cubicBezTo>
                    <a:pt x="232" y="107"/>
                    <a:pt x="233" y="108"/>
                    <a:pt x="233" y="110"/>
                  </a:cubicBezTo>
                  <a:cubicBezTo>
                    <a:pt x="234" y="110"/>
                    <a:pt x="234" y="111"/>
                    <a:pt x="234" y="111"/>
                  </a:cubicBezTo>
                  <a:cubicBezTo>
                    <a:pt x="236" y="114"/>
                    <a:pt x="237" y="115"/>
                    <a:pt x="239" y="115"/>
                  </a:cubicBezTo>
                  <a:cubicBezTo>
                    <a:pt x="240" y="116"/>
                    <a:pt x="240" y="116"/>
                    <a:pt x="241" y="117"/>
                  </a:cubicBezTo>
                  <a:cubicBezTo>
                    <a:pt x="241" y="118"/>
                    <a:pt x="242" y="118"/>
                    <a:pt x="242" y="118"/>
                  </a:cubicBezTo>
                  <a:cubicBezTo>
                    <a:pt x="242" y="118"/>
                    <a:pt x="243" y="118"/>
                    <a:pt x="243" y="118"/>
                  </a:cubicBezTo>
                  <a:cubicBezTo>
                    <a:pt x="244" y="118"/>
                    <a:pt x="245" y="118"/>
                    <a:pt x="246" y="118"/>
                  </a:cubicBezTo>
                  <a:cubicBezTo>
                    <a:pt x="248" y="118"/>
                    <a:pt x="251" y="118"/>
                    <a:pt x="252" y="117"/>
                  </a:cubicBezTo>
                  <a:cubicBezTo>
                    <a:pt x="253" y="117"/>
                    <a:pt x="253" y="117"/>
                    <a:pt x="253" y="117"/>
                  </a:cubicBezTo>
                  <a:cubicBezTo>
                    <a:pt x="254" y="116"/>
                    <a:pt x="255" y="115"/>
                    <a:pt x="257" y="115"/>
                  </a:cubicBezTo>
                  <a:cubicBezTo>
                    <a:pt x="257" y="115"/>
                    <a:pt x="258" y="115"/>
                    <a:pt x="259" y="116"/>
                  </a:cubicBezTo>
                  <a:cubicBezTo>
                    <a:pt x="259" y="116"/>
                    <a:pt x="260" y="117"/>
                    <a:pt x="261" y="118"/>
                  </a:cubicBezTo>
                  <a:cubicBezTo>
                    <a:pt x="262" y="120"/>
                    <a:pt x="263" y="122"/>
                    <a:pt x="265" y="122"/>
                  </a:cubicBezTo>
                  <a:cubicBezTo>
                    <a:pt x="268" y="122"/>
                    <a:pt x="270" y="123"/>
                    <a:pt x="271" y="126"/>
                  </a:cubicBezTo>
                  <a:cubicBezTo>
                    <a:pt x="272" y="128"/>
                    <a:pt x="273" y="131"/>
                    <a:pt x="276" y="131"/>
                  </a:cubicBezTo>
                  <a:cubicBezTo>
                    <a:pt x="276" y="131"/>
                    <a:pt x="277" y="132"/>
                    <a:pt x="278" y="132"/>
                  </a:cubicBezTo>
                  <a:cubicBezTo>
                    <a:pt x="278" y="132"/>
                    <a:pt x="279" y="132"/>
                    <a:pt x="280" y="132"/>
                  </a:cubicBezTo>
                  <a:cubicBezTo>
                    <a:pt x="280" y="132"/>
                    <a:pt x="281" y="132"/>
                    <a:pt x="282" y="131"/>
                  </a:cubicBezTo>
                  <a:cubicBezTo>
                    <a:pt x="283" y="131"/>
                    <a:pt x="285" y="130"/>
                    <a:pt x="286" y="130"/>
                  </a:cubicBezTo>
                  <a:cubicBezTo>
                    <a:pt x="287" y="130"/>
                    <a:pt x="288" y="131"/>
                    <a:pt x="289" y="132"/>
                  </a:cubicBezTo>
                  <a:cubicBezTo>
                    <a:pt x="290" y="133"/>
                    <a:pt x="291" y="134"/>
                    <a:pt x="291" y="134"/>
                  </a:cubicBezTo>
                  <a:cubicBezTo>
                    <a:pt x="292" y="134"/>
                    <a:pt x="292" y="133"/>
                    <a:pt x="293" y="133"/>
                  </a:cubicBezTo>
                  <a:cubicBezTo>
                    <a:pt x="294" y="132"/>
                    <a:pt x="294" y="131"/>
                    <a:pt x="296" y="131"/>
                  </a:cubicBezTo>
                  <a:cubicBezTo>
                    <a:pt x="297" y="131"/>
                    <a:pt x="299" y="132"/>
                    <a:pt x="299" y="134"/>
                  </a:cubicBezTo>
                  <a:cubicBezTo>
                    <a:pt x="300" y="134"/>
                    <a:pt x="300" y="136"/>
                    <a:pt x="301" y="136"/>
                  </a:cubicBezTo>
                  <a:cubicBezTo>
                    <a:pt x="301" y="136"/>
                    <a:pt x="302" y="136"/>
                    <a:pt x="302" y="136"/>
                  </a:cubicBezTo>
                  <a:cubicBezTo>
                    <a:pt x="303" y="135"/>
                    <a:pt x="303" y="135"/>
                    <a:pt x="303" y="134"/>
                  </a:cubicBezTo>
                  <a:cubicBezTo>
                    <a:pt x="303" y="134"/>
                    <a:pt x="303" y="133"/>
                    <a:pt x="304" y="132"/>
                  </a:cubicBezTo>
                  <a:cubicBezTo>
                    <a:pt x="304" y="131"/>
                    <a:pt x="304" y="131"/>
                    <a:pt x="304" y="131"/>
                  </a:cubicBezTo>
                  <a:cubicBezTo>
                    <a:pt x="305" y="129"/>
                    <a:pt x="305" y="129"/>
                    <a:pt x="307" y="127"/>
                  </a:cubicBezTo>
                  <a:cubicBezTo>
                    <a:pt x="308" y="126"/>
                    <a:pt x="310" y="124"/>
                    <a:pt x="310" y="122"/>
                  </a:cubicBezTo>
                  <a:cubicBezTo>
                    <a:pt x="310" y="121"/>
                    <a:pt x="309" y="121"/>
                    <a:pt x="308" y="121"/>
                  </a:cubicBezTo>
                  <a:cubicBezTo>
                    <a:pt x="307" y="120"/>
                    <a:pt x="306" y="120"/>
                    <a:pt x="306" y="118"/>
                  </a:cubicBezTo>
                  <a:cubicBezTo>
                    <a:pt x="305" y="118"/>
                    <a:pt x="305" y="118"/>
                    <a:pt x="305" y="118"/>
                  </a:cubicBezTo>
                  <a:cubicBezTo>
                    <a:pt x="305" y="116"/>
                    <a:pt x="304" y="113"/>
                    <a:pt x="306" y="111"/>
                  </a:cubicBezTo>
                  <a:cubicBezTo>
                    <a:pt x="307" y="110"/>
                    <a:pt x="308" y="108"/>
                    <a:pt x="309" y="106"/>
                  </a:cubicBezTo>
                  <a:cubicBezTo>
                    <a:pt x="309" y="106"/>
                    <a:pt x="309" y="106"/>
                    <a:pt x="309" y="106"/>
                  </a:cubicBezTo>
                  <a:cubicBezTo>
                    <a:pt x="309" y="106"/>
                    <a:pt x="309" y="106"/>
                    <a:pt x="309" y="106"/>
                  </a:cubicBezTo>
                  <a:cubicBezTo>
                    <a:pt x="311" y="105"/>
                    <a:pt x="311" y="105"/>
                    <a:pt x="312" y="105"/>
                  </a:cubicBezTo>
                  <a:cubicBezTo>
                    <a:pt x="314" y="105"/>
                    <a:pt x="316" y="106"/>
                    <a:pt x="317" y="108"/>
                  </a:cubicBezTo>
                  <a:cubicBezTo>
                    <a:pt x="318" y="109"/>
                    <a:pt x="320" y="110"/>
                    <a:pt x="323" y="110"/>
                  </a:cubicBezTo>
                  <a:cubicBezTo>
                    <a:pt x="324" y="110"/>
                    <a:pt x="324" y="110"/>
                    <a:pt x="325" y="110"/>
                  </a:cubicBezTo>
                  <a:cubicBezTo>
                    <a:pt x="328" y="109"/>
                    <a:pt x="328" y="109"/>
                    <a:pt x="329" y="109"/>
                  </a:cubicBezTo>
                  <a:cubicBezTo>
                    <a:pt x="329" y="109"/>
                    <a:pt x="330" y="109"/>
                    <a:pt x="331" y="109"/>
                  </a:cubicBezTo>
                  <a:cubicBezTo>
                    <a:pt x="332" y="109"/>
                    <a:pt x="332" y="109"/>
                    <a:pt x="333" y="110"/>
                  </a:cubicBezTo>
                  <a:cubicBezTo>
                    <a:pt x="333" y="111"/>
                    <a:pt x="334" y="111"/>
                    <a:pt x="335" y="111"/>
                  </a:cubicBezTo>
                  <a:cubicBezTo>
                    <a:pt x="337" y="112"/>
                    <a:pt x="339" y="113"/>
                    <a:pt x="341" y="117"/>
                  </a:cubicBezTo>
                  <a:cubicBezTo>
                    <a:pt x="342" y="118"/>
                    <a:pt x="342" y="120"/>
                    <a:pt x="342" y="121"/>
                  </a:cubicBezTo>
                  <a:cubicBezTo>
                    <a:pt x="342" y="122"/>
                    <a:pt x="342" y="123"/>
                    <a:pt x="345" y="124"/>
                  </a:cubicBezTo>
                  <a:cubicBezTo>
                    <a:pt x="346" y="124"/>
                    <a:pt x="347" y="125"/>
                    <a:pt x="347" y="125"/>
                  </a:cubicBezTo>
                  <a:cubicBezTo>
                    <a:pt x="348" y="125"/>
                    <a:pt x="348" y="125"/>
                    <a:pt x="348" y="125"/>
                  </a:cubicBezTo>
                  <a:cubicBezTo>
                    <a:pt x="348" y="125"/>
                    <a:pt x="348" y="125"/>
                    <a:pt x="349" y="125"/>
                  </a:cubicBezTo>
                  <a:cubicBezTo>
                    <a:pt x="350" y="124"/>
                    <a:pt x="350" y="124"/>
                    <a:pt x="351" y="124"/>
                  </a:cubicBezTo>
                  <a:cubicBezTo>
                    <a:pt x="353" y="124"/>
                    <a:pt x="353" y="126"/>
                    <a:pt x="354" y="127"/>
                  </a:cubicBezTo>
                  <a:cubicBezTo>
                    <a:pt x="354" y="128"/>
                    <a:pt x="354" y="128"/>
                    <a:pt x="354" y="129"/>
                  </a:cubicBezTo>
                  <a:cubicBezTo>
                    <a:pt x="355" y="130"/>
                    <a:pt x="355" y="130"/>
                    <a:pt x="355" y="130"/>
                  </a:cubicBezTo>
                  <a:cubicBezTo>
                    <a:pt x="356" y="132"/>
                    <a:pt x="356" y="134"/>
                    <a:pt x="357" y="138"/>
                  </a:cubicBezTo>
                  <a:cubicBezTo>
                    <a:pt x="358" y="139"/>
                    <a:pt x="358" y="139"/>
                    <a:pt x="358" y="139"/>
                  </a:cubicBezTo>
                  <a:cubicBezTo>
                    <a:pt x="358" y="142"/>
                    <a:pt x="359" y="143"/>
                    <a:pt x="356" y="145"/>
                  </a:cubicBezTo>
                  <a:cubicBezTo>
                    <a:pt x="355" y="146"/>
                    <a:pt x="353" y="146"/>
                    <a:pt x="351" y="146"/>
                  </a:cubicBezTo>
                  <a:cubicBezTo>
                    <a:pt x="351" y="146"/>
                    <a:pt x="351" y="146"/>
                    <a:pt x="351" y="146"/>
                  </a:cubicBezTo>
                  <a:cubicBezTo>
                    <a:pt x="349" y="146"/>
                    <a:pt x="347" y="146"/>
                    <a:pt x="346" y="146"/>
                  </a:cubicBezTo>
                  <a:cubicBezTo>
                    <a:pt x="344" y="146"/>
                    <a:pt x="343" y="146"/>
                    <a:pt x="341" y="146"/>
                  </a:cubicBezTo>
                  <a:cubicBezTo>
                    <a:pt x="339" y="146"/>
                    <a:pt x="338" y="146"/>
                    <a:pt x="337" y="147"/>
                  </a:cubicBezTo>
                  <a:cubicBezTo>
                    <a:pt x="335" y="148"/>
                    <a:pt x="334" y="149"/>
                    <a:pt x="333" y="151"/>
                  </a:cubicBezTo>
                  <a:cubicBezTo>
                    <a:pt x="333" y="152"/>
                    <a:pt x="332" y="152"/>
                    <a:pt x="332" y="153"/>
                  </a:cubicBezTo>
                  <a:cubicBezTo>
                    <a:pt x="331" y="154"/>
                    <a:pt x="331" y="156"/>
                    <a:pt x="331" y="157"/>
                  </a:cubicBezTo>
                  <a:cubicBezTo>
                    <a:pt x="331" y="158"/>
                    <a:pt x="331" y="160"/>
                    <a:pt x="330" y="160"/>
                  </a:cubicBezTo>
                  <a:cubicBezTo>
                    <a:pt x="329" y="160"/>
                    <a:pt x="329" y="160"/>
                    <a:pt x="329" y="160"/>
                  </a:cubicBezTo>
                  <a:cubicBezTo>
                    <a:pt x="329" y="160"/>
                    <a:pt x="329" y="160"/>
                    <a:pt x="329" y="160"/>
                  </a:cubicBezTo>
                  <a:cubicBezTo>
                    <a:pt x="329" y="160"/>
                    <a:pt x="328" y="160"/>
                    <a:pt x="327" y="156"/>
                  </a:cubicBezTo>
                  <a:cubicBezTo>
                    <a:pt x="326" y="157"/>
                    <a:pt x="326" y="158"/>
                    <a:pt x="325" y="158"/>
                  </a:cubicBezTo>
                  <a:cubicBezTo>
                    <a:pt x="324" y="158"/>
                    <a:pt x="323" y="159"/>
                    <a:pt x="322" y="159"/>
                  </a:cubicBezTo>
                  <a:cubicBezTo>
                    <a:pt x="321" y="159"/>
                    <a:pt x="320" y="159"/>
                    <a:pt x="320" y="160"/>
                  </a:cubicBezTo>
                  <a:cubicBezTo>
                    <a:pt x="320" y="161"/>
                    <a:pt x="320" y="161"/>
                    <a:pt x="320" y="161"/>
                  </a:cubicBezTo>
                  <a:cubicBezTo>
                    <a:pt x="320" y="162"/>
                    <a:pt x="319" y="163"/>
                    <a:pt x="318" y="163"/>
                  </a:cubicBezTo>
                  <a:cubicBezTo>
                    <a:pt x="317" y="163"/>
                    <a:pt x="317" y="163"/>
                    <a:pt x="316" y="163"/>
                  </a:cubicBezTo>
                  <a:cubicBezTo>
                    <a:pt x="315" y="163"/>
                    <a:pt x="315" y="163"/>
                    <a:pt x="315" y="163"/>
                  </a:cubicBezTo>
                  <a:cubicBezTo>
                    <a:pt x="315" y="163"/>
                    <a:pt x="314" y="163"/>
                    <a:pt x="313" y="163"/>
                  </a:cubicBezTo>
                  <a:cubicBezTo>
                    <a:pt x="313" y="163"/>
                    <a:pt x="312" y="163"/>
                    <a:pt x="312" y="163"/>
                  </a:cubicBezTo>
                  <a:cubicBezTo>
                    <a:pt x="311" y="164"/>
                    <a:pt x="311" y="164"/>
                    <a:pt x="311" y="164"/>
                  </a:cubicBezTo>
                  <a:cubicBezTo>
                    <a:pt x="310" y="166"/>
                    <a:pt x="310" y="166"/>
                    <a:pt x="307" y="167"/>
                  </a:cubicBezTo>
                  <a:cubicBezTo>
                    <a:pt x="306" y="167"/>
                    <a:pt x="306" y="167"/>
                    <a:pt x="306" y="167"/>
                  </a:cubicBezTo>
                  <a:cubicBezTo>
                    <a:pt x="306" y="168"/>
                    <a:pt x="308" y="168"/>
                    <a:pt x="309" y="169"/>
                  </a:cubicBezTo>
                  <a:cubicBezTo>
                    <a:pt x="310" y="169"/>
                    <a:pt x="310" y="169"/>
                    <a:pt x="310" y="169"/>
                  </a:cubicBezTo>
                  <a:cubicBezTo>
                    <a:pt x="312" y="169"/>
                    <a:pt x="313" y="169"/>
                    <a:pt x="313" y="170"/>
                  </a:cubicBezTo>
                  <a:cubicBezTo>
                    <a:pt x="314" y="171"/>
                    <a:pt x="313" y="172"/>
                    <a:pt x="313" y="173"/>
                  </a:cubicBezTo>
                  <a:cubicBezTo>
                    <a:pt x="311" y="176"/>
                    <a:pt x="309" y="176"/>
                    <a:pt x="308" y="176"/>
                  </a:cubicBezTo>
                  <a:cubicBezTo>
                    <a:pt x="308" y="176"/>
                    <a:pt x="307" y="176"/>
                    <a:pt x="307" y="176"/>
                  </a:cubicBezTo>
                  <a:cubicBezTo>
                    <a:pt x="306" y="177"/>
                    <a:pt x="305" y="178"/>
                    <a:pt x="306" y="180"/>
                  </a:cubicBezTo>
                  <a:cubicBezTo>
                    <a:pt x="306" y="180"/>
                    <a:pt x="306" y="180"/>
                    <a:pt x="306" y="180"/>
                  </a:cubicBezTo>
                  <a:cubicBezTo>
                    <a:pt x="306" y="180"/>
                    <a:pt x="307" y="180"/>
                    <a:pt x="307" y="179"/>
                  </a:cubicBezTo>
                  <a:cubicBezTo>
                    <a:pt x="308" y="179"/>
                    <a:pt x="308" y="179"/>
                    <a:pt x="308" y="179"/>
                  </a:cubicBezTo>
                  <a:cubicBezTo>
                    <a:pt x="309" y="179"/>
                    <a:pt x="309" y="178"/>
                    <a:pt x="310" y="178"/>
                  </a:cubicBezTo>
                  <a:cubicBezTo>
                    <a:pt x="310" y="178"/>
                    <a:pt x="311" y="179"/>
                    <a:pt x="311" y="179"/>
                  </a:cubicBezTo>
                  <a:cubicBezTo>
                    <a:pt x="312" y="180"/>
                    <a:pt x="312" y="182"/>
                    <a:pt x="312" y="183"/>
                  </a:cubicBezTo>
                  <a:cubicBezTo>
                    <a:pt x="312" y="184"/>
                    <a:pt x="311" y="185"/>
                    <a:pt x="311" y="185"/>
                  </a:cubicBezTo>
                  <a:cubicBezTo>
                    <a:pt x="310" y="186"/>
                    <a:pt x="310" y="186"/>
                    <a:pt x="310" y="187"/>
                  </a:cubicBezTo>
                  <a:cubicBezTo>
                    <a:pt x="311" y="188"/>
                    <a:pt x="312" y="189"/>
                    <a:pt x="315" y="190"/>
                  </a:cubicBezTo>
                  <a:cubicBezTo>
                    <a:pt x="317" y="190"/>
                    <a:pt x="318" y="191"/>
                    <a:pt x="318" y="192"/>
                  </a:cubicBezTo>
                  <a:cubicBezTo>
                    <a:pt x="318" y="194"/>
                    <a:pt x="317" y="197"/>
                    <a:pt x="315" y="198"/>
                  </a:cubicBezTo>
                  <a:cubicBezTo>
                    <a:pt x="314" y="198"/>
                    <a:pt x="314" y="198"/>
                    <a:pt x="314" y="198"/>
                  </a:cubicBezTo>
                  <a:cubicBezTo>
                    <a:pt x="313" y="199"/>
                    <a:pt x="313" y="199"/>
                    <a:pt x="312" y="200"/>
                  </a:cubicBezTo>
                  <a:cubicBezTo>
                    <a:pt x="312" y="201"/>
                    <a:pt x="312" y="201"/>
                    <a:pt x="312" y="201"/>
                  </a:cubicBezTo>
                  <a:cubicBezTo>
                    <a:pt x="311" y="202"/>
                    <a:pt x="311" y="202"/>
                    <a:pt x="308" y="203"/>
                  </a:cubicBezTo>
                  <a:cubicBezTo>
                    <a:pt x="308" y="203"/>
                    <a:pt x="307" y="203"/>
                    <a:pt x="306" y="203"/>
                  </a:cubicBezTo>
                  <a:cubicBezTo>
                    <a:pt x="305" y="203"/>
                    <a:pt x="304" y="203"/>
                    <a:pt x="304" y="203"/>
                  </a:cubicBezTo>
                  <a:cubicBezTo>
                    <a:pt x="303" y="204"/>
                    <a:pt x="301" y="205"/>
                    <a:pt x="297" y="206"/>
                  </a:cubicBezTo>
                  <a:cubicBezTo>
                    <a:pt x="297" y="206"/>
                    <a:pt x="297" y="206"/>
                    <a:pt x="297" y="206"/>
                  </a:cubicBezTo>
                  <a:cubicBezTo>
                    <a:pt x="297" y="206"/>
                    <a:pt x="297" y="207"/>
                    <a:pt x="296" y="207"/>
                  </a:cubicBezTo>
                  <a:cubicBezTo>
                    <a:pt x="295" y="209"/>
                    <a:pt x="295" y="209"/>
                    <a:pt x="296" y="211"/>
                  </a:cubicBezTo>
                  <a:cubicBezTo>
                    <a:pt x="297" y="212"/>
                    <a:pt x="297" y="214"/>
                    <a:pt x="293" y="216"/>
                  </a:cubicBezTo>
                  <a:cubicBezTo>
                    <a:pt x="293" y="217"/>
                    <a:pt x="292" y="217"/>
                    <a:pt x="292" y="217"/>
                  </a:cubicBezTo>
                  <a:cubicBezTo>
                    <a:pt x="291" y="217"/>
                    <a:pt x="290" y="216"/>
                    <a:pt x="290" y="215"/>
                  </a:cubicBezTo>
                  <a:cubicBezTo>
                    <a:pt x="290" y="215"/>
                    <a:pt x="290" y="214"/>
                    <a:pt x="289" y="214"/>
                  </a:cubicBezTo>
                  <a:cubicBezTo>
                    <a:pt x="289" y="214"/>
                    <a:pt x="289" y="214"/>
                    <a:pt x="289" y="215"/>
                  </a:cubicBezTo>
                  <a:cubicBezTo>
                    <a:pt x="289" y="216"/>
                    <a:pt x="289" y="217"/>
                    <a:pt x="287" y="219"/>
                  </a:cubicBezTo>
                  <a:cubicBezTo>
                    <a:pt x="286" y="220"/>
                    <a:pt x="285" y="220"/>
                    <a:pt x="284" y="220"/>
                  </a:cubicBezTo>
                  <a:cubicBezTo>
                    <a:pt x="282" y="220"/>
                    <a:pt x="280" y="217"/>
                    <a:pt x="279" y="216"/>
                  </a:cubicBezTo>
                  <a:cubicBezTo>
                    <a:pt x="279" y="214"/>
                    <a:pt x="279" y="213"/>
                    <a:pt x="280" y="212"/>
                  </a:cubicBezTo>
                  <a:cubicBezTo>
                    <a:pt x="279" y="211"/>
                    <a:pt x="278" y="209"/>
                    <a:pt x="278" y="207"/>
                  </a:cubicBezTo>
                  <a:cubicBezTo>
                    <a:pt x="278" y="207"/>
                    <a:pt x="278" y="206"/>
                    <a:pt x="278" y="206"/>
                  </a:cubicBezTo>
                  <a:cubicBezTo>
                    <a:pt x="278" y="205"/>
                    <a:pt x="278" y="205"/>
                    <a:pt x="278" y="205"/>
                  </a:cubicBezTo>
                  <a:cubicBezTo>
                    <a:pt x="277" y="205"/>
                    <a:pt x="277" y="205"/>
                    <a:pt x="277" y="206"/>
                  </a:cubicBezTo>
                  <a:cubicBezTo>
                    <a:pt x="276" y="207"/>
                    <a:pt x="275" y="208"/>
                    <a:pt x="274" y="208"/>
                  </a:cubicBezTo>
                  <a:cubicBezTo>
                    <a:pt x="274" y="209"/>
                    <a:pt x="273" y="209"/>
                    <a:pt x="273" y="209"/>
                  </a:cubicBezTo>
                  <a:cubicBezTo>
                    <a:pt x="270" y="211"/>
                    <a:pt x="269" y="211"/>
                    <a:pt x="268" y="214"/>
                  </a:cubicBezTo>
                  <a:cubicBezTo>
                    <a:pt x="268" y="214"/>
                    <a:pt x="268" y="214"/>
                    <a:pt x="268" y="214"/>
                  </a:cubicBezTo>
                  <a:cubicBezTo>
                    <a:pt x="267" y="217"/>
                    <a:pt x="266" y="220"/>
                    <a:pt x="264" y="220"/>
                  </a:cubicBezTo>
                  <a:cubicBezTo>
                    <a:pt x="263" y="220"/>
                    <a:pt x="262" y="221"/>
                    <a:pt x="262" y="221"/>
                  </a:cubicBezTo>
                  <a:cubicBezTo>
                    <a:pt x="262" y="222"/>
                    <a:pt x="262" y="223"/>
                    <a:pt x="263" y="225"/>
                  </a:cubicBezTo>
                  <a:cubicBezTo>
                    <a:pt x="263" y="226"/>
                    <a:pt x="263" y="227"/>
                    <a:pt x="264" y="227"/>
                  </a:cubicBezTo>
                  <a:cubicBezTo>
                    <a:pt x="264" y="227"/>
                    <a:pt x="264" y="226"/>
                    <a:pt x="265" y="225"/>
                  </a:cubicBezTo>
                  <a:cubicBezTo>
                    <a:pt x="266" y="225"/>
                    <a:pt x="266" y="225"/>
                    <a:pt x="267" y="225"/>
                  </a:cubicBezTo>
                  <a:cubicBezTo>
                    <a:pt x="269" y="225"/>
                    <a:pt x="271" y="228"/>
                    <a:pt x="272" y="231"/>
                  </a:cubicBezTo>
                  <a:cubicBezTo>
                    <a:pt x="273" y="235"/>
                    <a:pt x="273" y="236"/>
                    <a:pt x="268" y="238"/>
                  </a:cubicBezTo>
                  <a:cubicBezTo>
                    <a:pt x="265" y="240"/>
                    <a:pt x="265" y="241"/>
                    <a:pt x="263" y="243"/>
                  </a:cubicBezTo>
                  <a:cubicBezTo>
                    <a:pt x="263" y="244"/>
                    <a:pt x="266" y="246"/>
                    <a:pt x="268" y="246"/>
                  </a:cubicBezTo>
                  <a:cubicBezTo>
                    <a:pt x="268" y="248"/>
                    <a:pt x="268" y="248"/>
                    <a:pt x="268" y="248"/>
                  </a:cubicBezTo>
                  <a:cubicBezTo>
                    <a:pt x="267" y="248"/>
                    <a:pt x="266" y="249"/>
                    <a:pt x="264" y="250"/>
                  </a:cubicBezTo>
                  <a:cubicBezTo>
                    <a:pt x="260" y="252"/>
                    <a:pt x="260" y="252"/>
                    <a:pt x="254" y="252"/>
                  </a:cubicBezTo>
                  <a:cubicBezTo>
                    <a:pt x="251" y="252"/>
                    <a:pt x="250" y="251"/>
                    <a:pt x="250" y="250"/>
                  </a:cubicBezTo>
                  <a:cubicBezTo>
                    <a:pt x="250" y="250"/>
                    <a:pt x="249" y="250"/>
                    <a:pt x="248" y="250"/>
                  </a:cubicBezTo>
                  <a:cubicBezTo>
                    <a:pt x="245" y="250"/>
                    <a:pt x="238" y="252"/>
                    <a:pt x="233" y="255"/>
                  </a:cubicBezTo>
                  <a:cubicBezTo>
                    <a:pt x="232" y="255"/>
                    <a:pt x="232" y="255"/>
                    <a:pt x="231" y="255"/>
                  </a:cubicBezTo>
                  <a:cubicBezTo>
                    <a:pt x="229" y="255"/>
                    <a:pt x="228" y="254"/>
                    <a:pt x="227" y="253"/>
                  </a:cubicBezTo>
                  <a:cubicBezTo>
                    <a:pt x="226" y="253"/>
                    <a:pt x="226" y="252"/>
                    <a:pt x="225" y="252"/>
                  </a:cubicBezTo>
                  <a:cubicBezTo>
                    <a:pt x="225" y="252"/>
                    <a:pt x="225" y="252"/>
                    <a:pt x="224" y="252"/>
                  </a:cubicBezTo>
                  <a:cubicBezTo>
                    <a:pt x="224" y="252"/>
                    <a:pt x="223" y="253"/>
                    <a:pt x="222" y="254"/>
                  </a:cubicBezTo>
                  <a:cubicBezTo>
                    <a:pt x="221" y="255"/>
                    <a:pt x="220" y="256"/>
                    <a:pt x="219" y="257"/>
                  </a:cubicBezTo>
                  <a:cubicBezTo>
                    <a:pt x="218" y="258"/>
                    <a:pt x="217" y="258"/>
                    <a:pt x="216" y="258"/>
                  </a:cubicBezTo>
                  <a:cubicBezTo>
                    <a:pt x="213" y="258"/>
                    <a:pt x="211" y="253"/>
                    <a:pt x="211" y="251"/>
                  </a:cubicBezTo>
                  <a:cubicBezTo>
                    <a:pt x="210" y="249"/>
                    <a:pt x="209" y="247"/>
                    <a:pt x="206" y="246"/>
                  </a:cubicBezTo>
                  <a:cubicBezTo>
                    <a:pt x="205" y="246"/>
                    <a:pt x="204" y="245"/>
                    <a:pt x="203" y="243"/>
                  </a:cubicBezTo>
                  <a:cubicBezTo>
                    <a:pt x="201" y="241"/>
                    <a:pt x="201" y="238"/>
                    <a:pt x="201" y="237"/>
                  </a:cubicBezTo>
                  <a:cubicBezTo>
                    <a:pt x="202" y="235"/>
                    <a:pt x="202" y="232"/>
                    <a:pt x="201" y="230"/>
                  </a:cubicBezTo>
                  <a:cubicBezTo>
                    <a:pt x="201" y="230"/>
                    <a:pt x="200" y="230"/>
                    <a:pt x="200" y="230"/>
                  </a:cubicBezTo>
                  <a:cubicBezTo>
                    <a:pt x="199" y="230"/>
                    <a:pt x="198" y="230"/>
                    <a:pt x="197" y="230"/>
                  </a:cubicBezTo>
                  <a:cubicBezTo>
                    <a:pt x="197" y="230"/>
                    <a:pt x="196" y="230"/>
                    <a:pt x="196" y="230"/>
                  </a:cubicBezTo>
                  <a:cubicBezTo>
                    <a:pt x="193" y="230"/>
                    <a:pt x="193" y="230"/>
                    <a:pt x="193" y="230"/>
                  </a:cubicBezTo>
                  <a:cubicBezTo>
                    <a:pt x="192" y="233"/>
                    <a:pt x="190" y="234"/>
                    <a:pt x="186" y="236"/>
                  </a:cubicBezTo>
                  <a:cubicBezTo>
                    <a:pt x="184" y="238"/>
                    <a:pt x="181" y="240"/>
                    <a:pt x="180" y="240"/>
                  </a:cubicBezTo>
                  <a:cubicBezTo>
                    <a:pt x="181" y="242"/>
                    <a:pt x="181" y="249"/>
                    <a:pt x="184" y="253"/>
                  </a:cubicBezTo>
                  <a:cubicBezTo>
                    <a:pt x="186" y="256"/>
                    <a:pt x="185" y="260"/>
                    <a:pt x="185" y="264"/>
                  </a:cubicBezTo>
                  <a:cubicBezTo>
                    <a:pt x="185" y="267"/>
                    <a:pt x="185" y="269"/>
                    <a:pt x="185" y="273"/>
                  </a:cubicBezTo>
                  <a:cubicBezTo>
                    <a:pt x="185" y="276"/>
                    <a:pt x="185" y="278"/>
                    <a:pt x="184" y="279"/>
                  </a:cubicBezTo>
                  <a:cubicBezTo>
                    <a:pt x="183" y="280"/>
                    <a:pt x="182" y="281"/>
                    <a:pt x="181" y="281"/>
                  </a:cubicBezTo>
                  <a:cubicBezTo>
                    <a:pt x="181" y="281"/>
                    <a:pt x="180" y="281"/>
                    <a:pt x="180" y="281"/>
                  </a:cubicBezTo>
                  <a:cubicBezTo>
                    <a:pt x="180" y="281"/>
                    <a:pt x="180" y="280"/>
                    <a:pt x="179" y="280"/>
                  </a:cubicBezTo>
                  <a:cubicBezTo>
                    <a:pt x="178" y="280"/>
                    <a:pt x="177" y="280"/>
                    <a:pt x="177" y="279"/>
                  </a:cubicBezTo>
                  <a:cubicBezTo>
                    <a:pt x="177" y="279"/>
                    <a:pt x="176" y="279"/>
                    <a:pt x="176" y="279"/>
                  </a:cubicBezTo>
                  <a:cubicBezTo>
                    <a:pt x="176" y="279"/>
                    <a:pt x="175" y="279"/>
                    <a:pt x="175" y="280"/>
                  </a:cubicBezTo>
                  <a:cubicBezTo>
                    <a:pt x="174" y="280"/>
                    <a:pt x="174" y="281"/>
                    <a:pt x="173" y="281"/>
                  </a:cubicBezTo>
                  <a:cubicBezTo>
                    <a:pt x="171" y="281"/>
                    <a:pt x="169" y="280"/>
                    <a:pt x="167" y="277"/>
                  </a:cubicBezTo>
                  <a:cubicBezTo>
                    <a:pt x="164" y="275"/>
                    <a:pt x="166" y="271"/>
                    <a:pt x="166" y="271"/>
                  </a:cubicBezTo>
                  <a:cubicBezTo>
                    <a:pt x="166" y="270"/>
                    <a:pt x="167" y="266"/>
                    <a:pt x="165" y="264"/>
                  </a:cubicBezTo>
                  <a:cubicBezTo>
                    <a:pt x="164" y="263"/>
                    <a:pt x="163" y="263"/>
                    <a:pt x="162" y="263"/>
                  </a:cubicBezTo>
                  <a:cubicBezTo>
                    <a:pt x="161" y="263"/>
                    <a:pt x="161" y="263"/>
                    <a:pt x="161" y="263"/>
                  </a:cubicBezTo>
                  <a:cubicBezTo>
                    <a:pt x="161" y="263"/>
                    <a:pt x="161" y="263"/>
                    <a:pt x="161" y="263"/>
                  </a:cubicBezTo>
                  <a:cubicBezTo>
                    <a:pt x="161" y="263"/>
                    <a:pt x="157" y="265"/>
                    <a:pt x="154" y="265"/>
                  </a:cubicBezTo>
                  <a:cubicBezTo>
                    <a:pt x="153" y="265"/>
                    <a:pt x="153" y="265"/>
                    <a:pt x="152" y="265"/>
                  </a:cubicBezTo>
                  <a:cubicBezTo>
                    <a:pt x="150" y="263"/>
                    <a:pt x="148" y="263"/>
                    <a:pt x="148" y="263"/>
                  </a:cubicBezTo>
                  <a:cubicBezTo>
                    <a:pt x="148" y="264"/>
                    <a:pt x="147" y="265"/>
                    <a:pt x="147" y="265"/>
                  </a:cubicBezTo>
                  <a:cubicBezTo>
                    <a:pt x="145" y="265"/>
                    <a:pt x="143" y="263"/>
                    <a:pt x="142" y="261"/>
                  </a:cubicBezTo>
                  <a:cubicBezTo>
                    <a:pt x="141" y="259"/>
                    <a:pt x="137" y="258"/>
                    <a:pt x="134" y="258"/>
                  </a:cubicBezTo>
                  <a:cubicBezTo>
                    <a:pt x="133" y="258"/>
                    <a:pt x="132" y="258"/>
                    <a:pt x="131" y="258"/>
                  </a:cubicBezTo>
                  <a:cubicBezTo>
                    <a:pt x="130" y="258"/>
                    <a:pt x="130" y="258"/>
                    <a:pt x="129" y="258"/>
                  </a:cubicBezTo>
                  <a:cubicBezTo>
                    <a:pt x="128" y="258"/>
                    <a:pt x="126" y="258"/>
                    <a:pt x="125" y="258"/>
                  </a:cubicBezTo>
                  <a:cubicBezTo>
                    <a:pt x="122" y="259"/>
                    <a:pt x="121" y="260"/>
                    <a:pt x="117" y="263"/>
                  </a:cubicBezTo>
                  <a:cubicBezTo>
                    <a:pt x="116" y="264"/>
                    <a:pt x="116" y="264"/>
                    <a:pt x="116" y="264"/>
                  </a:cubicBezTo>
                  <a:cubicBezTo>
                    <a:pt x="112" y="266"/>
                    <a:pt x="113" y="268"/>
                    <a:pt x="114" y="271"/>
                  </a:cubicBezTo>
                  <a:cubicBezTo>
                    <a:pt x="114" y="272"/>
                    <a:pt x="114" y="272"/>
                    <a:pt x="114" y="272"/>
                  </a:cubicBezTo>
                  <a:cubicBezTo>
                    <a:pt x="115" y="275"/>
                    <a:pt x="118" y="276"/>
                    <a:pt x="121" y="277"/>
                  </a:cubicBezTo>
                  <a:cubicBezTo>
                    <a:pt x="123" y="278"/>
                    <a:pt x="125" y="278"/>
                    <a:pt x="126" y="279"/>
                  </a:cubicBezTo>
                  <a:cubicBezTo>
                    <a:pt x="129" y="281"/>
                    <a:pt x="130" y="283"/>
                    <a:pt x="129" y="285"/>
                  </a:cubicBezTo>
                  <a:cubicBezTo>
                    <a:pt x="129" y="287"/>
                    <a:pt x="127" y="289"/>
                    <a:pt x="125" y="289"/>
                  </a:cubicBezTo>
                  <a:cubicBezTo>
                    <a:pt x="124" y="289"/>
                    <a:pt x="123" y="289"/>
                    <a:pt x="123" y="288"/>
                  </a:cubicBezTo>
                  <a:cubicBezTo>
                    <a:pt x="122" y="288"/>
                    <a:pt x="122" y="288"/>
                    <a:pt x="122" y="288"/>
                  </a:cubicBezTo>
                  <a:cubicBezTo>
                    <a:pt x="122" y="288"/>
                    <a:pt x="122" y="288"/>
                    <a:pt x="121" y="289"/>
                  </a:cubicBezTo>
                  <a:cubicBezTo>
                    <a:pt x="120" y="290"/>
                    <a:pt x="119" y="291"/>
                    <a:pt x="118" y="291"/>
                  </a:cubicBezTo>
                  <a:cubicBezTo>
                    <a:pt x="116" y="291"/>
                    <a:pt x="115" y="290"/>
                    <a:pt x="114" y="290"/>
                  </a:cubicBezTo>
                  <a:cubicBezTo>
                    <a:pt x="114" y="291"/>
                    <a:pt x="113" y="292"/>
                    <a:pt x="113" y="293"/>
                  </a:cubicBezTo>
                  <a:cubicBezTo>
                    <a:pt x="112" y="294"/>
                    <a:pt x="111" y="294"/>
                    <a:pt x="109" y="294"/>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1" name="Freeform 18"/>
            <p:cNvSpPr>
              <a:spLocks noEditPoints="1"/>
            </p:cNvSpPr>
            <p:nvPr/>
          </p:nvSpPr>
          <p:spPr bwMode="auto">
            <a:xfrm>
              <a:off x="6057705" y="3647101"/>
              <a:ext cx="755722" cy="622099"/>
            </a:xfrm>
            <a:custGeom>
              <a:avLst/>
              <a:gdLst>
                <a:gd name="T0" fmla="*/ 138 w 361"/>
                <a:gd name="T1" fmla="*/ 36 h 297"/>
                <a:gd name="T2" fmla="*/ 168 w 361"/>
                <a:gd name="T3" fmla="*/ 51 h 297"/>
                <a:gd name="T4" fmla="*/ 203 w 361"/>
                <a:gd name="T5" fmla="*/ 74 h 297"/>
                <a:gd name="T6" fmla="*/ 220 w 361"/>
                <a:gd name="T7" fmla="*/ 108 h 297"/>
                <a:gd name="T8" fmla="*/ 271 w 361"/>
                <a:gd name="T9" fmla="*/ 128 h 297"/>
                <a:gd name="T10" fmla="*/ 305 w 361"/>
                <a:gd name="T11" fmla="*/ 134 h 297"/>
                <a:gd name="T12" fmla="*/ 335 w 361"/>
                <a:gd name="T13" fmla="*/ 114 h 297"/>
                <a:gd name="T14" fmla="*/ 332 w 361"/>
                <a:gd name="T15" fmla="*/ 154 h 297"/>
                <a:gd name="T16" fmla="*/ 313 w 361"/>
                <a:gd name="T17" fmla="*/ 175 h 297"/>
                <a:gd name="T18" fmla="*/ 307 w 361"/>
                <a:gd name="T19" fmla="*/ 204 h 297"/>
                <a:gd name="T20" fmla="*/ 280 w 361"/>
                <a:gd name="T21" fmla="*/ 208 h 297"/>
                <a:gd name="T22" fmla="*/ 263 w 361"/>
                <a:gd name="T23" fmla="*/ 245 h 297"/>
                <a:gd name="T24" fmla="*/ 208 w 361"/>
                <a:gd name="T25" fmla="*/ 247 h 297"/>
                <a:gd name="T26" fmla="*/ 176 w 361"/>
                <a:gd name="T27" fmla="*/ 281 h 297"/>
                <a:gd name="T28" fmla="*/ 144 w 361"/>
                <a:gd name="T29" fmla="*/ 263 h 297"/>
                <a:gd name="T30" fmla="*/ 110 w 361"/>
                <a:gd name="T31" fmla="*/ 295 h 297"/>
                <a:gd name="T32" fmla="*/ 63 w 361"/>
                <a:gd name="T33" fmla="*/ 247 h 297"/>
                <a:gd name="T34" fmla="*/ 27 w 361"/>
                <a:gd name="T35" fmla="*/ 214 h 297"/>
                <a:gd name="T36" fmla="*/ 10 w 361"/>
                <a:gd name="T37" fmla="*/ 184 h 297"/>
                <a:gd name="T38" fmla="*/ 20 w 361"/>
                <a:gd name="T39" fmla="*/ 136 h 297"/>
                <a:gd name="T40" fmla="*/ 41 w 361"/>
                <a:gd name="T41" fmla="*/ 115 h 297"/>
                <a:gd name="T42" fmla="*/ 10 w 361"/>
                <a:gd name="T43" fmla="*/ 75 h 297"/>
                <a:gd name="T44" fmla="*/ 44 w 361"/>
                <a:gd name="T45" fmla="*/ 40 h 297"/>
                <a:gd name="T46" fmla="*/ 95 w 361"/>
                <a:gd name="T47" fmla="*/ 19 h 297"/>
                <a:gd name="T48" fmla="*/ 102 w 361"/>
                <a:gd name="T49" fmla="*/ 0 h 297"/>
                <a:gd name="T50" fmla="*/ 86 w 361"/>
                <a:gd name="T51" fmla="*/ 19 h 297"/>
                <a:gd name="T52" fmla="*/ 44 w 361"/>
                <a:gd name="T53" fmla="*/ 38 h 297"/>
                <a:gd name="T54" fmla="*/ 5 w 361"/>
                <a:gd name="T55" fmla="*/ 57 h 297"/>
                <a:gd name="T56" fmla="*/ 44 w 361"/>
                <a:gd name="T57" fmla="*/ 100 h 297"/>
                <a:gd name="T58" fmla="*/ 39 w 361"/>
                <a:gd name="T59" fmla="*/ 126 h 297"/>
                <a:gd name="T60" fmla="*/ 22 w 361"/>
                <a:gd name="T61" fmla="*/ 132 h 297"/>
                <a:gd name="T62" fmla="*/ 22 w 361"/>
                <a:gd name="T63" fmla="*/ 158 h 297"/>
                <a:gd name="T64" fmla="*/ 5 w 361"/>
                <a:gd name="T65" fmla="*/ 186 h 297"/>
                <a:gd name="T66" fmla="*/ 15 w 361"/>
                <a:gd name="T67" fmla="*/ 206 h 297"/>
                <a:gd name="T68" fmla="*/ 25 w 361"/>
                <a:gd name="T69" fmla="*/ 231 h 297"/>
                <a:gd name="T70" fmla="*/ 59 w 361"/>
                <a:gd name="T71" fmla="*/ 243 h 297"/>
                <a:gd name="T72" fmla="*/ 93 w 361"/>
                <a:gd name="T73" fmla="*/ 272 h 297"/>
                <a:gd name="T74" fmla="*/ 126 w 361"/>
                <a:gd name="T75" fmla="*/ 292 h 297"/>
                <a:gd name="T76" fmla="*/ 142 w 361"/>
                <a:gd name="T77" fmla="*/ 264 h 297"/>
                <a:gd name="T78" fmla="*/ 177 w 361"/>
                <a:gd name="T79" fmla="*/ 282 h 297"/>
                <a:gd name="T80" fmla="*/ 197 w 361"/>
                <a:gd name="T81" fmla="*/ 232 h 297"/>
                <a:gd name="T82" fmla="*/ 226 w 361"/>
                <a:gd name="T83" fmla="*/ 255 h 297"/>
                <a:gd name="T84" fmla="*/ 274 w 361"/>
                <a:gd name="T85" fmla="*/ 232 h 297"/>
                <a:gd name="T86" fmla="*/ 278 w 361"/>
                <a:gd name="T87" fmla="*/ 209 h 297"/>
                <a:gd name="T88" fmla="*/ 305 w 361"/>
                <a:gd name="T89" fmla="*/ 206 h 297"/>
                <a:gd name="T90" fmla="*/ 314 w 361"/>
                <a:gd name="T91" fmla="*/ 185 h 297"/>
                <a:gd name="T92" fmla="*/ 309 w 361"/>
                <a:gd name="T93" fmla="*/ 169 h 297"/>
                <a:gd name="T94" fmla="*/ 330 w 361"/>
                <a:gd name="T95" fmla="*/ 163 h 297"/>
                <a:gd name="T96" fmla="*/ 359 w 361"/>
                <a:gd name="T97" fmla="*/ 139 h 297"/>
                <a:gd name="T98" fmla="*/ 336 w 361"/>
                <a:gd name="T99" fmla="*/ 112 h 297"/>
                <a:gd name="T100" fmla="*/ 309 w 361"/>
                <a:gd name="T101" fmla="*/ 108 h 297"/>
                <a:gd name="T102" fmla="*/ 302 w 361"/>
                <a:gd name="T103" fmla="*/ 137 h 297"/>
                <a:gd name="T104" fmla="*/ 273 w 361"/>
                <a:gd name="T105" fmla="*/ 127 h 297"/>
                <a:gd name="T106" fmla="*/ 240 w 361"/>
                <a:gd name="T107" fmla="*/ 116 h 297"/>
                <a:gd name="T108" fmla="*/ 205 w 361"/>
                <a:gd name="T109" fmla="*/ 102 h 297"/>
                <a:gd name="T110" fmla="*/ 204 w 361"/>
                <a:gd name="T111" fmla="*/ 75 h 297"/>
                <a:gd name="T112" fmla="*/ 185 w 361"/>
                <a:gd name="T113" fmla="*/ 51 h 297"/>
                <a:gd name="T114" fmla="*/ 168 w 361"/>
                <a:gd name="T115" fmla="*/ 49 h 297"/>
                <a:gd name="T116" fmla="*/ 140 w 361"/>
                <a:gd name="T117" fmla="*/ 43 h 297"/>
                <a:gd name="T118" fmla="*/ 128 w 361"/>
                <a:gd name="T119" fmla="*/ 7 h 297"/>
                <a:gd name="T120" fmla="*/ 104 w 361"/>
                <a:gd name="T121" fmla="*/ 2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61" h="297">
                  <a:moveTo>
                    <a:pt x="113" y="3"/>
                  </a:moveTo>
                  <a:cubicBezTo>
                    <a:pt x="114" y="3"/>
                    <a:pt x="114" y="3"/>
                    <a:pt x="115" y="3"/>
                  </a:cubicBezTo>
                  <a:cubicBezTo>
                    <a:pt x="117" y="4"/>
                    <a:pt x="120" y="4"/>
                    <a:pt x="122" y="5"/>
                  </a:cubicBezTo>
                  <a:cubicBezTo>
                    <a:pt x="124" y="6"/>
                    <a:pt x="125" y="9"/>
                    <a:pt x="127" y="9"/>
                  </a:cubicBezTo>
                  <a:cubicBezTo>
                    <a:pt x="127" y="9"/>
                    <a:pt x="127" y="9"/>
                    <a:pt x="127" y="9"/>
                  </a:cubicBezTo>
                  <a:cubicBezTo>
                    <a:pt x="128" y="9"/>
                    <a:pt x="128" y="9"/>
                    <a:pt x="128" y="9"/>
                  </a:cubicBezTo>
                  <a:cubicBezTo>
                    <a:pt x="129" y="9"/>
                    <a:pt x="130" y="9"/>
                    <a:pt x="131" y="9"/>
                  </a:cubicBezTo>
                  <a:cubicBezTo>
                    <a:pt x="133" y="9"/>
                    <a:pt x="135" y="14"/>
                    <a:pt x="131" y="14"/>
                  </a:cubicBezTo>
                  <a:cubicBezTo>
                    <a:pt x="127" y="15"/>
                    <a:pt x="128" y="16"/>
                    <a:pt x="129" y="18"/>
                  </a:cubicBezTo>
                  <a:cubicBezTo>
                    <a:pt x="131" y="20"/>
                    <a:pt x="134" y="23"/>
                    <a:pt x="134" y="24"/>
                  </a:cubicBezTo>
                  <a:cubicBezTo>
                    <a:pt x="135" y="26"/>
                    <a:pt x="133" y="28"/>
                    <a:pt x="134" y="29"/>
                  </a:cubicBezTo>
                  <a:cubicBezTo>
                    <a:pt x="136" y="31"/>
                    <a:pt x="138" y="34"/>
                    <a:pt x="138" y="36"/>
                  </a:cubicBezTo>
                  <a:cubicBezTo>
                    <a:pt x="138" y="37"/>
                    <a:pt x="138" y="40"/>
                    <a:pt x="138" y="43"/>
                  </a:cubicBezTo>
                  <a:cubicBezTo>
                    <a:pt x="138" y="45"/>
                    <a:pt x="139" y="47"/>
                    <a:pt x="141" y="48"/>
                  </a:cubicBezTo>
                  <a:cubicBezTo>
                    <a:pt x="141" y="48"/>
                    <a:pt x="142" y="48"/>
                    <a:pt x="143" y="48"/>
                  </a:cubicBezTo>
                  <a:cubicBezTo>
                    <a:pt x="144" y="48"/>
                    <a:pt x="145" y="48"/>
                    <a:pt x="147" y="48"/>
                  </a:cubicBezTo>
                  <a:cubicBezTo>
                    <a:pt x="149" y="47"/>
                    <a:pt x="150" y="46"/>
                    <a:pt x="151" y="46"/>
                  </a:cubicBezTo>
                  <a:cubicBezTo>
                    <a:pt x="151" y="46"/>
                    <a:pt x="152" y="46"/>
                    <a:pt x="152" y="46"/>
                  </a:cubicBezTo>
                  <a:cubicBezTo>
                    <a:pt x="154" y="48"/>
                    <a:pt x="158" y="50"/>
                    <a:pt x="160" y="51"/>
                  </a:cubicBezTo>
                  <a:cubicBezTo>
                    <a:pt x="161" y="51"/>
                    <a:pt x="162" y="51"/>
                    <a:pt x="162" y="51"/>
                  </a:cubicBezTo>
                  <a:cubicBezTo>
                    <a:pt x="163" y="51"/>
                    <a:pt x="164" y="51"/>
                    <a:pt x="165" y="51"/>
                  </a:cubicBezTo>
                  <a:cubicBezTo>
                    <a:pt x="165" y="50"/>
                    <a:pt x="165" y="50"/>
                    <a:pt x="166" y="50"/>
                  </a:cubicBezTo>
                  <a:cubicBezTo>
                    <a:pt x="166" y="50"/>
                    <a:pt x="167" y="51"/>
                    <a:pt x="168" y="51"/>
                  </a:cubicBezTo>
                  <a:cubicBezTo>
                    <a:pt x="168" y="51"/>
                    <a:pt x="168" y="51"/>
                    <a:pt x="168" y="51"/>
                  </a:cubicBezTo>
                  <a:cubicBezTo>
                    <a:pt x="170" y="51"/>
                    <a:pt x="170" y="50"/>
                    <a:pt x="172" y="50"/>
                  </a:cubicBezTo>
                  <a:cubicBezTo>
                    <a:pt x="172" y="50"/>
                    <a:pt x="172" y="50"/>
                    <a:pt x="172" y="50"/>
                  </a:cubicBezTo>
                  <a:cubicBezTo>
                    <a:pt x="174" y="50"/>
                    <a:pt x="175" y="51"/>
                    <a:pt x="177" y="51"/>
                  </a:cubicBezTo>
                  <a:cubicBezTo>
                    <a:pt x="177" y="51"/>
                    <a:pt x="178" y="51"/>
                    <a:pt x="178" y="51"/>
                  </a:cubicBezTo>
                  <a:cubicBezTo>
                    <a:pt x="181" y="51"/>
                    <a:pt x="181" y="50"/>
                    <a:pt x="182" y="50"/>
                  </a:cubicBezTo>
                  <a:cubicBezTo>
                    <a:pt x="184" y="50"/>
                    <a:pt x="183" y="52"/>
                    <a:pt x="185" y="52"/>
                  </a:cubicBezTo>
                  <a:cubicBezTo>
                    <a:pt x="188" y="53"/>
                    <a:pt x="189" y="53"/>
                    <a:pt x="192" y="53"/>
                  </a:cubicBezTo>
                  <a:cubicBezTo>
                    <a:pt x="194" y="54"/>
                    <a:pt x="195" y="56"/>
                    <a:pt x="194" y="58"/>
                  </a:cubicBezTo>
                  <a:cubicBezTo>
                    <a:pt x="193" y="60"/>
                    <a:pt x="193" y="61"/>
                    <a:pt x="195" y="62"/>
                  </a:cubicBezTo>
                  <a:cubicBezTo>
                    <a:pt x="198" y="63"/>
                    <a:pt x="198" y="63"/>
                    <a:pt x="199" y="65"/>
                  </a:cubicBezTo>
                  <a:cubicBezTo>
                    <a:pt x="200" y="67"/>
                    <a:pt x="201" y="68"/>
                    <a:pt x="203" y="69"/>
                  </a:cubicBezTo>
                  <a:cubicBezTo>
                    <a:pt x="205" y="71"/>
                    <a:pt x="206" y="71"/>
                    <a:pt x="203" y="74"/>
                  </a:cubicBezTo>
                  <a:cubicBezTo>
                    <a:pt x="200" y="77"/>
                    <a:pt x="200" y="82"/>
                    <a:pt x="198" y="82"/>
                  </a:cubicBezTo>
                  <a:cubicBezTo>
                    <a:pt x="197" y="82"/>
                    <a:pt x="196" y="82"/>
                    <a:pt x="195" y="82"/>
                  </a:cubicBezTo>
                  <a:cubicBezTo>
                    <a:pt x="195" y="82"/>
                    <a:pt x="194" y="82"/>
                    <a:pt x="193" y="83"/>
                  </a:cubicBezTo>
                  <a:cubicBezTo>
                    <a:pt x="191" y="84"/>
                    <a:pt x="190" y="85"/>
                    <a:pt x="192" y="87"/>
                  </a:cubicBezTo>
                  <a:cubicBezTo>
                    <a:pt x="194" y="88"/>
                    <a:pt x="197" y="89"/>
                    <a:pt x="199" y="89"/>
                  </a:cubicBezTo>
                  <a:cubicBezTo>
                    <a:pt x="201" y="90"/>
                    <a:pt x="204" y="91"/>
                    <a:pt x="205" y="93"/>
                  </a:cubicBezTo>
                  <a:cubicBezTo>
                    <a:pt x="205" y="95"/>
                    <a:pt x="208" y="98"/>
                    <a:pt x="206" y="99"/>
                  </a:cubicBezTo>
                  <a:cubicBezTo>
                    <a:pt x="204" y="101"/>
                    <a:pt x="202" y="101"/>
                    <a:pt x="202" y="103"/>
                  </a:cubicBezTo>
                  <a:cubicBezTo>
                    <a:pt x="203" y="105"/>
                    <a:pt x="204" y="106"/>
                    <a:pt x="205" y="107"/>
                  </a:cubicBezTo>
                  <a:cubicBezTo>
                    <a:pt x="206" y="108"/>
                    <a:pt x="209" y="110"/>
                    <a:pt x="211" y="110"/>
                  </a:cubicBezTo>
                  <a:cubicBezTo>
                    <a:pt x="211" y="110"/>
                    <a:pt x="211" y="110"/>
                    <a:pt x="212" y="110"/>
                  </a:cubicBezTo>
                  <a:cubicBezTo>
                    <a:pt x="214" y="109"/>
                    <a:pt x="218" y="108"/>
                    <a:pt x="220" y="108"/>
                  </a:cubicBezTo>
                  <a:cubicBezTo>
                    <a:pt x="222" y="108"/>
                    <a:pt x="223" y="110"/>
                    <a:pt x="225" y="110"/>
                  </a:cubicBezTo>
                  <a:cubicBezTo>
                    <a:pt x="227" y="110"/>
                    <a:pt x="230" y="110"/>
                    <a:pt x="231" y="110"/>
                  </a:cubicBezTo>
                  <a:cubicBezTo>
                    <a:pt x="231" y="109"/>
                    <a:pt x="231" y="109"/>
                    <a:pt x="231" y="109"/>
                  </a:cubicBezTo>
                  <a:cubicBezTo>
                    <a:pt x="233" y="109"/>
                    <a:pt x="233" y="113"/>
                    <a:pt x="234" y="114"/>
                  </a:cubicBezTo>
                  <a:cubicBezTo>
                    <a:pt x="235" y="115"/>
                    <a:pt x="237" y="118"/>
                    <a:pt x="239" y="118"/>
                  </a:cubicBezTo>
                  <a:cubicBezTo>
                    <a:pt x="241" y="119"/>
                    <a:pt x="241" y="121"/>
                    <a:pt x="243" y="121"/>
                  </a:cubicBezTo>
                  <a:cubicBezTo>
                    <a:pt x="243" y="121"/>
                    <a:pt x="244" y="121"/>
                    <a:pt x="244" y="121"/>
                  </a:cubicBezTo>
                  <a:cubicBezTo>
                    <a:pt x="247" y="121"/>
                    <a:pt x="252" y="121"/>
                    <a:pt x="254" y="120"/>
                  </a:cubicBezTo>
                  <a:cubicBezTo>
                    <a:pt x="255" y="119"/>
                    <a:pt x="256" y="118"/>
                    <a:pt x="258" y="118"/>
                  </a:cubicBezTo>
                  <a:cubicBezTo>
                    <a:pt x="258" y="118"/>
                    <a:pt x="259" y="118"/>
                    <a:pt x="259" y="119"/>
                  </a:cubicBezTo>
                  <a:cubicBezTo>
                    <a:pt x="261" y="120"/>
                    <a:pt x="263" y="124"/>
                    <a:pt x="266" y="124"/>
                  </a:cubicBezTo>
                  <a:cubicBezTo>
                    <a:pt x="269" y="124"/>
                    <a:pt x="270" y="126"/>
                    <a:pt x="271" y="128"/>
                  </a:cubicBezTo>
                  <a:cubicBezTo>
                    <a:pt x="272" y="130"/>
                    <a:pt x="274" y="134"/>
                    <a:pt x="277" y="134"/>
                  </a:cubicBezTo>
                  <a:cubicBezTo>
                    <a:pt x="278" y="134"/>
                    <a:pt x="279" y="135"/>
                    <a:pt x="281" y="135"/>
                  </a:cubicBezTo>
                  <a:cubicBezTo>
                    <a:pt x="281" y="135"/>
                    <a:pt x="282" y="135"/>
                    <a:pt x="283" y="134"/>
                  </a:cubicBezTo>
                  <a:cubicBezTo>
                    <a:pt x="284" y="133"/>
                    <a:pt x="286" y="133"/>
                    <a:pt x="287" y="133"/>
                  </a:cubicBezTo>
                  <a:cubicBezTo>
                    <a:pt x="288" y="133"/>
                    <a:pt x="289" y="133"/>
                    <a:pt x="289" y="134"/>
                  </a:cubicBezTo>
                  <a:cubicBezTo>
                    <a:pt x="290" y="136"/>
                    <a:pt x="291" y="137"/>
                    <a:pt x="292" y="137"/>
                  </a:cubicBezTo>
                  <a:cubicBezTo>
                    <a:pt x="292" y="137"/>
                    <a:pt x="293" y="137"/>
                    <a:pt x="293" y="137"/>
                  </a:cubicBezTo>
                  <a:cubicBezTo>
                    <a:pt x="294" y="136"/>
                    <a:pt x="295" y="134"/>
                    <a:pt x="297" y="134"/>
                  </a:cubicBezTo>
                  <a:cubicBezTo>
                    <a:pt x="298" y="134"/>
                    <a:pt x="299" y="135"/>
                    <a:pt x="299" y="136"/>
                  </a:cubicBezTo>
                  <a:cubicBezTo>
                    <a:pt x="300" y="137"/>
                    <a:pt x="301" y="139"/>
                    <a:pt x="302" y="139"/>
                  </a:cubicBezTo>
                  <a:cubicBezTo>
                    <a:pt x="303" y="139"/>
                    <a:pt x="303" y="139"/>
                    <a:pt x="303" y="139"/>
                  </a:cubicBezTo>
                  <a:cubicBezTo>
                    <a:pt x="306" y="137"/>
                    <a:pt x="304" y="137"/>
                    <a:pt x="305" y="134"/>
                  </a:cubicBezTo>
                  <a:cubicBezTo>
                    <a:pt x="306" y="132"/>
                    <a:pt x="306" y="131"/>
                    <a:pt x="309" y="130"/>
                  </a:cubicBezTo>
                  <a:cubicBezTo>
                    <a:pt x="311" y="128"/>
                    <a:pt x="312" y="126"/>
                    <a:pt x="312" y="124"/>
                  </a:cubicBezTo>
                  <a:cubicBezTo>
                    <a:pt x="311" y="122"/>
                    <a:pt x="308" y="122"/>
                    <a:pt x="308" y="120"/>
                  </a:cubicBezTo>
                  <a:cubicBezTo>
                    <a:pt x="307" y="118"/>
                    <a:pt x="306" y="116"/>
                    <a:pt x="308" y="114"/>
                  </a:cubicBezTo>
                  <a:cubicBezTo>
                    <a:pt x="308" y="112"/>
                    <a:pt x="310" y="110"/>
                    <a:pt x="311" y="108"/>
                  </a:cubicBezTo>
                  <a:cubicBezTo>
                    <a:pt x="311" y="108"/>
                    <a:pt x="311" y="108"/>
                    <a:pt x="311" y="108"/>
                  </a:cubicBezTo>
                  <a:cubicBezTo>
                    <a:pt x="312" y="108"/>
                    <a:pt x="312" y="108"/>
                    <a:pt x="313" y="108"/>
                  </a:cubicBezTo>
                  <a:cubicBezTo>
                    <a:pt x="315" y="108"/>
                    <a:pt x="316" y="109"/>
                    <a:pt x="318" y="111"/>
                  </a:cubicBezTo>
                  <a:cubicBezTo>
                    <a:pt x="319" y="112"/>
                    <a:pt x="321" y="113"/>
                    <a:pt x="324" y="113"/>
                  </a:cubicBezTo>
                  <a:cubicBezTo>
                    <a:pt x="325" y="113"/>
                    <a:pt x="326" y="113"/>
                    <a:pt x="327" y="113"/>
                  </a:cubicBezTo>
                  <a:cubicBezTo>
                    <a:pt x="331" y="112"/>
                    <a:pt x="330" y="112"/>
                    <a:pt x="332" y="112"/>
                  </a:cubicBezTo>
                  <a:cubicBezTo>
                    <a:pt x="333" y="112"/>
                    <a:pt x="333" y="114"/>
                    <a:pt x="335" y="114"/>
                  </a:cubicBezTo>
                  <a:cubicBezTo>
                    <a:pt x="338" y="115"/>
                    <a:pt x="340" y="116"/>
                    <a:pt x="341" y="119"/>
                  </a:cubicBezTo>
                  <a:cubicBezTo>
                    <a:pt x="343" y="123"/>
                    <a:pt x="341" y="126"/>
                    <a:pt x="345" y="127"/>
                  </a:cubicBezTo>
                  <a:cubicBezTo>
                    <a:pt x="348" y="127"/>
                    <a:pt x="348" y="128"/>
                    <a:pt x="349" y="128"/>
                  </a:cubicBezTo>
                  <a:cubicBezTo>
                    <a:pt x="349" y="128"/>
                    <a:pt x="350" y="128"/>
                    <a:pt x="351" y="127"/>
                  </a:cubicBezTo>
                  <a:cubicBezTo>
                    <a:pt x="351" y="127"/>
                    <a:pt x="351" y="127"/>
                    <a:pt x="352" y="127"/>
                  </a:cubicBezTo>
                  <a:cubicBezTo>
                    <a:pt x="353" y="127"/>
                    <a:pt x="353" y="129"/>
                    <a:pt x="354" y="131"/>
                  </a:cubicBezTo>
                  <a:cubicBezTo>
                    <a:pt x="355" y="134"/>
                    <a:pt x="356" y="136"/>
                    <a:pt x="357" y="140"/>
                  </a:cubicBezTo>
                  <a:cubicBezTo>
                    <a:pt x="358" y="144"/>
                    <a:pt x="359" y="145"/>
                    <a:pt x="356" y="147"/>
                  </a:cubicBezTo>
                  <a:cubicBezTo>
                    <a:pt x="355" y="147"/>
                    <a:pt x="354" y="147"/>
                    <a:pt x="352" y="147"/>
                  </a:cubicBezTo>
                  <a:cubicBezTo>
                    <a:pt x="349" y="147"/>
                    <a:pt x="345" y="147"/>
                    <a:pt x="342" y="147"/>
                  </a:cubicBezTo>
                  <a:cubicBezTo>
                    <a:pt x="340" y="147"/>
                    <a:pt x="339" y="147"/>
                    <a:pt x="338" y="148"/>
                  </a:cubicBezTo>
                  <a:cubicBezTo>
                    <a:pt x="334" y="149"/>
                    <a:pt x="334" y="152"/>
                    <a:pt x="332" y="154"/>
                  </a:cubicBezTo>
                  <a:cubicBezTo>
                    <a:pt x="331" y="157"/>
                    <a:pt x="331" y="161"/>
                    <a:pt x="330" y="161"/>
                  </a:cubicBezTo>
                  <a:cubicBezTo>
                    <a:pt x="330" y="161"/>
                    <a:pt x="330" y="161"/>
                    <a:pt x="330" y="161"/>
                  </a:cubicBezTo>
                  <a:cubicBezTo>
                    <a:pt x="329" y="161"/>
                    <a:pt x="329" y="155"/>
                    <a:pt x="329" y="155"/>
                  </a:cubicBezTo>
                  <a:cubicBezTo>
                    <a:pt x="329" y="155"/>
                    <a:pt x="328" y="158"/>
                    <a:pt x="325" y="159"/>
                  </a:cubicBezTo>
                  <a:cubicBezTo>
                    <a:pt x="323" y="160"/>
                    <a:pt x="321" y="160"/>
                    <a:pt x="320" y="162"/>
                  </a:cubicBezTo>
                  <a:cubicBezTo>
                    <a:pt x="320" y="163"/>
                    <a:pt x="320" y="164"/>
                    <a:pt x="319" y="164"/>
                  </a:cubicBezTo>
                  <a:cubicBezTo>
                    <a:pt x="318" y="164"/>
                    <a:pt x="318" y="164"/>
                    <a:pt x="318" y="164"/>
                  </a:cubicBezTo>
                  <a:cubicBezTo>
                    <a:pt x="316" y="164"/>
                    <a:pt x="315" y="164"/>
                    <a:pt x="314" y="164"/>
                  </a:cubicBezTo>
                  <a:cubicBezTo>
                    <a:pt x="313" y="164"/>
                    <a:pt x="313" y="164"/>
                    <a:pt x="312" y="165"/>
                  </a:cubicBezTo>
                  <a:cubicBezTo>
                    <a:pt x="310" y="167"/>
                    <a:pt x="311" y="167"/>
                    <a:pt x="308" y="168"/>
                  </a:cubicBezTo>
                  <a:cubicBezTo>
                    <a:pt x="305" y="169"/>
                    <a:pt x="308" y="171"/>
                    <a:pt x="310" y="172"/>
                  </a:cubicBezTo>
                  <a:cubicBezTo>
                    <a:pt x="313" y="172"/>
                    <a:pt x="314" y="172"/>
                    <a:pt x="313" y="175"/>
                  </a:cubicBezTo>
                  <a:cubicBezTo>
                    <a:pt x="311" y="177"/>
                    <a:pt x="309" y="177"/>
                    <a:pt x="308" y="177"/>
                  </a:cubicBezTo>
                  <a:cubicBezTo>
                    <a:pt x="306" y="178"/>
                    <a:pt x="305" y="179"/>
                    <a:pt x="306" y="182"/>
                  </a:cubicBezTo>
                  <a:cubicBezTo>
                    <a:pt x="306" y="183"/>
                    <a:pt x="306" y="183"/>
                    <a:pt x="307" y="183"/>
                  </a:cubicBezTo>
                  <a:cubicBezTo>
                    <a:pt x="308" y="183"/>
                    <a:pt x="309" y="182"/>
                    <a:pt x="310" y="182"/>
                  </a:cubicBezTo>
                  <a:cubicBezTo>
                    <a:pt x="310" y="181"/>
                    <a:pt x="310" y="181"/>
                    <a:pt x="311" y="181"/>
                  </a:cubicBezTo>
                  <a:cubicBezTo>
                    <a:pt x="312" y="181"/>
                    <a:pt x="312" y="183"/>
                    <a:pt x="312" y="185"/>
                  </a:cubicBezTo>
                  <a:cubicBezTo>
                    <a:pt x="311" y="187"/>
                    <a:pt x="310" y="187"/>
                    <a:pt x="310" y="189"/>
                  </a:cubicBezTo>
                  <a:cubicBezTo>
                    <a:pt x="311" y="191"/>
                    <a:pt x="312" y="192"/>
                    <a:pt x="316" y="193"/>
                  </a:cubicBezTo>
                  <a:cubicBezTo>
                    <a:pt x="320" y="193"/>
                    <a:pt x="318" y="198"/>
                    <a:pt x="316" y="199"/>
                  </a:cubicBezTo>
                  <a:cubicBezTo>
                    <a:pt x="314" y="200"/>
                    <a:pt x="313" y="200"/>
                    <a:pt x="312" y="201"/>
                  </a:cubicBezTo>
                  <a:cubicBezTo>
                    <a:pt x="311" y="203"/>
                    <a:pt x="311" y="204"/>
                    <a:pt x="309" y="204"/>
                  </a:cubicBezTo>
                  <a:cubicBezTo>
                    <a:pt x="309" y="204"/>
                    <a:pt x="308" y="204"/>
                    <a:pt x="307" y="204"/>
                  </a:cubicBezTo>
                  <a:cubicBezTo>
                    <a:pt x="306" y="204"/>
                    <a:pt x="305" y="204"/>
                    <a:pt x="305" y="204"/>
                  </a:cubicBezTo>
                  <a:cubicBezTo>
                    <a:pt x="305" y="204"/>
                    <a:pt x="302" y="206"/>
                    <a:pt x="298" y="207"/>
                  </a:cubicBezTo>
                  <a:cubicBezTo>
                    <a:pt x="294" y="207"/>
                    <a:pt x="298" y="207"/>
                    <a:pt x="297" y="209"/>
                  </a:cubicBezTo>
                  <a:cubicBezTo>
                    <a:pt x="295" y="211"/>
                    <a:pt x="295" y="211"/>
                    <a:pt x="296" y="213"/>
                  </a:cubicBezTo>
                  <a:cubicBezTo>
                    <a:pt x="297" y="215"/>
                    <a:pt x="296" y="217"/>
                    <a:pt x="294" y="218"/>
                  </a:cubicBezTo>
                  <a:cubicBezTo>
                    <a:pt x="293" y="218"/>
                    <a:pt x="293" y="218"/>
                    <a:pt x="293" y="218"/>
                  </a:cubicBezTo>
                  <a:cubicBezTo>
                    <a:pt x="292" y="218"/>
                    <a:pt x="292" y="215"/>
                    <a:pt x="290" y="215"/>
                  </a:cubicBezTo>
                  <a:cubicBezTo>
                    <a:pt x="289" y="215"/>
                    <a:pt x="290" y="218"/>
                    <a:pt x="287" y="220"/>
                  </a:cubicBezTo>
                  <a:cubicBezTo>
                    <a:pt x="287" y="221"/>
                    <a:pt x="286" y="221"/>
                    <a:pt x="285" y="221"/>
                  </a:cubicBezTo>
                  <a:cubicBezTo>
                    <a:pt x="283" y="221"/>
                    <a:pt x="281" y="219"/>
                    <a:pt x="281" y="218"/>
                  </a:cubicBezTo>
                  <a:cubicBezTo>
                    <a:pt x="281" y="216"/>
                    <a:pt x="282" y="213"/>
                    <a:pt x="282" y="213"/>
                  </a:cubicBezTo>
                  <a:cubicBezTo>
                    <a:pt x="282" y="213"/>
                    <a:pt x="278" y="210"/>
                    <a:pt x="280" y="208"/>
                  </a:cubicBezTo>
                  <a:cubicBezTo>
                    <a:pt x="281" y="207"/>
                    <a:pt x="280" y="206"/>
                    <a:pt x="279" y="206"/>
                  </a:cubicBezTo>
                  <a:cubicBezTo>
                    <a:pt x="278" y="206"/>
                    <a:pt x="277" y="206"/>
                    <a:pt x="277" y="207"/>
                  </a:cubicBezTo>
                  <a:cubicBezTo>
                    <a:pt x="276" y="209"/>
                    <a:pt x="276" y="209"/>
                    <a:pt x="273" y="210"/>
                  </a:cubicBezTo>
                  <a:cubicBezTo>
                    <a:pt x="271" y="212"/>
                    <a:pt x="270" y="212"/>
                    <a:pt x="269" y="216"/>
                  </a:cubicBezTo>
                  <a:cubicBezTo>
                    <a:pt x="267" y="219"/>
                    <a:pt x="267" y="221"/>
                    <a:pt x="264" y="221"/>
                  </a:cubicBezTo>
                  <a:cubicBezTo>
                    <a:pt x="262" y="222"/>
                    <a:pt x="262" y="224"/>
                    <a:pt x="263" y="228"/>
                  </a:cubicBezTo>
                  <a:cubicBezTo>
                    <a:pt x="263" y="229"/>
                    <a:pt x="264" y="230"/>
                    <a:pt x="265" y="230"/>
                  </a:cubicBezTo>
                  <a:cubicBezTo>
                    <a:pt x="265" y="230"/>
                    <a:pt x="266" y="229"/>
                    <a:pt x="267" y="228"/>
                  </a:cubicBezTo>
                  <a:cubicBezTo>
                    <a:pt x="267" y="228"/>
                    <a:pt x="268" y="228"/>
                    <a:pt x="268" y="228"/>
                  </a:cubicBezTo>
                  <a:cubicBezTo>
                    <a:pt x="270" y="228"/>
                    <a:pt x="271" y="230"/>
                    <a:pt x="272" y="233"/>
                  </a:cubicBezTo>
                  <a:cubicBezTo>
                    <a:pt x="273" y="236"/>
                    <a:pt x="273" y="237"/>
                    <a:pt x="269" y="240"/>
                  </a:cubicBezTo>
                  <a:cubicBezTo>
                    <a:pt x="265" y="242"/>
                    <a:pt x="265" y="242"/>
                    <a:pt x="263" y="245"/>
                  </a:cubicBezTo>
                  <a:cubicBezTo>
                    <a:pt x="262" y="247"/>
                    <a:pt x="267" y="249"/>
                    <a:pt x="269" y="249"/>
                  </a:cubicBezTo>
                  <a:cubicBezTo>
                    <a:pt x="268" y="249"/>
                    <a:pt x="266" y="250"/>
                    <a:pt x="265" y="251"/>
                  </a:cubicBezTo>
                  <a:cubicBezTo>
                    <a:pt x="261" y="253"/>
                    <a:pt x="260" y="253"/>
                    <a:pt x="255" y="253"/>
                  </a:cubicBezTo>
                  <a:cubicBezTo>
                    <a:pt x="249" y="253"/>
                    <a:pt x="254" y="251"/>
                    <a:pt x="249" y="251"/>
                  </a:cubicBezTo>
                  <a:cubicBezTo>
                    <a:pt x="245" y="251"/>
                    <a:pt x="238" y="254"/>
                    <a:pt x="234" y="256"/>
                  </a:cubicBezTo>
                  <a:cubicBezTo>
                    <a:pt x="233" y="256"/>
                    <a:pt x="232" y="256"/>
                    <a:pt x="232" y="256"/>
                  </a:cubicBezTo>
                  <a:cubicBezTo>
                    <a:pt x="229" y="256"/>
                    <a:pt x="229" y="254"/>
                    <a:pt x="226" y="253"/>
                  </a:cubicBezTo>
                  <a:cubicBezTo>
                    <a:pt x="226" y="253"/>
                    <a:pt x="226" y="253"/>
                    <a:pt x="225" y="253"/>
                  </a:cubicBezTo>
                  <a:cubicBezTo>
                    <a:pt x="223" y="253"/>
                    <a:pt x="222" y="256"/>
                    <a:pt x="219" y="259"/>
                  </a:cubicBezTo>
                  <a:cubicBezTo>
                    <a:pt x="219" y="259"/>
                    <a:pt x="218" y="259"/>
                    <a:pt x="217" y="259"/>
                  </a:cubicBezTo>
                  <a:cubicBezTo>
                    <a:pt x="215" y="259"/>
                    <a:pt x="213" y="255"/>
                    <a:pt x="212" y="253"/>
                  </a:cubicBezTo>
                  <a:cubicBezTo>
                    <a:pt x="212" y="250"/>
                    <a:pt x="211" y="248"/>
                    <a:pt x="208" y="247"/>
                  </a:cubicBezTo>
                  <a:cubicBezTo>
                    <a:pt x="204" y="247"/>
                    <a:pt x="203" y="241"/>
                    <a:pt x="203" y="239"/>
                  </a:cubicBezTo>
                  <a:cubicBezTo>
                    <a:pt x="204" y="237"/>
                    <a:pt x="204" y="231"/>
                    <a:pt x="201" y="231"/>
                  </a:cubicBezTo>
                  <a:cubicBezTo>
                    <a:pt x="199" y="231"/>
                    <a:pt x="198" y="231"/>
                    <a:pt x="197" y="231"/>
                  </a:cubicBezTo>
                  <a:cubicBezTo>
                    <a:pt x="195" y="231"/>
                    <a:pt x="193" y="231"/>
                    <a:pt x="193" y="232"/>
                  </a:cubicBezTo>
                  <a:cubicBezTo>
                    <a:pt x="192" y="234"/>
                    <a:pt x="190" y="236"/>
                    <a:pt x="187" y="238"/>
                  </a:cubicBezTo>
                  <a:cubicBezTo>
                    <a:pt x="183" y="240"/>
                    <a:pt x="180" y="242"/>
                    <a:pt x="180" y="242"/>
                  </a:cubicBezTo>
                  <a:cubicBezTo>
                    <a:pt x="180" y="242"/>
                    <a:pt x="181" y="250"/>
                    <a:pt x="184" y="255"/>
                  </a:cubicBezTo>
                  <a:cubicBezTo>
                    <a:pt x="187" y="260"/>
                    <a:pt x="185" y="266"/>
                    <a:pt x="185" y="275"/>
                  </a:cubicBezTo>
                  <a:cubicBezTo>
                    <a:pt x="186" y="281"/>
                    <a:pt x="184" y="282"/>
                    <a:pt x="182" y="282"/>
                  </a:cubicBezTo>
                  <a:cubicBezTo>
                    <a:pt x="182" y="282"/>
                    <a:pt x="181" y="282"/>
                    <a:pt x="180" y="282"/>
                  </a:cubicBezTo>
                  <a:cubicBezTo>
                    <a:pt x="179" y="282"/>
                    <a:pt x="178" y="280"/>
                    <a:pt x="177" y="280"/>
                  </a:cubicBezTo>
                  <a:cubicBezTo>
                    <a:pt x="177" y="280"/>
                    <a:pt x="176" y="280"/>
                    <a:pt x="176" y="281"/>
                  </a:cubicBezTo>
                  <a:cubicBezTo>
                    <a:pt x="175" y="281"/>
                    <a:pt x="174" y="282"/>
                    <a:pt x="174" y="282"/>
                  </a:cubicBezTo>
                  <a:cubicBezTo>
                    <a:pt x="172" y="282"/>
                    <a:pt x="170" y="280"/>
                    <a:pt x="169" y="279"/>
                  </a:cubicBezTo>
                  <a:cubicBezTo>
                    <a:pt x="166" y="277"/>
                    <a:pt x="168" y="273"/>
                    <a:pt x="168" y="273"/>
                  </a:cubicBezTo>
                  <a:cubicBezTo>
                    <a:pt x="168" y="273"/>
                    <a:pt x="169" y="268"/>
                    <a:pt x="167" y="266"/>
                  </a:cubicBezTo>
                  <a:cubicBezTo>
                    <a:pt x="166" y="264"/>
                    <a:pt x="164" y="264"/>
                    <a:pt x="163" y="264"/>
                  </a:cubicBezTo>
                  <a:cubicBezTo>
                    <a:pt x="162" y="264"/>
                    <a:pt x="162" y="264"/>
                    <a:pt x="162" y="264"/>
                  </a:cubicBezTo>
                  <a:cubicBezTo>
                    <a:pt x="162" y="264"/>
                    <a:pt x="158" y="267"/>
                    <a:pt x="155" y="267"/>
                  </a:cubicBezTo>
                  <a:cubicBezTo>
                    <a:pt x="155" y="267"/>
                    <a:pt x="154" y="266"/>
                    <a:pt x="154" y="266"/>
                  </a:cubicBezTo>
                  <a:cubicBezTo>
                    <a:pt x="152" y="265"/>
                    <a:pt x="150" y="264"/>
                    <a:pt x="149" y="264"/>
                  </a:cubicBezTo>
                  <a:cubicBezTo>
                    <a:pt x="149" y="264"/>
                    <a:pt x="148" y="264"/>
                    <a:pt x="148" y="265"/>
                  </a:cubicBezTo>
                  <a:cubicBezTo>
                    <a:pt x="148" y="266"/>
                    <a:pt x="148" y="266"/>
                    <a:pt x="148" y="266"/>
                  </a:cubicBezTo>
                  <a:cubicBezTo>
                    <a:pt x="147" y="266"/>
                    <a:pt x="145" y="265"/>
                    <a:pt x="144" y="263"/>
                  </a:cubicBezTo>
                  <a:cubicBezTo>
                    <a:pt x="143" y="260"/>
                    <a:pt x="138" y="259"/>
                    <a:pt x="135" y="259"/>
                  </a:cubicBezTo>
                  <a:cubicBezTo>
                    <a:pt x="133" y="259"/>
                    <a:pt x="132" y="259"/>
                    <a:pt x="130" y="259"/>
                  </a:cubicBezTo>
                  <a:cubicBezTo>
                    <a:pt x="129" y="259"/>
                    <a:pt x="127" y="259"/>
                    <a:pt x="126" y="259"/>
                  </a:cubicBezTo>
                  <a:cubicBezTo>
                    <a:pt x="122" y="261"/>
                    <a:pt x="121" y="261"/>
                    <a:pt x="116" y="265"/>
                  </a:cubicBezTo>
                  <a:cubicBezTo>
                    <a:pt x="111" y="268"/>
                    <a:pt x="113" y="270"/>
                    <a:pt x="114" y="275"/>
                  </a:cubicBezTo>
                  <a:cubicBezTo>
                    <a:pt x="116" y="279"/>
                    <a:pt x="122" y="279"/>
                    <a:pt x="127" y="282"/>
                  </a:cubicBezTo>
                  <a:cubicBezTo>
                    <a:pt x="132" y="285"/>
                    <a:pt x="129" y="290"/>
                    <a:pt x="126" y="290"/>
                  </a:cubicBezTo>
                  <a:cubicBezTo>
                    <a:pt x="124" y="290"/>
                    <a:pt x="124" y="289"/>
                    <a:pt x="123" y="289"/>
                  </a:cubicBezTo>
                  <a:cubicBezTo>
                    <a:pt x="123" y="289"/>
                    <a:pt x="122" y="290"/>
                    <a:pt x="121" y="291"/>
                  </a:cubicBezTo>
                  <a:cubicBezTo>
                    <a:pt x="121" y="291"/>
                    <a:pt x="120" y="292"/>
                    <a:pt x="119" y="292"/>
                  </a:cubicBezTo>
                  <a:cubicBezTo>
                    <a:pt x="116" y="292"/>
                    <a:pt x="114" y="290"/>
                    <a:pt x="114" y="290"/>
                  </a:cubicBezTo>
                  <a:cubicBezTo>
                    <a:pt x="114" y="294"/>
                    <a:pt x="112" y="295"/>
                    <a:pt x="110" y="295"/>
                  </a:cubicBezTo>
                  <a:cubicBezTo>
                    <a:pt x="109" y="295"/>
                    <a:pt x="108" y="295"/>
                    <a:pt x="108" y="295"/>
                  </a:cubicBezTo>
                  <a:cubicBezTo>
                    <a:pt x="108" y="295"/>
                    <a:pt x="104" y="294"/>
                    <a:pt x="100" y="293"/>
                  </a:cubicBezTo>
                  <a:cubicBezTo>
                    <a:pt x="95" y="291"/>
                    <a:pt x="96" y="286"/>
                    <a:pt x="97" y="282"/>
                  </a:cubicBezTo>
                  <a:cubicBezTo>
                    <a:pt x="97" y="278"/>
                    <a:pt x="95" y="277"/>
                    <a:pt x="95" y="272"/>
                  </a:cubicBezTo>
                  <a:cubicBezTo>
                    <a:pt x="95" y="268"/>
                    <a:pt x="91" y="268"/>
                    <a:pt x="91" y="268"/>
                  </a:cubicBezTo>
                  <a:cubicBezTo>
                    <a:pt x="91" y="268"/>
                    <a:pt x="90" y="268"/>
                    <a:pt x="88" y="268"/>
                  </a:cubicBezTo>
                  <a:cubicBezTo>
                    <a:pt x="86" y="268"/>
                    <a:pt x="83" y="267"/>
                    <a:pt x="81" y="266"/>
                  </a:cubicBezTo>
                  <a:cubicBezTo>
                    <a:pt x="79" y="264"/>
                    <a:pt x="79" y="261"/>
                    <a:pt x="76" y="261"/>
                  </a:cubicBezTo>
                  <a:cubicBezTo>
                    <a:pt x="76" y="261"/>
                    <a:pt x="75" y="261"/>
                    <a:pt x="75" y="261"/>
                  </a:cubicBezTo>
                  <a:cubicBezTo>
                    <a:pt x="75" y="261"/>
                    <a:pt x="74" y="261"/>
                    <a:pt x="74" y="261"/>
                  </a:cubicBezTo>
                  <a:cubicBezTo>
                    <a:pt x="72" y="261"/>
                    <a:pt x="71" y="259"/>
                    <a:pt x="69" y="256"/>
                  </a:cubicBezTo>
                  <a:cubicBezTo>
                    <a:pt x="67" y="252"/>
                    <a:pt x="66" y="251"/>
                    <a:pt x="63" y="247"/>
                  </a:cubicBezTo>
                  <a:cubicBezTo>
                    <a:pt x="59" y="243"/>
                    <a:pt x="61" y="240"/>
                    <a:pt x="56" y="240"/>
                  </a:cubicBezTo>
                  <a:cubicBezTo>
                    <a:pt x="52" y="239"/>
                    <a:pt x="49" y="233"/>
                    <a:pt x="46" y="229"/>
                  </a:cubicBezTo>
                  <a:cubicBezTo>
                    <a:pt x="45" y="228"/>
                    <a:pt x="44" y="227"/>
                    <a:pt x="43" y="227"/>
                  </a:cubicBezTo>
                  <a:cubicBezTo>
                    <a:pt x="42" y="227"/>
                    <a:pt x="40" y="229"/>
                    <a:pt x="38" y="229"/>
                  </a:cubicBezTo>
                  <a:cubicBezTo>
                    <a:pt x="34" y="229"/>
                    <a:pt x="35" y="228"/>
                    <a:pt x="33" y="228"/>
                  </a:cubicBezTo>
                  <a:cubicBezTo>
                    <a:pt x="33" y="228"/>
                    <a:pt x="33" y="228"/>
                    <a:pt x="33" y="228"/>
                  </a:cubicBezTo>
                  <a:cubicBezTo>
                    <a:pt x="31" y="228"/>
                    <a:pt x="29" y="230"/>
                    <a:pt x="27" y="231"/>
                  </a:cubicBezTo>
                  <a:cubicBezTo>
                    <a:pt x="27" y="230"/>
                    <a:pt x="27" y="230"/>
                    <a:pt x="27" y="230"/>
                  </a:cubicBezTo>
                  <a:cubicBezTo>
                    <a:pt x="27" y="230"/>
                    <a:pt x="26" y="226"/>
                    <a:pt x="25" y="222"/>
                  </a:cubicBezTo>
                  <a:cubicBezTo>
                    <a:pt x="25" y="219"/>
                    <a:pt x="23" y="218"/>
                    <a:pt x="25" y="215"/>
                  </a:cubicBezTo>
                  <a:cubicBezTo>
                    <a:pt x="25" y="214"/>
                    <a:pt x="26" y="213"/>
                    <a:pt x="26" y="213"/>
                  </a:cubicBezTo>
                  <a:cubicBezTo>
                    <a:pt x="27" y="213"/>
                    <a:pt x="27" y="214"/>
                    <a:pt x="27" y="214"/>
                  </a:cubicBezTo>
                  <a:cubicBezTo>
                    <a:pt x="27" y="214"/>
                    <a:pt x="27" y="214"/>
                    <a:pt x="27" y="214"/>
                  </a:cubicBezTo>
                  <a:cubicBezTo>
                    <a:pt x="28" y="212"/>
                    <a:pt x="29" y="209"/>
                    <a:pt x="27" y="207"/>
                  </a:cubicBezTo>
                  <a:cubicBezTo>
                    <a:pt x="25" y="204"/>
                    <a:pt x="25" y="201"/>
                    <a:pt x="22" y="201"/>
                  </a:cubicBezTo>
                  <a:cubicBezTo>
                    <a:pt x="22" y="201"/>
                    <a:pt x="22" y="201"/>
                    <a:pt x="21" y="201"/>
                  </a:cubicBezTo>
                  <a:cubicBezTo>
                    <a:pt x="19" y="201"/>
                    <a:pt x="18" y="202"/>
                    <a:pt x="16" y="203"/>
                  </a:cubicBezTo>
                  <a:cubicBezTo>
                    <a:pt x="13" y="205"/>
                    <a:pt x="12" y="206"/>
                    <a:pt x="14" y="209"/>
                  </a:cubicBezTo>
                  <a:cubicBezTo>
                    <a:pt x="15" y="212"/>
                    <a:pt x="10" y="212"/>
                    <a:pt x="7" y="212"/>
                  </a:cubicBezTo>
                  <a:cubicBezTo>
                    <a:pt x="4" y="212"/>
                    <a:pt x="3" y="210"/>
                    <a:pt x="3" y="207"/>
                  </a:cubicBezTo>
                  <a:cubicBezTo>
                    <a:pt x="2" y="205"/>
                    <a:pt x="1" y="202"/>
                    <a:pt x="4" y="202"/>
                  </a:cubicBezTo>
                  <a:cubicBezTo>
                    <a:pt x="6" y="202"/>
                    <a:pt x="7" y="196"/>
                    <a:pt x="9" y="194"/>
                  </a:cubicBezTo>
                  <a:cubicBezTo>
                    <a:pt x="10" y="192"/>
                    <a:pt x="11" y="189"/>
                    <a:pt x="8" y="187"/>
                  </a:cubicBezTo>
                  <a:cubicBezTo>
                    <a:pt x="6" y="185"/>
                    <a:pt x="8" y="186"/>
                    <a:pt x="10" y="184"/>
                  </a:cubicBezTo>
                  <a:cubicBezTo>
                    <a:pt x="13" y="182"/>
                    <a:pt x="10" y="179"/>
                    <a:pt x="11" y="176"/>
                  </a:cubicBezTo>
                  <a:cubicBezTo>
                    <a:pt x="12" y="173"/>
                    <a:pt x="16" y="171"/>
                    <a:pt x="19" y="171"/>
                  </a:cubicBezTo>
                  <a:cubicBezTo>
                    <a:pt x="23" y="171"/>
                    <a:pt x="21" y="168"/>
                    <a:pt x="20" y="166"/>
                  </a:cubicBezTo>
                  <a:cubicBezTo>
                    <a:pt x="19" y="165"/>
                    <a:pt x="18" y="163"/>
                    <a:pt x="23" y="162"/>
                  </a:cubicBezTo>
                  <a:cubicBezTo>
                    <a:pt x="29" y="162"/>
                    <a:pt x="25" y="159"/>
                    <a:pt x="23" y="157"/>
                  </a:cubicBezTo>
                  <a:cubicBezTo>
                    <a:pt x="21" y="155"/>
                    <a:pt x="19" y="154"/>
                    <a:pt x="17" y="153"/>
                  </a:cubicBezTo>
                  <a:cubicBezTo>
                    <a:pt x="15" y="152"/>
                    <a:pt x="14" y="152"/>
                    <a:pt x="11" y="151"/>
                  </a:cubicBezTo>
                  <a:cubicBezTo>
                    <a:pt x="10" y="149"/>
                    <a:pt x="11" y="148"/>
                    <a:pt x="13" y="148"/>
                  </a:cubicBezTo>
                  <a:cubicBezTo>
                    <a:pt x="13" y="148"/>
                    <a:pt x="13" y="148"/>
                    <a:pt x="14" y="148"/>
                  </a:cubicBezTo>
                  <a:cubicBezTo>
                    <a:pt x="15" y="149"/>
                    <a:pt x="17" y="149"/>
                    <a:pt x="22" y="149"/>
                  </a:cubicBezTo>
                  <a:cubicBezTo>
                    <a:pt x="28" y="149"/>
                    <a:pt x="26" y="147"/>
                    <a:pt x="23" y="146"/>
                  </a:cubicBezTo>
                  <a:cubicBezTo>
                    <a:pt x="21" y="144"/>
                    <a:pt x="20" y="140"/>
                    <a:pt x="20" y="136"/>
                  </a:cubicBezTo>
                  <a:cubicBezTo>
                    <a:pt x="20" y="134"/>
                    <a:pt x="21" y="133"/>
                    <a:pt x="22" y="133"/>
                  </a:cubicBezTo>
                  <a:cubicBezTo>
                    <a:pt x="23" y="133"/>
                    <a:pt x="24" y="134"/>
                    <a:pt x="25" y="135"/>
                  </a:cubicBezTo>
                  <a:cubicBezTo>
                    <a:pt x="26" y="136"/>
                    <a:pt x="26" y="136"/>
                    <a:pt x="27" y="136"/>
                  </a:cubicBezTo>
                  <a:cubicBezTo>
                    <a:pt x="28" y="136"/>
                    <a:pt x="30" y="135"/>
                    <a:pt x="31" y="134"/>
                  </a:cubicBezTo>
                  <a:cubicBezTo>
                    <a:pt x="32" y="134"/>
                    <a:pt x="32" y="134"/>
                    <a:pt x="32" y="134"/>
                  </a:cubicBezTo>
                  <a:cubicBezTo>
                    <a:pt x="34" y="134"/>
                    <a:pt x="34" y="137"/>
                    <a:pt x="38" y="138"/>
                  </a:cubicBezTo>
                  <a:cubicBezTo>
                    <a:pt x="38" y="138"/>
                    <a:pt x="39" y="138"/>
                    <a:pt x="39" y="138"/>
                  </a:cubicBezTo>
                  <a:cubicBezTo>
                    <a:pt x="41" y="138"/>
                    <a:pt x="41" y="136"/>
                    <a:pt x="43" y="132"/>
                  </a:cubicBezTo>
                  <a:cubicBezTo>
                    <a:pt x="45" y="129"/>
                    <a:pt x="43" y="128"/>
                    <a:pt x="42" y="126"/>
                  </a:cubicBezTo>
                  <a:cubicBezTo>
                    <a:pt x="41" y="125"/>
                    <a:pt x="39" y="125"/>
                    <a:pt x="37" y="123"/>
                  </a:cubicBezTo>
                  <a:cubicBezTo>
                    <a:pt x="35" y="120"/>
                    <a:pt x="36" y="120"/>
                    <a:pt x="38" y="118"/>
                  </a:cubicBezTo>
                  <a:cubicBezTo>
                    <a:pt x="40" y="116"/>
                    <a:pt x="41" y="115"/>
                    <a:pt x="41" y="115"/>
                  </a:cubicBezTo>
                  <a:cubicBezTo>
                    <a:pt x="41" y="115"/>
                    <a:pt x="38" y="114"/>
                    <a:pt x="34" y="112"/>
                  </a:cubicBezTo>
                  <a:cubicBezTo>
                    <a:pt x="31" y="111"/>
                    <a:pt x="31" y="109"/>
                    <a:pt x="33" y="107"/>
                  </a:cubicBezTo>
                  <a:cubicBezTo>
                    <a:pt x="34" y="106"/>
                    <a:pt x="35" y="106"/>
                    <a:pt x="36" y="106"/>
                  </a:cubicBezTo>
                  <a:cubicBezTo>
                    <a:pt x="37" y="106"/>
                    <a:pt x="38" y="107"/>
                    <a:pt x="39" y="109"/>
                  </a:cubicBezTo>
                  <a:cubicBezTo>
                    <a:pt x="40" y="111"/>
                    <a:pt x="41" y="112"/>
                    <a:pt x="41" y="112"/>
                  </a:cubicBezTo>
                  <a:cubicBezTo>
                    <a:pt x="42" y="112"/>
                    <a:pt x="42" y="111"/>
                    <a:pt x="42" y="110"/>
                  </a:cubicBezTo>
                  <a:cubicBezTo>
                    <a:pt x="43" y="107"/>
                    <a:pt x="41" y="104"/>
                    <a:pt x="43" y="103"/>
                  </a:cubicBezTo>
                  <a:cubicBezTo>
                    <a:pt x="46" y="101"/>
                    <a:pt x="46" y="99"/>
                    <a:pt x="44" y="97"/>
                  </a:cubicBezTo>
                  <a:cubicBezTo>
                    <a:pt x="43" y="96"/>
                    <a:pt x="35" y="92"/>
                    <a:pt x="32" y="92"/>
                  </a:cubicBezTo>
                  <a:cubicBezTo>
                    <a:pt x="28" y="91"/>
                    <a:pt x="23" y="88"/>
                    <a:pt x="22" y="84"/>
                  </a:cubicBezTo>
                  <a:cubicBezTo>
                    <a:pt x="21" y="81"/>
                    <a:pt x="21" y="79"/>
                    <a:pt x="17" y="79"/>
                  </a:cubicBezTo>
                  <a:cubicBezTo>
                    <a:pt x="14" y="79"/>
                    <a:pt x="12" y="78"/>
                    <a:pt x="10" y="75"/>
                  </a:cubicBezTo>
                  <a:cubicBezTo>
                    <a:pt x="9" y="72"/>
                    <a:pt x="10" y="70"/>
                    <a:pt x="8" y="69"/>
                  </a:cubicBezTo>
                  <a:cubicBezTo>
                    <a:pt x="6" y="67"/>
                    <a:pt x="7" y="61"/>
                    <a:pt x="7" y="59"/>
                  </a:cubicBezTo>
                  <a:cubicBezTo>
                    <a:pt x="7" y="59"/>
                    <a:pt x="7" y="59"/>
                    <a:pt x="7" y="59"/>
                  </a:cubicBezTo>
                  <a:cubicBezTo>
                    <a:pt x="9" y="58"/>
                    <a:pt x="14" y="56"/>
                    <a:pt x="15" y="54"/>
                  </a:cubicBezTo>
                  <a:cubicBezTo>
                    <a:pt x="17" y="52"/>
                    <a:pt x="21" y="49"/>
                    <a:pt x="23" y="49"/>
                  </a:cubicBezTo>
                  <a:cubicBezTo>
                    <a:pt x="24" y="48"/>
                    <a:pt x="25" y="48"/>
                    <a:pt x="26" y="48"/>
                  </a:cubicBezTo>
                  <a:cubicBezTo>
                    <a:pt x="27" y="48"/>
                    <a:pt x="28" y="48"/>
                    <a:pt x="30" y="49"/>
                  </a:cubicBezTo>
                  <a:cubicBezTo>
                    <a:pt x="30" y="49"/>
                    <a:pt x="30" y="49"/>
                    <a:pt x="30" y="49"/>
                  </a:cubicBezTo>
                  <a:cubicBezTo>
                    <a:pt x="33" y="49"/>
                    <a:pt x="37" y="47"/>
                    <a:pt x="38" y="45"/>
                  </a:cubicBezTo>
                  <a:cubicBezTo>
                    <a:pt x="39" y="43"/>
                    <a:pt x="38" y="39"/>
                    <a:pt x="40" y="38"/>
                  </a:cubicBezTo>
                  <a:cubicBezTo>
                    <a:pt x="40" y="38"/>
                    <a:pt x="40" y="38"/>
                    <a:pt x="40" y="38"/>
                  </a:cubicBezTo>
                  <a:cubicBezTo>
                    <a:pt x="42" y="38"/>
                    <a:pt x="43" y="40"/>
                    <a:pt x="44" y="40"/>
                  </a:cubicBezTo>
                  <a:cubicBezTo>
                    <a:pt x="45" y="40"/>
                    <a:pt x="45" y="40"/>
                    <a:pt x="46" y="39"/>
                  </a:cubicBezTo>
                  <a:cubicBezTo>
                    <a:pt x="49" y="37"/>
                    <a:pt x="52" y="35"/>
                    <a:pt x="53" y="33"/>
                  </a:cubicBezTo>
                  <a:cubicBezTo>
                    <a:pt x="55" y="31"/>
                    <a:pt x="56" y="30"/>
                    <a:pt x="58" y="29"/>
                  </a:cubicBezTo>
                  <a:cubicBezTo>
                    <a:pt x="61" y="28"/>
                    <a:pt x="61" y="27"/>
                    <a:pt x="62" y="25"/>
                  </a:cubicBezTo>
                  <a:cubicBezTo>
                    <a:pt x="62" y="22"/>
                    <a:pt x="62" y="18"/>
                    <a:pt x="64" y="17"/>
                  </a:cubicBezTo>
                  <a:cubicBezTo>
                    <a:pt x="66" y="16"/>
                    <a:pt x="69" y="16"/>
                    <a:pt x="71" y="16"/>
                  </a:cubicBezTo>
                  <a:cubicBezTo>
                    <a:pt x="73" y="16"/>
                    <a:pt x="77" y="17"/>
                    <a:pt x="78" y="19"/>
                  </a:cubicBezTo>
                  <a:cubicBezTo>
                    <a:pt x="80" y="20"/>
                    <a:pt x="82" y="23"/>
                    <a:pt x="84" y="23"/>
                  </a:cubicBezTo>
                  <a:cubicBezTo>
                    <a:pt x="85" y="23"/>
                    <a:pt x="85" y="23"/>
                    <a:pt x="86" y="23"/>
                  </a:cubicBezTo>
                  <a:cubicBezTo>
                    <a:pt x="88" y="21"/>
                    <a:pt x="88" y="19"/>
                    <a:pt x="90" y="18"/>
                  </a:cubicBezTo>
                  <a:cubicBezTo>
                    <a:pt x="91" y="17"/>
                    <a:pt x="91" y="17"/>
                    <a:pt x="92" y="17"/>
                  </a:cubicBezTo>
                  <a:cubicBezTo>
                    <a:pt x="93" y="17"/>
                    <a:pt x="94" y="18"/>
                    <a:pt x="95" y="19"/>
                  </a:cubicBezTo>
                  <a:cubicBezTo>
                    <a:pt x="95" y="19"/>
                    <a:pt x="96" y="19"/>
                    <a:pt x="97" y="19"/>
                  </a:cubicBezTo>
                  <a:cubicBezTo>
                    <a:pt x="99" y="19"/>
                    <a:pt x="101" y="18"/>
                    <a:pt x="99" y="17"/>
                  </a:cubicBezTo>
                  <a:cubicBezTo>
                    <a:pt x="97" y="14"/>
                    <a:pt x="95" y="14"/>
                    <a:pt x="96" y="12"/>
                  </a:cubicBezTo>
                  <a:cubicBezTo>
                    <a:pt x="96" y="9"/>
                    <a:pt x="97" y="8"/>
                    <a:pt x="100" y="7"/>
                  </a:cubicBezTo>
                  <a:cubicBezTo>
                    <a:pt x="101" y="6"/>
                    <a:pt x="101" y="5"/>
                    <a:pt x="102" y="4"/>
                  </a:cubicBezTo>
                  <a:cubicBezTo>
                    <a:pt x="103" y="8"/>
                    <a:pt x="103" y="8"/>
                    <a:pt x="103" y="8"/>
                  </a:cubicBezTo>
                  <a:cubicBezTo>
                    <a:pt x="102" y="4"/>
                    <a:pt x="102" y="4"/>
                    <a:pt x="102" y="4"/>
                  </a:cubicBezTo>
                  <a:cubicBezTo>
                    <a:pt x="102" y="4"/>
                    <a:pt x="103" y="4"/>
                    <a:pt x="104" y="4"/>
                  </a:cubicBezTo>
                  <a:cubicBezTo>
                    <a:pt x="104" y="4"/>
                    <a:pt x="104" y="4"/>
                    <a:pt x="104" y="4"/>
                  </a:cubicBezTo>
                  <a:cubicBezTo>
                    <a:pt x="104" y="4"/>
                    <a:pt x="105" y="4"/>
                    <a:pt x="105" y="4"/>
                  </a:cubicBezTo>
                  <a:cubicBezTo>
                    <a:pt x="108" y="4"/>
                    <a:pt x="111" y="3"/>
                    <a:pt x="113" y="3"/>
                  </a:cubicBezTo>
                  <a:moveTo>
                    <a:pt x="102" y="0"/>
                  </a:moveTo>
                  <a:cubicBezTo>
                    <a:pt x="100" y="3"/>
                    <a:pt x="100" y="3"/>
                    <a:pt x="100" y="3"/>
                  </a:cubicBezTo>
                  <a:cubicBezTo>
                    <a:pt x="100" y="4"/>
                    <a:pt x="100" y="4"/>
                    <a:pt x="100" y="4"/>
                  </a:cubicBezTo>
                  <a:cubicBezTo>
                    <a:pt x="100" y="4"/>
                    <a:pt x="100" y="4"/>
                    <a:pt x="100" y="4"/>
                  </a:cubicBezTo>
                  <a:cubicBezTo>
                    <a:pt x="99" y="5"/>
                    <a:pt x="99" y="5"/>
                    <a:pt x="99" y="5"/>
                  </a:cubicBezTo>
                  <a:cubicBezTo>
                    <a:pt x="96" y="7"/>
                    <a:pt x="94" y="8"/>
                    <a:pt x="94" y="11"/>
                  </a:cubicBezTo>
                  <a:cubicBezTo>
                    <a:pt x="94" y="14"/>
                    <a:pt x="95" y="15"/>
                    <a:pt x="96" y="16"/>
                  </a:cubicBezTo>
                  <a:cubicBezTo>
                    <a:pt x="97" y="16"/>
                    <a:pt x="97" y="17"/>
                    <a:pt x="98" y="17"/>
                  </a:cubicBezTo>
                  <a:cubicBezTo>
                    <a:pt x="97" y="17"/>
                    <a:pt x="97" y="17"/>
                    <a:pt x="97" y="17"/>
                  </a:cubicBezTo>
                  <a:cubicBezTo>
                    <a:pt x="96" y="17"/>
                    <a:pt x="96" y="17"/>
                    <a:pt x="96" y="17"/>
                  </a:cubicBezTo>
                  <a:cubicBezTo>
                    <a:pt x="95" y="16"/>
                    <a:pt x="94" y="15"/>
                    <a:pt x="92" y="15"/>
                  </a:cubicBezTo>
                  <a:cubicBezTo>
                    <a:pt x="91" y="15"/>
                    <a:pt x="90" y="16"/>
                    <a:pt x="89" y="16"/>
                  </a:cubicBezTo>
                  <a:cubicBezTo>
                    <a:pt x="87" y="17"/>
                    <a:pt x="87" y="18"/>
                    <a:pt x="86" y="19"/>
                  </a:cubicBezTo>
                  <a:cubicBezTo>
                    <a:pt x="86" y="20"/>
                    <a:pt x="85" y="21"/>
                    <a:pt x="85" y="21"/>
                  </a:cubicBezTo>
                  <a:cubicBezTo>
                    <a:pt x="85" y="21"/>
                    <a:pt x="85" y="21"/>
                    <a:pt x="84" y="21"/>
                  </a:cubicBezTo>
                  <a:cubicBezTo>
                    <a:pt x="83" y="21"/>
                    <a:pt x="81" y="20"/>
                    <a:pt x="80" y="18"/>
                  </a:cubicBezTo>
                  <a:cubicBezTo>
                    <a:pt x="78" y="15"/>
                    <a:pt x="73" y="14"/>
                    <a:pt x="71" y="14"/>
                  </a:cubicBezTo>
                  <a:cubicBezTo>
                    <a:pt x="69" y="14"/>
                    <a:pt x="66" y="14"/>
                    <a:pt x="63" y="16"/>
                  </a:cubicBezTo>
                  <a:cubicBezTo>
                    <a:pt x="61" y="17"/>
                    <a:pt x="60" y="20"/>
                    <a:pt x="60" y="23"/>
                  </a:cubicBezTo>
                  <a:cubicBezTo>
                    <a:pt x="60" y="23"/>
                    <a:pt x="60" y="24"/>
                    <a:pt x="60" y="24"/>
                  </a:cubicBezTo>
                  <a:cubicBezTo>
                    <a:pt x="60" y="26"/>
                    <a:pt x="60" y="26"/>
                    <a:pt x="57" y="27"/>
                  </a:cubicBezTo>
                  <a:cubicBezTo>
                    <a:pt x="55" y="29"/>
                    <a:pt x="54" y="30"/>
                    <a:pt x="52" y="32"/>
                  </a:cubicBezTo>
                  <a:cubicBezTo>
                    <a:pt x="51" y="33"/>
                    <a:pt x="49" y="35"/>
                    <a:pt x="47" y="36"/>
                  </a:cubicBezTo>
                  <a:cubicBezTo>
                    <a:pt x="46" y="37"/>
                    <a:pt x="45" y="37"/>
                    <a:pt x="45" y="38"/>
                  </a:cubicBezTo>
                  <a:cubicBezTo>
                    <a:pt x="45" y="38"/>
                    <a:pt x="44" y="38"/>
                    <a:pt x="44" y="38"/>
                  </a:cubicBezTo>
                  <a:cubicBezTo>
                    <a:pt x="44" y="38"/>
                    <a:pt x="44" y="38"/>
                    <a:pt x="43" y="37"/>
                  </a:cubicBezTo>
                  <a:cubicBezTo>
                    <a:pt x="42" y="37"/>
                    <a:pt x="42" y="36"/>
                    <a:pt x="40" y="36"/>
                  </a:cubicBezTo>
                  <a:cubicBezTo>
                    <a:pt x="40" y="36"/>
                    <a:pt x="40" y="36"/>
                    <a:pt x="39" y="36"/>
                  </a:cubicBezTo>
                  <a:cubicBezTo>
                    <a:pt x="37" y="37"/>
                    <a:pt x="37" y="40"/>
                    <a:pt x="37" y="42"/>
                  </a:cubicBezTo>
                  <a:cubicBezTo>
                    <a:pt x="36" y="43"/>
                    <a:pt x="36" y="44"/>
                    <a:pt x="36" y="44"/>
                  </a:cubicBezTo>
                  <a:cubicBezTo>
                    <a:pt x="35" y="46"/>
                    <a:pt x="33" y="47"/>
                    <a:pt x="30" y="47"/>
                  </a:cubicBezTo>
                  <a:cubicBezTo>
                    <a:pt x="30" y="47"/>
                    <a:pt x="30" y="47"/>
                    <a:pt x="30" y="47"/>
                  </a:cubicBezTo>
                  <a:cubicBezTo>
                    <a:pt x="29" y="47"/>
                    <a:pt x="27" y="46"/>
                    <a:pt x="26" y="46"/>
                  </a:cubicBezTo>
                  <a:cubicBezTo>
                    <a:pt x="25" y="46"/>
                    <a:pt x="23" y="47"/>
                    <a:pt x="22" y="47"/>
                  </a:cubicBezTo>
                  <a:cubicBezTo>
                    <a:pt x="19" y="47"/>
                    <a:pt x="15" y="51"/>
                    <a:pt x="14" y="53"/>
                  </a:cubicBezTo>
                  <a:cubicBezTo>
                    <a:pt x="13" y="54"/>
                    <a:pt x="11" y="55"/>
                    <a:pt x="6" y="57"/>
                  </a:cubicBezTo>
                  <a:cubicBezTo>
                    <a:pt x="5" y="57"/>
                    <a:pt x="5" y="57"/>
                    <a:pt x="5" y="57"/>
                  </a:cubicBezTo>
                  <a:cubicBezTo>
                    <a:pt x="5" y="59"/>
                    <a:pt x="5" y="59"/>
                    <a:pt x="5" y="59"/>
                  </a:cubicBezTo>
                  <a:cubicBezTo>
                    <a:pt x="5" y="59"/>
                    <a:pt x="5" y="59"/>
                    <a:pt x="5" y="59"/>
                  </a:cubicBezTo>
                  <a:cubicBezTo>
                    <a:pt x="5" y="60"/>
                    <a:pt x="5" y="60"/>
                    <a:pt x="5" y="61"/>
                  </a:cubicBezTo>
                  <a:cubicBezTo>
                    <a:pt x="5" y="64"/>
                    <a:pt x="4" y="68"/>
                    <a:pt x="7" y="70"/>
                  </a:cubicBezTo>
                  <a:cubicBezTo>
                    <a:pt x="7" y="71"/>
                    <a:pt x="7" y="71"/>
                    <a:pt x="8" y="72"/>
                  </a:cubicBezTo>
                  <a:cubicBezTo>
                    <a:pt x="8" y="73"/>
                    <a:pt x="8" y="75"/>
                    <a:pt x="9" y="76"/>
                  </a:cubicBezTo>
                  <a:cubicBezTo>
                    <a:pt x="11" y="79"/>
                    <a:pt x="13" y="81"/>
                    <a:pt x="17" y="81"/>
                  </a:cubicBezTo>
                  <a:cubicBezTo>
                    <a:pt x="19" y="81"/>
                    <a:pt x="19" y="81"/>
                    <a:pt x="20" y="84"/>
                  </a:cubicBezTo>
                  <a:cubicBezTo>
                    <a:pt x="20" y="84"/>
                    <a:pt x="20" y="85"/>
                    <a:pt x="20" y="85"/>
                  </a:cubicBezTo>
                  <a:cubicBezTo>
                    <a:pt x="21" y="89"/>
                    <a:pt x="27" y="93"/>
                    <a:pt x="32" y="94"/>
                  </a:cubicBezTo>
                  <a:cubicBezTo>
                    <a:pt x="35" y="94"/>
                    <a:pt x="42" y="98"/>
                    <a:pt x="43" y="99"/>
                  </a:cubicBezTo>
                  <a:cubicBezTo>
                    <a:pt x="44" y="99"/>
                    <a:pt x="44" y="99"/>
                    <a:pt x="44" y="100"/>
                  </a:cubicBezTo>
                  <a:cubicBezTo>
                    <a:pt x="44" y="100"/>
                    <a:pt x="43" y="101"/>
                    <a:pt x="42" y="101"/>
                  </a:cubicBezTo>
                  <a:cubicBezTo>
                    <a:pt x="40" y="103"/>
                    <a:pt x="40" y="105"/>
                    <a:pt x="40" y="107"/>
                  </a:cubicBezTo>
                  <a:cubicBezTo>
                    <a:pt x="40" y="106"/>
                    <a:pt x="38" y="104"/>
                    <a:pt x="36" y="104"/>
                  </a:cubicBezTo>
                  <a:cubicBezTo>
                    <a:pt x="35" y="104"/>
                    <a:pt x="34" y="104"/>
                    <a:pt x="32" y="105"/>
                  </a:cubicBezTo>
                  <a:cubicBezTo>
                    <a:pt x="32" y="106"/>
                    <a:pt x="30" y="107"/>
                    <a:pt x="30" y="110"/>
                  </a:cubicBezTo>
                  <a:cubicBezTo>
                    <a:pt x="30" y="112"/>
                    <a:pt x="32" y="113"/>
                    <a:pt x="34" y="114"/>
                  </a:cubicBezTo>
                  <a:cubicBezTo>
                    <a:pt x="35" y="115"/>
                    <a:pt x="37" y="115"/>
                    <a:pt x="38" y="116"/>
                  </a:cubicBezTo>
                  <a:cubicBezTo>
                    <a:pt x="37" y="116"/>
                    <a:pt x="37" y="116"/>
                    <a:pt x="37" y="117"/>
                  </a:cubicBezTo>
                  <a:cubicBezTo>
                    <a:pt x="36" y="117"/>
                    <a:pt x="36" y="117"/>
                    <a:pt x="36" y="117"/>
                  </a:cubicBezTo>
                  <a:cubicBezTo>
                    <a:pt x="35" y="118"/>
                    <a:pt x="34" y="119"/>
                    <a:pt x="34" y="121"/>
                  </a:cubicBezTo>
                  <a:cubicBezTo>
                    <a:pt x="34" y="122"/>
                    <a:pt x="35" y="123"/>
                    <a:pt x="36" y="124"/>
                  </a:cubicBezTo>
                  <a:cubicBezTo>
                    <a:pt x="37" y="125"/>
                    <a:pt x="38" y="126"/>
                    <a:pt x="39" y="126"/>
                  </a:cubicBezTo>
                  <a:cubicBezTo>
                    <a:pt x="40" y="127"/>
                    <a:pt x="40" y="127"/>
                    <a:pt x="40" y="127"/>
                  </a:cubicBezTo>
                  <a:cubicBezTo>
                    <a:pt x="40" y="128"/>
                    <a:pt x="41" y="128"/>
                    <a:pt x="41" y="128"/>
                  </a:cubicBezTo>
                  <a:cubicBezTo>
                    <a:pt x="42" y="129"/>
                    <a:pt x="42" y="130"/>
                    <a:pt x="41" y="132"/>
                  </a:cubicBezTo>
                  <a:cubicBezTo>
                    <a:pt x="41" y="133"/>
                    <a:pt x="40" y="134"/>
                    <a:pt x="40" y="135"/>
                  </a:cubicBezTo>
                  <a:cubicBezTo>
                    <a:pt x="40" y="135"/>
                    <a:pt x="39" y="136"/>
                    <a:pt x="39" y="136"/>
                  </a:cubicBezTo>
                  <a:cubicBezTo>
                    <a:pt x="39" y="136"/>
                    <a:pt x="39" y="136"/>
                    <a:pt x="38" y="136"/>
                  </a:cubicBezTo>
                  <a:cubicBezTo>
                    <a:pt x="37" y="136"/>
                    <a:pt x="36" y="135"/>
                    <a:pt x="35" y="134"/>
                  </a:cubicBezTo>
                  <a:cubicBezTo>
                    <a:pt x="35" y="133"/>
                    <a:pt x="34" y="132"/>
                    <a:pt x="32" y="132"/>
                  </a:cubicBezTo>
                  <a:cubicBezTo>
                    <a:pt x="32" y="132"/>
                    <a:pt x="31" y="132"/>
                    <a:pt x="30" y="133"/>
                  </a:cubicBezTo>
                  <a:cubicBezTo>
                    <a:pt x="29" y="134"/>
                    <a:pt x="28" y="134"/>
                    <a:pt x="27" y="134"/>
                  </a:cubicBezTo>
                  <a:cubicBezTo>
                    <a:pt x="27" y="134"/>
                    <a:pt x="27" y="134"/>
                    <a:pt x="27" y="134"/>
                  </a:cubicBezTo>
                  <a:cubicBezTo>
                    <a:pt x="25" y="133"/>
                    <a:pt x="24" y="132"/>
                    <a:pt x="22" y="132"/>
                  </a:cubicBezTo>
                  <a:cubicBezTo>
                    <a:pt x="21" y="132"/>
                    <a:pt x="20" y="132"/>
                    <a:pt x="19" y="133"/>
                  </a:cubicBezTo>
                  <a:cubicBezTo>
                    <a:pt x="18" y="133"/>
                    <a:pt x="18" y="135"/>
                    <a:pt x="18" y="136"/>
                  </a:cubicBezTo>
                  <a:cubicBezTo>
                    <a:pt x="19" y="142"/>
                    <a:pt x="20" y="145"/>
                    <a:pt x="22" y="147"/>
                  </a:cubicBezTo>
                  <a:cubicBezTo>
                    <a:pt x="22" y="147"/>
                    <a:pt x="23" y="147"/>
                    <a:pt x="23" y="147"/>
                  </a:cubicBezTo>
                  <a:cubicBezTo>
                    <a:pt x="23" y="147"/>
                    <a:pt x="23" y="147"/>
                    <a:pt x="22" y="147"/>
                  </a:cubicBezTo>
                  <a:cubicBezTo>
                    <a:pt x="17" y="147"/>
                    <a:pt x="16" y="147"/>
                    <a:pt x="14" y="146"/>
                  </a:cubicBezTo>
                  <a:cubicBezTo>
                    <a:pt x="14" y="146"/>
                    <a:pt x="13" y="146"/>
                    <a:pt x="13" y="146"/>
                  </a:cubicBezTo>
                  <a:cubicBezTo>
                    <a:pt x="11" y="146"/>
                    <a:pt x="9" y="147"/>
                    <a:pt x="9" y="149"/>
                  </a:cubicBezTo>
                  <a:cubicBezTo>
                    <a:pt x="9" y="149"/>
                    <a:pt x="8" y="151"/>
                    <a:pt x="10" y="152"/>
                  </a:cubicBezTo>
                  <a:cubicBezTo>
                    <a:pt x="12" y="153"/>
                    <a:pt x="13" y="154"/>
                    <a:pt x="14" y="154"/>
                  </a:cubicBezTo>
                  <a:cubicBezTo>
                    <a:pt x="15" y="154"/>
                    <a:pt x="16" y="154"/>
                    <a:pt x="16" y="155"/>
                  </a:cubicBezTo>
                  <a:cubicBezTo>
                    <a:pt x="18" y="155"/>
                    <a:pt x="20" y="156"/>
                    <a:pt x="22" y="158"/>
                  </a:cubicBezTo>
                  <a:cubicBezTo>
                    <a:pt x="22" y="159"/>
                    <a:pt x="22" y="159"/>
                    <a:pt x="23" y="159"/>
                  </a:cubicBezTo>
                  <a:cubicBezTo>
                    <a:pt x="23" y="160"/>
                    <a:pt x="23" y="160"/>
                    <a:pt x="24" y="160"/>
                  </a:cubicBezTo>
                  <a:cubicBezTo>
                    <a:pt x="24" y="160"/>
                    <a:pt x="23" y="160"/>
                    <a:pt x="23" y="160"/>
                  </a:cubicBezTo>
                  <a:cubicBezTo>
                    <a:pt x="21" y="161"/>
                    <a:pt x="19" y="161"/>
                    <a:pt x="18" y="163"/>
                  </a:cubicBezTo>
                  <a:cubicBezTo>
                    <a:pt x="17" y="165"/>
                    <a:pt x="18" y="167"/>
                    <a:pt x="19" y="167"/>
                  </a:cubicBezTo>
                  <a:cubicBezTo>
                    <a:pt x="19" y="168"/>
                    <a:pt x="20" y="169"/>
                    <a:pt x="20" y="169"/>
                  </a:cubicBezTo>
                  <a:cubicBezTo>
                    <a:pt x="20" y="169"/>
                    <a:pt x="19" y="169"/>
                    <a:pt x="19" y="169"/>
                  </a:cubicBezTo>
                  <a:cubicBezTo>
                    <a:pt x="14" y="169"/>
                    <a:pt x="10" y="172"/>
                    <a:pt x="9" y="175"/>
                  </a:cubicBezTo>
                  <a:cubicBezTo>
                    <a:pt x="9" y="177"/>
                    <a:pt x="9" y="179"/>
                    <a:pt x="9" y="180"/>
                  </a:cubicBezTo>
                  <a:cubicBezTo>
                    <a:pt x="10" y="182"/>
                    <a:pt x="10" y="182"/>
                    <a:pt x="9" y="182"/>
                  </a:cubicBezTo>
                  <a:cubicBezTo>
                    <a:pt x="9" y="183"/>
                    <a:pt x="8" y="183"/>
                    <a:pt x="7" y="183"/>
                  </a:cubicBezTo>
                  <a:cubicBezTo>
                    <a:pt x="6" y="184"/>
                    <a:pt x="5" y="184"/>
                    <a:pt x="5" y="186"/>
                  </a:cubicBezTo>
                  <a:cubicBezTo>
                    <a:pt x="5" y="187"/>
                    <a:pt x="6" y="188"/>
                    <a:pt x="7" y="189"/>
                  </a:cubicBezTo>
                  <a:cubicBezTo>
                    <a:pt x="8" y="189"/>
                    <a:pt x="9" y="190"/>
                    <a:pt x="7" y="193"/>
                  </a:cubicBezTo>
                  <a:cubicBezTo>
                    <a:pt x="7" y="194"/>
                    <a:pt x="6" y="195"/>
                    <a:pt x="6" y="196"/>
                  </a:cubicBezTo>
                  <a:cubicBezTo>
                    <a:pt x="5" y="198"/>
                    <a:pt x="4" y="200"/>
                    <a:pt x="4" y="200"/>
                  </a:cubicBezTo>
                  <a:cubicBezTo>
                    <a:pt x="4" y="200"/>
                    <a:pt x="4" y="200"/>
                    <a:pt x="4" y="200"/>
                  </a:cubicBezTo>
                  <a:cubicBezTo>
                    <a:pt x="2" y="200"/>
                    <a:pt x="1" y="201"/>
                    <a:pt x="1" y="201"/>
                  </a:cubicBezTo>
                  <a:cubicBezTo>
                    <a:pt x="0" y="203"/>
                    <a:pt x="0" y="205"/>
                    <a:pt x="0" y="206"/>
                  </a:cubicBezTo>
                  <a:cubicBezTo>
                    <a:pt x="1" y="207"/>
                    <a:pt x="1" y="207"/>
                    <a:pt x="1" y="208"/>
                  </a:cubicBezTo>
                  <a:cubicBezTo>
                    <a:pt x="1" y="209"/>
                    <a:pt x="2" y="214"/>
                    <a:pt x="7" y="214"/>
                  </a:cubicBezTo>
                  <a:cubicBezTo>
                    <a:pt x="10" y="214"/>
                    <a:pt x="14" y="214"/>
                    <a:pt x="15" y="212"/>
                  </a:cubicBezTo>
                  <a:cubicBezTo>
                    <a:pt x="16" y="211"/>
                    <a:pt x="16" y="210"/>
                    <a:pt x="15" y="208"/>
                  </a:cubicBezTo>
                  <a:cubicBezTo>
                    <a:pt x="14" y="206"/>
                    <a:pt x="15" y="206"/>
                    <a:pt x="15" y="206"/>
                  </a:cubicBezTo>
                  <a:cubicBezTo>
                    <a:pt x="15" y="206"/>
                    <a:pt x="15" y="206"/>
                    <a:pt x="16" y="205"/>
                  </a:cubicBezTo>
                  <a:cubicBezTo>
                    <a:pt x="17" y="204"/>
                    <a:pt x="18" y="204"/>
                    <a:pt x="18" y="204"/>
                  </a:cubicBezTo>
                  <a:cubicBezTo>
                    <a:pt x="20" y="203"/>
                    <a:pt x="20" y="203"/>
                    <a:pt x="21" y="203"/>
                  </a:cubicBezTo>
                  <a:cubicBezTo>
                    <a:pt x="21" y="203"/>
                    <a:pt x="22" y="203"/>
                    <a:pt x="22" y="203"/>
                  </a:cubicBezTo>
                  <a:cubicBezTo>
                    <a:pt x="23" y="203"/>
                    <a:pt x="23" y="203"/>
                    <a:pt x="23" y="204"/>
                  </a:cubicBezTo>
                  <a:cubicBezTo>
                    <a:pt x="24" y="205"/>
                    <a:pt x="24" y="207"/>
                    <a:pt x="25" y="208"/>
                  </a:cubicBezTo>
                  <a:cubicBezTo>
                    <a:pt x="26" y="209"/>
                    <a:pt x="26" y="210"/>
                    <a:pt x="26" y="211"/>
                  </a:cubicBezTo>
                  <a:cubicBezTo>
                    <a:pt x="24" y="212"/>
                    <a:pt x="24" y="213"/>
                    <a:pt x="23" y="214"/>
                  </a:cubicBezTo>
                  <a:cubicBezTo>
                    <a:pt x="22" y="217"/>
                    <a:pt x="22" y="218"/>
                    <a:pt x="23" y="220"/>
                  </a:cubicBezTo>
                  <a:cubicBezTo>
                    <a:pt x="23" y="221"/>
                    <a:pt x="23" y="222"/>
                    <a:pt x="23" y="223"/>
                  </a:cubicBezTo>
                  <a:cubicBezTo>
                    <a:pt x="24" y="226"/>
                    <a:pt x="25" y="230"/>
                    <a:pt x="25" y="231"/>
                  </a:cubicBezTo>
                  <a:cubicBezTo>
                    <a:pt x="25" y="231"/>
                    <a:pt x="25" y="231"/>
                    <a:pt x="25" y="231"/>
                  </a:cubicBezTo>
                  <a:cubicBezTo>
                    <a:pt x="25" y="231"/>
                    <a:pt x="25" y="231"/>
                    <a:pt x="25" y="231"/>
                  </a:cubicBezTo>
                  <a:cubicBezTo>
                    <a:pt x="26" y="232"/>
                    <a:pt x="26" y="232"/>
                    <a:pt x="26" y="232"/>
                  </a:cubicBezTo>
                  <a:cubicBezTo>
                    <a:pt x="27" y="234"/>
                    <a:pt x="27" y="234"/>
                    <a:pt x="27" y="234"/>
                  </a:cubicBezTo>
                  <a:cubicBezTo>
                    <a:pt x="29" y="233"/>
                    <a:pt x="29" y="233"/>
                    <a:pt x="29" y="233"/>
                  </a:cubicBezTo>
                  <a:cubicBezTo>
                    <a:pt x="30" y="231"/>
                    <a:pt x="32" y="230"/>
                    <a:pt x="33" y="230"/>
                  </a:cubicBezTo>
                  <a:cubicBezTo>
                    <a:pt x="34" y="231"/>
                    <a:pt x="35" y="231"/>
                    <a:pt x="38" y="231"/>
                  </a:cubicBezTo>
                  <a:cubicBezTo>
                    <a:pt x="40" y="231"/>
                    <a:pt x="41" y="230"/>
                    <a:pt x="42" y="230"/>
                  </a:cubicBezTo>
                  <a:cubicBezTo>
                    <a:pt x="42" y="230"/>
                    <a:pt x="43" y="229"/>
                    <a:pt x="43" y="229"/>
                  </a:cubicBezTo>
                  <a:cubicBezTo>
                    <a:pt x="43" y="229"/>
                    <a:pt x="44" y="229"/>
                    <a:pt x="44" y="231"/>
                  </a:cubicBezTo>
                  <a:cubicBezTo>
                    <a:pt x="45" y="232"/>
                    <a:pt x="46" y="233"/>
                    <a:pt x="47" y="234"/>
                  </a:cubicBezTo>
                  <a:cubicBezTo>
                    <a:pt x="49" y="237"/>
                    <a:pt x="52" y="241"/>
                    <a:pt x="56" y="242"/>
                  </a:cubicBezTo>
                  <a:cubicBezTo>
                    <a:pt x="58" y="242"/>
                    <a:pt x="58" y="242"/>
                    <a:pt x="59" y="243"/>
                  </a:cubicBezTo>
                  <a:cubicBezTo>
                    <a:pt x="59" y="245"/>
                    <a:pt x="60" y="246"/>
                    <a:pt x="61" y="248"/>
                  </a:cubicBezTo>
                  <a:cubicBezTo>
                    <a:pt x="64" y="252"/>
                    <a:pt x="65" y="253"/>
                    <a:pt x="67" y="256"/>
                  </a:cubicBezTo>
                  <a:cubicBezTo>
                    <a:pt x="67" y="257"/>
                    <a:pt x="67" y="257"/>
                    <a:pt x="67" y="257"/>
                  </a:cubicBezTo>
                  <a:cubicBezTo>
                    <a:pt x="68" y="257"/>
                    <a:pt x="68" y="258"/>
                    <a:pt x="68" y="258"/>
                  </a:cubicBezTo>
                  <a:cubicBezTo>
                    <a:pt x="69" y="260"/>
                    <a:pt x="71" y="263"/>
                    <a:pt x="74" y="263"/>
                  </a:cubicBezTo>
                  <a:cubicBezTo>
                    <a:pt x="74" y="263"/>
                    <a:pt x="75" y="263"/>
                    <a:pt x="76" y="262"/>
                  </a:cubicBezTo>
                  <a:cubicBezTo>
                    <a:pt x="76" y="262"/>
                    <a:pt x="76" y="262"/>
                    <a:pt x="76" y="262"/>
                  </a:cubicBezTo>
                  <a:cubicBezTo>
                    <a:pt x="76" y="262"/>
                    <a:pt x="77" y="263"/>
                    <a:pt x="78" y="264"/>
                  </a:cubicBezTo>
                  <a:cubicBezTo>
                    <a:pt x="78" y="265"/>
                    <a:pt x="79" y="267"/>
                    <a:pt x="80" y="268"/>
                  </a:cubicBezTo>
                  <a:cubicBezTo>
                    <a:pt x="82" y="269"/>
                    <a:pt x="85" y="270"/>
                    <a:pt x="88" y="270"/>
                  </a:cubicBezTo>
                  <a:cubicBezTo>
                    <a:pt x="89" y="270"/>
                    <a:pt x="90" y="270"/>
                    <a:pt x="90" y="270"/>
                  </a:cubicBezTo>
                  <a:cubicBezTo>
                    <a:pt x="91" y="270"/>
                    <a:pt x="93" y="270"/>
                    <a:pt x="93" y="272"/>
                  </a:cubicBezTo>
                  <a:cubicBezTo>
                    <a:pt x="93" y="275"/>
                    <a:pt x="94" y="276"/>
                    <a:pt x="94" y="278"/>
                  </a:cubicBezTo>
                  <a:cubicBezTo>
                    <a:pt x="95" y="279"/>
                    <a:pt x="95" y="280"/>
                    <a:pt x="95" y="282"/>
                  </a:cubicBezTo>
                  <a:cubicBezTo>
                    <a:pt x="94" y="286"/>
                    <a:pt x="93" y="293"/>
                    <a:pt x="99" y="294"/>
                  </a:cubicBezTo>
                  <a:cubicBezTo>
                    <a:pt x="103" y="296"/>
                    <a:pt x="107" y="296"/>
                    <a:pt x="107" y="297"/>
                  </a:cubicBezTo>
                  <a:cubicBezTo>
                    <a:pt x="108" y="297"/>
                    <a:pt x="109" y="297"/>
                    <a:pt x="110" y="297"/>
                  </a:cubicBezTo>
                  <a:cubicBezTo>
                    <a:pt x="113" y="297"/>
                    <a:pt x="114" y="296"/>
                    <a:pt x="114" y="296"/>
                  </a:cubicBezTo>
                  <a:cubicBezTo>
                    <a:pt x="115" y="295"/>
                    <a:pt x="115" y="294"/>
                    <a:pt x="115" y="293"/>
                  </a:cubicBezTo>
                  <a:cubicBezTo>
                    <a:pt x="116" y="293"/>
                    <a:pt x="118" y="294"/>
                    <a:pt x="119" y="294"/>
                  </a:cubicBezTo>
                  <a:cubicBezTo>
                    <a:pt x="121" y="294"/>
                    <a:pt x="122" y="293"/>
                    <a:pt x="123" y="292"/>
                  </a:cubicBezTo>
                  <a:cubicBezTo>
                    <a:pt x="123" y="291"/>
                    <a:pt x="123" y="291"/>
                    <a:pt x="123" y="291"/>
                  </a:cubicBezTo>
                  <a:cubicBezTo>
                    <a:pt x="123" y="291"/>
                    <a:pt x="123" y="291"/>
                    <a:pt x="123" y="291"/>
                  </a:cubicBezTo>
                  <a:cubicBezTo>
                    <a:pt x="124" y="291"/>
                    <a:pt x="125" y="292"/>
                    <a:pt x="126" y="292"/>
                  </a:cubicBezTo>
                  <a:cubicBezTo>
                    <a:pt x="128" y="292"/>
                    <a:pt x="130" y="290"/>
                    <a:pt x="131" y="288"/>
                  </a:cubicBezTo>
                  <a:cubicBezTo>
                    <a:pt x="132" y="285"/>
                    <a:pt x="131" y="282"/>
                    <a:pt x="128" y="281"/>
                  </a:cubicBezTo>
                  <a:cubicBezTo>
                    <a:pt x="126" y="280"/>
                    <a:pt x="124" y="279"/>
                    <a:pt x="122" y="278"/>
                  </a:cubicBezTo>
                  <a:cubicBezTo>
                    <a:pt x="119" y="277"/>
                    <a:pt x="117" y="276"/>
                    <a:pt x="116" y="274"/>
                  </a:cubicBezTo>
                  <a:cubicBezTo>
                    <a:pt x="116" y="274"/>
                    <a:pt x="116" y="273"/>
                    <a:pt x="116" y="273"/>
                  </a:cubicBezTo>
                  <a:cubicBezTo>
                    <a:pt x="114" y="269"/>
                    <a:pt x="114" y="269"/>
                    <a:pt x="117" y="266"/>
                  </a:cubicBezTo>
                  <a:cubicBezTo>
                    <a:pt x="119" y="265"/>
                    <a:pt x="119" y="265"/>
                    <a:pt x="119" y="265"/>
                  </a:cubicBezTo>
                  <a:cubicBezTo>
                    <a:pt x="122" y="263"/>
                    <a:pt x="123" y="262"/>
                    <a:pt x="127" y="261"/>
                  </a:cubicBezTo>
                  <a:cubicBezTo>
                    <a:pt x="128" y="261"/>
                    <a:pt x="129" y="261"/>
                    <a:pt x="130" y="261"/>
                  </a:cubicBezTo>
                  <a:cubicBezTo>
                    <a:pt x="131" y="261"/>
                    <a:pt x="131" y="261"/>
                    <a:pt x="132" y="261"/>
                  </a:cubicBezTo>
                  <a:cubicBezTo>
                    <a:pt x="133" y="261"/>
                    <a:pt x="134" y="261"/>
                    <a:pt x="135" y="261"/>
                  </a:cubicBezTo>
                  <a:cubicBezTo>
                    <a:pt x="138" y="261"/>
                    <a:pt x="142" y="262"/>
                    <a:pt x="142" y="264"/>
                  </a:cubicBezTo>
                  <a:cubicBezTo>
                    <a:pt x="143" y="266"/>
                    <a:pt x="145" y="268"/>
                    <a:pt x="148" y="268"/>
                  </a:cubicBezTo>
                  <a:cubicBezTo>
                    <a:pt x="149" y="268"/>
                    <a:pt x="150" y="267"/>
                    <a:pt x="150" y="266"/>
                  </a:cubicBezTo>
                  <a:cubicBezTo>
                    <a:pt x="151" y="266"/>
                    <a:pt x="151" y="267"/>
                    <a:pt x="153" y="268"/>
                  </a:cubicBezTo>
                  <a:cubicBezTo>
                    <a:pt x="154" y="268"/>
                    <a:pt x="154" y="268"/>
                    <a:pt x="155" y="268"/>
                  </a:cubicBezTo>
                  <a:cubicBezTo>
                    <a:pt x="158" y="268"/>
                    <a:pt x="161" y="267"/>
                    <a:pt x="162" y="266"/>
                  </a:cubicBezTo>
                  <a:cubicBezTo>
                    <a:pt x="162" y="266"/>
                    <a:pt x="163" y="266"/>
                    <a:pt x="163" y="266"/>
                  </a:cubicBezTo>
                  <a:cubicBezTo>
                    <a:pt x="164" y="266"/>
                    <a:pt x="165" y="266"/>
                    <a:pt x="166" y="267"/>
                  </a:cubicBezTo>
                  <a:cubicBezTo>
                    <a:pt x="167" y="268"/>
                    <a:pt x="167" y="271"/>
                    <a:pt x="166" y="273"/>
                  </a:cubicBezTo>
                  <a:cubicBezTo>
                    <a:pt x="165" y="274"/>
                    <a:pt x="165" y="278"/>
                    <a:pt x="167" y="280"/>
                  </a:cubicBezTo>
                  <a:cubicBezTo>
                    <a:pt x="170" y="282"/>
                    <a:pt x="172" y="284"/>
                    <a:pt x="174" y="284"/>
                  </a:cubicBezTo>
                  <a:cubicBezTo>
                    <a:pt x="175" y="284"/>
                    <a:pt x="176" y="283"/>
                    <a:pt x="177" y="282"/>
                  </a:cubicBezTo>
                  <a:cubicBezTo>
                    <a:pt x="177" y="282"/>
                    <a:pt x="177" y="282"/>
                    <a:pt x="177" y="282"/>
                  </a:cubicBezTo>
                  <a:cubicBezTo>
                    <a:pt x="177" y="282"/>
                    <a:pt x="177" y="282"/>
                    <a:pt x="177" y="282"/>
                  </a:cubicBezTo>
                  <a:cubicBezTo>
                    <a:pt x="178" y="283"/>
                    <a:pt x="179" y="283"/>
                    <a:pt x="180" y="283"/>
                  </a:cubicBezTo>
                  <a:cubicBezTo>
                    <a:pt x="181" y="283"/>
                    <a:pt x="181" y="283"/>
                    <a:pt x="181" y="283"/>
                  </a:cubicBezTo>
                  <a:cubicBezTo>
                    <a:pt x="181" y="283"/>
                    <a:pt x="182" y="284"/>
                    <a:pt x="182" y="284"/>
                  </a:cubicBezTo>
                  <a:cubicBezTo>
                    <a:pt x="183" y="284"/>
                    <a:pt x="184" y="284"/>
                    <a:pt x="186" y="282"/>
                  </a:cubicBezTo>
                  <a:cubicBezTo>
                    <a:pt x="187" y="281"/>
                    <a:pt x="187" y="278"/>
                    <a:pt x="187" y="274"/>
                  </a:cubicBezTo>
                  <a:cubicBezTo>
                    <a:pt x="187" y="271"/>
                    <a:pt x="187" y="269"/>
                    <a:pt x="187" y="266"/>
                  </a:cubicBezTo>
                  <a:cubicBezTo>
                    <a:pt x="187" y="262"/>
                    <a:pt x="188" y="258"/>
                    <a:pt x="185" y="254"/>
                  </a:cubicBezTo>
                  <a:cubicBezTo>
                    <a:pt x="183" y="251"/>
                    <a:pt x="183" y="245"/>
                    <a:pt x="182" y="243"/>
                  </a:cubicBezTo>
                  <a:cubicBezTo>
                    <a:pt x="183" y="242"/>
                    <a:pt x="185" y="241"/>
                    <a:pt x="188" y="239"/>
                  </a:cubicBezTo>
                  <a:cubicBezTo>
                    <a:pt x="191" y="237"/>
                    <a:pt x="194" y="235"/>
                    <a:pt x="195" y="233"/>
                  </a:cubicBezTo>
                  <a:cubicBezTo>
                    <a:pt x="195" y="233"/>
                    <a:pt x="195" y="232"/>
                    <a:pt x="197" y="232"/>
                  </a:cubicBezTo>
                  <a:cubicBezTo>
                    <a:pt x="197" y="232"/>
                    <a:pt x="198" y="232"/>
                    <a:pt x="198" y="233"/>
                  </a:cubicBezTo>
                  <a:cubicBezTo>
                    <a:pt x="199" y="233"/>
                    <a:pt x="200" y="233"/>
                    <a:pt x="201" y="233"/>
                  </a:cubicBezTo>
                  <a:cubicBezTo>
                    <a:pt x="201" y="233"/>
                    <a:pt x="201" y="233"/>
                    <a:pt x="201" y="233"/>
                  </a:cubicBezTo>
                  <a:cubicBezTo>
                    <a:pt x="202" y="234"/>
                    <a:pt x="202" y="237"/>
                    <a:pt x="202" y="238"/>
                  </a:cubicBezTo>
                  <a:cubicBezTo>
                    <a:pt x="201" y="240"/>
                    <a:pt x="201" y="244"/>
                    <a:pt x="203" y="246"/>
                  </a:cubicBezTo>
                  <a:cubicBezTo>
                    <a:pt x="204" y="248"/>
                    <a:pt x="205" y="249"/>
                    <a:pt x="207" y="249"/>
                  </a:cubicBezTo>
                  <a:cubicBezTo>
                    <a:pt x="209" y="250"/>
                    <a:pt x="210" y="251"/>
                    <a:pt x="211" y="253"/>
                  </a:cubicBezTo>
                  <a:cubicBezTo>
                    <a:pt x="211" y="256"/>
                    <a:pt x="214" y="261"/>
                    <a:pt x="217" y="261"/>
                  </a:cubicBezTo>
                  <a:cubicBezTo>
                    <a:pt x="219" y="261"/>
                    <a:pt x="220" y="261"/>
                    <a:pt x="221" y="260"/>
                  </a:cubicBezTo>
                  <a:cubicBezTo>
                    <a:pt x="222" y="259"/>
                    <a:pt x="223" y="257"/>
                    <a:pt x="224" y="256"/>
                  </a:cubicBezTo>
                  <a:cubicBezTo>
                    <a:pt x="224" y="256"/>
                    <a:pt x="225" y="255"/>
                    <a:pt x="225" y="255"/>
                  </a:cubicBezTo>
                  <a:cubicBezTo>
                    <a:pt x="225" y="255"/>
                    <a:pt x="225" y="255"/>
                    <a:pt x="226" y="255"/>
                  </a:cubicBezTo>
                  <a:cubicBezTo>
                    <a:pt x="226" y="255"/>
                    <a:pt x="227" y="255"/>
                    <a:pt x="227" y="256"/>
                  </a:cubicBezTo>
                  <a:cubicBezTo>
                    <a:pt x="228" y="257"/>
                    <a:pt x="230" y="258"/>
                    <a:pt x="232" y="258"/>
                  </a:cubicBezTo>
                  <a:cubicBezTo>
                    <a:pt x="233" y="258"/>
                    <a:pt x="234" y="258"/>
                    <a:pt x="235" y="257"/>
                  </a:cubicBezTo>
                  <a:cubicBezTo>
                    <a:pt x="239" y="255"/>
                    <a:pt x="246" y="253"/>
                    <a:pt x="249" y="253"/>
                  </a:cubicBezTo>
                  <a:cubicBezTo>
                    <a:pt x="250" y="253"/>
                    <a:pt x="250" y="253"/>
                    <a:pt x="250" y="253"/>
                  </a:cubicBezTo>
                  <a:cubicBezTo>
                    <a:pt x="251" y="255"/>
                    <a:pt x="252" y="255"/>
                    <a:pt x="255" y="255"/>
                  </a:cubicBezTo>
                  <a:cubicBezTo>
                    <a:pt x="261" y="255"/>
                    <a:pt x="262" y="255"/>
                    <a:pt x="266" y="253"/>
                  </a:cubicBezTo>
                  <a:cubicBezTo>
                    <a:pt x="267" y="252"/>
                    <a:pt x="268" y="251"/>
                    <a:pt x="269" y="251"/>
                  </a:cubicBezTo>
                  <a:cubicBezTo>
                    <a:pt x="270" y="248"/>
                    <a:pt x="270" y="248"/>
                    <a:pt x="270" y="248"/>
                  </a:cubicBezTo>
                  <a:cubicBezTo>
                    <a:pt x="267" y="247"/>
                    <a:pt x="266" y="246"/>
                    <a:pt x="265" y="245"/>
                  </a:cubicBezTo>
                  <a:cubicBezTo>
                    <a:pt x="266" y="243"/>
                    <a:pt x="267" y="243"/>
                    <a:pt x="270" y="241"/>
                  </a:cubicBezTo>
                  <a:cubicBezTo>
                    <a:pt x="274" y="239"/>
                    <a:pt x="275" y="237"/>
                    <a:pt x="274" y="232"/>
                  </a:cubicBezTo>
                  <a:cubicBezTo>
                    <a:pt x="273" y="229"/>
                    <a:pt x="271" y="226"/>
                    <a:pt x="268" y="226"/>
                  </a:cubicBezTo>
                  <a:cubicBezTo>
                    <a:pt x="267" y="226"/>
                    <a:pt x="266" y="226"/>
                    <a:pt x="266" y="227"/>
                  </a:cubicBezTo>
                  <a:cubicBezTo>
                    <a:pt x="265" y="227"/>
                    <a:pt x="265" y="227"/>
                    <a:pt x="265" y="228"/>
                  </a:cubicBezTo>
                  <a:cubicBezTo>
                    <a:pt x="265" y="227"/>
                    <a:pt x="265" y="227"/>
                    <a:pt x="265" y="227"/>
                  </a:cubicBezTo>
                  <a:cubicBezTo>
                    <a:pt x="264" y="224"/>
                    <a:pt x="264" y="224"/>
                    <a:pt x="264" y="223"/>
                  </a:cubicBezTo>
                  <a:cubicBezTo>
                    <a:pt x="264" y="223"/>
                    <a:pt x="264" y="223"/>
                    <a:pt x="265" y="223"/>
                  </a:cubicBezTo>
                  <a:cubicBezTo>
                    <a:pt x="268" y="222"/>
                    <a:pt x="269" y="220"/>
                    <a:pt x="270" y="217"/>
                  </a:cubicBezTo>
                  <a:cubicBezTo>
                    <a:pt x="270" y="216"/>
                    <a:pt x="270" y="216"/>
                    <a:pt x="270" y="216"/>
                  </a:cubicBezTo>
                  <a:cubicBezTo>
                    <a:pt x="271" y="214"/>
                    <a:pt x="272" y="213"/>
                    <a:pt x="274" y="212"/>
                  </a:cubicBezTo>
                  <a:cubicBezTo>
                    <a:pt x="274" y="212"/>
                    <a:pt x="274" y="212"/>
                    <a:pt x="274" y="212"/>
                  </a:cubicBezTo>
                  <a:cubicBezTo>
                    <a:pt x="275" y="212"/>
                    <a:pt x="275" y="211"/>
                    <a:pt x="276" y="211"/>
                  </a:cubicBezTo>
                  <a:cubicBezTo>
                    <a:pt x="277" y="211"/>
                    <a:pt x="277" y="210"/>
                    <a:pt x="278" y="209"/>
                  </a:cubicBezTo>
                  <a:cubicBezTo>
                    <a:pt x="278" y="211"/>
                    <a:pt x="279" y="213"/>
                    <a:pt x="280" y="214"/>
                  </a:cubicBezTo>
                  <a:cubicBezTo>
                    <a:pt x="279" y="215"/>
                    <a:pt x="279" y="217"/>
                    <a:pt x="279" y="218"/>
                  </a:cubicBezTo>
                  <a:cubicBezTo>
                    <a:pt x="280" y="220"/>
                    <a:pt x="282" y="223"/>
                    <a:pt x="285" y="223"/>
                  </a:cubicBezTo>
                  <a:cubicBezTo>
                    <a:pt x="287" y="223"/>
                    <a:pt x="288" y="223"/>
                    <a:pt x="289" y="222"/>
                  </a:cubicBezTo>
                  <a:cubicBezTo>
                    <a:pt x="290" y="221"/>
                    <a:pt x="290" y="219"/>
                    <a:pt x="291" y="218"/>
                  </a:cubicBezTo>
                  <a:cubicBezTo>
                    <a:pt x="291" y="219"/>
                    <a:pt x="292" y="220"/>
                    <a:pt x="293" y="220"/>
                  </a:cubicBezTo>
                  <a:cubicBezTo>
                    <a:pt x="293" y="220"/>
                    <a:pt x="294" y="220"/>
                    <a:pt x="294" y="219"/>
                  </a:cubicBezTo>
                  <a:cubicBezTo>
                    <a:pt x="300" y="217"/>
                    <a:pt x="298" y="213"/>
                    <a:pt x="298" y="212"/>
                  </a:cubicBezTo>
                  <a:cubicBezTo>
                    <a:pt x="298" y="212"/>
                    <a:pt x="297" y="211"/>
                    <a:pt x="297" y="211"/>
                  </a:cubicBezTo>
                  <a:cubicBezTo>
                    <a:pt x="298" y="211"/>
                    <a:pt x="298" y="210"/>
                    <a:pt x="298" y="210"/>
                  </a:cubicBezTo>
                  <a:cubicBezTo>
                    <a:pt x="299" y="209"/>
                    <a:pt x="299" y="209"/>
                    <a:pt x="299" y="208"/>
                  </a:cubicBezTo>
                  <a:cubicBezTo>
                    <a:pt x="302" y="208"/>
                    <a:pt x="304" y="207"/>
                    <a:pt x="305" y="206"/>
                  </a:cubicBezTo>
                  <a:cubicBezTo>
                    <a:pt x="306" y="206"/>
                    <a:pt x="306" y="206"/>
                    <a:pt x="307" y="206"/>
                  </a:cubicBezTo>
                  <a:cubicBezTo>
                    <a:pt x="308" y="206"/>
                    <a:pt x="309" y="206"/>
                    <a:pt x="310" y="206"/>
                  </a:cubicBezTo>
                  <a:cubicBezTo>
                    <a:pt x="312" y="205"/>
                    <a:pt x="313" y="204"/>
                    <a:pt x="314" y="203"/>
                  </a:cubicBezTo>
                  <a:cubicBezTo>
                    <a:pt x="314" y="203"/>
                    <a:pt x="314" y="203"/>
                    <a:pt x="314" y="202"/>
                  </a:cubicBezTo>
                  <a:cubicBezTo>
                    <a:pt x="315" y="202"/>
                    <a:pt x="315" y="202"/>
                    <a:pt x="316" y="201"/>
                  </a:cubicBezTo>
                  <a:cubicBezTo>
                    <a:pt x="316" y="201"/>
                    <a:pt x="316" y="201"/>
                    <a:pt x="317" y="201"/>
                  </a:cubicBezTo>
                  <a:cubicBezTo>
                    <a:pt x="319" y="199"/>
                    <a:pt x="320" y="197"/>
                    <a:pt x="320" y="194"/>
                  </a:cubicBezTo>
                  <a:cubicBezTo>
                    <a:pt x="320" y="192"/>
                    <a:pt x="318" y="191"/>
                    <a:pt x="316" y="191"/>
                  </a:cubicBezTo>
                  <a:cubicBezTo>
                    <a:pt x="313" y="190"/>
                    <a:pt x="312" y="189"/>
                    <a:pt x="312" y="188"/>
                  </a:cubicBezTo>
                  <a:cubicBezTo>
                    <a:pt x="312" y="188"/>
                    <a:pt x="312" y="188"/>
                    <a:pt x="312" y="188"/>
                  </a:cubicBezTo>
                  <a:cubicBezTo>
                    <a:pt x="312" y="188"/>
                    <a:pt x="312" y="188"/>
                    <a:pt x="312" y="188"/>
                  </a:cubicBezTo>
                  <a:cubicBezTo>
                    <a:pt x="313" y="187"/>
                    <a:pt x="313" y="186"/>
                    <a:pt x="314" y="185"/>
                  </a:cubicBezTo>
                  <a:cubicBezTo>
                    <a:pt x="314" y="184"/>
                    <a:pt x="314" y="182"/>
                    <a:pt x="313" y="181"/>
                  </a:cubicBezTo>
                  <a:cubicBezTo>
                    <a:pt x="312" y="180"/>
                    <a:pt x="312" y="179"/>
                    <a:pt x="311" y="179"/>
                  </a:cubicBezTo>
                  <a:cubicBezTo>
                    <a:pt x="310" y="179"/>
                    <a:pt x="309" y="180"/>
                    <a:pt x="309" y="180"/>
                  </a:cubicBezTo>
                  <a:cubicBezTo>
                    <a:pt x="308" y="180"/>
                    <a:pt x="308" y="180"/>
                    <a:pt x="308" y="181"/>
                  </a:cubicBezTo>
                  <a:cubicBezTo>
                    <a:pt x="308" y="181"/>
                    <a:pt x="308" y="181"/>
                    <a:pt x="307" y="181"/>
                  </a:cubicBezTo>
                  <a:cubicBezTo>
                    <a:pt x="307" y="180"/>
                    <a:pt x="307" y="179"/>
                    <a:pt x="308" y="179"/>
                  </a:cubicBezTo>
                  <a:cubicBezTo>
                    <a:pt x="309" y="179"/>
                    <a:pt x="309" y="179"/>
                    <a:pt x="309" y="179"/>
                  </a:cubicBezTo>
                  <a:cubicBezTo>
                    <a:pt x="311" y="179"/>
                    <a:pt x="313" y="178"/>
                    <a:pt x="315" y="176"/>
                  </a:cubicBezTo>
                  <a:cubicBezTo>
                    <a:pt x="315" y="175"/>
                    <a:pt x="316" y="173"/>
                    <a:pt x="315" y="172"/>
                  </a:cubicBezTo>
                  <a:cubicBezTo>
                    <a:pt x="315" y="171"/>
                    <a:pt x="313" y="170"/>
                    <a:pt x="311" y="170"/>
                  </a:cubicBezTo>
                  <a:cubicBezTo>
                    <a:pt x="311" y="170"/>
                    <a:pt x="311" y="170"/>
                    <a:pt x="311" y="170"/>
                  </a:cubicBezTo>
                  <a:cubicBezTo>
                    <a:pt x="310" y="170"/>
                    <a:pt x="310" y="170"/>
                    <a:pt x="309" y="169"/>
                  </a:cubicBezTo>
                  <a:cubicBezTo>
                    <a:pt x="311" y="169"/>
                    <a:pt x="312" y="168"/>
                    <a:pt x="313" y="167"/>
                  </a:cubicBezTo>
                  <a:cubicBezTo>
                    <a:pt x="313" y="167"/>
                    <a:pt x="313" y="166"/>
                    <a:pt x="313" y="166"/>
                  </a:cubicBezTo>
                  <a:cubicBezTo>
                    <a:pt x="314" y="166"/>
                    <a:pt x="314" y="165"/>
                    <a:pt x="314" y="165"/>
                  </a:cubicBezTo>
                  <a:cubicBezTo>
                    <a:pt x="315" y="165"/>
                    <a:pt x="315" y="166"/>
                    <a:pt x="316" y="166"/>
                  </a:cubicBezTo>
                  <a:cubicBezTo>
                    <a:pt x="316" y="166"/>
                    <a:pt x="317" y="166"/>
                    <a:pt x="317" y="166"/>
                  </a:cubicBezTo>
                  <a:cubicBezTo>
                    <a:pt x="318" y="166"/>
                    <a:pt x="318" y="166"/>
                    <a:pt x="319" y="166"/>
                  </a:cubicBezTo>
                  <a:cubicBezTo>
                    <a:pt x="321" y="166"/>
                    <a:pt x="322" y="164"/>
                    <a:pt x="322" y="163"/>
                  </a:cubicBezTo>
                  <a:cubicBezTo>
                    <a:pt x="322" y="162"/>
                    <a:pt x="322" y="162"/>
                    <a:pt x="322" y="162"/>
                  </a:cubicBezTo>
                  <a:cubicBezTo>
                    <a:pt x="322" y="162"/>
                    <a:pt x="323" y="162"/>
                    <a:pt x="323" y="162"/>
                  </a:cubicBezTo>
                  <a:cubicBezTo>
                    <a:pt x="324" y="161"/>
                    <a:pt x="325" y="161"/>
                    <a:pt x="326" y="161"/>
                  </a:cubicBezTo>
                  <a:cubicBezTo>
                    <a:pt x="327" y="161"/>
                    <a:pt x="327" y="160"/>
                    <a:pt x="327" y="160"/>
                  </a:cubicBezTo>
                  <a:cubicBezTo>
                    <a:pt x="328" y="163"/>
                    <a:pt x="329" y="163"/>
                    <a:pt x="330" y="163"/>
                  </a:cubicBezTo>
                  <a:cubicBezTo>
                    <a:pt x="330" y="163"/>
                    <a:pt x="330" y="163"/>
                    <a:pt x="330" y="163"/>
                  </a:cubicBezTo>
                  <a:cubicBezTo>
                    <a:pt x="331" y="163"/>
                    <a:pt x="331" y="163"/>
                    <a:pt x="331" y="163"/>
                  </a:cubicBezTo>
                  <a:cubicBezTo>
                    <a:pt x="332" y="162"/>
                    <a:pt x="333" y="161"/>
                    <a:pt x="333" y="159"/>
                  </a:cubicBezTo>
                  <a:cubicBezTo>
                    <a:pt x="333" y="158"/>
                    <a:pt x="333" y="156"/>
                    <a:pt x="334" y="155"/>
                  </a:cubicBezTo>
                  <a:cubicBezTo>
                    <a:pt x="334" y="155"/>
                    <a:pt x="335" y="154"/>
                    <a:pt x="335" y="154"/>
                  </a:cubicBezTo>
                  <a:cubicBezTo>
                    <a:pt x="336" y="152"/>
                    <a:pt x="336" y="150"/>
                    <a:pt x="339" y="149"/>
                  </a:cubicBezTo>
                  <a:cubicBezTo>
                    <a:pt x="339" y="149"/>
                    <a:pt x="340" y="149"/>
                    <a:pt x="342" y="149"/>
                  </a:cubicBezTo>
                  <a:cubicBezTo>
                    <a:pt x="344" y="149"/>
                    <a:pt x="345" y="149"/>
                    <a:pt x="347" y="149"/>
                  </a:cubicBezTo>
                  <a:cubicBezTo>
                    <a:pt x="348" y="149"/>
                    <a:pt x="350" y="149"/>
                    <a:pt x="352" y="149"/>
                  </a:cubicBezTo>
                  <a:cubicBezTo>
                    <a:pt x="355" y="149"/>
                    <a:pt x="356" y="149"/>
                    <a:pt x="357" y="148"/>
                  </a:cubicBezTo>
                  <a:cubicBezTo>
                    <a:pt x="361" y="146"/>
                    <a:pt x="360" y="144"/>
                    <a:pt x="359" y="141"/>
                  </a:cubicBezTo>
                  <a:cubicBezTo>
                    <a:pt x="359" y="139"/>
                    <a:pt x="359" y="139"/>
                    <a:pt x="359" y="139"/>
                  </a:cubicBezTo>
                  <a:cubicBezTo>
                    <a:pt x="358" y="136"/>
                    <a:pt x="357" y="134"/>
                    <a:pt x="357" y="132"/>
                  </a:cubicBezTo>
                  <a:cubicBezTo>
                    <a:pt x="356" y="131"/>
                    <a:pt x="356" y="131"/>
                    <a:pt x="356" y="130"/>
                  </a:cubicBezTo>
                  <a:cubicBezTo>
                    <a:pt x="356" y="130"/>
                    <a:pt x="356" y="129"/>
                    <a:pt x="355" y="129"/>
                  </a:cubicBezTo>
                  <a:cubicBezTo>
                    <a:pt x="355" y="127"/>
                    <a:pt x="354" y="125"/>
                    <a:pt x="352" y="125"/>
                  </a:cubicBezTo>
                  <a:cubicBezTo>
                    <a:pt x="351" y="125"/>
                    <a:pt x="351" y="125"/>
                    <a:pt x="350" y="126"/>
                  </a:cubicBezTo>
                  <a:cubicBezTo>
                    <a:pt x="350" y="126"/>
                    <a:pt x="350" y="126"/>
                    <a:pt x="350" y="126"/>
                  </a:cubicBezTo>
                  <a:cubicBezTo>
                    <a:pt x="349" y="126"/>
                    <a:pt x="349" y="126"/>
                    <a:pt x="349" y="126"/>
                  </a:cubicBezTo>
                  <a:cubicBezTo>
                    <a:pt x="349" y="126"/>
                    <a:pt x="349" y="126"/>
                    <a:pt x="349" y="126"/>
                  </a:cubicBezTo>
                  <a:cubicBezTo>
                    <a:pt x="348" y="126"/>
                    <a:pt x="347" y="125"/>
                    <a:pt x="346" y="125"/>
                  </a:cubicBezTo>
                  <a:cubicBezTo>
                    <a:pt x="344" y="125"/>
                    <a:pt x="344" y="124"/>
                    <a:pt x="344" y="122"/>
                  </a:cubicBezTo>
                  <a:cubicBezTo>
                    <a:pt x="344" y="121"/>
                    <a:pt x="343" y="120"/>
                    <a:pt x="343" y="119"/>
                  </a:cubicBezTo>
                  <a:cubicBezTo>
                    <a:pt x="341" y="115"/>
                    <a:pt x="339" y="113"/>
                    <a:pt x="336" y="112"/>
                  </a:cubicBezTo>
                  <a:cubicBezTo>
                    <a:pt x="335" y="112"/>
                    <a:pt x="335" y="112"/>
                    <a:pt x="335" y="112"/>
                  </a:cubicBezTo>
                  <a:cubicBezTo>
                    <a:pt x="334" y="111"/>
                    <a:pt x="333" y="110"/>
                    <a:pt x="332" y="110"/>
                  </a:cubicBezTo>
                  <a:cubicBezTo>
                    <a:pt x="331" y="110"/>
                    <a:pt x="330" y="110"/>
                    <a:pt x="330" y="110"/>
                  </a:cubicBezTo>
                  <a:cubicBezTo>
                    <a:pt x="329" y="110"/>
                    <a:pt x="328" y="111"/>
                    <a:pt x="326" y="111"/>
                  </a:cubicBezTo>
                  <a:cubicBezTo>
                    <a:pt x="325" y="111"/>
                    <a:pt x="324" y="111"/>
                    <a:pt x="324" y="111"/>
                  </a:cubicBezTo>
                  <a:cubicBezTo>
                    <a:pt x="321" y="111"/>
                    <a:pt x="320" y="110"/>
                    <a:pt x="319" y="109"/>
                  </a:cubicBezTo>
                  <a:cubicBezTo>
                    <a:pt x="318" y="107"/>
                    <a:pt x="316" y="106"/>
                    <a:pt x="313" y="106"/>
                  </a:cubicBezTo>
                  <a:cubicBezTo>
                    <a:pt x="312" y="106"/>
                    <a:pt x="312" y="106"/>
                    <a:pt x="311" y="107"/>
                  </a:cubicBezTo>
                  <a:cubicBezTo>
                    <a:pt x="310" y="107"/>
                    <a:pt x="310" y="107"/>
                    <a:pt x="310" y="107"/>
                  </a:cubicBezTo>
                  <a:cubicBezTo>
                    <a:pt x="310" y="107"/>
                    <a:pt x="310" y="107"/>
                    <a:pt x="310" y="107"/>
                  </a:cubicBezTo>
                  <a:cubicBezTo>
                    <a:pt x="309" y="107"/>
                    <a:pt x="309" y="107"/>
                    <a:pt x="309" y="107"/>
                  </a:cubicBezTo>
                  <a:cubicBezTo>
                    <a:pt x="309" y="108"/>
                    <a:pt x="309" y="108"/>
                    <a:pt x="309" y="108"/>
                  </a:cubicBezTo>
                  <a:cubicBezTo>
                    <a:pt x="308" y="110"/>
                    <a:pt x="307" y="112"/>
                    <a:pt x="306" y="112"/>
                  </a:cubicBezTo>
                  <a:cubicBezTo>
                    <a:pt x="304" y="115"/>
                    <a:pt x="305" y="118"/>
                    <a:pt x="305" y="120"/>
                  </a:cubicBezTo>
                  <a:cubicBezTo>
                    <a:pt x="306" y="121"/>
                    <a:pt x="306" y="121"/>
                    <a:pt x="306" y="121"/>
                  </a:cubicBezTo>
                  <a:cubicBezTo>
                    <a:pt x="306" y="122"/>
                    <a:pt x="308" y="123"/>
                    <a:pt x="309" y="124"/>
                  </a:cubicBezTo>
                  <a:cubicBezTo>
                    <a:pt x="309" y="124"/>
                    <a:pt x="310" y="124"/>
                    <a:pt x="310" y="124"/>
                  </a:cubicBezTo>
                  <a:cubicBezTo>
                    <a:pt x="310" y="125"/>
                    <a:pt x="309" y="127"/>
                    <a:pt x="307" y="128"/>
                  </a:cubicBezTo>
                  <a:cubicBezTo>
                    <a:pt x="305" y="130"/>
                    <a:pt x="305" y="131"/>
                    <a:pt x="304" y="133"/>
                  </a:cubicBezTo>
                  <a:cubicBezTo>
                    <a:pt x="304" y="133"/>
                    <a:pt x="304" y="133"/>
                    <a:pt x="304" y="133"/>
                  </a:cubicBezTo>
                  <a:cubicBezTo>
                    <a:pt x="303" y="135"/>
                    <a:pt x="303" y="136"/>
                    <a:pt x="303" y="136"/>
                  </a:cubicBezTo>
                  <a:cubicBezTo>
                    <a:pt x="303" y="136"/>
                    <a:pt x="303" y="137"/>
                    <a:pt x="303" y="137"/>
                  </a:cubicBezTo>
                  <a:cubicBezTo>
                    <a:pt x="303" y="137"/>
                    <a:pt x="303" y="137"/>
                    <a:pt x="303" y="137"/>
                  </a:cubicBezTo>
                  <a:cubicBezTo>
                    <a:pt x="303" y="137"/>
                    <a:pt x="303" y="137"/>
                    <a:pt x="302" y="137"/>
                  </a:cubicBezTo>
                  <a:cubicBezTo>
                    <a:pt x="302" y="137"/>
                    <a:pt x="302" y="137"/>
                    <a:pt x="302" y="137"/>
                  </a:cubicBezTo>
                  <a:cubicBezTo>
                    <a:pt x="302" y="137"/>
                    <a:pt x="302" y="137"/>
                    <a:pt x="301" y="135"/>
                  </a:cubicBezTo>
                  <a:cubicBezTo>
                    <a:pt x="301" y="134"/>
                    <a:pt x="299" y="132"/>
                    <a:pt x="297" y="132"/>
                  </a:cubicBezTo>
                  <a:cubicBezTo>
                    <a:pt x="295" y="132"/>
                    <a:pt x="294" y="133"/>
                    <a:pt x="293" y="134"/>
                  </a:cubicBezTo>
                  <a:cubicBezTo>
                    <a:pt x="293" y="135"/>
                    <a:pt x="292" y="135"/>
                    <a:pt x="292" y="135"/>
                  </a:cubicBezTo>
                  <a:cubicBezTo>
                    <a:pt x="292" y="135"/>
                    <a:pt x="291" y="134"/>
                    <a:pt x="291" y="133"/>
                  </a:cubicBezTo>
                  <a:cubicBezTo>
                    <a:pt x="290" y="132"/>
                    <a:pt x="288" y="131"/>
                    <a:pt x="287" y="131"/>
                  </a:cubicBezTo>
                  <a:cubicBezTo>
                    <a:pt x="285" y="131"/>
                    <a:pt x="284" y="132"/>
                    <a:pt x="282" y="133"/>
                  </a:cubicBezTo>
                  <a:cubicBezTo>
                    <a:pt x="281" y="133"/>
                    <a:pt x="281" y="133"/>
                    <a:pt x="281" y="133"/>
                  </a:cubicBezTo>
                  <a:cubicBezTo>
                    <a:pt x="280" y="133"/>
                    <a:pt x="280" y="133"/>
                    <a:pt x="279" y="133"/>
                  </a:cubicBezTo>
                  <a:cubicBezTo>
                    <a:pt x="278" y="133"/>
                    <a:pt x="278" y="132"/>
                    <a:pt x="277" y="132"/>
                  </a:cubicBezTo>
                  <a:cubicBezTo>
                    <a:pt x="275" y="132"/>
                    <a:pt x="274" y="129"/>
                    <a:pt x="273" y="127"/>
                  </a:cubicBezTo>
                  <a:cubicBezTo>
                    <a:pt x="273" y="127"/>
                    <a:pt x="273" y="127"/>
                    <a:pt x="273" y="127"/>
                  </a:cubicBezTo>
                  <a:cubicBezTo>
                    <a:pt x="272" y="124"/>
                    <a:pt x="269" y="123"/>
                    <a:pt x="266" y="123"/>
                  </a:cubicBezTo>
                  <a:cubicBezTo>
                    <a:pt x="265" y="123"/>
                    <a:pt x="263" y="121"/>
                    <a:pt x="262" y="120"/>
                  </a:cubicBezTo>
                  <a:cubicBezTo>
                    <a:pt x="262" y="119"/>
                    <a:pt x="261" y="118"/>
                    <a:pt x="260" y="117"/>
                  </a:cubicBezTo>
                  <a:cubicBezTo>
                    <a:pt x="259" y="116"/>
                    <a:pt x="259" y="116"/>
                    <a:pt x="258" y="116"/>
                  </a:cubicBezTo>
                  <a:cubicBezTo>
                    <a:pt x="256" y="116"/>
                    <a:pt x="255" y="117"/>
                    <a:pt x="253" y="118"/>
                  </a:cubicBezTo>
                  <a:cubicBezTo>
                    <a:pt x="253" y="118"/>
                    <a:pt x="253" y="118"/>
                    <a:pt x="253" y="118"/>
                  </a:cubicBezTo>
                  <a:cubicBezTo>
                    <a:pt x="252" y="119"/>
                    <a:pt x="249" y="119"/>
                    <a:pt x="247" y="119"/>
                  </a:cubicBezTo>
                  <a:cubicBezTo>
                    <a:pt x="246" y="119"/>
                    <a:pt x="245" y="119"/>
                    <a:pt x="244" y="119"/>
                  </a:cubicBezTo>
                  <a:cubicBezTo>
                    <a:pt x="243" y="119"/>
                    <a:pt x="243" y="119"/>
                    <a:pt x="243" y="119"/>
                  </a:cubicBezTo>
                  <a:cubicBezTo>
                    <a:pt x="243" y="119"/>
                    <a:pt x="243" y="119"/>
                    <a:pt x="242" y="119"/>
                  </a:cubicBezTo>
                  <a:cubicBezTo>
                    <a:pt x="242" y="118"/>
                    <a:pt x="241" y="117"/>
                    <a:pt x="240" y="116"/>
                  </a:cubicBezTo>
                  <a:cubicBezTo>
                    <a:pt x="239" y="116"/>
                    <a:pt x="237" y="115"/>
                    <a:pt x="236" y="113"/>
                  </a:cubicBezTo>
                  <a:cubicBezTo>
                    <a:pt x="236" y="113"/>
                    <a:pt x="235" y="112"/>
                    <a:pt x="235" y="111"/>
                  </a:cubicBezTo>
                  <a:cubicBezTo>
                    <a:pt x="234" y="110"/>
                    <a:pt x="233" y="108"/>
                    <a:pt x="231" y="108"/>
                  </a:cubicBezTo>
                  <a:cubicBezTo>
                    <a:pt x="231" y="108"/>
                    <a:pt x="231" y="108"/>
                    <a:pt x="231" y="108"/>
                  </a:cubicBezTo>
                  <a:cubicBezTo>
                    <a:pt x="230" y="108"/>
                    <a:pt x="227" y="108"/>
                    <a:pt x="225" y="108"/>
                  </a:cubicBezTo>
                  <a:cubicBezTo>
                    <a:pt x="225" y="108"/>
                    <a:pt x="225" y="108"/>
                    <a:pt x="224" y="108"/>
                  </a:cubicBezTo>
                  <a:cubicBezTo>
                    <a:pt x="223" y="107"/>
                    <a:pt x="222" y="106"/>
                    <a:pt x="220" y="106"/>
                  </a:cubicBezTo>
                  <a:cubicBezTo>
                    <a:pt x="218" y="106"/>
                    <a:pt x="214" y="107"/>
                    <a:pt x="211" y="108"/>
                  </a:cubicBezTo>
                  <a:cubicBezTo>
                    <a:pt x="211" y="108"/>
                    <a:pt x="211" y="108"/>
                    <a:pt x="211" y="108"/>
                  </a:cubicBezTo>
                  <a:cubicBezTo>
                    <a:pt x="210" y="108"/>
                    <a:pt x="208" y="107"/>
                    <a:pt x="206" y="106"/>
                  </a:cubicBezTo>
                  <a:cubicBezTo>
                    <a:pt x="205" y="105"/>
                    <a:pt x="204" y="104"/>
                    <a:pt x="204" y="103"/>
                  </a:cubicBezTo>
                  <a:cubicBezTo>
                    <a:pt x="204" y="103"/>
                    <a:pt x="205" y="102"/>
                    <a:pt x="205" y="102"/>
                  </a:cubicBezTo>
                  <a:cubicBezTo>
                    <a:pt x="206" y="102"/>
                    <a:pt x="206" y="101"/>
                    <a:pt x="207" y="101"/>
                  </a:cubicBezTo>
                  <a:cubicBezTo>
                    <a:pt x="209" y="99"/>
                    <a:pt x="208" y="96"/>
                    <a:pt x="207" y="94"/>
                  </a:cubicBezTo>
                  <a:cubicBezTo>
                    <a:pt x="207" y="93"/>
                    <a:pt x="207" y="93"/>
                    <a:pt x="207" y="93"/>
                  </a:cubicBezTo>
                  <a:cubicBezTo>
                    <a:pt x="206" y="90"/>
                    <a:pt x="202" y="88"/>
                    <a:pt x="200" y="87"/>
                  </a:cubicBezTo>
                  <a:cubicBezTo>
                    <a:pt x="198" y="87"/>
                    <a:pt x="195" y="87"/>
                    <a:pt x="193" y="85"/>
                  </a:cubicBezTo>
                  <a:cubicBezTo>
                    <a:pt x="193" y="85"/>
                    <a:pt x="193" y="85"/>
                    <a:pt x="193" y="85"/>
                  </a:cubicBezTo>
                  <a:cubicBezTo>
                    <a:pt x="193" y="85"/>
                    <a:pt x="194" y="84"/>
                    <a:pt x="194" y="84"/>
                  </a:cubicBezTo>
                  <a:cubicBezTo>
                    <a:pt x="195" y="84"/>
                    <a:pt x="195" y="84"/>
                    <a:pt x="195" y="84"/>
                  </a:cubicBezTo>
                  <a:cubicBezTo>
                    <a:pt x="196" y="84"/>
                    <a:pt x="196" y="84"/>
                    <a:pt x="196" y="84"/>
                  </a:cubicBezTo>
                  <a:cubicBezTo>
                    <a:pt x="197" y="84"/>
                    <a:pt x="197" y="84"/>
                    <a:pt x="198" y="84"/>
                  </a:cubicBezTo>
                  <a:cubicBezTo>
                    <a:pt x="200" y="84"/>
                    <a:pt x="201" y="82"/>
                    <a:pt x="202" y="80"/>
                  </a:cubicBezTo>
                  <a:cubicBezTo>
                    <a:pt x="203" y="78"/>
                    <a:pt x="203" y="76"/>
                    <a:pt x="204" y="75"/>
                  </a:cubicBezTo>
                  <a:cubicBezTo>
                    <a:pt x="206" y="74"/>
                    <a:pt x="207" y="72"/>
                    <a:pt x="207" y="71"/>
                  </a:cubicBezTo>
                  <a:cubicBezTo>
                    <a:pt x="207" y="69"/>
                    <a:pt x="206" y="69"/>
                    <a:pt x="205" y="68"/>
                  </a:cubicBezTo>
                  <a:cubicBezTo>
                    <a:pt x="204" y="68"/>
                    <a:pt x="204" y="68"/>
                    <a:pt x="204" y="68"/>
                  </a:cubicBezTo>
                  <a:cubicBezTo>
                    <a:pt x="202" y="67"/>
                    <a:pt x="202" y="66"/>
                    <a:pt x="201" y="64"/>
                  </a:cubicBezTo>
                  <a:cubicBezTo>
                    <a:pt x="200" y="62"/>
                    <a:pt x="199" y="61"/>
                    <a:pt x="196" y="60"/>
                  </a:cubicBezTo>
                  <a:cubicBezTo>
                    <a:pt x="195" y="60"/>
                    <a:pt x="195" y="60"/>
                    <a:pt x="195" y="59"/>
                  </a:cubicBezTo>
                  <a:cubicBezTo>
                    <a:pt x="195" y="59"/>
                    <a:pt x="195" y="59"/>
                    <a:pt x="195" y="59"/>
                  </a:cubicBezTo>
                  <a:cubicBezTo>
                    <a:pt x="196" y="57"/>
                    <a:pt x="196" y="56"/>
                    <a:pt x="196" y="54"/>
                  </a:cubicBezTo>
                  <a:cubicBezTo>
                    <a:pt x="195" y="53"/>
                    <a:pt x="194" y="52"/>
                    <a:pt x="192" y="52"/>
                  </a:cubicBezTo>
                  <a:cubicBezTo>
                    <a:pt x="190" y="51"/>
                    <a:pt x="189" y="51"/>
                    <a:pt x="188" y="51"/>
                  </a:cubicBezTo>
                  <a:cubicBezTo>
                    <a:pt x="188" y="51"/>
                    <a:pt x="187" y="51"/>
                    <a:pt x="186" y="51"/>
                  </a:cubicBezTo>
                  <a:cubicBezTo>
                    <a:pt x="186" y="51"/>
                    <a:pt x="185" y="51"/>
                    <a:pt x="185" y="51"/>
                  </a:cubicBezTo>
                  <a:cubicBezTo>
                    <a:pt x="185" y="51"/>
                    <a:pt x="185" y="51"/>
                    <a:pt x="185" y="51"/>
                  </a:cubicBezTo>
                  <a:cubicBezTo>
                    <a:pt x="185" y="50"/>
                    <a:pt x="185" y="50"/>
                    <a:pt x="185" y="50"/>
                  </a:cubicBezTo>
                  <a:cubicBezTo>
                    <a:pt x="185" y="50"/>
                    <a:pt x="185" y="48"/>
                    <a:pt x="182" y="48"/>
                  </a:cubicBezTo>
                  <a:cubicBezTo>
                    <a:pt x="181" y="48"/>
                    <a:pt x="180" y="48"/>
                    <a:pt x="180" y="49"/>
                  </a:cubicBezTo>
                  <a:cubicBezTo>
                    <a:pt x="179" y="49"/>
                    <a:pt x="179" y="49"/>
                    <a:pt x="177" y="50"/>
                  </a:cubicBezTo>
                  <a:cubicBezTo>
                    <a:pt x="177" y="50"/>
                    <a:pt x="177" y="50"/>
                    <a:pt x="177" y="50"/>
                  </a:cubicBezTo>
                  <a:cubicBezTo>
                    <a:pt x="177" y="50"/>
                    <a:pt x="176" y="49"/>
                    <a:pt x="176" y="49"/>
                  </a:cubicBezTo>
                  <a:cubicBezTo>
                    <a:pt x="175" y="49"/>
                    <a:pt x="174" y="48"/>
                    <a:pt x="173" y="48"/>
                  </a:cubicBezTo>
                  <a:cubicBezTo>
                    <a:pt x="172" y="48"/>
                    <a:pt x="172" y="48"/>
                    <a:pt x="172" y="48"/>
                  </a:cubicBezTo>
                  <a:cubicBezTo>
                    <a:pt x="170" y="48"/>
                    <a:pt x="169" y="48"/>
                    <a:pt x="168" y="49"/>
                  </a:cubicBezTo>
                  <a:cubicBezTo>
                    <a:pt x="168" y="49"/>
                    <a:pt x="168" y="49"/>
                    <a:pt x="168" y="49"/>
                  </a:cubicBezTo>
                  <a:cubicBezTo>
                    <a:pt x="168" y="49"/>
                    <a:pt x="168" y="49"/>
                    <a:pt x="168" y="49"/>
                  </a:cubicBezTo>
                  <a:cubicBezTo>
                    <a:pt x="167" y="49"/>
                    <a:pt x="167" y="48"/>
                    <a:pt x="166" y="48"/>
                  </a:cubicBezTo>
                  <a:cubicBezTo>
                    <a:pt x="165" y="48"/>
                    <a:pt x="164" y="49"/>
                    <a:pt x="164" y="49"/>
                  </a:cubicBezTo>
                  <a:cubicBezTo>
                    <a:pt x="163" y="49"/>
                    <a:pt x="163" y="49"/>
                    <a:pt x="162" y="49"/>
                  </a:cubicBezTo>
                  <a:cubicBezTo>
                    <a:pt x="162" y="49"/>
                    <a:pt x="161" y="49"/>
                    <a:pt x="161" y="49"/>
                  </a:cubicBezTo>
                  <a:cubicBezTo>
                    <a:pt x="160" y="49"/>
                    <a:pt x="158" y="48"/>
                    <a:pt x="156" y="47"/>
                  </a:cubicBezTo>
                  <a:cubicBezTo>
                    <a:pt x="155" y="46"/>
                    <a:pt x="154" y="45"/>
                    <a:pt x="153" y="45"/>
                  </a:cubicBezTo>
                  <a:cubicBezTo>
                    <a:pt x="152" y="44"/>
                    <a:pt x="151" y="44"/>
                    <a:pt x="151" y="44"/>
                  </a:cubicBezTo>
                  <a:cubicBezTo>
                    <a:pt x="150" y="44"/>
                    <a:pt x="149" y="45"/>
                    <a:pt x="148" y="45"/>
                  </a:cubicBezTo>
                  <a:cubicBezTo>
                    <a:pt x="148" y="45"/>
                    <a:pt x="147" y="45"/>
                    <a:pt x="146" y="46"/>
                  </a:cubicBezTo>
                  <a:cubicBezTo>
                    <a:pt x="145" y="46"/>
                    <a:pt x="144" y="46"/>
                    <a:pt x="143" y="46"/>
                  </a:cubicBezTo>
                  <a:cubicBezTo>
                    <a:pt x="143" y="46"/>
                    <a:pt x="142" y="46"/>
                    <a:pt x="141" y="46"/>
                  </a:cubicBezTo>
                  <a:cubicBezTo>
                    <a:pt x="140" y="46"/>
                    <a:pt x="140" y="44"/>
                    <a:pt x="140" y="43"/>
                  </a:cubicBezTo>
                  <a:cubicBezTo>
                    <a:pt x="140" y="36"/>
                    <a:pt x="140" y="36"/>
                    <a:pt x="140" y="36"/>
                  </a:cubicBezTo>
                  <a:cubicBezTo>
                    <a:pt x="140" y="33"/>
                    <a:pt x="137" y="29"/>
                    <a:pt x="136" y="28"/>
                  </a:cubicBezTo>
                  <a:cubicBezTo>
                    <a:pt x="136" y="28"/>
                    <a:pt x="136" y="27"/>
                    <a:pt x="136" y="27"/>
                  </a:cubicBezTo>
                  <a:cubicBezTo>
                    <a:pt x="136" y="26"/>
                    <a:pt x="136" y="25"/>
                    <a:pt x="136" y="24"/>
                  </a:cubicBezTo>
                  <a:cubicBezTo>
                    <a:pt x="136" y="22"/>
                    <a:pt x="135" y="21"/>
                    <a:pt x="133" y="20"/>
                  </a:cubicBezTo>
                  <a:cubicBezTo>
                    <a:pt x="132" y="19"/>
                    <a:pt x="131" y="18"/>
                    <a:pt x="131" y="17"/>
                  </a:cubicBezTo>
                  <a:cubicBezTo>
                    <a:pt x="131" y="17"/>
                    <a:pt x="130" y="17"/>
                    <a:pt x="130" y="16"/>
                  </a:cubicBezTo>
                  <a:cubicBezTo>
                    <a:pt x="131" y="16"/>
                    <a:pt x="131" y="16"/>
                    <a:pt x="131" y="16"/>
                  </a:cubicBezTo>
                  <a:cubicBezTo>
                    <a:pt x="134" y="16"/>
                    <a:pt x="135" y="14"/>
                    <a:pt x="135" y="12"/>
                  </a:cubicBezTo>
                  <a:cubicBezTo>
                    <a:pt x="135" y="10"/>
                    <a:pt x="133" y="7"/>
                    <a:pt x="131" y="7"/>
                  </a:cubicBezTo>
                  <a:cubicBezTo>
                    <a:pt x="131" y="7"/>
                    <a:pt x="130" y="7"/>
                    <a:pt x="130" y="7"/>
                  </a:cubicBezTo>
                  <a:cubicBezTo>
                    <a:pt x="130" y="7"/>
                    <a:pt x="129" y="7"/>
                    <a:pt x="128" y="7"/>
                  </a:cubicBezTo>
                  <a:cubicBezTo>
                    <a:pt x="128" y="7"/>
                    <a:pt x="127" y="7"/>
                    <a:pt x="127" y="7"/>
                  </a:cubicBezTo>
                  <a:cubicBezTo>
                    <a:pt x="127" y="7"/>
                    <a:pt x="127" y="7"/>
                    <a:pt x="127" y="7"/>
                  </a:cubicBezTo>
                  <a:cubicBezTo>
                    <a:pt x="126" y="7"/>
                    <a:pt x="125" y="6"/>
                    <a:pt x="125" y="5"/>
                  </a:cubicBezTo>
                  <a:cubicBezTo>
                    <a:pt x="124" y="5"/>
                    <a:pt x="124" y="4"/>
                    <a:pt x="123" y="4"/>
                  </a:cubicBezTo>
                  <a:cubicBezTo>
                    <a:pt x="122" y="2"/>
                    <a:pt x="120" y="2"/>
                    <a:pt x="118" y="2"/>
                  </a:cubicBezTo>
                  <a:cubicBezTo>
                    <a:pt x="117" y="1"/>
                    <a:pt x="116" y="1"/>
                    <a:pt x="115" y="1"/>
                  </a:cubicBezTo>
                  <a:cubicBezTo>
                    <a:pt x="115" y="1"/>
                    <a:pt x="114" y="1"/>
                    <a:pt x="113" y="1"/>
                  </a:cubicBezTo>
                  <a:cubicBezTo>
                    <a:pt x="113" y="1"/>
                    <a:pt x="113" y="1"/>
                    <a:pt x="113" y="1"/>
                  </a:cubicBezTo>
                  <a:cubicBezTo>
                    <a:pt x="113" y="1"/>
                    <a:pt x="113" y="1"/>
                    <a:pt x="113" y="1"/>
                  </a:cubicBezTo>
                  <a:cubicBezTo>
                    <a:pt x="112" y="1"/>
                    <a:pt x="111" y="1"/>
                    <a:pt x="109" y="1"/>
                  </a:cubicBezTo>
                  <a:cubicBezTo>
                    <a:pt x="108" y="2"/>
                    <a:pt x="106" y="2"/>
                    <a:pt x="105" y="2"/>
                  </a:cubicBezTo>
                  <a:cubicBezTo>
                    <a:pt x="105" y="2"/>
                    <a:pt x="105" y="2"/>
                    <a:pt x="104" y="2"/>
                  </a:cubicBezTo>
                  <a:cubicBezTo>
                    <a:pt x="104" y="2"/>
                    <a:pt x="104" y="2"/>
                    <a:pt x="104" y="2"/>
                  </a:cubicBezTo>
                  <a:cubicBezTo>
                    <a:pt x="103" y="2"/>
                    <a:pt x="103" y="2"/>
                    <a:pt x="103" y="2"/>
                  </a:cubicBezTo>
                  <a:cubicBezTo>
                    <a:pt x="102" y="0"/>
                    <a:pt x="102" y="0"/>
                    <a:pt x="102"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2" name="Freeform 19"/>
            <p:cNvSpPr>
              <a:spLocks/>
            </p:cNvSpPr>
            <p:nvPr/>
          </p:nvSpPr>
          <p:spPr bwMode="auto">
            <a:xfrm>
              <a:off x="6231149" y="3049780"/>
              <a:ext cx="704397" cy="890230"/>
            </a:xfrm>
            <a:custGeom>
              <a:avLst/>
              <a:gdLst>
                <a:gd name="T0" fmla="*/ 111 w 336"/>
                <a:gd name="T1" fmla="*/ 22 h 425"/>
                <a:gd name="T2" fmla="*/ 83 w 336"/>
                <a:gd name="T3" fmla="*/ 36 h 425"/>
                <a:gd name="T4" fmla="*/ 52 w 336"/>
                <a:gd name="T5" fmla="*/ 30 h 425"/>
                <a:gd name="T6" fmla="*/ 22 w 336"/>
                <a:gd name="T7" fmla="*/ 52 h 425"/>
                <a:gd name="T8" fmla="*/ 45 w 336"/>
                <a:gd name="T9" fmla="*/ 89 h 425"/>
                <a:gd name="T10" fmla="*/ 56 w 336"/>
                <a:gd name="T11" fmla="*/ 114 h 425"/>
                <a:gd name="T12" fmla="*/ 63 w 336"/>
                <a:gd name="T13" fmla="*/ 137 h 425"/>
                <a:gd name="T14" fmla="*/ 62 w 336"/>
                <a:gd name="T15" fmla="*/ 165 h 425"/>
                <a:gd name="T16" fmla="*/ 61 w 336"/>
                <a:gd name="T17" fmla="*/ 188 h 425"/>
                <a:gd name="T18" fmla="*/ 39 w 336"/>
                <a:gd name="T19" fmla="*/ 206 h 425"/>
                <a:gd name="T20" fmla="*/ 1 w 336"/>
                <a:gd name="T21" fmla="*/ 216 h 425"/>
                <a:gd name="T22" fmla="*/ 10 w 336"/>
                <a:gd name="T23" fmla="*/ 244 h 425"/>
                <a:gd name="T24" fmla="*/ 17 w 336"/>
                <a:gd name="T25" fmla="*/ 285 h 425"/>
                <a:gd name="T26" fmla="*/ 39 w 336"/>
                <a:gd name="T27" fmla="*/ 290 h 425"/>
                <a:gd name="T28" fmla="*/ 46 w 336"/>
                <a:gd name="T29" fmla="*/ 303 h 425"/>
                <a:gd name="T30" fmla="*/ 55 w 336"/>
                <a:gd name="T31" fmla="*/ 328 h 425"/>
                <a:gd name="T32" fmla="*/ 77 w 336"/>
                <a:gd name="T33" fmla="*/ 336 h 425"/>
                <a:gd name="T34" fmla="*/ 95 w 336"/>
                <a:gd name="T35" fmla="*/ 336 h 425"/>
                <a:gd name="T36" fmla="*/ 111 w 336"/>
                <a:gd name="T37" fmla="*/ 343 h 425"/>
                <a:gd name="T38" fmla="*/ 120 w 336"/>
                <a:gd name="T39" fmla="*/ 359 h 425"/>
                <a:gd name="T40" fmla="*/ 116 w 336"/>
                <a:gd name="T41" fmla="*/ 374 h 425"/>
                <a:gd name="T42" fmla="*/ 122 w 336"/>
                <a:gd name="T43" fmla="*/ 392 h 425"/>
                <a:gd name="T44" fmla="*/ 148 w 336"/>
                <a:gd name="T45" fmla="*/ 395 h 425"/>
                <a:gd name="T46" fmla="*/ 171 w 336"/>
                <a:gd name="T47" fmla="*/ 405 h 425"/>
                <a:gd name="T48" fmla="*/ 194 w 336"/>
                <a:gd name="T49" fmla="*/ 419 h 425"/>
                <a:gd name="T50" fmla="*/ 214 w 336"/>
                <a:gd name="T51" fmla="*/ 419 h 425"/>
                <a:gd name="T52" fmla="*/ 226 w 336"/>
                <a:gd name="T53" fmla="*/ 415 h 425"/>
                <a:gd name="T54" fmla="*/ 228 w 336"/>
                <a:gd name="T55" fmla="*/ 393 h 425"/>
                <a:gd name="T56" fmla="*/ 215 w 336"/>
                <a:gd name="T57" fmla="*/ 370 h 425"/>
                <a:gd name="T58" fmla="*/ 213 w 336"/>
                <a:gd name="T59" fmla="*/ 342 h 425"/>
                <a:gd name="T60" fmla="*/ 212 w 336"/>
                <a:gd name="T61" fmla="*/ 316 h 425"/>
                <a:gd name="T62" fmla="*/ 222 w 336"/>
                <a:gd name="T63" fmla="*/ 299 h 425"/>
                <a:gd name="T64" fmla="*/ 245 w 336"/>
                <a:gd name="T65" fmla="*/ 289 h 425"/>
                <a:gd name="T66" fmla="*/ 265 w 336"/>
                <a:gd name="T67" fmla="*/ 286 h 425"/>
                <a:gd name="T68" fmla="*/ 288 w 336"/>
                <a:gd name="T69" fmla="*/ 274 h 425"/>
                <a:gd name="T70" fmla="*/ 312 w 336"/>
                <a:gd name="T71" fmla="*/ 271 h 425"/>
                <a:gd name="T72" fmla="*/ 333 w 336"/>
                <a:gd name="T73" fmla="*/ 267 h 425"/>
                <a:gd name="T74" fmla="*/ 327 w 336"/>
                <a:gd name="T75" fmla="*/ 237 h 425"/>
                <a:gd name="T76" fmla="*/ 304 w 336"/>
                <a:gd name="T77" fmla="*/ 221 h 425"/>
                <a:gd name="T78" fmla="*/ 278 w 336"/>
                <a:gd name="T79" fmla="*/ 210 h 425"/>
                <a:gd name="T80" fmla="*/ 251 w 336"/>
                <a:gd name="T81" fmla="*/ 211 h 425"/>
                <a:gd name="T82" fmla="*/ 227 w 336"/>
                <a:gd name="T83" fmla="*/ 199 h 425"/>
                <a:gd name="T84" fmla="*/ 212 w 336"/>
                <a:gd name="T85" fmla="*/ 169 h 425"/>
                <a:gd name="T86" fmla="*/ 218 w 336"/>
                <a:gd name="T87" fmla="*/ 142 h 425"/>
                <a:gd name="T88" fmla="*/ 213 w 336"/>
                <a:gd name="T89" fmla="*/ 110 h 425"/>
                <a:gd name="T90" fmla="*/ 202 w 336"/>
                <a:gd name="T91" fmla="*/ 102 h 425"/>
                <a:gd name="T92" fmla="*/ 205 w 336"/>
                <a:gd name="T93" fmla="*/ 81 h 425"/>
                <a:gd name="T94" fmla="*/ 206 w 336"/>
                <a:gd name="T95" fmla="*/ 48 h 425"/>
                <a:gd name="T96" fmla="*/ 191 w 336"/>
                <a:gd name="T97" fmla="*/ 31 h 425"/>
                <a:gd name="T98" fmla="*/ 155 w 336"/>
                <a:gd name="T99" fmla="*/ 25 h 425"/>
                <a:gd name="T100" fmla="*/ 141 w 336"/>
                <a:gd name="T101" fmla="*/ 11 h 425"/>
                <a:gd name="T102" fmla="*/ 127 w 336"/>
                <a:gd name="T103" fmla="*/ 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6" h="425">
                  <a:moveTo>
                    <a:pt x="120" y="9"/>
                  </a:moveTo>
                  <a:cubicBezTo>
                    <a:pt x="118" y="10"/>
                    <a:pt x="115" y="7"/>
                    <a:pt x="115" y="7"/>
                  </a:cubicBezTo>
                  <a:cubicBezTo>
                    <a:pt x="115" y="7"/>
                    <a:pt x="114" y="13"/>
                    <a:pt x="112" y="16"/>
                  </a:cubicBezTo>
                  <a:cubicBezTo>
                    <a:pt x="110" y="19"/>
                    <a:pt x="114" y="21"/>
                    <a:pt x="111" y="22"/>
                  </a:cubicBezTo>
                  <a:cubicBezTo>
                    <a:pt x="109" y="23"/>
                    <a:pt x="107" y="24"/>
                    <a:pt x="105" y="26"/>
                  </a:cubicBezTo>
                  <a:cubicBezTo>
                    <a:pt x="102" y="28"/>
                    <a:pt x="99" y="30"/>
                    <a:pt x="97" y="32"/>
                  </a:cubicBezTo>
                  <a:cubicBezTo>
                    <a:pt x="95" y="34"/>
                    <a:pt x="92" y="34"/>
                    <a:pt x="88" y="35"/>
                  </a:cubicBezTo>
                  <a:cubicBezTo>
                    <a:pt x="85" y="36"/>
                    <a:pt x="85" y="36"/>
                    <a:pt x="83" y="36"/>
                  </a:cubicBezTo>
                  <a:cubicBezTo>
                    <a:pt x="81" y="37"/>
                    <a:pt x="77" y="32"/>
                    <a:pt x="74" y="31"/>
                  </a:cubicBezTo>
                  <a:cubicBezTo>
                    <a:pt x="71" y="29"/>
                    <a:pt x="70" y="31"/>
                    <a:pt x="68" y="32"/>
                  </a:cubicBezTo>
                  <a:cubicBezTo>
                    <a:pt x="67" y="33"/>
                    <a:pt x="63" y="29"/>
                    <a:pt x="63" y="29"/>
                  </a:cubicBezTo>
                  <a:cubicBezTo>
                    <a:pt x="63" y="29"/>
                    <a:pt x="56" y="30"/>
                    <a:pt x="52" y="30"/>
                  </a:cubicBezTo>
                  <a:cubicBezTo>
                    <a:pt x="49" y="31"/>
                    <a:pt x="49" y="35"/>
                    <a:pt x="48" y="38"/>
                  </a:cubicBezTo>
                  <a:cubicBezTo>
                    <a:pt x="46" y="40"/>
                    <a:pt x="45" y="41"/>
                    <a:pt x="41" y="42"/>
                  </a:cubicBezTo>
                  <a:cubicBezTo>
                    <a:pt x="38" y="44"/>
                    <a:pt x="33" y="42"/>
                    <a:pt x="28" y="43"/>
                  </a:cubicBezTo>
                  <a:cubicBezTo>
                    <a:pt x="22" y="43"/>
                    <a:pt x="22" y="48"/>
                    <a:pt x="22" y="52"/>
                  </a:cubicBezTo>
                  <a:cubicBezTo>
                    <a:pt x="21" y="56"/>
                    <a:pt x="25" y="64"/>
                    <a:pt x="26" y="66"/>
                  </a:cubicBezTo>
                  <a:cubicBezTo>
                    <a:pt x="26" y="69"/>
                    <a:pt x="32" y="72"/>
                    <a:pt x="32" y="74"/>
                  </a:cubicBezTo>
                  <a:cubicBezTo>
                    <a:pt x="32" y="74"/>
                    <a:pt x="38" y="79"/>
                    <a:pt x="39" y="82"/>
                  </a:cubicBezTo>
                  <a:cubicBezTo>
                    <a:pt x="41" y="85"/>
                    <a:pt x="42" y="91"/>
                    <a:pt x="45" y="89"/>
                  </a:cubicBezTo>
                  <a:cubicBezTo>
                    <a:pt x="49" y="87"/>
                    <a:pt x="52" y="88"/>
                    <a:pt x="51" y="90"/>
                  </a:cubicBezTo>
                  <a:cubicBezTo>
                    <a:pt x="50" y="91"/>
                    <a:pt x="48" y="96"/>
                    <a:pt x="48" y="98"/>
                  </a:cubicBezTo>
                  <a:cubicBezTo>
                    <a:pt x="47" y="101"/>
                    <a:pt x="48" y="104"/>
                    <a:pt x="50" y="108"/>
                  </a:cubicBezTo>
                  <a:cubicBezTo>
                    <a:pt x="51" y="111"/>
                    <a:pt x="56" y="114"/>
                    <a:pt x="56" y="114"/>
                  </a:cubicBezTo>
                  <a:cubicBezTo>
                    <a:pt x="56" y="114"/>
                    <a:pt x="54" y="114"/>
                    <a:pt x="50" y="114"/>
                  </a:cubicBezTo>
                  <a:cubicBezTo>
                    <a:pt x="47" y="115"/>
                    <a:pt x="47" y="116"/>
                    <a:pt x="47" y="120"/>
                  </a:cubicBezTo>
                  <a:cubicBezTo>
                    <a:pt x="46" y="124"/>
                    <a:pt x="50" y="128"/>
                    <a:pt x="54" y="130"/>
                  </a:cubicBezTo>
                  <a:cubicBezTo>
                    <a:pt x="58" y="132"/>
                    <a:pt x="60" y="135"/>
                    <a:pt x="63" y="137"/>
                  </a:cubicBezTo>
                  <a:cubicBezTo>
                    <a:pt x="67" y="139"/>
                    <a:pt x="63" y="144"/>
                    <a:pt x="59" y="145"/>
                  </a:cubicBezTo>
                  <a:cubicBezTo>
                    <a:pt x="54" y="146"/>
                    <a:pt x="53" y="147"/>
                    <a:pt x="56" y="149"/>
                  </a:cubicBezTo>
                  <a:cubicBezTo>
                    <a:pt x="60" y="151"/>
                    <a:pt x="58" y="155"/>
                    <a:pt x="58" y="158"/>
                  </a:cubicBezTo>
                  <a:cubicBezTo>
                    <a:pt x="57" y="160"/>
                    <a:pt x="59" y="163"/>
                    <a:pt x="62" y="165"/>
                  </a:cubicBezTo>
                  <a:cubicBezTo>
                    <a:pt x="65" y="168"/>
                    <a:pt x="66" y="169"/>
                    <a:pt x="66" y="170"/>
                  </a:cubicBezTo>
                  <a:cubicBezTo>
                    <a:pt x="65" y="172"/>
                    <a:pt x="61" y="172"/>
                    <a:pt x="59" y="174"/>
                  </a:cubicBezTo>
                  <a:cubicBezTo>
                    <a:pt x="58" y="175"/>
                    <a:pt x="56" y="179"/>
                    <a:pt x="61" y="180"/>
                  </a:cubicBezTo>
                  <a:cubicBezTo>
                    <a:pt x="66" y="181"/>
                    <a:pt x="63" y="185"/>
                    <a:pt x="61" y="188"/>
                  </a:cubicBezTo>
                  <a:cubicBezTo>
                    <a:pt x="59" y="191"/>
                    <a:pt x="58" y="192"/>
                    <a:pt x="54" y="193"/>
                  </a:cubicBezTo>
                  <a:cubicBezTo>
                    <a:pt x="50" y="193"/>
                    <a:pt x="49" y="195"/>
                    <a:pt x="51" y="198"/>
                  </a:cubicBezTo>
                  <a:cubicBezTo>
                    <a:pt x="54" y="201"/>
                    <a:pt x="54" y="202"/>
                    <a:pt x="50" y="204"/>
                  </a:cubicBezTo>
                  <a:cubicBezTo>
                    <a:pt x="45" y="206"/>
                    <a:pt x="43" y="205"/>
                    <a:pt x="39" y="206"/>
                  </a:cubicBezTo>
                  <a:cubicBezTo>
                    <a:pt x="35" y="207"/>
                    <a:pt x="26" y="206"/>
                    <a:pt x="21" y="207"/>
                  </a:cubicBezTo>
                  <a:cubicBezTo>
                    <a:pt x="16" y="207"/>
                    <a:pt x="15" y="209"/>
                    <a:pt x="12" y="212"/>
                  </a:cubicBezTo>
                  <a:cubicBezTo>
                    <a:pt x="9" y="216"/>
                    <a:pt x="9" y="215"/>
                    <a:pt x="5" y="215"/>
                  </a:cubicBezTo>
                  <a:cubicBezTo>
                    <a:pt x="1" y="215"/>
                    <a:pt x="2" y="213"/>
                    <a:pt x="1" y="216"/>
                  </a:cubicBezTo>
                  <a:cubicBezTo>
                    <a:pt x="0" y="220"/>
                    <a:pt x="5" y="222"/>
                    <a:pt x="8" y="223"/>
                  </a:cubicBezTo>
                  <a:cubicBezTo>
                    <a:pt x="12" y="225"/>
                    <a:pt x="12" y="226"/>
                    <a:pt x="9" y="228"/>
                  </a:cubicBezTo>
                  <a:cubicBezTo>
                    <a:pt x="7" y="231"/>
                    <a:pt x="9" y="231"/>
                    <a:pt x="13" y="234"/>
                  </a:cubicBezTo>
                  <a:cubicBezTo>
                    <a:pt x="16" y="237"/>
                    <a:pt x="13" y="240"/>
                    <a:pt x="10" y="244"/>
                  </a:cubicBezTo>
                  <a:cubicBezTo>
                    <a:pt x="7" y="247"/>
                    <a:pt x="6" y="247"/>
                    <a:pt x="5" y="251"/>
                  </a:cubicBezTo>
                  <a:cubicBezTo>
                    <a:pt x="3" y="255"/>
                    <a:pt x="6" y="261"/>
                    <a:pt x="7" y="264"/>
                  </a:cubicBezTo>
                  <a:cubicBezTo>
                    <a:pt x="8" y="267"/>
                    <a:pt x="11" y="270"/>
                    <a:pt x="14" y="273"/>
                  </a:cubicBezTo>
                  <a:cubicBezTo>
                    <a:pt x="17" y="275"/>
                    <a:pt x="17" y="280"/>
                    <a:pt x="17" y="285"/>
                  </a:cubicBezTo>
                  <a:cubicBezTo>
                    <a:pt x="19" y="289"/>
                    <a:pt x="19" y="289"/>
                    <a:pt x="19" y="289"/>
                  </a:cubicBezTo>
                  <a:cubicBezTo>
                    <a:pt x="19" y="289"/>
                    <a:pt x="20" y="288"/>
                    <a:pt x="21" y="289"/>
                  </a:cubicBezTo>
                  <a:cubicBezTo>
                    <a:pt x="24" y="289"/>
                    <a:pt x="29" y="287"/>
                    <a:pt x="32" y="288"/>
                  </a:cubicBezTo>
                  <a:cubicBezTo>
                    <a:pt x="34" y="289"/>
                    <a:pt x="37" y="289"/>
                    <a:pt x="39" y="290"/>
                  </a:cubicBezTo>
                  <a:cubicBezTo>
                    <a:pt x="41" y="291"/>
                    <a:pt x="42" y="294"/>
                    <a:pt x="44" y="294"/>
                  </a:cubicBezTo>
                  <a:cubicBezTo>
                    <a:pt x="46" y="293"/>
                    <a:pt x="47" y="294"/>
                    <a:pt x="48" y="294"/>
                  </a:cubicBezTo>
                  <a:cubicBezTo>
                    <a:pt x="50" y="294"/>
                    <a:pt x="52" y="299"/>
                    <a:pt x="48" y="299"/>
                  </a:cubicBezTo>
                  <a:cubicBezTo>
                    <a:pt x="44" y="300"/>
                    <a:pt x="45" y="301"/>
                    <a:pt x="46" y="303"/>
                  </a:cubicBezTo>
                  <a:cubicBezTo>
                    <a:pt x="48" y="305"/>
                    <a:pt x="51" y="308"/>
                    <a:pt x="51" y="309"/>
                  </a:cubicBezTo>
                  <a:cubicBezTo>
                    <a:pt x="52" y="311"/>
                    <a:pt x="50" y="313"/>
                    <a:pt x="51" y="314"/>
                  </a:cubicBezTo>
                  <a:cubicBezTo>
                    <a:pt x="53" y="316"/>
                    <a:pt x="55" y="319"/>
                    <a:pt x="55" y="321"/>
                  </a:cubicBezTo>
                  <a:cubicBezTo>
                    <a:pt x="55" y="322"/>
                    <a:pt x="55" y="325"/>
                    <a:pt x="55" y="328"/>
                  </a:cubicBezTo>
                  <a:cubicBezTo>
                    <a:pt x="55" y="330"/>
                    <a:pt x="56" y="332"/>
                    <a:pt x="58" y="333"/>
                  </a:cubicBezTo>
                  <a:cubicBezTo>
                    <a:pt x="59" y="334"/>
                    <a:pt x="61" y="334"/>
                    <a:pt x="64" y="333"/>
                  </a:cubicBezTo>
                  <a:cubicBezTo>
                    <a:pt x="67" y="331"/>
                    <a:pt x="67" y="330"/>
                    <a:pt x="69" y="331"/>
                  </a:cubicBezTo>
                  <a:cubicBezTo>
                    <a:pt x="71" y="333"/>
                    <a:pt x="75" y="335"/>
                    <a:pt x="77" y="336"/>
                  </a:cubicBezTo>
                  <a:cubicBezTo>
                    <a:pt x="79" y="336"/>
                    <a:pt x="80" y="337"/>
                    <a:pt x="82" y="336"/>
                  </a:cubicBezTo>
                  <a:cubicBezTo>
                    <a:pt x="83" y="335"/>
                    <a:pt x="83" y="337"/>
                    <a:pt x="85" y="336"/>
                  </a:cubicBezTo>
                  <a:cubicBezTo>
                    <a:pt x="87" y="336"/>
                    <a:pt x="87" y="334"/>
                    <a:pt x="89" y="335"/>
                  </a:cubicBezTo>
                  <a:cubicBezTo>
                    <a:pt x="92" y="335"/>
                    <a:pt x="92" y="337"/>
                    <a:pt x="95" y="336"/>
                  </a:cubicBezTo>
                  <a:cubicBezTo>
                    <a:pt x="98" y="336"/>
                    <a:pt x="98" y="335"/>
                    <a:pt x="99" y="335"/>
                  </a:cubicBezTo>
                  <a:cubicBezTo>
                    <a:pt x="101" y="335"/>
                    <a:pt x="100" y="337"/>
                    <a:pt x="102" y="337"/>
                  </a:cubicBezTo>
                  <a:cubicBezTo>
                    <a:pt x="105" y="338"/>
                    <a:pt x="106" y="338"/>
                    <a:pt x="109" y="338"/>
                  </a:cubicBezTo>
                  <a:cubicBezTo>
                    <a:pt x="111" y="339"/>
                    <a:pt x="112" y="341"/>
                    <a:pt x="111" y="343"/>
                  </a:cubicBezTo>
                  <a:cubicBezTo>
                    <a:pt x="110" y="345"/>
                    <a:pt x="110" y="346"/>
                    <a:pt x="112" y="347"/>
                  </a:cubicBezTo>
                  <a:cubicBezTo>
                    <a:pt x="115" y="348"/>
                    <a:pt x="115" y="348"/>
                    <a:pt x="116" y="350"/>
                  </a:cubicBezTo>
                  <a:cubicBezTo>
                    <a:pt x="117" y="352"/>
                    <a:pt x="118" y="353"/>
                    <a:pt x="120" y="354"/>
                  </a:cubicBezTo>
                  <a:cubicBezTo>
                    <a:pt x="122" y="356"/>
                    <a:pt x="123" y="356"/>
                    <a:pt x="120" y="359"/>
                  </a:cubicBezTo>
                  <a:cubicBezTo>
                    <a:pt x="117" y="362"/>
                    <a:pt x="117" y="367"/>
                    <a:pt x="115" y="367"/>
                  </a:cubicBezTo>
                  <a:cubicBezTo>
                    <a:pt x="113" y="367"/>
                    <a:pt x="112" y="366"/>
                    <a:pt x="110" y="368"/>
                  </a:cubicBezTo>
                  <a:cubicBezTo>
                    <a:pt x="108" y="369"/>
                    <a:pt x="107" y="370"/>
                    <a:pt x="109" y="372"/>
                  </a:cubicBezTo>
                  <a:cubicBezTo>
                    <a:pt x="111" y="373"/>
                    <a:pt x="114" y="374"/>
                    <a:pt x="116" y="374"/>
                  </a:cubicBezTo>
                  <a:cubicBezTo>
                    <a:pt x="118" y="375"/>
                    <a:pt x="121" y="376"/>
                    <a:pt x="122" y="378"/>
                  </a:cubicBezTo>
                  <a:cubicBezTo>
                    <a:pt x="122" y="380"/>
                    <a:pt x="125" y="383"/>
                    <a:pt x="123" y="384"/>
                  </a:cubicBezTo>
                  <a:cubicBezTo>
                    <a:pt x="121" y="386"/>
                    <a:pt x="119" y="386"/>
                    <a:pt x="119" y="388"/>
                  </a:cubicBezTo>
                  <a:cubicBezTo>
                    <a:pt x="120" y="390"/>
                    <a:pt x="121" y="391"/>
                    <a:pt x="122" y="392"/>
                  </a:cubicBezTo>
                  <a:cubicBezTo>
                    <a:pt x="124" y="393"/>
                    <a:pt x="127" y="396"/>
                    <a:pt x="129" y="395"/>
                  </a:cubicBezTo>
                  <a:cubicBezTo>
                    <a:pt x="131" y="394"/>
                    <a:pt x="135" y="393"/>
                    <a:pt x="137" y="393"/>
                  </a:cubicBezTo>
                  <a:cubicBezTo>
                    <a:pt x="139" y="393"/>
                    <a:pt x="140" y="395"/>
                    <a:pt x="142" y="395"/>
                  </a:cubicBezTo>
                  <a:cubicBezTo>
                    <a:pt x="144" y="395"/>
                    <a:pt x="147" y="395"/>
                    <a:pt x="148" y="395"/>
                  </a:cubicBezTo>
                  <a:cubicBezTo>
                    <a:pt x="150" y="394"/>
                    <a:pt x="150" y="398"/>
                    <a:pt x="151" y="399"/>
                  </a:cubicBezTo>
                  <a:cubicBezTo>
                    <a:pt x="152" y="400"/>
                    <a:pt x="154" y="403"/>
                    <a:pt x="156" y="403"/>
                  </a:cubicBezTo>
                  <a:cubicBezTo>
                    <a:pt x="158" y="404"/>
                    <a:pt x="158" y="406"/>
                    <a:pt x="161" y="406"/>
                  </a:cubicBezTo>
                  <a:cubicBezTo>
                    <a:pt x="164" y="406"/>
                    <a:pt x="169" y="406"/>
                    <a:pt x="171" y="405"/>
                  </a:cubicBezTo>
                  <a:cubicBezTo>
                    <a:pt x="172" y="404"/>
                    <a:pt x="174" y="402"/>
                    <a:pt x="176" y="404"/>
                  </a:cubicBezTo>
                  <a:cubicBezTo>
                    <a:pt x="178" y="405"/>
                    <a:pt x="180" y="409"/>
                    <a:pt x="183" y="409"/>
                  </a:cubicBezTo>
                  <a:cubicBezTo>
                    <a:pt x="186" y="409"/>
                    <a:pt x="187" y="411"/>
                    <a:pt x="188" y="413"/>
                  </a:cubicBezTo>
                  <a:cubicBezTo>
                    <a:pt x="189" y="415"/>
                    <a:pt x="191" y="419"/>
                    <a:pt x="194" y="419"/>
                  </a:cubicBezTo>
                  <a:cubicBezTo>
                    <a:pt x="196" y="420"/>
                    <a:pt x="198" y="421"/>
                    <a:pt x="200" y="419"/>
                  </a:cubicBezTo>
                  <a:cubicBezTo>
                    <a:pt x="203" y="418"/>
                    <a:pt x="205" y="417"/>
                    <a:pt x="206" y="419"/>
                  </a:cubicBezTo>
                  <a:cubicBezTo>
                    <a:pt x="207" y="421"/>
                    <a:pt x="208" y="423"/>
                    <a:pt x="210" y="422"/>
                  </a:cubicBezTo>
                  <a:cubicBezTo>
                    <a:pt x="211" y="421"/>
                    <a:pt x="212" y="419"/>
                    <a:pt x="214" y="419"/>
                  </a:cubicBezTo>
                  <a:cubicBezTo>
                    <a:pt x="215" y="419"/>
                    <a:pt x="216" y="420"/>
                    <a:pt x="216" y="421"/>
                  </a:cubicBezTo>
                  <a:cubicBezTo>
                    <a:pt x="217" y="422"/>
                    <a:pt x="218" y="425"/>
                    <a:pt x="220" y="424"/>
                  </a:cubicBezTo>
                  <a:cubicBezTo>
                    <a:pt x="223" y="422"/>
                    <a:pt x="221" y="422"/>
                    <a:pt x="222" y="419"/>
                  </a:cubicBezTo>
                  <a:cubicBezTo>
                    <a:pt x="223" y="417"/>
                    <a:pt x="223" y="416"/>
                    <a:pt x="226" y="415"/>
                  </a:cubicBezTo>
                  <a:cubicBezTo>
                    <a:pt x="228" y="413"/>
                    <a:pt x="229" y="411"/>
                    <a:pt x="229" y="409"/>
                  </a:cubicBezTo>
                  <a:cubicBezTo>
                    <a:pt x="228" y="407"/>
                    <a:pt x="225" y="407"/>
                    <a:pt x="225" y="405"/>
                  </a:cubicBezTo>
                  <a:cubicBezTo>
                    <a:pt x="224" y="403"/>
                    <a:pt x="223" y="401"/>
                    <a:pt x="225" y="399"/>
                  </a:cubicBezTo>
                  <a:cubicBezTo>
                    <a:pt x="225" y="397"/>
                    <a:pt x="227" y="395"/>
                    <a:pt x="228" y="393"/>
                  </a:cubicBezTo>
                  <a:cubicBezTo>
                    <a:pt x="224" y="394"/>
                    <a:pt x="217" y="392"/>
                    <a:pt x="219" y="390"/>
                  </a:cubicBezTo>
                  <a:cubicBezTo>
                    <a:pt x="221" y="388"/>
                    <a:pt x="219" y="386"/>
                    <a:pt x="217" y="386"/>
                  </a:cubicBezTo>
                  <a:cubicBezTo>
                    <a:pt x="215" y="386"/>
                    <a:pt x="218" y="380"/>
                    <a:pt x="216" y="377"/>
                  </a:cubicBezTo>
                  <a:cubicBezTo>
                    <a:pt x="213" y="374"/>
                    <a:pt x="214" y="372"/>
                    <a:pt x="215" y="370"/>
                  </a:cubicBezTo>
                  <a:cubicBezTo>
                    <a:pt x="217" y="368"/>
                    <a:pt x="216" y="366"/>
                    <a:pt x="215" y="364"/>
                  </a:cubicBezTo>
                  <a:cubicBezTo>
                    <a:pt x="214" y="362"/>
                    <a:pt x="211" y="364"/>
                    <a:pt x="210" y="359"/>
                  </a:cubicBezTo>
                  <a:cubicBezTo>
                    <a:pt x="209" y="354"/>
                    <a:pt x="206" y="351"/>
                    <a:pt x="209" y="349"/>
                  </a:cubicBezTo>
                  <a:cubicBezTo>
                    <a:pt x="212" y="347"/>
                    <a:pt x="215" y="347"/>
                    <a:pt x="213" y="342"/>
                  </a:cubicBezTo>
                  <a:cubicBezTo>
                    <a:pt x="212" y="338"/>
                    <a:pt x="208" y="333"/>
                    <a:pt x="211" y="331"/>
                  </a:cubicBezTo>
                  <a:cubicBezTo>
                    <a:pt x="213" y="329"/>
                    <a:pt x="212" y="326"/>
                    <a:pt x="209" y="326"/>
                  </a:cubicBezTo>
                  <a:cubicBezTo>
                    <a:pt x="206" y="326"/>
                    <a:pt x="206" y="325"/>
                    <a:pt x="208" y="321"/>
                  </a:cubicBezTo>
                  <a:cubicBezTo>
                    <a:pt x="210" y="317"/>
                    <a:pt x="211" y="317"/>
                    <a:pt x="212" y="316"/>
                  </a:cubicBezTo>
                  <a:cubicBezTo>
                    <a:pt x="213" y="314"/>
                    <a:pt x="213" y="310"/>
                    <a:pt x="213" y="308"/>
                  </a:cubicBezTo>
                  <a:cubicBezTo>
                    <a:pt x="212" y="306"/>
                    <a:pt x="216" y="304"/>
                    <a:pt x="216" y="303"/>
                  </a:cubicBezTo>
                  <a:cubicBezTo>
                    <a:pt x="217" y="301"/>
                    <a:pt x="217" y="298"/>
                    <a:pt x="218" y="297"/>
                  </a:cubicBezTo>
                  <a:cubicBezTo>
                    <a:pt x="220" y="296"/>
                    <a:pt x="219" y="300"/>
                    <a:pt x="222" y="299"/>
                  </a:cubicBezTo>
                  <a:cubicBezTo>
                    <a:pt x="224" y="299"/>
                    <a:pt x="224" y="298"/>
                    <a:pt x="226" y="296"/>
                  </a:cubicBezTo>
                  <a:cubicBezTo>
                    <a:pt x="227" y="295"/>
                    <a:pt x="228" y="292"/>
                    <a:pt x="232" y="292"/>
                  </a:cubicBezTo>
                  <a:cubicBezTo>
                    <a:pt x="236" y="292"/>
                    <a:pt x="241" y="291"/>
                    <a:pt x="241" y="291"/>
                  </a:cubicBezTo>
                  <a:cubicBezTo>
                    <a:pt x="241" y="291"/>
                    <a:pt x="242" y="289"/>
                    <a:pt x="245" y="289"/>
                  </a:cubicBezTo>
                  <a:cubicBezTo>
                    <a:pt x="248" y="289"/>
                    <a:pt x="248" y="291"/>
                    <a:pt x="250" y="291"/>
                  </a:cubicBezTo>
                  <a:cubicBezTo>
                    <a:pt x="251" y="291"/>
                    <a:pt x="252" y="290"/>
                    <a:pt x="254" y="288"/>
                  </a:cubicBezTo>
                  <a:cubicBezTo>
                    <a:pt x="257" y="287"/>
                    <a:pt x="257" y="287"/>
                    <a:pt x="259" y="286"/>
                  </a:cubicBezTo>
                  <a:cubicBezTo>
                    <a:pt x="261" y="286"/>
                    <a:pt x="263" y="286"/>
                    <a:pt x="265" y="286"/>
                  </a:cubicBezTo>
                  <a:cubicBezTo>
                    <a:pt x="267" y="286"/>
                    <a:pt x="268" y="286"/>
                    <a:pt x="270" y="283"/>
                  </a:cubicBezTo>
                  <a:cubicBezTo>
                    <a:pt x="272" y="280"/>
                    <a:pt x="273" y="276"/>
                    <a:pt x="276" y="276"/>
                  </a:cubicBezTo>
                  <a:cubicBezTo>
                    <a:pt x="278" y="275"/>
                    <a:pt x="278" y="278"/>
                    <a:pt x="282" y="277"/>
                  </a:cubicBezTo>
                  <a:cubicBezTo>
                    <a:pt x="285" y="277"/>
                    <a:pt x="286" y="276"/>
                    <a:pt x="288" y="274"/>
                  </a:cubicBezTo>
                  <a:cubicBezTo>
                    <a:pt x="290" y="271"/>
                    <a:pt x="293" y="270"/>
                    <a:pt x="295" y="271"/>
                  </a:cubicBezTo>
                  <a:cubicBezTo>
                    <a:pt x="298" y="272"/>
                    <a:pt x="296" y="276"/>
                    <a:pt x="299" y="276"/>
                  </a:cubicBezTo>
                  <a:cubicBezTo>
                    <a:pt x="301" y="276"/>
                    <a:pt x="304" y="279"/>
                    <a:pt x="307" y="276"/>
                  </a:cubicBezTo>
                  <a:cubicBezTo>
                    <a:pt x="309" y="273"/>
                    <a:pt x="311" y="271"/>
                    <a:pt x="312" y="271"/>
                  </a:cubicBezTo>
                  <a:cubicBezTo>
                    <a:pt x="314" y="272"/>
                    <a:pt x="313" y="276"/>
                    <a:pt x="316" y="276"/>
                  </a:cubicBezTo>
                  <a:cubicBezTo>
                    <a:pt x="317" y="276"/>
                    <a:pt x="318" y="276"/>
                    <a:pt x="319" y="277"/>
                  </a:cubicBezTo>
                  <a:cubicBezTo>
                    <a:pt x="320" y="276"/>
                    <a:pt x="322" y="275"/>
                    <a:pt x="324" y="273"/>
                  </a:cubicBezTo>
                  <a:cubicBezTo>
                    <a:pt x="328" y="271"/>
                    <a:pt x="331" y="270"/>
                    <a:pt x="333" y="267"/>
                  </a:cubicBezTo>
                  <a:cubicBezTo>
                    <a:pt x="335" y="264"/>
                    <a:pt x="336" y="260"/>
                    <a:pt x="334" y="258"/>
                  </a:cubicBezTo>
                  <a:cubicBezTo>
                    <a:pt x="331" y="257"/>
                    <a:pt x="330" y="253"/>
                    <a:pt x="331" y="250"/>
                  </a:cubicBezTo>
                  <a:cubicBezTo>
                    <a:pt x="333" y="247"/>
                    <a:pt x="333" y="244"/>
                    <a:pt x="331" y="242"/>
                  </a:cubicBezTo>
                  <a:cubicBezTo>
                    <a:pt x="329" y="241"/>
                    <a:pt x="327" y="239"/>
                    <a:pt x="327" y="237"/>
                  </a:cubicBezTo>
                  <a:cubicBezTo>
                    <a:pt x="328" y="234"/>
                    <a:pt x="329" y="227"/>
                    <a:pt x="322" y="229"/>
                  </a:cubicBezTo>
                  <a:cubicBezTo>
                    <a:pt x="315" y="231"/>
                    <a:pt x="310" y="228"/>
                    <a:pt x="312" y="226"/>
                  </a:cubicBezTo>
                  <a:cubicBezTo>
                    <a:pt x="315" y="224"/>
                    <a:pt x="312" y="224"/>
                    <a:pt x="309" y="224"/>
                  </a:cubicBezTo>
                  <a:cubicBezTo>
                    <a:pt x="306" y="224"/>
                    <a:pt x="305" y="223"/>
                    <a:pt x="304" y="221"/>
                  </a:cubicBezTo>
                  <a:cubicBezTo>
                    <a:pt x="304" y="218"/>
                    <a:pt x="303" y="215"/>
                    <a:pt x="300" y="217"/>
                  </a:cubicBezTo>
                  <a:cubicBezTo>
                    <a:pt x="297" y="219"/>
                    <a:pt x="293" y="222"/>
                    <a:pt x="291" y="217"/>
                  </a:cubicBezTo>
                  <a:cubicBezTo>
                    <a:pt x="289" y="212"/>
                    <a:pt x="288" y="213"/>
                    <a:pt x="285" y="213"/>
                  </a:cubicBezTo>
                  <a:cubicBezTo>
                    <a:pt x="283" y="214"/>
                    <a:pt x="280" y="212"/>
                    <a:pt x="278" y="210"/>
                  </a:cubicBezTo>
                  <a:cubicBezTo>
                    <a:pt x="276" y="207"/>
                    <a:pt x="274" y="210"/>
                    <a:pt x="273" y="208"/>
                  </a:cubicBezTo>
                  <a:cubicBezTo>
                    <a:pt x="271" y="206"/>
                    <a:pt x="273" y="203"/>
                    <a:pt x="270" y="204"/>
                  </a:cubicBezTo>
                  <a:cubicBezTo>
                    <a:pt x="267" y="205"/>
                    <a:pt x="264" y="208"/>
                    <a:pt x="260" y="210"/>
                  </a:cubicBezTo>
                  <a:cubicBezTo>
                    <a:pt x="256" y="212"/>
                    <a:pt x="253" y="214"/>
                    <a:pt x="251" y="211"/>
                  </a:cubicBezTo>
                  <a:cubicBezTo>
                    <a:pt x="248" y="207"/>
                    <a:pt x="246" y="205"/>
                    <a:pt x="245" y="203"/>
                  </a:cubicBezTo>
                  <a:cubicBezTo>
                    <a:pt x="244" y="201"/>
                    <a:pt x="240" y="202"/>
                    <a:pt x="240" y="202"/>
                  </a:cubicBezTo>
                  <a:cubicBezTo>
                    <a:pt x="240" y="202"/>
                    <a:pt x="240" y="206"/>
                    <a:pt x="238" y="205"/>
                  </a:cubicBezTo>
                  <a:cubicBezTo>
                    <a:pt x="236" y="204"/>
                    <a:pt x="227" y="199"/>
                    <a:pt x="227" y="199"/>
                  </a:cubicBezTo>
                  <a:cubicBezTo>
                    <a:pt x="227" y="199"/>
                    <a:pt x="225" y="198"/>
                    <a:pt x="223" y="194"/>
                  </a:cubicBezTo>
                  <a:cubicBezTo>
                    <a:pt x="222" y="190"/>
                    <a:pt x="218" y="189"/>
                    <a:pt x="216" y="187"/>
                  </a:cubicBezTo>
                  <a:cubicBezTo>
                    <a:pt x="215" y="185"/>
                    <a:pt x="211" y="182"/>
                    <a:pt x="210" y="178"/>
                  </a:cubicBezTo>
                  <a:cubicBezTo>
                    <a:pt x="209" y="175"/>
                    <a:pt x="209" y="172"/>
                    <a:pt x="212" y="169"/>
                  </a:cubicBezTo>
                  <a:cubicBezTo>
                    <a:pt x="214" y="166"/>
                    <a:pt x="215" y="167"/>
                    <a:pt x="217" y="166"/>
                  </a:cubicBezTo>
                  <a:cubicBezTo>
                    <a:pt x="219" y="164"/>
                    <a:pt x="215" y="163"/>
                    <a:pt x="213" y="160"/>
                  </a:cubicBezTo>
                  <a:cubicBezTo>
                    <a:pt x="211" y="158"/>
                    <a:pt x="212" y="156"/>
                    <a:pt x="213" y="151"/>
                  </a:cubicBezTo>
                  <a:cubicBezTo>
                    <a:pt x="214" y="146"/>
                    <a:pt x="217" y="144"/>
                    <a:pt x="218" y="142"/>
                  </a:cubicBezTo>
                  <a:cubicBezTo>
                    <a:pt x="218" y="139"/>
                    <a:pt x="217" y="137"/>
                    <a:pt x="216" y="134"/>
                  </a:cubicBezTo>
                  <a:cubicBezTo>
                    <a:pt x="216" y="131"/>
                    <a:pt x="215" y="122"/>
                    <a:pt x="217" y="119"/>
                  </a:cubicBezTo>
                  <a:cubicBezTo>
                    <a:pt x="219" y="117"/>
                    <a:pt x="222" y="113"/>
                    <a:pt x="220" y="111"/>
                  </a:cubicBezTo>
                  <a:cubicBezTo>
                    <a:pt x="218" y="109"/>
                    <a:pt x="216" y="112"/>
                    <a:pt x="213" y="110"/>
                  </a:cubicBezTo>
                  <a:cubicBezTo>
                    <a:pt x="211" y="109"/>
                    <a:pt x="212" y="103"/>
                    <a:pt x="210" y="103"/>
                  </a:cubicBezTo>
                  <a:cubicBezTo>
                    <a:pt x="208" y="102"/>
                    <a:pt x="208" y="102"/>
                    <a:pt x="206" y="105"/>
                  </a:cubicBezTo>
                  <a:cubicBezTo>
                    <a:pt x="204" y="107"/>
                    <a:pt x="201" y="110"/>
                    <a:pt x="200" y="107"/>
                  </a:cubicBezTo>
                  <a:cubicBezTo>
                    <a:pt x="200" y="103"/>
                    <a:pt x="201" y="103"/>
                    <a:pt x="202" y="102"/>
                  </a:cubicBezTo>
                  <a:cubicBezTo>
                    <a:pt x="203" y="100"/>
                    <a:pt x="198" y="100"/>
                    <a:pt x="198" y="100"/>
                  </a:cubicBezTo>
                  <a:cubicBezTo>
                    <a:pt x="198" y="100"/>
                    <a:pt x="198" y="98"/>
                    <a:pt x="199" y="95"/>
                  </a:cubicBezTo>
                  <a:cubicBezTo>
                    <a:pt x="200" y="91"/>
                    <a:pt x="199" y="86"/>
                    <a:pt x="200" y="85"/>
                  </a:cubicBezTo>
                  <a:cubicBezTo>
                    <a:pt x="201" y="83"/>
                    <a:pt x="204" y="83"/>
                    <a:pt x="205" y="81"/>
                  </a:cubicBezTo>
                  <a:cubicBezTo>
                    <a:pt x="206" y="79"/>
                    <a:pt x="208" y="75"/>
                    <a:pt x="205" y="70"/>
                  </a:cubicBezTo>
                  <a:cubicBezTo>
                    <a:pt x="203" y="65"/>
                    <a:pt x="201" y="63"/>
                    <a:pt x="202" y="60"/>
                  </a:cubicBezTo>
                  <a:cubicBezTo>
                    <a:pt x="204" y="58"/>
                    <a:pt x="202" y="56"/>
                    <a:pt x="202" y="54"/>
                  </a:cubicBezTo>
                  <a:cubicBezTo>
                    <a:pt x="201" y="52"/>
                    <a:pt x="203" y="50"/>
                    <a:pt x="206" y="48"/>
                  </a:cubicBezTo>
                  <a:cubicBezTo>
                    <a:pt x="208" y="47"/>
                    <a:pt x="207" y="43"/>
                    <a:pt x="206" y="41"/>
                  </a:cubicBezTo>
                  <a:cubicBezTo>
                    <a:pt x="205" y="38"/>
                    <a:pt x="201" y="32"/>
                    <a:pt x="199" y="32"/>
                  </a:cubicBezTo>
                  <a:cubicBezTo>
                    <a:pt x="196" y="31"/>
                    <a:pt x="196" y="35"/>
                    <a:pt x="194" y="36"/>
                  </a:cubicBezTo>
                  <a:cubicBezTo>
                    <a:pt x="191" y="37"/>
                    <a:pt x="192" y="33"/>
                    <a:pt x="191" y="31"/>
                  </a:cubicBezTo>
                  <a:cubicBezTo>
                    <a:pt x="190" y="29"/>
                    <a:pt x="190" y="32"/>
                    <a:pt x="187" y="31"/>
                  </a:cubicBezTo>
                  <a:cubicBezTo>
                    <a:pt x="183" y="31"/>
                    <a:pt x="179" y="30"/>
                    <a:pt x="177" y="30"/>
                  </a:cubicBezTo>
                  <a:cubicBezTo>
                    <a:pt x="176" y="31"/>
                    <a:pt x="169" y="31"/>
                    <a:pt x="165" y="29"/>
                  </a:cubicBezTo>
                  <a:cubicBezTo>
                    <a:pt x="160" y="27"/>
                    <a:pt x="156" y="26"/>
                    <a:pt x="155" y="25"/>
                  </a:cubicBezTo>
                  <a:cubicBezTo>
                    <a:pt x="154" y="23"/>
                    <a:pt x="155" y="21"/>
                    <a:pt x="156" y="19"/>
                  </a:cubicBezTo>
                  <a:cubicBezTo>
                    <a:pt x="157" y="17"/>
                    <a:pt x="154" y="15"/>
                    <a:pt x="151" y="17"/>
                  </a:cubicBezTo>
                  <a:cubicBezTo>
                    <a:pt x="148" y="18"/>
                    <a:pt x="147" y="13"/>
                    <a:pt x="147" y="13"/>
                  </a:cubicBezTo>
                  <a:cubicBezTo>
                    <a:pt x="144" y="9"/>
                    <a:pt x="143" y="9"/>
                    <a:pt x="141" y="11"/>
                  </a:cubicBezTo>
                  <a:cubicBezTo>
                    <a:pt x="138" y="12"/>
                    <a:pt x="136" y="14"/>
                    <a:pt x="135" y="11"/>
                  </a:cubicBezTo>
                  <a:cubicBezTo>
                    <a:pt x="135" y="7"/>
                    <a:pt x="134" y="7"/>
                    <a:pt x="132" y="7"/>
                  </a:cubicBezTo>
                  <a:cubicBezTo>
                    <a:pt x="129" y="6"/>
                    <a:pt x="129" y="5"/>
                    <a:pt x="130" y="3"/>
                  </a:cubicBezTo>
                  <a:cubicBezTo>
                    <a:pt x="131" y="1"/>
                    <a:pt x="130" y="0"/>
                    <a:pt x="127" y="0"/>
                  </a:cubicBezTo>
                  <a:cubicBezTo>
                    <a:pt x="126" y="1"/>
                    <a:pt x="124" y="3"/>
                    <a:pt x="124" y="4"/>
                  </a:cubicBezTo>
                  <a:cubicBezTo>
                    <a:pt x="124" y="6"/>
                    <a:pt x="121" y="8"/>
                    <a:pt x="120" y="9"/>
                  </a:cubicBezTo>
                  <a:close/>
                </a:path>
              </a:pathLst>
            </a:custGeom>
            <a:grpFill/>
            <a:ln w="12700"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3" name="Freeform 20"/>
            <p:cNvSpPr>
              <a:spLocks/>
            </p:cNvSpPr>
            <p:nvPr/>
          </p:nvSpPr>
          <p:spPr bwMode="auto">
            <a:xfrm>
              <a:off x="5221455" y="2692272"/>
              <a:ext cx="1276055" cy="1120309"/>
            </a:xfrm>
            <a:custGeom>
              <a:avLst/>
              <a:gdLst>
                <a:gd name="T0" fmla="*/ 571 w 609"/>
                <a:gd name="T1" fmla="*/ 166 h 535"/>
                <a:gd name="T2" fmla="*/ 538 w 609"/>
                <a:gd name="T3" fmla="*/ 131 h 535"/>
                <a:gd name="T4" fmla="*/ 498 w 609"/>
                <a:gd name="T5" fmla="*/ 111 h 535"/>
                <a:gd name="T6" fmla="*/ 463 w 609"/>
                <a:gd name="T7" fmla="*/ 103 h 535"/>
                <a:gd name="T8" fmla="*/ 420 w 609"/>
                <a:gd name="T9" fmla="*/ 95 h 535"/>
                <a:gd name="T10" fmla="*/ 391 w 609"/>
                <a:gd name="T11" fmla="*/ 96 h 535"/>
                <a:gd name="T12" fmla="*/ 350 w 609"/>
                <a:gd name="T13" fmla="*/ 48 h 535"/>
                <a:gd name="T14" fmla="*/ 308 w 609"/>
                <a:gd name="T15" fmla="*/ 10 h 535"/>
                <a:gd name="T16" fmla="*/ 232 w 609"/>
                <a:gd name="T17" fmla="*/ 19 h 535"/>
                <a:gd name="T18" fmla="*/ 227 w 609"/>
                <a:gd name="T19" fmla="*/ 73 h 535"/>
                <a:gd name="T20" fmla="*/ 193 w 609"/>
                <a:gd name="T21" fmla="*/ 78 h 535"/>
                <a:gd name="T22" fmla="*/ 178 w 609"/>
                <a:gd name="T23" fmla="*/ 92 h 535"/>
                <a:gd name="T24" fmla="*/ 170 w 609"/>
                <a:gd name="T25" fmla="*/ 49 h 535"/>
                <a:gd name="T26" fmla="*/ 107 w 609"/>
                <a:gd name="T27" fmla="*/ 47 h 535"/>
                <a:gd name="T28" fmla="*/ 55 w 609"/>
                <a:gd name="T29" fmla="*/ 76 h 535"/>
                <a:gd name="T30" fmla="*/ 71 w 609"/>
                <a:gd name="T31" fmla="*/ 121 h 535"/>
                <a:gd name="T32" fmla="*/ 65 w 609"/>
                <a:gd name="T33" fmla="*/ 187 h 535"/>
                <a:gd name="T34" fmla="*/ 27 w 609"/>
                <a:gd name="T35" fmla="*/ 255 h 535"/>
                <a:gd name="T36" fmla="*/ 0 w 609"/>
                <a:gd name="T37" fmla="*/ 277 h 535"/>
                <a:gd name="T38" fmla="*/ 44 w 609"/>
                <a:gd name="T39" fmla="*/ 306 h 535"/>
                <a:gd name="T40" fmla="*/ 50 w 609"/>
                <a:gd name="T41" fmla="*/ 336 h 535"/>
                <a:gd name="T42" fmla="*/ 111 w 609"/>
                <a:gd name="T43" fmla="*/ 307 h 535"/>
                <a:gd name="T44" fmla="*/ 125 w 609"/>
                <a:gd name="T45" fmla="*/ 304 h 535"/>
                <a:gd name="T46" fmla="*/ 157 w 609"/>
                <a:gd name="T47" fmla="*/ 322 h 535"/>
                <a:gd name="T48" fmla="*/ 151 w 609"/>
                <a:gd name="T49" fmla="*/ 351 h 535"/>
                <a:gd name="T50" fmla="*/ 150 w 609"/>
                <a:gd name="T51" fmla="*/ 376 h 535"/>
                <a:gd name="T52" fmla="*/ 188 w 609"/>
                <a:gd name="T53" fmla="*/ 368 h 535"/>
                <a:gd name="T54" fmla="*/ 225 w 609"/>
                <a:gd name="T55" fmla="*/ 353 h 535"/>
                <a:gd name="T56" fmla="*/ 209 w 609"/>
                <a:gd name="T57" fmla="*/ 310 h 535"/>
                <a:gd name="T58" fmla="*/ 220 w 609"/>
                <a:gd name="T59" fmla="*/ 288 h 535"/>
                <a:gd name="T60" fmla="*/ 250 w 609"/>
                <a:gd name="T61" fmla="*/ 291 h 535"/>
                <a:gd name="T62" fmla="*/ 288 w 609"/>
                <a:gd name="T63" fmla="*/ 295 h 535"/>
                <a:gd name="T64" fmla="*/ 301 w 609"/>
                <a:gd name="T65" fmla="*/ 309 h 535"/>
                <a:gd name="T66" fmla="*/ 296 w 609"/>
                <a:gd name="T67" fmla="*/ 343 h 535"/>
                <a:gd name="T68" fmla="*/ 305 w 609"/>
                <a:gd name="T69" fmla="*/ 363 h 535"/>
                <a:gd name="T70" fmla="*/ 315 w 609"/>
                <a:gd name="T71" fmla="*/ 396 h 535"/>
                <a:gd name="T72" fmla="*/ 342 w 609"/>
                <a:gd name="T73" fmla="*/ 425 h 535"/>
                <a:gd name="T74" fmla="*/ 335 w 609"/>
                <a:gd name="T75" fmla="*/ 462 h 535"/>
                <a:gd name="T76" fmla="*/ 367 w 609"/>
                <a:gd name="T77" fmla="*/ 466 h 535"/>
                <a:gd name="T78" fmla="*/ 364 w 609"/>
                <a:gd name="T79" fmla="*/ 486 h 535"/>
                <a:gd name="T80" fmla="*/ 359 w 609"/>
                <a:gd name="T81" fmla="*/ 516 h 535"/>
                <a:gd name="T82" fmla="*/ 378 w 609"/>
                <a:gd name="T83" fmla="*/ 521 h 535"/>
                <a:gd name="T84" fmla="*/ 397 w 609"/>
                <a:gd name="T85" fmla="*/ 508 h 535"/>
                <a:gd name="T86" fmla="*/ 429 w 609"/>
                <a:gd name="T87" fmla="*/ 505 h 535"/>
                <a:gd name="T88" fmla="*/ 457 w 609"/>
                <a:gd name="T89" fmla="*/ 485 h 535"/>
                <a:gd name="T90" fmla="*/ 485 w 609"/>
                <a:gd name="T91" fmla="*/ 479 h 535"/>
                <a:gd name="T92" fmla="*/ 499 w 609"/>
                <a:gd name="T93" fmla="*/ 463 h 535"/>
                <a:gd name="T94" fmla="*/ 487 w 609"/>
                <a:gd name="T95" fmla="*/ 422 h 535"/>
                <a:gd name="T96" fmla="*/ 483 w 609"/>
                <a:gd name="T97" fmla="*/ 387 h 535"/>
                <a:gd name="T98" fmla="*/ 532 w 609"/>
                <a:gd name="T99" fmla="*/ 375 h 535"/>
                <a:gd name="T100" fmla="*/ 541 w 609"/>
                <a:gd name="T101" fmla="*/ 345 h 535"/>
                <a:gd name="T102" fmla="*/ 541 w 609"/>
                <a:gd name="T103" fmla="*/ 316 h 535"/>
                <a:gd name="T104" fmla="*/ 538 w 609"/>
                <a:gd name="T105" fmla="*/ 285 h 535"/>
                <a:gd name="T106" fmla="*/ 521 w 609"/>
                <a:gd name="T107" fmla="*/ 253 h 535"/>
                <a:gd name="T108" fmla="*/ 523 w 609"/>
                <a:gd name="T109" fmla="*/ 213 h 535"/>
                <a:gd name="T110" fmla="*/ 556 w 609"/>
                <a:gd name="T111" fmla="*/ 202 h 535"/>
                <a:gd name="T112" fmla="*/ 593 w 609"/>
                <a:gd name="T113" fmla="*/ 193 h 535"/>
                <a:gd name="T114" fmla="*/ 609 w 609"/>
                <a:gd name="T115" fmla="*/ 171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9" h="535">
                  <a:moveTo>
                    <a:pt x="608" y="171"/>
                  </a:moveTo>
                  <a:cubicBezTo>
                    <a:pt x="605" y="171"/>
                    <a:pt x="604" y="172"/>
                    <a:pt x="600" y="171"/>
                  </a:cubicBezTo>
                  <a:cubicBezTo>
                    <a:pt x="596" y="171"/>
                    <a:pt x="594" y="167"/>
                    <a:pt x="590" y="166"/>
                  </a:cubicBezTo>
                  <a:cubicBezTo>
                    <a:pt x="585" y="164"/>
                    <a:pt x="582" y="167"/>
                    <a:pt x="579" y="168"/>
                  </a:cubicBezTo>
                  <a:cubicBezTo>
                    <a:pt x="577" y="169"/>
                    <a:pt x="574" y="169"/>
                    <a:pt x="571" y="166"/>
                  </a:cubicBezTo>
                  <a:cubicBezTo>
                    <a:pt x="569" y="163"/>
                    <a:pt x="565" y="157"/>
                    <a:pt x="568" y="157"/>
                  </a:cubicBezTo>
                  <a:cubicBezTo>
                    <a:pt x="565" y="154"/>
                    <a:pt x="560" y="153"/>
                    <a:pt x="556" y="154"/>
                  </a:cubicBezTo>
                  <a:cubicBezTo>
                    <a:pt x="552" y="155"/>
                    <a:pt x="552" y="150"/>
                    <a:pt x="555" y="148"/>
                  </a:cubicBezTo>
                  <a:cubicBezTo>
                    <a:pt x="558" y="146"/>
                    <a:pt x="551" y="143"/>
                    <a:pt x="548" y="142"/>
                  </a:cubicBezTo>
                  <a:cubicBezTo>
                    <a:pt x="545" y="141"/>
                    <a:pt x="539" y="133"/>
                    <a:pt x="538" y="131"/>
                  </a:cubicBezTo>
                  <a:cubicBezTo>
                    <a:pt x="537" y="128"/>
                    <a:pt x="533" y="124"/>
                    <a:pt x="531" y="119"/>
                  </a:cubicBezTo>
                  <a:cubicBezTo>
                    <a:pt x="528" y="114"/>
                    <a:pt x="526" y="113"/>
                    <a:pt x="522" y="113"/>
                  </a:cubicBezTo>
                  <a:cubicBezTo>
                    <a:pt x="518" y="112"/>
                    <a:pt x="518" y="115"/>
                    <a:pt x="515" y="118"/>
                  </a:cubicBezTo>
                  <a:cubicBezTo>
                    <a:pt x="512" y="121"/>
                    <a:pt x="509" y="121"/>
                    <a:pt x="507" y="120"/>
                  </a:cubicBezTo>
                  <a:cubicBezTo>
                    <a:pt x="504" y="119"/>
                    <a:pt x="500" y="114"/>
                    <a:pt x="498" y="111"/>
                  </a:cubicBezTo>
                  <a:cubicBezTo>
                    <a:pt x="497" y="108"/>
                    <a:pt x="495" y="108"/>
                    <a:pt x="492" y="109"/>
                  </a:cubicBezTo>
                  <a:cubicBezTo>
                    <a:pt x="491" y="110"/>
                    <a:pt x="487" y="108"/>
                    <a:pt x="486" y="107"/>
                  </a:cubicBezTo>
                  <a:cubicBezTo>
                    <a:pt x="484" y="107"/>
                    <a:pt x="483" y="108"/>
                    <a:pt x="483" y="108"/>
                  </a:cubicBezTo>
                  <a:cubicBezTo>
                    <a:pt x="480" y="110"/>
                    <a:pt x="476" y="108"/>
                    <a:pt x="473" y="107"/>
                  </a:cubicBezTo>
                  <a:cubicBezTo>
                    <a:pt x="470" y="107"/>
                    <a:pt x="465" y="104"/>
                    <a:pt x="463" y="103"/>
                  </a:cubicBezTo>
                  <a:cubicBezTo>
                    <a:pt x="461" y="102"/>
                    <a:pt x="455" y="98"/>
                    <a:pt x="452" y="96"/>
                  </a:cubicBezTo>
                  <a:cubicBezTo>
                    <a:pt x="450" y="95"/>
                    <a:pt x="448" y="97"/>
                    <a:pt x="444" y="97"/>
                  </a:cubicBezTo>
                  <a:cubicBezTo>
                    <a:pt x="441" y="98"/>
                    <a:pt x="441" y="99"/>
                    <a:pt x="439" y="101"/>
                  </a:cubicBezTo>
                  <a:cubicBezTo>
                    <a:pt x="437" y="103"/>
                    <a:pt x="434" y="103"/>
                    <a:pt x="431" y="103"/>
                  </a:cubicBezTo>
                  <a:cubicBezTo>
                    <a:pt x="427" y="104"/>
                    <a:pt x="422" y="98"/>
                    <a:pt x="420" y="95"/>
                  </a:cubicBezTo>
                  <a:cubicBezTo>
                    <a:pt x="417" y="92"/>
                    <a:pt x="416" y="93"/>
                    <a:pt x="413" y="94"/>
                  </a:cubicBezTo>
                  <a:cubicBezTo>
                    <a:pt x="410" y="96"/>
                    <a:pt x="409" y="98"/>
                    <a:pt x="407" y="100"/>
                  </a:cubicBezTo>
                  <a:cubicBezTo>
                    <a:pt x="404" y="102"/>
                    <a:pt x="401" y="100"/>
                    <a:pt x="399" y="98"/>
                  </a:cubicBezTo>
                  <a:cubicBezTo>
                    <a:pt x="398" y="96"/>
                    <a:pt x="399" y="93"/>
                    <a:pt x="397" y="93"/>
                  </a:cubicBezTo>
                  <a:cubicBezTo>
                    <a:pt x="395" y="92"/>
                    <a:pt x="394" y="94"/>
                    <a:pt x="391" y="96"/>
                  </a:cubicBezTo>
                  <a:cubicBezTo>
                    <a:pt x="389" y="98"/>
                    <a:pt x="387" y="92"/>
                    <a:pt x="385" y="90"/>
                  </a:cubicBezTo>
                  <a:cubicBezTo>
                    <a:pt x="383" y="88"/>
                    <a:pt x="383" y="83"/>
                    <a:pt x="384" y="80"/>
                  </a:cubicBezTo>
                  <a:cubicBezTo>
                    <a:pt x="384" y="77"/>
                    <a:pt x="382" y="74"/>
                    <a:pt x="379" y="72"/>
                  </a:cubicBezTo>
                  <a:cubicBezTo>
                    <a:pt x="376" y="70"/>
                    <a:pt x="368" y="69"/>
                    <a:pt x="363" y="67"/>
                  </a:cubicBezTo>
                  <a:cubicBezTo>
                    <a:pt x="359" y="64"/>
                    <a:pt x="352" y="54"/>
                    <a:pt x="350" y="48"/>
                  </a:cubicBezTo>
                  <a:cubicBezTo>
                    <a:pt x="349" y="42"/>
                    <a:pt x="343" y="39"/>
                    <a:pt x="340" y="36"/>
                  </a:cubicBezTo>
                  <a:cubicBezTo>
                    <a:pt x="339" y="35"/>
                    <a:pt x="335" y="29"/>
                    <a:pt x="332" y="24"/>
                  </a:cubicBezTo>
                  <a:cubicBezTo>
                    <a:pt x="333" y="25"/>
                    <a:pt x="333" y="26"/>
                    <a:pt x="333" y="26"/>
                  </a:cubicBezTo>
                  <a:cubicBezTo>
                    <a:pt x="333" y="26"/>
                    <a:pt x="328" y="19"/>
                    <a:pt x="323" y="15"/>
                  </a:cubicBezTo>
                  <a:cubicBezTo>
                    <a:pt x="318" y="12"/>
                    <a:pt x="313" y="9"/>
                    <a:pt x="308" y="10"/>
                  </a:cubicBezTo>
                  <a:cubicBezTo>
                    <a:pt x="302" y="10"/>
                    <a:pt x="297" y="10"/>
                    <a:pt x="292" y="13"/>
                  </a:cubicBezTo>
                  <a:cubicBezTo>
                    <a:pt x="287" y="17"/>
                    <a:pt x="281" y="18"/>
                    <a:pt x="273" y="17"/>
                  </a:cubicBezTo>
                  <a:cubicBezTo>
                    <a:pt x="265" y="15"/>
                    <a:pt x="260" y="19"/>
                    <a:pt x="256" y="14"/>
                  </a:cubicBezTo>
                  <a:cubicBezTo>
                    <a:pt x="252" y="9"/>
                    <a:pt x="246" y="0"/>
                    <a:pt x="241" y="5"/>
                  </a:cubicBezTo>
                  <a:cubicBezTo>
                    <a:pt x="236" y="11"/>
                    <a:pt x="232" y="15"/>
                    <a:pt x="232" y="19"/>
                  </a:cubicBezTo>
                  <a:cubicBezTo>
                    <a:pt x="231" y="24"/>
                    <a:pt x="228" y="35"/>
                    <a:pt x="226" y="40"/>
                  </a:cubicBezTo>
                  <a:cubicBezTo>
                    <a:pt x="223" y="45"/>
                    <a:pt x="225" y="55"/>
                    <a:pt x="228" y="59"/>
                  </a:cubicBezTo>
                  <a:cubicBezTo>
                    <a:pt x="230" y="63"/>
                    <a:pt x="232" y="65"/>
                    <a:pt x="232" y="70"/>
                  </a:cubicBezTo>
                  <a:cubicBezTo>
                    <a:pt x="232" y="76"/>
                    <a:pt x="232" y="81"/>
                    <a:pt x="232" y="81"/>
                  </a:cubicBezTo>
                  <a:cubicBezTo>
                    <a:pt x="232" y="81"/>
                    <a:pt x="230" y="76"/>
                    <a:pt x="227" y="73"/>
                  </a:cubicBezTo>
                  <a:cubicBezTo>
                    <a:pt x="224" y="70"/>
                    <a:pt x="227" y="73"/>
                    <a:pt x="221" y="72"/>
                  </a:cubicBezTo>
                  <a:cubicBezTo>
                    <a:pt x="216" y="70"/>
                    <a:pt x="216" y="72"/>
                    <a:pt x="212" y="67"/>
                  </a:cubicBezTo>
                  <a:cubicBezTo>
                    <a:pt x="209" y="62"/>
                    <a:pt x="206" y="55"/>
                    <a:pt x="201" y="58"/>
                  </a:cubicBezTo>
                  <a:cubicBezTo>
                    <a:pt x="196" y="62"/>
                    <a:pt x="194" y="61"/>
                    <a:pt x="194" y="66"/>
                  </a:cubicBezTo>
                  <a:cubicBezTo>
                    <a:pt x="194" y="71"/>
                    <a:pt x="194" y="74"/>
                    <a:pt x="193" y="78"/>
                  </a:cubicBezTo>
                  <a:cubicBezTo>
                    <a:pt x="191" y="81"/>
                    <a:pt x="196" y="85"/>
                    <a:pt x="198" y="81"/>
                  </a:cubicBezTo>
                  <a:cubicBezTo>
                    <a:pt x="201" y="76"/>
                    <a:pt x="203" y="80"/>
                    <a:pt x="203" y="86"/>
                  </a:cubicBezTo>
                  <a:cubicBezTo>
                    <a:pt x="204" y="93"/>
                    <a:pt x="203" y="95"/>
                    <a:pt x="200" y="99"/>
                  </a:cubicBezTo>
                  <a:cubicBezTo>
                    <a:pt x="196" y="104"/>
                    <a:pt x="193" y="106"/>
                    <a:pt x="188" y="102"/>
                  </a:cubicBezTo>
                  <a:cubicBezTo>
                    <a:pt x="183" y="97"/>
                    <a:pt x="184" y="92"/>
                    <a:pt x="178" y="92"/>
                  </a:cubicBezTo>
                  <a:cubicBezTo>
                    <a:pt x="172" y="92"/>
                    <a:pt x="168" y="83"/>
                    <a:pt x="173" y="82"/>
                  </a:cubicBezTo>
                  <a:cubicBezTo>
                    <a:pt x="177" y="81"/>
                    <a:pt x="182" y="85"/>
                    <a:pt x="184" y="81"/>
                  </a:cubicBezTo>
                  <a:cubicBezTo>
                    <a:pt x="186" y="76"/>
                    <a:pt x="186" y="74"/>
                    <a:pt x="184" y="69"/>
                  </a:cubicBezTo>
                  <a:cubicBezTo>
                    <a:pt x="181" y="64"/>
                    <a:pt x="180" y="58"/>
                    <a:pt x="177" y="55"/>
                  </a:cubicBezTo>
                  <a:cubicBezTo>
                    <a:pt x="175" y="52"/>
                    <a:pt x="170" y="55"/>
                    <a:pt x="170" y="49"/>
                  </a:cubicBezTo>
                  <a:cubicBezTo>
                    <a:pt x="170" y="42"/>
                    <a:pt x="171" y="41"/>
                    <a:pt x="166" y="40"/>
                  </a:cubicBezTo>
                  <a:cubicBezTo>
                    <a:pt x="166" y="40"/>
                    <a:pt x="161" y="37"/>
                    <a:pt x="157" y="37"/>
                  </a:cubicBezTo>
                  <a:cubicBezTo>
                    <a:pt x="152" y="37"/>
                    <a:pt x="148" y="35"/>
                    <a:pt x="145" y="38"/>
                  </a:cubicBezTo>
                  <a:cubicBezTo>
                    <a:pt x="143" y="41"/>
                    <a:pt x="133" y="40"/>
                    <a:pt x="129" y="42"/>
                  </a:cubicBezTo>
                  <a:cubicBezTo>
                    <a:pt x="125" y="44"/>
                    <a:pt x="111" y="49"/>
                    <a:pt x="107" y="47"/>
                  </a:cubicBezTo>
                  <a:cubicBezTo>
                    <a:pt x="103" y="45"/>
                    <a:pt x="95" y="43"/>
                    <a:pt x="90" y="44"/>
                  </a:cubicBezTo>
                  <a:cubicBezTo>
                    <a:pt x="85" y="46"/>
                    <a:pt x="75" y="44"/>
                    <a:pt x="71" y="49"/>
                  </a:cubicBezTo>
                  <a:cubicBezTo>
                    <a:pt x="67" y="53"/>
                    <a:pt x="59" y="58"/>
                    <a:pt x="56" y="63"/>
                  </a:cubicBezTo>
                  <a:cubicBezTo>
                    <a:pt x="53" y="67"/>
                    <a:pt x="54" y="69"/>
                    <a:pt x="58" y="72"/>
                  </a:cubicBezTo>
                  <a:cubicBezTo>
                    <a:pt x="63" y="74"/>
                    <a:pt x="61" y="77"/>
                    <a:pt x="55" y="76"/>
                  </a:cubicBezTo>
                  <a:cubicBezTo>
                    <a:pt x="49" y="76"/>
                    <a:pt x="49" y="76"/>
                    <a:pt x="47" y="82"/>
                  </a:cubicBezTo>
                  <a:cubicBezTo>
                    <a:pt x="46" y="88"/>
                    <a:pt x="46" y="93"/>
                    <a:pt x="44" y="99"/>
                  </a:cubicBezTo>
                  <a:cubicBezTo>
                    <a:pt x="42" y="104"/>
                    <a:pt x="40" y="113"/>
                    <a:pt x="48" y="115"/>
                  </a:cubicBezTo>
                  <a:cubicBezTo>
                    <a:pt x="56" y="116"/>
                    <a:pt x="67" y="114"/>
                    <a:pt x="71" y="116"/>
                  </a:cubicBezTo>
                  <a:cubicBezTo>
                    <a:pt x="74" y="117"/>
                    <a:pt x="72" y="116"/>
                    <a:pt x="71" y="121"/>
                  </a:cubicBezTo>
                  <a:cubicBezTo>
                    <a:pt x="70" y="127"/>
                    <a:pt x="71" y="131"/>
                    <a:pt x="68" y="134"/>
                  </a:cubicBezTo>
                  <a:cubicBezTo>
                    <a:pt x="65" y="136"/>
                    <a:pt x="69" y="137"/>
                    <a:pt x="69" y="143"/>
                  </a:cubicBezTo>
                  <a:cubicBezTo>
                    <a:pt x="68" y="148"/>
                    <a:pt x="66" y="145"/>
                    <a:pt x="65" y="150"/>
                  </a:cubicBezTo>
                  <a:cubicBezTo>
                    <a:pt x="63" y="155"/>
                    <a:pt x="64" y="157"/>
                    <a:pt x="65" y="164"/>
                  </a:cubicBezTo>
                  <a:cubicBezTo>
                    <a:pt x="67" y="171"/>
                    <a:pt x="69" y="181"/>
                    <a:pt x="65" y="187"/>
                  </a:cubicBezTo>
                  <a:cubicBezTo>
                    <a:pt x="62" y="194"/>
                    <a:pt x="57" y="205"/>
                    <a:pt x="53" y="210"/>
                  </a:cubicBezTo>
                  <a:cubicBezTo>
                    <a:pt x="49" y="215"/>
                    <a:pt x="46" y="224"/>
                    <a:pt x="47" y="230"/>
                  </a:cubicBezTo>
                  <a:cubicBezTo>
                    <a:pt x="48" y="237"/>
                    <a:pt x="45" y="246"/>
                    <a:pt x="45" y="249"/>
                  </a:cubicBezTo>
                  <a:cubicBezTo>
                    <a:pt x="45" y="252"/>
                    <a:pt x="45" y="260"/>
                    <a:pt x="40" y="258"/>
                  </a:cubicBezTo>
                  <a:cubicBezTo>
                    <a:pt x="35" y="255"/>
                    <a:pt x="32" y="256"/>
                    <a:pt x="27" y="255"/>
                  </a:cubicBezTo>
                  <a:cubicBezTo>
                    <a:pt x="22" y="253"/>
                    <a:pt x="19" y="251"/>
                    <a:pt x="15" y="252"/>
                  </a:cubicBezTo>
                  <a:cubicBezTo>
                    <a:pt x="12" y="253"/>
                    <a:pt x="3" y="251"/>
                    <a:pt x="3" y="256"/>
                  </a:cubicBezTo>
                  <a:cubicBezTo>
                    <a:pt x="3" y="261"/>
                    <a:pt x="2" y="265"/>
                    <a:pt x="4" y="267"/>
                  </a:cubicBezTo>
                  <a:cubicBezTo>
                    <a:pt x="6" y="268"/>
                    <a:pt x="9" y="269"/>
                    <a:pt x="5" y="272"/>
                  </a:cubicBezTo>
                  <a:cubicBezTo>
                    <a:pt x="1" y="274"/>
                    <a:pt x="0" y="273"/>
                    <a:pt x="0" y="277"/>
                  </a:cubicBezTo>
                  <a:cubicBezTo>
                    <a:pt x="0" y="281"/>
                    <a:pt x="0" y="288"/>
                    <a:pt x="3" y="289"/>
                  </a:cubicBezTo>
                  <a:cubicBezTo>
                    <a:pt x="7" y="290"/>
                    <a:pt x="16" y="294"/>
                    <a:pt x="20" y="295"/>
                  </a:cubicBezTo>
                  <a:cubicBezTo>
                    <a:pt x="24" y="297"/>
                    <a:pt x="31" y="299"/>
                    <a:pt x="32" y="296"/>
                  </a:cubicBezTo>
                  <a:cubicBezTo>
                    <a:pt x="33" y="293"/>
                    <a:pt x="37" y="287"/>
                    <a:pt x="37" y="292"/>
                  </a:cubicBezTo>
                  <a:cubicBezTo>
                    <a:pt x="38" y="298"/>
                    <a:pt x="42" y="305"/>
                    <a:pt x="44" y="306"/>
                  </a:cubicBezTo>
                  <a:cubicBezTo>
                    <a:pt x="46" y="308"/>
                    <a:pt x="47" y="315"/>
                    <a:pt x="44" y="318"/>
                  </a:cubicBezTo>
                  <a:cubicBezTo>
                    <a:pt x="42" y="322"/>
                    <a:pt x="38" y="331"/>
                    <a:pt x="40" y="334"/>
                  </a:cubicBezTo>
                  <a:cubicBezTo>
                    <a:pt x="41" y="336"/>
                    <a:pt x="44" y="338"/>
                    <a:pt x="44" y="338"/>
                  </a:cubicBezTo>
                  <a:cubicBezTo>
                    <a:pt x="44" y="338"/>
                    <a:pt x="44" y="338"/>
                    <a:pt x="44" y="338"/>
                  </a:cubicBezTo>
                  <a:cubicBezTo>
                    <a:pt x="46" y="338"/>
                    <a:pt x="49" y="338"/>
                    <a:pt x="50" y="336"/>
                  </a:cubicBezTo>
                  <a:cubicBezTo>
                    <a:pt x="52" y="333"/>
                    <a:pt x="61" y="334"/>
                    <a:pt x="65" y="333"/>
                  </a:cubicBezTo>
                  <a:cubicBezTo>
                    <a:pt x="68" y="332"/>
                    <a:pt x="78" y="331"/>
                    <a:pt x="82" y="328"/>
                  </a:cubicBezTo>
                  <a:cubicBezTo>
                    <a:pt x="85" y="324"/>
                    <a:pt x="94" y="319"/>
                    <a:pt x="97" y="317"/>
                  </a:cubicBezTo>
                  <a:cubicBezTo>
                    <a:pt x="100" y="315"/>
                    <a:pt x="103" y="314"/>
                    <a:pt x="106" y="312"/>
                  </a:cubicBezTo>
                  <a:cubicBezTo>
                    <a:pt x="110" y="310"/>
                    <a:pt x="110" y="309"/>
                    <a:pt x="111" y="307"/>
                  </a:cubicBezTo>
                  <a:cubicBezTo>
                    <a:pt x="112" y="305"/>
                    <a:pt x="113" y="304"/>
                    <a:pt x="110" y="301"/>
                  </a:cubicBezTo>
                  <a:cubicBezTo>
                    <a:pt x="106" y="299"/>
                    <a:pt x="110" y="297"/>
                    <a:pt x="111" y="295"/>
                  </a:cubicBezTo>
                  <a:cubicBezTo>
                    <a:pt x="112" y="292"/>
                    <a:pt x="113" y="290"/>
                    <a:pt x="116" y="292"/>
                  </a:cubicBezTo>
                  <a:cubicBezTo>
                    <a:pt x="119" y="294"/>
                    <a:pt x="120" y="296"/>
                    <a:pt x="123" y="297"/>
                  </a:cubicBezTo>
                  <a:cubicBezTo>
                    <a:pt x="126" y="298"/>
                    <a:pt x="124" y="301"/>
                    <a:pt x="125" y="304"/>
                  </a:cubicBezTo>
                  <a:cubicBezTo>
                    <a:pt x="126" y="307"/>
                    <a:pt x="129" y="308"/>
                    <a:pt x="131" y="308"/>
                  </a:cubicBezTo>
                  <a:cubicBezTo>
                    <a:pt x="134" y="309"/>
                    <a:pt x="135" y="311"/>
                    <a:pt x="137" y="312"/>
                  </a:cubicBezTo>
                  <a:cubicBezTo>
                    <a:pt x="139" y="314"/>
                    <a:pt x="142" y="314"/>
                    <a:pt x="145" y="312"/>
                  </a:cubicBezTo>
                  <a:cubicBezTo>
                    <a:pt x="147" y="311"/>
                    <a:pt x="151" y="311"/>
                    <a:pt x="153" y="314"/>
                  </a:cubicBezTo>
                  <a:cubicBezTo>
                    <a:pt x="154" y="316"/>
                    <a:pt x="154" y="321"/>
                    <a:pt x="157" y="322"/>
                  </a:cubicBezTo>
                  <a:cubicBezTo>
                    <a:pt x="160" y="323"/>
                    <a:pt x="161" y="326"/>
                    <a:pt x="156" y="327"/>
                  </a:cubicBezTo>
                  <a:cubicBezTo>
                    <a:pt x="151" y="327"/>
                    <a:pt x="152" y="330"/>
                    <a:pt x="153" y="332"/>
                  </a:cubicBezTo>
                  <a:cubicBezTo>
                    <a:pt x="154" y="334"/>
                    <a:pt x="155" y="334"/>
                    <a:pt x="153" y="337"/>
                  </a:cubicBezTo>
                  <a:cubicBezTo>
                    <a:pt x="152" y="340"/>
                    <a:pt x="154" y="343"/>
                    <a:pt x="151" y="345"/>
                  </a:cubicBezTo>
                  <a:cubicBezTo>
                    <a:pt x="148" y="347"/>
                    <a:pt x="147" y="348"/>
                    <a:pt x="151" y="351"/>
                  </a:cubicBezTo>
                  <a:cubicBezTo>
                    <a:pt x="155" y="353"/>
                    <a:pt x="158" y="354"/>
                    <a:pt x="161" y="354"/>
                  </a:cubicBezTo>
                  <a:cubicBezTo>
                    <a:pt x="164" y="353"/>
                    <a:pt x="163" y="355"/>
                    <a:pt x="162" y="359"/>
                  </a:cubicBezTo>
                  <a:cubicBezTo>
                    <a:pt x="161" y="363"/>
                    <a:pt x="163" y="365"/>
                    <a:pt x="158" y="366"/>
                  </a:cubicBezTo>
                  <a:cubicBezTo>
                    <a:pt x="153" y="368"/>
                    <a:pt x="153" y="368"/>
                    <a:pt x="150" y="371"/>
                  </a:cubicBezTo>
                  <a:cubicBezTo>
                    <a:pt x="147" y="373"/>
                    <a:pt x="146" y="374"/>
                    <a:pt x="150" y="376"/>
                  </a:cubicBezTo>
                  <a:cubicBezTo>
                    <a:pt x="153" y="378"/>
                    <a:pt x="153" y="382"/>
                    <a:pt x="157" y="381"/>
                  </a:cubicBezTo>
                  <a:cubicBezTo>
                    <a:pt x="160" y="380"/>
                    <a:pt x="162" y="379"/>
                    <a:pt x="164" y="377"/>
                  </a:cubicBezTo>
                  <a:cubicBezTo>
                    <a:pt x="165" y="375"/>
                    <a:pt x="168" y="375"/>
                    <a:pt x="172" y="375"/>
                  </a:cubicBezTo>
                  <a:cubicBezTo>
                    <a:pt x="176" y="376"/>
                    <a:pt x="180" y="376"/>
                    <a:pt x="183" y="374"/>
                  </a:cubicBezTo>
                  <a:cubicBezTo>
                    <a:pt x="186" y="373"/>
                    <a:pt x="185" y="371"/>
                    <a:pt x="188" y="368"/>
                  </a:cubicBezTo>
                  <a:cubicBezTo>
                    <a:pt x="191" y="365"/>
                    <a:pt x="191" y="362"/>
                    <a:pt x="195" y="363"/>
                  </a:cubicBezTo>
                  <a:cubicBezTo>
                    <a:pt x="198" y="363"/>
                    <a:pt x="202" y="362"/>
                    <a:pt x="204" y="364"/>
                  </a:cubicBezTo>
                  <a:cubicBezTo>
                    <a:pt x="205" y="366"/>
                    <a:pt x="210" y="369"/>
                    <a:pt x="211" y="366"/>
                  </a:cubicBezTo>
                  <a:cubicBezTo>
                    <a:pt x="212" y="363"/>
                    <a:pt x="213" y="361"/>
                    <a:pt x="217" y="359"/>
                  </a:cubicBezTo>
                  <a:cubicBezTo>
                    <a:pt x="220" y="358"/>
                    <a:pt x="226" y="355"/>
                    <a:pt x="225" y="353"/>
                  </a:cubicBezTo>
                  <a:cubicBezTo>
                    <a:pt x="224" y="350"/>
                    <a:pt x="221" y="350"/>
                    <a:pt x="219" y="349"/>
                  </a:cubicBezTo>
                  <a:cubicBezTo>
                    <a:pt x="217" y="347"/>
                    <a:pt x="218" y="348"/>
                    <a:pt x="219" y="343"/>
                  </a:cubicBezTo>
                  <a:cubicBezTo>
                    <a:pt x="220" y="339"/>
                    <a:pt x="222" y="326"/>
                    <a:pt x="220" y="324"/>
                  </a:cubicBezTo>
                  <a:cubicBezTo>
                    <a:pt x="218" y="322"/>
                    <a:pt x="218" y="321"/>
                    <a:pt x="217" y="317"/>
                  </a:cubicBezTo>
                  <a:cubicBezTo>
                    <a:pt x="217" y="314"/>
                    <a:pt x="213" y="311"/>
                    <a:pt x="209" y="310"/>
                  </a:cubicBezTo>
                  <a:cubicBezTo>
                    <a:pt x="206" y="309"/>
                    <a:pt x="203" y="307"/>
                    <a:pt x="201" y="304"/>
                  </a:cubicBezTo>
                  <a:cubicBezTo>
                    <a:pt x="200" y="302"/>
                    <a:pt x="197" y="297"/>
                    <a:pt x="201" y="297"/>
                  </a:cubicBezTo>
                  <a:cubicBezTo>
                    <a:pt x="206" y="297"/>
                    <a:pt x="207" y="299"/>
                    <a:pt x="211" y="298"/>
                  </a:cubicBezTo>
                  <a:cubicBezTo>
                    <a:pt x="215" y="297"/>
                    <a:pt x="218" y="299"/>
                    <a:pt x="219" y="295"/>
                  </a:cubicBezTo>
                  <a:cubicBezTo>
                    <a:pt x="220" y="292"/>
                    <a:pt x="217" y="290"/>
                    <a:pt x="220" y="288"/>
                  </a:cubicBezTo>
                  <a:cubicBezTo>
                    <a:pt x="223" y="286"/>
                    <a:pt x="223" y="283"/>
                    <a:pt x="226" y="283"/>
                  </a:cubicBezTo>
                  <a:cubicBezTo>
                    <a:pt x="228" y="283"/>
                    <a:pt x="226" y="287"/>
                    <a:pt x="231" y="286"/>
                  </a:cubicBezTo>
                  <a:cubicBezTo>
                    <a:pt x="235" y="285"/>
                    <a:pt x="236" y="285"/>
                    <a:pt x="240" y="283"/>
                  </a:cubicBezTo>
                  <a:cubicBezTo>
                    <a:pt x="243" y="281"/>
                    <a:pt x="244" y="281"/>
                    <a:pt x="247" y="283"/>
                  </a:cubicBezTo>
                  <a:cubicBezTo>
                    <a:pt x="250" y="285"/>
                    <a:pt x="247" y="288"/>
                    <a:pt x="250" y="291"/>
                  </a:cubicBezTo>
                  <a:cubicBezTo>
                    <a:pt x="252" y="294"/>
                    <a:pt x="252" y="299"/>
                    <a:pt x="251" y="301"/>
                  </a:cubicBezTo>
                  <a:cubicBezTo>
                    <a:pt x="250" y="303"/>
                    <a:pt x="249" y="306"/>
                    <a:pt x="253" y="308"/>
                  </a:cubicBezTo>
                  <a:cubicBezTo>
                    <a:pt x="258" y="310"/>
                    <a:pt x="266" y="311"/>
                    <a:pt x="270" y="309"/>
                  </a:cubicBezTo>
                  <a:cubicBezTo>
                    <a:pt x="274" y="307"/>
                    <a:pt x="282" y="308"/>
                    <a:pt x="282" y="304"/>
                  </a:cubicBezTo>
                  <a:cubicBezTo>
                    <a:pt x="283" y="300"/>
                    <a:pt x="286" y="300"/>
                    <a:pt x="288" y="295"/>
                  </a:cubicBezTo>
                  <a:cubicBezTo>
                    <a:pt x="289" y="291"/>
                    <a:pt x="290" y="289"/>
                    <a:pt x="293" y="289"/>
                  </a:cubicBezTo>
                  <a:cubicBezTo>
                    <a:pt x="297" y="288"/>
                    <a:pt x="300" y="287"/>
                    <a:pt x="302" y="289"/>
                  </a:cubicBezTo>
                  <a:cubicBezTo>
                    <a:pt x="305" y="292"/>
                    <a:pt x="303" y="294"/>
                    <a:pt x="300" y="296"/>
                  </a:cubicBezTo>
                  <a:cubicBezTo>
                    <a:pt x="298" y="297"/>
                    <a:pt x="298" y="301"/>
                    <a:pt x="301" y="302"/>
                  </a:cubicBezTo>
                  <a:cubicBezTo>
                    <a:pt x="303" y="304"/>
                    <a:pt x="303" y="306"/>
                    <a:pt x="301" y="309"/>
                  </a:cubicBezTo>
                  <a:cubicBezTo>
                    <a:pt x="299" y="312"/>
                    <a:pt x="298" y="319"/>
                    <a:pt x="294" y="319"/>
                  </a:cubicBezTo>
                  <a:cubicBezTo>
                    <a:pt x="290" y="320"/>
                    <a:pt x="288" y="320"/>
                    <a:pt x="286" y="324"/>
                  </a:cubicBezTo>
                  <a:cubicBezTo>
                    <a:pt x="285" y="328"/>
                    <a:pt x="282" y="330"/>
                    <a:pt x="285" y="332"/>
                  </a:cubicBezTo>
                  <a:cubicBezTo>
                    <a:pt x="287" y="335"/>
                    <a:pt x="287" y="337"/>
                    <a:pt x="290" y="339"/>
                  </a:cubicBezTo>
                  <a:cubicBezTo>
                    <a:pt x="294" y="340"/>
                    <a:pt x="298" y="341"/>
                    <a:pt x="296" y="343"/>
                  </a:cubicBezTo>
                  <a:cubicBezTo>
                    <a:pt x="294" y="345"/>
                    <a:pt x="291" y="345"/>
                    <a:pt x="292" y="347"/>
                  </a:cubicBezTo>
                  <a:cubicBezTo>
                    <a:pt x="292" y="349"/>
                    <a:pt x="292" y="351"/>
                    <a:pt x="290" y="352"/>
                  </a:cubicBezTo>
                  <a:cubicBezTo>
                    <a:pt x="288" y="353"/>
                    <a:pt x="288" y="357"/>
                    <a:pt x="288" y="358"/>
                  </a:cubicBezTo>
                  <a:cubicBezTo>
                    <a:pt x="289" y="360"/>
                    <a:pt x="290" y="361"/>
                    <a:pt x="296" y="361"/>
                  </a:cubicBezTo>
                  <a:cubicBezTo>
                    <a:pt x="301" y="361"/>
                    <a:pt x="304" y="361"/>
                    <a:pt x="305" y="363"/>
                  </a:cubicBezTo>
                  <a:cubicBezTo>
                    <a:pt x="306" y="366"/>
                    <a:pt x="305" y="368"/>
                    <a:pt x="305" y="370"/>
                  </a:cubicBezTo>
                  <a:cubicBezTo>
                    <a:pt x="306" y="372"/>
                    <a:pt x="310" y="374"/>
                    <a:pt x="310" y="374"/>
                  </a:cubicBezTo>
                  <a:cubicBezTo>
                    <a:pt x="310" y="374"/>
                    <a:pt x="310" y="380"/>
                    <a:pt x="311" y="383"/>
                  </a:cubicBezTo>
                  <a:cubicBezTo>
                    <a:pt x="311" y="386"/>
                    <a:pt x="312" y="389"/>
                    <a:pt x="310" y="392"/>
                  </a:cubicBezTo>
                  <a:cubicBezTo>
                    <a:pt x="309" y="395"/>
                    <a:pt x="311" y="399"/>
                    <a:pt x="315" y="396"/>
                  </a:cubicBezTo>
                  <a:cubicBezTo>
                    <a:pt x="320" y="393"/>
                    <a:pt x="323" y="396"/>
                    <a:pt x="323" y="400"/>
                  </a:cubicBezTo>
                  <a:cubicBezTo>
                    <a:pt x="323" y="404"/>
                    <a:pt x="324" y="407"/>
                    <a:pt x="327" y="407"/>
                  </a:cubicBezTo>
                  <a:cubicBezTo>
                    <a:pt x="329" y="407"/>
                    <a:pt x="331" y="410"/>
                    <a:pt x="331" y="415"/>
                  </a:cubicBezTo>
                  <a:cubicBezTo>
                    <a:pt x="331" y="419"/>
                    <a:pt x="334" y="419"/>
                    <a:pt x="339" y="418"/>
                  </a:cubicBezTo>
                  <a:cubicBezTo>
                    <a:pt x="345" y="418"/>
                    <a:pt x="344" y="422"/>
                    <a:pt x="342" y="425"/>
                  </a:cubicBezTo>
                  <a:cubicBezTo>
                    <a:pt x="339" y="429"/>
                    <a:pt x="343" y="428"/>
                    <a:pt x="343" y="431"/>
                  </a:cubicBezTo>
                  <a:cubicBezTo>
                    <a:pt x="343" y="434"/>
                    <a:pt x="340" y="436"/>
                    <a:pt x="338" y="438"/>
                  </a:cubicBezTo>
                  <a:cubicBezTo>
                    <a:pt x="336" y="440"/>
                    <a:pt x="336" y="442"/>
                    <a:pt x="336" y="445"/>
                  </a:cubicBezTo>
                  <a:cubicBezTo>
                    <a:pt x="337" y="449"/>
                    <a:pt x="340" y="452"/>
                    <a:pt x="337" y="454"/>
                  </a:cubicBezTo>
                  <a:cubicBezTo>
                    <a:pt x="335" y="457"/>
                    <a:pt x="332" y="459"/>
                    <a:pt x="335" y="462"/>
                  </a:cubicBezTo>
                  <a:cubicBezTo>
                    <a:pt x="337" y="463"/>
                    <a:pt x="340" y="463"/>
                    <a:pt x="341" y="463"/>
                  </a:cubicBezTo>
                  <a:cubicBezTo>
                    <a:pt x="343" y="462"/>
                    <a:pt x="345" y="461"/>
                    <a:pt x="346" y="461"/>
                  </a:cubicBezTo>
                  <a:cubicBezTo>
                    <a:pt x="349" y="462"/>
                    <a:pt x="349" y="466"/>
                    <a:pt x="351" y="466"/>
                  </a:cubicBezTo>
                  <a:cubicBezTo>
                    <a:pt x="354" y="466"/>
                    <a:pt x="356" y="467"/>
                    <a:pt x="359" y="465"/>
                  </a:cubicBezTo>
                  <a:cubicBezTo>
                    <a:pt x="362" y="464"/>
                    <a:pt x="367" y="463"/>
                    <a:pt x="367" y="466"/>
                  </a:cubicBezTo>
                  <a:cubicBezTo>
                    <a:pt x="368" y="468"/>
                    <a:pt x="372" y="471"/>
                    <a:pt x="373" y="473"/>
                  </a:cubicBezTo>
                  <a:cubicBezTo>
                    <a:pt x="375" y="474"/>
                    <a:pt x="374" y="478"/>
                    <a:pt x="371" y="477"/>
                  </a:cubicBezTo>
                  <a:cubicBezTo>
                    <a:pt x="367" y="475"/>
                    <a:pt x="364" y="476"/>
                    <a:pt x="366" y="478"/>
                  </a:cubicBezTo>
                  <a:cubicBezTo>
                    <a:pt x="368" y="480"/>
                    <a:pt x="369" y="482"/>
                    <a:pt x="366" y="481"/>
                  </a:cubicBezTo>
                  <a:cubicBezTo>
                    <a:pt x="363" y="481"/>
                    <a:pt x="367" y="484"/>
                    <a:pt x="364" y="486"/>
                  </a:cubicBezTo>
                  <a:cubicBezTo>
                    <a:pt x="362" y="488"/>
                    <a:pt x="362" y="491"/>
                    <a:pt x="364" y="492"/>
                  </a:cubicBezTo>
                  <a:cubicBezTo>
                    <a:pt x="366" y="494"/>
                    <a:pt x="368" y="499"/>
                    <a:pt x="367" y="501"/>
                  </a:cubicBezTo>
                  <a:cubicBezTo>
                    <a:pt x="367" y="503"/>
                    <a:pt x="370" y="504"/>
                    <a:pt x="368" y="508"/>
                  </a:cubicBezTo>
                  <a:cubicBezTo>
                    <a:pt x="367" y="511"/>
                    <a:pt x="367" y="511"/>
                    <a:pt x="363" y="512"/>
                  </a:cubicBezTo>
                  <a:cubicBezTo>
                    <a:pt x="360" y="512"/>
                    <a:pt x="359" y="514"/>
                    <a:pt x="359" y="516"/>
                  </a:cubicBezTo>
                  <a:cubicBezTo>
                    <a:pt x="358" y="519"/>
                    <a:pt x="357" y="522"/>
                    <a:pt x="361" y="524"/>
                  </a:cubicBezTo>
                  <a:cubicBezTo>
                    <a:pt x="364" y="526"/>
                    <a:pt x="373" y="528"/>
                    <a:pt x="375" y="531"/>
                  </a:cubicBezTo>
                  <a:cubicBezTo>
                    <a:pt x="376" y="533"/>
                    <a:pt x="379" y="535"/>
                    <a:pt x="382" y="533"/>
                  </a:cubicBezTo>
                  <a:cubicBezTo>
                    <a:pt x="384" y="530"/>
                    <a:pt x="386" y="528"/>
                    <a:pt x="383" y="527"/>
                  </a:cubicBezTo>
                  <a:cubicBezTo>
                    <a:pt x="379" y="525"/>
                    <a:pt x="378" y="522"/>
                    <a:pt x="378" y="521"/>
                  </a:cubicBezTo>
                  <a:cubicBezTo>
                    <a:pt x="378" y="519"/>
                    <a:pt x="378" y="520"/>
                    <a:pt x="381" y="518"/>
                  </a:cubicBezTo>
                  <a:cubicBezTo>
                    <a:pt x="384" y="516"/>
                    <a:pt x="387" y="515"/>
                    <a:pt x="389" y="512"/>
                  </a:cubicBezTo>
                  <a:cubicBezTo>
                    <a:pt x="390" y="510"/>
                    <a:pt x="393" y="508"/>
                    <a:pt x="394" y="510"/>
                  </a:cubicBezTo>
                  <a:cubicBezTo>
                    <a:pt x="394" y="512"/>
                    <a:pt x="395" y="514"/>
                    <a:pt x="395" y="514"/>
                  </a:cubicBezTo>
                  <a:cubicBezTo>
                    <a:pt x="395" y="514"/>
                    <a:pt x="394" y="509"/>
                    <a:pt x="397" y="508"/>
                  </a:cubicBezTo>
                  <a:cubicBezTo>
                    <a:pt x="399" y="507"/>
                    <a:pt x="401" y="508"/>
                    <a:pt x="403" y="509"/>
                  </a:cubicBezTo>
                  <a:cubicBezTo>
                    <a:pt x="405" y="510"/>
                    <a:pt x="406" y="513"/>
                    <a:pt x="406" y="515"/>
                  </a:cubicBezTo>
                  <a:cubicBezTo>
                    <a:pt x="408" y="514"/>
                    <a:pt x="413" y="512"/>
                    <a:pt x="414" y="510"/>
                  </a:cubicBezTo>
                  <a:cubicBezTo>
                    <a:pt x="416" y="508"/>
                    <a:pt x="420" y="505"/>
                    <a:pt x="422" y="505"/>
                  </a:cubicBezTo>
                  <a:cubicBezTo>
                    <a:pt x="424" y="504"/>
                    <a:pt x="426" y="504"/>
                    <a:pt x="429" y="505"/>
                  </a:cubicBezTo>
                  <a:cubicBezTo>
                    <a:pt x="431" y="505"/>
                    <a:pt x="436" y="504"/>
                    <a:pt x="437" y="501"/>
                  </a:cubicBezTo>
                  <a:cubicBezTo>
                    <a:pt x="438" y="499"/>
                    <a:pt x="437" y="495"/>
                    <a:pt x="439" y="494"/>
                  </a:cubicBezTo>
                  <a:cubicBezTo>
                    <a:pt x="441" y="493"/>
                    <a:pt x="442" y="497"/>
                    <a:pt x="445" y="495"/>
                  </a:cubicBezTo>
                  <a:cubicBezTo>
                    <a:pt x="448" y="493"/>
                    <a:pt x="451" y="491"/>
                    <a:pt x="452" y="489"/>
                  </a:cubicBezTo>
                  <a:cubicBezTo>
                    <a:pt x="454" y="487"/>
                    <a:pt x="455" y="486"/>
                    <a:pt x="457" y="485"/>
                  </a:cubicBezTo>
                  <a:cubicBezTo>
                    <a:pt x="460" y="484"/>
                    <a:pt x="460" y="483"/>
                    <a:pt x="461" y="481"/>
                  </a:cubicBezTo>
                  <a:cubicBezTo>
                    <a:pt x="461" y="478"/>
                    <a:pt x="461" y="474"/>
                    <a:pt x="463" y="473"/>
                  </a:cubicBezTo>
                  <a:cubicBezTo>
                    <a:pt x="465" y="472"/>
                    <a:pt x="468" y="472"/>
                    <a:pt x="470" y="472"/>
                  </a:cubicBezTo>
                  <a:cubicBezTo>
                    <a:pt x="472" y="472"/>
                    <a:pt x="476" y="473"/>
                    <a:pt x="477" y="475"/>
                  </a:cubicBezTo>
                  <a:cubicBezTo>
                    <a:pt x="479" y="477"/>
                    <a:pt x="482" y="480"/>
                    <a:pt x="485" y="479"/>
                  </a:cubicBezTo>
                  <a:cubicBezTo>
                    <a:pt x="487" y="477"/>
                    <a:pt x="487" y="475"/>
                    <a:pt x="489" y="474"/>
                  </a:cubicBezTo>
                  <a:cubicBezTo>
                    <a:pt x="491" y="473"/>
                    <a:pt x="492" y="473"/>
                    <a:pt x="494" y="475"/>
                  </a:cubicBezTo>
                  <a:cubicBezTo>
                    <a:pt x="495" y="476"/>
                    <a:pt x="500" y="475"/>
                    <a:pt x="498" y="473"/>
                  </a:cubicBezTo>
                  <a:cubicBezTo>
                    <a:pt x="496" y="470"/>
                    <a:pt x="494" y="470"/>
                    <a:pt x="495" y="468"/>
                  </a:cubicBezTo>
                  <a:cubicBezTo>
                    <a:pt x="495" y="465"/>
                    <a:pt x="496" y="464"/>
                    <a:pt x="499" y="463"/>
                  </a:cubicBezTo>
                  <a:cubicBezTo>
                    <a:pt x="500" y="462"/>
                    <a:pt x="500" y="461"/>
                    <a:pt x="501" y="460"/>
                  </a:cubicBezTo>
                  <a:cubicBezTo>
                    <a:pt x="499" y="456"/>
                    <a:pt x="499" y="456"/>
                    <a:pt x="499" y="456"/>
                  </a:cubicBezTo>
                  <a:cubicBezTo>
                    <a:pt x="499" y="451"/>
                    <a:pt x="499" y="446"/>
                    <a:pt x="496" y="444"/>
                  </a:cubicBezTo>
                  <a:cubicBezTo>
                    <a:pt x="493" y="441"/>
                    <a:pt x="490" y="438"/>
                    <a:pt x="489" y="435"/>
                  </a:cubicBezTo>
                  <a:cubicBezTo>
                    <a:pt x="488" y="432"/>
                    <a:pt x="485" y="426"/>
                    <a:pt x="487" y="422"/>
                  </a:cubicBezTo>
                  <a:cubicBezTo>
                    <a:pt x="488" y="418"/>
                    <a:pt x="489" y="418"/>
                    <a:pt x="492" y="415"/>
                  </a:cubicBezTo>
                  <a:cubicBezTo>
                    <a:pt x="495" y="411"/>
                    <a:pt x="498" y="408"/>
                    <a:pt x="495" y="405"/>
                  </a:cubicBezTo>
                  <a:cubicBezTo>
                    <a:pt x="491" y="402"/>
                    <a:pt x="489" y="402"/>
                    <a:pt x="491" y="399"/>
                  </a:cubicBezTo>
                  <a:cubicBezTo>
                    <a:pt x="494" y="397"/>
                    <a:pt x="494" y="396"/>
                    <a:pt x="490" y="394"/>
                  </a:cubicBezTo>
                  <a:cubicBezTo>
                    <a:pt x="487" y="393"/>
                    <a:pt x="482" y="391"/>
                    <a:pt x="483" y="387"/>
                  </a:cubicBezTo>
                  <a:cubicBezTo>
                    <a:pt x="484" y="384"/>
                    <a:pt x="483" y="386"/>
                    <a:pt x="487" y="386"/>
                  </a:cubicBezTo>
                  <a:cubicBezTo>
                    <a:pt x="491" y="386"/>
                    <a:pt x="491" y="387"/>
                    <a:pt x="494" y="383"/>
                  </a:cubicBezTo>
                  <a:cubicBezTo>
                    <a:pt x="497" y="380"/>
                    <a:pt x="498" y="378"/>
                    <a:pt x="503" y="378"/>
                  </a:cubicBezTo>
                  <a:cubicBezTo>
                    <a:pt x="508" y="377"/>
                    <a:pt x="517" y="378"/>
                    <a:pt x="521" y="377"/>
                  </a:cubicBezTo>
                  <a:cubicBezTo>
                    <a:pt x="525" y="376"/>
                    <a:pt x="527" y="377"/>
                    <a:pt x="532" y="375"/>
                  </a:cubicBezTo>
                  <a:cubicBezTo>
                    <a:pt x="536" y="373"/>
                    <a:pt x="536" y="372"/>
                    <a:pt x="533" y="369"/>
                  </a:cubicBezTo>
                  <a:cubicBezTo>
                    <a:pt x="531" y="366"/>
                    <a:pt x="532" y="364"/>
                    <a:pt x="536" y="364"/>
                  </a:cubicBezTo>
                  <a:cubicBezTo>
                    <a:pt x="540" y="363"/>
                    <a:pt x="541" y="362"/>
                    <a:pt x="543" y="359"/>
                  </a:cubicBezTo>
                  <a:cubicBezTo>
                    <a:pt x="545" y="356"/>
                    <a:pt x="548" y="352"/>
                    <a:pt x="543" y="351"/>
                  </a:cubicBezTo>
                  <a:cubicBezTo>
                    <a:pt x="538" y="350"/>
                    <a:pt x="540" y="346"/>
                    <a:pt x="541" y="345"/>
                  </a:cubicBezTo>
                  <a:cubicBezTo>
                    <a:pt x="543" y="343"/>
                    <a:pt x="547" y="343"/>
                    <a:pt x="548" y="341"/>
                  </a:cubicBezTo>
                  <a:cubicBezTo>
                    <a:pt x="548" y="340"/>
                    <a:pt x="547" y="339"/>
                    <a:pt x="544" y="336"/>
                  </a:cubicBezTo>
                  <a:cubicBezTo>
                    <a:pt x="541" y="334"/>
                    <a:pt x="539" y="331"/>
                    <a:pt x="540" y="329"/>
                  </a:cubicBezTo>
                  <a:cubicBezTo>
                    <a:pt x="540" y="326"/>
                    <a:pt x="542" y="322"/>
                    <a:pt x="538" y="320"/>
                  </a:cubicBezTo>
                  <a:cubicBezTo>
                    <a:pt x="535" y="318"/>
                    <a:pt x="536" y="317"/>
                    <a:pt x="541" y="316"/>
                  </a:cubicBezTo>
                  <a:cubicBezTo>
                    <a:pt x="545" y="315"/>
                    <a:pt x="549" y="310"/>
                    <a:pt x="545" y="308"/>
                  </a:cubicBezTo>
                  <a:cubicBezTo>
                    <a:pt x="542" y="306"/>
                    <a:pt x="540" y="303"/>
                    <a:pt x="536" y="301"/>
                  </a:cubicBezTo>
                  <a:cubicBezTo>
                    <a:pt x="532" y="299"/>
                    <a:pt x="528" y="295"/>
                    <a:pt x="529" y="291"/>
                  </a:cubicBezTo>
                  <a:cubicBezTo>
                    <a:pt x="529" y="287"/>
                    <a:pt x="529" y="286"/>
                    <a:pt x="532" y="285"/>
                  </a:cubicBezTo>
                  <a:cubicBezTo>
                    <a:pt x="536" y="285"/>
                    <a:pt x="538" y="285"/>
                    <a:pt x="538" y="285"/>
                  </a:cubicBezTo>
                  <a:cubicBezTo>
                    <a:pt x="538" y="285"/>
                    <a:pt x="533" y="282"/>
                    <a:pt x="532" y="279"/>
                  </a:cubicBezTo>
                  <a:cubicBezTo>
                    <a:pt x="530" y="275"/>
                    <a:pt x="529" y="272"/>
                    <a:pt x="530" y="269"/>
                  </a:cubicBezTo>
                  <a:cubicBezTo>
                    <a:pt x="530" y="267"/>
                    <a:pt x="532" y="262"/>
                    <a:pt x="533" y="261"/>
                  </a:cubicBezTo>
                  <a:cubicBezTo>
                    <a:pt x="534" y="259"/>
                    <a:pt x="531" y="258"/>
                    <a:pt x="527" y="260"/>
                  </a:cubicBezTo>
                  <a:cubicBezTo>
                    <a:pt x="524" y="262"/>
                    <a:pt x="523" y="256"/>
                    <a:pt x="521" y="253"/>
                  </a:cubicBezTo>
                  <a:cubicBezTo>
                    <a:pt x="520" y="250"/>
                    <a:pt x="514" y="245"/>
                    <a:pt x="514" y="245"/>
                  </a:cubicBezTo>
                  <a:cubicBezTo>
                    <a:pt x="514" y="243"/>
                    <a:pt x="508" y="240"/>
                    <a:pt x="508" y="237"/>
                  </a:cubicBezTo>
                  <a:cubicBezTo>
                    <a:pt x="507" y="235"/>
                    <a:pt x="503" y="227"/>
                    <a:pt x="504" y="223"/>
                  </a:cubicBezTo>
                  <a:cubicBezTo>
                    <a:pt x="504" y="219"/>
                    <a:pt x="504" y="214"/>
                    <a:pt x="510" y="214"/>
                  </a:cubicBezTo>
                  <a:cubicBezTo>
                    <a:pt x="515" y="213"/>
                    <a:pt x="520" y="215"/>
                    <a:pt x="523" y="213"/>
                  </a:cubicBezTo>
                  <a:cubicBezTo>
                    <a:pt x="527" y="212"/>
                    <a:pt x="528" y="211"/>
                    <a:pt x="530" y="209"/>
                  </a:cubicBezTo>
                  <a:cubicBezTo>
                    <a:pt x="531" y="206"/>
                    <a:pt x="531" y="202"/>
                    <a:pt x="534" y="201"/>
                  </a:cubicBezTo>
                  <a:cubicBezTo>
                    <a:pt x="538" y="201"/>
                    <a:pt x="545" y="200"/>
                    <a:pt x="545" y="200"/>
                  </a:cubicBezTo>
                  <a:cubicBezTo>
                    <a:pt x="545" y="200"/>
                    <a:pt x="549" y="204"/>
                    <a:pt x="550" y="203"/>
                  </a:cubicBezTo>
                  <a:cubicBezTo>
                    <a:pt x="552" y="202"/>
                    <a:pt x="553" y="200"/>
                    <a:pt x="556" y="202"/>
                  </a:cubicBezTo>
                  <a:cubicBezTo>
                    <a:pt x="559" y="203"/>
                    <a:pt x="563" y="208"/>
                    <a:pt x="565" y="207"/>
                  </a:cubicBezTo>
                  <a:cubicBezTo>
                    <a:pt x="567" y="207"/>
                    <a:pt x="567" y="207"/>
                    <a:pt x="570" y="206"/>
                  </a:cubicBezTo>
                  <a:cubicBezTo>
                    <a:pt x="574" y="205"/>
                    <a:pt x="577" y="205"/>
                    <a:pt x="579" y="203"/>
                  </a:cubicBezTo>
                  <a:cubicBezTo>
                    <a:pt x="581" y="201"/>
                    <a:pt x="584" y="199"/>
                    <a:pt x="587" y="197"/>
                  </a:cubicBezTo>
                  <a:cubicBezTo>
                    <a:pt x="589" y="195"/>
                    <a:pt x="591" y="194"/>
                    <a:pt x="593" y="193"/>
                  </a:cubicBezTo>
                  <a:cubicBezTo>
                    <a:pt x="596" y="192"/>
                    <a:pt x="592" y="190"/>
                    <a:pt x="594" y="187"/>
                  </a:cubicBezTo>
                  <a:cubicBezTo>
                    <a:pt x="596" y="184"/>
                    <a:pt x="597" y="178"/>
                    <a:pt x="597" y="178"/>
                  </a:cubicBezTo>
                  <a:cubicBezTo>
                    <a:pt x="597" y="178"/>
                    <a:pt x="600" y="181"/>
                    <a:pt x="602" y="180"/>
                  </a:cubicBezTo>
                  <a:cubicBezTo>
                    <a:pt x="603" y="179"/>
                    <a:pt x="606" y="177"/>
                    <a:pt x="606" y="175"/>
                  </a:cubicBezTo>
                  <a:cubicBezTo>
                    <a:pt x="606" y="174"/>
                    <a:pt x="608" y="172"/>
                    <a:pt x="609" y="171"/>
                  </a:cubicBezTo>
                  <a:cubicBezTo>
                    <a:pt x="609" y="171"/>
                    <a:pt x="609" y="171"/>
                    <a:pt x="608" y="171"/>
                  </a:cubicBezTo>
                  <a:close/>
                </a:path>
              </a:pathLst>
            </a:custGeom>
            <a:grpFill/>
            <a:ln w="12700"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4" name="Freeform 21"/>
            <p:cNvSpPr>
              <a:spLocks/>
            </p:cNvSpPr>
            <p:nvPr/>
          </p:nvSpPr>
          <p:spPr bwMode="auto">
            <a:xfrm>
              <a:off x="4978102" y="3278089"/>
              <a:ext cx="966333" cy="930052"/>
            </a:xfrm>
            <a:custGeom>
              <a:avLst/>
              <a:gdLst>
                <a:gd name="T0" fmla="*/ 59 w 461"/>
                <a:gd name="T1" fmla="*/ 437 h 444"/>
                <a:gd name="T2" fmla="*/ 38 w 461"/>
                <a:gd name="T3" fmla="*/ 405 h 444"/>
                <a:gd name="T4" fmla="*/ 43 w 461"/>
                <a:gd name="T5" fmla="*/ 382 h 444"/>
                <a:gd name="T6" fmla="*/ 22 w 461"/>
                <a:gd name="T7" fmla="*/ 365 h 444"/>
                <a:gd name="T8" fmla="*/ 19 w 461"/>
                <a:gd name="T9" fmla="*/ 335 h 444"/>
                <a:gd name="T10" fmla="*/ 18 w 461"/>
                <a:gd name="T11" fmla="*/ 314 h 444"/>
                <a:gd name="T12" fmla="*/ 3 w 461"/>
                <a:gd name="T13" fmla="*/ 303 h 444"/>
                <a:gd name="T14" fmla="*/ 18 w 461"/>
                <a:gd name="T15" fmla="*/ 288 h 444"/>
                <a:gd name="T16" fmla="*/ 35 w 461"/>
                <a:gd name="T17" fmla="*/ 271 h 444"/>
                <a:gd name="T18" fmla="*/ 38 w 461"/>
                <a:gd name="T19" fmla="*/ 242 h 444"/>
                <a:gd name="T20" fmla="*/ 35 w 461"/>
                <a:gd name="T21" fmla="*/ 184 h 444"/>
                <a:gd name="T22" fmla="*/ 16 w 461"/>
                <a:gd name="T23" fmla="*/ 155 h 444"/>
                <a:gd name="T24" fmla="*/ 32 w 461"/>
                <a:gd name="T25" fmla="*/ 128 h 444"/>
                <a:gd name="T26" fmla="*/ 48 w 461"/>
                <a:gd name="T27" fmla="*/ 128 h 444"/>
                <a:gd name="T28" fmla="*/ 74 w 461"/>
                <a:gd name="T29" fmla="*/ 128 h 444"/>
                <a:gd name="T30" fmla="*/ 126 w 461"/>
                <a:gd name="T31" fmla="*/ 114 h 444"/>
                <a:gd name="T32" fmla="*/ 116 w 461"/>
                <a:gd name="T33" fmla="*/ 89 h 444"/>
                <a:gd name="T34" fmla="*/ 146 w 461"/>
                <a:gd name="T35" fmla="*/ 65 h 444"/>
                <a:gd name="T36" fmla="*/ 197 w 461"/>
                <a:gd name="T37" fmla="*/ 47 h 444"/>
                <a:gd name="T38" fmla="*/ 224 w 461"/>
                <a:gd name="T39" fmla="*/ 16 h 444"/>
                <a:gd name="T40" fmla="*/ 252 w 461"/>
                <a:gd name="T41" fmla="*/ 30 h 444"/>
                <a:gd name="T42" fmla="*/ 272 w 461"/>
                <a:gd name="T43" fmla="*/ 48 h 444"/>
                <a:gd name="T44" fmla="*/ 275 w 461"/>
                <a:gd name="T45" fmla="*/ 73 h 444"/>
                <a:gd name="T46" fmla="*/ 264 w 461"/>
                <a:gd name="T47" fmla="*/ 94 h 444"/>
                <a:gd name="T48" fmla="*/ 298 w 461"/>
                <a:gd name="T49" fmla="*/ 93 h 444"/>
                <a:gd name="T50" fmla="*/ 320 w 461"/>
                <a:gd name="T51" fmla="*/ 83 h 444"/>
                <a:gd name="T52" fmla="*/ 334 w 461"/>
                <a:gd name="T53" fmla="*/ 63 h 444"/>
                <a:gd name="T54" fmla="*/ 325 w 461"/>
                <a:gd name="T55" fmla="*/ 17 h 444"/>
                <a:gd name="T56" fmla="*/ 344 w 461"/>
                <a:gd name="T57" fmla="*/ 4 h 444"/>
                <a:gd name="T58" fmla="*/ 368 w 461"/>
                <a:gd name="T59" fmla="*/ 22 h 444"/>
                <a:gd name="T60" fmla="*/ 409 w 461"/>
                <a:gd name="T61" fmla="*/ 8 h 444"/>
                <a:gd name="T62" fmla="*/ 418 w 461"/>
                <a:gd name="T63" fmla="*/ 30 h 444"/>
                <a:gd name="T64" fmla="*/ 414 w 461"/>
                <a:gd name="T65" fmla="*/ 62 h 444"/>
                <a:gd name="T66" fmla="*/ 422 w 461"/>
                <a:gd name="T67" fmla="*/ 87 h 444"/>
                <a:gd name="T68" fmla="*/ 431 w 461"/>
                <a:gd name="T69" fmla="*/ 115 h 444"/>
                <a:gd name="T70" fmla="*/ 460 w 461"/>
                <a:gd name="T71" fmla="*/ 139 h 444"/>
                <a:gd name="T72" fmla="*/ 450 w 461"/>
                <a:gd name="T73" fmla="*/ 179 h 444"/>
                <a:gd name="T74" fmla="*/ 448 w 461"/>
                <a:gd name="T75" fmla="*/ 192 h 444"/>
                <a:gd name="T76" fmla="*/ 415 w 461"/>
                <a:gd name="T77" fmla="*/ 214 h 444"/>
                <a:gd name="T78" fmla="*/ 395 w 461"/>
                <a:gd name="T79" fmla="*/ 223 h 444"/>
                <a:gd name="T80" fmla="*/ 368 w 461"/>
                <a:gd name="T81" fmla="*/ 238 h 444"/>
                <a:gd name="T82" fmla="*/ 350 w 461"/>
                <a:gd name="T83" fmla="*/ 260 h 444"/>
                <a:gd name="T84" fmla="*/ 372 w 461"/>
                <a:gd name="T85" fmla="*/ 277 h 444"/>
                <a:gd name="T86" fmla="*/ 358 w 461"/>
                <a:gd name="T87" fmla="*/ 297 h 444"/>
                <a:gd name="T88" fmla="*/ 341 w 461"/>
                <a:gd name="T89" fmla="*/ 296 h 444"/>
                <a:gd name="T90" fmla="*/ 335 w 461"/>
                <a:gd name="T91" fmla="*/ 320 h 444"/>
                <a:gd name="T92" fmla="*/ 311 w 461"/>
                <a:gd name="T93" fmla="*/ 339 h 444"/>
                <a:gd name="T94" fmla="*/ 292 w 461"/>
                <a:gd name="T95" fmla="*/ 359 h 444"/>
                <a:gd name="T96" fmla="*/ 284 w 461"/>
                <a:gd name="T97" fmla="*/ 375 h 444"/>
                <a:gd name="T98" fmla="*/ 268 w 461"/>
                <a:gd name="T99" fmla="*/ 352 h 444"/>
                <a:gd name="T100" fmla="*/ 252 w 461"/>
                <a:gd name="T101" fmla="*/ 325 h 444"/>
                <a:gd name="T102" fmla="*/ 232 w 461"/>
                <a:gd name="T103" fmla="*/ 354 h 444"/>
                <a:gd name="T104" fmla="*/ 216 w 461"/>
                <a:gd name="T105" fmla="*/ 364 h 444"/>
                <a:gd name="T106" fmla="*/ 180 w 461"/>
                <a:gd name="T107" fmla="*/ 388 h 444"/>
                <a:gd name="T108" fmla="*/ 147 w 461"/>
                <a:gd name="T109" fmla="*/ 394 h 444"/>
                <a:gd name="T110" fmla="*/ 127 w 461"/>
                <a:gd name="T111" fmla="*/ 420 h 444"/>
                <a:gd name="T112" fmla="*/ 115 w 461"/>
                <a:gd name="T113" fmla="*/ 427 h 444"/>
                <a:gd name="T114" fmla="*/ 93 w 461"/>
                <a:gd name="T115" fmla="*/ 44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61" h="444">
                  <a:moveTo>
                    <a:pt x="74" y="444"/>
                  </a:moveTo>
                  <a:cubicBezTo>
                    <a:pt x="71" y="444"/>
                    <a:pt x="70" y="441"/>
                    <a:pt x="69" y="439"/>
                  </a:cubicBezTo>
                  <a:cubicBezTo>
                    <a:pt x="69" y="438"/>
                    <a:pt x="68" y="437"/>
                    <a:pt x="68" y="437"/>
                  </a:cubicBezTo>
                  <a:cubicBezTo>
                    <a:pt x="67" y="435"/>
                    <a:pt x="66" y="434"/>
                    <a:pt x="65" y="434"/>
                  </a:cubicBezTo>
                  <a:cubicBezTo>
                    <a:pt x="64" y="434"/>
                    <a:pt x="64" y="434"/>
                    <a:pt x="64" y="434"/>
                  </a:cubicBezTo>
                  <a:cubicBezTo>
                    <a:pt x="63" y="434"/>
                    <a:pt x="62" y="436"/>
                    <a:pt x="62" y="438"/>
                  </a:cubicBezTo>
                  <a:cubicBezTo>
                    <a:pt x="62" y="440"/>
                    <a:pt x="62" y="440"/>
                    <a:pt x="62" y="440"/>
                  </a:cubicBezTo>
                  <a:cubicBezTo>
                    <a:pt x="60" y="439"/>
                    <a:pt x="60" y="439"/>
                    <a:pt x="60" y="439"/>
                  </a:cubicBezTo>
                  <a:cubicBezTo>
                    <a:pt x="60" y="438"/>
                    <a:pt x="59" y="438"/>
                    <a:pt x="59" y="437"/>
                  </a:cubicBezTo>
                  <a:cubicBezTo>
                    <a:pt x="56" y="433"/>
                    <a:pt x="57" y="431"/>
                    <a:pt x="60" y="425"/>
                  </a:cubicBezTo>
                  <a:cubicBezTo>
                    <a:pt x="62" y="422"/>
                    <a:pt x="61" y="421"/>
                    <a:pt x="59" y="419"/>
                  </a:cubicBezTo>
                  <a:cubicBezTo>
                    <a:pt x="59" y="419"/>
                    <a:pt x="58" y="418"/>
                    <a:pt x="57" y="416"/>
                  </a:cubicBezTo>
                  <a:cubicBezTo>
                    <a:pt x="55" y="412"/>
                    <a:pt x="53" y="409"/>
                    <a:pt x="49" y="409"/>
                  </a:cubicBezTo>
                  <a:cubicBezTo>
                    <a:pt x="49" y="409"/>
                    <a:pt x="48" y="410"/>
                    <a:pt x="47" y="410"/>
                  </a:cubicBezTo>
                  <a:cubicBezTo>
                    <a:pt x="45" y="410"/>
                    <a:pt x="44" y="410"/>
                    <a:pt x="43" y="410"/>
                  </a:cubicBezTo>
                  <a:cubicBezTo>
                    <a:pt x="41" y="410"/>
                    <a:pt x="41" y="409"/>
                    <a:pt x="40" y="408"/>
                  </a:cubicBezTo>
                  <a:cubicBezTo>
                    <a:pt x="40" y="408"/>
                    <a:pt x="40" y="407"/>
                    <a:pt x="39" y="407"/>
                  </a:cubicBezTo>
                  <a:cubicBezTo>
                    <a:pt x="39" y="406"/>
                    <a:pt x="38" y="406"/>
                    <a:pt x="38" y="405"/>
                  </a:cubicBezTo>
                  <a:cubicBezTo>
                    <a:pt x="36" y="403"/>
                    <a:pt x="35" y="402"/>
                    <a:pt x="36" y="397"/>
                  </a:cubicBezTo>
                  <a:cubicBezTo>
                    <a:pt x="37" y="393"/>
                    <a:pt x="38" y="393"/>
                    <a:pt x="40" y="392"/>
                  </a:cubicBezTo>
                  <a:cubicBezTo>
                    <a:pt x="41" y="392"/>
                    <a:pt x="42" y="391"/>
                    <a:pt x="44" y="389"/>
                  </a:cubicBezTo>
                  <a:cubicBezTo>
                    <a:pt x="45" y="388"/>
                    <a:pt x="47" y="387"/>
                    <a:pt x="47" y="386"/>
                  </a:cubicBezTo>
                  <a:cubicBezTo>
                    <a:pt x="47" y="386"/>
                    <a:pt x="47" y="386"/>
                    <a:pt x="47" y="386"/>
                  </a:cubicBezTo>
                  <a:cubicBezTo>
                    <a:pt x="47" y="386"/>
                    <a:pt x="47" y="386"/>
                    <a:pt x="47" y="386"/>
                  </a:cubicBezTo>
                  <a:cubicBezTo>
                    <a:pt x="46" y="386"/>
                    <a:pt x="46" y="385"/>
                    <a:pt x="45" y="383"/>
                  </a:cubicBezTo>
                  <a:cubicBezTo>
                    <a:pt x="45" y="382"/>
                    <a:pt x="45" y="382"/>
                    <a:pt x="44" y="382"/>
                  </a:cubicBezTo>
                  <a:cubicBezTo>
                    <a:pt x="44" y="382"/>
                    <a:pt x="44" y="382"/>
                    <a:pt x="43" y="382"/>
                  </a:cubicBezTo>
                  <a:cubicBezTo>
                    <a:pt x="43" y="382"/>
                    <a:pt x="42" y="382"/>
                    <a:pt x="41" y="382"/>
                  </a:cubicBezTo>
                  <a:cubicBezTo>
                    <a:pt x="40" y="382"/>
                    <a:pt x="39" y="382"/>
                    <a:pt x="37" y="382"/>
                  </a:cubicBezTo>
                  <a:cubicBezTo>
                    <a:pt x="34" y="380"/>
                    <a:pt x="33" y="379"/>
                    <a:pt x="33" y="377"/>
                  </a:cubicBezTo>
                  <a:cubicBezTo>
                    <a:pt x="33" y="376"/>
                    <a:pt x="33" y="375"/>
                    <a:pt x="33" y="373"/>
                  </a:cubicBezTo>
                  <a:cubicBezTo>
                    <a:pt x="32" y="371"/>
                    <a:pt x="32" y="370"/>
                    <a:pt x="31" y="369"/>
                  </a:cubicBezTo>
                  <a:cubicBezTo>
                    <a:pt x="31" y="367"/>
                    <a:pt x="31" y="367"/>
                    <a:pt x="29" y="365"/>
                  </a:cubicBezTo>
                  <a:cubicBezTo>
                    <a:pt x="29" y="364"/>
                    <a:pt x="28" y="364"/>
                    <a:pt x="28" y="364"/>
                  </a:cubicBezTo>
                  <a:cubicBezTo>
                    <a:pt x="27" y="364"/>
                    <a:pt x="26" y="364"/>
                    <a:pt x="25" y="364"/>
                  </a:cubicBezTo>
                  <a:cubicBezTo>
                    <a:pt x="24" y="364"/>
                    <a:pt x="23" y="365"/>
                    <a:pt x="22" y="365"/>
                  </a:cubicBezTo>
                  <a:cubicBezTo>
                    <a:pt x="22" y="365"/>
                    <a:pt x="21" y="365"/>
                    <a:pt x="21" y="364"/>
                  </a:cubicBezTo>
                  <a:cubicBezTo>
                    <a:pt x="19" y="364"/>
                    <a:pt x="18" y="363"/>
                    <a:pt x="17" y="362"/>
                  </a:cubicBezTo>
                  <a:cubicBezTo>
                    <a:pt x="16" y="361"/>
                    <a:pt x="16" y="359"/>
                    <a:pt x="17" y="356"/>
                  </a:cubicBezTo>
                  <a:cubicBezTo>
                    <a:pt x="18" y="353"/>
                    <a:pt x="18" y="352"/>
                    <a:pt x="16" y="352"/>
                  </a:cubicBezTo>
                  <a:cubicBezTo>
                    <a:pt x="16" y="352"/>
                    <a:pt x="15" y="351"/>
                    <a:pt x="14" y="351"/>
                  </a:cubicBezTo>
                  <a:cubicBezTo>
                    <a:pt x="13" y="350"/>
                    <a:pt x="10" y="349"/>
                    <a:pt x="11" y="347"/>
                  </a:cubicBezTo>
                  <a:cubicBezTo>
                    <a:pt x="11" y="346"/>
                    <a:pt x="12" y="346"/>
                    <a:pt x="13" y="345"/>
                  </a:cubicBezTo>
                  <a:cubicBezTo>
                    <a:pt x="16" y="345"/>
                    <a:pt x="16" y="343"/>
                    <a:pt x="16" y="338"/>
                  </a:cubicBezTo>
                  <a:cubicBezTo>
                    <a:pt x="16" y="336"/>
                    <a:pt x="17" y="335"/>
                    <a:pt x="19" y="335"/>
                  </a:cubicBezTo>
                  <a:cubicBezTo>
                    <a:pt x="20" y="335"/>
                    <a:pt x="20" y="335"/>
                    <a:pt x="21" y="335"/>
                  </a:cubicBezTo>
                  <a:cubicBezTo>
                    <a:pt x="22" y="335"/>
                    <a:pt x="23" y="336"/>
                    <a:pt x="24" y="336"/>
                  </a:cubicBezTo>
                  <a:cubicBezTo>
                    <a:pt x="24" y="336"/>
                    <a:pt x="25" y="336"/>
                    <a:pt x="25" y="335"/>
                  </a:cubicBezTo>
                  <a:cubicBezTo>
                    <a:pt x="26" y="335"/>
                    <a:pt x="26" y="335"/>
                    <a:pt x="26" y="335"/>
                  </a:cubicBezTo>
                  <a:cubicBezTo>
                    <a:pt x="27" y="334"/>
                    <a:pt x="27" y="332"/>
                    <a:pt x="26" y="331"/>
                  </a:cubicBezTo>
                  <a:cubicBezTo>
                    <a:pt x="26" y="329"/>
                    <a:pt x="26" y="328"/>
                    <a:pt x="26" y="327"/>
                  </a:cubicBezTo>
                  <a:cubicBezTo>
                    <a:pt x="26" y="322"/>
                    <a:pt x="26" y="322"/>
                    <a:pt x="23" y="322"/>
                  </a:cubicBezTo>
                  <a:cubicBezTo>
                    <a:pt x="21" y="322"/>
                    <a:pt x="19" y="321"/>
                    <a:pt x="17" y="319"/>
                  </a:cubicBezTo>
                  <a:cubicBezTo>
                    <a:pt x="17" y="318"/>
                    <a:pt x="17" y="317"/>
                    <a:pt x="18" y="314"/>
                  </a:cubicBezTo>
                  <a:cubicBezTo>
                    <a:pt x="19" y="313"/>
                    <a:pt x="19" y="312"/>
                    <a:pt x="19" y="311"/>
                  </a:cubicBezTo>
                  <a:cubicBezTo>
                    <a:pt x="19" y="311"/>
                    <a:pt x="18" y="311"/>
                    <a:pt x="18" y="311"/>
                  </a:cubicBezTo>
                  <a:cubicBezTo>
                    <a:pt x="18" y="311"/>
                    <a:pt x="17" y="311"/>
                    <a:pt x="17" y="311"/>
                  </a:cubicBezTo>
                  <a:cubicBezTo>
                    <a:pt x="16" y="311"/>
                    <a:pt x="15" y="311"/>
                    <a:pt x="14" y="311"/>
                  </a:cubicBezTo>
                  <a:cubicBezTo>
                    <a:pt x="12" y="311"/>
                    <a:pt x="10" y="311"/>
                    <a:pt x="7" y="312"/>
                  </a:cubicBezTo>
                  <a:cubicBezTo>
                    <a:pt x="7" y="312"/>
                    <a:pt x="6" y="312"/>
                    <a:pt x="5" y="312"/>
                  </a:cubicBezTo>
                  <a:cubicBezTo>
                    <a:pt x="4" y="312"/>
                    <a:pt x="4" y="312"/>
                    <a:pt x="3" y="312"/>
                  </a:cubicBezTo>
                  <a:cubicBezTo>
                    <a:pt x="2" y="310"/>
                    <a:pt x="2" y="308"/>
                    <a:pt x="3" y="306"/>
                  </a:cubicBezTo>
                  <a:cubicBezTo>
                    <a:pt x="3" y="305"/>
                    <a:pt x="3" y="304"/>
                    <a:pt x="3" y="303"/>
                  </a:cubicBezTo>
                  <a:cubicBezTo>
                    <a:pt x="3" y="301"/>
                    <a:pt x="2" y="300"/>
                    <a:pt x="2" y="298"/>
                  </a:cubicBezTo>
                  <a:cubicBezTo>
                    <a:pt x="1" y="296"/>
                    <a:pt x="0" y="294"/>
                    <a:pt x="2" y="292"/>
                  </a:cubicBezTo>
                  <a:cubicBezTo>
                    <a:pt x="4" y="291"/>
                    <a:pt x="5" y="291"/>
                    <a:pt x="6" y="291"/>
                  </a:cubicBezTo>
                  <a:cubicBezTo>
                    <a:pt x="7" y="291"/>
                    <a:pt x="8" y="291"/>
                    <a:pt x="8" y="294"/>
                  </a:cubicBezTo>
                  <a:cubicBezTo>
                    <a:pt x="8" y="295"/>
                    <a:pt x="9" y="296"/>
                    <a:pt x="9" y="296"/>
                  </a:cubicBezTo>
                  <a:cubicBezTo>
                    <a:pt x="10" y="297"/>
                    <a:pt x="11" y="298"/>
                    <a:pt x="12" y="298"/>
                  </a:cubicBezTo>
                  <a:cubicBezTo>
                    <a:pt x="12" y="298"/>
                    <a:pt x="12" y="298"/>
                    <a:pt x="12" y="298"/>
                  </a:cubicBezTo>
                  <a:cubicBezTo>
                    <a:pt x="12" y="297"/>
                    <a:pt x="13" y="296"/>
                    <a:pt x="13" y="295"/>
                  </a:cubicBezTo>
                  <a:cubicBezTo>
                    <a:pt x="14" y="293"/>
                    <a:pt x="16" y="290"/>
                    <a:pt x="18" y="288"/>
                  </a:cubicBezTo>
                  <a:cubicBezTo>
                    <a:pt x="20" y="286"/>
                    <a:pt x="21" y="286"/>
                    <a:pt x="21" y="286"/>
                  </a:cubicBezTo>
                  <a:cubicBezTo>
                    <a:pt x="22" y="285"/>
                    <a:pt x="23" y="285"/>
                    <a:pt x="24" y="283"/>
                  </a:cubicBezTo>
                  <a:cubicBezTo>
                    <a:pt x="26" y="279"/>
                    <a:pt x="28" y="278"/>
                    <a:pt x="32" y="277"/>
                  </a:cubicBezTo>
                  <a:cubicBezTo>
                    <a:pt x="33" y="276"/>
                    <a:pt x="33" y="276"/>
                    <a:pt x="33" y="276"/>
                  </a:cubicBezTo>
                  <a:cubicBezTo>
                    <a:pt x="34" y="276"/>
                    <a:pt x="35" y="276"/>
                    <a:pt x="36" y="275"/>
                  </a:cubicBezTo>
                  <a:cubicBezTo>
                    <a:pt x="36" y="275"/>
                    <a:pt x="37" y="275"/>
                    <a:pt x="37" y="275"/>
                  </a:cubicBezTo>
                  <a:cubicBezTo>
                    <a:pt x="37" y="275"/>
                    <a:pt x="37" y="275"/>
                    <a:pt x="37" y="275"/>
                  </a:cubicBezTo>
                  <a:cubicBezTo>
                    <a:pt x="37" y="273"/>
                    <a:pt x="36" y="272"/>
                    <a:pt x="36" y="272"/>
                  </a:cubicBezTo>
                  <a:cubicBezTo>
                    <a:pt x="35" y="271"/>
                    <a:pt x="35" y="271"/>
                    <a:pt x="35" y="271"/>
                  </a:cubicBezTo>
                  <a:cubicBezTo>
                    <a:pt x="40" y="268"/>
                    <a:pt x="40" y="268"/>
                    <a:pt x="40" y="268"/>
                  </a:cubicBezTo>
                  <a:cubicBezTo>
                    <a:pt x="40" y="268"/>
                    <a:pt x="40" y="268"/>
                    <a:pt x="39" y="268"/>
                  </a:cubicBezTo>
                  <a:cubicBezTo>
                    <a:pt x="39" y="268"/>
                    <a:pt x="38" y="268"/>
                    <a:pt x="38" y="268"/>
                  </a:cubicBezTo>
                  <a:cubicBezTo>
                    <a:pt x="35" y="269"/>
                    <a:pt x="33" y="271"/>
                    <a:pt x="30" y="271"/>
                  </a:cubicBezTo>
                  <a:cubicBezTo>
                    <a:pt x="29" y="271"/>
                    <a:pt x="27" y="270"/>
                    <a:pt x="26" y="270"/>
                  </a:cubicBezTo>
                  <a:cubicBezTo>
                    <a:pt x="25" y="269"/>
                    <a:pt x="25" y="268"/>
                    <a:pt x="24" y="267"/>
                  </a:cubicBezTo>
                  <a:cubicBezTo>
                    <a:pt x="24" y="263"/>
                    <a:pt x="29" y="256"/>
                    <a:pt x="29" y="256"/>
                  </a:cubicBezTo>
                  <a:cubicBezTo>
                    <a:pt x="31" y="254"/>
                    <a:pt x="32" y="252"/>
                    <a:pt x="33" y="250"/>
                  </a:cubicBezTo>
                  <a:cubicBezTo>
                    <a:pt x="35" y="248"/>
                    <a:pt x="36" y="245"/>
                    <a:pt x="38" y="242"/>
                  </a:cubicBezTo>
                  <a:cubicBezTo>
                    <a:pt x="41" y="239"/>
                    <a:pt x="42" y="238"/>
                    <a:pt x="43" y="237"/>
                  </a:cubicBezTo>
                  <a:cubicBezTo>
                    <a:pt x="45" y="236"/>
                    <a:pt x="45" y="236"/>
                    <a:pt x="46" y="234"/>
                  </a:cubicBezTo>
                  <a:cubicBezTo>
                    <a:pt x="46" y="232"/>
                    <a:pt x="46" y="230"/>
                    <a:pt x="46" y="229"/>
                  </a:cubicBezTo>
                  <a:cubicBezTo>
                    <a:pt x="46" y="226"/>
                    <a:pt x="46" y="223"/>
                    <a:pt x="47" y="220"/>
                  </a:cubicBezTo>
                  <a:cubicBezTo>
                    <a:pt x="49" y="216"/>
                    <a:pt x="48" y="212"/>
                    <a:pt x="47" y="208"/>
                  </a:cubicBezTo>
                  <a:cubicBezTo>
                    <a:pt x="47" y="207"/>
                    <a:pt x="46" y="205"/>
                    <a:pt x="46" y="204"/>
                  </a:cubicBezTo>
                  <a:cubicBezTo>
                    <a:pt x="45" y="201"/>
                    <a:pt x="44" y="200"/>
                    <a:pt x="44" y="198"/>
                  </a:cubicBezTo>
                  <a:cubicBezTo>
                    <a:pt x="43" y="197"/>
                    <a:pt x="42" y="196"/>
                    <a:pt x="42" y="194"/>
                  </a:cubicBezTo>
                  <a:cubicBezTo>
                    <a:pt x="41" y="191"/>
                    <a:pt x="39" y="189"/>
                    <a:pt x="35" y="184"/>
                  </a:cubicBezTo>
                  <a:cubicBezTo>
                    <a:pt x="33" y="182"/>
                    <a:pt x="32" y="181"/>
                    <a:pt x="32" y="179"/>
                  </a:cubicBezTo>
                  <a:cubicBezTo>
                    <a:pt x="32" y="178"/>
                    <a:pt x="33" y="177"/>
                    <a:pt x="35" y="175"/>
                  </a:cubicBezTo>
                  <a:cubicBezTo>
                    <a:pt x="36" y="175"/>
                    <a:pt x="36" y="174"/>
                    <a:pt x="36" y="174"/>
                  </a:cubicBezTo>
                  <a:cubicBezTo>
                    <a:pt x="36" y="173"/>
                    <a:pt x="33" y="172"/>
                    <a:pt x="32" y="172"/>
                  </a:cubicBezTo>
                  <a:cubicBezTo>
                    <a:pt x="30" y="171"/>
                    <a:pt x="30" y="171"/>
                    <a:pt x="30" y="171"/>
                  </a:cubicBezTo>
                  <a:cubicBezTo>
                    <a:pt x="26" y="170"/>
                    <a:pt x="26" y="168"/>
                    <a:pt x="26" y="164"/>
                  </a:cubicBezTo>
                  <a:cubicBezTo>
                    <a:pt x="26" y="159"/>
                    <a:pt x="26" y="157"/>
                    <a:pt x="23" y="156"/>
                  </a:cubicBezTo>
                  <a:cubicBezTo>
                    <a:pt x="21" y="155"/>
                    <a:pt x="19" y="155"/>
                    <a:pt x="18" y="155"/>
                  </a:cubicBezTo>
                  <a:cubicBezTo>
                    <a:pt x="17" y="155"/>
                    <a:pt x="16" y="155"/>
                    <a:pt x="16" y="155"/>
                  </a:cubicBezTo>
                  <a:cubicBezTo>
                    <a:pt x="14" y="156"/>
                    <a:pt x="14" y="156"/>
                    <a:pt x="14" y="156"/>
                  </a:cubicBezTo>
                  <a:cubicBezTo>
                    <a:pt x="15" y="154"/>
                    <a:pt x="15" y="154"/>
                    <a:pt x="15" y="154"/>
                  </a:cubicBezTo>
                  <a:cubicBezTo>
                    <a:pt x="15" y="154"/>
                    <a:pt x="17" y="152"/>
                    <a:pt x="21" y="150"/>
                  </a:cubicBezTo>
                  <a:cubicBezTo>
                    <a:pt x="22" y="150"/>
                    <a:pt x="22" y="149"/>
                    <a:pt x="22" y="149"/>
                  </a:cubicBezTo>
                  <a:cubicBezTo>
                    <a:pt x="22" y="148"/>
                    <a:pt x="21" y="146"/>
                    <a:pt x="19" y="144"/>
                  </a:cubicBezTo>
                  <a:cubicBezTo>
                    <a:pt x="17" y="142"/>
                    <a:pt x="16" y="140"/>
                    <a:pt x="16" y="138"/>
                  </a:cubicBezTo>
                  <a:cubicBezTo>
                    <a:pt x="17" y="138"/>
                    <a:pt x="17" y="136"/>
                    <a:pt x="20" y="136"/>
                  </a:cubicBezTo>
                  <a:cubicBezTo>
                    <a:pt x="25" y="135"/>
                    <a:pt x="27" y="134"/>
                    <a:pt x="28" y="132"/>
                  </a:cubicBezTo>
                  <a:cubicBezTo>
                    <a:pt x="29" y="130"/>
                    <a:pt x="31" y="128"/>
                    <a:pt x="32" y="128"/>
                  </a:cubicBezTo>
                  <a:cubicBezTo>
                    <a:pt x="33" y="128"/>
                    <a:pt x="34" y="129"/>
                    <a:pt x="35" y="130"/>
                  </a:cubicBezTo>
                  <a:cubicBezTo>
                    <a:pt x="36" y="133"/>
                    <a:pt x="38" y="133"/>
                    <a:pt x="43" y="133"/>
                  </a:cubicBezTo>
                  <a:cubicBezTo>
                    <a:pt x="43" y="133"/>
                    <a:pt x="44" y="133"/>
                    <a:pt x="44" y="133"/>
                  </a:cubicBezTo>
                  <a:cubicBezTo>
                    <a:pt x="44" y="132"/>
                    <a:pt x="41" y="129"/>
                    <a:pt x="40" y="128"/>
                  </a:cubicBezTo>
                  <a:cubicBezTo>
                    <a:pt x="39" y="127"/>
                    <a:pt x="39" y="126"/>
                    <a:pt x="38" y="126"/>
                  </a:cubicBezTo>
                  <a:cubicBezTo>
                    <a:pt x="37" y="125"/>
                    <a:pt x="38" y="124"/>
                    <a:pt x="38" y="123"/>
                  </a:cubicBezTo>
                  <a:cubicBezTo>
                    <a:pt x="39" y="121"/>
                    <a:pt x="43" y="121"/>
                    <a:pt x="43" y="121"/>
                  </a:cubicBezTo>
                  <a:cubicBezTo>
                    <a:pt x="46" y="121"/>
                    <a:pt x="46" y="123"/>
                    <a:pt x="47" y="126"/>
                  </a:cubicBezTo>
                  <a:cubicBezTo>
                    <a:pt x="48" y="127"/>
                    <a:pt x="48" y="128"/>
                    <a:pt x="48" y="128"/>
                  </a:cubicBezTo>
                  <a:cubicBezTo>
                    <a:pt x="49" y="130"/>
                    <a:pt x="51" y="130"/>
                    <a:pt x="53" y="130"/>
                  </a:cubicBezTo>
                  <a:cubicBezTo>
                    <a:pt x="54" y="130"/>
                    <a:pt x="56" y="130"/>
                    <a:pt x="57" y="130"/>
                  </a:cubicBezTo>
                  <a:cubicBezTo>
                    <a:pt x="58" y="130"/>
                    <a:pt x="58" y="130"/>
                    <a:pt x="59" y="130"/>
                  </a:cubicBezTo>
                  <a:cubicBezTo>
                    <a:pt x="63" y="130"/>
                    <a:pt x="67" y="133"/>
                    <a:pt x="70" y="135"/>
                  </a:cubicBezTo>
                  <a:cubicBezTo>
                    <a:pt x="72" y="137"/>
                    <a:pt x="73" y="137"/>
                    <a:pt x="74" y="137"/>
                  </a:cubicBezTo>
                  <a:cubicBezTo>
                    <a:pt x="74" y="137"/>
                    <a:pt x="74" y="137"/>
                    <a:pt x="74" y="136"/>
                  </a:cubicBezTo>
                  <a:cubicBezTo>
                    <a:pt x="75" y="135"/>
                    <a:pt x="74" y="134"/>
                    <a:pt x="73" y="133"/>
                  </a:cubicBezTo>
                  <a:cubicBezTo>
                    <a:pt x="72" y="132"/>
                    <a:pt x="71" y="131"/>
                    <a:pt x="71" y="129"/>
                  </a:cubicBezTo>
                  <a:cubicBezTo>
                    <a:pt x="71" y="128"/>
                    <a:pt x="72" y="128"/>
                    <a:pt x="74" y="128"/>
                  </a:cubicBezTo>
                  <a:cubicBezTo>
                    <a:pt x="76" y="128"/>
                    <a:pt x="78" y="129"/>
                    <a:pt x="80" y="132"/>
                  </a:cubicBezTo>
                  <a:cubicBezTo>
                    <a:pt x="81" y="132"/>
                    <a:pt x="82" y="133"/>
                    <a:pt x="83" y="133"/>
                  </a:cubicBezTo>
                  <a:cubicBezTo>
                    <a:pt x="85" y="133"/>
                    <a:pt x="88" y="131"/>
                    <a:pt x="89" y="129"/>
                  </a:cubicBezTo>
                  <a:cubicBezTo>
                    <a:pt x="92" y="127"/>
                    <a:pt x="103" y="123"/>
                    <a:pt x="106" y="122"/>
                  </a:cubicBezTo>
                  <a:cubicBezTo>
                    <a:pt x="108" y="121"/>
                    <a:pt x="109" y="121"/>
                    <a:pt x="110" y="121"/>
                  </a:cubicBezTo>
                  <a:cubicBezTo>
                    <a:pt x="111" y="121"/>
                    <a:pt x="114" y="122"/>
                    <a:pt x="115" y="126"/>
                  </a:cubicBezTo>
                  <a:cubicBezTo>
                    <a:pt x="115" y="126"/>
                    <a:pt x="115" y="126"/>
                    <a:pt x="115" y="126"/>
                  </a:cubicBezTo>
                  <a:cubicBezTo>
                    <a:pt x="117" y="126"/>
                    <a:pt x="121" y="123"/>
                    <a:pt x="123" y="120"/>
                  </a:cubicBezTo>
                  <a:cubicBezTo>
                    <a:pt x="124" y="117"/>
                    <a:pt x="125" y="116"/>
                    <a:pt x="126" y="114"/>
                  </a:cubicBezTo>
                  <a:cubicBezTo>
                    <a:pt x="126" y="114"/>
                    <a:pt x="127" y="113"/>
                    <a:pt x="128" y="112"/>
                  </a:cubicBezTo>
                  <a:cubicBezTo>
                    <a:pt x="129" y="109"/>
                    <a:pt x="129" y="109"/>
                    <a:pt x="127" y="108"/>
                  </a:cubicBezTo>
                  <a:cubicBezTo>
                    <a:pt x="127" y="107"/>
                    <a:pt x="127" y="107"/>
                    <a:pt x="126" y="106"/>
                  </a:cubicBezTo>
                  <a:cubicBezTo>
                    <a:pt x="124" y="104"/>
                    <a:pt x="122" y="102"/>
                    <a:pt x="118" y="100"/>
                  </a:cubicBezTo>
                  <a:cubicBezTo>
                    <a:pt x="117" y="99"/>
                    <a:pt x="117" y="99"/>
                    <a:pt x="117" y="99"/>
                  </a:cubicBezTo>
                  <a:cubicBezTo>
                    <a:pt x="114" y="97"/>
                    <a:pt x="112" y="96"/>
                    <a:pt x="112" y="94"/>
                  </a:cubicBezTo>
                  <a:cubicBezTo>
                    <a:pt x="112" y="93"/>
                    <a:pt x="112" y="92"/>
                    <a:pt x="113" y="91"/>
                  </a:cubicBezTo>
                  <a:cubicBezTo>
                    <a:pt x="114" y="90"/>
                    <a:pt x="115" y="89"/>
                    <a:pt x="115" y="89"/>
                  </a:cubicBezTo>
                  <a:cubicBezTo>
                    <a:pt x="116" y="89"/>
                    <a:pt x="116" y="89"/>
                    <a:pt x="116" y="89"/>
                  </a:cubicBezTo>
                  <a:cubicBezTo>
                    <a:pt x="116" y="89"/>
                    <a:pt x="116" y="89"/>
                    <a:pt x="117" y="89"/>
                  </a:cubicBezTo>
                  <a:cubicBezTo>
                    <a:pt x="117" y="89"/>
                    <a:pt x="117" y="89"/>
                    <a:pt x="117" y="89"/>
                  </a:cubicBezTo>
                  <a:cubicBezTo>
                    <a:pt x="118" y="87"/>
                    <a:pt x="120" y="82"/>
                    <a:pt x="126" y="82"/>
                  </a:cubicBezTo>
                  <a:cubicBezTo>
                    <a:pt x="130" y="82"/>
                    <a:pt x="131" y="82"/>
                    <a:pt x="133" y="80"/>
                  </a:cubicBezTo>
                  <a:cubicBezTo>
                    <a:pt x="134" y="79"/>
                    <a:pt x="135" y="78"/>
                    <a:pt x="135" y="76"/>
                  </a:cubicBezTo>
                  <a:cubicBezTo>
                    <a:pt x="136" y="73"/>
                    <a:pt x="137" y="71"/>
                    <a:pt x="139" y="69"/>
                  </a:cubicBezTo>
                  <a:cubicBezTo>
                    <a:pt x="140" y="68"/>
                    <a:pt x="142" y="68"/>
                    <a:pt x="143" y="68"/>
                  </a:cubicBezTo>
                  <a:cubicBezTo>
                    <a:pt x="145" y="68"/>
                    <a:pt x="145" y="68"/>
                    <a:pt x="146" y="67"/>
                  </a:cubicBezTo>
                  <a:cubicBezTo>
                    <a:pt x="146" y="67"/>
                    <a:pt x="146" y="66"/>
                    <a:pt x="146" y="65"/>
                  </a:cubicBezTo>
                  <a:cubicBezTo>
                    <a:pt x="147" y="63"/>
                    <a:pt x="148" y="61"/>
                    <a:pt x="153" y="60"/>
                  </a:cubicBezTo>
                  <a:cubicBezTo>
                    <a:pt x="156" y="60"/>
                    <a:pt x="158" y="58"/>
                    <a:pt x="159" y="57"/>
                  </a:cubicBezTo>
                  <a:cubicBezTo>
                    <a:pt x="160" y="57"/>
                    <a:pt x="160" y="57"/>
                    <a:pt x="160" y="57"/>
                  </a:cubicBezTo>
                  <a:cubicBezTo>
                    <a:pt x="160" y="57"/>
                    <a:pt x="160" y="57"/>
                    <a:pt x="160" y="57"/>
                  </a:cubicBezTo>
                  <a:cubicBezTo>
                    <a:pt x="163" y="57"/>
                    <a:pt x="165" y="57"/>
                    <a:pt x="165" y="56"/>
                  </a:cubicBezTo>
                  <a:cubicBezTo>
                    <a:pt x="167" y="53"/>
                    <a:pt x="173" y="53"/>
                    <a:pt x="177" y="52"/>
                  </a:cubicBezTo>
                  <a:cubicBezTo>
                    <a:pt x="179" y="52"/>
                    <a:pt x="180" y="52"/>
                    <a:pt x="180" y="52"/>
                  </a:cubicBezTo>
                  <a:cubicBezTo>
                    <a:pt x="181" y="52"/>
                    <a:pt x="181" y="52"/>
                    <a:pt x="182" y="52"/>
                  </a:cubicBezTo>
                  <a:cubicBezTo>
                    <a:pt x="186" y="51"/>
                    <a:pt x="194" y="50"/>
                    <a:pt x="197" y="47"/>
                  </a:cubicBezTo>
                  <a:cubicBezTo>
                    <a:pt x="200" y="44"/>
                    <a:pt x="205" y="41"/>
                    <a:pt x="209" y="38"/>
                  </a:cubicBezTo>
                  <a:cubicBezTo>
                    <a:pt x="211" y="38"/>
                    <a:pt x="212" y="37"/>
                    <a:pt x="212" y="37"/>
                  </a:cubicBezTo>
                  <a:cubicBezTo>
                    <a:pt x="216" y="34"/>
                    <a:pt x="218" y="33"/>
                    <a:pt x="222" y="31"/>
                  </a:cubicBezTo>
                  <a:cubicBezTo>
                    <a:pt x="225" y="29"/>
                    <a:pt x="225" y="29"/>
                    <a:pt x="225" y="28"/>
                  </a:cubicBezTo>
                  <a:cubicBezTo>
                    <a:pt x="225" y="27"/>
                    <a:pt x="226" y="27"/>
                    <a:pt x="226" y="26"/>
                  </a:cubicBezTo>
                  <a:cubicBezTo>
                    <a:pt x="226" y="26"/>
                    <a:pt x="226" y="26"/>
                    <a:pt x="226" y="26"/>
                  </a:cubicBezTo>
                  <a:cubicBezTo>
                    <a:pt x="227" y="24"/>
                    <a:pt x="227" y="24"/>
                    <a:pt x="225" y="22"/>
                  </a:cubicBezTo>
                  <a:cubicBezTo>
                    <a:pt x="224" y="21"/>
                    <a:pt x="223" y="20"/>
                    <a:pt x="223" y="19"/>
                  </a:cubicBezTo>
                  <a:cubicBezTo>
                    <a:pt x="223" y="18"/>
                    <a:pt x="224" y="17"/>
                    <a:pt x="224" y="16"/>
                  </a:cubicBezTo>
                  <a:cubicBezTo>
                    <a:pt x="225" y="16"/>
                    <a:pt x="225" y="15"/>
                    <a:pt x="226" y="15"/>
                  </a:cubicBezTo>
                  <a:cubicBezTo>
                    <a:pt x="227" y="12"/>
                    <a:pt x="228" y="10"/>
                    <a:pt x="230" y="10"/>
                  </a:cubicBezTo>
                  <a:cubicBezTo>
                    <a:pt x="231" y="10"/>
                    <a:pt x="232" y="10"/>
                    <a:pt x="233" y="11"/>
                  </a:cubicBezTo>
                  <a:cubicBezTo>
                    <a:pt x="234" y="12"/>
                    <a:pt x="235" y="13"/>
                    <a:pt x="236" y="14"/>
                  </a:cubicBezTo>
                  <a:cubicBezTo>
                    <a:pt x="237" y="15"/>
                    <a:pt x="238" y="16"/>
                    <a:pt x="239" y="16"/>
                  </a:cubicBezTo>
                  <a:cubicBezTo>
                    <a:pt x="242" y="17"/>
                    <a:pt x="242" y="19"/>
                    <a:pt x="242" y="21"/>
                  </a:cubicBezTo>
                  <a:cubicBezTo>
                    <a:pt x="242" y="22"/>
                    <a:pt x="242" y="23"/>
                    <a:pt x="242" y="24"/>
                  </a:cubicBezTo>
                  <a:cubicBezTo>
                    <a:pt x="243" y="27"/>
                    <a:pt x="245" y="27"/>
                    <a:pt x="248" y="28"/>
                  </a:cubicBezTo>
                  <a:cubicBezTo>
                    <a:pt x="250" y="28"/>
                    <a:pt x="251" y="29"/>
                    <a:pt x="252" y="30"/>
                  </a:cubicBezTo>
                  <a:cubicBezTo>
                    <a:pt x="253" y="31"/>
                    <a:pt x="253" y="31"/>
                    <a:pt x="254" y="31"/>
                  </a:cubicBezTo>
                  <a:cubicBezTo>
                    <a:pt x="255" y="32"/>
                    <a:pt x="256" y="32"/>
                    <a:pt x="257" y="32"/>
                  </a:cubicBezTo>
                  <a:cubicBezTo>
                    <a:pt x="258" y="32"/>
                    <a:pt x="259" y="32"/>
                    <a:pt x="260" y="31"/>
                  </a:cubicBezTo>
                  <a:cubicBezTo>
                    <a:pt x="261" y="31"/>
                    <a:pt x="262" y="30"/>
                    <a:pt x="264" y="30"/>
                  </a:cubicBezTo>
                  <a:cubicBezTo>
                    <a:pt x="266" y="30"/>
                    <a:pt x="269" y="31"/>
                    <a:pt x="270" y="33"/>
                  </a:cubicBezTo>
                  <a:cubicBezTo>
                    <a:pt x="270" y="34"/>
                    <a:pt x="271" y="36"/>
                    <a:pt x="271" y="37"/>
                  </a:cubicBezTo>
                  <a:cubicBezTo>
                    <a:pt x="272" y="39"/>
                    <a:pt x="272" y="41"/>
                    <a:pt x="273" y="41"/>
                  </a:cubicBezTo>
                  <a:cubicBezTo>
                    <a:pt x="275" y="42"/>
                    <a:pt x="277" y="43"/>
                    <a:pt x="276" y="45"/>
                  </a:cubicBezTo>
                  <a:cubicBezTo>
                    <a:pt x="276" y="45"/>
                    <a:pt x="276" y="47"/>
                    <a:pt x="272" y="48"/>
                  </a:cubicBezTo>
                  <a:cubicBezTo>
                    <a:pt x="271" y="48"/>
                    <a:pt x="270" y="48"/>
                    <a:pt x="270" y="49"/>
                  </a:cubicBezTo>
                  <a:cubicBezTo>
                    <a:pt x="269" y="49"/>
                    <a:pt x="270" y="51"/>
                    <a:pt x="270" y="52"/>
                  </a:cubicBezTo>
                  <a:cubicBezTo>
                    <a:pt x="271" y="52"/>
                    <a:pt x="271" y="52"/>
                    <a:pt x="271" y="52"/>
                  </a:cubicBezTo>
                  <a:cubicBezTo>
                    <a:pt x="272" y="54"/>
                    <a:pt x="272" y="55"/>
                    <a:pt x="270" y="58"/>
                  </a:cubicBezTo>
                  <a:cubicBezTo>
                    <a:pt x="270" y="59"/>
                    <a:pt x="270" y="60"/>
                    <a:pt x="270" y="61"/>
                  </a:cubicBezTo>
                  <a:cubicBezTo>
                    <a:pt x="270" y="63"/>
                    <a:pt x="270" y="65"/>
                    <a:pt x="267" y="66"/>
                  </a:cubicBezTo>
                  <a:cubicBezTo>
                    <a:pt x="265" y="67"/>
                    <a:pt x="265" y="67"/>
                    <a:pt x="265" y="68"/>
                  </a:cubicBezTo>
                  <a:cubicBezTo>
                    <a:pt x="265" y="68"/>
                    <a:pt x="265" y="69"/>
                    <a:pt x="267" y="70"/>
                  </a:cubicBezTo>
                  <a:cubicBezTo>
                    <a:pt x="271" y="72"/>
                    <a:pt x="273" y="73"/>
                    <a:pt x="275" y="73"/>
                  </a:cubicBezTo>
                  <a:cubicBezTo>
                    <a:pt x="276" y="73"/>
                    <a:pt x="276" y="73"/>
                    <a:pt x="277" y="73"/>
                  </a:cubicBezTo>
                  <a:cubicBezTo>
                    <a:pt x="277" y="73"/>
                    <a:pt x="277" y="73"/>
                    <a:pt x="278" y="73"/>
                  </a:cubicBezTo>
                  <a:cubicBezTo>
                    <a:pt x="278" y="73"/>
                    <a:pt x="279" y="73"/>
                    <a:pt x="280" y="74"/>
                  </a:cubicBezTo>
                  <a:cubicBezTo>
                    <a:pt x="280" y="75"/>
                    <a:pt x="280" y="77"/>
                    <a:pt x="279" y="79"/>
                  </a:cubicBezTo>
                  <a:cubicBezTo>
                    <a:pt x="279" y="80"/>
                    <a:pt x="279" y="81"/>
                    <a:pt x="279" y="82"/>
                  </a:cubicBezTo>
                  <a:cubicBezTo>
                    <a:pt x="279" y="84"/>
                    <a:pt x="278" y="86"/>
                    <a:pt x="274" y="87"/>
                  </a:cubicBezTo>
                  <a:cubicBezTo>
                    <a:pt x="273" y="88"/>
                    <a:pt x="273" y="88"/>
                    <a:pt x="273" y="88"/>
                  </a:cubicBezTo>
                  <a:cubicBezTo>
                    <a:pt x="270" y="89"/>
                    <a:pt x="269" y="89"/>
                    <a:pt x="266" y="91"/>
                  </a:cubicBezTo>
                  <a:cubicBezTo>
                    <a:pt x="265" y="92"/>
                    <a:pt x="264" y="93"/>
                    <a:pt x="264" y="94"/>
                  </a:cubicBezTo>
                  <a:cubicBezTo>
                    <a:pt x="264" y="94"/>
                    <a:pt x="264" y="94"/>
                    <a:pt x="266" y="95"/>
                  </a:cubicBezTo>
                  <a:cubicBezTo>
                    <a:pt x="268" y="96"/>
                    <a:pt x="269" y="97"/>
                    <a:pt x="270" y="99"/>
                  </a:cubicBezTo>
                  <a:cubicBezTo>
                    <a:pt x="270" y="100"/>
                    <a:pt x="271" y="100"/>
                    <a:pt x="271" y="100"/>
                  </a:cubicBezTo>
                  <a:cubicBezTo>
                    <a:pt x="272" y="100"/>
                    <a:pt x="272" y="100"/>
                    <a:pt x="272" y="100"/>
                  </a:cubicBezTo>
                  <a:cubicBezTo>
                    <a:pt x="276" y="99"/>
                    <a:pt x="278" y="98"/>
                    <a:pt x="279" y="96"/>
                  </a:cubicBezTo>
                  <a:cubicBezTo>
                    <a:pt x="281" y="94"/>
                    <a:pt x="283" y="94"/>
                    <a:pt x="285" y="94"/>
                  </a:cubicBezTo>
                  <a:cubicBezTo>
                    <a:pt x="286" y="94"/>
                    <a:pt x="287" y="94"/>
                    <a:pt x="288" y="94"/>
                  </a:cubicBezTo>
                  <a:cubicBezTo>
                    <a:pt x="290" y="95"/>
                    <a:pt x="291" y="95"/>
                    <a:pt x="292" y="95"/>
                  </a:cubicBezTo>
                  <a:cubicBezTo>
                    <a:pt x="295" y="95"/>
                    <a:pt x="297" y="94"/>
                    <a:pt x="298" y="93"/>
                  </a:cubicBezTo>
                  <a:cubicBezTo>
                    <a:pt x="300" y="93"/>
                    <a:pt x="300" y="92"/>
                    <a:pt x="301" y="91"/>
                  </a:cubicBezTo>
                  <a:cubicBezTo>
                    <a:pt x="302" y="90"/>
                    <a:pt x="302" y="89"/>
                    <a:pt x="303" y="87"/>
                  </a:cubicBezTo>
                  <a:cubicBezTo>
                    <a:pt x="304" y="87"/>
                    <a:pt x="304" y="86"/>
                    <a:pt x="305" y="85"/>
                  </a:cubicBezTo>
                  <a:cubicBezTo>
                    <a:pt x="306" y="83"/>
                    <a:pt x="307" y="82"/>
                    <a:pt x="310" y="82"/>
                  </a:cubicBezTo>
                  <a:cubicBezTo>
                    <a:pt x="310" y="82"/>
                    <a:pt x="310" y="82"/>
                    <a:pt x="311" y="82"/>
                  </a:cubicBezTo>
                  <a:cubicBezTo>
                    <a:pt x="311" y="82"/>
                    <a:pt x="312" y="82"/>
                    <a:pt x="312" y="82"/>
                  </a:cubicBezTo>
                  <a:cubicBezTo>
                    <a:pt x="313" y="82"/>
                    <a:pt x="314" y="82"/>
                    <a:pt x="315" y="82"/>
                  </a:cubicBezTo>
                  <a:cubicBezTo>
                    <a:pt x="315" y="82"/>
                    <a:pt x="316" y="82"/>
                    <a:pt x="317" y="82"/>
                  </a:cubicBezTo>
                  <a:cubicBezTo>
                    <a:pt x="318" y="82"/>
                    <a:pt x="319" y="82"/>
                    <a:pt x="320" y="83"/>
                  </a:cubicBezTo>
                  <a:cubicBezTo>
                    <a:pt x="321" y="85"/>
                    <a:pt x="324" y="86"/>
                    <a:pt x="325" y="86"/>
                  </a:cubicBezTo>
                  <a:cubicBezTo>
                    <a:pt x="326" y="86"/>
                    <a:pt x="326" y="86"/>
                    <a:pt x="326" y="86"/>
                  </a:cubicBezTo>
                  <a:cubicBezTo>
                    <a:pt x="327" y="83"/>
                    <a:pt x="328" y="80"/>
                    <a:pt x="332" y="78"/>
                  </a:cubicBezTo>
                  <a:cubicBezTo>
                    <a:pt x="333" y="78"/>
                    <a:pt x="333" y="78"/>
                    <a:pt x="333" y="78"/>
                  </a:cubicBezTo>
                  <a:cubicBezTo>
                    <a:pt x="336" y="77"/>
                    <a:pt x="341" y="75"/>
                    <a:pt x="340" y="73"/>
                  </a:cubicBezTo>
                  <a:cubicBezTo>
                    <a:pt x="340" y="72"/>
                    <a:pt x="339" y="71"/>
                    <a:pt x="337" y="71"/>
                  </a:cubicBezTo>
                  <a:cubicBezTo>
                    <a:pt x="336" y="70"/>
                    <a:pt x="336" y="70"/>
                    <a:pt x="335" y="69"/>
                  </a:cubicBezTo>
                  <a:cubicBezTo>
                    <a:pt x="333" y="68"/>
                    <a:pt x="333" y="68"/>
                    <a:pt x="333" y="66"/>
                  </a:cubicBezTo>
                  <a:cubicBezTo>
                    <a:pt x="334" y="65"/>
                    <a:pt x="334" y="64"/>
                    <a:pt x="334" y="63"/>
                  </a:cubicBezTo>
                  <a:cubicBezTo>
                    <a:pt x="336" y="57"/>
                    <a:pt x="337" y="46"/>
                    <a:pt x="336" y="45"/>
                  </a:cubicBezTo>
                  <a:cubicBezTo>
                    <a:pt x="333" y="42"/>
                    <a:pt x="333" y="41"/>
                    <a:pt x="332" y="37"/>
                  </a:cubicBezTo>
                  <a:cubicBezTo>
                    <a:pt x="332" y="34"/>
                    <a:pt x="328" y="32"/>
                    <a:pt x="325" y="31"/>
                  </a:cubicBezTo>
                  <a:cubicBezTo>
                    <a:pt x="321" y="30"/>
                    <a:pt x="318" y="27"/>
                    <a:pt x="317" y="25"/>
                  </a:cubicBezTo>
                  <a:cubicBezTo>
                    <a:pt x="316" y="24"/>
                    <a:pt x="316" y="24"/>
                    <a:pt x="316" y="23"/>
                  </a:cubicBezTo>
                  <a:cubicBezTo>
                    <a:pt x="315" y="21"/>
                    <a:pt x="314" y="19"/>
                    <a:pt x="315" y="17"/>
                  </a:cubicBezTo>
                  <a:cubicBezTo>
                    <a:pt x="315" y="16"/>
                    <a:pt x="316" y="16"/>
                    <a:pt x="317" y="16"/>
                  </a:cubicBezTo>
                  <a:cubicBezTo>
                    <a:pt x="319" y="16"/>
                    <a:pt x="321" y="16"/>
                    <a:pt x="322" y="17"/>
                  </a:cubicBezTo>
                  <a:cubicBezTo>
                    <a:pt x="323" y="17"/>
                    <a:pt x="324" y="17"/>
                    <a:pt x="325" y="17"/>
                  </a:cubicBezTo>
                  <a:cubicBezTo>
                    <a:pt x="326" y="17"/>
                    <a:pt x="326" y="17"/>
                    <a:pt x="327" y="17"/>
                  </a:cubicBezTo>
                  <a:cubicBezTo>
                    <a:pt x="328" y="17"/>
                    <a:pt x="328" y="17"/>
                    <a:pt x="329" y="17"/>
                  </a:cubicBezTo>
                  <a:cubicBezTo>
                    <a:pt x="331" y="17"/>
                    <a:pt x="331" y="17"/>
                    <a:pt x="331" y="17"/>
                  </a:cubicBezTo>
                  <a:cubicBezTo>
                    <a:pt x="333" y="17"/>
                    <a:pt x="334" y="17"/>
                    <a:pt x="334" y="15"/>
                  </a:cubicBezTo>
                  <a:cubicBezTo>
                    <a:pt x="335" y="14"/>
                    <a:pt x="334" y="13"/>
                    <a:pt x="334" y="12"/>
                  </a:cubicBezTo>
                  <a:cubicBezTo>
                    <a:pt x="333" y="11"/>
                    <a:pt x="333" y="9"/>
                    <a:pt x="335" y="7"/>
                  </a:cubicBezTo>
                  <a:cubicBezTo>
                    <a:pt x="336" y="6"/>
                    <a:pt x="337" y="6"/>
                    <a:pt x="338" y="5"/>
                  </a:cubicBezTo>
                  <a:cubicBezTo>
                    <a:pt x="339" y="4"/>
                    <a:pt x="340" y="2"/>
                    <a:pt x="342" y="2"/>
                  </a:cubicBezTo>
                  <a:cubicBezTo>
                    <a:pt x="343" y="2"/>
                    <a:pt x="344" y="4"/>
                    <a:pt x="344" y="4"/>
                  </a:cubicBezTo>
                  <a:cubicBezTo>
                    <a:pt x="344" y="5"/>
                    <a:pt x="344" y="5"/>
                    <a:pt x="345" y="5"/>
                  </a:cubicBezTo>
                  <a:cubicBezTo>
                    <a:pt x="346" y="5"/>
                    <a:pt x="346" y="5"/>
                    <a:pt x="347" y="5"/>
                  </a:cubicBezTo>
                  <a:cubicBezTo>
                    <a:pt x="348" y="5"/>
                    <a:pt x="348" y="5"/>
                    <a:pt x="348" y="5"/>
                  </a:cubicBezTo>
                  <a:cubicBezTo>
                    <a:pt x="352" y="4"/>
                    <a:pt x="353" y="4"/>
                    <a:pt x="355" y="2"/>
                  </a:cubicBezTo>
                  <a:cubicBezTo>
                    <a:pt x="357" y="1"/>
                    <a:pt x="358" y="0"/>
                    <a:pt x="359" y="0"/>
                  </a:cubicBezTo>
                  <a:cubicBezTo>
                    <a:pt x="361" y="0"/>
                    <a:pt x="362" y="1"/>
                    <a:pt x="364" y="2"/>
                  </a:cubicBezTo>
                  <a:cubicBezTo>
                    <a:pt x="365" y="4"/>
                    <a:pt x="365" y="5"/>
                    <a:pt x="365" y="7"/>
                  </a:cubicBezTo>
                  <a:cubicBezTo>
                    <a:pt x="365" y="8"/>
                    <a:pt x="365" y="9"/>
                    <a:pt x="366" y="11"/>
                  </a:cubicBezTo>
                  <a:cubicBezTo>
                    <a:pt x="368" y="14"/>
                    <a:pt x="369" y="19"/>
                    <a:pt x="368" y="22"/>
                  </a:cubicBezTo>
                  <a:cubicBezTo>
                    <a:pt x="367" y="23"/>
                    <a:pt x="367" y="24"/>
                    <a:pt x="367" y="25"/>
                  </a:cubicBezTo>
                  <a:cubicBezTo>
                    <a:pt x="367" y="26"/>
                    <a:pt x="368" y="27"/>
                    <a:pt x="369" y="27"/>
                  </a:cubicBezTo>
                  <a:cubicBezTo>
                    <a:pt x="371" y="28"/>
                    <a:pt x="376" y="29"/>
                    <a:pt x="381" y="29"/>
                  </a:cubicBezTo>
                  <a:cubicBezTo>
                    <a:pt x="383" y="29"/>
                    <a:pt x="384" y="29"/>
                    <a:pt x="386" y="28"/>
                  </a:cubicBezTo>
                  <a:cubicBezTo>
                    <a:pt x="387" y="27"/>
                    <a:pt x="389" y="27"/>
                    <a:pt x="392" y="27"/>
                  </a:cubicBezTo>
                  <a:cubicBezTo>
                    <a:pt x="395" y="26"/>
                    <a:pt x="397" y="26"/>
                    <a:pt x="398" y="24"/>
                  </a:cubicBezTo>
                  <a:cubicBezTo>
                    <a:pt x="398" y="22"/>
                    <a:pt x="399" y="20"/>
                    <a:pt x="400" y="19"/>
                  </a:cubicBezTo>
                  <a:cubicBezTo>
                    <a:pt x="401" y="18"/>
                    <a:pt x="402" y="17"/>
                    <a:pt x="403" y="15"/>
                  </a:cubicBezTo>
                  <a:cubicBezTo>
                    <a:pt x="404" y="11"/>
                    <a:pt x="406" y="8"/>
                    <a:pt x="409" y="8"/>
                  </a:cubicBezTo>
                  <a:cubicBezTo>
                    <a:pt x="410" y="8"/>
                    <a:pt x="411" y="7"/>
                    <a:pt x="411" y="7"/>
                  </a:cubicBezTo>
                  <a:cubicBezTo>
                    <a:pt x="412" y="7"/>
                    <a:pt x="414" y="7"/>
                    <a:pt x="415" y="7"/>
                  </a:cubicBezTo>
                  <a:cubicBezTo>
                    <a:pt x="416" y="7"/>
                    <a:pt x="418" y="7"/>
                    <a:pt x="419" y="8"/>
                  </a:cubicBezTo>
                  <a:cubicBezTo>
                    <a:pt x="420" y="10"/>
                    <a:pt x="421" y="11"/>
                    <a:pt x="420" y="12"/>
                  </a:cubicBezTo>
                  <a:cubicBezTo>
                    <a:pt x="420" y="14"/>
                    <a:pt x="418" y="16"/>
                    <a:pt x="417" y="17"/>
                  </a:cubicBezTo>
                  <a:cubicBezTo>
                    <a:pt x="416" y="17"/>
                    <a:pt x="415" y="18"/>
                    <a:pt x="415" y="19"/>
                  </a:cubicBezTo>
                  <a:cubicBezTo>
                    <a:pt x="415" y="20"/>
                    <a:pt x="416" y="21"/>
                    <a:pt x="417" y="21"/>
                  </a:cubicBezTo>
                  <a:cubicBezTo>
                    <a:pt x="419" y="22"/>
                    <a:pt x="419" y="23"/>
                    <a:pt x="420" y="25"/>
                  </a:cubicBezTo>
                  <a:cubicBezTo>
                    <a:pt x="420" y="26"/>
                    <a:pt x="419" y="28"/>
                    <a:pt x="418" y="30"/>
                  </a:cubicBezTo>
                  <a:cubicBezTo>
                    <a:pt x="417" y="30"/>
                    <a:pt x="417" y="32"/>
                    <a:pt x="416" y="33"/>
                  </a:cubicBezTo>
                  <a:cubicBezTo>
                    <a:pt x="415" y="36"/>
                    <a:pt x="413" y="40"/>
                    <a:pt x="410" y="40"/>
                  </a:cubicBezTo>
                  <a:cubicBezTo>
                    <a:pt x="406" y="41"/>
                    <a:pt x="404" y="41"/>
                    <a:pt x="403" y="44"/>
                  </a:cubicBezTo>
                  <a:cubicBezTo>
                    <a:pt x="403" y="45"/>
                    <a:pt x="402" y="46"/>
                    <a:pt x="402" y="47"/>
                  </a:cubicBezTo>
                  <a:cubicBezTo>
                    <a:pt x="401" y="49"/>
                    <a:pt x="400" y="51"/>
                    <a:pt x="401" y="52"/>
                  </a:cubicBezTo>
                  <a:cubicBezTo>
                    <a:pt x="402" y="53"/>
                    <a:pt x="403" y="54"/>
                    <a:pt x="403" y="54"/>
                  </a:cubicBezTo>
                  <a:cubicBezTo>
                    <a:pt x="404" y="56"/>
                    <a:pt x="405" y="57"/>
                    <a:pt x="407" y="58"/>
                  </a:cubicBezTo>
                  <a:cubicBezTo>
                    <a:pt x="407" y="58"/>
                    <a:pt x="408" y="58"/>
                    <a:pt x="409" y="59"/>
                  </a:cubicBezTo>
                  <a:cubicBezTo>
                    <a:pt x="411" y="60"/>
                    <a:pt x="413" y="61"/>
                    <a:pt x="414" y="62"/>
                  </a:cubicBezTo>
                  <a:cubicBezTo>
                    <a:pt x="414" y="62"/>
                    <a:pt x="413" y="63"/>
                    <a:pt x="413" y="64"/>
                  </a:cubicBezTo>
                  <a:cubicBezTo>
                    <a:pt x="412" y="64"/>
                    <a:pt x="411" y="65"/>
                    <a:pt x="411" y="65"/>
                  </a:cubicBezTo>
                  <a:cubicBezTo>
                    <a:pt x="409" y="66"/>
                    <a:pt x="409" y="66"/>
                    <a:pt x="409" y="67"/>
                  </a:cubicBezTo>
                  <a:cubicBezTo>
                    <a:pt x="409" y="70"/>
                    <a:pt x="409" y="71"/>
                    <a:pt x="406" y="73"/>
                  </a:cubicBezTo>
                  <a:cubicBezTo>
                    <a:pt x="405" y="73"/>
                    <a:pt x="405" y="76"/>
                    <a:pt x="405" y="78"/>
                  </a:cubicBezTo>
                  <a:cubicBezTo>
                    <a:pt x="405" y="78"/>
                    <a:pt x="406" y="80"/>
                    <a:pt x="412" y="80"/>
                  </a:cubicBezTo>
                  <a:cubicBezTo>
                    <a:pt x="416" y="80"/>
                    <a:pt x="416" y="80"/>
                    <a:pt x="416" y="80"/>
                  </a:cubicBezTo>
                  <a:cubicBezTo>
                    <a:pt x="419" y="80"/>
                    <a:pt x="421" y="80"/>
                    <a:pt x="422" y="83"/>
                  </a:cubicBezTo>
                  <a:cubicBezTo>
                    <a:pt x="423" y="85"/>
                    <a:pt x="423" y="86"/>
                    <a:pt x="422" y="87"/>
                  </a:cubicBezTo>
                  <a:cubicBezTo>
                    <a:pt x="422" y="88"/>
                    <a:pt x="422" y="89"/>
                    <a:pt x="422" y="89"/>
                  </a:cubicBezTo>
                  <a:cubicBezTo>
                    <a:pt x="423" y="91"/>
                    <a:pt x="425" y="92"/>
                    <a:pt x="426" y="93"/>
                  </a:cubicBezTo>
                  <a:cubicBezTo>
                    <a:pt x="427" y="93"/>
                    <a:pt x="427" y="93"/>
                    <a:pt x="427" y="93"/>
                  </a:cubicBezTo>
                  <a:cubicBezTo>
                    <a:pt x="427" y="94"/>
                    <a:pt x="427" y="94"/>
                    <a:pt x="427" y="94"/>
                  </a:cubicBezTo>
                  <a:cubicBezTo>
                    <a:pt x="427" y="94"/>
                    <a:pt x="427" y="99"/>
                    <a:pt x="428" y="102"/>
                  </a:cubicBezTo>
                  <a:cubicBezTo>
                    <a:pt x="428" y="105"/>
                    <a:pt x="429" y="109"/>
                    <a:pt x="427" y="113"/>
                  </a:cubicBezTo>
                  <a:cubicBezTo>
                    <a:pt x="426" y="113"/>
                    <a:pt x="427" y="114"/>
                    <a:pt x="427" y="115"/>
                  </a:cubicBezTo>
                  <a:cubicBezTo>
                    <a:pt x="427" y="116"/>
                    <a:pt x="428" y="116"/>
                    <a:pt x="429" y="116"/>
                  </a:cubicBezTo>
                  <a:cubicBezTo>
                    <a:pt x="429" y="116"/>
                    <a:pt x="430" y="116"/>
                    <a:pt x="431" y="115"/>
                  </a:cubicBezTo>
                  <a:cubicBezTo>
                    <a:pt x="432" y="115"/>
                    <a:pt x="433" y="114"/>
                    <a:pt x="435" y="114"/>
                  </a:cubicBezTo>
                  <a:cubicBezTo>
                    <a:pt x="437" y="114"/>
                    <a:pt x="440" y="117"/>
                    <a:pt x="440" y="120"/>
                  </a:cubicBezTo>
                  <a:cubicBezTo>
                    <a:pt x="440" y="123"/>
                    <a:pt x="441" y="126"/>
                    <a:pt x="443" y="126"/>
                  </a:cubicBezTo>
                  <a:cubicBezTo>
                    <a:pt x="446" y="126"/>
                    <a:pt x="447" y="129"/>
                    <a:pt x="447" y="135"/>
                  </a:cubicBezTo>
                  <a:cubicBezTo>
                    <a:pt x="447" y="136"/>
                    <a:pt x="448" y="137"/>
                    <a:pt x="448" y="137"/>
                  </a:cubicBezTo>
                  <a:cubicBezTo>
                    <a:pt x="449" y="137"/>
                    <a:pt x="450" y="137"/>
                    <a:pt x="452" y="137"/>
                  </a:cubicBezTo>
                  <a:cubicBezTo>
                    <a:pt x="453" y="137"/>
                    <a:pt x="454" y="137"/>
                    <a:pt x="455" y="137"/>
                  </a:cubicBezTo>
                  <a:cubicBezTo>
                    <a:pt x="456" y="137"/>
                    <a:pt x="456" y="137"/>
                    <a:pt x="456" y="137"/>
                  </a:cubicBezTo>
                  <a:cubicBezTo>
                    <a:pt x="458" y="137"/>
                    <a:pt x="459" y="138"/>
                    <a:pt x="460" y="139"/>
                  </a:cubicBezTo>
                  <a:cubicBezTo>
                    <a:pt x="461" y="141"/>
                    <a:pt x="460" y="144"/>
                    <a:pt x="458" y="146"/>
                  </a:cubicBezTo>
                  <a:cubicBezTo>
                    <a:pt x="458" y="147"/>
                    <a:pt x="458" y="147"/>
                    <a:pt x="458" y="148"/>
                  </a:cubicBezTo>
                  <a:cubicBezTo>
                    <a:pt x="459" y="148"/>
                    <a:pt x="459" y="149"/>
                    <a:pt x="459" y="151"/>
                  </a:cubicBezTo>
                  <a:cubicBezTo>
                    <a:pt x="459" y="154"/>
                    <a:pt x="457" y="157"/>
                    <a:pt x="454" y="159"/>
                  </a:cubicBezTo>
                  <a:cubicBezTo>
                    <a:pt x="453" y="160"/>
                    <a:pt x="453" y="162"/>
                    <a:pt x="453" y="165"/>
                  </a:cubicBezTo>
                  <a:cubicBezTo>
                    <a:pt x="453" y="166"/>
                    <a:pt x="454" y="167"/>
                    <a:pt x="454" y="168"/>
                  </a:cubicBezTo>
                  <a:cubicBezTo>
                    <a:pt x="455" y="170"/>
                    <a:pt x="456" y="173"/>
                    <a:pt x="454" y="175"/>
                  </a:cubicBezTo>
                  <a:cubicBezTo>
                    <a:pt x="454" y="175"/>
                    <a:pt x="453" y="176"/>
                    <a:pt x="453" y="176"/>
                  </a:cubicBezTo>
                  <a:cubicBezTo>
                    <a:pt x="452" y="177"/>
                    <a:pt x="450" y="178"/>
                    <a:pt x="450" y="179"/>
                  </a:cubicBezTo>
                  <a:cubicBezTo>
                    <a:pt x="450" y="180"/>
                    <a:pt x="451" y="180"/>
                    <a:pt x="451" y="181"/>
                  </a:cubicBezTo>
                  <a:cubicBezTo>
                    <a:pt x="453" y="182"/>
                    <a:pt x="455" y="182"/>
                    <a:pt x="456" y="182"/>
                  </a:cubicBezTo>
                  <a:cubicBezTo>
                    <a:pt x="457" y="182"/>
                    <a:pt x="457" y="182"/>
                    <a:pt x="457" y="182"/>
                  </a:cubicBezTo>
                  <a:cubicBezTo>
                    <a:pt x="458" y="182"/>
                    <a:pt x="458" y="182"/>
                    <a:pt x="458" y="182"/>
                  </a:cubicBezTo>
                  <a:cubicBezTo>
                    <a:pt x="460" y="182"/>
                    <a:pt x="460" y="182"/>
                    <a:pt x="460" y="182"/>
                  </a:cubicBezTo>
                  <a:cubicBezTo>
                    <a:pt x="459" y="184"/>
                    <a:pt x="459" y="184"/>
                    <a:pt x="459" y="184"/>
                  </a:cubicBezTo>
                  <a:cubicBezTo>
                    <a:pt x="459" y="184"/>
                    <a:pt x="457" y="188"/>
                    <a:pt x="453" y="188"/>
                  </a:cubicBezTo>
                  <a:cubicBezTo>
                    <a:pt x="450" y="188"/>
                    <a:pt x="447" y="188"/>
                    <a:pt x="447" y="190"/>
                  </a:cubicBezTo>
                  <a:cubicBezTo>
                    <a:pt x="447" y="191"/>
                    <a:pt x="447" y="191"/>
                    <a:pt x="448" y="192"/>
                  </a:cubicBezTo>
                  <a:cubicBezTo>
                    <a:pt x="449" y="192"/>
                    <a:pt x="451" y="193"/>
                    <a:pt x="449" y="196"/>
                  </a:cubicBezTo>
                  <a:cubicBezTo>
                    <a:pt x="448" y="198"/>
                    <a:pt x="445" y="204"/>
                    <a:pt x="442" y="207"/>
                  </a:cubicBezTo>
                  <a:cubicBezTo>
                    <a:pt x="436" y="213"/>
                    <a:pt x="432" y="217"/>
                    <a:pt x="430" y="219"/>
                  </a:cubicBezTo>
                  <a:cubicBezTo>
                    <a:pt x="429" y="219"/>
                    <a:pt x="429" y="220"/>
                    <a:pt x="428" y="221"/>
                  </a:cubicBezTo>
                  <a:cubicBezTo>
                    <a:pt x="426" y="223"/>
                    <a:pt x="424" y="225"/>
                    <a:pt x="421" y="225"/>
                  </a:cubicBezTo>
                  <a:cubicBezTo>
                    <a:pt x="421" y="225"/>
                    <a:pt x="421" y="225"/>
                    <a:pt x="420" y="225"/>
                  </a:cubicBezTo>
                  <a:cubicBezTo>
                    <a:pt x="418" y="224"/>
                    <a:pt x="415" y="223"/>
                    <a:pt x="414" y="221"/>
                  </a:cubicBezTo>
                  <a:cubicBezTo>
                    <a:pt x="414" y="220"/>
                    <a:pt x="414" y="218"/>
                    <a:pt x="414" y="216"/>
                  </a:cubicBezTo>
                  <a:cubicBezTo>
                    <a:pt x="415" y="215"/>
                    <a:pt x="415" y="215"/>
                    <a:pt x="415" y="214"/>
                  </a:cubicBezTo>
                  <a:cubicBezTo>
                    <a:pt x="415" y="214"/>
                    <a:pt x="413" y="213"/>
                    <a:pt x="412" y="213"/>
                  </a:cubicBezTo>
                  <a:cubicBezTo>
                    <a:pt x="410" y="212"/>
                    <a:pt x="409" y="211"/>
                    <a:pt x="408" y="211"/>
                  </a:cubicBezTo>
                  <a:cubicBezTo>
                    <a:pt x="407" y="210"/>
                    <a:pt x="406" y="209"/>
                    <a:pt x="405" y="209"/>
                  </a:cubicBezTo>
                  <a:cubicBezTo>
                    <a:pt x="404" y="209"/>
                    <a:pt x="404" y="209"/>
                    <a:pt x="404" y="209"/>
                  </a:cubicBezTo>
                  <a:cubicBezTo>
                    <a:pt x="402" y="210"/>
                    <a:pt x="401" y="210"/>
                    <a:pt x="400" y="210"/>
                  </a:cubicBezTo>
                  <a:cubicBezTo>
                    <a:pt x="397" y="212"/>
                    <a:pt x="393" y="213"/>
                    <a:pt x="391" y="215"/>
                  </a:cubicBezTo>
                  <a:cubicBezTo>
                    <a:pt x="389" y="216"/>
                    <a:pt x="389" y="216"/>
                    <a:pt x="389" y="217"/>
                  </a:cubicBezTo>
                  <a:cubicBezTo>
                    <a:pt x="389" y="217"/>
                    <a:pt x="389" y="218"/>
                    <a:pt x="391" y="220"/>
                  </a:cubicBezTo>
                  <a:cubicBezTo>
                    <a:pt x="392" y="222"/>
                    <a:pt x="393" y="223"/>
                    <a:pt x="395" y="223"/>
                  </a:cubicBezTo>
                  <a:cubicBezTo>
                    <a:pt x="396" y="224"/>
                    <a:pt x="397" y="225"/>
                    <a:pt x="398" y="227"/>
                  </a:cubicBezTo>
                  <a:cubicBezTo>
                    <a:pt x="398" y="228"/>
                    <a:pt x="399" y="230"/>
                    <a:pt x="398" y="232"/>
                  </a:cubicBezTo>
                  <a:cubicBezTo>
                    <a:pt x="398" y="233"/>
                    <a:pt x="396" y="234"/>
                    <a:pt x="394" y="234"/>
                  </a:cubicBezTo>
                  <a:cubicBezTo>
                    <a:pt x="393" y="234"/>
                    <a:pt x="392" y="235"/>
                    <a:pt x="391" y="235"/>
                  </a:cubicBezTo>
                  <a:cubicBezTo>
                    <a:pt x="389" y="236"/>
                    <a:pt x="386" y="237"/>
                    <a:pt x="384" y="237"/>
                  </a:cubicBezTo>
                  <a:cubicBezTo>
                    <a:pt x="382" y="237"/>
                    <a:pt x="381" y="236"/>
                    <a:pt x="380" y="236"/>
                  </a:cubicBezTo>
                  <a:cubicBezTo>
                    <a:pt x="379" y="235"/>
                    <a:pt x="378" y="234"/>
                    <a:pt x="377" y="234"/>
                  </a:cubicBezTo>
                  <a:cubicBezTo>
                    <a:pt x="375" y="234"/>
                    <a:pt x="374" y="235"/>
                    <a:pt x="373" y="236"/>
                  </a:cubicBezTo>
                  <a:cubicBezTo>
                    <a:pt x="371" y="238"/>
                    <a:pt x="369" y="238"/>
                    <a:pt x="368" y="238"/>
                  </a:cubicBezTo>
                  <a:cubicBezTo>
                    <a:pt x="367" y="238"/>
                    <a:pt x="366" y="238"/>
                    <a:pt x="365" y="238"/>
                  </a:cubicBezTo>
                  <a:cubicBezTo>
                    <a:pt x="365" y="238"/>
                    <a:pt x="364" y="238"/>
                    <a:pt x="363" y="238"/>
                  </a:cubicBezTo>
                  <a:cubicBezTo>
                    <a:pt x="362" y="238"/>
                    <a:pt x="362" y="238"/>
                    <a:pt x="362" y="239"/>
                  </a:cubicBezTo>
                  <a:cubicBezTo>
                    <a:pt x="361" y="240"/>
                    <a:pt x="360" y="241"/>
                    <a:pt x="358" y="242"/>
                  </a:cubicBezTo>
                  <a:cubicBezTo>
                    <a:pt x="357" y="243"/>
                    <a:pt x="357" y="244"/>
                    <a:pt x="356" y="244"/>
                  </a:cubicBezTo>
                  <a:cubicBezTo>
                    <a:pt x="354" y="246"/>
                    <a:pt x="353" y="246"/>
                    <a:pt x="351" y="249"/>
                  </a:cubicBezTo>
                  <a:cubicBezTo>
                    <a:pt x="350" y="251"/>
                    <a:pt x="350" y="252"/>
                    <a:pt x="349" y="253"/>
                  </a:cubicBezTo>
                  <a:cubicBezTo>
                    <a:pt x="347" y="255"/>
                    <a:pt x="347" y="256"/>
                    <a:pt x="348" y="257"/>
                  </a:cubicBezTo>
                  <a:cubicBezTo>
                    <a:pt x="349" y="259"/>
                    <a:pt x="349" y="260"/>
                    <a:pt x="350" y="260"/>
                  </a:cubicBezTo>
                  <a:cubicBezTo>
                    <a:pt x="350" y="261"/>
                    <a:pt x="350" y="262"/>
                    <a:pt x="351" y="262"/>
                  </a:cubicBezTo>
                  <a:cubicBezTo>
                    <a:pt x="351" y="263"/>
                    <a:pt x="352" y="263"/>
                    <a:pt x="352" y="263"/>
                  </a:cubicBezTo>
                  <a:cubicBezTo>
                    <a:pt x="354" y="263"/>
                    <a:pt x="355" y="262"/>
                    <a:pt x="357" y="261"/>
                  </a:cubicBezTo>
                  <a:cubicBezTo>
                    <a:pt x="360" y="258"/>
                    <a:pt x="362" y="257"/>
                    <a:pt x="365" y="257"/>
                  </a:cubicBezTo>
                  <a:cubicBezTo>
                    <a:pt x="366" y="257"/>
                    <a:pt x="366" y="257"/>
                    <a:pt x="367" y="257"/>
                  </a:cubicBezTo>
                  <a:cubicBezTo>
                    <a:pt x="369" y="257"/>
                    <a:pt x="369" y="258"/>
                    <a:pt x="370" y="260"/>
                  </a:cubicBezTo>
                  <a:cubicBezTo>
                    <a:pt x="370" y="261"/>
                    <a:pt x="370" y="262"/>
                    <a:pt x="370" y="263"/>
                  </a:cubicBezTo>
                  <a:cubicBezTo>
                    <a:pt x="371" y="267"/>
                    <a:pt x="372" y="268"/>
                    <a:pt x="373" y="270"/>
                  </a:cubicBezTo>
                  <a:cubicBezTo>
                    <a:pt x="374" y="273"/>
                    <a:pt x="374" y="274"/>
                    <a:pt x="372" y="277"/>
                  </a:cubicBezTo>
                  <a:cubicBezTo>
                    <a:pt x="371" y="279"/>
                    <a:pt x="370" y="280"/>
                    <a:pt x="369" y="281"/>
                  </a:cubicBezTo>
                  <a:cubicBezTo>
                    <a:pt x="368" y="281"/>
                    <a:pt x="368" y="282"/>
                    <a:pt x="367" y="283"/>
                  </a:cubicBezTo>
                  <a:cubicBezTo>
                    <a:pt x="366" y="283"/>
                    <a:pt x="366" y="284"/>
                    <a:pt x="366" y="284"/>
                  </a:cubicBezTo>
                  <a:cubicBezTo>
                    <a:pt x="364" y="286"/>
                    <a:pt x="364" y="286"/>
                    <a:pt x="365" y="288"/>
                  </a:cubicBezTo>
                  <a:cubicBezTo>
                    <a:pt x="367" y="290"/>
                    <a:pt x="367" y="290"/>
                    <a:pt x="367" y="291"/>
                  </a:cubicBezTo>
                  <a:cubicBezTo>
                    <a:pt x="367" y="292"/>
                    <a:pt x="366" y="292"/>
                    <a:pt x="365" y="292"/>
                  </a:cubicBezTo>
                  <a:cubicBezTo>
                    <a:pt x="365" y="292"/>
                    <a:pt x="365" y="292"/>
                    <a:pt x="364" y="292"/>
                  </a:cubicBezTo>
                  <a:cubicBezTo>
                    <a:pt x="362" y="293"/>
                    <a:pt x="361" y="294"/>
                    <a:pt x="360" y="296"/>
                  </a:cubicBezTo>
                  <a:cubicBezTo>
                    <a:pt x="359" y="296"/>
                    <a:pt x="359" y="297"/>
                    <a:pt x="358" y="297"/>
                  </a:cubicBezTo>
                  <a:cubicBezTo>
                    <a:pt x="358" y="297"/>
                    <a:pt x="358" y="297"/>
                    <a:pt x="358" y="297"/>
                  </a:cubicBezTo>
                  <a:cubicBezTo>
                    <a:pt x="357" y="296"/>
                    <a:pt x="357" y="296"/>
                    <a:pt x="357" y="296"/>
                  </a:cubicBezTo>
                  <a:cubicBezTo>
                    <a:pt x="358" y="295"/>
                    <a:pt x="358" y="295"/>
                    <a:pt x="358" y="295"/>
                  </a:cubicBezTo>
                  <a:cubicBezTo>
                    <a:pt x="358" y="295"/>
                    <a:pt x="358" y="295"/>
                    <a:pt x="358" y="295"/>
                  </a:cubicBezTo>
                  <a:cubicBezTo>
                    <a:pt x="358" y="294"/>
                    <a:pt x="357" y="294"/>
                    <a:pt x="357" y="294"/>
                  </a:cubicBezTo>
                  <a:cubicBezTo>
                    <a:pt x="355" y="294"/>
                    <a:pt x="354" y="294"/>
                    <a:pt x="353" y="294"/>
                  </a:cubicBezTo>
                  <a:cubicBezTo>
                    <a:pt x="351" y="293"/>
                    <a:pt x="350" y="293"/>
                    <a:pt x="348" y="293"/>
                  </a:cubicBezTo>
                  <a:cubicBezTo>
                    <a:pt x="347" y="293"/>
                    <a:pt x="346" y="293"/>
                    <a:pt x="345" y="294"/>
                  </a:cubicBezTo>
                  <a:cubicBezTo>
                    <a:pt x="343" y="295"/>
                    <a:pt x="342" y="296"/>
                    <a:pt x="341" y="296"/>
                  </a:cubicBezTo>
                  <a:cubicBezTo>
                    <a:pt x="340" y="297"/>
                    <a:pt x="340" y="297"/>
                    <a:pt x="340" y="299"/>
                  </a:cubicBezTo>
                  <a:cubicBezTo>
                    <a:pt x="341" y="304"/>
                    <a:pt x="342" y="306"/>
                    <a:pt x="344" y="307"/>
                  </a:cubicBezTo>
                  <a:cubicBezTo>
                    <a:pt x="344" y="308"/>
                    <a:pt x="344" y="308"/>
                    <a:pt x="345" y="308"/>
                  </a:cubicBezTo>
                  <a:cubicBezTo>
                    <a:pt x="345" y="308"/>
                    <a:pt x="345" y="308"/>
                    <a:pt x="345" y="309"/>
                  </a:cubicBezTo>
                  <a:cubicBezTo>
                    <a:pt x="345" y="310"/>
                    <a:pt x="345" y="310"/>
                    <a:pt x="344" y="311"/>
                  </a:cubicBezTo>
                  <a:cubicBezTo>
                    <a:pt x="343" y="312"/>
                    <a:pt x="343" y="312"/>
                    <a:pt x="343" y="312"/>
                  </a:cubicBezTo>
                  <a:cubicBezTo>
                    <a:pt x="342" y="313"/>
                    <a:pt x="341" y="313"/>
                    <a:pt x="341" y="314"/>
                  </a:cubicBezTo>
                  <a:cubicBezTo>
                    <a:pt x="340" y="315"/>
                    <a:pt x="339" y="315"/>
                    <a:pt x="338" y="317"/>
                  </a:cubicBezTo>
                  <a:cubicBezTo>
                    <a:pt x="337" y="319"/>
                    <a:pt x="336" y="320"/>
                    <a:pt x="335" y="320"/>
                  </a:cubicBezTo>
                  <a:cubicBezTo>
                    <a:pt x="334" y="321"/>
                    <a:pt x="334" y="322"/>
                    <a:pt x="334" y="324"/>
                  </a:cubicBezTo>
                  <a:cubicBezTo>
                    <a:pt x="334" y="326"/>
                    <a:pt x="334" y="326"/>
                    <a:pt x="334" y="327"/>
                  </a:cubicBezTo>
                  <a:cubicBezTo>
                    <a:pt x="335" y="329"/>
                    <a:pt x="334" y="329"/>
                    <a:pt x="332" y="331"/>
                  </a:cubicBezTo>
                  <a:cubicBezTo>
                    <a:pt x="332" y="331"/>
                    <a:pt x="331" y="331"/>
                    <a:pt x="331" y="332"/>
                  </a:cubicBezTo>
                  <a:cubicBezTo>
                    <a:pt x="329" y="333"/>
                    <a:pt x="329" y="333"/>
                    <a:pt x="327" y="336"/>
                  </a:cubicBezTo>
                  <a:cubicBezTo>
                    <a:pt x="327" y="336"/>
                    <a:pt x="326" y="337"/>
                    <a:pt x="326" y="338"/>
                  </a:cubicBezTo>
                  <a:cubicBezTo>
                    <a:pt x="325" y="340"/>
                    <a:pt x="325" y="341"/>
                    <a:pt x="320" y="342"/>
                  </a:cubicBezTo>
                  <a:cubicBezTo>
                    <a:pt x="319" y="342"/>
                    <a:pt x="317" y="342"/>
                    <a:pt x="316" y="342"/>
                  </a:cubicBezTo>
                  <a:cubicBezTo>
                    <a:pt x="313" y="342"/>
                    <a:pt x="312" y="341"/>
                    <a:pt x="311" y="339"/>
                  </a:cubicBezTo>
                  <a:cubicBezTo>
                    <a:pt x="311" y="338"/>
                    <a:pt x="310" y="337"/>
                    <a:pt x="309" y="337"/>
                  </a:cubicBezTo>
                  <a:cubicBezTo>
                    <a:pt x="309" y="337"/>
                    <a:pt x="309" y="337"/>
                    <a:pt x="308" y="338"/>
                  </a:cubicBezTo>
                  <a:cubicBezTo>
                    <a:pt x="308" y="339"/>
                    <a:pt x="308" y="340"/>
                    <a:pt x="308" y="340"/>
                  </a:cubicBezTo>
                  <a:cubicBezTo>
                    <a:pt x="307" y="343"/>
                    <a:pt x="306" y="344"/>
                    <a:pt x="303" y="346"/>
                  </a:cubicBezTo>
                  <a:cubicBezTo>
                    <a:pt x="302" y="346"/>
                    <a:pt x="302" y="346"/>
                    <a:pt x="302" y="346"/>
                  </a:cubicBezTo>
                  <a:cubicBezTo>
                    <a:pt x="298" y="348"/>
                    <a:pt x="297" y="349"/>
                    <a:pt x="296" y="351"/>
                  </a:cubicBezTo>
                  <a:cubicBezTo>
                    <a:pt x="295" y="353"/>
                    <a:pt x="294" y="354"/>
                    <a:pt x="293" y="354"/>
                  </a:cubicBezTo>
                  <a:cubicBezTo>
                    <a:pt x="292" y="355"/>
                    <a:pt x="291" y="355"/>
                    <a:pt x="291" y="356"/>
                  </a:cubicBezTo>
                  <a:cubicBezTo>
                    <a:pt x="291" y="358"/>
                    <a:pt x="292" y="358"/>
                    <a:pt x="292" y="359"/>
                  </a:cubicBezTo>
                  <a:cubicBezTo>
                    <a:pt x="293" y="359"/>
                    <a:pt x="294" y="360"/>
                    <a:pt x="294" y="363"/>
                  </a:cubicBezTo>
                  <a:cubicBezTo>
                    <a:pt x="294" y="364"/>
                    <a:pt x="294" y="365"/>
                    <a:pt x="294" y="366"/>
                  </a:cubicBezTo>
                  <a:cubicBezTo>
                    <a:pt x="295" y="368"/>
                    <a:pt x="295" y="370"/>
                    <a:pt x="293" y="374"/>
                  </a:cubicBezTo>
                  <a:cubicBezTo>
                    <a:pt x="292" y="375"/>
                    <a:pt x="290" y="377"/>
                    <a:pt x="289" y="378"/>
                  </a:cubicBezTo>
                  <a:cubicBezTo>
                    <a:pt x="288" y="381"/>
                    <a:pt x="288" y="381"/>
                    <a:pt x="288" y="381"/>
                  </a:cubicBezTo>
                  <a:cubicBezTo>
                    <a:pt x="288" y="375"/>
                    <a:pt x="288" y="375"/>
                    <a:pt x="288" y="375"/>
                  </a:cubicBezTo>
                  <a:cubicBezTo>
                    <a:pt x="288" y="375"/>
                    <a:pt x="288" y="375"/>
                    <a:pt x="287" y="375"/>
                  </a:cubicBezTo>
                  <a:cubicBezTo>
                    <a:pt x="287" y="375"/>
                    <a:pt x="286" y="375"/>
                    <a:pt x="286" y="375"/>
                  </a:cubicBezTo>
                  <a:cubicBezTo>
                    <a:pt x="285" y="375"/>
                    <a:pt x="285" y="375"/>
                    <a:pt x="284" y="375"/>
                  </a:cubicBezTo>
                  <a:cubicBezTo>
                    <a:pt x="284" y="375"/>
                    <a:pt x="283" y="375"/>
                    <a:pt x="282" y="375"/>
                  </a:cubicBezTo>
                  <a:cubicBezTo>
                    <a:pt x="281" y="375"/>
                    <a:pt x="280" y="375"/>
                    <a:pt x="279" y="374"/>
                  </a:cubicBezTo>
                  <a:cubicBezTo>
                    <a:pt x="279" y="374"/>
                    <a:pt x="279" y="373"/>
                    <a:pt x="279" y="372"/>
                  </a:cubicBezTo>
                  <a:cubicBezTo>
                    <a:pt x="279" y="370"/>
                    <a:pt x="278" y="370"/>
                    <a:pt x="277" y="369"/>
                  </a:cubicBezTo>
                  <a:cubicBezTo>
                    <a:pt x="276" y="368"/>
                    <a:pt x="276" y="367"/>
                    <a:pt x="275" y="367"/>
                  </a:cubicBezTo>
                  <a:cubicBezTo>
                    <a:pt x="274" y="365"/>
                    <a:pt x="273" y="364"/>
                    <a:pt x="271" y="363"/>
                  </a:cubicBezTo>
                  <a:cubicBezTo>
                    <a:pt x="271" y="363"/>
                    <a:pt x="270" y="362"/>
                    <a:pt x="269" y="361"/>
                  </a:cubicBezTo>
                  <a:cubicBezTo>
                    <a:pt x="267" y="360"/>
                    <a:pt x="267" y="355"/>
                    <a:pt x="268" y="353"/>
                  </a:cubicBezTo>
                  <a:cubicBezTo>
                    <a:pt x="268" y="353"/>
                    <a:pt x="268" y="352"/>
                    <a:pt x="268" y="352"/>
                  </a:cubicBezTo>
                  <a:cubicBezTo>
                    <a:pt x="269" y="350"/>
                    <a:pt x="270" y="348"/>
                    <a:pt x="270" y="347"/>
                  </a:cubicBezTo>
                  <a:cubicBezTo>
                    <a:pt x="269" y="346"/>
                    <a:pt x="267" y="345"/>
                    <a:pt x="266" y="345"/>
                  </a:cubicBezTo>
                  <a:cubicBezTo>
                    <a:pt x="266" y="345"/>
                    <a:pt x="266" y="345"/>
                    <a:pt x="265" y="345"/>
                  </a:cubicBezTo>
                  <a:cubicBezTo>
                    <a:pt x="263" y="345"/>
                    <a:pt x="261" y="344"/>
                    <a:pt x="261" y="343"/>
                  </a:cubicBezTo>
                  <a:cubicBezTo>
                    <a:pt x="260" y="341"/>
                    <a:pt x="258" y="340"/>
                    <a:pt x="256" y="339"/>
                  </a:cubicBezTo>
                  <a:cubicBezTo>
                    <a:pt x="256" y="338"/>
                    <a:pt x="256" y="338"/>
                    <a:pt x="256" y="338"/>
                  </a:cubicBezTo>
                  <a:cubicBezTo>
                    <a:pt x="254" y="338"/>
                    <a:pt x="252" y="336"/>
                    <a:pt x="251" y="335"/>
                  </a:cubicBezTo>
                  <a:cubicBezTo>
                    <a:pt x="251" y="334"/>
                    <a:pt x="251" y="333"/>
                    <a:pt x="252" y="332"/>
                  </a:cubicBezTo>
                  <a:cubicBezTo>
                    <a:pt x="253" y="330"/>
                    <a:pt x="253" y="327"/>
                    <a:pt x="252" y="325"/>
                  </a:cubicBezTo>
                  <a:cubicBezTo>
                    <a:pt x="252" y="325"/>
                    <a:pt x="251" y="325"/>
                    <a:pt x="251" y="325"/>
                  </a:cubicBezTo>
                  <a:cubicBezTo>
                    <a:pt x="249" y="325"/>
                    <a:pt x="247" y="326"/>
                    <a:pt x="245" y="327"/>
                  </a:cubicBezTo>
                  <a:cubicBezTo>
                    <a:pt x="243" y="329"/>
                    <a:pt x="243" y="331"/>
                    <a:pt x="243" y="333"/>
                  </a:cubicBezTo>
                  <a:cubicBezTo>
                    <a:pt x="243" y="334"/>
                    <a:pt x="243" y="334"/>
                    <a:pt x="243" y="335"/>
                  </a:cubicBezTo>
                  <a:cubicBezTo>
                    <a:pt x="243" y="336"/>
                    <a:pt x="243" y="337"/>
                    <a:pt x="243" y="338"/>
                  </a:cubicBezTo>
                  <a:cubicBezTo>
                    <a:pt x="243" y="340"/>
                    <a:pt x="242" y="342"/>
                    <a:pt x="241" y="344"/>
                  </a:cubicBezTo>
                  <a:cubicBezTo>
                    <a:pt x="240" y="344"/>
                    <a:pt x="239" y="345"/>
                    <a:pt x="238" y="345"/>
                  </a:cubicBezTo>
                  <a:cubicBezTo>
                    <a:pt x="237" y="346"/>
                    <a:pt x="236" y="347"/>
                    <a:pt x="235" y="349"/>
                  </a:cubicBezTo>
                  <a:cubicBezTo>
                    <a:pt x="233" y="351"/>
                    <a:pt x="233" y="352"/>
                    <a:pt x="232" y="354"/>
                  </a:cubicBezTo>
                  <a:cubicBezTo>
                    <a:pt x="232" y="355"/>
                    <a:pt x="232" y="355"/>
                    <a:pt x="232" y="356"/>
                  </a:cubicBezTo>
                  <a:cubicBezTo>
                    <a:pt x="231" y="357"/>
                    <a:pt x="231" y="358"/>
                    <a:pt x="231" y="358"/>
                  </a:cubicBezTo>
                  <a:cubicBezTo>
                    <a:pt x="231" y="359"/>
                    <a:pt x="231" y="360"/>
                    <a:pt x="230" y="360"/>
                  </a:cubicBezTo>
                  <a:cubicBezTo>
                    <a:pt x="229" y="360"/>
                    <a:pt x="228" y="360"/>
                    <a:pt x="227" y="360"/>
                  </a:cubicBezTo>
                  <a:cubicBezTo>
                    <a:pt x="226" y="360"/>
                    <a:pt x="225" y="361"/>
                    <a:pt x="224" y="361"/>
                  </a:cubicBezTo>
                  <a:cubicBezTo>
                    <a:pt x="222" y="361"/>
                    <a:pt x="221" y="361"/>
                    <a:pt x="221" y="362"/>
                  </a:cubicBezTo>
                  <a:cubicBezTo>
                    <a:pt x="221" y="364"/>
                    <a:pt x="219" y="366"/>
                    <a:pt x="218" y="366"/>
                  </a:cubicBezTo>
                  <a:cubicBezTo>
                    <a:pt x="217" y="366"/>
                    <a:pt x="216" y="366"/>
                    <a:pt x="216" y="364"/>
                  </a:cubicBezTo>
                  <a:cubicBezTo>
                    <a:pt x="216" y="364"/>
                    <a:pt x="216" y="364"/>
                    <a:pt x="216" y="364"/>
                  </a:cubicBezTo>
                  <a:cubicBezTo>
                    <a:pt x="215" y="364"/>
                    <a:pt x="214" y="365"/>
                    <a:pt x="212" y="366"/>
                  </a:cubicBezTo>
                  <a:cubicBezTo>
                    <a:pt x="212" y="366"/>
                    <a:pt x="211" y="367"/>
                    <a:pt x="210" y="367"/>
                  </a:cubicBezTo>
                  <a:cubicBezTo>
                    <a:pt x="207" y="369"/>
                    <a:pt x="204" y="370"/>
                    <a:pt x="202" y="370"/>
                  </a:cubicBezTo>
                  <a:cubicBezTo>
                    <a:pt x="202" y="370"/>
                    <a:pt x="201" y="370"/>
                    <a:pt x="201" y="371"/>
                  </a:cubicBezTo>
                  <a:cubicBezTo>
                    <a:pt x="199" y="371"/>
                    <a:pt x="195" y="373"/>
                    <a:pt x="193" y="376"/>
                  </a:cubicBezTo>
                  <a:cubicBezTo>
                    <a:pt x="192" y="378"/>
                    <a:pt x="192" y="379"/>
                    <a:pt x="191" y="379"/>
                  </a:cubicBezTo>
                  <a:cubicBezTo>
                    <a:pt x="191" y="381"/>
                    <a:pt x="190" y="381"/>
                    <a:pt x="189" y="383"/>
                  </a:cubicBezTo>
                  <a:cubicBezTo>
                    <a:pt x="188" y="384"/>
                    <a:pt x="185" y="385"/>
                    <a:pt x="183" y="387"/>
                  </a:cubicBezTo>
                  <a:cubicBezTo>
                    <a:pt x="182" y="387"/>
                    <a:pt x="181" y="388"/>
                    <a:pt x="180" y="388"/>
                  </a:cubicBezTo>
                  <a:cubicBezTo>
                    <a:pt x="179" y="389"/>
                    <a:pt x="179" y="389"/>
                    <a:pt x="178" y="389"/>
                  </a:cubicBezTo>
                  <a:cubicBezTo>
                    <a:pt x="177" y="389"/>
                    <a:pt x="175" y="388"/>
                    <a:pt x="173" y="387"/>
                  </a:cubicBezTo>
                  <a:cubicBezTo>
                    <a:pt x="172" y="386"/>
                    <a:pt x="171" y="386"/>
                    <a:pt x="170" y="386"/>
                  </a:cubicBezTo>
                  <a:cubicBezTo>
                    <a:pt x="169" y="386"/>
                    <a:pt x="166" y="388"/>
                    <a:pt x="165" y="389"/>
                  </a:cubicBezTo>
                  <a:cubicBezTo>
                    <a:pt x="164" y="390"/>
                    <a:pt x="163" y="391"/>
                    <a:pt x="162" y="391"/>
                  </a:cubicBezTo>
                  <a:cubicBezTo>
                    <a:pt x="160" y="393"/>
                    <a:pt x="158" y="395"/>
                    <a:pt x="154" y="395"/>
                  </a:cubicBezTo>
                  <a:cubicBezTo>
                    <a:pt x="153" y="395"/>
                    <a:pt x="152" y="394"/>
                    <a:pt x="151" y="394"/>
                  </a:cubicBezTo>
                  <a:cubicBezTo>
                    <a:pt x="151" y="394"/>
                    <a:pt x="150" y="393"/>
                    <a:pt x="149" y="393"/>
                  </a:cubicBezTo>
                  <a:cubicBezTo>
                    <a:pt x="148" y="393"/>
                    <a:pt x="148" y="394"/>
                    <a:pt x="147" y="394"/>
                  </a:cubicBezTo>
                  <a:cubicBezTo>
                    <a:pt x="147" y="395"/>
                    <a:pt x="146" y="396"/>
                    <a:pt x="146" y="397"/>
                  </a:cubicBezTo>
                  <a:cubicBezTo>
                    <a:pt x="145" y="398"/>
                    <a:pt x="144" y="399"/>
                    <a:pt x="143" y="400"/>
                  </a:cubicBezTo>
                  <a:cubicBezTo>
                    <a:pt x="142" y="400"/>
                    <a:pt x="141" y="400"/>
                    <a:pt x="140" y="400"/>
                  </a:cubicBezTo>
                  <a:cubicBezTo>
                    <a:pt x="139" y="400"/>
                    <a:pt x="136" y="400"/>
                    <a:pt x="136" y="401"/>
                  </a:cubicBezTo>
                  <a:cubicBezTo>
                    <a:pt x="135" y="402"/>
                    <a:pt x="135" y="402"/>
                    <a:pt x="135" y="402"/>
                  </a:cubicBezTo>
                  <a:cubicBezTo>
                    <a:pt x="135" y="404"/>
                    <a:pt x="135" y="406"/>
                    <a:pt x="132" y="406"/>
                  </a:cubicBezTo>
                  <a:cubicBezTo>
                    <a:pt x="131" y="406"/>
                    <a:pt x="130" y="407"/>
                    <a:pt x="130" y="407"/>
                  </a:cubicBezTo>
                  <a:cubicBezTo>
                    <a:pt x="129" y="408"/>
                    <a:pt x="130" y="410"/>
                    <a:pt x="130" y="411"/>
                  </a:cubicBezTo>
                  <a:cubicBezTo>
                    <a:pt x="131" y="413"/>
                    <a:pt x="130" y="416"/>
                    <a:pt x="127" y="420"/>
                  </a:cubicBezTo>
                  <a:cubicBezTo>
                    <a:pt x="126" y="421"/>
                    <a:pt x="125" y="422"/>
                    <a:pt x="124" y="422"/>
                  </a:cubicBezTo>
                  <a:cubicBezTo>
                    <a:pt x="121" y="422"/>
                    <a:pt x="119" y="420"/>
                    <a:pt x="118" y="418"/>
                  </a:cubicBezTo>
                  <a:cubicBezTo>
                    <a:pt x="117" y="418"/>
                    <a:pt x="117" y="418"/>
                    <a:pt x="117" y="417"/>
                  </a:cubicBezTo>
                  <a:cubicBezTo>
                    <a:pt x="116" y="416"/>
                    <a:pt x="115" y="415"/>
                    <a:pt x="114" y="415"/>
                  </a:cubicBezTo>
                  <a:cubicBezTo>
                    <a:pt x="114" y="415"/>
                    <a:pt x="113" y="415"/>
                    <a:pt x="113" y="416"/>
                  </a:cubicBezTo>
                  <a:cubicBezTo>
                    <a:pt x="111" y="418"/>
                    <a:pt x="111" y="418"/>
                    <a:pt x="111" y="421"/>
                  </a:cubicBezTo>
                  <a:cubicBezTo>
                    <a:pt x="111" y="421"/>
                    <a:pt x="111" y="422"/>
                    <a:pt x="111" y="422"/>
                  </a:cubicBezTo>
                  <a:cubicBezTo>
                    <a:pt x="111" y="424"/>
                    <a:pt x="112" y="425"/>
                    <a:pt x="113" y="425"/>
                  </a:cubicBezTo>
                  <a:cubicBezTo>
                    <a:pt x="113" y="426"/>
                    <a:pt x="114" y="426"/>
                    <a:pt x="115" y="427"/>
                  </a:cubicBezTo>
                  <a:cubicBezTo>
                    <a:pt x="117" y="429"/>
                    <a:pt x="115" y="431"/>
                    <a:pt x="115" y="432"/>
                  </a:cubicBezTo>
                  <a:cubicBezTo>
                    <a:pt x="114" y="433"/>
                    <a:pt x="113" y="434"/>
                    <a:pt x="114" y="435"/>
                  </a:cubicBezTo>
                  <a:cubicBezTo>
                    <a:pt x="114" y="438"/>
                    <a:pt x="113" y="440"/>
                    <a:pt x="111" y="442"/>
                  </a:cubicBezTo>
                  <a:cubicBezTo>
                    <a:pt x="109" y="443"/>
                    <a:pt x="107" y="444"/>
                    <a:pt x="105" y="444"/>
                  </a:cubicBezTo>
                  <a:cubicBezTo>
                    <a:pt x="104" y="444"/>
                    <a:pt x="102" y="443"/>
                    <a:pt x="102" y="442"/>
                  </a:cubicBezTo>
                  <a:cubicBezTo>
                    <a:pt x="101" y="442"/>
                    <a:pt x="101" y="441"/>
                    <a:pt x="100" y="441"/>
                  </a:cubicBezTo>
                  <a:cubicBezTo>
                    <a:pt x="100" y="441"/>
                    <a:pt x="100" y="440"/>
                    <a:pt x="99" y="440"/>
                  </a:cubicBezTo>
                  <a:cubicBezTo>
                    <a:pt x="99" y="441"/>
                    <a:pt x="98" y="442"/>
                    <a:pt x="97" y="442"/>
                  </a:cubicBezTo>
                  <a:cubicBezTo>
                    <a:pt x="95" y="442"/>
                    <a:pt x="94" y="441"/>
                    <a:pt x="93" y="440"/>
                  </a:cubicBezTo>
                  <a:cubicBezTo>
                    <a:pt x="91" y="438"/>
                    <a:pt x="89" y="436"/>
                    <a:pt x="87" y="436"/>
                  </a:cubicBezTo>
                  <a:cubicBezTo>
                    <a:pt x="87" y="436"/>
                    <a:pt x="86" y="436"/>
                    <a:pt x="86" y="436"/>
                  </a:cubicBezTo>
                  <a:cubicBezTo>
                    <a:pt x="82" y="437"/>
                    <a:pt x="81" y="438"/>
                    <a:pt x="77" y="442"/>
                  </a:cubicBezTo>
                  <a:cubicBezTo>
                    <a:pt x="76" y="444"/>
                    <a:pt x="75" y="444"/>
                    <a:pt x="74" y="444"/>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5" name="Freeform 22"/>
            <p:cNvSpPr>
              <a:spLocks noEditPoints="1"/>
            </p:cNvSpPr>
            <p:nvPr/>
          </p:nvSpPr>
          <p:spPr bwMode="auto">
            <a:xfrm>
              <a:off x="4976332" y="3276319"/>
              <a:ext cx="971643" cy="933591"/>
            </a:xfrm>
            <a:custGeom>
              <a:avLst/>
              <a:gdLst>
                <a:gd name="T0" fmla="*/ 418 w 464"/>
                <a:gd name="T1" fmla="*/ 23 h 446"/>
                <a:gd name="T2" fmla="*/ 427 w 464"/>
                <a:gd name="T3" fmla="*/ 95 h 446"/>
                <a:gd name="T4" fmla="*/ 455 w 464"/>
                <a:gd name="T5" fmla="*/ 159 h 446"/>
                <a:gd name="T6" fmla="*/ 422 w 464"/>
                <a:gd name="T7" fmla="*/ 225 h 446"/>
                <a:gd name="T8" fmla="*/ 369 w 464"/>
                <a:gd name="T9" fmla="*/ 238 h 446"/>
                <a:gd name="T10" fmla="*/ 366 w 464"/>
                <a:gd name="T11" fmla="*/ 290 h 446"/>
                <a:gd name="T12" fmla="*/ 321 w 464"/>
                <a:gd name="T13" fmla="*/ 342 h 446"/>
                <a:gd name="T14" fmla="*/ 283 w 464"/>
                <a:gd name="T15" fmla="*/ 376 h 446"/>
                <a:gd name="T16" fmla="*/ 243 w 464"/>
                <a:gd name="T17" fmla="*/ 336 h 446"/>
                <a:gd name="T18" fmla="*/ 179 w 464"/>
                <a:gd name="T19" fmla="*/ 389 h 446"/>
                <a:gd name="T20" fmla="*/ 113 w 464"/>
                <a:gd name="T21" fmla="*/ 416 h 446"/>
                <a:gd name="T22" fmla="*/ 75 w 464"/>
                <a:gd name="T23" fmla="*/ 444 h 446"/>
                <a:gd name="T24" fmla="*/ 47 w 464"/>
                <a:gd name="T25" fmla="*/ 384 h 446"/>
                <a:gd name="T26" fmla="*/ 25 w 464"/>
                <a:gd name="T27" fmla="*/ 337 h 446"/>
                <a:gd name="T28" fmla="*/ 14 w 464"/>
                <a:gd name="T29" fmla="*/ 299 h 446"/>
                <a:gd name="T30" fmla="*/ 49 w 464"/>
                <a:gd name="T31" fmla="*/ 221 h 446"/>
                <a:gd name="T32" fmla="*/ 33 w 464"/>
                <a:gd name="T33" fmla="*/ 130 h 446"/>
                <a:gd name="T34" fmla="*/ 81 w 464"/>
                <a:gd name="T35" fmla="*/ 133 h 446"/>
                <a:gd name="T36" fmla="*/ 119 w 464"/>
                <a:gd name="T37" fmla="*/ 90 h 446"/>
                <a:gd name="T38" fmla="*/ 227 w 464"/>
                <a:gd name="T39" fmla="*/ 22 h 446"/>
                <a:gd name="T40" fmla="*/ 270 w 464"/>
                <a:gd name="T41" fmla="*/ 53 h 446"/>
                <a:gd name="T42" fmla="*/ 286 w 464"/>
                <a:gd name="T43" fmla="*/ 96 h 446"/>
                <a:gd name="T44" fmla="*/ 336 w 464"/>
                <a:gd name="T45" fmla="*/ 70 h 446"/>
                <a:gd name="T46" fmla="*/ 346 w 464"/>
                <a:gd name="T47" fmla="*/ 7 h 446"/>
                <a:gd name="T48" fmla="*/ 336 w 464"/>
                <a:gd name="T49" fmla="*/ 8 h 446"/>
                <a:gd name="T50" fmla="*/ 332 w 464"/>
                <a:gd name="T51" fmla="*/ 39 h 446"/>
                <a:gd name="T52" fmla="*/ 313 w 464"/>
                <a:gd name="T53" fmla="*/ 82 h 446"/>
                <a:gd name="T54" fmla="*/ 268 w 464"/>
                <a:gd name="T55" fmla="*/ 95 h 446"/>
                <a:gd name="T56" fmla="*/ 272 w 464"/>
                <a:gd name="T57" fmla="*/ 62 h 446"/>
                <a:gd name="T58" fmla="*/ 255 w 464"/>
                <a:gd name="T59" fmla="*/ 32 h 446"/>
                <a:gd name="T60" fmla="*/ 226 w 464"/>
                <a:gd name="T61" fmla="*/ 26 h 446"/>
                <a:gd name="T62" fmla="*/ 160 w 464"/>
                <a:gd name="T63" fmla="*/ 58 h 446"/>
                <a:gd name="T64" fmla="*/ 119 w 464"/>
                <a:gd name="T65" fmla="*/ 102 h 446"/>
                <a:gd name="T66" fmla="*/ 71 w 464"/>
                <a:gd name="T67" fmla="*/ 130 h 446"/>
                <a:gd name="T68" fmla="*/ 43 w 464"/>
                <a:gd name="T69" fmla="*/ 133 h 446"/>
                <a:gd name="T70" fmla="*/ 26 w 464"/>
                <a:gd name="T71" fmla="*/ 165 h 446"/>
                <a:gd name="T72" fmla="*/ 44 w 464"/>
                <a:gd name="T73" fmla="*/ 237 h 446"/>
                <a:gd name="T74" fmla="*/ 24 w 464"/>
                <a:gd name="T75" fmla="*/ 284 h 446"/>
                <a:gd name="T76" fmla="*/ 15 w 464"/>
                <a:gd name="T77" fmla="*/ 313 h 446"/>
                <a:gd name="T78" fmla="*/ 20 w 464"/>
                <a:gd name="T79" fmla="*/ 335 h 446"/>
                <a:gd name="T80" fmla="*/ 29 w 464"/>
                <a:gd name="T81" fmla="*/ 366 h 446"/>
                <a:gd name="T82" fmla="*/ 38 w 464"/>
                <a:gd name="T83" fmla="*/ 407 h 446"/>
                <a:gd name="T84" fmla="*/ 65 w 464"/>
                <a:gd name="T85" fmla="*/ 436 h 446"/>
                <a:gd name="T86" fmla="*/ 116 w 464"/>
                <a:gd name="T87" fmla="*/ 436 h 446"/>
                <a:gd name="T88" fmla="*/ 133 w 464"/>
                <a:gd name="T89" fmla="*/ 408 h 446"/>
                <a:gd name="T90" fmla="*/ 179 w 464"/>
                <a:gd name="T91" fmla="*/ 391 h 446"/>
                <a:gd name="T92" fmla="*/ 225 w 464"/>
                <a:gd name="T93" fmla="*/ 363 h 446"/>
                <a:gd name="T94" fmla="*/ 252 w 464"/>
                <a:gd name="T95" fmla="*/ 327 h 446"/>
                <a:gd name="T96" fmla="*/ 277 w 464"/>
                <a:gd name="T97" fmla="*/ 370 h 446"/>
                <a:gd name="T98" fmla="*/ 294 w 464"/>
                <a:gd name="T99" fmla="*/ 359 h 446"/>
                <a:gd name="T100" fmla="*/ 332 w 464"/>
                <a:gd name="T101" fmla="*/ 333 h 446"/>
                <a:gd name="T102" fmla="*/ 343 w 464"/>
                <a:gd name="T103" fmla="*/ 298 h 446"/>
                <a:gd name="T104" fmla="*/ 366 w 464"/>
                <a:gd name="T105" fmla="*/ 294 h 446"/>
                <a:gd name="T106" fmla="*/ 353 w 464"/>
                <a:gd name="T107" fmla="*/ 263 h 446"/>
                <a:gd name="T108" fmla="*/ 375 w 464"/>
                <a:gd name="T109" fmla="*/ 238 h 446"/>
                <a:gd name="T110" fmla="*/ 405 w 464"/>
                <a:gd name="T111" fmla="*/ 211 h 446"/>
                <a:gd name="T112" fmla="*/ 449 w 464"/>
                <a:gd name="T113" fmla="*/ 191 h 446"/>
                <a:gd name="T114" fmla="*/ 456 w 464"/>
                <a:gd name="T115" fmla="*/ 169 h 446"/>
                <a:gd name="T116" fmla="*/ 431 w 464"/>
                <a:gd name="T117" fmla="*/ 116 h 446"/>
                <a:gd name="T118" fmla="*/ 407 w 464"/>
                <a:gd name="T119" fmla="*/ 78 h 446"/>
                <a:gd name="T120" fmla="*/ 420 w 464"/>
                <a:gd name="T121" fmla="*/ 31 h 446"/>
                <a:gd name="T122" fmla="*/ 386 w 464"/>
                <a:gd name="T123" fmla="*/ 28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4" h="446">
                  <a:moveTo>
                    <a:pt x="360" y="2"/>
                  </a:moveTo>
                  <a:cubicBezTo>
                    <a:pt x="362" y="2"/>
                    <a:pt x="363" y="3"/>
                    <a:pt x="364" y="4"/>
                  </a:cubicBezTo>
                  <a:cubicBezTo>
                    <a:pt x="367" y="6"/>
                    <a:pt x="364" y="9"/>
                    <a:pt x="367" y="12"/>
                  </a:cubicBezTo>
                  <a:cubicBezTo>
                    <a:pt x="369" y="15"/>
                    <a:pt x="369" y="20"/>
                    <a:pt x="368" y="22"/>
                  </a:cubicBezTo>
                  <a:cubicBezTo>
                    <a:pt x="367" y="24"/>
                    <a:pt x="366" y="27"/>
                    <a:pt x="370" y="29"/>
                  </a:cubicBezTo>
                  <a:cubicBezTo>
                    <a:pt x="373" y="30"/>
                    <a:pt x="378" y="31"/>
                    <a:pt x="382" y="31"/>
                  </a:cubicBezTo>
                  <a:cubicBezTo>
                    <a:pt x="384" y="31"/>
                    <a:pt x="385" y="31"/>
                    <a:pt x="387" y="30"/>
                  </a:cubicBezTo>
                  <a:cubicBezTo>
                    <a:pt x="391" y="28"/>
                    <a:pt x="399" y="29"/>
                    <a:pt x="399" y="25"/>
                  </a:cubicBezTo>
                  <a:cubicBezTo>
                    <a:pt x="400" y="21"/>
                    <a:pt x="403" y="21"/>
                    <a:pt x="405" y="16"/>
                  </a:cubicBezTo>
                  <a:cubicBezTo>
                    <a:pt x="406" y="12"/>
                    <a:pt x="407" y="10"/>
                    <a:pt x="410" y="10"/>
                  </a:cubicBezTo>
                  <a:cubicBezTo>
                    <a:pt x="412" y="9"/>
                    <a:pt x="414" y="9"/>
                    <a:pt x="416" y="9"/>
                  </a:cubicBezTo>
                  <a:cubicBezTo>
                    <a:pt x="417" y="9"/>
                    <a:pt x="418" y="9"/>
                    <a:pt x="419" y="10"/>
                  </a:cubicBezTo>
                  <a:cubicBezTo>
                    <a:pt x="422" y="13"/>
                    <a:pt x="420" y="15"/>
                    <a:pt x="417" y="17"/>
                  </a:cubicBezTo>
                  <a:cubicBezTo>
                    <a:pt x="415" y="18"/>
                    <a:pt x="415" y="22"/>
                    <a:pt x="418" y="23"/>
                  </a:cubicBezTo>
                  <a:cubicBezTo>
                    <a:pt x="420" y="25"/>
                    <a:pt x="420" y="27"/>
                    <a:pt x="418" y="30"/>
                  </a:cubicBezTo>
                  <a:cubicBezTo>
                    <a:pt x="416" y="33"/>
                    <a:pt x="415" y="40"/>
                    <a:pt x="411" y="40"/>
                  </a:cubicBezTo>
                  <a:cubicBezTo>
                    <a:pt x="407" y="41"/>
                    <a:pt x="405" y="41"/>
                    <a:pt x="403" y="45"/>
                  </a:cubicBezTo>
                  <a:cubicBezTo>
                    <a:pt x="402" y="49"/>
                    <a:pt x="399" y="51"/>
                    <a:pt x="402" y="53"/>
                  </a:cubicBezTo>
                  <a:cubicBezTo>
                    <a:pt x="404" y="56"/>
                    <a:pt x="404" y="58"/>
                    <a:pt x="407" y="60"/>
                  </a:cubicBezTo>
                  <a:cubicBezTo>
                    <a:pt x="411" y="61"/>
                    <a:pt x="415" y="62"/>
                    <a:pt x="413" y="64"/>
                  </a:cubicBezTo>
                  <a:cubicBezTo>
                    <a:pt x="411" y="66"/>
                    <a:pt x="408" y="66"/>
                    <a:pt x="409" y="68"/>
                  </a:cubicBezTo>
                  <a:cubicBezTo>
                    <a:pt x="409" y="70"/>
                    <a:pt x="409" y="72"/>
                    <a:pt x="407" y="73"/>
                  </a:cubicBezTo>
                  <a:cubicBezTo>
                    <a:pt x="405" y="74"/>
                    <a:pt x="405" y="78"/>
                    <a:pt x="405" y="79"/>
                  </a:cubicBezTo>
                  <a:cubicBezTo>
                    <a:pt x="406" y="81"/>
                    <a:pt x="407" y="82"/>
                    <a:pt x="413" y="82"/>
                  </a:cubicBezTo>
                  <a:cubicBezTo>
                    <a:pt x="414" y="82"/>
                    <a:pt x="415" y="82"/>
                    <a:pt x="417" y="82"/>
                  </a:cubicBezTo>
                  <a:cubicBezTo>
                    <a:pt x="420" y="82"/>
                    <a:pt x="422" y="82"/>
                    <a:pt x="422" y="84"/>
                  </a:cubicBezTo>
                  <a:cubicBezTo>
                    <a:pt x="423" y="87"/>
                    <a:pt x="422" y="89"/>
                    <a:pt x="422" y="91"/>
                  </a:cubicBezTo>
                  <a:cubicBezTo>
                    <a:pt x="423" y="93"/>
                    <a:pt x="427" y="95"/>
                    <a:pt x="427" y="95"/>
                  </a:cubicBezTo>
                  <a:cubicBezTo>
                    <a:pt x="427" y="95"/>
                    <a:pt x="427" y="101"/>
                    <a:pt x="428" y="104"/>
                  </a:cubicBezTo>
                  <a:cubicBezTo>
                    <a:pt x="428" y="107"/>
                    <a:pt x="429" y="110"/>
                    <a:pt x="427" y="113"/>
                  </a:cubicBezTo>
                  <a:cubicBezTo>
                    <a:pt x="426" y="115"/>
                    <a:pt x="427" y="118"/>
                    <a:pt x="430" y="118"/>
                  </a:cubicBezTo>
                  <a:cubicBezTo>
                    <a:pt x="430" y="118"/>
                    <a:pt x="431" y="118"/>
                    <a:pt x="432" y="117"/>
                  </a:cubicBezTo>
                  <a:cubicBezTo>
                    <a:pt x="434" y="116"/>
                    <a:pt x="435" y="116"/>
                    <a:pt x="436" y="116"/>
                  </a:cubicBezTo>
                  <a:cubicBezTo>
                    <a:pt x="438" y="116"/>
                    <a:pt x="440" y="118"/>
                    <a:pt x="440" y="121"/>
                  </a:cubicBezTo>
                  <a:cubicBezTo>
                    <a:pt x="440" y="125"/>
                    <a:pt x="441" y="128"/>
                    <a:pt x="444" y="128"/>
                  </a:cubicBezTo>
                  <a:cubicBezTo>
                    <a:pt x="446" y="128"/>
                    <a:pt x="448" y="131"/>
                    <a:pt x="448" y="136"/>
                  </a:cubicBezTo>
                  <a:cubicBezTo>
                    <a:pt x="448" y="139"/>
                    <a:pt x="450" y="139"/>
                    <a:pt x="453" y="139"/>
                  </a:cubicBezTo>
                  <a:cubicBezTo>
                    <a:pt x="454" y="139"/>
                    <a:pt x="455" y="139"/>
                    <a:pt x="456" y="139"/>
                  </a:cubicBezTo>
                  <a:cubicBezTo>
                    <a:pt x="457" y="139"/>
                    <a:pt x="457" y="139"/>
                    <a:pt x="457" y="139"/>
                  </a:cubicBezTo>
                  <a:cubicBezTo>
                    <a:pt x="462" y="139"/>
                    <a:pt x="460" y="144"/>
                    <a:pt x="459" y="146"/>
                  </a:cubicBezTo>
                  <a:cubicBezTo>
                    <a:pt x="456" y="150"/>
                    <a:pt x="460" y="149"/>
                    <a:pt x="460" y="152"/>
                  </a:cubicBezTo>
                  <a:cubicBezTo>
                    <a:pt x="460" y="155"/>
                    <a:pt x="457" y="157"/>
                    <a:pt x="455" y="159"/>
                  </a:cubicBezTo>
                  <a:cubicBezTo>
                    <a:pt x="453" y="161"/>
                    <a:pt x="453" y="163"/>
                    <a:pt x="453" y="166"/>
                  </a:cubicBezTo>
                  <a:cubicBezTo>
                    <a:pt x="454" y="170"/>
                    <a:pt x="457" y="173"/>
                    <a:pt x="454" y="175"/>
                  </a:cubicBezTo>
                  <a:cubicBezTo>
                    <a:pt x="452" y="178"/>
                    <a:pt x="449" y="180"/>
                    <a:pt x="452" y="183"/>
                  </a:cubicBezTo>
                  <a:cubicBezTo>
                    <a:pt x="453" y="184"/>
                    <a:pt x="456" y="184"/>
                    <a:pt x="457" y="184"/>
                  </a:cubicBezTo>
                  <a:cubicBezTo>
                    <a:pt x="458" y="184"/>
                    <a:pt x="458" y="184"/>
                    <a:pt x="458" y="184"/>
                  </a:cubicBezTo>
                  <a:cubicBezTo>
                    <a:pt x="457" y="185"/>
                    <a:pt x="456" y="186"/>
                    <a:pt x="456" y="186"/>
                  </a:cubicBezTo>
                  <a:cubicBezTo>
                    <a:pt x="456" y="186"/>
                    <a:pt x="457" y="185"/>
                    <a:pt x="458" y="184"/>
                  </a:cubicBezTo>
                  <a:cubicBezTo>
                    <a:pt x="459" y="184"/>
                    <a:pt x="460" y="184"/>
                    <a:pt x="460" y="184"/>
                  </a:cubicBezTo>
                  <a:cubicBezTo>
                    <a:pt x="460" y="184"/>
                    <a:pt x="457" y="188"/>
                    <a:pt x="454" y="188"/>
                  </a:cubicBezTo>
                  <a:cubicBezTo>
                    <a:pt x="450" y="188"/>
                    <a:pt x="447" y="189"/>
                    <a:pt x="447" y="191"/>
                  </a:cubicBezTo>
                  <a:cubicBezTo>
                    <a:pt x="447" y="194"/>
                    <a:pt x="451" y="193"/>
                    <a:pt x="450" y="196"/>
                  </a:cubicBezTo>
                  <a:cubicBezTo>
                    <a:pt x="448" y="199"/>
                    <a:pt x="445" y="204"/>
                    <a:pt x="443" y="207"/>
                  </a:cubicBezTo>
                  <a:cubicBezTo>
                    <a:pt x="440" y="210"/>
                    <a:pt x="433" y="217"/>
                    <a:pt x="430" y="219"/>
                  </a:cubicBezTo>
                  <a:cubicBezTo>
                    <a:pt x="428" y="221"/>
                    <a:pt x="426" y="225"/>
                    <a:pt x="422" y="225"/>
                  </a:cubicBezTo>
                  <a:cubicBezTo>
                    <a:pt x="422" y="225"/>
                    <a:pt x="422" y="225"/>
                    <a:pt x="421" y="225"/>
                  </a:cubicBezTo>
                  <a:cubicBezTo>
                    <a:pt x="417" y="224"/>
                    <a:pt x="415" y="221"/>
                    <a:pt x="416" y="218"/>
                  </a:cubicBezTo>
                  <a:cubicBezTo>
                    <a:pt x="418" y="214"/>
                    <a:pt x="416" y="214"/>
                    <a:pt x="413" y="213"/>
                  </a:cubicBezTo>
                  <a:cubicBezTo>
                    <a:pt x="410" y="212"/>
                    <a:pt x="408" y="209"/>
                    <a:pt x="406" y="209"/>
                  </a:cubicBezTo>
                  <a:cubicBezTo>
                    <a:pt x="405" y="209"/>
                    <a:pt x="405" y="209"/>
                    <a:pt x="404" y="209"/>
                  </a:cubicBezTo>
                  <a:cubicBezTo>
                    <a:pt x="401" y="211"/>
                    <a:pt x="395" y="212"/>
                    <a:pt x="391" y="215"/>
                  </a:cubicBezTo>
                  <a:cubicBezTo>
                    <a:pt x="387" y="218"/>
                    <a:pt x="388" y="219"/>
                    <a:pt x="391" y="222"/>
                  </a:cubicBezTo>
                  <a:cubicBezTo>
                    <a:pt x="394" y="225"/>
                    <a:pt x="397" y="226"/>
                    <a:pt x="398" y="228"/>
                  </a:cubicBezTo>
                  <a:cubicBezTo>
                    <a:pt x="399" y="230"/>
                    <a:pt x="400" y="233"/>
                    <a:pt x="395" y="234"/>
                  </a:cubicBezTo>
                  <a:cubicBezTo>
                    <a:pt x="392" y="235"/>
                    <a:pt x="388" y="237"/>
                    <a:pt x="385" y="237"/>
                  </a:cubicBezTo>
                  <a:cubicBezTo>
                    <a:pt x="384" y="237"/>
                    <a:pt x="383" y="236"/>
                    <a:pt x="382" y="236"/>
                  </a:cubicBezTo>
                  <a:cubicBezTo>
                    <a:pt x="380" y="235"/>
                    <a:pt x="379" y="234"/>
                    <a:pt x="378" y="234"/>
                  </a:cubicBezTo>
                  <a:cubicBezTo>
                    <a:pt x="376" y="234"/>
                    <a:pt x="375" y="235"/>
                    <a:pt x="373" y="236"/>
                  </a:cubicBezTo>
                  <a:cubicBezTo>
                    <a:pt x="372" y="238"/>
                    <a:pt x="370" y="238"/>
                    <a:pt x="369" y="238"/>
                  </a:cubicBezTo>
                  <a:cubicBezTo>
                    <a:pt x="367" y="238"/>
                    <a:pt x="366" y="238"/>
                    <a:pt x="364" y="238"/>
                  </a:cubicBezTo>
                  <a:cubicBezTo>
                    <a:pt x="361" y="238"/>
                    <a:pt x="363" y="239"/>
                    <a:pt x="359" y="243"/>
                  </a:cubicBezTo>
                  <a:cubicBezTo>
                    <a:pt x="355" y="246"/>
                    <a:pt x="354" y="245"/>
                    <a:pt x="351" y="250"/>
                  </a:cubicBezTo>
                  <a:cubicBezTo>
                    <a:pt x="349" y="255"/>
                    <a:pt x="346" y="256"/>
                    <a:pt x="348" y="259"/>
                  </a:cubicBezTo>
                  <a:cubicBezTo>
                    <a:pt x="350" y="261"/>
                    <a:pt x="349" y="262"/>
                    <a:pt x="351" y="264"/>
                  </a:cubicBezTo>
                  <a:cubicBezTo>
                    <a:pt x="352" y="265"/>
                    <a:pt x="353" y="265"/>
                    <a:pt x="353" y="265"/>
                  </a:cubicBezTo>
                  <a:cubicBezTo>
                    <a:pt x="355" y="265"/>
                    <a:pt x="356" y="264"/>
                    <a:pt x="358" y="262"/>
                  </a:cubicBezTo>
                  <a:cubicBezTo>
                    <a:pt x="361" y="260"/>
                    <a:pt x="363" y="259"/>
                    <a:pt x="367" y="259"/>
                  </a:cubicBezTo>
                  <a:cubicBezTo>
                    <a:pt x="367" y="259"/>
                    <a:pt x="367" y="259"/>
                    <a:pt x="368" y="259"/>
                  </a:cubicBezTo>
                  <a:cubicBezTo>
                    <a:pt x="370" y="259"/>
                    <a:pt x="369" y="260"/>
                    <a:pt x="370" y="264"/>
                  </a:cubicBezTo>
                  <a:cubicBezTo>
                    <a:pt x="371" y="268"/>
                    <a:pt x="372" y="270"/>
                    <a:pt x="373" y="272"/>
                  </a:cubicBezTo>
                  <a:cubicBezTo>
                    <a:pt x="374" y="274"/>
                    <a:pt x="374" y="274"/>
                    <a:pt x="372" y="278"/>
                  </a:cubicBezTo>
                  <a:cubicBezTo>
                    <a:pt x="371" y="281"/>
                    <a:pt x="369" y="281"/>
                    <a:pt x="367" y="283"/>
                  </a:cubicBezTo>
                  <a:cubicBezTo>
                    <a:pt x="365" y="286"/>
                    <a:pt x="363" y="287"/>
                    <a:pt x="366" y="290"/>
                  </a:cubicBezTo>
                  <a:cubicBezTo>
                    <a:pt x="368" y="292"/>
                    <a:pt x="368" y="292"/>
                    <a:pt x="365" y="292"/>
                  </a:cubicBezTo>
                  <a:cubicBezTo>
                    <a:pt x="362" y="293"/>
                    <a:pt x="361" y="295"/>
                    <a:pt x="360" y="296"/>
                  </a:cubicBezTo>
                  <a:cubicBezTo>
                    <a:pt x="360" y="297"/>
                    <a:pt x="359" y="297"/>
                    <a:pt x="359" y="297"/>
                  </a:cubicBezTo>
                  <a:cubicBezTo>
                    <a:pt x="359" y="297"/>
                    <a:pt x="361" y="294"/>
                    <a:pt x="358" y="294"/>
                  </a:cubicBezTo>
                  <a:cubicBezTo>
                    <a:pt x="355" y="294"/>
                    <a:pt x="352" y="293"/>
                    <a:pt x="349" y="293"/>
                  </a:cubicBezTo>
                  <a:cubicBezTo>
                    <a:pt x="348" y="293"/>
                    <a:pt x="346" y="293"/>
                    <a:pt x="345" y="294"/>
                  </a:cubicBezTo>
                  <a:cubicBezTo>
                    <a:pt x="341" y="297"/>
                    <a:pt x="339" y="296"/>
                    <a:pt x="340" y="301"/>
                  </a:cubicBezTo>
                  <a:cubicBezTo>
                    <a:pt x="341" y="305"/>
                    <a:pt x="343" y="307"/>
                    <a:pt x="344" y="309"/>
                  </a:cubicBezTo>
                  <a:cubicBezTo>
                    <a:pt x="346" y="311"/>
                    <a:pt x="346" y="309"/>
                    <a:pt x="344" y="312"/>
                  </a:cubicBezTo>
                  <a:cubicBezTo>
                    <a:pt x="341" y="315"/>
                    <a:pt x="340" y="314"/>
                    <a:pt x="338" y="318"/>
                  </a:cubicBezTo>
                  <a:cubicBezTo>
                    <a:pt x="336" y="322"/>
                    <a:pt x="334" y="321"/>
                    <a:pt x="334" y="325"/>
                  </a:cubicBezTo>
                  <a:cubicBezTo>
                    <a:pt x="334" y="329"/>
                    <a:pt x="336" y="329"/>
                    <a:pt x="333" y="331"/>
                  </a:cubicBezTo>
                  <a:cubicBezTo>
                    <a:pt x="329" y="333"/>
                    <a:pt x="329" y="332"/>
                    <a:pt x="327" y="336"/>
                  </a:cubicBezTo>
                  <a:cubicBezTo>
                    <a:pt x="325" y="340"/>
                    <a:pt x="327" y="340"/>
                    <a:pt x="321" y="342"/>
                  </a:cubicBezTo>
                  <a:cubicBezTo>
                    <a:pt x="320" y="342"/>
                    <a:pt x="318" y="343"/>
                    <a:pt x="317" y="343"/>
                  </a:cubicBezTo>
                  <a:cubicBezTo>
                    <a:pt x="315" y="343"/>
                    <a:pt x="314" y="341"/>
                    <a:pt x="313" y="339"/>
                  </a:cubicBezTo>
                  <a:cubicBezTo>
                    <a:pt x="312" y="338"/>
                    <a:pt x="311" y="337"/>
                    <a:pt x="310" y="337"/>
                  </a:cubicBezTo>
                  <a:cubicBezTo>
                    <a:pt x="310" y="337"/>
                    <a:pt x="309" y="337"/>
                    <a:pt x="309" y="339"/>
                  </a:cubicBezTo>
                  <a:cubicBezTo>
                    <a:pt x="307" y="342"/>
                    <a:pt x="308" y="344"/>
                    <a:pt x="303" y="346"/>
                  </a:cubicBezTo>
                  <a:cubicBezTo>
                    <a:pt x="299" y="348"/>
                    <a:pt x="298" y="349"/>
                    <a:pt x="296" y="352"/>
                  </a:cubicBezTo>
                  <a:cubicBezTo>
                    <a:pt x="294" y="355"/>
                    <a:pt x="291" y="354"/>
                    <a:pt x="291" y="358"/>
                  </a:cubicBezTo>
                  <a:cubicBezTo>
                    <a:pt x="292" y="361"/>
                    <a:pt x="293" y="359"/>
                    <a:pt x="294" y="364"/>
                  </a:cubicBezTo>
                  <a:cubicBezTo>
                    <a:pt x="294" y="369"/>
                    <a:pt x="296" y="370"/>
                    <a:pt x="293" y="374"/>
                  </a:cubicBezTo>
                  <a:cubicBezTo>
                    <a:pt x="292" y="376"/>
                    <a:pt x="291" y="377"/>
                    <a:pt x="290" y="379"/>
                  </a:cubicBezTo>
                  <a:cubicBezTo>
                    <a:pt x="290" y="378"/>
                    <a:pt x="290" y="377"/>
                    <a:pt x="290" y="376"/>
                  </a:cubicBezTo>
                  <a:cubicBezTo>
                    <a:pt x="290" y="375"/>
                    <a:pt x="289" y="375"/>
                    <a:pt x="288" y="375"/>
                  </a:cubicBezTo>
                  <a:cubicBezTo>
                    <a:pt x="288" y="375"/>
                    <a:pt x="286" y="375"/>
                    <a:pt x="285" y="375"/>
                  </a:cubicBezTo>
                  <a:cubicBezTo>
                    <a:pt x="284" y="375"/>
                    <a:pt x="284" y="376"/>
                    <a:pt x="283" y="376"/>
                  </a:cubicBezTo>
                  <a:cubicBezTo>
                    <a:pt x="282" y="376"/>
                    <a:pt x="280" y="375"/>
                    <a:pt x="281" y="373"/>
                  </a:cubicBezTo>
                  <a:cubicBezTo>
                    <a:pt x="281" y="370"/>
                    <a:pt x="278" y="369"/>
                    <a:pt x="277" y="367"/>
                  </a:cubicBezTo>
                  <a:cubicBezTo>
                    <a:pt x="275" y="365"/>
                    <a:pt x="273" y="363"/>
                    <a:pt x="271" y="362"/>
                  </a:cubicBezTo>
                  <a:cubicBezTo>
                    <a:pt x="269" y="360"/>
                    <a:pt x="269" y="356"/>
                    <a:pt x="270" y="354"/>
                  </a:cubicBezTo>
                  <a:cubicBezTo>
                    <a:pt x="270" y="353"/>
                    <a:pt x="272" y="350"/>
                    <a:pt x="271" y="348"/>
                  </a:cubicBezTo>
                  <a:cubicBezTo>
                    <a:pt x="271" y="346"/>
                    <a:pt x="267" y="345"/>
                    <a:pt x="267" y="345"/>
                  </a:cubicBezTo>
                  <a:cubicBezTo>
                    <a:pt x="267" y="345"/>
                    <a:pt x="267" y="345"/>
                    <a:pt x="266" y="345"/>
                  </a:cubicBezTo>
                  <a:cubicBezTo>
                    <a:pt x="265" y="345"/>
                    <a:pt x="263" y="345"/>
                    <a:pt x="263" y="343"/>
                  </a:cubicBezTo>
                  <a:cubicBezTo>
                    <a:pt x="262" y="341"/>
                    <a:pt x="260" y="340"/>
                    <a:pt x="258" y="339"/>
                  </a:cubicBezTo>
                  <a:cubicBezTo>
                    <a:pt x="256" y="338"/>
                    <a:pt x="252" y="336"/>
                    <a:pt x="254" y="334"/>
                  </a:cubicBezTo>
                  <a:cubicBezTo>
                    <a:pt x="255" y="331"/>
                    <a:pt x="255" y="328"/>
                    <a:pt x="254" y="326"/>
                  </a:cubicBezTo>
                  <a:cubicBezTo>
                    <a:pt x="253" y="325"/>
                    <a:pt x="252" y="325"/>
                    <a:pt x="252" y="325"/>
                  </a:cubicBezTo>
                  <a:cubicBezTo>
                    <a:pt x="250" y="325"/>
                    <a:pt x="248" y="326"/>
                    <a:pt x="246" y="327"/>
                  </a:cubicBezTo>
                  <a:cubicBezTo>
                    <a:pt x="242" y="330"/>
                    <a:pt x="244" y="334"/>
                    <a:pt x="243" y="336"/>
                  </a:cubicBezTo>
                  <a:cubicBezTo>
                    <a:pt x="243" y="339"/>
                    <a:pt x="243" y="342"/>
                    <a:pt x="241" y="344"/>
                  </a:cubicBezTo>
                  <a:cubicBezTo>
                    <a:pt x="240" y="346"/>
                    <a:pt x="237" y="347"/>
                    <a:pt x="235" y="349"/>
                  </a:cubicBezTo>
                  <a:cubicBezTo>
                    <a:pt x="233" y="352"/>
                    <a:pt x="233" y="353"/>
                    <a:pt x="232" y="357"/>
                  </a:cubicBezTo>
                  <a:cubicBezTo>
                    <a:pt x="231" y="361"/>
                    <a:pt x="232" y="359"/>
                    <a:pt x="228" y="360"/>
                  </a:cubicBezTo>
                  <a:cubicBezTo>
                    <a:pt x="224" y="361"/>
                    <a:pt x="222" y="360"/>
                    <a:pt x="221" y="363"/>
                  </a:cubicBezTo>
                  <a:cubicBezTo>
                    <a:pt x="221" y="365"/>
                    <a:pt x="220" y="366"/>
                    <a:pt x="219" y="366"/>
                  </a:cubicBezTo>
                  <a:cubicBezTo>
                    <a:pt x="218" y="366"/>
                    <a:pt x="218" y="366"/>
                    <a:pt x="218" y="365"/>
                  </a:cubicBezTo>
                  <a:cubicBezTo>
                    <a:pt x="217" y="364"/>
                    <a:pt x="217" y="364"/>
                    <a:pt x="217" y="364"/>
                  </a:cubicBezTo>
                  <a:cubicBezTo>
                    <a:pt x="216" y="364"/>
                    <a:pt x="213" y="366"/>
                    <a:pt x="211" y="367"/>
                  </a:cubicBezTo>
                  <a:cubicBezTo>
                    <a:pt x="207" y="370"/>
                    <a:pt x="204" y="370"/>
                    <a:pt x="201" y="371"/>
                  </a:cubicBezTo>
                  <a:cubicBezTo>
                    <a:pt x="199" y="371"/>
                    <a:pt x="195" y="373"/>
                    <a:pt x="193" y="377"/>
                  </a:cubicBezTo>
                  <a:cubicBezTo>
                    <a:pt x="191" y="381"/>
                    <a:pt x="191" y="381"/>
                    <a:pt x="189" y="383"/>
                  </a:cubicBezTo>
                  <a:cubicBezTo>
                    <a:pt x="188" y="385"/>
                    <a:pt x="183" y="387"/>
                    <a:pt x="181" y="388"/>
                  </a:cubicBezTo>
                  <a:cubicBezTo>
                    <a:pt x="180" y="389"/>
                    <a:pt x="180" y="389"/>
                    <a:pt x="179" y="389"/>
                  </a:cubicBezTo>
                  <a:cubicBezTo>
                    <a:pt x="177" y="389"/>
                    <a:pt x="173" y="386"/>
                    <a:pt x="171" y="386"/>
                  </a:cubicBezTo>
                  <a:cubicBezTo>
                    <a:pt x="169" y="386"/>
                    <a:pt x="165" y="389"/>
                    <a:pt x="163" y="392"/>
                  </a:cubicBezTo>
                  <a:cubicBezTo>
                    <a:pt x="160" y="394"/>
                    <a:pt x="158" y="395"/>
                    <a:pt x="155" y="395"/>
                  </a:cubicBezTo>
                  <a:cubicBezTo>
                    <a:pt x="154" y="395"/>
                    <a:pt x="152" y="393"/>
                    <a:pt x="150" y="393"/>
                  </a:cubicBezTo>
                  <a:cubicBezTo>
                    <a:pt x="149" y="393"/>
                    <a:pt x="148" y="394"/>
                    <a:pt x="148" y="395"/>
                  </a:cubicBezTo>
                  <a:cubicBezTo>
                    <a:pt x="146" y="397"/>
                    <a:pt x="145" y="399"/>
                    <a:pt x="143" y="400"/>
                  </a:cubicBezTo>
                  <a:cubicBezTo>
                    <a:pt x="142" y="400"/>
                    <a:pt x="136" y="400"/>
                    <a:pt x="136" y="402"/>
                  </a:cubicBezTo>
                  <a:cubicBezTo>
                    <a:pt x="135" y="404"/>
                    <a:pt x="136" y="406"/>
                    <a:pt x="132" y="406"/>
                  </a:cubicBezTo>
                  <a:cubicBezTo>
                    <a:pt x="129" y="407"/>
                    <a:pt x="129" y="410"/>
                    <a:pt x="130" y="412"/>
                  </a:cubicBezTo>
                  <a:cubicBezTo>
                    <a:pt x="131" y="414"/>
                    <a:pt x="130" y="418"/>
                    <a:pt x="127" y="421"/>
                  </a:cubicBezTo>
                  <a:cubicBezTo>
                    <a:pt x="127" y="422"/>
                    <a:pt x="126" y="422"/>
                    <a:pt x="125" y="422"/>
                  </a:cubicBezTo>
                  <a:cubicBezTo>
                    <a:pt x="123" y="422"/>
                    <a:pt x="121" y="420"/>
                    <a:pt x="119" y="419"/>
                  </a:cubicBezTo>
                  <a:cubicBezTo>
                    <a:pt x="118" y="417"/>
                    <a:pt x="117" y="415"/>
                    <a:pt x="115" y="415"/>
                  </a:cubicBezTo>
                  <a:cubicBezTo>
                    <a:pt x="114" y="415"/>
                    <a:pt x="114" y="415"/>
                    <a:pt x="113" y="416"/>
                  </a:cubicBezTo>
                  <a:cubicBezTo>
                    <a:pt x="111" y="419"/>
                    <a:pt x="111" y="420"/>
                    <a:pt x="111" y="423"/>
                  </a:cubicBezTo>
                  <a:cubicBezTo>
                    <a:pt x="111" y="427"/>
                    <a:pt x="113" y="427"/>
                    <a:pt x="115" y="429"/>
                  </a:cubicBezTo>
                  <a:cubicBezTo>
                    <a:pt x="117" y="431"/>
                    <a:pt x="113" y="433"/>
                    <a:pt x="114" y="436"/>
                  </a:cubicBezTo>
                  <a:cubicBezTo>
                    <a:pt x="114" y="439"/>
                    <a:pt x="114" y="441"/>
                    <a:pt x="111" y="442"/>
                  </a:cubicBezTo>
                  <a:cubicBezTo>
                    <a:pt x="110" y="443"/>
                    <a:pt x="108" y="444"/>
                    <a:pt x="106" y="444"/>
                  </a:cubicBezTo>
                  <a:cubicBezTo>
                    <a:pt x="105" y="444"/>
                    <a:pt x="104" y="443"/>
                    <a:pt x="103" y="443"/>
                  </a:cubicBezTo>
                  <a:cubicBezTo>
                    <a:pt x="102" y="442"/>
                    <a:pt x="101" y="440"/>
                    <a:pt x="100" y="440"/>
                  </a:cubicBezTo>
                  <a:cubicBezTo>
                    <a:pt x="100" y="440"/>
                    <a:pt x="100" y="440"/>
                    <a:pt x="100" y="441"/>
                  </a:cubicBezTo>
                  <a:cubicBezTo>
                    <a:pt x="99" y="442"/>
                    <a:pt x="99" y="442"/>
                    <a:pt x="98" y="442"/>
                  </a:cubicBezTo>
                  <a:cubicBezTo>
                    <a:pt x="97" y="442"/>
                    <a:pt x="95" y="441"/>
                    <a:pt x="94" y="440"/>
                  </a:cubicBezTo>
                  <a:cubicBezTo>
                    <a:pt x="93" y="438"/>
                    <a:pt x="91" y="436"/>
                    <a:pt x="88" y="436"/>
                  </a:cubicBezTo>
                  <a:cubicBezTo>
                    <a:pt x="87" y="436"/>
                    <a:pt x="87" y="436"/>
                    <a:pt x="87" y="436"/>
                  </a:cubicBezTo>
                  <a:cubicBezTo>
                    <a:pt x="83" y="437"/>
                    <a:pt x="81" y="438"/>
                    <a:pt x="77" y="443"/>
                  </a:cubicBezTo>
                  <a:cubicBezTo>
                    <a:pt x="76" y="444"/>
                    <a:pt x="75" y="444"/>
                    <a:pt x="75" y="444"/>
                  </a:cubicBezTo>
                  <a:cubicBezTo>
                    <a:pt x="72" y="444"/>
                    <a:pt x="71" y="439"/>
                    <a:pt x="70" y="437"/>
                  </a:cubicBezTo>
                  <a:cubicBezTo>
                    <a:pt x="68" y="435"/>
                    <a:pt x="68" y="434"/>
                    <a:pt x="66" y="434"/>
                  </a:cubicBezTo>
                  <a:cubicBezTo>
                    <a:pt x="65" y="434"/>
                    <a:pt x="65" y="434"/>
                    <a:pt x="65" y="434"/>
                  </a:cubicBezTo>
                  <a:cubicBezTo>
                    <a:pt x="63" y="435"/>
                    <a:pt x="62" y="437"/>
                    <a:pt x="62" y="439"/>
                  </a:cubicBezTo>
                  <a:cubicBezTo>
                    <a:pt x="61" y="439"/>
                    <a:pt x="61" y="438"/>
                    <a:pt x="60" y="438"/>
                  </a:cubicBezTo>
                  <a:cubicBezTo>
                    <a:pt x="58" y="434"/>
                    <a:pt x="59" y="432"/>
                    <a:pt x="62" y="427"/>
                  </a:cubicBezTo>
                  <a:cubicBezTo>
                    <a:pt x="65" y="421"/>
                    <a:pt x="61" y="421"/>
                    <a:pt x="59" y="417"/>
                  </a:cubicBezTo>
                  <a:cubicBezTo>
                    <a:pt x="57" y="413"/>
                    <a:pt x="55" y="410"/>
                    <a:pt x="50" y="410"/>
                  </a:cubicBezTo>
                  <a:cubicBezTo>
                    <a:pt x="49" y="410"/>
                    <a:pt x="49" y="410"/>
                    <a:pt x="48" y="410"/>
                  </a:cubicBezTo>
                  <a:cubicBezTo>
                    <a:pt x="46" y="410"/>
                    <a:pt x="45" y="410"/>
                    <a:pt x="44" y="410"/>
                  </a:cubicBezTo>
                  <a:cubicBezTo>
                    <a:pt x="42" y="410"/>
                    <a:pt x="42" y="409"/>
                    <a:pt x="41" y="407"/>
                  </a:cubicBezTo>
                  <a:cubicBezTo>
                    <a:pt x="39" y="404"/>
                    <a:pt x="37" y="404"/>
                    <a:pt x="38" y="398"/>
                  </a:cubicBezTo>
                  <a:cubicBezTo>
                    <a:pt x="39" y="392"/>
                    <a:pt x="40" y="396"/>
                    <a:pt x="46" y="391"/>
                  </a:cubicBezTo>
                  <a:cubicBezTo>
                    <a:pt x="51" y="386"/>
                    <a:pt x="49" y="388"/>
                    <a:pt x="47" y="384"/>
                  </a:cubicBezTo>
                  <a:cubicBezTo>
                    <a:pt x="47" y="382"/>
                    <a:pt x="46" y="382"/>
                    <a:pt x="45" y="382"/>
                  </a:cubicBezTo>
                  <a:cubicBezTo>
                    <a:pt x="45" y="382"/>
                    <a:pt x="44" y="383"/>
                    <a:pt x="42" y="383"/>
                  </a:cubicBezTo>
                  <a:cubicBezTo>
                    <a:pt x="41" y="383"/>
                    <a:pt x="40" y="382"/>
                    <a:pt x="39" y="382"/>
                  </a:cubicBezTo>
                  <a:cubicBezTo>
                    <a:pt x="33" y="380"/>
                    <a:pt x="37" y="379"/>
                    <a:pt x="35" y="374"/>
                  </a:cubicBezTo>
                  <a:cubicBezTo>
                    <a:pt x="33" y="368"/>
                    <a:pt x="33" y="369"/>
                    <a:pt x="31" y="365"/>
                  </a:cubicBezTo>
                  <a:cubicBezTo>
                    <a:pt x="30" y="364"/>
                    <a:pt x="30" y="364"/>
                    <a:pt x="29" y="364"/>
                  </a:cubicBezTo>
                  <a:cubicBezTo>
                    <a:pt x="27" y="364"/>
                    <a:pt x="25" y="365"/>
                    <a:pt x="23" y="365"/>
                  </a:cubicBezTo>
                  <a:cubicBezTo>
                    <a:pt x="23" y="365"/>
                    <a:pt x="22" y="365"/>
                    <a:pt x="22" y="365"/>
                  </a:cubicBezTo>
                  <a:cubicBezTo>
                    <a:pt x="19" y="364"/>
                    <a:pt x="18" y="362"/>
                    <a:pt x="19" y="357"/>
                  </a:cubicBezTo>
                  <a:cubicBezTo>
                    <a:pt x="21" y="352"/>
                    <a:pt x="19" y="353"/>
                    <a:pt x="16" y="351"/>
                  </a:cubicBezTo>
                  <a:cubicBezTo>
                    <a:pt x="13" y="350"/>
                    <a:pt x="11" y="348"/>
                    <a:pt x="14" y="347"/>
                  </a:cubicBezTo>
                  <a:cubicBezTo>
                    <a:pt x="18" y="346"/>
                    <a:pt x="18" y="344"/>
                    <a:pt x="18" y="339"/>
                  </a:cubicBezTo>
                  <a:cubicBezTo>
                    <a:pt x="18" y="338"/>
                    <a:pt x="19" y="337"/>
                    <a:pt x="20" y="337"/>
                  </a:cubicBezTo>
                  <a:cubicBezTo>
                    <a:pt x="21" y="337"/>
                    <a:pt x="23" y="337"/>
                    <a:pt x="25" y="337"/>
                  </a:cubicBezTo>
                  <a:cubicBezTo>
                    <a:pt x="25" y="337"/>
                    <a:pt x="26" y="337"/>
                    <a:pt x="26" y="337"/>
                  </a:cubicBezTo>
                  <a:cubicBezTo>
                    <a:pt x="30" y="337"/>
                    <a:pt x="28" y="332"/>
                    <a:pt x="28" y="328"/>
                  </a:cubicBezTo>
                  <a:cubicBezTo>
                    <a:pt x="28" y="323"/>
                    <a:pt x="28" y="322"/>
                    <a:pt x="24" y="322"/>
                  </a:cubicBezTo>
                  <a:cubicBezTo>
                    <a:pt x="21" y="322"/>
                    <a:pt x="17" y="320"/>
                    <a:pt x="20" y="316"/>
                  </a:cubicBezTo>
                  <a:cubicBezTo>
                    <a:pt x="22" y="312"/>
                    <a:pt x="21" y="311"/>
                    <a:pt x="19" y="311"/>
                  </a:cubicBezTo>
                  <a:cubicBezTo>
                    <a:pt x="19" y="311"/>
                    <a:pt x="18" y="311"/>
                    <a:pt x="18" y="311"/>
                  </a:cubicBezTo>
                  <a:cubicBezTo>
                    <a:pt x="16" y="312"/>
                    <a:pt x="14" y="311"/>
                    <a:pt x="8" y="312"/>
                  </a:cubicBezTo>
                  <a:cubicBezTo>
                    <a:pt x="7" y="312"/>
                    <a:pt x="7" y="313"/>
                    <a:pt x="6" y="313"/>
                  </a:cubicBezTo>
                  <a:cubicBezTo>
                    <a:pt x="3" y="313"/>
                    <a:pt x="5" y="308"/>
                    <a:pt x="5" y="304"/>
                  </a:cubicBezTo>
                  <a:cubicBezTo>
                    <a:pt x="5" y="299"/>
                    <a:pt x="1" y="296"/>
                    <a:pt x="4" y="294"/>
                  </a:cubicBezTo>
                  <a:cubicBezTo>
                    <a:pt x="5" y="293"/>
                    <a:pt x="6" y="293"/>
                    <a:pt x="7" y="293"/>
                  </a:cubicBezTo>
                  <a:cubicBezTo>
                    <a:pt x="8" y="293"/>
                    <a:pt x="8" y="293"/>
                    <a:pt x="8" y="295"/>
                  </a:cubicBezTo>
                  <a:cubicBezTo>
                    <a:pt x="8" y="297"/>
                    <a:pt x="11" y="300"/>
                    <a:pt x="13" y="300"/>
                  </a:cubicBezTo>
                  <a:cubicBezTo>
                    <a:pt x="13" y="300"/>
                    <a:pt x="13" y="299"/>
                    <a:pt x="14" y="299"/>
                  </a:cubicBezTo>
                  <a:cubicBezTo>
                    <a:pt x="15" y="297"/>
                    <a:pt x="16" y="292"/>
                    <a:pt x="20" y="289"/>
                  </a:cubicBezTo>
                  <a:cubicBezTo>
                    <a:pt x="23" y="287"/>
                    <a:pt x="23" y="289"/>
                    <a:pt x="26" y="284"/>
                  </a:cubicBezTo>
                  <a:cubicBezTo>
                    <a:pt x="28" y="280"/>
                    <a:pt x="30" y="280"/>
                    <a:pt x="34" y="278"/>
                  </a:cubicBezTo>
                  <a:cubicBezTo>
                    <a:pt x="37" y="277"/>
                    <a:pt x="39" y="278"/>
                    <a:pt x="39" y="276"/>
                  </a:cubicBezTo>
                  <a:cubicBezTo>
                    <a:pt x="39" y="274"/>
                    <a:pt x="37" y="273"/>
                    <a:pt x="37" y="273"/>
                  </a:cubicBezTo>
                  <a:cubicBezTo>
                    <a:pt x="42" y="269"/>
                    <a:pt x="42" y="269"/>
                    <a:pt x="42" y="269"/>
                  </a:cubicBezTo>
                  <a:cubicBezTo>
                    <a:pt x="42" y="269"/>
                    <a:pt x="42" y="268"/>
                    <a:pt x="40" y="268"/>
                  </a:cubicBezTo>
                  <a:cubicBezTo>
                    <a:pt x="40" y="268"/>
                    <a:pt x="39" y="268"/>
                    <a:pt x="38" y="268"/>
                  </a:cubicBezTo>
                  <a:cubicBezTo>
                    <a:pt x="36" y="270"/>
                    <a:pt x="34" y="271"/>
                    <a:pt x="31" y="271"/>
                  </a:cubicBezTo>
                  <a:cubicBezTo>
                    <a:pt x="30" y="271"/>
                    <a:pt x="29" y="271"/>
                    <a:pt x="28" y="270"/>
                  </a:cubicBezTo>
                  <a:cubicBezTo>
                    <a:pt x="24" y="268"/>
                    <a:pt x="28" y="261"/>
                    <a:pt x="31" y="257"/>
                  </a:cubicBezTo>
                  <a:cubicBezTo>
                    <a:pt x="34" y="254"/>
                    <a:pt x="36" y="249"/>
                    <a:pt x="40" y="243"/>
                  </a:cubicBezTo>
                  <a:cubicBezTo>
                    <a:pt x="44" y="238"/>
                    <a:pt x="46" y="239"/>
                    <a:pt x="48" y="235"/>
                  </a:cubicBezTo>
                  <a:cubicBezTo>
                    <a:pt x="49" y="231"/>
                    <a:pt x="46" y="227"/>
                    <a:pt x="49" y="221"/>
                  </a:cubicBezTo>
                  <a:cubicBezTo>
                    <a:pt x="52" y="215"/>
                    <a:pt x="49" y="211"/>
                    <a:pt x="48" y="205"/>
                  </a:cubicBezTo>
                  <a:cubicBezTo>
                    <a:pt x="46" y="199"/>
                    <a:pt x="44" y="199"/>
                    <a:pt x="44" y="195"/>
                  </a:cubicBezTo>
                  <a:cubicBezTo>
                    <a:pt x="43" y="192"/>
                    <a:pt x="41" y="189"/>
                    <a:pt x="37" y="185"/>
                  </a:cubicBezTo>
                  <a:cubicBezTo>
                    <a:pt x="33" y="181"/>
                    <a:pt x="33" y="180"/>
                    <a:pt x="37" y="177"/>
                  </a:cubicBezTo>
                  <a:cubicBezTo>
                    <a:pt x="40" y="174"/>
                    <a:pt x="35" y="173"/>
                    <a:pt x="32" y="172"/>
                  </a:cubicBezTo>
                  <a:cubicBezTo>
                    <a:pt x="28" y="170"/>
                    <a:pt x="28" y="169"/>
                    <a:pt x="28" y="165"/>
                  </a:cubicBezTo>
                  <a:cubicBezTo>
                    <a:pt x="28" y="160"/>
                    <a:pt x="28" y="158"/>
                    <a:pt x="24" y="156"/>
                  </a:cubicBezTo>
                  <a:cubicBezTo>
                    <a:pt x="22" y="156"/>
                    <a:pt x="21" y="155"/>
                    <a:pt x="19" y="155"/>
                  </a:cubicBezTo>
                  <a:cubicBezTo>
                    <a:pt x="18" y="155"/>
                    <a:pt x="17" y="156"/>
                    <a:pt x="17" y="156"/>
                  </a:cubicBezTo>
                  <a:cubicBezTo>
                    <a:pt x="17" y="156"/>
                    <a:pt x="19" y="153"/>
                    <a:pt x="22" y="152"/>
                  </a:cubicBezTo>
                  <a:cubicBezTo>
                    <a:pt x="26" y="151"/>
                    <a:pt x="24" y="147"/>
                    <a:pt x="21" y="144"/>
                  </a:cubicBezTo>
                  <a:cubicBezTo>
                    <a:pt x="17" y="142"/>
                    <a:pt x="17" y="138"/>
                    <a:pt x="21" y="137"/>
                  </a:cubicBezTo>
                  <a:cubicBezTo>
                    <a:pt x="26" y="137"/>
                    <a:pt x="28" y="136"/>
                    <a:pt x="30" y="133"/>
                  </a:cubicBezTo>
                  <a:cubicBezTo>
                    <a:pt x="31" y="132"/>
                    <a:pt x="32" y="130"/>
                    <a:pt x="33" y="130"/>
                  </a:cubicBezTo>
                  <a:cubicBezTo>
                    <a:pt x="34" y="130"/>
                    <a:pt x="35" y="131"/>
                    <a:pt x="35" y="132"/>
                  </a:cubicBezTo>
                  <a:cubicBezTo>
                    <a:pt x="37" y="135"/>
                    <a:pt x="39" y="135"/>
                    <a:pt x="44" y="135"/>
                  </a:cubicBezTo>
                  <a:cubicBezTo>
                    <a:pt x="49" y="135"/>
                    <a:pt x="42" y="129"/>
                    <a:pt x="40" y="126"/>
                  </a:cubicBezTo>
                  <a:cubicBezTo>
                    <a:pt x="38" y="123"/>
                    <a:pt x="42" y="123"/>
                    <a:pt x="44" y="123"/>
                  </a:cubicBezTo>
                  <a:cubicBezTo>
                    <a:pt x="46" y="123"/>
                    <a:pt x="47" y="127"/>
                    <a:pt x="49" y="130"/>
                  </a:cubicBezTo>
                  <a:cubicBezTo>
                    <a:pt x="49" y="132"/>
                    <a:pt x="52" y="132"/>
                    <a:pt x="54" y="132"/>
                  </a:cubicBezTo>
                  <a:cubicBezTo>
                    <a:pt x="56" y="132"/>
                    <a:pt x="57" y="132"/>
                    <a:pt x="58" y="132"/>
                  </a:cubicBezTo>
                  <a:cubicBezTo>
                    <a:pt x="59" y="132"/>
                    <a:pt x="59" y="132"/>
                    <a:pt x="60" y="132"/>
                  </a:cubicBezTo>
                  <a:cubicBezTo>
                    <a:pt x="63" y="132"/>
                    <a:pt x="67" y="134"/>
                    <a:pt x="70" y="137"/>
                  </a:cubicBezTo>
                  <a:cubicBezTo>
                    <a:pt x="72" y="138"/>
                    <a:pt x="74" y="139"/>
                    <a:pt x="75" y="139"/>
                  </a:cubicBezTo>
                  <a:cubicBezTo>
                    <a:pt x="76" y="139"/>
                    <a:pt x="76" y="139"/>
                    <a:pt x="76" y="137"/>
                  </a:cubicBezTo>
                  <a:cubicBezTo>
                    <a:pt x="77" y="135"/>
                    <a:pt x="72" y="133"/>
                    <a:pt x="73" y="130"/>
                  </a:cubicBezTo>
                  <a:cubicBezTo>
                    <a:pt x="73" y="130"/>
                    <a:pt x="74" y="129"/>
                    <a:pt x="75" y="129"/>
                  </a:cubicBezTo>
                  <a:cubicBezTo>
                    <a:pt x="76" y="129"/>
                    <a:pt x="79" y="131"/>
                    <a:pt x="81" y="133"/>
                  </a:cubicBezTo>
                  <a:cubicBezTo>
                    <a:pt x="81" y="134"/>
                    <a:pt x="83" y="135"/>
                    <a:pt x="84" y="135"/>
                  </a:cubicBezTo>
                  <a:cubicBezTo>
                    <a:pt x="86" y="135"/>
                    <a:pt x="90" y="133"/>
                    <a:pt x="91" y="131"/>
                  </a:cubicBezTo>
                  <a:cubicBezTo>
                    <a:pt x="93" y="129"/>
                    <a:pt x="104" y="125"/>
                    <a:pt x="108" y="123"/>
                  </a:cubicBezTo>
                  <a:cubicBezTo>
                    <a:pt x="109" y="123"/>
                    <a:pt x="110" y="123"/>
                    <a:pt x="111" y="123"/>
                  </a:cubicBezTo>
                  <a:cubicBezTo>
                    <a:pt x="113" y="123"/>
                    <a:pt x="114" y="124"/>
                    <a:pt x="115" y="127"/>
                  </a:cubicBezTo>
                  <a:cubicBezTo>
                    <a:pt x="115" y="128"/>
                    <a:pt x="115" y="128"/>
                    <a:pt x="116" y="128"/>
                  </a:cubicBezTo>
                  <a:cubicBezTo>
                    <a:pt x="118" y="128"/>
                    <a:pt x="123" y="125"/>
                    <a:pt x="124" y="121"/>
                  </a:cubicBezTo>
                  <a:cubicBezTo>
                    <a:pt x="127" y="117"/>
                    <a:pt x="127" y="117"/>
                    <a:pt x="129" y="113"/>
                  </a:cubicBezTo>
                  <a:cubicBezTo>
                    <a:pt x="131" y="110"/>
                    <a:pt x="130" y="110"/>
                    <a:pt x="128" y="107"/>
                  </a:cubicBezTo>
                  <a:cubicBezTo>
                    <a:pt x="126" y="104"/>
                    <a:pt x="122" y="102"/>
                    <a:pt x="118" y="99"/>
                  </a:cubicBezTo>
                  <a:cubicBezTo>
                    <a:pt x="114" y="96"/>
                    <a:pt x="113" y="95"/>
                    <a:pt x="115" y="92"/>
                  </a:cubicBezTo>
                  <a:cubicBezTo>
                    <a:pt x="115" y="91"/>
                    <a:pt x="116" y="91"/>
                    <a:pt x="116" y="91"/>
                  </a:cubicBezTo>
                  <a:cubicBezTo>
                    <a:pt x="117" y="91"/>
                    <a:pt x="117" y="91"/>
                    <a:pt x="118" y="91"/>
                  </a:cubicBezTo>
                  <a:cubicBezTo>
                    <a:pt x="118" y="91"/>
                    <a:pt x="118" y="91"/>
                    <a:pt x="119" y="90"/>
                  </a:cubicBezTo>
                  <a:cubicBezTo>
                    <a:pt x="120" y="87"/>
                    <a:pt x="122" y="84"/>
                    <a:pt x="127" y="84"/>
                  </a:cubicBezTo>
                  <a:cubicBezTo>
                    <a:pt x="131" y="84"/>
                    <a:pt x="133" y="84"/>
                    <a:pt x="135" y="82"/>
                  </a:cubicBezTo>
                  <a:cubicBezTo>
                    <a:pt x="137" y="80"/>
                    <a:pt x="138" y="73"/>
                    <a:pt x="140" y="71"/>
                  </a:cubicBezTo>
                  <a:cubicBezTo>
                    <a:pt x="143" y="69"/>
                    <a:pt x="146" y="71"/>
                    <a:pt x="147" y="68"/>
                  </a:cubicBezTo>
                  <a:cubicBezTo>
                    <a:pt x="149" y="66"/>
                    <a:pt x="149" y="63"/>
                    <a:pt x="154" y="62"/>
                  </a:cubicBezTo>
                  <a:cubicBezTo>
                    <a:pt x="158" y="62"/>
                    <a:pt x="160" y="60"/>
                    <a:pt x="161" y="59"/>
                  </a:cubicBezTo>
                  <a:cubicBezTo>
                    <a:pt x="161" y="59"/>
                    <a:pt x="161" y="59"/>
                    <a:pt x="161" y="59"/>
                  </a:cubicBezTo>
                  <a:cubicBezTo>
                    <a:pt x="163" y="59"/>
                    <a:pt x="166" y="59"/>
                    <a:pt x="167" y="57"/>
                  </a:cubicBezTo>
                  <a:cubicBezTo>
                    <a:pt x="169" y="54"/>
                    <a:pt x="178" y="55"/>
                    <a:pt x="182" y="54"/>
                  </a:cubicBezTo>
                  <a:cubicBezTo>
                    <a:pt x="185" y="53"/>
                    <a:pt x="195" y="52"/>
                    <a:pt x="199" y="49"/>
                  </a:cubicBezTo>
                  <a:cubicBezTo>
                    <a:pt x="202" y="45"/>
                    <a:pt x="211" y="40"/>
                    <a:pt x="214" y="38"/>
                  </a:cubicBezTo>
                  <a:cubicBezTo>
                    <a:pt x="217" y="36"/>
                    <a:pt x="220" y="35"/>
                    <a:pt x="223" y="33"/>
                  </a:cubicBezTo>
                  <a:cubicBezTo>
                    <a:pt x="227" y="31"/>
                    <a:pt x="227" y="30"/>
                    <a:pt x="228" y="28"/>
                  </a:cubicBezTo>
                  <a:cubicBezTo>
                    <a:pt x="229" y="26"/>
                    <a:pt x="230" y="25"/>
                    <a:pt x="227" y="22"/>
                  </a:cubicBezTo>
                  <a:cubicBezTo>
                    <a:pt x="223" y="20"/>
                    <a:pt x="227" y="18"/>
                    <a:pt x="228" y="16"/>
                  </a:cubicBezTo>
                  <a:cubicBezTo>
                    <a:pt x="228" y="14"/>
                    <a:pt x="229" y="12"/>
                    <a:pt x="231" y="12"/>
                  </a:cubicBezTo>
                  <a:cubicBezTo>
                    <a:pt x="232" y="12"/>
                    <a:pt x="233" y="12"/>
                    <a:pt x="233" y="13"/>
                  </a:cubicBezTo>
                  <a:cubicBezTo>
                    <a:pt x="236" y="15"/>
                    <a:pt x="237" y="17"/>
                    <a:pt x="240" y="18"/>
                  </a:cubicBezTo>
                  <a:cubicBezTo>
                    <a:pt x="243" y="19"/>
                    <a:pt x="241" y="22"/>
                    <a:pt x="242" y="25"/>
                  </a:cubicBezTo>
                  <a:cubicBezTo>
                    <a:pt x="243" y="28"/>
                    <a:pt x="246" y="29"/>
                    <a:pt x="248" y="29"/>
                  </a:cubicBezTo>
                  <a:cubicBezTo>
                    <a:pt x="251" y="30"/>
                    <a:pt x="252" y="32"/>
                    <a:pt x="254" y="33"/>
                  </a:cubicBezTo>
                  <a:cubicBezTo>
                    <a:pt x="255" y="34"/>
                    <a:pt x="257" y="34"/>
                    <a:pt x="258" y="34"/>
                  </a:cubicBezTo>
                  <a:cubicBezTo>
                    <a:pt x="259" y="34"/>
                    <a:pt x="260" y="34"/>
                    <a:pt x="262" y="33"/>
                  </a:cubicBezTo>
                  <a:cubicBezTo>
                    <a:pt x="262" y="33"/>
                    <a:pt x="263" y="32"/>
                    <a:pt x="265" y="32"/>
                  </a:cubicBezTo>
                  <a:cubicBezTo>
                    <a:pt x="267" y="32"/>
                    <a:pt x="269" y="33"/>
                    <a:pt x="270" y="35"/>
                  </a:cubicBezTo>
                  <a:cubicBezTo>
                    <a:pt x="271" y="37"/>
                    <a:pt x="271" y="42"/>
                    <a:pt x="274" y="43"/>
                  </a:cubicBezTo>
                  <a:cubicBezTo>
                    <a:pt x="277" y="44"/>
                    <a:pt x="278" y="47"/>
                    <a:pt x="273" y="48"/>
                  </a:cubicBezTo>
                  <a:cubicBezTo>
                    <a:pt x="268" y="48"/>
                    <a:pt x="269" y="51"/>
                    <a:pt x="270" y="53"/>
                  </a:cubicBezTo>
                  <a:cubicBezTo>
                    <a:pt x="271" y="55"/>
                    <a:pt x="272" y="55"/>
                    <a:pt x="270" y="58"/>
                  </a:cubicBezTo>
                  <a:cubicBezTo>
                    <a:pt x="269" y="61"/>
                    <a:pt x="271" y="64"/>
                    <a:pt x="268" y="66"/>
                  </a:cubicBezTo>
                  <a:cubicBezTo>
                    <a:pt x="265" y="68"/>
                    <a:pt x="264" y="69"/>
                    <a:pt x="268" y="72"/>
                  </a:cubicBezTo>
                  <a:cubicBezTo>
                    <a:pt x="271" y="74"/>
                    <a:pt x="274" y="75"/>
                    <a:pt x="276" y="75"/>
                  </a:cubicBezTo>
                  <a:cubicBezTo>
                    <a:pt x="277" y="75"/>
                    <a:pt x="277" y="75"/>
                    <a:pt x="278" y="75"/>
                  </a:cubicBezTo>
                  <a:cubicBezTo>
                    <a:pt x="278" y="75"/>
                    <a:pt x="278" y="75"/>
                    <a:pt x="279" y="75"/>
                  </a:cubicBezTo>
                  <a:cubicBezTo>
                    <a:pt x="281" y="75"/>
                    <a:pt x="280" y="77"/>
                    <a:pt x="279" y="80"/>
                  </a:cubicBezTo>
                  <a:cubicBezTo>
                    <a:pt x="278" y="84"/>
                    <a:pt x="280" y="86"/>
                    <a:pt x="275" y="87"/>
                  </a:cubicBezTo>
                  <a:cubicBezTo>
                    <a:pt x="270" y="89"/>
                    <a:pt x="270" y="89"/>
                    <a:pt x="267" y="92"/>
                  </a:cubicBezTo>
                  <a:cubicBezTo>
                    <a:pt x="264" y="94"/>
                    <a:pt x="263" y="95"/>
                    <a:pt x="267" y="97"/>
                  </a:cubicBezTo>
                  <a:cubicBezTo>
                    <a:pt x="270" y="99"/>
                    <a:pt x="270" y="102"/>
                    <a:pt x="272" y="102"/>
                  </a:cubicBezTo>
                  <a:cubicBezTo>
                    <a:pt x="273" y="102"/>
                    <a:pt x="273" y="102"/>
                    <a:pt x="274" y="102"/>
                  </a:cubicBezTo>
                  <a:cubicBezTo>
                    <a:pt x="277" y="101"/>
                    <a:pt x="279" y="100"/>
                    <a:pt x="281" y="98"/>
                  </a:cubicBezTo>
                  <a:cubicBezTo>
                    <a:pt x="282" y="96"/>
                    <a:pt x="283" y="96"/>
                    <a:pt x="286" y="96"/>
                  </a:cubicBezTo>
                  <a:cubicBezTo>
                    <a:pt x="287" y="96"/>
                    <a:pt x="288" y="96"/>
                    <a:pt x="289" y="96"/>
                  </a:cubicBezTo>
                  <a:cubicBezTo>
                    <a:pt x="291" y="97"/>
                    <a:pt x="292" y="97"/>
                    <a:pt x="293" y="97"/>
                  </a:cubicBezTo>
                  <a:cubicBezTo>
                    <a:pt x="296" y="97"/>
                    <a:pt x="298" y="96"/>
                    <a:pt x="300" y="95"/>
                  </a:cubicBezTo>
                  <a:cubicBezTo>
                    <a:pt x="303" y="94"/>
                    <a:pt x="302" y="92"/>
                    <a:pt x="305" y="89"/>
                  </a:cubicBezTo>
                  <a:cubicBezTo>
                    <a:pt x="307" y="86"/>
                    <a:pt x="308" y="84"/>
                    <a:pt x="311" y="84"/>
                  </a:cubicBezTo>
                  <a:cubicBezTo>
                    <a:pt x="311" y="84"/>
                    <a:pt x="311" y="84"/>
                    <a:pt x="312" y="84"/>
                  </a:cubicBezTo>
                  <a:cubicBezTo>
                    <a:pt x="312" y="84"/>
                    <a:pt x="313" y="84"/>
                    <a:pt x="313" y="84"/>
                  </a:cubicBezTo>
                  <a:cubicBezTo>
                    <a:pt x="315" y="84"/>
                    <a:pt x="316" y="84"/>
                    <a:pt x="318" y="84"/>
                  </a:cubicBezTo>
                  <a:cubicBezTo>
                    <a:pt x="319" y="84"/>
                    <a:pt x="320" y="84"/>
                    <a:pt x="321" y="85"/>
                  </a:cubicBezTo>
                  <a:cubicBezTo>
                    <a:pt x="322" y="86"/>
                    <a:pt x="324" y="88"/>
                    <a:pt x="326" y="88"/>
                  </a:cubicBezTo>
                  <a:cubicBezTo>
                    <a:pt x="327" y="88"/>
                    <a:pt x="328" y="88"/>
                    <a:pt x="328" y="87"/>
                  </a:cubicBezTo>
                  <a:cubicBezTo>
                    <a:pt x="329" y="84"/>
                    <a:pt x="330" y="82"/>
                    <a:pt x="334" y="80"/>
                  </a:cubicBezTo>
                  <a:cubicBezTo>
                    <a:pt x="337" y="79"/>
                    <a:pt x="343" y="76"/>
                    <a:pt x="342" y="74"/>
                  </a:cubicBezTo>
                  <a:cubicBezTo>
                    <a:pt x="341" y="71"/>
                    <a:pt x="338" y="71"/>
                    <a:pt x="336" y="70"/>
                  </a:cubicBezTo>
                  <a:cubicBezTo>
                    <a:pt x="334" y="68"/>
                    <a:pt x="335" y="69"/>
                    <a:pt x="336" y="64"/>
                  </a:cubicBezTo>
                  <a:cubicBezTo>
                    <a:pt x="337" y="60"/>
                    <a:pt x="339" y="47"/>
                    <a:pt x="337" y="45"/>
                  </a:cubicBezTo>
                  <a:cubicBezTo>
                    <a:pt x="335" y="43"/>
                    <a:pt x="335" y="42"/>
                    <a:pt x="334" y="38"/>
                  </a:cubicBezTo>
                  <a:cubicBezTo>
                    <a:pt x="334" y="35"/>
                    <a:pt x="330" y="32"/>
                    <a:pt x="326" y="31"/>
                  </a:cubicBezTo>
                  <a:cubicBezTo>
                    <a:pt x="323" y="30"/>
                    <a:pt x="320" y="28"/>
                    <a:pt x="318" y="25"/>
                  </a:cubicBezTo>
                  <a:cubicBezTo>
                    <a:pt x="317" y="23"/>
                    <a:pt x="314" y="18"/>
                    <a:pt x="318" y="18"/>
                  </a:cubicBezTo>
                  <a:cubicBezTo>
                    <a:pt x="322" y="18"/>
                    <a:pt x="323" y="19"/>
                    <a:pt x="326" y="19"/>
                  </a:cubicBezTo>
                  <a:cubicBezTo>
                    <a:pt x="327" y="19"/>
                    <a:pt x="327" y="19"/>
                    <a:pt x="328" y="19"/>
                  </a:cubicBezTo>
                  <a:cubicBezTo>
                    <a:pt x="329" y="19"/>
                    <a:pt x="329" y="19"/>
                    <a:pt x="330" y="19"/>
                  </a:cubicBezTo>
                  <a:cubicBezTo>
                    <a:pt x="331" y="19"/>
                    <a:pt x="332" y="19"/>
                    <a:pt x="332" y="19"/>
                  </a:cubicBezTo>
                  <a:cubicBezTo>
                    <a:pt x="334" y="19"/>
                    <a:pt x="336" y="19"/>
                    <a:pt x="336" y="16"/>
                  </a:cubicBezTo>
                  <a:cubicBezTo>
                    <a:pt x="337" y="13"/>
                    <a:pt x="334" y="11"/>
                    <a:pt x="337" y="9"/>
                  </a:cubicBezTo>
                  <a:cubicBezTo>
                    <a:pt x="340" y="7"/>
                    <a:pt x="340" y="4"/>
                    <a:pt x="343" y="4"/>
                  </a:cubicBezTo>
                  <a:cubicBezTo>
                    <a:pt x="345" y="4"/>
                    <a:pt x="343" y="7"/>
                    <a:pt x="346" y="7"/>
                  </a:cubicBezTo>
                  <a:cubicBezTo>
                    <a:pt x="347" y="7"/>
                    <a:pt x="347" y="7"/>
                    <a:pt x="348" y="7"/>
                  </a:cubicBezTo>
                  <a:cubicBezTo>
                    <a:pt x="352" y="6"/>
                    <a:pt x="353" y="6"/>
                    <a:pt x="357" y="4"/>
                  </a:cubicBezTo>
                  <a:cubicBezTo>
                    <a:pt x="358" y="3"/>
                    <a:pt x="359" y="2"/>
                    <a:pt x="360" y="2"/>
                  </a:cubicBezTo>
                  <a:moveTo>
                    <a:pt x="360" y="0"/>
                  </a:moveTo>
                  <a:cubicBezTo>
                    <a:pt x="359" y="0"/>
                    <a:pt x="358" y="1"/>
                    <a:pt x="356" y="2"/>
                  </a:cubicBezTo>
                  <a:cubicBezTo>
                    <a:pt x="353" y="4"/>
                    <a:pt x="352" y="4"/>
                    <a:pt x="349" y="5"/>
                  </a:cubicBezTo>
                  <a:cubicBezTo>
                    <a:pt x="347" y="5"/>
                    <a:pt x="347" y="5"/>
                    <a:pt x="347" y="5"/>
                  </a:cubicBezTo>
                  <a:cubicBezTo>
                    <a:pt x="347" y="5"/>
                    <a:pt x="347" y="5"/>
                    <a:pt x="346" y="5"/>
                  </a:cubicBezTo>
                  <a:cubicBezTo>
                    <a:pt x="346" y="5"/>
                    <a:pt x="346" y="5"/>
                    <a:pt x="346" y="5"/>
                  </a:cubicBezTo>
                  <a:cubicBezTo>
                    <a:pt x="346" y="5"/>
                    <a:pt x="346" y="5"/>
                    <a:pt x="346" y="5"/>
                  </a:cubicBezTo>
                  <a:cubicBezTo>
                    <a:pt x="346" y="5"/>
                    <a:pt x="346" y="5"/>
                    <a:pt x="346" y="5"/>
                  </a:cubicBezTo>
                  <a:cubicBezTo>
                    <a:pt x="346" y="4"/>
                    <a:pt x="345" y="3"/>
                    <a:pt x="343" y="3"/>
                  </a:cubicBezTo>
                  <a:cubicBezTo>
                    <a:pt x="340" y="3"/>
                    <a:pt x="339" y="4"/>
                    <a:pt x="338" y="5"/>
                  </a:cubicBezTo>
                  <a:cubicBezTo>
                    <a:pt x="337" y="6"/>
                    <a:pt x="337" y="7"/>
                    <a:pt x="336" y="8"/>
                  </a:cubicBezTo>
                  <a:cubicBezTo>
                    <a:pt x="333" y="10"/>
                    <a:pt x="334" y="12"/>
                    <a:pt x="334" y="13"/>
                  </a:cubicBezTo>
                  <a:cubicBezTo>
                    <a:pt x="334" y="14"/>
                    <a:pt x="335" y="15"/>
                    <a:pt x="334" y="16"/>
                  </a:cubicBezTo>
                  <a:cubicBezTo>
                    <a:pt x="334" y="17"/>
                    <a:pt x="334" y="17"/>
                    <a:pt x="332" y="17"/>
                  </a:cubicBezTo>
                  <a:cubicBezTo>
                    <a:pt x="332" y="17"/>
                    <a:pt x="332" y="17"/>
                    <a:pt x="331" y="17"/>
                  </a:cubicBezTo>
                  <a:cubicBezTo>
                    <a:pt x="331" y="17"/>
                    <a:pt x="330" y="17"/>
                    <a:pt x="330" y="17"/>
                  </a:cubicBezTo>
                  <a:cubicBezTo>
                    <a:pt x="329" y="17"/>
                    <a:pt x="328" y="17"/>
                    <a:pt x="328" y="17"/>
                  </a:cubicBezTo>
                  <a:cubicBezTo>
                    <a:pt x="327" y="17"/>
                    <a:pt x="327" y="17"/>
                    <a:pt x="326" y="17"/>
                  </a:cubicBezTo>
                  <a:cubicBezTo>
                    <a:pt x="325" y="17"/>
                    <a:pt x="324" y="17"/>
                    <a:pt x="323" y="17"/>
                  </a:cubicBezTo>
                  <a:cubicBezTo>
                    <a:pt x="322" y="16"/>
                    <a:pt x="321" y="16"/>
                    <a:pt x="318" y="16"/>
                  </a:cubicBezTo>
                  <a:cubicBezTo>
                    <a:pt x="316" y="16"/>
                    <a:pt x="315" y="17"/>
                    <a:pt x="315" y="18"/>
                  </a:cubicBezTo>
                  <a:cubicBezTo>
                    <a:pt x="314" y="20"/>
                    <a:pt x="315" y="22"/>
                    <a:pt x="316" y="25"/>
                  </a:cubicBezTo>
                  <a:cubicBezTo>
                    <a:pt x="316" y="25"/>
                    <a:pt x="317" y="26"/>
                    <a:pt x="317" y="26"/>
                  </a:cubicBezTo>
                  <a:cubicBezTo>
                    <a:pt x="318" y="29"/>
                    <a:pt x="321" y="32"/>
                    <a:pt x="326" y="33"/>
                  </a:cubicBezTo>
                  <a:cubicBezTo>
                    <a:pt x="329" y="34"/>
                    <a:pt x="332" y="36"/>
                    <a:pt x="332" y="39"/>
                  </a:cubicBezTo>
                  <a:cubicBezTo>
                    <a:pt x="333" y="43"/>
                    <a:pt x="334" y="44"/>
                    <a:pt x="336" y="46"/>
                  </a:cubicBezTo>
                  <a:cubicBezTo>
                    <a:pt x="337" y="48"/>
                    <a:pt x="336" y="59"/>
                    <a:pt x="334" y="64"/>
                  </a:cubicBezTo>
                  <a:cubicBezTo>
                    <a:pt x="334" y="65"/>
                    <a:pt x="334" y="66"/>
                    <a:pt x="334" y="67"/>
                  </a:cubicBezTo>
                  <a:cubicBezTo>
                    <a:pt x="333" y="69"/>
                    <a:pt x="333" y="70"/>
                    <a:pt x="335" y="71"/>
                  </a:cubicBezTo>
                  <a:cubicBezTo>
                    <a:pt x="336" y="72"/>
                    <a:pt x="337" y="72"/>
                    <a:pt x="338" y="73"/>
                  </a:cubicBezTo>
                  <a:cubicBezTo>
                    <a:pt x="339" y="73"/>
                    <a:pt x="340" y="74"/>
                    <a:pt x="340" y="75"/>
                  </a:cubicBezTo>
                  <a:cubicBezTo>
                    <a:pt x="340" y="75"/>
                    <a:pt x="336" y="77"/>
                    <a:pt x="334" y="78"/>
                  </a:cubicBezTo>
                  <a:cubicBezTo>
                    <a:pt x="333" y="78"/>
                    <a:pt x="333" y="78"/>
                    <a:pt x="333" y="78"/>
                  </a:cubicBezTo>
                  <a:cubicBezTo>
                    <a:pt x="328" y="80"/>
                    <a:pt x="327" y="83"/>
                    <a:pt x="326" y="86"/>
                  </a:cubicBezTo>
                  <a:cubicBezTo>
                    <a:pt x="326" y="86"/>
                    <a:pt x="326" y="86"/>
                    <a:pt x="326" y="86"/>
                  </a:cubicBezTo>
                  <a:cubicBezTo>
                    <a:pt x="325" y="86"/>
                    <a:pt x="323" y="85"/>
                    <a:pt x="322" y="84"/>
                  </a:cubicBezTo>
                  <a:cubicBezTo>
                    <a:pt x="321" y="82"/>
                    <a:pt x="319" y="82"/>
                    <a:pt x="318" y="82"/>
                  </a:cubicBezTo>
                  <a:cubicBezTo>
                    <a:pt x="317" y="82"/>
                    <a:pt x="316" y="82"/>
                    <a:pt x="316" y="82"/>
                  </a:cubicBezTo>
                  <a:cubicBezTo>
                    <a:pt x="315" y="82"/>
                    <a:pt x="314" y="82"/>
                    <a:pt x="313" y="82"/>
                  </a:cubicBezTo>
                  <a:cubicBezTo>
                    <a:pt x="313" y="82"/>
                    <a:pt x="312" y="82"/>
                    <a:pt x="312" y="82"/>
                  </a:cubicBezTo>
                  <a:cubicBezTo>
                    <a:pt x="312" y="82"/>
                    <a:pt x="311" y="82"/>
                    <a:pt x="311" y="82"/>
                  </a:cubicBezTo>
                  <a:cubicBezTo>
                    <a:pt x="308" y="82"/>
                    <a:pt x="306" y="84"/>
                    <a:pt x="305" y="86"/>
                  </a:cubicBezTo>
                  <a:cubicBezTo>
                    <a:pt x="305" y="86"/>
                    <a:pt x="304" y="87"/>
                    <a:pt x="303" y="88"/>
                  </a:cubicBezTo>
                  <a:cubicBezTo>
                    <a:pt x="302" y="89"/>
                    <a:pt x="302" y="90"/>
                    <a:pt x="301" y="91"/>
                  </a:cubicBezTo>
                  <a:cubicBezTo>
                    <a:pt x="301" y="92"/>
                    <a:pt x="300" y="93"/>
                    <a:pt x="299" y="94"/>
                  </a:cubicBezTo>
                  <a:cubicBezTo>
                    <a:pt x="297" y="94"/>
                    <a:pt x="296" y="95"/>
                    <a:pt x="293" y="95"/>
                  </a:cubicBezTo>
                  <a:cubicBezTo>
                    <a:pt x="292" y="95"/>
                    <a:pt x="291" y="95"/>
                    <a:pt x="289" y="94"/>
                  </a:cubicBezTo>
                  <a:cubicBezTo>
                    <a:pt x="288" y="94"/>
                    <a:pt x="287" y="94"/>
                    <a:pt x="286" y="94"/>
                  </a:cubicBezTo>
                  <a:cubicBezTo>
                    <a:pt x="284" y="94"/>
                    <a:pt x="281" y="94"/>
                    <a:pt x="279" y="97"/>
                  </a:cubicBezTo>
                  <a:cubicBezTo>
                    <a:pt x="278" y="98"/>
                    <a:pt x="277" y="99"/>
                    <a:pt x="273" y="100"/>
                  </a:cubicBezTo>
                  <a:cubicBezTo>
                    <a:pt x="273" y="100"/>
                    <a:pt x="273" y="100"/>
                    <a:pt x="272" y="100"/>
                  </a:cubicBezTo>
                  <a:cubicBezTo>
                    <a:pt x="272" y="100"/>
                    <a:pt x="272" y="100"/>
                    <a:pt x="271" y="99"/>
                  </a:cubicBezTo>
                  <a:cubicBezTo>
                    <a:pt x="271" y="98"/>
                    <a:pt x="270" y="96"/>
                    <a:pt x="268" y="95"/>
                  </a:cubicBezTo>
                  <a:cubicBezTo>
                    <a:pt x="267" y="95"/>
                    <a:pt x="267" y="95"/>
                    <a:pt x="266" y="94"/>
                  </a:cubicBezTo>
                  <a:cubicBezTo>
                    <a:pt x="267" y="94"/>
                    <a:pt x="267" y="93"/>
                    <a:pt x="268" y="93"/>
                  </a:cubicBezTo>
                  <a:cubicBezTo>
                    <a:pt x="270" y="91"/>
                    <a:pt x="271" y="91"/>
                    <a:pt x="274" y="90"/>
                  </a:cubicBezTo>
                  <a:cubicBezTo>
                    <a:pt x="276" y="89"/>
                    <a:pt x="276" y="89"/>
                    <a:pt x="276" y="89"/>
                  </a:cubicBezTo>
                  <a:cubicBezTo>
                    <a:pt x="280" y="88"/>
                    <a:pt x="280" y="86"/>
                    <a:pt x="281" y="83"/>
                  </a:cubicBezTo>
                  <a:cubicBezTo>
                    <a:pt x="281" y="82"/>
                    <a:pt x="281" y="81"/>
                    <a:pt x="281" y="81"/>
                  </a:cubicBezTo>
                  <a:cubicBezTo>
                    <a:pt x="282" y="78"/>
                    <a:pt x="282" y="76"/>
                    <a:pt x="281" y="74"/>
                  </a:cubicBezTo>
                  <a:cubicBezTo>
                    <a:pt x="281" y="74"/>
                    <a:pt x="280" y="73"/>
                    <a:pt x="279" y="73"/>
                  </a:cubicBezTo>
                  <a:cubicBezTo>
                    <a:pt x="278" y="73"/>
                    <a:pt x="278" y="73"/>
                    <a:pt x="277" y="73"/>
                  </a:cubicBezTo>
                  <a:cubicBezTo>
                    <a:pt x="277" y="73"/>
                    <a:pt x="277" y="73"/>
                    <a:pt x="276" y="73"/>
                  </a:cubicBezTo>
                  <a:cubicBezTo>
                    <a:pt x="274" y="73"/>
                    <a:pt x="272" y="72"/>
                    <a:pt x="269" y="70"/>
                  </a:cubicBezTo>
                  <a:cubicBezTo>
                    <a:pt x="268" y="69"/>
                    <a:pt x="267" y="69"/>
                    <a:pt x="267" y="69"/>
                  </a:cubicBezTo>
                  <a:cubicBezTo>
                    <a:pt x="267" y="69"/>
                    <a:pt x="268" y="68"/>
                    <a:pt x="269" y="68"/>
                  </a:cubicBezTo>
                  <a:cubicBezTo>
                    <a:pt x="271" y="66"/>
                    <a:pt x="272" y="64"/>
                    <a:pt x="272" y="62"/>
                  </a:cubicBezTo>
                  <a:cubicBezTo>
                    <a:pt x="272" y="61"/>
                    <a:pt x="272" y="60"/>
                    <a:pt x="272" y="59"/>
                  </a:cubicBezTo>
                  <a:cubicBezTo>
                    <a:pt x="274" y="56"/>
                    <a:pt x="274" y="55"/>
                    <a:pt x="272" y="53"/>
                  </a:cubicBezTo>
                  <a:cubicBezTo>
                    <a:pt x="272" y="53"/>
                    <a:pt x="272" y="52"/>
                    <a:pt x="272" y="52"/>
                  </a:cubicBezTo>
                  <a:cubicBezTo>
                    <a:pt x="271" y="51"/>
                    <a:pt x="271" y="50"/>
                    <a:pt x="271" y="50"/>
                  </a:cubicBezTo>
                  <a:cubicBezTo>
                    <a:pt x="271" y="50"/>
                    <a:pt x="271" y="50"/>
                    <a:pt x="271" y="50"/>
                  </a:cubicBezTo>
                  <a:cubicBezTo>
                    <a:pt x="271" y="50"/>
                    <a:pt x="272" y="50"/>
                    <a:pt x="273" y="50"/>
                  </a:cubicBezTo>
                  <a:cubicBezTo>
                    <a:pt x="278" y="49"/>
                    <a:pt x="278" y="47"/>
                    <a:pt x="278" y="46"/>
                  </a:cubicBezTo>
                  <a:cubicBezTo>
                    <a:pt x="279" y="44"/>
                    <a:pt x="277" y="42"/>
                    <a:pt x="275" y="41"/>
                  </a:cubicBezTo>
                  <a:cubicBezTo>
                    <a:pt x="274" y="41"/>
                    <a:pt x="273" y="40"/>
                    <a:pt x="273" y="38"/>
                  </a:cubicBezTo>
                  <a:cubicBezTo>
                    <a:pt x="273" y="36"/>
                    <a:pt x="272" y="35"/>
                    <a:pt x="271" y="34"/>
                  </a:cubicBezTo>
                  <a:cubicBezTo>
                    <a:pt x="270" y="31"/>
                    <a:pt x="267" y="30"/>
                    <a:pt x="265" y="30"/>
                  </a:cubicBezTo>
                  <a:cubicBezTo>
                    <a:pt x="263" y="30"/>
                    <a:pt x="261" y="31"/>
                    <a:pt x="260" y="32"/>
                  </a:cubicBezTo>
                  <a:cubicBezTo>
                    <a:pt x="260" y="32"/>
                    <a:pt x="259" y="32"/>
                    <a:pt x="258" y="32"/>
                  </a:cubicBezTo>
                  <a:cubicBezTo>
                    <a:pt x="257" y="32"/>
                    <a:pt x="256" y="32"/>
                    <a:pt x="255" y="32"/>
                  </a:cubicBezTo>
                  <a:cubicBezTo>
                    <a:pt x="255" y="31"/>
                    <a:pt x="254" y="31"/>
                    <a:pt x="254" y="30"/>
                  </a:cubicBezTo>
                  <a:cubicBezTo>
                    <a:pt x="253" y="29"/>
                    <a:pt x="251" y="28"/>
                    <a:pt x="249" y="28"/>
                  </a:cubicBezTo>
                  <a:cubicBezTo>
                    <a:pt x="246" y="27"/>
                    <a:pt x="245" y="27"/>
                    <a:pt x="244" y="25"/>
                  </a:cubicBezTo>
                  <a:cubicBezTo>
                    <a:pt x="244" y="24"/>
                    <a:pt x="244" y="23"/>
                    <a:pt x="244" y="22"/>
                  </a:cubicBezTo>
                  <a:cubicBezTo>
                    <a:pt x="244" y="20"/>
                    <a:pt x="244" y="17"/>
                    <a:pt x="241" y="16"/>
                  </a:cubicBezTo>
                  <a:cubicBezTo>
                    <a:pt x="240" y="16"/>
                    <a:pt x="239" y="15"/>
                    <a:pt x="238" y="14"/>
                  </a:cubicBezTo>
                  <a:cubicBezTo>
                    <a:pt x="237" y="13"/>
                    <a:pt x="236" y="12"/>
                    <a:pt x="234" y="11"/>
                  </a:cubicBezTo>
                  <a:cubicBezTo>
                    <a:pt x="233" y="10"/>
                    <a:pt x="232" y="10"/>
                    <a:pt x="231" y="10"/>
                  </a:cubicBezTo>
                  <a:cubicBezTo>
                    <a:pt x="228" y="10"/>
                    <a:pt x="226" y="14"/>
                    <a:pt x="226" y="15"/>
                  </a:cubicBezTo>
                  <a:cubicBezTo>
                    <a:pt x="226" y="16"/>
                    <a:pt x="225" y="16"/>
                    <a:pt x="225" y="17"/>
                  </a:cubicBezTo>
                  <a:cubicBezTo>
                    <a:pt x="224" y="18"/>
                    <a:pt x="223" y="19"/>
                    <a:pt x="223" y="20"/>
                  </a:cubicBezTo>
                  <a:cubicBezTo>
                    <a:pt x="223" y="22"/>
                    <a:pt x="225" y="23"/>
                    <a:pt x="225" y="24"/>
                  </a:cubicBezTo>
                  <a:cubicBezTo>
                    <a:pt x="227" y="25"/>
                    <a:pt x="227" y="25"/>
                    <a:pt x="227" y="25"/>
                  </a:cubicBezTo>
                  <a:cubicBezTo>
                    <a:pt x="227" y="25"/>
                    <a:pt x="227" y="26"/>
                    <a:pt x="226" y="26"/>
                  </a:cubicBezTo>
                  <a:cubicBezTo>
                    <a:pt x="226" y="26"/>
                    <a:pt x="226" y="27"/>
                    <a:pt x="226" y="27"/>
                  </a:cubicBezTo>
                  <a:cubicBezTo>
                    <a:pt x="226" y="28"/>
                    <a:pt x="225" y="28"/>
                    <a:pt x="225" y="28"/>
                  </a:cubicBezTo>
                  <a:cubicBezTo>
                    <a:pt x="225" y="29"/>
                    <a:pt x="225" y="30"/>
                    <a:pt x="222" y="31"/>
                  </a:cubicBezTo>
                  <a:cubicBezTo>
                    <a:pt x="219" y="33"/>
                    <a:pt x="216" y="35"/>
                    <a:pt x="213" y="37"/>
                  </a:cubicBezTo>
                  <a:cubicBezTo>
                    <a:pt x="212" y="37"/>
                    <a:pt x="211" y="38"/>
                    <a:pt x="210" y="39"/>
                  </a:cubicBezTo>
                  <a:cubicBezTo>
                    <a:pt x="206" y="41"/>
                    <a:pt x="200" y="45"/>
                    <a:pt x="198" y="47"/>
                  </a:cubicBezTo>
                  <a:cubicBezTo>
                    <a:pt x="195" y="50"/>
                    <a:pt x="187" y="51"/>
                    <a:pt x="183" y="52"/>
                  </a:cubicBezTo>
                  <a:cubicBezTo>
                    <a:pt x="182" y="52"/>
                    <a:pt x="182" y="52"/>
                    <a:pt x="181" y="52"/>
                  </a:cubicBezTo>
                  <a:cubicBezTo>
                    <a:pt x="181" y="52"/>
                    <a:pt x="179" y="52"/>
                    <a:pt x="178" y="52"/>
                  </a:cubicBezTo>
                  <a:cubicBezTo>
                    <a:pt x="173" y="53"/>
                    <a:pt x="167" y="53"/>
                    <a:pt x="165" y="56"/>
                  </a:cubicBezTo>
                  <a:cubicBezTo>
                    <a:pt x="165" y="57"/>
                    <a:pt x="163" y="57"/>
                    <a:pt x="161" y="57"/>
                  </a:cubicBezTo>
                  <a:cubicBezTo>
                    <a:pt x="161" y="57"/>
                    <a:pt x="161" y="57"/>
                    <a:pt x="161" y="57"/>
                  </a:cubicBezTo>
                  <a:cubicBezTo>
                    <a:pt x="160" y="57"/>
                    <a:pt x="160" y="57"/>
                    <a:pt x="160" y="57"/>
                  </a:cubicBezTo>
                  <a:cubicBezTo>
                    <a:pt x="160" y="58"/>
                    <a:pt x="160" y="58"/>
                    <a:pt x="160" y="58"/>
                  </a:cubicBezTo>
                  <a:cubicBezTo>
                    <a:pt x="159" y="59"/>
                    <a:pt x="156" y="60"/>
                    <a:pt x="153" y="60"/>
                  </a:cubicBezTo>
                  <a:cubicBezTo>
                    <a:pt x="148" y="61"/>
                    <a:pt x="147" y="64"/>
                    <a:pt x="146" y="66"/>
                  </a:cubicBezTo>
                  <a:cubicBezTo>
                    <a:pt x="146" y="67"/>
                    <a:pt x="146" y="67"/>
                    <a:pt x="146" y="68"/>
                  </a:cubicBezTo>
                  <a:cubicBezTo>
                    <a:pt x="146" y="68"/>
                    <a:pt x="145" y="68"/>
                    <a:pt x="144" y="68"/>
                  </a:cubicBezTo>
                  <a:cubicBezTo>
                    <a:pt x="143" y="68"/>
                    <a:pt x="141" y="68"/>
                    <a:pt x="139" y="70"/>
                  </a:cubicBezTo>
                  <a:cubicBezTo>
                    <a:pt x="137" y="71"/>
                    <a:pt x="136" y="74"/>
                    <a:pt x="135" y="76"/>
                  </a:cubicBezTo>
                  <a:cubicBezTo>
                    <a:pt x="135" y="78"/>
                    <a:pt x="134" y="80"/>
                    <a:pt x="134" y="80"/>
                  </a:cubicBezTo>
                  <a:cubicBezTo>
                    <a:pt x="132" y="82"/>
                    <a:pt x="131" y="82"/>
                    <a:pt x="127" y="82"/>
                  </a:cubicBezTo>
                  <a:cubicBezTo>
                    <a:pt x="121" y="82"/>
                    <a:pt x="118" y="87"/>
                    <a:pt x="117" y="89"/>
                  </a:cubicBezTo>
                  <a:cubicBezTo>
                    <a:pt x="117" y="89"/>
                    <a:pt x="117" y="89"/>
                    <a:pt x="116" y="89"/>
                  </a:cubicBezTo>
                  <a:cubicBezTo>
                    <a:pt x="115" y="89"/>
                    <a:pt x="114" y="91"/>
                    <a:pt x="113" y="91"/>
                  </a:cubicBezTo>
                  <a:cubicBezTo>
                    <a:pt x="112" y="92"/>
                    <a:pt x="112" y="94"/>
                    <a:pt x="112" y="95"/>
                  </a:cubicBezTo>
                  <a:cubicBezTo>
                    <a:pt x="112" y="97"/>
                    <a:pt x="114" y="99"/>
                    <a:pt x="117" y="101"/>
                  </a:cubicBezTo>
                  <a:cubicBezTo>
                    <a:pt x="119" y="102"/>
                    <a:pt x="119" y="102"/>
                    <a:pt x="119" y="102"/>
                  </a:cubicBezTo>
                  <a:cubicBezTo>
                    <a:pt x="122" y="104"/>
                    <a:pt x="125" y="106"/>
                    <a:pt x="126" y="108"/>
                  </a:cubicBezTo>
                  <a:cubicBezTo>
                    <a:pt x="127" y="109"/>
                    <a:pt x="127" y="109"/>
                    <a:pt x="128" y="109"/>
                  </a:cubicBezTo>
                  <a:cubicBezTo>
                    <a:pt x="128" y="110"/>
                    <a:pt x="128" y="110"/>
                    <a:pt x="129" y="110"/>
                  </a:cubicBezTo>
                  <a:cubicBezTo>
                    <a:pt x="129" y="110"/>
                    <a:pt x="129" y="111"/>
                    <a:pt x="128" y="112"/>
                  </a:cubicBezTo>
                  <a:cubicBezTo>
                    <a:pt x="127" y="113"/>
                    <a:pt x="127" y="114"/>
                    <a:pt x="126" y="115"/>
                  </a:cubicBezTo>
                  <a:cubicBezTo>
                    <a:pt x="125" y="116"/>
                    <a:pt x="124" y="118"/>
                    <a:pt x="123" y="121"/>
                  </a:cubicBezTo>
                  <a:cubicBezTo>
                    <a:pt x="121" y="123"/>
                    <a:pt x="118" y="126"/>
                    <a:pt x="116" y="126"/>
                  </a:cubicBezTo>
                  <a:cubicBezTo>
                    <a:pt x="115" y="122"/>
                    <a:pt x="112" y="121"/>
                    <a:pt x="111" y="121"/>
                  </a:cubicBezTo>
                  <a:cubicBezTo>
                    <a:pt x="110" y="121"/>
                    <a:pt x="108" y="121"/>
                    <a:pt x="107" y="122"/>
                  </a:cubicBezTo>
                  <a:cubicBezTo>
                    <a:pt x="104" y="123"/>
                    <a:pt x="92" y="127"/>
                    <a:pt x="90" y="130"/>
                  </a:cubicBezTo>
                  <a:cubicBezTo>
                    <a:pt x="88" y="131"/>
                    <a:pt x="86" y="133"/>
                    <a:pt x="84" y="133"/>
                  </a:cubicBezTo>
                  <a:cubicBezTo>
                    <a:pt x="83" y="133"/>
                    <a:pt x="82" y="133"/>
                    <a:pt x="82" y="132"/>
                  </a:cubicBezTo>
                  <a:cubicBezTo>
                    <a:pt x="80" y="129"/>
                    <a:pt x="77" y="128"/>
                    <a:pt x="75" y="128"/>
                  </a:cubicBezTo>
                  <a:cubicBezTo>
                    <a:pt x="73" y="128"/>
                    <a:pt x="72" y="128"/>
                    <a:pt x="71" y="130"/>
                  </a:cubicBezTo>
                  <a:cubicBezTo>
                    <a:pt x="70" y="132"/>
                    <a:pt x="72" y="133"/>
                    <a:pt x="73" y="135"/>
                  </a:cubicBezTo>
                  <a:cubicBezTo>
                    <a:pt x="74" y="135"/>
                    <a:pt x="75" y="136"/>
                    <a:pt x="75" y="137"/>
                  </a:cubicBezTo>
                  <a:cubicBezTo>
                    <a:pt x="75" y="137"/>
                    <a:pt x="75" y="137"/>
                    <a:pt x="74" y="137"/>
                  </a:cubicBezTo>
                  <a:cubicBezTo>
                    <a:pt x="74" y="137"/>
                    <a:pt x="73" y="137"/>
                    <a:pt x="71" y="135"/>
                  </a:cubicBezTo>
                  <a:cubicBezTo>
                    <a:pt x="68" y="133"/>
                    <a:pt x="64" y="130"/>
                    <a:pt x="60" y="130"/>
                  </a:cubicBezTo>
                  <a:cubicBezTo>
                    <a:pt x="59" y="130"/>
                    <a:pt x="59" y="130"/>
                    <a:pt x="58" y="130"/>
                  </a:cubicBezTo>
                  <a:cubicBezTo>
                    <a:pt x="57" y="130"/>
                    <a:pt x="55" y="130"/>
                    <a:pt x="54" y="130"/>
                  </a:cubicBezTo>
                  <a:cubicBezTo>
                    <a:pt x="52" y="130"/>
                    <a:pt x="51" y="130"/>
                    <a:pt x="50" y="129"/>
                  </a:cubicBezTo>
                  <a:cubicBezTo>
                    <a:pt x="50" y="128"/>
                    <a:pt x="50" y="127"/>
                    <a:pt x="49" y="126"/>
                  </a:cubicBezTo>
                  <a:cubicBezTo>
                    <a:pt x="48" y="124"/>
                    <a:pt x="47" y="121"/>
                    <a:pt x="44" y="121"/>
                  </a:cubicBezTo>
                  <a:cubicBezTo>
                    <a:pt x="43" y="121"/>
                    <a:pt x="39" y="121"/>
                    <a:pt x="38" y="124"/>
                  </a:cubicBezTo>
                  <a:cubicBezTo>
                    <a:pt x="38" y="124"/>
                    <a:pt x="37" y="126"/>
                    <a:pt x="39" y="127"/>
                  </a:cubicBezTo>
                  <a:cubicBezTo>
                    <a:pt x="39" y="128"/>
                    <a:pt x="40" y="129"/>
                    <a:pt x="40" y="129"/>
                  </a:cubicBezTo>
                  <a:cubicBezTo>
                    <a:pt x="41" y="130"/>
                    <a:pt x="43" y="132"/>
                    <a:pt x="43" y="133"/>
                  </a:cubicBezTo>
                  <a:cubicBezTo>
                    <a:pt x="39" y="133"/>
                    <a:pt x="38" y="133"/>
                    <a:pt x="37" y="131"/>
                  </a:cubicBezTo>
                  <a:cubicBezTo>
                    <a:pt x="36" y="129"/>
                    <a:pt x="35" y="128"/>
                    <a:pt x="33" y="128"/>
                  </a:cubicBezTo>
                  <a:cubicBezTo>
                    <a:pt x="31" y="128"/>
                    <a:pt x="29" y="130"/>
                    <a:pt x="28" y="132"/>
                  </a:cubicBezTo>
                  <a:cubicBezTo>
                    <a:pt x="27" y="134"/>
                    <a:pt x="25" y="135"/>
                    <a:pt x="21" y="136"/>
                  </a:cubicBezTo>
                  <a:cubicBezTo>
                    <a:pt x="19" y="136"/>
                    <a:pt x="17" y="137"/>
                    <a:pt x="16" y="139"/>
                  </a:cubicBezTo>
                  <a:cubicBezTo>
                    <a:pt x="16" y="141"/>
                    <a:pt x="17" y="144"/>
                    <a:pt x="20" y="146"/>
                  </a:cubicBezTo>
                  <a:cubicBezTo>
                    <a:pt x="22" y="148"/>
                    <a:pt x="22" y="149"/>
                    <a:pt x="22" y="150"/>
                  </a:cubicBezTo>
                  <a:cubicBezTo>
                    <a:pt x="22" y="150"/>
                    <a:pt x="22" y="150"/>
                    <a:pt x="21" y="150"/>
                  </a:cubicBezTo>
                  <a:cubicBezTo>
                    <a:pt x="17" y="152"/>
                    <a:pt x="16" y="154"/>
                    <a:pt x="16" y="154"/>
                  </a:cubicBezTo>
                  <a:cubicBezTo>
                    <a:pt x="13" y="158"/>
                    <a:pt x="13" y="158"/>
                    <a:pt x="13" y="158"/>
                  </a:cubicBezTo>
                  <a:cubicBezTo>
                    <a:pt x="18" y="157"/>
                    <a:pt x="18" y="157"/>
                    <a:pt x="18" y="157"/>
                  </a:cubicBezTo>
                  <a:cubicBezTo>
                    <a:pt x="18" y="157"/>
                    <a:pt x="18" y="157"/>
                    <a:pt x="19" y="157"/>
                  </a:cubicBezTo>
                  <a:cubicBezTo>
                    <a:pt x="20" y="157"/>
                    <a:pt x="22" y="157"/>
                    <a:pt x="23" y="158"/>
                  </a:cubicBezTo>
                  <a:cubicBezTo>
                    <a:pt x="26" y="159"/>
                    <a:pt x="26" y="160"/>
                    <a:pt x="26" y="165"/>
                  </a:cubicBezTo>
                  <a:cubicBezTo>
                    <a:pt x="26" y="169"/>
                    <a:pt x="27" y="171"/>
                    <a:pt x="31" y="173"/>
                  </a:cubicBezTo>
                  <a:cubicBezTo>
                    <a:pt x="32" y="174"/>
                    <a:pt x="32" y="174"/>
                    <a:pt x="32" y="174"/>
                  </a:cubicBezTo>
                  <a:cubicBezTo>
                    <a:pt x="33" y="174"/>
                    <a:pt x="35" y="175"/>
                    <a:pt x="36" y="175"/>
                  </a:cubicBezTo>
                  <a:cubicBezTo>
                    <a:pt x="36" y="175"/>
                    <a:pt x="36" y="176"/>
                    <a:pt x="36" y="176"/>
                  </a:cubicBezTo>
                  <a:cubicBezTo>
                    <a:pt x="34" y="177"/>
                    <a:pt x="32" y="178"/>
                    <a:pt x="32" y="180"/>
                  </a:cubicBezTo>
                  <a:cubicBezTo>
                    <a:pt x="32" y="182"/>
                    <a:pt x="33" y="184"/>
                    <a:pt x="35" y="186"/>
                  </a:cubicBezTo>
                  <a:cubicBezTo>
                    <a:pt x="40" y="190"/>
                    <a:pt x="41" y="193"/>
                    <a:pt x="42" y="196"/>
                  </a:cubicBezTo>
                  <a:cubicBezTo>
                    <a:pt x="42" y="198"/>
                    <a:pt x="43" y="199"/>
                    <a:pt x="44" y="200"/>
                  </a:cubicBezTo>
                  <a:cubicBezTo>
                    <a:pt x="45" y="201"/>
                    <a:pt x="45" y="203"/>
                    <a:pt x="46" y="205"/>
                  </a:cubicBezTo>
                  <a:cubicBezTo>
                    <a:pt x="46" y="207"/>
                    <a:pt x="47" y="208"/>
                    <a:pt x="47" y="209"/>
                  </a:cubicBezTo>
                  <a:cubicBezTo>
                    <a:pt x="48" y="213"/>
                    <a:pt x="49" y="217"/>
                    <a:pt x="48" y="220"/>
                  </a:cubicBezTo>
                  <a:cubicBezTo>
                    <a:pt x="46" y="224"/>
                    <a:pt x="46" y="227"/>
                    <a:pt x="46" y="230"/>
                  </a:cubicBezTo>
                  <a:cubicBezTo>
                    <a:pt x="46" y="231"/>
                    <a:pt x="47" y="233"/>
                    <a:pt x="46" y="234"/>
                  </a:cubicBezTo>
                  <a:cubicBezTo>
                    <a:pt x="46" y="236"/>
                    <a:pt x="45" y="236"/>
                    <a:pt x="44" y="237"/>
                  </a:cubicBezTo>
                  <a:cubicBezTo>
                    <a:pt x="43" y="238"/>
                    <a:pt x="41" y="239"/>
                    <a:pt x="39" y="242"/>
                  </a:cubicBezTo>
                  <a:cubicBezTo>
                    <a:pt x="36" y="245"/>
                    <a:pt x="35" y="248"/>
                    <a:pt x="33" y="251"/>
                  </a:cubicBezTo>
                  <a:cubicBezTo>
                    <a:pt x="32" y="253"/>
                    <a:pt x="31" y="255"/>
                    <a:pt x="30" y="256"/>
                  </a:cubicBezTo>
                  <a:cubicBezTo>
                    <a:pt x="29" y="257"/>
                    <a:pt x="24" y="264"/>
                    <a:pt x="25" y="268"/>
                  </a:cubicBezTo>
                  <a:cubicBezTo>
                    <a:pt x="25" y="270"/>
                    <a:pt x="26" y="271"/>
                    <a:pt x="27" y="271"/>
                  </a:cubicBezTo>
                  <a:cubicBezTo>
                    <a:pt x="28" y="272"/>
                    <a:pt x="30" y="273"/>
                    <a:pt x="31" y="273"/>
                  </a:cubicBezTo>
                  <a:cubicBezTo>
                    <a:pt x="33" y="273"/>
                    <a:pt x="34" y="272"/>
                    <a:pt x="35" y="272"/>
                  </a:cubicBezTo>
                  <a:cubicBezTo>
                    <a:pt x="35" y="272"/>
                    <a:pt x="35" y="272"/>
                    <a:pt x="35" y="272"/>
                  </a:cubicBezTo>
                  <a:cubicBezTo>
                    <a:pt x="36" y="274"/>
                    <a:pt x="36" y="274"/>
                    <a:pt x="36" y="274"/>
                  </a:cubicBezTo>
                  <a:cubicBezTo>
                    <a:pt x="36" y="274"/>
                    <a:pt x="36" y="274"/>
                    <a:pt x="36" y="274"/>
                  </a:cubicBezTo>
                  <a:cubicBezTo>
                    <a:pt x="36" y="274"/>
                    <a:pt x="37" y="275"/>
                    <a:pt x="37" y="276"/>
                  </a:cubicBezTo>
                  <a:cubicBezTo>
                    <a:pt x="36" y="276"/>
                    <a:pt x="35" y="276"/>
                    <a:pt x="33" y="276"/>
                  </a:cubicBezTo>
                  <a:cubicBezTo>
                    <a:pt x="32" y="277"/>
                    <a:pt x="32" y="277"/>
                    <a:pt x="32" y="277"/>
                  </a:cubicBezTo>
                  <a:cubicBezTo>
                    <a:pt x="29" y="278"/>
                    <a:pt x="26" y="279"/>
                    <a:pt x="24" y="284"/>
                  </a:cubicBezTo>
                  <a:cubicBezTo>
                    <a:pt x="23" y="286"/>
                    <a:pt x="23" y="286"/>
                    <a:pt x="22" y="286"/>
                  </a:cubicBezTo>
                  <a:cubicBezTo>
                    <a:pt x="21" y="286"/>
                    <a:pt x="20" y="287"/>
                    <a:pt x="19" y="288"/>
                  </a:cubicBezTo>
                  <a:cubicBezTo>
                    <a:pt x="16" y="290"/>
                    <a:pt x="14" y="293"/>
                    <a:pt x="13" y="296"/>
                  </a:cubicBezTo>
                  <a:cubicBezTo>
                    <a:pt x="13" y="297"/>
                    <a:pt x="13" y="297"/>
                    <a:pt x="12" y="298"/>
                  </a:cubicBezTo>
                  <a:cubicBezTo>
                    <a:pt x="12" y="297"/>
                    <a:pt x="10" y="296"/>
                    <a:pt x="10" y="295"/>
                  </a:cubicBezTo>
                  <a:cubicBezTo>
                    <a:pt x="10" y="291"/>
                    <a:pt x="8" y="291"/>
                    <a:pt x="7" y="291"/>
                  </a:cubicBezTo>
                  <a:cubicBezTo>
                    <a:pt x="6" y="291"/>
                    <a:pt x="5" y="291"/>
                    <a:pt x="3" y="293"/>
                  </a:cubicBezTo>
                  <a:cubicBezTo>
                    <a:pt x="0" y="295"/>
                    <a:pt x="1" y="297"/>
                    <a:pt x="2" y="299"/>
                  </a:cubicBezTo>
                  <a:cubicBezTo>
                    <a:pt x="2" y="301"/>
                    <a:pt x="3" y="302"/>
                    <a:pt x="3" y="304"/>
                  </a:cubicBezTo>
                  <a:cubicBezTo>
                    <a:pt x="3" y="305"/>
                    <a:pt x="3" y="306"/>
                    <a:pt x="3" y="307"/>
                  </a:cubicBezTo>
                  <a:cubicBezTo>
                    <a:pt x="2" y="309"/>
                    <a:pt x="2" y="312"/>
                    <a:pt x="3" y="313"/>
                  </a:cubicBezTo>
                  <a:cubicBezTo>
                    <a:pt x="4" y="314"/>
                    <a:pt x="5" y="314"/>
                    <a:pt x="6" y="314"/>
                  </a:cubicBezTo>
                  <a:cubicBezTo>
                    <a:pt x="7" y="314"/>
                    <a:pt x="8" y="314"/>
                    <a:pt x="9" y="314"/>
                  </a:cubicBezTo>
                  <a:cubicBezTo>
                    <a:pt x="12" y="313"/>
                    <a:pt x="14" y="313"/>
                    <a:pt x="15" y="313"/>
                  </a:cubicBezTo>
                  <a:cubicBezTo>
                    <a:pt x="16" y="313"/>
                    <a:pt x="17" y="313"/>
                    <a:pt x="18" y="313"/>
                  </a:cubicBezTo>
                  <a:cubicBezTo>
                    <a:pt x="19" y="313"/>
                    <a:pt x="19" y="313"/>
                    <a:pt x="19" y="313"/>
                  </a:cubicBezTo>
                  <a:cubicBezTo>
                    <a:pt x="19" y="313"/>
                    <a:pt x="19" y="313"/>
                    <a:pt x="19" y="313"/>
                  </a:cubicBezTo>
                  <a:cubicBezTo>
                    <a:pt x="19" y="313"/>
                    <a:pt x="19" y="313"/>
                    <a:pt x="18" y="315"/>
                  </a:cubicBezTo>
                  <a:cubicBezTo>
                    <a:pt x="17" y="317"/>
                    <a:pt x="17" y="320"/>
                    <a:pt x="18" y="321"/>
                  </a:cubicBezTo>
                  <a:cubicBezTo>
                    <a:pt x="19" y="323"/>
                    <a:pt x="21" y="324"/>
                    <a:pt x="24" y="324"/>
                  </a:cubicBezTo>
                  <a:cubicBezTo>
                    <a:pt x="25" y="324"/>
                    <a:pt x="26" y="324"/>
                    <a:pt x="26" y="324"/>
                  </a:cubicBezTo>
                  <a:cubicBezTo>
                    <a:pt x="26" y="324"/>
                    <a:pt x="26" y="326"/>
                    <a:pt x="26" y="328"/>
                  </a:cubicBezTo>
                  <a:cubicBezTo>
                    <a:pt x="26" y="329"/>
                    <a:pt x="26" y="330"/>
                    <a:pt x="26" y="332"/>
                  </a:cubicBezTo>
                  <a:cubicBezTo>
                    <a:pt x="27" y="333"/>
                    <a:pt x="27" y="335"/>
                    <a:pt x="27" y="335"/>
                  </a:cubicBezTo>
                  <a:cubicBezTo>
                    <a:pt x="27" y="335"/>
                    <a:pt x="26" y="335"/>
                    <a:pt x="26" y="336"/>
                  </a:cubicBezTo>
                  <a:cubicBezTo>
                    <a:pt x="26" y="336"/>
                    <a:pt x="25" y="336"/>
                    <a:pt x="25" y="336"/>
                  </a:cubicBezTo>
                  <a:cubicBezTo>
                    <a:pt x="24" y="336"/>
                    <a:pt x="23" y="335"/>
                    <a:pt x="22" y="335"/>
                  </a:cubicBezTo>
                  <a:cubicBezTo>
                    <a:pt x="22" y="335"/>
                    <a:pt x="21" y="335"/>
                    <a:pt x="20" y="335"/>
                  </a:cubicBezTo>
                  <a:cubicBezTo>
                    <a:pt x="20" y="335"/>
                    <a:pt x="18" y="335"/>
                    <a:pt x="17" y="336"/>
                  </a:cubicBezTo>
                  <a:cubicBezTo>
                    <a:pt x="16" y="337"/>
                    <a:pt x="16" y="338"/>
                    <a:pt x="16" y="339"/>
                  </a:cubicBezTo>
                  <a:cubicBezTo>
                    <a:pt x="16" y="344"/>
                    <a:pt x="16" y="345"/>
                    <a:pt x="14" y="345"/>
                  </a:cubicBezTo>
                  <a:cubicBezTo>
                    <a:pt x="12" y="346"/>
                    <a:pt x="11" y="347"/>
                    <a:pt x="11" y="348"/>
                  </a:cubicBezTo>
                  <a:cubicBezTo>
                    <a:pt x="10" y="350"/>
                    <a:pt x="13" y="352"/>
                    <a:pt x="15" y="353"/>
                  </a:cubicBezTo>
                  <a:cubicBezTo>
                    <a:pt x="16" y="353"/>
                    <a:pt x="16" y="354"/>
                    <a:pt x="17" y="354"/>
                  </a:cubicBezTo>
                  <a:cubicBezTo>
                    <a:pt x="17" y="354"/>
                    <a:pt x="18" y="354"/>
                    <a:pt x="18" y="354"/>
                  </a:cubicBezTo>
                  <a:cubicBezTo>
                    <a:pt x="18" y="354"/>
                    <a:pt x="18" y="354"/>
                    <a:pt x="18" y="354"/>
                  </a:cubicBezTo>
                  <a:cubicBezTo>
                    <a:pt x="18" y="354"/>
                    <a:pt x="18" y="355"/>
                    <a:pt x="18" y="356"/>
                  </a:cubicBezTo>
                  <a:cubicBezTo>
                    <a:pt x="16" y="360"/>
                    <a:pt x="17" y="362"/>
                    <a:pt x="18" y="364"/>
                  </a:cubicBezTo>
                  <a:cubicBezTo>
                    <a:pt x="18" y="365"/>
                    <a:pt x="20" y="366"/>
                    <a:pt x="22" y="366"/>
                  </a:cubicBezTo>
                  <a:cubicBezTo>
                    <a:pt x="22" y="366"/>
                    <a:pt x="23" y="366"/>
                    <a:pt x="23" y="366"/>
                  </a:cubicBezTo>
                  <a:cubicBezTo>
                    <a:pt x="24" y="366"/>
                    <a:pt x="26" y="366"/>
                    <a:pt x="27" y="366"/>
                  </a:cubicBezTo>
                  <a:cubicBezTo>
                    <a:pt x="27" y="366"/>
                    <a:pt x="28" y="366"/>
                    <a:pt x="29" y="366"/>
                  </a:cubicBezTo>
                  <a:cubicBezTo>
                    <a:pt x="29" y="366"/>
                    <a:pt x="29" y="366"/>
                    <a:pt x="30" y="366"/>
                  </a:cubicBezTo>
                  <a:cubicBezTo>
                    <a:pt x="31" y="368"/>
                    <a:pt x="31" y="369"/>
                    <a:pt x="31" y="370"/>
                  </a:cubicBezTo>
                  <a:cubicBezTo>
                    <a:pt x="32" y="371"/>
                    <a:pt x="32" y="372"/>
                    <a:pt x="33" y="374"/>
                  </a:cubicBezTo>
                  <a:cubicBezTo>
                    <a:pt x="34" y="376"/>
                    <a:pt x="34" y="377"/>
                    <a:pt x="34" y="378"/>
                  </a:cubicBezTo>
                  <a:cubicBezTo>
                    <a:pt x="33" y="381"/>
                    <a:pt x="34" y="382"/>
                    <a:pt x="38" y="384"/>
                  </a:cubicBezTo>
                  <a:cubicBezTo>
                    <a:pt x="39" y="384"/>
                    <a:pt x="41" y="384"/>
                    <a:pt x="42" y="384"/>
                  </a:cubicBezTo>
                  <a:cubicBezTo>
                    <a:pt x="43" y="384"/>
                    <a:pt x="44" y="384"/>
                    <a:pt x="45" y="384"/>
                  </a:cubicBezTo>
                  <a:cubicBezTo>
                    <a:pt x="45" y="384"/>
                    <a:pt x="45" y="384"/>
                    <a:pt x="45" y="384"/>
                  </a:cubicBezTo>
                  <a:cubicBezTo>
                    <a:pt x="45" y="384"/>
                    <a:pt x="45" y="384"/>
                    <a:pt x="45" y="385"/>
                  </a:cubicBezTo>
                  <a:cubicBezTo>
                    <a:pt x="46" y="386"/>
                    <a:pt x="46" y="387"/>
                    <a:pt x="47" y="387"/>
                  </a:cubicBezTo>
                  <a:cubicBezTo>
                    <a:pt x="46" y="388"/>
                    <a:pt x="45" y="389"/>
                    <a:pt x="45" y="390"/>
                  </a:cubicBezTo>
                  <a:cubicBezTo>
                    <a:pt x="42" y="391"/>
                    <a:pt x="41" y="392"/>
                    <a:pt x="40" y="392"/>
                  </a:cubicBezTo>
                  <a:cubicBezTo>
                    <a:pt x="38" y="393"/>
                    <a:pt x="37" y="394"/>
                    <a:pt x="36" y="398"/>
                  </a:cubicBezTo>
                  <a:cubicBezTo>
                    <a:pt x="35" y="403"/>
                    <a:pt x="36" y="404"/>
                    <a:pt x="38" y="407"/>
                  </a:cubicBezTo>
                  <a:cubicBezTo>
                    <a:pt x="39" y="407"/>
                    <a:pt x="39" y="408"/>
                    <a:pt x="39" y="408"/>
                  </a:cubicBezTo>
                  <a:cubicBezTo>
                    <a:pt x="40" y="409"/>
                    <a:pt x="40" y="409"/>
                    <a:pt x="40" y="410"/>
                  </a:cubicBezTo>
                  <a:cubicBezTo>
                    <a:pt x="41" y="411"/>
                    <a:pt x="42" y="412"/>
                    <a:pt x="44" y="412"/>
                  </a:cubicBezTo>
                  <a:cubicBezTo>
                    <a:pt x="45" y="412"/>
                    <a:pt x="46" y="412"/>
                    <a:pt x="48" y="412"/>
                  </a:cubicBezTo>
                  <a:cubicBezTo>
                    <a:pt x="49" y="411"/>
                    <a:pt x="50" y="411"/>
                    <a:pt x="50" y="411"/>
                  </a:cubicBezTo>
                  <a:cubicBezTo>
                    <a:pt x="54" y="411"/>
                    <a:pt x="55" y="414"/>
                    <a:pt x="57" y="418"/>
                  </a:cubicBezTo>
                  <a:cubicBezTo>
                    <a:pt x="58" y="419"/>
                    <a:pt x="59" y="420"/>
                    <a:pt x="60" y="421"/>
                  </a:cubicBezTo>
                  <a:cubicBezTo>
                    <a:pt x="61" y="423"/>
                    <a:pt x="61" y="423"/>
                    <a:pt x="60" y="426"/>
                  </a:cubicBezTo>
                  <a:cubicBezTo>
                    <a:pt x="57" y="431"/>
                    <a:pt x="56" y="434"/>
                    <a:pt x="59" y="439"/>
                  </a:cubicBezTo>
                  <a:cubicBezTo>
                    <a:pt x="59" y="439"/>
                    <a:pt x="60" y="440"/>
                    <a:pt x="61" y="441"/>
                  </a:cubicBezTo>
                  <a:cubicBezTo>
                    <a:pt x="63" y="443"/>
                    <a:pt x="63" y="443"/>
                    <a:pt x="63" y="443"/>
                  </a:cubicBezTo>
                  <a:cubicBezTo>
                    <a:pt x="64" y="440"/>
                    <a:pt x="64" y="440"/>
                    <a:pt x="64" y="440"/>
                  </a:cubicBezTo>
                  <a:cubicBezTo>
                    <a:pt x="64" y="439"/>
                    <a:pt x="64" y="439"/>
                    <a:pt x="64" y="439"/>
                  </a:cubicBezTo>
                  <a:cubicBezTo>
                    <a:pt x="64" y="438"/>
                    <a:pt x="65" y="436"/>
                    <a:pt x="65" y="436"/>
                  </a:cubicBezTo>
                  <a:cubicBezTo>
                    <a:pt x="65" y="436"/>
                    <a:pt x="66" y="436"/>
                    <a:pt x="66" y="436"/>
                  </a:cubicBezTo>
                  <a:cubicBezTo>
                    <a:pt x="66" y="436"/>
                    <a:pt x="67" y="436"/>
                    <a:pt x="68" y="438"/>
                  </a:cubicBezTo>
                  <a:cubicBezTo>
                    <a:pt x="68" y="439"/>
                    <a:pt x="69" y="440"/>
                    <a:pt x="69" y="440"/>
                  </a:cubicBezTo>
                  <a:cubicBezTo>
                    <a:pt x="70" y="443"/>
                    <a:pt x="72" y="446"/>
                    <a:pt x="75" y="446"/>
                  </a:cubicBezTo>
                  <a:cubicBezTo>
                    <a:pt x="76" y="446"/>
                    <a:pt x="77" y="445"/>
                    <a:pt x="78" y="444"/>
                  </a:cubicBezTo>
                  <a:cubicBezTo>
                    <a:pt x="83" y="439"/>
                    <a:pt x="84" y="439"/>
                    <a:pt x="87" y="438"/>
                  </a:cubicBezTo>
                  <a:cubicBezTo>
                    <a:pt x="87" y="438"/>
                    <a:pt x="88" y="438"/>
                    <a:pt x="88" y="438"/>
                  </a:cubicBezTo>
                  <a:cubicBezTo>
                    <a:pt x="90" y="438"/>
                    <a:pt x="92" y="440"/>
                    <a:pt x="93" y="441"/>
                  </a:cubicBezTo>
                  <a:cubicBezTo>
                    <a:pt x="94" y="443"/>
                    <a:pt x="96" y="444"/>
                    <a:pt x="98" y="444"/>
                  </a:cubicBezTo>
                  <a:cubicBezTo>
                    <a:pt x="99" y="444"/>
                    <a:pt x="100" y="444"/>
                    <a:pt x="101" y="443"/>
                  </a:cubicBezTo>
                  <a:cubicBezTo>
                    <a:pt x="101" y="443"/>
                    <a:pt x="102" y="444"/>
                    <a:pt x="102" y="444"/>
                  </a:cubicBezTo>
                  <a:cubicBezTo>
                    <a:pt x="103" y="445"/>
                    <a:pt x="104" y="446"/>
                    <a:pt x="106" y="446"/>
                  </a:cubicBezTo>
                  <a:cubicBezTo>
                    <a:pt x="108" y="446"/>
                    <a:pt x="110" y="445"/>
                    <a:pt x="112" y="444"/>
                  </a:cubicBezTo>
                  <a:cubicBezTo>
                    <a:pt x="115" y="442"/>
                    <a:pt x="116" y="439"/>
                    <a:pt x="116" y="436"/>
                  </a:cubicBezTo>
                  <a:cubicBezTo>
                    <a:pt x="115" y="435"/>
                    <a:pt x="116" y="434"/>
                    <a:pt x="116" y="433"/>
                  </a:cubicBezTo>
                  <a:cubicBezTo>
                    <a:pt x="117" y="432"/>
                    <a:pt x="119" y="429"/>
                    <a:pt x="117" y="427"/>
                  </a:cubicBezTo>
                  <a:cubicBezTo>
                    <a:pt x="116" y="426"/>
                    <a:pt x="115" y="426"/>
                    <a:pt x="114" y="426"/>
                  </a:cubicBezTo>
                  <a:cubicBezTo>
                    <a:pt x="113" y="425"/>
                    <a:pt x="113" y="425"/>
                    <a:pt x="113" y="423"/>
                  </a:cubicBezTo>
                  <a:cubicBezTo>
                    <a:pt x="113" y="423"/>
                    <a:pt x="113" y="422"/>
                    <a:pt x="113" y="422"/>
                  </a:cubicBezTo>
                  <a:cubicBezTo>
                    <a:pt x="113" y="419"/>
                    <a:pt x="113" y="419"/>
                    <a:pt x="114" y="417"/>
                  </a:cubicBezTo>
                  <a:cubicBezTo>
                    <a:pt x="115" y="417"/>
                    <a:pt x="115" y="417"/>
                    <a:pt x="115" y="417"/>
                  </a:cubicBezTo>
                  <a:cubicBezTo>
                    <a:pt x="116" y="417"/>
                    <a:pt x="117" y="418"/>
                    <a:pt x="117" y="419"/>
                  </a:cubicBezTo>
                  <a:cubicBezTo>
                    <a:pt x="117" y="419"/>
                    <a:pt x="118" y="420"/>
                    <a:pt x="118" y="420"/>
                  </a:cubicBezTo>
                  <a:cubicBezTo>
                    <a:pt x="119" y="421"/>
                    <a:pt x="122" y="424"/>
                    <a:pt x="125" y="424"/>
                  </a:cubicBezTo>
                  <a:cubicBezTo>
                    <a:pt x="126" y="424"/>
                    <a:pt x="127" y="424"/>
                    <a:pt x="129" y="422"/>
                  </a:cubicBezTo>
                  <a:cubicBezTo>
                    <a:pt x="132" y="418"/>
                    <a:pt x="133" y="414"/>
                    <a:pt x="132" y="412"/>
                  </a:cubicBezTo>
                  <a:cubicBezTo>
                    <a:pt x="132" y="411"/>
                    <a:pt x="132" y="409"/>
                    <a:pt x="132" y="409"/>
                  </a:cubicBezTo>
                  <a:cubicBezTo>
                    <a:pt x="132" y="408"/>
                    <a:pt x="132" y="408"/>
                    <a:pt x="133" y="408"/>
                  </a:cubicBezTo>
                  <a:cubicBezTo>
                    <a:pt x="137" y="407"/>
                    <a:pt x="137" y="405"/>
                    <a:pt x="137" y="403"/>
                  </a:cubicBezTo>
                  <a:cubicBezTo>
                    <a:pt x="137" y="403"/>
                    <a:pt x="137" y="403"/>
                    <a:pt x="137" y="403"/>
                  </a:cubicBezTo>
                  <a:cubicBezTo>
                    <a:pt x="138" y="402"/>
                    <a:pt x="140" y="402"/>
                    <a:pt x="141" y="402"/>
                  </a:cubicBezTo>
                  <a:cubicBezTo>
                    <a:pt x="142" y="402"/>
                    <a:pt x="143" y="402"/>
                    <a:pt x="144" y="402"/>
                  </a:cubicBezTo>
                  <a:cubicBezTo>
                    <a:pt x="146" y="401"/>
                    <a:pt x="146" y="400"/>
                    <a:pt x="147" y="398"/>
                  </a:cubicBezTo>
                  <a:cubicBezTo>
                    <a:pt x="148" y="398"/>
                    <a:pt x="148" y="397"/>
                    <a:pt x="149" y="396"/>
                  </a:cubicBezTo>
                  <a:cubicBezTo>
                    <a:pt x="149" y="395"/>
                    <a:pt x="150" y="395"/>
                    <a:pt x="150" y="395"/>
                  </a:cubicBezTo>
                  <a:cubicBezTo>
                    <a:pt x="151" y="395"/>
                    <a:pt x="151" y="396"/>
                    <a:pt x="152" y="396"/>
                  </a:cubicBezTo>
                  <a:cubicBezTo>
                    <a:pt x="153" y="396"/>
                    <a:pt x="154" y="397"/>
                    <a:pt x="155" y="397"/>
                  </a:cubicBezTo>
                  <a:cubicBezTo>
                    <a:pt x="159" y="397"/>
                    <a:pt x="162" y="395"/>
                    <a:pt x="164" y="393"/>
                  </a:cubicBezTo>
                  <a:cubicBezTo>
                    <a:pt x="165" y="392"/>
                    <a:pt x="165" y="392"/>
                    <a:pt x="166" y="391"/>
                  </a:cubicBezTo>
                  <a:cubicBezTo>
                    <a:pt x="168" y="390"/>
                    <a:pt x="170" y="388"/>
                    <a:pt x="171" y="388"/>
                  </a:cubicBezTo>
                  <a:cubicBezTo>
                    <a:pt x="172" y="388"/>
                    <a:pt x="173" y="388"/>
                    <a:pt x="174" y="389"/>
                  </a:cubicBezTo>
                  <a:cubicBezTo>
                    <a:pt x="176" y="390"/>
                    <a:pt x="177" y="391"/>
                    <a:pt x="179" y="391"/>
                  </a:cubicBezTo>
                  <a:cubicBezTo>
                    <a:pt x="180" y="391"/>
                    <a:pt x="181" y="390"/>
                    <a:pt x="182" y="390"/>
                  </a:cubicBezTo>
                  <a:cubicBezTo>
                    <a:pt x="182" y="390"/>
                    <a:pt x="183" y="389"/>
                    <a:pt x="184" y="388"/>
                  </a:cubicBezTo>
                  <a:cubicBezTo>
                    <a:pt x="187" y="387"/>
                    <a:pt x="190" y="386"/>
                    <a:pt x="191" y="384"/>
                  </a:cubicBezTo>
                  <a:cubicBezTo>
                    <a:pt x="192" y="383"/>
                    <a:pt x="192" y="382"/>
                    <a:pt x="193" y="381"/>
                  </a:cubicBezTo>
                  <a:cubicBezTo>
                    <a:pt x="193" y="380"/>
                    <a:pt x="194" y="379"/>
                    <a:pt x="195" y="378"/>
                  </a:cubicBezTo>
                  <a:cubicBezTo>
                    <a:pt x="196" y="375"/>
                    <a:pt x="200" y="373"/>
                    <a:pt x="202" y="372"/>
                  </a:cubicBezTo>
                  <a:cubicBezTo>
                    <a:pt x="202" y="372"/>
                    <a:pt x="203" y="372"/>
                    <a:pt x="203" y="372"/>
                  </a:cubicBezTo>
                  <a:cubicBezTo>
                    <a:pt x="206" y="372"/>
                    <a:pt x="209" y="371"/>
                    <a:pt x="212" y="369"/>
                  </a:cubicBezTo>
                  <a:cubicBezTo>
                    <a:pt x="213" y="369"/>
                    <a:pt x="213" y="368"/>
                    <a:pt x="214" y="368"/>
                  </a:cubicBezTo>
                  <a:cubicBezTo>
                    <a:pt x="214" y="367"/>
                    <a:pt x="215" y="366"/>
                    <a:pt x="216" y="366"/>
                  </a:cubicBezTo>
                  <a:cubicBezTo>
                    <a:pt x="217" y="367"/>
                    <a:pt x="218" y="368"/>
                    <a:pt x="219" y="368"/>
                  </a:cubicBezTo>
                  <a:cubicBezTo>
                    <a:pt x="221" y="368"/>
                    <a:pt x="223" y="365"/>
                    <a:pt x="223" y="363"/>
                  </a:cubicBezTo>
                  <a:cubicBezTo>
                    <a:pt x="223" y="363"/>
                    <a:pt x="223" y="363"/>
                    <a:pt x="223" y="363"/>
                  </a:cubicBezTo>
                  <a:cubicBezTo>
                    <a:pt x="223" y="363"/>
                    <a:pt x="224" y="363"/>
                    <a:pt x="225" y="363"/>
                  </a:cubicBezTo>
                  <a:cubicBezTo>
                    <a:pt x="226" y="362"/>
                    <a:pt x="227" y="362"/>
                    <a:pt x="229" y="362"/>
                  </a:cubicBezTo>
                  <a:cubicBezTo>
                    <a:pt x="230" y="362"/>
                    <a:pt x="230" y="362"/>
                    <a:pt x="231" y="362"/>
                  </a:cubicBezTo>
                  <a:cubicBezTo>
                    <a:pt x="232" y="361"/>
                    <a:pt x="233" y="361"/>
                    <a:pt x="233" y="359"/>
                  </a:cubicBezTo>
                  <a:cubicBezTo>
                    <a:pt x="233" y="359"/>
                    <a:pt x="233" y="358"/>
                    <a:pt x="234" y="358"/>
                  </a:cubicBezTo>
                  <a:cubicBezTo>
                    <a:pt x="234" y="357"/>
                    <a:pt x="234" y="356"/>
                    <a:pt x="234" y="355"/>
                  </a:cubicBezTo>
                  <a:cubicBezTo>
                    <a:pt x="235" y="353"/>
                    <a:pt x="235" y="352"/>
                    <a:pt x="236" y="350"/>
                  </a:cubicBezTo>
                  <a:cubicBezTo>
                    <a:pt x="237" y="349"/>
                    <a:pt x="239" y="348"/>
                    <a:pt x="240" y="347"/>
                  </a:cubicBezTo>
                  <a:cubicBezTo>
                    <a:pt x="241" y="347"/>
                    <a:pt x="242" y="346"/>
                    <a:pt x="242" y="345"/>
                  </a:cubicBezTo>
                  <a:cubicBezTo>
                    <a:pt x="244" y="344"/>
                    <a:pt x="244" y="341"/>
                    <a:pt x="245" y="339"/>
                  </a:cubicBezTo>
                  <a:cubicBezTo>
                    <a:pt x="245" y="338"/>
                    <a:pt x="245" y="337"/>
                    <a:pt x="245" y="337"/>
                  </a:cubicBezTo>
                  <a:cubicBezTo>
                    <a:pt x="245" y="336"/>
                    <a:pt x="245" y="335"/>
                    <a:pt x="245" y="334"/>
                  </a:cubicBezTo>
                  <a:cubicBezTo>
                    <a:pt x="245" y="331"/>
                    <a:pt x="245" y="330"/>
                    <a:pt x="247" y="329"/>
                  </a:cubicBezTo>
                  <a:cubicBezTo>
                    <a:pt x="249" y="327"/>
                    <a:pt x="251" y="326"/>
                    <a:pt x="252" y="326"/>
                  </a:cubicBezTo>
                  <a:cubicBezTo>
                    <a:pt x="252" y="326"/>
                    <a:pt x="252" y="326"/>
                    <a:pt x="252" y="327"/>
                  </a:cubicBezTo>
                  <a:cubicBezTo>
                    <a:pt x="253" y="328"/>
                    <a:pt x="253" y="331"/>
                    <a:pt x="252" y="333"/>
                  </a:cubicBezTo>
                  <a:cubicBezTo>
                    <a:pt x="251" y="334"/>
                    <a:pt x="251" y="335"/>
                    <a:pt x="252" y="336"/>
                  </a:cubicBezTo>
                  <a:cubicBezTo>
                    <a:pt x="252" y="338"/>
                    <a:pt x="255" y="339"/>
                    <a:pt x="257" y="340"/>
                  </a:cubicBezTo>
                  <a:cubicBezTo>
                    <a:pt x="257" y="340"/>
                    <a:pt x="257" y="340"/>
                    <a:pt x="257" y="340"/>
                  </a:cubicBezTo>
                  <a:cubicBezTo>
                    <a:pt x="259" y="341"/>
                    <a:pt x="260" y="343"/>
                    <a:pt x="261" y="344"/>
                  </a:cubicBezTo>
                  <a:cubicBezTo>
                    <a:pt x="262" y="346"/>
                    <a:pt x="264" y="347"/>
                    <a:pt x="266" y="347"/>
                  </a:cubicBezTo>
                  <a:cubicBezTo>
                    <a:pt x="267" y="347"/>
                    <a:pt x="267" y="347"/>
                    <a:pt x="267" y="347"/>
                  </a:cubicBezTo>
                  <a:cubicBezTo>
                    <a:pt x="268" y="347"/>
                    <a:pt x="270" y="348"/>
                    <a:pt x="270" y="348"/>
                  </a:cubicBezTo>
                  <a:cubicBezTo>
                    <a:pt x="270" y="349"/>
                    <a:pt x="269" y="351"/>
                    <a:pt x="269" y="353"/>
                  </a:cubicBezTo>
                  <a:cubicBezTo>
                    <a:pt x="268" y="353"/>
                    <a:pt x="268" y="353"/>
                    <a:pt x="268" y="354"/>
                  </a:cubicBezTo>
                  <a:cubicBezTo>
                    <a:pt x="267" y="356"/>
                    <a:pt x="267" y="361"/>
                    <a:pt x="270" y="363"/>
                  </a:cubicBezTo>
                  <a:cubicBezTo>
                    <a:pt x="270" y="364"/>
                    <a:pt x="271" y="364"/>
                    <a:pt x="272" y="365"/>
                  </a:cubicBezTo>
                  <a:cubicBezTo>
                    <a:pt x="273" y="366"/>
                    <a:pt x="274" y="367"/>
                    <a:pt x="275" y="368"/>
                  </a:cubicBezTo>
                  <a:cubicBezTo>
                    <a:pt x="276" y="369"/>
                    <a:pt x="277" y="370"/>
                    <a:pt x="277" y="370"/>
                  </a:cubicBezTo>
                  <a:cubicBezTo>
                    <a:pt x="279" y="371"/>
                    <a:pt x="279" y="372"/>
                    <a:pt x="279" y="372"/>
                  </a:cubicBezTo>
                  <a:cubicBezTo>
                    <a:pt x="279" y="374"/>
                    <a:pt x="279" y="375"/>
                    <a:pt x="280" y="376"/>
                  </a:cubicBezTo>
                  <a:cubicBezTo>
                    <a:pt x="280" y="377"/>
                    <a:pt x="281" y="377"/>
                    <a:pt x="283" y="377"/>
                  </a:cubicBezTo>
                  <a:cubicBezTo>
                    <a:pt x="284" y="377"/>
                    <a:pt x="285" y="377"/>
                    <a:pt x="285" y="377"/>
                  </a:cubicBezTo>
                  <a:cubicBezTo>
                    <a:pt x="286" y="377"/>
                    <a:pt x="286" y="377"/>
                    <a:pt x="287" y="377"/>
                  </a:cubicBezTo>
                  <a:cubicBezTo>
                    <a:pt x="287" y="377"/>
                    <a:pt x="288" y="377"/>
                    <a:pt x="288" y="377"/>
                  </a:cubicBezTo>
                  <a:cubicBezTo>
                    <a:pt x="288" y="377"/>
                    <a:pt x="288" y="377"/>
                    <a:pt x="288" y="378"/>
                  </a:cubicBezTo>
                  <a:cubicBezTo>
                    <a:pt x="288" y="378"/>
                    <a:pt x="288" y="378"/>
                    <a:pt x="288" y="379"/>
                  </a:cubicBezTo>
                  <a:cubicBezTo>
                    <a:pt x="288" y="386"/>
                    <a:pt x="288" y="386"/>
                    <a:pt x="288" y="386"/>
                  </a:cubicBezTo>
                  <a:cubicBezTo>
                    <a:pt x="291" y="380"/>
                    <a:pt x="291" y="380"/>
                    <a:pt x="291" y="380"/>
                  </a:cubicBezTo>
                  <a:cubicBezTo>
                    <a:pt x="292" y="378"/>
                    <a:pt x="293" y="377"/>
                    <a:pt x="294" y="375"/>
                  </a:cubicBezTo>
                  <a:cubicBezTo>
                    <a:pt x="297" y="372"/>
                    <a:pt x="297" y="369"/>
                    <a:pt x="296" y="366"/>
                  </a:cubicBezTo>
                  <a:cubicBezTo>
                    <a:pt x="296" y="366"/>
                    <a:pt x="296" y="365"/>
                    <a:pt x="296" y="364"/>
                  </a:cubicBezTo>
                  <a:cubicBezTo>
                    <a:pt x="295" y="361"/>
                    <a:pt x="295" y="360"/>
                    <a:pt x="294" y="359"/>
                  </a:cubicBezTo>
                  <a:cubicBezTo>
                    <a:pt x="293" y="359"/>
                    <a:pt x="293" y="358"/>
                    <a:pt x="293" y="357"/>
                  </a:cubicBezTo>
                  <a:cubicBezTo>
                    <a:pt x="293" y="357"/>
                    <a:pt x="293" y="357"/>
                    <a:pt x="294" y="356"/>
                  </a:cubicBezTo>
                  <a:cubicBezTo>
                    <a:pt x="295" y="355"/>
                    <a:pt x="297" y="355"/>
                    <a:pt x="298" y="353"/>
                  </a:cubicBezTo>
                  <a:cubicBezTo>
                    <a:pt x="299" y="350"/>
                    <a:pt x="300" y="350"/>
                    <a:pt x="303" y="348"/>
                  </a:cubicBezTo>
                  <a:cubicBezTo>
                    <a:pt x="304" y="348"/>
                    <a:pt x="304" y="348"/>
                    <a:pt x="304" y="348"/>
                  </a:cubicBezTo>
                  <a:cubicBezTo>
                    <a:pt x="308" y="346"/>
                    <a:pt x="309" y="344"/>
                    <a:pt x="309" y="342"/>
                  </a:cubicBezTo>
                  <a:cubicBezTo>
                    <a:pt x="310" y="341"/>
                    <a:pt x="310" y="340"/>
                    <a:pt x="310" y="339"/>
                  </a:cubicBezTo>
                  <a:cubicBezTo>
                    <a:pt x="310" y="339"/>
                    <a:pt x="310" y="339"/>
                    <a:pt x="310" y="339"/>
                  </a:cubicBezTo>
                  <a:cubicBezTo>
                    <a:pt x="311" y="340"/>
                    <a:pt x="311" y="340"/>
                    <a:pt x="311" y="340"/>
                  </a:cubicBezTo>
                  <a:cubicBezTo>
                    <a:pt x="312" y="342"/>
                    <a:pt x="314" y="344"/>
                    <a:pt x="317" y="344"/>
                  </a:cubicBezTo>
                  <a:cubicBezTo>
                    <a:pt x="318" y="344"/>
                    <a:pt x="320" y="344"/>
                    <a:pt x="322" y="344"/>
                  </a:cubicBezTo>
                  <a:cubicBezTo>
                    <a:pt x="326" y="342"/>
                    <a:pt x="327" y="342"/>
                    <a:pt x="328" y="339"/>
                  </a:cubicBezTo>
                  <a:cubicBezTo>
                    <a:pt x="328" y="339"/>
                    <a:pt x="329" y="338"/>
                    <a:pt x="329" y="337"/>
                  </a:cubicBezTo>
                  <a:cubicBezTo>
                    <a:pt x="330" y="334"/>
                    <a:pt x="331" y="334"/>
                    <a:pt x="332" y="333"/>
                  </a:cubicBezTo>
                  <a:cubicBezTo>
                    <a:pt x="333" y="333"/>
                    <a:pt x="333" y="333"/>
                    <a:pt x="334" y="332"/>
                  </a:cubicBezTo>
                  <a:cubicBezTo>
                    <a:pt x="336" y="331"/>
                    <a:pt x="337" y="330"/>
                    <a:pt x="336" y="328"/>
                  </a:cubicBezTo>
                  <a:cubicBezTo>
                    <a:pt x="336" y="327"/>
                    <a:pt x="335" y="326"/>
                    <a:pt x="335" y="325"/>
                  </a:cubicBezTo>
                  <a:cubicBezTo>
                    <a:pt x="335" y="323"/>
                    <a:pt x="336" y="323"/>
                    <a:pt x="337" y="322"/>
                  </a:cubicBezTo>
                  <a:cubicBezTo>
                    <a:pt x="338" y="321"/>
                    <a:pt x="339" y="320"/>
                    <a:pt x="339" y="319"/>
                  </a:cubicBezTo>
                  <a:cubicBezTo>
                    <a:pt x="341" y="317"/>
                    <a:pt x="341" y="316"/>
                    <a:pt x="342" y="316"/>
                  </a:cubicBezTo>
                  <a:cubicBezTo>
                    <a:pt x="343" y="315"/>
                    <a:pt x="344" y="314"/>
                    <a:pt x="345" y="313"/>
                  </a:cubicBezTo>
                  <a:cubicBezTo>
                    <a:pt x="345" y="313"/>
                    <a:pt x="346" y="313"/>
                    <a:pt x="346" y="312"/>
                  </a:cubicBezTo>
                  <a:cubicBezTo>
                    <a:pt x="347" y="312"/>
                    <a:pt x="347" y="311"/>
                    <a:pt x="347" y="310"/>
                  </a:cubicBezTo>
                  <a:cubicBezTo>
                    <a:pt x="347" y="309"/>
                    <a:pt x="346" y="308"/>
                    <a:pt x="346" y="308"/>
                  </a:cubicBezTo>
                  <a:cubicBezTo>
                    <a:pt x="346" y="308"/>
                    <a:pt x="346" y="308"/>
                    <a:pt x="345" y="308"/>
                  </a:cubicBezTo>
                  <a:cubicBezTo>
                    <a:pt x="344" y="306"/>
                    <a:pt x="343" y="305"/>
                    <a:pt x="342" y="300"/>
                  </a:cubicBezTo>
                  <a:cubicBezTo>
                    <a:pt x="342" y="299"/>
                    <a:pt x="342" y="298"/>
                    <a:pt x="342" y="298"/>
                  </a:cubicBezTo>
                  <a:cubicBezTo>
                    <a:pt x="342" y="298"/>
                    <a:pt x="343" y="298"/>
                    <a:pt x="343" y="298"/>
                  </a:cubicBezTo>
                  <a:cubicBezTo>
                    <a:pt x="344" y="298"/>
                    <a:pt x="345" y="297"/>
                    <a:pt x="346" y="296"/>
                  </a:cubicBezTo>
                  <a:cubicBezTo>
                    <a:pt x="347" y="295"/>
                    <a:pt x="348" y="295"/>
                    <a:pt x="349" y="295"/>
                  </a:cubicBezTo>
                  <a:cubicBezTo>
                    <a:pt x="350" y="295"/>
                    <a:pt x="352" y="295"/>
                    <a:pt x="353" y="296"/>
                  </a:cubicBezTo>
                  <a:cubicBezTo>
                    <a:pt x="355" y="296"/>
                    <a:pt x="356" y="296"/>
                    <a:pt x="358" y="296"/>
                  </a:cubicBezTo>
                  <a:cubicBezTo>
                    <a:pt x="358" y="296"/>
                    <a:pt x="358" y="296"/>
                    <a:pt x="358" y="296"/>
                  </a:cubicBezTo>
                  <a:cubicBezTo>
                    <a:pt x="357" y="297"/>
                    <a:pt x="357" y="297"/>
                    <a:pt x="357" y="297"/>
                  </a:cubicBezTo>
                  <a:cubicBezTo>
                    <a:pt x="358" y="298"/>
                    <a:pt x="358" y="298"/>
                    <a:pt x="358" y="298"/>
                  </a:cubicBezTo>
                  <a:cubicBezTo>
                    <a:pt x="359" y="299"/>
                    <a:pt x="359" y="299"/>
                    <a:pt x="359" y="299"/>
                  </a:cubicBezTo>
                  <a:cubicBezTo>
                    <a:pt x="359" y="299"/>
                    <a:pt x="359" y="299"/>
                    <a:pt x="359" y="299"/>
                  </a:cubicBezTo>
                  <a:cubicBezTo>
                    <a:pt x="360" y="299"/>
                    <a:pt x="360" y="299"/>
                    <a:pt x="360" y="299"/>
                  </a:cubicBezTo>
                  <a:cubicBezTo>
                    <a:pt x="361" y="298"/>
                    <a:pt x="361" y="298"/>
                    <a:pt x="361" y="298"/>
                  </a:cubicBezTo>
                  <a:cubicBezTo>
                    <a:pt x="361" y="297"/>
                    <a:pt x="361" y="297"/>
                    <a:pt x="361" y="297"/>
                  </a:cubicBezTo>
                  <a:cubicBezTo>
                    <a:pt x="362" y="296"/>
                    <a:pt x="364" y="294"/>
                    <a:pt x="365" y="294"/>
                  </a:cubicBezTo>
                  <a:cubicBezTo>
                    <a:pt x="366" y="294"/>
                    <a:pt x="366" y="294"/>
                    <a:pt x="366" y="294"/>
                  </a:cubicBezTo>
                  <a:cubicBezTo>
                    <a:pt x="367" y="294"/>
                    <a:pt x="369" y="294"/>
                    <a:pt x="369" y="292"/>
                  </a:cubicBezTo>
                  <a:cubicBezTo>
                    <a:pt x="369" y="291"/>
                    <a:pt x="369" y="290"/>
                    <a:pt x="367" y="288"/>
                  </a:cubicBezTo>
                  <a:cubicBezTo>
                    <a:pt x="366" y="288"/>
                    <a:pt x="366" y="287"/>
                    <a:pt x="366" y="287"/>
                  </a:cubicBezTo>
                  <a:cubicBezTo>
                    <a:pt x="366" y="287"/>
                    <a:pt x="367" y="286"/>
                    <a:pt x="367" y="286"/>
                  </a:cubicBezTo>
                  <a:cubicBezTo>
                    <a:pt x="368" y="286"/>
                    <a:pt x="368" y="285"/>
                    <a:pt x="369" y="285"/>
                  </a:cubicBezTo>
                  <a:cubicBezTo>
                    <a:pt x="369" y="284"/>
                    <a:pt x="370" y="283"/>
                    <a:pt x="371" y="283"/>
                  </a:cubicBezTo>
                  <a:cubicBezTo>
                    <a:pt x="372" y="282"/>
                    <a:pt x="373" y="281"/>
                    <a:pt x="374" y="278"/>
                  </a:cubicBezTo>
                  <a:cubicBezTo>
                    <a:pt x="376" y="275"/>
                    <a:pt x="376" y="274"/>
                    <a:pt x="374" y="271"/>
                  </a:cubicBezTo>
                  <a:cubicBezTo>
                    <a:pt x="374" y="269"/>
                    <a:pt x="373" y="268"/>
                    <a:pt x="372" y="264"/>
                  </a:cubicBezTo>
                  <a:cubicBezTo>
                    <a:pt x="372" y="263"/>
                    <a:pt x="372" y="262"/>
                    <a:pt x="372" y="261"/>
                  </a:cubicBezTo>
                  <a:cubicBezTo>
                    <a:pt x="371" y="259"/>
                    <a:pt x="371" y="257"/>
                    <a:pt x="368" y="257"/>
                  </a:cubicBezTo>
                  <a:cubicBezTo>
                    <a:pt x="367" y="257"/>
                    <a:pt x="367" y="257"/>
                    <a:pt x="366" y="257"/>
                  </a:cubicBezTo>
                  <a:cubicBezTo>
                    <a:pt x="362" y="257"/>
                    <a:pt x="360" y="259"/>
                    <a:pt x="357" y="261"/>
                  </a:cubicBezTo>
                  <a:cubicBezTo>
                    <a:pt x="356" y="262"/>
                    <a:pt x="355" y="263"/>
                    <a:pt x="353" y="263"/>
                  </a:cubicBezTo>
                  <a:cubicBezTo>
                    <a:pt x="353" y="263"/>
                    <a:pt x="353" y="263"/>
                    <a:pt x="353" y="263"/>
                  </a:cubicBezTo>
                  <a:cubicBezTo>
                    <a:pt x="352" y="262"/>
                    <a:pt x="352" y="262"/>
                    <a:pt x="352" y="261"/>
                  </a:cubicBezTo>
                  <a:cubicBezTo>
                    <a:pt x="351" y="260"/>
                    <a:pt x="351" y="259"/>
                    <a:pt x="350" y="258"/>
                  </a:cubicBezTo>
                  <a:cubicBezTo>
                    <a:pt x="349" y="257"/>
                    <a:pt x="349" y="257"/>
                    <a:pt x="351" y="254"/>
                  </a:cubicBezTo>
                  <a:cubicBezTo>
                    <a:pt x="351" y="253"/>
                    <a:pt x="352" y="252"/>
                    <a:pt x="353" y="251"/>
                  </a:cubicBezTo>
                  <a:cubicBezTo>
                    <a:pt x="355" y="248"/>
                    <a:pt x="355" y="247"/>
                    <a:pt x="357" y="246"/>
                  </a:cubicBezTo>
                  <a:cubicBezTo>
                    <a:pt x="358" y="245"/>
                    <a:pt x="359" y="245"/>
                    <a:pt x="360" y="244"/>
                  </a:cubicBezTo>
                  <a:cubicBezTo>
                    <a:pt x="362" y="242"/>
                    <a:pt x="363" y="241"/>
                    <a:pt x="363" y="240"/>
                  </a:cubicBezTo>
                  <a:cubicBezTo>
                    <a:pt x="364" y="240"/>
                    <a:pt x="364" y="240"/>
                    <a:pt x="364" y="240"/>
                  </a:cubicBezTo>
                  <a:cubicBezTo>
                    <a:pt x="364" y="240"/>
                    <a:pt x="364" y="240"/>
                    <a:pt x="364" y="240"/>
                  </a:cubicBezTo>
                  <a:cubicBezTo>
                    <a:pt x="364" y="240"/>
                    <a:pt x="364" y="240"/>
                    <a:pt x="364" y="240"/>
                  </a:cubicBezTo>
                  <a:cubicBezTo>
                    <a:pt x="365" y="240"/>
                    <a:pt x="366" y="240"/>
                    <a:pt x="366" y="240"/>
                  </a:cubicBezTo>
                  <a:cubicBezTo>
                    <a:pt x="367" y="240"/>
                    <a:pt x="368" y="240"/>
                    <a:pt x="369" y="240"/>
                  </a:cubicBezTo>
                  <a:cubicBezTo>
                    <a:pt x="370" y="240"/>
                    <a:pt x="373" y="240"/>
                    <a:pt x="375" y="238"/>
                  </a:cubicBezTo>
                  <a:cubicBezTo>
                    <a:pt x="376" y="236"/>
                    <a:pt x="377" y="236"/>
                    <a:pt x="378" y="236"/>
                  </a:cubicBezTo>
                  <a:cubicBezTo>
                    <a:pt x="378" y="236"/>
                    <a:pt x="379" y="237"/>
                    <a:pt x="381" y="237"/>
                  </a:cubicBezTo>
                  <a:cubicBezTo>
                    <a:pt x="382" y="238"/>
                    <a:pt x="383" y="238"/>
                    <a:pt x="385" y="238"/>
                  </a:cubicBezTo>
                  <a:cubicBezTo>
                    <a:pt x="387" y="238"/>
                    <a:pt x="390" y="238"/>
                    <a:pt x="392" y="237"/>
                  </a:cubicBezTo>
                  <a:cubicBezTo>
                    <a:pt x="393" y="237"/>
                    <a:pt x="395" y="236"/>
                    <a:pt x="396" y="236"/>
                  </a:cubicBezTo>
                  <a:cubicBezTo>
                    <a:pt x="398" y="236"/>
                    <a:pt x="399" y="235"/>
                    <a:pt x="400" y="233"/>
                  </a:cubicBezTo>
                  <a:cubicBezTo>
                    <a:pt x="401" y="231"/>
                    <a:pt x="400" y="229"/>
                    <a:pt x="400" y="227"/>
                  </a:cubicBezTo>
                  <a:cubicBezTo>
                    <a:pt x="399" y="226"/>
                    <a:pt x="398" y="225"/>
                    <a:pt x="396" y="224"/>
                  </a:cubicBezTo>
                  <a:cubicBezTo>
                    <a:pt x="395" y="223"/>
                    <a:pt x="394" y="222"/>
                    <a:pt x="393" y="221"/>
                  </a:cubicBezTo>
                  <a:cubicBezTo>
                    <a:pt x="392" y="220"/>
                    <a:pt x="392" y="220"/>
                    <a:pt x="392" y="220"/>
                  </a:cubicBezTo>
                  <a:cubicBezTo>
                    <a:pt x="392" y="219"/>
                    <a:pt x="391" y="218"/>
                    <a:pt x="391" y="218"/>
                  </a:cubicBezTo>
                  <a:cubicBezTo>
                    <a:pt x="391" y="218"/>
                    <a:pt x="391" y="217"/>
                    <a:pt x="392" y="216"/>
                  </a:cubicBezTo>
                  <a:cubicBezTo>
                    <a:pt x="395" y="215"/>
                    <a:pt x="398" y="213"/>
                    <a:pt x="401" y="212"/>
                  </a:cubicBezTo>
                  <a:cubicBezTo>
                    <a:pt x="402" y="212"/>
                    <a:pt x="404" y="211"/>
                    <a:pt x="405" y="211"/>
                  </a:cubicBezTo>
                  <a:cubicBezTo>
                    <a:pt x="405" y="211"/>
                    <a:pt x="405" y="211"/>
                    <a:pt x="406" y="211"/>
                  </a:cubicBezTo>
                  <a:cubicBezTo>
                    <a:pt x="407" y="211"/>
                    <a:pt x="408" y="211"/>
                    <a:pt x="409" y="212"/>
                  </a:cubicBezTo>
                  <a:cubicBezTo>
                    <a:pt x="410" y="213"/>
                    <a:pt x="411" y="214"/>
                    <a:pt x="412" y="215"/>
                  </a:cubicBezTo>
                  <a:cubicBezTo>
                    <a:pt x="413" y="215"/>
                    <a:pt x="415" y="215"/>
                    <a:pt x="415" y="216"/>
                  </a:cubicBezTo>
                  <a:cubicBezTo>
                    <a:pt x="415" y="216"/>
                    <a:pt x="415" y="216"/>
                    <a:pt x="415" y="217"/>
                  </a:cubicBezTo>
                  <a:cubicBezTo>
                    <a:pt x="414" y="219"/>
                    <a:pt x="414" y="221"/>
                    <a:pt x="415" y="223"/>
                  </a:cubicBezTo>
                  <a:cubicBezTo>
                    <a:pt x="416" y="225"/>
                    <a:pt x="418" y="226"/>
                    <a:pt x="421" y="227"/>
                  </a:cubicBezTo>
                  <a:cubicBezTo>
                    <a:pt x="422" y="227"/>
                    <a:pt x="422" y="227"/>
                    <a:pt x="422" y="227"/>
                  </a:cubicBezTo>
                  <a:cubicBezTo>
                    <a:pt x="426" y="227"/>
                    <a:pt x="428" y="224"/>
                    <a:pt x="430" y="222"/>
                  </a:cubicBezTo>
                  <a:cubicBezTo>
                    <a:pt x="430" y="222"/>
                    <a:pt x="431" y="221"/>
                    <a:pt x="431" y="221"/>
                  </a:cubicBezTo>
                  <a:cubicBezTo>
                    <a:pt x="433" y="219"/>
                    <a:pt x="437" y="215"/>
                    <a:pt x="444" y="208"/>
                  </a:cubicBezTo>
                  <a:cubicBezTo>
                    <a:pt x="447" y="205"/>
                    <a:pt x="450" y="200"/>
                    <a:pt x="451" y="197"/>
                  </a:cubicBezTo>
                  <a:cubicBezTo>
                    <a:pt x="453" y="194"/>
                    <a:pt x="450" y="192"/>
                    <a:pt x="449" y="192"/>
                  </a:cubicBezTo>
                  <a:cubicBezTo>
                    <a:pt x="449" y="192"/>
                    <a:pt x="449" y="191"/>
                    <a:pt x="449" y="191"/>
                  </a:cubicBezTo>
                  <a:cubicBezTo>
                    <a:pt x="449" y="190"/>
                    <a:pt x="451" y="190"/>
                    <a:pt x="454" y="190"/>
                  </a:cubicBezTo>
                  <a:cubicBezTo>
                    <a:pt x="458" y="190"/>
                    <a:pt x="461" y="185"/>
                    <a:pt x="461" y="185"/>
                  </a:cubicBezTo>
                  <a:cubicBezTo>
                    <a:pt x="462" y="184"/>
                    <a:pt x="462" y="184"/>
                    <a:pt x="462" y="184"/>
                  </a:cubicBezTo>
                  <a:cubicBezTo>
                    <a:pt x="464" y="182"/>
                    <a:pt x="464" y="182"/>
                    <a:pt x="464" y="182"/>
                  </a:cubicBezTo>
                  <a:cubicBezTo>
                    <a:pt x="463" y="182"/>
                    <a:pt x="463" y="182"/>
                    <a:pt x="463" y="182"/>
                  </a:cubicBezTo>
                  <a:cubicBezTo>
                    <a:pt x="463" y="182"/>
                    <a:pt x="463" y="182"/>
                    <a:pt x="463" y="182"/>
                  </a:cubicBezTo>
                  <a:cubicBezTo>
                    <a:pt x="459" y="182"/>
                    <a:pt x="459" y="182"/>
                    <a:pt x="459" y="182"/>
                  </a:cubicBezTo>
                  <a:cubicBezTo>
                    <a:pt x="459" y="182"/>
                    <a:pt x="459" y="182"/>
                    <a:pt x="458" y="182"/>
                  </a:cubicBezTo>
                  <a:cubicBezTo>
                    <a:pt x="458" y="182"/>
                    <a:pt x="458" y="182"/>
                    <a:pt x="457" y="182"/>
                  </a:cubicBezTo>
                  <a:cubicBezTo>
                    <a:pt x="456" y="182"/>
                    <a:pt x="454" y="182"/>
                    <a:pt x="453" y="181"/>
                  </a:cubicBezTo>
                  <a:cubicBezTo>
                    <a:pt x="452" y="181"/>
                    <a:pt x="452" y="180"/>
                    <a:pt x="452" y="180"/>
                  </a:cubicBezTo>
                  <a:cubicBezTo>
                    <a:pt x="452" y="180"/>
                    <a:pt x="454" y="178"/>
                    <a:pt x="455" y="178"/>
                  </a:cubicBezTo>
                  <a:cubicBezTo>
                    <a:pt x="455" y="177"/>
                    <a:pt x="455" y="177"/>
                    <a:pt x="456" y="177"/>
                  </a:cubicBezTo>
                  <a:cubicBezTo>
                    <a:pt x="458" y="174"/>
                    <a:pt x="457" y="171"/>
                    <a:pt x="456" y="169"/>
                  </a:cubicBezTo>
                  <a:cubicBezTo>
                    <a:pt x="456" y="168"/>
                    <a:pt x="455" y="167"/>
                    <a:pt x="455" y="166"/>
                  </a:cubicBezTo>
                  <a:cubicBezTo>
                    <a:pt x="455" y="162"/>
                    <a:pt x="455" y="161"/>
                    <a:pt x="456" y="161"/>
                  </a:cubicBezTo>
                  <a:cubicBezTo>
                    <a:pt x="458" y="159"/>
                    <a:pt x="461" y="156"/>
                    <a:pt x="461" y="152"/>
                  </a:cubicBezTo>
                  <a:cubicBezTo>
                    <a:pt x="461" y="150"/>
                    <a:pt x="460" y="149"/>
                    <a:pt x="460" y="148"/>
                  </a:cubicBezTo>
                  <a:cubicBezTo>
                    <a:pt x="460" y="148"/>
                    <a:pt x="460" y="148"/>
                    <a:pt x="460" y="148"/>
                  </a:cubicBezTo>
                  <a:cubicBezTo>
                    <a:pt x="462" y="145"/>
                    <a:pt x="463" y="142"/>
                    <a:pt x="462" y="140"/>
                  </a:cubicBezTo>
                  <a:cubicBezTo>
                    <a:pt x="461" y="139"/>
                    <a:pt x="460" y="137"/>
                    <a:pt x="457" y="137"/>
                  </a:cubicBezTo>
                  <a:cubicBezTo>
                    <a:pt x="457" y="137"/>
                    <a:pt x="457" y="137"/>
                    <a:pt x="456" y="137"/>
                  </a:cubicBezTo>
                  <a:cubicBezTo>
                    <a:pt x="455" y="137"/>
                    <a:pt x="454" y="138"/>
                    <a:pt x="453" y="138"/>
                  </a:cubicBezTo>
                  <a:cubicBezTo>
                    <a:pt x="449" y="138"/>
                    <a:pt x="449" y="137"/>
                    <a:pt x="449" y="136"/>
                  </a:cubicBezTo>
                  <a:cubicBezTo>
                    <a:pt x="449" y="127"/>
                    <a:pt x="446" y="126"/>
                    <a:pt x="444" y="126"/>
                  </a:cubicBezTo>
                  <a:cubicBezTo>
                    <a:pt x="443" y="126"/>
                    <a:pt x="442" y="124"/>
                    <a:pt x="442" y="121"/>
                  </a:cubicBezTo>
                  <a:cubicBezTo>
                    <a:pt x="442" y="117"/>
                    <a:pt x="439" y="114"/>
                    <a:pt x="436" y="114"/>
                  </a:cubicBezTo>
                  <a:cubicBezTo>
                    <a:pt x="434" y="114"/>
                    <a:pt x="433" y="115"/>
                    <a:pt x="431" y="116"/>
                  </a:cubicBezTo>
                  <a:cubicBezTo>
                    <a:pt x="431" y="116"/>
                    <a:pt x="430" y="116"/>
                    <a:pt x="430" y="116"/>
                  </a:cubicBezTo>
                  <a:cubicBezTo>
                    <a:pt x="429" y="116"/>
                    <a:pt x="429" y="116"/>
                    <a:pt x="429" y="116"/>
                  </a:cubicBezTo>
                  <a:cubicBezTo>
                    <a:pt x="428" y="115"/>
                    <a:pt x="428" y="114"/>
                    <a:pt x="429" y="114"/>
                  </a:cubicBezTo>
                  <a:cubicBezTo>
                    <a:pt x="431" y="111"/>
                    <a:pt x="430" y="106"/>
                    <a:pt x="430" y="103"/>
                  </a:cubicBezTo>
                  <a:cubicBezTo>
                    <a:pt x="429" y="100"/>
                    <a:pt x="428" y="95"/>
                    <a:pt x="428" y="95"/>
                  </a:cubicBezTo>
                  <a:cubicBezTo>
                    <a:pt x="428" y="94"/>
                    <a:pt x="428" y="94"/>
                    <a:pt x="428" y="94"/>
                  </a:cubicBezTo>
                  <a:cubicBezTo>
                    <a:pt x="428" y="93"/>
                    <a:pt x="428" y="93"/>
                    <a:pt x="428" y="93"/>
                  </a:cubicBezTo>
                  <a:cubicBezTo>
                    <a:pt x="426" y="92"/>
                    <a:pt x="424" y="91"/>
                    <a:pt x="424" y="90"/>
                  </a:cubicBezTo>
                  <a:cubicBezTo>
                    <a:pt x="424" y="90"/>
                    <a:pt x="424" y="89"/>
                    <a:pt x="424" y="88"/>
                  </a:cubicBezTo>
                  <a:cubicBezTo>
                    <a:pt x="425" y="87"/>
                    <a:pt x="425" y="86"/>
                    <a:pt x="424" y="84"/>
                  </a:cubicBezTo>
                  <a:cubicBezTo>
                    <a:pt x="423" y="80"/>
                    <a:pt x="419" y="80"/>
                    <a:pt x="417" y="80"/>
                  </a:cubicBezTo>
                  <a:cubicBezTo>
                    <a:pt x="416" y="80"/>
                    <a:pt x="415" y="80"/>
                    <a:pt x="415" y="80"/>
                  </a:cubicBezTo>
                  <a:cubicBezTo>
                    <a:pt x="414" y="80"/>
                    <a:pt x="413" y="80"/>
                    <a:pt x="413" y="80"/>
                  </a:cubicBezTo>
                  <a:cubicBezTo>
                    <a:pt x="409" y="80"/>
                    <a:pt x="407" y="80"/>
                    <a:pt x="407" y="78"/>
                  </a:cubicBezTo>
                  <a:cubicBezTo>
                    <a:pt x="407" y="77"/>
                    <a:pt x="407" y="75"/>
                    <a:pt x="408" y="74"/>
                  </a:cubicBezTo>
                  <a:cubicBezTo>
                    <a:pt x="410" y="74"/>
                    <a:pt x="412" y="72"/>
                    <a:pt x="411" y="68"/>
                  </a:cubicBezTo>
                  <a:cubicBezTo>
                    <a:pt x="411" y="67"/>
                    <a:pt x="412" y="67"/>
                    <a:pt x="412" y="67"/>
                  </a:cubicBezTo>
                  <a:cubicBezTo>
                    <a:pt x="413" y="66"/>
                    <a:pt x="413" y="66"/>
                    <a:pt x="414" y="65"/>
                  </a:cubicBezTo>
                  <a:cubicBezTo>
                    <a:pt x="415" y="64"/>
                    <a:pt x="416" y="63"/>
                    <a:pt x="415" y="63"/>
                  </a:cubicBezTo>
                  <a:cubicBezTo>
                    <a:pt x="415" y="61"/>
                    <a:pt x="413" y="60"/>
                    <a:pt x="410" y="59"/>
                  </a:cubicBezTo>
                  <a:cubicBezTo>
                    <a:pt x="409" y="59"/>
                    <a:pt x="409" y="58"/>
                    <a:pt x="408" y="58"/>
                  </a:cubicBezTo>
                  <a:cubicBezTo>
                    <a:pt x="406" y="57"/>
                    <a:pt x="406" y="56"/>
                    <a:pt x="405" y="55"/>
                  </a:cubicBezTo>
                  <a:cubicBezTo>
                    <a:pt x="404" y="54"/>
                    <a:pt x="404" y="53"/>
                    <a:pt x="403" y="52"/>
                  </a:cubicBezTo>
                  <a:cubicBezTo>
                    <a:pt x="402" y="52"/>
                    <a:pt x="402" y="51"/>
                    <a:pt x="404" y="48"/>
                  </a:cubicBezTo>
                  <a:cubicBezTo>
                    <a:pt x="404" y="47"/>
                    <a:pt x="404" y="47"/>
                    <a:pt x="405" y="46"/>
                  </a:cubicBezTo>
                  <a:cubicBezTo>
                    <a:pt x="406" y="43"/>
                    <a:pt x="407" y="43"/>
                    <a:pt x="411" y="42"/>
                  </a:cubicBezTo>
                  <a:cubicBezTo>
                    <a:pt x="415" y="42"/>
                    <a:pt x="417" y="38"/>
                    <a:pt x="418" y="34"/>
                  </a:cubicBezTo>
                  <a:cubicBezTo>
                    <a:pt x="419" y="33"/>
                    <a:pt x="419" y="32"/>
                    <a:pt x="420" y="31"/>
                  </a:cubicBezTo>
                  <a:cubicBezTo>
                    <a:pt x="421" y="29"/>
                    <a:pt x="422" y="27"/>
                    <a:pt x="422" y="25"/>
                  </a:cubicBezTo>
                  <a:cubicBezTo>
                    <a:pt x="421" y="24"/>
                    <a:pt x="421" y="23"/>
                    <a:pt x="419" y="22"/>
                  </a:cubicBezTo>
                  <a:cubicBezTo>
                    <a:pt x="418" y="21"/>
                    <a:pt x="417" y="20"/>
                    <a:pt x="417" y="20"/>
                  </a:cubicBezTo>
                  <a:cubicBezTo>
                    <a:pt x="417" y="19"/>
                    <a:pt x="418" y="19"/>
                    <a:pt x="418" y="19"/>
                  </a:cubicBezTo>
                  <a:cubicBezTo>
                    <a:pt x="421" y="17"/>
                    <a:pt x="422" y="15"/>
                    <a:pt x="422" y="13"/>
                  </a:cubicBezTo>
                  <a:cubicBezTo>
                    <a:pt x="422" y="12"/>
                    <a:pt x="422" y="10"/>
                    <a:pt x="421" y="9"/>
                  </a:cubicBezTo>
                  <a:cubicBezTo>
                    <a:pt x="419" y="7"/>
                    <a:pt x="418" y="7"/>
                    <a:pt x="416" y="7"/>
                  </a:cubicBezTo>
                  <a:cubicBezTo>
                    <a:pt x="414" y="7"/>
                    <a:pt x="413" y="7"/>
                    <a:pt x="412" y="7"/>
                  </a:cubicBezTo>
                  <a:cubicBezTo>
                    <a:pt x="411" y="8"/>
                    <a:pt x="411" y="8"/>
                    <a:pt x="410" y="8"/>
                  </a:cubicBezTo>
                  <a:cubicBezTo>
                    <a:pt x="406" y="9"/>
                    <a:pt x="404" y="12"/>
                    <a:pt x="403" y="16"/>
                  </a:cubicBezTo>
                  <a:cubicBezTo>
                    <a:pt x="402" y="17"/>
                    <a:pt x="401" y="18"/>
                    <a:pt x="401" y="19"/>
                  </a:cubicBezTo>
                  <a:cubicBezTo>
                    <a:pt x="399" y="21"/>
                    <a:pt x="398" y="22"/>
                    <a:pt x="398" y="25"/>
                  </a:cubicBezTo>
                  <a:cubicBezTo>
                    <a:pt x="397" y="26"/>
                    <a:pt x="395" y="26"/>
                    <a:pt x="392" y="27"/>
                  </a:cubicBezTo>
                  <a:cubicBezTo>
                    <a:pt x="390" y="27"/>
                    <a:pt x="388" y="27"/>
                    <a:pt x="386" y="28"/>
                  </a:cubicBezTo>
                  <a:cubicBezTo>
                    <a:pt x="385" y="29"/>
                    <a:pt x="383" y="29"/>
                    <a:pt x="382" y="29"/>
                  </a:cubicBezTo>
                  <a:cubicBezTo>
                    <a:pt x="377" y="29"/>
                    <a:pt x="372" y="28"/>
                    <a:pt x="371" y="27"/>
                  </a:cubicBezTo>
                  <a:cubicBezTo>
                    <a:pt x="370" y="27"/>
                    <a:pt x="369" y="26"/>
                    <a:pt x="369" y="26"/>
                  </a:cubicBezTo>
                  <a:cubicBezTo>
                    <a:pt x="369" y="25"/>
                    <a:pt x="369" y="24"/>
                    <a:pt x="370" y="23"/>
                  </a:cubicBezTo>
                  <a:cubicBezTo>
                    <a:pt x="371" y="20"/>
                    <a:pt x="370" y="15"/>
                    <a:pt x="368" y="11"/>
                  </a:cubicBezTo>
                  <a:cubicBezTo>
                    <a:pt x="367" y="10"/>
                    <a:pt x="367" y="9"/>
                    <a:pt x="367" y="8"/>
                  </a:cubicBezTo>
                  <a:cubicBezTo>
                    <a:pt x="367" y="6"/>
                    <a:pt x="367" y="4"/>
                    <a:pt x="365" y="2"/>
                  </a:cubicBezTo>
                  <a:cubicBezTo>
                    <a:pt x="364" y="1"/>
                    <a:pt x="362" y="0"/>
                    <a:pt x="360"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6" name="Freeform 23"/>
            <p:cNvSpPr>
              <a:spLocks/>
            </p:cNvSpPr>
            <p:nvPr/>
          </p:nvSpPr>
          <p:spPr bwMode="auto">
            <a:xfrm>
              <a:off x="6405478" y="2801117"/>
              <a:ext cx="955714" cy="939786"/>
            </a:xfrm>
            <a:custGeom>
              <a:avLst/>
              <a:gdLst>
                <a:gd name="T0" fmla="*/ 298 w 456"/>
                <a:gd name="T1" fmla="*/ 442 h 449"/>
                <a:gd name="T2" fmla="*/ 277 w 456"/>
                <a:gd name="T3" fmla="*/ 438 h 449"/>
                <a:gd name="T4" fmla="*/ 259 w 456"/>
                <a:gd name="T5" fmla="*/ 445 h 449"/>
                <a:gd name="T6" fmla="*/ 256 w 456"/>
                <a:gd name="T7" fmla="*/ 423 h 449"/>
                <a:gd name="T8" fmla="*/ 249 w 456"/>
                <a:gd name="T9" fmla="*/ 411 h 449"/>
                <a:gd name="T10" fmla="*/ 237 w 456"/>
                <a:gd name="T11" fmla="*/ 399 h 449"/>
                <a:gd name="T12" fmla="*/ 251 w 456"/>
                <a:gd name="T13" fmla="*/ 379 h 449"/>
                <a:gd name="T14" fmla="*/ 241 w 456"/>
                <a:gd name="T15" fmla="*/ 349 h 449"/>
                <a:gd name="T16" fmla="*/ 226 w 456"/>
                <a:gd name="T17" fmla="*/ 344 h 449"/>
                <a:gd name="T18" fmla="*/ 203 w 456"/>
                <a:gd name="T19" fmla="*/ 333 h 449"/>
                <a:gd name="T20" fmla="*/ 188 w 456"/>
                <a:gd name="T21" fmla="*/ 324 h 449"/>
                <a:gd name="T22" fmla="*/ 167 w 456"/>
                <a:gd name="T23" fmla="*/ 330 h 449"/>
                <a:gd name="T24" fmla="*/ 143 w 456"/>
                <a:gd name="T25" fmla="*/ 318 h 449"/>
                <a:gd name="T26" fmla="*/ 128 w 456"/>
                <a:gd name="T27" fmla="*/ 287 h 449"/>
                <a:gd name="T28" fmla="*/ 132 w 456"/>
                <a:gd name="T29" fmla="*/ 263 h 449"/>
                <a:gd name="T30" fmla="*/ 134 w 456"/>
                <a:gd name="T31" fmla="*/ 231 h 449"/>
                <a:gd name="T32" fmla="*/ 118 w 456"/>
                <a:gd name="T33" fmla="*/ 228 h 449"/>
                <a:gd name="T34" fmla="*/ 115 w 456"/>
                <a:gd name="T35" fmla="*/ 213 h 449"/>
                <a:gd name="T36" fmla="*/ 118 w 456"/>
                <a:gd name="T37" fmla="*/ 179 h 449"/>
                <a:gd name="T38" fmla="*/ 114 w 456"/>
                <a:gd name="T39" fmla="*/ 153 h 449"/>
                <a:gd name="T40" fmla="*/ 103 w 456"/>
                <a:gd name="T41" fmla="*/ 151 h 449"/>
                <a:gd name="T42" fmla="*/ 71 w 456"/>
                <a:gd name="T43" fmla="*/ 144 h 449"/>
                <a:gd name="T44" fmla="*/ 60 w 456"/>
                <a:gd name="T45" fmla="*/ 130 h 449"/>
                <a:gd name="T46" fmla="*/ 46 w 456"/>
                <a:gd name="T47" fmla="*/ 121 h 449"/>
                <a:gd name="T48" fmla="*/ 29 w 456"/>
                <a:gd name="T49" fmla="*/ 117 h 449"/>
                <a:gd name="T50" fmla="*/ 1 w 456"/>
                <a:gd name="T51" fmla="*/ 105 h 449"/>
                <a:gd name="T52" fmla="*/ 22 w 456"/>
                <a:gd name="T53" fmla="*/ 99 h 449"/>
                <a:gd name="T54" fmla="*/ 34 w 456"/>
                <a:gd name="T55" fmla="*/ 87 h 449"/>
                <a:gd name="T56" fmla="*/ 61 w 456"/>
                <a:gd name="T57" fmla="*/ 80 h 449"/>
                <a:gd name="T58" fmla="*/ 82 w 456"/>
                <a:gd name="T59" fmla="*/ 68 h 449"/>
                <a:gd name="T60" fmla="*/ 91 w 456"/>
                <a:gd name="T61" fmla="*/ 56 h 449"/>
                <a:gd name="T62" fmla="*/ 113 w 456"/>
                <a:gd name="T63" fmla="*/ 51 h 449"/>
                <a:gd name="T64" fmla="*/ 141 w 456"/>
                <a:gd name="T65" fmla="*/ 67 h 449"/>
                <a:gd name="T66" fmla="*/ 162 w 456"/>
                <a:gd name="T67" fmla="*/ 70 h 449"/>
                <a:gd name="T68" fmla="*/ 176 w 456"/>
                <a:gd name="T69" fmla="*/ 75 h 449"/>
                <a:gd name="T70" fmla="*/ 196 w 456"/>
                <a:gd name="T71" fmla="*/ 81 h 449"/>
                <a:gd name="T72" fmla="*/ 209 w 456"/>
                <a:gd name="T73" fmla="*/ 79 h 449"/>
                <a:gd name="T74" fmla="*/ 221 w 456"/>
                <a:gd name="T75" fmla="*/ 77 h 449"/>
                <a:gd name="T76" fmla="*/ 239 w 456"/>
                <a:gd name="T77" fmla="*/ 72 h 449"/>
                <a:gd name="T78" fmla="*/ 259 w 456"/>
                <a:gd name="T79" fmla="*/ 66 h 449"/>
                <a:gd name="T80" fmla="*/ 270 w 456"/>
                <a:gd name="T81" fmla="*/ 56 h 449"/>
                <a:gd name="T82" fmla="*/ 285 w 456"/>
                <a:gd name="T83" fmla="*/ 27 h 449"/>
                <a:gd name="T84" fmla="*/ 302 w 456"/>
                <a:gd name="T85" fmla="*/ 11 h 449"/>
                <a:gd name="T86" fmla="*/ 318 w 456"/>
                <a:gd name="T87" fmla="*/ 15 h 449"/>
                <a:gd name="T88" fmla="*/ 334 w 456"/>
                <a:gd name="T89" fmla="*/ 23 h 449"/>
                <a:gd name="T90" fmla="*/ 350 w 456"/>
                <a:gd name="T91" fmla="*/ 22 h 449"/>
                <a:gd name="T92" fmla="*/ 360 w 456"/>
                <a:gd name="T93" fmla="*/ 40 h 449"/>
                <a:gd name="T94" fmla="*/ 364 w 456"/>
                <a:gd name="T95" fmla="*/ 56 h 449"/>
                <a:gd name="T96" fmla="*/ 387 w 456"/>
                <a:gd name="T97" fmla="*/ 50 h 449"/>
                <a:gd name="T98" fmla="*/ 360 w 456"/>
                <a:gd name="T99" fmla="*/ 118 h 449"/>
                <a:gd name="T100" fmla="*/ 367 w 456"/>
                <a:gd name="T101" fmla="*/ 145 h 449"/>
                <a:gd name="T102" fmla="*/ 409 w 456"/>
                <a:gd name="T103" fmla="*/ 181 h 449"/>
                <a:gd name="T104" fmla="*/ 418 w 456"/>
                <a:gd name="T105" fmla="*/ 220 h 449"/>
                <a:gd name="T106" fmla="*/ 433 w 456"/>
                <a:gd name="T107" fmla="*/ 256 h 449"/>
                <a:gd name="T108" fmla="*/ 440 w 456"/>
                <a:gd name="T109" fmla="*/ 273 h 449"/>
                <a:gd name="T110" fmla="*/ 434 w 456"/>
                <a:gd name="T111" fmla="*/ 338 h 449"/>
                <a:gd name="T112" fmla="*/ 454 w 456"/>
                <a:gd name="T113" fmla="*/ 382 h 449"/>
                <a:gd name="T114" fmla="*/ 441 w 456"/>
                <a:gd name="T115" fmla="*/ 403 h 449"/>
                <a:gd name="T116" fmla="*/ 423 w 456"/>
                <a:gd name="T117" fmla="*/ 401 h 449"/>
                <a:gd name="T118" fmla="*/ 400 w 456"/>
                <a:gd name="T119" fmla="*/ 415 h 449"/>
                <a:gd name="T120" fmla="*/ 376 w 456"/>
                <a:gd name="T121" fmla="*/ 409 h 449"/>
                <a:gd name="T122" fmla="*/ 365 w 456"/>
                <a:gd name="T123" fmla="*/ 438 h 449"/>
                <a:gd name="T124" fmla="*/ 342 w 456"/>
                <a:gd name="T125" fmla="*/ 444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56" h="449">
                  <a:moveTo>
                    <a:pt x="324" y="449"/>
                  </a:moveTo>
                  <a:cubicBezTo>
                    <a:pt x="321" y="449"/>
                    <a:pt x="317" y="448"/>
                    <a:pt x="314" y="447"/>
                  </a:cubicBezTo>
                  <a:cubicBezTo>
                    <a:pt x="312" y="447"/>
                    <a:pt x="311" y="447"/>
                    <a:pt x="309" y="447"/>
                  </a:cubicBezTo>
                  <a:cubicBezTo>
                    <a:pt x="307" y="446"/>
                    <a:pt x="305" y="446"/>
                    <a:pt x="303" y="446"/>
                  </a:cubicBezTo>
                  <a:cubicBezTo>
                    <a:pt x="302" y="446"/>
                    <a:pt x="300" y="446"/>
                    <a:pt x="299" y="446"/>
                  </a:cubicBezTo>
                  <a:cubicBezTo>
                    <a:pt x="298" y="446"/>
                    <a:pt x="298" y="444"/>
                    <a:pt x="298" y="443"/>
                  </a:cubicBezTo>
                  <a:cubicBezTo>
                    <a:pt x="298" y="443"/>
                    <a:pt x="298" y="442"/>
                    <a:pt x="298" y="442"/>
                  </a:cubicBezTo>
                  <a:cubicBezTo>
                    <a:pt x="298" y="442"/>
                    <a:pt x="298" y="442"/>
                    <a:pt x="297" y="442"/>
                  </a:cubicBezTo>
                  <a:cubicBezTo>
                    <a:pt x="294" y="441"/>
                    <a:pt x="292" y="440"/>
                    <a:pt x="290" y="438"/>
                  </a:cubicBezTo>
                  <a:cubicBezTo>
                    <a:pt x="288" y="438"/>
                    <a:pt x="288" y="437"/>
                    <a:pt x="287" y="436"/>
                  </a:cubicBezTo>
                  <a:cubicBezTo>
                    <a:pt x="285" y="436"/>
                    <a:pt x="284" y="434"/>
                    <a:pt x="284" y="433"/>
                  </a:cubicBezTo>
                  <a:cubicBezTo>
                    <a:pt x="284" y="433"/>
                    <a:pt x="284" y="433"/>
                    <a:pt x="284" y="433"/>
                  </a:cubicBezTo>
                  <a:cubicBezTo>
                    <a:pt x="283" y="434"/>
                    <a:pt x="283" y="435"/>
                    <a:pt x="282" y="435"/>
                  </a:cubicBezTo>
                  <a:cubicBezTo>
                    <a:pt x="281" y="436"/>
                    <a:pt x="280" y="437"/>
                    <a:pt x="277" y="438"/>
                  </a:cubicBezTo>
                  <a:cubicBezTo>
                    <a:pt x="277" y="438"/>
                    <a:pt x="276" y="438"/>
                    <a:pt x="276" y="438"/>
                  </a:cubicBezTo>
                  <a:cubicBezTo>
                    <a:pt x="275" y="438"/>
                    <a:pt x="275" y="438"/>
                    <a:pt x="274" y="438"/>
                  </a:cubicBezTo>
                  <a:cubicBezTo>
                    <a:pt x="274" y="438"/>
                    <a:pt x="274" y="439"/>
                    <a:pt x="274" y="439"/>
                  </a:cubicBezTo>
                  <a:cubicBezTo>
                    <a:pt x="272" y="441"/>
                    <a:pt x="271" y="442"/>
                    <a:pt x="270" y="443"/>
                  </a:cubicBezTo>
                  <a:cubicBezTo>
                    <a:pt x="269" y="444"/>
                    <a:pt x="268" y="445"/>
                    <a:pt x="267" y="446"/>
                  </a:cubicBezTo>
                  <a:cubicBezTo>
                    <a:pt x="266" y="447"/>
                    <a:pt x="265" y="448"/>
                    <a:pt x="264" y="448"/>
                  </a:cubicBezTo>
                  <a:cubicBezTo>
                    <a:pt x="262" y="448"/>
                    <a:pt x="261" y="446"/>
                    <a:pt x="259" y="445"/>
                  </a:cubicBezTo>
                  <a:cubicBezTo>
                    <a:pt x="259" y="445"/>
                    <a:pt x="258" y="444"/>
                    <a:pt x="258" y="444"/>
                  </a:cubicBezTo>
                  <a:cubicBezTo>
                    <a:pt x="255" y="443"/>
                    <a:pt x="255" y="440"/>
                    <a:pt x="256" y="436"/>
                  </a:cubicBezTo>
                  <a:cubicBezTo>
                    <a:pt x="257" y="434"/>
                    <a:pt x="257" y="434"/>
                    <a:pt x="257" y="433"/>
                  </a:cubicBezTo>
                  <a:cubicBezTo>
                    <a:pt x="256" y="432"/>
                    <a:pt x="256" y="432"/>
                    <a:pt x="256" y="432"/>
                  </a:cubicBezTo>
                  <a:cubicBezTo>
                    <a:pt x="256" y="431"/>
                    <a:pt x="256" y="430"/>
                    <a:pt x="255" y="430"/>
                  </a:cubicBezTo>
                  <a:cubicBezTo>
                    <a:pt x="255" y="429"/>
                    <a:pt x="254" y="428"/>
                    <a:pt x="254" y="426"/>
                  </a:cubicBezTo>
                  <a:cubicBezTo>
                    <a:pt x="254" y="424"/>
                    <a:pt x="255" y="424"/>
                    <a:pt x="256" y="423"/>
                  </a:cubicBezTo>
                  <a:cubicBezTo>
                    <a:pt x="257" y="423"/>
                    <a:pt x="258" y="422"/>
                    <a:pt x="258" y="422"/>
                  </a:cubicBezTo>
                  <a:cubicBezTo>
                    <a:pt x="258" y="422"/>
                    <a:pt x="258" y="422"/>
                    <a:pt x="258" y="421"/>
                  </a:cubicBezTo>
                  <a:cubicBezTo>
                    <a:pt x="258" y="420"/>
                    <a:pt x="257" y="418"/>
                    <a:pt x="255" y="417"/>
                  </a:cubicBezTo>
                  <a:cubicBezTo>
                    <a:pt x="254" y="416"/>
                    <a:pt x="254" y="415"/>
                    <a:pt x="254" y="414"/>
                  </a:cubicBezTo>
                  <a:cubicBezTo>
                    <a:pt x="254" y="413"/>
                    <a:pt x="254" y="413"/>
                    <a:pt x="254" y="413"/>
                  </a:cubicBezTo>
                  <a:cubicBezTo>
                    <a:pt x="253" y="413"/>
                    <a:pt x="253" y="413"/>
                    <a:pt x="253" y="413"/>
                  </a:cubicBezTo>
                  <a:cubicBezTo>
                    <a:pt x="250" y="413"/>
                    <a:pt x="249" y="411"/>
                    <a:pt x="249" y="411"/>
                  </a:cubicBezTo>
                  <a:cubicBezTo>
                    <a:pt x="248" y="411"/>
                    <a:pt x="248" y="411"/>
                    <a:pt x="248" y="411"/>
                  </a:cubicBezTo>
                  <a:cubicBezTo>
                    <a:pt x="248" y="410"/>
                    <a:pt x="248" y="410"/>
                    <a:pt x="248" y="410"/>
                  </a:cubicBezTo>
                  <a:cubicBezTo>
                    <a:pt x="249" y="409"/>
                    <a:pt x="249" y="405"/>
                    <a:pt x="248" y="404"/>
                  </a:cubicBezTo>
                  <a:cubicBezTo>
                    <a:pt x="246" y="403"/>
                    <a:pt x="246" y="402"/>
                    <a:pt x="245" y="402"/>
                  </a:cubicBezTo>
                  <a:cubicBezTo>
                    <a:pt x="244" y="402"/>
                    <a:pt x="243" y="402"/>
                    <a:pt x="242" y="403"/>
                  </a:cubicBezTo>
                  <a:cubicBezTo>
                    <a:pt x="242" y="403"/>
                    <a:pt x="242" y="403"/>
                    <a:pt x="241" y="403"/>
                  </a:cubicBezTo>
                  <a:cubicBezTo>
                    <a:pt x="239" y="403"/>
                    <a:pt x="238" y="401"/>
                    <a:pt x="237" y="399"/>
                  </a:cubicBezTo>
                  <a:cubicBezTo>
                    <a:pt x="237" y="398"/>
                    <a:pt x="236" y="398"/>
                    <a:pt x="236" y="397"/>
                  </a:cubicBezTo>
                  <a:cubicBezTo>
                    <a:pt x="235" y="396"/>
                    <a:pt x="235" y="396"/>
                    <a:pt x="235" y="396"/>
                  </a:cubicBezTo>
                  <a:cubicBezTo>
                    <a:pt x="236" y="395"/>
                    <a:pt x="236" y="395"/>
                    <a:pt x="236" y="395"/>
                  </a:cubicBezTo>
                  <a:cubicBezTo>
                    <a:pt x="237" y="394"/>
                    <a:pt x="239" y="393"/>
                    <a:pt x="240" y="391"/>
                  </a:cubicBezTo>
                  <a:cubicBezTo>
                    <a:pt x="242" y="391"/>
                    <a:pt x="243" y="390"/>
                    <a:pt x="244" y="390"/>
                  </a:cubicBezTo>
                  <a:cubicBezTo>
                    <a:pt x="246" y="388"/>
                    <a:pt x="248" y="387"/>
                    <a:pt x="249" y="385"/>
                  </a:cubicBezTo>
                  <a:cubicBezTo>
                    <a:pt x="251" y="383"/>
                    <a:pt x="252" y="381"/>
                    <a:pt x="251" y="379"/>
                  </a:cubicBezTo>
                  <a:cubicBezTo>
                    <a:pt x="251" y="379"/>
                    <a:pt x="251" y="378"/>
                    <a:pt x="250" y="378"/>
                  </a:cubicBezTo>
                  <a:cubicBezTo>
                    <a:pt x="248" y="376"/>
                    <a:pt x="246" y="373"/>
                    <a:pt x="247" y="369"/>
                  </a:cubicBezTo>
                  <a:cubicBezTo>
                    <a:pt x="248" y="367"/>
                    <a:pt x="250" y="364"/>
                    <a:pt x="248" y="362"/>
                  </a:cubicBezTo>
                  <a:cubicBezTo>
                    <a:pt x="247" y="362"/>
                    <a:pt x="247" y="362"/>
                    <a:pt x="247" y="362"/>
                  </a:cubicBezTo>
                  <a:cubicBezTo>
                    <a:pt x="245" y="360"/>
                    <a:pt x="243" y="358"/>
                    <a:pt x="243" y="356"/>
                  </a:cubicBezTo>
                  <a:cubicBezTo>
                    <a:pt x="244" y="353"/>
                    <a:pt x="244" y="351"/>
                    <a:pt x="243" y="350"/>
                  </a:cubicBezTo>
                  <a:cubicBezTo>
                    <a:pt x="242" y="349"/>
                    <a:pt x="242" y="349"/>
                    <a:pt x="241" y="349"/>
                  </a:cubicBezTo>
                  <a:cubicBezTo>
                    <a:pt x="241" y="349"/>
                    <a:pt x="240" y="349"/>
                    <a:pt x="239" y="349"/>
                  </a:cubicBezTo>
                  <a:cubicBezTo>
                    <a:pt x="238" y="350"/>
                    <a:pt x="236" y="350"/>
                    <a:pt x="235" y="350"/>
                  </a:cubicBezTo>
                  <a:cubicBezTo>
                    <a:pt x="231" y="350"/>
                    <a:pt x="229" y="349"/>
                    <a:pt x="228" y="347"/>
                  </a:cubicBezTo>
                  <a:cubicBezTo>
                    <a:pt x="228" y="346"/>
                    <a:pt x="228" y="345"/>
                    <a:pt x="229" y="345"/>
                  </a:cubicBezTo>
                  <a:cubicBezTo>
                    <a:pt x="229" y="344"/>
                    <a:pt x="229" y="344"/>
                    <a:pt x="229" y="344"/>
                  </a:cubicBezTo>
                  <a:cubicBezTo>
                    <a:pt x="229" y="344"/>
                    <a:pt x="229" y="344"/>
                    <a:pt x="229" y="344"/>
                  </a:cubicBezTo>
                  <a:cubicBezTo>
                    <a:pt x="229" y="344"/>
                    <a:pt x="228" y="344"/>
                    <a:pt x="226" y="344"/>
                  </a:cubicBezTo>
                  <a:cubicBezTo>
                    <a:pt x="223" y="344"/>
                    <a:pt x="221" y="343"/>
                    <a:pt x="220" y="340"/>
                  </a:cubicBezTo>
                  <a:cubicBezTo>
                    <a:pt x="220" y="337"/>
                    <a:pt x="219" y="337"/>
                    <a:pt x="219" y="337"/>
                  </a:cubicBezTo>
                  <a:cubicBezTo>
                    <a:pt x="218" y="337"/>
                    <a:pt x="218" y="337"/>
                    <a:pt x="218" y="337"/>
                  </a:cubicBezTo>
                  <a:cubicBezTo>
                    <a:pt x="217" y="338"/>
                    <a:pt x="214" y="340"/>
                    <a:pt x="212" y="340"/>
                  </a:cubicBezTo>
                  <a:cubicBezTo>
                    <a:pt x="209" y="340"/>
                    <a:pt x="208" y="338"/>
                    <a:pt x="207" y="336"/>
                  </a:cubicBezTo>
                  <a:cubicBezTo>
                    <a:pt x="206" y="333"/>
                    <a:pt x="205" y="333"/>
                    <a:pt x="204" y="333"/>
                  </a:cubicBezTo>
                  <a:cubicBezTo>
                    <a:pt x="204" y="333"/>
                    <a:pt x="203" y="333"/>
                    <a:pt x="203" y="333"/>
                  </a:cubicBezTo>
                  <a:cubicBezTo>
                    <a:pt x="202" y="333"/>
                    <a:pt x="202" y="333"/>
                    <a:pt x="201" y="333"/>
                  </a:cubicBezTo>
                  <a:cubicBezTo>
                    <a:pt x="199" y="333"/>
                    <a:pt x="196" y="331"/>
                    <a:pt x="194" y="329"/>
                  </a:cubicBezTo>
                  <a:cubicBezTo>
                    <a:pt x="194" y="329"/>
                    <a:pt x="194" y="329"/>
                    <a:pt x="193" y="329"/>
                  </a:cubicBezTo>
                  <a:cubicBezTo>
                    <a:pt x="193" y="329"/>
                    <a:pt x="193" y="329"/>
                    <a:pt x="192" y="329"/>
                  </a:cubicBezTo>
                  <a:cubicBezTo>
                    <a:pt x="192" y="329"/>
                    <a:pt x="192" y="329"/>
                    <a:pt x="191" y="329"/>
                  </a:cubicBezTo>
                  <a:cubicBezTo>
                    <a:pt x="190" y="329"/>
                    <a:pt x="190" y="328"/>
                    <a:pt x="189" y="328"/>
                  </a:cubicBezTo>
                  <a:cubicBezTo>
                    <a:pt x="188" y="326"/>
                    <a:pt x="188" y="325"/>
                    <a:pt x="188" y="324"/>
                  </a:cubicBezTo>
                  <a:cubicBezTo>
                    <a:pt x="188" y="324"/>
                    <a:pt x="188" y="324"/>
                    <a:pt x="188" y="324"/>
                  </a:cubicBezTo>
                  <a:cubicBezTo>
                    <a:pt x="188" y="324"/>
                    <a:pt x="188" y="324"/>
                    <a:pt x="187" y="324"/>
                  </a:cubicBezTo>
                  <a:cubicBezTo>
                    <a:pt x="186" y="325"/>
                    <a:pt x="184" y="326"/>
                    <a:pt x="183" y="327"/>
                  </a:cubicBezTo>
                  <a:cubicBezTo>
                    <a:pt x="181" y="328"/>
                    <a:pt x="180" y="329"/>
                    <a:pt x="178" y="330"/>
                  </a:cubicBezTo>
                  <a:cubicBezTo>
                    <a:pt x="176" y="331"/>
                    <a:pt x="176" y="331"/>
                    <a:pt x="176" y="331"/>
                  </a:cubicBezTo>
                  <a:cubicBezTo>
                    <a:pt x="174" y="332"/>
                    <a:pt x="173" y="333"/>
                    <a:pt x="171" y="333"/>
                  </a:cubicBezTo>
                  <a:cubicBezTo>
                    <a:pt x="169" y="333"/>
                    <a:pt x="168" y="332"/>
                    <a:pt x="167" y="330"/>
                  </a:cubicBezTo>
                  <a:cubicBezTo>
                    <a:pt x="166" y="328"/>
                    <a:pt x="165" y="327"/>
                    <a:pt x="164" y="326"/>
                  </a:cubicBezTo>
                  <a:cubicBezTo>
                    <a:pt x="162" y="325"/>
                    <a:pt x="161" y="323"/>
                    <a:pt x="161" y="322"/>
                  </a:cubicBezTo>
                  <a:cubicBezTo>
                    <a:pt x="161" y="322"/>
                    <a:pt x="160" y="321"/>
                    <a:pt x="159" y="321"/>
                  </a:cubicBezTo>
                  <a:cubicBezTo>
                    <a:pt x="159" y="321"/>
                    <a:pt x="158" y="321"/>
                    <a:pt x="158" y="321"/>
                  </a:cubicBezTo>
                  <a:cubicBezTo>
                    <a:pt x="158" y="323"/>
                    <a:pt x="157" y="325"/>
                    <a:pt x="155" y="325"/>
                  </a:cubicBezTo>
                  <a:cubicBezTo>
                    <a:pt x="155" y="325"/>
                    <a:pt x="155" y="325"/>
                    <a:pt x="154" y="325"/>
                  </a:cubicBezTo>
                  <a:cubicBezTo>
                    <a:pt x="152" y="324"/>
                    <a:pt x="144" y="319"/>
                    <a:pt x="143" y="318"/>
                  </a:cubicBezTo>
                  <a:cubicBezTo>
                    <a:pt x="143" y="318"/>
                    <a:pt x="143" y="318"/>
                    <a:pt x="143" y="318"/>
                  </a:cubicBezTo>
                  <a:cubicBezTo>
                    <a:pt x="143" y="318"/>
                    <a:pt x="141" y="318"/>
                    <a:pt x="139" y="313"/>
                  </a:cubicBezTo>
                  <a:cubicBezTo>
                    <a:pt x="138" y="311"/>
                    <a:pt x="137" y="310"/>
                    <a:pt x="135" y="309"/>
                  </a:cubicBezTo>
                  <a:cubicBezTo>
                    <a:pt x="134" y="308"/>
                    <a:pt x="133" y="308"/>
                    <a:pt x="133" y="307"/>
                  </a:cubicBezTo>
                  <a:cubicBezTo>
                    <a:pt x="132" y="306"/>
                    <a:pt x="132" y="305"/>
                    <a:pt x="131" y="305"/>
                  </a:cubicBezTo>
                  <a:cubicBezTo>
                    <a:pt x="129" y="303"/>
                    <a:pt x="127" y="300"/>
                    <a:pt x="126" y="297"/>
                  </a:cubicBezTo>
                  <a:cubicBezTo>
                    <a:pt x="125" y="294"/>
                    <a:pt x="125" y="291"/>
                    <a:pt x="128" y="287"/>
                  </a:cubicBezTo>
                  <a:cubicBezTo>
                    <a:pt x="130" y="285"/>
                    <a:pt x="131" y="285"/>
                    <a:pt x="132" y="285"/>
                  </a:cubicBezTo>
                  <a:cubicBezTo>
                    <a:pt x="132" y="285"/>
                    <a:pt x="133" y="284"/>
                    <a:pt x="133" y="284"/>
                  </a:cubicBezTo>
                  <a:cubicBezTo>
                    <a:pt x="134" y="283"/>
                    <a:pt x="132" y="282"/>
                    <a:pt x="132" y="282"/>
                  </a:cubicBezTo>
                  <a:cubicBezTo>
                    <a:pt x="131" y="281"/>
                    <a:pt x="130" y="281"/>
                    <a:pt x="130" y="280"/>
                  </a:cubicBezTo>
                  <a:cubicBezTo>
                    <a:pt x="127" y="278"/>
                    <a:pt x="128" y="275"/>
                    <a:pt x="129" y="270"/>
                  </a:cubicBezTo>
                  <a:cubicBezTo>
                    <a:pt x="129" y="270"/>
                    <a:pt x="129" y="270"/>
                    <a:pt x="129" y="270"/>
                  </a:cubicBezTo>
                  <a:cubicBezTo>
                    <a:pt x="129" y="267"/>
                    <a:pt x="131" y="265"/>
                    <a:pt x="132" y="263"/>
                  </a:cubicBezTo>
                  <a:cubicBezTo>
                    <a:pt x="133" y="262"/>
                    <a:pt x="134" y="261"/>
                    <a:pt x="134" y="260"/>
                  </a:cubicBezTo>
                  <a:cubicBezTo>
                    <a:pt x="134" y="259"/>
                    <a:pt x="134" y="258"/>
                    <a:pt x="133" y="256"/>
                  </a:cubicBezTo>
                  <a:cubicBezTo>
                    <a:pt x="133" y="255"/>
                    <a:pt x="133" y="254"/>
                    <a:pt x="132" y="253"/>
                  </a:cubicBezTo>
                  <a:cubicBezTo>
                    <a:pt x="132" y="250"/>
                    <a:pt x="131" y="241"/>
                    <a:pt x="134" y="238"/>
                  </a:cubicBezTo>
                  <a:cubicBezTo>
                    <a:pt x="136" y="235"/>
                    <a:pt x="138" y="232"/>
                    <a:pt x="136" y="231"/>
                  </a:cubicBezTo>
                  <a:cubicBezTo>
                    <a:pt x="136" y="231"/>
                    <a:pt x="136" y="230"/>
                    <a:pt x="135" y="230"/>
                  </a:cubicBezTo>
                  <a:cubicBezTo>
                    <a:pt x="135" y="230"/>
                    <a:pt x="134" y="230"/>
                    <a:pt x="134" y="231"/>
                  </a:cubicBezTo>
                  <a:cubicBezTo>
                    <a:pt x="133" y="231"/>
                    <a:pt x="133" y="231"/>
                    <a:pt x="132" y="231"/>
                  </a:cubicBezTo>
                  <a:cubicBezTo>
                    <a:pt x="131" y="231"/>
                    <a:pt x="130" y="231"/>
                    <a:pt x="130" y="230"/>
                  </a:cubicBezTo>
                  <a:cubicBezTo>
                    <a:pt x="128" y="229"/>
                    <a:pt x="128" y="227"/>
                    <a:pt x="127" y="225"/>
                  </a:cubicBezTo>
                  <a:cubicBezTo>
                    <a:pt x="127" y="224"/>
                    <a:pt x="127" y="223"/>
                    <a:pt x="127" y="223"/>
                  </a:cubicBezTo>
                  <a:cubicBezTo>
                    <a:pt x="126" y="223"/>
                    <a:pt x="126" y="223"/>
                    <a:pt x="126" y="223"/>
                  </a:cubicBezTo>
                  <a:cubicBezTo>
                    <a:pt x="126" y="223"/>
                    <a:pt x="125" y="223"/>
                    <a:pt x="124" y="224"/>
                  </a:cubicBezTo>
                  <a:cubicBezTo>
                    <a:pt x="120" y="228"/>
                    <a:pt x="119" y="228"/>
                    <a:pt x="118" y="228"/>
                  </a:cubicBezTo>
                  <a:cubicBezTo>
                    <a:pt x="118" y="228"/>
                    <a:pt x="117" y="228"/>
                    <a:pt x="116" y="226"/>
                  </a:cubicBezTo>
                  <a:cubicBezTo>
                    <a:pt x="116" y="223"/>
                    <a:pt x="116" y="222"/>
                    <a:pt x="117" y="221"/>
                  </a:cubicBezTo>
                  <a:cubicBezTo>
                    <a:pt x="117" y="221"/>
                    <a:pt x="118" y="221"/>
                    <a:pt x="118" y="220"/>
                  </a:cubicBezTo>
                  <a:cubicBezTo>
                    <a:pt x="118" y="220"/>
                    <a:pt x="116" y="220"/>
                    <a:pt x="114" y="220"/>
                  </a:cubicBezTo>
                  <a:cubicBezTo>
                    <a:pt x="113" y="220"/>
                    <a:pt x="113" y="220"/>
                    <a:pt x="113" y="220"/>
                  </a:cubicBezTo>
                  <a:cubicBezTo>
                    <a:pt x="114" y="219"/>
                    <a:pt x="114" y="219"/>
                    <a:pt x="114" y="219"/>
                  </a:cubicBezTo>
                  <a:cubicBezTo>
                    <a:pt x="114" y="219"/>
                    <a:pt x="114" y="216"/>
                    <a:pt x="115" y="213"/>
                  </a:cubicBezTo>
                  <a:cubicBezTo>
                    <a:pt x="116" y="212"/>
                    <a:pt x="116" y="210"/>
                    <a:pt x="116" y="208"/>
                  </a:cubicBezTo>
                  <a:cubicBezTo>
                    <a:pt x="116" y="206"/>
                    <a:pt x="116" y="204"/>
                    <a:pt x="116" y="203"/>
                  </a:cubicBezTo>
                  <a:cubicBezTo>
                    <a:pt x="117" y="202"/>
                    <a:pt x="118" y="202"/>
                    <a:pt x="119" y="201"/>
                  </a:cubicBezTo>
                  <a:cubicBezTo>
                    <a:pt x="120" y="201"/>
                    <a:pt x="121" y="200"/>
                    <a:pt x="122" y="200"/>
                  </a:cubicBezTo>
                  <a:cubicBezTo>
                    <a:pt x="122" y="199"/>
                    <a:pt x="124" y="195"/>
                    <a:pt x="122" y="189"/>
                  </a:cubicBezTo>
                  <a:cubicBezTo>
                    <a:pt x="121" y="188"/>
                    <a:pt x="120" y="187"/>
                    <a:pt x="120" y="186"/>
                  </a:cubicBezTo>
                  <a:cubicBezTo>
                    <a:pt x="118" y="183"/>
                    <a:pt x="117" y="181"/>
                    <a:pt x="118" y="179"/>
                  </a:cubicBezTo>
                  <a:cubicBezTo>
                    <a:pt x="119" y="177"/>
                    <a:pt x="119" y="176"/>
                    <a:pt x="118" y="175"/>
                  </a:cubicBezTo>
                  <a:cubicBezTo>
                    <a:pt x="118" y="174"/>
                    <a:pt x="118" y="174"/>
                    <a:pt x="118" y="173"/>
                  </a:cubicBezTo>
                  <a:cubicBezTo>
                    <a:pt x="117" y="171"/>
                    <a:pt x="119" y="168"/>
                    <a:pt x="122" y="166"/>
                  </a:cubicBezTo>
                  <a:cubicBezTo>
                    <a:pt x="124" y="165"/>
                    <a:pt x="124" y="163"/>
                    <a:pt x="123" y="160"/>
                  </a:cubicBezTo>
                  <a:cubicBezTo>
                    <a:pt x="121" y="157"/>
                    <a:pt x="117" y="152"/>
                    <a:pt x="115" y="152"/>
                  </a:cubicBezTo>
                  <a:cubicBezTo>
                    <a:pt x="115" y="152"/>
                    <a:pt x="115" y="152"/>
                    <a:pt x="115" y="152"/>
                  </a:cubicBezTo>
                  <a:cubicBezTo>
                    <a:pt x="115" y="152"/>
                    <a:pt x="115" y="152"/>
                    <a:pt x="114" y="153"/>
                  </a:cubicBezTo>
                  <a:cubicBezTo>
                    <a:pt x="113" y="154"/>
                    <a:pt x="113" y="155"/>
                    <a:pt x="111" y="155"/>
                  </a:cubicBezTo>
                  <a:cubicBezTo>
                    <a:pt x="111" y="156"/>
                    <a:pt x="110" y="156"/>
                    <a:pt x="110" y="156"/>
                  </a:cubicBezTo>
                  <a:cubicBezTo>
                    <a:pt x="108" y="156"/>
                    <a:pt x="108" y="154"/>
                    <a:pt x="107" y="152"/>
                  </a:cubicBezTo>
                  <a:cubicBezTo>
                    <a:pt x="107" y="152"/>
                    <a:pt x="107" y="151"/>
                    <a:pt x="107" y="150"/>
                  </a:cubicBezTo>
                  <a:cubicBezTo>
                    <a:pt x="107" y="150"/>
                    <a:pt x="107" y="150"/>
                    <a:pt x="107" y="150"/>
                  </a:cubicBezTo>
                  <a:cubicBezTo>
                    <a:pt x="106" y="151"/>
                    <a:pt x="106" y="151"/>
                    <a:pt x="104" y="151"/>
                  </a:cubicBezTo>
                  <a:cubicBezTo>
                    <a:pt x="104" y="151"/>
                    <a:pt x="104" y="151"/>
                    <a:pt x="103" y="151"/>
                  </a:cubicBezTo>
                  <a:cubicBezTo>
                    <a:pt x="101" y="151"/>
                    <a:pt x="101" y="151"/>
                    <a:pt x="101" y="151"/>
                  </a:cubicBezTo>
                  <a:cubicBezTo>
                    <a:pt x="99" y="151"/>
                    <a:pt x="97" y="150"/>
                    <a:pt x="95" y="150"/>
                  </a:cubicBezTo>
                  <a:cubicBezTo>
                    <a:pt x="95" y="150"/>
                    <a:pt x="95" y="150"/>
                    <a:pt x="94" y="150"/>
                  </a:cubicBezTo>
                  <a:cubicBezTo>
                    <a:pt x="94" y="151"/>
                    <a:pt x="92" y="151"/>
                    <a:pt x="90" y="151"/>
                  </a:cubicBezTo>
                  <a:cubicBezTo>
                    <a:pt x="88" y="151"/>
                    <a:pt x="84" y="151"/>
                    <a:pt x="81" y="149"/>
                  </a:cubicBezTo>
                  <a:cubicBezTo>
                    <a:pt x="80" y="148"/>
                    <a:pt x="78" y="148"/>
                    <a:pt x="76" y="147"/>
                  </a:cubicBezTo>
                  <a:cubicBezTo>
                    <a:pt x="74" y="146"/>
                    <a:pt x="72" y="145"/>
                    <a:pt x="71" y="144"/>
                  </a:cubicBezTo>
                  <a:cubicBezTo>
                    <a:pt x="70" y="142"/>
                    <a:pt x="71" y="140"/>
                    <a:pt x="72" y="137"/>
                  </a:cubicBezTo>
                  <a:cubicBezTo>
                    <a:pt x="72" y="137"/>
                    <a:pt x="72" y="137"/>
                    <a:pt x="72" y="137"/>
                  </a:cubicBezTo>
                  <a:cubicBezTo>
                    <a:pt x="72" y="136"/>
                    <a:pt x="71" y="136"/>
                    <a:pt x="70" y="136"/>
                  </a:cubicBezTo>
                  <a:cubicBezTo>
                    <a:pt x="70" y="136"/>
                    <a:pt x="69" y="136"/>
                    <a:pt x="68" y="137"/>
                  </a:cubicBezTo>
                  <a:cubicBezTo>
                    <a:pt x="68" y="137"/>
                    <a:pt x="68" y="137"/>
                    <a:pt x="67" y="137"/>
                  </a:cubicBezTo>
                  <a:cubicBezTo>
                    <a:pt x="65" y="137"/>
                    <a:pt x="63" y="133"/>
                    <a:pt x="63" y="132"/>
                  </a:cubicBezTo>
                  <a:cubicBezTo>
                    <a:pt x="61" y="130"/>
                    <a:pt x="61" y="130"/>
                    <a:pt x="60" y="130"/>
                  </a:cubicBezTo>
                  <a:cubicBezTo>
                    <a:pt x="59" y="130"/>
                    <a:pt x="59" y="130"/>
                    <a:pt x="58" y="130"/>
                  </a:cubicBezTo>
                  <a:cubicBezTo>
                    <a:pt x="57" y="131"/>
                    <a:pt x="57" y="131"/>
                    <a:pt x="57" y="131"/>
                  </a:cubicBezTo>
                  <a:cubicBezTo>
                    <a:pt x="56" y="132"/>
                    <a:pt x="55" y="132"/>
                    <a:pt x="54" y="132"/>
                  </a:cubicBezTo>
                  <a:cubicBezTo>
                    <a:pt x="53" y="132"/>
                    <a:pt x="52" y="132"/>
                    <a:pt x="51" y="130"/>
                  </a:cubicBezTo>
                  <a:cubicBezTo>
                    <a:pt x="51" y="127"/>
                    <a:pt x="51" y="127"/>
                    <a:pt x="49" y="127"/>
                  </a:cubicBezTo>
                  <a:cubicBezTo>
                    <a:pt x="47" y="126"/>
                    <a:pt x="46" y="126"/>
                    <a:pt x="46" y="125"/>
                  </a:cubicBezTo>
                  <a:cubicBezTo>
                    <a:pt x="45" y="124"/>
                    <a:pt x="46" y="122"/>
                    <a:pt x="46" y="121"/>
                  </a:cubicBezTo>
                  <a:cubicBezTo>
                    <a:pt x="46" y="121"/>
                    <a:pt x="47" y="121"/>
                    <a:pt x="46" y="120"/>
                  </a:cubicBezTo>
                  <a:cubicBezTo>
                    <a:pt x="46" y="120"/>
                    <a:pt x="45" y="120"/>
                    <a:pt x="44" y="119"/>
                  </a:cubicBezTo>
                  <a:cubicBezTo>
                    <a:pt x="43" y="119"/>
                    <a:pt x="43" y="119"/>
                    <a:pt x="43" y="119"/>
                  </a:cubicBezTo>
                  <a:cubicBezTo>
                    <a:pt x="42" y="119"/>
                    <a:pt x="41" y="120"/>
                    <a:pt x="40" y="120"/>
                  </a:cubicBezTo>
                  <a:cubicBezTo>
                    <a:pt x="39" y="120"/>
                    <a:pt x="38" y="120"/>
                    <a:pt x="37" y="120"/>
                  </a:cubicBezTo>
                  <a:cubicBezTo>
                    <a:pt x="36" y="120"/>
                    <a:pt x="36" y="120"/>
                    <a:pt x="35" y="120"/>
                  </a:cubicBezTo>
                  <a:cubicBezTo>
                    <a:pt x="33" y="120"/>
                    <a:pt x="31" y="118"/>
                    <a:pt x="29" y="117"/>
                  </a:cubicBezTo>
                  <a:cubicBezTo>
                    <a:pt x="28" y="116"/>
                    <a:pt x="26" y="115"/>
                    <a:pt x="24" y="115"/>
                  </a:cubicBezTo>
                  <a:cubicBezTo>
                    <a:pt x="24" y="114"/>
                    <a:pt x="23" y="114"/>
                    <a:pt x="22" y="114"/>
                  </a:cubicBezTo>
                  <a:cubicBezTo>
                    <a:pt x="20" y="114"/>
                    <a:pt x="18" y="115"/>
                    <a:pt x="16" y="116"/>
                  </a:cubicBezTo>
                  <a:cubicBezTo>
                    <a:pt x="16" y="116"/>
                    <a:pt x="15" y="117"/>
                    <a:pt x="15" y="117"/>
                  </a:cubicBezTo>
                  <a:cubicBezTo>
                    <a:pt x="13" y="117"/>
                    <a:pt x="12" y="117"/>
                    <a:pt x="11" y="117"/>
                  </a:cubicBezTo>
                  <a:cubicBezTo>
                    <a:pt x="9" y="117"/>
                    <a:pt x="7" y="116"/>
                    <a:pt x="6" y="114"/>
                  </a:cubicBezTo>
                  <a:cubicBezTo>
                    <a:pt x="2" y="110"/>
                    <a:pt x="0" y="107"/>
                    <a:pt x="1" y="105"/>
                  </a:cubicBezTo>
                  <a:cubicBezTo>
                    <a:pt x="1" y="105"/>
                    <a:pt x="1" y="105"/>
                    <a:pt x="1" y="105"/>
                  </a:cubicBezTo>
                  <a:cubicBezTo>
                    <a:pt x="0" y="104"/>
                    <a:pt x="0" y="104"/>
                    <a:pt x="0" y="104"/>
                  </a:cubicBezTo>
                  <a:cubicBezTo>
                    <a:pt x="3" y="104"/>
                    <a:pt x="3" y="104"/>
                    <a:pt x="3" y="104"/>
                  </a:cubicBezTo>
                  <a:cubicBezTo>
                    <a:pt x="3" y="104"/>
                    <a:pt x="3" y="104"/>
                    <a:pt x="3" y="104"/>
                  </a:cubicBezTo>
                  <a:cubicBezTo>
                    <a:pt x="13" y="104"/>
                    <a:pt x="13" y="104"/>
                    <a:pt x="13" y="104"/>
                  </a:cubicBezTo>
                  <a:cubicBezTo>
                    <a:pt x="15" y="104"/>
                    <a:pt x="16" y="104"/>
                    <a:pt x="16" y="102"/>
                  </a:cubicBezTo>
                  <a:cubicBezTo>
                    <a:pt x="16" y="100"/>
                    <a:pt x="18" y="99"/>
                    <a:pt x="22" y="99"/>
                  </a:cubicBezTo>
                  <a:cubicBezTo>
                    <a:pt x="23" y="99"/>
                    <a:pt x="23" y="99"/>
                    <a:pt x="24" y="99"/>
                  </a:cubicBezTo>
                  <a:cubicBezTo>
                    <a:pt x="27" y="99"/>
                    <a:pt x="29" y="100"/>
                    <a:pt x="31" y="101"/>
                  </a:cubicBezTo>
                  <a:cubicBezTo>
                    <a:pt x="32" y="102"/>
                    <a:pt x="33" y="102"/>
                    <a:pt x="33" y="102"/>
                  </a:cubicBezTo>
                  <a:cubicBezTo>
                    <a:pt x="34" y="101"/>
                    <a:pt x="34" y="100"/>
                    <a:pt x="35" y="97"/>
                  </a:cubicBezTo>
                  <a:cubicBezTo>
                    <a:pt x="35" y="96"/>
                    <a:pt x="35" y="96"/>
                    <a:pt x="35" y="96"/>
                  </a:cubicBezTo>
                  <a:cubicBezTo>
                    <a:pt x="35" y="95"/>
                    <a:pt x="34" y="94"/>
                    <a:pt x="34" y="93"/>
                  </a:cubicBezTo>
                  <a:cubicBezTo>
                    <a:pt x="33" y="92"/>
                    <a:pt x="33" y="90"/>
                    <a:pt x="34" y="87"/>
                  </a:cubicBezTo>
                  <a:cubicBezTo>
                    <a:pt x="37" y="84"/>
                    <a:pt x="39" y="82"/>
                    <a:pt x="42" y="80"/>
                  </a:cubicBezTo>
                  <a:cubicBezTo>
                    <a:pt x="43" y="80"/>
                    <a:pt x="43" y="79"/>
                    <a:pt x="44" y="79"/>
                  </a:cubicBezTo>
                  <a:cubicBezTo>
                    <a:pt x="45" y="77"/>
                    <a:pt x="47" y="76"/>
                    <a:pt x="49" y="76"/>
                  </a:cubicBezTo>
                  <a:cubicBezTo>
                    <a:pt x="50" y="76"/>
                    <a:pt x="50" y="76"/>
                    <a:pt x="51" y="76"/>
                  </a:cubicBezTo>
                  <a:cubicBezTo>
                    <a:pt x="52" y="77"/>
                    <a:pt x="53" y="77"/>
                    <a:pt x="54" y="78"/>
                  </a:cubicBezTo>
                  <a:cubicBezTo>
                    <a:pt x="57" y="79"/>
                    <a:pt x="59" y="80"/>
                    <a:pt x="60" y="80"/>
                  </a:cubicBezTo>
                  <a:cubicBezTo>
                    <a:pt x="61" y="80"/>
                    <a:pt x="61" y="80"/>
                    <a:pt x="61" y="80"/>
                  </a:cubicBezTo>
                  <a:cubicBezTo>
                    <a:pt x="62" y="79"/>
                    <a:pt x="64" y="79"/>
                    <a:pt x="65" y="79"/>
                  </a:cubicBezTo>
                  <a:cubicBezTo>
                    <a:pt x="66" y="78"/>
                    <a:pt x="67" y="78"/>
                    <a:pt x="68" y="77"/>
                  </a:cubicBezTo>
                  <a:cubicBezTo>
                    <a:pt x="69" y="75"/>
                    <a:pt x="70" y="74"/>
                    <a:pt x="71" y="73"/>
                  </a:cubicBezTo>
                  <a:cubicBezTo>
                    <a:pt x="72" y="73"/>
                    <a:pt x="73" y="72"/>
                    <a:pt x="74" y="71"/>
                  </a:cubicBezTo>
                  <a:cubicBezTo>
                    <a:pt x="74" y="71"/>
                    <a:pt x="75" y="70"/>
                    <a:pt x="75" y="70"/>
                  </a:cubicBezTo>
                  <a:cubicBezTo>
                    <a:pt x="77" y="69"/>
                    <a:pt x="78" y="67"/>
                    <a:pt x="80" y="67"/>
                  </a:cubicBezTo>
                  <a:cubicBezTo>
                    <a:pt x="80" y="67"/>
                    <a:pt x="81" y="68"/>
                    <a:pt x="82" y="68"/>
                  </a:cubicBezTo>
                  <a:cubicBezTo>
                    <a:pt x="82" y="68"/>
                    <a:pt x="82" y="69"/>
                    <a:pt x="83" y="69"/>
                  </a:cubicBezTo>
                  <a:cubicBezTo>
                    <a:pt x="84" y="69"/>
                    <a:pt x="84" y="68"/>
                    <a:pt x="84" y="67"/>
                  </a:cubicBezTo>
                  <a:cubicBezTo>
                    <a:pt x="84" y="67"/>
                    <a:pt x="84" y="67"/>
                    <a:pt x="85" y="66"/>
                  </a:cubicBezTo>
                  <a:cubicBezTo>
                    <a:pt x="85" y="65"/>
                    <a:pt x="85" y="64"/>
                    <a:pt x="88" y="64"/>
                  </a:cubicBezTo>
                  <a:cubicBezTo>
                    <a:pt x="91" y="63"/>
                    <a:pt x="91" y="59"/>
                    <a:pt x="91" y="57"/>
                  </a:cubicBezTo>
                  <a:cubicBezTo>
                    <a:pt x="91" y="56"/>
                    <a:pt x="91" y="56"/>
                    <a:pt x="91" y="56"/>
                  </a:cubicBezTo>
                  <a:cubicBezTo>
                    <a:pt x="91" y="56"/>
                    <a:pt x="91" y="56"/>
                    <a:pt x="91" y="56"/>
                  </a:cubicBezTo>
                  <a:cubicBezTo>
                    <a:pt x="92" y="56"/>
                    <a:pt x="94" y="55"/>
                    <a:pt x="95" y="53"/>
                  </a:cubicBezTo>
                  <a:cubicBezTo>
                    <a:pt x="95" y="52"/>
                    <a:pt x="95" y="51"/>
                    <a:pt x="96" y="51"/>
                  </a:cubicBezTo>
                  <a:cubicBezTo>
                    <a:pt x="97" y="51"/>
                    <a:pt x="98" y="51"/>
                    <a:pt x="99" y="52"/>
                  </a:cubicBezTo>
                  <a:cubicBezTo>
                    <a:pt x="99" y="53"/>
                    <a:pt x="99" y="53"/>
                    <a:pt x="100" y="54"/>
                  </a:cubicBezTo>
                  <a:cubicBezTo>
                    <a:pt x="101" y="54"/>
                    <a:pt x="102" y="55"/>
                    <a:pt x="103" y="55"/>
                  </a:cubicBezTo>
                  <a:cubicBezTo>
                    <a:pt x="104" y="55"/>
                    <a:pt x="105" y="54"/>
                    <a:pt x="106" y="54"/>
                  </a:cubicBezTo>
                  <a:cubicBezTo>
                    <a:pt x="107" y="53"/>
                    <a:pt x="110" y="51"/>
                    <a:pt x="113" y="51"/>
                  </a:cubicBezTo>
                  <a:cubicBezTo>
                    <a:pt x="113" y="51"/>
                    <a:pt x="114" y="51"/>
                    <a:pt x="114" y="51"/>
                  </a:cubicBezTo>
                  <a:cubicBezTo>
                    <a:pt x="116" y="51"/>
                    <a:pt x="117" y="52"/>
                    <a:pt x="118" y="53"/>
                  </a:cubicBezTo>
                  <a:cubicBezTo>
                    <a:pt x="118" y="54"/>
                    <a:pt x="118" y="55"/>
                    <a:pt x="119" y="55"/>
                  </a:cubicBezTo>
                  <a:cubicBezTo>
                    <a:pt x="120" y="56"/>
                    <a:pt x="121" y="56"/>
                    <a:pt x="123" y="56"/>
                  </a:cubicBezTo>
                  <a:cubicBezTo>
                    <a:pt x="124" y="56"/>
                    <a:pt x="125" y="56"/>
                    <a:pt x="127" y="56"/>
                  </a:cubicBezTo>
                  <a:cubicBezTo>
                    <a:pt x="131" y="57"/>
                    <a:pt x="138" y="64"/>
                    <a:pt x="139" y="65"/>
                  </a:cubicBezTo>
                  <a:cubicBezTo>
                    <a:pt x="140" y="65"/>
                    <a:pt x="140" y="66"/>
                    <a:pt x="141" y="67"/>
                  </a:cubicBezTo>
                  <a:cubicBezTo>
                    <a:pt x="142" y="69"/>
                    <a:pt x="143" y="71"/>
                    <a:pt x="145" y="71"/>
                  </a:cubicBezTo>
                  <a:cubicBezTo>
                    <a:pt x="145" y="71"/>
                    <a:pt x="146" y="71"/>
                    <a:pt x="146" y="71"/>
                  </a:cubicBezTo>
                  <a:cubicBezTo>
                    <a:pt x="148" y="70"/>
                    <a:pt x="149" y="70"/>
                    <a:pt x="150" y="69"/>
                  </a:cubicBezTo>
                  <a:cubicBezTo>
                    <a:pt x="152" y="69"/>
                    <a:pt x="153" y="68"/>
                    <a:pt x="155" y="68"/>
                  </a:cubicBezTo>
                  <a:cubicBezTo>
                    <a:pt x="155" y="68"/>
                    <a:pt x="156" y="68"/>
                    <a:pt x="157" y="69"/>
                  </a:cubicBezTo>
                  <a:cubicBezTo>
                    <a:pt x="158" y="69"/>
                    <a:pt x="158" y="69"/>
                    <a:pt x="159" y="69"/>
                  </a:cubicBezTo>
                  <a:cubicBezTo>
                    <a:pt x="160" y="70"/>
                    <a:pt x="161" y="70"/>
                    <a:pt x="162" y="70"/>
                  </a:cubicBezTo>
                  <a:cubicBezTo>
                    <a:pt x="163" y="70"/>
                    <a:pt x="164" y="70"/>
                    <a:pt x="165" y="69"/>
                  </a:cubicBezTo>
                  <a:cubicBezTo>
                    <a:pt x="166" y="69"/>
                    <a:pt x="167" y="68"/>
                    <a:pt x="168" y="68"/>
                  </a:cubicBezTo>
                  <a:cubicBezTo>
                    <a:pt x="169" y="68"/>
                    <a:pt x="170" y="69"/>
                    <a:pt x="171" y="70"/>
                  </a:cubicBezTo>
                  <a:cubicBezTo>
                    <a:pt x="172" y="71"/>
                    <a:pt x="172" y="72"/>
                    <a:pt x="172" y="73"/>
                  </a:cubicBezTo>
                  <a:cubicBezTo>
                    <a:pt x="172" y="74"/>
                    <a:pt x="172" y="74"/>
                    <a:pt x="172" y="75"/>
                  </a:cubicBezTo>
                  <a:cubicBezTo>
                    <a:pt x="173" y="75"/>
                    <a:pt x="173" y="76"/>
                    <a:pt x="174" y="76"/>
                  </a:cubicBezTo>
                  <a:cubicBezTo>
                    <a:pt x="175" y="76"/>
                    <a:pt x="175" y="76"/>
                    <a:pt x="176" y="75"/>
                  </a:cubicBezTo>
                  <a:cubicBezTo>
                    <a:pt x="176" y="75"/>
                    <a:pt x="177" y="75"/>
                    <a:pt x="177" y="75"/>
                  </a:cubicBezTo>
                  <a:cubicBezTo>
                    <a:pt x="179" y="75"/>
                    <a:pt x="180" y="77"/>
                    <a:pt x="181" y="78"/>
                  </a:cubicBezTo>
                  <a:cubicBezTo>
                    <a:pt x="182" y="79"/>
                    <a:pt x="182" y="80"/>
                    <a:pt x="183" y="81"/>
                  </a:cubicBezTo>
                  <a:cubicBezTo>
                    <a:pt x="184" y="81"/>
                    <a:pt x="184" y="81"/>
                    <a:pt x="184" y="81"/>
                  </a:cubicBezTo>
                  <a:cubicBezTo>
                    <a:pt x="185" y="82"/>
                    <a:pt x="186" y="82"/>
                    <a:pt x="187" y="82"/>
                  </a:cubicBezTo>
                  <a:cubicBezTo>
                    <a:pt x="187" y="82"/>
                    <a:pt x="187" y="82"/>
                    <a:pt x="188" y="82"/>
                  </a:cubicBezTo>
                  <a:cubicBezTo>
                    <a:pt x="190" y="81"/>
                    <a:pt x="196" y="81"/>
                    <a:pt x="196" y="81"/>
                  </a:cubicBezTo>
                  <a:cubicBezTo>
                    <a:pt x="196" y="80"/>
                    <a:pt x="196" y="80"/>
                    <a:pt x="196" y="80"/>
                  </a:cubicBezTo>
                  <a:cubicBezTo>
                    <a:pt x="197" y="81"/>
                    <a:pt x="197" y="81"/>
                    <a:pt x="197" y="81"/>
                  </a:cubicBezTo>
                  <a:cubicBezTo>
                    <a:pt x="198" y="81"/>
                    <a:pt x="199" y="82"/>
                    <a:pt x="200" y="82"/>
                  </a:cubicBezTo>
                  <a:cubicBezTo>
                    <a:pt x="201" y="82"/>
                    <a:pt x="201" y="82"/>
                    <a:pt x="202" y="82"/>
                  </a:cubicBezTo>
                  <a:cubicBezTo>
                    <a:pt x="203" y="81"/>
                    <a:pt x="205" y="80"/>
                    <a:pt x="206" y="79"/>
                  </a:cubicBezTo>
                  <a:cubicBezTo>
                    <a:pt x="207" y="79"/>
                    <a:pt x="207" y="78"/>
                    <a:pt x="208" y="78"/>
                  </a:cubicBezTo>
                  <a:cubicBezTo>
                    <a:pt x="209" y="78"/>
                    <a:pt x="209" y="78"/>
                    <a:pt x="209" y="79"/>
                  </a:cubicBezTo>
                  <a:cubicBezTo>
                    <a:pt x="210" y="80"/>
                    <a:pt x="209" y="81"/>
                    <a:pt x="209" y="82"/>
                  </a:cubicBezTo>
                  <a:cubicBezTo>
                    <a:pt x="209" y="83"/>
                    <a:pt x="209" y="85"/>
                    <a:pt x="209" y="85"/>
                  </a:cubicBezTo>
                  <a:cubicBezTo>
                    <a:pt x="209" y="85"/>
                    <a:pt x="209" y="85"/>
                    <a:pt x="210" y="85"/>
                  </a:cubicBezTo>
                  <a:cubicBezTo>
                    <a:pt x="212" y="85"/>
                    <a:pt x="212" y="85"/>
                    <a:pt x="214" y="83"/>
                  </a:cubicBezTo>
                  <a:cubicBezTo>
                    <a:pt x="215" y="82"/>
                    <a:pt x="215" y="82"/>
                    <a:pt x="215" y="82"/>
                  </a:cubicBezTo>
                  <a:cubicBezTo>
                    <a:pt x="216" y="79"/>
                    <a:pt x="217" y="79"/>
                    <a:pt x="219" y="78"/>
                  </a:cubicBezTo>
                  <a:cubicBezTo>
                    <a:pt x="219" y="78"/>
                    <a:pt x="220" y="78"/>
                    <a:pt x="221" y="77"/>
                  </a:cubicBezTo>
                  <a:cubicBezTo>
                    <a:pt x="223" y="76"/>
                    <a:pt x="223" y="75"/>
                    <a:pt x="224" y="73"/>
                  </a:cubicBezTo>
                  <a:cubicBezTo>
                    <a:pt x="224" y="73"/>
                    <a:pt x="224" y="72"/>
                    <a:pt x="225" y="71"/>
                  </a:cubicBezTo>
                  <a:cubicBezTo>
                    <a:pt x="226" y="70"/>
                    <a:pt x="228" y="65"/>
                    <a:pt x="231" y="65"/>
                  </a:cubicBezTo>
                  <a:cubicBezTo>
                    <a:pt x="232" y="65"/>
                    <a:pt x="233" y="66"/>
                    <a:pt x="233" y="66"/>
                  </a:cubicBezTo>
                  <a:cubicBezTo>
                    <a:pt x="234" y="67"/>
                    <a:pt x="235" y="68"/>
                    <a:pt x="235" y="69"/>
                  </a:cubicBezTo>
                  <a:cubicBezTo>
                    <a:pt x="236" y="71"/>
                    <a:pt x="236" y="72"/>
                    <a:pt x="237" y="72"/>
                  </a:cubicBezTo>
                  <a:cubicBezTo>
                    <a:pt x="239" y="72"/>
                    <a:pt x="239" y="72"/>
                    <a:pt x="239" y="72"/>
                  </a:cubicBezTo>
                  <a:cubicBezTo>
                    <a:pt x="240" y="72"/>
                    <a:pt x="240" y="72"/>
                    <a:pt x="241" y="69"/>
                  </a:cubicBezTo>
                  <a:cubicBezTo>
                    <a:pt x="241" y="64"/>
                    <a:pt x="242" y="63"/>
                    <a:pt x="246" y="61"/>
                  </a:cubicBezTo>
                  <a:cubicBezTo>
                    <a:pt x="247" y="61"/>
                    <a:pt x="248" y="60"/>
                    <a:pt x="248" y="60"/>
                  </a:cubicBezTo>
                  <a:cubicBezTo>
                    <a:pt x="250" y="59"/>
                    <a:pt x="251" y="58"/>
                    <a:pt x="252" y="58"/>
                  </a:cubicBezTo>
                  <a:cubicBezTo>
                    <a:pt x="253" y="58"/>
                    <a:pt x="254" y="59"/>
                    <a:pt x="255" y="60"/>
                  </a:cubicBezTo>
                  <a:cubicBezTo>
                    <a:pt x="256" y="61"/>
                    <a:pt x="256" y="62"/>
                    <a:pt x="257" y="63"/>
                  </a:cubicBezTo>
                  <a:cubicBezTo>
                    <a:pt x="257" y="65"/>
                    <a:pt x="258" y="66"/>
                    <a:pt x="259" y="66"/>
                  </a:cubicBezTo>
                  <a:cubicBezTo>
                    <a:pt x="260" y="66"/>
                    <a:pt x="260" y="66"/>
                    <a:pt x="261" y="65"/>
                  </a:cubicBezTo>
                  <a:cubicBezTo>
                    <a:pt x="261" y="64"/>
                    <a:pt x="261" y="63"/>
                    <a:pt x="262" y="62"/>
                  </a:cubicBezTo>
                  <a:cubicBezTo>
                    <a:pt x="263" y="60"/>
                    <a:pt x="263" y="59"/>
                    <a:pt x="263" y="58"/>
                  </a:cubicBezTo>
                  <a:cubicBezTo>
                    <a:pt x="264" y="56"/>
                    <a:pt x="264" y="55"/>
                    <a:pt x="266" y="55"/>
                  </a:cubicBezTo>
                  <a:cubicBezTo>
                    <a:pt x="266" y="55"/>
                    <a:pt x="266" y="55"/>
                    <a:pt x="267" y="55"/>
                  </a:cubicBezTo>
                  <a:cubicBezTo>
                    <a:pt x="268" y="55"/>
                    <a:pt x="268" y="55"/>
                    <a:pt x="269" y="55"/>
                  </a:cubicBezTo>
                  <a:cubicBezTo>
                    <a:pt x="269" y="56"/>
                    <a:pt x="270" y="56"/>
                    <a:pt x="270" y="56"/>
                  </a:cubicBezTo>
                  <a:cubicBezTo>
                    <a:pt x="270" y="56"/>
                    <a:pt x="270" y="55"/>
                    <a:pt x="271" y="54"/>
                  </a:cubicBezTo>
                  <a:cubicBezTo>
                    <a:pt x="271" y="53"/>
                    <a:pt x="272" y="52"/>
                    <a:pt x="272" y="51"/>
                  </a:cubicBezTo>
                  <a:cubicBezTo>
                    <a:pt x="274" y="48"/>
                    <a:pt x="275" y="46"/>
                    <a:pt x="275" y="44"/>
                  </a:cubicBezTo>
                  <a:cubicBezTo>
                    <a:pt x="274" y="41"/>
                    <a:pt x="273" y="36"/>
                    <a:pt x="276" y="34"/>
                  </a:cubicBezTo>
                  <a:cubicBezTo>
                    <a:pt x="277" y="33"/>
                    <a:pt x="278" y="33"/>
                    <a:pt x="278" y="32"/>
                  </a:cubicBezTo>
                  <a:cubicBezTo>
                    <a:pt x="280" y="31"/>
                    <a:pt x="280" y="30"/>
                    <a:pt x="282" y="29"/>
                  </a:cubicBezTo>
                  <a:cubicBezTo>
                    <a:pt x="284" y="29"/>
                    <a:pt x="284" y="28"/>
                    <a:pt x="285" y="27"/>
                  </a:cubicBezTo>
                  <a:cubicBezTo>
                    <a:pt x="286" y="26"/>
                    <a:pt x="287" y="24"/>
                    <a:pt x="288" y="22"/>
                  </a:cubicBezTo>
                  <a:cubicBezTo>
                    <a:pt x="292" y="18"/>
                    <a:pt x="293" y="17"/>
                    <a:pt x="296" y="17"/>
                  </a:cubicBezTo>
                  <a:cubicBezTo>
                    <a:pt x="298" y="17"/>
                    <a:pt x="298" y="17"/>
                    <a:pt x="298" y="17"/>
                  </a:cubicBezTo>
                  <a:cubicBezTo>
                    <a:pt x="301" y="16"/>
                    <a:pt x="303" y="16"/>
                    <a:pt x="305" y="14"/>
                  </a:cubicBezTo>
                  <a:cubicBezTo>
                    <a:pt x="305" y="14"/>
                    <a:pt x="305" y="14"/>
                    <a:pt x="305" y="14"/>
                  </a:cubicBezTo>
                  <a:cubicBezTo>
                    <a:pt x="305" y="13"/>
                    <a:pt x="304" y="13"/>
                    <a:pt x="304" y="13"/>
                  </a:cubicBezTo>
                  <a:cubicBezTo>
                    <a:pt x="303" y="12"/>
                    <a:pt x="303" y="12"/>
                    <a:pt x="302" y="11"/>
                  </a:cubicBezTo>
                  <a:cubicBezTo>
                    <a:pt x="299" y="8"/>
                    <a:pt x="299" y="6"/>
                    <a:pt x="301" y="3"/>
                  </a:cubicBezTo>
                  <a:cubicBezTo>
                    <a:pt x="301" y="1"/>
                    <a:pt x="302" y="0"/>
                    <a:pt x="304" y="0"/>
                  </a:cubicBezTo>
                  <a:cubicBezTo>
                    <a:pt x="305" y="0"/>
                    <a:pt x="307" y="2"/>
                    <a:pt x="308" y="4"/>
                  </a:cubicBezTo>
                  <a:cubicBezTo>
                    <a:pt x="308" y="5"/>
                    <a:pt x="308" y="5"/>
                    <a:pt x="308" y="5"/>
                  </a:cubicBezTo>
                  <a:cubicBezTo>
                    <a:pt x="310" y="7"/>
                    <a:pt x="311" y="8"/>
                    <a:pt x="313" y="8"/>
                  </a:cubicBezTo>
                  <a:cubicBezTo>
                    <a:pt x="316" y="9"/>
                    <a:pt x="316" y="11"/>
                    <a:pt x="317" y="12"/>
                  </a:cubicBezTo>
                  <a:cubicBezTo>
                    <a:pt x="317" y="13"/>
                    <a:pt x="318" y="14"/>
                    <a:pt x="318" y="15"/>
                  </a:cubicBezTo>
                  <a:cubicBezTo>
                    <a:pt x="319" y="16"/>
                    <a:pt x="320" y="18"/>
                    <a:pt x="321" y="20"/>
                  </a:cubicBezTo>
                  <a:cubicBezTo>
                    <a:pt x="321" y="21"/>
                    <a:pt x="321" y="22"/>
                    <a:pt x="322" y="23"/>
                  </a:cubicBezTo>
                  <a:cubicBezTo>
                    <a:pt x="323" y="25"/>
                    <a:pt x="324" y="26"/>
                    <a:pt x="325" y="26"/>
                  </a:cubicBezTo>
                  <a:cubicBezTo>
                    <a:pt x="325" y="26"/>
                    <a:pt x="326" y="26"/>
                    <a:pt x="326" y="25"/>
                  </a:cubicBezTo>
                  <a:cubicBezTo>
                    <a:pt x="327" y="25"/>
                    <a:pt x="328" y="24"/>
                    <a:pt x="329" y="24"/>
                  </a:cubicBezTo>
                  <a:cubicBezTo>
                    <a:pt x="330" y="23"/>
                    <a:pt x="331" y="22"/>
                    <a:pt x="332" y="22"/>
                  </a:cubicBezTo>
                  <a:cubicBezTo>
                    <a:pt x="333" y="22"/>
                    <a:pt x="333" y="22"/>
                    <a:pt x="334" y="23"/>
                  </a:cubicBezTo>
                  <a:cubicBezTo>
                    <a:pt x="335" y="23"/>
                    <a:pt x="335" y="24"/>
                    <a:pt x="336" y="25"/>
                  </a:cubicBezTo>
                  <a:cubicBezTo>
                    <a:pt x="336" y="26"/>
                    <a:pt x="337" y="26"/>
                    <a:pt x="337" y="26"/>
                  </a:cubicBezTo>
                  <a:cubicBezTo>
                    <a:pt x="338" y="26"/>
                    <a:pt x="338" y="26"/>
                    <a:pt x="338" y="26"/>
                  </a:cubicBezTo>
                  <a:cubicBezTo>
                    <a:pt x="341" y="25"/>
                    <a:pt x="341" y="25"/>
                    <a:pt x="344" y="23"/>
                  </a:cubicBezTo>
                  <a:cubicBezTo>
                    <a:pt x="345" y="22"/>
                    <a:pt x="345" y="22"/>
                    <a:pt x="345" y="22"/>
                  </a:cubicBezTo>
                  <a:cubicBezTo>
                    <a:pt x="346" y="21"/>
                    <a:pt x="346" y="21"/>
                    <a:pt x="347" y="21"/>
                  </a:cubicBezTo>
                  <a:cubicBezTo>
                    <a:pt x="348" y="21"/>
                    <a:pt x="349" y="21"/>
                    <a:pt x="350" y="22"/>
                  </a:cubicBezTo>
                  <a:cubicBezTo>
                    <a:pt x="351" y="22"/>
                    <a:pt x="353" y="23"/>
                    <a:pt x="354" y="23"/>
                  </a:cubicBezTo>
                  <a:cubicBezTo>
                    <a:pt x="356" y="23"/>
                    <a:pt x="358" y="22"/>
                    <a:pt x="358" y="22"/>
                  </a:cubicBezTo>
                  <a:cubicBezTo>
                    <a:pt x="358" y="22"/>
                    <a:pt x="359" y="22"/>
                    <a:pt x="359" y="22"/>
                  </a:cubicBezTo>
                  <a:cubicBezTo>
                    <a:pt x="360" y="22"/>
                    <a:pt x="360" y="22"/>
                    <a:pt x="361" y="23"/>
                  </a:cubicBezTo>
                  <a:cubicBezTo>
                    <a:pt x="362" y="24"/>
                    <a:pt x="362" y="25"/>
                    <a:pt x="362" y="28"/>
                  </a:cubicBezTo>
                  <a:cubicBezTo>
                    <a:pt x="361" y="29"/>
                    <a:pt x="362" y="30"/>
                    <a:pt x="362" y="31"/>
                  </a:cubicBezTo>
                  <a:cubicBezTo>
                    <a:pt x="363" y="34"/>
                    <a:pt x="364" y="37"/>
                    <a:pt x="360" y="40"/>
                  </a:cubicBezTo>
                  <a:cubicBezTo>
                    <a:pt x="355" y="43"/>
                    <a:pt x="350" y="49"/>
                    <a:pt x="349" y="51"/>
                  </a:cubicBezTo>
                  <a:cubicBezTo>
                    <a:pt x="348" y="52"/>
                    <a:pt x="347" y="54"/>
                    <a:pt x="348" y="55"/>
                  </a:cubicBezTo>
                  <a:cubicBezTo>
                    <a:pt x="348" y="55"/>
                    <a:pt x="349" y="56"/>
                    <a:pt x="350" y="56"/>
                  </a:cubicBezTo>
                  <a:cubicBezTo>
                    <a:pt x="352" y="56"/>
                    <a:pt x="354" y="56"/>
                    <a:pt x="355" y="56"/>
                  </a:cubicBezTo>
                  <a:cubicBezTo>
                    <a:pt x="357" y="56"/>
                    <a:pt x="358" y="56"/>
                    <a:pt x="361" y="57"/>
                  </a:cubicBezTo>
                  <a:cubicBezTo>
                    <a:pt x="362" y="57"/>
                    <a:pt x="362" y="57"/>
                    <a:pt x="363" y="57"/>
                  </a:cubicBezTo>
                  <a:cubicBezTo>
                    <a:pt x="363" y="57"/>
                    <a:pt x="363" y="57"/>
                    <a:pt x="364" y="56"/>
                  </a:cubicBezTo>
                  <a:cubicBezTo>
                    <a:pt x="364" y="56"/>
                    <a:pt x="365" y="55"/>
                    <a:pt x="366" y="54"/>
                  </a:cubicBezTo>
                  <a:cubicBezTo>
                    <a:pt x="369" y="50"/>
                    <a:pt x="369" y="50"/>
                    <a:pt x="374" y="47"/>
                  </a:cubicBezTo>
                  <a:cubicBezTo>
                    <a:pt x="375" y="45"/>
                    <a:pt x="376" y="44"/>
                    <a:pt x="377" y="43"/>
                  </a:cubicBezTo>
                  <a:cubicBezTo>
                    <a:pt x="378" y="41"/>
                    <a:pt x="379" y="40"/>
                    <a:pt x="382" y="40"/>
                  </a:cubicBezTo>
                  <a:cubicBezTo>
                    <a:pt x="383" y="40"/>
                    <a:pt x="383" y="40"/>
                    <a:pt x="383" y="40"/>
                  </a:cubicBezTo>
                  <a:cubicBezTo>
                    <a:pt x="383" y="41"/>
                    <a:pt x="383" y="41"/>
                    <a:pt x="383" y="41"/>
                  </a:cubicBezTo>
                  <a:cubicBezTo>
                    <a:pt x="383" y="44"/>
                    <a:pt x="384" y="48"/>
                    <a:pt x="387" y="50"/>
                  </a:cubicBezTo>
                  <a:cubicBezTo>
                    <a:pt x="388" y="51"/>
                    <a:pt x="389" y="53"/>
                    <a:pt x="389" y="54"/>
                  </a:cubicBezTo>
                  <a:cubicBezTo>
                    <a:pt x="389" y="57"/>
                    <a:pt x="387" y="61"/>
                    <a:pt x="385" y="63"/>
                  </a:cubicBezTo>
                  <a:cubicBezTo>
                    <a:pt x="382" y="67"/>
                    <a:pt x="381" y="69"/>
                    <a:pt x="382" y="73"/>
                  </a:cubicBezTo>
                  <a:cubicBezTo>
                    <a:pt x="382" y="77"/>
                    <a:pt x="383" y="87"/>
                    <a:pt x="383" y="91"/>
                  </a:cubicBezTo>
                  <a:cubicBezTo>
                    <a:pt x="383" y="95"/>
                    <a:pt x="378" y="101"/>
                    <a:pt x="375" y="105"/>
                  </a:cubicBezTo>
                  <a:cubicBezTo>
                    <a:pt x="374" y="107"/>
                    <a:pt x="374" y="107"/>
                    <a:pt x="374" y="107"/>
                  </a:cubicBezTo>
                  <a:cubicBezTo>
                    <a:pt x="372" y="109"/>
                    <a:pt x="367" y="113"/>
                    <a:pt x="360" y="118"/>
                  </a:cubicBezTo>
                  <a:cubicBezTo>
                    <a:pt x="357" y="120"/>
                    <a:pt x="357" y="123"/>
                    <a:pt x="359" y="129"/>
                  </a:cubicBezTo>
                  <a:cubicBezTo>
                    <a:pt x="361" y="132"/>
                    <a:pt x="360" y="134"/>
                    <a:pt x="359" y="136"/>
                  </a:cubicBezTo>
                  <a:cubicBezTo>
                    <a:pt x="358" y="137"/>
                    <a:pt x="358" y="139"/>
                    <a:pt x="357" y="141"/>
                  </a:cubicBezTo>
                  <a:cubicBezTo>
                    <a:pt x="357" y="142"/>
                    <a:pt x="357" y="143"/>
                    <a:pt x="358" y="143"/>
                  </a:cubicBezTo>
                  <a:cubicBezTo>
                    <a:pt x="359" y="145"/>
                    <a:pt x="362" y="145"/>
                    <a:pt x="365" y="145"/>
                  </a:cubicBezTo>
                  <a:cubicBezTo>
                    <a:pt x="366" y="145"/>
                    <a:pt x="366" y="145"/>
                    <a:pt x="366" y="145"/>
                  </a:cubicBezTo>
                  <a:cubicBezTo>
                    <a:pt x="367" y="145"/>
                    <a:pt x="367" y="145"/>
                    <a:pt x="367" y="145"/>
                  </a:cubicBezTo>
                  <a:cubicBezTo>
                    <a:pt x="367" y="146"/>
                    <a:pt x="367" y="146"/>
                    <a:pt x="367" y="146"/>
                  </a:cubicBezTo>
                  <a:cubicBezTo>
                    <a:pt x="367" y="146"/>
                    <a:pt x="371" y="151"/>
                    <a:pt x="376" y="154"/>
                  </a:cubicBezTo>
                  <a:cubicBezTo>
                    <a:pt x="379" y="155"/>
                    <a:pt x="381" y="156"/>
                    <a:pt x="382" y="158"/>
                  </a:cubicBezTo>
                  <a:cubicBezTo>
                    <a:pt x="384" y="159"/>
                    <a:pt x="385" y="160"/>
                    <a:pt x="388" y="161"/>
                  </a:cubicBezTo>
                  <a:cubicBezTo>
                    <a:pt x="392" y="162"/>
                    <a:pt x="393" y="164"/>
                    <a:pt x="394" y="168"/>
                  </a:cubicBezTo>
                  <a:cubicBezTo>
                    <a:pt x="394" y="169"/>
                    <a:pt x="395" y="171"/>
                    <a:pt x="396" y="173"/>
                  </a:cubicBezTo>
                  <a:cubicBezTo>
                    <a:pt x="398" y="177"/>
                    <a:pt x="404" y="179"/>
                    <a:pt x="409" y="181"/>
                  </a:cubicBezTo>
                  <a:cubicBezTo>
                    <a:pt x="412" y="182"/>
                    <a:pt x="414" y="183"/>
                    <a:pt x="416" y="184"/>
                  </a:cubicBezTo>
                  <a:cubicBezTo>
                    <a:pt x="418" y="186"/>
                    <a:pt x="424" y="191"/>
                    <a:pt x="424" y="195"/>
                  </a:cubicBezTo>
                  <a:cubicBezTo>
                    <a:pt x="424" y="195"/>
                    <a:pt x="424" y="196"/>
                    <a:pt x="423" y="197"/>
                  </a:cubicBezTo>
                  <a:cubicBezTo>
                    <a:pt x="421" y="198"/>
                    <a:pt x="420" y="203"/>
                    <a:pt x="421" y="207"/>
                  </a:cubicBezTo>
                  <a:cubicBezTo>
                    <a:pt x="422" y="207"/>
                    <a:pt x="422" y="208"/>
                    <a:pt x="422" y="208"/>
                  </a:cubicBezTo>
                  <a:cubicBezTo>
                    <a:pt x="423" y="211"/>
                    <a:pt x="424" y="213"/>
                    <a:pt x="421" y="217"/>
                  </a:cubicBezTo>
                  <a:cubicBezTo>
                    <a:pt x="420" y="218"/>
                    <a:pt x="419" y="219"/>
                    <a:pt x="418" y="220"/>
                  </a:cubicBezTo>
                  <a:cubicBezTo>
                    <a:pt x="416" y="222"/>
                    <a:pt x="415" y="224"/>
                    <a:pt x="413" y="228"/>
                  </a:cubicBezTo>
                  <a:cubicBezTo>
                    <a:pt x="412" y="230"/>
                    <a:pt x="413" y="232"/>
                    <a:pt x="414" y="233"/>
                  </a:cubicBezTo>
                  <a:cubicBezTo>
                    <a:pt x="415" y="235"/>
                    <a:pt x="416" y="236"/>
                    <a:pt x="417" y="239"/>
                  </a:cubicBezTo>
                  <a:cubicBezTo>
                    <a:pt x="417" y="242"/>
                    <a:pt x="418" y="245"/>
                    <a:pt x="419" y="247"/>
                  </a:cubicBezTo>
                  <a:cubicBezTo>
                    <a:pt x="420" y="249"/>
                    <a:pt x="420" y="251"/>
                    <a:pt x="421" y="252"/>
                  </a:cubicBezTo>
                  <a:cubicBezTo>
                    <a:pt x="421" y="254"/>
                    <a:pt x="427" y="255"/>
                    <a:pt x="431" y="256"/>
                  </a:cubicBezTo>
                  <a:cubicBezTo>
                    <a:pt x="432" y="256"/>
                    <a:pt x="433" y="256"/>
                    <a:pt x="433" y="256"/>
                  </a:cubicBezTo>
                  <a:cubicBezTo>
                    <a:pt x="435" y="257"/>
                    <a:pt x="437" y="258"/>
                    <a:pt x="438" y="261"/>
                  </a:cubicBezTo>
                  <a:cubicBezTo>
                    <a:pt x="439" y="263"/>
                    <a:pt x="440" y="265"/>
                    <a:pt x="439" y="267"/>
                  </a:cubicBezTo>
                  <a:cubicBezTo>
                    <a:pt x="438" y="268"/>
                    <a:pt x="437" y="268"/>
                    <a:pt x="437" y="269"/>
                  </a:cubicBezTo>
                  <a:cubicBezTo>
                    <a:pt x="436" y="269"/>
                    <a:pt x="436" y="269"/>
                    <a:pt x="436" y="270"/>
                  </a:cubicBezTo>
                  <a:cubicBezTo>
                    <a:pt x="436" y="271"/>
                    <a:pt x="438" y="272"/>
                    <a:pt x="439" y="272"/>
                  </a:cubicBezTo>
                  <a:cubicBezTo>
                    <a:pt x="439" y="272"/>
                    <a:pt x="439" y="272"/>
                    <a:pt x="439" y="272"/>
                  </a:cubicBezTo>
                  <a:cubicBezTo>
                    <a:pt x="439" y="272"/>
                    <a:pt x="440" y="272"/>
                    <a:pt x="440" y="273"/>
                  </a:cubicBezTo>
                  <a:cubicBezTo>
                    <a:pt x="440" y="274"/>
                    <a:pt x="440" y="275"/>
                    <a:pt x="438" y="278"/>
                  </a:cubicBezTo>
                  <a:cubicBezTo>
                    <a:pt x="436" y="281"/>
                    <a:pt x="438" y="286"/>
                    <a:pt x="445" y="291"/>
                  </a:cubicBezTo>
                  <a:cubicBezTo>
                    <a:pt x="451" y="295"/>
                    <a:pt x="447" y="303"/>
                    <a:pt x="444" y="308"/>
                  </a:cubicBezTo>
                  <a:cubicBezTo>
                    <a:pt x="444" y="309"/>
                    <a:pt x="443" y="309"/>
                    <a:pt x="443" y="310"/>
                  </a:cubicBezTo>
                  <a:cubicBezTo>
                    <a:pt x="442" y="313"/>
                    <a:pt x="442" y="314"/>
                    <a:pt x="442" y="317"/>
                  </a:cubicBezTo>
                  <a:cubicBezTo>
                    <a:pt x="443" y="318"/>
                    <a:pt x="443" y="319"/>
                    <a:pt x="443" y="320"/>
                  </a:cubicBezTo>
                  <a:cubicBezTo>
                    <a:pt x="444" y="326"/>
                    <a:pt x="438" y="334"/>
                    <a:pt x="434" y="338"/>
                  </a:cubicBezTo>
                  <a:cubicBezTo>
                    <a:pt x="430" y="342"/>
                    <a:pt x="429" y="343"/>
                    <a:pt x="432" y="347"/>
                  </a:cubicBezTo>
                  <a:cubicBezTo>
                    <a:pt x="433" y="349"/>
                    <a:pt x="434" y="351"/>
                    <a:pt x="435" y="352"/>
                  </a:cubicBezTo>
                  <a:cubicBezTo>
                    <a:pt x="437" y="354"/>
                    <a:pt x="439" y="356"/>
                    <a:pt x="440" y="359"/>
                  </a:cubicBezTo>
                  <a:cubicBezTo>
                    <a:pt x="440" y="360"/>
                    <a:pt x="440" y="360"/>
                    <a:pt x="440" y="360"/>
                  </a:cubicBezTo>
                  <a:cubicBezTo>
                    <a:pt x="442" y="365"/>
                    <a:pt x="442" y="368"/>
                    <a:pt x="447" y="369"/>
                  </a:cubicBezTo>
                  <a:cubicBezTo>
                    <a:pt x="452" y="370"/>
                    <a:pt x="452" y="373"/>
                    <a:pt x="453" y="377"/>
                  </a:cubicBezTo>
                  <a:cubicBezTo>
                    <a:pt x="453" y="378"/>
                    <a:pt x="454" y="380"/>
                    <a:pt x="454" y="382"/>
                  </a:cubicBezTo>
                  <a:cubicBezTo>
                    <a:pt x="456" y="388"/>
                    <a:pt x="456" y="389"/>
                    <a:pt x="454" y="392"/>
                  </a:cubicBezTo>
                  <a:cubicBezTo>
                    <a:pt x="452" y="394"/>
                    <a:pt x="450" y="397"/>
                    <a:pt x="448" y="398"/>
                  </a:cubicBezTo>
                  <a:cubicBezTo>
                    <a:pt x="450" y="399"/>
                    <a:pt x="450" y="399"/>
                    <a:pt x="450" y="399"/>
                  </a:cubicBezTo>
                  <a:cubicBezTo>
                    <a:pt x="449" y="400"/>
                    <a:pt x="449" y="400"/>
                    <a:pt x="449" y="400"/>
                  </a:cubicBezTo>
                  <a:cubicBezTo>
                    <a:pt x="445" y="401"/>
                    <a:pt x="443" y="402"/>
                    <a:pt x="442" y="402"/>
                  </a:cubicBezTo>
                  <a:cubicBezTo>
                    <a:pt x="442" y="403"/>
                    <a:pt x="441" y="403"/>
                    <a:pt x="441" y="403"/>
                  </a:cubicBezTo>
                  <a:cubicBezTo>
                    <a:pt x="441" y="403"/>
                    <a:pt x="441" y="403"/>
                    <a:pt x="441" y="403"/>
                  </a:cubicBezTo>
                  <a:cubicBezTo>
                    <a:pt x="438" y="403"/>
                    <a:pt x="433" y="399"/>
                    <a:pt x="432" y="397"/>
                  </a:cubicBezTo>
                  <a:cubicBezTo>
                    <a:pt x="432" y="396"/>
                    <a:pt x="431" y="395"/>
                    <a:pt x="431" y="395"/>
                  </a:cubicBezTo>
                  <a:cubicBezTo>
                    <a:pt x="430" y="395"/>
                    <a:pt x="429" y="396"/>
                    <a:pt x="428" y="397"/>
                  </a:cubicBezTo>
                  <a:cubicBezTo>
                    <a:pt x="427" y="398"/>
                    <a:pt x="427" y="399"/>
                    <a:pt x="427" y="400"/>
                  </a:cubicBezTo>
                  <a:cubicBezTo>
                    <a:pt x="427" y="400"/>
                    <a:pt x="427" y="401"/>
                    <a:pt x="426" y="401"/>
                  </a:cubicBezTo>
                  <a:cubicBezTo>
                    <a:pt x="426" y="401"/>
                    <a:pt x="425" y="401"/>
                    <a:pt x="425" y="401"/>
                  </a:cubicBezTo>
                  <a:cubicBezTo>
                    <a:pt x="424" y="401"/>
                    <a:pt x="423" y="401"/>
                    <a:pt x="423" y="401"/>
                  </a:cubicBezTo>
                  <a:cubicBezTo>
                    <a:pt x="421" y="401"/>
                    <a:pt x="420" y="401"/>
                    <a:pt x="416" y="403"/>
                  </a:cubicBezTo>
                  <a:cubicBezTo>
                    <a:pt x="414" y="403"/>
                    <a:pt x="414" y="404"/>
                    <a:pt x="413" y="404"/>
                  </a:cubicBezTo>
                  <a:cubicBezTo>
                    <a:pt x="412" y="404"/>
                    <a:pt x="412" y="405"/>
                    <a:pt x="409" y="405"/>
                  </a:cubicBezTo>
                  <a:cubicBezTo>
                    <a:pt x="407" y="406"/>
                    <a:pt x="407" y="406"/>
                    <a:pt x="406" y="407"/>
                  </a:cubicBezTo>
                  <a:cubicBezTo>
                    <a:pt x="406" y="408"/>
                    <a:pt x="405" y="410"/>
                    <a:pt x="404" y="411"/>
                  </a:cubicBezTo>
                  <a:cubicBezTo>
                    <a:pt x="402" y="413"/>
                    <a:pt x="401" y="414"/>
                    <a:pt x="401" y="414"/>
                  </a:cubicBezTo>
                  <a:cubicBezTo>
                    <a:pt x="401" y="414"/>
                    <a:pt x="401" y="415"/>
                    <a:pt x="400" y="415"/>
                  </a:cubicBezTo>
                  <a:cubicBezTo>
                    <a:pt x="400" y="415"/>
                    <a:pt x="399" y="415"/>
                    <a:pt x="399" y="414"/>
                  </a:cubicBezTo>
                  <a:cubicBezTo>
                    <a:pt x="399" y="414"/>
                    <a:pt x="399" y="414"/>
                    <a:pt x="399" y="414"/>
                  </a:cubicBezTo>
                  <a:cubicBezTo>
                    <a:pt x="398" y="413"/>
                    <a:pt x="398" y="412"/>
                    <a:pt x="397" y="412"/>
                  </a:cubicBezTo>
                  <a:cubicBezTo>
                    <a:pt x="397" y="411"/>
                    <a:pt x="397" y="410"/>
                    <a:pt x="396" y="410"/>
                  </a:cubicBezTo>
                  <a:cubicBezTo>
                    <a:pt x="392" y="410"/>
                    <a:pt x="388" y="410"/>
                    <a:pt x="386" y="408"/>
                  </a:cubicBezTo>
                  <a:cubicBezTo>
                    <a:pt x="386" y="408"/>
                    <a:pt x="385" y="407"/>
                    <a:pt x="384" y="407"/>
                  </a:cubicBezTo>
                  <a:cubicBezTo>
                    <a:pt x="381" y="407"/>
                    <a:pt x="378" y="409"/>
                    <a:pt x="376" y="409"/>
                  </a:cubicBezTo>
                  <a:cubicBezTo>
                    <a:pt x="374" y="410"/>
                    <a:pt x="374" y="411"/>
                    <a:pt x="373" y="413"/>
                  </a:cubicBezTo>
                  <a:cubicBezTo>
                    <a:pt x="373" y="414"/>
                    <a:pt x="372" y="416"/>
                    <a:pt x="371" y="417"/>
                  </a:cubicBezTo>
                  <a:cubicBezTo>
                    <a:pt x="371" y="419"/>
                    <a:pt x="370" y="419"/>
                    <a:pt x="370" y="420"/>
                  </a:cubicBezTo>
                  <a:cubicBezTo>
                    <a:pt x="369" y="422"/>
                    <a:pt x="369" y="423"/>
                    <a:pt x="367" y="423"/>
                  </a:cubicBezTo>
                  <a:cubicBezTo>
                    <a:pt x="366" y="424"/>
                    <a:pt x="365" y="424"/>
                    <a:pt x="366" y="427"/>
                  </a:cubicBezTo>
                  <a:cubicBezTo>
                    <a:pt x="367" y="428"/>
                    <a:pt x="367" y="429"/>
                    <a:pt x="367" y="431"/>
                  </a:cubicBezTo>
                  <a:cubicBezTo>
                    <a:pt x="368" y="434"/>
                    <a:pt x="367" y="436"/>
                    <a:pt x="365" y="438"/>
                  </a:cubicBezTo>
                  <a:cubicBezTo>
                    <a:pt x="365" y="439"/>
                    <a:pt x="364" y="440"/>
                    <a:pt x="364" y="441"/>
                  </a:cubicBezTo>
                  <a:cubicBezTo>
                    <a:pt x="362" y="444"/>
                    <a:pt x="361" y="444"/>
                    <a:pt x="360" y="444"/>
                  </a:cubicBezTo>
                  <a:cubicBezTo>
                    <a:pt x="358" y="444"/>
                    <a:pt x="357" y="443"/>
                    <a:pt x="357" y="441"/>
                  </a:cubicBezTo>
                  <a:cubicBezTo>
                    <a:pt x="357" y="440"/>
                    <a:pt x="357" y="440"/>
                    <a:pt x="356" y="440"/>
                  </a:cubicBezTo>
                  <a:cubicBezTo>
                    <a:pt x="356" y="440"/>
                    <a:pt x="355" y="440"/>
                    <a:pt x="353" y="441"/>
                  </a:cubicBezTo>
                  <a:cubicBezTo>
                    <a:pt x="351" y="443"/>
                    <a:pt x="350" y="443"/>
                    <a:pt x="347" y="443"/>
                  </a:cubicBezTo>
                  <a:cubicBezTo>
                    <a:pt x="346" y="444"/>
                    <a:pt x="344" y="444"/>
                    <a:pt x="342" y="444"/>
                  </a:cubicBezTo>
                  <a:cubicBezTo>
                    <a:pt x="340" y="445"/>
                    <a:pt x="339" y="445"/>
                    <a:pt x="338" y="445"/>
                  </a:cubicBezTo>
                  <a:cubicBezTo>
                    <a:pt x="335" y="446"/>
                    <a:pt x="333" y="447"/>
                    <a:pt x="329" y="448"/>
                  </a:cubicBezTo>
                  <a:cubicBezTo>
                    <a:pt x="328" y="449"/>
                    <a:pt x="326" y="449"/>
                    <a:pt x="324" y="449"/>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7" name="Freeform 24"/>
            <p:cNvSpPr>
              <a:spLocks noEditPoints="1"/>
            </p:cNvSpPr>
            <p:nvPr/>
          </p:nvSpPr>
          <p:spPr bwMode="auto">
            <a:xfrm>
              <a:off x="6401054" y="2798462"/>
              <a:ext cx="961908" cy="945095"/>
            </a:xfrm>
            <a:custGeom>
              <a:avLst/>
              <a:gdLst>
                <a:gd name="T0" fmla="*/ 346 w 459"/>
                <a:gd name="T1" fmla="*/ 24 h 451"/>
                <a:gd name="T2" fmla="*/ 368 w 459"/>
                <a:gd name="T3" fmla="*/ 56 h 451"/>
                <a:gd name="T4" fmla="*/ 368 w 459"/>
                <a:gd name="T5" fmla="*/ 147 h 451"/>
                <a:gd name="T6" fmla="*/ 440 w 459"/>
                <a:gd name="T7" fmla="*/ 267 h 451"/>
                <a:gd name="T8" fmla="*/ 455 w 459"/>
                <a:gd name="T9" fmla="*/ 383 h 451"/>
                <a:gd name="T10" fmla="*/ 418 w 459"/>
                <a:gd name="T11" fmla="*/ 403 h 451"/>
                <a:gd name="T12" fmla="*/ 365 w 459"/>
                <a:gd name="T13" fmla="*/ 442 h 451"/>
                <a:gd name="T14" fmla="*/ 287 w 459"/>
                <a:gd name="T15" fmla="*/ 433 h 451"/>
                <a:gd name="T16" fmla="*/ 261 w 459"/>
                <a:gd name="T17" fmla="*/ 424 h 451"/>
                <a:gd name="T18" fmla="*/ 243 w 459"/>
                <a:gd name="T19" fmla="*/ 393 h 451"/>
                <a:gd name="T20" fmla="*/ 221 w 459"/>
                <a:gd name="T21" fmla="*/ 337 h 451"/>
                <a:gd name="T22" fmla="*/ 189 w 459"/>
                <a:gd name="T23" fmla="*/ 324 h 451"/>
                <a:gd name="T24" fmla="*/ 129 w 459"/>
                <a:gd name="T25" fmla="*/ 298 h 451"/>
                <a:gd name="T26" fmla="*/ 129 w 459"/>
                <a:gd name="T27" fmla="*/ 223 h 451"/>
                <a:gd name="T28" fmla="*/ 121 w 459"/>
                <a:gd name="T29" fmla="*/ 174 h 451"/>
                <a:gd name="T30" fmla="*/ 96 w 459"/>
                <a:gd name="T31" fmla="*/ 150 h 451"/>
                <a:gd name="T32" fmla="*/ 54 w 459"/>
                <a:gd name="T33" fmla="*/ 131 h 451"/>
                <a:gd name="T34" fmla="*/ 13 w 459"/>
                <a:gd name="T35" fmla="*/ 118 h 451"/>
                <a:gd name="T36" fmla="*/ 38 w 459"/>
                <a:gd name="T37" fmla="*/ 98 h 451"/>
                <a:gd name="T38" fmla="*/ 87 w 459"/>
                <a:gd name="T39" fmla="*/ 68 h 451"/>
                <a:gd name="T40" fmla="*/ 141 w 459"/>
                <a:gd name="T41" fmla="*/ 66 h 451"/>
                <a:gd name="T42" fmla="*/ 184 w 459"/>
                <a:gd name="T43" fmla="*/ 82 h 451"/>
                <a:gd name="T44" fmla="*/ 233 w 459"/>
                <a:gd name="T45" fmla="*/ 67 h 451"/>
                <a:gd name="T46" fmla="*/ 269 w 459"/>
                <a:gd name="T47" fmla="*/ 57 h 451"/>
                <a:gd name="T48" fmla="*/ 306 w 459"/>
                <a:gd name="T49" fmla="*/ 0 h 451"/>
                <a:gd name="T50" fmla="*/ 284 w 459"/>
                <a:gd name="T51" fmla="*/ 30 h 451"/>
                <a:gd name="T52" fmla="*/ 262 w 459"/>
                <a:gd name="T53" fmla="*/ 65 h 451"/>
                <a:gd name="T54" fmla="*/ 240 w 459"/>
                <a:gd name="T55" fmla="*/ 72 h 451"/>
                <a:gd name="T56" fmla="*/ 212 w 459"/>
                <a:gd name="T57" fmla="*/ 83 h 451"/>
                <a:gd name="T58" fmla="*/ 185 w 459"/>
                <a:gd name="T59" fmla="*/ 81 h 451"/>
                <a:gd name="T60" fmla="*/ 159 w 459"/>
                <a:gd name="T61" fmla="*/ 69 h 451"/>
                <a:gd name="T62" fmla="*/ 115 w 459"/>
                <a:gd name="T63" fmla="*/ 51 h 451"/>
                <a:gd name="T64" fmla="*/ 85 w 459"/>
                <a:gd name="T65" fmla="*/ 68 h 451"/>
                <a:gd name="T66" fmla="*/ 54 w 459"/>
                <a:gd name="T67" fmla="*/ 77 h 451"/>
                <a:gd name="T68" fmla="*/ 17 w 459"/>
                <a:gd name="T69" fmla="*/ 103 h 451"/>
                <a:gd name="T70" fmla="*/ 24 w 459"/>
                <a:gd name="T71" fmla="*/ 116 h 451"/>
                <a:gd name="T72" fmla="*/ 50 w 459"/>
                <a:gd name="T73" fmla="*/ 129 h 451"/>
                <a:gd name="T74" fmla="*/ 73 w 459"/>
                <a:gd name="T75" fmla="*/ 138 h 451"/>
                <a:gd name="T76" fmla="*/ 112 w 459"/>
                <a:gd name="T77" fmla="*/ 158 h 451"/>
                <a:gd name="T78" fmla="*/ 121 w 459"/>
                <a:gd name="T79" fmla="*/ 201 h 451"/>
                <a:gd name="T80" fmla="*/ 128 w 459"/>
                <a:gd name="T81" fmla="*/ 225 h 451"/>
                <a:gd name="T82" fmla="*/ 134 w 459"/>
                <a:gd name="T83" fmla="*/ 263 h 451"/>
                <a:gd name="T84" fmla="*/ 140 w 459"/>
                <a:gd name="T85" fmla="*/ 315 h 451"/>
                <a:gd name="T86" fmla="*/ 185 w 459"/>
                <a:gd name="T87" fmla="*/ 329 h 451"/>
                <a:gd name="T88" fmla="*/ 208 w 459"/>
                <a:gd name="T89" fmla="*/ 337 h 451"/>
                <a:gd name="T90" fmla="*/ 244 w 459"/>
                <a:gd name="T91" fmla="*/ 356 h 451"/>
                <a:gd name="T92" fmla="*/ 237 w 459"/>
                <a:gd name="T93" fmla="*/ 399 h 451"/>
                <a:gd name="T94" fmla="*/ 257 w 459"/>
                <a:gd name="T95" fmla="*/ 419 h 451"/>
                <a:gd name="T96" fmla="*/ 273 w 459"/>
                <a:gd name="T97" fmla="*/ 444 h 451"/>
                <a:gd name="T98" fmla="*/ 299 w 459"/>
                <a:gd name="T99" fmla="*/ 444 h 451"/>
                <a:gd name="T100" fmla="*/ 358 w 459"/>
                <a:gd name="T101" fmla="*/ 442 h 451"/>
                <a:gd name="T102" fmla="*/ 386 w 459"/>
                <a:gd name="T103" fmla="*/ 409 h 451"/>
                <a:gd name="T104" fmla="*/ 415 w 459"/>
                <a:gd name="T105" fmla="*/ 406 h 451"/>
                <a:gd name="T106" fmla="*/ 454 w 459"/>
                <a:gd name="T107" fmla="*/ 401 h 451"/>
                <a:gd name="T108" fmla="*/ 445 w 459"/>
                <a:gd name="T109" fmla="*/ 318 h 451"/>
                <a:gd name="T110" fmla="*/ 441 w 459"/>
                <a:gd name="T111" fmla="*/ 262 h 451"/>
                <a:gd name="T112" fmla="*/ 426 w 459"/>
                <a:gd name="T113" fmla="*/ 198 h 451"/>
                <a:gd name="T114" fmla="*/ 367 w 459"/>
                <a:gd name="T115" fmla="*/ 146 h 451"/>
                <a:gd name="T116" fmla="*/ 390 w 459"/>
                <a:gd name="T117" fmla="*/ 51 h 451"/>
                <a:gd name="T118" fmla="*/ 350 w 459"/>
                <a:gd name="T119" fmla="*/ 55 h 451"/>
                <a:gd name="T120" fmla="*/ 345 w 459"/>
                <a:gd name="T121" fmla="*/ 23 h 451"/>
                <a:gd name="T122" fmla="*/ 320 w 459"/>
                <a:gd name="T123" fmla="*/ 13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59" h="451">
                  <a:moveTo>
                    <a:pt x="306" y="2"/>
                  </a:moveTo>
                  <a:cubicBezTo>
                    <a:pt x="307" y="2"/>
                    <a:pt x="308" y="4"/>
                    <a:pt x="309" y="6"/>
                  </a:cubicBezTo>
                  <a:cubicBezTo>
                    <a:pt x="311" y="9"/>
                    <a:pt x="312" y="10"/>
                    <a:pt x="315" y="10"/>
                  </a:cubicBezTo>
                  <a:cubicBezTo>
                    <a:pt x="318" y="11"/>
                    <a:pt x="318" y="14"/>
                    <a:pt x="319" y="16"/>
                  </a:cubicBezTo>
                  <a:cubicBezTo>
                    <a:pt x="321" y="18"/>
                    <a:pt x="322" y="22"/>
                    <a:pt x="323" y="24"/>
                  </a:cubicBezTo>
                  <a:cubicBezTo>
                    <a:pt x="324" y="26"/>
                    <a:pt x="325" y="28"/>
                    <a:pt x="327" y="28"/>
                  </a:cubicBezTo>
                  <a:cubicBezTo>
                    <a:pt x="327" y="28"/>
                    <a:pt x="328" y="27"/>
                    <a:pt x="329" y="27"/>
                  </a:cubicBezTo>
                  <a:cubicBezTo>
                    <a:pt x="331" y="26"/>
                    <a:pt x="333" y="24"/>
                    <a:pt x="334" y="24"/>
                  </a:cubicBezTo>
                  <a:cubicBezTo>
                    <a:pt x="335" y="24"/>
                    <a:pt x="335" y="24"/>
                    <a:pt x="335" y="24"/>
                  </a:cubicBezTo>
                  <a:cubicBezTo>
                    <a:pt x="337" y="26"/>
                    <a:pt x="337" y="28"/>
                    <a:pt x="339" y="28"/>
                  </a:cubicBezTo>
                  <a:cubicBezTo>
                    <a:pt x="340" y="28"/>
                    <a:pt x="340" y="28"/>
                    <a:pt x="341" y="28"/>
                  </a:cubicBezTo>
                  <a:cubicBezTo>
                    <a:pt x="344" y="27"/>
                    <a:pt x="344" y="27"/>
                    <a:pt x="346" y="24"/>
                  </a:cubicBezTo>
                  <a:cubicBezTo>
                    <a:pt x="348" y="23"/>
                    <a:pt x="349" y="22"/>
                    <a:pt x="349" y="22"/>
                  </a:cubicBezTo>
                  <a:cubicBezTo>
                    <a:pt x="350" y="22"/>
                    <a:pt x="351" y="23"/>
                    <a:pt x="352" y="23"/>
                  </a:cubicBezTo>
                  <a:cubicBezTo>
                    <a:pt x="353" y="24"/>
                    <a:pt x="355" y="24"/>
                    <a:pt x="356" y="24"/>
                  </a:cubicBezTo>
                  <a:cubicBezTo>
                    <a:pt x="358" y="24"/>
                    <a:pt x="360" y="24"/>
                    <a:pt x="360" y="24"/>
                  </a:cubicBezTo>
                  <a:cubicBezTo>
                    <a:pt x="361" y="24"/>
                    <a:pt x="361" y="24"/>
                    <a:pt x="361" y="24"/>
                  </a:cubicBezTo>
                  <a:cubicBezTo>
                    <a:pt x="362" y="24"/>
                    <a:pt x="363" y="25"/>
                    <a:pt x="363" y="29"/>
                  </a:cubicBezTo>
                  <a:cubicBezTo>
                    <a:pt x="362" y="32"/>
                    <a:pt x="366" y="36"/>
                    <a:pt x="361" y="40"/>
                  </a:cubicBezTo>
                  <a:cubicBezTo>
                    <a:pt x="356" y="44"/>
                    <a:pt x="352" y="49"/>
                    <a:pt x="350" y="52"/>
                  </a:cubicBezTo>
                  <a:cubicBezTo>
                    <a:pt x="348" y="54"/>
                    <a:pt x="347" y="57"/>
                    <a:pt x="352" y="58"/>
                  </a:cubicBezTo>
                  <a:cubicBezTo>
                    <a:pt x="357" y="58"/>
                    <a:pt x="359" y="58"/>
                    <a:pt x="363" y="59"/>
                  </a:cubicBezTo>
                  <a:cubicBezTo>
                    <a:pt x="364" y="59"/>
                    <a:pt x="364" y="59"/>
                    <a:pt x="365" y="59"/>
                  </a:cubicBezTo>
                  <a:cubicBezTo>
                    <a:pt x="366" y="59"/>
                    <a:pt x="366" y="58"/>
                    <a:pt x="368" y="56"/>
                  </a:cubicBezTo>
                  <a:cubicBezTo>
                    <a:pt x="371" y="52"/>
                    <a:pt x="371" y="52"/>
                    <a:pt x="376" y="48"/>
                  </a:cubicBezTo>
                  <a:cubicBezTo>
                    <a:pt x="381" y="45"/>
                    <a:pt x="379" y="42"/>
                    <a:pt x="384" y="42"/>
                  </a:cubicBezTo>
                  <a:cubicBezTo>
                    <a:pt x="384" y="45"/>
                    <a:pt x="385" y="49"/>
                    <a:pt x="388" y="52"/>
                  </a:cubicBezTo>
                  <a:cubicBezTo>
                    <a:pt x="392" y="55"/>
                    <a:pt x="390" y="60"/>
                    <a:pt x="386" y="64"/>
                  </a:cubicBezTo>
                  <a:cubicBezTo>
                    <a:pt x="383" y="68"/>
                    <a:pt x="382" y="70"/>
                    <a:pt x="383" y="74"/>
                  </a:cubicBezTo>
                  <a:cubicBezTo>
                    <a:pt x="383" y="78"/>
                    <a:pt x="384" y="88"/>
                    <a:pt x="384" y="92"/>
                  </a:cubicBezTo>
                  <a:cubicBezTo>
                    <a:pt x="384" y="97"/>
                    <a:pt x="378" y="104"/>
                    <a:pt x="375" y="107"/>
                  </a:cubicBezTo>
                  <a:cubicBezTo>
                    <a:pt x="372" y="110"/>
                    <a:pt x="365" y="115"/>
                    <a:pt x="361" y="118"/>
                  </a:cubicBezTo>
                  <a:cubicBezTo>
                    <a:pt x="357" y="121"/>
                    <a:pt x="358" y="126"/>
                    <a:pt x="360" y="130"/>
                  </a:cubicBezTo>
                  <a:cubicBezTo>
                    <a:pt x="363" y="134"/>
                    <a:pt x="360" y="136"/>
                    <a:pt x="358" y="142"/>
                  </a:cubicBezTo>
                  <a:cubicBezTo>
                    <a:pt x="357" y="147"/>
                    <a:pt x="365" y="147"/>
                    <a:pt x="367" y="147"/>
                  </a:cubicBezTo>
                  <a:cubicBezTo>
                    <a:pt x="368" y="147"/>
                    <a:pt x="368" y="147"/>
                    <a:pt x="368" y="147"/>
                  </a:cubicBezTo>
                  <a:cubicBezTo>
                    <a:pt x="368" y="147"/>
                    <a:pt x="372" y="153"/>
                    <a:pt x="378" y="156"/>
                  </a:cubicBezTo>
                  <a:cubicBezTo>
                    <a:pt x="383" y="159"/>
                    <a:pt x="385" y="161"/>
                    <a:pt x="390" y="163"/>
                  </a:cubicBezTo>
                  <a:cubicBezTo>
                    <a:pt x="395" y="164"/>
                    <a:pt x="394" y="168"/>
                    <a:pt x="397" y="175"/>
                  </a:cubicBezTo>
                  <a:cubicBezTo>
                    <a:pt x="401" y="181"/>
                    <a:pt x="413" y="183"/>
                    <a:pt x="417" y="186"/>
                  </a:cubicBezTo>
                  <a:cubicBezTo>
                    <a:pt x="420" y="188"/>
                    <a:pt x="427" y="195"/>
                    <a:pt x="425" y="197"/>
                  </a:cubicBezTo>
                  <a:cubicBezTo>
                    <a:pt x="422" y="199"/>
                    <a:pt x="421" y="204"/>
                    <a:pt x="423" y="208"/>
                  </a:cubicBezTo>
                  <a:cubicBezTo>
                    <a:pt x="424" y="212"/>
                    <a:pt x="425" y="214"/>
                    <a:pt x="422" y="218"/>
                  </a:cubicBezTo>
                  <a:cubicBezTo>
                    <a:pt x="418" y="222"/>
                    <a:pt x="417" y="223"/>
                    <a:pt x="414" y="228"/>
                  </a:cubicBezTo>
                  <a:cubicBezTo>
                    <a:pt x="411" y="234"/>
                    <a:pt x="417" y="234"/>
                    <a:pt x="418" y="240"/>
                  </a:cubicBezTo>
                  <a:cubicBezTo>
                    <a:pt x="418" y="246"/>
                    <a:pt x="421" y="250"/>
                    <a:pt x="422" y="253"/>
                  </a:cubicBezTo>
                  <a:cubicBezTo>
                    <a:pt x="423" y="257"/>
                    <a:pt x="431" y="257"/>
                    <a:pt x="435" y="258"/>
                  </a:cubicBezTo>
                  <a:cubicBezTo>
                    <a:pt x="439" y="259"/>
                    <a:pt x="441" y="265"/>
                    <a:pt x="440" y="267"/>
                  </a:cubicBezTo>
                  <a:cubicBezTo>
                    <a:pt x="439" y="269"/>
                    <a:pt x="436" y="269"/>
                    <a:pt x="437" y="271"/>
                  </a:cubicBezTo>
                  <a:cubicBezTo>
                    <a:pt x="438" y="273"/>
                    <a:pt x="441" y="274"/>
                    <a:pt x="441" y="274"/>
                  </a:cubicBezTo>
                  <a:cubicBezTo>
                    <a:pt x="441" y="274"/>
                    <a:pt x="441" y="274"/>
                    <a:pt x="441" y="274"/>
                  </a:cubicBezTo>
                  <a:cubicBezTo>
                    <a:pt x="441" y="274"/>
                    <a:pt x="442" y="275"/>
                    <a:pt x="439" y="278"/>
                  </a:cubicBezTo>
                  <a:cubicBezTo>
                    <a:pt x="436" y="283"/>
                    <a:pt x="441" y="289"/>
                    <a:pt x="447" y="293"/>
                  </a:cubicBezTo>
                  <a:cubicBezTo>
                    <a:pt x="452" y="297"/>
                    <a:pt x="446" y="306"/>
                    <a:pt x="444" y="310"/>
                  </a:cubicBezTo>
                  <a:cubicBezTo>
                    <a:pt x="442" y="315"/>
                    <a:pt x="443" y="317"/>
                    <a:pt x="444" y="322"/>
                  </a:cubicBezTo>
                  <a:cubicBezTo>
                    <a:pt x="445" y="326"/>
                    <a:pt x="440" y="334"/>
                    <a:pt x="436" y="338"/>
                  </a:cubicBezTo>
                  <a:cubicBezTo>
                    <a:pt x="432" y="342"/>
                    <a:pt x="430" y="344"/>
                    <a:pt x="433" y="349"/>
                  </a:cubicBezTo>
                  <a:cubicBezTo>
                    <a:pt x="436" y="354"/>
                    <a:pt x="440" y="355"/>
                    <a:pt x="441" y="361"/>
                  </a:cubicBezTo>
                  <a:cubicBezTo>
                    <a:pt x="443" y="366"/>
                    <a:pt x="443" y="370"/>
                    <a:pt x="449" y="371"/>
                  </a:cubicBezTo>
                  <a:cubicBezTo>
                    <a:pt x="455" y="372"/>
                    <a:pt x="453" y="377"/>
                    <a:pt x="455" y="383"/>
                  </a:cubicBezTo>
                  <a:cubicBezTo>
                    <a:pt x="457" y="389"/>
                    <a:pt x="457" y="390"/>
                    <a:pt x="455" y="393"/>
                  </a:cubicBezTo>
                  <a:cubicBezTo>
                    <a:pt x="453" y="395"/>
                    <a:pt x="449" y="399"/>
                    <a:pt x="449" y="399"/>
                  </a:cubicBezTo>
                  <a:cubicBezTo>
                    <a:pt x="449" y="399"/>
                    <a:pt x="449" y="399"/>
                    <a:pt x="450" y="400"/>
                  </a:cubicBezTo>
                  <a:cubicBezTo>
                    <a:pt x="448" y="401"/>
                    <a:pt x="444" y="402"/>
                    <a:pt x="444" y="403"/>
                  </a:cubicBezTo>
                  <a:cubicBezTo>
                    <a:pt x="443" y="403"/>
                    <a:pt x="443" y="403"/>
                    <a:pt x="443" y="403"/>
                  </a:cubicBezTo>
                  <a:cubicBezTo>
                    <a:pt x="441" y="403"/>
                    <a:pt x="436" y="400"/>
                    <a:pt x="435" y="397"/>
                  </a:cubicBezTo>
                  <a:cubicBezTo>
                    <a:pt x="435" y="396"/>
                    <a:pt x="434" y="395"/>
                    <a:pt x="433" y="395"/>
                  </a:cubicBezTo>
                  <a:cubicBezTo>
                    <a:pt x="432" y="395"/>
                    <a:pt x="430" y="396"/>
                    <a:pt x="429" y="397"/>
                  </a:cubicBezTo>
                  <a:cubicBezTo>
                    <a:pt x="428" y="400"/>
                    <a:pt x="429" y="401"/>
                    <a:pt x="428" y="401"/>
                  </a:cubicBezTo>
                  <a:cubicBezTo>
                    <a:pt x="428" y="401"/>
                    <a:pt x="427" y="401"/>
                    <a:pt x="427" y="401"/>
                  </a:cubicBezTo>
                  <a:cubicBezTo>
                    <a:pt x="426" y="401"/>
                    <a:pt x="425" y="401"/>
                    <a:pt x="425" y="401"/>
                  </a:cubicBezTo>
                  <a:cubicBezTo>
                    <a:pt x="423" y="401"/>
                    <a:pt x="421" y="401"/>
                    <a:pt x="418" y="403"/>
                  </a:cubicBezTo>
                  <a:cubicBezTo>
                    <a:pt x="413" y="405"/>
                    <a:pt x="415" y="404"/>
                    <a:pt x="411" y="405"/>
                  </a:cubicBezTo>
                  <a:cubicBezTo>
                    <a:pt x="406" y="406"/>
                    <a:pt x="409" y="408"/>
                    <a:pt x="405" y="412"/>
                  </a:cubicBezTo>
                  <a:cubicBezTo>
                    <a:pt x="402" y="414"/>
                    <a:pt x="402" y="415"/>
                    <a:pt x="402" y="415"/>
                  </a:cubicBezTo>
                  <a:cubicBezTo>
                    <a:pt x="402" y="415"/>
                    <a:pt x="402" y="415"/>
                    <a:pt x="401" y="414"/>
                  </a:cubicBezTo>
                  <a:cubicBezTo>
                    <a:pt x="400" y="413"/>
                    <a:pt x="401" y="411"/>
                    <a:pt x="398" y="411"/>
                  </a:cubicBezTo>
                  <a:cubicBezTo>
                    <a:pt x="394" y="411"/>
                    <a:pt x="391" y="411"/>
                    <a:pt x="389" y="408"/>
                  </a:cubicBezTo>
                  <a:cubicBezTo>
                    <a:pt x="388" y="408"/>
                    <a:pt x="387" y="408"/>
                    <a:pt x="386" y="408"/>
                  </a:cubicBezTo>
                  <a:cubicBezTo>
                    <a:pt x="383" y="408"/>
                    <a:pt x="379" y="409"/>
                    <a:pt x="377" y="409"/>
                  </a:cubicBezTo>
                  <a:cubicBezTo>
                    <a:pt x="374" y="411"/>
                    <a:pt x="375" y="414"/>
                    <a:pt x="373" y="418"/>
                  </a:cubicBezTo>
                  <a:cubicBezTo>
                    <a:pt x="370" y="422"/>
                    <a:pt x="371" y="423"/>
                    <a:pt x="368" y="424"/>
                  </a:cubicBezTo>
                  <a:cubicBezTo>
                    <a:pt x="365" y="425"/>
                    <a:pt x="368" y="428"/>
                    <a:pt x="368" y="432"/>
                  </a:cubicBezTo>
                  <a:cubicBezTo>
                    <a:pt x="369" y="436"/>
                    <a:pt x="367" y="438"/>
                    <a:pt x="365" y="442"/>
                  </a:cubicBezTo>
                  <a:cubicBezTo>
                    <a:pt x="364" y="444"/>
                    <a:pt x="363" y="444"/>
                    <a:pt x="362" y="444"/>
                  </a:cubicBezTo>
                  <a:cubicBezTo>
                    <a:pt x="361" y="444"/>
                    <a:pt x="360" y="443"/>
                    <a:pt x="360" y="442"/>
                  </a:cubicBezTo>
                  <a:cubicBezTo>
                    <a:pt x="360" y="441"/>
                    <a:pt x="359" y="440"/>
                    <a:pt x="358" y="440"/>
                  </a:cubicBezTo>
                  <a:cubicBezTo>
                    <a:pt x="357" y="440"/>
                    <a:pt x="356" y="440"/>
                    <a:pt x="355" y="441"/>
                  </a:cubicBezTo>
                  <a:cubicBezTo>
                    <a:pt x="352" y="443"/>
                    <a:pt x="350" y="443"/>
                    <a:pt x="344" y="445"/>
                  </a:cubicBezTo>
                  <a:cubicBezTo>
                    <a:pt x="338" y="446"/>
                    <a:pt x="336" y="446"/>
                    <a:pt x="331" y="448"/>
                  </a:cubicBezTo>
                  <a:cubicBezTo>
                    <a:pt x="329" y="449"/>
                    <a:pt x="328" y="449"/>
                    <a:pt x="326" y="449"/>
                  </a:cubicBezTo>
                  <a:cubicBezTo>
                    <a:pt x="321" y="449"/>
                    <a:pt x="315" y="447"/>
                    <a:pt x="311" y="447"/>
                  </a:cubicBezTo>
                  <a:cubicBezTo>
                    <a:pt x="307" y="446"/>
                    <a:pt x="304" y="447"/>
                    <a:pt x="301" y="446"/>
                  </a:cubicBezTo>
                  <a:cubicBezTo>
                    <a:pt x="299" y="446"/>
                    <a:pt x="303" y="442"/>
                    <a:pt x="299" y="442"/>
                  </a:cubicBezTo>
                  <a:cubicBezTo>
                    <a:pt x="295" y="441"/>
                    <a:pt x="292" y="438"/>
                    <a:pt x="289" y="437"/>
                  </a:cubicBezTo>
                  <a:cubicBezTo>
                    <a:pt x="286" y="435"/>
                    <a:pt x="288" y="433"/>
                    <a:pt x="287" y="433"/>
                  </a:cubicBezTo>
                  <a:cubicBezTo>
                    <a:pt x="287" y="433"/>
                    <a:pt x="286" y="433"/>
                    <a:pt x="286" y="434"/>
                  </a:cubicBezTo>
                  <a:cubicBezTo>
                    <a:pt x="283" y="436"/>
                    <a:pt x="283" y="437"/>
                    <a:pt x="279" y="438"/>
                  </a:cubicBezTo>
                  <a:cubicBezTo>
                    <a:pt x="279" y="438"/>
                    <a:pt x="278" y="438"/>
                    <a:pt x="278" y="438"/>
                  </a:cubicBezTo>
                  <a:cubicBezTo>
                    <a:pt x="277" y="438"/>
                    <a:pt x="276" y="437"/>
                    <a:pt x="276" y="437"/>
                  </a:cubicBezTo>
                  <a:cubicBezTo>
                    <a:pt x="276" y="437"/>
                    <a:pt x="276" y="438"/>
                    <a:pt x="275" y="439"/>
                  </a:cubicBezTo>
                  <a:cubicBezTo>
                    <a:pt x="273" y="442"/>
                    <a:pt x="271" y="443"/>
                    <a:pt x="268" y="447"/>
                  </a:cubicBezTo>
                  <a:cubicBezTo>
                    <a:pt x="267" y="448"/>
                    <a:pt x="266" y="448"/>
                    <a:pt x="266" y="448"/>
                  </a:cubicBezTo>
                  <a:cubicBezTo>
                    <a:pt x="264" y="448"/>
                    <a:pt x="262" y="445"/>
                    <a:pt x="260" y="444"/>
                  </a:cubicBezTo>
                  <a:cubicBezTo>
                    <a:pt x="258" y="443"/>
                    <a:pt x="258" y="440"/>
                    <a:pt x="259" y="438"/>
                  </a:cubicBezTo>
                  <a:cubicBezTo>
                    <a:pt x="260" y="435"/>
                    <a:pt x="260" y="435"/>
                    <a:pt x="259" y="432"/>
                  </a:cubicBezTo>
                  <a:cubicBezTo>
                    <a:pt x="259" y="430"/>
                    <a:pt x="257" y="429"/>
                    <a:pt x="257" y="427"/>
                  </a:cubicBezTo>
                  <a:cubicBezTo>
                    <a:pt x="257" y="425"/>
                    <a:pt x="259" y="425"/>
                    <a:pt x="261" y="424"/>
                  </a:cubicBezTo>
                  <a:cubicBezTo>
                    <a:pt x="262" y="422"/>
                    <a:pt x="260" y="418"/>
                    <a:pt x="258" y="417"/>
                  </a:cubicBezTo>
                  <a:cubicBezTo>
                    <a:pt x="256" y="416"/>
                    <a:pt x="258" y="413"/>
                    <a:pt x="256" y="413"/>
                  </a:cubicBezTo>
                  <a:cubicBezTo>
                    <a:pt x="256" y="413"/>
                    <a:pt x="256" y="413"/>
                    <a:pt x="255" y="413"/>
                  </a:cubicBezTo>
                  <a:cubicBezTo>
                    <a:pt x="255" y="413"/>
                    <a:pt x="255" y="413"/>
                    <a:pt x="255" y="413"/>
                  </a:cubicBezTo>
                  <a:cubicBezTo>
                    <a:pt x="253" y="413"/>
                    <a:pt x="251" y="412"/>
                    <a:pt x="251" y="412"/>
                  </a:cubicBezTo>
                  <a:cubicBezTo>
                    <a:pt x="251" y="412"/>
                    <a:pt x="252" y="406"/>
                    <a:pt x="250" y="404"/>
                  </a:cubicBezTo>
                  <a:cubicBezTo>
                    <a:pt x="249" y="403"/>
                    <a:pt x="248" y="402"/>
                    <a:pt x="247" y="402"/>
                  </a:cubicBezTo>
                  <a:cubicBezTo>
                    <a:pt x="246" y="402"/>
                    <a:pt x="245" y="403"/>
                    <a:pt x="244" y="403"/>
                  </a:cubicBezTo>
                  <a:cubicBezTo>
                    <a:pt x="244" y="403"/>
                    <a:pt x="244" y="403"/>
                    <a:pt x="243" y="403"/>
                  </a:cubicBezTo>
                  <a:cubicBezTo>
                    <a:pt x="240" y="403"/>
                    <a:pt x="240" y="399"/>
                    <a:pt x="239" y="397"/>
                  </a:cubicBezTo>
                  <a:cubicBezTo>
                    <a:pt x="239" y="397"/>
                    <a:pt x="238" y="397"/>
                    <a:pt x="238" y="397"/>
                  </a:cubicBezTo>
                  <a:cubicBezTo>
                    <a:pt x="239" y="396"/>
                    <a:pt x="241" y="395"/>
                    <a:pt x="243" y="393"/>
                  </a:cubicBezTo>
                  <a:cubicBezTo>
                    <a:pt x="247" y="391"/>
                    <a:pt x="250" y="390"/>
                    <a:pt x="252" y="387"/>
                  </a:cubicBezTo>
                  <a:cubicBezTo>
                    <a:pt x="254" y="384"/>
                    <a:pt x="255" y="380"/>
                    <a:pt x="253" y="378"/>
                  </a:cubicBezTo>
                  <a:cubicBezTo>
                    <a:pt x="250" y="377"/>
                    <a:pt x="249" y="373"/>
                    <a:pt x="250" y="370"/>
                  </a:cubicBezTo>
                  <a:cubicBezTo>
                    <a:pt x="252" y="367"/>
                    <a:pt x="252" y="364"/>
                    <a:pt x="250" y="362"/>
                  </a:cubicBezTo>
                  <a:cubicBezTo>
                    <a:pt x="248" y="361"/>
                    <a:pt x="246" y="359"/>
                    <a:pt x="246" y="357"/>
                  </a:cubicBezTo>
                  <a:cubicBezTo>
                    <a:pt x="247" y="354"/>
                    <a:pt x="247" y="349"/>
                    <a:pt x="243" y="349"/>
                  </a:cubicBezTo>
                  <a:cubicBezTo>
                    <a:pt x="242" y="349"/>
                    <a:pt x="242" y="349"/>
                    <a:pt x="241" y="349"/>
                  </a:cubicBezTo>
                  <a:cubicBezTo>
                    <a:pt x="239" y="350"/>
                    <a:pt x="238" y="350"/>
                    <a:pt x="237" y="350"/>
                  </a:cubicBezTo>
                  <a:cubicBezTo>
                    <a:pt x="232" y="350"/>
                    <a:pt x="230" y="348"/>
                    <a:pt x="231" y="346"/>
                  </a:cubicBezTo>
                  <a:cubicBezTo>
                    <a:pt x="234" y="344"/>
                    <a:pt x="231" y="344"/>
                    <a:pt x="228" y="344"/>
                  </a:cubicBezTo>
                  <a:cubicBezTo>
                    <a:pt x="225" y="344"/>
                    <a:pt x="224" y="343"/>
                    <a:pt x="223" y="341"/>
                  </a:cubicBezTo>
                  <a:cubicBezTo>
                    <a:pt x="223" y="339"/>
                    <a:pt x="222" y="337"/>
                    <a:pt x="221" y="337"/>
                  </a:cubicBezTo>
                  <a:cubicBezTo>
                    <a:pt x="220" y="337"/>
                    <a:pt x="220" y="337"/>
                    <a:pt x="219" y="337"/>
                  </a:cubicBezTo>
                  <a:cubicBezTo>
                    <a:pt x="217" y="339"/>
                    <a:pt x="215" y="340"/>
                    <a:pt x="214" y="340"/>
                  </a:cubicBezTo>
                  <a:cubicBezTo>
                    <a:pt x="212" y="340"/>
                    <a:pt x="211" y="339"/>
                    <a:pt x="210" y="337"/>
                  </a:cubicBezTo>
                  <a:cubicBezTo>
                    <a:pt x="209" y="334"/>
                    <a:pt x="208" y="333"/>
                    <a:pt x="206" y="333"/>
                  </a:cubicBezTo>
                  <a:cubicBezTo>
                    <a:pt x="206" y="333"/>
                    <a:pt x="205" y="333"/>
                    <a:pt x="204" y="333"/>
                  </a:cubicBezTo>
                  <a:cubicBezTo>
                    <a:pt x="204" y="333"/>
                    <a:pt x="204" y="333"/>
                    <a:pt x="203" y="333"/>
                  </a:cubicBezTo>
                  <a:cubicBezTo>
                    <a:pt x="201" y="333"/>
                    <a:pt x="198" y="331"/>
                    <a:pt x="197" y="330"/>
                  </a:cubicBezTo>
                  <a:cubicBezTo>
                    <a:pt x="196" y="329"/>
                    <a:pt x="196" y="329"/>
                    <a:pt x="195" y="329"/>
                  </a:cubicBezTo>
                  <a:cubicBezTo>
                    <a:pt x="195" y="329"/>
                    <a:pt x="194" y="329"/>
                    <a:pt x="193" y="329"/>
                  </a:cubicBezTo>
                  <a:cubicBezTo>
                    <a:pt x="193" y="329"/>
                    <a:pt x="192" y="329"/>
                    <a:pt x="192" y="328"/>
                  </a:cubicBezTo>
                  <a:cubicBezTo>
                    <a:pt x="190" y="326"/>
                    <a:pt x="192" y="324"/>
                    <a:pt x="190" y="324"/>
                  </a:cubicBezTo>
                  <a:cubicBezTo>
                    <a:pt x="190" y="324"/>
                    <a:pt x="190" y="324"/>
                    <a:pt x="189" y="324"/>
                  </a:cubicBezTo>
                  <a:cubicBezTo>
                    <a:pt x="186" y="325"/>
                    <a:pt x="183" y="328"/>
                    <a:pt x="179" y="330"/>
                  </a:cubicBezTo>
                  <a:cubicBezTo>
                    <a:pt x="177" y="331"/>
                    <a:pt x="175" y="333"/>
                    <a:pt x="173" y="333"/>
                  </a:cubicBezTo>
                  <a:cubicBezTo>
                    <a:pt x="172" y="333"/>
                    <a:pt x="171" y="332"/>
                    <a:pt x="170" y="331"/>
                  </a:cubicBezTo>
                  <a:cubicBezTo>
                    <a:pt x="167" y="327"/>
                    <a:pt x="165" y="325"/>
                    <a:pt x="164" y="323"/>
                  </a:cubicBezTo>
                  <a:cubicBezTo>
                    <a:pt x="163" y="322"/>
                    <a:pt x="162" y="321"/>
                    <a:pt x="161" y="321"/>
                  </a:cubicBezTo>
                  <a:cubicBezTo>
                    <a:pt x="160" y="321"/>
                    <a:pt x="159" y="322"/>
                    <a:pt x="159" y="322"/>
                  </a:cubicBezTo>
                  <a:cubicBezTo>
                    <a:pt x="159" y="322"/>
                    <a:pt x="159" y="326"/>
                    <a:pt x="157" y="326"/>
                  </a:cubicBezTo>
                  <a:cubicBezTo>
                    <a:pt x="157" y="326"/>
                    <a:pt x="157" y="325"/>
                    <a:pt x="157" y="325"/>
                  </a:cubicBezTo>
                  <a:cubicBezTo>
                    <a:pt x="155" y="324"/>
                    <a:pt x="146" y="319"/>
                    <a:pt x="146" y="319"/>
                  </a:cubicBezTo>
                  <a:cubicBezTo>
                    <a:pt x="146" y="319"/>
                    <a:pt x="144" y="318"/>
                    <a:pt x="142" y="314"/>
                  </a:cubicBezTo>
                  <a:cubicBezTo>
                    <a:pt x="141" y="310"/>
                    <a:pt x="137" y="309"/>
                    <a:pt x="135" y="307"/>
                  </a:cubicBezTo>
                  <a:cubicBezTo>
                    <a:pt x="134" y="305"/>
                    <a:pt x="130" y="302"/>
                    <a:pt x="129" y="298"/>
                  </a:cubicBezTo>
                  <a:cubicBezTo>
                    <a:pt x="128" y="295"/>
                    <a:pt x="128" y="292"/>
                    <a:pt x="131" y="289"/>
                  </a:cubicBezTo>
                  <a:cubicBezTo>
                    <a:pt x="133" y="286"/>
                    <a:pt x="134" y="287"/>
                    <a:pt x="136" y="286"/>
                  </a:cubicBezTo>
                  <a:cubicBezTo>
                    <a:pt x="138" y="284"/>
                    <a:pt x="134" y="283"/>
                    <a:pt x="132" y="280"/>
                  </a:cubicBezTo>
                  <a:cubicBezTo>
                    <a:pt x="130" y="278"/>
                    <a:pt x="131" y="276"/>
                    <a:pt x="132" y="271"/>
                  </a:cubicBezTo>
                  <a:cubicBezTo>
                    <a:pt x="133" y="266"/>
                    <a:pt x="136" y="264"/>
                    <a:pt x="137" y="262"/>
                  </a:cubicBezTo>
                  <a:cubicBezTo>
                    <a:pt x="137" y="259"/>
                    <a:pt x="136" y="257"/>
                    <a:pt x="135" y="254"/>
                  </a:cubicBezTo>
                  <a:cubicBezTo>
                    <a:pt x="135" y="251"/>
                    <a:pt x="134" y="242"/>
                    <a:pt x="136" y="239"/>
                  </a:cubicBezTo>
                  <a:cubicBezTo>
                    <a:pt x="138" y="237"/>
                    <a:pt x="141" y="233"/>
                    <a:pt x="139" y="231"/>
                  </a:cubicBezTo>
                  <a:cubicBezTo>
                    <a:pt x="138" y="231"/>
                    <a:pt x="138" y="230"/>
                    <a:pt x="137" y="230"/>
                  </a:cubicBezTo>
                  <a:cubicBezTo>
                    <a:pt x="136" y="230"/>
                    <a:pt x="135" y="231"/>
                    <a:pt x="134" y="231"/>
                  </a:cubicBezTo>
                  <a:cubicBezTo>
                    <a:pt x="134" y="231"/>
                    <a:pt x="133" y="231"/>
                    <a:pt x="132" y="230"/>
                  </a:cubicBezTo>
                  <a:cubicBezTo>
                    <a:pt x="130" y="229"/>
                    <a:pt x="131" y="223"/>
                    <a:pt x="129" y="223"/>
                  </a:cubicBezTo>
                  <a:cubicBezTo>
                    <a:pt x="129" y="223"/>
                    <a:pt x="128" y="223"/>
                    <a:pt x="128" y="223"/>
                  </a:cubicBezTo>
                  <a:cubicBezTo>
                    <a:pt x="127" y="223"/>
                    <a:pt x="127" y="223"/>
                    <a:pt x="125" y="225"/>
                  </a:cubicBezTo>
                  <a:cubicBezTo>
                    <a:pt x="124" y="226"/>
                    <a:pt x="122" y="228"/>
                    <a:pt x="120" y="228"/>
                  </a:cubicBezTo>
                  <a:cubicBezTo>
                    <a:pt x="120" y="228"/>
                    <a:pt x="119" y="228"/>
                    <a:pt x="119" y="227"/>
                  </a:cubicBezTo>
                  <a:cubicBezTo>
                    <a:pt x="119" y="223"/>
                    <a:pt x="120" y="223"/>
                    <a:pt x="121" y="222"/>
                  </a:cubicBezTo>
                  <a:cubicBezTo>
                    <a:pt x="122" y="220"/>
                    <a:pt x="117" y="220"/>
                    <a:pt x="117" y="220"/>
                  </a:cubicBezTo>
                  <a:cubicBezTo>
                    <a:pt x="117" y="220"/>
                    <a:pt x="117" y="218"/>
                    <a:pt x="118" y="215"/>
                  </a:cubicBezTo>
                  <a:cubicBezTo>
                    <a:pt x="119" y="211"/>
                    <a:pt x="118" y="206"/>
                    <a:pt x="119" y="205"/>
                  </a:cubicBezTo>
                  <a:cubicBezTo>
                    <a:pt x="120" y="203"/>
                    <a:pt x="123" y="203"/>
                    <a:pt x="124" y="201"/>
                  </a:cubicBezTo>
                  <a:cubicBezTo>
                    <a:pt x="125" y="199"/>
                    <a:pt x="127" y="195"/>
                    <a:pt x="124" y="190"/>
                  </a:cubicBezTo>
                  <a:cubicBezTo>
                    <a:pt x="122" y="185"/>
                    <a:pt x="120" y="183"/>
                    <a:pt x="121" y="180"/>
                  </a:cubicBezTo>
                  <a:cubicBezTo>
                    <a:pt x="123" y="178"/>
                    <a:pt x="121" y="176"/>
                    <a:pt x="121" y="174"/>
                  </a:cubicBezTo>
                  <a:cubicBezTo>
                    <a:pt x="120" y="172"/>
                    <a:pt x="122" y="170"/>
                    <a:pt x="125" y="168"/>
                  </a:cubicBezTo>
                  <a:cubicBezTo>
                    <a:pt x="127" y="167"/>
                    <a:pt x="126" y="163"/>
                    <a:pt x="125" y="161"/>
                  </a:cubicBezTo>
                  <a:cubicBezTo>
                    <a:pt x="124" y="158"/>
                    <a:pt x="120" y="152"/>
                    <a:pt x="118" y="152"/>
                  </a:cubicBezTo>
                  <a:cubicBezTo>
                    <a:pt x="117" y="152"/>
                    <a:pt x="117" y="152"/>
                    <a:pt x="117" y="152"/>
                  </a:cubicBezTo>
                  <a:cubicBezTo>
                    <a:pt x="115" y="152"/>
                    <a:pt x="115" y="155"/>
                    <a:pt x="113" y="156"/>
                  </a:cubicBezTo>
                  <a:cubicBezTo>
                    <a:pt x="113" y="156"/>
                    <a:pt x="112" y="156"/>
                    <a:pt x="112" y="156"/>
                  </a:cubicBezTo>
                  <a:cubicBezTo>
                    <a:pt x="110" y="156"/>
                    <a:pt x="111" y="153"/>
                    <a:pt x="110" y="151"/>
                  </a:cubicBezTo>
                  <a:cubicBezTo>
                    <a:pt x="109" y="150"/>
                    <a:pt x="109" y="150"/>
                    <a:pt x="109" y="150"/>
                  </a:cubicBezTo>
                  <a:cubicBezTo>
                    <a:pt x="109" y="150"/>
                    <a:pt x="108" y="151"/>
                    <a:pt x="106" y="151"/>
                  </a:cubicBezTo>
                  <a:cubicBezTo>
                    <a:pt x="106" y="151"/>
                    <a:pt x="106" y="151"/>
                    <a:pt x="106" y="151"/>
                  </a:cubicBezTo>
                  <a:cubicBezTo>
                    <a:pt x="103" y="151"/>
                    <a:pt x="99" y="150"/>
                    <a:pt x="97" y="150"/>
                  </a:cubicBezTo>
                  <a:cubicBezTo>
                    <a:pt x="97" y="150"/>
                    <a:pt x="96" y="150"/>
                    <a:pt x="96" y="150"/>
                  </a:cubicBezTo>
                  <a:cubicBezTo>
                    <a:pt x="95" y="151"/>
                    <a:pt x="94" y="151"/>
                    <a:pt x="92" y="151"/>
                  </a:cubicBezTo>
                  <a:cubicBezTo>
                    <a:pt x="89" y="151"/>
                    <a:pt x="86" y="150"/>
                    <a:pt x="84" y="149"/>
                  </a:cubicBezTo>
                  <a:cubicBezTo>
                    <a:pt x="79" y="147"/>
                    <a:pt x="75" y="146"/>
                    <a:pt x="74" y="145"/>
                  </a:cubicBezTo>
                  <a:cubicBezTo>
                    <a:pt x="73" y="143"/>
                    <a:pt x="74" y="141"/>
                    <a:pt x="75" y="139"/>
                  </a:cubicBezTo>
                  <a:cubicBezTo>
                    <a:pt x="75" y="137"/>
                    <a:pt x="74" y="136"/>
                    <a:pt x="72" y="136"/>
                  </a:cubicBezTo>
                  <a:cubicBezTo>
                    <a:pt x="72" y="136"/>
                    <a:pt x="71" y="136"/>
                    <a:pt x="70" y="137"/>
                  </a:cubicBezTo>
                  <a:cubicBezTo>
                    <a:pt x="70" y="137"/>
                    <a:pt x="69" y="137"/>
                    <a:pt x="69" y="137"/>
                  </a:cubicBezTo>
                  <a:cubicBezTo>
                    <a:pt x="67" y="137"/>
                    <a:pt x="66" y="133"/>
                    <a:pt x="66" y="133"/>
                  </a:cubicBezTo>
                  <a:cubicBezTo>
                    <a:pt x="64" y="131"/>
                    <a:pt x="63" y="130"/>
                    <a:pt x="62" y="130"/>
                  </a:cubicBezTo>
                  <a:cubicBezTo>
                    <a:pt x="61" y="130"/>
                    <a:pt x="61" y="130"/>
                    <a:pt x="60" y="131"/>
                  </a:cubicBezTo>
                  <a:cubicBezTo>
                    <a:pt x="58" y="131"/>
                    <a:pt x="57" y="132"/>
                    <a:pt x="56" y="132"/>
                  </a:cubicBezTo>
                  <a:cubicBezTo>
                    <a:pt x="55" y="132"/>
                    <a:pt x="55" y="132"/>
                    <a:pt x="54" y="131"/>
                  </a:cubicBezTo>
                  <a:cubicBezTo>
                    <a:pt x="54" y="127"/>
                    <a:pt x="53" y="127"/>
                    <a:pt x="51" y="127"/>
                  </a:cubicBezTo>
                  <a:cubicBezTo>
                    <a:pt x="48" y="126"/>
                    <a:pt x="48" y="125"/>
                    <a:pt x="49" y="123"/>
                  </a:cubicBezTo>
                  <a:cubicBezTo>
                    <a:pt x="50" y="121"/>
                    <a:pt x="49" y="120"/>
                    <a:pt x="46" y="120"/>
                  </a:cubicBezTo>
                  <a:cubicBezTo>
                    <a:pt x="47" y="118"/>
                    <a:pt x="48" y="117"/>
                    <a:pt x="48" y="117"/>
                  </a:cubicBezTo>
                  <a:cubicBezTo>
                    <a:pt x="48" y="117"/>
                    <a:pt x="47" y="118"/>
                    <a:pt x="46" y="120"/>
                  </a:cubicBezTo>
                  <a:cubicBezTo>
                    <a:pt x="46" y="120"/>
                    <a:pt x="46" y="120"/>
                    <a:pt x="45" y="120"/>
                  </a:cubicBezTo>
                  <a:cubicBezTo>
                    <a:pt x="43" y="120"/>
                    <a:pt x="41" y="120"/>
                    <a:pt x="39" y="120"/>
                  </a:cubicBezTo>
                  <a:cubicBezTo>
                    <a:pt x="38" y="120"/>
                    <a:pt x="38" y="120"/>
                    <a:pt x="37" y="120"/>
                  </a:cubicBezTo>
                  <a:cubicBezTo>
                    <a:pt x="33" y="120"/>
                    <a:pt x="31" y="116"/>
                    <a:pt x="27" y="115"/>
                  </a:cubicBezTo>
                  <a:cubicBezTo>
                    <a:pt x="26" y="114"/>
                    <a:pt x="25" y="114"/>
                    <a:pt x="24" y="114"/>
                  </a:cubicBezTo>
                  <a:cubicBezTo>
                    <a:pt x="21" y="114"/>
                    <a:pt x="18" y="116"/>
                    <a:pt x="16" y="117"/>
                  </a:cubicBezTo>
                  <a:cubicBezTo>
                    <a:pt x="15" y="117"/>
                    <a:pt x="14" y="118"/>
                    <a:pt x="13" y="118"/>
                  </a:cubicBezTo>
                  <a:cubicBezTo>
                    <a:pt x="12" y="118"/>
                    <a:pt x="10" y="117"/>
                    <a:pt x="8" y="115"/>
                  </a:cubicBezTo>
                  <a:cubicBezTo>
                    <a:pt x="6" y="112"/>
                    <a:pt x="2" y="106"/>
                    <a:pt x="5" y="106"/>
                  </a:cubicBezTo>
                  <a:cubicBezTo>
                    <a:pt x="5" y="107"/>
                    <a:pt x="6" y="107"/>
                    <a:pt x="6" y="108"/>
                  </a:cubicBezTo>
                  <a:cubicBezTo>
                    <a:pt x="6" y="107"/>
                    <a:pt x="5" y="107"/>
                    <a:pt x="5" y="106"/>
                  </a:cubicBezTo>
                  <a:cubicBezTo>
                    <a:pt x="5" y="106"/>
                    <a:pt x="5" y="106"/>
                    <a:pt x="5" y="106"/>
                  </a:cubicBezTo>
                  <a:cubicBezTo>
                    <a:pt x="8" y="106"/>
                    <a:pt x="13" y="106"/>
                    <a:pt x="15" y="106"/>
                  </a:cubicBezTo>
                  <a:cubicBezTo>
                    <a:pt x="17" y="106"/>
                    <a:pt x="18" y="105"/>
                    <a:pt x="19" y="103"/>
                  </a:cubicBezTo>
                  <a:cubicBezTo>
                    <a:pt x="19" y="102"/>
                    <a:pt x="21" y="101"/>
                    <a:pt x="24" y="101"/>
                  </a:cubicBezTo>
                  <a:cubicBezTo>
                    <a:pt x="25" y="101"/>
                    <a:pt x="25" y="101"/>
                    <a:pt x="26" y="101"/>
                  </a:cubicBezTo>
                  <a:cubicBezTo>
                    <a:pt x="30" y="101"/>
                    <a:pt x="34" y="104"/>
                    <a:pt x="35" y="104"/>
                  </a:cubicBezTo>
                  <a:cubicBezTo>
                    <a:pt x="36" y="104"/>
                    <a:pt x="36" y="104"/>
                    <a:pt x="36" y="104"/>
                  </a:cubicBezTo>
                  <a:cubicBezTo>
                    <a:pt x="37" y="102"/>
                    <a:pt x="37" y="101"/>
                    <a:pt x="38" y="98"/>
                  </a:cubicBezTo>
                  <a:cubicBezTo>
                    <a:pt x="38" y="94"/>
                    <a:pt x="34" y="92"/>
                    <a:pt x="37" y="89"/>
                  </a:cubicBezTo>
                  <a:cubicBezTo>
                    <a:pt x="40" y="85"/>
                    <a:pt x="42" y="83"/>
                    <a:pt x="44" y="82"/>
                  </a:cubicBezTo>
                  <a:cubicBezTo>
                    <a:pt x="47" y="81"/>
                    <a:pt x="48" y="78"/>
                    <a:pt x="51" y="78"/>
                  </a:cubicBezTo>
                  <a:cubicBezTo>
                    <a:pt x="52" y="78"/>
                    <a:pt x="52" y="78"/>
                    <a:pt x="53" y="78"/>
                  </a:cubicBezTo>
                  <a:cubicBezTo>
                    <a:pt x="56" y="80"/>
                    <a:pt x="60" y="82"/>
                    <a:pt x="62" y="82"/>
                  </a:cubicBezTo>
                  <a:cubicBezTo>
                    <a:pt x="63" y="82"/>
                    <a:pt x="63" y="82"/>
                    <a:pt x="64" y="82"/>
                  </a:cubicBezTo>
                  <a:cubicBezTo>
                    <a:pt x="66" y="80"/>
                    <a:pt x="69" y="80"/>
                    <a:pt x="71" y="78"/>
                  </a:cubicBezTo>
                  <a:cubicBezTo>
                    <a:pt x="72" y="76"/>
                    <a:pt x="73" y="76"/>
                    <a:pt x="76" y="73"/>
                  </a:cubicBezTo>
                  <a:cubicBezTo>
                    <a:pt x="79" y="71"/>
                    <a:pt x="80" y="69"/>
                    <a:pt x="82" y="69"/>
                  </a:cubicBezTo>
                  <a:cubicBezTo>
                    <a:pt x="82" y="69"/>
                    <a:pt x="83" y="70"/>
                    <a:pt x="83" y="70"/>
                  </a:cubicBezTo>
                  <a:cubicBezTo>
                    <a:pt x="84" y="70"/>
                    <a:pt x="84" y="71"/>
                    <a:pt x="85" y="71"/>
                  </a:cubicBezTo>
                  <a:cubicBezTo>
                    <a:pt x="86" y="71"/>
                    <a:pt x="87" y="69"/>
                    <a:pt x="87" y="68"/>
                  </a:cubicBezTo>
                  <a:cubicBezTo>
                    <a:pt x="88" y="67"/>
                    <a:pt x="87" y="66"/>
                    <a:pt x="90" y="66"/>
                  </a:cubicBezTo>
                  <a:cubicBezTo>
                    <a:pt x="94" y="65"/>
                    <a:pt x="94" y="58"/>
                    <a:pt x="94" y="58"/>
                  </a:cubicBezTo>
                  <a:cubicBezTo>
                    <a:pt x="94" y="58"/>
                    <a:pt x="97" y="57"/>
                    <a:pt x="98" y="54"/>
                  </a:cubicBezTo>
                  <a:cubicBezTo>
                    <a:pt x="98" y="53"/>
                    <a:pt x="98" y="52"/>
                    <a:pt x="98" y="52"/>
                  </a:cubicBezTo>
                  <a:cubicBezTo>
                    <a:pt x="99" y="52"/>
                    <a:pt x="100" y="54"/>
                    <a:pt x="101" y="55"/>
                  </a:cubicBezTo>
                  <a:cubicBezTo>
                    <a:pt x="103" y="56"/>
                    <a:pt x="104" y="57"/>
                    <a:pt x="105" y="57"/>
                  </a:cubicBezTo>
                  <a:cubicBezTo>
                    <a:pt x="106" y="57"/>
                    <a:pt x="107" y="56"/>
                    <a:pt x="108" y="55"/>
                  </a:cubicBezTo>
                  <a:cubicBezTo>
                    <a:pt x="110" y="54"/>
                    <a:pt x="113" y="53"/>
                    <a:pt x="115" y="53"/>
                  </a:cubicBezTo>
                  <a:cubicBezTo>
                    <a:pt x="115" y="53"/>
                    <a:pt x="116" y="53"/>
                    <a:pt x="116" y="53"/>
                  </a:cubicBezTo>
                  <a:cubicBezTo>
                    <a:pt x="119" y="53"/>
                    <a:pt x="119" y="56"/>
                    <a:pt x="121" y="57"/>
                  </a:cubicBezTo>
                  <a:cubicBezTo>
                    <a:pt x="123" y="58"/>
                    <a:pt x="125" y="57"/>
                    <a:pt x="129" y="58"/>
                  </a:cubicBezTo>
                  <a:cubicBezTo>
                    <a:pt x="132" y="58"/>
                    <a:pt x="138" y="64"/>
                    <a:pt x="141" y="66"/>
                  </a:cubicBezTo>
                  <a:cubicBezTo>
                    <a:pt x="142" y="68"/>
                    <a:pt x="143" y="73"/>
                    <a:pt x="147" y="73"/>
                  </a:cubicBezTo>
                  <a:cubicBezTo>
                    <a:pt x="147" y="73"/>
                    <a:pt x="148" y="73"/>
                    <a:pt x="148" y="73"/>
                  </a:cubicBezTo>
                  <a:cubicBezTo>
                    <a:pt x="152" y="71"/>
                    <a:pt x="154" y="70"/>
                    <a:pt x="157" y="70"/>
                  </a:cubicBezTo>
                  <a:cubicBezTo>
                    <a:pt x="157" y="70"/>
                    <a:pt x="158" y="70"/>
                    <a:pt x="159" y="70"/>
                  </a:cubicBezTo>
                  <a:cubicBezTo>
                    <a:pt x="161" y="71"/>
                    <a:pt x="162" y="72"/>
                    <a:pt x="164" y="72"/>
                  </a:cubicBezTo>
                  <a:cubicBezTo>
                    <a:pt x="165" y="72"/>
                    <a:pt x="166" y="72"/>
                    <a:pt x="167" y="71"/>
                  </a:cubicBezTo>
                  <a:cubicBezTo>
                    <a:pt x="168" y="71"/>
                    <a:pt x="169" y="70"/>
                    <a:pt x="170" y="70"/>
                  </a:cubicBezTo>
                  <a:cubicBezTo>
                    <a:pt x="172" y="70"/>
                    <a:pt x="173" y="72"/>
                    <a:pt x="173" y="74"/>
                  </a:cubicBezTo>
                  <a:cubicBezTo>
                    <a:pt x="173" y="76"/>
                    <a:pt x="174" y="78"/>
                    <a:pt x="176" y="78"/>
                  </a:cubicBezTo>
                  <a:cubicBezTo>
                    <a:pt x="177" y="78"/>
                    <a:pt x="177" y="77"/>
                    <a:pt x="178" y="77"/>
                  </a:cubicBezTo>
                  <a:cubicBezTo>
                    <a:pt x="179" y="77"/>
                    <a:pt x="179" y="77"/>
                    <a:pt x="179" y="77"/>
                  </a:cubicBezTo>
                  <a:cubicBezTo>
                    <a:pt x="182" y="77"/>
                    <a:pt x="182" y="81"/>
                    <a:pt x="184" y="82"/>
                  </a:cubicBezTo>
                  <a:cubicBezTo>
                    <a:pt x="186" y="84"/>
                    <a:pt x="187" y="84"/>
                    <a:pt x="189" y="84"/>
                  </a:cubicBezTo>
                  <a:cubicBezTo>
                    <a:pt x="189" y="84"/>
                    <a:pt x="190" y="84"/>
                    <a:pt x="190" y="84"/>
                  </a:cubicBezTo>
                  <a:cubicBezTo>
                    <a:pt x="192" y="83"/>
                    <a:pt x="198" y="82"/>
                    <a:pt x="198" y="82"/>
                  </a:cubicBezTo>
                  <a:cubicBezTo>
                    <a:pt x="199" y="83"/>
                    <a:pt x="200" y="84"/>
                    <a:pt x="202" y="84"/>
                  </a:cubicBezTo>
                  <a:cubicBezTo>
                    <a:pt x="203" y="84"/>
                    <a:pt x="203" y="84"/>
                    <a:pt x="204" y="83"/>
                  </a:cubicBezTo>
                  <a:cubicBezTo>
                    <a:pt x="207" y="83"/>
                    <a:pt x="209" y="80"/>
                    <a:pt x="210" y="80"/>
                  </a:cubicBezTo>
                  <a:cubicBezTo>
                    <a:pt x="210" y="80"/>
                    <a:pt x="210" y="80"/>
                    <a:pt x="211" y="80"/>
                  </a:cubicBezTo>
                  <a:cubicBezTo>
                    <a:pt x="211" y="82"/>
                    <a:pt x="208" y="87"/>
                    <a:pt x="212" y="87"/>
                  </a:cubicBezTo>
                  <a:cubicBezTo>
                    <a:pt x="215" y="87"/>
                    <a:pt x="215" y="87"/>
                    <a:pt x="217" y="83"/>
                  </a:cubicBezTo>
                  <a:cubicBezTo>
                    <a:pt x="220" y="80"/>
                    <a:pt x="220" y="81"/>
                    <a:pt x="224" y="79"/>
                  </a:cubicBezTo>
                  <a:cubicBezTo>
                    <a:pt x="227" y="77"/>
                    <a:pt x="226" y="75"/>
                    <a:pt x="228" y="73"/>
                  </a:cubicBezTo>
                  <a:cubicBezTo>
                    <a:pt x="229" y="70"/>
                    <a:pt x="232" y="67"/>
                    <a:pt x="233" y="67"/>
                  </a:cubicBezTo>
                  <a:cubicBezTo>
                    <a:pt x="234" y="67"/>
                    <a:pt x="234" y="68"/>
                    <a:pt x="235" y="68"/>
                  </a:cubicBezTo>
                  <a:cubicBezTo>
                    <a:pt x="237" y="69"/>
                    <a:pt x="237" y="74"/>
                    <a:pt x="239" y="74"/>
                  </a:cubicBezTo>
                  <a:cubicBezTo>
                    <a:pt x="240" y="74"/>
                    <a:pt x="240" y="74"/>
                    <a:pt x="241" y="74"/>
                  </a:cubicBezTo>
                  <a:cubicBezTo>
                    <a:pt x="242" y="74"/>
                    <a:pt x="243" y="73"/>
                    <a:pt x="243" y="70"/>
                  </a:cubicBezTo>
                  <a:cubicBezTo>
                    <a:pt x="244" y="66"/>
                    <a:pt x="245" y="65"/>
                    <a:pt x="248" y="63"/>
                  </a:cubicBezTo>
                  <a:cubicBezTo>
                    <a:pt x="251" y="62"/>
                    <a:pt x="252" y="60"/>
                    <a:pt x="254" y="60"/>
                  </a:cubicBezTo>
                  <a:cubicBezTo>
                    <a:pt x="255" y="60"/>
                    <a:pt x="255" y="61"/>
                    <a:pt x="256" y="62"/>
                  </a:cubicBezTo>
                  <a:cubicBezTo>
                    <a:pt x="258" y="64"/>
                    <a:pt x="259" y="68"/>
                    <a:pt x="261" y="68"/>
                  </a:cubicBezTo>
                  <a:cubicBezTo>
                    <a:pt x="261" y="68"/>
                    <a:pt x="261" y="68"/>
                    <a:pt x="261" y="68"/>
                  </a:cubicBezTo>
                  <a:cubicBezTo>
                    <a:pt x="264" y="67"/>
                    <a:pt x="263" y="67"/>
                    <a:pt x="265" y="63"/>
                  </a:cubicBezTo>
                  <a:cubicBezTo>
                    <a:pt x="267" y="59"/>
                    <a:pt x="266" y="57"/>
                    <a:pt x="268" y="57"/>
                  </a:cubicBezTo>
                  <a:cubicBezTo>
                    <a:pt x="268" y="57"/>
                    <a:pt x="268" y="57"/>
                    <a:pt x="269" y="57"/>
                  </a:cubicBezTo>
                  <a:cubicBezTo>
                    <a:pt x="270" y="57"/>
                    <a:pt x="271" y="58"/>
                    <a:pt x="272" y="58"/>
                  </a:cubicBezTo>
                  <a:cubicBezTo>
                    <a:pt x="272" y="58"/>
                    <a:pt x="273" y="57"/>
                    <a:pt x="274" y="55"/>
                  </a:cubicBezTo>
                  <a:cubicBezTo>
                    <a:pt x="275" y="52"/>
                    <a:pt x="278" y="48"/>
                    <a:pt x="277" y="45"/>
                  </a:cubicBezTo>
                  <a:cubicBezTo>
                    <a:pt x="277" y="42"/>
                    <a:pt x="276" y="38"/>
                    <a:pt x="279" y="35"/>
                  </a:cubicBezTo>
                  <a:cubicBezTo>
                    <a:pt x="282" y="33"/>
                    <a:pt x="282" y="32"/>
                    <a:pt x="285" y="31"/>
                  </a:cubicBezTo>
                  <a:cubicBezTo>
                    <a:pt x="287" y="30"/>
                    <a:pt x="287" y="29"/>
                    <a:pt x="291" y="24"/>
                  </a:cubicBezTo>
                  <a:cubicBezTo>
                    <a:pt x="295" y="19"/>
                    <a:pt x="295" y="19"/>
                    <a:pt x="299" y="19"/>
                  </a:cubicBezTo>
                  <a:cubicBezTo>
                    <a:pt x="303" y="18"/>
                    <a:pt x="305" y="18"/>
                    <a:pt x="307" y="16"/>
                  </a:cubicBezTo>
                  <a:cubicBezTo>
                    <a:pt x="309" y="14"/>
                    <a:pt x="307" y="13"/>
                    <a:pt x="305" y="11"/>
                  </a:cubicBezTo>
                  <a:cubicBezTo>
                    <a:pt x="303" y="9"/>
                    <a:pt x="302" y="8"/>
                    <a:pt x="304" y="4"/>
                  </a:cubicBezTo>
                  <a:cubicBezTo>
                    <a:pt x="304" y="3"/>
                    <a:pt x="305" y="2"/>
                    <a:pt x="306" y="2"/>
                  </a:cubicBezTo>
                  <a:moveTo>
                    <a:pt x="306" y="0"/>
                  </a:moveTo>
                  <a:cubicBezTo>
                    <a:pt x="306" y="0"/>
                    <a:pt x="306" y="0"/>
                    <a:pt x="306" y="0"/>
                  </a:cubicBezTo>
                  <a:cubicBezTo>
                    <a:pt x="306" y="0"/>
                    <a:pt x="306" y="0"/>
                    <a:pt x="306" y="0"/>
                  </a:cubicBezTo>
                  <a:cubicBezTo>
                    <a:pt x="304" y="0"/>
                    <a:pt x="303" y="1"/>
                    <a:pt x="302" y="3"/>
                  </a:cubicBezTo>
                  <a:cubicBezTo>
                    <a:pt x="300" y="7"/>
                    <a:pt x="300" y="10"/>
                    <a:pt x="303" y="13"/>
                  </a:cubicBezTo>
                  <a:cubicBezTo>
                    <a:pt x="304" y="13"/>
                    <a:pt x="305" y="14"/>
                    <a:pt x="305" y="14"/>
                  </a:cubicBezTo>
                  <a:cubicBezTo>
                    <a:pt x="305" y="14"/>
                    <a:pt x="306" y="15"/>
                    <a:pt x="306" y="15"/>
                  </a:cubicBezTo>
                  <a:cubicBezTo>
                    <a:pt x="305" y="16"/>
                    <a:pt x="303" y="16"/>
                    <a:pt x="300" y="17"/>
                  </a:cubicBezTo>
                  <a:cubicBezTo>
                    <a:pt x="300" y="17"/>
                    <a:pt x="299" y="17"/>
                    <a:pt x="299" y="17"/>
                  </a:cubicBezTo>
                  <a:cubicBezTo>
                    <a:pt x="298" y="17"/>
                    <a:pt x="298" y="17"/>
                    <a:pt x="298" y="17"/>
                  </a:cubicBezTo>
                  <a:cubicBezTo>
                    <a:pt x="294" y="17"/>
                    <a:pt x="293" y="18"/>
                    <a:pt x="290" y="23"/>
                  </a:cubicBezTo>
                  <a:cubicBezTo>
                    <a:pt x="288" y="25"/>
                    <a:pt x="287" y="26"/>
                    <a:pt x="286" y="27"/>
                  </a:cubicBezTo>
                  <a:cubicBezTo>
                    <a:pt x="285" y="29"/>
                    <a:pt x="285" y="29"/>
                    <a:pt x="284" y="30"/>
                  </a:cubicBezTo>
                  <a:cubicBezTo>
                    <a:pt x="282" y="30"/>
                    <a:pt x="281" y="31"/>
                    <a:pt x="280" y="32"/>
                  </a:cubicBezTo>
                  <a:cubicBezTo>
                    <a:pt x="279" y="33"/>
                    <a:pt x="279" y="33"/>
                    <a:pt x="278" y="34"/>
                  </a:cubicBezTo>
                  <a:cubicBezTo>
                    <a:pt x="274" y="37"/>
                    <a:pt x="275" y="42"/>
                    <a:pt x="276" y="45"/>
                  </a:cubicBezTo>
                  <a:cubicBezTo>
                    <a:pt x="276" y="47"/>
                    <a:pt x="275" y="49"/>
                    <a:pt x="274" y="51"/>
                  </a:cubicBezTo>
                  <a:cubicBezTo>
                    <a:pt x="273" y="52"/>
                    <a:pt x="272" y="54"/>
                    <a:pt x="272" y="55"/>
                  </a:cubicBezTo>
                  <a:cubicBezTo>
                    <a:pt x="272" y="55"/>
                    <a:pt x="272" y="55"/>
                    <a:pt x="271" y="56"/>
                  </a:cubicBezTo>
                  <a:cubicBezTo>
                    <a:pt x="271" y="56"/>
                    <a:pt x="271" y="56"/>
                    <a:pt x="271" y="56"/>
                  </a:cubicBezTo>
                  <a:cubicBezTo>
                    <a:pt x="271" y="55"/>
                    <a:pt x="270" y="55"/>
                    <a:pt x="269" y="55"/>
                  </a:cubicBezTo>
                  <a:cubicBezTo>
                    <a:pt x="268" y="55"/>
                    <a:pt x="268" y="55"/>
                    <a:pt x="268" y="55"/>
                  </a:cubicBezTo>
                  <a:cubicBezTo>
                    <a:pt x="265" y="55"/>
                    <a:pt x="265" y="57"/>
                    <a:pt x="264" y="59"/>
                  </a:cubicBezTo>
                  <a:cubicBezTo>
                    <a:pt x="264" y="60"/>
                    <a:pt x="264" y="61"/>
                    <a:pt x="263" y="62"/>
                  </a:cubicBezTo>
                  <a:cubicBezTo>
                    <a:pt x="263" y="64"/>
                    <a:pt x="262" y="65"/>
                    <a:pt x="262" y="65"/>
                  </a:cubicBezTo>
                  <a:cubicBezTo>
                    <a:pt x="262" y="65"/>
                    <a:pt x="262" y="66"/>
                    <a:pt x="262" y="66"/>
                  </a:cubicBezTo>
                  <a:cubicBezTo>
                    <a:pt x="261" y="66"/>
                    <a:pt x="261" y="66"/>
                    <a:pt x="261" y="66"/>
                  </a:cubicBezTo>
                  <a:cubicBezTo>
                    <a:pt x="260" y="66"/>
                    <a:pt x="260" y="65"/>
                    <a:pt x="259" y="64"/>
                  </a:cubicBezTo>
                  <a:cubicBezTo>
                    <a:pt x="259" y="63"/>
                    <a:pt x="258" y="61"/>
                    <a:pt x="257" y="60"/>
                  </a:cubicBezTo>
                  <a:cubicBezTo>
                    <a:pt x="257" y="59"/>
                    <a:pt x="255" y="59"/>
                    <a:pt x="254" y="59"/>
                  </a:cubicBezTo>
                  <a:cubicBezTo>
                    <a:pt x="253" y="59"/>
                    <a:pt x="251" y="59"/>
                    <a:pt x="250" y="60"/>
                  </a:cubicBezTo>
                  <a:cubicBezTo>
                    <a:pt x="249" y="61"/>
                    <a:pt x="248" y="61"/>
                    <a:pt x="247" y="61"/>
                  </a:cubicBezTo>
                  <a:cubicBezTo>
                    <a:pt x="243" y="63"/>
                    <a:pt x="242" y="65"/>
                    <a:pt x="242" y="70"/>
                  </a:cubicBezTo>
                  <a:cubicBezTo>
                    <a:pt x="241" y="71"/>
                    <a:pt x="241" y="72"/>
                    <a:pt x="241" y="72"/>
                  </a:cubicBezTo>
                  <a:cubicBezTo>
                    <a:pt x="241" y="72"/>
                    <a:pt x="241" y="72"/>
                    <a:pt x="241" y="72"/>
                  </a:cubicBezTo>
                  <a:cubicBezTo>
                    <a:pt x="241" y="72"/>
                    <a:pt x="241" y="72"/>
                    <a:pt x="241" y="72"/>
                  </a:cubicBezTo>
                  <a:cubicBezTo>
                    <a:pt x="240" y="72"/>
                    <a:pt x="240" y="72"/>
                    <a:pt x="240" y="72"/>
                  </a:cubicBezTo>
                  <a:cubicBezTo>
                    <a:pt x="239" y="72"/>
                    <a:pt x="239" y="72"/>
                    <a:pt x="239" y="72"/>
                  </a:cubicBezTo>
                  <a:cubicBezTo>
                    <a:pt x="239" y="72"/>
                    <a:pt x="239" y="71"/>
                    <a:pt x="238" y="70"/>
                  </a:cubicBezTo>
                  <a:cubicBezTo>
                    <a:pt x="238" y="69"/>
                    <a:pt x="237" y="67"/>
                    <a:pt x="236" y="66"/>
                  </a:cubicBezTo>
                  <a:cubicBezTo>
                    <a:pt x="235" y="66"/>
                    <a:pt x="234" y="66"/>
                    <a:pt x="233" y="66"/>
                  </a:cubicBezTo>
                  <a:cubicBezTo>
                    <a:pt x="230" y="66"/>
                    <a:pt x="227" y="70"/>
                    <a:pt x="226" y="72"/>
                  </a:cubicBezTo>
                  <a:cubicBezTo>
                    <a:pt x="226" y="73"/>
                    <a:pt x="225" y="73"/>
                    <a:pt x="225" y="74"/>
                  </a:cubicBezTo>
                  <a:cubicBezTo>
                    <a:pt x="224" y="75"/>
                    <a:pt x="224" y="76"/>
                    <a:pt x="223" y="77"/>
                  </a:cubicBezTo>
                  <a:cubicBezTo>
                    <a:pt x="222" y="78"/>
                    <a:pt x="221" y="78"/>
                    <a:pt x="220" y="78"/>
                  </a:cubicBezTo>
                  <a:cubicBezTo>
                    <a:pt x="219" y="79"/>
                    <a:pt x="218" y="80"/>
                    <a:pt x="216" y="82"/>
                  </a:cubicBezTo>
                  <a:cubicBezTo>
                    <a:pt x="215" y="83"/>
                    <a:pt x="215" y="83"/>
                    <a:pt x="215" y="84"/>
                  </a:cubicBezTo>
                  <a:cubicBezTo>
                    <a:pt x="214" y="85"/>
                    <a:pt x="214" y="85"/>
                    <a:pt x="212" y="85"/>
                  </a:cubicBezTo>
                  <a:cubicBezTo>
                    <a:pt x="212" y="85"/>
                    <a:pt x="212" y="84"/>
                    <a:pt x="212" y="83"/>
                  </a:cubicBezTo>
                  <a:cubicBezTo>
                    <a:pt x="212" y="82"/>
                    <a:pt x="213" y="81"/>
                    <a:pt x="212" y="80"/>
                  </a:cubicBezTo>
                  <a:cubicBezTo>
                    <a:pt x="212" y="79"/>
                    <a:pt x="211" y="78"/>
                    <a:pt x="210" y="78"/>
                  </a:cubicBezTo>
                  <a:cubicBezTo>
                    <a:pt x="209" y="78"/>
                    <a:pt x="208" y="79"/>
                    <a:pt x="207" y="80"/>
                  </a:cubicBezTo>
                  <a:cubicBezTo>
                    <a:pt x="206" y="80"/>
                    <a:pt x="205" y="81"/>
                    <a:pt x="204" y="82"/>
                  </a:cubicBezTo>
                  <a:cubicBezTo>
                    <a:pt x="203" y="82"/>
                    <a:pt x="202" y="82"/>
                    <a:pt x="202" y="82"/>
                  </a:cubicBezTo>
                  <a:cubicBezTo>
                    <a:pt x="201" y="82"/>
                    <a:pt x="200" y="82"/>
                    <a:pt x="199" y="81"/>
                  </a:cubicBezTo>
                  <a:cubicBezTo>
                    <a:pt x="199" y="81"/>
                    <a:pt x="199" y="81"/>
                    <a:pt x="199" y="81"/>
                  </a:cubicBezTo>
                  <a:cubicBezTo>
                    <a:pt x="198" y="81"/>
                    <a:pt x="198" y="81"/>
                    <a:pt x="198" y="81"/>
                  </a:cubicBezTo>
                  <a:cubicBezTo>
                    <a:pt x="197" y="81"/>
                    <a:pt x="192" y="81"/>
                    <a:pt x="189" y="82"/>
                  </a:cubicBezTo>
                  <a:cubicBezTo>
                    <a:pt x="189" y="82"/>
                    <a:pt x="189" y="83"/>
                    <a:pt x="189" y="83"/>
                  </a:cubicBezTo>
                  <a:cubicBezTo>
                    <a:pt x="188" y="83"/>
                    <a:pt x="187" y="82"/>
                    <a:pt x="186" y="81"/>
                  </a:cubicBezTo>
                  <a:cubicBezTo>
                    <a:pt x="186" y="81"/>
                    <a:pt x="186" y="81"/>
                    <a:pt x="185" y="81"/>
                  </a:cubicBezTo>
                  <a:cubicBezTo>
                    <a:pt x="185" y="80"/>
                    <a:pt x="184" y="80"/>
                    <a:pt x="184" y="79"/>
                  </a:cubicBezTo>
                  <a:cubicBezTo>
                    <a:pt x="183" y="77"/>
                    <a:pt x="182" y="75"/>
                    <a:pt x="179" y="75"/>
                  </a:cubicBezTo>
                  <a:cubicBezTo>
                    <a:pt x="179" y="75"/>
                    <a:pt x="178" y="75"/>
                    <a:pt x="178" y="75"/>
                  </a:cubicBezTo>
                  <a:cubicBezTo>
                    <a:pt x="177" y="76"/>
                    <a:pt x="177" y="76"/>
                    <a:pt x="176" y="76"/>
                  </a:cubicBezTo>
                  <a:cubicBezTo>
                    <a:pt x="175" y="76"/>
                    <a:pt x="175" y="76"/>
                    <a:pt x="175" y="75"/>
                  </a:cubicBezTo>
                  <a:cubicBezTo>
                    <a:pt x="175" y="75"/>
                    <a:pt x="175" y="75"/>
                    <a:pt x="175" y="74"/>
                  </a:cubicBezTo>
                  <a:cubicBezTo>
                    <a:pt x="175" y="73"/>
                    <a:pt x="175" y="72"/>
                    <a:pt x="174" y="70"/>
                  </a:cubicBezTo>
                  <a:cubicBezTo>
                    <a:pt x="173" y="69"/>
                    <a:pt x="171" y="69"/>
                    <a:pt x="170" y="69"/>
                  </a:cubicBezTo>
                  <a:cubicBezTo>
                    <a:pt x="169" y="69"/>
                    <a:pt x="168" y="69"/>
                    <a:pt x="166" y="69"/>
                  </a:cubicBezTo>
                  <a:cubicBezTo>
                    <a:pt x="165" y="70"/>
                    <a:pt x="165" y="70"/>
                    <a:pt x="164" y="70"/>
                  </a:cubicBezTo>
                  <a:cubicBezTo>
                    <a:pt x="163" y="70"/>
                    <a:pt x="162" y="70"/>
                    <a:pt x="161" y="69"/>
                  </a:cubicBezTo>
                  <a:cubicBezTo>
                    <a:pt x="161" y="69"/>
                    <a:pt x="160" y="69"/>
                    <a:pt x="159" y="69"/>
                  </a:cubicBezTo>
                  <a:cubicBezTo>
                    <a:pt x="158" y="68"/>
                    <a:pt x="157" y="68"/>
                    <a:pt x="157" y="68"/>
                  </a:cubicBezTo>
                  <a:cubicBezTo>
                    <a:pt x="155" y="68"/>
                    <a:pt x="153" y="69"/>
                    <a:pt x="151" y="69"/>
                  </a:cubicBezTo>
                  <a:cubicBezTo>
                    <a:pt x="150" y="70"/>
                    <a:pt x="149" y="70"/>
                    <a:pt x="148" y="71"/>
                  </a:cubicBezTo>
                  <a:cubicBezTo>
                    <a:pt x="147" y="71"/>
                    <a:pt x="147" y="71"/>
                    <a:pt x="147" y="71"/>
                  </a:cubicBezTo>
                  <a:cubicBezTo>
                    <a:pt x="146" y="71"/>
                    <a:pt x="145" y="70"/>
                    <a:pt x="144" y="68"/>
                  </a:cubicBezTo>
                  <a:cubicBezTo>
                    <a:pt x="143" y="67"/>
                    <a:pt x="143" y="66"/>
                    <a:pt x="142" y="65"/>
                  </a:cubicBezTo>
                  <a:cubicBezTo>
                    <a:pt x="141" y="64"/>
                    <a:pt x="133" y="57"/>
                    <a:pt x="129" y="56"/>
                  </a:cubicBezTo>
                  <a:cubicBezTo>
                    <a:pt x="127" y="56"/>
                    <a:pt x="126" y="56"/>
                    <a:pt x="125" y="56"/>
                  </a:cubicBezTo>
                  <a:cubicBezTo>
                    <a:pt x="123" y="56"/>
                    <a:pt x="122" y="56"/>
                    <a:pt x="122" y="55"/>
                  </a:cubicBezTo>
                  <a:cubicBezTo>
                    <a:pt x="121" y="55"/>
                    <a:pt x="121" y="55"/>
                    <a:pt x="120" y="54"/>
                  </a:cubicBezTo>
                  <a:cubicBezTo>
                    <a:pt x="120" y="53"/>
                    <a:pt x="119" y="51"/>
                    <a:pt x="116" y="51"/>
                  </a:cubicBezTo>
                  <a:cubicBezTo>
                    <a:pt x="116" y="51"/>
                    <a:pt x="115" y="51"/>
                    <a:pt x="115" y="51"/>
                  </a:cubicBezTo>
                  <a:cubicBezTo>
                    <a:pt x="112" y="51"/>
                    <a:pt x="108" y="53"/>
                    <a:pt x="107" y="54"/>
                  </a:cubicBezTo>
                  <a:cubicBezTo>
                    <a:pt x="106" y="54"/>
                    <a:pt x="105" y="55"/>
                    <a:pt x="105" y="55"/>
                  </a:cubicBezTo>
                  <a:cubicBezTo>
                    <a:pt x="104" y="55"/>
                    <a:pt x="104" y="55"/>
                    <a:pt x="103" y="54"/>
                  </a:cubicBezTo>
                  <a:cubicBezTo>
                    <a:pt x="102" y="53"/>
                    <a:pt x="102" y="53"/>
                    <a:pt x="101" y="53"/>
                  </a:cubicBezTo>
                  <a:cubicBezTo>
                    <a:pt x="100" y="51"/>
                    <a:pt x="100" y="51"/>
                    <a:pt x="98" y="51"/>
                  </a:cubicBezTo>
                  <a:cubicBezTo>
                    <a:pt x="96" y="51"/>
                    <a:pt x="96" y="53"/>
                    <a:pt x="96" y="54"/>
                  </a:cubicBezTo>
                  <a:cubicBezTo>
                    <a:pt x="96" y="56"/>
                    <a:pt x="93" y="56"/>
                    <a:pt x="93" y="56"/>
                  </a:cubicBezTo>
                  <a:cubicBezTo>
                    <a:pt x="92" y="56"/>
                    <a:pt x="92" y="56"/>
                    <a:pt x="92" y="56"/>
                  </a:cubicBezTo>
                  <a:cubicBezTo>
                    <a:pt x="92" y="58"/>
                    <a:pt x="92" y="58"/>
                    <a:pt x="92" y="58"/>
                  </a:cubicBezTo>
                  <a:cubicBezTo>
                    <a:pt x="92" y="60"/>
                    <a:pt x="91" y="64"/>
                    <a:pt x="90" y="64"/>
                  </a:cubicBezTo>
                  <a:cubicBezTo>
                    <a:pt x="87" y="64"/>
                    <a:pt x="86" y="65"/>
                    <a:pt x="86" y="67"/>
                  </a:cubicBezTo>
                  <a:cubicBezTo>
                    <a:pt x="86" y="67"/>
                    <a:pt x="86" y="68"/>
                    <a:pt x="85" y="68"/>
                  </a:cubicBezTo>
                  <a:cubicBezTo>
                    <a:pt x="85" y="68"/>
                    <a:pt x="85" y="69"/>
                    <a:pt x="85" y="69"/>
                  </a:cubicBezTo>
                  <a:cubicBezTo>
                    <a:pt x="85" y="69"/>
                    <a:pt x="85" y="69"/>
                    <a:pt x="84" y="68"/>
                  </a:cubicBezTo>
                  <a:cubicBezTo>
                    <a:pt x="83" y="68"/>
                    <a:pt x="83" y="67"/>
                    <a:pt x="82" y="67"/>
                  </a:cubicBezTo>
                  <a:cubicBezTo>
                    <a:pt x="80" y="67"/>
                    <a:pt x="78" y="69"/>
                    <a:pt x="77" y="70"/>
                  </a:cubicBezTo>
                  <a:cubicBezTo>
                    <a:pt x="76" y="71"/>
                    <a:pt x="76" y="71"/>
                    <a:pt x="75" y="72"/>
                  </a:cubicBezTo>
                  <a:cubicBezTo>
                    <a:pt x="74" y="72"/>
                    <a:pt x="73" y="73"/>
                    <a:pt x="73" y="74"/>
                  </a:cubicBezTo>
                  <a:cubicBezTo>
                    <a:pt x="71" y="75"/>
                    <a:pt x="70" y="76"/>
                    <a:pt x="69" y="77"/>
                  </a:cubicBezTo>
                  <a:cubicBezTo>
                    <a:pt x="69" y="78"/>
                    <a:pt x="67" y="78"/>
                    <a:pt x="66" y="79"/>
                  </a:cubicBezTo>
                  <a:cubicBezTo>
                    <a:pt x="65" y="79"/>
                    <a:pt x="64" y="80"/>
                    <a:pt x="63" y="80"/>
                  </a:cubicBezTo>
                  <a:cubicBezTo>
                    <a:pt x="63" y="80"/>
                    <a:pt x="63" y="80"/>
                    <a:pt x="62" y="80"/>
                  </a:cubicBezTo>
                  <a:cubicBezTo>
                    <a:pt x="61" y="80"/>
                    <a:pt x="59" y="79"/>
                    <a:pt x="57" y="78"/>
                  </a:cubicBezTo>
                  <a:cubicBezTo>
                    <a:pt x="56" y="78"/>
                    <a:pt x="55" y="77"/>
                    <a:pt x="54" y="77"/>
                  </a:cubicBezTo>
                  <a:cubicBezTo>
                    <a:pt x="53" y="76"/>
                    <a:pt x="52" y="76"/>
                    <a:pt x="51" y="76"/>
                  </a:cubicBezTo>
                  <a:cubicBezTo>
                    <a:pt x="49" y="76"/>
                    <a:pt x="47" y="78"/>
                    <a:pt x="45" y="79"/>
                  </a:cubicBezTo>
                  <a:cubicBezTo>
                    <a:pt x="45" y="79"/>
                    <a:pt x="44" y="80"/>
                    <a:pt x="43" y="80"/>
                  </a:cubicBezTo>
                  <a:cubicBezTo>
                    <a:pt x="41" y="82"/>
                    <a:pt x="38" y="84"/>
                    <a:pt x="36" y="88"/>
                  </a:cubicBezTo>
                  <a:cubicBezTo>
                    <a:pt x="33" y="91"/>
                    <a:pt x="34" y="93"/>
                    <a:pt x="35" y="95"/>
                  </a:cubicBezTo>
                  <a:cubicBezTo>
                    <a:pt x="36" y="96"/>
                    <a:pt x="36" y="96"/>
                    <a:pt x="36" y="97"/>
                  </a:cubicBezTo>
                  <a:cubicBezTo>
                    <a:pt x="36" y="98"/>
                    <a:pt x="36" y="98"/>
                    <a:pt x="36" y="98"/>
                  </a:cubicBezTo>
                  <a:cubicBezTo>
                    <a:pt x="35" y="101"/>
                    <a:pt x="35" y="101"/>
                    <a:pt x="35" y="102"/>
                  </a:cubicBezTo>
                  <a:cubicBezTo>
                    <a:pt x="34" y="102"/>
                    <a:pt x="34" y="102"/>
                    <a:pt x="33" y="101"/>
                  </a:cubicBezTo>
                  <a:cubicBezTo>
                    <a:pt x="31" y="100"/>
                    <a:pt x="29" y="99"/>
                    <a:pt x="26" y="99"/>
                  </a:cubicBezTo>
                  <a:cubicBezTo>
                    <a:pt x="25" y="99"/>
                    <a:pt x="25" y="99"/>
                    <a:pt x="24" y="99"/>
                  </a:cubicBezTo>
                  <a:cubicBezTo>
                    <a:pt x="19" y="99"/>
                    <a:pt x="17" y="101"/>
                    <a:pt x="17" y="103"/>
                  </a:cubicBezTo>
                  <a:cubicBezTo>
                    <a:pt x="17" y="104"/>
                    <a:pt x="17" y="104"/>
                    <a:pt x="15" y="104"/>
                  </a:cubicBezTo>
                  <a:cubicBezTo>
                    <a:pt x="5" y="104"/>
                    <a:pt x="5" y="104"/>
                    <a:pt x="5" y="104"/>
                  </a:cubicBezTo>
                  <a:cubicBezTo>
                    <a:pt x="5" y="104"/>
                    <a:pt x="5" y="104"/>
                    <a:pt x="5" y="104"/>
                  </a:cubicBezTo>
                  <a:cubicBezTo>
                    <a:pt x="4" y="104"/>
                    <a:pt x="4" y="104"/>
                    <a:pt x="4" y="104"/>
                  </a:cubicBezTo>
                  <a:cubicBezTo>
                    <a:pt x="4" y="104"/>
                    <a:pt x="4" y="104"/>
                    <a:pt x="4" y="104"/>
                  </a:cubicBezTo>
                  <a:cubicBezTo>
                    <a:pt x="0" y="105"/>
                    <a:pt x="0" y="105"/>
                    <a:pt x="0" y="105"/>
                  </a:cubicBezTo>
                  <a:cubicBezTo>
                    <a:pt x="2" y="106"/>
                    <a:pt x="2" y="106"/>
                    <a:pt x="2" y="106"/>
                  </a:cubicBezTo>
                  <a:cubicBezTo>
                    <a:pt x="2" y="107"/>
                    <a:pt x="1" y="109"/>
                    <a:pt x="7" y="116"/>
                  </a:cubicBezTo>
                  <a:cubicBezTo>
                    <a:pt x="9" y="118"/>
                    <a:pt x="11" y="119"/>
                    <a:pt x="13" y="119"/>
                  </a:cubicBezTo>
                  <a:cubicBezTo>
                    <a:pt x="14" y="119"/>
                    <a:pt x="16" y="119"/>
                    <a:pt x="17" y="119"/>
                  </a:cubicBezTo>
                  <a:cubicBezTo>
                    <a:pt x="17" y="118"/>
                    <a:pt x="18" y="118"/>
                    <a:pt x="19" y="118"/>
                  </a:cubicBezTo>
                  <a:cubicBezTo>
                    <a:pt x="20" y="117"/>
                    <a:pt x="22" y="116"/>
                    <a:pt x="24" y="116"/>
                  </a:cubicBezTo>
                  <a:cubicBezTo>
                    <a:pt x="25" y="116"/>
                    <a:pt x="25" y="116"/>
                    <a:pt x="26" y="117"/>
                  </a:cubicBezTo>
                  <a:cubicBezTo>
                    <a:pt x="28" y="117"/>
                    <a:pt x="29" y="118"/>
                    <a:pt x="30" y="119"/>
                  </a:cubicBezTo>
                  <a:cubicBezTo>
                    <a:pt x="32" y="120"/>
                    <a:pt x="34" y="122"/>
                    <a:pt x="37" y="122"/>
                  </a:cubicBezTo>
                  <a:cubicBezTo>
                    <a:pt x="38" y="122"/>
                    <a:pt x="38" y="122"/>
                    <a:pt x="39" y="122"/>
                  </a:cubicBezTo>
                  <a:cubicBezTo>
                    <a:pt x="40" y="122"/>
                    <a:pt x="41" y="122"/>
                    <a:pt x="42" y="122"/>
                  </a:cubicBezTo>
                  <a:cubicBezTo>
                    <a:pt x="43" y="122"/>
                    <a:pt x="44" y="121"/>
                    <a:pt x="45" y="121"/>
                  </a:cubicBezTo>
                  <a:cubicBezTo>
                    <a:pt x="46" y="121"/>
                    <a:pt x="46" y="121"/>
                    <a:pt x="46" y="121"/>
                  </a:cubicBezTo>
                  <a:cubicBezTo>
                    <a:pt x="46" y="121"/>
                    <a:pt x="46" y="121"/>
                    <a:pt x="46" y="121"/>
                  </a:cubicBezTo>
                  <a:cubicBezTo>
                    <a:pt x="47" y="121"/>
                    <a:pt x="47" y="122"/>
                    <a:pt x="48" y="122"/>
                  </a:cubicBezTo>
                  <a:cubicBezTo>
                    <a:pt x="48" y="122"/>
                    <a:pt x="47" y="122"/>
                    <a:pt x="47" y="122"/>
                  </a:cubicBezTo>
                  <a:cubicBezTo>
                    <a:pt x="47" y="123"/>
                    <a:pt x="46" y="125"/>
                    <a:pt x="47" y="126"/>
                  </a:cubicBezTo>
                  <a:cubicBezTo>
                    <a:pt x="48" y="128"/>
                    <a:pt x="49" y="128"/>
                    <a:pt x="50" y="129"/>
                  </a:cubicBezTo>
                  <a:cubicBezTo>
                    <a:pt x="51" y="129"/>
                    <a:pt x="51" y="129"/>
                    <a:pt x="51" y="129"/>
                  </a:cubicBezTo>
                  <a:cubicBezTo>
                    <a:pt x="51" y="129"/>
                    <a:pt x="52" y="129"/>
                    <a:pt x="52" y="129"/>
                  </a:cubicBezTo>
                  <a:cubicBezTo>
                    <a:pt x="52" y="129"/>
                    <a:pt x="52" y="129"/>
                    <a:pt x="53" y="131"/>
                  </a:cubicBezTo>
                  <a:cubicBezTo>
                    <a:pt x="53" y="134"/>
                    <a:pt x="55" y="134"/>
                    <a:pt x="56" y="134"/>
                  </a:cubicBezTo>
                  <a:cubicBezTo>
                    <a:pt x="57" y="134"/>
                    <a:pt x="58" y="133"/>
                    <a:pt x="60" y="132"/>
                  </a:cubicBezTo>
                  <a:cubicBezTo>
                    <a:pt x="61" y="132"/>
                    <a:pt x="61" y="132"/>
                    <a:pt x="61" y="132"/>
                  </a:cubicBezTo>
                  <a:cubicBezTo>
                    <a:pt x="61" y="132"/>
                    <a:pt x="62" y="132"/>
                    <a:pt x="62" y="132"/>
                  </a:cubicBezTo>
                  <a:cubicBezTo>
                    <a:pt x="62" y="132"/>
                    <a:pt x="64" y="133"/>
                    <a:pt x="64" y="133"/>
                  </a:cubicBezTo>
                  <a:cubicBezTo>
                    <a:pt x="65" y="135"/>
                    <a:pt x="66" y="139"/>
                    <a:pt x="69" y="139"/>
                  </a:cubicBezTo>
                  <a:cubicBezTo>
                    <a:pt x="70" y="139"/>
                    <a:pt x="70" y="139"/>
                    <a:pt x="71" y="138"/>
                  </a:cubicBezTo>
                  <a:cubicBezTo>
                    <a:pt x="71" y="138"/>
                    <a:pt x="72" y="138"/>
                    <a:pt x="72" y="138"/>
                  </a:cubicBezTo>
                  <a:cubicBezTo>
                    <a:pt x="73" y="138"/>
                    <a:pt x="73" y="138"/>
                    <a:pt x="73" y="138"/>
                  </a:cubicBezTo>
                  <a:cubicBezTo>
                    <a:pt x="72" y="140"/>
                    <a:pt x="71" y="143"/>
                    <a:pt x="72" y="146"/>
                  </a:cubicBezTo>
                  <a:cubicBezTo>
                    <a:pt x="73" y="147"/>
                    <a:pt x="75" y="148"/>
                    <a:pt x="78" y="149"/>
                  </a:cubicBezTo>
                  <a:cubicBezTo>
                    <a:pt x="79" y="150"/>
                    <a:pt x="81" y="150"/>
                    <a:pt x="83" y="151"/>
                  </a:cubicBezTo>
                  <a:cubicBezTo>
                    <a:pt x="86" y="152"/>
                    <a:pt x="89" y="153"/>
                    <a:pt x="92" y="153"/>
                  </a:cubicBezTo>
                  <a:cubicBezTo>
                    <a:pt x="94" y="153"/>
                    <a:pt x="96" y="152"/>
                    <a:pt x="97" y="152"/>
                  </a:cubicBezTo>
                  <a:cubicBezTo>
                    <a:pt x="97" y="152"/>
                    <a:pt x="97" y="152"/>
                    <a:pt x="97" y="152"/>
                  </a:cubicBezTo>
                  <a:cubicBezTo>
                    <a:pt x="99" y="152"/>
                    <a:pt x="101" y="153"/>
                    <a:pt x="103" y="153"/>
                  </a:cubicBezTo>
                  <a:cubicBezTo>
                    <a:pt x="104" y="153"/>
                    <a:pt x="105" y="153"/>
                    <a:pt x="105" y="153"/>
                  </a:cubicBezTo>
                  <a:cubicBezTo>
                    <a:pt x="106" y="153"/>
                    <a:pt x="106" y="153"/>
                    <a:pt x="106" y="153"/>
                  </a:cubicBezTo>
                  <a:cubicBezTo>
                    <a:pt x="107" y="153"/>
                    <a:pt x="108" y="153"/>
                    <a:pt x="108" y="153"/>
                  </a:cubicBezTo>
                  <a:cubicBezTo>
                    <a:pt x="108" y="153"/>
                    <a:pt x="109" y="153"/>
                    <a:pt x="109" y="154"/>
                  </a:cubicBezTo>
                  <a:cubicBezTo>
                    <a:pt x="109" y="155"/>
                    <a:pt x="109" y="158"/>
                    <a:pt x="112" y="158"/>
                  </a:cubicBezTo>
                  <a:cubicBezTo>
                    <a:pt x="113" y="158"/>
                    <a:pt x="113" y="158"/>
                    <a:pt x="114" y="157"/>
                  </a:cubicBezTo>
                  <a:cubicBezTo>
                    <a:pt x="115" y="157"/>
                    <a:pt x="116" y="155"/>
                    <a:pt x="117" y="154"/>
                  </a:cubicBezTo>
                  <a:cubicBezTo>
                    <a:pt x="117" y="154"/>
                    <a:pt x="117" y="154"/>
                    <a:pt x="117" y="154"/>
                  </a:cubicBezTo>
                  <a:cubicBezTo>
                    <a:pt x="119" y="154"/>
                    <a:pt x="123" y="159"/>
                    <a:pt x="124" y="161"/>
                  </a:cubicBezTo>
                  <a:cubicBezTo>
                    <a:pt x="125" y="165"/>
                    <a:pt x="125" y="166"/>
                    <a:pt x="124" y="167"/>
                  </a:cubicBezTo>
                  <a:cubicBezTo>
                    <a:pt x="120" y="169"/>
                    <a:pt x="118" y="172"/>
                    <a:pt x="119" y="174"/>
                  </a:cubicBezTo>
                  <a:cubicBezTo>
                    <a:pt x="119" y="175"/>
                    <a:pt x="119" y="176"/>
                    <a:pt x="120" y="176"/>
                  </a:cubicBezTo>
                  <a:cubicBezTo>
                    <a:pt x="120" y="177"/>
                    <a:pt x="120" y="178"/>
                    <a:pt x="120" y="179"/>
                  </a:cubicBezTo>
                  <a:cubicBezTo>
                    <a:pt x="118" y="182"/>
                    <a:pt x="119" y="185"/>
                    <a:pt x="121" y="188"/>
                  </a:cubicBezTo>
                  <a:cubicBezTo>
                    <a:pt x="122" y="189"/>
                    <a:pt x="122" y="190"/>
                    <a:pt x="123" y="191"/>
                  </a:cubicBezTo>
                  <a:cubicBezTo>
                    <a:pt x="125" y="195"/>
                    <a:pt x="124" y="199"/>
                    <a:pt x="123" y="200"/>
                  </a:cubicBezTo>
                  <a:cubicBezTo>
                    <a:pt x="123" y="200"/>
                    <a:pt x="122" y="201"/>
                    <a:pt x="121" y="201"/>
                  </a:cubicBezTo>
                  <a:cubicBezTo>
                    <a:pt x="120" y="202"/>
                    <a:pt x="118" y="202"/>
                    <a:pt x="118" y="204"/>
                  </a:cubicBezTo>
                  <a:cubicBezTo>
                    <a:pt x="117" y="205"/>
                    <a:pt x="117" y="207"/>
                    <a:pt x="117" y="209"/>
                  </a:cubicBezTo>
                  <a:cubicBezTo>
                    <a:pt x="117" y="211"/>
                    <a:pt x="117" y="213"/>
                    <a:pt x="116" y="214"/>
                  </a:cubicBezTo>
                  <a:cubicBezTo>
                    <a:pt x="115" y="217"/>
                    <a:pt x="115" y="219"/>
                    <a:pt x="115" y="219"/>
                  </a:cubicBezTo>
                  <a:cubicBezTo>
                    <a:pt x="114" y="221"/>
                    <a:pt x="114" y="221"/>
                    <a:pt x="114" y="221"/>
                  </a:cubicBezTo>
                  <a:cubicBezTo>
                    <a:pt x="116" y="222"/>
                    <a:pt x="116" y="222"/>
                    <a:pt x="116" y="222"/>
                  </a:cubicBezTo>
                  <a:cubicBezTo>
                    <a:pt x="117" y="222"/>
                    <a:pt x="118" y="222"/>
                    <a:pt x="118" y="222"/>
                  </a:cubicBezTo>
                  <a:cubicBezTo>
                    <a:pt x="117" y="223"/>
                    <a:pt x="117" y="224"/>
                    <a:pt x="117" y="227"/>
                  </a:cubicBezTo>
                  <a:cubicBezTo>
                    <a:pt x="118" y="229"/>
                    <a:pt x="119" y="230"/>
                    <a:pt x="120" y="230"/>
                  </a:cubicBezTo>
                  <a:cubicBezTo>
                    <a:pt x="121" y="230"/>
                    <a:pt x="123" y="229"/>
                    <a:pt x="127" y="226"/>
                  </a:cubicBezTo>
                  <a:cubicBezTo>
                    <a:pt x="127" y="225"/>
                    <a:pt x="128" y="225"/>
                    <a:pt x="128" y="225"/>
                  </a:cubicBezTo>
                  <a:cubicBezTo>
                    <a:pt x="128" y="225"/>
                    <a:pt x="128" y="225"/>
                    <a:pt x="128" y="225"/>
                  </a:cubicBezTo>
                  <a:cubicBezTo>
                    <a:pt x="128" y="225"/>
                    <a:pt x="128" y="226"/>
                    <a:pt x="128" y="226"/>
                  </a:cubicBezTo>
                  <a:cubicBezTo>
                    <a:pt x="129" y="228"/>
                    <a:pt x="129" y="231"/>
                    <a:pt x="131" y="232"/>
                  </a:cubicBezTo>
                  <a:cubicBezTo>
                    <a:pt x="132" y="232"/>
                    <a:pt x="133" y="233"/>
                    <a:pt x="134" y="233"/>
                  </a:cubicBezTo>
                  <a:cubicBezTo>
                    <a:pt x="135" y="233"/>
                    <a:pt x="135" y="233"/>
                    <a:pt x="136" y="232"/>
                  </a:cubicBezTo>
                  <a:cubicBezTo>
                    <a:pt x="136" y="232"/>
                    <a:pt x="137" y="232"/>
                    <a:pt x="137" y="232"/>
                  </a:cubicBezTo>
                  <a:cubicBezTo>
                    <a:pt x="137" y="232"/>
                    <a:pt x="137" y="232"/>
                    <a:pt x="138" y="233"/>
                  </a:cubicBezTo>
                  <a:cubicBezTo>
                    <a:pt x="139" y="234"/>
                    <a:pt x="136" y="236"/>
                    <a:pt x="135" y="238"/>
                  </a:cubicBezTo>
                  <a:cubicBezTo>
                    <a:pt x="135" y="238"/>
                    <a:pt x="135" y="238"/>
                    <a:pt x="135" y="238"/>
                  </a:cubicBezTo>
                  <a:cubicBezTo>
                    <a:pt x="132" y="242"/>
                    <a:pt x="133" y="254"/>
                    <a:pt x="133" y="254"/>
                  </a:cubicBezTo>
                  <a:cubicBezTo>
                    <a:pt x="134" y="255"/>
                    <a:pt x="134" y="257"/>
                    <a:pt x="134" y="258"/>
                  </a:cubicBezTo>
                  <a:cubicBezTo>
                    <a:pt x="135" y="259"/>
                    <a:pt x="135" y="260"/>
                    <a:pt x="135" y="261"/>
                  </a:cubicBezTo>
                  <a:cubicBezTo>
                    <a:pt x="135" y="262"/>
                    <a:pt x="134" y="263"/>
                    <a:pt x="134" y="263"/>
                  </a:cubicBezTo>
                  <a:cubicBezTo>
                    <a:pt x="132" y="265"/>
                    <a:pt x="131" y="267"/>
                    <a:pt x="130" y="271"/>
                  </a:cubicBezTo>
                  <a:cubicBezTo>
                    <a:pt x="130" y="271"/>
                    <a:pt x="130" y="271"/>
                    <a:pt x="130" y="271"/>
                  </a:cubicBezTo>
                  <a:cubicBezTo>
                    <a:pt x="129" y="276"/>
                    <a:pt x="128" y="279"/>
                    <a:pt x="131" y="282"/>
                  </a:cubicBezTo>
                  <a:cubicBezTo>
                    <a:pt x="132" y="282"/>
                    <a:pt x="132" y="283"/>
                    <a:pt x="133" y="284"/>
                  </a:cubicBezTo>
                  <a:cubicBezTo>
                    <a:pt x="133" y="284"/>
                    <a:pt x="134" y="284"/>
                    <a:pt x="134" y="284"/>
                  </a:cubicBezTo>
                  <a:cubicBezTo>
                    <a:pt x="134" y="285"/>
                    <a:pt x="134" y="285"/>
                    <a:pt x="133" y="285"/>
                  </a:cubicBezTo>
                  <a:cubicBezTo>
                    <a:pt x="132" y="285"/>
                    <a:pt x="131" y="285"/>
                    <a:pt x="129" y="288"/>
                  </a:cubicBezTo>
                  <a:cubicBezTo>
                    <a:pt x="126" y="291"/>
                    <a:pt x="126" y="295"/>
                    <a:pt x="127" y="299"/>
                  </a:cubicBezTo>
                  <a:cubicBezTo>
                    <a:pt x="128" y="302"/>
                    <a:pt x="130" y="304"/>
                    <a:pt x="132" y="306"/>
                  </a:cubicBezTo>
                  <a:cubicBezTo>
                    <a:pt x="133" y="307"/>
                    <a:pt x="133" y="308"/>
                    <a:pt x="134" y="308"/>
                  </a:cubicBezTo>
                  <a:cubicBezTo>
                    <a:pt x="135" y="309"/>
                    <a:pt x="136" y="310"/>
                    <a:pt x="137" y="311"/>
                  </a:cubicBezTo>
                  <a:cubicBezTo>
                    <a:pt x="138" y="312"/>
                    <a:pt x="140" y="312"/>
                    <a:pt x="140" y="315"/>
                  </a:cubicBezTo>
                  <a:cubicBezTo>
                    <a:pt x="142" y="319"/>
                    <a:pt x="144" y="320"/>
                    <a:pt x="145" y="320"/>
                  </a:cubicBezTo>
                  <a:cubicBezTo>
                    <a:pt x="146" y="321"/>
                    <a:pt x="154" y="326"/>
                    <a:pt x="156" y="327"/>
                  </a:cubicBezTo>
                  <a:cubicBezTo>
                    <a:pt x="156" y="327"/>
                    <a:pt x="157" y="327"/>
                    <a:pt x="157" y="327"/>
                  </a:cubicBezTo>
                  <a:cubicBezTo>
                    <a:pt x="160" y="327"/>
                    <a:pt x="161" y="325"/>
                    <a:pt x="161" y="323"/>
                  </a:cubicBezTo>
                  <a:cubicBezTo>
                    <a:pt x="161" y="323"/>
                    <a:pt x="161" y="323"/>
                    <a:pt x="161" y="323"/>
                  </a:cubicBezTo>
                  <a:cubicBezTo>
                    <a:pt x="162" y="323"/>
                    <a:pt x="162" y="324"/>
                    <a:pt x="162" y="324"/>
                  </a:cubicBezTo>
                  <a:cubicBezTo>
                    <a:pt x="163" y="325"/>
                    <a:pt x="164" y="326"/>
                    <a:pt x="165" y="328"/>
                  </a:cubicBezTo>
                  <a:cubicBezTo>
                    <a:pt x="166" y="329"/>
                    <a:pt x="167" y="330"/>
                    <a:pt x="168" y="332"/>
                  </a:cubicBezTo>
                  <a:cubicBezTo>
                    <a:pt x="170" y="334"/>
                    <a:pt x="171" y="334"/>
                    <a:pt x="173" y="334"/>
                  </a:cubicBezTo>
                  <a:cubicBezTo>
                    <a:pt x="175" y="334"/>
                    <a:pt x="177" y="334"/>
                    <a:pt x="179" y="333"/>
                  </a:cubicBezTo>
                  <a:cubicBezTo>
                    <a:pt x="179" y="332"/>
                    <a:pt x="180" y="332"/>
                    <a:pt x="180" y="332"/>
                  </a:cubicBezTo>
                  <a:cubicBezTo>
                    <a:pt x="182" y="331"/>
                    <a:pt x="184" y="330"/>
                    <a:pt x="185" y="329"/>
                  </a:cubicBezTo>
                  <a:cubicBezTo>
                    <a:pt x="187" y="328"/>
                    <a:pt x="188" y="327"/>
                    <a:pt x="189" y="326"/>
                  </a:cubicBezTo>
                  <a:cubicBezTo>
                    <a:pt x="189" y="327"/>
                    <a:pt x="190" y="328"/>
                    <a:pt x="190" y="329"/>
                  </a:cubicBezTo>
                  <a:cubicBezTo>
                    <a:pt x="191" y="330"/>
                    <a:pt x="192" y="331"/>
                    <a:pt x="193" y="331"/>
                  </a:cubicBezTo>
                  <a:cubicBezTo>
                    <a:pt x="194" y="331"/>
                    <a:pt x="194" y="331"/>
                    <a:pt x="195" y="331"/>
                  </a:cubicBezTo>
                  <a:cubicBezTo>
                    <a:pt x="195" y="331"/>
                    <a:pt x="195" y="331"/>
                    <a:pt x="195" y="331"/>
                  </a:cubicBezTo>
                  <a:cubicBezTo>
                    <a:pt x="195" y="331"/>
                    <a:pt x="195" y="331"/>
                    <a:pt x="195" y="331"/>
                  </a:cubicBezTo>
                  <a:cubicBezTo>
                    <a:pt x="195" y="331"/>
                    <a:pt x="195" y="331"/>
                    <a:pt x="195" y="331"/>
                  </a:cubicBezTo>
                  <a:cubicBezTo>
                    <a:pt x="197" y="333"/>
                    <a:pt x="200" y="335"/>
                    <a:pt x="203" y="335"/>
                  </a:cubicBezTo>
                  <a:cubicBezTo>
                    <a:pt x="204" y="335"/>
                    <a:pt x="204" y="335"/>
                    <a:pt x="205" y="335"/>
                  </a:cubicBezTo>
                  <a:cubicBezTo>
                    <a:pt x="205" y="335"/>
                    <a:pt x="205" y="335"/>
                    <a:pt x="205" y="335"/>
                  </a:cubicBezTo>
                  <a:cubicBezTo>
                    <a:pt x="206" y="335"/>
                    <a:pt x="206" y="335"/>
                    <a:pt x="206" y="335"/>
                  </a:cubicBezTo>
                  <a:cubicBezTo>
                    <a:pt x="207" y="335"/>
                    <a:pt x="207" y="335"/>
                    <a:pt x="208" y="337"/>
                  </a:cubicBezTo>
                  <a:cubicBezTo>
                    <a:pt x="209" y="341"/>
                    <a:pt x="212" y="342"/>
                    <a:pt x="214" y="342"/>
                  </a:cubicBezTo>
                  <a:cubicBezTo>
                    <a:pt x="216" y="342"/>
                    <a:pt x="219" y="340"/>
                    <a:pt x="220" y="339"/>
                  </a:cubicBezTo>
                  <a:cubicBezTo>
                    <a:pt x="220" y="339"/>
                    <a:pt x="220" y="339"/>
                    <a:pt x="221" y="339"/>
                  </a:cubicBezTo>
                  <a:cubicBezTo>
                    <a:pt x="221" y="339"/>
                    <a:pt x="221" y="339"/>
                    <a:pt x="221" y="341"/>
                  </a:cubicBezTo>
                  <a:cubicBezTo>
                    <a:pt x="222" y="345"/>
                    <a:pt x="224" y="346"/>
                    <a:pt x="228" y="346"/>
                  </a:cubicBezTo>
                  <a:cubicBezTo>
                    <a:pt x="229" y="346"/>
                    <a:pt x="229" y="346"/>
                    <a:pt x="230" y="346"/>
                  </a:cubicBezTo>
                  <a:cubicBezTo>
                    <a:pt x="229" y="347"/>
                    <a:pt x="229" y="348"/>
                    <a:pt x="229" y="349"/>
                  </a:cubicBezTo>
                  <a:cubicBezTo>
                    <a:pt x="230" y="351"/>
                    <a:pt x="233" y="352"/>
                    <a:pt x="237" y="352"/>
                  </a:cubicBezTo>
                  <a:cubicBezTo>
                    <a:pt x="238" y="352"/>
                    <a:pt x="240" y="352"/>
                    <a:pt x="241" y="351"/>
                  </a:cubicBezTo>
                  <a:cubicBezTo>
                    <a:pt x="242" y="351"/>
                    <a:pt x="243" y="351"/>
                    <a:pt x="243" y="351"/>
                  </a:cubicBezTo>
                  <a:cubicBezTo>
                    <a:pt x="244" y="351"/>
                    <a:pt x="244" y="351"/>
                    <a:pt x="244" y="351"/>
                  </a:cubicBezTo>
                  <a:cubicBezTo>
                    <a:pt x="244" y="352"/>
                    <a:pt x="245" y="353"/>
                    <a:pt x="244" y="356"/>
                  </a:cubicBezTo>
                  <a:cubicBezTo>
                    <a:pt x="244" y="360"/>
                    <a:pt x="246" y="362"/>
                    <a:pt x="248" y="363"/>
                  </a:cubicBezTo>
                  <a:cubicBezTo>
                    <a:pt x="249" y="364"/>
                    <a:pt x="249" y="364"/>
                    <a:pt x="249" y="364"/>
                  </a:cubicBezTo>
                  <a:cubicBezTo>
                    <a:pt x="251" y="365"/>
                    <a:pt x="249" y="368"/>
                    <a:pt x="249" y="369"/>
                  </a:cubicBezTo>
                  <a:cubicBezTo>
                    <a:pt x="246" y="374"/>
                    <a:pt x="249" y="378"/>
                    <a:pt x="252" y="380"/>
                  </a:cubicBezTo>
                  <a:cubicBezTo>
                    <a:pt x="252" y="380"/>
                    <a:pt x="252" y="380"/>
                    <a:pt x="252" y="380"/>
                  </a:cubicBezTo>
                  <a:cubicBezTo>
                    <a:pt x="253" y="381"/>
                    <a:pt x="252" y="384"/>
                    <a:pt x="250" y="386"/>
                  </a:cubicBezTo>
                  <a:cubicBezTo>
                    <a:pt x="249" y="388"/>
                    <a:pt x="248" y="389"/>
                    <a:pt x="245" y="390"/>
                  </a:cubicBezTo>
                  <a:cubicBezTo>
                    <a:pt x="244" y="390"/>
                    <a:pt x="243" y="391"/>
                    <a:pt x="242" y="392"/>
                  </a:cubicBezTo>
                  <a:cubicBezTo>
                    <a:pt x="240" y="393"/>
                    <a:pt x="238" y="394"/>
                    <a:pt x="237" y="396"/>
                  </a:cubicBezTo>
                  <a:cubicBezTo>
                    <a:pt x="236" y="397"/>
                    <a:pt x="236" y="397"/>
                    <a:pt x="236" y="397"/>
                  </a:cubicBezTo>
                  <a:cubicBezTo>
                    <a:pt x="237" y="398"/>
                    <a:pt x="237" y="398"/>
                    <a:pt x="237" y="398"/>
                  </a:cubicBezTo>
                  <a:cubicBezTo>
                    <a:pt x="237" y="399"/>
                    <a:pt x="237" y="399"/>
                    <a:pt x="237" y="399"/>
                  </a:cubicBezTo>
                  <a:cubicBezTo>
                    <a:pt x="238" y="399"/>
                    <a:pt x="238" y="399"/>
                    <a:pt x="238" y="399"/>
                  </a:cubicBezTo>
                  <a:cubicBezTo>
                    <a:pt x="238" y="399"/>
                    <a:pt x="238" y="400"/>
                    <a:pt x="238" y="400"/>
                  </a:cubicBezTo>
                  <a:cubicBezTo>
                    <a:pt x="239" y="402"/>
                    <a:pt x="240" y="405"/>
                    <a:pt x="243" y="405"/>
                  </a:cubicBezTo>
                  <a:cubicBezTo>
                    <a:pt x="244" y="405"/>
                    <a:pt x="244" y="405"/>
                    <a:pt x="244" y="405"/>
                  </a:cubicBezTo>
                  <a:cubicBezTo>
                    <a:pt x="245" y="404"/>
                    <a:pt x="246" y="404"/>
                    <a:pt x="247" y="404"/>
                  </a:cubicBezTo>
                  <a:cubicBezTo>
                    <a:pt x="247" y="404"/>
                    <a:pt x="248" y="404"/>
                    <a:pt x="249" y="406"/>
                  </a:cubicBezTo>
                  <a:cubicBezTo>
                    <a:pt x="250" y="407"/>
                    <a:pt x="250" y="410"/>
                    <a:pt x="249" y="411"/>
                  </a:cubicBezTo>
                  <a:cubicBezTo>
                    <a:pt x="249" y="412"/>
                    <a:pt x="249" y="412"/>
                    <a:pt x="249" y="412"/>
                  </a:cubicBezTo>
                  <a:cubicBezTo>
                    <a:pt x="250" y="413"/>
                    <a:pt x="250" y="413"/>
                    <a:pt x="250" y="413"/>
                  </a:cubicBezTo>
                  <a:cubicBezTo>
                    <a:pt x="250" y="413"/>
                    <a:pt x="252" y="415"/>
                    <a:pt x="255" y="415"/>
                  </a:cubicBezTo>
                  <a:cubicBezTo>
                    <a:pt x="255" y="415"/>
                    <a:pt x="255" y="415"/>
                    <a:pt x="255" y="415"/>
                  </a:cubicBezTo>
                  <a:cubicBezTo>
                    <a:pt x="255" y="416"/>
                    <a:pt x="255" y="418"/>
                    <a:pt x="257" y="419"/>
                  </a:cubicBezTo>
                  <a:cubicBezTo>
                    <a:pt x="258" y="420"/>
                    <a:pt x="259" y="422"/>
                    <a:pt x="259" y="422"/>
                  </a:cubicBezTo>
                  <a:cubicBezTo>
                    <a:pt x="259" y="423"/>
                    <a:pt x="259" y="423"/>
                    <a:pt x="258" y="423"/>
                  </a:cubicBezTo>
                  <a:cubicBezTo>
                    <a:pt x="257" y="424"/>
                    <a:pt x="255" y="425"/>
                    <a:pt x="255" y="427"/>
                  </a:cubicBezTo>
                  <a:cubicBezTo>
                    <a:pt x="255" y="429"/>
                    <a:pt x="256" y="430"/>
                    <a:pt x="256" y="431"/>
                  </a:cubicBezTo>
                  <a:cubicBezTo>
                    <a:pt x="257" y="432"/>
                    <a:pt x="257" y="432"/>
                    <a:pt x="257" y="433"/>
                  </a:cubicBezTo>
                  <a:cubicBezTo>
                    <a:pt x="257" y="433"/>
                    <a:pt x="258" y="434"/>
                    <a:pt x="258" y="434"/>
                  </a:cubicBezTo>
                  <a:cubicBezTo>
                    <a:pt x="258" y="435"/>
                    <a:pt x="258" y="435"/>
                    <a:pt x="257" y="437"/>
                  </a:cubicBezTo>
                  <a:cubicBezTo>
                    <a:pt x="256" y="441"/>
                    <a:pt x="257" y="444"/>
                    <a:pt x="259" y="446"/>
                  </a:cubicBezTo>
                  <a:cubicBezTo>
                    <a:pt x="260" y="446"/>
                    <a:pt x="260" y="446"/>
                    <a:pt x="261" y="447"/>
                  </a:cubicBezTo>
                  <a:cubicBezTo>
                    <a:pt x="262" y="448"/>
                    <a:pt x="264" y="450"/>
                    <a:pt x="266" y="450"/>
                  </a:cubicBezTo>
                  <a:cubicBezTo>
                    <a:pt x="267" y="450"/>
                    <a:pt x="268" y="449"/>
                    <a:pt x="269" y="448"/>
                  </a:cubicBezTo>
                  <a:cubicBezTo>
                    <a:pt x="271" y="446"/>
                    <a:pt x="272" y="445"/>
                    <a:pt x="273" y="444"/>
                  </a:cubicBezTo>
                  <a:cubicBezTo>
                    <a:pt x="274" y="443"/>
                    <a:pt x="275" y="442"/>
                    <a:pt x="276" y="440"/>
                  </a:cubicBezTo>
                  <a:cubicBezTo>
                    <a:pt x="277" y="440"/>
                    <a:pt x="277" y="440"/>
                    <a:pt x="277" y="440"/>
                  </a:cubicBezTo>
                  <a:cubicBezTo>
                    <a:pt x="277" y="440"/>
                    <a:pt x="277" y="440"/>
                    <a:pt x="277" y="440"/>
                  </a:cubicBezTo>
                  <a:cubicBezTo>
                    <a:pt x="277" y="440"/>
                    <a:pt x="277" y="440"/>
                    <a:pt x="278" y="440"/>
                  </a:cubicBezTo>
                  <a:cubicBezTo>
                    <a:pt x="278" y="440"/>
                    <a:pt x="279" y="440"/>
                    <a:pt x="279" y="440"/>
                  </a:cubicBezTo>
                  <a:cubicBezTo>
                    <a:pt x="282" y="439"/>
                    <a:pt x="283" y="438"/>
                    <a:pt x="285" y="437"/>
                  </a:cubicBezTo>
                  <a:cubicBezTo>
                    <a:pt x="285" y="437"/>
                    <a:pt x="285" y="436"/>
                    <a:pt x="286" y="436"/>
                  </a:cubicBezTo>
                  <a:cubicBezTo>
                    <a:pt x="286" y="437"/>
                    <a:pt x="287" y="438"/>
                    <a:pt x="288" y="438"/>
                  </a:cubicBezTo>
                  <a:cubicBezTo>
                    <a:pt x="289" y="439"/>
                    <a:pt x="290" y="439"/>
                    <a:pt x="291" y="440"/>
                  </a:cubicBezTo>
                  <a:cubicBezTo>
                    <a:pt x="293" y="442"/>
                    <a:pt x="295" y="443"/>
                    <a:pt x="299" y="444"/>
                  </a:cubicBezTo>
                  <a:cubicBezTo>
                    <a:pt x="299" y="444"/>
                    <a:pt x="299" y="444"/>
                    <a:pt x="299" y="444"/>
                  </a:cubicBezTo>
                  <a:cubicBezTo>
                    <a:pt x="299" y="444"/>
                    <a:pt x="299" y="444"/>
                    <a:pt x="299" y="444"/>
                  </a:cubicBezTo>
                  <a:cubicBezTo>
                    <a:pt x="299" y="447"/>
                    <a:pt x="300" y="448"/>
                    <a:pt x="301" y="448"/>
                  </a:cubicBezTo>
                  <a:cubicBezTo>
                    <a:pt x="302" y="448"/>
                    <a:pt x="304" y="448"/>
                    <a:pt x="305" y="448"/>
                  </a:cubicBezTo>
                  <a:cubicBezTo>
                    <a:pt x="307" y="448"/>
                    <a:pt x="309" y="448"/>
                    <a:pt x="311" y="448"/>
                  </a:cubicBezTo>
                  <a:cubicBezTo>
                    <a:pt x="312" y="449"/>
                    <a:pt x="314" y="449"/>
                    <a:pt x="316" y="449"/>
                  </a:cubicBezTo>
                  <a:cubicBezTo>
                    <a:pt x="319" y="450"/>
                    <a:pt x="323" y="451"/>
                    <a:pt x="326" y="451"/>
                  </a:cubicBezTo>
                  <a:cubicBezTo>
                    <a:pt x="328" y="451"/>
                    <a:pt x="330" y="450"/>
                    <a:pt x="331" y="450"/>
                  </a:cubicBezTo>
                  <a:cubicBezTo>
                    <a:pt x="335" y="448"/>
                    <a:pt x="337" y="448"/>
                    <a:pt x="340" y="447"/>
                  </a:cubicBezTo>
                  <a:cubicBezTo>
                    <a:pt x="341" y="447"/>
                    <a:pt x="342" y="447"/>
                    <a:pt x="344" y="446"/>
                  </a:cubicBezTo>
                  <a:cubicBezTo>
                    <a:pt x="346" y="446"/>
                    <a:pt x="348" y="445"/>
                    <a:pt x="349" y="445"/>
                  </a:cubicBezTo>
                  <a:cubicBezTo>
                    <a:pt x="352" y="445"/>
                    <a:pt x="353" y="444"/>
                    <a:pt x="356" y="443"/>
                  </a:cubicBezTo>
                  <a:cubicBezTo>
                    <a:pt x="357" y="442"/>
                    <a:pt x="358" y="442"/>
                    <a:pt x="358" y="442"/>
                  </a:cubicBezTo>
                  <a:cubicBezTo>
                    <a:pt x="358" y="442"/>
                    <a:pt x="358" y="442"/>
                    <a:pt x="358" y="442"/>
                  </a:cubicBezTo>
                  <a:cubicBezTo>
                    <a:pt x="358" y="444"/>
                    <a:pt x="360" y="446"/>
                    <a:pt x="362" y="446"/>
                  </a:cubicBezTo>
                  <a:cubicBezTo>
                    <a:pt x="363" y="446"/>
                    <a:pt x="365" y="446"/>
                    <a:pt x="366" y="443"/>
                  </a:cubicBezTo>
                  <a:cubicBezTo>
                    <a:pt x="367" y="442"/>
                    <a:pt x="367" y="441"/>
                    <a:pt x="368" y="440"/>
                  </a:cubicBezTo>
                  <a:cubicBezTo>
                    <a:pt x="369" y="437"/>
                    <a:pt x="371" y="435"/>
                    <a:pt x="370" y="432"/>
                  </a:cubicBezTo>
                  <a:cubicBezTo>
                    <a:pt x="370" y="430"/>
                    <a:pt x="370" y="429"/>
                    <a:pt x="369" y="428"/>
                  </a:cubicBezTo>
                  <a:cubicBezTo>
                    <a:pt x="369" y="427"/>
                    <a:pt x="369" y="426"/>
                    <a:pt x="369" y="425"/>
                  </a:cubicBezTo>
                  <a:cubicBezTo>
                    <a:pt x="369" y="425"/>
                    <a:pt x="369" y="425"/>
                    <a:pt x="369" y="425"/>
                  </a:cubicBezTo>
                  <a:cubicBezTo>
                    <a:pt x="372" y="424"/>
                    <a:pt x="372" y="424"/>
                    <a:pt x="373" y="421"/>
                  </a:cubicBezTo>
                  <a:cubicBezTo>
                    <a:pt x="373" y="421"/>
                    <a:pt x="374" y="420"/>
                    <a:pt x="374" y="419"/>
                  </a:cubicBezTo>
                  <a:cubicBezTo>
                    <a:pt x="375" y="417"/>
                    <a:pt x="375" y="416"/>
                    <a:pt x="376" y="414"/>
                  </a:cubicBezTo>
                  <a:cubicBezTo>
                    <a:pt x="377" y="412"/>
                    <a:pt x="377" y="412"/>
                    <a:pt x="378" y="411"/>
                  </a:cubicBezTo>
                  <a:cubicBezTo>
                    <a:pt x="380" y="411"/>
                    <a:pt x="383" y="409"/>
                    <a:pt x="386" y="409"/>
                  </a:cubicBezTo>
                  <a:cubicBezTo>
                    <a:pt x="387" y="409"/>
                    <a:pt x="387" y="410"/>
                    <a:pt x="387" y="410"/>
                  </a:cubicBezTo>
                  <a:cubicBezTo>
                    <a:pt x="390" y="412"/>
                    <a:pt x="394" y="412"/>
                    <a:pt x="398" y="412"/>
                  </a:cubicBezTo>
                  <a:cubicBezTo>
                    <a:pt x="398" y="412"/>
                    <a:pt x="398" y="412"/>
                    <a:pt x="398" y="412"/>
                  </a:cubicBezTo>
                  <a:cubicBezTo>
                    <a:pt x="398" y="413"/>
                    <a:pt x="398" y="413"/>
                    <a:pt x="398" y="413"/>
                  </a:cubicBezTo>
                  <a:cubicBezTo>
                    <a:pt x="399" y="414"/>
                    <a:pt x="399" y="415"/>
                    <a:pt x="400" y="416"/>
                  </a:cubicBezTo>
                  <a:cubicBezTo>
                    <a:pt x="400" y="416"/>
                    <a:pt x="400" y="416"/>
                    <a:pt x="400" y="416"/>
                  </a:cubicBezTo>
                  <a:cubicBezTo>
                    <a:pt x="401" y="416"/>
                    <a:pt x="401" y="417"/>
                    <a:pt x="402" y="417"/>
                  </a:cubicBezTo>
                  <a:cubicBezTo>
                    <a:pt x="403" y="417"/>
                    <a:pt x="404" y="416"/>
                    <a:pt x="404" y="415"/>
                  </a:cubicBezTo>
                  <a:cubicBezTo>
                    <a:pt x="404" y="415"/>
                    <a:pt x="405" y="414"/>
                    <a:pt x="406" y="413"/>
                  </a:cubicBezTo>
                  <a:cubicBezTo>
                    <a:pt x="408" y="411"/>
                    <a:pt x="409" y="410"/>
                    <a:pt x="409" y="409"/>
                  </a:cubicBezTo>
                  <a:cubicBezTo>
                    <a:pt x="409" y="408"/>
                    <a:pt x="409" y="407"/>
                    <a:pt x="411" y="407"/>
                  </a:cubicBezTo>
                  <a:cubicBezTo>
                    <a:pt x="414" y="406"/>
                    <a:pt x="414" y="406"/>
                    <a:pt x="415" y="406"/>
                  </a:cubicBezTo>
                  <a:cubicBezTo>
                    <a:pt x="416" y="406"/>
                    <a:pt x="417" y="405"/>
                    <a:pt x="419" y="404"/>
                  </a:cubicBezTo>
                  <a:cubicBezTo>
                    <a:pt x="422" y="403"/>
                    <a:pt x="423" y="403"/>
                    <a:pt x="425" y="403"/>
                  </a:cubicBezTo>
                  <a:cubicBezTo>
                    <a:pt x="425" y="403"/>
                    <a:pt x="426" y="403"/>
                    <a:pt x="426" y="403"/>
                  </a:cubicBezTo>
                  <a:cubicBezTo>
                    <a:pt x="427" y="403"/>
                    <a:pt x="427" y="403"/>
                    <a:pt x="428" y="403"/>
                  </a:cubicBezTo>
                  <a:cubicBezTo>
                    <a:pt x="429" y="403"/>
                    <a:pt x="430" y="403"/>
                    <a:pt x="430" y="401"/>
                  </a:cubicBezTo>
                  <a:cubicBezTo>
                    <a:pt x="430" y="400"/>
                    <a:pt x="430" y="400"/>
                    <a:pt x="431" y="399"/>
                  </a:cubicBezTo>
                  <a:cubicBezTo>
                    <a:pt x="432" y="398"/>
                    <a:pt x="432" y="397"/>
                    <a:pt x="433" y="397"/>
                  </a:cubicBezTo>
                  <a:cubicBezTo>
                    <a:pt x="433" y="397"/>
                    <a:pt x="433" y="398"/>
                    <a:pt x="433" y="398"/>
                  </a:cubicBezTo>
                  <a:cubicBezTo>
                    <a:pt x="435" y="401"/>
                    <a:pt x="440" y="405"/>
                    <a:pt x="443" y="405"/>
                  </a:cubicBezTo>
                  <a:cubicBezTo>
                    <a:pt x="444" y="405"/>
                    <a:pt x="444" y="405"/>
                    <a:pt x="445" y="404"/>
                  </a:cubicBezTo>
                  <a:cubicBezTo>
                    <a:pt x="445" y="404"/>
                    <a:pt x="446" y="404"/>
                    <a:pt x="451" y="402"/>
                  </a:cubicBezTo>
                  <a:cubicBezTo>
                    <a:pt x="454" y="401"/>
                    <a:pt x="454" y="401"/>
                    <a:pt x="454" y="401"/>
                  </a:cubicBezTo>
                  <a:cubicBezTo>
                    <a:pt x="452" y="399"/>
                    <a:pt x="452" y="399"/>
                    <a:pt x="452" y="399"/>
                  </a:cubicBezTo>
                  <a:cubicBezTo>
                    <a:pt x="453" y="398"/>
                    <a:pt x="455" y="396"/>
                    <a:pt x="457" y="394"/>
                  </a:cubicBezTo>
                  <a:cubicBezTo>
                    <a:pt x="459" y="390"/>
                    <a:pt x="459" y="389"/>
                    <a:pt x="457" y="382"/>
                  </a:cubicBezTo>
                  <a:cubicBezTo>
                    <a:pt x="456" y="381"/>
                    <a:pt x="456" y="379"/>
                    <a:pt x="456" y="378"/>
                  </a:cubicBezTo>
                  <a:cubicBezTo>
                    <a:pt x="455" y="374"/>
                    <a:pt x="455" y="370"/>
                    <a:pt x="449" y="369"/>
                  </a:cubicBezTo>
                  <a:cubicBezTo>
                    <a:pt x="445" y="368"/>
                    <a:pt x="445" y="366"/>
                    <a:pt x="443" y="361"/>
                  </a:cubicBezTo>
                  <a:cubicBezTo>
                    <a:pt x="443" y="360"/>
                    <a:pt x="443" y="360"/>
                    <a:pt x="443" y="360"/>
                  </a:cubicBezTo>
                  <a:cubicBezTo>
                    <a:pt x="442" y="356"/>
                    <a:pt x="440" y="354"/>
                    <a:pt x="438" y="352"/>
                  </a:cubicBezTo>
                  <a:cubicBezTo>
                    <a:pt x="437" y="351"/>
                    <a:pt x="436" y="350"/>
                    <a:pt x="435" y="348"/>
                  </a:cubicBezTo>
                  <a:cubicBezTo>
                    <a:pt x="432" y="344"/>
                    <a:pt x="433" y="344"/>
                    <a:pt x="437" y="340"/>
                  </a:cubicBezTo>
                  <a:cubicBezTo>
                    <a:pt x="441" y="336"/>
                    <a:pt x="447" y="327"/>
                    <a:pt x="446" y="321"/>
                  </a:cubicBezTo>
                  <a:cubicBezTo>
                    <a:pt x="446" y="320"/>
                    <a:pt x="446" y="319"/>
                    <a:pt x="445" y="318"/>
                  </a:cubicBezTo>
                  <a:cubicBezTo>
                    <a:pt x="445" y="315"/>
                    <a:pt x="444" y="314"/>
                    <a:pt x="446" y="311"/>
                  </a:cubicBezTo>
                  <a:cubicBezTo>
                    <a:pt x="446" y="311"/>
                    <a:pt x="446" y="310"/>
                    <a:pt x="447" y="309"/>
                  </a:cubicBezTo>
                  <a:cubicBezTo>
                    <a:pt x="450" y="304"/>
                    <a:pt x="454" y="296"/>
                    <a:pt x="448" y="291"/>
                  </a:cubicBezTo>
                  <a:cubicBezTo>
                    <a:pt x="441" y="286"/>
                    <a:pt x="439" y="282"/>
                    <a:pt x="441" y="279"/>
                  </a:cubicBezTo>
                  <a:cubicBezTo>
                    <a:pt x="443" y="276"/>
                    <a:pt x="444" y="275"/>
                    <a:pt x="443" y="273"/>
                  </a:cubicBezTo>
                  <a:cubicBezTo>
                    <a:pt x="442" y="273"/>
                    <a:pt x="442" y="272"/>
                    <a:pt x="441" y="272"/>
                  </a:cubicBezTo>
                  <a:cubicBezTo>
                    <a:pt x="441" y="272"/>
                    <a:pt x="441" y="272"/>
                    <a:pt x="441" y="272"/>
                  </a:cubicBezTo>
                  <a:cubicBezTo>
                    <a:pt x="440" y="272"/>
                    <a:pt x="439" y="272"/>
                    <a:pt x="439" y="271"/>
                  </a:cubicBezTo>
                  <a:cubicBezTo>
                    <a:pt x="439" y="271"/>
                    <a:pt x="439" y="271"/>
                    <a:pt x="439" y="271"/>
                  </a:cubicBezTo>
                  <a:cubicBezTo>
                    <a:pt x="439" y="271"/>
                    <a:pt x="439" y="271"/>
                    <a:pt x="439" y="270"/>
                  </a:cubicBezTo>
                  <a:cubicBezTo>
                    <a:pt x="440" y="270"/>
                    <a:pt x="441" y="269"/>
                    <a:pt x="441" y="268"/>
                  </a:cubicBezTo>
                  <a:cubicBezTo>
                    <a:pt x="443" y="266"/>
                    <a:pt x="442" y="264"/>
                    <a:pt x="441" y="262"/>
                  </a:cubicBezTo>
                  <a:cubicBezTo>
                    <a:pt x="440" y="259"/>
                    <a:pt x="438" y="257"/>
                    <a:pt x="435" y="256"/>
                  </a:cubicBezTo>
                  <a:cubicBezTo>
                    <a:pt x="435" y="256"/>
                    <a:pt x="434" y="256"/>
                    <a:pt x="433" y="256"/>
                  </a:cubicBezTo>
                  <a:cubicBezTo>
                    <a:pt x="431" y="256"/>
                    <a:pt x="424" y="255"/>
                    <a:pt x="424" y="253"/>
                  </a:cubicBezTo>
                  <a:cubicBezTo>
                    <a:pt x="423" y="251"/>
                    <a:pt x="423" y="250"/>
                    <a:pt x="422" y="248"/>
                  </a:cubicBezTo>
                  <a:cubicBezTo>
                    <a:pt x="421" y="246"/>
                    <a:pt x="420" y="243"/>
                    <a:pt x="419" y="240"/>
                  </a:cubicBezTo>
                  <a:cubicBezTo>
                    <a:pt x="419" y="237"/>
                    <a:pt x="418" y="235"/>
                    <a:pt x="417" y="234"/>
                  </a:cubicBezTo>
                  <a:cubicBezTo>
                    <a:pt x="415" y="232"/>
                    <a:pt x="415" y="231"/>
                    <a:pt x="416" y="229"/>
                  </a:cubicBezTo>
                  <a:cubicBezTo>
                    <a:pt x="418" y="225"/>
                    <a:pt x="419" y="224"/>
                    <a:pt x="421" y="222"/>
                  </a:cubicBezTo>
                  <a:cubicBezTo>
                    <a:pt x="422" y="221"/>
                    <a:pt x="422" y="220"/>
                    <a:pt x="423" y="219"/>
                  </a:cubicBezTo>
                  <a:cubicBezTo>
                    <a:pt x="427" y="215"/>
                    <a:pt x="426" y="212"/>
                    <a:pt x="425" y="209"/>
                  </a:cubicBezTo>
                  <a:cubicBezTo>
                    <a:pt x="425" y="209"/>
                    <a:pt x="424" y="208"/>
                    <a:pt x="424" y="207"/>
                  </a:cubicBezTo>
                  <a:cubicBezTo>
                    <a:pt x="423" y="204"/>
                    <a:pt x="424" y="200"/>
                    <a:pt x="426" y="198"/>
                  </a:cubicBezTo>
                  <a:cubicBezTo>
                    <a:pt x="427" y="198"/>
                    <a:pt x="427" y="197"/>
                    <a:pt x="427" y="196"/>
                  </a:cubicBezTo>
                  <a:cubicBezTo>
                    <a:pt x="427" y="192"/>
                    <a:pt x="422" y="188"/>
                    <a:pt x="418" y="184"/>
                  </a:cubicBezTo>
                  <a:cubicBezTo>
                    <a:pt x="417" y="183"/>
                    <a:pt x="414" y="182"/>
                    <a:pt x="411" y="181"/>
                  </a:cubicBezTo>
                  <a:cubicBezTo>
                    <a:pt x="407" y="179"/>
                    <a:pt x="401" y="177"/>
                    <a:pt x="399" y="174"/>
                  </a:cubicBezTo>
                  <a:cubicBezTo>
                    <a:pt x="398" y="172"/>
                    <a:pt x="397" y="170"/>
                    <a:pt x="397" y="168"/>
                  </a:cubicBezTo>
                  <a:cubicBezTo>
                    <a:pt x="395" y="165"/>
                    <a:pt x="394" y="162"/>
                    <a:pt x="390" y="161"/>
                  </a:cubicBezTo>
                  <a:cubicBezTo>
                    <a:pt x="388" y="160"/>
                    <a:pt x="386" y="159"/>
                    <a:pt x="385" y="158"/>
                  </a:cubicBezTo>
                  <a:cubicBezTo>
                    <a:pt x="383" y="157"/>
                    <a:pt x="381" y="155"/>
                    <a:pt x="379" y="154"/>
                  </a:cubicBezTo>
                  <a:cubicBezTo>
                    <a:pt x="374" y="152"/>
                    <a:pt x="370" y="146"/>
                    <a:pt x="370" y="146"/>
                  </a:cubicBezTo>
                  <a:cubicBezTo>
                    <a:pt x="369" y="145"/>
                    <a:pt x="369" y="145"/>
                    <a:pt x="369" y="145"/>
                  </a:cubicBezTo>
                  <a:cubicBezTo>
                    <a:pt x="368" y="146"/>
                    <a:pt x="368" y="146"/>
                    <a:pt x="368" y="146"/>
                  </a:cubicBezTo>
                  <a:cubicBezTo>
                    <a:pt x="368" y="146"/>
                    <a:pt x="368" y="146"/>
                    <a:pt x="367" y="146"/>
                  </a:cubicBezTo>
                  <a:cubicBezTo>
                    <a:pt x="364" y="146"/>
                    <a:pt x="361" y="145"/>
                    <a:pt x="360" y="144"/>
                  </a:cubicBezTo>
                  <a:cubicBezTo>
                    <a:pt x="360" y="144"/>
                    <a:pt x="360" y="143"/>
                    <a:pt x="360" y="142"/>
                  </a:cubicBezTo>
                  <a:cubicBezTo>
                    <a:pt x="361" y="140"/>
                    <a:pt x="361" y="139"/>
                    <a:pt x="362" y="137"/>
                  </a:cubicBezTo>
                  <a:cubicBezTo>
                    <a:pt x="363" y="135"/>
                    <a:pt x="364" y="133"/>
                    <a:pt x="362" y="129"/>
                  </a:cubicBezTo>
                  <a:cubicBezTo>
                    <a:pt x="359" y="123"/>
                    <a:pt x="361" y="121"/>
                    <a:pt x="362" y="120"/>
                  </a:cubicBezTo>
                  <a:cubicBezTo>
                    <a:pt x="370" y="115"/>
                    <a:pt x="374" y="111"/>
                    <a:pt x="377" y="108"/>
                  </a:cubicBezTo>
                  <a:cubicBezTo>
                    <a:pt x="377" y="108"/>
                    <a:pt x="377" y="107"/>
                    <a:pt x="378" y="107"/>
                  </a:cubicBezTo>
                  <a:cubicBezTo>
                    <a:pt x="382" y="101"/>
                    <a:pt x="386" y="96"/>
                    <a:pt x="386" y="92"/>
                  </a:cubicBezTo>
                  <a:cubicBezTo>
                    <a:pt x="386" y="88"/>
                    <a:pt x="385" y="78"/>
                    <a:pt x="385" y="74"/>
                  </a:cubicBezTo>
                  <a:cubicBezTo>
                    <a:pt x="384" y="71"/>
                    <a:pt x="384" y="69"/>
                    <a:pt x="388" y="65"/>
                  </a:cubicBezTo>
                  <a:cubicBezTo>
                    <a:pt x="390" y="62"/>
                    <a:pt x="392" y="59"/>
                    <a:pt x="392" y="55"/>
                  </a:cubicBezTo>
                  <a:cubicBezTo>
                    <a:pt x="392" y="53"/>
                    <a:pt x="391" y="52"/>
                    <a:pt x="390" y="51"/>
                  </a:cubicBezTo>
                  <a:cubicBezTo>
                    <a:pt x="387" y="48"/>
                    <a:pt x="386" y="45"/>
                    <a:pt x="386" y="42"/>
                  </a:cubicBezTo>
                  <a:cubicBezTo>
                    <a:pt x="386" y="40"/>
                    <a:pt x="386" y="40"/>
                    <a:pt x="386" y="40"/>
                  </a:cubicBezTo>
                  <a:cubicBezTo>
                    <a:pt x="384" y="40"/>
                    <a:pt x="384" y="40"/>
                    <a:pt x="384" y="40"/>
                  </a:cubicBezTo>
                  <a:cubicBezTo>
                    <a:pt x="380" y="40"/>
                    <a:pt x="379" y="42"/>
                    <a:pt x="378" y="44"/>
                  </a:cubicBezTo>
                  <a:cubicBezTo>
                    <a:pt x="377" y="45"/>
                    <a:pt x="377" y="46"/>
                    <a:pt x="375" y="47"/>
                  </a:cubicBezTo>
                  <a:cubicBezTo>
                    <a:pt x="370" y="51"/>
                    <a:pt x="370" y="51"/>
                    <a:pt x="367" y="55"/>
                  </a:cubicBezTo>
                  <a:cubicBezTo>
                    <a:pt x="366" y="56"/>
                    <a:pt x="366" y="56"/>
                    <a:pt x="365" y="57"/>
                  </a:cubicBezTo>
                  <a:cubicBezTo>
                    <a:pt x="365" y="57"/>
                    <a:pt x="365" y="57"/>
                    <a:pt x="365" y="58"/>
                  </a:cubicBezTo>
                  <a:cubicBezTo>
                    <a:pt x="364" y="57"/>
                    <a:pt x="364" y="57"/>
                    <a:pt x="363" y="57"/>
                  </a:cubicBezTo>
                  <a:cubicBezTo>
                    <a:pt x="361" y="56"/>
                    <a:pt x="359" y="56"/>
                    <a:pt x="357" y="56"/>
                  </a:cubicBezTo>
                  <a:cubicBezTo>
                    <a:pt x="356" y="56"/>
                    <a:pt x="354" y="56"/>
                    <a:pt x="352" y="56"/>
                  </a:cubicBezTo>
                  <a:cubicBezTo>
                    <a:pt x="351" y="56"/>
                    <a:pt x="350" y="55"/>
                    <a:pt x="350" y="55"/>
                  </a:cubicBezTo>
                  <a:cubicBezTo>
                    <a:pt x="350" y="55"/>
                    <a:pt x="350" y="55"/>
                    <a:pt x="352" y="53"/>
                  </a:cubicBezTo>
                  <a:cubicBezTo>
                    <a:pt x="353" y="50"/>
                    <a:pt x="357" y="45"/>
                    <a:pt x="362" y="42"/>
                  </a:cubicBezTo>
                  <a:cubicBezTo>
                    <a:pt x="367" y="38"/>
                    <a:pt x="366" y="35"/>
                    <a:pt x="365" y="32"/>
                  </a:cubicBezTo>
                  <a:cubicBezTo>
                    <a:pt x="365" y="31"/>
                    <a:pt x="364" y="30"/>
                    <a:pt x="364" y="29"/>
                  </a:cubicBezTo>
                  <a:cubicBezTo>
                    <a:pt x="365" y="26"/>
                    <a:pt x="364" y="24"/>
                    <a:pt x="363" y="23"/>
                  </a:cubicBezTo>
                  <a:cubicBezTo>
                    <a:pt x="363" y="22"/>
                    <a:pt x="362" y="22"/>
                    <a:pt x="361" y="22"/>
                  </a:cubicBezTo>
                  <a:cubicBezTo>
                    <a:pt x="361" y="22"/>
                    <a:pt x="360" y="22"/>
                    <a:pt x="360" y="22"/>
                  </a:cubicBezTo>
                  <a:cubicBezTo>
                    <a:pt x="359" y="22"/>
                    <a:pt x="358" y="23"/>
                    <a:pt x="356" y="23"/>
                  </a:cubicBezTo>
                  <a:cubicBezTo>
                    <a:pt x="355" y="23"/>
                    <a:pt x="353" y="22"/>
                    <a:pt x="353" y="22"/>
                  </a:cubicBezTo>
                  <a:cubicBezTo>
                    <a:pt x="351" y="21"/>
                    <a:pt x="350" y="21"/>
                    <a:pt x="349" y="21"/>
                  </a:cubicBezTo>
                  <a:cubicBezTo>
                    <a:pt x="348" y="21"/>
                    <a:pt x="347" y="21"/>
                    <a:pt x="346" y="22"/>
                  </a:cubicBezTo>
                  <a:cubicBezTo>
                    <a:pt x="345" y="23"/>
                    <a:pt x="345" y="23"/>
                    <a:pt x="345" y="23"/>
                  </a:cubicBezTo>
                  <a:cubicBezTo>
                    <a:pt x="343" y="25"/>
                    <a:pt x="343" y="25"/>
                    <a:pt x="340" y="26"/>
                  </a:cubicBezTo>
                  <a:cubicBezTo>
                    <a:pt x="340" y="26"/>
                    <a:pt x="339" y="26"/>
                    <a:pt x="339" y="26"/>
                  </a:cubicBezTo>
                  <a:cubicBezTo>
                    <a:pt x="339" y="26"/>
                    <a:pt x="339" y="26"/>
                    <a:pt x="339" y="25"/>
                  </a:cubicBezTo>
                  <a:cubicBezTo>
                    <a:pt x="338" y="24"/>
                    <a:pt x="337" y="24"/>
                    <a:pt x="337" y="23"/>
                  </a:cubicBezTo>
                  <a:cubicBezTo>
                    <a:pt x="336" y="22"/>
                    <a:pt x="335" y="22"/>
                    <a:pt x="334" y="22"/>
                  </a:cubicBezTo>
                  <a:cubicBezTo>
                    <a:pt x="333" y="22"/>
                    <a:pt x="331" y="23"/>
                    <a:pt x="330" y="24"/>
                  </a:cubicBezTo>
                  <a:cubicBezTo>
                    <a:pt x="329" y="24"/>
                    <a:pt x="329" y="25"/>
                    <a:pt x="328" y="25"/>
                  </a:cubicBezTo>
                  <a:cubicBezTo>
                    <a:pt x="327" y="26"/>
                    <a:pt x="327" y="26"/>
                    <a:pt x="327" y="26"/>
                  </a:cubicBezTo>
                  <a:cubicBezTo>
                    <a:pt x="326" y="26"/>
                    <a:pt x="325" y="25"/>
                    <a:pt x="325" y="24"/>
                  </a:cubicBezTo>
                  <a:cubicBezTo>
                    <a:pt x="324" y="23"/>
                    <a:pt x="324" y="22"/>
                    <a:pt x="323" y="21"/>
                  </a:cubicBezTo>
                  <a:cubicBezTo>
                    <a:pt x="323" y="19"/>
                    <a:pt x="322" y="16"/>
                    <a:pt x="321" y="15"/>
                  </a:cubicBezTo>
                  <a:cubicBezTo>
                    <a:pt x="320" y="14"/>
                    <a:pt x="320" y="14"/>
                    <a:pt x="320" y="13"/>
                  </a:cubicBezTo>
                  <a:cubicBezTo>
                    <a:pt x="319" y="11"/>
                    <a:pt x="319" y="9"/>
                    <a:pt x="315" y="8"/>
                  </a:cubicBezTo>
                  <a:cubicBezTo>
                    <a:pt x="313" y="8"/>
                    <a:pt x="313" y="8"/>
                    <a:pt x="311" y="5"/>
                  </a:cubicBezTo>
                  <a:cubicBezTo>
                    <a:pt x="311" y="5"/>
                    <a:pt x="311" y="5"/>
                    <a:pt x="311" y="5"/>
                  </a:cubicBezTo>
                  <a:cubicBezTo>
                    <a:pt x="309" y="2"/>
                    <a:pt x="308" y="0"/>
                    <a:pt x="306" y="0"/>
                  </a:cubicBezTo>
                  <a:cubicBezTo>
                    <a:pt x="306" y="0"/>
                    <a:pt x="306" y="0"/>
                    <a:pt x="306"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8" name="Freeform 25"/>
            <p:cNvSpPr>
              <a:spLocks/>
            </p:cNvSpPr>
            <p:nvPr/>
          </p:nvSpPr>
          <p:spPr bwMode="auto">
            <a:xfrm>
              <a:off x="6606355" y="3615244"/>
              <a:ext cx="836250" cy="660151"/>
            </a:xfrm>
            <a:custGeom>
              <a:avLst/>
              <a:gdLst>
                <a:gd name="T0" fmla="*/ 363 w 399"/>
                <a:gd name="T1" fmla="*/ 18 h 315"/>
                <a:gd name="T2" fmla="*/ 331 w 399"/>
                <a:gd name="T3" fmla="*/ 7 h 315"/>
                <a:gd name="T4" fmla="*/ 307 w 399"/>
                <a:gd name="T5" fmla="*/ 22 h 315"/>
                <a:gd name="T6" fmla="*/ 279 w 399"/>
                <a:gd name="T7" fmla="*/ 19 h 315"/>
                <a:gd name="T8" fmla="*/ 267 w 399"/>
                <a:gd name="T9" fmla="*/ 52 h 315"/>
                <a:gd name="T10" fmla="*/ 233 w 399"/>
                <a:gd name="T11" fmla="*/ 58 h 315"/>
                <a:gd name="T12" fmla="*/ 191 w 399"/>
                <a:gd name="T13" fmla="*/ 47 h 315"/>
                <a:gd name="T14" fmla="*/ 170 w 399"/>
                <a:gd name="T15" fmla="*/ 57 h 315"/>
                <a:gd name="T16" fmla="*/ 159 w 399"/>
                <a:gd name="T17" fmla="*/ 37 h 315"/>
                <a:gd name="T18" fmla="*/ 153 w 399"/>
                <a:gd name="T19" fmla="*/ 22 h 315"/>
                <a:gd name="T20" fmla="*/ 140 w 399"/>
                <a:gd name="T21" fmla="*/ 7 h 315"/>
                <a:gd name="T22" fmla="*/ 133 w 399"/>
                <a:gd name="T23" fmla="*/ 1 h 315"/>
                <a:gd name="T24" fmla="*/ 109 w 399"/>
                <a:gd name="T25" fmla="*/ 4 h 315"/>
                <a:gd name="T26" fmla="*/ 86 w 399"/>
                <a:gd name="T27" fmla="*/ 16 h 315"/>
                <a:gd name="T28" fmla="*/ 66 w 399"/>
                <a:gd name="T29" fmla="*/ 19 h 315"/>
                <a:gd name="T30" fmla="*/ 43 w 399"/>
                <a:gd name="T31" fmla="*/ 29 h 315"/>
                <a:gd name="T32" fmla="*/ 33 w 399"/>
                <a:gd name="T33" fmla="*/ 46 h 315"/>
                <a:gd name="T34" fmla="*/ 34 w 399"/>
                <a:gd name="T35" fmla="*/ 72 h 315"/>
                <a:gd name="T36" fmla="*/ 36 w 399"/>
                <a:gd name="T37" fmla="*/ 100 h 315"/>
                <a:gd name="T38" fmla="*/ 49 w 399"/>
                <a:gd name="T39" fmla="*/ 123 h 315"/>
                <a:gd name="T40" fmla="*/ 56 w 399"/>
                <a:gd name="T41" fmla="*/ 126 h 315"/>
                <a:gd name="T42" fmla="*/ 79 w 399"/>
                <a:gd name="T43" fmla="*/ 134 h 315"/>
                <a:gd name="T44" fmla="*/ 95 w 399"/>
                <a:gd name="T45" fmla="*/ 155 h 315"/>
                <a:gd name="T46" fmla="*/ 68 w 399"/>
                <a:gd name="T47" fmla="*/ 176 h 315"/>
                <a:gd name="T48" fmla="*/ 56 w 399"/>
                <a:gd name="T49" fmla="*/ 179 h 315"/>
                <a:gd name="T50" fmla="*/ 51 w 399"/>
                <a:gd name="T51" fmla="*/ 190 h 315"/>
                <a:gd name="T52" fmla="*/ 50 w 399"/>
                <a:gd name="T53" fmla="*/ 200 h 315"/>
                <a:gd name="T54" fmla="*/ 50 w 399"/>
                <a:gd name="T55" fmla="*/ 216 h 315"/>
                <a:gd name="T56" fmla="*/ 35 w 399"/>
                <a:gd name="T57" fmla="*/ 224 h 315"/>
                <a:gd name="T58" fmla="*/ 25 w 399"/>
                <a:gd name="T59" fmla="*/ 235 h 315"/>
                <a:gd name="T60" fmla="*/ 15 w 399"/>
                <a:gd name="T61" fmla="*/ 222 h 315"/>
                <a:gd name="T62" fmla="*/ 1 w 399"/>
                <a:gd name="T63" fmla="*/ 243 h 315"/>
                <a:gd name="T64" fmla="*/ 1 w 399"/>
                <a:gd name="T65" fmla="*/ 260 h 315"/>
                <a:gd name="T66" fmla="*/ 25 w 399"/>
                <a:gd name="T67" fmla="*/ 281 h 315"/>
                <a:gd name="T68" fmla="*/ 44 w 399"/>
                <a:gd name="T69" fmla="*/ 290 h 315"/>
                <a:gd name="T70" fmla="*/ 63 w 399"/>
                <a:gd name="T71" fmla="*/ 305 h 315"/>
                <a:gd name="T72" fmla="*/ 85 w 399"/>
                <a:gd name="T73" fmla="*/ 266 h 315"/>
                <a:gd name="T74" fmla="*/ 139 w 399"/>
                <a:gd name="T75" fmla="*/ 260 h 315"/>
                <a:gd name="T76" fmla="*/ 167 w 399"/>
                <a:gd name="T77" fmla="*/ 238 h 315"/>
                <a:gd name="T78" fmla="*/ 191 w 399"/>
                <a:gd name="T79" fmla="*/ 213 h 315"/>
                <a:gd name="T80" fmla="*/ 211 w 399"/>
                <a:gd name="T81" fmla="*/ 209 h 315"/>
                <a:gd name="T82" fmla="*/ 236 w 399"/>
                <a:gd name="T83" fmla="*/ 191 h 315"/>
                <a:gd name="T84" fmla="*/ 269 w 399"/>
                <a:gd name="T85" fmla="*/ 170 h 315"/>
                <a:gd name="T86" fmla="*/ 315 w 399"/>
                <a:gd name="T87" fmla="*/ 148 h 315"/>
                <a:gd name="T88" fmla="*/ 304 w 399"/>
                <a:gd name="T89" fmla="*/ 122 h 315"/>
                <a:gd name="T90" fmla="*/ 334 w 399"/>
                <a:gd name="T91" fmla="*/ 120 h 315"/>
                <a:gd name="T92" fmla="*/ 353 w 399"/>
                <a:gd name="T93" fmla="*/ 148 h 315"/>
                <a:gd name="T94" fmla="*/ 383 w 399"/>
                <a:gd name="T95" fmla="*/ 139 h 315"/>
                <a:gd name="T96" fmla="*/ 392 w 399"/>
                <a:gd name="T97" fmla="*/ 56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9" h="315">
                  <a:moveTo>
                    <a:pt x="392" y="56"/>
                  </a:moveTo>
                  <a:cubicBezTo>
                    <a:pt x="389" y="51"/>
                    <a:pt x="384" y="41"/>
                    <a:pt x="387" y="35"/>
                  </a:cubicBezTo>
                  <a:cubicBezTo>
                    <a:pt x="389" y="30"/>
                    <a:pt x="387" y="21"/>
                    <a:pt x="380" y="23"/>
                  </a:cubicBezTo>
                  <a:cubicBezTo>
                    <a:pt x="373" y="25"/>
                    <a:pt x="367" y="20"/>
                    <a:pt x="363" y="18"/>
                  </a:cubicBezTo>
                  <a:cubicBezTo>
                    <a:pt x="360" y="16"/>
                    <a:pt x="355" y="12"/>
                    <a:pt x="352" y="10"/>
                  </a:cubicBezTo>
                  <a:cubicBezTo>
                    <a:pt x="350" y="11"/>
                    <a:pt x="346" y="12"/>
                    <a:pt x="346" y="13"/>
                  </a:cubicBezTo>
                  <a:cubicBezTo>
                    <a:pt x="344" y="14"/>
                    <a:pt x="338" y="10"/>
                    <a:pt x="337" y="7"/>
                  </a:cubicBezTo>
                  <a:cubicBezTo>
                    <a:pt x="336" y="5"/>
                    <a:pt x="334" y="4"/>
                    <a:pt x="331" y="7"/>
                  </a:cubicBezTo>
                  <a:cubicBezTo>
                    <a:pt x="329" y="11"/>
                    <a:pt x="331" y="12"/>
                    <a:pt x="329" y="11"/>
                  </a:cubicBezTo>
                  <a:cubicBezTo>
                    <a:pt x="326" y="11"/>
                    <a:pt x="325" y="11"/>
                    <a:pt x="320" y="13"/>
                  </a:cubicBezTo>
                  <a:cubicBezTo>
                    <a:pt x="315" y="15"/>
                    <a:pt x="317" y="14"/>
                    <a:pt x="313" y="15"/>
                  </a:cubicBezTo>
                  <a:cubicBezTo>
                    <a:pt x="308" y="16"/>
                    <a:pt x="311" y="18"/>
                    <a:pt x="307" y="22"/>
                  </a:cubicBezTo>
                  <a:cubicBezTo>
                    <a:pt x="303" y="25"/>
                    <a:pt x="305" y="26"/>
                    <a:pt x="303" y="24"/>
                  </a:cubicBezTo>
                  <a:cubicBezTo>
                    <a:pt x="302" y="23"/>
                    <a:pt x="303" y="21"/>
                    <a:pt x="300" y="21"/>
                  </a:cubicBezTo>
                  <a:cubicBezTo>
                    <a:pt x="296" y="21"/>
                    <a:pt x="293" y="21"/>
                    <a:pt x="291" y="18"/>
                  </a:cubicBezTo>
                  <a:cubicBezTo>
                    <a:pt x="289" y="16"/>
                    <a:pt x="282" y="18"/>
                    <a:pt x="279" y="19"/>
                  </a:cubicBezTo>
                  <a:cubicBezTo>
                    <a:pt x="276" y="21"/>
                    <a:pt x="277" y="24"/>
                    <a:pt x="275" y="28"/>
                  </a:cubicBezTo>
                  <a:cubicBezTo>
                    <a:pt x="272" y="32"/>
                    <a:pt x="273" y="33"/>
                    <a:pt x="270" y="34"/>
                  </a:cubicBezTo>
                  <a:cubicBezTo>
                    <a:pt x="267" y="35"/>
                    <a:pt x="270" y="38"/>
                    <a:pt x="270" y="42"/>
                  </a:cubicBezTo>
                  <a:cubicBezTo>
                    <a:pt x="271" y="46"/>
                    <a:pt x="269" y="48"/>
                    <a:pt x="267" y="52"/>
                  </a:cubicBezTo>
                  <a:cubicBezTo>
                    <a:pt x="265" y="56"/>
                    <a:pt x="262" y="55"/>
                    <a:pt x="262" y="52"/>
                  </a:cubicBezTo>
                  <a:cubicBezTo>
                    <a:pt x="262" y="49"/>
                    <a:pt x="260" y="49"/>
                    <a:pt x="257" y="51"/>
                  </a:cubicBezTo>
                  <a:cubicBezTo>
                    <a:pt x="254" y="53"/>
                    <a:pt x="252" y="53"/>
                    <a:pt x="246" y="55"/>
                  </a:cubicBezTo>
                  <a:cubicBezTo>
                    <a:pt x="240" y="56"/>
                    <a:pt x="238" y="56"/>
                    <a:pt x="233" y="58"/>
                  </a:cubicBezTo>
                  <a:cubicBezTo>
                    <a:pt x="227" y="60"/>
                    <a:pt x="218" y="57"/>
                    <a:pt x="213" y="57"/>
                  </a:cubicBezTo>
                  <a:cubicBezTo>
                    <a:pt x="209" y="56"/>
                    <a:pt x="206" y="57"/>
                    <a:pt x="203" y="56"/>
                  </a:cubicBezTo>
                  <a:cubicBezTo>
                    <a:pt x="201" y="56"/>
                    <a:pt x="205" y="52"/>
                    <a:pt x="201" y="52"/>
                  </a:cubicBezTo>
                  <a:cubicBezTo>
                    <a:pt x="197" y="51"/>
                    <a:pt x="194" y="48"/>
                    <a:pt x="191" y="47"/>
                  </a:cubicBezTo>
                  <a:cubicBezTo>
                    <a:pt x="188" y="45"/>
                    <a:pt x="191" y="41"/>
                    <a:pt x="188" y="44"/>
                  </a:cubicBezTo>
                  <a:cubicBezTo>
                    <a:pt x="185" y="46"/>
                    <a:pt x="185" y="47"/>
                    <a:pt x="181" y="48"/>
                  </a:cubicBezTo>
                  <a:cubicBezTo>
                    <a:pt x="177" y="48"/>
                    <a:pt x="179" y="46"/>
                    <a:pt x="177" y="49"/>
                  </a:cubicBezTo>
                  <a:cubicBezTo>
                    <a:pt x="175" y="52"/>
                    <a:pt x="173" y="53"/>
                    <a:pt x="170" y="57"/>
                  </a:cubicBezTo>
                  <a:cubicBezTo>
                    <a:pt x="167" y="60"/>
                    <a:pt x="164" y="55"/>
                    <a:pt x="162" y="54"/>
                  </a:cubicBezTo>
                  <a:cubicBezTo>
                    <a:pt x="160" y="53"/>
                    <a:pt x="160" y="50"/>
                    <a:pt x="161" y="48"/>
                  </a:cubicBezTo>
                  <a:cubicBezTo>
                    <a:pt x="162" y="45"/>
                    <a:pt x="162" y="45"/>
                    <a:pt x="161" y="42"/>
                  </a:cubicBezTo>
                  <a:cubicBezTo>
                    <a:pt x="161" y="40"/>
                    <a:pt x="159" y="39"/>
                    <a:pt x="159" y="37"/>
                  </a:cubicBezTo>
                  <a:cubicBezTo>
                    <a:pt x="159" y="35"/>
                    <a:pt x="161" y="35"/>
                    <a:pt x="163" y="34"/>
                  </a:cubicBezTo>
                  <a:cubicBezTo>
                    <a:pt x="164" y="32"/>
                    <a:pt x="162" y="28"/>
                    <a:pt x="160" y="27"/>
                  </a:cubicBezTo>
                  <a:cubicBezTo>
                    <a:pt x="157" y="26"/>
                    <a:pt x="160" y="23"/>
                    <a:pt x="157" y="23"/>
                  </a:cubicBezTo>
                  <a:cubicBezTo>
                    <a:pt x="155" y="24"/>
                    <a:pt x="153" y="22"/>
                    <a:pt x="153" y="22"/>
                  </a:cubicBezTo>
                  <a:cubicBezTo>
                    <a:pt x="153" y="22"/>
                    <a:pt x="154" y="16"/>
                    <a:pt x="152" y="14"/>
                  </a:cubicBezTo>
                  <a:cubicBezTo>
                    <a:pt x="150" y="12"/>
                    <a:pt x="150" y="12"/>
                    <a:pt x="146" y="13"/>
                  </a:cubicBezTo>
                  <a:cubicBezTo>
                    <a:pt x="142" y="13"/>
                    <a:pt x="142" y="9"/>
                    <a:pt x="141" y="7"/>
                  </a:cubicBezTo>
                  <a:cubicBezTo>
                    <a:pt x="141" y="7"/>
                    <a:pt x="140" y="7"/>
                    <a:pt x="140" y="7"/>
                  </a:cubicBezTo>
                  <a:cubicBezTo>
                    <a:pt x="139" y="8"/>
                    <a:pt x="139" y="9"/>
                    <a:pt x="139" y="9"/>
                  </a:cubicBezTo>
                  <a:cubicBezTo>
                    <a:pt x="139" y="9"/>
                    <a:pt x="139" y="8"/>
                    <a:pt x="140" y="7"/>
                  </a:cubicBezTo>
                  <a:cubicBezTo>
                    <a:pt x="139" y="6"/>
                    <a:pt x="138" y="6"/>
                    <a:pt x="137" y="6"/>
                  </a:cubicBezTo>
                  <a:cubicBezTo>
                    <a:pt x="134" y="6"/>
                    <a:pt x="135" y="2"/>
                    <a:pt x="133" y="1"/>
                  </a:cubicBezTo>
                  <a:cubicBezTo>
                    <a:pt x="132" y="1"/>
                    <a:pt x="130" y="3"/>
                    <a:pt x="128" y="6"/>
                  </a:cubicBezTo>
                  <a:cubicBezTo>
                    <a:pt x="125" y="9"/>
                    <a:pt x="122" y="6"/>
                    <a:pt x="120" y="6"/>
                  </a:cubicBezTo>
                  <a:cubicBezTo>
                    <a:pt x="117" y="6"/>
                    <a:pt x="119" y="2"/>
                    <a:pt x="116" y="1"/>
                  </a:cubicBezTo>
                  <a:cubicBezTo>
                    <a:pt x="114" y="0"/>
                    <a:pt x="111" y="1"/>
                    <a:pt x="109" y="4"/>
                  </a:cubicBezTo>
                  <a:cubicBezTo>
                    <a:pt x="107" y="6"/>
                    <a:pt x="106" y="7"/>
                    <a:pt x="103" y="7"/>
                  </a:cubicBezTo>
                  <a:cubicBezTo>
                    <a:pt x="99" y="8"/>
                    <a:pt x="99" y="5"/>
                    <a:pt x="97" y="6"/>
                  </a:cubicBezTo>
                  <a:cubicBezTo>
                    <a:pt x="94" y="6"/>
                    <a:pt x="93" y="10"/>
                    <a:pt x="91" y="13"/>
                  </a:cubicBezTo>
                  <a:cubicBezTo>
                    <a:pt x="89" y="16"/>
                    <a:pt x="88" y="16"/>
                    <a:pt x="86" y="16"/>
                  </a:cubicBezTo>
                  <a:cubicBezTo>
                    <a:pt x="84" y="16"/>
                    <a:pt x="82" y="16"/>
                    <a:pt x="80" y="16"/>
                  </a:cubicBezTo>
                  <a:cubicBezTo>
                    <a:pt x="78" y="17"/>
                    <a:pt x="78" y="17"/>
                    <a:pt x="75" y="18"/>
                  </a:cubicBezTo>
                  <a:cubicBezTo>
                    <a:pt x="73" y="20"/>
                    <a:pt x="72" y="21"/>
                    <a:pt x="71" y="21"/>
                  </a:cubicBezTo>
                  <a:cubicBezTo>
                    <a:pt x="69" y="21"/>
                    <a:pt x="69" y="19"/>
                    <a:pt x="66" y="19"/>
                  </a:cubicBezTo>
                  <a:cubicBezTo>
                    <a:pt x="63" y="19"/>
                    <a:pt x="62" y="21"/>
                    <a:pt x="62" y="21"/>
                  </a:cubicBezTo>
                  <a:cubicBezTo>
                    <a:pt x="62" y="21"/>
                    <a:pt x="57" y="22"/>
                    <a:pt x="53" y="22"/>
                  </a:cubicBezTo>
                  <a:cubicBezTo>
                    <a:pt x="49" y="22"/>
                    <a:pt x="48" y="25"/>
                    <a:pt x="47" y="26"/>
                  </a:cubicBezTo>
                  <a:cubicBezTo>
                    <a:pt x="45" y="28"/>
                    <a:pt x="45" y="29"/>
                    <a:pt x="43" y="29"/>
                  </a:cubicBezTo>
                  <a:cubicBezTo>
                    <a:pt x="40" y="30"/>
                    <a:pt x="41" y="26"/>
                    <a:pt x="39" y="27"/>
                  </a:cubicBezTo>
                  <a:cubicBezTo>
                    <a:pt x="38" y="28"/>
                    <a:pt x="38" y="31"/>
                    <a:pt x="37" y="33"/>
                  </a:cubicBezTo>
                  <a:cubicBezTo>
                    <a:pt x="37" y="34"/>
                    <a:pt x="33" y="36"/>
                    <a:pt x="34" y="38"/>
                  </a:cubicBezTo>
                  <a:cubicBezTo>
                    <a:pt x="34" y="40"/>
                    <a:pt x="34" y="44"/>
                    <a:pt x="33" y="46"/>
                  </a:cubicBezTo>
                  <a:cubicBezTo>
                    <a:pt x="32" y="47"/>
                    <a:pt x="31" y="47"/>
                    <a:pt x="29" y="51"/>
                  </a:cubicBezTo>
                  <a:cubicBezTo>
                    <a:pt x="27" y="55"/>
                    <a:pt x="27" y="56"/>
                    <a:pt x="30" y="56"/>
                  </a:cubicBezTo>
                  <a:cubicBezTo>
                    <a:pt x="33" y="56"/>
                    <a:pt x="34" y="59"/>
                    <a:pt x="32" y="61"/>
                  </a:cubicBezTo>
                  <a:cubicBezTo>
                    <a:pt x="29" y="63"/>
                    <a:pt x="33" y="68"/>
                    <a:pt x="34" y="72"/>
                  </a:cubicBezTo>
                  <a:cubicBezTo>
                    <a:pt x="36" y="77"/>
                    <a:pt x="33" y="77"/>
                    <a:pt x="30" y="79"/>
                  </a:cubicBezTo>
                  <a:cubicBezTo>
                    <a:pt x="27" y="81"/>
                    <a:pt x="30" y="84"/>
                    <a:pt x="31" y="89"/>
                  </a:cubicBezTo>
                  <a:cubicBezTo>
                    <a:pt x="32" y="94"/>
                    <a:pt x="35" y="92"/>
                    <a:pt x="36" y="94"/>
                  </a:cubicBezTo>
                  <a:cubicBezTo>
                    <a:pt x="37" y="96"/>
                    <a:pt x="38" y="98"/>
                    <a:pt x="36" y="100"/>
                  </a:cubicBezTo>
                  <a:cubicBezTo>
                    <a:pt x="35" y="102"/>
                    <a:pt x="34" y="104"/>
                    <a:pt x="37" y="107"/>
                  </a:cubicBezTo>
                  <a:cubicBezTo>
                    <a:pt x="39" y="110"/>
                    <a:pt x="36" y="116"/>
                    <a:pt x="38" y="116"/>
                  </a:cubicBezTo>
                  <a:cubicBezTo>
                    <a:pt x="40" y="116"/>
                    <a:pt x="42" y="118"/>
                    <a:pt x="40" y="120"/>
                  </a:cubicBezTo>
                  <a:cubicBezTo>
                    <a:pt x="38" y="122"/>
                    <a:pt x="45" y="124"/>
                    <a:pt x="49" y="123"/>
                  </a:cubicBezTo>
                  <a:cubicBezTo>
                    <a:pt x="50" y="122"/>
                    <a:pt x="50" y="121"/>
                    <a:pt x="50" y="121"/>
                  </a:cubicBezTo>
                  <a:cubicBezTo>
                    <a:pt x="50" y="121"/>
                    <a:pt x="50" y="122"/>
                    <a:pt x="49" y="123"/>
                  </a:cubicBezTo>
                  <a:cubicBezTo>
                    <a:pt x="49" y="123"/>
                    <a:pt x="49" y="123"/>
                    <a:pt x="49" y="123"/>
                  </a:cubicBezTo>
                  <a:cubicBezTo>
                    <a:pt x="52" y="123"/>
                    <a:pt x="54" y="123"/>
                    <a:pt x="56" y="126"/>
                  </a:cubicBezTo>
                  <a:cubicBezTo>
                    <a:pt x="57" y="128"/>
                    <a:pt x="60" y="128"/>
                    <a:pt x="65" y="128"/>
                  </a:cubicBezTo>
                  <a:cubicBezTo>
                    <a:pt x="69" y="127"/>
                    <a:pt x="68" y="127"/>
                    <a:pt x="70" y="127"/>
                  </a:cubicBezTo>
                  <a:cubicBezTo>
                    <a:pt x="71" y="127"/>
                    <a:pt x="71" y="129"/>
                    <a:pt x="73" y="129"/>
                  </a:cubicBezTo>
                  <a:cubicBezTo>
                    <a:pt x="76" y="130"/>
                    <a:pt x="78" y="131"/>
                    <a:pt x="79" y="134"/>
                  </a:cubicBezTo>
                  <a:cubicBezTo>
                    <a:pt x="81" y="138"/>
                    <a:pt x="79" y="141"/>
                    <a:pt x="83" y="142"/>
                  </a:cubicBezTo>
                  <a:cubicBezTo>
                    <a:pt x="87" y="143"/>
                    <a:pt x="86" y="143"/>
                    <a:pt x="89" y="142"/>
                  </a:cubicBezTo>
                  <a:cubicBezTo>
                    <a:pt x="91" y="141"/>
                    <a:pt x="91" y="143"/>
                    <a:pt x="92" y="146"/>
                  </a:cubicBezTo>
                  <a:cubicBezTo>
                    <a:pt x="93" y="149"/>
                    <a:pt x="94" y="151"/>
                    <a:pt x="95" y="155"/>
                  </a:cubicBezTo>
                  <a:cubicBezTo>
                    <a:pt x="96" y="159"/>
                    <a:pt x="97" y="160"/>
                    <a:pt x="94" y="162"/>
                  </a:cubicBezTo>
                  <a:cubicBezTo>
                    <a:pt x="92" y="164"/>
                    <a:pt x="80" y="161"/>
                    <a:pt x="76" y="163"/>
                  </a:cubicBezTo>
                  <a:cubicBezTo>
                    <a:pt x="72" y="164"/>
                    <a:pt x="72" y="167"/>
                    <a:pt x="70" y="169"/>
                  </a:cubicBezTo>
                  <a:cubicBezTo>
                    <a:pt x="69" y="172"/>
                    <a:pt x="69" y="176"/>
                    <a:pt x="68" y="176"/>
                  </a:cubicBezTo>
                  <a:cubicBezTo>
                    <a:pt x="67" y="177"/>
                    <a:pt x="67" y="170"/>
                    <a:pt x="67" y="170"/>
                  </a:cubicBezTo>
                  <a:cubicBezTo>
                    <a:pt x="67" y="170"/>
                    <a:pt x="66" y="173"/>
                    <a:pt x="63" y="174"/>
                  </a:cubicBezTo>
                  <a:cubicBezTo>
                    <a:pt x="61" y="175"/>
                    <a:pt x="59" y="175"/>
                    <a:pt x="58" y="177"/>
                  </a:cubicBezTo>
                  <a:cubicBezTo>
                    <a:pt x="58" y="179"/>
                    <a:pt x="58" y="180"/>
                    <a:pt x="56" y="179"/>
                  </a:cubicBezTo>
                  <a:cubicBezTo>
                    <a:pt x="54" y="179"/>
                    <a:pt x="51" y="178"/>
                    <a:pt x="50" y="180"/>
                  </a:cubicBezTo>
                  <a:cubicBezTo>
                    <a:pt x="48" y="182"/>
                    <a:pt x="49" y="182"/>
                    <a:pt x="46" y="183"/>
                  </a:cubicBezTo>
                  <a:cubicBezTo>
                    <a:pt x="43" y="184"/>
                    <a:pt x="46" y="186"/>
                    <a:pt x="48" y="187"/>
                  </a:cubicBezTo>
                  <a:cubicBezTo>
                    <a:pt x="51" y="187"/>
                    <a:pt x="52" y="187"/>
                    <a:pt x="51" y="190"/>
                  </a:cubicBezTo>
                  <a:cubicBezTo>
                    <a:pt x="49" y="192"/>
                    <a:pt x="47" y="192"/>
                    <a:pt x="46" y="192"/>
                  </a:cubicBezTo>
                  <a:cubicBezTo>
                    <a:pt x="44" y="193"/>
                    <a:pt x="43" y="194"/>
                    <a:pt x="44" y="197"/>
                  </a:cubicBezTo>
                  <a:cubicBezTo>
                    <a:pt x="44" y="200"/>
                    <a:pt x="46" y="198"/>
                    <a:pt x="48" y="197"/>
                  </a:cubicBezTo>
                  <a:cubicBezTo>
                    <a:pt x="49" y="196"/>
                    <a:pt x="50" y="198"/>
                    <a:pt x="50" y="200"/>
                  </a:cubicBezTo>
                  <a:cubicBezTo>
                    <a:pt x="49" y="202"/>
                    <a:pt x="48" y="202"/>
                    <a:pt x="48" y="204"/>
                  </a:cubicBezTo>
                  <a:cubicBezTo>
                    <a:pt x="49" y="206"/>
                    <a:pt x="50" y="207"/>
                    <a:pt x="54" y="208"/>
                  </a:cubicBezTo>
                  <a:cubicBezTo>
                    <a:pt x="58" y="208"/>
                    <a:pt x="56" y="213"/>
                    <a:pt x="54" y="214"/>
                  </a:cubicBezTo>
                  <a:cubicBezTo>
                    <a:pt x="52" y="215"/>
                    <a:pt x="51" y="215"/>
                    <a:pt x="50" y="216"/>
                  </a:cubicBezTo>
                  <a:cubicBezTo>
                    <a:pt x="49" y="218"/>
                    <a:pt x="49" y="219"/>
                    <a:pt x="47" y="219"/>
                  </a:cubicBezTo>
                  <a:cubicBezTo>
                    <a:pt x="45" y="220"/>
                    <a:pt x="43" y="219"/>
                    <a:pt x="43" y="219"/>
                  </a:cubicBezTo>
                  <a:cubicBezTo>
                    <a:pt x="43" y="219"/>
                    <a:pt x="40" y="221"/>
                    <a:pt x="36" y="222"/>
                  </a:cubicBezTo>
                  <a:cubicBezTo>
                    <a:pt x="32" y="222"/>
                    <a:pt x="36" y="222"/>
                    <a:pt x="35" y="224"/>
                  </a:cubicBezTo>
                  <a:cubicBezTo>
                    <a:pt x="33" y="226"/>
                    <a:pt x="33" y="226"/>
                    <a:pt x="34" y="228"/>
                  </a:cubicBezTo>
                  <a:cubicBezTo>
                    <a:pt x="35" y="230"/>
                    <a:pt x="34" y="232"/>
                    <a:pt x="32" y="233"/>
                  </a:cubicBezTo>
                  <a:cubicBezTo>
                    <a:pt x="29" y="234"/>
                    <a:pt x="30" y="230"/>
                    <a:pt x="28" y="230"/>
                  </a:cubicBezTo>
                  <a:cubicBezTo>
                    <a:pt x="27" y="230"/>
                    <a:pt x="28" y="233"/>
                    <a:pt x="25" y="235"/>
                  </a:cubicBezTo>
                  <a:cubicBezTo>
                    <a:pt x="23" y="238"/>
                    <a:pt x="20" y="234"/>
                    <a:pt x="19" y="233"/>
                  </a:cubicBezTo>
                  <a:cubicBezTo>
                    <a:pt x="19" y="231"/>
                    <a:pt x="20" y="228"/>
                    <a:pt x="20" y="228"/>
                  </a:cubicBezTo>
                  <a:cubicBezTo>
                    <a:pt x="20" y="228"/>
                    <a:pt x="16" y="225"/>
                    <a:pt x="18" y="223"/>
                  </a:cubicBezTo>
                  <a:cubicBezTo>
                    <a:pt x="20" y="222"/>
                    <a:pt x="16" y="220"/>
                    <a:pt x="15" y="222"/>
                  </a:cubicBezTo>
                  <a:cubicBezTo>
                    <a:pt x="14" y="224"/>
                    <a:pt x="14" y="224"/>
                    <a:pt x="11" y="225"/>
                  </a:cubicBezTo>
                  <a:cubicBezTo>
                    <a:pt x="9" y="227"/>
                    <a:pt x="8" y="227"/>
                    <a:pt x="7" y="231"/>
                  </a:cubicBezTo>
                  <a:cubicBezTo>
                    <a:pt x="5" y="234"/>
                    <a:pt x="5" y="236"/>
                    <a:pt x="2" y="236"/>
                  </a:cubicBezTo>
                  <a:cubicBezTo>
                    <a:pt x="0" y="237"/>
                    <a:pt x="0" y="239"/>
                    <a:pt x="1" y="243"/>
                  </a:cubicBezTo>
                  <a:cubicBezTo>
                    <a:pt x="2" y="246"/>
                    <a:pt x="3" y="245"/>
                    <a:pt x="5" y="243"/>
                  </a:cubicBezTo>
                  <a:cubicBezTo>
                    <a:pt x="7" y="242"/>
                    <a:pt x="9" y="244"/>
                    <a:pt x="10" y="248"/>
                  </a:cubicBezTo>
                  <a:cubicBezTo>
                    <a:pt x="11" y="251"/>
                    <a:pt x="11" y="252"/>
                    <a:pt x="7" y="255"/>
                  </a:cubicBezTo>
                  <a:cubicBezTo>
                    <a:pt x="3" y="257"/>
                    <a:pt x="3" y="257"/>
                    <a:pt x="1" y="260"/>
                  </a:cubicBezTo>
                  <a:cubicBezTo>
                    <a:pt x="0" y="262"/>
                    <a:pt x="5" y="264"/>
                    <a:pt x="7" y="264"/>
                  </a:cubicBezTo>
                  <a:cubicBezTo>
                    <a:pt x="9" y="264"/>
                    <a:pt x="10" y="265"/>
                    <a:pt x="11" y="266"/>
                  </a:cubicBezTo>
                  <a:cubicBezTo>
                    <a:pt x="12" y="268"/>
                    <a:pt x="12" y="276"/>
                    <a:pt x="15" y="278"/>
                  </a:cubicBezTo>
                  <a:cubicBezTo>
                    <a:pt x="19" y="279"/>
                    <a:pt x="22" y="281"/>
                    <a:pt x="25" y="281"/>
                  </a:cubicBezTo>
                  <a:cubicBezTo>
                    <a:pt x="27" y="281"/>
                    <a:pt x="31" y="283"/>
                    <a:pt x="34" y="284"/>
                  </a:cubicBezTo>
                  <a:cubicBezTo>
                    <a:pt x="34" y="284"/>
                    <a:pt x="34" y="284"/>
                    <a:pt x="34" y="284"/>
                  </a:cubicBezTo>
                  <a:cubicBezTo>
                    <a:pt x="34" y="284"/>
                    <a:pt x="38" y="281"/>
                    <a:pt x="40" y="281"/>
                  </a:cubicBezTo>
                  <a:cubicBezTo>
                    <a:pt x="43" y="281"/>
                    <a:pt x="42" y="287"/>
                    <a:pt x="44" y="290"/>
                  </a:cubicBezTo>
                  <a:cubicBezTo>
                    <a:pt x="47" y="292"/>
                    <a:pt x="51" y="291"/>
                    <a:pt x="53" y="293"/>
                  </a:cubicBezTo>
                  <a:cubicBezTo>
                    <a:pt x="55" y="295"/>
                    <a:pt x="54" y="297"/>
                    <a:pt x="53" y="299"/>
                  </a:cubicBezTo>
                  <a:cubicBezTo>
                    <a:pt x="52" y="301"/>
                    <a:pt x="55" y="299"/>
                    <a:pt x="56" y="302"/>
                  </a:cubicBezTo>
                  <a:cubicBezTo>
                    <a:pt x="56" y="305"/>
                    <a:pt x="59" y="315"/>
                    <a:pt x="63" y="305"/>
                  </a:cubicBezTo>
                  <a:cubicBezTo>
                    <a:pt x="66" y="294"/>
                    <a:pt x="67" y="289"/>
                    <a:pt x="69" y="287"/>
                  </a:cubicBezTo>
                  <a:cubicBezTo>
                    <a:pt x="71" y="286"/>
                    <a:pt x="72" y="282"/>
                    <a:pt x="72" y="279"/>
                  </a:cubicBezTo>
                  <a:cubicBezTo>
                    <a:pt x="72" y="276"/>
                    <a:pt x="78" y="274"/>
                    <a:pt x="80" y="274"/>
                  </a:cubicBezTo>
                  <a:cubicBezTo>
                    <a:pt x="82" y="273"/>
                    <a:pt x="83" y="269"/>
                    <a:pt x="85" y="266"/>
                  </a:cubicBezTo>
                  <a:cubicBezTo>
                    <a:pt x="86" y="263"/>
                    <a:pt x="104" y="260"/>
                    <a:pt x="106" y="260"/>
                  </a:cubicBezTo>
                  <a:cubicBezTo>
                    <a:pt x="109" y="261"/>
                    <a:pt x="109" y="260"/>
                    <a:pt x="115" y="256"/>
                  </a:cubicBezTo>
                  <a:cubicBezTo>
                    <a:pt x="120" y="252"/>
                    <a:pt x="126" y="251"/>
                    <a:pt x="134" y="255"/>
                  </a:cubicBezTo>
                  <a:cubicBezTo>
                    <a:pt x="141" y="260"/>
                    <a:pt x="139" y="260"/>
                    <a:pt x="139" y="260"/>
                  </a:cubicBezTo>
                  <a:cubicBezTo>
                    <a:pt x="139" y="260"/>
                    <a:pt x="147" y="259"/>
                    <a:pt x="149" y="253"/>
                  </a:cubicBezTo>
                  <a:cubicBezTo>
                    <a:pt x="151" y="246"/>
                    <a:pt x="148" y="245"/>
                    <a:pt x="150" y="241"/>
                  </a:cubicBezTo>
                  <a:cubicBezTo>
                    <a:pt x="151" y="237"/>
                    <a:pt x="154" y="241"/>
                    <a:pt x="157" y="239"/>
                  </a:cubicBezTo>
                  <a:cubicBezTo>
                    <a:pt x="161" y="238"/>
                    <a:pt x="163" y="237"/>
                    <a:pt x="167" y="238"/>
                  </a:cubicBezTo>
                  <a:cubicBezTo>
                    <a:pt x="171" y="239"/>
                    <a:pt x="175" y="237"/>
                    <a:pt x="175" y="231"/>
                  </a:cubicBezTo>
                  <a:cubicBezTo>
                    <a:pt x="175" y="225"/>
                    <a:pt x="178" y="219"/>
                    <a:pt x="180" y="220"/>
                  </a:cubicBezTo>
                  <a:cubicBezTo>
                    <a:pt x="183" y="221"/>
                    <a:pt x="187" y="226"/>
                    <a:pt x="188" y="222"/>
                  </a:cubicBezTo>
                  <a:cubicBezTo>
                    <a:pt x="189" y="219"/>
                    <a:pt x="189" y="216"/>
                    <a:pt x="191" y="213"/>
                  </a:cubicBezTo>
                  <a:cubicBezTo>
                    <a:pt x="194" y="209"/>
                    <a:pt x="195" y="205"/>
                    <a:pt x="195" y="205"/>
                  </a:cubicBezTo>
                  <a:cubicBezTo>
                    <a:pt x="195" y="205"/>
                    <a:pt x="194" y="209"/>
                    <a:pt x="198" y="212"/>
                  </a:cubicBezTo>
                  <a:cubicBezTo>
                    <a:pt x="201" y="215"/>
                    <a:pt x="203" y="217"/>
                    <a:pt x="205" y="215"/>
                  </a:cubicBezTo>
                  <a:cubicBezTo>
                    <a:pt x="207" y="213"/>
                    <a:pt x="208" y="214"/>
                    <a:pt x="211" y="209"/>
                  </a:cubicBezTo>
                  <a:cubicBezTo>
                    <a:pt x="214" y="205"/>
                    <a:pt x="214" y="204"/>
                    <a:pt x="214" y="200"/>
                  </a:cubicBezTo>
                  <a:cubicBezTo>
                    <a:pt x="214" y="197"/>
                    <a:pt x="212" y="192"/>
                    <a:pt x="215" y="193"/>
                  </a:cubicBezTo>
                  <a:cubicBezTo>
                    <a:pt x="219" y="193"/>
                    <a:pt x="221" y="194"/>
                    <a:pt x="226" y="191"/>
                  </a:cubicBezTo>
                  <a:cubicBezTo>
                    <a:pt x="230" y="189"/>
                    <a:pt x="233" y="191"/>
                    <a:pt x="236" y="191"/>
                  </a:cubicBezTo>
                  <a:cubicBezTo>
                    <a:pt x="240" y="191"/>
                    <a:pt x="240" y="189"/>
                    <a:pt x="245" y="187"/>
                  </a:cubicBezTo>
                  <a:cubicBezTo>
                    <a:pt x="250" y="186"/>
                    <a:pt x="251" y="189"/>
                    <a:pt x="255" y="187"/>
                  </a:cubicBezTo>
                  <a:cubicBezTo>
                    <a:pt x="259" y="186"/>
                    <a:pt x="262" y="186"/>
                    <a:pt x="260" y="182"/>
                  </a:cubicBezTo>
                  <a:cubicBezTo>
                    <a:pt x="259" y="179"/>
                    <a:pt x="260" y="173"/>
                    <a:pt x="269" y="170"/>
                  </a:cubicBezTo>
                  <a:cubicBezTo>
                    <a:pt x="277" y="168"/>
                    <a:pt x="278" y="172"/>
                    <a:pt x="284" y="168"/>
                  </a:cubicBezTo>
                  <a:cubicBezTo>
                    <a:pt x="290" y="164"/>
                    <a:pt x="296" y="160"/>
                    <a:pt x="300" y="158"/>
                  </a:cubicBezTo>
                  <a:cubicBezTo>
                    <a:pt x="304" y="156"/>
                    <a:pt x="299" y="157"/>
                    <a:pt x="304" y="152"/>
                  </a:cubicBezTo>
                  <a:cubicBezTo>
                    <a:pt x="308" y="148"/>
                    <a:pt x="310" y="150"/>
                    <a:pt x="315" y="148"/>
                  </a:cubicBezTo>
                  <a:cubicBezTo>
                    <a:pt x="321" y="147"/>
                    <a:pt x="327" y="143"/>
                    <a:pt x="319" y="140"/>
                  </a:cubicBezTo>
                  <a:cubicBezTo>
                    <a:pt x="311" y="137"/>
                    <a:pt x="310" y="136"/>
                    <a:pt x="310" y="134"/>
                  </a:cubicBezTo>
                  <a:cubicBezTo>
                    <a:pt x="310" y="131"/>
                    <a:pt x="306" y="131"/>
                    <a:pt x="304" y="129"/>
                  </a:cubicBezTo>
                  <a:cubicBezTo>
                    <a:pt x="303" y="127"/>
                    <a:pt x="303" y="127"/>
                    <a:pt x="304" y="122"/>
                  </a:cubicBezTo>
                  <a:cubicBezTo>
                    <a:pt x="306" y="118"/>
                    <a:pt x="305" y="118"/>
                    <a:pt x="311" y="118"/>
                  </a:cubicBezTo>
                  <a:cubicBezTo>
                    <a:pt x="316" y="119"/>
                    <a:pt x="316" y="119"/>
                    <a:pt x="319" y="122"/>
                  </a:cubicBezTo>
                  <a:cubicBezTo>
                    <a:pt x="322" y="125"/>
                    <a:pt x="323" y="125"/>
                    <a:pt x="326" y="121"/>
                  </a:cubicBezTo>
                  <a:cubicBezTo>
                    <a:pt x="329" y="117"/>
                    <a:pt x="331" y="117"/>
                    <a:pt x="334" y="120"/>
                  </a:cubicBezTo>
                  <a:cubicBezTo>
                    <a:pt x="337" y="122"/>
                    <a:pt x="344" y="125"/>
                    <a:pt x="345" y="127"/>
                  </a:cubicBezTo>
                  <a:cubicBezTo>
                    <a:pt x="347" y="130"/>
                    <a:pt x="347" y="134"/>
                    <a:pt x="345" y="137"/>
                  </a:cubicBezTo>
                  <a:cubicBezTo>
                    <a:pt x="343" y="140"/>
                    <a:pt x="345" y="144"/>
                    <a:pt x="350" y="141"/>
                  </a:cubicBezTo>
                  <a:cubicBezTo>
                    <a:pt x="354" y="138"/>
                    <a:pt x="356" y="145"/>
                    <a:pt x="353" y="148"/>
                  </a:cubicBezTo>
                  <a:cubicBezTo>
                    <a:pt x="350" y="152"/>
                    <a:pt x="352" y="154"/>
                    <a:pt x="357" y="155"/>
                  </a:cubicBezTo>
                  <a:cubicBezTo>
                    <a:pt x="361" y="156"/>
                    <a:pt x="368" y="158"/>
                    <a:pt x="369" y="160"/>
                  </a:cubicBezTo>
                  <a:cubicBezTo>
                    <a:pt x="370" y="162"/>
                    <a:pt x="377" y="161"/>
                    <a:pt x="378" y="154"/>
                  </a:cubicBezTo>
                  <a:cubicBezTo>
                    <a:pt x="379" y="148"/>
                    <a:pt x="379" y="144"/>
                    <a:pt x="383" y="139"/>
                  </a:cubicBezTo>
                  <a:cubicBezTo>
                    <a:pt x="387" y="134"/>
                    <a:pt x="387" y="126"/>
                    <a:pt x="389" y="121"/>
                  </a:cubicBezTo>
                  <a:cubicBezTo>
                    <a:pt x="391" y="116"/>
                    <a:pt x="398" y="93"/>
                    <a:pt x="396" y="89"/>
                  </a:cubicBezTo>
                  <a:cubicBezTo>
                    <a:pt x="394" y="85"/>
                    <a:pt x="396" y="79"/>
                    <a:pt x="398" y="74"/>
                  </a:cubicBezTo>
                  <a:cubicBezTo>
                    <a:pt x="399" y="69"/>
                    <a:pt x="395" y="62"/>
                    <a:pt x="392" y="56"/>
                  </a:cubicBezTo>
                  <a:close/>
                </a:path>
              </a:pathLst>
            </a:custGeom>
            <a:grpFill/>
            <a:ln w="12700"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099" name="Freeform 26"/>
            <p:cNvSpPr>
              <a:spLocks/>
            </p:cNvSpPr>
            <p:nvPr/>
          </p:nvSpPr>
          <p:spPr bwMode="auto">
            <a:xfrm>
              <a:off x="5690463" y="2977216"/>
              <a:ext cx="131853" cy="102651"/>
            </a:xfrm>
            <a:custGeom>
              <a:avLst/>
              <a:gdLst>
                <a:gd name="T0" fmla="*/ 0 w 63"/>
                <a:gd name="T1" fmla="*/ 4 h 49"/>
                <a:gd name="T2" fmla="*/ 5 w 63"/>
                <a:gd name="T3" fmla="*/ 11 h 49"/>
                <a:gd name="T4" fmla="*/ 15 w 63"/>
                <a:gd name="T5" fmla="*/ 17 h 49"/>
                <a:gd name="T6" fmla="*/ 19 w 63"/>
                <a:gd name="T7" fmla="*/ 25 h 49"/>
                <a:gd name="T8" fmla="*/ 24 w 63"/>
                <a:gd name="T9" fmla="*/ 30 h 49"/>
                <a:gd name="T10" fmla="*/ 27 w 63"/>
                <a:gd name="T11" fmla="*/ 39 h 49"/>
                <a:gd name="T12" fmla="*/ 35 w 63"/>
                <a:gd name="T13" fmla="*/ 42 h 49"/>
                <a:gd name="T14" fmla="*/ 41 w 63"/>
                <a:gd name="T15" fmla="*/ 45 h 49"/>
                <a:gd name="T16" fmla="*/ 45 w 63"/>
                <a:gd name="T17" fmla="*/ 46 h 49"/>
                <a:gd name="T18" fmla="*/ 51 w 63"/>
                <a:gd name="T19" fmla="*/ 47 h 49"/>
                <a:gd name="T20" fmla="*/ 56 w 63"/>
                <a:gd name="T21" fmla="*/ 45 h 49"/>
                <a:gd name="T22" fmla="*/ 60 w 63"/>
                <a:gd name="T23" fmla="*/ 38 h 49"/>
                <a:gd name="T24" fmla="*/ 60 w 63"/>
                <a:gd name="T25" fmla="*/ 32 h 49"/>
                <a:gd name="T26" fmla="*/ 60 w 63"/>
                <a:gd name="T27" fmla="*/ 28 h 49"/>
                <a:gd name="T28" fmla="*/ 61 w 63"/>
                <a:gd name="T29" fmla="*/ 24 h 49"/>
                <a:gd name="T30" fmla="*/ 57 w 63"/>
                <a:gd name="T31" fmla="*/ 18 h 49"/>
                <a:gd name="T32" fmla="*/ 52 w 63"/>
                <a:gd name="T33" fmla="*/ 21 h 49"/>
                <a:gd name="T34" fmla="*/ 46 w 63"/>
                <a:gd name="T35" fmla="*/ 20 h 49"/>
                <a:gd name="T36" fmla="*/ 37 w 63"/>
                <a:gd name="T37" fmla="*/ 16 h 49"/>
                <a:gd name="T38" fmla="*/ 30 w 63"/>
                <a:gd name="T39" fmla="*/ 13 h 49"/>
                <a:gd name="T40" fmla="*/ 24 w 63"/>
                <a:gd name="T41" fmla="*/ 12 h 49"/>
                <a:gd name="T42" fmla="*/ 18 w 63"/>
                <a:gd name="T43" fmla="*/ 9 h 49"/>
                <a:gd name="T44" fmla="*/ 13 w 63"/>
                <a:gd name="T45" fmla="*/ 6 h 49"/>
                <a:gd name="T46" fmla="*/ 6 w 63"/>
                <a:gd name="T47" fmla="*/ 5 h 49"/>
                <a:gd name="T48" fmla="*/ 0 w 63"/>
                <a:gd name="T49" fmla="*/ 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3" h="49">
                  <a:moveTo>
                    <a:pt x="0" y="4"/>
                  </a:moveTo>
                  <a:cubicBezTo>
                    <a:pt x="0" y="6"/>
                    <a:pt x="2" y="10"/>
                    <a:pt x="5" y="11"/>
                  </a:cubicBezTo>
                  <a:cubicBezTo>
                    <a:pt x="8" y="12"/>
                    <a:pt x="14" y="14"/>
                    <a:pt x="15" y="17"/>
                  </a:cubicBezTo>
                  <a:cubicBezTo>
                    <a:pt x="16" y="19"/>
                    <a:pt x="17" y="23"/>
                    <a:pt x="19" y="25"/>
                  </a:cubicBezTo>
                  <a:cubicBezTo>
                    <a:pt x="22" y="27"/>
                    <a:pt x="22" y="28"/>
                    <a:pt x="24" y="30"/>
                  </a:cubicBezTo>
                  <a:cubicBezTo>
                    <a:pt x="26" y="33"/>
                    <a:pt x="26" y="36"/>
                    <a:pt x="27" y="39"/>
                  </a:cubicBezTo>
                  <a:cubicBezTo>
                    <a:pt x="29" y="41"/>
                    <a:pt x="32" y="43"/>
                    <a:pt x="35" y="42"/>
                  </a:cubicBezTo>
                  <a:cubicBezTo>
                    <a:pt x="39" y="42"/>
                    <a:pt x="40" y="43"/>
                    <a:pt x="41" y="45"/>
                  </a:cubicBezTo>
                  <a:cubicBezTo>
                    <a:pt x="42" y="47"/>
                    <a:pt x="44" y="48"/>
                    <a:pt x="45" y="46"/>
                  </a:cubicBezTo>
                  <a:cubicBezTo>
                    <a:pt x="47" y="43"/>
                    <a:pt x="49" y="44"/>
                    <a:pt x="51" y="47"/>
                  </a:cubicBezTo>
                  <a:cubicBezTo>
                    <a:pt x="52" y="49"/>
                    <a:pt x="54" y="49"/>
                    <a:pt x="56" y="45"/>
                  </a:cubicBezTo>
                  <a:cubicBezTo>
                    <a:pt x="58" y="41"/>
                    <a:pt x="61" y="42"/>
                    <a:pt x="60" y="38"/>
                  </a:cubicBezTo>
                  <a:cubicBezTo>
                    <a:pt x="58" y="35"/>
                    <a:pt x="58" y="35"/>
                    <a:pt x="60" y="32"/>
                  </a:cubicBezTo>
                  <a:cubicBezTo>
                    <a:pt x="62" y="29"/>
                    <a:pt x="61" y="29"/>
                    <a:pt x="60" y="28"/>
                  </a:cubicBezTo>
                  <a:cubicBezTo>
                    <a:pt x="59" y="26"/>
                    <a:pt x="60" y="27"/>
                    <a:pt x="61" y="24"/>
                  </a:cubicBezTo>
                  <a:cubicBezTo>
                    <a:pt x="63" y="21"/>
                    <a:pt x="60" y="19"/>
                    <a:pt x="57" y="18"/>
                  </a:cubicBezTo>
                  <a:cubicBezTo>
                    <a:pt x="54" y="18"/>
                    <a:pt x="54" y="21"/>
                    <a:pt x="52" y="21"/>
                  </a:cubicBezTo>
                  <a:cubicBezTo>
                    <a:pt x="50" y="22"/>
                    <a:pt x="47" y="24"/>
                    <a:pt x="46" y="20"/>
                  </a:cubicBezTo>
                  <a:cubicBezTo>
                    <a:pt x="44" y="17"/>
                    <a:pt x="40" y="15"/>
                    <a:pt x="37" y="16"/>
                  </a:cubicBezTo>
                  <a:cubicBezTo>
                    <a:pt x="34" y="16"/>
                    <a:pt x="31" y="15"/>
                    <a:pt x="30" y="13"/>
                  </a:cubicBezTo>
                  <a:cubicBezTo>
                    <a:pt x="29" y="11"/>
                    <a:pt x="27" y="11"/>
                    <a:pt x="24" y="12"/>
                  </a:cubicBezTo>
                  <a:cubicBezTo>
                    <a:pt x="21" y="12"/>
                    <a:pt x="19" y="11"/>
                    <a:pt x="18" y="9"/>
                  </a:cubicBezTo>
                  <a:cubicBezTo>
                    <a:pt x="16" y="7"/>
                    <a:pt x="16" y="6"/>
                    <a:pt x="13" y="6"/>
                  </a:cubicBezTo>
                  <a:cubicBezTo>
                    <a:pt x="10" y="6"/>
                    <a:pt x="8" y="8"/>
                    <a:pt x="6" y="5"/>
                  </a:cubicBezTo>
                  <a:cubicBezTo>
                    <a:pt x="5" y="3"/>
                    <a:pt x="0" y="0"/>
                    <a:pt x="0" y="4"/>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0" name="Freeform 27"/>
            <p:cNvSpPr>
              <a:spLocks noEditPoints="1"/>
            </p:cNvSpPr>
            <p:nvPr/>
          </p:nvSpPr>
          <p:spPr bwMode="auto">
            <a:xfrm>
              <a:off x="5642677" y="2193177"/>
              <a:ext cx="760146" cy="729174"/>
            </a:xfrm>
            <a:custGeom>
              <a:avLst/>
              <a:gdLst>
                <a:gd name="T0" fmla="*/ 251 w 363"/>
                <a:gd name="T1" fmla="*/ 335 h 348"/>
                <a:gd name="T2" fmla="*/ 230 w 363"/>
                <a:gd name="T3" fmla="*/ 342 h 348"/>
                <a:gd name="T4" fmla="*/ 209 w 363"/>
                <a:gd name="T5" fmla="*/ 336 h 348"/>
                <a:gd name="T6" fmla="*/ 192 w 363"/>
                <a:gd name="T7" fmla="*/ 334 h 348"/>
                <a:gd name="T8" fmla="*/ 169 w 363"/>
                <a:gd name="T9" fmla="*/ 308 h 348"/>
                <a:gd name="T10" fmla="*/ 120 w 363"/>
                <a:gd name="T11" fmla="*/ 246 h 348"/>
                <a:gd name="T12" fmla="*/ 85 w 363"/>
                <a:gd name="T13" fmla="*/ 242 h 348"/>
                <a:gd name="T14" fmla="*/ 69 w 363"/>
                <a:gd name="T15" fmla="*/ 210 h 348"/>
                <a:gd name="T16" fmla="*/ 80 w 363"/>
                <a:gd name="T17" fmla="*/ 199 h 348"/>
                <a:gd name="T18" fmla="*/ 64 w 363"/>
                <a:gd name="T19" fmla="*/ 189 h 348"/>
                <a:gd name="T20" fmla="*/ 53 w 363"/>
                <a:gd name="T21" fmla="*/ 161 h 348"/>
                <a:gd name="T22" fmla="*/ 39 w 363"/>
                <a:gd name="T23" fmla="*/ 149 h 348"/>
                <a:gd name="T24" fmla="*/ 55 w 363"/>
                <a:gd name="T25" fmla="*/ 135 h 348"/>
                <a:gd name="T26" fmla="*/ 76 w 363"/>
                <a:gd name="T27" fmla="*/ 132 h 348"/>
                <a:gd name="T28" fmla="*/ 75 w 363"/>
                <a:gd name="T29" fmla="*/ 127 h 348"/>
                <a:gd name="T30" fmla="*/ 66 w 363"/>
                <a:gd name="T31" fmla="*/ 114 h 348"/>
                <a:gd name="T32" fmla="*/ 68 w 363"/>
                <a:gd name="T33" fmla="*/ 100 h 348"/>
                <a:gd name="T34" fmla="*/ 54 w 363"/>
                <a:gd name="T35" fmla="*/ 74 h 348"/>
                <a:gd name="T36" fmla="*/ 34 w 363"/>
                <a:gd name="T37" fmla="*/ 41 h 348"/>
                <a:gd name="T38" fmla="*/ 10 w 363"/>
                <a:gd name="T39" fmla="*/ 40 h 348"/>
                <a:gd name="T40" fmla="*/ 4 w 363"/>
                <a:gd name="T41" fmla="*/ 66 h 348"/>
                <a:gd name="T42" fmla="*/ 10 w 363"/>
                <a:gd name="T43" fmla="*/ 11 h 348"/>
                <a:gd name="T44" fmla="*/ 23 w 363"/>
                <a:gd name="T45" fmla="*/ 10 h 348"/>
                <a:gd name="T46" fmla="*/ 13 w 363"/>
                <a:gd name="T47" fmla="*/ 31 h 348"/>
                <a:gd name="T48" fmla="*/ 54 w 363"/>
                <a:gd name="T49" fmla="*/ 36 h 348"/>
                <a:gd name="T50" fmla="*/ 115 w 363"/>
                <a:gd name="T51" fmla="*/ 45 h 348"/>
                <a:gd name="T52" fmla="*/ 136 w 363"/>
                <a:gd name="T53" fmla="*/ 48 h 348"/>
                <a:gd name="T54" fmla="*/ 169 w 363"/>
                <a:gd name="T55" fmla="*/ 53 h 348"/>
                <a:gd name="T56" fmla="*/ 201 w 363"/>
                <a:gd name="T57" fmla="*/ 62 h 348"/>
                <a:gd name="T58" fmla="*/ 209 w 363"/>
                <a:gd name="T59" fmla="*/ 90 h 348"/>
                <a:gd name="T60" fmla="*/ 191 w 363"/>
                <a:gd name="T61" fmla="*/ 127 h 348"/>
                <a:gd name="T62" fmla="*/ 228 w 363"/>
                <a:gd name="T63" fmla="*/ 127 h 348"/>
                <a:gd name="T64" fmla="*/ 253 w 363"/>
                <a:gd name="T65" fmla="*/ 132 h 348"/>
                <a:gd name="T66" fmla="*/ 306 w 363"/>
                <a:gd name="T67" fmla="*/ 146 h 348"/>
                <a:gd name="T68" fmla="*/ 333 w 363"/>
                <a:gd name="T69" fmla="*/ 135 h 348"/>
                <a:gd name="T70" fmla="*/ 324 w 363"/>
                <a:gd name="T71" fmla="*/ 127 h 348"/>
                <a:gd name="T72" fmla="*/ 333 w 363"/>
                <a:gd name="T73" fmla="*/ 105 h 348"/>
                <a:gd name="T74" fmla="*/ 362 w 363"/>
                <a:gd name="T75" fmla="*/ 135 h 348"/>
                <a:gd name="T76" fmla="*/ 347 w 363"/>
                <a:gd name="T77" fmla="*/ 130 h 348"/>
                <a:gd name="T78" fmla="*/ 335 w 363"/>
                <a:gd name="T79" fmla="*/ 145 h 348"/>
                <a:gd name="T80" fmla="*/ 319 w 363"/>
                <a:gd name="T81" fmla="*/ 192 h 348"/>
                <a:gd name="T82" fmla="*/ 315 w 363"/>
                <a:gd name="T83" fmla="*/ 224 h 348"/>
                <a:gd name="T84" fmla="*/ 300 w 363"/>
                <a:gd name="T85" fmla="*/ 253 h 348"/>
                <a:gd name="T86" fmla="*/ 324 w 363"/>
                <a:gd name="T87" fmla="*/ 281 h 348"/>
                <a:gd name="T88" fmla="*/ 310 w 363"/>
                <a:gd name="T89" fmla="*/ 304 h 348"/>
                <a:gd name="T90" fmla="*/ 289 w 363"/>
                <a:gd name="T91" fmla="*/ 327 h 348"/>
                <a:gd name="T92" fmla="*/ 279 w 363"/>
                <a:gd name="T93" fmla="*/ 348 h 348"/>
                <a:gd name="T94" fmla="*/ 26 w 363"/>
                <a:gd name="T95" fmla="*/ 135 h 348"/>
                <a:gd name="T96" fmla="*/ 26 w 363"/>
                <a:gd name="T97" fmla="*/ 126 h 348"/>
                <a:gd name="T98" fmla="*/ 35 w 363"/>
                <a:gd name="T99" fmla="*/ 111 h 348"/>
                <a:gd name="T100" fmla="*/ 46 w 363"/>
                <a:gd name="T101" fmla="*/ 121 h 348"/>
                <a:gd name="T102" fmla="*/ 27 w 363"/>
                <a:gd name="T103" fmla="*/ 100 h 348"/>
                <a:gd name="T104" fmla="*/ 7 w 363"/>
                <a:gd name="T105" fmla="*/ 94 h 348"/>
                <a:gd name="T106" fmla="*/ 13 w 363"/>
                <a:gd name="T107" fmla="*/ 85 h 348"/>
                <a:gd name="T108" fmla="*/ 34 w 363"/>
                <a:gd name="T109" fmla="*/ 94 h 348"/>
                <a:gd name="T110" fmla="*/ 48 w 363"/>
                <a:gd name="T111" fmla="*/ 79 h 348"/>
                <a:gd name="T112" fmla="*/ 30 w 363"/>
                <a:gd name="T113" fmla="*/ 83 h 348"/>
                <a:gd name="T114" fmla="*/ 22 w 363"/>
                <a:gd name="T115" fmla="*/ 66 h 348"/>
                <a:gd name="T116" fmla="*/ 32 w 363"/>
                <a:gd name="T117" fmla="*/ 83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3" h="348">
                  <a:moveTo>
                    <a:pt x="279" y="348"/>
                  </a:moveTo>
                  <a:cubicBezTo>
                    <a:pt x="278" y="348"/>
                    <a:pt x="276" y="347"/>
                    <a:pt x="275" y="347"/>
                  </a:cubicBezTo>
                  <a:cubicBezTo>
                    <a:pt x="274" y="347"/>
                    <a:pt x="273" y="346"/>
                    <a:pt x="272" y="346"/>
                  </a:cubicBezTo>
                  <a:cubicBezTo>
                    <a:pt x="269" y="346"/>
                    <a:pt x="265" y="344"/>
                    <a:pt x="263" y="342"/>
                  </a:cubicBezTo>
                  <a:cubicBezTo>
                    <a:pt x="262" y="342"/>
                    <a:pt x="262" y="342"/>
                    <a:pt x="261" y="341"/>
                  </a:cubicBezTo>
                  <a:cubicBezTo>
                    <a:pt x="260" y="341"/>
                    <a:pt x="257" y="339"/>
                    <a:pt x="254" y="337"/>
                  </a:cubicBezTo>
                  <a:cubicBezTo>
                    <a:pt x="253" y="336"/>
                    <a:pt x="252" y="336"/>
                    <a:pt x="251" y="335"/>
                  </a:cubicBezTo>
                  <a:cubicBezTo>
                    <a:pt x="250" y="335"/>
                    <a:pt x="250" y="335"/>
                    <a:pt x="249" y="335"/>
                  </a:cubicBezTo>
                  <a:cubicBezTo>
                    <a:pt x="248" y="335"/>
                    <a:pt x="248" y="335"/>
                    <a:pt x="247" y="335"/>
                  </a:cubicBezTo>
                  <a:cubicBezTo>
                    <a:pt x="246" y="336"/>
                    <a:pt x="245" y="336"/>
                    <a:pt x="244" y="336"/>
                  </a:cubicBezTo>
                  <a:cubicBezTo>
                    <a:pt x="241" y="337"/>
                    <a:pt x="241" y="337"/>
                    <a:pt x="239" y="339"/>
                  </a:cubicBezTo>
                  <a:cubicBezTo>
                    <a:pt x="238" y="340"/>
                    <a:pt x="238" y="340"/>
                    <a:pt x="238" y="340"/>
                  </a:cubicBezTo>
                  <a:cubicBezTo>
                    <a:pt x="237" y="341"/>
                    <a:pt x="235" y="342"/>
                    <a:pt x="232" y="342"/>
                  </a:cubicBezTo>
                  <a:cubicBezTo>
                    <a:pt x="232" y="342"/>
                    <a:pt x="231" y="342"/>
                    <a:pt x="230" y="342"/>
                  </a:cubicBezTo>
                  <a:cubicBezTo>
                    <a:pt x="230" y="342"/>
                    <a:pt x="230" y="342"/>
                    <a:pt x="229" y="342"/>
                  </a:cubicBezTo>
                  <a:cubicBezTo>
                    <a:pt x="225" y="342"/>
                    <a:pt x="221" y="337"/>
                    <a:pt x="218" y="334"/>
                  </a:cubicBezTo>
                  <a:cubicBezTo>
                    <a:pt x="218" y="333"/>
                    <a:pt x="218" y="333"/>
                    <a:pt x="218" y="333"/>
                  </a:cubicBezTo>
                  <a:cubicBezTo>
                    <a:pt x="217" y="332"/>
                    <a:pt x="216" y="332"/>
                    <a:pt x="216" y="332"/>
                  </a:cubicBezTo>
                  <a:cubicBezTo>
                    <a:pt x="215" y="332"/>
                    <a:pt x="214" y="332"/>
                    <a:pt x="213" y="333"/>
                  </a:cubicBezTo>
                  <a:cubicBezTo>
                    <a:pt x="212" y="333"/>
                    <a:pt x="212" y="333"/>
                    <a:pt x="212" y="333"/>
                  </a:cubicBezTo>
                  <a:cubicBezTo>
                    <a:pt x="211" y="334"/>
                    <a:pt x="210" y="335"/>
                    <a:pt x="209" y="336"/>
                  </a:cubicBezTo>
                  <a:cubicBezTo>
                    <a:pt x="208" y="337"/>
                    <a:pt x="208" y="338"/>
                    <a:pt x="206" y="339"/>
                  </a:cubicBezTo>
                  <a:cubicBezTo>
                    <a:pt x="206" y="339"/>
                    <a:pt x="204" y="340"/>
                    <a:pt x="203" y="340"/>
                  </a:cubicBezTo>
                  <a:cubicBezTo>
                    <a:pt x="201" y="340"/>
                    <a:pt x="198" y="338"/>
                    <a:pt x="198" y="336"/>
                  </a:cubicBezTo>
                  <a:cubicBezTo>
                    <a:pt x="197" y="335"/>
                    <a:pt x="197" y="334"/>
                    <a:pt x="197" y="333"/>
                  </a:cubicBezTo>
                  <a:cubicBezTo>
                    <a:pt x="197" y="332"/>
                    <a:pt x="197" y="332"/>
                    <a:pt x="196" y="332"/>
                  </a:cubicBezTo>
                  <a:cubicBezTo>
                    <a:pt x="196" y="332"/>
                    <a:pt x="196" y="332"/>
                    <a:pt x="196" y="332"/>
                  </a:cubicBezTo>
                  <a:cubicBezTo>
                    <a:pt x="195" y="332"/>
                    <a:pt x="194" y="332"/>
                    <a:pt x="192" y="334"/>
                  </a:cubicBezTo>
                  <a:cubicBezTo>
                    <a:pt x="192" y="334"/>
                    <a:pt x="191" y="335"/>
                    <a:pt x="191" y="335"/>
                  </a:cubicBezTo>
                  <a:cubicBezTo>
                    <a:pt x="190" y="335"/>
                    <a:pt x="190" y="336"/>
                    <a:pt x="189" y="336"/>
                  </a:cubicBezTo>
                  <a:cubicBezTo>
                    <a:pt x="187" y="336"/>
                    <a:pt x="186" y="334"/>
                    <a:pt x="185" y="332"/>
                  </a:cubicBezTo>
                  <a:cubicBezTo>
                    <a:pt x="184" y="330"/>
                    <a:pt x="184" y="329"/>
                    <a:pt x="183" y="329"/>
                  </a:cubicBezTo>
                  <a:cubicBezTo>
                    <a:pt x="181" y="326"/>
                    <a:pt x="181" y="321"/>
                    <a:pt x="182" y="318"/>
                  </a:cubicBezTo>
                  <a:cubicBezTo>
                    <a:pt x="182" y="315"/>
                    <a:pt x="180" y="313"/>
                    <a:pt x="178" y="311"/>
                  </a:cubicBezTo>
                  <a:cubicBezTo>
                    <a:pt x="176" y="310"/>
                    <a:pt x="173" y="309"/>
                    <a:pt x="169" y="308"/>
                  </a:cubicBezTo>
                  <a:cubicBezTo>
                    <a:pt x="167" y="307"/>
                    <a:pt x="164" y="306"/>
                    <a:pt x="162" y="305"/>
                  </a:cubicBezTo>
                  <a:cubicBezTo>
                    <a:pt x="157" y="303"/>
                    <a:pt x="150" y="292"/>
                    <a:pt x="148" y="286"/>
                  </a:cubicBezTo>
                  <a:cubicBezTo>
                    <a:pt x="148" y="282"/>
                    <a:pt x="145" y="280"/>
                    <a:pt x="142" y="278"/>
                  </a:cubicBezTo>
                  <a:cubicBezTo>
                    <a:pt x="140" y="277"/>
                    <a:pt x="139" y="276"/>
                    <a:pt x="138" y="275"/>
                  </a:cubicBezTo>
                  <a:cubicBezTo>
                    <a:pt x="137" y="273"/>
                    <a:pt x="135" y="269"/>
                    <a:pt x="130" y="262"/>
                  </a:cubicBezTo>
                  <a:cubicBezTo>
                    <a:pt x="130" y="260"/>
                    <a:pt x="129" y="257"/>
                    <a:pt x="127" y="253"/>
                  </a:cubicBezTo>
                  <a:cubicBezTo>
                    <a:pt x="126" y="248"/>
                    <a:pt x="123" y="247"/>
                    <a:pt x="120" y="246"/>
                  </a:cubicBezTo>
                  <a:cubicBezTo>
                    <a:pt x="119" y="245"/>
                    <a:pt x="118" y="245"/>
                    <a:pt x="117" y="244"/>
                  </a:cubicBezTo>
                  <a:cubicBezTo>
                    <a:pt x="115" y="243"/>
                    <a:pt x="106" y="242"/>
                    <a:pt x="103" y="242"/>
                  </a:cubicBezTo>
                  <a:cubicBezTo>
                    <a:pt x="103" y="242"/>
                    <a:pt x="102" y="242"/>
                    <a:pt x="102" y="242"/>
                  </a:cubicBezTo>
                  <a:cubicBezTo>
                    <a:pt x="100" y="242"/>
                    <a:pt x="98" y="242"/>
                    <a:pt x="96" y="242"/>
                  </a:cubicBezTo>
                  <a:cubicBezTo>
                    <a:pt x="94" y="241"/>
                    <a:pt x="92" y="241"/>
                    <a:pt x="91" y="241"/>
                  </a:cubicBezTo>
                  <a:cubicBezTo>
                    <a:pt x="90" y="241"/>
                    <a:pt x="89" y="241"/>
                    <a:pt x="88" y="242"/>
                  </a:cubicBezTo>
                  <a:cubicBezTo>
                    <a:pt x="87" y="242"/>
                    <a:pt x="86" y="242"/>
                    <a:pt x="85" y="242"/>
                  </a:cubicBezTo>
                  <a:cubicBezTo>
                    <a:pt x="82" y="242"/>
                    <a:pt x="80" y="240"/>
                    <a:pt x="77" y="238"/>
                  </a:cubicBezTo>
                  <a:cubicBezTo>
                    <a:pt x="75" y="235"/>
                    <a:pt x="74" y="233"/>
                    <a:pt x="73" y="230"/>
                  </a:cubicBezTo>
                  <a:cubicBezTo>
                    <a:pt x="73" y="229"/>
                    <a:pt x="72" y="228"/>
                    <a:pt x="72" y="227"/>
                  </a:cubicBezTo>
                  <a:cubicBezTo>
                    <a:pt x="70" y="222"/>
                    <a:pt x="68" y="220"/>
                    <a:pt x="65" y="216"/>
                  </a:cubicBezTo>
                  <a:cubicBezTo>
                    <a:pt x="64" y="215"/>
                    <a:pt x="63" y="214"/>
                    <a:pt x="64" y="213"/>
                  </a:cubicBezTo>
                  <a:cubicBezTo>
                    <a:pt x="64" y="212"/>
                    <a:pt x="65" y="211"/>
                    <a:pt x="67" y="211"/>
                  </a:cubicBezTo>
                  <a:cubicBezTo>
                    <a:pt x="67" y="210"/>
                    <a:pt x="68" y="210"/>
                    <a:pt x="69" y="210"/>
                  </a:cubicBezTo>
                  <a:cubicBezTo>
                    <a:pt x="70" y="209"/>
                    <a:pt x="70" y="209"/>
                    <a:pt x="71" y="209"/>
                  </a:cubicBezTo>
                  <a:cubicBezTo>
                    <a:pt x="73" y="209"/>
                    <a:pt x="75" y="210"/>
                    <a:pt x="77" y="211"/>
                  </a:cubicBezTo>
                  <a:cubicBezTo>
                    <a:pt x="78" y="211"/>
                    <a:pt x="79" y="212"/>
                    <a:pt x="80" y="212"/>
                  </a:cubicBezTo>
                  <a:cubicBezTo>
                    <a:pt x="80" y="212"/>
                    <a:pt x="81" y="212"/>
                    <a:pt x="81" y="212"/>
                  </a:cubicBezTo>
                  <a:cubicBezTo>
                    <a:pt x="82" y="212"/>
                    <a:pt x="82" y="212"/>
                    <a:pt x="82" y="212"/>
                  </a:cubicBezTo>
                  <a:cubicBezTo>
                    <a:pt x="83" y="211"/>
                    <a:pt x="83" y="208"/>
                    <a:pt x="82" y="205"/>
                  </a:cubicBezTo>
                  <a:cubicBezTo>
                    <a:pt x="82" y="203"/>
                    <a:pt x="81" y="201"/>
                    <a:pt x="80" y="199"/>
                  </a:cubicBezTo>
                  <a:cubicBezTo>
                    <a:pt x="79" y="198"/>
                    <a:pt x="78" y="197"/>
                    <a:pt x="78" y="196"/>
                  </a:cubicBezTo>
                  <a:cubicBezTo>
                    <a:pt x="78" y="196"/>
                    <a:pt x="78" y="196"/>
                    <a:pt x="77" y="195"/>
                  </a:cubicBezTo>
                  <a:cubicBezTo>
                    <a:pt x="77" y="194"/>
                    <a:pt x="76" y="192"/>
                    <a:pt x="75" y="192"/>
                  </a:cubicBezTo>
                  <a:cubicBezTo>
                    <a:pt x="75" y="192"/>
                    <a:pt x="75" y="193"/>
                    <a:pt x="74" y="193"/>
                  </a:cubicBezTo>
                  <a:cubicBezTo>
                    <a:pt x="72" y="195"/>
                    <a:pt x="71" y="195"/>
                    <a:pt x="69" y="195"/>
                  </a:cubicBezTo>
                  <a:cubicBezTo>
                    <a:pt x="67" y="195"/>
                    <a:pt x="66" y="194"/>
                    <a:pt x="65" y="192"/>
                  </a:cubicBezTo>
                  <a:cubicBezTo>
                    <a:pt x="64" y="191"/>
                    <a:pt x="64" y="190"/>
                    <a:pt x="64" y="189"/>
                  </a:cubicBezTo>
                  <a:cubicBezTo>
                    <a:pt x="64" y="189"/>
                    <a:pt x="64" y="188"/>
                    <a:pt x="63" y="187"/>
                  </a:cubicBezTo>
                  <a:cubicBezTo>
                    <a:pt x="60" y="184"/>
                    <a:pt x="60" y="182"/>
                    <a:pt x="63" y="178"/>
                  </a:cubicBezTo>
                  <a:cubicBezTo>
                    <a:pt x="63" y="176"/>
                    <a:pt x="64" y="175"/>
                    <a:pt x="64" y="175"/>
                  </a:cubicBezTo>
                  <a:cubicBezTo>
                    <a:pt x="65" y="173"/>
                    <a:pt x="66" y="173"/>
                    <a:pt x="66" y="169"/>
                  </a:cubicBezTo>
                  <a:cubicBezTo>
                    <a:pt x="67" y="164"/>
                    <a:pt x="65" y="162"/>
                    <a:pt x="65" y="161"/>
                  </a:cubicBezTo>
                  <a:cubicBezTo>
                    <a:pt x="64" y="161"/>
                    <a:pt x="61" y="161"/>
                    <a:pt x="58" y="161"/>
                  </a:cubicBezTo>
                  <a:cubicBezTo>
                    <a:pt x="56" y="161"/>
                    <a:pt x="54" y="161"/>
                    <a:pt x="53" y="161"/>
                  </a:cubicBezTo>
                  <a:cubicBezTo>
                    <a:pt x="50" y="162"/>
                    <a:pt x="49" y="164"/>
                    <a:pt x="48" y="165"/>
                  </a:cubicBezTo>
                  <a:cubicBezTo>
                    <a:pt x="47" y="166"/>
                    <a:pt x="47" y="166"/>
                    <a:pt x="46" y="166"/>
                  </a:cubicBezTo>
                  <a:cubicBezTo>
                    <a:pt x="45" y="166"/>
                    <a:pt x="45" y="166"/>
                    <a:pt x="45" y="165"/>
                  </a:cubicBezTo>
                  <a:cubicBezTo>
                    <a:pt x="44" y="163"/>
                    <a:pt x="43" y="163"/>
                    <a:pt x="40" y="161"/>
                  </a:cubicBezTo>
                  <a:cubicBezTo>
                    <a:pt x="39" y="161"/>
                    <a:pt x="39" y="161"/>
                    <a:pt x="39" y="161"/>
                  </a:cubicBezTo>
                  <a:cubicBezTo>
                    <a:pt x="39" y="160"/>
                    <a:pt x="32" y="154"/>
                    <a:pt x="35" y="151"/>
                  </a:cubicBezTo>
                  <a:cubicBezTo>
                    <a:pt x="36" y="149"/>
                    <a:pt x="37" y="149"/>
                    <a:pt x="39" y="149"/>
                  </a:cubicBezTo>
                  <a:cubicBezTo>
                    <a:pt x="40" y="149"/>
                    <a:pt x="41" y="149"/>
                    <a:pt x="43" y="147"/>
                  </a:cubicBezTo>
                  <a:cubicBezTo>
                    <a:pt x="45" y="146"/>
                    <a:pt x="46" y="145"/>
                    <a:pt x="47" y="145"/>
                  </a:cubicBezTo>
                  <a:cubicBezTo>
                    <a:pt x="46" y="145"/>
                    <a:pt x="46" y="145"/>
                    <a:pt x="46" y="145"/>
                  </a:cubicBezTo>
                  <a:cubicBezTo>
                    <a:pt x="43" y="145"/>
                    <a:pt x="38" y="143"/>
                    <a:pt x="38" y="143"/>
                  </a:cubicBezTo>
                  <a:cubicBezTo>
                    <a:pt x="37" y="142"/>
                    <a:pt x="37" y="142"/>
                    <a:pt x="37" y="142"/>
                  </a:cubicBezTo>
                  <a:cubicBezTo>
                    <a:pt x="43" y="137"/>
                    <a:pt x="43" y="137"/>
                    <a:pt x="43" y="137"/>
                  </a:cubicBezTo>
                  <a:cubicBezTo>
                    <a:pt x="46" y="135"/>
                    <a:pt x="51" y="135"/>
                    <a:pt x="55" y="135"/>
                  </a:cubicBezTo>
                  <a:cubicBezTo>
                    <a:pt x="57" y="135"/>
                    <a:pt x="58" y="135"/>
                    <a:pt x="59" y="135"/>
                  </a:cubicBezTo>
                  <a:cubicBezTo>
                    <a:pt x="60" y="134"/>
                    <a:pt x="62" y="134"/>
                    <a:pt x="64" y="134"/>
                  </a:cubicBezTo>
                  <a:cubicBezTo>
                    <a:pt x="66" y="134"/>
                    <a:pt x="68" y="134"/>
                    <a:pt x="70" y="134"/>
                  </a:cubicBezTo>
                  <a:cubicBezTo>
                    <a:pt x="71" y="134"/>
                    <a:pt x="72" y="135"/>
                    <a:pt x="73" y="135"/>
                  </a:cubicBezTo>
                  <a:cubicBezTo>
                    <a:pt x="73" y="135"/>
                    <a:pt x="73" y="135"/>
                    <a:pt x="73" y="135"/>
                  </a:cubicBezTo>
                  <a:cubicBezTo>
                    <a:pt x="74" y="135"/>
                    <a:pt x="74" y="135"/>
                    <a:pt x="74" y="135"/>
                  </a:cubicBezTo>
                  <a:cubicBezTo>
                    <a:pt x="74" y="135"/>
                    <a:pt x="75" y="135"/>
                    <a:pt x="76" y="132"/>
                  </a:cubicBezTo>
                  <a:cubicBezTo>
                    <a:pt x="76" y="132"/>
                    <a:pt x="76" y="132"/>
                    <a:pt x="76" y="132"/>
                  </a:cubicBezTo>
                  <a:cubicBezTo>
                    <a:pt x="78" y="129"/>
                    <a:pt x="79" y="127"/>
                    <a:pt x="83" y="125"/>
                  </a:cubicBezTo>
                  <a:cubicBezTo>
                    <a:pt x="86" y="123"/>
                    <a:pt x="87" y="121"/>
                    <a:pt x="86" y="118"/>
                  </a:cubicBezTo>
                  <a:cubicBezTo>
                    <a:pt x="84" y="114"/>
                    <a:pt x="84" y="114"/>
                    <a:pt x="83" y="113"/>
                  </a:cubicBezTo>
                  <a:cubicBezTo>
                    <a:pt x="83" y="113"/>
                    <a:pt x="83" y="113"/>
                    <a:pt x="83" y="114"/>
                  </a:cubicBezTo>
                  <a:cubicBezTo>
                    <a:pt x="82" y="116"/>
                    <a:pt x="80" y="119"/>
                    <a:pt x="79" y="124"/>
                  </a:cubicBezTo>
                  <a:cubicBezTo>
                    <a:pt x="78" y="126"/>
                    <a:pt x="77" y="127"/>
                    <a:pt x="75" y="127"/>
                  </a:cubicBezTo>
                  <a:cubicBezTo>
                    <a:pt x="74" y="127"/>
                    <a:pt x="73" y="127"/>
                    <a:pt x="72" y="127"/>
                  </a:cubicBezTo>
                  <a:cubicBezTo>
                    <a:pt x="71" y="127"/>
                    <a:pt x="70" y="127"/>
                    <a:pt x="68" y="127"/>
                  </a:cubicBezTo>
                  <a:cubicBezTo>
                    <a:pt x="68" y="127"/>
                    <a:pt x="68" y="127"/>
                    <a:pt x="67" y="127"/>
                  </a:cubicBezTo>
                  <a:cubicBezTo>
                    <a:pt x="67" y="127"/>
                    <a:pt x="66" y="127"/>
                    <a:pt x="66" y="127"/>
                  </a:cubicBezTo>
                  <a:cubicBezTo>
                    <a:pt x="64" y="127"/>
                    <a:pt x="63" y="126"/>
                    <a:pt x="63" y="125"/>
                  </a:cubicBezTo>
                  <a:cubicBezTo>
                    <a:pt x="61" y="123"/>
                    <a:pt x="62" y="120"/>
                    <a:pt x="63" y="118"/>
                  </a:cubicBezTo>
                  <a:cubicBezTo>
                    <a:pt x="64" y="115"/>
                    <a:pt x="65" y="114"/>
                    <a:pt x="66" y="114"/>
                  </a:cubicBezTo>
                  <a:cubicBezTo>
                    <a:pt x="67" y="113"/>
                    <a:pt x="68" y="113"/>
                    <a:pt x="69" y="111"/>
                  </a:cubicBezTo>
                  <a:cubicBezTo>
                    <a:pt x="70" y="110"/>
                    <a:pt x="70" y="108"/>
                    <a:pt x="70" y="107"/>
                  </a:cubicBezTo>
                  <a:cubicBezTo>
                    <a:pt x="70" y="105"/>
                    <a:pt x="69" y="104"/>
                    <a:pt x="70" y="102"/>
                  </a:cubicBezTo>
                  <a:cubicBezTo>
                    <a:pt x="71" y="101"/>
                    <a:pt x="72" y="100"/>
                    <a:pt x="72" y="100"/>
                  </a:cubicBezTo>
                  <a:cubicBezTo>
                    <a:pt x="72" y="100"/>
                    <a:pt x="71" y="100"/>
                    <a:pt x="71" y="100"/>
                  </a:cubicBezTo>
                  <a:cubicBezTo>
                    <a:pt x="71" y="100"/>
                    <a:pt x="71" y="100"/>
                    <a:pt x="70" y="100"/>
                  </a:cubicBezTo>
                  <a:cubicBezTo>
                    <a:pt x="69" y="100"/>
                    <a:pt x="69" y="100"/>
                    <a:pt x="68" y="100"/>
                  </a:cubicBezTo>
                  <a:cubicBezTo>
                    <a:pt x="66" y="100"/>
                    <a:pt x="65" y="99"/>
                    <a:pt x="64" y="98"/>
                  </a:cubicBezTo>
                  <a:cubicBezTo>
                    <a:pt x="64" y="97"/>
                    <a:pt x="63" y="96"/>
                    <a:pt x="65" y="94"/>
                  </a:cubicBezTo>
                  <a:cubicBezTo>
                    <a:pt x="67" y="92"/>
                    <a:pt x="66" y="91"/>
                    <a:pt x="65" y="90"/>
                  </a:cubicBezTo>
                  <a:cubicBezTo>
                    <a:pt x="65" y="89"/>
                    <a:pt x="64" y="89"/>
                    <a:pt x="64" y="89"/>
                  </a:cubicBezTo>
                  <a:cubicBezTo>
                    <a:pt x="64" y="88"/>
                    <a:pt x="62" y="87"/>
                    <a:pt x="61" y="86"/>
                  </a:cubicBezTo>
                  <a:cubicBezTo>
                    <a:pt x="58" y="84"/>
                    <a:pt x="56" y="82"/>
                    <a:pt x="56" y="80"/>
                  </a:cubicBezTo>
                  <a:cubicBezTo>
                    <a:pt x="56" y="78"/>
                    <a:pt x="56" y="75"/>
                    <a:pt x="54" y="74"/>
                  </a:cubicBezTo>
                  <a:cubicBezTo>
                    <a:pt x="50" y="74"/>
                    <a:pt x="49" y="69"/>
                    <a:pt x="49" y="64"/>
                  </a:cubicBezTo>
                  <a:cubicBezTo>
                    <a:pt x="50" y="60"/>
                    <a:pt x="49" y="60"/>
                    <a:pt x="48" y="59"/>
                  </a:cubicBezTo>
                  <a:cubicBezTo>
                    <a:pt x="47" y="59"/>
                    <a:pt x="46" y="58"/>
                    <a:pt x="46" y="57"/>
                  </a:cubicBezTo>
                  <a:cubicBezTo>
                    <a:pt x="42" y="54"/>
                    <a:pt x="40" y="49"/>
                    <a:pt x="38" y="45"/>
                  </a:cubicBezTo>
                  <a:cubicBezTo>
                    <a:pt x="38" y="44"/>
                    <a:pt x="38" y="43"/>
                    <a:pt x="38" y="41"/>
                  </a:cubicBezTo>
                  <a:cubicBezTo>
                    <a:pt x="38" y="41"/>
                    <a:pt x="37" y="41"/>
                    <a:pt x="37" y="41"/>
                  </a:cubicBezTo>
                  <a:cubicBezTo>
                    <a:pt x="36" y="41"/>
                    <a:pt x="35" y="41"/>
                    <a:pt x="34" y="41"/>
                  </a:cubicBezTo>
                  <a:cubicBezTo>
                    <a:pt x="33" y="41"/>
                    <a:pt x="32" y="41"/>
                    <a:pt x="31" y="41"/>
                  </a:cubicBezTo>
                  <a:cubicBezTo>
                    <a:pt x="30" y="41"/>
                    <a:pt x="28" y="41"/>
                    <a:pt x="27" y="42"/>
                  </a:cubicBezTo>
                  <a:cubicBezTo>
                    <a:pt x="26" y="42"/>
                    <a:pt x="26" y="42"/>
                    <a:pt x="25" y="43"/>
                  </a:cubicBezTo>
                  <a:cubicBezTo>
                    <a:pt x="24" y="44"/>
                    <a:pt x="23" y="44"/>
                    <a:pt x="19" y="46"/>
                  </a:cubicBezTo>
                  <a:cubicBezTo>
                    <a:pt x="17" y="46"/>
                    <a:pt x="16" y="46"/>
                    <a:pt x="15" y="46"/>
                  </a:cubicBezTo>
                  <a:cubicBezTo>
                    <a:pt x="12" y="46"/>
                    <a:pt x="12" y="44"/>
                    <a:pt x="11" y="42"/>
                  </a:cubicBezTo>
                  <a:cubicBezTo>
                    <a:pt x="11" y="41"/>
                    <a:pt x="11" y="41"/>
                    <a:pt x="10" y="40"/>
                  </a:cubicBezTo>
                  <a:cubicBezTo>
                    <a:pt x="10" y="40"/>
                    <a:pt x="10" y="40"/>
                    <a:pt x="10" y="40"/>
                  </a:cubicBezTo>
                  <a:cubicBezTo>
                    <a:pt x="10" y="40"/>
                    <a:pt x="8" y="43"/>
                    <a:pt x="7" y="45"/>
                  </a:cubicBezTo>
                  <a:cubicBezTo>
                    <a:pt x="7" y="46"/>
                    <a:pt x="7" y="46"/>
                    <a:pt x="7" y="46"/>
                  </a:cubicBezTo>
                  <a:cubicBezTo>
                    <a:pt x="5" y="50"/>
                    <a:pt x="5" y="50"/>
                    <a:pt x="6" y="56"/>
                  </a:cubicBezTo>
                  <a:cubicBezTo>
                    <a:pt x="7" y="57"/>
                    <a:pt x="7" y="57"/>
                    <a:pt x="7" y="57"/>
                  </a:cubicBezTo>
                  <a:cubicBezTo>
                    <a:pt x="7" y="61"/>
                    <a:pt x="7" y="63"/>
                    <a:pt x="6" y="65"/>
                  </a:cubicBezTo>
                  <a:cubicBezTo>
                    <a:pt x="6" y="65"/>
                    <a:pt x="5" y="66"/>
                    <a:pt x="4" y="66"/>
                  </a:cubicBezTo>
                  <a:cubicBezTo>
                    <a:pt x="4" y="66"/>
                    <a:pt x="3" y="65"/>
                    <a:pt x="3" y="65"/>
                  </a:cubicBezTo>
                  <a:cubicBezTo>
                    <a:pt x="0" y="65"/>
                    <a:pt x="0" y="61"/>
                    <a:pt x="0" y="57"/>
                  </a:cubicBezTo>
                  <a:cubicBezTo>
                    <a:pt x="0" y="56"/>
                    <a:pt x="1" y="55"/>
                    <a:pt x="1" y="53"/>
                  </a:cubicBezTo>
                  <a:cubicBezTo>
                    <a:pt x="1" y="52"/>
                    <a:pt x="1" y="51"/>
                    <a:pt x="1" y="50"/>
                  </a:cubicBezTo>
                  <a:cubicBezTo>
                    <a:pt x="0" y="45"/>
                    <a:pt x="0" y="40"/>
                    <a:pt x="1" y="34"/>
                  </a:cubicBezTo>
                  <a:cubicBezTo>
                    <a:pt x="3" y="26"/>
                    <a:pt x="5" y="21"/>
                    <a:pt x="8" y="15"/>
                  </a:cubicBezTo>
                  <a:cubicBezTo>
                    <a:pt x="10" y="11"/>
                    <a:pt x="10" y="11"/>
                    <a:pt x="10" y="11"/>
                  </a:cubicBezTo>
                  <a:cubicBezTo>
                    <a:pt x="10" y="11"/>
                    <a:pt x="10" y="11"/>
                    <a:pt x="10" y="11"/>
                  </a:cubicBezTo>
                  <a:cubicBezTo>
                    <a:pt x="10" y="11"/>
                    <a:pt x="10" y="6"/>
                    <a:pt x="13" y="2"/>
                  </a:cubicBezTo>
                  <a:cubicBezTo>
                    <a:pt x="14" y="0"/>
                    <a:pt x="15" y="0"/>
                    <a:pt x="16" y="0"/>
                  </a:cubicBezTo>
                  <a:cubicBezTo>
                    <a:pt x="18" y="0"/>
                    <a:pt x="19" y="1"/>
                    <a:pt x="21" y="2"/>
                  </a:cubicBezTo>
                  <a:cubicBezTo>
                    <a:pt x="22" y="2"/>
                    <a:pt x="22" y="3"/>
                    <a:pt x="24" y="4"/>
                  </a:cubicBezTo>
                  <a:cubicBezTo>
                    <a:pt x="24" y="4"/>
                    <a:pt x="25" y="5"/>
                    <a:pt x="25" y="6"/>
                  </a:cubicBezTo>
                  <a:cubicBezTo>
                    <a:pt x="26" y="7"/>
                    <a:pt x="24" y="8"/>
                    <a:pt x="23" y="10"/>
                  </a:cubicBezTo>
                  <a:cubicBezTo>
                    <a:pt x="22" y="11"/>
                    <a:pt x="20" y="12"/>
                    <a:pt x="20" y="13"/>
                  </a:cubicBezTo>
                  <a:cubicBezTo>
                    <a:pt x="18" y="15"/>
                    <a:pt x="17" y="15"/>
                    <a:pt x="15" y="15"/>
                  </a:cubicBezTo>
                  <a:cubicBezTo>
                    <a:pt x="15" y="15"/>
                    <a:pt x="15" y="15"/>
                    <a:pt x="14" y="15"/>
                  </a:cubicBezTo>
                  <a:cubicBezTo>
                    <a:pt x="14" y="15"/>
                    <a:pt x="13" y="15"/>
                    <a:pt x="13" y="15"/>
                  </a:cubicBezTo>
                  <a:cubicBezTo>
                    <a:pt x="13" y="15"/>
                    <a:pt x="12" y="15"/>
                    <a:pt x="12" y="15"/>
                  </a:cubicBezTo>
                  <a:cubicBezTo>
                    <a:pt x="11" y="16"/>
                    <a:pt x="11" y="19"/>
                    <a:pt x="12" y="24"/>
                  </a:cubicBezTo>
                  <a:cubicBezTo>
                    <a:pt x="13" y="28"/>
                    <a:pt x="13" y="30"/>
                    <a:pt x="13" y="31"/>
                  </a:cubicBezTo>
                  <a:cubicBezTo>
                    <a:pt x="13" y="33"/>
                    <a:pt x="13" y="34"/>
                    <a:pt x="14" y="35"/>
                  </a:cubicBezTo>
                  <a:cubicBezTo>
                    <a:pt x="14" y="37"/>
                    <a:pt x="18" y="37"/>
                    <a:pt x="19" y="37"/>
                  </a:cubicBezTo>
                  <a:cubicBezTo>
                    <a:pt x="40" y="38"/>
                    <a:pt x="40" y="38"/>
                    <a:pt x="40" y="38"/>
                  </a:cubicBezTo>
                  <a:cubicBezTo>
                    <a:pt x="41" y="36"/>
                    <a:pt x="42" y="34"/>
                    <a:pt x="42" y="34"/>
                  </a:cubicBezTo>
                  <a:cubicBezTo>
                    <a:pt x="42" y="34"/>
                    <a:pt x="44" y="32"/>
                    <a:pt x="46" y="32"/>
                  </a:cubicBezTo>
                  <a:cubicBezTo>
                    <a:pt x="48" y="32"/>
                    <a:pt x="49" y="33"/>
                    <a:pt x="50" y="35"/>
                  </a:cubicBezTo>
                  <a:cubicBezTo>
                    <a:pt x="51" y="36"/>
                    <a:pt x="52" y="36"/>
                    <a:pt x="54" y="36"/>
                  </a:cubicBezTo>
                  <a:cubicBezTo>
                    <a:pt x="56" y="36"/>
                    <a:pt x="58" y="36"/>
                    <a:pt x="60" y="35"/>
                  </a:cubicBezTo>
                  <a:cubicBezTo>
                    <a:pt x="61" y="35"/>
                    <a:pt x="62" y="35"/>
                    <a:pt x="63" y="35"/>
                  </a:cubicBezTo>
                  <a:cubicBezTo>
                    <a:pt x="80" y="35"/>
                    <a:pt x="80" y="35"/>
                    <a:pt x="80" y="35"/>
                  </a:cubicBezTo>
                  <a:cubicBezTo>
                    <a:pt x="84" y="35"/>
                    <a:pt x="86" y="36"/>
                    <a:pt x="88" y="38"/>
                  </a:cubicBezTo>
                  <a:cubicBezTo>
                    <a:pt x="90" y="39"/>
                    <a:pt x="90" y="39"/>
                    <a:pt x="90" y="39"/>
                  </a:cubicBezTo>
                  <a:cubicBezTo>
                    <a:pt x="93" y="40"/>
                    <a:pt x="100" y="40"/>
                    <a:pt x="104" y="40"/>
                  </a:cubicBezTo>
                  <a:cubicBezTo>
                    <a:pt x="109" y="40"/>
                    <a:pt x="113" y="43"/>
                    <a:pt x="115" y="45"/>
                  </a:cubicBezTo>
                  <a:cubicBezTo>
                    <a:pt x="116" y="46"/>
                    <a:pt x="116" y="48"/>
                    <a:pt x="116" y="49"/>
                  </a:cubicBezTo>
                  <a:cubicBezTo>
                    <a:pt x="116" y="51"/>
                    <a:pt x="116" y="52"/>
                    <a:pt x="117" y="54"/>
                  </a:cubicBezTo>
                  <a:cubicBezTo>
                    <a:pt x="118" y="55"/>
                    <a:pt x="119" y="56"/>
                    <a:pt x="120" y="56"/>
                  </a:cubicBezTo>
                  <a:cubicBezTo>
                    <a:pt x="122" y="56"/>
                    <a:pt x="125" y="54"/>
                    <a:pt x="127" y="52"/>
                  </a:cubicBezTo>
                  <a:cubicBezTo>
                    <a:pt x="131" y="48"/>
                    <a:pt x="135" y="47"/>
                    <a:pt x="135" y="47"/>
                  </a:cubicBezTo>
                  <a:cubicBezTo>
                    <a:pt x="136" y="47"/>
                    <a:pt x="136" y="47"/>
                    <a:pt x="136" y="47"/>
                  </a:cubicBezTo>
                  <a:cubicBezTo>
                    <a:pt x="136" y="48"/>
                    <a:pt x="136" y="48"/>
                    <a:pt x="136" y="48"/>
                  </a:cubicBezTo>
                  <a:cubicBezTo>
                    <a:pt x="136" y="50"/>
                    <a:pt x="137" y="54"/>
                    <a:pt x="138" y="56"/>
                  </a:cubicBezTo>
                  <a:cubicBezTo>
                    <a:pt x="138" y="56"/>
                    <a:pt x="139" y="55"/>
                    <a:pt x="139" y="54"/>
                  </a:cubicBezTo>
                  <a:cubicBezTo>
                    <a:pt x="140" y="53"/>
                    <a:pt x="141" y="51"/>
                    <a:pt x="143" y="50"/>
                  </a:cubicBezTo>
                  <a:cubicBezTo>
                    <a:pt x="147" y="47"/>
                    <a:pt x="155" y="42"/>
                    <a:pt x="155" y="42"/>
                  </a:cubicBezTo>
                  <a:cubicBezTo>
                    <a:pt x="156" y="41"/>
                    <a:pt x="156" y="41"/>
                    <a:pt x="156" y="41"/>
                  </a:cubicBezTo>
                  <a:cubicBezTo>
                    <a:pt x="156" y="47"/>
                    <a:pt x="156" y="47"/>
                    <a:pt x="156" y="47"/>
                  </a:cubicBezTo>
                  <a:cubicBezTo>
                    <a:pt x="158" y="48"/>
                    <a:pt x="165" y="52"/>
                    <a:pt x="169" y="53"/>
                  </a:cubicBezTo>
                  <a:cubicBezTo>
                    <a:pt x="170" y="53"/>
                    <a:pt x="170" y="53"/>
                    <a:pt x="170" y="53"/>
                  </a:cubicBezTo>
                  <a:cubicBezTo>
                    <a:pt x="174" y="55"/>
                    <a:pt x="177" y="55"/>
                    <a:pt x="180" y="58"/>
                  </a:cubicBezTo>
                  <a:cubicBezTo>
                    <a:pt x="182" y="61"/>
                    <a:pt x="186" y="62"/>
                    <a:pt x="190" y="62"/>
                  </a:cubicBezTo>
                  <a:cubicBezTo>
                    <a:pt x="193" y="62"/>
                    <a:pt x="193" y="56"/>
                    <a:pt x="193" y="56"/>
                  </a:cubicBezTo>
                  <a:cubicBezTo>
                    <a:pt x="193" y="54"/>
                    <a:pt x="193" y="54"/>
                    <a:pt x="193" y="54"/>
                  </a:cubicBezTo>
                  <a:cubicBezTo>
                    <a:pt x="194" y="55"/>
                    <a:pt x="194" y="55"/>
                    <a:pt x="194" y="55"/>
                  </a:cubicBezTo>
                  <a:cubicBezTo>
                    <a:pt x="194" y="55"/>
                    <a:pt x="199" y="58"/>
                    <a:pt x="201" y="62"/>
                  </a:cubicBezTo>
                  <a:cubicBezTo>
                    <a:pt x="203" y="66"/>
                    <a:pt x="204" y="69"/>
                    <a:pt x="203" y="74"/>
                  </a:cubicBezTo>
                  <a:cubicBezTo>
                    <a:pt x="203" y="77"/>
                    <a:pt x="201" y="79"/>
                    <a:pt x="200" y="81"/>
                  </a:cubicBezTo>
                  <a:cubicBezTo>
                    <a:pt x="201" y="81"/>
                    <a:pt x="203" y="81"/>
                    <a:pt x="205" y="82"/>
                  </a:cubicBezTo>
                  <a:cubicBezTo>
                    <a:pt x="205" y="82"/>
                    <a:pt x="205" y="82"/>
                    <a:pt x="206" y="82"/>
                  </a:cubicBezTo>
                  <a:cubicBezTo>
                    <a:pt x="207" y="82"/>
                    <a:pt x="208" y="82"/>
                    <a:pt x="209" y="83"/>
                  </a:cubicBezTo>
                  <a:cubicBezTo>
                    <a:pt x="209" y="84"/>
                    <a:pt x="210" y="85"/>
                    <a:pt x="209" y="87"/>
                  </a:cubicBezTo>
                  <a:cubicBezTo>
                    <a:pt x="209" y="88"/>
                    <a:pt x="209" y="89"/>
                    <a:pt x="209" y="90"/>
                  </a:cubicBezTo>
                  <a:cubicBezTo>
                    <a:pt x="208" y="93"/>
                    <a:pt x="208" y="95"/>
                    <a:pt x="208" y="99"/>
                  </a:cubicBezTo>
                  <a:cubicBezTo>
                    <a:pt x="208" y="105"/>
                    <a:pt x="207" y="110"/>
                    <a:pt x="204" y="114"/>
                  </a:cubicBezTo>
                  <a:cubicBezTo>
                    <a:pt x="202" y="119"/>
                    <a:pt x="196" y="120"/>
                    <a:pt x="193" y="121"/>
                  </a:cubicBezTo>
                  <a:cubicBezTo>
                    <a:pt x="192" y="121"/>
                    <a:pt x="192" y="121"/>
                    <a:pt x="192" y="121"/>
                  </a:cubicBezTo>
                  <a:cubicBezTo>
                    <a:pt x="190" y="121"/>
                    <a:pt x="188" y="123"/>
                    <a:pt x="187" y="125"/>
                  </a:cubicBezTo>
                  <a:cubicBezTo>
                    <a:pt x="187" y="125"/>
                    <a:pt x="187" y="126"/>
                    <a:pt x="189" y="126"/>
                  </a:cubicBezTo>
                  <a:cubicBezTo>
                    <a:pt x="189" y="127"/>
                    <a:pt x="190" y="127"/>
                    <a:pt x="191" y="127"/>
                  </a:cubicBezTo>
                  <a:cubicBezTo>
                    <a:pt x="195" y="127"/>
                    <a:pt x="200" y="124"/>
                    <a:pt x="202" y="122"/>
                  </a:cubicBezTo>
                  <a:cubicBezTo>
                    <a:pt x="205" y="119"/>
                    <a:pt x="212" y="119"/>
                    <a:pt x="214" y="119"/>
                  </a:cubicBezTo>
                  <a:cubicBezTo>
                    <a:pt x="215" y="118"/>
                    <a:pt x="216" y="118"/>
                    <a:pt x="217" y="118"/>
                  </a:cubicBezTo>
                  <a:cubicBezTo>
                    <a:pt x="219" y="118"/>
                    <a:pt x="221" y="118"/>
                    <a:pt x="222" y="119"/>
                  </a:cubicBezTo>
                  <a:cubicBezTo>
                    <a:pt x="223" y="119"/>
                    <a:pt x="223" y="120"/>
                    <a:pt x="224" y="120"/>
                  </a:cubicBezTo>
                  <a:cubicBezTo>
                    <a:pt x="227" y="121"/>
                    <a:pt x="230" y="124"/>
                    <a:pt x="230" y="126"/>
                  </a:cubicBezTo>
                  <a:cubicBezTo>
                    <a:pt x="230" y="126"/>
                    <a:pt x="229" y="127"/>
                    <a:pt x="228" y="127"/>
                  </a:cubicBezTo>
                  <a:cubicBezTo>
                    <a:pt x="228" y="127"/>
                    <a:pt x="227" y="128"/>
                    <a:pt x="227" y="128"/>
                  </a:cubicBezTo>
                  <a:cubicBezTo>
                    <a:pt x="227" y="129"/>
                    <a:pt x="227" y="130"/>
                    <a:pt x="229" y="133"/>
                  </a:cubicBezTo>
                  <a:cubicBezTo>
                    <a:pt x="229" y="133"/>
                    <a:pt x="229" y="134"/>
                    <a:pt x="229" y="134"/>
                  </a:cubicBezTo>
                  <a:cubicBezTo>
                    <a:pt x="231" y="133"/>
                    <a:pt x="232" y="133"/>
                    <a:pt x="234" y="132"/>
                  </a:cubicBezTo>
                  <a:cubicBezTo>
                    <a:pt x="236" y="131"/>
                    <a:pt x="237" y="130"/>
                    <a:pt x="238" y="129"/>
                  </a:cubicBezTo>
                  <a:cubicBezTo>
                    <a:pt x="239" y="128"/>
                    <a:pt x="240" y="128"/>
                    <a:pt x="242" y="128"/>
                  </a:cubicBezTo>
                  <a:cubicBezTo>
                    <a:pt x="245" y="128"/>
                    <a:pt x="250" y="130"/>
                    <a:pt x="253" y="132"/>
                  </a:cubicBezTo>
                  <a:cubicBezTo>
                    <a:pt x="254" y="132"/>
                    <a:pt x="255" y="133"/>
                    <a:pt x="256" y="134"/>
                  </a:cubicBezTo>
                  <a:cubicBezTo>
                    <a:pt x="258" y="136"/>
                    <a:pt x="261" y="138"/>
                    <a:pt x="264" y="138"/>
                  </a:cubicBezTo>
                  <a:cubicBezTo>
                    <a:pt x="269" y="139"/>
                    <a:pt x="280" y="143"/>
                    <a:pt x="282" y="145"/>
                  </a:cubicBezTo>
                  <a:cubicBezTo>
                    <a:pt x="283" y="146"/>
                    <a:pt x="283" y="146"/>
                    <a:pt x="283" y="147"/>
                  </a:cubicBezTo>
                  <a:cubicBezTo>
                    <a:pt x="286" y="149"/>
                    <a:pt x="289" y="153"/>
                    <a:pt x="295" y="153"/>
                  </a:cubicBezTo>
                  <a:cubicBezTo>
                    <a:pt x="295" y="153"/>
                    <a:pt x="295" y="153"/>
                    <a:pt x="296" y="153"/>
                  </a:cubicBezTo>
                  <a:cubicBezTo>
                    <a:pt x="300" y="153"/>
                    <a:pt x="303" y="150"/>
                    <a:pt x="306" y="146"/>
                  </a:cubicBezTo>
                  <a:cubicBezTo>
                    <a:pt x="307" y="145"/>
                    <a:pt x="308" y="143"/>
                    <a:pt x="309" y="142"/>
                  </a:cubicBezTo>
                  <a:cubicBezTo>
                    <a:pt x="312" y="140"/>
                    <a:pt x="316" y="138"/>
                    <a:pt x="322" y="137"/>
                  </a:cubicBezTo>
                  <a:cubicBezTo>
                    <a:pt x="323" y="137"/>
                    <a:pt x="324" y="137"/>
                    <a:pt x="326" y="137"/>
                  </a:cubicBezTo>
                  <a:cubicBezTo>
                    <a:pt x="327" y="137"/>
                    <a:pt x="328" y="137"/>
                    <a:pt x="329" y="137"/>
                  </a:cubicBezTo>
                  <a:cubicBezTo>
                    <a:pt x="330" y="137"/>
                    <a:pt x="331" y="137"/>
                    <a:pt x="332" y="137"/>
                  </a:cubicBezTo>
                  <a:cubicBezTo>
                    <a:pt x="332" y="137"/>
                    <a:pt x="332" y="137"/>
                    <a:pt x="332" y="137"/>
                  </a:cubicBezTo>
                  <a:cubicBezTo>
                    <a:pt x="332" y="137"/>
                    <a:pt x="332" y="136"/>
                    <a:pt x="333" y="135"/>
                  </a:cubicBezTo>
                  <a:cubicBezTo>
                    <a:pt x="334" y="134"/>
                    <a:pt x="334" y="134"/>
                    <a:pt x="334" y="134"/>
                  </a:cubicBezTo>
                  <a:cubicBezTo>
                    <a:pt x="335" y="132"/>
                    <a:pt x="337" y="129"/>
                    <a:pt x="336" y="127"/>
                  </a:cubicBezTo>
                  <a:cubicBezTo>
                    <a:pt x="335" y="126"/>
                    <a:pt x="335" y="125"/>
                    <a:pt x="335" y="125"/>
                  </a:cubicBezTo>
                  <a:cubicBezTo>
                    <a:pt x="334" y="124"/>
                    <a:pt x="334" y="124"/>
                    <a:pt x="334" y="124"/>
                  </a:cubicBezTo>
                  <a:cubicBezTo>
                    <a:pt x="334" y="124"/>
                    <a:pt x="334" y="124"/>
                    <a:pt x="332" y="125"/>
                  </a:cubicBezTo>
                  <a:cubicBezTo>
                    <a:pt x="330" y="127"/>
                    <a:pt x="327" y="127"/>
                    <a:pt x="325" y="127"/>
                  </a:cubicBezTo>
                  <a:cubicBezTo>
                    <a:pt x="324" y="127"/>
                    <a:pt x="324" y="127"/>
                    <a:pt x="324" y="127"/>
                  </a:cubicBezTo>
                  <a:cubicBezTo>
                    <a:pt x="323" y="127"/>
                    <a:pt x="323" y="127"/>
                    <a:pt x="323" y="127"/>
                  </a:cubicBezTo>
                  <a:cubicBezTo>
                    <a:pt x="323" y="126"/>
                    <a:pt x="323" y="126"/>
                    <a:pt x="323" y="126"/>
                  </a:cubicBezTo>
                  <a:cubicBezTo>
                    <a:pt x="323" y="125"/>
                    <a:pt x="323" y="125"/>
                    <a:pt x="323" y="124"/>
                  </a:cubicBezTo>
                  <a:cubicBezTo>
                    <a:pt x="322" y="122"/>
                    <a:pt x="322" y="121"/>
                    <a:pt x="323" y="118"/>
                  </a:cubicBezTo>
                  <a:cubicBezTo>
                    <a:pt x="324" y="117"/>
                    <a:pt x="324" y="116"/>
                    <a:pt x="324" y="115"/>
                  </a:cubicBezTo>
                  <a:cubicBezTo>
                    <a:pt x="324" y="114"/>
                    <a:pt x="324" y="113"/>
                    <a:pt x="327" y="110"/>
                  </a:cubicBezTo>
                  <a:cubicBezTo>
                    <a:pt x="330" y="107"/>
                    <a:pt x="331" y="105"/>
                    <a:pt x="333" y="105"/>
                  </a:cubicBezTo>
                  <a:cubicBezTo>
                    <a:pt x="334" y="105"/>
                    <a:pt x="335" y="105"/>
                    <a:pt x="336" y="106"/>
                  </a:cubicBezTo>
                  <a:cubicBezTo>
                    <a:pt x="340" y="108"/>
                    <a:pt x="342" y="109"/>
                    <a:pt x="347" y="110"/>
                  </a:cubicBezTo>
                  <a:cubicBezTo>
                    <a:pt x="352" y="111"/>
                    <a:pt x="353" y="114"/>
                    <a:pt x="353" y="116"/>
                  </a:cubicBezTo>
                  <a:cubicBezTo>
                    <a:pt x="354" y="117"/>
                    <a:pt x="354" y="118"/>
                    <a:pt x="355" y="119"/>
                  </a:cubicBezTo>
                  <a:cubicBezTo>
                    <a:pt x="356" y="120"/>
                    <a:pt x="356" y="122"/>
                    <a:pt x="357" y="123"/>
                  </a:cubicBezTo>
                  <a:cubicBezTo>
                    <a:pt x="357" y="125"/>
                    <a:pt x="358" y="127"/>
                    <a:pt x="360" y="128"/>
                  </a:cubicBezTo>
                  <a:cubicBezTo>
                    <a:pt x="362" y="130"/>
                    <a:pt x="363" y="133"/>
                    <a:pt x="362" y="135"/>
                  </a:cubicBezTo>
                  <a:cubicBezTo>
                    <a:pt x="362" y="136"/>
                    <a:pt x="361" y="136"/>
                    <a:pt x="360" y="136"/>
                  </a:cubicBezTo>
                  <a:cubicBezTo>
                    <a:pt x="360" y="136"/>
                    <a:pt x="360" y="136"/>
                    <a:pt x="360" y="136"/>
                  </a:cubicBezTo>
                  <a:cubicBezTo>
                    <a:pt x="360" y="136"/>
                    <a:pt x="359" y="136"/>
                    <a:pt x="358" y="135"/>
                  </a:cubicBezTo>
                  <a:cubicBezTo>
                    <a:pt x="356" y="134"/>
                    <a:pt x="355" y="133"/>
                    <a:pt x="353" y="133"/>
                  </a:cubicBezTo>
                  <a:cubicBezTo>
                    <a:pt x="353" y="133"/>
                    <a:pt x="352" y="133"/>
                    <a:pt x="351" y="133"/>
                  </a:cubicBezTo>
                  <a:cubicBezTo>
                    <a:pt x="350" y="133"/>
                    <a:pt x="349" y="132"/>
                    <a:pt x="348" y="131"/>
                  </a:cubicBezTo>
                  <a:cubicBezTo>
                    <a:pt x="348" y="131"/>
                    <a:pt x="347" y="130"/>
                    <a:pt x="347" y="130"/>
                  </a:cubicBezTo>
                  <a:cubicBezTo>
                    <a:pt x="346" y="130"/>
                    <a:pt x="346" y="131"/>
                    <a:pt x="345" y="131"/>
                  </a:cubicBezTo>
                  <a:cubicBezTo>
                    <a:pt x="341" y="134"/>
                    <a:pt x="341" y="134"/>
                    <a:pt x="342" y="137"/>
                  </a:cubicBezTo>
                  <a:cubicBezTo>
                    <a:pt x="342" y="139"/>
                    <a:pt x="342" y="141"/>
                    <a:pt x="341" y="142"/>
                  </a:cubicBezTo>
                  <a:cubicBezTo>
                    <a:pt x="340" y="143"/>
                    <a:pt x="339" y="143"/>
                    <a:pt x="338" y="143"/>
                  </a:cubicBezTo>
                  <a:cubicBezTo>
                    <a:pt x="337" y="143"/>
                    <a:pt x="337" y="143"/>
                    <a:pt x="336" y="142"/>
                  </a:cubicBezTo>
                  <a:cubicBezTo>
                    <a:pt x="336" y="142"/>
                    <a:pt x="335" y="142"/>
                    <a:pt x="335" y="141"/>
                  </a:cubicBezTo>
                  <a:cubicBezTo>
                    <a:pt x="335" y="143"/>
                    <a:pt x="335" y="144"/>
                    <a:pt x="335" y="145"/>
                  </a:cubicBezTo>
                  <a:cubicBezTo>
                    <a:pt x="335" y="146"/>
                    <a:pt x="335" y="147"/>
                    <a:pt x="335" y="147"/>
                  </a:cubicBezTo>
                  <a:cubicBezTo>
                    <a:pt x="335" y="151"/>
                    <a:pt x="335" y="160"/>
                    <a:pt x="335" y="162"/>
                  </a:cubicBezTo>
                  <a:cubicBezTo>
                    <a:pt x="336" y="163"/>
                    <a:pt x="336" y="163"/>
                    <a:pt x="336" y="164"/>
                  </a:cubicBezTo>
                  <a:cubicBezTo>
                    <a:pt x="337" y="167"/>
                    <a:pt x="338" y="172"/>
                    <a:pt x="338" y="176"/>
                  </a:cubicBezTo>
                  <a:cubicBezTo>
                    <a:pt x="337" y="180"/>
                    <a:pt x="331" y="183"/>
                    <a:pt x="325" y="186"/>
                  </a:cubicBezTo>
                  <a:cubicBezTo>
                    <a:pt x="324" y="186"/>
                    <a:pt x="324" y="186"/>
                    <a:pt x="324" y="186"/>
                  </a:cubicBezTo>
                  <a:cubicBezTo>
                    <a:pt x="322" y="188"/>
                    <a:pt x="319" y="189"/>
                    <a:pt x="319" y="192"/>
                  </a:cubicBezTo>
                  <a:cubicBezTo>
                    <a:pt x="318" y="196"/>
                    <a:pt x="312" y="199"/>
                    <a:pt x="307" y="199"/>
                  </a:cubicBezTo>
                  <a:cubicBezTo>
                    <a:pt x="304" y="199"/>
                    <a:pt x="301" y="201"/>
                    <a:pt x="298" y="205"/>
                  </a:cubicBezTo>
                  <a:cubicBezTo>
                    <a:pt x="297" y="207"/>
                    <a:pt x="298" y="209"/>
                    <a:pt x="298" y="210"/>
                  </a:cubicBezTo>
                  <a:cubicBezTo>
                    <a:pt x="299" y="213"/>
                    <a:pt x="301" y="215"/>
                    <a:pt x="303" y="216"/>
                  </a:cubicBezTo>
                  <a:cubicBezTo>
                    <a:pt x="304" y="216"/>
                    <a:pt x="305" y="217"/>
                    <a:pt x="306" y="217"/>
                  </a:cubicBezTo>
                  <a:cubicBezTo>
                    <a:pt x="309" y="218"/>
                    <a:pt x="312" y="219"/>
                    <a:pt x="314" y="221"/>
                  </a:cubicBezTo>
                  <a:cubicBezTo>
                    <a:pt x="314" y="223"/>
                    <a:pt x="315" y="223"/>
                    <a:pt x="315" y="224"/>
                  </a:cubicBezTo>
                  <a:cubicBezTo>
                    <a:pt x="316" y="224"/>
                    <a:pt x="316" y="224"/>
                    <a:pt x="316" y="224"/>
                  </a:cubicBezTo>
                  <a:cubicBezTo>
                    <a:pt x="316" y="225"/>
                    <a:pt x="316" y="225"/>
                    <a:pt x="316" y="225"/>
                  </a:cubicBezTo>
                  <a:cubicBezTo>
                    <a:pt x="315" y="228"/>
                    <a:pt x="314" y="231"/>
                    <a:pt x="312" y="233"/>
                  </a:cubicBezTo>
                  <a:cubicBezTo>
                    <a:pt x="311" y="234"/>
                    <a:pt x="310" y="235"/>
                    <a:pt x="309" y="236"/>
                  </a:cubicBezTo>
                  <a:cubicBezTo>
                    <a:pt x="308" y="237"/>
                    <a:pt x="307" y="238"/>
                    <a:pt x="304" y="241"/>
                  </a:cubicBezTo>
                  <a:cubicBezTo>
                    <a:pt x="299" y="244"/>
                    <a:pt x="298" y="245"/>
                    <a:pt x="299" y="249"/>
                  </a:cubicBezTo>
                  <a:cubicBezTo>
                    <a:pt x="299" y="250"/>
                    <a:pt x="300" y="251"/>
                    <a:pt x="300" y="253"/>
                  </a:cubicBezTo>
                  <a:cubicBezTo>
                    <a:pt x="301" y="255"/>
                    <a:pt x="302" y="257"/>
                    <a:pt x="301" y="260"/>
                  </a:cubicBezTo>
                  <a:cubicBezTo>
                    <a:pt x="299" y="265"/>
                    <a:pt x="300" y="266"/>
                    <a:pt x="301" y="267"/>
                  </a:cubicBezTo>
                  <a:cubicBezTo>
                    <a:pt x="303" y="268"/>
                    <a:pt x="303" y="270"/>
                    <a:pt x="304" y="271"/>
                  </a:cubicBezTo>
                  <a:cubicBezTo>
                    <a:pt x="304" y="273"/>
                    <a:pt x="305" y="275"/>
                    <a:pt x="307" y="275"/>
                  </a:cubicBezTo>
                  <a:cubicBezTo>
                    <a:pt x="311" y="277"/>
                    <a:pt x="315" y="278"/>
                    <a:pt x="318" y="279"/>
                  </a:cubicBezTo>
                  <a:cubicBezTo>
                    <a:pt x="319" y="279"/>
                    <a:pt x="319" y="279"/>
                    <a:pt x="320" y="279"/>
                  </a:cubicBezTo>
                  <a:cubicBezTo>
                    <a:pt x="322" y="279"/>
                    <a:pt x="323" y="279"/>
                    <a:pt x="324" y="281"/>
                  </a:cubicBezTo>
                  <a:cubicBezTo>
                    <a:pt x="325" y="282"/>
                    <a:pt x="325" y="283"/>
                    <a:pt x="324" y="285"/>
                  </a:cubicBezTo>
                  <a:cubicBezTo>
                    <a:pt x="322" y="288"/>
                    <a:pt x="322" y="291"/>
                    <a:pt x="322" y="293"/>
                  </a:cubicBezTo>
                  <a:cubicBezTo>
                    <a:pt x="322" y="294"/>
                    <a:pt x="322" y="296"/>
                    <a:pt x="321" y="297"/>
                  </a:cubicBezTo>
                  <a:cubicBezTo>
                    <a:pt x="320" y="300"/>
                    <a:pt x="319" y="306"/>
                    <a:pt x="315" y="306"/>
                  </a:cubicBezTo>
                  <a:cubicBezTo>
                    <a:pt x="315" y="306"/>
                    <a:pt x="315" y="306"/>
                    <a:pt x="315" y="306"/>
                  </a:cubicBezTo>
                  <a:cubicBezTo>
                    <a:pt x="314" y="306"/>
                    <a:pt x="314" y="306"/>
                    <a:pt x="313" y="305"/>
                  </a:cubicBezTo>
                  <a:cubicBezTo>
                    <a:pt x="312" y="305"/>
                    <a:pt x="311" y="305"/>
                    <a:pt x="310" y="304"/>
                  </a:cubicBezTo>
                  <a:cubicBezTo>
                    <a:pt x="309" y="304"/>
                    <a:pt x="308" y="304"/>
                    <a:pt x="308" y="303"/>
                  </a:cubicBezTo>
                  <a:cubicBezTo>
                    <a:pt x="308" y="304"/>
                    <a:pt x="308" y="304"/>
                    <a:pt x="308" y="305"/>
                  </a:cubicBezTo>
                  <a:cubicBezTo>
                    <a:pt x="308" y="307"/>
                    <a:pt x="308" y="308"/>
                    <a:pt x="309" y="309"/>
                  </a:cubicBezTo>
                  <a:cubicBezTo>
                    <a:pt x="309" y="312"/>
                    <a:pt x="310" y="314"/>
                    <a:pt x="307" y="316"/>
                  </a:cubicBezTo>
                  <a:cubicBezTo>
                    <a:pt x="306" y="317"/>
                    <a:pt x="306" y="318"/>
                    <a:pt x="305" y="319"/>
                  </a:cubicBezTo>
                  <a:cubicBezTo>
                    <a:pt x="303" y="321"/>
                    <a:pt x="302" y="323"/>
                    <a:pt x="298" y="324"/>
                  </a:cubicBezTo>
                  <a:cubicBezTo>
                    <a:pt x="294" y="324"/>
                    <a:pt x="293" y="325"/>
                    <a:pt x="289" y="327"/>
                  </a:cubicBezTo>
                  <a:cubicBezTo>
                    <a:pt x="288" y="328"/>
                    <a:pt x="288" y="328"/>
                    <a:pt x="287" y="329"/>
                  </a:cubicBezTo>
                  <a:cubicBezTo>
                    <a:pt x="285" y="330"/>
                    <a:pt x="284" y="330"/>
                    <a:pt x="285" y="333"/>
                  </a:cubicBezTo>
                  <a:cubicBezTo>
                    <a:pt x="285" y="337"/>
                    <a:pt x="285" y="342"/>
                    <a:pt x="285" y="344"/>
                  </a:cubicBezTo>
                  <a:cubicBezTo>
                    <a:pt x="285" y="344"/>
                    <a:pt x="287" y="345"/>
                    <a:pt x="287" y="345"/>
                  </a:cubicBezTo>
                  <a:cubicBezTo>
                    <a:pt x="285" y="346"/>
                    <a:pt x="285" y="346"/>
                    <a:pt x="285" y="346"/>
                  </a:cubicBezTo>
                  <a:cubicBezTo>
                    <a:pt x="284" y="346"/>
                    <a:pt x="283" y="347"/>
                    <a:pt x="282" y="347"/>
                  </a:cubicBezTo>
                  <a:cubicBezTo>
                    <a:pt x="281" y="348"/>
                    <a:pt x="280" y="348"/>
                    <a:pt x="279" y="348"/>
                  </a:cubicBezTo>
                  <a:close/>
                  <a:moveTo>
                    <a:pt x="227" y="138"/>
                  </a:moveTo>
                  <a:cubicBezTo>
                    <a:pt x="227" y="139"/>
                    <a:pt x="226" y="139"/>
                    <a:pt x="226" y="139"/>
                  </a:cubicBezTo>
                  <a:cubicBezTo>
                    <a:pt x="225" y="140"/>
                    <a:pt x="224" y="140"/>
                    <a:pt x="224" y="141"/>
                  </a:cubicBezTo>
                  <a:cubicBezTo>
                    <a:pt x="224" y="142"/>
                    <a:pt x="223" y="146"/>
                    <a:pt x="223" y="150"/>
                  </a:cubicBezTo>
                  <a:cubicBezTo>
                    <a:pt x="224" y="148"/>
                    <a:pt x="224" y="148"/>
                    <a:pt x="224" y="148"/>
                  </a:cubicBezTo>
                  <a:cubicBezTo>
                    <a:pt x="224" y="147"/>
                    <a:pt x="226" y="142"/>
                    <a:pt x="227" y="138"/>
                  </a:cubicBezTo>
                  <a:close/>
                  <a:moveTo>
                    <a:pt x="26" y="135"/>
                  </a:moveTo>
                  <a:cubicBezTo>
                    <a:pt x="25" y="135"/>
                    <a:pt x="24" y="135"/>
                    <a:pt x="23" y="135"/>
                  </a:cubicBezTo>
                  <a:cubicBezTo>
                    <a:pt x="21" y="134"/>
                    <a:pt x="21" y="134"/>
                    <a:pt x="21" y="134"/>
                  </a:cubicBezTo>
                  <a:cubicBezTo>
                    <a:pt x="17" y="133"/>
                    <a:pt x="18" y="131"/>
                    <a:pt x="19" y="128"/>
                  </a:cubicBezTo>
                  <a:cubicBezTo>
                    <a:pt x="19" y="127"/>
                    <a:pt x="19" y="126"/>
                    <a:pt x="19" y="124"/>
                  </a:cubicBezTo>
                  <a:cubicBezTo>
                    <a:pt x="19" y="123"/>
                    <a:pt x="19" y="121"/>
                    <a:pt x="21" y="121"/>
                  </a:cubicBezTo>
                  <a:cubicBezTo>
                    <a:pt x="22" y="121"/>
                    <a:pt x="23" y="122"/>
                    <a:pt x="25" y="124"/>
                  </a:cubicBezTo>
                  <a:cubicBezTo>
                    <a:pt x="25" y="125"/>
                    <a:pt x="26" y="125"/>
                    <a:pt x="26" y="126"/>
                  </a:cubicBezTo>
                  <a:cubicBezTo>
                    <a:pt x="27" y="126"/>
                    <a:pt x="28" y="127"/>
                    <a:pt x="29" y="128"/>
                  </a:cubicBezTo>
                  <a:cubicBezTo>
                    <a:pt x="30" y="129"/>
                    <a:pt x="30" y="130"/>
                    <a:pt x="30" y="132"/>
                  </a:cubicBezTo>
                  <a:cubicBezTo>
                    <a:pt x="29" y="134"/>
                    <a:pt x="28" y="135"/>
                    <a:pt x="26" y="135"/>
                  </a:cubicBezTo>
                  <a:close/>
                  <a:moveTo>
                    <a:pt x="41" y="121"/>
                  </a:moveTo>
                  <a:cubicBezTo>
                    <a:pt x="38" y="121"/>
                    <a:pt x="38" y="119"/>
                    <a:pt x="37" y="117"/>
                  </a:cubicBezTo>
                  <a:cubicBezTo>
                    <a:pt x="36" y="117"/>
                    <a:pt x="36" y="116"/>
                    <a:pt x="36" y="115"/>
                  </a:cubicBezTo>
                  <a:cubicBezTo>
                    <a:pt x="35" y="113"/>
                    <a:pt x="35" y="112"/>
                    <a:pt x="35" y="111"/>
                  </a:cubicBezTo>
                  <a:cubicBezTo>
                    <a:pt x="36" y="110"/>
                    <a:pt x="38" y="109"/>
                    <a:pt x="41" y="109"/>
                  </a:cubicBezTo>
                  <a:cubicBezTo>
                    <a:pt x="42" y="108"/>
                    <a:pt x="46" y="104"/>
                    <a:pt x="50" y="104"/>
                  </a:cubicBezTo>
                  <a:cubicBezTo>
                    <a:pt x="51" y="104"/>
                    <a:pt x="51" y="104"/>
                    <a:pt x="52" y="105"/>
                  </a:cubicBezTo>
                  <a:cubicBezTo>
                    <a:pt x="53" y="106"/>
                    <a:pt x="52" y="108"/>
                    <a:pt x="52" y="111"/>
                  </a:cubicBezTo>
                  <a:cubicBezTo>
                    <a:pt x="52" y="112"/>
                    <a:pt x="51" y="114"/>
                    <a:pt x="51" y="116"/>
                  </a:cubicBezTo>
                  <a:cubicBezTo>
                    <a:pt x="51" y="119"/>
                    <a:pt x="50" y="121"/>
                    <a:pt x="48" y="121"/>
                  </a:cubicBezTo>
                  <a:cubicBezTo>
                    <a:pt x="47" y="121"/>
                    <a:pt x="47" y="121"/>
                    <a:pt x="46" y="121"/>
                  </a:cubicBezTo>
                  <a:cubicBezTo>
                    <a:pt x="46" y="121"/>
                    <a:pt x="45" y="121"/>
                    <a:pt x="45" y="121"/>
                  </a:cubicBezTo>
                  <a:cubicBezTo>
                    <a:pt x="44" y="121"/>
                    <a:pt x="43" y="121"/>
                    <a:pt x="43" y="121"/>
                  </a:cubicBezTo>
                  <a:cubicBezTo>
                    <a:pt x="42" y="121"/>
                    <a:pt x="41" y="121"/>
                    <a:pt x="41" y="121"/>
                  </a:cubicBezTo>
                  <a:close/>
                  <a:moveTo>
                    <a:pt x="31" y="108"/>
                  </a:moveTo>
                  <a:cubicBezTo>
                    <a:pt x="29" y="108"/>
                    <a:pt x="29" y="106"/>
                    <a:pt x="28" y="105"/>
                  </a:cubicBezTo>
                  <a:cubicBezTo>
                    <a:pt x="28" y="104"/>
                    <a:pt x="28" y="103"/>
                    <a:pt x="27" y="102"/>
                  </a:cubicBezTo>
                  <a:cubicBezTo>
                    <a:pt x="27" y="102"/>
                    <a:pt x="26" y="101"/>
                    <a:pt x="27" y="100"/>
                  </a:cubicBezTo>
                  <a:cubicBezTo>
                    <a:pt x="27" y="99"/>
                    <a:pt x="27" y="99"/>
                    <a:pt x="28" y="99"/>
                  </a:cubicBezTo>
                  <a:cubicBezTo>
                    <a:pt x="30" y="99"/>
                    <a:pt x="32" y="100"/>
                    <a:pt x="34" y="101"/>
                  </a:cubicBezTo>
                  <a:cubicBezTo>
                    <a:pt x="34" y="101"/>
                    <a:pt x="35" y="102"/>
                    <a:pt x="35" y="103"/>
                  </a:cubicBezTo>
                  <a:cubicBezTo>
                    <a:pt x="35" y="104"/>
                    <a:pt x="34" y="106"/>
                    <a:pt x="33" y="107"/>
                  </a:cubicBezTo>
                  <a:cubicBezTo>
                    <a:pt x="32" y="108"/>
                    <a:pt x="31" y="108"/>
                    <a:pt x="31" y="108"/>
                  </a:cubicBezTo>
                  <a:close/>
                  <a:moveTo>
                    <a:pt x="13" y="97"/>
                  </a:moveTo>
                  <a:cubicBezTo>
                    <a:pt x="12" y="97"/>
                    <a:pt x="10" y="96"/>
                    <a:pt x="7" y="94"/>
                  </a:cubicBezTo>
                  <a:cubicBezTo>
                    <a:pt x="3" y="93"/>
                    <a:pt x="3" y="90"/>
                    <a:pt x="3" y="85"/>
                  </a:cubicBezTo>
                  <a:cubicBezTo>
                    <a:pt x="3" y="84"/>
                    <a:pt x="3" y="83"/>
                    <a:pt x="3" y="82"/>
                  </a:cubicBezTo>
                  <a:cubicBezTo>
                    <a:pt x="2" y="77"/>
                    <a:pt x="4" y="76"/>
                    <a:pt x="6" y="75"/>
                  </a:cubicBezTo>
                  <a:cubicBezTo>
                    <a:pt x="7" y="74"/>
                    <a:pt x="8" y="74"/>
                    <a:pt x="9" y="73"/>
                  </a:cubicBezTo>
                  <a:cubicBezTo>
                    <a:pt x="11" y="71"/>
                    <a:pt x="11" y="71"/>
                    <a:pt x="11" y="71"/>
                  </a:cubicBezTo>
                  <a:cubicBezTo>
                    <a:pt x="11" y="74"/>
                    <a:pt x="11" y="74"/>
                    <a:pt x="11" y="74"/>
                  </a:cubicBezTo>
                  <a:cubicBezTo>
                    <a:pt x="11" y="74"/>
                    <a:pt x="10" y="80"/>
                    <a:pt x="13" y="85"/>
                  </a:cubicBezTo>
                  <a:cubicBezTo>
                    <a:pt x="14" y="86"/>
                    <a:pt x="14" y="86"/>
                    <a:pt x="14" y="86"/>
                  </a:cubicBezTo>
                  <a:cubicBezTo>
                    <a:pt x="16" y="89"/>
                    <a:pt x="16" y="89"/>
                    <a:pt x="16" y="91"/>
                  </a:cubicBezTo>
                  <a:cubicBezTo>
                    <a:pt x="16" y="92"/>
                    <a:pt x="16" y="92"/>
                    <a:pt x="16" y="93"/>
                  </a:cubicBezTo>
                  <a:cubicBezTo>
                    <a:pt x="16" y="94"/>
                    <a:pt x="15" y="95"/>
                    <a:pt x="15" y="96"/>
                  </a:cubicBezTo>
                  <a:cubicBezTo>
                    <a:pt x="15" y="96"/>
                    <a:pt x="14" y="97"/>
                    <a:pt x="13" y="97"/>
                  </a:cubicBezTo>
                  <a:close/>
                  <a:moveTo>
                    <a:pt x="36" y="94"/>
                  </a:moveTo>
                  <a:cubicBezTo>
                    <a:pt x="35" y="94"/>
                    <a:pt x="35" y="94"/>
                    <a:pt x="34" y="94"/>
                  </a:cubicBezTo>
                  <a:cubicBezTo>
                    <a:pt x="31" y="92"/>
                    <a:pt x="30" y="91"/>
                    <a:pt x="30" y="91"/>
                  </a:cubicBezTo>
                  <a:cubicBezTo>
                    <a:pt x="30" y="90"/>
                    <a:pt x="30" y="90"/>
                    <a:pt x="30" y="90"/>
                  </a:cubicBezTo>
                  <a:cubicBezTo>
                    <a:pt x="30" y="89"/>
                    <a:pt x="30" y="89"/>
                    <a:pt x="30" y="89"/>
                  </a:cubicBezTo>
                  <a:cubicBezTo>
                    <a:pt x="32" y="88"/>
                    <a:pt x="34" y="88"/>
                    <a:pt x="36" y="88"/>
                  </a:cubicBezTo>
                  <a:cubicBezTo>
                    <a:pt x="39" y="88"/>
                    <a:pt x="41" y="88"/>
                    <a:pt x="43" y="85"/>
                  </a:cubicBezTo>
                  <a:cubicBezTo>
                    <a:pt x="44" y="84"/>
                    <a:pt x="45" y="83"/>
                    <a:pt x="45" y="83"/>
                  </a:cubicBezTo>
                  <a:cubicBezTo>
                    <a:pt x="46" y="81"/>
                    <a:pt x="46" y="81"/>
                    <a:pt x="48" y="79"/>
                  </a:cubicBezTo>
                  <a:cubicBezTo>
                    <a:pt x="50" y="76"/>
                    <a:pt x="50" y="76"/>
                    <a:pt x="50" y="76"/>
                  </a:cubicBezTo>
                  <a:cubicBezTo>
                    <a:pt x="50" y="79"/>
                    <a:pt x="50" y="79"/>
                    <a:pt x="50" y="79"/>
                  </a:cubicBezTo>
                  <a:cubicBezTo>
                    <a:pt x="50" y="80"/>
                    <a:pt x="50" y="90"/>
                    <a:pt x="46" y="92"/>
                  </a:cubicBezTo>
                  <a:cubicBezTo>
                    <a:pt x="45" y="92"/>
                    <a:pt x="44" y="92"/>
                    <a:pt x="43" y="93"/>
                  </a:cubicBezTo>
                  <a:cubicBezTo>
                    <a:pt x="41" y="94"/>
                    <a:pt x="39" y="94"/>
                    <a:pt x="36" y="94"/>
                  </a:cubicBezTo>
                  <a:close/>
                  <a:moveTo>
                    <a:pt x="32" y="83"/>
                  </a:moveTo>
                  <a:cubicBezTo>
                    <a:pt x="32" y="83"/>
                    <a:pt x="31" y="83"/>
                    <a:pt x="30" y="83"/>
                  </a:cubicBezTo>
                  <a:cubicBezTo>
                    <a:pt x="28" y="82"/>
                    <a:pt x="27" y="82"/>
                    <a:pt x="25" y="82"/>
                  </a:cubicBezTo>
                  <a:cubicBezTo>
                    <a:pt x="21" y="81"/>
                    <a:pt x="17" y="81"/>
                    <a:pt x="15" y="77"/>
                  </a:cubicBezTo>
                  <a:cubicBezTo>
                    <a:pt x="13" y="73"/>
                    <a:pt x="15" y="69"/>
                    <a:pt x="15" y="69"/>
                  </a:cubicBezTo>
                  <a:cubicBezTo>
                    <a:pt x="16" y="67"/>
                    <a:pt x="17" y="66"/>
                    <a:pt x="18" y="66"/>
                  </a:cubicBezTo>
                  <a:cubicBezTo>
                    <a:pt x="19" y="66"/>
                    <a:pt x="19" y="66"/>
                    <a:pt x="19" y="66"/>
                  </a:cubicBezTo>
                  <a:cubicBezTo>
                    <a:pt x="19" y="66"/>
                    <a:pt x="20" y="66"/>
                    <a:pt x="20" y="66"/>
                  </a:cubicBezTo>
                  <a:cubicBezTo>
                    <a:pt x="21" y="66"/>
                    <a:pt x="21" y="66"/>
                    <a:pt x="22" y="66"/>
                  </a:cubicBezTo>
                  <a:cubicBezTo>
                    <a:pt x="26" y="64"/>
                    <a:pt x="26" y="64"/>
                    <a:pt x="30" y="63"/>
                  </a:cubicBezTo>
                  <a:cubicBezTo>
                    <a:pt x="31" y="63"/>
                    <a:pt x="32" y="63"/>
                    <a:pt x="32" y="63"/>
                  </a:cubicBezTo>
                  <a:cubicBezTo>
                    <a:pt x="34" y="63"/>
                    <a:pt x="35" y="64"/>
                    <a:pt x="36" y="67"/>
                  </a:cubicBezTo>
                  <a:cubicBezTo>
                    <a:pt x="37" y="67"/>
                    <a:pt x="37" y="68"/>
                    <a:pt x="37" y="68"/>
                  </a:cubicBezTo>
                  <a:cubicBezTo>
                    <a:pt x="39" y="70"/>
                    <a:pt x="39" y="71"/>
                    <a:pt x="37" y="75"/>
                  </a:cubicBezTo>
                  <a:cubicBezTo>
                    <a:pt x="37" y="77"/>
                    <a:pt x="36" y="78"/>
                    <a:pt x="36" y="79"/>
                  </a:cubicBezTo>
                  <a:cubicBezTo>
                    <a:pt x="36" y="81"/>
                    <a:pt x="35" y="83"/>
                    <a:pt x="32" y="83"/>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1" name="Freeform 28"/>
            <p:cNvSpPr>
              <a:spLocks noEditPoints="1"/>
            </p:cNvSpPr>
            <p:nvPr/>
          </p:nvSpPr>
          <p:spPr bwMode="auto">
            <a:xfrm>
              <a:off x="5640022" y="2191407"/>
              <a:ext cx="765456" cy="732714"/>
            </a:xfrm>
            <a:custGeom>
              <a:avLst/>
              <a:gdLst>
                <a:gd name="T0" fmla="*/ 44 w 365"/>
                <a:gd name="T1" fmla="*/ 35 h 350"/>
                <a:gd name="T2" fmla="*/ 129 w 365"/>
                <a:gd name="T3" fmla="*/ 54 h 350"/>
                <a:gd name="T4" fmla="*/ 201 w 365"/>
                <a:gd name="T5" fmla="*/ 63 h 350"/>
                <a:gd name="T6" fmla="*/ 215 w 365"/>
                <a:gd name="T7" fmla="*/ 120 h 350"/>
                <a:gd name="T8" fmla="*/ 253 w 365"/>
                <a:gd name="T9" fmla="*/ 134 h 350"/>
                <a:gd name="T10" fmla="*/ 338 w 365"/>
                <a:gd name="T11" fmla="*/ 177 h 350"/>
                <a:gd name="T12" fmla="*/ 301 w 365"/>
                <a:gd name="T13" fmla="*/ 261 h 350"/>
                <a:gd name="T14" fmla="*/ 299 w 365"/>
                <a:gd name="T15" fmla="*/ 324 h 350"/>
                <a:gd name="T16" fmla="*/ 244 w 365"/>
                <a:gd name="T17" fmla="*/ 336 h 350"/>
                <a:gd name="T18" fmla="*/ 197 w 365"/>
                <a:gd name="T19" fmla="*/ 332 h 350"/>
                <a:gd name="T20" fmla="*/ 119 w 365"/>
                <a:gd name="T21" fmla="*/ 244 h 350"/>
                <a:gd name="T22" fmla="*/ 81 w 365"/>
                <a:gd name="T23" fmla="*/ 214 h 350"/>
                <a:gd name="T24" fmla="*/ 67 w 365"/>
                <a:gd name="T25" fmla="*/ 162 h 350"/>
                <a:gd name="T26" fmla="*/ 60 w 365"/>
                <a:gd name="T27" fmla="*/ 136 h 350"/>
                <a:gd name="T28" fmla="*/ 69 w 365"/>
                <a:gd name="T29" fmla="*/ 127 h 350"/>
                <a:gd name="T30" fmla="*/ 58 w 365"/>
                <a:gd name="T31" fmla="*/ 81 h 350"/>
                <a:gd name="T32" fmla="*/ 12 w 365"/>
                <a:gd name="T33" fmla="*/ 41 h 350"/>
                <a:gd name="T34" fmla="*/ 17 w 365"/>
                <a:gd name="T35" fmla="*/ 2 h 350"/>
                <a:gd name="T36" fmla="*/ 31 w 365"/>
                <a:gd name="T37" fmla="*/ 65 h 350"/>
                <a:gd name="T38" fmla="*/ 37 w 365"/>
                <a:gd name="T39" fmla="*/ 94 h 350"/>
                <a:gd name="T40" fmla="*/ 51 w 365"/>
                <a:gd name="T41" fmla="*/ 106 h 350"/>
                <a:gd name="T42" fmla="*/ 348 w 365"/>
                <a:gd name="T43" fmla="*/ 112 h 350"/>
                <a:gd name="T44" fmla="*/ 335 w 365"/>
                <a:gd name="T45" fmla="*/ 136 h 350"/>
                <a:gd name="T46" fmla="*/ 30 w 365"/>
                <a:gd name="T47" fmla="*/ 132 h 350"/>
                <a:gd name="T48" fmla="*/ 1 w 365"/>
                <a:gd name="T49" fmla="*/ 35 h 350"/>
                <a:gd name="T50" fmla="*/ 9 w 365"/>
                <a:gd name="T51" fmla="*/ 46 h 350"/>
                <a:gd name="T52" fmla="*/ 38 w 365"/>
                <a:gd name="T53" fmla="*/ 46 h 350"/>
                <a:gd name="T54" fmla="*/ 69 w 365"/>
                <a:gd name="T55" fmla="*/ 102 h 350"/>
                <a:gd name="T56" fmla="*/ 73 w 365"/>
                <a:gd name="T57" fmla="*/ 129 h 350"/>
                <a:gd name="T58" fmla="*/ 71 w 365"/>
                <a:gd name="T59" fmla="*/ 134 h 350"/>
                <a:gd name="T60" fmla="*/ 35 w 365"/>
                <a:gd name="T61" fmla="*/ 151 h 350"/>
                <a:gd name="T62" fmla="*/ 66 w 365"/>
                <a:gd name="T63" fmla="*/ 170 h 350"/>
                <a:gd name="T64" fmla="*/ 80 w 365"/>
                <a:gd name="T65" fmla="*/ 201 h 350"/>
                <a:gd name="T66" fmla="*/ 72 w 365"/>
                <a:gd name="T67" fmla="*/ 228 h 350"/>
                <a:gd name="T68" fmla="*/ 128 w 365"/>
                <a:gd name="T69" fmla="*/ 254 h 350"/>
                <a:gd name="T70" fmla="*/ 184 w 365"/>
                <a:gd name="T71" fmla="*/ 330 h 350"/>
                <a:gd name="T72" fmla="*/ 211 w 365"/>
                <a:gd name="T73" fmla="*/ 338 h 350"/>
                <a:gd name="T74" fmla="*/ 245 w 365"/>
                <a:gd name="T75" fmla="*/ 338 h 350"/>
                <a:gd name="T76" fmla="*/ 286 w 365"/>
                <a:gd name="T77" fmla="*/ 348 h 350"/>
                <a:gd name="T78" fmla="*/ 310 w 365"/>
                <a:gd name="T79" fmla="*/ 306 h 350"/>
                <a:gd name="T80" fmla="*/ 308 w 365"/>
                <a:gd name="T81" fmla="*/ 276 h 350"/>
                <a:gd name="T82" fmla="*/ 317 w 365"/>
                <a:gd name="T83" fmla="*/ 224 h 350"/>
                <a:gd name="T84" fmla="*/ 338 w 365"/>
                <a:gd name="T85" fmla="*/ 165 h 350"/>
                <a:gd name="T86" fmla="*/ 352 w 365"/>
                <a:gd name="T87" fmla="*/ 135 h 350"/>
                <a:gd name="T88" fmla="*/ 334 w 365"/>
                <a:gd name="T89" fmla="*/ 105 h 350"/>
                <a:gd name="T90" fmla="*/ 334 w 365"/>
                <a:gd name="T91" fmla="*/ 127 h 350"/>
                <a:gd name="T92" fmla="*/ 306 w 365"/>
                <a:gd name="T93" fmla="*/ 147 h 350"/>
                <a:gd name="T94" fmla="*/ 231 w 365"/>
                <a:gd name="T95" fmla="*/ 134 h 350"/>
                <a:gd name="T96" fmla="*/ 190 w 365"/>
                <a:gd name="T97" fmla="*/ 126 h 350"/>
                <a:gd name="T98" fmla="*/ 203 w 365"/>
                <a:gd name="T99" fmla="*/ 81 h 350"/>
                <a:gd name="T100" fmla="*/ 158 w 365"/>
                <a:gd name="T101" fmla="*/ 44 h 350"/>
                <a:gd name="T102" fmla="*/ 119 w 365"/>
                <a:gd name="T103" fmla="*/ 55 h 350"/>
                <a:gd name="T104" fmla="*/ 47 w 365"/>
                <a:gd name="T105" fmla="*/ 33 h 350"/>
                <a:gd name="T106" fmla="*/ 15 w 365"/>
                <a:gd name="T107" fmla="*/ 17 h 350"/>
                <a:gd name="T108" fmla="*/ 225 w 365"/>
                <a:gd name="T109" fmla="*/ 145 h 350"/>
                <a:gd name="T110" fmla="*/ 15 w 365"/>
                <a:gd name="T111" fmla="*/ 79 h 350"/>
                <a:gd name="T112" fmla="*/ 10 w 365"/>
                <a:gd name="T113" fmla="*/ 73 h 350"/>
                <a:gd name="T114" fmla="*/ 14 w 365"/>
                <a:gd name="T115" fmla="*/ 70 h 350"/>
                <a:gd name="T116" fmla="*/ 45 w 365"/>
                <a:gd name="T117" fmla="*/ 94 h 350"/>
                <a:gd name="T118" fmla="*/ 36 w 365"/>
                <a:gd name="T119" fmla="*/ 101 h 350"/>
                <a:gd name="T120" fmla="*/ 49 w 365"/>
                <a:gd name="T121" fmla="*/ 123 h 350"/>
                <a:gd name="T122" fmla="*/ 31 w 365"/>
                <a:gd name="T123" fmla="*/ 13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5" h="350">
                  <a:moveTo>
                    <a:pt x="17" y="2"/>
                  </a:moveTo>
                  <a:cubicBezTo>
                    <a:pt x="19" y="2"/>
                    <a:pt x="21" y="4"/>
                    <a:pt x="24" y="5"/>
                  </a:cubicBezTo>
                  <a:cubicBezTo>
                    <a:pt x="28" y="8"/>
                    <a:pt x="22" y="10"/>
                    <a:pt x="20" y="13"/>
                  </a:cubicBezTo>
                  <a:cubicBezTo>
                    <a:pt x="19" y="15"/>
                    <a:pt x="18" y="15"/>
                    <a:pt x="16" y="15"/>
                  </a:cubicBezTo>
                  <a:cubicBezTo>
                    <a:pt x="16" y="15"/>
                    <a:pt x="15" y="15"/>
                    <a:pt x="14" y="15"/>
                  </a:cubicBezTo>
                  <a:cubicBezTo>
                    <a:pt x="14" y="15"/>
                    <a:pt x="13" y="15"/>
                    <a:pt x="13" y="15"/>
                  </a:cubicBezTo>
                  <a:cubicBezTo>
                    <a:pt x="11" y="16"/>
                    <a:pt x="11" y="19"/>
                    <a:pt x="12" y="26"/>
                  </a:cubicBezTo>
                  <a:cubicBezTo>
                    <a:pt x="14" y="32"/>
                    <a:pt x="12" y="33"/>
                    <a:pt x="14" y="36"/>
                  </a:cubicBezTo>
                  <a:cubicBezTo>
                    <a:pt x="15" y="39"/>
                    <a:pt x="20" y="39"/>
                    <a:pt x="20" y="39"/>
                  </a:cubicBezTo>
                  <a:cubicBezTo>
                    <a:pt x="41" y="40"/>
                    <a:pt x="41" y="40"/>
                    <a:pt x="41" y="40"/>
                  </a:cubicBezTo>
                  <a:cubicBezTo>
                    <a:pt x="42" y="37"/>
                    <a:pt x="44" y="35"/>
                    <a:pt x="44" y="35"/>
                  </a:cubicBezTo>
                  <a:cubicBezTo>
                    <a:pt x="44" y="35"/>
                    <a:pt x="45" y="34"/>
                    <a:pt x="47" y="34"/>
                  </a:cubicBezTo>
                  <a:cubicBezTo>
                    <a:pt x="48" y="34"/>
                    <a:pt x="50" y="35"/>
                    <a:pt x="51" y="36"/>
                  </a:cubicBezTo>
                  <a:cubicBezTo>
                    <a:pt x="52" y="37"/>
                    <a:pt x="53" y="38"/>
                    <a:pt x="55" y="38"/>
                  </a:cubicBezTo>
                  <a:cubicBezTo>
                    <a:pt x="59" y="38"/>
                    <a:pt x="62" y="37"/>
                    <a:pt x="64" y="37"/>
                  </a:cubicBezTo>
                  <a:cubicBezTo>
                    <a:pt x="81" y="37"/>
                    <a:pt x="81" y="37"/>
                    <a:pt x="81" y="37"/>
                  </a:cubicBezTo>
                  <a:cubicBezTo>
                    <a:pt x="85" y="37"/>
                    <a:pt x="87" y="38"/>
                    <a:pt x="90" y="40"/>
                  </a:cubicBezTo>
                  <a:cubicBezTo>
                    <a:pt x="94" y="42"/>
                    <a:pt x="101" y="42"/>
                    <a:pt x="105" y="42"/>
                  </a:cubicBezTo>
                  <a:cubicBezTo>
                    <a:pt x="109" y="42"/>
                    <a:pt x="113" y="45"/>
                    <a:pt x="115" y="47"/>
                  </a:cubicBezTo>
                  <a:cubicBezTo>
                    <a:pt x="117" y="49"/>
                    <a:pt x="115" y="51"/>
                    <a:pt x="117" y="56"/>
                  </a:cubicBezTo>
                  <a:cubicBezTo>
                    <a:pt x="119" y="57"/>
                    <a:pt x="120" y="58"/>
                    <a:pt x="121" y="58"/>
                  </a:cubicBezTo>
                  <a:cubicBezTo>
                    <a:pt x="124" y="58"/>
                    <a:pt x="126" y="56"/>
                    <a:pt x="129" y="54"/>
                  </a:cubicBezTo>
                  <a:cubicBezTo>
                    <a:pt x="132" y="49"/>
                    <a:pt x="136" y="49"/>
                    <a:pt x="136" y="49"/>
                  </a:cubicBezTo>
                  <a:cubicBezTo>
                    <a:pt x="136" y="49"/>
                    <a:pt x="137" y="55"/>
                    <a:pt x="138" y="57"/>
                  </a:cubicBezTo>
                  <a:cubicBezTo>
                    <a:pt x="139" y="57"/>
                    <a:pt x="139" y="58"/>
                    <a:pt x="139" y="58"/>
                  </a:cubicBezTo>
                  <a:cubicBezTo>
                    <a:pt x="140" y="58"/>
                    <a:pt x="142" y="54"/>
                    <a:pt x="145" y="51"/>
                  </a:cubicBezTo>
                  <a:cubicBezTo>
                    <a:pt x="148" y="49"/>
                    <a:pt x="156" y="44"/>
                    <a:pt x="156" y="44"/>
                  </a:cubicBezTo>
                  <a:cubicBezTo>
                    <a:pt x="156" y="49"/>
                    <a:pt x="156" y="49"/>
                    <a:pt x="156" y="49"/>
                  </a:cubicBezTo>
                  <a:cubicBezTo>
                    <a:pt x="156" y="49"/>
                    <a:pt x="165" y="54"/>
                    <a:pt x="170" y="55"/>
                  </a:cubicBezTo>
                  <a:cubicBezTo>
                    <a:pt x="175" y="56"/>
                    <a:pt x="177" y="57"/>
                    <a:pt x="180" y="60"/>
                  </a:cubicBezTo>
                  <a:cubicBezTo>
                    <a:pt x="183" y="63"/>
                    <a:pt x="186" y="64"/>
                    <a:pt x="191" y="64"/>
                  </a:cubicBezTo>
                  <a:cubicBezTo>
                    <a:pt x="195" y="64"/>
                    <a:pt x="195" y="57"/>
                    <a:pt x="195" y="57"/>
                  </a:cubicBezTo>
                  <a:cubicBezTo>
                    <a:pt x="195" y="57"/>
                    <a:pt x="199" y="60"/>
                    <a:pt x="201" y="63"/>
                  </a:cubicBezTo>
                  <a:cubicBezTo>
                    <a:pt x="203" y="67"/>
                    <a:pt x="204" y="70"/>
                    <a:pt x="203" y="75"/>
                  </a:cubicBezTo>
                  <a:cubicBezTo>
                    <a:pt x="202" y="80"/>
                    <a:pt x="199" y="82"/>
                    <a:pt x="199" y="82"/>
                  </a:cubicBezTo>
                  <a:cubicBezTo>
                    <a:pt x="199" y="82"/>
                    <a:pt x="203" y="83"/>
                    <a:pt x="205" y="84"/>
                  </a:cubicBezTo>
                  <a:cubicBezTo>
                    <a:pt x="207" y="84"/>
                    <a:pt x="210" y="83"/>
                    <a:pt x="209" y="88"/>
                  </a:cubicBezTo>
                  <a:cubicBezTo>
                    <a:pt x="209" y="93"/>
                    <a:pt x="208" y="95"/>
                    <a:pt x="208" y="100"/>
                  </a:cubicBezTo>
                  <a:cubicBezTo>
                    <a:pt x="208" y="104"/>
                    <a:pt x="207" y="110"/>
                    <a:pt x="205" y="115"/>
                  </a:cubicBezTo>
                  <a:cubicBezTo>
                    <a:pt x="202" y="120"/>
                    <a:pt x="196" y="120"/>
                    <a:pt x="193" y="121"/>
                  </a:cubicBezTo>
                  <a:cubicBezTo>
                    <a:pt x="189" y="122"/>
                    <a:pt x="185" y="126"/>
                    <a:pt x="189" y="128"/>
                  </a:cubicBezTo>
                  <a:cubicBezTo>
                    <a:pt x="190" y="128"/>
                    <a:pt x="191" y="129"/>
                    <a:pt x="192" y="129"/>
                  </a:cubicBezTo>
                  <a:cubicBezTo>
                    <a:pt x="196" y="129"/>
                    <a:pt x="202" y="125"/>
                    <a:pt x="204" y="123"/>
                  </a:cubicBezTo>
                  <a:cubicBezTo>
                    <a:pt x="207" y="120"/>
                    <a:pt x="215" y="120"/>
                    <a:pt x="215" y="120"/>
                  </a:cubicBezTo>
                  <a:cubicBezTo>
                    <a:pt x="216" y="120"/>
                    <a:pt x="217" y="120"/>
                    <a:pt x="218" y="120"/>
                  </a:cubicBezTo>
                  <a:cubicBezTo>
                    <a:pt x="220" y="120"/>
                    <a:pt x="222" y="121"/>
                    <a:pt x="225" y="122"/>
                  </a:cubicBezTo>
                  <a:cubicBezTo>
                    <a:pt x="228" y="123"/>
                    <a:pt x="231" y="127"/>
                    <a:pt x="229" y="127"/>
                  </a:cubicBezTo>
                  <a:cubicBezTo>
                    <a:pt x="227" y="128"/>
                    <a:pt x="226" y="130"/>
                    <a:pt x="229" y="134"/>
                  </a:cubicBezTo>
                  <a:cubicBezTo>
                    <a:pt x="232" y="139"/>
                    <a:pt x="225" y="139"/>
                    <a:pt x="224" y="141"/>
                  </a:cubicBezTo>
                  <a:cubicBezTo>
                    <a:pt x="223" y="143"/>
                    <a:pt x="223" y="155"/>
                    <a:pt x="223" y="155"/>
                  </a:cubicBezTo>
                  <a:cubicBezTo>
                    <a:pt x="226" y="149"/>
                    <a:pt x="226" y="149"/>
                    <a:pt x="226" y="149"/>
                  </a:cubicBezTo>
                  <a:cubicBezTo>
                    <a:pt x="226" y="149"/>
                    <a:pt x="229" y="140"/>
                    <a:pt x="230" y="137"/>
                  </a:cubicBezTo>
                  <a:cubicBezTo>
                    <a:pt x="232" y="134"/>
                    <a:pt x="238" y="134"/>
                    <a:pt x="240" y="131"/>
                  </a:cubicBezTo>
                  <a:cubicBezTo>
                    <a:pt x="241" y="130"/>
                    <a:pt x="242" y="130"/>
                    <a:pt x="243" y="130"/>
                  </a:cubicBezTo>
                  <a:cubicBezTo>
                    <a:pt x="246" y="130"/>
                    <a:pt x="251" y="132"/>
                    <a:pt x="253" y="134"/>
                  </a:cubicBezTo>
                  <a:cubicBezTo>
                    <a:pt x="257" y="136"/>
                    <a:pt x="260" y="139"/>
                    <a:pt x="265" y="140"/>
                  </a:cubicBezTo>
                  <a:cubicBezTo>
                    <a:pt x="270" y="141"/>
                    <a:pt x="280" y="145"/>
                    <a:pt x="283" y="147"/>
                  </a:cubicBezTo>
                  <a:cubicBezTo>
                    <a:pt x="285" y="149"/>
                    <a:pt x="288" y="155"/>
                    <a:pt x="296" y="155"/>
                  </a:cubicBezTo>
                  <a:cubicBezTo>
                    <a:pt x="296" y="155"/>
                    <a:pt x="296" y="155"/>
                    <a:pt x="297" y="155"/>
                  </a:cubicBezTo>
                  <a:cubicBezTo>
                    <a:pt x="304" y="155"/>
                    <a:pt x="307" y="147"/>
                    <a:pt x="310" y="144"/>
                  </a:cubicBezTo>
                  <a:cubicBezTo>
                    <a:pt x="314" y="141"/>
                    <a:pt x="319" y="140"/>
                    <a:pt x="323" y="139"/>
                  </a:cubicBezTo>
                  <a:cubicBezTo>
                    <a:pt x="324" y="139"/>
                    <a:pt x="326" y="139"/>
                    <a:pt x="327" y="139"/>
                  </a:cubicBezTo>
                  <a:cubicBezTo>
                    <a:pt x="329" y="139"/>
                    <a:pt x="330" y="139"/>
                    <a:pt x="333" y="139"/>
                  </a:cubicBezTo>
                  <a:cubicBezTo>
                    <a:pt x="336" y="139"/>
                    <a:pt x="335" y="145"/>
                    <a:pt x="335" y="148"/>
                  </a:cubicBezTo>
                  <a:cubicBezTo>
                    <a:pt x="335" y="152"/>
                    <a:pt x="335" y="161"/>
                    <a:pt x="336" y="164"/>
                  </a:cubicBezTo>
                  <a:cubicBezTo>
                    <a:pt x="336" y="166"/>
                    <a:pt x="338" y="173"/>
                    <a:pt x="338" y="177"/>
                  </a:cubicBezTo>
                  <a:cubicBezTo>
                    <a:pt x="337" y="181"/>
                    <a:pt x="328" y="185"/>
                    <a:pt x="325" y="187"/>
                  </a:cubicBezTo>
                  <a:cubicBezTo>
                    <a:pt x="322" y="188"/>
                    <a:pt x="319" y="189"/>
                    <a:pt x="319" y="193"/>
                  </a:cubicBezTo>
                  <a:cubicBezTo>
                    <a:pt x="318" y="196"/>
                    <a:pt x="313" y="199"/>
                    <a:pt x="308" y="199"/>
                  </a:cubicBezTo>
                  <a:cubicBezTo>
                    <a:pt x="304" y="199"/>
                    <a:pt x="301" y="201"/>
                    <a:pt x="299" y="205"/>
                  </a:cubicBezTo>
                  <a:cubicBezTo>
                    <a:pt x="296" y="210"/>
                    <a:pt x="300" y="217"/>
                    <a:pt x="303" y="218"/>
                  </a:cubicBezTo>
                  <a:cubicBezTo>
                    <a:pt x="307" y="219"/>
                    <a:pt x="312" y="219"/>
                    <a:pt x="314" y="223"/>
                  </a:cubicBezTo>
                  <a:cubicBezTo>
                    <a:pt x="315" y="224"/>
                    <a:pt x="315" y="225"/>
                    <a:pt x="316" y="225"/>
                  </a:cubicBezTo>
                  <a:cubicBezTo>
                    <a:pt x="315" y="228"/>
                    <a:pt x="314" y="232"/>
                    <a:pt x="312" y="233"/>
                  </a:cubicBezTo>
                  <a:cubicBezTo>
                    <a:pt x="309" y="236"/>
                    <a:pt x="310" y="237"/>
                    <a:pt x="304" y="241"/>
                  </a:cubicBezTo>
                  <a:cubicBezTo>
                    <a:pt x="299" y="244"/>
                    <a:pt x="298" y="245"/>
                    <a:pt x="299" y="250"/>
                  </a:cubicBezTo>
                  <a:cubicBezTo>
                    <a:pt x="299" y="254"/>
                    <a:pt x="303" y="257"/>
                    <a:pt x="301" y="261"/>
                  </a:cubicBezTo>
                  <a:cubicBezTo>
                    <a:pt x="300" y="264"/>
                    <a:pt x="299" y="267"/>
                    <a:pt x="302" y="269"/>
                  </a:cubicBezTo>
                  <a:cubicBezTo>
                    <a:pt x="304" y="271"/>
                    <a:pt x="303" y="276"/>
                    <a:pt x="308" y="277"/>
                  </a:cubicBezTo>
                  <a:cubicBezTo>
                    <a:pt x="312" y="279"/>
                    <a:pt x="316" y="280"/>
                    <a:pt x="319" y="280"/>
                  </a:cubicBezTo>
                  <a:cubicBezTo>
                    <a:pt x="322" y="281"/>
                    <a:pt x="326" y="280"/>
                    <a:pt x="324" y="286"/>
                  </a:cubicBezTo>
                  <a:cubicBezTo>
                    <a:pt x="321" y="291"/>
                    <a:pt x="322" y="294"/>
                    <a:pt x="321" y="298"/>
                  </a:cubicBezTo>
                  <a:cubicBezTo>
                    <a:pt x="320" y="302"/>
                    <a:pt x="319" y="306"/>
                    <a:pt x="316" y="306"/>
                  </a:cubicBezTo>
                  <a:cubicBezTo>
                    <a:pt x="315" y="306"/>
                    <a:pt x="315" y="306"/>
                    <a:pt x="314" y="306"/>
                  </a:cubicBezTo>
                  <a:cubicBezTo>
                    <a:pt x="312" y="305"/>
                    <a:pt x="310" y="304"/>
                    <a:pt x="309" y="304"/>
                  </a:cubicBezTo>
                  <a:cubicBezTo>
                    <a:pt x="308" y="304"/>
                    <a:pt x="308" y="304"/>
                    <a:pt x="308" y="306"/>
                  </a:cubicBezTo>
                  <a:cubicBezTo>
                    <a:pt x="308" y="311"/>
                    <a:pt x="311" y="313"/>
                    <a:pt x="308" y="317"/>
                  </a:cubicBezTo>
                  <a:cubicBezTo>
                    <a:pt x="304" y="320"/>
                    <a:pt x="303" y="323"/>
                    <a:pt x="299" y="324"/>
                  </a:cubicBezTo>
                  <a:cubicBezTo>
                    <a:pt x="295" y="324"/>
                    <a:pt x="294" y="325"/>
                    <a:pt x="290" y="328"/>
                  </a:cubicBezTo>
                  <a:cubicBezTo>
                    <a:pt x="286" y="330"/>
                    <a:pt x="284" y="330"/>
                    <a:pt x="285" y="334"/>
                  </a:cubicBezTo>
                  <a:cubicBezTo>
                    <a:pt x="285" y="339"/>
                    <a:pt x="285" y="345"/>
                    <a:pt x="285" y="345"/>
                  </a:cubicBezTo>
                  <a:cubicBezTo>
                    <a:pt x="285" y="345"/>
                    <a:pt x="285" y="346"/>
                    <a:pt x="286" y="346"/>
                  </a:cubicBezTo>
                  <a:cubicBezTo>
                    <a:pt x="284" y="346"/>
                    <a:pt x="283" y="347"/>
                    <a:pt x="283" y="347"/>
                  </a:cubicBezTo>
                  <a:cubicBezTo>
                    <a:pt x="282" y="348"/>
                    <a:pt x="281" y="348"/>
                    <a:pt x="280" y="348"/>
                  </a:cubicBezTo>
                  <a:cubicBezTo>
                    <a:pt x="278" y="348"/>
                    <a:pt x="275" y="347"/>
                    <a:pt x="273" y="346"/>
                  </a:cubicBezTo>
                  <a:cubicBezTo>
                    <a:pt x="270" y="346"/>
                    <a:pt x="265" y="343"/>
                    <a:pt x="263" y="342"/>
                  </a:cubicBezTo>
                  <a:cubicBezTo>
                    <a:pt x="261" y="341"/>
                    <a:pt x="255" y="337"/>
                    <a:pt x="252" y="335"/>
                  </a:cubicBezTo>
                  <a:cubicBezTo>
                    <a:pt x="252" y="335"/>
                    <a:pt x="251" y="335"/>
                    <a:pt x="250" y="335"/>
                  </a:cubicBezTo>
                  <a:cubicBezTo>
                    <a:pt x="248" y="335"/>
                    <a:pt x="247" y="336"/>
                    <a:pt x="244" y="336"/>
                  </a:cubicBezTo>
                  <a:cubicBezTo>
                    <a:pt x="241" y="337"/>
                    <a:pt x="241" y="338"/>
                    <a:pt x="239" y="340"/>
                  </a:cubicBezTo>
                  <a:cubicBezTo>
                    <a:pt x="237" y="342"/>
                    <a:pt x="234" y="342"/>
                    <a:pt x="231" y="342"/>
                  </a:cubicBezTo>
                  <a:cubicBezTo>
                    <a:pt x="231" y="342"/>
                    <a:pt x="230" y="342"/>
                    <a:pt x="230" y="342"/>
                  </a:cubicBezTo>
                  <a:cubicBezTo>
                    <a:pt x="227" y="342"/>
                    <a:pt x="222" y="337"/>
                    <a:pt x="220" y="334"/>
                  </a:cubicBezTo>
                  <a:cubicBezTo>
                    <a:pt x="219" y="332"/>
                    <a:pt x="218" y="332"/>
                    <a:pt x="217" y="332"/>
                  </a:cubicBezTo>
                  <a:cubicBezTo>
                    <a:pt x="216" y="332"/>
                    <a:pt x="215" y="332"/>
                    <a:pt x="213" y="333"/>
                  </a:cubicBezTo>
                  <a:cubicBezTo>
                    <a:pt x="210" y="335"/>
                    <a:pt x="209" y="337"/>
                    <a:pt x="207" y="339"/>
                  </a:cubicBezTo>
                  <a:cubicBezTo>
                    <a:pt x="206" y="340"/>
                    <a:pt x="205" y="340"/>
                    <a:pt x="204" y="340"/>
                  </a:cubicBezTo>
                  <a:cubicBezTo>
                    <a:pt x="202" y="340"/>
                    <a:pt x="200" y="338"/>
                    <a:pt x="199" y="337"/>
                  </a:cubicBezTo>
                  <a:cubicBezTo>
                    <a:pt x="198" y="335"/>
                    <a:pt x="199" y="332"/>
                    <a:pt x="197" y="332"/>
                  </a:cubicBezTo>
                  <a:cubicBezTo>
                    <a:pt x="197" y="332"/>
                    <a:pt x="197" y="332"/>
                    <a:pt x="197" y="332"/>
                  </a:cubicBezTo>
                  <a:cubicBezTo>
                    <a:pt x="195" y="332"/>
                    <a:pt x="193" y="333"/>
                    <a:pt x="191" y="335"/>
                  </a:cubicBezTo>
                  <a:cubicBezTo>
                    <a:pt x="191" y="336"/>
                    <a:pt x="190" y="336"/>
                    <a:pt x="190" y="336"/>
                  </a:cubicBezTo>
                  <a:cubicBezTo>
                    <a:pt x="188" y="336"/>
                    <a:pt x="187" y="331"/>
                    <a:pt x="185" y="329"/>
                  </a:cubicBezTo>
                  <a:cubicBezTo>
                    <a:pt x="183" y="327"/>
                    <a:pt x="183" y="322"/>
                    <a:pt x="184" y="319"/>
                  </a:cubicBezTo>
                  <a:cubicBezTo>
                    <a:pt x="184" y="316"/>
                    <a:pt x="182" y="313"/>
                    <a:pt x="179" y="311"/>
                  </a:cubicBezTo>
                  <a:cubicBezTo>
                    <a:pt x="176" y="309"/>
                    <a:pt x="168" y="308"/>
                    <a:pt x="163" y="306"/>
                  </a:cubicBezTo>
                  <a:cubicBezTo>
                    <a:pt x="159" y="303"/>
                    <a:pt x="152" y="293"/>
                    <a:pt x="150" y="287"/>
                  </a:cubicBezTo>
                  <a:cubicBezTo>
                    <a:pt x="149" y="281"/>
                    <a:pt x="143" y="278"/>
                    <a:pt x="140" y="275"/>
                  </a:cubicBezTo>
                  <a:cubicBezTo>
                    <a:pt x="139" y="274"/>
                    <a:pt x="135" y="268"/>
                    <a:pt x="132" y="263"/>
                  </a:cubicBezTo>
                  <a:cubicBezTo>
                    <a:pt x="132" y="261"/>
                    <a:pt x="131" y="258"/>
                    <a:pt x="129" y="253"/>
                  </a:cubicBezTo>
                  <a:cubicBezTo>
                    <a:pt x="127" y="247"/>
                    <a:pt x="122" y="247"/>
                    <a:pt x="119" y="244"/>
                  </a:cubicBezTo>
                  <a:cubicBezTo>
                    <a:pt x="115" y="242"/>
                    <a:pt x="104" y="242"/>
                    <a:pt x="104" y="242"/>
                  </a:cubicBezTo>
                  <a:cubicBezTo>
                    <a:pt x="104" y="242"/>
                    <a:pt x="103" y="242"/>
                    <a:pt x="103" y="242"/>
                  </a:cubicBezTo>
                  <a:cubicBezTo>
                    <a:pt x="99" y="242"/>
                    <a:pt x="95" y="241"/>
                    <a:pt x="92" y="241"/>
                  </a:cubicBezTo>
                  <a:cubicBezTo>
                    <a:pt x="91" y="241"/>
                    <a:pt x="90" y="241"/>
                    <a:pt x="89" y="242"/>
                  </a:cubicBezTo>
                  <a:cubicBezTo>
                    <a:pt x="88" y="242"/>
                    <a:pt x="87" y="242"/>
                    <a:pt x="86" y="242"/>
                  </a:cubicBezTo>
                  <a:cubicBezTo>
                    <a:pt x="84" y="242"/>
                    <a:pt x="81" y="240"/>
                    <a:pt x="79" y="238"/>
                  </a:cubicBezTo>
                  <a:cubicBezTo>
                    <a:pt x="76" y="235"/>
                    <a:pt x="76" y="233"/>
                    <a:pt x="74" y="228"/>
                  </a:cubicBezTo>
                  <a:cubicBezTo>
                    <a:pt x="71" y="223"/>
                    <a:pt x="69" y="220"/>
                    <a:pt x="67" y="217"/>
                  </a:cubicBezTo>
                  <a:cubicBezTo>
                    <a:pt x="64" y="213"/>
                    <a:pt x="67" y="213"/>
                    <a:pt x="70" y="212"/>
                  </a:cubicBezTo>
                  <a:cubicBezTo>
                    <a:pt x="71" y="211"/>
                    <a:pt x="72" y="211"/>
                    <a:pt x="72" y="211"/>
                  </a:cubicBezTo>
                  <a:cubicBezTo>
                    <a:pt x="74" y="211"/>
                    <a:pt x="77" y="212"/>
                    <a:pt x="81" y="214"/>
                  </a:cubicBezTo>
                  <a:cubicBezTo>
                    <a:pt x="81" y="214"/>
                    <a:pt x="82" y="214"/>
                    <a:pt x="82" y="214"/>
                  </a:cubicBezTo>
                  <a:cubicBezTo>
                    <a:pt x="86" y="214"/>
                    <a:pt x="85" y="208"/>
                    <a:pt x="84" y="205"/>
                  </a:cubicBezTo>
                  <a:cubicBezTo>
                    <a:pt x="83" y="203"/>
                    <a:pt x="81" y="200"/>
                    <a:pt x="80" y="197"/>
                  </a:cubicBezTo>
                  <a:cubicBezTo>
                    <a:pt x="79" y="195"/>
                    <a:pt x="78" y="193"/>
                    <a:pt x="76" y="193"/>
                  </a:cubicBezTo>
                  <a:cubicBezTo>
                    <a:pt x="76" y="193"/>
                    <a:pt x="75" y="193"/>
                    <a:pt x="74" y="194"/>
                  </a:cubicBezTo>
                  <a:cubicBezTo>
                    <a:pt x="73" y="195"/>
                    <a:pt x="71" y="195"/>
                    <a:pt x="70" y="195"/>
                  </a:cubicBezTo>
                  <a:cubicBezTo>
                    <a:pt x="69" y="195"/>
                    <a:pt x="67" y="194"/>
                    <a:pt x="67" y="193"/>
                  </a:cubicBezTo>
                  <a:cubicBezTo>
                    <a:pt x="65" y="190"/>
                    <a:pt x="67" y="190"/>
                    <a:pt x="65" y="187"/>
                  </a:cubicBezTo>
                  <a:cubicBezTo>
                    <a:pt x="62" y="185"/>
                    <a:pt x="62" y="183"/>
                    <a:pt x="65" y="179"/>
                  </a:cubicBezTo>
                  <a:cubicBezTo>
                    <a:pt x="67" y="175"/>
                    <a:pt x="67" y="176"/>
                    <a:pt x="68" y="170"/>
                  </a:cubicBezTo>
                  <a:cubicBezTo>
                    <a:pt x="69" y="164"/>
                    <a:pt x="67" y="162"/>
                    <a:pt x="67" y="162"/>
                  </a:cubicBezTo>
                  <a:cubicBezTo>
                    <a:pt x="67" y="162"/>
                    <a:pt x="63" y="161"/>
                    <a:pt x="59" y="161"/>
                  </a:cubicBezTo>
                  <a:cubicBezTo>
                    <a:pt x="57" y="161"/>
                    <a:pt x="55" y="161"/>
                    <a:pt x="53" y="162"/>
                  </a:cubicBezTo>
                  <a:cubicBezTo>
                    <a:pt x="49" y="163"/>
                    <a:pt x="48" y="166"/>
                    <a:pt x="47" y="166"/>
                  </a:cubicBezTo>
                  <a:cubicBezTo>
                    <a:pt x="47" y="166"/>
                    <a:pt x="47" y="166"/>
                    <a:pt x="46" y="166"/>
                  </a:cubicBezTo>
                  <a:cubicBezTo>
                    <a:pt x="46" y="164"/>
                    <a:pt x="44" y="163"/>
                    <a:pt x="41" y="161"/>
                  </a:cubicBezTo>
                  <a:cubicBezTo>
                    <a:pt x="41" y="161"/>
                    <a:pt x="35" y="155"/>
                    <a:pt x="37" y="152"/>
                  </a:cubicBezTo>
                  <a:cubicBezTo>
                    <a:pt x="39" y="150"/>
                    <a:pt x="40" y="152"/>
                    <a:pt x="45" y="149"/>
                  </a:cubicBezTo>
                  <a:cubicBezTo>
                    <a:pt x="50" y="146"/>
                    <a:pt x="50" y="145"/>
                    <a:pt x="47" y="145"/>
                  </a:cubicBezTo>
                  <a:cubicBezTo>
                    <a:pt x="44" y="145"/>
                    <a:pt x="39" y="143"/>
                    <a:pt x="39" y="143"/>
                  </a:cubicBezTo>
                  <a:cubicBezTo>
                    <a:pt x="39" y="143"/>
                    <a:pt x="39" y="143"/>
                    <a:pt x="44" y="139"/>
                  </a:cubicBezTo>
                  <a:cubicBezTo>
                    <a:pt x="49" y="136"/>
                    <a:pt x="56" y="137"/>
                    <a:pt x="60" y="136"/>
                  </a:cubicBezTo>
                  <a:cubicBezTo>
                    <a:pt x="62" y="136"/>
                    <a:pt x="63" y="136"/>
                    <a:pt x="65" y="136"/>
                  </a:cubicBezTo>
                  <a:cubicBezTo>
                    <a:pt x="69" y="136"/>
                    <a:pt x="72" y="136"/>
                    <a:pt x="74" y="136"/>
                  </a:cubicBezTo>
                  <a:cubicBezTo>
                    <a:pt x="74" y="136"/>
                    <a:pt x="75" y="137"/>
                    <a:pt x="75" y="137"/>
                  </a:cubicBezTo>
                  <a:cubicBezTo>
                    <a:pt x="76" y="137"/>
                    <a:pt x="76" y="136"/>
                    <a:pt x="78" y="134"/>
                  </a:cubicBezTo>
                  <a:cubicBezTo>
                    <a:pt x="80" y="130"/>
                    <a:pt x="81" y="129"/>
                    <a:pt x="84" y="127"/>
                  </a:cubicBezTo>
                  <a:cubicBezTo>
                    <a:pt x="88" y="125"/>
                    <a:pt x="89" y="122"/>
                    <a:pt x="88" y="118"/>
                  </a:cubicBezTo>
                  <a:cubicBezTo>
                    <a:pt x="86" y="116"/>
                    <a:pt x="85" y="113"/>
                    <a:pt x="84" y="113"/>
                  </a:cubicBezTo>
                  <a:cubicBezTo>
                    <a:pt x="84" y="113"/>
                    <a:pt x="84" y="114"/>
                    <a:pt x="83" y="114"/>
                  </a:cubicBezTo>
                  <a:cubicBezTo>
                    <a:pt x="82" y="116"/>
                    <a:pt x="81" y="120"/>
                    <a:pt x="79" y="125"/>
                  </a:cubicBezTo>
                  <a:cubicBezTo>
                    <a:pt x="79" y="127"/>
                    <a:pt x="77" y="127"/>
                    <a:pt x="76" y="127"/>
                  </a:cubicBezTo>
                  <a:cubicBezTo>
                    <a:pt x="74" y="127"/>
                    <a:pt x="72" y="127"/>
                    <a:pt x="69" y="127"/>
                  </a:cubicBezTo>
                  <a:cubicBezTo>
                    <a:pt x="69" y="127"/>
                    <a:pt x="68" y="127"/>
                    <a:pt x="68" y="127"/>
                  </a:cubicBezTo>
                  <a:cubicBezTo>
                    <a:pt x="68" y="127"/>
                    <a:pt x="67" y="127"/>
                    <a:pt x="67" y="127"/>
                  </a:cubicBezTo>
                  <a:cubicBezTo>
                    <a:pt x="63" y="127"/>
                    <a:pt x="63" y="123"/>
                    <a:pt x="65" y="119"/>
                  </a:cubicBezTo>
                  <a:cubicBezTo>
                    <a:pt x="66" y="115"/>
                    <a:pt x="68" y="116"/>
                    <a:pt x="71" y="113"/>
                  </a:cubicBezTo>
                  <a:cubicBezTo>
                    <a:pt x="74" y="109"/>
                    <a:pt x="70" y="107"/>
                    <a:pt x="72" y="104"/>
                  </a:cubicBezTo>
                  <a:cubicBezTo>
                    <a:pt x="74" y="101"/>
                    <a:pt x="74" y="100"/>
                    <a:pt x="72" y="100"/>
                  </a:cubicBezTo>
                  <a:cubicBezTo>
                    <a:pt x="72" y="100"/>
                    <a:pt x="71" y="100"/>
                    <a:pt x="71" y="100"/>
                  </a:cubicBezTo>
                  <a:cubicBezTo>
                    <a:pt x="70" y="100"/>
                    <a:pt x="70" y="100"/>
                    <a:pt x="69" y="100"/>
                  </a:cubicBezTo>
                  <a:cubicBezTo>
                    <a:pt x="67" y="100"/>
                    <a:pt x="64" y="98"/>
                    <a:pt x="67" y="95"/>
                  </a:cubicBezTo>
                  <a:cubicBezTo>
                    <a:pt x="69" y="92"/>
                    <a:pt x="67" y="91"/>
                    <a:pt x="66" y="89"/>
                  </a:cubicBezTo>
                  <a:cubicBezTo>
                    <a:pt x="65" y="87"/>
                    <a:pt x="58" y="84"/>
                    <a:pt x="58" y="81"/>
                  </a:cubicBezTo>
                  <a:cubicBezTo>
                    <a:pt x="58" y="79"/>
                    <a:pt x="58" y="75"/>
                    <a:pt x="55" y="74"/>
                  </a:cubicBezTo>
                  <a:cubicBezTo>
                    <a:pt x="52" y="74"/>
                    <a:pt x="51" y="70"/>
                    <a:pt x="51" y="65"/>
                  </a:cubicBezTo>
                  <a:cubicBezTo>
                    <a:pt x="52" y="60"/>
                    <a:pt x="51" y="61"/>
                    <a:pt x="47" y="58"/>
                  </a:cubicBezTo>
                  <a:cubicBezTo>
                    <a:pt x="44" y="55"/>
                    <a:pt x="42" y="50"/>
                    <a:pt x="40" y="46"/>
                  </a:cubicBezTo>
                  <a:cubicBezTo>
                    <a:pt x="40" y="44"/>
                    <a:pt x="40" y="43"/>
                    <a:pt x="40" y="41"/>
                  </a:cubicBezTo>
                  <a:cubicBezTo>
                    <a:pt x="40" y="41"/>
                    <a:pt x="39" y="41"/>
                    <a:pt x="38" y="41"/>
                  </a:cubicBezTo>
                  <a:cubicBezTo>
                    <a:pt x="36" y="41"/>
                    <a:pt x="34" y="41"/>
                    <a:pt x="32" y="41"/>
                  </a:cubicBezTo>
                  <a:cubicBezTo>
                    <a:pt x="31" y="41"/>
                    <a:pt x="29" y="41"/>
                    <a:pt x="28" y="42"/>
                  </a:cubicBezTo>
                  <a:cubicBezTo>
                    <a:pt x="24" y="44"/>
                    <a:pt x="25" y="44"/>
                    <a:pt x="19" y="46"/>
                  </a:cubicBezTo>
                  <a:cubicBezTo>
                    <a:pt x="18" y="46"/>
                    <a:pt x="17" y="47"/>
                    <a:pt x="16" y="47"/>
                  </a:cubicBezTo>
                  <a:cubicBezTo>
                    <a:pt x="14" y="47"/>
                    <a:pt x="13" y="44"/>
                    <a:pt x="12" y="41"/>
                  </a:cubicBezTo>
                  <a:cubicBezTo>
                    <a:pt x="12" y="40"/>
                    <a:pt x="11" y="40"/>
                    <a:pt x="11" y="40"/>
                  </a:cubicBezTo>
                  <a:cubicBezTo>
                    <a:pt x="10" y="40"/>
                    <a:pt x="9" y="42"/>
                    <a:pt x="7" y="46"/>
                  </a:cubicBezTo>
                  <a:cubicBezTo>
                    <a:pt x="5" y="51"/>
                    <a:pt x="5" y="50"/>
                    <a:pt x="7" y="58"/>
                  </a:cubicBezTo>
                  <a:cubicBezTo>
                    <a:pt x="8" y="64"/>
                    <a:pt x="7" y="66"/>
                    <a:pt x="5" y="66"/>
                  </a:cubicBezTo>
                  <a:cubicBezTo>
                    <a:pt x="5" y="66"/>
                    <a:pt x="4" y="66"/>
                    <a:pt x="4" y="65"/>
                  </a:cubicBezTo>
                  <a:cubicBezTo>
                    <a:pt x="1" y="65"/>
                    <a:pt x="3" y="59"/>
                    <a:pt x="3" y="54"/>
                  </a:cubicBezTo>
                  <a:cubicBezTo>
                    <a:pt x="3" y="49"/>
                    <a:pt x="2" y="43"/>
                    <a:pt x="3" y="35"/>
                  </a:cubicBezTo>
                  <a:cubicBezTo>
                    <a:pt x="5" y="28"/>
                    <a:pt x="7" y="23"/>
                    <a:pt x="10" y="17"/>
                  </a:cubicBezTo>
                  <a:cubicBezTo>
                    <a:pt x="12" y="12"/>
                    <a:pt x="12" y="12"/>
                    <a:pt x="12" y="12"/>
                  </a:cubicBezTo>
                  <a:cubicBezTo>
                    <a:pt x="12" y="12"/>
                    <a:pt x="12" y="8"/>
                    <a:pt x="14" y="3"/>
                  </a:cubicBezTo>
                  <a:cubicBezTo>
                    <a:pt x="15" y="2"/>
                    <a:pt x="16" y="2"/>
                    <a:pt x="17" y="2"/>
                  </a:cubicBezTo>
                  <a:moveTo>
                    <a:pt x="33" y="65"/>
                  </a:moveTo>
                  <a:cubicBezTo>
                    <a:pt x="35" y="65"/>
                    <a:pt x="35" y="66"/>
                    <a:pt x="37" y="68"/>
                  </a:cubicBezTo>
                  <a:cubicBezTo>
                    <a:pt x="39" y="72"/>
                    <a:pt x="39" y="71"/>
                    <a:pt x="37" y="76"/>
                  </a:cubicBezTo>
                  <a:cubicBezTo>
                    <a:pt x="36" y="80"/>
                    <a:pt x="36" y="83"/>
                    <a:pt x="33" y="83"/>
                  </a:cubicBezTo>
                  <a:cubicBezTo>
                    <a:pt x="33" y="83"/>
                    <a:pt x="32" y="83"/>
                    <a:pt x="31" y="83"/>
                  </a:cubicBezTo>
                  <a:cubicBezTo>
                    <a:pt x="26" y="81"/>
                    <a:pt x="19" y="82"/>
                    <a:pt x="17" y="78"/>
                  </a:cubicBezTo>
                  <a:cubicBezTo>
                    <a:pt x="15" y="74"/>
                    <a:pt x="16" y="70"/>
                    <a:pt x="16" y="70"/>
                  </a:cubicBezTo>
                  <a:cubicBezTo>
                    <a:pt x="18" y="68"/>
                    <a:pt x="19" y="68"/>
                    <a:pt x="19" y="68"/>
                  </a:cubicBezTo>
                  <a:cubicBezTo>
                    <a:pt x="20" y="68"/>
                    <a:pt x="20" y="68"/>
                    <a:pt x="21" y="68"/>
                  </a:cubicBezTo>
                  <a:cubicBezTo>
                    <a:pt x="22" y="68"/>
                    <a:pt x="22" y="68"/>
                    <a:pt x="23" y="67"/>
                  </a:cubicBezTo>
                  <a:cubicBezTo>
                    <a:pt x="28" y="66"/>
                    <a:pt x="28" y="66"/>
                    <a:pt x="31" y="65"/>
                  </a:cubicBezTo>
                  <a:cubicBezTo>
                    <a:pt x="32" y="65"/>
                    <a:pt x="33" y="65"/>
                    <a:pt x="33" y="65"/>
                  </a:cubicBezTo>
                  <a:moveTo>
                    <a:pt x="11" y="74"/>
                  </a:moveTo>
                  <a:cubicBezTo>
                    <a:pt x="11" y="74"/>
                    <a:pt x="9" y="81"/>
                    <a:pt x="13" y="86"/>
                  </a:cubicBezTo>
                  <a:cubicBezTo>
                    <a:pt x="16" y="91"/>
                    <a:pt x="16" y="90"/>
                    <a:pt x="16" y="94"/>
                  </a:cubicBezTo>
                  <a:cubicBezTo>
                    <a:pt x="16" y="96"/>
                    <a:pt x="15" y="97"/>
                    <a:pt x="14" y="97"/>
                  </a:cubicBezTo>
                  <a:cubicBezTo>
                    <a:pt x="13" y="97"/>
                    <a:pt x="11" y="96"/>
                    <a:pt x="9" y="95"/>
                  </a:cubicBezTo>
                  <a:cubicBezTo>
                    <a:pt x="5" y="93"/>
                    <a:pt x="5" y="90"/>
                    <a:pt x="5" y="83"/>
                  </a:cubicBezTo>
                  <a:cubicBezTo>
                    <a:pt x="4" y="76"/>
                    <a:pt x="7" y="78"/>
                    <a:pt x="11" y="74"/>
                  </a:cubicBezTo>
                  <a:moveTo>
                    <a:pt x="50" y="80"/>
                  </a:moveTo>
                  <a:cubicBezTo>
                    <a:pt x="50" y="80"/>
                    <a:pt x="51" y="90"/>
                    <a:pt x="46" y="92"/>
                  </a:cubicBezTo>
                  <a:cubicBezTo>
                    <a:pt x="43" y="93"/>
                    <a:pt x="40" y="94"/>
                    <a:pt x="37" y="94"/>
                  </a:cubicBezTo>
                  <a:cubicBezTo>
                    <a:pt x="37" y="94"/>
                    <a:pt x="36" y="94"/>
                    <a:pt x="35" y="94"/>
                  </a:cubicBezTo>
                  <a:cubicBezTo>
                    <a:pt x="32" y="93"/>
                    <a:pt x="32" y="91"/>
                    <a:pt x="32" y="91"/>
                  </a:cubicBezTo>
                  <a:cubicBezTo>
                    <a:pt x="36" y="89"/>
                    <a:pt x="41" y="91"/>
                    <a:pt x="44" y="87"/>
                  </a:cubicBezTo>
                  <a:cubicBezTo>
                    <a:pt x="48" y="83"/>
                    <a:pt x="47" y="84"/>
                    <a:pt x="50" y="80"/>
                  </a:cubicBezTo>
                  <a:moveTo>
                    <a:pt x="29" y="101"/>
                  </a:moveTo>
                  <a:cubicBezTo>
                    <a:pt x="30" y="101"/>
                    <a:pt x="33" y="102"/>
                    <a:pt x="35" y="103"/>
                  </a:cubicBezTo>
                  <a:cubicBezTo>
                    <a:pt x="35" y="103"/>
                    <a:pt x="37" y="104"/>
                    <a:pt x="33" y="107"/>
                  </a:cubicBezTo>
                  <a:cubicBezTo>
                    <a:pt x="32" y="108"/>
                    <a:pt x="32" y="108"/>
                    <a:pt x="32" y="108"/>
                  </a:cubicBezTo>
                  <a:cubicBezTo>
                    <a:pt x="30" y="108"/>
                    <a:pt x="31" y="105"/>
                    <a:pt x="29" y="102"/>
                  </a:cubicBezTo>
                  <a:cubicBezTo>
                    <a:pt x="28" y="101"/>
                    <a:pt x="28" y="101"/>
                    <a:pt x="29" y="101"/>
                  </a:cubicBezTo>
                  <a:moveTo>
                    <a:pt x="51" y="106"/>
                  </a:moveTo>
                  <a:cubicBezTo>
                    <a:pt x="54" y="106"/>
                    <a:pt x="52" y="110"/>
                    <a:pt x="51" y="117"/>
                  </a:cubicBezTo>
                  <a:cubicBezTo>
                    <a:pt x="51" y="120"/>
                    <a:pt x="50" y="121"/>
                    <a:pt x="49" y="121"/>
                  </a:cubicBezTo>
                  <a:cubicBezTo>
                    <a:pt x="48" y="121"/>
                    <a:pt x="47" y="121"/>
                    <a:pt x="46" y="121"/>
                  </a:cubicBezTo>
                  <a:cubicBezTo>
                    <a:pt x="45" y="121"/>
                    <a:pt x="44" y="121"/>
                    <a:pt x="44" y="121"/>
                  </a:cubicBezTo>
                  <a:cubicBezTo>
                    <a:pt x="43" y="121"/>
                    <a:pt x="42" y="121"/>
                    <a:pt x="42" y="121"/>
                  </a:cubicBezTo>
                  <a:cubicBezTo>
                    <a:pt x="39" y="121"/>
                    <a:pt x="39" y="119"/>
                    <a:pt x="37" y="116"/>
                  </a:cubicBezTo>
                  <a:cubicBezTo>
                    <a:pt x="35" y="111"/>
                    <a:pt x="39" y="111"/>
                    <a:pt x="42" y="111"/>
                  </a:cubicBezTo>
                  <a:cubicBezTo>
                    <a:pt x="42" y="111"/>
                    <a:pt x="47" y="106"/>
                    <a:pt x="51" y="106"/>
                  </a:cubicBezTo>
                  <a:moveTo>
                    <a:pt x="334" y="107"/>
                  </a:moveTo>
                  <a:cubicBezTo>
                    <a:pt x="335" y="107"/>
                    <a:pt x="336" y="107"/>
                    <a:pt x="337" y="108"/>
                  </a:cubicBezTo>
                  <a:cubicBezTo>
                    <a:pt x="340" y="110"/>
                    <a:pt x="342" y="111"/>
                    <a:pt x="348" y="112"/>
                  </a:cubicBezTo>
                  <a:cubicBezTo>
                    <a:pt x="354" y="113"/>
                    <a:pt x="353" y="118"/>
                    <a:pt x="355" y="120"/>
                  </a:cubicBezTo>
                  <a:cubicBezTo>
                    <a:pt x="357" y="123"/>
                    <a:pt x="357" y="127"/>
                    <a:pt x="361" y="130"/>
                  </a:cubicBezTo>
                  <a:cubicBezTo>
                    <a:pt x="363" y="132"/>
                    <a:pt x="363" y="137"/>
                    <a:pt x="361" y="137"/>
                  </a:cubicBezTo>
                  <a:cubicBezTo>
                    <a:pt x="361" y="137"/>
                    <a:pt x="360" y="136"/>
                    <a:pt x="360" y="136"/>
                  </a:cubicBezTo>
                  <a:cubicBezTo>
                    <a:pt x="357" y="133"/>
                    <a:pt x="355" y="134"/>
                    <a:pt x="352" y="133"/>
                  </a:cubicBezTo>
                  <a:cubicBezTo>
                    <a:pt x="350" y="132"/>
                    <a:pt x="350" y="131"/>
                    <a:pt x="348" y="131"/>
                  </a:cubicBezTo>
                  <a:cubicBezTo>
                    <a:pt x="347" y="131"/>
                    <a:pt x="346" y="131"/>
                    <a:pt x="345" y="132"/>
                  </a:cubicBezTo>
                  <a:cubicBezTo>
                    <a:pt x="341" y="134"/>
                    <a:pt x="341" y="135"/>
                    <a:pt x="342" y="139"/>
                  </a:cubicBezTo>
                  <a:cubicBezTo>
                    <a:pt x="342" y="141"/>
                    <a:pt x="341" y="143"/>
                    <a:pt x="339" y="143"/>
                  </a:cubicBezTo>
                  <a:cubicBezTo>
                    <a:pt x="339" y="143"/>
                    <a:pt x="338" y="143"/>
                    <a:pt x="338" y="143"/>
                  </a:cubicBezTo>
                  <a:cubicBezTo>
                    <a:pt x="336" y="141"/>
                    <a:pt x="333" y="139"/>
                    <a:pt x="335" y="136"/>
                  </a:cubicBezTo>
                  <a:cubicBezTo>
                    <a:pt x="336" y="134"/>
                    <a:pt x="340" y="130"/>
                    <a:pt x="338" y="127"/>
                  </a:cubicBezTo>
                  <a:cubicBezTo>
                    <a:pt x="336" y="126"/>
                    <a:pt x="336" y="124"/>
                    <a:pt x="335" y="124"/>
                  </a:cubicBezTo>
                  <a:cubicBezTo>
                    <a:pt x="335" y="124"/>
                    <a:pt x="334" y="124"/>
                    <a:pt x="333" y="125"/>
                  </a:cubicBezTo>
                  <a:cubicBezTo>
                    <a:pt x="330" y="127"/>
                    <a:pt x="328" y="127"/>
                    <a:pt x="326" y="127"/>
                  </a:cubicBezTo>
                  <a:cubicBezTo>
                    <a:pt x="326" y="127"/>
                    <a:pt x="325" y="127"/>
                    <a:pt x="325" y="127"/>
                  </a:cubicBezTo>
                  <a:cubicBezTo>
                    <a:pt x="325" y="124"/>
                    <a:pt x="323" y="124"/>
                    <a:pt x="325" y="120"/>
                  </a:cubicBezTo>
                  <a:cubicBezTo>
                    <a:pt x="327" y="116"/>
                    <a:pt x="324" y="116"/>
                    <a:pt x="329" y="111"/>
                  </a:cubicBezTo>
                  <a:cubicBezTo>
                    <a:pt x="331" y="108"/>
                    <a:pt x="333" y="107"/>
                    <a:pt x="334" y="107"/>
                  </a:cubicBezTo>
                  <a:moveTo>
                    <a:pt x="22" y="123"/>
                  </a:moveTo>
                  <a:cubicBezTo>
                    <a:pt x="23" y="123"/>
                    <a:pt x="24" y="125"/>
                    <a:pt x="27" y="128"/>
                  </a:cubicBezTo>
                  <a:cubicBezTo>
                    <a:pt x="27" y="128"/>
                    <a:pt x="31" y="128"/>
                    <a:pt x="30" y="132"/>
                  </a:cubicBezTo>
                  <a:cubicBezTo>
                    <a:pt x="29" y="135"/>
                    <a:pt x="28" y="135"/>
                    <a:pt x="27" y="135"/>
                  </a:cubicBezTo>
                  <a:cubicBezTo>
                    <a:pt x="26" y="135"/>
                    <a:pt x="25" y="135"/>
                    <a:pt x="23" y="134"/>
                  </a:cubicBezTo>
                  <a:cubicBezTo>
                    <a:pt x="18" y="133"/>
                    <a:pt x="21" y="130"/>
                    <a:pt x="21" y="125"/>
                  </a:cubicBezTo>
                  <a:cubicBezTo>
                    <a:pt x="21" y="124"/>
                    <a:pt x="22" y="123"/>
                    <a:pt x="22" y="123"/>
                  </a:cubicBezTo>
                  <a:moveTo>
                    <a:pt x="17" y="0"/>
                  </a:moveTo>
                  <a:cubicBezTo>
                    <a:pt x="17" y="2"/>
                    <a:pt x="17" y="2"/>
                    <a:pt x="17" y="2"/>
                  </a:cubicBezTo>
                  <a:cubicBezTo>
                    <a:pt x="17" y="0"/>
                    <a:pt x="17" y="0"/>
                    <a:pt x="17" y="0"/>
                  </a:cubicBezTo>
                  <a:cubicBezTo>
                    <a:pt x="15" y="0"/>
                    <a:pt x="14" y="1"/>
                    <a:pt x="13" y="2"/>
                  </a:cubicBezTo>
                  <a:cubicBezTo>
                    <a:pt x="10" y="6"/>
                    <a:pt x="10" y="10"/>
                    <a:pt x="10" y="11"/>
                  </a:cubicBezTo>
                  <a:cubicBezTo>
                    <a:pt x="8" y="16"/>
                    <a:pt x="8" y="16"/>
                    <a:pt x="8" y="16"/>
                  </a:cubicBezTo>
                  <a:cubicBezTo>
                    <a:pt x="5" y="22"/>
                    <a:pt x="3" y="27"/>
                    <a:pt x="1" y="35"/>
                  </a:cubicBezTo>
                  <a:cubicBezTo>
                    <a:pt x="0" y="41"/>
                    <a:pt x="0" y="46"/>
                    <a:pt x="1" y="51"/>
                  </a:cubicBezTo>
                  <a:cubicBezTo>
                    <a:pt x="1" y="52"/>
                    <a:pt x="1" y="53"/>
                    <a:pt x="1" y="54"/>
                  </a:cubicBezTo>
                  <a:cubicBezTo>
                    <a:pt x="1" y="55"/>
                    <a:pt x="1" y="57"/>
                    <a:pt x="0" y="58"/>
                  </a:cubicBezTo>
                  <a:cubicBezTo>
                    <a:pt x="0" y="62"/>
                    <a:pt x="0" y="66"/>
                    <a:pt x="3" y="67"/>
                  </a:cubicBezTo>
                  <a:cubicBezTo>
                    <a:pt x="4" y="67"/>
                    <a:pt x="5" y="67"/>
                    <a:pt x="5" y="67"/>
                  </a:cubicBezTo>
                  <a:cubicBezTo>
                    <a:pt x="7" y="67"/>
                    <a:pt x="8" y="67"/>
                    <a:pt x="8" y="66"/>
                  </a:cubicBezTo>
                  <a:cubicBezTo>
                    <a:pt x="9" y="65"/>
                    <a:pt x="9" y="62"/>
                    <a:pt x="9" y="57"/>
                  </a:cubicBezTo>
                  <a:cubicBezTo>
                    <a:pt x="8" y="57"/>
                    <a:pt x="8" y="57"/>
                    <a:pt x="8" y="57"/>
                  </a:cubicBezTo>
                  <a:cubicBezTo>
                    <a:pt x="7" y="51"/>
                    <a:pt x="7" y="51"/>
                    <a:pt x="9" y="47"/>
                  </a:cubicBezTo>
                  <a:cubicBezTo>
                    <a:pt x="9" y="47"/>
                    <a:pt x="9" y="47"/>
                    <a:pt x="9" y="47"/>
                  </a:cubicBezTo>
                  <a:cubicBezTo>
                    <a:pt x="9" y="46"/>
                    <a:pt x="9" y="46"/>
                    <a:pt x="9" y="46"/>
                  </a:cubicBezTo>
                  <a:cubicBezTo>
                    <a:pt x="10" y="45"/>
                    <a:pt x="10" y="44"/>
                    <a:pt x="11" y="43"/>
                  </a:cubicBezTo>
                  <a:cubicBezTo>
                    <a:pt x="11" y="43"/>
                    <a:pt x="11" y="43"/>
                    <a:pt x="11" y="43"/>
                  </a:cubicBezTo>
                  <a:cubicBezTo>
                    <a:pt x="12" y="45"/>
                    <a:pt x="13" y="48"/>
                    <a:pt x="16" y="48"/>
                  </a:cubicBezTo>
                  <a:cubicBezTo>
                    <a:pt x="17" y="48"/>
                    <a:pt x="19" y="48"/>
                    <a:pt x="20" y="48"/>
                  </a:cubicBezTo>
                  <a:cubicBezTo>
                    <a:pt x="24" y="46"/>
                    <a:pt x="25" y="46"/>
                    <a:pt x="27" y="44"/>
                  </a:cubicBezTo>
                  <a:cubicBezTo>
                    <a:pt x="27" y="44"/>
                    <a:pt x="28" y="44"/>
                    <a:pt x="29" y="43"/>
                  </a:cubicBezTo>
                  <a:cubicBezTo>
                    <a:pt x="30" y="43"/>
                    <a:pt x="31" y="42"/>
                    <a:pt x="32" y="42"/>
                  </a:cubicBezTo>
                  <a:cubicBezTo>
                    <a:pt x="33" y="42"/>
                    <a:pt x="34" y="43"/>
                    <a:pt x="35" y="43"/>
                  </a:cubicBezTo>
                  <a:cubicBezTo>
                    <a:pt x="36" y="43"/>
                    <a:pt x="37" y="43"/>
                    <a:pt x="38" y="43"/>
                  </a:cubicBezTo>
                  <a:cubicBezTo>
                    <a:pt x="38" y="43"/>
                    <a:pt x="38" y="43"/>
                    <a:pt x="38" y="43"/>
                  </a:cubicBezTo>
                  <a:cubicBezTo>
                    <a:pt x="38" y="44"/>
                    <a:pt x="38" y="45"/>
                    <a:pt x="38" y="46"/>
                  </a:cubicBezTo>
                  <a:cubicBezTo>
                    <a:pt x="40" y="50"/>
                    <a:pt x="42" y="56"/>
                    <a:pt x="46" y="59"/>
                  </a:cubicBezTo>
                  <a:cubicBezTo>
                    <a:pt x="47" y="60"/>
                    <a:pt x="48" y="60"/>
                    <a:pt x="48" y="61"/>
                  </a:cubicBezTo>
                  <a:cubicBezTo>
                    <a:pt x="50" y="62"/>
                    <a:pt x="50" y="62"/>
                    <a:pt x="49" y="64"/>
                  </a:cubicBezTo>
                  <a:cubicBezTo>
                    <a:pt x="49" y="70"/>
                    <a:pt x="51" y="75"/>
                    <a:pt x="54" y="76"/>
                  </a:cubicBezTo>
                  <a:cubicBezTo>
                    <a:pt x="56" y="77"/>
                    <a:pt x="56" y="80"/>
                    <a:pt x="56" y="81"/>
                  </a:cubicBezTo>
                  <a:cubicBezTo>
                    <a:pt x="56" y="84"/>
                    <a:pt x="59" y="85"/>
                    <a:pt x="61" y="87"/>
                  </a:cubicBezTo>
                  <a:cubicBezTo>
                    <a:pt x="63" y="88"/>
                    <a:pt x="64" y="90"/>
                    <a:pt x="64" y="90"/>
                  </a:cubicBezTo>
                  <a:cubicBezTo>
                    <a:pt x="65" y="91"/>
                    <a:pt x="65" y="91"/>
                    <a:pt x="65" y="91"/>
                  </a:cubicBezTo>
                  <a:cubicBezTo>
                    <a:pt x="66" y="93"/>
                    <a:pt x="66" y="93"/>
                    <a:pt x="65" y="94"/>
                  </a:cubicBezTo>
                  <a:cubicBezTo>
                    <a:pt x="63" y="97"/>
                    <a:pt x="64" y="99"/>
                    <a:pt x="64" y="99"/>
                  </a:cubicBezTo>
                  <a:cubicBezTo>
                    <a:pt x="65" y="101"/>
                    <a:pt x="67" y="102"/>
                    <a:pt x="69" y="102"/>
                  </a:cubicBezTo>
                  <a:cubicBezTo>
                    <a:pt x="70" y="102"/>
                    <a:pt x="71" y="102"/>
                    <a:pt x="71" y="102"/>
                  </a:cubicBezTo>
                  <a:cubicBezTo>
                    <a:pt x="71" y="102"/>
                    <a:pt x="71" y="102"/>
                    <a:pt x="71" y="103"/>
                  </a:cubicBezTo>
                  <a:cubicBezTo>
                    <a:pt x="69" y="105"/>
                    <a:pt x="70" y="107"/>
                    <a:pt x="70" y="108"/>
                  </a:cubicBezTo>
                  <a:cubicBezTo>
                    <a:pt x="70" y="110"/>
                    <a:pt x="70" y="110"/>
                    <a:pt x="69" y="112"/>
                  </a:cubicBezTo>
                  <a:cubicBezTo>
                    <a:pt x="68" y="113"/>
                    <a:pt x="68" y="113"/>
                    <a:pt x="67" y="114"/>
                  </a:cubicBezTo>
                  <a:cubicBezTo>
                    <a:pt x="65" y="115"/>
                    <a:pt x="64" y="115"/>
                    <a:pt x="63" y="118"/>
                  </a:cubicBezTo>
                  <a:cubicBezTo>
                    <a:pt x="62" y="122"/>
                    <a:pt x="62" y="125"/>
                    <a:pt x="63" y="127"/>
                  </a:cubicBezTo>
                  <a:cubicBezTo>
                    <a:pt x="63" y="128"/>
                    <a:pt x="65" y="129"/>
                    <a:pt x="67" y="129"/>
                  </a:cubicBezTo>
                  <a:cubicBezTo>
                    <a:pt x="67" y="129"/>
                    <a:pt x="68" y="129"/>
                    <a:pt x="68" y="129"/>
                  </a:cubicBezTo>
                  <a:cubicBezTo>
                    <a:pt x="69" y="128"/>
                    <a:pt x="69" y="128"/>
                    <a:pt x="69" y="128"/>
                  </a:cubicBezTo>
                  <a:cubicBezTo>
                    <a:pt x="70" y="128"/>
                    <a:pt x="72" y="129"/>
                    <a:pt x="73" y="129"/>
                  </a:cubicBezTo>
                  <a:cubicBezTo>
                    <a:pt x="74" y="129"/>
                    <a:pt x="75" y="129"/>
                    <a:pt x="76" y="129"/>
                  </a:cubicBezTo>
                  <a:cubicBezTo>
                    <a:pt x="78" y="129"/>
                    <a:pt x="80" y="128"/>
                    <a:pt x="81" y="125"/>
                  </a:cubicBezTo>
                  <a:cubicBezTo>
                    <a:pt x="82" y="121"/>
                    <a:pt x="83" y="118"/>
                    <a:pt x="84" y="116"/>
                  </a:cubicBezTo>
                  <a:cubicBezTo>
                    <a:pt x="85" y="117"/>
                    <a:pt x="85" y="118"/>
                    <a:pt x="86" y="119"/>
                  </a:cubicBezTo>
                  <a:cubicBezTo>
                    <a:pt x="86" y="121"/>
                    <a:pt x="87" y="123"/>
                    <a:pt x="83" y="125"/>
                  </a:cubicBezTo>
                  <a:cubicBezTo>
                    <a:pt x="79" y="127"/>
                    <a:pt x="78" y="129"/>
                    <a:pt x="77" y="132"/>
                  </a:cubicBezTo>
                  <a:cubicBezTo>
                    <a:pt x="76" y="133"/>
                    <a:pt x="76" y="133"/>
                    <a:pt x="76" y="133"/>
                  </a:cubicBezTo>
                  <a:cubicBezTo>
                    <a:pt x="75" y="134"/>
                    <a:pt x="75" y="134"/>
                    <a:pt x="75" y="135"/>
                  </a:cubicBezTo>
                  <a:cubicBezTo>
                    <a:pt x="75" y="135"/>
                    <a:pt x="75" y="135"/>
                    <a:pt x="75" y="135"/>
                  </a:cubicBezTo>
                  <a:cubicBezTo>
                    <a:pt x="74" y="135"/>
                    <a:pt x="74" y="135"/>
                    <a:pt x="74" y="135"/>
                  </a:cubicBezTo>
                  <a:cubicBezTo>
                    <a:pt x="73" y="135"/>
                    <a:pt x="72" y="135"/>
                    <a:pt x="71" y="134"/>
                  </a:cubicBezTo>
                  <a:cubicBezTo>
                    <a:pt x="69" y="134"/>
                    <a:pt x="67" y="134"/>
                    <a:pt x="65" y="134"/>
                  </a:cubicBezTo>
                  <a:cubicBezTo>
                    <a:pt x="63" y="134"/>
                    <a:pt x="61" y="134"/>
                    <a:pt x="60" y="135"/>
                  </a:cubicBezTo>
                  <a:cubicBezTo>
                    <a:pt x="59" y="135"/>
                    <a:pt x="57" y="135"/>
                    <a:pt x="56" y="135"/>
                  </a:cubicBezTo>
                  <a:cubicBezTo>
                    <a:pt x="52" y="135"/>
                    <a:pt x="47" y="135"/>
                    <a:pt x="43" y="138"/>
                  </a:cubicBezTo>
                  <a:cubicBezTo>
                    <a:pt x="38" y="141"/>
                    <a:pt x="38" y="141"/>
                    <a:pt x="38" y="141"/>
                  </a:cubicBezTo>
                  <a:cubicBezTo>
                    <a:pt x="36" y="143"/>
                    <a:pt x="36" y="143"/>
                    <a:pt x="36" y="143"/>
                  </a:cubicBezTo>
                  <a:cubicBezTo>
                    <a:pt x="39" y="144"/>
                    <a:pt x="39" y="144"/>
                    <a:pt x="39" y="144"/>
                  </a:cubicBezTo>
                  <a:cubicBezTo>
                    <a:pt x="39" y="145"/>
                    <a:pt x="42" y="146"/>
                    <a:pt x="45" y="147"/>
                  </a:cubicBezTo>
                  <a:cubicBezTo>
                    <a:pt x="45" y="147"/>
                    <a:pt x="44" y="147"/>
                    <a:pt x="44" y="147"/>
                  </a:cubicBezTo>
                  <a:cubicBezTo>
                    <a:pt x="42" y="149"/>
                    <a:pt x="41" y="149"/>
                    <a:pt x="40" y="149"/>
                  </a:cubicBezTo>
                  <a:cubicBezTo>
                    <a:pt x="38" y="149"/>
                    <a:pt x="37" y="149"/>
                    <a:pt x="35" y="151"/>
                  </a:cubicBezTo>
                  <a:cubicBezTo>
                    <a:pt x="32" y="155"/>
                    <a:pt x="38" y="161"/>
                    <a:pt x="40" y="162"/>
                  </a:cubicBezTo>
                  <a:cubicBezTo>
                    <a:pt x="40" y="162"/>
                    <a:pt x="40" y="162"/>
                    <a:pt x="40" y="162"/>
                  </a:cubicBezTo>
                  <a:cubicBezTo>
                    <a:pt x="40" y="162"/>
                    <a:pt x="40" y="162"/>
                    <a:pt x="40" y="162"/>
                  </a:cubicBezTo>
                  <a:cubicBezTo>
                    <a:pt x="41" y="163"/>
                    <a:pt x="41" y="163"/>
                    <a:pt x="41" y="163"/>
                  </a:cubicBezTo>
                  <a:cubicBezTo>
                    <a:pt x="44" y="165"/>
                    <a:pt x="44" y="165"/>
                    <a:pt x="45" y="166"/>
                  </a:cubicBezTo>
                  <a:cubicBezTo>
                    <a:pt x="45" y="168"/>
                    <a:pt x="46" y="168"/>
                    <a:pt x="47" y="168"/>
                  </a:cubicBezTo>
                  <a:cubicBezTo>
                    <a:pt x="48" y="168"/>
                    <a:pt x="49" y="167"/>
                    <a:pt x="50" y="167"/>
                  </a:cubicBezTo>
                  <a:cubicBezTo>
                    <a:pt x="51" y="166"/>
                    <a:pt x="52" y="164"/>
                    <a:pt x="54" y="163"/>
                  </a:cubicBezTo>
                  <a:cubicBezTo>
                    <a:pt x="55" y="163"/>
                    <a:pt x="57" y="162"/>
                    <a:pt x="59" y="162"/>
                  </a:cubicBezTo>
                  <a:cubicBezTo>
                    <a:pt x="62" y="162"/>
                    <a:pt x="64" y="163"/>
                    <a:pt x="65" y="163"/>
                  </a:cubicBezTo>
                  <a:cubicBezTo>
                    <a:pt x="66" y="164"/>
                    <a:pt x="67" y="166"/>
                    <a:pt x="66" y="170"/>
                  </a:cubicBezTo>
                  <a:cubicBezTo>
                    <a:pt x="66" y="174"/>
                    <a:pt x="65" y="174"/>
                    <a:pt x="65" y="175"/>
                  </a:cubicBezTo>
                  <a:cubicBezTo>
                    <a:pt x="64" y="176"/>
                    <a:pt x="64" y="177"/>
                    <a:pt x="63" y="178"/>
                  </a:cubicBezTo>
                  <a:cubicBezTo>
                    <a:pt x="61" y="183"/>
                    <a:pt x="60" y="185"/>
                    <a:pt x="63" y="188"/>
                  </a:cubicBezTo>
                  <a:cubicBezTo>
                    <a:pt x="64" y="190"/>
                    <a:pt x="64" y="190"/>
                    <a:pt x="64" y="191"/>
                  </a:cubicBezTo>
                  <a:cubicBezTo>
                    <a:pt x="64" y="191"/>
                    <a:pt x="64" y="192"/>
                    <a:pt x="65" y="194"/>
                  </a:cubicBezTo>
                  <a:cubicBezTo>
                    <a:pt x="66" y="196"/>
                    <a:pt x="68" y="197"/>
                    <a:pt x="70" y="197"/>
                  </a:cubicBezTo>
                  <a:cubicBezTo>
                    <a:pt x="72" y="197"/>
                    <a:pt x="74" y="196"/>
                    <a:pt x="75" y="195"/>
                  </a:cubicBezTo>
                  <a:cubicBezTo>
                    <a:pt x="76" y="194"/>
                    <a:pt x="76" y="194"/>
                    <a:pt x="76" y="194"/>
                  </a:cubicBezTo>
                  <a:cubicBezTo>
                    <a:pt x="77" y="195"/>
                    <a:pt x="77" y="196"/>
                    <a:pt x="78" y="197"/>
                  </a:cubicBezTo>
                  <a:cubicBezTo>
                    <a:pt x="78" y="197"/>
                    <a:pt x="78" y="197"/>
                    <a:pt x="78" y="198"/>
                  </a:cubicBezTo>
                  <a:cubicBezTo>
                    <a:pt x="79" y="199"/>
                    <a:pt x="79" y="200"/>
                    <a:pt x="80" y="201"/>
                  </a:cubicBezTo>
                  <a:cubicBezTo>
                    <a:pt x="81" y="203"/>
                    <a:pt x="82" y="204"/>
                    <a:pt x="82" y="206"/>
                  </a:cubicBezTo>
                  <a:cubicBezTo>
                    <a:pt x="83" y="209"/>
                    <a:pt x="83" y="212"/>
                    <a:pt x="82" y="212"/>
                  </a:cubicBezTo>
                  <a:cubicBezTo>
                    <a:pt x="82" y="212"/>
                    <a:pt x="82" y="212"/>
                    <a:pt x="82" y="212"/>
                  </a:cubicBezTo>
                  <a:cubicBezTo>
                    <a:pt x="82" y="212"/>
                    <a:pt x="82" y="212"/>
                    <a:pt x="81" y="212"/>
                  </a:cubicBezTo>
                  <a:cubicBezTo>
                    <a:pt x="80" y="212"/>
                    <a:pt x="79" y="211"/>
                    <a:pt x="78" y="211"/>
                  </a:cubicBezTo>
                  <a:cubicBezTo>
                    <a:pt x="76" y="210"/>
                    <a:pt x="74" y="209"/>
                    <a:pt x="72" y="209"/>
                  </a:cubicBezTo>
                  <a:cubicBezTo>
                    <a:pt x="71" y="209"/>
                    <a:pt x="70" y="210"/>
                    <a:pt x="69" y="210"/>
                  </a:cubicBezTo>
                  <a:cubicBezTo>
                    <a:pt x="69" y="210"/>
                    <a:pt x="68" y="211"/>
                    <a:pt x="68" y="211"/>
                  </a:cubicBezTo>
                  <a:cubicBezTo>
                    <a:pt x="66" y="211"/>
                    <a:pt x="64" y="212"/>
                    <a:pt x="64" y="214"/>
                  </a:cubicBezTo>
                  <a:cubicBezTo>
                    <a:pt x="63" y="215"/>
                    <a:pt x="64" y="217"/>
                    <a:pt x="65" y="218"/>
                  </a:cubicBezTo>
                  <a:cubicBezTo>
                    <a:pt x="68" y="221"/>
                    <a:pt x="70" y="224"/>
                    <a:pt x="72" y="228"/>
                  </a:cubicBezTo>
                  <a:cubicBezTo>
                    <a:pt x="72" y="229"/>
                    <a:pt x="73" y="230"/>
                    <a:pt x="73" y="231"/>
                  </a:cubicBezTo>
                  <a:cubicBezTo>
                    <a:pt x="74" y="235"/>
                    <a:pt x="75" y="237"/>
                    <a:pt x="78" y="239"/>
                  </a:cubicBezTo>
                  <a:cubicBezTo>
                    <a:pt x="80" y="242"/>
                    <a:pt x="83" y="244"/>
                    <a:pt x="86" y="244"/>
                  </a:cubicBezTo>
                  <a:cubicBezTo>
                    <a:pt x="87" y="244"/>
                    <a:pt x="88" y="244"/>
                    <a:pt x="89" y="243"/>
                  </a:cubicBezTo>
                  <a:cubicBezTo>
                    <a:pt x="90" y="243"/>
                    <a:pt x="91" y="243"/>
                    <a:pt x="92" y="243"/>
                  </a:cubicBezTo>
                  <a:cubicBezTo>
                    <a:pt x="93" y="243"/>
                    <a:pt x="95" y="243"/>
                    <a:pt x="97" y="244"/>
                  </a:cubicBezTo>
                  <a:cubicBezTo>
                    <a:pt x="99" y="244"/>
                    <a:pt x="101" y="244"/>
                    <a:pt x="103" y="244"/>
                  </a:cubicBezTo>
                  <a:cubicBezTo>
                    <a:pt x="103" y="244"/>
                    <a:pt x="104" y="244"/>
                    <a:pt x="104" y="244"/>
                  </a:cubicBezTo>
                  <a:cubicBezTo>
                    <a:pt x="108" y="244"/>
                    <a:pt x="116" y="245"/>
                    <a:pt x="118" y="246"/>
                  </a:cubicBezTo>
                  <a:cubicBezTo>
                    <a:pt x="119" y="247"/>
                    <a:pt x="120" y="247"/>
                    <a:pt x="121" y="247"/>
                  </a:cubicBezTo>
                  <a:cubicBezTo>
                    <a:pt x="124" y="249"/>
                    <a:pt x="126" y="250"/>
                    <a:pt x="128" y="254"/>
                  </a:cubicBezTo>
                  <a:cubicBezTo>
                    <a:pt x="129" y="258"/>
                    <a:pt x="130" y="261"/>
                    <a:pt x="130" y="263"/>
                  </a:cubicBezTo>
                  <a:cubicBezTo>
                    <a:pt x="130" y="264"/>
                    <a:pt x="130" y="264"/>
                    <a:pt x="130" y="264"/>
                  </a:cubicBezTo>
                  <a:cubicBezTo>
                    <a:pt x="131" y="264"/>
                    <a:pt x="131" y="264"/>
                    <a:pt x="131" y="264"/>
                  </a:cubicBezTo>
                  <a:cubicBezTo>
                    <a:pt x="135" y="271"/>
                    <a:pt x="137" y="275"/>
                    <a:pt x="138" y="276"/>
                  </a:cubicBezTo>
                  <a:cubicBezTo>
                    <a:pt x="139" y="278"/>
                    <a:pt x="141" y="279"/>
                    <a:pt x="142" y="280"/>
                  </a:cubicBezTo>
                  <a:cubicBezTo>
                    <a:pt x="145" y="282"/>
                    <a:pt x="148" y="284"/>
                    <a:pt x="149" y="287"/>
                  </a:cubicBezTo>
                  <a:cubicBezTo>
                    <a:pt x="150" y="293"/>
                    <a:pt x="157" y="305"/>
                    <a:pt x="163" y="307"/>
                  </a:cubicBezTo>
                  <a:cubicBezTo>
                    <a:pt x="165" y="308"/>
                    <a:pt x="167" y="309"/>
                    <a:pt x="170" y="310"/>
                  </a:cubicBezTo>
                  <a:cubicBezTo>
                    <a:pt x="173" y="311"/>
                    <a:pt x="177" y="312"/>
                    <a:pt x="178" y="313"/>
                  </a:cubicBezTo>
                  <a:cubicBezTo>
                    <a:pt x="181" y="315"/>
                    <a:pt x="182" y="317"/>
                    <a:pt x="182" y="319"/>
                  </a:cubicBezTo>
                  <a:cubicBezTo>
                    <a:pt x="181" y="323"/>
                    <a:pt x="181" y="328"/>
                    <a:pt x="184" y="330"/>
                  </a:cubicBezTo>
                  <a:cubicBezTo>
                    <a:pt x="184" y="331"/>
                    <a:pt x="185" y="332"/>
                    <a:pt x="185" y="333"/>
                  </a:cubicBezTo>
                  <a:cubicBezTo>
                    <a:pt x="186" y="335"/>
                    <a:pt x="188" y="338"/>
                    <a:pt x="190" y="338"/>
                  </a:cubicBezTo>
                  <a:cubicBezTo>
                    <a:pt x="191" y="338"/>
                    <a:pt x="192" y="337"/>
                    <a:pt x="192" y="337"/>
                  </a:cubicBezTo>
                  <a:cubicBezTo>
                    <a:pt x="193" y="336"/>
                    <a:pt x="193" y="336"/>
                    <a:pt x="194" y="335"/>
                  </a:cubicBezTo>
                  <a:cubicBezTo>
                    <a:pt x="195" y="334"/>
                    <a:pt x="196" y="333"/>
                    <a:pt x="197" y="333"/>
                  </a:cubicBezTo>
                  <a:cubicBezTo>
                    <a:pt x="197" y="333"/>
                    <a:pt x="197" y="333"/>
                    <a:pt x="197" y="333"/>
                  </a:cubicBezTo>
                  <a:cubicBezTo>
                    <a:pt x="197" y="334"/>
                    <a:pt x="197" y="334"/>
                    <a:pt x="197" y="335"/>
                  </a:cubicBezTo>
                  <a:cubicBezTo>
                    <a:pt x="197" y="335"/>
                    <a:pt x="197" y="337"/>
                    <a:pt x="198" y="338"/>
                  </a:cubicBezTo>
                  <a:cubicBezTo>
                    <a:pt x="199" y="340"/>
                    <a:pt x="201" y="342"/>
                    <a:pt x="204" y="342"/>
                  </a:cubicBezTo>
                  <a:cubicBezTo>
                    <a:pt x="206" y="342"/>
                    <a:pt x="207" y="341"/>
                    <a:pt x="208" y="340"/>
                  </a:cubicBezTo>
                  <a:cubicBezTo>
                    <a:pt x="209" y="339"/>
                    <a:pt x="210" y="339"/>
                    <a:pt x="211" y="338"/>
                  </a:cubicBezTo>
                  <a:cubicBezTo>
                    <a:pt x="212" y="337"/>
                    <a:pt x="212" y="336"/>
                    <a:pt x="214" y="335"/>
                  </a:cubicBezTo>
                  <a:cubicBezTo>
                    <a:pt x="215" y="334"/>
                    <a:pt x="215" y="334"/>
                    <a:pt x="215" y="334"/>
                  </a:cubicBezTo>
                  <a:cubicBezTo>
                    <a:pt x="216" y="334"/>
                    <a:pt x="216" y="334"/>
                    <a:pt x="217" y="334"/>
                  </a:cubicBezTo>
                  <a:cubicBezTo>
                    <a:pt x="217" y="334"/>
                    <a:pt x="217" y="334"/>
                    <a:pt x="218" y="335"/>
                  </a:cubicBezTo>
                  <a:cubicBezTo>
                    <a:pt x="219" y="335"/>
                    <a:pt x="219" y="335"/>
                    <a:pt x="219" y="335"/>
                  </a:cubicBezTo>
                  <a:cubicBezTo>
                    <a:pt x="222" y="339"/>
                    <a:pt x="226" y="344"/>
                    <a:pt x="230" y="344"/>
                  </a:cubicBezTo>
                  <a:cubicBezTo>
                    <a:pt x="231" y="344"/>
                    <a:pt x="231" y="344"/>
                    <a:pt x="231" y="344"/>
                  </a:cubicBezTo>
                  <a:cubicBezTo>
                    <a:pt x="232" y="344"/>
                    <a:pt x="233" y="344"/>
                    <a:pt x="234" y="344"/>
                  </a:cubicBezTo>
                  <a:cubicBezTo>
                    <a:pt x="236" y="344"/>
                    <a:pt x="238" y="343"/>
                    <a:pt x="240" y="341"/>
                  </a:cubicBezTo>
                  <a:cubicBezTo>
                    <a:pt x="240" y="341"/>
                    <a:pt x="241" y="341"/>
                    <a:pt x="241" y="340"/>
                  </a:cubicBezTo>
                  <a:cubicBezTo>
                    <a:pt x="242" y="339"/>
                    <a:pt x="243" y="339"/>
                    <a:pt x="245" y="338"/>
                  </a:cubicBezTo>
                  <a:cubicBezTo>
                    <a:pt x="246" y="338"/>
                    <a:pt x="247" y="338"/>
                    <a:pt x="248" y="337"/>
                  </a:cubicBezTo>
                  <a:cubicBezTo>
                    <a:pt x="249" y="337"/>
                    <a:pt x="250" y="337"/>
                    <a:pt x="250" y="337"/>
                  </a:cubicBezTo>
                  <a:cubicBezTo>
                    <a:pt x="251" y="337"/>
                    <a:pt x="251" y="337"/>
                    <a:pt x="251" y="337"/>
                  </a:cubicBezTo>
                  <a:cubicBezTo>
                    <a:pt x="252" y="337"/>
                    <a:pt x="253" y="338"/>
                    <a:pt x="254" y="339"/>
                  </a:cubicBezTo>
                  <a:cubicBezTo>
                    <a:pt x="257" y="341"/>
                    <a:pt x="260" y="343"/>
                    <a:pt x="262" y="343"/>
                  </a:cubicBezTo>
                  <a:cubicBezTo>
                    <a:pt x="262" y="343"/>
                    <a:pt x="263" y="344"/>
                    <a:pt x="263" y="344"/>
                  </a:cubicBezTo>
                  <a:cubicBezTo>
                    <a:pt x="266" y="346"/>
                    <a:pt x="270" y="348"/>
                    <a:pt x="273" y="348"/>
                  </a:cubicBezTo>
                  <a:cubicBezTo>
                    <a:pt x="274" y="348"/>
                    <a:pt x="275" y="349"/>
                    <a:pt x="275" y="349"/>
                  </a:cubicBezTo>
                  <a:cubicBezTo>
                    <a:pt x="277" y="349"/>
                    <a:pt x="279" y="350"/>
                    <a:pt x="280" y="350"/>
                  </a:cubicBezTo>
                  <a:cubicBezTo>
                    <a:pt x="282" y="350"/>
                    <a:pt x="283" y="350"/>
                    <a:pt x="284" y="349"/>
                  </a:cubicBezTo>
                  <a:cubicBezTo>
                    <a:pt x="284" y="349"/>
                    <a:pt x="285" y="348"/>
                    <a:pt x="286" y="348"/>
                  </a:cubicBezTo>
                  <a:cubicBezTo>
                    <a:pt x="290" y="346"/>
                    <a:pt x="290" y="346"/>
                    <a:pt x="290" y="346"/>
                  </a:cubicBezTo>
                  <a:cubicBezTo>
                    <a:pt x="287" y="344"/>
                    <a:pt x="287" y="344"/>
                    <a:pt x="287" y="344"/>
                  </a:cubicBezTo>
                  <a:cubicBezTo>
                    <a:pt x="287" y="344"/>
                    <a:pt x="287" y="344"/>
                    <a:pt x="287" y="344"/>
                  </a:cubicBezTo>
                  <a:cubicBezTo>
                    <a:pt x="287" y="342"/>
                    <a:pt x="287" y="338"/>
                    <a:pt x="287" y="334"/>
                  </a:cubicBezTo>
                  <a:cubicBezTo>
                    <a:pt x="286" y="332"/>
                    <a:pt x="286" y="332"/>
                    <a:pt x="288" y="331"/>
                  </a:cubicBezTo>
                  <a:cubicBezTo>
                    <a:pt x="289" y="330"/>
                    <a:pt x="290" y="330"/>
                    <a:pt x="291" y="329"/>
                  </a:cubicBezTo>
                  <a:cubicBezTo>
                    <a:pt x="294" y="327"/>
                    <a:pt x="296" y="326"/>
                    <a:pt x="300" y="326"/>
                  </a:cubicBezTo>
                  <a:cubicBezTo>
                    <a:pt x="303" y="325"/>
                    <a:pt x="305" y="323"/>
                    <a:pt x="307" y="321"/>
                  </a:cubicBezTo>
                  <a:cubicBezTo>
                    <a:pt x="307" y="320"/>
                    <a:pt x="308" y="319"/>
                    <a:pt x="309" y="318"/>
                  </a:cubicBezTo>
                  <a:cubicBezTo>
                    <a:pt x="312" y="315"/>
                    <a:pt x="311" y="312"/>
                    <a:pt x="311" y="310"/>
                  </a:cubicBezTo>
                  <a:cubicBezTo>
                    <a:pt x="310" y="309"/>
                    <a:pt x="310" y="307"/>
                    <a:pt x="310" y="306"/>
                  </a:cubicBezTo>
                  <a:cubicBezTo>
                    <a:pt x="310" y="306"/>
                    <a:pt x="310" y="306"/>
                    <a:pt x="310" y="306"/>
                  </a:cubicBezTo>
                  <a:cubicBezTo>
                    <a:pt x="310" y="306"/>
                    <a:pt x="310" y="306"/>
                    <a:pt x="310" y="306"/>
                  </a:cubicBezTo>
                  <a:cubicBezTo>
                    <a:pt x="311" y="306"/>
                    <a:pt x="312" y="307"/>
                    <a:pt x="314" y="307"/>
                  </a:cubicBezTo>
                  <a:cubicBezTo>
                    <a:pt x="315" y="308"/>
                    <a:pt x="315" y="308"/>
                    <a:pt x="316" y="308"/>
                  </a:cubicBezTo>
                  <a:cubicBezTo>
                    <a:pt x="321" y="308"/>
                    <a:pt x="322" y="302"/>
                    <a:pt x="323" y="299"/>
                  </a:cubicBezTo>
                  <a:cubicBezTo>
                    <a:pt x="323" y="297"/>
                    <a:pt x="324" y="296"/>
                    <a:pt x="324" y="294"/>
                  </a:cubicBezTo>
                  <a:cubicBezTo>
                    <a:pt x="324" y="292"/>
                    <a:pt x="324" y="290"/>
                    <a:pt x="325" y="287"/>
                  </a:cubicBezTo>
                  <a:cubicBezTo>
                    <a:pt x="326" y="285"/>
                    <a:pt x="327" y="283"/>
                    <a:pt x="326" y="281"/>
                  </a:cubicBezTo>
                  <a:cubicBezTo>
                    <a:pt x="325" y="279"/>
                    <a:pt x="323" y="279"/>
                    <a:pt x="321" y="279"/>
                  </a:cubicBezTo>
                  <a:cubicBezTo>
                    <a:pt x="320" y="279"/>
                    <a:pt x="320" y="279"/>
                    <a:pt x="319" y="279"/>
                  </a:cubicBezTo>
                  <a:cubicBezTo>
                    <a:pt x="316" y="278"/>
                    <a:pt x="312" y="277"/>
                    <a:pt x="308" y="276"/>
                  </a:cubicBezTo>
                  <a:cubicBezTo>
                    <a:pt x="307" y="275"/>
                    <a:pt x="306" y="274"/>
                    <a:pt x="306" y="272"/>
                  </a:cubicBezTo>
                  <a:cubicBezTo>
                    <a:pt x="305" y="270"/>
                    <a:pt x="305" y="268"/>
                    <a:pt x="303" y="267"/>
                  </a:cubicBezTo>
                  <a:cubicBezTo>
                    <a:pt x="302" y="267"/>
                    <a:pt x="301" y="266"/>
                    <a:pt x="303" y="261"/>
                  </a:cubicBezTo>
                  <a:cubicBezTo>
                    <a:pt x="304" y="258"/>
                    <a:pt x="303" y="256"/>
                    <a:pt x="302" y="253"/>
                  </a:cubicBezTo>
                  <a:cubicBezTo>
                    <a:pt x="301" y="252"/>
                    <a:pt x="301" y="251"/>
                    <a:pt x="301" y="249"/>
                  </a:cubicBezTo>
                  <a:cubicBezTo>
                    <a:pt x="300" y="246"/>
                    <a:pt x="300" y="246"/>
                    <a:pt x="306" y="242"/>
                  </a:cubicBezTo>
                  <a:cubicBezTo>
                    <a:pt x="309" y="240"/>
                    <a:pt x="310" y="239"/>
                    <a:pt x="311" y="237"/>
                  </a:cubicBezTo>
                  <a:cubicBezTo>
                    <a:pt x="312" y="237"/>
                    <a:pt x="312" y="236"/>
                    <a:pt x="314" y="235"/>
                  </a:cubicBezTo>
                  <a:cubicBezTo>
                    <a:pt x="316" y="233"/>
                    <a:pt x="317" y="229"/>
                    <a:pt x="317" y="226"/>
                  </a:cubicBezTo>
                  <a:cubicBezTo>
                    <a:pt x="318" y="225"/>
                    <a:pt x="318" y="225"/>
                    <a:pt x="318" y="225"/>
                  </a:cubicBezTo>
                  <a:cubicBezTo>
                    <a:pt x="317" y="224"/>
                    <a:pt x="317" y="224"/>
                    <a:pt x="317" y="224"/>
                  </a:cubicBezTo>
                  <a:cubicBezTo>
                    <a:pt x="317" y="224"/>
                    <a:pt x="316" y="223"/>
                    <a:pt x="316" y="222"/>
                  </a:cubicBezTo>
                  <a:cubicBezTo>
                    <a:pt x="314" y="219"/>
                    <a:pt x="310" y="218"/>
                    <a:pt x="307" y="217"/>
                  </a:cubicBezTo>
                  <a:cubicBezTo>
                    <a:pt x="306" y="217"/>
                    <a:pt x="305" y="217"/>
                    <a:pt x="304" y="216"/>
                  </a:cubicBezTo>
                  <a:cubicBezTo>
                    <a:pt x="303" y="216"/>
                    <a:pt x="301" y="213"/>
                    <a:pt x="300" y="211"/>
                  </a:cubicBezTo>
                  <a:cubicBezTo>
                    <a:pt x="300" y="210"/>
                    <a:pt x="299" y="208"/>
                    <a:pt x="300" y="206"/>
                  </a:cubicBezTo>
                  <a:cubicBezTo>
                    <a:pt x="303" y="203"/>
                    <a:pt x="305" y="201"/>
                    <a:pt x="308" y="201"/>
                  </a:cubicBezTo>
                  <a:cubicBezTo>
                    <a:pt x="313" y="201"/>
                    <a:pt x="320" y="198"/>
                    <a:pt x="321" y="193"/>
                  </a:cubicBezTo>
                  <a:cubicBezTo>
                    <a:pt x="321" y="191"/>
                    <a:pt x="323" y="190"/>
                    <a:pt x="326" y="188"/>
                  </a:cubicBezTo>
                  <a:cubicBezTo>
                    <a:pt x="327" y="188"/>
                    <a:pt x="327" y="188"/>
                    <a:pt x="327" y="188"/>
                  </a:cubicBezTo>
                  <a:cubicBezTo>
                    <a:pt x="333" y="185"/>
                    <a:pt x="339" y="181"/>
                    <a:pt x="339" y="177"/>
                  </a:cubicBezTo>
                  <a:cubicBezTo>
                    <a:pt x="340" y="173"/>
                    <a:pt x="339" y="168"/>
                    <a:pt x="338" y="165"/>
                  </a:cubicBezTo>
                  <a:cubicBezTo>
                    <a:pt x="338" y="164"/>
                    <a:pt x="337" y="164"/>
                    <a:pt x="337" y="163"/>
                  </a:cubicBezTo>
                  <a:cubicBezTo>
                    <a:pt x="337" y="161"/>
                    <a:pt x="337" y="151"/>
                    <a:pt x="337" y="148"/>
                  </a:cubicBezTo>
                  <a:cubicBezTo>
                    <a:pt x="337" y="148"/>
                    <a:pt x="337" y="147"/>
                    <a:pt x="337" y="146"/>
                  </a:cubicBezTo>
                  <a:cubicBezTo>
                    <a:pt x="337" y="146"/>
                    <a:pt x="337" y="145"/>
                    <a:pt x="337" y="145"/>
                  </a:cubicBezTo>
                  <a:cubicBezTo>
                    <a:pt x="338" y="145"/>
                    <a:pt x="338" y="145"/>
                    <a:pt x="339" y="145"/>
                  </a:cubicBezTo>
                  <a:cubicBezTo>
                    <a:pt x="340" y="145"/>
                    <a:pt x="342" y="145"/>
                    <a:pt x="342" y="144"/>
                  </a:cubicBezTo>
                  <a:cubicBezTo>
                    <a:pt x="344" y="142"/>
                    <a:pt x="344" y="140"/>
                    <a:pt x="344" y="138"/>
                  </a:cubicBezTo>
                  <a:cubicBezTo>
                    <a:pt x="343" y="135"/>
                    <a:pt x="343" y="135"/>
                    <a:pt x="346" y="133"/>
                  </a:cubicBezTo>
                  <a:cubicBezTo>
                    <a:pt x="347" y="132"/>
                    <a:pt x="348" y="132"/>
                    <a:pt x="348" y="132"/>
                  </a:cubicBezTo>
                  <a:cubicBezTo>
                    <a:pt x="348" y="132"/>
                    <a:pt x="348" y="133"/>
                    <a:pt x="349" y="133"/>
                  </a:cubicBezTo>
                  <a:cubicBezTo>
                    <a:pt x="349" y="134"/>
                    <a:pt x="350" y="134"/>
                    <a:pt x="352" y="135"/>
                  </a:cubicBezTo>
                  <a:cubicBezTo>
                    <a:pt x="353" y="135"/>
                    <a:pt x="353" y="135"/>
                    <a:pt x="354" y="135"/>
                  </a:cubicBezTo>
                  <a:cubicBezTo>
                    <a:pt x="356" y="135"/>
                    <a:pt x="357" y="136"/>
                    <a:pt x="359" y="137"/>
                  </a:cubicBezTo>
                  <a:cubicBezTo>
                    <a:pt x="359" y="138"/>
                    <a:pt x="360" y="138"/>
                    <a:pt x="361" y="138"/>
                  </a:cubicBezTo>
                  <a:cubicBezTo>
                    <a:pt x="363" y="138"/>
                    <a:pt x="364" y="138"/>
                    <a:pt x="364" y="136"/>
                  </a:cubicBezTo>
                  <a:cubicBezTo>
                    <a:pt x="365" y="134"/>
                    <a:pt x="364" y="131"/>
                    <a:pt x="362" y="129"/>
                  </a:cubicBezTo>
                  <a:cubicBezTo>
                    <a:pt x="360" y="127"/>
                    <a:pt x="359" y="126"/>
                    <a:pt x="359" y="124"/>
                  </a:cubicBezTo>
                  <a:cubicBezTo>
                    <a:pt x="358" y="122"/>
                    <a:pt x="357" y="121"/>
                    <a:pt x="356" y="119"/>
                  </a:cubicBezTo>
                  <a:cubicBezTo>
                    <a:pt x="356" y="119"/>
                    <a:pt x="356" y="118"/>
                    <a:pt x="355" y="117"/>
                  </a:cubicBezTo>
                  <a:cubicBezTo>
                    <a:pt x="354" y="115"/>
                    <a:pt x="353" y="111"/>
                    <a:pt x="348" y="110"/>
                  </a:cubicBezTo>
                  <a:cubicBezTo>
                    <a:pt x="343" y="109"/>
                    <a:pt x="341" y="108"/>
                    <a:pt x="338" y="106"/>
                  </a:cubicBezTo>
                  <a:cubicBezTo>
                    <a:pt x="336" y="105"/>
                    <a:pt x="335" y="105"/>
                    <a:pt x="334" y="105"/>
                  </a:cubicBezTo>
                  <a:cubicBezTo>
                    <a:pt x="334" y="105"/>
                    <a:pt x="334" y="105"/>
                    <a:pt x="334" y="105"/>
                  </a:cubicBezTo>
                  <a:cubicBezTo>
                    <a:pt x="334" y="105"/>
                    <a:pt x="334" y="105"/>
                    <a:pt x="334" y="105"/>
                  </a:cubicBezTo>
                  <a:cubicBezTo>
                    <a:pt x="332" y="105"/>
                    <a:pt x="330" y="107"/>
                    <a:pt x="327" y="110"/>
                  </a:cubicBezTo>
                  <a:cubicBezTo>
                    <a:pt x="324" y="113"/>
                    <a:pt x="324" y="115"/>
                    <a:pt x="324" y="116"/>
                  </a:cubicBezTo>
                  <a:cubicBezTo>
                    <a:pt x="324" y="117"/>
                    <a:pt x="324" y="118"/>
                    <a:pt x="323" y="119"/>
                  </a:cubicBezTo>
                  <a:cubicBezTo>
                    <a:pt x="322" y="122"/>
                    <a:pt x="322" y="124"/>
                    <a:pt x="323" y="125"/>
                  </a:cubicBezTo>
                  <a:cubicBezTo>
                    <a:pt x="323" y="126"/>
                    <a:pt x="323" y="126"/>
                    <a:pt x="323" y="127"/>
                  </a:cubicBezTo>
                  <a:cubicBezTo>
                    <a:pt x="323" y="129"/>
                    <a:pt x="323" y="129"/>
                    <a:pt x="323" y="129"/>
                  </a:cubicBezTo>
                  <a:cubicBezTo>
                    <a:pt x="325" y="129"/>
                    <a:pt x="325" y="129"/>
                    <a:pt x="325" y="129"/>
                  </a:cubicBezTo>
                  <a:cubicBezTo>
                    <a:pt x="325" y="129"/>
                    <a:pt x="325" y="129"/>
                    <a:pt x="326" y="129"/>
                  </a:cubicBezTo>
                  <a:cubicBezTo>
                    <a:pt x="328" y="129"/>
                    <a:pt x="331" y="129"/>
                    <a:pt x="334" y="127"/>
                  </a:cubicBezTo>
                  <a:cubicBezTo>
                    <a:pt x="334" y="127"/>
                    <a:pt x="334" y="126"/>
                    <a:pt x="335" y="126"/>
                  </a:cubicBezTo>
                  <a:cubicBezTo>
                    <a:pt x="335" y="126"/>
                    <a:pt x="335" y="126"/>
                    <a:pt x="335" y="126"/>
                  </a:cubicBezTo>
                  <a:cubicBezTo>
                    <a:pt x="335" y="127"/>
                    <a:pt x="335" y="128"/>
                    <a:pt x="336" y="129"/>
                  </a:cubicBezTo>
                  <a:cubicBezTo>
                    <a:pt x="337" y="130"/>
                    <a:pt x="335" y="133"/>
                    <a:pt x="334" y="135"/>
                  </a:cubicBezTo>
                  <a:cubicBezTo>
                    <a:pt x="334" y="135"/>
                    <a:pt x="333" y="135"/>
                    <a:pt x="333" y="135"/>
                  </a:cubicBezTo>
                  <a:cubicBezTo>
                    <a:pt x="333" y="136"/>
                    <a:pt x="333" y="137"/>
                    <a:pt x="332" y="137"/>
                  </a:cubicBezTo>
                  <a:cubicBezTo>
                    <a:pt x="331" y="137"/>
                    <a:pt x="331" y="137"/>
                    <a:pt x="330" y="137"/>
                  </a:cubicBezTo>
                  <a:cubicBezTo>
                    <a:pt x="329" y="137"/>
                    <a:pt x="328" y="137"/>
                    <a:pt x="327" y="137"/>
                  </a:cubicBezTo>
                  <a:cubicBezTo>
                    <a:pt x="325" y="137"/>
                    <a:pt x="324" y="137"/>
                    <a:pt x="323" y="137"/>
                  </a:cubicBezTo>
                  <a:cubicBezTo>
                    <a:pt x="317" y="138"/>
                    <a:pt x="312" y="140"/>
                    <a:pt x="309" y="143"/>
                  </a:cubicBezTo>
                  <a:cubicBezTo>
                    <a:pt x="308" y="144"/>
                    <a:pt x="307" y="145"/>
                    <a:pt x="306" y="147"/>
                  </a:cubicBezTo>
                  <a:cubicBezTo>
                    <a:pt x="303" y="150"/>
                    <a:pt x="301" y="153"/>
                    <a:pt x="297" y="153"/>
                  </a:cubicBezTo>
                  <a:cubicBezTo>
                    <a:pt x="296" y="153"/>
                    <a:pt x="296" y="153"/>
                    <a:pt x="296" y="153"/>
                  </a:cubicBezTo>
                  <a:cubicBezTo>
                    <a:pt x="290" y="153"/>
                    <a:pt x="287" y="149"/>
                    <a:pt x="285" y="147"/>
                  </a:cubicBezTo>
                  <a:cubicBezTo>
                    <a:pt x="285" y="146"/>
                    <a:pt x="284" y="146"/>
                    <a:pt x="284" y="146"/>
                  </a:cubicBezTo>
                  <a:cubicBezTo>
                    <a:pt x="281" y="143"/>
                    <a:pt x="270" y="139"/>
                    <a:pt x="265" y="138"/>
                  </a:cubicBezTo>
                  <a:cubicBezTo>
                    <a:pt x="262" y="138"/>
                    <a:pt x="260" y="136"/>
                    <a:pt x="257" y="134"/>
                  </a:cubicBezTo>
                  <a:cubicBezTo>
                    <a:pt x="256" y="133"/>
                    <a:pt x="255" y="133"/>
                    <a:pt x="254" y="132"/>
                  </a:cubicBezTo>
                  <a:cubicBezTo>
                    <a:pt x="254" y="132"/>
                    <a:pt x="247" y="128"/>
                    <a:pt x="243" y="128"/>
                  </a:cubicBezTo>
                  <a:cubicBezTo>
                    <a:pt x="240" y="128"/>
                    <a:pt x="239" y="129"/>
                    <a:pt x="239" y="130"/>
                  </a:cubicBezTo>
                  <a:cubicBezTo>
                    <a:pt x="238" y="131"/>
                    <a:pt x="236" y="131"/>
                    <a:pt x="234" y="132"/>
                  </a:cubicBezTo>
                  <a:cubicBezTo>
                    <a:pt x="233" y="133"/>
                    <a:pt x="232" y="133"/>
                    <a:pt x="231" y="134"/>
                  </a:cubicBezTo>
                  <a:cubicBezTo>
                    <a:pt x="231" y="134"/>
                    <a:pt x="231" y="134"/>
                    <a:pt x="230" y="133"/>
                  </a:cubicBezTo>
                  <a:cubicBezTo>
                    <a:pt x="229" y="131"/>
                    <a:pt x="229" y="130"/>
                    <a:pt x="229" y="130"/>
                  </a:cubicBezTo>
                  <a:cubicBezTo>
                    <a:pt x="229" y="129"/>
                    <a:pt x="229" y="129"/>
                    <a:pt x="230" y="129"/>
                  </a:cubicBezTo>
                  <a:cubicBezTo>
                    <a:pt x="231" y="129"/>
                    <a:pt x="231" y="128"/>
                    <a:pt x="232" y="127"/>
                  </a:cubicBezTo>
                  <a:cubicBezTo>
                    <a:pt x="232" y="124"/>
                    <a:pt x="228" y="121"/>
                    <a:pt x="225" y="120"/>
                  </a:cubicBezTo>
                  <a:cubicBezTo>
                    <a:pt x="225" y="120"/>
                    <a:pt x="224" y="120"/>
                    <a:pt x="224" y="119"/>
                  </a:cubicBezTo>
                  <a:cubicBezTo>
                    <a:pt x="222" y="119"/>
                    <a:pt x="220" y="118"/>
                    <a:pt x="218" y="118"/>
                  </a:cubicBezTo>
                  <a:cubicBezTo>
                    <a:pt x="217" y="118"/>
                    <a:pt x="216" y="118"/>
                    <a:pt x="214" y="119"/>
                  </a:cubicBezTo>
                  <a:cubicBezTo>
                    <a:pt x="212" y="119"/>
                    <a:pt x="205" y="119"/>
                    <a:pt x="203" y="122"/>
                  </a:cubicBezTo>
                  <a:cubicBezTo>
                    <a:pt x="200" y="124"/>
                    <a:pt x="195" y="127"/>
                    <a:pt x="192" y="127"/>
                  </a:cubicBezTo>
                  <a:cubicBezTo>
                    <a:pt x="191" y="127"/>
                    <a:pt x="191" y="127"/>
                    <a:pt x="190" y="126"/>
                  </a:cubicBezTo>
                  <a:cubicBezTo>
                    <a:pt x="190" y="126"/>
                    <a:pt x="189" y="126"/>
                    <a:pt x="189" y="126"/>
                  </a:cubicBezTo>
                  <a:cubicBezTo>
                    <a:pt x="189" y="125"/>
                    <a:pt x="191" y="123"/>
                    <a:pt x="193" y="123"/>
                  </a:cubicBezTo>
                  <a:cubicBezTo>
                    <a:pt x="194" y="123"/>
                    <a:pt x="194" y="123"/>
                    <a:pt x="194" y="123"/>
                  </a:cubicBezTo>
                  <a:cubicBezTo>
                    <a:pt x="198" y="122"/>
                    <a:pt x="203" y="121"/>
                    <a:pt x="206" y="116"/>
                  </a:cubicBezTo>
                  <a:cubicBezTo>
                    <a:pt x="209" y="111"/>
                    <a:pt x="210" y="106"/>
                    <a:pt x="210" y="100"/>
                  </a:cubicBezTo>
                  <a:cubicBezTo>
                    <a:pt x="210" y="96"/>
                    <a:pt x="210" y="94"/>
                    <a:pt x="211" y="92"/>
                  </a:cubicBezTo>
                  <a:cubicBezTo>
                    <a:pt x="211" y="91"/>
                    <a:pt x="211" y="89"/>
                    <a:pt x="211" y="88"/>
                  </a:cubicBezTo>
                  <a:cubicBezTo>
                    <a:pt x="211" y="87"/>
                    <a:pt x="212" y="85"/>
                    <a:pt x="211" y="83"/>
                  </a:cubicBezTo>
                  <a:cubicBezTo>
                    <a:pt x="210" y="82"/>
                    <a:pt x="208" y="82"/>
                    <a:pt x="207" y="82"/>
                  </a:cubicBezTo>
                  <a:cubicBezTo>
                    <a:pt x="207" y="82"/>
                    <a:pt x="206" y="82"/>
                    <a:pt x="206" y="82"/>
                  </a:cubicBezTo>
                  <a:cubicBezTo>
                    <a:pt x="205" y="81"/>
                    <a:pt x="204" y="81"/>
                    <a:pt x="203" y="81"/>
                  </a:cubicBezTo>
                  <a:cubicBezTo>
                    <a:pt x="204" y="80"/>
                    <a:pt x="205" y="78"/>
                    <a:pt x="205" y="75"/>
                  </a:cubicBezTo>
                  <a:cubicBezTo>
                    <a:pt x="206" y="70"/>
                    <a:pt x="205" y="66"/>
                    <a:pt x="203" y="62"/>
                  </a:cubicBezTo>
                  <a:cubicBezTo>
                    <a:pt x="200" y="59"/>
                    <a:pt x="196" y="56"/>
                    <a:pt x="196" y="55"/>
                  </a:cubicBezTo>
                  <a:cubicBezTo>
                    <a:pt x="193" y="54"/>
                    <a:pt x="193" y="54"/>
                    <a:pt x="193" y="54"/>
                  </a:cubicBezTo>
                  <a:cubicBezTo>
                    <a:pt x="193" y="57"/>
                    <a:pt x="193" y="57"/>
                    <a:pt x="193" y="57"/>
                  </a:cubicBezTo>
                  <a:cubicBezTo>
                    <a:pt x="193" y="57"/>
                    <a:pt x="193" y="62"/>
                    <a:pt x="191" y="62"/>
                  </a:cubicBezTo>
                  <a:cubicBezTo>
                    <a:pt x="187" y="62"/>
                    <a:pt x="184" y="61"/>
                    <a:pt x="181" y="59"/>
                  </a:cubicBezTo>
                  <a:cubicBezTo>
                    <a:pt x="178" y="56"/>
                    <a:pt x="175" y="55"/>
                    <a:pt x="171" y="53"/>
                  </a:cubicBezTo>
                  <a:cubicBezTo>
                    <a:pt x="170" y="53"/>
                    <a:pt x="170" y="53"/>
                    <a:pt x="170" y="53"/>
                  </a:cubicBezTo>
                  <a:cubicBezTo>
                    <a:pt x="167" y="52"/>
                    <a:pt x="161" y="49"/>
                    <a:pt x="158" y="48"/>
                  </a:cubicBezTo>
                  <a:cubicBezTo>
                    <a:pt x="158" y="44"/>
                    <a:pt x="158" y="44"/>
                    <a:pt x="158" y="44"/>
                  </a:cubicBezTo>
                  <a:cubicBezTo>
                    <a:pt x="158" y="41"/>
                    <a:pt x="158" y="41"/>
                    <a:pt x="158" y="41"/>
                  </a:cubicBezTo>
                  <a:cubicBezTo>
                    <a:pt x="156" y="42"/>
                    <a:pt x="156" y="42"/>
                    <a:pt x="156" y="42"/>
                  </a:cubicBezTo>
                  <a:cubicBezTo>
                    <a:pt x="155" y="42"/>
                    <a:pt x="147" y="47"/>
                    <a:pt x="143" y="50"/>
                  </a:cubicBezTo>
                  <a:cubicBezTo>
                    <a:pt x="142" y="51"/>
                    <a:pt x="141" y="53"/>
                    <a:pt x="140" y="54"/>
                  </a:cubicBezTo>
                  <a:cubicBezTo>
                    <a:pt x="140" y="54"/>
                    <a:pt x="139" y="55"/>
                    <a:pt x="139" y="55"/>
                  </a:cubicBezTo>
                  <a:cubicBezTo>
                    <a:pt x="139" y="53"/>
                    <a:pt x="138" y="51"/>
                    <a:pt x="138" y="49"/>
                  </a:cubicBezTo>
                  <a:cubicBezTo>
                    <a:pt x="138" y="48"/>
                    <a:pt x="138" y="48"/>
                    <a:pt x="138" y="48"/>
                  </a:cubicBezTo>
                  <a:cubicBezTo>
                    <a:pt x="136" y="48"/>
                    <a:pt x="136" y="48"/>
                    <a:pt x="136" y="48"/>
                  </a:cubicBezTo>
                  <a:cubicBezTo>
                    <a:pt x="136" y="48"/>
                    <a:pt x="131" y="48"/>
                    <a:pt x="127" y="52"/>
                  </a:cubicBezTo>
                  <a:cubicBezTo>
                    <a:pt x="125" y="55"/>
                    <a:pt x="123" y="56"/>
                    <a:pt x="121" y="56"/>
                  </a:cubicBezTo>
                  <a:cubicBezTo>
                    <a:pt x="121" y="56"/>
                    <a:pt x="120" y="56"/>
                    <a:pt x="119" y="55"/>
                  </a:cubicBezTo>
                  <a:cubicBezTo>
                    <a:pt x="118" y="53"/>
                    <a:pt x="118" y="52"/>
                    <a:pt x="118" y="50"/>
                  </a:cubicBezTo>
                  <a:cubicBezTo>
                    <a:pt x="118" y="49"/>
                    <a:pt x="118" y="47"/>
                    <a:pt x="117" y="45"/>
                  </a:cubicBezTo>
                  <a:cubicBezTo>
                    <a:pt x="114" y="43"/>
                    <a:pt x="110" y="41"/>
                    <a:pt x="105" y="41"/>
                  </a:cubicBezTo>
                  <a:cubicBezTo>
                    <a:pt x="101" y="41"/>
                    <a:pt x="94" y="41"/>
                    <a:pt x="91" y="39"/>
                  </a:cubicBezTo>
                  <a:cubicBezTo>
                    <a:pt x="91" y="38"/>
                    <a:pt x="90" y="38"/>
                    <a:pt x="90" y="38"/>
                  </a:cubicBezTo>
                  <a:cubicBezTo>
                    <a:pt x="87" y="36"/>
                    <a:pt x="85" y="35"/>
                    <a:pt x="81" y="35"/>
                  </a:cubicBezTo>
                  <a:cubicBezTo>
                    <a:pt x="64" y="35"/>
                    <a:pt x="64" y="35"/>
                    <a:pt x="64" y="35"/>
                  </a:cubicBezTo>
                  <a:cubicBezTo>
                    <a:pt x="63" y="35"/>
                    <a:pt x="62" y="35"/>
                    <a:pt x="60" y="35"/>
                  </a:cubicBezTo>
                  <a:cubicBezTo>
                    <a:pt x="59" y="36"/>
                    <a:pt x="57" y="36"/>
                    <a:pt x="55" y="36"/>
                  </a:cubicBezTo>
                  <a:cubicBezTo>
                    <a:pt x="54" y="36"/>
                    <a:pt x="53" y="36"/>
                    <a:pt x="52" y="35"/>
                  </a:cubicBezTo>
                  <a:cubicBezTo>
                    <a:pt x="51" y="33"/>
                    <a:pt x="49" y="33"/>
                    <a:pt x="47" y="33"/>
                  </a:cubicBezTo>
                  <a:cubicBezTo>
                    <a:pt x="45" y="33"/>
                    <a:pt x="43" y="34"/>
                    <a:pt x="43" y="34"/>
                  </a:cubicBezTo>
                  <a:cubicBezTo>
                    <a:pt x="42" y="34"/>
                    <a:pt x="42" y="34"/>
                    <a:pt x="42" y="34"/>
                  </a:cubicBezTo>
                  <a:cubicBezTo>
                    <a:pt x="42" y="34"/>
                    <a:pt x="42" y="34"/>
                    <a:pt x="42" y="34"/>
                  </a:cubicBezTo>
                  <a:cubicBezTo>
                    <a:pt x="42" y="34"/>
                    <a:pt x="41" y="36"/>
                    <a:pt x="40" y="38"/>
                  </a:cubicBezTo>
                  <a:cubicBezTo>
                    <a:pt x="20" y="37"/>
                    <a:pt x="20" y="37"/>
                    <a:pt x="20" y="37"/>
                  </a:cubicBezTo>
                  <a:cubicBezTo>
                    <a:pt x="19" y="37"/>
                    <a:pt x="16" y="37"/>
                    <a:pt x="15" y="35"/>
                  </a:cubicBezTo>
                  <a:cubicBezTo>
                    <a:pt x="15" y="34"/>
                    <a:pt x="15" y="34"/>
                    <a:pt x="15" y="32"/>
                  </a:cubicBezTo>
                  <a:cubicBezTo>
                    <a:pt x="15" y="31"/>
                    <a:pt x="15" y="29"/>
                    <a:pt x="14" y="25"/>
                  </a:cubicBezTo>
                  <a:cubicBezTo>
                    <a:pt x="12" y="18"/>
                    <a:pt x="14" y="17"/>
                    <a:pt x="14" y="17"/>
                  </a:cubicBezTo>
                  <a:cubicBezTo>
                    <a:pt x="14" y="17"/>
                    <a:pt x="14" y="17"/>
                    <a:pt x="14" y="17"/>
                  </a:cubicBezTo>
                  <a:cubicBezTo>
                    <a:pt x="14" y="17"/>
                    <a:pt x="15" y="17"/>
                    <a:pt x="15" y="17"/>
                  </a:cubicBezTo>
                  <a:cubicBezTo>
                    <a:pt x="16" y="17"/>
                    <a:pt x="16" y="17"/>
                    <a:pt x="16" y="17"/>
                  </a:cubicBezTo>
                  <a:cubicBezTo>
                    <a:pt x="19" y="17"/>
                    <a:pt x="20" y="16"/>
                    <a:pt x="22" y="14"/>
                  </a:cubicBezTo>
                  <a:cubicBezTo>
                    <a:pt x="22" y="13"/>
                    <a:pt x="23" y="12"/>
                    <a:pt x="24" y="11"/>
                  </a:cubicBezTo>
                  <a:cubicBezTo>
                    <a:pt x="26" y="10"/>
                    <a:pt x="28" y="9"/>
                    <a:pt x="27" y="7"/>
                  </a:cubicBezTo>
                  <a:cubicBezTo>
                    <a:pt x="27" y="6"/>
                    <a:pt x="26" y="5"/>
                    <a:pt x="25" y="4"/>
                  </a:cubicBezTo>
                  <a:cubicBezTo>
                    <a:pt x="24" y="3"/>
                    <a:pt x="23" y="3"/>
                    <a:pt x="22" y="2"/>
                  </a:cubicBezTo>
                  <a:cubicBezTo>
                    <a:pt x="20" y="1"/>
                    <a:pt x="19" y="0"/>
                    <a:pt x="17" y="0"/>
                  </a:cubicBezTo>
                  <a:close/>
                  <a:moveTo>
                    <a:pt x="225" y="145"/>
                  </a:moveTo>
                  <a:cubicBezTo>
                    <a:pt x="225" y="144"/>
                    <a:pt x="226" y="142"/>
                    <a:pt x="226" y="142"/>
                  </a:cubicBezTo>
                  <a:cubicBezTo>
                    <a:pt x="226" y="142"/>
                    <a:pt x="226" y="142"/>
                    <a:pt x="227" y="141"/>
                  </a:cubicBezTo>
                  <a:cubicBezTo>
                    <a:pt x="226" y="143"/>
                    <a:pt x="226" y="144"/>
                    <a:pt x="225" y="145"/>
                  </a:cubicBezTo>
                  <a:close/>
                  <a:moveTo>
                    <a:pt x="33" y="63"/>
                  </a:moveTo>
                  <a:cubicBezTo>
                    <a:pt x="33" y="63"/>
                    <a:pt x="33" y="63"/>
                    <a:pt x="33" y="63"/>
                  </a:cubicBezTo>
                  <a:cubicBezTo>
                    <a:pt x="33" y="63"/>
                    <a:pt x="32" y="63"/>
                    <a:pt x="31" y="64"/>
                  </a:cubicBezTo>
                  <a:cubicBezTo>
                    <a:pt x="27" y="64"/>
                    <a:pt x="27" y="64"/>
                    <a:pt x="23" y="66"/>
                  </a:cubicBezTo>
                  <a:cubicBezTo>
                    <a:pt x="22" y="66"/>
                    <a:pt x="21" y="66"/>
                    <a:pt x="21" y="66"/>
                  </a:cubicBezTo>
                  <a:cubicBezTo>
                    <a:pt x="21" y="66"/>
                    <a:pt x="20" y="66"/>
                    <a:pt x="20" y="66"/>
                  </a:cubicBezTo>
                  <a:cubicBezTo>
                    <a:pt x="20" y="66"/>
                    <a:pt x="20" y="66"/>
                    <a:pt x="19" y="66"/>
                  </a:cubicBezTo>
                  <a:cubicBezTo>
                    <a:pt x="17" y="66"/>
                    <a:pt x="16" y="67"/>
                    <a:pt x="15" y="69"/>
                  </a:cubicBezTo>
                  <a:cubicBezTo>
                    <a:pt x="15" y="69"/>
                    <a:pt x="15" y="69"/>
                    <a:pt x="15" y="69"/>
                  </a:cubicBezTo>
                  <a:cubicBezTo>
                    <a:pt x="15" y="70"/>
                    <a:pt x="15" y="70"/>
                    <a:pt x="15" y="70"/>
                  </a:cubicBezTo>
                  <a:cubicBezTo>
                    <a:pt x="15" y="70"/>
                    <a:pt x="13" y="74"/>
                    <a:pt x="15" y="79"/>
                  </a:cubicBezTo>
                  <a:cubicBezTo>
                    <a:pt x="17" y="83"/>
                    <a:pt x="22" y="83"/>
                    <a:pt x="26" y="84"/>
                  </a:cubicBezTo>
                  <a:cubicBezTo>
                    <a:pt x="28" y="84"/>
                    <a:pt x="29" y="84"/>
                    <a:pt x="31" y="85"/>
                  </a:cubicBezTo>
                  <a:cubicBezTo>
                    <a:pt x="32" y="85"/>
                    <a:pt x="32" y="85"/>
                    <a:pt x="33" y="85"/>
                  </a:cubicBezTo>
                  <a:cubicBezTo>
                    <a:pt x="37" y="85"/>
                    <a:pt x="37" y="82"/>
                    <a:pt x="38" y="80"/>
                  </a:cubicBezTo>
                  <a:cubicBezTo>
                    <a:pt x="38" y="79"/>
                    <a:pt x="39" y="78"/>
                    <a:pt x="39" y="77"/>
                  </a:cubicBezTo>
                  <a:cubicBezTo>
                    <a:pt x="41" y="72"/>
                    <a:pt x="41" y="71"/>
                    <a:pt x="39" y="69"/>
                  </a:cubicBezTo>
                  <a:cubicBezTo>
                    <a:pt x="39" y="68"/>
                    <a:pt x="39" y="68"/>
                    <a:pt x="38" y="67"/>
                  </a:cubicBezTo>
                  <a:cubicBezTo>
                    <a:pt x="37" y="65"/>
                    <a:pt x="36" y="63"/>
                    <a:pt x="33" y="63"/>
                  </a:cubicBezTo>
                  <a:cubicBezTo>
                    <a:pt x="33" y="63"/>
                    <a:pt x="33" y="63"/>
                    <a:pt x="33" y="63"/>
                  </a:cubicBezTo>
                  <a:close/>
                  <a:moveTo>
                    <a:pt x="14" y="70"/>
                  </a:moveTo>
                  <a:cubicBezTo>
                    <a:pt x="10" y="73"/>
                    <a:pt x="10" y="73"/>
                    <a:pt x="10" y="73"/>
                  </a:cubicBezTo>
                  <a:cubicBezTo>
                    <a:pt x="9" y="74"/>
                    <a:pt x="8" y="74"/>
                    <a:pt x="7" y="75"/>
                  </a:cubicBezTo>
                  <a:cubicBezTo>
                    <a:pt x="4" y="76"/>
                    <a:pt x="2" y="77"/>
                    <a:pt x="3" y="83"/>
                  </a:cubicBezTo>
                  <a:cubicBezTo>
                    <a:pt x="3" y="84"/>
                    <a:pt x="3" y="85"/>
                    <a:pt x="3" y="86"/>
                  </a:cubicBezTo>
                  <a:cubicBezTo>
                    <a:pt x="3" y="91"/>
                    <a:pt x="4" y="94"/>
                    <a:pt x="8" y="96"/>
                  </a:cubicBezTo>
                  <a:cubicBezTo>
                    <a:pt x="10" y="98"/>
                    <a:pt x="12" y="99"/>
                    <a:pt x="14" y="99"/>
                  </a:cubicBezTo>
                  <a:cubicBezTo>
                    <a:pt x="15" y="99"/>
                    <a:pt x="18" y="98"/>
                    <a:pt x="18" y="94"/>
                  </a:cubicBezTo>
                  <a:cubicBezTo>
                    <a:pt x="18" y="93"/>
                    <a:pt x="18" y="93"/>
                    <a:pt x="18" y="92"/>
                  </a:cubicBezTo>
                  <a:cubicBezTo>
                    <a:pt x="18" y="90"/>
                    <a:pt x="17" y="89"/>
                    <a:pt x="15" y="86"/>
                  </a:cubicBezTo>
                  <a:cubicBezTo>
                    <a:pt x="14" y="85"/>
                    <a:pt x="14" y="85"/>
                    <a:pt x="14" y="85"/>
                  </a:cubicBezTo>
                  <a:cubicBezTo>
                    <a:pt x="12" y="81"/>
                    <a:pt x="13" y="75"/>
                    <a:pt x="13" y="75"/>
                  </a:cubicBezTo>
                  <a:cubicBezTo>
                    <a:pt x="14" y="70"/>
                    <a:pt x="14" y="70"/>
                    <a:pt x="14" y="70"/>
                  </a:cubicBezTo>
                  <a:close/>
                  <a:moveTo>
                    <a:pt x="51" y="74"/>
                  </a:moveTo>
                  <a:cubicBezTo>
                    <a:pt x="48" y="79"/>
                    <a:pt x="48" y="79"/>
                    <a:pt x="48" y="79"/>
                  </a:cubicBezTo>
                  <a:cubicBezTo>
                    <a:pt x="47" y="82"/>
                    <a:pt x="46" y="82"/>
                    <a:pt x="45" y="83"/>
                  </a:cubicBezTo>
                  <a:cubicBezTo>
                    <a:pt x="45" y="83"/>
                    <a:pt x="44" y="84"/>
                    <a:pt x="43" y="86"/>
                  </a:cubicBezTo>
                  <a:cubicBezTo>
                    <a:pt x="41" y="88"/>
                    <a:pt x="39" y="88"/>
                    <a:pt x="37" y="88"/>
                  </a:cubicBezTo>
                  <a:cubicBezTo>
                    <a:pt x="35" y="88"/>
                    <a:pt x="33" y="89"/>
                    <a:pt x="31" y="90"/>
                  </a:cubicBezTo>
                  <a:cubicBezTo>
                    <a:pt x="29" y="90"/>
                    <a:pt x="29" y="90"/>
                    <a:pt x="29" y="90"/>
                  </a:cubicBezTo>
                  <a:cubicBezTo>
                    <a:pt x="30" y="92"/>
                    <a:pt x="30" y="92"/>
                    <a:pt x="30" y="92"/>
                  </a:cubicBezTo>
                  <a:cubicBezTo>
                    <a:pt x="30" y="92"/>
                    <a:pt x="31" y="94"/>
                    <a:pt x="34" y="96"/>
                  </a:cubicBezTo>
                  <a:cubicBezTo>
                    <a:pt x="35" y="96"/>
                    <a:pt x="36" y="96"/>
                    <a:pt x="37" y="96"/>
                  </a:cubicBezTo>
                  <a:cubicBezTo>
                    <a:pt x="40" y="96"/>
                    <a:pt x="42" y="95"/>
                    <a:pt x="45" y="94"/>
                  </a:cubicBezTo>
                  <a:cubicBezTo>
                    <a:pt x="45" y="94"/>
                    <a:pt x="46" y="94"/>
                    <a:pt x="47" y="94"/>
                  </a:cubicBezTo>
                  <a:cubicBezTo>
                    <a:pt x="52" y="92"/>
                    <a:pt x="52" y="82"/>
                    <a:pt x="52" y="80"/>
                  </a:cubicBezTo>
                  <a:cubicBezTo>
                    <a:pt x="51" y="74"/>
                    <a:pt x="51" y="74"/>
                    <a:pt x="51" y="74"/>
                  </a:cubicBezTo>
                  <a:close/>
                  <a:moveTo>
                    <a:pt x="29" y="99"/>
                  </a:moveTo>
                  <a:cubicBezTo>
                    <a:pt x="28" y="99"/>
                    <a:pt x="27" y="100"/>
                    <a:pt x="27" y="100"/>
                  </a:cubicBezTo>
                  <a:cubicBezTo>
                    <a:pt x="26" y="101"/>
                    <a:pt x="27" y="102"/>
                    <a:pt x="27" y="103"/>
                  </a:cubicBezTo>
                  <a:cubicBezTo>
                    <a:pt x="28" y="104"/>
                    <a:pt x="28" y="105"/>
                    <a:pt x="28" y="106"/>
                  </a:cubicBezTo>
                  <a:cubicBezTo>
                    <a:pt x="29" y="108"/>
                    <a:pt x="29" y="110"/>
                    <a:pt x="32" y="110"/>
                  </a:cubicBezTo>
                  <a:cubicBezTo>
                    <a:pt x="32" y="110"/>
                    <a:pt x="33" y="110"/>
                    <a:pt x="34" y="109"/>
                  </a:cubicBezTo>
                  <a:cubicBezTo>
                    <a:pt x="36" y="107"/>
                    <a:pt x="37" y="106"/>
                    <a:pt x="37" y="104"/>
                  </a:cubicBezTo>
                  <a:cubicBezTo>
                    <a:pt x="37" y="102"/>
                    <a:pt x="36" y="102"/>
                    <a:pt x="36" y="101"/>
                  </a:cubicBezTo>
                  <a:cubicBezTo>
                    <a:pt x="34" y="100"/>
                    <a:pt x="31" y="99"/>
                    <a:pt x="29" y="99"/>
                  </a:cubicBezTo>
                  <a:close/>
                  <a:moveTo>
                    <a:pt x="51" y="104"/>
                  </a:moveTo>
                  <a:cubicBezTo>
                    <a:pt x="47" y="104"/>
                    <a:pt x="43" y="108"/>
                    <a:pt x="41" y="110"/>
                  </a:cubicBezTo>
                  <a:cubicBezTo>
                    <a:pt x="39" y="110"/>
                    <a:pt x="37" y="110"/>
                    <a:pt x="35" y="112"/>
                  </a:cubicBezTo>
                  <a:cubicBezTo>
                    <a:pt x="34" y="113"/>
                    <a:pt x="35" y="116"/>
                    <a:pt x="36" y="116"/>
                  </a:cubicBezTo>
                  <a:cubicBezTo>
                    <a:pt x="36" y="117"/>
                    <a:pt x="36" y="118"/>
                    <a:pt x="37" y="119"/>
                  </a:cubicBezTo>
                  <a:cubicBezTo>
                    <a:pt x="38" y="121"/>
                    <a:pt x="39" y="123"/>
                    <a:pt x="42" y="123"/>
                  </a:cubicBezTo>
                  <a:cubicBezTo>
                    <a:pt x="42" y="123"/>
                    <a:pt x="43" y="123"/>
                    <a:pt x="44" y="123"/>
                  </a:cubicBezTo>
                  <a:cubicBezTo>
                    <a:pt x="45" y="123"/>
                    <a:pt x="45" y="123"/>
                    <a:pt x="46" y="123"/>
                  </a:cubicBezTo>
                  <a:cubicBezTo>
                    <a:pt x="46" y="123"/>
                    <a:pt x="47" y="123"/>
                    <a:pt x="47" y="123"/>
                  </a:cubicBezTo>
                  <a:cubicBezTo>
                    <a:pt x="48" y="123"/>
                    <a:pt x="48" y="123"/>
                    <a:pt x="49" y="123"/>
                  </a:cubicBezTo>
                  <a:cubicBezTo>
                    <a:pt x="53" y="123"/>
                    <a:pt x="53" y="119"/>
                    <a:pt x="53" y="117"/>
                  </a:cubicBezTo>
                  <a:cubicBezTo>
                    <a:pt x="53" y="115"/>
                    <a:pt x="54" y="114"/>
                    <a:pt x="54" y="112"/>
                  </a:cubicBezTo>
                  <a:cubicBezTo>
                    <a:pt x="54" y="109"/>
                    <a:pt x="55" y="107"/>
                    <a:pt x="54" y="105"/>
                  </a:cubicBezTo>
                  <a:cubicBezTo>
                    <a:pt x="53" y="104"/>
                    <a:pt x="52" y="104"/>
                    <a:pt x="51" y="104"/>
                  </a:cubicBezTo>
                  <a:close/>
                  <a:moveTo>
                    <a:pt x="22" y="121"/>
                  </a:moveTo>
                  <a:cubicBezTo>
                    <a:pt x="19" y="121"/>
                    <a:pt x="19" y="124"/>
                    <a:pt x="19" y="125"/>
                  </a:cubicBezTo>
                  <a:cubicBezTo>
                    <a:pt x="19" y="127"/>
                    <a:pt x="19" y="128"/>
                    <a:pt x="19" y="129"/>
                  </a:cubicBezTo>
                  <a:cubicBezTo>
                    <a:pt x="18" y="131"/>
                    <a:pt x="17" y="135"/>
                    <a:pt x="22" y="136"/>
                  </a:cubicBezTo>
                  <a:cubicBezTo>
                    <a:pt x="24" y="137"/>
                    <a:pt x="24" y="137"/>
                    <a:pt x="24" y="137"/>
                  </a:cubicBezTo>
                  <a:cubicBezTo>
                    <a:pt x="25" y="137"/>
                    <a:pt x="26" y="137"/>
                    <a:pt x="27" y="137"/>
                  </a:cubicBezTo>
                  <a:cubicBezTo>
                    <a:pt x="30" y="137"/>
                    <a:pt x="31" y="135"/>
                    <a:pt x="31" y="133"/>
                  </a:cubicBezTo>
                  <a:cubicBezTo>
                    <a:pt x="32" y="131"/>
                    <a:pt x="32" y="129"/>
                    <a:pt x="31" y="128"/>
                  </a:cubicBezTo>
                  <a:cubicBezTo>
                    <a:pt x="30" y="127"/>
                    <a:pt x="29" y="126"/>
                    <a:pt x="28" y="126"/>
                  </a:cubicBezTo>
                  <a:cubicBezTo>
                    <a:pt x="27" y="126"/>
                    <a:pt x="27" y="125"/>
                    <a:pt x="26" y="125"/>
                  </a:cubicBezTo>
                  <a:cubicBezTo>
                    <a:pt x="24" y="122"/>
                    <a:pt x="23" y="121"/>
                    <a:pt x="22" y="12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2" name="Freeform 29"/>
            <p:cNvSpPr>
              <a:spLocks noEditPoints="1"/>
            </p:cNvSpPr>
            <p:nvPr/>
          </p:nvSpPr>
          <p:spPr bwMode="auto">
            <a:xfrm>
              <a:off x="6232919" y="2323260"/>
              <a:ext cx="975182" cy="699972"/>
            </a:xfrm>
            <a:custGeom>
              <a:avLst/>
              <a:gdLst>
                <a:gd name="T0" fmla="*/ 47 w 465"/>
                <a:gd name="T1" fmla="*/ 295 h 334"/>
                <a:gd name="T2" fmla="*/ 2 w 465"/>
                <a:gd name="T3" fmla="*/ 284 h 334"/>
                <a:gd name="T4" fmla="*/ 24 w 465"/>
                <a:gd name="T5" fmla="*/ 243 h 334"/>
                <a:gd name="T6" fmla="*/ 24 w 465"/>
                <a:gd name="T7" fmla="*/ 215 h 334"/>
                <a:gd name="T8" fmla="*/ 33 w 465"/>
                <a:gd name="T9" fmla="*/ 162 h 334"/>
                <a:gd name="T10" fmla="*/ 82 w 465"/>
                <a:gd name="T11" fmla="*/ 163 h 334"/>
                <a:gd name="T12" fmla="*/ 101 w 465"/>
                <a:gd name="T13" fmla="*/ 157 h 334"/>
                <a:gd name="T14" fmla="*/ 114 w 465"/>
                <a:gd name="T15" fmla="*/ 141 h 334"/>
                <a:gd name="T16" fmla="*/ 144 w 465"/>
                <a:gd name="T17" fmla="*/ 122 h 334"/>
                <a:gd name="T18" fmla="*/ 204 w 465"/>
                <a:gd name="T19" fmla="*/ 81 h 334"/>
                <a:gd name="T20" fmla="*/ 268 w 465"/>
                <a:gd name="T21" fmla="*/ 53 h 334"/>
                <a:gd name="T22" fmla="*/ 245 w 465"/>
                <a:gd name="T23" fmla="*/ 60 h 334"/>
                <a:gd name="T24" fmla="*/ 212 w 465"/>
                <a:gd name="T25" fmla="*/ 78 h 334"/>
                <a:gd name="T26" fmla="*/ 212 w 465"/>
                <a:gd name="T27" fmla="*/ 89 h 334"/>
                <a:gd name="T28" fmla="*/ 255 w 465"/>
                <a:gd name="T29" fmla="*/ 69 h 334"/>
                <a:gd name="T30" fmla="*/ 277 w 465"/>
                <a:gd name="T31" fmla="*/ 54 h 334"/>
                <a:gd name="T32" fmla="*/ 311 w 465"/>
                <a:gd name="T33" fmla="*/ 92 h 334"/>
                <a:gd name="T34" fmla="*/ 344 w 465"/>
                <a:gd name="T35" fmla="*/ 121 h 334"/>
                <a:gd name="T36" fmla="*/ 378 w 465"/>
                <a:gd name="T37" fmla="*/ 101 h 334"/>
                <a:gd name="T38" fmla="*/ 434 w 465"/>
                <a:gd name="T39" fmla="*/ 162 h 334"/>
                <a:gd name="T40" fmla="*/ 394 w 465"/>
                <a:gd name="T41" fmla="*/ 171 h 334"/>
                <a:gd name="T42" fmla="*/ 437 w 465"/>
                <a:gd name="T43" fmla="*/ 181 h 334"/>
                <a:gd name="T44" fmla="*/ 459 w 465"/>
                <a:gd name="T45" fmla="*/ 250 h 334"/>
                <a:gd name="T46" fmla="*/ 437 w 465"/>
                <a:gd name="T47" fmla="*/ 286 h 334"/>
                <a:gd name="T48" fmla="*/ 431 w 465"/>
                <a:gd name="T49" fmla="*/ 251 h 334"/>
                <a:gd name="T50" fmla="*/ 407 w 465"/>
                <a:gd name="T51" fmla="*/ 256 h 334"/>
                <a:gd name="T52" fmla="*/ 387 w 465"/>
                <a:gd name="T53" fmla="*/ 239 h 334"/>
                <a:gd name="T54" fmla="*/ 356 w 465"/>
                <a:gd name="T55" fmla="*/ 280 h 334"/>
                <a:gd name="T56" fmla="*/ 337 w 465"/>
                <a:gd name="T57" fmla="*/ 292 h 334"/>
                <a:gd name="T58" fmla="*/ 309 w 465"/>
                <a:gd name="T59" fmla="*/ 300 h 334"/>
                <a:gd name="T60" fmla="*/ 285 w 465"/>
                <a:gd name="T61" fmla="*/ 311 h 334"/>
                <a:gd name="T62" fmla="*/ 253 w 465"/>
                <a:gd name="T63" fmla="*/ 304 h 334"/>
                <a:gd name="T64" fmla="*/ 227 w 465"/>
                <a:gd name="T65" fmla="*/ 301 h 334"/>
                <a:gd name="T66" fmla="*/ 181 w 465"/>
                <a:gd name="T67" fmla="*/ 283 h 334"/>
                <a:gd name="T68" fmla="*/ 158 w 465"/>
                <a:gd name="T69" fmla="*/ 299 h 334"/>
                <a:gd name="T70" fmla="*/ 125 w 465"/>
                <a:gd name="T71" fmla="*/ 310 h 334"/>
                <a:gd name="T72" fmla="*/ 95 w 465"/>
                <a:gd name="T73" fmla="*/ 334 h 334"/>
                <a:gd name="T74" fmla="*/ 390 w 465"/>
                <a:gd name="T75" fmla="*/ 159 h 334"/>
                <a:gd name="T76" fmla="*/ 391 w 465"/>
                <a:gd name="T77" fmla="*/ 140 h 334"/>
                <a:gd name="T78" fmla="*/ 409 w 465"/>
                <a:gd name="T79" fmla="*/ 146 h 334"/>
                <a:gd name="T80" fmla="*/ 398 w 465"/>
                <a:gd name="T81" fmla="*/ 131 h 334"/>
                <a:gd name="T82" fmla="*/ 387 w 465"/>
                <a:gd name="T83" fmla="*/ 129 h 334"/>
                <a:gd name="T84" fmla="*/ 107 w 465"/>
                <a:gd name="T85" fmla="*/ 140 h 334"/>
                <a:gd name="T86" fmla="*/ 327 w 465"/>
                <a:gd name="T87" fmla="*/ 97 h 334"/>
                <a:gd name="T88" fmla="*/ 327 w 465"/>
                <a:gd name="T89" fmla="*/ 97 h 334"/>
                <a:gd name="T90" fmla="*/ 307 w 465"/>
                <a:gd name="T91" fmla="*/ 66 h 334"/>
                <a:gd name="T92" fmla="*/ 297 w 465"/>
                <a:gd name="T93" fmla="*/ 38 h 334"/>
                <a:gd name="T94" fmla="*/ 314 w 465"/>
                <a:gd name="T95" fmla="*/ 35 h 334"/>
                <a:gd name="T96" fmla="*/ 322 w 465"/>
                <a:gd name="T97" fmla="*/ 28 h 334"/>
                <a:gd name="T98" fmla="*/ 344 w 465"/>
                <a:gd name="T99" fmla="*/ 54 h 334"/>
                <a:gd name="T100" fmla="*/ 359 w 465"/>
                <a:gd name="T101" fmla="*/ 57 h 334"/>
                <a:gd name="T102" fmla="*/ 361 w 465"/>
                <a:gd name="T103" fmla="*/ 82 h 334"/>
                <a:gd name="T104" fmla="*/ 343 w 465"/>
                <a:gd name="T105" fmla="*/ 76 h 334"/>
                <a:gd name="T106" fmla="*/ 331 w 465"/>
                <a:gd name="T107" fmla="*/ 82 h 334"/>
                <a:gd name="T108" fmla="*/ 301 w 465"/>
                <a:gd name="T109" fmla="*/ 49 h 334"/>
                <a:gd name="T110" fmla="*/ 310 w 465"/>
                <a:gd name="T111" fmla="*/ 43 h 334"/>
                <a:gd name="T112" fmla="*/ 338 w 465"/>
                <a:gd name="T113" fmla="*/ 41 h 334"/>
                <a:gd name="T114" fmla="*/ 348 w 465"/>
                <a:gd name="T115" fmla="*/ 42 h 334"/>
                <a:gd name="T116" fmla="*/ 307 w 465"/>
                <a:gd name="T117" fmla="*/ 7 h 334"/>
                <a:gd name="T118" fmla="*/ 319 w 465"/>
                <a:gd name="T119" fmla="*/ 2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5" h="334">
                  <a:moveTo>
                    <a:pt x="84" y="334"/>
                  </a:moveTo>
                  <a:cubicBezTo>
                    <a:pt x="82" y="332"/>
                    <a:pt x="78" y="331"/>
                    <a:pt x="75" y="331"/>
                  </a:cubicBezTo>
                  <a:cubicBezTo>
                    <a:pt x="75" y="331"/>
                    <a:pt x="74" y="331"/>
                    <a:pt x="73" y="331"/>
                  </a:cubicBezTo>
                  <a:cubicBezTo>
                    <a:pt x="73" y="331"/>
                    <a:pt x="72" y="331"/>
                    <a:pt x="72" y="331"/>
                  </a:cubicBezTo>
                  <a:cubicBezTo>
                    <a:pt x="70" y="331"/>
                    <a:pt x="69" y="330"/>
                    <a:pt x="69" y="329"/>
                  </a:cubicBezTo>
                  <a:cubicBezTo>
                    <a:pt x="68" y="327"/>
                    <a:pt x="69" y="325"/>
                    <a:pt x="71" y="323"/>
                  </a:cubicBezTo>
                  <a:cubicBezTo>
                    <a:pt x="71" y="323"/>
                    <a:pt x="72" y="323"/>
                    <a:pt x="72" y="323"/>
                  </a:cubicBezTo>
                  <a:cubicBezTo>
                    <a:pt x="71" y="322"/>
                    <a:pt x="68" y="320"/>
                    <a:pt x="65" y="319"/>
                  </a:cubicBezTo>
                  <a:cubicBezTo>
                    <a:pt x="61" y="317"/>
                    <a:pt x="55" y="310"/>
                    <a:pt x="54" y="307"/>
                  </a:cubicBezTo>
                  <a:cubicBezTo>
                    <a:pt x="54" y="306"/>
                    <a:pt x="52" y="304"/>
                    <a:pt x="51" y="302"/>
                  </a:cubicBezTo>
                  <a:cubicBezTo>
                    <a:pt x="49" y="300"/>
                    <a:pt x="48" y="297"/>
                    <a:pt x="47" y="295"/>
                  </a:cubicBezTo>
                  <a:cubicBezTo>
                    <a:pt x="44" y="291"/>
                    <a:pt x="43" y="290"/>
                    <a:pt x="39" y="289"/>
                  </a:cubicBezTo>
                  <a:cubicBezTo>
                    <a:pt x="39" y="289"/>
                    <a:pt x="39" y="289"/>
                    <a:pt x="38" y="289"/>
                  </a:cubicBezTo>
                  <a:cubicBezTo>
                    <a:pt x="36" y="289"/>
                    <a:pt x="36" y="290"/>
                    <a:pt x="34" y="292"/>
                  </a:cubicBezTo>
                  <a:cubicBezTo>
                    <a:pt x="34" y="293"/>
                    <a:pt x="33" y="294"/>
                    <a:pt x="33" y="294"/>
                  </a:cubicBezTo>
                  <a:cubicBezTo>
                    <a:pt x="31" y="296"/>
                    <a:pt x="29" y="297"/>
                    <a:pt x="27" y="297"/>
                  </a:cubicBezTo>
                  <a:cubicBezTo>
                    <a:pt x="26" y="297"/>
                    <a:pt x="24" y="297"/>
                    <a:pt x="23" y="297"/>
                  </a:cubicBezTo>
                  <a:cubicBezTo>
                    <a:pt x="20" y="296"/>
                    <a:pt x="16" y="290"/>
                    <a:pt x="14" y="287"/>
                  </a:cubicBezTo>
                  <a:cubicBezTo>
                    <a:pt x="13" y="286"/>
                    <a:pt x="12" y="285"/>
                    <a:pt x="12" y="285"/>
                  </a:cubicBezTo>
                  <a:cubicBezTo>
                    <a:pt x="11" y="285"/>
                    <a:pt x="11" y="285"/>
                    <a:pt x="10" y="286"/>
                  </a:cubicBezTo>
                  <a:cubicBezTo>
                    <a:pt x="9" y="286"/>
                    <a:pt x="9" y="286"/>
                    <a:pt x="8" y="286"/>
                  </a:cubicBezTo>
                  <a:cubicBezTo>
                    <a:pt x="6" y="286"/>
                    <a:pt x="4" y="285"/>
                    <a:pt x="2" y="284"/>
                  </a:cubicBezTo>
                  <a:cubicBezTo>
                    <a:pt x="2" y="283"/>
                    <a:pt x="1" y="283"/>
                    <a:pt x="1" y="283"/>
                  </a:cubicBezTo>
                  <a:cubicBezTo>
                    <a:pt x="1" y="283"/>
                    <a:pt x="1" y="283"/>
                    <a:pt x="1" y="283"/>
                  </a:cubicBezTo>
                  <a:cubicBezTo>
                    <a:pt x="1" y="282"/>
                    <a:pt x="1" y="282"/>
                    <a:pt x="1" y="282"/>
                  </a:cubicBezTo>
                  <a:cubicBezTo>
                    <a:pt x="1" y="282"/>
                    <a:pt x="1" y="276"/>
                    <a:pt x="1" y="271"/>
                  </a:cubicBezTo>
                  <a:cubicBezTo>
                    <a:pt x="0" y="267"/>
                    <a:pt x="2" y="267"/>
                    <a:pt x="4" y="265"/>
                  </a:cubicBezTo>
                  <a:cubicBezTo>
                    <a:pt x="5" y="265"/>
                    <a:pt x="5" y="264"/>
                    <a:pt x="6" y="264"/>
                  </a:cubicBezTo>
                  <a:cubicBezTo>
                    <a:pt x="10" y="261"/>
                    <a:pt x="12" y="260"/>
                    <a:pt x="16" y="260"/>
                  </a:cubicBezTo>
                  <a:cubicBezTo>
                    <a:pt x="19" y="260"/>
                    <a:pt x="20" y="258"/>
                    <a:pt x="21" y="256"/>
                  </a:cubicBezTo>
                  <a:cubicBezTo>
                    <a:pt x="22" y="255"/>
                    <a:pt x="23" y="254"/>
                    <a:pt x="24" y="253"/>
                  </a:cubicBezTo>
                  <a:cubicBezTo>
                    <a:pt x="26" y="251"/>
                    <a:pt x="25" y="250"/>
                    <a:pt x="25" y="248"/>
                  </a:cubicBezTo>
                  <a:cubicBezTo>
                    <a:pt x="25" y="246"/>
                    <a:pt x="24" y="245"/>
                    <a:pt x="24" y="243"/>
                  </a:cubicBezTo>
                  <a:cubicBezTo>
                    <a:pt x="24" y="242"/>
                    <a:pt x="24" y="240"/>
                    <a:pt x="26" y="240"/>
                  </a:cubicBezTo>
                  <a:cubicBezTo>
                    <a:pt x="27" y="240"/>
                    <a:pt x="28" y="240"/>
                    <a:pt x="29" y="240"/>
                  </a:cubicBezTo>
                  <a:cubicBezTo>
                    <a:pt x="29" y="241"/>
                    <a:pt x="30" y="241"/>
                    <a:pt x="32" y="242"/>
                  </a:cubicBezTo>
                  <a:cubicBezTo>
                    <a:pt x="32" y="242"/>
                    <a:pt x="32" y="242"/>
                    <a:pt x="33" y="242"/>
                  </a:cubicBezTo>
                  <a:cubicBezTo>
                    <a:pt x="35" y="242"/>
                    <a:pt x="36" y="240"/>
                    <a:pt x="37" y="235"/>
                  </a:cubicBezTo>
                  <a:cubicBezTo>
                    <a:pt x="38" y="234"/>
                    <a:pt x="38" y="232"/>
                    <a:pt x="38" y="231"/>
                  </a:cubicBezTo>
                  <a:cubicBezTo>
                    <a:pt x="38" y="228"/>
                    <a:pt x="38" y="226"/>
                    <a:pt x="40" y="222"/>
                  </a:cubicBezTo>
                  <a:cubicBezTo>
                    <a:pt x="41" y="221"/>
                    <a:pt x="41" y="220"/>
                    <a:pt x="41" y="220"/>
                  </a:cubicBezTo>
                  <a:cubicBezTo>
                    <a:pt x="40" y="219"/>
                    <a:pt x="39" y="219"/>
                    <a:pt x="38" y="219"/>
                  </a:cubicBezTo>
                  <a:cubicBezTo>
                    <a:pt x="37" y="219"/>
                    <a:pt x="36" y="218"/>
                    <a:pt x="36" y="218"/>
                  </a:cubicBezTo>
                  <a:cubicBezTo>
                    <a:pt x="32" y="218"/>
                    <a:pt x="28" y="217"/>
                    <a:pt x="24" y="215"/>
                  </a:cubicBezTo>
                  <a:cubicBezTo>
                    <a:pt x="22" y="214"/>
                    <a:pt x="21" y="212"/>
                    <a:pt x="20" y="210"/>
                  </a:cubicBezTo>
                  <a:cubicBezTo>
                    <a:pt x="20" y="208"/>
                    <a:pt x="19" y="207"/>
                    <a:pt x="18" y="207"/>
                  </a:cubicBezTo>
                  <a:cubicBezTo>
                    <a:pt x="14" y="204"/>
                    <a:pt x="17" y="199"/>
                    <a:pt x="18" y="197"/>
                  </a:cubicBezTo>
                  <a:cubicBezTo>
                    <a:pt x="18" y="195"/>
                    <a:pt x="17" y="194"/>
                    <a:pt x="16" y="192"/>
                  </a:cubicBezTo>
                  <a:cubicBezTo>
                    <a:pt x="16" y="190"/>
                    <a:pt x="15" y="189"/>
                    <a:pt x="15" y="187"/>
                  </a:cubicBezTo>
                  <a:cubicBezTo>
                    <a:pt x="14" y="182"/>
                    <a:pt x="16" y="181"/>
                    <a:pt x="21" y="177"/>
                  </a:cubicBezTo>
                  <a:cubicBezTo>
                    <a:pt x="24" y="175"/>
                    <a:pt x="25" y="174"/>
                    <a:pt x="26" y="172"/>
                  </a:cubicBezTo>
                  <a:cubicBezTo>
                    <a:pt x="27" y="172"/>
                    <a:pt x="27" y="171"/>
                    <a:pt x="29" y="170"/>
                  </a:cubicBezTo>
                  <a:cubicBezTo>
                    <a:pt x="31" y="168"/>
                    <a:pt x="31" y="164"/>
                    <a:pt x="32" y="162"/>
                  </a:cubicBezTo>
                  <a:cubicBezTo>
                    <a:pt x="32" y="161"/>
                    <a:pt x="32" y="161"/>
                    <a:pt x="32" y="161"/>
                  </a:cubicBezTo>
                  <a:cubicBezTo>
                    <a:pt x="33" y="162"/>
                    <a:pt x="33" y="162"/>
                    <a:pt x="33" y="162"/>
                  </a:cubicBezTo>
                  <a:cubicBezTo>
                    <a:pt x="33" y="162"/>
                    <a:pt x="34" y="162"/>
                    <a:pt x="34" y="162"/>
                  </a:cubicBezTo>
                  <a:cubicBezTo>
                    <a:pt x="34" y="162"/>
                    <a:pt x="35" y="161"/>
                    <a:pt x="36" y="161"/>
                  </a:cubicBezTo>
                  <a:cubicBezTo>
                    <a:pt x="39" y="160"/>
                    <a:pt x="49" y="153"/>
                    <a:pt x="52" y="150"/>
                  </a:cubicBezTo>
                  <a:cubicBezTo>
                    <a:pt x="53" y="149"/>
                    <a:pt x="56" y="148"/>
                    <a:pt x="58" y="148"/>
                  </a:cubicBezTo>
                  <a:cubicBezTo>
                    <a:pt x="61" y="148"/>
                    <a:pt x="67" y="149"/>
                    <a:pt x="67" y="152"/>
                  </a:cubicBezTo>
                  <a:cubicBezTo>
                    <a:pt x="68" y="153"/>
                    <a:pt x="72" y="155"/>
                    <a:pt x="75" y="155"/>
                  </a:cubicBezTo>
                  <a:cubicBezTo>
                    <a:pt x="77" y="156"/>
                    <a:pt x="77" y="156"/>
                    <a:pt x="77" y="156"/>
                  </a:cubicBezTo>
                  <a:cubicBezTo>
                    <a:pt x="75" y="157"/>
                    <a:pt x="75" y="157"/>
                    <a:pt x="75" y="157"/>
                  </a:cubicBezTo>
                  <a:cubicBezTo>
                    <a:pt x="75" y="157"/>
                    <a:pt x="72" y="160"/>
                    <a:pt x="75" y="165"/>
                  </a:cubicBezTo>
                  <a:cubicBezTo>
                    <a:pt x="76" y="167"/>
                    <a:pt x="76" y="167"/>
                    <a:pt x="77" y="167"/>
                  </a:cubicBezTo>
                  <a:cubicBezTo>
                    <a:pt x="79" y="166"/>
                    <a:pt x="81" y="164"/>
                    <a:pt x="82" y="163"/>
                  </a:cubicBezTo>
                  <a:cubicBezTo>
                    <a:pt x="82" y="162"/>
                    <a:pt x="82" y="162"/>
                    <a:pt x="82" y="162"/>
                  </a:cubicBezTo>
                  <a:cubicBezTo>
                    <a:pt x="86" y="164"/>
                    <a:pt x="86" y="164"/>
                    <a:pt x="86" y="164"/>
                  </a:cubicBezTo>
                  <a:cubicBezTo>
                    <a:pt x="88" y="165"/>
                    <a:pt x="90" y="166"/>
                    <a:pt x="91" y="167"/>
                  </a:cubicBezTo>
                  <a:cubicBezTo>
                    <a:pt x="93" y="168"/>
                    <a:pt x="95" y="169"/>
                    <a:pt x="98" y="170"/>
                  </a:cubicBezTo>
                  <a:cubicBezTo>
                    <a:pt x="98" y="171"/>
                    <a:pt x="99" y="171"/>
                    <a:pt x="100" y="171"/>
                  </a:cubicBezTo>
                  <a:cubicBezTo>
                    <a:pt x="100" y="171"/>
                    <a:pt x="100" y="171"/>
                    <a:pt x="100" y="171"/>
                  </a:cubicBezTo>
                  <a:cubicBezTo>
                    <a:pt x="101" y="170"/>
                    <a:pt x="101" y="167"/>
                    <a:pt x="101" y="164"/>
                  </a:cubicBezTo>
                  <a:cubicBezTo>
                    <a:pt x="101" y="163"/>
                    <a:pt x="101" y="163"/>
                    <a:pt x="101" y="163"/>
                  </a:cubicBezTo>
                  <a:cubicBezTo>
                    <a:pt x="101" y="161"/>
                    <a:pt x="101" y="159"/>
                    <a:pt x="101" y="158"/>
                  </a:cubicBezTo>
                  <a:cubicBezTo>
                    <a:pt x="101" y="158"/>
                    <a:pt x="101" y="157"/>
                    <a:pt x="101" y="157"/>
                  </a:cubicBezTo>
                  <a:cubicBezTo>
                    <a:pt x="101" y="157"/>
                    <a:pt x="101" y="157"/>
                    <a:pt x="101" y="157"/>
                  </a:cubicBezTo>
                  <a:cubicBezTo>
                    <a:pt x="99" y="158"/>
                    <a:pt x="99" y="158"/>
                    <a:pt x="99" y="158"/>
                  </a:cubicBezTo>
                  <a:cubicBezTo>
                    <a:pt x="99" y="158"/>
                    <a:pt x="98" y="158"/>
                    <a:pt x="95" y="159"/>
                  </a:cubicBezTo>
                  <a:cubicBezTo>
                    <a:pt x="94" y="160"/>
                    <a:pt x="93" y="160"/>
                    <a:pt x="93" y="160"/>
                  </a:cubicBezTo>
                  <a:cubicBezTo>
                    <a:pt x="91" y="160"/>
                    <a:pt x="90" y="159"/>
                    <a:pt x="90" y="158"/>
                  </a:cubicBezTo>
                  <a:cubicBezTo>
                    <a:pt x="89" y="156"/>
                    <a:pt x="91" y="153"/>
                    <a:pt x="93" y="151"/>
                  </a:cubicBezTo>
                  <a:cubicBezTo>
                    <a:pt x="97" y="146"/>
                    <a:pt x="101" y="146"/>
                    <a:pt x="105" y="146"/>
                  </a:cubicBezTo>
                  <a:cubicBezTo>
                    <a:pt x="106" y="146"/>
                    <a:pt x="107" y="146"/>
                    <a:pt x="108" y="146"/>
                  </a:cubicBezTo>
                  <a:cubicBezTo>
                    <a:pt x="108" y="146"/>
                    <a:pt x="108" y="146"/>
                    <a:pt x="108" y="146"/>
                  </a:cubicBezTo>
                  <a:cubicBezTo>
                    <a:pt x="109" y="146"/>
                    <a:pt x="109" y="146"/>
                    <a:pt x="111" y="145"/>
                  </a:cubicBezTo>
                  <a:cubicBezTo>
                    <a:pt x="111" y="144"/>
                    <a:pt x="111" y="144"/>
                    <a:pt x="111" y="144"/>
                  </a:cubicBezTo>
                  <a:cubicBezTo>
                    <a:pt x="112" y="143"/>
                    <a:pt x="113" y="142"/>
                    <a:pt x="114" y="141"/>
                  </a:cubicBezTo>
                  <a:cubicBezTo>
                    <a:pt x="116" y="139"/>
                    <a:pt x="117" y="138"/>
                    <a:pt x="118" y="135"/>
                  </a:cubicBezTo>
                  <a:cubicBezTo>
                    <a:pt x="119" y="132"/>
                    <a:pt x="118" y="130"/>
                    <a:pt x="117" y="128"/>
                  </a:cubicBezTo>
                  <a:cubicBezTo>
                    <a:pt x="117" y="128"/>
                    <a:pt x="117" y="128"/>
                    <a:pt x="117" y="128"/>
                  </a:cubicBezTo>
                  <a:cubicBezTo>
                    <a:pt x="117" y="128"/>
                    <a:pt x="117" y="128"/>
                    <a:pt x="117" y="128"/>
                  </a:cubicBezTo>
                  <a:cubicBezTo>
                    <a:pt x="118" y="126"/>
                    <a:pt x="119" y="125"/>
                    <a:pt x="120" y="124"/>
                  </a:cubicBezTo>
                  <a:cubicBezTo>
                    <a:pt x="121" y="123"/>
                    <a:pt x="122" y="122"/>
                    <a:pt x="123" y="121"/>
                  </a:cubicBezTo>
                  <a:cubicBezTo>
                    <a:pt x="124" y="119"/>
                    <a:pt x="125" y="118"/>
                    <a:pt x="127" y="118"/>
                  </a:cubicBezTo>
                  <a:cubicBezTo>
                    <a:pt x="129" y="118"/>
                    <a:pt x="130" y="118"/>
                    <a:pt x="132" y="118"/>
                  </a:cubicBezTo>
                  <a:cubicBezTo>
                    <a:pt x="133" y="118"/>
                    <a:pt x="134" y="118"/>
                    <a:pt x="135" y="118"/>
                  </a:cubicBezTo>
                  <a:cubicBezTo>
                    <a:pt x="138" y="118"/>
                    <a:pt x="139" y="119"/>
                    <a:pt x="141" y="120"/>
                  </a:cubicBezTo>
                  <a:cubicBezTo>
                    <a:pt x="142" y="121"/>
                    <a:pt x="143" y="122"/>
                    <a:pt x="144" y="122"/>
                  </a:cubicBezTo>
                  <a:cubicBezTo>
                    <a:pt x="145" y="122"/>
                    <a:pt x="145" y="122"/>
                    <a:pt x="146" y="122"/>
                  </a:cubicBezTo>
                  <a:cubicBezTo>
                    <a:pt x="147" y="122"/>
                    <a:pt x="149" y="121"/>
                    <a:pt x="151" y="119"/>
                  </a:cubicBezTo>
                  <a:cubicBezTo>
                    <a:pt x="152" y="118"/>
                    <a:pt x="153" y="117"/>
                    <a:pt x="154" y="116"/>
                  </a:cubicBezTo>
                  <a:cubicBezTo>
                    <a:pt x="158" y="113"/>
                    <a:pt x="163" y="113"/>
                    <a:pt x="167" y="112"/>
                  </a:cubicBezTo>
                  <a:cubicBezTo>
                    <a:pt x="169" y="112"/>
                    <a:pt x="171" y="112"/>
                    <a:pt x="172" y="112"/>
                  </a:cubicBezTo>
                  <a:cubicBezTo>
                    <a:pt x="177" y="112"/>
                    <a:pt x="177" y="111"/>
                    <a:pt x="178" y="110"/>
                  </a:cubicBezTo>
                  <a:cubicBezTo>
                    <a:pt x="178" y="107"/>
                    <a:pt x="181" y="101"/>
                    <a:pt x="185" y="99"/>
                  </a:cubicBezTo>
                  <a:cubicBezTo>
                    <a:pt x="189" y="96"/>
                    <a:pt x="189" y="96"/>
                    <a:pt x="189" y="96"/>
                  </a:cubicBezTo>
                  <a:cubicBezTo>
                    <a:pt x="192" y="93"/>
                    <a:pt x="197" y="89"/>
                    <a:pt x="199" y="87"/>
                  </a:cubicBezTo>
                  <a:cubicBezTo>
                    <a:pt x="200" y="86"/>
                    <a:pt x="200" y="86"/>
                    <a:pt x="200" y="86"/>
                  </a:cubicBezTo>
                  <a:cubicBezTo>
                    <a:pt x="202" y="85"/>
                    <a:pt x="204" y="84"/>
                    <a:pt x="204" y="81"/>
                  </a:cubicBezTo>
                  <a:cubicBezTo>
                    <a:pt x="204" y="77"/>
                    <a:pt x="207" y="73"/>
                    <a:pt x="210" y="69"/>
                  </a:cubicBezTo>
                  <a:cubicBezTo>
                    <a:pt x="211" y="67"/>
                    <a:pt x="211" y="67"/>
                    <a:pt x="211" y="67"/>
                  </a:cubicBezTo>
                  <a:cubicBezTo>
                    <a:pt x="213" y="64"/>
                    <a:pt x="214" y="62"/>
                    <a:pt x="215" y="59"/>
                  </a:cubicBezTo>
                  <a:cubicBezTo>
                    <a:pt x="217" y="53"/>
                    <a:pt x="219" y="50"/>
                    <a:pt x="222" y="48"/>
                  </a:cubicBezTo>
                  <a:cubicBezTo>
                    <a:pt x="222" y="48"/>
                    <a:pt x="223" y="48"/>
                    <a:pt x="223" y="48"/>
                  </a:cubicBezTo>
                  <a:cubicBezTo>
                    <a:pt x="225" y="48"/>
                    <a:pt x="226" y="50"/>
                    <a:pt x="227" y="51"/>
                  </a:cubicBezTo>
                  <a:cubicBezTo>
                    <a:pt x="228" y="53"/>
                    <a:pt x="229" y="54"/>
                    <a:pt x="230" y="55"/>
                  </a:cubicBezTo>
                  <a:cubicBezTo>
                    <a:pt x="230" y="55"/>
                    <a:pt x="232" y="55"/>
                    <a:pt x="235" y="55"/>
                  </a:cubicBezTo>
                  <a:cubicBezTo>
                    <a:pt x="237" y="55"/>
                    <a:pt x="240" y="55"/>
                    <a:pt x="243" y="55"/>
                  </a:cubicBezTo>
                  <a:cubicBezTo>
                    <a:pt x="245" y="55"/>
                    <a:pt x="247" y="54"/>
                    <a:pt x="248" y="54"/>
                  </a:cubicBezTo>
                  <a:cubicBezTo>
                    <a:pt x="252" y="54"/>
                    <a:pt x="263" y="54"/>
                    <a:pt x="268" y="53"/>
                  </a:cubicBezTo>
                  <a:cubicBezTo>
                    <a:pt x="268" y="53"/>
                    <a:pt x="269" y="53"/>
                    <a:pt x="270" y="53"/>
                  </a:cubicBezTo>
                  <a:cubicBezTo>
                    <a:pt x="271" y="53"/>
                    <a:pt x="273" y="53"/>
                    <a:pt x="274" y="54"/>
                  </a:cubicBezTo>
                  <a:cubicBezTo>
                    <a:pt x="276" y="54"/>
                    <a:pt x="276" y="54"/>
                    <a:pt x="276" y="54"/>
                  </a:cubicBezTo>
                  <a:cubicBezTo>
                    <a:pt x="275" y="55"/>
                    <a:pt x="275" y="55"/>
                    <a:pt x="275" y="55"/>
                  </a:cubicBezTo>
                  <a:cubicBezTo>
                    <a:pt x="274" y="56"/>
                    <a:pt x="273" y="57"/>
                    <a:pt x="272" y="58"/>
                  </a:cubicBezTo>
                  <a:cubicBezTo>
                    <a:pt x="270" y="59"/>
                    <a:pt x="269" y="59"/>
                    <a:pt x="266" y="60"/>
                  </a:cubicBezTo>
                  <a:cubicBezTo>
                    <a:pt x="265" y="60"/>
                    <a:pt x="264" y="60"/>
                    <a:pt x="262" y="60"/>
                  </a:cubicBezTo>
                  <a:cubicBezTo>
                    <a:pt x="260" y="61"/>
                    <a:pt x="258" y="61"/>
                    <a:pt x="255" y="61"/>
                  </a:cubicBezTo>
                  <a:cubicBezTo>
                    <a:pt x="253" y="61"/>
                    <a:pt x="252" y="61"/>
                    <a:pt x="250" y="61"/>
                  </a:cubicBezTo>
                  <a:cubicBezTo>
                    <a:pt x="249" y="61"/>
                    <a:pt x="249" y="61"/>
                    <a:pt x="249" y="61"/>
                  </a:cubicBezTo>
                  <a:cubicBezTo>
                    <a:pt x="247" y="61"/>
                    <a:pt x="246" y="61"/>
                    <a:pt x="245" y="60"/>
                  </a:cubicBezTo>
                  <a:cubicBezTo>
                    <a:pt x="244" y="60"/>
                    <a:pt x="243" y="60"/>
                    <a:pt x="242" y="60"/>
                  </a:cubicBezTo>
                  <a:cubicBezTo>
                    <a:pt x="241" y="60"/>
                    <a:pt x="240" y="60"/>
                    <a:pt x="239" y="61"/>
                  </a:cubicBezTo>
                  <a:cubicBezTo>
                    <a:pt x="236" y="62"/>
                    <a:pt x="235" y="63"/>
                    <a:pt x="231" y="66"/>
                  </a:cubicBezTo>
                  <a:cubicBezTo>
                    <a:pt x="230" y="68"/>
                    <a:pt x="230" y="68"/>
                    <a:pt x="230" y="68"/>
                  </a:cubicBezTo>
                  <a:cubicBezTo>
                    <a:pt x="228" y="69"/>
                    <a:pt x="227" y="70"/>
                    <a:pt x="225" y="70"/>
                  </a:cubicBezTo>
                  <a:cubicBezTo>
                    <a:pt x="225" y="70"/>
                    <a:pt x="224" y="70"/>
                    <a:pt x="223" y="70"/>
                  </a:cubicBezTo>
                  <a:cubicBezTo>
                    <a:pt x="223" y="70"/>
                    <a:pt x="222" y="69"/>
                    <a:pt x="221" y="69"/>
                  </a:cubicBezTo>
                  <a:cubicBezTo>
                    <a:pt x="220" y="69"/>
                    <a:pt x="219" y="69"/>
                    <a:pt x="219" y="69"/>
                  </a:cubicBezTo>
                  <a:cubicBezTo>
                    <a:pt x="218" y="69"/>
                    <a:pt x="217" y="69"/>
                    <a:pt x="216" y="71"/>
                  </a:cubicBezTo>
                  <a:cubicBezTo>
                    <a:pt x="215" y="71"/>
                    <a:pt x="215" y="72"/>
                    <a:pt x="214" y="73"/>
                  </a:cubicBezTo>
                  <a:cubicBezTo>
                    <a:pt x="212" y="75"/>
                    <a:pt x="212" y="76"/>
                    <a:pt x="212" y="78"/>
                  </a:cubicBezTo>
                  <a:cubicBezTo>
                    <a:pt x="212" y="79"/>
                    <a:pt x="212" y="80"/>
                    <a:pt x="211" y="81"/>
                  </a:cubicBezTo>
                  <a:cubicBezTo>
                    <a:pt x="210" y="83"/>
                    <a:pt x="209" y="84"/>
                    <a:pt x="208" y="85"/>
                  </a:cubicBezTo>
                  <a:cubicBezTo>
                    <a:pt x="208" y="86"/>
                    <a:pt x="207" y="87"/>
                    <a:pt x="207" y="87"/>
                  </a:cubicBezTo>
                  <a:cubicBezTo>
                    <a:pt x="207" y="88"/>
                    <a:pt x="207" y="89"/>
                    <a:pt x="206" y="92"/>
                  </a:cubicBezTo>
                  <a:cubicBezTo>
                    <a:pt x="206" y="93"/>
                    <a:pt x="206" y="93"/>
                    <a:pt x="207" y="93"/>
                  </a:cubicBezTo>
                  <a:cubicBezTo>
                    <a:pt x="208" y="93"/>
                    <a:pt x="209" y="94"/>
                    <a:pt x="210" y="95"/>
                  </a:cubicBezTo>
                  <a:cubicBezTo>
                    <a:pt x="210" y="95"/>
                    <a:pt x="211" y="96"/>
                    <a:pt x="215" y="96"/>
                  </a:cubicBezTo>
                  <a:cubicBezTo>
                    <a:pt x="215" y="96"/>
                    <a:pt x="216" y="96"/>
                    <a:pt x="216" y="96"/>
                  </a:cubicBezTo>
                  <a:cubicBezTo>
                    <a:pt x="215" y="95"/>
                    <a:pt x="214" y="94"/>
                    <a:pt x="212" y="93"/>
                  </a:cubicBezTo>
                  <a:cubicBezTo>
                    <a:pt x="211" y="92"/>
                    <a:pt x="211" y="92"/>
                    <a:pt x="211" y="91"/>
                  </a:cubicBezTo>
                  <a:cubicBezTo>
                    <a:pt x="211" y="90"/>
                    <a:pt x="211" y="89"/>
                    <a:pt x="212" y="89"/>
                  </a:cubicBezTo>
                  <a:cubicBezTo>
                    <a:pt x="213" y="88"/>
                    <a:pt x="214" y="87"/>
                    <a:pt x="215" y="85"/>
                  </a:cubicBezTo>
                  <a:cubicBezTo>
                    <a:pt x="216" y="82"/>
                    <a:pt x="217" y="82"/>
                    <a:pt x="219" y="81"/>
                  </a:cubicBezTo>
                  <a:cubicBezTo>
                    <a:pt x="220" y="80"/>
                    <a:pt x="221" y="80"/>
                    <a:pt x="223" y="78"/>
                  </a:cubicBezTo>
                  <a:cubicBezTo>
                    <a:pt x="228" y="74"/>
                    <a:pt x="232" y="72"/>
                    <a:pt x="238" y="68"/>
                  </a:cubicBezTo>
                  <a:cubicBezTo>
                    <a:pt x="239" y="67"/>
                    <a:pt x="240" y="67"/>
                    <a:pt x="240" y="67"/>
                  </a:cubicBezTo>
                  <a:cubicBezTo>
                    <a:pt x="241" y="66"/>
                    <a:pt x="242" y="66"/>
                    <a:pt x="242" y="66"/>
                  </a:cubicBezTo>
                  <a:cubicBezTo>
                    <a:pt x="243" y="66"/>
                    <a:pt x="243" y="66"/>
                    <a:pt x="243" y="66"/>
                  </a:cubicBezTo>
                  <a:cubicBezTo>
                    <a:pt x="243" y="67"/>
                    <a:pt x="244" y="67"/>
                    <a:pt x="244" y="67"/>
                  </a:cubicBezTo>
                  <a:cubicBezTo>
                    <a:pt x="247" y="68"/>
                    <a:pt x="248" y="69"/>
                    <a:pt x="251" y="69"/>
                  </a:cubicBezTo>
                  <a:cubicBezTo>
                    <a:pt x="253" y="69"/>
                    <a:pt x="253" y="69"/>
                    <a:pt x="254" y="69"/>
                  </a:cubicBezTo>
                  <a:cubicBezTo>
                    <a:pt x="254" y="69"/>
                    <a:pt x="255" y="69"/>
                    <a:pt x="255" y="69"/>
                  </a:cubicBezTo>
                  <a:cubicBezTo>
                    <a:pt x="256" y="69"/>
                    <a:pt x="257" y="69"/>
                    <a:pt x="258" y="70"/>
                  </a:cubicBezTo>
                  <a:cubicBezTo>
                    <a:pt x="260" y="72"/>
                    <a:pt x="260" y="72"/>
                    <a:pt x="261" y="72"/>
                  </a:cubicBezTo>
                  <a:cubicBezTo>
                    <a:pt x="261" y="72"/>
                    <a:pt x="262" y="72"/>
                    <a:pt x="262" y="72"/>
                  </a:cubicBezTo>
                  <a:cubicBezTo>
                    <a:pt x="262" y="72"/>
                    <a:pt x="263" y="72"/>
                    <a:pt x="264" y="72"/>
                  </a:cubicBezTo>
                  <a:cubicBezTo>
                    <a:pt x="266" y="72"/>
                    <a:pt x="266" y="71"/>
                    <a:pt x="267" y="68"/>
                  </a:cubicBezTo>
                  <a:cubicBezTo>
                    <a:pt x="267" y="67"/>
                    <a:pt x="267" y="66"/>
                    <a:pt x="268" y="64"/>
                  </a:cubicBezTo>
                  <a:cubicBezTo>
                    <a:pt x="268" y="63"/>
                    <a:pt x="268" y="63"/>
                    <a:pt x="268" y="63"/>
                  </a:cubicBezTo>
                  <a:cubicBezTo>
                    <a:pt x="269" y="60"/>
                    <a:pt x="269" y="60"/>
                    <a:pt x="271" y="60"/>
                  </a:cubicBezTo>
                  <a:cubicBezTo>
                    <a:pt x="271" y="60"/>
                    <a:pt x="271" y="60"/>
                    <a:pt x="272" y="59"/>
                  </a:cubicBezTo>
                  <a:cubicBezTo>
                    <a:pt x="275" y="57"/>
                    <a:pt x="276" y="56"/>
                    <a:pt x="277" y="55"/>
                  </a:cubicBezTo>
                  <a:cubicBezTo>
                    <a:pt x="277" y="54"/>
                    <a:pt x="277" y="54"/>
                    <a:pt x="277" y="54"/>
                  </a:cubicBezTo>
                  <a:cubicBezTo>
                    <a:pt x="278" y="54"/>
                    <a:pt x="278" y="54"/>
                    <a:pt x="278" y="54"/>
                  </a:cubicBezTo>
                  <a:cubicBezTo>
                    <a:pt x="280" y="54"/>
                    <a:pt x="281" y="55"/>
                    <a:pt x="282" y="56"/>
                  </a:cubicBezTo>
                  <a:cubicBezTo>
                    <a:pt x="283" y="57"/>
                    <a:pt x="283" y="58"/>
                    <a:pt x="283" y="59"/>
                  </a:cubicBezTo>
                  <a:cubicBezTo>
                    <a:pt x="282" y="61"/>
                    <a:pt x="284" y="62"/>
                    <a:pt x="288" y="63"/>
                  </a:cubicBezTo>
                  <a:cubicBezTo>
                    <a:pt x="290" y="64"/>
                    <a:pt x="291" y="64"/>
                    <a:pt x="292" y="65"/>
                  </a:cubicBezTo>
                  <a:cubicBezTo>
                    <a:pt x="292" y="66"/>
                    <a:pt x="292" y="66"/>
                    <a:pt x="292" y="66"/>
                  </a:cubicBezTo>
                  <a:cubicBezTo>
                    <a:pt x="292" y="67"/>
                    <a:pt x="292" y="67"/>
                    <a:pt x="292" y="67"/>
                  </a:cubicBezTo>
                  <a:cubicBezTo>
                    <a:pt x="290" y="72"/>
                    <a:pt x="290" y="75"/>
                    <a:pt x="291" y="75"/>
                  </a:cubicBezTo>
                  <a:cubicBezTo>
                    <a:pt x="293" y="78"/>
                    <a:pt x="295" y="83"/>
                    <a:pt x="296" y="85"/>
                  </a:cubicBezTo>
                  <a:cubicBezTo>
                    <a:pt x="297" y="87"/>
                    <a:pt x="300" y="89"/>
                    <a:pt x="305" y="91"/>
                  </a:cubicBezTo>
                  <a:cubicBezTo>
                    <a:pt x="306" y="91"/>
                    <a:pt x="308" y="91"/>
                    <a:pt x="311" y="92"/>
                  </a:cubicBezTo>
                  <a:cubicBezTo>
                    <a:pt x="311" y="92"/>
                    <a:pt x="311" y="92"/>
                    <a:pt x="311" y="92"/>
                  </a:cubicBezTo>
                  <a:cubicBezTo>
                    <a:pt x="314" y="92"/>
                    <a:pt x="317" y="92"/>
                    <a:pt x="319" y="95"/>
                  </a:cubicBezTo>
                  <a:cubicBezTo>
                    <a:pt x="319" y="96"/>
                    <a:pt x="319" y="97"/>
                    <a:pt x="320" y="97"/>
                  </a:cubicBezTo>
                  <a:cubicBezTo>
                    <a:pt x="321" y="100"/>
                    <a:pt x="323" y="103"/>
                    <a:pt x="324" y="104"/>
                  </a:cubicBezTo>
                  <a:cubicBezTo>
                    <a:pt x="324" y="104"/>
                    <a:pt x="324" y="104"/>
                    <a:pt x="325" y="104"/>
                  </a:cubicBezTo>
                  <a:cubicBezTo>
                    <a:pt x="325" y="104"/>
                    <a:pt x="326" y="104"/>
                    <a:pt x="326" y="104"/>
                  </a:cubicBezTo>
                  <a:cubicBezTo>
                    <a:pt x="327" y="104"/>
                    <a:pt x="328" y="104"/>
                    <a:pt x="328" y="104"/>
                  </a:cubicBezTo>
                  <a:cubicBezTo>
                    <a:pt x="331" y="104"/>
                    <a:pt x="331" y="105"/>
                    <a:pt x="331" y="106"/>
                  </a:cubicBezTo>
                  <a:cubicBezTo>
                    <a:pt x="331" y="109"/>
                    <a:pt x="332" y="112"/>
                    <a:pt x="337" y="117"/>
                  </a:cubicBezTo>
                  <a:cubicBezTo>
                    <a:pt x="341" y="121"/>
                    <a:pt x="343" y="122"/>
                    <a:pt x="344" y="122"/>
                  </a:cubicBezTo>
                  <a:cubicBezTo>
                    <a:pt x="344" y="122"/>
                    <a:pt x="344" y="121"/>
                    <a:pt x="344" y="121"/>
                  </a:cubicBezTo>
                  <a:cubicBezTo>
                    <a:pt x="343" y="120"/>
                    <a:pt x="343" y="120"/>
                    <a:pt x="343" y="120"/>
                  </a:cubicBezTo>
                  <a:cubicBezTo>
                    <a:pt x="342" y="118"/>
                    <a:pt x="341" y="116"/>
                    <a:pt x="342" y="115"/>
                  </a:cubicBezTo>
                  <a:cubicBezTo>
                    <a:pt x="342" y="114"/>
                    <a:pt x="342" y="114"/>
                    <a:pt x="344" y="114"/>
                  </a:cubicBezTo>
                  <a:cubicBezTo>
                    <a:pt x="347" y="114"/>
                    <a:pt x="353" y="113"/>
                    <a:pt x="357" y="110"/>
                  </a:cubicBezTo>
                  <a:cubicBezTo>
                    <a:pt x="360" y="107"/>
                    <a:pt x="362" y="106"/>
                    <a:pt x="364" y="106"/>
                  </a:cubicBezTo>
                  <a:cubicBezTo>
                    <a:pt x="366" y="106"/>
                    <a:pt x="367" y="107"/>
                    <a:pt x="369" y="108"/>
                  </a:cubicBezTo>
                  <a:cubicBezTo>
                    <a:pt x="371" y="110"/>
                    <a:pt x="372" y="110"/>
                    <a:pt x="373" y="110"/>
                  </a:cubicBezTo>
                  <a:cubicBezTo>
                    <a:pt x="373" y="110"/>
                    <a:pt x="373" y="110"/>
                    <a:pt x="373" y="110"/>
                  </a:cubicBezTo>
                  <a:cubicBezTo>
                    <a:pt x="374" y="107"/>
                    <a:pt x="375" y="102"/>
                    <a:pt x="378" y="101"/>
                  </a:cubicBezTo>
                  <a:cubicBezTo>
                    <a:pt x="378" y="101"/>
                    <a:pt x="378" y="101"/>
                    <a:pt x="378" y="101"/>
                  </a:cubicBezTo>
                  <a:cubicBezTo>
                    <a:pt x="378" y="101"/>
                    <a:pt x="378" y="101"/>
                    <a:pt x="378" y="101"/>
                  </a:cubicBezTo>
                  <a:cubicBezTo>
                    <a:pt x="380" y="101"/>
                    <a:pt x="381" y="103"/>
                    <a:pt x="382" y="106"/>
                  </a:cubicBezTo>
                  <a:cubicBezTo>
                    <a:pt x="383" y="108"/>
                    <a:pt x="385" y="111"/>
                    <a:pt x="386" y="113"/>
                  </a:cubicBezTo>
                  <a:cubicBezTo>
                    <a:pt x="389" y="118"/>
                    <a:pt x="390" y="118"/>
                    <a:pt x="393" y="119"/>
                  </a:cubicBezTo>
                  <a:cubicBezTo>
                    <a:pt x="394" y="119"/>
                    <a:pt x="395" y="119"/>
                    <a:pt x="397" y="119"/>
                  </a:cubicBezTo>
                  <a:cubicBezTo>
                    <a:pt x="402" y="120"/>
                    <a:pt x="405" y="122"/>
                    <a:pt x="408" y="124"/>
                  </a:cubicBezTo>
                  <a:cubicBezTo>
                    <a:pt x="409" y="125"/>
                    <a:pt x="409" y="126"/>
                    <a:pt x="410" y="126"/>
                  </a:cubicBezTo>
                  <a:cubicBezTo>
                    <a:pt x="413" y="128"/>
                    <a:pt x="415" y="131"/>
                    <a:pt x="418" y="133"/>
                  </a:cubicBezTo>
                  <a:cubicBezTo>
                    <a:pt x="419" y="134"/>
                    <a:pt x="420" y="136"/>
                    <a:pt x="422" y="137"/>
                  </a:cubicBezTo>
                  <a:cubicBezTo>
                    <a:pt x="424" y="139"/>
                    <a:pt x="432" y="148"/>
                    <a:pt x="433" y="148"/>
                  </a:cubicBezTo>
                  <a:cubicBezTo>
                    <a:pt x="433" y="148"/>
                    <a:pt x="433" y="148"/>
                    <a:pt x="433" y="148"/>
                  </a:cubicBezTo>
                  <a:cubicBezTo>
                    <a:pt x="434" y="162"/>
                    <a:pt x="434" y="162"/>
                    <a:pt x="434" y="162"/>
                  </a:cubicBezTo>
                  <a:cubicBezTo>
                    <a:pt x="433" y="162"/>
                    <a:pt x="433" y="162"/>
                    <a:pt x="433" y="162"/>
                  </a:cubicBezTo>
                  <a:cubicBezTo>
                    <a:pt x="432" y="162"/>
                    <a:pt x="430" y="162"/>
                    <a:pt x="429" y="162"/>
                  </a:cubicBezTo>
                  <a:cubicBezTo>
                    <a:pt x="427" y="162"/>
                    <a:pt x="425" y="162"/>
                    <a:pt x="423" y="162"/>
                  </a:cubicBezTo>
                  <a:cubicBezTo>
                    <a:pt x="421" y="162"/>
                    <a:pt x="419" y="162"/>
                    <a:pt x="417" y="162"/>
                  </a:cubicBezTo>
                  <a:cubicBezTo>
                    <a:pt x="417" y="162"/>
                    <a:pt x="417" y="162"/>
                    <a:pt x="417" y="162"/>
                  </a:cubicBezTo>
                  <a:cubicBezTo>
                    <a:pt x="415" y="162"/>
                    <a:pt x="414" y="162"/>
                    <a:pt x="412" y="163"/>
                  </a:cubicBezTo>
                  <a:cubicBezTo>
                    <a:pt x="410" y="163"/>
                    <a:pt x="410" y="163"/>
                    <a:pt x="409" y="165"/>
                  </a:cubicBezTo>
                  <a:cubicBezTo>
                    <a:pt x="409" y="166"/>
                    <a:pt x="408" y="166"/>
                    <a:pt x="407" y="167"/>
                  </a:cubicBezTo>
                  <a:cubicBezTo>
                    <a:pt x="405" y="170"/>
                    <a:pt x="404" y="170"/>
                    <a:pt x="401" y="170"/>
                  </a:cubicBezTo>
                  <a:cubicBezTo>
                    <a:pt x="399" y="170"/>
                    <a:pt x="399" y="170"/>
                    <a:pt x="399" y="170"/>
                  </a:cubicBezTo>
                  <a:cubicBezTo>
                    <a:pt x="396" y="170"/>
                    <a:pt x="395" y="170"/>
                    <a:pt x="394" y="171"/>
                  </a:cubicBezTo>
                  <a:cubicBezTo>
                    <a:pt x="394" y="171"/>
                    <a:pt x="394" y="171"/>
                    <a:pt x="394" y="171"/>
                  </a:cubicBezTo>
                  <a:cubicBezTo>
                    <a:pt x="394" y="172"/>
                    <a:pt x="394" y="174"/>
                    <a:pt x="396" y="176"/>
                  </a:cubicBezTo>
                  <a:cubicBezTo>
                    <a:pt x="398" y="178"/>
                    <a:pt x="399" y="178"/>
                    <a:pt x="401" y="179"/>
                  </a:cubicBezTo>
                  <a:cubicBezTo>
                    <a:pt x="403" y="180"/>
                    <a:pt x="404" y="180"/>
                    <a:pt x="406" y="182"/>
                  </a:cubicBezTo>
                  <a:cubicBezTo>
                    <a:pt x="408" y="183"/>
                    <a:pt x="410" y="184"/>
                    <a:pt x="413" y="185"/>
                  </a:cubicBezTo>
                  <a:cubicBezTo>
                    <a:pt x="415" y="185"/>
                    <a:pt x="416" y="186"/>
                    <a:pt x="417" y="186"/>
                  </a:cubicBezTo>
                  <a:cubicBezTo>
                    <a:pt x="419" y="187"/>
                    <a:pt x="422" y="187"/>
                    <a:pt x="424" y="187"/>
                  </a:cubicBezTo>
                  <a:cubicBezTo>
                    <a:pt x="426" y="187"/>
                    <a:pt x="427" y="187"/>
                    <a:pt x="428" y="187"/>
                  </a:cubicBezTo>
                  <a:cubicBezTo>
                    <a:pt x="431" y="187"/>
                    <a:pt x="431" y="186"/>
                    <a:pt x="432" y="184"/>
                  </a:cubicBezTo>
                  <a:cubicBezTo>
                    <a:pt x="432" y="184"/>
                    <a:pt x="432" y="184"/>
                    <a:pt x="432" y="184"/>
                  </a:cubicBezTo>
                  <a:cubicBezTo>
                    <a:pt x="433" y="182"/>
                    <a:pt x="435" y="181"/>
                    <a:pt x="437" y="181"/>
                  </a:cubicBezTo>
                  <a:cubicBezTo>
                    <a:pt x="437" y="181"/>
                    <a:pt x="438" y="181"/>
                    <a:pt x="439" y="182"/>
                  </a:cubicBezTo>
                  <a:cubicBezTo>
                    <a:pt x="439" y="182"/>
                    <a:pt x="439" y="182"/>
                    <a:pt x="439" y="182"/>
                  </a:cubicBezTo>
                  <a:cubicBezTo>
                    <a:pt x="439" y="182"/>
                    <a:pt x="439" y="182"/>
                    <a:pt x="439" y="182"/>
                  </a:cubicBezTo>
                  <a:cubicBezTo>
                    <a:pt x="440" y="183"/>
                    <a:pt x="442" y="185"/>
                    <a:pt x="442" y="188"/>
                  </a:cubicBezTo>
                  <a:cubicBezTo>
                    <a:pt x="442" y="193"/>
                    <a:pt x="445" y="199"/>
                    <a:pt x="445" y="199"/>
                  </a:cubicBezTo>
                  <a:cubicBezTo>
                    <a:pt x="445" y="200"/>
                    <a:pt x="445" y="201"/>
                    <a:pt x="446" y="202"/>
                  </a:cubicBezTo>
                  <a:cubicBezTo>
                    <a:pt x="448" y="207"/>
                    <a:pt x="450" y="214"/>
                    <a:pt x="449" y="219"/>
                  </a:cubicBezTo>
                  <a:cubicBezTo>
                    <a:pt x="448" y="223"/>
                    <a:pt x="450" y="227"/>
                    <a:pt x="452" y="231"/>
                  </a:cubicBezTo>
                  <a:cubicBezTo>
                    <a:pt x="453" y="233"/>
                    <a:pt x="453" y="234"/>
                    <a:pt x="454" y="235"/>
                  </a:cubicBezTo>
                  <a:cubicBezTo>
                    <a:pt x="455" y="237"/>
                    <a:pt x="456" y="240"/>
                    <a:pt x="457" y="243"/>
                  </a:cubicBezTo>
                  <a:cubicBezTo>
                    <a:pt x="458" y="246"/>
                    <a:pt x="459" y="249"/>
                    <a:pt x="459" y="250"/>
                  </a:cubicBezTo>
                  <a:cubicBezTo>
                    <a:pt x="461" y="252"/>
                    <a:pt x="465" y="266"/>
                    <a:pt x="465" y="269"/>
                  </a:cubicBezTo>
                  <a:cubicBezTo>
                    <a:pt x="465" y="270"/>
                    <a:pt x="465" y="270"/>
                    <a:pt x="465" y="270"/>
                  </a:cubicBezTo>
                  <a:cubicBezTo>
                    <a:pt x="464" y="270"/>
                    <a:pt x="464" y="270"/>
                    <a:pt x="464" y="270"/>
                  </a:cubicBezTo>
                  <a:cubicBezTo>
                    <a:pt x="461" y="270"/>
                    <a:pt x="461" y="271"/>
                    <a:pt x="460" y="272"/>
                  </a:cubicBezTo>
                  <a:cubicBezTo>
                    <a:pt x="460" y="273"/>
                    <a:pt x="459" y="275"/>
                    <a:pt x="457" y="276"/>
                  </a:cubicBezTo>
                  <a:cubicBezTo>
                    <a:pt x="452" y="280"/>
                    <a:pt x="452" y="280"/>
                    <a:pt x="449" y="283"/>
                  </a:cubicBezTo>
                  <a:cubicBezTo>
                    <a:pt x="448" y="284"/>
                    <a:pt x="448" y="285"/>
                    <a:pt x="447" y="285"/>
                  </a:cubicBezTo>
                  <a:cubicBezTo>
                    <a:pt x="447" y="287"/>
                    <a:pt x="446" y="287"/>
                    <a:pt x="445" y="287"/>
                  </a:cubicBezTo>
                  <a:cubicBezTo>
                    <a:pt x="445" y="287"/>
                    <a:pt x="445" y="287"/>
                    <a:pt x="445" y="287"/>
                  </a:cubicBezTo>
                  <a:cubicBezTo>
                    <a:pt x="444" y="287"/>
                    <a:pt x="444" y="287"/>
                    <a:pt x="442" y="287"/>
                  </a:cubicBezTo>
                  <a:cubicBezTo>
                    <a:pt x="440" y="286"/>
                    <a:pt x="439" y="286"/>
                    <a:pt x="437" y="286"/>
                  </a:cubicBezTo>
                  <a:cubicBezTo>
                    <a:pt x="436" y="286"/>
                    <a:pt x="434" y="286"/>
                    <a:pt x="432" y="286"/>
                  </a:cubicBezTo>
                  <a:cubicBezTo>
                    <a:pt x="430" y="286"/>
                    <a:pt x="429" y="285"/>
                    <a:pt x="428" y="284"/>
                  </a:cubicBezTo>
                  <a:cubicBezTo>
                    <a:pt x="427" y="282"/>
                    <a:pt x="428" y="280"/>
                    <a:pt x="429" y="278"/>
                  </a:cubicBezTo>
                  <a:cubicBezTo>
                    <a:pt x="431" y="276"/>
                    <a:pt x="435" y="270"/>
                    <a:pt x="440" y="266"/>
                  </a:cubicBezTo>
                  <a:cubicBezTo>
                    <a:pt x="443" y="264"/>
                    <a:pt x="443" y="262"/>
                    <a:pt x="442" y="260"/>
                  </a:cubicBezTo>
                  <a:cubicBezTo>
                    <a:pt x="442" y="258"/>
                    <a:pt x="441" y="257"/>
                    <a:pt x="442" y="255"/>
                  </a:cubicBezTo>
                  <a:cubicBezTo>
                    <a:pt x="442" y="253"/>
                    <a:pt x="442" y="252"/>
                    <a:pt x="441" y="252"/>
                  </a:cubicBezTo>
                  <a:cubicBezTo>
                    <a:pt x="440" y="251"/>
                    <a:pt x="440" y="251"/>
                    <a:pt x="440" y="251"/>
                  </a:cubicBezTo>
                  <a:cubicBezTo>
                    <a:pt x="441" y="252"/>
                    <a:pt x="441" y="252"/>
                    <a:pt x="441" y="252"/>
                  </a:cubicBezTo>
                  <a:cubicBezTo>
                    <a:pt x="440" y="252"/>
                    <a:pt x="438" y="252"/>
                    <a:pt x="436" y="252"/>
                  </a:cubicBezTo>
                  <a:cubicBezTo>
                    <a:pt x="435" y="252"/>
                    <a:pt x="433" y="252"/>
                    <a:pt x="431" y="251"/>
                  </a:cubicBezTo>
                  <a:cubicBezTo>
                    <a:pt x="430" y="251"/>
                    <a:pt x="430" y="250"/>
                    <a:pt x="429" y="250"/>
                  </a:cubicBezTo>
                  <a:cubicBezTo>
                    <a:pt x="429" y="250"/>
                    <a:pt x="429" y="251"/>
                    <a:pt x="428" y="251"/>
                  </a:cubicBezTo>
                  <a:cubicBezTo>
                    <a:pt x="427" y="252"/>
                    <a:pt x="427" y="252"/>
                    <a:pt x="427" y="252"/>
                  </a:cubicBezTo>
                  <a:cubicBezTo>
                    <a:pt x="424" y="254"/>
                    <a:pt x="424" y="254"/>
                    <a:pt x="421" y="255"/>
                  </a:cubicBezTo>
                  <a:cubicBezTo>
                    <a:pt x="420" y="256"/>
                    <a:pt x="420" y="256"/>
                    <a:pt x="419" y="256"/>
                  </a:cubicBezTo>
                  <a:cubicBezTo>
                    <a:pt x="418" y="256"/>
                    <a:pt x="417" y="255"/>
                    <a:pt x="416" y="254"/>
                  </a:cubicBezTo>
                  <a:cubicBezTo>
                    <a:pt x="416" y="253"/>
                    <a:pt x="415" y="253"/>
                    <a:pt x="415" y="252"/>
                  </a:cubicBezTo>
                  <a:cubicBezTo>
                    <a:pt x="415" y="252"/>
                    <a:pt x="414" y="252"/>
                    <a:pt x="414" y="252"/>
                  </a:cubicBezTo>
                  <a:cubicBezTo>
                    <a:pt x="414" y="252"/>
                    <a:pt x="413" y="252"/>
                    <a:pt x="412" y="253"/>
                  </a:cubicBezTo>
                  <a:cubicBezTo>
                    <a:pt x="411" y="254"/>
                    <a:pt x="410" y="254"/>
                    <a:pt x="409" y="255"/>
                  </a:cubicBezTo>
                  <a:cubicBezTo>
                    <a:pt x="408" y="255"/>
                    <a:pt x="407" y="256"/>
                    <a:pt x="407" y="256"/>
                  </a:cubicBezTo>
                  <a:cubicBezTo>
                    <a:pt x="404" y="256"/>
                    <a:pt x="403" y="253"/>
                    <a:pt x="402" y="252"/>
                  </a:cubicBezTo>
                  <a:cubicBezTo>
                    <a:pt x="402" y="251"/>
                    <a:pt x="401" y="250"/>
                    <a:pt x="401" y="249"/>
                  </a:cubicBezTo>
                  <a:cubicBezTo>
                    <a:pt x="400" y="247"/>
                    <a:pt x="399" y="245"/>
                    <a:pt x="398" y="244"/>
                  </a:cubicBezTo>
                  <a:cubicBezTo>
                    <a:pt x="398" y="243"/>
                    <a:pt x="398" y="242"/>
                    <a:pt x="397" y="241"/>
                  </a:cubicBezTo>
                  <a:cubicBezTo>
                    <a:pt x="397" y="239"/>
                    <a:pt x="396" y="238"/>
                    <a:pt x="395" y="238"/>
                  </a:cubicBezTo>
                  <a:cubicBezTo>
                    <a:pt x="392" y="238"/>
                    <a:pt x="391" y="236"/>
                    <a:pt x="389" y="234"/>
                  </a:cubicBezTo>
                  <a:cubicBezTo>
                    <a:pt x="389" y="233"/>
                    <a:pt x="389" y="233"/>
                    <a:pt x="389" y="233"/>
                  </a:cubicBezTo>
                  <a:cubicBezTo>
                    <a:pt x="387" y="230"/>
                    <a:pt x="386" y="230"/>
                    <a:pt x="386" y="230"/>
                  </a:cubicBezTo>
                  <a:cubicBezTo>
                    <a:pt x="385" y="230"/>
                    <a:pt x="385" y="231"/>
                    <a:pt x="384" y="231"/>
                  </a:cubicBezTo>
                  <a:cubicBezTo>
                    <a:pt x="383" y="235"/>
                    <a:pt x="383" y="236"/>
                    <a:pt x="385" y="238"/>
                  </a:cubicBezTo>
                  <a:cubicBezTo>
                    <a:pt x="386" y="238"/>
                    <a:pt x="386" y="239"/>
                    <a:pt x="387" y="239"/>
                  </a:cubicBezTo>
                  <a:cubicBezTo>
                    <a:pt x="388" y="240"/>
                    <a:pt x="389" y="240"/>
                    <a:pt x="389" y="242"/>
                  </a:cubicBezTo>
                  <a:cubicBezTo>
                    <a:pt x="389" y="243"/>
                    <a:pt x="388" y="243"/>
                    <a:pt x="388" y="244"/>
                  </a:cubicBezTo>
                  <a:cubicBezTo>
                    <a:pt x="386" y="246"/>
                    <a:pt x="384" y="246"/>
                    <a:pt x="381" y="246"/>
                  </a:cubicBezTo>
                  <a:cubicBezTo>
                    <a:pt x="378" y="247"/>
                    <a:pt x="378" y="247"/>
                    <a:pt x="378" y="247"/>
                  </a:cubicBezTo>
                  <a:cubicBezTo>
                    <a:pt x="375" y="247"/>
                    <a:pt x="375" y="247"/>
                    <a:pt x="372" y="251"/>
                  </a:cubicBezTo>
                  <a:cubicBezTo>
                    <a:pt x="370" y="253"/>
                    <a:pt x="369" y="255"/>
                    <a:pt x="369" y="256"/>
                  </a:cubicBezTo>
                  <a:cubicBezTo>
                    <a:pt x="368" y="258"/>
                    <a:pt x="367" y="258"/>
                    <a:pt x="365" y="259"/>
                  </a:cubicBezTo>
                  <a:cubicBezTo>
                    <a:pt x="363" y="260"/>
                    <a:pt x="363" y="260"/>
                    <a:pt x="362" y="261"/>
                  </a:cubicBezTo>
                  <a:cubicBezTo>
                    <a:pt x="361" y="262"/>
                    <a:pt x="360" y="262"/>
                    <a:pt x="360" y="263"/>
                  </a:cubicBezTo>
                  <a:cubicBezTo>
                    <a:pt x="358" y="265"/>
                    <a:pt x="358" y="268"/>
                    <a:pt x="358" y="272"/>
                  </a:cubicBezTo>
                  <a:cubicBezTo>
                    <a:pt x="359" y="274"/>
                    <a:pt x="357" y="277"/>
                    <a:pt x="356" y="280"/>
                  </a:cubicBezTo>
                  <a:cubicBezTo>
                    <a:pt x="356" y="281"/>
                    <a:pt x="355" y="282"/>
                    <a:pt x="355" y="283"/>
                  </a:cubicBezTo>
                  <a:cubicBezTo>
                    <a:pt x="354" y="284"/>
                    <a:pt x="353" y="286"/>
                    <a:pt x="352" y="286"/>
                  </a:cubicBezTo>
                  <a:cubicBezTo>
                    <a:pt x="351" y="286"/>
                    <a:pt x="351" y="285"/>
                    <a:pt x="350" y="285"/>
                  </a:cubicBezTo>
                  <a:cubicBezTo>
                    <a:pt x="350" y="285"/>
                    <a:pt x="349" y="285"/>
                    <a:pt x="348" y="285"/>
                  </a:cubicBezTo>
                  <a:cubicBezTo>
                    <a:pt x="348" y="285"/>
                    <a:pt x="348" y="285"/>
                    <a:pt x="348" y="285"/>
                  </a:cubicBezTo>
                  <a:cubicBezTo>
                    <a:pt x="347" y="285"/>
                    <a:pt x="347" y="285"/>
                    <a:pt x="347" y="286"/>
                  </a:cubicBezTo>
                  <a:cubicBezTo>
                    <a:pt x="347" y="287"/>
                    <a:pt x="347" y="289"/>
                    <a:pt x="346" y="291"/>
                  </a:cubicBezTo>
                  <a:cubicBezTo>
                    <a:pt x="345" y="292"/>
                    <a:pt x="345" y="293"/>
                    <a:pt x="345" y="293"/>
                  </a:cubicBezTo>
                  <a:cubicBezTo>
                    <a:pt x="344" y="295"/>
                    <a:pt x="344" y="295"/>
                    <a:pt x="341" y="296"/>
                  </a:cubicBezTo>
                  <a:cubicBezTo>
                    <a:pt x="341" y="296"/>
                    <a:pt x="341" y="296"/>
                    <a:pt x="341" y="296"/>
                  </a:cubicBezTo>
                  <a:cubicBezTo>
                    <a:pt x="339" y="296"/>
                    <a:pt x="338" y="294"/>
                    <a:pt x="337" y="292"/>
                  </a:cubicBezTo>
                  <a:cubicBezTo>
                    <a:pt x="336" y="291"/>
                    <a:pt x="336" y="290"/>
                    <a:pt x="335" y="289"/>
                  </a:cubicBezTo>
                  <a:cubicBezTo>
                    <a:pt x="335" y="288"/>
                    <a:pt x="334" y="288"/>
                    <a:pt x="334" y="288"/>
                  </a:cubicBezTo>
                  <a:cubicBezTo>
                    <a:pt x="333" y="288"/>
                    <a:pt x="332" y="289"/>
                    <a:pt x="331" y="290"/>
                  </a:cubicBezTo>
                  <a:cubicBezTo>
                    <a:pt x="330" y="290"/>
                    <a:pt x="330" y="291"/>
                    <a:pt x="329" y="291"/>
                  </a:cubicBezTo>
                  <a:cubicBezTo>
                    <a:pt x="325" y="292"/>
                    <a:pt x="325" y="293"/>
                    <a:pt x="324" y="297"/>
                  </a:cubicBezTo>
                  <a:cubicBezTo>
                    <a:pt x="324" y="300"/>
                    <a:pt x="323" y="302"/>
                    <a:pt x="321" y="302"/>
                  </a:cubicBezTo>
                  <a:cubicBezTo>
                    <a:pt x="319" y="301"/>
                    <a:pt x="319" y="301"/>
                    <a:pt x="319" y="301"/>
                  </a:cubicBezTo>
                  <a:cubicBezTo>
                    <a:pt x="317" y="301"/>
                    <a:pt x="316" y="300"/>
                    <a:pt x="316" y="298"/>
                  </a:cubicBezTo>
                  <a:cubicBezTo>
                    <a:pt x="315" y="297"/>
                    <a:pt x="315" y="296"/>
                    <a:pt x="314" y="296"/>
                  </a:cubicBezTo>
                  <a:cubicBezTo>
                    <a:pt x="314" y="295"/>
                    <a:pt x="314" y="295"/>
                    <a:pt x="313" y="295"/>
                  </a:cubicBezTo>
                  <a:cubicBezTo>
                    <a:pt x="312" y="295"/>
                    <a:pt x="310" y="297"/>
                    <a:pt x="309" y="300"/>
                  </a:cubicBezTo>
                  <a:cubicBezTo>
                    <a:pt x="308" y="301"/>
                    <a:pt x="308" y="301"/>
                    <a:pt x="308" y="302"/>
                  </a:cubicBezTo>
                  <a:cubicBezTo>
                    <a:pt x="307" y="304"/>
                    <a:pt x="306" y="305"/>
                    <a:pt x="304" y="307"/>
                  </a:cubicBezTo>
                  <a:cubicBezTo>
                    <a:pt x="303" y="307"/>
                    <a:pt x="302" y="308"/>
                    <a:pt x="302" y="308"/>
                  </a:cubicBezTo>
                  <a:cubicBezTo>
                    <a:pt x="300" y="309"/>
                    <a:pt x="300" y="309"/>
                    <a:pt x="298" y="311"/>
                  </a:cubicBezTo>
                  <a:cubicBezTo>
                    <a:pt x="297" y="312"/>
                    <a:pt x="297" y="312"/>
                    <a:pt x="297" y="312"/>
                  </a:cubicBezTo>
                  <a:cubicBezTo>
                    <a:pt x="295" y="315"/>
                    <a:pt x="295" y="315"/>
                    <a:pt x="292" y="315"/>
                  </a:cubicBezTo>
                  <a:cubicBezTo>
                    <a:pt x="291" y="315"/>
                    <a:pt x="290" y="315"/>
                    <a:pt x="289" y="314"/>
                  </a:cubicBezTo>
                  <a:cubicBezTo>
                    <a:pt x="288" y="313"/>
                    <a:pt x="289" y="311"/>
                    <a:pt x="289" y="310"/>
                  </a:cubicBezTo>
                  <a:cubicBezTo>
                    <a:pt x="289" y="309"/>
                    <a:pt x="290" y="309"/>
                    <a:pt x="290" y="308"/>
                  </a:cubicBezTo>
                  <a:cubicBezTo>
                    <a:pt x="289" y="308"/>
                    <a:pt x="289" y="309"/>
                    <a:pt x="289" y="309"/>
                  </a:cubicBezTo>
                  <a:cubicBezTo>
                    <a:pt x="288" y="310"/>
                    <a:pt x="286" y="311"/>
                    <a:pt x="285" y="311"/>
                  </a:cubicBezTo>
                  <a:cubicBezTo>
                    <a:pt x="284" y="312"/>
                    <a:pt x="283" y="312"/>
                    <a:pt x="282" y="312"/>
                  </a:cubicBezTo>
                  <a:cubicBezTo>
                    <a:pt x="280" y="312"/>
                    <a:pt x="279" y="311"/>
                    <a:pt x="278" y="310"/>
                  </a:cubicBezTo>
                  <a:cubicBezTo>
                    <a:pt x="276" y="311"/>
                    <a:pt x="272" y="311"/>
                    <a:pt x="271" y="312"/>
                  </a:cubicBezTo>
                  <a:cubicBezTo>
                    <a:pt x="270" y="312"/>
                    <a:pt x="269" y="312"/>
                    <a:pt x="269" y="312"/>
                  </a:cubicBezTo>
                  <a:cubicBezTo>
                    <a:pt x="267" y="312"/>
                    <a:pt x="266" y="312"/>
                    <a:pt x="265" y="311"/>
                  </a:cubicBezTo>
                  <a:cubicBezTo>
                    <a:pt x="264" y="310"/>
                    <a:pt x="264" y="310"/>
                    <a:pt x="264" y="310"/>
                  </a:cubicBezTo>
                  <a:cubicBezTo>
                    <a:pt x="263" y="310"/>
                    <a:pt x="262" y="308"/>
                    <a:pt x="261" y="307"/>
                  </a:cubicBezTo>
                  <a:cubicBezTo>
                    <a:pt x="261" y="306"/>
                    <a:pt x="260" y="305"/>
                    <a:pt x="259" y="305"/>
                  </a:cubicBezTo>
                  <a:cubicBezTo>
                    <a:pt x="259" y="305"/>
                    <a:pt x="259" y="305"/>
                    <a:pt x="258" y="305"/>
                  </a:cubicBezTo>
                  <a:cubicBezTo>
                    <a:pt x="258" y="305"/>
                    <a:pt x="257" y="305"/>
                    <a:pt x="256" y="305"/>
                  </a:cubicBezTo>
                  <a:cubicBezTo>
                    <a:pt x="254" y="305"/>
                    <a:pt x="253" y="305"/>
                    <a:pt x="253" y="304"/>
                  </a:cubicBezTo>
                  <a:cubicBezTo>
                    <a:pt x="252" y="303"/>
                    <a:pt x="252" y="302"/>
                    <a:pt x="252" y="301"/>
                  </a:cubicBezTo>
                  <a:cubicBezTo>
                    <a:pt x="252" y="300"/>
                    <a:pt x="252" y="300"/>
                    <a:pt x="252" y="299"/>
                  </a:cubicBezTo>
                  <a:cubicBezTo>
                    <a:pt x="251" y="299"/>
                    <a:pt x="250" y="298"/>
                    <a:pt x="250" y="298"/>
                  </a:cubicBezTo>
                  <a:cubicBezTo>
                    <a:pt x="249" y="298"/>
                    <a:pt x="248" y="298"/>
                    <a:pt x="248" y="299"/>
                  </a:cubicBezTo>
                  <a:cubicBezTo>
                    <a:pt x="246" y="299"/>
                    <a:pt x="245" y="300"/>
                    <a:pt x="244" y="300"/>
                  </a:cubicBezTo>
                  <a:cubicBezTo>
                    <a:pt x="243" y="300"/>
                    <a:pt x="242" y="299"/>
                    <a:pt x="240" y="299"/>
                  </a:cubicBezTo>
                  <a:cubicBezTo>
                    <a:pt x="240" y="299"/>
                    <a:pt x="239" y="299"/>
                    <a:pt x="239" y="298"/>
                  </a:cubicBezTo>
                  <a:cubicBezTo>
                    <a:pt x="238" y="298"/>
                    <a:pt x="237" y="298"/>
                    <a:pt x="237" y="298"/>
                  </a:cubicBezTo>
                  <a:cubicBezTo>
                    <a:pt x="235" y="298"/>
                    <a:pt x="234" y="298"/>
                    <a:pt x="232" y="299"/>
                  </a:cubicBezTo>
                  <a:cubicBezTo>
                    <a:pt x="231" y="299"/>
                    <a:pt x="230" y="300"/>
                    <a:pt x="229" y="300"/>
                  </a:cubicBezTo>
                  <a:cubicBezTo>
                    <a:pt x="228" y="301"/>
                    <a:pt x="227" y="301"/>
                    <a:pt x="227" y="301"/>
                  </a:cubicBezTo>
                  <a:cubicBezTo>
                    <a:pt x="224" y="301"/>
                    <a:pt x="222" y="298"/>
                    <a:pt x="221" y="296"/>
                  </a:cubicBezTo>
                  <a:cubicBezTo>
                    <a:pt x="221" y="295"/>
                    <a:pt x="220" y="294"/>
                    <a:pt x="220" y="294"/>
                  </a:cubicBezTo>
                  <a:cubicBezTo>
                    <a:pt x="217" y="291"/>
                    <a:pt x="212" y="286"/>
                    <a:pt x="208" y="286"/>
                  </a:cubicBezTo>
                  <a:cubicBezTo>
                    <a:pt x="207" y="286"/>
                    <a:pt x="206" y="286"/>
                    <a:pt x="205" y="286"/>
                  </a:cubicBezTo>
                  <a:cubicBezTo>
                    <a:pt x="203" y="285"/>
                    <a:pt x="202" y="285"/>
                    <a:pt x="200" y="285"/>
                  </a:cubicBezTo>
                  <a:cubicBezTo>
                    <a:pt x="199" y="284"/>
                    <a:pt x="199" y="283"/>
                    <a:pt x="198" y="282"/>
                  </a:cubicBezTo>
                  <a:cubicBezTo>
                    <a:pt x="197" y="281"/>
                    <a:pt x="197" y="281"/>
                    <a:pt x="196" y="281"/>
                  </a:cubicBezTo>
                  <a:cubicBezTo>
                    <a:pt x="196" y="281"/>
                    <a:pt x="195" y="280"/>
                    <a:pt x="195" y="280"/>
                  </a:cubicBezTo>
                  <a:cubicBezTo>
                    <a:pt x="193" y="280"/>
                    <a:pt x="191" y="281"/>
                    <a:pt x="189" y="283"/>
                  </a:cubicBezTo>
                  <a:cubicBezTo>
                    <a:pt x="187" y="284"/>
                    <a:pt x="186" y="285"/>
                    <a:pt x="185" y="285"/>
                  </a:cubicBezTo>
                  <a:cubicBezTo>
                    <a:pt x="183" y="285"/>
                    <a:pt x="182" y="284"/>
                    <a:pt x="181" y="283"/>
                  </a:cubicBezTo>
                  <a:cubicBezTo>
                    <a:pt x="180" y="282"/>
                    <a:pt x="180" y="282"/>
                    <a:pt x="179" y="281"/>
                  </a:cubicBezTo>
                  <a:cubicBezTo>
                    <a:pt x="179" y="281"/>
                    <a:pt x="179" y="281"/>
                    <a:pt x="179" y="281"/>
                  </a:cubicBezTo>
                  <a:cubicBezTo>
                    <a:pt x="179" y="281"/>
                    <a:pt x="179" y="281"/>
                    <a:pt x="179" y="281"/>
                  </a:cubicBezTo>
                  <a:cubicBezTo>
                    <a:pt x="178" y="284"/>
                    <a:pt x="176" y="285"/>
                    <a:pt x="174" y="286"/>
                  </a:cubicBezTo>
                  <a:cubicBezTo>
                    <a:pt x="175" y="288"/>
                    <a:pt x="174" y="293"/>
                    <a:pt x="171" y="294"/>
                  </a:cubicBezTo>
                  <a:cubicBezTo>
                    <a:pt x="169" y="294"/>
                    <a:pt x="168" y="294"/>
                    <a:pt x="168" y="294"/>
                  </a:cubicBezTo>
                  <a:cubicBezTo>
                    <a:pt x="168" y="295"/>
                    <a:pt x="168" y="295"/>
                    <a:pt x="168" y="296"/>
                  </a:cubicBezTo>
                  <a:cubicBezTo>
                    <a:pt x="168" y="297"/>
                    <a:pt x="167" y="298"/>
                    <a:pt x="165" y="298"/>
                  </a:cubicBezTo>
                  <a:cubicBezTo>
                    <a:pt x="164" y="298"/>
                    <a:pt x="163" y="298"/>
                    <a:pt x="163" y="298"/>
                  </a:cubicBezTo>
                  <a:cubicBezTo>
                    <a:pt x="162" y="297"/>
                    <a:pt x="162" y="297"/>
                    <a:pt x="162" y="297"/>
                  </a:cubicBezTo>
                  <a:cubicBezTo>
                    <a:pt x="161" y="297"/>
                    <a:pt x="160" y="298"/>
                    <a:pt x="158" y="299"/>
                  </a:cubicBezTo>
                  <a:cubicBezTo>
                    <a:pt x="158" y="300"/>
                    <a:pt x="157" y="300"/>
                    <a:pt x="157" y="301"/>
                  </a:cubicBezTo>
                  <a:cubicBezTo>
                    <a:pt x="156" y="302"/>
                    <a:pt x="155" y="302"/>
                    <a:pt x="154" y="303"/>
                  </a:cubicBezTo>
                  <a:cubicBezTo>
                    <a:pt x="153" y="304"/>
                    <a:pt x="152" y="304"/>
                    <a:pt x="151" y="306"/>
                  </a:cubicBezTo>
                  <a:cubicBezTo>
                    <a:pt x="151" y="307"/>
                    <a:pt x="149" y="308"/>
                    <a:pt x="147" y="308"/>
                  </a:cubicBezTo>
                  <a:cubicBezTo>
                    <a:pt x="146" y="309"/>
                    <a:pt x="145" y="309"/>
                    <a:pt x="144" y="310"/>
                  </a:cubicBezTo>
                  <a:cubicBezTo>
                    <a:pt x="144" y="310"/>
                    <a:pt x="143" y="310"/>
                    <a:pt x="142" y="310"/>
                  </a:cubicBezTo>
                  <a:cubicBezTo>
                    <a:pt x="140" y="310"/>
                    <a:pt x="138" y="309"/>
                    <a:pt x="136" y="308"/>
                  </a:cubicBezTo>
                  <a:cubicBezTo>
                    <a:pt x="134" y="307"/>
                    <a:pt x="133" y="307"/>
                    <a:pt x="132" y="306"/>
                  </a:cubicBezTo>
                  <a:cubicBezTo>
                    <a:pt x="132" y="306"/>
                    <a:pt x="131" y="306"/>
                    <a:pt x="131" y="306"/>
                  </a:cubicBezTo>
                  <a:cubicBezTo>
                    <a:pt x="130" y="306"/>
                    <a:pt x="128" y="307"/>
                    <a:pt x="127" y="308"/>
                  </a:cubicBezTo>
                  <a:cubicBezTo>
                    <a:pt x="126" y="309"/>
                    <a:pt x="126" y="309"/>
                    <a:pt x="125" y="310"/>
                  </a:cubicBezTo>
                  <a:cubicBezTo>
                    <a:pt x="122" y="311"/>
                    <a:pt x="120" y="313"/>
                    <a:pt x="118" y="316"/>
                  </a:cubicBezTo>
                  <a:cubicBezTo>
                    <a:pt x="117" y="318"/>
                    <a:pt x="117" y="319"/>
                    <a:pt x="118" y="320"/>
                  </a:cubicBezTo>
                  <a:cubicBezTo>
                    <a:pt x="118" y="322"/>
                    <a:pt x="119" y="323"/>
                    <a:pt x="119" y="325"/>
                  </a:cubicBezTo>
                  <a:cubicBezTo>
                    <a:pt x="118" y="326"/>
                    <a:pt x="118" y="326"/>
                    <a:pt x="118" y="326"/>
                  </a:cubicBezTo>
                  <a:cubicBezTo>
                    <a:pt x="118" y="329"/>
                    <a:pt x="118" y="329"/>
                    <a:pt x="117" y="331"/>
                  </a:cubicBezTo>
                  <a:cubicBezTo>
                    <a:pt x="117" y="332"/>
                    <a:pt x="116" y="332"/>
                    <a:pt x="115" y="332"/>
                  </a:cubicBezTo>
                  <a:cubicBezTo>
                    <a:pt x="114" y="332"/>
                    <a:pt x="113" y="332"/>
                    <a:pt x="112" y="331"/>
                  </a:cubicBezTo>
                  <a:cubicBezTo>
                    <a:pt x="110" y="330"/>
                    <a:pt x="108" y="329"/>
                    <a:pt x="106" y="329"/>
                  </a:cubicBezTo>
                  <a:cubicBezTo>
                    <a:pt x="105" y="329"/>
                    <a:pt x="105" y="329"/>
                    <a:pt x="104" y="329"/>
                  </a:cubicBezTo>
                  <a:cubicBezTo>
                    <a:pt x="100" y="329"/>
                    <a:pt x="100" y="330"/>
                    <a:pt x="100" y="331"/>
                  </a:cubicBezTo>
                  <a:cubicBezTo>
                    <a:pt x="99" y="333"/>
                    <a:pt x="97" y="334"/>
                    <a:pt x="95" y="334"/>
                  </a:cubicBezTo>
                  <a:cubicBezTo>
                    <a:pt x="85" y="334"/>
                    <a:pt x="85" y="334"/>
                    <a:pt x="85" y="334"/>
                  </a:cubicBezTo>
                  <a:cubicBezTo>
                    <a:pt x="84" y="334"/>
                    <a:pt x="84" y="334"/>
                    <a:pt x="84" y="334"/>
                  </a:cubicBezTo>
                  <a:close/>
                  <a:moveTo>
                    <a:pt x="377" y="135"/>
                  </a:moveTo>
                  <a:cubicBezTo>
                    <a:pt x="378" y="135"/>
                    <a:pt x="379" y="136"/>
                    <a:pt x="380" y="136"/>
                  </a:cubicBezTo>
                  <a:cubicBezTo>
                    <a:pt x="383" y="137"/>
                    <a:pt x="384" y="138"/>
                    <a:pt x="386" y="140"/>
                  </a:cubicBezTo>
                  <a:cubicBezTo>
                    <a:pt x="386" y="141"/>
                    <a:pt x="387" y="141"/>
                    <a:pt x="388" y="142"/>
                  </a:cubicBezTo>
                  <a:cubicBezTo>
                    <a:pt x="390" y="145"/>
                    <a:pt x="392" y="146"/>
                    <a:pt x="394" y="148"/>
                  </a:cubicBezTo>
                  <a:cubicBezTo>
                    <a:pt x="397" y="149"/>
                    <a:pt x="397" y="150"/>
                    <a:pt x="396" y="152"/>
                  </a:cubicBezTo>
                  <a:cubicBezTo>
                    <a:pt x="396" y="153"/>
                    <a:pt x="395" y="153"/>
                    <a:pt x="395" y="154"/>
                  </a:cubicBezTo>
                  <a:cubicBezTo>
                    <a:pt x="394" y="155"/>
                    <a:pt x="394" y="156"/>
                    <a:pt x="393" y="156"/>
                  </a:cubicBezTo>
                  <a:cubicBezTo>
                    <a:pt x="392" y="157"/>
                    <a:pt x="391" y="158"/>
                    <a:pt x="390" y="159"/>
                  </a:cubicBezTo>
                  <a:cubicBezTo>
                    <a:pt x="388" y="161"/>
                    <a:pt x="387" y="162"/>
                    <a:pt x="387" y="163"/>
                  </a:cubicBezTo>
                  <a:cubicBezTo>
                    <a:pt x="389" y="163"/>
                    <a:pt x="391" y="162"/>
                    <a:pt x="394" y="161"/>
                  </a:cubicBezTo>
                  <a:cubicBezTo>
                    <a:pt x="394" y="160"/>
                    <a:pt x="394" y="160"/>
                    <a:pt x="394" y="160"/>
                  </a:cubicBezTo>
                  <a:cubicBezTo>
                    <a:pt x="397" y="159"/>
                    <a:pt x="397" y="158"/>
                    <a:pt x="398" y="156"/>
                  </a:cubicBezTo>
                  <a:cubicBezTo>
                    <a:pt x="398" y="155"/>
                    <a:pt x="398" y="155"/>
                    <a:pt x="398" y="154"/>
                  </a:cubicBezTo>
                  <a:cubicBezTo>
                    <a:pt x="399" y="153"/>
                    <a:pt x="398" y="152"/>
                    <a:pt x="398" y="152"/>
                  </a:cubicBezTo>
                  <a:cubicBezTo>
                    <a:pt x="398" y="151"/>
                    <a:pt x="397" y="151"/>
                    <a:pt x="397" y="150"/>
                  </a:cubicBezTo>
                  <a:cubicBezTo>
                    <a:pt x="396" y="149"/>
                    <a:pt x="396" y="149"/>
                    <a:pt x="396" y="148"/>
                  </a:cubicBezTo>
                  <a:cubicBezTo>
                    <a:pt x="396" y="147"/>
                    <a:pt x="396" y="147"/>
                    <a:pt x="394" y="146"/>
                  </a:cubicBezTo>
                  <a:cubicBezTo>
                    <a:pt x="391" y="145"/>
                    <a:pt x="391" y="144"/>
                    <a:pt x="391" y="142"/>
                  </a:cubicBezTo>
                  <a:cubicBezTo>
                    <a:pt x="391" y="141"/>
                    <a:pt x="391" y="141"/>
                    <a:pt x="391" y="140"/>
                  </a:cubicBezTo>
                  <a:cubicBezTo>
                    <a:pt x="391" y="137"/>
                    <a:pt x="394" y="137"/>
                    <a:pt x="396" y="137"/>
                  </a:cubicBezTo>
                  <a:cubicBezTo>
                    <a:pt x="398" y="137"/>
                    <a:pt x="398" y="137"/>
                    <a:pt x="398" y="137"/>
                  </a:cubicBezTo>
                  <a:cubicBezTo>
                    <a:pt x="400" y="137"/>
                    <a:pt x="401" y="137"/>
                    <a:pt x="401" y="138"/>
                  </a:cubicBezTo>
                  <a:cubicBezTo>
                    <a:pt x="402" y="139"/>
                    <a:pt x="402" y="141"/>
                    <a:pt x="401" y="143"/>
                  </a:cubicBezTo>
                  <a:cubicBezTo>
                    <a:pt x="401" y="144"/>
                    <a:pt x="401" y="145"/>
                    <a:pt x="401" y="145"/>
                  </a:cubicBezTo>
                  <a:cubicBezTo>
                    <a:pt x="400" y="146"/>
                    <a:pt x="400" y="146"/>
                    <a:pt x="400" y="147"/>
                  </a:cubicBezTo>
                  <a:cubicBezTo>
                    <a:pt x="401" y="146"/>
                    <a:pt x="401" y="146"/>
                    <a:pt x="402" y="145"/>
                  </a:cubicBezTo>
                  <a:cubicBezTo>
                    <a:pt x="403" y="144"/>
                    <a:pt x="404" y="143"/>
                    <a:pt x="405" y="143"/>
                  </a:cubicBezTo>
                  <a:cubicBezTo>
                    <a:pt x="406" y="143"/>
                    <a:pt x="406" y="144"/>
                    <a:pt x="407" y="144"/>
                  </a:cubicBezTo>
                  <a:cubicBezTo>
                    <a:pt x="408" y="145"/>
                    <a:pt x="408" y="145"/>
                    <a:pt x="408" y="145"/>
                  </a:cubicBezTo>
                  <a:cubicBezTo>
                    <a:pt x="409" y="145"/>
                    <a:pt x="409" y="146"/>
                    <a:pt x="409" y="146"/>
                  </a:cubicBezTo>
                  <a:cubicBezTo>
                    <a:pt x="409" y="146"/>
                    <a:pt x="409" y="145"/>
                    <a:pt x="409" y="145"/>
                  </a:cubicBezTo>
                  <a:cubicBezTo>
                    <a:pt x="410" y="144"/>
                    <a:pt x="410" y="143"/>
                    <a:pt x="410" y="142"/>
                  </a:cubicBezTo>
                  <a:cubicBezTo>
                    <a:pt x="411" y="140"/>
                    <a:pt x="410" y="138"/>
                    <a:pt x="409" y="136"/>
                  </a:cubicBezTo>
                  <a:cubicBezTo>
                    <a:pt x="408" y="136"/>
                    <a:pt x="408" y="135"/>
                    <a:pt x="407" y="133"/>
                  </a:cubicBezTo>
                  <a:cubicBezTo>
                    <a:pt x="406" y="132"/>
                    <a:pt x="405" y="131"/>
                    <a:pt x="404" y="131"/>
                  </a:cubicBezTo>
                  <a:cubicBezTo>
                    <a:pt x="404" y="130"/>
                    <a:pt x="403" y="130"/>
                    <a:pt x="402" y="129"/>
                  </a:cubicBezTo>
                  <a:cubicBezTo>
                    <a:pt x="400" y="126"/>
                    <a:pt x="399" y="125"/>
                    <a:pt x="398" y="125"/>
                  </a:cubicBezTo>
                  <a:cubicBezTo>
                    <a:pt x="397" y="125"/>
                    <a:pt x="397" y="125"/>
                    <a:pt x="396" y="125"/>
                  </a:cubicBezTo>
                  <a:cubicBezTo>
                    <a:pt x="396" y="125"/>
                    <a:pt x="396" y="126"/>
                    <a:pt x="397" y="127"/>
                  </a:cubicBezTo>
                  <a:cubicBezTo>
                    <a:pt x="397" y="128"/>
                    <a:pt x="397" y="128"/>
                    <a:pt x="397" y="129"/>
                  </a:cubicBezTo>
                  <a:cubicBezTo>
                    <a:pt x="398" y="129"/>
                    <a:pt x="398" y="130"/>
                    <a:pt x="398" y="131"/>
                  </a:cubicBezTo>
                  <a:cubicBezTo>
                    <a:pt x="398" y="133"/>
                    <a:pt x="397" y="134"/>
                    <a:pt x="395" y="134"/>
                  </a:cubicBezTo>
                  <a:cubicBezTo>
                    <a:pt x="393" y="134"/>
                    <a:pt x="392" y="135"/>
                    <a:pt x="390" y="136"/>
                  </a:cubicBezTo>
                  <a:cubicBezTo>
                    <a:pt x="388" y="138"/>
                    <a:pt x="388" y="138"/>
                    <a:pt x="387" y="138"/>
                  </a:cubicBezTo>
                  <a:cubicBezTo>
                    <a:pt x="386" y="138"/>
                    <a:pt x="386" y="138"/>
                    <a:pt x="386" y="137"/>
                  </a:cubicBezTo>
                  <a:cubicBezTo>
                    <a:pt x="386" y="137"/>
                    <a:pt x="386" y="137"/>
                    <a:pt x="385" y="137"/>
                  </a:cubicBezTo>
                  <a:cubicBezTo>
                    <a:pt x="385" y="136"/>
                    <a:pt x="385" y="136"/>
                    <a:pt x="384" y="136"/>
                  </a:cubicBezTo>
                  <a:cubicBezTo>
                    <a:pt x="384" y="135"/>
                    <a:pt x="385" y="134"/>
                    <a:pt x="386" y="133"/>
                  </a:cubicBezTo>
                  <a:cubicBezTo>
                    <a:pt x="387" y="132"/>
                    <a:pt x="387" y="132"/>
                    <a:pt x="388" y="131"/>
                  </a:cubicBezTo>
                  <a:cubicBezTo>
                    <a:pt x="389" y="130"/>
                    <a:pt x="389" y="129"/>
                    <a:pt x="389" y="129"/>
                  </a:cubicBezTo>
                  <a:cubicBezTo>
                    <a:pt x="388" y="129"/>
                    <a:pt x="388" y="129"/>
                    <a:pt x="388" y="129"/>
                  </a:cubicBezTo>
                  <a:cubicBezTo>
                    <a:pt x="388" y="129"/>
                    <a:pt x="387" y="129"/>
                    <a:pt x="387" y="129"/>
                  </a:cubicBezTo>
                  <a:cubicBezTo>
                    <a:pt x="385" y="129"/>
                    <a:pt x="384" y="130"/>
                    <a:pt x="384" y="132"/>
                  </a:cubicBezTo>
                  <a:cubicBezTo>
                    <a:pt x="382" y="135"/>
                    <a:pt x="380" y="135"/>
                    <a:pt x="377" y="135"/>
                  </a:cubicBezTo>
                  <a:cubicBezTo>
                    <a:pt x="377" y="135"/>
                    <a:pt x="377" y="135"/>
                    <a:pt x="377" y="135"/>
                  </a:cubicBezTo>
                  <a:close/>
                  <a:moveTo>
                    <a:pt x="375" y="131"/>
                  </a:moveTo>
                  <a:cubicBezTo>
                    <a:pt x="375" y="131"/>
                    <a:pt x="375" y="132"/>
                    <a:pt x="375" y="132"/>
                  </a:cubicBezTo>
                  <a:cubicBezTo>
                    <a:pt x="375" y="132"/>
                    <a:pt x="375" y="132"/>
                    <a:pt x="375" y="133"/>
                  </a:cubicBezTo>
                  <a:cubicBezTo>
                    <a:pt x="375" y="133"/>
                    <a:pt x="375" y="133"/>
                    <a:pt x="375" y="134"/>
                  </a:cubicBezTo>
                  <a:cubicBezTo>
                    <a:pt x="375" y="133"/>
                    <a:pt x="375" y="133"/>
                    <a:pt x="375" y="133"/>
                  </a:cubicBezTo>
                  <a:cubicBezTo>
                    <a:pt x="375" y="133"/>
                    <a:pt x="375" y="132"/>
                    <a:pt x="375" y="131"/>
                  </a:cubicBezTo>
                  <a:close/>
                  <a:moveTo>
                    <a:pt x="107" y="141"/>
                  </a:moveTo>
                  <a:cubicBezTo>
                    <a:pt x="107" y="140"/>
                    <a:pt x="107" y="140"/>
                    <a:pt x="107" y="140"/>
                  </a:cubicBezTo>
                  <a:cubicBezTo>
                    <a:pt x="107" y="140"/>
                    <a:pt x="107" y="139"/>
                    <a:pt x="107" y="139"/>
                  </a:cubicBezTo>
                  <a:cubicBezTo>
                    <a:pt x="106" y="137"/>
                    <a:pt x="106" y="135"/>
                    <a:pt x="108" y="134"/>
                  </a:cubicBezTo>
                  <a:cubicBezTo>
                    <a:pt x="109" y="133"/>
                    <a:pt x="109" y="133"/>
                    <a:pt x="109" y="133"/>
                  </a:cubicBezTo>
                  <a:cubicBezTo>
                    <a:pt x="110" y="132"/>
                    <a:pt x="111" y="131"/>
                    <a:pt x="112" y="131"/>
                  </a:cubicBezTo>
                  <a:cubicBezTo>
                    <a:pt x="112" y="131"/>
                    <a:pt x="113" y="131"/>
                    <a:pt x="114" y="132"/>
                  </a:cubicBezTo>
                  <a:cubicBezTo>
                    <a:pt x="115" y="132"/>
                    <a:pt x="116" y="133"/>
                    <a:pt x="116" y="134"/>
                  </a:cubicBezTo>
                  <a:cubicBezTo>
                    <a:pt x="116" y="135"/>
                    <a:pt x="116" y="136"/>
                    <a:pt x="115" y="137"/>
                  </a:cubicBezTo>
                  <a:cubicBezTo>
                    <a:pt x="113" y="140"/>
                    <a:pt x="109" y="142"/>
                    <a:pt x="109" y="142"/>
                  </a:cubicBezTo>
                  <a:cubicBezTo>
                    <a:pt x="108" y="143"/>
                    <a:pt x="108" y="143"/>
                    <a:pt x="108" y="143"/>
                  </a:cubicBezTo>
                  <a:lnTo>
                    <a:pt x="107" y="141"/>
                  </a:lnTo>
                  <a:close/>
                  <a:moveTo>
                    <a:pt x="327" y="97"/>
                  </a:moveTo>
                  <a:cubicBezTo>
                    <a:pt x="325" y="97"/>
                    <a:pt x="323" y="96"/>
                    <a:pt x="322" y="95"/>
                  </a:cubicBezTo>
                  <a:cubicBezTo>
                    <a:pt x="321" y="95"/>
                    <a:pt x="320" y="94"/>
                    <a:pt x="320" y="94"/>
                  </a:cubicBezTo>
                  <a:cubicBezTo>
                    <a:pt x="317" y="93"/>
                    <a:pt x="317" y="93"/>
                    <a:pt x="317" y="93"/>
                  </a:cubicBezTo>
                  <a:cubicBezTo>
                    <a:pt x="320" y="92"/>
                    <a:pt x="320" y="92"/>
                    <a:pt x="320" y="92"/>
                  </a:cubicBezTo>
                  <a:cubicBezTo>
                    <a:pt x="321" y="92"/>
                    <a:pt x="326" y="90"/>
                    <a:pt x="330" y="86"/>
                  </a:cubicBezTo>
                  <a:cubicBezTo>
                    <a:pt x="331" y="84"/>
                    <a:pt x="331" y="84"/>
                    <a:pt x="331" y="84"/>
                  </a:cubicBezTo>
                  <a:cubicBezTo>
                    <a:pt x="332" y="85"/>
                    <a:pt x="332" y="85"/>
                    <a:pt x="332" y="85"/>
                  </a:cubicBezTo>
                  <a:cubicBezTo>
                    <a:pt x="332" y="86"/>
                    <a:pt x="333" y="86"/>
                    <a:pt x="333" y="87"/>
                  </a:cubicBezTo>
                  <a:cubicBezTo>
                    <a:pt x="334" y="87"/>
                    <a:pt x="334" y="89"/>
                    <a:pt x="334" y="90"/>
                  </a:cubicBezTo>
                  <a:cubicBezTo>
                    <a:pt x="334" y="92"/>
                    <a:pt x="331" y="96"/>
                    <a:pt x="329" y="97"/>
                  </a:cubicBezTo>
                  <a:cubicBezTo>
                    <a:pt x="328" y="97"/>
                    <a:pt x="327" y="97"/>
                    <a:pt x="327" y="97"/>
                  </a:cubicBezTo>
                  <a:close/>
                  <a:moveTo>
                    <a:pt x="315" y="90"/>
                  </a:moveTo>
                  <a:cubicBezTo>
                    <a:pt x="315" y="90"/>
                    <a:pt x="314" y="90"/>
                    <a:pt x="313" y="89"/>
                  </a:cubicBezTo>
                  <a:cubicBezTo>
                    <a:pt x="312" y="88"/>
                    <a:pt x="311" y="88"/>
                    <a:pt x="310" y="87"/>
                  </a:cubicBezTo>
                  <a:cubicBezTo>
                    <a:pt x="309" y="86"/>
                    <a:pt x="307" y="85"/>
                    <a:pt x="306" y="83"/>
                  </a:cubicBezTo>
                  <a:cubicBezTo>
                    <a:pt x="305" y="81"/>
                    <a:pt x="303" y="80"/>
                    <a:pt x="301" y="79"/>
                  </a:cubicBezTo>
                  <a:cubicBezTo>
                    <a:pt x="299" y="78"/>
                    <a:pt x="299" y="78"/>
                    <a:pt x="299" y="78"/>
                  </a:cubicBezTo>
                  <a:cubicBezTo>
                    <a:pt x="297" y="77"/>
                    <a:pt x="294" y="75"/>
                    <a:pt x="294" y="72"/>
                  </a:cubicBezTo>
                  <a:cubicBezTo>
                    <a:pt x="294" y="70"/>
                    <a:pt x="294" y="69"/>
                    <a:pt x="295" y="68"/>
                  </a:cubicBezTo>
                  <a:cubicBezTo>
                    <a:pt x="295" y="67"/>
                    <a:pt x="295" y="67"/>
                    <a:pt x="295" y="67"/>
                  </a:cubicBezTo>
                  <a:cubicBezTo>
                    <a:pt x="295" y="67"/>
                    <a:pt x="295" y="67"/>
                    <a:pt x="295" y="67"/>
                  </a:cubicBezTo>
                  <a:cubicBezTo>
                    <a:pt x="296" y="67"/>
                    <a:pt x="299" y="66"/>
                    <a:pt x="307" y="66"/>
                  </a:cubicBezTo>
                  <a:cubicBezTo>
                    <a:pt x="309" y="66"/>
                    <a:pt x="310" y="65"/>
                    <a:pt x="310" y="64"/>
                  </a:cubicBezTo>
                  <a:cubicBezTo>
                    <a:pt x="310" y="61"/>
                    <a:pt x="307" y="58"/>
                    <a:pt x="305" y="58"/>
                  </a:cubicBezTo>
                  <a:cubicBezTo>
                    <a:pt x="302" y="58"/>
                    <a:pt x="300" y="56"/>
                    <a:pt x="299" y="55"/>
                  </a:cubicBezTo>
                  <a:cubicBezTo>
                    <a:pt x="299" y="55"/>
                    <a:pt x="299" y="55"/>
                    <a:pt x="298" y="55"/>
                  </a:cubicBezTo>
                  <a:cubicBezTo>
                    <a:pt x="297" y="54"/>
                    <a:pt x="297" y="54"/>
                    <a:pt x="297" y="54"/>
                  </a:cubicBezTo>
                  <a:cubicBezTo>
                    <a:pt x="297" y="55"/>
                    <a:pt x="297" y="55"/>
                    <a:pt x="297" y="55"/>
                  </a:cubicBezTo>
                  <a:cubicBezTo>
                    <a:pt x="296" y="55"/>
                    <a:pt x="296" y="55"/>
                    <a:pt x="296" y="55"/>
                  </a:cubicBezTo>
                  <a:cubicBezTo>
                    <a:pt x="294" y="55"/>
                    <a:pt x="293" y="53"/>
                    <a:pt x="293" y="50"/>
                  </a:cubicBezTo>
                  <a:cubicBezTo>
                    <a:pt x="293" y="47"/>
                    <a:pt x="294" y="45"/>
                    <a:pt x="296" y="43"/>
                  </a:cubicBezTo>
                  <a:cubicBezTo>
                    <a:pt x="297" y="42"/>
                    <a:pt x="297" y="41"/>
                    <a:pt x="297" y="39"/>
                  </a:cubicBezTo>
                  <a:cubicBezTo>
                    <a:pt x="297" y="38"/>
                    <a:pt x="297" y="38"/>
                    <a:pt x="297" y="38"/>
                  </a:cubicBezTo>
                  <a:cubicBezTo>
                    <a:pt x="297" y="35"/>
                    <a:pt x="298" y="33"/>
                    <a:pt x="298" y="31"/>
                  </a:cubicBezTo>
                  <a:cubicBezTo>
                    <a:pt x="299" y="29"/>
                    <a:pt x="299" y="27"/>
                    <a:pt x="301" y="27"/>
                  </a:cubicBezTo>
                  <a:cubicBezTo>
                    <a:pt x="302" y="27"/>
                    <a:pt x="302" y="28"/>
                    <a:pt x="303" y="28"/>
                  </a:cubicBezTo>
                  <a:cubicBezTo>
                    <a:pt x="303" y="28"/>
                    <a:pt x="304" y="29"/>
                    <a:pt x="305" y="29"/>
                  </a:cubicBezTo>
                  <a:cubicBezTo>
                    <a:pt x="305" y="29"/>
                    <a:pt x="305" y="28"/>
                    <a:pt x="306" y="28"/>
                  </a:cubicBezTo>
                  <a:cubicBezTo>
                    <a:pt x="306" y="27"/>
                    <a:pt x="306" y="27"/>
                    <a:pt x="306" y="27"/>
                  </a:cubicBezTo>
                  <a:cubicBezTo>
                    <a:pt x="308" y="29"/>
                    <a:pt x="308" y="29"/>
                    <a:pt x="308" y="29"/>
                  </a:cubicBezTo>
                  <a:cubicBezTo>
                    <a:pt x="308" y="29"/>
                    <a:pt x="309" y="29"/>
                    <a:pt x="309" y="29"/>
                  </a:cubicBezTo>
                  <a:cubicBezTo>
                    <a:pt x="311" y="29"/>
                    <a:pt x="312" y="30"/>
                    <a:pt x="313" y="31"/>
                  </a:cubicBezTo>
                  <a:cubicBezTo>
                    <a:pt x="313" y="32"/>
                    <a:pt x="313" y="32"/>
                    <a:pt x="313" y="32"/>
                  </a:cubicBezTo>
                  <a:cubicBezTo>
                    <a:pt x="313" y="34"/>
                    <a:pt x="313" y="34"/>
                    <a:pt x="314" y="35"/>
                  </a:cubicBezTo>
                  <a:cubicBezTo>
                    <a:pt x="314" y="35"/>
                    <a:pt x="315" y="35"/>
                    <a:pt x="315" y="35"/>
                  </a:cubicBezTo>
                  <a:cubicBezTo>
                    <a:pt x="315" y="35"/>
                    <a:pt x="316" y="36"/>
                    <a:pt x="316" y="36"/>
                  </a:cubicBezTo>
                  <a:cubicBezTo>
                    <a:pt x="316" y="36"/>
                    <a:pt x="316" y="36"/>
                    <a:pt x="316" y="35"/>
                  </a:cubicBezTo>
                  <a:cubicBezTo>
                    <a:pt x="316" y="35"/>
                    <a:pt x="316" y="34"/>
                    <a:pt x="316" y="34"/>
                  </a:cubicBezTo>
                  <a:cubicBezTo>
                    <a:pt x="317" y="33"/>
                    <a:pt x="317" y="32"/>
                    <a:pt x="316" y="30"/>
                  </a:cubicBezTo>
                  <a:cubicBezTo>
                    <a:pt x="316" y="30"/>
                    <a:pt x="315" y="29"/>
                    <a:pt x="315" y="29"/>
                  </a:cubicBezTo>
                  <a:cubicBezTo>
                    <a:pt x="315" y="28"/>
                    <a:pt x="314" y="27"/>
                    <a:pt x="315" y="26"/>
                  </a:cubicBezTo>
                  <a:cubicBezTo>
                    <a:pt x="315" y="25"/>
                    <a:pt x="316" y="25"/>
                    <a:pt x="317" y="25"/>
                  </a:cubicBezTo>
                  <a:cubicBezTo>
                    <a:pt x="319" y="25"/>
                    <a:pt x="319" y="25"/>
                    <a:pt x="319" y="25"/>
                  </a:cubicBezTo>
                  <a:cubicBezTo>
                    <a:pt x="319" y="24"/>
                    <a:pt x="320" y="24"/>
                    <a:pt x="320" y="24"/>
                  </a:cubicBezTo>
                  <a:cubicBezTo>
                    <a:pt x="322" y="24"/>
                    <a:pt x="322" y="26"/>
                    <a:pt x="322" y="28"/>
                  </a:cubicBezTo>
                  <a:cubicBezTo>
                    <a:pt x="323" y="31"/>
                    <a:pt x="324" y="33"/>
                    <a:pt x="325" y="33"/>
                  </a:cubicBezTo>
                  <a:cubicBezTo>
                    <a:pt x="326" y="33"/>
                    <a:pt x="326" y="33"/>
                    <a:pt x="326" y="33"/>
                  </a:cubicBezTo>
                  <a:cubicBezTo>
                    <a:pt x="327" y="33"/>
                    <a:pt x="327" y="32"/>
                    <a:pt x="327" y="32"/>
                  </a:cubicBezTo>
                  <a:cubicBezTo>
                    <a:pt x="329" y="32"/>
                    <a:pt x="329" y="34"/>
                    <a:pt x="330" y="36"/>
                  </a:cubicBezTo>
                  <a:cubicBezTo>
                    <a:pt x="331" y="40"/>
                    <a:pt x="332" y="40"/>
                    <a:pt x="334" y="41"/>
                  </a:cubicBezTo>
                  <a:cubicBezTo>
                    <a:pt x="334" y="41"/>
                    <a:pt x="334" y="41"/>
                    <a:pt x="335" y="41"/>
                  </a:cubicBezTo>
                  <a:cubicBezTo>
                    <a:pt x="336" y="42"/>
                    <a:pt x="338" y="42"/>
                    <a:pt x="337" y="45"/>
                  </a:cubicBezTo>
                  <a:cubicBezTo>
                    <a:pt x="337" y="49"/>
                    <a:pt x="337" y="51"/>
                    <a:pt x="339" y="52"/>
                  </a:cubicBezTo>
                  <a:cubicBezTo>
                    <a:pt x="339" y="53"/>
                    <a:pt x="340" y="53"/>
                    <a:pt x="340" y="53"/>
                  </a:cubicBezTo>
                  <a:cubicBezTo>
                    <a:pt x="341" y="54"/>
                    <a:pt x="342" y="55"/>
                    <a:pt x="343" y="55"/>
                  </a:cubicBezTo>
                  <a:cubicBezTo>
                    <a:pt x="343" y="55"/>
                    <a:pt x="344" y="55"/>
                    <a:pt x="344" y="54"/>
                  </a:cubicBezTo>
                  <a:cubicBezTo>
                    <a:pt x="345" y="54"/>
                    <a:pt x="346" y="54"/>
                    <a:pt x="346" y="53"/>
                  </a:cubicBezTo>
                  <a:cubicBezTo>
                    <a:pt x="347" y="53"/>
                    <a:pt x="348" y="52"/>
                    <a:pt x="350" y="52"/>
                  </a:cubicBezTo>
                  <a:cubicBezTo>
                    <a:pt x="350" y="52"/>
                    <a:pt x="351" y="52"/>
                    <a:pt x="351" y="52"/>
                  </a:cubicBezTo>
                  <a:cubicBezTo>
                    <a:pt x="352" y="53"/>
                    <a:pt x="352" y="53"/>
                    <a:pt x="352" y="53"/>
                  </a:cubicBezTo>
                  <a:cubicBezTo>
                    <a:pt x="352" y="53"/>
                    <a:pt x="352" y="53"/>
                    <a:pt x="352" y="53"/>
                  </a:cubicBezTo>
                  <a:cubicBezTo>
                    <a:pt x="352" y="53"/>
                    <a:pt x="352" y="53"/>
                    <a:pt x="352" y="53"/>
                  </a:cubicBezTo>
                  <a:cubicBezTo>
                    <a:pt x="353" y="54"/>
                    <a:pt x="354" y="55"/>
                    <a:pt x="355" y="55"/>
                  </a:cubicBezTo>
                  <a:cubicBezTo>
                    <a:pt x="355" y="55"/>
                    <a:pt x="355" y="55"/>
                    <a:pt x="355" y="55"/>
                  </a:cubicBezTo>
                  <a:cubicBezTo>
                    <a:pt x="356" y="56"/>
                    <a:pt x="356" y="56"/>
                    <a:pt x="356" y="56"/>
                  </a:cubicBezTo>
                  <a:cubicBezTo>
                    <a:pt x="356" y="57"/>
                    <a:pt x="357" y="57"/>
                    <a:pt x="358" y="57"/>
                  </a:cubicBezTo>
                  <a:cubicBezTo>
                    <a:pt x="358" y="57"/>
                    <a:pt x="359" y="57"/>
                    <a:pt x="359" y="57"/>
                  </a:cubicBezTo>
                  <a:cubicBezTo>
                    <a:pt x="360" y="57"/>
                    <a:pt x="360" y="57"/>
                    <a:pt x="360" y="57"/>
                  </a:cubicBezTo>
                  <a:cubicBezTo>
                    <a:pt x="360" y="57"/>
                    <a:pt x="360" y="57"/>
                    <a:pt x="360" y="57"/>
                  </a:cubicBezTo>
                  <a:cubicBezTo>
                    <a:pt x="362" y="58"/>
                    <a:pt x="364" y="59"/>
                    <a:pt x="365" y="60"/>
                  </a:cubicBezTo>
                  <a:cubicBezTo>
                    <a:pt x="366" y="61"/>
                    <a:pt x="366" y="61"/>
                    <a:pt x="367" y="62"/>
                  </a:cubicBezTo>
                  <a:cubicBezTo>
                    <a:pt x="370" y="64"/>
                    <a:pt x="374" y="67"/>
                    <a:pt x="372" y="70"/>
                  </a:cubicBezTo>
                  <a:cubicBezTo>
                    <a:pt x="372" y="71"/>
                    <a:pt x="371" y="72"/>
                    <a:pt x="370" y="72"/>
                  </a:cubicBezTo>
                  <a:cubicBezTo>
                    <a:pt x="369" y="73"/>
                    <a:pt x="369" y="73"/>
                    <a:pt x="370" y="73"/>
                  </a:cubicBezTo>
                  <a:cubicBezTo>
                    <a:pt x="370" y="75"/>
                    <a:pt x="370" y="79"/>
                    <a:pt x="370" y="82"/>
                  </a:cubicBezTo>
                  <a:cubicBezTo>
                    <a:pt x="370" y="83"/>
                    <a:pt x="369" y="84"/>
                    <a:pt x="367" y="84"/>
                  </a:cubicBezTo>
                  <a:cubicBezTo>
                    <a:pt x="365" y="84"/>
                    <a:pt x="362" y="82"/>
                    <a:pt x="361" y="82"/>
                  </a:cubicBezTo>
                  <a:cubicBezTo>
                    <a:pt x="361" y="82"/>
                    <a:pt x="361" y="82"/>
                    <a:pt x="361" y="82"/>
                  </a:cubicBezTo>
                  <a:cubicBezTo>
                    <a:pt x="361" y="81"/>
                    <a:pt x="361" y="81"/>
                    <a:pt x="361" y="81"/>
                  </a:cubicBezTo>
                  <a:cubicBezTo>
                    <a:pt x="361" y="81"/>
                    <a:pt x="359" y="76"/>
                    <a:pt x="362" y="74"/>
                  </a:cubicBezTo>
                  <a:cubicBezTo>
                    <a:pt x="362" y="73"/>
                    <a:pt x="361" y="71"/>
                    <a:pt x="360" y="69"/>
                  </a:cubicBezTo>
                  <a:cubicBezTo>
                    <a:pt x="359" y="70"/>
                    <a:pt x="357" y="72"/>
                    <a:pt x="355" y="72"/>
                  </a:cubicBezTo>
                  <a:cubicBezTo>
                    <a:pt x="354" y="72"/>
                    <a:pt x="354" y="72"/>
                    <a:pt x="354" y="72"/>
                  </a:cubicBezTo>
                  <a:cubicBezTo>
                    <a:pt x="353" y="72"/>
                    <a:pt x="352" y="71"/>
                    <a:pt x="352" y="70"/>
                  </a:cubicBezTo>
                  <a:cubicBezTo>
                    <a:pt x="351" y="70"/>
                    <a:pt x="351" y="70"/>
                    <a:pt x="351" y="70"/>
                  </a:cubicBezTo>
                  <a:cubicBezTo>
                    <a:pt x="351" y="70"/>
                    <a:pt x="350" y="70"/>
                    <a:pt x="350" y="70"/>
                  </a:cubicBezTo>
                  <a:cubicBezTo>
                    <a:pt x="349" y="71"/>
                    <a:pt x="347" y="73"/>
                    <a:pt x="346" y="74"/>
                  </a:cubicBezTo>
                  <a:cubicBezTo>
                    <a:pt x="345" y="76"/>
                    <a:pt x="344" y="76"/>
                    <a:pt x="344" y="76"/>
                  </a:cubicBezTo>
                  <a:cubicBezTo>
                    <a:pt x="343" y="76"/>
                    <a:pt x="343" y="76"/>
                    <a:pt x="343" y="76"/>
                  </a:cubicBezTo>
                  <a:cubicBezTo>
                    <a:pt x="343" y="76"/>
                    <a:pt x="343" y="76"/>
                    <a:pt x="343" y="76"/>
                  </a:cubicBezTo>
                  <a:cubicBezTo>
                    <a:pt x="343" y="76"/>
                    <a:pt x="343" y="75"/>
                    <a:pt x="343" y="75"/>
                  </a:cubicBezTo>
                  <a:cubicBezTo>
                    <a:pt x="343" y="74"/>
                    <a:pt x="343" y="73"/>
                    <a:pt x="343" y="73"/>
                  </a:cubicBezTo>
                  <a:cubicBezTo>
                    <a:pt x="344" y="73"/>
                    <a:pt x="344" y="72"/>
                    <a:pt x="344" y="72"/>
                  </a:cubicBezTo>
                  <a:cubicBezTo>
                    <a:pt x="343" y="72"/>
                    <a:pt x="343" y="72"/>
                    <a:pt x="343" y="72"/>
                  </a:cubicBezTo>
                  <a:cubicBezTo>
                    <a:pt x="341" y="72"/>
                    <a:pt x="341" y="73"/>
                    <a:pt x="339" y="73"/>
                  </a:cubicBezTo>
                  <a:cubicBezTo>
                    <a:pt x="339" y="74"/>
                    <a:pt x="338" y="74"/>
                    <a:pt x="336" y="75"/>
                  </a:cubicBezTo>
                  <a:cubicBezTo>
                    <a:pt x="333" y="76"/>
                    <a:pt x="333" y="77"/>
                    <a:pt x="333" y="79"/>
                  </a:cubicBezTo>
                  <a:cubicBezTo>
                    <a:pt x="333" y="79"/>
                    <a:pt x="332" y="80"/>
                    <a:pt x="332" y="81"/>
                  </a:cubicBezTo>
                  <a:cubicBezTo>
                    <a:pt x="332" y="81"/>
                    <a:pt x="332" y="81"/>
                    <a:pt x="332" y="81"/>
                  </a:cubicBezTo>
                  <a:cubicBezTo>
                    <a:pt x="331" y="82"/>
                    <a:pt x="331" y="82"/>
                    <a:pt x="331" y="82"/>
                  </a:cubicBezTo>
                  <a:cubicBezTo>
                    <a:pt x="328" y="83"/>
                    <a:pt x="327" y="84"/>
                    <a:pt x="325" y="84"/>
                  </a:cubicBezTo>
                  <a:cubicBezTo>
                    <a:pt x="325" y="84"/>
                    <a:pt x="325" y="84"/>
                    <a:pt x="325" y="84"/>
                  </a:cubicBezTo>
                  <a:cubicBezTo>
                    <a:pt x="324" y="84"/>
                    <a:pt x="323" y="84"/>
                    <a:pt x="323" y="83"/>
                  </a:cubicBezTo>
                  <a:cubicBezTo>
                    <a:pt x="323" y="83"/>
                    <a:pt x="322" y="83"/>
                    <a:pt x="322" y="83"/>
                  </a:cubicBezTo>
                  <a:cubicBezTo>
                    <a:pt x="322" y="83"/>
                    <a:pt x="322" y="83"/>
                    <a:pt x="321" y="84"/>
                  </a:cubicBezTo>
                  <a:cubicBezTo>
                    <a:pt x="321" y="85"/>
                    <a:pt x="320" y="86"/>
                    <a:pt x="320" y="86"/>
                  </a:cubicBezTo>
                  <a:cubicBezTo>
                    <a:pt x="319" y="88"/>
                    <a:pt x="317" y="90"/>
                    <a:pt x="315" y="90"/>
                  </a:cubicBezTo>
                  <a:close/>
                  <a:moveTo>
                    <a:pt x="302" y="40"/>
                  </a:moveTo>
                  <a:cubicBezTo>
                    <a:pt x="304" y="41"/>
                    <a:pt x="305" y="42"/>
                    <a:pt x="304" y="43"/>
                  </a:cubicBezTo>
                  <a:cubicBezTo>
                    <a:pt x="304" y="43"/>
                    <a:pt x="304" y="43"/>
                    <a:pt x="304" y="44"/>
                  </a:cubicBezTo>
                  <a:cubicBezTo>
                    <a:pt x="305" y="46"/>
                    <a:pt x="303" y="47"/>
                    <a:pt x="301" y="49"/>
                  </a:cubicBezTo>
                  <a:cubicBezTo>
                    <a:pt x="300" y="49"/>
                    <a:pt x="300" y="50"/>
                    <a:pt x="299" y="50"/>
                  </a:cubicBezTo>
                  <a:cubicBezTo>
                    <a:pt x="298" y="51"/>
                    <a:pt x="298" y="53"/>
                    <a:pt x="297" y="54"/>
                  </a:cubicBezTo>
                  <a:cubicBezTo>
                    <a:pt x="298" y="53"/>
                    <a:pt x="298" y="53"/>
                    <a:pt x="298" y="53"/>
                  </a:cubicBezTo>
                  <a:cubicBezTo>
                    <a:pt x="299" y="52"/>
                    <a:pt x="300" y="51"/>
                    <a:pt x="301" y="51"/>
                  </a:cubicBezTo>
                  <a:cubicBezTo>
                    <a:pt x="303" y="49"/>
                    <a:pt x="305" y="48"/>
                    <a:pt x="308" y="46"/>
                  </a:cubicBezTo>
                  <a:cubicBezTo>
                    <a:pt x="309" y="46"/>
                    <a:pt x="310" y="46"/>
                    <a:pt x="311" y="45"/>
                  </a:cubicBezTo>
                  <a:cubicBezTo>
                    <a:pt x="312" y="45"/>
                    <a:pt x="312" y="44"/>
                    <a:pt x="312" y="44"/>
                  </a:cubicBezTo>
                  <a:cubicBezTo>
                    <a:pt x="312" y="44"/>
                    <a:pt x="312" y="44"/>
                    <a:pt x="312" y="44"/>
                  </a:cubicBezTo>
                  <a:cubicBezTo>
                    <a:pt x="312" y="44"/>
                    <a:pt x="312" y="44"/>
                    <a:pt x="312" y="44"/>
                  </a:cubicBezTo>
                  <a:cubicBezTo>
                    <a:pt x="312" y="44"/>
                    <a:pt x="311" y="44"/>
                    <a:pt x="311" y="43"/>
                  </a:cubicBezTo>
                  <a:cubicBezTo>
                    <a:pt x="311" y="43"/>
                    <a:pt x="311" y="43"/>
                    <a:pt x="310" y="43"/>
                  </a:cubicBezTo>
                  <a:cubicBezTo>
                    <a:pt x="310" y="42"/>
                    <a:pt x="309" y="41"/>
                    <a:pt x="308" y="40"/>
                  </a:cubicBezTo>
                  <a:cubicBezTo>
                    <a:pt x="308" y="40"/>
                    <a:pt x="307" y="39"/>
                    <a:pt x="307" y="38"/>
                  </a:cubicBezTo>
                  <a:cubicBezTo>
                    <a:pt x="307" y="38"/>
                    <a:pt x="307" y="38"/>
                    <a:pt x="307" y="38"/>
                  </a:cubicBezTo>
                  <a:cubicBezTo>
                    <a:pt x="307" y="38"/>
                    <a:pt x="307" y="38"/>
                    <a:pt x="307" y="38"/>
                  </a:cubicBezTo>
                  <a:cubicBezTo>
                    <a:pt x="306" y="38"/>
                    <a:pt x="306" y="38"/>
                    <a:pt x="306" y="38"/>
                  </a:cubicBezTo>
                  <a:cubicBezTo>
                    <a:pt x="304" y="38"/>
                    <a:pt x="304" y="38"/>
                    <a:pt x="302" y="39"/>
                  </a:cubicBezTo>
                  <a:cubicBezTo>
                    <a:pt x="301" y="40"/>
                    <a:pt x="301" y="40"/>
                    <a:pt x="301" y="40"/>
                  </a:cubicBezTo>
                  <a:cubicBezTo>
                    <a:pt x="301" y="40"/>
                    <a:pt x="302" y="40"/>
                    <a:pt x="302" y="40"/>
                  </a:cubicBezTo>
                  <a:close/>
                  <a:moveTo>
                    <a:pt x="342" y="43"/>
                  </a:moveTo>
                  <a:cubicBezTo>
                    <a:pt x="341" y="43"/>
                    <a:pt x="340" y="42"/>
                    <a:pt x="339" y="42"/>
                  </a:cubicBezTo>
                  <a:cubicBezTo>
                    <a:pt x="339" y="41"/>
                    <a:pt x="339" y="41"/>
                    <a:pt x="338" y="41"/>
                  </a:cubicBezTo>
                  <a:cubicBezTo>
                    <a:pt x="337" y="40"/>
                    <a:pt x="337" y="39"/>
                    <a:pt x="338" y="36"/>
                  </a:cubicBezTo>
                  <a:cubicBezTo>
                    <a:pt x="339" y="33"/>
                    <a:pt x="339" y="31"/>
                    <a:pt x="338" y="29"/>
                  </a:cubicBezTo>
                  <a:cubicBezTo>
                    <a:pt x="338" y="26"/>
                    <a:pt x="338" y="24"/>
                    <a:pt x="338" y="23"/>
                  </a:cubicBezTo>
                  <a:cubicBezTo>
                    <a:pt x="340" y="20"/>
                    <a:pt x="343" y="19"/>
                    <a:pt x="346" y="19"/>
                  </a:cubicBezTo>
                  <a:cubicBezTo>
                    <a:pt x="348" y="18"/>
                    <a:pt x="350" y="18"/>
                    <a:pt x="352" y="17"/>
                  </a:cubicBezTo>
                  <a:cubicBezTo>
                    <a:pt x="352" y="17"/>
                    <a:pt x="353" y="16"/>
                    <a:pt x="353" y="16"/>
                  </a:cubicBezTo>
                  <a:cubicBezTo>
                    <a:pt x="357" y="16"/>
                    <a:pt x="358" y="21"/>
                    <a:pt x="360" y="24"/>
                  </a:cubicBezTo>
                  <a:cubicBezTo>
                    <a:pt x="360" y="25"/>
                    <a:pt x="360" y="26"/>
                    <a:pt x="361" y="26"/>
                  </a:cubicBezTo>
                  <a:cubicBezTo>
                    <a:pt x="363" y="30"/>
                    <a:pt x="357" y="34"/>
                    <a:pt x="355" y="35"/>
                  </a:cubicBezTo>
                  <a:cubicBezTo>
                    <a:pt x="352" y="37"/>
                    <a:pt x="351" y="38"/>
                    <a:pt x="349" y="41"/>
                  </a:cubicBezTo>
                  <a:cubicBezTo>
                    <a:pt x="348" y="42"/>
                    <a:pt x="348" y="42"/>
                    <a:pt x="348" y="42"/>
                  </a:cubicBezTo>
                  <a:cubicBezTo>
                    <a:pt x="347" y="42"/>
                    <a:pt x="347" y="42"/>
                    <a:pt x="347" y="42"/>
                  </a:cubicBezTo>
                  <a:cubicBezTo>
                    <a:pt x="347" y="42"/>
                    <a:pt x="347" y="42"/>
                    <a:pt x="347" y="42"/>
                  </a:cubicBezTo>
                  <a:cubicBezTo>
                    <a:pt x="347" y="42"/>
                    <a:pt x="344" y="43"/>
                    <a:pt x="342" y="43"/>
                  </a:cubicBezTo>
                  <a:close/>
                  <a:moveTo>
                    <a:pt x="307" y="25"/>
                  </a:moveTo>
                  <a:cubicBezTo>
                    <a:pt x="308" y="26"/>
                    <a:pt x="308" y="26"/>
                    <a:pt x="308" y="26"/>
                  </a:cubicBezTo>
                  <a:cubicBezTo>
                    <a:pt x="307" y="25"/>
                    <a:pt x="307" y="25"/>
                    <a:pt x="307" y="25"/>
                  </a:cubicBezTo>
                  <a:cubicBezTo>
                    <a:pt x="308" y="24"/>
                    <a:pt x="308" y="22"/>
                    <a:pt x="309" y="20"/>
                  </a:cubicBezTo>
                  <a:cubicBezTo>
                    <a:pt x="311" y="16"/>
                    <a:pt x="311" y="14"/>
                    <a:pt x="310" y="13"/>
                  </a:cubicBezTo>
                  <a:cubicBezTo>
                    <a:pt x="302" y="16"/>
                    <a:pt x="302" y="16"/>
                    <a:pt x="302" y="16"/>
                  </a:cubicBezTo>
                  <a:cubicBezTo>
                    <a:pt x="302" y="14"/>
                    <a:pt x="302" y="14"/>
                    <a:pt x="302" y="14"/>
                  </a:cubicBezTo>
                  <a:cubicBezTo>
                    <a:pt x="302" y="14"/>
                    <a:pt x="304" y="9"/>
                    <a:pt x="307" y="7"/>
                  </a:cubicBezTo>
                  <a:cubicBezTo>
                    <a:pt x="309" y="5"/>
                    <a:pt x="311" y="4"/>
                    <a:pt x="313" y="4"/>
                  </a:cubicBezTo>
                  <a:cubicBezTo>
                    <a:pt x="315" y="3"/>
                    <a:pt x="316" y="2"/>
                    <a:pt x="318" y="2"/>
                  </a:cubicBezTo>
                  <a:cubicBezTo>
                    <a:pt x="321" y="0"/>
                    <a:pt x="324" y="0"/>
                    <a:pt x="326" y="0"/>
                  </a:cubicBezTo>
                  <a:cubicBezTo>
                    <a:pt x="328" y="0"/>
                    <a:pt x="328" y="0"/>
                    <a:pt x="328" y="0"/>
                  </a:cubicBezTo>
                  <a:cubicBezTo>
                    <a:pt x="329" y="0"/>
                    <a:pt x="329" y="0"/>
                    <a:pt x="329" y="0"/>
                  </a:cubicBezTo>
                  <a:cubicBezTo>
                    <a:pt x="329" y="1"/>
                    <a:pt x="329" y="1"/>
                    <a:pt x="329" y="1"/>
                  </a:cubicBezTo>
                  <a:cubicBezTo>
                    <a:pt x="329" y="1"/>
                    <a:pt x="330" y="5"/>
                    <a:pt x="327" y="8"/>
                  </a:cubicBezTo>
                  <a:cubicBezTo>
                    <a:pt x="325" y="10"/>
                    <a:pt x="324" y="12"/>
                    <a:pt x="324" y="14"/>
                  </a:cubicBezTo>
                  <a:cubicBezTo>
                    <a:pt x="324" y="14"/>
                    <a:pt x="324" y="14"/>
                    <a:pt x="324" y="14"/>
                  </a:cubicBezTo>
                  <a:cubicBezTo>
                    <a:pt x="324" y="15"/>
                    <a:pt x="324" y="15"/>
                    <a:pt x="324" y="15"/>
                  </a:cubicBezTo>
                  <a:cubicBezTo>
                    <a:pt x="320" y="20"/>
                    <a:pt x="319" y="20"/>
                    <a:pt x="319" y="20"/>
                  </a:cubicBezTo>
                  <a:cubicBezTo>
                    <a:pt x="318" y="21"/>
                    <a:pt x="317" y="21"/>
                    <a:pt x="316" y="22"/>
                  </a:cubicBezTo>
                  <a:cubicBezTo>
                    <a:pt x="315" y="23"/>
                    <a:pt x="314" y="24"/>
                    <a:pt x="313" y="25"/>
                  </a:cubicBezTo>
                  <a:cubicBezTo>
                    <a:pt x="311" y="26"/>
                    <a:pt x="311" y="26"/>
                    <a:pt x="309" y="26"/>
                  </a:cubicBezTo>
                  <a:cubicBezTo>
                    <a:pt x="307" y="27"/>
                    <a:pt x="307" y="27"/>
                    <a:pt x="307" y="27"/>
                  </a:cubicBezTo>
                  <a:lnTo>
                    <a:pt x="307" y="25"/>
                  </a:ln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3" name="Freeform 30"/>
            <p:cNvSpPr>
              <a:spLocks noEditPoints="1"/>
            </p:cNvSpPr>
            <p:nvPr/>
          </p:nvSpPr>
          <p:spPr bwMode="auto">
            <a:xfrm>
              <a:off x="6231149" y="2321491"/>
              <a:ext cx="978722" cy="703512"/>
            </a:xfrm>
            <a:custGeom>
              <a:avLst/>
              <a:gdLst>
                <a:gd name="T0" fmla="*/ 349 w 467"/>
                <a:gd name="T1" fmla="*/ 42 h 336"/>
                <a:gd name="T2" fmla="*/ 344 w 467"/>
                <a:gd name="T3" fmla="*/ 57 h 336"/>
                <a:gd name="T4" fmla="*/ 355 w 467"/>
                <a:gd name="T5" fmla="*/ 72 h 336"/>
                <a:gd name="T6" fmla="*/ 296 w 467"/>
                <a:gd name="T7" fmla="*/ 73 h 336"/>
                <a:gd name="T8" fmla="*/ 306 w 467"/>
                <a:gd name="T9" fmla="*/ 31 h 336"/>
                <a:gd name="T10" fmla="*/ 298 w 467"/>
                <a:gd name="T11" fmla="*/ 45 h 336"/>
                <a:gd name="T12" fmla="*/ 222 w 467"/>
                <a:gd name="T13" fmla="*/ 69 h 336"/>
                <a:gd name="T14" fmla="*/ 259 w 467"/>
                <a:gd name="T15" fmla="*/ 72 h 336"/>
                <a:gd name="T16" fmla="*/ 329 w 467"/>
                <a:gd name="T17" fmla="*/ 106 h 336"/>
                <a:gd name="T18" fmla="*/ 433 w 467"/>
                <a:gd name="T19" fmla="*/ 150 h 336"/>
                <a:gd name="T20" fmla="*/ 439 w 467"/>
                <a:gd name="T21" fmla="*/ 183 h 336"/>
                <a:gd name="T22" fmla="*/ 441 w 467"/>
                <a:gd name="T23" fmla="*/ 252 h 336"/>
                <a:gd name="T24" fmla="*/ 386 w 467"/>
                <a:gd name="T25" fmla="*/ 239 h 336"/>
                <a:gd name="T26" fmla="*/ 324 w 467"/>
                <a:gd name="T27" fmla="*/ 298 h 336"/>
                <a:gd name="T28" fmla="*/ 260 w 467"/>
                <a:gd name="T29" fmla="*/ 305 h 336"/>
                <a:gd name="T30" fmla="*/ 186 w 467"/>
                <a:gd name="T31" fmla="*/ 285 h 336"/>
                <a:gd name="T32" fmla="*/ 118 w 467"/>
                <a:gd name="T33" fmla="*/ 317 h 336"/>
                <a:gd name="T34" fmla="*/ 40 w 467"/>
                <a:gd name="T35" fmla="*/ 290 h 336"/>
                <a:gd name="T36" fmla="*/ 32 w 467"/>
                <a:gd name="T37" fmla="*/ 244 h 336"/>
                <a:gd name="T38" fmla="*/ 76 w 467"/>
                <a:gd name="T39" fmla="*/ 157 h 336"/>
                <a:gd name="T40" fmla="*/ 119 w 467"/>
                <a:gd name="T41" fmla="*/ 129 h 336"/>
                <a:gd name="T42" fmla="*/ 387 w 467"/>
                <a:gd name="T43" fmla="*/ 137 h 336"/>
                <a:gd name="T44" fmla="*/ 399 w 467"/>
                <a:gd name="T45" fmla="*/ 150 h 336"/>
                <a:gd name="T46" fmla="*/ 391 w 467"/>
                <a:gd name="T47" fmla="*/ 136 h 336"/>
                <a:gd name="T48" fmla="*/ 327 w 467"/>
                <a:gd name="T49" fmla="*/ 0 h 336"/>
                <a:gd name="T50" fmla="*/ 297 w 467"/>
                <a:gd name="T51" fmla="*/ 39 h 336"/>
                <a:gd name="T52" fmla="*/ 300 w 467"/>
                <a:gd name="T53" fmla="*/ 80 h 336"/>
                <a:gd name="T54" fmla="*/ 312 w 467"/>
                <a:gd name="T55" fmla="*/ 92 h 336"/>
                <a:gd name="T56" fmla="*/ 249 w 467"/>
                <a:gd name="T57" fmla="*/ 54 h 336"/>
                <a:gd name="T58" fmla="*/ 178 w 467"/>
                <a:gd name="T59" fmla="*/ 110 h 336"/>
                <a:gd name="T60" fmla="*/ 115 w 467"/>
                <a:gd name="T61" fmla="*/ 132 h 336"/>
                <a:gd name="T62" fmla="*/ 109 w 467"/>
                <a:gd name="T63" fmla="*/ 146 h 336"/>
                <a:gd name="T64" fmla="*/ 82 w 467"/>
                <a:gd name="T65" fmla="*/ 163 h 336"/>
                <a:gd name="T66" fmla="*/ 17 w 467"/>
                <a:gd name="T67" fmla="*/ 193 h 336"/>
                <a:gd name="T68" fmla="*/ 25 w 467"/>
                <a:gd name="T69" fmla="*/ 249 h 336"/>
                <a:gd name="T70" fmla="*/ 34 w 467"/>
                <a:gd name="T71" fmla="*/ 296 h 336"/>
                <a:gd name="T72" fmla="*/ 102 w 467"/>
                <a:gd name="T73" fmla="*/ 332 h 336"/>
                <a:gd name="T74" fmla="*/ 148 w 467"/>
                <a:gd name="T75" fmla="*/ 310 h 336"/>
                <a:gd name="T76" fmla="*/ 197 w 467"/>
                <a:gd name="T77" fmla="*/ 282 h 336"/>
                <a:gd name="T78" fmla="*/ 252 w 467"/>
                <a:gd name="T79" fmla="*/ 302 h 336"/>
                <a:gd name="T80" fmla="*/ 300 w 467"/>
                <a:gd name="T81" fmla="*/ 313 h 336"/>
                <a:gd name="T82" fmla="*/ 343 w 467"/>
                <a:gd name="T83" fmla="*/ 298 h 336"/>
                <a:gd name="T84" fmla="*/ 380 w 467"/>
                <a:gd name="T85" fmla="*/ 249 h 336"/>
                <a:gd name="T86" fmla="*/ 413 w 467"/>
                <a:gd name="T87" fmla="*/ 255 h 336"/>
                <a:gd name="T88" fmla="*/ 433 w 467"/>
                <a:gd name="T89" fmla="*/ 288 h 336"/>
                <a:gd name="T90" fmla="*/ 447 w 467"/>
                <a:gd name="T91" fmla="*/ 200 h 336"/>
                <a:gd name="T92" fmla="*/ 402 w 467"/>
                <a:gd name="T93" fmla="*/ 179 h 336"/>
                <a:gd name="T94" fmla="*/ 435 w 467"/>
                <a:gd name="T95" fmla="*/ 149 h 336"/>
                <a:gd name="T96" fmla="*/ 342 w 467"/>
                <a:gd name="T97" fmla="*/ 115 h 336"/>
                <a:gd name="T98" fmla="*/ 333 w 467"/>
                <a:gd name="T99" fmla="*/ 84 h 336"/>
                <a:gd name="T100" fmla="*/ 352 w 467"/>
                <a:gd name="T101" fmla="*/ 72 h 336"/>
                <a:gd name="T102" fmla="*/ 360 w 467"/>
                <a:gd name="T103" fmla="*/ 57 h 336"/>
                <a:gd name="T104" fmla="*/ 336 w 467"/>
                <a:gd name="T105" fmla="*/ 41 h 336"/>
                <a:gd name="T106" fmla="*/ 331 w 467"/>
                <a:gd name="T107" fmla="*/ 2 h 336"/>
                <a:gd name="T108" fmla="*/ 310 w 467"/>
                <a:gd name="T109" fmla="*/ 29 h 336"/>
                <a:gd name="T110" fmla="*/ 267 w 467"/>
                <a:gd name="T111" fmla="*/ 62 h 336"/>
                <a:gd name="T112" fmla="*/ 224 w 467"/>
                <a:gd name="T113" fmla="*/ 78 h 336"/>
                <a:gd name="T114" fmla="*/ 220 w 467"/>
                <a:gd name="T115" fmla="*/ 71 h 336"/>
                <a:gd name="T116" fmla="*/ 409 w 467"/>
                <a:gd name="T117" fmla="*/ 138 h 336"/>
                <a:gd name="T118" fmla="*/ 388 w 467"/>
                <a:gd name="T119" fmla="*/ 140 h 336"/>
                <a:gd name="T120" fmla="*/ 382 w 467"/>
                <a:gd name="T121" fmla="*/ 136 h 336"/>
                <a:gd name="T122" fmla="*/ 338 w 467"/>
                <a:gd name="T123" fmla="*/ 3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7" h="336">
                  <a:moveTo>
                    <a:pt x="327" y="2"/>
                  </a:moveTo>
                  <a:cubicBezTo>
                    <a:pt x="328" y="2"/>
                    <a:pt x="329" y="2"/>
                    <a:pt x="329" y="2"/>
                  </a:cubicBezTo>
                  <a:cubicBezTo>
                    <a:pt x="329" y="2"/>
                    <a:pt x="330" y="5"/>
                    <a:pt x="327" y="8"/>
                  </a:cubicBezTo>
                  <a:cubicBezTo>
                    <a:pt x="325" y="10"/>
                    <a:pt x="324" y="13"/>
                    <a:pt x="324" y="15"/>
                  </a:cubicBezTo>
                  <a:cubicBezTo>
                    <a:pt x="322" y="17"/>
                    <a:pt x="320" y="20"/>
                    <a:pt x="319" y="20"/>
                  </a:cubicBezTo>
                  <a:cubicBezTo>
                    <a:pt x="318" y="21"/>
                    <a:pt x="316" y="24"/>
                    <a:pt x="314" y="25"/>
                  </a:cubicBezTo>
                  <a:cubicBezTo>
                    <a:pt x="312" y="26"/>
                    <a:pt x="311" y="26"/>
                    <a:pt x="309" y="27"/>
                  </a:cubicBezTo>
                  <a:cubicBezTo>
                    <a:pt x="310" y="25"/>
                    <a:pt x="310" y="23"/>
                    <a:pt x="311" y="22"/>
                  </a:cubicBezTo>
                  <a:cubicBezTo>
                    <a:pt x="314" y="16"/>
                    <a:pt x="312" y="12"/>
                    <a:pt x="312" y="12"/>
                  </a:cubicBezTo>
                  <a:cubicBezTo>
                    <a:pt x="304" y="15"/>
                    <a:pt x="304" y="15"/>
                    <a:pt x="304" y="15"/>
                  </a:cubicBezTo>
                  <a:cubicBezTo>
                    <a:pt x="304" y="15"/>
                    <a:pt x="306" y="10"/>
                    <a:pt x="308" y="8"/>
                  </a:cubicBezTo>
                  <a:cubicBezTo>
                    <a:pt x="311" y="6"/>
                    <a:pt x="315" y="5"/>
                    <a:pt x="320" y="3"/>
                  </a:cubicBezTo>
                  <a:cubicBezTo>
                    <a:pt x="322" y="2"/>
                    <a:pt x="325" y="2"/>
                    <a:pt x="327" y="2"/>
                  </a:cubicBezTo>
                  <a:moveTo>
                    <a:pt x="354" y="18"/>
                  </a:moveTo>
                  <a:cubicBezTo>
                    <a:pt x="358" y="18"/>
                    <a:pt x="359" y="25"/>
                    <a:pt x="361" y="28"/>
                  </a:cubicBezTo>
                  <a:cubicBezTo>
                    <a:pt x="362" y="31"/>
                    <a:pt x="359" y="33"/>
                    <a:pt x="355" y="35"/>
                  </a:cubicBezTo>
                  <a:cubicBezTo>
                    <a:pt x="352" y="37"/>
                    <a:pt x="351" y="39"/>
                    <a:pt x="349" y="42"/>
                  </a:cubicBezTo>
                  <a:cubicBezTo>
                    <a:pt x="348" y="42"/>
                    <a:pt x="348" y="42"/>
                    <a:pt x="348" y="42"/>
                  </a:cubicBezTo>
                  <a:cubicBezTo>
                    <a:pt x="348" y="42"/>
                    <a:pt x="348" y="42"/>
                    <a:pt x="348" y="42"/>
                  </a:cubicBezTo>
                  <a:cubicBezTo>
                    <a:pt x="347" y="42"/>
                    <a:pt x="345" y="43"/>
                    <a:pt x="343" y="43"/>
                  </a:cubicBezTo>
                  <a:cubicBezTo>
                    <a:pt x="342" y="43"/>
                    <a:pt x="341" y="43"/>
                    <a:pt x="341" y="42"/>
                  </a:cubicBezTo>
                  <a:cubicBezTo>
                    <a:pt x="339" y="40"/>
                    <a:pt x="338" y="41"/>
                    <a:pt x="339" y="38"/>
                  </a:cubicBezTo>
                  <a:cubicBezTo>
                    <a:pt x="340" y="34"/>
                    <a:pt x="341" y="32"/>
                    <a:pt x="340" y="30"/>
                  </a:cubicBezTo>
                  <a:cubicBezTo>
                    <a:pt x="337" y="20"/>
                    <a:pt x="347" y="22"/>
                    <a:pt x="353" y="19"/>
                  </a:cubicBezTo>
                  <a:cubicBezTo>
                    <a:pt x="353" y="19"/>
                    <a:pt x="354" y="18"/>
                    <a:pt x="354" y="18"/>
                  </a:cubicBezTo>
                  <a:moveTo>
                    <a:pt x="321" y="26"/>
                  </a:moveTo>
                  <a:cubicBezTo>
                    <a:pt x="322" y="26"/>
                    <a:pt x="322" y="27"/>
                    <a:pt x="322" y="29"/>
                  </a:cubicBezTo>
                  <a:cubicBezTo>
                    <a:pt x="323" y="32"/>
                    <a:pt x="324" y="35"/>
                    <a:pt x="326" y="35"/>
                  </a:cubicBezTo>
                  <a:cubicBezTo>
                    <a:pt x="327" y="35"/>
                    <a:pt x="328" y="34"/>
                    <a:pt x="328" y="34"/>
                  </a:cubicBezTo>
                  <a:cubicBezTo>
                    <a:pt x="329" y="34"/>
                    <a:pt x="329" y="35"/>
                    <a:pt x="330" y="37"/>
                  </a:cubicBezTo>
                  <a:cubicBezTo>
                    <a:pt x="331" y="41"/>
                    <a:pt x="332" y="42"/>
                    <a:pt x="334" y="43"/>
                  </a:cubicBezTo>
                  <a:cubicBezTo>
                    <a:pt x="336" y="43"/>
                    <a:pt x="338" y="43"/>
                    <a:pt x="337" y="46"/>
                  </a:cubicBezTo>
                  <a:cubicBezTo>
                    <a:pt x="337" y="50"/>
                    <a:pt x="337" y="53"/>
                    <a:pt x="339" y="54"/>
                  </a:cubicBezTo>
                  <a:cubicBezTo>
                    <a:pt x="341" y="55"/>
                    <a:pt x="342" y="57"/>
                    <a:pt x="344" y="57"/>
                  </a:cubicBezTo>
                  <a:cubicBezTo>
                    <a:pt x="344" y="57"/>
                    <a:pt x="345" y="57"/>
                    <a:pt x="345" y="56"/>
                  </a:cubicBezTo>
                  <a:cubicBezTo>
                    <a:pt x="348" y="56"/>
                    <a:pt x="349" y="54"/>
                    <a:pt x="351" y="54"/>
                  </a:cubicBezTo>
                  <a:cubicBezTo>
                    <a:pt x="351" y="54"/>
                    <a:pt x="351" y="54"/>
                    <a:pt x="352" y="54"/>
                  </a:cubicBezTo>
                  <a:cubicBezTo>
                    <a:pt x="352" y="54"/>
                    <a:pt x="352" y="55"/>
                    <a:pt x="353" y="55"/>
                  </a:cubicBezTo>
                  <a:cubicBezTo>
                    <a:pt x="354" y="56"/>
                    <a:pt x="355" y="57"/>
                    <a:pt x="356" y="57"/>
                  </a:cubicBezTo>
                  <a:cubicBezTo>
                    <a:pt x="357" y="58"/>
                    <a:pt x="357" y="59"/>
                    <a:pt x="359" y="59"/>
                  </a:cubicBezTo>
                  <a:cubicBezTo>
                    <a:pt x="359" y="59"/>
                    <a:pt x="360" y="59"/>
                    <a:pt x="361" y="59"/>
                  </a:cubicBezTo>
                  <a:cubicBezTo>
                    <a:pt x="362" y="60"/>
                    <a:pt x="364" y="61"/>
                    <a:pt x="366" y="62"/>
                  </a:cubicBezTo>
                  <a:cubicBezTo>
                    <a:pt x="369" y="65"/>
                    <a:pt x="374" y="67"/>
                    <a:pt x="373" y="70"/>
                  </a:cubicBezTo>
                  <a:cubicBezTo>
                    <a:pt x="371" y="73"/>
                    <a:pt x="369" y="72"/>
                    <a:pt x="370" y="74"/>
                  </a:cubicBezTo>
                  <a:cubicBezTo>
                    <a:pt x="370" y="77"/>
                    <a:pt x="370" y="80"/>
                    <a:pt x="370" y="83"/>
                  </a:cubicBezTo>
                  <a:cubicBezTo>
                    <a:pt x="370" y="84"/>
                    <a:pt x="369" y="84"/>
                    <a:pt x="368" y="84"/>
                  </a:cubicBezTo>
                  <a:cubicBezTo>
                    <a:pt x="366" y="84"/>
                    <a:pt x="363" y="82"/>
                    <a:pt x="363" y="82"/>
                  </a:cubicBezTo>
                  <a:cubicBezTo>
                    <a:pt x="363" y="82"/>
                    <a:pt x="361" y="77"/>
                    <a:pt x="363" y="76"/>
                  </a:cubicBezTo>
                  <a:cubicBezTo>
                    <a:pt x="366" y="74"/>
                    <a:pt x="361" y="69"/>
                    <a:pt x="361" y="69"/>
                  </a:cubicBezTo>
                  <a:cubicBezTo>
                    <a:pt x="361" y="69"/>
                    <a:pt x="358" y="72"/>
                    <a:pt x="356" y="72"/>
                  </a:cubicBezTo>
                  <a:cubicBezTo>
                    <a:pt x="355" y="72"/>
                    <a:pt x="355" y="72"/>
                    <a:pt x="355" y="72"/>
                  </a:cubicBezTo>
                  <a:cubicBezTo>
                    <a:pt x="354" y="72"/>
                    <a:pt x="353" y="70"/>
                    <a:pt x="352" y="70"/>
                  </a:cubicBezTo>
                  <a:cubicBezTo>
                    <a:pt x="351" y="70"/>
                    <a:pt x="351" y="70"/>
                    <a:pt x="350" y="70"/>
                  </a:cubicBezTo>
                  <a:cubicBezTo>
                    <a:pt x="348" y="72"/>
                    <a:pt x="345" y="77"/>
                    <a:pt x="345" y="77"/>
                  </a:cubicBezTo>
                  <a:cubicBezTo>
                    <a:pt x="345" y="77"/>
                    <a:pt x="345" y="76"/>
                    <a:pt x="345" y="76"/>
                  </a:cubicBezTo>
                  <a:cubicBezTo>
                    <a:pt x="345" y="73"/>
                    <a:pt x="347" y="72"/>
                    <a:pt x="344" y="72"/>
                  </a:cubicBezTo>
                  <a:cubicBezTo>
                    <a:pt x="341" y="72"/>
                    <a:pt x="341" y="73"/>
                    <a:pt x="337" y="75"/>
                  </a:cubicBezTo>
                  <a:cubicBezTo>
                    <a:pt x="333" y="77"/>
                    <a:pt x="334" y="78"/>
                    <a:pt x="332" y="81"/>
                  </a:cubicBezTo>
                  <a:cubicBezTo>
                    <a:pt x="332" y="82"/>
                    <a:pt x="332" y="82"/>
                    <a:pt x="332" y="82"/>
                  </a:cubicBezTo>
                  <a:cubicBezTo>
                    <a:pt x="330" y="83"/>
                    <a:pt x="328" y="84"/>
                    <a:pt x="326" y="84"/>
                  </a:cubicBezTo>
                  <a:cubicBezTo>
                    <a:pt x="326" y="84"/>
                    <a:pt x="326" y="84"/>
                    <a:pt x="326" y="84"/>
                  </a:cubicBezTo>
                  <a:cubicBezTo>
                    <a:pt x="324" y="84"/>
                    <a:pt x="324" y="83"/>
                    <a:pt x="323" y="83"/>
                  </a:cubicBezTo>
                  <a:cubicBezTo>
                    <a:pt x="323" y="83"/>
                    <a:pt x="322" y="84"/>
                    <a:pt x="321" y="85"/>
                  </a:cubicBezTo>
                  <a:cubicBezTo>
                    <a:pt x="319" y="87"/>
                    <a:pt x="318" y="90"/>
                    <a:pt x="316" y="90"/>
                  </a:cubicBezTo>
                  <a:cubicBezTo>
                    <a:pt x="316" y="90"/>
                    <a:pt x="315" y="90"/>
                    <a:pt x="314" y="89"/>
                  </a:cubicBezTo>
                  <a:cubicBezTo>
                    <a:pt x="311" y="87"/>
                    <a:pt x="309" y="86"/>
                    <a:pt x="308" y="84"/>
                  </a:cubicBezTo>
                  <a:cubicBezTo>
                    <a:pt x="306" y="81"/>
                    <a:pt x="304" y="80"/>
                    <a:pt x="301" y="79"/>
                  </a:cubicBezTo>
                  <a:cubicBezTo>
                    <a:pt x="299" y="77"/>
                    <a:pt x="296" y="76"/>
                    <a:pt x="296" y="73"/>
                  </a:cubicBezTo>
                  <a:cubicBezTo>
                    <a:pt x="296" y="71"/>
                    <a:pt x="296" y="70"/>
                    <a:pt x="296" y="69"/>
                  </a:cubicBezTo>
                  <a:cubicBezTo>
                    <a:pt x="297" y="69"/>
                    <a:pt x="297" y="69"/>
                    <a:pt x="297" y="69"/>
                  </a:cubicBezTo>
                  <a:cubicBezTo>
                    <a:pt x="297" y="69"/>
                    <a:pt x="300" y="68"/>
                    <a:pt x="308" y="68"/>
                  </a:cubicBezTo>
                  <a:cubicBezTo>
                    <a:pt x="315" y="68"/>
                    <a:pt x="311" y="58"/>
                    <a:pt x="306" y="58"/>
                  </a:cubicBezTo>
                  <a:cubicBezTo>
                    <a:pt x="302" y="58"/>
                    <a:pt x="301" y="55"/>
                    <a:pt x="300" y="55"/>
                  </a:cubicBezTo>
                  <a:cubicBezTo>
                    <a:pt x="301" y="54"/>
                    <a:pt x="302" y="53"/>
                    <a:pt x="303" y="52"/>
                  </a:cubicBezTo>
                  <a:cubicBezTo>
                    <a:pt x="305" y="50"/>
                    <a:pt x="308" y="49"/>
                    <a:pt x="312" y="47"/>
                  </a:cubicBezTo>
                  <a:cubicBezTo>
                    <a:pt x="316" y="46"/>
                    <a:pt x="314" y="45"/>
                    <a:pt x="313" y="44"/>
                  </a:cubicBezTo>
                  <a:cubicBezTo>
                    <a:pt x="312" y="43"/>
                    <a:pt x="311" y="42"/>
                    <a:pt x="310" y="41"/>
                  </a:cubicBezTo>
                  <a:cubicBezTo>
                    <a:pt x="309" y="39"/>
                    <a:pt x="309" y="38"/>
                    <a:pt x="308" y="38"/>
                  </a:cubicBezTo>
                  <a:cubicBezTo>
                    <a:pt x="307" y="38"/>
                    <a:pt x="307" y="38"/>
                    <a:pt x="307" y="38"/>
                  </a:cubicBezTo>
                  <a:cubicBezTo>
                    <a:pt x="305" y="38"/>
                    <a:pt x="304" y="39"/>
                    <a:pt x="302" y="40"/>
                  </a:cubicBezTo>
                  <a:cubicBezTo>
                    <a:pt x="302" y="40"/>
                    <a:pt x="301" y="40"/>
                    <a:pt x="301" y="40"/>
                  </a:cubicBezTo>
                  <a:cubicBezTo>
                    <a:pt x="300" y="40"/>
                    <a:pt x="300" y="40"/>
                    <a:pt x="299" y="39"/>
                  </a:cubicBezTo>
                  <a:cubicBezTo>
                    <a:pt x="299" y="37"/>
                    <a:pt x="299" y="34"/>
                    <a:pt x="300" y="32"/>
                  </a:cubicBezTo>
                  <a:cubicBezTo>
                    <a:pt x="301" y="30"/>
                    <a:pt x="301" y="29"/>
                    <a:pt x="302" y="29"/>
                  </a:cubicBezTo>
                  <a:cubicBezTo>
                    <a:pt x="303" y="29"/>
                    <a:pt x="304" y="31"/>
                    <a:pt x="306" y="31"/>
                  </a:cubicBezTo>
                  <a:cubicBezTo>
                    <a:pt x="306" y="31"/>
                    <a:pt x="307" y="30"/>
                    <a:pt x="307" y="30"/>
                  </a:cubicBezTo>
                  <a:cubicBezTo>
                    <a:pt x="308" y="31"/>
                    <a:pt x="308" y="31"/>
                    <a:pt x="308" y="31"/>
                  </a:cubicBezTo>
                  <a:cubicBezTo>
                    <a:pt x="308" y="31"/>
                    <a:pt x="309" y="31"/>
                    <a:pt x="310" y="31"/>
                  </a:cubicBezTo>
                  <a:cubicBezTo>
                    <a:pt x="311" y="31"/>
                    <a:pt x="312" y="31"/>
                    <a:pt x="313" y="32"/>
                  </a:cubicBezTo>
                  <a:cubicBezTo>
                    <a:pt x="313" y="35"/>
                    <a:pt x="313" y="36"/>
                    <a:pt x="315" y="36"/>
                  </a:cubicBezTo>
                  <a:cubicBezTo>
                    <a:pt x="316" y="37"/>
                    <a:pt x="317" y="38"/>
                    <a:pt x="317" y="38"/>
                  </a:cubicBezTo>
                  <a:cubicBezTo>
                    <a:pt x="318" y="38"/>
                    <a:pt x="318" y="37"/>
                    <a:pt x="318" y="36"/>
                  </a:cubicBezTo>
                  <a:cubicBezTo>
                    <a:pt x="318" y="34"/>
                    <a:pt x="319" y="34"/>
                    <a:pt x="318" y="31"/>
                  </a:cubicBezTo>
                  <a:cubicBezTo>
                    <a:pt x="317" y="28"/>
                    <a:pt x="315" y="27"/>
                    <a:pt x="319" y="27"/>
                  </a:cubicBezTo>
                  <a:cubicBezTo>
                    <a:pt x="320" y="26"/>
                    <a:pt x="321" y="26"/>
                    <a:pt x="321" y="26"/>
                  </a:cubicBezTo>
                  <a:moveTo>
                    <a:pt x="299" y="40"/>
                  </a:moveTo>
                  <a:cubicBezTo>
                    <a:pt x="300" y="41"/>
                    <a:pt x="301" y="41"/>
                    <a:pt x="302" y="42"/>
                  </a:cubicBezTo>
                  <a:cubicBezTo>
                    <a:pt x="306" y="44"/>
                    <a:pt x="304" y="43"/>
                    <a:pt x="304" y="45"/>
                  </a:cubicBezTo>
                  <a:cubicBezTo>
                    <a:pt x="305" y="47"/>
                    <a:pt x="302" y="48"/>
                    <a:pt x="300" y="50"/>
                  </a:cubicBezTo>
                  <a:cubicBezTo>
                    <a:pt x="298" y="52"/>
                    <a:pt x="298" y="54"/>
                    <a:pt x="297" y="55"/>
                  </a:cubicBezTo>
                  <a:cubicBezTo>
                    <a:pt x="296" y="55"/>
                    <a:pt x="295" y="54"/>
                    <a:pt x="295" y="51"/>
                  </a:cubicBezTo>
                  <a:cubicBezTo>
                    <a:pt x="295" y="49"/>
                    <a:pt x="296" y="47"/>
                    <a:pt x="298" y="45"/>
                  </a:cubicBezTo>
                  <a:cubicBezTo>
                    <a:pt x="299" y="44"/>
                    <a:pt x="299" y="42"/>
                    <a:pt x="299" y="40"/>
                  </a:cubicBezTo>
                  <a:moveTo>
                    <a:pt x="224" y="50"/>
                  </a:moveTo>
                  <a:cubicBezTo>
                    <a:pt x="227" y="50"/>
                    <a:pt x="228" y="55"/>
                    <a:pt x="230" y="56"/>
                  </a:cubicBezTo>
                  <a:cubicBezTo>
                    <a:pt x="231" y="57"/>
                    <a:pt x="233" y="57"/>
                    <a:pt x="236" y="57"/>
                  </a:cubicBezTo>
                  <a:cubicBezTo>
                    <a:pt x="240" y="57"/>
                    <a:pt x="246" y="56"/>
                    <a:pt x="249" y="56"/>
                  </a:cubicBezTo>
                  <a:cubicBezTo>
                    <a:pt x="253" y="56"/>
                    <a:pt x="264" y="56"/>
                    <a:pt x="269" y="55"/>
                  </a:cubicBezTo>
                  <a:cubicBezTo>
                    <a:pt x="269" y="55"/>
                    <a:pt x="270" y="55"/>
                    <a:pt x="271" y="55"/>
                  </a:cubicBezTo>
                  <a:cubicBezTo>
                    <a:pt x="273" y="55"/>
                    <a:pt x="274" y="55"/>
                    <a:pt x="275" y="56"/>
                  </a:cubicBezTo>
                  <a:cubicBezTo>
                    <a:pt x="274" y="57"/>
                    <a:pt x="274" y="57"/>
                    <a:pt x="273" y="58"/>
                  </a:cubicBezTo>
                  <a:cubicBezTo>
                    <a:pt x="270" y="59"/>
                    <a:pt x="268" y="59"/>
                    <a:pt x="263" y="61"/>
                  </a:cubicBezTo>
                  <a:cubicBezTo>
                    <a:pt x="260" y="61"/>
                    <a:pt x="258" y="61"/>
                    <a:pt x="256" y="61"/>
                  </a:cubicBezTo>
                  <a:cubicBezTo>
                    <a:pt x="254" y="61"/>
                    <a:pt x="252" y="61"/>
                    <a:pt x="250" y="61"/>
                  </a:cubicBezTo>
                  <a:cubicBezTo>
                    <a:pt x="247" y="61"/>
                    <a:pt x="245" y="60"/>
                    <a:pt x="243" y="60"/>
                  </a:cubicBezTo>
                  <a:cubicBezTo>
                    <a:pt x="242" y="60"/>
                    <a:pt x="241" y="60"/>
                    <a:pt x="240" y="61"/>
                  </a:cubicBezTo>
                  <a:cubicBezTo>
                    <a:pt x="236" y="62"/>
                    <a:pt x="235" y="64"/>
                    <a:pt x="230" y="68"/>
                  </a:cubicBezTo>
                  <a:cubicBezTo>
                    <a:pt x="228" y="70"/>
                    <a:pt x="227" y="70"/>
                    <a:pt x="226" y="70"/>
                  </a:cubicBezTo>
                  <a:cubicBezTo>
                    <a:pt x="225" y="70"/>
                    <a:pt x="224" y="70"/>
                    <a:pt x="222" y="69"/>
                  </a:cubicBezTo>
                  <a:cubicBezTo>
                    <a:pt x="221" y="69"/>
                    <a:pt x="220" y="69"/>
                    <a:pt x="220" y="69"/>
                  </a:cubicBezTo>
                  <a:cubicBezTo>
                    <a:pt x="217" y="69"/>
                    <a:pt x="217" y="71"/>
                    <a:pt x="214" y="73"/>
                  </a:cubicBezTo>
                  <a:cubicBezTo>
                    <a:pt x="211" y="76"/>
                    <a:pt x="212" y="79"/>
                    <a:pt x="211" y="82"/>
                  </a:cubicBezTo>
                  <a:cubicBezTo>
                    <a:pt x="210" y="85"/>
                    <a:pt x="208" y="86"/>
                    <a:pt x="207" y="88"/>
                  </a:cubicBezTo>
                  <a:cubicBezTo>
                    <a:pt x="207" y="88"/>
                    <a:pt x="207" y="89"/>
                    <a:pt x="206" y="93"/>
                  </a:cubicBezTo>
                  <a:cubicBezTo>
                    <a:pt x="205" y="96"/>
                    <a:pt x="208" y="94"/>
                    <a:pt x="210" y="96"/>
                  </a:cubicBezTo>
                  <a:cubicBezTo>
                    <a:pt x="211" y="97"/>
                    <a:pt x="214" y="98"/>
                    <a:pt x="216" y="98"/>
                  </a:cubicBezTo>
                  <a:cubicBezTo>
                    <a:pt x="218" y="98"/>
                    <a:pt x="219" y="97"/>
                    <a:pt x="219" y="97"/>
                  </a:cubicBezTo>
                  <a:cubicBezTo>
                    <a:pt x="219" y="97"/>
                    <a:pt x="217" y="95"/>
                    <a:pt x="214" y="93"/>
                  </a:cubicBezTo>
                  <a:cubicBezTo>
                    <a:pt x="211" y="91"/>
                    <a:pt x="214" y="91"/>
                    <a:pt x="217" y="87"/>
                  </a:cubicBezTo>
                  <a:cubicBezTo>
                    <a:pt x="219" y="82"/>
                    <a:pt x="220" y="84"/>
                    <a:pt x="225" y="80"/>
                  </a:cubicBezTo>
                  <a:cubicBezTo>
                    <a:pt x="230" y="76"/>
                    <a:pt x="233" y="73"/>
                    <a:pt x="239" y="70"/>
                  </a:cubicBezTo>
                  <a:cubicBezTo>
                    <a:pt x="242" y="68"/>
                    <a:pt x="243" y="68"/>
                    <a:pt x="243" y="68"/>
                  </a:cubicBezTo>
                  <a:cubicBezTo>
                    <a:pt x="244" y="68"/>
                    <a:pt x="244" y="68"/>
                    <a:pt x="245" y="69"/>
                  </a:cubicBezTo>
                  <a:cubicBezTo>
                    <a:pt x="247" y="70"/>
                    <a:pt x="249" y="71"/>
                    <a:pt x="252" y="71"/>
                  </a:cubicBezTo>
                  <a:cubicBezTo>
                    <a:pt x="255" y="71"/>
                    <a:pt x="255" y="70"/>
                    <a:pt x="256" y="70"/>
                  </a:cubicBezTo>
                  <a:cubicBezTo>
                    <a:pt x="257" y="70"/>
                    <a:pt x="257" y="71"/>
                    <a:pt x="259" y="72"/>
                  </a:cubicBezTo>
                  <a:cubicBezTo>
                    <a:pt x="261" y="74"/>
                    <a:pt x="261" y="74"/>
                    <a:pt x="262" y="74"/>
                  </a:cubicBezTo>
                  <a:cubicBezTo>
                    <a:pt x="263" y="74"/>
                    <a:pt x="263" y="74"/>
                    <a:pt x="265" y="74"/>
                  </a:cubicBezTo>
                  <a:cubicBezTo>
                    <a:pt x="269" y="73"/>
                    <a:pt x="268" y="72"/>
                    <a:pt x="270" y="65"/>
                  </a:cubicBezTo>
                  <a:cubicBezTo>
                    <a:pt x="272" y="59"/>
                    <a:pt x="270" y="63"/>
                    <a:pt x="274" y="61"/>
                  </a:cubicBezTo>
                  <a:cubicBezTo>
                    <a:pt x="277" y="59"/>
                    <a:pt x="277" y="58"/>
                    <a:pt x="279" y="56"/>
                  </a:cubicBezTo>
                  <a:cubicBezTo>
                    <a:pt x="281" y="56"/>
                    <a:pt x="284" y="57"/>
                    <a:pt x="283" y="60"/>
                  </a:cubicBezTo>
                  <a:cubicBezTo>
                    <a:pt x="281" y="65"/>
                    <a:pt x="291" y="65"/>
                    <a:pt x="292" y="67"/>
                  </a:cubicBezTo>
                  <a:cubicBezTo>
                    <a:pt x="292" y="67"/>
                    <a:pt x="292" y="67"/>
                    <a:pt x="292" y="67"/>
                  </a:cubicBezTo>
                  <a:cubicBezTo>
                    <a:pt x="291" y="70"/>
                    <a:pt x="290" y="75"/>
                    <a:pt x="291" y="77"/>
                  </a:cubicBezTo>
                  <a:cubicBezTo>
                    <a:pt x="293" y="79"/>
                    <a:pt x="295" y="83"/>
                    <a:pt x="296" y="86"/>
                  </a:cubicBezTo>
                  <a:cubicBezTo>
                    <a:pt x="298" y="89"/>
                    <a:pt x="303" y="92"/>
                    <a:pt x="306" y="93"/>
                  </a:cubicBezTo>
                  <a:cubicBezTo>
                    <a:pt x="307" y="93"/>
                    <a:pt x="309" y="93"/>
                    <a:pt x="312" y="94"/>
                  </a:cubicBezTo>
                  <a:cubicBezTo>
                    <a:pt x="310" y="94"/>
                    <a:pt x="309" y="94"/>
                    <a:pt x="311" y="94"/>
                  </a:cubicBezTo>
                  <a:cubicBezTo>
                    <a:pt x="314" y="94"/>
                    <a:pt x="318" y="94"/>
                    <a:pt x="319" y="97"/>
                  </a:cubicBezTo>
                  <a:cubicBezTo>
                    <a:pt x="320" y="100"/>
                    <a:pt x="322" y="105"/>
                    <a:pt x="324" y="106"/>
                  </a:cubicBezTo>
                  <a:cubicBezTo>
                    <a:pt x="325" y="106"/>
                    <a:pt x="325" y="106"/>
                    <a:pt x="326" y="106"/>
                  </a:cubicBezTo>
                  <a:cubicBezTo>
                    <a:pt x="327" y="106"/>
                    <a:pt x="328" y="106"/>
                    <a:pt x="329" y="106"/>
                  </a:cubicBezTo>
                  <a:cubicBezTo>
                    <a:pt x="331" y="106"/>
                    <a:pt x="331" y="106"/>
                    <a:pt x="331" y="107"/>
                  </a:cubicBezTo>
                  <a:cubicBezTo>
                    <a:pt x="331" y="110"/>
                    <a:pt x="332" y="113"/>
                    <a:pt x="338" y="119"/>
                  </a:cubicBezTo>
                  <a:cubicBezTo>
                    <a:pt x="341" y="122"/>
                    <a:pt x="344" y="124"/>
                    <a:pt x="345" y="124"/>
                  </a:cubicBezTo>
                  <a:cubicBezTo>
                    <a:pt x="346" y="124"/>
                    <a:pt x="346" y="123"/>
                    <a:pt x="345" y="122"/>
                  </a:cubicBezTo>
                  <a:cubicBezTo>
                    <a:pt x="344" y="119"/>
                    <a:pt x="342" y="116"/>
                    <a:pt x="345" y="116"/>
                  </a:cubicBezTo>
                  <a:cubicBezTo>
                    <a:pt x="347" y="116"/>
                    <a:pt x="354" y="115"/>
                    <a:pt x="359" y="111"/>
                  </a:cubicBezTo>
                  <a:cubicBezTo>
                    <a:pt x="361" y="109"/>
                    <a:pt x="363" y="108"/>
                    <a:pt x="365" y="108"/>
                  </a:cubicBezTo>
                  <a:cubicBezTo>
                    <a:pt x="367" y="108"/>
                    <a:pt x="368" y="109"/>
                    <a:pt x="370" y="110"/>
                  </a:cubicBezTo>
                  <a:cubicBezTo>
                    <a:pt x="372" y="111"/>
                    <a:pt x="373" y="112"/>
                    <a:pt x="374" y="112"/>
                  </a:cubicBezTo>
                  <a:cubicBezTo>
                    <a:pt x="375" y="112"/>
                    <a:pt x="375" y="111"/>
                    <a:pt x="375" y="111"/>
                  </a:cubicBezTo>
                  <a:cubicBezTo>
                    <a:pt x="375" y="111"/>
                    <a:pt x="377" y="104"/>
                    <a:pt x="379" y="103"/>
                  </a:cubicBezTo>
                  <a:cubicBezTo>
                    <a:pt x="379" y="103"/>
                    <a:pt x="379" y="103"/>
                    <a:pt x="379" y="103"/>
                  </a:cubicBezTo>
                  <a:cubicBezTo>
                    <a:pt x="381" y="103"/>
                    <a:pt x="382" y="109"/>
                    <a:pt x="386" y="115"/>
                  </a:cubicBezTo>
                  <a:cubicBezTo>
                    <a:pt x="391" y="121"/>
                    <a:pt x="391" y="120"/>
                    <a:pt x="398" y="121"/>
                  </a:cubicBezTo>
                  <a:cubicBezTo>
                    <a:pt x="405" y="123"/>
                    <a:pt x="407" y="125"/>
                    <a:pt x="411" y="128"/>
                  </a:cubicBezTo>
                  <a:cubicBezTo>
                    <a:pt x="415" y="131"/>
                    <a:pt x="419" y="136"/>
                    <a:pt x="422" y="139"/>
                  </a:cubicBezTo>
                  <a:cubicBezTo>
                    <a:pt x="425" y="141"/>
                    <a:pt x="433" y="150"/>
                    <a:pt x="433" y="150"/>
                  </a:cubicBezTo>
                  <a:cubicBezTo>
                    <a:pt x="434" y="162"/>
                    <a:pt x="434" y="162"/>
                    <a:pt x="434" y="162"/>
                  </a:cubicBezTo>
                  <a:cubicBezTo>
                    <a:pt x="433" y="162"/>
                    <a:pt x="431" y="162"/>
                    <a:pt x="430" y="162"/>
                  </a:cubicBezTo>
                  <a:cubicBezTo>
                    <a:pt x="428" y="162"/>
                    <a:pt x="426" y="162"/>
                    <a:pt x="424" y="162"/>
                  </a:cubicBezTo>
                  <a:cubicBezTo>
                    <a:pt x="420" y="163"/>
                    <a:pt x="417" y="162"/>
                    <a:pt x="413" y="163"/>
                  </a:cubicBezTo>
                  <a:cubicBezTo>
                    <a:pt x="409" y="163"/>
                    <a:pt x="410" y="165"/>
                    <a:pt x="407" y="168"/>
                  </a:cubicBezTo>
                  <a:cubicBezTo>
                    <a:pt x="405" y="170"/>
                    <a:pt x="404" y="170"/>
                    <a:pt x="402" y="170"/>
                  </a:cubicBezTo>
                  <a:cubicBezTo>
                    <a:pt x="401" y="170"/>
                    <a:pt x="401" y="170"/>
                    <a:pt x="400" y="170"/>
                  </a:cubicBezTo>
                  <a:cubicBezTo>
                    <a:pt x="396" y="170"/>
                    <a:pt x="396" y="170"/>
                    <a:pt x="394" y="172"/>
                  </a:cubicBezTo>
                  <a:cubicBezTo>
                    <a:pt x="394" y="172"/>
                    <a:pt x="393" y="175"/>
                    <a:pt x="397" y="178"/>
                  </a:cubicBezTo>
                  <a:cubicBezTo>
                    <a:pt x="400" y="181"/>
                    <a:pt x="403" y="181"/>
                    <a:pt x="406" y="183"/>
                  </a:cubicBezTo>
                  <a:cubicBezTo>
                    <a:pt x="409" y="186"/>
                    <a:pt x="413" y="187"/>
                    <a:pt x="417" y="188"/>
                  </a:cubicBezTo>
                  <a:cubicBezTo>
                    <a:pt x="420" y="189"/>
                    <a:pt x="423" y="189"/>
                    <a:pt x="425" y="189"/>
                  </a:cubicBezTo>
                  <a:cubicBezTo>
                    <a:pt x="427" y="189"/>
                    <a:pt x="428" y="189"/>
                    <a:pt x="429" y="189"/>
                  </a:cubicBezTo>
                  <a:cubicBezTo>
                    <a:pt x="432" y="188"/>
                    <a:pt x="433" y="187"/>
                    <a:pt x="434" y="185"/>
                  </a:cubicBezTo>
                  <a:cubicBezTo>
                    <a:pt x="435" y="184"/>
                    <a:pt x="437" y="183"/>
                    <a:pt x="438" y="183"/>
                  </a:cubicBezTo>
                  <a:cubicBezTo>
                    <a:pt x="438" y="183"/>
                    <a:pt x="439" y="183"/>
                    <a:pt x="439" y="183"/>
                  </a:cubicBezTo>
                  <a:cubicBezTo>
                    <a:pt x="439" y="183"/>
                    <a:pt x="439" y="183"/>
                    <a:pt x="439" y="183"/>
                  </a:cubicBezTo>
                  <a:cubicBezTo>
                    <a:pt x="440" y="183"/>
                    <a:pt x="440" y="183"/>
                    <a:pt x="440" y="183"/>
                  </a:cubicBezTo>
                  <a:cubicBezTo>
                    <a:pt x="441" y="185"/>
                    <a:pt x="442" y="187"/>
                    <a:pt x="442" y="189"/>
                  </a:cubicBezTo>
                  <a:cubicBezTo>
                    <a:pt x="442" y="194"/>
                    <a:pt x="445" y="201"/>
                    <a:pt x="445" y="201"/>
                  </a:cubicBezTo>
                  <a:cubicBezTo>
                    <a:pt x="446" y="203"/>
                    <a:pt x="451" y="214"/>
                    <a:pt x="449" y="219"/>
                  </a:cubicBezTo>
                  <a:cubicBezTo>
                    <a:pt x="448" y="225"/>
                    <a:pt x="452" y="231"/>
                    <a:pt x="454" y="236"/>
                  </a:cubicBezTo>
                  <a:cubicBezTo>
                    <a:pt x="456" y="241"/>
                    <a:pt x="458" y="249"/>
                    <a:pt x="460" y="251"/>
                  </a:cubicBezTo>
                  <a:cubicBezTo>
                    <a:pt x="461" y="253"/>
                    <a:pt x="465" y="267"/>
                    <a:pt x="465" y="270"/>
                  </a:cubicBezTo>
                  <a:cubicBezTo>
                    <a:pt x="460" y="270"/>
                    <a:pt x="462" y="273"/>
                    <a:pt x="457" y="276"/>
                  </a:cubicBezTo>
                  <a:cubicBezTo>
                    <a:pt x="452" y="280"/>
                    <a:pt x="452" y="280"/>
                    <a:pt x="449" y="284"/>
                  </a:cubicBezTo>
                  <a:cubicBezTo>
                    <a:pt x="447" y="286"/>
                    <a:pt x="447" y="287"/>
                    <a:pt x="446" y="287"/>
                  </a:cubicBezTo>
                  <a:cubicBezTo>
                    <a:pt x="445" y="287"/>
                    <a:pt x="445" y="287"/>
                    <a:pt x="444" y="287"/>
                  </a:cubicBezTo>
                  <a:cubicBezTo>
                    <a:pt x="440" y="286"/>
                    <a:pt x="438" y="286"/>
                    <a:pt x="433" y="286"/>
                  </a:cubicBezTo>
                  <a:cubicBezTo>
                    <a:pt x="428" y="285"/>
                    <a:pt x="429" y="282"/>
                    <a:pt x="431" y="280"/>
                  </a:cubicBezTo>
                  <a:cubicBezTo>
                    <a:pt x="433" y="277"/>
                    <a:pt x="437" y="272"/>
                    <a:pt x="442" y="268"/>
                  </a:cubicBezTo>
                  <a:cubicBezTo>
                    <a:pt x="447" y="264"/>
                    <a:pt x="443" y="260"/>
                    <a:pt x="444" y="257"/>
                  </a:cubicBezTo>
                  <a:cubicBezTo>
                    <a:pt x="444" y="253"/>
                    <a:pt x="443" y="252"/>
                    <a:pt x="442" y="252"/>
                  </a:cubicBezTo>
                  <a:cubicBezTo>
                    <a:pt x="442" y="252"/>
                    <a:pt x="442" y="252"/>
                    <a:pt x="441" y="252"/>
                  </a:cubicBezTo>
                  <a:cubicBezTo>
                    <a:pt x="441" y="252"/>
                    <a:pt x="439" y="252"/>
                    <a:pt x="437" y="252"/>
                  </a:cubicBezTo>
                  <a:cubicBezTo>
                    <a:pt x="436" y="252"/>
                    <a:pt x="434" y="252"/>
                    <a:pt x="433" y="251"/>
                  </a:cubicBezTo>
                  <a:cubicBezTo>
                    <a:pt x="432" y="251"/>
                    <a:pt x="431" y="250"/>
                    <a:pt x="430" y="250"/>
                  </a:cubicBezTo>
                  <a:cubicBezTo>
                    <a:pt x="430" y="250"/>
                    <a:pt x="429" y="251"/>
                    <a:pt x="427" y="252"/>
                  </a:cubicBezTo>
                  <a:cubicBezTo>
                    <a:pt x="425" y="255"/>
                    <a:pt x="425" y="255"/>
                    <a:pt x="422" y="256"/>
                  </a:cubicBezTo>
                  <a:cubicBezTo>
                    <a:pt x="421" y="256"/>
                    <a:pt x="421" y="256"/>
                    <a:pt x="420" y="256"/>
                  </a:cubicBezTo>
                  <a:cubicBezTo>
                    <a:pt x="418" y="256"/>
                    <a:pt x="418" y="254"/>
                    <a:pt x="416" y="252"/>
                  </a:cubicBezTo>
                  <a:cubicBezTo>
                    <a:pt x="416" y="252"/>
                    <a:pt x="416" y="252"/>
                    <a:pt x="415" y="252"/>
                  </a:cubicBezTo>
                  <a:cubicBezTo>
                    <a:pt x="414" y="252"/>
                    <a:pt x="412" y="254"/>
                    <a:pt x="410" y="255"/>
                  </a:cubicBezTo>
                  <a:cubicBezTo>
                    <a:pt x="409" y="255"/>
                    <a:pt x="408" y="256"/>
                    <a:pt x="408" y="256"/>
                  </a:cubicBezTo>
                  <a:cubicBezTo>
                    <a:pt x="406" y="256"/>
                    <a:pt x="405" y="254"/>
                    <a:pt x="404" y="252"/>
                  </a:cubicBezTo>
                  <a:cubicBezTo>
                    <a:pt x="403" y="250"/>
                    <a:pt x="402" y="246"/>
                    <a:pt x="400" y="244"/>
                  </a:cubicBezTo>
                  <a:cubicBezTo>
                    <a:pt x="399" y="242"/>
                    <a:pt x="399" y="239"/>
                    <a:pt x="396" y="238"/>
                  </a:cubicBezTo>
                  <a:cubicBezTo>
                    <a:pt x="393" y="238"/>
                    <a:pt x="392" y="237"/>
                    <a:pt x="390" y="234"/>
                  </a:cubicBezTo>
                  <a:cubicBezTo>
                    <a:pt x="389" y="232"/>
                    <a:pt x="388" y="230"/>
                    <a:pt x="387" y="230"/>
                  </a:cubicBezTo>
                  <a:cubicBezTo>
                    <a:pt x="386" y="230"/>
                    <a:pt x="385" y="231"/>
                    <a:pt x="385" y="232"/>
                  </a:cubicBezTo>
                  <a:cubicBezTo>
                    <a:pt x="383" y="236"/>
                    <a:pt x="384" y="237"/>
                    <a:pt x="386" y="239"/>
                  </a:cubicBezTo>
                  <a:cubicBezTo>
                    <a:pt x="388" y="241"/>
                    <a:pt x="390" y="242"/>
                    <a:pt x="388" y="244"/>
                  </a:cubicBezTo>
                  <a:cubicBezTo>
                    <a:pt x="386" y="246"/>
                    <a:pt x="384" y="246"/>
                    <a:pt x="380" y="247"/>
                  </a:cubicBezTo>
                  <a:cubicBezTo>
                    <a:pt x="376" y="247"/>
                    <a:pt x="376" y="247"/>
                    <a:pt x="372" y="252"/>
                  </a:cubicBezTo>
                  <a:cubicBezTo>
                    <a:pt x="368" y="257"/>
                    <a:pt x="368" y="258"/>
                    <a:pt x="366" y="259"/>
                  </a:cubicBezTo>
                  <a:cubicBezTo>
                    <a:pt x="363" y="260"/>
                    <a:pt x="363" y="261"/>
                    <a:pt x="360" y="263"/>
                  </a:cubicBezTo>
                  <a:cubicBezTo>
                    <a:pt x="357" y="266"/>
                    <a:pt x="358" y="270"/>
                    <a:pt x="358" y="273"/>
                  </a:cubicBezTo>
                  <a:cubicBezTo>
                    <a:pt x="359" y="276"/>
                    <a:pt x="356" y="280"/>
                    <a:pt x="355" y="283"/>
                  </a:cubicBezTo>
                  <a:cubicBezTo>
                    <a:pt x="354" y="285"/>
                    <a:pt x="353" y="286"/>
                    <a:pt x="353" y="286"/>
                  </a:cubicBezTo>
                  <a:cubicBezTo>
                    <a:pt x="352" y="286"/>
                    <a:pt x="351" y="285"/>
                    <a:pt x="350" y="285"/>
                  </a:cubicBezTo>
                  <a:cubicBezTo>
                    <a:pt x="349" y="285"/>
                    <a:pt x="349" y="285"/>
                    <a:pt x="349" y="285"/>
                  </a:cubicBezTo>
                  <a:cubicBezTo>
                    <a:pt x="347" y="285"/>
                    <a:pt x="348" y="287"/>
                    <a:pt x="346" y="291"/>
                  </a:cubicBezTo>
                  <a:cubicBezTo>
                    <a:pt x="344" y="295"/>
                    <a:pt x="345" y="295"/>
                    <a:pt x="342" y="296"/>
                  </a:cubicBezTo>
                  <a:cubicBezTo>
                    <a:pt x="342" y="296"/>
                    <a:pt x="342" y="296"/>
                    <a:pt x="342" y="296"/>
                  </a:cubicBezTo>
                  <a:cubicBezTo>
                    <a:pt x="340" y="296"/>
                    <a:pt x="339" y="292"/>
                    <a:pt x="337" y="290"/>
                  </a:cubicBezTo>
                  <a:cubicBezTo>
                    <a:pt x="336" y="289"/>
                    <a:pt x="336" y="288"/>
                    <a:pt x="335" y="288"/>
                  </a:cubicBezTo>
                  <a:cubicBezTo>
                    <a:pt x="333" y="288"/>
                    <a:pt x="332" y="290"/>
                    <a:pt x="329" y="291"/>
                  </a:cubicBezTo>
                  <a:cubicBezTo>
                    <a:pt x="326" y="293"/>
                    <a:pt x="325" y="294"/>
                    <a:pt x="324" y="298"/>
                  </a:cubicBezTo>
                  <a:cubicBezTo>
                    <a:pt x="324" y="301"/>
                    <a:pt x="323" y="302"/>
                    <a:pt x="322" y="302"/>
                  </a:cubicBezTo>
                  <a:cubicBezTo>
                    <a:pt x="321" y="302"/>
                    <a:pt x="321" y="302"/>
                    <a:pt x="320" y="302"/>
                  </a:cubicBezTo>
                  <a:cubicBezTo>
                    <a:pt x="318" y="302"/>
                    <a:pt x="318" y="297"/>
                    <a:pt x="316" y="296"/>
                  </a:cubicBezTo>
                  <a:cubicBezTo>
                    <a:pt x="315" y="296"/>
                    <a:pt x="315" y="295"/>
                    <a:pt x="314" y="295"/>
                  </a:cubicBezTo>
                  <a:cubicBezTo>
                    <a:pt x="313" y="295"/>
                    <a:pt x="310" y="298"/>
                    <a:pt x="309" y="301"/>
                  </a:cubicBezTo>
                  <a:cubicBezTo>
                    <a:pt x="307" y="303"/>
                    <a:pt x="308" y="305"/>
                    <a:pt x="305" y="307"/>
                  </a:cubicBezTo>
                  <a:cubicBezTo>
                    <a:pt x="301" y="309"/>
                    <a:pt x="301" y="308"/>
                    <a:pt x="298" y="311"/>
                  </a:cubicBezTo>
                  <a:cubicBezTo>
                    <a:pt x="296" y="315"/>
                    <a:pt x="296" y="315"/>
                    <a:pt x="293" y="315"/>
                  </a:cubicBezTo>
                  <a:cubicBezTo>
                    <a:pt x="289" y="315"/>
                    <a:pt x="292" y="310"/>
                    <a:pt x="292" y="308"/>
                  </a:cubicBezTo>
                  <a:cubicBezTo>
                    <a:pt x="291" y="308"/>
                    <a:pt x="291" y="308"/>
                    <a:pt x="291" y="308"/>
                  </a:cubicBezTo>
                  <a:cubicBezTo>
                    <a:pt x="290" y="308"/>
                    <a:pt x="288" y="311"/>
                    <a:pt x="285" y="311"/>
                  </a:cubicBezTo>
                  <a:cubicBezTo>
                    <a:pt x="284" y="312"/>
                    <a:pt x="284" y="312"/>
                    <a:pt x="283" y="312"/>
                  </a:cubicBezTo>
                  <a:cubicBezTo>
                    <a:pt x="281" y="312"/>
                    <a:pt x="280" y="311"/>
                    <a:pt x="279" y="310"/>
                  </a:cubicBezTo>
                  <a:cubicBezTo>
                    <a:pt x="279" y="310"/>
                    <a:pt x="273" y="311"/>
                    <a:pt x="271" y="312"/>
                  </a:cubicBezTo>
                  <a:cubicBezTo>
                    <a:pt x="271" y="312"/>
                    <a:pt x="270" y="312"/>
                    <a:pt x="270" y="312"/>
                  </a:cubicBezTo>
                  <a:cubicBezTo>
                    <a:pt x="268" y="312"/>
                    <a:pt x="267" y="312"/>
                    <a:pt x="265" y="310"/>
                  </a:cubicBezTo>
                  <a:cubicBezTo>
                    <a:pt x="263" y="309"/>
                    <a:pt x="263" y="305"/>
                    <a:pt x="260" y="305"/>
                  </a:cubicBezTo>
                  <a:cubicBezTo>
                    <a:pt x="260" y="305"/>
                    <a:pt x="260" y="305"/>
                    <a:pt x="259" y="305"/>
                  </a:cubicBezTo>
                  <a:cubicBezTo>
                    <a:pt x="258" y="305"/>
                    <a:pt x="258" y="306"/>
                    <a:pt x="257" y="306"/>
                  </a:cubicBezTo>
                  <a:cubicBezTo>
                    <a:pt x="255" y="306"/>
                    <a:pt x="254" y="304"/>
                    <a:pt x="254" y="302"/>
                  </a:cubicBezTo>
                  <a:cubicBezTo>
                    <a:pt x="254" y="300"/>
                    <a:pt x="253" y="298"/>
                    <a:pt x="251" y="298"/>
                  </a:cubicBezTo>
                  <a:cubicBezTo>
                    <a:pt x="250" y="298"/>
                    <a:pt x="249" y="299"/>
                    <a:pt x="248" y="299"/>
                  </a:cubicBezTo>
                  <a:cubicBezTo>
                    <a:pt x="247" y="300"/>
                    <a:pt x="246" y="300"/>
                    <a:pt x="245" y="300"/>
                  </a:cubicBezTo>
                  <a:cubicBezTo>
                    <a:pt x="243" y="300"/>
                    <a:pt x="242" y="299"/>
                    <a:pt x="240" y="298"/>
                  </a:cubicBezTo>
                  <a:cubicBezTo>
                    <a:pt x="239" y="298"/>
                    <a:pt x="238" y="298"/>
                    <a:pt x="238" y="298"/>
                  </a:cubicBezTo>
                  <a:cubicBezTo>
                    <a:pt x="235" y="298"/>
                    <a:pt x="233" y="299"/>
                    <a:pt x="229" y="301"/>
                  </a:cubicBezTo>
                  <a:cubicBezTo>
                    <a:pt x="229" y="301"/>
                    <a:pt x="228" y="301"/>
                    <a:pt x="228" y="301"/>
                  </a:cubicBezTo>
                  <a:cubicBezTo>
                    <a:pt x="224" y="301"/>
                    <a:pt x="223" y="296"/>
                    <a:pt x="222" y="294"/>
                  </a:cubicBezTo>
                  <a:cubicBezTo>
                    <a:pt x="219" y="292"/>
                    <a:pt x="213" y="286"/>
                    <a:pt x="210" y="286"/>
                  </a:cubicBezTo>
                  <a:cubicBezTo>
                    <a:pt x="206" y="285"/>
                    <a:pt x="204" y="286"/>
                    <a:pt x="202" y="285"/>
                  </a:cubicBezTo>
                  <a:cubicBezTo>
                    <a:pt x="200" y="284"/>
                    <a:pt x="200" y="281"/>
                    <a:pt x="197" y="281"/>
                  </a:cubicBezTo>
                  <a:cubicBezTo>
                    <a:pt x="197" y="281"/>
                    <a:pt x="196" y="281"/>
                    <a:pt x="196" y="281"/>
                  </a:cubicBezTo>
                  <a:cubicBezTo>
                    <a:pt x="194" y="281"/>
                    <a:pt x="191" y="282"/>
                    <a:pt x="189" y="283"/>
                  </a:cubicBezTo>
                  <a:cubicBezTo>
                    <a:pt x="188" y="284"/>
                    <a:pt x="187" y="285"/>
                    <a:pt x="186" y="285"/>
                  </a:cubicBezTo>
                  <a:cubicBezTo>
                    <a:pt x="185" y="285"/>
                    <a:pt x="184" y="284"/>
                    <a:pt x="182" y="283"/>
                  </a:cubicBezTo>
                  <a:cubicBezTo>
                    <a:pt x="181" y="282"/>
                    <a:pt x="180" y="280"/>
                    <a:pt x="179" y="280"/>
                  </a:cubicBezTo>
                  <a:cubicBezTo>
                    <a:pt x="179" y="280"/>
                    <a:pt x="179" y="281"/>
                    <a:pt x="179" y="282"/>
                  </a:cubicBezTo>
                  <a:cubicBezTo>
                    <a:pt x="178" y="285"/>
                    <a:pt x="175" y="286"/>
                    <a:pt x="175" y="286"/>
                  </a:cubicBezTo>
                  <a:cubicBezTo>
                    <a:pt x="175" y="286"/>
                    <a:pt x="175" y="293"/>
                    <a:pt x="171" y="294"/>
                  </a:cubicBezTo>
                  <a:cubicBezTo>
                    <a:pt x="168" y="294"/>
                    <a:pt x="169" y="295"/>
                    <a:pt x="168" y="296"/>
                  </a:cubicBezTo>
                  <a:cubicBezTo>
                    <a:pt x="168" y="297"/>
                    <a:pt x="167" y="299"/>
                    <a:pt x="166" y="299"/>
                  </a:cubicBezTo>
                  <a:cubicBezTo>
                    <a:pt x="165" y="299"/>
                    <a:pt x="165" y="298"/>
                    <a:pt x="164" y="298"/>
                  </a:cubicBezTo>
                  <a:cubicBezTo>
                    <a:pt x="164" y="298"/>
                    <a:pt x="163" y="297"/>
                    <a:pt x="163" y="297"/>
                  </a:cubicBezTo>
                  <a:cubicBezTo>
                    <a:pt x="161" y="297"/>
                    <a:pt x="160" y="299"/>
                    <a:pt x="157" y="301"/>
                  </a:cubicBezTo>
                  <a:cubicBezTo>
                    <a:pt x="154" y="304"/>
                    <a:pt x="153" y="304"/>
                    <a:pt x="152" y="306"/>
                  </a:cubicBezTo>
                  <a:cubicBezTo>
                    <a:pt x="150" y="308"/>
                    <a:pt x="147" y="308"/>
                    <a:pt x="145" y="310"/>
                  </a:cubicBezTo>
                  <a:cubicBezTo>
                    <a:pt x="144" y="310"/>
                    <a:pt x="144" y="310"/>
                    <a:pt x="143" y="310"/>
                  </a:cubicBezTo>
                  <a:cubicBezTo>
                    <a:pt x="141" y="310"/>
                    <a:pt x="137" y="308"/>
                    <a:pt x="134" y="306"/>
                  </a:cubicBezTo>
                  <a:cubicBezTo>
                    <a:pt x="133" y="306"/>
                    <a:pt x="133" y="306"/>
                    <a:pt x="132" y="306"/>
                  </a:cubicBezTo>
                  <a:cubicBezTo>
                    <a:pt x="129" y="306"/>
                    <a:pt x="128" y="309"/>
                    <a:pt x="125" y="310"/>
                  </a:cubicBezTo>
                  <a:cubicBezTo>
                    <a:pt x="123" y="311"/>
                    <a:pt x="121" y="313"/>
                    <a:pt x="118" y="317"/>
                  </a:cubicBezTo>
                  <a:cubicBezTo>
                    <a:pt x="115" y="320"/>
                    <a:pt x="119" y="322"/>
                    <a:pt x="119" y="326"/>
                  </a:cubicBezTo>
                  <a:cubicBezTo>
                    <a:pt x="118" y="329"/>
                    <a:pt x="118" y="330"/>
                    <a:pt x="117" y="332"/>
                  </a:cubicBezTo>
                  <a:cubicBezTo>
                    <a:pt x="117" y="332"/>
                    <a:pt x="117" y="332"/>
                    <a:pt x="116" y="332"/>
                  </a:cubicBezTo>
                  <a:cubicBezTo>
                    <a:pt x="115" y="332"/>
                    <a:pt x="111" y="329"/>
                    <a:pt x="107" y="329"/>
                  </a:cubicBezTo>
                  <a:cubicBezTo>
                    <a:pt x="106" y="329"/>
                    <a:pt x="106" y="329"/>
                    <a:pt x="105" y="329"/>
                  </a:cubicBezTo>
                  <a:cubicBezTo>
                    <a:pt x="102" y="329"/>
                    <a:pt x="100" y="330"/>
                    <a:pt x="100" y="331"/>
                  </a:cubicBezTo>
                  <a:cubicBezTo>
                    <a:pt x="99" y="333"/>
                    <a:pt x="98" y="334"/>
                    <a:pt x="96" y="334"/>
                  </a:cubicBezTo>
                  <a:cubicBezTo>
                    <a:pt x="86" y="334"/>
                    <a:pt x="86" y="334"/>
                    <a:pt x="86" y="334"/>
                  </a:cubicBezTo>
                  <a:cubicBezTo>
                    <a:pt x="86" y="334"/>
                    <a:pt x="86" y="334"/>
                    <a:pt x="86" y="334"/>
                  </a:cubicBezTo>
                  <a:cubicBezTo>
                    <a:pt x="83" y="332"/>
                    <a:pt x="80" y="331"/>
                    <a:pt x="76" y="331"/>
                  </a:cubicBezTo>
                  <a:cubicBezTo>
                    <a:pt x="76" y="331"/>
                    <a:pt x="75" y="331"/>
                    <a:pt x="74" y="331"/>
                  </a:cubicBezTo>
                  <a:cubicBezTo>
                    <a:pt x="74" y="331"/>
                    <a:pt x="73" y="331"/>
                    <a:pt x="73" y="331"/>
                  </a:cubicBezTo>
                  <a:cubicBezTo>
                    <a:pt x="70" y="331"/>
                    <a:pt x="70" y="327"/>
                    <a:pt x="73" y="325"/>
                  </a:cubicBezTo>
                  <a:cubicBezTo>
                    <a:pt x="76" y="323"/>
                    <a:pt x="69" y="320"/>
                    <a:pt x="66" y="319"/>
                  </a:cubicBezTo>
                  <a:cubicBezTo>
                    <a:pt x="63" y="318"/>
                    <a:pt x="57" y="310"/>
                    <a:pt x="56" y="308"/>
                  </a:cubicBezTo>
                  <a:cubicBezTo>
                    <a:pt x="55" y="305"/>
                    <a:pt x="51" y="301"/>
                    <a:pt x="49" y="296"/>
                  </a:cubicBezTo>
                  <a:cubicBezTo>
                    <a:pt x="46" y="291"/>
                    <a:pt x="44" y="290"/>
                    <a:pt x="40" y="290"/>
                  </a:cubicBezTo>
                  <a:cubicBezTo>
                    <a:pt x="40" y="289"/>
                    <a:pt x="40" y="289"/>
                    <a:pt x="39" y="289"/>
                  </a:cubicBezTo>
                  <a:cubicBezTo>
                    <a:pt x="36" y="289"/>
                    <a:pt x="35" y="292"/>
                    <a:pt x="33" y="295"/>
                  </a:cubicBezTo>
                  <a:cubicBezTo>
                    <a:pt x="31" y="297"/>
                    <a:pt x="29" y="297"/>
                    <a:pt x="28" y="297"/>
                  </a:cubicBezTo>
                  <a:cubicBezTo>
                    <a:pt x="27" y="297"/>
                    <a:pt x="26" y="297"/>
                    <a:pt x="25" y="297"/>
                  </a:cubicBezTo>
                  <a:cubicBezTo>
                    <a:pt x="22" y="296"/>
                    <a:pt x="18" y="291"/>
                    <a:pt x="16" y="288"/>
                  </a:cubicBezTo>
                  <a:cubicBezTo>
                    <a:pt x="15" y="286"/>
                    <a:pt x="14" y="285"/>
                    <a:pt x="13" y="285"/>
                  </a:cubicBezTo>
                  <a:cubicBezTo>
                    <a:pt x="12" y="285"/>
                    <a:pt x="11" y="286"/>
                    <a:pt x="10" y="286"/>
                  </a:cubicBezTo>
                  <a:cubicBezTo>
                    <a:pt x="10" y="286"/>
                    <a:pt x="10" y="286"/>
                    <a:pt x="9" y="286"/>
                  </a:cubicBezTo>
                  <a:cubicBezTo>
                    <a:pt x="8" y="286"/>
                    <a:pt x="5" y="285"/>
                    <a:pt x="4" y="284"/>
                  </a:cubicBezTo>
                  <a:cubicBezTo>
                    <a:pt x="3" y="284"/>
                    <a:pt x="3" y="283"/>
                    <a:pt x="3" y="283"/>
                  </a:cubicBezTo>
                  <a:cubicBezTo>
                    <a:pt x="3" y="283"/>
                    <a:pt x="3" y="277"/>
                    <a:pt x="3" y="272"/>
                  </a:cubicBezTo>
                  <a:cubicBezTo>
                    <a:pt x="2" y="268"/>
                    <a:pt x="4" y="268"/>
                    <a:pt x="8" y="266"/>
                  </a:cubicBezTo>
                  <a:cubicBezTo>
                    <a:pt x="12" y="263"/>
                    <a:pt x="13" y="262"/>
                    <a:pt x="17" y="262"/>
                  </a:cubicBezTo>
                  <a:cubicBezTo>
                    <a:pt x="21" y="261"/>
                    <a:pt x="22" y="258"/>
                    <a:pt x="26" y="255"/>
                  </a:cubicBezTo>
                  <a:cubicBezTo>
                    <a:pt x="29" y="251"/>
                    <a:pt x="26" y="249"/>
                    <a:pt x="26" y="244"/>
                  </a:cubicBezTo>
                  <a:cubicBezTo>
                    <a:pt x="26" y="242"/>
                    <a:pt x="26" y="242"/>
                    <a:pt x="27" y="242"/>
                  </a:cubicBezTo>
                  <a:cubicBezTo>
                    <a:pt x="28" y="242"/>
                    <a:pt x="30" y="243"/>
                    <a:pt x="32" y="244"/>
                  </a:cubicBezTo>
                  <a:cubicBezTo>
                    <a:pt x="33" y="244"/>
                    <a:pt x="33" y="244"/>
                    <a:pt x="34" y="244"/>
                  </a:cubicBezTo>
                  <a:cubicBezTo>
                    <a:pt x="37" y="244"/>
                    <a:pt x="38" y="240"/>
                    <a:pt x="39" y="236"/>
                  </a:cubicBezTo>
                  <a:cubicBezTo>
                    <a:pt x="40" y="232"/>
                    <a:pt x="39" y="229"/>
                    <a:pt x="42" y="224"/>
                  </a:cubicBezTo>
                  <a:cubicBezTo>
                    <a:pt x="44" y="218"/>
                    <a:pt x="40" y="219"/>
                    <a:pt x="37" y="218"/>
                  </a:cubicBezTo>
                  <a:cubicBezTo>
                    <a:pt x="34" y="218"/>
                    <a:pt x="30" y="217"/>
                    <a:pt x="26" y="215"/>
                  </a:cubicBezTo>
                  <a:cubicBezTo>
                    <a:pt x="21" y="214"/>
                    <a:pt x="22" y="209"/>
                    <a:pt x="20" y="207"/>
                  </a:cubicBezTo>
                  <a:cubicBezTo>
                    <a:pt x="17" y="205"/>
                    <a:pt x="18" y="202"/>
                    <a:pt x="19" y="199"/>
                  </a:cubicBezTo>
                  <a:cubicBezTo>
                    <a:pt x="21" y="195"/>
                    <a:pt x="17" y="192"/>
                    <a:pt x="17" y="188"/>
                  </a:cubicBezTo>
                  <a:cubicBezTo>
                    <a:pt x="16" y="183"/>
                    <a:pt x="17" y="182"/>
                    <a:pt x="22" y="179"/>
                  </a:cubicBezTo>
                  <a:cubicBezTo>
                    <a:pt x="28" y="175"/>
                    <a:pt x="27" y="174"/>
                    <a:pt x="30" y="171"/>
                  </a:cubicBezTo>
                  <a:cubicBezTo>
                    <a:pt x="32" y="170"/>
                    <a:pt x="33" y="166"/>
                    <a:pt x="34" y="163"/>
                  </a:cubicBezTo>
                  <a:cubicBezTo>
                    <a:pt x="34" y="164"/>
                    <a:pt x="34" y="164"/>
                    <a:pt x="35" y="164"/>
                  </a:cubicBezTo>
                  <a:cubicBezTo>
                    <a:pt x="35" y="164"/>
                    <a:pt x="36" y="163"/>
                    <a:pt x="37" y="163"/>
                  </a:cubicBezTo>
                  <a:cubicBezTo>
                    <a:pt x="41" y="162"/>
                    <a:pt x="51" y="155"/>
                    <a:pt x="54" y="152"/>
                  </a:cubicBezTo>
                  <a:cubicBezTo>
                    <a:pt x="55" y="151"/>
                    <a:pt x="57" y="150"/>
                    <a:pt x="59" y="150"/>
                  </a:cubicBezTo>
                  <a:cubicBezTo>
                    <a:pt x="63" y="150"/>
                    <a:pt x="67" y="151"/>
                    <a:pt x="67" y="153"/>
                  </a:cubicBezTo>
                  <a:cubicBezTo>
                    <a:pt x="68" y="156"/>
                    <a:pt x="76" y="157"/>
                    <a:pt x="76" y="157"/>
                  </a:cubicBezTo>
                  <a:cubicBezTo>
                    <a:pt x="76" y="157"/>
                    <a:pt x="72" y="161"/>
                    <a:pt x="75" y="166"/>
                  </a:cubicBezTo>
                  <a:cubicBezTo>
                    <a:pt x="76" y="168"/>
                    <a:pt x="77" y="168"/>
                    <a:pt x="78" y="168"/>
                  </a:cubicBezTo>
                  <a:cubicBezTo>
                    <a:pt x="80" y="168"/>
                    <a:pt x="83" y="164"/>
                    <a:pt x="83" y="164"/>
                  </a:cubicBezTo>
                  <a:cubicBezTo>
                    <a:pt x="83" y="164"/>
                    <a:pt x="83" y="164"/>
                    <a:pt x="87" y="166"/>
                  </a:cubicBezTo>
                  <a:cubicBezTo>
                    <a:pt x="90" y="167"/>
                    <a:pt x="93" y="169"/>
                    <a:pt x="98" y="172"/>
                  </a:cubicBezTo>
                  <a:cubicBezTo>
                    <a:pt x="99" y="172"/>
                    <a:pt x="100" y="173"/>
                    <a:pt x="101" y="173"/>
                  </a:cubicBezTo>
                  <a:cubicBezTo>
                    <a:pt x="103" y="173"/>
                    <a:pt x="103" y="168"/>
                    <a:pt x="103" y="164"/>
                  </a:cubicBezTo>
                  <a:cubicBezTo>
                    <a:pt x="103" y="159"/>
                    <a:pt x="104" y="157"/>
                    <a:pt x="103" y="157"/>
                  </a:cubicBezTo>
                  <a:cubicBezTo>
                    <a:pt x="102" y="157"/>
                    <a:pt x="102" y="157"/>
                    <a:pt x="102" y="157"/>
                  </a:cubicBezTo>
                  <a:cubicBezTo>
                    <a:pt x="99" y="158"/>
                    <a:pt x="102" y="157"/>
                    <a:pt x="96" y="159"/>
                  </a:cubicBezTo>
                  <a:cubicBezTo>
                    <a:pt x="95" y="160"/>
                    <a:pt x="94" y="160"/>
                    <a:pt x="94" y="160"/>
                  </a:cubicBezTo>
                  <a:cubicBezTo>
                    <a:pt x="91" y="160"/>
                    <a:pt x="92" y="156"/>
                    <a:pt x="95" y="152"/>
                  </a:cubicBezTo>
                  <a:cubicBezTo>
                    <a:pt x="98" y="148"/>
                    <a:pt x="102" y="148"/>
                    <a:pt x="106" y="148"/>
                  </a:cubicBezTo>
                  <a:cubicBezTo>
                    <a:pt x="108" y="148"/>
                    <a:pt x="109" y="148"/>
                    <a:pt x="109" y="148"/>
                  </a:cubicBezTo>
                  <a:cubicBezTo>
                    <a:pt x="111" y="148"/>
                    <a:pt x="111" y="148"/>
                    <a:pt x="113" y="146"/>
                  </a:cubicBezTo>
                  <a:cubicBezTo>
                    <a:pt x="115" y="142"/>
                    <a:pt x="118" y="141"/>
                    <a:pt x="120" y="136"/>
                  </a:cubicBezTo>
                  <a:cubicBezTo>
                    <a:pt x="121" y="133"/>
                    <a:pt x="120" y="131"/>
                    <a:pt x="119" y="129"/>
                  </a:cubicBezTo>
                  <a:cubicBezTo>
                    <a:pt x="120" y="127"/>
                    <a:pt x="123" y="125"/>
                    <a:pt x="125" y="123"/>
                  </a:cubicBezTo>
                  <a:cubicBezTo>
                    <a:pt x="127" y="119"/>
                    <a:pt x="127" y="121"/>
                    <a:pt x="134" y="120"/>
                  </a:cubicBezTo>
                  <a:cubicBezTo>
                    <a:pt x="134" y="120"/>
                    <a:pt x="135" y="119"/>
                    <a:pt x="136" y="119"/>
                  </a:cubicBezTo>
                  <a:cubicBezTo>
                    <a:pt x="140" y="119"/>
                    <a:pt x="141" y="123"/>
                    <a:pt x="145" y="124"/>
                  </a:cubicBezTo>
                  <a:cubicBezTo>
                    <a:pt x="145" y="124"/>
                    <a:pt x="146" y="124"/>
                    <a:pt x="147" y="124"/>
                  </a:cubicBezTo>
                  <a:cubicBezTo>
                    <a:pt x="150" y="124"/>
                    <a:pt x="152" y="121"/>
                    <a:pt x="156" y="118"/>
                  </a:cubicBezTo>
                  <a:cubicBezTo>
                    <a:pt x="161" y="113"/>
                    <a:pt x="168" y="115"/>
                    <a:pt x="173" y="114"/>
                  </a:cubicBezTo>
                  <a:cubicBezTo>
                    <a:pt x="179" y="113"/>
                    <a:pt x="179" y="113"/>
                    <a:pt x="180" y="111"/>
                  </a:cubicBezTo>
                  <a:cubicBezTo>
                    <a:pt x="180" y="109"/>
                    <a:pt x="183" y="103"/>
                    <a:pt x="187" y="100"/>
                  </a:cubicBezTo>
                  <a:cubicBezTo>
                    <a:pt x="190" y="97"/>
                    <a:pt x="198" y="91"/>
                    <a:pt x="200" y="89"/>
                  </a:cubicBezTo>
                  <a:cubicBezTo>
                    <a:pt x="203" y="87"/>
                    <a:pt x="206" y="86"/>
                    <a:pt x="206" y="82"/>
                  </a:cubicBezTo>
                  <a:cubicBezTo>
                    <a:pt x="206" y="79"/>
                    <a:pt x="209" y="74"/>
                    <a:pt x="212" y="70"/>
                  </a:cubicBezTo>
                  <a:cubicBezTo>
                    <a:pt x="214" y="66"/>
                    <a:pt x="216" y="65"/>
                    <a:pt x="217" y="60"/>
                  </a:cubicBezTo>
                  <a:cubicBezTo>
                    <a:pt x="219" y="55"/>
                    <a:pt x="221" y="51"/>
                    <a:pt x="223" y="50"/>
                  </a:cubicBezTo>
                  <a:cubicBezTo>
                    <a:pt x="224" y="50"/>
                    <a:pt x="224" y="50"/>
                    <a:pt x="224" y="50"/>
                  </a:cubicBezTo>
                  <a:moveTo>
                    <a:pt x="388" y="138"/>
                  </a:moveTo>
                  <a:cubicBezTo>
                    <a:pt x="388" y="138"/>
                    <a:pt x="388" y="138"/>
                    <a:pt x="387" y="137"/>
                  </a:cubicBezTo>
                  <a:cubicBezTo>
                    <a:pt x="385" y="136"/>
                    <a:pt x="388" y="135"/>
                    <a:pt x="390" y="133"/>
                  </a:cubicBezTo>
                  <a:cubicBezTo>
                    <a:pt x="391" y="131"/>
                    <a:pt x="391" y="129"/>
                    <a:pt x="389" y="129"/>
                  </a:cubicBezTo>
                  <a:cubicBezTo>
                    <a:pt x="388" y="129"/>
                    <a:pt x="388" y="129"/>
                    <a:pt x="388" y="129"/>
                  </a:cubicBezTo>
                  <a:cubicBezTo>
                    <a:pt x="385" y="129"/>
                    <a:pt x="385" y="130"/>
                    <a:pt x="384" y="132"/>
                  </a:cubicBezTo>
                  <a:cubicBezTo>
                    <a:pt x="383" y="135"/>
                    <a:pt x="381" y="135"/>
                    <a:pt x="378" y="135"/>
                  </a:cubicBezTo>
                  <a:cubicBezTo>
                    <a:pt x="376" y="135"/>
                    <a:pt x="377" y="131"/>
                    <a:pt x="379" y="129"/>
                  </a:cubicBezTo>
                  <a:cubicBezTo>
                    <a:pt x="379" y="129"/>
                    <a:pt x="376" y="130"/>
                    <a:pt x="375" y="132"/>
                  </a:cubicBezTo>
                  <a:cubicBezTo>
                    <a:pt x="374" y="135"/>
                    <a:pt x="378" y="137"/>
                    <a:pt x="381" y="138"/>
                  </a:cubicBezTo>
                  <a:cubicBezTo>
                    <a:pt x="384" y="139"/>
                    <a:pt x="385" y="141"/>
                    <a:pt x="388" y="144"/>
                  </a:cubicBezTo>
                  <a:cubicBezTo>
                    <a:pt x="391" y="147"/>
                    <a:pt x="392" y="148"/>
                    <a:pt x="395" y="150"/>
                  </a:cubicBezTo>
                  <a:cubicBezTo>
                    <a:pt x="398" y="151"/>
                    <a:pt x="396" y="152"/>
                    <a:pt x="395" y="154"/>
                  </a:cubicBezTo>
                  <a:cubicBezTo>
                    <a:pt x="394" y="157"/>
                    <a:pt x="393" y="156"/>
                    <a:pt x="390" y="159"/>
                  </a:cubicBezTo>
                  <a:cubicBezTo>
                    <a:pt x="386" y="163"/>
                    <a:pt x="387" y="165"/>
                    <a:pt x="387" y="165"/>
                  </a:cubicBezTo>
                  <a:cubicBezTo>
                    <a:pt x="387" y="165"/>
                    <a:pt x="388" y="165"/>
                    <a:pt x="388" y="165"/>
                  </a:cubicBezTo>
                  <a:cubicBezTo>
                    <a:pt x="390" y="165"/>
                    <a:pt x="392" y="164"/>
                    <a:pt x="396" y="162"/>
                  </a:cubicBezTo>
                  <a:cubicBezTo>
                    <a:pt x="400" y="160"/>
                    <a:pt x="399" y="159"/>
                    <a:pt x="400" y="156"/>
                  </a:cubicBezTo>
                  <a:cubicBezTo>
                    <a:pt x="401" y="152"/>
                    <a:pt x="400" y="153"/>
                    <a:pt x="399" y="150"/>
                  </a:cubicBezTo>
                  <a:cubicBezTo>
                    <a:pt x="397" y="148"/>
                    <a:pt x="398" y="148"/>
                    <a:pt x="395" y="146"/>
                  </a:cubicBezTo>
                  <a:cubicBezTo>
                    <a:pt x="392" y="145"/>
                    <a:pt x="393" y="144"/>
                    <a:pt x="393" y="141"/>
                  </a:cubicBezTo>
                  <a:cubicBezTo>
                    <a:pt x="393" y="139"/>
                    <a:pt x="395" y="139"/>
                    <a:pt x="397" y="139"/>
                  </a:cubicBezTo>
                  <a:cubicBezTo>
                    <a:pt x="398" y="139"/>
                    <a:pt x="399" y="139"/>
                    <a:pt x="399" y="139"/>
                  </a:cubicBezTo>
                  <a:cubicBezTo>
                    <a:pt x="403" y="139"/>
                    <a:pt x="402" y="142"/>
                    <a:pt x="401" y="146"/>
                  </a:cubicBezTo>
                  <a:cubicBezTo>
                    <a:pt x="400" y="148"/>
                    <a:pt x="400" y="149"/>
                    <a:pt x="401" y="149"/>
                  </a:cubicBezTo>
                  <a:cubicBezTo>
                    <a:pt x="402" y="149"/>
                    <a:pt x="403" y="148"/>
                    <a:pt x="404" y="147"/>
                  </a:cubicBezTo>
                  <a:cubicBezTo>
                    <a:pt x="405" y="145"/>
                    <a:pt x="405" y="145"/>
                    <a:pt x="406" y="145"/>
                  </a:cubicBezTo>
                  <a:cubicBezTo>
                    <a:pt x="407" y="145"/>
                    <a:pt x="407" y="146"/>
                    <a:pt x="409" y="147"/>
                  </a:cubicBezTo>
                  <a:cubicBezTo>
                    <a:pt x="410" y="148"/>
                    <a:pt x="410" y="148"/>
                    <a:pt x="410" y="148"/>
                  </a:cubicBezTo>
                  <a:cubicBezTo>
                    <a:pt x="411" y="148"/>
                    <a:pt x="411" y="146"/>
                    <a:pt x="412" y="143"/>
                  </a:cubicBezTo>
                  <a:cubicBezTo>
                    <a:pt x="414" y="139"/>
                    <a:pt x="411" y="138"/>
                    <a:pt x="409" y="134"/>
                  </a:cubicBezTo>
                  <a:cubicBezTo>
                    <a:pt x="407" y="130"/>
                    <a:pt x="406" y="132"/>
                    <a:pt x="404" y="129"/>
                  </a:cubicBezTo>
                  <a:cubicBezTo>
                    <a:pt x="402" y="127"/>
                    <a:pt x="401" y="125"/>
                    <a:pt x="399" y="125"/>
                  </a:cubicBezTo>
                  <a:cubicBezTo>
                    <a:pt x="397" y="125"/>
                    <a:pt x="396" y="125"/>
                    <a:pt x="397" y="128"/>
                  </a:cubicBezTo>
                  <a:cubicBezTo>
                    <a:pt x="397" y="131"/>
                    <a:pt x="398" y="130"/>
                    <a:pt x="398" y="132"/>
                  </a:cubicBezTo>
                  <a:cubicBezTo>
                    <a:pt x="398" y="134"/>
                    <a:pt x="394" y="134"/>
                    <a:pt x="391" y="136"/>
                  </a:cubicBezTo>
                  <a:cubicBezTo>
                    <a:pt x="389" y="138"/>
                    <a:pt x="388" y="138"/>
                    <a:pt x="388" y="138"/>
                  </a:cubicBezTo>
                  <a:moveTo>
                    <a:pt x="332" y="87"/>
                  </a:moveTo>
                  <a:cubicBezTo>
                    <a:pt x="332" y="87"/>
                    <a:pt x="333" y="88"/>
                    <a:pt x="334" y="88"/>
                  </a:cubicBezTo>
                  <a:cubicBezTo>
                    <a:pt x="336" y="90"/>
                    <a:pt x="332" y="95"/>
                    <a:pt x="329" y="97"/>
                  </a:cubicBezTo>
                  <a:cubicBezTo>
                    <a:pt x="329" y="97"/>
                    <a:pt x="328" y="97"/>
                    <a:pt x="328" y="97"/>
                  </a:cubicBezTo>
                  <a:cubicBezTo>
                    <a:pt x="326" y="97"/>
                    <a:pt x="323" y="95"/>
                    <a:pt x="321" y="94"/>
                  </a:cubicBezTo>
                  <a:cubicBezTo>
                    <a:pt x="322" y="94"/>
                    <a:pt x="328" y="92"/>
                    <a:pt x="331" y="87"/>
                  </a:cubicBezTo>
                  <a:cubicBezTo>
                    <a:pt x="332" y="87"/>
                    <a:pt x="332" y="87"/>
                    <a:pt x="332" y="87"/>
                  </a:cubicBezTo>
                  <a:moveTo>
                    <a:pt x="113" y="133"/>
                  </a:moveTo>
                  <a:cubicBezTo>
                    <a:pt x="113" y="133"/>
                    <a:pt x="114" y="133"/>
                    <a:pt x="114" y="134"/>
                  </a:cubicBezTo>
                  <a:cubicBezTo>
                    <a:pt x="116" y="135"/>
                    <a:pt x="117" y="136"/>
                    <a:pt x="115" y="138"/>
                  </a:cubicBezTo>
                  <a:cubicBezTo>
                    <a:pt x="114" y="140"/>
                    <a:pt x="110" y="142"/>
                    <a:pt x="110" y="142"/>
                  </a:cubicBezTo>
                  <a:cubicBezTo>
                    <a:pt x="109" y="141"/>
                    <a:pt x="109" y="141"/>
                    <a:pt x="109" y="141"/>
                  </a:cubicBezTo>
                  <a:cubicBezTo>
                    <a:pt x="109" y="139"/>
                    <a:pt x="108" y="137"/>
                    <a:pt x="110" y="135"/>
                  </a:cubicBezTo>
                  <a:cubicBezTo>
                    <a:pt x="111" y="134"/>
                    <a:pt x="112" y="133"/>
                    <a:pt x="113" y="133"/>
                  </a:cubicBezTo>
                  <a:moveTo>
                    <a:pt x="327" y="0"/>
                  </a:moveTo>
                  <a:cubicBezTo>
                    <a:pt x="327" y="0"/>
                    <a:pt x="327" y="0"/>
                    <a:pt x="327" y="0"/>
                  </a:cubicBezTo>
                  <a:cubicBezTo>
                    <a:pt x="325" y="0"/>
                    <a:pt x="322" y="0"/>
                    <a:pt x="319" y="2"/>
                  </a:cubicBezTo>
                  <a:cubicBezTo>
                    <a:pt x="317" y="3"/>
                    <a:pt x="315" y="3"/>
                    <a:pt x="314" y="4"/>
                  </a:cubicBezTo>
                  <a:cubicBezTo>
                    <a:pt x="311" y="5"/>
                    <a:pt x="309" y="5"/>
                    <a:pt x="307" y="7"/>
                  </a:cubicBezTo>
                  <a:cubicBezTo>
                    <a:pt x="304" y="9"/>
                    <a:pt x="303" y="14"/>
                    <a:pt x="302" y="15"/>
                  </a:cubicBezTo>
                  <a:cubicBezTo>
                    <a:pt x="301" y="18"/>
                    <a:pt x="301" y="18"/>
                    <a:pt x="301" y="18"/>
                  </a:cubicBezTo>
                  <a:cubicBezTo>
                    <a:pt x="305" y="17"/>
                    <a:pt x="305" y="17"/>
                    <a:pt x="305" y="17"/>
                  </a:cubicBezTo>
                  <a:cubicBezTo>
                    <a:pt x="311" y="15"/>
                    <a:pt x="311" y="15"/>
                    <a:pt x="311" y="15"/>
                  </a:cubicBezTo>
                  <a:cubicBezTo>
                    <a:pt x="311" y="16"/>
                    <a:pt x="311" y="18"/>
                    <a:pt x="310" y="21"/>
                  </a:cubicBezTo>
                  <a:cubicBezTo>
                    <a:pt x="309" y="23"/>
                    <a:pt x="308" y="24"/>
                    <a:pt x="307" y="26"/>
                  </a:cubicBezTo>
                  <a:cubicBezTo>
                    <a:pt x="307" y="28"/>
                    <a:pt x="307" y="28"/>
                    <a:pt x="307" y="28"/>
                  </a:cubicBezTo>
                  <a:cubicBezTo>
                    <a:pt x="306" y="29"/>
                    <a:pt x="306" y="29"/>
                    <a:pt x="306" y="29"/>
                  </a:cubicBezTo>
                  <a:cubicBezTo>
                    <a:pt x="306" y="29"/>
                    <a:pt x="306" y="29"/>
                    <a:pt x="306" y="29"/>
                  </a:cubicBezTo>
                  <a:cubicBezTo>
                    <a:pt x="305" y="29"/>
                    <a:pt x="305" y="28"/>
                    <a:pt x="304" y="28"/>
                  </a:cubicBezTo>
                  <a:cubicBezTo>
                    <a:pt x="303" y="28"/>
                    <a:pt x="303" y="27"/>
                    <a:pt x="302" y="27"/>
                  </a:cubicBezTo>
                  <a:cubicBezTo>
                    <a:pt x="299" y="27"/>
                    <a:pt x="299" y="30"/>
                    <a:pt x="298" y="31"/>
                  </a:cubicBezTo>
                  <a:cubicBezTo>
                    <a:pt x="298" y="34"/>
                    <a:pt x="298" y="36"/>
                    <a:pt x="297" y="39"/>
                  </a:cubicBezTo>
                  <a:cubicBezTo>
                    <a:pt x="297" y="39"/>
                    <a:pt x="297" y="39"/>
                    <a:pt x="297" y="39"/>
                  </a:cubicBezTo>
                  <a:cubicBezTo>
                    <a:pt x="297" y="40"/>
                    <a:pt x="297" y="40"/>
                    <a:pt x="297" y="40"/>
                  </a:cubicBezTo>
                  <a:cubicBezTo>
                    <a:pt x="297" y="41"/>
                    <a:pt x="297" y="43"/>
                    <a:pt x="297" y="43"/>
                  </a:cubicBezTo>
                  <a:cubicBezTo>
                    <a:pt x="295" y="45"/>
                    <a:pt x="293" y="48"/>
                    <a:pt x="293" y="51"/>
                  </a:cubicBezTo>
                  <a:cubicBezTo>
                    <a:pt x="293" y="54"/>
                    <a:pt x="294" y="57"/>
                    <a:pt x="297" y="57"/>
                  </a:cubicBezTo>
                  <a:cubicBezTo>
                    <a:pt x="299" y="57"/>
                    <a:pt x="299" y="57"/>
                    <a:pt x="299" y="57"/>
                  </a:cubicBezTo>
                  <a:cubicBezTo>
                    <a:pt x="299" y="57"/>
                    <a:pt x="299" y="57"/>
                    <a:pt x="299" y="57"/>
                  </a:cubicBezTo>
                  <a:cubicBezTo>
                    <a:pt x="299" y="57"/>
                    <a:pt x="299" y="57"/>
                    <a:pt x="299" y="57"/>
                  </a:cubicBezTo>
                  <a:cubicBezTo>
                    <a:pt x="299" y="57"/>
                    <a:pt x="299" y="57"/>
                    <a:pt x="300" y="57"/>
                  </a:cubicBezTo>
                  <a:cubicBezTo>
                    <a:pt x="301" y="58"/>
                    <a:pt x="302" y="60"/>
                    <a:pt x="306" y="60"/>
                  </a:cubicBezTo>
                  <a:cubicBezTo>
                    <a:pt x="307" y="60"/>
                    <a:pt x="310" y="63"/>
                    <a:pt x="310" y="65"/>
                  </a:cubicBezTo>
                  <a:cubicBezTo>
                    <a:pt x="310" y="65"/>
                    <a:pt x="310" y="66"/>
                    <a:pt x="308" y="66"/>
                  </a:cubicBezTo>
                  <a:cubicBezTo>
                    <a:pt x="301" y="66"/>
                    <a:pt x="297" y="67"/>
                    <a:pt x="296" y="67"/>
                  </a:cubicBezTo>
                  <a:cubicBezTo>
                    <a:pt x="295" y="67"/>
                    <a:pt x="295" y="67"/>
                    <a:pt x="295" y="67"/>
                  </a:cubicBezTo>
                  <a:cubicBezTo>
                    <a:pt x="295" y="69"/>
                    <a:pt x="295" y="69"/>
                    <a:pt x="295" y="69"/>
                  </a:cubicBezTo>
                  <a:cubicBezTo>
                    <a:pt x="294" y="70"/>
                    <a:pt x="294" y="72"/>
                    <a:pt x="294" y="73"/>
                  </a:cubicBezTo>
                  <a:cubicBezTo>
                    <a:pt x="294" y="77"/>
                    <a:pt x="297" y="79"/>
                    <a:pt x="300" y="80"/>
                  </a:cubicBezTo>
                  <a:cubicBezTo>
                    <a:pt x="300" y="80"/>
                    <a:pt x="300" y="80"/>
                    <a:pt x="300" y="80"/>
                  </a:cubicBezTo>
                  <a:cubicBezTo>
                    <a:pt x="301" y="80"/>
                    <a:pt x="301" y="81"/>
                    <a:pt x="301" y="81"/>
                  </a:cubicBezTo>
                  <a:cubicBezTo>
                    <a:pt x="303" y="82"/>
                    <a:pt x="305" y="83"/>
                    <a:pt x="306" y="85"/>
                  </a:cubicBezTo>
                  <a:cubicBezTo>
                    <a:pt x="308" y="87"/>
                    <a:pt x="309" y="88"/>
                    <a:pt x="311" y="89"/>
                  </a:cubicBezTo>
                  <a:cubicBezTo>
                    <a:pt x="312" y="89"/>
                    <a:pt x="312" y="90"/>
                    <a:pt x="313" y="91"/>
                  </a:cubicBezTo>
                  <a:cubicBezTo>
                    <a:pt x="314" y="91"/>
                    <a:pt x="315" y="92"/>
                    <a:pt x="316" y="92"/>
                  </a:cubicBezTo>
                  <a:cubicBezTo>
                    <a:pt x="319" y="92"/>
                    <a:pt x="320" y="90"/>
                    <a:pt x="322" y="88"/>
                  </a:cubicBezTo>
                  <a:cubicBezTo>
                    <a:pt x="322" y="87"/>
                    <a:pt x="322" y="87"/>
                    <a:pt x="323" y="86"/>
                  </a:cubicBezTo>
                  <a:cubicBezTo>
                    <a:pt x="323" y="86"/>
                    <a:pt x="323" y="85"/>
                    <a:pt x="323" y="85"/>
                  </a:cubicBezTo>
                  <a:cubicBezTo>
                    <a:pt x="324" y="85"/>
                    <a:pt x="325" y="86"/>
                    <a:pt x="326" y="86"/>
                  </a:cubicBezTo>
                  <a:cubicBezTo>
                    <a:pt x="326" y="86"/>
                    <a:pt x="326" y="86"/>
                    <a:pt x="326" y="86"/>
                  </a:cubicBezTo>
                  <a:cubicBezTo>
                    <a:pt x="328" y="86"/>
                    <a:pt x="329" y="85"/>
                    <a:pt x="332" y="84"/>
                  </a:cubicBezTo>
                  <a:cubicBezTo>
                    <a:pt x="331" y="85"/>
                    <a:pt x="331" y="85"/>
                    <a:pt x="331" y="85"/>
                  </a:cubicBezTo>
                  <a:cubicBezTo>
                    <a:pt x="330" y="86"/>
                    <a:pt x="330" y="86"/>
                    <a:pt x="330" y="86"/>
                  </a:cubicBezTo>
                  <a:cubicBezTo>
                    <a:pt x="330" y="86"/>
                    <a:pt x="330" y="86"/>
                    <a:pt x="330" y="86"/>
                  </a:cubicBezTo>
                  <a:cubicBezTo>
                    <a:pt x="327" y="90"/>
                    <a:pt x="322" y="92"/>
                    <a:pt x="321" y="92"/>
                  </a:cubicBezTo>
                  <a:cubicBezTo>
                    <a:pt x="317" y="93"/>
                    <a:pt x="317" y="93"/>
                    <a:pt x="317" y="93"/>
                  </a:cubicBezTo>
                  <a:cubicBezTo>
                    <a:pt x="316" y="92"/>
                    <a:pt x="314" y="92"/>
                    <a:pt x="312" y="92"/>
                  </a:cubicBezTo>
                  <a:cubicBezTo>
                    <a:pt x="312" y="92"/>
                    <a:pt x="312" y="92"/>
                    <a:pt x="312" y="92"/>
                  </a:cubicBezTo>
                  <a:cubicBezTo>
                    <a:pt x="310" y="91"/>
                    <a:pt x="308" y="91"/>
                    <a:pt x="307" y="91"/>
                  </a:cubicBezTo>
                  <a:cubicBezTo>
                    <a:pt x="302" y="89"/>
                    <a:pt x="299" y="87"/>
                    <a:pt x="298" y="86"/>
                  </a:cubicBezTo>
                  <a:cubicBezTo>
                    <a:pt x="297" y="83"/>
                    <a:pt x="295" y="78"/>
                    <a:pt x="292" y="76"/>
                  </a:cubicBezTo>
                  <a:cubicBezTo>
                    <a:pt x="292" y="75"/>
                    <a:pt x="292" y="73"/>
                    <a:pt x="294" y="68"/>
                  </a:cubicBezTo>
                  <a:cubicBezTo>
                    <a:pt x="294" y="67"/>
                    <a:pt x="294" y="67"/>
                    <a:pt x="294" y="67"/>
                  </a:cubicBezTo>
                  <a:cubicBezTo>
                    <a:pt x="294" y="66"/>
                    <a:pt x="294" y="66"/>
                    <a:pt x="294" y="66"/>
                  </a:cubicBezTo>
                  <a:cubicBezTo>
                    <a:pt x="293" y="65"/>
                    <a:pt x="291" y="64"/>
                    <a:pt x="289" y="63"/>
                  </a:cubicBezTo>
                  <a:cubicBezTo>
                    <a:pt x="285" y="62"/>
                    <a:pt x="284" y="61"/>
                    <a:pt x="284" y="60"/>
                  </a:cubicBezTo>
                  <a:cubicBezTo>
                    <a:pt x="285" y="58"/>
                    <a:pt x="284" y="57"/>
                    <a:pt x="284" y="56"/>
                  </a:cubicBezTo>
                  <a:cubicBezTo>
                    <a:pt x="283" y="55"/>
                    <a:pt x="281" y="54"/>
                    <a:pt x="279" y="54"/>
                  </a:cubicBezTo>
                  <a:cubicBezTo>
                    <a:pt x="278" y="54"/>
                    <a:pt x="278" y="54"/>
                    <a:pt x="278" y="54"/>
                  </a:cubicBezTo>
                  <a:cubicBezTo>
                    <a:pt x="278" y="55"/>
                    <a:pt x="278" y="55"/>
                    <a:pt x="278" y="55"/>
                  </a:cubicBezTo>
                  <a:cubicBezTo>
                    <a:pt x="276" y="54"/>
                    <a:pt x="276" y="54"/>
                    <a:pt x="276" y="54"/>
                  </a:cubicBezTo>
                  <a:cubicBezTo>
                    <a:pt x="274" y="53"/>
                    <a:pt x="272" y="53"/>
                    <a:pt x="271" y="53"/>
                  </a:cubicBezTo>
                  <a:cubicBezTo>
                    <a:pt x="270" y="53"/>
                    <a:pt x="269" y="53"/>
                    <a:pt x="268" y="53"/>
                  </a:cubicBezTo>
                  <a:cubicBezTo>
                    <a:pt x="264" y="54"/>
                    <a:pt x="253" y="54"/>
                    <a:pt x="249" y="54"/>
                  </a:cubicBezTo>
                  <a:cubicBezTo>
                    <a:pt x="248" y="54"/>
                    <a:pt x="246" y="55"/>
                    <a:pt x="244" y="55"/>
                  </a:cubicBezTo>
                  <a:cubicBezTo>
                    <a:pt x="241" y="55"/>
                    <a:pt x="238" y="55"/>
                    <a:pt x="236" y="55"/>
                  </a:cubicBezTo>
                  <a:cubicBezTo>
                    <a:pt x="232" y="55"/>
                    <a:pt x="231" y="55"/>
                    <a:pt x="231" y="55"/>
                  </a:cubicBezTo>
                  <a:cubicBezTo>
                    <a:pt x="231" y="54"/>
                    <a:pt x="230" y="53"/>
                    <a:pt x="229" y="52"/>
                  </a:cubicBezTo>
                  <a:cubicBezTo>
                    <a:pt x="228" y="50"/>
                    <a:pt x="227" y="48"/>
                    <a:pt x="224" y="48"/>
                  </a:cubicBezTo>
                  <a:cubicBezTo>
                    <a:pt x="224" y="48"/>
                    <a:pt x="224" y="48"/>
                    <a:pt x="224" y="48"/>
                  </a:cubicBezTo>
                  <a:cubicBezTo>
                    <a:pt x="224" y="48"/>
                    <a:pt x="223" y="48"/>
                    <a:pt x="223" y="48"/>
                  </a:cubicBezTo>
                  <a:cubicBezTo>
                    <a:pt x="219" y="50"/>
                    <a:pt x="217" y="54"/>
                    <a:pt x="215" y="59"/>
                  </a:cubicBezTo>
                  <a:cubicBezTo>
                    <a:pt x="214" y="63"/>
                    <a:pt x="213" y="65"/>
                    <a:pt x="211" y="67"/>
                  </a:cubicBezTo>
                  <a:cubicBezTo>
                    <a:pt x="211" y="68"/>
                    <a:pt x="211" y="68"/>
                    <a:pt x="210" y="69"/>
                  </a:cubicBezTo>
                  <a:cubicBezTo>
                    <a:pt x="207" y="74"/>
                    <a:pt x="204" y="78"/>
                    <a:pt x="204" y="82"/>
                  </a:cubicBezTo>
                  <a:cubicBezTo>
                    <a:pt x="204" y="84"/>
                    <a:pt x="203" y="85"/>
                    <a:pt x="201" y="87"/>
                  </a:cubicBezTo>
                  <a:cubicBezTo>
                    <a:pt x="200" y="87"/>
                    <a:pt x="200" y="87"/>
                    <a:pt x="199" y="88"/>
                  </a:cubicBezTo>
                  <a:cubicBezTo>
                    <a:pt x="197" y="89"/>
                    <a:pt x="193" y="93"/>
                    <a:pt x="189" y="96"/>
                  </a:cubicBezTo>
                  <a:cubicBezTo>
                    <a:pt x="185" y="99"/>
                    <a:pt x="185" y="99"/>
                    <a:pt x="185" y="99"/>
                  </a:cubicBezTo>
                  <a:cubicBezTo>
                    <a:pt x="181" y="102"/>
                    <a:pt x="179" y="108"/>
                    <a:pt x="178" y="110"/>
                  </a:cubicBezTo>
                  <a:cubicBezTo>
                    <a:pt x="178" y="110"/>
                    <a:pt x="178" y="110"/>
                    <a:pt x="178" y="110"/>
                  </a:cubicBezTo>
                  <a:cubicBezTo>
                    <a:pt x="177" y="112"/>
                    <a:pt x="177" y="112"/>
                    <a:pt x="173" y="112"/>
                  </a:cubicBezTo>
                  <a:cubicBezTo>
                    <a:pt x="172" y="112"/>
                    <a:pt x="170" y="113"/>
                    <a:pt x="168" y="113"/>
                  </a:cubicBezTo>
                  <a:cubicBezTo>
                    <a:pt x="164" y="113"/>
                    <a:pt x="159" y="113"/>
                    <a:pt x="155" y="116"/>
                  </a:cubicBezTo>
                  <a:cubicBezTo>
                    <a:pt x="154" y="117"/>
                    <a:pt x="153" y="118"/>
                    <a:pt x="152" y="119"/>
                  </a:cubicBezTo>
                  <a:cubicBezTo>
                    <a:pt x="149" y="121"/>
                    <a:pt x="148" y="122"/>
                    <a:pt x="147" y="122"/>
                  </a:cubicBezTo>
                  <a:cubicBezTo>
                    <a:pt x="146" y="122"/>
                    <a:pt x="146" y="122"/>
                    <a:pt x="145" y="122"/>
                  </a:cubicBezTo>
                  <a:cubicBezTo>
                    <a:pt x="144" y="122"/>
                    <a:pt x="143" y="121"/>
                    <a:pt x="142" y="120"/>
                  </a:cubicBezTo>
                  <a:cubicBezTo>
                    <a:pt x="141" y="119"/>
                    <a:pt x="139" y="118"/>
                    <a:pt x="136" y="118"/>
                  </a:cubicBezTo>
                  <a:cubicBezTo>
                    <a:pt x="135" y="118"/>
                    <a:pt x="134" y="118"/>
                    <a:pt x="133" y="118"/>
                  </a:cubicBezTo>
                  <a:cubicBezTo>
                    <a:pt x="131" y="118"/>
                    <a:pt x="130" y="118"/>
                    <a:pt x="128" y="118"/>
                  </a:cubicBezTo>
                  <a:cubicBezTo>
                    <a:pt x="126" y="118"/>
                    <a:pt x="125" y="119"/>
                    <a:pt x="123" y="122"/>
                  </a:cubicBezTo>
                  <a:cubicBezTo>
                    <a:pt x="122" y="123"/>
                    <a:pt x="121" y="124"/>
                    <a:pt x="120" y="125"/>
                  </a:cubicBezTo>
                  <a:cubicBezTo>
                    <a:pt x="119" y="126"/>
                    <a:pt x="118" y="127"/>
                    <a:pt x="117" y="128"/>
                  </a:cubicBezTo>
                  <a:cubicBezTo>
                    <a:pt x="117" y="129"/>
                    <a:pt x="117" y="129"/>
                    <a:pt x="117" y="129"/>
                  </a:cubicBezTo>
                  <a:cubicBezTo>
                    <a:pt x="117" y="130"/>
                    <a:pt x="117" y="130"/>
                    <a:pt x="117" y="130"/>
                  </a:cubicBezTo>
                  <a:cubicBezTo>
                    <a:pt x="118" y="131"/>
                    <a:pt x="118" y="133"/>
                    <a:pt x="118" y="135"/>
                  </a:cubicBezTo>
                  <a:cubicBezTo>
                    <a:pt x="118" y="134"/>
                    <a:pt x="116" y="133"/>
                    <a:pt x="115" y="132"/>
                  </a:cubicBezTo>
                  <a:cubicBezTo>
                    <a:pt x="114" y="132"/>
                    <a:pt x="113" y="131"/>
                    <a:pt x="113" y="131"/>
                  </a:cubicBezTo>
                  <a:cubicBezTo>
                    <a:pt x="111" y="131"/>
                    <a:pt x="111" y="132"/>
                    <a:pt x="110" y="133"/>
                  </a:cubicBezTo>
                  <a:cubicBezTo>
                    <a:pt x="110" y="133"/>
                    <a:pt x="109" y="134"/>
                    <a:pt x="109" y="134"/>
                  </a:cubicBezTo>
                  <a:cubicBezTo>
                    <a:pt x="106" y="136"/>
                    <a:pt x="106" y="138"/>
                    <a:pt x="107" y="140"/>
                  </a:cubicBezTo>
                  <a:cubicBezTo>
                    <a:pt x="107" y="140"/>
                    <a:pt x="107" y="141"/>
                    <a:pt x="107" y="141"/>
                  </a:cubicBezTo>
                  <a:cubicBezTo>
                    <a:pt x="107" y="142"/>
                    <a:pt x="107" y="142"/>
                    <a:pt x="107" y="142"/>
                  </a:cubicBezTo>
                  <a:cubicBezTo>
                    <a:pt x="107" y="143"/>
                    <a:pt x="107" y="143"/>
                    <a:pt x="107" y="143"/>
                  </a:cubicBezTo>
                  <a:cubicBezTo>
                    <a:pt x="108" y="144"/>
                    <a:pt x="108" y="144"/>
                    <a:pt x="108" y="144"/>
                  </a:cubicBezTo>
                  <a:cubicBezTo>
                    <a:pt x="109" y="145"/>
                    <a:pt x="109" y="145"/>
                    <a:pt x="109" y="145"/>
                  </a:cubicBezTo>
                  <a:cubicBezTo>
                    <a:pt x="111" y="144"/>
                    <a:pt x="111" y="144"/>
                    <a:pt x="111" y="144"/>
                  </a:cubicBezTo>
                  <a:cubicBezTo>
                    <a:pt x="111" y="144"/>
                    <a:pt x="111" y="143"/>
                    <a:pt x="112" y="143"/>
                  </a:cubicBezTo>
                  <a:cubicBezTo>
                    <a:pt x="112" y="143"/>
                    <a:pt x="111" y="144"/>
                    <a:pt x="111" y="145"/>
                  </a:cubicBezTo>
                  <a:cubicBezTo>
                    <a:pt x="111" y="145"/>
                    <a:pt x="111" y="145"/>
                    <a:pt x="111" y="145"/>
                  </a:cubicBezTo>
                  <a:cubicBezTo>
                    <a:pt x="110" y="146"/>
                    <a:pt x="110" y="146"/>
                    <a:pt x="110" y="146"/>
                  </a:cubicBezTo>
                  <a:cubicBezTo>
                    <a:pt x="110" y="146"/>
                    <a:pt x="110" y="146"/>
                    <a:pt x="110" y="146"/>
                  </a:cubicBezTo>
                  <a:cubicBezTo>
                    <a:pt x="110" y="146"/>
                    <a:pt x="110" y="146"/>
                    <a:pt x="109" y="146"/>
                  </a:cubicBezTo>
                  <a:cubicBezTo>
                    <a:pt x="109" y="146"/>
                    <a:pt x="109" y="146"/>
                    <a:pt x="109" y="146"/>
                  </a:cubicBezTo>
                  <a:cubicBezTo>
                    <a:pt x="108" y="146"/>
                    <a:pt x="107" y="146"/>
                    <a:pt x="106" y="146"/>
                  </a:cubicBezTo>
                  <a:cubicBezTo>
                    <a:pt x="101" y="146"/>
                    <a:pt x="97" y="146"/>
                    <a:pt x="93" y="151"/>
                  </a:cubicBezTo>
                  <a:cubicBezTo>
                    <a:pt x="91" y="154"/>
                    <a:pt x="89" y="157"/>
                    <a:pt x="90" y="160"/>
                  </a:cubicBezTo>
                  <a:cubicBezTo>
                    <a:pt x="91" y="161"/>
                    <a:pt x="92" y="162"/>
                    <a:pt x="94" y="162"/>
                  </a:cubicBezTo>
                  <a:cubicBezTo>
                    <a:pt x="95" y="162"/>
                    <a:pt x="96" y="162"/>
                    <a:pt x="97" y="161"/>
                  </a:cubicBezTo>
                  <a:cubicBezTo>
                    <a:pt x="100" y="160"/>
                    <a:pt x="100" y="160"/>
                    <a:pt x="101" y="160"/>
                  </a:cubicBezTo>
                  <a:cubicBezTo>
                    <a:pt x="101" y="159"/>
                    <a:pt x="101" y="159"/>
                    <a:pt x="101" y="159"/>
                  </a:cubicBezTo>
                  <a:cubicBezTo>
                    <a:pt x="101" y="159"/>
                    <a:pt x="101" y="159"/>
                    <a:pt x="101" y="159"/>
                  </a:cubicBezTo>
                  <a:cubicBezTo>
                    <a:pt x="101" y="160"/>
                    <a:pt x="101" y="162"/>
                    <a:pt x="101" y="164"/>
                  </a:cubicBezTo>
                  <a:cubicBezTo>
                    <a:pt x="101" y="164"/>
                    <a:pt x="101" y="165"/>
                    <a:pt x="101" y="165"/>
                  </a:cubicBezTo>
                  <a:cubicBezTo>
                    <a:pt x="101" y="167"/>
                    <a:pt x="101" y="170"/>
                    <a:pt x="101" y="171"/>
                  </a:cubicBezTo>
                  <a:cubicBezTo>
                    <a:pt x="100" y="171"/>
                    <a:pt x="100" y="171"/>
                    <a:pt x="99" y="170"/>
                  </a:cubicBezTo>
                  <a:cubicBezTo>
                    <a:pt x="96" y="169"/>
                    <a:pt x="94" y="168"/>
                    <a:pt x="93" y="167"/>
                  </a:cubicBezTo>
                  <a:cubicBezTo>
                    <a:pt x="91" y="166"/>
                    <a:pt x="90" y="165"/>
                    <a:pt x="88" y="164"/>
                  </a:cubicBezTo>
                  <a:cubicBezTo>
                    <a:pt x="84" y="163"/>
                    <a:pt x="84" y="163"/>
                    <a:pt x="84" y="163"/>
                  </a:cubicBezTo>
                  <a:cubicBezTo>
                    <a:pt x="83" y="162"/>
                    <a:pt x="83" y="162"/>
                    <a:pt x="83" y="162"/>
                  </a:cubicBezTo>
                  <a:cubicBezTo>
                    <a:pt x="82" y="163"/>
                    <a:pt x="82" y="163"/>
                    <a:pt x="82" y="163"/>
                  </a:cubicBezTo>
                  <a:cubicBezTo>
                    <a:pt x="81" y="165"/>
                    <a:pt x="79" y="167"/>
                    <a:pt x="78" y="167"/>
                  </a:cubicBezTo>
                  <a:cubicBezTo>
                    <a:pt x="77" y="167"/>
                    <a:pt x="77" y="166"/>
                    <a:pt x="77" y="166"/>
                  </a:cubicBezTo>
                  <a:cubicBezTo>
                    <a:pt x="75" y="161"/>
                    <a:pt x="77" y="159"/>
                    <a:pt x="77" y="159"/>
                  </a:cubicBezTo>
                  <a:cubicBezTo>
                    <a:pt x="80" y="156"/>
                    <a:pt x="80" y="156"/>
                    <a:pt x="80" y="156"/>
                  </a:cubicBezTo>
                  <a:cubicBezTo>
                    <a:pt x="76" y="156"/>
                    <a:pt x="76" y="156"/>
                    <a:pt x="76" y="156"/>
                  </a:cubicBezTo>
                  <a:cubicBezTo>
                    <a:pt x="73" y="155"/>
                    <a:pt x="70" y="154"/>
                    <a:pt x="69" y="153"/>
                  </a:cubicBezTo>
                  <a:cubicBezTo>
                    <a:pt x="68" y="149"/>
                    <a:pt x="62" y="148"/>
                    <a:pt x="59" y="148"/>
                  </a:cubicBezTo>
                  <a:cubicBezTo>
                    <a:pt x="57" y="148"/>
                    <a:pt x="54" y="149"/>
                    <a:pt x="52" y="150"/>
                  </a:cubicBezTo>
                  <a:cubicBezTo>
                    <a:pt x="49" y="153"/>
                    <a:pt x="40" y="160"/>
                    <a:pt x="37" y="161"/>
                  </a:cubicBezTo>
                  <a:cubicBezTo>
                    <a:pt x="36" y="161"/>
                    <a:pt x="35" y="162"/>
                    <a:pt x="35" y="162"/>
                  </a:cubicBezTo>
                  <a:cubicBezTo>
                    <a:pt x="32" y="160"/>
                    <a:pt x="32" y="160"/>
                    <a:pt x="32" y="160"/>
                  </a:cubicBezTo>
                  <a:cubicBezTo>
                    <a:pt x="32" y="163"/>
                    <a:pt x="32" y="163"/>
                    <a:pt x="32" y="163"/>
                  </a:cubicBezTo>
                  <a:cubicBezTo>
                    <a:pt x="31" y="165"/>
                    <a:pt x="31" y="169"/>
                    <a:pt x="29" y="170"/>
                  </a:cubicBezTo>
                  <a:cubicBezTo>
                    <a:pt x="28" y="171"/>
                    <a:pt x="27" y="172"/>
                    <a:pt x="26" y="173"/>
                  </a:cubicBezTo>
                  <a:cubicBezTo>
                    <a:pt x="25" y="174"/>
                    <a:pt x="24" y="175"/>
                    <a:pt x="21" y="177"/>
                  </a:cubicBezTo>
                  <a:cubicBezTo>
                    <a:pt x="16" y="181"/>
                    <a:pt x="14" y="183"/>
                    <a:pt x="15" y="188"/>
                  </a:cubicBezTo>
                  <a:cubicBezTo>
                    <a:pt x="15" y="190"/>
                    <a:pt x="16" y="192"/>
                    <a:pt x="17" y="193"/>
                  </a:cubicBezTo>
                  <a:cubicBezTo>
                    <a:pt x="18" y="195"/>
                    <a:pt x="18" y="197"/>
                    <a:pt x="18" y="198"/>
                  </a:cubicBezTo>
                  <a:cubicBezTo>
                    <a:pt x="17" y="200"/>
                    <a:pt x="14" y="206"/>
                    <a:pt x="19" y="209"/>
                  </a:cubicBezTo>
                  <a:cubicBezTo>
                    <a:pt x="19" y="209"/>
                    <a:pt x="20" y="210"/>
                    <a:pt x="20" y="211"/>
                  </a:cubicBezTo>
                  <a:cubicBezTo>
                    <a:pt x="21" y="213"/>
                    <a:pt x="22" y="216"/>
                    <a:pt x="25" y="217"/>
                  </a:cubicBezTo>
                  <a:cubicBezTo>
                    <a:pt x="29" y="219"/>
                    <a:pt x="33" y="220"/>
                    <a:pt x="37" y="220"/>
                  </a:cubicBezTo>
                  <a:cubicBezTo>
                    <a:pt x="37" y="220"/>
                    <a:pt x="38" y="220"/>
                    <a:pt x="38" y="221"/>
                  </a:cubicBezTo>
                  <a:cubicBezTo>
                    <a:pt x="39" y="221"/>
                    <a:pt x="40" y="221"/>
                    <a:pt x="41" y="221"/>
                  </a:cubicBezTo>
                  <a:cubicBezTo>
                    <a:pt x="41" y="221"/>
                    <a:pt x="41" y="222"/>
                    <a:pt x="40" y="223"/>
                  </a:cubicBezTo>
                  <a:cubicBezTo>
                    <a:pt x="38" y="227"/>
                    <a:pt x="38" y="229"/>
                    <a:pt x="38" y="232"/>
                  </a:cubicBezTo>
                  <a:cubicBezTo>
                    <a:pt x="38" y="233"/>
                    <a:pt x="38" y="234"/>
                    <a:pt x="37" y="236"/>
                  </a:cubicBezTo>
                  <a:cubicBezTo>
                    <a:pt x="36" y="240"/>
                    <a:pt x="35" y="242"/>
                    <a:pt x="34" y="242"/>
                  </a:cubicBezTo>
                  <a:cubicBezTo>
                    <a:pt x="33" y="242"/>
                    <a:pt x="33" y="242"/>
                    <a:pt x="33" y="242"/>
                  </a:cubicBezTo>
                  <a:cubicBezTo>
                    <a:pt x="32" y="241"/>
                    <a:pt x="31" y="241"/>
                    <a:pt x="30" y="241"/>
                  </a:cubicBezTo>
                  <a:cubicBezTo>
                    <a:pt x="29" y="240"/>
                    <a:pt x="28" y="240"/>
                    <a:pt x="27" y="240"/>
                  </a:cubicBezTo>
                  <a:cubicBezTo>
                    <a:pt x="26" y="240"/>
                    <a:pt x="25" y="240"/>
                    <a:pt x="25" y="241"/>
                  </a:cubicBezTo>
                  <a:cubicBezTo>
                    <a:pt x="24" y="242"/>
                    <a:pt x="24" y="243"/>
                    <a:pt x="24" y="244"/>
                  </a:cubicBezTo>
                  <a:cubicBezTo>
                    <a:pt x="24" y="246"/>
                    <a:pt x="25" y="247"/>
                    <a:pt x="25" y="249"/>
                  </a:cubicBezTo>
                  <a:cubicBezTo>
                    <a:pt x="25" y="251"/>
                    <a:pt x="26" y="252"/>
                    <a:pt x="24" y="253"/>
                  </a:cubicBezTo>
                  <a:cubicBezTo>
                    <a:pt x="23" y="254"/>
                    <a:pt x="22" y="255"/>
                    <a:pt x="22" y="256"/>
                  </a:cubicBezTo>
                  <a:cubicBezTo>
                    <a:pt x="20" y="259"/>
                    <a:pt x="19" y="260"/>
                    <a:pt x="17" y="260"/>
                  </a:cubicBezTo>
                  <a:cubicBezTo>
                    <a:pt x="13" y="261"/>
                    <a:pt x="11" y="261"/>
                    <a:pt x="7" y="264"/>
                  </a:cubicBezTo>
                  <a:cubicBezTo>
                    <a:pt x="6" y="265"/>
                    <a:pt x="5" y="265"/>
                    <a:pt x="5" y="265"/>
                  </a:cubicBezTo>
                  <a:cubicBezTo>
                    <a:pt x="2" y="267"/>
                    <a:pt x="0" y="268"/>
                    <a:pt x="1" y="272"/>
                  </a:cubicBezTo>
                  <a:cubicBezTo>
                    <a:pt x="1" y="277"/>
                    <a:pt x="1" y="283"/>
                    <a:pt x="1" y="283"/>
                  </a:cubicBezTo>
                  <a:cubicBezTo>
                    <a:pt x="1" y="284"/>
                    <a:pt x="1" y="284"/>
                    <a:pt x="1" y="284"/>
                  </a:cubicBezTo>
                  <a:cubicBezTo>
                    <a:pt x="2" y="285"/>
                    <a:pt x="2" y="285"/>
                    <a:pt x="2" y="285"/>
                  </a:cubicBezTo>
                  <a:cubicBezTo>
                    <a:pt x="2" y="285"/>
                    <a:pt x="2" y="285"/>
                    <a:pt x="3" y="286"/>
                  </a:cubicBezTo>
                  <a:cubicBezTo>
                    <a:pt x="5" y="287"/>
                    <a:pt x="7" y="288"/>
                    <a:pt x="9" y="288"/>
                  </a:cubicBezTo>
                  <a:cubicBezTo>
                    <a:pt x="10" y="288"/>
                    <a:pt x="11" y="288"/>
                    <a:pt x="11" y="288"/>
                  </a:cubicBezTo>
                  <a:cubicBezTo>
                    <a:pt x="12" y="287"/>
                    <a:pt x="12" y="287"/>
                    <a:pt x="13" y="287"/>
                  </a:cubicBezTo>
                  <a:cubicBezTo>
                    <a:pt x="13" y="287"/>
                    <a:pt x="14" y="287"/>
                    <a:pt x="15" y="289"/>
                  </a:cubicBezTo>
                  <a:cubicBezTo>
                    <a:pt x="16" y="291"/>
                    <a:pt x="20" y="297"/>
                    <a:pt x="24" y="299"/>
                  </a:cubicBezTo>
                  <a:cubicBezTo>
                    <a:pt x="25" y="299"/>
                    <a:pt x="26" y="299"/>
                    <a:pt x="28" y="299"/>
                  </a:cubicBezTo>
                  <a:cubicBezTo>
                    <a:pt x="30" y="299"/>
                    <a:pt x="33" y="298"/>
                    <a:pt x="34" y="296"/>
                  </a:cubicBezTo>
                  <a:cubicBezTo>
                    <a:pt x="35" y="295"/>
                    <a:pt x="36" y="294"/>
                    <a:pt x="36" y="294"/>
                  </a:cubicBezTo>
                  <a:cubicBezTo>
                    <a:pt x="37" y="292"/>
                    <a:pt x="38" y="291"/>
                    <a:pt x="39" y="291"/>
                  </a:cubicBezTo>
                  <a:cubicBezTo>
                    <a:pt x="39" y="291"/>
                    <a:pt x="40" y="291"/>
                    <a:pt x="40" y="291"/>
                  </a:cubicBezTo>
                  <a:cubicBezTo>
                    <a:pt x="43" y="292"/>
                    <a:pt x="45" y="292"/>
                    <a:pt x="47" y="297"/>
                  </a:cubicBezTo>
                  <a:cubicBezTo>
                    <a:pt x="48" y="299"/>
                    <a:pt x="50" y="301"/>
                    <a:pt x="51" y="303"/>
                  </a:cubicBezTo>
                  <a:cubicBezTo>
                    <a:pt x="52" y="305"/>
                    <a:pt x="54" y="307"/>
                    <a:pt x="54" y="309"/>
                  </a:cubicBezTo>
                  <a:cubicBezTo>
                    <a:pt x="55" y="311"/>
                    <a:pt x="61" y="319"/>
                    <a:pt x="65" y="321"/>
                  </a:cubicBezTo>
                  <a:cubicBezTo>
                    <a:pt x="68" y="321"/>
                    <a:pt x="70" y="323"/>
                    <a:pt x="71" y="324"/>
                  </a:cubicBezTo>
                  <a:cubicBezTo>
                    <a:pt x="69" y="325"/>
                    <a:pt x="68" y="328"/>
                    <a:pt x="69" y="330"/>
                  </a:cubicBezTo>
                  <a:cubicBezTo>
                    <a:pt x="69" y="332"/>
                    <a:pt x="71" y="333"/>
                    <a:pt x="73" y="333"/>
                  </a:cubicBezTo>
                  <a:cubicBezTo>
                    <a:pt x="73" y="333"/>
                    <a:pt x="74" y="333"/>
                    <a:pt x="75" y="333"/>
                  </a:cubicBezTo>
                  <a:cubicBezTo>
                    <a:pt x="75" y="333"/>
                    <a:pt x="76" y="332"/>
                    <a:pt x="76" y="332"/>
                  </a:cubicBezTo>
                  <a:cubicBezTo>
                    <a:pt x="79" y="332"/>
                    <a:pt x="82" y="334"/>
                    <a:pt x="84" y="335"/>
                  </a:cubicBezTo>
                  <a:cubicBezTo>
                    <a:pt x="85" y="336"/>
                    <a:pt x="85" y="336"/>
                    <a:pt x="85" y="336"/>
                  </a:cubicBezTo>
                  <a:cubicBezTo>
                    <a:pt x="86" y="336"/>
                    <a:pt x="86" y="336"/>
                    <a:pt x="86" y="336"/>
                  </a:cubicBezTo>
                  <a:cubicBezTo>
                    <a:pt x="96" y="336"/>
                    <a:pt x="96" y="336"/>
                    <a:pt x="96" y="336"/>
                  </a:cubicBezTo>
                  <a:cubicBezTo>
                    <a:pt x="98" y="336"/>
                    <a:pt x="101" y="335"/>
                    <a:pt x="102" y="332"/>
                  </a:cubicBezTo>
                  <a:cubicBezTo>
                    <a:pt x="102" y="331"/>
                    <a:pt x="102" y="330"/>
                    <a:pt x="105" y="330"/>
                  </a:cubicBezTo>
                  <a:cubicBezTo>
                    <a:pt x="106" y="330"/>
                    <a:pt x="106" y="331"/>
                    <a:pt x="107" y="331"/>
                  </a:cubicBezTo>
                  <a:cubicBezTo>
                    <a:pt x="109" y="331"/>
                    <a:pt x="111" y="332"/>
                    <a:pt x="112" y="333"/>
                  </a:cubicBezTo>
                  <a:cubicBezTo>
                    <a:pt x="114" y="334"/>
                    <a:pt x="115" y="334"/>
                    <a:pt x="116" y="334"/>
                  </a:cubicBezTo>
                  <a:cubicBezTo>
                    <a:pt x="117" y="334"/>
                    <a:pt x="118" y="334"/>
                    <a:pt x="119" y="333"/>
                  </a:cubicBezTo>
                  <a:cubicBezTo>
                    <a:pt x="120" y="331"/>
                    <a:pt x="120" y="330"/>
                    <a:pt x="120" y="327"/>
                  </a:cubicBezTo>
                  <a:cubicBezTo>
                    <a:pt x="120" y="326"/>
                    <a:pt x="120" y="326"/>
                    <a:pt x="120" y="326"/>
                  </a:cubicBezTo>
                  <a:cubicBezTo>
                    <a:pt x="121" y="324"/>
                    <a:pt x="120" y="322"/>
                    <a:pt x="120" y="321"/>
                  </a:cubicBezTo>
                  <a:cubicBezTo>
                    <a:pt x="119" y="320"/>
                    <a:pt x="119" y="319"/>
                    <a:pt x="120" y="318"/>
                  </a:cubicBezTo>
                  <a:cubicBezTo>
                    <a:pt x="122" y="315"/>
                    <a:pt x="124" y="313"/>
                    <a:pt x="126" y="312"/>
                  </a:cubicBezTo>
                  <a:cubicBezTo>
                    <a:pt x="127" y="311"/>
                    <a:pt x="128" y="310"/>
                    <a:pt x="129" y="310"/>
                  </a:cubicBezTo>
                  <a:cubicBezTo>
                    <a:pt x="130" y="309"/>
                    <a:pt x="131" y="308"/>
                    <a:pt x="132" y="308"/>
                  </a:cubicBezTo>
                  <a:cubicBezTo>
                    <a:pt x="132" y="308"/>
                    <a:pt x="133" y="308"/>
                    <a:pt x="133" y="308"/>
                  </a:cubicBezTo>
                  <a:cubicBezTo>
                    <a:pt x="134" y="308"/>
                    <a:pt x="135" y="309"/>
                    <a:pt x="136" y="309"/>
                  </a:cubicBezTo>
                  <a:cubicBezTo>
                    <a:pt x="138" y="311"/>
                    <a:pt x="141" y="312"/>
                    <a:pt x="143" y="312"/>
                  </a:cubicBezTo>
                  <a:cubicBezTo>
                    <a:pt x="144" y="312"/>
                    <a:pt x="145" y="312"/>
                    <a:pt x="146" y="312"/>
                  </a:cubicBezTo>
                  <a:cubicBezTo>
                    <a:pt x="147" y="311"/>
                    <a:pt x="148" y="311"/>
                    <a:pt x="148" y="310"/>
                  </a:cubicBezTo>
                  <a:cubicBezTo>
                    <a:pt x="150" y="310"/>
                    <a:pt x="152" y="309"/>
                    <a:pt x="153" y="307"/>
                  </a:cubicBezTo>
                  <a:cubicBezTo>
                    <a:pt x="154" y="306"/>
                    <a:pt x="154" y="306"/>
                    <a:pt x="156" y="305"/>
                  </a:cubicBezTo>
                  <a:cubicBezTo>
                    <a:pt x="157" y="304"/>
                    <a:pt x="157" y="303"/>
                    <a:pt x="158" y="302"/>
                  </a:cubicBezTo>
                  <a:cubicBezTo>
                    <a:pt x="159" y="302"/>
                    <a:pt x="160" y="302"/>
                    <a:pt x="160" y="301"/>
                  </a:cubicBezTo>
                  <a:cubicBezTo>
                    <a:pt x="161" y="300"/>
                    <a:pt x="162" y="299"/>
                    <a:pt x="163" y="299"/>
                  </a:cubicBezTo>
                  <a:cubicBezTo>
                    <a:pt x="163" y="299"/>
                    <a:pt x="163" y="299"/>
                    <a:pt x="163" y="299"/>
                  </a:cubicBezTo>
                  <a:cubicBezTo>
                    <a:pt x="164" y="300"/>
                    <a:pt x="165" y="300"/>
                    <a:pt x="166" y="300"/>
                  </a:cubicBezTo>
                  <a:cubicBezTo>
                    <a:pt x="168" y="300"/>
                    <a:pt x="169" y="299"/>
                    <a:pt x="170" y="297"/>
                  </a:cubicBezTo>
                  <a:cubicBezTo>
                    <a:pt x="170" y="296"/>
                    <a:pt x="170" y="296"/>
                    <a:pt x="170" y="296"/>
                  </a:cubicBezTo>
                  <a:cubicBezTo>
                    <a:pt x="171" y="296"/>
                    <a:pt x="171" y="296"/>
                    <a:pt x="172" y="296"/>
                  </a:cubicBezTo>
                  <a:cubicBezTo>
                    <a:pt x="176" y="295"/>
                    <a:pt x="176" y="290"/>
                    <a:pt x="176" y="287"/>
                  </a:cubicBezTo>
                  <a:cubicBezTo>
                    <a:pt x="178" y="287"/>
                    <a:pt x="179" y="286"/>
                    <a:pt x="180" y="284"/>
                  </a:cubicBezTo>
                  <a:cubicBezTo>
                    <a:pt x="180" y="284"/>
                    <a:pt x="181" y="284"/>
                    <a:pt x="181" y="285"/>
                  </a:cubicBezTo>
                  <a:cubicBezTo>
                    <a:pt x="182" y="286"/>
                    <a:pt x="184" y="287"/>
                    <a:pt x="186" y="287"/>
                  </a:cubicBezTo>
                  <a:cubicBezTo>
                    <a:pt x="187" y="287"/>
                    <a:pt x="189" y="286"/>
                    <a:pt x="190" y="285"/>
                  </a:cubicBezTo>
                  <a:cubicBezTo>
                    <a:pt x="192" y="283"/>
                    <a:pt x="194" y="282"/>
                    <a:pt x="196" y="282"/>
                  </a:cubicBezTo>
                  <a:cubicBezTo>
                    <a:pt x="196" y="282"/>
                    <a:pt x="196" y="282"/>
                    <a:pt x="197" y="282"/>
                  </a:cubicBezTo>
                  <a:cubicBezTo>
                    <a:pt x="197" y="283"/>
                    <a:pt x="198" y="283"/>
                    <a:pt x="198" y="284"/>
                  </a:cubicBezTo>
                  <a:cubicBezTo>
                    <a:pt x="199" y="285"/>
                    <a:pt x="200" y="286"/>
                    <a:pt x="201" y="287"/>
                  </a:cubicBezTo>
                  <a:cubicBezTo>
                    <a:pt x="203" y="287"/>
                    <a:pt x="204" y="287"/>
                    <a:pt x="206" y="287"/>
                  </a:cubicBezTo>
                  <a:cubicBezTo>
                    <a:pt x="207" y="288"/>
                    <a:pt x="208" y="288"/>
                    <a:pt x="209" y="288"/>
                  </a:cubicBezTo>
                  <a:cubicBezTo>
                    <a:pt x="212" y="288"/>
                    <a:pt x="217" y="292"/>
                    <a:pt x="220" y="296"/>
                  </a:cubicBezTo>
                  <a:cubicBezTo>
                    <a:pt x="221" y="296"/>
                    <a:pt x="221" y="297"/>
                    <a:pt x="221" y="298"/>
                  </a:cubicBezTo>
                  <a:cubicBezTo>
                    <a:pt x="223" y="300"/>
                    <a:pt x="224" y="303"/>
                    <a:pt x="228" y="303"/>
                  </a:cubicBezTo>
                  <a:cubicBezTo>
                    <a:pt x="228" y="303"/>
                    <a:pt x="229" y="303"/>
                    <a:pt x="230" y="302"/>
                  </a:cubicBezTo>
                  <a:cubicBezTo>
                    <a:pt x="231" y="302"/>
                    <a:pt x="233" y="301"/>
                    <a:pt x="234" y="301"/>
                  </a:cubicBezTo>
                  <a:cubicBezTo>
                    <a:pt x="235" y="300"/>
                    <a:pt x="236" y="300"/>
                    <a:pt x="238" y="300"/>
                  </a:cubicBezTo>
                  <a:cubicBezTo>
                    <a:pt x="238" y="300"/>
                    <a:pt x="239" y="300"/>
                    <a:pt x="239" y="300"/>
                  </a:cubicBezTo>
                  <a:cubicBezTo>
                    <a:pt x="240" y="300"/>
                    <a:pt x="241" y="301"/>
                    <a:pt x="241" y="301"/>
                  </a:cubicBezTo>
                  <a:cubicBezTo>
                    <a:pt x="242" y="301"/>
                    <a:pt x="244" y="302"/>
                    <a:pt x="245" y="302"/>
                  </a:cubicBezTo>
                  <a:cubicBezTo>
                    <a:pt x="246" y="302"/>
                    <a:pt x="247" y="301"/>
                    <a:pt x="249" y="301"/>
                  </a:cubicBezTo>
                  <a:cubicBezTo>
                    <a:pt x="250" y="300"/>
                    <a:pt x="250" y="300"/>
                    <a:pt x="251" y="300"/>
                  </a:cubicBezTo>
                  <a:cubicBezTo>
                    <a:pt x="251" y="300"/>
                    <a:pt x="252" y="300"/>
                    <a:pt x="252" y="301"/>
                  </a:cubicBezTo>
                  <a:cubicBezTo>
                    <a:pt x="252" y="301"/>
                    <a:pt x="252" y="301"/>
                    <a:pt x="252" y="302"/>
                  </a:cubicBezTo>
                  <a:cubicBezTo>
                    <a:pt x="252" y="303"/>
                    <a:pt x="252" y="305"/>
                    <a:pt x="253" y="306"/>
                  </a:cubicBezTo>
                  <a:cubicBezTo>
                    <a:pt x="254" y="307"/>
                    <a:pt x="255" y="307"/>
                    <a:pt x="257" y="307"/>
                  </a:cubicBezTo>
                  <a:cubicBezTo>
                    <a:pt x="258" y="307"/>
                    <a:pt x="259" y="307"/>
                    <a:pt x="260" y="307"/>
                  </a:cubicBezTo>
                  <a:cubicBezTo>
                    <a:pt x="260" y="307"/>
                    <a:pt x="260" y="307"/>
                    <a:pt x="260" y="307"/>
                  </a:cubicBezTo>
                  <a:cubicBezTo>
                    <a:pt x="261" y="307"/>
                    <a:pt x="261" y="307"/>
                    <a:pt x="262" y="309"/>
                  </a:cubicBezTo>
                  <a:cubicBezTo>
                    <a:pt x="262" y="310"/>
                    <a:pt x="263" y="311"/>
                    <a:pt x="264" y="312"/>
                  </a:cubicBezTo>
                  <a:cubicBezTo>
                    <a:pt x="265" y="312"/>
                    <a:pt x="265" y="312"/>
                    <a:pt x="265" y="313"/>
                  </a:cubicBezTo>
                  <a:cubicBezTo>
                    <a:pt x="267" y="314"/>
                    <a:pt x="268" y="314"/>
                    <a:pt x="270" y="314"/>
                  </a:cubicBezTo>
                  <a:cubicBezTo>
                    <a:pt x="270" y="314"/>
                    <a:pt x="271" y="314"/>
                    <a:pt x="272" y="314"/>
                  </a:cubicBezTo>
                  <a:cubicBezTo>
                    <a:pt x="273" y="313"/>
                    <a:pt x="276" y="313"/>
                    <a:pt x="279" y="312"/>
                  </a:cubicBezTo>
                  <a:cubicBezTo>
                    <a:pt x="280" y="313"/>
                    <a:pt x="281" y="314"/>
                    <a:pt x="283" y="314"/>
                  </a:cubicBezTo>
                  <a:cubicBezTo>
                    <a:pt x="284" y="314"/>
                    <a:pt x="285" y="314"/>
                    <a:pt x="286" y="313"/>
                  </a:cubicBezTo>
                  <a:cubicBezTo>
                    <a:pt x="287" y="313"/>
                    <a:pt x="288" y="312"/>
                    <a:pt x="289" y="311"/>
                  </a:cubicBezTo>
                  <a:cubicBezTo>
                    <a:pt x="289" y="313"/>
                    <a:pt x="289" y="315"/>
                    <a:pt x="290" y="316"/>
                  </a:cubicBezTo>
                  <a:cubicBezTo>
                    <a:pt x="290" y="316"/>
                    <a:pt x="291" y="317"/>
                    <a:pt x="293" y="317"/>
                  </a:cubicBezTo>
                  <a:cubicBezTo>
                    <a:pt x="296" y="317"/>
                    <a:pt x="297" y="317"/>
                    <a:pt x="299" y="314"/>
                  </a:cubicBezTo>
                  <a:cubicBezTo>
                    <a:pt x="299" y="313"/>
                    <a:pt x="300" y="313"/>
                    <a:pt x="300" y="313"/>
                  </a:cubicBezTo>
                  <a:cubicBezTo>
                    <a:pt x="301" y="311"/>
                    <a:pt x="302" y="310"/>
                    <a:pt x="303" y="310"/>
                  </a:cubicBezTo>
                  <a:cubicBezTo>
                    <a:pt x="304" y="310"/>
                    <a:pt x="304" y="309"/>
                    <a:pt x="306" y="308"/>
                  </a:cubicBezTo>
                  <a:cubicBezTo>
                    <a:pt x="308" y="307"/>
                    <a:pt x="309" y="305"/>
                    <a:pt x="309" y="303"/>
                  </a:cubicBezTo>
                  <a:cubicBezTo>
                    <a:pt x="310" y="303"/>
                    <a:pt x="310" y="302"/>
                    <a:pt x="310" y="301"/>
                  </a:cubicBezTo>
                  <a:cubicBezTo>
                    <a:pt x="312" y="299"/>
                    <a:pt x="314" y="297"/>
                    <a:pt x="314" y="297"/>
                  </a:cubicBezTo>
                  <a:cubicBezTo>
                    <a:pt x="315" y="298"/>
                    <a:pt x="315" y="299"/>
                    <a:pt x="316" y="299"/>
                  </a:cubicBezTo>
                  <a:cubicBezTo>
                    <a:pt x="316" y="301"/>
                    <a:pt x="318" y="303"/>
                    <a:pt x="320" y="303"/>
                  </a:cubicBezTo>
                  <a:cubicBezTo>
                    <a:pt x="321" y="303"/>
                    <a:pt x="321" y="303"/>
                    <a:pt x="321" y="303"/>
                  </a:cubicBezTo>
                  <a:cubicBezTo>
                    <a:pt x="322" y="303"/>
                    <a:pt x="322" y="303"/>
                    <a:pt x="322" y="303"/>
                  </a:cubicBezTo>
                  <a:cubicBezTo>
                    <a:pt x="325" y="303"/>
                    <a:pt x="326" y="301"/>
                    <a:pt x="326" y="298"/>
                  </a:cubicBezTo>
                  <a:cubicBezTo>
                    <a:pt x="327" y="294"/>
                    <a:pt x="327" y="294"/>
                    <a:pt x="330" y="293"/>
                  </a:cubicBezTo>
                  <a:cubicBezTo>
                    <a:pt x="331" y="292"/>
                    <a:pt x="332" y="292"/>
                    <a:pt x="333" y="291"/>
                  </a:cubicBezTo>
                  <a:cubicBezTo>
                    <a:pt x="334" y="291"/>
                    <a:pt x="335" y="290"/>
                    <a:pt x="335" y="290"/>
                  </a:cubicBezTo>
                  <a:cubicBezTo>
                    <a:pt x="335" y="290"/>
                    <a:pt x="335" y="291"/>
                    <a:pt x="336" y="291"/>
                  </a:cubicBezTo>
                  <a:cubicBezTo>
                    <a:pt x="336" y="291"/>
                    <a:pt x="337" y="292"/>
                    <a:pt x="337" y="293"/>
                  </a:cubicBezTo>
                  <a:cubicBezTo>
                    <a:pt x="338" y="295"/>
                    <a:pt x="339" y="298"/>
                    <a:pt x="342" y="298"/>
                  </a:cubicBezTo>
                  <a:cubicBezTo>
                    <a:pt x="342" y="298"/>
                    <a:pt x="342" y="298"/>
                    <a:pt x="343" y="298"/>
                  </a:cubicBezTo>
                  <a:cubicBezTo>
                    <a:pt x="345" y="297"/>
                    <a:pt x="346" y="297"/>
                    <a:pt x="346" y="295"/>
                  </a:cubicBezTo>
                  <a:cubicBezTo>
                    <a:pt x="347" y="294"/>
                    <a:pt x="347" y="293"/>
                    <a:pt x="348" y="292"/>
                  </a:cubicBezTo>
                  <a:cubicBezTo>
                    <a:pt x="348" y="290"/>
                    <a:pt x="349" y="289"/>
                    <a:pt x="349" y="287"/>
                  </a:cubicBezTo>
                  <a:cubicBezTo>
                    <a:pt x="349" y="287"/>
                    <a:pt x="349" y="287"/>
                    <a:pt x="349" y="287"/>
                  </a:cubicBezTo>
                  <a:cubicBezTo>
                    <a:pt x="349" y="287"/>
                    <a:pt x="349" y="287"/>
                    <a:pt x="349" y="287"/>
                  </a:cubicBezTo>
                  <a:cubicBezTo>
                    <a:pt x="350" y="287"/>
                    <a:pt x="350" y="287"/>
                    <a:pt x="351" y="287"/>
                  </a:cubicBezTo>
                  <a:cubicBezTo>
                    <a:pt x="352" y="287"/>
                    <a:pt x="352" y="287"/>
                    <a:pt x="353" y="287"/>
                  </a:cubicBezTo>
                  <a:cubicBezTo>
                    <a:pt x="355" y="287"/>
                    <a:pt x="356" y="285"/>
                    <a:pt x="357" y="284"/>
                  </a:cubicBezTo>
                  <a:cubicBezTo>
                    <a:pt x="357" y="283"/>
                    <a:pt x="357" y="282"/>
                    <a:pt x="358" y="281"/>
                  </a:cubicBezTo>
                  <a:cubicBezTo>
                    <a:pt x="359" y="278"/>
                    <a:pt x="361" y="275"/>
                    <a:pt x="360" y="273"/>
                  </a:cubicBezTo>
                  <a:cubicBezTo>
                    <a:pt x="360" y="269"/>
                    <a:pt x="359" y="266"/>
                    <a:pt x="361" y="265"/>
                  </a:cubicBezTo>
                  <a:cubicBezTo>
                    <a:pt x="362" y="264"/>
                    <a:pt x="363" y="264"/>
                    <a:pt x="363" y="263"/>
                  </a:cubicBezTo>
                  <a:cubicBezTo>
                    <a:pt x="364" y="262"/>
                    <a:pt x="365" y="262"/>
                    <a:pt x="366" y="261"/>
                  </a:cubicBezTo>
                  <a:cubicBezTo>
                    <a:pt x="369" y="260"/>
                    <a:pt x="369" y="259"/>
                    <a:pt x="370" y="257"/>
                  </a:cubicBezTo>
                  <a:cubicBezTo>
                    <a:pt x="371" y="256"/>
                    <a:pt x="372" y="255"/>
                    <a:pt x="373" y="253"/>
                  </a:cubicBezTo>
                  <a:cubicBezTo>
                    <a:pt x="377" y="249"/>
                    <a:pt x="377" y="249"/>
                    <a:pt x="379" y="249"/>
                  </a:cubicBezTo>
                  <a:cubicBezTo>
                    <a:pt x="380" y="249"/>
                    <a:pt x="380" y="249"/>
                    <a:pt x="380" y="249"/>
                  </a:cubicBezTo>
                  <a:cubicBezTo>
                    <a:pt x="381" y="248"/>
                    <a:pt x="381" y="248"/>
                    <a:pt x="382" y="248"/>
                  </a:cubicBezTo>
                  <a:cubicBezTo>
                    <a:pt x="385" y="248"/>
                    <a:pt x="387" y="248"/>
                    <a:pt x="390" y="245"/>
                  </a:cubicBezTo>
                  <a:cubicBezTo>
                    <a:pt x="390" y="245"/>
                    <a:pt x="391" y="244"/>
                    <a:pt x="391" y="242"/>
                  </a:cubicBezTo>
                  <a:cubicBezTo>
                    <a:pt x="391" y="241"/>
                    <a:pt x="390" y="240"/>
                    <a:pt x="388" y="239"/>
                  </a:cubicBezTo>
                  <a:cubicBezTo>
                    <a:pt x="388" y="239"/>
                    <a:pt x="387" y="239"/>
                    <a:pt x="387" y="238"/>
                  </a:cubicBezTo>
                  <a:cubicBezTo>
                    <a:pt x="385" y="237"/>
                    <a:pt x="385" y="236"/>
                    <a:pt x="386" y="233"/>
                  </a:cubicBezTo>
                  <a:cubicBezTo>
                    <a:pt x="386" y="232"/>
                    <a:pt x="387" y="232"/>
                    <a:pt x="387" y="232"/>
                  </a:cubicBezTo>
                  <a:cubicBezTo>
                    <a:pt x="387" y="232"/>
                    <a:pt x="388" y="233"/>
                    <a:pt x="389" y="235"/>
                  </a:cubicBezTo>
                  <a:cubicBezTo>
                    <a:pt x="389" y="235"/>
                    <a:pt x="389" y="235"/>
                    <a:pt x="389" y="235"/>
                  </a:cubicBezTo>
                  <a:cubicBezTo>
                    <a:pt x="391" y="238"/>
                    <a:pt x="392" y="240"/>
                    <a:pt x="396" y="240"/>
                  </a:cubicBezTo>
                  <a:cubicBezTo>
                    <a:pt x="397" y="240"/>
                    <a:pt x="397" y="241"/>
                    <a:pt x="397" y="242"/>
                  </a:cubicBezTo>
                  <a:cubicBezTo>
                    <a:pt x="398" y="243"/>
                    <a:pt x="398" y="244"/>
                    <a:pt x="399" y="245"/>
                  </a:cubicBezTo>
                  <a:cubicBezTo>
                    <a:pt x="400" y="246"/>
                    <a:pt x="400" y="248"/>
                    <a:pt x="401" y="250"/>
                  </a:cubicBezTo>
                  <a:cubicBezTo>
                    <a:pt x="401" y="251"/>
                    <a:pt x="402" y="252"/>
                    <a:pt x="402" y="253"/>
                  </a:cubicBezTo>
                  <a:cubicBezTo>
                    <a:pt x="403" y="254"/>
                    <a:pt x="404" y="257"/>
                    <a:pt x="408" y="257"/>
                  </a:cubicBezTo>
                  <a:cubicBezTo>
                    <a:pt x="409" y="257"/>
                    <a:pt x="409" y="257"/>
                    <a:pt x="410" y="257"/>
                  </a:cubicBezTo>
                  <a:cubicBezTo>
                    <a:pt x="412" y="256"/>
                    <a:pt x="413" y="255"/>
                    <a:pt x="413" y="255"/>
                  </a:cubicBezTo>
                  <a:cubicBezTo>
                    <a:pt x="414" y="254"/>
                    <a:pt x="415" y="254"/>
                    <a:pt x="415" y="254"/>
                  </a:cubicBezTo>
                  <a:cubicBezTo>
                    <a:pt x="415" y="254"/>
                    <a:pt x="415" y="254"/>
                    <a:pt x="415" y="254"/>
                  </a:cubicBezTo>
                  <a:cubicBezTo>
                    <a:pt x="416" y="254"/>
                    <a:pt x="416" y="255"/>
                    <a:pt x="416" y="255"/>
                  </a:cubicBezTo>
                  <a:cubicBezTo>
                    <a:pt x="417" y="256"/>
                    <a:pt x="418" y="258"/>
                    <a:pt x="420" y="258"/>
                  </a:cubicBezTo>
                  <a:cubicBezTo>
                    <a:pt x="421" y="258"/>
                    <a:pt x="422" y="258"/>
                    <a:pt x="422" y="257"/>
                  </a:cubicBezTo>
                  <a:cubicBezTo>
                    <a:pt x="426" y="256"/>
                    <a:pt x="426" y="256"/>
                    <a:pt x="429" y="254"/>
                  </a:cubicBezTo>
                  <a:cubicBezTo>
                    <a:pt x="429" y="254"/>
                    <a:pt x="429" y="253"/>
                    <a:pt x="429" y="253"/>
                  </a:cubicBezTo>
                  <a:cubicBezTo>
                    <a:pt x="430" y="253"/>
                    <a:pt x="430" y="252"/>
                    <a:pt x="431" y="252"/>
                  </a:cubicBezTo>
                  <a:cubicBezTo>
                    <a:pt x="430" y="252"/>
                    <a:pt x="431" y="252"/>
                    <a:pt x="432" y="253"/>
                  </a:cubicBezTo>
                  <a:cubicBezTo>
                    <a:pt x="433" y="254"/>
                    <a:pt x="436" y="254"/>
                    <a:pt x="437" y="254"/>
                  </a:cubicBezTo>
                  <a:cubicBezTo>
                    <a:pt x="439" y="254"/>
                    <a:pt x="441" y="254"/>
                    <a:pt x="442" y="254"/>
                  </a:cubicBezTo>
                  <a:cubicBezTo>
                    <a:pt x="442" y="254"/>
                    <a:pt x="442" y="255"/>
                    <a:pt x="442" y="256"/>
                  </a:cubicBezTo>
                  <a:cubicBezTo>
                    <a:pt x="442" y="258"/>
                    <a:pt x="442" y="259"/>
                    <a:pt x="442" y="261"/>
                  </a:cubicBezTo>
                  <a:cubicBezTo>
                    <a:pt x="443" y="264"/>
                    <a:pt x="443" y="265"/>
                    <a:pt x="441" y="267"/>
                  </a:cubicBezTo>
                  <a:cubicBezTo>
                    <a:pt x="435" y="271"/>
                    <a:pt x="431" y="276"/>
                    <a:pt x="429" y="279"/>
                  </a:cubicBezTo>
                  <a:cubicBezTo>
                    <a:pt x="429" y="280"/>
                    <a:pt x="427" y="283"/>
                    <a:pt x="428" y="285"/>
                  </a:cubicBezTo>
                  <a:cubicBezTo>
                    <a:pt x="429" y="287"/>
                    <a:pt x="430" y="287"/>
                    <a:pt x="433" y="288"/>
                  </a:cubicBezTo>
                  <a:cubicBezTo>
                    <a:pt x="435" y="288"/>
                    <a:pt x="437" y="288"/>
                    <a:pt x="438" y="288"/>
                  </a:cubicBezTo>
                  <a:cubicBezTo>
                    <a:pt x="440" y="288"/>
                    <a:pt x="441" y="288"/>
                    <a:pt x="443" y="289"/>
                  </a:cubicBezTo>
                  <a:cubicBezTo>
                    <a:pt x="444" y="289"/>
                    <a:pt x="445" y="289"/>
                    <a:pt x="446" y="289"/>
                  </a:cubicBezTo>
                  <a:cubicBezTo>
                    <a:pt x="448" y="289"/>
                    <a:pt x="448" y="288"/>
                    <a:pt x="449" y="287"/>
                  </a:cubicBezTo>
                  <a:cubicBezTo>
                    <a:pt x="450" y="287"/>
                    <a:pt x="450" y="286"/>
                    <a:pt x="451" y="285"/>
                  </a:cubicBezTo>
                  <a:cubicBezTo>
                    <a:pt x="454" y="281"/>
                    <a:pt x="454" y="281"/>
                    <a:pt x="458" y="278"/>
                  </a:cubicBezTo>
                  <a:cubicBezTo>
                    <a:pt x="461" y="276"/>
                    <a:pt x="461" y="275"/>
                    <a:pt x="462" y="274"/>
                  </a:cubicBezTo>
                  <a:cubicBezTo>
                    <a:pt x="463" y="272"/>
                    <a:pt x="463" y="272"/>
                    <a:pt x="465" y="272"/>
                  </a:cubicBezTo>
                  <a:cubicBezTo>
                    <a:pt x="467" y="272"/>
                    <a:pt x="467" y="272"/>
                    <a:pt x="467" y="272"/>
                  </a:cubicBezTo>
                  <a:cubicBezTo>
                    <a:pt x="467" y="270"/>
                    <a:pt x="467" y="270"/>
                    <a:pt x="467" y="270"/>
                  </a:cubicBezTo>
                  <a:cubicBezTo>
                    <a:pt x="467" y="267"/>
                    <a:pt x="463" y="253"/>
                    <a:pt x="461" y="250"/>
                  </a:cubicBezTo>
                  <a:cubicBezTo>
                    <a:pt x="461" y="249"/>
                    <a:pt x="460" y="246"/>
                    <a:pt x="459" y="243"/>
                  </a:cubicBezTo>
                  <a:cubicBezTo>
                    <a:pt x="458" y="241"/>
                    <a:pt x="457" y="238"/>
                    <a:pt x="456" y="235"/>
                  </a:cubicBezTo>
                  <a:cubicBezTo>
                    <a:pt x="455" y="234"/>
                    <a:pt x="455" y="233"/>
                    <a:pt x="454" y="232"/>
                  </a:cubicBezTo>
                  <a:cubicBezTo>
                    <a:pt x="452" y="228"/>
                    <a:pt x="450" y="224"/>
                    <a:pt x="451" y="220"/>
                  </a:cubicBezTo>
                  <a:cubicBezTo>
                    <a:pt x="452" y="215"/>
                    <a:pt x="450" y="208"/>
                    <a:pt x="448" y="203"/>
                  </a:cubicBezTo>
                  <a:cubicBezTo>
                    <a:pt x="447" y="202"/>
                    <a:pt x="447" y="201"/>
                    <a:pt x="447" y="200"/>
                  </a:cubicBezTo>
                  <a:cubicBezTo>
                    <a:pt x="447" y="200"/>
                    <a:pt x="447" y="200"/>
                    <a:pt x="447" y="200"/>
                  </a:cubicBezTo>
                  <a:cubicBezTo>
                    <a:pt x="447" y="200"/>
                    <a:pt x="447" y="200"/>
                    <a:pt x="447" y="200"/>
                  </a:cubicBezTo>
                  <a:cubicBezTo>
                    <a:pt x="447" y="200"/>
                    <a:pt x="444" y="194"/>
                    <a:pt x="444" y="189"/>
                  </a:cubicBezTo>
                  <a:cubicBezTo>
                    <a:pt x="444" y="186"/>
                    <a:pt x="442" y="184"/>
                    <a:pt x="441" y="182"/>
                  </a:cubicBezTo>
                  <a:cubicBezTo>
                    <a:pt x="441" y="182"/>
                    <a:pt x="441" y="182"/>
                    <a:pt x="441" y="182"/>
                  </a:cubicBezTo>
                  <a:cubicBezTo>
                    <a:pt x="440" y="182"/>
                    <a:pt x="440" y="182"/>
                    <a:pt x="440" y="182"/>
                  </a:cubicBezTo>
                  <a:cubicBezTo>
                    <a:pt x="440" y="182"/>
                    <a:pt x="440" y="182"/>
                    <a:pt x="440" y="182"/>
                  </a:cubicBezTo>
                  <a:cubicBezTo>
                    <a:pt x="440" y="182"/>
                    <a:pt x="440" y="182"/>
                    <a:pt x="440" y="182"/>
                  </a:cubicBezTo>
                  <a:cubicBezTo>
                    <a:pt x="439" y="181"/>
                    <a:pt x="438" y="181"/>
                    <a:pt x="438" y="181"/>
                  </a:cubicBezTo>
                  <a:cubicBezTo>
                    <a:pt x="436" y="181"/>
                    <a:pt x="434" y="182"/>
                    <a:pt x="433" y="184"/>
                  </a:cubicBezTo>
                  <a:cubicBezTo>
                    <a:pt x="432" y="185"/>
                    <a:pt x="432" y="185"/>
                    <a:pt x="432" y="185"/>
                  </a:cubicBezTo>
                  <a:cubicBezTo>
                    <a:pt x="431" y="186"/>
                    <a:pt x="431" y="187"/>
                    <a:pt x="429" y="187"/>
                  </a:cubicBezTo>
                  <a:cubicBezTo>
                    <a:pt x="428" y="187"/>
                    <a:pt x="426" y="188"/>
                    <a:pt x="425" y="188"/>
                  </a:cubicBezTo>
                  <a:cubicBezTo>
                    <a:pt x="423" y="188"/>
                    <a:pt x="421" y="187"/>
                    <a:pt x="418" y="186"/>
                  </a:cubicBezTo>
                  <a:cubicBezTo>
                    <a:pt x="417" y="186"/>
                    <a:pt x="416" y="186"/>
                    <a:pt x="415" y="185"/>
                  </a:cubicBezTo>
                  <a:cubicBezTo>
                    <a:pt x="412" y="184"/>
                    <a:pt x="409" y="184"/>
                    <a:pt x="407" y="182"/>
                  </a:cubicBezTo>
                  <a:cubicBezTo>
                    <a:pt x="406" y="181"/>
                    <a:pt x="404" y="180"/>
                    <a:pt x="402" y="179"/>
                  </a:cubicBezTo>
                  <a:cubicBezTo>
                    <a:pt x="401" y="178"/>
                    <a:pt x="399" y="178"/>
                    <a:pt x="398" y="176"/>
                  </a:cubicBezTo>
                  <a:cubicBezTo>
                    <a:pt x="396" y="175"/>
                    <a:pt x="396" y="174"/>
                    <a:pt x="396" y="173"/>
                  </a:cubicBezTo>
                  <a:cubicBezTo>
                    <a:pt x="396" y="173"/>
                    <a:pt x="396" y="173"/>
                    <a:pt x="396" y="173"/>
                  </a:cubicBezTo>
                  <a:cubicBezTo>
                    <a:pt x="397" y="172"/>
                    <a:pt x="397" y="172"/>
                    <a:pt x="400" y="172"/>
                  </a:cubicBezTo>
                  <a:cubicBezTo>
                    <a:pt x="401" y="172"/>
                    <a:pt x="401" y="172"/>
                    <a:pt x="401" y="172"/>
                  </a:cubicBezTo>
                  <a:cubicBezTo>
                    <a:pt x="402" y="172"/>
                    <a:pt x="402" y="172"/>
                    <a:pt x="402" y="172"/>
                  </a:cubicBezTo>
                  <a:cubicBezTo>
                    <a:pt x="405" y="172"/>
                    <a:pt x="406" y="171"/>
                    <a:pt x="409" y="169"/>
                  </a:cubicBezTo>
                  <a:cubicBezTo>
                    <a:pt x="410" y="168"/>
                    <a:pt x="410" y="167"/>
                    <a:pt x="411" y="166"/>
                  </a:cubicBezTo>
                  <a:cubicBezTo>
                    <a:pt x="411" y="165"/>
                    <a:pt x="412" y="165"/>
                    <a:pt x="413" y="164"/>
                  </a:cubicBezTo>
                  <a:cubicBezTo>
                    <a:pt x="415" y="164"/>
                    <a:pt x="417" y="164"/>
                    <a:pt x="418" y="164"/>
                  </a:cubicBezTo>
                  <a:cubicBezTo>
                    <a:pt x="420" y="164"/>
                    <a:pt x="422" y="164"/>
                    <a:pt x="425" y="164"/>
                  </a:cubicBezTo>
                  <a:cubicBezTo>
                    <a:pt x="426" y="164"/>
                    <a:pt x="428" y="164"/>
                    <a:pt x="430" y="164"/>
                  </a:cubicBezTo>
                  <a:cubicBezTo>
                    <a:pt x="431" y="164"/>
                    <a:pt x="433" y="164"/>
                    <a:pt x="434" y="164"/>
                  </a:cubicBezTo>
                  <a:cubicBezTo>
                    <a:pt x="436" y="164"/>
                    <a:pt x="436" y="164"/>
                    <a:pt x="436" y="164"/>
                  </a:cubicBezTo>
                  <a:cubicBezTo>
                    <a:pt x="436" y="162"/>
                    <a:pt x="436" y="162"/>
                    <a:pt x="436" y="162"/>
                  </a:cubicBezTo>
                  <a:cubicBezTo>
                    <a:pt x="435" y="150"/>
                    <a:pt x="435" y="150"/>
                    <a:pt x="435" y="150"/>
                  </a:cubicBezTo>
                  <a:cubicBezTo>
                    <a:pt x="435" y="149"/>
                    <a:pt x="435" y="149"/>
                    <a:pt x="435" y="149"/>
                  </a:cubicBezTo>
                  <a:cubicBezTo>
                    <a:pt x="435" y="148"/>
                    <a:pt x="435" y="148"/>
                    <a:pt x="435" y="148"/>
                  </a:cubicBezTo>
                  <a:cubicBezTo>
                    <a:pt x="434" y="148"/>
                    <a:pt x="426" y="139"/>
                    <a:pt x="423" y="137"/>
                  </a:cubicBezTo>
                  <a:cubicBezTo>
                    <a:pt x="422" y="136"/>
                    <a:pt x="421" y="135"/>
                    <a:pt x="419" y="133"/>
                  </a:cubicBezTo>
                  <a:cubicBezTo>
                    <a:pt x="417" y="131"/>
                    <a:pt x="414" y="128"/>
                    <a:pt x="412" y="127"/>
                  </a:cubicBezTo>
                  <a:cubicBezTo>
                    <a:pt x="411" y="126"/>
                    <a:pt x="410" y="125"/>
                    <a:pt x="409" y="125"/>
                  </a:cubicBezTo>
                  <a:cubicBezTo>
                    <a:pt x="406" y="122"/>
                    <a:pt x="404" y="120"/>
                    <a:pt x="398" y="119"/>
                  </a:cubicBezTo>
                  <a:cubicBezTo>
                    <a:pt x="397" y="119"/>
                    <a:pt x="395" y="119"/>
                    <a:pt x="394" y="119"/>
                  </a:cubicBezTo>
                  <a:cubicBezTo>
                    <a:pt x="391" y="118"/>
                    <a:pt x="391" y="118"/>
                    <a:pt x="388" y="114"/>
                  </a:cubicBezTo>
                  <a:cubicBezTo>
                    <a:pt x="386" y="111"/>
                    <a:pt x="385" y="109"/>
                    <a:pt x="384" y="107"/>
                  </a:cubicBezTo>
                  <a:cubicBezTo>
                    <a:pt x="383" y="103"/>
                    <a:pt x="381" y="101"/>
                    <a:pt x="379" y="101"/>
                  </a:cubicBezTo>
                  <a:cubicBezTo>
                    <a:pt x="379" y="101"/>
                    <a:pt x="379" y="101"/>
                    <a:pt x="378" y="101"/>
                  </a:cubicBezTo>
                  <a:cubicBezTo>
                    <a:pt x="376" y="102"/>
                    <a:pt x="375" y="106"/>
                    <a:pt x="374" y="110"/>
                  </a:cubicBezTo>
                  <a:cubicBezTo>
                    <a:pt x="373" y="110"/>
                    <a:pt x="372" y="109"/>
                    <a:pt x="371" y="108"/>
                  </a:cubicBezTo>
                  <a:cubicBezTo>
                    <a:pt x="369" y="107"/>
                    <a:pt x="367" y="106"/>
                    <a:pt x="365" y="106"/>
                  </a:cubicBezTo>
                  <a:cubicBezTo>
                    <a:pt x="362" y="106"/>
                    <a:pt x="360" y="108"/>
                    <a:pt x="357" y="110"/>
                  </a:cubicBezTo>
                  <a:cubicBezTo>
                    <a:pt x="354" y="113"/>
                    <a:pt x="348" y="114"/>
                    <a:pt x="345" y="114"/>
                  </a:cubicBezTo>
                  <a:cubicBezTo>
                    <a:pt x="343" y="114"/>
                    <a:pt x="342" y="115"/>
                    <a:pt x="342" y="115"/>
                  </a:cubicBezTo>
                  <a:cubicBezTo>
                    <a:pt x="341" y="117"/>
                    <a:pt x="342" y="119"/>
                    <a:pt x="343" y="121"/>
                  </a:cubicBezTo>
                  <a:cubicBezTo>
                    <a:pt x="342" y="120"/>
                    <a:pt x="341" y="119"/>
                    <a:pt x="339" y="118"/>
                  </a:cubicBezTo>
                  <a:cubicBezTo>
                    <a:pt x="334" y="113"/>
                    <a:pt x="333" y="110"/>
                    <a:pt x="333" y="107"/>
                  </a:cubicBezTo>
                  <a:cubicBezTo>
                    <a:pt x="333" y="106"/>
                    <a:pt x="333" y="104"/>
                    <a:pt x="329" y="104"/>
                  </a:cubicBezTo>
                  <a:cubicBezTo>
                    <a:pt x="329" y="104"/>
                    <a:pt x="328" y="104"/>
                    <a:pt x="327" y="104"/>
                  </a:cubicBezTo>
                  <a:cubicBezTo>
                    <a:pt x="327" y="104"/>
                    <a:pt x="326" y="104"/>
                    <a:pt x="326" y="104"/>
                  </a:cubicBezTo>
                  <a:cubicBezTo>
                    <a:pt x="325" y="104"/>
                    <a:pt x="325" y="104"/>
                    <a:pt x="325" y="104"/>
                  </a:cubicBezTo>
                  <a:cubicBezTo>
                    <a:pt x="324" y="104"/>
                    <a:pt x="322" y="100"/>
                    <a:pt x="322" y="98"/>
                  </a:cubicBezTo>
                  <a:cubicBezTo>
                    <a:pt x="321" y="97"/>
                    <a:pt x="321" y="97"/>
                    <a:pt x="321" y="96"/>
                  </a:cubicBezTo>
                  <a:cubicBezTo>
                    <a:pt x="321" y="96"/>
                    <a:pt x="321" y="96"/>
                    <a:pt x="321" y="96"/>
                  </a:cubicBezTo>
                  <a:cubicBezTo>
                    <a:pt x="321" y="96"/>
                    <a:pt x="322" y="96"/>
                    <a:pt x="322" y="97"/>
                  </a:cubicBezTo>
                  <a:cubicBezTo>
                    <a:pt x="324" y="98"/>
                    <a:pt x="326" y="99"/>
                    <a:pt x="328" y="99"/>
                  </a:cubicBezTo>
                  <a:cubicBezTo>
                    <a:pt x="329" y="99"/>
                    <a:pt x="329" y="99"/>
                    <a:pt x="330" y="98"/>
                  </a:cubicBezTo>
                  <a:cubicBezTo>
                    <a:pt x="333" y="97"/>
                    <a:pt x="335" y="94"/>
                    <a:pt x="336" y="91"/>
                  </a:cubicBezTo>
                  <a:cubicBezTo>
                    <a:pt x="336" y="89"/>
                    <a:pt x="336" y="88"/>
                    <a:pt x="335" y="87"/>
                  </a:cubicBezTo>
                  <a:cubicBezTo>
                    <a:pt x="334" y="86"/>
                    <a:pt x="334" y="86"/>
                    <a:pt x="334" y="86"/>
                  </a:cubicBezTo>
                  <a:cubicBezTo>
                    <a:pt x="333" y="84"/>
                    <a:pt x="333" y="84"/>
                    <a:pt x="333" y="84"/>
                  </a:cubicBezTo>
                  <a:cubicBezTo>
                    <a:pt x="333" y="84"/>
                    <a:pt x="333" y="84"/>
                    <a:pt x="333" y="84"/>
                  </a:cubicBezTo>
                  <a:cubicBezTo>
                    <a:pt x="333" y="83"/>
                    <a:pt x="333" y="83"/>
                    <a:pt x="333" y="83"/>
                  </a:cubicBezTo>
                  <a:cubicBezTo>
                    <a:pt x="334" y="83"/>
                    <a:pt x="334" y="83"/>
                    <a:pt x="334" y="83"/>
                  </a:cubicBezTo>
                  <a:cubicBezTo>
                    <a:pt x="334" y="82"/>
                    <a:pt x="334" y="82"/>
                    <a:pt x="334" y="82"/>
                  </a:cubicBezTo>
                  <a:cubicBezTo>
                    <a:pt x="334" y="82"/>
                    <a:pt x="334" y="82"/>
                    <a:pt x="334" y="82"/>
                  </a:cubicBezTo>
                  <a:cubicBezTo>
                    <a:pt x="334" y="81"/>
                    <a:pt x="334" y="81"/>
                    <a:pt x="335" y="80"/>
                  </a:cubicBezTo>
                  <a:cubicBezTo>
                    <a:pt x="335" y="78"/>
                    <a:pt x="335" y="78"/>
                    <a:pt x="338" y="77"/>
                  </a:cubicBezTo>
                  <a:cubicBezTo>
                    <a:pt x="339" y="76"/>
                    <a:pt x="340" y="76"/>
                    <a:pt x="341" y="75"/>
                  </a:cubicBezTo>
                  <a:cubicBezTo>
                    <a:pt x="342" y="75"/>
                    <a:pt x="342" y="74"/>
                    <a:pt x="343" y="74"/>
                  </a:cubicBezTo>
                  <a:cubicBezTo>
                    <a:pt x="343" y="75"/>
                    <a:pt x="343" y="75"/>
                    <a:pt x="343" y="75"/>
                  </a:cubicBezTo>
                  <a:cubicBezTo>
                    <a:pt x="343" y="76"/>
                    <a:pt x="343" y="77"/>
                    <a:pt x="343" y="78"/>
                  </a:cubicBezTo>
                  <a:cubicBezTo>
                    <a:pt x="344" y="78"/>
                    <a:pt x="344" y="78"/>
                    <a:pt x="344" y="78"/>
                  </a:cubicBezTo>
                  <a:cubicBezTo>
                    <a:pt x="345" y="78"/>
                    <a:pt x="345" y="78"/>
                    <a:pt x="345" y="78"/>
                  </a:cubicBezTo>
                  <a:cubicBezTo>
                    <a:pt x="346" y="78"/>
                    <a:pt x="346" y="78"/>
                    <a:pt x="348" y="76"/>
                  </a:cubicBezTo>
                  <a:cubicBezTo>
                    <a:pt x="349" y="74"/>
                    <a:pt x="350" y="73"/>
                    <a:pt x="351" y="72"/>
                  </a:cubicBezTo>
                  <a:cubicBezTo>
                    <a:pt x="351" y="72"/>
                    <a:pt x="352" y="72"/>
                    <a:pt x="352" y="72"/>
                  </a:cubicBezTo>
                  <a:cubicBezTo>
                    <a:pt x="352" y="72"/>
                    <a:pt x="352" y="72"/>
                    <a:pt x="352" y="72"/>
                  </a:cubicBezTo>
                  <a:cubicBezTo>
                    <a:pt x="352" y="73"/>
                    <a:pt x="353" y="74"/>
                    <a:pt x="355" y="74"/>
                  </a:cubicBezTo>
                  <a:cubicBezTo>
                    <a:pt x="355" y="74"/>
                    <a:pt x="355" y="74"/>
                    <a:pt x="356" y="74"/>
                  </a:cubicBezTo>
                  <a:cubicBezTo>
                    <a:pt x="357" y="74"/>
                    <a:pt x="360" y="73"/>
                    <a:pt x="361" y="72"/>
                  </a:cubicBezTo>
                  <a:cubicBezTo>
                    <a:pt x="362" y="73"/>
                    <a:pt x="362" y="74"/>
                    <a:pt x="362" y="74"/>
                  </a:cubicBezTo>
                  <a:cubicBezTo>
                    <a:pt x="359" y="77"/>
                    <a:pt x="361" y="82"/>
                    <a:pt x="361" y="83"/>
                  </a:cubicBezTo>
                  <a:cubicBezTo>
                    <a:pt x="361" y="83"/>
                    <a:pt x="361" y="83"/>
                    <a:pt x="361" y="83"/>
                  </a:cubicBezTo>
                  <a:cubicBezTo>
                    <a:pt x="362" y="84"/>
                    <a:pt x="362" y="84"/>
                    <a:pt x="362" y="84"/>
                  </a:cubicBezTo>
                  <a:cubicBezTo>
                    <a:pt x="362" y="84"/>
                    <a:pt x="366" y="86"/>
                    <a:pt x="368" y="86"/>
                  </a:cubicBezTo>
                  <a:cubicBezTo>
                    <a:pt x="370" y="86"/>
                    <a:pt x="371" y="85"/>
                    <a:pt x="372" y="83"/>
                  </a:cubicBezTo>
                  <a:cubicBezTo>
                    <a:pt x="372" y="80"/>
                    <a:pt x="372" y="76"/>
                    <a:pt x="372" y="74"/>
                  </a:cubicBezTo>
                  <a:cubicBezTo>
                    <a:pt x="372" y="74"/>
                    <a:pt x="372" y="74"/>
                    <a:pt x="372" y="74"/>
                  </a:cubicBezTo>
                  <a:cubicBezTo>
                    <a:pt x="372" y="74"/>
                    <a:pt x="373" y="73"/>
                    <a:pt x="374" y="71"/>
                  </a:cubicBezTo>
                  <a:cubicBezTo>
                    <a:pt x="376" y="67"/>
                    <a:pt x="372" y="65"/>
                    <a:pt x="369" y="62"/>
                  </a:cubicBezTo>
                  <a:cubicBezTo>
                    <a:pt x="368" y="61"/>
                    <a:pt x="367" y="61"/>
                    <a:pt x="367" y="60"/>
                  </a:cubicBezTo>
                  <a:cubicBezTo>
                    <a:pt x="365" y="59"/>
                    <a:pt x="363" y="58"/>
                    <a:pt x="361" y="57"/>
                  </a:cubicBezTo>
                  <a:cubicBezTo>
                    <a:pt x="361" y="57"/>
                    <a:pt x="361" y="57"/>
                    <a:pt x="361" y="57"/>
                  </a:cubicBezTo>
                  <a:cubicBezTo>
                    <a:pt x="360" y="57"/>
                    <a:pt x="360" y="57"/>
                    <a:pt x="360" y="57"/>
                  </a:cubicBezTo>
                  <a:cubicBezTo>
                    <a:pt x="359" y="57"/>
                    <a:pt x="359" y="57"/>
                    <a:pt x="359" y="57"/>
                  </a:cubicBezTo>
                  <a:cubicBezTo>
                    <a:pt x="358" y="57"/>
                    <a:pt x="358" y="57"/>
                    <a:pt x="357" y="56"/>
                  </a:cubicBezTo>
                  <a:cubicBezTo>
                    <a:pt x="357" y="55"/>
                    <a:pt x="357" y="55"/>
                    <a:pt x="357" y="55"/>
                  </a:cubicBezTo>
                  <a:cubicBezTo>
                    <a:pt x="356" y="55"/>
                    <a:pt x="356" y="55"/>
                    <a:pt x="356" y="55"/>
                  </a:cubicBezTo>
                  <a:cubicBezTo>
                    <a:pt x="356" y="55"/>
                    <a:pt x="355" y="54"/>
                    <a:pt x="354" y="54"/>
                  </a:cubicBezTo>
                  <a:cubicBezTo>
                    <a:pt x="354" y="53"/>
                    <a:pt x="354" y="53"/>
                    <a:pt x="354" y="53"/>
                  </a:cubicBezTo>
                  <a:cubicBezTo>
                    <a:pt x="354" y="53"/>
                    <a:pt x="354" y="53"/>
                    <a:pt x="354" y="53"/>
                  </a:cubicBezTo>
                  <a:cubicBezTo>
                    <a:pt x="353" y="53"/>
                    <a:pt x="353" y="53"/>
                    <a:pt x="353" y="53"/>
                  </a:cubicBezTo>
                  <a:cubicBezTo>
                    <a:pt x="352" y="52"/>
                    <a:pt x="351" y="52"/>
                    <a:pt x="351" y="52"/>
                  </a:cubicBezTo>
                  <a:cubicBezTo>
                    <a:pt x="349" y="52"/>
                    <a:pt x="348" y="53"/>
                    <a:pt x="347" y="53"/>
                  </a:cubicBezTo>
                  <a:cubicBezTo>
                    <a:pt x="346" y="54"/>
                    <a:pt x="345" y="54"/>
                    <a:pt x="345" y="55"/>
                  </a:cubicBezTo>
                  <a:cubicBezTo>
                    <a:pt x="344" y="55"/>
                    <a:pt x="344" y="55"/>
                    <a:pt x="344" y="55"/>
                  </a:cubicBezTo>
                  <a:cubicBezTo>
                    <a:pt x="343" y="55"/>
                    <a:pt x="343" y="54"/>
                    <a:pt x="342" y="54"/>
                  </a:cubicBezTo>
                  <a:cubicBezTo>
                    <a:pt x="341" y="53"/>
                    <a:pt x="341" y="53"/>
                    <a:pt x="340" y="52"/>
                  </a:cubicBezTo>
                  <a:cubicBezTo>
                    <a:pt x="339" y="52"/>
                    <a:pt x="339" y="50"/>
                    <a:pt x="339" y="47"/>
                  </a:cubicBezTo>
                  <a:cubicBezTo>
                    <a:pt x="339" y="46"/>
                    <a:pt x="339" y="46"/>
                    <a:pt x="339" y="46"/>
                  </a:cubicBezTo>
                  <a:cubicBezTo>
                    <a:pt x="340" y="43"/>
                    <a:pt x="338" y="42"/>
                    <a:pt x="336" y="41"/>
                  </a:cubicBezTo>
                  <a:cubicBezTo>
                    <a:pt x="336" y="41"/>
                    <a:pt x="335" y="41"/>
                    <a:pt x="335" y="41"/>
                  </a:cubicBezTo>
                  <a:cubicBezTo>
                    <a:pt x="333" y="40"/>
                    <a:pt x="332" y="40"/>
                    <a:pt x="332" y="37"/>
                  </a:cubicBezTo>
                  <a:cubicBezTo>
                    <a:pt x="331" y="35"/>
                    <a:pt x="330" y="33"/>
                    <a:pt x="328" y="33"/>
                  </a:cubicBezTo>
                  <a:cubicBezTo>
                    <a:pt x="328" y="33"/>
                    <a:pt x="327" y="33"/>
                    <a:pt x="327" y="33"/>
                  </a:cubicBezTo>
                  <a:cubicBezTo>
                    <a:pt x="327" y="33"/>
                    <a:pt x="327" y="33"/>
                    <a:pt x="326" y="33"/>
                  </a:cubicBezTo>
                  <a:cubicBezTo>
                    <a:pt x="325" y="33"/>
                    <a:pt x="325" y="31"/>
                    <a:pt x="324" y="29"/>
                  </a:cubicBezTo>
                  <a:cubicBezTo>
                    <a:pt x="324" y="27"/>
                    <a:pt x="324" y="24"/>
                    <a:pt x="321" y="24"/>
                  </a:cubicBezTo>
                  <a:cubicBezTo>
                    <a:pt x="321" y="24"/>
                    <a:pt x="320" y="24"/>
                    <a:pt x="319" y="25"/>
                  </a:cubicBezTo>
                  <a:cubicBezTo>
                    <a:pt x="319" y="25"/>
                    <a:pt x="319" y="25"/>
                    <a:pt x="318" y="25"/>
                  </a:cubicBezTo>
                  <a:cubicBezTo>
                    <a:pt x="317" y="25"/>
                    <a:pt x="317" y="25"/>
                    <a:pt x="316" y="26"/>
                  </a:cubicBezTo>
                  <a:cubicBezTo>
                    <a:pt x="317" y="25"/>
                    <a:pt x="317" y="25"/>
                    <a:pt x="318" y="24"/>
                  </a:cubicBezTo>
                  <a:cubicBezTo>
                    <a:pt x="319" y="23"/>
                    <a:pt x="319" y="22"/>
                    <a:pt x="320" y="22"/>
                  </a:cubicBezTo>
                  <a:cubicBezTo>
                    <a:pt x="321" y="22"/>
                    <a:pt x="322" y="22"/>
                    <a:pt x="326" y="16"/>
                  </a:cubicBezTo>
                  <a:cubicBezTo>
                    <a:pt x="326" y="16"/>
                    <a:pt x="326" y="16"/>
                    <a:pt x="326" y="16"/>
                  </a:cubicBezTo>
                  <a:cubicBezTo>
                    <a:pt x="326" y="15"/>
                    <a:pt x="326" y="15"/>
                    <a:pt x="326" y="15"/>
                  </a:cubicBezTo>
                  <a:cubicBezTo>
                    <a:pt x="326" y="13"/>
                    <a:pt x="327" y="11"/>
                    <a:pt x="329" y="10"/>
                  </a:cubicBezTo>
                  <a:cubicBezTo>
                    <a:pt x="332" y="6"/>
                    <a:pt x="331" y="2"/>
                    <a:pt x="331" y="2"/>
                  </a:cubicBezTo>
                  <a:cubicBezTo>
                    <a:pt x="331" y="0"/>
                    <a:pt x="331" y="0"/>
                    <a:pt x="331" y="0"/>
                  </a:cubicBezTo>
                  <a:cubicBezTo>
                    <a:pt x="330" y="0"/>
                    <a:pt x="330" y="0"/>
                    <a:pt x="330" y="0"/>
                  </a:cubicBezTo>
                  <a:cubicBezTo>
                    <a:pt x="330" y="0"/>
                    <a:pt x="329" y="0"/>
                    <a:pt x="327" y="0"/>
                  </a:cubicBezTo>
                  <a:close/>
                  <a:moveTo>
                    <a:pt x="309" y="29"/>
                  </a:moveTo>
                  <a:cubicBezTo>
                    <a:pt x="310" y="28"/>
                    <a:pt x="310" y="28"/>
                    <a:pt x="310" y="28"/>
                  </a:cubicBezTo>
                  <a:cubicBezTo>
                    <a:pt x="311" y="28"/>
                    <a:pt x="311" y="28"/>
                    <a:pt x="311" y="28"/>
                  </a:cubicBezTo>
                  <a:cubicBezTo>
                    <a:pt x="312" y="28"/>
                    <a:pt x="313" y="28"/>
                    <a:pt x="315" y="27"/>
                  </a:cubicBezTo>
                  <a:cubicBezTo>
                    <a:pt x="315" y="26"/>
                    <a:pt x="315" y="26"/>
                    <a:pt x="316" y="26"/>
                  </a:cubicBezTo>
                  <a:cubicBezTo>
                    <a:pt x="315" y="26"/>
                    <a:pt x="315" y="26"/>
                    <a:pt x="315" y="27"/>
                  </a:cubicBezTo>
                  <a:cubicBezTo>
                    <a:pt x="314" y="28"/>
                    <a:pt x="315" y="29"/>
                    <a:pt x="315" y="30"/>
                  </a:cubicBezTo>
                  <a:cubicBezTo>
                    <a:pt x="316" y="31"/>
                    <a:pt x="316" y="31"/>
                    <a:pt x="316" y="32"/>
                  </a:cubicBezTo>
                  <a:cubicBezTo>
                    <a:pt x="317" y="33"/>
                    <a:pt x="317" y="33"/>
                    <a:pt x="316" y="34"/>
                  </a:cubicBezTo>
                  <a:cubicBezTo>
                    <a:pt x="316" y="35"/>
                    <a:pt x="316" y="35"/>
                    <a:pt x="316" y="35"/>
                  </a:cubicBezTo>
                  <a:cubicBezTo>
                    <a:pt x="316" y="35"/>
                    <a:pt x="316" y="35"/>
                    <a:pt x="316" y="35"/>
                  </a:cubicBezTo>
                  <a:cubicBezTo>
                    <a:pt x="315" y="35"/>
                    <a:pt x="315" y="35"/>
                    <a:pt x="315" y="33"/>
                  </a:cubicBezTo>
                  <a:cubicBezTo>
                    <a:pt x="315" y="33"/>
                    <a:pt x="315" y="32"/>
                    <a:pt x="314" y="32"/>
                  </a:cubicBezTo>
                  <a:cubicBezTo>
                    <a:pt x="314" y="30"/>
                    <a:pt x="312" y="29"/>
                    <a:pt x="310" y="29"/>
                  </a:cubicBezTo>
                  <a:cubicBezTo>
                    <a:pt x="310" y="29"/>
                    <a:pt x="309" y="29"/>
                    <a:pt x="309" y="29"/>
                  </a:cubicBezTo>
                  <a:cubicBezTo>
                    <a:pt x="309" y="29"/>
                    <a:pt x="309" y="29"/>
                    <a:pt x="309" y="29"/>
                  </a:cubicBezTo>
                  <a:close/>
                  <a:moveTo>
                    <a:pt x="304" y="41"/>
                  </a:moveTo>
                  <a:cubicBezTo>
                    <a:pt x="305" y="40"/>
                    <a:pt x="306" y="40"/>
                    <a:pt x="307" y="40"/>
                  </a:cubicBezTo>
                  <a:cubicBezTo>
                    <a:pt x="307" y="40"/>
                    <a:pt x="308" y="41"/>
                    <a:pt x="308" y="42"/>
                  </a:cubicBezTo>
                  <a:cubicBezTo>
                    <a:pt x="309" y="43"/>
                    <a:pt x="310" y="44"/>
                    <a:pt x="311" y="44"/>
                  </a:cubicBezTo>
                  <a:cubicBezTo>
                    <a:pt x="311" y="45"/>
                    <a:pt x="311" y="45"/>
                    <a:pt x="312" y="45"/>
                  </a:cubicBezTo>
                  <a:cubicBezTo>
                    <a:pt x="312" y="45"/>
                    <a:pt x="312" y="45"/>
                    <a:pt x="312" y="45"/>
                  </a:cubicBezTo>
                  <a:cubicBezTo>
                    <a:pt x="312" y="45"/>
                    <a:pt x="311" y="45"/>
                    <a:pt x="311" y="46"/>
                  </a:cubicBezTo>
                  <a:cubicBezTo>
                    <a:pt x="310" y="46"/>
                    <a:pt x="310" y="46"/>
                    <a:pt x="309" y="47"/>
                  </a:cubicBezTo>
                  <a:cubicBezTo>
                    <a:pt x="307" y="47"/>
                    <a:pt x="306" y="48"/>
                    <a:pt x="305" y="48"/>
                  </a:cubicBezTo>
                  <a:cubicBezTo>
                    <a:pt x="306" y="47"/>
                    <a:pt x="306" y="46"/>
                    <a:pt x="306" y="45"/>
                  </a:cubicBezTo>
                  <a:cubicBezTo>
                    <a:pt x="306" y="44"/>
                    <a:pt x="306" y="44"/>
                    <a:pt x="306" y="44"/>
                  </a:cubicBezTo>
                  <a:cubicBezTo>
                    <a:pt x="307" y="43"/>
                    <a:pt x="306" y="42"/>
                    <a:pt x="304" y="41"/>
                  </a:cubicBezTo>
                  <a:close/>
                  <a:moveTo>
                    <a:pt x="256" y="63"/>
                  </a:moveTo>
                  <a:cubicBezTo>
                    <a:pt x="259" y="63"/>
                    <a:pt x="261" y="63"/>
                    <a:pt x="263" y="62"/>
                  </a:cubicBezTo>
                  <a:cubicBezTo>
                    <a:pt x="265" y="62"/>
                    <a:pt x="266" y="62"/>
                    <a:pt x="267" y="62"/>
                  </a:cubicBezTo>
                  <a:cubicBezTo>
                    <a:pt x="268" y="61"/>
                    <a:pt x="269" y="61"/>
                    <a:pt x="269" y="61"/>
                  </a:cubicBezTo>
                  <a:cubicBezTo>
                    <a:pt x="269" y="62"/>
                    <a:pt x="269" y="63"/>
                    <a:pt x="268" y="64"/>
                  </a:cubicBezTo>
                  <a:cubicBezTo>
                    <a:pt x="268" y="65"/>
                    <a:pt x="268" y="65"/>
                    <a:pt x="268" y="65"/>
                  </a:cubicBezTo>
                  <a:cubicBezTo>
                    <a:pt x="267" y="67"/>
                    <a:pt x="267" y="68"/>
                    <a:pt x="267" y="69"/>
                  </a:cubicBezTo>
                  <a:cubicBezTo>
                    <a:pt x="266" y="72"/>
                    <a:pt x="266" y="72"/>
                    <a:pt x="265" y="72"/>
                  </a:cubicBezTo>
                  <a:cubicBezTo>
                    <a:pt x="264" y="72"/>
                    <a:pt x="263" y="72"/>
                    <a:pt x="263" y="72"/>
                  </a:cubicBezTo>
                  <a:cubicBezTo>
                    <a:pt x="262" y="72"/>
                    <a:pt x="262" y="72"/>
                    <a:pt x="262" y="72"/>
                  </a:cubicBezTo>
                  <a:cubicBezTo>
                    <a:pt x="262" y="72"/>
                    <a:pt x="261" y="71"/>
                    <a:pt x="260" y="71"/>
                  </a:cubicBezTo>
                  <a:cubicBezTo>
                    <a:pt x="258" y="69"/>
                    <a:pt x="257" y="69"/>
                    <a:pt x="256" y="69"/>
                  </a:cubicBezTo>
                  <a:cubicBezTo>
                    <a:pt x="255" y="69"/>
                    <a:pt x="255" y="69"/>
                    <a:pt x="255" y="69"/>
                  </a:cubicBezTo>
                  <a:cubicBezTo>
                    <a:pt x="254" y="69"/>
                    <a:pt x="253" y="69"/>
                    <a:pt x="252" y="69"/>
                  </a:cubicBezTo>
                  <a:cubicBezTo>
                    <a:pt x="249" y="69"/>
                    <a:pt x="248" y="69"/>
                    <a:pt x="246" y="67"/>
                  </a:cubicBezTo>
                  <a:cubicBezTo>
                    <a:pt x="245" y="67"/>
                    <a:pt x="245" y="67"/>
                    <a:pt x="245" y="67"/>
                  </a:cubicBezTo>
                  <a:cubicBezTo>
                    <a:pt x="245" y="67"/>
                    <a:pt x="244" y="66"/>
                    <a:pt x="243" y="66"/>
                  </a:cubicBezTo>
                  <a:cubicBezTo>
                    <a:pt x="242" y="66"/>
                    <a:pt x="242" y="66"/>
                    <a:pt x="241" y="67"/>
                  </a:cubicBezTo>
                  <a:cubicBezTo>
                    <a:pt x="240" y="67"/>
                    <a:pt x="239" y="68"/>
                    <a:pt x="238" y="68"/>
                  </a:cubicBezTo>
                  <a:cubicBezTo>
                    <a:pt x="232" y="72"/>
                    <a:pt x="229" y="74"/>
                    <a:pt x="224" y="78"/>
                  </a:cubicBezTo>
                  <a:cubicBezTo>
                    <a:pt x="222" y="80"/>
                    <a:pt x="221" y="80"/>
                    <a:pt x="219" y="81"/>
                  </a:cubicBezTo>
                  <a:cubicBezTo>
                    <a:pt x="218" y="82"/>
                    <a:pt x="216" y="83"/>
                    <a:pt x="215" y="86"/>
                  </a:cubicBezTo>
                  <a:cubicBezTo>
                    <a:pt x="214" y="87"/>
                    <a:pt x="213" y="88"/>
                    <a:pt x="212" y="89"/>
                  </a:cubicBezTo>
                  <a:cubicBezTo>
                    <a:pt x="212" y="90"/>
                    <a:pt x="211" y="90"/>
                    <a:pt x="211" y="92"/>
                  </a:cubicBezTo>
                  <a:cubicBezTo>
                    <a:pt x="211" y="93"/>
                    <a:pt x="212" y="94"/>
                    <a:pt x="213" y="94"/>
                  </a:cubicBezTo>
                  <a:cubicBezTo>
                    <a:pt x="213" y="95"/>
                    <a:pt x="214" y="95"/>
                    <a:pt x="214" y="96"/>
                  </a:cubicBezTo>
                  <a:cubicBezTo>
                    <a:pt x="212" y="96"/>
                    <a:pt x="212" y="95"/>
                    <a:pt x="212" y="95"/>
                  </a:cubicBezTo>
                  <a:cubicBezTo>
                    <a:pt x="210" y="94"/>
                    <a:pt x="209" y="94"/>
                    <a:pt x="208" y="93"/>
                  </a:cubicBezTo>
                  <a:cubicBezTo>
                    <a:pt x="208" y="93"/>
                    <a:pt x="208" y="93"/>
                    <a:pt x="208" y="93"/>
                  </a:cubicBezTo>
                  <a:cubicBezTo>
                    <a:pt x="208" y="93"/>
                    <a:pt x="208" y="93"/>
                    <a:pt x="208" y="93"/>
                  </a:cubicBezTo>
                  <a:cubicBezTo>
                    <a:pt x="208" y="91"/>
                    <a:pt x="209" y="89"/>
                    <a:pt x="209" y="89"/>
                  </a:cubicBezTo>
                  <a:cubicBezTo>
                    <a:pt x="209" y="88"/>
                    <a:pt x="209" y="88"/>
                    <a:pt x="210" y="87"/>
                  </a:cubicBezTo>
                  <a:cubicBezTo>
                    <a:pt x="211" y="86"/>
                    <a:pt x="212" y="85"/>
                    <a:pt x="213" y="82"/>
                  </a:cubicBezTo>
                  <a:cubicBezTo>
                    <a:pt x="213" y="81"/>
                    <a:pt x="214" y="80"/>
                    <a:pt x="214" y="79"/>
                  </a:cubicBezTo>
                  <a:cubicBezTo>
                    <a:pt x="214" y="77"/>
                    <a:pt x="214" y="76"/>
                    <a:pt x="216" y="74"/>
                  </a:cubicBezTo>
                  <a:cubicBezTo>
                    <a:pt x="216" y="74"/>
                    <a:pt x="217" y="73"/>
                    <a:pt x="218" y="72"/>
                  </a:cubicBezTo>
                  <a:cubicBezTo>
                    <a:pt x="219" y="71"/>
                    <a:pt x="219" y="71"/>
                    <a:pt x="220" y="71"/>
                  </a:cubicBezTo>
                  <a:cubicBezTo>
                    <a:pt x="220" y="71"/>
                    <a:pt x="221" y="71"/>
                    <a:pt x="222" y="71"/>
                  </a:cubicBezTo>
                  <a:cubicBezTo>
                    <a:pt x="223" y="71"/>
                    <a:pt x="223" y="72"/>
                    <a:pt x="224" y="72"/>
                  </a:cubicBezTo>
                  <a:cubicBezTo>
                    <a:pt x="225" y="72"/>
                    <a:pt x="226" y="72"/>
                    <a:pt x="226" y="72"/>
                  </a:cubicBezTo>
                  <a:cubicBezTo>
                    <a:pt x="228" y="72"/>
                    <a:pt x="230" y="71"/>
                    <a:pt x="232" y="69"/>
                  </a:cubicBezTo>
                  <a:cubicBezTo>
                    <a:pt x="233" y="68"/>
                    <a:pt x="233" y="68"/>
                    <a:pt x="233" y="68"/>
                  </a:cubicBezTo>
                  <a:cubicBezTo>
                    <a:pt x="236" y="65"/>
                    <a:pt x="237" y="63"/>
                    <a:pt x="240" y="63"/>
                  </a:cubicBezTo>
                  <a:cubicBezTo>
                    <a:pt x="242" y="62"/>
                    <a:pt x="243" y="62"/>
                    <a:pt x="243" y="62"/>
                  </a:cubicBezTo>
                  <a:cubicBezTo>
                    <a:pt x="244" y="62"/>
                    <a:pt x="245" y="62"/>
                    <a:pt x="246" y="62"/>
                  </a:cubicBezTo>
                  <a:cubicBezTo>
                    <a:pt x="247" y="63"/>
                    <a:pt x="248" y="63"/>
                    <a:pt x="249" y="63"/>
                  </a:cubicBezTo>
                  <a:cubicBezTo>
                    <a:pt x="251" y="63"/>
                    <a:pt x="251" y="63"/>
                    <a:pt x="251" y="63"/>
                  </a:cubicBezTo>
                  <a:cubicBezTo>
                    <a:pt x="253" y="63"/>
                    <a:pt x="254" y="63"/>
                    <a:pt x="256" y="63"/>
                  </a:cubicBezTo>
                  <a:close/>
                  <a:moveTo>
                    <a:pt x="398" y="127"/>
                  </a:moveTo>
                  <a:cubicBezTo>
                    <a:pt x="398" y="127"/>
                    <a:pt x="399" y="127"/>
                    <a:pt x="399" y="127"/>
                  </a:cubicBezTo>
                  <a:cubicBezTo>
                    <a:pt x="400" y="127"/>
                    <a:pt x="401" y="128"/>
                    <a:pt x="402" y="130"/>
                  </a:cubicBezTo>
                  <a:cubicBezTo>
                    <a:pt x="403" y="132"/>
                    <a:pt x="404" y="132"/>
                    <a:pt x="405" y="133"/>
                  </a:cubicBezTo>
                  <a:cubicBezTo>
                    <a:pt x="406" y="133"/>
                    <a:pt x="406" y="133"/>
                    <a:pt x="407" y="135"/>
                  </a:cubicBezTo>
                  <a:cubicBezTo>
                    <a:pt x="408" y="136"/>
                    <a:pt x="409" y="137"/>
                    <a:pt x="409" y="138"/>
                  </a:cubicBezTo>
                  <a:cubicBezTo>
                    <a:pt x="411" y="140"/>
                    <a:pt x="411" y="141"/>
                    <a:pt x="411" y="143"/>
                  </a:cubicBezTo>
                  <a:cubicBezTo>
                    <a:pt x="410" y="144"/>
                    <a:pt x="410" y="145"/>
                    <a:pt x="410" y="145"/>
                  </a:cubicBezTo>
                  <a:cubicBezTo>
                    <a:pt x="409" y="145"/>
                    <a:pt x="409" y="145"/>
                    <a:pt x="409" y="145"/>
                  </a:cubicBezTo>
                  <a:cubicBezTo>
                    <a:pt x="408" y="144"/>
                    <a:pt x="407" y="143"/>
                    <a:pt x="406" y="143"/>
                  </a:cubicBezTo>
                  <a:cubicBezTo>
                    <a:pt x="405" y="143"/>
                    <a:pt x="404" y="144"/>
                    <a:pt x="403" y="145"/>
                  </a:cubicBezTo>
                  <a:cubicBezTo>
                    <a:pt x="403" y="145"/>
                    <a:pt x="403" y="145"/>
                    <a:pt x="403" y="145"/>
                  </a:cubicBezTo>
                  <a:cubicBezTo>
                    <a:pt x="404" y="142"/>
                    <a:pt x="404" y="140"/>
                    <a:pt x="403" y="138"/>
                  </a:cubicBezTo>
                  <a:cubicBezTo>
                    <a:pt x="402" y="137"/>
                    <a:pt x="400" y="137"/>
                    <a:pt x="399" y="137"/>
                  </a:cubicBezTo>
                  <a:cubicBezTo>
                    <a:pt x="398" y="137"/>
                    <a:pt x="398" y="137"/>
                    <a:pt x="398" y="137"/>
                  </a:cubicBezTo>
                  <a:cubicBezTo>
                    <a:pt x="397" y="137"/>
                    <a:pt x="397" y="137"/>
                    <a:pt x="397" y="137"/>
                  </a:cubicBezTo>
                  <a:cubicBezTo>
                    <a:pt x="395" y="137"/>
                    <a:pt x="391" y="137"/>
                    <a:pt x="391" y="141"/>
                  </a:cubicBezTo>
                  <a:cubicBezTo>
                    <a:pt x="391" y="142"/>
                    <a:pt x="391" y="142"/>
                    <a:pt x="391" y="143"/>
                  </a:cubicBezTo>
                  <a:cubicBezTo>
                    <a:pt x="391" y="143"/>
                    <a:pt x="391" y="144"/>
                    <a:pt x="391" y="144"/>
                  </a:cubicBezTo>
                  <a:cubicBezTo>
                    <a:pt x="391" y="144"/>
                    <a:pt x="390" y="143"/>
                    <a:pt x="389" y="142"/>
                  </a:cubicBezTo>
                  <a:cubicBezTo>
                    <a:pt x="388" y="142"/>
                    <a:pt x="388" y="141"/>
                    <a:pt x="387" y="140"/>
                  </a:cubicBezTo>
                  <a:cubicBezTo>
                    <a:pt x="387" y="140"/>
                    <a:pt x="387" y="140"/>
                    <a:pt x="387" y="140"/>
                  </a:cubicBezTo>
                  <a:cubicBezTo>
                    <a:pt x="387" y="140"/>
                    <a:pt x="387" y="140"/>
                    <a:pt x="388" y="140"/>
                  </a:cubicBezTo>
                  <a:cubicBezTo>
                    <a:pt x="389" y="140"/>
                    <a:pt x="390" y="140"/>
                    <a:pt x="392" y="138"/>
                  </a:cubicBezTo>
                  <a:cubicBezTo>
                    <a:pt x="393" y="137"/>
                    <a:pt x="395" y="136"/>
                    <a:pt x="396" y="136"/>
                  </a:cubicBezTo>
                  <a:cubicBezTo>
                    <a:pt x="398" y="135"/>
                    <a:pt x="400" y="135"/>
                    <a:pt x="400" y="132"/>
                  </a:cubicBezTo>
                  <a:cubicBezTo>
                    <a:pt x="400" y="131"/>
                    <a:pt x="400" y="130"/>
                    <a:pt x="399" y="129"/>
                  </a:cubicBezTo>
                  <a:cubicBezTo>
                    <a:pt x="399" y="129"/>
                    <a:pt x="399" y="129"/>
                    <a:pt x="398" y="128"/>
                  </a:cubicBezTo>
                  <a:cubicBezTo>
                    <a:pt x="398" y="128"/>
                    <a:pt x="398" y="127"/>
                    <a:pt x="398" y="127"/>
                  </a:cubicBezTo>
                  <a:close/>
                  <a:moveTo>
                    <a:pt x="382" y="136"/>
                  </a:moveTo>
                  <a:cubicBezTo>
                    <a:pt x="383" y="136"/>
                    <a:pt x="385" y="135"/>
                    <a:pt x="385" y="133"/>
                  </a:cubicBezTo>
                  <a:cubicBezTo>
                    <a:pt x="386" y="131"/>
                    <a:pt x="386" y="131"/>
                    <a:pt x="388" y="131"/>
                  </a:cubicBezTo>
                  <a:cubicBezTo>
                    <a:pt x="388" y="131"/>
                    <a:pt x="389" y="131"/>
                    <a:pt x="389" y="131"/>
                  </a:cubicBezTo>
                  <a:cubicBezTo>
                    <a:pt x="389" y="131"/>
                    <a:pt x="388" y="131"/>
                    <a:pt x="388" y="131"/>
                  </a:cubicBezTo>
                  <a:cubicBezTo>
                    <a:pt x="388" y="132"/>
                    <a:pt x="387" y="132"/>
                    <a:pt x="387" y="133"/>
                  </a:cubicBezTo>
                  <a:cubicBezTo>
                    <a:pt x="386" y="134"/>
                    <a:pt x="384" y="135"/>
                    <a:pt x="385" y="137"/>
                  </a:cubicBezTo>
                  <a:cubicBezTo>
                    <a:pt x="385" y="137"/>
                    <a:pt x="385" y="138"/>
                    <a:pt x="386" y="139"/>
                  </a:cubicBezTo>
                  <a:cubicBezTo>
                    <a:pt x="386" y="139"/>
                    <a:pt x="386" y="139"/>
                    <a:pt x="386" y="139"/>
                  </a:cubicBezTo>
                  <a:cubicBezTo>
                    <a:pt x="386" y="139"/>
                    <a:pt x="386" y="139"/>
                    <a:pt x="386" y="139"/>
                  </a:cubicBezTo>
                  <a:cubicBezTo>
                    <a:pt x="385" y="138"/>
                    <a:pt x="384" y="137"/>
                    <a:pt x="382" y="136"/>
                  </a:cubicBezTo>
                  <a:close/>
                  <a:moveTo>
                    <a:pt x="390" y="162"/>
                  </a:moveTo>
                  <a:cubicBezTo>
                    <a:pt x="390" y="162"/>
                    <a:pt x="391" y="161"/>
                    <a:pt x="391" y="161"/>
                  </a:cubicBezTo>
                  <a:cubicBezTo>
                    <a:pt x="393" y="159"/>
                    <a:pt x="394" y="159"/>
                    <a:pt x="394" y="158"/>
                  </a:cubicBezTo>
                  <a:cubicBezTo>
                    <a:pt x="395" y="157"/>
                    <a:pt x="396" y="157"/>
                    <a:pt x="397" y="155"/>
                  </a:cubicBezTo>
                  <a:cubicBezTo>
                    <a:pt x="397" y="154"/>
                    <a:pt x="397" y="154"/>
                    <a:pt x="398" y="154"/>
                  </a:cubicBezTo>
                  <a:cubicBezTo>
                    <a:pt x="398" y="153"/>
                    <a:pt x="398" y="153"/>
                    <a:pt x="398" y="153"/>
                  </a:cubicBezTo>
                  <a:cubicBezTo>
                    <a:pt x="398" y="153"/>
                    <a:pt x="398" y="153"/>
                    <a:pt x="398" y="153"/>
                  </a:cubicBezTo>
                  <a:cubicBezTo>
                    <a:pt x="399" y="154"/>
                    <a:pt x="399" y="154"/>
                    <a:pt x="398" y="155"/>
                  </a:cubicBezTo>
                  <a:cubicBezTo>
                    <a:pt x="398" y="156"/>
                    <a:pt x="398" y="156"/>
                    <a:pt x="398" y="157"/>
                  </a:cubicBezTo>
                  <a:cubicBezTo>
                    <a:pt x="398" y="159"/>
                    <a:pt x="397" y="159"/>
                    <a:pt x="395" y="161"/>
                  </a:cubicBezTo>
                  <a:cubicBezTo>
                    <a:pt x="394" y="161"/>
                    <a:pt x="394" y="161"/>
                    <a:pt x="394" y="161"/>
                  </a:cubicBezTo>
                  <a:cubicBezTo>
                    <a:pt x="393" y="161"/>
                    <a:pt x="391" y="162"/>
                    <a:pt x="390" y="162"/>
                  </a:cubicBezTo>
                  <a:close/>
                  <a:moveTo>
                    <a:pt x="354" y="17"/>
                  </a:moveTo>
                  <a:cubicBezTo>
                    <a:pt x="354" y="17"/>
                    <a:pt x="353" y="17"/>
                    <a:pt x="352" y="17"/>
                  </a:cubicBezTo>
                  <a:cubicBezTo>
                    <a:pt x="351" y="18"/>
                    <a:pt x="349" y="18"/>
                    <a:pt x="347" y="19"/>
                  </a:cubicBezTo>
                  <a:cubicBezTo>
                    <a:pt x="344" y="20"/>
                    <a:pt x="340" y="20"/>
                    <a:pt x="339" y="23"/>
                  </a:cubicBezTo>
                  <a:cubicBezTo>
                    <a:pt x="338" y="25"/>
                    <a:pt x="338" y="27"/>
                    <a:pt x="338" y="30"/>
                  </a:cubicBezTo>
                  <a:cubicBezTo>
                    <a:pt x="339" y="32"/>
                    <a:pt x="339" y="33"/>
                    <a:pt x="338" y="37"/>
                  </a:cubicBezTo>
                  <a:cubicBezTo>
                    <a:pt x="337" y="40"/>
                    <a:pt x="337" y="41"/>
                    <a:pt x="339" y="43"/>
                  </a:cubicBezTo>
                  <a:cubicBezTo>
                    <a:pt x="339" y="43"/>
                    <a:pt x="339" y="43"/>
                    <a:pt x="339" y="43"/>
                  </a:cubicBezTo>
                  <a:cubicBezTo>
                    <a:pt x="340" y="44"/>
                    <a:pt x="341" y="45"/>
                    <a:pt x="343" y="45"/>
                  </a:cubicBezTo>
                  <a:cubicBezTo>
                    <a:pt x="345" y="45"/>
                    <a:pt x="347" y="44"/>
                    <a:pt x="348" y="44"/>
                  </a:cubicBezTo>
                  <a:cubicBezTo>
                    <a:pt x="349" y="44"/>
                    <a:pt x="349" y="44"/>
                    <a:pt x="349" y="44"/>
                  </a:cubicBezTo>
                  <a:cubicBezTo>
                    <a:pt x="350" y="43"/>
                    <a:pt x="350" y="43"/>
                    <a:pt x="350" y="43"/>
                  </a:cubicBezTo>
                  <a:cubicBezTo>
                    <a:pt x="351" y="42"/>
                    <a:pt x="351" y="42"/>
                    <a:pt x="351" y="42"/>
                  </a:cubicBezTo>
                  <a:cubicBezTo>
                    <a:pt x="353" y="40"/>
                    <a:pt x="354" y="39"/>
                    <a:pt x="356" y="37"/>
                  </a:cubicBezTo>
                  <a:cubicBezTo>
                    <a:pt x="362" y="34"/>
                    <a:pt x="364" y="30"/>
                    <a:pt x="362" y="27"/>
                  </a:cubicBezTo>
                  <a:cubicBezTo>
                    <a:pt x="362" y="26"/>
                    <a:pt x="362" y="26"/>
                    <a:pt x="362" y="25"/>
                  </a:cubicBezTo>
                  <a:cubicBezTo>
                    <a:pt x="360" y="21"/>
                    <a:pt x="358" y="17"/>
                    <a:pt x="354" y="17"/>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4" name="Freeform 31"/>
            <p:cNvSpPr>
              <a:spLocks/>
            </p:cNvSpPr>
            <p:nvPr/>
          </p:nvSpPr>
          <p:spPr bwMode="auto">
            <a:xfrm>
              <a:off x="6004610" y="2761296"/>
              <a:ext cx="155746" cy="148667"/>
            </a:xfrm>
            <a:custGeom>
              <a:avLst/>
              <a:gdLst>
                <a:gd name="T0" fmla="*/ 45 w 74"/>
                <a:gd name="T1" fmla="*/ 63 h 71"/>
                <a:gd name="T2" fmla="*/ 43 w 74"/>
                <a:gd name="T3" fmla="*/ 61 h 71"/>
                <a:gd name="T4" fmla="*/ 39 w 74"/>
                <a:gd name="T5" fmla="*/ 62 h 71"/>
                <a:gd name="T6" fmla="*/ 33 w 74"/>
                <a:gd name="T7" fmla="*/ 68 h 71"/>
                <a:gd name="T8" fmla="*/ 25 w 74"/>
                <a:gd name="T9" fmla="*/ 65 h 71"/>
                <a:gd name="T10" fmla="*/ 23 w 74"/>
                <a:gd name="T11" fmla="*/ 61 h 71"/>
                <a:gd name="T12" fmla="*/ 19 w 74"/>
                <a:gd name="T13" fmla="*/ 63 h 71"/>
                <a:gd name="T14" fmla="*/ 16 w 74"/>
                <a:gd name="T15" fmla="*/ 65 h 71"/>
                <a:gd name="T16" fmla="*/ 10 w 74"/>
                <a:gd name="T17" fmla="*/ 58 h 71"/>
                <a:gd name="T18" fmla="*/ 5 w 74"/>
                <a:gd name="T19" fmla="*/ 40 h 71"/>
                <a:gd name="T20" fmla="*/ 2 w 74"/>
                <a:gd name="T21" fmla="*/ 39 h 71"/>
                <a:gd name="T22" fmla="*/ 2 w 74"/>
                <a:gd name="T23" fmla="*/ 38 h 71"/>
                <a:gd name="T24" fmla="*/ 4 w 74"/>
                <a:gd name="T25" fmla="*/ 27 h 71"/>
                <a:gd name="T26" fmla="*/ 7 w 74"/>
                <a:gd name="T27" fmla="*/ 23 h 71"/>
                <a:gd name="T28" fmla="*/ 10 w 74"/>
                <a:gd name="T29" fmla="*/ 29 h 71"/>
                <a:gd name="T30" fmla="*/ 13 w 74"/>
                <a:gd name="T31" fmla="*/ 31 h 71"/>
                <a:gd name="T32" fmla="*/ 19 w 74"/>
                <a:gd name="T33" fmla="*/ 26 h 71"/>
                <a:gd name="T34" fmla="*/ 24 w 74"/>
                <a:gd name="T35" fmla="*/ 19 h 71"/>
                <a:gd name="T36" fmla="*/ 33 w 74"/>
                <a:gd name="T37" fmla="*/ 16 h 71"/>
                <a:gd name="T38" fmla="*/ 37 w 74"/>
                <a:gd name="T39" fmla="*/ 12 h 71"/>
                <a:gd name="T40" fmla="*/ 40 w 74"/>
                <a:gd name="T41" fmla="*/ 12 h 71"/>
                <a:gd name="T42" fmla="*/ 46 w 74"/>
                <a:gd name="T43" fmla="*/ 4 h 71"/>
                <a:gd name="T44" fmla="*/ 51 w 74"/>
                <a:gd name="T45" fmla="*/ 3 h 71"/>
                <a:gd name="T46" fmla="*/ 57 w 74"/>
                <a:gd name="T47" fmla="*/ 0 h 71"/>
                <a:gd name="T48" fmla="*/ 57 w 74"/>
                <a:gd name="T49" fmla="*/ 7 h 71"/>
                <a:gd name="T50" fmla="*/ 57 w 74"/>
                <a:gd name="T51" fmla="*/ 18 h 71"/>
                <a:gd name="T52" fmla="*/ 63 w 74"/>
                <a:gd name="T53" fmla="*/ 22 h 71"/>
                <a:gd name="T54" fmla="*/ 60 w 74"/>
                <a:gd name="T55" fmla="*/ 28 h 71"/>
                <a:gd name="T56" fmla="*/ 59 w 74"/>
                <a:gd name="T57" fmla="*/ 32 h 71"/>
                <a:gd name="T58" fmla="*/ 59 w 74"/>
                <a:gd name="T59" fmla="*/ 34 h 71"/>
                <a:gd name="T60" fmla="*/ 53 w 74"/>
                <a:gd name="T61" fmla="*/ 36 h 71"/>
                <a:gd name="T62" fmla="*/ 57 w 74"/>
                <a:gd name="T63" fmla="*/ 46 h 71"/>
                <a:gd name="T64" fmla="*/ 68 w 74"/>
                <a:gd name="T65" fmla="*/ 55 h 71"/>
                <a:gd name="T66" fmla="*/ 73 w 74"/>
                <a:gd name="T67" fmla="*/ 60 h 71"/>
                <a:gd name="T68" fmla="*/ 72 w 74"/>
                <a:gd name="T69" fmla="*/ 65 h 71"/>
                <a:gd name="T70" fmla="*/ 66 w 74"/>
                <a:gd name="T71" fmla="*/ 68 h 71"/>
                <a:gd name="T72" fmla="*/ 59 w 74"/>
                <a:gd name="T73" fmla="*/ 71 h 71"/>
                <a:gd name="T74" fmla="*/ 56 w 74"/>
                <a:gd name="T7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1">
                  <a:moveTo>
                    <a:pt x="56" y="71"/>
                  </a:moveTo>
                  <a:cubicBezTo>
                    <a:pt x="52" y="71"/>
                    <a:pt x="48" y="66"/>
                    <a:pt x="45" y="63"/>
                  </a:cubicBezTo>
                  <a:cubicBezTo>
                    <a:pt x="45" y="62"/>
                    <a:pt x="45" y="62"/>
                    <a:pt x="45" y="62"/>
                  </a:cubicBezTo>
                  <a:cubicBezTo>
                    <a:pt x="44" y="61"/>
                    <a:pt x="43" y="61"/>
                    <a:pt x="43" y="61"/>
                  </a:cubicBezTo>
                  <a:cubicBezTo>
                    <a:pt x="42" y="61"/>
                    <a:pt x="41" y="61"/>
                    <a:pt x="40" y="62"/>
                  </a:cubicBezTo>
                  <a:cubicBezTo>
                    <a:pt x="39" y="62"/>
                    <a:pt x="39" y="62"/>
                    <a:pt x="39" y="62"/>
                  </a:cubicBezTo>
                  <a:cubicBezTo>
                    <a:pt x="38" y="63"/>
                    <a:pt x="37" y="64"/>
                    <a:pt x="36" y="65"/>
                  </a:cubicBezTo>
                  <a:cubicBezTo>
                    <a:pt x="35" y="66"/>
                    <a:pt x="35" y="67"/>
                    <a:pt x="33" y="68"/>
                  </a:cubicBezTo>
                  <a:cubicBezTo>
                    <a:pt x="33" y="68"/>
                    <a:pt x="31" y="69"/>
                    <a:pt x="30" y="69"/>
                  </a:cubicBezTo>
                  <a:cubicBezTo>
                    <a:pt x="28" y="69"/>
                    <a:pt x="25" y="67"/>
                    <a:pt x="25" y="65"/>
                  </a:cubicBezTo>
                  <a:cubicBezTo>
                    <a:pt x="24" y="64"/>
                    <a:pt x="24" y="63"/>
                    <a:pt x="24" y="62"/>
                  </a:cubicBezTo>
                  <a:cubicBezTo>
                    <a:pt x="24" y="61"/>
                    <a:pt x="24" y="61"/>
                    <a:pt x="23" y="61"/>
                  </a:cubicBezTo>
                  <a:cubicBezTo>
                    <a:pt x="23" y="61"/>
                    <a:pt x="23" y="61"/>
                    <a:pt x="23" y="61"/>
                  </a:cubicBezTo>
                  <a:cubicBezTo>
                    <a:pt x="22" y="61"/>
                    <a:pt x="21" y="61"/>
                    <a:pt x="19" y="63"/>
                  </a:cubicBezTo>
                  <a:cubicBezTo>
                    <a:pt x="19" y="63"/>
                    <a:pt x="18" y="64"/>
                    <a:pt x="18" y="64"/>
                  </a:cubicBezTo>
                  <a:cubicBezTo>
                    <a:pt x="17" y="64"/>
                    <a:pt x="17" y="65"/>
                    <a:pt x="16" y="65"/>
                  </a:cubicBezTo>
                  <a:cubicBezTo>
                    <a:pt x="14" y="65"/>
                    <a:pt x="13" y="63"/>
                    <a:pt x="12" y="61"/>
                  </a:cubicBezTo>
                  <a:cubicBezTo>
                    <a:pt x="11" y="59"/>
                    <a:pt x="11" y="58"/>
                    <a:pt x="10" y="58"/>
                  </a:cubicBezTo>
                  <a:cubicBezTo>
                    <a:pt x="8" y="55"/>
                    <a:pt x="8" y="50"/>
                    <a:pt x="9" y="47"/>
                  </a:cubicBezTo>
                  <a:cubicBezTo>
                    <a:pt x="9" y="44"/>
                    <a:pt x="7" y="42"/>
                    <a:pt x="5" y="40"/>
                  </a:cubicBezTo>
                  <a:cubicBezTo>
                    <a:pt x="4" y="40"/>
                    <a:pt x="4" y="40"/>
                    <a:pt x="4" y="40"/>
                  </a:cubicBezTo>
                  <a:cubicBezTo>
                    <a:pt x="3" y="39"/>
                    <a:pt x="3" y="39"/>
                    <a:pt x="2" y="39"/>
                  </a:cubicBezTo>
                  <a:cubicBezTo>
                    <a:pt x="2" y="39"/>
                    <a:pt x="2" y="39"/>
                    <a:pt x="2" y="39"/>
                  </a:cubicBezTo>
                  <a:cubicBezTo>
                    <a:pt x="2" y="38"/>
                    <a:pt x="2" y="38"/>
                    <a:pt x="2" y="38"/>
                  </a:cubicBezTo>
                  <a:cubicBezTo>
                    <a:pt x="2" y="38"/>
                    <a:pt x="0" y="33"/>
                    <a:pt x="2" y="30"/>
                  </a:cubicBezTo>
                  <a:cubicBezTo>
                    <a:pt x="3" y="29"/>
                    <a:pt x="4" y="28"/>
                    <a:pt x="4" y="27"/>
                  </a:cubicBezTo>
                  <a:cubicBezTo>
                    <a:pt x="4" y="26"/>
                    <a:pt x="5" y="24"/>
                    <a:pt x="5" y="24"/>
                  </a:cubicBezTo>
                  <a:cubicBezTo>
                    <a:pt x="6" y="23"/>
                    <a:pt x="6" y="23"/>
                    <a:pt x="7" y="23"/>
                  </a:cubicBezTo>
                  <a:cubicBezTo>
                    <a:pt x="9" y="23"/>
                    <a:pt x="10" y="28"/>
                    <a:pt x="10" y="28"/>
                  </a:cubicBezTo>
                  <a:cubicBezTo>
                    <a:pt x="10" y="29"/>
                    <a:pt x="10" y="29"/>
                    <a:pt x="10" y="29"/>
                  </a:cubicBezTo>
                  <a:cubicBezTo>
                    <a:pt x="11" y="30"/>
                    <a:pt x="11" y="32"/>
                    <a:pt x="12" y="32"/>
                  </a:cubicBezTo>
                  <a:cubicBezTo>
                    <a:pt x="12" y="32"/>
                    <a:pt x="12" y="32"/>
                    <a:pt x="13" y="31"/>
                  </a:cubicBezTo>
                  <a:cubicBezTo>
                    <a:pt x="14" y="30"/>
                    <a:pt x="15" y="30"/>
                    <a:pt x="16" y="29"/>
                  </a:cubicBezTo>
                  <a:cubicBezTo>
                    <a:pt x="17" y="29"/>
                    <a:pt x="18" y="28"/>
                    <a:pt x="19" y="26"/>
                  </a:cubicBezTo>
                  <a:cubicBezTo>
                    <a:pt x="19" y="25"/>
                    <a:pt x="19" y="25"/>
                    <a:pt x="19" y="25"/>
                  </a:cubicBezTo>
                  <a:cubicBezTo>
                    <a:pt x="21" y="21"/>
                    <a:pt x="21" y="19"/>
                    <a:pt x="24" y="19"/>
                  </a:cubicBezTo>
                  <a:cubicBezTo>
                    <a:pt x="27" y="19"/>
                    <a:pt x="29" y="19"/>
                    <a:pt x="31" y="18"/>
                  </a:cubicBezTo>
                  <a:cubicBezTo>
                    <a:pt x="32" y="17"/>
                    <a:pt x="32" y="16"/>
                    <a:pt x="33" y="16"/>
                  </a:cubicBezTo>
                  <a:cubicBezTo>
                    <a:pt x="33" y="15"/>
                    <a:pt x="33" y="14"/>
                    <a:pt x="34" y="14"/>
                  </a:cubicBezTo>
                  <a:cubicBezTo>
                    <a:pt x="35" y="13"/>
                    <a:pt x="36" y="12"/>
                    <a:pt x="37" y="12"/>
                  </a:cubicBezTo>
                  <a:cubicBezTo>
                    <a:pt x="39" y="12"/>
                    <a:pt x="39" y="12"/>
                    <a:pt x="39" y="12"/>
                  </a:cubicBezTo>
                  <a:cubicBezTo>
                    <a:pt x="39" y="12"/>
                    <a:pt x="40" y="12"/>
                    <a:pt x="40" y="12"/>
                  </a:cubicBezTo>
                  <a:cubicBezTo>
                    <a:pt x="41" y="12"/>
                    <a:pt x="42" y="11"/>
                    <a:pt x="42" y="9"/>
                  </a:cubicBezTo>
                  <a:cubicBezTo>
                    <a:pt x="43" y="7"/>
                    <a:pt x="43" y="5"/>
                    <a:pt x="46" y="4"/>
                  </a:cubicBezTo>
                  <a:cubicBezTo>
                    <a:pt x="47" y="4"/>
                    <a:pt x="47" y="4"/>
                    <a:pt x="48" y="4"/>
                  </a:cubicBezTo>
                  <a:cubicBezTo>
                    <a:pt x="49" y="4"/>
                    <a:pt x="50" y="4"/>
                    <a:pt x="51" y="3"/>
                  </a:cubicBezTo>
                  <a:cubicBezTo>
                    <a:pt x="53" y="0"/>
                    <a:pt x="56" y="0"/>
                    <a:pt x="56" y="0"/>
                  </a:cubicBezTo>
                  <a:cubicBezTo>
                    <a:pt x="57" y="0"/>
                    <a:pt x="57" y="0"/>
                    <a:pt x="57" y="0"/>
                  </a:cubicBezTo>
                  <a:cubicBezTo>
                    <a:pt x="57" y="0"/>
                    <a:pt x="57" y="0"/>
                    <a:pt x="57" y="0"/>
                  </a:cubicBezTo>
                  <a:cubicBezTo>
                    <a:pt x="57" y="1"/>
                    <a:pt x="60" y="5"/>
                    <a:pt x="57" y="7"/>
                  </a:cubicBezTo>
                  <a:cubicBezTo>
                    <a:pt x="55" y="9"/>
                    <a:pt x="53" y="12"/>
                    <a:pt x="53" y="13"/>
                  </a:cubicBezTo>
                  <a:cubicBezTo>
                    <a:pt x="53" y="14"/>
                    <a:pt x="55" y="17"/>
                    <a:pt x="57" y="18"/>
                  </a:cubicBezTo>
                  <a:cubicBezTo>
                    <a:pt x="57" y="18"/>
                    <a:pt x="58" y="18"/>
                    <a:pt x="58" y="18"/>
                  </a:cubicBezTo>
                  <a:cubicBezTo>
                    <a:pt x="60" y="19"/>
                    <a:pt x="63" y="20"/>
                    <a:pt x="63" y="22"/>
                  </a:cubicBezTo>
                  <a:cubicBezTo>
                    <a:pt x="63" y="22"/>
                    <a:pt x="63" y="23"/>
                    <a:pt x="62" y="24"/>
                  </a:cubicBezTo>
                  <a:cubicBezTo>
                    <a:pt x="61" y="26"/>
                    <a:pt x="60" y="27"/>
                    <a:pt x="60" y="28"/>
                  </a:cubicBezTo>
                  <a:cubicBezTo>
                    <a:pt x="59" y="29"/>
                    <a:pt x="59" y="30"/>
                    <a:pt x="59" y="30"/>
                  </a:cubicBezTo>
                  <a:cubicBezTo>
                    <a:pt x="58" y="31"/>
                    <a:pt x="59" y="32"/>
                    <a:pt x="59" y="32"/>
                  </a:cubicBezTo>
                  <a:cubicBezTo>
                    <a:pt x="60" y="33"/>
                    <a:pt x="60" y="33"/>
                    <a:pt x="60" y="33"/>
                  </a:cubicBezTo>
                  <a:cubicBezTo>
                    <a:pt x="59" y="34"/>
                    <a:pt x="59" y="34"/>
                    <a:pt x="59" y="34"/>
                  </a:cubicBezTo>
                  <a:cubicBezTo>
                    <a:pt x="59" y="34"/>
                    <a:pt x="56" y="36"/>
                    <a:pt x="54" y="36"/>
                  </a:cubicBezTo>
                  <a:cubicBezTo>
                    <a:pt x="54" y="36"/>
                    <a:pt x="54" y="36"/>
                    <a:pt x="53" y="36"/>
                  </a:cubicBezTo>
                  <a:cubicBezTo>
                    <a:pt x="53" y="36"/>
                    <a:pt x="54" y="38"/>
                    <a:pt x="54" y="39"/>
                  </a:cubicBezTo>
                  <a:cubicBezTo>
                    <a:pt x="54" y="42"/>
                    <a:pt x="55" y="46"/>
                    <a:pt x="57" y="46"/>
                  </a:cubicBezTo>
                  <a:cubicBezTo>
                    <a:pt x="61" y="46"/>
                    <a:pt x="63" y="48"/>
                    <a:pt x="64" y="51"/>
                  </a:cubicBezTo>
                  <a:cubicBezTo>
                    <a:pt x="64" y="52"/>
                    <a:pt x="66" y="54"/>
                    <a:pt x="68" y="55"/>
                  </a:cubicBezTo>
                  <a:cubicBezTo>
                    <a:pt x="70" y="55"/>
                    <a:pt x="73" y="59"/>
                    <a:pt x="73" y="60"/>
                  </a:cubicBezTo>
                  <a:cubicBezTo>
                    <a:pt x="73" y="60"/>
                    <a:pt x="73" y="60"/>
                    <a:pt x="73" y="60"/>
                  </a:cubicBezTo>
                  <a:cubicBezTo>
                    <a:pt x="74" y="65"/>
                    <a:pt x="74" y="65"/>
                    <a:pt x="74" y="65"/>
                  </a:cubicBezTo>
                  <a:cubicBezTo>
                    <a:pt x="72" y="65"/>
                    <a:pt x="72" y="65"/>
                    <a:pt x="72" y="65"/>
                  </a:cubicBezTo>
                  <a:cubicBezTo>
                    <a:pt x="72" y="65"/>
                    <a:pt x="71" y="65"/>
                    <a:pt x="71" y="65"/>
                  </a:cubicBezTo>
                  <a:cubicBezTo>
                    <a:pt x="68" y="66"/>
                    <a:pt x="68" y="66"/>
                    <a:pt x="66" y="68"/>
                  </a:cubicBezTo>
                  <a:cubicBezTo>
                    <a:pt x="65" y="69"/>
                    <a:pt x="65" y="69"/>
                    <a:pt x="65" y="69"/>
                  </a:cubicBezTo>
                  <a:cubicBezTo>
                    <a:pt x="64" y="70"/>
                    <a:pt x="62" y="71"/>
                    <a:pt x="59" y="71"/>
                  </a:cubicBezTo>
                  <a:cubicBezTo>
                    <a:pt x="59" y="71"/>
                    <a:pt x="58" y="71"/>
                    <a:pt x="57" y="71"/>
                  </a:cubicBezTo>
                  <a:cubicBezTo>
                    <a:pt x="57" y="71"/>
                    <a:pt x="57" y="71"/>
                    <a:pt x="56" y="71"/>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5" name="Freeform 32"/>
            <p:cNvSpPr>
              <a:spLocks noEditPoints="1"/>
            </p:cNvSpPr>
            <p:nvPr/>
          </p:nvSpPr>
          <p:spPr bwMode="auto">
            <a:xfrm>
              <a:off x="6004610" y="2758641"/>
              <a:ext cx="157516" cy="153092"/>
            </a:xfrm>
            <a:custGeom>
              <a:avLst/>
              <a:gdLst>
                <a:gd name="T0" fmla="*/ 52 w 75"/>
                <a:gd name="T1" fmla="*/ 14 h 73"/>
                <a:gd name="T2" fmla="*/ 58 w 75"/>
                <a:gd name="T3" fmla="*/ 31 h 73"/>
                <a:gd name="T4" fmla="*/ 53 w 75"/>
                <a:gd name="T5" fmla="*/ 36 h 73"/>
                <a:gd name="T6" fmla="*/ 57 w 75"/>
                <a:gd name="T7" fmla="*/ 48 h 73"/>
                <a:gd name="T8" fmla="*/ 73 w 75"/>
                <a:gd name="T9" fmla="*/ 62 h 73"/>
                <a:gd name="T10" fmla="*/ 70 w 75"/>
                <a:gd name="T11" fmla="*/ 65 h 73"/>
                <a:gd name="T12" fmla="*/ 56 w 75"/>
                <a:gd name="T13" fmla="*/ 71 h 73"/>
                <a:gd name="T14" fmla="*/ 39 w 75"/>
                <a:gd name="T15" fmla="*/ 62 h 73"/>
                <a:gd name="T16" fmla="*/ 25 w 75"/>
                <a:gd name="T17" fmla="*/ 66 h 73"/>
                <a:gd name="T18" fmla="*/ 17 w 75"/>
                <a:gd name="T19" fmla="*/ 64 h 73"/>
                <a:gd name="T20" fmla="*/ 10 w 75"/>
                <a:gd name="T21" fmla="*/ 48 h 73"/>
                <a:gd name="T22" fmla="*/ 2 w 75"/>
                <a:gd name="T23" fmla="*/ 39 h 73"/>
                <a:gd name="T24" fmla="*/ 7 w 75"/>
                <a:gd name="T25" fmla="*/ 25 h 73"/>
                <a:gd name="T26" fmla="*/ 13 w 75"/>
                <a:gd name="T27" fmla="*/ 33 h 73"/>
                <a:gd name="T28" fmla="*/ 32 w 75"/>
                <a:gd name="T29" fmla="*/ 19 h 73"/>
                <a:gd name="T30" fmla="*/ 39 w 75"/>
                <a:gd name="T31" fmla="*/ 14 h 73"/>
                <a:gd name="T32" fmla="*/ 46 w 75"/>
                <a:gd name="T33" fmla="*/ 6 h 73"/>
                <a:gd name="T34" fmla="*/ 57 w 75"/>
                <a:gd name="T35" fmla="*/ 0 h 73"/>
                <a:gd name="T36" fmla="*/ 48 w 75"/>
                <a:gd name="T37" fmla="*/ 4 h 73"/>
                <a:gd name="T38" fmla="*/ 40 w 75"/>
                <a:gd name="T39" fmla="*/ 12 h 73"/>
                <a:gd name="T40" fmla="*/ 37 w 75"/>
                <a:gd name="T41" fmla="*/ 12 h 73"/>
                <a:gd name="T42" fmla="*/ 31 w 75"/>
                <a:gd name="T43" fmla="*/ 18 h 73"/>
                <a:gd name="T44" fmla="*/ 18 w 75"/>
                <a:gd name="T45" fmla="*/ 27 h 73"/>
                <a:gd name="T46" fmla="*/ 12 w 75"/>
                <a:gd name="T47" fmla="*/ 32 h 73"/>
                <a:gd name="T48" fmla="*/ 7 w 75"/>
                <a:gd name="T49" fmla="*/ 23 h 73"/>
                <a:gd name="T50" fmla="*/ 3 w 75"/>
                <a:gd name="T51" fmla="*/ 27 h 73"/>
                <a:gd name="T52" fmla="*/ 1 w 75"/>
                <a:gd name="T53" fmla="*/ 40 h 73"/>
                <a:gd name="T54" fmla="*/ 3 w 75"/>
                <a:gd name="T55" fmla="*/ 41 h 73"/>
                <a:gd name="T56" fmla="*/ 10 w 75"/>
                <a:gd name="T57" fmla="*/ 59 h 73"/>
                <a:gd name="T58" fmla="*/ 18 w 75"/>
                <a:gd name="T59" fmla="*/ 66 h 73"/>
                <a:gd name="T60" fmla="*/ 23 w 75"/>
                <a:gd name="T61" fmla="*/ 62 h 73"/>
                <a:gd name="T62" fmla="*/ 30 w 75"/>
                <a:gd name="T63" fmla="*/ 71 h 73"/>
                <a:gd name="T64" fmla="*/ 40 w 75"/>
                <a:gd name="T65" fmla="*/ 64 h 73"/>
                <a:gd name="T66" fmla="*/ 44 w 75"/>
                <a:gd name="T67" fmla="*/ 64 h 73"/>
                <a:gd name="T68" fmla="*/ 57 w 75"/>
                <a:gd name="T69" fmla="*/ 73 h 73"/>
                <a:gd name="T70" fmla="*/ 67 w 75"/>
                <a:gd name="T71" fmla="*/ 69 h 73"/>
                <a:gd name="T72" fmla="*/ 73 w 75"/>
                <a:gd name="T73" fmla="*/ 67 h 73"/>
                <a:gd name="T74" fmla="*/ 74 w 75"/>
                <a:gd name="T75" fmla="*/ 61 h 73"/>
                <a:gd name="T76" fmla="*/ 68 w 75"/>
                <a:gd name="T77" fmla="*/ 55 h 73"/>
                <a:gd name="T78" fmla="*/ 55 w 75"/>
                <a:gd name="T79" fmla="*/ 40 h 73"/>
                <a:gd name="T80" fmla="*/ 54 w 75"/>
                <a:gd name="T81" fmla="*/ 38 h 73"/>
                <a:gd name="T82" fmla="*/ 60 w 75"/>
                <a:gd name="T83" fmla="*/ 33 h 73"/>
                <a:gd name="T84" fmla="*/ 60 w 75"/>
                <a:gd name="T85" fmla="*/ 30 h 73"/>
                <a:gd name="T86" fmla="*/ 58 w 75"/>
                <a:gd name="T87" fmla="*/ 18 h 73"/>
                <a:gd name="T88" fmla="*/ 58 w 75"/>
                <a:gd name="T89" fmla="*/ 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73">
                  <a:moveTo>
                    <a:pt x="56" y="2"/>
                  </a:moveTo>
                  <a:cubicBezTo>
                    <a:pt x="56" y="2"/>
                    <a:pt x="59" y="6"/>
                    <a:pt x="57" y="7"/>
                  </a:cubicBezTo>
                  <a:cubicBezTo>
                    <a:pt x="55" y="9"/>
                    <a:pt x="52" y="12"/>
                    <a:pt x="52" y="14"/>
                  </a:cubicBezTo>
                  <a:cubicBezTo>
                    <a:pt x="52" y="15"/>
                    <a:pt x="54" y="18"/>
                    <a:pt x="56" y="19"/>
                  </a:cubicBezTo>
                  <a:cubicBezTo>
                    <a:pt x="58" y="20"/>
                    <a:pt x="64" y="22"/>
                    <a:pt x="62" y="25"/>
                  </a:cubicBezTo>
                  <a:cubicBezTo>
                    <a:pt x="59" y="27"/>
                    <a:pt x="59" y="29"/>
                    <a:pt x="58" y="31"/>
                  </a:cubicBezTo>
                  <a:cubicBezTo>
                    <a:pt x="57" y="32"/>
                    <a:pt x="58" y="34"/>
                    <a:pt x="58" y="34"/>
                  </a:cubicBezTo>
                  <a:cubicBezTo>
                    <a:pt x="58" y="34"/>
                    <a:pt x="56" y="36"/>
                    <a:pt x="54" y="36"/>
                  </a:cubicBezTo>
                  <a:cubicBezTo>
                    <a:pt x="54" y="36"/>
                    <a:pt x="53" y="36"/>
                    <a:pt x="53" y="36"/>
                  </a:cubicBezTo>
                  <a:cubicBezTo>
                    <a:pt x="53" y="36"/>
                    <a:pt x="53" y="36"/>
                    <a:pt x="53" y="36"/>
                  </a:cubicBezTo>
                  <a:cubicBezTo>
                    <a:pt x="52" y="36"/>
                    <a:pt x="53" y="40"/>
                    <a:pt x="53" y="40"/>
                  </a:cubicBezTo>
                  <a:cubicBezTo>
                    <a:pt x="53" y="40"/>
                    <a:pt x="54" y="48"/>
                    <a:pt x="57" y="48"/>
                  </a:cubicBezTo>
                  <a:cubicBezTo>
                    <a:pt x="60" y="48"/>
                    <a:pt x="63" y="50"/>
                    <a:pt x="63" y="52"/>
                  </a:cubicBezTo>
                  <a:cubicBezTo>
                    <a:pt x="64" y="54"/>
                    <a:pt x="65" y="56"/>
                    <a:pt x="67" y="57"/>
                  </a:cubicBezTo>
                  <a:cubicBezTo>
                    <a:pt x="69" y="57"/>
                    <a:pt x="73" y="62"/>
                    <a:pt x="73" y="62"/>
                  </a:cubicBezTo>
                  <a:cubicBezTo>
                    <a:pt x="73" y="65"/>
                    <a:pt x="73" y="65"/>
                    <a:pt x="73" y="65"/>
                  </a:cubicBezTo>
                  <a:cubicBezTo>
                    <a:pt x="72" y="65"/>
                    <a:pt x="72" y="65"/>
                    <a:pt x="72" y="65"/>
                  </a:cubicBezTo>
                  <a:cubicBezTo>
                    <a:pt x="72" y="65"/>
                    <a:pt x="71" y="65"/>
                    <a:pt x="70" y="65"/>
                  </a:cubicBezTo>
                  <a:cubicBezTo>
                    <a:pt x="67" y="66"/>
                    <a:pt x="67" y="67"/>
                    <a:pt x="65" y="69"/>
                  </a:cubicBezTo>
                  <a:cubicBezTo>
                    <a:pt x="63" y="71"/>
                    <a:pt x="60" y="71"/>
                    <a:pt x="57" y="71"/>
                  </a:cubicBezTo>
                  <a:cubicBezTo>
                    <a:pt x="57" y="71"/>
                    <a:pt x="56" y="71"/>
                    <a:pt x="56" y="71"/>
                  </a:cubicBezTo>
                  <a:cubicBezTo>
                    <a:pt x="53" y="71"/>
                    <a:pt x="48" y="66"/>
                    <a:pt x="46" y="63"/>
                  </a:cubicBezTo>
                  <a:cubicBezTo>
                    <a:pt x="45" y="61"/>
                    <a:pt x="44" y="61"/>
                    <a:pt x="43" y="61"/>
                  </a:cubicBezTo>
                  <a:cubicBezTo>
                    <a:pt x="42" y="61"/>
                    <a:pt x="41" y="61"/>
                    <a:pt x="39" y="62"/>
                  </a:cubicBezTo>
                  <a:cubicBezTo>
                    <a:pt x="36" y="64"/>
                    <a:pt x="35" y="66"/>
                    <a:pt x="33" y="68"/>
                  </a:cubicBezTo>
                  <a:cubicBezTo>
                    <a:pt x="32" y="69"/>
                    <a:pt x="31" y="69"/>
                    <a:pt x="30" y="69"/>
                  </a:cubicBezTo>
                  <a:cubicBezTo>
                    <a:pt x="28" y="69"/>
                    <a:pt x="26" y="67"/>
                    <a:pt x="25" y="66"/>
                  </a:cubicBezTo>
                  <a:cubicBezTo>
                    <a:pt x="24" y="64"/>
                    <a:pt x="25" y="61"/>
                    <a:pt x="23" y="61"/>
                  </a:cubicBezTo>
                  <a:cubicBezTo>
                    <a:pt x="23" y="61"/>
                    <a:pt x="23" y="61"/>
                    <a:pt x="23" y="61"/>
                  </a:cubicBezTo>
                  <a:cubicBezTo>
                    <a:pt x="21" y="61"/>
                    <a:pt x="19" y="62"/>
                    <a:pt x="17" y="64"/>
                  </a:cubicBezTo>
                  <a:cubicBezTo>
                    <a:pt x="17" y="65"/>
                    <a:pt x="16" y="65"/>
                    <a:pt x="16" y="65"/>
                  </a:cubicBezTo>
                  <a:cubicBezTo>
                    <a:pt x="14" y="65"/>
                    <a:pt x="13" y="60"/>
                    <a:pt x="11" y="58"/>
                  </a:cubicBezTo>
                  <a:cubicBezTo>
                    <a:pt x="9" y="56"/>
                    <a:pt x="9" y="51"/>
                    <a:pt x="10" y="48"/>
                  </a:cubicBezTo>
                  <a:cubicBezTo>
                    <a:pt x="10" y="45"/>
                    <a:pt x="8" y="42"/>
                    <a:pt x="5" y="40"/>
                  </a:cubicBezTo>
                  <a:cubicBezTo>
                    <a:pt x="4" y="40"/>
                    <a:pt x="4" y="40"/>
                    <a:pt x="3" y="39"/>
                  </a:cubicBezTo>
                  <a:cubicBezTo>
                    <a:pt x="2" y="39"/>
                    <a:pt x="2" y="39"/>
                    <a:pt x="2" y="39"/>
                  </a:cubicBezTo>
                  <a:cubicBezTo>
                    <a:pt x="2" y="39"/>
                    <a:pt x="1" y="35"/>
                    <a:pt x="3" y="32"/>
                  </a:cubicBezTo>
                  <a:cubicBezTo>
                    <a:pt x="5" y="29"/>
                    <a:pt x="5" y="27"/>
                    <a:pt x="6" y="25"/>
                  </a:cubicBezTo>
                  <a:cubicBezTo>
                    <a:pt x="6" y="25"/>
                    <a:pt x="7" y="25"/>
                    <a:pt x="7" y="25"/>
                  </a:cubicBezTo>
                  <a:cubicBezTo>
                    <a:pt x="8" y="25"/>
                    <a:pt x="9" y="27"/>
                    <a:pt x="9" y="29"/>
                  </a:cubicBezTo>
                  <a:cubicBezTo>
                    <a:pt x="10" y="31"/>
                    <a:pt x="10" y="34"/>
                    <a:pt x="12" y="34"/>
                  </a:cubicBezTo>
                  <a:cubicBezTo>
                    <a:pt x="12" y="34"/>
                    <a:pt x="13" y="34"/>
                    <a:pt x="13" y="33"/>
                  </a:cubicBezTo>
                  <a:cubicBezTo>
                    <a:pt x="17" y="30"/>
                    <a:pt x="18" y="31"/>
                    <a:pt x="20" y="27"/>
                  </a:cubicBezTo>
                  <a:cubicBezTo>
                    <a:pt x="21" y="23"/>
                    <a:pt x="22" y="21"/>
                    <a:pt x="24" y="21"/>
                  </a:cubicBezTo>
                  <a:cubicBezTo>
                    <a:pt x="27" y="21"/>
                    <a:pt x="30" y="21"/>
                    <a:pt x="32" y="19"/>
                  </a:cubicBezTo>
                  <a:cubicBezTo>
                    <a:pt x="34" y="18"/>
                    <a:pt x="33" y="17"/>
                    <a:pt x="35" y="15"/>
                  </a:cubicBezTo>
                  <a:cubicBezTo>
                    <a:pt x="36" y="14"/>
                    <a:pt x="36" y="14"/>
                    <a:pt x="37" y="14"/>
                  </a:cubicBezTo>
                  <a:cubicBezTo>
                    <a:pt x="38" y="14"/>
                    <a:pt x="38" y="14"/>
                    <a:pt x="39" y="14"/>
                  </a:cubicBezTo>
                  <a:cubicBezTo>
                    <a:pt x="39" y="14"/>
                    <a:pt x="40" y="14"/>
                    <a:pt x="40" y="14"/>
                  </a:cubicBezTo>
                  <a:cubicBezTo>
                    <a:pt x="42" y="14"/>
                    <a:pt x="43" y="12"/>
                    <a:pt x="43" y="10"/>
                  </a:cubicBezTo>
                  <a:cubicBezTo>
                    <a:pt x="44" y="8"/>
                    <a:pt x="44" y="7"/>
                    <a:pt x="46" y="6"/>
                  </a:cubicBezTo>
                  <a:cubicBezTo>
                    <a:pt x="48" y="6"/>
                    <a:pt x="50" y="6"/>
                    <a:pt x="52" y="4"/>
                  </a:cubicBezTo>
                  <a:cubicBezTo>
                    <a:pt x="54" y="2"/>
                    <a:pt x="56" y="2"/>
                    <a:pt x="56" y="2"/>
                  </a:cubicBezTo>
                  <a:moveTo>
                    <a:pt x="57" y="0"/>
                  </a:moveTo>
                  <a:cubicBezTo>
                    <a:pt x="56" y="0"/>
                    <a:pt x="56" y="0"/>
                    <a:pt x="56" y="0"/>
                  </a:cubicBezTo>
                  <a:cubicBezTo>
                    <a:pt x="56" y="0"/>
                    <a:pt x="53" y="0"/>
                    <a:pt x="50" y="3"/>
                  </a:cubicBezTo>
                  <a:cubicBezTo>
                    <a:pt x="49" y="4"/>
                    <a:pt x="49" y="4"/>
                    <a:pt x="48" y="4"/>
                  </a:cubicBezTo>
                  <a:cubicBezTo>
                    <a:pt x="47" y="4"/>
                    <a:pt x="47" y="4"/>
                    <a:pt x="46" y="5"/>
                  </a:cubicBezTo>
                  <a:cubicBezTo>
                    <a:pt x="43" y="5"/>
                    <a:pt x="42" y="7"/>
                    <a:pt x="41" y="10"/>
                  </a:cubicBezTo>
                  <a:cubicBezTo>
                    <a:pt x="41" y="12"/>
                    <a:pt x="41" y="12"/>
                    <a:pt x="40" y="12"/>
                  </a:cubicBezTo>
                  <a:cubicBezTo>
                    <a:pt x="39" y="12"/>
                    <a:pt x="39" y="12"/>
                    <a:pt x="39" y="12"/>
                  </a:cubicBezTo>
                  <a:cubicBezTo>
                    <a:pt x="38" y="12"/>
                    <a:pt x="38" y="12"/>
                    <a:pt x="38" y="12"/>
                  </a:cubicBezTo>
                  <a:cubicBezTo>
                    <a:pt x="38" y="12"/>
                    <a:pt x="38" y="12"/>
                    <a:pt x="37" y="12"/>
                  </a:cubicBezTo>
                  <a:cubicBezTo>
                    <a:pt x="36" y="12"/>
                    <a:pt x="35" y="13"/>
                    <a:pt x="34" y="14"/>
                  </a:cubicBezTo>
                  <a:cubicBezTo>
                    <a:pt x="33" y="15"/>
                    <a:pt x="32" y="16"/>
                    <a:pt x="32" y="16"/>
                  </a:cubicBezTo>
                  <a:cubicBezTo>
                    <a:pt x="32" y="17"/>
                    <a:pt x="31" y="17"/>
                    <a:pt x="31" y="18"/>
                  </a:cubicBezTo>
                  <a:cubicBezTo>
                    <a:pt x="29" y="19"/>
                    <a:pt x="27" y="19"/>
                    <a:pt x="24" y="19"/>
                  </a:cubicBezTo>
                  <a:cubicBezTo>
                    <a:pt x="21" y="19"/>
                    <a:pt x="20" y="22"/>
                    <a:pt x="18" y="26"/>
                  </a:cubicBezTo>
                  <a:cubicBezTo>
                    <a:pt x="18" y="27"/>
                    <a:pt x="18" y="27"/>
                    <a:pt x="18" y="27"/>
                  </a:cubicBezTo>
                  <a:cubicBezTo>
                    <a:pt x="17" y="29"/>
                    <a:pt x="17" y="29"/>
                    <a:pt x="15" y="30"/>
                  </a:cubicBezTo>
                  <a:cubicBezTo>
                    <a:pt x="15" y="30"/>
                    <a:pt x="14" y="30"/>
                    <a:pt x="12" y="32"/>
                  </a:cubicBezTo>
                  <a:cubicBezTo>
                    <a:pt x="12" y="32"/>
                    <a:pt x="12" y="32"/>
                    <a:pt x="12" y="32"/>
                  </a:cubicBezTo>
                  <a:cubicBezTo>
                    <a:pt x="12" y="31"/>
                    <a:pt x="11" y="30"/>
                    <a:pt x="11" y="29"/>
                  </a:cubicBezTo>
                  <a:cubicBezTo>
                    <a:pt x="11" y="29"/>
                    <a:pt x="11" y="29"/>
                    <a:pt x="11" y="29"/>
                  </a:cubicBezTo>
                  <a:cubicBezTo>
                    <a:pt x="11" y="28"/>
                    <a:pt x="10" y="23"/>
                    <a:pt x="7" y="23"/>
                  </a:cubicBezTo>
                  <a:cubicBezTo>
                    <a:pt x="7" y="23"/>
                    <a:pt x="7" y="23"/>
                    <a:pt x="7" y="23"/>
                  </a:cubicBezTo>
                  <a:cubicBezTo>
                    <a:pt x="6" y="23"/>
                    <a:pt x="5" y="23"/>
                    <a:pt x="5" y="24"/>
                  </a:cubicBezTo>
                  <a:cubicBezTo>
                    <a:pt x="4" y="25"/>
                    <a:pt x="4" y="26"/>
                    <a:pt x="3" y="27"/>
                  </a:cubicBezTo>
                  <a:cubicBezTo>
                    <a:pt x="3" y="28"/>
                    <a:pt x="2" y="30"/>
                    <a:pt x="1" y="31"/>
                  </a:cubicBezTo>
                  <a:cubicBezTo>
                    <a:pt x="0" y="34"/>
                    <a:pt x="1" y="39"/>
                    <a:pt x="1" y="39"/>
                  </a:cubicBezTo>
                  <a:cubicBezTo>
                    <a:pt x="1" y="40"/>
                    <a:pt x="1" y="40"/>
                    <a:pt x="1" y="40"/>
                  </a:cubicBezTo>
                  <a:cubicBezTo>
                    <a:pt x="1" y="41"/>
                    <a:pt x="1" y="41"/>
                    <a:pt x="1" y="41"/>
                  </a:cubicBezTo>
                  <a:cubicBezTo>
                    <a:pt x="2" y="41"/>
                    <a:pt x="2" y="41"/>
                    <a:pt x="2" y="41"/>
                  </a:cubicBezTo>
                  <a:cubicBezTo>
                    <a:pt x="3" y="41"/>
                    <a:pt x="3" y="41"/>
                    <a:pt x="3" y="41"/>
                  </a:cubicBezTo>
                  <a:cubicBezTo>
                    <a:pt x="4" y="42"/>
                    <a:pt x="4" y="42"/>
                    <a:pt x="4" y="42"/>
                  </a:cubicBezTo>
                  <a:cubicBezTo>
                    <a:pt x="7" y="44"/>
                    <a:pt x="8" y="46"/>
                    <a:pt x="8" y="48"/>
                  </a:cubicBezTo>
                  <a:cubicBezTo>
                    <a:pt x="7" y="52"/>
                    <a:pt x="7" y="57"/>
                    <a:pt x="10" y="59"/>
                  </a:cubicBezTo>
                  <a:cubicBezTo>
                    <a:pt x="10" y="60"/>
                    <a:pt x="11" y="61"/>
                    <a:pt x="11" y="62"/>
                  </a:cubicBezTo>
                  <a:cubicBezTo>
                    <a:pt x="12" y="64"/>
                    <a:pt x="14" y="67"/>
                    <a:pt x="16" y="67"/>
                  </a:cubicBezTo>
                  <a:cubicBezTo>
                    <a:pt x="17" y="67"/>
                    <a:pt x="18" y="66"/>
                    <a:pt x="18" y="66"/>
                  </a:cubicBezTo>
                  <a:cubicBezTo>
                    <a:pt x="19" y="65"/>
                    <a:pt x="19" y="65"/>
                    <a:pt x="20" y="64"/>
                  </a:cubicBezTo>
                  <a:cubicBezTo>
                    <a:pt x="21" y="63"/>
                    <a:pt x="22" y="62"/>
                    <a:pt x="23" y="62"/>
                  </a:cubicBezTo>
                  <a:cubicBezTo>
                    <a:pt x="23" y="62"/>
                    <a:pt x="23" y="62"/>
                    <a:pt x="23" y="62"/>
                  </a:cubicBezTo>
                  <a:cubicBezTo>
                    <a:pt x="23" y="63"/>
                    <a:pt x="23" y="63"/>
                    <a:pt x="23" y="64"/>
                  </a:cubicBezTo>
                  <a:cubicBezTo>
                    <a:pt x="23" y="64"/>
                    <a:pt x="23" y="66"/>
                    <a:pt x="24" y="67"/>
                  </a:cubicBezTo>
                  <a:cubicBezTo>
                    <a:pt x="25" y="69"/>
                    <a:pt x="27" y="71"/>
                    <a:pt x="30" y="71"/>
                  </a:cubicBezTo>
                  <a:cubicBezTo>
                    <a:pt x="32" y="71"/>
                    <a:pt x="33" y="70"/>
                    <a:pt x="34" y="69"/>
                  </a:cubicBezTo>
                  <a:cubicBezTo>
                    <a:pt x="35" y="68"/>
                    <a:pt x="36" y="68"/>
                    <a:pt x="37" y="67"/>
                  </a:cubicBezTo>
                  <a:cubicBezTo>
                    <a:pt x="38" y="66"/>
                    <a:pt x="38" y="65"/>
                    <a:pt x="40" y="64"/>
                  </a:cubicBezTo>
                  <a:cubicBezTo>
                    <a:pt x="41" y="63"/>
                    <a:pt x="41" y="63"/>
                    <a:pt x="41" y="63"/>
                  </a:cubicBezTo>
                  <a:cubicBezTo>
                    <a:pt x="42" y="63"/>
                    <a:pt x="42" y="63"/>
                    <a:pt x="43" y="63"/>
                  </a:cubicBezTo>
                  <a:cubicBezTo>
                    <a:pt x="43" y="63"/>
                    <a:pt x="43" y="63"/>
                    <a:pt x="44" y="64"/>
                  </a:cubicBezTo>
                  <a:cubicBezTo>
                    <a:pt x="45" y="64"/>
                    <a:pt x="45" y="64"/>
                    <a:pt x="45" y="64"/>
                  </a:cubicBezTo>
                  <a:cubicBezTo>
                    <a:pt x="48" y="68"/>
                    <a:pt x="52" y="73"/>
                    <a:pt x="56" y="73"/>
                  </a:cubicBezTo>
                  <a:cubicBezTo>
                    <a:pt x="57" y="73"/>
                    <a:pt x="57" y="73"/>
                    <a:pt x="57" y="73"/>
                  </a:cubicBezTo>
                  <a:cubicBezTo>
                    <a:pt x="58" y="73"/>
                    <a:pt x="59" y="73"/>
                    <a:pt x="60" y="73"/>
                  </a:cubicBezTo>
                  <a:cubicBezTo>
                    <a:pt x="62" y="73"/>
                    <a:pt x="64" y="72"/>
                    <a:pt x="66" y="70"/>
                  </a:cubicBezTo>
                  <a:cubicBezTo>
                    <a:pt x="66" y="70"/>
                    <a:pt x="67" y="70"/>
                    <a:pt x="67" y="69"/>
                  </a:cubicBezTo>
                  <a:cubicBezTo>
                    <a:pt x="68" y="68"/>
                    <a:pt x="69" y="68"/>
                    <a:pt x="71" y="67"/>
                  </a:cubicBezTo>
                  <a:cubicBezTo>
                    <a:pt x="71" y="67"/>
                    <a:pt x="72" y="67"/>
                    <a:pt x="73" y="67"/>
                  </a:cubicBezTo>
                  <a:cubicBezTo>
                    <a:pt x="73" y="67"/>
                    <a:pt x="73" y="67"/>
                    <a:pt x="73" y="67"/>
                  </a:cubicBezTo>
                  <a:cubicBezTo>
                    <a:pt x="75" y="67"/>
                    <a:pt x="75" y="67"/>
                    <a:pt x="75" y="67"/>
                  </a:cubicBezTo>
                  <a:cubicBezTo>
                    <a:pt x="75" y="65"/>
                    <a:pt x="75" y="65"/>
                    <a:pt x="75" y="65"/>
                  </a:cubicBezTo>
                  <a:cubicBezTo>
                    <a:pt x="74" y="61"/>
                    <a:pt x="74" y="61"/>
                    <a:pt x="74" y="61"/>
                  </a:cubicBezTo>
                  <a:cubicBezTo>
                    <a:pt x="74" y="61"/>
                    <a:pt x="74" y="61"/>
                    <a:pt x="74" y="61"/>
                  </a:cubicBezTo>
                  <a:cubicBezTo>
                    <a:pt x="74" y="61"/>
                    <a:pt x="74" y="61"/>
                    <a:pt x="74" y="61"/>
                  </a:cubicBezTo>
                  <a:cubicBezTo>
                    <a:pt x="73" y="59"/>
                    <a:pt x="70" y="55"/>
                    <a:pt x="68" y="55"/>
                  </a:cubicBezTo>
                  <a:cubicBezTo>
                    <a:pt x="67" y="54"/>
                    <a:pt x="65" y="53"/>
                    <a:pt x="65" y="51"/>
                  </a:cubicBezTo>
                  <a:cubicBezTo>
                    <a:pt x="64" y="48"/>
                    <a:pt x="61" y="46"/>
                    <a:pt x="57" y="46"/>
                  </a:cubicBezTo>
                  <a:cubicBezTo>
                    <a:pt x="56" y="46"/>
                    <a:pt x="55" y="43"/>
                    <a:pt x="55" y="40"/>
                  </a:cubicBezTo>
                  <a:cubicBezTo>
                    <a:pt x="55" y="40"/>
                    <a:pt x="55" y="40"/>
                    <a:pt x="55" y="40"/>
                  </a:cubicBezTo>
                  <a:cubicBezTo>
                    <a:pt x="55" y="40"/>
                    <a:pt x="55" y="40"/>
                    <a:pt x="55" y="40"/>
                  </a:cubicBezTo>
                  <a:cubicBezTo>
                    <a:pt x="55" y="39"/>
                    <a:pt x="55" y="38"/>
                    <a:pt x="54" y="38"/>
                  </a:cubicBezTo>
                  <a:cubicBezTo>
                    <a:pt x="56" y="37"/>
                    <a:pt x="59" y="36"/>
                    <a:pt x="59" y="36"/>
                  </a:cubicBezTo>
                  <a:cubicBezTo>
                    <a:pt x="61" y="34"/>
                    <a:pt x="61" y="34"/>
                    <a:pt x="61" y="34"/>
                  </a:cubicBezTo>
                  <a:cubicBezTo>
                    <a:pt x="60" y="33"/>
                    <a:pt x="60" y="33"/>
                    <a:pt x="60" y="33"/>
                  </a:cubicBezTo>
                  <a:cubicBezTo>
                    <a:pt x="60" y="33"/>
                    <a:pt x="60" y="33"/>
                    <a:pt x="60" y="33"/>
                  </a:cubicBezTo>
                  <a:cubicBezTo>
                    <a:pt x="60" y="33"/>
                    <a:pt x="59" y="32"/>
                    <a:pt x="59" y="32"/>
                  </a:cubicBezTo>
                  <a:cubicBezTo>
                    <a:pt x="60" y="31"/>
                    <a:pt x="60" y="31"/>
                    <a:pt x="60" y="30"/>
                  </a:cubicBezTo>
                  <a:cubicBezTo>
                    <a:pt x="61" y="29"/>
                    <a:pt x="61" y="27"/>
                    <a:pt x="63" y="26"/>
                  </a:cubicBezTo>
                  <a:cubicBezTo>
                    <a:pt x="64" y="25"/>
                    <a:pt x="64" y="24"/>
                    <a:pt x="64" y="23"/>
                  </a:cubicBezTo>
                  <a:cubicBezTo>
                    <a:pt x="64" y="20"/>
                    <a:pt x="61" y="19"/>
                    <a:pt x="58" y="18"/>
                  </a:cubicBezTo>
                  <a:cubicBezTo>
                    <a:pt x="58" y="18"/>
                    <a:pt x="57" y="18"/>
                    <a:pt x="57" y="18"/>
                  </a:cubicBezTo>
                  <a:cubicBezTo>
                    <a:pt x="55" y="17"/>
                    <a:pt x="54" y="14"/>
                    <a:pt x="53" y="14"/>
                  </a:cubicBezTo>
                  <a:cubicBezTo>
                    <a:pt x="54" y="13"/>
                    <a:pt x="56" y="11"/>
                    <a:pt x="58" y="9"/>
                  </a:cubicBezTo>
                  <a:cubicBezTo>
                    <a:pt x="61" y="7"/>
                    <a:pt x="60" y="3"/>
                    <a:pt x="58" y="1"/>
                  </a:cubicBezTo>
                  <a:cubicBezTo>
                    <a:pt x="57" y="0"/>
                    <a:pt x="57" y="0"/>
                    <a:pt x="57" y="0"/>
                  </a:cubicBezTo>
                  <a:close/>
                </a:path>
              </a:pathLst>
            </a:custGeom>
            <a:grpFill/>
            <a:ln>
              <a:solidFill>
                <a:schemeClr val="bg2">
                  <a:lumMod val="85000"/>
                </a:schemeClr>
              </a:solidFill>
            </a:ln>
            <a:extLst/>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
          <p:nvSpPr>
            <p:cNvPr id="1106" name="Freeform 33"/>
            <p:cNvSpPr>
              <a:spLocks/>
            </p:cNvSpPr>
            <p:nvPr/>
          </p:nvSpPr>
          <p:spPr bwMode="auto">
            <a:xfrm>
              <a:off x="6767411" y="3032967"/>
              <a:ext cx="442460" cy="364587"/>
            </a:xfrm>
            <a:custGeom>
              <a:avLst/>
              <a:gdLst>
                <a:gd name="T0" fmla="*/ 203 w 211"/>
                <a:gd name="T1" fmla="*/ 116 h 174"/>
                <a:gd name="T2" fmla="*/ 193 w 211"/>
                <a:gd name="T3" fmla="*/ 109 h 174"/>
                <a:gd name="T4" fmla="*/ 186 w 211"/>
                <a:gd name="T5" fmla="*/ 106 h 174"/>
                <a:gd name="T6" fmla="*/ 170 w 211"/>
                <a:gd name="T7" fmla="*/ 104 h 174"/>
                <a:gd name="T8" fmla="*/ 167 w 211"/>
                <a:gd name="T9" fmla="*/ 106 h 174"/>
                <a:gd name="T10" fmla="*/ 168 w 211"/>
                <a:gd name="T11" fmla="*/ 93 h 174"/>
                <a:gd name="T12" fmla="*/ 168 w 211"/>
                <a:gd name="T13" fmla="*/ 75 h 174"/>
                <a:gd name="T14" fmla="*/ 156 w 211"/>
                <a:gd name="T15" fmla="*/ 60 h 174"/>
                <a:gd name="T16" fmla="*/ 147 w 211"/>
                <a:gd name="T17" fmla="*/ 47 h 174"/>
                <a:gd name="T18" fmla="*/ 130 w 211"/>
                <a:gd name="T19" fmla="*/ 29 h 174"/>
                <a:gd name="T20" fmla="*/ 128 w 211"/>
                <a:gd name="T21" fmla="*/ 12 h 174"/>
                <a:gd name="T22" fmla="*/ 123 w 211"/>
                <a:gd name="T23" fmla="*/ 0 h 174"/>
                <a:gd name="T24" fmla="*/ 119 w 211"/>
                <a:gd name="T25" fmla="*/ 10 h 174"/>
                <a:gd name="T26" fmla="*/ 111 w 211"/>
                <a:gd name="T27" fmla="*/ 14 h 174"/>
                <a:gd name="T28" fmla="*/ 105 w 211"/>
                <a:gd name="T29" fmla="*/ 21 h 174"/>
                <a:gd name="T30" fmla="*/ 95 w 211"/>
                <a:gd name="T31" fmla="*/ 16 h 174"/>
                <a:gd name="T32" fmla="*/ 90 w 211"/>
                <a:gd name="T33" fmla="*/ 23 h 174"/>
                <a:gd name="T34" fmla="*/ 85 w 211"/>
                <a:gd name="T35" fmla="*/ 27 h 174"/>
                <a:gd name="T36" fmla="*/ 77 w 211"/>
                <a:gd name="T37" fmla="*/ 27 h 174"/>
                <a:gd name="T38" fmla="*/ 68 w 211"/>
                <a:gd name="T39" fmla="*/ 20 h 174"/>
                <a:gd name="T40" fmla="*/ 60 w 211"/>
                <a:gd name="T41" fmla="*/ 12 h 174"/>
                <a:gd name="T42" fmla="*/ 55 w 211"/>
                <a:gd name="T43" fmla="*/ 22 h 174"/>
                <a:gd name="T44" fmla="*/ 44 w 211"/>
                <a:gd name="T45" fmla="*/ 25 h 174"/>
                <a:gd name="T46" fmla="*/ 37 w 211"/>
                <a:gd name="T47" fmla="*/ 38 h 174"/>
                <a:gd name="T48" fmla="*/ 30 w 211"/>
                <a:gd name="T49" fmla="*/ 42 h 174"/>
                <a:gd name="T50" fmla="*/ 21 w 211"/>
                <a:gd name="T51" fmla="*/ 42 h 174"/>
                <a:gd name="T52" fmla="*/ 13 w 211"/>
                <a:gd name="T53" fmla="*/ 45 h 174"/>
                <a:gd name="T54" fmla="*/ 17 w 211"/>
                <a:gd name="T55" fmla="*/ 48 h 174"/>
                <a:gd name="T56" fmla="*/ 18 w 211"/>
                <a:gd name="T57" fmla="*/ 46 h 174"/>
                <a:gd name="T58" fmla="*/ 19 w 211"/>
                <a:gd name="T59" fmla="*/ 57 h 174"/>
                <a:gd name="T60" fmla="*/ 12 w 211"/>
                <a:gd name="T61" fmla="*/ 70 h 174"/>
                <a:gd name="T62" fmla="*/ 24 w 211"/>
                <a:gd name="T63" fmla="*/ 84 h 174"/>
                <a:gd name="T64" fmla="*/ 8 w 211"/>
                <a:gd name="T65" fmla="*/ 111 h 174"/>
                <a:gd name="T66" fmla="*/ 10 w 211"/>
                <a:gd name="T67" fmla="*/ 123 h 174"/>
                <a:gd name="T68" fmla="*/ 4 w 211"/>
                <a:gd name="T69" fmla="*/ 129 h 174"/>
                <a:gd name="T70" fmla="*/ 5 w 211"/>
                <a:gd name="T71" fmla="*/ 136 h 174"/>
                <a:gd name="T72" fmla="*/ 7 w 211"/>
                <a:gd name="T73" fmla="*/ 137 h 174"/>
                <a:gd name="T74" fmla="*/ 12 w 211"/>
                <a:gd name="T75" fmla="*/ 143 h 174"/>
                <a:gd name="T76" fmla="*/ 13 w 211"/>
                <a:gd name="T77" fmla="*/ 146 h 174"/>
                <a:gd name="T78" fmla="*/ 20 w 211"/>
                <a:gd name="T79" fmla="*/ 144 h 174"/>
                <a:gd name="T80" fmla="*/ 23 w 211"/>
                <a:gd name="T81" fmla="*/ 142 h 174"/>
                <a:gd name="T82" fmla="*/ 45 w 211"/>
                <a:gd name="T83" fmla="*/ 131 h 174"/>
                <a:gd name="T84" fmla="*/ 53 w 211"/>
                <a:gd name="T85" fmla="*/ 139 h 174"/>
                <a:gd name="T86" fmla="*/ 72 w 211"/>
                <a:gd name="T87" fmla="*/ 141 h 174"/>
                <a:gd name="T88" fmla="*/ 94 w 211"/>
                <a:gd name="T89" fmla="*/ 148 h 174"/>
                <a:gd name="T90" fmla="*/ 104 w 211"/>
                <a:gd name="T91" fmla="*/ 136 h 174"/>
                <a:gd name="T92" fmla="*/ 122 w 211"/>
                <a:gd name="T93" fmla="*/ 138 h 174"/>
                <a:gd name="T94" fmla="*/ 142 w 211"/>
                <a:gd name="T95" fmla="*/ 142 h 174"/>
                <a:gd name="T96" fmla="*/ 160 w 211"/>
                <a:gd name="T97" fmla="*/ 149 h 174"/>
                <a:gd name="T98" fmla="*/ 174 w 211"/>
                <a:gd name="T99" fmla="*/ 154 h 174"/>
                <a:gd name="T100" fmla="*/ 175 w 211"/>
                <a:gd name="T101" fmla="*/ 173 h 174"/>
                <a:gd name="T102" fmla="*/ 179 w 211"/>
                <a:gd name="T103" fmla="*/ 167 h 174"/>
                <a:gd name="T104" fmla="*/ 184 w 211"/>
                <a:gd name="T105" fmla="*/ 159 h 174"/>
                <a:gd name="T106" fmla="*/ 191 w 211"/>
                <a:gd name="T107" fmla="*/ 157 h 174"/>
                <a:gd name="T108" fmla="*/ 190 w 211"/>
                <a:gd name="T109" fmla="*/ 151 h 174"/>
                <a:gd name="T110" fmla="*/ 192 w 211"/>
                <a:gd name="T111" fmla="*/ 146 h 174"/>
                <a:gd name="T112" fmla="*/ 200 w 211"/>
                <a:gd name="T113" fmla="*/ 142 h 174"/>
                <a:gd name="T114" fmla="*/ 202 w 211"/>
                <a:gd name="T115" fmla="*/ 133 h 174"/>
                <a:gd name="T116" fmla="*/ 205 w 211"/>
                <a:gd name="T117" fmla="*/ 125 h 174"/>
                <a:gd name="T118" fmla="*/ 206 w 211"/>
                <a:gd name="T119" fmla="*/ 12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1" h="174">
                  <a:moveTo>
                    <a:pt x="211" y="122"/>
                  </a:moveTo>
                  <a:cubicBezTo>
                    <a:pt x="210" y="122"/>
                    <a:pt x="210" y="122"/>
                    <a:pt x="210" y="122"/>
                  </a:cubicBezTo>
                  <a:cubicBezTo>
                    <a:pt x="210" y="121"/>
                    <a:pt x="210" y="120"/>
                    <a:pt x="210" y="120"/>
                  </a:cubicBezTo>
                  <a:cubicBezTo>
                    <a:pt x="210" y="120"/>
                    <a:pt x="209" y="120"/>
                    <a:pt x="209" y="120"/>
                  </a:cubicBezTo>
                  <a:cubicBezTo>
                    <a:pt x="209" y="119"/>
                    <a:pt x="210" y="118"/>
                    <a:pt x="210" y="118"/>
                  </a:cubicBezTo>
                  <a:cubicBezTo>
                    <a:pt x="210" y="118"/>
                    <a:pt x="209" y="118"/>
                    <a:pt x="209" y="117"/>
                  </a:cubicBezTo>
                  <a:cubicBezTo>
                    <a:pt x="209" y="117"/>
                    <a:pt x="209" y="117"/>
                    <a:pt x="208" y="117"/>
                  </a:cubicBezTo>
                  <a:cubicBezTo>
                    <a:pt x="207" y="117"/>
                    <a:pt x="206" y="116"/>
                    <a:pt x="205" y="116"/>
                  </a:cubicBezTo>
                  <a:cubicBezTo>
                    <a:pt x="204" y="116"/>
                    <a:pt x="203" y="116"/>
                    <a:pt x="203" y="116"/>
                  </a:cubicBezTo>
                  <a:cubicBezTo>
                    <a:pt x="203" y="116"/>
                    <a:pt x="203" y="116"/>
                    <a:pt x="203" y="116"/>
                  </a:cubicBezTo>
                  <a:cubicBezTo>
                    <a:pt x="203" y="116"/>
                    <a:pt x="202" y="116"/>
                    <a:pt x="202" y="116"/>
                  </a:cubicBezTo>
                  <a:cubicBezTo>
                    <a:pt x="201" y="115"/>
                    <a:pt x="200" y="114"/>
                    <a:pt x="199" y="113"/>
                  </a:cubicBezTo>
                  <a:cubicBezTo>
                    <a:pt x="198" y="112"/>
                    <a:pt x="197" y="110"/>
                    <a:pt x="197" y="110"/>
                  </a:cubicBezTo>
                  <a:cubicBezTo>
                    <a:pt x="196" y="110"/>
                    <a:pt x="195" y="109"/>
                    <a:pt x="195" y="109"/>
                  </a:cubicBezTo>
                  <a:cubicBezTo>
                    <a:pt x="194" y="108"/>
                    <a:pt x="194" y="108"/>
                    <a:pt x="193" y="108"/>
                  </a:cubicBezTo>
                  <a:cubicBezTo>
                    <a:pt x="193" y="108"/>
                    <a:pt x="192" y="107"/>
                    <a:pt x="192" y="107"/>
                  </a:cubicBezTo>
                  <a:cubicBezTo>
                    <a:pt x="192" y="107"/>
                    <a:pt x="192" y="107"/>
                    <a:pt x="192" y="107"/>
                  </a:cubicBezTo>
                  <a:cubicBezTo>
                    <a:pt x="193" y="109"/>
                    <a:pt x="193" y="109"/>
                    <a:pt x="193" y="109"/>
                  </a:cubicBezTo>
                  <a:cubicBezTo>
                    <a:pt x="193" y="111"/>
                    <a:pt x="193" y="111"/>
                    <a:pt x="193" y="111"/>
                  </a:cubicBezTo>
                  <a:cubicBezTo>
                    <a:pt x="194" y="111"/>
                    <a:pt x="194" y="111"/>
                    <a:pt x="194" y="112"/>
                  </a:cubicBezTo>
                  <a:cubicBezTo>
                    <a:pt x="194" y="112"/>
                    <a:pt x="194" y="113"/>
                    <a:pt x="194" y="113"/>
                  </a:cubicBezTo>
                  <a:cubicBezTo>
                    <a:pt x="194" y="113"/>
                    <a:pt x="193" y="114"/>
                    <a:pt x="193" y="114"/>
                  </a:cubicBezTo>
                  <a:cubicBezTo>
                    <a:pt x="192" y="114"/>
                    <a:pt x="192" y="113"/>
                    <a:pt x="192" y="113"/>
                  </a:cubicBezTo>
                  <a:cubicBezTo>
                    <a:pt x="192" y="113"/>
                    <a:pt x="192" y="113"/>
                    <a:pt x="192" y="112"/>
                  </a:cubicBezTo>
                  <a:cubicBezTo>
                    <a:pt x="191" y="111"/>
                    <a:pt x="191" y="110"/>
                    <a:pt x="191" y="109"/>
                  </a:cubicBezTo>
                  <a:cubicBezTo>
                    <a:pt x="190" y="108"/>
                    <a:pt x="190" y="108"/>
                    <a:pt x="188" y="108"/>
                  </a:cubicBezTo>
                  <a:cubicBezTo>
                    <a:pt x="187" y="108"/>
                    <a:pt x="186" y="107"/>
                    <a:pt x="186" y="106"/>
                  </a:cubicBezTo>
                  <a:cubicBezTo>
                    <a:pt x="185" y="106"/>
                    <a:pt x="184" y="105"/>
                    <a:pt x="183" y="104"/>
                  </a:cubicBezTo>
                  <a:cubicBezTo>
                    <a:pt x="183" y="104"/>
                    <a:pt x="182" y="104"/>
                    <a:pt x="182" y="104"/>
                  </a:cubicBezTo>
                  <a:cubicBezTo>
                    <a:pt x="182" y="104"/>
                    <a:pt x="182" y="104"/>
                    <a:pt x="181" y="104"/>
                  </a:cubicBezTo>
                  <a:cubicBezTo>
                    <a:pt x="181" y="104"/>
                    <a:pt x="180" y="104"/>
                    <a:pt x="179" y="103"/>
                  </a:cubicBezTo>
                  <a:cubicBezTo>
                    <a:pt x="178" y="103"/>
                    <a:pt x="178" y="103"/>
                    <a:pt x="177" y="102"/>
                  </a:cubicBezTo>
                  <a:cubicBezTo>
                    <a:pt x="176" y="101"/>
                    <a:pt x="176" y="101"/>
                    <a:pt x="176" y="101"/>
                  </a:cubicBezTo>
                  <a:cubicBezTo>
                    <a:pt x="175" y="101"/>
                    <a:pt x="174" y="101"/>
                    <a:pt x="174" y="101"/>
                  </a:cubicBezTo>
                  <a:cubicBezTo>
                    <a:pt x="174" y="101"/>
                    <a:pt x="173" y="102"/>
                    <a:pt x="172" y="103"/>
                  </a:cubicBezTo>
                  <a:cubicBezTo>
                    <a:pt x="171" y="103"/>
                    <a:pt x="171" y="103"/>
                    <a:pt x="170" y="104"/>
                  </a:cubicBezTo>
                  <a:cubicBezTo>
                    <a:pt x="170" y="104"/>
                    <a:pt x="170" y="104"/>
                    <a:pt x="169" y="104"/>
                  </a:cubicBezTo>
                  <a:cubicBezTo>
                    <a:pt x="169" y="104"/>
                    <a:pt x="169" y="104"/>
                    <a:pt x="168" y="105"/>
                  </a:cubicBezTo>
                  <a:cubicBezTo>
                    <a:pt x="168" y="106"/>
                    <a:pt x="168" y="107"/>
                    <a:pt x="168" y="107"/>
                  </a:cubicBezTo>
                  <a:cubicBezTo>
                    <a:pt x="168" y="107"/>
                    <a:pt x="168" y="107"/>
                    <a:pt x="168" y="107"/>
                  </a:cubicBezTo>
                  <a:cubicBezTo>
                    <a:pt x="168" y="107"/>
                    <a:pt x="168" y="107"/>
                    <a:pt x="168" y="107"/>
                  </a:cubicBezTo>
                  <a:cubicBezTo>
                    <a:pt x="167" y="107"/>
                    <a:pt x="167" y="107"/>
                    <a:pt x="167" y="107"/>
                  </a:cubicBezTo>
                  <a:cubicBezTo>
                    <a:pt x="167" y="107"/>
                    <a:pt x="167" y="107"/>
                    <a:pt x="167" y="107"/>
                  </a:cubicBezTo>
                  <a:cubicBezTo>
                    <a:pt x="167" y="107"/>
                    <a:pt x="167" y="107"/>
                    <a:pt x="167" y="107"/>
                  </a:cubicBezTo>
                  <a:cubicBezTo>
                    <a:pt x="167" y="106"/>
                    <a:pt x="167" y="106"/>
                    <a:pt x="167" y="106"/>
                  </a:cubicBezTo>
                  <a:cubicBezTo>
                    <a:pt x="166" y="105"/>
                    <a:pt x="166" y="105"/>
                    <a:pt x="166" y="105"/>
                  </a:cubicBezTo>
                  <a:cubicBezTo>
                    <a:pt x="165" y="106"/>
                    <a:pt x="165" y="106"/>
                    <a:pt x="165" y="106"/>
                  </a:cubicBezTo>
                  <a:cubicBezTo>
                    <a:pt x="164" y="105"/>
                    <a:pt x="164" y="105"/>
                    <a:pt x="164" y="105"/>
                  </a:cubicBezTo>
                  <a:cubicBezTo>
                    <a:pt x="164" y="105"/>
                    <a:pt x="164" y="105"/>
                    <a:pt x="164" y="105"/>
                  </a:cubicBezTo>
                  <a:cubicBezTo>
                    <a:pt x="164" y="105"/>
                    <a:pt x="164" y="105"/>
                    <a:pt x="165" y="104"/>
                  </a:cubicBezTo>
                  <a:cubicBezTo>
                    <a:pt x="166" y="103"/>
                    <a:pt x="165" y="103"/>
                    <a:pt x="165" y="103"/>
                  </a:cubicBezTo>
                  <a:cubicBezTo>
                    <a:pt x="165" y="100"/>
                    <a:pt x="165" y="100"/>
                    <a:pt x="165" y="100"/>
                  </a:cubicBezTo>
                  <a:cubicBezTo>
                    <a:pt x="170" y="94"/>
                    <a:pt x="170" y="94"/>
                    <a:pt x="170" y="94"/>
                  </a:cubicBezTo>
                  <a:cubicBezTo>
                    <a:pt x="168" y="93"/>
                    <a:pt x="168" y="93"/>
                    <a:pt x="168" y="93"/>
                  </a:cubicBezTo>
                  <a:cubicBezTo>
                    <a:pt x="169" y="92"/>
                    <a:pt x="169" y="91"/>
                    <a:pt x="169" y="89"/>
                  </a:cubicBezTo>
                  <a:cubicBezTo>
                    <a:pt x="170" y="87"/>
                    <a:pt x="171" y="85"/>
                    <a:pt x="172" y="83"/>
                  </a:cubicBezTo>
                  <a:cubicBezTo>
                    <a:pt x="173" y="81"/>
                    <a:pt x="176" y="79"/>
                    <a:pt x="177" y="79"/>
                  </a:cubicBezTo>
                  <a:cubicBezTo>
                    <a:pt x="178" y="78"/>
                    <a:pt x="179" y="77"/>
                    <a:pt x="179" y="77"/>
                  </a:cubicBezTo>
                  <a:cubicBezTo>
                    <a:pt x="178" y="76"/>
                    <a:pt x="178" y="75"/>
                    <a:pt x="178" y="75"/>
                  </a:cubicBezTo>
                  <a:cubicBezTo>
                    <a:pt x="178" y="75"/>
                    <a:pt x="178" y="75"/>
                    <a:pt x="177" y="75"/>
                  </a:cubicBezTo>
                  <a:cubicBezTo>
                    <a:pt x="176" y="75"/>
                    <a:pt x="175" y="75"/>
                    <a:pt x="174" y="75"/>
                  </a:cubicBezTo>
                  <a:cubicBezTo>
                    <a:pt x="174" y="75"/>
                    <a:pt x="173" y="75"/>
                    <a:pt x="172" y="75"/>
                  </a:cubicBezTo>
                  <a:cubicBezTo>
                    <a:pt x="171" y="75"/>
                    <a:pt x="168" y="75"/>
                    <a:pt x="168" y="75"/>
                  </a:cubicBezTo>
                  <a:cubicBezTo>
                    <a:pt x="168" y="73"/>
                    <a:pt x="168" y="73"/>
                    <a:pt x="168" y="73"/>
                  </a:cubicBezTo>
                  <a:cubicBezTo>
                    <a:pt x="168" y="73"/>
                    <a:pt x="168" y="71"/>
                    <a:pt x="168" y="71"/>
                  </a:cubicBezTo>
                  <a:cubicBezTo>
                    <a:pt x="168" y="71"/>
                    <a:pt x="171" y="71"/>
                    <a:pt x="171" y="71"/>
                  </a:cubicBezTo>
                  <a:cubicBezTo>
                    <a:pt x="172" y="70"/>
                    <a:pt x="172" y="70"/>
                    <a:pt x="172" y="69"/>
                  </a:cubicBezTo>
                  <a:cubicBezTo>
                    <a:pt x="172" y="68"/>
                    <a:pt x="167" y="68"/>
                    <a:pt x="164" y="67"/>
                  </a:cubicBezTo>
                  <a:cubicBezTo>
                    <a:pt x="160" y="66"/>
                    <a:pt x="156" y="65"/>
                    <a:pt x="156" y="65"/>
                  </a:cubicBezTo>
                  <a:cubicBezTo>
                    <a:pt x="156" y="65"/>
                    <a:pt x="156" y="65"/>
                    <a:pt x="156" y="64"/>
                  </a:cubicBezTo>
                  <a:cubicBezTo>
                    <a:pt x="157" y="63"/>
                    <a:pt x="157" y="63"/>
                    <a:pt x="157" y="62"/>
                  </a:cubicBezTo>
                  <a:cubicBezTo>
                    <a:pt x="157" y="61"/>
                    <a:pt x="157" y="61"/>
                    <a:pt x="156" y="60"/>
                  </a:cubicBezTo>
                  <a:cubicBezTo>
                    <a:pt x="155" y="59"/>
                    <a:pt x="155" y="59"/>
                    <a:pt x="155" y="59"/>
                  </a:cubicBezTo>
                  <a:cubicBezTo>
                    <a:pt x="155" y="58"/>
                    <a:pt x="155" y="57"/>
                    <a:pt x="155" y="57"/>
                  </a:cubicBezTo>
                  <a:cubicBezTo>
                    <a:pt x="155" y="56"/>
                    <a:pt x="155" y="55"/>
                    <a:pt x="155" y="55"/>
                  </a:cubicBezTo>
                  <a:cubicBezTo>
                    <a:pt x="155" y="54"/>
                    <a:pt x="155" y="54"/>
                    <a:pt x="155" y="54"/>
                  </a:cubicBezTo>
                  <a:cubicBezTo>
                    <a:pt x="153" y="54"/>
                    <a:pt x="153" y="54"/>
                    <a:pt x="153" y="54"/>
                  </a:cubicBezTo>
                  <a:cubicBezTo>
                    <a:pt x="153" y="53"/>
                    <a:pt x="153" y="53"/>
                    <a:pt x="153" y="53"/>
                  </a:cubicBezTo>
                  <a:cubicBezTo>
                    <a:pt x="153" y="53"/>
                    <a:pt x="152" y="52"/>
                    <a:pt x="150" y="53"/>
                  </a:cubicBezTo>
                  <a:cubicBezTo>
                    <a:pt x="150" y="53"/>
                    <a:pt x="150" y="53"/>
                    <a:pt x="150" y="52"/>
                  </a:cubicBezTo>
                  <a:cubicBezTo>
                    <a:pt x="150" y="51"/>
                    <a:pt x="148" y="48"/>
                    <a:pt x="147" y="47"/>
                  </a:cubicBezTo>
                  <a:cubicBezTo>
                    <a:pt x="146" y="47"/>
                    <a:pt x="144" y="46"/>
                    <a:pt x="143" y="45"/>
                  </a:cubicBezTo>
                  <a:cubicBezTo>
                    <a:pt x="141" y="45"/>
                    <a:pt x="139" y="43"/>
                    <a:pt x="137" y="43"/>
                  </a:cubicBezTo>
                  <a:cubicBezTo>
                    <a:pt x="135" y="43"/>
                    <a:pt x="132" y="43"/>
                    <a:pt x="132" y="43"/>
                  </a:cubicBezTo>
                  <a:cubicBezTo>
                    <a:pt x="131" y="41"/>
                    <a:pt x="131" y="41"/>
                    <a:pt x="131" y="41"/>
                  </a:cubicBezTo>
                  <a:cubicBezTo>
                    <a:pt x="129" y="36"/>
                    <a:pt x="129" y="36"/>
                    <a:pt x="129" y="36"/>
                  </a:cubicBezTo>
                  <a:cubicBezTo>
                    <a:pt x="128" y="36"/>
                    <a:pt x="128" y="36"/>
                    <a:pt x="128" y="36"/>
                  </a:cubicBezTo>
                  <a:cubicBezTo>
                    <a:pt x="128" y="36"/>
                    <a:pt x="128" y="36"/>
                    <a:pt x="128" y="36"/>
                  </a:cubicBezTo>
                  <a:cubicBezTo>
                    <a:pt x="128" y="36"/>
                    <a:pt x="128" y="35"/>
                    <a:pt x="128" y="34"/>
                  </a:cubicBezTo>
                  <a:cubicBezTo>
                    <a:pt x="129" y="32"/>
                    <a:pt x="130" y="29"/>
                    <a:pt x="130" y="29"/>
                  </a:cubicBezTo>
                  <a:cubicBezTo>
                    <a:pt x="131" y="29"/>
                    <a:pt x="131" y="29"/>
                    <a:pt x="131" y="29"/>
                  </a:cubicBezTo>
                  <a:cubicBezTo>
                    <a:pt x="131" y="26"/>
                    <a:pt x="131" y="26"/>
                    <a:pt x="131" y="26"/>
                  </a:cubicBezTo>
                  <a:cubicBezTo>
                    <a:pt x="134" y="24"/>
                    <a:pt x="134" y="24"/>
                    <a:pt x="134" y="24"/>
                  </a:cubicBezTo>
                  <a:cubicBezTo>
                    <a:pt x="134" y="24"/>
                    <a:pt x="135" y="21"/>
                    <a:pt x="135" y="19"/>
                  </a:cubicBezTo>
                  <a:cubicBezTo>
                    <a:pt x="136" y="18"/>
                    <a:pt x="136" y="16"/>
                    <a:pt x="136" y="16"/>
                  </a:cubicBezTo>
                  <a:cubicBezTo>
                    <a:pt x="135" y="16"/>
                    <a:pt x="135" y="16"/>
                    <a:pt x="135" y="16"/>
                  </a:cubicBezTo>
                  <a:cubicBezTo>
                    <a:pt x="135" y="15"/>
                    <a:pt x="135" y="15"/>
                    <a:pt x="135" y="15"/>
                  </a:cubicBezTo>
                  <a:cubicBezTo>
                    <a:pt x="133" y="16"/>
                    <a:pt x="133" y="16"/>
                    <a:pt x="133" y="16"/>
                  </a:cubicBezTo>
                  <a:cubicBezTo>
                    <a:pt x="132" y="15"/>
                    <a:pt x="129" y="13"/>
                    <a:pt x="128" y="12"/>
                  </a:cubicBezTo>
                  <a:cubicBezTo>
                    <a:pt x="126" y="11"/>
                    <a:pt x="125" y="9"/>
                    <a:pt x="124" y="9"/>
                  </a:cubicBezTo>
                  <a:cubicBezTo>
                    <a:pt x="124" y="8"/>
                    <a:pt x="124" y="8"/>
                    <a:pt x="124" y="7"/>
                  </a:cubicBezTo>
                  <a:cubicBezTo>
                    <a:pt x="124" y="6"/>
                    <a:pt x="125" y="2"/>
                    <a:pt x="125" y="2"/>
                  </a:cubicBezTo>
                  <a:cubicBezTo>
                    <a:pt x="125" y="2"/>
                    <a:pt x="125" y="3"/>
                    <a:pt x="124" y="3"/>
                  </a:cubicBezTo>
                  <a:cubicBezTo>
                    <a:pt x="123" y="3"/>
                    <a:pt x="121" y="5"/>
                    <a:pt x="121" y="5"/>
                  </a:cubicBezTo>
                  <a:cubicBezTo>
                    <a:pt x="121" y="5"/>
                    <a:pt x="121" y="4"/>
                    <a:pt x="121" y="4"/>
                  </a:cubicBezTo>
                  <a:cubicBezTo>
                    <a:pt x="121" y="3"/>
                    <a:pt x="121" y="3"/>
                    <a:pt x="121" y="2"/>
                  </a:cubicBezTo>
                  <a:cubicBezTo>
                    <a:pt x="121" y="2"/>
                    <a:pt x="122" y="2"/>
                    <a:pt x="122" y="1"/>
                  </a:cubicBezTo>
                  <a:cubicBezTo>
                    <a:pt x="122" y="1"/>
                    <a:pt x="123" y="0"/>
                    <a:pt x="123" y="0"/>
                  </a:cubicBezTo>
                  <a:cubicBezTo>
                    <a:pt x="122" y="0"/>
                    <a:pt x="122" y="0"/>
                    <a:pt x="122" y="0"/>
                  </a:cubicBezTo>
                  <a:cubicBezTo>
                    <a:pt x="121" y="1"/>
                    <a:pt x="121" y="1"/>
                    <a:pt x="121" y="1"/>
                  </a:cubicBezTo>
                  <a:cubicBezTo>
                    <a:pt x="121" y="0"/>
                    <a:pt x="121" y="0"/>
                    <a:pt x="121" y="0"/>
                  </a:cubicBezTo>
                  <a:cubicBezTo>
                    <a:pt x="118" y="4"/>
                    <a:pt x="118" y="4"/>
                    <a:pt x="118" y="4"/>
                  </a:cubicBezTo>
                  <a:cubicBezTo>
                    <a:pt x="116" y="3"/>
                    <a:pt x="116" y="3"/>
                    <a:pt x="116" y="3"/>
                  </a:cubicBezTo>
                  <a:cubicBezTo>
                    <a:pt x="113" y="7"/>
                    <a:pt x="113" y="7"/>
                    <a:pt x="113" y="7"/>
                  </a:cubicBezTo>
                  <a:cubicBezTo>
                    <a:pt x="113" y="7"/>
                    <a:pt x="114" y="7"/>
                    <a:pt x="115" y="8"/>
                  </a:cubicBezTo>
                  <a:cubicBezTo>
                    <a:pt x="116" y="8"/>
                    <a:pt x="117" y="10"/>
                    <a:pt x="117" y="10"/>
                  </a:cubicBezTo>
                  <a:cubicBezTo>
                    <a:pt x="117" y="10"/>
                    <a:pt x="119" y="10"/>
                    <a:pt x="119" y="10"/>
                  </a:cubicBezTo>
                  <a:cubicBezTo>
                    <a:pt x="120" y="10"/>
                    <a:pt x="120" y="10"/>
                    <a:pt x="120" y="10"/>
                  </a:cubicBezTo>
                  <a:cubicBezTo>
                    <a:pt x="120" y="11"/>
                    <a:pt x="120" y="11"/>
                    <a:pt x="120" y="12"/>
                  </a:cubicBezTo>
                  <a:cubicBezTo>
                    <a:pt x="119" y="12"/>
                    <a:pt x="119" y="12"/>
                    <a:pt x="118" y="12"/>
                  </a:cubicBezTo>
                  <a:cubicBezTo>
                    <a:pt x="118" y="12"/>
                    <a:pt x="118" y="13"/>
                    <a:pt x="118" y="13"/>
                  </a:cubicBezTo>
                  <a:cubicBezTo>
                    <a:pt x="117" y="13"/>
                    <a:pt x="117" y="13"/>
                    <a:pt x="117" y="13"/>
                  </a:cubicBezTo>
                  <a:cubicBezTo>
                    <a:pt x="117" y="14"/>
                    <a:pt x="116" y="14"/>
                    <a:pt x="115" y="14"/>
                  </a:cubicBezTo>
                  <a:cubicBezTo>
                    <a:pt x="114" y="14"/>
                    <a:pt x="113" y="14"/>
                    <a:pt x="113" y="14"/>
                  </a:cubicBezTo>
                  <a:cubicBezTo>
                    <a:pt x="113" y="13"/>
                    <a:pt x="113" y="13"/>
                    <a:pt x="112" y="13"/>
                  </a:cubicBezTo>
                  <a:cubicBezTo>
                    <a:pt x="112" y="13"/>
                    <a:pt x="112" y="13"/>
                    <a:pt x="111" y="14"/>
                  </a:cubicBezTo>
                  <a:cubicBezTo>
                    <a:pt x="111" y="14"/>
                    <a:pt x="110" y="14"/>
                    <a:pt x="110" y="14"/>
                  </a:cubicBezTo>
                  <a:cubicBezTo>
                    <a:pt x="110" y="13"/>
                    <a:pt x="110" y="14"/>
                    <a:pt x="110" y="15"/>
                  </a:cubicBezTo>
                  <a:cubicBezTo>
                    <a:pt x="110" y="16"/>
                    <a:pt x="109" y="16"/>
                    <a:pt x="109" y="16"/>
                  </a:cubicBezTo>
                  <a:cubicBezTo>
                    <a:pt x="108" y="16"/>
                    <a:pt x="108" y="16"/>
                    <a:pt x="108" y="17"/>
                  </a:cubicBezTo>
                  <a:cubicBezTo>
                    <a:pt x="108" y="18"/>
                    <a:pt x="108" y="18"/>
                    <a:pt x="108" y="18"/>
                  </a:cubicBezTo>
                  <a:cubicBezTo>
                    <a:pt x="108" y="19"/>
                    <a:pt x="108" y="19"/>
                    <a:pt x="108" y="19"/>
                  </a:cubicBezTo>
                  <a:cubicBezTo>
                    <a:pt x="108" y="20"/>
                    <a:pt x="107" y="20"/>
                    <a:pt x="107" y="20"/>
                  </a:cubicBezTo>
                  <a:cubicBezTo>
                    <a:pt x="106" y="20"/>
                    <a:pt x="106" y="20"/>
                    <a:pt x="106" y="20"/>
                  </a:cubicBezTo>
                  <a:cubicBezTo>
                    <a:pt x="105" y="20"/>
                    <a:pt x="105" y="21"/>
                    <a:pt x="105" y="21"/>
                  </a:cubicBezTo>
                  <a:cubicBezTo>
                    <a:pt x="105" y="21"/>
                    <a:pt x="104" y="20"/>
                    <a:pt x="103" y="19"/>
                  </a:cubicBezTo>
                  <a:cubicBezTo>
                    <a:pt x="103" y="19"/>
                    <a:pt x="102" y="18"/>
                    <a:pt x="102" y="18"/>
                  </a:cubicBezTo>
                  <a:cubicBezTo>
                    <a:pt x="102" y="17"/>
                    <a:pt x="102" y="17"/>
                    <a:pt x="102" y="17"/>
                  </a:cubicBezTo>
                  <a:cubicBezTo>
                    <a:pt x="101" y="17"/>
                    <a:pt x="101" y="17"/>
                    <a:pt x="101" y="17"/>
                  </a:cubicBezTo>
                  <a:cubicBezTo>
                    <a:pt x="101" y="17"/>
                    <a:pt x="100" y="17"/>
                    <a:pt x="100" y="17"/>
                  </a:cubicBezTo>
                  <a:cubicBezTo>
                    <a:pt x="100" y="17"/>
                    <a:pt x="100" y="17"/>
                    <a:pt x="99" y="16"/>
                  </a:cubicBezTo>
                  <a:cubicBezTo>
                    <a:pt x="98" y="15"/>
                    <a:pt x="97" y="14"/>
                    <a:pt x="97" y="14"/>
                  </a:cubicBezTo>
                  <a:cubicBezTo>
                    <a:pt x="97" y="14"/>
                    <a:pt x="96" y="15"/>
                    <a:pt x="96" y="15"/>
                  </a:cubicBezTo>
                  <a:cubicBezTo>
                    <a:pt x="95" y="15"/>
                    <a:pt x="95" y="15"/>
                    <a:pt x="95" y="16"/>
                  </a:cubicBezTo>
                  <a:cubicBezTo>
                    <a:pt x="95" y="16"/>
                    <a:pt x="95" y="17"/>
                    <a:pt x="95" y="17"/>
                  </a:cubicBezTo>
                  <a:cubicBezTo>
                    <a:pt x="94" y="17"/>
                    <a:pt x="94" y="17"/>
                    <a:pt x="94" y="18"/>
                  </a:cubicBezTo>
                  <a:cubicBezTo>
                    <a:pt x="94" y="18"/>
                    <a:pt x="94" y="19"/>
                    <a:pt x="94" y="19"/>
                  </a:cubicBezTo>
                  <a:cubicBezTo>
                    <a:pt x="94" y="19"/>
                    <a:pt x="94" y="20"/>
                    <a:pt x="93" y="20"/>
                  </a:cubicBezTo>
                  <a:cubicBezTo>
                    <a:pt x="93" y="20"/>
                    <a:pt x="93" y="20"/>
                    <a:pt x="92" y="20"/>
                  </a:cubicBezTo>
                  <a:cubicBezTo>
                    <a:pt x="92" y="20"/>
                    <a:pt x="92" y="20"/>
                    <a:pt x="91" y="21"/>
                  </a:cubicBezTo>
                  <a:cubicBezTo>
                    <a:pt x="91" y="21"/>
                    <a:pt x="91" y="21"/>
                    <a:pt x="90" y="22"/>
                  </a:cubicBezTo>
                  <a:cubicBezTo>
                    <a:pt x="90" y="23"/>
                    <a:pt x="90" y="23"/>
                    <a:pt x="90" y="23"/>
                  </a:cubicBezTo>
                  <a:cubicBezTo>
                    <a:pt x="90" y="23"/>
                    <a:pt x="90" y="23"/>
                    <a:pt x="90" y="23"/>
                  </a:cubicBezTo>
                  <a:cubicBezTo>
                    <a:pt x="90" y="24"/>
                    <a:pt x="90" y="24"/>
                    <a:pt x="90" y="24"/>
                  </a:cubicBezTo>
                  <a:cubicBezTo>
                    <a:pt x="90" y="24"/>
                    <a:pt x="90" y="24"/>
                    <a:pt x="89" y="24"/>
                  </a:cubicBezTo>
                  <a:cubicBezTo>
                    <a:pt x="89" y="25"/>
                    <a:pt x="89" y="25"/>
                    <a:pt x="89" y="25"/>
                  </a:cubicBezTo>
                  <a:cubicBezTo>
                    <a:pt x="89" y="25"/>
                    <a:pt x="88" y="25"/>
                    <a:pt x="88" y="25"/>
                  </a:cubicBezTo>
                  <a:cubicBezTo>
                    <a:pt x="88" y="26"/>
                    <a:pt x="88" y="26"/>
                    <a:pt x="88" y="26"/>
                  </a:cubicBezTo>
                  <a:cubicBezTo>
                    <a:pt x="87" y="26"/>
                    <a:pt x="87" y="26"/>
                    <a:pt x="87" y="26"/>
                  </a:cubicBezTo>
                  <a:cubicBezTo>
                    <a:pt x="87" y="26"/>
                    <a:pt x="87" y="26"/>
                    <a:pt x="87" y="26"/>
                  </a:cubicBezTo>
                  <a:cubicBezTo>
                    <a:pt x="87" y="26"/>
                    <a:pt x="86" y="26"/>
                    <a:pt x="86" y="26"/>
                  </a:cubicBezTo>
                  <a:cubicBezTo>
                    <a:pt x="86" y="26"/>
                    <a:pt x="86" y="26"/>
                    <a:pt x="85" y="27"/>
                  </a:cubicBezTo>
                  <a:cubicBezTo>
                    <a:pt x="85" y="27"/>
                    <a:pt x="85" y="27"/>
                    <a:pt x="84" y="27"/>
                  </a:cubicBezTo>
                  <a:cubicBezTo>
                    <a:pt x="84" y="27"/>
                    <a:pt x="84" y="27"/>
                    <a:pt x="84" y="27"/>
                  </a:cubicBezTo>
                  <a:cubicBezTo>
                    <a:pt x="83" y="27"/>
                    <a:pt x="83" y="27"/>
                    <a:pt x="83" y="27"/>
                  </a:cubicBezTo>
                  <a:cubicBezTo>
                    <a:pt x="82" y="27"/>
                    <a:pt x="82" y="27"/>
                    <a:pt x="82" y="27"/>
                  </a:cubicBezTo>
                  <a:cubicBezTo>
                    <a:pt x="82" y="27"/>
                    <a:pt x="82" y="27"/>
                    <a:pt x="82" y="27"/>
                  </a:cubicBezTo>
                  <a:cubicBezTo>
                    <a:pt x="82" y="27"/>
                    <a:pt x="81" y="27"/>
                    <a:pt x="81" y="27"/>
                  </a:cubicBezTo>
                  <a:cubicBezTo>
                    <a:pt x="80" y="27"/>
                    <a:pt x="80" y="27"/>
                    <a:pt x="79" y="27"/>
                  </a:cubicBezTo>
                  <a:cubicBezTo>
                    <a:pt x="79" y="27"/>
                    <a:pt x="79" y="27"/>
                    <a:pt x="78" y="27"/>
                  </a:cubicBezTo>
                  <a:cubicBezTo>
                    <a:pt x="78" y="27"/>
                    <a:pt x="78" y="27"/>
                    <a:pt x="77" y="27"/>
                  </a:cubicBezTo>
                  <a:cubicBezTo>
                    <a:pt x="77" y="27"/>
                    <a:pt x="77" y="27"/>
                    <a:pt x="77" y="27"/>
                  </a:cubicBezTo>
                  <a:cubicBezTo>
                    <a:pt x="77" y="27"/>
                    <a:pt x="76" y="27"/>
                    <a:pt x="76" y="26"/>
                  </a:cubicBezTo>
                  <a:cubicBezTo>
                    <a:pt x="76" y="26"/>
                    <a:pt x="75" y="26"/>
                    <a:pt x="74" y="26"/>
                  </a:cubicBezTo>
                  <a:cubicBezTo>
                    <a:pt x="74" y="25"/>
                    <a:pt x="73" y="25"/>
                    <a:pt x="73" y="25"/>
                  </a:cubicBezTo>
                  <a:cubicBezTo>
                    <a:pt x="72" y="25"/>
                    <a:pt x="71" y="25"/>
                    <a:pt x="71" y="25"/>
                  </a:cubicBezTo>
                  <a:cubicBezTo>
                    <a:pt x="70" y="24"/>
                    <a:pt x="69" y="25"/>
                    <a:pt x="68" y="25"/>
                  </a:cubicBezTo>
                  <a:cubicBezTo>
                    <a:pt x="67" y="25"/>
                    <a:pt x="67" y="25"/>
                    <a:pt x="68" y="25"/>
                  </a:cubicBezTo>
                  <a:cubicBezTo>
                    <a:pt x="69" y="24"/>
                    <a:pt x="69" y="24"/>
                    <a:pt x="69" y="24"/>
                  </a:cubicBezTo>
                  <a:cubicBezTo>
                    <a:pt x="69" y="22"/>
                    <a:pt x="68" y="20"/>
                    <a:pt x="68" y="20"/>
                  </a:cubicBezTo>
                  <a:cubicBezTo>
                    <a:pt x="68" y="20"/>
                    <a:pt x="69" y="20"/>
                    <a:pt x="69" y="20"/>
                  </a:cubicBezTo>
                  <a:cubicBezTo>
                    <a:pt x="69" y="19"/>
                    <a:pt x="69" y="19"/>
                    <a:pt x="69" y="18"/>
                  </a:cubicBezTo>
                  <a:cubicBezTo>
                    <a:pt x="69" y="18"/>
                    <a:pt x="69" y="17"/>
                    <a:pt x="69" y="16"/>
                  </a:cubicBezTo>
                  <a:cubicBezTo>
                    <a:pt x="68" y="15"/>
                    <a:pt x="66" y="11"/>
                    <a:pt x="66" y="11"/>
                  </a:cubicBezTo>
                  <a:cubicBezTo>
                    <a:pt x="70" y="9"/>
                    <a:pt x="70" y="9"/>
                    <a:pt x="70" y="9"/>
                  </a:cubicBezTo>
                  <a:cubicBezTo>
                    <a:pt x="69" y="8"/>
                    <a:pt x="69" y="8"/>
                    <a:pt x="69" y="8"/>
                  </a:cubicBezTo>
                  <a:cubicBezTo>
                    <a:pt x="67" y="9"/>
                    <a:pt x="64" y="8"/>
                    <a:pt x="63" y="8"/>
                  </a:cubicBezTo>
                  <a:cubicBezTo>
                    <a:pt x="62" y="8"/>
                    <a:pt x="61" y="8"/>
                    <a:pt x="61" y="8"/>
                  </a:cubicBezTo>
                  <a:cubicBezTo>
                    <a:pt x="60" y="12"/>
                    <a:pt x="60" y="12"/>
                    <a:pt x="60" y="12"/>
                  </a:cubicBezTo>
                  <a:cubicBezTo>
                    <a:pt x="61" y="12"/>
                    <a:pt x="61" y="12"/>
                    <a:pt x="61" y="12"/>
                  </a:cubicBezTo>
                  <a:cubicBezTo>
                    <a:pt x="61" y="17"/>
                    <a:pt x="61" y="17"/>
                    <a:pt x="61" y="17"/>
                  </a:cubicBezTo>
                  <a:cubicBezTo>
                    <a:pt x="61" y="17"/>
                    <a:pt x="61" y="18"/>
                    <a:pt x="60" y="18"/>
                  </a:cubicBezTo>
                  <a:cubicBezTo>
                    <a:pt x="60" y="18"/>
                    <a:pt x="59" y="18"/>
                    <a:pt x="58" y="18"/>
                  </a:cubicBezTo>
                  <a:cubicBezTo>
                    <a:pt x="58" y="18"/>
                    <a:pt x="56" y="18"/>
                    <a:pt x="56" y="18"/>
                  </a:cubicBezTo>
                  <a:cubicBezTo>
                    <a:pt x="55" y="18"/>
                    <a:pt x="55" y="18"/>
                    <a:pt x="55" y="18"/>
                  </a:cubicBezTo>
                  <a:cubicBezTo>
                    <a:pt x="55" y="18"/>
                    <a:pt x="55" y="18"/>
                    <a:pt x="54" y="19"/>
                  </a:cubicBezTo>
                  <a:cubicBezTo>
                    <a:pt x="54" y="19"/>
                    <a:pt x="55" y="20"/>
                    <a:pt x="55" y="20"/>
                  </a:cubicBezTo>
                  <a:cubicBezTo>
                    <a:pt x="55" y="21"/>
                    <a:pt x="55" y="22"/>
                    <a:pt x="55" y="22"/>
                  </a:cubicBezTo>
                  <a:cubicBezTo>
                    <a:pt x="55" y="23"/>
                    <a:pt x="55" y="25"/>
                    <a:pt x="55" y="25"/>
                  </a:cubicBezTo>
                  <a:cubicBezTo>
                    <a:pt x="55" y="25"/>
                    <a:pt x="55" y="25"/>
                    <a:pt x="54" y="25"/>
                  </a:cubicBezTo>
                  <a:cubicBezTo>
                    <a:pt x="54" y="25"/>
                    <a:pt x="53" y="25"/>
                    <a:pt x="53" y="25"/>
                  </a:cubicBezTo>
                  <a:cubicBezTo>
                    <a:pt x="52" y="25"/>
                    <a:pt x="52" y="25"/>
                    <a:pt x="51" y="25"/>
                  </a:cubicBezTo>
                  <a:cubicBezTo>
                    <a:pt x="50" y="25"/>
                    <a:pt x="49" y="25"/>
                    <a:pt x="49" y="24"/>
                  </a:cubicBezTo>
                  <a:cubicBezTo>
                    <a:pt x="49" y="24"/>
                    <a:pt x="48" y="24"/>
                    <a:pt x="48" y="24"/>
                  </a:cubicBezTo>
                  <a:cubicBezTo>
                    <a:pt x="48" y="25"/>
                    <a:pt x="47" y="25"/>
                    <a:pt x="47" y="25"/>
                  </a:cubicBezTo>
                  <a:cubicBezTo>
                    <a:pt x="46" y="25"/>
                    <a:pt x="45" y="25"/>
                    <a:pt x="45" y="25"/>
                  </a:cubicBezTo>
                  <a:cubicBezTo>
                    <a:pt x="45" y="25"/>
                    <a:pt x="44" y="25"/>
                    <a:pt x="44" y="25"/>
                  </a:cubicBezTo>
                  <a:cubicBezTo>
                    <a:pt x="43" y="25"/>
                    <a:pt x="43" y="24"/>
                    <a:pt x="42" y="24"/>
                  </a:cubicBezTo>
                  <a:cubicBezTo>
                    <a:pt x="42" y="25"/>
                    <a:pt x="42" y="24"/>
                    <a:pt x="42" y="24"/>
                  </a:cubicBezTo>
                  <a:cubicBezTo>
                    <a:pt x="41" y="25"/>
                    <a:pt x="41" y="25"/>
                    <a:pt x="41" y="26"/>
                  </a:cubicBezTo>
                  <a:cubicBezTo>
                    <a:pt x="41" y="27"/>
                    <a:pt x="41" y="27"/>
                    <a:pt x="41" y="28"/>
                  </a:cubicBezTo>
                  <a:cubicBezTo>
                    <a:pt x="41" y="28"/>
                    <a:pt x="40" y="29"/>
                    <a:pt x="40" y="29"/>
                  </a:cubicBezTo>
                  <a:cubicBezTo>
                    <a:pt x="40" y="30"/>
                    <a:pt x="39" y="31"/>
                    <a:pt x="38" y="33"/>
                  </a:cubicBezTo>
                  <a:cubicBezTo>
                    <a:pt x="37" y="34"/>
                    <a:pt x="37" y="35"/>
                    <a:pt x="37" y="35"/>
                  </a:cubicBezTo>
                  <a:cubicBezTo>
                    <a:pt x="36" y="35"/>
                    <a:pt x="36" y="35"/>
                    <a:pt x="36" y="36"/>
                  </a:cubicBezTo>
                  <a:cubicBezTo>
                    <a:pt x="36" y="37"/>
                    <a:pt x="36" y="37"/>
                    <a:pt x="37" y="38"/>
                  </a:cubicBezTo>
                  <a:cubicBezTo>
                    <a:pt x="37" y="38"/>
                    <a:pt x="40" y="41"/>
                    <a:pt x="41" y="42"/>
                  </a:cubicBezTo>
                  <a:cubicBezTo>
                    <a:pt x="41" y="43"/>
                    <a:pt x="41" y="43"/>
                    <a:pt x="41" y="44"/>
                  </a:cubicBezTo>
                  <a:cubicBezTo>
                    <a:pt x="41" y="44"/>
                    <a:pt x="41" y="44"/>
                    <a:pt x="41" y="45"/>
                  </a:cubicBezTo>
                  <a:cubicBezTo>
                    <a:pt x="41" y="45"/>
                    <a:pt x="41" y="46"/>
                    <a:pt x="41" y="46"/>
                  </a:cubicBezTo>
                  <a:cubicBezTo>
                    <a:pt x="41" y="46"/>
                    <a:pt x="39" y="46"/>
                    <a:pt x="38" y="46"/>
                  </a:cubicBezTo>
                  <a:cubicBezTo>
                    <a:pt x="37" y="45"/>
                    <a:pt x="36" y="45"/>
                    <a:pt x="36" y="45"/>
                  </a:cubicBezTo>
                  <a:cubicBezTo>
                    <a:pt x="36" y="44"/>
                    <a:pt x="34" y="44"/>
                    <a:pt x="34" y="44"/>
                  </a:cubicBezTo>
                  <a:cubicBezTo>
                    <a:pt x="33" y="43"/>
                    <a:pt x="32" y="43"/>
                    <a:pt x="31" y="42"/>
                  </a:cubicBezTo>
                  <a:cubicBezTo>
                    <a:pt x="31" y="42"/>
                    <a:pt x="31" y="42"/>
                    <a:pt x="30" y="42"/>
                  </a:cubicBezTo>
                  <a:cubicBezTo>
                    <a:pt x="30" y="42"/>
                    <a:pt x="29" y="42"/>
                    <a:pt x="29" y="41"/>
                  </a:cubicBezTo>
                  <a:cubicBezTo>
                    <a:pt x="29" y="41"/>
                    <a:pt x="28" y="41"/>
                    <a:pt x="28" y="41"/>
                  </a:cubicBezTo>
                  <a:cubicBezTo>
                    <a:pt x="28" y="41"/>
                    <a:pt x="28" y="41"/>
                    <a:pt x="27" y="41"/>
                  </a:cubicBezTo>
                  <a:cubicBezTo>
                    <a:pt x="27" y="41"/>
                    <a:pt x="27" y="40"/>
                    <a:pt x="26" y="40"/>
                  </a:cubicBezTo>
                  <a:cubicBezTo>
                    <a:pt x="25" y="40"/>
                    <a:pt x="24" y="40"/>
                    <a:pt x="24" y="40"/>
                  </a:cubicBezTo>
                  <a:cubicBezTo>
                    <a:pt x="24" y="39"/>
                    <a:pt x="24" y="39"/>
                    <a:pt x="24" y="39"/>
                  </a:cubicBezTo>
                  <a:cubicBezTo>
                    <a:pt x="22" y="40"/>
                    <a:pt x="22" y="40"/>
                    <a:pt x="22" y="40"/>
                  </a:cubicBezTo>
                  <a:cubicBezTo>
                    <a:pt x="22" y="42"/>
                    <a:pt x="22" y="42"/>
                    <a:pt x="22" y="42"/>
                  </a:cubicBezTo>
                  <a:cubicBezTo>
                    <a:pt x="21" y="42"/>
                    <a:pt x="21" y="42"/>
                    <a:pt x="21" y="42"/>
                  </a:cubicBezTo>
                  <a:cubicBezTo>
                    <a:pt x="21" y="41"/>
                    <a:pt x="21" y="41"/>
                    <a:pt x="21" y="41"/>
                  </a:cubicBezTo>
                  <a:cubicBezTo>
                    <a:pt x="21" y="41"/>
                    <a:pt x="21" y="41"/>
                    <a:pt x="21" y="41"/>
                  </a:cubicBezTo>
                  <a:cubicBezTo>
                    <a:pt x="20" y="43"/>
                    <a:pt x="20" y="43"/>
                    <a:pt x="20" y="43"/>
                  </a:cubicBezTo>
                  <a:cubicBezTo>
                    <a:pt x="20" y="43"/>
                    <a:pt x="19" y="43"/>
                    <a:pt x="19" y="43"/>
                  </a:cubicBezTo>
                  <a:cubicBezTo>
                    <a:pt x="18" y="44"/>
                    <a:pt x="18" y="44"/>
                    <a:pt x="17" y="44"/>
                  </a:cubicBezTo>
                  <a:cubicBezTo>
                    <a:pt x="17" y="44"/>
                    <a:pt x="16" y="45"/>
                    <a:pt x="16" y="45"/>
                  </a:cubicBezTo>
                  <a:cubicBezTo>
                    <a:pt x="16" y="45"/>
                    <a:pt x="16" y="45"/>
                    <a:pt x="16" y="45"/>
                  </a:cubicBezTo>
                  <a:cubicBezTo>
                    <a:pt x="15" y="45"/>
                    <a:pt x="15" y="45"/>
                    <a:pt x="14" y="45"/>
                  </a:cubicBezTo>
                  <a:cubicBezTo>
                    <a:pt x="14" y="46"/>
                    <a:pt x="13" y="45"/>
                    <a:pt x="13" y="45"/>
                  </a:cubicBezTo>
                  <a:cubicBezTo>
                    <a:pt x="13" y="46"/>
                    <a:pt x="13" y="46"/>
                    <a:pt x="13" y="46"/>
                  </a:cubicBezTo>
                  <a:cubicBezTo>
                    <a:pt x="13" y="46"/>
                    <a:pt x="13" y="46"/>
                    <a:pt x="13" y="46"/>
                  </a:cubicBezTo>
                  <a:cubicBezTo>
                    <a:pt x="13" y="47"/>
                    <a:pt x="13" y="47"/>
                    <a:pt x="13" y="47"/>
                  </a:cubicBezTo>
                  <a:cubicBezTo>
                    <a:pt x="14" y="47"/>
                    <a:pt x="14" y="47"/>
                    <a:pt x="14" y="47"/>
                  </a:cubicBezTo>
                  <a:cubicBezTo>
                    <a:pt x="14" y="47"/>
                    <a:pt x="14" y="48"/>
                    <a:pt x="14" y="48"/>
                  </a:cubicBezTo>
                  <a:cubicBezTo>
                    <a:pt x="14" y="49"/>
                    <a:pt x="14" y="49"/>
                    <a:pt x="14" y="49"/>
                  </a:cubicBezTo>
                  <a:cubicBezTo>
                    <a:pt x="15" y="49"/>
                    <a:pt x="16" y="48"/>
                    <a:pt x="16" y="49"/>
                  </a:cubicBezTo>
                  <a:cubicBezTo>
                    <a:pt x="17" y="49"/>
                    <a:pt x="17" y="49"/>
                    <a:pt x="17" y="48"/>
                  </a:cubicBezTo>
                  <a:cubicBezTo>
                    <a:pt x="17" y="48"/>
                    <a:pt x="17" y="48"/>
                    <a:pt x="17" y="48"/>
                  </a:cubicBezTo>
                  <a:cubicBezTo>
                    <a:pt x="18" y="48"/>
                    <a:pt x="18" y="48"/>
                    <a:pt x="18" y="48"/>
                  </a:cubicBezTo>
                  <a:cubicBezTo>
                    <a:pt x="18" y="47"/>
                    <a:pt x="18" y="47"/>
                    <a:pt x="18" y="47"/>
                  </a:cubicBezTo>
                  <a:cubicBezTo>
                    <a:pt x="19" y="47"/>
                    <a:pt x="19" y="47"/>
                    <a:pt x="19" y="47"/>
                  </a:cubicBezTo>
                  <a:cubicBezTo>
                    <a:pt x="17" y="47"/>
                    <a:pt x="17" y="47"/>
                    <a:pt x="17" y="47"/>
                  </a:cubicBezTo>
                  <a:cubicBezTo>
                    <a:pt x="17" y="47"/>
                    <a:pt x="17" y="47"/>
                    <a:pt x="17" y="47"/>
                  </a:cubicBezTo>
                  <a:cubicBezTo>
                    <a:pt x="17" y="47"/>
                    <a:pt x="16" y="47"/>
                    <a:pt x="16" y="47"/>
                  </a:cubicBezTo>
                  <a:cubicBezTo>
                    <a:pt x="15" y="46"/>
                    <a:pt x="15" y="46"/>
                    <a:pt x="16" y="46"/>
                  </a:cubicBezTo>
                  <a:cubicBezTo>
                    <a:pt x="16" y="46"/>
                    <a:pt x="17" y="46"/>
                    <a:pt x="17" y="45"/>
                  </a:cubicBezTo>
                  <a:cubicBezTo>
                    <a:pt x="18" y="45"/>
                    <a:pt x="18" y="46"/>
                    <a:pt x="18" y="46"/>
                  </a:cubicBezTo>
                  <a:cubicBezTo>
                    <a:pt x="20" y="46"/>
                    <a:pt x="20" y="46"/>
                    <a:pt x="20" y="46"/>
                  </a:cubicBezTo>
                  <a:cubicBezTo>
                    <a:pt x="20" y="46"/>
                    <a:pt x="20" y="46"/>
                    <a:pt x="20" y="47"/>
                  </a:cubicBezTo>
                  <a:cubicBezTo>
                    <a:pt x="20" y="47"/>
                    <a:pt x="20" y="47"/>
                    <a:pt x="20" y="47"/>
                  </a:cubicBezTo>
                  <a:cubicBezTo>
                    <a:pt x="20" y="47"/>
                    <a:pt x="20" y="48"/>
                    <a:pt x="20" y="48"/>
                  </a:cubicBezTo>
                  <a:cubicBezTo>
                    <a:pt x="20" y="48"/>
                    <a:pt x="20" y="48"/>
                    <a:pt x="21" y="49"/>
                  </a:cubicBezTo>
                  <a:cubicBezTo>
                    <a:pt x="21" y="49"/>
                    <a:pt x="21" y="50"/>
                    <a:pt x="21" y="52"/>
                  </a:cubicBezTo>
                  <a:cubicBezTo>
                    <a:pt x="21" y="53"/>
                    <a:pt x="20" y="55"/>
                    <a:pt x="20" y="55"/>
                  </a:cubicBezTo>
                  <a:cubicBezTo>
                    <a:pt x="20" y="56"/>
                    <a:pt x="19" y="56"/>
                    <a:pt x="19" y="57"/>
                  </a:cubicBezTo>
                  <a:cubicBezTo>
                    <a:pt x="19" y="57"/>
                    <a:pt x="19" y="57"/>
                    <a:pt x="19" y="57"/>
                  </a:cubicBezTo>
                  <a:cubicBezTo>
                    <a:pt x="19" y="58"/>
                    <a:pt x="19" y="58"/>
                    <a:pt x="19" y="59"/>
                  </a:cubicBezTo>
                  <a:cubicBezTo>
                    <a:pt x="18" y="59"/>
                    <a:pt x="18" y="59"/>
                    <a:pt x="18" y="60"/>
                  </a:cubicBezTo>
                  <a:cubicBezTo>
                    <a:pt x="19" y="60"/>
                    <a:pt x="19" y="60"/>
                    <a:pt x="19" y="61"/>
                  </a:cubicBezTo>
                  <a:cubicBezTo>
                    <a:pt x="19" y="61"/>
                    <a:pt x="19" y="62"/>
                    <a:pt x="19" y="62"/>
                  </a:cubicBezTo>
                  <a:cubicBezTo>
                    <a:pt x="19" y="62"/>
                    <a:pt x="18" y="63"/>
                    <a:pt x="18" y="63"/>
                  </a:cubicBezTo>
                  <a:cubicBezTo>
                    <a:pt x="16" y="63"/>
                    <a:pt x="16" y="63"/>
                    <a:pt x="16" y="63"/>
                  </a:cubicBezTo>
                  <a:cubicBezTo>
                    <a:pt x="16" y="63"/>
                    <a:pt x="15" y="63"/>
                    <a:pt x="14" y="61"/>
                  </a:cubicBezTo>
                  <a:cubicBezTo>
                    <a:pt x="14" y="62"/>
                    <a:pt x="13" y="66"/>
                    <a:pt x="13" y="67"/>
                  </a:cubicBezTo>
                  <a:cubicBezTo>
                    <a:pt x="12" y="68"/>
                    <a:pt x="12" y="70"/>
                    <a:pt x="12" y="70"/>
                  </a:cubicBezTo>
                  <a:cubicBezTo>
                    <a:pt x="13" y="70"/>
                    <a:pt x="11" y="74"/>
                    <a:pt x="11" y="74"/>
                  </a:cubicBezTo>
                  <a:cubicBezTo>
                    <a:pt x="11" y="74"/>
                    <a:pt x="10" y="81"/>
                    <a:pt x="10" y="81"/>
                  </a:cubicBezTo>
                  <a:cubicBezTo>
                    <a:pt x="10" y="82"/>
                    <a:pt x="14" y="81"/>
                    <a:pt x="16" y="81"/>
                  </a:cubicBezTo>
                  <a:cubicBezTo>
                    <a:pt x="17" y="81"/>
                    <a:pt x="17" y="80"/>
                    <a:pt x="18" y="80"/>
                  </a:cubicBezTo>
                  <a:cubicBezTo>
                    <a:pt x="18" y="81"/>
                    <a:pt x="18" y="81"/>
                    <a:pt x="18" y="81"/>
                  </a:cubicBezTo>
                  <a:cubicBezTo>
                    <a:pt x="19" y="81"/>
                    <a:pt x="19" y="81"/>
                    <a:pt x="19" y="81"/>
                  </a:cubicBezTo>
                  <a:cubicBezTo>
                    <a:pt x="20" y="82"/>
                    <a:pt x="20" y="82"/>
                    <a:pt x="21" y="82"/>
                  </a:cubicBezTo>
                  <a:cubicBezTo>
                    <a:pt x="21" y="83"/>
                    <a:pt x="22" y="83"/>
                    <a:pt x="22" y="83"/>
                  </a:cubicBezTo>
                  <a:cubicBezTo>
                    <a:pt x="22" y="84"/>
                    <a:pt x="23" y="84"/>
                    <a:pt x="24" y="84"/>
                  </a:cubicBezTo>
                  <a:cubicBezTo>
                    <a:pt x="24" y="85"/>
                    <a:pt x="25" y="86"/>
                    <a:pt x="25" y="86"/>
                  </a:cubicBezTo>
                  <a:cubicBezTo>
                    <a:pt x="25" y="86"/>
                    <a:pt x="23" y="89"/>
                    <a:pt x="22" y="89"/>
                  </a:cubicBezTo>
                  <a:cubicBezTo>
                    <a:pt x="21" y="90"/>
                    <a:pt x="20" y="92"/>
                    <a:pt x="19" y="92"/>
                  </a:cubicBezTo>
                  <a:cubicBezTo>
                    <a:pt x="19" y="93"/>
                    <a:pt x="14" y="99"/>
                    <a:pt x="13" y="100"/>
                  </a:cubicBezTo>
                  <a:cubicBezTo>
                    <a:pt x="12" y="101"/>
                    <a:pt x="11" y="101"/>
                    <a:pt x="11" y="101"/>
                  </a:cubicBezTo>
                  <a:cubicBezTo>
                    <a:pt x="11" y="101"/>
                    <a:pt x="10" y="102"/>
                    <a:pt x="10" y="102"/>
                  </a:cubicBezTo>
                  <a:cubicBezTo>
                    <a:pt x="10" y="103"/>
                    <a:pt x="9" y="105"/>
                    <a:pt x="9" y="105"/>
                  </a:cubicBezTo>
                  <a:cubicBezTo>
                    <a:pt x="9" y="106"/>
                    <a:pt x="8" y="107"/>
                    <a:pt x="8" y="108"/>
                  </a:cubicBezTo>
                  <a:cubicBezTo>
                    <a:pt x="7" y="109"/>
                    <a:pt x="8" y="110"/>
                    <a:pt x="8" y="111"/>
                  </a:cubicBezTo>
                  <a:cubicBezTo>
                    <a:pt x="8" y="111"/>
                    <a:pt x="8" y="112"/>
                    <a:pt x="8" y="113"/>
                  </a:cubicBezTo>
                  <a:cubicBezTo>
                    <a:pt x="8" y="114"/>
                    <a:pt x="7" y="116"/>
                    <a:pt x="7" y="116"/>
                  </a:cubicBezTo>
                  <a:cubicBezTo>
                    <a:pt x="7" y="116"/>
                    <a:pt x="8" y="117"/>
                    <a:pt x="8" y="117"/>
                  </a:cubicBezTo>
                  <a:cubicBezTo>
                    <a:pt x="8" y="117"/>
                    <a:pt x="8" y="117"/>
                    <a:pt x="9" y="117"/>
                  </a:cubicBezTo>
                  <a:cubicBezTo>
                    <a:pt x="9" y="117"/>
                    <a:pt x="9" y="118"/>
                    <a:pt x="9" y="118"/>
                  </a:cubicBezTo>
                  <a:cubicBezTo>
                    <a:pt x="10" y="118"/>
                    <a:pt x="12" y="121"/>
                    <a:pt x="12" y="121"/>
                  </a:cubicBezTo>
                  <a:cubicBezTo>
                    <a:pt x="12" y="121"/>
                    <a:pt x="12" y="121"/>
                    <a:pt x="12" y="121"/>
                  </a:cubicBezTo>
                  <a:cubicBezTo>
                    <a:pt x="12" y="121"/>
                    <a:pt x="12" y="122"/>
                    <a:pt x="12" y="122"/>
                  </a:cubicBezTo>
                  <a:cubicBezTo>
                    <a:pt x="12" y="122"/>
                    <a:pt x="11" y="123"/>
                    <a:pt x="10" y="123"/>
                  </a:cubicBezTo>
                  <a:cubicBezTo>
                    <a:pt x="10" y="123"/>
                    <a:pt x="9" y="124"/>
                    <a:pt x="9" y="124"/>
                  </a:cubicBezTo>
                  <a:cubicBezTo>
                    <a:pt x="9" y="125"/>
                    <a:pt x="8" y="125"/>
                    <a:pt x="8" y="125"/>
                  </a:cubicBezTo>
                  <a:cubicBezTo>
                    <a:pt x="8" y="125"/>
                    <a:pt x="8" y="126"/>
                    <a:pt x="8" y="126"/>
                  </a:cubicBezTo>
                  <a:cubicBezTo>
                    <a:pt x="8" y="127"/>
                    <a:pt x="8" y="127"/>
                    <a:pt x="8" y="127"/>
                  </a:cubicBezTo>
                  <a:cubicBezTo>
                    <a:pt x="8" y="127"/>
                    <a:pt x="7" y="128"/>
                    <a:pt x="7" y="128"/>
                  </a:cubicBezTo>
                  <a:cubicBezTo>
                    <a:pt x="7" y="128"/>
                    <a:pt x="6" y="129"/>
                    <a:pt x="6" y="129"/>
                  </a:cubicBezTo>
                  <a:cubicBezTo>
                    <a:pt x="6" y="129"/>
                    <a:pt x="6" y="129"/>
                    <a:pt x="6" y="129"/>
                  </a:cubicBezTo>
                  <a:cubicBezTo>
                    <a:pt x="6" y="130"/>
                    <a:pt x="5" y="129"/>
                    <a:pt x="5" y="129"/>
                  </a:cubicBezTo>
                  <a:cubicBezTo>
                    <a:pt x="5" y="129"/>
                    <a:pt x="5" y="129"/>
                    <a:pt x="4" y="129"/>
                  </a:cubicBezTo>
                  <a:cubicBezTo>
                    <a:pt x="4" y="129"/>
                    <a:pt x="4" y="129"/>
                    <a:pt x="3" y="129"/>
                  </a:cubicBezTo>
                  <a:cubicBezTo>
                    <a:pt x="3" y="130"/>
                    <a:pt x="3" y="130"/>
                    <a:pt x="3" y="130"/>
                  </a:cubicBezTo>
                  <a:cubicBezTo>
                    <a:pt x="0" y="132"/>
                    <a:pt x="0" y="132"/>
                    <a:pt x="0" y="132"/>
                  </a:cubicBezTo>
                  <a:cubicBezTo>
                    <a:pt x="1" y="136"/>
                    <a:pt x="1" y="136"/>
                    <a:pt x="1" y="136"/>
                  </a:cubicBezTo>
                  <a:cubicBezTo>
                    <a:pt x="3" y="137"/>
                    <a:pt x="3" y="137"/>
                    <a:pt x="3" y="137"/>
                  </a:cubicBezTo>
                  <a:cubicBezTo>
                    <a:pt x="4" y="136"/>
                    <a:pt x="4" y="136"/>
                    <a:pt x="4" y="136"/>
                  </a:cubicBezTo>
                  <a:cubicBezTo>
                    <a:pt x="3" y="136"/>
                    <a:pt x="3" y="135"/>
                    <a:pt x="3" y="135"/>
                  </a:cubicBezTo>
                  <a:cubicBezTo>
                    <a:pt x="4" y="135"/>
                    <a:pt x="4" y="135"/>
                    <a:pt x="4" y="135"/>
                  </a:cubicBezTo>
                  <a:cubicBezTo>
                    <a:pt x="5" y="136"/>
                    <a:pt x="5" y="136"/>
                    <a:pt x="5" y="136"/>
                  </a:cubicBezTo>
                  <a:cubicBezTo>
                    <a:pt x="6" y="137"/>
                    <a:pt x="6" y="137"/>
                    <a:pt x="6" y="137"/>
                  </a:cubicBezTo>
                  <a:cubicBezTo>
                    <a:pt x="7" y="136"/>
                    <a:pt x="6" y="135"/>
                    <a:pt x="6" y="135"/>
                  </a:cubicBezTo>
                  <a:cubicBezTo>
                    <a:pt x="7" y="135"/>
                    <a:pt x="7" y="135"/>
                    <a:pt x="7" y="135"/>
                  </a:cubicBezTo>
                  <a:cubicBezTo>
                    <a:pt x="8" y="136"/>
                    <a:pt x="8" y="136"/>
                    <a:pt x="8" y="136"/>
                  </a:cubicBezTo>
                  <a:cubicBezTo>
                    <a:pt x="8" y="136"/>
                    <a:pt x="8" y="136"/>
                    <a:pt x="8" y="136"/>
                  </a:cubicBezTo>
                  <a:cubicBezTo>
                    <a:pt x="8" y="136"/>
                    <a:pt x="8" y="136"/>
                    <a:pt x="8" y="136"/>
                  </a:cubicBezTo>
                  <a:cubicBezTo>
                    <a:pt x="8" y="136"/>
                    <a:pt x="8" y="136"/>
                    <a:pt x="8" y="136"/>
                  </a:cubicBezTo>
                  <a:cubicBezTo>
                    <a:pt x="8" y="137"/>
                    <a:pt x="8" y="137"/>
                    <a:pt x="8" y="137"/>
                  </a:cubicBezTo>
                  <a:cubicBezTo>
                    <a:pt x="8" y="137"/>
                    <a:pt x="7" y="137"/>
                    <a:pt x="7" y="137"/>
                  </a:cubicBezTo>
                  <a:cubicBezTo>
                    <a:pt x="7" y="137"/>
                    <a:pt x="6" y="137"/>
                    <a:pt x="6" y="137"/>
                  </a:cubicBezTo>
                  <a:cubicBezTo>
                    <a:pt x="6" y="137"/>
                    <a:pt x="6" y="137"/>
                    <a:pt x="6" y="137"/>
                  </a:cubicBezTo>
                  <a:cubicBezTo>
                    <a:pt x="7" y="138"/>
                    <a:pt x="7" y="138"/>
                    <a:pt x="7" y="138"/>
                  </a:cubicBezTo>
                  <a:cubicBezTo>
                    <a:pt x="7" y="138"/>
                    <a:pt x="7" y="138"/>
                    <a:pt x="7" y="138"/>
                  </a:cubicBezTo>
                  <a:cubicBezTo>
                    <a:pt x="7" y="138"/>
                    <a:pt x="7" y="138"/>
                    <a:pt x="8" y="139"/>
                  </a:cubicBezTo>
                  <a:cubicBezTo>
                    <a:pt x="8" y="140"/>
                    <a:pt x="9" y="140"/>
                    <a:pt x="9" y="140"/>
                  </a:cubicBezTo>
                  <a:cubicBezTo>
                    <a:pt x="10" y="141"/>
                    <a:pt x="10" y="141"/>
                    <a:pt x="10" y="141"/>
                  </a:cubicBezTo>
                  <a:cubicBezTo>
                    <a:pt x="11" y="142"/>
                    <a:pt x="11" y="142"/>
                    <a:pt x="11" y="142"/>
                  </a:cubicBezTo>
                  <a:cubicBezTo>
                    <a:pt x="11" y="143"/>
                    <a:pt x="12" y="143"/>
                    <a:pt x="12" y="143"/>
                  </a:cubicBezTo>
                  <a:cubicBezTo>
                    <a:pt x="13" y="144"/>
                    <a:pt x="13" y="144"/>
                    <a:pt x="13" y="143"/>
                  </a:cubicBezTo>
                  <a:cubicBezTo>
                    <a:pt x="14" y="143"/>
                    <a:pt x="15" y="142"/>
                    <a:pt x="15" y="142"/>
                  </a:cubicBezTo>
                  <a:cubicBezTo>
                    <a:pt x="15" y="142"/>
                    <a:pt x="15" y="142"/>
                    <a:pt x="15" y="143"/>
                  </a:cubicBezTo>
                  <a:cubicBezTo>
                    <a:pt x="16" y="143"/>
                    <a:pt x="16" y="143"/>
                    <a:pt x="16" y="143"/>
                  </a:cubicBezTo>
                  <a:cubicBezTo>
                    <a:pt x="16" y="143"/>
                    <a:pt x="15" y="143"/>
                    <a:pt x="15" y="143"/>
                  </a:cubicBezTo>
                  <a:cubicBezTo>
                    <a:pt x="15" y="144"/>
                    <a:pt x="15" y="144"/>
                    <a:pt x="15" y="144"/>
                  </a:cubicBezTo>
                  <a:cubicBezTo>
                    <a:pt x="16" y="144"/>
                    <a:pt x="16" y="144"/>
                    <a:pt x="16" y="144"/>
                  </a:cubicBezTo>
                  <a:cubicBezTo>
                    <a:pt x="14" y="146"/>
                    <a:pt x="14" y="146"/>
                    <a:pt x="14" y="146"/>
                  </a:cubicBezTo>
                  <a:cubicBezTo>
                    <a:pt x="13" y="146"/>
                    <a:pt x="13" y="146"/>
                    <a:pt x="13" y="146"/>
                  </a:cubicBezTo>
                  <a:cubicBezTo>
                    <a:pt x="13" y="147"/>
                    <a:pt x="13" y="147"/>
                    <a:pt x="13" y="147"/>
                  </a:cubicBezTo>
                  <a:cubicBezTo>
                    <a:pt x="14" y="148"/>
                    <a:pt x="14" y="148"/>
                    <a:pt x="14" y="148"/>
                  </a:cubicBezTo>
                  <a:cubicBezTo>
                    <a:pt x="14" y="148"/>
                    <a:pt x="15" y="148"/>
                    <a:pt x="15" y="148"/>
                  </a:cubicBezTo>
                  <a:cubicBezTo>
                    <a:pt x="15" y="148"/>
                    <a:pt x="15" y="148"/>
                    <a:pt x="15" y="148"/>
                  </a:cubicBezTo>
                  <a:cubicBezTo>
                    <a:pt x="14" y="147"/>
                    <a:pt x="14" y="147"/>
                    <a:pt x="14" y="147"/>
                  </a:cubicBezTo>
                  <a:cubicBezTo>
                    <a:pt x="16" y="145"/>
                    <a:pt x="17" y="144"/>
                    <a:pt x="18" y="143"/>
                  </a:cubicBezTo>
                  <a:cubicBezTo>
                    <a:pt x="18" y="143"/>
                    <a:pt x="18" y="144"/>
                    <a:pt x="18" y="144"/>
                  </a:cubicBezTo>
                  <a:cubicBezTo>
                    <a:pt x="18" y="144"/>
                    <a:pt x="19" y="144"/>
                    <a:pt x="19" y="144"/>
                  </a:cubicBezTo>
                  <a:cubicBezTo>
                    <a:pt x="19" y="144"/>
                    <a:pt x="19" y="144"/>
                    <a:pt x="20" y="144"/>
                  </a:cubicBezTo>
                  <a:cubicBezTo>
                    <a:pt x="20" y="144"/>
                    <a:pt x="21" y="144"/>
                    <a:pt x="21" y="144"/>
                  </a:cubicBezTo>
                  <a:cubicBezTo>
                    <a:pt x="22" y="144"/>
                    <a:pt x="23" y="145"/>
                    <a:pt x="23" y="145"/>
                  </a:cubicBezTo>
                  <a:cubicBezTo>
                    <a:pt x="27" y="144"/>
                    <a:pt x="27" y="144"/>
                    <a:pt x="27" y="144"/>
                  </a:cubicBezTo>
                  <a:cubicBezTo>
                    <a:pt x="27" y="144"/>
                    <a:pt x="27" y="144"/>
                    <a:pt x="27" y="143"/>
                  </a:cubicBezTo>
                  <a:cubicBezTo>
                    <a:pt x="27" y="143"/>
                    <a:pt x="26" y="143"/>
                    <a:pt x="26" y="143"/>
                  </a:cubicBezTo>
                  <a:cubicBezTo>
                    <a:pt x="26" y="144"/>
                    <a:pt x="25" y="144"/>
                    <a:pt x="24" y="144"/>
                  </a:cubicBezTo>
                  <a:cubicBezTo>
                    <a:pt x="23" y="144"/>
                    <a:pt x="22" y="144"/>
                    <a:pt x="22" y="144"/>
                  </a:cubicBezTo>
                  <a:cubicBezTo>
                    <a:pt x="22" y="144"/>
                    <a:pt x="22" y="143"/>
                    <a:pt x="23" y="143"/>
                  </a:cubicBezTo>
                  <a:cubicBezTo>
                    <a:pt x="23" y="142"/>
                    <a:pt x="23" y="142"/>
                    <a:pt x="23" y="142"/>
                  </a:cubicBezTo>
                  <a:cubicBezTo>
                    <a:pt x="23" y="141"/>
                    <a:pt x="23" y="140"/>
                    <a:pt x="23" y="140"/>
                  </a:cubicBezTo>
                  <a:cubicBezTo>
                    <a:pt x="23" y="140"/>
                    <a:pt x="33" y="135"/>
                    <a:pt x="34" y="134"/>
                  </a:cubicBezTo>
                  <a:cubicBezTo>
                    <a:pt x="35" y="134"/>
                    <a:pt x="35" y="134"/>
                    <a:pt x="36" y="134"/>
                  </a:cubicBezTo>
                  <a:cubicBezTo>
                    <a:pt x="36" y="134"/>
                    <a:pt x="37" y="134"/>
                    <a:pt x="37" y="134"/>
                  </a:cubicBezTo>
                  <a:cubicBezTo>
                    <a:pt x="38" y="133"/>
                    <a:pt x="40" y="133"/>
                    <a:pt x="40" y="132"/>
                  </a:cubicBezTo>
                  <a:cubicBezTo>
                    <a:pt x="41" y="132"/>
                    <a:pt x="41" y="132"/>
                    <a:pt x="41" y="132"/>
                  </a:cubicBezTo>
                  <a:cubicBezTo>
                    <a:pt x="41" y="132"/>
                    <a:pt x="42" y="132"/>
                    <a:pt x="42" y="132"/>
                  </a:cubicBezTo>
                  <a:cubicBezTo>
                    <a:pt x="43" y="131"/>
                    <a:pt x="43" y="131"/>
                    <a:pt x="44" y="131"/>
                  </a:cubicBezTo>
                  <a:cubicBezTo>
                    <a:pt x="44" y="131"/>
                    <a:pt x="44" y="131"/>
                    <a:pt x="45" y="131"/>
                  </a:cubicBezTo>
                  <a:cubicBezTo>
                    <a:pt x="46" y="132"/>
                    <a:pt x="46" y="132"/>
                    <a:pt x="46" y="131"/>
                  </a:cubicBezTo>
                  <a:cubicBezTo>
                    <a:pt x="46" y="131"/>
                    <a:pt x="47" y="131"/>
                    <a:pt x="48" y="131"/>
                  </a:cubicBezTo>
                  <a:cubicBezTo>
                    <a:pt x="48" y="131"/>
                    <a:pt x="50" y="131"/>
                    <a:pt x="50" y="131"/>
                  </a:cubicBezTo>
                  <a:cubicBezTo>
                    <a:pt x="50" y="131"/>
                    <a:pt x="50" y="132"/>
                    <a:pt x="51" y="133"/>
                  </a:cubicBezTo>
                  <a:cubicBezTo>
                    <a:pt x="51" y="135"/>
                    <a:pt x="51" y="136"/>
                    <a:pt x="51" y="136"/>
                  </a:cubicBezTo>
                  <a:cubicBezTo>
                    <a:pt x="51" y="137"/>
                    <a:pt x="51" y="137"/>
                    <a:pt x="51" y="137"/>
                  </a:cubicBezTo>
                  <a:cubicBezTo>
                    <a:pt x="51" y="137"/>
                    <a:pt x="51" y="138"/>
                    <a:pt x="51" y="138"/>
                  </a:cubicBezTo>
                  <a:cubicBezTo>
                    <a:pt x="51" y="139"/>
                    <a:pt x="51" y="139"/>
                    <a:pt x="51" y="139"/>
                  </a:cubicBezTo>
                  <a:cubicBezTo>
                    <a:pt x="51" y="139"/>
                    <a:pt x="53" y="139"/>
                    <a:pt x="53" y="139"/>
                  </a:cubicBezTo>
                  <a:cubicBezTo>
                    <a:pt x="54" y="138"/>
                    <a:pt x="55" y="139"/>
                    <a:pt x="55" y="139"/>
                  </a:cubicBezTo>
                  <a:cubicBezTo>
                    <a:pt x="56" y="139"/>
                    <a:pt x="56" y="140"/>
                    <a:pt x="57" y="140"/>
                  </a:cubicBezTo>
                  <a:cubicBezTo>
                    <a:pt x="57" y="140"/>
                    <a:pt x="58" y="140"/>
                    <a:pt x="58" y="140"/>
                  </a:cubicBezTo>
                  <a:cubicBezTo>
                    <a:pt x="59" y="140"/>
                    <a:pt x="60" y="139"/>
                    <a:pt x="61" y="138"/>
                  </a:cubicBezTo>
                  <a:cubicBezTo>
                    <a:pt x="62" y="137"/>
                    <a:pt x="66" y="134"/>
                    <a:pt x="66" y="134"/>
                  </a:cubicBezTo>
                  <a:cubicBezTo>
                    <a:pt x="66" y="134"/>
                    <a:pt x="66" y="134"/>
                    <a:pt x="66" y="134"/>
                  </a:cubicBezTo>
                  <a:cubicBezTo>
                    <a:pt x="66" y="135"/>
                    <a:pt x="66" y="135"/>
                    <a:pt x="66" y="135"/>
                  </a:cubicBezTo>
                  <a:cubicBezTo>
                    <a:pt x="66" y="136"/>
                    <a:pt x="71" y="143"/>
                    <a:pt x="71" y="143"/>
                  </a:cubicBezTo>
                  <a:cubicBezTo>
                    <a:pt x="71" y="143"/>
                    <a:pt x="71" y="142"/>
                    <a:pt x="72" y="141"/>
                  </a:cubicBezTo>
                  <a:cubicBezTo>
                    <a:pt x="72" y="141"/>
                    <a:pt x="75" y="140"/>
                    <a:pt x="76" y="139"/>
                  </a:cubicBezTo>
                  <a:cubicBezTo>
                    <a:pt x="77" y="138"/>
                    <a:pt x="77" y="138"/>
                    <a:pt x="78" y="137"/>
                  </a:cubicBezTo>
                  <a:cubicBezTo>
                    <a:pt x="79" y="137"/>
                    <a:pt x="80" y="136"/>
                    <a:pt x="80" y="136"/>
                  </a:cubicBezTo>
                  <a:cubicBezTo>
                    <a:pt x="80" y="138"/>
                    <a:pt x="80" y="138"/>
                    <a:pt x="80" y="138"/>
                  </a:cubicBezTo>
                  <a:cubicBezTo>
                    <a:pt x="80" y="138"/>
                    <a:pt x="83" y="141"/>
                    <a:pt x="84" y="142"/>
                  </a:cubicBezTo>
                  <a:cubicBezTo>
                    <a:pt x="85" y="143"/>
                    <a:pt x="86" y="143"/>
                    <a:pt x="87" y="144"/>
                  </a:cubicBezTo>
                  <a:cubicBezTo>
                    <a:pt x="88" y="144"/>
                    <a:pt x="89" y="145"/>
                    <a:pt x="89" y="145"/>
                  </a:cubicBezTo>
                  <a:cubicBezTo>
                    <a:pt x="89" y="148"/>
                    <a:pt x="89" y="148"/>
                    <a:pt x="89" y="148"/>
                  </a:cubicBezTo>
                  <a:cubicBezTo>
                    <a:pt x="91" y="148"/>
                    <a:pt x="94" y="148"/>
                    <a:pt x="94" y="148"/>
                  </a:cubicBezTo>
                  <a:cubicBezTo>
                    <a:pt x="94" y="148"/>
                    <a:pt x="95" y="150"/>
                    <a:pt x="95" y="151"/>
                  </a:cubicBezTo>
                  <a:cubicBezTo>
                    <a:pt x="95" y="152"/>
                    <a:pt x="95" y="153"/>
                    <a:pt x="95" y="153"/>
                  </a:cubicBezTo>
                  <a:cubicBezTo>
                    <a:pt x="105" y="154"/>
                    <a:pt x="105" y="154"/>
                    <a:pt x="105" y="154"/>
                  </a:cubicBezTo>
                  <a:cubicBezTo>
                    <a:pt x="105" y="154"/>
                    <a:pt x="106" y="151"/>
                    <a:pt x="107" y="150"/>
                  </a:cubicBezTo>
                  <a:cubicBezTo>
                    <a:pt x="107" y="149"/>
                    <a:pt x="107" y="149"/>
                    <a:pt x="107" y="148"/>
                  </a:cubicBezTo>
                  <a:cubicBezTo>
                    <a:pt x="107" y="148"/>
                    <a:pt x="106" y="145"/>
                    <a:pt x="106" y="144"/>
                  </a:cubicBezTo>
                  <a:cubicBezTo>
                    <a:pt x="105" y="143"/>
                    <a:pt x="105" y="141"/>
                    <a:pt x="104" y="140"/>
                  </a:cubicBezTo>
                  <a:cubicBezTo>
                    <a:pt x="104" y="138"/>
                    <a:pt x="104" y="137"/>
                    <a:pt x="104" y="137"/>
                  </a:cubicBezTo>
                  <a:cubicBezTo>
                    <a:pt x="104" y="137"/>
                    <a:pt x="104" y="137"/>
                    <a:pt x="104" y="136"/>
                  </a:cubicBezTo>
                  <a:cubicBezTo>
                    <a:pt x="104" y="136"/>
                    <a:pt x="104" y="136"/>
                    <a:pt x="104" y="136"/>
                  </a:cubicBezTo>
                  <a:cubicBezTo>
                    <a:pt x="104" y="136"/>
                    <a:pt x="106" y="136"/>
                    <a:pt x="108" y="135"/>
                  </a:cubicBezTo>
                  <a:cubicBezTo>
                    <a:pt x="110" y="135"/>
                    <a:pt x="112" y="134"/>
                    <a:pt x="112" y="134"/>
                  </a:cubicBezTo>
                  <a:cubicBezTo>
                    <a:pt x="113" y="133"/>
                    <a:pt x="115" y="132"/>
                    <a:pt x="115" y="132"/>
                  </a:cubicBezTo>
                  <a:cubicBezTo>
                    <a:pt x="116" y="132"/>
                    <a:pt x="116" y="132"/>
                    <a:pt x="116" y="132"/>
                  </a:cubicBezTo>
                  <a:cubicBezTo>
                    <a:pt x="117" y="132"/>
                    <a:pt x="117" y="131"/>
                    <a:pt x="118" y="131"/>
                  </a:cubicBezTo>
                  <a:cubicBezTo>
                    <a:pt x="119" y="131"/>
                    <a:pt x="119" y="131"/>
                    <a:pt x="119" y="131"/>
                  </a:cubicBezTo>
                  <a:cubicBezTo>
                    <a:pt x="119" y="132"/>
                    <a:pt x="120" y="133"/>
                    <a:pt x="120" y="134"/>
                  </a:cubicBezTo>
                  <a:cubicBezTo>
                    <a:pt x="120" y="135"/>
                    <a:pt x="121" y="137"/>
                    <a:pt x="122" y="138"/>
                  </a:cubicBezTo>
                  <a:cubicBezTo>
                    <a:pt x="122" y="139"/>
                    <a:pt x="123" y="141"/>
                    <a:pt x="123" y="141"/>
                  </a:cubicBezTo>
                  <a:cubicBezTo>
                    <a:pt x="123" y="142"/>
                    <a:pt x="123" y="144"/>
                    <a:pt x="123" y="144"/>
                  </a:cubicBezTo>
                  <a:cubicBezTo>
                    <a:pt x="123" y="144"/>
                    <a:pt x="125" y="143"/>
                    <a:pt x="126" y="143"/>
                  </a:cubicBezTo>
                  <a:cubicBezTo>
                    <a:pt x="127" y="143"/>
                    <a:pt x="128" y="143"/>
                    <a:pt x="130" y="143"/>
                  </a:cubicBezTo>
                  <a:cubicBezTo>
                    <a:pt x="131" y="142"/>
                    <a:pt x="133" y="142"/>
                    <a:pt x="134" y="141"/>
                  </a:cubicBezTo>
                  <a:cubicBezTo>
                    <a:pt x="134" y="141"/>
                    <a:pt x="134" y="141"/>
                    <a:pt x="135" y="141"/>
                  </a:cubicBezTo>
                  <a:cubicBezTo>
                    <a:pt x="136" y="141"/>
                    <a:pt x="137" y="141"/>
                    <a:pt x="137" y="142"/>
                  </a:cubicBezTo>
                  <a:cubicBezTo>
                    <a:pt x="138" y="142"/>
                    <a:pt x="139" y="143"/>
                    <a:pt x="139" y="143"/>
                  </a:cubicBezTo>
                  <a:cubicBezTo>
                    <a:pt x="142" y="142"/>
                    <a:pt x="142" y="142"/>
                    <a:pt x="142" y="142"/>
                  </a:cubicBezTo>
                  <a:cubicBezTo>
                    <a:pt x="141" y="143"/>
                    <a:pt x="141" y="146"/>
                    <a:pt x="141" y="147"/>
                  </a:cubicBezTo>
                  <a:cubicBezTo>
                    <a:pt x="141" y="148"/>
                    <a:pt x="142" y="148"/>
                    <a:pt x="144" y="148"/>
                  </a:cubicBezTo>
                  <a:cubicBezTo>
                    <a:pt x="145" y="148"/>
                    <a:pt x="147" y="148"/>
                    <a:pt x="150" y="148"/>
                  </a:cubicBezTo>
                  <a:cubicBezTo>
                    <a:pt x="152" y="148"/>
                    <a:pt x="152" y="147"/>
                    <a:pt x="154" y="147"/>
                  </a:cubicBezTo>
                  <a:cubicBezTo>
                    <a:pt x="156" y="147"/>
                    <a:pt x="158" y="146"/>
                    <a:pt x="158" y="146"/>
                  </a:cubicBezTo>
                  <a:cubicBezTo>
                    <a:pt x="158" y="146"/>
                    <a:pt x="158" y="146"/>
                    <a:pt x="159" y="146"/>
                  </a:cubicBezTo>
                  <a:cubicBezTo>
                    <a:pt x="159" y="146"/>
                    <a:pt x="159" y="146"/>
                    <a:pt x="159" y="147"/>
                  </a:cubicBezTo>
                  <a:cubicBezTo>
                    <a:pt x="159" y="147"/>
                    <a:pt x="159" y="148"/>
                    <a:pt x="159" y="148"/>
                  </a:cubicBezTo>
                  <a:cubicBezTo>
                    <a:pt x="159" y="148"/>
                    <a:pt x="160" y="149"/>
                    <a:pt x="160" y="149"/>
                  </a:cubicBezTo>
                  <a:cubicBezTo>
                    <a:pt x="160" y="150"/>
                    <a:pt x="160" y="150"/>
                    <a:pt x="160" y="150"/>
                  </a:cubicBezTo>
                  <a:cubicBezTo>
                    <a:pt x="161" y="150"/>
                    <a:pt x="161" y="150"/>
                    <a:pt x="161" y="151"/>
                  </a:cubicBezTo>
                  <a:cubicBezTo>
                    <a:pt x="162" y="151"/>
                    <a:pt x="162" y="152"/>
                    <a:pt x="162" y="152"/>
                  </a:cubicBezTo>
                  <a:cubicBezTo>
                    <a:pt x="162" y="152"/>
                    <a:pt x="163" y="153"/>
                    <a:pt x="163" y="153"/>
                  </a:cubicBezTo>
                  <a:cubicBezTo>
                    <a:pt x="163" y="154"/>
                    <a:pt x="163" y="154"/>
                    <a:pt x="163" y="154"/>
                  </a:cubicBezTo>
                  <a:cubicBezTo>
                    <a:pt x="163" y="155"/>
                    <a:pt x="163" y="156"/>
                    <a:pt x="163" y="156"/>
                  </a:cubicBezTo>
                  <a:cubicBezTo>
                    <a:pt x="170" y="152"/>
                    <a:pt x="170" y="152"/>
                    <a:pt x="170" y="152"/>
                  </a:cubicBezTo>
                  <a:cubicBezTo>
                    <a:pt x="171" y="154"/>
                    <a:pt x="171" y="154"/>
                    <a:pt x="171" y="154"/>
                  </a:cubicBezTo>
                  <a:cubicBezTo>
                    <a:pt x="174" y="154"/>
                    <a:pt x="174" y="154"/>
                    <a:pt x="174" y="154"/>
                  </a:cubicBezTo>
                  <a:cubicBezTo>
                    <a:pt x="174" y="154"/>
                    <a:pt x="174" y="155"/>
                    <a:pt x="175" y="156"/>
                  </a:cubicBezTo>
                  <a:cubicBezTo>
                    <a:pt x="175" y="157"/>
                    <a:pt x="174" y="157"/>
                    <a:pt x="174" y="157"/>
                  </a:cubicBezTo>
                  <a:cubicBezTo>
                    <a:pt x="174" y="157"/>
                    <a:pt x="176" y="157"/>
                    <a:pt x="176" y="157"/>
                  </a:cubicBezTo>
                  <a:cubicBezTo>
                    <a:pt x="176" y="157"/>
                    <a:pt x="176" y="158"/>
                    <a:pt x="176" y="159"/>
                  </a:cubicBezTo>
                  <a:cubicBezTo>
                    <a:pt x="176" y="160"/>
                    <a:pt x="175" y="161"/>
                    <a:pt x="174" y="162"/>
                  </a:cubicBezTo>
                  <a:cubicBezTo>
                    <a:pt x="173" y="162"/>
                    <a:pt x="173" y="163"/>
                    <a:pt x="173" y="164"/>
                  </a:cubicBezTo>
                  <a:cubicBezTo>
                    <a:pt x="172" y="165"/>
                    <a:pt x="172" y="167"/>
                    <a:pt x="172" y="169"/>
                  </a:cubicBezTo>
                  <a:cubicBezTo>
                    <a:pt x="172" y="171"/>
                    <a:pt x="173" y="171"/>
                    <a:pt x="173" y="172"/>
                  </a:cubicBezTo>
                  <a:cubicBezTo>
                    <a:pt x="174" y="172"/>
                    <a:pt x="174" y="172"/>
                    <a:pt x="175" y="173"/>
                  </a:cubicBezTo>
                  <a:cubicBezTo>
                    <a:pt x="175" y="173"/>
                    <a:pt x="175" y="173"/>
                    <a:pt x="175" y="173"/>
                  </a:cubicBezTo>
                  <a:cubicBezTo>
                    <a:pt x="175" y="173"/>
                    <a:pt x="175" y="173"/>
                    <a:pt x="176" y="174"/>
                  </a:cubicBezTo>
                  <a:cubicBezTo>
                    <a:pt x="176" y="174"/>
                    <a:pt x="176" y="174"/>
                    <a:pt x="177" y="174"/>
                  </a:cubicBezTo>
                  <a:cubicBezTo>
                    <a:pt x="177" y="173"/>
                    <a:pt x="177" y="173"/>
                    <a:pt x="177" y="173"/>
                  </a:cubicBezTo>
                  <a:cubicBezTo>
                    <a:pt x="177" y="173"/>
                    <a:pt x="177" y="173"/>
                    <a:pt x="177" y="173"/>
                  </a:cubicBezTo>
                  <a:cubicBezTo>
                    <a:pt x="177" y="172"/>
                    <a:pt x="177" y="172"/>
                    <a:pt x="178" y="171"/>
                  </a:cubicBezTo>
                  <a:cubicBezTo>
                    <a:pt x="178" y="171"/>
                    <a:pt x="178" y="170"/>
                    <a:pt x="179" y="169"/>
                  </a:cubicBezTo>
                  <a:cubicBezTo>
                    <a:pt x="179" y="169"/>
                    <a:pt x="179" y="168"/>
                    <a:pt x="179" y="168"/>
                  </a:cubicBezTo>
                  <a:cubicBezTo>
                    <a:pt x="179" y="167"/>
                    <a:pt x="179" y="167"/>
                    <a:pt x="179" y="167"/>
                  </a:cubicBezTo>
                  <a:cubicBezTo>
                    <a:pt x="180" y="167"/>
                    <a:pt x="180" y="166"/>
                    <a:pt x="180" y="166"/>
                  </a:cubicBezTo>
                  <a:cubicBezTo>
                    <a:pt x="180" y="166"/>
                    <a:pt x="180" y="166"/>
                    <a:pt x="181" y="166"/>
                  </a:cubicBezTo>
                  <a:cubicBezTo>
                    <a:pt x="181" y="166"/>
                    <a:pt x="181" y="165"/>
                    <a:pt x="181" y="164"/>
                  </a:cubicBezTo>
                  <a:cubicBezTo>
                    <a:pt x="181" y="164"/>
                    <a:pt x="182" y="164"/>
                    <a:pt x="182" y="164"/>
                  </a:cubicBezTo>
                  <a:cubicBezTo>
                    <a:pt x="182" y="163"/>
                    <a:pt x="182" y="163"/>
                    <a:pt x="182" y="163"/>
                  </a:cubicBezTo>
                  <a:cubicBezTo>
                    <a:pt x="182" y="163"/>
                    <a:pt x="182" y="162"/>
                    <a:pt x="182" y="162"/>
                  </a:cubicBezTo>
                  <a:cubicBezTo>
                    <a:pt x="182" y="161"/>
                    <a:pt x="182" y="161"/>
                    <a:pt x="183" y="160"/>
                  </a:cubicBezTo>
                  <a:cubicBezTo>
                    <a:pt x="183" y="160"/>
                    <a:pt x="183" y="160"/>
                    <a:pt x="183" y="160"/>
                  </a:cubicBezTo>
                  <a:cubicBezTo>
                    <a:pt x="183" y="159"/>
                    <a:pt x="183" y="159"/>
                    <a:pt x="184" y="159"/>
                  </a:cubicBezTo>
                  <a:cubicBezTo>
                    <a:pt x="184" y="159"/>
                    <a:pt x="184" y="159"/>
                    <a:pt x="185" y="159"/>
                  </a:cubicBezTo>
                  <a:cubicBezTo>
                    <a:pt x="186" y="158"/>
                    <a:pt x="186" y="158"/>
                    <a:pt x="187" y="158"/>
                  </a:cubicBezTo>
                  <a:cubicBezTo>
                    <a:pt x="187" y="157"/>
                    <a:pt x="187" y="158"/>
                    <a:pt x="188" y="158"/>
                  </a:cubicBezTo>
                  <a:cubicBezTo>
                    <a:pt x="188" y="159"/>
                    <a:pt x="189" y="159"/>
                    <a:pt x="189" y="159"/>
                  </a:cubicBezTo>
                  <a:cubicBezTo>
                    <a:pt x="189" y="159"/>
                    <a:pt x="189" y="159"/>
                    <a:pt x="190" y="159"/>
                  </a:cubicBezTo>
                  <a:cubicBezTo>
                    <a:pt x="190" y="159"/>
                    <a:pt x="190" y="159"/>
                    <a:pt x="190" y="159"/>
                  </a:cubicBezTo>
                  <a:cubicBezTo>
                    <a:pt x="190" y="159"/>
                    <a:pt x="190" y="158"/>
                    <a:pt x="190" y="158"/>
                  </a:cubicBezTo>
                  <a:cubicBezTo>
                    <a:pt x="190" y="158"/>
                    <a:pt x="190" y="158"/>
                    <a:pt x="191" y="157"/>
                  </a:cubicBezTo>
                  <a:cubicBezTo>
                    <a:pt x="191" y="157"/>
                    <a:pt x="191" y="157"/>
                    <a:pt x="191" y="157"/>
                  </a:cubicBezTo>
                  <a:cubicBezTo>
                    <a:pt x="191" y="156"/>
                    <a:pt x="192" y="156"/>
                    <a:pt x="192" y="156"/>
                  </a:cubicBezTo>
                  <a:cubicBezTo>
                    <a:pt x="192" y="156"/>
                    <a:pt x="192" y="156"/>
                    <a:pt x="192" y="155"/>
                  </a:cubicBezTo>
                  <a:cubicBezTo>
                    <a:pt x="192" y="155"/>
                    <a:pt x="192" y="155"/>
                    <a:pt x="193" y="154"/>
                  </a:cubicBezTo>
                  <a:cubicBezTo>
                    <a:pt x="193" y="154"/>
                    <a:pt x="193" y="153"/>
                    <a:pt x="192" y="153"/>
                  </a:cubicBezTo>
                  <a:cubicBezTo>
                    <a:pt x="192" y="154"/>
                    <a:pt x="192" y="154"/>
                    <a:pt x="192" y="154"/>
                  </a:cubicBezTo>
                  <a:cubicBezTo>
                    <a:pt x="192" y="153"/>
                    <a:pt x="192" y="153"/>
                    <a:pt x="192" y="152"/>
                  </a:cubicBezTo>
                  <a:cubicBezTo>
                    <a:pt x="192" y="152"/>
                    <a:pt x="192" y="151"/>
                    <a:pt x="192" y="151"/>
                  </a:cubicBezTo>
                  <a:cubicBezTo>
                    <a:pt x="192" y="151"/>
                    <a:pt x="192" y="152"/>
                    <a:pt x="191" y="152"/>
                  </a:cubicBezTo>
                  <a:cubicBezTo>
                    <a:pt x="190" y="151"/>
                    <a:pt x="190" y="151"/>
                    <a:pt x="190" y="151"/>
                  </a:cubicBezTo>
                  <a:cubicBezTo>
                    <a:pt x="189" y="151"/>
                    <a:pt x="189" y="150"/>
                    <a:pt x="189" y="150"/>
                  </a:cubicBezTo>
                  <a:cubicBezTo>
                    <a:pt x="189" y="150"/>
                    <a:pt x="188" y="151"/>
                    <a:pt x="188" y="150"/>
                  </a:cubicBezTo>
                  <a:cubicBezTo>
                    <a:pt x="188" y="150"/>
                    <a:pt x="188" y="150"/>
                    <a:pt x="188" y="149"/>
                  </a:cubicBezTo>
                  <a:cubicBezTo>
                    <a:pt x="189" y="149"/>
                    <a:pt x="189" y="149"/>
                    <a:pt x="189" y="149"/>
                  </a:cubicBezTo>
                  <a:cubicBezTo>
                    <a:pt x="189" y="150"/>
                    <a:pt x="189" y="150"/>
                    <a:pt x="190" y="149"/>
                  </a:cubicBezTo>
                  <a:cubicBezTo>
                    <a:pt x="190" y="149"/>
                    <a:pt x="190" y="148"/>
                    <a:pt x="191" y="148"/>
                  </a:cubicBezTo>
                  <a:cubicBezTo>
                    <a:pt x="191" y="148"/>
                    <a:pt x="191" y="147"/>
                    <a:pt x="191" y="147"/>
                  </a:cubicBezTo>
                  <a:cubicBezTo>
                    <a:pt x="191" y="147"/>
                    <a:pt x="191" y="147"/>
                    <a:pt x="192" y="147"/>
                  </a:cubicBezTo>
                  <a:cubicBezTo>
                    <a:pt x="192" y="146"/>
                    <a:pt x="192" y="146"/>
                    <a:pt x="192" y="146"/>
                  </a:cubicBezTo>
                  <a:cubicBezTo>
                    <a:pt x="192" y="147"/>
                    <a:pt x="192" y="147"/>
                    <a:pt x="193" y="146"/>
                  </a:cubicBezTo>
                  <a:cubicBezTo>
                    <a:pt x="193" y="146"/>
                    <a:pt x="193" y="145"/>
                    <a:pt x="194" y="146"/>
                  </a:cubicBezTo>
                  <a:cubicBezTo>
                    <a:pt x="194" y="146"/>
                    <a:pt x="194" y="145"/>
                    <a:pt x="194" y="145"/>
                  </a:cubicBezTo>
                  <a:cubicBezTo>
                    <a:pt x="195" y="145"/>
                    <a:pt x="195" y="144"/>
                    <a:pt x="195" y="144"/>
                  </a:cubicBezTo>
                  <a:cubicBezTo>
                    <a:pt x="196" y="144"/>
                    <a:pt x="196" y="143"/>
                    <a:pt x="197" y="143"/>
                  </a:cubicBezTo>
                  <a:cubicBezTo>
                    <a:pt x="197" y="142"/>
                    <a:pt x="198" y="142"/>
                    <a:pt x="198" y="142"/>
                  </a:cubicBezTo>
                  <a:cubicBezTo>
                    <a:pt x="198" y="142"/>
                    <a:pt x="198" y="142"/>
                    <a:pt x="199" y="143"/>
                  </a:cubicBezTo>
                  <a:cubicBezTo>
                    <a:pt x="199" y="143"/>
                    <a:pt x="199" y="143"/>
                    <a:pt x="200" y="143"/>
                  </a:cubicBezTo>
                  <a:cubicBezTo>
                    <a:pt x="200" y="143"/>
                    <a:pt x="200" y="143"/>
                    <a:pt x="200" y="142"/>
                  </a:cubicBezTo>
                  <a:cubicBezTo>
                    <a:pt x="200" y="142"/>
                    <a:pt x="201" y="142"/>
                    <a:pt x="202" y="142"/>
                  </a:cubicBezTo>
                  <a:cubicBezTo>
                    <a:pt x="202" y="142"/>
                    <a:pt x="202" y="142"/>
                    <a:pt x="203" y="141"/>
                  </a:cubicBezTo>
                  <a:cubicBezTo>
                    <a:pt x="203" y="141"/>
                    <a:pt x="203" y="140"/>
                    <a:pt x="203" y="140"/>
                  </a:cubicBezTo>
                  <a:cubicBezTo>
                    <a:pt x="203" y="139"/>
                    <a:pt x="204" y="139"/>
                    <a:pt x="204" y="138"/>
                  </a:cubicBezTo>
                  <a:cubicBezTo>
                    <a:pt x="205" y="138"/>
                    <a:pt x="204" y="138"/>
                    <a:pt x="204" y="137"/>
                  </a:cubicBezTo>
                  <a:cubicBezTo>
                    <a:pt x="204" y="137"/>
                    <a:pt x="204" y="137"/>
                    <a:pt x="204" y="136"/>
                  </a:cubicBezTo>
                  <a:cubicBezTo>
                    <a:pt x="203" y="136"/>
                    <a:pt x="203" y="136"/>
                    <a:pt x="203" y="136"/>
                  </a:cubicBezTo>
                  <a:cubicBezTo>
                    <a:pt x="203" y="135"/>
                    <a:pt x="203" y="135"/>
                    <a:pt x="202" y="134"/>
                  </a:cubicBezTo>
                  <a:cubicBezTo>
                    <a:pt x="202" y="134"/>
                    <a:pt x="202" y="133"/>
                    <a:pt x="202" y="133"/>
                  </a:cubicBezTo>
                  <a:cubicBezTo>
                    <a:pt x="202" y="132"/>
                    <a:pt x="202" y="132"/>
                    <a:pt x="202" y="132"/>
                  </a:cubicBezTo>
                  <a:cubicBezTo>
                    <a:pt x="202" y="131"/>
                    <a:pt x="202" y="131"/>
                    <a:pt x="203" y="130"/>
                  </a:cubicBezTo>
                  <a:cubicBezTo>
                    <a:pt x="203" y="129"/>
                    <a:pt x="204" y="128"/>
                    <a:pt x="204" y="128"/>
                  </a:cubicBezTo>
                  <a:cubicBezTo>
                    <a:pt x="205" y="128"/>
                    <a:pt x="205" y="128"/>
                    <a:pt x="205" y="128"/>
                  </a:cubicBezTo>
                  <a:cubicBezTo>
                    <a:pt x="205" y="128"/>
                    <a:pt x="205" y="128"/>
                    <a:pt x="205" y="128"/>
                  </a:cubicBezTo>
                  <a:cubicBezTo>
                    <a:pt x="205" y="128"/>
                    <a:pt x="205" y="128"/>
                    <a:pt x="205" y="128"/>
                  </a:cubicBezTo>
                  <a:cubicBezTo>
                    <a:pt x="205" y="127"/>
                    <a:pt x="205" y="127"/>
                    <a:pt x="205" y="127"/>
                  </a:cubicBezTo>
                  <a:cubicBezTo>
                    <a:pt x="204" y="127"/>
                    <a:pt x="204" y="127"/>
                    <a:pt x="204" y="127"/>
                  </a:cubicBezTo>
                  <a:cubicBezTo>
                    <a:pt x="205" y="125"/>
                    <a:pt x="205" y="125"/>
                    <a:pt x="205" y="125"/>
                  </a:cubicBezTo>
                  <a:cubicBezTo>
                    <a:pt x="204" y="125"/>
                    <a:pt x="203" y="125"/>
                    <a:pt x="202" y="125"/>
                  </a:cubicBezTo>
                  <a:cubicBezTo>
                    <a:pt x="200" y="124"/>
                    <a:pt x="199" y="123"/>
                    <a:pt x="199" y="123"/>
                  </a:cubicBezTo>
                  <a:cubicBezTo>
                    <a:pt x="200" y="123"/>
                    <a:pt x="200" y="123"/>
                    <a:pt x="200" y="123"/>
                  </a:cubicBezTo>
                  <a:cubicBezTo>
                    <a:pt x="200" y="123"/>
                    <a:pt x="200" y="123"/>
                    <a:pt x="201" y="124"/>
                  </a:cubicBezTo>
                  <a:cubicBezTo>
                    <a:pt x="202" y="124"/>
                    <a:pt x="203" y="125"/>
                    <a:pt x="204" y="125"/>
                  </a:cubicBezTo>
                  <a:cubicBezTo>
                    <a:pt x="205" y="125"/>
                    <a:pt x="205" y="125"/>
                    <a:pt x="205" y="125"/>
                  </a:cubicBezTo>
                  <a:cubicBezTo>
                    <a:pt x="205" y="125"/>
                    <a:pt x="205" y="125"/>
                    <a:pt x="205" y="125"/>
                  </a:cubicBezTo>
                  <a:cubicBezTo>
                    <a:pt x="206" y="125"/>
                    <a:pt x="206" y="125"/>
                    <a:pt x="206" y="125"/>
                  </a:cubicBezTo>
                  <a:cubicBezTo>
                    <a:pt x="206" y="124"/>
                    <a:pt x="206" y="124"/>
                    <a:pt x="206" y="124"/>
                  </a:cubicBezTo>
                  <a:cubicBezTo>
                    <a:pt x="206" y="124"/>
                    <a:pt x="206" y="124"/>
                    <a:pt x="206" y="123"/>
                  </a:cubicBezTo>
                  <a:cubicBezTo>
                    <a:pt x="206" y="123"/>
                    <a:pt x="206" y="122"/>
                    <a:pt x="206" y="122"/>
                  </a:cubicBezTo>
                  <a:cubicBezTo>
                    <a:pt x="207" y="121"/>
                    <a:pt x="208" y="120"/>
                    <a:pt x="208" y="120"/>
                  </a:cubicBezTo>
                  <a:cubicBezTo>
                    <a:pt x="210" y="120"/>
                    <a:pt x="210" y="120"/>
                    <a:pt x="210" y="120"/>
                  </a:cubicBezTo>
                  <a:cubicBezTo>
                    <a:pt x="209" y="123"/>
                    <a:pt x="209" y="123"/>
                    <a:pt x="209" y="123"/>
                  </a:cubicBezTo>
                  <a:cubicBezTo>
                    <a:pt x="209" y="123"/>
                    <a:pt x="210" y="123"/>
                    <a:pt x="210" y="123"/>
                  </a:cubicBezTo>
                  <a:cubicBezTo>
                    <a:pt x="211" y="123"/>
                    <a:pt x="211" y="123"/>
                    <a:pt x="211" y="123"/>
                  </a:cubicBezTo>
                  <a:cubicBezTo>
                    <a:pt x="211" y="123"/>
                    <a:pt x="211" y="122"/>
                    <a:pt x="211" y="122"/>
                  </a:cubicBezTo>
                  <a:close/>
                </a:path>
              </a:pathLst>
            </a:custGeom>
            <a:grpFill/>
            <a:ln w="12700"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sp>
        <p:nvSpPr>
          <p:cNvPr id="976" name="Rectangle 975"/>
          <p:cNvSpPr/>
          <p:nvPr/>
        </p:nvSpPr>
        <p:spPr>
          <a:xfrm>
            <a:off x="6279470" y="4705727"/>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CHINA</a:t>
            </a:r>
          </a:p>
        </p:txBody>
      </p:sp>
      <p:sp>
        <p:nvSpPr>
          <p:cNvPr id="977" name="Rectangle 976"/>
          <p:cNvSpPr/>
          <p:nvPr/>
        </p:nvSpPr>
        <p:spPr>
          <a:xfrm>
            <a:off x="6279470" y="5061474"/>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grpSp>
        <p:nvGrpSpPr>
          <p:cNvPr id="1107" name="Group 1106"/>
          <p:cNvGrpSpPr/>
          <p:nvPr/>
        </p:nvGrpSpPr>
        <p:grpSpPr>
          <a:xfrm>
            <a:off x="6640807" y="2977327"/>
            <a:ext cx="1857855" cy="1423612"/>
            <a:chOff x="2935288" y="1555750"/>
            <a:chExt cx="6343650" cy="4860925"/>
          </a:xfrm>
          <a:solidFill>
            <a:schemeClr val="bg2">
              <a:lumMod val="95000"/>
            </a:schemeClr>
          </a:solidFill>
        </p:grpSpPr>
        <p:sp>
          <p:nvSpPr>
            <p:cNvPr id="1108" name="Freeform 5"/>
            <p:cNvSpPr>
              <a:spLocks/>
            </p:cNvSpPr>
            <p:nvPr/>
          </p:nvSpPr>
          <p:spPr bwMode="auto">
            <a:xfrm>
              <a:off x="2935288" y="1555750"/>
              <a:ext cx="6343650" cy="4860925"/>
            </a:xfrm>
            <a:custGeom>
              <a:avLst/>
              <a:gdLst>
                <a:gd name="T0" fmla="*/ 1887 w 2649"/>
                <a:gd name="T1" fmla="*/ 1896 h 2030"/>
                <a:gd name="T2" fmla="*/ 2084 w 2649"/>
                <a:gd name="T3" fmla="*/ 1761 h 2030"/>
                <a:gd name="T4" fmla="*/ 2181 w 2649"/>
                <a:gd name="T5" fmla="*/ 1617 h 2030"/>
                <a:gd name="T6" fmla="*/ 2253 w 2649"/>
                <a:gd name="T7" fmla="*/ 1452 h 2030"/>
                <a:gd name="T8" fmla="*/ 2206 w 2649"/>
                <a:gd name="T9" fmla="*/ 1389 h 2030"/>
                <a:gd name="T10" fmla="*/ 2222 w 2649"/>
                <a:gd name="T11" fmla="*/ 1290 h 2030"/>
                <a:gd name="T12" fmla="*/ 2190 w 2649"/>
                <a:gd name="T13" fmla="*/ 1226 h 2030"/>
                <a:gd name="T14" fmla="*/ 2123 w 2649"/>
                <a:gd name="T15" fmla="*/ 1072 h 2030"/>
                <a:gd name="T16" fmla="*/ 2240 w 2649"/>
                <a:gd name="T17" fmla="*/ 958 h 2030"/>
                <a:gd name="T18" fmla="*/ 2091 w 2649"/>
                <a:gd name="T19" fmla="*/ 986 h 2030"/>
                <a:gd name="T20" fmla="*/ 2016 w 2649"/>
                <a:gd name="T21" fmla="*/ 941 h 2030"/>
                <a:gd name="T22" fmla="*/ 2083 w 2649"/>
                <a:gd name="T23" fmla="*/ 831 h 2030"/>
                <a:gd name="T24" fmla="*/ 2162 w 2649"/>
                <a:gd name="T25" fmla="*/ 832 h 2030"/>
                <a:gd name="T26" fmla="*/ 2367 w 2649"/>
                <a:gd name="T27" fmla="*/ 718 h 2030"/>
                <a:gd name="T28" fmla="*/ 2502 w 2649"/>
                <a:gd name="T29" fmla="*/ 611 h 2030"/>
                <a:gd name="T30" fmla="*/ 2537 w 2649"/>
                <a:gd name="T31" fmla="*/ 453 h 2030"/>
                <a:gd name="T32" fmla="*/ 2608 w 2649"/>
                <a:gd name="T33" fmla="*/ 222 h 2030"/>
                <a:gd name="T34" fmla="*/ 2476 w 2649"/>
                <a:gd name="T35" fmla="*/ 248 h 2030"/>
                <a:gd name="T36" fmla="*/ 2323 w 2649"/>
                <a:gd name="T37" fmla="*/ 171 h 2030"/>
                <a:gd name="T38" fmla="*/ 2030 w 2649"/>
                <a:gd name="T39" fmla="*/ 131 h 2030"/>
                <a:gd name="T40" fmla="*/ 1940 w 2649"/>
                <a:gd name="T41" fmla="*/ 264 h 2030"/>
                <a:gd name="T42" fmla="*/ 1921 w 2649"/>
                <a:gd name="T43" fmla="*/ 371 h 2030"/>
                <a:gd name="T44" fmla="*/ 1995 w 2649"/>
                <a:gd name="T45" fmla="*/ 421 h 2030"/>
                <a:gd name="T46" fmla="*/ 1896 w 2649"/>
                <a:gd name="T47" fmla="*/ 502 h 2030"/>
                <a:gd name="T48" fmla="*/ 1724 w 2649"/>
                <a:gd name="T49" fmla="*/ 545 h 2030"/>
                <a:gd name="T50" fmla="*/ 1671 w 2649"/>
                <a:gd name="T51" fmla="*/ 664 h 2030"/>
                <a:gd name="T52" fmla="*/ 1399 w 2649"/>
                <a:gd name="T53" fmla="*/ 728 h 2030"/>
                <a:gd name="T54" fmla="*/ 1162 w 2649"/>
                <a:gd name="T55" fmla="*/ 655 h 2030"/>
                <a:gd name="T56" fmla="*/ 904 w 2649"/>
                <a:gd name="T57" fmla="*/ 477 h 2030"/>
                <a:gd name="T58" fmla="*/ 825 w 2649"/>
                <a:gd name="T59" fmla="*/ 282 h 2030"/>
                <a:gd name="T60" fmla="*/ 684 w 2649"/>
                <a:gd name="T61" fmla="*/ 226 h 2030"/>
                <a:gd name="T62" fmla="*/ 559 w 2649"/>
                <a:gd name="T63" fmla="*/ 262 h 2030"/>
                <a:gd name="T64" fmla="*/ 471 w 2649"/>
                <a:gd name="T65" fmla="*/ 353 h 2030"/>
                <a:gd name="T66" fmla="*/ 396 w 2649"/>
                <a:gd name="T67" fmla="*/ 463 h 2030"/>
                <a:gd name="T68" fmla="*/ 260 w 2649"/>
                <a:gd name="T69" fmla="*/ 528 h 2030"/>
                <a:gd name="T70" fmla="*/ 110 w 2649"/>
                <a:gd name="T71" fmla="*/ 526 h 2030"/>
                <a:gd name="T72" fmla="*/ 11 w 2649"/>
                <a:gd name="T73" fmla="*/ 590 h 2030"/>
                <a:gd name="T74" fmla="*/ 11 w 2649"/>
                <a:gd name="T75" fmla="*/ 704 h 2030"/>
                <a:gd name="T76" fmla="*/ 48 w 2649"/>
                <a:gd name="T77" fmla="*/ 805 h 2030"/>
                <a:gd name="T78" fmla="*/ 124 w 2649"/>
                <a:gd name="T79" fmla="*/ 913 h 2030"/>
                <a:gd name="T80" fmla="*/ 126 w 2649"/>
                <a:gd name="T81" fmla="*/ 1028 h 2030"/>
                <a:gd name="T82" fmla="*/ 83 w 2649"/>
                <a:gd name="T83" fmla="*/ 1093 h 2030"/>
                <a:gd name="T84" fmla="*/ 207 w 2649"/>
                <a:gd name="T85" fmla="*/ 1205 h 2030"/>
                <a:gd name="T86" fmla="*/ 351 w 2649"/>
                <a:gd name="T87" fmla="*/ 1353 h 2030"/>
                <a:gd name="T88" fmla="*/ 527 w 2649"/>
                <a:gd name="T89" fmla="*/ 1428 h 2030"/>
                <a:gd name="T90" fmla="*/ 619 w 2649"/>
                <a:gd name="T91" fmla="*/ 1446 h 2030"/>
                <a:gd name="T92" fmla="*/ 733 w 2649"/>
                <a:gd name="T93" fmla="*/ 1545 h 2030"/>
                <a:gd name="T94" fmla="*/ 992 w 2649"/>
                <a:gd name="T95" fmla="*/ 1493 h 2030"/>
                <a:gd name="T96" fmla="*/ 1038 w 2649"/>
                <a:gd name="T97" fmla="*/ 1638 h 2030"/>
                <a:gd name="T98" fmla="*/ 991 w 2649"/>
                <a:gd name="T99" fmla="*/ 1755 h 2030"/>
                <a:gd name="T100" fmla="*/ 1063 w 2649"/>
                <a:gd name="T101" fmla="*/ 1817 h 2030"/>
                <a:gd name="T102" fmla="*/ 1140 w 2649"/>
                <a:gd name="T103" fmla="*/ 1910 h 2030"/>
                <a:gd name="T104" fmla="*/ 1222 w 2649"/>
                <a:gd name="T105" fmla="*/ 1860 h 2030"/>
                <a:gd name="T106" fmla="*/ 1367 w 2649"/>
                <a:gd name="T107" fmla="*/ 1834 h 2030"/>
                <a:gd name="T108" fmla="*/ 1535 w 2649"/>
                <a:gd name="T109" fmla="*/ 1942 h 2030"/>
                <a:gd name="T110" fmla="*/ 1666 w 2649"/>
                <a:gd name="T111" fmla="*/ 2023 h 2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49" h="2030">
                  <a:moveTo>
                    <a:pt x="1673" y="1991"/>
                  </a:moveTo>
                  <a:cubicBezTo>
                    <a:pt x="1673" y="1991"/>
                    <a:pt x="1658" y="1948"/>
                    <a:pt x="1710" y="1947"/>
                  </a:cubicBezTo>
                  <a:cubicBezTo>
                    <a:pt x="1762" y="1945"/>
                    <a:pt x="1788" y="1941"/>
                    <a:pt x="1795" y="1932"/>
                  </a:cubicBezTo>
                  <a:cubicBezTo>
                    <a:pt x="1803" y="1922"/>
                    <a:pt x="1801" y="1919"/>
                    <a:pt x="1823" y="1913"/>
                  </a:cubicBezTo>
                  <a:cubicBezTo>
                    <a:pt x="1846" y="1907"/>
                    <a:pt x="1844" y="1861"/>
                    <a:pt x="1859" y="1868"/>
                  </a:cubicBezTo>
                  <a:cubicBezTo>
                    <a:pt x="1874" y="1876"/>
                    <a:pt x="1872" y="1906"/>
                    <a:pt x="1887" y="1896"/>
                  </a:cubicBezTo>
                  <a:cubicBezTo>
                    <a:pt x="1901" y="1887"/>
                    <a:pt x="1907" y="1863"/>
                    <a:pt x="1918" y="1868"/>
                  </a:cubicBezTo>
                  <a:cubicBezTo>
                    <a:pt x="1929" y="1872"/>
                    <a:pt x="1952" y="1869"/>
                    <a:pt x="1963" y="1867"/>
                  </a:cubicBezTo>
                  <a:cubicBezTo>
                    <a:pt x="1974" y="1865"/>
                    <a:pt x="1985" y="1863"/>
                    <a:pt x="1998" y="1855"/>
                  </a:cubicBezTo>
                  <a:cubicBezTo>
                    <a:pt x="2011" y="1848"/>
                    <a:pt x="2028" y="1818"/>
                    <a:pt x="2035" y="1815"/>
                  </a:cubicBezTo>
                  <a:cubicBezTo>
                    <a:pt x="2043" y="1811"/>
                    <a:pt x="2054" y="1815"/>
                    <a:pt x="2065" y="1792"/>
                  </a:cubicBezTo>
                  <a:cubicBezTo>
                    <a:pt x="2076" y="1770"/>
                    <a:pt x="2084" y="1761"/>
                    <a:pt x="2084" y="1761"/>
                  </a:cubicBezTo>
                  <a:cubicBezTo>
                    <a:pt x="2084" y="1761"/>
                    <a:pt x="2069" y="1735"/>
                    <a:pt x="2084" y="1735"/>
                  </a:cubicBezTo>
                  <a:cubicBezTo>
                    <a:pt x="2099" y="1735"/>
                    <a:pt x="2110" y="1748"/>
                    <a:pt x="2115" y="1735"/>
                  </a:cubicBezTo>
                  <a:cubicBezTo>
                    <a:pt x="2121" y="1722"/>
                    <a:pt x="2121" y="1716"/>
                    <a:pt x="2130" y="1703"/>
                  </a:cubicBezTo>
                  <a:cubicBezTo>
                    <a:pt x="2139" y="1690"/>
                    <a:pt x="2143" y="1683"/>
                    <a:pt x="2151" y="1683"/>
                  </a:cubicBezTo>
                  <a:cubicBezTo>
                    <a:pt x="2158" y="1683"/>
                    <a:pt x="2191" y="1675"/>
                    <a:pt x="2178" y="1664"/>
                  </a:cubicBezTo>
                  <a:cubicBezTo>
                    <a:pt x="2165" y="1653"/>
                    <a:pt x="2166" y="1629"/>
                    <a:pt x="2181" y="1617"/>
                  </a:cubicBezTo>
                  <a:cubicBezTo>
                    <a:pt x="2197" y="1606"/>
                    <a:pt x="2193" y="1599"/>
                    <a:pt x="2197" y="1584"/>
                  </a:cubicBezTo>
                  <a:cubicBezTo>
                    <a:pt x="2201" y="1569"/>
                    <a:pt x="2214" y="1564"/>
                    <a:pt x="2214" y="1564"/>
                  </a:cubicBezTo>
                  <a:cubicBezTo>
                    <a:pt x="2214" y="1564"/>
                    <a:pt x="2217" y="1530"/>
                    <a:pt x="2234" y="1521"/>
                  </a:cubicBezTo>
                  <a:cubicBezTo>
                    <a:pt x="2251" y="1511"/>
                    <a:pt x="2253" y="1497"/>
                    <a:pt x="2253" y="1497"/>
                  </a:cubicBezTo>
                  <a:cubicBezTo>
                    <a:pt x="2253" y="1497"/>
                    <a:pt x="2251" y="1485"/>
                    <a:pt x="2253" y="1480"/>
                  </a:cubicBezTo>
                  <a:cubicBezTo>
                    <a:pt x="2255" y="1474"/>
                    <a:pt x="2247" y="1458"/>
                    <a:pt x="2253" y="1452"/>
                  </a:cubicBezTo>
                  <a:cubicBezTo>
                    <a:pt x="2258" y="1446"/>
                    <a:pt x="2270" y="1439"/>
                    <a:pt x="2270" y="1439"/>
                  </a:cubicBezTo>
                  <a:cubicBezTo>
                    <a:pt x="2270" y="1419"/>
                    <a:pt x="2270" y="1419"/>
                    <a:pt x="2270" y="1419"/>
                  </a:cubicBezTo>
                  <a:cubicBezTo>
                    <a:pt x="2283" y="1411"/>
                    <a:pt x="2283" y="1411"/>
                    <a:pt x="2283" y="1411"/>
                  </a:cubicBezTo>
                  <a:cubicBezTo>
                    <a:pt x="2283" y="1411"/>
                    <a:pt x="2286" y="1385"/>
                    <a:pt x="2283" y="1379"/>
                  </a:cubicBezTo>
                  <a:cubicBezTo>
                    <a:pt x="2279" y="1374"/>
                    <a:pt x="2262" y="1359"/>
                    <a:pt x="2255" y="1392"/>
                  </a:cubicBezTo>
                  <a:cubicBezTo>
                    <a:pt x="2255" y="1392"/>
                    <a:pt x="2223" y="1379"/>
                    <a:pt x="2206" y="1389"/>
                  </a:cubicBezTo>
                  <a:cubicBezTo>
                    <a:pt x="2206" y="1389"/>
                    <a:pt x="2196" y="1387"/>
                    <a:pt x="2204" y="1378"/>
                  </a:cubicBezTo>
                  <a:cubicBezTo>
                    <a:pt x="2212" y="1368"/>
                    <a:pt x="2218" y="1361"/>
                    <a:pt x="2226" y="1357"/>
                  </a:cubicBezTo>
                  <a:cubicBezTo>
                    <a:pt x="2235" y="1353"/>
                    <a:pt x="2242" y="1357"/>
                    <a:pt x="2242" y="1347"/>
                  </a:cubicBezTo>
                  <a:cubicBezTo>
                    <a:pt x="2242" y="1337"/>
                    <a:pt x="2246" y="1326"/>
                    <a:pt x="2239" y="1323"/>
                  </a:cubicBezTo>
                  <a:cubicBezTo>
                    <a:pt x="2232" y="1320"/>
                    <a:pt x="2215" y="1308"/>
                    <a:pt x="2210" y="1301"/>
                  </a:cubicBezTo>
                  <a:cubicBezTo>
                    <a:pt x="2204" y="1294"/>
                    <a:pt x="2212" y="1286"/>
                    <a:pt x="2222" y="1290"/>
                  </a:cubicBezTo>
                  <a:cubicBezTo>
                    <a:pt x="2232" y="1294"/>
                    <a:pt x="2242" y="1298"/>
                    <a:pt x="2242" y="1298"/>
                  </a:cubicBezTo>
                  <a:cubicBezTo>
                    <a:pt x="2242" y="1298"/>
                    <a:pt x="2254" y="1300"/>
                    <a:pt x="2243" y="1289"/>
                  </a:cubicBezTo>
                  <a:cubicBezTo>
                    <a:pt x="2232" y="1277"/>
                    <a:pt x="2224" y="1273"/>
                    <a:pt x="2221" y="1269"/>
                  </a:cubicBezTo>
                  <a:cubicBezTo>
                    <a:pt x="2218" y="1265"/>
                    <a:pt x="2219" y="1245"/>
                    <a:pt x="2210" y="1245"/>
                  </a:cubicBezTo>
                  <a:cubicBezTo>
                    <a:pt x="2200" y="1245"/>
                    <a:pt x="2190" y="1245"/>
                    <a:pt x="2190" y="1245"/>
                  </a:cubicBezTo>
                  <a:cubicBezTo>
                    <a:pt x="2190" y="1245"/>
                    <a:pt x="2191" y="1230"/>
                    <a:pt x="2190" y="1226"/>
                  </a:cubicBezTo>
                  <a:cubicBezTo>
                    <a:pt x="2189" y="1221"/>
                    <a:pt x="2172" y="1212"/>
                    <a:pt x="2172" y="1212"/>
                  </a:cubicBezTo>
                  <a:cubicBezTo>
                    <a:pt x="2172" y="1212"/>
                    <a:pt x="2165" y="1201"/>
                    <a:pt x="2165" y="1191"/>
                  </a:cubicBezTo>
                  <a:cubicBezTo>
                    <a:pt x="2165" y="1181"/>
                    <a:pt x="2145" y="1159"/>
                    <a:pt x="2127" y="1143"/>
                  </a:cubicBezTo>
                  <a:cubicBezTo>
                    <a:pt x="2109" y="1128"/>
                    <a:pt x="2094" y="1122"/>
                    <a:pt x="2094" y="1122"/>
                  </a:cubicBezTo>
                  <a:cubicBezTo>
                    <a:pt x="2094" y="1122"/>
                    <a:pt x="2083" y="1107"/>
                    <a:pt x="2097" y="1102"/>
                  </a:cubicBezTo>
                  <a:cubicBezTo>
                    <a:pt x="2111" y="1096"/>
                    <a:pt x="2118" y="1076"/>
                    <a:pt x="2123" y="1072"/>
                  </a:cubicBezTo>
                  <a:cubicBezTo>
                    <a:pt x="2129" y="1068"/>
                    <a:pt x="2140" y="1050"/>
                    <a:pt x="2148" y="1047"/>
                  </a:cubicBezTo>
                  <a:cubicBezTo>
                    <a:pt x="2157" y="1044"/>
                    <a:pt x="2150" y="1043"/>
                    <a:pt x="2161" y="1032"/>
                  </a:cubicBezTo>
                  <a:cubicBezTo>
                    <a:pt x="2172" y="1021"/>
                    <a:pt x="2176" y="1008"/>
                    <a:pt x="2186" y="1008"/>
                  </a:cubicBezTo>
                  <a:cubicBezTo>
                    <a:pt x="2196" y="1008"/>
                    <a:pt x="2203" y="994"/>
                    <a:pt x="2210" y="994"/>
                  </a:cubicBezTo>
                  <a:cubicBezTo>
                    <a:pt x="2217" y="994"/>
                    <a:pt x="2225" y="1004"/>
                    <a:pt x="2232" y="987"/>
                  </a:cubicBezTo>
                  <a:cubicBezTo>
                    <a:pt x="2239" y="970"/>
                    <a:pt x="2240" y="958"/>
                    <a:pt x="2240" y="958"/>
                  </a:cubicBezTo>
                  <a:cubicBezTo>
                    <a:pt x="2217" y="958"/>
                    <a:pt x="2217" y="958"/>
                    <a:pt x="2217" y="958"/>
                  </a:cubicBezTo>
                  <a:cubicBezTo>
                    <a:pt x="2217" y="958"/>
                    <a:pt x="2204" y="957"/>
                    <a:pt x="2198" y="958"/>
                  </a:cubicBezTo>
                  <a:cubicBezTo>
                    <a:pt x="2193" y="959"/>
                    <a:pt x="2169" y="957"/>
                    <a:pt x="2169" y="957"/>
                  </a:cubicBezTo>
                  <a:cubicBezTo>
                    <a:pt x="2169" y="957"/>
                    <a:pt x="2154" y="936"/>
                    <a:pt x="2143" y="940"/>
                  </a:cubicBezTo>
                  <a:cubicBezTo>
                    <a:pt x="2132" y="944"/>
                    <a:pt x="2120" y="955"/>
                    <a:pt x="2116" y="963"/>
                  </a:cubicBezTo>
                  <a:cubicBezTo>
                    <a:pt x="2112" y="972"/>
                    <a:pt x="2111" y="989"/>
                    <a:pt x="2091" y="986"/>
                  </a:cubicBezTo>
                  <a:cubicBezTo>
                    <a:pt x="2072" y="983"/>
                    <a:pt x="2062" y="980"/>
                    <a:pt x="2065" y="972"/>
                  </a:cubicBezTo>
                  <a:cubicBezTo>
                    <a:pt x="2067" y="963"/>
                    <a:pt x="2072" y="961"/>
                    <a:pt x="2072" y="957"/>
                  </a:cubicBezTo>
                  <a:cubicBezTo>
                    <a:pt x="2072" y="952"/>
                    <a:pt x="2065" y="954"/>
                    <a:pt x="2065" y="948"/>
                  </a:cubicBezTo>
                  <a:cubicBezTo>
                    <a:pt x="2065" y="943"/>
                    <a:pt x="2077" y="943"/>
                    <a:pt x="2062" y="939"/>
                  </a:cubicBezTo>
                  <a:cubicBezTo>
                    <a:pt x="2046" y="936"/>
                    <a:pt x="2044" y="932"/>
                    <a:pt x="2037" y="939"/>
                  </a:cubicBezTo>
                  <a:cubicBezTo>
                    <a:pt x="2030" y="947"/>
                    <a:pt x="2017" y="947"/>
                    <a:pt x="2016" y="941"/>
                  </a:cubicBezTo>
                  <a:cubicBezTo>
                    <a:pt x="2014" y="936"/>
                    <a:pt x="2010" y="931"/>
                    <a:pt x="2007" y="923"/>
                  </a:cubicBezTo>
                  <a:cubicBezTo>
                    <a:pt x="2005" y="915"/>
                    <a:pt x="2013" y="929"/>
                    <a:pt x="2005" y="915"/>
                  </a:cubicBezTo>
                  <a:cubicBezTo>
                    <a:pt x="1996" y="901"/>
                    <a:pt x="1985" y="858"/>
                    <a:pt x="2013" y="871"/>
                  </a:cubicBezTo>
                  <a:cubicBezTo>
                    <a:pt x="2041" y="885"/>
                    <a:pt x="2037" y="867"/>
                    <a:pt x="2062" y="869"/>
                  </a:cubicBezTo>
                  <a:cubicBezTo>
                    <a:pt x="2087" y="870"/>
                    <a:pt x="2077" y="856"/>
                    <a:pt x="2077" y="852"/>
                  </a:cubicBezTo>
                  <a:cubicBezTo>
                    <a:pt x="2077" y="848"/>
                    <a:pt x="2079" y="834"/>
                    <a:pt x="2083" y="831"/>
                  </a:cubicBezTo>
                  <a:cubicBezTo>
                    <a:pt x="2087" y="828"/>
                    <a:pt x="2106" y="810"/>
                    <a:pt x="2111" y="807"/>
                  </a:cubicBezTo>
                  <a:cubicBezTo>
                    <a:pt x="2115" y="805"/>
                    <a:pt x="2125" y="796"/>
                    <a:pt x="2129" y="788"/>
                  </a:cubicBezTo>
                  <a:cubicBezTo>
                    <a:pt x="2133" y="779"/>
                    <a:pt x="2133" y="753"/>
                    <a:pt x="2143" y="753"/>
                  </a:cubicBezTo>
                  <a:cubicBezTo>
                    <a:pt x="2152" y="753"/>
                    <a:pt x="2173" y="740"/>
                    <a:pt x="2179" y="753"/>
                  </a:cubicBezTo>
                  <a:cubicBezTo>
                    <a:pt x="2184" y="765"/>
                    <a:pt x="2200" y="772"/>
                    <a:pt x="2191" y="785"/>
                  </a:cubicBezTo>
                  <a:cubicBezTo>
                    <a:pt x="2183" y="798"/>
                    <a:pt x="2168" y="823"/>
                    <a:pt x="2162" y="832"/>
                  </a:cubicBezTo>
                  <a:cubicBezTo>
                    <a:pt x="2157" y="842"/>
                    <a:pt x="2169" y="846"/>
                    <a:pt x="2171" y="852"/>
                  </a:cubicBezTo>
                  <a:cubicBezTo>
                    <a:pt x="2172" y="858"/>
                    <a:pt x="2159" y="852"/>
                    <a:pt x="2158" y="866"/>
                  </a:cubicBezTo>
                  <a:cubicBezTo>
                    <a:pt x="2157" y="880"/>
                    <a:pt x="2165" y="891"/>
                    <a:pt x="2172" y="884"/>
                  </a:cubicBezTo>
                  <a:cubicBezTo>
                    <a:pt x="2179" y="877"/>
                    <a:pt x="2229" y="816"/>
                    <a:pt x="2247" y="812"/>
                  </a:cubicBezTo>
                  <a:cubicBezTo>
                    <a:pt x="2265" y="807"/>
                    <a:pt x="2285" y="807"/>
                    <a:pt x="2307" y="777"/>
                  </a:cubicBezTo>
                  <a:cubicBezTo>
                    <a:pt x="2330" y="746"/>
                    <a:pt x="2364" y="725"/>
                    <a:pt x="2367" y="718"/>
                  </a:cubicBezTo>
                  <a:cubicBezTo>
                    <a:pt x="2370" y="711"/>
                    <a:pt x="2380" y="666"/>
                    <a:pt x="2392" y="676"/>
                  </a:cubicBezTo>
                  <a:cubicBezTo>
                    <a:pt x="2405" y="686"/>
                    <a:pt x="2431" y="687"/>
                    <a:pt x="2438" y="686"/>
                  </a:cubicBezTo>
                  <a:cubicBezTo>
                    <a:pt x="2445" y="685"/>
                    <a:pt x="2463" y="678"/>
                    <a:pt x="2452" y="662"/>
                  </a:cubicBezTo>
                  <a:cubicBezTo>
                    <a:pt x="2441" y="647"/>
                    <a:pt x="2448" y="643"/>
                    <a:pt x="2456" y="640"/>
                  </a:cubicBezTo>
                  <a:cubicBezTo>
                    <a:pt x="2463" y="637"/>
                    <a:pt x="2479" y="629"/>
                    <a:pt x="2487" y="625"/>
                  </a:cubicBezTo>
                  <a:cubicBezTo>
                    <a:pt x="2495" y="620"/>
                    <a:pt x="2502" y="622"/>
                    <a:pt x="2502" y="611"/>
                  </a:cubicBezTo>
                  <a:cubicBezTo>
                    <a:pt x="2502" y="600"/>
                    <a:pt x="2508" y="569"/>
                    <a:pt x="2516" y="584"/>
                  </a:cubicBezTo>
                  <a:cubicBezTo>
                    <a:pt x="2525" y="600"/>
                    <a:pt x="2541" y="612"/>
                    <a:pt x="2541" y="595"/>
                  </a:cubicBezTo>
                  <a:cubicBezTo>
                    <a:pt x="2541" y="579"/>
                    <a:pt x="2541" y="573"/>
                    <a:pt x="2541" y="573"/>
                  </a:cubicBezTo>
                  <a:cubicBezTo>
                    <a:pt x="2554" y="573"/>
                    <a:pt x="2554" y="573"/>
                    <a:pt x="2554" y="573"/>
                  </a:cubicBezTo>
                  <a:cubicBezTo>
                    <a:pt x="2554" y="510"/>
                    <a:pt x="2554" y="510"/>
                    <a:pt x="2554" y="510"/>
                  </a:cubicBezTo>
                  <a:cubicBezTo>
                    <a:pt x="2554" y="510"/>
                    <a:pt x="2522" y="462"/>
                    <a:pt x="2537" y="453"/>
                  </a:cubicBezTo>
                  <a:cubicBezTo>
                    <a:pt x="2553" y="445"/>
                    <a:pt x="2550" y="427"/>
                    <a:pt x="2575" y="428"/>
                  </a:cubicBezTo>
                  <a:cubicBezTo>
                    <a:pt x="2600" y="429"/>
                    <a:pt x="2608" y="427"/>
                    <a:pt x="2610" y="396"/>
                  </a:cubicBezTo>
                  <a:cubicBezTo>
                    <a:pt x="2611" y="365"/>
                    <a:pt x="2624" y="351"/>
                    <a:pt x="2624" y="351"/>
                  </a:cubicBezTo>
                  <a:cubicBezTo>
                    <a:pt x="2624" y="282"/>
                    <a:pt x="2624" y="282"/>
                    <a:pt x="2624" y="282"/>
                  </a:cubicBezTo>
                  <a:cubicBezTo>
                    <a:pt x="2624" y="282"/>
                    <a:pt x="2649" y="262"/>
                    <a:pt x="2638" y="254"/>
                  </a:cubicBezTo>
                  <a:cubicBezTo>
                    <a:pt x="2627" y="245"/>
                    <a:pt x="2629" y="202"/>
                    <a:pt x="2608" y="222"/>
                  </a:cubicBezTo>
                  <a:cubicBezTo>
                    <a:pt x="2587" y="241"/>
                    <a:pt x="2554" y="261"/>
                    <a:pt x="2554" y="261"/>
                  </a:cubicBezTo>
                  <a:cubicBezTo>
                    <a:pt x="2550" y="277"/>
                    <a:pt x="2550" y="277"/>
                    <a:pt x="2550" y="277"/>
                  </a:cubicBezTo>
                  <a:cubicBezTo>
                    <a:pt x="2550" y="277"/>
                    <a:pt x="2518" y="284"/>
                    <a:pt x="2507" y="287"/>
                  </a:cubicBezTo>
                  <a:cubicBezTo>
                    <a:pt x="2495" y="290"/>
                    <a:pt x="2484" y="287"/>
                    <a:pt x="2484" y="287"/>
                  </a:cubicBezTo>
                  <a:cubicBezTo>
                    <a:pt x="2476" y="273"/>
                    <a:pt x="2476" y="273"/>
                    <a:pt x="2476" y="273"/>
                  </a:cubicBezTo>
                  <a:cubicBezTo>
                    <a:pt x="2476" y="273"/>
                    <a:pt x="2480" y="250"/>
                    <a:pt x="2476" y="248"/>
                  </a:cubicBezTo>
                  <a:cubicBezTo>
                    <a:pt x="2472" y="247"/>
                    <a:pt x="2466" y="233"/>
                    <a:pt x="2456" y="233"/>
                  </a:cubicBezTo>
                  <a:cubicBezTo>
                    <a:pt x="2447" y="233"/>
                    <a:pt x="2437" y="233"/>
                    <a:pt x="2430" y="226"/>
                  </a:cubicBezTo>
                  <a:cubicBezTo>
                    <a:pt x="2423" y="219"/>
                    <a:pt x="2417" y="211"/>
                    <a:pt x="2405" y="211"/>
                  </a:cubicBezTo>
                  <a:cubicBezTo>
                    <a:pt x="2392" y="211"/>
                    <a:pt x="2387" y="218"/>
                    <a:pt x="2373" y="211"/>
                  </a:cubicBezTo>
                  <a:cubicBezTo>
                    <a:pt x="2359" y="204"/>
                    <a:pt x="2342" y="211"/>
                    <a:pt x="2342" y="211"/>
                  </a:cubicBezTo>
                  <a:cubicBezTo>
                    <a:pt x="2323" y="171"/>
                    <a:pt x="2323" y="171"/>
                    <a:pt x="2323" y="171"/>
                  </a:cubicBezTo>
                  <a:cubicBezTo>
                    <a:pt x="2323" y="171"/>
                    <a:pt x="2275" y="17"/>
                    <a:pt x="2200" y="8"/>
                  </a:cubicBezTo>
                  <a:cubicBezTo>
                    <a:pt x="2125" y="0"/>
                    <a:pt x="2136" y="3"/>
                    <a:pt x="2098" y="8"/>
                  </a:cubicBezTo>
                  <a:cubicBezTo>
                    <a:pt x="2060" y="14"/>
                    <a:pt x="2041" y="32"/>
                    <a:pt x="2028" y="45"/>
                  </a:cubicBezTo>
                  <a:cubicBezTo>
                    <a:pt x="2016" y="57"/>
                    <a:pt x="2026" y="60"/>
                    <a:pt x="2034" y="67"/>
                  </a:cubicBezTo>
                  <a:cubicBezTo>
                    <a:pt x="2042" y="74"/>
                    <a:pt x="2058" y="95"/>
                    <a:pt x="2051" y="103"/>
                  </a:cubicBezTo>
                  <a:cubicBezTo>
                    <a:pt x="2044" y="112"/>
                    <a:pt x="2033" y="121"/>
                    <a:pt x="2030" y="131"/>
                  </a:cubicBezTo>
                  <a:cubicBezTo>
                    <a:pt x="2027" y="141"/>
                    <a:pt x="2021" y="153"/>
                    <a:pt x="2020" y="158"/>
                  </a:cubicBezTo>
                  <a:cubicBezTo>
                    <a:pt x="2019" y="162"/>
                    <a:pt x="2005" y="177"/>
                    <a:pt x="2005" y="181"/>
                  </a:cubicBezTo>
                  <a:cubicBezTo>
                    <a:pt x="2005" y="185"/>
                    <a:pt x="2000" y="209"/>
                    <a:pt x="2000" y="209"/>
                  </a:cubicBezTo>
                  <a:cubicBezTo>
                    <a:pt x="2000" y="209"/>
                    <a:pt x="2014" y="218"/>
                    <a:pt x="2005" y="222"/>
                  </a:cubicBezTo>
                  <a:cubicBezTo>
                    <a:pt x="1995" y="226"/>
                    <a:pt x="1980" y="229"/>
                    <a:pt x="1975" y="236"/>
                  </a:cubicBezTo>
                  <a:cubicBezTo>
                    <a:pt x="1971" y="243"/>
                    <a:pt x="1940" y="264"/>
                    <a:pt x="1940" y="264"/>
                  </a:cubicBezTo>
                  <a:cubicBezTo>
                    <a:pt x="1940" y="264"/>
                    <a:pt x="1935" y="258"/>
                    <a:pt x="1918" y="255"/>
                  </a:cubicBezTo>
                  <a:cubicBezTo>
                    <a:pt x="1901" y="252"/>
                    <a:pt x="1908" y="258"/>
                    <a:pt x="1900" y="270"/>
                  </a:cubicBezTo>
                  <a:cubicBezTo>
                    <a:pt x="1892" y="283"/>
                    <a:pt x="1882" y="311"/>
                    <a:pt x="1881" y="318"/>
                  </a:cubicBezTo>
                  <a:cubicBezTo>
                    <a:pt x="1879" y="325"/>
                    <a:pt x="1862" y="340"/>
                    <a:pt x="1865" y="349"/>
                  </a:cubicBezTo>
                  <a:cubicBezTo>
                    <a:pt x="1868" y="357"/>
                    <a:pt x="1886" y="376"/>
                    <a:pt x="1893" y="375"/>
                  </a:cubicBezTo>
                  <a:cubicBezTo>
                    <a:pt x="1900" y="374"/>
                    <a:pt x="1910" y="372"/>
                    <a:pt x="1921" y="371"/>
                  </a:cubicBezTo>
                  <a:cubicBezTo>
                    <a:pt x="1932" y="369"/>
                    <a:pt x="1943" y="385"/>
                    <a:pt x="1947" y="375"/>
                  </a:cubicBezTo>
                  <a:cubicBezTo>
                    <a:pt x="1952" y="365"/>
                    <a:pt x="1947" y="365"/>
                    <a:pt x="1970" y="365"/>
                  </a:cubicBezTo>
                  <a:cubicBezTo>
                    <a:pt x="1992" y="365"/>
                    <a:pt x="2009" y="361"/>
                    <a:pt x="2021" y="382"/>
                  </a:cubicBezTo>
                  <a:cubicBezTo>
                    <a:pt x="2034" y="403"/>
                    <a:pt x="2062" y="416"/>
                    <a:pt x="2048" y="422"/>
                  </a:cubicBezTo>
                  <a:cubicBezTo>
                    <a:pt x="2034" y="429"/>
                    <a:pt x="2039" y="435"/>
                    <a:pt x="2024" y="429"/>
                  </a:cubicBezTo>
                  <a:cubicBezTo>
                    <a:pt x="2009" y="424"/>
                    <a:pt x="1995" y="421"/>
                    <a:pt x="1995" y="421"/>
                  </a:cubicBezTo>
                  <a:cubicBezTo>
                    <a:pt x="1971" y="429"/>
                    <a:pt x="1971" y="429"/>
                    <a:pt x="1971" y="429"/>
                  </a:cubicBezTo>
                  <a:cubicBezTo>
                    <a:pt x="1971" y="429"/>
                    <a:pt x="1952" y="431"/>
                    <a:pt x="1950" y="435"/>
                  </a:cubicBezTo>
                  <a:cubicBezTo>
                    <a:pt x="1949" y="439"/>
                    <a:pt x="1935" y="448"/>
                    <a:pt x="1935" y="448"/>
                  </a:cubicBezTo>
                  <a:cubicBezTo>
                    <a:pt x="1920" y="453"/>
                    <a:pt x="1920" y="453"/>
                    <a:pt x="1920" y="453"/>
                  </a:cubicBezTo>
                  <a:cubicBezTo>
                    <a:pt x="1920" y="453"/>
                    <a:pt x="1900" y="481"/>
                    <a:pt x="1900" y="485"/>
                  </a:cubicBezTo>
                  <a:cubicBezTo>
                    <a:pt x="1900" y="489"/>
                    <a:pt x="1896" y="502"/>
                    <a:pt x="1896" y="502"/>
                  </a:cubicBezTo>
                  <a:cubicBezTo>
                    <a:pt x="1881" y="505"/>
                    <a:pt x="1881" y="505"/>
                    <a:pt x="1881" y="505"/>
                  </a:cubicBezTo>
                  <a:cubicBezTo>
                    <a:pt x="1860" y="519"/>
                    <a:pt x="1860" y="519"/>
                    <a:pt x="1860" y="519"/>
                  </a:cubicBezTo>
                  <a:cubicBezTo>
                    <a:pt x="1835" y="523"/>
                    <a:pt x="1835" y="523"/>
                    <a:pt x="1835" y="523"/>
                  </a:cubicBezTo>
                  <a:cubicBezTo>
                    <a:pt x="1800" y="552"/>
                    <a:pt x="1800" y="552"/>
                    <a:pt x="1800" y="552"/>
                  </a:cubicBezTo>
                  <a:cubicBezTo>
                    <a:pt x="1755" y="552"/>
                    <a:pt x="1755" y="552"/>
                    <a:pt x="1755" y="552"/>
                  </a:cubicBezTo>
                  <a:cubicBezTo>
                    <a:pt x="1755" y="552"/>
                    <a:pt x="1733" y="540"/>
                    <a:pt x="1724" y="545"/>
                  </a:cubicBezTo>
                  <a:cubicBezTo>
                    <a:pt x="1716" y="551"/>
                    <a:pt x="1705" y="574"/>
                    <a:pt x="1705" y="580"/>
                  </a:cubicBezTo>
                  <a:cubicBezTo>
                    <a:pt x="1705" y="586"/>
                    <a:pt x="1716" y="598"/>
                    <a:pt x="1719" y="602"/>
                  </a:cubicBezTo>
                  <a:cubicBezTo>
                    <a:pt x="1722" y="607"/>
                    <a:pt x="1724" y="625"/>
                    <a:pt x="1724" y="625"/>
                  </a:cubicBezTo>
                  <a:cubicBezTo>
                    <a:pt x="1724" y="625"/>
                    <a:pt x="1716" y="639"/>
                    <a:pt x="1712" y="639"/>
                  </a:cubicBezTo>
                  <a:cubicBezTo>
                    <a:pt x="1708" y="639"/>
                    <a:pt x="1691" y="646"/>
                    <a:pt x="1691" y="646"/>
                  </a:cubicBezTo>
                  <a:cubicBezTo>
                    <a:pt x="1691" y="646"/>
                    <a:pt x="1674" y="655"/>
                    <a:pt x="1671" y="664"/>
                  </a:cubicBezTo>
                  <a:cubicBezTo>
                    <a:pt x="1667" y="672"/>
                    <a:pt x="1664" y="680"/>
                    <a:pt x="1650" y="685"/>
                  </a:cubicBezTo>
                  <a:cubicBezTo>
                    <a:pt x="1637" y="689"/>
                    <a:pt x="1648" y="679"/>
                    <a:pt x="1637" y="689"/>
                  </a:cubicBezTo>
                  <a:cubicBezTo>
                    <a:pt x="1625" y="699"/>
                    <a:pt x="1596" y="699"/>
                    <a:pt x="1578" y="700"/>
                  </a:cubicBezTo>
                  <a:cubicBezTo>
                    <a:pt x="1560" y="701"/>
                    <a:pt x="1504" y="707"/>
                    <a:pt x="1486" y="713"/>
                  </a:cubicBezTo>
                  <a:cubicBezTo>
                    <a:pt x="1468" y="718"/>
                    <a:pt x="1451" y="742"/>
                    <a:pt x="1426" y="739"/>
                  </a:cubicBezTo>
                  <a:cubicBezTo>
                    <a:pt x="1401" y="736"/>
                    <a:pt x="1419" y="729"/>
                    <a:pt x="1399" y="728"/>
                  </a:cubicBezTo>
                  <a:cubicBezTo>
                    <a:pt x="1380" y="726"/>
                    <a:pt x="1376" y="733"/>
                    <a:pt x="1362" y="726"/>
                  </a:cubicBezTo>
                  <a:cubicBezTo>
                    <a:pt x="1348" y="719"/>
                    <a:pt x="1345" y="715"/>
                    <a:pt x="1337" y="708"/>
                  </a:cubicBezTo>
                  <a:cubicBezTo>
                    <a:pt x="1328" y="701"/>
                    <a:pt x="1328" y="694"/>
                    <a:pt x="1309" y="694"/>
                  </a:cubicBezTo>
                  <a:cubicBezTo>
                    <a:pt x="1289" y="694"/>
                    <a:pt x="1277" y="678"/>
                    <a:pt x="1277" y="678"/>
                  </a:cubicBezTo>
                  <a:cubicBezTo>
                    <a:pt x="1277" y="678"/>
                    <a:pt x="1267" y="660"/>
                    <a:pt x="1227" y="660"/>
                  </a:cubicBezTo>
                  <a:cubicBezTo>
                    <a:pt x="1186" y="660"/>
                    <a:pt x="1181" y="662"/>
                    <a:pt x="1162" y="655"/>
                  </a:cubicBezTo>
                  <a:cubicBezTo>
                    <a:pt x="1144" y="648"/>
                    <a:pt x="1125" y="641"/>
                    <a:pt x="1108" y="640"/>
                  </a:cubicBezTo>
                  <a:cubicBezTo>
                    <a:pt x="1091" y="639"/>
                    <a:pt x="1044" y="639"/>
                    <a:pt x="1044" y="639"/>
                  </a:cubicBezTo>
                  <a:cubicBezTo>
                    <a:pt x="1044" y="639"/>
                    <a:pt x="1038" y="619"/>
                    <a:pt x="1031" y="607"/>
                  </a:cubicBezTo>
                  <a:cubicBezTo>
                    <a:pt x="1024" y="594"/>
                    <a:pt x="1055" y="570"/>
                    <a:pt x="1019" y="552"/>
                  </a:cubicBezTo>
                  <a:cubicBezTo>
                    <a:pt x="983" y="534"/>
                    <a:pt x="969" y="505"/>
                    <a:pt x="969" y="505"/>
                  </a:cubicBezTo>
                  <a:cubicBezTo>
                    <a:pt x="969" y="505"/>
                    <a:pt x="910" y="480"/>
                    <a:pt x="904" y="477"/>
                  </a:cubicBezTo>
                  <a:cubicBezTo>
                    <a:pt x="899" y="474"/>
                    <a:pt x="843" y="459"/>
                    <a:pt x="843" y="450"/>
                  </a:cubicBezTo>
                  <a:cubicBezTo>
                    <a:pt x="843" y="442"/>
                    <a:pt x="832" y="434"/>
                    <a:pt x="843" y="422"/>
                  </a:cubicBezTo>
                  <a:cubicBezTo>
                    <a:pt x="854" y="411"/>
                    <a:pt x="863" y="397"/>
                    <a:pt x="863" y="389"/>
                  </a:cubicBezTo>
                  <a:cubicBezTo>
                    <a:pt x="863" y="381"/>
                    <a:pt x="865" y="360"/>
                    <a:pt x="860" y="344"/>
                  </a:cubicBezTo>
                  <a:cubicBezTo>
                    <a:pt x="854" y="329"/>
                    <a:pt x="847" y="308"/>
                    <a:pt x="847" y="308"/>
                  </a:cubicBezTo>
                  <a:cubicBezTo>
                    <a:pt x="825" y="282"/>
                    <a:pt x="825" y="282"/>
                    <a:pt x="825" y="282"/>
                  </a:cubicBezTo>
                  <a:cubicBezTo>
                    <a:pt x="801" y="270"/>
                    <a:pt x="801" y="270"/>
                    <a:pt x="801" y="270"/>
                  </a:cubicBezTo>
                  <a:cubicBezTo>
                    <a:pt x="801" y="270"/>
                    <a:pt x="769" y="243"/>
                    <a:pt x="769" y="220"/>
                  </a:cubicBezTo>
                  <a:cubicBezTo>
                    <a:pt x="769" y="198"/>
                    <a:pt x="779" y="195"/>
                    <a:pt x="759" y="195"/>
                  </a:cubicBezTo>
                  <a:cubicBezTo>
                    <a:pt x="740" y="195"/>
                    <a:pt x="732" y="178"/>
                    <a:pt x="725" y="185"/>
                  </a:cubicBezTo>
                  <a:cubicBezTo>
                    <a:pt x="718" y="192"/>
                    <a:pt x="723" y="204"/>
                    <a:pt x="713" y="211"/>
                  </a:cubicBezTo>
                  <a:cubicBezTo>
                    <a:pt x="704" y="218"/>
                    <a:pt x="711" y="224"/>
                    <a:pt x="684" y="226"/>
                  </a:cubicBezTo>
                  <a:cubicBezTo>
                    <a:pt x="658" y="227"/>
                    <a:pt x="656" y="237"/>
                    <a:pt x="656" y="241"/>
                  </a:cubicBezTo>
                  <a:cubicBezTo>
                    <a:pt x="656" y="245"/>
                    <a:pt x="656" y="283"/>
                    <a:pt x="656" y="283"/>
                  </a:cubicBezTo>
                  <a:cubicBezTo>
                    <a:pt x="656" y="283"/>
                    <a:pt x="662" y="300"/>
                    <a:pt x="648" y="300"/>
                  </a:cubicBezTo>
                  <a:cubicBezTo>
                    <a:pt x="634" y="300"/>
                    <a:pt x="605" y="298"/>
                    <a:pt x="605" y="298"/>
                  </a:cubicBezTo>
                  <a:cubicBezTo>
                    <a:pt x="582" y="287"/>
                    <a:pt x="582" y="287"/>
                    <a:pt x="582" y="287"/>
                  </a:cubicBezTo>
                  <a:cubicBezTo>
                    <a:pt x="559" y="262"/>
                    <a:pt x="559" y="262"/>
                    <a:pt x="559" y="262"/>
                  </a:cubicBezTo>
                  <a:cubicBezTo>
                    <a:pt x="524" y="291"/>
                    <a:pt x="524" y="291"/>
                    <a:pt x="524" y="291"/>
                  </a:cubicBezTo>
                  <a:cubicBezTo>
                    <a:pt x="493" y="339"/>
                    <a:pt x="493" y="339"/>
                    <a:pt x="493" y="339"/>
                  </a:cubicBezTo>
                  <a:cubicBezTo>
                    <a:pt x="493" y="339"/>
                    <a:pt x="489" y="349"/>
                    <a:pt x="493" y="353"/>
                  </a:cubicBezTo>
                  <a:cubicBezTo>
                    <a:pt x="497" y="357"/>
                    <a:pt x="497" y="367"/>
                    <a:pt x="497" y="367"/>
                  </a:cubicBezTo>
                  <a:cubicBezTo>
                    <a:pt x="483" y="363"/>
                    <a:pt x="483" y="363"/>
                    <a:pt x="483" y="363"/>
                  </a:cubicBezTo>
                  <a:cubicBezTo>
                    <a:pt x="471" y="353"/>
                    <a:pt x="471" y="353"/>
                    <a:pt x="471" y="353"/>
                  </a:cubicBezTo>
                  <a:cubicBezTo>
                    <a:pt x="471" y="353"/>
                    <a:pt x="423" y="349"/>
                    <a:pt x="409" y="349"/>
                  </a:cubicBezTo>
                  <a:cubicBezTo>
                    <a:pt x="396" y="349"/>
                    <a:pt x="396" y="349"/>
                    <a:pt x="396" y="349"/>
                  </a:cubicBezTo>
                  <a:cubicBezTo>
                    <a:pt x="380" y="353"/>
                    <a:pt x="380" y="353"/>
                    <a:pt x="380" y="353"/>
                  </a:cubicBezTo>
                  <a:cubicBezTo>
                    <a:pt x="380" y="353"/>
                    <a:pt x="401" y="368"/>
                    <a:pt x="396" y="383"/>
                  </a:cubicBezTo>
                  <a:cubicBezTo>
                    <a:pt x="390" y="399"/>
                    <a:pt x="393" y="414"/>
                    <a:pt x="393" y="421"/>
                  </a:cubicBezTo>
                  <a:cubicBezTo>
                    <a:pt x="393" y="428"/>
                    <a:pt x="396" y="463"/>
                    <a:pt x="396" y="463"/>
                  </a:cubicBezTo>
                  <a:cubicBezTo>
                    <a:pt x="380" y="468"/>
                    <a:pt x="380" y="468"/>
                    <a:pt x="380" y="468"/>
                  </a:cubicBezTo>
                  <a:cubicBezTo>
                    <a:pt x="365" y="482"/>
                    <a:pt x="365" y="482"/>
                    <a:pt x="365" y="482"/>
                  </a:cubicBezTo>
                  <a:cubicBezTo>
                    <a:pt x="355" y="510"/>
                    <a:pt x="355" y="510"/>
                    <a:pt x="355" y="510"/>
                  </a:cubicBezTo>
                  <a:cubicBezTo>
                    <a:pt x="355" y="510"/>
                    <a:pt x="356" y="516"/>
                    <a:pt x="331" y="520"/>
                  </a:cubicBezTo>
                  <a:cubicBezTo>
                    <a:pt x="306" y="524"/>
                    <a:pt x="283" y="526"/>
                    <a:pt x="283" y="526"/>
                  </a:cubicBezTo>
                  <a:cubicBezTo>
                    <a:pt x="260" y="528"/>
                    <a:pt x="260" y="528"/>
                    <a:pt x="260" y="528"/>
                  </a:cubicBezTo>
                  <a:cubicBezTo>
                    <a:pt x="238" y="533"/>
                    <a:pt x="238" y="533"/>
                    <a:pt x="238" y="533"/>
                  </a:cubicBezTo>
                  <a:cubicBezTo>
                    <a:pt x="213" y="545"/>
                    <a:pt x="213" y="545"/>
                    <a:pt x="213" y="545"/>
                  </a:cubicBezTo>
                  <a:cubicBezTo>
                    <a:pt x="213" y="545"/>
                    <a:pt x="198" y="527"/>
                    <a:pt x="192" y="528"/>
                  </a:cubicBezTo>
                  <a:cubicBezTo>
                    <a:pt x="186" y="530"/>
                    <a:pt x="164" y="549"/>
                    <a:pt x="164" y="549"/>
                  </a:cubicBezTo>
                  <a:cubicBezTo>
                    <a:pt x="164" y="549"/>
                    <a:pt x="142" y="555"/>
                    <a:pt x="133" y="547"/>
                  </a:cubicBezTo>
                  <a:cubicBezTo>
                    <a:pt x="125" y="538"/>
                    <a:pt x="110" y="526"/>
                    <a:pt x="110" y="526"/>
                  </a:cubicBezTo>
                  <a:cubicBezTo>
                    <a:pt x="96" y="526"/>
                    <a:pt x="96" y="526"/>
                    <a:pt x="96" y="526"/>
                  </a:cubicBezTo>
                  <a:cubicBezTo>
                    <a:pt x="79" y="538"/>
                    <a:pt x="79" y="538"/>
                    <a:pt x="79" y="538"/>
                  </a:cubicBezTo>
                  <a:cubicBezTo>
                    <a:pt x="47" y="538"/>
                    <a:pt x="47" y="538"/>
                    <a:pt x="47" y="538"/>
                  </a:cubicBezTo>
                  <a:cubicBezTo>
                    <a:pt x="47" y="538"/>
                    <a:pt x="32" y="562"/>
                    <a:pt x="27" y="562"/>
                  </a:cubicBezTo>
                  <a:cubicBezTo>
                    <a:pt x="23" y="562"/>
                    <a:pt x="11" y="576"/>
                    <a:pt x="11" y="576"/>
                  </a:cubicBezTo>
                  <a:cubicBezTo>
                    <a:pt x="11" y="590"/>
                    <a:pt x="11" y="590"/>
                    <a:pt x="11" y="590"/>
                  </a:cubicBezTo>
                  <a:cubicBezTo>
                    <a:pt x="11" y="605"/>
                    <a:pt x="11" y="605"/>
                    <a:pt x="11" y="605"/>
                  </a:cubicBezTo>
                  <a:cubicBezTo>
                    <a:pt x="11" y="618"/>
                    <a:pt x="11" y="618"/>
                    <a:pt x="11" y="618"/>
                  </a:cubicBezTo>
                  <a:cubicBezTo>
                    <a:pt x="33" y="625"/>
                    <a:pt x="33" y="625"/>
                    <a:pt x="33" y="625"/>
                  </a:cubicBezTo>
                  <a:cubicBezTo>
                    <a:pt x="33" y="625"/>
                    <a:pt x="46" y="643"/>
                    <a:pt x="40" y="662"/>
                  </a:cubicBezTo>
                  <a:cubicBezTo>
                    <a:pt x="34" y="682"/>
                    <a:pt x="30" y="706"/>
                    <a:pt x="30" y="706"/>
                  </a:cubicBezTo>
                  <a:cubicBezTo>
                    <a:pt x="11" y="704"/>
                    <a:pt x="11" y="704"/>
                    <a:pt x="11" y="704"/>
                  </a:cubicBezTo>
                  <a:cubicBezTo>
                    <a:pt x="0" y="704"/>
                    <a:pt x="0" y="704"/>
                    <a:pt x="0" y="704"/>
                  </a:cubicBezTo>
                  <a:cubicBezTo>
                    <a:pt x="11" y="715"/>
                    <a:pt x="11" y="715"/>
                    <a:pt x="11" y="715"/>
                  </a:cubicBezTo>
                  <a:cubicBezTo>
                    <a:pt x="36" y="732"/>
                    <a:pt x="36" y="732"/>
                    <a:pt x="36" y="732"/>
                  </a:cubicBezTo>
                  <a:cubicBezTo>
                    <a:pt x="50" y="750"/>
                    <a:pt x="50" y="750"/>
                    <a:pt x="50" y="750"/>
                  </a:cubicBezTo>
                  <a:cubicBezTo>
                    <a:pt x="50" y="750"/>
                    <a:pt x="54" y="756"/>
                    <a:pt x="51" y="772"/>
                  </a:cubicBezTo>
                  <a:cubicBezTo>
                    <a:pt x="48" y="789"/>
                    <a:pt x="48" y="805"/>
                    <a:pt x="48" y="805"/>
                  </a:cubicBezTo>
                  <a:cubicBezTo>
                    <a:pt x="65" y="812"/>
                    <a:pt x="65" y="812"/>
                    <a:pt x="65" y="812"/>
                  </a:cubicBezTo>
                  <a:cubicBezTo>
                    <a:pt x="80" y="827"/>
                    <a:pt x="80" y="827"/>
                    <a:pt x="80" y="827"/>
                  </a:cubicBezTo>
                  <a:cubicBezTo>
                    <a:pt x="111" y="849"/>
                    <a:pt x="111" y="849"/>
                    <a:pt x="111" y="849"/>
                  </a:cubicBezTo>
                  <a:cubicBezTo>
                    <a:pt x="118" y="859"/>
                    <a:pt x="118" y="859"/>
                    <a:pt x="118" y="859"/>
                  </a:cubicBezTo>
                  <a:cubicBezTo>
                    <a:pt x="125" y="880"/>
                    <a:pt x="125" y="880"/>
                    <a:pt x="125" y="880"/>
                  </a:cubicBezTo>
                  <a:cubicBezTo>
                    <a:pt x="124" y="913"/>
                    <a:pt x="124" y="913"/>
                    <a:pt x="124" y="913"/>
                  </a:cubicBezTo>
                  <a:cubicBezTo>
                    <a:pt x="138" y="924"/>
                    <a:pt x="138" y="924"/>
                    <a:pt x="138" y="924"/>
                  </a:cubicBezTo>
                  <a:cubicBezTo>
                    <a:pt x="131" y="948"/>
                    <a:pt x="131" y="948"/>
                    <a:pt x="131" y="948"/>
                  </a:cubicBezTo>
                  <a:cubicBezTo>
                    <a:pt x="131" y="948"/>
                    <a:pt x="122" y="961"/>
                    <a:pt x="122" y="966"/>
                  </a:cubicBezTo>
                  <a:cubicBezTo>
                    <a:pt x="122" y="972"/>
                    <a:pt x="126" y="990"/>
                    <a:pt x="126" y="990"/>
                  </a:cubicBezTo>
                  <a:cubicBezTo>
                    <a:pt x="131" y="997"/>
                    <a:pt x="131" y="997"/>
                    <a:pt x="131" y="997"/>
                  </a:cubicBezTo>
                  <a:cubicBezTo>
                    <a:pt x="131" y="997"/>
                    <a:pt x="126" y="1023"/>
                    <a:pt x="126" y="1028"/>
                  </a:cubicBezTo>
                  <a:cubicBezTo>
                    <a:pt x="126" y="1032"/>
                    <a:pt x="110" y="1042"/>
                    <a:pt x="110" y="1042"/>
                  </a:cubicBezTo>
                  <a:cubicBezTo>
                    <a:pt x="103" y="1028"/>
                    <a:pt x="103" y="1028"/>
                    <a:pt x="103" y="1028"/>
                  </a:cubicBezTo>
                  <a:cubicBezTo>
                    <a:pt x="90" y="1025"/>
                    <a:pt x="90" y="1025"/>
                    <a:pt x="90" y="1025"/>
                  </a:cubicBezTo>
                  <a:cubicBezTo>
                    <a:pt x="80" y="1050"/>
                    <a:pt x="80" y="1050"/>
                    <a:pt x="80" y="1050"/>
                  </a:cubicBezTo>
                  <a:cubicBezTo>
                    <a:pt x="85" y="1062"/>
                    <a:pt x="85" y="1062"/>
                    <a:pt x="85" y="1062"/>
                  </a:cubicBezTo>
                  <a:cubicBezTo>
                    <a:pt x="85" y="1062"/>
                    <a:pt x="79" y="1069"/>
                    <a:pt x="83" y="1093"/>
                  </a:cubicBezTo>
                  <a:cubicBezTo>
                    <a:pt x="87" y="1117"/>
                    <a:pt x="99" y="1132"/>
                    <a:pt x="103" y="1132"/>
                  </a:cubicBezTo>
                  <a:cubicBezTo>
                    <a:pt x="107" y="1132"/>
                    <a:pt x="128" y="1143"/>
                    <a:pt x="128" y="1143"/>
                  </a:cubicBezTo>
                  <a:cubicBezTo>
                    <a:pt x="128" y="1143"/>
                    <a:pt x="135" y="1171"/>
                    <a:pt x="139" y="1174"/>
                  </a:cubicBezTo>
                  <a:cubicBezTo>
                    <a:pt x="143" y="1177"/>
                    <a:pt x="157" y="1192"/>
                    <a:pt x="157" y="1192"/>
                  </a:cubicBezTo>
                  <a:cubicBezTo>
                    <a:pt x="179" y="1210"/>
                    <a:pt x="179" y="1210"/>
                    <a:pt x="179" y="1210"/>
                  </a:cubicBezTo>
                  <a:cubicBezTo>
                    <a:pt x="207" y="1205"/>
                    <a:pt x="207" y="1205"/>
                    <a:pt x="207" y="1205"/>
                  </a:cubicBezTo>
                  <a:cubicBezTo>
                    <a:pt x="207" y="1205"/>
                    <a:pt x="225" y="1230"/>
                    <a:pt x="230" y="1235"/>
                  </a:cubicBezTo>
                  <a:cubicBezTo>
                    <a:pt x="234" y="1241"/>
                    <a:pt x="249" y="1260"/>
                    <a:pt x="257" y="1266"/>
                  </a:cubicBezTo>
                  <a:cubicBezTo>
                    <a:pt x="266" y="1272"/>
                    <a:pt x="288" y="1297"/>
                    <a:pt x="288" y="1297"/>
                  </a:cubicBezTo>
                  <a:cubicBezTo>
                    <a:pt x="303" y="1302"/>
                    <a:pt x="303" y="1302"/>
                    <a:pt x="303" y="1302"/>
                  </a:cubicBezTo>
                  <a:cubicBezTo>
                    <a:pt x="303" y="1302"/>
                    <a:pt x="312" y="1326"/>
                    <a:pt x="319" y="1334"/>
                  </a:cubicBezTo>
                  <a:cubicBezTo>
                    <a:pt x="326" y="1343"/>
                    <a:pt x="347" y="1351"/>
                    <a:pt x="351" y="1353"/>
                  </a:cubicBezTo>
                  <a:cubicBezTo>
                    <a:pt x="355" y="1354"/>
                    <a:pt x="370" y="1385"/>
                    <a:pt x="377" y="1390"/>
                  </a:cubicBezTo>
                  <a:cubicBezTo>
                    <a:pt x="384" y="1396"/>
                    <a:pt x="396" y="1404"/>
                    <a:pt x="401" y="1404"/>
                  </a:cubicBezTo>
                  <a:cubicBezTo>
                    <a:pt x="407" y="1404"/>
                    <a:pt x="412" y="1399"/>
                    <a:pt x="425" y="1404"/>
                  </a:cubicBezTo>
                  <a:cubicBezTo>
                    <a:pt x="437" y="1410"/>
                    <a:pt x="476" y="1426"/>
                    <a:pt x="476" y="1426"/>
                  </a:cubicBezTo>
                  <a:cubicBezTo>
                    <a:pt x="476" y="1426"/>
                    <a:pt x="503" y="1428"/>
                    <a:pt x="507" y="1428"/>
                  </a:cubicBezTo>
                  <a:cubicBezTo>
                    <a:pt x="511" y="1428"/>
                    <a:pt x="527" y="1428"/>
                    <a:pt x="527" y="1428"/>
                  </a:cubicBezTo>
                  <a:cubicBezTo>
                    <a:pt x="525" y="1454"/>
                    <a:pt x="525" y="1454"/>
                    <a:pt x="525" y="1454"/>
                  </a:cubicBezTo>
                  <a:cubicBezTo>
                    <a:pt x="534" y="1482"/>
                    <a:pt x="534" y="1482"/>
                    <a:pt x="534" y="1482"/>
                  </a:cubicBezTo>
                  <a:cubicBezTo>
                    <a:pt x="552" y="1478"/>
                    <a:pt x="552" y="1478"/>
                    <a:pt x="552" y="1478"/>
                  </a:cubicBezTo>
                  <a:cubicBezTo>
                    <a:pt x="554" y="1453"/>
                    <a:pt x="554" y="1453"/>
                    <a:pt x="554" y="1453"/>
                  </a:cubicBezTo>
                  <a:cubicBezTo>
                    <a:pt x="589" y="1435"/>
                    <a:pt x="589" y="1435"/>
                    <a:pt x="589" y="1435"/>
                  </a:cubicBezTo>
                  <a:cubicBezTo>
                    <a:pt x="619" y="1446"/>
                    <a:pt x="619" y="1446"/>
                    <a:pt x="619" y="1446"/>
                  </a:cubicBezTo>
                  <a:cubicBezTo>
                    <a:pt x="648" y="1467"/>
                    <a:pt x="648" y="1467"/>
                    <a:pt x="648" y="1467"/>
                  </a:cubicBezTo>
                  <a:cubicBezTo>
                    <a:pt x="665" y="1467"/>
                    <a:pt x="665" y="1467"/>
                    <a:pt x="665" y="1467"/>
                  </a:cubicBezTo>
                  <a:cubicBezTo>
                    <a:pt x="679" y="1493"/>
                    <a:pt x="679" y="1493"/>
                    <a:pt x="679" y="1493"/>
                  </a:cubicBezTo>
                  <a:cubicBezTo>
                    <a:pt x="683" y="1510"/>
                    <a:pt x="683" y="1510"/>
                    <a:pt x="683" y="1510"/>
                  </a:cubicBezTo>
                  <a:cubicBezTo>
                    <a:pt x="694" y="1535"/>
                    <a:pt x="694" y="1535"/>
                    <a:pt x="694" y="1535"/>
                  </a:cubicBezTo>
                  <a:cubicBezTo>
                    <a:pt x="733" y="1545"/>
                    <a:pt x="733" y="1545"/>
                    <a:pt x="733" y="1545"/>
                  </a:cubicBezTo>
                  <a:cubicBezTo>
                    <a:pt x="733" y="1545"/>
                    <a:pt x="778" y="1549"/>
                    <a:pt x="782" y="1548"/>
                  </a:cubicBezTo>
                  <a:cubicBezTo>
                    <a:pt x="786" y="1546"/>
                    <a:pt x="801" y="1513"/>
                    <a:pt x="832" y="1513"/>
                  </a:cubicBezTo>
                  <a:cubicBezTo>
                    <a:pt x="863" y="1513"/>
                    <a:pt x="877" y="1499"/>
                    <a:pt x="882" y="1496"/>
                  </a:cubicBezTo>
                  <a:cubicBezTo>
                    <a:pt x="888" y="1493"/>
                    <a:pt x="911" y="1482"/>
                    <a:pt x="939" y="1502"/>
                  </a:cubicBezTo>
                  <a:cubicBezTo>
                    <a:pt x="967" y="1521"/>
                    <a:pt x="966" y="1527"/>
                    <a:pt x="976" y="1521"/>
                  </a:cubicBezTo>
                  <a:cubicBezTo>
                    <a:pt x="985" y="1516"/>
                    <a:pt x="988" y="1500"/>
                    <a:pt x="992" y="1493"/>
                  </a:cubicBezTo>
                  <a:cubicBezTo>
                    <a:pt x="996" y="1486"/>
                    <a:pt x="1005" y="1482"/>
                    <a:pt x="1005" y="1482"/>
                  </a:cubicBezTo>
                  <a:cubicBezTo>
                    <a:pt x="1010" y="1499"/>
                    <a:pt x="1010" y="1499"/>
                    <a:pt x="1010" y="1499"/>
                  </a:cubicBezTo>
                  <a:cubicBezTo>
                    <a:pt x="1023" y="1503"/>
                    <a:pt x="1023" y="1503"/>
                    <a:pt x="1023" y="1503"/>
                  </a:cubicBezTo>
                  <a:cubicBezTo>
                    <a:pt x="1023" y="1503"/>
                    <a:pt x="1019" y="1520"/>
                    <a:pt x="1030" y="1535"/>
                  </a:cubicBezTo>
                  <a:cubicBezTo>
                    <a:pt x="1041" y="1551"/>
                    <a:pt x="1047" y="1555"/>
                    <a:pt x="1047" y="1559"/>
                  </a:cubicBezTo>
                  <a:cubicBezTo>
                    <a:pt x="1047" y="1563"/>
                    <a:pt x="1054" y="1617"/>
                    <a:pt x="1038" y="1638"/>
                  </a:cubicBezTo>
                  <a:cubicBezTo>
                    <a:pt x="1023" y="1659"/>
                    <a:pt x="988" y="1683"/>
                    <a:pt x="988" y="1683"/>
                  </a:cubicBezTo>
                  <a:cubicBezTo>
                    <a:pt x="974" y="1712"/>
                    <a:pt x="974" y="1712"/>
                    <a:pt x="974" y="1712"/>
                  </a:cubicBezTo>
                  <a:cubicBezTo>
                    <a:pt x="973" y="1723"/>
                    <a:pt x="973" y="1723"/>
                    <a:pt x="973" y="1723"/>
                  </a:cubicBezTo>
                  <a:cubicBezTo>
                    <a:pt x="973" y="1737"/>
                    <a:pt x="973" y="1737"/>
                    <a:pt x="973" y="1737"/>
                  </a:cubicBezTo>
                  <a:cubicBezTo>
                    <a:pt x="960" y="1751"/>
                    <a:pt x="960" y="1751"/>
                    <a:pt x="960" y="1751"/>
                  </a:cubicBezTo>
                  <a:cubicBezTo>
                    <a:pt x="991" y="1755"/>
                    <a:pt x="991" y="1755"/>
                    <a:pt x="991" y="1755"/>
                  </a:cubicBezTo>
                  <a:cubicBezTo>
                    <a:pt x="1023" y="1747"/>
                    <a:pt x="1023" y="1747"/>
                    <a:pt x="1023" y="1747"/>
                  </a:cubicBezTo>
                  <a:cubicBezTo>
                    <a:pt x="1019" y="1760"/>
                    <a:pt x="1019" y="1760"/>
                    <a:pt x="1019" y="1760"/>
                  </a:cubicBezTo>
                  <a:cubicBezTo>
                    <a:pt x="1023" y="1782"/>
                    <a:pt x="1023" y="1782"/>
                    <a:pt x="1023" y="1782"/>
                  </a:cubicBezTo>
                  <a:cubicBezTo>
                    <a:pt x="1033" y="1806"/>
                    <a:pt x="1033" y="1806"/>
                    <a:pt x="1033" y="1806"/>
                  </a:cubicBezTo>
                  <a:cubicBezTo>
                    <a:pt x="1054" y="1811"/>
                    <a:pt x="1054" y="1811"/>
                    <a:pt x="1054" y="1811"/>
                  </a:cubicBezTo>
                  <a:cubicBezTo>
                    <a:pt x="1063" y="1817"/>
                    <a:pt x="1063" y="1817"/>
                    <a:pt x="1063" y="1817"/>
                  </a:cubicBezTo>
                  <a:cubicBezTo>
                    <a:pt x="1047" y="1832"/>
                    <a:pt x="1047" y="1832"/>
                    <a:pt x="1047" y="1832"/>
                  </a:cubicBezTo>
                  <a:cubicBezTo>
                    <a:pt x="1047" y="1832"/>
                    <a:pt x="1047" y="1841"/>
                    <a:pt x="1047" y="1849"/>
                  </a:cubicBezTo>
                  <a:cubicBezTo>
                    <a:pt x="1047" y="1857"/>
                    <a:pt x="1037" y="1871"/>
                    <a:pt x="1037" y="1871"/>
                  </a:cubicBezTo>
                  <a:cubicBezTo>
                    <a:pt x="1079" y="1880"/>
                    <a:pt x="1079" y="1880"/>
                    <a:pt x="1079" y="1880"/>
                  </a:cubicBezTo>
                  <a:cubicBezTo>
                    <a:pt x="1079" y="1880"/>
                    <a:pt x="1066" y="1898"/>
                    <a:pt x="1089" y="1907"/>
                  </a:cubicBezTo>
                  <a:cubicBezTo>
                    <a:pt x="1111" y="1917"/>
                    <a:pt x="1129" y="1909"/>
                    <a:pt x="1140" y="1910"/>
                  </a:cubicBezTo>
                  <a:cubicBezTo>
                    <a:pt x="1151" y="1912"/>
                    <a:pt x="1151" y="1940"/>
                    <a:pt x="1151" y="1940"/>
                  </a:cubicBezTo>
                  <a:cubicBezTo>
                    <a:pt x="1182" y="1940"/>
                    <a:pt x="1182" y="1940"/>
                    <a:pt x="1182" y="1940"/>
                  </a:cubicBezTo>
                  <a:cubicBezTo>
                    <a:pt x="1185" y="1910"/>
                    <a:pt x="1185" y="1910"/>
                    <a:pt x="1185" y="1910"/>
                  </a:cubicBezTo>
                  <a:cubicBezTo>
                    <a:pt x="1178" y="1882"/>
                    <a:pt x="1178" y="1882"/>
                    <a:pt x="1178" y="1882"/>
                  </a:cubicBezTo>
                  <a:cubicBezTo>
                    <a:pt x="1178" y="1882"/>
                    <a:pt x="1178" y="1867"/>
                    <a:pt x="1189" y="1867"/>
                  </a:cubicBezTo>
                  <a:cubicBezTo>
                    <a:pt x="1200" y="1867"/>
                    <a:pt x="1222" y="1860"/>
                    <a:pt x="1222" y="1860"/>
                  </a:cubicBezTo>
                  <a:cubicBezTo>
                    <a:pt x="1222" y="1860"/>
                    <a:pt x="1232" y="1857"/>
                    <a:pt x="1238" y="1863"/>
                  </a:cubicBezTo>
                  <a:cubicBezTo>
                    <a:pt x="1243" y="1868"/>
                    <a:pt x="1263" y="1873"/>
                    <a:pt x="1268" y="1868"/>
                  </a:cubicBezTo>
                  <a:cubicBezTo>
                    <a:pt x="1274" y="1864"/>
                    <a:pt x="1278" y="1861"/>
                    <a:pt x="1289" y="1861"/>
                  </a:cubicBezTo>
                  <a:cubicBezTo>
                    <a:pt x="1300" y="1861"/>
                    <a:pt x="1317" y="1861"/>
                    <a:pt x="1320" y="1860"/>
                  </a:cubicBezTo>
                  <a:cubicBezTo>
                    <a:pt x="1323" y="1859"/>
                    <a:pt x="1334" y="1859"/>
                    <a:pt x="1338" y="1856"/>
                  </a:cubicBezTo>
                  <a:cubicBezTo>
                    <a:pt x="1342" y="1853"/>
                    <a:pt x="1338" y="1839"/>
                    <a:pt x="1367" y="1834"/>
                  </a:cubicBezTo>
                  <a:cubicBezTo>
                    <a:pt x="1397" y="1828"/>
                    <a:pt x="1388" y="1838"/>
                    <a:pt x="1406" y="1846"/>
                  </a:cubicBezTo>
                  <a:cubicBezTo>
                    <a:pt x="1425" y="1854"/>
                    <a:pt x="1451" y="1850"/>
                    <a:pt x="1454" y="1854"/>
                  </a:cubicBezTo>
                  <a:cubicBezTo>
                    <a:pt x="1457" y="1859"/>
                    <a:pt x="1450" y="1880"/>
                    <a:pt x="1450" y="1887"/>
                  </a:cubicBezTo>
                  <a:cubicBezTo>
                    <a:pt x="1450" y="1894"/>
                    <a:pt x="1464" y="1910"/>
                    <a:pt x="1464" y="1910"/>
                  </a:cubicBezTo>
                  <a:cubicBezTo>
                    <a:pt x="1464" y="1910"/>
                    <a:pt x="1468" y="1940"/>
                    <a:pt x="1497" y="1934"/>
                  </a:cubicBezTo>
                  <a:cubicBezTo>
                    <a:pt x="1526" y="1928"/>
                    <a:pt x="1522" y="1942"/>
                    <a:pt x="1535" y="1942"/>
                  </a:cubicBezTo>
                  <a:cubicBezTo>
                    <a:pt x="1547" y="1942"/>
                    <a:pt x="1567" y="1941"/>
                    <a:pt x="1567" y="1941"/>
                  </a:cubicBezTo>
                  <a:cubicBezTo>
                    <a:pt x="1574" y="1934"/>
                    <a:pt x="1574" y="1934"/>
                    <a:pt x="1574" y="1934"/>
                  </a:cubicBezTo>
                  <a:cubicBezTo>
                    <a:pt x="1574" y="1934"/>
                    <a:pt x="1586" y="1934"/>
                    <a:pt x="1590" y="1944"/>
                  </a:cubicBezTo>
                  <a:cubicBezTo>
                    <a:pt x="1595" y="1953"/>
                    <a:pt x="1604" y="1948"/>
                    <a:pt x="1617" y="1948"/>
                  </a:cubicBezTo>
                  <a:cubicBezTo>
                    <a:pt x="1630" y="1948"/>
                    <a:pt x="1642" y="1941"/>
                    <a:pt x="1634" y="1962"/>
                  </a:cubicBezTo>
                  <a:cubicBezTo>
                    <a:pt x="1625" y="1983"/>
                    <a:pt x="1632" y="2030"/>
                    <a:pt x="1666" y="2023"/>
                  </a:cubicBezTo>
                  <a:cubicBezTo>
                    <a:pt x="1699" y="2016"/>
                    <a:pt x="1673" y="2012"/>
                    <a:pt x="1673" y="2012"/>
                  </a:cubicBezTo>
                  <a:lnTo>
                    <a:pt x="1673" y="1991"/>
                  </a:lnTo>
                  <a:close/>
                </a:path>
              </a:pathLst>
            </a:custGeom>
            <a:grpFill/>
            <a:ln w="9525">
              <a:solidFill>
                <a:schemeClr val="bg2">
                  <a:lumMod val="85000"/>
                </a:schemeClr>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09" name="Line 6"/>
            <p:cNvSpPr>
              <a:spLocks noChangeShapeType="1"/>
            </p:cNvSpPr>
            <p:nvPr/>
          </p:nvSpPr>
          <p:spPr bwMode="auto">
            <a:xfrm>
              <a:off x="3265488" y="3767138"/>
              <a:ext cx="0" cy="0"/>
            </a:xfrm>
            <a:prstGeom prst="line">
              <a:avLst/>
            </a:prstGeom>
            <a:grpFill/>
            <a:ln w="7938" cap="rnd">
              <a:solidFill>
                <a:schemeClr val="bg2">
                  <a:lumMod val="8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10" name="Freeform 7"/>
            <p:cNvSpPr>
              <a:spLocks/>
            </p:cNvSpPr>
            <p:nvPr/>
          </p:nvSpPr>
          <p:spPr bwMode="auto">
            <a:xfrm>
              <a:off x="5483226" y="5070475"/>
              <a:ext cx="889000" cy="892175"/>
            </a:xfrm>
            <a:custGeom>
              <a:avLst/>
              <a:gdLst>
                <a:gd name="T0" fmla="*/ 0 w 371"/>
                <a:gd name="T1" fmla="*/ 0 h 373"/>
                <a:gd name="T2" fmla="*/ 23 w 371"/>
                <a:gd name="T3" fmla="*/ 35 h 373"/>
                <a:gd name="T4" fmla="*/ 38 w 371"/>
                <a:gd name="T5" fmla="*/ 18 h 373"/>
                <a:gd name="T6" fmla="*/ 62 w 371"/>
                <a:gd name="T7" fmla="*/ 35 h 373"/>
                <a:gd name="T8" fmla="*/ 70 w 371"/>
                <a:gd name="T9" fmla="*/ 53 h 373"/>
                <a:gd name="T10" fmla="*/ 70 w 371"/>
                <a:gd name="T11" fmla="*/ 71 h 373"/>
                <a:gd name="T12" fmla="*/ 92 w 371"/>
                <a:gd name="T13" fmla="*/ 71 h 373"/>
                <a:gd name="T14" fmla="*/ 112 w 371"/>
                <a:gd name="T15" fmla="*/ 94 h 373"/>
                <a:gd name="T16" fmla="*/ 140 w 371"/>
                <a:gd name="T17" fmla="*/ 155 h 373"/>
                <a:gd name="T18" fmla="*/ 157 w 371"/>
                <a:gd name="T19" fmla="*/ 185 h 373"/>
                <a:gd name="T20" fmla="*/ 177 w 371"/>
                <a:gd name="T21" fmla="*/ 170 h 373"/>
                <a:gd name="T22" fmla="*/ 196 w 371"/>
                <a:gd name="T23" fmla="*/ 172 h 373"/>
                <a:gd name="T24" fmla="*/ 196 w 371"/>
                <a:gd name="T25" fmla="*/ 146 h 373"/>
                <a:gd name="T26" fmla="*/ 209 w 371"/>
                <a:gd name="T27" fmla="*/ 108 h 373"/>
                <a:gd name="T28" fmla="*/ 231 w 371"/>
                <a:gd name="T29" fmla="*/ 92 h 373"/>
                <a:gd name="T30" fmla="*/ 239 w 371"/>
                <a:gd name="T31" fmla="*/ 58 h 373"/>
                <a:gd name="T32" fmla="*/ 265 w 371"/>
                <a:gd name="T33" fmla="*/ 35 h 373"/>
                <a:gd name="T34" fmla="*/ 280 w 371"/>
                <a:gd name="T35" fmla="*/ 35 h 373"/>
                <a:gd name="T36" fmla="*/ 280 w 371"/>
                <a:gd name="T37" fmla="*/ 64 h 373"/>
                <a:gd name="T38" fmla="*/ 302 w 371"/>
                <a:gd name="T39" fmla="*/ 81 h 373"/>
                <a:gd name="T40" fmla="*/ 322 w 371"/>
                <a:gd name="T41" fmla="*/ 69 h 373"/>
                <a:gd name="T42" fmla="*/ 322 w 371"/>
                <a:gd name="T43" fmla="*/ 105 h 373"/>
                <a:gd name="T44" fmla="*/ 293 w 371"/>
                <a:gd name="T45" fmla="*/ 122 h 373"/>
                <a:gd name="T46" fmla="*/ 257 w 371"/>
                <a:gd name="T47" fmla="*/ 116 h 373"/>
                <a:gd name="T48" fmla="*/ 237 w 371"/>
                <a:gd name="T49" fmla="*/ 129 h 373"/>
                <a:gd name="T50" fmla="*/ 246 w 371"/>
                <a:gd name="T51" fmla="*/ 148 h 373"/>
                <a:gd name="T52" fmla="*/ 257 w 371"/>
                <a:gd name="T53" fmla="*/ 162 h 373"/>
                <a:gd name="T54" fmla="*/ 282 w 371"/>
                <a:gd name="T55" fmla="*/ 159 h 373"/>
                <a:gd name="T56" fmla="*/ 278 w 371"/>
                <a:gd name="T57" fmla="*/ 198 h 373"/>
                <a:gd name="T58" fmla="*/ 283 w 371"/>
                <a:gd name="T59" fmla="*/ 233 h 373"/>
                <a:gd name="T60" fmla="*/ 280 w 371"/>
                <a:gd name="T61" fmla="*/ 270 h 373"/>
                <a:gd name="T62" fmla="*/ 298 w 371"/>
                <a:gd name="T63" fmla="*/ 289 h 373"/>
                <a:gd name="T64" fmla="*/ 324 w 371"/>
                <a:gd name="T65" fmla="*/ 306 h 373"/>
                <a:gd name="T66" fmla="*/ 345 w 371"/>
                <a:gd name="T67" fmla="*/ 317 h 373"/>
                <a:gd name="T68" fmla="*/ 367 w 371"/>
                <a:gd name="T69" fmla="*/ 317 h 373"/>
                <a:gd name="T70" fmla="*/ 367 w 371"/>
                <a:gd name="T71" fmla="*/ 337 h 373"/>
                <a:gd name="T72" fmla="*/ 343 w 371"/>
                <a:gd name="T73" fmla="*/ 352 h 373"/>
                <a:gd name="T74" fmla="*/ 334 w 371"/>
                <a:gd name="T75"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3">
                  <a:moveTo>
                    <a:pt x="0" y="0"/>
                  </a:moveTo>
                  <a:cubicBezTo>
                    <a:pt x="23" y="35"/>
                    <a:pt x="23" y="35"/>
                    <a:pt x="23" y="35"/>
                  </a:cubicBezTo>
                  <a:cubicBezTo>
                    <a:pt x="38" y="18"/>
                    <a:pt x="38" y="18"/>
                    <a:pt x="38" y="18"/>
                  </a:cubicBezTo>
                  <a:cubicBezTo>
                    <a:pt x="38" y="18"/>
                    <a:pt x="62" y="36"/>
                    <a:pt x="62" y="35"/>
                  </a:cubicBezTo>
                  <a:cubicBezTo>
                    <a:pt x="62" y="34"/>
                    <a:pt x="70" y="53"/>
                    <a:pt x="70" y="53"/>
                  </a:cubicBezTo>
                  <a:cubicBezTo>
                    <a:pt x="70" y="71"/>
                    <a:pt x="70" y="71"/>
                    <a:pt x="70" y="71"/>
                  </a:cubicBezTo>
                  <a:cubicBezTo>
                    <a:pt x="92" y="71"/>
                    <a:pt x="92" y="71"/>
                    <a:pt x="92" y="71"/>
                  </a:cubicBezTo>
                  <a:cubicBezTo>
                    <a:pt x="92" y="71"/>
                    <a:pt x="112" y="82"/>
                    <a:pt x="112" y="94"/>
                  </a:cubicBezTo>
                  <a:cubicBezTo>
                    <a:pt x="112" y="105"/>
                    <a:pt x="135" y="142"/>
                    <a:pt x="140" y="155"/>
                  </a:cubicBezTo>
                  <a:cubicBezTo>
                    <a:pt x="146" y="168"/>
                    <a:pt x="157" y="185"/>
                    <a:pt x="157" y="185"/>
                  </a:cubicBezTo>
                  <a:cubicBezTo>
                    <a:pt x="177" y="170"/>
                    <a:pt x="177" y="170"/>
                    <a:pt x="177" y="170"/>
                  </a:cubicBezTo>
                  <a:cubicBezTo>
                    <a:pt x="196" y="172"/>
                    <a:pt x="196" y="172"/>
                    <a:pt x="196" y="172"/>
                  </a:cubicBezTo>
                  <a:cubicBezTo>
                    <a:pt x="196" y="146"/>
                    <a:pt x="196" y="146"/>
                    <a:pt x="196" y="146"/>
                  </a:cubicBezTo>
                  <a:cubicBezTo>
                    <a:pt x="209" y="108"/>
                    <a:pt x="209" y="108"/>
                    <a:pt x="209" y="108"/>
                  </a:cubicBezTo>
                  <a:cubicBezTo>
                    <a:pt x="209" y="108"/>
                    <a:pt x="229" y="106"/>
                    <a:pt x="231" y="92"/>
                  </a:cubicBezTo>
                  <a:cubicBezTo>
                    <a:pt x="233" y="79"/>
                    <a:pt x="233" y="62"/>
                    <a:pt x="239" y="58"/>
                  </a:cubicBezTo>
                  <a:cubicBezTo>
                    <a:pt x="244" y="55"/>
                    <a:pt x="265" y="35"/>
                    <a:pt x="265" y="35"/>
                  </a:cubicBezTo>
                  <a:cubicBezTo>
                    <a:pt x="280" y="35"/>
                    <a:pt x="280" y="35"/>
                    <a:pt x="280" y="35"/>
                  </a:cubicBezTo>
                  <a:cubicBezTo>
                    <a:pt x="280" y="35"/>
                    <a:pt x="267" y="51"/>
                    <a:pt x="280" y="64"/>
                  </a:cubicBezTo>
                  <a:cubicBezTo>
                    <a:pt x="293" y="77"/>
                    <a:pt x="302" y="81"/>
                    <a:pt x="302" y="81"/>
                  </a:cubicBezTo>
                  <a:cubicBezTo>
                    <a:pt x="322" y="69"/>
                    <a:pt x="322" y="69"/>
                    <a:pt x="322" y="69"/>
                  </a:cubicBezTo>
                  <a:cubicBezTo>
                    <a:pt x="322" y="69"/>
                    <a:pt x="315" y="99"/>
                    <a:pt x="322" y="105"/>
                  </a:cubicBezTo>
                  <a:cubicBezTo>
                    <a:pt x="330" y="110"/>
                    <a:pt x="311" y="127"/>
                    <a:pt x="293" y="122"/>
                  </a:cubicBezTo>
                  <a:cubicBezTo>
                    <a:pt x="274" y="116"/>
                    <a:pt x="261" y="114"/>
                    <a:pt x="257" y="116"/>
                  </a:cubicBezTo>
                  <a:cubicBezTo>
                    <a:pt x="254" y="118"/>
                    <a:pt x="237" y="129"/>
                    <a:pt x="237" y="129"/>
                  </a:cubicBezTo>
                  <a:cubicBezTo>
                    <a:pt x="237" y="129"/>
                    <a:pt x="254" y="144"/>
                    <a:pt x="246" y="148"/>
                  </a:cubicBezTo>
                  <a:cubicBezTo>
                    <a:pt x="239" y="151"/>
                    <a:pt x="248" y="162"/>
                    <a:pt x="257" y="162"/>
                  </a:cubicBezTo>
                  <a:cubicBezTo>
                    <a:pt x="267" y="162"/>
                    <a:pt x="274" y="144"/>
                    <a:pt x="282" y="159"/>
                  </a:cubicBezTo>
                  <a:cubicBezTo>
                    <a:pt x="289" y="174"/>
                    <a:pt x="278" y="192"/>
                    <a:pt x="278" y="198"/>
                  </a:cubicBezTo>
                  <a:cubicBezTo>
                    <a:pt x="278" y="203"/>
                    <a:pt x="283" y="233"/>
                    <a:pt x="283" y="233"/>
                  </a:cubicBezTo>
                  <a:cubicBezTo>
                    <a:pt x="283" y="233"/>
                    <a:pt x="280" y="252"/>
                    <a:pt x="280" y="270"/>
                  </a:cubicBezTo>
                  <a:cubicBezTo>
                    <a:pt x="280" y="289"/>
                    <a:pt x="287" y="283"/>
                    <a:pt x="298" y="289"/>
                  </a:cubicBezTo>
                  <a:cubicBezTo>
                    <a:pt x="309" y="294"/>
                    <a:pt x="324" y="306"/>
                    <a:pt x="324" y="306"/>
                  </a:cubicBezTo>
                  <a:cubicBezTo>
                    <a:pt x="345" y="317"/>
                    <a:pt x="345" y="317"/>
                    <a:pt x="345" y="317"/>
                  </a:cubicBezTo>
                  <a:cubicBezTo>
                    <a:pt x="367" y="317"/>
                    <a:pt x="367" y="317"/>
                    <a:pt x="367" y="317"/>
                  </a:cubicBezTo>
                  <a:cubicBezTo>
                    <a:pt x="367" y="317"/>
                    <a:pt x="371" y="332"/>
                    <a:pt x="367" y="337"/>
                  </a:cubicBezTo>
                  <a:cubicBezTo>
                    <a:pt x="363" y="343"/>
                    <a:pt x="343" y="352"/>
                    <a:pt x="343" y="352"/>
                  </a:cubicBezTo>
                  <a:cubicBezTo>
                    <a:pt x="334" y="373"/>
                    <a:pt x="334" y="373"/>
                    <a:pt x="334" y="373"/>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11" name="Freeform 8"/>
            <p:cNvSpPr>
              <a:spLocks/>
            </p:cNvSpPr>
            <p:nvPr/>
          </p:nvSpPr>
          <p:spPr bwMode="auto">
            <a:xfrm>
              <a:off x="6156326" y="5484813"/>
              <a:ext cx="989013" cy="712788"/>
            </a:xfrm>
            <a:custGeom>
              <a:avLst/>
              <a:gdLst>
                <a:gd name="T0" fmla="*/ 0 w 413"/>
                <a:gd name="T1" fmla="*/ 106 h 298"/>
                <a:gd name="T2" fmla="*/ 47 w 413"/>
                <a:gd name="T3" fmla="*/ 88 h 298"/>
                <a:gd name="T4" fmla="*/ 79 w 413"/>
                <a:gd name="T5" fmla="*/ 106 h 298"/>
                <a:gd name="T6" fmla="*/ 99 w 413"/>
                <a:gd name="T7" fmla="*/ 97 h 298"/>
                <a:gd name="T8" fmla="*/ 125 w 413"/>
                <a:gd name="T9" fmla="*/ 79 h 298"/>
                <a:gd name="T10" fmla="*/ 134 w 413"/>
                <a:gd name="T11" fmla="*/ 58 h 298"/>
                <a:gd name="T12" fmla="*/ 168 w 413"/>
                <a:gd name="T13" fmla="*/ 82 h 298"/>
                <a:gd name="T14" fmla="*/ 181 w 413"/>
                <a:gd name="T15" fmla="*/ 82 h 298"/>
                <a:gd name="T16" fmla="*/ 209 w 413"/>
                <a:gd name="T17" fmla="*/ 57 h 298"/>
                <a:gd name="T18" fmla="*/ 239 w 413"/>
                <a:gd name="T19" fmla="*/ 56 h 298"/>
                <a:gd name="T20" fmla="*/ 270 w 413"/>
                <a:gd name="T21" fmla="*/ 43 h 298"/>
                <a:gd name="T22" fmla="*/ 292 w 413"/>
                <a:gd name="T23" fmla="*/ 43 h 298"/>
                <a:gd name="T24" fmla="*/ 300 w 413"/>
                <a:gd name="T25" fmla="*/ 13 h 298"/>
                <a:gd name="T26" fmla="*/ 320 w 413"/>
                <a:gd name="T27" fmla="*/ 27 h 298"/>
                <a:gd name="T28" fmla="*/ 335 w 413"/>
                <a:gd name="T29" fmla="*/ 13 h 298"/>
                <a:gd name="T30" fmla="*/ 363 w 413"/>
                <a:gd name="T31" fmla="*/ 13 h 298"/>
                <a:gd name="T32" fmla="*/ 374 w 413"/>
                <a:gd name="T33" fmla="*/ 38 h 298"/>
                <a:gd name="T34" fmla="*/ 365 w 413"/>
                <a:gd name="T35" fmla="*/ 69 h 298"/>
                <a:gd name="T36" fmla="*/ 354 w 413"/>
                <a:gd name="T37" fmla="*/ 95 h 298"/>
                <a:gd name="T38" fmla="*/ 374 w 413"/>
                <a:gd name="T39" fmla="*/ 86 h 298"/>
                <a:gd name="T40" fmla="*/ 384 w 413"/>
                <a:gd name="T41" fmla="*/ 114 h 298"/>
                <a:gd name="T42" fmla="*/ 395 w 413"/>
                <a:gd name="T43" fmla="*/ 105 h 298"/>
                <a:gd name="T44" fmla="*/ 408 w 413"/>
                <a:gd name="T45" fmla="*/ 114 h 298"/>
                <a:gd name="T46" fmla="*/ 408 w 413"/>
                <a:gd name="T47" fmla="*/ 146 h 298"/>
                <a:gd name="T48" fmla="*/ 374 w 413"/>
                <a:gd name="T49" fmla="*/ 172 h 298"/>
                <a:gd name="T50" fmla="*/ 371 w 413"/>
                <a:gd name="T51" fmla="*/ 214 h 298"/>
                <a:gd name="T52" fmla="*/ 348 w 413"/>
                <a:gd name="T53" fmla="*/ 233 h 298"/>
                <a:gd name="T54" fmla="*/ 341 w 413"/>
                <a:gd name="T55" fmla="*/ 257 h 298"/>
                <a:gd name="T56" fmla="*/ 320 w 413"/>
                <a:gd name="T57" fmla="*/ 268 h 298"/>
                <a:gd name="T58" fmla="*/ 298 w 413"/>
                <a:gd name="T59" fmla="*/ 285 h 298"/>
                <a:gd name="T60" fmla="*/ 283 w 413"/>
                <a:gd name="T6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3" h="298">
                  <a:moveTo>
                    <a:pt x="0" y="106"/>
                  </a:moveTo>
                  <a:cubicBezTo>
                    <a:pt x="47" y="88"/>
                    <a:pt x="47" y="88"/>
                    <a:pt x="47" y="88"/>
                  </a:cubicBezTo>
                  <a:cubicBezTo>
                    <a:pt x="47" y="88"/>
                    <a:pt x="73" y="103"/>
                    <a:pt x="79" y="106"/>
                  </a:cubicBezTo>
                  <a:cubicBezTo>
                    <a:pt x="84" y="108"/>
                    <a:pt x="94" y="100"/>
                    <a:pt x="99" y="97"/>
                  </a:cubicBezTo>
                  <a:cubicBezTo>
                    <a:pt x="105" y="94"/>
                    <a:pt x="125" y="79"/>
                    <a:pt x="125" y="79"/>
                  </a:cubicBezTo>
                  <a:cubicBezTo>
                    <a:pt x="125" y="79"/>
                    <a:pt x="118" y="51"/>
                    <a:pt x="134" y="58"/>
                  </a:cubicBezTo>
                  <a:cubicBezTo>
                    <a:pt x="151" y="66"/>
                    <a:pt x="168" y="82"/>
                    <a:pt x="168" y="82"/>
                  </a:cubicBezTo>
                  <a:cubicBezTo>
                    <a:pt x="168" y="82"/>
                    <a:pt x="175" y="86"/>
                    <a:pt x="181" y="82"/>
                  </a:cubicBezTo>
                  <a:cubicBezTo>
                    <a:pt x="186" y="77"/>
                    <a:pt x="198" y="52"/>
                    <a:pt x="209" y="57"/>
                  </a:cubicBezTo>
                  <a:cubicBezTo>
                    <a:pt x="220" y="62"/>
                    <a:pt x="233" y="60"/>
                    <a:pt x="239" y="56"/>
                  </a:cubicBezTo>
                  <a:cubicBezTo>
                    <a:pt x="244" y="53"/>
                    <a:pt x="270" y="43"/>
                    <a:pt x="270" y="43"/>
                  </a:cubicBezTo>
                  <a:cubicBezTo>
                    <a:pt x="292" y="43"/>
                    <a:pt x="292" y="43"/>
                    <a:pt x="292" y="43"/>
                  </a:cubicBezTo>
                  <a:cubicBezTo>
                    <a:pt x="292" y="43"/>
                    <a:pt x="294" y="0"/>
                    <a:pt x="300" y="13"/>
                  </a:cubicBezTo>
                  <a:cubicBezTo>
                    <a:pt x="305" y="27"/>
                    <a:pt x="320" y="27"/>
                    <a:pt x="320" y="27"/>
                  </a:cubicBezTo>
                  <a:cubicBezTo>
                    <a:pt x="320" y="27"/>
                    <a:pt x="330" y="7"/>
                    <a:pt x="335" y="13"/>
                  </a:cubicBezTo>
                  <a:cubicBezTo>
                    <a:pt x="341" y="19"/>
                    <a:pt x="363" y="13"/>
                    <a:pt x="363" y="13"/>
                  </a:cubicBezTo>
                  <a:cubicBezTo>
                    <a:pt x="363" y="13"/>
                    <a:pt x="374" y="30"/>
                    <a:pt x="374" y="38"/>
                  </a:cubicBezTo>
                  <a:cubicBezTo>
                    <a:pt x="374" y="45"/>
                    <a:pt x="365" y="69"/>
                    <a:pt x="365" y="69"/>
                  </a:cubicBezTo>
                  <a:cubicBezTo>
                    <a:pt x="354" y="95"/>
                    <a:pt x="354" y="95"/>
                    <a:pt x="354" y="95"/>
                  </a:cubicBezTo>
                  <a:cubicBezTo>
                    <a:pt x="374" y="86"/>
                    <a:pt x="374" y="86"/>
                    <a:pt x="374" y="86"/>
                  </a:cubicBezTo>
                  <a:cubicBezTo>
                    <a:pt x="384" y="114"/>
                    <a:pt x="384" y="114"/>
                    <a:pt x="384" y="114"/>
                  </a:cubicBezTo>
                  <a:cubicBezTo>
                    <a:pt x="384" y="114"/>
                    <a:pt x="389" y="105"/>
                    <a:pt x="395" y="105"/>
                  </a:cubicBezTo>
                  <a:cubicBezTo>
                    <a:pt x="400" y="105"/>
                    <a:pt x="408" y="114"/>
                    <a:pt x="408" y="114"/>
                  </a:cubicBezTo>
                  <a:cubicBezTo>
                    <a:pt x="408" y="114"/>
                    <a:pt x="413" y="140"/>
                    <a:pt x="408" y="146"/>
                  </a:cubicBezTo>
                  <a:cubicBezTo>
                    <a:pt x="402" y="151"/>
                    <a:pt x="374" y="172"/>
                    <a:pt x="374" y="172"/>
                  </a:cubicBezTo>
                  <a:cubicBezTo>
                    <a:pt x="371" y="214"/>
                    <a:pt x="371" y="214"/>
                    <a:pt x="371" y="214"/>
                  </a:cubicBezTo>
                  <a:cubicBezTo>
                    <a:pt x="348" y="233"/>
                    <a:pt x="348" y="233"/>
                    <a:pt x="348" y="233"/>
                  </a:cubicBezTo>
                  <a:cubicBezTo>
                    <a:pt x="341" y="257"/>
                    <a:pt x="341" y="257"/>
                    <a:pt x="341" y="257"/>
                  </a:cubicBezTo>
                  <a:cubicBezTo>
                    <a:pt x="341" y="257"/>
                    <a:pt x="328" y="252"/>
                    <a:pt x="320" y="268"/>
                  </a:cubicBezTo>
                  <a:cubicBezTo>
                    <a:pt x="313" y="285"/>
                    <a:pt x="298" y="285"/>
                    <a:pt x="298" y="285"/>
                  </a:cubicBezTo>
                  <a:cubicBezTo>
                    <a:pt x="283" y="298"/>
                    <a:pt x="283" y="298"/>
                    <a:pt x="283" y="298"/>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12" name="Freeform 9"/>
            <p:cNvSpPr>
              <a:spLocks/>
            </p:cNvSpPr>
            <p:nvPr/>
          </p:nvSpPr>
          <p:spPr bwMode="auto">
            <a:xfrm>
              <a:off x="5567363" y="1562100"/>
              <a:ext cx="2803525" cy="2365375"/>
            </a:xfrm>
            <a:custGeom>
              <a:avLst/>
              <a:gdLst>
                <a:gd name="T0" fmla="*/ 0 w 1171"/>
                <a:gd name="T1" fmla="*/ 683 h 988"/>
                <a:gd name="T2" fmla="*/ 0 w 1171"/>
                <a:gd name="T3" fmla="*/ 716 h 988"/>
                <a:gd name="T4" fmla="*/ 31 w 1171"/>
                <a:gd name="T5" fmla="*/ 770 h 988"/>
                <a:gd name="T6" fmla="*/ 89 w 1171"/>
                <a:gd name="T7" fmla="*/ 759 h 988"/>
                <a:gd name="T8" fmla="*/ 81 w 1171"/>
                <a:gd name="T9" fmla="*/ 817 h 988"/>
                <a:gd name="T10" fmla="*/ 120 w 1171"/>
                <a:gd name="T11" fmla="*/ 848 h 988"/>
                <a:gd name="T12" fmla="*/ 161 w 1171"/>
                <a:gd name="T13" fmla="*/ 893 h 988"/>
                <a:gd name="T14" fmla="*/ 221 w 1171"/>
                <a:gd name="T15" fmla="*/ 873 h 988"/>
                <a:gd name="T16" fmla="*/ 274 w 1171"/>
                <a:gd name="T17" fmla="*/ 893 h 988"/>
                <a:gd name="T18" fmla="*/ 246 w 1171"/>
                <a:gd name="T19" fmla="*/ 947 h 988"/>
                <a:gd name="T20" fmla="*/ 312 w 1171"/>
                <a:gd name="T21" fmla="*/ 982 h 988"/>
                <a:gd name="T22" fmla="*/ 371 w 1171"/>
                <a:gd name="T23" fmla="*/ 902 h 988"/>
                <a:gd name="T24" fmla="*/ 401 w 1171"/>
                <a:gd name="T25" fmla="*/ 930 h 988"/>
                <a:gd name="T26" fmla="*/ 488 w 1171"/>
                <a:gd name="T27" fmla="*/ 973 h 988"/>
                <a:gd name="T28" fmla="*/ 533 w 1171"/>
                <a:gd name="T29" fmla="*/ 902 h 988"/>
                <a:gd name="T30" fmla="*/ 596 w 1171"/>
                <a:gd name="T31" fmla="*/ 876 h 988"/>
                <a:gd name="T32" fmla="*/ 648 w 1171"/>
                <a:gd name="T33" fmla="*/ 828 h 988"/>
                <a:gd name="T34" fmla="*/ 708 w 1171"/>
                <a:gd name="T35" fmla="*/ 828 h 988"/>
                <a:gd name="T36" fmla="*/ 732 w 1171"/>
                <a:gd name="T37" fmla="*/ 796 h 988"/>
                <a:gd name="T38" fmla="*/ 758 w 1171"/>
                <a:gd name="T39" fmla="*/ 707 h 988"/>
                <a:gd name="T40" fmla="*/ 812 w 1171"/>
                <a:gd name="T41" fmla="*/ 716 h 988"/>
                <a:gd name="T42" fmla="*/ 856 w 1171"/>
                <a:gd name="T43" fmla="*/ 681 h 988"/>
                <a:gd name="T44" fmla="*/ 908 w 1171"/>
                <a:gd name="T45" fmla="*/ 696 h 988"/>
                <a:gd name="T46" fmla="*/ 907 w 1171"/>
                <a:gd name="T47" fmla="*/ 724 h 988"/>
                <a:gd name="T48" fmla="*/ 957 w 1171"/>
                <a:gd name="T49" fmla="*/ 742 h 988"/>
                <a:gd name="T50" fmla="*/ 992 w 1171"/>
                <a:gd name="T51" fmla="*/ 713 h 988"/>
                <a:gd name="T52" fmla="*/ 1139 w 1171"/>
                <a:gd name="T53" fmla="*/ 607 h 988"/>
                <a:gd name="T54" fmla="*/ 1113 w 1171"/>
                <a:gd name="T55" fmla="*/ 544 h 988"/>
                <a:gd name="T56" fmla="*/ 1065 w 1171"/>
                <a:gd name="T57" fmla="*/ 531 h 988"/>
                <a:gd name="T58" fmla="*/ 1057 w 1171"/>
                <a:gd name="T59" fmla="*/ 490 h 988"/>
                <a:gd name="T60" fmla="*/ 1037 w 1171"/>
                <a:gd name="T61" fmla="*/ 454 h 988"/>
                <a:gd name="T62" fmla="*/ 1081 w 1171"/>
                <a:gd name="T63" fmla="*/ 454 h 988"/>
                <a:gd name="T64" fmla="*/ 1089 w 1171"/>
                <a:gd name="T65" fmla="*/ 412 h 988"/>
                <a:gd name="T66" fmla="*/ 1070 w 1171"/>
                <a:gd name="T67" fmla="*/ 380 h 988"/>
                <a:gd name="T68" fmla="*/ 1104 w 1171"/>
                <a:gd name="T69" fmla="*/ 317 h 988"/>
                <a:gd name="T70" fmla="*/ 1139 w 1171"/>
                <a:gd name="T71" fmla="*/ 254 h 988"/>
                <a:gd name="T72" fmla="*/ 1120 w 1171"/>
                <a:gd name="T73" fmla="*/ 114 h 988"/>
                <a:gd name="T74" fmla="*/ 1011 w 1171"/>
                <a:gd name="T75" fmla="*/ 73 h 988"/>
                <a:gd name="T76" fmla="*/ 972 w 1171"/>
                <a:gd name="T77" fmla="*/ 13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71" h="988">
                  <a:moveTo>
                    <a:pt x="0" y="636"/>
                  </a:moveTo>
                  <a:cubicBezTo>
                    <a:pt x="0" y="683"/>
                    <a:pt x="0" y="683"/>
                    <a:pt x="0" y="683"/>
                  </a:cubicBezTo>
                  <a:cubicBezTo>
                    <a:pt x="12" y="700"/>
                    <a:pt x="12" y="700"/>
                    <a:pt x="12" y="700"/>
                  </a:cubicBezTo>
                  <a:cubicBezTo>
                    <a:pt x="0" y="716"/>
                    <a:pt x="0" y="716"/>
                    <a:pt x="0" y="716"/>
                  </a:cubicBezTo>
                  <a:cubicBezTo>
                    <a:pt x="12" y="746"/>
                    <a:pt x="12" y="746"/>
                    <a:pt x="12" y="746"/>
                  </a:cubicBezTo>
                  <a:cubicBezTo>
                    <a:pt x="31" y="770"/>
                    <a:pt x="31" y="770"/>
                    <a:pt x="31" y="770"/>
                  </a:cubicBezTo>
                  <a:cubicBezTo>
                    <a:pt x="31" y="770"/>
                    <a:pt x="38" y="776"/>
                    <a:pt x="44" y="770"/>
                  </a:cubicBezTo>
                  <a:cubicBezTo>
                    <a:pt x="49" y="765"/>
                    <a:pt x="79" y="755"/>
                    <a:pt x="89" y="759"/>
                  </a:cubicBezTo>
                  <a:cubicBezTo>
                    <a:pt x="98" y="763"/>
                    <a:pt x="103" y="757"/>
                    <a:pt x="103" y="773"/>
                  </a:cubicBezTo>
                  <a:cubicBezTo>
                    <a:pt x="103" y="789"/>
                    <a:pt x="81" y="811"/>
                    <a:pt x="81" y="817"/>
                  </a:cubicBezTo>
                  <a:cubicBezTo>
                    <a:pt x="81" y="822"/>
                    <a:pt x="103" y="839"/>
                    <a:pt x="103" y="839"/>
                  </a:cubicBezTo>
                  <a:cubicBezTo>
                    <a:pt x="120" y="848"/>
                    <a:pt x="120" y="848"/>
                    <a:pt x="120" y="848"/>
                  </a:cubicBezTo>
                  <a:cubicBezTo>
                    <a:pt x="131" y="882"/>
                    <a:pt x="131" y="882"/>
                    <a:pt x="131" y="882"/>
                  </a:cubicBezTo>
                  <a:cubicBezTo>
                    <a:pt x="161" y="893"/>
                    <a:pt x="161" y="893"/>
                    <a:pt x="161" y="893"/>
                  </a:cubicBezTo>
                  <a:cubicBezTo>
                    <a:pt x="161" y="893"/>
                    <a:pt x="168" y="874"/>
                    <a:pt x="187" y="869"/>
                  </a:cubicBezTo>
                  <a:cubicBezTo>
                    <a:pt x="206" y="863"/>
                    <a:pt x="212" y="873"/>
                    <a:pt x="221" y="873"/>
                  </a:cubicBezTo>
                  <a:cubicBezTo>
                    <a:pt x="230" y="873"/>
                    <a:pt x="260" y="850"/>
                    <a:pt x="267" y="860"/>
                  </a:cubicBezTo>
                  <a:cubicBezTo>
                    <a:pt x="274" y="869"/>
                    <a:pt x="284" y="882"/>
                    <a:pt x="274" y="893"/>
                  </a:cubicBezTo>
                  <a:cubicBezTo>
                    <a:pt x="265" y="904"/>
                    <a:pt x="246" y="921"/>
                    <a:pt x="246" y="921"/>
                  </a:cubicBezTo>
                  <a:cubicBezTo>
                    <a:pt x="246" y="947"/>
                    <a:pt x="246" y="947"/>
                    <a:pt x="246" y="947"/>
                  </a:cubicBezTo>
                  <a:cubicBezTo>
                    <a:pt x="246" y="947"/>
                    <a:pt x="250" y="975"/>
                    <a:pt x="256" y="973"/>
                  </a:cubicBezTo>
                  <a:cubicBezTo>
                    <a:pt x="261" y="971"/>
                    <a:pt x="291" y="982"/>
                    <a:pt x="312" y="982"/>
                  </a:cubicBezTo>
                  <a:cubicBezTo>
                    <a:pt x="332" y="982"/>
                    <a:pt x="349" y="969"/>
                    <a:pt x="353" y="960"/>
                  </a:cubicBezTo>
                  <a:cubicBezTo>
                    <a:pt x="356" y="951"/>
                    <a:pt x="371" y="902"/>
                    <a:pt x="371" y="902"/>
                  </a:cubicBezTo>
                  <a:cubicBezTo>
                    <a:pt x="371" y="902"/>
                    <a:pt x="395" y="869"/>
                    <a:pt x="401" y="891"/>
                  </a:cubicBezTo>
                  <a:cubicBezTo>
                    <a:pt x="406" y="914"/>
                    <a:pt x="408" y="919"/>
                    <a:pt x="401" y="930"/>
                  </a:cubicBezTo>
                  <a:cubicBezTo>
                    <a:pt x="393" y="941"/>
                    <a:pt x="429" y="977"/>
                    <a:pt x="442" y="973"/>
                  </a:cubicBezTo>
                  <a:cubicBezTo>
                    <a:pt x="455" y="969"/>
                    <a:pt x="486" y="988"/>
                    <a:pt x="488" y="973"/>
                  </a:cubicBezTo>
                  <a:cubicBezTo>
                    <a:pt x="490" y="958"/>
                    <a:pt x="501" y="943"/>
                    <a:pt x="501" y="943"/>
                  </a:cubicBezTo>
                  <a:cubicBezTo>
                    <a:pt x="533" y="902"/>
                    <a:pt x="533" y="902"/>
                    <a:pt x="533" y="902"/>
                  </a:cubicBezTo>
                  <a:cubicBezTo>
                    <a:pt x="576" y="876"/>
                    <a:pt x="576" y="876"/>
                    <a:pt x="576" y="876"/>
                  </a:cubicBezTo>
                  <a:cubicBezTo>
                    <a:pt x="596" y="876"/>
                    <a:pt x="596" y="876"/>
                    <a:pt x="596" y="876"/>
                  </a:cubicBezTo>
                  <a:cubicBezTo>
                    <a:pt x="596" y="876"/>
                    <a:pt x="613" y="876"/>
                    <a:pt x="626" y="865"/>
                  </a:cubicBezTo>
                  <a:cubicBezTo>
                    <a:pt x="639" y="854"/>
                    <a:pt x="648" y="828"/>
                    <a:pt x="648" y="828"/>
                  </a:cubicBezTo>
                  <a:cubicBezTo>
                    <a:pt x="648" y="828"/>
                    <a:pt x="680" y="830"/>
                    <a:pt x="689" y="828"/>
                  </a:cubicBezTo>
                  <a:cubicBezTo>
                    <a:pt x="698" y="826"/>
                    <a:pt x="708" y="828"/>
                    <a:pt x="708" y="828"/>
                  </a:cubicBezTo>
                  <a:cubicBezTo>
                    <a:pt x="708" y="804"/>
                    <a:pt x="708" y="804"/>
                    <a:pt x="708" y="804"/>
                  </a:cubicBezTo>
                  <a:cubicBezTo>
                    <a:pt x="732" y="796"/>
                    <a:pt x="732" y="796"/>
                    <a:pt x="732" y="796"/>
                  </a:cubicBezTo>
                  <a:cubicBezTo>
                    <a:pt x="722" y="752"/>
                    <a:pt x="722" y="752"/>
                    <a:pt x="722" y="752"/>
                  </a:cubicBezTo>
                  <a:cubicBezTo>
                    <a:pt x="722" y="752"/>
                    <a:pt x="752" y="700"/>
                    <a:pt x="758" y="707"/>
                  </a:cubicBezTo>
                  <a:cubicBezTo>
                    <a:pt x="763" y="715"/>
                    <a:pt x="771" y="731"/>
                    <a:pt x="771" y="731"/>
                  </a:cubicBezTo>
                  <a:cubicBezTo>
                    <a:pt x="812" y="716"/>
                    <a:pt x="812" y="716"/>
                    <a:pt x="812" y="716"/>
                  </a:cubicBezTo>
                  <a:cubicBezTo>
                    <a:pt x="812" y="716"/>
                    <a:pt x="834" y="705"/>
                    <a:pt x="841" y="711"/>
                  </a:cubicBezTo>
                  <a:cubicBezTo>
                    <a:pt x="849" y="716"/>
                    <a:pt x="856" y="681"/>
                    <a:pt x="856" y="681"/>
                  </a:cubicBezTo>
                  <a:cubicBezTo>
                    <a:pt x="895" y="672"/>
                    <a:pt x="895" y="672"/>
                    <a:pt x="895" y="672"/>
                  </a:cubicBezTo>
                  <a:cubicBezTo>
                    <a:pt x="908" y="696"/>
                    <a:pt x="908" y="696"/>
                    <a:pt x="908" y="696"/>
                  </a:cubicBezTo>
                  <a:cubicBezTo>
                    <a:pt x="916" y="716"/>
                    <a:pt x="916" y="716"/>
                    <a:pt x="916" y="716"/>
                  </a:cubicBezTo>
                  <a:cubicBezTo>
                    <a:pt x="907" y="724"/>
                    <a:pt x="907" y="724"/>
                    <a:pt x="907" y="724"/>
                  </a:cubicBezTo>
                  <a:cubicBezTo>
                    <a:pt x="925" y="737"/>
                    <a:pt x="925" y="737"/>
                    <a:pt x="925" y="737"/>
                  </a:cubicBezTo>
                  <a:cubicBezTo>
                    <a:pt x="925" y="737"/>
                    <a:pt x="947" y="754"/>
                    <a:pt x="957" y="742"/>
                  </a:cubicBezTo>
                  <a:cubicBezTo>
                    <a:pt x="966" y="731"/>
                    <a:pt x="934" y="683"/>
                    <a:pt x="957" y="683"/>
                  </a:cubicBezTo>
                  <a:cubicBezTo>
                    <a:pt x="979" y="683"/>
                    <a:pt x="992" y="713"/>
                    <a:pt x="992" y="713"/>
                  </a:cubicBezTo>
                  <a:cubicBezTo>
                    <a:pt x="992" y="713"/>
                    <a:pt x="1074" y="650"/>
                    <a:pt x="1120" y="636"/>
                  </a:cubicBezTo>
                  <a:cubicBezTo>
                    <a:pt x="1139" y="607"/>
                    <a:pt x="1139" y="607"/>
                    <a:pt x="1139" y="607"/>
                  </a:cubicBezTo>
                  <a:cubicBezTo>
                    <a:pt x="1122" y="588"/>
                    <a:pt x="1122" y="588"/>
                    <a:pt x="1122" y="588"/>
                  </a:cubicBezTo>
                  <a:cubicBezTo>
                    <a:pt x="1122" y="588"/>
                    <a:pt x="1126" y="544"/>
                    <a:pt x="1113" y="544"/>
                  </a:cubicBezTo>
                  <a:cubicBezTo>
                    <a:pt x="1100" y="544"/>
                    <a:pt x="1087" y="544"/>
                    <a:pt x="1087" y="544"/>
                  </a:cubicBezTo>
                  <a:cubicBezTo>
                    <a:pt x="1065" y="531"/>
                    <a:pt x="1065" y="531"/>
                    <a:pt x="1065" y="531"/>
                  </a:cubicBezTo>
                  <a:cubicBezTo>
                    <a:pt x="1057" y="503"/>
                    <a:pt x="1057" y="503"/>
                    <a:pt x="1057" y="503"/>
                  </a:cubicBezTo>
                  <a:cubicBezTo>
                    <a:pt x="1057" y="490"/>
                    <a:pt x="1057" y="490"/>
                    <a:pt x="1057" y="490"/>
                  </a:cubicBezTo>
                  <a:cubicBezTo>
                    <a:pt x="1035" y="473"/>
                    <a:pt x="1035" y="473"/>
                    <a:pt x="1035" y="473"/>
                  </a:cubicBezTo>
                  <a:cubicBezTo>
                    <a:pt x="1037" y="454"/>
                    <a:pt x="1037" y="454"/>
                    <a:pt x="1037" y="454"/>
                  </a:cubicBezTo>
                  <a:cubicBezTo>
                    <a:pt x="1068" y="454"/>
                    <a:pt x="1068" y="454"/>
                    <a:pt x="1068" y="454"/>
                  </a:cubicBezTo>
                  <a:cubicBezTo>
                    <a:pt x="1081" y="454"/>
                    <a:pt x="1081" y="454"/>
                    <a:pt x="1081" y="454"/>
                  </a:cubicBezTo>
                  <a:cubicBezTo>
                    <a:pt x="1083" y="445"/>
                    <a:pt x="1083" y="445"/>
                    <a:pt x="1083" y="445"/>
                  </a:cubicBezTo>
                  <a:cubicBezTo>
                    <a:pt x="1089" y="412"/>
                    <a:pt x="1089" y="412"/>
                    <a:pt x="1089" y="412"/>
                  </a:cubicBezTo>
                  <a:cubicBezTo>
                    <a:pt x="1089" y="412"/>
                    <a:pt x="1115" y="387"/>
                    <a:pt x="1096" y="391"/>
                  </a:cubicBezTo>
                  <a:cubicBezTo>
                    <a:pt x="1078" y="395"/>
                    <a:pt x="1070" y="380"/>
                    <a:pt x="1070" y="380"/>
                  </a:cubicBezTo>
                  <a:cubicBezTo>
                    <a:pt x="1055" y="330"/>
                    <a:pt x="1055" y="330"/>
                    <a:pt x="1055" y="330"/>
                  </a:cubicBezTo>
                  <a:cubicBezTo>
                    <a:pt x="1055" y="330"/>
                    <a:pt x="1092" y="335"/>
                    <a:pt x="1104" y="317"/>
                  </a:cubicBezTo>
                  <a:cubicBezTo>
                    <a:pt x="1115" y="298"/>
                    <a:pt x="1130" y="293"/>
                    <a:pt x="1130" y="293"/>
                  </a:cubicBezTo>
                  <a:cubicBezTo>
                    <a:pt x="1139" y="254"/>
                    <a:pt x="1139" y="254"/>
                    <a:pt x="1139" y="254"/>
                  </a:cubicBezTo>
                  <a:cubicBezTo>
                    <a:pt x="1139" y="254"/>
                    <a:pt x="1124" y="194"/>
                    <a:pt x="1139" y="179"/>
                  </a:cubicBezTo>
                  <a:cubicBezTo>
                    <a:pt x="1154" y="164"/>
                    <a:pt x="1171" y="103"/>
                    <a:pt x="1120" y="114"/>
                  </a:cubicBezTo>
                  <a:cubicBezTo>
                    <a:pt x="1070" y="125"/>
                    <a:pt x="1044" y="123"/>
                    <a:pt x="1044" y="123"/>
                  </a:cubicBezTo>
                  <a:cubicBezTo>
                    <a:pt x="1011" y="73"/>
                    <a:pt x="1011" y="73"/>
                    <a:pt x="1011" y="73"/>
                  </a:cubicBezTo>
                  <a:cubicBezTo>
                    <a:pt x="1011" y="73"/>
                    <a:pt x="981" y="90"/>
                    <a:pt x="979" y="73"/>
                  </a:cubicBezTo>
                  <a:cubicBezTo>
                    <a:pt x="977" y="56"/>
                    <a:pt x="994" y="0"/>
                    <a:pt x="972" y="13"/>
                  </a:cubicBezTo>
                </a:path>
              </a:pathLst>
            </a:custGeom>
            <a:no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13" name="Line 10"/>
            <p:cNvSpPr>
              <a:spLocks noChangeShapeType="1"/>
            </p:cNvSpPr>
            <p:nvPr/>
          </p:nvSpPr>
          <p:spPr bwMode="auto">
            <a:xfrm>
              <a:off x="8248651" y="2582863"/>
              <a:ext cx="0" cy="0"/>
            </a:xfrm>
            <a:prstGeom prst="line">
              <a:avLst/>
            </a:pr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14" name="Freeform 11"/>
            <p:cNvSpPr>
              <a:spLocks/>
            </p:cNvSpPr>
            <p:nvPr/>
          </p:nvSpPr>
          <p:spPr bwMode="auto">
            <a:xfrm>
              <a:off x="8167688" y="2582863"/>
              <a:ext cx="882650" cy="307975"/>
            </a:xfrm>
            <a:custGeom>
              <a:avLst/>
              <a:gdLst>
                <a:gd name="T0" fmla="*/ 369 w 369"/>
                <a:gd name="T1" fmla="*/ 110 h 129"/>
                <a:gd name="T2" fmla="*/ 350 w 369"/>
                <a:gd name="T3" fmla="*/ 110 h 129"/>
                <a:gd name="T4" fmla="*/ 326 w 369"/>
                <a:gd name="T5" fmla="*/ 90 h 129"/>
                <a:gd name="T6" fmla="*/ 313 w 369"/>
                <a:gd name="T7" fmla="*/ 100 h 129"/>
                <a:gd name="T8" fmla="*/ 300 w 369"/>
                <a:gd name="T9" fmla="*/ 90 h 129"/>
                <a:gd name="T10" fmla="*/ 285 w 369"/>
                <a:gd name="T11" fmla="*/ 110 h 129"/>
                <a:gd name="T12" fmla="*/ 257 w 369"/>
                <a:gd name="T13" fmla="*/ 129 h 129"/>
                <a:gd name="T14" fmla="*/ 243 w 369"/>
                <a:gd name="T15" fmla="*/ 71 h 129"/>
                <a:gd name="T16" fmla="*/ 228 w 369"/>
                <a:gd name="T17" fmla="*/ 100 h 129"/>
                <a:gd name="T18" fmla="*/ 204 w 369"/>
                <a:gd name="T19" fmla="*/ 84 h 129"/>
                <a:gd name="T20" fmla="*/ 204 w 369"/>
                <a:gd name="T21" fmla="*/ 71 h 129"/>
                <a:gd name="T22" fmla="*/ 187 w 369"/>
                <a:gd name="T23" fmla="*/ 71 h 129"/>
                <a:gd name="T24" fmla="*/ 174 w 369"/>
                <a:gd name="T25" fmla="*/ 54 h 129"/>
                <a:gd name="T26" fmla="*/ 146 w 369"/>
                <a:gd name="T27" fmla="*/ 62 h 129"/>
                <a:gd name="T28" fmla="*/ 112 w 369"/>
                <a:gd name="T29" fmla="*/ 39 h 129"/>
                <a:gd name="T30" fmla="*/ 68 w 369"/>
                <a:gd name="T31" fmla="*/ 49 h 129"/>
                <a:gd name="T32" fmla="*/ 46 w 369"/>
                <a:gd name="T33" fmla="*/ 28 h 129"/>
                <a:gd name="T34" fmla="*/ 34 w 369"/>
                <a:gd name="T35" fmla="*/ 0 h 129"/>
                <a:gd name="T36" fmla="*/ 0 w 369"/>
                <a:gd name="T37"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9" h="129">
                  <a:moveTo>
                    <a:pt x="369" y="110"/>
                  </a:moveTo>
                  <a:cubicBezTo>
                    <a:pt x="350" y="110"/>
                    <a:pt x="350" y="110"/>
                    <a:pt x="350" y="110"/>
                  </a:cubicBezTo>
                  <a:cubicBezTo>
                    <a:pt x="326" y="90"/>
                    <a:pt x="326" y="90"/>
                    <a:pt x="326" y="90"/>
                  </a:cubicBezTo>
                  <a:cubicBezTo>
                    <a:pt x="313" y="100"/>
                    <a:pt x="313" y="100"/>
                    <a:pt x="313" y="100"/>
                  </a:cubicBezTo>
                  <a:cubicBezTo>
                    <a:pt x="300" y="90"/>
                    <a:pt x="300" y="90"/>
                    <a:pt x="300" y="90"/>
                  </a:cubicBezTo>
                  <a:cubicBezTo>
                    <a:pt x="300" y="90"/>
                    <a:pt x="289" y="92"/>
                    <a:pt x="285" y="110"/>
                  </a:cubicBezTo>
                  <a:cubicBezTo>
                    <a:pt x="282" y="129"/>
                    <a:pt x="257" y="129"/>
                    <a:pt x="257" y="129"/>
                  </a:cubicBezTo>
                  <a:cubicBezTo>
                    <a:pt x="243" y="71"/>
                    <a:pt x="243" y="71"/>
                    <a:pt x="243" y="71"/>
                  </a:cubicBezTo>
                  <a:cubicBezTo>
                    <a:pt x="243" y="71"/>
                    <a:pt x="248" y="104"/>
                    <a:pt x="228" y="100"/>
                  </a:cubicBezTo>
                  <a:cubicBezTo>
                    <a:pt x="207" y="95"/>
                    <a:pt x="204" y="84"/>
                    <a:pt x="204" y="84"/>
                  </a:cubicBezTo>
                  <a:cubicBezTo>
                    <a:pt x="204" y="71"/>
                    <a:pt x="204" y="71"/>
                    <a:pt x="204" y="71"/>
                  </a:cubicBezTo>
                  <a:cubicBezTo>
                    <a:pt x="187" y="71"/>
                    <a:pt x="187" y="71"/>
                    <a:pt x="187" y="71"/>
                  </a:cubicBezTo>
                  <a:cubicBezTo>
                    <a:pt x="187" y="71"/>
                    <a:pt x="183" y="60"/>
                    <a:pt x="174" y="54"/>
                  </a:cubicBezTo>
                  <a:cubicBezTo>
                    <a:pt x="164" y="49"/>
                    <a:pt x="161" y="64"/>
                    <a:pt x="146" y="62"/>
                  </a:cubicBezTo>
                  <a:cubicBezTo>
                    <a:pt x="131" y="60"/>
                    <a:pt x="112" y="39"/>
                    <a:pt x="112" y="39"/>
                  </a:cubicBezTo>
                  <a:cubicBezTo>
                    <a:pt x="68" y="49"/>
                    <a:pt x="68" y="49"/>
                    <a:pt x="68" y="49"/>
                  </a:cubicBezTo>
                  <a:cubicBezTo>
                    <a:pt x="46" y="28"/>
                    <a:pt x="46" y="28"/>
                    <a:pt x="46" y="28"/>
                  </a:cubicBezTo>
                  <a:cubicBezTo>
                    <a:pt x="34" y="0"/>
                    <a:pt x="34" y="0"/>
                    <a:pt x="34" y="0"/>
                  </a:cubicBezTo>
                  <a:cubicBezTo>
                    <a:pt x="0" y="0"/>
                    <a:pt x="0" y="0"/>
                    <a:pt x="0" y="0"/>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15" name="Freeform 12"/>
            <p:cNvSpPr>
              <a:spLocks/>
            </p:cNvSpPr>
            <p:nvPr/>
          </p:nvSpPr>
          <p:spPr bwMode="auto">
            <a:xfrm>
              <a:off x="8277226" y="2970213"/>
              <a:ext cx="271463" cy="334963"/>
            </a:xfrm>
            <a:custGeom>
              <a:avLst/>
              <a:gdLst>
                <a:gd name="T0" fmla="*/ 0 w 113"/>
                <a:gd name="T1" fmla="*/ 11 h 140"/>
                <a:gd name="T2" fmla="*/ 22 w 113"/>
                <a:gd name="T3" fmla="*/ 0 h 140"/>
                <a:gd name="T4" fmla="*/ 52 w 113"/>
                <a:gd name="T5" fmla="*/ 24 h 140"/>
                <a:gd name="T6" fmla="*/ 81 w 113"/>
                <a:gd name="T7" fmla="*/ 60 h 140"/>
                <a:gd name="T8" fmla="*/ 81 w 113"/>
                <a:gd name="T9" fmla="*/ 91 h 140"/>
                <a:gd name="T10" fmla="*/ 113 w 113"/>
                <a:gd name="T11" fmla="*/ 110 h 140"/>
                <a:gd name="T12" fmla="*/ 113 w 113"/>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113" h="140">
                  <a:moveTo>
                    <a:pt x="0" y="11"/>
                  </a:moveTo>
                  <a:cubicBezTo>
                    <a:pt x="22" y="0"/>
                    <a:pt x="22" y="0"/>
                    <a:pt x="22" y="0"/>
                  </a:cubicBezTo>
                  <a:cubicBezTo>
                    <a:pt x="22" y="0"/>
                    <a:pt x="50" y="17"/>
                    <a:pt x="52" y="24"/>
                  </a:cubicBezTo>
                  <a:cubicBezTo>
                    <a:pt x="53" y="32"/>
                    <a:pt x="81" y="47"/>
                    <a:pt x="81" y="60"/>
                  </a:cubicBezTo>
                  <a:cubicBezTo>
                    <a:pt x="81" y="73"/>
                    <a:pt x="63" y="76"/>
                    <a:pt x="81" y="91"/>
                  </a:cubicBezTo>
                  <a:cubicBezTo>
                    <a:pt x="100" y="106"/>
                    <a:pt x="113" y="110"/>
                    <a:pt x="113" y="110"/>
                  </a:cubicBezTo>
                  <a:cubicBezTo>
                    <a:pt x="113" y="140"/>
                    <a:pt x="113" y="140"/>
                    <a:pt x="113" y="140"/>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16" name="Freeform 13"/>
            <p:cNvSpPr>
              <a:spLocks/>
            </p:cNvSpPr>
            <p:nvPr/>
          </p:nvSpPr>
          <p:spPr bwMode="auto">
            <a:xfrm>
              <a:off x="7137401" y="5641975"/>
              <a:ext cx="711200" cy="244475"/>
            </a:xfrm>
            <a:custGeom>
              <a:avLst/>
              <a:gdLst>
                <a:gd name="T0" fmla="*/ 0 w 297"/>
                <a:gd name="T1" fmla="*/ 55 h 102"/>
                <a:gd name="T2" fmla="*/ 20 w 297"/>
                <a:gd name="T3" fmla="*/ 33 h 102"/>
                <a:gd name="T4" fmla="*/ 37 w 297"/>
                <a:gd name="T5" fmla="*/ 15 h 102"/>
                <a:gd name="T6" fmla="*/ 63 w 297"/>
                <a:gd name="T7" fmla="*/ 34 h 102"/>
                <a:gd name="T8" fmla="*/ 63 w 297"/>
                <a:gd name="T9" fmla="*/ 2 h 102"/>
                <a:gd name="T10" fmla="*/ 102 w 297"/>
                <a:gd name="T11" fmla="*/ 2 h 102"/>
                <a:gd name="T12" fmla="*/ 119 w 297"/>
                <a:gd name="T13" fmla="*/ 3 h 102"/>
                <a:gd name="T14" fmla="*/ 150 w 297"/>
                <a:gd name="T15" fmla="*/ 0 h 102"/>
                <a:gd name="T16" fmla="*/ 150 w 297"/>
                <a:gd name="T17" fmla="*/ 28 h 102"/>
                <a:gd name="T18" fmla="*/ 137 w 297"/>
                <a:gd name="T19" fmla="*/ 46 h 102"/>
                <a:gd name="T20" fmla="*/ 180 w 297"/>
                <a:gd name="T21" fmla="*/ 42 h 102"/>
                <a:gd name="T22" fmla="*/ 202 w 297"/>
                <a:gd name="T23" fmla="*/ 37 h 102"/>
                <a:gd name="T24" fmla="*/ 221 w 297"/>
                <a:gd name="T25" fmla="*/ 37 h 102"/>
                <a:gd name="T26" fmla="*/ 254 w 297"/>
                <a:gd name="T27" fmla="*/ 28 h 102"/>
                <a:gd name="T28" fmla="*/ 267 w 297"/>
                <a:gd name="T29" fmla="*/ 28 h 102"/>
                <a:gd name="T30" fmla="*/ 297 w 297"/>
                <a:gd name="T31"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7" h="102">
                  <a:moveTo>
                    <a:pt x="0" y="55"/>
                  </a:moveTo>
                  <a:cubicBezTo>
                    <a:pt x="0" y="55"/>
                    <a:pt x="20" y="41"/>
                    <a:pt x="20" y="33"/>
                  </a:cubicBezTo>
                  <a:cubicBezTo>
                    <a:pt x="20" y="26"/>
                    <a:pt x="26" y="7"/>
                    <a:pt x="37" y="15"/>
                  </a:cubicBezTo>
                  <a:cubicBezTo>
                    <a:pt x="48" y="22"/>
                    <a:pt x="63" y="34"/>
                    <a:pt x="63" y="34"/>
                  </a:cubicBezTo>
                  <a:cubicBezTo>
                    <a:pt x="63" y="34"/>
                    <a:pt x="53" y="3"/>
                    <a:pt x="63" y="2"/>
                  </a:cubicBezTo>
                  <a:cubicBezTo>
                    <a:pt x="72" y="0"/>
                    <a:pt x="85" y="0"/>
                    <a:pt x="102" y="2"/>
                  </a:cubicBezTo>
                  <a:cubicBezTo>
                    <a:pt x="119" y="3"/>
                    <a:pt x="100" y="3"/>
                    <a:pt x="119" y="3"/>
                  </a:cubicBezTo>
                  <a:cubicBezTo>
                    <a:pt x="137" y="3"/>
                    <a:pt x="150" y="0"/>
                    <a:pt x="150" y="0"/>
                  </a:cubicBezTo>
                  <a:cubicBezTo>
                    <a:pt x="150" y="28"/>
                    <a:pt x="150" y="28"/>
                    <a:pt x="150" y="28"/>
                  </a:cubicBezTo>
                  <a:cubicBezTo>
                    <a:pt x="150" y="28"/>
                    <a:pt x="120" y="44"/>
                    <a:pt x="137" y="46"/>
                  </a:cubicBezTo>
                  <a:cubicBezTo>
                    <a:pt x="154" y="48"/>
                    <a:pt x="169" y="48"/>
                    <a:pt x="180" y="42"/>
                  </a:cubicBezTo>
                  <a:cubicBezTo>
                    <a:pt x="191" y="37"/>
                    <a:pt x="195" y="31"/>
                    <a:pt x="202" y="37"/>
                  </a:cubicBezTo>
                  <a:cubicBezTo>
                    <a:pt x="210" y="42"/>
                    <a:pt x="221" y="37"/>
                    <a:pt x="221" y="37"/>
                  </a:cubicBezTo>
                  <a:cubicBezTo>
                    <a:pt x="254" y="28"/>
                    <a:pt x="254" y="28"/>
                    <a:pt x="254" y="28"/>
                  </a:cubicBezTo>
                  <a:cubicBezTo>
                    <a:pt x="254" y="28"/>
                    <a:pt x="256" y="4"/>
                    <a:pt x="267" y="28"/>
                  </a:cubicBezTo>
                  <a:cubicBezTo>
                    <a:pt x="278" y="52"/>
                    <a:pt x="297" y="102"/>
                    <a:pt x="297" y="102"/>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17" name="Freeform 14"/>
            <p:cNvSpPr>
              <a:spLocks/>
            </p:cNvSpPr>
            <p:nvPr/>
          </p:nvSpPr>
          <p:spPr bwMode="auto">
            <a:xfrm>
              <a:off x="6761163" y="4943475"/>
              <a:ext cx="677863" cy="706438"/>
            </a:xfrm>
            <a:custGeom>
              <a:avLst/>
              <a:gdLst>
                <a:gd name="T0" fmla="*/ 276 w 283"/>
                <a:gd name="T1" fmla="*/ 295 h 295"/>
                <a:gd name="T2" fmla="*/ 283 w 283"/>
                <a:gd name="T3" fmla="*/ 249 h 295"/>
                <a:gd name="T4" fmla="*/ 283 w 283"/>
                <a:gd name="T5" fmla="*/ 219 h 295"/>
                <a:gd name="T6" fmla="*/ 279 w 283"/>
                <a:gd name="T7" fmla="*/ 210 h 295"/>
                <a:gd name="T8" fmla="*/ 276 w 283"/>
                <a:gd name="T9" fmla="*/ 180 h 295"/>
                <a:gd name="T10" fmla="*/ 251 w 283"/>
                <a:gd name="T11" fmla="*/ 154 h 295"/>
                <a:gd name="T12" fmla="*/ 267 w 283"/>
                <a:gd name="T13" fmla="*/ 124 h 295"/>
                <a:gd name="T14" fmla="*/ 283 w 283"/>
                <a:gd name="T15" fmla="*/ 88 h 295"/>
                <a:gd name="T16" fmla="*/ 267 w 283"/>
                <a:gd name="T17" fmla="*/ 70 h 295"/>
                <a:gd name="T18" fmla="*/ 253 w 283"/>
                <a:gd name="T19" fmla="*/ 70 h 295"/>
                <a:gd name="T20" fmla="*/ 251 w 283"/>
                <a:gd name="T21" fmla="*/ 35 h 295"/>
                <a:gd name="T22" fmla="*/ 233 w 283"/>
                <a:gd name="T23" fmla="*/ 35 h 295"/>
                <a:gd name="T24" fmla="*/ 216 w 283"/>
                <a:gd name="T25" fmla="*/ 53 h 295"/>
                <a:gd name="T26" fmla="*/ 216 w 283"/>
                <a:gd name="T27" fmla="*/ 30 h 295"/>
                <a:gd name="T28" fmla="*/ 186 w 283"/>
                <a:gd name="T29" fmla="*/ 30 h 295"/>
                <a:gd name="T30" fmla="*/ 131 w 283"/>
                <a:gd name="T31" fmla="*/ 16 h 295"/>
                <a:gd name="T32" fmla="*/ 78 w 283"/>
                <a:gd name="T33" fmla="*/ 16 h 295"/>
                <a:gd name="T34" fmla="*/ 78 w 283"/>
                <a:gd name="T35" fmla="*/ 41 h 295"/>
                <a:gd name="T36" fmla="*/ 56 w 283"/>
                <a:gd name="T37" fmla="*/ 35 h 295"/>
                <a:gd name="T38" fmla="*/ 25 w 283"/>
                <a:gd name="T39" fmla="*/ 70 h 295"/>
                <a:gd name="T40" fmla="*/ 25 w 283"/>
                <a:gd name="T41" fmla="*/ 139 h 295"/>
                <a:gd name="T42" fmla="*/ 24 w 283"/>
                <a:gd name="T43" fmla="*/ 167 h 295"/>
                <a:gd name="T44" fmla="*/ 0 w 283"/>
                <a:gd name="T45" fmla="*/ 184 h 295"/>
                <a:gd name="T46" fmla="*/ 0 w 283"/>
                <a:gd name="T47" fmla="*/ 191 h 295"/>
                <a:gd name="T48" fmla="*/ 21 w 283"/>
                <a:gd name="T49" fmla="*/ 193 h 295"/>
                <a:gd name="T50" fmla="*/ 32 w 283"/>
                <a:gd name="T51" fmla="*/ 202 h 295"/>
                <a:gd name="T52" fmla="*/ 23 w 283"/>
                <a:gd name="T53" fmla="*/ 225 h 295"/>
                <a:gd name="T54" fmla="*/ 26 w 283"/>
                <a:gd name="T55" fmla="*/ 269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3" h="295">
                  <a:moveTo>
                    <a:pt x="276" y="295"/>
                  </a:moveTo>
                  <a:cubicBezTo>
                    <a:pt x="283" y="249"/>
                    <a:pt x="283" y="249"/>
                    <a:pt x="283" y="249"/>
                  </a:cubicBezTo>
                  <a:cubicBezTo>
                    <a:pt x="283" y="219"/>
                    <a:pt x="283" y="219"/>
                    <a:pt x="283" y="219"/>
                  </a:cubicBezTo>
                  <a:cubicBezTo>
                    <a:pt x="279" y="210"/>
                    <a:pt x="279" y="210"/>
                    <a:pt x="279" y="210"/>
                  </a:cubicBezTo>
                  <a:cubicBezTo>
                    <a:pt x="276" y="180"/>
                    <a:pt x="276" y="180"/>
                    <a:pt x="276" y="180"/>
                  </a:cubicBezTo>
                  <a:cubicBezTo>
                    <a:pt x="276" y="180"/>
                    <a:pt x="251" y="160"/>
                    <a:pt x="251" y="154"/>
                  </a:cubicBezTo>
                  <a:cubicBezTo>
                    <a:pt x="251" y="148"/>
                    <a:pt x="267" y="124"/>
                    <a:pt x="267" y="124"/>
                  </a:cubicBezTo>
                  <a:cubicBezTo>
                    <a:pt x="283" y="88"/>
                    <a:pt x="283" y="88"/>
                    <a:pt x="283" y="88"/>
                  </a:cubicBezTo>
                  <a:cubicBezTo>
                    <a:pt x="283" y="88"/>
                    <a:pt x="281" y="70"/>
                    <a:pt x="267" y="70"/>
                  </a:cubicBezTo>
                  <a:cubicBezTo>
                    <a:pt x="253" y="70"/>
                    <a:pt x="253" y="70"/>
                    <a:pt x="253" y="70"/>
                  </a:cubicBezTo>
                  <a:cubicBezTo>
                    <a:pt x="251" y="35"/>
                    <a:pt x="251" y="35"/>
                    <a:pt x="251" y="35"/>
                  </a:cubicBezTo>
                  <a:cubicBezTo>
                    <a:pt x="233" y="35"/>
                    <a:pt x="233" y="35"/>
                    <a:pt x="233" y="35"/>
                  </a:cubicBezTo>
                  <a:cubicBezTo>
                    <a:pt x="216" y="53"/>
                    <a:pt x="216" y="53"/>
                    <a:pt x="216" y="53"/>
                  </a:cubicBezTo>
                  <a:cubicBezTo>
                    <a:pt x="216" y="30"/>
                    <a:pt x="216" y="30"/>
                    <a:pt x="216" y="30"/>
                  </a:cubicBezTo>
                  <a:cubicBezTo>
                    <a:pt x="186" y="30"/>
                    <a:pt x="186" y="30"/>
                    <a:pt x="186" y="30"/>
                  </a:cubicBezTo>
                  <a:cubicBezTo>
                    <a:pt x="186" y="30"/>
                    <a:pt x="158" y="26"/>
                    <a:pt x="131" y="16"/>
                  </a:cubicBezTo>
                  <a:cubicBezTo>
                    <a:pt x="103" y="7"/>
                    <a:pt x="74" y="0"/>
                    <a:pt x="78" y="16"/>
                  </a:cubicBezTo>
                  <a:cubicBezTo>
                    <a:pt x="82" y="33"/>
                    <a:pt x="78" y="41"/>
                    <a:pt x="78" y="41"/>
                  </a:cubicBezTo>
                  <a:cubicBezTo>
                    <a:pt x="78" y="41"/>
                    <a:pt x="73" y="35"/>
                    <a:pt x="56" y="35"/>
                  </a:cubicBezTo>
                  <a:cubicBezTo>
                    <a:pt x="39" y="35"/>
                    <a:pt x="26" y="48"/>
                    <a:pt x="25" y="70"/>
                  </a:cubicBezTo>
                  <a:cubicBezTo>
                    <a:pt x="23" y="93"/>
                    <a:pt x="28" y="126"/>
                    <a:pt x="25" y="139"/>
                  </a:cubicBezTo>
                  <a:cubicBezTo>
                    <a:pt x="21" y="152"/>
                    <a:pt x="24" y="167"/>
                    <a:pt x="24" y="167"/>
                  </a:cubicBezTo>
                  <a:cubicBezTo>
                    <a:pt x="0" y="184"/>
                    <a:pt x="0" y="184"/>
                    <a:pt x="0" y="184"/>
                  </a:cubicBezTo>
                  <a:cubicBezTo>
                    <a:pt x="0" y="191"/>
                    <a:pt x="0" y="191"/>
                    <a:pt x="0" y="191"/>
                  </a:cubicBezTo>
                  <a:cubicBezTo>
                    <a:pt x="21" y="193"/>
                    <a:pt x="21" y="193"/>
                    <a:pt x="21" y="193"/>
                  </a:cubicBezTo>
                  <a:cubicBezTo>
                    <a:pt x="32" y="202"/>
                    <a:pt x="32" y="202"/>
                    <a:pt x="32" y="202"/>
                  </a:cubicBezTo>
                  <a:cubicBezTo>
                    <a:pt x="23" y="225"/>
                    <a:pt x="23" y="225"/>
                    <a:pt x="23" y="225"/>
                  </a:cubicBezTo>
                  <a:cubicBezTo>
                    <a:pt x="26" y="269"/>
                    <a:pt x="26" y="269"/>
                    <a:pt x="26" y="269"/>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18" name="Freeform 15"/>
            <p:cNvSpPr>
              <a:spLocks/>
            </p:cNvSpPr>
            <p:nvPr/>
          </p:nvSpPr>
          <p:spPr bwMode="auto">
            <a:xfrm>
              <a:off x="6256338" y="5089525"/>
              <a:ext cx="568325" cy="249238"/>
            </a:xfrm>
            <a:custGeom>
              <a:avLst/>
              <a:gdLst>
                <a:gd name="T0" fmla="*/ 237 w 237"/>
                <a:gd name="T1" fmla="*/ 61 h 104"/>
                <a:gd name="T2" fmla="*/ 211 w 237"/>
                <a:gd name="T3" fmla="*/ 61 h 104"/>
                <a:gd name="T4" fmla="*/ 180 w 237"/>
                <a:gd name="T5" fmla="*/ 39 h 104"/>
                <a:gd name="T6" fmla="*/ 180 w 237"/>
                <a:gd name="T7" fmla="*/ 13 h 104"/>
                <a:gd name="T8" fmla="*/ 154 w 237"/>
                <a:gd name="T9" fmla="*/ 13 h 104"/>
                <a:gd name="T10" fmla="*/ 135 w 237"/>
                <a:gd name="T11" fmla="*/ 13 h 104"/>
                <a:gd name="T12" fmla="*/ 118 w 237"/>
                <a:gd name="T13" fmla="*/ 27 h 104"/>
                <a:gd name="T14" fmla="*/ 102 w 237"/>
                <a:gd name="T15" fmla="*/ 34 h 104"/>
                <a:gd name="T16" fmla="*/ 102 w 237"/>
                <a:gd name="T17" fmla="*/ 47 h 104"/>
                <a:gd name="T18" fmla="*/ 81 w 237"/>
                <a:gd name="T19" fmla="*/ 45 h 104"/>
                <a:gd name="T20" fmla="*/ 53 w 237"/>
                <a:gd name="T21" fmla="*/ 34 h 104"/>
                <a:gd name="T22" fmla="*/ 46 w 237"/>
                <a:gd name="T23" fmla="*/ 48 h 104"/>
                <a:gd name="T24" fmla="*/ 63 w 237"/>
                <a:gd name="T25" fmla="*/ 74 h 104"/>
                <a:gd name="T26" fmla="*/ 55 w 237"/>
                <a:gd name="T27" fmla="*/ 90 h 104"/>
                <a:gd name="T28" fmla="*/ 18 w 237"/>
                <a:gd name="T29" fmla="*/ 90 h 104"/>
                <a:gd name="T30" fmla="*/ 0 w 237"/>
                <a:gd name="T31"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7" h="104">
                  <a:moveTo>
                    <a:pt x="237" y="61"/>
                  </a:moveTo>
                  <a:cubicBezTo>
                    <a:pt x="211" y="61"/>
                    <a:pt x="211" y="61"/>
                    <a:pt x="211" y="61"/>
                  </a:cubicBezTo>
                  <a:cubicBezTo>
                    <a:pt x="180" y="39"/>
                    <a:pt x="180" y="39"/>
                    <a:pt x="180" y="39"/>
                  </a:cubicBezTo>
                  <a:cubicBezTo>
                    <a:pt x="180" y="39"/>
                    <a:pt x="193" y="13"/>
                    <a:pt x="180" y="13"/>
                  </a:cubicBezTo>
                  <a:cubicBezTo>
                    <a:pt x="167" y="13"/>
                    <a:pt x="154" y="13"/>
                    <a:pt x="154" y="13"/>
                  </a:cubicBezTo>
                  <a:cubicBezTo>
                    <a:pt x="154" y="13"/>
                    <a:pt x="143" y="0"/>
                    <a:pt x="135" y="13"/>
                  </a:cubicBezTo>
                  <a:cubicBezTo>
                    <a:pt x="128" y="26"/>
                    <a:pt x="118" y="27"/>
                    <a:pt x="118" y="27"/>
                  </a:cubicBezTo>
                  <a:cubicBezTo>
                    <a:pt x="102" y="34"/>
                    <a:pt x="102" y="34"/>
                    <a:pt x="102" y="34"/>
                  </a:cubicBezTo>
                  <a:cubicBezTo>
                    <a:pt x="102" y="47"/>
                    <a:pt x="102" y="47"/>
                    <a:pt x="102" y="47"/>
                  </a:cubicBezTo>
                  <a:cubicBezTo>
                    <a:pt x="81" y="45"/>
                    <a:pt x="81" y="45"/>
                    <a:pt x="81" y="45"/>
                  </a:cubicBezTo>
                  <a:cubicBezTo>
                    <a:pt x="53" y="34"/>
                    <a:pt x="53" y="34"/>
                    <a:pt x="53" y="34"/>
                  </a:cubicBezTo>
                  <a:cubicBezTo>
                    <a:pt x="53" y="34"/>
                    <a:pt x="46" y="39"/>
                    <a:pt x="46" y="48"/>
                  </a:cubicBezTo>
                  <a:cubicBezTo>
                    <a:pt x="46" y="58"/>
                    <a:pt x="63" y="74"/>
                    <a:pt x="63" y="74"/>
                  </a:cubicBezTo>
                  <a:cubicBezTo>
                    <a:pt x="55" y="90"/>
                    <a:pt x="55" y="90"/>
                    <a:pt x="55" y="90"/>
                  </a:cubicBezTo>
                  <a:cubicBezTo>
                    <a:pt x="18" y="90"/>
                    <a:pt x="18" y="90"/>
                    <a:pt x="18" y="90"/>
                  </a:cubicBezTo>
                  <a:cubicBezTo>
                    <a:pt x="0" y="104"/>
                    <a:pt x="0" y="104"/>
                    <a:pt x="0" y="104"/>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19" name="Freeform 16"/>
            <p:cNvSpPr>
              <a:spLocks/>
            </p:cNvSpPr>
            <p:nvPr/>
          </p:nvSpPr>
          <p:spPr bwMode="auto">
            <a:xfrm>
              <a:off x="5880101" y="4302125"/>
              <a:ext cx="828675" cy="852488"/>
            </a:xfrm>
            <a:custGeom>
              <a:avLst/>
              <a:gdLst>
                <a:gd name="T0" fmla="*/ 231 w 346"/>
                <a:gd name="T1" fmla="*/ 356 h 356"/>
                <a:gd name="T2" fmla="*/ 210 w 346"/>
                <a:gd name="T3" fmla="*/ 336 h 356"/>
                <a:gd name="T4" fmla="*/ 188 w 346"/>
                <a:gd name="T5" fmla="*/ 311 h 356"/>
                <a:gd name="T6" fmla="*/ 203 w 346"/>
                <a:gd name="T7" fmla="*/ 288 h 356"/>
                <a:gd name="T8" fmla="*/ 209 w 346"/>
                <a:gd name="T9" fmla="*/ 264 h 356"/>
                <a:gd name="T10" fmla="*/ 231 w 346"/>
                <a:gd name="T11" fmla="*/ 275 h 356"/>
                <a:gd name="T12" fmla="*/ 257 w 346"/>
                <a:gd name="T13" fmla="*/ 264 h 356"/>
                <a:gd name="T14" fmla="*/ 275 w 346"/>
                <a:gd name="T15" fmla="*/ 275 h 356"/>
                <a:gd name="T16" fmla="*/ 294 w 346"/>
                <a:gd name="T17" fmla="*/ 264 h 356"/>
                <a:gd name="T18" fmla="*/ 294 w 346"/>
                <a:gd name="T19" fmla="*/ 238 h 356"/>
                <a:gd name="T20" fmla="*/ 320 w 346"/>
                <a:gd name="T21" fmla="*/ 227 h 356"/>
                <a:gd name="T22" fmla="*/ 337 w 346"/>
                <a:gd name="T23" fmla="*/ 205 h 356"/>
                <a:gd name="T24" fmla="*/ 346 w 346"/>
                <a:gd name="T25" fmla="*/ 188 h 356"/>
                <a:gd name="T26" fmla="*/ 346 w 346"/>
                <a:gd name="T27" fmla="*/ 171 h 356"/>
                <a:gd name="T28" fmla="*/ 346 w 346"/>
                <a:gd name="T29" fmla="*/ 151 h 356"/>
                <a:gd name="T30" fmla="*/ 320 w 346"/>
                <a:gd name="T31" fmla="*/ 151 h 356"/>
                <a:gd name="T32" fmla="*/ 275 w 346"/>
                <a:gd name="T33" fmla="*/ 128 h 356"/>
                <a:gd name="T34" fmla="*/ 223 w 346"/>
                <a:gd name="T35" fmla="*/ 115 h 356"/>
                <a:gd name="T36" fmla="*/ 181 w 346"/>
                <a:gd name="T37" fmla="*/ 115 h 356"/>
                <a:gd name="T38" fmla="*/ 145 w 346"/>
                <a:gd name="T39" fmla="*/ 113 h 356"/>
                <a:gd name="T40" fmla="*/ 145 w 346"/>
                <a:gd name="T41" fmla="*/ 78 h 356"/>
                <a:gd name="T42" fmla="*/ 123 w 346"/>
                <a:gd name="T43" fmla="*/ 58 h 356"/>
                <a:gd name="T44" fmla="*/ 90 w 346"/>
                <a:gd name="T45" fmla="*/ 45 h 356"/>
                <a:gd name="T46" fmla="*/ 82 w 346"/>
                <a:gd name="T47" fmla="*/ 17 h 356"/>
                <a:gd name="T48" fmla="*/ 60 w 346"/>
                <a:gd name="T49" fmla="*/ 17 h 356"/>
                <a:gd name="T50" fmla="*/ 41 w 346"/>
                <a:gd name="T51" fmla="*/ 45 h 356"/>
                <a:gd name="T52" fmla="*/ 41 w 346"/>
                <a:gd name="T53" fmla="*/ 61 h 356"/>
                <a:gd name="T54" fmla="*/ 18 w 346"/>
                <a:gd name="T55" fmla="*/ 73 h 356"/>
                <a:gd name="T56" fmla="*/ 0 w 346"/>
                <a:gd name="T57" fmla="*/ 71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6" h="356">
                  <a:moveTo>
                    <a:pt x="231" y="356"/>
                  </a:moveTo>
                  <a:cubicBezTo>
                    <a:pt x="231" y="356"/>
                    <a:pt x="210" y="351"/>
                    <a:pt x="210" y="336"/>
                  </a:cubicBezTo>
                  <a:cubicBezTo>
                    <a:pt x="210" y="322"/>
                    <a:pt x="182" y="325"/>
                    <a:pt x="188" y="311"/>
                  </a:cubicBezTo>
                  <a:cubicBezTo>
                    <a:pt x="194" y="296"/>
                    <a:pt x="201" y="299"/>
                    <a:pt x="203" y="288"/>
                  </a:cubicBezTo>
                  <a:cubicBezTo>
                    <a:pt x="205" y="277"/>
                    <a:pt x="197" y="264"/>
                    <a:pt x="209" y="264"/>
                  </a:cubicBezTo>
                  <a:cubicBezTo>
                    <a:pt x="222" y="264"/>
                    <a:pt x="225" y="287"/>
                    <a:pt x="231" y="275"/>
                  </a:cubicBezTo>
                  <a:cubicBezTo>
                    <a:pt x="236" y="262"/>
                    <a:pt x="257" y="264"/>
                    <a:pt x="257" y="264"/>
                  </a:cubicBezTo>
                  <a:cubicBezTo>
                    <a:pt x="257" y="264"/>
                    <a:pt x="269" y="272"/>
                    <a:pt x="275" y="275"/>
                  </a:cubicBezTo>
                  <a:cubicBezTo>
                    <a:pt x="281" y="277"/>
                    <a:pt x="294" y="264"/>
                    <a:pt x="294" y="264"/>
                  </a:cubicBezTo>
                  <a:cubicBezTo>
                    <a:pt x="294" y="238"/>
                    <a:pt x="294" y="238"/>
                    <a:pt x="294" y="238"/>
                  </a:cubicBezTo>
                  <a:cubicBezTo>
                    <a:pt x="294" y="238"/>
                    <a:pt x="321" y="234"/>
                    <a:pt x="320" y="227"/>
                  </a:cubicBezTo>
                  <a:cubicBezTo>
                    <a:pt x="318" y="219"/>
                    <a:pt x="337" y="205"/>
                    <a:pt x="337" y="205"/>
                  </a:cubicBezTo>
                  <a:cubicBezTo>
                    <a:pt x="346" y="188"/>
                    <a:pt x="346" y="188"/>
                    <a:pt x="346" y="188"/>
                  </a:cubicBezTo>
                  <a:cubicBezTo>
                    <a:pt x="346" y="171"/>
                    <a:pt x="346" y="171"/>
                    <a:pt x="346" y="171"/>
                  </a:cubicBezTo>
                  <a:cubicBezTo>
                    <a:pt x="346" y="151"/>
                    <a:pt x="346" y="151"/>
                    <a:pt x="346" y="151"/>
                  </a:cubicBezTo>
                  <a:cubicBezTo>
                    <a:pt x="320" y="151"/>
                    <a:pt x="320" y="151"/>
                    <a:pt x="320" y="151"/>
                  </a:cubicBezTo>
                  <a:cubicBezTo>
                    <a:pt x="320" y="151"/>
                    <a:pt x="277" y="136"/>
                    <a:pt x="275" y="128"/>
                  </a:cubicBezTo>
                  <a:cubicBezTo>
                    <a:pt x="274" y="121"/>
                    <a:pt x="235" y="121"/>
                    <a:pt x="223" y="115"/>
                  </a:cubicBezTo>
                  <a:cubicBezTo>
                    <a:pt x="212" y="110"/>
                    <a:pt x="190" y="117"/>
                    <a:pt x="181" y="115"/>
                  </a:cubicBezTo>
                  <a:cubicBezTo>
                    <a:pt x="171" y="113"/>
                    <a:pt x="149" y="130"/>
                    <a:pt x="145" y="113"/>
                  </a:cubicBezTo>
                  <a:cubicBezTo>
                    <a:pt x="142" y="97"/>
                    <a:pt x="151" y="89"/>
                    <a:pt x="145" y="78"/>
                  </a:cubicBezTo>
                  <a:cubicBezTo>
                    <a:pt x="140" y="67"/>
                    <a:pt x="130" y="61"/>
                    <a:pt x="123" y="58"/>
                  </a:cubicBezTo>
                  <a:cubicBezTo>
                    <a:pt x="116" y="54"/>
                    <a:pt x="90" y="45"/>
                    <a:pt x="90" y="45"/>
                  </a:cubicBezTo>
                  <a:cubicBezTo>
                    <a:pt x="90" y="45"/>
                    <a:pt x="91" y="19"/>
                    <a:pt x="82" y="17"/>
                  </a:cubicBezTo>
                  <a:cubicBezTo>
                    <a:pt x="73" y="15"/>
                    <a:pt x="67" y="0"/>
                    <a:pt x="60" y="17"/>
                  </a:cubicBezTo>
                  <a:cubicBezTo>
                    <a:pt x="52" y="34"/>
                    <a:pt x="41" y="45"/>
                    <a:pt x="41" y="45"/>
                  </a:cubicBezTo>
                  <a:cubicBezTo>
                    <a:pt x="41" y="45"/>
                    <a:pt x="54" y="56"/>
                    <a:pt x="41" y="61"/>
                  </a:cubicBezTo>
                  <a:cubicBezTo>
                    <a:pt x="28" y="67"/>
                    <a:pt x="18" y="73"/>
                    <a:pt x="18" y="73"/>
                  </a:cubicBezTo>
                  <a:cubicBezTo>
                    <a:pt x="0" y="71"/>
                    <a:pt x="0" y="71"/>
                    <a:pt x="0" y="71"/>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0" name="Freeform 17"/>
            <p:cNvSpPr>
              <a:spLocks/>
            </p:cNvSpPr>
            <p:nvPr/>
          </p:nvSpPr>
          <p:spPr bwMode="auto">
            <a:xfrm>
              <a:off x="6313488" y="3913188"/>
              <a:ext cx="204788" cy="642938"/>
            </a:xfrm>
            <a:custGeom>
              <a:avLst/>
              <a:gdLst>
                <a:gd name="T0" fmla="*/ 0 w 85"/>
                <a:gd name="T1" fmla="*/ 0 h 268"/>
                <a:gd name="T2" fmla="*/ 22 w 85"/>
                <a:gd name="T3" fmla="*/ 28 h 268"/>
                <a:gd name="T4" fmla="*/ 22 w 85"/>
                <a:gd name="T5" fmla="*/ 62 h 268"/>
                <a:gd name="T6" fmla="*/ 23 w 85"/>
                <a:gd name="T7" fmla="*/ 90 h 268"/>
                <a:gd name="T8" fmla="*/ 52 w 85"/>
                <a:gd name="T9" fmla="*/ 121 h 268"/>
                <a:gd name="T10" fmla="*/ 76 w 85"/>
                <a:gd name="T11" fmla="*/ 140 h 268"/>
                <a:gd name="T12" fmla="*/ 63 w 85"/>
                <a:gd name="T13" fmla="*/ 171 h 268"/>
                <a:gd name="T14" fmla="*/ 76 w 85"/>
                <a:gd name="T15" fmla="*/ 184 h 268"/>
                <a:gd name="T16" fmla="*/ 76 w 85"/>
                <a:gd name="T17" fmla="*/ 199 h 268"/>
                <a:gd name="T18" fmla="*/ 77 w 85"/>
                <a:gd name="T19" fmla="*/ 212 h 268"/>
                <a:gd name="T20" fmla="*/ 68 w 85"/>
                <a:gd name="T21" fmla="*/ 238 h 268"/>
                <a:gd name="T22" fmla="*/ 40 w 85"/>
                <a:gd name="T23" fmla="*/ 238 h 268"/>
                <a:gd name="T24" fmla="*/ 40 w 85"/>
                <a:gd name="T25" fmla="*/ 268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268">
                  <a:moveTo>
                    <a:pt x="0" y="0"/>
                  </a:moveTo>
                  <a:cubicBezTo>
                    <a:pt x="0" y="0"/>
                    <a:pt x="18" y="14"/>
                    <a:pt x="22" y="28"/>
                  </a:cubicBezTo>
                  <a:cubicBezTo>
                    <a:pt x="26" y="43"/>
                    <a:pt x="20" y="56"/>
                    <a:pt x="22" y="62"/>
                  </a:cubicBezTo>
                  <a:cubicBezTo>
                    <a:pt x="24" y="67"/>
                    <a:pt x="22" y="77"/>
                    <a:pt x="23" y="90"/>
                  </a:cubicBezTo>
                  <a:cubicBezTo>
                    <a:pt x="24" y="103"/>
                    <a:pt x="44" y="119"/>
                    <a:pt x="52" y="121"/>
                  </a:cubicBezTo>
                  <a:cubicBezTo>
                    <a:pt x="59" y="123"/>
                    <a:pt x="76" y="140"/>
                    <a:pt x="76" y="140"/>
                  </a:cubicBezTo>
                  <a:cubicBezTo>
                    <a:pt x="76" y="140"/>
                    <a:pt x="63" y="159"/>
                    <a:pt x="63" y="171"/>
                  </a:cubicBezTo>
                  <a:cubicBezTo>
                    <a:pt x="63" y="183"/>
                    <a:pt x="72" y="183"/>
                    <a:pt x="76" y="184"/>
                  </a:cubicBezTo>
                  <a:cubicBezTo>
                    <a:pt x="80" y="186"/>
                    <a:pt x="76" y="197"/>
                    <a:pt x="76" y="199"/>
                  </a:cubicBezTo>
                  <a:cubicBezTo>
                    <a:pt x="76" y="201"/>
                    <a:pt x="85" y="201"/>
                    <a:pt x="77" y="212"/>
                  </a:cubicBezTo>
                  <a:cubicBezTo>
                    <a:pt x="70" y="223"/>
                    <a:pt x="68" y="238"/>
                    <a:pt x="68" y="238"/>
                  </a:cubicBezTo>
                  <a:cubicBezTo>
                    <a:pt x="68" y="238"/>
                    <a:pt x="39" y="227"/>
                    <a:pt x="40" y="238"/>
                  </a:cubicBezTo>
                  <a:cubicBezTo>
                    <a:pt x="41" y="249"/>
                    <a:pt x="40" y="268"/>
                    <a:pt x="40" y="268"/>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1" name="Freeform 18"/>
            <p:cNvSpPr>
              <a:spLocks/>
            </p:cNvSpPr>
            <p:nvPr/>
          </p:nvSpPr>
          <p:spPr bwMode="auto">
            <a:xfrm>
              <a:off x="6459538" y="3892550"/>
              <a:ext cx="165100" cy="341313"/>
            </a:xfrm>
            <a:custGeom>
              <a:avLst/>
              <a:gdLst>
                <a:gd name="T0" fmla="*/ 9 w 69"/>
                <a:gd name="T1" fmla="*/ 143 h 143"/>
                <a:gd name="T2" fmla="*/ 19 w 69"/>
                <a:gd name="T3" fmla="*/ 119 h 143"/>
                <a:gd name="T4" fmla="*/ 41 w 69"/>
                <a:gd name="T5" fmla="*/ 97 h 143"/>
                <a:gd name="T6" fmla="*/ 19 w 69"/>
                <a:gd name="T7" fmla="*/ 71 h 143"/>
                <a:gd name="T8" fmla="*/ 19 w 69"/>
                <a:gd name="T9" fmla="*/ 46 h 143"/>
                <a:gd name="T10" fmla="*/ 33 w 69"/>
                <a:gd name="T11" fmla="*/ 28 h 143"/>
                <a:gd name="T12" fmla="*/ 52 w 69"/>
                <a:gd name="T13" fmla="*/ 28 h 143"/>
                <a:gd name="T14" fmla="*/ 69 w 69"/>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43">
                  <a:moveTo>
                    <a:pt x="9" y="143"/>
                  </a:moveTo>
                  <a:cubicBezTo>
                    <a:pt x="9" y="143"/>
                    <a:pt x="0" y="121"/>
                    <a:pt x="19" y="119"/>
                  </a:cubicBezTo>
                  <a:cubicBezTo>
                    <a:pt x="39" y="117"/>
                    <a:pt x="41" y="97"/>
                    <a:pt x="41" y="97"/>
                  </a:cubicBezTo>
                  <a:cubicBezTo>
                    <a:pt x="19" y="71"/>
                    <a:pt x="19" y="71"/>
                    <a:pt x="19" y="71"/>
                  </a:cubicBezTo>
                  <a:cubicBezTo>
                    <a:pt x="19" y="71"/>
                    <a:pt x="20" y="52"/>
                    <a:pt x="19" y="46"/>
                  </a:cubicBezTo>
                  <a:cubicBezTo>
                    <a:pt x="19" y="41"/>
                    <a:pt x="31" y="28"/>
                    <a:pt x="33" y="28"/>
                  </a:cubicBezTo>
                  <a:cubicBezTo>
                    <a:pt x="35" y="28"/>
                    <a:pt x="52" y="28"/>
                    <a:pt x="52" y="28"/>
                  </a:cubicBezTo>
                  <a:cubicBezTo>
                    <a:pt x="69" y="0"/>
                    <a:pt x="69" y="0"/>
                    <a:pt x="69" y="0"/>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2" name="Freeform 19"/>
            <p:cNvSpPr>
              <a:spLocks/>
            </p:cNvSpPr>
            <p:nvPr/>
          </p:nvSpPr>
          <p:spPr bwMode="auto">
            <a:xfrm>
              <a:off x="7651751" y="5168900"/>
              <a:ext cx="585788" cy="566738"/>
            </a:xfrm>
            <a:custGeom>
              <a:avLst/>
              <a:gdLst>
                <a:gd name="T0" fmla="*/ 0 w 244"/>
                <a:gd name="T1" fmla="*/ 237 h 237"/>
                <a:gd name="T2" fmla="*/ 0 w 244"/>
                <a:gd name="T3" fmla="*/ 201 h 237"/>
                <a:gd name="T4" fmla="*/ 17 w 244"/>
                <a:gd name="T5" fmla="*/ 177 h 237"/>
                <a:gd name="T6" fmla="*/ 28 w 244"/>
                <a:gd name="T7" fmla="*/ 143 h 237"/>
                <a:gd name="T8" fmla="*/ 37 w 244"/>
                <a:gd name="T9" fmla="*/ 129 h 237"/>
                <a:gd name="T10" fmla="*/ 37 w 244"/>
                <a:gd name="T11" fmla="*/ 116 h 237"/>
                <a:gd name="T12" fmla="*/ 47 w 244"/>
                <a:gd name="T13" fmla="*/ 99 h 237"/>
                <a:gd name="T14" fmla="*/ 63 w 244"/>
                <a:gd name="T15" fmla="*/ 71 h 237"/>
                <a:gd name="T16" fmla="*/ 63 w 244"/>
                <a:gd name="T17" fmla="*/ 38 h 237"/>
                <a:gd name="T18" fmla="*/ 106 w 244"/>
                <a:gd name="T19" fmla="*/ 30 h 237"/>
                <a:gd name="T20" fmla="*/ 130 w 244"/>
                <a:gd name="T21" fmla="*/ 6 h 237"/>
                <a:gd name="T22" fmla="*/ 153 w 244"/>
                <a:gd name="T23" fmla="*/ 23 h 237"/>
                <a:gd name="T24" fmla="*/ 173 w 244"/>
                <a:gd name="T25" fmla="*/ 57 h 237"/>
                <a:gd name="T26" fmla="*/ 184 w 244"/>
                <a:gd name="T27" fmla="*/ 40 h 237"/>
                <a:gd name="T28" fmla="*/ 201 w 244"/>
                <a:gd name="T29" fmla="*/ 40 h 237"/>
                <a:gd name="T30" fmla="*/ 215 w 244"/>
                <a:gd name="T31" fmla="*/ 57 h 237"/>
                <a:gd name="T32" fmla="*/ 244 w 244"/>
                <a:gd name="T33" fmla="*/ 5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4" h="237">
                  <a:moveTo>
                    <a:pt x="0" y="237"/>
                  </a:moveTo>
                  <a:cubicBezTo>
                    <a:pt x="0" y="201"/>
                    <a:pt x="0" y="201"/>
                    <a:pt x="0" y="201"/>
                  </a:cubicBezTo>
                  <a:cubicBezTo>
                    <a:pt x="17" y="177"/>
                    <a:pt x="17" y="177"/>
                    <a:pt x="17" y="177"/>
                  </a:cubicBezTo>
                  <a:cubicBezTo>
                    <a:pt x="28" y="143"/>
                    <a:pt x="28" y="143"/>
                    <a:pt x="28" y="143"/>
                  </a:cubicBezTo>
                  <a:cubicBezTo>
                    <a:pt x="37" y="129"/>
                    <a:pt x="37" y="129"/>
                    <a:pt x="37" y="129"/>
                  </a:cubicBezTo>
                  <a:cubicBezTo>
                    <a:pt x="37" y="116"/>
                    <a:pt x="37" y="116"/>
                    <a:pt x="37" y="116"/>
                  </a:cubicBezTo>
                  <a:cubicBezTo>
                    <a:pt x="37" y="116"/>
                    <a:pt x="39" y="103"/>
                    <a:pt x="47" y="99"/>
                  </a:cubicBezTo>
                  <a:cubicBezTo>
                    <a:pt x="54" y="95"/>
                    <a:pt x="63" y="73"/>
                    <a:pt x="63" y="71"/>
                  </a:cubicBezTo>
                  <a:cubicBezTo>
                    <a:pt x="63" y="69"/>
                    <a:pt x="43" y="41"/>
                    <a:pt x="63" y="38"/>
                  </a:cubicBezTo>
                  <a:cubicBezTo>
                    <a:pt x="84" y="34"/>
                    <a:pt x="101" y="36"/>
                    <a:pt x="106" y="30"/>
                  </a:cubicBezTo>
                  <a:cubicBezTo>
                    <a:pt x="112" y="25"/>
                    <a:pt x="121" y="6"/>
                    <a:pt x="130" y="6"/>
                  </a:cubicBezTo>
                  <a:cubicBezTo>
                    <a:pt x="140" y="6"/>
                    <a:pt x="147" y="0"/>
                    <a:pt x="153" y="23"/>
                  </a:cubicBezTo>
                  <a:cubicBezTo>
                    <a:pt x="158" y="45"/>
                    <a:pt x="173" y="57"/>
                    <a:pt x="173" y="57"/>
                  </a:cubicBezTo>
                  <a:cubicBezTo>
                    <a:pt x="184" y="40"/>
                    <a:pt x="184" y="40"/>
                    <a:pt x="184" y="40"/>
                  </a:cubicBezTo>
                  <a:cubicBezTo>
                    <a:pt x="184" y="40"/>
                    <a:pt x="199" y="28"/>
                    <a:pt x="201" y="40"/>
                  </a:cubicBezTo>
                  <a:cubicBezTo>
                    <a:pt x="203" y="51"/>
                    <a:pt x="215" y="57"/>
                    <a:pt x="215" y="57"/>
                  </a:cubicBezTo>
                  <a:cubicBezTo>
                    <a:pt x="244" y="55"/>
                    <a:pt x="244" y="55"/>
                    <a:pt x="244" y="55"/>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3" name="Freeform 20"/>
            <p:cNvSpPr>
              <a:spLocks/>
            </p:cNvSpPr>
            <p:nvPr/>
          </p:nvSpPr>
          <p:spPr bwMode="auto">
            <a:xfrm>
              <a:off x="7423151" y="4943475"/>
              <a:ext cx="541338" cy="239713"/>
            </a:xfrm>
            <a:custGeom>
              <a:avLst/>
              <a:gdLst>
                <a:gd name="T0" fmla="*/ 226 w 226"/>
                <a:gd name="T1" fmla="*/ 100 h 100"/>
                <a:gd name="T2" fmla="*/ 226 w 226"/>
                <a:gd name="T3" fmla="*/ 68 h 100"/>
                <a:gd name="T4" fmla="*/ 198 w 226"/>
                <a:gd name="T5" fmla="*/ 44 h 100"/>
                <a:gd name="T6" fmla="*/ 198 w 226"/>
                <a:gd name="T7" fmla="*/ 28 h 100"/>
                <a:gd name="T8" fmla="*/ 178 w 226"/>
                <a:gd name="T9" fmla="*/ 18 h 100"/>
                <a:gd name="T10" fmla="*/ 145 w 226"/>
                <a:gd name="T11" fmla="*/ 7 h 100"/>
                <a:gd name="T12" fmla="*/ 139 w 226"/>
                <a:gd name="T13" fmla="*/ 13 h 100"/>
                <a:gd name="T14" fmla="*/ 128 w 226"/>
                <a:gd name="T15" fmla="*/ 5 h 100"/>
                <a:gd name="T16" fmla="*/ 115 w 226"/>
                <a:gd name="T17" fmla="*/ 7 h 100"/>
                <a:gd name="T18" fmla="*/ 74 w 226"/>
                <a:gd name="T19" fmla="*/ 20 h 100"/>
                <a:gd name="T20" fmla="*/ 29 w 226"/>
                <a:gd name="T21" fmla="*/ 37 h 100"/>
                <a:gd name="T22" fmla="*/ 0 w 226"/>
                <a:gd name="T23" fmla="*/ 6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6" h="100">
                  <a:moveTo>
                    <a:pt x="226" y="100"/>
                  </a:moveTo>
                  <a:cubicBezTo>
                    <a:pt x="226" y="68"/>
                    <a:pt x="226" y="68"/>
                    <a:pt x="226" y="68"/>
                  </a:cubicBezTo>
                  <a:cubicBezTo>
                    <a:pt x="198" y="44"/>
                    <a:pt x="198" y="44"/>
                    <a:pt x="198" y="44"/>
                  </a:cubicBezTo>
                  <a:cubicBezTo>
                    <a:pt x="198" y="44"/>
                    <a:pt x="206" y="31"/>
                    <a:pt x="198" y="28"/>
                  </a:cubicBezTo>
                  <a:cubicBezTo>
                    <a:pt x="191" y="24"/>
                    <a:pt x="190" y="20"/>
                    <a:pt x="178" y="18"/>
                  </a:cubicBezTo>
                  <a:cubicBezTo>
                    <a:pt x="165" y="17"/>
                    <a:pt x="150" y="0"/>
                    <a:pt x="145" y="7"/>
                  </a:cubicBezTo>
                  <a:cubicBezTo>
                    <a:pt x="139" y="13"/>
                    <a:pt x="139" y="13"/>
                    <a:pt x="139" y="13"/>
                  </a:cubicBezTo>
                  <a:cubicBezTo>
                    <a:pt x="128" y="5"/>
                    <a:pt x="128" y="5"/>
                    <a:pt x="128" y="5"/>
                  </a:cubicBezTo>
                  <a:cubicBezTo>
                    <a:pt x="115" y="7"/>
                    <a:pt x="115" y="7"/>
                    <a:pt x="115" y="7"/>
                  </a:cubicBezTo>
                  <a:cubicBezTo>
                    <a:pt x="115" y="7"/>
                    <a:pt x="87" y="17"/>
                    <a:pt x="74" y="20"/>
                  </a:cubicBezTo>
                  <a:cubicBezTo>
                    <a:pt x="61" y="24"/>
                    <a:pt x="29" y="37"/>
                    <a:pt x="29" y="37"/>
                  </a:cubicBezTo>
                  <a:cubicBezTo>
                    <a:pt x="0" y="68"/>
                    <a:pt x="0" y="68"/>
                    <a:pt x="0" y="68"/>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4" name="Freeform 21"/>
            <p:cNvSpPr>
              <a:spLocks/>
            </p:cNvSpPr>
            <p:nvPr/>
          </p:nvSpPr>
          <p:spPr bwMode="auto">
            <a:xfrm>
              <a:off x="6708776" y="4662488"/>
              <a:ext cx="212725" cy="442913"/>
            </a:xfrm>
            <a:custGeom>
              <a:avLst/>
              <a:gdLst>
                <a:gd name="T0" fmla="*/ 37 w 89"/>
                <a:gd name="T1" fmla="*/ 185 h 185"/>
                <a:gd name="T2" fmla="*/ 22 w 89"/>
                <a:gd name="T3" fmla="*/ 170 h 185"/>
                <a:gd name="T4" fmla="*/ 13 w 89"/>
                <a:gd name="T5" fmla="*/ 148 h 185"/>
                <a:gd name="T6" fmla="*/ 0 w 89"/>
                <a:gd name="T7" fmla="*/ 141 h 185"/>
                <a:gd name="T8" fmla="*/ 0 w 89"/>
                <a:gd name="T9" fmla="*/ 122 h 185"/>
                <a:gd name="T10" fmla="*/ 22 w 89"/>
                <a:gd name="T11" fmla="*/ 104 h 185"/>
                <a:gd name="T12" fmla="*/ 56 w 89"/>
                <a:gd name="T13" fmla="*/ 104 h 185"/>
                <a:gd name="T14" fmla="*/ 89 w 89"/>
                <a:gd name="T15" fmla="*/ 78 h 185"/>
                <a:gd name="T16" fmla="*/ 69 w 89"/>
                <a:gd name="T17" fmla="*/ 48 h 185"/>
                <a:gd name="T18" fmla="*/ 69 w 89"/>
                <a:gd name="T19" fmla="*/ 24 h 185"/>
                <a:gd name="T20" fmla="*/ 45 w 89"/>
                <a:gd name="T21" fmla="*/ 16 h 185"/>
                <a:gd name="T22" fmla="*/ 0 w 89"/>
                <a:gd name="T23"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 h="185">
                  <a:moveTo>
                    <a:pt x="37" y="185"/>
                  </a:moveTo>
                  <a:cubicBezTo>
                    <a:pt x="37" y="185"/>
                    <a:pt x="21" y="175"/>
                    <a:pt x="22" y="170"/>
                  </a:cubicBezTo>
                  <a:cubicBezTo>
                    <a:pt x="24" y="165"/>
                    <a:pt x="13" y="148"/>
                    <a:pt x="13" y="148"/>
                  </a:cubicBezTo>
                  <a:cubicBezTo>
                    <a:pt x="0" y="141"/>
                    <a:pt x="0" y="141"/>
                    <a:pt x="0" y="141"/>
                  </a:cubicBezTo>
                  <a:cubicBezTo>
                    <a:pt x="0" y="122"/>
                    <a:pt x="0" y="122"/>
                    <a:pt x="0" y="122"/>
                  </a:cubicBezTo>
                  <a:cubicBezTo>
                    <a:pt x="0" y="122"/>
                    <a:pt x="8" y="104"/>
                    <a:pt x="22" y="104"/>
                  </a:cubicBezTo>
                  <a:cubicBezTo>
                    <a:pt x="37" y="104"/>
                    <a:pt x="45" y="107"/>
                    <a:pt x="56" y="104"/>
                  </a:cubicBezTo>
                  <a:cubicBezTo>
                    <a:pt x="67" y="100"/>
                    <a:pt x="89" y="78"/>
                    <a:pt x="89" y="78"/>
                  </a:cubicBezTo>
                  <a:cubicBezTo>
                    <a:pt x="69" y="48"/>
                    <a:pt x="69" y="48"/>
                    <a:pt x="69" y="48"/>
                  </a:cubicBezTo>
                  <a:cubicBezTo>
                    <a:pt x="69" y="24"/>
                    <a:pt x="69" y="24"/>
                    <a:pt x="69" y="24"/>
                  </a:cubicBezTo>
                  <a:cubicBezTo>
                    <a:pt x="45" y="16"/>
                    <a:pt x="45" y="16"/>
                    <a:pt x="45" y="16"/>
                  </a:cubicBezTo>
                  <a:cubicBezTo>
                    <a:pt x="0" y="0"/>
                    <a:pt x="0" y="0"/>
                    <a:pt x="0" y="0"/>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5" name="Freeform 22"/>
            <p:cNvSpPr>
              <a:spLocks/>
            </p:cNvSpPr>
            <p:nvPr/>
          </p:nvSpPr>
          <p:spPr bwMode="auto">
            <a:xfrm>
              <a:off x="6496051" y="3959225"/>
              <a:ext cx="239713" cy="333375"/>
            </a:xfrm>
            <a:custGeom>
              <a:avLst/>
              <a:gdLst>
                <a:gd name="T0" fmla="*/ 37 w 100"/>
                <a:gd name="T1" fmla="*/ 0 h 139"/>
                <a:gd name="T2" fmla="*/ 46 w 100"/>
                <a:gd name="T3" fmla="*/ 9 h 139"/>
                <a:gd name="T4" fmla="*/ 80 w 100"/>
                <a:gd name="T5" fmla="*/ 32 h 139"/>
                <a:gd name="T6" fmla="*/ 89 w 100"/>
                <a:gd name="T7" fmla="*/ 52 h 139"/>
                <a:gd name="T8" fmla="*/ 98 w 100"/>
                <a:gd name="T9" fmla="*/ 74 h 139"/>
                <a:gd name="T10" fmla="*/ 98 w 100"/>
                <a:gd name="T11" fmla="*/ 104 h 139"/>
                <a:gd name="T12" fmla="*/ 80 w 100"/>
                <a:gd name="T13" fmla="*/ 115 h 139"/>
                <a:gd name="T14" fmla="*/ 54 w 100"/>
                <a:gd name="T15" fmla="*/ 123 h 139"/>
                <a:gd name="T16" fmla="*/ 44 w 100"/>
                <a:gd name="T17" fmla="*/ 139 h 139"/>
                <a:gd name="T18" fmla="*/ 18 w 100"/>
                <a:gd name="T19" fmla="*/ 130 h 139"/>
                <a:gd name="T20" fmla="*/ 0 w 100"/>
                <a:gd name="T21" fmla="*/ 1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139">
                  <a:moveTo>
                    <a:pt x="37" y="0"/>
                  </a:moveTo>
                  <a:cubicBezTo>
                    <a:pt x="46" y="9"/>
                    <a:pt x="46" y="9"/>
                    <a:pt x="46" y="9"/>
                  </a:cubicBezTo>
                  <a:cubicBezTo>
                    <a:pt x="80" y="32"/>
                    <a:pt x="80" y="32"/>
                    <a:pt x="80" y="32"/>
                  </a:cubicBezTo>
                  <a:cubicBezTo>
                    <a:pt x="80" y="32"/>
                    <a:pt x="82" y="45"/>
                    <a:pt x="89" y="52"/>
                  </a:cubicBezTo>
                  <a:cubicBezTo>
                    <a:pt x="97" y="59"/>
                    <a:pt x="98" y="65"/>
                    <a:pt x="98" y="74"/>
                  </a:cubicBezTo>
                  <a:cubicBezTo>
                    <a:pt x="98" y="84"/>
                    <a:pt x="100" y="100"/>
                    <a:pt x="98" y="104"/>
                  </a:cubicBezTo>
                  <a:cubicBezTo>
                    <a:pt x="97" y="108"/>
                    <a:pt x="80" y="115"/>
                    <a:pt x="80" y="115"/>
                  </a:cubicBezTo>
                  <a:cubicBezTo>
                    <a:pt x="80" y="115"/>
                    <a:pt x="54" y="113"/>
                    <a:pt x="54" y="123"/>
                  </a:cubicBezTo>
                  <a:cubicBezTo>
                    <a:pt x="54" y="132"/>
                    <a:pt x="56" y="139"/>
                    <a:pt x="44" y="139"/>
                  </a:cubicBezTo>
                  <a:cubicBezTo>
                    <a:pt x="33" y="139"/>
                    <a:pt x="18" y="130"/>
                    <a:pt x="18" y="130"/>
                  </a:cubicBezTo>
                  <a:cubicBezTo>
                    <a:pt x="0" y="121"/>
                    <a:pt x="0" y="121"/>
                    <a:pt x="0" y="121"/>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6" name="Freeform 23"/>
            <p:cNvSpPr>
              <a:spLocks/>
            </p:cNvSpPr>
            <p:nvPr/>
          </p:nvSpPr>
          <p:spPr bwMode="auto">
            <a:xfrm>
              <a:off x="6891338" y="3460750"/>
              <a:ext cx="500063" cy="881063"/>
            </a:xfrm>
            <a:custGeom>
              <a:avLst/>
              <a:gdLst>
                <a:gd name="T0" fmla="*/ 54 w 209"/>
                <a:gd name="T1" fmla="*/ 82 h 368"/>
                <a:gd name="T2" fmla="*/ 54 w 209"/>
                <a:gd name="T3" fmla="*/ 128 h 368"/>
                <a:gd name="T4" fmla="*/ 24 w 209"/>
                <a:gd name="T5" fmla="*/ 154 h 368"/>
                <a:gd name="T6" fmla="*/ 42 w 209"/>
                <a:gd name="T7" fmla="*/ 180 h 368"/>
                <a:gd name="T8" fmla="*/ 34 w 209"/>
                <a:gd name="T9" fmla="*/ 208 h 368"/>
                <a:gd name="T10" fmla="*/ 24 w 209"/>
                <a:gd name="T11" fmla="*/ 230 h 368"/>
                <a:gd name="T12" fmla="*/ 24 w 209"/>
                <a:gd name="T13" fmla="*/ 278 h 368"/>
                <a:gd name="T14" fmla="*/ 24 w 209"/>
                <a:gd name="T15" fmla="*/ 312 h 368"/>
                <a:gd name="T16" fmla="*/ 13 w 209"/>
                <a:gd name="T17" fmla="*/ 368 h 368"/>
                <a:gd name="T18" fmla="*/ 52 w 209"/>
                <a:gd name="T19" fmla="*/ 360 h 368"/>
                <a:gd name="T20" fmla="*/ 103 w 209"/>
                <a:gd name="T21" fmla="*/ 338 h 368"/>
                <a:gd name="T22" fmla="*/ 127 w 209"/>
                <a:gd name="T23" fmla="*/ 323 h 368"/>
                <a:gd name="T24" fmla="*/ 171 w 209"/>
                <a:gd name="T25" fmla="*/ 297 h 368"/>
                <a:gd name="T26" fmla="*/ 184 w 209"/>
                <a:gd name="T27" fmla="*/ 252 h 368"/>
                <a:gd name="T28" fmla="*/ 175 w 209"/>
                <a:gd name="T29" fmla="*/ 225 h 368"/>
                <a:gd name="T30" fmla="*/ 184 w 209"/>
                <a:gd name="T31" fmla="*/ 189 h 368"/>
                <a:gd name="T32" fmla="*/ 184 w 209"/>
                <a:gd name="T33" fmla="*/ 156 h 368"/>
                <a:gd name="T34" fmla="*/ 169 w 209"/>
                <a:gd name="T35" fmla="*/ 115 h 368"/>
                <a:gd name="T36" fmla="*/ 192 w 209"/>
                <a:gd name="T37" fmla="*/ 98 h 368"/>
                <a:gd name="T38" fmla="*/ 207 w 209"/>
                <a:gd name="T39" fmla="*/ 74 h 368"/>
                <a:gd name="T40" fmla="*/ 188 w 209"/>
                <a:gd name="T41" fmla="*/ 46 h 368"/>
                <a:gd name="T42" fmla="*/ 196 w 209"/>
                <a:gd name="T43" fmla="*/ 35 h 368"/>
                <a:gd name="T44" fmla="*/ 188 w 209"/>
                <a:gd name="T45" fmla="*/ 0 h 368"/>
                <a:gd name="T46" fmla="*/ 179 w 209"/>
                <a:gd name="T47" fmla="*/ 3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9" h="368">
                  <a:moveTo>
                    <a:pt x="54" y="82"/>
                  </a:moveTo>
                  <a:cubicBezTo>
                    <a:pt x="54" y="82"/>
                    <a:pt x="67" y="118"/>
                    <a:pt x="54" y="128"/>
                  </a:cubicBezTo>
                  <a:cubicBezTo>
                    <a:pt x="41" y="139"/>
                    <a:pt x="22" y="148"/>
                    <a:pt x="24" y="154"/>
                  </a:cubicBezTo>
                  <a:cubicBezTo>
                    <a:pt x="26" y="160"/>
                    <a:pt x="45" y="169"/>
                    <a:pt x="42" y="180"/>
                  </a:cubicBezTo>
                  <a:cubicBezTo>
                    <a:pt x="39" y="191"/>
                    <a:pt x="34" y="208"/>
                    <a:pt x="34" y="208"/>
                  </a:cubicBezTo>
                  <a:cubicBezTo>
                    <a:pt x="34" y="208"/>
                    <a:pt x="24" y="221"/>
                    <a:pt x="24" y="230"/>
                  </a:cubicBezTo>
                  <a:cubicBezTo>
                    <a:pt x="24" y="240"/>
                    <a:pt x="24" y="275"/>
                    <a:pt x="24" y="278"/>
                  </a:cubicBezTo>
                  <a:cubicBezTo>
                    <a:pt x="24" y="280"/>
                    <a:pt x="31" y="301"/>
                    <a:pt x="24" y="312"/>
                  </a:cubicBezTo>
                  <a:cubicBezTo>
                    <a:pt x="17" y="323"/>
                    <a:pt x="0" y="368"/>
                    <a:pt x="13" y="368"/>
                  </a:cubicBezTo>
                  <a:cubicBezTo>
                    <a:pt x="26" y="368"/>
                    <a:pt x="21" y="367"/>
                    <a:pt x="52" y="360"/>
                  </a:cubicBezTo>
                  <a:cubicBezTo>
                    <a:pt x="84" y="353"/>
                    <a:pt x="104" y="345"/>
                    <a:pt x="103" y="338"/>
                  </a:cubicBezTo>
                  <a:cubicBezTo>
                    <a:pt x="103" y="331"/>
                    <a:pt x="110" y="329"/>
                    <a:pt x="127" y="323"/>
                  </a:cubicBezTo>
                  <a:cubicBezTo>
                    <a:pt x="143" y="318"/>
                    <a:pt x="164" y="312"/>
                    <a:pt x="171" y="297"/>
                  </a:cubicBezTo>
                  <a:cubicBezTo>
                    <a:pt x="179" y="282"/>
                    <a:pt x="184" y="252"/>
                    <a:pt x="184" y="252"/>
                  </a:cubicBezTo>
                  <a:cubicBezTo>
                    <a:pt x="184" y="252"/>
                    <a:pt x="171" y="234"/>
                    <a:pt x="175" y="225"/>
                  </a:cubicBezTo>
                  <a:cubicBezTo>
                    <a:pt x="179" y="215"/>
                    <a:pt x="181" y="202"/>
                    <a:pt x="184" y="189"/>
                  </a:cubicBezTo>
                  <a:cubicBezTo>
                    <a:pt x="188" y="176"/>
                    <a:pt x="199" y="173"/>
                    <a:pt x="184" y="156"/>
                  </a:cubicBezTo>
                  <a:cubicBezTo>
                    <a:pt x="169" y="139"/>
                    <a:pt x="169" y="115"/>
                    <a:pt x="169" y="115"/>
                  </a:cubicBezTo>
                  <a:cubicBezTo>
                    <a:pt x="169" y="115"/>
                    <a:pt x="188" y="102"/>
                    <a:pt x="192" y="98"/>
                  </a:cubicBezTo>
                  <a:cubicBezTo>
                    <a:pt x="196" y="95"/>
                    <a:pt x="205" y="89"/>
                    <a:pt x="207" y="74"/>
                  </a:cubicBezTo>
                  <a:cubicBezTo>
                    <a:pt x="209" y="59"/>
                    <a:pt x="188" y="46"/>
                    <a:pt x="188" y="46"/>
                  </a:cubicBezTo>
                  <a:cubicBezTo>
                    <a:pt x="188" y="46"/>
                    <a:pt x="194" y="70"/>
                    <a:pt x="196" y="35"/>
                  </a:cubicBezTo>
                  <a:cubicBezTo>
                    <a:pt x="197" y="0"/>
                    <a:pt x="188" y="0"/>
                    <a:pt x="188" y="0"/>
                  </a:cubicBezTo>
                  <a:cubicBezTo>
                    <a:pt x="179" y="3"/>
                    <a:pt x="179" y="3"/>
                    <a:pt x="179" y="3"/>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7" name="Freeform 24"/>
            <p:cNvSpPr>
              <a:spLocks/>
            </p:cNvSpPr>
            <p:nvPr/>
          </p:nvSpPr>
          <p:spPr bwMode="auto">
            <a:xfrm>
              <a:off x="7424738" y="3808413"/>
              <a:ext cx="525463" cy="541338"/>
            </a:xfrm>
            <a:custGeom>
              <a:avLst/>
              <a:gdLst>
                <a:gd name="T0" fmla="*/ 141 w 219"/>
                <a:gd name="T1" fmla="*/ 0 h 226"/>
                <a:gd name="T2" fmla="*/ 132 w 219"/>
                <a:gd name="T3" fmla="*/ 9 h 226"/>
                <a:gd name="T4" fmla="*/ 112 w 219"/>
                <a:gd name="T5" fmla="*/ 20 h 226"/>
                <a:gd name="T6" fmla="*/ 62 w 219"/>
                <a:gd name="T7" fmla="*/ 44 h 226"/>
                <a:gd name="T8" fmla="*/ 51 w 219"/>
                <a:gd name="T9" fmla="*/ 72 h 226"/>
                <a:gd name="T10" fmla="*/ 38 w 219"/>
                <a:gd name="T11" fmla="*/ 106 h 226"/>
                <a:gd name="T12" fmla="*/ 38 w 219"/>
                <a:gd name="T13" fmla="*/ 119 h 226"/>
                <a:gd name="T14" fmla="*/ 58 w 219"/>
                <a:gd name="T15" fmla="*/ 133 h 226"/>
                <a:gd name="T16" fmla="*/ 56 w 219"/>
                <a:gd name="T17" fmla="*/ 141 h 226"/>
                <a:gd name="T18" fmla="*/ 33 w 219"/>
                <a:gd name="T19" fmla="*/ 160 h 226"/>
                <a:gd name="T20" fmla="*/ 13 w 219"/>
                <a:gd name="T21" fmla="*/ 178 h 226"/>
                <a:gd name="T22" fmla="*/ 41 w 219"/>
                <a:gd name="T23" fmla="*/ 195 h 226"/>
                <a:gd name="T24" fmla="*/ 74 w 219"/>
                <a:gd name="T25" fmla="*/ 215 h 226"/>
                <a:gd name="T26" fmla="*/ 95 w 219"/>
                <a:gd name="T27" fmla="*/ 191 h 226"/>
                <a:gd name="T28" fmla="*/ 129 w 219"/>
                <a:gd name="T29" fmla="*/ 202 h 226"/>
                <a:gd name="T30" fmla="*/ 147 w 219"/>
                <a:gd name="T31" fmla="*/ 215 h 226"/>
                <a:gd name="T32" fmla="*/ 177 w 219"/>
                <a:gd name="T33" fmla="*/ 202 h 226"/>
                <a:gd name="T34" fmla="*/ 188 w 219"/>
                <a:gd name="T35" fmla="*/ 215 h 226"/>
                <a:gd name="T36" fmla="*/ 203 w 219"/>
                <a:gd name="T37" fmla="*/ 193 h 226"/>
                <a:gd name="T38" fmla="*/ 219 w 219"/>
                <a:gd name="T39" fmla="*/ 18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9" h="226">
                  <a:moveTo>
                    <a:pt x="141" y="0"/>
                  </a:moveTo>
                  <a:cubicBezTo>
                    <a:pt x="132" y="9"/>
                    <a:pt x="132" y="9"/>
                    <a:pt x="132" y="9"/>
                  </a:cubicBezTo>
                  <a:cubicBezTo>
                    <a:pt x="132" y="9"/>
                    <a:pt x="119" y="15"/>
                    <a:pt x="112" y="20"/>
                  </a:cubicBezTo>
                  <a:cubicBezTo>
                    <a:pt x="105" y="26"/>
                    <a:pt x="62" y="44"/>
                    <a:pt x="62" y="44"/>
                  </a:cubicBezTo>
                  <a:cubicBezTo>
                    <a:pt x="51" y="72"/>
                    <a:pt x="51" y="72"/>
                    <a:pt x="51" y="72"/>
                  </a:cubicBezTo>
                  <a:cubicBezTo>
                    <a:pt x="38" y="106"/>
                    <a:pt x="38" y="106"/>
                    <a:pt x="38" y="106"/>
                  </a:cubicBezTo>
                  <a:cubicBezTo>
                    <a:pt x="38" y="106"/>
                    <a:pt x="26" y="113"/>
                    <a:pt x="38" y="119"/>
                  </a:cubicBezTo>
                  <a:cubicBezTo>
                    <a:pt x="49" y="124"/>
                    <a:pt x="58" y="133"/>
                    <a:pt x="58" y="133"/>
                  </a:cubicBezTo>
                  <a:cubicBezTo>
                    <a:pt x="58" y="133"/>
                    <a:pt x="64" y="137"/>
                    <a:pt x="56" y="141"/>
                  </a:cubicBezTo>
                  <a:cubicBezTo>
                    <a:pt x="49" y="145"/>
                    <a:pt x="52" y="141"/>
                    <a:pt x="33" y="160"/>
                  </a:cubicBezTo>
                  <a:cubicBezTo>
                    <a:pt x="13" y="178"/>
                    <a:pt x="0" y="167"/>
                    <a:pt x="13" y="178"/>
                  </a:cubicBezTo>
                  <a:cubicBezTo>
                    <a:pt x="26" y="189"/>
                    <a:pt x="32" y="180"/>
                    <a:pt x="41" y="195"/>
                  </a:cubicBezTo>
                  <a:cubicBezTo>
                    <a:pt x="51" y="210"/>
                    <a:pt x="74" y="215"/>
                    <a:pt x="74" y="215"/>
                  </a:cubicBezTo>
                  <a:cubicBezTo>
                    <a:pt x="74" y="215"/>
                    <a:pt x="81" y="191"/>
                    <a:pt x="95" y="191"/>
                  </a:cubicBezTo>
                  <a:cubicBezTo>
                    <a:pt x="108" y="191"/>
                    <a:pt x="121" y="201"/>
                    <a:pt x="129" y="202"/>
                  </a:cubicBezTo>
                  <a:cubicBezTo>
                    <a:pt x="136" y="204"/>
                    <a:pt x="138" y="226"/>
                    <a:pt x="147" y="215"/>
                  </a:cubicBezTo>
                  <a:cubicBezTo>
                    <a:pt x="157" y="204"/>
                    <a:pt x="173" y="195"/>
                    <a:pt x="177" y="202"/>
                  </a:cubicBezTo>
                  <a:cubicBezTo>
                    <a:pt x="181" y="210"/>
                    <a:pt x="188" y="215"/>
                    <a:pt x="188" y="215"/>
                  </a:cubicBezTo>
                  <a:cubicBezTo>
                    <a:pt x="203" y="193"/>
                    <a:pt x="203" y="193"/>
                    <a:pt x="203" y="193"/>
                  </a:cubicBezTo>
                  <a:cubicBezTo>
                    <a:pt x="219" y="181"/>
                    <a:pt x="219" y="181"/>
                    <a:pt x="219" y="181"/>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8" name="Freeform 25"/>
            <p:cNvSpPr>
              <a:spLocks/>
            </p:cNvSpPr>
            <p:nvPr/>
          </p:nvSpPr>
          <p:spPr bwMode="auto">
            <a:xfrm>
              <a:off x="7905751" y="4713288"/>
              <a:ext cx="371475" cy="309563"/>
            </a:xfrm>
            <a:custGeom>
              <a:avLst/>
              <a:gdLst>
                <a:gd name="T0" fmla="*/ 155 w 155"/>
                <a:gd name="T1" fmla="*/ 0 h 129"/>
                <a:gd name="T2" fmla="*/ 138 w 155"/>
                <a:gd name="T3" fmla="*/ 31 h 129"/>
                <a:gd name="T4" fmla="*/ 119 w 155"/>
                <a:gd name="T5" fmla="*/ 40 h 129"/>
                <a:gd name="T6" fmla="*/ 91 w 155"/>
                <a:gd name="T7" fmla="*/ 20 h 129"/>
                <a:gd name="T8" fmla="*/ 78 w 155"/>
                <a:gd name="T9" fmla="*/ 20 h 129"/>
                <a:gd name="T10" fmla="*/ 63 w 155"/>
                <a:gd name="T11" fmla="*/ 62 h 129"/>
                <a:gd name="T12" fmla="*/ 63 w 155"/>
                <a:gd name="T13" fmla="*/ 71 h 129"/>
                <a:gd name="T14" fmla="*/ 36 w 155"/>
                <a:gd name="T15" fmla="*/ 79 h 129"/>
                <a:gd name="T16" fmla="*/ 37 w 155"/>
                <a:gd name="T17" fmla="*/ 90 h 129"/>
                <a:gd name="T18" fmla="*/ 24 w 155"/>
                <a:gd name="T19" fmla="*/ 111 h 129"/>
                <a:gd name="T20" fmla="*/ 0 w 155"/>
                <a:gd name="T21"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5" h="129">
                  <a:moveTo>
                    <a:pt x="155" y="0"/>
                  </a:moveTo>
                  <a:cubicBezTo>
                    <a:pt x="138" y="31"/>
                    <a:pt x="138" y="31"/>
                    <a:pt x="138" y="31"/>
                  </a:cubicBezTo>
                  <a:cubicBezTo>
                    <a:pt x="138" y="31"/>
                    <a:pt x="125" y="40"/>
                    <a:pt x="119" y="40"/>
                  </a:cubicBezTo>
                  <a:cubicBezTo>
                    <a:pt x="114" y="40"/>
                    <a:pt x="91" y="20"/>
                    <a:pt x="91" y="20"/>
                  </a:cubicBezTo>
                  <a:cubicBezTo>
                    <a:pt x="91" y="20"/>
                    <a:pt x="84" y="5"/>
                    <a:pt x="78" y="20"/>
                  </a:cubicBezTo>
                  <a:cubicBezTo>
                    <a:pt x="73" y="34"/>
                    <a:pt x="63" y="62"/>
                    <a:pt x="63" y="62"/>
                  </a:cubicBezTo>
                  <a:cubicBezTo>
                    <a:pt x="63" y="62"/>
                    <a:pt x="75" y="71"/>
                    <a:pt x="63" y="71"/>
                  </a:cubicBezTo>
                  <a:cubicBezTo>
                    <a:pt x="52" y="72"/>
                    <a:pt x="34" y="68"/>
                    <a:pt x="36" y="79"/>
                  </a:cubicBezTo>
                  <a:cubicBezTo>
                    <a:pt x="37" y="90"/>
                    <a:pt x="37" y="90"/>
                    <a:pt x="37" y="90"/>
                  </a:cubicBezTo>
                  <a:cubicBezTo>
                    <a:pt x="24" y="111"/>
                    <a:pt x="24" y="111"/>
                    <a:pt x="24" y="111"/>
                  </a:cubicBezTo>
                  <a:cubicBezTo>
                    <a:pt x="0" y="129"/>
                    <a:pt x="0" y="129"/>
                    <a:pt x="0" y="129"/>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29" name="Freeform 26"/>
            <p:cNvSpPr>
              <a:spLocks/>
            </p:cNvSpPr>
            <p:nvPr/>
          </p:nvSpPr>
          <p:spPr bwMode="auto">
            <a:xfrm>
              <a:off x="6838951" y="4341813"/>
              <a:ext cx="204788" cy="366713"/>
            </a:xfrm>
            <a:custGeom>
              <a:avLst/>
              <a:gdLst>
                <a:gd name="T0" fmla="*/ 0 w 86"/>
                <a:gd name="T1" fmla="*/ 153 h 153"/>
                <a:gd name="T2" fmla="*/ 0 w 86"/>
                <a:gd name="T3" fmla="*/ 122 h 153"/>
                <a:gd name="T4" fmla="*/ 31 w 86"/>
                <a:gd name="T5" fmla="*/ 109 h 153"/>
                <a:gd name="T6" fmla="*/ 31 w 86"/>
                <a:gd name="T7" fmla="*/ 98 h 153"/>
                <a:gd name="T8" fmla="*/ 15 w 86"/>
                <a:gd name="T9" fmla="*/ 89 h 153"/>
                <a:gd name="T10" fmla="*/ 0 w 86"/>
                <a:gd name="T11" fmla="*/ 76 h 153"/>
                <a:gd name="T12" fmla="*/ 15 w 86"/>
                <a:gd name="T13" fmla="*/ 76 h 153"/>
                <a:gd name="T14" fmla="*/ 46 w 86"/>
                <a:gd name="T15" fmla="*/ 76 h 153"/>
                <a:gd name="T16" fmla="*/ 86 w 86"/>
                <a:gd name="T17" fmla="*/ 89 h 153"/>
                <a:gd name="T18" fmla="*/ 76 w 86"/>
                <a:gd name="T19" fmla="*/ 61 h 153"/>
                <a:gd name="T20" fmla="*/ 65 w 86"/>
                <a:gd name="T21" fmla="*/ 39 h 153"/>
                <a:gd name="T22" fmla="*/ 46 w 86"/>
                <a:gd name="T23"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 h="153">
                  <a:moveTo>
                    <a:pt x="0" y="153"/>
                  </a:moveTo>
                  <a:cubicBezTo>
                    <a:pt x="0" y="122"/>
                    <a:pt x="0" y="122"/>
                    <a:pt x="0" y="122"/>
                  </a:cubicBezTo>
                  <a:cubicBezTo>
                    <a:pt x="0" y="122"/>
                    <a:pt x="29" y="111"/>
                    <a:pt x="31" y="109"/>
                  </a:cubicBezTo>
                  <a:cubicBezTo>
                    <a:pt x="32" y="108"/>
                    <a:pt x="31" y="98"/>
                    <a:pt x="31" y="98"/>
                  </a:cubicBezTo>
                  <a:cubicBezTo>
                    <a:pt x="15" y="89"/>
                    <a:pt x="15" y="89"/>
                    <a:pt x="15" y="89"/>
                  </a:cubicBezTo>
                  <a:cubicBezTo>
                    <a:pt x="0" y="76"/>
                    <a:pt x="0" y="76"/>
                    <a:pt x="0" y="76"/>
                  </a:cubicBezTo>
                  <a:cubicBezTo>
                    <a:pt x="0" y="76"/>
                    <a:pt x="9" y="75"/>
                    <a:pt x="15" y="76"/>
                  </a:cubicBezTo>
                  <a:cubicBezTo>
                    <a:pt x="22" y="76"/>
                    <a:pt x="35" y="70"/>
                    <a:pt x="46" y="76"/>
                  </a:cubicBezTo>
                  <a:cubicBezTo>
                    <a:pt x="58" y="82"/>
                    <a:pt x="86" y="89"/>
                    <a:pt x="86" y="89"/>
                  </a:cubicBezTo>
                  <a:cubicBezTo>
                    <a:pt x="76" y="61"/>
                    <a:pt x="76" y="61"/>
                    <a:pt x="76" y="61"/>
                  </a:cubicBezTo>
                  <a:cubicBezTo>
                    <a:pt x="65" y="39"/>
                    <a:pt x="65" y="39"/>
                    <a:pt x="65" y="39"/>
                  </a:cubicBezTo>
                  <a:cubicBezTo>
                    <a:pt x="46" y="0"/>
                    <a:pt x="46" y="0"/>
                    <a:pt x="46" y="0"/>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30" name="Freeform 27"/>
            <p:cNvSpPr>
              <a:spLocks/>
            </p:cNvSpPr>
            <p:nvPr/>
          </p:nvSpPr>
          <p:spPr bwMode="auto">
            <a:xfrm>
              <a:off x="7043738" y="4556125"/>
              <a:ext cx="628650" cy="419100"/>
            </a:xfrm>
            <a:custGeom>
              <a:avLst/>
              <a:gdLst>
                <a:gd name="T0" fmla="*/ 0 w 262"/>
                <a:gd name="T1" fmla="*/ 0 h 175"/>
                <a:gd name="T2" fmla="*/ 24 w 262"/>
                <a:gd name="T3" fmla="*/ 26 h 175"/>
                <a:gd name="T4" fmla="*/ 66 w 262"/>
                <a:gd name="T5" fmla="*/ 45 h 175"/>
                <a:gd name="T6" fmla="*/ 117 w 262"/>
                <a:gd name="T7" fmla="*/ 33 h 175"/>
                <a:gd name="T8" fmla="*/ 128 w 262"/>
                <a:gd name="T9" fmla="*/ 45 h 175"/>
                <a:gd name="T10" fmla="*/ 143 w 262"/>
                <a:gd name="T11" fmla="*/ 64 h 175"/>
                <a:gd name="T12" fmla="*/ 167 w 262"/>
                <a:gd name="T13" fmla="*/ 77 h 175"/>
                <a:gd name="T14" fmla="*/ 210 w 262"/>
                <a:gd name="T15" fmla="*/ 95 h 175"/>
                <a:gd name="T16" fmla="*/ 230 w 262"/>
                <a:gd name="T17" fmla="*/ 95 h 175"/>
                <a:gd name="T18" fmla="*/ 254 w 262"/>
                <a:gd name="T19" fmla="*/ 113 h 175"/>
                <a:gd name="T20" fmla="*/ 234 w 262"/>
                <a:gd name="T21" fmla="*/ 130 h 175"/>
                <a:gd name="T22" fmla="*/ 254 w 262"/>
                <a:gd name="T23" fmla="*/ 158 h 175"/>
                <a:gd name="T24" fmla="*/ 254 w 262"/>
                <a:gd name="T25"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2" h="175">
                  <a:moveTo>
                    <a:pt x="0" y="0"/>
                  </a:moveTo>
                  <a:cubicBezTo>
                    <a:pt x="0" y="0"/>
                    <a:pt x="20" y="26"/>
                    <a:pt x="24" y="26"/>
                  </a:cubicBezTo>
                  <a:cubicBezTo>
                    <a:pt x="27" y="26"/>
                    <a:pt x="39" y="48"/>
                    <a:pt x="66" y="45"/>
                  </a:cubicBezTo>
                  <a:cubicBezTo>
                    <a:pt x="94" y="41"/>
                    <a:pt x="117" y="33"/>
                    <a:pt x="117" y="33"/>
                  </a:cubicBezTo>
                  <a:cubicBezTo>
                    <a:pt x="128" y="45"/>
                    <a:pt x="128" y="45"/>
                    <a:pt x="128" y="45"/>
                  </a:cubicBezTo>
                  <a:cubicBezTo>
                    <a:pt x="128" y="45"/>
                    <a:pt x="137" y="61"/>
                    <a:pt x="143" y="64"/>
                  </a:cubicBezTo>
                  <a:cubicBezTo>
                    <a:pt x="148" y="67"/>
                    <a:pt x="160" y="69"/>
                    <a:pt x="167" y="77"/>
                  </a:cubicBezTo>
                  <a:cubicBezTo>
                    <a:pt x="174" y="84"/>
                    <a:pt x="210" y="95"/>
                    <a:pt x="210" y="95"/>
                  </a:cubicBezTo>
                  <a:cubicBezTo>
                    <a:pt x="210" y="95"/>
                    <a:pt x="224" y="91"/>
                    <a:pt x="230" y="95"/>
                  </a:cubicBezTo>
                  <a:cubicBezTo>
                    <a:pt x="236" y="99"/>
                    <a:pt x="262" y="106"/>
                    <a:pt x="254" y="113"/>
                  </a:cubicBezTo>
                  <a:cubicBezTo>
                    <a:pt x="245" y="121"/>
                    <a:pt x="224" y="120"/>
                    <a:pt x="234" y="130"/>
                  </a:cubicBezTo>
                  <a:cubicBezTo>
                    <a:pt x="243" y="141"/>
                    <a:pt x="253" y="152"/>
                    <a:pt x="254" y="158"/>
                  </a:cubicBezTo>
                  <a:cubicBezTo>
                    <a:pt x="254" y="164"/>
                    <a:pt x="254" y="175"/>
                    <a:pt x="254" y="175"/>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31" name="Freeform 28"/>
            <p:cNvSpPr>
              <a:spLocks/>
            </p:cNvSpPr>
            <p:nvPr/>
          </p:nvSpPr>
          <p:spPr bwMode="auto">
            <a:xfrm>
              <a:off x="7651751" y="4265613"/>
              <a:ext cx="441325" cy="508000"/>
            </a:xfrm>
            <a:custGeom>
              <a:avLst/>
              <a:gdLst>
                <a:gd name="T0" fmla="*/ 0 w 184"/>
                <a:gd name="T1" fmla="*/ 0 h 212"/>
                <a:gd name="T2" fmla="*/ 19 w 184"/>
                <a:gd name="T3" fmla="*/ 32 h 212"/>
                <a:gd name="T4" fmla="*/ 56 w 184"/>
                <a:gd name="T5" fmla="*/ 47 h 212"/>
                <a:gd name="T6" fmla="*/ 82 w 184"/>
                <a:gd name="T7" fmla="*/ 60 h 212"/>
                <a:gd name="T8" fmla="*/ 82 w 184"/>
                <a:gd name="T9" fmla="*/ 86 h 212"/>
                <a:gd name="T10" fmla="*/ 106 w 184"/>
                <a:gd name="T11" fmla="*/ 121 h 212"/>
                <a:gd name="T12" fmla="*/ 124 w 184"/>
                <a:gd name="T13" fmla="*/ 121 h 212"/>
                <a:gd name="T14" fmla="*/ 142 w 184"/>
                <a:gd name="T15" fmla="*/ 108 h 212"/>
                <a:gd name="T16" fmla="*/ 130 w 184"/>
                <a:gd name="T17" fmla="*/ 130 h 212"/>
                <a:gd name="T18" fmla="*/ 122 w 184"/>
                <a:gd name="T19" fmla="*/ 145 h 212"/>
                <a:gd name="T20" fmla="*/ 106 w 184"/>
                <a:gd name="T21" fmla="*/ 166 h 212"/>
                <a:gd name="T22" fmla="*/ 124 w 184"/>
                <a:gd name="T23" fmla="*/ 187 h 212"/>
                <a:gd name="T24" fmla="*/ 130 w 184"/>
                <a:gd name="T25" fmla="*/ 198 h 212"/>
                <a:gd name="T26" fmla="*/ 151 w 184"/>
                <a:gd name="T27" fmla="*/ 209 h 212"/>
                <a:gd name="T28" fmla="*/ 184 w 184"/>
                <a:gd name="T29" fmla="*/ 207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4" h="212">
                  <a:moveTo>
                    <a:pt x="0" y="0"/>
                  </a:moveTo>
                  <a:cubicBezTo>
                    <a:pt x="0" y="0"/>
                    <a:pt x="13" y="28"/>
                    <a:pt x="19" y="32"/>
                  </a:cubicBezTo>
                  <a:cubicBezTo>
                    <a:pt x="24" y="36"/>
                    <a:pt x="56" y="47"/>
                    <a:pt x="56" y="47"/>
                  </a:cubicBezTo>
                  <a:cubicBezTo>
                    <a:pt x="82" y="60"/>
                    <a:pt x="82" y="60"/>
                    <a:pt x="82" y="60"/>
                  </a:cubicBezTo>
                  <a:cubicBezTo>
                    <a:pt x="82" y="60"/>
                    <a:pt x="80" y="76"/>
                    <a:pt x="82" y="86"/>
                  </a:cubicBezTo>
                  <a:cubicBezTo>
                    <a:pt x="84" y="95"/>
                    <a:pt x="103" y="123"/>
                    <a:pt x="106" y="121"/>
                  </a:cubicBezTo>
                  <a:cubicBezTo>
                    <a:pt x="108" y="119"/>
                    <a:pt x="124" y="121"/>
                    <a:pt x="124" y="121"/>
                  </a:cubicBezTo>
                  <a:cubicBezTo>
                    <a:pt x="124" y="121"/>
                    <a:pt x="140" y="94"/>
                    <a:pt x="142" y="108"/>
                  </a:cubicBezTo>
                  <a:cubicBezTo>
                    <a:pt x="143" y="123"/>
                    <a:pt x="142" y="128"/>
                    <a:pt x="130" y="130"/>
                  </a:cubicBezTo>
                  <a:cubicBezTo>
                    <a:pt x="119" y="132"/>
                    <a:pt x="135" y="132"/>
                    <a:pt x="122" y="145"/>
                  </a:cubicBezTo>
                  <a:cubicBezTo>
                    <a:pt x="108" y="158"/>
                    <a:pt x="100" y="147"/>
                    <a:pt x="106" y="166"/>
                  </a:cubicBezTo>
                  <a:cubicBezTo>
                    <a:pt x="112" y="184"/>
                    <a:pt x="117" y="185"/>
                    <a:pt x="124" y="187"/>
                  </a:cubicBezTo>
                  <a:cubicBezTo>
                    <a:pt x="130" y="188"/>
                    <a:pt x="127" y="188"/>
                    <a:pt x="130" y="198"/>
                  </a:cubicBezTo>
                  <a:cubicBezTo>
                    <a:pt x="134" y="207"/>
                    <a:pt x="145" y="205"/>
                    <a:pt x="151" y="209"/>
                  </a:cubicBezTo>
                  <a:cubicBezTo>
                    <a:pt x="156" y="212"/>
                    <a:pt x="184" y="207"/>
                    <a:pt x="184" y="207"/>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32" name="Freeform 29"/>
            <p:cNvSpPr>
              <a:spLocks/>
            </p:cNvSpPr>
            <p:nvPr/>
          </p:nvSpPr>
          <p:spPr bwMode="auto">
            <a:xfrm>
              <a:off x="7448551" y="4292600"/>
              <a:ext cx="219075" cy="490538"/>
            </a:xfrm>
            <a:custGeom>
              <a:avLst/>
              <a:gdLst>
                <a:gd name="T0" fmla="*/ 86 w 91"/>
                <a:gd name="T1" fmla="*/ 0 h 205"/>
                <a:gd name="T2" fmla="*/ 74 w 91"/>
                <a:gd name="T3" fmla="*/ 13 h 205"/>
                <a:gd name="T4" fmla="*/ 86 w 91"/>
                <a:gd name="T5" fmla="*/ 21 h 205"/>
                <a:gd name="T6" fmla="*/ 85 w 91"/>
                <a:gd name="T7" fmla="*/ 51 h 205"/>
                <a:gd name="T8" fmla="*/ 78 w 91"/>
                <a:gd name="T9" fmla="*/ 56 h 205"/>
                <a:gd name="T10" fmla="*/ 57 w 91"/>
                <a:gd name="T11" fmla="*/ 41 h 205"/>
                <a:gd name="T12" fmla="*/ 46 w 91"/>
                <a:gd name="T13" fmla="*/ 56 h 205"/>
                <a:gd name="T14" fmla="*/ 46 w 91"/>
                <a:gd name="T15" fmla="*/ 82 h 205"/>
                <a:gd name="T16" fmla="*/ 31 w 91"/>
                <a:gd name="T17" fmla="*/ 97 h 205"/>
                <a:gd name="T18" fmla="*/ 11 w 91"/>
                <a:gd name="T19" fmla="*/ 110 h 205"/>
                <a:gd name="T20" fmla="*/ 49 w 91"/>
                <a:gd name="T21" fmla="*/ 132 h 205"/>
                <a:gd name="T22" fmla="*/ 72 w 91"/>
                <a:gd name="T23" fmla="*/ 142 h 205"/>
                <a:gd name="T24" fmla="*/ 72 w 91"/>
                <a:gd name="T25" fmla="*/ 176 h 205"/>
                <a:gd name="T26" fmla="*/ 49 w 91"/>
                <a:gd name="T27" fmla="*/ 176 h 205"/>
                <a:gd name="T28" fmla="*/ 41 w 91"/>
                <a:gd name="T29"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 h="205">
                  <a:moveTo>
                    <a:pt x="86" y="0"/>
                  </a:moveTo>
                  <a:cubicBezTo>
                    <a:pt x="86" y="0"/>
                    <a:pt x="74" y="11"/>
                    <a:pt x="74" y="13"/>
                  </a:cubicBezTo>
                  <a:cubicBezTo>
                    <a:pt x="74" y="15"/>
                    <a:pt x="84" y="6"/>
                    <a:pt x="86" y="21"/>
                  </a:cubicBezTo>
                  <a:cubicBezTo>
                    <a:pt x="89" y="36"/>
                    <a:pt x="91" y="45"/>
                    <a:pt x="85" y="51"/>
                  </a:cubicBezTo>
                  <a:cubicBezTo>
                    <a:pt x="78" y="56"/>
                    <a:pt x="78" y="56"/>
                    <a:pt x="78" y="56"/>
                  </a:cubicBezTo>
                  <a:cubicBezTo>
                    <a:pt x="57" y="41"/>
                    <a:pt x="57" y="41"/>
                    <a:pt x="57" y="41"/>
                  </a:cubicBezTo>
                  <a:cubicBezTo>
                    <a:pt x="57" y="41"/>
                    <a:pt x="46" y="51"/>
                    <a:pt x="46" y="56"/>
                  </a:cubicBezTo>
                  <a:cubicBezTo>
                    <a:pt x="46" y="62"/>
                    <a:pt x="57" y="80"/>
                    <a:pt x="46" y="82"/>
                  </a:cubicBezTo>
                  <a:cubicBezTo>
                    <a:pt x="35" y="84"/>
                    <a:pt x="31" y="97"/>
                    <a:pt x="31" y="97"/>
                  </a:cubicBezTo>
                  <a:cubicBezTo>
                    <a:pt x="31" y="97"/>
                    <a:pt x="0" y="97"/>
                    <a:pt x="11" y="110"/>
                  </a:cubicBezTo>
                  <a:cubicBezTo>
                    <a:pt x="22" y="123"/>
                    <a:pt x="49" y="132"/>
                    <a:pt x="49" y="132"/>
                  </a:cubicBezTo>
                  <a:cubicBezTo>
                    <a:pt x="49" y="132"/>
                    <a:pt x="72" y="134"/>
                    <a:pt x="72" y="142"/>
                  </a:cubicBezTo>
                  <a:cubicBezTo>
                    <a:pt x="72" y="149"/>
                    <a:pt x="81" y="174"/>
                    <a:pt x="72" y="176"/>
                  </a:cubicBezTo>
                  <a:cubicBezTo>
                    <a:pt x="63" y="177"/>
                    <a:pt x="51" y="159"/>
                    <a:pt x="49" y="176"/>
                  </a:cubicBezTo>
                  <a:cubicBezTo>
                    <a:pt x="46" y="192"/>
                    <a:pt x="41" y="205"/>
                    <a:pt x="41" y="205"/>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33" name="Freeform 30"/>
            <p:cNvSpPr>
              <a:spLocks/>
            </p:cNvSpPr>
            <p:nvPr/>
          </p:nvSpPr>
          <p:spPr bwMode="auto">
            <a:xfrm>
              <a:off x="7453313" y="3394075"/>
              <a:ext cx="263525" cy="250825"/>
            </a:xfrm>
            <a:custGeom>
              <a:avLst/>
              <a:gdLst>
                <a:gd name="T0" fmla="*/ 100 w 110"/>
                <a:gd name="T1" fmla="*/ 50 h 105"/>
                <a:gd name="T2" fmla="*/ 100 w 110"/>
                <a:gd name="T3" fmla="*/ 39 h 105"/>
                <a:gd name="T4" fmla="*/ 108 w 110"/>
                <a:gd name="T5" fmla="*/ 20 h 105"/>
                <a:gd name="T6" fmla="*/ 100 w 110"/>
                <a:gd name="T7" fmla="*/ 14 h 105"/>
                <a:gd name="T8" fmla="*/ 83 w 110"/>
                <a:gd name="T9" fmla="*/ 6 h 105"/>
                <a:gd name="T10" fmla="*/ 52 w 110"/>
                <a:gd name="T11" fmla="*/ 6 h 105"/>
                <a:gd name="T12" fmla="*/ 28 w 110"/>
                <a:gd name="T13" fmla="*/ 27 h 105"/>
                <a:gd name="T14" fmla="*/ 28 w 110"/>
                <a:gd name="T15" fmla="*/ 50 h 105"/>
                <a:gd name="T16" fmla="*/ 28 w 110"/>
                <a:gd name="T17" fmla="*/ 63 h 105"/>
                <a:gd name="T18" fmla="*/ 6 w 110"/>
                <a:gd name="T19" fmla="*/ 77 h 105"/>
                <a:gd name="T20" fmla="*/ 19 w 110"/>
                <a:gd name="T21" fmla="*/ 92 h 105"/>
                <a:gd name="T22" fmla="*/ 69 w 110"/>
                <a:gd name="T23" fmla="*/ 99 h 105"/>
                <a:gd name="T24" fmla="*/ 94 w 110"/>
                <a:gd name="T25" fmla="*/ 84 h 105"/>
                <a:gd name="T26" fmla="*/ 100 w 110"/>
                <a:gd name="T27" fmla="*/ 5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5">
                  <a:moveTo>
                    <a:pt x="100" y="50"/>
                  </a:moveTo>
                  <a:cubicBezTo>
                    <a:pt x="100" y="50"/>
                    <a:pt x="100" y="46"/>
                    <a:pt x="100" y="39"/>
                  </a:cubicBezTo>
                  <a:cubicBezTo>
                    <a:pt x="99" y="32"/>
                    <a:pt x="108" y="20"/>
                    <a:pt x="108" y="20"/>
                  </a:cubicBezTo>
                  <a:cubicBezTo>
                    <a:pt x="108" y="20"/>
                    <a:pt x="110" y="14"/>
                    <a:pt x="100" y="14"/>
                  </a:cubicBezTo>
                  <a:cubicBezTo>
                    <a:pt x="90" y="14"/>
                    <a:pt x="83" y="6"/>
                    <a:pt x="83" y="6"/>
                  </a:cubicBezTo>
                  <a:cubicBezTo>
                    <a:pt x="83" y="6"/>
                    <a:pt x="59" y="0"/>
                    <a:pt x="52" y="6"/>
                  </a:cubicBezTo>
                  <a:cubicBezTo>
                    <a:pt x="45" y="11"/>
                    <a:pt x="28" y="27"/>
                    <a:pt x="28" y="27"/>
                  </a:cubicBezTo>
                  <a:cubicBezTo>
                    <a:pt x="28" y="50"/>
                    <a:pt x="28" y="50"/>
                    <a:pt x="28" y="50"/>
                  </a:cubicBezTo>
                  <a:cubicBezTo>
                    <a:pt x="28" y="50"/>
                    <a:pt x="40" y="62"/>
                    <a:pt x="28" y="63"/>
                  </a:cubicBezTo>
                  <a:cubicBezTo>
                    <a:pt x="17" y="64"/>
                    <a:pt x="3" y="73"/>
                    <a:pt x="6" y="77"/>
                  </a:cubicBezTo>
                  <a:cubicBezTo>
                    <a:pt x="10" y="81"/>
                    <a:pt x="0" y="88"/>
                    <a:pt x="19" y="92"/>
                  </a:cubicBezTo>
                  <a:cubicBezTo>
                    <a:pt x="37" y="96"/>
                    <a:pt x="52" y="105"/>
                    <a:pt x="69" y="99"/>
                  </a:cubicBezTo>
                  <a:cubicBezTo>
                    <a:pt x="86" y="94"/>
                    <a:pt x="94" y="84"/>
                    <a:pt x="94" y="84"/>
                  </a:cubicBezTo>
                  <a:lnTo>
                    <a:pt x="100" y="50"/>
                  </a:lnTo>
                  <a:close/>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34" name="Freeform 31"/>
            <p:cNvSpPr>
              <a:spLocks/>
            </p:cNvSpPr>
            <p:nvPr/>
          </p:nvSpPr>
          <p:spPr bwMode="auto">
            <a:xfrm>
              <a:off x="7612063" y="3487738"/>
              <a:ext cx="166688" cy="244475"/>
            </a:xfrm>
            <a:custGeom>
              <a:avLst/>
              <a:gdLst>
                <a:gd name="T0" fmla="*/ 70 w 70"/>
                <a:gd name="T1" fmla="*/ 62 h 102"/>
                <a:gd name="T2" fmla="*/ 70 w 70"/>
                <a:gd name="T3" fmla="*/ 42 h 102"/>
                <a:gd name="T4" fmla="*/ 61 w 70"/>
                <a:gd name="T5" fmla="*/ 42 h 102"/>
                <a:gd name="T6" fmla="*/ 53 w 70"/>
                <a:gd name="T7" fmla="*/ 24 h 102"/>
                <a:gd name="T8" fmla="*/ 42 w 70"/>
                <a:gd name="T9" fmla="*/ 6 h 102"/>
                <a:gd name="T10" fmla="*/ 17 w 70"/>
                <a:gd name="T11" fmla="*/ 13 h 102"/>
                <a:gd name="T12" fmla="*/ 17 w 70"/>
                <a:gd name="T13" fmla="*/ 49 h 102"/>
                <a:gd name="T14" fmla="*/ 16 w 70"/>
                <a:gd name="T15" fmla="*/ 77 h 102"/>
                <a:gd name="T16" fmla="*/ 11 w 70"/>
                <a:gd name="T17" fmla="*/ 92 h 102"/>
                <a:gd name="T18" fmla="*/ 48 w 70"/>
                <a:gd name="T19" fmla="*/ 10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102">
                  <a:moveTo>
                    <a:pt x="70" y="62"/>
                  </a:moveTo>
                  <a:cubicBezTo>
                    <a:pt x="70" y="42"/>
                    <a:pt x="70" y="42"/>
                    <a:pt x="70" y="42"/>
                  </a:cubicBezTo>
                  <a:cubicBezTo>
                    <a:pt x="61" y="42"/>
                    <a:pt x="61" y="42"/>
                    <a:pt x="61" y="42"/>
                  </a:cubicBezTo>
                  <a:cubicBezTo>
                    <a:pt x="53" y="24"/>
                    <a:pt x="53" y="24"/>
                    <a:pt x="53" y="24"/>
                  </a:cubicBezTo>
                  <a:cubicBezTo>
                    <a:pt x="53" y="24"/>
                    <a:pt x="50" y="0"/>
                    <a:pt x="42" y="6"/>
                  </a:cubicBezTo>
                  <a:cubicBezTo>
                    <a:pt x="34" y="11"/>
                    <a:pt x="21" y="7"/>
                    <a:pt x="17" y="13"/>
                  </a:cubicBezTo>
                  <a:cubicBezTo>
                    <a:pt x="13" y="20"/>
                    <a:pt x="22" y="41"/>
                    <a:pt x="17" y="49"/>
                  </a:cubicBezTo>
                  <a:cubicBezTo>
                    <a:pt x="11" y="57"/>
                    <a:pt x="20" y="62"/>
                    <a:pt x="16" y="77"/>
                  </a:cubicBezTo>
                  <a:cubicBezTo>
                    <a:pt x="11" y="92"/>
                    <a:pt x="0" y="83"/>
                    <a:pt x="11" y="92"/>
                  </a:cubicBezTo>
                  <a:cubicBezTo>
                    <a:pt x="22" y="102"/>
                    <a:pt x="48" y="101"/>
                    <a:pt x="48" y="101"/>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35" name="Freeform 32"/>
            <p:cNvSpPr>
              <a:spLocks/>
            </p:cNvSpPr>
            <p:nvPr/>
          </p:nvSpPr>
          <p:spPr bwMode="auto">
            <a:xfrm>
              <a:off x="3265488" y="3084513"/>
              <a:ext cx="2170113" cy="808038"/>
            </a:xfrm>
            <a:custGeom>
              <a:avLst/>
              <a:gdLst>
                <a:gd name="T0" fmla="*/ 0 w 906"/>
                <a:gd name="T1" fmla="*/ 285 h 337"/>
                <a:gd name="T2" fmla="*/ 62 w 906"/>
                <a:gd name="T3" fmla="*/ 285 h 337"/>
                <a:gd name="T4" fmla="*/ 101 w 906"/>
                <a:gd name="T5" fmla="*/ 257 h 337"/>
                <a:gd name="T6" fmla="*/ 144 w 906"/>
                <a:gd name="T7" fmla="*/ 271 h 337"/>
                <a:gd name="T8" fmla="*/ 218 w 906"/>
                <a:gd name="T9" fmla="*/ 271 h 337"/>
                <a:gd name="T10" fmla="*/ 269 w 906"/>
                <a:gd name="T11" fmla="*/ 309 h 337"/>
                <a:gd name="T12" fmla="*/ 341 w 906"/>
                <a:gd name="T13" fmla="*/ 309 h 337"/>
                <a:gd name="T14" fmla="*/ 378 w 906"/>
                <a:gd name="T15" fmla="*/ 298 h 337"/>
                <a:gd name="T16" fmla="*/ 451 w 906"/>
                <a:gd name="T17" fmla="*/ 300 h 337"/>
                <a:gd name="T18" fmla="*/ 507 w 906"/>
                <a:gd name="T19" fmla="*/ 309 h 337"/>
                <a:gd name="T20" fmla="*/ 540 w 906"/>
                <a:gd name="T21" fmla="*/ 337 h 337"/>
                <a:gd name="T22" fmla="*/ 559 w 906"/>
                <a:gd name="T23" fmla="*/ 337 h 337"/>
                <a:gd name="T24" fmla="*/ 605 w 906"/>
                <a:gd name="T25" fmla="*/ 337 h 337"/>
                <a:gd name="T26" fmla="*/ 605 w 906"/>
                <a:gd name="T27" fmla="*/ 317 h 337"/>
                <a:gd name="T28" fmla="*/ 624 w 906"/>
                <a:gd name="T29" fmla="*/ 297 h 337"/>
                <a:gd name="T30" fmla="*/ 624 w 906"/>
                <a:gd name="T31" fmla="*/ 257 h 337"/>
                <a:gd name="T32" fmla="*/ 601 w 906"/>
                <a:gd name="T33" fmla="*/ 227 h 337"/>
                <a:gd name="T34" fmla="*/ 601 w 906"/>
                <a:gd name="T35" fmla="*/ 207 h 337"/>
                <a:gd name="T36" fmla="*/ 625 w 906"/>
                <a:gd name="T37" fmla="*/ 192 h 337"/>
                <a:gd name="T38" fmla="*/ 685 w 906"/>
                <a:gd name="T39" fmla="*/ 192 h 337"/>
                <a:gd name="T40" fmla="*/ 717 w 906"/>
                <a:gd name="T41" fmla="*/ 192 h 337"/>
                <a:gd name="T42" fmla="*/ 745 w 906"/>
                <a:gd name="T43" fmla="*/ 125 h 337"/>
                <a:gd name="T44" fmla="*/ 763 w 906"/>
                <a:gd name="T45" fmla="*/ 106 h 337"/>
                <a:gd name="T46" fmla="*/ 786 w 906"/>
                <a:gd name="T47" fmla="*/ 92 h 337"/>
                <a:gd name="T48" fmla="*/ 826 w 906"/>
                <a:gd name="T49" fmla="*/ 53 h 337"/>
                <a:gd name="T50" fmla="*/ 880 w 906"/>
                <a:gd name="T51" fmla="*/ 53 h 337"/>
                <a:gd name="T52" fmla="*/ 903 w 906"/>
                <a:gd name="T53" fmla="*/ 36 h 337"/>
                <a:gd name="T54" fmla="*/ 903 w 906"/>
                <a:gd name="T55" fmla="*/ 12 h 337"/>
                <a:gd name="T56" fmla="*/ 906 w 906"/>
                <a:gd name="T57"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06" h="337">
                  <a:moveTo>
                    <a:pt x="0" y="285"/>
                  </a:moveTo>
                  <a:cubicBezTo>
                    <a:pt x="62" y="285"/>
                    <a:pt x="62" y="285"/>
                    <a:pt x="62" y="285"/>
                  </a:cubicBezTo>
                  <a:cubicBezTo>
                    <a:pt x="101" y="257"/>
                    <a:pt x="101" y="257"/>
                    <a:pt x="101" y="257"/>
                  </a:cubicBezTo>
                  <a:cubicBezTo>
                    <a:pt x="144" y="271"/>
                    <a:pt x="144" y="271"/>
                    <a:pt x="144" y="271"/>
                  </a:cubicBezTo>
                  <a:cubicBezTo>
                    <a:pt x="144" y="271"/>
                    <a:pt x="207" y="246"/>
                    <a:pt x="218" y="271"/>
                  </a:cubicBezTo>
                  <a:cubicBezTo>
                    <a:pt x="230" y="296"/>
                    <a:pt x="269" y="309"/>
                    <a:pt x="269" y="309"/>
                  </a:cubicBezTo>
                  <a:cubicBezTo>
                    <a:pt x="341" y="309"/>
                    <a:pt x="341" y="309"/>
                    <a:pt x="341" y="309"/>
                  </a:cubicBezTo>
                  <a:cubicBezTo>
                    <a:pt x="341" y="309"/>
                    <a:pt x="373" y="298"/>
                    <a:pt x="378" y="298"/>
                  </a:cubicBezTo>
                  <a:cubicBezTo>
                    <a:pt x="384" y="298"/>
                    <a:pt x="451" y="300"/>
                    <a:pt x="451" y="300"/>
                  </a:cubicBezTo>
                  <a:cubicBezTo>
                    <a:pt x="507" y="309"/>
                    <a:pt x="507" y="309"/>
                    <a:pt x="507" y="309"/>
                  </a:cubicBezTo>
                  <a:cubicBezTo>
                    <a:pt x="540" y="337"/>
                    <a:pt x="540" y="337"/>
                    <a:pt x="540" y="337"/>
                  </a:cubicBezTo>
                  <a:cubicBezTo>
                    <a:pt x="540" y="337"/>
                    <a:pt x="553" y="337"/>
                    <a:pt x="559" y="337"/>
                  </a:cubicBezTo>
                  <a:cubicBezTo>
                    <a:pt x="564" y="337"/>
                    <a:pt x="605" y="337"/>
                    <a:pt x="605" y="337"/>
                  </a:cubicBezTo>
                  <a:cubicBezTo>
                    <a:pt x="605" y="317"/>
                    <a:pt x="605" y="317"/>
                    <a:pt x="605" y="317"/>
                  </a:cubicBezTo>
                  <a:cubicBezTo>
                    <a:pt x="624" y="297"/>
                    <a:pt x="624" y="297"/>
                    <a:pt x="624" y="297"/>
                  </a:cubicBezTo>
                  <a:cubicBezTo>
                    <a:pt x="624" y="297"/>
                    <a:pt x="626" y="268"/>
                    <a:pt x="624" y="257"/>
                  </a:cubicBezTo>
                  <a:cubicBezTo>
                    <a:pt x="622" y="246"/>
                    <a:pt x="601" y="227"/>
                    <a:pt x="601" y="227"/>
                  </a:cubicBezTo>
                  <a:cubicBezTo>
                    <a:pt x="601" y="227"/>
                    <a:pt x="601" y="212"/>
                    <a:pt x="601" y="207"/>
                  </a:cubicBezTo>
                  <a:cubicBezTo>
                    <a:pt x="601" y="201"/>
                    <a:pt x="614" y="192"/>
                    <a:pt x="625" y="192"/>
                  </a:cubicBezTo>
                  <a:cubicBezTo>
                    <a:pt x="635" y="192"/>
                    <a:pt x="685" y="192"/>
                    <a:pt x="685" y="192"/>
                  </a:cubicBezTo>
                  <a:cubicBezTo>
                    <a:pt x="717" y="192"/>
                    <a:pt x="717" y="192"/>
                    <a:pt x="717" y="192"/>
                  </a:cubicBezTo>
                  <a:cubicBezTo>
                    <a:pt x="745" y="125"/>
                    <a:pt x="745" y="125"/>
                    <a:pt x="745" y="125"/>
                  </a:cubicBezTo>
                  <a:cubicBezTo>
                    <a:pt x="745" y="125"/>
                    <a:pt x="758" y="108"/>
                    <a:pt x="763" y="106"/>
                  </a:cubicBezTo>
                  <a:cubicBezTo>
                    <a:pt x="769" y="105"/>
                    <a:pt x="786" y="92"/>
                    <a:pt x="786" y="92"/>
                  </a:cubicBezTo>
                  <a:cubicBezTo>
                    <a:pt x="826" y="53"/>
                    <a:pt x="826" y="53"/>
                    <a:pt x="826" y="53"/>
                  </a:cubicBezTo>
                  <a:cubicBezTo>
                    <a:pt x="826" y="53"/>
                    <a:pt x="856" y="60"/>
                    <a:pt x="880" y="53"/>
                  </a:cubicBezTo>
                  <a:cubicBezTo>
                    <a:pt x="905" y="45"/>
                    <a:pt x="903" y="36"/>
                    <a:pt x="903" y="36"/>
                  </a:cubicBezTo>
                  <a:cubicBezTo>
                    <a:pt x="903" y="12"/>
                    <a:pt x="903" y="12"/>
                    <a:pt x="903" y="12"/>
                  </a:cubicBezTo>
                  <a:cubicBezTo>
                    <a:pt x="906" y="0"/>
                    <a:pt x="906" y="0"/>
                    <a:pt x="906" y="0"/>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36" name="Freeform 33"/>
            <p:cNvSpPr>
              <a:spLocks/>
            </p:cNvSpPr>
            <p:nvPr/>
          </p:nvSpPr>
          <p:spPr bwMode="auto">
            <a:xfrm>
              <a:off x="4516438" y="3892550"/>
              <a:ext cx="1022350" cy="1262063"/>
            </a:xfrm>
            <a:custGeom>
              <a:avLst/>
              <a:gdLst>
                <a:gd name="T0" fmla="*/ 363 w 427"/>
                <a:gd name="T1" fmla="*/ 527 h 527"/>
                <a:gd name="T2" fmla="*/ 396 w 427"/>
                <a:gd name="T3" fmla="*/ 527 h 527"/>
                <a:gd name="T4" fmla="*/ 396 w 427"/>
                <a:gd name="T5" fmla="*/ 487 h 527"/>
                <a:gd name="T6" fmla="*/ 412 w 427"/>
                <a:gd name="T7" fmla="*/ 487 h 527"/>
                <a:gd name="T8" fmla="*/ 427 w 427"/>
                <a:gd name="T9" fmla="*/ 415 h 527"/>
                <a:gd name="T10" fmla="*/ 412 w 427"/>
                <a:gd name="T11" fmla="*/ 359 h 527"/>
                <a:gd name="T12" fmla="*/ 427 w 427"/>
                <a:gd name="T13" fmla="*/ 346 h 527"/>
                <a:gd name="T14" fmla="*/ 407 w 427"/>
                <a:gd name="T15" fmla="*/ 320 h 527"/>
                <a:gd name="T16" fmla="*/ 395 w 427"/>
                <a:gd name="T17" fmla="*/ 283 h 527"/>
                <a:gd name="T18" fmla="*/ 384 w 427"/>
                <a:gd name="T19" fmla="*/ 273 h 527"/>
                <a:gd name="T20" fmla="*/ 355 w 427"/>
                <a:gd name="T21" fmla="*/ 273 h 527"/>
                <a:gd name="T22" fmla="*/ 345 w 427"/>
                <a:gd name="T23" fmla="*/ 292 h 527"/>
                <a:gd name="T24" fmla="*/ 319 w 427"/>
                <a:gd name="T25" fmla="*/ 303 h 527"/>
                <a:gd name="T26" fmla="*/ 316 w 427"/>
                <a:gd name="T27" fmla="*/ 303 h 527"/>
                <a:gd name="T28" fmla="*/ 297 w 427"/>
                <a:gd name="T29" fmla="*/ 292 h 527"/>
                <a:gd name="T30" fmla="*/ 275 w 427"/>
                <a:gd name="T31" fmla="*/ 303 h 527"/>
                <a:gd name="T32" fmla="*/ 252 w 427"/>
                <a:gd name="T33" fmla="*/ 281 h 527"/>
                <a:gd name="T34" fmla="*/ 223 w 427"/>
                <a:gd name="T35" fmla="*/ 251 h 527"/>
                <a:gd name="T36" fmla="*/ 200 w 427"/>
                <a:gd name="T37" fmla="*/ 251 h 527"/>
                <a:gd name="T38" fmla="*/ 156 w 427"/>
                <a:gd name="T39" fmla="*/ 236 h 527"/>
                <a:gd name="T40" fmla="*/ 126 w 427"/>
                <a:gd name="T41" fmla="*/ 206 h 527"/>
                <a:gd name="T42" fmla="*/ 91 w 427"/>
                <a:gd name="T43" fmla="*/ 206 h 527"/>
                <a:gd name="T44" fmla="*/ 68 w 427"/>
                <a:gd name="T45" fmla="*/ 167 h 527"/>
                <a:gd name="T46" fmla="*/ 26 w 427"/>
                <a:gd name="T47" fmla="*/ 167 h 527"/>
                <a:gd name="T48" fmla="*/ 13 w 427"/>
                <a:gd name="T49" fmla="*/ 138 h 527"/>
                <a:gd name="T50" fmla="*/ 0 w 427"/>
                <a:gd name="T51" fmla="*/ 110 h 527"/>
                <a:gd name="T52" fmla="*/ 13 w 427"/>
                <a:gd name="T53" fmla="*/ 86 h 527"/>
                <a:gd name="T54" fmla="*/ 0 w 427"/>
                <a:gd name="T55" fmla="*/ 76 h 527"/>
                <a:gd name="T56" fmla="*/ 0 w 427"/>
                <a:gd name="T57" fmla="*/ 52 h 527"/>
                <a:gd name="T58" fmla="*/ 14 w 427"/>
                <a:gd name="T59" fmla="*/ 28 h 527"/>
                <a:gd name="T60" fmla="*/ 26 w 427"/>
                <a:gd name="T61" fmla="*/ 0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27" h="527">
                  <a:moveTo>
                    <a:pt x="363" y="527"/>
                  </a:moveTo>
                  <a:cubicBezTo>
                    <a:pt x="396" y="527"/>
                    <a:pt x="396" y="527"/>
                    <a:pt x="396" y="527"/>
                  </a:cubicBezTo>
                  <a:cubicBezTo>
                    <a:pt x="396" y="487"/>
                    <a:pt x="396" y="487"/>
                    <a:pt x="396" y="487"/>
                  </a:cubicBezTo>
                  <a:cubicBezTo>
                    <a:pt x="396" y="487"/>
                    <a:pt x="407" y="498"/>
                    <a:pt x="412" y="487"/>
                  </a:cubicBezTo>
                  <a:cubicBezTo>
                    <a:pt x="418" y="476"/>
                    <a:pt x="427" y="415"/>
                    <a:pt x="427" y="415"/>
                  </a:cubicBezTo>
                  <a:cubicBezTo>
                    <a:pt x="427" y="415"/>
                    <a:pt x="412" y="366"/>
                    <a:pt x="412" y="359"/>
                  </a:cubicBezTo>
                  <a:cubicBezTo>
                    <a:pt x="412" y="351"/>
                    <a:pt x="427" y="346"/>
                    <a:pt x="427" y="346"/>
                  </a:cubicBezTo>
                  <a:cubicBezTo>
                    <a:pt x="407" y="320"/>
                    <a:pt x="407" y="320"/>
                    <a:pt x="407" y="320"/>
                  </a:cubicBezTo>
                  <a:cubicBezTo>
                    <a:pt x="395" y="283"/>
                    <a:pt x="395" y="283"/>
                    <a:pt x="395" y="283"/>
                  </a:cubicBezTo>
                  <a:cubicBezTo>
                    <a:pt x="384" y="273"/>
                    <a:pt x="384" y="273"/>
                    <a:pt x="384" y="273"/>
                  </a:cubicBezTo>
                  <a:cubicBezTo>
                    <a:pt x="355" y="273"/>
                    <a:pt x="355" y="273"/>
                    <a:pt x="355" y="273"/>
                  </a:cubicBezTo>
                  <a:cubicBezTo>
                    <a:pt x="345" y="292"/>
                    <a:pt x="345" y="292"/>
                    <a:pt x="345" y="292"/>
                  </a:cubicBezTo>
                  <a:cubicBezTo>
                    <a:pt x="319" y="303"/>
                    <a:pt x="319" y="303"/>
                    <a:pt x="319" y="303"/>
                  </a:cubicBezTo>
                  <a:cubicBezTo>
                    <a:pt x="319" y="303"/>
                    <a:pt x="319" y="303"/>
                    <a:pt x="316" y="303"/>
                  </a:cubicBezTo>
                  <a:cubicBezTo>
                    <a:pt x="312" y="303"/>
                    <a:pt x="297" y="292"/>
                    <a:pt x="297" y="292"/>
                  </a:cubicBezTo>
                  <a:cubicBezTo>
                    <a:pt x="275" y="303"/>
                    <a:pt x="275" y="303"/>
                    <a:pt x="275" y="303"/>
                  </a:cubicBezTo>
                  <a:cubicBezTo>
                    <a:pt x="275" y="303"/>
                    <a:pt x="264" y="299"/>
                    <a:pt x="252" y="281"/>
                  </a:cubicBezTo>
                  <a:cubicBezTo>
                    <a:pt x="241" y="262"/>
                    <a:pt x="232" y="258"/>
                    <a:pt x="223" y="251"/>
                  </a:cubicBezTo>
                  <a:cubicBezTo>
                    <a:pt x="213" y="244"/>
                    <a:pt x="200" y="251"/>
                    <a:pt x="200" y="251"/>
                  </a:cubicBezTo>
                  <a:cubicBezTo>
                    <a:pt x="156" y="236"/>
                    <a:pt x="156" y="236"/>
                    <a:pt x="156" y="236"/>
                  </a:cubicBezTo>
                  <a:cubicBezTo>
                    <a:pt x="156" y="236"/>
                    <a:pt x="126" y="218"/>
                    <a:pt x="126" y="206"/>
                  </a:cubicBezTo>
                  <a:cubicBezTo>
                    <a:pt x="126" y="195"/>
                    <a:pt x="91" y="206"/>
                    <a:pt x="91" y="206"/>
                  </a:cubicBezTo>
                  <a:cubicBezTo>
                    <a:pt x="91" y="206"/>
                    <a:pt x="74" y="178"/>
                    <a:pt x="68" y="167"/>
                  </a:cubicBezTo>
                  <a:cubicBezTo>
                    <a:pt x="63" y="156"/>
                    <a:pt x="37" y="175"/>
                    <a:pt x="26" y="167"/>
                  </a:cubicBezTo>
                  <a:cubicBezTo>
                    <a:pt x="14" y="160"/>
                    <a:pt x="13" y="138"/>
                    <a:pt x="13" y="138"/>
                  </a:cubicBezTo>
                  <a:cubicBezTo>
                    <a:pt x="0" y="110"/>
                    <a:pt x="0" y="110"/>
                    <a:pt x="0" y="110"/>
                  </a:cubicBezTo>
                  <a:cubicBezTo>
                    <a:pt x="13" y="86"/>
                    <a:pt x="13" y="86"/>
                    <a:pt x="13" y="86"/>
                  </a:cubicBezTo>
                  <a:cubicBezTo>
                    <a:pt x="0" y="76"/>
                    <a:pt x="0" y="76"/>
                    <a:pt x="0" y="76"/>
                  </a:cubicBezTo>
                  <a:cubicBezTo>
                    <a:pt x="0" y="52"/>
                    <a:pt x="0" y="52"/>
                    <a:pt x="0" y="52"/>
                  </a:cubicBezTo>
                  <a:cubicBezTo>
                    <a:pt x="0" y="52"/>
                    <a:pt x="11" y="33"/>
                    <a:pt x="14" y="28"/>
                  </a:cubicBezTo>
                  <a:cubicBezTo>
                    <a:pt x="18" y="22"/>
                    <a:pt x="26" y="0"/>
                    <a:pt x="26" y="0"/>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sp>
          <p:nvSpPr>
            <p:cNvPr id="1137" name="Freeform 34"/>
            <p:cNvSpPr>
              <a:spLocks/>
            </p:cNvSpPr>
            <p:nvPr/>
          </p:nvSpPr>
          <p:spPr bwMode="auto">
            <a:xfrm>
              <a:off x="4983163" y="3544888"/>
              <a:ext cx="1112838" cy="1031875"/>
            </a:xfrm>
            <a:custGeom>
              <a:avLst/>
              <a:gdLst>
                <a:gd name="T0" fmla="*/ 178 w 465"/>
                <a:gd name="T1" fmla="*/ 418 h 431"/>
                <a:gd name="T2" fmla="*/ 169 w 465"/>
                <a:gd name="T3" fmla="*/ 398 h 431"/>
                <a:gd name="T4" fmla="*/ 178 w 465"/>
                <a:gd name="T5" fmla="*/ 368 h 431"/>
                <a:gd name="T6" fmla="*/ 189 w 465"/>
                <a:gd name="T7" fmla="*/ 331 h 431"/>
                <a:gd name="T8" fmla="*/ 232 w 465"/>
                <a:gd name="T9" fmla="*/ 340 h 431"/>
                <a:gd name="T10" fmla="*/ 245 w 465"/>
                <a:gd name="T11" fmla="*/ 375 h 431"/>
                <a:gd name="T12" fmla="*/ 277 w 465"/>
                <a:gd name="T13" fmla="*/ 418 h 431"/>
                <a:gd name="T14" fmla="*/ 297 w 465"/>
                <a:gd name="T15" fmla="*/ 400 h 431"/>
                <a:gd name="T16" fmla="*/ 320 w 465"/>
                <a:gd name="T17" fmla="*/ 419 h 431"/>
                <a:gd name="T18" fmla="*/ 336 w 465"/>
                <a:gd name="T19" fmla="*/ 431 h 431"/>
                <a:gd name="T20" fmla="*/ 355 w 465"/>
                <a:gd name="T21" fmla="*/ 409 h 431"/>
                <a:gd name="T22" fmla="*/ 375 w 465"/>
                <a:gd name="T23" fmla="*/ 400 h 431"/>
                <a:gd name="T24" fmla="*/ 375 w 465"/>
                <a:gd name="T25" fmla="*/ 374 h 431"/>
                <a:gd name="T26" fmla="*/ 355 w 465"/>
                <a:gd name="T27" fmla="*/ 357 h 431"/>
                <a:gd name="T28" fmla="*/ 344 w 465"/>
                <a:gd name="T29" fmla="*/ 331 h 431"/>
                <a:gd name="T30" fmla="*/ 375 w 465"/>
                <a:gd name="T31" fmla="*/ 331 h 431"/>
                <a:gd name="T32" fmla="*/ 405 w 465"/>
                <a:gd name="T33" fmla="*/ 326 h 431"/>
                <a:gd name="T34" fmla="*/ 406 w 465"/>
                <a:gd name="T35" fmla="*/ 305 h 431"/>
                <a:gd name="T36" fmla="*/ 414 w 465"/>
                <a:gd name="T37" fmla="*/ 294 h 431"/>
                <a:gd name="T38" fmla="*/ 425 w 465"/>
                <a:gd name="T39" fmla="*/ 271 h 431"/>
                <a:gd name="T40" fmla="*/ 444 w 465"/>
                <a:gd name="T41" fmla="*/ 258 h 431"/>
                <a:gd name="T42" fmla="*/ 444 w 465"/>
                <a:gd name="T43" fmla="*/ 238 h 431"/>
                <a:gd name="T44" fmla="*/ 465 w 465"/>
                <a:gd name="T45" fmla="*/ 231 h 431"/>
                <a:gd name="T46" fmla="*/ 446 w 465"/>
                <a:gd name="T47" fmla="*/ 182 h 431"/>
                <a:gd name="T48" fmla="*/ 422 w 465"/>
                <a:gd name="T49" fmla="*/ 138 h 431"/>
                <a:gd name="T50" fmla="*/ 420 w 465"/>
                <a:gd name="T51" fmla="*/ 128 h 431"/>
                <a:gd name="T52" fmla="*/ 411 w 465"/>
                <a:gd name="T53" fmla="*/ 128 h 431"/>
                <a:gd name="T54" fmla="*/ 403 w 465"/>
                <a:gd name="T55" fmla="*/ 128 h 431"/>
                <a:gd name="T56" fmla="*/ 360 w 465"/>
                <a:gd name="T57" fmla="*/ 106 h 431"/>
                <a:gd name="T58" fmla="*/ 334 w 465"/>
                <a:gd name="T59" fmla="*/ 72 h 431"/>
                <a:gd name="T60" fmla="*/ 317 w 465"/>
                <a:gd name="T61" fmla="*/ 93 h 431"/>
                <a:gd name="T62" fmla="*/ 273 w 465"/>
                <a:gd name="T63" fmla="*/ 30 h 431"/>
                <a:gd name="T64" fmla="*/ 232 w 465"/>
                <a:gd name="T65" fmla="*/ 37 h 431"/>
                <a:gd name="T66" fmla="*/ 212 w 465"/>
                <a:gd name="T67" fmla="*/ 19 h 431"/>
                <a:gd name="T68" fmla="*/ 189 w 465"/>
                <a:gd name="T69" fmla="*/ 19 h 431"/>
                <a:gd name="T70" fmla="*/ 189 w 465"/>
                <a:gd name="T71" fmla="*/ 30 h 431"/>
                <a:gd name="T72" fmla="*/ 178 w 465"/>
                <a:gd name="T73" fmla="*/ 54 h 431"/>
                <a:gd name="T74" fmla="*/ 161 w 465"/>
                <a:gd name="T75" fmla="*/ 72 h 431"/>
                <a:gd name="T76" fmla="*/ 137 w 465"/>
                <a:gd name="T77" fmla="*/ 71 h 431"/>
                <a:gd name="T78" fmla="*/ 113 w 465"/>
                <a:gd name="T79" fmla="*/ 56 h 431"/>
                <a:gd name="T80" fmla="*/ 96 w 465"/>
                <a:gd name="T81" fmla="*/ 50 h 431"/>
                <a:gd name="T82" fmla="*/ 82 w 465"/>
                <a:gd name="T83" fmla="*/ 52 h 431"/>
                <a:gd name="T84" fmla="*/ 82 w 465"/>
                <a:gd name="T85" fmla="*/ 39 h 431"/>
                <a:gd name="T86" fmla="*/ 69 w 465"/>
                <a:gd name="T87" fmla="*/ 28 h 431"/>
                <a:gd name="T88" fmla="*/ 46 w 465"/>
                <a:gd name="T89" fmla="*/ 30 h 431"/>
                <a:gd name="T90" fmla="*/ 46 w 465"/>
                <a:gd name="T91" fmla="*/ 19 h 431"/>
                <a:gd name="T92" fmla="*/ 29 w 465"/>
                <a:gd name="T93" fmla="*/ 19 h 431"/>
                <a:gd name="T94" fmla="*/ 0 w 465"/>
                <a:gd name="T95" fmla="*/ 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65" h="431">
                  <a:moveTo>
                    <a:pt x="178" y="418"/>
                  </a:moveTo>
                  <a:cubicBezTo>
                    <a:pt x="169" y="398"/>
                    <a:pt x="169" y="398"/>
                    <a:pt x="169" y="398"/>
                  </a:cubicBezTo>
                  <a:cubicBezTo>
                    <a:pt x="178" y="368"/>
                    <a:pt x="178" y="368"/>
                    <a:pt x="178" y="368"/>
                  </a:cubicBezTo>
                  <a:cubicBezTo>
                    <a:pt x="178" y="368"/>
                    <a:pt x="179" y="331"/>
                    <a:pt x="189" y="331"/>
                  </a:cubicBezTo>
                  <a:cubicBezTo>
                    <a:pt x="199" y="331"/>
                    <a:pt x="232" y="340"/>
                    <a:pt x="232" y="340"/>
                  </a:cubicBezTo>
                  <a:cubicBezTo>
                    <a:pt x="232" y="340"/>
                    <a:pt x="238" y="355"/>
                    <a:pt x="245" y="375"/>
                  </a:cubicBezTo>
                  <a:cubicBezTo>
                    <a:pt x="253" y="394"/>
                    <a:pt x="266" y="422"/>
                    <a:pt x="277" y="418"/>
                  </a:cubicBezTo>
                  <a:cubicBezTo>
                    <a:pt x="288" y="415"/>
                    <a:pt x="297" y="400"/>
                    <a:pt x="297" y="400"/>
                  </a:cubicBezTo>
                  <a:cubicBezTo>
                    <a:pt x="320" y="419"/>
                    <a:pt x="320" y="419"/>
                    <a:pt x="320" y="419"/>
                  </a:cubicBezTo>
                  <a:cubicBezTo>
                    <a:pt x="336" y="431"/>
                    <a:pt x="336" y="431"/>
                    <a:pt x="336" y="431"/>
                  </a:cubicBezTo>
                  <a:cubicBezTo>
                    <a:pt x="355" y="409"/>
                    <a:pt x="355" y="409"/>
                    <a:pt x="355" y="409"/>
                  </a:cubicBezTo>
                  <a:cubicBezTo>
                    <a:pt x="375" y="400"/>
                    <a:pt x="375" y="400"/>
                    <a:pt x="375" y="400"/>
                  </a:cubicBezTo>
                  <a:cubicBezTo>
                    <a:pt x="375" y="374"/>
                    <a:pt x="375" y="374"/>
                    <a:pt x="375" y="374"/>
                  </a:cubicBezTo>
                  <a:cubicBezTo>
                    <a:pt x="355" y="357"/>
                    <a:pt x="355" y="357"/>
                    <a:pt x="355" y="357"/>
                  </a:cubicBezTo>
                  <a:cubicBezTo>
                    <a:pt x="344" y="331"/>
                    <a:pt x="344" y="331"/>
                    <a:pt x="344" y="331"/>
                  </a:cubicBezTo>
                  <a:cubicBezTo>
                    <a:pt x="344" y="331"/>
                    <a:pt x="362" y="320"/>
                    <a:pt x="375" y="331"/>
                  </a:cubicBezTo>
                  <a:cubicBezTo>
                    <a:pt x="388" y="342"/>
                    <a:pt x="411" y="338"/>
                    <a:pt x="405" y="326"/>
                  </a:cubicBezTo>
                  <a:cubicBezTo>
                    <a:pt x="399" y="314"/>
                    <a:pt x="406" y="305"/>
                    <a:pt x="406" y="305"/>
                  </a:cubicBezTo>
                  <a:cubicBezTo>
                    <a:pt x="414" y="294"/>
                    <a:pt x="414" y="294"/>
                    <a:pt x="414" y="294"/>
                  </a:cubicBezTo>
                  <a:cubicBezTo>
                    <a:pt x="425" y="271"/>
                    <a:pt x="425" y="271"/>
                    <a:pt x="425" y="271"/>
                  </a:cubicBezTo>
                  <a:cubicBezTo>
                    <a:pt x="444" y="258"/>
                    <a:pt x="444" y="258"/>
                    <a:pt x="444" y="258"/>
                  </a:cubicBezTo>
                  <a:cubicBezTo>
                    <a:pt x="444" y="238"/>
                    <a:pt x="444" y="238"/>
                    <a:pt x="444" y="238"/>
                  </a:cubicBezTo>
                  <a:cubicBezTo>
                    <a:pt x="465" y="231"/>
                    <a:pt x="465" y="231"/>
                    <a:pt x="465" y="231"/>
                  </a:cubicBezTo>
                  <a:cubicBezTo>
                    <a:pt x="465" y="231"/>
                    <a:pt x="457" y="196"/>
                    <a:pt x="446" y="182"/>
                  </a:cubicBezTo>
                  <a:cubicBezTo>
                    <a:pt x="435" y="169"/>
                    <a:pt x="422" y="138"/>
                    <a:pt x="422" y="138"/>
                  </a:cubicBezTo>
                  <a:cubicBezTo>
                    <a:pt x="420" y="128"/>
                    <a:pt x="420" y="128"/>
                    <a:pt x="420" y="128"/>
                  </a:cubicBezTo>
                  <a:cubicBezTo>
                    <a:pt x="411" y="128"/>
                    <a:pt x="411" y="128"/>
                    <a:pt x="411" y="128"/>
                  </a:cubicBezTo>
                  <a:cubicBezTo>
                    <a:pt x="403" y="128"/>
                    <a:pt x="403" y="128"/>
                    <a:pt x="403" y="128"/>
                  </a:cubicBezTo>
                  <a:cubicBezTo>
                    <a:pt x="403" y="128"/>
                    <a:pt x="368" y="115"/>
                    <a:pt x="360" y="106"/>
                  </a:cubicBezTo>
                  <a:cubicBezTo>
                    <a:pt x="353" y="97"/>
                    <a:pt x="334" y="72"/>
                    <a:pt x="334" y="72"/>
                  </a:cubicBezTo>
                  <a:cubicBezTo>
                    <a:pt x="317" y="93"/>
                    <a:pt x="317" y="93"/>
                    <a:pt x="317" y="93"/>
                  </a:cubicBezTo>
                  <a:cubicBezTo>
                    <a:pt x="273" y="30"/>
                    <a:pt x="273" y="30"/>
                    <a:pt x="273" y="30"/>
                  </a:cubicBezTo>
                  <a:cubicBezTo>
                    <a:pt x="232" y="37"/>
                    <a:pt x="232" y="37"/>
                    <a:pt x="232" y="37"/>
                  </a:cubicBezTo>
                  <a:cubicBezTo>
                    <a:pt x="212" y="19"/>
                    <a:pt x="212" y="19"/>
                    <a:pt x="212" y="19"/>
                  </a:cubicBezTo>
                  <a:cubicBezTo>
                    <a:pt x="189" y="19"/>
                    <a:pt x="189" y="19"/>
                    <a:pt x="189" y="19"/>
                  </a:cubicBezTo>
                  <a:cubicBezTo>
                    <a:pt x="189" y="30"/>
                    <a:pt x="189" y="30"/>
                    <a:pt x="189" y="30"/>
                  </a:cubicBezTo>
                  <a:cubicBezTo>
                    <a:pt x="178" y="54"/>
                    <a:pt x="178" y="54"/>
                    <a:pt x="178" y="54"/>
                  </a:cubicBezTo>
                  <a:cubicBezTo>
                    <a:pt x="161" y="72"/>
                    <a:pt x="161" y="72"/>
                    <a:pt x="161" y="72"/>
                  </a:cubicBezTo>
                  <a:cubicBezTo>
                    <a:pt x="137" y="71"/>
                    <a:pt x="137" y="71"/>
                    <a:pt x="137" y="71"/>
                  </a:cubicBezTo>
                  <a:cubicBezTo>
                    <a:pt x="113" y="56"/>
                    <a:pt x="113" y="56"/>
                    <a:pt x="113" y="56"/>
                  </a:cubicBezTo>
                  <a:cubicBezTo>
                    <a:pt x="96" y="50"/>
                    <a:pt x="96" y="50"/>
                    <a:pt x="96" y="50"/>
                  </a:cubicBezTo>
                  <a:cubicBezTo>
                    <a:pt x="82" y="52"/>
                    <a:pt x="82" y="52"/>
                    <a:pt x="82" y="52"/>
                  </a:cubicBezTo>
                  <a:cubicBezTo>
                    <a:pt x="82" y="39"/>
                    <a:pt x="82" y="39"/>
                    <a:pt x="82" y="39"/>
                  </a:cubicBezTo>
                  <a:cubicBezTo>
                    <a:pt x="69" y="28"/>
                    <a:pt x="69" y="28"/>
                    <a:pt x="69" y="28"/>
                  </a:cubicBezTo>
                  <a:cubicBezTo>
                    <a:pt x="46" y="30"/>
                    <a:pt x="46" y="30"/>
                    <a:pt x="46" y="30"/>
                  </a:cubicBezTo>
                  <a:cubicBezTo>
                    <a:pt x="46" y="19"/>
                    <a:pt x="46" y="19"/>
                    <a:pt x="46" y="19"/>
                  </a:cubicBezTo>
                  <a:cubicBezTo>
                    <a:pt x="29" y="19"/>
                    <a:pt x="29" y="19"/>
                    <a:pt x="29" y="19"/>
                  </a:cubicBezTo>
                  <a:cubicBezTo>
                    <a:pt x="0" y="0"/>
                    <a:pt x="0" y="0"/>
                    <a:pt x="0" y="0"/>
                  </a:cubicBezTo>
                </a:path>
              </a:pathLst>
            </a:custGeom>
            <a:grpFill/>
            <a:ln w="7938" cap="flat">
              <a:solidFill>
                <a:schemeClr val="bg2">
                  <a:lumMod val="8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a:p>
          </p:txBody>
        </p:sp>
      </p:grpSp>
      <p:sp>
        <p:nvSpPr>
          <p:cNvPr id="978" name="Rectangle 977"/>
          <p:cNvSpPr/>
          <p:nvPr/>
        </p:nvSpPr>
        <p:spPr>
          <a:xfrm>
            <a:off x="9136781" y="4705727"/>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AUSTRALIA</a:t>
            </a:r>
          </a:p>
        </p:txBody>
      </p:sp>
      <p:sp>
        <p:nvSpPr>
          <p:cNvPr id="979" name="Rectangle 978"/>
          <p:cNvSpPr/>
          <p:nvPr/>
        </p:nvSpPr>
        <p:spPr>
          <a:xfrm>
            <a:off x="9136781" y="5061474"/>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grpSp>
        <p:nvGrpSpPr>
          <p:cNvPr id="1138" name="Group 1137"/>
          <p:cNvGrpSpPr/>
          <p:nvPr/>
        </p:nvGrpSpPr>
        <p:grpSpPr>
          <a:xfrm>
            <a:off x="9631023" y="2929717"/>
            <a:ext cx="1592045" cy="1518832"/>
            <a:chOff x="1597950" y="2092824"/>
            <a:chExt cx="3659188" cy="3490913"/>
          </a:xfrm>
          <a:solidFill>
            <a:schemeClr val="bg2">
              <a:lumMod val="95000"/>
            </a:schemeClr>
          </a:solidFill>
        </p:grpSpPr>
        <p:sp>
          <p:nvSpPr>
            <p:cNvPr id="1139" name="Freeform 5"/>
            <p:cNvSpPr>
              <a:spLocks/>
            </p:cNvSpPr>
            <p:nvPr/>
          </p:nvSpPr>
          <p:spPr bwMode="auto">
            <a:xfrm>
              <a:off x="4293525" y="5213849"/>
              <a:ext cx="328613" cy="369888"/>
            </a:xfrm>
            <a:custGeom>
              <a:avLst/>
              <a:gdLst>
                <a:gd name="T0" fmla="*/ 75 w 87"/>
                <a:gd name="T1" fmla="*/ 14 h 98"/>
                <a:gd name="T2" fmla="*/ 64 w 87"/>
                <a:gd name="T3" fmla="*/ 17 h 98"/>
                <a:gd name="T4" fmla="*/ 64 w 87"/>
                <a:gd name="T5" fmla="*/ 21 h 98"/>
                <a:gd name="T6" fmla="*/ 12 w 87"/>
                <a:gd name="T7" fmla="*/ 2 h 98"/>
                <a:gd name="T8" fmla="*/ 4 w 87"/>
                <a:gd name="T9" fmla="*/ 1 h 98"/>
                <a:gd name="T10" fmla="*/ 5 w 87"/>
                <a:gd name="T11" fmla="*/ 27 h 98"/>
                <a:gd name="T12" fmla="*/ 17 w 87"/>
                <a:gd name="T13" fmla="*/ 50 h 98"/>
                <a:gd name="T14" fmla="*/ 12 w 87"/>
                <a:gd name="T15" fmla="*/ 53 h 98"/>
                <a:gd name="T16" fmla="*/ 29 w 87"/>
                <a:gd name="T17" fmla="*/ 90 h 98"/>
                <a:gd name="T18" fmla="*/ 48 w 87"/>
                <a:gd name="T19" fmla="*/ 91 h 98"/>
                <a:gd name="T20" fmla="*/ 60 w 87"/>
                <a:gd name="T21" fmla="*/ 70 h 98"/>
                <a:gd name="T22" fmla="*/ 68 w 87"/>
                <a:gd name="T23" fmla="*/ 81 h 98"/>
                <a:gd name="T24" fmla="*/ 73 w 87"/>
                <a:gd name="T25" fmla="*/ 55 h 98"/>
                <a:gd name="T26" fmla="*/ 77 w 87"/>
                <a:gd name="T27" fmla="*/ 57 h 98"/>
                <a:gd name="T28" fmla="*/ 83 w 87"/>
                <a:gd name="T29" fmla="*/ 28 h 98"/>
                <a:gd name="T30" fmla="*/ 75 w 87"/>
                <a:gd name="T31" fmla="*/ 1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 h="98">
                  <a:moveTo>
                    <a:pt x="75" y="14"/>
                  </a:moveTo>
                  <a:cubicBezTo>
                    <a:pt x="70" y="14"/>
                    <a:pt x="68" y="16"/>
                    <a:pt x="64" y="17"/>
                  </a:cubicBezTo>
                  <a:cubicBezTo>
                    <a:pt x="63" y="17"/>
                    <a:pt x="64" y="21"/>
                    <a:pt x="64" y="21"/>
                  </a:cubicBezTo>
                  <a:cubicBezTo>
                    <a:pt x="44" y="23"/>
                    <a:pt x="28" y="14"/>
                    <a:pt x="12" y="2"/>
                  </a:cubicBezTo>
                  <a:cubicBezTo>
                    <a:pt x="10" y="0"/>
                    <a:pt x="4" y="0"/>
                    <a:pt x="4" y="1"/>
                  </a:cubicBezTo>
                  <a:cubicBezTo>
                    <a:pt x="1" y="10"/>
                    <a:pt x="0" y="21"/>
                    <a:pt x="5" y="27"/>
                  </a:cubicBezTo>
                  <a:cubicBezTo>
                    <a:pt x="10" y="35"/>
                    <a:pt x="12" y="43"/>
                    <a:pt x="17" y="50"/>
                  </a:cubicBezTo>
                  <a:cubicBezTo>
                    <a:pt x="14" y="50"/>
                    <a:pt x="13" y="51"/>
                    <a:pt x="12" y="53"/>
                  </a:cubicBezTo>
                  <a:cubicBezTo>
                    <a:pt x="11" y="68"/>
                    <a:pt x="22" y="78"/>
                    <a:pt x="29" y="90"/>
                  </a:cubicBezTo>
                  <a:cubicBezTo>
                    <a:pt x="33" y="98"/>
                    <a:pt x="41" y="90"/>
                    <a:pt x="48" y="91"/>
                  </a:cubicBezTo>
                  <a:cubicBezTo>
                    <a:pt x="48" y="81"/>
                    <a:pt x="53" y="77"/>
                    <a:pt x="60" y="70"/>
                  </a:cubicBezTo>
                  <a:cubicBezTo>
                    <a:pt x="62" y="69"/>
                    <a:pt x="58" y="79"/>
                    <a:pt x="68" y="81"/>
                  </a:cubicBezTo>
                  <a:cubicBezTo>
                    <a:pt x="68" y="70"/>
                    <a:pt x="67" y="64"/>
                    <a:pt x="73" y="55"/>
                  </a:cubicBezTo>
                  <a:cubicBezTo>
                    <a:pt x="74" y="54"/>
                    <a:pt x="76" y="55"/>
                    <a:pt x="77" y="57"/>
                  </a:cubicBezTo>
                  <a:cubicBezTo>
                    <a:pt x="81" y="46"/>
                    <a:pt x="76" y="38"/>
                    <a:pt x="83" y="28"/>
                  </a:cubicBezTo>
                  <a:cubicBezTo>
                    <a:pt x="87" y="21"/>
                    <a:pt x="80" y="13"/>
                    <a:pt x="75" y="14"/>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0" name="Freeform 6"/>
            <p:cNvSpPr>
              <a:spLocks/>
            </p:cNvSpPr>
            <p:nvPr/>
          </p:nvSpPr>
          <p:spPr bwMode="auto">
            <a:xfrm>
              <a:off x="4042700" y="4518524"/>
              <a:ext cx="750888" cy="576263"/>
            </a:xfrm>
            <a:custGeom>
              <a:avLst/>
              <a:gdLst>
                <a:gd name="T0" fmla="*/ 200 w 200"/>
                <a:gd name="T1" fmla="*/ 111 h 153"/>
                <a:gd name="T2" fmla="*/ 192 w 200"/>
                <a:gd name="T3" fmla="*/ 115 h 153"/>
                <a:gd name="T4" fmla="*/ 151 w 200"/>
                <a:gd name="T5" fmla="*/ 120 h 153"/>
                <a:gd name="T6" fmla="*/ 140 w 200"/>
                <a:gd name="T7" fmla="*/ 119 h 153"/>
                <a:gd name="T8" fmla="*/ 115 w 200"/>
                <a:gd name="T9" fmla="*/ 140 h 153"/>
                <a:gd name="T10" fmla="*/ 117 w 200"/>
                <a:gd name="T11" fmla="*/ 150 h 153"/>
                <a:gd name="T12" fmla="*/ 113 w 200"/>
                <a:gd name="T13" fmla="*/ 153 h 153"/>
                <a:gd name="T14" fmla="*/ 110 w 200"/>
                <a:gd name="T15" fmla="*/ 141 h 153"/>
                <a:gd name="T16" fmla="*/ 86 w 200"/>
                <a:gd name="T17" fmla="*/ 134 h 153"/>
                <a:gd name="T18" fmla="*/ 87 w 200"/>
                <a:gd name="T19" fmla="*/ 121 h 153"/>
                <a:gd name="T20" fmla="*/ 83 w 200"/>
                <a:gd name="T21" fmla="*/ 109 h 153"/>
                <a:gd name="T22" fmla="*/ 76 w 200"/>
                <a:gd name="T23" fmla="*/ 120 h 153"/>
                <a:gd name="T24" fmla="*/ 42 w 200"/>
                <a:gd name="T25" fmla="*/ 134 h 153"/>
                <a:gd name="T26" fmla="*/ 0 w 200"/>
                <a:gd name="T27" fmla="*/ 115 h 153"/>
                <a:gd name="T28" fmla="*/ 7 w 200"/>
                <a:gd name="T29" fmla="*/ 0 h 153"/>
                <a:gd name="T30" fmla="*/ 31 w 200"/>
                <a:gd name="T31" fmla="*/ 16 h 153"/>
                <a:gd name="T32" fmla="*/ 52 w 200"/>
                <a:gd name="T33" fmla="*/ 22 h 153"/>
                <a:gd name="T34" fmla="*/ 60 w 200"/>
                <a:gd name="T35" fmla="*/ 42 h 153"/>
                <a:gd name="T36" fmla="*/ 87 w 200"/>
                <a:gd name="T37" fmla="*/ 64 h 153"/>
                <a:gd name="T38" fmla="*/ 99 w 200"/>
                <a:gd name="T39" fmla="*/ 64 h 153"/>
                <a:gd name="T40" fmla="*/ 160 w 200"/>
                <a:gd name="T41" fmla="*/ 71 h 153"/>
                <a:gd name="T42" fmla="*/ 165 w 200"/>
                <a:gd name="T43" fmla="*/ 87 h 153"/>
                <a:gd name="T44" fmla="*/ 200 w 200"/>
                <a:gd name="T45" fmla="*/ 111 h 153"/>
                <a:gd name="T46" fmla="*/ 200 w 200"/>
                <a:gd name="T47" fmla="*/ 11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0" h="153">
                  <a:moveTo>
                    <a:pt x="200" y="111"/>
                  </a:moveTo>
                  <a:cubicBezTo>
                    <a:pt x="198" y="114"/>
                    <a:pt x="194" y="116"/>
                    <a:pt x="192" y="115"/>
                  </a:cubicBezTo>
                  <a:cubicBezTo>
                    <a:pt x="176" y="111"/>
                    <a:pt x="165" y="124"/>
                    <a:pt x="151" y="120"/>
                  </a:cubicBezTo>
                  <a:cubicBezTo>
                    <a:pt x="147" y="119"/>
                    <a:pt x="142" y="118"/>
                    <a:pt x="140" y="119"/>
                  </a:cubicBezTo>
                  <a:cubicBezTo>
                    <a:pt x="133" y="129"/>
                    <a:pt x="128" y="138"/>
                    <a:pt x="115" y="140"/>
                  </a:cubicBezTo>
                  <a:cubicBezTo>
                    <a:pt x="113" y="141"/>
                    <a:pt x="119" y="146"/>
                    <a:pt x="117" y="150"/>
                  </a:cubicBezTo>
                  <a:cubicBezTo>
                    <a:pt x="116" y="151"/>
                    <a:pt x="114" y="152"/>
                    <a:pt x="113" y="153"/>
                  </a:cubicBezTo>
                  <a:cubicBezTo>
                    <a:pt x="113" y="149"/>
                    <a:pt x="109" y="145"/>
                    <a:pt x="110" y="141"/>
                  </a:cubicBezTo>
                  <a:cubicBezTo>
                    <a:pt x="101" y="144"/>
                    <a:pt x="94" y="137"/>
                    <a:pt x="86" y="134"/>
                  </a:cubicBezTo>
                  <a:cubicBezTo>
                    <a:pt x="80" y="130"/>
                    <a:pt x="83" y="127"/>
                    <a:pt x="87" y="121"/>
                  </a:cubicBezTo>
                  <a:cubicBezTo>
                    <a:pt x="91" y="117"/>
                    <a:pt x="86" y="110"/>
                    <a:pt x="83" y="109"/>
                  </a:cubicBezTo>
                  <a:cubicBezTo>
                    <a:pt x="77" y="107"/>
                    <a:pt x="80" y="119"/>
                    <a:pt x="76" y="120"/>
                  </a:cubicBezTo>
                  <a:cubicBezTo>
                    <a:pt x="63" y="124"/>
                    <a:pt x="53" y="141"/>
                    <a:pt x="42" y="134"/>
                  </a:cubicBezTo>
                  <a:cubicBezTo>
                    <a:pt x="29" y="126"/>
                    <a:pt x="13" y="122"/>
                    <a:pt x="0" y="115"/>
                  </a:cubicBezTo>
                  <a:cubicBezTo>
                    <a:pt x="7" y="0"/>
                    <a:pt x="7" y="0"/>
                    <a:pt x="7" y="0"/>
                  </a:cubicBezTo>
                  <a:cubicBezTo>
                    <a:pt x="18" y="1"/>
                    <a:pt x="28" y="3"/>
                    <a:pt x="31" y="16"/>
                  </a:cubicBezTo>
                  <a:cubicBezTo>
                    <a:pt x="33" y="25"/>
                    <a:pt x="44" y="23"/>
                    <a:pt x="52" y="22"/>
                  </a:cubicBezTo>
                  <a:cubicBezTo>
                    <a:pt x="52" y="30"/>
                    <a:pt x="55" y="37"/>
                    <a:pt x="60" y="42"/>
                  </a:cubicBezTo>
                  <a:cubicBezTo>
                    <a:pt x="68" y="50"/>
                    <a:pt x="78" y="56"/>
                    <a:pt x="87" y="64"/>
                  </a:cubicBezTo>
                  <a:cubicBezTo>
                    <a:pt x="89" y="66"/>
                    <a:pt x="96" y="64"/>
                    <a:pt x="99" y="64"/>
                  </a:cubicBezTo>
                  <a:cubicBezTo>
                    <a:pt x="119" y="67"/>
                    <a:pt x="140" y="69"/>
                    <a:pt x="160" y="71"/>
                  </a:cubicBezTo>
                  <a:cubicBezTo>
                    <a:pt x="164" y="72"/>
                    <a:pt x="161" y="83"/>
                    <a:pt x="165" y="87"/>
                  </a:cubicBezTo>
                  <a:cubicBezTo>
                    <a:pt x="176" y="97"/>
                    <a:pt x="188" y="102"/>
                    <a:pt x="200" y="111"/>
                  </a:cubicBezTo>
                  <a:cubicBezTo>
                    <a:pt x="200" y="111"/>
                    <a:pt x="200" y="111"/>
                    <a:pt x="200" y="111"/>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1" name="Freeform 7"/>
            <p:cNvSpPr>
              <a:spLocks/>
            </p:cNvSpPr>
            <p:nvPr/>
          </p:nvSpPr>
          <p:spPr bwMode="auto">
            <a:xfrm>
              <a:off x="1597950" y="2394449"/>
              <a:ext cx="1439863" cy="2330450"/>
            </a:xfrm>
            <a:custGeom>
              <a:avLst/>
              <a:gdLst>
                <a:gd name="T0" fmla="*/ 317 w 383"/>
                <a:gd name="T1" fmla="*/ 515 h 620"/>
                <a:gd name="T2" fmla="*/ 287 w 383"/>
                <a:gd name="T3" fmla="*/ 538 h 620"/>
                <a:gd name="T4" fmla="*/ 210 w 383"/>
                <a:gd name="T5" fmla="*/ 570 h 620"/>
                <a:gd name="T6" fmla="*/ 181 w 383"/>
                <a:gd name="T7" fmla="*/ 594 h 620"/>
                <a:gd name="T8" fmla="*/ 142 w 383"/>
                <a:gd name="T9" fmla="*/ 614 h 620"/>
                <a:gd name="T10" fmla="*/ 102 w 383"/>
                <a:gd name="T11" fmla="*/ 610 h 620"/>
                <a:gd name="T12" fmla="*/ 80 w 383"/>
                <a:gd name="T13" fmla="*/ 608 h 620"/>
                <a:gd name="T14" fmla="*/ 82 w 383"/>
                <a:gd name="T15" fmla="*/ 583 h 620"/>
                <a:gd name="T16" fmla="*/ 85 w 383"/>
                <a:gd name="T17" fmla="*/ 558 h 620"/>
                <a:gd name="T18" fmla="*/ 67 w 383"/>
                <a:gd name="T19" fmla="*/ 500 h 620"/>
                <a:gd name="T20" fmla="*/ 38 w 383"/>
                <a:gd name="T21" fmla="*/ 444 h 620"/>
                <a:gd name="T22" fmla="*/ 2 w 383"/>
                <a:gd name="T23" fmla="*/ 382 h 620"/>
                <a:gd name="T24" fmla="*/ 12 w 383"/>
                <a:gd name="T25" fmla="*/ 388 h 620"/>
                <a:gd name="T26" fmla="*/ 6 w 383"/>
                <a:gd name="T27" fmla="*/ 366 h 620"/>
                <a:gd name="T28" fmla="*/ 15 w 383"/>
                <a:gd name="T29" fmla="*/ 382 h 620"/>
                <a:gd name="T30" fmla="*/ 28 w 383"/>
                <a:gd name="T31" fmla="*/ 366 h 620"/>
                <a:gd name="T32" fmla="*/ 5 w 383"/>
                <a:gd name="T33" fmla="*/ 288 h 620"/>
                <a:gd name="T34" fmla="*/ 10 w 383"/>
                <a:gd name="T35" fmla="*/ 254 h 620"/>
                <a:gd name="T36" fmla="*/ 29 w 383"/>
                <a:gd name="T37" fmla="*/ 248 h 620"/>
                <a:gd name="T38" fmla="*/ 79 w 383"/>
                <a:gd name="T39" fmla="*/ 209 h 620"/>
                <a:gd name="T40" fmla="*/ 80 w 383"/>
                <a:gd name="T41" fmla="*/ 212 h 620"/>
                <a:gd name="T42" fmla="*/ 127 w 383"/>
                <a:gd name="T43" fmla="*/ 202 h 620"/>
                <a:gd name="T44" fmla="*/ 156 w 383"/>
                <a:gd name="T45" fmla="*/ 189 h 620"/>
                <a:gd name="T46" fmla="*/ 211 w 383"/>
                <a:gd name="T47" fmla="*/ 130 h 620"/>
                <a:gd name="T48" fmla="*/ 226 w 383"/>
                <a:gd name="T49" fmla="*/ 82 h 620"/>
                <a:gd name="T50" fmla="*/ 241 w 383"/>
                <a:gd name="T51" fmla="*/ 113 h 620"/>
                <a:gd name="T52" fmla="*/ 244 w 383"/>
                <a:gd name="T53" fmla="*/ 98 h 620"/>
                <a:gd name="T54" fmla="*/ 250 w 383"/>
                <a:gd name="T55" fmla="*/ 102 h 620"/>
                <a:gd name="T56" fmla="*/ 241 w 383"/>
                <a:gd name="T57" fmla="*/ 87 h 620"/>
                <a:gd name="T58" fmla="*/ 252 w 383"/>
                <a:gd name="T59" fmla="*/ 75 h 620"/>
                <a:gd name="T60" fmla="*/ 275 w 383"/>
                <a:gd name="T61" fmla="*/ 62 h 620"/>
                <a:gd name="T62" fmla="*/ 266 w 383"/>
                <a:gd name="T63" fmla="*/ 53 h 620"/>
                <a:gd name="T64" fmla="*/ 299 w 383"/>
                <a:gd name="T65" fmla="*/ 19 h 620"/>
                <a:gd name="T66" fmla="*/ 304 w 383"/>
                <a:gd name="T67" fmla="*/ 14 h 620"/>
                <a:gd name="T68" fmla="*/ 349 w 383"/>
                <a:gd name="T69" fmla="*/ 23 h 620"/>
                <a:gd name="T70" fmla="*/ 360 w 383"/>
                <a:gd name="T71" fmla="*/ 28 h 620"/>
                <a:gd name="T72" fmla="*/ 383 w 383"/>
                <a:gd name="T73" fmla="*/ 496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3" h="620">
                  <a:moveTo>
                    <a:pt x="383" y="496"/>
                  </a:moveTo>
                  <a:cubicBezTo>
                    <a:pt x="362" y="503"/>
                    <a:pt x="341" y="512"/>
                    <a:pt x="317" y="515"/>
                  </a:cubicBezTo>
                  <a:cubicBezTo>
                    <a:pt x="308" y="516"/>
                    <a:pt x="306" y="530"/>
                    <a:pt x="297" y="533"/>
                  </a:cubicBezTo>
                  <a:cubicBezTo>
                    <a:pt x="293" y="535"/>
                    <a:pt x="287" y="537"/>
                    <a:pt x="287" y="538"/>
                  </a:cubicBezTo>
                  <a:cubicBezTo>
                    <a:pt x="286" y="551"/>
                    <a:pt x="280" y="566"/>
                    <a:pt x="272" y="567"/>
                  </a:cubicBezTo>
                  <a:cubicBezTo>
                    <a:pt x="253" y="569"/>
                    <a:pt x="231" y="568"/>
                    <a:pt x="210" y="570"/>
                  </a:cubicBezTo>
                  <a:cubicBezTo>
                    <a:pt x="200" y="571"/>
                    <a:pt x="189" y="575"/>
                    <a:pt x="184" y="584"/>
                  </a:cubicBezTo>
                  <a:cubicBezTo>
                    <a:pt x="182" y="586"/>
                    <a:pt x="179" y="590"/>
                    <a:pt x="181" y="594"/>
                  </a:cubicBezTo>
                  <a:cubicBezTo>
                    <a:pt x="177" y="595"/>
                    <a:pt x="174" y="592"/>
                    <a:pt x="172" y="593"/>
                  </a:cubicBezTo>
                  <a:cubicBezTo>
                    <a:pt x="161" y="599"/>
                    <a:pt x="152" y="606"/>
                    <a:pt x="142" y="614"/>
                  </a:cubicBezTo>
                  <a:cubicBezTo>
                    <a:pt x="137" y="617"/>
                    <a:pt x="129" y="612"/>
                    <a:pt x="122" y="616"/>
                  </a:cubicBezTo>
                  <a:cubicBezTo>
                    <a:pt x="112" y="620"/>
                    <a:pt x="112" y="612"/>
                    <a:pt x="102" y="610"/>
                  </a:cubicBezTo>
                  <a:cubicBezTo>
                    <a:pt x="102" y="612"/>
                    <a:pt x="94" y="609"/>
                    <a:pt x="95" y="612"/>
                  </a:cubicBezTo>
                  <a:cubicBezTo>
                    <a:pt x="92" y="606"/>
                    <a:pt x="86" y="608"/>
                    <a:pt x="80" y="608"/>
                  </a:cubicBezTo>
                  <a:cubicBezTo>
                    <a:pt x="82" y="599"/>
                    <a:pt x="68" y="592"/>
                    <a:pt x="76" y="583"/>
                  </a:cubicBezTo>
                  <a:cubicBezTo>
                    <a:pt x="77" y="582"/>
                    <a:pt x="81" y="584"/>
                    <a:pt x="82" y="583"/>
                  </a:cubicBezTo>
                  <a:cubicBezTo>
                    <a:pt x="86" y="577"/>
                    <a:pt x="90" y="570"/>
                    <a:pt x="88" y="563"/>
                  </a:cubicBezTo>
                  <a:cubicBezTo>
                    <a:pt x="88" y="561"/>
                    <a:pt x="85" y="560"/>
                    <a:pt x="85" y="558"/>
                  </a:cubicBezTo>
                  <a:cubicBezTo>
                    <a:pt x="84" y="554"/>
                    <a:pt x="85" y="549"/>
                    <a:pt x="85" y="545"/>
                  </a:cubicBezTo>
                  <a:cubicBezTo>
                    <a:pt x="87" y="528"/>
                    <a:pt x="73" y="515"/>
                    <a:pt x="67" y="500"/>
                  </a:cubicBezTo>
                  <a:cubicBezTo>
                    <a:pt x="62" y="486"/>
                    <a:pt x="58" y="472"/>
                    <a:pt x="52" y="458"/>
                  </a:cubicBezTo>
                  <a:cubicBezTo>
                    <a:pt x="50" y="452"/>
                    <a:pt x="42" y="449"/>
                    <a:pt x="38" y="444"/>
                  </a:cubicBezTo>
                  <a:cubicBezTo>
                    <a:pt x="30" y="434"/>
                    <a:pt x="33" y="422"/>
                    <a:pt x="27" y="411"/>
                  </a:cubicBezTo>
                  <a:cubicBezTo>
                    <a:pt x="21" y="400"/>
                    <a:pt x="3" y="397"/>
                    <a:pt x="2" y="382"/>
                  </a:cubicBezTo>
                  <a:cubicBezTo>
                    <a:pt x="2" y="379"/>
                    <a:pt x="6" y="380"/>
                    <a:pt x="8" y="380"/>
                  </a:cubicBezTo>
                  <a:cubicBezTo>
                    <a:pt x="8" y="383"/>
                    <a:pt x="16" y="383"/>
                    <a:pt x="12" y="388"/>
                  </a:cubicBezTo>
                  <a:cubicBezTo>
                    <a:pt x="15" y="385"/>
                    <a:pt x="19" y="395"/>
                    <a:pt x="18" y="389"/>
                  </a:cubicBezTo>
                  <a:cubicBezTo>
                    <a:pt x="17" y="380"/>
                    <a:pt x="3" y="375"/>
                    <a:pt x="6" y="366"/>
                  </a:cubicBezTo>
                  <a:cubicBezTo>
                    <a:pt x="7" y="366"/>
                    <a:pt x="11" y="365"/>
                    <a:pt x="12" y="367"/>
                  </a:cubicBezTo>
                  <a:cubicBezTo>
                    <a:pt x="18" y="370"/>
                    <a:pt x="14" y="377"/>
                    <a:pt x="15" y="382"/>
                  </a:cubicBezTo>
                  <a:cubicBezTo>
                    <a:pt x="22" y="376"/>
                    <a:pt x="24" y="388"/>
                    <a:pt x="31" y="386"/>
                  </a:cubicBezTo>
                  <a:cubicBezTo>
                    <a:pt x="26" y="380"/>
                    <a:pt x="30" y="373"/>
                    <a:pt x="28" y="366"/>
                  </a:cubicBezTo>
                  <a:cubicBezTo>
                    <a:pt x="24" y="356"/>
                    <a:pt x="11" y="351"/>
                    <a:pt x="7" y="341"/>
                  </a:cubicBezTo>
                  <a:cubicBezTo>
                    <a:pt x="0" y="324"/>
                    <a:pt x="0" y="307"/>
                    <a:pt x="5" y="288"/>
                  </a:cubicBezTo>
                  <a:cubicBezTo>
                    <a:pt x="6" y="287"/>
                    <a:pt x="2" y="286"/>
                    <a:pt x="2" y="285"/>
                  </a:cubicBezTo>
                  <a:cubicBezTo>
                    <a:pt x="1" y="274"/>
                    <a:pt x="5" y="264"/>
                    <a:pt x="10" y="254"/>
                  </a:cubicBezTo>
                  <a:cubicBezTo>
                    <a:pt x="13" y="260"/>
                    <a:pt x="13" y="266"/>
                    <a:pt x="12" y="272"/>
                  </a:cubicBezTo>
                  <a:cubicBezTo>
                    <a:pt x="22" y="267"/>
                    <a:pt x="20" y="253"/>
                    <a:pt x="29" y="248"/>
                  </a:cubicBezTo>
                  <a:cubicBezTo>
                    <a:pt x="34" y="245"/>
                    <a:pt x="41" y="242"/>
                    <a:pt x="45" y="238"/>
                  </a:cubicBezTo>
                  <a:cubicBezTo>
                    <a:pt x="57" y="227"/>
                    <a:pt x="66" y="217"/>
                    <a:pt x="79" y="209"/>
                  </a:cubicBezTo>
                  <a:cubicBezTo>
                    <a:pt x="81" y="207"/>
                    <a:pt x="70" y="214"/>
                    <a:pt x="78" y="216"/>
                  </a:cubicBezTo>
                  <a:cubicBezTo>
                    <a:pt x="79" y="216"/>
                    <a:pt x="80" y="214"/>
                    <a:pt x="80" y="212"/>
                  </a:cubicBezTo>
                  <a:cubicBezTo>
                    <a:pt x="81" y="213"/>
                    <a:pt x="83" y="214"/>
                    <a:pt x="82" y="216"/>
                  </a:cubicBezTo>
                  <a:cubicBezTo>
                    <a:pt x="98" y="215"/>
                    <a:pt x="110" y="204"/>
                    <a:pt x="127" y="202"/>
                  </a:cubicBezTo>
                  <a:cubicBezTo>
                    <a:pt x="128" y="202"/>
                    <a:pt x="126" y="199"/>
                    <a:pt x="124" y="198"/>
                  </a:cubicBezTo>
                  <a:cubicBezTo>
                    <a:pt x="133" y="187"/>
                    <a:pt x="146" y="195"/>
                    <a:pt x="156" y="189"/>
                  </a:cubicBezTo>
                  <a:cubicBezTo>
                    <a:pt x="168" y="180"/>
                    <a:pt x="182" y="175"/>
                    <a:pt x="189" y="162"/>
                  </a:cubicBezTo>
                  <a:cubicBezTo>
                    <a:pt x="195" y="149"/>
                    <a:pt x="216" y="140"/>
                    <a:pt x="211" y="130"/>
                  </a:cubicBezTo>
                  <a:cubicBezTo>
                    <a:pt x="204" y="113"/>
                    <a:pt x="210" y="97"/>
                    <a:pt x="225" y="88"/>
                  </a:cubicBezTo>
                  <a:cubicBezTo>
                    <a:pt x="226" y="87"/>
                    <a:pt x="225" y="83"/>
                    <a:pt x="226" y="82"/>
                  </a:cubicBezTo>
                  <a:cubicBezTo>
                    <a:pt x="227" y="79"/>
                    <a:pt x="231" y="80"/>
                    <a:pt x="231" y="82"/>
                  </a:cubicBezTo>
                  <a:cubicBezTo>
                    <a:pt x="232" y="93"/>
                    <a:pt x="243" y="101"/>
                    <a:pt x="241" y="113"/>
                  </a:cubicBezTo>
                  <a:cubicBezTo>
                    <a:pt x="243" y="113"/>
                    <a:pt x="247" y="114"/>
                    <a:pt x="247" y="113"/>
                  </a:cubicBezTo>
                  <a:cubicBezTo>
                    <a:pt x="250" y="108"/>
                    <a:pt x="241" y="103"/>
                    <a:pt x="244" y="98"/>
                  </a:cubicBezTo>
                  <a:cubicBezTo>
                    <a:pt x="244" y="97"/>
                    <a:pt x="246" y="97"/>
                    <a:pt x="248" y="98"/>
                  </a:cubicBezTo>
                  <a:cubicBezTo>
                    <a:pt x="249" y="98"/>
                    <a:pt x="251" y="100"/>
                    <a:pt x="250" y="102"/>
                  </a:cubicBezTo>
                  <a:cubicBezTo>
                    <a:pt x="252" y="102"/>
                    <a:pt x="254" y="102"/>
                    <a:pt x="257" y="102"/>
                  </a:cubicBezTo>
                  <a:cubicBezTo>
                    <a:pt x="256" y="94"/>
                    <a:pt x="248" y="90"/>
                    <a:pt x="241" y="87"/>
                  </a:cubicBezTo>
                  <a:cubicBezTo>
                    <a:pt x="236" y="86"/>
                    <a:pt x="239" y="77"/>
                    <a:pt x="243" y="75"/>
                  </a:cubicBezTo>
                  <a:cubicBezTo>
                    <a:pt x="246" y="74"/>
                    <a:pt x="250" y="74"/>
                    <a:pt x="252" y="75"/>
                  </a:cubicBezTo>
                  <a:cubicBezTo>
                    <a:pt x="256" y="79"/>
                    <a:pt x="260" y="80"/>
                    <a:pt x="266" y="79"/>
                  </a:cubicBezTo>
                  <a:cubicBezTo>
                    <a:pt x="264" y="71"/>
                    <a:pt x="272" y="68"/>
                    <a:pt x="275" y="62"/>
                  </a:cubicBezTo>
                  <a:cubicBezTo>
                    <a:pt x="271" y="62"/>
                    <a:pt x="266" y="68"/>
                    <a:pt x="264" y="65"/>
                  </a:cubicBezTo>
                  <a:cubicBezTo>
                    <a:pt x="262" y="63"/>
                    <a:pt x="262" y="56"/>
                    <a:pt x="266" y="53"/>
                  </a:cubicBezTo>
                  <a:cubicBezTo>
                    <a:pt x="273" y="47"/>
                    <a:pt x="278" y="40"/>
                    <a:pt x="282" y="33"/>
                  </a:cubicBezTo>
                  <a:cubicBezTo>
                    <a:pt x="286" y="27"/>
                    <a:pt x="293" y="23"/>
                    <a:pt x="299" y="19"/>
                  </a:cubicBezTo>
                  <a:cubicBezTo>
                    <a:pt x="301" y="22"/>
                    <a:pt x="300" y="26"/>
                    <a:pt x="304" y="28"/>
                  </a:cubicBezTo>
                  <a:cubicBezTo>
                    <a:pt x="305" y="22"/>
                    <a:pt x="306" y="20"/>
                    <a:pt x="304" y="14"/>
                  </a:cubicBezTo>
                  <a:cubicBezTo>
                    <a:pt x="311" y="12"/>
                    <a:pt x="309" y="4"/>
                    <a:pt x="313" y="3"/>
                  </a:cubicBezTo>
                  <a:cubicBezTo>
                    <a:pt x="328" y="0"/>
                    <a:pt x="340" y="13"/>
                    <a:pt x="349" y="23"/>
                  </a:cubicBezTo>
                  <a:cubicBezTo>
                    <a:pt x="354" y="28"/>
                    <a:pt x="344" y="40"/>
                    <a:pt x="349" y="50"/>
                  </a:cubicBezTo>
                  <a:cubicBezTo>
                    <a:pt x="348" y="41"/>
                    <a:pt x="357" y="36"/>
                    <a:pt x="360" y="28"/>
                  </a:cubicBezTo>
                  <a:cubicBezTo>
                    <a:pt x="363" y="30"/>
                    <a:pt x="367" y="29"/>
                    <a:pt x="370" y="30"/>
                  </a:cubicBezTo>
                  <a:cubicBezTo>
                    <a:pt x="383" y="496"/>
                    <a:pt x="383" y="496"/>
                    <a:pt x="383" y="496"/>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2" name="Freeform 8"/>
            <p:cNvSpPr>
              <a:spLocks/>
            </p:cNvSpPr>
            <p:nvPr/>
          </p:nvSpPr>
          <p:spPr bwMode="auto">
            <a:xfrm>
              <a:off x="2988600" y="2100761"/>
              <a:ext cx="911225" cy="1574800"/>
            </a:xfrm>
            <a:custGeom>
              <a:avLst/>
              <a:gdLst>
                <a:gd name="T0" fmla="*/ 0 w 242"/>
                <a:gd name="T1" fmla="*/ 108 h 419"/>
                <a:gd name="T2" fmla="*/ 2 w 242"/>
                <a:gd name="T3" fmla="*/ 109 h 419"/>
                <a:gd name="T4" fmla="*/ 15 w 242"/>
                <a:gd name="T5" fmla="*/ 114 h 419"/>
                <a:gd name="T6" fmla="*/ 12 w 242"/>
                <a:gd name="T7" fmla="*/ 106 h 419"/>
                <a:gd name="T8" fmla="*/ 14 w 242"/>
                <a:gd name="T9" fmla="*/ 100 h 419"/>
                <a:gd name="T10" fmla="*/ 10 w 242"/>
                <a:gd name="T11" fmla="*/ 97 h 419"/>
                <a:gd name="T12" fmla="*/ 22 w 242"/>
                <a:gd name="T13" fmla="*/ 66 h 419"/>
                <a:gd name="T14" fmla="*/ 30 w 242"/>
                <a:gd name="T15" fmla="*/ 65 h 419"/>
                <a:gd name="T16" fmla="*/ 28 w 242"/>
                <a:gd name="T17" fmla="*/ 55 h 419"/>
                <a:gd name="T18" fmla="*/ 32 w 242"/>
                <a:gd name="T19" fmla="*/ 43 h 419"/>
                <a:gd name="T20" fmla="*/ 41 w 242"/>
                <a:gd name="T21" fmla="*/ 45 h 419"/>
                <a:gd name="T22" fmla="*/ 39 w 242"/>
                <a:gd name="T23" fmla="*/ 34 h 419"/>
                <a:gd name="T24" fmla="*/ 52 w 242"/>
                <a:gd name="T25" fmla="*/ 44 h 419"/>
                <a:gd name="T26" fmla="*/ 52 w 242"/>
                <a:gd name="T27" fmla="*/ 32 h 419"/>
                <a:gd name="T28" fmla="*/ 97 w 242"/>
                <a:gd name="T29" fmla="*/ 28 h 419"/>
                <a:gd name="T30" fmla="*/ 94 w 242"/>
                <a:gd name="T31" fmla="*/ 15 h 419"/>
                <a:gd name="T32" fmla="*/ 73 w 242"/>
                <a:gd name="T33" fmla="*/ 9 h 419"/>
                <a:gd name="T34" fmla="*/ 75 w 242"/>
                <a:gd name="T35" fmla="*/ 0 h 419"/>
                <a:gd name="T36" fmla="*/ 92 w 242"/>
                <a:gd name="T37" fmla="*/ 4 h 419"/>
                <a:gd name="T38" fmla="*/ 104 w 242"/>
                <a:gd name="T39" fmla="*/ 7 h 419"/>
                <a:gd name="T40" fmla="*/ 133 w 242"/>
                <a:gd name="T41" fmla="*/ 19 h 419"/>
                <a:gd name="T42" fmla="*/ 138 w 242"/>
                <a:gd name="T43" fmla="*/ 32 h 419"/>
                <a:gd name="T44" fmla="*/ 151 w 242"/>
                <a:gd name="T45" fmla="*/ 23 h 419"/>
                <a:gd name="T46" fmla="*/ 166 w 242"/>
                <a:gd name="T47" fmla="*/ 31 h 419"/>
                <a:gd name="T48" fmla="*/ 179 w 242"/>
                <a:gd name="T49" fmla="*/ 26 h 419"/>
                <a:gd name="T50" fmla="*/ 178 w 242"/>
                <a:gd name="T51" fmla="*/ 36 h 419"/>
                <a:gd name="T52" fmla="*/ 187 w 242"/>
                <a:gd name="T53" fmla="*/ 28 h 419"/>
                <a:gd name="T54" fmla="*/ 189 w 242"/>
                <a:gd name="T55" fmla="*/ 38 h 419"/>
                <a:gd name="T56" fmla="*/ 198 w 242"/>
                <a:gd name="T57" fmla="*/ 34 h 419"/>
                <a:gd name="T58" fmla="*/ 191 w 242"/>
                <a:gd name="T59" fmla="*/ 28 h 419"/>
                <a:gd name="T60" fmla="*/ 200 w 242"/>
                <a:gd name="T61" fmla="*/ 26 h 419"/>
                <a:gd name="T62" fmla="*/ 201 w 242"/>
                <a:gd name="T63" fmla="*/ 29 h 419"/>
                <a:gd name="T64" fmla="*/ 208 w 242"/>
                <a:gd name="T65" fmla="*/ 40 h 419"/>
                <a:gd name="T66" fmla="*/ 199 w 242"/>
                <a:gd name="T67" fmla="*/ 56 h 419"/>
                <a:gd name="T68" fmla="*/ 189 w 242"/>
                <a:gd name="T69" fmla="*/ 56 h 419"/>
                <a:gd name="T70" fmla="*/ 189 w 242"/>
                <a:gd name="T71" fmla="*/ 74 h 419"/>
                <a:gd name="T72" fmla="*/ 173 w 242"/>
                <a:gd name="T73" fmla="*/ 96 h 419"/>
                <a:gd name="T74" fmla="*/ 160 w 242"/>
                <a:gd name="T75" fmla="*/ 99 h 419"/>
                <a:gd name="T76" fmla="*/ 162 w 242"/>
                <a:gd name="T77" fmla="*/ 103 h 419"/>
                <a:gd name="T78" fmla="*/ 169 w 242"/>
                <a:gd name="T79" fmla="*/ 104 h 419"/>
                <a:gd name="T80" fmla="*/ 169 w 242"/>
                <a:gd name="T81" fmla="*/ 108 h 419"/>
                <a:gd name="T82" fmla="*/ 178 w 242"/>
                <a:gd name="T83" fmla="*/ 114 h 419"/>
                <a:gd name="T84" fmla="*/ 185 w 242"/>
                <a:gd name="T85" fmla="*/ 112 h 419"/>
                <a:gd name="T86" fmla="*/ 206 w 242"/>
                <a:gd name="T87" fmla="*/ 135 h 419"/>
                <a:gd name="T88" fmla="*/ 216 w 242"/>
                <a:gd name="T89" fmla="*/ 136 h 419"/>
                <a:gd name="T90" fmla="*/ 242 w 242"/>
                <a:gd name="T91" fmla="*/ 150 h 419"/>
                <a:gd name="T92" fmla="*/ 231 w 242"/>
                <a:gd name="T93" fmla="*/ 419 h 419"/>
                <a:gd name="T94" fmla="*/ 9 w 242"/>
                <a:gd name="T95" fmla="*/ 416 h 419"/>
                <a:gd name="T96" fmla="*/ 0 w 242"/>
                <a:gd name="T97" fmla="*/ 108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2" h="419">
                  <a:moveTo>
                    <a:pt x="0" y="108"/>
                  </a:moveTo>
                  <a:cubicBezTo>
                    <a:pt x="1" y="108"/>
                    <a:pt x="2" y="108"/>
                    <a:pt x="2" y="109"/>
                  </a:cubicBezTo>
                  <a:cubicBezTo>
                    <a:pt x="6" y="112"/>
                    <a:pt x="11" y="113"/>
                    <a:pt x="15" y="114"/>
                  </a:cubicBezTo>
                  <a:cubicBezTo>
                    <a:pt x="18" y="114"/>
                    <a:pt x="17" y="108"/>
                    <a:pt x="12" y="106"/>
                  </a:cubicBezTo>
                  <a:cubicBezTo>
                    <a:pt x="15" y="104"/>
                    <a:pt x="15" y="101"/>
                    <a:pt x="14" y="100"/>
                  </a:cubicBezTo>
                  <a:cubicBezTo>
                    <a:pt x="13" y="98"/>
                    <a:pt x="10" y="102"/>
                    <a:pt x="10" y="97"/>
                  </a:cubicBezTo>
                  <a:cubicBezTo>
                    <a:pt x="9" y="85"/>
                    <a:pt x="17" y="76"/>
                    <a:pt x="22" y="66"/>
                  </a:cubicBezTo>
                  <a:cubicBezTo>
                    <a:pt x="23" y="65"/>
                    <a:pt x="28" y="67"/>
                    <a:pt x="30" y="65"/>
                  </a:cubicBezTo>
                  <a:cubicBezTo>
                    <a:pt x="32" y="62"/>
                    <a:pt x="26" y="58"/>
                    <a:pt x="28" y="55"/>
                  </a:cubicBezTo>
                  <a:cubicBezTo>
                    <a:pt x="31" y="51"/>
                    <a:pt x="33" y="48"/>
                    <a:pt x="32" y="43"/>
                  </a:cubicBezTo>
                  <a:cubicBezTo>
                    <a:pt x="35" y="44"/>
                    <a:pt x="40" y="49"/>
                    <a:pt x="41" y="45"/>
                  </a:cubicBezTo>
                  <a:cubicBezTo>
                    <a:pt x="36" y="42"/>
                    <a:pt x="40" y="38"/>
                    <a:pt x="39" y="34"/>
                  </a:cubicBezTo>
                  <a:cubicBezTo>
                    <a:pt x="45" y="37"/>
                    <a:pt x="45" y="49"/>
                    <a:pt x="52" y="44"/>
                  </a:cubicBezTo>
                  <a:cubicBezTo>
                    <a:pt x="55" y="42"/>
                    <a:pt x="47" y="31"/>
                    <a:pt x="52" y="32"/>
                  </a:cubicBezTo>
                  <a:cubicBezTo>
                    <a:pt x="65" y="34"/>
                    <a:pt x="83" y="28"/>
                    <a:pt x="97" y="28"/>
                  </a:cubicBezTo>
                  <a:cubicBezTo>
                    <a:pt x="91" y="24"/>
                    <a:pt x="98" y="18"/>
                    <a:pt x="94" y="15"/>
                  </a:cubicBezTo>
                  <a:cubicBezTo>
                    <a:pt x="89" y="10"/>
                    <a:pt x="81" y="10"/>
                    <a:pt x="73" y="9"/>
                  </a:cubicBezTo>
                  <a:cubicBezTo>
                    <a:pt x="69" y="8"/>
                    <a:pt x="76" y="4"/>
                    <a:pt x="75" y="0"/>
                  </a:cubicBezTo>
                  <a:cubicBezTo>
                    <a:pt x="81" y="6"/>
                    <a:pt x="87" y="1"/>
                    <a:pt x="92" y="4"/>
                  </a:cubicBezTo>
                  <a:cubicBezTo>
                    <a:pt x="95" y="6"/>
                    <a:pt x="100" y="12"/>
                    <a:pt x="104" y="7"/>
                  </a:cubicBezTo>
                  <a:cubicBezTo>
                    <a:pt x="103" y="23"/>
                    <a:pt x="123" y="18"/>
                    <a:pt x="133" y="19"/>
                  </a:cubicBezTo>
                  <a:cubicBezTo>
                    <a:pt x="139" y="20"/>
                    <a:pt x="138" y="27"/>
                    <a:pt x="138" y="32"/>
                  </a:cubicBezTo>
                  <a:cubicBezTo>
                    <a:pt x="138" y="24"/>
                    <a:pt x="145" y="25"/>
                    <a:pt x="151" y="23"/>
                  </a:cubicBezTo>
                  <a:cubicBezTo>
                    <a:pt x="152" y="32"/>
                    <a:pt x="161" y="35"/>
                    <a:pt x="166" y="31"/>
                  </a:cubicBezTo>
                  <a:cubicBezTo>
                    <a:pt x="170" y="28"/>
                    <a:pt x="176" y="21"/>
                    <a:pt x="179" y="26"/>
                  </a:cubicBezTo>
                  <a:cubicBezTo>
                    <a:pt x="181" y="28"/>
                    <a:pt x="176" y="34"/>
                    <a:pt x="178" y="36"/>
                  </a:cubicBezTo>
                  <a:cubicBezTo>
                    <a:pt x="182" y="37"/>
                    <a:pt x="181" y="26"/>
                    <a:pt x="187" y="28"/>
                  </a:cubicBezTo>
                  <a:cubicBezTo>
                    <a:pt x="191" y="30"/>
                    <a:pt x="185" y="36"/>
                    <a:pt x="189" y="38"/>
                  </a:cubicBezTo>
                  <a:cubicBezTo>
                    <a:pt x="194" y="41"/>
                    <a:pt x="195" y="35"/>
                    <a:pt x="198" y="34"/>
                  </a:cubicBezTo>
                  <a:cubicBezTo>
                    <a:pt x="197" y="31"/>
                    <a:pt x="194" y="29"/>
                    <a:pt x="191" y="28"/>
                  </a:cubicBezTo>
                  <a:cubicBezTo>
                    <a:pt x="194" y="26"/>
                    <a:pt x="197" y="24"/>
                    <a:pt x="200" y="26"/>
                  </a:cubicBezTo>
                  <a:cubicBezTo>
                    <a:pt x="201" y="26"/>
                    <a:pt x="200" y="29"/>
                    <a:pt x="201" y="29"/>
                  </a:cubicBezTo>
                  <a:cubicBezTo>
                    <a:pt x="205" y="33"/>
                    <a:pt x="213" y="36"/>
                    <a:pt x="208" y="40"/>
                  </a:cubicBezTo>
                  <a:cubicBezTo>
                    <a:pt x="203" y="44"/>
                    <a:pt x="202" y="51"/>
                    <a:pt x="199" y="56"/>
                  </a:cubicBezTo>
                  <a:cubicBezTo>
                    <a:pt x="197" y="60"/>
                    <a:pt x="193" y="56"/>
                    <a:pt x="189" y="56"/>
                  </a:cubicBezTo>
                  <a:cubicBezTo>
                    <a:pt x="182" y="57"/>
                    <a:pt x="176" y="72"/>
                    <a:pt x="189" y="74"/>
                  </a:cubicBezTo>
                  <a:cubicBezTo>
                    <a:pt x="182" y="81"/>
                    <a:pt x="180" y="91"/>
                    <a:pt x="173" y="96"/>
                  </a:cubicBezTo>
                  <a:cubicBezTo>
                    <a:pt x="169" y="99"/>
                    <a:pt x="163" y="92"/>
                    <a:pt x="160" y="99"/>
                  </a:cubicBezTo>
                  <a:cubicBezTo>
                    <a:pt x="160" y="100"/>
                    <a:pt x="161" y="103"/>
                    <a:pt x="162" y="103"/>
                  </a:cubicBezTo>
                  <a:cubicBezTo>
                    <a:pt x="164" y="104"/>
                    <a:pt x="167" y="103"/>
                    <a:pt x="169" y="104"/>
                  </a:cubicBezTo>
                  <a:cubicBezTo>
                    <a:pt x="170" y="104"/>
                    <a:pt x="169" y="107"/>
                    <a:pt x="169" y="108"/>
                  </a:cubicBezTo>
                  <a:cubicBezTo>
                    <a:pt x="176" y="106"/>
                    <a:pt x="174" y="110"/>
                    <a:pt x="178" y="114"/>
                  </a:cubicBezTo>
                  <a:cubicBezTo>
                    <a:pt x="180" y="117"/>
                    <a:pt x="183" y="115"/>
                    <a:pt x="185" y="112"/>
                  </a:cubicBezTo>
                  <a:cubicBezTo>
                    <a:pt x="187" y="124"/>
                    <a:pt x="202" y="123"/>
                    <a:pt x="206" y="135"/>
                  </a:cubicBezTo>
                  <a:cubicBezTo>
                    <a:pt x="206" y="136"/>
                    <a:pt x="212" y="134"/>
                    <a:pt x="216" y="136"/>
                  </a:cubicBezTo>
                  <a:cubicBezTo>
                    <a:pt x="225" y="140"/>
                    <a:pt x="233" y="144"/>
                    <a:pt x="242" y="150"/>
                  </a:cubicBezTo>
                  <a:cubicBezTo>
                    <a:pt x="231" y="419"/>
                    <a:pt x="231" y="419"/>
                    <a:pt x="231" y="419"/>
                  </a:cubicBezTo>
                  <a:cubicBezTo>
                    <a:pt x="9" y="416"/>
                    <a:pt x="9" y="416"/>
                    <a:pt x="9" y="416"/>
                  </a:cubicBezTo>
                  <a:cubicBezTo>
                    <a:pt x="0" y="108"/>
                    <a:pt x="0" y="108"/>
                    <a:pt x="0" y="108"/>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9"/>
            <p:cNvSpPr>
              <a:spLocks/>
            </p:cNvSpPr>
            <p:nvPr/>
          </p:nvSpPr>
          <p:spPr bwMode="auto">
            <a:xfrm>
              <a:off x="4718975" y="4680449"/>
              <a:ext cx="68263" cy="104775"/>
            </a:xfrm>
            <a:custGeom>
              <a:avLst/>
              <a:gdLst>
                <a:gd name="T0" fmla="*/ 17 w 18"/>
                <a:gd name="T1" fmla="*/ 4 h 28"/>
                <a:gd name="T2" fmla="*/ 15 w 18"/>
                <a:gd name="T3" fmla="*/ 4 h 28"/>
                <a:gd name="T4" fmla="*/ 12 w 18"/>
                <a:gd name="T5" fmla="*/ 1 h 28"/>
                <a:gd name="T6" fmla="*/ 10 w 18"/>
                <a:gd name="T7" fmla="*/ 0 h 28"/>
                <a:gd name="T8" fmla="*/ 1 w 18"/>
                <a:gd name="T9" fmla="*/ 7 h 28"/>
                <a:gd name="T10" fmla="*/ 1 w 18"/>
                <a:gd name="T11" fmla="*/ 9 h 28"/>
                <a:gd name="T12" fmla="*/ 0 w 18"/>
                <a:gd name="T13" fmla="*/ 17 h 28"/>
                <a:gd name="T14" fmla="*/ 2 w 18"/>
                <a:gd name="T15" fmla="*/ 19 h 28"/>
                <a:gd name="T16" fmla="*/ 3 w 18"/>
                <a:gd name="T17" fmla="*/ 19 h 28"/>
                <a:gd name="T18" fmla="*/ 3 w 18"/>
                <a:gd name="T19" fmla="*/ 21 h 28"/>
                <a:gd name="T20" fmla="*/ 3 w 18"/>
                <a:gd name="T21" fmla="*/ 24 h 28"/>
                <a:gd name="T22" fmla="*/ 7 w 18"/>
                <a:gd name="T23" fmla="*/ 28 h 28"/>
                <a:gd name="T24" fmla="*/ 8 w 18"/>
                <a:gd name="T25" fmla="*/ 27 h 28"/>
                <a:gd name="T26" fmla="*/ 10 w 18"/>
                <a:gd name="T27" fmla="*/ 23 h 28"/>
                <a:gd name="T28" fmla="*/ 9 w 18"/>
                <a:gd name="T29" fmla="*/ 20 h 28"/>
                <a:gd name="T30" fmla="*/ 10 w 18"/>
                <a:gd name="T31" fmla="*/ 17 h 28"/>
                <a:gd name="T32" fmla="*/ 12 w 18"/>
                <a:gd name="T33" fmla="*/ 17 h 28"/>
                <a:gd name="T34" fmla="*/ 12 w 18"/>
                <a:gd name="T35" fmla="*/ 16 h 28"/>
                <a:gd name="T36" fmla="*/ 12 w 18"/>
                <a:gd name="T37" fmla="*/ 9 h 28"/>
                <a:gd name="T38" fmla="*/ 18 w 18"/>
                <a:gd name="T39" fmla="*/ 6 h 28"/>
                <a:gd name="T40" fmla="*/ 18 w 18"/>
                <a:gd name="T41" fmla="*/ 5 h 28"/>
                <a:gd name="T42" fmla="*/ 17 w 18"/>
                <a:gd name="T4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28">
                  <a:moveTo>
                    <a:pt x="17" y="4"/>
                  </a:moveTo>
                  <a:cubicBezTo>
                    <a:pt x="16" y="4"/>
                    <a:pt x="16" y="4"/>
                    <a:pt x="15" y="4"/>
                  </a:cubicBezTo>
                  <a:cubicBezTo>
                    <a:pt x="14" y="3"/>
                    <a:pt x="13" y="2"/>
                    <a:pt x="12" y="1"/>
                  </a:cubicBezTo>
                  <a:cubicBezTo>
                    <a:pt x="11" y="0"/>
                    <a:pt x="10" y="0"/>
                    <a:pt x="10" y="0"/>
                  </a:cubicBezTo>
                  <a:cubicBezTo>
                    <a:pt x="1" y="7"/>
                    <a:pt x="1" y="7"/>
                    <a:pt x="1" y="7"/>
                  </a:cubicBezTo>
                  <a:cubicBezTo>
                    <a:pt x="1" y="8"/>
                    <a:pt x="1" y="8"/>
                    <a:pt x="1" y="9"/>
                  </a:cubicBezTo>
                  <a:cubicBezTo>
                    <a:pt x="0" y="12"/>
                    <a:pt x="0" y="15"/>
                    <a:pt x="0" y="17"/>
                  </a:cubicBezTo>
                  <a:cubicBezTo>
                    <a:pt x="0" y="18"/>
                    <a:pt x="1" y="19"/>
                    <a:pt x="2" y="19"/>
                  </a:cubicBezTo>
                  <a:cubicBezTo>
                    <a:pt x="2" y="20"/>
                    <a:pt x="2" y="19"/>
                    <a:pt x="3" y="19"/>
                  </a:cubicBezTo>
                  <a:cubicBezTo>
                    <a:pt x="4" y="19"/>
                    <a:pt x="3" y="21"/>
                    <a:pt x="3" y="21"/>
                  </a:cubicBezTo>
                  <a:cubicBezTo>
                    <a:pt x="3" y="22"/>
                    <a:pt x="2" y="23"/>
                    <a:pt x="3" y="24"/>
                  </a:cubicBezTo>
                  <a:cubicBezTo>
                    <a:pt x="4" y="26"/>
                    <a:pt x="5" y="28"/>
                    <a:pt x="7" y="28"/>
                  </a:cubicBezTo>
                  <a:cubicBezTo>
                    <a:pt x="8" y="28"/>
                    <a:pt x="7" y="27"/>
                    <a:pt x="8" y="27"/>
                  </a:cubicBezTo>
                  <a:cubicBezTo>
                    <a:pt x="8" y="26"/>
                    <a:pt x="10" y="25"/>
                    <a:pt x="10" y="23"/>
                  </a:cubicBezTo>
                  <a:cubicBezTo>
                    <a:pt x="9" y="22"/>
                    <a:pt x="9" y="21"/>
                    <a:pt x="9" y="20"/>
                  </a:cubicBezTo>
                  <a:cubicBezTo>
                    <a:pt x="10" y="19"/>
                    <a:pt x="9" y="18"/>
                    <a:pt x="10" y="17"/>
                  </a:cubicBezTo>
                  <a:cubicBezTo>
                    <a:pt x="10" y="17"/>
                    <a:pt x="11" y="17"/>
                    <a:pt x="12" y="17"/>
                  </a:cubicBezTo>
                  <a:cubicBezTo>
                    <a:pt x="12" y="17"/>
                    <a:pt x="12" y="16"/>
                    <a:pt x="12" y="16"/>
                  </a:cubicBezTo>
                  <a:cubicBezTo>
                    <a:pt x="12" y="13"/>
                    <a:pt x="12" y="11"/>
                    <a:pt x="12" y="9"/>
                  </a:cubicBezTo>
                  <a:cubicBezTo>
                    <a:pt x="14" y="7"/>
                    <a:pt x="16" y="6"/>
                    <a:pt x="18" y="6"/>
                  </a:cubicBezTo>
                  <a:cubicBezTo>
                    <a:pt x="18" y="6"/>
                    <a:pt x="18" y="5"/>
                    <a:pt x="18" y="5"/>
                  </a:cubicBezTo>
                  <a:cubicBezTo>
                    <a:pt x="17" y="4"/>
                    <a:pt x="17" y="4"/>
                    <a:pt x="17" y="4"/>
                  </a:cubicBezTo>
                  <a:close/>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10"/>
            <p:cNvSpPr>
              <a:spLocks/>
            </p:cNvSpPr>
            <p:nvPr/>
          </p:nvSpPr>
          <p:spPr bwMode="auto">
            <a:xfrm>
              <a:off x="4068100" y="3991474"/>
              <a:ext cx="1189038" cy="944563"/>
            </a:xfrm>
            <a:custGeom>
              <a:avLst/>
              <a:gdLst>
                <a:gd name="T0" fmla="*/ 193 w 316"/>
                <a:gd name="T1" fmla="*/ 251 h 251"/>
                <a:gd name="T2" fmla="*/ 158 w 316"/>
                <a:gd name="T3" fmla="*/ 227 h 251"/>
                <a:gd name="T4" fmla="*/ 153 w 316"/>
                <a:gd name="T5" fmla="*/ 211 h 251"/>
                <a:gd name="T6" fmla="*/ 92 w 316"/>
                <a:gd name="T7" fmla="*/ 204 h 251"/>
                <a:gd name="T8" fmla="*/ 80 w 316"/>
                <a:gd name="T9" fmla="*/ 204 h 251"/>
                <a:gd name="T10" fmla="*/ 53 w 316"/>
                <a:gd name="T11" fmla="*/ 182 h 251"/>
                <a:gd name="T12" fmla="*/ 45 w 316"/>
                <a:gd name="T13" fmla="*/ 162 h 251"/>
                <a:gd name="T14" fmla="*/ 24 w 316"/>
                <a:gd name="T15" fmla="*/ 156 h 251"/>
                <a:gd name="T16" fmla="*/ 0 w 316"/>
                <a:gd name="T17" fmla="*/ 140 h 251"/>
                <a:gd name="T18" fmla="*/ 8 w 316"/>
                <a:gd name="T19" fmla="*/ 0 h 251"/>
                <a:gd name="T20" fmla="*/ 198 w 316"/>
                <a:gd name="T21" fmla="*/ 15 h 251"/>
                <a:gd name="T22" fmla="*/ 216 w 316"/>
                <a:gd name="T23" fmla="*/ 8 h 251"/>
                <a:gd name="T24" fmla="*/ 258 w 316"/>
                <a:gd name="T25" fmla="*/ 31 h 251"/>
                <a:gd name="T26" fmla="*/ 285 w 316"/>
                <a:gd name="T27" fmla="*/ 13 h 251"/>
                <a:gd name="T28" fmla="*/ 314 w 316"/>
                <a:gd name="T29" fmla="*/ 12 h 251"/>
                <a:gd name="T30" fmla="*/ 316 w 316"/>
                <a:gd name="T31" fmla="*/ 24 h 251"/>
                <a:gd name="T32" fmla="*/ 311 w 316"/>
                <a:gd name="T33" fmla="*/ 32 h 251"/>
                <a:gd name="T34" fmla="*/ 301 w 316"/>
                <a:gd name="T35" fmla="*/ 61 h 251"/>
                <a:gd name="T36" fmla="*/ 296 w 316"/>
                <a:gd name="T37" fmla="*/ 74 h 251"/>
                <a:gd name="T38" fmla="*/ 263 w 316"/>
                <a:gd name="T39" fmla="*/ 125 h 251"/>
                <a:gd name="T40" fmla="*/ 257 w 316"/>
                <a:gd name="T41" fmla="*/ 135 h 251"/>
                <a:gd name="T42" fmla="*/ 242 w 316"/>
                <a:gd name="T43" fmla="*/ 149 h 251"/>
                <a:gd name="T44" fmla="*/ 236 w 316"/>
                <a:gd name="T45" fmla="*/ 149 h 251"/>
                <a:gd name="T46" fmla="*/ 238 w 316"/>
                <a:gd name="T47" fmla="*/ 158 h 251"/>
                <a:gd name="T48" fmla="*/ 230 w 316"/>
                <a:gd name="T49" fmla="*/ 163 h 251"/>
                <a:gd name="T50" fmla="*/ 228 w 316"/>
                <a:gd name="T51" fmla="*/ 173 h 251"/>
                <a:gd name="T52" fmla="*/ 222 w 316"/>
                <a:gd name="T53" fmla="*/ 178 h 251"/>
                <a:gd name="T54" fmla="*/ 217 w 316"/>
                <a:gd name="T55" fmla="*/ 193 h 251"/>
                <a:gd name="T56" fmla="*/ 195 w 316"/>
                <a:gd name="T57" fmla="*/ 245 h 251"/>
                <a:gd name="T58" fmla="*/ 193 w 316"/>
                <a:gd name="T59" fmla="*/ 251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6" h="251">
                  <a:moveTo>
                    <a:pt x="193" y="251"/>
                  </a:moveTo>
                  <a:cubicBezTo>
                    <a:pt x="181" y="242"/>
                    <a:pt x="169" y="237"/>
                    <a:pt x="158" y="227"/>
                  </a:cubicBezTo>
                  <a:cubicBezTo>
                    <a:pt x="154" y="223"/>
                    <a:pt x="157" y="212"/>
                    <a:pt x="153" y="211"/>
                  </a:cubicBezTo>
                  <a:cubicBezTo>
                    <a:pt x="133" y="209"/>
                    <a:pt x="112" y="207"/>
                    <a:pt x="92" y="204"/>
                  </a:cubicBezTo>
                  <a:cubicBezTo>
                    <a:pt x="89" y="204"/>
                    <a:pt x="82" y="206"/>
                    <a:pt x="80" y="204"/>
                  </a:cubicBezTo>
                  <a:cubicBezTo>
                    <a:pt x="71" y="196"/>
                    <a:pt x="61" y="190"/>
                    <a:pt x="53" y="182"/>
                  </a:cubicBezTo>
                  <a:cubicBezTo>
                    <a:pt x="48" y="177"/>
                    <a:pt x="45" y="170"/>
                    <a:pt x="45" y="162"/>
                  </a:cubicBezTo>
                  <a:cubicBezTo>
                    <a:pt x="37" y="163"/>
                    <a:pt x="26" y="165"/>
                    <a:pt x="24" y="156"/>
                  </a:cubicBezTo>
                  <a:cubicBezTo>
                    <a:pt x="21" y="143"/>
                    <a:pt x="11" y="141"/>
                    <a:pt x="0" y="140"/>
                  </a:cubicBezTo>
                  <a:cubicBezTo>
                    <a:pt x="8" y="0"/>
                    <a:pt x="8" y="0"/>
                    <a:pt x="8" y="0"/>
                  </a:cubicBezTo>
                  <a:cubicBezTo>
                    <a:pt x="198" y="15"/>
                    <a:pt x="198" y="15"/>
                    <a:pt x="198" y="15"/>
                  </a:cubicBezTo>
                  <a:cubicBezTo>
                    <a:pt x="202" y="10"/>
                    <a:pt x="210" y="8"/>
                    <a:pt x="216" y="8"/>
                  </a:cubicBezTo>
                  <a:cubicBezTo>
                    <a:pt x="249" y="6"/>
                    <a:pt x="249" y="33"/>
                    <a:pt x="258" y="31"/>
                  </a:cubicBezTo>
                  <a:cubicBezTo>
                    <a:pt x="265" y="33"/>
                    <a:pt x="276" y="15"/>
                    <a:pt x="285" y="13"/>
                  </a:cubicBezTo>
                  <a:cubicBezTo>
                    <a:pt x="295" y="10"/>
                    <a:pt x="305" y="21"/>
                    <a:pt x="314" y="12"/>
                  </a:cubicBezTo>
                  <a:cubicBezTo>
                    <a:pt x="315" y="16"/>
                    <a:pt x="315" y="20"/>
                    <a:pt x="316" y="24"/>
                  </a:cubicBezTo>
                  <a:cubicBezTo>
                    <a:pt x="313" y="25"/>
                    <a:pt x="312" y="30"/>
                    <a:pt x="311" y="32"/>
                  </a:cubicBezTo>
                  <a:cubicBezTo>
                    <a:pt x="305" y="40"/>
                    <a:pt x="306" y="53"/>
                    <a:pt x="301" y="61"/>
                  </a:cubicBezTo>
                  <a:cubicBezTo>
                    <a:pt x="299" y="65"/>
                    <a:pt x="297" y="71"/>
                    <a:pt x="296" y="74"/>
                  </a:cubicBezTo>
                  <a:cubicBezTo>
                    <a:pt x="289" y="92"/>
                    <a:pt x="280" y="112"/>
                    <a:pt x="263" y="125"/>
                  </a:cubicBezTo>
                  <a:cubicBezTo>
                    <a:pt x="260" y="127"/>
                    <a:pt x="260" y="133"/>
                    <a:pt x="257" y="135"/>
                  </a:cubicBezTo>
                  <a:cubicBezTo>
                    <a:pt x="253" y="139"/>
                    <a:pt x="247" y="144"/>
                    <a:pt x="242" y="149"/>
                  </a:cubicBezTo>
                  <a:cubicBezTo>
                    <a:pt x="241" y="150"/>
                    <a:pt x="237" y="148"/>
                    <a:pt x="236" y="149"/>
                  </a:cubicBezTo>
                  <a:cubicBezTo>
                    <a:pt x="234" y="152"/>
                    <a:pt x="240" y="155"/>
                    <a:pt x="238" y="158"/>
                  </a:cubicBezTo>
                  <a:cubicBezTo>
                    <a:pt x="236" y="161"/>
                    <a:pt x="231" y="161"/>
                    <a:pt x="230" y="163"/>
                  </a:cubicBezTo>
                  <a:cubicBezTo>
                    <a:pt x="228" y="165"/>
                    <a:pt x="230" y="171"/>
                    <a:pt x="228" y="173"/>
                  </a:cubicBezTo>
                  <a:cubicBezTo>
                    <a:pt x="228" y="175"/>
                    <a:pt x="223" y="176"/>
                    <a:pt x="222" y="178"/>
                  </a:cubicBezTo>
                  <a:cubicBezTo>
                    <a:pt x="220" y="183"/>
                    <a:pt x="219" y="189"/>
                    <a:pt x="217" y="193"/>
                  </a:cubicBezTo>
                  <a:cubicBezTo>
                    <a:pt x="206" y="210"/>
                    <a:pt x="193" y="225"/>
                    <a:pt x="195" y="245"/>
                  </a:cubicBezTo>
                  <a:cubicBezTo>
                    <a:pt x="195" y="247"/>
                    <a:pt x="194" y="249"/>
                    <a:pt x="193" y="251"/>
                  </a:cubicBezTo>
                  <a:close/>
                </a:path>
              </a:pathLst>
            </a:custGeom>
            <a:grpFill/>
            <a:ln>
              <a:solidFill>
                <a:schemeClr val="bg2">
                  <a:lumMod val="85000"/>
                </a:schemeClr>
              </a:solidFill>
            </a:ln>
          </p:spPr>
          <p:txBody>
            <a:bodyPr vert="horz" wrap="square" lIns="91440" tIns="45720" rIns="91440" bIns="45720" numCol="1" anchor="t" anchorCtr="0" compatLnSpc="1">
              <a:prstTxWarp prst="textNoShape">
                <a:avLst/>
              </a:prstTxWarp>
            </a:bodyPr>
            <a:lstStyle/>
            <a:p>
              <a:endParaRPr lang="en-US"/>
            </a:p>
          </p:txBody>
        </p:sp>
        <p:sp>
          <p:nvSpPr>
            <p:cNvPr id="1145" name="Freeform 11"/>
            <p:cNvSpPr>
              <a:spLocks/>
            </p:cNvSpPr>
            <p:nvPr/>
          </p:nvSpPr>
          <p:spPr bwMode="auto">
            <a:xfrm>
              <a:off x="4068100" y="3991474"/>
              <a:ext cx="1189038" cy="944563"/>
            </a:xfrm>
            <a:custGeom>
              <a:avLst/>
              <a:gdLst>
                <a:gd name="T0" fmla="*/ 193 w 316"/>
                <a:gd name="T1" fmla="*/ 251 h 251"/>
                <a:gd name="T2" fmla="*/ 158 w 316"/>
                <a:gd name="T3" fmla="*/ 227 h 251"/>
                <a:gd name="T4" fmla="*/ 153 w 316"/>
                <a:gd name="T5" fmla="*/ 211 h 251"/>
                <a:gd name="T6" fmla="*/ 92 w 316"/>
                <a:gd name="T7" fmla="*/ 204 h 251"/>
                <a:gd name="T8" fmla="*/ 80 w 316"/>
                <a:gd name="T9" fmla="*/ 204 h 251"/>
                <a:gd name="T10" fmla="*/ 53 w 316"/>
                <a:gd name="T11" fmla="*/ 182 h 251"/>
                <a:gd name="T12" fmla="*/ 45 w 316"/>
                <a:gd name="T13" fmla="*/ 162 h 251"/>
                <a:gd name="T14" fmla="*/ 24 w 316"/>
                <a:gd name="T15" fmla="*/ 156 h 251"/>
                <a:gd name="T16" fmla="*/ 0 w 316"/>
                <a:gd name="T17" fmla="*/ 140 h 251"/>
                <a:gd name="T18" fmla="*/ 8 w 316"/>
                <a:gd name="T19" fmla="*/ 0 h 251"/>
                <a:gd name="T20" fmla="*/ 198 w 316"/>
                <a:gd name="T21" fmla="*/ 15 h 251"/>
                <a:gd name="T22" fmla="*/ 216 w 316"/>
                <a:gd name="T23" fmla="*/ 8 h 251"/>
                <a:gd name="T24" fmla="*/ 258 w 316"/>
                <a:gd name="T25" fmla="*/ 31 h 251"/>
                <a:gd name="T26" fmla="*/ 285 w 316"/>
                <a:gd name="T27" fmla="*/ 13 h 251"/>
                <a:gd name="T28" fmla="*/ 314 w 316"/>
                <a:gd name="T29" fmla="*/ 12 h 251"/>
                <a:gd name="T30" fmla="*/ 316 w 316"/>
                <a:gd name="T31" fmla="*/ 24 h 251"/>
                <a:gd name="T32" fmla="*/ 311 w 316"/>
                <a:gd name="T33" fmla="*/ 32 h 251"/>
                <a:gd name="T34" fmla="*/ 301 w 316"/>
                <a:gd name="T35" fmla="*/ 61 h 251"/>
                <a:gd name="T36" fmla="*/ 296 w 316"/>
                <a:gd name="T37" fmla="*/ 74 h 251"/>
                <a:gd name="T38" fmla="*/ 263 w 316"/>
                <a:gd name="T39" fmla="*/ 125 h 251"/>
                <a:gd name="T40" fmla="*/ 257 w 316"/>
                <a:gd name="T41" fmla="*/ 135 h 251"/>
                <a:gd name="T42" fmla="*/ 242 w 316"/>
                <a:gd name="T43" fmla="*/ 149 h 251"/>
                <a:gd name="T44" fmla="*/ 236 w 316"/>
                <a:gd name="T45" fmla="*/ 149 h 251"/>
                <a:gd name="T46" fmla="*/ 238 w 316"/>
                <a:gd name="T47" fmla="*/ 158 h 251"/>
                <a:gd name="T48" fmla="*/ 230 w 316"/>
                <a:gd name="T49" fmla="*/ 163 h 251"/>
                <a:gd name="T50" fmla="*/ 228 w 316"/>
                <a:gd name="T51" fmla="*/ 173 h 251"/>
                <a:gd name="T52" fmla="*/ 222 w 316"/>
                <a:gd name="T53" fmla="*/ 178 h 251"/>
                <a:gd name="T54" fmla="*/ 217 w 316"/>
                <a:gd name="T55" fmla="*/ 193 h 251"/>
                <a:gd name="T56" fmla="*/ 195 w 316"/>
                <a:gd name="T57" fmla="*/ 245 h 251"/>
                <a:gd name="T58" fmla="*/ 193 w 316"/>
                <a:gd name="T59" fmla="*/ 251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6" h="251">
                  <a:moveTo>
                    <a:pt x="193" y="251"/>
                  </a:moveTo>
                  <a:cubicBezTo>
                    <a:pt x="181" y="242"/>
                    <a:pt x="169" y="237"/>
                    <a:pt x="158" y="227"/>
                  </a:cubicBezTo>
                  <a:cubicBezTo>
                    <a:pt x="154" y="223"/>
                    <a:pt x="157" y="212"/>
                    <a:pt x="153" y="211"/>
                  </a:cubicBezTo>
                  <a:cubicBezTo>
                    <a:pt x="133" y="209"/>
                    <a:pt x="112" y="207"/>
                    <a:pt x="92" y="204"/>
                  </a:cubicBezTo>
                  <a:cubicBezTo>
                    <a:pt x="89" y="204"/>
                    <a:pt x="82" y="206"/>
                    <a:pt x="80" y="204"/>
                  </a:cubicBezTo>
                  <a:cubicBezTo>
                    <a:pt x="71" y="196"/>
                    <a:pt x="61" y="190"/>
                    <a:pt x="53" y="182"/>
                  </a:cubicBezTo>
                  <a:cubicBezTo>
                    <a:pt x="48" y="177"/>
                    <a:pt x="45" y="170"/>
                    <a:pt x="45" y="162"/>
                  </a:cubicBezTo>
                  <a:cubicBezTo>
                    <a:pt x="37" y="163"/>
                    <a:pt x="26" y="165"/>
                    <a:pt x="24" y="156"/>
                  </a:cubicBezTo>
                  <a:cubicBezTo>
                    <a:pt x="21" y="143"/>
                    <a:pt x="11" y="141"/>
                    <a:pt x="0" y="140"/>
                  </a:cubicBezTo>
                  <a:cubicBezTo>
                    <a:pt x="8" y="0"/>
                    <a:pt x="8" y="0"/>
                    <a:pt x="8" y="0"/>
                  </a:cubicBezTo>
                  <a:cubicBezTo>
                    <a:pt x="198" y="15"/>
                    <a:pt x="198" y="15"/>
                    <a:pt x="198" y="15"/>
                  </a:cubicBezTo>
                  <a:cubicBezTo>
                    <a:pt x="202" y="10"/>
                    <a:pt x="210" y="8"/>
                    <a:pt x="216" y="8"/>
                  </a:cubicBezTo>
                  <a:cubicBezTo>
                    <a:pt x="249" y="6"/>
                    <a:pt x="249" y="33"/>
                    <a:pt x="258" y="31"/>
                  </a:cubicBezTo>
                  <a:cubicBezTo>
                    <a:pt x="265" y="33"/>
                    <a:pt x="276" y="15"/>
                    <a:pt x="285" y="13"/>
                  </a:cubicBezTo>
                  <a:cubicBezTo>
                    <a:pt x="295" y="10"/>
                    <a:pt x="305" y="21"/>
                    <a:pt x="314" y="12"/>
                  </a:cubicBezTo>
                  <a:cubicBezTo>
                    <a:pt x="315" y="16"/>
                    <a:pt x="315" y="20"/>
                    <a:pt x="316" y="24"/>
                  </a:cubicBezTo>
                  <a:cubicBezTo>
                    <a:pt x="313" y="25"/>
                    <a:pt x="312" y="30"/>
                    <a:pt x="311" y="32"/>
                  </a:cubicBezTo>
                  <a:cubicBezTo>
                    <a:pt x="305" y="40"/>
                    <a:pt x="306" y="53"/>
                    <a:pt x="301" y="61"/>
                  </a:cubicBezTo>
                  <a:cubicBezTo>
                    <a:pt x="299" y="65"/>
                    <a:pt x="297" y="71"/>
                    <a:pt x="296" y="74"/>
                  </a:cubicBezTo>
                  <a:cubicBezTo>
                    <a:pt x="289" y="92"/>
                    <a:pt x="280" y="112"/>
                    <a:pt x="263" y="125"/>
                  </a:cubicBezTo>
                  <a:cubicBezTo>
                    <a:pt x="260" y="127"/>
                    <a:pt x="260" y="133"/>
                    <a:pt x="257" y="135"/>
                  </a:cubicBezTo>
                  <a:cubicBezTo>
                    <a:pt x="253" y="139"/>
                    <a:pt x="247" y="144"/>
                    <a:pt x="242" y="149"/>
                  </a:cubicBezTo>
                  <a:cubicBezTo>
                    <a:pt x="241" y="150"/>
                    <a:pt x="237" y="148"/>
                    <a:pt x="236" y="149"/>
                  </a:cubicBezTo>
                  <a:cubicBezTo>
                    <a:pt x="234" y="152"/>
                    <a:pt x="240" y="155"/>
                    <a:pt x="238" y="158"/>
                  </a:cubicBezTo>
                  <a:cubicBezTo>
                    <a:pt x="236" y="161"/>
                    <a:pt x="231" y="161"/>
                    <a:pt x="230" y="163"/>
                  </a:cubicBezTo>
                  <a:cubicBezTo>
                    <a:pt x="228" y="165"/>
                    <a:pt x="230" y="171"/>
                    <a:pt x="228" y="173"/>
                  </a:cubicBezTo>
                  <a:cubicBezTo>
                    <a:pt x="228" y="175"/>
                    <a:pt x="223" y="176"/>
                    <a:pt x="222" y="178"/>
                  </a:cubicBezTo>
                  <a:cubicBezTo>
                    <a:pt x="220" y="183"/>
                    <a:pt x="219" y="189"/>
                    <a:pt x="217" y="193"/>
                  </a:cubicBezTo>
                  <a:cubicBezTo>
                    <a:pt x="206" y="210"/>
                    <a:pt x="193" y="225"/>
                    <a:pt x="195" y="245"/>
                  </a:cubicBezTo>
                  <a:cubicBezTo>
                    <a:pt x="195" y="247"/>
                    <a:pt x="194" y="249"/>
                    <a:pt x="193" y="251"/>
                  </a:cubicBezTo>
                </a:path>
              </a:pathLst>
            </a:custGeom>
            <a:grpFill/>
            <a:ln w="11113"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12"/>
            <p:cNvSpPr>
              <a:spLocks/>
            </p:cNvSpPr>
            <p:nvPr/>
          </p:nvSpPr>
          <p:spPr bwMode="auto">
            <a:xfrm>
              <a:off x="3858549" y="2092824"/>
              <a:ext cx="1395412" cy="2024064"/>
            </a:xfrm>
            <a:custGeom>
              <a:avLst/>
              <a:gdLst>
                <a:gd name="T0" fmla="*/ 64 w 371"/>
                <a:gd name="T1" fmla="*/ 505 h 538"/>
                <a:gd name="T2" fmla="*/ 254 w 371"/>
                <a:gd name="T3" fmla="*/ 520 h 538"/>
                <a:gd name="T4" fmla="*/ 272 w 371"/>
                <a:gd name="T5" fmla="*/ 513 h 538"/>
                <a:gd name="T6" fmla="*/ 314 w 371"/>
                <a:gd name="T7" fmla="*/ 536 h 538"/>
                <a:gd name="T8" fmla="*/ 341 w 371"/>
                <a:gd name="T9" fmla="*/ 518 h 538"/>
                <a:gd name="T10" fmla="*/ 370 w 371"/>
                <a:gd name="T11" fmla="*/ 517 h 538"/>
                <a:gd name="T12" fmla="*/ 367 w 371"/>
                <a:gd name="T13" fmla="*/ 442 h 538"/>
                <a:gd name="T14" fmla="*/ 359 w 371"/>
                <a:gd name="T15" fmla="*/ 435 h 538"/>
                <a:gd name="T16" fmla="*/ 350 w 371"/>
                <a:gd name="T17" fmla="*/ 404 h 538"/>
                <a:gd name="T18" fmla="*/ 346 w 371"/>
                <a:gd name="T19" fmla="*/ 405 h 538"/>
                <a:gd name="T20" fmla="*/ 325 w 371"/>
                <a:gd name="T21" fmla="*/ 372 h 538"/>
                <a:gd name="T22" fmla="*/ 324 w 371"/>
                <a:gd name="T23" fmla="*/ 345 h 538"/>
                <a:gd name="T24" fmla="*/ 316 w 371"/>
                <a:gd name="T25" fmla="*/ 341 h 538"/>
                <a:gd name="T26" fmla="*/ 318 w 371"/>
                <a:gd name="T27" fmla="*/ 352 h 538"/>
                <a:gd name="T28" fmla="*/ 307 w 371"/>
                <a:gd name="T29" fmla="*/ 342 h 538"/>
                <a:gd name="T30" fmla="*/ 305 w 371"/>
                <a:gd name="T31" fmla="*/ 350 h 538"/>
                <a:gd name="T32" fmla="*/ 299 w 371"/>
                <a:gd name="T33" fmla="*/ 345 h 538"/>
                <a:gd name="T34" fmla="*/ 285 w 371"/>
                <a:gd name="T35" fmla="*/ 299 h 538"/>
                <a:gd name="T36" fmla="*/ 271 w 371"/>
                <a:gd name="T37" fmla="*/ 271 h 538"/>
                <a:gd name="T38" fmla="*/ 252 w 371"/>
                <a:gd name="T39" fmla="*/ 258 h 538"/>
                <a:gd name="T40" fmla="*/ 247 w 371"/>
                <a:gd name="T41" fmla="*/ 258 h 538"/>
                <a:gd name="T42" fmla="*/ 242 w 371"/>
                <a:gd name="T43" fmla="*/ 247 h 538"/>
                <a:gd name="T44" fmla="*/ 228 w 371"/>
                <a:gd name="T45" fmla="*/ 239 h 538"/>
                <a:gd name="T46" fmla="*/ 219 w 371"/>
                <a:gd name="T47" fmla="*/ 180 h 538"/>
                <a:gd name="T48" fmla="*/ 208 w 371"/>
                <a:gd name="T49" fmla="*/ 170 h 538"/>
                <a:gd name="T50" fmla="*/ 200 w 371"/>
                <a:gd name="T51" fmla="*/ 146 h 538"/>
                <a:gd name="T52" fmla="*/ 199 w 371"/>
                <a:gd name="T53" fmla="*/ 122 h 538"/>
                <a:gd name="T54" fmla="*/ 182 w 371"/>
                <a:gd name="T55" fmla="*/ 101 h 538"/>
                <a:gd name="T56" fmla="*/ 167 w 371"/>
                <a:gd name="T57" fmla="*/ 107 h 538"/>
                <a:gd name="T58" fmla="*/ 161 w 371"/>
                <a:gd name="T59" fmla="*/ 81 h 538"/>
                <a:gd name="T60" fmla="*/ 146 w 371"/>
                <a:gd name="T61" fmla="*/ 33 h 538"/>
                <a:gd name="T62" fmla="*/ 137 w 371"/>
                <a:gd name="T63" fmla="*/ 0 h 538"/>
                <a:gd name="T64" fmla="*/ 133 w 371"/>
                <a:gd name="T65" fmla="*/ 5 h 538"/>
                <a:gd name="T66" fmla="*/ 127 w 371"/>
                <a:gd name="T67" fmla="*/ 5 h 538"/>
                <a:gd name="T68" fmla="*/ 110 w 371"/>
                <a:gd name="T69" fmla="*/ 45 h 538"/>
                <a:gd name="T70" fmla="*/ 112 w 371"/>
                <a:gd name="T71" fmla="*/ 56 h 538"/>
                <a:gd name="T72" fmla="*/ 107 w 371"/>
                <a:gd name="T73" fmla="*/ 74 h 538"/>
                <a:gd name="T74" fmla="*/ 107 w 371"/>
                <a:gd name="T75" fmla="*/ 121 h 538"/>
                <a:gd name="T76" fmla="*/ 91 w 371"/>
                <a:gd name="T77" fmla="*/ 165 h 538"/>
                <a:gd name="T78" fmla="*/ 78 w 371"/>
                <a:gd name="T79" fmla="*/ 187 h 538"/>
                <a:gd name="T80" fmla="*/ 44 w 371"/>
                <a:gd name="T81" fmla="*/ 183 h 538"/>
                <a:gd name="T82" fmla="*/ 33 w 371"/>
                <a:gd name="T83" fmla="*/ 169 h 538"/>
                <a:gd name="T84" fmla="*/ 11 w 371"/>
                <a:gd name="T85" fmla="*/ 152 h 538"/>
                <a:gd name="T86" fmla="*/ 0 w 371"/>
                <a:gd name="T87" fmla="*/ 421 h 538"/>
                <a:gd name="T88" fmla="*/ 69 w 371"/>
                <a:gd name="T89" fmla="*/ 422 h 538"/>
                <a:gd name="T90" fmla="*/ 64 w 371"/>
                <a:gd name="T91" fmla="*/ 50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1" h="538">
                  <a:moveTo>
                    <a:pt x="64" y="505"/>
                  </a:moveTo>
                  <a:cubicBezTo>
                    <a:pt x="254" y="520"/>
                    <a:pt x="254" y="520"/>
                    <a:pt x="254" y="520"/>
                  </a:cubicBezTo>
                  <a:cubicBezTo>
                    <a:pt x="258" y="515"/>
                    <a:pt x="266" y="513"/>
                    <a:pt x="272" y="513"/>
                  </a:cubicBezTo>
                  <a:cubicBezTo>
                    <a:pt x="305" y="511"/>
                    <a:pt x="305" y="538"/>
                    <a:pt x="314" y="536"/>
                  </a:cubicBezTo>
                  <a:cubicBezTo>
                    <a:pt x="321" y="538"/>
                    <a:pt x="332" y="520"/>
                    <a:pt x="341" y="518"/>
                  </a:cubicBezTo>
                  <a:cubicBezTo>
                    <a:pt x="351" y="515"/>
                    <a:pt x="361" y="526"/>
                    <a:pt x="370" y="517"/>
                  </a:cubicBezTo>
                  <a:cubicBezTo>
                    <a:pt x="367" y="492"/>
                    <a:pt x="371" y="467"/>
                    <a:pt x="367" y="442"/>
                  </a:cubicBezTo>
                  <a:cubicBezTo>
                    <a:pt x="366" y="439"/>
                    <a:pt x="364" y="435"/>
                    <a:pt x="359" y="435"/>
                  </a:cubicBezTo>
                  <a:cubicBezTo>
                    <a:pt x="363" y="422"/>
                    <a:pt x="350" y="416"/>
                    <a:pt x="350" y="404"/>
                  </a:cubicBezTo>
                  <a:cubicBezTo>
                    <a:pt x="350" y="406"/>
                    <a:pt x="347" y="407"/>
                    <a:pt x="346" y="405"/>
                  </a:cubicBezTo>
                  <a:cubicBezTo>
                    <a:pt x="338" y="394"/>
                    <a:pt x="327" y="385"/>
                    <a:pt x="325" y="372"/>
                  </a:cubicBezTo>
                  <a:cubicBezTo>
                    <a:pt x="324" y="364"/>
                    <a:pt x="326" y="354"/>
                    <a:pt x="324" y="345"/>
                  </a:cubicBezTo>
                  <a:cubicBezTo>
                    <a:pt x="324" y="343"/>
                    <a:pt x="320" y="341"/>
                    <a:pt x="316" y="341"/>
                  </a:cubicBezTo>
                  <a:cubicBezTo>
                    <a:pt x="319" y="344"/>
                    <a:pt x="318" y="348"/>
                    <a:pt x="318" y="352"/>
                  </a:cubicBezTo>
                  <a:cubicBezTo>
                    <a:pt x="315" y="348"/>
                    <a:pt x="311" y="343"/>
                    <a:pt x="307" y="342"/>
                  </a:cubicBezTo>
                  <a:cubicBezTo>
                    <a:pt x="294" y="339"/>
                    <a:pt x="306" y="347"/>
                    <a:pt x="305" y="350"/>
                  </a:cubicBezTo>
                  <a:cubicBezTo>
                    <a:pt x="304" y="346"/>
                    <a:pt x="299" y="349"/>
                    <a:pt x="299" y="345"/>
                  </a:cubicBezTo>
                  <a:cubicBezTo>
                    <a:pt x="294" y="329"/>
                    <a:pt x="295" y="312"/>
                    <a:pt x="285" y="299"/>
                  </a:cubicBezTo>
                  <a:cubicBezTo>
                    <a:pt x="279" y="292"/>
                    <a:pt x="279" y="275"/>
                    <a:pt x="271" y="271"/>
                  </a:cubicBezTo>
                  <a:cubicBezTo>
                    <a:pt x="262" y="267"/>
                    <a:pt x="261" y="262"/>
                    <a:pt x="252" y="258"/>
                  </a:cubicBezTo>
                  <a:cubicBezTo>
                    <a:pt x="252" y="259"/>
                    <a:pt x="247" y="257"/>
                    <a:pt x="247" y="258"/>
                  </a:cubicBezTo>
                  <a:cubicBezTo>
                    <a:pt x="248" y="253"/>
                    <a:pt x="246" y="249"/>
                    <a:pt x="242" y="247"/>
                  </a:cubicBezTo>
                  <a:cubicBezTo>
                    <a:pt x="237" y="244"/>
                    <a:pt x="230" y="243"/>
                    <a:pt x="228" y="239"/>
                  </a:cubicBezTo>
                  <a:cubicBezTo>
                    <a:pt x="219" y="221"/>
                    <a:pt x="218" y="200"/>
                    <a:pt x="219" y="180"/>
                  </a:cubicBezTo>
                  <a:cubicBezTo>
                    <a:pt x="219" y="176"/>
                    <a:pt x="209" y="174"/>
                    <a:pt x="208" y="170"/>
                  </a:cubicBezTo>
                  <a:cubicBezTo>
                    <a:pt x="204" y="163"/>
                    <a:pt x="203" y="154"/>
                    <a:pt x="200" y="146"/>
                  </a:cubicBezTo>
                  <a:cubicBezTo>
                    <a:pt x="197" y="138"/>
                    <a:pt x="207" y="129"/>
                    <a:pt x="199" y="122"/>
                  </a:cubicBezTo>
                  <a:cubicBezTo>
                    <a:pt x="193" y="115"/>
                    <a:pt x="186" y="109"/>
                    <a:pt x="182" y="101"/>
                  </a:cubicBezTo>
                  <a:cubicBezTo>
                    <a:pt x="177" y="104"/>
                    <a:pt x="171" y="110"/>
                    <a:pt x="167" y="107"/>
                  </a:cubicBezTo>
                  <a:cubicBezTo>
                    <a:pt x="161" y="101"/>
                    <a:pt x="163" y="90"/>
                    <a:pt x="161" y="81"/>
                  </a:cubicBezTo>
                  <a:cubicBezTo>
                    <a:pt x="157" y="65"/>
                    <a:pt x="153" y="49"/>
                    <a:pt x="146" y="33"/>
                  </a:cubicBezTo>
                  <a:cubicBezTo>
                    <a:pt x="142" y="24"/>
                    <a:pt x="139" y="12"/>
                    <a:pt x="137" y="0"/>
                  </a:cubicBezTo>
                  <a:cubicBezTo>
                    <a:pt x="135" y="1"/>
                    <a:pt x="134" y="2"/>
                    <a:pt x="133" y="5"/>
                  </a:cubicBezTo>
                  <a:cubicBezTo>
                    <a:pt x="130" y="5"/>
                    <a:pt x="127" y="4"/>
                    <a:pt x="127" y="5"/>
                  </a:cubicBezTo>
                  <a:cubicBezTo>
                    <a:pt x="122" y="19"/>
                    <a:pt x="117" y="32"/>
                    <a:pt x="110" y="45"/>
                  </a:cubicBezTo>
                  <a:cubicBezTo>
                    <a:pt x="108" y="49"/>
                    <a:pt x="115" y="52"/>
                    <a:pt x="112" y="56"/>
                  </a:cubicBezTo>
                  <a:cubicBezTo>
                    <a:pt x="108" y="62"/>
                    <a:pt x="108" y="69"/>
                    <a:pt x="107" y="74"/>
                  </a:cubicBezTo>
                  <a:cubicBezTo>
                    <a:pt x="102" y="90"/>
                    <a:pt x="110" y="105"/>
                    <a:pt x="107" y="121"/>
                  </a:cubicBezTo>
                  <a:cubicBezTo>
                    <a:pt x="104" y="137"/>
                    <a:pt x="98" y="152"/>
                    <a:pt x="91" y="165"/>
                  </a:cubicBezTo>
                  <a:cubicBezTo>
                    <a:pt x="87" y="173"/>
                    <a:pt x="85" y="182"/>
                    <a:pt x="78" y="187"/>
                  </a:cubicBezTo>
                  <a:cubicBezTo>
                    <a:pt x="68" y="196"/>
                    <a:pt x="53" y="192"/>
                    <a:pt x="44" y="183"/>
                  </a:cubicBezTo>
                  <a:cubicBezTo>
                    <a:pt x="40" y="179"/>
                    <a:pt x="37" y="173"/>
                    <a:pt x="33" y="169"/>
                  </a:cubicBezTo>
                  <a:cubicBezTo>
                    <a:pt x="26" y="162"/>
                    <a:pt x="19" y="157"/>
                    <a:pt x="11" y="152"/>
                  </a:cubicBezTo>
                  <a:cubicBezTo>
                    <a:pt x="0" y="421"/>
                    <a:pt x="0" y="421"/>
                    <a:pt x="0" y="421"/>
                  </a:cubicBezTo>
                  <a:cubicBezTo>
                    <a:pt x="69" y="422"/>
                    <a:pt x="69" y="422"/>
                    <a:pt x="69" y="422"/>
                  </a:cubicBezTo>
                  <a:cubicBezTo>
                    <a:pt x="64" y="505"/>
                    <a:pt x="64" y="505"/>
                    <a:pt x="64" y="505"/>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13"/>
            <p:cNvSpPr>
              <a:spLocks/>
            </p:cNvSpPr>
            <p:nvPr/>
          </p:nvSpPr>
          <p:spPr bwMode="auto">
            <a:xfrm>
              <a:off x="3023525" y="3664449"/>
              <a:ext cx="1093788" cy="1287463"/>
            </a:xfrm>
            <a:custGeom>
              <a:avLst/>
              <a:gdLst>
                <a:gd name="T0" fmla="*/ 4 w 291"/>
                <a:gd name="T1" fmla="*/ 158 h 342"/>
                <a:gd name="T2" fmla="*/ 0 w 291"/>
                <a:gd name="T3" fmla="*/ 0 h 342"/>
                <a:gd name="T4" fmla="*/ 0 w 291"/>
                <a:gd name="T5" fmla="*/ 0 h 342"/>
                <a:gd name="T6" fmla="*/ 222 w 291"/>
                <a:gd name="T7" fmla="*/ 3 h 342"/>
                <a:gd name="T8" fmla="*/ 291 w 291"/>
                <a:gd name="T9" fmla="*/ 4 h 342"/>
                <a:gd name="T10" fmla="*/ 286 w 291"/>
                <a:gd name="T11" fmla="*/ 87 h 342"/>
                <a:gd name="T12" fmla="*/ 278 w 291"/>
                <a:gd name="T13" fmla="*/ 227 h 342"/>
                <a:gd name="T14" fmla="*/ 271 w 291"/>
                <a:gd name="T15" fmla="*/ 342 h 342"/>
                <a:gd name="T16" fmla="*/ 259 w 291"/>
                <a:gd name="T17" fmla="*/ 332 h 342"/>
                <a:gd name="T18" fmla="*/ 247 w 291"/>
                <a:gd name="T19" fmla="*/ 319 h 342"/>
                <a:gd name="T20" fmla="*/ 247 w 291"/>
                <a:gd name="T21" fmla="*/ 290 h 342"/>
                <a:gd name="T22" fmla="*/ 241 w 291"/>
                <a:gd name="T23" fmla="*/ 283 h 342"/>
                <a:gd name="T24" fmla="*/ 236 w 291"/>
                <a:gd name="T25" fmla="*/ 260 h 342"/>
                <a:gd name="T26" fmla="*/ 207 w 291"/>
                <a:gd name="T27" fmla="*/ 265 h 342"/>
                <a:gd name="T28" fmla="*/ 211 w 291"/>
                <a:gd name="T29" fmla="*/ 225 h 342"/>
                <a:gd name="T30" fmla="*/ 197 w 291"/>
                <a:gd name="T31" fmla="*/ 251 h 342"/>
                <a:gd name="T32" fmla="*/ 180 w 291"/>
                <a:gd name="T33" fmla="*/ 249 h 342"/>
                <a:gd name="T34" fmla="*/ 190 w 291"/>
                <a:gd name="T35" fmla="*/ 244 h 342"/>
                <a:gd name="T36" fmla="*/ 200 w 291"/>
                <a:gd name="T37" fmla="*/ 217 h 342"/>
                <a:gd name="T38" fmla="*/ 202 w 291"/>
                <a:gd name="T39" fmla="*/ 176 h 342"/>
                <a:gd name="T40" fmla="*/ 190 w 291"/>
                <a:gd name="T41" fmla="*/ 204 h 342"/>
                <a:gd name="T42" fmla="*/ 158 w 291"/>
                <a:gd name="T43" fmla="*/ 236 h 342"/>
                <a:gd name="T44" fmla="*/ 162 w 291"/>
                <a:gd name="T45" fmla="*/ 245 h 342"/>
                <a:gd name="T46" fmla="*/ 152 w 291"/>
                <a:gd name="T47" fmla="*/ 247 h 342"/>
                <a:gd name="T48" fmla="*/ 148 w 291"/>
                <a:gd name="T49" fmla="*/ 223 h 342"/>
                <a:gd name="T50" fmla="*/ 122 w 291"/>
                <a:gd name="T51" fmla="*/ 191 h 342"/>
                <a:gd name="T52" fmla="*/ 123 w 291"/>
                <a:gd name="T53" fmla="*/ 183 h 342"/>
                <a:gd name="T54" fmla="*/ 102 w 291"/>
                <a:gd name="T55" fmla="*/ 167 h 342"/>
                <a:gd name="T56" fmla="*/ 79 w 291"/>
                <a:gd name="T57" fmla="*/ 163 h 342"/>
                <a:gd name="T58" fmla="*/ 61 w 291"/>
                <a:gd name="T59" fmla="*/ 154 h 342"/>
                <a:gd name="T60" fmla="*/ 6 w 291"/>
                <a:gd name="T61" fmla="*/ 158 h 342"/>
                <a:gd name="T62" fmla="*/ 4 w 291"/>
                <a:gd name="T63" fmla="*/ 158 h 342"/>
                <a:gd name="T64" fmla="*/ 4 w 291"/>
                <a:gd name="T65" fmla="*/ 15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1" h="342">
                  <a:moveTo>
                    <a:pt x="4" y="158"/>
                  </a:moveTo>
                  <a:cubicBezTo>
                    <a:pt x="0" y="0"/>
                    <a:pt x="0" y="0"/>
                    <a:pt x="0" y="0"/>
                  </a:cubicBezTo>
                  <a:cubicBezTo>
                    <a:pt x="0" y="0"/>
                    <a:pt x="0" y="0"/>
                    <a:pt x="0" y="0"/>
                  </a:cubicBezTo>
                  <a:cubicBezTo>
                    <a:pt x="222" y="3"/>
                    <a:pt x="222" y="3"/>
                    <a:pt x="222" y="3"/>
                  </a:cubicBezTo>
                  <a:cubicBezTo>
                    <a:pt x="291" y="4"/>
                    <a:pt x="291" y="4"/>
                    <a:pt x="291" y="4"/>
                  </a:cubicBezTo>
                  <a:cubicBezTo>
                    <a:pt x="286" y="87"/>
                    <a:pt x="286" y="87"/>
                    <a:pt x="286" y="87"/>
                  </a:cubicBezTo>
                  <a:cubicBezTo>
                    <a:pt x="278" y="227"/>
                    <a:pt x="278" y="227"/>
                    <a:pt x="278" y="227"/>
                  </a:cubicBezTo>
                  <a:cubicBezTo>
                    <a:pt x="271" y="342"/>
                    <a:pt x="271" y="342"/>
                    <a:pt x="271" y="342"/>
                  </a:cubicBezTo>
                  <a:cubicBezTo>
                    <a:pt x="266" y="339"/>
                    <a:pt x="262" y="336"/>
                    <a:pt x="259" y="332"/>
                  </a:cubicBezTo>
                  <a:cubicBezTo>
                    <a:pt x="255" y="328"/>
                    <a:pt x="251" y="324"/>
                    <a:pt x="247" y="319"/>
                  </a:cubicBezTo>
                  <a:cubicBezTo>
                    <a:pt x="241" y="309"/>
                    <a:pt x="251" y="300"/>
                    <a:pt x="247" y="290"/>
                  </a:cubicBezTo>
                  <a:cubicBezTo>
                    <a:pt x="245" y="287"/>
                    <a:pt x="242" y="286"/>
                    <a:pt x="241" y="283"/>
                  </a:cubicBezTo>
                  <a:cubicBezTo>
                    <a:pt x="239" y="275"/>
                    <a:pt x="243" y="262"/>
                    <a:pt x="236" y="260"/>
                  </a:cubicBezTo>
                  <a:cubicBezTo>
                    <a:pt x="226" y="259"/>
                    <a:pt x="218" y="268"/>
                    <a:pt x="207" y="265"/>
                  </a:cubicBezTo>
                  <a:cubicBezTo>
                    <a:pt x="220" y="255"/>
                    <a:pt x="220" y="238"/>
                    <a:pt x="211" y="225"/>
                  </a:cubicBezTo>
                  <a:cubicBezTo>
                    <a:pt x="206" y="234"/>
                    <a:pt x="203" y="243"/>
                    <a:pt x="197" y="251"/>
                  </a:cubicBezTo>
                  <a:cubicBezTo>
                    <a:pt x="192" y="258"/>
                    <a:pt x="186" y="253"/>
                    <a:pt x="180" y="249"/>
                  </a:cubicBezTo>
                  <a:cubicBezTo>
                    <a:pt x="185" y="251"/>
                    <a:pt x="188" y="247"/>
                    <a:pt x="190" y="244"/>
                  </a:cubicBezTo>
                  <a:cubicBezTo>
                    <a:pt x="198" y="236"/>
                    <a:pt x="194" y="227"/>
                    <a:pt x="200" y="217"/>
                  </a:cubicBezTo>
                  <a:cubicBezTo>
                    <a:pt x="207" y="206"/>
                    <a:pt x="212" y="188"/>
                    <a:pt x="202" y="176"/>
                  </a:cubicBezTo>
                  <a:cubicBezTo>
                    <a:pt x="201" y="186"/>
                    <a:pt x="197" y="197"/>
                    <a:pt x="190" y="204"/>
                  </a:cubicBezTo>
                  <a:cubicBezTo>
                    <a:pt x="180" y="215"/>
                    <a:pt x="167" y="223"/>
                    <a:pt x="158" y="236"/>
                  </a:cubicBezTo>
                  <a:cubicBezTo>
                    <a:pt x="156" y="240"/>
                    <a:pt x="162" y="243"/>
                    <a:pt x="162" y="245"/>
                  </a:cubicBezTo>
                  <a:cubicBezTo>
                    <a:pt x="161" y="249"/>
                    <a:pt x="153" y="252"/>
                    <a:pt x="152" y="247"/>
                  </a:cubicBezTo>
                  <a:cubicBezTo>
                    <a:pt x="150" y="239"/>
                    <a:pt x="152" y="230"/>
                    <a:pt x="148" y="223"/>
                  </a:cubicBezTo>
                  <a:cubicBezTo>
                    <a:pt x="142" y="210"/>
                    <a:pt x="134" y="200"/>
                    <a:pt x="122" y="191"/>
                  </a:cubicBezTo>
                  <a:cubicBezTo>
                    <a:pt x="121" y="189"/>
                    <a:pt x="124" y="184"/>
                    <a:pt x="123" y="183"/>
                  </a:cubicBezTo>
                  <a:cubicBezTo>
                    <a:pt x="120" y="174"/>
                    <a:pt x="110" y="165"/>
                    <a:pt x="102" y="167"/>
                  </a:cubicBezTo>
                  <a:cubicBezTo>
                    <a:pt x="93" y="169"/>
                    <a:pt x="88" y="160"/>
                    <a:pt x="79" y="163"/>
                  </a:cubicBezTo>
                  <a:cubicBezTo>
                    <a:pt x="74" y="164"/>
                    <a:pt x="67" y="157"/>
                    <a:pt x="61" y="154"/>
                  </a:cubicBezTo>
                  <a:cubicBezTo>
                    <a:pt x="43" y="147"/>
                    <a:pt x="23" y="152"/>
                    <a:pt x="6" y="158"/>
                  </a:cubicBezTo>
                  <a:cubicBezTo>
                    <a:pt x="6" y="158"/>
                    <a:pt x="5" y="158"/>
                    <a:pt x="4" y="158"/>
                  </a:cubicBezTo>
                  <a:cubicBezTo>
                    <a:pt x="4" y="158"/>
                    <a:pt x="4" y="158"/>
                    <a:pt x="4" y="158"/>
                  </a:cubicBezTo>
                  <a:close/>
                </a:path>
              </a:pathLst>
            </a:custGeom>
            <a:grpFill/>
            <a:ln w="15875" cap="flat">
              <a:solidFill>
                <a:schemeClr val="bg2">
                  <a:lumMod val="8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935383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72"/>
                                        </p:tgtEl>
                                        <p:attrNameLst>
                                          <p:attrName>style.visibility</p:attrName>
                                        </p:attrNameLst>
                                      </p:cBhvr>
                                      <p:to>
                                        <p:strVal val="visible"/>
                                      </p:to>
                                    </p:set>
                                    <p:animEffect transition="in" filter="fade">
                                      <p:cBhvr>
                                        <p:cTn id="7" dur="500"/>
                                        <p:tgtEl>
                                          <p:spTgt spid="97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73"/>
                                        </p:tgtEl>
                                        <p:attrNameLst>
                                          <p:attrName>style.visibility</p:attrName>
                                        </p:attrNameLst>
                                      </p:cBhvr>
                                      <p:to>
                                        <p:strVal val="visible"/>
                                      </p:to>
                                    </p:set>
                                    <p:animEffect transition="in" filter="fade">
                                      <p:cBhvr>
                                        <p:cTn id="10" dur="500"/>
                                        <p:tgtEl>
                                          <p:spTgt spid="973"/>
                                        </p:tgtEl>
                                      </p:cBhvr>
                                    </p:animEffect>
                                  </p:childTnLst>
                                </p:cTn>
                              </p:par>
                              <p:par>
                                <p:cTn id="11" presetID="10" presetClass="entr" presetSubtype="0" fill="hold" nodeType="withEffect">
                                  <p:stCondLst>
                                    <p:cond delay="0"/>
                                  </p:stCondLst>
                                  <p:childTnLst>
                                    <p:set>
                                      <p:cBhvr>
                                        <p:cTn id="12" dur="1" fill="hold">
                                          <p:stCondLst>
                                            <p:cond delay="0"/>
                                          </p:stCondLst>
                                        </p:cTn>
                                        <p:tgtEl>
                                          <p:spTgt spid="980"/>
                                        </p:tgtEl>
                                        <p:attrNameLst>
                                          <p:attrName>style.visibility</p:attrName>
                                        </p:attrNameLst>
                                      </p:cBhvr>
                                      <p:to>
                                        <p:strVal val="visible"/>
                                      </p:to>
                                    </p:set>
                                    <p:animEffect transition="in" filter="fade">
                                      <p:cBhvr>
                                        <p:cTn id="13" dur="500"/>
                                        <p:tgtEl>
                                          <p:spTgt spid="980"/>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974"/>
                                        </p:tgtEl>
                                        <p:attrNameLst>
                                          <p:attrName>style.visibility</p:attrName>
                                        </p:attrNameLst>
                                      </p:cBhvr>
                                      <p:to>
                                        <p:strVal val="visible"/>
                                      </p:to>
                                    </p:set>
                                    <p:animEffect transition="in" filter="fade">
                                      <p:cBhvr>
                                        <p:cTn id="17" dur="500"/>
                                        <p:tgtEl>
                                          <p:spTgt spid="97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975"/>
                                        </p:tgtEl>
                                        <p:attrNameLst>
                                          <p:attrName>style.visibility</p:attrName>
                                        </p:attrNameLst>
                                      </p:cBhvr>
                                      <p:to>
                                        <p:strVal val="visible"/>
                                      </p:to>
                                    </p:set>
                                    <p:animEffect transition="in" filter="fade">
                                      <p:cBhvr>
                                        <p:cTn id="20" dur="500"/>
                                        <p:tgtEl>
                                          <p:spTgt spid="975"/>
                                        </p:tgtEl>
                                      </p:cBhvr>
                                    </p:animEffect>
                                  </p:childTnLst>
                                </p:cTn>
                              </p:par>
                              <p:par>
                                <p:cTn id="21" presetID="10" presetClass="entr" presetSubtype="0" fill="hold" nodeType="withEffect">
                                  <p:stCondLst>
                                    <p:cond delay="0"/>
                                  </p:stCondLst>
                                  <p:childTnLst>
                                    <p:set>
                                      <p:cBhvr>
                                        <p:cTn id="22" dur="1" fill="hold">
                                          <p:stCondLst>
                                            <p:cond delay="0"/>
                                          </p:stCondLst>
                                        </p:cTn>
                                        <p:tgtEl>
                                          <p:spTgt spid="1077"/>
                                        </p:tgtEl>
                                        <p:attrNameLst>
                                          <p:attrName>style.visibility</p:attrName>
                                        </p:attrNameLst>
                                      </p:cBhvr>
                                      <p:to>
                                        <p:strVal val="visible"/>
                                      </p:to>
                                    </p:set>
                                    <p:animEffect transition="in" filter="fade">
                                      <p:cBhvr>
                                        <p:cTn id="23" dur="500"/>
                                        <p:tgtEl>
                                          <p:spTgt spid="1077"/>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976"/>
                                        </p:tgtEl>
                                        <p:attrNameLst>
                                          <p:attrName>style.visibility</p:attrName>
                                        </p:attrNameLst>
                                      </p:cBhvr>
                                      <p:to>
                                        <p:strVal val="visible"/>
                                      </p:to>
                                    </p:set>
                                    <p:animEffect transition="in" filter="fade">
                                      <p:cBhvr>
                                        <p:cTn id="27" dur="500"/>
                                        <p:tgtEl>
                                          <p:spTgt spid="97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977"/>
                                        </p:tgtEl>
                                        <p:attrNameLst>
                                          <p:attrName>style.visibility</p:attrName>
                                        </p:attrNameLst>
                                      </p:cBhvr>
                                      <p:to>
                                        <p:strVal val="visible"/>
                                      </p:to>
                                    </p:set>
                                    <p:animEffect transition="in" filter="fade">
                                      <p:cBhvr>
                                        <p:cTn id="30" dur="500"/>
                                        <p:tgtEl>
                                          <p:spTgt spid="977"/>
                                        </p:tgtEl>
                                      </p:cBhvr>
                                    </p:animEffect>
                                  </p:childTnLst>
                                </p:cTn>
                              </p:par>
                              <p:par>
                                <p:cTn id="31" presetID="10" presetClass="entr" presetSubtype="0" fill="hold" nodeType="withEffect">
                                  <p:stCondLst>
                                    <p:cond delay="0"/>
                                  </p:stCondLst>
                                  <p:childTnLst>
                                    <p:set>
                                      <p:cBhvr>
                                        <p:cTn id="32" dur="1" fill="hold">
                                          <p:stCondLst>
                                            <p:cond delay="0"/>
                                          </p:stCondLst>
                                        </p:cTn>
                                        <p:tgtEl>
                                          <p:spTgt spid="1107"/>
                                        </p:tgtEl>
                                        <p:attrNameLst>
                                          <p:attrName>style.visibility</p:attrName>
                                        </p:attrNameLst>
                                      </p:cBhvr>
                                      <p:to>
                                        <p:strVal val="visible"/>
                                      </p:to>
                                    </p:set>
                                    <p:animEffect transition="in" filter="fade">
                                      <p:cBhvr>
                                        <p:cTn id="33" dur="500"/>
                                        <p:tgtEl>
                                          <p:spTgt spid="1107"/>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978"/>
                                        </p:tgtEl>
                                        <p:attrNameLst>
                                          <p:attrName>style.visibility</p:attrName>
                                        </p:attrNameLst>
                                      </p:cBhvr>
                                      <p:to>
                                        <p:strVal val="visible"/>
                                      </p:to>
                                    </p:set>
                                    <p:animEffect transition="in" filter="fade">
                                      <p:cBhvr>
                                        <p:cTn id="37" dur="500"/>
                                        <p:tgtEl>
                                          <p:spTgt spid="97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979"/>
                                        </p:tgtEl>
                                        <p:attrNameLst>
                                          <p:attrName>style.visibility</p:attrName>
                                        </p:attrNameLst>
                                      </p:cBhvr>
                                      <p:to>
                                        <p:strVal val="visible"/>
                                      </p:to>
                                    </p:set>
                                    <p:animEffect transition="in" filter="fade">
                                      <p:cBhvr>
                                        <p:cTn id="40" dur="500"/>
                                        <p:tgtEl>
                                          <p:spTgt spid="979"/>
                                        </p:tgtEl>
                                      </p:cBhvr>
                                    </p:animEffect>
                                  </p:childTnLst>
                                </p:cTn>
                              </p:par>
                              <p:par>
                                <p:cTn id="41" presetID="10" presetClass="entr" presetSubtype="0" fill="hold" nodeType="withEffect">
                                  <p:stCondLst>
                                    <p:cond delay="0"/>
                                  </p:stCondLst>
                                  <p:childTnLst>
                                    <p:set>
                                      <p:cBhvr>
                                        <p:cTn id="42" dur="1" fill="hold">
                                          <p:stCondLst>
                                            <p:cond delay="0"/>
                                          </p:stCondLst>
                                        </p:cTn>
                                        <p:tgtEl>
                                          <p:spTgt spid="1138"/>
                                        </p:tgtEl>
                                        <p:attrNameLst>
                                          <p:attrName>style.visibility</p:attrName>
                                        </p:attrNameLst>
                                      </p:cBhvr>
                                      <p:to>
                                        <p:strVal val="visible"/>
                                      </p:to>
                                    </p:set>
                                    <p:animEffect transition="in" filter="fade">
                                      <p:cBhvr>
                                        <p:cTn id="43" dur="500"/>
                                        <p:tgtEl>
                                          <p:spTgt spid="11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2" grpId="0"/>
      <p:bldP spid="973" grpId="0"/>
      <p:bldP spid="974" grpId="0"/>
      <p:bldP spid="975" grpId="0"/>
      <p:bldP spid="976" grpId="0"/>
      <p:bldP spid="977" grpId="0"/>
      <p:bldP spid="978" grpId="0"/>
      <p:bldP spid="979"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a:t>ONE COLUMN SLIDE</a:t>
            </a:r>
            <a:endParaRPr lang="en-US" dirty="0"/>
          </a:p>
        </p:txBody>
      </p:sp>
      <p:sp>
        <p:nvSpPr>
          <p:cNvPr id="4" name="Text Placeholder 2"/>
          <p:cNvSpPr txBox="1">
            <a:spLocks/>
          </p:cNvSpPr>
          <p:nvPr/>
        </p:nvSpPr>
        <p:spPr>
          <a:xfrm>
            <a:off x="609600" y="1874520"/>
            <a:ext cx="10972800" cy="4411980"/>
          </a:xfrm>
          <a:prstGeom prst="rect">
            <a:avLst/>
          </a:prstGeom>
        </p:spPr>
        <p:txBody>
          <a:bodyPr lIns="274320" tIns="45720" rIns="27432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buClr>
                <a:schemeClr val="accent3"/>
              </a:buClr>
              <a:buSzPct val="120000"/>
              <a:buFont typeface="Open Sans" panose="020B0606030504020204" pitchFamily="34" charset="0"/>
              <a:buChar char="–"/>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algn="just">
              <a:lnSpc>
                <a:spcPct val="100000"/>
              </a:lnSpc>
              <a:buClr>
                <a:schemeClr val="accent3"/>
              </a:buClr>
              <a:buSzPct val="120000"/>
              <a:buFont typeface="Open Sans" panose="020B0606030504020204" pitchFamily="34" charset="0"/>
              <a:buChar char="–"/>
            </a:pPr>
            <a:r>
              <a:rPr lang="en-US" sz="1100" dirty="0">
                <a:solidFill>
                  <a:schemeClr val="bg2">
                    <a:lumMod val="65000"/>
                  </a:schemeClr>
                </a:solidFill>
              </a:rPr>
              <a:t>Curabitur ullamcorper ultricies nisi. Nam eget dui. Etiam rhoncus. Maecenas tempus, tellus eget condimentum rhoncus, sem quam semper.</a:t>
            </a:r>
          </a:p>
          <a:p>
            <a:pPr algn="just">
              <a:lnSpc>
                <a:spcPct val="100000"/>
              </a:lnSpc>
              <a:buClr>
                <a:schemeClr val="accent3"/>
              </a:buClr>
              <a:buSzPct val="120000"/>
              <a:buFont typeface="Open Sans" panose="020B0606030504020204" pitchFamily="34" charset="0"/>
              <a:buChar char="–"/>
            </a:pPr>
            <a:r>
              <a:rPr lang="en-US" sz="1100" dirty="0">
                <a:solidFill>
                  <a:schemeClr val="bg2">
                    <a:lumMod val="65000"/>
                  </a:schemeClr>
                </a:solidFill>
              </a:rPr>
              <a:t>Libero, sit amet adipiscing sem </a:t>
            </a:r>
            <a:r>
              <a:rPr lang="en-US" sz="1100" dirty="0" err="1">
                <a:solidFill>
                  <a:schemeClr val="bg2">
                    <a:lumMod val="65000"/>
                  </a:schemeClr>
                </a:solidFill>
              </a:rPr>
              <a:t>neque</a:t>
            </a:r>
            <a:r>
              <a:rPr lang="en-US" sz="1100" dirty="0">
                <a:solidFill>
                  <a:schemeClr val="bg2">
                    <a:lumMod val="65000"/>
                  </a:schemeClr>
                </a:solidFill>
              </a:rPr>
              <a:t> </a:t>
            </a:r>
            <a:r>
              <a:rPr lang="en-US" sz="1100" dirty="0" err="1">
                <a:solidFill>
                  <a:schemeClr val="bg2">
                    <a:lumMod val="65000"/>
                  </a:schemeClr>
                </a:solidFill>
              </a:rPr>
              <a:t>sed</a:t>
            </a:r>
            <a:r>
              <a:rPr lang="en-US" sz="1100" dirty="0">
                <a:solidFill>
                  <a:schemeClr val="bg2">
                    <a:lumMod val="65000"/>
                  </a:schemeClr>
                </a:solidFill>
              </a:rPr>
              <a:t> ipsum. Nam quam </a:t>
            </a:r>
            <a:r>
              <a:rPr lang="en-US" sz="1100" dirty="0" err="1">
                <a:solidFill>
                  <a:schemeClr val="bg2">
                    <a:lumMod val="65000"/>
                  </a:schemeClr>
                </a:solidFill>
              </a:rPr>
              <a:t>nunc</a:t>
            </a:r>
            <a:r>
              <a:rPr lang="en-US" sz="1100" dirty="0">
                <a:solidFill>
                  <a:schemeClr val="bg2">
                    <a:lumMod val="65000"/>
                  </a:schemeClr>
                </a:solidFill>
              </a:rPr>
              <a:t>, </a:t>
            </a:r>
            <a:r>
              <a:rPr lang="en-US" sz="1100" dirty="0" err="1">
                <a:solidFill>
                  <a:schemeClr val="bg2">
                    <a:lumMod val="65000"/>
                  </a:schemeClr>
                </a:solidFill>
              </a:rPr>
              <a:t>blandit</a:t>
            </a:r>
            <a:r>
              <a:rPr lang="en-US" sz="1100" dirty="0">
                <a:solidFill>
                  <a:schemeClr val="bg2">
                    <a:lumMod val="65000"/>
                  </a:schemeClr>
                </a:solidFill>
              </a:rPr>
              <a:t> vel, </a:t>
            </a:r>
            <a:r>
              <a:rPr lang="en-US" sz="1100" dirty="0" err="1">
                <a:solidFill>
                  <a:schemeClr val="bg2">
                    <a:lumMod val="65000"/>
                  </a:schemeClr>
                </a:solidFill>
              </a:rPr>
              <a:t>luctus</a:t>
            </a:r>
            <a:r>
              <a:rPr lang="en-US" sz="1100" dirty="0">
                <a:solidFill>
                  <a:schemeClr val="bg2">
                    <a:lumMod val="65000"/>
                  </a:schemeClr>
                </a:solidFill>
              </a:rPr>
              <a:t> </a:t>
            </a:r>
            <a:r>
              <a:rPr lang="en-US" sz="1100" dirty="0" err="1">
                <a:solidFill>
                  <a:schemeClr val="bg2">
                    <a:lumMod val="65000"/>
                  </a:schemeClr>
                </a:solidFill>
              </a:rPr>
              <a:t>pulvinar</a:t>
            </a:r>
            <a:r>
              <a:rPr lang="en-US" sz="1100" dirty="0">
                <a:solidFill>
                  <a:schemeClr val="bg2">
                    <a:lumMod val="65000"/>
                  </a:schemeClr>
                </a:solidFill>
              </a:rPr>
              <a:t>, </a:t>
            </a:r>
            <a:r>
              <a:rPr lang="en-US" sz="1100" dirty="0" err="1">
                <a:solidFill>
                  <a:schemeClr val="bg2">
                    <a:lumMod val="65000"/>
                  </a:schemeClr>
                </a:solidFill>
              </a:rPr>
              <a:t>hendrerit</a:t>
            </a:r>
            <a:r>
              <a:rPr lang="en-US" sz="1100" dirty="0">
                <a:solidFill>
                  <a:schemeClr val="bg2">
                    <a:lumMod val="65000"/>
                  </a:schemeClr>
                </a:solidFill>
              </a:rPr>
              <a:t> id, lorem. Maecenas nec odio et ante tincidunt tempus. Donec vitae </a:t>
            </a:r>
            <a:r>
              <a:rPr lang="en-US" sz="1100" dirty="0" err="1">
                <a:solidFill>
                  <a:schemeClr val="bg2">
                    <a:lumMod val="65000"/>
                  </a:schemeClr>
                </a:solidFill>
              </a:rPr>
              <a:t>sapien</a:t>
            </a:r>
            <a:r>
              <a:rPr lang="en-US" sz="1100" dirty="0">
                <a:solidFill>
                  <a:schemeClr val="bg2">
                    <a:lumMod val="65000"/>
                  </a:schemeClr>
                </a:solidFill>
              </a:rPr>
              <a:t> ut libero venenatis faucibus. Nullam quis ante. Etiam sit amet orci eget eros faucibus tincidunt. </a:t>
            </a:r>
            <a:r>
              <a:rPr lang="en-US" sz="1100" dirty="0" err="1">
                <a:solidFill>
                  <a:schemeClr val="bg2">
                    <a:lumMod val="65000"/>
                  </a:schemeClr>
                </a:solidFill>
              </a:rPr>
              <a:t>Duis</a:t>
            </a:r>
            <a:r>
              <a:rPr lang="en-US" sz="1100" dirty="0">
                <a:solidFill>
                  <a:schemeClr val="bg2">
                    <a:lumMod val="65000"/>
                  </a:schemeClr>
                </a:solidFill>
              </a:rPr>
              <a:t> leo. </a:t>
            </a:r>
            <a:r>
              <a:rPr lang="en-US" sz="1100" dirty="0" err="1">
                <a:solidFill>
                  <a:schemeClr val="bg2">
                    <a:lumMod val="65000"/>
                  </a:schemeClr>
                </a:solidFill>
              </a:rPr>
              <a:t>Sed</a:t>
            </a:r>
            <a:r>
              <a:rPr lang="en-US" sz="1100" dirty="0">
                <a:solidFill>
                  <a:schemeClr val="bg2">
                    <a:lumMod val="65000"/>
                  </a:schemeClr>
                </a:solidFill>
              </a:rPr>
              <a:t> fringilla </a:t>
            </a:r>
            <a:r>
              <a:rPr lang="en-US" sz="1100" dirty="0" err="1">
                <a:solidFill>
                  <a:schemeClr val="bg2">
                    <a:lumMod val="65000"/>
                  </a:schemeClr>
                </a:solidFill>
              </a:rPr>
              <a:t>mauris</a:t>
            </a:r>
            <a:r>
              <a:rPr lang="en-US" sz="1100" dirty="0">
                <a:solidFill>
                  <a:schemeClr val="bg2">
                    <a:lumMod val="65000"/>
                  </a:schemeClr>
                </a:solidFill>
              </a:rPr>
              <a:t> sit amet </a:t>
            </a:r>
            <a:r>
              <a:rPr lang="en-US" sz="1100" dirty="0" err="1">
                <a:solidFill>
                  <a:schemeClr val="bg2">
                    <a:lumMod val="65000"/>
                  </a:schemeClr>
                </a:solidFill>
              </a:rPr>
              <a:t>nibh</a:t>
            </a:r>
            <a:r>
              <a:rPr lang="en-US" sz="1100" dirty="0">
                <a:solidFill>
                  <a:schemeClr val="bg2">
                    <a:lumMod val="65000"/>
                  </a:schemeClr>
                </a:solidFill>
              </a:rPr>
              <a:t>. Donec sodales </a:t>
            </a:r>
            <a:r>
              <a:rPr lang="en-US" sz="1100" dirty="0" err="1">
                <a:solidFill>
                  <a:schemeClr val="bg2">
                    <a:lumMod val="65000"/>
                  </a:schemeClr>
                </a:solidFill>
              </a:rPr>
              <a:t>sagittis</a:t>
            </a:r>
            <a:r>
              <a:rPr lang="en-US" sz="1100" dirty="0">
                <a:solidFill>
                  <a:schemeClr val="bg2">
                    <a:lumMod val="65000"/>
                  </a:schemeClr>
                </a:solidFill>
              </a:rPr>
              <a:t> magna. </a:t>
            </a:r>
            <a:r>
              <a:rPr lang="en-US" sz="1100" dirty="0" err="1">
                <a:solidFill>
                  <a:schemeClr val="bg2">
                    <a:lumMod val="65000"/>
                  </a:schemeClr>
                </a:solidFill>
              </a:rPr>
              <a:t>Sed</a:t>
            </a:r>
            <a:r>
              <a:rPr lang="en-US" sz="1100" dirty="0">
                <a:solidFill>
                  <a:schemeClr val="bg2">
                    <a:lumMod val="65000"/>
                  </a:schemeClr>
                </a:solidFill>
              </a:rPr>
              <a:t> consequat, leo eget bibendum sodales, augue </a:t>
            </a:r>
            <a:r>
              <a:rPr lang="en-US" sz="1100" dirty="0" err="1">
                <a:solidFill>
                  <a:schemeClr val="bg2">
                    <a:lumMod val="65000"/>
                  </a:schemeClr>
                </a:solidFill>
              </a:rPr>
              <a:t>velit</a:t>
            </a:r>
            <a:r>
              <a:rPr lang="en-US" sz="1100" dirty="0">
                <a:solidFill>
                  <a:schemeClr val="bg2">
                    <a:lumMod val="65000"/>
                  </a:schemeClr>
                </a:solidFill>
              </a:rPr>
              <a:t> cursus </a:t>
            </a:r>
            <a:r>
              <a:rPr lang="en-US" sz="1100" dirty="0" err="1">
                <a:solidFill>
                  <a:schemeClr val="bg2">
                    <a:lumMod val="65000"/>
                  </a:schemeClr>
                </a:solidFill>
              </a:rPr>
              <a:t>nunc</a:t>
            </a:r>
            <a:r>
              <a:rPr lang="en-US" sz="1100" dirty="0">
                <a:solidFill>
                  <a:schemeClr val="bg2">
                    <a:lumMod val="65000"/>
                  </a:schemeClr>
                </a:solidFill>
              </a:rPr>
              <a:t>,</a:t>
            </a:r>
          </a:p>
          <a:p>
            <a:pPr algn="just">
              <a:lnSpc>
                <a:spcPct val="100000"/>
              </a:lnSpc>
              <a:buClr>
                <a:schemeClr val="accent3"/>
              </a:buClr>
              <a:buSzPct val="120000"/>
              <a:buFont typeface="Open Sans" panose="020B0606030504020204" pitchFamily="34" charset="0"/>
              <a:buChar char="–"/>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algn="just">
              <a:lnSpc>
                <a:spcPct val="100000"/>
              </a:lnSpc>
              <a:buClr>
                <a:schemeClr val="accent3"/>
              </a:buClr>
              <a:buSzPct val="120000"/>
              <a:buFont typeface="Open Sans" panose="020B0606030504020204" pitchFamily="34" charset="0"/>
              <a:buChar char="–"/>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algn="just">
              <a:lnSpc>
                <a:spcPct val="100000"/>
              </a:lnSpc>
              <a:buClr>
                <a:schemeClr val="accent3"/>
              </a:buClr>
              <a:buSzPct val="120000"/>
              <a:buFont typeface="Open Sans" panose="020B0606030504020204" pitchFamily="34" charset="0"/>
              <a:buChar char="–"/>
            </a:pPr>
            <a:r>
              <a:rPr lang="en-US" sz="1100" dirty="0">
                <a:solidFill>
                  <a:schemeClr val="bg2">
                    <a:lumMod val="65000"/>
                  </a:schemeClr>
                </a:solidFill>
              </a:rPr>
              <a:t>Curabitur ullamcorper ultricies nisi. Nam eget dui. Etiam rhoncus. Maecenas tempus, tellus eget condimentum rhoncus, sem quam semper.</a:t>
            </a:r>
          </a:p>
          <a:p>
            <a:pPr algn="just">
              <a:lnSpc>
                <a:spcPct val="100000"/>
              </a:lnSpc>
              <a:buClr>
                <a:schemeClr val="accent3"/>
              </a:buClr>
              <a:buSzPct val="120000"/>
              <a:buFont typeface="Open Sans" panose="020B0606030504020204" pitchFamily="34" charset="0"/>
              <a:buChar char="–"/>
            </a:pPr>
            <a:r>
              <a:rPr lang="en-US" sz="1100" dirty="0">
                <a:solidFill>
                  <a:schemeClr val="bg2">
                    <a:lumMod val="65000"/>
                  </a:schemeClr>
                </a:solidFill>
              </a:rPr>
              <a:t>Libero, sit amet adipiscing sem </a:t>
            </a:r>
            <a:r>
              <a:rPr lang="en-US" sz="1100" dirty="0" err="1">
                <a:solidFill>
                  <a:schemeClr val="bg2">
                    <a:lumMod val="65000"/>
                  </a:schemeClr>
                </a:solidFill>
              </a:rPr>
              <a:t>neque</a:t>
            </a:r>
            <a:r>
              <a:rPr lang="en-US" sz="1100" dirty="0">
                <a:solidFill>
                  <a:schemeClr val="bg2">
                    <a:lumMod val="65000"/>
                  </a:schemeClr>
                </a:solidFill>
              </a:rPr>
              <a:t> </a:t>
            </a:r>
            <a:r>
              <a:rPr lang="en-US" sz="1100" dirty="0" err="1">
                <a:solidFill>
                  <a:schemeClr val="bg2">
                    <a:lumMod val="65000"/>
                  </a:schemeClr>
                </a:solidFill>
              </a:rPr>
              <a:t>sed</a:t>
            </a:r>
            <a:r>
              <a:rPr lang="en-US" sz="1100" dirty="0">
                <a:solidFill>
                  <a:schemeClr val="bg2">
                    <a:lumMod val="65000"/>
                  </a:schemeClr>
                </a:solidFill>
              </a:rPr>
              <a:t> ipsum. Nam quam </a:t>
            </a:r>
            <a:r>
              <a:rPr lang="en-US" sz="1100" dirty="0" err="1">
                <a:solidFill>
                  <a:schemeClr val="bg2">
                    <a:lumMod val="65000"/>
                  </a:schemeClr>
                </a:solidFill>
              </a:rPr>
              <a:t>nunc</a:t>
            </a:r>
            <a:r>
              <a:rPr lang="en-US" sz="1100" dirty="0">
                <a:solidFill>
                  <a:schemeClr val="bg2">
                    <a:lumMod val="65000"/>
                  </a:schemeClr>
                </a:solidFill>
              </a:rPr>
              <a:t>, </a:t>
            </a:r>
            <a:r>
              <a:rPr lang="en-US" sz="1100" dirty="0" err="1">
                <a:solidFill>
                  <a:schemeClr val="bg2">
                    <a:lumMod val="65000"/>
                  </a:schemeClr>
                </a:solidFill>
              </a:rPr>
              <a:t>blandit</a:t>
            </a:r>
            <a:r>
              <a:rPr lang="en-US" sz="1100" dirty="0">
                <a:solidFill>
                  <a:schemeClr val="bg2">
                    <a:lumMod val="65000"/>
                  </a:schemeClr>
                </a:solidFill>
              </a:rPr>
              <a:t> vel, </a:t>
            </a:r>
            <a:r>
              <a:rPr lang="en-US" sz="1100" dirty="0" err="1">
                <a:solidFill>
                  <a:schemeClr val="bg2">
                    <a:lumMod val="65000"/>
                  </a:schemeClr>
                </a:solidFill>
              </a:rPr>
              <a:t>luctus</a:t>
            </a:r>
            <a:r>
              <a:rPr lang="en-US" sz="1100" dirty="0">
                <a:solidFill>
                  <a:schemeClr val="bg2">
                    <a:lumMod val="65000"/>
                  </a:schemeClr>
                </a:solidFill>
              </a:rPr>
              <a:t> </a:t>
            </a:r>
            <a:r>
              <a:rPr lang="en-US" sz="1100" dirty="0" err="1">
                <a:solidFill>
                  <a:schemeClr val="bg2">
                    <a:lumMod val="65000"/>
                  </a:schemeClr>
                </a:solidFill>
              </a:rPr>
              <a:t>pulvinar</a:t>
            </a:r>
            <a:r>
              <a:rPr lang="en-US" sz="1100" dirty="0">
                <a:solidFill>
                  <a:schemeClr val="bg2">
                    <a:lumMod val="65000"/>
                  </a:schemeClr>
                </a:solidFill>
              </a:rPr>
              <a:t>, </a:t>
            </a:r>
            <a:r>
              <a:rPr lang="en-US" sz="1100" dirty="0" err="1">
                <a:solidFill>
                  <a:schemeClr val="bg2">
                    <a:lumMod val="65000"/>
                  </a:schemeClr>
                </a:solidFill>
              </a:rPr>
              <a:t>hendrerit</a:t>
            </a:r>
            <a:r>
              <a:rPr lang="en-US" sz="1100" dirty="0">
                <a:solidFill>
                  <a:schemeClr val="bg2">
                    <a:lumMod val="65000"/>
                  </a:schemeClr>
                </a:solidFill>
              </a:rPr>
              <a:t> id, lorem. Maecenas nec odio et ante tincidunt tempus. Donec vitae </a:t>
            </a:r>
            <a:r>
              <a:rPr lang="en-US" sz="1100" dirty="0" err="1">
                <a:solidFill>
                  <a:schemeClr val="bg2">
                    <a:lumMod val="65000"/>
                  </a:schemeClr>
                </a:solidFill>
              </a:rPr>
              <a:t>sapien</a:t>
            </a:r>
            <a:r>
              <a:rPr lang="en-US" sz="1100" dirty="0">
                <a:solidFill>
                  <a:schemeClr val="bg2">
                    <a:lumMod val="65000"/>
                  </a:schemeClr>
                </a:solidFill>
              </a:rPr>
              <a:t> ut libero venenatis faucibus. Nullam quis ante. Etiam sit amet orci eget eros faucibus tincidunt. </a:t>
            </a:r>
            <a:r>
              <a:rPr lang="en-US" sz="1100" dirty="0" err="1">
                <a:solidFill>
                  <a:schemeClr val="bg2">
                    <a:lumMod val="65000"/>
                  </a:schemeClr>
                </a:solidFill>
              </a:rPr>
              <a:t>Duis</a:t>
            </a:r>
            <a:r>
              <a:rPr lang="en-US" sz="1100" dirty="0">
                <a:solidFill>
                  <a:schemeClr val="bg2">
                    <a:lumMod val="65000"/>
                  </a:schemeClr>
                </a:solidFill>
              </a:rPr>
              <a:t> leo. </a:t>
            </a:r>
            <a:r>
              <a:rPr lang="en-US" sz="1100" dirty="0" err="1">
                <a:solidFill>
                  <a:schemeClr val="bg2">
                    <a:lumMod val="65000"/>
                  </a:schemeClr>
                </a:solidFill>
              </a:rPr>
              <a:t>Sed</a:t>
            </a:r>
            <a:r>
              <a:rPr lang="en-US" sz="1100" dirty="0">
                <a:solidFill>
                  <a:schemeClr val="bg2">
                    <a:lumMod val="65000"/>
                  </a:schemeClr>
                </a:solidFill>
              </a:rPr>
              <a:t> fringilla </a:t>
            </a:r>
            <a:r>
              <a:rPr lang="en-US" sz="1100" dirty="0" err="1">
                <a:solidFill>
                  <a:schemeClr val="bg2">
                    <a:lumMod val="65000"/>
                  </a:schemeClr>
                </a:solidFill>
              </a:rPr>
              <a:t>mauris</a:t>
            </a:r>
            <a:r>
              <a:rPr lang="en-US" sz="1100" dirty="0">
                <a:solidFill>
                  <a:schemeClr val="bg2">
                    <a:lumMod val="65000"/>
                  </a:schemeClr>
                </a:solidFill>
              </a:rPr>
              <a:t> sit amet </a:t>
            </a:r>
            <a:r>
              <a:rPr lang="en-US" sz="1100" dirty="0" err="1">
                <a:solidFill>
                  <a:schemeClr val="bg2">
                    <a:lumMod val="65000"/>
                  </a:schemeClr>
                </a:solidFill>
              </a:rPr>
              <a:t>nibh</a:t>
            </a:r>
            <a:r>
              <a:rPr lang="en-US" sz="1100" dirty="0">
                <a:solidFill>
                  <a:schemeClr val="bg2">
                    <a:lumMod val="65000"/>
                  </a:schemeClr>
                </a:solidFill>
              </a:rPr>
              <a:t>. Donec sodales </a:t>
            </a:r>
            <a:r>
              <a:rPr lang="en-US" sz="1100" dirty="0" err="1">
                <a:solidFill>
                  <a:schemeClr val="bg2">
                    <a:lumMod val="65000"/>
                  </a:schemeClr>
                </a:solidFill>
              </a:rPr>
              <a:t>sagittis</a:t>
            </a:r>
            <a:r>
              <a:rPr lang="en-US" sz="1100" dirty="0">
                <a:solidFill>
                  <a:schemeClr val="bg2">
                    <a:lumMod val="65000"/>
                  </a:schemeClr>
                </a:solidFill>
              </a:rPr>
              <a:t> magna. </a:t>
            </a:r>
            <a:r>
              <a:rPr lang="en-US" sz="1100" dirty="0" err="1">
                <a:solidFill>
                  <a:schemeClr val="bg2">
                    <a:lumMod val="65000"/>
                  </a:schemeClr>
                </a:solidFill>
              </a:rPr>
              <a:t>Sed</a:t>
            </a:r>
            <a:r>
              <a:rPr lang="en-US" sz="1100" dirty="0">
                <a:solidFill>
                  <a:schemeClr val="bg2">
                    <a:lumMod val="65000"/>
                  </a:schemeClr>
                </a:solidFill>
              </a:rPr>
              <a:t> consequat, leo eget bibendum sodales, augue </a:t>
            </a:r>
            <a:r>
              <a:rPr lang="en-US" sz="1100" dirty="0" err="1">
                <a:solidFill>
                  <a:schemeClr val="bg2">
                    <a:lumMod val="65000"/>
                  </a:schemeClr>
                </a:solidFill>
              </a:rPr>
              <a:t>velit</a:t>
            </a:r>
            <a:r>
              <a:rPr lang="en-US" sz="1100" dirty="0">
                <a:solidFill>
                  <a:schemeClr val="bg2">
                    <a:lumMod val="65000"/>
                  </a:schemeClr>
                </a:solidFill>
              </a:rPr>
              <a:t> cursus </a:t>
            </a:r>
            <a:r>
              <a:rPr lang="en-US" sz="1100" dirty="0" err="1">
                <a:solidFill>
                  <a:schemeClr val="bg2">
                    <a:lumMod val="65000"/>
                  </a:schemeClr>
                </a:solidFill>
              </a:rPr>
              <a:t>nunc</a:t>
            </a:r>
            <a:r>
              <a:rPr lang="en-US" sz="1100" dirty="0">
                <a:solidFill>
                  <a:schemeClr val="bg2">
                    <a:lumMod val="65000"/>
                  </a:schemeClr>
                </a:solidFill>
              </a:rPr>
              <a:t>,</a:t>
            </a:r>
          </a:p>
          <a:p>
            <a:pPr algn="just">
              <a:lnSpc>
                <a:spcPct val="100000"/>
              </a:lnSpc>
              <a:buClr>
                <a:schemeClr val="accent3"/>
              </a:buClr>
              <a:buSzPct val="120000"/>
              <a:buFont typeface="Open Sans" panose="020B0606030504020204" pitchFamily="34" charset="0"/>
              <a:buChar char="–"/>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algn="just">
              <a:lnSpc>
                <a:spcPct val="100000"/>
              </a:lnSpc>
              <a:buClr>
                <a:schemeClr val="accent3"/>
              </a:buClr>
              <a:buSzPct val="120000"/>
              <a:buFont typeface="Open Sans" panose="020B0606030504020204" pitchFamily="34" charset="0"/>
              <a:buChar char="–"/>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p:txBody>
      </p:sp>
    </p:spTree>
    <p:extLst>
      <p:ext uri="{BB962C8B-B14F-4D97-AF65-F5344CB8AC3E}">
        <p14:creationId xmlns:p14="http://schemas.microsoft.com/office/powerpoint/2010/main" val="33154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a:t>ONE COLUMN SLIDE</a:t>
            </a:r>
            <a:endParaRPr lang="en-US" dirty="0"/>
          </a:p>
        </p:txBody>
      </p:sp>
      <p:sp>
        <p:nvSpPr>
          <p:cNvPr id="4" name="Text Placeholder 2"/>
          <p:cNvSpPr txBox="1">
            <a:spLocks/>
          </p:cNvSpPr>
          <p:nvPr/>
        </p:nvSpPr>
        <p:spPr>
          <a:xfrm>
            <a:off x="609600" y="1874520"/>
            <a:ext cx="10972800" cy="4411980"/>
          </a:xfrm>
          <a:prstGeom prst="rect">
            <a:avLst/>
          </a:prstGeom>
        </p:spPr>
        <p:txBody>
          <a:bodyPr lIns="274320" tIns="45720" rIns="27432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28600" indent="-228600" algn="just">
              <a:lnSpc>
                <a:spcPct val="100000"/>
              </a:lnSpc>
              <a:buClr>
                <a:schemeClr val="tx1"/>
              </a:buClr>
              <a:buSzPct val="120000"/>
              <a:buFont typeface="+mj-lt"/>
              <a:buAutoNum type="arabicPeriod"/>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228600" indent="-228600" algn="just">
              <a:lnSpc>
                <a:spcPct val="100000"/>
              </a:lnSpc>
              <a:buClr>
                <a:schemeClr val="tx1"/>
              </a:buClr>
              <a:buSzPct val="120000"/>
              <a:buFont typeface="+mj-lt"/>
              <a:buAutoNum type="arabicPeriod"/>
            </a:pPr>
            <a:r>
              <a:rPr lang="en-US" sz="1100" dirty="0">
                <a:solidFill>
                  <a:schemeClr val="bg2">
                    <a:lumMod val="65000"/>
                  </a:schemeClr>
                </a:solidFill>
              </a:rPr>
              <a:t>Curabitur ullamcorper ultricies nisi. Nam eget dui. Etiam rhoncus. Maecenas tempus, tellus eget condimentum rhoncus, sem quam semper.</a:t>
            </a:r>
          </a:p>
          <a:p>
            <a:pPr marL="228600" indent="-228600" algn="just">
              <a:lnSpc>
                <a:spcPct val="100000"/>
              </a:lnSpc>
              <a:buClr>
                <a:schemeClr val="tx1"/>
              </a:buClr>
              <a:buSzPct val="120000"/>
              <a:buFont typeface="+mj-lt"/>
              <a:buAutoNum type="arabicPeriod"/>
            </a:pPr>
            <a:r>
              <a:rPr lang="en-US" sz="1100" dirty="0">
                <a:solidFill>
                  <a:schemeClr val="bg2">
                    <a:lumMod val="65000"/>
                  </a:schemeClr>
                </a:solidFill>
              </a:rPr>
              <a:t>Libero, sit amet adipiscing sem </a:t>
            </a:r>
            <a:r>
              <a:rPr lang="en-US" sz="1100" dirty="0" err="1">
                <a:solidFill>
                  <a:schemeClr val="bg2">
                    <a:lumMod val="65000"/>
                  </a:schemeClr>
                </a:solidFill>
              </a:rPr>
              <a:t>neque</a:t>
            </a:r>
            <a:r>
              <a:rPr lang="en-US" sz="1100" dirty="0">
                <a:solidFill>
                  <a:schemeClr val="bg2">
                    <a:lumMod val="65000"/>
                  </a:schemeClr>
                </a:solidFill>
              </a:rPr>
              <a:t> </a:t>
            </a:r>
            <a:r>
              <a:rPr lang="en-US" sz="1100" dirty="0" err="1">
                <a:solidFill>
                  <a:schemeClr val="bg2">
                    <a:lumMod val="65000"/>
                  </a:schemeClr>
                </a:solidFill>
              </a:rPr>
              <a:t>sed</a:t>
            </a:r>
            <a:r>
              <a:rPr lang="en-US" sz="1100" dirty="0">
                <a:solidFill>
                  <a:schemeClr val="bg2">
                    <a:lumMod val="65000"/>
                  </a:schemeClr>
                </a:solidFill>
              </a:rPr>
              <a:t> ipsum. Nam quam </a:t>
            </a:r>
            <a:r>
              <a:rPr lang="en-US" sz="1100" dirty="0" err="1">
                <a:solidFill>
                  <a:schemeClr val="bg2">
                    <a:lumMod val="65000"/>
                  </a:schemeClr>
                </a:solidFill>
              </a:rPr>
              <a:t>nunc</a:t>
            </a:r>
            <a:r>
              <a:rPr lang="en-US" sz="1100" dirty="0">
                <a:solidFill>
                  <a:schemeClr val="bg2">
                    <a:lumMod val="65000"/>
                  </a:schemeClr>
                </a:solidFill>
              </a:rPr>
              <a:t>, </a:t>
            </a:r>
            <a:r>
              <a:rPr lang="en-US" sz="1100" dirty="0" err="1">
                <a:solidFill>
                  <a:schemeClr val="bg2">
                    <a:lumMod val="65000"/>
                  </a:schemeClr>
                </a:solidFill>
              </a:rPr>
              <a:t>blandit</a:t>
            </a:r>
            <a:r>
              <a:rPr lang="en-US" sz="1100" dirty="0">
                <a:solidFill>
                  <a:schemeClr val="bg2">
                    <a:lumMod val="65000"/>
                  </a:schemeClr>
                </a:solidFill>
              </a:rPr>
              <a:t> vel, </a:t>
            </a:r>
            <a:r>
              <a:rPr lang="en-US" sz="1100" dirty="0" err="1">
                <a:solidFill>
                  <a:schemeClr val="bg2">
                    <a:lumMod val="65000"/>
                  </a:schemeClr>
                </a:solidFill>
              </a:rPr>
              <a:t>luctus</a:t>
            </a:r>
            <a:r>
              <a:rPr lang="en-US" sz="1100" dirty="0">
                <a:solidFill>
                  <a:schemeClr val="bg2">
                    <a:lumMod val="65000"/>
                  </a:schemeClr>
                </a:solidFill>
              </a:rPr>
              <a:t> </a:t>
            </a:r>
            <a:r>
              <a:rPr lang="en-US" sz="1100" dirty="0" err="1">
                <a:solidFill>
                  <a:schemeClr val="bg2">
                    <a:lumMod val="65000"/>
                  </a:schemeClr>
                </a:solidFill>
              </a:rPr>
              <a:t>pulvinar</a:t>
            </a:r>
            <a:r>
              <a:rPr lang="en-US" sz="1100" dirty="0">
                <a:solidFill>
                  <a:schemeClr val="bg2">
                    <a:lumMod val="65000"/>
                  </a:schemeClr>
                </a:solidFill>
              </a:rPr>
              <a:t>, </a:t>
            </a:r>
            <a:r>
              <a:rPr lang="en-US" sz="1100" dirty="0" err="1">
                <a:solidFill>
                  <a:schemeClr val="bg2">
                    <a:lumMod val="65000"/>
                  </a:schemeClr>
                </a:solidFill>
              </a:rPr>
              <a:t>hendrerit</a:t>
            </a:r>
            <a:r>
              <a:rPr lang="en-US" sz="1100" dirty="0">
                <a:solidFill>
                  <a:schemeClr val="bg2">
                    <a:lumMod val="65000"/>
                  </a:schemeClr>
                </a:solidFill>
              </a:rPr>
              <a:t> id, lorem. Maecenas nec odio et ante tincidunt tempus. Donec vitae </a:t>
            </a:r>
            <a:r>
              <a:rPr lang="en-US" sz="1100" dirty="0" err="1">
                <a:solidFill>
                  <a:schemeClr val="bg2">
                    <a:lumMod val="65000"/>
                  </a:schemeClr>
                </a:solidFill>
              </a:rPr>
              <a:t>sapien</a:t>
            </a:r>
            <a:r>
              <a:rPr lang="en-US" sz="1100" dirty="0">
                <a:solidFill>
                  <a:schemeClr val="bg2">
                    <a:lumMod val="65000"/>
                  </a:schemeClr>
                </a:solidFill>
              </a:rPr>
              <a:t> ut libero venenatis faucibus. Nullam quis ante. Etiam sit amet orci eget eros faucibus tincidunt. </a:t>
            </a:r>
            <a:r>
              <a:rPr lang="en-US" sz="1100" dirty="0" err="1">
                <a:solidFill>
                  <a:schemeClr val="bg2">
                    <a:lumMod val="65000"/>
                  </a:schemeClr>
                </a:solidFill>
              </a:rPr>
              <a:t>Duis</a:t>
            </a:r>
            <a:r>
              <a:rPr lang="en-US" sz="1100" dirty="0">
                <a:solidFill>
                  <a:schemeClr val="bg2">
                    <a:lumMod val="65000"/>
                  </a:schemeClr>
                </a:solidFill>
              </a:rPr>
              <a:t> leo. </a:t>
            </a:r>
            <a:r>
              <a:rPr lang="en-US" sz="1100" dirty="0" err="1">
                <a:solidFill>
                  <a:schemeClr val="bg2">
                    <a:lumMod val="65000"/>
                  </a:schemeClr>
                </a:solidFill>
              </a:rPr>
              <a:t>Sed</a:t>
            </a:r>
            <a:r>
              <a:rPr lang="en-US" sz="1100" dirty="0">
                <a:solidFill>
                  <a:schemeClr val="bg2">
                    <a:lumMod val="65000"/>
                  </a:schemeClr>
                </a:solidFill>
              </a:rPr>
              <a:t> fringilla </a:t>
            </a:r>
            <a:r>
              <a:rPr lang="en-US" sz="1100" dirty="0" err="1">
                <a:solidFill>
                  <a:schemeClr val="bg2">
                    <a:lumMod val="65000"/>
                  </a:schemeClr>
                </a:solidFill>
              </a:rPr>
              <a:t>mauris</a:t>
            </a:r>
            <a:r>
              <a:rPr lang="en-US" sz="1100" dirty="0">
                <a:solidFill>
                  <a:schemeClr val="bg2">
                    <a:lumMod val="65000"/>
                  </a:schemeClr>
                </a:solidFill>
              </a:rPr>
              <a:t> sit amet </a:t>
            </a:r>
            <a:r>
              <a:rPr lang="en-US" sz="1100" dirty="0" err="1">
                <a:solidFill>
                  <a:schemeClr val="bg2">
                    <a:lumMod val="65000"/>
                  </a:schemeClr>
                </a:solidFill>
              </a:rPr>
              <a:t>nibh</a:t>
            </a:r>
            <a:r>
              <a:rPr lang="en-US" sz="1100" dirty="0">
                <a:solidFill>
                  <a:schemeClr val="bg2">
                    <a:lumMod val="65000"/>
                  </a:schemeClr>
                </a:solidFill>
              </a:rPr>
              <a:t>. Donec sodales </a:t>
            </a:r>
            <a:r>
              <a:rPr lang="en-US" sz="1100" dirty="0" err="1">
                <a:solidFill>
                  <a:schemeClr val="bg2">
                    <a:lumMod val="65000"/>
                  </a:schemeClr>
                </a:solidFill>
              </a:rPr>
              <a:t>sagittis</a:t>
            </a:r>
            <a:r>
              <a:rPr lang="en-US" sz="1100" dirty="0">
                <a:solidFill>
                  <a:schemeClr val="bg2">
                    <a:lumMod val="65000"/>
                  </a:schemeClr>
                </a:solidFill>
              </a:rPr>
              <a:t> magna. </a:t>
            </a:r>
            <a:r>
              <a:rPr lang="en-US" sz="1100" dirty="0" err="1">
                <a:solidFill>
                  <a:schemeClr val="bg2">
                    <a:lumMod val="65000"/>
                  </a:schemeClr>
                </a:solidFill>
              </a:rPr>
              <a:t>Sed</a:t>
            </a:r>
            <a:r>
              <a:rPr lang="en-US" sz="1100" dirty="0">
                <a:solidFill>
                  <a:schemeClr val="bg2">
                    <a:lumMod val="65000"/>
                  </a:schemeClr>
                </a:solidFill>
              </a:rPr>
              <a:t> consequat, leo eget bibendum sodales, augue </a:t>
            </a:r>
            <a:r>
              <a:rPr lang="en-US" sz="1100" dirty="0" err="1">
                <a:solidFill>
                  <a:schemeClr val="bg2">
                    <a:lumMod val="65000"/>
                  </a:schemeClr>
                </a:solidFill>
              </a:rPr>
              <a:t>velit</a:t>
            </a:r>
            <a:r>
              <a:rPr lang="en-US" sz="1100" dirty="0">
                <a:solidFill>
                  <a:schemeClr val="bg2">
                    <a:lumMod val="65000"/>
                  </a:schemeClr>
                </a:solidFill>
              </a:rPr>
              <a:t> cursus </a:t>
            </a:r>
            <a:r>
              <a:rPr lang="en-US" sz="1100" dirty="0" err="1">
                <a:solidFill>
                  <a:schemeClr val="bg2">
                    <a:lumMod val="65000"/>
                  </a:schemeClr>
                </a:solidFill>
              </a:rPr>
              <a:t>nunc</a:t>
            </a:r>
            <a:r>
              <a:rPr lang="en-US" sz="1100" dirty="0">
                <a:solidFill>
                  <a:schemeClr val="bg2">
                    <a:lumMod val="65000"/>
                  </a:schemeClr>
                </a:solidFill>
              </a:rPr>
              <a:t>,</a:t>
            </a:r>
          </a:p>
          <a:p>
            <a:pPr marL="228600" indent="-228600" algn="just">
              <a:lnSpc>
                <a:spcPct val="100000"/>
              </a:lnSpc>
              <a:buClr>
                <a:schemeClr val="tx1"/>
              </a:buClr>
              <a:buSzPct val="120000"/>
              <a:buFont typeface="+mj-lt"/>
              <a:buAutoNum type="arabicPeriod"/>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228600" indent="-228600" algn="just">
              <a:lnSpc>
                <a:spcPct val="100000"/>
              </a:lnSpc>
              <a:buClr>
                <a:schemeClr val="tx1"/>
              </a:buClr>
              <a:buSzPct val="120000"/>
              <a:buFont typeface="+mj-lt"/>
              <a:buAutoNum type="arabicPeriod"/>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228600" indent="-228600" algn="just">
              <a:lnSpc>
                <a:spcPct val="100000"/>
              </a:lnSpc>
              <a:buClr>
                <a:schemeClr val="tx1"/>
              </a:buClr>
              <a:buSzPct val="120000"/>
              <a:buFont typeface="+mj-lt"/>
              <a:buAutoNum type="arabicPeriod"/>
            </a:pPr>
            <a:r>
              <a:rPr lang="en-US" sz="1100" dirty="0">
                <a:solidFill>
                  <a:schemeClr val="bg2">
                    <a:lumMod val="65000"/>
                  </a:schemeClr>
                </a:solidFill>
              </a:rPr>
              <a:t>Curabitur ullamcorper ultricies nisi. Nam eget dui. Etiam rhoncus. Maecenas tempus, tellus eget condimentum rhoncus, sem quam semper.</a:t>
            </a:r>
          </a:p>
          <a:p>
            <a:pPr marL="228600" indent="-228600" algn="just">
              <a:lnSpc>
                <a:spcPct val="100000"/>
              </a:lnSpc>
              <a:buClr>
                <a:schemeClr val="tx1"/>
              </a:buClr>
              <a:buSzPct val="120000"/>
              <a:buFont typeface="+mj-lt"/>
              <a:buAutoNum type="arabicPeriod"/>
            </a:pPr>
            <a:r>
              <a:rPr lang="en-US" sz="1100" dirty="0">
                <a:solidFill>
                  <a:schemeClr val="bg2">
                    <a:lumMod val="65000"/>
                  </a:schemeClr>
                </a:solidFill>
              </a:rPr>
              <a:t>Libero, sit amet adipiscing sem </a:t>
            </a:r>
            <a:r>
              <a:rPr lang="en-US" sz="1100" dirty="0" err="1">
                <a:solidFill>
                  <a:schemeClr val="bg2">
                    <a:lumMod val="65000"/>
                  </a:schemeClr>
                </a:solidFill>
              </a:rPr>
              <a:t>neque</a:t>
            </a:r>
            <a:r>
              <a:rPr lang="en-US" sz="1100" dirty="0">
                <a:solidFill>
                  <a:schemeClr val="bg2">
                    <a:lumMod val="65000"/>
                  </a:schemeClr>
                </a:solidFill>
              </a:rPr>
              <a:t> </a:t>
            </a:r>
            <a:r>
              <a:rPr lang="en-US" sz="1100" dirty="0" err="1">
                <a:solidFill>
                  <a:schemeClr val="bg2">
                    <a:lumMod val="65000"/>
                  </a:schemeClr>
                </a:solidFill>
              </a:rPr>
              <a:t>sed</a:t>
            </a:r>
            <a:r>
              <a:rPr lang="en-US" sz="1100" dirty="0">
                <a:solidFill>
                  <a:schemeClr val="bg2">
                    <a:lumMod val="65000"/>
                  </a:schemeClr>
                </a:solidFill>
              </a:rPr>
              <a:t> ipsum. Nam quam </a:t>
            </a:r>
            <a:r>
              <a:rPr lang="en-US" sz="1100" dirty="0" err="1">
                <a:solidFill>
                  <a:schemeClr val="bg2">
                    <a:lumMod val="65000"/>
                  </a:schemeClr>
                </a:solidFill>
              </a:rPr>
              <a:t>nunc</a:t>
            </a:r>
            <a:r>
              <a:rPr lang="en-US" sz="1100" dirty="0">
                <a:solidFill>
                  <a:schemeClr val="bg2">
                    <a:lumMod val="65000"/>
                  </a:schemeClr>
                </a:solidFill>
              </a:rPr>
              <a:t>, </a:t>
            </a:r>
            <a:r>
              <a:rPr lang="en-US" sz="1100" dirty="0" err="1">
                <a:solidFill>
                  <a:schemeClr val="bg2">
                    <a:lumMod val="65000"/>
                  </a:schemeClr>
                </a:solidFill>
              </a:rPr>
              <a:t>blandit</a:t>
            </a:r>
            <a:r>
              <a:rPr lang="en-US" sz="1100" dirty="0">
                <a:solidFill>
                  <a:schemeClr val="bg2">
                    <a:lumMod val="65000"/>
                  </a:schemeClr>
                </a:solidFill>
              </a:rPr>
              <a:t> vel, </a:t>
            </a:r>
            <a:r>
              <a:rPr lang="en-US" sz="1100" dirty="0" err="1">
                <a:solidFill>
                  <a:schemeClr val="bg2">
                    <a:lumMod val="65000"/>
                  </a:schemeClr>
                </a:solidFill>
              </a:rPr>
              <a:t>luctus</a:t>
            </a:r>
            <a:r>
              <a:rPr lang="en-US" sz="1100" dirty="0">
                <a:solidFill>
                  <a:schemeClr val="bg2">
                    <a:lumMod val="65000"/>
                  </a:schemeClr>
                </a:solidFill>
              </a:rPr>
              <a:t> </a:t>
            </a:r>
            <a:r>
              <a:rPr lang="en-US" sz="1100" dirty="0" err="1">
                <a:solidFill>
                  <a:schemeClr val="bg2">
                    <a:lumMod val="65000"/>
                  </a:schemeClr>
                </a:solidFill>
              </a:rPr>
              <a:t>pulvinar</a:t>
            </a:r>
            <a:r>
              <a:rPr lang="en-US" sz="1100" dirty="0">
                <a:solidFill>
                  <a:schemeClr val="bg2">
                    <a:lumMod val="65000"/>
                  </a:schemeClr>
                </a:solidFill>
              </a:rPr>
              <a:t>, </a:t>
            </a:r>
            <a:r>
              <a:rPr lang="en-US" sz="1100" dirty="0" err="1">
                <a:solidFill>
                  <a:schemeClr val="bg2">
                    <a:lumMod val="65000"/>
                  </a:schemeClr>
                </a:solidFill>
              </a:rPr>
              <a:t>hendrerit</a:t>
            </a:r>
            <a:r>
              <a:rPr lang="en-US" sz="1100" dirty="0">
                <a:solidFill>
                  <a:schemeClr val="bg2">
                    <a:lumMod val="65000"/>
                  </a:schemeClr>
                </a:solidFill>
              </a:rPr>
              <a:t> id, lorem. Maecenas nec odio et ante tincidunt tempus. Donec vitae </a:t>
            </a:r>
            <a:r>
              <a:rPr lang="en-US" sz="1100" dirty="0" err="1">
                <a:solidFill>
                  <a:schemeClr val="bg2">
                    <a:lumMod val="65000"/>
                  </a:schemeClr>
                </a:solidFill>
              </a:rPr>
              <a:t>sapien</a:t>
            </a:r>
            <a:r>
              <a:rPr lang="en-US" sz="1100" dirty="0">
                <a:solidFill>
                  <a:schemeClr val="bg2">
                    <a:lumMod val="65000"/>
                  </a:schemeClr>
                </a:solidFill>
              </a:rPr>
              <a:t> ut libero venenatis faucibus. Nullam quis ante. Etiam sit amet orci eget eros faucibus tincidunt. </a:t>
            </a:r>
            <a:r>
              <a:rPr lang="en-US" sz="1100" dirty="0" err="1">
                <a:solidFill>
                  <a:schemeClr val="bg2">
                    <a:lumMod val="65000"/>
                  </a:schemeClr>
                </a:solidFill>
              </a:rPr>
              <a:t>Duis</a:t>
            </a:r>
            <a:r>
              <a:rPr lang="en-US" sz="1100" dirty="0">
                <a:solidFill>
                  <a:schemeClr val="bg2">
                    <a:lumMod val="65000"/>
                  </a:schemeClr>
                </a:solidFill>
              </a:rPr>
              <a:t> leo. </a:t>
            </a:r>
            <a:r>
              <a:rPr lang="en-US" sz="1100" dirty="0" err="1">
                <a:solidFill>
                  <a:schemeClr val="bg2">
                    <a:lumMod val="65000"/>
                  </a:schemeClr>
                </a:solidFill>
              </a:rPr>
              <a:t>Sed</a:t>
            </a:r>
            <a:r>
              <a:rPr lang="en-US" sz="1100" dirty="0">
                <a:solidFill>
                  <a:schemeClr val="bg2">
                    <a:lumMod val="65000"/>
                  </a:schemeClr>
                </a:solidFill>
              </a:rPr>
              <a:t> fringilla </a:t>
            </a:r>
            <a:r>
              <a:rPr lang="en-US" sz="1100" dirty="0" err="1">
                <a:solidFill>
                  <a:schemeClr val="bg2">
                    <a:lumMod val="65000"/>
                  </a:schemeClr>
                </a:solidFill>
              </a:rPr>
              <a:t>mauris</a:t>
            </a:r>
            <a:r>
              <a:rPr lang="en-US" sz="1100" dirty="0">
                <a:solidFill>
                  <a:schemeClr val="bg2">
                    <a:lumMod val="65000"/>
                  </a:schemeClr>
                </a:solidFill>
              </a:rPr>
              <a:t> sit amet </a:t>
            </a:r>
            <a:r>
              <a:rPr lang="en-US" sz="1100" dirty="0" err="1">
                <a:solidFill>
                  <a:schemeClr val="bg2">
                    <a:lumMod val="65000"/>
                  </a:schemeClr>
                </a:solidFill>
              </a:rPr>
              <a:t>nibh</a:t>
            </a:r>
            <a:r>
              <a:rPr lang="en-US" sz="1100" dirty="0">
                <a:solidFill>
                  <a:schemeClr val="bg2">
                    <a:lumMod val="65000"/>
                  </a:schemeClr>
                </a:solidFill>
              </a:rPr>
              <a:t>. Donec sodales </a:t>
            </a:r>
            <a:r>
              <a:rPr lang="en-US" sz="1100" dirty="0" err="1">
                <a:solidFill>
                  <a:schemeClr val="bg2">
                    <a:lumMod val="65000"/>
                  </a:schemeClr>
                </a:solidFill>
              </a:rPr>
              <a:t>sagittis</a:t>
            </a:r>
            <a:r>
              <a:rPr lang="en-US" sz="1100" dirty="0">
                <a:solidFill>
                  <a:schemeClr val="bg2">
                    <a:lumMod val="65000"/>
                  </a:schemeClr>
                </a:solidFill>
              </a:rPr>
              <a:t> magna. </a:t>
            </a:r>
            <a:r>
              <a:rPr lang="en-US" sz="1100" dirty="0" err="1">
                <a:solidFill>
                  <a:schemeClr val="bg2">
                    <a:lumMod val="65000"/>
                  </a:schemeClr>
                </a:solidFill>
              </a:rPr>
              <a:t>Sed</a:t>
            </a:r>
            <a:r>
              <a:rPr lang="en-US" sz="1100" dirty="0">
                <a:solidFill>
                  <a:schemeClr val="bg2">
                    <a:lumMod val="65000"/>
                  </a:schemeClr>
                </a:solidFill>
              </a:rPr>
              <a:t> consequat, leo eget bibendum sodales, augue </a:t>
            </a:r>
            <a:r>
              <a:rPr lang="en-US" sz="1100" dirty="0" err="1">
                <a:solidFill>
                  <a:schemeClr val="bg2">
                    <a:lumMod val="65000"/>
                  </a:schemeClr>
                </a:solidFill>
              </a:rPr>
              <a:t>velit</a:t>
            </a:r>
            <a:r>
              <a:rPr lang="en-US" sz="1100" dirty="0">
                <a:solidFill>
                  <a:schemeClr val="bg2">
                    <a:lumMod val="65000"/>
                  </a:schemeClr>
                </a:solidFill>
              </a:rPr>
              <a:t> cursus </a:t>
            </a:r>
            <a:r>
              <a:rPr lang="en-US" sz="1100" dirty="0" err="1">
                <a:solidFill>
                  <a:schemeClr val="bg2">
                    <a:lumMod val="65000"/>
                  </a:schemeClr>
                </a:solidFill>
              </a:rPr>
              <a:t>nunc</a:t>
            </a:r>
            <a:r>
              <a:rPr lang="en-US" sz="1100" dirty="0">
                <a:solidFill>
                  <a:schemeClr val="bg2">
                    <a:lumMod val="65000"/>
                  </a:schemeClr>
                </a:solidFill>
              </a:rPr>
              <a:t>,</a:t>
            </a:r>
          </a:p>
          <a:p>
            <a:pPr marL="228600" indent="-228600" algn="just">
              <a:lnSpc>
                <a:spcPct val="100000"/>
              </a:lnSpc>
              <a:buClr>
                <a:schemeClr val="tx1"/>
              </a:buClr>
              <a:buSzPct val="120000"/>
              <a:buFont typeface="+mj-lt"/>
              <a:buAutoNum type="arabicPeriod"/>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228600" indent="-228600" algn="just">
              <a:lnSpc>
                <a:spcPct val="100000"/>
              </a:lnSpc>
              <a:buClr>
                <a:schemeClr val="tx1"/>
              </a:buClr>
              <a:buSzPct val="120000"/>
              <a:buFont typeface="+mj-lt"/>
              <a:buAutoNum type="arabicPeriod"/>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p:txBody>
      </p:sp>
    </p:spTree>
    <p:extLst>
      <p:ext uri="{BB962C8B-B14F-4D97-AF65-F5344CB8AC3E}">
        <p14:creationId xmlns:p14="http://schemas.microsoft.com/office/powerpoint/2010/main" val="1505813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a:t>ONE COLUMN SLIDE</a:t>
            </a:r>
            <a:endParaRPr lang="en-US" dirty="0"/>
          </a:p>
        </p:txBody>
      </p:sp>
      <p:sp>
        <p:nvSpPr>
          <p:cNvPr id="4" name="Text Placeholder 2"/>
          <p:cNvSpPr txBox="1">
            <a:spLocks/>
          </p:cNvSpPr>
          <p:nvPr/>
        </p:nvSpPr>
        <p:spPr>
          <a:xfrm>
            <a:off x="609600" y="1874520"/>
            <a:ext cx="10972800" cy="4411980"/>
          </a:xfrm>
          <a:prstGeom prst="rect">
            <a:avLst/>
          </a:prstGeom>
        </p:spPr>
        <p:txBody>
          <a:bodyPr lIns="274320" tIns="45720" rIns="27432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Curabitur ullamcorper ultricies nisi. Nam eget dui. Etiam rhoncus. Maecenas tempus, tellus eget condimentum rhoncus, sem quam semper.</a:t>
            </a:r>
          </a:p>
          <a:p>
            <a:pPr marL="0" indent="0" algn="just">
              <a:lnSpc>
                <a:spcPct val="100000"/>
              </a:lnSpc>
              <a:buClr>
                <a:schemeClr val="accent3"/>
              </a:buClr>
              <a:buSzPct val="120000"/>
              <a:buNone/>
            </a:pPr>
            <a:r>
              <a:rPr lang="en-US" sz="1100" dirty="0">
                <a:solidFill>
                  <a:schemeClr val="bg2">
                    <a:lumMod val="65000"/>
                  </a:schemeClr>
                </a:solidFill>
              </a:rPr>
              <a:t>Libero, sit amet adipiscing sem </a:t>
            </a:r>
            <a:r>
              <a:rPr lang="en-US" sz="1100" dirty="0" err="1">
                <a:solidFill>
                  <a:schemeClr val="bg2">
                    <a:lumMod val="65000"/>
                  </a:schemeClr>
                </a:solidFill>
              </a:rPr>
              <a:t>neque</a:t>
            </a:r>
            <a:r>
              <a:rPr lang="en-US" sz="1100" dirty="0">
                <a:solidFill>
                  <a:schemeClr val="bg2">
                    <a:lumMod val="65000"/>
                  </a:schemeClr>
                </a:solidFill>
              </a:rPr>
              <a:t> </a:t>
            </a:r>
            <a:r>
              <a:rPr lang="en-US" sz="1100" dirty="0" err="1">
                <a:solidFill>
                  <a:schemeClr val="bg2">
                    <a:lumMod val="65000"/>
                  </a:schemeClr>
                </a:solidFill>
              </a:rPr>
              <a:t>sed</a:t>
            </a:r>
            <a:r>
              <a:rPr lang="en-US" sz="1100" dirty="0">
                <a:solidFill>
                  <a:schemeClr val="bg2">
                    <a:lumMod val="65000"/>
                  </a:schemeClr>
                </a:solidFill>
              </a:rPr>
              <a:t> ipsum. Nam quam </a:t>
            </a:r>
            <a:r>
              <a:rPr lang="en-US" sz="1100" dirty="0" err="1">
                <a:solidFill>
                  <a:schemeClr val="bg2">
                    <a:lumMod val="65000"/>
                  </a:schemeClr>
                </a:solidFill>
              </a:rPr>
              <a:t>nunc</a:t>
            </a:r>
            <a:r>
              <a:rPr lang="en-US" sz="1100" dirty="0">
                <a:solidFill>
                  <a:schemeClr val="bg2">
                    <a:lumMod val="65000"/>
                  </a:schemeClr>
                </a:solidFill>
              </a:rPr>
              <a:t>, </a:t>
            </a:r>
            <a:r>
              <a:rPr lang="en-US" sz="1100" dirty="0" err="1">
                <a:solidFill>
                  <a:schemeClr val="bg2">
                    <a:lumMod val="65000"/>
                  </a:schemeClr>
                </a:solidFill>
              </a:rPr>
              <a:t>blandit</a:t>
            </a:r>
            <a:r>
              <a:rPr lang="en-US" sz="1100" dirty="0">
                <a:solidFill>
                  <a:schemeClr val="bg2">
                    <a:lumMod val="65000"/>
                  </a:schemeClr>
                </a:solidFill>
              </a:rPr>
              <a:t> vel, </a:t>
            </a:r>
            <a:r>
              <a:rPr lang="en-US" sz="1100" dirty="0" err="1">
                <a:solidFill>
                  <a:schemeClr val="bg2">
                    <a:lumMod val="65000"/>
                  </a:schemeClr>
                </a:solidFill>
              </a:rPr>
              <a:t>luctus</a:t>
            </a:r>
            <a:r>
              <a:rPr lang="en-US" sz="1100" dirty="0">
                <a:solidFill>
                  <a:schemeClr val="bg2">
                    <a:lumMod val="65000"/>
                  </a:schemeClr>
                </a:solidFill>
              </a:rPr>
              <a:t> </a:t>
            </a:r>
            <a:r>
              <a:rPr lang="en-US" sz="1100" dirty="0" err="1">
                <a:solidFill>
                  <a:schemeClr val="bg2">
                    <a:lumMod val="65000"/>
                  </a:schemeClr>
                </a:solidFill>
              </a:rPr>
              <a:t>pulvinar</a:t>
            </a:r>
            <a:r>
              <a:rPr lang="en-US" sz="1100" dirty="0">
                <a:solidFill>
                  <a:schemeClr val="bg2">
                    <a:lumMod val="65000"/>
                  </a:schemeClr>
                </a:solidFill>
              </a:rPr>
              <a:t>, </a:t>
            </a:r>
            <a:r>
              <a:rPr lang="en-US" sz="1100" dirty="0" err="1">
                <a:solidFill>
                  <a:schemeClr val="bg2">
                    <a:lumMod val="65000"/>
                  </a:schemeClr>
                </a:solidFill>
              </a:rPr>
              <a:t>hendrerit</a:t>
            </a:r>
            <a:r>
              <a:rPr lang="en-US" sz="1100" dirty="0">
                <a:solidFill>
                  <a:schemeClr val="bg2">
                    <a:lumMod val="65000"/>
                  </a:schemeClr>
                </a:solidFill>
              </a:rPr>
              <a:t> id, lorem. Maecenas nec odio et ante tincidunt tempus. Donec vitae </a:t>
            </a:r>
            <a:r>
              <a:rPr lang="en-US" sz="1100" dirty="0" err="1">
                <a:solidFill>
                  <a:schemeClr val="bg2">
                    <a:lumMod val="65000"/>
                  </a:schemeClr>
                </a:solidFill>
              </a:rPr>
              <a:t>sapien</a:t>
            </a:r>
            <a:r>
              <a:rPr lang="en-US" sz="1100" dirty="0">
                <a:solidFill>
                  <a:schemeClr val="bg2">
                    <a:lumMod val="65000"/>
                  </a:schemeClr>
                </a:solidFill>
              </a:rPr>
              <a:t> ut libero venenatis faucibus. Nullam quis ante. Etiam sit amet orci eget eros faucibus tincidunt. </a:t>
            </a:r>
            <a:r>
              <a:rPr lang="en-US" sz="1100" dirty="0" err="1">
                <a:solidFill>
                  <a:schemeClr val="bg2">
                    <a:lumMod val="65000"/>
                  </a:schemeClr>
                </a:solidFill>
              </a:rPr>
              <a:t>Duis</a:t>
            </a:r>
            <a:r>
              <a:rPr lang="en-US" sz="1100" dirty="0">
                <a:solidFill>
                  <a:schemeClr val="bg2">
                    <a:lumMod val="65000"/>
                  </a:schemeClr>
                </a:solidFill>
              </a:rPr>
              <a:t> leo. </a:t>
            </a:r>
            <a:r>
              <a:rPr lang="en-US" sz="1100" dirty="0" err="1">
                <a:solidFill>
                  <a:schemeClr val="bg2">
                    <a:lumMod val="65000"/>
                  </a:schemeClr>
                </a:solidFill>
              </a:rPr>
              <a:t>Sed</a:t>
            </a:r>
            <a:r>
              <a:rPr lang="en-US" sz="1100" dirty="0">
                <a:solidFill>
                  <a:schemeClr val="bg2">
                    <a:lumMod val="65000"/>
                  </a:schemeClr>
                </a:solidFill>
              </a:rPr>
              <a:t> fringilla </a:t>
            </a:r>
            <a:r>
              <a:rPr lang="en-US" sz="1100" dirty="0" err="1">
                <a:solidFill>
                  <a:schemeClr val="bg2">
                    <a:lumMod val="65000"/>
                  </a:schemeClr>
                </a:solidFill>
              </a:rPr>
              <a:t>mauris</a:t>
            </a:r>
            <a:r>
              <a:rPr lang="en-US" sz="1100" dirty="0">
                <a:solidFill>
                  <a:schemeClr val="bg2">
                    <a:lumMod val="65000"/>
                  </a:schemeClr>
                </a:solidFill>
              </a:rPr>
              <a:t> sit amet </a:t>
            </a:r>
            <a:r>
              <a:rPr lang="en-US" sz="1100" dirty="0" err="1">
                <a:solidFill>
                  <a:schemeClr val="bg2">
                    <a:lumMod val="65000"/>
                  </a:schemeClr>
                </a:solidFill>
              </a:rPr>
              <a:t>nibh</a:t>
            </a:r>
            <a:r>
              <a:rPr lang="en-US" sz="1100" dirty="0">
                <a:solidFill>
                  <a:schemeClr val="bg2">
                    <a:lumMod val="65000"/>
                  </a:schemeClr>
                </a:solidFill>
              </a:rPr>
              <a:t>. Donec sodales </a:t>
            </a:r>
            <a:r>
              <a:rPr lang="en-US" sz="1100" dirty="0" err="1">
                <a:solidFill>
                  <a:schemeClr val="bg2">
                    <a:lumMod val="65000"/>
                  </a:schemeClr>
                </a:solidFill>
              </a:rPr>
              <a:t>sagittis</a:t>
            </a:r>
            <a:r>
              <a:rPr lang="en-US" sz="1100" dirty="0">
                <a:solidFill>
                  <a:schemeClr val="bg2">
                    <a:lumMod val="65000"/>
                  </a:schemeClr>
                </a:solidFill>
              </a:rPr>
              <a:t> magna. </a:t>
            </a:r>
            <a:r>
              <a:rPr lang="en-US" sz="1100" dirty="0" err="1">
                <a:solidFill>
                  <a:schemeClr val="bg2">
                    <a:lumMod val="65000"/>
                  </a:schemeClr>
                </a:solidFill>
              </a:rPr>
              <a:t>Sed</a:t>
            </a:r>
            <a:r>
              <a:rPr lang="en-US" sz="1100" dirty="0">
                <a:solidFill>
                  <a:schemeClr val="bg2">
                    <a:lumMod val="65000"/>
                  </a:schemeClr>
                </a:solidFill>
              </a:rPr>
              <a:t> consequat, leo eget bibendum sodales, augue </a:t>
            </a:r>
            <a:r>
              <a:rPr lang="en-US" sz="1100" dirty="0" err="1">
                <a:solidFill>
                  <a:schemeClr val="bg2">
                    <a:lumMod val="65000"/>
                  </a:schemeClr>
                </a:solidFill>
              </a:rPr>
              <a:t>velit</a:t>
            </a:r>
            <a:r>
              <a:rPr lang="en-US" sz="1100" dirty="0">
                <a:solidFill>
                  <a:schemeClr val="bg2">
                    <a:lumMod val="65000"/>
                  </a:schemeClr>
                </a:solidFill>
              </a:rPr>
              <a:t> cursus </a:t>
            </a:r>
            <a:r>
              <a:rPr lang="en-US" sz="1100" dirty="0" err="1">
                <a:solidFill>
                  <a:schemeClr val="bg2">
                    <a:lumMod val="65000"/>
                  </a:schemeClr>
                </a:solidFill>
              </a:rPr>
              <a:t>nunc</a:t>
            </a:r>
            <a:r>
              <a:rPr lang="en-US" sz="1100" dirty="0">
                <a:solidFill>
                  <a:schemeClr val="bg2">
                    <a:lumMod val="65000"/>
                  </a:schemeClr>
                </a:solidFill>
              </a:rPr>
              <a:t>,</a:t>
            </a:r>
          </a:p>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Curabitur ullamcorper ultricies nisi. Nam eget dui. Etiam rhoncus. Maecenas tempus, tellus eget condimentum rhoncus, sem quam semper.</a:t>
            </a:r>
          </a:p>
          <a:p>
            <a:pPr marL="0" indent="0" algn="just">
              <a:lnSpc>
                <a:spcPct val="100000"/>
              </a:lnSpc>
              <a:buClr>
                <a:schemeClr val="accent3"/>
              </a:buClr>
              <a:buSzPct val="120000"/>
              <a:buNone/>
            </a:pPr>
            <a:r>
              <a:rPr lang="en-US" sz="1100" dirty="0">
                <a:solidFill>
                  <a:schemeClr val="bg2">
                    <a:lumMod val="65000"/>
                  </a:schemeClr>
                </a:solidFill>
              </a:rPr>
              <a:t>Libero, sit amet adipiscing sem </a:t>
            </a:r>
            <a:r>
              <a:rPr lang="en-US" sz="1100" dirty="0" err="1">
                <a:solidFill>
                  <a:schemeClr val="bg2">
                    <a:lumMod val="65000"/>
                  </a:schemeClr>
                </a:solidFill>
              </a:rPr>
              <a:t>neque</a:t>
            </a:r>
            <a:r>
              <a:rPr lang="en-US" sz="1100" dirty="0">
                <a:solidFill>
                  <a:schemeClr val="bg2">
                    <a:lumMod val="65000"/>
                  </a:schemeClr>
                </a:solidFill>
              </a:rPr>
              <a:t> </a:t>
            </a:r>
            <a:r>
              <a:rPr lang="en-US" sz="1100" dirty="0" err="1">
                <a:solidFill>
                  <a:schemeClr val="bg2">
                    <a:lumMod val="65000"/>
                  </a:schemeClr>
                </a:solidFill>
              </a:rPr>
              <a:t>sed</a:t>
            </a:r>
            <a:r>
              <a:rPr lang="en-US" sz="1100" dirty="0">
                <a:solidFill>
                  <a:schemeClr val="bg2">
                    <a:lumMod val="65000"/>
                  </a:schemeClr>
                </a:solidFill>
              </a:rPr>
              <a:t> ipsum. Nam quam </a:t>
            </a:r>
            <a:r>
              <a:rPr lang="en-US" sz="1100" dirty="0" err="1">
                <a:solidFill>
                  <a:schemeClr val="bg2">
                    <a:lumMod val="65000"/>
                  </a:schemeClr>
                </a:solidFill>
              </a:rPr>
              <a:t>nunc</a:t>
            </a:r>
            <a:r>
              <a:rPr lang="en-US" sz="1100" dirty="0">
                <a:solidFill>
                  <a:schemeClr val="bg2">
                    <a:lumMod val="65000"/>
                  </a:schemeClr>
                </a:solidFill>
              </a:rPr>
              <a:t>, </a:t>
            </a:r>
            <a:r>
              <a:rPr lang="en-US" sz="1100" dirty="0" err="1">
                <a:solidFill>
                  <a:schemeClr val="bg2">
                    <a:lumMod val="65000"/>
                  </a:schemeClr>
                </a:solidFill>
              </a:rPr>
              <a:t>blandit</a:t>
            </a:r>
            <a:r>
              <a:rPr lang="en-US" sz="1100" dirty="0">
                <a:solidFill>
                  <a:schemeClr val="bg2">
                    <a:lumMod val="65000"/>
                  </a:schemeClr>
                </a:solidFill>
              </a:rPr>
              <a:t> vel, </a:t>
            </a:r>
            <a:r>
              <a:rPr lang="en-US" sz="1100" dirty="0" err="1">
                <a:solidFill>
                  <a:schemeClr val="bg2">
                    <a:lumMod val="65000"/>
                  </a:schemeClr>
                </a:solidFill>
              </a:rPr>
              <a:t>luctus</a:t>
            </a:r>
            <a:r>
              <a:rPr lang="en-US" sz="1100" dirty="0">
                <a:solidFill>
                  <a:schemeClr val="bg2">
                    <a:lumMod val="65000"/>
                  </a:schemeClr>
                </a:solidFill>
              </a:rPr>
              <a:t> </a:t>
            </a:r>
            <a:r>
              <a:rPr lang="en-US" sz="1100" dirty="0" err="1">
                <a:solidFill>
                  <a:schemeClr val="bg2">
                    <a:lumMod val="65000"/>
                  </a:schemeClr>
                </a:solidFill>
              </a:rPr>
              <a:t>pulvinar</a:t>
            </a:r>
            <a:r>
              <a:rPr lang="en-US" sz="1100" dirty="0">
                <a:solidFill>
                  <a:schemeClr val="bg2">
                    <a:lumMod val="65000"/>
                  </a:schemeClr>
                </a:solidFill>
              </a:rPr>
              <a:t>, </a:t>
            </a:r>
            <a:r>
              <a:rPr lang="en-US" sz="1100" dirty="0" err="1">
                <a:solidFill>
                  <a:schemeClr val="bg2">
                    <a:lumMod val="65000"/>
                  </a:schemeClr>
                </a:solidFill>
              </a:rPr>
              <a:t>hendrerit</a:t>
            </a:r>
            <a:r>
              <a:rPr lang="en-US" sz="1100" dirty="0">
                <a:solidFill>
                  <a:schemeClr val="bg2">
                    <a:lumMod val="65000"/>
                  </a:schemeClr>
                </a:solidFill>
              </a:rPr>
              <a:t> id, lorem. Maecenas nec odio et ante tincidunt tempus. Donec vitae </a:t>
            </a:r>
            <a:r>
              <a:rPr lang="en-US" sz="1100" dirty="0" err="1">
                <a:solidFill>
                  <a:schemeClr val="bg2">
                    <a:lumMod val="65000"/>
                  </a:schemeClr>
                </a:solidFill>
              </a:rPr>
              <a:t>sapien</a:t>
            </a:r>
            <a:r>
              <a:rPr lang="en-US" sz="1100" dirty="0">
                <a:solidFill>
                  <a:schemeClr val="bg2">
                    <a:lumMod val="65000"/>
                  </a:schemeClr>
                </a:solidFill>
              </a:rPr>
              <a:t> ut libero venenatis faucibus. Nullam quis ante. Etiam sit amet orci eget eros faucibus tincidunt. </a:t>
            </a:r>
            <a:r>
              <a:rPr lang="en-US" sz="1100" dirty="0" err="1">
                <a:solidFill>
                  <a:schemeClr val="bg2">
                    <a:lumMod val="65000"/>
                  </a:schemeClr>
                </a:solidFill>
              </a:rPr>
              <a:t>Duis</a:t>
            </a:r>
            <a:r>
              <a:rPr lang="en-US" sz="1100" dirty="0">
                <a:solidFill>
                  <a:schemeClr val="bg2">
                    <a:lumMod val="65000"/>
                  </a:schemeClr>
                </a:solidFill>
              </a:rPr>
              <a:t> leo. </a:t>
            </a:r>
            <a:r>
              <a:rPr lang="en-US" sz="1100" dirty="0" err="1">
                <a:solidFill>
                  <a:schemeClr val="bg2">
                    <a:lumMod val="65000"/>
                  </a:schemeClr>
                </a:solidFill>
              </a:rPr>
              <a:t>Sed</a:t>
            </a:r>
            <a:r>
              <a:rPr lang="en-US" sz="1100" dirty="0">
                <a:solidFill>
                  <a:schemeClr val="bg2">
                    <a:lumMod val="65000"/>
                  </a:schemeClr>
                </a:solidFill>
              </a:rPr>
              <a:t> fringilla </a:t>
            </a:r>
            <a:r>
              <a:rPr lang="en-US" sz="1100" dirty="0" err="1">
                <a:solidFill>
                  <a:schemeClr val="bg2">
                    <a:lumMod val="65000"/>
                  </a:schemeClr>
                </a:solidFill>
              </a:rPr>
              <a:t>mauris</a:t>
            </a:r>
            <a:r>
              <a:rPr lang="en-US" sz="1100" dirty="0">
                <a:solidFill>
                  <a:schemeClr val="bg2">
                    <a:lumMod val="65000"/>
                  </a:schemeClr>
                </a:solidFill>
              </a:rPr>
              <a:t> sit amet </a:t>
            </a:r>
            <a:r>
              <a:rPr lang="en-US" sz="1100" dirty="0" err="1">
                <a:solidFill>
                  <a:schemeClr val="bg2">
                    <a:lumMod val="65000"/>
                  </a:schemeClr>
                </a:solidFill>
              </a:rPr>
              <a:t>nibh</a:t>
            </a:r>
            <a:r>
              <a:rPr lang="en-US" sz="1100" dirty="0">
                <a:solidFill>
                  <a:schemeClr val="bg2">
                    <a:lumMod val="65000"/>
                  </a:schemeClr>
                </a:solidFill>
              </a:rPr>
              <a:t>. Donec sodales </a:t>
            </a:r>
            <a:r>
              <a:rPr lang="en-US" sz="1100" dirty="0" err="1">
                <a:solidFill>
                  <a:schemeClr val="bg2">
                    <a:lumMod val="65000"/>
                  </a:schemeClr>
                </a:solidFill>
              </a:rPr>
              <a:t>sagittis</a:t>
            </a:r>
            <a:r>
              <a:rPr lang="en-US" sz="1100" dirty="0">
                <a:solidFill>
                  <a:schemeClr val="bg2">
                    <a:lumMod val="65000"/>
                  </a:schemeClr>
                </a:solidFill>
              </a:rPr>
              <a:t> magna. </a:t>
            </a:r>
            <a:r>
              <a:rPr lang="en-US" sz="1100" dirty="0" err="1">
                <a:solidFill>
                  <a:schemeClr val="bg2">
                    <a:lumMod val="65000"/>
                  </a:schemeClr>
                </a:solidFill>
              </a:rPr>
              <a:t>Sed</a:t>
            </a:r>
            <a:r>
              <a:rPr lang="en-US" sz="1100" dirty="0">
                <a:solidFill>
                  <a:schemeClr val="bg2">
                    <a:lumMod val="65000"/>
                  </a:schemeClr>
                </a:solidFill>
              </a:rPr>
              <a:t> consequat, leo eget bibendum sodales, augue </a:t>
            </a:r>
            <a:r>
              <a:rPr lang="en-US" sz="1100" dirty="0" err="1">
                <a:solidFill>
                  <a:schemeClr val="bg2">
                    <a:lumMod val="65000"/>
                  </a:schemeClr>
                </a:solidFill>
              </a:rPr>
              <a:t>velit</a:t>
            </a:r>
            <a:r>
              <a:rPr lang="en-US" sz="1100" dirty="0">
                <a:solidFill>
                  <a:schemeClr val="bg2">
                    <a:lumMod val="65000"/>
                  </a:schemeClr>
                </a:solidFill>
              </a:rPr>
              <a:t> cursus </a:t>
            </a:r>
            <a:r>
              <a:rPr lang="en-US" sz="1100" dirty="0" err="1">
                <a:solidFill>
                  <a:schemeClr val="bg2">
                    <a:lumMod val="65000"/>
                  </a:schemeClr>
                </a:solidFill>
              </a:rPr>
              <a:t>nunc</a:t>
            </a:r>
            <a:r>
              <a:rPr lang="en-US" sz="1100" dirty="0">
                <a:solidFill>
                  <a:schemeClr val="bg2">
                    <a:lumMod val="65000"/>
                  </a:schemeClr>
                </a:solidFill>
              </a:rPr>
              <a:t>,</a:t>
            </a:r>
          </a:p>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Libero, sit amet adipiscing sem </a:t>
            </a:r>
            <a:r>
              <a:rPr lang="en-US" sz="1100" dirty="0" err="1">
                <a:solidFill>
                  <a:schemeClr val="bg2">
                    <a:lumMod val="65000"/>
                  </a:schemeClr>
                </a:solidFill>
              </a:rPr>
              <a:t>neque</a:t>
            </a:r>
            <a:r>
              <a:rPr lang="en-US" sz="1100" dirty="0">
                <a:solidFill>
                  <a:schemeClr val="bg2">
                    <a:lumMod val="65000"/>
                  </a:schemeClr>
                </a:solidFill>
              </a:rPr>
              <a:t> </a:t>
            </a:r>
            <a:r>
              <a:rPr lang="en-US" sz="1100" dirty="0" err="1">
                <a:solidFill>
                  <a:schemeClr val="bg2">
                    <a:lumMod val="65000"/>
                  </a:schemeClr>
                </a:solidFill>
              </a:rPr>
              <a:t>sed</a:t>
            </a:r>
            <a:r>
              <a:rPr lang="en-US" sz="1100" dirty="0">
                <a:solidFill>
                  <a:schemeClr val="bg2">
                    <a:lumMod val="65000"/>
                  </a:schemeClr>
                </a:solidFill>
              </a:rPr>
              <a:t> ipsum. Nam quam </a:t>
            </a:r>
            <a:r>
              <a:rPr lang="en-US" sz="1100" dirty="0" err="1">
                <a:solidFill>
                  <a:schemeClr val="bg2">
                    <a:lumMod val="65000"/>
                  </a:schemeClr>
                </a:solidFill>
              </a:rPr>
              <a:t>nunc</a:t>
            </a:r>
            <a:r>
              <a:rPr lang="en-US" sz="1100" dirty="0">
                <a:solidFill>
                  <a:schemeClr val="bg2">
                    <a:lumMod val="65000"/>
                  </a:schemeClr>
                </a:solidFill>
              </a:rPr>
              <a:t>, </a:t>
            </a:r>
            <a:r>
              <a:rPr lang="en-US" sz="1100" dirty="0" err="1">
                <a:solidFill>
                  <a:schemeClr val="bg2">
                    <a:lumMod val="65000"/>
                  </a:schemeClr>
                </a:solidFill>
              </a:rPr>
              <a:t>blandit</a:t>
            </a:r>
            <a:r>
              <a:rPr lang="en-US" sz="1100" dirty="0">
                <a:solidFill>
                  <a:schemeClr val="bg2">
                    <a:lumMod val="65000"/>
                  </a:schemeClr>
                </a:solidFill>
              </a:rPr>
              <a:t> vel, </a:t>
            </a:r>
            <a:r>
              <a:rPr lang="en-US" sz="1100" dirty="0" err="1">
                <a:solidFill>
                  <a:schemeClr val="bg2">
                    <a:lumMod val="65000"/>
                  </a:schemeClr>
                </a:solidFill>
              </a:rPr>
              <a:t>luctus</a:t>
            </a:r>
            <a:r>
              <a:rPr lang="en-US" sz="1100" dirty="0">
                <a:solidFill>
                  <a:schemeClr val="bg2">
                    <a:lumMod val="65000"/>
                  </a:schemeClr>
                </a:solidFill>
              </a:rPr>
              <a:t> </a:t>
            </a:r>
            <a:r>
              <a:rPr lang="en-US" sz="1100" dirty="0" err="1">
                <a:solidFill>
                  <a:schemeClr val="bg2">
                    <a:lumMod val="65000"/>
                  </a:schemeClr>
                </a:solidFill>
              </a:rPr>
              <a:t>pulvinar</a:t>
            </a:r>
            <a:r>
              <a:rPr lang="en-US" sz="1100" dirty="0">
                <a:solidFill>
                  <a:schemeClr val="bg2">
                    <a:lumMod val="65000"/>
                  </a:schemeClr>
                </a:solidFill>
              </a:rPr>
              <a:t>, </a:t>
            </a:r>
            <a:r>
              <a:rPr lang="en-US" sz="1100" dirty="0" err="1">
                <a:solidFill>
                  <a:schemeClr val="bg2">
                    <a:lumMod val="65000"/>
                  </a:schemeClr>
                </a:solidFill>
              </a:rPr>
              <a:t>hendrerit</a:t>
            </a:r>
            <a:r>
              <a:rPr lang="en-US" sz="1100" dirty="0">
                <a:solidFill>
                  <a:schemeClr val="bg2">
                    <a:lumMod val="65000"/>
                  </a:schemeClr>
                </a:solidFill>
              </a:rPr>
              <a:t> id, lorem. Maecenas nec odio et ante tincidunt tempus. Donec vitae </a:t>
            </a:r>
            <a:r>
              <a:rPr lang="en-US" sz="1100" dirty="0" err="1">
                <a:solidFill>
                  <a:schemeClr val="bg2">
                    <a:lumMod val="65000"/>
                  </a:schemeClr>
                </a:solidFill>
              </a:rPr>
              <a:t>sapien</a:t>
            </a:r>
            <a:r>
              <a:rPr lang="en-US" sz="1100" dirty="0">
                <a:solidFill>
                  <a:schemeClr val="bg2">
                    <a:lumMod val="65000"/>
                  </a:schemeClr>
                </a:solidFill>
              </a:rPr>
              <a:t> ut libero venenatis faucibus. Nullam quis ante. Etiam sit amet orci eget eros faucibus tincidunt. </a:t>
            </a:r>
            <a:r>
              <a:rPr lang="en-US" sz="1100" dirty="0" err="1">
                <a:solidFill>
                  <a:schemeClr val="bg2">
                    <a:lumMod val="65000"/>
                  </a:schemeClr>
                </a:solidFill>
              </a:rPr>
              <a:t>Duis</a:t>
            </a:r>
            <a:r>
              <a:rPr lang="en-US" sz="1100" dirty="0">
                <a:solidFill>
                  <a:schemeClr val="bg2">
                    <a:lumMod val="65000"/>
                  </a:schemeClr>
                </a:solidFill>
              </a:rPr>
              <a:t> leo. </a:t>
            </a:r>
            <a:r>
              <a:rPr lang="en-US" sz="1100" dirty="0" err="1">
                <a:solidFill>
                  <a:schemeClr val="bg2">
                    <a:lumMod val="65000"/>
                  </a:schemeClr>
                </a:solidFill>
              </a:rPr>
              <a:t>Sed</a:t>
            </a:r>
            <a:r>
              <a:rPr lang="en-US" sz="1100" dirty="0">
                <a:solidFill>
                  <a:schemeClr val="bg2">
                    <a:lumMod val="65000"/>
                  </a:schemeClr>
                </a:solidFill>
              </a:rPr>
              <a:t> fringilla </a:t>
            </a:r>
            <a:r>
              <a:rPr lang="en-US" sz="1100" dirty="0" err="1">
                <a:solidFill>
                  <a:schemeClr val="bg2">
                    <a:lumMod val="65000"/>
                  </a:schemeClr>
                </a:solidFill>
              </a:rPr>
              <a:t>mauris</a:t>
            </a:r>
            <a:r>
              <a:rPr lang="en-US" sz="1100" dirty="0">
                <a:solidFill>
                  <a:schemeClr val="bg2">
                    <a:lumMod val="65000"/>
                  </a:schemeClr>
                </a:solidFill>
              </a:rPr>
              <a:t> sit amet </a:t>
            </a:r>
            <a:r>
              <a:rPr lang="en-US" sz="1100" dirty="0" err="1">
                <a:solidFill>
                  <a:schemeClr val="bg2">
                    <a:lumMod val="65000"/>
                  </a:schemeClr>
                </a:solidFill>
              </a:rPr>
              <a:t>nibh</a:t>
            </a:r>
            <a:r>
              <a:rPr lang="en-US" sz="1100" dirty="0">
                <a:solidFill>
                  <a:schemeClr val="bg2">
                    <a:lumMod val="65000"/>
                  </a:schemeClr>
                </a:solidFill>
              </a:rPr>
              <a:t>. Donec sodales </a:t>
            </a:r>
            <a:r>
              <a:rPr lang="en-US" sz="1100" dirty="0" err="1">
                <a:solidFill>
                  <a:schemeClr val="bg2">
                    <a:lumMod val="65000"/>
                  </a:schemeClr>
                </a:solidFill>
              </a:rPr>
              <a:t>sagittis</a:t>
            </a:r>
            <a:r>
              <a:rPr lang="en-US" sz="1100" dirty="0">
                <a:solidFill>
                  <a:schemeClr val="bg2">
                    <a:lumMod val="65000"/>
                  </a:schemeClr>
                </a:solidFill>
              </a:rPr>
              <a:t> magna. </a:t>
            </a:r>
            <a:r>
              <a:rPr lang="en-US" sz="1100" dirty="0" err="1">
                <a:solidFill>
                  <a:schemeClr val="bg2">
                    <a:lumMod val="65000"/>
                  </a:schemeClr>
                </a:solidFill>
              </a:rPr>
              <a:t>Sed</a:t>
            </a:r>
            <a:r>
              <a:rPr lang="en-US" sz="1100" dirty="0">
                <a:solidFill>
                  <a:schemeClr val="bg2">
                    <a:lumMod val="65000"/>
                  </a:schemeClr>
                </a:solidFill>
              </a:rPr>
              <a:t> consequat, leo eget bibendum sodales, augue </a:t>
            </a:r>
            <a:r>
              <a:rPr lang="en-US" sz="1100" dirty="0" err="1">
                <a:solidFill>
                  <a:schemeClr val="bg2">
                    <a:lumMod val="65000"/>
                  </a:schemeClr>
                </a:solidFill>
              </a:rPr>
              <a:t>velit</a:t>
            </a:r>
            <a:r>
              <a:rPr lang="en-US" sz="1100" dirty="0">
                <a:solidFill>
                  <a:schemeClr val="bg2">
                    <a:lumMod val="65000"/>
                  </a:schemeClr>
                </a:solidFill>
              </a:rPr>
              <a:t> cursus </a:t>
            </a:r>
            <a:r>
              <a:rPr lang="en-US" sz="1100" dirty="0" err="1">
                <a:solidFill>
                  <a:schemeClr val="bg2">
                    <a:lumMod val="65000"/>
                  </a:schemeClr>
                </a:solidFill>
              </a:rPr>
              <a:t>nunc</a:t>
            </a:r>
            <a:r>
              <a:rPr lang="en-US" sz="1100" dirty="0">
                <a:solidFill>
                  <a:schemeClr val="bg2">
                    <a:lumMod val="65000"/>
                  </a:schemeClr>
                </a:solidFill>
              </a:rPr>
              <a:t>,</a:t>
            </a:r>
          </a:p>
        </p:txBody>
      </p:sp>
    </p:spTree>
    <p:extLst>
      <p:ext uri="{BB962C8B-B14F-4D97-AF65-F5344CB8AC3E}">
        <p14:creationId xmlns:p14="http://schemas.microsoft.com/office/powerpoint/2010/main" val="1855164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a:t>TWO COLUMNS SLIDE</a:t>
            </a:r>
            <a:endParaRPr lang="en-US" dirty="0"/>
          </a:p>
        </p:txBody>
      </p:sp>
      <p:sp>
        <p:nvSpPr>
          <p:cNvPr id="5" name="Text Placeholder 2"/>
          <p:cNvSpPr txBox="1">
            <a:spLocks/>
          </p:cNvSpPr>
          <p:nvPr/>
        </p:nvSpPr>
        <p:spPr>
          <a:xfrm>
            <a:off x="609600" y="1874520"/>
            <a:ext cx="10972800" cy="4411980"/>
          </a:xfrm>
          <a:prstGeom prst="rect">
            <a:avLst/>
          </a:prstGeom>
        </p:spPr>
        <p:txBody>
          <a:bodyPr lIns="274320" tIns="45720" rIns="274320" numCol="2" spcCol="54864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Curabitur ullamcorper ultricies nisi. Nam eget dui. Etiam rhoncus. Maecenas tempus, tellus eget condimentum rhoncus, sem quam semper.</a:t>
            </a:r>
          </a:p>
          <a:p>
            <a:pPr marL="0" indent="0" algn="just">
              <a:lnSpc>
                <a:spcPct val="100000"/>
              </a:lnSpc>
              <a:buClr>
                <a:schemeClr val="accent3"/>
              </a:buClr>
              <a:buSzPct val="120000"/>
              <a:buNone/>
            </a:pPr>
            <a:r>
              <a:rPr lang="en-US" sz="1100" dirty="0">
                <a:solidFill>
                  <a:schemeClr val="bg2">
                    <a:lumMod val="65000"/>
                  </a:schemeClr>
                </a:solidFill>
              </a:rPr>
              <a:t>Libero, sit amet adipiscing sem </a:t>
            </a:r>
            <a:r>
              <a:rPr lang="en-US" sz="1100" dirty="0" err="1">
                <a:solidFill>
                  <a:schemeClr val="bg2">
                    <a:lumMod val="65000"/>
                  </a:schemeClr>
                </a:solidFill>
              </a:rPr>
              <a:t>neque</a:t>
            </a:r>
            <a:r>
              <a:rPr lang="en-US" sz="1100" dirty="0">
                <a:solidFill>
                  <a:schemeClr val="bg2">
                    <a:lumMod val="65000"/>
                  </a:schemeClr>
                </a:solidFill>
              </a:rPr>
              <a:t> </a:t>
            </a:r>
            <a:r>
              <a:rPr lang="en-US" sz="1100" dirty="0" err="1">
                <a:solidFill>
                  <a:schemeClr val="bg2">
                    <a:lumMod val="65000"/>
                  </a:schemeClr>
                </a:solidFill>
              </a:rPr>
              <a:t>sed</a:t>
            </a:r>
            <a:r>
              <a:rPr lang="en-US" sz="1100" dirty="0">
                <a:solidFill>
                  <a:schemeClr val="bg2">
                    <a:lumMod val="65000"/>
                  </a:schemeClr>
                </a:solidFill>
              </a:rPr>
              <a:t> ipsum. Nam quam </a:t>
            </a:r>
            <a:r>
              <a:rPr lang="en-US" sz="1100" dirty="0" err="1">
                <a:solidFill>
                  <a:schemeClr val="bg2">
                    <a:lumMod val="65000"/>
                  </a:schemeClr>
                </a:solidFill>
              </a:rPr>
              <a:t>nunc</a:t>
            </a:r>
            <a:r>
              <a:rPr lang="en-US" sz="1100" dirty="0">
                <a:solidFill>
                  <a:schemeClr val="bg2">
                    <a:lumMod val="65000"/>
                  </a:schemeClr>
                </a:solidFill>
              </a:rPr>
              <a:t>, </a:t>
            </a:r>
            <a:r>
              <a:rPr lang="en-US" sz="1100" dirty="0" err="1">
                <a:solidFill>
                  <a:schemeClr val="bg2">
                    <a:lumMod val="65000"/>
                  </a:schemeClr>
                </a:solidFill>
              </a:rPr>
              <a:t>blandit</a:t>
            </a:r>
            <a:r>
              <a:rPr lang="en-US" sz="1100" dirty="0">
                <a:solidFill>
                  <a:schemeClr val="bg2">
                    <a:lumMod val="65000"/>
                  </a:schemeClr>
                </a:solidFill>
              </a:rPr>
              <a:t> vel, </a:t>
            </a:r>
            <a:r>
              <a:rPr lang="en-US" sz="1100" dirty="0" err="1">
                <a:solidFill>
                  <a:schemeClr val="bg2">
                    <a:lumMod val="65000"/>
                  </a:schemeClr>
                </a:solidFill>
              </a:rPr>
              <a:t>luctus</a:t>
            </a:r>
            <a:r>
              <a:rPr lang="en-US" sz="1100" dirty="0">
                <a:solidFill>
                  <a:schemeClr val="bg2">
                    <a:lumMod val="65000"/>
                  </a:schemeClr>
                </a:solidFill>
              </a:rPr>
              <a:t> </a:t>
            </a:r>
            <a:r>
              <a:rPr lang="en-US" sz="1100" dirty="0" err="1">
                <a:solidFill>
                  <a:schemeClr val="bg2">
                    <a:lumMod val="65000"/>
                  </a:schemeClr>
                </a:solidFill>
              </a:rPr>
              <a:t>pulvinar</a:t>
            </a:r>
            <a:r>
              <a:rPr lang="en-US" sz="1100" dirty="0">
                <a:solidFill>
                  <a:schemeClr val="bg2">
                    <a:lumMod val="65000"/>
                  </a:schemeClr>
                </a:solidFill>
              </a:rPr>
              <a:t>, </a:t>
            </a:r>
            <a:r>
              <a:rPr lang="en-US" sz="1100" dirty="0" err="1">
                <a:solidFill>
                  <a:schemeClr val="bg2">
                    <a:lumMod val="65000"/>
                  </a:schemeClr>
                </a:solidFill>
              </a:rPr>
              <a:t>hendrerit</a:t>
            </a:r>
            <a:r>
              <a:rPr lang="en-US" sz="1100" dirty="0">
                <a:solidFill>
                  <a:schemeClr val="bg2">
                    <a:lumMod val="65000"/>
                  </a:schemeClr>
                </a:solidFill>
              </a:rPr>
              <a:t> id, lorem. Maecenas nec odio et ante tincidunt tempus. Donec vitae </a:t>
            </a:r>
            <a:r>
              <a:rPr lang="en-US" sz="1100" dirty="0" err="1">
                <a:solidFill>
                  <a:schemeClr val="bg2">
                    <a:lumMod val="65000"/>
                  </a:schemeClr>
                </a:solidFill>
              </a:rPr>
              <a:t>sapien</a:t>
            </a:r>
            <a:r>
              <a:rPr lang="en-US" sz="1100" dirty="0">
                <a:solidFill>
                  <a:schemeClr val="bg2">
                    <a:lumMod val="65000"/>
                  </a:schemeClr>
                </a:solidFill>
              </a:rPr>
              <a:t> ut libero venenatis faucibus. Nullam quis ante. Etiam sit amet orci eget eros faucibus tincidunt. </a:t>
            </a:r>
            <a:r>
              <a:rPr lang="en-US" sz="1100" dirty="0" err="1">
                <a:solidFill>
                  <a:schemeClr val="bg2">
                    <a:lumMod val="65000"/>
                  </a:schemeClr>
                </a:solidFill>
              </a:rPr>
              <a:t>Duis</a:t>
            </a:r>
            <a:r>
              <a:rPr lang="en-US" sz="1100" dirty="0">
                <a:solidFill>
                  <a:schemeClr val="bg2">
                    <a:lumMod val="65000"/>
                  </a:schemeClr>
                </a:solidFill>
              </a:rPr>
              <a:t> leo. </a:t>
            </a:r>
            <a:r>
              <a:rPr lang="en-US" sz="1100" dirty="0" err="1">
                <a:solidFill>
                  <a:schemeClr val="bg2">
                    <a:lumMod val="65000"/>
                  </a:schemeClr>
                </a:solidFill>
              </a:rPr>
              <a:t>Sed</a:t>
            </a:r>
            <a:r>
              <a:rPr lang="en-US" sz="1100" dirty="0">
                <a:solidFill>
                  <a:schemeClr val="bg2">
                    <a:lumMod val="65000"/>
                  </a:schemeClr>
                </a:solidFill>
              </a:rPr>
              <a:t> fringilla </a:t>
            </a:r>
            <a:r>
              <a:rPr lang="en-US" sz="1100" dirty="0" err="1">
                <a:solidFill>
                  <a:schemeClr val="bg2">
                    <a:lumMod val="65000"/>
                  </a:schemeClr>
                </a:solidFill>
              </a:rPr>
              <a:t>mauris</a:t>
            </a:r>
            <a:r>
              <a:rPr lang="en-US" sz="1100" dirty="0">
                <a:solidFill>
                  <a:schemeClr val="bg2">
                    <a:lumMod val="65000"/>
                  </a:schemeClr>
                </a:solidFill>
              </a:rPr>
              <a:t> sit amet </a:t>
            </a:r>
            <a:r>
              <a:rPr lang="en-US" sz="1100" dirty="0" err="1">
                <a:solidFill>
                  <a:schemeClr val="bg2">
                    <a:lumMod val="65000"/>
                  </a:schemeClr>
                </a:solidFill>
              </a:rPr>
              <a:t>nibh</a:t>
            </a:r>
            <a:r>
              <a:rPr lang="en-US" sz="1100" dirty="0">
                <a:solidFill>
                  <a:schemeClr val="bg2">
                    <a:lumMod val="65000"/>
                  </a:schemeClr>
                </a:solidFill>
              </a:rPr>
              <a:t>. Donec sodales </a:t>
            </a:r>
            <a:r>
              <a:rPr lang="en-US" sz="1100" dirty="0" err="1">
                <a:solidFill>
                  <a:schemeClr val="bg2">
                    <a:lumMod val="65000"/>
                  </a:schemeClr>
                </a:solidFill>
              </a:rPr>
              <a:t>sagittis</a:t>
            </a:r>
            <a:r>
              <a:rPr lang="en-US" sz="1100" dirty="0">
                <a:solidFill>
                  <a:schemeClr val="bg2">
                    <a:lumMod val="65000"/>
                  </a:schemeClr>
                </a:solidFill>
              </a:rPr>
              <a:t> magna. </a:t>
            </a:r>
            <a:r>
              <a:rPr lang="en-US" sz="1100" dirty="0" err="1">
                <a:solidFill>
                  <a:schemeClr val="bg2">
                    <a:lumMod val="65000"/>
                  </a:schemeClr>
                </a:solidFill>
              </a:rPr>
              <a:t>Sed</a:t>
            </a:r>
            <a:r>
              <a:rPr lang="en-US" sz="1100" dirty="0">
                <a:solidFill>
                  <a:schemeClr val="bg2">
                    <a:lumMod val="65000"/>
                  </a:schemeClr>
                </a:solidFill>
              </a:rPr>
              <a:t> consequat, leo eget bibendum sodales, augue </a:t>
            </a:r>
            <a:r>
              <a:rPr lang="en-US" sz="1100" dirty="0" err="1">
                <a:solidFill>
                  <a:schemeClr val="bg2">
                    <a:lumMod val="65000"/>
                  </a:schemeClr>
                </a:solidFill>
              </a:rPr>
              <a:t>velit</a:t>
            </a:r>
            <a:r>
              <a:rPr lang="en-US" sz="1100" dirty="0">
                <a:solidFill>
                  <a:schemeClr val="bg2">
                    <a:lumMod val="65000"/>
                  </a:schemeClr>
                </a:solidFill>
              </a:rPr>
              <a:t> cursus </a:t>
            </a:r>
            <a:r>
              <a:rPr lang="en-US" sz="1100" dirty="0" err="1">
                <a:solidFill>
                  <a:schemeClr val="bg2">
                    <a:lumMod val="65000"/>
                  </a:schemeClr>
                </a:solidFill>
              </a:rPr>
              <a:t>nunc</a:t>
            </a:r>
            <a:r>
              <a:rPr lang="en-US" sz="1100" dirty="0">
                <a:solidFill>
                  <a:schemeClr val="bg2">
                    <a:lumMod val="65000"/>
                  </a:schemeClr>
                </a:solidFill>
              </a:rPr>
              <a:t>,</a:t>
            </a:r>
          </a:p>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Curabitur ullamcorper ultricies nisi. Nam eget dui. Etiam rhoncus. Maecenas tempus, tellus eget condimentum rhoncus, sem quam semper.</a:t>
            </a:r>
          </a:p>
          <a:p>
            <a:pPr marL="0" indent="0" algn="just">
              <a:lnSpc>
                <a:spcPct val="100000"/>
              </a:lnSpc>
              <a:buClr>
                <a:schemeClr val="accent3"/>
              </a:buClr>
              <a:buSzPct val="120000"/>
              <a:buNone/>
            </a:pPr>
            <a:r>
              <a:rPr lang="en-US" sz="1100" dirty="0">
                <a:solidFill>
                  <a:schemeClr val="bg2">
                    <a:lumMod val="65000"/>
                  </a:schemeClr>
                </a:solidFill>
              </a:rPr>
              <a:t>Libero, sit amet adipiscing sem </a:t>
            </a:r>
            <a:r>
              <a:rPr lang="en-US" sz="1100" dirty="0" err="1">
                <a:solidFill>
                  <a:schemeClr val="bg2">
                    <a:lumMod val="65000"/>
                  </a:schemeClr>
                </a:solidFill>
              </a:rPr>
              <a:t>neque</a:t>
            </a:r>
            <a:r>
              <a:rPr lang="en-US" sz="1100" dirty="0">
                <a:solidFill>
                  <a:schemeClr val="bg2">
                    <a:lumMod val="65000"/>
                  </a:schemeClr>
                </a:solidFill>
              </a:rPr>
              <a:t> </a:t>
            </a:r>
            <a:r>
              <a:rPr lang="en-US" sz="1100" dirty="0" err="1">
                <a:solidFill>
                  <a:schemeClr val="bg2">
                    <a:lumMod val="65000"/>
                  </a:schemeClr>
                </a:solidFill>
              </a:rPr>
              <a:t>sed</a:t>
            </a:r>
            <a:r>
              <a:rPr lang="en-US" sz="1100" dirty="0">
                <a:solidFill>
                  <a:schemeClr val="bg2">
                    <a:lumMod val="65000"/>
                  </a:schemeClr>
                </a:solidFill>
              </a:rPr>
              <a:t> ipsum. Nam quam </a:t>
            </a:r>
            <a:r>
              <a:rPr lang="en-US" sz="1100" dirty="0" err="1">
                <a:solidFill>
                  <a:schemeClr val="bg2">
                    <a:lumMod val="65000"/>
                  </a:schemeClr>
                </a:solidFill>
              </a:rPr>
              <a:t>nunc</a:t>
            </a:r>
            <a:r>
              <a:rPr lang="en-US" sz="1100" dirty="0">
                <a:solidFill>
                  <a:schemeClr val="bg2">
                    <a:lumMod val="65000"/>
                  </a:schemeClr>
                </a:solidFill>
              </a:rPr>
              <a:t>, </a:t>
            </a:r>
            <a:r>
              <a:rPr lang="en-US" sz="1100" dirty="0" err="1">
                <a:solidFill>
                  <a:schemeClr val="bg2">
                    <a:lumMod val="65000"/>
                  </a:schemeClr>
                </a:solidFill>
              </a:rPr>
              <a:t>blandit</a:t>
            </a:r>
            <a:r>
              <a:rPr lang="en-US" sz="1100" dirty="0">
                <a:solidFill>
                  <a:schemeClr val="bg2">
                    <a:lumMod val="65000"/>
                  </a:schemeClr>
                </a:solidFill>
              </a:rPr>
              <a:t> vel, </a:t>
            </a:r>
            <a:r>
              <a:rPr lang="en-US" sz="1100" dirty="0" err="1">
                <a:solidFill>
                  <a:schemeClr val="bg2">
                    <a:lumMod val="65000"/>
                  </a:schemeClr>
                </a:solidFill>
              </a:rPr>
              <a:t>luctus</a:t>
            </a:r>
            <a:r>
              <a:rPr lang="en-US" sz="1100" dirty="0">
                <a:solidFill>
                  <a:schemeClr val="bg2">
                    <a:lumMod val="65000"/>
                  </a:schemeClr>
                </a:solidFill>
              </a:rPr>
              <a:t> </a:t>
            </a:r>
            <a:r>
              <a:rPr lang="en-US" sz="1100" dirty="0" err="1">
                <a:solidFill>
                  <a:schemeClr val="bg2">
                    <a:lumMod val="65000"/>
                  </a:schemeClr>
                </a:solidFill>
              </a:rPr>
              <a:t>pulvinar</a:t>
            </a:r>
            <a:r>
              <a:rPr lang="en-US" sz="1100" dirty="0">
                <a:solidFill>
                  <a:schemeClr val="bg2">
                    <a:lumMod val="65000"/>
                  </a:schemeClr>
                </a:solidFill>
              </a:rPr>
              <a:t>, </a:t>
            </a:r>
            <a:r>
              <a:rPr lang="en-US" sz="1100" dirty="0" err="1">
                <a:solidFill>
                  <a:schemeClr val="bg2">
                    <a:lumMod val="65000"/>
                  </a:schemeClr>
                </a:solidFill>
              </a:rPr>
              <a:t>hendrerit</a:t>
            </a:r>
            <a:r>
              <a:rPr lang="en-US" sz="1100" dirty="0">
                <a:solidFill>
                  <a:schemeClr val="bg2">
                    <a:lumMod val="65000"/>
                  </a:schemeClr>
                </a:solidFill>
              </a:rPr>
              <a:t> id, lorem. Maecenas nec odio et ante tincidunt tempus. Donec vitae </a:t>
            </a:r>
            <a:r>
              <a:rPr lang="en-US" sz="1100" dirty="0" err="1">
                <a:solidFill>
                  <a:schemeClr val="bg2">
                    <a:lumMod val="65000"/>
                  </a:schemeClr>
                </a:solidFill>
              </a:rPr>
              <a:t>sapien</a:t>
            </a:r>
            <a:r>
              <a:rPr lang="en-US" sz="1100" dirty="0">
                <a:solidFill>
                  <a:schemeClr val="bg2">
                    <a:lumMod val="65000"/>
                  </a:schemeClr>
                </a:solidFill>
              </a:rPr>
              <a:t> ut libero venenatis faucibus. Nullam quis ante. Etiam sit amet orci eget eros faucibus tincidunt. </a:t>
            </a:r>
            <a:r>
              <a:rPr lang="en-US" sz="1100" dirty="0" err="1">
                <a:solidFill>
                  <a:schemeClr val="bg2">
                    <a:lumMod val="65000"/>
                  </a:schemeClr>
                </a:solidFill>
              </a:rPr>
              <a:t>Duis</a:t>
            </a:r>
            <a:r>
              <a:rPr lang="en-US" sz="1100" dirty="0">
                <a:solidFill>
                  <a:schemeClr val="bg2">
                    <a:lumMod val="65000"/>
                  </a:schemeClr>
                </a:solidFill>
              </a:rPr>
              <a:t> leo. </a:t>
            </a:r>
            <a:r>
              <a:rPr lang="en-US" sz="1100" dirty="0" err="1">
                <a:solidFill>
                  <a:schemeClr val="bg2">
                    <a:lumMod val="65000"/>
                  </a:schemeClr>
                </a:solidFill>
              </a:rPr>
              <a:t>Sed</a:t>
            </a:r>
            <a:r>
              <a:rPr lang="en-US" sz="1100" dirty="0">
                <a:solidFill>
                  <a:schemeClr val="bg2">
                    <a:lumMod val="65000"/>
                  </a:schemeClr>
                </a:solidFill>
              </a:rPr>
              <a:t> fringilla </a:t>
            </a:r>
            <a:r>
              <a:rPr lang="en-US" sz="1100" dirty="0" err="1">
                <a:solidFill>
                  <a:schemeClr val="bg2">
                    <a:lumMod val="65000"/>
                  </a:schemeClr>
                </a:solidFill>
              </a:rPr>
              <a:t>mauris</a:t>
            </a:r>
            <a:r>
              <a:rPr lang="en-US" sz="1100" dirty="0">
                <a:solidFill>
                  <a:schemeClr val="bg2">
                    <a:lumMod val="65000"/>
                  </a:schemeClr>
                </a:solidFill>
              </a:rPr>
              <a:t> sit amet </a:t>
            </a:r>
            <a:r>
              <a:rPr lang="en-US" sz="1100" dirty="0" err="1">
                <a:solidFill>
                  <a:schemeClr val="bg2">
                    <a:lumMod val="65000"/>
                  </a:schemeClr>
                </a:solidFill>
              </a:rPr>
              <a:t>nibh</a:t>
            </a:r>
            <a:r>
              <a:rPr lang="en-US" sz="1100" dirty="0">
                <a:solidFill>
                  <a:schemeClr val="bg2">
                    <a:lumMod val="65000"/>
                  </a:schemeClr>
                </a:solidFill>
              </a:rPr>
              <a:t>. Donec sodales </a:t>
            </a:r>
            <a:r>
              <a:rPr lang="en-US" sz="1100" dirty="0" err="1">
                <a:solidFill>
                  <a:schemeClr val="bg2">
                    <a:lumMod val="65000"/>
                  </a:schemeClr>
                </a:solidFill>
              </a:rPr>
              <a:t>sagittis</a:t>
            </a:r>
            <a:r>
              <a:rPr lang="en-US" sz="1100" dirty="0">
                <a:solidFill>
                  <a:schemeClr val="bg2">
                    <a:lumMod val="65000"/>
                  </a:schemeClr>
                </a:solidFill>
              </a:rPr>
              <a:t> magna. </a:t>
            </a:r>
            <a:r>
              <a:rPr lang="en-US" sz="1100" dirty="0" err="1">
                <a:solidFill>
                  <a:schemeClr val="bg2">
                    <a:lumMod val="65000"/>
                  </a:schemeClr>
                </a:solidFill>
              </a:rPr>
              <a:t>Sed</a:t>
            </a:r>
            <a:r>
              <a:rPr lang="en-US" sz="1100" dirty="0">
                <a:solidFill>
                  <a:schemeClr val="bg2">
                    <a:lumMod val="65000"/>
                  </a:schemeClr>
                </a:solidFill>
              </a:rPr>
              <a:t> consequat, leo eget bibendum sodales, augue </a:t>
            </a:r>
            <a:r>
              <a:rPr lang="en-US" sz="1100" dirty="0" err="1">
                <a:solidFill>
                  <a:schemeClr val="bg2">
                    <a:lumMod val="65000"/>
                  </a:schemeClr>
                </a:solidFill>
              </a:rPr>
              <a:t>velit</a:t>
            </a:r>
            <a:r>
              <a:rPr lang="en-US" sz="1100" dirty="0">
                <a:solidFill>
                  <a:schemeClr val="bg2">
                    <a:lumMod val="65000"/>
                  </a:schemeClr>
                </a:solidFill>
              </a:rPr>
              <a:t> cursus </a:t>
            </a:r>
            <a:r>
              <a:rPr lang="en-US" sz="1100" dirty="0" err="1">
                <a:solidFill>
                  <a:schemeClr val="bg2">
                    <a:lumMod val="65000"/>
                  </a:schemeClr>
                </a:solidFill>
              </a:rPr>
              <a:t>nunc</a:t>
            </a:r>
            <a:r>
              <a:rPr lang="en-US" sz="1100" dirty="0">
                <a:solidFill>
                  <a:schemeClr val="bg2">
                    <a:lumMod val="65000"/>
                  </a:schemeClr>
                </a:solidFill>
              </a:rPr>
              <a:t>,</a:t>
            </a:r>
          </a:p>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endParaRPr lang="en-US" sz="1100" dirty="0">
              <a:solidFill>
                <a:schemeClr val="bg2">
                  <a:lumMod val="65000"/>
                </a:schemeClr>
              </a:solidFill>
            </a:endParaRPr>
          </a:p>
        </p:txBody>
      </p:sp>
    </p:spTree>
    <p:extLst>
      <p:ext uri="{BB962C8B-B14F-4D97-AF65-F5344CB8AC3E}">
        <p14:creationId xmlns:p14="http://schemas.microsoft.com/office/powerpoint/2010/main" val="1596145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HORIZONTAL COMPANY HISTORY</a:t>
            </a:r>
          </a:p>
        </p:txBody>
      </p:sp>
      <p:sp>
        <p:nvSpPr>
          <p:cNvPr id="3" name="Freeform 2"/>
          <p:cNvSpPr>
            <a:spLocks/>
          </p:cNvSpPr>
          <p:nvPr/>
        </p:nvSpPr>
        <p:spPr bwMode="auto">
          <a:xfrm>
            <a:off x="1367790" y="2555710"/>
            <a:ext cx="1267591" cy="1388314"/>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4"/>
          </a:solidFill>
          <a:ln w="38100">
            <a:noFill/>
          </a:ln>
        </p:spPr>
        <p:txBody>
          <a:bodyPr vert="horz" wrap="square" lIns="91440" tIns="45720" rIns="91440" bIns="45720" numCol="1" anchor="ctr" anchorCtr="0" compatLnSpc="1">
            <a:prstTxWarp prst="textNoShape">
              <a:avLst/>
            </a:prstTxWarp>
          </a:bodyPr>
          <a:lstStyle/>
          <a:p>
            <a:pPr algn="ctr"/>
            <a:r>
              <a:rPr lang="en-US" sz="2800" b="1" dirty="0">
                <a:solidFill>
                  <a:schemeClr val="bg2"/>
                </a:solidFill>
                <a:latin typeface="+mj-lt"/>
              </a:rPr>
              <a:t>2014</a:t>
            </a:r>
          </a:p>
        </p:txBody>
      </p:sp>
      <p:cxnSp>
        <p:nvCxnSpPr>
          <p:cNvPr id="5" name="Straight Connector 4"/>
          <p:cNvCxnSpPr/>
          <p:nvPr/>
        </p:nvCxnSpPr>
        <p:spPr>
          <a:xfrm>
            <a:off x="609600" y="4295273"/>
            <a:ext cx="10972800" cy="0"/>
          </a:xfrm>
          <a:prstGeom prst="line">
            <a:avLst/>
          </a:prstGeom>
          <a:ln w="381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7" name="Freeform 6"/>
          <p:cNvSpPr>
            <a:spLocks/>
          </p:cNvSpPr>
          <p:nvPr/>
        </p:nvSpPr>
        <p:spPr bwMode="auto">
          <a:xfrm>
            <a:off x="5462204" y="4659706"/>
            <a:ext cx="1267591" cy="1388314"/>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ctr" anchorCtr="0" compatLnSpc="1">
            <a:prstTxWarp prst="textNoShape">
              <a:avLst/>
            </a:prstTxWarp>
          </a:bodyPr>
          <a:lstStyle/>
          <a:p>
            <a:pPr algn="ctr"/>
            <a:r>
              <a:rPr lang="en-US" sz="2800" b="1" dirty="0">
                <a:solidFill>
                  <a:schemeClr val="bg2"/>
                </a:solidFill>
                <a:latin typeface="+mj-lt"/>
              </a:rPr>
              <a:t>2015</a:t>
            </a:r>
          </a:p>
        </p:txBody>
      </p:sp>
      <p:sp>
        <p:nvSpPr>
          <p:cNvPr id="8" name="Freeform 7"/>
          <p:cNvSpPr>
            <a:spLocks/>
          </p:cNvSpPr>
          <p:nvPr/>
        </p:nvSpPr>
        <p:spPr bwMode="auto">
          <a:xfrm>
            <a:off x="9043604" y="2555710"/>
            <a:ext cx="1267591" cy="1388314"/>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ctr" anchorCtr="0" compatLnSpc="1">
            <a:prstTxWarp prst="textNoShape">
              <a:avLst/>
            </a:prstTxWarp>
          </a:bodyPr>
          <a:lstStyle/>
          <a:p>
            <a:pPr algn="ctr"/>
            <a:r>
              <a:rPr lang="en-US" sz="2800" b="1" dirty="0">
                <a:solidFill>
                  <a:schemeClr val="bg2"/>
                </a:solidFill>
                <a:latin typeface="+mj-lt"/>
              </a:rPr>
              <a:t>2016</a:t>
            </a:r>
            <a:endParaRPr lang="en-US" sz="2800" b="1" dirty="0">
              <a:latin typeface="+mj-lt"/>
            </a:endParaRPr>
          </a:p>
        </p:txBody>
      </p:sp>
      <p:sp>
        <p:nvSpPr>
          <p:cNvPr id="9" name="Freeform 8"/>
          <p:cNvSpPr>
            <a:spLocks/>
          </p:cNvSpPr>
          <p:nvPr/>
        </p:nvSpPr>
        <p:spPr bwMode="auto">
          <a:xfrm>
            <a:off x="1894249" y="4177715"/>
            <a:ext cx="214671" cy="235116"/>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4"/>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5988664" y="4177715"/>
            <a:ext cx="214671" cy="235116"/>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9570063" y="4177715"/>
            <a:ext cx="214671" cy="235116"/>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15" name="Rectangle 14"/>
          <p:cNvSpPr/>
          <p:nvPr/>
        </p:nvSpPr>
        <p:spPr>
          <a:xfrm>
            <a:off x="1367790" y="4937407"/>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TITLE HERE</a:t>
            </a:r>
          </a:p>
        </p:txBody>
      </p:sp>
      <p:sp>
        <p:nvSpPr>
          <p:cNvPr id="16" name="Rectangle 15"/>
          <p:cNvSpPr/>
          <p:nvPr/>
        </p:nvSpPr>
        <p:spPr>
          <a:xfrm>
            <a:off x="1367791" y="5287984"/>
            <a:ext cx="2580529" cy="761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commodo. </a:t>
            </a:r>
            <a:endParaRPr lang="en-US" sz="1100" dirty="0">
              <a:solidFill>
                <a:schemeClr val="bg2">
                  <a:lumMod val="65000"/>
                </a:schemeClr>
              </a:solidFill>
            </a:endParaRPr>
          </a:p>
        </p:txBody>
      </p:sp>
      <p:sp>
        <p:nvSpPr>
          <p:cNvPr id="17" name="Rectangle 16"/>
          <p:cNvSpPr/>
          <p:nvPr/>
        </p:nvSpPr>
        <p:spPr>
          <a:xfrm>
            <a:off x="1367790" y="4706017"/>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400" b="1" dirty="0">
                <a:solidFill>
                  <a:schemeClr val="accent4"/>
                </a:solidFill>
                <a:latin typeface="+mj-lt"/>
                <a:ea typeface="Open Sans Extrabold" panose="020B0906030804020204" pitchFamily="34" charset="0"/>
                <a:cs typeface="Open Sans Extrabold" panose="020B0906030804020204" pitchFamily="34" charset="0"/>
              </a:rPr>
              <a:t>15/09/2014</a:t>
            </a:r>
          </a:p>
        </p:txBody>
      </p:sp>
      <p:sp>
        <p:nvSpPr>
          <p:cNvPr id="18" name="Rectangle 17"/>
          <p:cNvSpPr/>
          <p:nvPr/>
        </p:nvSpPr>
        <p:spPr>
          <a:xfrm>
            <a:off x="5462204" y="2818270"/>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TITLE HERE</a:t>
            </a:r>
          </a:p>
        </p:txBody>
      </p:sp>
      <p:sp>
        <p:nvSpPr>
          <p:cNvPr id="19" name="Rectangle 18"/>
          <p:cNvSpPr/>
          <p:nvPr/>
        </p:nvSpPr>
        <p:spPr>
          <a:xfrm>
            <a:off x="5462205" y="3168847"/>
            <a:ext cx="2580529" cy="761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commodo. </a:t>
            </a:r>
            <a:endParaRPr lang="en-US" sz="1100" dirty="0">
              <a:solidFill>
                <a:schemeClr val="bg2">
                  <a:lumMod val="65000"/>
                </a:schemeClr>
              </a:solidFill>
            </a:endParaRPr>
          </a:p>
        </p:txBody>
      </p:sp>
      <p:sp>
        <p:nvSpPr>
          <p:cNvPr id="20" name="Rectangle 19"/>
          <p:cNvSpPr/>
          <p:nvPr/>
        </p:nvSpPr>
        <p:spPr>
          <a:xfrm>
            <a:off x="5462204" y="2586880"/>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400" b="1" dirty="0">
                <a:solidFill>
                  <a:schemeClr val="accent2"/>
                </a:solidFill>
                <a:latin typeface="+mj-lt"/>
                <a:ea typeface="Open Sans Extrabold" panose="020B0906030804020204" pitchFamily="34" charset="0"/>
                <a:cs typeface="Open Sans Extrabold" panose="020B0906030804020204" pitchFamily="34" charset="0"/>
              </a:rPr>
              <a:t>15/09/2015</a:t>
            </a:r>
          </a:p>
        </p:txBody>
      </p:sp>
      <p:sp>
        <p:nvSpPr>
          <p:cNvPr id="24" name="Rectangle 23"/>
          <p:cNvSpPr/>
          <p:nvPr/>
        </p:nvSpPr>
        <p:spPr>
          <a:xfrm>
            <a:off x="9043604" y="4937407"/>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TITLE HERE</a:t>
            </a:r>
          </a:p>
        </p:txBody>
      </p:sp>
      <p:sp>
        <p:nvSpPr>
          <p:cNvPr id="25" name="Rectangle 24"/>
          <p:cNvSpPr/>
          <p:nvPr/>
        </p:nvSpPr>
        <p:spPr>
          <a:xfrm>
            <a:off x="9043605" y="5287984"/>
            <a:ext cx="2580529" cy="761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commodo. </a:t>
            </a:r>
            <a:endParaRPr lang="en-US" sz="1100" dirty="0">
              <a:solidFill>
                <a:schemeClr val="bg2">
                  <a:lumMod val="65000"/>
                </a:schemeClr>
              </a:solidFill>
            </a:endParaRPr>
          </a:p>
        </p:txBody>
      </p:sp>
      <p:sp>
        <p:nvSpPr>
          <p:cNvPr id="26" name="Rectangle 25"/>
          <p:cNvSpPr/>
          <p:nvPr/>
        </p:nvSpPr>
        <p:spPr>
          <a:xfrm>
            <a:off x="9043604" y="4706017"/>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400" b="1" dirty="0">
                <a:solidFill>
                  <a:schemeClr val="accent3"/>
                </a:solidFill>
                <a:latin typeface="+mj-lt"/>
                <a:ea typeface="Open Sans Extrabold" panose="020B0906030804020204" pitchFamily="34" charset="0"/>
                <a:cs typeface="Open Sans Extrabold" panose="020B0906030804020204" pitchFamily="34" charset="0"/>
              </a:rPr>
              <a:t>15/09/2016</a:t>
            </a:r>
          </a:p>
        </p:txBody>
      </p:sp>
    </p:spTree>
    <p:extLst>
      <p:ext uri="{BB962C8B-B14F-4D97-AF65-F5344CB8AC3E}">
        <p14:creationId xmlns:p14="http://schemas.microsoft.com/office/powerpoint/2010/main" val="40554329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childTnLst>
                          </p:cTn>
                        </p:par>
                        <p:par>
                          <p:cTn id="40" fill="hold">
                            <p:stCondLst>
                              <p:cond delay="1500"/>
                            </p:stCondLst>
                            <p:childTnLst>
                              <p:par>
                                <p:cTn id="41" presetID="10" presetClass="entr" presetSubtype="0"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500"/>
                                        <p:tgtEl>
                                          <p:spTgt spid="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500"/>
                                        <p:tgtEl>
                                          <p:spTgt spid="1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fade">
                                      <p:cBhvr>
                                        <p:cTn id="49" dur="500"/>
                                        <p:tgtEl>
                                          <p:spTgt spid="2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500"/>
                                        <p:tgtEl>
                                          <p:spTgt spid="2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fade">
                                      <p:cBhvr>
                                        <p:cTn id="5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8" grpId="0" animBg="1"/>
      <p:bldP spid="9" grpId="0" animBg="1"/>
      <p:bldP spid="10" grpId="0" animBg="1"/>
      <p:bldP spid="11" grpId="0" animBg="1"/>
      <p:bldP spid="15" grpId="0"/>
      <p:bldP spid="16" grpId="0"/>
      <p:bldP spid="17" grpId="0"/>
      <p:bldP spid="18" grpId="0"/>
      <p:bldP spid="19" grpId="0"/>
      <p:bldP spid="20" grpId="0"/>
      <p:bldP spid="24" grpId="0"/>
      <p:bldP spid="25" grpId="0"/>
      <p:bldP spid="26" grpId="0"/>
    </p:bld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a:t>THREE COLUMNS SIDE</a:t>
            </a:r>
            <a:endParaRPr lang="en-US" dirty="0"/>
          </a:p>
        </p:txBody>
      </p:sp>
      <p:sp>
        <p:nvSpPr>
          <p:cNvPr id="6" name="Text Placeholder 2"/>
          <p:cNvSpPr txBox="1">
            <a:spLocks/>
          </p:cNvSpPr>
          <p:nvPr/>
        </p:nvSpPr>
        <p:spPr>
          <a:xfrm>
            <a:off x="609600" y="1874520"/>
            <a:ext cx="10972800" cy="4411980"/>
          </a:xfrm>
          <a:prstGeom prst="rect">
            <a:avLst/>
          </a:prstGeom>
        </p:spPr>
        <p:txBody>
          <a:bodyPr lIns="274320" tIns="45720" rIns="274320" numCol="3" spcCol="54864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Curabitur ullamcorper ultricies nisi. Nam eget dui. Etiam rhoncus. Maecenas tempus, tellus eget condimentum rhoncus, sem quam semper.</a:t>
            </a:r>
          </a:p>
          <a:p>
            <a:pPr marL="0" indent="0" algn="just">
              <a:lnSpc>
                <a:spcPct val="100000"/>
              </a:lnSpc>
              <a:buClr>
                <a:schemeClr val="accent3"/>
              </a:buClr>
              <a:buSzPct val="120000"/>
              <a:buNone/>
            </a:pPr>
            <a:r>
              <a:rPr lang="en-US" sz="1100" dirty="0">
                <a:solidFill>
                  <a:schemeClr val="bg2">
                    <a:lumMod val="65000"/>
                  </a:schemeClr>
                </a:solidFill>
              </a:rPr>
              <a:t>Libero, sit amet adipiscing sem </a:t>
            </a:r>
            <a:r>
              <a:rPr lang="en-US" sz="1100" dirty="0" err="1">
                <a:solidFill>
                  <a:schemeClr val="bg2">
                    <a:lumMod val="65000"/>
                  </a:schemeClr>
                </a:solidFill>
              </a:rPr>
              <a:t>neque</a:t>
            </a:r>
            <a:r>
              <a:rPr lang="en-US" sz="1100" dirty="0">
                <a:solidFill>
                  <a:schemeClr val="bg2">
                    <a:lumMod val="65000"/>
                  </a:schemeClr>
                </a:solidFill>
              </a:rPr>
              <a:t> </a:t>
            </a:r>
            <a:r>
              <a:rPr lang="en-US" sz="1100" dirty="0" err="1">
                <a:solidFill>
                  <a:schemeClr val="bg2">
                    <a:lumMod val="65000"/>
                  </a:schemeClr>
                </a:solidFill>
              </a:rPr>
              <a:t>sed</a:t>
            </a:r>
            <a:r>
              <a:rPr lang="en-US" sz="1100" dirty="0">
                <a:solidFill>
                  <a:schemeClr val="bg2">
                    <a:lumMod val="65000"/>
                  </a:schemeClr>
                </a:solidFill>
              </a:rPr>
              <a:t> ipsum. Nam quam </a:t>
            </a:r>
            <a:r>
              <a:rPr lang="en-US" sz="1100" dirty="0" err="1">
                <a:solidFill>
                  <a:schemeClr val="bg2">
                    <a:lumMod val="65000"/>
                  </a:schemeClr>
                </a:solidFill>
              </a:rPr>
              <a:t>nunc</a:t>
            </a:r>
            <a:r>
              <a:rPr lang="en-US" sz="1100" dirty="0">
                <a:solidFill>
                  <a:schemeClr val="bg2">
                    <a:lumMod val="65000"/>
                  </a:schemeClr>
                </a:solidFill>
              </a:rPr>
              <a:t>, </a:t>
            </a:r>
            <a:r>
              <a:rPr lang="en-US" sz="1100" dirty="0" err="1">
                <a:solidFill>
                  <a:schemeClr val="bg2">
                    <a:lumMod val="65000"/>
                  </a:schemeClr>
                </a:solidFill>
              </a:rPr>
              <a:t>blandit</a:t>
            </a:r>
            <a:r>
              <a:rPr lang="en-US" sz="1100" dirty="0">
                <a:solidFill>
                  <a:schemeClr val="bg2">
                    <a:lumMod val="65000"/>
                  </a:schemeClr>
                </a:solidFill>
              </a:rPr>
              <a:t> vel, </a:t>
            </a:r>
            <a:r>
              <a:rPr lang="en-US" sz="1100" dirty="0" err="1">
                <a:solidFill>
                  <a:schemeClr val="bg2">
                    <a:lumMod val="65000"/>
                  </a:schemeClr>
                </a:solidFill>
              </a:rPr>
              <a:t>luctus</a:t>
            </a:r>
            <a:r>
              <a:rPr lang="en-US" sz="1100" dirty="0">
                <a:solidFill>
                  <a:schemeClr val="bg2">
                    <a:lumMod val="65000"/>
                  </a:schemeClr>
                </a:solidFill>
              </a:rPr>
              <a:t> </a:t>
            </a:r>
            <a:r>
              <a:rPr lang="en-US" sz="1100" dirty="0" err="1">
                <a:solidFill>
                  <a:schemeClr val="bg2">
                    <a:lumMod val="65000"/>
                  </a:schemeClr>
                </a:solidFill>
              </a:rPr>
              <a:t>pulvinar</a:t>
            </a:r>
            <a:r>
              <a:rPr lang="en-US" sz="1100" dirty="0">
                <a:solidFill>
                  <a:schemeClr val="bg2">
                    <a:lumMod val="65000"/>
                  </a:schemeClr>
                </a:solidFill>
              </a:rPr>
              <a:t>, </a:t>
            </a:r>
            <a:r>
              <a:rPr lang="en-US" sz="1100" dirty="0" err="1">
                <a:solidFill>
                  <a:schemeClr val="bg2">
                    <a:lumMod val="65000"/>
                  </a:schemeClr>
                </a:solidFill>
              </a:rPr>
              <a:t>hendrerit</a:t>
            </a:r>
            <a:r>
              <a:rPr lang="en-US" sz="1100" dirty="0">
                <a:solidFill>
                  <a:schemeClr val="bg2">
                    <a:lumMod val="65000"/>
                  </a:schemeClr>
                </a:solidFill>
              </a:rPr>
              <a:t> id, lorem. Maecenas nec odio et ante tincidunt tempus. Donec vitae </a:t>
            </a:r>
            <a:r>
              <a:rPr lang="en-US" sz="1100" dirty="0" err="1">
                <a:solidFill>
                  <a:schemeClr val="bg2">
                    <a:lumMod val="65000"/>
                  </a:schemeClr>
                </a:solidFill>
              </a:rPr>
              <a:t>sapien</a:t>
            </a:r>
            <a:r>
              <a:rPr lang="en-US" sz="1100" dirty="0">
                <a:solidFill>
                  <a:schemeClr val="bg2">
                    <a:lumMod val="65000"/>
                  </a:schemeClr>
                </a:solidFill>
              </a:rPr>
              <a:t> ut libero venenatis faucibus. Nullam quis ante. Etiam sit amet orci eget eros faucibus tincidunt. </a:t>
            </a:r>
            <a:r>
              <a:rPr lang="en-US" sz="1100" dirty="0" err="1">
                <a:solidFill>
                  <a:schemeClr val="bg2">
                    <a:lumMod val="65000"/>
                  </a:schemeClr>
                </a:solidFill>
              </a:rPr>
              <a:t>Duis</a:t>
            </a:r>
            <a:r>
              <a:rPr lang="en-US" sz="1100" dirty="0">
                <a:solidFill>
                  <a:schemeClr val="bg2">
                    <a:lumMod val="65000"/>
                  </a:schemeClr>
                </a:solidFill>
              </a:rPr>
              <a:t> leo. </a:t>
            </a:r>
            <a:r>
              <a:rPr lang="en-US" sz="1100" dirty="0" err="1">
                <a:solidFill>
                  <a:schemeClr val="bg2">
                    <a:lumMod val="65000"/>
                  </a:schemeClr>
                </a:solidFill>
              </a:rPr>
              <a:t>Sed</a:t>
            </a:r>
            <a:r>
              <a:rPr lang="en-US" sz="1100" dirty="0">
                <a:solidFill>
                  <a:schemeClr val="bg2">
                    <a:lumMod val="65000"/>
                  </a:schemeClr>
                </a:solidFill>
              </a:rPr>
              <a:t> fringilla </a:t>
            </a:r>
            <a:r>
              <a:rPr lang="en-US" sz="1100" dirty="0" err="1">
                <a:solidFill>
                  <a:schemeClr val="bg2">
                    <a:lumMod val="65000"/>
                  </a:schemeClr>
                </a:solidFill>
              </a:rPr>
              <a:t>mauris</a:t>
            </a:r>
            <a:r>
              <a:rPr lang="en-US" sz="1100" dirty="0">
                <a:solidFill>
                  <a:schemeClr val="bg2">
                    <a:lumMod val="65000"/>
                  </a:schemeClr>
                </a:solidFill>
              </a:rPr>
              <a:t> sit amet </a:t>
            </a:r>
            <a:r>
              <a:rPr lang="en-US" sz="1100" dirty="0" err="1">
                <a:solidFill>
                  <a:schemeClr val="bg2">
                    <a:lumMod val="65000"/>
                  </a:schemeClr>
                </a:solidFill>
              </a:rPr>
              <a:t>nibh</a:t>
            </a:r>
            <a:r>
              <a:rPr lang="en-US" sz="1100" dirty="0">
                <a:solidFill>
                  <a:schemeClr val="bg2">
                    <a:lumMod val="65000"/>
                  </a:schemeClr>
                </a:solidFill>
              </a:rPr>
              <a:t>. Donec sodales </a:t>
            </a:r>
            <a:r>
              <a:rPr lang="en-US" sz="1100" dirty="0" err="1">
                <a:solidFill>
                  <a:schemeClr val="bg2">
                    <a:lumMod val="65000"/>
                  </a:schemeClr>
                </a:solidFill>
              </a:rPr>
              <a:t>sagittis</a:t>
            </a:r>
            <a:r>
              <a:rPr lang="en-US" sz="1100" dirty="0">
                <a:solidFill>
                  <a:schemeClr val="bg2">
                    <a:lumMod val="65000"/>
                  </a:schemeClr>
                </a:solidFill>
              </a:rPr>
              <a:t> magna. </a:t>
            </a:r>
            <a:r>
              <a:rPr lang="en-US" sz="1100" dirty="0" err="1">
                <a:solidFill>
                  <a:schemeClr val="bg2">
                    <a:lumMod val="65000"/>
                  </a:schemeClr>
                </a:solidFill>
              </a:rPr>
              <a:t>Sed</a:t>
            </a:r>
            <a:r>
              <a:rPr lang="en-US" sz="1100" dirty="0">
                <a:solidFill>
                  <a:schemeClr val="bg2">
                    <a:lumMod val="65000"/>
                  </a:schemeClr>
                </a:solidFill>
              </a:rPr>
              <a:t> consequat, leo eget bibendum sodales, augue </a:t>
            </a:r>
            <a:r>
              <a:rPr lang="en-US" sz="1100" dirty="0" err="1">
                <a:solidFill>
                  <a:schemeClr val="bg2">
                    <a:lumMod val="65000"/>
                  </a:schemeClr>
                </a:solidFill>
              </a:rPr>
              <a:t>velit</a:t>
            </a:r>
            <a:r>
              <a:rPr lang="en-US" sz="1100" dirty="0">
                <a:solidFill>
                  <a:schemeClr val="bg2">
                    <a:lumMod val="65000"/>
                  </a:schemeClr>
                </a:solidFill>
              </a:rPr>
              <a:t> cursus </a:t>
            </a:r>
            <a:r>
              <a:rPr lang="en-US" sz="1100" dirty="0" err="1">
                <a:solidFill>
                  <a:schemeClr val="bg2">
                    <a:lumMod val="65000"/>
                  </a:schemeClr>
                </a:solidFill>
              </a:rPr>
              <a:t>nunc</a:t>
            </a:r>
            <a:r>
              <a:rPr lang="en-US" sz="1100" dirty="0">
                <a:solidFill>
                  <a:schemeClr val="bg2">
                    <a:lumMod val="65000"/>
                  </a:schemeClr>
                </a:solidFill>
              </a:rPr>
              <a:t>,</a:t>
            </a:r>
          </a:p>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Curabitur ullamcorper ultricies nisi. Nam eget dui. Etiam rhoncus. Maecenas tempus, tellus eget condimentum rhoncus, sem quam semper.</a:t>
            </a:r>
          </a:p>
          <a:p>
            <a:pPr marL="0" indent="0" algn="just">
              <a:lnSpc>
                <a:spcPct val="100000"/>
              </a:lnSpc>
              <a:buClr>
                <a:schemeClr val="accent3"/>
              </a:buClr>
              <a:buSzPct val="120000"/>
              <a:buNone/>
            </a:pPr>
            <a:r>
              <a:rPr lang="en-US" sz="1100" dirty="0">
                <a:solidFill>
                  <a:schemeClr val="bg2">
                    <a:lumMod val="65000"/>
                  </a:schemeClr>
                </a:solidFill>
              </a:rPr>
              <a:t>Libero, sit amet adipiscing sem </a:t>
            </a:r>
            <a:r>
              <a:rPr lang="en-US" sz="1100" dirty="0" err="1">
                <a:solidFill>
                  <a:schemeClr val="bg2">
                    <a:lumMod val="65000"/>
                  </a:schemeClr>
                </a:solidFill>
              </a:rPr>
              <a:t>neque</a:t>
            </a:r>
            <a:r>
              <a:rPr lang="en-US" sz="1100" dirty="0">
                <a:solidFill>
                  <a:schemeClr val="bg2">
                    <a:lumMod val="65000"/>
                  </a:schemeClr>
                </a:solidFill>
              </a:rPr>
              <a:t> </a:t>
            </a:r>
            <a:r>
              <a:rPr lang="en-US" sz="1100" dirty="0" err="1">
                <a:solidFill>
                  <a:schemeClr val="bg2">
                    <a:lumMod val="65000"/>
                  </a:schemeClr>
                </a:solidFill>
              </a:rPr>
              <a:t>sed</a:t>
            </a:r>
            <a:r>
              <a:rPr lang="en-US" sz="1100" dirty="0">
                <a:solidFill>
                  <a:schemeClr val="bg2">
                    <a:lumMod val="65000"/>
                  </a:schemeClr>
                </a:solidFill>
              </a:rPr>
              <a:t> ipsum. Nam quam </a:t>
            </a:r>
            <a:r>
              <a:rPr lang="en-US" sz="1100" dirty="0" err="1">
                <a:solidFill>
                  <a:schemeClr val="bg2">
                    <a:lumMod val="65000"/>
                  </a:schemeClr>
                </a:solidFill>
              </a:rPr>
              <a:t>nunc</a:t>
            </a:r>
            <a:r>
              <a:rPr lang="en-US" sz="1100" dirty="0">
                <a:solidFill>
                  <a:schemeClr val="bg2">
                    <a:lumMod val="65000"/>
                  </a:schemeClr>
                </a:solidFill>
              </a:rPr>
              <a:t>, </a:t>
            </a:r>
            <a:r>
              <a:rPr lang="en-US" sz="1100" dirty="0" err="1">
                <a:solidFill>
                  <a:schemeClr val="bg2">
                    <a:lumMod val="65000"/>
                  </a:schemeClr>
                </a:solidFill>
              </a:rPr>
              <a:t>blandit</a:t>
            </a:r>
            <a:r>
              <a:rPr lang="en-US" sz="1100" dirty="0">
                <a:solidFill>
                  <a:schemeClr val="bg2">
                    <a:lumMod val="65000"/>
                  </a:schemeClr>
                </a:solidFill>
              </a:rPr>
              <a:t> vel, </a:t>
            </a:r>
            <a:r>
              <a:rPr lang="en-US" sz="1100" dirty="0" err="1">
                <a:solidFill>
                  <a:schemeClr val="bg2">
                    <a:lumMod val="65000"/>
                  </a:schemeClr>
                </a:solidFill>
              </a:rPr>
              <a:t>luctus</a:t>
            </a:r>
            <a:r>
              <a:rPr lang="en-US" sz="1100" dirty="0">
                <a:solidFill>
                  <a:schemeClr val="bg2">
                    <a:lumMod val="65000"/>
                  </a:schemeClr>
                </a:solidFill>
              </a:rPr>
              <a:t> </a:t>
            </a:r>
            <a:r>
              <a:rPr lang="en-US" sz="1100" dirty="0" err="1">
                <a:solidFill>
                  <a:schemeClr val="bg2">
                    <a:lumMod val="65000"/>
                  </a:schemeClr>
                </a:solidFill>
              </a:rPr>
              <a:t>pulvinar</a:t>
            </a:r>
            <a:r>
              <a:rPr lang="en-US" sz="1100" dirty="0">
                <a:solidFill>
                  <a:schemeClr val="bg2">
                    <a:lumMod val="65000"/>
                  </a:schemeClr>
                </a:solidFill>
              </a:rPr>
              <a:t>, </a:t>
            </a:r>
            <a:r>
              <a:rPr lang="en-US" sz="1100" dirty="0" err="1">
                <a:solidFill>
                  <a:schemeClr val="bg2">
                    <a:lumMod val="65000"/>
                  </a:schemeClr>
                </a:solidFill>
              </a:rPr>
              <a:t>hendrerit</a:t>
            </a:r>
            <a:r>
              <a:rPr lang="en-US" sz="1100" dirty="0">
                <a:solidFill>
                  <a:schemeClr val="bg2">
                    <a:lumMod val="65000"/>
                  </a:schemeClr>
                </a:solidFill>
              </a:rPr>
              <a:t> id, lorem. Maecenas nec odio et ante tincidunt tempus. Donec vitae </a:t>
            </a:r>
            <a:r>
              <a:rPr lang="en-US" sz="1100" dirty="0" err="1">
                <a:solidFill>
                  <a:schemeClr val="bg2">
                    <a:lumMod val="65000"/>
                  </a:schemeClr>
                </a:solidFill>
              </a:rPr>
              <a:t>sapien</a:t>
            </a:r>
            <a:r>
              <a:rPr lang="en-US" sz="1100" dirty="0">
                <a:solidFill>
                  <a:schemeClr val="bg2">
                    <a:lumMod val="65000"/>
                  </a:schemeClr>
                </a:solidFill>
              </a:rPr>
              <a:t> ut libero venenatis faucibus. Nullam quis ante. Etiam sit amet orci eget eros faucibus tincidunt. </a:t>
            </a:r>
            <a:r>
              <a:rPr lang="en-US" sz="1100" dirty="0" err="1">
                <a:solidFill>
                  <a:schemeClr val="bg2">
                    <a:lumMod val="65000"/>
                  </a:schemeClr>
                </a:solidFill>
              </a:rPr>
              <a:t>Duis</a:t>
            </a:r>
            <a:r>
              <a:rPr lang="en-US" sz="1100" dirty="0">
                <a:solidFill>
                  <a:schemeClr val="bg2">
                    <a:lumMod val="65000"/>
                  </a:schemeClr>
                </a:solidFill>
              </a:rPr>
              <a:t> leo. </a:t>
            </a:r>
            <a:r>
              <a:rPr lang="en-US" sz="1100" dirty="0" err="1">
                <a:solidFill>
                  <a:schemeClr val="bg2">
                    <a:lumMod val="65000"/>
                  </a:schemeClr>
                </a:solidFill>
              </a:rPr>
              <a:t>Sed</a:t>
            </a:r>
            <a:r>
              <a:rPr lang="en-US" sz="1100" dirty="0">
                <a:solidFill>
                  <a:schemeClr val="bg2">
                    <a:lumMod val="65000"/>
                  </a:schemeClr>
                </a:solidFill>
              </a:rPr>
              <a:t> fringilla </a:t>
            </a:r>
            <a:r>
              <a:rPr lang="en-US" sz="1100" dirty="0" err="1">
                <a:solidFill>
                  <a:schemeClr val="bg2">
                    <a:lumMod val="65000"/>
                  </a:schemeClr>
                </a:solidFill>
              </a:rPr>
              <a:t>mauris</a:t>
            </a:r>
            <a:r>
              <a:rPr lang="en-US" sz="1100" dirty="0">
                <a:solidFill>
                  <a:schemeClr val="bg2">
                    <a:lumMod val="65000"/>
                  </a:schemeClr>
                </a:solidFill>
              </a:rPr>
              <a:t> sit amet </a:t>
            </a:r>
            <a:r>
              <a:rPr lang="en-US" sz="1100" dirty="0" err="1">
                <a:solidFill>
                  <a:schemeClr val="bg2">
                    <a:lumMod val="65000"/>
                  </a:schemeClr>
                </a:solidFill>
              </a:rPr>
              <a:t>nibh</a:t>
            </a:r>
            <a:r>
              <a:rPr lang="en-US" sz="1100" dirty="0">
                <a:solidFill>
                  <a:schemeClr val="bg2">
                    <a:lumMod val="65000"/>
                  </a:schemeClr>
                </a:solidFill>
              </a:rPr>
              <a:t>. Donec sodales </a:t>
            </a:r>
            <a:r>
              <a:rPr lang="en-US" sz="1100" dirty="0" err="1">
                <a:solidFill>
                  <a:schemeClr val="bg2">
                    <a:lumMod val="65000"/>
                  </a:schemeClr>
                </a:solidFill>
              </a:rPr>
              <a:t>sagittis</a:t>
            </a:r>
            <a:r>
              <a:rPr lang="en-US" sz="1100" dirty="0">
                <a:solidFill>
                  <a:schemeClr val="bg2">
                    <a:lumMod val="65000"/>
                  </a:schemeClr>
                </a:solidFill>
              </a:rPr>
              <a:t> magna. </a:t>
            </a:r>
            <a:r>
              <a:rPr lang="en-US" sz="1100" dirty="0" err="1">
                <a:solidFill>
                  <a:schemeClr val="bg2">
                    <a:lumMod val="65000"/>
                  </a:schemeClr>
                </a:solidFill>
              </a:rPr>
              <a:t>Sed</a:t>
            </a:r>
            <a:r>
              <a:rPr lang="en-US" sz="1100" dirty="0">
                <a:solidFill>
                  <a:schemeClr val="bg2">
                    <a:lumMod val="65000"/>
                  </a:schemeClr>
                </a:solidFill>
              </a:rPr>
              <a:t> consequat, leo eget bibendum sodales, augue </a:t>
            </a:r>
            <a:r>
              <a:rPr lang="en-US" sz="1100" dirty="0" err="1">
                <a:solidFill>
                  <a:schemeClr val="bg2">
                    <a:lumMod val="65000"/>
                  </a:schemeClr>
                </a:solidFill>
              </a:rPr>
              <a:t>velit</a:t>
            </a:r>
            <a:r>
              <a:rPr lang="en-US" sz="1100" dirty="0">
                <a:solidFill>
                  <a:schemeClr val="bg2">
                    <a:lumMod val="65000"/>
                  </a:schemeClr>
                </a:solidFill>
              </a:rPr>
              <a:t> cursus </a:t>
            </a:r>
            <a:r>
              <a:rPr lang="en-US" sz="1100" dirty="0" err="1">
                <a:solidFill>
                  <a:schemeClr val="bg2">
                    <a:lumMod val="65000"/>
                  </a:schemeClr>
                </a:solidFill>
              </a:rPr>
              <a:t>nunc</a:t>
            </a:r>
            <a:r>
              <a:rPr lang="en-US" sz="1100" dirty="0">
                <a:solidFill>
                  <a:schemeClr val="bg2">
                    <a:lumMod val="65000"/>
                  </a:schemeClr>
                </a:solidFill>
              </a:rPr>
              <a:t>,</a:t>
            </a:r>
          </a:p>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r>
              <a:rPr lang="en-US" sz="1100" dirty="0">
                <a:solidFill>
                  <a:schemeClr val="bg2">
                    <a:lumMod val="65000"/>
                  </a:schemeClr>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a:t>
            </a:r>
          </a:p>
          <a:p>
            <a:pPr marL="0" indent="0" algn="just">
              <a:lnSpc>
                <a:spcPct val="100000"/>
              </a:lnSpc>
              <a:buClr>
                <a:schemeClr val="accent3"/>
              </a:buClr>
              <a:buSzPct val="120000"/>
              <a:buNone/>
            </a:pPr>
            <a:endParaRPr lang="en-US" sz="1100" dirty="0">
              <a:solidFill>
                <a:schemeClr val="bg2">
                  <a:lumMod val="65000"/>
                </a:schemeClr>
              </a:solidFill>
            </a:endParaRPr>
          </a:p>
        </p:txBody>
      </p:sp>
    </p:spTree>
    <p:extLst>
      <p:ext uri="{BB962C8B-B14F-4D97-AF65-F5344CB8AC3E}">
        <p14:creationId xmlns:p14="http://schemas.microsoft.com/office/powerpoint/2010/main" val="1571601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a:t>NUMERIC LIST SLIDE</a:t>
            </a:r>
            <a:endParaRPr lang="en-US" dirty="0"/>
          </a:p>
        </p:txBody>
      </p:sp>
      <p:sp>
        <p:nvSpPr>
          <p:cNvPr id="4" name="TextBox 3"/>
          <p:cNvSpPr txBox="1"/>
          <p:nvPr/>
        </p:nvSpPr>
        <p:spPr>
          <a:xfrm>
            <a:off x="1549922" y="2080677"/>
            <a:ext cx="949299" cy="1015663"/>
          </a:xfrm>
          <a:prstGeom prst="rect">
            <a:avLst/>
          </a:prstGeom>
          <a:noFill/>
        </p:spPr>
        <p:txBody>
          <a:bodyPr wrap="none" rtlCol="0">
            <a:spAutoFit/>
          </a:bodyPr>
          <a:lstStyle/>
          <a:p>
            <a:pPr algn="ctr"/>
            <a:r>
              <a:rPr lang="en-US" sz="6000" b="1" dirty="0">
                <a:solidFill>
                  <a:schemeClr val="accent5"/>
                </a:solidFill>
                <a:latin typeface="+mj-lt"/>
              </a:rPr>
              <a:t>01</a:t>
            </a:r>
          </a:p>
        </p:txBody>
      </p:sp>
      <p:sp>
        <p:nvSpPr>
          <p:cNvPr id="8" name="TextBox 7"/>
          <p:cNvSpPr txBox="1"/>
          <p:nvPr/>
        </p:nvSpPr>
        <p:spPr>
          <a:xfrm>
            <a:off x="1549922" y="4369599"/>
            <a:ext cx="949299" cy="1015663"/>
          </a:xfrm>
          <a:prstGeom prst="rect">
            <a:avLst/>
          </a:prstGeom>
          <a:noFill/>
        </p:spPr>
        <p:txBody>
          <a:bodyPr wrap="none" rtlCol="0">
            <a:spAutoFit/>
          </a:bodyPr>
          <a:lstStyle/>
          <a:p>
            <a:pPr algn="ctr"/>
            <a:r>
              <a:rPr lang="en-US" sz="6000" b="1" dirty="0">
                <a:solidFill>
                  <a:schemeClr val="accent5"/>
                </a:solidFill>
                <a:latin typeface="+mj-lt"/>
              </a:rPr>
              <a:t>05</a:t>
            </a:r>
          </a:p>
        </p:txBody>
      </p:sp>
      <p:sp>
        <p:nvSpPr>
          <p:cNvPr id="12" name="Rectangle 11"/>
          <p:cNvSpPr/>
          <p:nvPr/>
        </p:nvSpPr>
        <p:spPr>
          <a:xfrm>
            <a:off x="734307" y="309634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3" name="Rectangle 12"/>
          <p:cNvSpPr/>
          <p:nvPr/>
        </p:nvSpPr>
        <p:spPr>
          <a:xfrm>
            <a:off x="734307" y="345208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0" name="Rectangle 19"/>
          <p:cNvSpPr/>
          <p:nvPr/>
        </p:nvSpPr>
        <p:spPr>
          <a:xfrm>
            <a:off x="734307" y="537816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1" name="Rectangle 20"/>
          <p:cNvSpPr/>
          <p:nvPr/>
        </p:nvSpPr>
        <p:spPr>
          <a:xfrm>
            <a:off x="734307" y="573390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5" name="TextBox 4"/>
          <p:cNvSpPr txBox="1"/>
          <p:nvPr/>
        </p:nvSpPr>
        <p:spPr>
          <a:xfrm>
            <a:off x="4261945" y="2080677"/>
            <a:ext cx="949299" cy="1015663"/>
          </a:xfrm>
          <a:prstGeom prst="rect">
            <a:avLst/>
          </a:prstGeom>
          <a:noFill/>
        </p:spPr>
        <p:txBody>
          <a:bodyPr wrap="none" rtlCol="0">
            <a:spAutoFit/>
          </a:bodyPr>
          <a:lstStyle/>
          <a:p>
            <a:pPr algn="ctr"/>
            <a:r>
              <a:rPr lang="en-US" sz="6000" b="1" dirty="0">
                <a:solidFill>
                  <a:schemeClr val="accent2"/>
                </a:solidFill>
                <a:latin typeface="+mj-lt"/>
              </a:rPr>
              <a:t>02</a:t>
            </a:r>
          </a:p>
        </p:txBody>
      </p:sp>
      <p:sp>
        <p:nvSpPr>
          <p:cNvPr id="9" name="TextBox 8"/>
          <p:cNvSpPr txBox="1"/>
          <p:nvPr/>
        </p:nvSpPr>
        <p:spPr>
          <a:xfrm>
            <a:off x="4261945" y="4369599"/>
            <a:ext cx="949299" cy="1015663"/>
          </a:xfrm>
          <a:prstGeom prst="rect">
            <a:avLst/>
          </a:prstGeom>
          <a:noFill/>
        </p:spPr>
        <p:txBody>
          <a:bodyPr wrap="none" rtlCol="0">
            <a:spAutoFit/>
          </a:bodyPr>
          <a:lstStyle/>
          <a:p>
            <a:pPr algn="ctr"/>
            <a:r>
              <a:rPr lang="en-US" sz="6000" b="1" dirty="0">
                <a:solidFill>
                  <a:schemeClr val="accent2"/>
                </a:solidFill>
                <a:latin typeface="+mj-lt"/>
              </a:rPr>
              <a:t>06</a:t>
            </a:r>
          </a:p>
        </p:txBody>
      </p:sp>
      <p:sp>
        <p:nvSpPr>
          <p:cNvPr id="14" name="Rectangle 13"/>
          <p:cNvSpPr/>
          <p:nvPr/>
        </p:nvSpPr>
        <p:spPr>
          <a:xfrm>
            <a:off x="3446330" y="309634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5" name="Rectangle 14"/>
          <p:cNvSpPr/>
          <p:nvPr/>
        </p:nvSpPr>
        <p:spPr>
          <a:xfrm>
            <a:off x="3446330" y="345208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2" name="Rectangle 21"/>
          <p:cNvSpPr/>
          <p:nvPr/>
        </p:nvSpPr>
        <p:spPr>
          <a:xfrm>
            <a:off x="3446330" y="537816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3" name="Rectangle 22"/>
          <p:cNvSpPr/>
          <p:nvPr/>
        </p:nvSpPr>
        <p:spPr>
          <a:xfrm>
            <a:off x="3446330" y="573390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6" name="TextBox 5"/>
          <p:cNvSpPr txBox="1"/>
          <p:nvPr/>
        </p:nvSpPr>
        <p:spPr>
          <a:xfrm>
            <a:off x="6973968" y="2080677"/>
            <a:ext cx="949299" cy="1015663"/>
          </a:xfrm>
          <a:prstGeom prst="rect">
            <a:avLst/>
          </a:prstGeom>
          <a:noFill/>
        </p:spPr>
        <p:txBody>
          <a:bodyPr wrap="none" rtlCol="0">
            <a:spAutoFit/>
          </a:bodyPr>
          <a:lstStyle/>
          <a:p>
            <a:pPr algn="ctr"/>
            <a:r>
              <a:rPr lang="en-US" sz="6000" b="1" dirty="0">
                <a:solidFill>
                  <a:schemeClr val="accent3"/>
                </a:solidFill>
                <a:latin typeface="+mj-lt"/>
              </a:rPr>
              <a:t>03</a:t>
            </a:r>
          </a:p>
        </p:txBody>
      </p:sp>
      <p:sp>
        <p:nvSpPr>
          <p:cNvPr id="10" name="TextBox 9"/>
          <p:cNvSpPr txBox="1"/>
          <p:nvPr/>
        </p:nvSpPr>
        <p:spPr>
          <a:xfrm>
            <a:off x="6973968" y="4369599"/>
            <a:ext cx="949299" cy="1015663"/>
          </a:xfrm>
          <a:prstGeom prst="rect">
            <a:avLst/>
          </a:prstGeom>
          <a:noFill/>
        </p:spPr>
        <p:txBody>
          <a:bodyPr wrap="none" rtlCol="0">
            <a:spAutoFit/>
          </a:bodyPr>
          <a:lstStyle/>
          <a:p>
            <a:pPr algn="ctr"/>
            <a:r>
              <a:rPr lang="en-US" sz="6000" b="1" dirty="0">
                <a:solidFill>
                  <a:schemeClr val="accent3"/>
                </a:solidFill>
                <a:latin typeface="+mj-lt"/>
              </a:rPr>
              <a:t>07</a:t>
            </a:r>
          </a:p>
        </p:txBody>
      </p:sp>
      <p:sp>
        <p:nvSpPr>
          <p:cNvPr id="16" name="Rectangle 15"/>
          <p:cNvSpPr/>
          <p:nvPr/>
        </p:nvSpPr>
        <p:spPr>
          <a:xfrm>
            <a:off x="6158353" y="309634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7" name="Rectangle 16"/>
          <p:cNvSpPr/>
          <p:nvPr/>
        </p:nvSpPr>
        <p:spPr>
          <a:xfrm>
            <a:off x="6158353" y="345208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4" name="Rectangle 23"/>
          <p:cNvSpPr/>
          <p:nvPr/>
        </p:nvSpPr>
        <p:spPr>
          <a:xfrm>
            <a:off x="6158353" y="537816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5" name="Rectangle 24"/>
          <p:cNvSpPr/>
          <p:nvPr/>
        </p:nvSpPr>
        <p:spPr>
          <a:xfrm>
            <a:off x="6158353" y="573390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7" name="TextBox 6"/>
          <p:cNvSpPr txBox="1"/>
          <p:nvPr/>
        </p:nvSpPr>
        <p:spPr>
          <a:xfrm>
            <a:off x="9685991" y="2080677"/>
            <a:ext cx="949299" cy="1015663"/>
          </a:xfrm>
          <a:prstGeom prst="rect">
            <a:avLst/>
          </a:prstGeom>
          <a:noFill/>
        </p:spPr>
        <p:txBody>
          <a:bodyPr wrap="none" rtlCol="0">
            <a:spAutoFit/>
          </a:bodyPr>
          <a:lstStyle/>
          <a:p>
            <a:pPr algn="ctr"/>
            <a:r>
              <a:rPr lang="en-US" sz="6000" b="1" dirty="0">
                <a:solidFill>
                  <a:schemeClr val="accent4"/>
                </a:solidFill>
                <a:latin typeface="+mj-lt"/>
              </a:rPr>
              <a:t>04</a:t>
            </a:r>
          </a:p>
        </p:txBody>
      </p:sp>
      <p:sp>
        <p:nvSpPr>
          <p:cNvPr id="11" name="TextBox 10"/>
          <p:cNvSpPr txBox="1"/>
          <p:nvPr/>
        </p:nvSpPr>
        <p:spPr>
          <a:xfrm>
            <a:off x="9685991" y="4369599"/>
            <a:ext cx="949299" cy="1015663"/>
          </a:xfrm>
          <a:prstGeom prst="rect">
            <a:avLst/>
          </a:prstGeom>
          <a:noFill/>
        </p:spPr>
        <p:txBody>
          <a:bodyPr wrap="none" rtlCol="0">
            <a:spAutoFit/>
          </a:bodyPr>
          <a:lstStyle/>
          <a:p>
            <a:pPr algn="ctr"/>
            <a:r>
              <a:rPr lang="en-US" sz="6000" b="1" dirty="0">
                <a:solidFill>
                  <a:schemeClr val="accent4"/>
                </a:solidFill>
                <a:latin typeface="+mj-lt"/>
              </a:rPr>
              <a:t>08</a:t>
            </a:r>
          </a:p>
        </p:txBody>
      </p:sp>
      <p:sp>
        <p:nvSpPr>
          <p:cNvPr id="18" name="Rectangle 17"/>
          <p:cNvSpPr/>
          <p:nvPr/>
        </p:nvSpPr>
        <p:spPr>
          <a:xfrm>
            <a:off x="8870376" y="309634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9" name="Rectangle 18"/>
          <p:cNvSpPr/>
          <p:nvPr/>
        </p:nvSpPr>
        <p:spPr>
          <a:xfrm>
            <a:off x="8870376" y="345208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6" name="Rectangle 25"/>
          <p:cNvSpPr/>
          <p:nvPr/>
        </p:nvSpPr>
        <p:spPr>
          <a:xfrm>
            <a:off x="8870376" y="537816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7" name="Rectangle 26"/>
          <p:cNvSpPr/>
          <p:nvPr/>
        </p:nvSpPr>
        <p:spPr>
          <a:xfrm>
            <a:off x="8870376" y="573390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2572108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par>
                          <p:cTn id="44" fill="hold">
                            <p:stCondLst>
                              <p:cond delay="2000"/>
                            </p:stCondLst>
                            <p:childTnLst>
                              <p:par>
                                <p:cTn id="45" presetID="10" presetClass="entr" presetSubtype="0" fill="hold" grpId="0" nodeType="after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fade">
                                      <p:cBhvr>
                                        <p:cTn id="57" dur="500"/>
                                        <p:tgtEl>
                                          <p:spTgt spid="9"/>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500"/>
                                        <p:tgtEl>
                                          <p:spTgt spid="23"/>
                                        </p:tgtEl>
                                      </p:cBhvr>
                                    </p:animEffect>
                                  </p:childTnLst>
                                </p:cTn>
                              </p:par>
                            </p:childTnLst>
                          </p:cTn>
                        </p:par>
                        <p:par>
                          <p:cTn id="64" fill="hold">
                            <p:stCondLst>
                              <p:cond delay="3000"/>
                            </p:stCondLst>
                            <p:childTnLst>
                              <p:par>
                                <p:cTn id="65" presetID="10" presetClass="entr" presetSubtype="0" fill="hold" grpId="0" nodeType="after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fade">
                                      <p:cBhvr>
                                        <p:cTn id="67" dur="500"/>
                                        <p:tgtEl>
                                          <p:spTgt spid="1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fade">
                                      <p:cBhvr>
                                        <p:cTn id="70" dur="500"/>
                                        <p:tgtEl>
                                          <p:spTgt spid="24"/>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5"/>
                                        </p:tgtEl>
                                        <p:attrNameLst>
                                          <p:attrName>style.visibility</p:attrName>
                                        </p:attrNameLst>
                                      </p:cBhvr>
                                      <p:to>
                                        <p:strVal val="visible"/>
                                      </p:to>
                                    </p:set>
                                    <p:animEffect transition="in" filter="fade">
                                      <p:cBhvr>
                                        <p:cTn id="73" dur="500"/>
                                        <p:tgtEl>
                                          <p:spTgt spid="25"/>
                                        </p:tgtEl>
                                      </p:cBhvr>
                                    </p:animEffect>
                                  </p:childTnLst>
                                </p:cTn>
                              </p:par>
                            </p:childTnLst>
                          </p:cTn>
                        </p:par>
                        <p:par>
                          <p:cTn id="74" fill="hold">
                            <p:stCondLst>
                              <p:cond delay="3500"/>
                            </p:stCondLst>
                            <p:childTnLst>
                              <p:par>
                                <p:cTn id="75" presetID="10" presetClass="entr" presetSubtype="0" fill="hold" grpId="0" nodeType="afterEffect">
                                  <p:stCondLst>
                                    <p:cond delay="0"/>
                                  </p:stCondLst>
                                  <p:childTnLst>
                                    <p:set>
                                      <p:cBhvr>
                                        <p:cTn id="76" dur="1" fill="hold">
                                          <p:stCondLst>
                                            <p:cond delay="0"/>
                                          </p:stCondLst>
                                        </p:cTn>
                                        <p:tgtEl>
                                          <p:spTgt spid="11"/>
                                        </p:tgtEl>
                                        <p:attrNameLst>
                                          <p:attrName>style.visibility</p:attrName>
                                        </p:attrNameLst>
                                      </p:cBhvr>
                                      <p:to>
                                        <p:strVal val="visible"/>
                                      </p:to>
                                    </p:set>
                                    <p:animEffect transition="in" filter="fade">
                                      <p:cBhvr>
                                        <p:cTn id="77" dur="500"/>
                                        <p:tgtEl>
                                          <p:spTgt spid="11"/>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6"/>
                                        </p:tgtEl>
                                        <p:attrNameLst>
                                          <p:attrName>style.visibility</p:attrName>
                                        </p:attrNameLst>
                                      </p:cBhvr>
                                      <p:to>
                                        <p:strVal val="visible"/>
                                      </p:to>
                                    </p:set>
                                    <p:animEffect transition="in" filter="fade">
                                      <p:cBhvr>
                                        <p:cTn id="80" dur="500"/>
                                        <p:tgtEl>
                                          <p:spTgt spid="2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7"/>
                                        </p:tgtEl>
                                        <p:attrNameLst>
                                          <p:attrName>style.visibility</p:attrName>
                                        </p:attrNameLst>
                                      </p:cBhvr>
                                      <p:to>
                                        <p:strVal val="visible"/>
                                      </p:to>
                                    </p:set>
                                    <p:animEffect transition="in" filter="fade">
                                      <p:cBhvr>
                                        <p:cTn id="8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2" grpId="0"/>
      <p:bldP spid="13" grpId="0"/>
      <p:bldP spid="20" grpId="0"/>
      <p:bldP spid="21" grpId="0"/>
      <p:bldP spid="5" grpId="0"/>
      <p:bldP spid="9" grpId="0"/>
      <p:bldP spid="14" grpId="0"/>
      <p:bldP spid="15" grpId="0"/>
      <p:bldP spid="22" grpId="0"/>
      <p:bldP spid="23" grpId="0"/>
      <p:bldP spid="6" grpId="0"/>
      <p:bldP spid="10" grpId="0"/>
      <p:bldP spid="16" grpId="0"/>
      <p:bldP spid="17" grpId="0"/>
      <p:bldP spid="24" grpId="0"/>
      <p:bldP spid="25" grpId="0"/>
      <p:bldP spid="7" grpId="0"/>
      <p:bldP spid="11" grpId="0"/>
      <p:bldP spid="18" grpId="0"/>
      <p:bldP spid="19" grpId="0"/>
      <p:bldP spid="26" grpId="0"/>
      <p:bldP spid="27" grpId="0"/>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a:t>NUMERIC LIST SLIDE</a:t>
            </a:r>
            <a:endParaRPr lang="en-US" dirty="0"/>
          </a:p>
        </p:txBody>
      </p:sp>
      <p:sp>
        <p:nvSpPr>
          <p:cNvPr id="28" name="Freeform 5"/>
          <p:cNvSpPr>
            <a:spLocks/>
          </p:cNvSpPr>
          <p:nvPr/>
        </p:nvSpPr>
        <p:spPr bwMode="auto">
          <a:xfrm>
            <a:off x="648902" y="1750718"/>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4" name="TextBox 3"/>
          <p:cNvSpPr txBox="1"/>
          <p:nvPr/>
        </p:nvSpPr>
        <p:spPr>
          <a:xfrm>
            <a:off x="829474" y="1971257"/>
            <a:ext cx="744114" cy="769441"/>
          </a:xfrm>
          <a:prstGeom prst="rect">
            <a:avLst/>
          </a:prstGeom>
          <a:noFill/>
        </p:spPr>
        <p:txBody>
          <a:bodyPr wrap="none" rtlCol="0">
            <a:spAutoFit/>
          </a:bodyPr>
          <a:lstStyle/>
          <a:p>
            <a:pPr algn="ctr"/>
            <a:r>
              <a:rPr lang="en-US" sz="4400" b="1" dirty="0">
                <a:solidFill>
                  <a:schemeClr val="bg2"/>
                </a:solidFill>
                <a:latin typeface="+mj-lt"/>
              </a:rPr>
              <a:t>01</a:t>
            </a:r>
          </a:p>
        </p:txBody>
      </p:sp>
      <p:sp>
        <p:nvSpPr>
          <p:cNvPr id="6" name="Rectangle 5"/>
          <p:cNvSpPr/>
          <p:nvPr/>
        </p:nvSpPr>
        <p:spPr>
          <a:xfrm>
            <a:off x="1824496" y="192409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7" name="Rectangle 6"/>
          <p:cNvSpPr/>
          <p:nvPr/>
        </p:nvSpPr>
        <p:spPr>
          <a:xfrm>
            <a:off x="1824496" y="227984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0" name="Freeform 5"/>
          <p:cNvSpPr>
            <a:spLocks/>
          </p:cNvSpPr>
          <p:nvPr/>
        </p:nvSpPr>
        <p:spPr bwMode="auto">
          <a:xfrm>
            <a:off x="4482373" y="1750718"/>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1" name="TextBox 30"/>
          <p:cNvSpPr txBox="1"/>
          <p:nvPr/>
        </p:nvSpPr>
        <p:spPr>
          <a:xfrm>
            <a:off x="4655454" y="1957742"/>
            <a:ext cx="744114" cy="769441"/>
          </a:xfrm>
          <a:prstGeom prst="rect">
            <a:avLst/>
          </a:prstGeom>
          <a:noFill/>
        </p:spPr>
        <p:txBody>
          <a:bodyPr wrap="none" rtlCol="0">
            <a:spAutoFit/>
          </a:bodyPr>
          <a:lstStyle/>
          <a:p>
            <a:pPr algn="ctr"/>
            <a:r>
              <a:rPr lang="en-US" sz="4400" b="1" dirty="0">
                <a:solidFill>
                  <a:schemeClr val="bg2"/>
                </a:solidFill>
                <a:latin typeface="+mj-lt"/>
              </a:rPr>
              <a:t>02</a:t>
            </a:r>
          </a:p>
        </p:txBody>
      </p:sp>
      <p:sp>
        <p:nvSpPr>
          <p:cNvPr id="32" name="Rectangle 31"/>
          <p:cNvSpPr/>
          <p:nvPr/>
        </p:nvSpPr>
        <p:spPr>
          <a:xfrm>
            <a:off x="5657967" y="192409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3" name="Rectangle 32"/>
          <p:cNvSpPr/>
          <p:nvPr/>
        </p:nvSpPr>
        <p:spPr>
          <a:xfrm>
            <a:off x="5657967" y="227984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5" name="Freeform 5"/>
          <p:cNvSpPr>
            <a:spLocks/>
          </p:cNvSpPr>
          <p:nvPr/>
        </p:nvSpPr>
        <p:spPr bwMode="auto">
          <a:xfrm>
            <a:off x="8315845" y="1750718"/>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4"/>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6" name="TextBox 35"/>
          <p:cNvSpPr txBox="1"/>
          <p:nvPr/>
        </p:nvSpPr>
        <p:spPr>
          <a:xfrm>
            <a:off x="8488926" y="1957742"/>
            <a:ext cx="744114" cy="769441"/>
          </a:xfrm>
          <a:prstGeom prst="rect">
            <a:avLst/>
          </a:prstGeom>
          <a:noFill/>
        </p:spPr>
        <p:txBody>
          <a:bodyPr wrap="none" rtlCol="0">
            <a:spAutoFit/>
          </a:bodyPr>
          <a:lstStyle/>
          <a:p>
            <a:pPr algn="ctr"/>
            <a:r>
              <a:rPr lang="en-US" sz="4400" b="1" dirty="0">
                <a:solidFill>
                  <a:schemeClr val="bg2"/>
                </a:solidFill>
                <a:latin typeface="+mj-lt"/>
              </a:rPr>
              <a:t>03</a:t>
            </a:r>
          </a:p>
        </p:txBody>
      </p:sp>
      <p:sp>
        <p:nvSpPr>
          <p:cNvPr id="37" name="Rectangle 36"/>
          <p:cNvSpPr/>
          <p:nvPr/>
        </p:nvSpPr>
        <p:spPr>
          <a:xfrm>
            <a:off x="9491439" y="192409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8" name="Rectangle 37"/>
          <p:cNvSpPr/>
          <p:nvPr/>
        </p:nvSpPr>
        <p:spPr>
          <a:xfrm>
            <a:off x="9491439" y="227984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63" name="Freeform 5"/>
          <p:cNvSpPr>
            <a:spLocks/>
          </p:cNvSpPr>
          <p:nvPr/>
        </p:nvSpPr>
        <p:spPr bwMode="auto">
          <a:xfrm>
            <a:off x="648902" y="3481463"/>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5"/>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64" name="TextBox 63"/>
          <p:cNvSpPr txBox="1"/>
          <p:nvPr/>
        </p:nvSpPr>
        <p:spPr>
          <a:xfrm>
            <a:off x="821983" y="3688487"/>
            <a:ext cx="744114" cy="769441"/>
          </a:xfrm>
          <a:prstGeom prst="rect">
            <a:avLst/>
          </a:prstGeom>
          <a:noFill/>
        </p:spPr>
        <p:txBody>
          <a:bodyPr wrap="none" rtlCol="0">
            <a:spAutoFit/>
          </a:bodyPr>
          <a:lstStyle/>
          <a:p>
            <a:pPr algn="ctr"/>
            <a:r>
              <a:rPr lang="en-US" sz="4400" b="1" dirty="0">
                <a:solidFill>
                  <a:schemeClr val="bg2"/>
                </a:solidFill>
                <a:latin typeface="+mj-lt"/>
              </a:rPr>
              <a:t>04</a:t>
            </a:r>
          </a:p>
        </p:txBody>
      </p:sp>
      <p:sp>
        <p:nvSpPr>
          <p:cNvPr id="61" name="Rectangle 60"/>
          <p:cNvSpPr/>
          <p:nvPr/>
        </p:nvSpPr>
        <p:spPr>
          <a:xfrm>
            <a:off x="1824496" y="365483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62" name="Rectangle 61"/>
          <p:cNvSpPr/>
          <p:nvPr/>
        </p:nvSpPr>
        <p:spPr>
          <a:xfrm>
            <a:off x="1824496" y="401058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58" name="Freeform 5"/>
          <p:cNvSpPr>
            <a:spLocks/>
          </p:cNvSpPr>
          <p:nvPr/>
        </p:nvSpPr>
        <p:spPr bwMode="auto">
          <a:xfrm>
            <a:off x="4482373" y="3481463"/>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59" name="TextBox 58"/>
          <p:cNvSpPr txBox="1"/>
          <p:nvPr/>
        </p:nvSpPr>
        <p:spPr>
          <a:xfrm>
            <a:off x="4655454" y="3688487"/>
            <a:ext cx="744114" cy="769441"/>
          </a:xfrm>
          <a:prstGeom prst="rect">
            <a:avLst/>
          </a:prstGeom>
          <a:noFill/>
        </p:spPr>
        <p:txBody>
          <a:bodyPr wrap="none" rtlCol="0">
            <a:spAutoFit/>
          </a:bodyPr>
          <a:lstStyle/>
          <a:p>
            <a:pPr algn="ctr"/>
            <a:r>
              <a:rPr lang="en-US" sz="4400" b="1" dirty="0">
                <a:solidFill>
                  <a:schemeClr val="bg2"/>
                </a:solidFill>
                <a:latin typeface="+mj-lt"/>
              </a:rPr>
              <a:t>05</a:t>
            </a:r>
          </a:p>
        </p:txBody>
      </p:sp>
      <p:sp>
        <p:nvSpPr>
          <p:cNvPr id="56" name="Rectangle 55"/>
          <p:cNvSpPr/>
          <p:nvPr/>
        </p:nvSpPr>
        <p:spPr>
          <a:xfrm>
            <a:off x="5657967" y="365483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7" name="Rectangle 56"/>
          <p:cNvSpPr/>
          <p:nvPr/>
        </p:nvSpPr>
        <p:spPr>
          <a:xfrm>
            <a:off x="5657967" y="401058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53" name="Freeform 5"/>
          <p:cNvSpPr>
            <a:spLocks/>
          </p:cNvSpPr>
          <p:nvPr/>
        </p:nvSpPr>
        <p:spPr bwMode="auto">
          <a:xfrm>
            <a:off x="8315845" y="3481463"/>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54" name="TextBox 53"/>
          <p:cNvSpPr txBox="1"/>
          <p:nvPr/>
        </p:nvSpPr>
        <p:spPr>
          <a:xfrm>
            <a:off x="8488926" y="3688487"/>
            <a:ext cx="744114" cy="769441"/>
          </a:xfrm>
          <a:prstGeom prst="rect">
            <a:avLst/>
          </a:prstGeom>
          <a:noFill/>
        </p:spPr>
        <p:txBody>
          <a:bodyPr wrap="none" rtlCol="0">
            <a:spAutoFit/>
          </a:bodyPr>
          <a:lstStyle/>
          <a:p>
            <a:pPr algn="ctr"/>
            <a:r>
              <a:rPr lang="en-US" sz="4400" b="1" dirty="0">
                <a:solidFill>
                  <a:schemeClr val="bg2"/>
                </a:solidFill>
                <a:latin typeface="+mj-lt"/>
              </a:rPr>
              <a:t>06</a:t>
            </a:r>
          </a:p>
        </p:txBody>
      </p:sp>
      <p:sp>
        <p:nvSpPr>
          <p:cNvPr id="51" name="Rectangle 50"/>
          <p:cNvSpPr/>
          <p:nvPr/>
        </p:nvSpPr>
        <p:spPr>
          <a:xfrm>
            <a:off x="9491439" y="365483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2" name="Rectangle 51"/>
          <p:cNvSpPr/>
          <p:nvPr/>
        </p:nvSpPr>
        <p:spPr>
          <a:xfrm>
            <a:off x="9491439" y="401058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82" name="Freeform 5"/>
          <p:cNvSpPr>
            <a:spLocks/>
          </p:cNvSpPr>
          <p:nvPr/>
        </p:nvSpPr>
        <p:spPr bwMode="auto">
          <a:xfrm>
            <a:off x="648902" y="5212209"/>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4"/>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83" name="TextBox 82"/>
          <p:cNvSpPr txBox="1"/>
          <p:nvPr/>
        </p:nvSpPr>
        <p:spPr>
          <a:xfrm>
            <a:off x="821983" y="5419233"/>
            <a:ext cx="744114" cy="769441"/>
          </a:xfrm>
          <a:prstGeom prst="rect">
            <a:avLst/>
          </a:prstGeom>
          <a:noFill/>
        </p:spPr>
        <p:txBody>
          <a:bodyPr wrap="none" rtlCol="0">
            <a:spAutoFit/>
          </a:bodyPr>
          <a:lstStyle/>
          <a:p>
            <a:pPr algn="ctr"/>
            <a:r>
              <a:rPr lang="en-US" sz="4400" b="1" dirty="0">
                <a:solidFill>
                  <a:schemeClr val="bg2"/>
                </a:solidFill>
                <a:latin typeface="+mj-lt"/>
              </a:rPr>
              <a:t>07</a:t>
            </a:r>
          </a:p>
        </p:txBody>
      </p:sp>
      <p:sp>
        <p:nvSpPr>
          <p:cNvPr id="80" name="Rectangle 79"/>
          <p:cNvSpPr/>
          <p:nvPr/>
        </p:nvSpPr>
        <p:spPr>
          <a:xfrm>
            <a:off x="1824496" y="5385584"/>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81" name="Rectangle 80"/>
          <p:cNvSpPr/>
          <p:nvPr/>
        </p:nvSpPr>
        <p:spPr>
          <a:xfrm>
            <a:off x="1824496" y="5741331"/>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77" name="Freeform 5"/>
          <p:cNvSpPr>
            <a:spLocks/>
          </p:cNvSpPr>
          <p:nvPr/>
        </p:nvSpPr>
        <p:spPr bwMode="auto">
          <a:xfrm>
            <a:off x="4482373" y="5212209"/>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5"/>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78" name="TextBox 77"/>
          <p:cNvSpPr txBox="1"/>
          <p:nvPr/>
        </p:nvSpPr>
        <p:spPr>
          <a:xfrm>
            <a:off x="4655454" y="5419233"/>
            <a:ext cx="744114" cy="769441"/>
          </a:xfrm>
          <a:prstGeom prst="rect">
            <a:avLst/>
          </a:prstGeom>
          <a:noFill/>
        </p:spPr>
        <p:txBody>
          <a:bodyPr wrap="none" rtlCol="0">
            <a:spAutoFit/>
          </a:bodyPr>
          <a:lstStyle/>
          <a:p>
            <a:pPr algn="ctr"/>
            <a:r>
              <a:rPr lang="en-US" sz="4400" b="1" dirty="0">
                <a:solidFill>
                  <a:schemeClr val="bg2"/>
                </a:solidFill>
                <a:latin typeface="+mj-lt"/>
              </a:rPr>
              <a:t>08</a:t>
            </a:r>
          </a:p>
        </p:txBody>
      </p:sp>
      <p:sp>
        <p:nvSpPr>
          <p:cNvPr id="75" name="Rectangle 74"/>
          <p:cNvSpPr/>
          <p:nvPr/>
        </p:nvSpPr>
        <p:spPr>
          <a:xfrm>
            <a:off x="5657967" y="5385584"/>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76" name="Rectangle 75"/>
          <p:cNvSpPr/>
          <p:nvPr/>
        </p:nvSpPr>
        <p:spPr>
          <a:xfrm>
            <a:off x="5657967" y="5741331"/>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72" name="Freeform 5"/>
          <p:cNvSpPr>
            <a:spLocks/>
          </p:cNvSpPr>
          <p:nvPr/>
        </p:nvSpPr>
        <p:spPr bwMode="auto">
          <a:xfrm>
            <a:off x="8315845" y="5212209"/>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73" name="TextBox 72"/>
          <p:cNvSpPr txBox="1"/>
          <p:nvPr/>
        </p:nvSpPr>
        <p:spPr>
          <a:xfrm>
            <a:off x="8488926" y="5419233"/>
            <a:ext cx="744114" cy="769441"/>
          </a:xfrm>
          <a:prstGeom prst="rect">
            <a:avLst/>
          </a:prstGeom>
          <a:noFill/>
        </p:spPr>
        <p:txBody>
          <a:bodyPr wrap="none" rtlCol="0">
            <a:spAutoFit/>
          </a:bodyPr>
          <a:lstStyle/>
          <a:p>
            <a:pPr algn="ctr"/>
            <a:r>
              <a:rPr lang="en-US" sz="4400" b="1" dirty="0">
                <a:solidFill>
                  <a:schemeClr val="bg2"/>
                </a:solidFill>
                <a:latin typeface="+mj-lt"/>
              </a:rPr>
              <a:t>09</a:t>
            </a:r>
          </a:p>
        </p:txBody>
      </p:sp>
      <p:sp>
        <p:nvSpPr>
          <p:cNvPr id="70" name="Rectangle 69"/>
          <p:cNvSpPr/>
          <p:nvPr/>
        </p:nvSpPr>
        <p:spPr>
          <a:xfrm>
            <a:off x="9491439" y="5385584"/>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71" name="Rectangle 70"/>
          <p:cNvSpPr/>
          <p:nvPr/>
        </p:nvSpPr>
        <p:spPr>
          <a:xfrm>
            <a:off x="9491439" y="5741331"/>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3430075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fade">
                                      <p:cBhvr>
                                        <p:cTn id="20" dur="500"/>
                                        <p:tgtEl>
                                          <p:spTgt spid="3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500"/>
                                        <p:tgtEl>
                                          <p:spTgt spid="3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fade">
                                      <p:cBhvr>
                                        <p:cTn id="26" dur="500"/>
                                        <p:tgtEl>
                                          <p:spTgt spid="3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500"/>
                                        <p:tgtEl>
                                          <p:spTgt spid="3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6"/>
                                        </p:tgtEl>
                                        <p:attrNameLst>
                                          <p:attrName>style.visibility</p:attrName>
                                        </p:attrNameLst>
                                      </p:cBhvr>
                                      <p:to>
                                        <p:strVal val="visible"/>
                                      </p:to>
                                    </p:set>
                                    <p:animEffect transition="in" filter="fade">
                                      <p:cBhvr>
                                        <p:cTn id="36" dur="500"/>
                                        <p:tgtEl>
                                          <p:spTgt spid="36"/>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fade">
                                      <p:cBhvr>
                                        <p:cTn id="39" dur="500"/>
                                        <p:tgtEl>
                                          <p:spTgt spid="37"/>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63"/>
                                        </p:tgtEl>
                                        <p:attrNameLst>
                                          <p:attrName>style.visibility</p:attrName>
                                        </p:attrNameLst>
                                      </p:cBhvr>
                                      <p:to>
                                        <p:strVal val="visible"/>
                                      </p:to>
                                    </p:set>
                                    <p:animEffect transition="in" filter="fade">
                                      <p:cBhvr>
                                        <p:cTn id="46" dur="500"/>
                                        <p:tgtEl>
                                          <p:spTgt spid="6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4"/>
                                        </p:tgtEl>
                                        <p:attrNameLst>
                                          <p:attrName>style.visibility</p:attrName>
                                        </p:attrNameLst>
                                      </p:cBhvr>
                                      <p:to>
                                        <p:strVal val="visible"/>
                                      </p:to>
                                    </p:set>
                                    <p:animEffect transition="in" filter="fade">
                                      <p:cBhvr>
                                        <p:cTn id="49" dur="500"/>
                                        <p:tgtEl>
                                          <p:spTgt spid="6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fade">
                                      <p:cBhvr>
                                        <p:cTn id="52" dur="500"/>
                                        <p:tgtEl>
                                          <p:spTgt spid="6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1"/>
                                        </p:tgtEl>
                                        <p:attrNameLst>
                                          <p:attrName>style.visibility</p:attrName>
                                        </p:attrNameLst>
                                      </p:cBhvr>
                                      <p:to>
                                        <p:strVal val="visible"/>
                                      </p:to>
                                    </p:set>
                                    <p:animEffect transition="in" filter="fade">
                                      <p:cBhvr>
                                        <p:cTn id="55" dur="500"/>
                                        <p:tgtEl>
                                          <p:spTgt spid="61"/>
                                        </p:tgtEl>
                                      </p:cBhvr>
                                    </p:animEffect>
                                  </p:childTnLst>
                                </p:cTn>
                              </p:par>
                            </p:childTnLst>
                          </p:cTn>
                        </p:par>
                        <p:par>
                          <p:cTn id="56" fill="hold">
                            <p:stCondLst>
                              <p:cond delay="2000"/>
                            </p:stCondLst>
                            <p:childTnLst>
                              <p:par>
                                <p:cTn id="57" presetID="10" presetClass="entr" presetSubtype="0" fill="hold" grpId="0" nodeType="afterEffect">
                                  <p:stCondLst>
                                    <p:cond delay="0"/>
                                  </p:stCondLst>
                                  <p:childTnLst>
                                    <p:set>
                                      <p:cBhvr>
                                        <p:cTn id="58" dur="1" fill="hold">
                                          <p:stCondLst>
                                            <p:cond delay="0"/>
                                          </p:stCondLst>
                                        </p:cTn>
                                        <p:tgtEl>
                                          <p:spTgt spid="58"/>
                                        </p:tgtEl>
                                        <p:attrNameLst>
                                          <p:attrName>style.visibility</p:attrName>
                                        </p:attrNameLst>
                                      </p:cBhvr>
                                      <p:to>
                                        <p:strVal val="visible"/>
                                      </p:to>
                                    </p:set>
                                    <p:animEffect transition="in" filter="fade">
                                      <p:cBhvr>
                                        <p:cTn id="59" dur="500"/>
                                        <p:tgtEl>
                                          <p:spTgt spid="5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9"/>
                                        </p:tgtEl>
                                        <p:attrNameLst>
                                          <p:attrName>style.visibility</p:attrName>
                                        </p:attrNameLst>
                                      </p:cBhvr>
                                      <p:to>
                                        <p:strVal val="visible"/>
                                      </p:to>
                                    </p:set>
                                    <p:animEffect transition="in" filter="fade">
                                      <p:cBhvr>
                                        <p:cTn id="62" dur="500"/>
                                        <p:tgtEl>
                                          <p:spTgt spid="59"/>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6"/>
                                        </p:tgtEl>
                                        <p:attrNameLst>
                                          <p:attrName>style.visibility</p:attrName>
                                        </p:attrNameLst>
                                      </p:cBhvr>
                                      <p:to>
                                        <p:strVal val="visible"/>
                                      </p:to>
                                    </p:set>
                                    <p:animEffect transition="in" filter="fade">
                                      <p:cBhvr>
                                        <p:cTn id="65" dur="500"/>
                                        <p:tgtEl>
                                          <p:spTgt spid="56"/>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57"/>
                                        </p:tgtEl>
                                        <p:attrNameLst>
                                          <p:attrName>style.visibility</p:attrName>
                                        </p:attrNameLst>
                                      </p:cBhvr>
                                      <p:to>
                                        <p:strVal val="visible"/>
                                      </p:to>
                                    </p:set>
                                    <p:animEffect transition="in" filter="fade">
                                      <p:cBhvr>
                                        <p:cTn id="68" dur="500"/>
                                        <p:tgtEl>
                                          <p:spTgt spid="57"/>
                                        </p:tgtEl>
                                      </p:cBhvr>
                                    </p:animEffect>
                                  </p:childTnLst>
                                </p:cTn>
                              </p:par>
                            </p:childTnLst>
                          </p:cTn>
                        </p:par>
                        <p:par>
                          <p:cTn id="69" fill="hold">
                            <p:stCondLst>
                              <p:cond delay="2500"/>
                            </p:stCondLst>
                            <p:childTnLst>
                              <p:par>
                                <p:cTn id="70" presetID="10" presetClass="entr" presetSubtype="0" fill="hold" grpId="0" nodeType="afterEffect">
                                  <p:stCondLst>
                                    <p:cond delay="0"/>
                                  </p:stCondLst>
                                  <p:childTnLst>
                                    <p:set>
                                      <p:cBhvr>
                                        <p:cTn id="71" dur="1" fill="hold">
                                          <p:stCondLst>
                                            <p:cond delay="0"/>
                                          </p:stCondLst>
                                        </p:cTn>
                                        <p:tgtEl>
                                          <p:spTgt spid="53"/>
                                        </p:tgtEl>
                                        <p:attrNameLst>
                                          <p:attrName>style.visibility</p:attrName>
                                        </p:attrNameLst>
                                      </p:cBhvr>
                                      <p:to>
                                        <p:strVal val="visible"/>
                                      </p:to>
                                    </p:set>
                                    <p:animEffect transition="in" filter="fade">
                                      <p:cBhvr>
                                        <p:cTn id="72" dur="500"/>
                                        <p:tgtEl>
                                          <p:spTgt spid="53"/>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54"/>
                                        </p:tgtEl>
                                        <p:attrNameLst>
                                          <p:attrName>style.visibility</p:attrName>
                                        </p:attrNameLst>
                                      </p:cBhvr>
                                      <p:to>
                                        <p:strVal val="visible"/>
                                      </p:to>
                                    </p:set>
                                    <p:animEffect transition="in" filter="fade">
                                      <p:cBhvr>
                                        <p:cTn id="75" dur="500"/>
                                        <p:tgtEl>
                                          <p:spTgt spid="54"/>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51"/>
                                        </p:tgtEl>
                                        <p:attrNameLst>
                                          <p:attrName>style.visibility</p:attrName>
                                        </p:attrNameLst>
                                      </p:cBhvr>
                                      <p:to>
                                        <p:strVal val="visible"/>
                                      </p:to>
                                    </p:set>
                                    <p:animEffect transition="in" filter="fade">
                                      <p:cBhvr>
                                        <p:cTn id="78" dur="500"/>
                                        <p:tgtEl>
                                          <p:spTgt spid="51"/>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52"/>
                                        </p:tgtEl>
                                        <p:attrNameLst>
                                          <p:attrName>style.visibility</p:attrName>
                                        </p:attrNameLst>
                                      </p:cBhvr>
                                      <p:to>
                                        <p:strVal val="visible"/>
                                      </p:to>
                                    </p:set>
                                    <p:animEffect transition="in" filter="fade">
                                      <p:cBhvr>
                                        <p:cTn id="81" dur="500"/>
                                        <p:tgtEl>
                                          <p:spTgt spid="52"/>
                                        </p:tgtEl>
                                      </p:cBhvr>
                                    </p:animEffect>
                                  </p:childTnLst>
                                </p:cTn>
                              </p:par>
                            </p:childTnLst>
                          </p:cTn>
                        </p:par>
                        <p:par>
                          <p:cTn id="82" fill="hold">
                            <p:stCondLst>
                              <p:cond delay="3000"/>
                            </p:stCondLst>
                            <p:childTnLst>
                              <p:par>
                                <p:cTn id="83" presetID="10" presetClass="entr" presetSubtype="0" fill="hold" grpId="0" nodeType="afterEffect">
                                  <p:stCondLst>
                                    <p:cond delay="0"/>
                                  </p:stCondLst>
                                  <p:childTnLst>
                                    <p:set>
                                      <p:cBhvr>
                                        <p:cTn id="84" dur="1" fill="hold">
                                          <p:stCondLst>
                                            <p:cond delay="0"/>
                                          </p:stCondLst>
                                        </p:cTn>
                                        <p:tgtEl>
                                          <p:spTgt spid="82"/>
                                        </p:tgtEl>
                                        <p:attrNameLst>
                                          <p:attrName>style.visibility</p:attrName>
                                        </p:attrNameLst>
                                      </p:cBhvr>
                                      <p:to>
                                        <p:strVal val="visible"/>
                                      </p:to>
                                    </p:set>
                                    <p:animEffect transition="in" filter="fade">
                                      <p:cBhvr>
                                        <p:cTn id="85" dur="500"/>
                                        <p:tgtEl>
                                          <p:spTgt spid="82"/>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83"/>
                                        </p:tgtEl>
                                        <p:attrNameLst>
                                          <p:attrName>style.visibility</p:attrName>
                                        </p:attrNameLst>
                                      </p:cBhvr>
                                      <p:to>
                                        <p:strVal val="visible"/>
                                      </p:to>
                                    </p:set>
                                    <p:animEffect transition="in" filter="fade">
                                      <p:cBhvr>
                                        <p:cTn id="88" dur="500"/>
                                        <p:tgtEl>
                                          <p:spTgt spid="83"/>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80"/>
                                        </p:tgtEl>
                                        <p:attrNameLst>
                                          <p:attrName>style.visibility</p:attrName>
                                        </p:attrNameLst>
                                      </p:cBhvr>
                                      <p:to>
                                        <p:strVal val="visible"/>
                                      </p:to>
                                    </p:set>
                                    <p:animEffect transition="in" filter="fade">
                                      <p:cBhvr>
                                        <p:cTn id="91" dur="500"/>
                                        <p:tgtEl>
                                          <p:spTgt spid="80"/>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81"/>
                                        </p:tgtEl>
                                        <p:attrNameLst>
                                          <p:attrName>style.visibility</p:attrName>
                                        </p:attrNameLst>
                                      </p:cBhvr>
                                      <p:to>
                                        <p:strVal val="visible"/>
                                      </p:to>
                                    </p:set>
                                    <p:animEffect transition="in" filter="fade">
                                      <p:cBhvr>
                                        <p:cTn id="94" dur="500"/>
                                        <p:tgtEl>
                                          <p:spTgt spid="81"/>
                                        </p:tgtEl>
                                      </p:cBhvr>
                                    </p:animEffect>
                                  </p:childTnLst>
                                </p:cTn>
                              </p:par>
                            </p:childTnLst>
                          </p:cTn>
                        </p:par>
                        <p:par>
                          <p:cTn id="95" fill="hold">
                            <p:stCondLst>
                              <p:cond delay="3500"/>
                            </p:stCondLst>
                            <p:childTnLst>
                              <p:par>
                                <p:cTn id="96" presetID="10" presetClass="entr" presetSubtype="0" fill="hold" grpId="0" nodeType="afterEffect">
                                  <p:stCondLst>
                                    <p:cond delay="0"/>
                                  </p:stCondLst>
                                  <p:childTnLst>
                                    <p:set>
                                      <p:cBhvr>
                                        <p:cTn id="97" dur="1" fill="hold">
                                          <p:stCondLst>
                                            <p:cond delay="0"/>
                                          </p:stCondLst>
                                        </p:cTn>
                                        <p:tgtEl>
                                          <p:spTgt spid="77"/>
                                        </p:tgtEl>
                                        <p:attrNameLst>
                                          <p:attrName>style.visibility</p:attrName>
                                        </p:attrNameLst>
                                      </p:cBhvr>
                                      <p:to>
                                        <p:strVal val="visible"/>
                                      </p:to>
                                    </p:set>
                                    <p:animEffect transition="in" filter="fade">
                                      <p:cBhvr>
                                        <p:cTn id="98" dur="500"/>
                                        <p:tgtEl>
                                          <p:spTgt spid="7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8"/>
                                        </p:tgtEl>
                                        <p:attrNameLst>
                                          <p:attrName>style.visibility</p:attrName>
                                        </p:attrNameLst>
                                      </p:cBhvr>
                                      <p:to>
                                        <p:strVal val="visible"/>
                                      </p:to>
                                    </p:set>
                                    <p:animEffect transition="in" filter="fade">
                                      <p:cBhvr>
                                        <p:cTn id="101" dur="500"/>
                                        <p:tgtEl>
                                          <p:spTgt spid="7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75"/>
                                        </p:tgtEl>
                                        <p:attrNameLst>
                                          <p:attrName>style.visibility</p:attrName>
                                        </p:attrNameLst>
                                      </p:cBhvr>
                                      <p:to>
                                        <p:strVal val="visible"/>
                                      </p:to>
                                    </p:set>
                                    <p:animEffect transition="in" filter="fade">
                                      <p:cBhvr>
                                        <p:cTn id="104" dur="500"/>
                                        <p:tgtEl>
                                          <p:spTgt spid="75"/>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76"/>
                                        </p:tgtEl>
                                        <p:attrNameLst>
                                          <p:attrName>style.visibility</p:attrName>
                                        </p:attrNameLst>
                                      </p:cBhvr>
                                      <p:to>
                                        <p:strVal val="visible"/>
                                      </p:to>
                                    </p:set>
                                    <p:animEffect transition="in" filter="fade">
                                      <p:cBhvr>
                                        <p:cTn id="107" dur="500"/>
                                        <p:tgtEl>
                                          <p:spTgt spid="76"/>
                                        </p:tgtEl>
                                      </p:cBhvr>
                                    </p:animEffect>
                                  </p:childTnLst>
                                </p:cTn>
                              </p:par>
                            </p:childTnLst>
                          </p:cTn>
                        </p:par>
                        <p:par>
                          <p:cTn id="108" fill="hold">
                            <p:stCondLst>
                              <p:cond delay="4000"/>
                            </p:stCondLst>
                            <p:childTnLst>
                              <p:par>
                                <p:cTn id="109" presetID="10" presetClass="entr" presetSubtype="0" fill="hold" grpId="0" nodeType="afterEffect">
                                  <p:stCondLst>
                                    <p:cond delay="0"/>
                                  </p:stCondLst>
                                  <p:childTnLst>
                                    <p:set>
                                      <p:cBhvr>
                                        <p:cTn id="110" dur="1" fill="hold">
                                          <p:stCondLst>
                                            <p:cond delay="0"/>
                                          </p:stCondLst>
                                        </p:cTn>
                                        <p:tgtEl>
                                          <p:spTgt spid="72"/>
                                        </p:tgtEl>
                                        <p:attrNameLst>
                                          <p:attrName>style.visibility</p:attrName>
                                        </p:attrNameLst>
                                      </p:cBhvr>
                                      <p:to>
                                        <p:strVal val="visible"/>
                                      </p:to>
                                    </p:set>
                                    <p:animEffect transition="in" filter="fade">
                                      <p:cBhvr>
                                        <p:cTn id="111" dur="500"/>
                                        <p:tgtEl>
                                          <p:spTgt spid="72"/>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73"/>
                                        </p:tgtEl>
                                        <p:attrNameLst>
                                          <p:attrName>style.visibility</p:attrName>
                                        </p:attrNameLst>
                                      </p:cBhvr>
                                      <p:to>
                                        <p:strVal val="visible"/>
                                      </p:to>
                                    </p:set>
                                    <p:animEffect transition="in" filter="fade">
                                      <p:cBhvr>
                                        <p:cTn id="114" dur="500"/>
                                        <p:tgtEl>
                                          <p:spTgt spid="73"/>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70"/>
                                        </p:tgtEl>
                                        <p:attrNameLst>
                                          <p:attrName>style.visibility</p:attrName>
                                        </p:attrNameLst>
                                      </p:cBhvr>
                                      <p:to>
                                        <p:strVal val="visible"/>
                                      </p:to>
                                    </p:set>
                                    <p:animEffect transition="in" filter="fade">
                                      <p:cBhvr>
                                        <p:cTn id="117" dur="500"/>
                                        <p:tgtEl>
                                          <p:spTgt spid="70"/>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71"/>
                                        </p:tgtEl>
                                        <p:attrNameLst>
                                          <p:attrName>style.visibility</p:attrName>
                                        </p:attrNameLst>
                                      </p:cBhvr>
                                      <p:to>
                                        <p:strVal val="visible"/>
                                      </p:to>
                                    </p:set>
                                    <p:animEffect transition="in" filter="fade">
                                      <p:cBhvr>
                                        <p:cTn id="120"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4" grpId="0"/>
      <p:bldP spid="6" grpId="0"/>
      <p:bldP spid="7" grpId="0"/>
      <p:bldP spid="30" grpId="0" animBg="1"/>
      <p:bldP spid="31" grpId="0"/>
      <p:bldP spid="32" grpId="0"/>
      <p:bldP spid="33" grpId="0"/>
      <p:bldP spid="35" grpId="0" animBg="1"/>
      <p:bldP spid="36" grpId="0"/>
      <p:bldP spid="37" grpId="0"/>
      <p:bldP spid="38" grpId="0"/>
      <p:bldP spid="63" grpId="0" animBg="1"/>
      <p:bldP spid="64" grpId="0"/>
      <p:bldP spid="61" grpId="0"/>
      <p:bldP spid="62" grpId="0"/>
      <p:bldP spid="58" grpId="0" animBg="1"/>
      <p:bldP spid="59" grpId="0"/>
      <p:bldP spid="56" grpId="0"/>
      <p:bldP spid="57" grpId="0"/>
      <p:bldP spid="53" grpId="0" animBg="1"/>
      <p:bldP spid="54" grpId="0"/>
      <p:bldP spid="51" grpId="0"/>
      <p:bldP spid="52" grpId="0"/>
      <p:bldP spid="82" grpId="0" animBg="1"/>
      <p:bldP spid="83" grpId="0"/>
      <p:bldP spid="80" grpId="0"/>
      <p:bldP spid="81" grpId="0"/>
      <p:bldP spid="77" grpId="0" animBg="1"/>
      <p:bldP spid="78" grpId="0"/>
      <p:bldP spid="75" grpId="0"/>
      <p:bldP spid="76" grpId="0"/>
      <p:bldP spid="72" grpId="0" animBg="1"/>
      <p:bldP spid="73" grpId="0"/>
      <p:bldP spid="70" grpId="0"/>
      <p:bldP spid="71" grpId="0"/>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a:t>NUMERIC LIST SLIDE</a:t>
            </a:r>
            <a:endParaRPr lang="en-US" dirty="0"/>
          </a:p>
        </p:txBody>
      </p:sp>
      <p:sp>
        <p:nvSpPr>
          <p:cNvPr id="28" name="Freeform 5"/>
          <p:cNvSpPr>
            <a:spLocks/>
          </p:cNvSpPr>
          <p:nvPr/>
        </p:nvSpPr>
        <p:spPr bwMode="auto">
          <a:xfrm>
            <a:off x="639884" y="1824812"/>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29" name="Freeform 5"/>
          <p:cNvSpPr>
            <a:spLocks/>
          </p:cNvSpPr>
          <p:nvPr/>
        </p:nvSpPr>
        <p:spPr bwMode="auto">
          <a:xfrm>
            <a:off x="6113492" y="1824812"/>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0" name="Freeform 5"/>
          <p:cNvSpPr>
            <a:spLocks/>
          </p:cNvSpPr>
          <p:nvPr/>
        </p:nvSpPr>
        <p:spPr bwMode="auto">
          <a:xfrm>
            <a:off x="639884" y="3450397"/>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4"/>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1" name="Freeform 5"/>
          <p:cNvSpPr>
            <a:spLocks/>
          </p:cNvSpPr>
          <p:nvPr/>
        </p:nvSpPr>
        <p:spPr bwMode="auto">
          <a:xfrm>
            <a:off x="6113492" y="3450397"/>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5"/>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2" name="Freeform 5"/>
          <p:cNvSpPr>
            <a:spLocks/>
          </p:cNvSpPr>
          <p:nvPr/>
        </p:nvSpPr>
        <p:spPr bwMode="auto">
          <a:xfrm>
            <a:off x="639884" y="5075981"/>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3" name="Freeform 5"/>
          <p:cNvSpPr>
            <a:spLocks/>
          </p:cNvSpPr>
          <p:nvPr/>
        </p:nvSpPr>
        <p:spPr bwMode="auto">
          <a:xfrm>
            <a:off x="6113492" y="5075981"/>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4" name="Rectangle 33"/>
          <p:cNvSpPr/>
          <p:nvPr/>
        </p:nvSpPr>
        <p:spPr>
          <a:xfrm>
            <a:off x="1967165"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5" name="Rectangle 34"/>
          <p:cNvSpPr/>
          <p:nvPr/>
        </p:nvSpPr>
        <p:spPr>
          <a:xfrm>
            <a:off x="1967165"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2" name="Rectangle 51"/>
          <p:cNvSpPr/>
          <p:nvPr/>
        </p:nvSpPr>
        <p:spPr>
          <a:xfrm>
            <a:off x="1967165" y="3711600"/>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3" name="Rectangle 52"/>
          <p:cNvSpPr/>
          <p:nvPr/>
        </p:nvSpPr>
        <p:spPr>
          <a:xfrm>
            <a:off x="1967165" y="4055656"/>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5" name="Rectangle 54"/>
          <p:cNvSpPr/>
          <p:nvPr/>
        </p:nvSpPr>
        <p:spPr>
          <a:xfrm>
            <a:off x="1967165" y="5329385"/>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6" name="Rectangle 55"/>
          <p:cNvSpPr/>
          <p:nvPr/>
        </p:nvSpPr>
        <p:spPr>
          <a:xfrm>
            <a:off x="1967165" y="5673441"/>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7" name="Rectangle 56"/>
          <p:cNvSpPr/>
          <p:nvPr/>
        </p:nvSpPr>
        <p:spPr>
          <a:xfrm>
            <a:off x="7533538"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8" name="Rectangle 57"/>
          <p:cNvSpPr/>
          <p:nvPr/>
        </p:nvSpPr>
        <p:spPr>
          <a:xfrm>
            <a:off x="7533538"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9" name="Rectangle 58"/>
          <p:cNvSpPr/>
          <p:nvPr/>
        </p:nvSpPr>
        <p:spPr>
          <a:xfrm>
            <a:off x="7533538" y="3711600"/>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60" name="Rectangle 59"/>
          <p:cNvSpPr/>
          <p:nvPr/>
        </p:nvSpPr>
        <p:spPr>
          <a:xfrm>
            <a:off x="7533538" y="4055656"/>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61" name="Rectangle 60"/>
          <p:cNvSpPr/>
          <p:nvPr/>
        </p:nvSpPr>
        <p:spPr>
          <a:xfrm>
            <a:off x="7533538" y="5329385"/>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62" name="Rectangle 61"/>
          <p:cNvSpPr/>
          <p:nvPr/>
        </p:nvSpPr>
        <p:spPr>
          <a:xfrm>
            <a:off x="7533538" y="5673441"/>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63" name="TextBox 62"/>
          <p:cNvSpPr txBox="1"/>
          <p:nvPr/>
        </p:nvSpPr>
        <p:spPr>
          <a:xfrm>
            <a:off x="804418" y="2031346"/>
            <a:ext cx="744114" cy="769441"/>
          </a:xfrm>
          <a:prstGeom prst="rect">
            <a:avLst/>
          </a:prstGeom>
          <a:noFill/>
        </p:spPr>
        <p:txBody>
          <a:bodyPr wrap="none" rtlCol="0">
            <a:spAutoFit/>
          </a:bodyPr>
          <a:lstStyle/>
          <a:p>
            <a:pPr algn="ctr"/>
            <a:r>
              <a:rPr lang="en-US" sz="4400" b="1" dirty="0">
                <a:solidFill>
                  <a:schemeClr val="bg2"/>
                </a:solidFill>
                <a:latin typeface="+mj-lt"/>
              </a:rPr>
              <a:t>01</a:t>
            </a:r>
          </a:p>
        </p:txBody>
      </p:sp>
      <p:sp>
        <p:nvSpPr>
          <p:cNvPr id="64" name="TextBox 63"/>
          <p:cNvSpPr txBox="1"/>
          <p:nvPr/>
        </p:nvSpPr>
        <p:spPr>
          <a:xfrm>
            <a:off x="6285050" y="2031346"/>
            <a:ext cx="744114" cy="769441"/>
          </a:xfrm>
          <a:prstGeom prst="rect">
            <a:avLst/>
          </a:prstGeom>
          <a:noFill/>
        </p:spPr>
        <p:txBody>
          <a:bodyPr wrap="none" rtlCol="0">
            <a:spAutoFit/>
          </a:bodyPr>
          <a:lstStyle/>
          <a:p>
            <a:pPr algn="ctr"/>
            <a:r>
              <a:rPr lang="en-US" sz="4400" b="1" dirty="0">
                <a:solidFill>
                  <a:schemeClr val="bg2"/>
                </a:solidFill>
                <a:latin typeface="+mj-lt"/>
              </a:rPr>
              <a:t>02</a:t>
            </a:r>
          </a:p>
        </p:txBody>
      </p:sp>
      <p:sp>
        <p:nvSpPr>
          <p:cNvPr id="65" name="TextBox 64"/>
          <p:cNvSpPr txBox="1"/>
          <p:nvPr/>
        </p:nvSpPr>
        <p:spPr>
          <a:xfrm>
            <a:off x="804418" y="3656931"/>
            <a:ext cx="744114" cy="769441"/>
          </a:xfrm>
          <a:prstGeom prst="rect">
            <a:avLst/>
          </a:prstGeom>
          <a:noFill/>
        </p:spPr>
        <p:txBody>
          <a:bodyPr wrap="none" rtlCol="0">
            <a:spAutoFit/>
          </a:bodyPr>
          <a:lstStyle/>
          <a:p>
            <a:pPr algn="ctr"/>
            <a:r>
              <a:rPr lang="en-US" sz="4400" b="1" dirty="0">
                <a:solidFill>
                  <a:schemeClr val="bg2"/>
                </a:solidFill>
                <a:latin typeface="+mj-lt"/>
              </a:rPr>
              <a:t>03</a:t>
            </a:r>
          </a:p>
        </p:txBody>
      </p:sp>
      <p:sp>
        <p:nvSpPr>
          <p:cNvPr id="66" name="TextBox 65"/>
          <p:cNvSpPr txBox="1"/>
          <p:nvPr/>
        </p:nvSpPr>
        <p:spPr>
          <a:xfrm>
            <a:off x="6285050" y="3656931"/>
            <a:ext cx="744114" cy="769441"/>
          </a:xfrm>
          <a:prstGeom prst="rect">
            <a:avLst/>
          </a:prstGeom>
          <a:noFill/>
        </p:spPr>
        <p:txBody>
          <a:bodyPr wrap="none" rtlCol="0">
            <a:spAutoFit/>
          </a:bodyPr>
          <a:lstStyle/>
          <a:p>
            <a:pPr algn="ctr"/>
            <a:r>
              <a:rPr lang="en-US" sz="4400" b="1" dirty="0">
                <a:solidFill>
                  <a:schemeClr val="bg2"/>
                </a:solidFill>
                <a:latin typeface="+mj-lt"/>
              </a:rPr>
              <a:t>04</a:t>
            </a:r>
          </a:p>
        </p:txBody>
      </p:sp>
      <p:sp>
        <p:nvSpPr>
          <p:cNvPr id="69" name="TextBox 68"/>
          <p:cNvSpPr txBox="1"/>
          <p:nvPr/>
        </p:nvSpPr>
        <p:spPr>
          <a:xfrm>
            <a:off x="804418" y="5283397"/>
            <a:ext cx="744114" cy="769441"/>
          </a:xfrm>
          <a:prstGeom prst="rect">
            <a:avLst/>
          </a:prstGeom>
          <a:noFill/>
        </p:spPr>
        <p:txBody>
          <a:bodyPr wrap="none" rtlCol="0">
            <a:spAutoFit/>
          </a:bodyPr>
          <a:lstStyle/>
          <a:p>
            <a:pPr algn="ctr"/>
            <a:r>
              <a:rPr lang="en-US" sz="4400" b="1" dirty="0">
                <a:solidFill>
                  <a:schemeClr val="bg2"/>
                </a:solidFill>
                <a:latin typeface="+mj-lt"/>
              </a:rPr>
              <a:t>05</a:t>
            </a:r>
          </a:p>
        </p:txBody>
      </p:sp>
      <p:sp>
        <p:nvSpPr>
          <p:cNvPr id="70" name="TextBox 69"/>
          <p:cNvSpPr txBox="1"/>
          <p:nvPr/>
        </p:nvSpPr>
        <p:spPr>
          <a:xfrm>
            <a:off x="6285050" y="5283397"/>
            <a:ext cx="744114" cy="769441"/>
          </a:xfrm>
          <a:prstGeom prst="rect">
            <a:avLst/>
          </a:prstGeom>
          <a:noFill/>
        </p:spPr>
        <p:txBody>
          <a:bodyPr wrap="none" rtlCol="0">
            <a:spAutoFit/>
          </a:bodyPr>
          <a:lstStyle/>
          <a:p>
            <a:pPr algn="ctr"/>
            <a:r>
              <a:rPr lang="en-US" sz="4400" b="1" dirty="0">
                <a:solidFill>
                  <a:schemeClr val="bg2"/>
                </a:solidFill>
                <a:latin typeface="+mj-lt"/>
              </a:rPr>
              <a:t>06</a:t>
            </a:r>
          </a:p>
        </p:txBody>
      </p:sp>
    </p:spTree>
    <p:extLst>
      <p:ext uri="{BB962C8B-B14F-4D97-AF65-F5344CB8AC3E}">
        <p14:creationId xmlns:p14="http://schemas.microsoft.com/office/powerpoint/2010/main" val="2703896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500"/>
                                        <p:tgtEl>
                                          <p:spTgt spid="35"/>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500"/>
                                        <p:tgtEl>
                                          <p:spTgt spid="5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8"/>
                                        </p:tgtEl>
                                        <p:attrNameLst>
                                          <p:attrName>style.visibility</p:attrName>
                                        </p:attrNameLst>
                                      </p:cBhvr>
                                      <p:to>
                                        <p:strVal val="visible"/>
                                      </p:to>
                                    </p:set>
                                    <p:animEffect transition="in" filter="fade">
                                      <p:cBhvr>
                                        <p:cTn id="26" dur="500"/>
                                        <p:tgtEl>
                                          <p:spTgt spid="5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4"/>
                                        </p:tgtEl>
                                        <p:attrNameLst>
                                          <p:attrName>style.visibility</p:attrName>
                                        </p:attrNameLst>
                                      </p:cBhvr>
                                      <p:to>
                                        <p:strVal val="visible"/>
                                      </p:to>
                                    </p:set>
                                    <p:animEffect transition="in" filter="fade">
                                      <p:cBhvr>
                                        <p:cTn id="29" dur="500"/>
                                        <p:tgtEl>
                                          <p:spTgt spid="64"/>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500"/>
                                        <p:tgtEl>
                                          <p:spTgt spid="3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5"/>
                                        </p:tgtEl>
                                        <p:attrNameLst>
                                          <p:attrName>style.visibility</p:attrName>
                                        </p:attrNameLst>
                                      </p:cBhvr>
                                      <p:to>
                                        <p:strVal val="visible"/>
                                      </p:to>
                                    </p:set>
                                    <p:animEffect transition="in" filter="fade">
                                      <p:cBhvr>
                                        <p:cTn id="36" dur="500"/>
                                        <p:tgtEl>
                                          <p:spTgt spid="6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fade">
                                      <p:cBhvr>
                                        <p:cTn id="39" dur="500"/>
                                        <p:tgtEl>
                                          <p:spTgt spid="5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fade">
                                      <p:cBhvr>
                                        <p:cTn id="42" dur="500"/>
                                        <p:tgtEl>
                                          <p:spTgt spid="53"/>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500"/>
                                        <p:tgtEl>
                                          <p:spTgt spid="3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9"/>
                                        </p:tgtEl>
                                        <p:attrNameLst>
                                          <p:attrName>style.visibility</p:attrName>
                                        </p:attrNameLst>
                                      </p:cBhvr>
                                      <p:to>
                                        <p:strVal val="visible"/>
                                      </p:to>
                                    </p:set>
                                    <p:animEffect transition="in" filter="fade">
                                      <p:cBhvr>
                                        <p:cTn id="49" dur="500"/>
                                        <p:tgtEl>
                                          <p:spTgt spid="5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0"/>
                                        </p:tgtEl>
                                        <p:attrNameLst>
                                          <p:attrName>style.visibility</p:attrName>
                                        </p:attrNameLst>
                                      </p:cBhvr>
                                      <p:to>
                                        <p:strVal val="visible"/>
                                      </p:to>
                                    </p:set>
                                    <p:animEffect transition="in" filter="fade">
                                      <p:cBhvr>
                                        <p:cTn id="52" dur="500"/>
                                        <p:tgtEl>
                                          <p:spTgt spid="6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6"/>
                                        </p:tgtEl>
                                        <p:attrNameLst>
                                          <p:attrName>style.visibility</p:attrName>
                                        </p:attrNameLst>
                                      </p:cBhvr>
                                      <p:to>
                                        <p:strVal val="visible"/>
                                      </p:to>
                                    </p:set>
                                    <p:animEffect transition="in" filter="fade">
                                      <p:cBhvr>
                                        <p:cTn id="55" dur="500"/>
                                        <p:tgtEl>
                                          <p:spTgt spid="66"/>
                                        </p:tgtEl>
                                      </p:cBhvr>
                                    </p:animEffect>
                                  </p:childTnLst>
                                </p:cTn>
                              </p:par>
                            </p:childTnLst>
                          </p:cTn>
                        </p:par>
                        <p:par>
                          <p:cTn id="56" fill="hold">
                            <p:stCondLst>
                              <p:cond delay="2000"/>
                            </p:stCondLst>
                            <p:childTnLst>
                              <p:par>
                                <p:cTn id="57" presetID="10" presetClass="entr" presetSubtype="0"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fade">
                                      <p:cBhvr>
                                        <p:cTn id="59" dur="500"/>
                                        <p:tgtEl>
                                          <p:spTgt spid="3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5"/>
                                        </p:tgtEl>
                                        <p:attrNameLst>
                                          <p:attrName>style.visibility</p:attrName>
                                        </p:attrNameLst>
                                      </p:cBhvr>
                                      <p:to>
                                        <p:strVal val="visible"/>
                                      </p:to>
                                    </p:set>
                                    <p:animEffect transition="in" filter="fade">
                                      <p:cBhvr>
                                        <p:cTn id="62" dur="500"/>
                                        <p:tgtEl>
                                          <p:spTgt spid="55"/>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6"/>
                                        </p:tgtEl>
                                        <p:attrNameLst>
                                          <p:attrName>style.visibility</p:attrName>
                                        </p:attrNameLst>
                                      </p:cBhvr>
                                      <p:to>
                                        <p:strVal val="visible"/>
                                      </p:to>
                                    </p:set>
                                    <p:animEffect transition="in" filter="fade">
                                      <p:cBhvr>
                                        <p:cTn id="65" dur="500"/>
                                        <p:tgtEl>
                                          <p:spTgt spid="56"/>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69"/>
                                        </p:tgtEl>
                                        <p:attrNameLst>
                                          <p:attrName>style.visibility</p:attrName>
                                        </p:attrNameLst>
                                      </p:cBhvr>
                                      <p:to>
                                        <p:strVal val="visible"/>
                                      </p:to>
                                    </p:set>
                                    <p:animEffect transition="in" filter="fade">
                                      <p:cBhvr>
                                        <p:cTn id="68" dur="500"/>
                                        <p:tgtEl>
                                          <p:spTgt spid="69"/>
                                        </p:tgtEl>
                                      </p:cBhvr>
                                    </p:animEffect>
                                  </p:childTnLst>
                                </p:cTn>
                              </p:par>
                            </p:childTnLst>
                          </p:cTn>
                        </p:par>
                        <p:par>
                          <p:cTn id="69" fill="hold">
                            <p:stCondLst>
                              <p:cond delay="2500"/>
                            </p:stCondLst>
                            <p:childTnLst>
                              <p:par>
                                <p:cTn id="70" presetID="10" presetClass="entr" presetSubtype="0" fill="hold" grpId="0" nodeType="after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fade">
                                      <p:cBhvr>
                                        <p:cTn id="72" dur="500"/>
                                        <p:tgtEl>
                                          <p:spTgt spid="33"/>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61"/>
                                        </p:tgtEl>
                                        <p:attrNameLst>
                                          <p:attrName>style.visibility</p:attrName>
                                        </p:attrNameLst>
                                      </p:cBhvr>
                                      <p:to>
                                        <p:strVal val="visible"/>
                                      </p:to>
                                    </p:set>
                                    <p:animEffect transition="in" filter="fade">
                                      <p:cBhvr>
                                        <p:cTn id="75" dur="500"/>
                                        <p:tgtEl>
                                          <p:spTgt spid="61"/>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62"/>
                                        </p:tgtEl>
                                        <p:attrNameLst>
                                          <p:attrName>style.visibility</p:attrName>
                                        </p:attrNameLst>
                                      </p:cBhvr>
                                      <p:to>
                                        <p:strVal val="visible"/>
                                      </p:to>
                                    </p:set>
                                    <p:animEffect transition="in" filter="fade">
                                      <p:cBhvr>
                                        <p:cTn id="78" dur="500"/>
                                        <p:tgtEl>
                                          <p:spTgt spid="62"/>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70"/>
                                        </p:tgtEl>
                                        <p:attrNameLst>
                                          <p:attrName>style.visibility</p:attrName>
                                        </p:attrNameLst>
                                      </p:cBhvr>
                                      <p:to>
                                        <p:strVal val="visible"/>
                                      </p:to>
                                    </p:set>
                                    <p:animEffect transition="in" filter="fade">
                                      <p:cBhvr>
                                        <p:cTn id="81"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animBg="1"/>
      <p:bldP spid="34" grpId="0"/>
      <p:bldP spid="35" grpId="0"/>
      <p:bldP spid="52" grpId="0"/>
      <p:bldP spid="53" grpId="0"/>
      <p:bldP spid="55" grpId="0"/>
      <p:bldP spid="56" grpId="0"/>
      <p:bldP spid="57" grpId="0"/>
      <p:bldP spid="58" grpId="0"/>
      <p:bldP spid="59" grpId="0"/>
      <p:bldP spid="60" grpId="0"/>
      <p:bldP spid="61" grpId="0"/>
      <p:bldP spid="62" grpId="0"/>
      <p:bldP spid="63" grpId="0"/>
      <p:bldP spid="64" grpId="0"/>
      <p:bldP spid="65" grpId="0"/>
      <p:bldP spid="66" grpId="0"/>
      <p:bldP spid="69" grpId="0"/>
      <p:bldP spid="70" grpId="0"/>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a:t>ICON LIST SLIDE</a:t>
            </a:r>
            <a:endParaRPr lang="en-US" dirty="0"/>
          </a:p>
        </p:txBody>
      </p:sp>
      <p:sp>
        <p:nvSpPr>
          <p:cNvPr id="12" name="Rectangle 11"/>
          <p:cNvSpPr/>
          <p:nvPr/>
        </p:nvSpPr>
        <p:spPr>
          <a:xfrm>
            <a:off x="756661" y="296826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3" name="Rectangle 12"/>
          <p:cNvSpPr/>
          <p:nvPr/>
        </p:nvSpPr>
        <p:spPr>
          <a:xfrm>
            <a:off x="756661" y="332401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0" name="Rectangle 19"/>
          <p:cNvSpPr/>
          <p:nvPr/>
        </p:nvSpPr>
        <p:spPr>
          <a:xfrm>
            <a:off x="756661" y="525008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1" name="Rectangle 20"/>
          <p:cNvSpPr/>
          <p:nvPr/>
        </p:nvSpPr>
        <p:spPr>
          <a:xfrm>
            <a:off x="756661" y="560583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4" name="Rectangle 13"/>
          <p:cNvSpPr/>
          <p:nvPr/>
        </p:nvSpPr>
        <p:spPr>
          <a:xfrm>
            <a:off x="3468684" y="296826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5" name="Rectangle 14"/>
          <p:cNvSpPr/>
          <p:nvPr/>
        </p:nvSpPr>
        <p:spPr>
          <a:xfrm>
            <a:off x="3468684" y="332401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2" name="Rectangle 21"/>
          <p:cNvSpPr/>
          <p:nvPr/>
        </p:nvSpPr>
        <p:spPr>
          <a:xfrm>
            <a:off x="3468684" y="525008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3" name="Rectangle 22"/>
          <p:cNvSpPr/>
          <p:nvPr/>
        </p:nvSpPr>
        <p:spPr>
          <a:xfrm>
            <a:off x="3468684" y="560583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6" name="Rectangle 15"/>
          <p:cNvSpPr/>
          <p:nvPr/>
        </p:nvSpPr>
        <p:spPr>
          <a:xfrm>
            <a:off x="6180707" y="296826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7" name="Rectangle 16"/>
          <p:cNvSpPr/>
          <p:nvPr/>
        </p:nvSpPr>
        <p:spPr>
          <a:xfrm>
            <a:off x="6180707" y="332401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4" name="Rectangle 23"/>
          <p:cNvSpPr/>
          <p:nvPr/>
        </p:nvSpPr>
        <p:spPr>
          <a:xfrm>
            <a:off x="6180707" y="525008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5" name="Rectangle 24"/>
          <p:cNvSpPr/>
          <p:nvPr/>
        </p:nvSpPr>
        <p:spPr>
          <a:xfrm>
            <a:off x="6180707" y="560583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8" name="Rectangle 17"/>
          <p:cNvSpPr/>
          <p:nvPr/>
        </p:nvSpPr>
        <p:spPr>
          <a:xfrm>
            <a:off x="8892730" y="296826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9" name="Rectangle 18"/>
          <p:cNvSpPr/>
          <p:nvPr/>
        </p:nvSpPr>
        <p:spPr>
          <a:xfrm>
            <a:off x="8892730" y="332401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6" name="Rectangle 25"/>
          <p:cNvSpPr/>
          <p:nvPr/>
        </p:nvSpPr>
        <p:spPr>
          <a:xfrm>
            <a:off x="8892730" y="525008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7" name="Rectangle 26"/>
          <p:cNvSpPr/>
          <p:nvPr/>
        </p:nvSpPr>
        <p:spPr>
          <a:xfrm>
            <a:off x="8892730" y="560583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8" name="Freeform 521"/>
          <p:cNvSpPr>
            <a:spLocks noEditPoints="1"/>
          </p:cNvSpPr>
          <p:nvPr/>
        </p:nvSpPr>
        <p:spPr bwMode="auto">
          <a:xfrm>
            <a:off x="1729013" y="2210252"/>
            <a:ext cx="635824" cy="622359"/>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pPr algn="ctr"/>
            <a:endParaRPr lang="en-US"/>
          </a:p>
        </p:txBody>
      </p:sp>
      <p:sp>
        <p:nvSpPr>
          <p:cNvPr id="29" name="Freeform 115"/>
          <p:cNvSpPr>
            <a:spLocks noEditPoints="1"/>
          </p:cNvSpPr>
          <p:nvPr/>
        </p:nvSpPr>
        <p:spPr bwMode="auto">
          <a:xfrm>
            <a:off x="4447769" y="2213992"/>
            <a:ext cx="622359" cy="614879"/>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gn="ctr"/>
            <a:endParaRPr lang="en-US"/>
          </a:p>
        </p:txBody>
      </p:sp>
      <p:sp>
        <p:nvSpPr>
          <p:cNvPr id="30" name="Freeform 235"/>
          <p:cNvSpPr>
            <a:spLocks noEditPoints="1"/>
          </p:cNvSpPr>
          <p:nvPr/>
        </p:nvSpPr>
        <p:spPr bwMode="auto">
          <a:xfrm>
            <a:off x="7301169" y="2210252"/>
            <a:ext cx="339605" cy="622359"/>
          </a:xfrm>
          <a:custGeom>
            <a:avLst/>
            <a:gdLst>
              <a:gd name="T0" fmla="*/ 95 w 96"/>
              <a:gd name="T1" fmla="*/ 129 h 176"/>
              <a:gd name="T2" fmla="*/ 95 w 96"/>
              <a:gd name="T3" fmla="*/ 129 h 176"/>
              <a:gd name="T4" fmla="*/ 95 w 96"/>
              <a:gd name="T5" fmla="*/ 129 h 176"/>
              <a:gd name="T6" fmla="*/ 56 w 96"/>
              <a:gd name="T7" fmla="*/ 90 h 176"/>
              <a:gd name="T8" fmla="*/ 56 w 96"/>
              <a:gd name="T9" fmla="*/ 86 h 176"/>
              <a:gd name="T10" fmla="*/ 95 w 96"/>
              <a:gd name="T11" fmla="*/ 47 h 176"/>
              <a:gd name="T12" fmla="*/ 95 w 96"/>
              <a:gd name="T13" fmla="*/ 47 h 176"/>
              <a:gd name="T14" fmla="*/ 95 w 96"/>
              <a:gd name="T15" fmla="*/ 47 h 176"/>
              <a:gd name="T16" fmla="*/ 95 w 96"/>
              <a:gd name="T17" fmla="*/ 47 h 176"/>
              <a:gd name="T18" fmla="*/ 96 w 96"/>
              <a:gd name="T19" fmla="*/ 44 h 176"/>
              <a:gd name="T20" fmla="*/ 95 w 96"/>
              <a:gd name="T21" fmla="*/ 41 h 176"/>
              <a:gd name="T22" fmla="*/ 55 w 96"/>
              <a:gd name="T23" fmla="*/ 1 h 176"/>
              <a:gd name="T24" fmla="*/ 52 w 96"/>
              <a:gd name="T25" fmla="*/ 0 h 176"/>
              <a:gd name="T26" fmla="*/ 48 w 96"/>
              <a:gd name="T27" fmla="*/ 4 h 176"/>
              <a:gd name="T28" fmla="*/ 48 w 96"/>
              <a:gd name="T29" fmla="*/ 82 h 176"/>
              <a:gd name="T30" fmla="*/ 7 w 96"/>
              <a:gd name="T31" fmla="*/ 41 h 176"/>
              <a:gd name="T32" fmla="*/ 7 w 96"/>
              <a:gd name="T33" fmla="*/ 41 h 176"/>
              <a:gd name="T34" fmla="*/ 4 w 96"/>
              <a:gd name="T35" fmla="*/ 40 h 176"/>
              <a:gd name="T36" fmla="*/ 0 w 96"/>
              <a:gd name="T37" fmla="*/ 44 h 176"/>
              <a:gd name="T38" fmla="*/ 1 w 96"/>
              <a:gd name="T39" fmla="*/ 47 h 176"/>
              <a:gd name="T40" fmla="*/ 1 w 96"/>
              <a:gd name="T41" fmla="*/ 47 h 176"/>
              <a:gd name="T42" fmla="*/ 1 w 96"/>
              <a:gd name="T43" fmla="*/ 47 h 176"/>
              <a:gd name="T44" fmla="*/ 1 w 96"/>
              <a:gd name="T45" fmla="*/ 47 h 176"/>
              <a:gd name="T46" fmla="*/ 42 w 96"/>
              <a:gd name="T47" fmla="*/ 88 h 176"/>
              <a:gd name="T48" fmla="*/ 1 w 96"/>
              <a:gd name="T49" fmla="*/ 129 h 176"/>
              <a:gd name="T50" fmla="*/ 1 w 96"/>
              <a:gd name="T51" fmla="*/ 129 h 176"/>
              <a:gd name="T52" fmla="*/ 1 w 96"/>
              <a:gd name="T53" fmla="*/ 129 h 176"/>
              <a:gd name="T54" fmla="*/ 1 w 96"/>
              <a:gd name="T55" fmla="*/ 129 h 176"/>
              <a:gd name="T56" fmla="*/ 0 w 96"/>
              <a:gd name="T57" fmla="*/ 132 h 176"/>
              <a:gd name="T58" fmla="*/ 4 w 96"/>
              <a:gd name="T59" fmla="*/ 136 h 176"/>
              <a:gd name="T60" fmla="*/ 7 w 96"/>
              <a:gd name="T61" fmla="*/ 135 h 176"/>
              <a:gd name="T62" fmla="*/ 7 w 96"/>
              <a:gd name="T63" fmla="*/ 135 h 176"/>
              <a:gd name="T64" fmla="*/ 48 w 96"/>
              <a:gd name="T65" fmla="*/ 94 h 176"/>
              <a:gd name="T66" fmla="*/ 48 w 96"/>
              <a:gd name="T67" fmla="*/ 172 h 176"/>
              <a:gd name="T68" fmla="*/ 52 w 96"/>
              <a:gd name="T69" fmla="*/ 176 h 176"/>
              <a:gd name="T70" fmla="*/ 55 w 96"/>
              <a:gd name="T71" fmla="*/ 175 h 176"/>
              <a:gd name="T72" fmla="*/ 95 w 96"/>
              <a:gd name="T73" fmla="*/ 135 h 176"/>
              <a:gd name="T74" fmla="*/ 96 w 96"/>
              <a:gd name="T75" fmla="*/ 132 h 176"/>
              <a:gd name="T76" fmla="*/ 95 w 96"/>
              <a:gd name="T77" fmla="*/ 129 h 176"/>
              <a:gd name="T78" fmla="*/ 56 w 96"/>
              <a:gd name="T79" fmla="*/ 14 h 176"/>
              <a:gd name="T80" fmla="*/ 86 w 96"/>
              <a:gd name="T81" fmla="*/ 44 h 176"/>
              <a:gd name="T82" fmla="*/ 56 w 96"/>
              <a:gd name="T83" fmla="*/ 74 h 176"/>
              <a:gd name="T84" fmla="*/ 56 w 96"/>
              <a:gd name="T85" fmla="*/ 14 h 176"/>
              <a:gd name="T86" fmla="*/ 56 w 96"/>
              <a:gd name="T87" fmla="*/ 162 h 176"/>
              <a:gd name="T88" fmla="*/ 56 w 96"/>
              <a:gd name="T89" fmla="*/ 102 h 176"/>
              <a:gd name="T90" fmla="*/ 86 w 96"/>
              <a:gd name="T91" fmla="*/ 132 h 176"/>
              <a:gd name="T92" fmla="*/ 56 w 96"/>
              <a:gd name="T93" fmla="*/ 16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6" h="176">
                <a:moveTo>
                  <a:pt x="95" y="129"/>
                </a:moveTo>
                <a:cubicBezTo>
                  <a:pt x="95" y="129"/>
                  <a:pt x="95" y="129"/>
                  <a:pt x="95" y="129"/>
                </a:cubicBezTo>
                <a:cubicBezTo>
                  <a:pt x="95" y="129"/>
                  <a:pt x="95" y="129"/>
                  <a:pt x="95" y="129"/>
                </a:cubicBezTo>
                <a:cubicBezTo>
                  <a:pt x="56" y="90"/>
                  <a:pt x="56" y="90"/>
                  <a:pt x="56" y="90"/>
                </a:cubicBezTo>
                <a:cubicBezTo>
                  <a:pt x="56" y="86"/>
                  <a:pt x="56" y="86"/>
                  <a:pt x="56" y="86"/>
                </a:cubicBezTo>
                <a:cubicBezTo>
                  <a:pt x="95" y="47"/>
                  <a:pt x="95" y="47"/>
                  <a:pt x="95" y="47"/>
                </a:cubicBezTo>
                <a:cubicBezTo>
                  <a:pt x="95" y="47"/>
                  <a:pt x="95" y="47"/>
                  <a:pt x="95" y="47"/>
                </a:cubicBezTo>
                <a:cubicBezTo>
                  <a:pt x="95" y="47"/>
                  <a:pt x="95" y="47"/>
                  <a:pt x="95" y="47"/>
                </a:cubicBezTo>
                <a:cubicBezTo>
                  <a:pt x="95" y="47"/>
                  <a:pt x="95" y="47"/>
                  <a:pt x="95" y="47"/>
                </a:cubicBezTo>
                <a:cubicBezTo>
                  <a:pt x="96" y="46"/>
                  <a:pt x="96" y="45"/>
                  <a:pt x="96" y="44"/>
                </a:cubicBezTo>
                <a:cubicBezTo>
                  <a:pt x="96" y="43"/>
                  <a:pt x="96" y="42"/>
                  <a:pt x="95" y="41"/>
                </a:cubicBezTo>
                <a:cubicBezTo>
                  <a:pt x="55" y="1"/>
                  <a:pt x="55" y="1"/>
                  <a:pt x="55" y="1"/>
                </a:cubicBezTo>
                <a:cubicBezTo>
                  <a:pt x="54" y="0"/>
                  <a:pt x="53" y="0"/>
                  <a:pt x="52" y="0"/>
                </a:cubicBezTo>
                <a:cubicBezTo>
                  <a:pt x="50" y="0"/>
                  <a:pt x="48" y="2"/>
                  <a:pt x="48" y="4"/>
                </a:cubicBezTo>
                <a:cubicBezTo>
                  <a:pt x="48" y="82"/>
                  <a:pt x="48" y="82"/>
                  <a:pt x="48" y="82"/>
                </a:cubicBezTo>
                <a:cubicBezTo>
                  <a:pt x="7" y="41"/>
                  <a:pt x="7" y="41"/>
                  <a:pt x="7" y="41"/>
                </a:cubicBezTo>
                <a:cubicBezTo>
                  <a:pt x="7" y="41"/>
                  <a:pt x="7" y="41"/>
                  <a:pt x="7" y="41"/>
                </a:cubicBezTo>
                <a:cubicBezTo>
                  <a:pt x="6" y="40"/>
                  <a:pt x="5" y="40"/>
                  <a:pt x="4" y="40"/>
                </a:cubicBezTo>
                <a:cubicBezTo>
                  <a:pt x="2" y="40"/>
                  <a:pt x="0" y="42"/>
                  <a:pt x="0" y="44"/>
                </a:cubicBezTo>
                <a:cubicBezTo>
                  <a:pt x="0" y="45"/>
                  <a:pt x="0" y="46"/>
                  <a:pt x="1" y="47"/>
                </a:cubicBezTo>
                <a:cubicBezTo>
                  <a:pt x="1" y="47"/>
                  <a:pt x="1" y="47"/>
                  <a:pt x="1" y="47"/>
                </a:cubicBezTo>
                <a:cubicBezTo>
                  <a:pt x="1" y="47"/>
                  <a:pt x="1" y="47"/>
                  <a:pt x="1" y="47"/>
                </a:cubicBezTo>
                <a:cubicBezTo>
                  <a:pt x="1" y="47"/>
                  <a:pt x="1" y="47"/>
                  <a:pt x="1" y="47"/>
                </a:cubicBezTo>
                <a:cubicBezTo>
                  <a:pt x="42" y="88"/>
                  <a:pt x="42" y="88"/>
                  <a:pt x="42" y="88"/>
                </a:cubicBezTo>
                <a:cubicBezTo>
                  <a:pt x="1" y="129"/>
                  <a:pt x="1" y="129"/>
                  <a:pt x="1" y="129"/>
                </a:cubicBezTo>
                <a:cubicBezTo>
                  <a:pt x="1" y="129"/>
                  <a:pt x="1" y="129"/>
                  <a:pt x="1" y="129"/>
                </a:cubicBezTo>
                <a:cubicBezTo>
                  <a:pt x="1" y="129"/>
                  <a:pt x="1" y="129"/>
                  <a:pt x="1" y="129"/>
                </a:cubicBezTo>
                <a:cubicBezTo>
                  <a:pt x="1" y="129"/>
                  <a:pt x="1" y="129"/>
                  <a:pt x="1" y="129"/>
                </a:cubicBezTo>
                <a:cubicBezTo>
                  <a:pt x="0" y="130"/>
                  <a:pt x="0" y="131"/>
                  <a:pt x="0" y="132"/>
                </a:cubicBezTo>
                <a:cubicBezTo>
                  <a:pt x="0" y="134"/>
                  <a:pt x="2" y="136"/>
                  <a:pt x="4" y="136"/>
                </a:cubicBezTo>
                <a:cubicBezTo>
                  <a:pt x="5" y="136"/>
                  <a:pt x="6" y="136"/>
                  <a:pt x="7" y="135"/>
                </a:cubicBezTo>
                <a:cubicBezTo>
                  <a:pt x="7" y="135"/>
                  <a:pt x="7" y="135"/>
                  <a:pt x="7" y="135"/>
                </a:cubicBezTo>
                <a:cubicBezTo>
                  <a:pt x="48" y="94"/>
                  <a:pt x="48" y="94"/>
                  <a:pt x="48" y="94"/>
                </a:cubicBezTo>
                <a:cubicBezTo>
                  <a:pt x="48" y="172"/>
                  <a:pt x="48" y="172"/>
                  <a:pt x="48" y="172"/>
                </a:cubicBezTo>
                <a:cubicBezTo>
                  <a:pt x="48" y="174"/>
                  <a:pt x="50" y="176"/>
                  <a:pt x="52" y="176"/>
                </a:cubicBezTo>
                <a:cubicBezTo>
                  <a:pt x="53" y="176"/>
                  <a:pt x="54" y="176"/>
                  <a:pt x="55" y="175"/>
                </a:cubicBezTo>
                <a:cubicBezTo>
                  <a:pt x="95" y="135"/>
                  <a:pt x="95" y="135"/>
                  <a:pt x="95" y="135"/>
                </a:cubicBezTo>
                <a:cubicBezTo>
                  <a:pt x="96" y="134"/>
                  <a:pt x="96" y="133"/>
                  <a:pt x="96" y="132"/>
                </a:cubicBezTo>
                <a:cubicBezTo>
                  <a:pt x="96" y="131"/>
                  <a:pt x="96" y="130"/>
                  <a:pt x="95" y="129"/>
                </a:cubicBezTo>
                <a:close/>
                <a:moveTo>
                  <a:pt x="56" y="14"/>
                </a:moveTo>
                <a:cubicBezTo>
                  <a:pt x="86" y="44"/>
                  <a:pt x="86" y="44"/>
                  <a:pt x="86" y="44"/>
                </a:cubicBezTo>
                <a:cubicBezTo>
                  <a:pt x="56" y="74"/>
                  <a:pt x="56" y="74"/>
                  <a:pt x="56" y="74"/>
                </a:cubicBezTo>
                <a:lnTo>
                  <a:pt x="56" y="14"/>
                </a:lnTo>
                <a:close/>
                <a:moveTo>
                  <a:pt x="56" y="162"/>
                </a:moveTo>
                <a:cubicBezTo>
                  <a:pt x="56" y="102"/>
                  <a:pt x="56" y="102"/>
                  <a:pt x="56" y="102"/>
                </a:cubicBezTo>
                <a:cubicBezTo>
                  <a:pt x="86" y="132"/>
                  <a:pt x="86" y="132"/>
                  <a:pt x="86" y="132"/>
                </a:cubicBezTo>
                <a:lnTo>
                  <a:pt x="56" y="16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algn="ctr"/>
            <a:endParaRPr lang="en-US"/>
          </a:p>
        </p:txBody>
      </p:sp>
      <p:sp>
        <p:nvSpPr>
          <p:cNvPr id="31" name="Freeform 228"/>
          <p:cNvSpPr>
            <a:spLocks noEditPoints="1"/>
          </p:cNvSpPr>
          <p:nvPr/>
        </p:nvSpPr>
        <p:spPr bwMode="auto">
          <a:xfrm>
            <a:off x="9871815" y="2208756"/>
            <a:ext cx="622359" cy="625351"/>
          </a:xfrm>
          <a:custGeom>
            <a:avLst/>
            <a:gdLst>
              <a:gd name="T0" fmla="*/ 84 w 176"/>
              <a:gd name="T1" fmla="*/ 133 h 177"/>
              <a:gd name="T2" fmla="*/ 92 w 176"/>
              <a:gd name="T3" fmla="*/ 141 h 177"/>
              <a:gd name="T4" fmla="*/ 92 w 176"/>
              <a:gd name="T5" fmla="*/ 133 h 177"/>
              <a:gd name="T6" fmla="*/ 68 w 176"/>
              <a:gd name="T7" fmla="*/ 101 h 177"/>
              <a:gd name="T8" fmla="*/ 76 w 176"/>
              <a:gd name="T9" fmla="*/ 101 h 177"/>
              <a:gd name="T10" fmla="*/ 84 w 176"/>
              <a:gd name="T11" fmla="*/ 125 h 177"/>
              <a:gd name="T12" fmla="*/ 76 w 176"/>
              <a:gd name="T13" fmla="*/ 117 h 177"/>
              <a:gd name="T14" fmla="*/ 76 w 176"/>
              <a:gd name="T15" fmla="*/ 125 h 177"/>
              <a:gd name="T16" fmla="*/ 52 w 176"/>
              <a:gd name="T17" fmla="*/ 101 h 177"/>
              <a:gd name="T18" fmla="*/ 60 w 176"/>
              <a:gd name="T19" fmla="*/ 101 h 177"/>
              <a:gd name="T20" fmla="*/ 52 w 176"/>
              <a:gd name="T21" fmla="*/ 125 h 177"/>
              <a:gd name="T22" fmla="*/ 60 w 176"/>
              <a:gd name="T23" fmla="*/ 141 h 177"/>
              <a:gd name="T24" fmla="*/ 60 w 176"/>
              <a:gd name="T25" fmla="*/ 133 h 177"/>
              <a:gd name="T26" fmla="*/ 36 w 176"/>
              <a:gd name="T27" fmla="*/ 101 h 177"/>
              <a:gd name="T28" fmla="*/ 44 w 176"/>
              <a:gd name="T29" fmla="*/ 101 h 177"/>
              <a:gd name="T30" fmla="*/ 84 w 176"/>
              <a:gd name="T31" fmla="*/ 109 h 177"/>
              <a:gd name="T32" fmla="*/ 140 w 176"/>
              <a:gd name="T33" fmla="*/ 101 h 177"/>
              <a:gd name="T34" fmla="*/ 140 w 176"/>
              <a:gd name="T35" fmla="*/ 109 h 177"/>
              <a:gd name="T36" fmla="*/ 116 w 176"/>
              <a:gd name="T37" fmla="*/ 101 h 177"/>
              <a:gd name="T38" fmla="*/ 124 w 176"/>
              <a:gd name="T39" fmla="*/ 101 h 177"/>
              <a:gd name="T40" fmla="*/ 132 w 176"/>
              <a:gd name="T41" fmla="*/ 125 h 177"/>
              <a:gd name="T42" fmla="*/ 124 w 176"/>
              <a:gd name="T43" fmla="*/ 117 h 177"/>
              <a:gd name="T44" fmla="*/ 124 w 176"/>
              <a:gd name="T45" fmla="*/ 125 h 177"/>
              <a:gd name="T46" fmla="*/ 100 w 176"/>
              <a:gd name="T47" fmla="*/ 117 h 177"/>
              <a:gd name="T48" fmla="*/ 108 w 176"/>
              <a:gd name="T49" fmla="*/ 117 h 177"/>
              <a:gd name="T50" fmla="*/ 100 w 176"/>
              <a:gd name="T51" fmla="*/ 109 h 177"/>
              <a:gd name="T52" fmla="*/ 148 w 176"/>
              <a:gd name="T53" fmla="*/ 109 h 177"/>
              <a:gd name="T54" fmla="*/ 148 w 176"/>
              <a:gd name="T55" fmla="*/ 101 h 177"/>
              <a:gd name="T56" fmla="*/ 124 w 176"/>
              <a:gd name="T57" fmla="*/ 133 h 177"/>
              <a:gd name="T58" fmla="*/ 132 w 176"/>
              <a:gd name="T59" fmla="*/ 133 h 177"/>
              <a:gd name="T60" fmla="*/ 156 w 176"/>
              <a:gd name="T61" fmla="*/ 149 h 177"/>
              <a:gd name="T62" fmla="*/ 132 w 176"/>
              <a:gd name="T63" fmla="*/ 157 h 177"/>
              <a:gd name="T64" fmla="*/ 132 w 176"/>
              <a:gd name="T65" fmla="*/ 149 h 177"/>
              <a:gd name="T66" fmla="*/ 124 w 176"/>
              <a:gd name="T67" fmla="*/ 157 h 177"/>
              <a:gd name="T68" fmla="*/ 116 w 176"/>
              <a:gd name="T69" fmla="*/ 157 h 177"/>
              <a:gd name="T70" fmla="*/ 156 w 176"/>
              <a:gd name="T71" fmla="*/ 133 h 177"/>
              <a:gd name="T72" fmla="*/ 160 w 176"/>
              <a:gd name="T73" fmla="*/ 81 h 177"/>
              <a:gd name="T74" fmla="*/ 106 w 176"/>
              <a:gd name="T75" fmla="*/ 57 h 177"/>
              <a:gd name="T76" fmla="*/ 129 w 176"/>
              <a:gd name="T77" fmla="*/ 1 h 177"/>
              <a:gd name="T78" fmla="*/ 81 w 176"/>
              <a:gd name="T79" fmla="*/ 70 h 177"/>
              <a:gd name="T80" fmla="*/ 0 w 176"/>
              <a:gd name="T81" fmla="*/ 97 h 177"/>
              <a:gd name="T82" fmla="*/ 160 w 176"/>
              <a:gd name="T83" fmla="*/ 177 h 177"/>
              <a:gd name="T84" fmla="*/ 160 w 176"/>
              <a:gd name="T85" fmla="*/ 81 h 177"/>
              <a:gd name="T86" fmla="*/ 16 w 176"/>
              <a:gd name="T87" fmla="*/ 169 h 177"/>
              <a:gd name="T88" fmla="*/ 16 w 176"/>
              <a:gd name="T89" fmla="*/ 89 h 177"/>
              <a:gd name="T90" fmla="*/ 168 w 176"/>
              <a:gd name="T91" fmla="*/ 161 h 177"/>
              <a:gd name="T92" fmla="*/ 108 w 176"/>
              <a:gd name="T93" fmla="*/ 141 h 177"/>
              <a:gd name="T94" fmla="*/ 44 w 176"/>
              <a:gd name="T95" fmla="*/ 117 h 177"/>
              <a:gd name="T96" fmla="*/ 44 w 176"/>
              <a:gd name="T97" fmla="*/ 125 h 177"/>
              <a:gd name="T98" fmla="*/ 156 w 176"/>
              <a:gd name="T99" fmla="*/ 125 h 177"/>
              <a:gd name="T100" fmla="*/ 148 w 176"/>
              <a:gd name="T101" fmla="*/ 125 h 177"/>
              <a:gd name="T102" fmla="*/ 108 w 176"/>
              <a:gd name="T103" fmla="*/ 149 h 177"/>
              <a:gd name="T104" fmla="*/ 28 w 176"/>
              <a:gd name="T105" fmla="*/ 117 h 177"/>
              <a:gd name="T106" fmla="*/ 28 w 176"/>
              <a:gd name="T107" fmla="*/ 125 h 177"/>
              <a:gd name="T108" fmla="*/ 20 w 176"/>
              <a:gd name="T109" fmla="*/ 101 h 177"/>
              <a:gd name="T110" fmla="*/ 28 w 176"/>
              <a:gd name="T111" fmla="*/ 101 h 177"/>
              <a:gd name="T112" fmla="*/ 20 w 176"/>
              <a:gd name="T113" fmla="*/ 141 h 177"/>
              <a:gd name="T114" fmla="*/ 20 w 176"/>
              <a:gd name="T115" fmla="*/ 157 h 177"/>
              <a:gd name="T116" fmla="*/ 20 w 176"/>
              <a:gd name="T117" fmla="*/ 149 h 177"/>
              <a:gd name="T118" fmla="*/ 44 w 176"/>
              <a:gd name="T119" fmla="*/ 133 h 177"/>
              <a:gd name="T120" fmla="*/ 52 w 176"/>
              <a:gd name="T121" fmla="*/ 133 h 177"/>
              <a:gd name="T122" fmla="*/ 44 w 176"/>
              <a:gd name="T123" fmla="*/ 14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6" h="177">
                <a:moveTo>
                  <a:pt x="76" y="141"/>
                </a:moveTo>
                <a:cubicBezTo>
                  <a:pt x="84" y="141"/>
                  <a:pt x="84" y="141"/>
                  <a:pt x="84" y="141"/>
                </a:cubicBezTo>
                <a:cubicBezTo>
                  <a:pt x="84" y="133"/>
                  <a:pt x="84" y="133"/>
                  <a:pt x="84" y="133"/>
                </a:cubicBezTo>
                <a:cubicBezTo>
                  <a:pt x="76" y="133"/>
                  <a:pt x="76" y="133"/>
                  <a:pt x="76" y="133"/>
                </a:cubicBezTo>
                <a:lnTo>
                  <a:pt x="76" y="141"/>
                </a:lnTo>
                <a:close/>
                <a:moveTo>
                  <a:pt x="92" y="141"/>
                </a:moveTo>
                <a:cubicBezTo>
                  <a:pt x="100" y="141"/>
                  <a:pt x="100" y="141"/>
                  <a:pt x="100" y="141"/>
                </a:cubicBezTo>
                <a:cubicBezTo>
                  <a:pt x="100" y="133"/>
                  <a:pt x="100" y="133"/>
                  <a:pt x="100" y="133"/>
                </a:cubicBezTo>
                <a:cubicBezTo>
                  <a:pt x="92" y="133"/>
                  <a:pt x="92" y="133"/>
                  <a:pt x="92" y="133"/>
                </a:cubicBezTo>
                <a:lnTo>
                  <a:pt x="92" y="141"/>
                </a:lnTo>
                <a:close/>
                <a:moveTo>
                  <a:pt x="76" y="101"/>
                </a:moveTo>
                <a:cubicBezTo>
                  <a:pt x="68" y="101"/>
                  <a:pt x="68" y="101"/>
                  <a:pt x="68" y="101"/>
                </a:cubicBezTo>
                <a:cubicBezTo>
                  <a:pt x="68" y="109"/>
                  <a:pt x="68" y="109"/>
                  <a:pt x="68" y="109"/>
                </a:cubicBezTo>
                <a:cubicBezTo>
                  <a:pt x="76" y="109"/>
                  <a:pt x="76" y="109"/>
                  <a:pt x="76" y="109"/>
                </a:cubicBezTo>
                <a:lnTo>
                  <a:pt x="76" y="101"/>
                </a:lnTo>
                <a:close/>
                <a:moveTo>
                  <a:pt x="92" y="117"/>
                </a:moveTo>
                <a:cubicBezTo>
                  <a:pt x="84" y="117"/>
                  <a:pt x="84" y="117"/>
                  <a:pt x="84" y="117"/>
                </a:cubicBezTo>
                <a:cubicBezTo>
                  <a:pt x="84" y="125"/>
                  <a:pt x="84" y="125"/>
                  <a:pt x="84" y="125"/>
                </a:cubicBezTo>
                <a:cubicBezTo>
                  <a:pt x="92" y="125"/>
                  <a:pt x="92" y="125"/>
                  <a:pt x="92" y="125"/>
                </a:cubicBezTo>
                <a:lnTo>
                  <a:pt x="92" y="117"/>
                </a:lnTo>
                <a:close/>
                <a:moveTo>
                  <a:pt x="76" y="117"/>
                </a:moveTo>
                <a:cubicBezTo>
                  <a:pt x="68" y="117"/>
                  <a:pt x="68" y="117"/>
                  <a:pt x="68" y="117"/>
                </a:cubicBezTo>
                <a:cubicBezTo>
                  <a:pt x="68" y="125"/>
                  <a:pt x="68" y="125"/>
                  <a:pt x="68" y="125"/>
                </a:cubicBezTo>
                <a:cubicBezTo>
                  <a:pt x="76" y="125"/>
                  <a:pt x="76" y="125"/>
                  <a:pt x="76" y="125"/>
                </a:cubicBezTo>
                <a:lnTo>
                  <a:pt x="76" y="117"/>
                </a:lnTo>
                <a:close/>
                <a:moveTo>
                  <a:pt x="60" y="101"/>
                </a:moveTo>
                <a:cubicBezTo>
                  <a:pt x="52" y="101"/>
                  <a:pt x="52" y="101"/>
                  <a:pt x="52" y="101"/>
                </a:cubicBezTo>
                <a:cubicBezTo>
                  <a:pt x="52" y="109"/>
                  <a:pt x="52" y="109"/>
                  <a:pt x="52" y="109"/>
                </a:cubicBezTo>
                <a:cubicBezTo>
                  <a:pt x="60" y="109"/>
                  <a:pt x="60" y="109"/>
                  <a:pt x="60" y="109"/>
                </a:cubicBezTo>
                <a:lnTo>
                  <a:pt x="60" y="101"/>
                </a:lnTo>
                <a:close/>
                <a:moveTo>
                  <a:pt x="60" y="117"/>
                </a:moveTo>
                <a:cubicBezTo>
                  <a:pt x="52" y="117"/>
                  <a:pt x="52" y="117"/>
                  <a:pt x="52" y="117"/>
                </a:cubicBezTo>
                <a:cubicBezTo>
                  <a:pt x="52" y="125"/>
                  <a:pt x="52" y="125"/>
                  <a:pt x="52" y="125"/>
                </a:cubicBezTo>
                <a:cubicBezTo>
                  <a:pt x="60" y="125"/>
                  <a:pt x="60" y="125"/>
                  <a:pt x="60" y="125"/>
                </a:cubicBezTo>
                <a:lnTo>
                  <a:pt x="60" y="117"/>
                </a:lnTo>
                <a:close/>
                <a:moveTo>
                  <a:pt x="60" y="141"/>
                </a:moveTo>
                <a:cubicBezTo>
                  <a:pt x="68" y="141"/>
                  <a:pt x="68" y="141"/>
                  <a:pt x="68" y="141"/>
                </a:cubicBezTo>
                <a:cubicBezTo>
                  <a:pt x="68" y="133"/>
                  <a:pt x="68" y="133"/>
                  <a:pt x="68" y="133"/>
                </a:cubicBezTo>
                <a:cubicBezTo>
                  <a:pt x="60" y="133"/>
                  <a:pt x="60" y="133"/>
                  <a:pt x="60" y="133"/>
                </a:cubicBezTo>
                <a:lnTo>
                  <a:pt x="60" y="141"/>
                </a:lnTo>
                <a:close/>
                <a:moveTo>
                  <a:pt x="44" y="101"/>
                </a:moveTo>
                <a:cubicBezTo>
                  <a:pt x="36" y="101"/>
                  <a:pt x="36" y="101"/>
                  <a:pt x="36" y="101"/>
                </a:cubicBezTo>
                <a:cubicBezTo>
                  <a:pt x="36" y="109"/>
                  <a:pt x="36" y="109"/>
                  <a:pt x="36" y="109"/>
                </a:cubicBezTo>
                <a:cubicBezTo>
                  <a:pt x="44" y="109"/>
                  <a:pt x="44" y="109"/>
                  <a:pt x="44" y="109"/>
                </a:cubicBezTo>
                <a:lnTo>
                  <a:pt x="44" y="101"/>
                </a:lnTo>
                <a:close/>
                <a:moveTo>
                  <a:pt x="92" y="101"/>
                </a:moveTo>
                <a:cubicBezTo>
                  <a:pt x="84" y="101"/>
                  <a:pt x="84" y="101"/>
                  <a:pt x="84" y="101"/>
                </a:cubicBezTo>
                <a:cubicBezTo>
                  <a:pt x="84" y="109"/>
                  <a:pt x="84" y="109"/>
                  <a:pt x="84" y="109"/>
                </a:cubicBezTo>
                <a:cubicBezTo>
                  <a:pt x="92" y="109"/>
                  <a:pt x="92" y="109"/>
                  <a:pt x="92" y="109"/>
                </a:cubicBezTo>
                <a:lnTo>
                  <a:pt x="92" y="101"/>
                </a:lnTo>
                <a:close/>
                <a:moveTo>
                  <a:pt x="140" y="101"/>
                </a:moveTo>
                <a:cubicBezTo>
                  <a:pt x="132" y="101"/>
                  <a:pt x="132" y="101"/>
                  <a:pt x="132" y="101"/>
                </a:cubicBezTo>
                <a:cubicBezTo>
                  <a:pt x="132" y="109"/>
                  <a:pt x="132" y="109"/>
                  <a:pt x="132" y="109"/>
                </a:cubicBezTo>
                <a:cubicBezTo>
                  <a:pt x="140" y="109"/>
                  <a:pt x="140" y="109"/>
                  <a:pt x="140" y="109"/>
                </a:cubicBezTo>
                <a:lnTo>
                  <a:pt x="140" y="101"/>
                </a:lnTo>
                <a:close/>
                <a:moveTo>
                  <a:pt x="124" y="101"/>
                </a:moveTo>
                <a:cubicBezTo>
                  <a:pt x="116" y="101"/>
                  <a:pt x="116" y="101"/>
                  <a:pt x="116" y="101"/>
                </a:cubicBezTo>
                <a:cubicBezTo>
                  <a:pt x="116" y="109"/>
                  <a:pt x="116" y="109"/>
                  <a:pt x="116" y="109"/>
                </a:cubicBezTo>
                <a:cubicBezTo>
                  <a:pt x="124" y="109"/>
                  <a:pt x="124" y="109"/>
                  <a:pt x="124" y="109"/>
                </a:cubicBezTo>
                <a:lnTo>
                  <a:pt x="124" y="101"/>
                </a:lnTo>
                <a:close/>
                <a:moveTo>
                  <a:pt x="140" y="117"/>
                </a:moveTo>
                <a:cubicBezTo>
                  <a:pt x="132" y="117"/>
                  <a:pt x="132" y="117"/>
                  <a:pt x="132" y="117"/>
                </a:cubicBezTo>
                <a:cubicBezTo>
                  <a:pt x="132" y="125"/>
                  <a:pt x="132" y="125"/>
                  <a:pt x="132" y="125"/>
                </a:cubicBezTo>
                <a:cubicBezTo>
                  <a:pt x="140" y="125"/>
                  <a:pt x="140" y="125"/>
                  <a:pt x="140" y="125"/>
                </a:cubicBezTo>
                <a:lnTo>
                  <a:pt x="140" y="117"/>
                </a:lnTo>
                <a:close/>
                <a:moveTo>
                  <a:pt x="124" y="117"/>
                </a:moveTo>
                <a:cubicBezTo>
                  <a:pt x="116" y="117"/>
                  <a:pt x="116" y="117"/>
                  <a:pt x="116" y="117"/>
                </a:cubicBezTo>
                <a:cubicBezTo>
                  <a:pt x="116" y="125"/>
                  <a:pt x="116" y="125"/>
                  <a:pt x="116" y="125"/>
                </a:cubicBezTo>
                <a:cubicBezTo>
                  <a:pt x="124" y="125"/>
                  <a:pt x="124" y="125"/>
                  <a:pt x="124" y="125"/>
                </a:cubicBezTo>
                <a:lnTo>
                  <a:pt x="124" y="117"/>
                </a:lnTo>
                <a:close/>
                <a:moveTo>
                  <a:pt x="108" y="117"/>
                </a:moveTo>
                <a:cubicBezTo>
                  <a:pt x="100" y="117"/>
                  <a:pt x="100" y="117"/>
                  <a:pt x="100" y="117"/>
                </a:cubicBezTo>
                <a:cubicBezTo>
                  <a:pt x="100" y="125"/>
                  <a:pt x="100" y="125"/>
                  <a:pt x="100" y="125"/>
                </a:cubicBezTo>
                <a:cubicBezTo>
                  <a:pt x="108" y="125"/>
                  <a:pt x="108" y="125"/>
                  <a:pt x="108" y="125"/>
                </a:cubicBezTo>
                <a:lnTo>
                  <a:pt x="108" y="117"/>
                </a:lnTo>
                <a:close/>
                <a:moveTo>
                  <a:pt x="108" y="101"/>
                </a:moveTo>
                <a:cubicBezTo>
                  <a:pt x="100" y="101"/>
                  <a:pt x="100" y="101"/>
                  <a:pt x="100" y="101"/>
                </a:cubicBezTo>
                <a:cubicBezTo>
                  <a:pt x="100" y="109"/>
                  <a:pt x="100" y="109"/>
                  <a:pt x="100" y="109"/>
                </a:cubicBezTo>
                <a:cubicBezTo>
                  <a:pt x="108" y="109"/>
                  <a:pt x="108" y="109"/>
                  <a:pt x="108" y="109"/>
                </a:cubicBezTo>
                <a:lnTo>
                  <a:pt x="108" y="101"/>
                </a:lnTo>
                <a:close/>
                <a:moveTo>
                  <a:pt x="148" y="109"/>
                </a:moveTo>
                <a:cubicBezTo>
                  <a:pt x="156" y="109"/>
                  <a:pt x="156" y="109"/>
                  <a:pt x="156" y="109"/>
                </a:cubicBezTo>
                <a:cubicBezTo>
                  <a:pt x="156" y="101"/>
                  <a:pt x="156" y="101"/>
                  <a:pt x="156" y="101"/>
                </a:cubicBezTo>
                <a:cubicBezTo>
                  <a:pt x="148" y="101"/>
                  <a:pt x="148" y="101"/>
                  <a:pt x="148" y="101"/>
                </a:cubicBezTo>
                <a:lnTo>
                  <a:pt x="148" y="109"/>
                </a:lnTo>
                <a:close/>
                <a:moveTo>
                  <a:pt x="132" y="133"/>
                </a:moveTo>
                <a:cubicBezTo>
                  <a:pt x="124" y="133"/>
                  <a:pt x="124" y="133"/>
                  <a:pt x="124" y="133"/>
                </a:cubicBezTo>
                <a:cubicBezTo>
                  <a:pt x="124" y="141"/>
                  <a:pt x="124" y="141"/>
                  <a:pt x="124" y="141"/>
                </a:cubicBezTo>
                <a:cubicBezTo>
                  <a:pt x="132" y="141"/>
                  <a:pt x="132" y="141"/>
                  <a:pt x="132" y="141"/>
                </a:cubicBezTo>
                <a:lnTo>
                  <a:pt x="132" y="133"/>
                </a:lnTo>
                <a:close/>
                <a:moveTo>
                  <a:pt x="148" y="157"/>
                </a:moveTo>
                <a:cubicBezTo>
                  <a:pt x="156" y="157"/>
                  <a:pt x="156" y="157"/>
                  <a:pt x="156" y="157"/>
                </a:cubicBezTo>
                <a:cubicBezTo>
                  <a:pt x="156" y="149"/>
                  <a:pt x="156" y="149"/>
                  <a:pt x="156" y="149"/>
                </a:cubicBezTo>
                <a:cubicBezTo>
                  <a:pt x="148" y="149"/>
                  <a:pt x="148" y="149"/>
                  <a:pt x="148" y="149"/>
                </a:cubicBezTo>
                <a:lnTo>
                  <a:pt x="148" y="157"/>
                </a:lnTo>
                <a:close/>
                <a:moveTo>
                  <a:pt x="132" y="157"/>
                </a:moveTo>
                <a:cubicBezTo>
                  <a:pt x="140" y="157"/>
                  <a:pt x="140" y="157"/>
                  <a:pt x="140" y="157"/>
                </a:cubicBezTo>
                <a:cubicBezTo>
                  <a:pt x="140" y="149"/>
                  <a:pt x="140" y="149"/>
                  <a:pt x="140" y="149"/>
                </a:cubicBezTo>
                <a:cubicBezTo>
                  <a:pt x="132" y="149"/>
                  <a:pt x="132" y="149"/>
                  <a:pt x="132" y="149"/>
                </a:cubicBezTo>
                <a:lnTo>
                  <a:pt x="132" y="157"/>
                </a:lnTo>
                <a:close/>
                <a:moveTo>
                  <a:pt x="116" y="157"/>
                </a:moveTo>
                <a:cubicBezTo>
                  <a:pt x="124" y="157"/>
                  <a:pt x="124" y="157"/>
                  <a:pt x="124" y="157"/>
                </a:cubicBezTo>
                <a:cubicBezTo>
                  <a:pt x="124" y="149"/>
                  <a:pt x="124" y="149"/>
                  <a:pt x="124" y="149"/>
                </a:cubicBezTo>
                <a:cubicBezTo>
                  <a:pt x="116" y="149"/>
                  <a:pt x="116" y="149"/>
                  <a:pt x="116" y="149"/>
                </a:cubicBezTo>
                <a:lnTo>
                  <a:pt x="116" y="157"/>
                </a:lnTo>
                <a:close/>
                <a:moveTo>
                  <a:pt x="140" y="141"/>
                </a:moveTo>
                <a:cubicBezTo>
                  <a:pt x="156" y="141"/>
                  <a:pt x="156" y="141"/>
                  <a:pt x="156" y="141"/>
                </a:cubicBezTo>
                <a:cubicBezTo>
                  <a:pt x="156" y="133"/>
                  <a:pt x="156" y="133"/>
                  <a:pt x="156" y="133"/>
                </a:cubicBezTo>
                <a:cubicBezTo>
                  <a:pt x="140" y="133"/>
                  <a:pt x="140" y="133"/>
                  <a:pt x="140" y="133"/>
                </a:cubicBezTo>
                <a:lnTo>
                  <a:pt x="140" y="141"/>
                </a:lnTo>
                <a:close/>
                <a:moveTo>
                  <a:pt x="160" y="81"/>
                </a:moveTo>
                <a:cubicBezTo>
                  <a:pt x="89" y="81"/>
                  <a:pt x="89" y="81"/>
                  <a:pt x="89" y="81"/>
                </a:cubicBezTo>
                <a:cubicBezTo>
                  <a:pt x="88" y="78"/>
                  <a:pt x="88" y="75"/>
                  <a:pt x="89" y="72"/>
                </a:cubicBezTo>
                <a:cubicBezTo>
                  <a:pt x="90" y="65"/>
                  <a:pt x="96" y="60"/>
                  <a:pt x="106" y="57"/>
                </a:cubicBezTo>
                <a:cubicBezTo>
                  <a:pt x="122" y="51"/>
                  <a:pt x="129" y="41"/>
                  <a:pt x="132" y="34"/>
                </a:cubicBezTo>
                <a:cubicBezTo>
                  <a:pt x="136" y="24"/>
                  <a:pt x="137" y="13"/>
                  <a:pt x="134" y="4"/>
                </a:cubicBezTo>
                <a:cubicBezTo>
                  <a:pt x="133" y="1"/>
                  <a:pt x="131" y="0"/>
                  <a:pt x="129" y="1"/>
                </a:cubicBezTo>
                <a:cubicBezTo>
                  <a:pt x="126" y="2"/>
                  <a:pt x="125" y="4"/>
                  <a:pt x="126" y="6"/>
                </a:cubicBezTo>
                <a:cubicBezTo>
                  <a:pt x="131" y="21"/>
                  <a:pt x="126" y="41"/>
                  <a:pt x="103" y="49"/>
                </a:cubicBezTo>
                <a:cubicBezTo>
                  <a:pt x="87" y="54"/>
                  <a:pt x="82" y="63"/>
                  <a:pt x="81" y="70"/>
                </a:cubicBezTo>
                <a:cubicBezTo>
                  <a:pt x="80" y="73"/>
                  <a:pt x="80" y="77"/>
                  <a:pt x="81" y="81"/>
                </a:cubicBezTo>
                <a:cubicBezTo>
                  <a:pt x="16" y="81"/>
                  <a:pt x="16" y="81"/>
                  <a:pt x="16" y="81"/>
                </a:cubicBezTo>
                <a:cubicBezTo>
                  <a:pt x="7" y="81"/>
                  <a:pt x="0" y="88"/>
                  <a:pt x="0" y="97"/>
                </a:cubicBezTo>
                <a:cubicBezTo>
                  <a:pt x="0" y="161"/>
                  <a:pt x="0" y="161"/>
                  <a:pt x="0" y="161"/>
                </a:cubicBezTo>
                <a:cubicBezTo>
                  <a:pt x="0" y="170"/>
                  <a:pt x="7" y="177"/>
                  <a:pt x="16" y="177"/>
                </a:cubicBezTo>
                <a:cubicBezTo>
                  <a:pt x="160" y="177"/>
                  <a:pt x="160" y="177"/>
                  <a:pt x="160" y="177"/>
                </a:cubicBezTo>
                <a:cubicBezTo>
                  <a:pt x="169" y="177"/>
                  <a:pt x="176" y="170"/>
                  <a:pt x="176" y="161"/>
                </a:cubicBezTo>
                <a:cubicBezTo>
                  <a:pt x="176" y="97"/>
                  <a:pt x="176" y="97"/>
                  <a:pt x="176" y="97"/>
                </a:cubicBezTo>
                <a:cubicBezTo>
                  <a:pt x="176" y="88"/>
                  <a:pt x="169" y="81"/>
                  <a:pt x="160" y="81"/>
                </a:cubicBezTo>
                <a:moveTo>
                  <a:pt x="168" y="161"/>
                </a:moveTo>
                <a:cubicBezTo>
                  <a:pt x="168" y="165"/>
                  <a:pt x="164" y="169"/>
                  <a:pt x="160" y="169"/>
                </a:cubicBezTo>
                <a:cubicBezTo>
                  <a:pt x="16" y="169"/>
                  <a:pt x="16" y="169"/>
                  <a:pt x="16" y="169"/>
                </a:cubicBezTo>
                <a:cubicBezTo>
                  <a:pt x="12" y="169"/>
                  <a:pt x="8" y="165"/>
                  <a:pt x="8" y="161"/>
                </a:cubicBezTo>
                <a:cubicBezTo>
                  <a:pt x="8" y="97"/>
                  <a:pt x="8" y="97"/>
                  <a:pt x="8" y="97"/>
                </a:cubicBezTo>
                <a:cubicBezTo>
                  <a:pt x="8" y="93"/>
                  <a:pt x="12" y="89"/>
                  <a:pt x="16" y="89"/>
                </a:cubicBezTo>
                <a:cubicBezTo>
                  <a:pt x="160" y="89"/>
                  <a:pt x="160" y="89"/>
                  <a:pt x="160" y="89"/>
                </a:cubicBezTo>
                <a:cubicBezTo>
                  <a:pt x="164" y="89"/>
                  <a:pt x="168" y="93"/>
                  <a:pt x="168" y="97"/>
                </a:cubicBezTo>
                <a:lnTo>
                  <a:pt x="168" y="161"/>
                </a:lnTo>
                <a:close/>
                <a:moveTo>
                  <a:pt x="116" y="133"/>
                </a:moveTo>
                <a:cubicBezTo>
                  <a:pt x="108" y="133"/>
                  <a:pt x="108" y="133"/>
                  <a:pt x="108" y="133"/>
                </a:cubicBezTo>
                <a:cubicBezTo>
                  <a:pt x="108" y="141"/>
                  <a:pt x="108" y="141"/>
                  <a:pt x="108" y="141"/>
                </a:cubicBezTo>
                <a:cubicBezTo>
                  <a:pt x="116" y="141"/>
                  <a:pt x="116" y="141"/>
                  <a:pt x="116" y="141"/>
                </a:cubicBezTo>
                <a:lnTo>
                  <a:pt x="116" y="133"/>
                </a:lnTo>
                <a:close/>
                <a:moveTo>
                  <a:pt x="44" y="117"/>
                </a:moveTo>
                <a:cubicBezTo>
                  <a:pt x="36" y="117"/>
                  <a:pt x="36" y="117"/>
                  <a:pt x="36" y="117"/>
                </a:cubicBezTo>
                <a:cubicBezTo>
                  <a:pt x="36" y="125"/>
                  <a:pt x="36" y="125"/>
                  <a:pt x="36" y="125"/>
                </a:cubicBezTo>
                <a:cubicBezTo>
                  <a:pt x="44" y="125"/>
                  <a:pt x="44" y="125"/>
                  <a:pt x="44" y="125"/>
                </a:cubicBezTo>
                <a:lnTo>
                  <a:pt x="44" y="117"/>
                </a:lnTo>
                <a:close/>
                <a:moveTo>
                  <a:pt x="148" y="125"/>
                </a:moveTo>
                <a:cubicBezTo>
                  <a:pt x="156" y="125"/>
                  <a:pt x="156" y="125"/>
                  <a:pt x="156" y="125"/>
                </a:cubicBezTo>
                <a:cubicBezTo>
                  <a:pt x="156" y="117"/>
                  <a:pt x="156" y="117"/>
                  <a:pt x="156" y="117"/>
                </a:cubicBezTo>
                <a:cubicBezTo>
                  <a:pt x="148" y="117"/>
                  <a:pt x="148" y="117"/>
                  <a:pt x="148" y="117"/>
                </a:cubicBezTo>
                <a:lnTo>
                  <a:pt x="148" y="125"/>
                </a:lnTo>
                <a:close/>
                <a:moveTo>
                  <a:pt x="52" y="157"/>
                </a:moveTo>
                <a:cubicBezTo>
                  <a:pt x="108" y="157"/>
                  <a:pt x="108" y="157"/>
                  <a:pt x="108" y="157"/>
                </a:cubicBezTo>
                <a:cubicBezTo>
                  <a:pt x="108" y="149"/>
                  <a:pt x="108" y="149"/>
                  <a:pt x="108" y="149"/>
                </a:cubicBezTo>
                <a:cubicBezTo>
                  <a:pt x="52" y="149"/>
                  <a:pt x="52" y="149"/>
                  <a:pt x="52" y="149"/>
                </a:cubicBezTo>
                <a:lnTo>
                  <a:pt x="52" y="157"/>
                </a:lnTo>
                <a:close/>
                <a:moveTo>
                  <a:pt x="28" y="117"/>
                </a:moveTo>
                <a:cubicBezTo>
                  <a:pt x="20" y="117"/>
                  <a:pt x="20" y="117"/>
                  <a:pt x="20" y="117"/>
                </a:cubicBezTo>
                <a:cubicBezTo>
                  <a:pt x="20" y="125"/>
                  <a:pt x="20" y="125"/>
                  <a:pt x="20" y="125"/>
                </a:cubicBezTo>
                <a:cubicBezTo>
                  <a:pt x="28" y="125"/>
                  <a:pt x="28" y="125"/>
                  <a:pt x="28" y="125"/>
                </a:cubicBezTo>
                <a:lnTo>
                  <a:pt x="28" y="117"/>
                </a:lnTo>
                <a:close/>
                <a:moveTo>
                  <a:pt x="28" y="101"/>
                </a:moveTo>
                <a:cubicBezTo>
                  <a:pt x="20" y="101"/>
                  <a:pt x="20" y="101"/>
                  <a:pt x="20" y="101"/>
                </a:cubicBezTo>
                <a:cubicBezTo>
                  <a:pt x="20" y="109"/>
                  <a:pt x="20" y="109"/>
                  <a:pt x="20" y="109"/>
                </a:cubicBezTo>
                <a:cubicBezTo>
                  <a:pt x="28" y="109"/>
                  <a:pt x="28" y="109"/>
                  <a:pt x="28" y="109"/>
                </a:cubicBezTo>
                <a:lnTo>
                  <a:pt x="28" y="101"/>
                </a:lnTo>
                <a:close/>
                <a:moveTo>
                  <a:pt x="36" y="133"/>
                </a:moveTo>
                <a:cubicBezTo>
                  <a:pt x="20" y="133"/>
                  <a:pt x="20" y="133"/>
                  <a:pt x="20" y="133"/>
                </a:cubicBezTo>
                <a:cubicBezTo>
                  <a:pt x="20" y="141"/>
                  <a:pt x="20" y="141"/>
                  <a:pt x="20" y="141"/>
                </a:cubicBezTo>
                <a:cubicBezTo>
                  <a:pt x="36" y="141"/>
                  <a:pt x="36" y="141"/>
                  <a:pt x="36" y="141"/>
                </a:cubicBezTo>
                <a:lnTo>
                  <a:pt x="36" y="133"/>
                </a:lnTo>
                <a:close/>
                <a:moveTo>
                  <a:pt x="20" y="157"/>
                </a:moveTo>
                <a:cubicBezTo>
                  <a:pt x="28" y="157"/>
                  <a:pt x="28" y="157"/>
                  <a:pt x="28" y="157"/>
                </a:cubicBezTo>
                <a:cubicBezTo>
                  <a:pt x="28" y="149"/>
                  <a:pt x="28" y="149"/>
                  <a:pt x="28" y="149"/>
                </a:cubicBezTo>
                <a:cubicBezTo>
                  <a:pt x="20" y="149"/>
                  <a:pt x="20" y="149"/>
                  <a:pt x="20" y="149"/>
                </a:cubicBezTo>
                <a:lnTo>
                  <a:pt x="20" y="157"/>
                </a:lnTo>
                <a:close/>
                <a:moveTo>
                  <a:pt x="52" y="133"/>
                </a:moveTo>
                <a:cubicBezTo>
                  <a:pt x="44" y="133"/>
                  <a:pt x="44" y="133"/>
                  <a:pt x="44" y="133"/>
                </a:cubicBezTo>
                <a:cubicBezTo>
                  <a:pt x="44" y="141"/>
                  <a:pt x="44" y="141"/>
                  <a:pt x="44" y="141"/>
                </a:cubicBezTo>
                <a:cubicBezTo>
                  <a:pt x="52" y="141"/>
                  <a:pt x="52" y="141"/>
                  <a:pt x="52" y="141"/>
                </a:cubicBezTo>
                <a:lnTo>
                  <a:pt x="52" y="133"/>
                </a:lnTo>
                <a:close/>
                <a:moveTo>
                  <a:pt x="36" y="157"/>
                </a:moveTo>
                <a:cubicBezTo>
                  <a:pt x="44" y="157"/>
                  <a:pt x="44" y="157"/>
                  <a:pt x="44" y="157"/>
                </a:cubicBezTo>
                <a:cubicBezTo>
                  <a:pt x="44" y="149"/>
                  <a:pt x="44" y="149"/>
                  <a:pt x="44" y="149"/>
                </a:cubicBezTo>
                <a:cubicBezTo>
                  <a:pt x="36" y="149"/>
                  <a:pt x="36" y="149"/>
                  <a:pt x="36" y="149"/>
                </a:cubicBezTo>
                <a:lnTo>
                  <a:pt x="36" y="15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algn="ctr"/>
            <a:endParaRPr lang="en-US"/>
          </a:p>
        </p:txBody>
      </p:sp>
      <p:sp>
        <p:nvSpPr>
          <p:cNvPr id="32" name="Freeform 511"/>
          <p:cNvSpPr>
            <a:spLocks noEditPoints="1"/>
          </p:cNvSpPr>
          <p:nvPr/>
        </p:nvSpPr>
        <p:spPr bwMode="auto">
          <a:xfrm>
            <a:off x="1821021" y="4557048"/>
            <a:ext cx="451808" cy="620863"/>
          </a:xfrm>
          <a:custGeom>
            <a:avLst/>
            <a:gdLst>
              <a:gd name="T0" fmla="*/ 34 w 128"/>
              <a:gd name="T1" fmla="*/ 112 h 176"/>
              <a:gd name="T2" fmla="*/ 64 w 128"/>
              <a:gd name="T3" fmla="*/ 90 h 176"/>
              <a:gd name="T4" fmla="*/ 94 w 128"/>
              <a:gd name="T5" fmla="*/ 112 h 176"/>
              <a:gd name="T6" fmla="*/ 82 w 128"/>
              <a:gd name="T7" fmla="*/ 76 h 176"/>
              <a:gd name="T8" fmla="*/ 108 w 128"/>
              <a:gd name="T9" fmla="*/ 56 h 176"/>
              <a:gd name="T10" fmla="*/ 76 w 128"/>
              <a:gd name="T11" fmla="*/ 56 h 176"/>
              <a:gd name="T12" fmla="*/ 64 w 128"/>
              <a:gd name="T13" fmla="*/ 24 h 176"/>
              <a:gd name="T14" fmla="*/ 52 w 128"/>
              <a:gd name="T15" fmla="*/ 56 h 176"/>
              <a:gd name="T16" fmla="*/ 20 w 128"/>
              <a:gd name="T17" fmla="*/ 56 h 176"/>
              <a:gd name="T18" fmla="*/ 46 w 128"/>
              <a:gd name="T19" fmla="*/ 76 h 176"/>
              <a:gd name="T20" fmla="*/ 34 w 128"/>
              <a:gd name="T21" fmla="*/ 112 h 176"/>
              <a:gd name="T22" fmla="*/ 43 w 128"/>
              <a:gd name="T23" fmla="*/ 64 h 176"/>
              <a:gd name="T24" fmla="*/ 58 w 128"/>
              <a:gd name="T25" fmla="*/ 64 h 176"/>
              <a:gd name="T26" fmla="*/ 59 w 128"/>
              <a:gd name="T27" fmla="*/ 59 h 176"/>
              <a:gd name="T28" fmla="*/ 64 w 128"/>
              <a:gd name="T29" fmla="*/ 47 h 176"/>
              <a:gd name="T30" fmla="*/ 69 w 128"/>
              <a:gd name="T31" fmla="*/ 59 h 176"/>
              <a:gd name="T32" fmla="*/ 70 w 128"/>
              <a:gd name="T33" fmla="*/ 64 h 176"/>
              <a:gd name="T34" fmla="*/ 85 w 128"/>
              <a:gd name="T35" fmla="*/ 64 h 176"/>
              <a:gd name="T36" fmla="*/ 77 w 128"/>
              <a:gd name="T37" fmla="*/ 70 h 176"/>
              <a:gd name="T38" fmla="*/ 73 w 128"/>
              <a:gd name="T39" fmla="*/ 73 h 176"/>
              <a:gd name="T40" fmla="*/ 74 w 128"/>
              <a:gd name="T41" fmla="*/ 79 h 176"/>
              <a:gd name="T42" fmla="*/ 78 w 128"/>
              <a:gd name="T43" fmla="*/ 91 h 176"/>
              <a:gd name="T44" fmla="*/ 69 w 128"/>
              <a:gd name="T45" fmla="*/ 84 h 176"/>
              <a:gd name="T46" fmla="*/ 64 w 128"/>
              <a:gd name="T47" fmla="*/ 80 h 176"/>
              <a:gd name="T48" fmla="*/ 59 w 128"/>
              <a:gd name="T49" fmla="*/ 84 h 176"/>
              <a:gd name="T50" fmla="*/ 50 w 128"/>
              <a:gd name="T51" fmla="*/ 91 h 176"/>
              <a:gd name="T52" fmla="*/ 54 w 128"/>
              <a:gd name="T53" fmla="*/ 79 h 176"/>
              <a:gd name="T54" fmla="*/ 55 w 128"/>
              <a:gd name="T55" fmla="*/ 73 h 176"/>
              <a:gd name="T56" fmla="*/ 51 w 128"/>
              <a:gd name="T57" fmla="*/ 70 h 176"/>
              <a:gd name="T58" fmla="*/ 43 w 128"/>
              <a:gd name="T59" fmla="*/ 64 h 176"/>
              <a:gd name="T60" fmla="*/ 124 w 128"/>
              <a:gd name="T61" fmla="*/ 0 h 176"/>
              <a:gd name="T62" fmla="*/ 4 w 128"/>
              <a:gd name="T63" fmla="*/ 0 h 176"/>
              <a:gd name="T64" fmla="*/ 0 w 128"/>
              <a:gd name="T65" fmla="*/ 4 h 176"/>
              <a:gd name="T66" fmla="*/ 0 w 128"/>
              <a:gd name="T67" fmla="*/ 172 h 176"/>
              <a:gd name="T68" fmla="*/ 4 w 128"/>
              <a:gd name="T69" fmla="*/ 176 h 176"/>
              <a:gd name="T70" fmla="*/ 7 w 128"/>
              <a:gd name="T71" fmla="*/ 175 h 176"/>
              <a:gd name="T72" fmla="*/ 7 w 128"/>
              <a:gd name="T73" fmla="*/ 175 h 176"/>
              <a:gd name="T74" fmla="*/ 64 w 128"/>
              <a:gd name="T75" fmla="*/ 129 h 176"/>
              <a:gd name="T76" fmla="*/ 121 w 128"/>
              <a:gd name="T77" fmla="*/ 175 h 176"/>
              <a:gd name="T78" fmla="*/ 121 w 128"/>
              <a:gd name="T79" fmla="*/ 175 h 176"/>
              <a:gd name="T80" fmla="*/ 124 w 128"/>
              <a:gd name="T81" fmla="*/ 176 h 176"/>
              <a:gd name="T82" fmla="*/ 128 w 128"/>
              <a:gd name="T83" fmla="*/ 172 h 176"/>
              <a:gd name="T84" fmla="*/ 128 w 128"/>
              <a:gd name="T85" fmla="*/ 4 h 176"/>
              <a:gd name="T86" fmla="*/ 124 w 128"/>
              <a:gd name="T87" fmla="*/ 0 h 176"/>
              <a:gd name="T88" fmla="*/ 120 w 128"/>
              <a:gd name="T89" fmla="*/ 164 h 176"/>
              <a:gd name="T90" fmla="*/ 67 w 128"/>
              <a:gd name="T91" fmla="*/ 121 h 176"/>
              <a:gd name="T92" fmla="*/ 67 w 128"/>
              <a:gd name="T93" fmla="*/ 121 h 176"/>
              <a:gd name="T94" fmla="*/ 64 w 128"/>
              <a:gd name="T95" fmla="*/ 120 h 176"/>
              <a:gd name="T96" fmla="*/ 61 w 128"/>
              <a:gd name="T97" fmla="*/ 121 h 176"/>
              <a:gd name="T98" fmla="*/ 61 w 128"/>
              <a:gd name="T99" fmla="*/ 121 h 176"/>
              <a:gd name="T100" fmla="*/ 8 w 128"/>
              <a:gd name="T101" fmla="*/ 164 h 176"/>
              <a:gd name="T102" fmla="*/ 8 w 128"/>
              <a:gd name="T103" fmla="*/ 8 h 176"/>
              <a:gd name="T104" fmla="*/ 120 w 128"/>
              <a:gd name="T105" fmla="*/ 8 h 176"/>
              <a:gd name="T106" fmla="*/ 120 w 128"/>
              <a:gd name="T107" fmla="*/ 16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 h="176">
                <a:moveTo>
                  <a:pt x="34" y="112"/>
                </a:moveTo>
                <a:cubicBezTo>
                  <a:pt x="64" y="90"/>
                  <a:pt x="64" y="90"/>
                  <a:pt x="64" y="90"/>
                </a:cubicBezTo>
                <a:cubicBezTo>
                  <a:pt x="94" y="112"/>
                  <a:pt x="94" y="112"/>
                  <a:pt x="94" y="112"/>
                </a:cubicBezTo>
                <a:cubicBezTo>
                  <a:pt x="82" y="76"/>
                  <a:pt x="82" y="76"/>
                  <a:pt x="82" y="76"/>
                </a:cubicBezTo>
                <a:cubicBezTo>
                  <a:pt x="108" y="56"/>
                  <a:pt x="108" y="56"/>
                  <a:pt x="108" y="56"/>
                </a:cubicBezTo>
                <a:cubicBezTo>
                  <a:pt x="76" y="56"/>
                  <a:pt x="76" y="56"/>
                  <a:pt x="76" y="56"/>
                </a:cubicBezTo>
                <a:cubicBezTo>
                  <a:pt x="64" y="24"/>
                  <a:pt x="64" y="24"/>
                  <a:pt x="64" y="24"/>
                </a:cubicBezTo>
                <a:cubicBezTo>
                  <a:pt x="52" y="56"/>
                  <a:pt x="52" y="56"/>
                  <a:pt x="52" y="56"/>
                </a:cubicBezTo>
                <a:cubicBezTo>
                  <a:pt x="20" y="56"/>
                  <a:pt x="20" y="56"/>
                  <a:pt x="20" y="56"/>
                </a:cubicBezTo>
                <a:cubicBezTo>
                  <a:pt x="46" y="76"/>
                  <a:pt x="46" y="76"/>
                  <a:pt x="46" y="76"/>
                </a:cubicBezTo>
                <a:lnTo>
                  <a:pt x="34" y="112"/>
                </a:lnTo>
                <a:close/>
                <a:moveTo>
                  <a:pt x="43" y="64"/>
                </a:moveTo>
                <a:cubicBezTo>
                  <a:pt x="58" y="64"/>
                  <a:pt x="58" y="64"/>
                  <a:pt x="58" y="64"/>
                </a:cubicBezTo>
                <a:cubicBezTo>
                  <a:pt x="59" y="59"/>
                  <a:pt x="59" y="59"/>
                  <a:pt x="59" y="59"/>
                </a:cubicBezTo>
                <a:cubicBezTo>
                  <a:pt x="64" y="47"/>
                  <a:pt x="64" y="47"/>
                  <a:pt x="64" y="47"/>
                </a:cubicBezTo>
                <a:cubicBezTo>
                  <a:pt x="69" y="59"/>
                  <a:pt x="69" y="59"/>
                  <a:pt x="69" y="59"/>
                </a:cubicBezTo>
                <a:cubicBezTo>
                  <a:pt x="70" y="64"/>
                  <a:pt x="70" y="64"/>
                  <a:pt x="70" y="64"/>
                </a:cubicBezTo>
                <a:cubicBezTo>
                  <a:pt x="85" y="64"/>
                  <a:pt x="85" y="64"/>
                  <a:pt x="85" y="64"/>
                </a:cubicBezTo>
                <a:cubicBezTo>
                  <a:pt x="77" y="70"/>
                  <a:pt x="77" y="70"/>
                  <a:pt x="77" y="70"/>
                </a:cubicBezTo>
                <a:cubicBezTo>
                  <a:pt x="73" y="73"/>
                  <a:pt x="73" y="73"/>
                  <a:pt x="73" y="73"/>
                </a:cubicBezTo>
                <a:cubicBezTo>
                  <a:pt x="74" y="79"/>
                  <a:pt x="74" y="79"/>
                  <a:pt x="74" y="79"/>
                </a:cubicBezTo>
                <a:cubicBezTo>
                  <a:pt x="78" y="91"/>
                  <a:pt x="78" y="91"/>
                  <a:pt x="78" y="91"/>
                </a:cubicBezTo>
                <a:cubicBezTo>
                  <a:pt x="69" y="84"/>
                  <a:pt x="69" y="84"/>
                  <a:pt x="69" y="84"/>
                </a:cubicBezTo>
                <a:cubicBezTo>
                  <a:pt x="64" y="80"/>
                  <a:pt x="64" y="80"/>
                  <a:pt x="64" y="80"/>
                </a:cubicBezTo>
                <a:cubicBezTo>
                  <a:pt x="59" y="84"/>
                  <a:pt x="59" y="84"/>
                  <a:pt x="59" y="84"/>
                </a:cubicBezTo>
                <a:cubicBezTo>
                  <a:pt x="50" y="91"/>
                  <a:pt x="50" y="91"/>
                  <a:pt x="50" y="91"/>
                </a:cubicBezTo>
                <a:cubicBezTo>
                  <a:pt x="54" y="79"/>
                  <a:pt x="54" y="79"/>
                  <a:pt x="54" y="79"/>
                </a:cubicBezTo>
                <a:cubicBezTo>
                  <a:pt x="55" y="73"/>
                  <a:pt x="55" y="73"/>
                  <a:pt x="55" y="73"/>
                </a:cubicBezTo>
                <a:cubicBezTo>
                  <a:pt x="51" y="70"/>
                  <a:pt x="51" y="70"/>
                  <a:pt x="51" y="70"/>
                </a:cubicBezTo>
                <a:lnTo>
                  <a:pt x="43" y="64"/>
                </a:lnTo>
                <a:close/>
                <a:moveTo>
                  <a:pt x="124" y="0"/>
                </a:moveTo>
                <a:cubicBezTo>
                  <a:pt x="4" y="0"/>
                  <a:pt x="4" y="0"/>
                  <a:pt x="4" y="0"/>
                </a:cubicBezTo>
                <a:cubicBezTo>
                  <a:pt x="2" y="0"/>
                  <a:pt x="0" y="2"/>
                  <a:pt x="0" y="4"/>
                </a:cubicBezTo>
                <a:cubicBezTo>
                  <a:pt x="0" y="172"/>
                  <a:pt x="0" y="172"/>
                  <a:pt x="0" y="172"/>
                </a:cubicBezTo>
                <a:cubicBezTo>
                  <a:pt x="0" y="174"/>
                  <a:pt x="2" y="176"/>
                  <a:pt x="4" y="176"/>
                </a:cubicBezTo>
                <a:cubicBezTo>
                  <a:pt x="5" y="176"/>
                  <a:pt x="6" y="175"/>
                  <a:pt x="7" y="175"/>
                </a:cubicBezTo>
                <a:cubicBezTo>
                  <a:pt x="7" y="175"/>
                  <a:pt x="7" y="175"/>
                  <a:pt x="7" y="175"/>
                </a:cubicBezTo>
                <a:cubicBezTo>
                  <a:pt x="64" y="129"/>
                  <a:pt x="64" y="129"/>
                  <a:pt x="64" y="129"/>
                </a:cubicBezTo>
                <a:cubicBezTo>
                  <a:pt x="121" y="175"/>
                  <a:pt x="121" y="175"/>
                  <a:pt x="121" y="175"/>
                </a:cubicBezTo>
                <a:cubicBezTo>
                  <a:pt x="121" y="175"/>
                  <a:pt x="121" y="175"/>
                  <a:pt x="121" y="175"/>
                </a:cubicBezTo>
                <a:cubicBezTo>
                  <a:pt x="122" y="175"/>
                  <a:pt x="123" y="176"/>
                  <a:pt x="124" y="176"/>
                </a:cubicBezTo>
                <a:cubicBezTo>
                  <a:pt x="126" y="176"/>
                  <a:pt x="128" y="174"/>
                  <a:pt x="128" y="172"/>
                </a:cubicBezTo>
                <a:cubicBezTo>
                  <a:pt x="128" y="4"/>
                  <a:pt x="128" y="4"/>
                  <a:pt x="128" y="4"/>
                </a:cubicBezTo>
                <a:cubicBezTo>
                  <a:pt x="128" y="2"/>
                  <a:pt x="126" y="0"/>
                  <a:pt x="124" y="0"/>
                </a:cubicBezTo>
                <a:moveTo>
                  <a:pt x="120" y="164"/>
                </a:moveTo>
                <a:cubicBezTo>
                  <a:pt x="67" y="121"/>
                  <a:pt x="67" y="121"/>
                  <a:pt x="67" y="121"/>
                </a:cubicBezTo>
                <a:cubicBezTo>
                  <a:pt x="67" y="121"/>
                  <a:pt x="67" y="121"/>
                  <a:pt x="67" y="121"/>
                </a:cubicBezTo>
                <a:cubicBezTo>
                  <a:pt x="66" y="121"/>
                  <a:pt x="65" y="120"/>
                  <a:pt x="64" y="120"/>
                </a:cubicBezTo>
                <a:cubicBezTo>
                  <a:pt x="63" y="120"/>
                  <a:pt x="62" y="121"/>
                  <a:pt x="61" y="121"/>
                </a:cubicBezTo>
                <a:cubicBezTo>
                  <a:pt x="61" y="121"/>
                  <a:pt x="61" y="121"/>
                  <a:pt x="61" y="121"/>
                </a:cubicBezTo>
                <a:cubicBezTo>
                  <a:pt x="8" y="164"/>
                  <a:pt x="8" y="164"/>
                  <a:pt x="8" y="164"/>
                </a:cubicBezTo>
                <a:cubicBezTo>
                  <a:pt x="8" y="8"/>
                  <a:pt x="8" y="8"/>
                  <a:pt x="8" y="8"/>
                </a:cubicBezTo>
                <a:cubicBezTo>
                  <a:pt x="120" y="8"/>
                  <a:pt x="120" y="8"/>
                  <a:pt x="120" y="8"/>
                </a:cubicBezTo>
                <a:lnTo>
                  <a:pt x="120" y="164"/>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pPr algn="ctr"/>
            <a:endParaRPr lang="en-US"/>
          </a:p>
        </p:txBody>
      </p:sp>
      <p:sp>
        <p:nvSpPr>
          <p:cNvPr id="33" name="Freeform 504"/>
          <p:cNvSpPr>
            <a:spLocks noEditPoints="1"/>
          </p:cNvSpPr>
          <p:nvPr/>
        </p:nvSpPr>
        <p:spPr bwMode="auto">
          <a:xfrm>
            <a:off x="4447769" y="4557048"/>
            <a:ext cx="622359" cy="620863"/>
          </a:xfrm>
          <a:custGeom>
            <a:avLst/>
            <a:gdLst>
              <a:gd name="T0" fmla="*/ 168 w 176"/>
              <a:gd name="T1" fmla="*/ 8 h 176"/>
              <a:gd name="T2" fmla="*/ 96 w 176"/>
              <a:gd name="T3" fmla="*/ 8 h 176"/>
              <a:gd name="T4" fmla="*/ 88 w 176"/>
              <a:gd name="T5" fmla="*/ 0 h 176"/>
              <a:gd name="T6" fmla="*/ 80 w 176"/>
              <a:gd name="T7" fmla="*/ 8 h 176"/>
              <a:gd name="T8" fmla="*/ 8 w 176"/>
              <a:gd name="T9" fmla="*/ 8 h 176"/>
              <a:gd name="T10" fmla="*/ 0 w 176"/>
              <a:gd name="T11" fmla="*/ 16 h 176"/>
              <a:gd name="T12" fmla="*/ 0 w 176"/>
              <a:gd name="T13" fmla="*/ 24 h 176"/>
              <a:gd name="T14" fmla="*/ 8 w 176"/>
              <a:gd name="T15" fmla="*/ 32 h 176"/>
              <a:gd name="T16" fmla="*/ 8 w 176"/>
              <a:gd name="T17" fmla="*/ 128 h 176"/>
              <a:gd name="T18" fmla="*/ 16 w 176"/>
              <a:gd name="T19" fmla="*/ 136 h 176"/>
              <a:gd name="T20" fmla="*/ 84 w 176"/>
              <a:gd name="T21" fmla="*/ 136 h 176"/>
              <a:gd name="T22" fmla="*/ 84 w 176"/>
              <a:gd name="T23" fmla="*/ 146 h 176"/>
              <a:gd name="T24" fmla="*/ 61 w 176"/>
              <a:gd name="T25" fmla="*/ 169 h 176"/>
              <a:gd name="T26" fmla="*/ 60 w 176"/>
              <a:gd name="T27" fmla="*/ 172 h 176"/>
              <a:gd name="T28" fmla="*/ 64 w 176"/>
              <a:gd name="T29" fmla="*/ 176 h 176"/>
              <a:gd name="T30" fmla="*/ 67 w 176"/>
              <a:gd name="T31" fmla="*/ 175 h 176"/>
              <a:gd name="T32" fmla="*/ 88 w 176"/>
              <a:gd name="T33" fmla="*/ 154 h 176"/>
              <a:gd name="T34" fmla="*/ 109 w 176"/>
              <a:gd name="T35" fmla="*/ 175 h 176"/>
              <a:gd name="T36" fmla="*/ 112 w 176"/>
              <a:gd name="T37" fmla="*/ 176 h 176"/>
              <a:gd name="T38" fmla="*/ 116 w 176"/>
              <a:gd name="T39" fmla="*/ 172 h 176"/>
              <a:gd name="T40" fmla="*/ 115 w 176"/>
              <a:gd name="T41" fmla="*/ 169 h 176"/>
              <a:gd name="T42" fmla="*/ 92 w 176"/>
              <a:gd name="T43" fmla="*/ 146 h 176"/>
              <a:gd name="T44" fmla="*/ 92 w 176"/>
              <a:gd name="T45" fmla="*/ 136 h 176"/>
              <a:gd name="T46" fmla="*/ 160 w 176"/>
              <a:gd name="T47" fmla="*/ 136 h 176"/>
              <a:gd name="T48" fmla="*/ 168 w 176"/>
              <a:gd name="T49" fmla="*/ 128 h 176"/>
              <a:gd name="T50" fmla="*/ 168 w 176"/>
              <a:gd name="T51" fmla="*/ 32 h 176"/>
              <a:gd name="T52" fmla="*/ 176 w 176"/>
              <a:gd name="T53" fmla="*/ 24 h 176"/>
              <a:gd name="T54" fmla="*/ 176 w 176"/>
              <a:gd name="T55" fmla="*/ 16 h 176"/>
              <a:gd name="T56" fmla="*/ 168 w 176"/>
              <a:gd name="T57" fmla="*/ 8 h 176"/>
              <a:gd name="T58" fmla="*/ 160 w 176"/>
              <a:gd name="T59" fmla="*/ 128 h 176"/>
              <a:gd name="T60" fmla="*/ 16 w 176"/>
              <a:gd name="T61" fmla="*/ 128 h 176"/>
              <a:gd name="T62" fmla="*/ 16 w 176"/>
              <a:gd name="T63" fmla="*/ 32 h 176"/>
              <a:gd name="T64" fmla="*/ 160 w 176"/>
              <a:gd name="T65" fmla="*/ 32 h 176"/>
              <a:gd name="T66" fmla="*/ 160 w 176"/>
              <a:gd name="T67" fmla="*/ 128 h 176"/>
              <a:gd name="T68" fmla="*/ 168 w 176"/>
              <a:gd name="T69" fmla="*/ 24 h 176"/>
              <a:gd name="T70" fmla="*/ 8 w 176"/>
              <a:gd name="T71" fmla="*/ 24 h 176"/>
              <a:gd name="T72" fmla="*/ 8 w 176"/>
              <a:gd name="T73" fmla="*/ 16 h 176"/>
              <a:gd name="T74" fmla="*/ 168 w 176"/>
              <a:gd name="T75" fmla="*/ 16 h 176"/>
              <a:gd name="T76" fmla="*/ 168 w 176"/>
              <a:gd name="T77" fmla="*/ 2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168" y="8"/>
                </a:moveTo>
                <a:cubicBezTo>
                  <a:pt x="96" y="8"/>
                  <a:pt x="96" y="8"/>
                  <a:pt x="96" y="8"/>
                </a:cubicBezTo>
                <a:cubicBezTo>
                  <a:pt x="96" y="4"/>
                  <a:pt x="92" y="0"/>
                  <a:pt x="88" y="0"/>
                </a:cubicBezTo>
                <a:cubicBezTo>
                  <a:pt x="84" y="0"/>
                  <a:pt x="80" y="4"/>
                  <a:pt x="80" y="8"/>
                </a:cubicBezTo>
                <a:cubicBezTo>
                  <a:pt x="8" y="8"/>
                  <a:pt x="8" y="8"/>
                  <a:pt x="8" y="8"/>
                </a:cubicBezTo>
                <a:cubicBezTo>
                  <a:pt x="4" y="8"/>
                  <a:pt x="0" y="12"/>
                  <a:pt x="0" y="16"/>
                </a:cubicBezTo>
                <a:cubicBezTo>
                  <a:pt x="0" y="24"/>
                  <a:pt x="0" y="24"/>
                  <a:pt x="0" y="24"/>
                </a:cubicBezTo>
                <a:cubicBezTo>
                  <a:pt x="0" y="28"/>
                  <a:pt x="4" y="32"/>
                  <a:pt x="8" y="32"/>
                </a:cubicBezTo>
                <a:cubicBezTo>
                  <a:pt x="8" y="128"/>
                  <a:pt x="8" y="128"/>
                  <a:pt x="8" y="128"/>
                </a:cubicBezTo>
                <a:cubicBezTo>
                  <a:pt x="8" y="132"/>
                  <a:pt x="12" y="136"/>
                  <a:pt x="16" y="136"/>
                </a:cubicBezTo>
                <a:cubicBezTo>
                  <a:pt x="84" y="136"/>
                  <a:pt x="84" y="136"/>
                  <a:pt x="84" y="136"/>
                </a:cubicBezTo>
                <a:cubicBezTo>
                  <a:pt x="84" y="146"/>
                  <a:pt x="84" y="146"/>
                  <a:pt x="84" y="146"/>
                </a:cubicBezTo>
                <a:cubicBezTo>
                  <a:pt x="61" y="169"/>
                  <a:pt x="61" y="169"/>
                  <a:pt x="61" y="169"/>
                </a:cubicBezTo>
                <a:cubicBezTo>
                  <a:pt x="60" y="170"/>
                  <a:pt x="60" y="171"/>
                  <a:pt x="60" y="172"/>
                </a:cubicBezTo>
                <a:cubicBezTo>
                  <a:pt x="60" y="174"/>
                  <a:pt x="62" y="176"/>
                  <a:pt x="64" y="176"/>
                </a:cubicBezTo>
                <a:cubicBezTo>
                  <a:pt x="65" y="176"/>
                  <a:pt x="66" y="176"/>
                  <a:pt x="67" y="175"/>
                </a:cubicBezTo>
                <a:cubicBezTo>
                  <a:pt x="88" y="154"/>
                  <a:pt x="88" y="154"/>
                  <a:pt x="88" y="154"/>
                </a:cubicBezTo>
                <a:cubicBezTo>
                  <a:pt x="109" y="175"/>
                  <a:pt x="109" y="175"/>
                  <a:pt x="109" y="175"/>
                </a:cubicBezTo>
                <a:cubicBezTo>
                  <a:pt x="110" y="176"/>
                  <a:pt x="111" y="176"/>
                  <a:pt x="112" y="176"/>
                </a:cubicBezTo>
                <a:cubicBezTo>
                  <a:pt x="114" y="176"/>
                  <a:pt x="116" y="174"/>
                  <a:pt x="116" y="172"/>
                </a:cubicBezTo>
                <a:cubicBezTo>
                  <a:pt x="116" y="171"/>
                  <a:pt x="116" y="170"/>
                  <a:pt x="115" y="169"/>
                </a:cubicBezTo>
                <a:cubicBezTo>
                  <a:pt x="92" y="146"/>
                  <a:pt x="92" y="146"/>
                  <a:pt x="92" y="146"/>
                </a:cubicBezTo>
                <a:cubicBezTo>
                  <a:pt x="92" y="136"/>
                  <a:pt x="92" y="136"/>
                  <a:pt x="92" y="136"/>
                </a:cubicBezTo>
                <a:cubicBezTo>
                  <a:pt x="160" y="136"/>
                  <a:pt x="160" y="136"/>
                  <a:pt x="160" y="136"/>
                </a:cubicBezTo>
                <a:cubicBezTo>
                  <a:pt x="164" y="136"/>
                  <a:pt x="168" y="132"/>
                  <a:pt x="168" y="128"/>
                </a:cubicBezTo>
                <a:cubicBezTo>
                  <a:pt x="168" y="32"/>
                  <a:pt x="168" y="32"/>
                  <a:pt x="168" y="32"/>
                </a:cubicBezTo>
                <a:cubicBezTo>
                  <a:pt x="172" y="32"/>
                  <a:pt x="176" y="28"/>
                  <a:pt x="176" y="24"/>
                </a:cubicBezTo>
                <a:cubicBezTo>
                  <a:pt x="176" y="16"/>
                  <a:pt x="176" y="16"/>
                  <a:pt x="176" y="16"/>
                </a:cubicBezTo>
                <a:cubicBezTo>
                  <a:pt x="176" y="12"/>
                  <a:pt x="172" y="8"/>
                  <a:pt x="168" y="8"/>
                </a:cubicBezTo>
                <a:moveTo>
                  <a:pt x="160" y="128"/>
                </a:moveTo>
                <a:cubicBezTo>
                  <a:pt x="16" y="128"/>
                  <a:pt x="16" y="128"/>
                  <a:pt x="16" y="128"/>
                </a:cubicBezTo>
                <a:cubicBezTo>
                  <a:pt x="16" y="32"/>
                  <a:pt x="16" y="32"/>
                  <a:pt x="16" y="32"/>
                </a:cubicBezTo>
                <a:cubicBezTo>
                  <a:pt x="160" y="32"/>
                  <a:pt x="160" y="32"/>
                  <a:pt x="160" y="32"/>
                </a:cubicBezTo>
                <a:lnTo>
                  <a:pt x="160" y="128"/>
                </a:lnTo>
                <a:close/>
                <a:moveTo>
                  <a:pt x="168" y="24"/>
                </a:moveTo>
                <a:cubicBezTo>
                  <a:pt x="8" y="24"/>
                  <a:pt x="8" y="24"/>
                  <a:pt x="8" y="24"/>
                </a:cubicBezTo>
                <a:cubicBezTo>
                  <a:pt x="8" y="16"/>
                  <a:pt x="8" y="16"/>
                  <a:pt x="8" y="16"/>
                </a:cubicBezTo>
                <a:cubicBezTo>
                  <a:pt x="168" y="16"/>
                  <a:pt x="168" y="16"/>
                  <a:pt x="168" y="16"/>
                </a:cubicBezTo>
                <a:lnTo>
                  <a:pt x="168" y="2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pPr algn="ctr"/>
            <a:endParaRPr lang="en-US"/>
          </a:p>
        </p:txBody>
      </p:sp>
      <p:sp>
        <p:nvSpPr>
          <p:cNvPr id="34" name="Freeform 84"/>
          <p:cNvSpPr>
            <a:spLocks/>
          </p:cNvSpPr>
          <p:nvPr/>
        </p:nvSpPr>
        <p:spPr bwMode="auto">
          <a:xfrm>
            <a:off x="7159792" y="4655787"/>
            <a:ext cx="622359" cy="423384"/>
          </a:xfrm>
          <a:custGeom>
            <a:avLst/>
            <a:gdLst>
              <a:gd name="T0" fmla="*/ 176 w 176"/>
              <a:gd name="T1" fmla="*/ 4 h 120"/>
              <a:gd name="T2" fmla="*/ 172 w 176"/>
              <a:gd name="T3" fmla="*/ 0 h 120"/>
              <a:gd name="T4" fmla="*/ 169 w 176"/>
              <a:gd name="T5" fmla="*/ 1 h 120"/>
              <a:gd name="T6" fmla="*/ 169 w 176"/>
              <a:gd name="T7" fmla="*/ 1 h 120"/>
              <a:gd name="T8" fmla="*/ 64 w 176"/>
              <a:gd name="T9" fmla="*/ 110 h 120"/>
              <a:gd name="T10" fmla="*/ 7 w 176"/>
              <a:gd name="T11" fmla="*/ 53 h 120"/>
              <a:gd name="T12" fmla="*/ 4 w 176"/>
              <a:gd name="T13" fmla="*/ 52 h 120"/>
              <a:gd name="T14" fmla="*/ 0 w 176"/>
              <a:gd name="T15" fmla="*/ 56 h 120"/>
              <a:gd name="T16" fmla="*/ 1 w 176"/>
              <a:gd name="T17" fmla="*/ 59 h 120"/>
              <a:gd name="T18" fmla="*/ 61 w 176"/>
              <a:gd name="T19" fmla="*/ 119 h 120"/>
              <a:gd name="T20" fmla="*/ 64 w 176"/>
              <a:gd name="T21" fmla="*/ 120 h 120"/>
              <a:gd name="T22" fmla="*/ 67 w 176"/>
              <a:gd name="T23" fmla="*/ 119 h 120"/>
              <a:gd name="T24" fmla="*/ 67 w 176"/>
              <a:gd name="T25" fmla="*/ 119 h 120"/>
              <a:gd name="T26" fmla="*/ 175 w 176"/>
              <a:gd name="T27" fmla="*/ 7 h 120"/>
              <a:gd name="T28" fmla="*/ 175 w 176"/>
              <a:gd name="T29" fmla="*/ 7 h 120"/>
              <a:gd name="T30" fmla="*/ 176 w 176"/>
              <a:gd name="T3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20">
                <a:moveTo>
                  <a:pt x="176" y="4"/>
                </a:moveTo>
                <a:cubicBezTo>
                  <a:pt x="176" y="2"/>
                  <a:pt x="174" y="0"/>
                  <a:pt x="172" y="0"/>
                </a:cubicBezTo>
                <a:cubicBezTo>
                  <a:pt x="171" y="0"/>
                  <a:pt x="170" y="0"/>
                  <a:pt x="169" y="1"/>
                </a:cubicBezTo>
                <a:cubicBezTo>
                  <a:pt x="169" y="1"/>
                  <a:pt x="169" y="1"/>
                  <a:pt x="169" y="1"/>
                </a:cubicBezTo>
                <a:cubicBezTo>
                  <a:pt x="64" y="110"/>
                  <a:pt x="64" y="110"/>
                  <a:pt x="64" y="110"/>
                </a:cubicBezTo>
                <a:cubicBezTo>
                  <a:pt x="7" y="53"/>
                  <a:pt x="7" y="53"/>
                  <a:pt x="7" y="53"/>
                </a:cubicBezTo>
                <a:cubicBezTo>
                  <a:pt x="6" y="52"/>
                  <a:pt x="5" y="52"/>
                  <a:pt x="4" y="52"/>
                </a:cubicBezTo>
                <a:cubicBezTo>
                  <a:pt x="2" y="52"/>
                  <a:pt x="0" y="54"/>
                  <a:pt x="0" y="56"/>
                </a:cubicBezTo>
                <a:cubicBezTo>
                  <a:pt x="0" y="57"/>
                  <a:pt x="0" y="58"/>
                  <a:pt x="1" y="59"/>
                </a:cubicBezTo>
                <a:cubicBezTo>
                  <a:pt x="61" y="119"/>
                  <a:pt x="61" y="119"/>
                  <a:pt x="61" y="119"/>
                </a:cubicBezTo>
                <a:cubicBezTo>
                  <a:pt x="62" y="120"/>
                  <a:pt x="63" y="120"/>
                  <a:pt x="64" y="120"/>
                </a:cubicBezTo>
                <a:cubicBezTo>
                  <a:pt x="65" y="120"/>
                  <a:pt x="66" y="120"/>
                  <a:pt x="67" y="119"/>
                </a:cubicBezTo>
                <a:cubicBezTo>
                  <a:pt x="67" y="119"/>
                  <a:pt x="67" y="119"/>
                  <a:pt x="67" y="119"/>
                </a:cubicBezTo>
                <a:cubicBezTo>
                  <a:pt x="175" y="7"/>
                  <a:pt x="175" y="7"/>
                  <a:pt x="175" y="7"/>
                </a:cubicBezTo>
                <a:cubicBezTo>
                  <a:pt x="175" y="7"/>
                  <a:pt x="175" y="7"/>
                  <a:pt x="175" y="7"/>
                </a:cubicBezTo>
                <a:cubicBezTo>
                  <a:pt x="176" y="6"/>
                  <a:pt x="176" y="5"/>
                  <a:pt x="176" y="4"/>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algn="ctr"/>
            <a:endParaRPr lang="en-US"/>
          </a:p>
        </p:txBody>
      </p:sp>
      <p:sp>
        <p:nvSpPr>
          <p:cNvPr id="35" name="Freeform 117"/>
          <p:cNvSpPr>
            <a:spLocks noEditPoints="1"/>
          </p:cNvSpPr>
          <p:nvPr/>
        </p:nvSpPr>
        <p:spPr bwMode="auto">
          <a:xfrm>
            <a:off x="9871815" y="4556300"/>
            <a:ext cx="622359" cy="622359"/>
          </a:xfrm>
          <a:custGeom>
            <a:avLst/>
            <a:gdLst>
              <a:gd name="T0" fmla="*/ 112 w 176"/>
              <a:gd name="T1" fmla="*/ 72 h 176"/>
              <a:gd name="T2" fmla="*/ 80 w 176"/>
              <a:gd name="T3" fmla="*/ 72 h 176"/>
              <a:gd name="T4" fmla="*/ 80 w 176"/>
              <a:gd name="T5" fmla="*/ 40 h 176"/>
              <a:gd name="T6" fmla="*/ 76 w 176"/>
              <a:gd name="T7" fmla="*/ 36 h 176"/>
              <a:gd name="T8" fmla="*/ 72 w 176"/>
              <a:gd name="T9" fmla="*/ 40 h 176"/>
              <a:gd name="T10" fmla="*/ 72 w 176"/>
              <a:gd name="T11" fmla="*/ 72 h 176"/>
              <a:gd name="T12" fmla="*/ 40 w 176"/>
              <a:gd name="T13" fmla="*/ 72 h 176"/>
              <a:gd name="T14" fmla="*/ 36 w 176"/>
              <a:gd name="T15" fmla="*/ 76 h 176"/>
              <a:gd name="T16" fmla="*/ 40 w 176"/>
              <a:gd name="T17" fmla="*/ 80 h 176"/>
              <a:gd name="T18" fmla="*/ 72 w 176"/>
              <a:gd name="T19" fmla="*/ 80 h 176"/>
              <a:gd name="T20" fmla="*/ 72 w 176"/>
              <a:gd name="T21" fmla="*/ 112 h 176"/>
              <a:gd name="T22" fmla="*/ 76 w 176"/>
              <a:gd name="T23" fmla="*/ 116 h 176"/>
              <a:gd name="T24" fmla="*/ 80 w 176"/>
              <a:gd name="T25" fmla="*/ 112 h 176"/>
              <a:gd name="T26" fmla="*/ 80 w 176"/>
              <a:gd name="T27" fmla="*/ 80 h 176"/>
              <a:gd name="T28" fmla="*/ 112 w 176"/>
              <a:gd name="T29" fmla="*/ 80 h 176"/>
              <a:gd name="T30" fmla="*/ 116 w 176"/>
              <a:gd name="T31" fmla="*/ 76 h 176"/>
              <a:gd name="T32" fmla="*/ 112 w 176"/>
              <a:gd name="T33" fmla="*/ 72 h 176"/>
              <a:gd name="T34" fmla="*/ 175 w 176"/>
              <a:gd name="T35" fmla="*/ 169 h 176"/>
              <a:gd name="T36" fmla="*/ 132 w 176"/>
              <a:gd name="T37" fmla="*/ 127 h 176"/>
              <a:gd name="T38" fmla="*/ 152 w 176"/>
              <a:gd name="T39" fmla="*/ 76 h 176"/>
              <a:gd name="T40" fmla="*/ 76 w 176"/>
              <a:gd name="T41" fmla="*/ 0 h 176"/>
              <a:gd name="T42" fmla="*/ 0 w 176"/>
              <a:gd name="T43" fmla="*/ 76 h 176"/>
              <a:gd name="T44" fmla="*/ 76 w 176"/>
              <a:gd name="T45" fmla="*/ 152 h 176"/>
              <a:gd name="T46" fmla="*/ 127 w 176"/>
              <a:gd name="T47" fmla="*/ 132 h 176"/>
              <a:gd name="T48" fmla="*/ 169 w 176"/>
              <a:gd name="T49" fmla="*/ 175 h 176"/>
              <a:gd name="T50" fmla="*/ 172 w 176"/>
              <a:gd name="T51" fmla="*/ 176 h 176"/>
              <a:gd name="T52" fmla="*/ 176 w 176"/>
              <a:gd name="T53" fmla="*/ 172 h 176"/>
              <a:gd name="T54" fmla="*/ 175 w 176"/>
              <a:gd name="T55" fmla="*/ 169 h 176"/>
              <a:gd name="T56" fmla="*/ 76 w 176"/>
              <a:gd name="T57" fmla="*/ 144 h 176"/>
              <a:gd name="T58" fmla="*/ 8 w 176"/>
              <a:gd name="T59" fmla="*/ 76 h 176"/>
              <a:gd name="T60" fmla="*/ 76 w 176"/>
              <a:gd name="T61" fmla="*/ 8 h 176"/>
              <a:gd name="T62" fmla="*/ 144 w 176"/>
              <a:gd name="T63" fmla="*/ 76 h 176"/>
              <a:gd name="T64" fmla="*/ 76 w 176"/>
              <a:gd name="T65" fmla="*/ 14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112" y="72"/>
                </a:moveTo>
                <a:cubicBezTo>
                  <a:pt x="80" y="72"/>
                  <a:pt x="80" y="72"/>
                  <a:pt x="80" y="72"/>
                </a:cubicBezTo>
                <a:cubicBezTo>
                  <a:pt x="80" y="40"/>
                  <a:pt x="80" y="40"/>
                  <a:pt x="80" y="40"/>
                </a:cubicBezTo>
                <a:cubicBezTo>
                  <a:pt x="80" y="38"/>
                  <a:pt x="78" y="36"/>
                  <a:pt x="76" y="36"/>
                </a:cubicBezTo>
                <a:cubicBezTo>
                  <a:pt x="74" y="36"/>
                  <a:pt x="72" y="38"/>
                  <a:pt x="72" y="40"/>
                </a:cubicBezTo>
                <a:cubicBezTo>
                  <a:pt x="72" y="72"/>
                  <a:pt x="72" y="72"/>
                  <a:pt x="72" y="72"/>
                </a:cubicBezTo>
                <a:cubicBezTo>
                  <a:pt x="40" y="72"/>
                  <a:pt x="40" y="72"/>
                  <a:pt x="40" y="72"/>
                </a:cubicBezTo>
                <a:cubicBezTo>
                  <a:pt x="38" y="72"/>
                  <a:pt x="36" y="74"/>
                  <a:pt x="36" y="76"/>
                </a:cubicBezTo>
                <a:cubicBezTo>
                  <a:pt x="36" y="78"/>
                  <a:pt x="38" y="80"/>
                  <a:pt x="40" y="80"/>
                </a:cubicBezTo>
                <a:cubicBezTo>
                  <a:pt x="72" y="80"/>
                  <a:pt x="72" y="80"/>
                  <a:pt x="72" y="80"/>
                </a:cubicBezTo>
                <a:cubicBezTo>
                  <a:pt x="72" y="112"/>
                  <a:pt x="72" y="112"/>
                  <a:pt x="72" y="112"/>
                </a:cubicBezTo>
                <a:cubicBezTo>
                  <a:pt x="72" y="114"/>
                  <a:pt x="74" y="116"/>
                  <a:pt x="76" y="116"/>
                </a:cubicBezTo>
                <a:cubicBezTo>
                  <a:pt x="78" y="116"/>
                  <a:pt x="80" y="114"/>
                  <a:pt x="80" y="112"/>
                </a:cubicBezTo>
                <a:cubicBezTo>
                  <a:pt x="80" y="80"/>
                  <a:pt x="80" y="80"/>
                  <a:pt x="80" y="80"/>
                </a:cubicBezTo>
                <a:cubicBezTo>
                  <a:pt x="112" y="80"/>
                  <a:pt x="112" y="80"/>
                  <a:pt x="112" y="80"/>
                </a:cubicBezTo>
                <a:cubicBezTo>
                  <a:pt x="114" y="80"/>
                  <a:pt x="116" y="78"/>
                  <a:pt x="116" y="76"/>
                </a:cubicBezTo>
                <a:cubicBezTo>
                  <a:pt x="116" y="74"/>
                  <a:pt x="114" y="72"/>
                  <a:pt x="112" y="72"/>
                </a:cubicBezTo>
                <a:moveTo>
                  <a:pt x="175" y="169"/>
                </a:moveTo>
                <a:cubicBezTo>
                  <a:pt x="132" y="127"/>
                  <a:pt x="132" y="127"/>
                  <a:pt x="132" y="127"/>
                </a:cubicBezTo>
                <a:cubicBezTo>
                  <a:pt x="145" y="113"/>
                  <a:pt x="152" y="96"/>
                  <a:pt x="152" y="76"/>
                </a:cubicBezTo>
                <a:cubicBezTo>
                  <a:pt x="152" y="34"/>
                  <a:pt x="118" y="0"/>
                  <a:pt x="76" y="0"/>
                </a:cubicBezTo>
                <a:cubicBezTo>
                  <a:pt x="34" y="0"/>
                  <a:pt x="0" y="34"/>
                  <a:pt x="0" y="76"/>
                </a:cubicBezTo>
                <a:cubicBezTo>
                  <a:pt x="0" y="118"/>
                  <a:pt x="34" y="152"/>
                  <a:pt x="76" y="152"/>
                </a:cubicBezTo>
                <a:cubicBezTo>
                  <a:pt x="96" y="152"/>
                  <a:pt x="113" y="145"/>
                  <a:pt x="127" y="132"/>
                </a:cubicBezTo>
                <a:cubicBezTo>
                  <a:pt x="169" y="175"/>
                  <a:pt x="169" y="175"/>
                  <a:pt x="169" y="175"/>
                </a:cubicBezTo>
                <a:cubicBezTo>
                  <a:pt x="170" y="176"/>
                  <a:pt x="171" y="176"/>
                  <a:pt x="172" y="176"/>
                </a:cubicBezTo>
                <a:cubicBezTo>
                  <a:pt x="174" y="176"/>
                  <a:pt x="176" y="174"/>
                  <a:pt x="176" y="172"/>
                </a:cubicBezTo>
                <a:cubicBezTo>
                  <a:pt x="176" y="171"/>
                  <a:pt x="176" y="170"/>
                  <a:pt x="175" y="169"/>
                </a:cubicBezTo>
                <a:moveTo>
                  <a:pt x="76" y="144"/>
                </a:moveTo>
                <a:cubicBezTo>
                  <a:pt x="38" y="144"/>
                  <a:pt x="8" y="114"/>
                  <a:pt x="8" y="76"/>
                </a:cubicBezTo>
                <a:cubicBezTo>
                  <a:pt x="8" y="38"/>
                  <a:pt x="38" y="8"/>
                  <a:pt x="76" y="8"/>
                </a:cubicBezTo>
                <a:cubicBezTo>
                  <a:pt x="114" y="8"/>
                  <a:pt x="144" y="38"/>
                  <a:pt x="144" y="76"/>
                </a:cubicBezTo>
                <a:cubicBezTo>
                  <a:pt x="144" y="114"/>
                  <a:pt x="114" y="144"/>
                  <a:pt x="76" y="144"/>
                </a:cubicBezTo>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algn="ctr"/>
            <a:endParaRPr lang="en-US"/>
          </a:p>
        </p:txBody>
      </p:sp>
    </p:spTree>
    <p:extLst>
      <p:ext uri="{BB962C8B-B14F-4D97-AF65-F5344CB8AC3E}">
        <p14:creationId xmlns:p14="http://schemas.microsoft.com/office/powerpoint/2010/main" val="4129575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500"/>
                                        <p:tgtEl>
                                          <p:spTgt spid="30"/>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fade">
                                      <p:cBhvr>
                                        <p:cTn id="43" dur="500"/>
                                        <p:tgtEl>
                                          <p:spTgt spid="31"/>
                                        </p:tgtEl>
                                      </p:cBhvr>
                                    </p:animEffect>
                                  </p:childTnLst>
                                </p:cTn>
                              </p:par>
                            </p:childTnLst>
                          </p:cTn>
                        </p:par>
                        <p:par>
                          <p:cTn id="44" fill="hold">
                            <p:stCondLst>
                              <p:cond delay="2000"/>
                            </p:stCondLst>
                            <p:childTnLst>
                              <p:par>
                                <p:cTn id="45" presetID="10" presetClass="entr" presetSubtype="0"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fade">
                                      <p:cBhvr>
                                        <p:cTn id="50" dur="500"/>
                                        <p:tgtEl>
                                          <p:spTgt spid="2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500"/>
                                        <p:tgtEl>
                                          <p:spTgt spid="32"/>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fade">
                                      <p:cBhvr>
                                        <p:cTn id="57" dur="500"/>
                                        <p:tgtEl>
                                          <p:spTgt spid="22"/>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500"/>
                                        <p:tgtEl>
                                          <p:spTgt spid="23"/>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fade">
                                      <p:cBhvr>
                                        <p:cTn id="63" dur="500"/>
                                        <p:tgtEl>
                                          <p:spTgt spid="33"/>
                                        </p:tgtEl>
                                      </p:cBhvr>
                                    </p:animEffect>
                                  </p:childTnLst>
                                </p:cTn>
                              </p:par>
                            </p:childTnLst>
                          </p:cTn>
                        </p:par>
                        <p:par>
                          <p:cTn id="64" fill="hold">
                            <p:stCondLst>
                              <p:cond delay="3000"/>
                            </p:stCondLst>
                            <p:childTnLst>
                              <p:par>
                                <p:cTn id="65" presetID="10" presetClass="entr" presetSubtype="0" fill="hold" grpId="0" nodeType="after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fade">
                                      <p:cBhvr>
                                        <p:cTn id="67" dur="500"/>
                                        <p:tgtEl>
                                          <p:spTgt spid="24"/>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fade">
                                      <p:cBhvr>
                                        <p:cTn id="70" dur="500"/>
                                        <p:tgtEl>
                                          <p:spTgt spid="25"/>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fade">
                                      <p:cBhvr>
                                        <p:cTn id="73" dur="500"/>
                                        <p:tgtEl>
                                          <p:spTgt spid="34"/>
                                        </p:tgtEl>
                                      </p:cBhvr>
                                    </p:animEffect>
                                  </p:childTnLst>
                                </p:cTn>
                              </p:par>
                            </p:childTnLst>
                          </p:cTn>
                        </p:par>
                        <p:par>
                          <p:cTn id="74" fill="hold">
                            <p:stCondLst>
                              <p:cond delay="3500"/>
                            </p:stCondLst>
                            <p:childTnLst>
                              <p:par>
                                <p:cTn id="75" presetID="10" presetClass="entr" presetSubtype="0" fill="hold" grpId="0" nodeType="afterEffect">
                                  <p:stCondLst>
                                    <p:cond delay="0"/>
                                  </p:stCondLst>
                                  <p:childTnLst>
                                    <p:set>
                                      <p:cBhvr>
                                        <p:cTn id="76" dur="1" fill="hold">
                                          <p:stCondLst>
                                            <p:cond delay="0"/>
                                          </p:stCondLst>
                                        </p:cTn>
                                        <p:tgtEl>
                                          <p:spTgt spid="26"/>
                                        </p:tgtEl>
                                        <p:attrNameLst>
                                          <p:attrName>style.visibility</p:attrName>
                                        </p:attrNameLst>
                                      </p:cBhvr>
                                      <p:to>
                                        <p:strVal val="visible"/>
                                      </p:to>
                                    </p:set>
                                    <p:animEffect transition="in" filter="fade">
                                      <p:cBhvr>
                                        <p:cTn id="77" dur="500"/>
                                        <p:tgtEl>
                                          <p:spTgt spid="26"/>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7"/>
                                        </p:tgtEl>
                                        <p:attrNameLst>
                                          <p:attrName>style.visibility</p:attrName>
                                        </p:attrNameLst>
                                      </p:cBhvr>
                                      <p:to>
                                        <p:strVal val="visible"/>
                                      </p:to>
                                    </p:set>
                                    <p:animEffect transition="in" filter="fade">
                                      <p:cBhvr>
                                        <p:cTn id="80" dur="500"/>
                                        <p:tgtEl>
                                          <p:spTgt spid="27"/>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35"/>
                                        </p:tgtEl>
                                        <p:attrNameLst>
                                          <p:attrName>style.visibility</p:attrName>
                                        </p:attrNameLst>
                                      </p:cBhvr>
                                      <p:to>
                                        <p:strVal val="visible"/>
                                      </p:to>
                                    </p:set>
                                    <p:animEffect transition="in" filter="fade">
                                      <p:cBhvr>
                                        <p:cTn id="83"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20" grpId="0"/>
      <p:bldP spid="21" grpId="0"/>
      <p:bldP spid="14" grpId="0"/>
      <p:bldP spid="15" grpId="0"/>
      <p:bldP spid="22" grpId="0"/>
      <p:bldP spid="23" grpId="0"/>
      <p:bldP spid="16" grpId="0"/>
      <p:bldP spid="17" grpId="0"/>
      <p:bldP spid="24" grpId="0"/>
      <p:bldP spid="25" grpId="0"/>
      <p:bldP spid="18" grpId="0"/>
      <p:bldP spid="19" grpId="0"/>
      <p:bldP spid="26" grpId="0"/>
      <p:bldP spid="27" grpId="0"/>
      <p:bldP spid="28" grpId="0" animBg="1"/>
      <p:bldP spid="29" grpId="0" animBg="1"/>
      <p:bldP spid="30" grpId="0" animBg="1"/>
      <p:bldP spid="31" grpId="0" animBg="1"/>
      <p:bldP spid="32" grpId="0" animBg="1"/>
      <p:bldP spid="33" grpId="0" animBg="1"/>
      <p:bldP spid="34" grpId="0" animBg="1"/>
      <p:bldP spid="35" grpId="0" animBg="1"/>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US"/>
              <a:t>ICON LIST SLIDE</a:t>
            </a:r>
            <a:endParaRPr lang="en-US" dirty="0"/>
          </a:p>
        </p:txBody>
      </p:sp>
      <p:sp>
        <p:nvSpPr>
          <p:cNvPr id="28" name="Freeform 5"/>
          <p:cNvSpPr>
            <a:spLocks/>
          </p:cNvSpPr>
          <p:nvPr/>
        </p:nvSpPr>
        <p:spPr bwMode="auto">
          <a:xfrm>
            <a:off x="607350" y="1617646"/>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6" name="Rectangle 5"/>
          <p:cNvSpPr/>
          <p:nvPr/>
        </p:nvSpPr>
        <p:spPr>
          <a:xfrm>
            <a:off x="1782944" y="1791021"/>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7" name="Rectangle 6"/>
          <p:cNvSpPr/>
          <p:nvPr/>
        </p:nvSpPr>
        <p:spPr>
          <a:xfrm>
            <a:off x="1782944" y="2146768"/>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0" name="Freeform 5"/>
          <p:cNvSpPr>
            <a:spLocks/>
          </p:cNvSpPr>
          <p:nvPr/>
        </p:nvSpPr>
        <p:spPr bwMode="auto">
          <a:xfrm>
            <a:off x="4440821" y="1617646"/>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2" name="Rectangle 31"/>
          <p:cNvSpPr/>
          <p:nvPr/>
        </p:nvSpPr>
        <p:spPr>
          <a:xfrm>
            <a:off x="5616415" y="1791021"/>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3" name="Rectangle 32"/>
          <p:cNvSpPr/>
          <p:nvPr/>
        </p:nvSpPr>
        <p:spPr>
          <a:xfrm>
            <a:off x="5616415" y="2146768"/>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5" name="Freeform 5"/>
          <p:cNvSpPr>
            <a:spLocks/>
          </p:cNvSpPr>
          <p:nvPr/>
        </p:nvSpPr>
        <p:spPr bwMode="auto">
          <a:xfrm>
            <a:off x="8274293" y="1617646"/>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4"/>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7" name="Rectangle 36"/>
          <p:cNvSpPr/>
          <p:nvPr/>
        </p:nvSpPr>
        <p:spPr>
          <a:xfrm>
            <a:off x="9449887" y="1791021"/>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8" name="Rectangle 37"/>
          <p:cNvSpPr/>
          <p:nvPr/>
        </p:nvSpPr>
        <p:spPr>
          <a:xfrm>
            <a:off x="9449887" y="2146768"/>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63" name="Freeform 5"/>
          <p:cNvSpPr>
            <a:spLocks/>
          </p:cNvSpPr>
          <p:nvPr/>
        </p:nvSpPr>
        <p:spPr bwMode="auto">
          <a:xfrm>
            <a:off x="607350" y="3348391"/>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5"/>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61" name="Rectangle 60"/>
          <p:cNvSpPr/>
          <p:nvPr/>
        </p:nvSpPr>
        <p:spPr>
          <a:xfrm>
            <a:off x="1782944" y="352176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62" name="Rectangle 61"/>
          <p:cNvSpPr/>
          <p:nvPr/>
        </p:nvSpPr>
        <p:spPr>
          <a:xfrm>
            <a:off x="1782944" y="387751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58" name="Freeform 5"/>
          <p:cNvSpPr>
            <a:spLocks/>
          </p:cNvSpPr>
          <p:nvPr/>
        </p:nvSpPr>
        <p:spPr bwMode="auto">
          <a:xfrm>
            <a:off x="4440821" y="3348391"/>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56" name="Rectangle 55"/>
          <p:cNvSpPr/>
          <p:nvPr/>
        </p:nvSpPr>
        <p:spPr>
          <a:xfrm>
            <a:off x="5616415" y="352176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7" name="Rectangle 56"/>
          <p:cNvSpPr/>
          <p:nvPr/>
        </p:nvSpPr>
        <p:spPr>
          <a:xfrm>
            <a:off x="5616415" y="387751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53" name="Freeform 5"/>
          <p:cNvSpPr>
            <a:spLocks/>
          </p:cNvSpPr>
          <p:nvPr/>
        </p:nvSpPr>
        <p:spPr bwMode="auto">
          <a:xfrm>
            <a:off x="8274293" y="3348391"/>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51" name="Rectangle 50"/>
          <p:cNvSpPr/>
          <p:nvPr/>
        </p:nvSpPr>
        <p:spPr>
          <a:xfrm>
            <a:off x="9449887" y="352176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2" name="Rectangle 51"/>
          <p:cNvSpPr/>
          <p:nvPr/>
        </p:nvSpPr>
        <p:spPr>
          <a:xfrm>
            <a:off x="9449887" y="387751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82" name="Freeform 5"/>
          <p:cNvSpPr>
            <a:spLocks/>
          </p:cNvSpPr>
          <p:nvPr/>
        </p:nvSpPr>
        <p:spPr bwMode="auto">
          <a:xfrm>
            <a:off x="607350" y="5079137"/>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4"/>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80" name="Rectangle 79"/>
          <p:cNvSpPr/>
          <p:nvPr/>
        </p:nvSpPr>
        <p:spPr>
          <a:xfrm>
            <a:off x="1782944" y="525251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81" name="Rectangle 80"/>
          <p:cNvSpPr/>
          <p:nvPr/>
        </p:nvSpPr>
        <p:spPr>
          <a:xfrm>
            <a:off x="1782944" y="560825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77" name="Freeform 5"/>
          <p:cNvSpPr>
            <a:spLocks/>
          </p:cNvSpPr>
          <p:nvPr/>
        </p:nvSpPr>
        <p:spPr bwMode="auto">
          <a:xfrm>
            <a:off x="4440821" y="5079137"/>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5"/>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75" name="Rectangle 74"/>
          <p:cNvSpPr/>
          <p:nvPr/>
        </p:nvSpPr>
        <p:spPr>
          <a:xfrm>
            <a:off x="5616415" y="525251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76" name="Rectangle 75"/>
          <p:cNvSpPr/>
          <p:nvPr/>
        </p:nvSpPr>
        <p:spPr>
          <a:xfrm>
            <a:off x="5616415" y="560825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72" name="Freeform 5"/>
          <p:cNvSpPr>
            <a:spLocks/>
          </p:cNvSpPr>
          <p:nvPr/>
        </p:nvSpPr>
        <p:spPr bwMode="auto">
          <a:xfrm>
            <a:off x="8274293" y="5079137"/>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70" name="Rectangle 69"/>
          <p:cNvSpPr/>
          <p:nvPr/>
        </p:nvSpPr>
        <p:spPr>
          <a:xfrm>
            <a:off x="9449887" y="525251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71" name="Rectangle 70"/>
          <p:cNvSpPr/>
          <p:nvPr/>
        </p:nvSpPr>
        <p:spPr>
          <a:xfrm>
            <a:off x="9449887" y="560825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9" name="Freeform 504"/>
          <p:cNvSpPr>
            <a:spLocks noEditPoints="1"/>
          </p:cNvSpPr>
          <p:nvPr/>
        </p:nvSpPr>
        <p:spPr bwMode="auto">
          <a:xfrm>
            <a:off x="848799" y="3643219"/>
            <a:ext cx="622359" cy="620863"/>
          </a:xfrm>
          <a:custGeom>
            <a:avLst/>
            <a:gdLst>
              <a:gd name="T0" fmla="*/ 168 w 176"/>
              <a:gd name="T1" fmla="*/ 8 h 176"/>
              <a:gd name="T2" fmla="*/ 96 w 176"/>
              <a:gd name="T3" fmla="*/ 8 h 176"/>
              <a:gd name="T4" fmla="*/ 88 w 176"/>
              <a:gd name="T5" fmla="*/ 0 h 176"/>
              <a:gd name="T6" fmla="*/ 80 w 176"/>
              <a:gd name="T7" fmla="*/ 8 h 176"/>
              <a:gd name="T8" fmla="*/ 8 w 176"/>
              <a:gd name="T9" fmla="*/ 8 h 176"/>
              <a:gd name="T10" fmla="*/ 0 w 176"/>
              <a:gd name="T11" fmla="*/ 16 h 176"/>
              <a:gd name="T12" fmla="*/ 0 w 176"/>
              <a:gd name="T13" fmla="*/ 24 h 176"/>
              <a:gd name="T14" fmla="*/ 8 w 176"/>
              <a:gd name="T15" fmla="*/ 32 h 176"/>
              <a:gd name="T16" fmla="*/ 8 w 176"/>
              <a:gd name="T17" fmla="*/ 128 h 176"/>
              <a:gd name="T18" fmla="*/ 16 w 176"/>
              <a:gd name="T19" fmla="*/ 136 h 176"/>
              <a:gd name="T20" fmla="*/ 84 w 176"/>
              <a:gd name="T21" fmla="*/ 136 h 176"/>
              <a:gd name="T22" fmla="*/ 84 w 176"/>
              <a:gd name="T23" fmla="*/ 146 h 176"/>
              <a:gd name="T24" fmla="*/ 61 w 176"/>
              <a:gd name="T25" fmla="*/ 169 h 176"/>
              <a:gd name="T26" fmla="*/ 60 w 176"/>
              <a:gd name="T27" fmla="*/ 172 h 176"/>
              <a:gd name="T28" fmla="*/ 64 w 176"/>
              <a:gd name="T29" fmla="*/ 176 h 176"/>
              <a:gd name="T30" fmla="*/ 67 w 176"/>
              <a:gd name="T31" fmla="*/ 175 h 176"/>
              <a:gd name="T32" fmla="*/ 88 w 176"/>
              <a:gd name="T33" fmla="*/ 154 h 176"/>
              <a:gd name="T34" fmla="*/ 109 w 176"/>
              <a:gd name="T35" fmla="*/ 175 h 176"/>
              <a:gd name="T36" fmla="*/ 112 w 176"/>
              <a:gd name="T37" fmla="*/ 176 h 176"/>
              <a:gd name="T38" fmla="*/ 116 w 176"/>
              <a:gd name="T39" fmla="*/ 172 h 176"/>
              <a:gd name="T40" fmla="*/ 115 w 176"/>
              <a:gd name="T41" fmla="*/ 169 h 176"/>
              <a:gd name="T42" fmla="*/ 92 w 176"/>
              <a:gd name="T43" fmla="*/ 146 h 176"/>
              <a:gd name="T44" fmla="*/ 92 w 176"/>
              <a:gd name="T45" fmla="*/ 136 h 176"/>
              <a:gd name="T46" fmla="*/ 160 w 176"/>
              <a:gd name="T47" fmla="*/ 136 h 176"/>
              <a:gd name="T48" fmla="*/ 168 w 176"/>
              <a:gd name="T49" fmla="*/ 128 h 176"/>
              <a:gd name="T50" fmla="*/ 168 w 176"/>
              <a:gd name="T51" fmla="*/ 32 h 176"/>
              <a:gd name="T52" fmla="*/ 176 w 176"/>
              <a:gd name="T53" fmla="*/ 24 h 176"/>
              <a:gd name="T54" fmla="*/ 176 w 176"/>
              <a:gd name="T55" fmla="*/ 16 h 176"/>
              <a:gd name="T56" fmla="*/ 168 w 176"/>
              <a:gd name="T57" fmla="*/ 8 h 176"/>
              <a:gd name="T58" fmla="*/ 160 w 176"/>
              <a:gd name="T59" fmla="*/ 128 h 176"/>
              <a:gd name="T60" fmla="*/ 16 w 176"/>
              <a:gd name="T61" fmla="*/ 128 h 176"/>
              <a:gd name="T62" fmla="*/ 16 w 176"/>
              <a:gd name="T63" fmla="*/ 32 h 176"/>
              <a:gd name="T64" fmla="*/ 160 w 176"/>
              <a:gd name="T65" fmla="*/ 32 h 176"/>
              <a:gd name="T66" fmla="*/ 160 w 176"/>
              <a:gd name="T67" fmla="*/ 128 h 176"/>
              <a:gd name="T68" fmla="*/ 168 w 176"/>
              <a:gd name="T69" fmla="*/ 24 h 176"/>
              <a:gd name="T70" fmla="*/ 8 w 176"/>
              <a:gd name="T71" fmla="*/ 24 h 176"/>
              <a:gd name="T72" fmla="*/ 8 w 176"/>
              <a:gd name="T73" fmla="*/ 16 h 176"/>
              <a:gd name="T74" fmla="*/ 168 w 176"/>
              <a:gd name="T75" fmla="*/ 16 h 176"/>
              <a:gd name="T76" fmla="*/ 168 w 176"/>
              <a:gd name="T77" fmla="*/ 2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168" y="8"/>
                </a:moveTo>
                <a:cubicBezTo>
                  <a:pt x="96" y="8"/>
                  <a:pt x="96" y="8"/>
                  <a:pt x="96" y="8"/>
                </a:cubicBezTo>
                <a:cubicBezTo>
                  <a:pt x="96" y="4"/>
                  <a:pt x="92" y="0"/>
                  <a:pt x="88" y="0"/>
                </a:cubicBezTo>
                <a:cubicBezTo>
                  <a:pt x="84" y="0"/>
                  <a:pt x="80" y="4"/>
                  <a:pt x="80" y="8"/>
                </a:cubicBezTo>
                <a:cubicBezTo>
                  <a:pt x="8" y="8"/>
                  <a:pt x="8" y="8"/>
                  <a:pt x="8" y="8"/>
                </a:cubicBezTo>
                <a:cubicBezTo>
                  <a:pt x="4" y="8"/>
                  <a:pt x="0" y="12"/>
                  <a:pt x="0" y="16"/>
                </a:cubicBezTo>
                <a:cubicBezTo>
                  <a:pt x="0" y="24"/>
                  <a:pt x="0" y="24"/>
                  <a:pt x="0" y="24"/>
                </a:cubicBezTo>
                <a:cubicBezTo>
                  <a:pt x="0" y="28"/>
                  <a:pt x="4" y="32"/>
                  <a:pt x="8" y="32"/>
                </a:cubicBezTo>
                <a:cubicBezTo>
                  <a:pt x="8" y="128"/>
                  <a:pt x="8" y="128"/>
                  <a:pt x="8" y="128"/>
                </a:cubicBezTo>
                <a:cubicBezTo>
                  <a:pt x="8" y="132"/>
                  <a:pt x="12" y="136"/>
                  <a:pt x="16" y="136"/>
                </a:cubicBezTo>
                <a:cubicBezTo>
                  <a:pt x="84" y="136"/>
                  <a:pt x="84" y="136"/>
                  <a:pt x="84" y="136"/>
                </a:cubicBezTo>
                <a:cubicBezTo>
                  <a:pt x="84" y="146"/>
                  <a:pt x="84" y="146"/>
                  <a:pt x="84" y="146"/>
                </a:cubicBezTo>
                <a:cubicBezTo>
                  <a:pt x="61" y="169"/>
                  <a:pt x="61" y="169"/>
                  <a:pt x="61" y="169"/>
                </a:cubicBezTo>
                <a:cubicBezTo>
                  <a:pt x="60" y="170"/>
                  <a:pt x="60" y="171"/>
                  <a:pt x="60" y="172"/>
                </a:cubicBezTo>
                <a:cubicBezTo>
                  <a:pt x="60" y="174"/>
                  <a:pt x="62" y="176"/>
                  <a:pt x="64" y="176"/>
                </a:cubicBezTo>
                <a:cubicBezTo>
                  <a:pt x="65" y="176"/>
                  <a:pt x="66" y="176"/>
                  <a:pt x="67" y="175"/>
                </a:cubicBezTo>
                <a:cubicBezTo>
                  <a:pt x="88" y="154"/>
                  <a:pt x="88" y="154"/>
                  <a:pt x="88" y="154"/>
                </a:cubicBezTo>
                <a:cubicBezTo>
                  <a:pt x="109" y="175"/>
                  <a:pt x="109" y="175"/>
                  <a:pt x="109" y="175"/>
                </a:cubicBezTo>
                <a:cubicBezTo>
                  <a:pt x="110" y="176"/>
                  <a:pt x="111" y="176"/>
                  <a:pt x="112" y="176"/>
                </a:cubicBezTo>
                <a:cubicBezTo>
                  <a:pt x="114" y="176"/>
                  <a:pt x="116" y="174"/>
                  <a:pt x="116" y="172"/>
                </a:cubicBezTo>
                <a:cubicBezTo>
                  <a:pt x="116" y="171"/>
                  <a:pt x="116" y="170"/>
                  <a:pt x="115" y="169"/>
                </a:cubicBezTo>
                <a:cubicBezTo>
                  <a:pt x="92" y="146"/>
                  <a:pt x="92" y="146"/>
                  <a:pt x="92" y="146"/>
                </a:cubicBezTo>
                <a:cubicBezTo>
                  <a:pt x="92" y="136"/>
                  <a:pt x="92" y="136"/>
                  <a:pt x="92" y="136"/>
                </a:cubicBezTo>
                <a:cubicBezTo>
                  <a:pt x="160" y="136"/>
                  <a:pt x="160" y="136"/>
                  <a:pt x="160" y="136"/>
                </a:cubicBezTo>
                <a:cubicBezTo>
                  <a:pt x="164" y="136"/>
                  <a:pt x="168" y="132"/>
                  <a:pt x="168" y="128"/>
                </a:cubicBezTo>
                <a:cubicBezTo>
                  <a:pt x="168" y="32"/>
                  <a:pt x="168" y="32"/>
                  <a:pt x="168" y="32"/>
                </a:cubicBezTo>
                <a:cubicBezTo>
                  <a:pt x="172" y="32"/>
                  <a:pt x="176" y="28"/>
                  <a:pt x="176" y="24"/>
                </a:cubicBezTo>
                <a:cubicBezTo>
                  <a:pt x="176" y="16"/>
                  <a:pt x="176" y="16"/>
                  <a:pt x="176" y="16"/>
                </a:cubicBezTo>
                <a:cubicBezTo>
                  <a:pt x="176" y="12"/>
                  <a:pt x="172" y="8"/>
                  <a:pt x="168" y="8"/>
                </a:cubicBezTo>
                <a:moveTo>
                  <a:pt x="160" y="128"/>
                </a:moveTo>
                <a:cubicBezTo>
                  <a:pt x="16" y="128"/>
                  <a:pt x="16" y="128"/>
                  <a:pt x="16" y="128"/>
                </a:cubicBezTo>
                <a:cubicBezTo>
                  <a:pt x="16" y="32"/>
                  <a:pt x="16" y="32"/>
                  <a:pt x="16" y="32"/>
                </a:cubicBezTo>
                <a:cubicBezTo>
                  <a:pt x="160" y="32"/>
                  <a:pt x="160" y="32"/>
                  <a:pt x="160" y="32"/>
                </a:cubicBezTo>
                <a:lnTo>
                  <a:pt x="160" y="128"/>
                </a:lnTo>
                <a:close/>
                <a:moveTo>
                  <a:pt x="168" y="24"/>
                </a:moveTo>
                <a:cubicBezTo>
                  <a:pt x="8" y="24"/>
                  <a:pt x="8" y="24"/>
                  <a:pt x="8" y="24"/>
                </a:cubicBezTo>
                <a:cubicBezTo>
                  <a:pt x="8" y="16"/>
                  <a:pt x="8" y="16"/>
                  <a:pt x="8" y="16"/>
                </a:cubicBezTo>
                <a:cubicBezTo>
                  <a:pt x="168" y="16"/>
                  <a:pt x="168" y="16"/>
                  <a:pt x="168" y="16"/>
                </a:cubicBezTo>
                <a:lnTo>
                  <a:pt x="168" y="24"/>
                </a:ln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40" name="Freeform 521"/>
          <p:cNvSpPr>
            <a:spLocks noEditPoints="1"/>
          </p:cNvSpPr>
          <p:nvPr/>
        </p:nvSpPr>
        <p:spPr bwMode="auto">
          <a:xfrm>
            <a:off x="842066" y="1911726"/>
            <a:ext cx="635824" cy="622359"/>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41" name="Freeform 84"/>
          <p:cNvSpPr>
            <a:spLocks/>
          </p:cNvSpPr>
          <p:nvPr/>
        </p:nvSpPr>
        <p:spPr bwMode="auto">
          <a:xfrm>
            <a:off x="4682270" y="5472704"/>
            <a:ext cx="622359" cy="423384"/>
          </a:xfrm>
          <a:custGeom>
            <a:avLst/>
            <a:gdLst>
              <a:gd name="T0" fmla="*/ 176 w 176"/>
              <a:gd name="T1" fmla="*/ 4 h 120"/>
              <a:gd name="T2" fmla="*/ 172 w 176"/>
              <a:gd name="T3" fmla="*/ 0 h 120"/>
              <a:gd name="T4" fmla="*/ 169 w 176"/>
              <a:gd name="T5" fmla="*/ 1 h 120"/>
              <a:gd name="T6" fmla="*/ 169 w 176"/>
              <a:gd name="T7" fmla="*/ 1 h 120"/>
              <a:gd name="T8" fmla="*/ 64 w 176"/>
              <a:gd name="T9" fmla="*/ 110 h 120"/>
              <a:gd name="T10" fmla="*/ 7 w 176"/>
              <a:gd name="T11" fmla="*/ 53 h 120"/>
              <a:gd name="T12" fmla="*/ 4 w 176"/>
              <a:gd name="T13" fmla="*/ 52 h 120"/>
              <a:gd name="T14" fmla="*/ 0 w 176"/>
              <a:gd name="T15" fmla="*/ 56 h 120"/>
              <a:gd name="T16" fmla="*/ 1 w 176"/>
              <a:gd name="T17" fmla="*/ 59 h 120"/>
              <a:gd name="T18" fmla="*/ 61 w 176"/>
              <a:gd name="T19" fmla="*/ 119 h 120"/>
              <a:gd name="T20" fmla="*/ 64 w 176"/>
              <a:gd name="T21" fmla="*/ 120 h 120"/>
              <a:gd name="T22" fmla="*/ 67 w 176"/>
              <a:gd name="T23" fmla="*/ 119 h 120"/>
              <a:gd name="T24" fmla="*/ 67 w 176"/>
              <a:gd name="T25" fmla="*/ 119 h 120"/>
              <a:gd name="T26" fmla="*/ 175 w 176"/>
              <a:gd name="T27" fmla="*/ 7 h 120"/>
              <a:gd name="T28" fmla="*/ 175 w 176"/>
              <a:gd name="T29" fmla="*/ 7 h 120"/>
              <a:gd name="T30" fmla="*/ 176 w 176"/>
              <a:gd name="T3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20">
                <a:moveTo>
                  <a:pt x="176" y="4"/>
                </a:moveTo>
                <a:cubicBezTo>
                  <a:pt x="176" y="2"/>
                  <a:pt x="174" y="0"/>
                  <a:pt x="172" y="0"/>
                </a:cubicBezTo>
                <a:cubicBezTo>
                  <a:pt x="171" y="0"/>
                  <a:pt x="170" y="0"/>
                  <a:pt x="169" y="1"/>
                </a:cubicBezTo>
                <a:cubicBezTo>
                  <a:pt x="169" y="1"/>
                  <a:pt x="169" y="1"/>
                  <a:pt x="169" y="1"/>
                </a:cubicBezTo>
                <a:cubicBezTo>
                  <a:pt x="64" y="110"/>
                  <a:pt x="64" y="110"/>
                  <a:pt x="64" y="110"/>
                </a:cubicBezTo>
                <a:cubicBezTo>
                  <a:pt x="7" y="53"/>
                  <a:pt x="7" y="53"/>
                  <a:pt x="7" y="53"/>
                </a:cubicBezTo>
                <a:cubicBezTo>
                  <a:pt x="6" y="52"/>
                  <a:pt x="5" y="52"/>
                  <a:pt x="4" y="52"/>
                </a:cubicBezTo>
                <a:cubicBezTo>
                  <a:pt x="2" y="52"/>
                  <a:pt x="0" y="54"/>
                  <a:pt x="0" y="56"/>
                </a:cubicBezTo>
                <a:cubicBezTo>
                  <a:pt x="0" y="57"/>
                  <a:pt x="0" y="58"/>
                  <a:pt x="1" y="59"/>
                </a:cubicBezTo>
                <a:cubicBezTo>
                  <a:pt x="61" y="119"/>
                  <a:pt x="61" y="119"/>
                  <a:pt x="61" y="119"/>
                </a:cubicBezTo>
                <a:cubicBezTo>
                  <a:pt x="62" y="120"/>
                  <a:pt x="63" y="120"/>
                  <a:pt x="64" y="120"/>
                </a:cubicBezTo>
                <a:cubicBezTo>
                  <a:pt x="65" y="120"/>
                  <a:pt x="66" y="120"/>
                  <a:pt x="67" y="119"/>
                </a:cubicBezTo>
                <a:cubicBezTo>
                  <a:pt x="67" y="119"/>
                  <a:pt x="67" y="119"/>
                  <a:pt x="67" y="119"/>
                </a:cubicBezTo>
                <a:cubicBezTo>
                  <a:pt x="175" y="7"/>
                  <a:pt x="175" y="7"/>
                  <a:pt x="175" y="7"/>
                </a:cubicBezTo>
                <a:cubicBezTo>
                  <a:pt x="175" y="7"/>
                  <a:pt x="175" y="7"/>
                  <a:pt x="175" y="7"/>
                </a:cubicBezTo>
                <a:cubicBezTo>
                  <a:pt x="176" y="6"/>
                  <a:pt x="176" y="5"/>
                  <a:pt x="176" y="4"/>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511"/>
          <p:cNvSpPr>
            <a:spLocks noEditPoints="1"/>
          </p:cNvSpPr>
          <p:nvPr/>
        </p:nvSpPr>
        <p:spPr bwMode="auto">
          <a:xfrm>
            <a:off x="934074" y="5373965"/>
            <a:ext cx="451808" cy="620863"/>
          </a:xfrm>
          <a:custGeom>
            <a:avLst/>
            <a:gdLst>
              <a:gd name="T0" fmla="*/ 34 w 128"/>
              <a:gd name="T1" fmla="*/ 112 h 176"/>
              <a:gd name="T2" fmla="*/ 64 w 128"/>
              <a:gd name="T3" fmla="*/ 90 h 176"/>
              <a:gd name="T4" fmla="*/ 94 w 128"/>
              <a:gd name="T5" fmla="*/ 112 h 176"/>
              <a:gd name="T6" fmla="*/ 82 w 128"/>
              <a:gd name="T7" fmla="*/ 76 h 176"/>
              <a:gd name="T8" fmla="*/ 108 w 128"/>
              <a:gd name="T9" fmla="*/ 56 h 176"/>
              <a:gd name="T10" fmla="*/ 76 w 128"/>
              <a:gd name="T11" fmla="*/ 56 h 176"/>
              <a:gd name="T12" fmla="*/ 64 w 128"/>
              <a:gd name="T13" fmla="*/ 24 h 176"/>
              <a:gd name="T14" fmla="*/ 52 w 128"/>
              <a:gd name="T15" fmla="*/ 56 h 176"/>
              <a:gd name="T16" fmla="*/ 20 w 128"/>
              <a:gd name="T17" fmla="*/ 56 h 176"/>
              <a:gd name="T18" fmla="*/ 46 w 128"/>
              <a:gd name="T19" fmla="*/ 76 h 176"/>
              <a:gd name="T20" fmla="*/ 34 w 128"/>
              <a:gd name="T21" fmla="*/ 112 h 176"/>
              <a:gd name="T22" fmla="*/ 43 w 128"/>
              <a:gd name="T23" fmla="*/ 64 h 176"/>
              <a:gd name="T24" fmla="*/ 58 w 128"/>
              <a:gd name="T25" fmla="*/ 64 h 176"/>
              <a:gd name="T26" fmla="*/ 59 w 128"/>
              <a:gd name="T27" fmla="*/ 59 h 176"/>
              <a:gd name="T28" fmla="*/ 64 w 128"/>
              <a:gd name="T29" fmla="*/ 47 h 176"/>
              <a:gd name="T30" fmla="*/ 69 w 128"/>
              <a:gd name="T31" fmla="*/ 59 h 176"/>
              <a:gd name="T32" fmla="*/ 70 w 128"/>
              <a:gd name="T33" fmla="*/ 64 h 176"/>
              <a:gd name="T34" fmla="*/ 85 w 128"/>
              <a:gd name="T35" fmla="*/ 64 h 176"/>
              <a:gd name="T36" fmla="*/ 77 w 128"/>
              <a:gd name="T37" fmla="*/ 70 h 176"/>
              <a:gd name="T38" fmla="*/ 73 w 128"/>
              <a:gd name="T39" fmla="*/ 73 h 176"/>
              <a:gd name="T40" fmla="*/ 74 w 128"/>
              <a:gd name="T41" fmla="*/ 79 h 176"/>
              <a:gd name="T42" fmla="*/ 78 w 128"/>
              <a:gd name="T43" fmla="*/ 91 h 176"/>
              <a:gd name="T44" fmla="*/ 69 w 128"/>
              <a:gd name="T45" fmla="*/ 84 h 176"/>
              <a:gd name="T46" fmla="*/ 64 w 128"/>
              <a:gd name="T47" fmla="*/ 80 h 176"/>
              <a:gd name="T48" fmla="*/ 59 w 128"/>
              <a:gd name="T49" fmla="*/ 84 h 176"/>
              <a:gd name="T50" fmla="*/ 50 w 128"/>
              <a:gd name="T51" fmla="*/ 91 h 176"/>
              <a:gd name="T52" fmla="*/ 54 w 128"/>
              <a:gd name="T53" fmla="*/ 79 h 176"/>
              <a:gd name="T54" fmla="*/ 55 w 128"/>
              <a:gd name="T55" fmla="*/ 73 h 176"/>
              <a:gd name="T56" fmla="*/ 51 w 128"/>
              <a:gd name="T57" fmla="*/ 70 h 176"/>
              <a:gd name="T58" fmla="*/ 43 w 128"/>
              <a:gd name="T59" fmla="*/ 64 h 176"/>
              <a:gd name="T60" fmla="*/ 124 w 128"/>
              <a:gd name="T61" fmla="*/ 0 h 176"/>
              <a:gd name="T62" fmla="*/ 4 w 128"/>
              <a:gd name="T63" fmla="*/ 0 h 176"/>
              <a:gd name="T64" fmla="*/ 0 w 128"/>
              <a:gd name="T65" fmla="*/ 4 h 176"/>
              <a:gd name="T66" fmla="*/ 0 w 128"/>
              <a:gd name="T67" fmla="*/ 172 h 176"/>
              <a:gd name="T68" fmla="*/ 4 w 128"/>
              <a:gd name="T69" fmla="*/ 176 h 176"/>
              <a:gd name="T70" fmla="*/ 7 w 128"/>
              <a:gd name="T71" fmla="*/ 175 h 176"/>
              <a:gd name="T72" fmla="*/ 7 w 128"/>
              <a:gd name="T73" fmla="*/ 175 h 176"/>
              <a:gd name="T74" fmla="*/ 64 w 128"/>
              <a:gd name="T75" fmla="*/ 129 h 176"/>
              <a:gd name="T76" fmla="*/ 121 w 128"/>
              <a:gd name="T77" fmla="*/ 175 h 176"/>
              <a:gd name="T78" fmla="*/ 121 w 128"/>
              <a:gd name="T79" fmla="*/ 175 h 176"/>
              <a:gd name="T80" fmla="*/ 124 w 128"/>
              <a:gd name="T81" fmla="*/ 176 h 176"/>
              <a:gd name="T82" fmla="*/ 128 w 128"/>
              <a:gd name="T83" fmla="*/ 172 h 176"/>
              <a:gd name="T84" fmla="*/ 128 w 128"/>
              <a:gd name="T85" fmla="*/ 4 h 176"/>
              <a:gd name="T86" fmla="*/ 124 w 128"/>
              <a:gd name="T87" fmla="*/ 0 h 176"/>
              <a:gd name="T88" fmla="*/ 120 w 128"/>
              <a:gd name="T89" fmla="*/ 164 h 176"/>
              <a:gd name="T90" fmla="*/ 67 w 128"/>
              <a:gd name="T91" fmla="*/ 121 h 176"/>
              <a:gd name="T92" fmla="*/ 67 w 128"/>
              <a:gd name="T93" fmla="*/ 121 h 176"/>
              <a:gd name="T94" fmla="*/ 64 w 128"/>
              <a:gd name="T95" fmla="*/ 120 h 176"/>
              <a:gd name="T96" fmla="*/ 61 w 128"/>
              <a:gd name="T97" fmla="*/ 121 h 176"/>
              <a:gd name="T98" fmla="*/ 61 w 128"/>
              <a:gd name="T99" fmla="*/ 121 h 176"/>
              <a:gd name="T100" fmla="*/ 8 w 128"/>
              <a:gd name="T101" fmla="*/ 164 h 176"/>
              <a:gd name="T102" fmla="*/ 8 w 128"/>
              <a:gd name="T103" fmla="*/ 8 h 176"/>
              <a:gd name="T104" fmla="*/ 120 w 128"/>
              <a:gd name="T105" fmla="*/ 8 h 176"/>
              <a:gd name="T106" fmla="*/ 120 w 128"/>
              <a:gd name="T107" fmla="*/ 16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 h="176">
                <a:moveTo>
                  <a:pt x="34" y="112"/>
                </a:moveTo>
                <a:cubicBezTo>
                  <a:pt x="64" y="90"/>
                  <a:pt x="64" y="90"/>
                  <a:pt x="64" y="90"/>
                </a:cubicBezTo>
                <a:cubicBezTo>
                  <a:pt x="94" y="112"/>
                  <a:pt x="94" y="112"/>
                  <a:pt x="94" y="112"/>
                </a:cubicBezTo>
                <a:cubicBezTo>
                  <a:pt x="82" y="76"/>
                  <a:pt x="82" y="76"/>
                  <a:pt x="82" y="76"/>
                </a:cubicBezTo>
                <a:cubicBezTo>
                  <a:pt x="108" y="56"/>
                  <a:pt x="108" y="56"/>
                  <a:pt x="108" y="56"/>
                </a:cubicBezTo>
                <a:cubicBezTo>
                  <a:pt x="76" y="56"/>
                  <a:pt x="76" y="56"/>
                  <a:pt x="76" y="56"/>
                </a:cubicBezTo>
                <a:cubicBezTo>
                  <a:pt x="64" y="24"/>
                  <a:pt x="64" y="24"/>
                  <a:pt x="64" y="24"/>
                </a:cubicBezTo>
                <a:cubicBezTo>
                  <a:pt x="52" y="56"/>
                  <a:pt x="52" y="56"/>
                  <a:pt x="52" y="56"/>
                </a:cubicBezTo>
                <a:cubicBezTo>
                  <a:pt x="20" y="56"/>
                  <a:pt x="20" y="56"/>
                  <a:pt x="20" y="56"/>
                </a:cubicBezTo>
                <a:cubicBezTo>
                  <a:pt x="46" y="76"/>
                  <a:pt x="46" y="76"/>
                  <a:pt x="46" y="76"/>
                </a:cubicBezTo>
                <a:lnTo>
                  <a:pt x="34" y="112"/>
                </a:lnTo>
                <a:close/>
                <a:moveTo>
                  <a:pt x="43" y="64"/>
                </a:moveTo>
                <a:cubicBezTo>
                  <a:pt x="58" y="64"/>
                  <a:pt x="58" y="64"/>
                  <a:pt x="58" y="64"/>
                </a:cubicBezTo>
                <a:cubicBezTo>
                  <a:pt x="59" y="59"/>
                  <a:pt x="59" y="59"/>
                  <a:pt x="59" y="59"/>
                </a:cubicBezTo>
                <a:cubicBezTo>
                  <a:pt x="64" y="47"/>
                  <a:pt x="64" y="47"/>
                  <a:pt x="64" y="47"/>
                </a:cubicBezTo>
                <a:cubicBezTo>
                  <a:pt x="69" y="59"/>
                  <a:pt x="69" y="59"/>
                  <a:pt x="69" y="59"/>
                </a:cubicBezTo>
                <a:cubicBezTo>
                  <a:pt x="70" y="64"/>
                  <a:pt x="70" y="64"/>
                  <a:pt x="70" y="64"/>
                </a:cubicBezTo>
                <a:cubicBezTo>
                  <a:pt x="85" y="64"/>
                  <a:pt x="85" y="64"/>
                  <a:pt x="85" y="64"/>
                </a:cubicBezTo>
                <a:cubicBezTo>
                  <a:pt x="77" y="70"/>
                  <a:pt x="77" y="70"/>
                  <a:pt x="77" y="70"/>
                </a:cubicBezTo>
                <a:cubicBezTo>
                  <a:pt x="73" y="73"/>
                  <a:pt x="73" y="73"/>
                  <a:pt x="73" y="73"/>
                </a:cubicBezTo>
                <a:cubicBezTo>
                  <a:pt x="74" y="79"/>
                  <a:pt x="74" y="79"/>
                  <a:pt x="74" y="79"/>
                </a:cubicBezTo>
                <a:cubicBezTo>
                  <a:pt x="78" y="91"/>
                  <a:pt x="78" y="91"/>
                  <a:pt x="78" y="91"/>
                </a:cubicBezTo>
                <a:cubicBezTo>
                  <a:pt x="69" y="84"/>
                  <a:pt x="69" y="84"/>
                  <a:pt x="69" y="84"/>
                </a:cubicBezTo>
                <a:cubicBezTo>
                  <a:pt x="64" y="80"/>
                  <a:pt x="64" y="80"/>
                  <a:pt x="64" y="80"/>
                </a:cubicBezTo>
                <a:cubicBezTo>
                  <a:pt x="59" y="84"/>
                  <a:pt x="59" y="84"/>
                  <a:pt x="59" y="84"/>
                </a:cubicBezTo>
                <a:cubicBezTo>
                  <a:pt x="50" y="91"/>
                  <a:pt x="50" y="91"/>
                  <a:pt x="50" y="91"/>
                </a:cubicBezTo>
                <a:cubicBezTo>
                  <a:pt x="54" y="79"/>
                  <a:pt x="54" y="79"/>
                  <a:pt x="54" y="79"/>
                </a:cubicBezTo>
                <a:cubicBezTo>
                  <a:pt x="55" y="73"/>
                  <a:pt x="55" y="73"/>
                  <a:pt x="55" y="73"/>
                </a:cubicBezTo>
                <a:cubicBezTo>
                  <a:pt x="51" y="70"/>
                  <a:pt x="51" y="70"/>
                  <a:pt x="51" y="70"/>
                </a:cubicBezTo>
                <a:lnTo>
                  <a:pt x="43" y="64"/>
                </a:lnTo>
                <a:close/>
                <a:moveTo>
                  <a:pt x="124" y="0"/>
                </a:moveTo>
                <a:cubicBezTo>
                  <a:pt x="4" y="0"/>
                  <a:pt x="4" y="0"/>
                  <a:pt x="4" y="0"/>
                </a:cubicBezTo>
                <a:cubicBezTo>
                  <a:pt x="2" y="0"/>
                  <a:pt x="0" y="2"/>
                  <a:pt x="0" y="4"/>
                </a:cubicBezTo>
                <a:cubicBezTo>
                  <a:pt x="0" y="172"/>
                  <a:pt x="0" y="172"/>
                  <a:pt x="0" y="172"/>
                </a:cubicBezTo>
                <a:cubicBezTo>
                  <a:pt x="0" y="174"/>
                  <a:pt x="2" y="176"/>
                  <a:pt x="4" y="176"/>
                </a:cubicBezTo>
                <a:cubicBezTo>
                  <a:pt x="5" y="176"/>
                  <a:pt x="6" y="175"/>
                  <a:pt x="7" y="175"/>
                </a:cubicBezTo>
                <a:cubicBezTo>
                  <a:pt x="7" y="175"/>
                  <a:pt x="7" y="175"/>
                  <a:pt x="7" y="175"/>
                </a:cubicBezTo>
                <a:cubicBezTo>
                  <a:pt x="64" y="129"/>
                  <a:pt x="64" y="129"/>
                  <a:pt x="64" y="129"/>
                </a:cubicBezTo>
                <a:cubicBezTo>
                  <a:pt x="121" y="175"/>
                  <a:pt x="121" y="175"/>
                  <a:pt x="121" y="175"/>
                </a:cubicBezTo>
                <a:cubicBezTo>
                  <a:pt x="121" y="175"/>
                  <a:pt x="121" y="175"/>
                  <a:pt x="121" y="175"/>
                </a:cubicBezTo>
                <a:cubicBezTo>
                  <a:pt x="122" y="175"/>
                  <a:pt x="123" y="176"/>
                  <a:pt x="124" y="176"/>
                </a:cubicBezTo>
                <a:cubicBezTo>
                  <a:pt x="126" y="176"/>
                  <a:pt x="128" y="174"/>
                  <a:pt x="128" y="172"/>
                </a:cubicBezTo>
                <a:cubicBezTo>
                  <a:pt x="128" y="4"/>
                  <a:pt x="128" y="4"/>
                  <a:pt x="128" y="4"/>
                </a:cubicBezTo>
                <a:cubicBezTo>
                  <a:pt x="128" y="2"/>
                  <a:pt x="126" y="0"/>
                  <a:pt x="124" y="0"/>
                </a:cubicBezTo>
                <a:moveTo>
                  <a:pt x="120" y="164"/>
                </a:moveTo>
                <a:cubicBezTo>
                  <a:pt x="67" y="121"/>
                  <a:pt x="67" y="121"/>
                  <a:pt x="67" y="121"/>
                </a:cubicBezTo>
                <a:cubicBezTo>
                  <a:pt x="67" y="121"/>
                  <a:pt x="67" y="121"/>
                  <a:pt x="67" y="121"/>
                </a:cubicBezTo>
                <a:cubicBezTo>
                  <a:pt x="66" y="121"/>
                  <a:pt x="65" y="120"/>
                  <a:pt x="64" y="120"/>
                </a:cubicBezTo>
                <a:cubicBezTo>
                  <a:pt x="63" y="120"/>
                  <a:pt x="62" y="121"/>
                  <a:pt x="61" y="121"/>
                </a:cubicBezTo>
                <a:cubicBezTo>
                  <a:pt x="61" y="121"/>
                  <a:pt x="61" y="121"/>
                  <a:pt x="61" y="121"/>
                </a:cubicBezTo>
                <a:cubicBezTo>
                  <a:pt x="8" y="164"/>
                  <a:pt x="8" y="164"/>
                  <a:pt x="8" y="164"/>
                </a:cubicBezTo>
                <a:cubicBezTo>
                  <a:pt x="8" y="8"/>
                  <a:pt x="8" y="8"/>
                  <a:pt x="8" y="8"/>
                </a:cubicBezTo>
                <a:cubicBezTo>
                  <a:pt x="120" y="8"/>
                  <a:pt x="120" y="8"/>
                  <a:pt x="120" y="8"/>
                </a:cubicBezTo>
                <a:lnTo>
                  <a:pt x="120" y="164"/>
                </a:ln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43" name="Freeform 117"/>
          <p:cNvSpPr>
            <a:spLocks noEditPoints="1"/>
          </p:cNvSpPr>
          <p:nvPr/>
        </p:nvSpPr>
        <p:spPr bwMode="auto">
          <a:xfrm>
            <a:off x="4682270" y="1911726"/>
            <a:ext cx="622359" cy="622359"/>
          </a:xfrm>
          <a:custGeom>
            <a:avLst/>
            <a:gdLst>
              <a:gd name="T0" fmla="*/ 112 w 176"/>
              <a:gd name="T1" fmla="*/ 72 h 176"/>
              <a:gd name="T2" fmla="*/ 80 w 176"/>
              <a:gd name="T3" fmla="*/ 72 h 176"/>
              <a:gd name="T4" fmla="*/ 80 w 176"/>
              <a:gd name="T5" fmla="*/ 40 h 176"/>
              <a:gd name="T6" fmla="*/ 76 w 176"/>
              <a:gd name="T7" fmla="*/ 36 h 176"/>
              <a:gd name="T8" fmla="*/ 72 w 176"/>
              <a:gd name="T9" fmla="*/ 40 h 176"/>
              <a:gd name="T10" fmla="*/ 72 w 176"/>
              <a:gd name="T11" fmla="*/ 72 h 176"/>
              <a:gd name="T12" fmla="*/ 40 w 176"/>
              <a:gd name="T13" fmla="*/ 72 h 176"/>
              <a:gd name="T14" fmla="*/ 36 w 176"/>
              <a:gd name="T15" fmla="*/ 76 h 176"/>
              <a:gd name="T16" fmla="*/ 40 w 176"/>
              <a:gd name="T17" fmla="*/ 80 h 176"/>
              <a:gd name="T18" fmla="*/ 72 w 176"/>
              <a:gd name="T19" fmla="*/ 80 h 176"/>
              <a:gd name="T20" fmla="*/ 72 w 176"/>
              <a:gd name="T21" fmla="*/ 112 h 176"/>
              <a:gd name="T22" fmla="*/ 76 w 176"/>
              <a:gd name="T23" fmla="*/ 116 h 176"/>
              <a:gd name="T24" fmla="*/ 80 w 176"/>
              <a:gd name="T25" fmla="*/ 112 h 176"/>
              <a:gd name="T26" fmla="*/ 80 w 176"/>
              <a:gd name="T27" fmla="*/ 80 h 176"/>
              <a:gd name="T28" fmla="*/ 112 w 176"/>
              <a:gd name="T29" fmla="*/ 80 h 176"/>
              <a:gd name="T30" fmla="*/ 116 w 176"/>
              <a:gd name="T31" fmla="*/ 76 h 176"/>
              <a:gd name="T32" fmla="*/ 112 w 176"/>
              <a:gd name="T33" fmla="*/ 72 h 176"/>
              <a:gd name="T34" fmla="*/ 175 w 176"/>
              <a:gd name="T35" fmla="*/ 169 h 176"/>
              <a:gd name="T36" fmla="*/ 132 w 176"/>
              <a:gd name="T37" fmla="*/ 127 h 176"/>
              <a:gd name="T38" fmla="*/ 152 w 176"/>
              <a:gd name="T39" fmla="*/ 76 h 176"/>
              <a:gd name="T40" fmla="*/ 76 w 176"/>
              <a:gd name="T41" fmla="*/ 0 h 176"/>
              <a:gd name="T42" fmla="*/ 0 w 176"/>
              <a:gd name="T43" fmla="*/ 76 h 176"/>
              <a:gd name="T44" fmla="*/ 76 w 176"/>
              <a:gd name="T45" fmla="*/ 152 h 176"/>
              <a:gd name="T46" fmla="*/ 127 w 176"/>
              <a:gd name="T47" fmla="*/ 132 h 176"/>
              <a:gd name="T48" fmla="*/ 169 w 176"/>
              <a:gd name="T49" fmla="*/ 175 h 176"/>
              <a:gd name="T50" fmla="*/ 172 w 176"/>
              <a:gd name="T51" fmla="*/ 176 h 176"/>
              <a:gd name="T52" fmla="*/ 176 w 176"/>
              <a:gd name="T53" fmla="*/ 172 h 176"/>
              <a:gd name="T54" fmla="*/ 175 w 176"/>
              <a:gd name="T55" fmla="*/ 169 h 176"/>
              <a:gd name="T56" fmla="*/ 76 w 176"/>
              <a:gd name="T57" fmla="*/ 144 h 176"/>
              <a:gd name="T58" fmla="*/ 8 w 176"/>
              <a:gd name="T59" fmla="*/ 76 h 176"/>
              <a:gd name="T60" fmla="*/ 76 w 176"/>
              <a:gd name="T61" fmla="*/ 8 h 176"/>
              <a:gd name="T62" fmla="*/ 144 w 176"/>
              <a:gd name="T63" fmla="*/ 76 h 176"/>
              <a:gd name="T64" fmla="*/ 76 w 176"/>
              <a:gd name="T65" fmla="*/ 14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112" y="72"/>
                </a:moveTo>
                <a:cubicBezTo>
                  <a:pt x="80" y="72"/>
                  <a:pt x="80" y="72"/>
                  <a:pt x="80" y="72"/>
                </a:cubicBezTo>
                <a:cubicBezTo>
                  <a:pt x="80" y="40"/>
                  <a:pt x="80" y="40"/>
                  <a:pt x="80" y="40"/>
                </a:cubicBezTo>
                <a:cubicBezTo>
                  <a:pt x="80" y="38"/>
                  <a:pt x="78" y="36"/>
                  <a:pt x="76" y="36"/>
                </a:cubicBezTo>
                <a:cubicBezTo>
                  <a:pt x="74" y="36"/>
                  <a:pt x="72" y="38"/>
                  <a:pt x="72" y="40"/>
                </a:cubicBezTo>
                <a:cubicBezTo>
                  <a:pt x="72" y="72"/>
                  <a:pt x="72" y="72"/>
                  <a:pt x="72" y="72"/>
                </a:cubicBezTo>
                <a:cubicBezTo>
                  <a:pt x="40" y="72"/>
                  <a:pt x="40" y="72"/>
                  <a:pt x="40" y="72"/>
                </a:cubicBezTo>
                <a:cubicBezTo>
                  <a:pt x="38" y="72"/>
                  <a:pt x="36" y="74"/>
                  <a:pt x="36" y="76"/>
                </a:cubicBezTo>
                <a:cubicBezTo>
                  <a:pt x="36" y="78"/>
                  <a:pt x="38" y="80"/>
                  <a:pt x="40" y="80"/>
                </a:cubicBezTo>
                <a:cubicBezTo>
                  <a:pt x="72" y="80"/>
                  <a:pt x="72" y="80"/>
                  <a:pt x="72" y="80"/>
                </a:cubicBezTo>
                <a:cubicBezTo>
                  <a:pt x="72" y="112"/>
                  <a:pt x="72" y="112"/>
                  <a:pt x="72" y="112"/>
                </a:cubicBezTo>
                <a:cubicBezTo>
                  <a:pt x="72" y="114"/>
                  <a:pt x="74" y="116"/>
                  <a:pt x="76" y="116"/>
                </a:cubicBezTo>
                <a:cubicBezTo>
                  <a:pt x="78" y="116"/>
                  <a:pt x="80" y="114"/>
                  <a:pt x="80" y="112"/>
                </a:cubicBezTo>
                <a:cubicBezTo>
                  <a:pt x="80" y="80"/>
                  <a:pt x="80" y="80"/>
                  <a:pt x="80" y="80"/>
                </a:cubicBezTo>
                <a:cubicBezTo>
                  <a:pt x="112" y="80"/>
                  <a:pt x="112" y="80"/>
                  <a:pt x="112" y="80"/>
                </a:cubicBezTo>
                <a:cubicBezTo>
                  <a:pt x="114" y="80"/>
                  <a:pt x="116" y="78"/>
                  <a:pt x="116" y="76"/>
                </a:cubicBezTo>
                <a:cubicBezTo>
                  <a:pt x="116" y="74"/>
                  <a:pt x="114" y="72"/>
                  <a:pt x="112" y="72"/>
                </a:cubicBezTo>
                <a:moveTo>
                  <a:pt x="175" y="169"/>
                </a:moveTo>
                <a:cubicBezTo>
                  <a:pt x="132" y="127"/>
                  <a:pt x="132" y="127"/>
                  <a:pt x="132" y="127"/>
                </a:cubicBezTo>
                <a:cubicBezTo>
                  <a:pt x="145" y="113"/>
                  <a:pt x="152" y="96"/>
                  <a:pt x="152" y="76"/>
                </a:cubicBezTo>
                <a:cubicBezTo>
                  <a:pt x="152" y="34"/>
                  <a:pt x="118" y="0"/>
                  <a:pt x="76" y="0"/>
                </a:cubicBezTo>
                <a:cubicBezTo>
                  <a:pt x="34" y="0"/>
                  <a:pt x="0" y="34"/>
                  <a:pt x="0" y="76"/>
                </a:cubicBezTo>
                <a:cubicBezTo>
                  <a:pt x="0" y="118"/>
                  <a:pt x="34" y="152"/>
                  <a:pt x="76" y="152"/>
                </a:cubicBezTo>
                <a:cubicBezTo>
                  <a:pt x="96" y="152"/>
                  <a:pt x="113" y="145"/>
                  <a:pt x="127" y="132"/>
                </a:cubicBezTo>
                <a:cubicBezTo>
                  <a:pt x="169" y="175"/>
                  <a:pt x="169" y="175"/>
                  <a:pt x="169" y="175"/>
                </a:cubicBezTo>
                <a:cubicBezTo>
                  <a:pt x="170" y="176"/>
                  <a:pt x="171" y="176"/>
                  <a:pt x="172" y="176"/>
                </a:cubicBezTo>
                <a:cubicBezTo>
                  <a:pt x="174" y="176"/>
                  <a:pt x="176" y="174"/>
                  <a:pt x="176" y="172"/>
                </a:cubicBezTo>
                <a:cubicBezTo>
                  <a:pt x="176" y="171"/>
                  <a:pt x="176" y="170"/>
                  <a:pt x="175" y="169"/>
                </a:cubicBezTo>
                <a:moveTo>
                  <a:pt x="76" y="144"/>
                </a:moveTo>
                <a:cubicBezTo>
                  <a:pt x="38" y="144"/>
                  <a:pt x="8" y="114"/>
                  <a:pt x="8" y="76"/>
                </a:cubicBezTo>
                <a:cubicBezTo>
                  <a:pt x="8" y="38"/>
                  <a:pt x="38" y="8"/>
                  <a:pt x="76" y="8"/>
                </a:cubicBezTo>
                <a:cubicBezTo>
                  <a:pt x="114" y="8"/>
                  <a:pt x="144" y="38"/>
                  <a:pt x="144" y="76"/>
                </a:cubicBezTo>
                <a:cubicBezTo>
                  <a:pt x="144" y="114"/>
                  <a:pt x="114" y="144"/>
                  <a:pt x="76" y="144"/>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15"/>
          <p:cNvSpPr>
            <a:spLocks noEditPoints="1"/>
          </p:cNvSpPr>
          <p:nvPr/>
        </p:nvSpPr>
        <p:spPr bwMode="auto">
          <a:xfrm>
            <a:off x="4682270" y="3646211"/>
            <a:ext cx="622359" cy="614879"/>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227"/>
          <p:cNvSpPr>
            <a:spLocks noEditPoints="1"/>
          </p:cNvSpPr>
          <p:nvPr/>
        </p:nvSpPr>
        <p:spPr bwMode="auto">
          <a:xfrm>
            <a:off x="8598773" y="5371721"/>
            <a:ext cx="456297" cy="625351"/>
          </a:xfrm>
          <a:custGeom>
            <a:avLst/>
            <a:gdLst>
              <a:gd name="T0" fmla="*/ 44 w 129"/>
              <a:gd name="T1" fmla="*/ 153 h 177"/>
              <a:gd name="T2" fmla="*/ 52 w 129"/>
              <a:gd name="T3" fmla="*/ 145 h 177"/>
              <a:gd name="T4" fmla="*/ 44 w 129"/>
              <a:gd name="T5" fmla="*/ 137 h 177"/>
              <a:gd name="T6" fmla="*/ 36 w 129"/>
              <a:gd name="T7" fmla="*/ 145 h 177"/>
              <a:gd name="T8" fmla="*/ 44 w 129"/>
              <a:gd name="T9" fmla="*/ 153 h 177"/>
              <a:gd name="T10" fmla="*/ 126 w 129"/>
              <a:gd name="T11" fmla="*/ 1 h 177"/>
              <a:gd name="T12" fmla="*/ 120 w 129"/>
              <a:gd name="T13" fmla="*/ 3 h 177"/>
              <a:gd name="T14" fmla="*/ 78 w 129"/>
              <a:gd name="T15" fmla="*/ 17 h 177"/>
              <a:gd name="T16" fmla="*/ 51 w 129"/>
              <a:gd name="T17" fmla="*/ 16 h 177"/>
              <a:gd name="T18" fmla="*/ 40 w 129"/>
              <a:gd name="T19" fmla="*/ 33 h 177"/>
              <a:gd name="T20" fmla="*/ 0 w 129"/>
              <a:gd name="T21" fmla="*/ 77 h 177"/>
              <a:gd name="T22" fmla="*/ 0 w 129"/>
              <a:gd name="T23" fmla="*/ 133 h 177"/>
              <a:gd name="T24" fmla="*/ 44 w 129"/>
              <a:gd name="T25" fmla="*/ 177 h 177"/>
              <a:gd name="T26" fmla="*/ 88 w 129"/>
              <a:gd name="T27" fmla="*/ 133 h 177"/>
              <a:gd name="T28" fmla="*/ 88 w 129"/>
              <a:gd name="T29" fmla="*/ 77 h 177"/>
              <a:gd name="T30" fmla="*/ 48 w 129"/>
              <a:gd name="T31" fmla="*/ 33 h 177"/>
              <a:gd name="T32" fmla="*/ 56 w 129"/>
              <a:gd name="T33" fmla="*/ 23 h 177"/>
              <a:gd name="T34" fmla="*/ 74 w 129"/>
              <a:gd name="T35" fmla="*/ 25 h 177"/>
              <a:gd name="T36" fmla="*/ 107 w 129"/>
              <a:gd name="T37" fmla="*/ 27 h 177"/>
              <a:gd name="T38" fmla="*/ 128 w 129"/>
              <a:gd name="T39" fmla="*/ 7 h 177"/>
              <a:gd name="T40" fmla="*/ 126 w 129"/>
              <a:gd name="T41" fmla="*/ 1 h 177"/>
              <a:gd name="T42" fmla="*/ 80 w 129"/>
              <a:gd name="T43" fmla="*/ 133 h 177"/>
              <a:gd name="T44" fmla="*/ 44 w 129"/>
              <a:gd name="T45" fmla="*/ 169 h 177"/>
              <a:gd name="T46" fmla="*/ 8 w 129"/>
              <a:gd name="T47" fmla="*/ 133 h 177"/>
              <a:gd name="T48" fmla="*/ 8 w 129"/>
              <a:gd name="T49" fmla="*/ 89 h 177"/>
              <a:gd name="T50" fmla="*/ 80 w 129"/>
              <a:gd name="T51" fmla="*/ 89 h 177"/>
              <a:gd name="T52" fmla="*/ 80 w 129"/>
              <a:gd name="T53" fmla="*/ 133 h 177"/>
              <a:gd name="T54" fmla="*/ 80 w 129"/>
              <a:gd name="T55" fmla="*/ 77 h 177"/>
              <a:gd name="T56" fmla="*/ 80 w 129"/>
              <a:gd name="T57" fmla="*/ 81 h 177"/>
              <a:gd name="T58" fmla="*/ 8 w 129"/>
              <a:gd name="T59" fmla="*/ 81 h 177"/>
              <a:gd name="T60" fmla="*/ 8 w 129"/>
              <a:gd name="T61" fmla="*/ 77 h 177"/>
              <a:gd name="T62" fmla="*/ 40 w 129"/>
              <a:gd name="T63" fmla="*/ 41 h 177"/>
              <a:gd name="T64" fmla="*/ 40 w 129"/>
              <a:gd name="T65" fmla="*/ 81 h 177"/>
              <a:gd name="T66" fmla="*/ 48 w 129"/>
              <a:gd name="T67" fmla="*/ 81 h 177"/>
              <a:gd name="T68" fmla="*/ 48 w 129"/>
              <a:gd name="T69" fmla="*/ 41 h 177"/>
              <a:gd name="T70" fmla="*/ 80 w 129"/>
              <a:gd name="T71" fmla="*/ 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9" h="177">
                <a:moveTo>
                  <a:pt x="44" y="153"/>
                </a:moveTo>
                <a:cubicBezTo>
                  <a:pt x="48" y="153"/>
                  <a:pt x="52" y="149"/>
                  <a:pt x="52" y="145"/>
                </a:cubicBezTo>
                <a:cubicBezTo>
                  <a:pt x="52" y="141"/>
                  <a:pt x="48" y="137"/>
                  <a:pt x="44" y="137"/>
                </a:cubicBezTo>
                <a:cubicBezTo>
                  <a:pt x="40" y="137"/>
                  <a:pt x="36" y="141"/>
                  <a:pt x="36" y="145"/>
                </a:cubicBezTo>
                <a:cubicBezTo>
                  <a:pt x="36" y="149"/>
                  <a:pt x="40" y="153"/>
                  <a:pt x="44" y="153"/>
                </a:cubicBezTo>
                <a:moveTo>
                  <a:pt x="126" y="1"/>
                </a:moveTo>
                <a:cubicBezTo>
                  <a:pt x="124" y="0"/>
                  <a:pt x="122" y="1"/>
                  <a:pt x="120" y="3"/>
                </a:cubicBezTo>
                <a:cubicBezTo>
                  <a:pt x="111" y="17"/>
                  <a:pt x="99" y="30"/>
                  <a:pt x="78" y="17"/>
                </a:cubicBezTo>
                <a:cubicBezTo>
                  <a:pt x="65" y="10"/>
                  <a:pt x="57" y="13"/>
                  <a:pt x="51" y="16"/>
                </a:cubicBezTo>
                <a:cubicBezTo>
                  <a:pt x="46" y="20"/>
                  <a:pt x="41" y="26"/>
                  <a:pt x="40" y="33"/>
                </a:cubicBezTo>
                <a:cubicBezTo>
                  <a:pt x="18" y="35"/>
                  <a:pt x="0" y="54"/>
                  <a:pt x="0" y="77"/>
                </a:cubicBezTo>
                <a:cubicBezTo>
                  <a:pt x="0" y="133"/>
                  <a:pt x="0" y="133"/>
                  <a:pt x="0" y="133"/>
                </a:cubicBezTo>
                <a:cubicBezTo>
                  <a:pt x="0" y="157"/>
                  <a:pt x="20" y="177"/>
                  <a:pt x="44" y="177"/>
                </a:cubicBezTo>
                <a:cubicBezTo>
                  <a:pt x="68" y="177"/>
                  <a:pt x="88" y="157"/>
                  <a:pt x="88" y="133"/>
                </a:cubicBezTo>
                <a:cubicBezTo>
                  <a:pt x="88" y="77"/>
                  <a:pt x="88" y="77"/>
                  <a:pt x="88" y="77"/>
                </a:cubicBezTo>
                <a:cubicBezTo>
                  <a:pt x="88" y="54"/>
                  <a:pt x="71" y="35"/>
                  <a:pt x="48" y="33"/>
                </a:cubicBezTo>
                <a:cubicBezTo>
                  <a:pt x="49" y="29"/>
                  <a:pt x="52" y="25"/>
                  <a:pt x="56" y="23"/>
                </a:cubicBezTo>
                <a:cubicBezTo>
                  <a:pt x="61" y="20"/>
                  <a:pt x="65" y="20"/>
                  <a:pt x="74" y="25"/>
                </a:cubicBezTo>
                <a:cubicBezTo>
                  <a:pt x="89" y="32"/>
                  <a:pt x="99" y="30"/>
                  <a:pt x="107" y="27"/>
                </a:cubicBezTo>
                <a:cubicBezTo>
                  <a:pt x="116" y="24"/>
                  <a:pt x="123" y="16"/>
                  <a:pt x="128" y="7"/>
                </a:cubicBezTo>
                <a:cubicBezTo>
                  <a:pt x="129" y="5"/>
                  <a:pt x="128" y="2"/>
                  <a:pt x="126" y="1"/>
                </a:cubicBezTo>
                <a:moveTo>
                  <a:pt x="80" y="133"/>
                </a:moveTo>
                <a:cubicBezTo>
                  <a:pt x="80" y="153"/>
                  <a:pt x="64" y="169"/>
                  <a:pt x="44" y="169"/>
                </a:cubicBezTo>
                <a:cubicBezTo>
                  <a:pt x="24" y="169"/>
                  <a:pt x="8" y="153"/>
                  <a:pt x="8" y="133"/>
                </a:cubicBezTo>
                <a:cubicBezTo>
                  <a:pt x="8" y="89"/>
                  <a:pt x="8" y="89"/>
                  <a:pt x="8" y="89"/>
                </a:cubicBezTo>
                <a:cubicBezTo>
                  <a:pt x="80" y="89"/>
                  <a:pt x="80" y="89"/>
                  <a:pt x="80" y="89"/>
                </a:cubicBezTo>
                <a:lnTo>
                  <a:pt x="80" y="133"/>
                </a:lnTo>
                <a:close/>
                <a:moveTo>
                  <a:pt x="80" y="77"/>
                </a:moveTo>
                <a:cubicBezTo>
                  <a:pt x="80" y="81"/>
                  <a:pt x="80" y="81"/>
                  <a:pt x="80" y="81"/>
                </a:cubicBezTo>
                <a:cubicBezTo>
                  <a:pt x="8" y="81"/>
                  <a:pt x="8" y="81"/>
                  <a:pt x="8" y="81"/>
                </a:cubicBezTo>
                <a:cubicBezTo>
                  <a:pt x="8" y="77"/>
                  <a:pt x="8" y="77"/>
                  <a:pt x="8" y="77"/>
                </a:cubicBezTo>
                <a:cubicBezTo>
                  <a:pt x="8" y="58"/>
                  <a:pt x="22" y="43"/>
                  <a:pt x="40" y="41"/>
                </a:cubicBezTo>
                <a:cubicBezTo>
                  <a:pt x="40" y="81"/>
                  <a:pt x="40" y="81"/>
                  <a:pt x="40" y="81"/>
                </a:cubicBezTo>
                <a:cubicBezTo>
                  <a:pt x="48" y="81"/>
                  <a:pt x="48" y="81"/>
                  <a:pt x="48" y="81"/>
                </a:cubicBezTo>
                <a:cubicBezTo>
                  <a:pt x="48" y="41"/>
                  <a:pt x="48" y="41"/>
                  <a:pt x="48" y="41"/>
                </a:cubicBezTo>
                <a:cubicBezTo>
                  <a:pt x="66" y="43"/>
                  <a:pt x="80" y="58"/>
                  <a:pt x="80" y="77"/>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228"/>
          <p:cNvSpPr>
            <a:spLocks noEditPoints="1"/>
          </p:cNvSpPr>
          <p:nvPr/>
        </p:nvSpPr>
        <p:spPr bwMode="auto">
          <a:xfrm>
            <a:off x="8515742" y="1848238"/>
            <a:ext cx="622359" cy="625351"/>
          </a:xfrm>
          <a:custGeom>
            <a:avLst/>
            <a:gdLst>
              <a:gd name="T0" fmla="*/ 84 w 176"/>
              <a:gd name="T1" fmla="*/ 133 h 177"/>
              <a:gd name="T2" fmla="*/ 92 w 176"/>
              <a:gd name="T3" fmla="*/ 141 h 177"/>
              <a:gd name="T4" fmla="*/ 92 w 176"/>
              <a:gd name="T5" fmla="*/ 133 h 177"/>
              <a:gd name="T6" fmla="*/ 68 w 176"/>
              <a:gd name="T7" fmla="*/ 101 h 177"/>
              <a:gd name="T8" fmla="*/ 76 w 176"/>
              <a:gd name="T9" fmla="*/ 101 h 177"/>
              <a:gd name="T10" fmla="*/ 84 w 176"/>
              <a:gd name="T11" fmla="*/ 125 h 177"/>
              <a:gd name="T12" fmla="*/ 76 w 176"/>
              <a:gd name="T13" fmla="*/ 117 h 177"/>
              <a:gd name="T14" fmla="*/ 76 w 176"/>
              <a:gd name="T15" fmla="*/ 125 h 177"/>
              <a:gd name="T16" fmla="*/ 52 w 176"/>
              <a:gd name="T17" fmla="*/ 101 h 177"/>
              <a:gd name="T18" fmla="*/ 60 w 176"/>
              <a:gd name="T19" fmla="*/ 101 h 177"/>
              <a:gd name="T20" fmla="*/ 52 w 176"/>
              <a:gd name="T21" fmla="*/ 125 h 177"/>
              <a:gd name="T22" fmla="*/ 60 w 176"/>
              <a:gd name="T23" fmla="*/ 141 h 177"/>
              <a:gd name="T24" fmla="*/ 60 w 176"/>
              <a:gd name="T25" fmla="*/ 133 h 177"/>
              <a:gd name="T26" fmla="*/ 36 w 176"/>
              <a:gd name="T27" fmla="*/ 101 h 177"/>
              <a:gd name="T28" fmla="*/ 44 w 176"/>
              <a:gd name="T29" fmla="*/ 101 h 177"/>
              <a:gd name="T30" fmla="*/ 84 w 176"/>
              <a:gd name="T31" fmla="*/ 109 h 177"/>
              <a:gd name="T32" fmla="*/ 140 w 176"/>
              <a:gd name="T33" fmla="*/ 101 h 177"/>
              <a:gd name="T34" fmla="*/ 140 w 176"/>
              <a:gd name="T35" fmla="*/ 109 h 177"/>
              <a:gd name="T36" fmla="*/ 116 w 176"/>
              <a:gd name="T37" fmla="*/ 101 h 177"/>
              <a:gd name="T38" fmla="*/ 124 w 176"/>
              <a:gd name="T39" fmla="*/ 101 h 177"/>
              <a:gd name="T40" fmla="*/ 132 w 176"/>
              <a:gd name="T41" fmla="*/ 125 h 177"/>
              <a:gd name="T42" fmla="*/ 124 w 176"/>
              <a:gd name="T43" fmla="*/ 117 h 177"/>
              <a:gd name="T44" fmla="*/ 124 w 176"/>
              <a:gd name="T45" fmla="*/ 125 h 177"/>
              <a:gd name="T46" fmla="*/ 100 w 176"/>
              <a:gd name="T47" fmla="*/ 117 h 177"/>
              <a:gd name="T48" fmla="*/ 108 w 176"/>
              <a:gd name="T49" fmla="*/ 117 h 177"/>
              <a:gd name="T50" fmla="*/ 100 w 176"/>
              <a:gd name="T51" fmla="*/ 109 h 177"/>
              <a:gd name="T52" fmla="*/ 148 w 176"/>
              <a:gd name="T53" fmla="*/ 109 h 177"/>
              <a:gd name="T54" fmla="*/ 148 w 176"/>
              <a:gd name="T55" fmla="*/ 101 h 177"/>
              <a:gd name="T56" fmla="*/ 124 w 176"/>
              <a:gd name="T57" fmla="*/ 133 h 177"/>
              <a:gd name="T58" fmla="*/ 132 w 176"/>
              <a:gd name="T59" fmla="*/ 133 h 177"/>
              <a:gd name="T60" fmla="*/ 156 w 176"/>
              <a:gd name="T61" fmla="*/ 149 h 177"/>
              <a:gd name="T62" fmla="*/ 132 w 176"/>
              <a:gd name="T63" fmla="*/ 157 h 177"/>
              <a:gd name="T64" fmla="*/ 132 w 176"/>
              <a:gd name="T65" fmla="*/ 149 h 177"/>
              <a:gd name="T66" fmla="*/ 124 w 176"/>
              <a:gd name="T67" fmla="*/ 157 h 177"/>
              <a:gd name="T68" fmla="*/ 116 w 176"/>
              <a:gd name="T69" fmla="*/ 157 h 177"/>
              <a:gd name="T70" fmla="*/ 156 w 176"/>
              <a:gd name="T71" fmla="*/ 133 h 177"/>
              <a:gd name="T72" fmla="*/ 160 w 176"/>
              <a:gd name="T73" fmla="*/ 81 h 177"/>
              <a:gd name="T74" fmla="*/ 106 w 176"/>
              <a:gd name="T75" fmla="*/ 57 h 177"/>
              <a:gd name="T76" fmla="*/ 129 w 176"/>
              <a:gd name="T77" fmla="*/ 1 h 177"/>
              <a:gd name="T78" fmla="*/ 81 w 176"/>
              <a:gd name="T79" fmla="*/ 70 h 177"/>
              <a:gd name="T80" fmla="*/ 0 w 176"/>
              <a:gd name="T81" fmla="*/ 97 h 177"/>
              <a:gd name="T82" fmla="*/ 160 w 176"/>
              <a:gd name="T83" fmla="*/ 177 h 177"/>
              <a:gd name="T84" fmla="*/ 160 w 176"/>
              <a:gd name="T85" fmla="*/ 81 h 177"/>
              <a:gd name="T86" fmla="*/ 16 w 176"/>
              <a:gd name="T87" fmla="*/ 169 h 177"/>
              <a:gd name="T88" fmla="*/ 16 w 176"/>
              <a:gd name="T89" fmla="*/ 89 h 177"/>
              <a:gd name="T90" fmla="*/ 168 w 176"/>
              <a:gd name="T91" fmla="*/ 161 h 177"/>
              <a:gd name="T92" fmla="*/ 108 w 176"/>
              <a:gd name="T93" fmla="*/ 141 h 177"/>
              <a:gd name="T94" fmla="*/ 44 w 176"/>
              <a:gd name="T95" fmla="*/ 117 h 177"/>
              <a:gd name="T96" fmla="*/ 44 w 176"/>
              <a:gd name="T97" fmla="*/ 125 h 177"/>
              <a:gd name="T98" fmla="*/ 156 w 176"/>
              <a:gd name="T99" fmla="*/ 125 h 177"/>
              <a:gd name="T100" fmla="*/ 148 w 176"/>
              <a:gd name="T101" fmla="*/ 125 h 177"/>
              <a:gd name="T102" fmla="*/ 108 w 176"/>
              <a:gd name="T103" fmla="*/ 149 h 177"/>
              <a:gd name="T104" fmla="*/ 28 w 176"/>
              <a:gd name="T105" fmla="*/ 117 h 177"/>
              <a:gd name="T106" fmla="*/ 28 w 176"/>
              <a:gd name="T107" fmla="*/ 125 h 177"/>
              <a:gd name="T108" fmla="*/ 20 w 176"/>
              <a:gd name="T109" fmla="*/ 101 h 177"/>
              <a:gd name="T110" fmla="*/ 28 w 176"/>
              <a:gd name="T111" fmla="*/ 101 h 177"/>
              <a:gd name="T112" fmla="*/ 20 w 176"/>
              <a:gd name="T113" fmla="*/ 141 h 177"/>
              <a:gd name="T114" fmla="*/ 20 w 176"/>
              <a:gd name="T115" fmla="*/ 157 h 177"/>
              <a:gd name="T116" fmla="*/ 20 w 176"/>
              <a:gd name="T117" fmla="*/ 149 h 177"/>
              <a:gd name="T118" fmla="*/ 44 w 176"/>
              <a:gd name="T119" fmla="*/ 133 h 177"/>
              <a:gd name="T120" fmla="*/ 52 w 176"/>
              <a:gd name="T121" fmla="*/ 133 h 177"/>
              <a:gd name="T122" fmla="*/ 44 w 176"/>
              <a:gd name="T123" fmla="*/ 14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6" h="177">
                <a:moveTo>
                  <a:pt x="76" y="141"/>
                </a:moveTo>
                <a:cubicBezTo>
                  <a:pt x="84" y="141"/>
                  <a:pt x="84" y="141"/>
                  <a:pt x="84" y="141"/>
                </a:cubicBezTo>
                <a:cubicBezTo>
                  <a:pt x="84" y="133"/>
                  <a:pt x="84" y="133"/>
                  <a:pt x="84" y="133"/>
                </a:cubicBezTo>
                <a:cubicBezTo>
                  <a:pt x="76" y="133"/>
                  <a:pt x="76" y="133"/>
                  <a:pt x="76" y="133"/>
                </a:cubicBezTo>
                <a:lnTo>
                  <a:pt x="76" y="141"/>
                </a:lnTo>
                <a:close/>
                <a:moveTo>
                  <a:pt x="92" y="141"/>
                </a:moveTo>
                <a:cubicBezTo>
                  <a:pt x="100" y="141"/>
                  <a:pt x="100" y="141"/>
                  <a:pt x="100" y="141"/>
                </a:cubicBezTo>
                <a:cubicBezTo>
                  <a:pt x="100" y="133"/>
                  <a:pt x="100" y="133"/>
                  <a:pt x="100" y="133"/>
                </a:cubicBezTo>
                <a:cubicBezTo>
                  <a:pt x="92" y="133"/>
                  <a:pt x="92" y="133"/>
                  <a:pt x="92" y="133"/>
                </a:cubicBezTo>
                <a:lnTo>
                  <a:pt x="92" y="141"/>
                </a:lnTo>
                <a:close/>
                <a:moveTo>
                  <a:pt x="76" y="101"/>
                </a:moveTo>
                <a:cubicBezTo>
                  <a:pt x="68" y="101"/>
                  <a:pt x="68" y="101"/>
                  <a:pt x="68" y="101"/>
                </a:cubicBezTo>
                <a:cubicBezTo>
                  <a:pt x="68" y="109"/>
                  <a:pt x="68" y="109"/>
                  <a:pt x="68" y="109"/>
                </a:cubicBezTo>
                <a:cubicBezTo>
                  <a:pt x="76" y="109"/>
                  <a:pt x="76" y="109"/>
                  <a:pt x="76" y="109"/>
                </a:cubicBezTo>
                <a:lnTo>
                  <a:pt x="76" y="101"/>
                </a:lnTo>
                <a:close/>
                <a:moveTo>
                  <a:pt x="92" y="117"/>
                </a:moveTo>
                <a:cubicBezTo>
                  <a:pt x="84" y="117"/>
                  <a:pt x="84" y="117"/>
                  <a:pt x="84" y="117"/>
                </a:cubicBezTo>
                <a:cubicBezTo>
                  <a:pt x="84" y="125"/>
                  <a:pt x="84" y="125"/>
                  <a:pt x="84" y="125"/>
                </a:cubicBezTo>
                <a:cubicBezTo>
                  <a:pt x="92" y="125"/>
                  <a:pt x="92" y="125"/>
                  <a:pt x="92" y="125"/>
                </a:cubicBezTo>
                <a:lnTo>
                  <a:pt x="92" y="117"/>
                </a:lnTo>
                <a:close/>
                <a:moveTo>
                  <a:pt x="76" y="117"/>
                </a:moveTo>
                <a:cubicBezTo>
                  <a:pt x="68" y="117"/>
                  <a:pt x="68" y="117"/>
                  <a:pt x="68" y="117"/>
                </a:cubicBezTo>
                <a:cubicBezTo>
                  <a:pt x="68" y="125"/>
                  <a:pt x="68" y="125"/>
                  <a:pt x="68" y="125"/>
                </a:cubicBezTo>
                <a:cubicBezTo>
                  <a:pt x="76" y="125"/>
                  <a:pt x="76" y="125"/>
                  <a:pt x="76" y="125"/>
                </a:cubicBezTo>
                <a:lnTo>
                  <a:pt x="76" y="117"/>
                </a:lnTo>
                <a:close/>
                <a:moveTo>
                  <a:pt x="60" y="101"/>
                </a:moveTo>
                <a:cubicBezTo>
                  <a:pt x="52" y="101"/>
                  <a:pt x="52" y="101"/>
                  <a:pt x="52" y="101"/>
                </a:cubicBezTo>
                <a:cubicBezTo>
                  <a:pt x="52" y="109"/>
                  <a:pt x="52" y="109"/>
                  <a:pt x="52" y="109"/>
                </a:cubicBezTo>
                <a:cubicBezTo>
                  <a:pt x="60" y="109"/>
                  <a:pt x="60" y="109"/>
                  <a:pt x="60" y="109"/>
                </a:cubicBezTo>
                <a:lnTo>
                  <a:pt x="60" y="101"/>
                </a:lnTo>
                <a:close/>
                <a:moveTo>
                  <a:pt x="60" y="117"/>
                </a:moveTo>
                <a:cubicBezTo>
                  <a:pt x="52" y="117"/>
                  <a:pt x="52" y="117"/>
                  <a:pt x="52" y="117"/>
                </a:cubicBezTo>
                <a:cubicBezTo>
                  <a:pt x="52" y="125"/>
                  <a:pt x="52" y="125"/>
                  <a:pt x="52" y="125"/>
                </a:cubicBezTo>
                <a:cubicBezTo>
                  <a:pt x="60" y="125"/>
                  <a:pt x="60" y="125"/>
                  <a:pt x="60" y="125"/>
                </a:cubicBezTo>
                <a:lnTo>
                  <a:pt x="60" y="117"/>
                </a:lnTo>
                <a:close/>
                <a:moveTo>
                  <a:pt x="60" y="141"/>
                </a:moveTo>
                <a:cubicBezTo>
                  <a:pt x="68" y="141"/>
                  <a:pt x="68" y="141"/>
                  <a:pt x="68" y="141"/>
                </a:cubicBezTo>
                <a:cubicBezTo>
                  <a:pt x="68" y="133"/>
                  <a:pt x="68" y="133"/>
                  <a:pt x="68" y="133"/>
                </a:cubicBezTo>
                <a:cubicBezTo>
                  <a:pt x="60" y="133"/>
                  <a:pt x="60" y="133"/>
                  <a:pt x="60" y="133"/>
                </a:cubicBezTo>
                <a:lnTo>
                  <a:pt x="60" y="141"/>
                </a:lnTo>
                <a:close/>
                <a:moveTo>
                  <a:pt x="44" y="101"/>
                </a:moveTo>
                <a:cubicBezTo>
                  <a:pt x="36" y="101"/>
                  <a:pt x="36" y="101"/>
                  <a:pt x="36" y="101"/>
                </a:cubicBezTo>
                <a:cubicBezTo>
                  <a:pt x="36" y="109"/>
                  <a:pt x="36" y="109"/>
                  <a:pt x="36" y="109"/>
                </a:cubicBezTo>
                <a:cubicBezTo>
                  <a:pt x="44" y="109"/>
                  <a:pt x="44" y="109"/>
                  <a:pt x="44" y="109"/>
                </a:cubicBezTo>
                <a:lnTo>
                  <a:pt x="44" y="101"/>
                </a:lnTo>
                <a:close/>
                <a:moveTo>
                  <a:pt x="92" y="101"/>
                </a:moveTo>
                <a:cubicBezTo>
                  <a:pt x="84" y="101"/>
                  <a:pt x="84" y="101"/>
                  <a:pt x="84" y="101"/>
                </a:cubicBezTo>
                <a:cubicBezTo>
                  <a:pt x="84" y="109"/>
                  <a:pt x="84" y="109"/>
                  <a:pt x="84" y="109"/>
                </a:cubicBezTo>
                <a:cubicBezTo>
                  <a:pt x="92" y="109"/>
                  <a:pt x="92" y="109"/>
                  <a:pt x="92" y="109"/>
                </a:cubicBezTo>
                <a:lnTo>
                  <a:pt x="92" y="101"/>
                </a:lnTo>
                <a:close/>
                <a:moveTo>
                  <a:pt x="140" y="101"/>
                </a:moveTo>
                <a:cubicBezTo>
                  <a:pt x="132" y="101"/>
                  <a:pt x="132" y="101"/>
                  <a:pt x="132" y="101"/>
                </a:cubicBezTo>
                <a:cubicBezTo>
                  <a:pt x="132" y="109"/>
                  <a:pt x="132" y="109"/>
                  <a:pt x="132" y="109"/>
                </a:cubicBezTo>
                <a:cubicBezTo>
                  <a:pt x="140" y="109"/>
                  <a:pt x="140" y="109"/>
                  <a:pt x="140" y="109"/>
                </a:cubicBezTo>
                <a:lnTo>
                  <a:pt x="140" y="101"/>
                </a:lnTo>
                <a:close/>
                <a:moveTo>
                  <a:pt x="124" y="101"/>
                </a:moveTo>
                <a:cubicBezTo>
                  <a:pt x="116" y="101"/>
                  <a:pt x="116" y="101"/>
                  <a:pt x="116" y="101"/>
                </a:cubicBezTo>
                <a:cubicBezTo>
                  <a:pt x="116" y="109"/>
                  <a:pt x="116" y="109"/>
                  <a:pt x="116" y="109"/>
                </a:cubicBezTo>
                <a:cubicBezTo>
                  <a:pt x="124" y="109"/>
                  <a:pt x="124" y="109"/>
                  <a:pt x="124" y="109"/>
                </a:cubicBezTo>
                <a:lnTo>
                  <a:pt x="124" y="101"/>
                </a:lnTo>
                <a:close/>
                <a:moveTo>
                  <a:pt x="140" y="117"/>
                </a:moveTo>
                <a:cubicBezTo>
                  <a:pt x="132" y="117"/>
                  <a:pt x="132" y="117"/>
                  <a:pt x="132" y="117"/>
                </a:cubicBezTo>
                <a:cubicBezTo>
                  <a:pt x="132" y="125"/>
                  <a:pt x="132" y="125"/>
                  <a:pt x="132" y="125"/>
                </a:cubicBezTo>
                <a:cubicBezTo>
                  <a:pt x="140" y="125"/>
                  <a:pt x="140" y="125"/>
                  <a:pt x="140" y="125"/>
                </a:cubicBezTo>
                <a:lnTo>
                  <a:pt x="140" y="117"/>
                </a:lnTo>
                <a:close/>
                <a:moveTo>
                  <a:pt x="124" y="117"/>
                </a:moveTo>
                <a:cubicBezTo>
                  <a:pt x="116" y="117"/>
                  <a:pt x="116" y="117"/>
                  <a:pt x="116" y="117"/>
                </a:cubicBezTo>
                <a:cubicBezTo>
                  <a:pt x="116" y="125"/>
                  <a:pt x="116" y="125"/>
                  <a:pt x="116" y="125"/>
                </a:cubicBezTo>
                <a:cubicBezTo>
                  <a:pt x="124" y="125"/>
                  <a:pt x="124" y="125"/>
                  <a:pt x="124" y="125"/>
                </a:cubicBezTo>
                <a:lnTo>
                  <a:pt x="124" y="117"/>
                </a:lnTo>
                <a:close/>
                <a:moveTo>
                  <a:pt x="108" y="117"/>
                </a:moveTo>
                <a:cubicBezTo>
                  <a:pt x="100" y="117"/>
                  <a:pt x="100" y="117"/>
                  <a:pt x="100" y="117"/>
                </a:cubicBezTo>
                <a:cubicBezTo>
                  <a:pt x="100" y="125"/>
                  <a:pt x="100" y="125"/>
                  <a:pt x="100" y="125"/>
                </a:cubicBezTo>
                <a:cubicBezTo>
                  <a:pt x="108" y="125"/>
                  <a:pt x="108" y="125"/>
                  <a:pt x="108" y="125"/>
                </a:cubicBezTo>
                <a:lnTo>
                  <a:pt x="108" y="117"/>
                </a:lnTo>
                <a:close/>
                <a:moveTo>
                  <a:pt x="108" y="101"/>
                </a:moveTo>
                <a:cubicBezTo>
                  <a:pt x="100" y="101"/>
                  <a:pt x="100" y="101"/>
                  <a:pt x="100" y="101"/>
                </a:cubicBezTo>
                <a:cubicBezTo>
                  <a:pt x="100" y="109"/>
                  <a:pt x="100" y="109"/>
                  <a:pt x="100" y="109"/>
                </a:cubicBezTo>
                <a:cubicBezTo>
                  <a:pt x="108" y="109"/>
                  <a:pt x="108" y="109"/>
                  <a:pt x="108" y="109"/>
                </a:cubicBezTo>
                <a:lnTo>
                  <a:pt x="108" y="101"/>
                </a:lnTo>
                <a:close/>
                <a:moveTo>
                  <a:pt x="148" y="109"/>
                </a:moveTo>
                <a:cubicBezTo>
                  <a:pt x="156" y="109"/>
                  <a:pt x="156" y="109"/>
                  <a:pt x="156" y="109"/>
                </a:cubicBezTo>
                <a:cubicBezTo>
                  <a:pt x="156" y="101"/>
                  <a:pt x="156" y="101"/>
                  <a:pt x="156" y="101"/>
                </a:cubicBezTo>
                <a:cubicBezTo>
                  <a:pt x="148" y="101"/>
                  <a:pt x="148" y="101"/>
                  <a:pt x="148" y="101"/>
                </a:cubicBezTo>
                <a:lnTo>
                  <a:pt x="148" y="109"/>
                </a:lnTo>
                <a:close/>
                <a:moveTo>
                  <a:pt x="132" y="133"/>
                </a:moveTo>
                <a:cubicBezTo>
                  <a:pt x="124" y="133"/>
                  <a:pt x="124" y="133"/>
                  <a:pt x="124" y="133"/>
                </a:cubicBezTo>
                <a:cubicBezTo>
                  <a:pt x="124" y="141"/>
                  <a:pt x="124" y="141"/>
                  <a:pt x="124" y="141"/>
                </a:cubicBezTo>
                <a:cubicBezTo>
                  <a:pt x="132" y="141"/>
                  <a:pt x="132" y="141"/>
                  <a:pt x="132" y="141"/>
                </a:cubicBezTo>
                <a:lnTo>
                  <a:pt x="132" y="133"/>
                </a:lnTo>
                <a:close/>
                <a:moveTo>
                  <a:pt x="148" y="157"/>
                </a:moveTo>
                <a:cubicBezTo>
                  <a:pt x="156" y="157"/>
                  <a:pt x="156" y="157"/>
                  <a:pt x="156" y="157"/>
                </a:cubicBezTo>
                <a:cubicBezTo>
                  <a:pt x="156" y="149"/>
                  <a:pt x="156" y="149"/>
                  <a:pt x="156" y="149"/>
                </a:cubicBezTo>
                <a:cubicBezTo>
                  <a:pt x="148" y="149"/>
                  <a:pt x="148" y="149"/>
                  <a:pt x="148" y="149"/>
                </a:cubicBezTo>
                <a:lnTo>
                  <a:pt x="148" y="157"/>
                </a:lnTo>
                <a:close/>
                <a:moveTo>
                  <a:pt x="132" y="157"/>
                </a:moveTo>
                <a:cubicBezTo>
                  <a:pt x="140" y="157"/>
                  <a:pt x="140" y="157"/>
                  <a:pt x="140" y="157"/>
                </a:cubicBezTo>
                <a:cubicBezTo>
                  <a:pt x="140" y="149"/>
                  <a:pt x="140" y="149"/>
                  <a:pt x="140" y="149"/>
                </a:cubicBezTo>
                <a:cubicBezTo>
                  <a:pt x="132" y="149"/>
                  <a:pt x="132" y="149"/>
                  <a:pt x="132" y="149"/>
                </a:cubicBezTo>
                <a:lnTo>
                  <a:pt x="132" y="157"/>
                </a:lnTo>
                <a:close/>
                <a:moveTo>
                  <a:pt x="116" y="157"/>
                </a:moveTo>
                <a:cubicBezTo>
                  <a:pt x="124" y="157"/>
                  <a:pt x="124" y="157"/>
                  <a:pt x="124" y="157"/>
                </a:cubicBezTo>
                <a:cubicBezTo>
                  <a:pt x="124" y="149"/>
                  <a:pt x="124" y="149"/>
                  <a:pt x="124" y="149"/>
                </a:cubicBezTo>
                <a:cubicBezTo>
                  <a:pt x="116" y="149"/>
                  <a:pt x="116" y="149"/>
                  <a:pt x="116" y="149"/>
                </a:cubicBezTo>
                <a:lnTo>
                  <a:pt x="116" y="157"/>
                </a:lnTo>
                <a:close/>
                <a:moveTo>
                  <a:pt x="140" y="141"/>
                </a:moveTo>
                <a:cubicBezTo>
                  <a:pt x="156" y="141"/>
                  <a:pt x="156" y="141"/>
                  <a:pt x="156" y="141"/>
                </a:cubicBezTo>
                <a:cubicBezTo>
                  <a:pt x="156" y="133"/>
                  <a:pt x="156" y="133"/>
                  <a:pt x="156" y="133"/>
                </a:cubicBezTo>
                <a:cubicBezTo>
                  <a:pt x="140" y="133"/>
                  <a:pt x="140" y="133"/>
                  <a:pt x="140" y="133"/>
                </a:cubicBezTo>
                <a:lnTo>
                  <a:pt x="140" y="141"/>
                </a:lnTo>
                <a:close/>
                <a:moveTo>
                  <a:pt x="160" y="81"/>
                </a:moveTo>
                <a:cubicBezTo>
                  <a:pt x="89" y="81"/>
                  <a:pt x="89" y="81"/>
                  <a:pt x="89" y="81"/>
                </a:cubicBezTo>
                <a:cubicBezTo>
                  <a:pt x="88" y="78"/>
                  <a:pt x="88" y="75"/>
                  <a:pt x="89" y="72"/>
                </a:cubicBezTo>
                <a:cubicBezTo>
                  <a:pt x="90" y="65"/>
                  <a:pt x="96" y="60"/>
                  <a:pt x="106" y="57"/>
                </a:cubicBezTo>
                <a:cubicBezTo>
                  <a:pt x="122" y="51"/>
                  <a:pt x="129" y="41"/>
                  <a:pt x="132" y="34"/>
                </a:cubicBezTo>
                <a:cubicBezTo>
                  <a:pt x="136" y="24"/>
                  <a:pt x="137" y="13"/>
                  <a:pt x="134" y="4"/>
                </a:cubicBezTo>
                <a:cubicBezTo>
                  <a:pt x="133" y="1"/>
                  <a:pt x="131" y="0"/>
                  <a:pt x="129" y="1"/>
                </a:cubicBezTo>
                <a:cubicBezTo>
                  <a:pt x="126" y="2"/>
                  <a:pt x="125" y="4"/>
                  <a:pt x="126" y="6"/>
                </a:cubicBezTo>
                <a:cubicBezTo>
                  <a:pt x="131" y="21"/>
                  <a:pt x="126" y="41"/>
                  <a:pt x="103" y="49"/>
                </a:cubicBezTo>
                <a:cubicBezTo>
                  <a:pt x="87" y="54"/>
                  <a:pt x="82" y="63"/>
                  <a:pt x="81" y="70"/>
                </a:cubicBezTo>
                <a:cubicBezTo>
                  <a:pt x="80" y="73"/>
                  <a:pt x="80" y="77"/>
                  <a:pt x="81" y="81"/>
                </a:cubicBezTo>
                <a:cubicBezTo>
                  <a:pt x="16" y="81"/>
                  <a:pt x="16" y="81"/>
                  <a:pt x="16" y="81"/>
                </a:cubicBezTo>
                <a:cubicBezTo>
                  <a:pt x="7" y="81"/>
                  <a:pt x="0" y="88"/>
                  <a:pt x="0" y="97"/>
                </a:cubicBezTo>
                <a:cubicBezTo>
                  <a:pt x="0" y="161"/>
                  <a:pt x="0" y="161"/>
                  <a:pt x="0" y="161"/>
                </a:cubicBezTo>
                <a:cubicBezTo>
                  <a:pt x="0" y="170"/>
                  <a:pt x="7" y="177"/>
                  <a:pt x="16" y="177"/>
                </a:cubicBezTo>
                <a:cubicBezTo>
                  <a:pt x="160" y="177"/>
                  <a:pt x="160" y="177"/>
                  <a:pt x="160" y="177"/>
                </a:cubicBezTo>
                <a:cubicBezTo>
                  <a:pt x="169" y="177"/>
                  <a:pt x="176" y="170"/>
                  <a:pt x="176" y="161"/>
                </a:cubicBezTo>
                <a:cubicBezTo>
                  <a:pt x="176" y="97"/>
                  <a:pt x="176" y="97"/>
                  <a:pt x="176" y="97"/>
                </a:cubicBezTo>
                <a:cubicBezTo>
                  <a:pt x="176" y="88"/>
                  <a:pt x="169" y="81"/>
                  <a:pt x="160" y="81"/>
                </a:cubicBezTo>
                <a:moveTo>
                  <a:pt x="168" y="161"/>
                </a:moveTo>
                <a:cubicBezTo>
                  <a:pt x="168" y="165"/>
                  <a:pt x="164" y="169"/>
                  <a:pt x="160" y="169"/>
                </a:cubicBezTo>
                <a:cubicBezTo>
                  <a:pt x="16" y="169"/>
                  <a:pt x="16" y="169"/>
                  <a:pt x="16" y="169"/>
                </a:cubicBezTo>
                <a:cubicBezTo>
                  <a:pt x="12" y="169"/>
                  <a:pt x="8" y="165"/>
                  <a:pt x="8" y="161"/>
                </a:cubicBezTo>
                <a:cubicBezTo>
                  <a:pt x="8" y="97"/>
                  <a:pt x="8" y="97"/>
                  <a:pt x="8" y="97"/>
                </a:cubicBezTo>
                <a:cubicBezTo>
                  <a:pt x="8" y="93"/>
                  <a:pt x="12" y="89"/>
                  <a:pt x="16" y="89"/>
                </a:cubicBezTo>
                <a:cubicBezTo>
                  <a:pt x="160" y="89"/>
                  <a:pt x="160" y="89"/>
                  <a:pt x="160" y="89"/>
                </a:cubicBezTo>
                <a:cubicBezTo>
                  <a:pt x="164" y="89"/>
                  <a:pt x="168" y="93"/>
                  <a:pt x="168" y="97"/>
                </a:cubicBezTo>
                <a:lnTo>
                  <a:pt x="168" y="161"/>
                </a:lnTo>
                <a:close/>
                <a:moveTo>
                  <a:pt x="116" y="133"/>
                </a:moveTo>
                <a:cubicBezTo>
                  <a:pt x="108" y="133"/>
                  <a:pt x="108" y="133"/>
                  <a:pt x="108" y="133"/>
                </a:cubicBezTo>
                <a:cubicBezTo>
                  <a:pt x="108" y="141"/>
                  <a:pt x="108" y="141"/>
                  <a:pt x="108" y="141"/>
                </a:cubicBezTo>
                <a:cubicBezTo>
                  <a:pt x="116" y="141"/>
                  <a:pt x="116" y="141"/>
                  <a:pt x="116" y="141"/>
                </a:cubicBezTo>
                <a:lnTo>
                  <a:pt x="116" y="133"/>
                </a:lnTo>
                <a:close/>
                <a:moveTo>
                  <a:pt x="44" y="117"/>
                </a:moveTo>
                <a:cubicBezTo>
                  <a:pt x="36" y="117"/>
                  <a:pt x="36" y="117"/>
                  <a:pt x="36" y="117"/>
                </a:cubicBezTo>
                <a:cubicBezTo>
                  <a:pt x="36" y="125"/>
                  <a:pt x="36" y="125"/>
                  <a:pt x="36" y="125"/>
                </a:cubicBezTo>
                <a:cubicBezTo>
                  <a:pt x="44" y="125"/>
                  <a:pt x="44" y="125"/>
                  <a:pt x="44" y="125"/>
                </a:cubicBezTo>
                <a:lnTo>
                  <a:pt x="44" y="117"/>
                </a:lnTo>
                <a:close/>
                <a:moveTo>
                  <a:pt x="148" y="125"/>
                </a:moveTo>
                <a:cubicBezTo>
                  <a:pt x="156" y="125"/>
                  <a:pt x="156" y="125"/>
                  <a:pt x="156" y="125"/>
                </a:cubicBezTo>
                <a:cubicBezTo>
                  <a:pt x="156" y="117"/>
                  <a:pt x="156" y="117"/>
                  <a:pt x="156" y="117"/>
                </a:cubicBezTo>
                <a:cubicBezTo>
                  <a:pt x="148" y="117"/>
                  <a:pt x="148" y="117"/>
                  <a:pt x="148" y="117"/>
                </a:cubicBezTo>
                <a:lnTo>
                  <a:pt x="148" y="125"/>
                </a:lnTo>
                <a:close/>
                <a:moveTo>
                  <a:pt x="52" y="157"/>
                </a:moveTo>
                <a:cubicBezTo>
                  <a:pt x="108" y="157"/>
                  <a:pt x="108" y="157"/>
                  <a:pt x="108" y="157"/>
                </a:cubicBezTo>
                <a:cubicBezTo>
                  <a:pt x="108" y="149"/>
                  <a:pt x="108" y="149"/>
                  <a:pt x="108" y="149"/>
                </a:cubicBezTo>
                <a:cubicBezTo>
                  <a:pt x="52" y="149"/>
                  <a:pt x="52" y="149"/>
                  <a:pt x="52" y="149"/>
                </a:cubicBezTo>
                <a:lnTo>
                  <a:pt x="52" y="157"/>
                </a:lnTo>
                <a:close/>
                <a:moveTo>
                  <a:pt x="28" y="117"/>
                </a:moveTo>
                <a:cubicBezTo>
                  <a:pt x="20" y="117"/>
                  <a:pt x="20" y="117"/>
                  <a:pt x="20" y="117"/>
                </a:cubicBezTo>
                <a:cubicBezTo>
                  <a:pt x="20" y="125"/>
                  <a:pt x="20" y="125"/>
                  <a:pt x="20" y="125"/>
                </a:cubicBezTo>
                <a:cubicBezTo>
                  <a:pt x="28" y="125"/>
                  <a:pt x="28" y="125"/>
                  <a:pt x="28" y="125"/>
                </a:cubicBezTo>
                <a:lnTo>
                  <a:pt x="28" y="117"/>
                </a:lnTo>
                <a:close/>
                <a:moveTo>
                  <a:pt x="28" y="101"/>
                </a:moveTo>
                <a:cubicBezTo>
                  <a:pt x="20" y="101"/>
                  <a:pt x="20" y="101"/>
                  <a:pt x="20" y="101"/>
                </a:cubicBezTo>
                <a:cubicBezTo>
                  <a:pt x="20" y="109"/>
                  <a:pt x="20" y="109"/>
                  <a:pt x="20" y="109"/>
                </a:cubicBezTo>
                <a:cubicBezTo>
                  <a:pt x="28" y="109"/>
                  <a:pt x="28" y="109"/>
                  <a:pt x="28" y="109"/>
                </a:cubicBezTo>
                <a:lnTo>
                  <a:pt x="28" y="101"/>
                </a:lnTo>
                <a:close/>
                <a:moveTo>
                  <a:pt x="36" y="133"/>
                </a:moveTo>
                <a:cubicBezTo>
                  <a:pt x="20" y="133"/>
                  <a:pt x="20" y="133"/>
                  <a:pt x="20" y="133"/>
                </a:cubicBezTo>
                <a:cubicBezTo>
                  <a:pt x="20" y="141"/>
                  <a:pt x="20" y="141"/>
                  <a:pt x="20" y="141"/>
                </a:cubicBezTo>
                <a:cubicBezTo>
                  <a:pt x="36" y="141"/>
                  <a:pt x="36" y="141"/>
                  <a:pt x="36" y="141"/>
                </a:cubicBezTo>
                <a:lnTo>
                  <a:pt x="36" y="133"/>
                </a:lnTo>
                <a:close/>
                <a:moveTo>
                  <a:pt x="20" y="157"/>
                </a:moveTo>
                <a:cubicBezTo>
                  <a:pt x="28" y="157"/>
                  <a:pt x="28" y="157"/>
                  <a:pt x="28" y="157"/>
                </a:cubicBezTo>
                <a:cubicBezTo>
                  <a:pt x="28" y="149"/>
                  <a:pt x="28" y="149"/>
                  <a:pt x="28" y="149"/>
                </a:cubicBezTo>
                <a:cubicBezTo>
                  <a:pt x="20" y="149"/>
                  <a:pt x="20" y="149"/>
                  <a:pt x="20" y="149"/>
                </a:cubicBezTo>
                <a:lnTo>
                  <a:pt x="20" y="157"/>
                </a:lnTo>
                <a:close/>
                <a:moveTo>
                  <a:pt x="52" y="133"/>
                </a:moveTo>
                <a:cubicBezTo>
                  <a:pt x="44" y="133"/>
                  <a:pt x="44" y="133"/>
                  <a:pt x="44" y="133"/>
                </a:cubicBezTo>
                <a:cubicBezTo>
                  <a:pt x="44" y="141"/>
                  <a:pt x="44" y="141"/>
                  <a:pt x="44" y="141"/>
                </a:cubicBezTo>
                <a:cubicBezTo>
                  <a:pt x="52" y="141"/>
                  <a:pt x="52" y="141"/>
                  <a:pt x="52" y="141"/>
                </a:cubicBezTo>
                <a:lnTo>
                  <a:pt x="52" y="133"/>
                </a:lnTo>
                <a:close/>
                <a:moveTo>
                  <a:pt x="36" y="157"/>
                </a:moveTo>
                <a:cubicBezTo>
                  <a:pt x="44" y="157"/>
                  <a:pt x="44" y="157"/>
                  <a:pt x="44" y="157"/>
                </a:cubicBezTo>
                <a:cubicBezTo>
                  <a:pt x="44" y="149"/>
                  <a:pt x="44" y="149"/>
                  <a:pt x="44" y="149"/>
                </a:cubicBezTo>
                <a:cubicBezTo>
                  <a:pt x="36" y="149"/>
                  <a:pt x="36" y="149"/>
                  <a:pt x="36" y="149"/>
                </a:cubicBezTo>
                <a:lnTo>
                  <a:pt x="36" y="157"/>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235"/>
          <p:cNvSpPr>
            <a:spLocks noEditPoints="1"/>
          </p:cNvSpPr>
          <p:nvPr/>
        </p:nvSpPr>
        <p:spPr bwMode="auto">
          <a:xfrm>
            <a:off x="8657119" y="3642471"/>
            <a:ext cx="339605" cy="622359"/>
          </a:xfrm>
          <a:custGeom>
            <a:avLst/>
            <a:gdLst>
              <a:gd name="T0" fmla="*/ 95 w 96"/>
              <a:gd name="T1" fmla="*/ 129 h 176"/>
              <a:gd name="T2" fmla="*/ 95 w 96"/>
              <a:gd name="T3" fmla="*/ 129 h 176"/>
              <a:gd name="T4" fmla="*/ 95 w 96"/>
              <a:gd name="T5" fmla="*/ 129 h 176"/>
              <a:gd name="T6" fmla="*/ 56 w 96"/>
              <a:gd name="T7" fmla="*/ 90 h 176"/>
              <a:gd name="T8" fmla="*/ 56 w 96"/>
              <a:gd name="T9" fmla="*/ 86 h 176"/>
              <a:gd name="T10" fmla="*/ 95 w 96"/>
              <a:gd name="T11" fmla="*/ 47 h 176"/>
              <a:gd name="T12" fmla="*/ 95 w 96"/>
              <a:gd name="T13" fmla="*/ 47 h 176"/>
              <a:gd name="T14" fmla="*/ 95 w 96"/>
              <a:gd name="T15" fmla="*/ 47 h 176"/>
              <a:gd name="T16" fmla="*/ 95 w 96"/>
              <a:gd name="T17" fmla="*/ 47 h 176"/>
              <a:gd name="T18" fmla="*/ 96 w 96"/>
              <a:gd name="T19" fmla="*/ 44 h 176"/>
              <a:gd name="T20" fmla="*/ 95 w 96"/>
              <a:gd name="T21" fmla="*/ 41 h 176"/>
              <a:gd name="T22" fmla="*/ 55 w 96"/>
              <a:gd name="T23" fmla="*/ 1 h 176"/>
              <a:gd name="T24" fmla="*/ 52 w 96"/>
              <a:gd name="T25" fmla="*/ 0 h 176"/>
              <a:gd name="T26" fmla="*/ 48 w 96"/>
              <a:gd name="T27" fmla="*/ 4 h 176"/>
              <a:gd name="T28" fmla="*/ 48 w 96"/>
              <a:gd name="T29" fmla="*/ 82 h 176"/>
              <a:gd name="T30" fmla="*/ 7 w 96"/>
              <a:gd name="T31" fmla="*/ 41 h 176"/>
              <a:gd name="T32" fmla="*/ 7 w 96"/>
              <a:gd name="T33" fmla="*/ 41 h 176"/>
              <a:gd name="T34" fmla="*/ 4 w 96"/>
              <a:gd name="T35" fmla="*/ 40 h 176"/>
              <a:gd name="T36" fmla="*/ 0 w 96"/>
              <a:gd name="T37" fmla="*/ 44 h 176"/>
              <a:gd name="T38" fmla="*/ 1 w 96"/>
              <a:gd name="T39" fmla="*/ 47 h 176"/>
              <a:gd name="T40" fmla="*/ 1 w 96"/>
              <a:gd name="T41" fmla="*/ 47 h 176"/>
              <a:gd name="T42" fmla="*/ 1 w 96"/>
              <a:gd name="T43" fmla="*/ 47 h 176"/>
              <a:gd name="T44" fmla="*/ 1 w 96"/>
              <a:gd name="T45" fmla="*/ 47 h 176"/>
              <a:gd name="T46" fmla="*/ 42 w 96"/>
              <a:gd name="T47" fmla="*/ 88 h 176"/>
              <a:gd name="T48" fmla="*/ 1 w 96"/>
              <a:gd name="T49" fmla="*/ 129 h 176"/>
              <a:gd name="T50" fmla="*/ 1 w 96"/>
              <a:gd name="T51" fmla="*/ 129 h 176"/>
              <a:gd name="T52" fmla="*/ 1 w 96"/>
              <a:gd name="T53" fmla="*/ 129 h 176"/>
              <a:gd name="T54" fmla="*/ 1 w 96"/>
              <a:gd name="T55" fmla="*/ 129 h 176"/>
              <a:gd name="T56" fmla="*/ 0 w 96"/>
              <a:gd name="T57" fmla="*/ 132 h 176"/>
              <a:gd name="T58" fmla="*/ 4 w 96"/>
              <a:gd name="T59" fmla="*/ 136 h 176"/>
              <a:gd name="T60" fmla="*/ 7 w 96"/>
              <a:gd name="T61" fmla="*/ 135 h 176"/>
              <a:gd name="T62" fmla="*/ 7 w 96"/>
              <a:gd name="T63" fmla="*/ 135 h 176"/>
              <a:gd name="T64" fmla="*/ 48 w 96"/>
              <a:gd name="T65" fmla="*/ 94 h 176"/>
              <a:gd name="T66" fmla="*/ 48 w 96"/>
              <a:gd name="T67" fmla="*/ 172 h 176"/>
              <a:gd name="T68" fmla="*/ 52 w 96"/>
              <a:gd name="T69" fmla="*/ 176 h 176"/>
              <a:gd name="T70" fmla="*/ 55 w 96"/>
              <a:gd name="T71" fmla="*/ 175 h 176"/>
              <a:gd name="T72" fmla="*/ 95 w 96"/>
              <a:gd name="T73" fmla="*/ 135 h 176"/>
              <a:gd name="T74" fmla="*/ 96 w 96"/>
              <a:gd name="T75" fmla="*/ 132 h 176"/>
              <a:gd name="T76" fmla="*/ 95 w 96"/>
              <a:gd name="T77" fmla="*/ 129 h 176"/>
              <a:gd name="T78" fmla="*/ 56 w 96"/>
              <a:gd name="T79" fmla="*/ 14 h 176"/>
              <a:gd name="T80" fmla="*/ 86 w 96"/>
              <a:gd name="T81" fmla="*/ 44 h 176"/>
              <a:gd name="T82" fmla="*/ 56 w 96"/>
              <a:gd name="T83" fmla="*/ 74 h 176"/>
              <a:gd name="T84" fmla="*/ 56 w 96"/>
              <a:gd name="T85" fmla="*/ 14 h 176"/>
              <a:gd name="T86" fmla="*/ 56 w 96"/>
              <a:gd name="T87" fmla="*/ 162 h 176"/>
              <a:gd name="T88" fmla="*/ 56 w 96"/>
              <a:gd name="T89" fmla="*/ 102 h 176"/>
              <a:gd name="T90" fmla="*/ 86 w 96"/>
              <a:gd name="T91" fmla="*/ 132 h 176"/>
              <a:gd name="T92" fmla="*/ 56 w 96"/>
              <a:gd name="T93" fmla="*/ 16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6" h="176">
                <a:moveTo>
                  <a:pt x="95" y="129"/>
                </a:moveTo>
                <a:cubicBezTo>
                  <a:pt x="95" y="129"/>
                  <a:pt x="95" y="129"/>
                  <a:pt x="95" y="129"/>
                </a:cubicBezTo>
                <a:cubicBezTo>
                  <a:pt x="95" y="129"/>
                  <a:pt x="95" y="129"/>
                  <a:pt x="95" y="129"/>
                </a:cubicBezTo>
                <a:cubicBezTo>
                  <a:pt x="56" y="90"/>
                  <a:pt x="56" y="90"/>
                  <a:pt x="56" y="90"/>
                </a:cubicBezTo>
                <a:cubicBezTo>
                  <a:pt x="56" y="86"/>
                  <a:pt x="56" y="86"/>
                  <a:pt x="56" y="86"/>
                </a:cubicBezTo>
                <a:cubicBezTo>
                  <a:pt x="95" y="47"/>
                  <a:pt x="95" y="47"/>
                  <a:pt x="95" y="47"/>
                </a:cubicBezTo>
                <a:cubicBezTo>
                  <a:pt x="95" y="47"/>
                  <a:pt x="95" y="47"/>
                  <a:pt x="95" y="47"/>
                </a:cubicBezTo>
                <a:cubicBezTo>
                  <a:pt x="95" y="47"/>
                  <a:pt x="95" y="47"/>
                  <a:pt x="95" y="47"/>
                </a:cubicBezTo>
                <a:cubicBezTo>
                  <a:pt x="95" y="47"/>
                  <a:pt x="95" y="47"/>
                  <a:pt x="95" y="47"/>
                </a:cubicBezTo>
                <a:cubicBezTo>
                  <a:pt x="96" y="46"/>
                  <a:pt x="96" y="45"/>
                  <a:pt x="96" y="44"/>
                </a:cubicBezTo>
                <a:cubicBezTo>
                  <a:pt x="96" y="43"/>
                  <a:pt x="96" y="42"/>
                  <a:pt x="95" y="41"/>
                </a:cubicBezTo>
                <a:cubicBezTo>
                  <a:pt x="55" y="1"/>
                  <a:pt x="55" y="1"/>
                  <a:pt x="55" y="1"/>
                </a:cubicBezTo>
                <a:cubicBezTo>
                  <a:pt x="54" y="0"/>
                  <a:pt x="53" y="0"/>
                  <a:pt x="52" y="0"/>
                </a:cubicBezTo>
                <a:cubicBezTo>
                  <a:pt x="50" y="0"/>
                  <a:pt x="48" y="2"/>
                  <a:pt x="48" y="4"/>
                </a:cubicBezTo>
                <a:cubicBezTo>
                  <a:pt x="48" y="82"/>
                  <a:pt x="48" y="82"/>
                  <a:pt x="48" y="82"/>
                </a:cubicBezTo>
                <a:cubicBezTo>
                  <a:pt x="7" y="41"/>
                  <a:pt x="7" y="41"/>
                  <a:pt x="7" y="41"/>
                </a:cubicBezTo>
                <a:cubicBezTo>
                  <a:pt x="7" y="41"/>
                  <a:pt x="7" y="41"/>
                  <a:pt x="7" y="41"/>
                </a:cubicBezTo>
                <a:cubicBezTo>
                  <a:pt x="6" y="40"/>
                  <a:pt x="5" y="40"/>
                  <a:pt x="4" y="40"/>
                </a:cubicBezTo>
                <a:cubicBezTo>
                  <a:pt x="2" y="40"/>
                  <a:pt x="0" y="42"/>
                  <a:pt x="0" y="44"/>
                </a:cubicBezTo>
                <a:cubicBezTo>
                  <a:pt x="0" y="45"/>
                  <a:pt x="0" y="46"/>
                  <a:pt x="1" y="47"/>
                </a:cubicBezTo>
                <a:cubicBezTo>
                  <a:pt x="1" y="47"/>
                  <a:pt x="1" y="47"/>
                  <a:pt x="1" y="47"/>
                </a:cubicBezTo>
                <a:cubicBezTo>
                  <a:pt x="1" y="47"/>
                  <a:pt x="1" y="47"/>
                  <a:pt x="1" y="47"/>
                </a:cubicBezTo>
                <a:cubicBezTo>
                  <a:pt x="1" y="47"/>
                  <a:pt x="1" y="47"/>
                  <a:pt x="1" y="47"/>
                </a:cubicBezTo>
                <a:cubicBezTo>
                  <a:pt x="42" y="88"/>
                  <a:pt x="42" y="88"/>
                  <a:pt x="42" y="88"/>
                </a:cubicBezTo>
                <a:cubicBezTo>
                  <a:pt x="1" y="129"/>
                  <a:pt x="1" y="129"/>
                  <a:pt x="1" y="129"/>
                </a:cubicBezTo>
                <a:cubicBezTo>
                  <a:pt x="1" y="129"/>
                  <a:pt x="1" y="129"/>
                  <a:pt x="1" y="129"/>
                </a:cubicBezTo>
                <a:cubicBezTo>
                  <a:pt x="1" y="129"/>
                  <a:pt x="1" y="129"/>
                  <a:pt x="1" y="129"/>
                </a:cubicBezTo>
                <a:cubicBezTo>
                  <a:pt x="1" y="129"/>
                  <a:pt x="1" y="129"/>
                  <a:pt x="1" y="129"/>
                </a:cubicBezTo>
                <a:cubicBezTo>
                  <a:pt x="0" y="130"/>
                  <a:pt x="0" y="131"/>
                  <a:pt x="0" y="132"/>
                </a:cubicBezTo>
                <a:cubicBezTo>
                  <a:pt x="0" y="134"/>
                  <a:pt x="2" y="136"/>
                  <a:pt x="4" y="136"/>
                </a:cubicBezTo>
                <a:cubicBezTo>
                  <a:pt x="5" y="136"/>
                  <a:pt x="6" y="136"/>
                  <a:pt x="7" y="135"/>
                </a:cubicBezTo>
                <a:cubicBezTo>
                  <a:pt x="7" y="135"/>
                  <a:pt x="7" y="135"/>
                  <a:pt x="7" y="135"/>
                </a:cubicBezTo>
                <a:cubicBezTo>
                  <a:pt x="48" y="94"/>
                  <a:pt x="48" y="94"/>
                  <a:pt x="48" y="94"/>
                </a:cubicBezTo>
                <a:cubicBezTo>
                  <a:pt x="48" y="172"/>
                  <a:pt x="48" y="172"/>
                  <a:pt x="48" y="172"/>
                </a:cubicBezTo>
                <a:cubicBezTo>
                  <a:pt x="48" y="174"/>
                  <a:pt x="50" y="176"/>
                  <a:pt x="52" y="176"/>
                </a:cubicBezTo>
                <a:cubicBezTo>
                  <a:pt x="53" y="176"/>
                  <a:pt x="54" y="176"/>
                  <a:pt x="55" y="175"/>
                </a:cubicBezTo>
                <a:cubicBezTo>
                  <a:pt x="95" y="135"/>
                  <a:pt x="95" y="135"/>
                  <a:pt x="95" y="135"/>
                </a:cubicBezTo>
                <a:cubicBezTo>
                  <a:pt x="96" y="134"/>
                  <a:pt x="96" y="133"/>
                  <a:pt x="96" y="132"/>
                </a:cubicBezTo>
                <a:cubicBezTo>
                  <a:pt x="96" y="131"/>
                  <a:pt x="96" y="130"/>
                  <a:pt x="95" y="129"/>
                </a:cubicBezTo>
                <a:close/>
                <a:moveTo>
                  <a:pt x="56" y="14"/>
                </a:moveTo>
                <a:cubicBezTo>
                  <a:pt x="86" y="44"/>
                  <a:pt x="86" y="44"/>
                  <a:pt x="86" y="44"/>
                </a:cubicBezTo>
                <a:cubicBezTo>
                  <a:pt x="56" y="74"/>
                  <a:pt x="56" y="74"/>
                  <a:pt x="56" y="74"/>
                </a:cubicBezTo>
                <a:lnTo>
                  <a:pt x="56" y="14"/>
                </a:lnTo>
                <a:close/>
                <a:moveTo>
                  <a:pt x="56" y="162"/>
                </a:moveTo>
                <a:cubicBezTo>
                  <a:pt x="56" y="102"/>
                  <a:pt x="56" y="102"/>
                  <a:pt x="56" y="102"/>
                </a:cubicBezTo>
                <a:cubicBezTo>
                  <a:pt x="86" y="132"/>
                  <a:pt x="86" y="132"/>
                  <a:pt x="86" y="132"/>
                </a:cubicBezTo>
                <a:lnTo>
                  <a:pt x="56" y="16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83524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fade">
                                      <p:cBhvr>
                                        <p:cTn id="20" dur="500"/>
                                        <p:tgtEl>
                                          <p:spTgt spid="3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500"/>
                                        <p:tgtEl>
                                          <p:spTgt spid="4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fade">
                                      <p:cBhvr>
                                        <p:cTn id="26" dur="500"/>
                                        <p:tgtEl>
                                          <p:spTgt spid="3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35"/>
                                        </p:tgtEl>
                                        <p:attrNameLst>
                                          <p:attrName>style.visibility</p:attrName>
                                        </p:attrNameLst>
                                      </p:cBhvr>
                                      <p:to>
                                        <p:strVal val="visible"/>
                                      </p:to>
                                    </p:set>
                                    <p:animEffect transition="in" filter="fade">
                                      <p:cBhvr>
                                        <p:cTn id="33" dur="500"/>
                                        <p:tgtEl>
                                          <p:spTgt spid="3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6"/>
                                        </p:tgtEl>
                                        <p:attrNameLst>
                                          <p:attrName>style.visibility</p:attrName>
                                        </p:attrNameLst>
                                      </p:cBhvr>
                                      <p:to>
                                        <p:strVal val="visible"/>
                                      </p:to>
                                    </p:set>
                                    <p:animEffect transition="in" filter="fade">
                                      <p:cBhvr>
                                        <p:cTn id="42" dur="500"/>
                                        <p:tgtEl>
                                          <p:spTgt spid="46"/>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63"/>
                                        </p:tgtEl>
                                        <p:attrNameLst>
                                          <p:attrName>style.visibility</p:attrName>
                                        </p:attrNameLst>
                                      </p:cBhvr>
                                      <p:to>
                                        <p:strVal val="visible"/>
                                      </p:to>
                                    </p:set>
                                    <p:animEffect transition="in" filter="fade">
                                      <p:cBhvr>
                                        <p:cTn id="46" dur="500"/>
                                        <p:tgtEl>
                                          <p:spTgt spid="6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1"/>
                                        </p:tgtEl>
                                        <p:attrNameLst>
                                          <p:attrName>style.visibility</p:attrName>
                                        </p:attrNameLst>
                                      </p:cBhvr>
                                      <p:to>
                                        <p:strVal val="visible"/>
                                      </p:to>
                                    </p:set>
                                    <p:animEffect transition="in" filter="fade">
                                      <p:cBhvr>
                                        <p:cTn id="49" dur="500"/>
                                        <p:tgtEl>
                                          <p:spTgt spid="6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fade">
                                      <p:cBhvr>
                                        <p:cTn id="52" dur="500"/>
                                        <p:tgtEl>
                                          <p:spTgt spid="6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9"/>
                                        </p:tgtEl>
                                        <p:attrNameLst>
                                          <p:attrName>style.visibility</p:attrName>
                                        </p:attrNameLst>
                                      </p:cBhvr>
                                      <p:to>
                                        <p:strVal val="visible"/>
                                      </p:to>
                                    </p:set>
                                    <p:animEffect transition="in" filter="fade">
                                      <p:cBhvr>
                                        <p:cTn id="55" dur="500"/>
                                        <p:tgtEl>
                                          <p:spTgt spid="39"/>
                                        </p:tgtEl>
                                      </p:cBhvr>
                                    </p:animEffect>
                                  </p:childTnLst>
                                </p:cTn>
                              </p:par>
                            </p:childTnLst>
                          </p:cTn>
                        </p:par>
                        <p:par>
                          <p:cTn id="56" fill="hold">
                            <p:stCondLst>
                              <p:cond delay="2000"/>
                            </p:stCondLst>
                            <p:childTnLst>
                              <p:par>
                                <p:cTn id="57" presetID="10" presetClass="entr" presetSubtype="0" fill="hold" grpId="0"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fade">
                                      <p:cBhvr>
                                        <p:cTn id="59" dur="500"/>
                                        <p:tgtEl>
                                          <p:spTgt spid="4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8"/>
                                        </p:tgtEl>
                                        <p:attrNameLst>
                                          <p:attrName>style.visibility</p:attrName>
                                        </p:attrNameLst>
                                      </p:cBhvr>
                                      <p:to>
                                        <p:strVal val="visible"/>
                                      </p:to>
                                    </p:set>
                                    <p:animEffect transition="in" filter="fade">
                                      <p:cBhvr>
                                        <p:cTn id="62" dur="500"/>
                                        <p:tgtEl>
                                          <p:spTgt spid="5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6"/>
                                        </p:tgtEl>
                                        <p:attrNameLst>
                                          <p:attrName>style.visibility</p:attrName>
                                        </p:attrNameLst>
                                      </p:cBhvr>
                                      <p:to>
                                        <p:strVal val="visible"/>
                                      </p:to>
                                    </p:set>
                                    <p:animEffect transition="in" filter="fade">
                                      <p:cBhvr>
                                        <p:cTn id="65" dur="500"/>
                                        <p:tgtEl>
                                          <p:spTgt spid="56"/>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57"/>
                                        </p:tgtEl>
                                        <p:attrNameLst>
                                          <p:attrName>style.visibility</p:attrName>
                                        </p:attrNameLst>
                                      </p:cBhvr>
                                      <p:to>
                                        <p:strVal val="visible"/>
                                      </p:to>
                                    </p:set>
                                    <p:animEffect transition="in" filter="fade">
                                      <p:cBhvr>
                                        <p:cTn id="68" dur="500"/>
                                        <p:tgtEl>
                                          <p:spTgt spid="57"/>
                                        </p:tgtEl>
                                      </p:cBhvr>
                                    </p:animEffect>
                                  </p:childTnLst>
                                </p:cTn>
                              </p:par>
                            </p:childTnLst>
                          </p:cTn>
                        </p:par>
                        <p:par>
                          <p:cTn id="69" fill="hold">
                            <p:stCondLst>
                              <p:cond delay="2500"/>
                            </p:stCondLst>
                            <p:childTnLst>
                              <p:par>
                                <p:cTn id="70" presetID="10" presetClass="entr" presetSubtype="0" fill="hold" grpId="0" nodeType="afterEffect">
                                  <p:stCondLst>
                                    <p:cond delay="0"/>
                                  </p:stCondLst>
                                  <p:childTnLst>
                                    <p:set>
                                      <p:cBhvr>
                                        <p:cTn id="71" dur="1" fill="hold">
                                          <p:stCondLst>
                                            <p:cond delay="0"/>
                                          </p:stCondLst>
                                        </p:cTn>
                                        <p:tgtEl>
                                          <p:spTgt spid="53"/>
                                        </p:tgtEl>
                                        <p:attrNameLst>
                                          <p:attrName>style.visibility</p:attrName>
                                        </p:attrNameLst>
                                      </p:cBhvr>
                                      <p:to>
                                        <p:strVal val="visible"/>
                                      </p:to>
                                    </p:set>
                                    <p:animEffect transition="in" filter="fade">
                                      <p:cBhvr>
                                        <p:cTn id="72" dur="500"/>
                                        <p:tgtEl>
                                          <p:spTgt spid="53"/>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51"/>
                                        </p:tgtEl>
                                        <p:attrNameLst>
                                          <p:attrName>style.visibility</p:attrName>
                                        </p:attrNameLst>
                                      </p:cBhvr>
                                      <p:to>
                                        <p:strVal val="visible"/>
                                      </p:to>
                                    </p:set>
                                    <p:animEffect transition="in" filter="fade">
                                      <p:cBhvr>
                                        <p:cTn id="75" dur="500"/>
                                        <p:tgtEl>
                                          <p:spTgt spid="51"/>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52"/>
                                        </p:tgtEl>
                                        <p:attrNameLst>
                                          <p:attrName>style.visibility</p:attrName>
                                        </p:attrNameLst>
                                      </p:cBhvr>
                                      <p:to>
                                        <p:strVal val="visible"/>
                                      </p:to>
                                    </p:set>
                                    <p:animEffect transition="in" filter="fade">
                                      <p:cBhvr>
                                        <p:cTn id="78" dur="500"/>
                                        <p:tgtEl>
                                          <p:spTgt spid="52"/>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47"/>
                                        </p:tgtEl>
                                        <p:attrNameLst>
                                          <p:attrName>style.visibility</p:attrName>
                                        </p:attrNameLst>
                                      </p:cBhvr>
                                      <p:to>
                                        <p:strVal val="visible"/>
                                      </p:to>
                                    </p:set>
                                    <p:animEffect transition="in" filter="fade">
                                      <p:cBhvr>
                                        <p:cTn id="81" dur="500"/>
                                        <p:tgtEl>
                                          <p:spTgt spid="47"/>
                                        </p:tgtEl>
                                      </p:cBhvr>
                                    </p:animEffect>
                                  </p:childTnLst>
                                </p:cTn>
                              </p:par>
                            </p:childTnLst>
                          </p:cTn>
                        </p:par>
                        <p:par>
                          <p:cTn id="82" fill="hold">
                            <p:stCondLst>
                              <p:cond delay="3000"/>
                            </p:stCondLst>
                            <p:childTnLst>
                              <p:par>
                                <p:cTn id="83" presetID="10" presetClass="entr" presetSubtype="0" fill="hold" grpId="0" nodeType="afterEffect">
                                  <p:stCondLst>
                                    <p:cond delay="0"/>
                                  </p:stCondLst>
                                  <p:childTnLst>
                                    <p:set>
                                      <p:cBhvr>
                                        <p:cTn id="84" dur="1" fill="hold">
                                          <p:stCondLst>
                                            <p:cond delay="0"/>
                                          </p:stCondLst>
                                        </p:cTn>
                                        <p:tgtEl>
                                          <p:spTgt spid="82"/>
                                        </p:tgtEl>
                                        <p:attrNameLst>
                                          <p:attrName>style.visibility</p:attrName>
                                        </p:attrNameLst>
                                      </p:cBhvr>
                                      <p:to>
                                        <p:strVal val="visible"/>
                                      </p:to>
                                    </p:set>
                                    <p:animEffect transition="in" filter="fade">
                                      <p:cBhvr>
                                        <p:cTn id="85" dur="500"/>
                                        <p:tgtEl>
                                          <p:spTgt spid="82"/>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80"/>
                                        </p:tgtEl>
                                        <p:attrNameLst>
                                          <p:attrName>style.visibility</p:attrName>
                                        </p:attrNameLst>
                                      </p:cBhvr>
                                      <p:to>
                                        <p:strVal val="visible"/>
                                      </p:to>
                                    </p:set>
                                    <p:animEffect transition="in" filter="fade">
                                      <p:cBhvr>
                                        <p:cTn id="88" dur="500"/>
                                        <p:tgtEl>
                                          <p:spTgt spid="80"/>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81"/>
                                        </p:tgtEl>
                                        <p:attrNameLst>
                                          <p:attrName>style.visibility</p:attrName>
                                        </p:attrNameLst>
                                      </p:cBhvr>
                                      <p:to>
                                        <p:strVal val="visible"/>
                                      </p:to>
                                    </p:set>
                                    <p:animEffect transition="in" filter="fade">
                                      <p:cBhvr>
                                        <p:cTn id="91" dur="500"/>
                                        <p:tgtEl>
                                          <p:spTgt spid="81"/>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42"/>
                                        </p:tgtEl>
                                        <p:attrNameLst>
                                          <p:attrName>style.visibility</p:attrName>
                                        </p:attrNameLst>
                                      </p:cBhvr>
                                      <p:to>
                                        <p:strVal val="visible"/>
                                      </p:to>
                                    </p:set>
                                    <p:animEffect transition="in" filter="fade">
                                      <p:cBhvr>
                                        <p:cTn id="94" dur="500"/>
                                        <p:tgtEl>
                                          <p:spTgt spid="42"/>
                                        </p:tgtEl>
                                      </p:cBhvr>
                                    </p:animEffect>
                                  </p:childTnLst>
                                </p:cTn>
                              </p:par>
                            </p:childTnLst>
                          </p:cTn>
                        </p:par>
                        <p:par>
                          <p:cTn id="95" fill="hold">
                            <p:stCondLst>
                              <p:cond delay="3500"/>
                            </p:stCondLst>
                            <p:childTnLst>
                              <p:par>
                                <p:cTn id="96" presetID="10" presetClass="entr" presetSubtype="0" fill="hold" grpId="0" nodeType="afterEffect">
                                  <p:stCondLst>
                                    <p:cond delay="0"/>
                                  </p:stCondLst>
                                  <p:childTnLst>
                                    <p:set>
                                      <p:cBhvr>
                                        <p:cTn id="97" dur="1" fill="hold">
                                          <p:stCondLst>
                                            <p:cond delay="0"/>
                                          </p:stCondLst>
                                        </p:cTn>
                                        <p:tgtEl>
                                          <p:spTgt spid="77"/>
                                        </p:tgtEl>
                                        <p:attrNameLst>
                                          <p:attrName>style.visibility</p:attrName>
                                        </p:attrNameLst>
                                      </p:cBhvr>
                                      <p:to>
                                        <p:strVal val="visible"/>
                                      </p:to>
                                    </p:set>
                                    <p:animEffect transition="in" filter="fade">
                                      <p:cBhvr>
                                        <p:cTn id="98" dur="500"/>
                                        <p:tgtEl>
                                          <p:spTgt spid="7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5"/>
                                        </p:tgtEl>
                                        <p:attrNameLst>
                                          <p:attrName>style.visibility</p:attrName>
                                        </p:attrNameLst>
                                      </p:cBhvr>
                                      <p:to>
                                        <p:strVal val="visible"/>
                                      </p:to>
                                    </p:set>
                                    <p:animEffect transition="in" filter="fade">
                                      <p:cBhvr>
                                        <p:cTn id="101" dur="500"/>
                                        <p:tgtEl>
                                          <p:spTgt spid="75"/>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76"/>
                                        </p:tgtEl>
                                        <p:attrNameLst>
                                          <p:attrName>style.visibility</p:attrName>
                                        </p:attrNameLst>
                                      </p:cBhvr>
                                      <p:to>
                                        <p:strVal val="visible"/>
                                      </p:to>
                                    </p:set>
                                    <p:animEffect transition="in" filter="fade">
                                      <p:cBhvr>
                                        <p:cTn id="104" dur="500"/>
                                        <p:tgtEl>
                                          <p:spTgt spid="76"/>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41"/>
                                        </p:tgtEl>
                                        <p:attrNameLst>
                                          <p:attrName>style.visibility</p:attrName>
                                        </p:attrNameLst>
                                      </p:cBhvr>
                                      <p:to>
                                        <p:strVal val="visible"/>
                                      </p:to>
                                    </p:set>
                                    <p:animEffect transition="in" filter="fade">
                                      <p:cBhvr>
                                        <p:cTn id="107" dur="500"/>
                                        <p:tgtEl>
                                          <p:spTgt spid="41"/>
                                        </p:tgtEl>
                                      </p:cBhvr>
                                    </p:animEffect>
                                  </p:childTnLst>
                                </p:cTn>
                              </p:par>
                            </p:childTnLst>
                          </p:cTn>
                        </p:par>
                        <p:par>
                          <p:cTn id="108" fill="hold">
                            <p:stCondLst>
                              <p:cond delay="4000"/>
                            </p:stCondLst>
                            <p:childTnLst>
                              <p:par>
                                <p:cTn id="109" presetID="10" presetClass="entr" presetSubtype="0" fill="hold" grpId="0" nodeType="afterEffect">
                                  <p:stCondLst>
                                    <p:cond delay="0"/>
                                  </p:stCondLst>
                                  <p:childTnLst>
                                    <p:set>
                                      <p:cBhvr>
                                        <p:cTn id="110" dur="1" fill="hold">
                                          <p:stCondLst>
                                            <p:cond delay="0"/>
                                          </p:stCondLst>
                                        </p:cTn>
                                        <p:tgtEl>
                                          <p:spTgt spid="72"/>
                                        </p:tgtEl>
                                        <p:attrNameLst>
                                          <p:attrName>style.visibility</p:attrName>
                                        </p:attrNameLst>
                                      </p:cBhvr>
                                      <p:to>
                                        <p:strVal val="visible"/>
                                      </p:to>
                                    </p:set>
                                    <p:animEffect transition="in" filter="fade">
                                      <p:cBhvr>
                                        <p:cTn id="111" dur="500"/>
                                        <p:tgtEl>
                                          <p:spTgt spid="72"/>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70"/>
                                        </p:tgtEl>
                                        <p:attrNameLst>
                                          <p:attrName>style.visibility</p:attrName>
                                        </p:attrNameLst>
                                      </p:cBhvr>
                                      <p:to>
                                        <p:strVal val="visible"/>
                                      </p:to>
                                    </p:set>
                                    <p:animEffect transition="in" filter="fade">
                                      <p:cBhvr>
                                        <p:cTn id="114" dur="500"/>
                                        <p:tgtEl>
                                          <p:spTgt spid="70"/>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71"/>
                                        </p:tgtEl>
                                        <p:attrNameLst>
                                          <p:attrName>style.visibility</p:attrName>
                                        </p:attrNameLst>
                                      </p:cBhvr>
                                      <p:to>
                                        <p:strVal val="visible"/>
                                      </p:to>
                                    </p:set>
                                    <p:animEffect transition="in" filter="fade">
                                      <p:cBhvr>
                                        <p:cTn id="117" dur="500"/>
                                        <p:tgtEl>
                                          <p:spTgt spid="71"/>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45"/>
                                        </p:tgtEl>
                                        <p:attrNameLst>
                                          <p:attrName>style.visibility</p:attrName>
                                        </p:attrNameLst>
                                      </p:cBhvr>
                                      <p:to>
                                        <p:strVal val="visible"/>
                                      </p:to>
                                    </p:set>
                                    <p:animEffect transition="in" filter="fade">
                                      <p:cBhvr>
                                        <p:cTn id="120"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6" grpId="0"/>
      <p:bldP spid="7" grpId="0"/>
      <p:bldP spid="30" grpId="0" animBg="1"/>
      <p:bldP spid="32" grpId="0"/>
      <p:bldP spid="33" grpId="0"/>
      <p:bldP spid="35" grpId="0" animBg="1"/>
      <p:bldP spid="37" grpId="0"/>
      <p:bldP spid="38" grpId="0"/>
      <p:bldP spid="63" grpId="0" animBg="1"/>
      <p:bldP spid="61" grpId="0"/>
      <p:bldP spid="62" grpId="0"/>
      <p:bldP spid="58" grpId="0" animBg="1"/>
      <p:bldP spid="56" grpId="0"/>
      <p:bldP spid="57" grpId="0"/>
      <p:bldP spid="53" grpId="0" animBg="1"/>
      <p:bldP spid="51" grpId="0"/>
      <p:bldP spid="52" grpId="0"/>
      <p:bldP spid="82" grpId="0" animBg="1"/>
      <p:bldP spid="80" grpId="0"/>
      <p:bldP spid="81" grpId="0"/>
      <p:bldP spid="77" grpId="0" animBg="1"/>
      <p:bldP spid="75" grpId="0"/>
      <p:bldP spid="76" grpId="0"/>
      <p:bldP spid="72" grpId="0" animBg="1"/>
      <p:bldP spid="70" grpId="0"/>
      <p:bldP spid="71" grpId="0"/>
      <p:bldP spid="39" grpId="0" animBg="1"/>
      <p:bldP spid="40" grpId="0" animBg="1"/>
      <p:bldP spid="41" grpId="0" animBg="1"/>
      <p:bldP spid="42" grpId="0" animBg="1"/>
      <p:bldP spid="43" grpId="0" animBg="1"/>
      <p:bldP spid="44" grpId="0" animBg="1"/>
      <p:bldP spid="45" grpId="0" animBg="1"/>
      <p:bldP spid="46" grpId="0" animBg="1"/>
      <p:bldP spid="47" grpId="0" animBg="1"/>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a:t>ICON LIST SLIDE</a:t>
            </a:r>
            <a:endParaRPr lang="en-US" dirty="0"/>
          </a:p>
        </p:txBody>
      </p:sp>
      <p:sp>
        <p:nvSpPr>
          <p:cNvPr id="28" name="Freeform 5"/>
          <p:cNvSpPr>
            <a:spLocks/>
          </p:cNvSpPr>
          <p:nvPr/>
        </p:nvSpPr>
        <p:spPr bwMode="auto">
          <a:xfrm>
            <a:off x="616478" y="1824812"/>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29" name="Freeform 5"/>
          <p:cNvSpPr>
            <a:spLocks/>
          </p:cNvSpPr>
          <p:nvPr/>
        </p:nvSpPr>
        <p:spPr bwMode="auto">
          <a:xfrm>
            <a:off x="6218422" y="1824812"/>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0" name="Freeform 5"/>
          <p:cNvSpPr>
            <a:spLocks/>
          </p:cNvSpPr>
          <p:nvPr/>
        </p:nvSpPr>
        <p:spPr bwMode="auto">
          <a:xfrm>
            <a:off x="616478" y="3450397"/>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4"/>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1" name="Freeform 5"/>
          <p:cNvSpPr>
            <a:spLocks/>
          </p:cNvSpPr>
          <p:nvPr/>
        </p:nvSpPr>
        <p:spPr bwMode="auto">
          <a:xfrm>
            <a:off x="6218422" y="3450397"/>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5"/>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2" name="Freeform 5"/>
          <p:cNvSpPr>
            <a:spLocks/>
          </p:cNvSpPr>
          <p:nvPr/>
        </p:nvSpPr>
        <p:spPr bwMode="auto">
          <a:xfrm>
            <a:off x="616478" y="5075981"/>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3" name="Freeform 5"/>
          <p:cNvSpPr>
            <a:spLocks/>
          </p:cNvSpPr>
          <p:nvPr/>
        </p:nvSpPr>
        <p:spPr bwMode="auto">
          <a:xfrm>
            <a:off x="6218422" y="5075981"/>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4" name="Rectangle 33"/>
          <p:cNvSpPr/>
          <p:nvPr/>
        </p:nvSpPr>
        <p:spPr>
          <a:xfrm>
            <a:off x="1943759"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5" name="Rectangle 34"/>
          <p:cNvSpPr/>
          <p:nvPr/>
        </p:nvSpPr>
        <p:spPr>
          <a:xfrm>
            <a:off x="1943759"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2" name="Rectangle 51"/>
          <p:cNvSpPr/>
          <p:nvPr/>
        </p:nvSpPr>
        <p:spPr>
          <a:xfrm>
            <a:off x="1943759" y="3711600"/>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3" name="Rectangle 52"/>
          <p:cNvSpPr/>
          <p:nvPr/>
        </p:nvSpPr>
        <p:spPr>
          <a:xfrm>
            <a:off x="1943759" y="4055656"/>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5" name="Rectangle 54"/>
          <p:cNvSpPr/>
          <p:nvPr/>
        </p:nvSpPr>
        <p:spPr>
          <a:xfrm>
            <a:off x="1943759" y="5329385"/>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6" name="Rectangle 55"/>
          <p:cNvSpPr/>
          <p:nvPr/>
        </p:nvSpPr>
        <p:spPr>
          <a:xfrm>
            <a:off x="1943759" y="5673441"/>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7" name="Rectangle 56"/>
          <p:cNvSpPr/>
          <p:nvPr/>
        </p:nvSpPr>
        <p:spPr>
          <a:xfrm>
            <a:off x="7638468"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8" name="Rectangle 57"/>
          <p:cNvSpPr/>
          <p:nvPr/>
        </p:nvSpPr>
        <p:spPr>
          <a:xfrm>
            <a:off x="7638468"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9" name="Rectangle 58"/>
          <p:cNvSpPr/>
          <p:nvPr/>
        </p:nvSpPr>
        <p:spPr>
          <a:xfrm>
            <a:off x="7638468" y="3711600"/>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60" name="Rectangle 59"/>
          <p:cNvSpPr/>
          <p:nvPr/>
        </p:nvSpPr>
        <p:spPr>
          <a:xfrm>
            <a:off x="7638468" y="4055656"/>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61" name="Rectangle 60"/>
          <p:cNvSpPr/>
          <p:nvPr/>
        </p:nvSpPr>
        <p:spPr>
          <a:xfrm>
            <a:off x="7638468" y="5329385"/>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62" name="Rectangle 61"/>
          <p:cNvSpPr/>
          <p:nvPr/>
        </p:nvSpPr>
        <p:spPr>
          <a:xfrm>
            <a:off x="7638468" y="5673441"/>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27" name="Freeform 504"/>
          <p:cNvSpPr>
            <a:spLocks noEditPoints="1"/>
          </p:cNvSpPr>
          <p:nvPr/>
        </p:nvSpPr>
        <p:spPr bwMode="auto">
          <a:xfrm>
            <a:off x="857926" y="3776215"/>
            <a:ext cx="622359" cy="620863"/>
          </a:xfrm>
          <a:custGeom>
            <a:avLst/>
            <a:gdLst>
              <a:gd name="T0" fmla="*/ 168 w 176"/>
              <a:gd name="T1" fmla="*/ 8 h 176"/>
              <a:gd name="T2" fmla="*/ 96 w 176"/>
              <a:gd name="T3" fmla="*/ 8 h 176"/>
              <a:gd name="T4" fmla="*/ 88 w 176"/>
              <a:gd name="T5" fmla="*/ 0 h 176"/>
              <a:gd name="T6" fmla="*/ 80 w 176"/>
              <a:gd name="T7" fmla="*/ 8 h 176"/>
              <a:gd name="T8" fmla="*/ 8 w 176"/>
              <a:gd name="T9" fmla="*/ 8 h 176"/>
              <a:gd name="T10" fmla="*/ 0 w 176"/>
              <a:gd name="T11" fmla="*/ 16 h 176"/>
              <a:gd name="T12" fmla="*/ 0 w 176"/>
              <a:gd name="T13" fmla="*/ 24 h 176"/>
              <a:gd name="T14" fmla="*/ 8 w 176"/>
              <a:gd name="T15" fmla="*/ 32 h 176"/>
              <a:gd name="T16" fmla="*/ 8 w 176"/>
              <a:gd name="T17" fmla="*/ 128 h 176"/>
              <a:gd name="T18" fmla="*/ 16 w 176"/>
              <a:gd name="T19" fmla="*/ 136 h 176"/>
              <a:gd name="T20" fmla="*/ 84 w 176"/>
              <a:gd name="T21" fmla="*/ 136 h 176"/>
              <a:gd name="T22" fmla="*/ 84 w 176"/>
              <a:gd name="T23" fmla="*/ 146 h 176"/>
              <a:gd name="T24" fmla="*/ 61 w 176"/>
              <a:gd name="T25" fmla="*/ 169 h 176"/>
              <a:gd name="T26" fmla="*/ 60 w 176"/>
              <a:gd name="T27" fmla="*/ 172 h 176"/>
              <a:gd name="T28" fmla="*/ 64 w 176"/>
              <a:gd name="T29" fmla="*/ 176 h 176"/>
              <a:gd name="T30" fmla="*/ 67 w 176"/>
              <a:gd name="T31" fmla="*/ 175 h 176"/>
              <a:gd name="T32" fmla="*/ 88 w 176"/>
              <a:gd name="T33" fmla="*/ 154 h 176"/>
              <a:gd name="T34" fmla="*/ 109 w 176"/>
              <a:gd name="T35" fmla="*/ 175 h 176"/>
              <a:gd name="T36" fmla="*/ 112 w 176"/>
              <a:gd name="T37" fmla="*/ 176 h 176"/>
              <a:gd name="T38" fmla="*/ 116 w 176"/>
              <a:gd name="T39" fmla="*/ 172 h 176"/>
              <a:gd name="T40" fmla="*/ 115 w 176"/>
              <a:gd name="T41" fmla="*/ 169 h 176"/>
              <a:gd name="T42" fmla="*/ 92 w 176"/>
              <a:gd name="T43" fmla="*/ 146 h 176"/>
              <a:gd name="T44" fmla="*/ 92 w 176"/>
              <a:gd name="T45" fmla="*/ 136 h 176"/>
              <a:gd name="T46" fmla="*/ 160 w 176"/>
              <a:gd name="T47" fmla="*/ 136 h 176"/>
              <a:gd name="T48" fmla="*/ 168 w 176"/>
              <a:gd name="T49" fmla="*/ 128 h 176"/>
              <a:gd name="T50" fmla="*/ 168 w 176"/>
              <a:gd name="T51" fmla="*/ 32 h 176"/>
              <a:gd name="T52" fmla="*/ 176 w 176"/>
              <a:gd name="T53" fmla="*/ 24 h 176"/>
              <a:gd name="T54" fmla="*/ 176 w 176"/>
              <a:gd name="T55" fmla="*/ 16 h 176"/>
              <a:gd name="T56" fmla="*/ 168 w 176"/>
              <a:gd name="T57" fmla="*/ 8 h 176"/>
              <a:gd name="T58" fmla="*/ 160 w 176"/>
              <a:gd name="T59" fmla="*/ 128 h 176"/>
              <a:gd name="T60" fmla="*/ 16 w 176"/>
              <a:gd name="T61" fmla="*/ 128 h 176"/>
              <a:gd name="T62" fmla="*/ 16 w 176"/>
              <a:gd name="T63" fmla="*/ 32 h 176"/>
              <a:gd name="T64" fmla="*/ 160 w 176"/>
              <a:gd name="T65" fmla="*/ 32 h 176"/>
              <a:gd name="T66" fmla="*/ 160 w 176"/>
              <a:gd name="T67" fmla="*/ 128 h 176"/>
              <a:gd name="T68" fmla="*/ 168 w 176"/>
              <a:gd name="T69" fmla="*/ 24 h 176"/>
              <a:gd name="T70" fmla="*/ 8 w 176"/>
              <a:gd name="T71" fmla="*/ 24 h 176"/>
              <a:gd name="T72" fmla="*/ 8 w 176"/>
              <a:gd name="T73" fmla="*/ 16 h 176"/>
              <a:gd name="T74" fmla="*/ 168 w 176"/>
              <a:gd name="T75" fmla="*/ 16 h 176"/>
              <a:gd name="T76" fmla="*/ 168 w 176"/>
              <a:gd name="T77" fmla="*/ 2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168" y="8"/>
                </a:moveTo>
                <a:cubicBezTo>
                  <a:pt x="96" y="8"/>
                  <a:pt x="96" y="8"/>
                  <a:pt x="96" y="8"/>
                </a:cubicBezTo>
                <a:cubicBezTo>
                  <a:pt x="96" y="4"/>
                  <a:pt x="92" y="0"/>
                  <a:pt x="88" y="0"/>
                </a:cubicBezTo>
                <a:cubicBezTo>
                  <a:pt x="84" y="0"/>
                  <a:pt x="80" y="4"/>
                  <a:pt x="80" y="8"/>
                </a:cubicBezTo>
                <a:cubicBezTo>
                  <a:pt x="8" y="8"/>
                  <a:pt x="8" y="8"/>
                  <a:pt x="8" y="8"/>
                </a:cubicBezTo>
                <a:cubicBezTo>
                  <a:pt x="4" y="8"/>
                  <a:pt x="0" y="12"/>
                  <a:pt x="0" y="16"/>
                </a:cubicBezTo>
                <a:cubicBezTo>
                  <a:pt x="0" y="24"/>
                  <a:pt x="0" y="24"/>
                  <a:pt x="0" y="24"/>
                </a:cubicBezTo>
                <a:cubicBezTo>
                  <a:pt x="0" y="28"/>
                  <a:pt x="4" y="32"/>
                  <a:pt x="8" y="32"/>
                </a:cubicBezTo>
                <a:cubicBezTo>
                  <a:pt x="8" y="128"/>
                  <a:pt x="8" y="128"/>
                  <a:pt x="8" y="128"/>
                </a:cubicBezTo>
                <a:cubicBezTo>
                  <a:pt x="8" y="132"/>
                  <a:pt x="12" y="136"/>
                  <a:pt x="16" y="136"/>
                </a:cubicBezTo>
                <a:cubicBezTo>
                  <a:pt x="84" y="136"/>
                  <a:pt x="84" y="136"/>
                  <a:pt x="84" y="136"/>
                </a:cubicBezTo>
                <a:cubicBezTo>
                  <a:pt x="84" y="146"/>
                  <a:pt x="84" y="146"/>
                  <a:pt x="84" y="146"/>
                </a:cubicBezTo>
                <a:cubicBezTo>
                  <a:pt x="61" y="169"/>
                  <a:pt x="61" y="169"/>
                  <a:pt x="61" y="169"/>
                </a:cubicBezTo>
                <a:cubicBezTo>
                  <a:pt x="60" y="170"/>
                  <a:pt x="60" y="171"/>
                  <a:pt x="60" y="172"/>
                </a:cubicBezTo>
                <a:cubicBezTo>
                  <a:pt x="60" y="174"/>
                  <a:pt x="62" y="176"/>
                  <a:pt x="64" y="176"/>
                </a:cubicBezTo>
                <a:cubicBezTo>
                  <a:pt x="65" y="176"/>
                  <a:pt x="66" y="176"/>
                  <a:pt x="67" y="175"/>
                </a:cubicBezTo>
                <a:cubicBezTo>
                  <a:pt x="88" y="154"/>
                  <a:pt x="88" y="154"/>
                  <a:pt x="88" y="154"/>
                </a:cubicBezTo>
                <a:cubicBezTo>
                  <a:pt x="109" y="175"/>
                  <a:pt x="109" y="175"/>
                  <a:pt x="109" y="175"/>
                </a:cubicBezTo>
                <a:cubicBezTo>
                  <a:pt x="110" y="176"/>
                  <a:pt x="111" y="176"/>
                  <a:pt x="112" y="176"/>
                </a:cubicBezTo>
                <a:cubicBezTo>
                  <a:pt x="114" y="176"/>
                  <a:pt x="116" y="174"/>
                  <a:pt x="116" y="172"/>
                </a:cubicBezTo>
                <a:cubicBezTo>
                  <a:pt x="116" y="171"/>
                  <a:pt x="116" y="170"/>
                  <a:pt x="115" y="169"/>
                </a:cubicBezTo>
                <a:cubicBezTo>
                  <a:pt x="92" y="146"/>
                  <a:pt x="92" y="146"/>
                  <a:pt x="92" y="146"/>
                </a:cubicBezTo>
                <a:cubicBezTo>
                  <a:pt x="92" y="136"/>
                  <a:pt x="92" y="136"/>
                  <a:pt x="92" y="136"/>
                </a:cubicBezTo>
                <a:cubicBezTo>
                  <a:pt x="160" y="136"/>
                  <a:pt x="160" y="136"/>
                  <a:pt x="160" y="136"/>
                </a:cubicBezTo>
                <a:cubicBezTo>
                  <a:pt x="164" y="136"/>
                  <a:pt x="168" y="132"/>
                  <a:pt x="168" y="128"/>
                </a:cubicBezTo>
                <a:cubicBezTo>
                  <a:pt x="168" y="32"/>
                  <a:pt x="168" y="32"/>
                  <a:pt x="168" y="32"/>
                </a:cubicBezTo>
                <a:cubicBezTo>
                  <a:pt x="172" y="32"/>
                  <a:pt x="176" y="28"/>
                  <a:pt x="176" y="24"/>
                </a:cubicBezTo>
                <a:cubicBezTo>
                  <a:pt x="176" y="16"/>
                  <a:pt x="176" y="16"/>
                  <a:pt x="176" y="16"/>
                </a:cubicBezTo>
                <a:cubicBezTo>
                  <a:pt x="176" y="12"/>
                  <a:pt x="172" y="8"/>
                  <a:pt x="168" y="8"/>
                </a:cubicBezTo>
                <a:moveTo>
                  <a:pt x="160" y="128"/>
                </a:moveTo>
                <a:cubicBezTo>
                  <a:pt x="16" y="128"/>
                  <a:pt x="16" y="128"/>
                  <a:pt x="16" y="128"/>
                </a:cubicBezTo>
                <a:cubicBezTo>
                  <a:pt x="16" y="32"/>
                  <a:pt x="16" y="32"/>
                  <a:pt x="16" y="32"/>
                </a:cubicBezTo>
                <a:cubicBezTo>
                  <a:pt x="160" y="32"/>
                  <a:pt x="160" y="32"/>
                  <a:pt x="160" y="32"/>
                </a:cubicBezTo>
                <a:lnTo>
                  <a:pt x="160" y="128"/>
                </a:lnTo>
                <a:close/>
                <a:moveTo>
                  <a:pt x="168" y="24"/>
                </a:moveTo>
                <a:cubicBezTo>
                  <a:pt x="8" y="24"/>
                  <a:pt x="8" y="24"/>
                  <a:pt x="8" y="24"/>
                </a:cubicBezTo>
                <a:cubicBezTo>
                  <a:pt x="8" y="16"/>
                  <a:pt x="8" y="16"/>
                  <a:pt x="8" y="16"/>
                </a:cubicBezTo>
                <a:cubicBezTo>
                  <a:pt x="168" y="16"/>
                  <a:pt x="168" y="16"/>
                  <a:pt x="168" y="16"/>
                </a:cubicBezTo>
                <a:lnTo>
                  <a:pt x="168" y="24"/>
                </a:ln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Freeform 521"/>
          <p:cNvSpPr>
            <a:spLocks noEditPoints="1"/>
          </p:cNvSpPr>
          <p:nvPr/>
        </p:nvSpPr>
        <p:spPr bwMode="auto">
          <a:xfrm>
            <a:off x="844461" y="2138192"/>
            <a:ext cx="635824" cy="622359"/>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7" name="Freeform 84"/>
          <p:cNvSpPr>
            <a:spLocks/>
          </p:cNvSpPr>
          <p:nvPr/>
        </p:nvSpPr>
        <p:spPr bwMode="auto">
          <a:xfrm>
            <a:off x="6459870" y="5421769"/>
            <a:ext cx="622359" cy="423384"/>
          </a:xfrm>
          <a:custGeom>
            <a:avLst/>
            <a:gdLst>
              <a:gd name="T0" fmla="*/ 176 w 176"/>
              <a:gd name="T1" fmla="*/ 4 h 120"/>
              <a:gd name="T2" fmla="*/ 172 w 176"/>
              <a:gd name="T3" fmla="*/ 0 h 120"/>
              <a:gd name="T4" fmla="*/ 169 w 176"/>
              <a:gd name="T5" fmla="*/ 1 h 120"/>
              <a:gd name="T6" fmla="*/ 169 w 176"/>
              <a:gd name="T7" fmla="*/ 1 h 120"/>
              <a:gd name="T8" fmla="*/ 64 w 176"/>
              <a:gd name="T9" fmla="*/ 110 h 120"/>
              <a:gd name="T10" fmla="*/ 7 w 176"/>
              <a:gd name="T11" fmla="*/ 53 h 120"/>
              <a:gd name="T12" fmla="*/ 4 w 176"/>
              <a:gd name="T13" fmla="*/ 52 h 120"/>
              <a:gd name="T14" fmla="*/ 0 w 176"/>
              <a:gd name="T15" fmla="*/ 56 h 120"/>
              <a:gd name="T16" fmla="*/ 1 w 176"/>
              <a:gd name="T17" fmla="*/ 59 h 120"/>
              <a:gd name="T18" fmla="*/ 61 w 176"/>
              <a:gd name="T19" fmla="*/ 119 h 120"/>
              <a:gd name="T20" fmla="*/ 64 w 176"/>
              <a:gd name="T21" fmla="*/ 120 h 120"/>
              <a:gd name="T22" fmla="*/ 67 w 176"/>
              <a:gd name="T23" fmla="*/ 119 h 120"/>
              <a:gd name="T24" fmla="*/ 67 w 176"/>
              <a:gd name="T25" fmla="*/ 119 h 120"/>
              <a:gd name="T26" fmla="*/ 175 w 176"/>
              <a:gd name="T27" fmla="*/ 7 h 120"/>
              <a:gd name="T28" fmla="*/ 175 w 176"/>
              <a:gd name="T29" fmla="*/ 7 h 120"/>
              <a:gd name="T30" fmla="*/ 176 w 176"/>
              <a:gd name="T3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20">
                <a:moveTo>
                  <a:pt x="176" y="4"/>
                </a:moveTo>
                <a:cubicBezTo>
                  <a:pt x="176" y="2"/>
                  <a:pt x="174" y="0"/>
                  <a:pt x="172" y="0"/>
                </a:cubicBezTo>
                <a:cubicBezTo>
                  <a:pt x="171" y="0"/>
                  <a:pt x="170" y="0"/>
                  <a:pt x="169" y="1"/>
                </a:cubicBezTo>
                <a:cubicBezTo>
                  <a:pt x="169" y="1"/>
                  <a:pt x="169" y="1"/>
                  <a:pt x="169" y="1"/>
                </a:cubicBezTo>
                <a:cubicBezTo>
                  <a:pt x="64" y="110"/>
                  <a:pt x="64" y="110"/>
                  <a:pt x="64" y="110"/>
                </a:cubicBezTo>
                <a:cubicBezTo>
                  <a:pt x="7" y="53"/>
                  <a:pt x="7" y="53"/>
                  <a:pt x="7" y="53"/>
                </a:cubicBezTo>
                <a:cubicBezTo>
                  <a:pt x="6" y="52"/>
                  <a:pt x="5" y="52"/>
                  <a:pt x="4" y="52"/>
                </a:cubicBezTo>
                <a:cubicBezTo>
                  <a:pt x="2" y="52"/>
                  <a:pt x="0" y="54"/>
                  <a:pt x="0" y="56"/>
                </a:cubicBezTo>
                <a:cubicBezTo>
                  <a:pt x="0" y="57"/>
                  <a:pt x="0" y="58"/>
                  <a:pt x="1" y="59"/>
                </a:cubicBezTo>
                <a:cubicBezTo>
                  <a:pt x="61" y="119"/>
                  <a:pt x="61" y="119"/>
                  <a:pt x="61" y="119"/>
                </a:cubicBezTo>
                <a:cubicBezTo>
                  <a:pt x="62" y="120"/>
                  <a:pt x="63" y="120"/>
                  <a:pt x="64" y="120"/>
                </a:cubicBezTo>
                <a:cubicBezTo>
                  <a:pt x="65" y="120"/>
                  <a:pt x="66" y="120"/>
                  <a:pt x="67" y="119"/>
                </a:cubicBezTo>
                <a:cubicBezTo>
                  <a:pt x="67" y="119"/>
                  <a:pt x="67" y="119"/>
                  <a:pt x="67" y="119"/>
                </a:cubicBezTo>
                <a:cubicBezTo>
                  <a:pt x="175" y="7"/>
                  <a:pt x="175" y="7"/>
                  <a:pt x="175" y="7"/>
                </a:cubicBezTo>
                <a:cubicBezTo>
                  <a:pt x="175" y="7"/>
                  <a:pt x="175" y="7"/>
                  <a:pt x="175" y="7"/>
                </a:cubicBezTo>
                <a:cubicBezTo>
                  <a:pt x="176" y="6"/>
                  <a:pt x="176" y="5"/>
                  <a:pt x="176" y="4"/>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511"/>
          <p:cNvSpPr>
            <a:spLocks noEditPoints="1"/>
          </p:cNvSpPr>
          <p:nvPr/>
        </p:nvSpPr>
        <p:spPr bwMode="auto">
          <a:xfrm>
            <a:off x="936469" y="5370808"/>
            <a:ext cx="451808" cy="620863"/>
          </a:xfrm>
          <a:custGeom>
            <a:avLst/>
            <a:gdLst>
              <a:gd name="T0" fmla="*/ 34 w 128"/>
              <a:gd name="T1" fmla="*/ 112 h 176"/>
              <a:gd name="T2" fmla="*/ 64 w 128"/>
              <a:gd name="T3" fmla="*/ 90 h 176"/>
              <a:gd name="T4" fmla="*/ 94 w 128"/>
              <a:gd name="T5" fmla="*/ 112 h 176"/>
              <a:gd name="T6" fmla="*/ 82 w 128"/>
              <a:gd name="T7" fmla="*/ 76 h 176"/>
              <a:gd name="T8" fmla="*/ 108 w 128"/>
              <a:gd name="T9" fmla="*/ 56 h 176"/>
              <a:gd name="T10" fmla="*/ 76 w 128"/>
              <a:gd name="T11" fmla="*/ 56 h 176"/>
              <a:gd name="T12" fmla="*/ 64 w 128"/>
              <a:gd name="T13" fmla="*/ 24 h 176"/>
              <a:gd name="T14" fmla="*/ 52 w 128"/>
              <a:gd name="T15" fmla="*/ 56 h 176"/>
              <a:gd name="T16" fmla="*/ 20 w 128"/>
              <a:gd name="T17" fmla="*/ 56 h 176"/>
              <a:gd name="T18" fmla="*/ 46 w 128"/>
              <a:gd name="T19" fmla="*/ 76 h 176"/>
              <a:gd name="T20" fmla="*/ 34 w 128"/>
              <a:gd name="T21" fmla="*/ 112 h 176"/>
              <a:gd name="T22" fmla="*/ 43 w 128"/>
              <a:gd name="T23" fmla="*/ 64 h 176"/>
              <a:gd name="T24" fmla="*/ 58 w 128"/>
              <a:gd name="T25" fmla="*/ 64 h 176"/>
              <a:gd name="T26" fmla="*/ 59 w 128"/>
              <a:gd name="T27" fmla="*/ 59 h 176"/>
              <a:gd name="T28" fmla="*/ 64 w 128"/>
              <a:gd name="T29" fmla="*/ 47 h 176"/>
              <a:gd name="T30" fmla="*/ 69 w 128"/>
              <a:gd name="T31" fmla="*/ 59 h 176"/>
              <a:gd name="T32" fmla="*/ 70 w 128"/>
              <a:gd name="T33" fmla="*/ 64 h 176"/>
              <a:gd name="T34" fmla="*/ 85 w 128"/>
              <a:gd name="T35" fmla="*/ 64 h 176"/>
              <a:gd name="T36" fmla="*/ 77 w 128"/>
              <a:gd name="T37" fmla="*/ 70 h 176"/>
              <a:gd name="T38" fmla="*/ 73 w 128"/>
              <a:gd name="T39" fmla="*/ 73 h 176"/>
              <a:gd name="T40" fmla="*/ 74 w 128"/>
              <a:gd name="T41" fmla="*/ 79 h 176"/>
              <a:gd name="T42" fmla="*/ 78 w 128"/>
              <a:gd name="T43" fmla="*/ 91 h 176"/>
              <a:gd name="T44" fmla="*/ 69 w 128"/>
              <a:gd name="T45" fmla="*/ 84 h 176"/>
              <a:gd name="T46" fmla="*/ 64 w 128"/>
              <a:gd name="T47" fmla="*/ 80 h 176"/>
              <a:gd name="T48" fmla="*/ 59 w 128"/>
              <a:gd name="T49" fmla="*/ 84 h 176"/>
              <a:gd name="T50" fmla="*/ 50 w 128"/>
              <a:gd name="T51" fmla="*/ 91 h 176"/>
              <a:gd name="T52" fmla="*/ 54 w 128"/>
              <a:gd name="T53" fmla="*/ 79 h 176"/>
              <a:gd name="T54" fmla="*/ 55 w 128"/>
              <a:gd name="T55" fmla="*/ 73 h 176"/>
              <a:gd name="T56" fmla="*/ 51 w 128"/>
              <a:gd name="T57" fmla="*/ 70 h 176"/>
              <a:gd name="T58" fmla="*/ 43 w 128"/>
              <a:gd name="T59" fmla="*/ 64 h 176"/>
              <a:gd name="T60" fmla="*/ 124 w 128"/>
              <a:gd name="T61" fmla="*/ 0 h 176"/>
              <a:gd name="T62" fmla="*/ 4 w 128"/>
              <a:gd name="T63" fmla="*/ 0 h 176"/>
              <a:gd name="T64" fmla="*/ 0 w 128"/>
              <a:gd name="T65" fmla="*/ 4 h 176"/>
              <a:gd name="T66" fmla="*/ 0 w 128"/>
              <a:gd name="T67" fmla="*/ 172 h 176"/>
              <a:gd name="T68" fmla="*/ 4 w 128"/>
              <a:gd name="T69" fmla="*/ 176 h 176"/>
              <a:gd name="T70" fmla="*/ 7 w 128"/>
              <a:gd name="T71" fmla="*/ 175 h 176"/>
              <a:gd name="T72" fmla="*/ 7 w 128"/>
              <a:gd name="T73" fmla="*/ 175 h 176"/>
              <a:gd name="T74" fmla="*/ 64 w 128"/>
              <a:gd name="T75" fmla="*/ 129 h 176"/>
              <a:gd name="T76" fmla="*/ 121 w 128"/>
              <a:gd name="T77" fmla="*/ 175 h 176"/>
              <a:gd name="T78" fmla="*/ 121 w 128"/>
              <a:gd name="T79" fmla="*/ 175 h 176"/>
              <a:gd name="T80" fmla="*/ 124 w 128"/>
              <a:gd name="T81" fmla="*/ 176 h 176"/>
              <a:gd name="T82" fmla="*/ 128 w 128"/>
              <a:gd name="T83" fmla="*/ 172 h 176"/>
              <a:gd name="T84" fmla="*/ 128 w 128"/>
              <a:gd name="T85" fmla="*/ 4 h 176"/>
              <a:gd name="T86" fmla="*/ 124 w 128"/>
              <a:gd name="T87" fmla="*/ 0 h 176"/>
              <a:gd name="T88" fmla="*/ 120 w 128"/>
              <a:gd name="T89" fmla="*/ 164 h 176"/>
              <a:gd name="T90" fmla="*/ 67 w 128"/>
              <a:gd name="T91" fmla="*/ 121 h 176"/>
              <a:gd name="T92" fmla="*/ 67 w 128"/>
              <a:gd name="T93" fmla="*/ 121 h 176"/>
              <a:gd name="T94" fmla="*/ 64 w 128"/>
              <a:gd name="T95" fmla="*/ 120 h 176"/>
              <a:gd name="T96" fmla="*/ 61 w 128"/>
              <a:gd name="T97" fmla="*/ 121 h 176"/>
              <a:gd name="T98" fmla="*/ 61 w 128"/>
              <a:gd name="T99" fmla="*/ 121 h 176"/>
              <a:gd name="T100" fmla="*/ 8 w 128"/>
              <a:gd name="T101" fmla="*/ 164 h 176"/>
              <a:gd name="T102" fmla="*/ 8 w 128"/>
              <a:gd name="T103" fmla="*/ 8 h 176"/>
              <a:gd name="T104" fmla="*/ 120 w 128"/>
              <a:gd name="T105" fmla="*/ 8 h 176"/>
              <a:gd name="T106" fmla="*/ 120 w 128"/>
              <a:gd name="T107" fmla="*/ 16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 h="176">
                <a:moveTo>
                  <a:pt x="34" y="112"/>
                </a:moveTo>
                <a:cubicBezTo>
                  <a:pt x="64" y="90"/>
                  <a:pt x="64" y="90"/>
                  <a:pt x="64" y="90"/>
                </a:cubicBezTo>
                <a:cubicBezTo>
                  <a:pt x="94" y="112"/>
                  <a:pt x="94" y="112"/>
                  <a:pt x="94" y="112"/>
                </a:cubicBezTo>
                <a:cubicBezTo>
                  <a:pt x="82" y="76"/>
                  <a:pt x="82" y="76"/>
                  <a:pt x="82" y="76"/>
                </a:cubicBezTo>
                <a:cubicBezTo>
                  <a:pt x="108" y="56"/>
                  <a:pt x="108" y="56"/>
                  <a:pt x="108" y="56"/>
                </a:cubicBezTo>
                <a:cubicBezTo>
                  <a:pt x="76" y="56"/>
                  <a:pt x="76" y="56"/>
                  <a:pt x="76" y="56"/>
                </a:cubicBezTo>
                <a:cubicBezTo>
                  <a:pt x="64" y="24"/>
                  <a:pt x="64" y="24"/>
                  <a:pt x="64" y="24"/>
                </a:cubicBezTo>
                <a:cubicBezTo>
                  <a:pt x="52" y="56"/>
                  <a:pt x="52" y="56"/>
                  <a:pt x="52" y="56"/>
                </a:cubicBezTo>
                <a:cubicBezTo>
                  <a:pt x="20" y="56"/>
                  <a:pt x="20" y="56"/>
                  <a:pt x="20" y="56"/>
                </a:cubicBezTo>
                <a:cubicBezTo>
                  <a:pt x="46" y="76"/>
                  <a:pt x="46" y="76"/>
                  <a:pt x="46" y="76"/>
                </a:cubicBezTo>
                <a:lnTo>
                  <a:pt x="34" y="112"/>
                </a:lnTo>
                <a:close/>
                <a:moveTo>
                  <a:pt x="43" y="64"/>
                </a:moveTo>
                <a:cubicBezTo>
                  <a:pt x="58" y="64"/>
                  <a:pt x="58" y="64"/>
                  <a:pt x="58" y="64"/>
                </a:cubicBezTo>
                <a:cubicBezTo>
                  <a:pt x="59" y="59"/>
                  <a:pt x="59" y="59"/>
                  <a:pt x="59" y="59"/>
                </a:cubicBezTo>
                <a:cubicBezTo>
                  <a:pt x="64" y="47"/>
                  <a:pt x="64" y="47"/>
                  <a:pt x="64" y="47"/>
                </a:cubicBezTo>
                <a:cubicBezTo>
                  <a:pt x="69" y="59"/>
                  <a:pt x="69" y="59"/>
                  <a:pt x="69" y="59"/>
                </a:cubicBezTo>
                <a:cubicBezTo>
                  <a:pt x="70" y="64"/>
                  <a:pt x="70" y="64"/>
                  <a:pt x="70" y="64"/>
                </a:cubicBezTo>
                <a:cubicBezTo>
                  <a:pt x="85" y="64"/>
                  <a:pt x="85" y="64"/>
                  <a:pt x="85" y="64"/>
                </a:cubicBezTo>
                <a:cubicBezTo>
                  <a:pt x="77" y="70"/>
                  <a:pt x="77" y="70"/>
                  <a:pt x="77" y="70"/>
                </a:cubicBezTo>
                <a:cubicBezTo>
                  <a:pt x="73" y="73"/>
                  <a:pt x="73" y="73"/>
                  <a:pt x="73" y="73"/>
                </a:cubicBezTo>
                <a:cubicBezTo>
                  <a:pt x="74" y="79"/>
                  <a:pt x="74" y="79"/>
                  <a:pt x="74" y="79"/>
                </a:cubicBezTo>
                <a:cubicBezTo>
                  <a:pt x="78" y="91"/>
                  <a:pt x="78" y="91"/>
                  <a:pt x="78" y="91"/>
                </a:cubicBezTo>
                <a:cubicBezTo>
                  <a:pt x="69" y="84"/>
                  <a:pt x="69" y="84"/>
                  <a:pt x="69" y="84"/>
                </a:cubicBezTo>
                <a:cubicBezTo>
                  <a:pt x="64" y="80"/>
                  <a:pt x="64" y="80"/>
                  <a:pt x="64" y="80"/>
                </a:cubicBezTo>
                <a:cubicBezTo>
                  <a:pt x="59" y="84"/>
                  <a:pt x="59" y="84"/>
                  <a:pt x="59" y="84"/>
                </a:cubicBezTo>
                <a:cubicBezTo>
                  <a:pt x="50" y="91"/>
                  <a:pt x="50" y="91"/>
                  <a:pt x="50" y="91"/>
                </a:cubicBezTo>
                <a:cubicBezTo>
                  <a:pt x="54" y="79"/>
                  <a:pt x="54" y="79"/>
                  <a:pt x="54" y="79"/>
                </a:cubicBezTo>
                <a:cubicBezTo>
                  <a:pt x="55" y="73"/>
                  <a:pt x="55" y="73"/>
                  <a:pt x="55" y="73"/>
                </a:cubicBezTo>
                <a:cubicBezTo>
                  <a:pt x="51" y="70"/>
                  <a:pt x="51" y="70"/>
                  <a:pt x="51" y="70"/>
                </a:cubicBezTo>
                <a:lnTo>
                  <a:pt x="43" y="64"/>
                </a:lnTo>
                <a:close/>
                <a:moveTo>
                  <a:pt x="124" y="0"/>
                </a:moveTo>
                <a:cubicBezTo>
                  <a:pt x="4" y="0"/>
                  <a:pt x="4" y="0"/>
                  <a:pt x="4" y="0"/>
                </a:cubicBezTo>
                <a:cubicBezTo>
                  <a:pt x="2" y="0"/>
                  <a:pt x="0" y="2"/>
                  <a:pt x="0" y="4"/>
                </a:cubicBezTo>
                <a:cubicBezTo>
                  <a:pt x="0" y="172"/>
                  <a:pt x="0" y="172"/>
                  <a:pt x="0" y="172"/>
                </a:cubicBezTo>
                <a:cubicBezTo>
                  <a:pt x="0" y="174"/>
                  <a:pt x="2" y="176"/>
                  <a:pt x="4" y="176"/>
                </a:cubicBezTo>
                <a:cubicBezTo>
                  <a:pt x="5" y="176"/>
                  <a:pt x="6" y="175"/>
                  <a:pt x="7" y="175"/>
                </a:cubicBezTo>
                <a:cubicBezTo>
                  <a:pt x="7" y="175"/>
                  <a:pt x="7" y="175"/>
                  <a:pt x="7" y="175"/>
                </a:cubicBezTo>
                <a:cubicBezTo>
                  <a:pt x="64" y="129"/>
                  <a:pt x="64" y="129"/>
                  <a:pt x="64" y="129"/>
                </a:cubicBezTo>
                <a:cubicBezTo>
                  <a:pt x="121" y="175"/>
                  <a:pt x="121" y="175"/>
                  <a:pt x="121" y="175"/>
                </a:cubicBezTo>
                <a:cubicBezTo>
                  <a:pt x="121" y="175"/>
                  <a:pt x="121" y="175"/>
                  <a:pt x="121" y="175"/>
                </a:cubicBezTo>
                <a:cubicBezTo>
                  <a:pt x="122" y="175"/>
                  <a:pt x="123" y="176"/>
                  <a:pt x="124" y="176"/>
                </a:cubicBezTo>
                <a:cubicBezTo>
                  <a:pt x="126" y="176"/>
                  <a:pt x="128" y="174"/>
                  <a:pt x="128" y="172"/>
                </a:cubicBezTo>
                <a:cubicBezTo>
                  <a:pt x="128" y="4"/>
                  <a:pt x="128" y="4"/>
                  <a:pt x="128" y="4"/>
                </a:cubicBezTo>
                <a:cubicBezTo>
                  <a:pt x="128" y="2"/>
                  <a:pt x="126" y="0"/>
                  <a:pt x="124" y="0"/>
                </a:cubicBezTo>
                <a:moveTo>
                  <a:pt x="120" y="164"/>
                </a:moveTo>
                <a:cubicBezTo>
                  <a:pt x="67" y="121"/>
                  <a:pt x="67" y="121"/>
                  <a:pt x="67" y="121"/>
                </a:cubicBezTo>
                <a:cubicBezTo>
                  <a:pt x="67" y="121"/>
                  <a:pt x="67" y="121"/>
                  <a:pt x="67" y="121"/>
                </a:cubicBezTo>
                <a:cubicBezTo>
                  <a:pt x="66" y="121"/>
                  <a:pt x="65" y="120"/>
                  <a:pt x="64" y="120"/>
                </a:cubicBezTo>
                <a:cubicBezTo>
                  <a:pt x="63" y="120"/>
                  <a:pt x="62" y="121"/>
                  <a:pt x="61" y="121"/>
                </a:cubicBezTo>
                <a:cubicBezTo>
                  <a:pt x="61" y="121"/>
                  <a:pt x="61" y="121"/>
                  <a:pt x="61" y="121"/>
                </a:cubicBezTo>
                <a:cubicBezTo>
                  <a:pt x="8" y="164"/>
                  <a:pt x="8" y="164"/>
                  <a:pt x="8" y="164"/>
                </a:cubicBezTo>
                <a:cubicBezTo>
                  <a:pt x="8" y="8"/>
                  <a:pt x="8" y="8"/>
                  <a:pt x="8" y="8"/>
                </a:cubicBezTo>
                <a:cubicBezTo>
                  <a:pt x="120" y="8"/>
                  <a:pt x="120" y="8"/>
                  <a:pt x="120" y="8"/>
                </a:cubicBezTo>
                <a:lnTo>
                  <a:pt x="120" y="164"/>
                </a:ln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9" name="Freeform 117"/>
          <p:cNvSpPr>
            <a:spLocks noEditPoints="1"/>
          </p:cNvSpPr>
          <p:nvPr/>
        </p:nvSpPr>
        <p:spPr bwMode="auto">
          <a:xfrm>
            <a:off x="6459869" y="2138192"/>
            <a:ext cx="622359" cy="622359"/>
          </a:xfrm>
          <a:custGeom>
            <a:avLst/>
            <a:gdLst>
              <a:gd name="T0" fmla="*/ 112 w 176"/>
              <a:gd name="T1" fmla="*/ 72 h 176"/>
              <a:gd name="T2" fmla="*/ 80 w 176"/>
              <a:gd name="T3" fmla="*/ 72 h 176"/>
              <a:gd name="T4" fmla="*/ 80 w 176"/>
              <a:gd name="T5" fmla="*/ 40 h 176"/>
              <a:gd name="T6" fmla="*/ 76 w 176"/>
              <a:gd name="T7" fmla="*/ 36 h 176"/>
              <a:gd name="T8" fmla="*/ 72 w 176"/>
              <a:gd name="T9" fmla="*/ 40 h 176"/>
              <a:gd name="T10" fmla="*/ 72 w 176"/>
              <a:gd name="T11" fmla="*/ 72 h 176"/>
              <a:gd name="T12" fmla="*/ 40 w 176"/>
              <a:gd name="T13" fmla="*/ 72 h 176"/>
              <a:gd name="T14" fmla="*/ 36 w 176"/>
              <a:gd name="T15" fmla="*/ 76 h 176"/>
              <a:gd name="T16" fmla="*/ 40 w 176"/>
              <a:gd name="T17" fmla="*/ 80 h 176"/>
              <a:gd name="T18" fmla="*/ 72 w 176"/>
              <a:gd name="T19" fmla="*/ 80 h 176"/>
              <a:gd name="T20" fmla="*/ 72 w 176"/>
              <a:gd name="T21" fmla="*/ 112 h 176"/>
              <a:gd name="T22" fmla="*/ 76 w 176"/>
              <a:gd name="T23" fmla="*/ 116 h 176"/>
              <a:gd name="T24" fmla="*/ 80 w 176"/>
              <a:gd name="T25" fmla="*/ 112 h 176"/>
              <a:gd name="T26" fmla="*/ 80 w 176"/>
              <a:gd name="T27" fmla="*/ 80 h 176"/>
              <a:gd name="T28" fmla="*/ 112 w 176"/>
              <a:gd name="T29" fmla="*/ 80 h 176"/>
              <a:gd name="T30" fmla="*/ 116 w 176"/>
              <a:gd name="T31" fmla="*/ 76 h 176"/>
              <a:gd name="T32" fmla="*/ 112 w 176"/>
              <a:gd name="T33" fmla="*/ 72 h 176"/>
              <a:gd name="T34" fmla="*/ 175 w 176"/>
              <a:gd name="T35" fmla="*/ 169 h 176"/>
              <a:gd name="T36" fmla="*/ 132 w 176"/>
              <a:gd name="T37" fmla="*/ 127 h 176"/>
              <a:gd name="T38" fmla="*/ 152 w 176"/>
              <a:gd name="T39" fmla="*/ 76 h 176"/>
              <a:gd name="T40" fmla="*/ 76 w 176"/>
              <a:gd name="T41" fmla="*/ 0 h 176"/>
              <a:gd name="T42" fmla="*/ 0 w 176"/>
              <a:gd name="T43" fmla="*/ 76 h 176"/>
              <a:gd name="T44" fmla="*/ 76 w 176"/>
              <a:gd name="T45" fmla="*/ 152 h 176"/>
              <a:gd name="T46" fmla="*/ 127 w 176"/>
              <a:gd name="T47" fmla="*/ 132 h 176"/>
              <a:gd name="T48" fmla="*/ 169 w 176"/>
              <a:gd name="T49" fmla="*/ 175 h 176"/>
              <a:gd name="T50" fmla="*/ 172 w 176"/>
              <a:gd name="T51" fmla="*/ 176 h 176"/>
              <a:gd name="T52" fmla="*/ 176 w 176"/>
              <a:gd name="T53" fmla="*/ 172 h 176"/>
              <a:gd name="T54" fmla="*/ 175 w 176"/>
              <a:gd name="T55" fmla="*/ 169 h 176"/>
              <a:gd name="T56" fmla="*/ 76 w 176"/>
              <a:gd name="T57" fmla="*/ 144 h 176"/>
              <a:gd name="T58" fmla="*/ 8 w 176"/>
              <a:gd name="T59" fmla="*/ 76 h 176"/>
              <a:gd name="T60" fmla="*/ 76 w 176"/>
              <a:gd name="T61" fmla="*/ 8 h 176"/>
              <a:gd name="T62" fmla="*/ 144 w 176"/>
              <a:gd name="T63" fmla="*/ 76 h 176"/>
              <a:gd name="T64" fmla="*/ 76 w 176"/>
              <a:gd name="T65" fmla="*/ 14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112" y="72"/>
                </a:moveTo>
                <a:cubicBezTo>
                  <a:pt x="80" y="72"/>
                  <a:pt x="80" y="72"/>
                  <a:pt x="80" y="72"/>
                </a:cubicBezTo>
                <a:cubicBezTo>
                  <a:pt x="80" y="40"/>
                  <a:pt x="80" y="40"/>
                  <a:pt x="80" y="40"/>
                </a:cubicBezTo>
                <a:cubicBezTo>
                  <a:pt x="80" y="38"/>
                  <a:pt x="78" y="36"/>
                  <a:pt x="76" y="36"/>
                </a:cubicBezTo>
                <a:cubicBezTo>
                  <a:pt x="74" y="36"/>
                  <a:pt x="72" y="38"/>
                  <a:pt x="72" y="40"/>
                </a:cubicBezTo>
                <a:cubicBezTo>
                  <a:pt x="72" y="72"/>
                  <a:pt x="72" y="72"/>
                  <a:pt x="72" y="72"/>
                </a:cubicBezTo>
                <a:cubicBezTo>
                  <a:pt x="40" y="72"/>
                  <a:pt x="40" y="72"/>
                  <a:pt x="40" y="72"/>
                </a:cubicBezTo>
                <a:cubicBezTo>
                  <a:pt x="38" y="72"/>
                  <a:pt x="36" y="74"/>
                  <a:pt x="36" y="76"/>
                </a:cubicBezTo>
                <a:cubicBezTo>
                  <a:pt x="36" y="78"/>
                  <a:pt x="38" y="80"/>
                  <a:pt x="40" y="80"/>
                </a:cubicBezTo>
                <a:cubicBezTo>
                  <a:pt x="72" y="80"/>
                  <a:pt x="72" y="80"/>
                  <a:pt x="72" y="80"/>
                </a:cubicBezTo>
                <a:cubicBezTo>
                  <a:pt x="72" y="112"/>
                  <a:pt x="72" y="112"/>
                  <a:pt x="72" y="112"/>
                </a:cubicBezTo>
                <a:cubicBezTo>
                  <a:pt x="72" y="114"/>
                  <a:pt x="74" y="116"/>
                  <a:pt x="76" y="116"/>
                </a:cubicBezTo>
                <a:cubicBezTo>
                  <a:pt x="78" y="116"/>
                  <a:pt x="80" y="114"/>
                  <a:pt x="80" y="112"/>
                </a:cubicBezTo>
                <a:cubicBezTo>
                  <a:pt x="80" y="80"/>
                  <a:pt x="80" y="80"/>
                  <a:pt x="80" y="80"/>
                </a:cubicBezTo>
                <a:cubicBezTo>
                  <a:pt x="112" y="80"/>
                  <a:pt x="112" y="80"/>
                  <a:pt x="112" y="80"/>
                </a:cubicBezTo>
                <a:cubicBezTo>
                  <a:pt x="114" y="80"/>
                  <a:pt x="116" y="78"/>
                  <a:pt x="116" y="76"/>
                </a:cubicBezTo>
                <a:cubicBezTo>
                  <a:pt x="116" y="74"/>
                  <a:pt x="114" y="72"/>
                  <a:pt x="112" y="72"/>
                </a:cubicBezTo>
                <a:moveTo>
                  <a:pt x="175" y="169"/>
                </a:moveTo>
                <a:cubicBezTo>
                  <a:pt x="132" y="127"/>
                  <a:pt x="132" y="127"/>
                  <a:pt x="132" y="127"/>
                </a:cubicBezTo>
                <a:cubicBezTo>
                  <a:pt x="145" y="113"/>
                  <a:pt x="152" y="96"/>
                  <a:pt x="152" y="76"/>
                </a:cubicBezTo>
                <a:cubicBezTo>
                  <a:pt x="152" y="34"/>
                  <a:pt x="118" y="0"/>
                  <a:pt x="76" y="0"/>
                </a:cubicBezTo>
                <a:cubicBezTo>
                  <a:pt x="34" y="0"/>
                  <a:pt x="0" y="34"/>
                  <a:pt x="0" y="76"/>
                </a:cubicBezTo>
                <a:cubicBezTo>
                  <a:pt x="0" y="118"/>
                  <a:pt x="34" y="152"/>
                  <a:pt x="76" y="152"/>
                </a:cubicBezTo>
                <a:cubicBezTo>
                  <a:pt x="96" y="152"/>
                  <a:pt x="113" y="145"/>
                  <a:pt x="127" y="132"/>
                </a:cubicBezTo>
                <a:cubicBezTo>
                  <a:pt x="169" y="175"/>
                  <a:pt x="169" y="175"/>
                  <a:pt x="169" y="175"/>
                </a:cubicBezTo>
                <a:cubicBezTo>
                  <a:pt x="170" y="176"/>
                  <a:pt x="171" y="176"/>
                  <a:pt x="172" y="176"/>
                </a:cubicBezTo>
                <a:cubicBezTo>
                  <a:pt x="174" y="176"/>
                  <a:pt x="176" y="174"/>
                  <a:pt x="176" y="172"/>
                </a:cubicBezTo>
                <a:cubicBezTo>
                  <a:pt x="176" y="171"/>
                  <a:pt x="176" y="170"/>
                  <a:pt x="175" y="169"/>
                </a:cubicBezTo>
                <a:moveTo>
                  <a:pt x="76" y="144"/>
                </a:moveTo>
                <a:cubicBezTo>
                  <a:pt x="38" y="144"/>
                  <a:pt x="8" y="114"/>
                  <a:pt x="8" y="76"/>
                </a:cubicBezTo>
                <a:cubicBezTo>
                  <a:pt x="8" y="38"/>
                  <a:pt x="38" y="8"/>
                  <a:pt x="76" y="8"/>
                </a:cubicBezTo>
                <a:cubicBezTo>
                  <a:pt x="114" y="8"/>
                  <a:pt x="144" y="38"/>
                  <a:pt x="144" y="76"/>
                </a:cubicBezTo>
                <a:cubicBezTo>
                  <a:pt x="144" y="114"/>
                  <a:pt x="114" y="144"/>
                  <a:pt x="76" y="144"/>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5"/>
          <p:cNvSpPr>
            <a:spLocks noEditPoints="1"/>
          </p:cNvSpPr>
          <p:nvPr/>
        </p:nvSpPr>
        <p:spPr bwMode="auto">
          <a:xfrm>
            <a:off x="6459868" y="3726881"/>
            <a:ext cx="622359" cy="614879"/>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12539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500"/>
                                        <p:tgtEl>
                                          <p:spTgt spid="3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fade">
                                      <p:cBhvr>
                                        <p:cTn id="13" dur="500"/>
                                        <p:tgtEl>
                                          <p:spTgt spid="3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6"/>
                                        </p:tgtEl>
                                        <p:attrNameLst>
                                          <p:attrName>style.visibility</p:attrName>
                                        </p:attrNameLst>
                                      </p:cBhvr>
                                      <p:to>
                                        <p:strVal val="visible"/>
                                      </p:to>
                                    </p:set>
                                    <p:animEffect transition="in" filter="fade">
                                      <p:cBhvr>
                                        <p:cTn id="16" dur="500"/>
                                        <p:tgtEl>
                                          <p:spTgt spid="36"/>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500"/>
                                        <p:tgtEl>
                                          <p:spTgt spid="5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8"/>
                                        </p:tgtEl>
                                        <p:attrNameLst>
                                          <p:attrName>style.visibility</p:attrName>
                                        </p:attrNameLst>
                                      </p:cBhvr>
                                      <p:to>
                                        <p:strVal val="visible"/>
                                      </p:to>
                                    </p:set>
                                    <p:animEffect transition="in" filter="fade">
                                      <p:cBhvr>
                                        <p:cTn id="26" dur="500"/>
                                        <p:tgtEl>
                                          <p:spTgt spid="5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fade">
                                      <p:cBhvr>
                                        <p:cTn id="29" dur="500"/>
                                        <p:tgtEl>
                                          <p:spTgt spid="39"/>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500"/>
                                        <p:tgtEl>
                                          <p:spTgt spid="3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2"/>
                                        </p:tgtEl>
                                        <p:attrNameLst>
                                          <p:attrName>style.visibility</p:attrName>
                                        </p:attrNameLst>
                                      </p:cBhvr>
                                      <p:to>
                                        <p:strVal val="visible"/>
                                      </p:to>
                                    </p:set>
                                    <p:animEffect transition="in" filter="fade">
                                      <p:cBhvr>
                                        <p:cTn id="36" dur="500"/>
                                        <p:tgtEl>
                                          <p:spTgt spid="5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3"/>
                                        </p:tgtEl>
                                        <p:attrNameLst>
                                          <p:attrName>style.visibility</p:attrName>
                                        </p:attrNameLst>
                                      </p:cBhvr>
                                      <p:to>
                                        <p:strVal val="visible"/>
                                      </p:to>
                                    </p:set>
                                    <p:animEffect transition="in" filter="fade">
                                      <p:cBhvr>
                                        <p:cTn id="39" dur="500"/>
                                        <p:tgtEl>
                                          <p:spTgt spid="53"/>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500"/>
                                        <p:tgtEl>
                                          <p:spTgt spid="27"/>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500"/>
                                        <p:tgtEl>
                                          <p:spTgt spid="3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9"/>
                                        </p:tgtEl>
                                        <p:attrNameLst>
                                          <p:attrName>style.visibility</p:attrName>
                                        </p:attrNameLst>
                                      </p:cBhvr>
                                      <p:to>
                                        <p:strVal val="visible"/>
                                      </p:to>
                                    </p:set>
                                    <p:animEffect transition="in" filter="fade">
                                      <p:cBhvr>
                                        <p:cTn id="49" dur="500"/>
                                        <p:tgtEl>
                                          <p:spTgt spid="5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0"/>
                                        </p:tgtEl>
                                        <p:attrNameLst>
                                          <p:attrName>style.visibility</p:attrName>
                                        </p:attrNameLst>
                                      </p:cBhvr>
                                      <p:to>
                                        <p:strVal val="visible"/>
                                      </p:to>
                                    </p:set>
                                    <p:animEffect transition="in" filter="fade">
                                      <p:cBhvr>
                                        <p:cTn id="52" dur="500"/>
                                        <p:tgtEl>
                                          <p:spTgt spid="6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0"/>
                                        </p:tgtEl>
                                        <p:attrNameLst>
                                          <p:attrName>style.visibility</p:attrName>
                                        </p:attrNameLst>
                                      </p:cBhvr>
                                      <p:to>
                                        <p:strVal val="visible"/>
                                      </p:to>
                                    </p:set>
                                    <p:animEffect transition="in" filter="fade">
                                      <p:cBhvr>
                                        <p:cTn id="55" dur="500"/>
                                        <p:tgtEl>
                                          <p:spTgt spid="40"/>
                                        </p:tgtEl>
                                      </p:cBhvr>
                                    </p:animEffect>
                                  </p:childTnLst>
                                </p:cTn>
                              </p:par>
                            </p:childTnLst>
                          </p:cTn>
                        </p:par>
                        <p:par>
                          <p:cTn id="56" fill="hold">
                            <p:stCondLst>
                              <p:cond delay="2000"/>
                            </p:stCondLst>
                            <p:childTnLst>
                              <p:par>
                                <p:cTn id="57" presetID="10" presetClass="entr" presetSubtype="0"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fade">
                                      <p:cBhvr>
                                        <p:cTn id="59" dur="500"/>
                                        <p:tgtEl>
                                          <p:spTgt spid="3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5"/>
                                        </p:tgtEl>
                                        <p:attrNameLst>
                                          <p:attrName>style.visibility</p:attrName>
                                        </p:attrNameLst>
                                      </p:cBhvr>
                                      <p:to>
                                        <p:strVal val="visible"/>
                                      </p:to>
                                    </p:set>
                                    <p:animEffect transition="in" filter="fade">
                                      <p:cBhvr>
                                        <p:cTn id="62" dur="500"/>
                                        <p:tgtEl>
                                          <p:spTgt spid="55"/>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6"/>
                                        </p:tgtEl>
                                        <p:attrNameLst>
                                          <p:attrName>style.visibility</p:attrName>
                                        </p:attrNameLst>
                                      </p:cBhvr>
                                      <p:to>
                                        <p:strVal val="visible"/>
                                      </p:to>
                                    </p:set>
                                    <p:animEffect transition="in" filter="fade">
                                      <p:cBhvr>
                                        <p:cTn id="65" dur="500"/>
                                        <p:tgtEl>
                                          <p:spTgt spid="56"/>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38"/>
                                        </p:tgtEl>
                                        <p:attrNameLst>
                                          <p:attrName>style.visibility</p:attrName>
                                        </p:attrNameLst>
                                      </p:cBhvr>
                                      <p:to>
                                        <p:strVal val="visible"/>
                                      </p:to>
                                    </p:set>
                                    <p:animEffect transition="in" filter="fade">
                                      <p:cBhvr>
                                        <p:cTn id="68" dur="500"/>
                                        <p:tgtEl>
                                          <p:spTgt spid="38"/>
                                        </p:tgtEl>
                                      </p:cBhvr>
                                    </p:animEffect>
                                  </p:childTnLst>
                                </p:cTn>
                              </p:par>
                            </p:childTnLst>
                          </p:cTn>
                        </p:par>
                        <p:par>
                          <p:cTn id="69" fill="hold">
                            <p:stCondLst>
                              <p:cond delay="2500"/>
                            </p:stCondLst>
                            <p:childTnLst>
                              <p:par>
                                <p:cTn id="70" presetID="10" presetClass="entr" presetSubtype="0" fill="hold" grpId="0" nodeType="after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fade">
                                      <p:cBhvr>
                                        <p:cTn id="72" dur="500"/>
                                        <p:tgtEl>
                                          <p:spTgt spid="33"/>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61"/>
                                        </p:tgtEl>
                                        <p:attrNameLst>
                                          <p:attrName>style.visibility</p:attrName>
                                        </p:attrNameLst>
                                      </p:cBhvr>
                                      <p:to>
                                        <p:strVal val="visible"/>
                                      </p:to>
                                    </p:set>
                                    <p:animEffect transition="in" filter="fade">
                                      <p:cBhvr>
                                        <p:cTn id="75" dur="500"/>
                                        <p:tgtEl>
                                          <p:spTgt spid="61"/>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62"/>
                                        </p:tgtEl>
                                        <p:attrNameLst>
                                          <p:attrName>style.visibility</p:attrName>
                                        </p:attrNameLst>
                                      </p:cBhvr>
                                      <p:to>
                                        <p:strVal val="visible"/>
                                      </p:to>
                                    </p:set>
                                    <p:animEffect transition="in" filter="fade">
                                      <p:cBhvr>
                                        <p:cTn id="78" dur="500"/>
                                        <p:tgtEl>
                                          <p:spTgt spid="62"/>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37"/>
                                        </p:tgtEl>
                                        <p:attrNameLst>
                                          <p:attrName>style.visibility</p:attrName>
                                        </p:attrNameLst>
                                      </p:cBhvr>
                                      <p:to>
                                        <p:strVal val="visible"/>
                                      </p:to>
                                    </p:set>
                                    <p:animEffect transition="in" filter="fade">
                                      <p:cBhvr>
                                        <p:cTn id="81"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animBg="1"/>
      <p:bldP spid="34" grpId="0"/>
      <p:bldP spid="35" grpId="0"/>
      <p:bldP spid="52" grpId="0"/>
      <p:bldP spid="53" grpId="0"/>
      <p:bldP spid="55" grpId="0"/>
      <p:bldP spid="56" grpId="0"/>
      <p:bldP spid="57" grpId="0"/>
      <p:bldP spid="58" grpId="0"/>
      <p:bldP spid="59" grpId="0"/>
      <p:bldP spid="60" grpId="0"/>
      <p:bldP spid="61" grpId="0"/>
      <p:bldP spid="62" grpId="0"/>
      <p:bldP spid="27" grpId="0" animBg="1"/>
      <p:bldP spid="36" grpId="0" animBg="1"/>
      <p:bldP spid="37" grpId="0" animBg="1"/>
      <p:bldP spid="38" grpId="0" animBg="1"/>
      <p:bldP spid="39" grpId="0" animBg="1"/>
      <p:bldP spid="40" grpId="0" animBg="1"/>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a:t>ICON LIST SLIDE</a:t>
            </a:r>
            <a:endParaRPr lang="en-US" dirty="0"/>
          </a:p>
        </p:txBody>
      </p:sp>
      <p:sp>
        <p:nvSpPr>
          <p:cNvPr id="34" name="Rectangle 33"/>
          <p:cNvSpPr/>
          <p:nvPr/>
        </p:nvSpPr>
        <p:spPr>
          <a:xfrm>
            <a:off x="2104043"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5" name="Rectangle 34"/>
          <p:cNvSpPr/>
          <p:nvPr/>
        </p:nvSpPr>
        <p:spPr>
          <a:xfrm>
            <a:off x="2104043"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2" name="Rectangle 51"/>
          <p:cNvSpPr/>
          <p:nvPr/>
        </p:nvSpPr>
        <p:spPr>
          <a:xfrm>
            <a:off x="2104043" y="3711600"/>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3" name="Rectangle 52"/>
          <p:cNvSpPr/>
          <p:nvPr/>
        </p:nvSpPr>
        <p:spPr>
          <a:xfrm>
            <a:off x="2104043" y="4055656"/>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5" name="Rectangle 54"/>
          <p:cNvSpPr/>
          <p:nvPr/>
        </p:nvSpPr>
        <p:spPr>
          <a:xfrm>
            <a:off x="2104043" y="5329385"/>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6" name="Rectangle 55"/>
          <p:cNvSpPr/>
          <p:nvPr/>
        </p:nvSpPr>
        <p:spPr>
          <a:xfrm>
            <a:off x="2104043" y="5673441"/>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7" name="Rectangle 56"/>
          <p:cNvSpPr/>
          <p:nvPr/>
        </p:nvSpPr>
        <p:spPr>
          <a:xfrm>
            <a:off x="6776773"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8" name="Rectangle 57"/>
          <p:cNvSpPr/>
          <p:nvPr/>
        </p:nvSpPr>
        <p:spPr>
          <a:xfrm>
            <a:off x="6776773"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59" name="Rectangle 58"/>
          <p:cNvSpPr/>
          <p:nvPr/>
        </p:nvSpPr>
        <p:spPr>
          <a:xfrm>
            <a:off x="6776773" y="3711600"/>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60" name="Rectangle 59"/>
          <p:cNvSpPr/>
          <p:nvPr/>
        </p:nvSpPr>
        <p:spPr>
          <a:xfrm>
            <a:off x="6776773" y="4055656"/>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61" name="Rectangle 60"/>
          <p:cNvSpPr/>
          <p:nvPr/>
        </p:nvSpPr>
        <p:spPr>
          <a:xfrm>
            <a:off x="6776773" y="5329385"/>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62" name="Rectangle 61"/>
          <p:cNvSpPr/>
          <p:nvPr/>
        </p:nvSpPr>
        <p:spPr>
          <a:xfrm>
            <a:off x="6776773" y="5673441"/>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t>
            </a:r>
            <a:endParaRPr lang="en-US" sz="1100" dirty="0">
              <a:solidFill>
                <a:schemeClr val="bg2">
                  <a:lumMod val="65000"/>
                </a:schemeClr>
              </a:solidFill>
            </a:endParaRPr>
          </a:p>
        </p:txBody>
      </p:sp>
      <p:sp>
        <p:nvSpPr>
          <p:cNvPr id="27" name="Freeform 504"/>
          <p:cNvSpPr>
            <a:spLocks noEditPoints="1"/>
          </p:cNvSpPr>
          <p:nvPr/>
        </p:nvSpPr>
        <p:spPr bwMode="auto">
          <a:xfrm>
            <a:off x="1770349" y="3780535"/>
            <a:ext cx="337238" cy="336427"/>
          </a:xfrm>
          <a:custGeom>
            <a:avLst/>
            <a:gdLst>
              <a:gd name="T0" fmla="*/ 168 w 176"/>
              <a:gd name="T1" fmla="*/ 8 h 176"/>
              <a:gd name="T2" fmla="*/ 96 w 176"/>
              <a:gd name="T3" fmla="*/ 8 h 176"/>
              <a:gd name="T4" fmla="*/ 88 w 176"/>
              <a:gd name="T5" fmla="*/ 0 h 176"/>
              <a:gd name="T6" fmla="*/ 80 w 176"/>
              <a:gd name="T7" fmla="*/ 8 h 176"/>
              <a:gd name="T8" fmla="*/ 8 w 176"/>
              <a:gd name="T9" fmla="*/ 8 h 176"/>
              <a:gd name="T10" fmla="*/ 0 w 176"/>
              <a:gd name="T11" fmla="*/ 16 h 176"/>
              <a:gd name="T12" fmla="*/ 0 w 176"/>
              <a:gd name="T13" fmla="*/ 24 h 176"/>
              <a:gd name="T14" fmla="*/ 8 w 176"/>
              <a:gd name="T15" fmla="*/ 32 h 176"/>
              <a:gd name="T16" fmla="*/ 8 w 176"/>
              <a:gd name="T17" fmla="*/ 128 h 176"/>
              <a:gd name="T18" fmla="*/ 16 w 176"/>
              <a:gd name="T19" fmla="*/ 136 h 176"/>
              <a:gd name="T20" fmla="*/ 84 w 176"/>
              <a:gd name="T21" fmla="*/ 136 h 176"/>
              <a:gd name="T22" fmla="*/ 84 w 176"/>
              <a:gd name="T23" fmla="*/ 146 h 176"/>
              <a:gd name="T24" fmla="*/ 61 w 176"/>
              <a:gd name="T25" fmla="*/ 169 h 176"/>
              <a:gd name="T26" fmla="*/ 60 w 176"/>
              <a:gd name="T27" fmla="*/ 172 h 176"/>
              <a:gd name="T28" fmla="*/ 64 w 176"/>
              <a:gd name="T29" fmla="*/ 176 h 176"/>
              <a:gd name="T30" fmla="*/ 67 w 176"/>
              <a:gd name="T31" fmla="*/ 175 h 176"/>
              <a:gd name="T32" fmla="*/ 88 w 176"/>
              <a:gd name="T33" fmla="*/ 154 h 176"/>
              <a:gd name="T34" fmla="*/ 109 w 176"/>
              <a:gd name="T35" fmla="*/ 175 h 176"/>
              <a:gd name="T36" fmla="*/ 112 w 176"/>
              <a:gd name="T37" fmla="*/ 176 h 176"/>
              <a:gd name="T38" fmla="*/ 116 w 176"/>
              <a:gd name="T39" fmla="*/ 172 h 176"/>
              <a:gd name="T40" fmla="*/ 115 w 176"/>
              <a:gd name="T41" fmla="*/ 169 h 176"/>
              <a:gd name="T42" fmla="*/ 92 w 176"/>
              <a:gd name="T43" fmla="*/ 146 h 176"/>
              <a:gd name="T44" fmla="*/ 92 w 176"/>
              <a:gd name="T45" fmla="*/ 136 h 176"/>
              <a:gd name="T46" fmla="*/ 160 w 176"/>
              <a:gd name="T47" fmla="*/ 136 h 176"/>
              <a:gd name="T48" fmla="*/ 168 w 176"/>
              <a:gd name="T49" fmla="*/ 128 h 176"/>
              <a:gd name="T50" fmla="*/ 168 w 176"/>
              <a:gd name="T51" fmla="*/ 32 h 176"/>
              <a:gd name="T52" fmla="*/ 176 w 176"/>
              <a:gd name="T53" fmla="*/ 24 h 176"/>
              <a:gd name="T54" fmla="*/ 176 w 176"/>
              <a:gd name="T55" fmla="*/ 16 h 176"/>
              <a:gd name="T56" fmla="*/ 168 w 176"/>
              <a:gd name="T57" fmla="*/ 8 h 176"/>
              <a:gd name="T58" fmla="*/ 160 w 176"/>
              <a:gd name="T59" fmla="*/ 128 h 176"/>
              <a:gd name="T60" fmla="*/ 16 w 176"/>
              <a:gd name="T61" fmla="*/ 128 h 176"/>
              <a:gd name="T62" fmla="*/ 16 w 176"/>
              <a:gd name="T63" fmla="*/ 32 h 176"/>
              <a:gd name="T64" fmla="*/ 160 w 176"/>
              <a:gd name="T65" fmla="*/ 32 h 176"/>
              <a:gd name="T66" fmla="*/ 160 w 176"/>
              <a:gd name="T67" fmla="*/ 128 h 176"/>
              <a:gd name="T68" fmla="*/ 168 w 176"/>
              <a:gd name="T69" fmla="*/ 24 h 176"/>
              <a:gd name="T70" fmla="*/ 8 w 176"/>
              <a:gd name="T71" fmla="*/ 24 h 176"/>
              <a:gd name="T72" fmla="*/ 8 w 176"/>
              <a:gd name="T73" fmla="*/ 16 h 176"/>
              <a:gd name="T74" fmla="*/ 168 w 176"/>
              <a:gd name="T75" fmla="*/ 16 h 176"/>
              <a:gd name="T76" fmla="*/ 168 w 176"/>
              <a:gd name="T77" fmla="*/ 2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168" y="8"/>
                </a:moveTo>
                <a:cubicBezTo>
                  <a:pt x="96" y="8"/>
                  <a:pt x="96" y="8"/>
                  <a:pt x="96" y="8"/>
                </a:cubicBezTo>
                <a:cubicBezTo>
                  <a:pt x="96" y="4"/>
                  <a:pt x="92" y="0"/>
                  <a:pt x="88" y="0"/>
                </a:cubicBezTo>
                <a:cubicBezTo>
                  <a:pt x="84" y="0"/>
                  <a:pt x="80" y="4"/>
                  <a:pt x="80" y="8"/>
                </a:cubicBezTo>
                <a:cubicBezTo>
                  <a:pt x="8" y="8"/>
                  <a:pt x="8" y="8"/>
                  <a:pt x="8" y="8"/>
                </a:cubicBezTo>
                <a:cubicBezTo>
                  <a:pt x="4" y="8"/>
                  <a:pt x="0" y="12"/>
                  <a:pt x="0" y="16"/>
                </a:cubicBezTo>
                <a:cubicBezTo>
                  <a:pt x="0" y="24"/>
                  <a:pt x="0" y="24"/>
                  <a:pt x="0" y="24"/>
                </a:cubicBezTo>
                <a:cubicBezTo>
                  <a:pt x="0" y="28"/>
                  <a:pt x="4" y="32"/>
                  <a:pt x="8" y="32"/>
                </a:cubicBezTo>
                <a:cubicBezTo>
                  <a:pt x="8" y="128"/>
                  <a:pt x="8" y="128"/>
                  <a:pt x="8" y="128"/>
                </a:cubicBezTo>
                <a:cubicBezTo>
                  <a:pt x="8" y="132"/>
                  <a:pt x="12" y="136"/>
                  <a:pt x="16" y="136"/>
                </a:cubicBezTo>
                <a:cubicBezTo>
                  <a:pt x="84" y="136"/>
                  <a:pt x="84" y="136"/>
                  <a:pt x="84" y="136"/>
                </a:cubicBezTo>
                <a:cubicBezTo>
                  <a:pt x="84" y="146"/>
                  <a:pt x="84" y="146"/>
                  <a:pt x="84" y="146"/>
                </a:cubicBezTo>
                <a:cubicBezTo>
                  <a:pt x="61" y="169"/>
                  <a:pt x="61" y="169"/>
                  <a:pt x="61" y="169"/>
                </a:cubicBezTo>
                <a:cubicBezTo>
                  <a:pt x="60" y="170"/>
                  <a:pt x="60" y="171"/>
                  <a:pt x="60" y="172"/>
                </a:cubicBezTo>
                <a:cubicBezTo>
                  <a:pt x="60" y="174"/>
                  <a:pt x="62" y="176"/>
                  <a:pt x="64" y="176"/>
                </a:cubicBezTo>
                <a:cubicBezTo>
                  <a:pt x="65" y="176"/>
                  <a:pt x="66" y="176"/>
                  <a:pt x="67" y="175"/>
                </a:cubicBezTo>
                <a:cubicBezTo>
                  <a:pt x="88" y="154"/>
                  <a:pt x="88" y="154"/>
                  <a:pt x="88" y="154"/>
                </a:cubicBezTo>
                <a:cubicBezTo>
                  <a:pt x="109" y="175"/>
                  <a:pt x="109" y="175"/>
                  <a:pt x="109" y="175"/>
                </a:cubicBezTo>
                <a:cubicBezTo>
                  <a:pt x="110" y="176"/>
                  <a:pt x="111" y="176"/>
                  <a:pt x="112" y="176"/>
                </a:cubicBezTo>
                <a:cubicBezTo>
                  <a:pt x="114" y="176"/>
                  <a:pt x="116" y="174"/>
                  <a:pt x="116" y="172"/>
                </a:cubicBezTo>
                <a:cubicBezTo>
                  <a:pt x="116" y="171"/>
                  <a:pt x="116" y="170"/>
                  <a:pt x="115" y="169"/>
                </a:cubicBezTo>
                <a:cubicBezTo>
                  <a:pt x="92" y="146"/>
                  <a:pt x="92" y="146"/>
                  <a:pt x="92" y="146"/>
                </a:cubicBezTo>
                <a:cubicBezTo>
                  <a:pt x="92" y="136"/>
                  <a:pt x="92" y="136"/>
                  <a:pt x="92" y="136"/>
                </a:cubicBezTo>
                <a:cubicBezTo>
                  <a:pt x="160" y="136"/>
                  <a:pt x="160" y="136"/>
                  <a:pt x="160" y="136"/>
                </a:cubicBezTo>
                <a:cubicBezTo>
                  <a:pt x="164" y="136"/>
                  <a:pt x="168" y="132"/>
                  <a:pt x="168" y="128"/>
                </a:cubicBezTo>
                <a:cubicBezTo>
                  <a:pt x="168" y="32"/>
                  <a:pt x="168" y="32"/>
                  <a:pt x="168" y="32"/>
                </a:cubicBezTo>
                <a:cubicBezTo>
                  <a:pt x="172" y="32"/>
                  <a:pt x="176" y="28"/>
                  <a:pt x="176" y="24"/>
                </a:cubicBezTo>
                <a:cubicBezTo>
                  <a:pt x="176" y="16"/>
                  <a:pt x="176" y="16"/>
                  <a:pt x="176" y="16"/>
                </a:cubicBezTo>
                <a:cubicBezTo>
                  <a:pt x="176" y="12"/>
                  <a:pt x="172" y="8"/>
                  <a:pt x="168" y="8"/>
                </a:cubicBezTo>
                <a:moveTo>
                  <a:pt x="160" y="128"/>
                </a:moveTo>
                <a:cubicBezTo>
                  <a:pt x="16" y="128"/>
                  <a:pt x="16" y="128"/>
                  <a:pt x="16" y="128"/>
                </a:cubicBezTo>
                <a:cubicBezTo>
                  <a:pt x="16" y="32"/>
                  <a:pt x="16" y="32"/>
                  <a:pt x="16" y="32"/>
                </a:cubicBezTo>
                <a:cubicBezTo>
                  <a:pt x="160" y="32"/>
                  <a:pt x="160" y="32"/>
                  <a:pt x="160" y="32"/>
                </a:cubicBezTo>
                <a:lnTo>
                  <a:pt x="160" y="128"/>
                </a:lnTo>
                <a:close/>
                <a:moveTo>
                  <a:pt x="168" y="24"/>
                </a:moveTo>
                <a:cubicBezTo>
                  <a:pt x="8" y="24"/>
                  <a:pt x="8" y="24"/>
                  <a:pt x="8" y="24"/>
                </a:cubicBezTo>
                <a:cubicBezTo>
                  <a:pt x="8" y="16"/>
                  <a:pt x="8" y="16"/>
                  <a:pt x="8" y="16"/>
                </a:cubicBezTo>
                <a:cubicBezTo>
                  <a:pt x="168" y="16"/>
                  <a:pt x="168" y="16"/>
                  <a:pt x="168" y="16"/>
                </a:cubicBezTo>
                <a:lnTo>
                  <a:pt x="168" y="24"/>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Freeform 521"/>
          <p:cNvSpPr>
            <a:spLocks noEditPoints="1"/>
          </p:cNvSpPr>
          <p:nvPr/>
        </p:nvSpPr>
        <p:spPr bwMode="auto">
          <a:xfrm>
            <a:off x="1759509" y="2033347"/>
            <a:ext cx="344534" cy="337238"/>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7" name="Freeform 84"/>
          <p:cNvSpPr>
            <a:spLocks/>
          </p:cNvSpPr>
          <p:nvPr/>
        </p:nvSpPr>
        <p:spPr bwMode="auto">
          <a:xfrm>
            <a:off x="6458154" y="5402424"/>
            <a:ext cx="337238" cy="229419"/>
          </a:xfrm>
          <a:custGeom>
            <a:avLst/>
            <a:gdLst>
              <a:gd name="T0" fmla="*/ 176 w 176"/>
              <a:gd name="T1" fmla="*/ 4 h 120"/>
              <a:gd name="T2" fmla="*/ 172 w 176"/>
              <a:gd name="T3" fmla="*/ 0 h 120"/>
              <a:gd name="T4" fmla="*/ 169 w 176"/>
              <a:gd name="T5" fmla="*/ 1 h 120"/>
              <a:gd name="T6" fmla="*/ 169 w 176"/>
              <a:gd name="T7" fmla="*/ 1 h 120"/>
              <a:gd name="T8" fmla="*/ 64 w 176"/>
              <a:gd name="T9" fmla="*/ 110 h 120"/>
              <a:gd name="T10" fmla="*/ 7 w 176"/>
              <a:gd name="T11" fmla="*/ 53 h 120"/>
              <a:gd name="T12" fmla="*/ 4 w 176"/>
              <a:gd name="T13" fmla="*/ 52 h 120"/>
              <a:gd name="T14" fmla="*/ 0 w 176"/>
              <a:gd name="T15" fmla="*/ 56 h 120"/>
              <a:gd name="T16" fmla="*/ 1 w 176"/>
              <a:gd name="T17" fmla="*/ 59 h 120"/>
              <a:gd name="T18" fmla="*/ 61 w 176"/>
              <a:gd name="T19" fmla="*/ 119 h 120"/>
              <a:gd name="T20" fmla="*/ 64 w 176"/>
              <a:gd name="T21" fmla="*/ 120 h 120"/>
              <a:gd name="T22" fmla="*/ 67 w 176"/>
              <a:gd name="T23" fmla="*/ 119 h 120"/>
              <a:gd name="T24" fmla="*/ 67 w 176"/>
              <a:gd name="T25" fmla="*/ 119 h 120"/>
              <a:gd name="T26" fmla="*/ 175 w 176"/>
              <a:gd name="T27" fmla="*/ 7 h 120"/>
              <a:gd name="T28" fmla="*/ 175 w 176"/>
              <a:gd name="T29" fmla="*/ 7 h 120"/>
              <a:gd name="T30" fmla="*/ 176 w 176"/>
              <a:gd name="T3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20">
                <a:moveTo>
                  <a:pt x="176" y="4"/>
                </a:moveTo>
                <a:cubicBezTo>
                  <a:pt x="176" y="2"/>
                  <a:pt x="174" y="0"/>
                  <a:pt x="172" y="0"/>
                </a:cubicBezTo>
                <a:cubicBezTo>
                  <a:pt x="171" y="0"/>
                  <a:pt x="170" y="0"/>
                  <a:pt x="169" y="1"/>
                </a:cubicBezTo>
                <a:cubicBezTo>
                  <a:pt x="169" y="1"/>
                  <a:pt x="169" y="1"/>
                  <a:pt x="169" y="1"/>
                </a:cubicBezTo>
                <a:cubicBezTo>
                  <a:pt x="64" y="110"/>
                  <a:pt x="64" y="110"/>
                  <a:pt x="64" y="110"/>
                </a:cubicBezTo>
                <a:cubicBezTo>
                  <a:pt x="7" y="53"/>
                  <a:pt x="7" y="53"/>
                  <a:pt x="7" y="53"/>
                </a:cubicBezTo>
                <a:cubicBezTo>
                  <a:pt x="6" y="52"/>
                  <a:pt x="5" y="52"/>
                  <a:pt x="4" y="52"/>
                </a:cubicBezTo>
                <a:cubicBezTo>
                  <a:pt x="2" y="52"/>
                  <a:pt x="0" y="54"/>
                  <a:pt x="0" y="56"/>
                </a:cubicBezTo>
                <a:cubicBezTo>
                  <a:pt x="0" y="57"/>
                  <a:pt x="0" y="58"/>
                  <a:pt x="1" y="59"/>
                </a:cubicBezTo>
                <a:cubicBezTo>
                  <a:pt x="61" y="119"/>
                  <a:pt x="61" y="119"/>
                  <a:pt x="61" y="119"/>
                </a:cubicBezTo>
                <a:cubicBezTo>
                  <a:pt x="62" y="120"/>
                  <a:pt x="63" y="120"/>
                  <a:pt x="64" y="120"/>
                </a:cubicBezTo>
                <a:cubicBezTo>
                  <a:pt x="65" y="120"/>
                  <a:pt x="66" y="120"/>
                  <a:pt x="67" y="119"/>
                </a:cubicBezTo>
                <a:cubicBezTo>
                  <a:pt x="67" y="119"/>
                  <a:pt x="67" y="119"/>
                  <a:pt x="67" y="119"/>
                </a:cubicBezTo>
                <a:cubicBezTo>
                  <a:pt x="175" y="7"/>
                  <a:pt x="175" y="7"/>
                  <a:pt x="175" y="7"/>
                </a:cubicBezTo>
                <a:cubicBezTo>
                  <a:pt x="175" y="7"/>
                  <a:pt x="175" y="7"/>
                  <a:pt x="175" y="7"/>
                </a:cubicBezTo>
                <a:cubicBezTo>
                  <a:pt x="176" y="6"/>
                  <a:pt x="176" y="5"/>
                  <a:pt x="176" y="4"/>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511"/>
          <p:cNvSpPr>
            <a:spLocks noEditPoints="1"/>
          </p:cNvSpPr>
          <p:nvPr/>
        </p:nvSpPr>
        <p:spPr bwMode="auto">
          <a:xfrm>
            <a:off x="1886534" y="5361741"/>
            <a:ext cx="244821" cy="336427"/>
          </a:xfrm>
          <a:custGeom>
            <a:avLst/>
            <a:gdLst>
              <a:gd name="T0" fmla="*/ 34 w 128"/>
              <a:gd name="T1" fmla="*/ 112 h 176"/>
              <a:gd name="T2" fmla="*/ 64 w 128"/>
              <a:gd name="T3" fmla="*/ 90 h 176"/>
              <a:gd name="T4" fmla="*/ 94 w 128"/>
              <a:gd name="T5" fmla="*/ 112 h 176"/>
              <a:gd name="T6" fmla="*/ 82 w 128"/>
              <a:gd name="T7" fmla="*/ 76 h 176"/>
              <a:gd name="T8" fmla="*/ 108 w 128"/>
              <a:gd name="T9" fmla="*/ 56 h 176"/>
              <a:gd name="T10" fmla="*/ 76 w 128"/>
              <a:gd name="T11" fmla="*/ 56 h 176"/>
              <a:gd name="T12" fmla="*/ 64 w 128"/>
              <a:gd name="T13" fmla="*/ 24 h 176"/>
              <a:gd name="T14" fmla="*/ 52 w 128"/>
              <a:gd name="T15" fmla="*/ 56 h 176"/>
              <a:gd name="T16" fmla="*/ 20 w 128"/>
              <a:gd name="T17" fmla="*/ 56 h 176"/>
              <a:gd name="T18" fmla="*/ 46 w 128"/>
              <a:gd name="T19" fmla="*/ 76 h 176"/>
              <a:gd name="T20" fmla="*/ 34 w 128"/>
              <a:gd name="T21" fmla="*/ 112 h 176"/>
              <a:gd name="T22" fmla="*/ 43 w 128"/>
              <a:gd name="T23" fmla="*/ 64 h 176"/>
              <a:gd name="T24" fmla="*/ 58 w 128"/>
              <a:gd name="T25" fmla="*/ 64 h 176"/>
              <a:gd name="T26" fmla="*/ 59 w 128"/>
              <a:gd name="T27" fmla="*/ 59 h 176"/>
              <a:gd name="T28" fmla="*/ 64 w 128"/>
              <a:gd name="T29" fmla="*/ 47 h 176"/>
              <a:gd name="T30" fmla="*/ 69 w 128"/>
              <a:gd name="T31" fmla="*/ 59 h 176"/>
              <a:gd name="T32" fmla="*/ 70 w 128"/>
              <a:gd name="T33" fmla="*/ 64 h 176"/>
              <a:gd name="T34" fmla="*/ 85 w 128"/>
              <a:gd name="T35" fmla="*/ 64 h 176"/>
              <a:gd name="T36" fmla="*/ 77 w 128"/>
              <a:gd name="T37" fmla="*/ 70 h 176"/>
              <a:gd name="T38" fmla="*/ 73 w 128"/>
              <a:gd name="T39" fmla="*/ 73 h 176"/>
              <a:gd name="T40" fmla="*/ 74 w 128"/>
              <a:gd name="T41" fmla="*/ 79 h 176"/>
              <a:gd name="T42" fmla="*/ 78 w 128"/>
              <a:gd name="T43" fmla="*/ 91 h 176"/>
              <a:gd name="T44" fmla="*/ 69 w 128"/>
              <a:gd name="T45" fmla="*/ 84 h 176"/>
              <a:gd name="T46" fmla="*/ 64 w 128"/>
              <a:gd name="T47" fmla="*/ 80 h 176"/>
              <a:gd name="T48" fmla="*/ 59 w 128"/>
              <a:gd name="T49" fmla="*/ 84 h 176"/>
              <a:gd name="T50" fmla="*/ 50 w 128"/>
              <a:gd name="T51" fmla="*/ 91 h 176"/>
              <a:gd name="T52" fmla="*/ 54 w 128"/>
              <a:gd name="T53" fmla="*/ 79 h 176"/>
              <a:gd name="T54" fmla="*/ 55 w 128"/>
              <a:gd name="T55" fmla="*/ 73 h 176"/>
              <a:gd name="T56" fmla="*/ 51 w 128"/>
              <a:gd name="T57" fmla="*/ 70 h 176"/>
              <a:gd name="T58" fmla="*/ 43 w 128"/>
              <a:gd name="T59" fmla="*/ 64 h 176"/>
              <a:gd name="T60" fmla="*/ 124 w 128"/>
              <a:gd name="T61" fmla="*/ 0 h 176"/>
              <a:gd name="T62" fmla="*/ 4 w 128"/>
              <a:gd name="T63" fmla="*/ 0 h 176"/>
              <a:gd name="T64" fmla="*/ 0 w 128"/>
              <a:gd name="T65" fmla="*/ 4 h 176"/>
              <a:gd name="T66" fmla="*/ 0 w 128"/>
              <a:gd name="T67" fmla="*/ 172 h 176"/>
              <a:gd name="T68" fmla="*/ 4 w 128"/>
              <a:gd name="T69" fmla="*/ 176 h 176"/>
              <a:gd name="T70" fmla="*/ 7 w 128"/>
              <a:gd name="T71" fmla="*/ 175 h 176"/>
              <a:gd name="T72" fmla="*/ 7 w 128"/>
              <a:gd name="T73" fmla="*/ 175 h 176"/>
              <a:gd name="T74" fmla="*/ 64 w 128"/>
              <a:gd name="T75" fmla="*/ 129 h 176"/>
              <a:gd name="T76" fmla="*/ 121 w 128"/>
              <a:gd name="T77" fmla="*/ 175 h 176"/>
              <a:gd name="T78" fmla="*/ 121 w 128"/>
              <a:gd name="T79" fmla="*/ 175 h 176"/>
              <a:gd name="T80" fmla="*/ 124 w 128"/>
              <a:gd name="T81" fmla="*/ 176 h 176"/>
              <a:gd name="T82" fmla="*/ 128 w 128"/>
              <a:gd name="T83" fmla="*/ 172 h 176"/>
              <a:gd name="T84" fmla="*/ 128 w 128"/>
              <a:gd name="T85" fmla="*/ 4 h 176"/>
              <a:gd name="T86" fmla="*/ 124 w 128"/>
              <a:gd name="T87" fmla="*/ 0 h 176"/>
              <a:gd name="T88" fmla="*/ 120 w 128"/>
              <a:gd name="T89" fmla="*/ 164 h 176"/>
              <a:gd name="T90" fmla="*/ 67 w 128"/>
              <a:gd name="T91" fmla="*/ 121 h 176"/>
              <a:gd name="T92" fmla="*/ 67 w 128"/>
              <a:gd name="T93" fmla="*/ 121 h 176"/>
              <a:gd name="T94" fmla="*/ 64 w 128"/>
              <a:gd name="T95" fmla="*/ 120 h 176"/>
              <a:gd name="T96" fmla="*/ 61 w 128"/>
              <a:gd name="T97" fmla="*/ 121 h 176"/>
              <a:gd name="T98" fmla="*/ 61 w 128"/>
              <a:gd name="T99" fmla="*/ 121 h 176"/>
              <a:gd name="T100" fmla="*/ 8 w 128"/>
              <a:gd name="T101" fmla="*/ 164 h 176"/>
              <a:gd name="T102" fmla="*/ 8 w 128"/>
              <a:gd name="T103" fmla="*/ 8 h 176"/>
              <a:gd name="T104" fmla="*/ 120 w 128"/>
              <a:gd name="T105" fmla="*/ 8 h 176"/>
              <a:gd name="T106" fmla="*/ 120 w 128"/>
              <a:gd name="T107" fmla="*/ 16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8" h="176">
                <a:moveTo>
                  <a:pt x="34" y="112"/>
                </a:moveTo>
                <a:cubicBezTo>
                  <a:pt x="64" y="90"/>
                  <a:pt x="64" y="90"/>
                  <a:pt x="64" y="90"/>
                </a:cubicBezTo>
                <a:cubicBezTo>
                  <a:pt x="94" y="112"/>
                  <a:pt x="94" y="112"/>
                  <a:pt x="94" y="112"/>
                </a:cubicBezTo>
                <a:cubicBezTo>
                  <a:pt x="82" y="76"/>
                  <a:pt x="82" y="76"/>
                  <a:pt x="82" y="76"/>
                </a:cubicBezTo>
                <a:cubicBezTo>
                  <a:pt x="108" y="56"/>
                  <a:pt x="108" y="56"/>
                  <a:pt x="108" y="56"/>
                </a:cubicBezTo>
                <a:cubicBezTo>
                  <a:pt x="76" y="56"/>
                  <a:pt x="76" y="56"/>
                  <a:pt x="76" y="56"/>
                </a:cubicBezTo>
                <a:cubicBezTo>
                  <a:pt x="64" y="24"/>
                  <a:pt x="64" y="24"/>
                  <a:pt x="64" y="24"/>
                </a:cubicBezTo>
                <a:cubicBezTo>
                  <a:pt x="52" y="56"/>
                  <a:pt x="52" y="56"/>
                  <a:pt x="52" y="56"/>
                </a:cubicBezTo>
                <a:cubicBezTo>
                  <a:pt x="20" y="56"/>
                  <a:pt x="20" y="56"/>
                  <a:pt x="20" y="56"/>
                </a:cubicBezTo>
                <a:cubicBezTo>
                  <a:pt x="46" y="76"/>
                  <a:pt x="46" y="76"/>
                  <a:pt x="46" y="76"/>
                </a:cubicBezTo>
                <a:lnTo>
                  <a:pt x="34" y="112"/>
                </a:lnTo>
                <a:close/>
                <a:moveTo>
                  <a:pt x="43" y="64"/>
                </a:moveTo>
                <a:cubicBezTo>
                  <a:pt x="58" y="64"/>
                  <a:pt x="58" y="64"/>
                  <a:pt x="58" y="64"/>
                </a:cubicBezTo>
                <a:cubicBezTo>
                  <a:pt x="59" y="59"/>
                  <a:pt x="59" y="59"/>
                  <a:pt x="59" y="59"/>
                </a:cubicBezTo>
                <a:cubicBezTo>
                  <a:pt x="64" y="47"/>
                  <a:pt x="64" y="47"/>
                  <a:pt x="64" y="47"/>
                </a:cubicBezTo>
                <a:cubicBezTo>
                  <a:pt x="69" y="59"/>
                  <a:pt x="69" y="59"/>
                  <a:pt x="69" y="59"/>
                </a:cubicBezTo>
                <a:cubicBezTo>
                  <a:pt x="70" y="64"/>
                  <a:pt x="70" y="64"/>
                  <a:pt x="70" y="64"/>
                </a:cubicBezTo>
                <a:cubicBezTo>
                  <a:pt x="85" y="64"/>
                  <a:pt x="85" y="64"/>
                  <a:pt x="85" y="64"/>
                </a:cubicBezTo>
                <a:cubicBezTo>
                  <a:pt x="77" y="70"/>
                  <a:pt x="77" y="70"/>
                  <a:pt x="77" y="70"/>
                </a:cubicBezTo>
                <a:cubicBezTo>
                  <a:pt x="73" y="73"/>
                  <a:pt x="73" y="73"/>
                  <a:pt x="73" y="73"/>
                </a:cubicBezTo>
                <a:cubicBezTo>
                  <a:pt x="74" y="79"/>
                  <a:pt x="74" y="79"/>
                  <a:pt x="74" y="79"/>
                </a:cubicBezTo>
                <a:cubicBezTo>
                  <a:pt x="78" y="91"/>
                  <a:pt x="78" y="91"/>
                  <a:pt x="78" y="91"/>
                </a:cubicBezTo>
                <a:cubicBezTo>
                  <a:pt x="69" y="84"/>
                  <a:pt x="69" y="84"/>
                  <a:pt x="69" y="84"/>
                </a:cubicBezTo>
                <a:cubicBezTo>
                  <a:pt x="64" y="80"/>
                  <a:pt x="64" y="80"/>
                  <a:pt x="64" y="80"/>
                </a:cubicBezTo>
                <a:cubicBezTo>
                  <a:pt x="59" y="84"/>
                  <a:pt x="59" y="84"/>
                  <a:pt x="59" y="84"/>
                </a:cubicBezTo>
                <a:cubicBezTo>
                  <a:pt x="50" y="91"/>
                  <a:pt x="50" y="91"/>
                  <a:pt x="50" y="91"/>
                </a:cubicBezTo>
                <a:cubicBezTo>
                  <a:pt x="54" y="79"/>
                  <a:pt x="54" y="79"/>
                  <a:pt x="54" y="79"/>
                </a:cubicBezTo>
                <a:cubicBezTo>
                  <a:pt x="55" y="73"/>
                  <a:pt x="55" y="73"/>
                  <a:pt x="55" y="73"/>
                </a:cubicBezTo>
                <a:cubicBezTo>
                  <a:pt x="51" y="70"/>
                  <a:pt x="51" y="70"/>
                  <a:pt x="51" y="70"/>
                </a:cubicBezTo>
                <a:lnTo>
                  <a:pt x="43" y="64"/>
                </a:lnTo>
                <a:close/>
                <a:moveTo>
                  <a:pt x="124" y="0"/>
                </a:moveTo>
                <a:cubicBezTo>
                  <a:pt x="4" y="0"/>
                  <a:pt x="4" y="0"/>
                  <a:pt x="4" y="0"/>
                </a:cubicBezTo>
                <a:cubicBezTo>
                  <a:pt x="2" y="0"/>
                  <a:pt x="0" y="2"/>
                  <a:pt x="0" y="4"/>
                </a:cubicBezTo>
                <a:cubicBezTo>
                  <a:pt x="0" y="172"/>
                  <a:pt x="0" y="172"/>
                  <a:pt x="0" y="172"/>
                </a:cubicBezTo>
                <a:cubicBezTo>
                  <a:pt x="0" y="174"/>
                  <a:pt x="2" y="176"/>
                  <a:pt x="4" y="176"/>
                </a:cubicBezTo>
                <a:cubicBezTo>
                  <a:pt x="5" y="176"/>
                  <a:pt x="6" y="175"/>
                  <a:pt x="7" y="175"/>
                </a:cubicBezTo>
                <a:cubicBezTo>
                  <a:pt x="7" y="175"/>
                  <a:pt x="7" y="175"/>
                  <a:pt x="7" y="175"/>
                </a:cubicBezTo>
                <a:cubicBezTo>
                  <a:pt x="64" y="129"/>
                  <a:pt x="64" y="129"/>
                  <a:pt x="64" y="129"/>
                </a:cubicBezTo>
                <a:cubicBezTo>
                  <a:pt x="121" y="175"/>
                  <a:pt x="121" y="175"/>
                  <a:pt x="121" y="175"/>
                </a:cubicBezTo>
                <a:cubicBezTo>
                  <a:pt x="121" y="175"/>
                  <a:pt x="121" y="175"/>
                  <a:pt x="121" y="175"/>
                </a:cubicBezTo>
                <a:cubicBezTo>
                  <a:pt x="122" y="175"/>
                  <a:pt x="123" y="176"/>
                  <a:pt x="124" y="176"/>
                </a:cubicBezTo>
                <a:cubicBezTo>
                  <a:pt x="126" y="176"/>
                  <a:pt x="128" y="174"/>
                  <a:pt x="128" y="172"/>
                </a:cubicBezTo>
                <a:cubicBezTo>
                  <a:pt x="128" y="4"/>
                  <a:pt x="128" y="4"/>
                  <a:pt x="128" y="4"/>
                </a:cubicBezTo>
                <a:cubicBezTo>
                  <a:pt x="128" y="2"/>
                  <a:pt x="126" y="0"/>
                  <a:pt x="124" y="0"/>
                </a:cubicBezTo>
                <a:moveTo>
                  <a:pt x="120" y="164"/>
                </a:moveTo>
                <a:cubicBezTo>
                  <a:pt x="67" y="121"/>
                  <a:pt x="67" y="121"/>
                  <a:pt x="67" y="121"/>
                </a:cubicBezTo>
                <a:cubicBezTo>
                  <a:pt x="67" y="121"/>
                  <a:pt x="67" y="121"/>
                  <a:pt x="67" y="121"/>
                </a:cubicBezTo>
                <a:cubicBezTo>
                  <a:pt x="66" y="121"/>
                  <a:pt x="65" y="120"/>
                  <a:pt x="64" y="120"/>
                </a:cubicBezTo>
                <a:cubicBezTo>
                  <a:pt x="63" y="120"/>
                  <a:pt x="62" y="121"/>
                  <a:pt x="61" y="121"/>
                </a:cubicBezTo>
                <a:cubicBezTo>
                  <a:pt x="61" y="121"/>
                  <a:pt x="61" y="121"/>
                  <a:pt x="61" y="121"/>
                </a:cubicBezTo>
                <a:cubicBezTo>
                  <a:pt x="8" y="164"/>
                  <a:pt x="8" y="164"/>
                  <a:pt x="8" y="164"/>
                </a:cubicBezTo>
                <a:cubicBezTo>
                  <a:pt x="8" y="8"/>
                  <a:pt x="8" y="8"/>
                  <a:pt x="8" y="8"/>
                </a:cubicBezTo>
                <a:cubicBezTo>
                  <a:pt x="120" y="8"/>
                  <a:pt x="120" y="8"/>
                  <a:pt x="120" y="8"/>
                </a:cubicBezTo>
                <a:lnTo>
                  <a:pt x="120" y="164"/>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9" name="Freeform 117"/>
          <p:cNvSpPr>
            <a:spLocks noEditPoints="1"/>
          </p:cNvSpPr>
          <p:nvPr/>
        </p:nvSpPr>
        <p:spPr bwMode="auto">
          <a:xfrm>
            <a:off x="6458154" y="1965263"/>
            <a:ext cx="337238" cy="337238"/>
          </a:xfrm>
          <a:custGeom>
            <a:avLst/>
            <a:gdLst>
              <a:gd name="T0" fmla="*/ 112 w 176"/>
              <a:gd name="T1" fmla="*/ 72 h 176"/>
              <a:gd name="T2" fmla="*/ 80 w 176"/>
              <a:gd name="T3" fmla="*/ 72 h 176"/>
              <a:gd name="T4" fmla="*/ 80 w 176"/>
              <a:gd name="T5" fmla="*/ 40 h 176"/>
              <a:gd name="T6" fmla="*/ 76 w 176"/>
              <a:gd name="T7" fmla="*/ 36 h 176"/>
              <a:gd name="T8" fmla="*/ 72 w 176"/>
              <a:gd name="T9" fmla="*/ 40 h 176"/>
              <a:gd name="T10" fmla="*/ 72 w 176"/>
              <a:gd name="T11" fmla="*/ 72 h 176"/>
              <a:gd name="T12" fmla="*/ 40 w 176"/>
              <a:gd name="T13" fmla="*/ 72 h 176"/>
              <a:gd name="T14" fmla="*/ 36 w 176"/>
              <a:gd name="T15" fmla="*/ 76 h 176"/>
              <a:gd name="T16" fmla="*/ 40 w 176"/>
              <a:gd name="T17" fmla="*/ 80 h 176"/>
              <a:gd name="T18" fmla="*/ 72 w 176"/>
              <a:gd name="T19" fmla="*/ 80 h 176"/>
              <a:gd name="T20" fmla="*/ 72 w 176"/>
              <a:gd name="T21" fmla="*/ 112 h 176"/>
              <a:gd name="T22" fmla="*/ 76 w 176"/>
              <a:gd name="T23" fmla="*/ 116 h 176"/>
              <a:gd name="T24" fmla="*/ 80 w 176"/>
              <a:gd name="T25" fmla="*/ 112 h 176"/>
              <a:gd name="T26" fmla="*/ 80 w 176"/>
              <a:gd name="T27" fmla="*/ 80 h 176"/>
              <a:gd name="T28" fmla="*/ 112 w 176"/>
              <a:gd name="T29" fmla="*/ 80 h 176"/>
              <a:gd name="T30" fmla="*/ 116 w 176"/>
              <a:gd name="T31" fmla="*/ 76 h 176"/>
              <a:gd name="T32" fmla="*/ 112 w 176"/>
              <a:gd name="T33" fmla="*/ 72 h 176"/>
              <a:gd name="T34" fmla="*/ 175 w 176"/>
              <a:gd name="T35" fmla="*/ 169 h 176"/>
              <a:gd name="T36" fmla="*/ 132 w 176"/>
              <a:gd name="T37" fmla="*/ 127 h 176"/>
              <a:gd name="T38" fmla="*/ 152 w 176"/>
              <a:gd name="T39" fmla="*/ 76 h 176"/>
              <a:gd name="T40" fmla="*/ 76 w 176"/>
              <a:gd name="T41" fmla="*/ 0 h 176"/>
              <a:gd name="T42" fmla="*/ 0 w 176"/>
              <a:gd name="T43" fmla="*/ 76 h 176"/>
              <a:gd name="T44" fmla="*/ 76 w 176"/>
              <a:gd name="T45" fmla="*/ 152 h 176"/>
              <a:gd name="T46" fmla="*/ 127 w 176"/>
              <a:gd name="T47" fmla="*/ 132 h 176"/>
              <a:gd name="T48" fmla="*/ 169 w 176"/>
              <a:gd name="T49" fmla="*/ 175 h 176"/>
              <a:gd name="T50" fmla="*/ 172 w 176"/>
              <a:gd name="T51" fmla="*/ 176 h 176"/>
              <a:gd name="T52" fmla="*/ 176 w 176"/>
              <a:gd name="T53" fmla="*/ 172 h 176"/>
              <a:gd name="T54" fmla="*/ 175 w 176"/>
              <a:gd name="T55" fmla="*/ 169 h 176"/>
              <a:gd name="T56" fmla="*/ 76 w 176"/>
              <a:gd name="T57" fmla="*/ 144 h 176"/>
              <a:gd name="T58" fmla="*/ 8 w 176"/>
              <a:gd name="T59" fmla="*/ 76 h 176"/>
              <a:gd name="T60" fmla="*/ 76 w 176"/>
              <a:gd name="T61" fmla="*/ 8 h 176"/>
              <a:gd name="T62" fmla="*/ 144 w 176"/>
              <a:gd name="T63" fmla="*/ 76 h 176"/>
              <a:gd name="T64" fmla="*/ 76 w 176"/>
              <a:gd name="T65" fmla="*/ 14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112" y="72"/>
                </a:moveTo>
                <a:cubicBezTo>
                  <a:pt x="80" y="72"/>
                  <a:pt x="80" y="72"/>
                  <a:pt x="80" y="72"/>
                </a:cubicBezTo>
                <a:cubicBezTo>
                  <a:pt x="80" y="40"/>
                  <a:pt x="80" y="40"/>
                  <a:pt x="80" y="40"/>
                </a:cubicBezTo>
                <a:cubicBezTo>
                  <a:pt x="80" y="38"/>
                  <a:pt x="78" y="36"/>
                  <a:pt x="76" y="36"/>
                </a:cubicBezTo>
                <a:cubicBezTo>
                  <a:pt x="74" y="36"/>
                  <a:pt x="72" y="38"/>
                  <a:pt x="72" y="40"/>
                </a:cubicBezTo>
                <a:cubicBezTo>
                  <a:pt x="72" y="72"/>
                  <a:pt x="72" y="72"/>
                  <a:pt x="72" y="72"/>
                </a:cubicBezTo>
                <a:cubicBezTo>
                  <a:pt x="40" y="72"/>
                  <a:pt x="40" y="72"/>
                  <a:pt x="40" y="72"/>
                </a:cubicBezTo>
                <a:cubicBezTo>
                  <a:pt x="38" y="72"/>
                  <a:pt x="36" y="74"/>
                  <a:pt x="36" y="76"/>
                </a:cubicBezTo>
                <a:cubicBezTo>
                  <a:pt x="36" y="78"/>
                  <a:pt x="38" y="80"/>
                  <a:pt x="40" y="80"/>
                </a:cubicBezTo>
                <a:cubicBezTo>
                  <a:pt x="72" y="80"/>
                  <a:pt x="72" y="80"/>
                  <a:pt x="72" y="80"/>
                </a:cubicBezTo>
                <a:cubicBezTo>
                  <a:pt x="72" y="112"/>
                  <a:pt x="72" y="112"/>
                  <a:pt x="72" y="112"/>
                </a:cubicBezTo>
                <a:cubicBezTo>
                  <a:pt x="72" y="114"/>
                  <a:pt x="74" y="116"/>
                  <a:pt x="76" y="116"/>
                </a:cubicBezTo>
                <a:cubicBezTo>
                  <a:pt x="78" y="116"/>
                  <a:pt x="80" y="114"/>
                  <a:pt x="80" y="112"/>
                </a:cubicBezTo>
                <a:cubicBezTo>
                  <a:pt x="80" y="80"/>
                  <a:pt x="80" y="80"/>
                  <a:pt x="80" y="80"/>
                </a:cubicBezTo>
                <a:cubicBezTo>
                  <a:pt x="112" y="80"/>
                  <a:pt x="112" y="80"/>
                  <a:pt x="112" y="80"/>
                </a:cubicBezTo>
                <a:cubicBezTo>
                  <a:pt x="114" y="80"/>
                  <a:pt x="116" y="78"/>
                  <a:pt x="116" y="76"/>
                </a:cubicBezTo>
                <a:cubicBezTo>
                  <a:pt x="116" y="74"/>
                  <a:pt x="114" y="72"/>
                  <a:pt x="112" y="72"/>
                </a:cubicBezTo>
                <a:moveTo>
                  <a:pt x="175" y="169"/>
                </a:moveTo>
                <a:cubicBezTo>
                  <a:pt x="132" y="127"/>
                  <a:pt x="132" y="127"/>
                  <a:pt x="132" y="127"/>
                </a:cubicBezTo>
                <a:cubicBezTo>
                  <a:pt x="145" y="113"/>
                  <a:pt x="152" y="96"/>
                  <a:pt x="152" y="76"/>
                </a:cubicBezTo>
                <a:cubicBezTo>
                  <a:pt x="152" y="34"/>
                  <a:pt x="118" y="0"/>
                  <a:pt x="76" y="0"/>
                </a:cubicBezTo>
                <a:cubicBezTo>
                  <a:pt x="34" y="0"/>
                  <a:pt x="0" y="34"/>
                  <a:pt x="0" y="76"/>
                </a:cubicBezTo>
                <a:cubicBezTo>
                  <a:pt x="0" y="118"/>
                  <a:pt x="34" y="152"/>
                  <a:pt x="76" y="152"/>
                </a:cubicBezTo>
                <a:cubicBezTo>
                  <a:pt x="96" y="152"/>
                  <a:pt x="113" y="145"/>
                  <a:pt x="127" y="132"/>
                </a:cubicBezTo>
                <a:cubicBezTo>
                  <a:pt x="169" y="175"/>
                  <a:pt x="169" y="175"/>
                  <a:pt x="169" y="175"/>
                </a:cubicBezTo>
                <a:cubicBezTo>
                  <a:pt x="170" y="176"/>
                  <a:pt x="171" y="176"/>
                  <a:pt x="172" y="176"/>
                </a:cubicBezTo>
                <a:cubicBezTo>
                  <a:pt x="174" y="176"/>
                  <a:pt x="176" y="174"/>
                  <a:pt x="176" y="172"/>
                </a:cubicBezTo>
                <a:cubicBezTo>
                  <a:pt x="176" y="171"/>
                  <a:pt x="176" y="170"/>
                  <a:pt x="175" y="169"/>
                </a:cubicBezTo>
                <a:moveTo>
                  <a:pt x="76" y="144"/>
                </a:moveTo>
                <a:cubicBezTo>
                  <a:pt x="38" y="144"/>
                  <a:pt x="8" y="114"/>
                  <a:pt x="8" y="76"/>
                </a:cubicBezTo>
                <a:cubicBezTo>
                  <a:pt x="8" y="38"/>
                  <a:pt x="38" y="8"/>
                  <a:pt x="76" y="8"/>
                </a:cubicBezTo>
                <a:cubicBezTo>
                  <a:pt x="114" y="8"/>
                  <a:pt x="144" y="38"/>
                  <a:pt x="144" y="76"/>
                </a:cubicBezTo>
                <a:cubicBezTo>
                  <a:pt x="144" y="114"/>
                  <a:pt x="114" y="144"/>
                  <a:pt x="76" y="144"/>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5"/>
          <p:cNvSpPr>
            <a:spLocks noEditPoints="1"/>
          </p:cNvSpPr>
          <p:nvPr/>
        </p:nvSpPr>
        <p:spPr bwMode="auto">
          <a:xfrm>
            <a:off x="6458154" y="3731863"/>
            <a:ext cx="337238" cy="333185"/>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017925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fade">
                                      <p:cBhvr>
                                        <p:cTn id="17" dur="500"/>
                                        <p:tgtEl>
                                          <p:spTgt spid="5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8"/>
                                        </p:tgtEl>
                                        <p:attrNameLst>
                                          <p:attrName>style.visibility</p:attrName>
                                        </p:attrNameLst>
                                      </p:cBhvr>
                                      <p:to>
                                        <p:strVal val="visible"/>
                                      </p:to>
                                    </p:set>
                                    <p:animEffect transition="in" filter="fade">
                                      <p:cBhvr>
                                        <p:cTn id="20" dur="500"/>
                                        <p:tgtEl>
                                          <p:spTgt spid="5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fade">
                                      <p:cBhvr>
                                        <p:cTn id="23" dur="500"/>
                                        <p:tgtEl>
                                          <p:spTgt spid="39"/>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fade">
                                      <p:cBhvr>
                                        <p:cTn id="27" dur="500"/>
                                        <p:tgtEl>
                                          <p:spTgt spid="5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3"/>
                                        </p:tgtEl>
                                        <p:attrNameLst>
                                          <p:attrName>style.visibility</p:attrName>
                                        </p:attrNameLst>
                                      </p:cBhvr>
                                      <p:to>
                                        <p:strVal val="visible"/>
                                      </p:to>
                                    </p:set>
                                    <p:animEffect transition="in" filter="fade">
                                      <p:cBhvr>
                                        <p:cTn id="30" dur="500"/>
                                        <p:tgtEl>
                                          <p:spTgt spid="5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fade">
                                      <p:cBhvr>
                                        <p:cTn id="33" dur="500"/>
                                        <p:tgtEl>
                                          <p:spTgt spid="27"/>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fade">
                                      <p:cBhvr>
                                        <p:cTn id="37" dur="500"/>
                                        <p:tgtEl>
                                          <p:spTgt spid="5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0"/>
                                        </p:tgtEl>
                                        <p:attrNameLst>
                                          <p:attrName>style.visibility</p:attrName>
                                        </p:attrNameLst>
                                      </p:cBhvr>
                                      <p:to>
                                        <p:strVal val="visible"/>
                                      </p:to>
                                    </p:set>
                                    <p:animEffect transition="in" filter="fade">
                                      <p:cBhvr>
                                        <p:cTn id="40" dur="500"/>
                                        <p:tgtEl>
                                          <p:spTgt spid="6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fade">
                                      <p:cBhvr>
                                        <p:cTn id="43" dur="500"/>
                                        <p:tgtEl>
                                          <p:spTgt spid="40"/>
                                        </p:tgtEl>
                                      </p:cBhvr>
                                    </p:animEffect>
                                  </p:childTnLst>
                                </p:cTn>
                              </p:par>
                            </p:childTnLst>
                          </p:cTn>
                        </p:par>
                        <p:par>
                          <p:cTn id="44" fill="hold">
                            <p:stCondLst>
                              <p:cond delay="2000"/>
                            </p:stCondLst>
                            <p:childTnLst>
                              <p:par>
                                <p:cTn id="45" presetID="10" presetClass="entr" presetSubtype="0" fill="hold" grpId="0" nodeType="afterEffect">
                                  <p:stCondLst>
                                    <p:cond delay="0"/>
                                  </p:stCondLst>
                                  <p:childTnLst>
                                    <p:set>
                                      <p:cBhvr>
                                        <p:cTn id="46" dur="1" fill="hold">
                                          <p:stCondLst>
                                            <p:cond delay="0"/>
                                          </p:stCondLst>
                                        </p:cTn>
                                        <p:tgtEl>
                                          <p:spTgt spid="55"/>
                                        </p:tgtEl>
                                        <p:attrNameLst>
                                          <p:attrName>style.visibility</p:attrName>
                                        </p:attrNameLst>
                                      </p:cBhvr>
                                      <p:to>
                                        <p:strVal val="visible"/>
                                      </p:to>
                                    </p:set>
                                    <p:animEffect transition="in" filter="fade">
                                      <p:cBhvr>
                                        <p:cTn id="47" dur="500"/>
                                        <p:tgtEl>
                                          <p:spTgt spid="5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6"/>
                                        </p:tgtEl>
                                        <p:attrNameLst>
                                          <p:attrName>style.visibility</p:attrName>
                                        </p:attrNameLst>
                                      </p:cBhvr>
                                      <p:to>
                                        <p:strVal val="visible"/>
                                      </p:to>
                                    </p:set>
                                    <p:animEffect transition="in" filter="fade">
                                      <p:cBhvr>
                                        <p:cTn id="50" dur="500"/>
                                        <p:tgtEl>
                                          <p:spTgt spid="56"/>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500"/>
                                        <p:tgtEl>
                                          <p:spTgt spid="38"/>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61"/>
                                        </p:tgtEl>
                                        <p:attrNameLst>
                                          <p:attrName>style.visibility</p:attrName>
                                        </p:attrNameLst>
                                      </p:cBhvr>
                                      <p:to>
                                        <p:strVal val="visible"/>
                                      </p:to>
                                    </p:set>
                                    <p:animEffect transition="in" filter="fade">
                                      <p:cBhvr>
                                        <p:cTn id="57" dur="500"/>
                                        <p:tgtEl>
                                          <p:spTgt spid="6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62"/>
                                        </p:tgtEl>
                                        <p:attrNameLst>
                                          <p:attrName>style.visibility</p:attrName>
                                        </p:attrNameLst>
                                      </p:cBhvr>
                                      <p:to>
                                        <p:strVal val="visible"/>
                                      </p:to>
                                    </p:set>
                                    <p:animEffect transition="in" filter="fade">
                                      <p:cBhvr>
                                        <p:cTn id="60" dur="500"/>
                                        <p:tgtEl>
                                          <p:spTgt spid="6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7"/>
                                        </p:tgtEl>
                                        <p:attrNameLst>
                                          <p:attrName>style.visibility</p:attrName>
                                        </p:attrNameLst>
                                      </p:cBhvr>
                                      <p:to>
                                        <p:strVal val="visible"/>
                                      </p:to>
                                    </p:set>
                                    <p:animEffect transition="in" filter="fade">
                                      <p:cBhvr>
                                        <p:cTn id="6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52" grpId="0"/>
      <p:bldP spid="53" grpId="0"/>
      <p:bldP spid="55" grpId="0"/>
      <p:bldP spid="56" grpId="0"/>
      <p:bldP spid="57" grpId="0"/>
      <p:bldP spid="58" grpId="0"/>
      <p:bldP spid="59" grpId="0"/>
      <p:bldP spid="60" grpId="0"/>
      <p:bldP spid="61" grpId="0"/>
      <p:bldP spid="62" grpId="0"/>
      <p:bldP spid="27" grpId="0" animBg="1"/>
      <p:bldP spid="36" grpId="0" animBg="1"/>
      <p:bldP spid="37" grpId="0" animBg="1"/>
      <p:bldP spid="38" grpId="0" animBg="1"/>
      <p:bldP spid="39" grpId="0" animBg="1"/>
      <p:bldP spid="40" grpId="0" animBg="1"/>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Picture Placeholder 67"/>
          <p:cNvSpPr>
            <a:spLocks noGrp="1"/>
          </p:cNvSpPr>
          <p:nvPr>
            <p:ph type="pic" sz="quarter" idx="11"/>
          </p:nvPr>
        </p:nvSpPr>
        <p:spPr/>
      </p:sp>
      <p:sp>
        <p:nvSpPr>
          <p:cNvPr id="46" name="Freeform 5"/>
          <p:cNvSpPr>
            <a:spLocks/>
          </p:cNvSpPr>
          <p:nvPr/>
        </p:nvSpPr>
        <p:spPr bwMode="auto">
          <a:xfrm>
            <a:off x="6480005" y="4213883"/>
            <a:ext cx="712621" cy="713485"/>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351"/>
          <p:cNvSpPr>
            <a:spLocks noEditPoints="1"/>
          </p:cNvSpPr>
          <p:nvPr/>
        </p:nvSpPr>
        <p:spPr bwMode="auto">
          <a:xfrm>
            <a:off x="6718918" y="4409446"/>
            <a:ext cx="234795" cy="322359"/>
          </a:xfrm>
          <a:custGeom>
            <a:avLst/>
            <a:gdLst>
              <a:gd name="T0" fmla="*/ 64 w 128"/>
              <a:gd name="T1" fmla="*/ 0 h 176"/>
              <a:gd name="T2" fmla="*/ 0 w 128"/>
              <a:gd name="T3" fmla="*/ 64 h 176"/>
              <a:gd name="T4" fmla="*/ 64 w 128"/>
              <a:gd name="T5" fmla="*/ 176 h 176"/>
              <a:gd name="T6" fmla="*/ 128 w 128"/>
              <a:gd name="T7" fmla="*/ 64 h 176"/>
              <a:gd name="T8" fmla="*/ 64 w 128"/>
              <a:gd name="T9" fmla="*/ 0 h 176"/>
              <a:gd name="T10" fmla="*/ 64 w 128"/>
              <a:gd name="T11" fmla="*/ 164 h 176"/>
              <a:gd name="T12" fmla="*/ 8 w 128"/>
              <a:gd name="T13" fmla="*/ 64 h 176"/>
              <a:gd name="T14" fmla="*/ 64 w 128"/>
              <a:gd name="T15" fmla="*/ 8 h 176"/>
              <a:gd name="T16" fmla="*/ 120 w 128"/>
              <a:gd name="T17" fmla="*/ 64 h 176"/>
              <a:gd name="T18" fmla="*/ 64 w 128"/>
              <a:gd name="T19" fmla="*/ 164 h 176"/>
              <a:gd name="T20" fmla="*/ 64 w 128"/>
              <a:gd name="T21" fmla="*/ 32 h 176"/>
              <a:gd name="T22" fmla="*/ 32 w 128"/>
              <a:gd name="T23" fmla="*/ 64 h 176"/>
              <a:gd name="T24" fmla="*/ 64 w 128"/>
              <a:gd name="T25" fmla="*/ 96 h 176"/>
              <a:gd name="T26" fmla="*/ 96 w 128"/>
              <a:gd name="T27" fmla="*/ 64 h 176"/>
              <a:gd name="T28" fmla="*/ 64 w 128"/>
              <a:gd name="T29" fmla="*/ 32 h 176"/>
              <a:gd name="T30" fmla="*/ 64 w 128"/>
              <a:gd name="T31" fmla="*/ 88 h 176"/>
              <a:gd name="T32" fmla="*/ 40 w 128"/>
              <a:gd name="T33" fmla="*/ 64 h 176"/>
              <a:gd name="T34" fmla="*/ 64 w 128"/>
              <a:gd name="T35" fmla="*/ 40 h 176"/>
              <a:gd name="T36" fmla="*/ 88 w 128"/>
              <a:gd name="T37" fmla="*/ 64 h 176"/>
              <a:gd name="T38" fmla="*/ 64 w 128"/>
              <a:gd name="T39"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176">
                <a:moveTo>
                  <a:pt x="64" y="0"/>
                </a:moveTo>
                <a:cubicBezTo>
                  <a:pt x="29" y="0"/>
                  <a:pt x="0" y="29"/>
                  <a:pt x="0" y="64"/>
                </a:cubicBezTo>
                <a:cubicBezTo>
                  <a:pt x="0" y="116"/>
                  <a:pt x="64" y="176"/>
                  <a:pt x="64" y="176"/>
                </a:cubicBezTo>
                <a:cubicBezTo>
                  <a:pt x="64" y="176"/>
                  <a:pt x="128" y="116"/>
                  <a:pt x="128" y="64"/>
                </a:cubicBezTo>
                <a:cubicBezTo>
                  <a:pt x="128" y="29"/>
                  <a:pt x="99" y="0"/>
                  <a:pt x="64" y="0"/>
                </a:cubicBezTo>
                <a:moveTo>
                  <a:pt x="64" y="164"/>
                </a:moveTo>
                <a:cubicBezTo>
                  <a:pt x="64" y="164"/>
                  <a:pt x="8" y="112"/>
                  <a:pt x="8" y="64"/>
                </a:cubicBezTo>
                <a:cubicBezTo>
                  <a:pt x="8" y="33"/>
                  <a:pt x="33" y="8"/>
                  <a:pt x="64" y="8"/>
                </a:cubicBezTo>
                <a:cubicBezTo>
                  <a:pt x="95" y="8"/>
                  <a:pt x="120" y="33"/>
                  <a:pt x="120" y="64"/>
                </a:cubicBezTo>
                <a:cubicBezTo>
                  <a:pt x="120" y="112"/>
                  <a:pt x="64" y="164"/>
                  <a:pt x="64" y="164"/>
                </a:cubicBezTo>
                <a:moveTo>
                  <a:pt x="64" y="32"/>
                </a:moveTo>
                <a:cubicBezTo>
                  <a:pt x="46" y="32"/>
                  <a:pt x="32" y="46"/>
                  <a:pt x="32" y="64"/>
                </a:cubicBezTo>
                <a:cubicBezTo>
                  <a:pt x="32" y="82"/>
                  <a:pt x="46" y="96"/>
                  <a:pt x="64" y="96"/>
                </a:cubicBezTo>
                <a:cubicBezTo>
                  <a:pt x="82" y="96"/>
                  <a:pt x="96" y="82"/>
                  <a:pt x="96" y="64"/>
                </a:cubicBezTo>
                <a:cubicBezTo>
                  <a:pt x="96" y="46"/>
                  <a:pt x="82" y="32"/>
                  <a:pt x="64" y="32"/>
                </a:cubicBezTo>
                <a:moveTo>
                  <a:pt x="64" y="88"/>
                </a:moveTo>
                <a:cubicBezTo>
                  <a:pt x="51" y="88"/>
                  <a:pt x="40" y="77"/>
                  <a:pt x="40" y="64"/>
                </a:cubicBezTo>
                <a:cubicBezTo>
                  <a:pt x="40" y="51"/>
                  <a:pt x="51" y="40"/>
                  <a:pt x="64" y="40"/>
                </a:cubicBezTo>
                <a:cubicBezTo>
                  <a:pt x="77" y="40"/>
                  <a:pt x="88" y="51"/>
                  <a:pt x="88" y="64"/>
                </a:cubicBezTo>
                <a:cubicBezTo>
                  <a:pt x="88" y="77"/>
                  <a:pt x="77" y="88"/>
                  <a:pt x="64" y="8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Rectangle 33"/>
          <p:cNvSpPr/>
          <p:nvPr/>
        </p:nvSpPr>
        <p:spPr>
          <a:xfrm>
            <a:off x="7231923" y="4210245"/>
            <a:ext cx="200116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THE ADDRESS</a:t>
            </a:r>
          </a:p>
        </p:txBody>
      </p:sp>
      <p:sp>
        <p:nvSpPr>
          <p:cNvPr id="35" name="Rectangle 34"/>
          <p:cNvSpPr/>
          <p:nvPr/>
        </p:nvSpPr>
        <p:spPr>
          <a:xfrm>
            <a:off x="7231923" y="4586949"/>
            <a:ext cx="200116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200" dirty="0">
                <a:solidFill>
                  <a:schemeClr val="bg2">
                    <a:lumMod val="65000"/>
                  </a:schemeClr>
                </a:solidFill>
                <a:ea typeface="Open Sans" panose="020B0606030504020204" pitchFamily="34" charset="0"/>
                <a:cs typeface="Open Sans" panose="020B0606030504020204" pitchFamily="34" charset="0"/>
              </a:rPr>
              <a:t>Lorem ipsum dolor sit amet, consectetuer</a:t>
            </a:r>
            <a:endParaRPr lang="en-US" sz="1200" dirty="0">
              <a:solidFill>
                <a:schemeClr val="bg2">
                  <a:lumMod val="65000"/>
                </a:schemeClr>
              </a:solidFill>
              <a:ea typeface="Open Sans Extrabold" panose="020B0906030804020204" pitchFamily="34" charset="0"/>
              <a:cs typeface="Open Sans Extrabold" panose="020B0906030804020204" pitchFamily="34" charset="0"/>
            </a:endParaRPr>
          </a:p>
        </p:txBody>
      </p:sp>
      <p:sp>
        <p:nvSpPr>
          <p:cNvPr id="47" name="Freeform 5"/>
          <p:cNvSpPr>
            <a:spLocks/>
          </p:cNvSpPr>
          <p:nvPr/>
        </p:nvSpPr>
        <p:spPr bwMode="auto">
          <a:xfrm>
            <a:off x="9438916" y="4210246"/>
            <a:ext cx="712621" cy="713485"/>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73"/>
          <p:cNvSpPr>
            <a:spLocks noEditPoints="1"/>
          </p:cNvSpPr>
          <p:nvPr/>
        </p:nvSpPr>
        <p:spPr bwMode="auto">
          <a:xfrm>
            <a:off x="9638533" y="4410295"/>
            <a:ext cx="313386" cy="313386"/>
          </a:xfrm>
          <a:custGeom>
            <a:avLst/>
            <a:gdLst>
              <a:gd name="T0" fmla="*/ 176 w 176"/>
              <a:gd name="T1" fmla="*/ 140 h 176"/>
              <a:gd name="T2" fmla="*/ 170 w 176"/>
              <a:gd name="T3" fmla="*/ 130 h 176"/>
              <a:gd name="T4" fmla="*/ 128 w 176"/>
              <a:gd name="T5" fmla="*/ 100 h 176"/>
              <a:gd name="T6" fmla="*/ 111 w 176"/>
              <a:gd name="T7" fmla="*/ 112 h 176"/>
              <a:gd name="T8" fmla="*/ 105 w 176"/>
              <a:gd name="T9" fmla="*/ 115 h 176"/>
              <a:gd name="T10" fmla="*/ 99 w 176"/>
              <a:gd name="T11" fmla="*/ 111 h 176"/>
              <a:gd name="T12" fmla="*/ 65 w 176"/>
              <a:gd name="T13" fmla="*/ 77 h 176"/>
              <a:gd name="T14" fmla="*/ 64 w 176"/>
              <a:gd name="T15" fmla="*/ 65 h 176"/>
              <a:gd name="T16" fmla="*/ 73 w 176"/>
              <a:gd name="T17" fmla="*/ 55 h 176"/>
              <a:gd name="T18" fmla="*/ 72 w 176"/>
              <a:gd name="T19" fmla="*/ 40 h 176"/>
              <a:gd name="T20" fmla="*/ 44 w 176"/>
              <a:gd name="T21" fmla="*/ 4 h 176"/>
              <a:gd name="T22" fmla="*/ 0 w 176"/>
              <a:gd name="T23" fmla="*/ 42 h 176"/>
              <a:gd name="T24" fmla="*/ 4 w 176"/>
              <a:gd name="T25" fmla="*/ 60 h 176"/>
              <a:gd name="T26" fmla="*/ 116 w 176"/>
              <a:gd name="T27" fmla="*/ 172 h 176"/>
              <a:gd name="T28" fmla="*/ 176 w 176"/>
              <a:gd name="T29" fmla="*/ 140 h 176"/>
              <a:gd name="T30" fmla="*/ 134 w 176"/>
              <a:gd name="T31" fmla="*/ 168 h 176"/>
              <a:gd name="T32" fmla="*/ 118 w 176"/>
              <a:gd name="T33" fmla="*/ 164 h 176"/>
              <a:gd name="T34" fmla="*/ 11 w 176"/>
              <a:gd name="T35" fmla="*/ 57 h 176"/>
              <a:gd name="T36" fmla="*/ 36 w 176"/>
              <a:gd name="T37" fmla="*/ 8 h 176"/>
              <a:gd name="T38" fmla="*/ 39 w 176"/>
              <a:gd name="T39" fmla="*/ 10 h 176"/>
              <a:gd name="T40" fmla="*/ 66 w 176"/>
              <a:gd name="T41" fmla="*/ 44 h 176"/>
              <a:gd name="T42" fmla="*/ 68 w 176"/>
              <a:gd name="T43" fmla="*/ 48 h 176"/>
              <a:gd name="T44" fmla="*/ 58 w 176"/>
              <a:gd name="T45" fmla="*/ 59 h 176"/>
              <a:gd name="T46" fmla="*/ 53 w 176"/>
              <a:gd name="T47" fmla="*/ 71 h 176"/>
              <a:gd name="T48" fmla="*/ 58 w 176"/>
              <a:gd name="T49" fmla="*/ 82 h 176"/>
              <a:gd name="T50" fmla="*/ 94 w 176"/>
              <a:gd name="T51" fmla="*/ 118 h 176"/>
              <a:gd name="T52" fmla="*/ 116 w 176"/>
              <a:gd name="T53" fmla="*/ 118 h 176"/>
              <a:gd name="T54" fmla="*/ 126 w 176"/>
              <a:gd name="T55" fmla="*/ 109 h 176"/>
              <a:gd name="T56" fmla="*/ 131 w 176"/>
              <a:gd name="T57" fmla="*/ 109 h 176"/>
              <a:gd name="T58" fmla="*/ 165 w 176"/>
              <a:gd name="T59" fmla="*/ 136 h 176"/>
              <a:gd name="T60" fmla="*/ 167 w 176"/>
              <a:gd name="T61" fmla="*/ 137 h 176"/>
              <a:gd name="T62" fmla="*/ 168 w 176"/>
              <a:gd name="T63" fmla="*/ 14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76" y="140"/>
                </a:moveTo>
                <a:cubicBezTo>
                  <a:pt x="176" y="140"/>
                  <a:pt x="176" y="140"/>
                  <a:pt x="176" y="140"/>
                </a:cubicBezTo>
                <a:cubicBezTo>
                  <a:pt x="176" y="137"/>
                  <a:pt x="175" y="134"/>
                  <a:pt x="172" y="131"/>
                </a:cubicBezTo>
                <a:cubicBezTo>
                  <a:pt x="172" y="131"/>
                  <a:pt x="171" y="130"/>
                  <a:pt x="170" y="130"/>
                </a:cubicBezTo>
                <a:cubicBezTo>
                  <a:pt x="136" y="103"/>
                  <a:pt x="136" y="103"/>
                  <a:pt x="136" y="103"/>
                </a:cubicBezTo>
                <a:cubicBezTo>
                  <a:pt x="134" y="101"/>
                  <a:pt x="131" y="100"/>
                  <a:pt x="128" y="100"/>
                </a:cubicBezTo>
                <a:cubicBezTo>
                  <a:pt x="125" y="100"/>
                  <a:pt x="123" y="101"/>
                  <a:pt x="121" y="102"/>
                </a:cubicBezTo>
                <a:cubicBezTo>
                  <a:pt x="111" y="112"/>
                  <a:pt x="111" y="112"/>
                  <a:pt x="111" y="112"/>
                </a:cubicBezTo>
                <a:cubicBezTo>
                  <a:pt x="111" y="112"/>
                  <a:pt x="111" y="112"/>
                  <a:pt x="111" y="112"/>
                </a:cubicBezTo>
                <a:cubicBezTo>
                  <a:pt x="110" y="114"/>
                  <a:pt x="108" y="115"/>
                  <a:pt x="105" y="115"/>
                </a:cubicBezTo>
                <a:cubicBezTo>
                  <a:pt x="103" y="115"/>
                  <a:pt x="100" y="113"/>
                  <a:pt x="99" y="111"/>
                </a:cubicBezTo>
                <a:cubicBezTo>
                  <a:pt x="99" y="111"/>
                  <a:pt x="99" y="111"/>
                  <a:pt x="99" y="111"/>
                </a:cubicBezTo>
                <a:cubicBezTo>
                  <a:pt x="86" y="102"/>
                  <a:pt x="74" y="91"/>
                  <a:pt x="64" y="77"/>
                </a:cubicBezTo>
                <a:cubicBezTo>
                  <a:pt x="65" y="77"/>
                  <a:pt x="65" y="77"/>
                  <a:pt x="65" y="77"/>
                </a:cubicBezTo>
                <a:cubicBezTo>
                  <a:pt x="63" y="76"/>
                  <a:pt x="61" y="73"/>
                  <a:pt x="61" y="71"/>
                </a:cubicBezTo>
                <a:cubicBezTo>
                  <a:pt x="61" y="68"/>
                  <a:pt x="62" y="66"/>
                  <a:pt x="64" y="65"/>
                </a:cubicBezTo>
                <a:cubicBezTo>
                  <a:pt x="64" y="65"/>
                  <a:pt x="64" y="65"/>
                  <a:pt x="64" y="65"/>
                </a:cubicBezTo>
                <a:cubicBezTo>
                  <a:pt x="73" y="55"/>
                  <a:pt x="73" y="55"/>
                  <a:pt x="73" y="55"/>
                </a:cubicBezTo>
                <a:cubicBezTo>
                  <a:pt x="75" y="53"/>
                  <a:pt x="76" y="51"/>
                  <a:pt x="76" y="48"/>
                </a:cubicBezTo>
                <a:cubicBezTo>
                  <a:pt x="76" y="45"/>
                  <a:pt x="75" y="42"/>
                  <a:pt x="72" y="40"/>
                </a:cubicBezTo>
                <a:cubicBezTo>
                  <a:pt x="46" y="6"/>
                  <a:pt x="46" y="6"/>
                  <a:pt x="46" y="6"/>
                </a:cubicBezTo>
                <a:cubicBezTo>
                  <a:pt x="46" y="5"/>
                  <a:pt x="45" y="4"/>
                  <a:pt x="44" y="4"/>
                </a:cubicBezTo>
                <a:cubicBezTo>
                  <a:pt x="42" y="1"/>
                  <a:pt x="39" y="0"/>
                  <a:pt x="36" y="0"/>
                </a:cubicBezTo>
                <a:cubicBezTo>
                  <a:pt x="20" y="0"/>
                  <a:pt x="0" y="19"/>
                  <a:pt x="0" y="42"/>
                </a:cubicBezTo>
                <a:cubicBezTo>
                  <a:pt x="0" y="48"/>
                  <a:pt x="1" y="54"/>
                  <a:pt x="4" y="60"/>
                </a:cubicBezTo>
                <a:cubicBezTo>
                  <a:pt x="4" y="60"/>
                  <a:pt x="4" y="60"/>
                  <a:pt x="4" y="60"/>
                </a:cubicBezTo>
                <a:cubicBezTo>
                  <a:pt x="28" y="108"/>
                  <a:pt x="68" y="148"/>
                  <a:pt x="116" y="172"/>
                </a:cubicBezTo>
                <a:cubicBezTo>
                  <a:pt x="116" y="172"/>
                  <a:pt x="116" y="172"/>
                  <a:pt x="116" y="172"/>
                </a:cubicBezTo>
                <a:cubicBezTo>
                  <a:pt x="121" y="175"/>
                  <a:pt x="128" y="176"/>
                  <a:pt x="134" y="176"/>
                </a:cubicBezTo>
                <a:cubicBezTo>
                  <a:pt x="157" y="176"/>
                  <a:pt x="176" y="156"/>
                  <a:pt x="176" y="140"/>
                </a:cubicBezTo>
                <a:cubicBezTo>
                  <a:pt x="176" y="140"/>
                  <a:pt x="176" y="140"/>
                  <a:pt x="176" y="140"/>
                </a:cubicBezTo>
                <a:moveTo>
                  <a:pt x="134" y="168"/>
                </a:moveTo>
                <a:cubicBezTo>
                  <a:pt x="129" y="168"/>
                  <a:pt x="124" y="167"/>
                  <a:pt x="119" y="165"/>
                </a:cubicBezTo>
                <a:cubicBezTo>
                  <a:pt x="119" y="165"/>
                  <a:pt x="119" y="164"/>
                  <a:pt x="118" y="164"/>
                </a:cubicBezTo>
                <a:cubicBezTo>
                  <a:pt x="73" y="141"/>
                  <a:pt x="35" y="103"/>
                  <a:pt x="12" y="58"/>
                </a:cubicBezTo>
                <a:cubicBezTo>
                  <a:pt x="12" y="57"/>
                  <a:pt x="11" y="57"/>
                  <a:pt x="11" y="57"/>
                </a:cubicBezTo>
                <a:cubicBezTo>
                  <a:pt x="9" y="52"/>
                  <a:pt x="8" y="47"/>
                  <a:pt x="8" y="42"/>
                </a:cubicBezTo>
                <a:cubicBezTo>
                  <a:pt x="8" y="23"/>
                  <a:pt x="25" y="8"/>
                  <a:pt x="36" y="8"/>
                </a:cubicBezTo>
                <a:cubicBezTo>
                  <a:pt x="37" y="8"/>
                  <a:pt x="38" y="9"/>
                  <a:pt x="39" y="9"/>
                </a:cubicBezTo>
                <a:cubicBezTo>
                  <a:pt x="39" y="9"/>
                  <a:pt x="39" y="9"/>
                  <a:pt x="39" y="10"/>
                </a:cubicBezTo>
                <a:cubicBezTo>
                  <a:pt x="39" y="10"/>
                  <a:pt x="40" y="10"/>
                  <a:pt x="40" y="11"/>
                </a:cubicBezTo>
                <a:cubicBezTo>
                  <a:pt x="66" y="44"/>
                  <a:pt x="66" y="44"/>
                  <a:pt x="66" y="44"/>
                </a:cubicBezTo>
                <a:cubicBezTo>
                  <a:pt x="66" y="45"/>
                  <a:pt x="67" y="45"/>
                  <a:pt x="67" y="45"/>
                </a:cubicBezTo>
                <a:cubicBezTo>
                  <a:pt x="67" y="46"/>
                  <a:pt x="68" y="47"/>
                  <a:pt x="68" y="48"/>
                </a:cubicBezTo>
                <a:cubicBezTo>
                  <a:pt x="68" y="49"/>
                  <a:pt x="68" y="49"/>
                  <a:pt x="67" y="50"/>
                </a:cubicBezTo>
                <a:cubicBezTo>
                  <a:pt x="58" y="59"/>
                  <a:pt x="58" y="59"/>
                  <a:pt x="58" y="59"/>
                </a:cubicBezTo>
                <a:cubicBezTo>
                  <a:pt x="58" y="59"/>
                  <a:pt x="58" y="59"/>
                  <a:pt x="58" y="59"/>
                </a:cubicBezTo>
                <a:cubicBezTo>
                  <a:pt x="55" y="62"/>
                  <a:pt x="53" y="66"/>
                  <a:pt x="53" y="71"/>
                </a:cubicBezTo>
                <a:cubicBezTo>
                  <a:pt x="53" y="75"/>
                  <a:pt x="55" y="79"/>
                  <a:pt x="58" y="82"/>
                </a:cubicBezTo>
                <a:cubicBezTo>
                  <a:pt x="58" y="82"/>
                  <a:pt x="58" y="82"/>
                  <a:pt x="58" y="82"/>
                </a:cubicBezTo>
                <a:cubicBezTo>
                  <a:pt x="68" y="96"/>
                  <a:pt x="80" y="108"/>
                  <a:pt x="94" y="118"/>
                </a:cubicBezTo>
                <a:cubicBezTo>
                  <a:pt x="94" y="118"/>
                  <a:pt x="94" y="118"/>
                  <a:pt x="94" y="118"/>
                </a:cubicBezTo>
                <a:cubicBezTo>
                  <a:pt x="97" y="121"/>
                  <a:pt x="101" y="123"/>
                  <a:pt x="105" y="123"/>
                </a:cubicBezTo>
                <a:cubicBezTo>
                  <a:pt x="109" y="123"/>
                  <a:pt x="113" y="121"/>
                  <a:pt x="116" y="118"/>
                </a:cubicBezTo>
                <a:cubicBezTo>
                  <a:pt x="117" y="118"/>
                  <a:pt x="117" y="118"/>
                  <a:pt x="117" y="118"/>
                </a:cubicBezTo>
                <a:cubicBezTo>
                  <a:pt x="126" y="109"/>
                  <a:pt x="126" y="109"/>
                  <a:pt x="126" y="109"/>
                </a:cubicBezTo>
                <a:cubicBezTo>
                  <a:pt x="127" y="108"/>
                  <a:pt x="127" y="108"/>
                  <a:pt x="128" y="108"/>
                </a:cubicBezTo>
                <a:cubicBezTo>
                  <a:pt x="129" y="108"/>
                  <a:pt x="130" y="109"/>
                  <a:pt x="131" y="109"/>
                </a:cubicBezTo>
                <a:cubicBezTo>
                  <a:pt x="131" y="109"/>
                  <a:pt x="131" y="110"/>
                  <a:pt x="131" y="110"/>
                </a:cubicBezTo>
                <a:cubicBezTo>
                  <a:pt x="165" y="136"/>
                  <a:pt x="165" y="136"/>
                  <a:pt x="165" y="136"/>
                </a:cubicBezTo>
                <a:cubicBezTo>
                  <a:pt x="166" y="136"/>
                  <a:pt x="166" y="136"/>
                  <a:pt x="166" y="137"/>
                </a:cubicBezTo>
                <a:cubicBezTo>
                  <a:pt x="166" y="137"/>
                  <a:pt x="167" y="137"/>
                  <a:pt x="167" y="137"/>
                </a:cubicBezTo>
                <a:cubicBezTo>
                  <a:pt x="167" y="138"/>
                  <a:pt x="168" y="138"/>
                  <a:pt x="168" y="140"/>
                </a:cubicBezTo>
                <a:cubicBezTo>
                  <a:pt x="168" y="140"/>
                  <a:pt x="168" y="140"/>
                  <a:pt x="168" y="141"/>
                </a:cubicBezTo>
                <a:cubicBezTo>
                  <a:pt x="167" y="152"/>
                  <a:pt x="153" y="168"/>
                  <a:pt x="134" y="168"/>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Rectangle 35"/>
          <p:cNvSpPr/>
          <p:nvPr/>
        </p:nvSpPr>
        <p:spPr>
          <a:xfrm>
            <a:off x="10190833" y="4206608"/>
            <a:ext cx="200116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PHONE NUMBER</a:t>
            </a:r>
          </a:p>
        </p:txBody>
      </p:sp>
      <p:sp>
        <p:nvSpPr>
          <p:cNvPr id="37" name="Rectangle 36"/>
          <p:cNvSpPr/>
          <p:nvPr/>
        </p:nvSpPr>
        <p:spPr>
          <a:xfrm>
            <a:off x="10190833" y="4583312"/>
            <a:ext cx="200116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200" dirty="0">
                <a:solidFill>
                  <a:schemeClr val="bg2">
                    <a:lumMod val="65000"/>
                  </a:schemeClr>
                </a:solidFill>
                <a:ea typeface="Open Sans Extrabold" panose="020B0906030804020204" pitchFamily="34" charset="0"/>
                <a:cs typeface="Open Sans Extrabold" panose="020B0906030804020204" pitchFamily="34" charset="0"/>
              </a:rPr>
              <a:t>+1 541 874 4121</a:t>
            </a:r>
          </a:p>
          <a:p>
            <a:r>
              <a:rPr lang="en-US" sz="1200" dirty="0">
                <a:solidFill>
                  <a:schemeClr val="bg2">
                    <a:lumMod val="65000"/>
                  </a:schemeClr>
                </a:solidFill>
                <a:ea typeface="Open Sans Extrabold" panose="020B0906030804020204" pitchFamily="34" charset="0"/>
                <a:cs typeface="Open Sans Extrabold" panose="020B0906030804020204" pitchFamily="34" charset="0"/>
              </a:rPr>
              <a:t>+1 541 874 4121</a:t>
            </a:r>
          </a:p>
        </p:txBody>
      </p:sp>
      <p:sp>
        <p:nvSpPr>
          <p:cNvPr id="48" name="Freeform 5"/>
          <p:cNvSpPr>
            <a:spLocks/>
          </p:cNvSpPr>
          <p:nvPr/>
        </p:nvSpPr>
        <p:spPr bwMode="auto">
          <a:xfrm>
            <a:off x="6480005" y="5307399"/>
            <a:ext cx="712621" cy="713485"/>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296"/>
          <p:cNvSpPr>
            <a:spLocks noEditPoints="1"/>
          </p:cNvSpPr>
          <p:nvPr/>
        </p:nvSpPr>
        <p:spPr bwMode="auto">
          <a:xfrm>
            <a:off x="6685968" y="5554995"/>
            <a:ext cx="300695" cy="218293"/>
          </a:xfrm>
          <a:custGeom>
            <a:avLst/>
            <a:gdLst>
              <a:gd name="T0" fmla="*/ 160 w 176"/>
              <a:gd name="T1" fmla="*/ 0 h 128"/>
              <a:gd name="T2" fmla="*/ 16 w 176"/>
              <a:gd name="T3" fmla="*/ 0 h 128"/>
              <a:gd name="T4" fmla="*/ 0 w 176"/>
              <a:gd name="T5" fmla="*/ 16 h 128"/>
              <a:gd name="T6" fmla="*/ 0 w 176"/>
              <a:gd name="T7" fmla="*/ 112 h 128"/>
              <a:gd name="T8" fmla="*/ 16 w 176"/>
              <a:gd name="T9" fmla="*/ 128 h 128"/>
              <a:gd name="T10" fmla="*/ 160 w 176"/>
              <a:gd name="T11" fmla="*/ 128 h 128"/>
              <a:gd name="T12" fmla="*/ 176 w 176"/>
              <a:gd name="T13" fmla="*/ 112 h 128"/>
              <a:gd name="T14" fmla="*/ 176 w 176"/>
              <a:gd name="T15" fmla="*/ 16 h 128"/>
              <a:gd name="T16" fmla="*/ 160 w 176"/>
              <a:gd name="T17" fmla="*/ 0 h 128"/>
              <a:gd name="T18" fmla="*/ 16 w 176"/>
              <a:gd name="T19" fmla="*/ 8 h 128"/>
              <a:gd name="T20" fmla="*/ 160 w 176"/>
              <a:gd name="T21" fmla="*/ 8 h 128"/>
              <a:gd name="T22" fmla="*/ 163 w 176"/>
              <a:gd name="T23" fmla="*/ 8 h 128"/>
              <a:gd name="T24" fmla="*/ 93 w 176"/>
              <a:gd name="T25" fmla="*/ 78 h 128"/>
              <a:gd name="T26" fmla="*/ 88 w 176"/>
              <a:gd name="T27" fmla="*/ 80 h 128"/>
              <a:gd name="T28" fmla="*/ 83 w 176"/>
              <a:gd name="T29" fmla="*/ 78 h 128"/>
              <a:gd name="T30" fmla="*/ 13 w 176"/>
              <a:gd name="T31" fmla="*/ 8 h 128"/>
              <a:gd name="T32" fmla="*/ 16 w 176"/>
              <a:gd name="T33" fmla="*/ 8 h 128"/>
              <a:gd name="T34" fmla="*/ 8 w 176"/>
              <a:gd name="T35" fmla="*/ 112 h 128"/>
              <a:gd name="T36" fmla="*/ 8 w 176"/>
              <a:gd name="T37" fmla="*/ 16 h 128"/>
              <a:gd name="T38" fmla="*/ 8 w 176"/>
              <a:gd name="T39" fmla="*/ 15 h 128"/>
              <a:gd name="T40" fmla="*/ 58 w 176"/>
              <a:gd name="T41" fmla="*/ 64 h 128"/>
              <a:gd name="T42" fmla="*/ 8 w 176"/>
              <a:gd name="T43" fmla="*/ 113 h 128"/>
              <a:gd name="T44" fmla="*/ 8 w 176"/>
              <a:gd name="T45" fmla="*/ 112 h 128"/>
              <a:gd name="T46" fmla="*/ 160 w 176"/>
              <a:gd name="T47" fmla="*/ 120 h 128"/>
              <a:gd name="T48" fmla="*/ 16 w 176"/>
              <a:gd name="T49" fmla="*/ 120 h 128"/>
              <a:gd name="T50" fmla="*/ 13 w 176"/>
              <a:gd name="T51" fmla="*/ 120 h 128"/>
              <a:gd name="T52" fmla="*/ 63 w 176"/>
              <a:gd name="T53" fmla="*/ 70 h 128"/>
              <a:gd name="T54" fmla="*/ 77 w 176"/>
              <a:gd name="T55" fmla="*/ 83 h 128"/>
              <a:gd name="T56" fmla="*/ 88 w 176"/>
              <a:gd name="T57" fmla="*/ 88 h 128"/>
              <a:gd name="T58" fmla="*/ 99 w 176"/>
              <a:gd name="T59" fmla="*/ 83 h 128"/>
              <a:gd name="T60" fmla="*/ 113 w 176"/>
              <a:gd name="T61" fmla="*/ 70 h 128"/>
              <a:gd name="T62" fmla="*/ 163 w 176"/>
              <a:gd name="T63" fmla="*/ 120 h 128"/>
              <a:gd name="T64" fmla="*/ 160 w 176"/>
              <a:gd name="T65" fmla="*/ 120 h 128"/>
              <a:gd name="T66" fmla="*/ 168 w 176"/>
              <a:gd name="T67" fmla="*/ 112 h 128"/>
              <a:gd name="T68" fmla="*/ 168 w 176"/>
              <a:gd name="T69" fmla="*/ 113 h 128"/>
              <a:gd name="T70" fmla="*/ 118 w 176"/>
              <a:gd name="T71" fmla="*/ 64 h 128"/>
              <a:gd name="T72" fmla="*/ 168 w 176"/>
              <a:gd name="T73" fmla="*/ 15 h 128"/>
              <a:gd name="T74" fmla="*/ 168 w 176"/>
              <a:gd name="T75" fmla="*/ 16 h 128"/>
              <a:gd name="T76" fmla="*/ 168 w 176"/>
              <a:gd name="T77"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28">
                <a:moveTo>
                  <a:pt x="160" y="0"/>
                </a:moveTo>
                <a:cubicBezTo>
                  <a:pt x="16" y="0"/>
                  <a:pt x="16" y="0"/>
                  <a:pt x="16" y="0"/>
                </a:cubicBezTo>
                <a:cubicBezTo>
                  <a:pt x="7" y="0"/>
                  <a:pt x="0" y="7"/>
                  <a:pt x="0" y="16"/>
                </a:cubicBezTo>
                <a:cubicBezTo>
                  <a:pt x="0" y="112"/>
                  <a:pt x="0" y="112"/>
                  <a:pt x="0" y="112"/>
                </a:cubicBezTo>
                <a:cubicBezTo>
                  <a:pt x="0" y="121"/>
                  <a:pt x="7" y="128"/>
                  <a:pt x="16" y="128"/>
                </a:cubicBezTo>
                <a:cubicBezTo>
                  <a:pt x="160" y="128"/>
                  <a:pt x="160" y="128"/>
                  <a:pt x="160" y="128"/>
                </a:cubicBezTo>
                <a:cubicBezTo>
                  <a:pt x="169" y="128"/>
                  <a:pt x="176" y="121"/>
                  <a:pt x="176" y="112"/>
                </a:cubicBezTo>
                <a:cubicBezTo>
                  <a:pt x="176" y="16"/>
                  <a:pt x="176" y="16"/>
                  <a:pt x="176" y="16"/>
                </a:cubicBezTo>
                <a:cubicBezTo>
                  <a:pt x="176" y="7"/>
                  <a:pt x="169" y="0"/>
                  <a:pt x="160" y="0"/>
                </a:cubicBezTo>
                <a:moveTo>
                  <a:pt x="16" y="8"/>
                </a:moveTo>
                <a:cubicBezTo>
                  <a:pt x="160" y="8"/>
                  <a:pt x="160" y="8"/>
                  <a:pt x="160" y="8"/>
                </a:cubicBezTo>
                <a:cubicBezTo>
                  <a:pt x="161" y="8"/>
                  <a:pt x="162" y="8"/>
                  <a:pt x="163" y="8"/>
                </a:cubicBezTo>
                <a:cubicBezTo>
                  <a:pt x="93" y="78"/>
                  <a:pt x="93" y="78"/>
                  <a:pt x="93" y="78"/>
                </a:cubicBezTo>
                <a:cubicBezTo>
                  <a:pt x="92" y="79"/>
                  <a:pt x="90" y="80"/>
                  <a:pt x="88" y="80"/>
                </a:cubicBezTo>
                <a:cubicBezTo>
                  <a:pt x="86" y="80"/>
                  <a:pt x="84" y="79"/>
                  <a:pt x="83" y="78"/>
                </a:cubicBezTo>
                <a:cubicBezTo>
                  <a:pt x="13" y="8"/>
                  <a:pt x="13" y="8"/>
                  <a:pt x="13" y="8"/>
                </a:cubicBezTo>
                <a:cubicBezTo>
                  <a:pt x="14" y="8"/>
                  <a:pt x="15" y="8"/>
                  <a:pt x="16" y="8"/>
                </a:cubicBezTo>
                <a:moveTo>
                  <a:pt x="8" y="112"/>
                </a:moveTo>
                <a:cubicBezTo>
                  <a:pt x="8" y="16"/>
                  <a:pt x="8" y="16"/>
                  <a:pt x="8" y="16"/>
                </a:cubicBezTo>
                <a:cubicBezTo>
                  <a:pt x="8" y="16"/>
                  <a:pt x="8" y="15"/>
                  <a:pt x="8" y="15"/>
                </a:cubicBezTo>
                <a:cubicBezTo>
                  <a:pt x="58" y="64"/>
                  <a:pt x="58" y="64"/>
                  <a:pt x="58" y="64"/>
                </a:cubicBezTo>
                <a:cubicBezTo>
                  <a:pt x="8" y="113"/>
                  <a:pt x="8" y="113"/>
                  <a:pt x="8" y="113"/>
                </a:cubicBezTo>
                <a:cubicBezTo>
                  <a:pt x="8" y="113"/>
                  <a:pt x="8" y="112"/>
                  <a:pt x="8" y="112"/>
                </a:cubicBezTo>
                <a:moveTo>
                  <a:pt x="160" y="120"/>
                </a:moveTo>
                <a:cubicBezTo>
                  <a:pt x="16" y="120"/>
                  <a:pt x="16" y="120"/>
                  <a:pt x="16" y="120"/>
                </a:cubicBezTo>
                <a:cubicBezTo>
                  <a:pt x="15" y="120"/>
                  <a:pt x="14" y="120"/>
                  <a:pt x="13" y="120"/>
                </a:cubicBezTo>
                <a:cubicBezTo>
                  <a:pt x="63" y="70"/>
                  <a:pt x="63" y="70"/>
                  <a:pt x="63" y="70"/>
                </a:cubicBezTo>
                <a:cubicBezTo>
                  <a:pt x="77" y="83"/>
                  <a:pt x="77" y="83"/>
                  <a:pt x="77" y="83"/>
                </a:cubicBezTo>
                <a:cubicBezTo>
                  <a:pt x="80" y="86"/>
                  <a:pt x="84" y="88"/>
                  <a:pt x="88" y="88"/>
                </a:cubicBezTo>
                <a:cubicBezTo>
                  <a:pt x="92" y="88"/>
                  <a:pt x="96" y="86"/>
                  <a:pt x="99" y="83"/>
                </a:cubicBezTo>
                <a:cubicBezTo>
                  <a:pt x="113" y="70"/>
                  <a:pt x="113" y="70"/>
                  <a:pt x="113" y="70"/>
                </a:cubicBezTo>
                <a:cubicBezTo>
                  <a:pt x="163" y="120"/>
                  <a:pt x="163" y="120"/>
                  <a:pt x="163" y="120"/>
                </a:cubicBezTo>
                <a:cubicBezTo>
                  <a:pt x="162" y="120"/>
                  <a:pt x="161" y="120"/>
                  <a:pt x="160" y="120"/>
                </a:cubicBezTo>
                <a:moveTo>
                  <a:pt x="168" y="112"/>
                </a:moveTo>
                <a:cubicBezTo>
                  <a:pt x="168" y="112"/>
                  <a:pt x="168" y="113"/>
                  <a:pt x="168" y="113"/>
                </a:cubicBezTo>
                <a:cubicBezTo>
                  <a:pt x="118" y="64"/>
                  <a:pt x="118" y="64"/>
                  <a:pt x="118" y="64"/>
                </a:cubicBezTo>
                <a:cubicBezTo>
                  <a:pt x="168" y="15"/>
                  <a:pt x="168" y="15"/>
                  <a:pt x="168" y="15"/>
                </a:cubicBezTo>
                <a:cubicBezTo>
                  <a:pt x="168" y="15"/>
                  <a:pt x="168" y="16"/>
                  <a:pt x="168" y="16"/>
                </a:cubicBezTo>
                <a:lnTo>
                  <a:pt x="168" y="11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Rectangle 37"/>
          <p:cNvSpPr/>
          <p:nvPr/>
        </p:nvSpPr>
        <p:spPr>
          <a:xfrm>
            <a:off x="7231922" y="5303761"/>
            <a:ext cx="200116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EMAIL ADDRESS</a:t>
            </a:r>
          </a:p>
        </p:txBody>
      </p:sp>
      <p:sp>
        <p:nvSpPr>
          <p:cNvPr id="39" name="Rectangle 38"/>
          <p:cNvSpPr/>
          <p:nvPr/>
        </p:nvSpPr>
        <p:spPr>
          <a:xfrm>
            <a:off x="7231922" y="5680465"/>
            <a:ext cx="200116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200" dirty="0">
                <a:solidFill>
                  <a:schemeClr val="bg2">
                    <a:lumMod val="65000"/>
                  </a:schemeClr>
                </a:solidFill>
                <a:ea typeface="Open Sans Extrabold" panose="020B0906030804020204" pitchFamily="34" charset="0"/>
                <a:cs typeface="Open Sans Extrabold" panose="020B0906030804020204" pitchFamily="34" charset="0"/>
              </a:rPr>
              <a:t>info@website.com</a:t>
            </a:r>
          </a:p>
          <a:p>
            <a:r>
              <a:rPr lang="en-US" sz="1200" dirty="0">
                <a:solidFill>
                  <a:schemeClr val="bg2">
                    <a:lumMod val="65000"/>
                  </a:schemeClr>
                </a:solidFill>
                <a:ea typeface="Open Sans Extrabold" panose="020B0906030804020204" pitchFamily="34" charset="0"/>
                <a:cs typeface="Open Sans Extrabold" panose="020B0906030804020204" pitchFamily="34" charset="0"/>
              </a:rPr>
              <a:t>sale@yourdomain.com</a:t>
            </a:r>
          </a:p>
        </p:txBody>
      </p:sp>
      <p:sp>
        <p:nvSpPr>
          <p:cNvPr id="49" name="Freeform 5"/>
          <p:cNvSpPr>
            <a:spLocks/>
          </p:cNvSpPr>
          <p:nvPr/>
        </p:nvSpPr>
        <p:spPr bwMode="auto">
          <a:xfrm>
            <a:off x="9438916" y="5291074"/>
            <a:ext cx="712621" cy="713485"/>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315"/>
          <p:cNvSpPr>
            <a:spLocks noEditPoints="1"/>
          </p:cNvSpPr>
          <p:nvPr/>
        </p:nvSpPr>
        <p:spPr bwMode="auto">
          <a:xfrm>
            <a:off x="9674191" y="5514613"/>
            <a:ext cx="242071" cy="266407"/>
          </a:xfrm>
          <a:custGeom>
            <a:avLst/>
            <a:gdLst>
              <a:gd name="T0" fmla="*/ 140 w 160"/>
              <a:gd name="T1" fmla="*/ 136 h 176"/>
              <a:gd name="T2" fmla="*/ 125 w 160"/>
              <a:gd name="T3" fmla="*/ 143 h 176"/>
              <a:gd name="T4" fmla="*/ 39 w 160"/>
              <a:gd name="T5" fmla="*/ 94 h 176"/>
              <a:gd name="T6" fmla="*/ 40 w 160"/>
              <a:gd name="T7" fmla="*/ 88 h 176"/>
              <a:gd name="T8" fmla="*/ 39 w 160"/>
              <a:gd name="T9" fmla="*/ 82 h 176"/>
              <a:gd name="T10" fmla="*/ 125 w 160"/>
              <a:gd name="T11" fmla="*/ 33 h 176"/>
              <a:gd name="T12" fmla="*/ 140 w 160"/>
              <a:gd name="T13" fmla="*/ 40 h 176"/>
              <a:gd name="T14" fmla="*/ 160 w 160"/>
              <a:gd name="T15" fmla="*/ 20 h 176"/>
              <a:gd name="T16" fmla="*/ 140 w 160"/>
              <a:gd name="T17" fmla="*/ 0 h 176"/>
              <a:gd name="T18" fmla="*/ 120 w 160"/>
              <a:gd name="T19" fmla="*/ 20 h 176"/>
              <a:gd name="T20" fmla="*/ 121 w 160"/>
              <a:gd name="T21" fmla="*/ 26 h 176"/>
              <a:gd name="T22" fmla="*/ 35 w 160"/>
              <a:gd name="T23" fmla="*/ 75 h 176"/>
              <a:gd name="T24" fmla="*/ 20 w 160"/>
              <a:gd name="T25" fmla="*/ 68 h 176"/>
              <a:gd name="T26" fmla="*/ 0 w 160"/>
              <a:gd name="T27" fmla="*/ 88 h 176"/>
              <a:gd name="T28" fmla="*/ 20 w 160"/>
              <a:gd name="T29" fmla="*/ 108 h 176"/>
              <a:gd name="T30" fmla="*/ 35 w 160"/>
              <a:gd name="T31" fmla="*/ 101 h 176"/>
              <a:gd name="T32" fmla="*/ 121 w 160"/>
              <a:gd name="T33" fmla="*/ 150 h 176"/>
              <a:gd name="T34" fmla="*/ 120 w 160"/>
              <a:gd name="T35" fmla="*/ 156 h 176"/>
              <a:gd name="T36" fmla="*/ 140 w 160"/>
              <a:gd name="T37" fmla="*/ 176 h 176"/>
              <a:gd name="T38" fmla="*/ 160 w 160"/>
              <a:gd name="T39" fmla="*/ 156 h 176"/>
              <a:gd name="T40" fmla="*/ 140 w 160"/>
              <a:gd name="T41" fmla="*/ 136 h 176"/>
              <a:gd name="T42" fmla="*/ 140 w 160"/>
              <a:gd name="T43" fmla="*/ 8 h 176"/>
              <a:gd name="T44" fmla="*/ 152 w 160"/>
              <a:gd name="T45" fmla="*/ 20 h 176"/>
              <a:gd name="T46" fmla="*/ 140 w 160"/>
              <a:gd name="T47" fmla="*/ 32 h 176"/>
              <a:gd name="T48" fmla="*/ 128 w 160"/>
              <a:gd name="T49" fmla="*/ 20 h 176"/>
              <a:gd name="T50" fmla="*/ 140 w 160"/>
              <a:gd name="T51" fmla="*/ 8 h 176"/>
              <a:gd name="T52" fmla="*/ 20 w 160"/>
              <a:gd name="T53" fmla="*/ 100 h 176"/>
              <a:gd name="T54" fmla="*/ 8 w 160"/>
              <a:gd name="T55" fmla="*/ 88 h 176"/>
              <a:gd name="T56" fmla="*/ 20 w 160"/>
              <a:gd name="T57" fmla="*/ 76 h 176"/>
              <a:gd name="T58" fmla="*/ 32 w 160"/>
              <a:gd name="T59" fmla="*/ 88 h 176"/>
              <a:gd name="T60" fmla="*/ 20 w 160"/>
              <a:gd name="T61" fmla="*/ 100 h 176"/>
              <a:gd name="T62" fmla="*/ 140 w 160"/>
              <a:gd name="T63" fmla="*/ 168 h 176"/>
              <a:gd name="T64" fmla="*/ 128 w 160"/>
              <a:gd name="T65" fmla="*/ 156 h 176"/>
              <a:gd name="T66" fmla="*/ 140 w 160"/>
              <a:gd name="T67" fmla="*/ 144 h 176"/>
              <a:gd name="T68" fmla="*/ 152 w 160"/>
              <a:gd name="T69" fmla="*/ 156 h 176"/>
              <a:gd name="T70" fmla="*/ 140 w 160"/>
              <a:gd name="T71"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176">
                <a:moveTo>
                  <a:pt x="140" y="136"/>
                </a:moveTo>
                <a:cubicBezTo>
                  <a:pt x="134" y="136"/>
                  <a:pt x="129" y="139"/>
                  <a:pt x="125" y="143"/>
                </a:cubicBezTo>
                <a:cubicBezTo>
                  <a:pt x="39" y="94"/>
                  <a:pt x="39" y="94"/>
                  <a:pt x="39" y="94"/>
                </a:cubicBezTo>
                <a:cubicBezTo>
                  <a:pt x="40" y="92"/>
                  <a:pt x="40" y="90"/>
                  <a:pt x="40" y="88"/>
                </a:cubicBezTo>
                <a:cubicBezTo>
                  <a:pt x="40" y="86"/>
                  <a:pt x="40" y="84"/>
                  <a:pt x="39" y="82"/>
                </a:cubicBezTo>
                <a:cubicBezTo>
                  <a:pt x="125" y="33"/>
                  <a:pt x="125" y="33"/>
                  <a:pt x="125" y="33"/>
                </a:cubicBezTo>
                <a:cubicBezTo>
                  <a:pt x="129" y="37"/>
                  <a:pt x="134" y="40"/>
                  <a:pt x="140" y="40"/>
                </a:cubicBezTo>
                <a:cubicBezTo>
                  <a:pt x="151" y="40"/>
                  <a:pt x="160" y="31"/>
                  <a:pt x="160" y="20"/>
                </a:cubicBezTo>
                <a:cubicBezTo>
                  <a:pt x="160" y="9"/>
                  <a:pt x="151" y="0"/>
                  <a:pt x="140" y="0"/>
                </a:cubicBezTo>
                <a:cubicBezTo>
                  <a:pt x="129" y="0"/>
                  <a:pt x="120" y="9"/>
                  <a:pt x="120" y="20"/>
                </a:cubicBezTo>
                <a:cubicBezTo>
                  <a:pt x="120" y="22"/>
                  <a:pt x="120" y="24"/>
                  <a:pt x="121" y="26"/>
                </a:cubicBezTo>
                <a:cubicBezTo>
                  <a:pt x="35" y="75"/>
                  <a:pt x="35" y="75"/>
                  <a:pt x="35" y="75"/>
                </a:cubicBezTo>
                <a:cubicBezTo>
                  <a:pt x="31" y="71"/>
                  <a:pt x="26" y="68"/>
                  <a:pt x="20" y="68"/>
                </a:cubicBezTo>
                <a:cubicBezTo>
                  <a:pt x="9" y="68"/>
                  <a:pt x="0" y="77"/>
                  <a:pt x="0" y="88"/>
                </a:cubicBezTo>
                <a:cubicBezTo>
                  <a:pt x="0" y="99"/>
                  <a:pt x="9" y="108"/>
                  <a:pt x="20" y="108"/>
                </a:cubicBezTo>
                <a:cubicBezTo>
                  <a:pt x="26" y="108"/>
                  <a:pt x="31" y="105"/>
                  <a:pt x="35" y="101"/>
                </a:cubicBezTo>
                <a:cubicBezTo>
                  <a:pt x="121" y="150"/>
                  <a:pt x="121" y="150"/>
                  <a:pt x="121" y="150"/>
                </a:cubicBezTo>
                <a:cubicBezTo>
                  <a:pt x="120" y="152"/>
                  <a:pt x="120" y="154"/>
                  <a:pt x="120" y="156"/>
                </a:cubicBezTo>
                <a:cubicBezTo>
                  <a:pt x="120" y="167"/>
                  <a:pt x="129" y="176"/>
                  <a:pt x="140" y="176"/>
                </a:cubicBezTo>
                <a:cubicBezTo>
                  <a:pt x="151" y="176"/>
                  <a:pt x="160" y="167"/>
                  <a:pt x="160" y="156"/>
                </a:cubicBezTo>
                <a:cubicBezTo>
                  <a:pt x="160" y="145"/>
                  <a:pt x="151" y="136"/>
                  <a:pt x="140" y="136"/>
                </a:cubicBezTo>
                <a:moveTo>
                  <a:pt x="140" y="8"/>
                </a:moveTo>
                <a:cubicBezTo>
                  <a:pt x="147" y="8"/>
                  <a:pt x="152" y="13"/>
                  <a:pt x="152" y="20"/>
                </a:cubicBezTo>
                <a:cubicBezTo>
                  <a:pt x="152" y="27"/>
                  <a:pt x="147" y="32"/>
                  <a:pt x="140" y="32"/>
                </a:cubicBezTo>
                <a:cubicBezTo>
                  <a:pt x="133" y="32"/>
                  <a:pt x="128" y="27"/>
                  <a:pt x="128" y="20"/>
                </a:cubicBezTo>
                <a:cubicBezTo>
                  <a:pt x="128" y="13"/>
                  <a:pt x="133" y="8"/>
                  <a:pt x="140" y="8"/>
                </a:cubicBezTo>
                <a:moveTo>
                  <a:pt x="20" y="100"/>
                </a:moveTo>
                <a:cubicBezTo>
                  <a:pt x="13" y="100"/>
                  <a:pt x="8" y="95"/>
                  <a:pt x="8" y="88"/>
                </a:cubicBezTo>
                <a:cubicBezTo>
                  <a:pt x="8" y="81"/>
                  <a:pt x="13" y="76"/>
                  <a:pt x="20" y="76"/>
                </a:cubicBezTo>
                <a:cubicBezTo>
                  <a:pt x="27" y="76"/>
                  <a:pt x="32" y="81"/>
                  <a:pt x="32" y="88"/>
                </a:cubicBezTo>
                <a:cubicBezTo>
                  <a:pt x="32" y="95"/>
                  <a:pt x="27" y="100"/>
                  <a:pt x="20" y="100"/>
                </a:cubicBezTo>
                <a:moveTo>
                  <a:pt x="140" y="168"/>
                </a:moveTo>
                <a:cubicBezTo>
                  <a:pt x="133" y="168"/>
                  <a:pt x="128" y="163"/>
                  <a:pt x="128" y="156"/>
                </a:cubicBezTo>
                <a:cubicBezTo>
                  <a:pt x="128" y="149"/>
                  <a:pt x="133" y="144"/>
                  <a:pt x="140" y="144"/>
                </a:cubicBezTo>
                <a:cubicBezTo>
                  <a:pt x="147" y="144"/>
                  <a:pt x="152" y="149"/>
                  <a:pt x="152" y="156"/>
                </a:cubicBezTo>
                <a:cubicBezTo>
                  <a:pt x="152" y="163"/>
                  <a:pt x="147" y="168"/>
                  <a:pt x="140" y="168"/>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Rectangle 39"/>
          <p:cNvSpPr/>
          <p:nvPr/>
        </p:nvSpPr>
        <p:spPr>
          <a:xfrm>
            <a:off x="10190832" y="5303478"/>
            <a:ext cx="200116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WEBSITE</a:t>
            </a:r>
          </a:p>
        </p:txBody>
      </p:sp>
      <p:sp>
        <p:nvSpPr>
          <p:cNvPr id="41" name="Rectangle 40"/>
          <p:cNvSpPr/>
          <p:nvPr/>
        </p:nvSpPr>
        <p:spPr>
          <a:xfrm>
            <a:off x="10190832" y="5648098"/>
            <a:ext cx="200116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200" dirty="0">
                <a:solidFill>
                  <a:schemeClr val="bg2">
                    <a:lumMod val="65000"/>
                  </a:schemeClr>
                </a:solidFill>
                <a:ea typeface="Open Sans Extrabold" panose="020B0906030804020204" pitchFamily="34" charset="0"/>
                <a:cs typeface="Open Sans Extrabold" panose="020B0906030804020204" pitchFamily="34" charset="0"/>
              </a:rPr>
              <a:t>www.website.com</a:t>
            </a:r>
          </a:p>
        </p:txBody>
      </p:sp>
      <p:sp>
        <p:nvSpPr>
          <p:cNvPr id="66" name="Rectangle 65"/>
          <p:cNvSpPr/>
          <p:nvPr/>
        </p:nvSpPr>
        <p:spPr>
          <a:xfrm>
            <a:off x="6480005" y="2333285"/>
            <a:ext cx="5230732"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67" name="Rectangle 66"/>
          <p:cNvSpPr/>
          <p:nvPr/>
        </p:nvSpPr>
        <p:spPr>
          <a:xfrm>
            <a:off x="6480005" y="833480"/>
            <a:ext cx="5230732" cy="16674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CONTACT US</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Tree>
    <p:extLst>
      <p:ext uri="{BB962C8B-B14F-4D97-AF65-F5344CB8AC3E}">
        <p14:creationId xmlns:p14="http://schemas.microsoft.com/office/powerpoint/2010/main" val="9369331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fade">
                                      <p:cBhvr>
                                        <p:cTn id="7" dur="500"/>
                                        <p:tgtEl>
                                          <p:spTgt spid="6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7"/>
                                        </p:tgtEl>
                                        <p:attrNameLst>
                                          <p:attrName>style.visibility</p:attrName>
                                        </p:attrNameLst>
                                      </p:cBhvr>
                                      <p:to>
                                        <p:strVal val="visible"/>
                                      </p:to>
                                    </p:set>
                                    <p:animEffect transition="in" filter="fade">
                                      <p:cBhvr>
                                        <p:cTn id="10" dur="500"/>
                                        <p:tgtEl>
                                          <p:spTgt spid="6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fade">
                                      <p:cBhvr>
                                        <p:cTn id="14" dur="500"/>
                                        <p:tgtEl>
                                          <p:spTgt spid="3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500"/>
                                        <p:tgtEl>
                                          <p:spTgt spid="3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6"/>
                                        </p:tgtEl>
                                        <p:attrNameLst>
                                          <p:attrName>style.visibility</p:attrName>
                                        </p:attrNameLst>
                                      </p:cBhvr>
                                      <p:to>
                                        <p:strVal val="visible"/>
                                      </p:to>
                                    </p:set>
                                    <p:animEffect transition="in" filter="fade">
                                      <p:cBhvr>
                                        <p:cTn id="20" dur="500"/>
                                        <p:tgtEl>
                                          <p:spTgt spid="4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500"/>
                                        <p:tgtEl>
                                          <p:spTgt spid="2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48"/>
                                        </p:tgtEl>
                                        <p:attrNameLst>
                                          <p:attrName>style.visibility</p:attrName>
                                        </p:attrNameLst>
                                      </p:cBhvr>
                                      <p:to>
                                        <p:strVal val="visible"/>
                                      </p:to>
                                    </p:set>
                                    <p:animEffect transition="in" filter="fade">
                                      <p:cBhvr>
                                        <p:cTn id="40" dur="500"/>
                                        <p:tgtEl>
                                          <p:spTgt spid="4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fade">
                                      <p:cBhvr>
                                        <p:cTn id="43" dur="500"/>
                                        <p:tgtEl>
                                          <p:spTgt spid="3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fade">
                                      <p:cBhvr>
                                        <p:cTn id="46" dur="500"/>
                                        <p:tgtEl>
                                          <p:spTgt spid="3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9"/>
                                        </p:tgtEl>
                                        <p:attrNameLst>
                                          <p:attrName>style.visibility</p:attrName>
                                        </p:attrNameLst>
                                      </p:cBhvr>
                                      <p:to>
                                        <p:strVal val="visible"/>
                                      </p:to>
                                    </p:set>
                                    <p:animEffect transition="in" filter="fade">
                                      <p:cBhvr>
                                        <p:cTn id="49" dur="500"/>
                                        <p:tgtEl>
                                          <p:spTgt spid="39"/>
                                        </p:tgtEl>
                                      </p:cBhvr>
                                    </p:animEffect>
                                  </p:childTnLst>
                                </p:cTn>
                              </p:par>
                            </p:childTnLst>
                          </p:cTn>
                        </p:par>
                        <p:par>
                          <p:cTn id="50" fill="hold">
                            <p:stCondLst>
                              <p:cond delay="2000"/>
                            </p:stCondLst>
                            <p:childTnLst>
                              <p:par>
                                <p:cTn id="51" presetID="10" presetClass="entr" presetSubtype="0" fill="hold" grpId="0" nodeType="afterEffect">
                                  <p:stCondLst>
                                    <p:cond delay="0"/>
                                  </p:stCondLst>
                                  <p:childTnLst>
                                    <p:set>
                                      <p:cBhvr>
                                        <p:cTn id="52" dur="1" fill="hold">
                                          <p:stCondLst>
                                            <p:cond delay="0"/>
                                          </p:stCondLst>
                                        </p:cTn>
                                        <p:tgtEl>
                                          <p:spTgt spid="49"/>
                                        </p:tgtEl>
                                        <p:attrNameLst>
                                          <p:attrName>style.visibility</p:attrName>
                                        </p:attrNameLst>
                                      </p:cBhvr>
                                      <p:to>
                                        <p:strVal val="visible"/>
                                      </p:to>
                                    </p:set>
                                    <p:animEffect transition="in" filter="fade">
                                      <p:cBhvr>
                                        <p:cTn id="53" dur="500"/>
                                        <p:tgtEl>
                                          <p:spTgt spid="49"/>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3"/>
                                        </p:tgtEl>
                                        <p:attrNameLst>
                                          <p:attrName>style.visibility</p:attrName>
                                        </p:attrNameLst>
                                      </p:cBhvr>
                                      <p:to>
                                        <p:strVal val="visible"/>
                                      </p:to>
                                    </p:set>
                                    <p:animEffect transition="in" filter="fade">
                                      <p:cBhvr>
                                        <p:cTn id="56" dur="500"/>
                                        <p:tgtEl>
                                          <p:spTgt spid="3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0"/>
                                        </p:tgtEl>
                                        <p:attrNameLst>
                                          <p:attrName>style.visibility</p:attrName>
                                        </p:attrNameLst>
                                      </p:cBhvr>
                                      <p:to>
                                        <p:strVal val="visible"/>
                                      </p:to>
                                    </p:set>
                                    <p:animEffect transition="in" filter="fade">
                                      <p:cBhvr>
                                        <p:cTn id="59" dur="500"/>
                                        <p:tgtEl>
                                          <p:spTgt spid="40"/>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1"/>
                                        </p:tgtEl>
                                        <p:attrNameLst>
                                          <p:attrName>style.visibility</p:attrName>
                                        </p:attrNameLst>
                                      </p:cBhvr>
                                      <p:to>
                                        <p:strVal val="visible"/>
                                      </p:to>
                                    </p:set>
                                    <p:animEffect transition="in" filter="fade">
                                      <p:cBhvr>
                                        <p:cTn id="62"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29" grpId="0" animBg="1"/>
      <p:bldP spid="34" grpId="0"/>
      <p:bldP spid="35" grpId="0"/>
      <p:bldP spid="47" grpId="0" animBg="1"/>
      <p:bldP spid="27" grpId="0" animBg="1"/>
      <p:bldP spid="36" grpId="0"/>
      <p:bldP spid="37" grpId="0"/>
      <p:bldP spid="48" grpId="0" animBg="1"/>
      <p:bldP spid="31" grpId="0" animBg="1"/>
      <p:bldP spid="38" grpId="0"/>
      <p:bldP spid="39" grpId="0"/>
      <p:bldP spid="49" grpId="0" animBg="1"/>
      <p:bldP spid="33" grpId="0" animBg="1"/>
      <p:bldP spid="40" grpId="0"/>
      <p:bldP spid="41" grpId="0"/>
      <p:bldP spid="66" grpId="0"/>
      <p:bldP spid="67" grpId="0"/>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p:spPr>
      </p:sp>
      <p:sp>
        <p:nvSpPr>
          <p:cNvPr id="9" name="Freeform 5"/>
          <p:cNvSpPr>
            <a:spLocks/>
          </p:cNvSpPr>
          <p:nvPr/>
        </p:nvSpPr>
        <p:spPr bwMode="auto">
          <a:xfrm>
            <a:off x="6516879" y="874723"/>
            <a:ext cx="4636026" cy="5077558"/>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6"/>
          </a:solidFill>
          <a:ln w="38100">
            <a:noFill/>
          </a:ln>
        </p:spPr>
        <p:txBody>
          <a:bodyPr vert="horz" wrap="square" lIns="91440" tIns="45720" rIns="91440" bIns="45720" numCol="1" anchor="t" anchorCtr="0" compatLnSpc="1">
            <a:prstTxWarp prst="textNoShape">
              <a:avLst/>
            </a:prstTxWarp>
          </a:bodyPr>
          <a:lstStyle/>
          <a:p>
            <a:endParaRPr lang="en-US" dirty="0"/>
          </a:p>
        </p:txBody>
      </p:sp>
      <p:sp>
        <p:nvSpPr>
          <p:cNvPr id="4" name="Rectangle 3"/>
          <p:cNvSpPr/>
          <p:nvPr/>
        </p:nvSpPr>
        <p:spPr>
          <a:xfrm>
            <a:off x="6516879" y="3537489"/>
            <a:ext cx="4636026" cy="17237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0">
              <a:lnSpc>
                <a:spcPts val="5500"/>
              </a:lnSpc>
            </a:pPr>
            <a:r>
              <a:rPr lang="en-US" sz="7200" b="1" dirty="0">
                <a:solidFill>
                  <a:schemeClr val="bg2"/>
                </a:solidFill>
                <a:latin typeface="+mj-lt"/>
                <a:ea typeface="Open Sans Extrabold" panose="020B0906030804020204" pitchFamily="34" charset="0"/>
                <a:cs typeface="Open Sans Extrabold" panose="020B0906030804020204" pitchFamily="34" charset="0"/>
              </a:rPr>
              <a:t>GOOD BYE</a:t>
            </a:r>
            <a:endParaRPr lang="en-US" sz="7200" dirty="0">
              <a:solidFill>
                <a:schemeClr val="bg2"/>
              </a:solidFill>
              <a:latin typeface="+mj-lt"/>
            </a:endParaRPr>
          </a:p>
        </p:txBody>
      </p:sp>
      <p:sp>
        <p:nvSpPr>
          <p:cNvPr id="5" name="Freeform 9"/>
          <p:cNvSpPr>
            <a:spLocks noEditPoints="1"/>
          </p:cNvSpPr>
          <p:nvPr/>
        </p:nvSpPr>
        <p:spPr bwMode="auto">
          <a:xfrm>
            <a:off x="7788722" y="2180250"/>
            <a:ext cx="2092340" cy="1357239"/>
          </a:xfrm>
          <a:custGeom>
            <a:avLst/>
            <a:gdLst>
              <a:gd name="T0" fmla="*/ 1677 w 2482"/>
              <a:gd name="T1" fmla="*/ 0 h 1610"/>
              <a:gd name="T2" fmla="*/ 1459 w 2482"/>
              <a:gd name="T3" fmla="*/ 218 h 1610"/>
              <a:gd name="T4" fmla="*/ 1241 w 2482"/>
              <a:gd name="T5" fmla="*/ 0 h 1610"/>
              <a:gd name="T6" fmla="*/ 1144 w 2482"/>
              <a:gd name="T7" fmla="*/ 97 h 1610"/>
              <a:gd name="T8" fmla="*/ 1845 w 2482"/>
              <a:gd name="T9" fmla="*/ 804 h 1610"/>
              <a:gd name="T10" fmla="*/ 1459 w 2482"/>
              <a:gd name="T11" fmla="*/ 1190 h 1610"/>
              <a:gd name="T12" fmla="*/ 1340 w 2482"/>
              <a:gd name="T13" fmla="*/ 1074 h 1610"/>
              <a:gd name="T14" fmla="*/ 1610 w 2482"/>
              <a:gd name="T15" fmla="*/ 804 h 1610"/>
              <a:gd name="T16" fmla="*/ 805 w 2482"/>
              <a:gd name="T17" fmla="*/ 0 h 1610"/>
              <a:gd name="T18" fmla="*/ 0 w 2482"/>
              <a:gd name="T19" fmla="*/ 804 h 1610"/>
              <a:gd name="T20" fmla="*/ 805 w 2482"/>
              <a:gd name="T21" fmla="*/ 1610 h 1610"/>
              <a:gd name="T22" fmla="*/ 1023 w 2482"/>
              <a:gd name="T23" fmla="*/ 1392 h 1610"/>
              <a:gd name="T24" fmla="*/ 1241 w 2482"/>
              <a:gd name="T25" fmla="*/ 1610 h 1610"/>
              <a:gd name="T26" fmla="*/ 1340 w 2482"/>
              <a:gd name="T27" fmla="*/ 1510 h 1610"/>
              <a:gd name="T28" fmla="*/ 637 w 2482"/>
              <a:gd name="T29" fmla="*/ 804 h 1610"/>
              <a:gd name="T30" fmla="*/ 1023 w 2482"/>
              <a:gd name="T31" fmla="*/ 417 h 1610"/>
              <a:gd name="T32" fmla="*/ 1141 w 2482"/>
              <a:gd name="T33" fmla="*/ 536 h 1610"/>
              <a:gd name="T34" fmla="*/ 871 w 2482"/>
              <a:gd name="T35" fmla="*/ 804 h 1610"/>
              <a:gd name="T36" fmla="*/ 1677 w 2482"/>
              <a:gd name="T37" fmla="*/ 1610 h 1610"/>
              <a:gd name="T38" fmla="*/ 2482 w 2482"/>
              <a:gd name="T39" fmla="*/ 804 h 1610"/>
              <a:gd name="T40" fmla="*/ 1677 w 2482"/>
              <a:gd name="T41" fmla="*/ 0 h 1610"/>
              <a:gd name="T42" fmla="*/ 435 w 2482"/>
              <a:gd name="T43" fmla="*/ 804 h 1610"/>
              <a:gd name="T44" fmla="*/ 923 w 2482"/>
              <a:gd name="T45" fmla="*/ 1292 h 1610"/>
              <a:gd name="T46" fmla="*/ 805 w 2482"/>
              <a:gd name="T47" fmla="*/ 1408 h 1610"/>
              <a:gd name="T48" fmla="*/ 201 w 2482"/>
              <a:gd name="T49" fmla="*/ 804 h 1610"/>
              <a:gd name="T50" fmla="*/ 805 w 2482"/>
              <a:gd name="T51" fmla="*/ 199 h 1610"/>
              <a:gd name="T52" fmla="*/ 923 w 2482"/>
              <a:gd name="T53" fmla="*/ 317 h 1610"/>
              <a:gd name="T54" fmla="*/ 435 w 2482"/>
              <a:gd name="T55" fmla="*/ 804 h 1610"/>
              <a:gd name="T56" fmla="*/ 1073 w 2482"/>
              <a:gd name="T57" fmla="*/ 804 h 1610"/>
              <a:gd name="T58" fmla="*/ 1241 w 2482"/>
              <a:gd name="T59" fmla="*/ 635 h 1610"/>
              <a:gd name="T60" fmla="*/ 1409 w 2482"/>
              <a:gd name="T61" fmla="*/ 804 h 1610"/>
              <a:gd name="T62" fmla="*/ 1241 w 2482"/>
              <a:gd name="T63" fmla="*/ 972 h 1610"/>
              <a:gd name="T64" fmla="*/ 1073 w 2482"/>
              <a:gd name="T65" fmla="*/ 804 h 1610"/>
              <a:gd name="T66" fmla="*/ 1558 w 2482"/>
              <a:gd name="T67" fmla="*/ 1292 h 1610"/>
              <a:gd name="T68" fmla="*/ 2046 w 2482"/>
              <a:gd name="T69" fmla="*/ 804 h 1610"/>
              <a:gd name="T70" fmla="*/ 1558 w 2482"/>
              <a:gd name="T71" fmla="*/ 317 h 1610"/>
              <a:gd name="T72" fmla="*/ 1677 w 2482"/>
              <a:gd name="T73" fmla="*/ 199 h 1610"/>
              <a:gd name="T74" fmla="*/ 2281 w 2482"/>
              <a:gd name="T75" fmla="*/ 804 h 1610"/>
              <a:gd name="T76" fmla="*/ 1677 w 2482"/>
              <a:gd name="T77" fmla="*/ 1408 h 1610"/>
              <a:gd name="T78" fmla="*/ 1558 w 2482"/>
              <a:gd name="T79" fmla="*/ 1292 h 1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82" h="1610">
                <a:moveTo>
                  <a:pt x="1677" y="0"/>
                </a:moveTo>
                <a:lnTo>
                  <a:pt x="1459" y="218"/>
                </a:lnTo>
                <a:lnTo>
                  <a:pt x="1241" y="0"/>
                </a:lnTo>
                <a:lnTo>
                  <a:pt x="1144" y="97"/>
                </a:lnTo>
                <a:lnTo>
                  <a:pt x="1845" y="804"/>
                </a:lnTo>
                <a:lnTo>
                  <a:pt x="1459" y="1190"/>
                </a:lnTo>
                <a:lnTo>
                  <a:pt x="1340" y="1074"/>
                </a:lnTo>
                <a:lnTo>
                  <a:pt x="1610" y="804"/>
                </a:lnTo>
                <a:lnTo>
                  <a:pt x="805" y="0"/>
                </a:lnTo>
                <a:lnTo>
                  <a:pt x="0" y="804"/>
                </a:lnTo>
                <a:lnTo>
                  <a:pt x="805" y="1610"/>
                </a:lnTo>
                <a:lnTo>
                  <a:pt x="1023" y="1392"/>
                </a:lnTo>
                <a:lnTo>
                  <a:pt x="1241" y="1610"/>
                </a:lnTo>
                <a:lnTo>
                  <a:pt x="1340" y="1510"/>
                </a:lnTo>
                <a:lnTo>
                  <a:pt x="637" y="804"/>
                </a:lnTo>
                <a:lnTo>
                  <a:pt x="1023" y="417"/>
                </a:lnTo>
                <a:lnTo>
                  <a:pt x="1141" y="536"/>
                </a:lnTo>
                <a:lnTo>
                  <a:pt x="871" y="804"/>
                </a:lnTo>
                <a:lnTo>
                  <a:pt x="1677" y="1610"/>
                </a:lnTo>
                <a:lnTo>
                  <a:pt x="2482" y="804"/>
                </a:lnTo>
                <a:lnTo>
                  <a:pt x="1677" y="0"/>
                </a:lnTo>
                <a:close/>
                <a:moveTo>
                  <a:pt x="435" y="804"/>
                </a:moveTo>
                <a:lnTo>
                  <a:pt x="923" y="1292"/>
                </a:lnTo>
                <a:lnTo>
                  <a:pt x="805" y="1408"/>
                </a:lnTo>
                <a:lnTo>
                  <a:pt x="201" y="804"/>
                </a:lnTo>
                <a:lnTo>
                  <a:pt x="805" y="199"/>
                </a:lnTo>
                <a:lnTo>
                  <a:pt x="923" y="317"/>
                </a:lnTo>
                <a:lnTo>
                  <a:pt x="435" y="804"/>
                </a:lnTo>
                <a:close/>
                <a:moveTo>
                  <a:pt x="1073" y="804"/>
                </a:moveTo>
                <a:lnTo>
                  <a:pt x="1241" y="635"/>
                </a:lnTo>
                <a:lnTo>
                  <a:pt x="1409" y="804"/>
                </a:lnTo>
                <a:lnTo>
                  <a:pt x="1241" y="972"/>
                </a:lnTo>
                <a:lnTo>
                  <a:pt x="1073" y="804"/>
                </a:lnTo>
                <a:close/>
                <a:moveTo>
                  <a:pt x="1558" y="1292"/>
                </a:moveTo>
                <a:lnTo>
                  <a:pt x="2046" y="804"/>
                </a:lnTo>
                <a:lnTo>
                  <a:pt x="1558" y="317"/>
                </a:lnTo>
                <a:lnTo>
                  <a:pt x="1677" y="199"/>
                </a:lnTo>
                <a:lnTo>
                  <a:pt x="2281" y="804"/>
                </a:lnTo>
                <a:lnTo>
                  <a:pt x="1677" y="1408"/>
                </a:lnTo>
                <a:lnTo>
                  <a:pt x="1558" y="129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Tree>
    <p:extLst>
      <p:ext uri="{BB962C8B-B14F-4D97-AF65-F5344CB8AC3E}">
        <p14:creationId xmlns:p14="http://schemas.microsoft.com/office/powerpoint/2010/main" val="127269307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a:t>VERTICAL COMPANY HISTORY</a:t>
            </a:r>
          </a:p>
        </p:txBody>
      </p:sp>
      <p:cxnSp>
        <p:nvCxnSpPr>
          <p:cNvPr id="3" name="Straight Connector 2"/>
          <p:cNvCxnSpPr/>
          <p:nvPr/>
        </p:nvCxnSpPr>
        <p:spPr>
          <a:xfrm flipV="1">
            <a:off x="6096000" y="2041174"/>
            <a:ext cx="0" cy="4595162"/>
          </a:xfrm>
          <a:prstGeom prst="line">
            <a:avLst/>
          </a:prstGeom>
          <a:ln w="381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6" name="Freeform 6"/>
          <p:cNvSpPr>
            <a:spLocks/>
          </p:cNvSpPr>
          <p:nvPr/>
        </p:nvSpPr>
        <p:spPr bwMode="auto">
          <a:xfrm rot="19800000">
            <a:off x="4064559" y="1969483"/>
            <a:ext cx="1539073" cy="1324274"/>
          </a:xfrm>
          <a:custGeom>
            <a:avLst/>
            <a:gdLst>
              <a:gd name="T0" fmla="*/ 46 w 1025"/>
              <a:gd name="T1" fmla="*/ 739 h 882"/>
              <a:gd name="T2" fmla="*/ 128 w 1025"/>
              <a:gd name="T3" fmla="*/ 882 h 882"/>
              <a:gd name="T4" fmla="*/ 898 w 1025"/>
              <a:gd name="T5" fmla="*/ 882 h 882"/>
              <a:gd name="T6" fmla="*/ 980 w 1025"/>
              <a:gd name="T7" fmla="*/ 739 h 882"/>
              <a:gd name="T8" fmla="*/ 596 w 1025"/>
              <a:gd name="T9" fmla="*/ 79 h 882"/>
              <a:gd name="T10" fmla="*/ 430 w 1025"/>
              <a:gd name="T11" fmla="*/ 79 h 882"/>
              <a:gd name="T12" fmla="*/ 46 w 1025"/>
              <a:gd name="T13" fmla="*/ 739 h 882"/>
            </a:gdLst>
            <a:ahLst/>
            <a:cxnLst>
              <a:cxn ang="0">
                <a:pos x="T0" y="T1"/>
              </a:cxn>
              <a:cxn ang="0">
                <a:pos x="T2" y="T3"/>
              </a:cxn>
              <a:cxn ang="0">
                <a:pos x="T4" y="T5"/>
              </a:cxn>
              <a:cxn ang="0">
                <a:pos x="T6" y="T7"/>
              </a:cxn>
              <a:cxn ang="0">
                <a:pos x="T8" y="T9"/>
              </a:cxn>
              <a:cxn ang="0">
                <a:pos x="T10" y="T11"/>
              </a:cxn>
              <a:cxn ang="0">
                <a:pos x="T12" y="T13"/>
              </a:cxn>
            </a:cxnLst>
            <a:rect l="0" t="0" r="r" b="b"/>
            <a:pathLst>
              <a:path w="1025" h="882">
                <a:moveTo>
                  <a:pt x="46" y="739"/>
                </a:moveTo>
                <a:cubicBezTo>
                  <a:pt x="0" y="817"/>
                  <a:pt x="37" y="882"/>
                  <a:pt x="128" y="882"/>
                </a:cubicBezTo>
                <a:cubicBezTo>
                  <a:pt x="898" y="882"/>
                  <a:pt x="898" y="882"/>
                  <a:pt x="898" y="882"/>
                </a:cubicBezTo>
                <a:cubicBezTo>
                  <a:pt x="988" y="882"/>
                  <a:pt x="1025" y="817"/>
                  <a:pt x="980" y="739"/>
                </a:cubicBezTo>
                <a:cubicBezTo>
                  <a:pt x="596" y="79"/>
                  <a:pt x="596" y="79"/>
                  <a:pt x="596" y="79"/>
                </a:cubicBezTo>
                <a:cubicBezTo>
                  <a:pt x="550" y="0"/>
                  <a:pt x="476" y="0"/>
                  <a:pt x="430" y="79"/>
                </a:cubicBezTo>
                <a:lnTo>
                  <a:pt x="46" y="73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rot="16200000">
            <a:off x="6016727" y="2737858"/>
            <a:ext cx="158548" cy="136420"/>
          </a:xfrm>
          <a:custGeom>
            <a:avLst/>
            <a:gdLst>
              <a:gd name="T0" fmla="*/ 46 w 1025"/>
              <a:gd name="T1" fmla="*/ 739 h 882"/>
              <a:gd name="T2" fmla="*/ 128 w 1025"/>
              <a:gd name="T3" fmla="*/ 882 h 882"/>
              <a:gd name="T4" fmla="*/ 898 w 1025"/>
              <a:gd name="T5" fmla="*/ 882 h 882"/>
              <a:gd name="T6" fmla="*/ 980 w 1025"/>
              <a:gd name="T7" fmla="*/ 739 h 882"/>
              <a:gd name="T8" fmla="*/ 596 w 1025"/>
              <a:gd name="T9" fmla="*/ 79 h 882"/>
              <a:gd name="T10" fmla="*/ 430 w 1025"/>
              <a:gd name="T11" fmla="*/ 79 h 882"/>
              <a:gd name="T12" fmla="*/ 46 w 1025"/>
              <a:gd name="T13" fmla="*/ 739 h 882"/>
            </a:gdLst>
            <a:ahLst/>
            <a:cxnLst>
              <a:cxn ang="0">
                <a:pos x="T0" y="T1"/>
              </a:cxn>
              <a:cxn ang="0">
                <a:pos x="T2" y="T3"/>
              </a:cxn>
              <a:cxn ang="0">
                <a:pos x="T4" y="T5"/>
              </a:cxn>
              <a:cxn ang="0">
                <a:pos x="T6" y="T7"/>
              </a:cxn>
              <a:cxn ang="0">
                <a:pos x="T8" y="T9"/>
              </a:cxn>
              <a:cxn ang="0">
                <a:pos x="T10" y="T11"/>
              </a:cxn>
              <a:cxn ang="0">
                <a:pos x="T12" y="T13"/>
              </a:cxn>
            </a:cxnLst>
            <a:rect l="0" t="0" r="r" b="b"/>
            <a:pathLst>
              <a:path w="1025" h="882">
                <a:moveTo>
                  <a:pt x="46" y="739"/>
                </a:moveTo>
                <a:cubicBezTo>
                  <a:pt x="0" y="817"/>
                  <a:pt x="37" y="882"/>
                  <a:pt x="128" y="882"/>
                </a:cubicBezTo>
                <a:cubicBezTo>
                  <a:pt x="898" y="882"/>
                  <a:pt x="898" y="882"/>
                  <a:pt x="898" y="882"/>
                </a:cubicBezTo>
                <a:cubicBezTo>
                  <a:pt x="988" y="882"/>
                  <a:pt x="1025" y="817"/>
                  <a:pt x="980" y="739"/>
                </a:cubicBezTo>
                <a:cubicBezTo>
                  <a:pt x="596" y="79"/>
                  <a:pt x="596" y="79"/>
                  <a:pt x="596" y="79"/>
                </a:cubicBezTo>
                <a:cubicBezTo>
                  <a:pt x="550" y="0"/>
                  <a:pt x="476" y="0"/>
                  <a:pt x="430" y="79"/>
                </a:cubicBezTo>
                <a:lnTo>
                  <a:pt x="46" y="73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rot="5400000" flipH="1">
            <a:off x="6016727" y="4305185"/>
            <a:ext cx="158548" cy="136420"/>
          </a:xfrm>
          <a:custGeom>
            <a:avLst/>
            <a:gdLst>
              <a:gd name="T0" fmla="*/ 46 w 1025"/>
              <a:gd name="T1" fmla="*/ 739 h 882"/>
              <a:gd name="T2" fmla="*/ 128 w 1025"/>
              <a:gd name="T3" fmla="*/ 882 h 882"/>
              <a:gd name="T4" fmla="*/ 898 w 1025"/>
              <a:gd name="T5" fmla="*/ 882 h 882"/>
              <a:gd name="T6" fmla="*/ 980 w 1025"/>
              <a:gd name="T7" fmla="*/ 739 h 882"/>
              <a:gd name="T8" fmla="*/ 596 w 1025"/>
              <a:gd name="T9" fmla="*/ 79 h 882"/>
              <a:gd name="T10" fmla="*/ 430 w 1025"/>
              <a:gd name="T11" fmla="*/ 79 h 882"/>
              <a:gd name="T12" fmla="*/ 46 w 1025"/>
              <a:gd name="T13" fmla="*/ 739 h 882"/>
            </a:gdLst>
            <a:ahLst/>
            <a:cxnLst>
              <a:cxn ang="0">
                <a:pos x="T0" y="T1"/>
              </a:cxn>
              <a:cxn ang="0">
                <a:pos x="T2" y="T3"/>
              </a:cxn>
              <a:cxn ang="0">
                <a:pos x="T4" y="T5"/>
              </a:cxn>
              <a:cxn ang="0">
                <a:pos x="T6" y="T7"/>
              </a:cxn>
              <a:cxn ang="0">
                <a:pos x="T8" y="T9"/>
              </a:cxn>
              <a:cxn ang="0">
                <a:pos x="T10" y="T11"/>
              </a:cxn>
              <a:cxn ang="0">
                <a:pos x="T12" y="T13"/>
              </a:cxn>
            </a:cxnLst>
            <a:rect l="0" t="0" r="r" b="b"/>
            <a:pathLst>
              <a:path w="1025" h="882">
                <a:moveTo>
                  <a:pt x="46" y="739"/>
                </a:moveTo>
                <a:cubicBezTo>
                  <a:pt x="0" y="817"/>
                  <a:pt x="37" y="882"/>
                  <a:pt x="128" y="882"/>
                </a:cubicBezTo>
                <a:cubicBezTo>
                  <a:pt x="898" y="882"/>
                  <a:pt x="898" y="882"/>
                  <a:pt x="898" y="882"/>
                </a:cubicBezTo>
                <a:cubicBezTo>
                  <a:pt x="988" y="882"/>
                  <a:pt x="1025" y="817"/>
                  <a:pt x="980" y="739"/>
                </a:cubicBezTo>
                <a:cubicBezTo>
                  <a:pt x="596" y="79"/>
                  <a:pt x="596" y="79"/>
                  <a:pt x="596" y="79"/>
                </a:cubicBezTo>
                <a:cubicBezTo>
                  <a:pt x="550" y="0"/>
                  <a:pt x="476" y="0"/>
                  <a:pt x="430" y="79"/>
                </a:cubicBezTo>
                <a:lnTo>
                  <a:pt x="46" y="73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rot="16200000">
            <a:off x="6016726" y="5856952"/>
            <a:ext cx="158548" cy="136420"/>
          </a:xfrm>
          <a:custGeom>
            <a:avLst/>
            <a:gdLst>
              <a:gd name="T0" fmla="*/ 46 w 1025"/>
              <a:gd name="T1" fmla="*/ 739 h 882"/>
              <a:gd name="T2" fmla="*/ 128 w 1025"/>
              <a:gd name="T3" fmla="*/ 882 h 882"/>
              <a:gd name="T4" fmla="*/ 898 w 1025"/>
              <a:gd name="T5" fmla="*/ 882 h 882"/>
              <a:gd name="T6" fmla="*/ 980 w 1025"/>
              <a:gd name="T7" fmla="*/ 739 h 882"/>
              <a:gd name="T8" fmla="*/ 596 w 1025"/>
              <a:gd name="T9" fmla="*/ 79 h 882"/>
              <a:gd name="T10" fmla="*/ 430 w 1025"/>
              <a:gd name="T11" fmla="*/ 79 h 882"/>
              <a:gd name="T12" fmla="*/ 46 w 1025"/>
              <a:gd name="T13" fmla="*/ 739 h 882"/>
            </a:gdLst>
            <a:ahLst/>
            <a:cxnLst>
              <a:cxn ang="0">
                <a:pos x="T0" y="T1"/>
              </a:cxn>
              <a:cxn ang="0">
                <a:pos x="T2" y="T3"/>
              </a:cxn>
              <a:cxn ang="0">
                <a:pos x="T4" y="T5"/>
              </a:cxn>
              <a:cxn ang="0">
                <a:pos x="T6" y="T7"/>
              </a:cxn>
              <a:cxn ang="0">
                <a:pos x="T8" y="T9"/>
              </a:cxn>
              <a:cxn ang="0">
                <a:pos x="T10" y="T11"/>
              </a:cxn>
              <a:cxn ang="0">
                <a:pos x="T12" y="T13"/>
              </a:cxn>
            </a:cxnLst>
            <a:rect l="0" t="0" r="r" b="b"/>
            <a:pathLst>
              <a:path w="1025" h="882">
                <a:moveTo>
                  <a:pt x="46" y="739"/>
                </a:moveTo>
                <a:cubicBezTo>
                  <a:pt x="0" y="817"/>
                  <a:pt x="37" y="882"/>
                  <a:pt x="128" y="882"/>
                </a:cubicBezTo>
                <a:cubicBezTo>
                  <a:pt x="898" y="882"/>
                  <a:pt x="898" y="882"/>
                  <a:pt x="898" y="882"/>
                </a:cubicBezTo>
                <a:cubicBezTo>
                  <a:pt x="988" y="882"/>
                  <a:pt x="1025" y="817"/>
                  <a:pt x="980" y="739"/>
                </a:cubicBezTo>
                <a:cubicBezTo>
                  <a:pt x="596" y="79"/>
                  <a:pt x="596" y="79"/>
                  <a:pt x="596" y="79"/>
                </a:cubicBezTo>
                <a:cubicBezTo>
                  <a:pt x="550" y="0"/>
                  <a:pt x="476" y="0"/>
                  <a:pt x="430" y="79"/>
                </a:cubicBezTo>
                <a:lnTo>
                  <a:pt x="46" y="7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6"/>
          <p:cNvSpPr>
            <a:spLocks/>
          </p:cNvSpPr>
          <p:nvPr/>
        </p:nvSpPr>
        <p:spPr bwMode="auto">
          <a:xfrm rot="19800000">
            <a:off x="4064558" y="5141414"/>
            <a:ext cx="1539073" cy="1324274"/>
          </a:xfrm>
          <a:custGeom>
            <a:avLst/>
            <a:gdLst>
              <a:gd name="T0" fmla="*/ 46 w 1025"/>
              <a:gd name="T1" fmla="*/ 739 h 882"/>
              <a:gd name="T2" fmla="*/ 128 w 1025"/>
              <a:gd name="T3" fmla="*/ 882 h 882"/>
              <a:gd name="T4" fmla="*/ 898 w 1025"/>
              <a:gd name="T5" fmla="*/ 882 h 882"/>
              <a:gd name="T6" fmla="*/ 980 w 1025"/>
              <a:gd name="T7" fmla="*/ 739 h 882"/>
              <a:gd name="T8" fmla="*/ 596 w 1025"/>
              <a:gd name="T9" fmla="*/ 79 h 882"/>
              <a:gd name="T10" fmla="*/ 430 w 1025"/>
              <a:gd name="T11" fmla="*/ 79 h 882"/>
              <a:gd name="T12" fmla="*/ 46 w 1025"/>
              <a:gd name="T13" fmla="*/ 739 h 882"/>
            </a:gdLst>
            <a:ahLst/>
            <a:cxnLst>
              <a:cxn ang="0">
                <a:pos x="T0" y="T1"/>
              </a:cxn>
              <a:cxn ang="0">
                <a:pos x="T2" y="T3"/>
              </a:cxn>
              <a:cxn ang="0">
                <a:pos x="T4" y="T5"/>
              </a:cxn>
              <a:cxn ang="0">
                <a:pos x="T6" y="T7"/>
              </a:cxn>
              <a:cxn ang="0">
                <a:pos x="T8" y="T9"/>
              </a:cxn>
              <a:cxn ang="0">
                <a:pos x="T10" y="T11"/>
              </a:cxn>
              <a:cxn ang="0">
                <a:pos x="T12" y="T13"/>
              </a:cxn>
            </a:cxnLst>
            <a:rect l="0" t="0" r="r" b="b"/>
            <a:pathLst>
              <a:path w="1025" h="882">
                <a:moveTo>
                  <a:pt x="46" y="739"/>
                </a:moveTo>
                <a:cubicBezTo>
                  <a:pt x="0" y="817"/>
                  <a:pt x="37" y="882"/>
                  <a:pt x="128" y="882"/>
                </a:cubicBezTo>
                <a:cubicBezTo>
                  <a:pt x="898" y="882"/>
                  <a:pt x="898" y="882"/>
                  <a:pt x="898" y="882"/>
                </a:cubicBezTo>
                <a:cubicBezTo>
                  <a:pt x="988" y="882"/>
                  <a:pt x="1025" y="817"/>
                  <a:pt x="980" y="739"/>
                </a:cubicBezTo>
                <a:cubicBezTo>
                  <a:pt x="596" y="79"/>
                  <a:pt x="596" y="79"/>
                  <a:pt x="596" y="79"/>
                </a:cubicBezTo>
                <a:cubicBezTo>
                  <a:pt x="550" y="0"/>
                  <a:pt x="476" y="0"/>
                  <a:pt x="430" y="79"/>
                </a:cubicBezTo>
                <a:lnTo>
                  <a:pt x="46" y="7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
          <p:cNvSpPr>
            <a:spLocks/>
          </p:cNvSpPr>
          <p:nvPr/>
        </p:nvSpPr>
        <p:spPr bwMode="auto">
          <a:xfrm rot="16200000">
            <a:off x="6321210" y="3711257"/>
            <a:ext cx="1539073" cy="1324274"/>
          </a:xfrm>
          <a:custGeom>
            <a:avLst/>
            <a:gdLst>
              <a:gd name="T0" fmla="*/ 46 w 1025"/>
              <a:gd name="T1" fmla="*/ 739 h 882"/>
              <a:gd name="T2" fmla="*/ 128 w 1025"/>
              <a:gd name="T3" fmla="*/ 882 h 882"/>
              <a:gd name="T4" fmla="*/ 898 w 1025"/>
              <a:gd name="T5" fmla="*/ 882 h 882"/>
              <a:gd name="T6" fmla="*/ 980 w 1025"/>
              <a:gd name="T7" fmla="*/ 739 h 882"/>
              <a:gd name="T8" fmla="*/ 596 w 1025"/>
              <a:gd name="T9" fmla="*/ 79 h 882"/>
              <a:gd name="T10" fmla="*/ 430 w 1025"/>
              <a:gd name="T11" fmla="*/ 79 h 882"/>
              <a:gd name="T12" fmla="*/ 46 w 1025"/>
              <a:gd name="T13" fmla="*/ 739 h 882"/>
            </a:gdLst>
            <a:ahLst/>
            <a:cxnLst>
              <a:cxn ang="0">
                <a:pos x="T0" y="T1"/>
              </a:cxn>
              <a:cxn ang="0">
                <a:pos x="T2" y="T3"/>
              </a:cxn>
              <a:cxn ang="0">
                <a:pos x="T4" y="T5"/>
              </a:cxn>
              <a:cxn ang="0">
                <a:pos x="T6" y="T7"/>
              </a:cxn>
              <a:cxn ang="0">
                <a:pos x="T8" y="T9"/>
              </a:cxn>
              <a:cxn ang="0">
                <a:pos x="T10" y="T11"/>
              </a:cxn>
              <a:cxn ang="0">
                <a:pos x="T12" y="T13"/>
              </a:cxn>
            </a:cxnLst>
            <a:rect l="0" t="0" r="r" b="b"/>
            <a:pathLst>
              <a:path w="1025" h="882">
                <a:moveTo>
                  <a:pt x="46" y="739"/>
                </a:moveTo>
                <a:cubicBezTo>
                  <a:pt x="0" y="817"/>
                  <a:pt x="37" y="882"/>
                  <a:pt x="128" y="882"/>
                </a:cubicBezTo>
                <a:cubicBezTo>
                  <a:pt x="898" y="882"/>
                  <a:pt x="898" y="882"/>
                  <a:pt x="898" y="882"/>
                </a:cubicBezTo>
                <a:cubicBezTo>
                  <a:pt x="988" y="882"/>
                  <a:pt x="1025" y="817"/>
                  <a:pt x="980" y="739"/>
                </a:cubicBezTo>
                <a:cubicBezTo>
                  <a:pt x="596" y="79"/>
                  <a:pt x="596" y="79"/>
                  <a:pt x="596" y="79"/>
                </a:cubicBezTo>
                <a:cubicBezTo>
                  <a:pt x="550" y="0"/>
                  <a:pt x="476" y="0"/>
                  <a:pt x="430" y="79"/>
                </a:cubicBezTo>
                <a:lnTo>
                  <a:pt x="46" y="73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2"/>
          <p:cNvSpPr/>
          <p:nvPr/>
        </p:nvSpPr>
        <p:spPr>
          <a:xfrm>
            <a:off x="3114654" y="3835247"/>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TITLE HERE</a:t>
            </a:r>
          </a:p>
        </p:txBody>
      </p:sp>
      <p:sp>
        <p:nvSpPr>
          <p:cNvPr id="14" name="Rectangle 13"/>
          <p:cNvSpPr/>
          <p:nvPr/>
        </p:nvSpPr>
        <p:spPr>
          <a:xfrm>
            <a:off x="3114655" y="4105614"/>
            <a:ext cx="3006484" cy="761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commodo. </a:t>
            </a:r>
            <a:endParaRPr lang="en-US" sz="1100" dirty="0">
              <a:solidFill>
                <a:schemeClr val="bg2">
                  <a:lumMod val="65000"/>
                </a:schemeClr>
              </a:solidFill>
            </a:endParaRPr>
          </a:p>
        </p:txBody>
      </p:sp>
      <p:sp>
        <p:nvSpPr>
          <p:cNvPr id="15" name="Rectangle 14"/>
          <p:cNvSpPr/>
          <p:nvPr/>
        </p:nvSpPr>
        <p:spPr>
          <a:xfrm>
            <a:off x="3114654" y="3603857"/>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400" b="1" dirty="0">
                <a:solidFill>
                  <a:schemeClr val="accent2"/>
                </a:solidFill>
                <a:latin typeface="+mj-lt"/>
                <a:ea typeface="Open Sans Extrabold" panose="020B0906030804020204" pitchFamily="34" charset="0"/>
                <a:cs typeface="Open Sans Extrabold" panose="020B0906030804020204" pitchFamily="34" charset="0"/>
              </a:rPr>
              <a:t>15/09/2015</a:t>
            </a:r>
          </a:p>
        </p:txBody>
      </p:sp>
      <p:sp>
        <p:nvSpPr>
          <p:cNvPr id="16" name="Rectangle 15"/>
          <p:cNvSpPr/>
          <p:nvPr/>
        </p:nvSpPr>
        <p:spPr>
          <a:xfrm>
            <a:off x="6698989" y="5649177"/>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TITLE HERE</a:t>
            </a:r>
          </a:p>
        </p:txBody>
      </p:sp>
      <p:sp>
        <p:nvSpPr>
          <p:cNvPr id="17" name="Rectangle 16"/>
          <p:cNvSpPr/>
          <p:nvPr/>
        </p:nvSpPr>
        <p:spPr>
          <a:xfrm>
            <a:off x="6698990" y="5919544"/>
            <a:ext cx="3006484" cy="761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commodo. </a:t>
            </a:r>
            <a:endParaRPr lang="en-US" sz="1100" dirty="0">
              <a:solidFill>
                <a:schemeClr val="bg2">
                  <a:lumMod val="65000"/>
                </a:schemeClr>
              </a:solidFill>
            </a:endParaRPr>
          </a:p>
        </p:txBody>
      </p:sp>
      <p:sp>
        <p:nvSpPr>
          <p:cNvPr id="18" name="Rectangle 17"/>
          <p:cNvSpPr/>
          <p:nvPr/>
        </p:nvSpPr>
        <p:spPr>
          <a:xfrm>
            <a:off x="6698989" y="5417787"/>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400" b="1" dirty="0">
                <a:solidFill>
                  <a:schemeClr val="accent3"/>
                </a:solidFill>
                <a:latin typeface="+mj-lt"/>
                <a:ea typeface="Open Sans Extrabold" panose="020B0906030804020204" pitchFamily="34" charset="0"/>
                <a:cs typeface="Open Sans Extrabold" panose="020B0906030804020204" pitchFamily="34" charset="0"/>
              </a:rPr>
              <a:t>15/09/2016</a:t>
            </a:r>
          </a:p>
        </p:txBody>
      </p:sp>
      <p:sp>
        <p:nvSpPr>
          <p:cNvPr id="19" name="Rectangle 18"/>
          <p:cNvSpPr/>
          <p:nvPr/>
        </p:nvSpPr>
        <p:spPr>
          <a:xfrm>
            <a:off x="6698990" y="2272564"/>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TITLE HERE</a:t>
            </a:r>
          </a:p>
        </p:txBody>
      </p:sp>
      <p:sp>
        <p:nvSpPr>
          <p:cNvPr id="20" name="Rectangle 19"/>
          <p:cNvSpPr/>
          <p:nvPr/>
        </p:nvSpPr>
        <p:spPr>
          <a:xfrm>
            <a:off x="6698991" y="2542931"/>
            <a:ext cx="3006484" cy="761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commodo. </a:t>
            </a:r>
            <a:endParaRPr lang="en-US" sz="1100" dirty="0">
              <a:solidFill>
                <a:schemeClr val="bg2">
                  <a:lumMod val="65000"/>
                </a:schemeClr>
              </a:solidFill>
            </a:endParaRPr>
          </a:p>
        </p:txBody>
      </p:sp>
      <p:sp>
        <p:nvSpPr>
          <p:cNvPr id="21" name="Rectangle 20"/>
          <p:cNvSpPr/>
          <p:nvPr/>
        </p:nvSpPr>
        <p:spPr>
          <a:xfrm>
            <a:off x="6698990" y="2041174"/>
            <a:ext cx="2580530"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400" b="1" dirty="0">
                <a:solidFill>
                  <a:schemeClr val="accent4"/>
                </a:solidFill>
                <a:latin typeface="+mj-lt"/>
                <a:ea typeface="Open Sans Extrabold" panose="020B0906030804020204" pitchFamily="34" charset="0"/>
                <a:cs typeface="Open Sans Extrabold" panose="020B0906030804020204" pitchFamily="34" charset="0"/>
              </a:rPr>
              <a:t>15/09/2014</a:t>
            </a:r>
          </a:p>
        </p:txBody>
      </p:sp>
      <p:sp>
        <p:nvSpPr>
          <p:cNvPr id="22" name="Rectangle 21"/>
          <p:cNvSpPr/>
          <p:nvPr/>
        </p:nvSpPr>
        <p:spPr>
          <a:xfrm>
            <a:off x="4249545" y="2617731"/>
            <a:ext cx="1395562"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2400" b="1" dirty="0">
                <a:solidFill>
                  <a:schemeClr val="bg2"/>
                </a:solidFill>
                <a:latin typeface="+mj-lt"/>
                <a:ea typeface="Open Sans Extrabold" panose="020B0906030804020204" pitchFamily="34" charset="0"/>
                <a:cs typeface="Open Sans Extrabold" panose="020B0906030804020204" pitchFamily="34" charset="0"/>
              </a:rPr>
              <a:t>2014</a:t>
            </a:r>
          </a:p>
        </p:txBody>
      </p:sp>
      <p:sp>
        <p:nvSpPr>
          <p:cNvPr id="25" name="Rectangle 24"/>
          <p:cNvSpPr/>
          <p:nvPr/>
        </p:nvSpPr>
        <p:spPr>
          <a:xfrm>
            <a:off x="4265586" y="5814040"/>
            <a:ext cx="1395562"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2400" b="1" dirty="0">
                <a:solidFill>
                  <a:schemeClr val="bg2"/>
                </a:solidFill>
                <a:latin typeface="+mj-lt"/>
                <a:ea typeface="Open Sans Extrabold" panose="020B0906030804020204" pitchFamily="34" charset="0"/>
                <a:cs typeface="Open Sans Extrabold" panose="020B0906030804020204" pitchFamily="34" charset="0"/>
              </a:rPr>
              <a:t>2016</a:t>
            </a:r>
          </a:p>
        </p:txBody>
      </p:sp>
      <p:sp>
        <p:nvSpPr>
          <p:cNvPr id="26" name="Rectangle 25"/>
          <p:cNvSpPr/>
          <p:nvPr/>
        </p:nvSpPr>
        <p:spPr>
          <a:xfrm>
            <a:off x="6527016" y="4230190"/>
            <a:ext cx="1395562"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2400" b="1" dirty="0">
                <a:solidFill>
                  <a:schemeClr val="bg2"/>
                </a:solidFill>
                <a:latin typeface="+mj-lt"/>
                <a:ea typeface="Open Sans Extrabold" panose="020B0906030804020204" pitchFamily="34" charset="0"/>
                <a:cs typeface="Open Sans Extrabold" panose="020B0906030804020204" pitchFamily="34" charset="0"/>
              </a:rPr>
              <a:t>2015</a:t>
            </a:r>
          </a:p>
        </p:txBody>
      </p:sp>
    </p:spTree>
    <p:extLst>
      <p:ext uri="{BB962C8B-B14F-4D97-AF65-F5344CB8AC3E}">
        <p14:creationId xmlns:p14="http://schemas.microsoft.com/office/powerpoint/2010/main" val="31554923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500"/>
                                        <p:tgtEl>
                                          <p:spTgt spid="1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6"/>
                                        </p:tgtEl>
                                        <p:attrNameLst>
                                          <p:attrName>style.visibility</p:attrName>
                                        </p:attrNameLst>
                                      </p:cBhvr>
                                      <p:to>
                                        <p:strVal val="visible"/>
                                      </p:to>
                                    </p:set>
                                    <p:animEffect transition="in" filter="fade">
                                      <p:cBhvr>
                                        <p:cTn id="45" dur="500"/>
                                        <p:tgtEl>
                                          <p:spTgt spid="26"/>
                                        </p:tgtEl>
                                      </p:cBhvr>
                                    </p:animEffect>
                                  </p:childTnLst>
                                </p:cTn>
                              </p:par>
                            </p:childTnLst>
                          </p:cTn>
                        </p:par>
                        <p:par>
                          <p:cTn id="46" fill="hold">
                            <p:stCondLst>
                              <p:cond delay="1500"/>
                            </p:stCondLst>
                            <p:childTnLst>
                              <p:par>
                                <p:cTn id="47" presetID="10" presetClass="entr" presetSubtype="0" fill="hold" grpId="0" nodeType="after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500"/>
                                        <p:tgtEl>
                                          <p:spTgt spid="1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500"/>
                                        <p:tgtEl>
                                          <p:spTgt spid="1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fade">
                                      <p:cBhvr>
                                        <p:cTn id="58" dur="500"/>
                                        <p:tgtEl>
                                          <p:spTgt spid="1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8"/>
                                        </p:tgtEl>
                                        <p:attrNameLst>
                                          <p:attrName>style.visibility</p:attrName>
                                        </p:attrNameLst>
                                      </p:cBhvr>
                                      <p:to>
                                        <p:strVal val="visible"/>
                                      </p:to>
                                    </p:set>
                                    <p:animEffect transition="in" filter="fade">
                                      <p:cBhvr>
                                        <p:cTn id="61" dur="500"/>
                                        <p:tgtEl>
                                          <p:spTgt spid="1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5"/>
                                        </p:tgtEl>
                                        <p:attrNameLst>
                                          <p:attrName>style.visibility</p:attrName>
                                        </p:attrNameLst>
                                      </p:cBhvr>
                                      <p:to>
                                        <p:strVal val="visible"/>
                                      </p:to>
                                    </p:set>
                                    <p:animEffect transition="in" filter="fade">
                                      <p:cBhvr>
                                        <p:cTn id="6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1" grpId="0" animBg="1"/>
      <p:bldP spid="12" grpId="0" animBg="1"/>
      <p:bldP spid="13" grpId="0"/>
      <p:bldP spid="14" grpId="0"/>
      <p:bldP spid="15" grpId="0"/>
      <p:bldP spid="16" grpId="0"/>
      <p:bldP spid="17" grpId="0"/>
      <p:bldP spid="18" grpId="0"/>
      <p:bldP spid="19" grpId="0"/>
      <p:bldP spid="20" grpId="0"/>
      <p:bldP spid="21" grpId="0"/>
      <p:bldP spid="22" grpId="0"/>
      <p:bldP spid="25" grpId="0"/>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p:sp>
      <p:sp>
        <p:nvSpPr>
          <p:cNvPr id="6" name="Picture Placeholder 5"/>
          <p:cNvSpPr>
            <a:spLocks noGrp="1"/>
          </p:cNvSpPr>
          <p:nvPr>
            <p:ph type="pic" sz="quarter" idx="11"/>
          </p:nvPr>
        </p:nvSpPr>
        <p:spPr/>
      </p:sp>
      <p:sp>
        <p:nvSpPr>
          <p:cNvPr id="7" name="Picture Placeholder 6"/>
          <p:cNvSpPr>
            <a:spLocks noGrp="1"/>
          </p:cNvSpPr>
          <p:nvPr>
            <p:ph type="pic" sz="quarter" idx="12"/>
          </p:nvPr>
        </p:nvSpPr>
        <p:spPr/>
      </p:sp>
      <p:sp>
        <p:nvSpPr>
          <p:cNvPr id="8" name="Rectangle 7"/>
          <p:cNvSpPr/>
          <p:nvPr/>
        </p:nvSpPr>
        <p:spPr>
          <a:xfrm>
            <a:off x="818863" y="4411228"/>
            <a:ext cx="10549719" cy="9800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OUR STORY</a:t>
            </a:r>
            <a:endParaRPr lang="en-US" sz="5400" dirty="0">
              <a:solidFill>
                <a:schemeClr val="tx1"/>
              </a:solidFill>
              <a:latin typeface="+mj-lt"/>
            </a:endParaRPr>
          </a:p>
        </p:txBody>
      </p:sp>
      <p:sp>
        <p:nvSpPr>
          <p:cNvPr id="14" name="Rectangle 13"/>
          <p:cNvSpPr/>
          <p:nvPr/>
        </p:nvSpPr>
        <p:spPr>
          <a:xfrm>
            <a:off x="818864" y="5074507"/>
            <a:ext cx="10549719" cy="9702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26282388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 name="Rectangle 2"/>
          <p:cNvSpPr/>
          <p:nvPr/>
        </p:nvSpPr>
        <p:spPr>
          <a:xfrm>
            <a:off x="5905500" y="1731348"/>
            <a:ext cx="5676900"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ONE</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COLUMN</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
        <p:nvSpPr>
          <p:cNvPr id="4" name="Rectangle 3"/>
          <p:cNvSpPr/>
          <p:nvPr/>
        </p:nvSpPr>
        <p:spPr>
          <a:xfrm>
            <a:off x="5905500" y="3902706"/>
            <a:ext cx="5676900" cy="1223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a:t>
            </a:r>
            <a:endParaRPr lang="en-US" sz="1100" dirty="0">
              <a:solidFill>
                <a:schemeClr val="bg2">
                  <a:lumMod val="65000"/>
                </a:schemeClr>
              </a:solidFill>
            </a:endParaRPr>
          </a:p>
        </p:txBody>
      </p:sp>
    </p:spTree>
    <p:extLst>
      <p:ext uri="{BB962C8B-B14F-4D97-AF65-F5344CB8AC3E}">
        <p14:creationId xmlns:p14="http://schemas.microsoft.com/office/powerpoint/2010/main" val="1745509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p:sp>
      <p:sp>
        <p:nvSpPr>
          <p:cNvPr id="3" name="Rectangle 2"/>
          <p:cNvSpPr/>
          <p:nvPr/>
        </p:nvSpPr>
        <p:spPr>
          <a:xfrm>
            <a:off x="698500" y="1731348"/>
            <a:ext cx="5676900"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ONE</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COLUMN</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
        <p:nvSpPr>
          <p:cNvPr id="4" name="Rectangle 3"/>
          <p:cNvSpPr/>
          <p:nvPr/>
        </p:nvSpPr>
        <p:spPr>
          <a:xfrm>
            <a:off x="698500" y="3902706"/>
            <a:ext cx="5676900" cy="1223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a:t>
            </a:r>
            <a:endParaRPr lang="en-US" sz="1100" dirty="0">
              <a:solidFill>
                <a:schemeClr val="bg2">
                  <a:lumMod val="65000"/>
                </a:schemeClr>
              </a:solidFill>
            </a:endParaRPr>
          </a:p>
        </p:txBody>
      </p:sp>
    </p:spTree>
    <p:extLst>
      <p:ext uri="{BB962C8B-B14F-4D97-AF65-F5344CB8AC3E}">
        <p14:creationId xmlns:p14="http://schemas.microsoft.com/office/powerpoint/2010/main" val="30949425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icture Placeholder 10"/>
          <p:cNvSpPr>
            <a:spLocks noGrp="1"/>
          </p:cNvSpPr>
          <p:nvPr>
            <p:ph type="pic" sz="quarter" idx="11"/>
          </p:nvPr>
        </p:nvSpPr>
        <p:spPr/>
      </p:sp>
      <p:sp>
        <p:nvSpPr>
          <p:cNvPr id="8" name="Rectangle 7"/>
          <p:cNvSpPr/>
          <p:nvPr/>
        </p:nvSpPr>
        <p:spPr>
          <a:xfrm>
            <a:off x="6257193" y="1663109"/>
            <a:ext cx="532520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ONE</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COLUMN</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
        <p:nvSpPr>
          <p:cNvPr id="9" name="Rectangle 8"/>
          <p:cNvSpPr/>
          <p:nvPr/>
        </p:nvSpPr>
        <p:spPr>
          <a:xfrm>
            <a:off x="6257193" y="3970944"/>
            <a:ext cx="5325207" cy="1223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a:t>
            </a:r>
            <a:endParaRPr lang="en-US" sz="1100" dirty="0">
              <a:solidFill>
                <a:schemeClr val="bg2">
                  <a:lumMod val="65000"/>
                </a:schemeClr>
              </a:solidFill>
            </a:endParaRPr>
          </a:p>
        </p:txBody>
      </p:sp>
    </p:spTree>
    <p:extLst>
      <p:ext uri="{BB962C8B-B14F-4D97-AF65-F5344CB8AC3E}">
        <p14:creationId xmlns:p14="http://schemas.microsoft.com/office/powerpoint/2010/main" val="3584042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8" name="Rectangle 7"/>
          <p:cNvSpPr/>
          <p:nvPr/>
        </p:nvSpPr>
        <p:spPr>
          <a:xfrm>
            <a:off x="609600" y="1663109"/>
            <a:ext cx="532520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ONE</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COLUMN</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
        <p:nvSpPr>
          <p:cNvPr id="9" name="Rectangle 8"/>
          <p:cNvSpPr/>
          <p:nvPr/>
        </p:nvSpPr>
        <p:spPr>
          <a:xfrm>
            <a:off x="609600" y="3970944"/>
            <a:ext cx="5325207" cy="1223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a:t>
            </a:r>
            <a:endParaRPr lang="en-US" sz="1100" dirty="0">
              <a:solidFill>
                <a:schemeClr val="bg2">
                  <a:lumMod val="65000"/>
                </a:schemeClr>
              </a:solidFill>
            </a:endParaRPr>
          </a:p>
        </p:txBody>
      </p:sp>
    </p:spTree>
    <p:extLst>
      <p:ext uri="{BB962C8B-B14F-4D97-AF65-F5344CB8AC3E}">
        <p14:creationId xmlns:p14="http://schemas.microsoft.com/office/powerpoint/2010/main" val="27291476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p:sp>
      <p:sp>
        <p:nvSpPr>
          <p:cNvPr id="8" name="Rectangle 7"/>
          <p:cNvSpPr/>
          <p:nvPr/>
        </p:nvSpPr>
        <p:spPr>
          <a:xfrm>
            <a:off x="609600" y="1663109"/>
            <a:ext cx="532520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ONE</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COLUMN</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
        <p:nvSpPr>
          <p:cNvPr id="9" name="Rectangle 8"/>
          <p:cNvSpPr/>
          <p:nvPr/>
        </p:nvSpPr>
        <p:spPr>
          <a:xfrm>
            <a:off x="609600" y="3970944"/>
            <a:ext cx="5325207" cy="1223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a:t>
            </a:r>
            <a:endParaRPr lang="en-US" sz="1100" dirty="0">
              <a:solidFill>
                <a:schemeClr val="bg2">
                  <a:lumMod val="65000"/>
                </a:schemeClr>
              </a:solidFill>
            </a:endParaRPr>
          </a:p>
        </p:txBody>
      </p:sp>
    </p:spTree>
    <p:extLst>
      <p:ext uri="{BB962C8B-B14F-4D97-AF65-F5344CB8AC3E}">
        <p14:creationId xmlns:p14="http://schemas.microsoft.com/office/powerpoint/2010/main" val="31824800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 name="Rectangle 2"/>
          <p:cNvSpPr/>
          <p:nvPr/>
        </p:nvSpPr>
        <p:spPr>
          <a:xfrm>
            <a:off x="203200" y="177800"/>
            <a:ext cx="11785600" cy="6502400"/>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565375" y="3429000"/>
            <a:ext cx="3061250"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5400" b="1" dirty="0">
                <a:solidFill>
                  <a:schemeClr val="accent6"/>
                </a:solidFill>
                <a:latin typeface="+mj-lt"/>
                <a:ea typeface="Open Sans Extrabold" panose="020B0906030804020204" pitchFamily="34" charset="0"/>
                <a:cs typeface="Open Sans Extrabold" panose="020B0906030804020204" pitchFamily="34" charset="0"/>
              </a:rPr>
              <a:t>WELCOME</a:t>
            </a:r>
            <a:endParaRPr lang="en-US" sz="5400" dirty="0">
              <a:solidFill>
                <a:schemeClr val="accent6"/>
              </a:solidFill>
              <a:latin typeface="+mj-lt"/>
            </a:endParaRPr>
          </a:p>
        </p:txBody>
      </p:sp>
      <p:sp>
        <p:nvSpPr>
          <p:cNvPr id="9" name="Freeform 9"/>
          <p:cNvSpPr>
            <a:spLocks noEditPoints="1"/>
          </p:cNvSpPr>
          <p:nvPr/>
        </p:nvSpPr>
        <p:spPr bwMode="auto">
          <a:xfrm>
            <a:off x="5049830" y="1893961"/>
            <a:ext cx="2092340" cy="1357239"/>
          </a:xfrm>
          <a:custGeom>
            <a:avLst/>
            <a:gdLst>
              <a:gd name="T0" fmla="*/ 1677 w 2482"/>
              <a:gd name="T1" fmla="*/ 0 h 1610"/>
              <a:gd name="T2" fmla="*/ 1459 w 2482"/>
              <a:gd name="T3" fmla="*/ 218 h 1610"/>
              <a:gd name="T4" fmla="*/ 1241 w 2482"/>
              <a:gd name="T5" fmla="*/ 0 h 1610"/>
              <a:gd name="T6" fmla="*/ 1144 w 2482"/>
              <a:gd name="T7" fmla="*/ 97 h 1610"/>
              <a:gd name="T8" fmla="*/ 1845 w 2482"/>
              <a:gd name="T9" fmla="*/ 804 h 1610"/>
              <a:gd name="T10" fmla="*/ 1459 w 2482"/>
              <a:gd name="T11" fmla="*/ 1190 h 1610"/>
              <a:gd name="T12" fmla="*/ 1340 w 2482"/>
              <a:gd name="T13" fmla="*/ 1074 h 1610"/>
              <a:gd name="T14" fmla="*/ 1610 w 2482"/>
              <a:gd name="T15" fmla="*/ 804 h 1610"/>
              <a:gd name="T16" fmla="*/ 805 w 2482"/>
              <a:gd name="T17" fmla="*/ 0 h 1610"/>
              <a:gd name="T18" fmla="*/ 0 w 2482"/>
              <a:gd name="T19" fmla="*/ 804 h 1610"/>
              <a:gd name="T20" fmla="*/ 805 w 2482"/>
              <a:gd name="T21" fmla="*/ 1610 h 1610"/>
              <a:gd name="T22" fmla="*/ 1023 w 2482"/>
              <a:gd name="T23" fmla="*/ 1392 h 1610"/>
              <a:gd name="T24" fmla="*/ 1241 w 2482"/>
              <a:gd name="T25" fmla="*/ 1610 h 1610"/>
              <a:gd name="T26" fmla="*/ 1340 w 2482"/>
              <a:gd name="T27" fmla="*/ 1510 h 1610"/>
              <a:gd name="T28" fmla="*/ 637 w 2482"/>
              <a:gd name="T29" fmla="*/ 804 h 1610"/>
              <a:gd name="T30" fmla="*/ 1023 w 2482"/>
              <a:gd name="T31" fmla="*/ 417 h 1610"/>
              <a:gd name="T32" fmla="*/ 1141 w 2482"/>
              <a:gd name="T33" fmla="*/ 536 h 1610"/>
              <a:gd name="T34" fmla="*/ 871 w 2482"/>
              <a:gd name="T35" fmla="*/ 804 h 1610"/>
              <a:gd name="T36" fmla="*/ 1677 w 2482"/>
              <a:gd name="T37" fmla="*/ 1610 h 1610"/>
              <a:gd name="T38" fmla="*/ 2482 w 2482"/>
              <a:gd name="T39" fmla="*/ 804 h 1610"/>
              <a:gd name="T40" fmla="*/ 1677 w 2482"/>
              <a:gd name="T41" fmla="*/ 0 h 1610"/>
              <a:gd name="T42" fmla="*/ 435 w 2482"/>
              <a:gd name="T43" fmla="*/ 804 h 1610"/>
              <a:gd name="T44" fmla="*/ 923 w 2482"/>
              <a:gd name="T45" fmla="*/ 1292 h 1610"/>
              <a:gd name="T46" fmla="*/ 805 w 2482"/>
              <a:gd name="T47" fmla="*/ 1408 h 1610"/>
              <a:gd name="T48" fmla="*/ 201 w 2482"/>
              <a:gd name="T49" fmla="*/ 804 h 1610"/>
              <a:gd name="T50" fmla="*/ 805 w 2482"/>
              <a:gd name="T51" fmla="*/ 199 h 1610"/>
              <a:gd name="T52" fmla="*/ 923 w 2482"/>
              <a:gd name="T53" fmla="*/ 317 h 1610"/>
              <a:gd name="T54" fmla="*/ 435 w 2482"/>
              <a:gd name="T55" fmla="*/ 804 h 1610"/>
              <a:gd name="T56" fmla="*/ 1073 w 2482"/>
              <a:gd name="T57" fmla="*/ 804 h 1610"/>
              <a:gd name="T58" fmla="*/ 1241 w 2482"/>
              <a:gd name="T59" fmla="*/ 635 h 1610"/>
              <a:gd name="T60" fmla="*/ 1409 w 2482"/>
              <a:gd name="T61" fmla="*/ 804 h 1610"/>
              <a:gd name="T62" fmla="*/ 1241 w 2482"/>
              <a:gd name="T63" fmla="*/ 972 h 1610"/>
              <a:gd name="T64" fmla="*/ 1073 w 2482"/>
              <a:gd name="T65" fmla="*/ 804 h 1610"/>
              <a:gd name="T66" fmla="*/ 1558 w 2482"/>
              <a:gd name="T67" fmla="*/ 1292 h 1610"/>
              <a:gd name="T68" fmla="*/ 2046 w 2482"/>
              <a:gd name="T69" fmla="*/ 804 h 1610"/>
              <a:gd name="T70" fmla="*/ 1558 w 2482"/>
              <a:gd name="T71" fmla="*/ 317 h 1610"/>
              <a:gd name="T72" fmla="*/ 1677 w 2482"/>
              <a:gd name="T73" fmla="*/ 199 h 1610"/>
              <a:gd name="T74" fmla="*/ 2281 w 2482"/>
              <a:gd name="T75" fmla="*/ 804 h 1610"/>
              <a:gd name="T76" fmla="*/ 1677 w 2482"/>
              <a:gd name="T77" fmla="*/ 1408 h 1610"/>
              <a:gd name="T78" fmla="*/ 1558 w 2482"/>
              <a:gd name="T79" fmla="*/ 1292 h 1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82" h="1610">
                <a:moveTo>
                  <a:pt x="1677" y="0"/>
                </a:moveTo>
                <a:lnTo>
                  <a:pt x="1459" y="218"/>
                </a:lnTo>
                <a:lnTo>
                  <a:pt x="1241" y="0"/>
                </a:lnTo>
                <a:lnTo>
                  <a:pt x="1144" y="97"/>
                </a:lnTo>
                <a:lnTo>
                  <a:pt x="1845" y="804"/>
                </a:lnTo>
                <a:lnTo>
                  <a:pt x="1459" y="1190"/>
                </a:lnTo>
                <a:lnTo>
                  <a:pt x="1340" y="1074"/>
                </a:lnTo>
                <a:lnTo>
                  <a:pt x="1610" y="804"/>
                </a:lnTo>
                <a:lnTo>
                  <a:pt x="805" y="0"/>
                </a:lnTo>
                <a:lnTo>
                  <a:pt x="0" y="804"/>
                </a:lnTo>
                <a:lnTo>
                  <a:pt x="805" y="1610"/>
                </a:lnTo>
                <a:lnTo>
                  <a:pt x="1023" y="1392"/>
                </a:lnTo>
                <a:lnTo>
                  <a:pt x="1241" y="1610"/>
                </a:lnTo>
                <a:lnTo>
                  <a:pt x="1340" y="1510"/>
                </a:lnTo>
                <a:lnTo>
                  <a:pt x="637" y="804"/>
                </a:lnTo>
                <a:lnTo>
                  <a:pt x="1023" y="417"/>
                </a:lnTo>
                <a:lnTo>
                  <a:pt x="1141" y="536"/>
                </a:lnTo>
                <a:lnTo>
                  <a:pt x="871" y="804"/>
                </a:lnTo>
                <a:lnTo>
                  <a:pt x="1677" y="1610"/>
                </a:lnTo>
                <a:lnTo>
                  <a:pt x="2482" y="804"/>
                </a:lnTo>
                <a:lnTo>
                  <a:pt x="1677" y="0"/>
                </a:lnTo>
                <a:close/>
                <a:moveTo>
                  <a:pt x="435" y="804"/>
                </a:moveTo>
                <a:lnTo>
                  <a:pt x="923" y="1292"/>
                </a:lnTo>
                <a:lnTo>
                  <a:pt x="805" y="1408"/>
                </a:lnTo>
                <a:lnTo>
                  <a:pt x="201" y="804"/>
                </a:lnTo>
                <a:lnTo>
                  <a:pt x="805" y="199"/>
                </a:lnTo>
                <a:lnTo>
                  <a:pt x="923" y="317"/>
                </a:lnTo>
                <a:lnTo>
                  <a:pt x="435" y="804"/>
                </a:lnTo>
                <a:close/>
                <a:moveTo>
                  <a:pt x="1073" y="804"/>
                </a:moveTo>
                <a:lnTo>
                  <a:pt x="1241" y="635"/>
                </a:lnTo>
                <a:lnTo>
                  <a:pt x="1409" y="804"/>
                </a:lnTo>
                <a:lnTo>
                  <a:pt x="1241" y="972"/>
                </a:lnTo>
                <a:lnTo>
                  <a:pt x="1073" y="804"/>
                </a:lnTo>
                <a:close/>
                <a:moveTo>
                  <a:pt x="1558" y="1292"/>
                </a:moveTo>
                <a:lnTo>
                  <a:pt x="2046" y="804"/>
                </a:lnTo>
                <a:lnTo>
                  <a:pt x="1558" y="317"/>
                </a:lnTo>
                <a:lnTo>
                  <a:pt x="1677" y="199"/>
                </a:lnTo>
                <a:lnTo>
                  <a:pt x="2281" y="804"/>
                </a:lnTo>
                <a:lnTo>
                  <a:pt x="1677" y="1408"/>
                </a:lnTo>
                <a:lnTo>
                  <a:pt x="1558" y="1292"/>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Rectangle 6"/>
          <p:cNvSpPr/>
          <p:nvPr/>
        </p:nvSpPr>
        <p:spPr>
          <a:xfrm>
            <a:off x="4349750" y="3429000"/>
            <a:ext cx="3492500" cy="1101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39411902"/>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9"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p:sp>
      <p:sp>
        <p:nvSpPr>
          <p:cNvPr id="3" name="Rectangle 2"/>
          <p:cNvSpPr/>
          <p:nvPr/>
        </p:nvSpPr>
        <p:spPr>
          <a:xfrm>
            <a:off x="6257193" y="1663109"/>
            <a:ext cx="532520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ONE</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COLUMN</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
        <p:nvSpPr>
          <p:cNvPr id="4" name="Rectangle 3"/>
          <p:cNvSpPr/>
          <p:nvPr/>
        </p:nvSpPr>
        <p:spPr>
          <a:xfrm>
            <a:off x="6257193" y="3970944"/>
            <a:ext cx="5325207" cy="12239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a:t>
            </a:r>
            <a:endParaRPr lang="en-US" sz="1100" dirty="0">
              <a:solidFill>
                <a:schemeClr val="bg2">
                  <a:lumMod val="65000"/>
                </a:schemeClr>
              </a:solidFill>
            </a:endParaRPr>
          </a:p>
        </p:txBody>
      </p:sp>
    </p:spTree>
    <p:extLst>
      <p:ext uri="{BB962C8B-B14F-4D97-AF65-F5344CB8AC3E}">
        <p14:creationId xmlns:p14="http://schemas.microsoft.com/office/powerpoint/2010/main" val="39087791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Tree>
    <p:extLst>
      <p:ext uri="{BB962C8B-B14F-4D97-AF65-F5344CB8AC3E}">
        <p14:creationId xmlns:p14="http://schemas.microsoft.com/office/powerpoint/2010/main" val="36388889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Tree>
    <p:extLst>
      <p:ext uri="{BB962C8B-B14F-4D97-AF65-F5344CB8AC3E}">
        <p14:creationId xmlns:p14="http://schemas.microsoft.com/office/powerpoint/2010/main" val="40069467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p:sp>
      <p:sp>
        <p:nvSpPr>
          <p:cNvPr id="4" name="Rectangle 3"/>
          <p:cNvSpPr/>
          <p:nvPr/>
        </p:nvSpPr>
        <p:spPr>
          <a:xfrm>
            <a:off x="1091133" y="4434805"/>
            <a:ext cx="10009735" cy="9160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ADD YOUR TITLE HERE</a:t>
            </a:r>
            <a:endParaRPr lang="en-US" sz="5400" dirty="0">
              <a:solidFill>
                <a:schemeClr val="tx1"/>
              </a:solidFill>
              <a:latin typeface="+mj-lt"/>
            </a:endParaRPr>
          </a:p>
        </p:txBody>
      </p:sp>
      <p:sp>
        <p:nvSpPr>
          <p:cNvPr id="5" name="Rectangle 4"/>
          <p:cNvSpPr/>
          <p:nvPr/>
        </p:nvSpPr>
        <p:spPr>
          <a:xfrm>
            <a:off x="1091133" y="5126054"/>
            <a:ext cx="10009735" cy="899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16510152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4" name="Rectangle 3"/>
          <p:cNvSpPr/>
          <p:nvPr/>
        </p:nvSpPr>
        <p:spPr>
          <a:xfrm>
            <a:off x="1091133" y="4434805"/>
            <a:ext cx="10009735" cy="9160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ADD YOUR TITLE HERE</a:t>
            </a:r>
            <a:endParaRPr lang="en-US" sz="5400" dirty="0">
              <a:solidFill>
                <a:schemeClr val="tx1"/>
              </a:solidFill>
              <a:latin typeface="+mj-lt"/>
            </a:endParaRPr>
          </a:p>
        </p:txBody>
      </p:sp>
      <p:sp>
        <p:nvSpPr>
          <p:cNvPr id="5" name="Rectangle 4"/>
          <p:cNvSpPr/>
          <p:nvPr/>
        </p:nvSpPr>
        <p:spPr>
          <a:xfrm>
            <a:off x="1091133" y="5126054"/>
            <a:ext cx="10009735" cy="899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8489722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p:sp>
      <p:sp>
        <p:nvSpPr>
          <p:cNvPr id="10" name="Rectangle 9"/>
          <p:cNvSpPr/>
          <p:nvPr/>
        </p:nvSpPr>
        <p:spPr>
          <a:xfrm>
            <a:off x="5905500" y="1659295"/>
            <a:ext cx="5676900"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ONE</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COLUMN</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
        <p:nvSpPr>
          <p:cNvPr id="11" name="Rectangle 10"/>
          <p:cNvSpPr/>
          <p:nvPr/>
        </p:nvSpPr>
        <p:spPr>
          <a:xfrm>
            <a:off x="5905500" y="3830653"/>
            <a:ext cx="5676900"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 dolor sit amet, consectetuer adipiscing.</a:t>
            </a:r>
            <a:endParaRPr lang="en-US" sz="1100" dirty="0">
              <a:solidFill>
                <a:schemeClr val="bg2">
                  <a:lumMod val="65000"/>
                </a:schemeClr>
              </a:solidFill>
            </a:endParaRPr>
          </a:p>
        </p:txBody>
      </p:sp>
    </p:spTree>
    <p:extLst>
      <p:ext uri="{BB962C8B-B14F-4D97-AF65-F5344CB8AC3E}">
        <p14:creationId xmlns:p14="http://schemas.microsoft.com/office/powerpoint/2010/main" val="19252381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0" name="Rectangle 9"/>
          <p:cNvSpPr/>
          <p:nvPr/>
        </p:nvSpPr>
        <p:spPr>
          <a:xfrm>
            <a:off x="685800" y="1659295"/>
            <a:ext cx="5676900"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ONE</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COLUMN</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
        <p:nvSpPr>
          <p:cNvPr id="11" name="Rectangle 10"/>
          <p:cNvSpPr/>
          <p:nvPr/>
        </p:nvSpPr>
        <p:spPr>
          <a:xfrm>
            <a:off x="685800" y="3830653"/>
            <a:ext cx="5676900"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 dolor sit amet, consectetuer adipiscing.</a:t>
            </a:r>
            <a:endParaRPr lang="en-US" sz="1100" dirty="0">
              <a:solidFill>
                <a:schemeClr val="bg2">
                  <a:lumMod val="65000"/>
                </a:schemeClr>
              </a:solidFill>
            </a:endParaRPr>
          </a:p>
        </p:txBody>
      </p:sp>
    </p:spTree>
    <p:extLst>
      <p:ext uri="{BB962C8B-B14F-4D97-AF65-F5344CB8AC3E}">
        <p14:creationId xmlns:p14="http://schemas.microsoft.com/office/powerpoint/2010/main" val="37699120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0" name="Rectangle 9"/>
          <p:cNvSpPr/>
          <p:nvPr/>
        </p:nvSpPr>
        <p:spPr>
          <a:xfrm>
            <a:off x="7747848" y="1527899"/>
            <a:ext cx="3834552"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ONE</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COLUMN</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
        <p:nvSpPr>
          <p:cNvPr id="11" name="Rectangle 10"/>
          <p:cNvSpPr/>
          <p:nvPr/>
        </p:nvSpPr>
        <p:spPr>
          <a:xfrm>
            <a:off x="7747848" y="3962048"/>
            <a:ext cx="3834552"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3061110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10" name="Rectangle 9"/>
          <p:cNvSpPr/>
          <p:nvPr/>
        </p:nvSpPr>
        <p:spPr>
          <a:xfrm>
            <a:off x="521676" y="1527899"/>
            <a:ext cx="3940062"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ONE</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COLUMN</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SLIDE</a:t>
            </a:r>
            <a:endParaRPr lang="en-US" sz="5400" dirty="0">
              <a:solidFill>
                <a:schemeClr val="tx1"/>
              </a:solidFill>
              <a:latin typeface="+mj-lt"/>
            </a:endParaRPr>
          </a:p>
        </p:txBody>
      </p:sp>
      <p:sp>
        <p:nvSpPr>
          <p:cNvPr id="11" name="Rectangle 10"/>
          <p:cNvSpPr/>
          <p:nvPr/>
        </p:nvSpPr>
        <p:spPr>
          <a:xfrm>
            <a:off x="521676" y="3962048"/>
            <a:ext cx="3940062"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34129443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p:sp>
      <p:sp>
        <p:nvSpPr>
          <p:cNvPr id="6" name="Picture Placeholder 5"/>
          <p:cNvSpPr>
            <a:spLocks noGrp="1"/>
          </p:cNvSpPr>
          <p:nvPr>
            <p:ph type="pic" sz="quarter" idx="11"/>
          </p:nvPr>
        </p:nvSpPr>
        <p:spPr/>
      </p:sp>
      <p:sp>
        <p:nvSpPr>
          <p:cNvPr id="7" name="Picture Placeholder 6"/>
          <p:cNvSpPr>
            <a:spLocks noGrp="1"/>
          </p:cNvSpPr>
          <p:nvPr>
            <p:ph type="pic" sz="quarter" idx="12"/>
          </p:nvPr>
        </p:nvSpPr>
        <p:spPr/>
      </p:sp>
      <p:sp>
        <p:nvSpPr>
          <p:cNvPr id="13" name="Text Placeholder 12"/>
          <p:cNvSpPr>
            <a:spLocks noGrp="1"/>
          </p:cNvSpPr>
          <p:nvPr>
            <p:ph type="body" sz="quarter" idx="16"/>
          </p:nvPr>
        </p:nvSpPr>
        <p:spPr/>
        <p:txBody>
          <a:bodyPr/>
          <a:lstStyle/>
          <a:p>
            <a:r>
              <a:rPr lang="en-US" dirty="0"/>
              <a:t>OUR SERVICES</a:t>
            </a:r>
          </a:p>
        </p:txBody>
      </p:sp>
      <p:sp>
        <p:nvSpPr>
          <p:cNvPr id="15" name="Freeform 518"/>
          <p:cNvSpPr>
            <a:spLocks noEditPoints="1"/>
          </p:cNvSpPr>
          <p:nvPr/>
        </p:nvSpPr>
        <p:spPr bwMode="auto">
          <a:xfrm>
            <a:off x="1600962" y="4628819"/>
            <a:ext cx="622359" cy="622359"/>
          </a:xfrm>
          <a:custGeom>
            <a:avLst/>
            <a:gdLst>
              <a:gd name="T0" fmla="*/ 170 w 176"/>
              <a:gd name="T1" fmla="*/ 77 h 176"/>
              <a:gd name="T2" fmla="*/ 156 w 176"/>
              <a:gd name="T3" fmla="*/ 70 h 176"/>
              <a:gd name="T4" fmla="*/ 170 w 176"/>
              <a:gd name="T5" fmla="*/ 63 h 176"/>
              <a:gd name="T6" fmla="*/ 170 w 176"/>
              <a:gd name="T7" fmla="*/ 41 h 176"/>
              <a:gd name="T8" fmla="*/ 94 w 176"/>
              <a:gd name="T9" fmla="*/ 1 h 176"/>
              <a:gd name="T10" fmla="*/ 88 w 176"/>
              <a:gd name="T11" fmla="*/ 0 h 176"/>
              <a:gd name="T12" fmla="*/ 82 w 176"/>
              <a:gd name="T13" fmla="*/ 1 h 176"/>
              <a:gd name="T14" fmla="*/ 6 w 176"/>
              <a:gd name="T15" fmla="*/ 41 h 176"/>
              <a:gd name="T16" fmla="*/ 6 w 176"/>
              <a:gd name="T17" fmla="*/ 63 h 176"/>
              <a:gd name="T18" fmla="*/ 20 w 176"/>
              <a:gd name="T19" fmla="*/ 70 h 176"/>
              <a:gd name="T20" fmla="*/ 6 w 176"/>
              <a:gd name="T21" fmla="*/ 77 h 176"/>
              <a:gd name="T22" fmla="*/ 6 w 176"/>
              <a:gd name="T23" fmla="*/ 99 h 176"/>
              <a:gd name="T24" fmla="*/ 20 w 176"/>
              <a:gd name="T25" fmla="*/ 106 h 176"/>
              <a:gd name="T26" fmla="*/ 6 w 176"/>
              <a:gd name="T27" fmla="*/ 113 h 176"/>
              <a:gd name="T28" fmla="*/ 6 w 176"/>
              <a:gd name="T29" fmla="*/ 135 h 176"/>
              <a:gd name="T30" fmla="*/ 82 w 176"/>
              <a:gd name="T31" fmla="*/ 175 h 176"/>
              <a:gd name="T32" fmla="*/ 88 w 176"/>
              <a:gd name="T33" fmla="*/ 176 h 176"/>
              <a:gd name="T34" fmla="*/ 94 w 176"/>
              <a:gd name="T35" fmla="*/ 175 h 176"/>
              <a:gd name="T36" fmla="*/ 170 w 176"/>
              <a:gd name="T37" fmla="*/ 135 h 176"/>
              <a:gd name="T38" fmla="*/ 170 w 176"/>
              <a:gd name="T39" fmla="*/ 113 h 176"/>
              <a:gd name="T40" fmla="*/ 156 w 176"/>
              <a:gd name="T41" fmla="*/ 106 h 176"/>
              <a:gd name="T42" fmla="*/ 170 w 176"/>
              <a:gd name="T43" fmla="*/ 99 h 176"/>
              <a:gd name="T44" fmla="*/ 10 w 176"/>
              <a:gd name="T45" fmla="*/ 56 h 176"/>
              <a:gd name="T46" fmla="*/ 8 w 176"/>
              <a:gd name="T47" fmla="*/ 52 h 176"/>
              <a:gd name="T48" fmla="*/ 10 w 176"/>
              <a:gd name="T49" fmla="*/ 48 h 176"/>
              <a:gd name="T50" fmla="*/ 86 w 176"/>
              <a:gd name="T51" fmla="*/ 9 h 176"/>
              <a:gd name="T52" fmla="*/ 90 w 176"/>
              <a:gd name="T53" fmla="*/ 9 h 176"/>
              <a:gd name="T54" fmla="*/ 166 w 176"/>
              <a:gd name="T55" fmla="*/ 48 h 176"/>
              <a:gd name="T56" fmla="*/ 168 w 176"/>
              <a:gd name="T57" fmla="*/ 52 h 176"/>
              <a:gd name="T58" fmla="*/ 166 w 176"/>
              <a:gd name="T59" fmla="*/ 56 h 176"/>
              <a:gd name="T60" fmla="*/ 90 w 176"/>
              <a:gd name="T61" fmla="*/ 95 h 176"/>
              <a:gd name="T62" fmla="*/ 86 w 176"/>
              <a:gd name="T63" fmla="*/ 95 h 176"/>
              <a:gd name="T64" fmla="*/ 10 w 176"/>
              <a:gd name="T65" fmla="*/ 56 h 176"/>
              <a:gd name="T66" fmla="*/ 166 w 176"/>
              <a:gd name="T67" fmla="*/ 121 h 176"/>
              <a:gd name="T68" fmla="*/ 166 w 176"/>
              <a:gd name="T69" fmla="*/ 127 h 176"/>
              <a:gd name="T70" fmla="*/ 90 w 176"/>
              <a:gd name="T71" fmla="*/ 168 h 176"/>
              <a:gd name="T72" fmla="*/ 88 w 176"/>
              <a:gd name="T73" fmla="*/ 168 h 176"/>
              <a:gd name="T74" fmla="*/ 86 w 176"/>
              <a:gd name="T75" fmla="*/ 168 h 176"/>
              <a:gd name="T76" fmla="*/ 10 w 176"/>
              <a:gd name="T77" fmla="*/ 127 h 176"/>
              <a:gd name="T78" fmla="*/ 10 w 176"/>
              <a:gd name="T79" fmla="*/ 121 h 176"/>
              <a:gd name="T80" fmla="*/ 29 w 176"/>
              <a:gd name="T81" fmla="*/ 111 h 176"/>
              <a:gd name="T82" fmla="*/ 82 w 176"/>
              <a:gd name="T83" fmla="*/ 139 h 176"/>
              <a:gd name="T84" fmla="*/ 94 w 176"/>
              <a:gd name="T85" fmla="*/ 139 h 176"/>
              <a:gd name="T86" fmla="*/ 147 w 176"/>
              <a:gd name="T87" fmla="*/ 111 h 176"/>
              <a:gd name="T88" fmla="*/ 166 w 176"/>
              <a:gd name="T89" fmla="*/ 91 h 176"/>
              <a:gd name="T90" fmla="*/ 90 w 176"/>
              <a:gd name="T91" fmla="*/ 132 h 176"/>
              <a:gd name="T92" fmla="*/ 88 w 176"/>
              <a:gd name="T93" fmla="*/ 132 h 176"/>
              <a:gd name="T94" fmla="*/ 86 w 176"/>
              <a:gd name="T95" fmla="*/ 132 h 176"/>
              <a:gd name="T96" fmla="*/ 10 w 176"/>
              <a:gd name="T97" fmla="*/ 91 h 176"/>
              <a:gd name="T98" fmla="*/ 10 w 176"/>
              <a:gd name="T99" fmla="*/ 85 h 176"/>
              <a:gd name="T100" fmla="*/ 29 w 176"/>
              <a:gd name="T101" fmla="*/ 75 h 176"/>
              <a:gd name="T102" fmla="*/ 82 w 176"/>
              <a:gd name="T103" fmla="*/ 103 h 176"/>
              <a:gd name="T104" fmla="*/ 94 w 176"/>
              <a:gd name="T105" fmla="*/ 103 h 176"/>
              <a:gd name="T106" fmla="*/ 147 w 176"/>
              <a:gd name="T107" fmla="*/ 75 h 176"/>
              <a:gd name="T108" fmla="*/ 166 w 176"/>
              <a:gd name="T109" fmla="*/ 85 h 176"/>
              <a:gd name="T110" fmla="*/ 166 w 176"/>
              <a:gd name="T111" fmla="*/ 9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76">
                <a:moveTo>
                  <a:pt x="176" y="88"/>
                </a:moveTo>
                <a:cubicBezTo>
                  <a:pt x="176" y="83"/>
                  <a:pt x="173" y="79"/>
                  <a:pt x="170" y="77"/>
                </a:cubicBezTo>
                <a:cubicBezTo>
                  <a:pt x="170" y="77"/>
                  <a:pt x="170" y="77"/>
                  <a:pt x="170" y="77"/>
                </a:cubicBezTo>
                <a:cubicBezTo>
                  <a:pt x="156" y="70"/>
                  <a:pt x="156" y="70"/>
                  <a:pt x="156" y="70"/>
                </a:cubicBezTo>
                <a:cubicBezTo>
                  <a:pt x="170" y="63"/>
                  <a:pt x="170" y="63"/>
                  <a:pt x="170" y="63"/>
                </a:cubicBezTo>
                <a:cubicBezTo>
                  <a:pt x="170" y="63"/>
                  <a:pt x="170" y="63"/>
                  <a:pt x="170" y="63"/>
                </a:cubicBezTo>
                <a:cubicBezTo>
                  <a:pt x="173" y="61"/>
                  <a:pt x="176" y="57"/>
                  <a:pt x="176" y="52"/>
                </a:cubicBezTo>
                <a:cubicBezTo>
                  <a:pt x="176" y="47"/>
                  <a:pt x="173" y="43"/>
                  <a:pt x="170" y="41"/>
                </a:cubicBezTo>
                <a:cubicBezTo>
                  <a:pt x="170" y="41"/>
                  <a:pt x="170" y="41"/>
                  <a:pt x="170" y="41"/>
                </a:cubicBezTo>
                <a:cubicBezTo>
                  <a:pt x="94" y="1"/>
                  <a:pt x="94" y="1"/>
                  <a:pt x="94" y="1"/>
                </a:cubicBezTo>
                <a:cubicBezTo>
                  <a:pt x="94" y="1"/>
                  <a:pt x="94" y="1"/>
                  <a:pt x="94" y="1"/>
                </a:cubicBezTo>
                <a:cubicBezTo>
                  <a:pt x="92" y="1"/>
                  <a:pt x="90" y="0"/>
                  <a:pt x="88" y="0"/>
                </a:cubicBezTo>
                <a:cubicBezTo>
                  <a:pt x="86" y="0"/>
                  <a:pt x="84" y="1"/>
                  <a:pt x="82" y="1"/>
                </a:cubicBezTo>
                <a:cubicBezTo>
                  <a:pt x="82" y="1"/>
                  <a:pt x="82" y="1"/>
                  <a:pt x="82" y="1"/>
                </a:cubicBezTo>
                <a:cubicBezTo>
                  <a:pt x="6" y="41"/>
                  <a:pt x="6" y="41"/>
                  <a:pt x="6" y="41"/>
                </a:cubicBezTo>
                <a:cubicBezTo>
                  <a:pt x="6" y="41"/>
                  <a:pt x="6" y="41"/>
                  <a:pt x="6" y="41"/>
                </a:cubicBezTo>
                <a:cubicBezTo>
                  <a:pt x="3" y="43"/>
                  <a:pt x="0" y="47"/>
                  <a:pt x="0" y="52"/>
                </a:cubicBezTo>
                <a:cubicBezTo>
                  <a:pt x="0" y="57"/>
                  <a:pt x="3" y="61"/>
                  <a:pt x="6" y="63"/>
                </a:cubicBezTo>
                <a:cubicBezTo>
                  <a:pt x="6" y="63"/>
                  <a:pt x="6" y="63"/>
                  <a:pt x="6" y="63"/>
                </a:cubicBezTo>
                <a:cubicBezTo>
                  <a:pt x="20" y="70"/>
                  <a:pt x="20" y="70"/>
                  <a:pt x="20" y="70"/>
                </a:cubicBezTo>
                <a:cubicBezTo>
                  <a:pt x="6" y="77"/>
                  <a:pt x="6" y="77"/>
                  <a:pt x="6" y="77"/>
                </a:cubicBezTo>
                <a:cubicBezTo>
                  <a:pt x="6" y="77"/>
                  <a:pt x="6" y="77"/>
                  <a:pt x="6" y="77"/>
                </a:cubicBezTo>
                <a:cubicBezTo>
                  <a:pt x="3" y="79"/>
                  <a:pt x="0" y="83"/>
                  <a:pt x="0" y="88"/>
                </a:cubicBezTo>
                <a:cubicBezTo>
                  <a:pt x="0" y="93"/>
                  <a:pt x="3" y="97"/>
                  <a:pt x="6" y="99"/>
                </a:cubicBezTo>
                <a:cubicBezTo>
                  <a:pt x="6" y="99"/>
                  <a:pt x="6" y="99"/>
                  <a:pt x="6" y="99"/>
                </a:cubicBezTo>
                <a:cubicBezTo>
                  <a:pt x="20" y="106"/>
                  <a:pt x="20" y="106"/>
                  <a:pt x="20" y="106"/>
                </a:cubicBezTo>
                <a:cubicBezTo>
                  <a:pt x="6" y="113"/>
                  <a:pt x="6" y="113"/>
                  <a:pt x="6" y="113"/>
                </a:cubicBezTo>
                <a:cubicBezTo>
                  <a:pt x="6" y="113"/>
                  <a:pt x="6" y="113"/>
                  <a:pt x="6" y="113"/>
                </a:cubicBezTo>
                <a:cubicBezTo>
                  <a:pt x="3" y="115"/>
                  <a:pt x="0" y="119"/>
                  <a:pt x="0" y="124"/>
                </a:cubicBezTo>
                <a:cubicBezTo>
                  <a:pt x="0" y="129"/>
                  <a:pt x="3" y="133"/>
                  <a:pt x="6" y="135"/>
                </a:cubicBezTo>
                <a:cubicBezTo>
                  <a:pt x="6" y="135"/>
                  <a:pt x="6" y="135"/>
                  <a:pt x="6" y="135"/>
                </a:cubicBezTo>
                <a:cubicBezTo>
                  <a:pt x="82" y="175"/>
                  <a:pt x="82" y="175"/>
                  <a:pt x="82" y="175"/>
                </a:cubicBezTo>
                <a:cubicBezTo>
                  <a:pt x="82" y="175"/>
                  <a:pt x="82" y="175"/>
                  <a:pt x="82" y="175"/>
                </a:cubicBezTo>
                <a:cubicBezTo>
                  <a:pt x="84" y="175"/>
                  <a:pt x="86" y="176"/>
                  <a:pt x="88" y="176"/>
                </a:cubicBezTo>
                <a:cubicBezTo>
                  <a:pt x="90" y="176"/>
                  <a:pt x="92" y="175"/>
                  <a:pt x="94" y="175"/>
                </a:cubicBezTo>
                <a:cubicBezTo>
                  <a:pt x="94" y="175"/>
                  <a:pt x="94" y="175"/>
                  <a:pt x="94" y="175"/>
                </a:cubicBezTo>
                <a:cubicBezTo>
                  <a:pt x="170" y="135"/>
                  <a:pt x="170" y="135"/>
                  <a:pt x="170" y="135"/>
                </a:cubicBezTo>
                <a:cubicBezTo>
                  <a:pt x="170" y="135"/>
                  <a:pt x="170" y="135"/>
                  <a:pt x="170" y="135"/>
                </a:cubicBezTo>
                <a:cubicBezTo>
                  <a:pt x="173" y="133"/>
                  <a:pt x="176" y="129"/>
                  <a:pt x="176" y="124"/>
                </a:cubicBezTo>
                <a:cubicBezTo>
                  <a:pt x="176" y="119"/>
                  <a:pt x="173" y="115"/>
                  <a:pt x="170" y="113"/>
                </a:cubicBezTo>
                <a:cubicBezTo>
                  <a:pt x="170" y="113"/>
                  <a:pt x="170" y="113"/>
                  <a:pt x="170" y="113"/>
                </a:cubicBezTo>
                <a:cubicBezTo>
                  <a:pt x="156" y="106"/>
                  <a:pt x="156" y="106"/>
                  <a:pt x="156" y="106"/>
                </a:cubicBezTo>
                <a:cubicBezTo>
                  <a:pt x="170" y="99"/>
                  <a:pt x="170" y="99"/>
                  <a:pt x="170" y="99"/>
                </a:cubicBezTo>
                <a:cubicBezTo>
                  <a:pt x="170" y="99"/>
                  <a:pt x="170" y="99"/>
                  <a:pt x="170" y="99"/>
                </a:cubicBezTo>
                <a:cubicBezTo>
                  <a:pt x="173" y="97"/>
                  <a:pt x="176" y="93"/>
                  <a:pt x="176" y="88"/>
                </a:cubicBezTo>
                <a:moveTo>
                  <a:pt x="10" y="56"/>
                </a:moveTo>
                <a:cubicBezTo>
                  <a:pt x="10" y="55"/>
                  <a:pt x="10" y="55"/>
                  <a:pt x="10" y="55"/>
                </a:cubicBezTo>
                <a:cubicBezTo>
                  <a:pt x="9" y="55"/>
                  <a:pt x="8" y="54"/>
                  <a:pt x="8" y="52"/>
                </a:cubicBezTo>
                <a:cubicBezTo>
                  <a:pt x="8" y="50"/>
                  <a:pt x="9" y="49"/>
                  <a:pt x="10" y="49"/>
                </a:cubicBezTo>
                <a:cubicBezTo>
                  <a:pt x="10" y="48"/>
                  <a:pt x="10" y="48"/>
                  <a:pt x="10" y="48"/>
                </a:cubicBezTo>
                <a:cubicBezTo>
                  <a:pt x="86" y="8"/>
                  <a:pt x="86" y="8"/>
                  <a:pt x="86" y="8"/>
                </a:cubicBezTo>
                <a:cubicBezTo>
                  <a:pt x="86" y="9"/>
                  <a:pt x="86" y="9"/>
                  <a:pt x="86" y="9"/>
                </a:cubicBezTo>
                <a:cubicBezTo>
                  <a:pt x="87" y="8"/>
                  <a:pt x="87" y="8"/>
                  <a:pt x="88" y="8"/>
                </a:cubicBezTo>
                <a:cubicBezTo>
                  <a:pt x="89" y="8"/>
                  <a:pt x="89" y="8"/>
                  <a:pt x="90" y="9"/>
                </a:cubicBezTo>
                <a:cubicBezTo>
                  <a:pt x="90" y="8"/>
                  <a:pt x="90" y="8"/>
                  <a:pt x="90" y="8"/>
                </a:cubicBezTo>
                <a:cubicBezTo>
                  <a:pt x="166" y="48"/>
                  <a:pt x="166" y="48"/>
                  <a:pt x="166" y="48"/>
                </a:cubicBezTo>
                <a:cubicBezTo>
                  <a:pt x="166" y="49"/>
                  <a:pt x="166" y="49"/>
                  <a:pt x="166" y="49"/>
                </a:cubicBezTo>
                <a:cubicBezTo>
                  <a:pt x="167" y="49"/>
                  <a:pt x="168" y="50"/>
                  <a:pt x="168" y="52"/>
                </a:cubicBezTo>
                <a:cubicBezTo>
                  <a:pt x="168" y="54"/>
                  <a:pt x="167" y="55"/>
                  <a:pt x="166" y="55"/>
                </a:cubicBezTo>
                <a:cubicBezTo>
                  <a:pt x="166" y="56"/>
                  <a:pt x="166" y="56"/>
                  <a:pt x="166" y="56"/>
                </a:cubicBezTo>
                <a:cubicBezTo>
                  <a:pt x="90" y="96"/>
                  <a:pt x="90" y="96"/>
                  <a:pt x="90" y="96"/>
                </a:cubicBezTo>
                <a:cubicBezTo>
                  <a:pt x="90" y="95"/>
                  <a:pt x="90" y="95"/>
                  <a:pt x="90" y="95"/>
                </a:cubicBezTo>
                <a:cubicBezTo>
                  <a:pt x="89" y="96"/>
                  <a:pt x="89" y="96"/>
                  <a:pt x="88" y="96"/>
                </a:cubicBezTo>
                <a:cubicBezTo>
                  <a:pt x="87" y="96"/>
                  <a:pt x="87" y="96"/>
                  <a:pt x="86" y="95"/>
                </a:cubicBezTo>
                <a:cubicBezTo>
                  <a:pt x="86" y="96"/>
                  <a:pt x="86" y="96"/>
                  <a:pt x="86" y="96"/>
                </a:cubicBezTo>
                <a:lnTo>
                  <a:pt x="10" y="56"/>
                </a:lnTo>
                <a:close/>
                <a:moveTo>
                  <a:pt x="166" y="120"/>
                </a:moveTo>
                <a:cubicBezTo>
                  <a:pt x="166" y="121"/>
                  <a:pt x="166" y="121"/>
                  <a:pt x="166" y="121"/>
                </a:cubicBezTo>
                <a:cubicBezTo>
                  <a:pt x="167" y="121"/>
                  <a:pt x="168" y="122"/>
                  <a:pt x="168" y="124"/>
                </a:cubicBezTo>
                <a:cubicBezTo>
                  <a:pt x="168" y="126"/>
                  <a:pt x="167" y="127"/>
                  <a:pt x="166" y="127"/>
                </a:cubicBezTo>
                <a:cubicBezTo>
                  <a:pt x="166" y="128"/>
                  <a:pt x="166" y="128"/>
                  <a:pt x="166" y="128"/>
                </a:cubicBezTo>
                <a:cubicBezTo>
                  <a:pt x="90" y="168"/>
                  <a:pt x="90" y="168"/>
                  <a:pt x="90" y="168"/>
                </a:cubicBezTo>
                <a:cubicBezTo>
                  <a:pt x="90" y="167"/>
                  <a:pt x="90" y="167"/>
                  <a:pt x="90" y="167"/>
                </a:cubicBezTo>
                <a:cubicBezTo>
                  <a:pt x="89" y="168"/>
                  <a:pt x="89" y="168"/>
                  <a:pt x="88" y="168"/>
                </a:cubicBezTo>
                <a:cubicBezTo>
                  <a:pt x="87" y="168"/>
                  <a:pt x="87" y="168"/>
                  <a:pt x="86" y="167"/>
                </a:cubicBezTo>
                <a:cubicBezTo>
                  <a:pt x="86" y="168"/>
                  <a:pt x="86" y="168"/>
                  <a:pt x="86" y="168"/>
                </a:cubicBezTo>
                <a:cubicBezTo>
                  <a:pt x="10" y="128"/>
                  <a:pt x="10" y="128"/>
                  <a:pt x="10" y="128"/>
                </a:cubicBezTo>
                <a:cubicBezTo>
                  <a:pt x="10" y="127"/>
                  <a:pt x="10" y="127"/>
                  <a:pt x="10" y="127"/>
                </a:cubicBezTo>
                <a:cubicBezTo>
                  <a:pt x="9" y="127"/>
                  <a:pt x="8" y="126"/>
                  <a:pt x="8" y="124"/>
                </a:cubicBezTo>
                <a:cubicBezTo>
                  <a:pt x="8" y="122"/>
                  <a:pt x="9" y="121"/>
                  <a:pt x="10" y="121"/>
                </a:cubicBezTo>
                <a:cubicBezTo>
                  <a:pt x="10" y="120"/>
                  <a:pt x="10" y="120"/>
                  <a:pt x="10" y="120"/>
                </a:cubicBezTo>
                <a:cubicBezTo>
                  <a:pt x="29" y="111"/>
                  <a:pt x="29" y="111"/>
                  <a:pt x="29" y="111"/>
                </a:cubicBezTo>
                <a:cubicBezTo>
                  <a:pt x="82" y="139"/>
                  <a:pt x="82" y="139"/>
                  <a:pt x="82" y="139"/>
                </a:cubicBezTo>
                <a:cubicBezTo>
                  <a:pt x="82" y="139"/>
                  <a:pt x="82" y="139"/>
                  <a:pt x="82" y="139"/>
                </a:cubicBezTo>
                <a:cubicBezTo>
                  <a:pt x="84" y="139"/>
                  <a:pt x="86" y="140"/>
                  <a:pt x="88" y="140"/>
                </a:cubicBezTo>
                <a:cubicBezTo>
                  <a:pt x="90" y="140"/>
                  <a:pt x="92" y="139"/>
                  <a:pt x="94" y="139"/>
                </a:cubicBezTo>
                <a:cubicBezTo>
                  <a:pt x="94" y="139"/>
                  <a:pt x="94" y="139"/>
                  <a:pt x="94" y="139"/>
                </a:cubicBezTo>
                <a:cubicBezTo>
                  <a:pt x="147" y="111"/>
                  <a:pt x="147" y="111"/>
                  <a:pt x="147" y="111"/>
                </a:cubicBezTo>
                <a:lnTo>
                  <a:pt x="166" y="120"/>
                </a:lnTo>
                <a:close/>
                <a:moveTo>
                  <a:pt x="166" y="91"/>
                </a:moveTo>
                <a:cubicBezTo>
                  <a:pt x="166" y="92"/>
                  <a:pt x="166" y="92"/>
                  <a:pt x="166" y="92"/>
                </a:cubicBezTo>
                <a:cubicBezTo>
                  <a:pt x="90" y="132"/>
                  <a:pt x="90" y="132"/>
                  <a:pt x="90" y="132"/>
                </a:cubicBezTo>
                <a:cubicBezTo>
                  <a:pt x="90" y="131"/>
                  <a:pt x="90" y="131"/>
                  <a:pt x="90" y="131"/>
                </a:cubicBezTo>
                <a:cubicBezTo>
                  <a:pt x="89" y="132"/>
                  <a:pt x="89" y="132"/>
                  <a:pt x="88" y="132"/>
                </a:cubicBezTo>
                <a:cubicBezTo>
                  <a:pt x="87" y="132"/>
                  <a:pt x="87" y="132"/>
                  <a:pt x="86" y="131"/>
                </a:cubicBezTo>
                <a:cubicBezTo>
                  <a:pt x="86" y="132"/>
                  <a:pt x="86" y="132"/>
                  <a:pt x="86" y="132"/>
                </a:cubicBezTo>
                <a:cubicBezTo>
                  <a:pt x="10" y="92"/>
                  <a:pt x="10" y="92"/>
                  <a:pt x="10" y="92"/>
                </a:cubicBezTo>
                <a:cubicBezTo>
                  <a:pt x="10" y="91"/>
                  <a:pt x="10" y="91"/>
                  <a:pt x="10" y="91"/>
                </a:cubicBezTo>
                <a:cubicBezTo>
                  <a:pt x="9" y="91"/>
                  <a:pt x="8" y="90"/>
                  <a:pt x="8" y="88"/>
                </a:cubicBezTo>
                <a:cubicBezTo>
                  <a:pt x="8" y="86"/>
                  <a:pt x="9" y="85"/>
                  <a:pt x="10" y="85"/>
                </a:cubicBezTo>
                <a:cubicBezTo>
                  <a:pt x="10" y="84"/>
                  <a:pt x="10" y="84"/>
                  <a:pt x="10" y="84"/>
                </a:cubicBezTo>
                <a:cubicBezTo>
                  <a:pt x="29" y="75"/>
                  <a:pt x="29" y="75"/>
                  <a:pt x="29" y="75"/>
                </a:cubicBezTo>
                <a:cubicBezTo>
                  <a:pt x="82" y="103"/>
                  <a:pt x="82" y="103"/>
                  <a:pt x="82" y="103"/>
                </a:cubicBezTo>
                <a:cubicBezTo>
                  <a:pt x="82" y="103"/>
                  <a:pt x="82" y="103"/>
                  <a:pt x="82" y="103"/>
                </a:cubicBezTo>
                <a:cubicBezTo>
                  <a:pt x="84" y="103"/>
                  <a:pt x="86" y="104"/>
                  <a:pt x="88" y="104"/>
                </a:cubicBezTo>
                <a:cubicBezTo>
                  <a:pt x="90" y="104"/>
                  <a:pt x="92" y="103"/>
                  <a:pt x="94" y="103"/>
                </a:cubicBezTo>
                <a:cubicBezTo>
                  <a:pt x="94" y="103"/>
                  <a:pt x="94" y="103"/>
                  <a:pt x="94" y="103"/>
                </a:cubicBezTo>
                <a:cubicBezTo>
                  <a:pt x="147" y="75"/>
                  <a:pt x="147" y="75"/>
                  <a:pt x="147" y="75"/>
                </a:cubicBezTo>
                <a:cubicBezTo>
                  <a:pt x="166" y="84"/>
                  <a:pt x="166" y="84"/>
                  <a:pt x="166" y="84"/>
                </a:cubicBezTo>
                <a:cubicBezTo>
                  <a:pt x="166" y="85"/>
                  <a:pt x="166" y="85"/>
                  <a:pt x="166" y="85"/>
                </a:cubicBezTo>
                <a:cubicBezTo>
                  <a:pt x="167" y="85"/>
                  <a:pt x="168" y="86"/>
                  <a:pt x="168" y="88"/>
                </a:cubicBezTo>
                <a:cubicBezTo>
                  <a:pt x="168" y="90"/>
                  <a:pt x="167" y="91"/>
                  <a:pt x="166" y="91"/>
                </a:cubicBezTo>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6" name="Rectangle 15"/>
          <p:cNvSpPr/>
          <p:nvPr/>
        </p:nvSpPr>
        <p:spPr>
          <a:xfrm>
            <a:off x="621877" y="546786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7" name="Rectangle 16"/>
          <p:cNvSpPr/>
          <p:nvPr/>
        </p:nvSpPr>
        <p:spPr>
          <a:xfrm>
            <a:off x="621877" y="582360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8" name="Freeform 506"/>
          <p:cNvSpPr>
            <a:spLocks noEditPoints="1"/>
          </p:cNvSpPr>
          <p:nvPr/>
        </p:nvSpPr>
        <p:spPr bwMode="auto">
          <a:xfrm>
            <a:off x="4379917" y="4628819"/>
            <a:ext cx="622359" cy="620863"/>
          </a:xfrm>
          <a:custGeom>
            <a:avLst/>
            <a:gdLst>
              <a:gd name="T0" fmla="*/ 140 w 176"/>
              <a:gd name="T1" fmla="*/ 72 h 176"/>
              <a:gd name="T2" fmla="*/ 140 w 176"/>
              <a:gd name="T3" fmla="*/ 64 h 176"/>
              <a:gd name="T4" fmla="*/ 96 w 176"/>
              <a:gd name="T5" fmla="*/ 68 h 176"/>
              <a:gd name="T6" fmla="*/ 100 w 176"/>
              <a:gd name="T7" fmla="*/ 56 h 176"/>
              <a:gd name="T8" fmla="*/ 128 w 176"/>
              <a:gd name="T9" fmla="*/ 52 h 176"/>
              <a:gd name="T10" fmla="*/ 100 w 176"/>
              <a:gd name="T11" fmla="*/ 48 h 176"/>
              <a:gd name="T12" fmla="*/ 100 w 176"/>
              <a:gd name="T13" fmla="*/ 56 h 176"/>
              <a:gd name="T14" fmla="*/ 116 w 176"/>
              <a:gd name="T15" fmla="*/ 88 h 176"/>
              <a:gd name="T16" fmla="*/ 116 w 176"/>
              <a:gd name="T17" fmla="*/ 80 h 176"/>
              <a:gd name="T18" fmla="*/ 96 w 176"/>
              <a:gd name="T19" fmla="*/ 84 h 176"/>
              <a:gd name="T20" fmla="*/ 40 w 176"/>
              <a:gd name="T21" fmla="*/ 104 h 176"/>
              <a:gd name="T22" fmla="*/ 80 w 176"/>
              <a:gd name="T23" fmla="*/ 96 h 176"/>
              <a:gd name="T24" fmla="*/ 72 w 176"/>
              <a:gd name="T25" fmla="*/ 48 h 176"/>
              <a:gd name="T26" fmla="*/ 32 w 176"/>
              <a:gd name="T27" fmla="*/ 56 h 176"/>
              <a:gd name="T28" fmla="*/ 40 w 176"/>
              <a:gd name="T29" fmla="*/ 104 h 176"/>
              <a:gd name="T30" fmla="*/ 72 w 176"/>
              <a:gd name="T31" fmla="*/ 56 h 176"/>
              <a:gd name="T32" fmla="*/ 40 w 176"/>
              <a:gd name="T33" fmla="*/ 96 h 176"/>
              <a:gd name="T34" fmla="*/ 100 w 176"/>
              <a:gd name="T35" fmla="*/ 104 h 176"/>
              <a:gd name="T36" fmla="*/ 144 w 176"/>
              <a:gd name="T37" fmla="*/ 100 h 176"/>
              <a:gd name="T38" fmla="*/ 100 w 176"/>
              <a:gd name="T39" fmla="*/ 96 h 176"/>
              <a:gd name="T40" fmla="*/ 100 w 176"/>
              <a:gd name="T41" fmla="*/ 104 h 176"/>
              <a:gd name="T42" fmla="*/ 96 w 176"/>
              <a:gd name="T43" fmla="*/ 8 h 176"/>
              <a:gd name="T44" fmla="*/ 80 w 176"/>
              <a:gd name="T45" fmla="*/ 8 h 176"/>
              <a:gd name="T46" fmla="*/ 0 w 176"/>
              <a:gd name="T47" fmla="*/ 16 h 176"/>
              <a:gd name="T48" fmla="*/ 8 w 176"/>
              <a:gd name="T49" fmla="*/ 32 h 176"/>
              <a:gd name="T50" fmla="*/ 16 w 176"/>
              <a:gd name="T51" fmla="*/ 136 h 176"/>
              <a:gd name="T52" fmla="*/ 84 w 176"/>
              <a:gd name="T53" fmla="*/ 146 h 176"/>
              <a:gd name="T54" fmla="*/ 60 w 176"/>
              <a:gd name="T55" fmla="*/ 172 h 176"/>
              <a:gd name="T56" fmla="*/ 67 w 176"/>
              <a:gd name="T57" fmla="*/ 175 h 176"/>
              <a:gd name="T58" fmla="*/ 109 w 176"/>
              <a:gd name="T59" fmla="*/ 175 h 176"/>
              <a:gd name="T60" fmla="*/ 116 w 176"/>
              <a:gd name="T61" fmla="*/ 172 h 176"/>
              <a:gd name="T62" fmla="*/ 92 w 176"/>
              <a:gd name="T63" fmla="*/ 146 h 176"/>
              <a:gd name="T64" fmla="*/ 160 w 176"/>
              <a:gd name="T65" fmla="*/ 136 h 176"/>
              <a:gd name="T66" fmla="*/ 168 w 176"/>
              <a:gd name="T67" fmla="*/ 32 h 176"/>
              <a:gd name="T68" fmla="*/ 176 w 176"/>
              <a:gd name="T69" fmla="*/ 16 h 176"/>
              <a:gd name="T70" fmla="*/ 160 w 176"/>
              <a:gd name="T71" fmla="*/ 128 h 176"/>
              <a:gd name="T72" fmla="*/ 16 w 176"/>
              <a:gd name="T73" fmla="*/ 32 h 176"/>
              <a:gd name="T74" fmla="*/ 160 w 176"/>
              <a:gd name="T75" fmla="*/ 128 h 176"/>
              <a:gd name="T76" fmla="*/ 8 w 176"/>
              <a:gd name="T77" fmla="*/ 24 h 176"/>
              <a:gd name="T78" fmla="*/ 168 w 176"/>
              <a:gd name="T79" fmla="*/ 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100" y="72"/>
                </a:moveTo>
                <a:cubicBezTo>
                  <a:pt x="140" y="72"/>
                  <a:pt x="140" y="72"/>
                  <a:pt x="140" y="72"/>
                </a:cubicBezTo>
                <a:cubicBezTo>
                  <a:pt x="142" y="72"/>
                  <a:pt x="144" y="70"/>
                  <a:pt x="144" y="68"/>
                </a:cubicBezTo>
                <a:cubicBezTo>
                  <a:pt x="144" y="66"/>
                  <a:pt x="142" y="64"/>
                  <a:pt x="140" y="64"/>
                </a:cubicBezTo>
                <a:cubicBezTo>
                  <a:pt x="100" y="64"/>
                  <a:pt x="100" y="64"/>
                  <a:pt x="100" y="64"/>
                </a:cubicBezTo>
                <a:cubicBezTo>
                  <a:pt x="98" y="64"/>
                  <a:pt x="96" y="66"/>
                  <a:pt x="96" y="68"/>
                </a:cubicBezTo>
                <a:cubicBezTo>
                  <a:pt x="96" y="70"/>
                  <a:pt x="98" y="72"/>
                  <a:pt x="100" y="72"/>
                </a:cubicBezTo>
                <a:moveTo>
                  <a:pt x="100" y="56"/>
                </a:moveTo>
                <a:cubicBezTo>
                  <a:pt x="124" y="56"/>
                  <a:pt x="124" y="56"/>
                  <a:pt x="124" y="56"/>
                </a:cubicBezTo>
                <a:cubicBezTo>
                  <a:pt x="126" y="56"/>
                  <a:pt x="128" y="54"/>
                  <a:pt x="128" y="52"/>
                </a:cubicBezTo>
                <a:cubicBezTo>
                  <a:pt x="128" y="50"/>
                  <a:pt x="126" y="48"/>
                  <a:pt x="124" y="48"/>
                </a:cubicBezTo>
                <a:cubicBezTo>
                  <a:pt x="100" y="48"/>
                  <a:pt x="100" y="48"/>
                  <a:pt x="100" y="48"/>
                </a:cubicBezTo>
                <a:cubicBezTo>
                  <a:pt x="98" y="48"/>
                  <a:pt x="96" y="50"/>
                  <a:pt x="96" y="52"/>
                </a:cubicBezTo>
                <a:cubicBezTo>
                  <a:pt x="96" y="54"/>
                  <a:pt x="98" y="56"/>
                  <a:pt x="100" y="56"/>
                </a:cubicBezTo>
                <a:moveTo>
                  <a:pt x="100" y="88"/>
                </a:moveTo>
                <a:cubicBezTo>
                  <a:pt x="116" y="88"/>
                  <a:pt x="116" y="88"/>
                  <a:pt x="116" y="88"/>
                </a:cubicBezTo>
                <a:cubicBezTo>
                  <a:pt x="118" y="88"/>
                  <a:pt x="120" y="86"/>
                  <a:pt x="120" y="84"/>
                </a:cubicBezTo>
                <a:cubicBezTo>
                  <a:pt x="120" y="82"/>
                  <a:pt x="118" y="80"/>
                  <a:pt x="116" y="80"/>
                </a:cubicBezTo>
                <a:cubicBezTo>
                  <a:pt x="100" y="80"/>
                  <a:pt x="100" y="80"/>
                  <a:pt x="100" y="80"/>
                </a:cubicBezTo>
                <a:cubicBezTo>
                  <a:pt x="98" y="80"/>
                  <a:pt x="96" y="82"/>
                  <a:pt x="96" y="84"/>
                </a:cubicBezTo>
                <a:cubicBezTo>
                  <a:pt x="96" y="86"/>
                  <a:pt x="98" y="88"/>
                  <a:pt x="100" y="88"/>
                </a:cubicBezTo>
                <a:moveTo>
                  <a:pt x="40" y="104"/>
                </a:moveTo>
                <a:cubicBezTo>
                  <a:pt x="72" y="104"/>
                  <a:pt x="72" y="104"/>
                  <a:pt x="72" y="104"/>
                </a:cubicBezTo>
                <a:cubicBezTo>
                  <a:pt x="76" y="104"/>
                  <a:pt x="80" y="100"/>
                  <a:pt x="80" y="96"/>
                </a:cubicBezTo>
                <a:cubicBezTo>
                  <a:pt x="80" y="56"/>
                  <a:pt x="80" y="56"/>
                  <a:pt x="80" y="56"/>
                </a:cubicBezTo>
                <a:cubicBezTo>
                  <a:pt x="80" y="52"/>
                  <a:pt x="76" y="48"/>
                  <a:pt x="72" y="48"/>
                </a:cubicBezTo>
                <a:cubicBezTo>
                  <a:pt x="40" y="48"/>
                  <a:pt x="40" y="48"/>
                  <a:pt x="40" y="48"/>
                </a:cubicBezTo>
                <a:cubicBezTo>
                  <a:pt x="36" y="48"/>
                  <a:pt x="32" y="52"/>
                  <a:pt x="32" y="56"/>
                </a:cubicBezTo>
                <a:cubicBezTo>
                  <a:pt x="32" y="96"/>
                  <a:pt x="32" y="96"/>
                  <a:pt x="32" y="96"/>
                </a:cubicBezTo>
                <a:cubicBezTo>
                  <a:pt x="32" y="100"/>
                  <a:pt x="36" y="104"/>
                  <a:pt x="40" y="104"/>
                </a:cubicBezTo>
                <a:moveTo>
                  <a:pt x="40" y="56"/>
                </a:moveTo>
                <a:cubicBezTo>
                  <a:pt x="72" y="56"/>
                  <a:pt x="72" y="56"/>
                  <a:pt x="72" y="56"/>
                </a:cubicBezTo>
                <a:cubicBezTo>
                  <a:pt x="72" y="96"/>
                  <a:pt x="72" y="96"/>
                  <a:pt x="72" y="96"/>
                </a:cubicBezTo>
                <a:cubicBezTo>
                  <a:pt x="40" y="96"/>
                  <a:pt x="40" y="96"/>
                  <a:pt x="40" y="96"/>
                </a:cubicBezTo>
                <a:lnTo>
                  <a:pt x="40" y="56"/>
                </a:lnTo>
                <a:close/>
                <a:moveTo>
                  <a:pt x="100" y="104"/>
                </a:moveTo>
                <a:cubicBezTo>
                  <a:pt x="140" y="104"/>
                  <a:pt x="140" y="104"/>
                  <a:pt x="140" y="104"/>
                </a:cubicBezTo>
                <a:cubicBezTo>
                  <a:pt x="142" y="104"/>
                  <a:pt x="144" y="102"/>
                  <a:pt x="144" y="100"/>
                </a:cubicBezTo>
                <a:cubicBezTo>
                  <a:pt x="144" y="98"/>
                  <a:pt x="142" y="96"/>
                  <a:pt x="140" y="96"/>
                </a:cubicBezTo>
                <a:cubicBezTo>
                  <a:pt x="100" y="96"/>
                  <a:pt x="100" y="96"/>
                  <a:pt x="100" y="96"/>
                </a:cubicBezTo>
                <a:cubicBezTo>
                  <a:pt x="98" y="96"/>
                  <a:pt x="96" y="98"/>
                  <a:pt x="96" y="100"/>
                </a:cubicBezTo>
                <a:cubicBezTo>
                  <a:pt x="96" y="102"/>
                  <a:pt x="98" y="104"/>
                  <a:pt x="100" y="104"/>
                </a:cubicBezTo>
                <a:moveTo>
                  <a:pt x="168" y="8"/>
                </a:moveTo>
                <a:cubicBezTo>
                  <a:pt x="96" y="8"/>
                  <a:pt x="96" y="8"/>
                  <a:pt x="96" y="8"/>
                </a:cubicBezTo>
                <a:cubicBezTo>
                  <a:pt x="96" y="4"/>
                  <a:pt x="92" y="0"/>
                  <a:pt x="88" y="0"/>
                </a:cubicBezTo>
                <a:cubicBezTo>
                  <a:pt x="84" y="0"/>
                  <a:pt x="80" y="4"/>
                  <a:pt x="80" y="8"/>
                </a:cubicBezTo>
                <a:cubicBezTo>
                  <a:pt x="8" y="8"/>
                  <a:pt x="8" y="8"/>
                  <a:pt x="8" y="8"/>
                </a:cubicBezTo>
                <a:cubicBezTo>
                  <a:pt x="4" y="8"/>
                  <a:pt x="0" y="12"/>
                  <a:pt x="0" y="16"/>
                </a:cubicBezTo>
                <a:cubicBezTo>
                  <a:pt x="0" y="24"/>
                  <a:pt x="0" y="24"/>
                  <a:pt x="0" y="24"/>
                </a:cubicBezTo>
                <a:cubicBezTo>
                  <a:pt x="0" y="28"/>
                  <a:pt x="4" y="32"/>
                  <a:pt x="8" y="32"/>
                </a:cubicBezTo>
                <a:cubicBezTo>
                  <a:pt x="8" y="128"/>
                  <a:pt x="8" y="128"/>
                  <a:pt x="8" y="128"/>
                </a:cubicBezTo>
                <a:cubicBezTo>
                  <a:pt x="8" y="132"/>
                  <a:pt x="12" y="136"/>
                  <a:pt x="16" y="136"/>
                </a:cubicBezTo>
                <a:cubicBezTo>
                  <a:pt x="84" y="136"/>
                  <a:pt x="84" y="136"/>
                  <a:pt x="84" y="136"/>
                </a:cubicBezTo>
                <a:cubicBezTo>
                  <a:pt x="84" y="146"/>
                  <a:pt x="84" y="146"/>
                  <a:pt x="84" y="146"/>
                </a:cubicBezTo>
                <a:cubicBezTo>
                  <a:pt x="61" y="169"/>
                  <a:pt x="61" y="169"/>
                  <a:pt x="61" y="169"/>
                </a:cubicBezTo>
                <a:cubicBezTo>
                  <a:pt x="60" y="170"/>
                  <a:pt x="60" y="171"/>
                  <a:pt x="60" y="172"/>
                </a:cubicBezTo>
                <a:cubicBezTo>
                  <a:pt x="60" y="174"/>
                  <a:pt x="62" y="176"/>
                  <a:pt x="64" y="176"/>
                </a:cubicBezTo>
                <a:cubicBezTo>
                  <a:pt x="65" y="176"/>
                  <a:pt x="66" y="176"/>
                  <a:pt x="67" y="175"/>
                </a:cubicBezTo>
                <a:cubicBezTo>
                  <a:pt x="88" y="154"/>
                  <a:pt x="88" y="154"/>
                  <a:pt x="88" y="154"/>
                </a:cubicBezTo>
                <a:cubicBezTo>
                  <a:pt x="109" y="175"/>
                  <a:pt x="109" y="175"/>
                  <a:pt x="109" y="175"/>
                </a:cubicBezTo>
                <a:cubicBezTo>
                  <a:pt x="110" y="176"/>
                  <a:pt x="111" y="176"/>
                  <a:pt x="112" y="176"/>
                </a:cubicBezTo>
                <a:cubicBezTo>
                  <a:pt x="114" y="176"/>
                  <a:pt x="116" y="174"/>
                  <a:pt x="116" y="172"/>
                </a:cubicBezTo>
                <a:cubicBezTo>
                  <a:pt x="116" y="171"/>
                  <a:pt x="116" y="170"/>
                  <a:pt x="115" y="169"/>
                </a:cubicBezTo>
                <a:cubicBezTo>
                  <a:pt x="92" y="146"/>
                  <a:pt x="92" y="146"/>
                  <a:pt x="92" y="146"/>
                </a:cubicBezTo>
                <a:cubicBezTo>
                  <a:pt x="92" y="136"/>
                  <a:pt x="92" y="136"/>
                  <a:pt x="92" y="136"/>
                </a:cubicBezTo>
                <a:cubicBezTo>
                  <a:pt x="160" y="136"/>
                  <a:pt x="160" y="136"/>
                  <a:pt x="160" y="136"/>
                </a:cubicBezTo>
                <a:cubicBezTo>
                  <a:pt x="164" y="136"/>
                  <a:pt x="168" y="132"/>
                  <a:pt x="168" y="128"/>
                </a:cubicBezTo>
                <a:cubicBezTo>
                  <a:pt x="168" y="32"/>
                  <a:pt x="168" y="32"/>
                  <a:pt x="168" y="32"/>
                </a:cubicBezTo>
                <a:cubicBezTo>
                  <a:pt x="172" y="32"/>
                  <a:pt x="176" y="28"/>
                  <a:pt x="176" y="24"/>
                </a:cubicBezTo>
                <a:cubicBezTo>
                  <a:pt x="176" y="16"/>
                  <a:pt x="176" y="16"/>
                  <a:pt x="176" y="16"/>
                </a:cubicBezTo>
                <a:cubicBezTo>
                  <a:pt x="176" y="12"/>
                  <a:pt x="172" y="8"/>
                  <a:pt x="168" y="8"/>
                </a:cubicBezTo>
                <a:moveTo>
                  <a:pt x="160" y="128"/>
                </a:moveTo>
                <a:cubicBezTo>
                  <a:pt x="16" y="128"/>
                  <a:pt x="16" y="128"/>
                  <a:pt x="16" y="128"/>
                </a:cubicBezTo>
                <a:cubicBezTo>
                  <a:pt x="16" y="32"/>
                  <a:pt x="16" y="32"/>
                  <a:pt x="16" y="32"/>
                </a:cubicBezTo>
                <a:cubicBezTo>
                  <a:pt x="160" y="32"/>
                  <a:pt x="160" y="32"/>
                  <a:pt x="160" y="32"/>
                </a:cubicBezTo>
                <a:lnTo>
                  <a:pt x="160" y="128"/>
                </a:lnTo>
                <a:close/>
                <a:moveTo>
                  <a:pt x="168" y="24"/>
                </a:moveTo>
                <a:cubicBezTo>
                  <a:pt x="8" y="24"/>
                  <a:pt x="8" y="24"/>
                  <a:pt x="8" y="24"/>
                </a:cubicBezTo>
                <a:cubicBezTo>
                  <a:pt x="8" y="16"/>
                  <a:pt x="8" y="16"/>
                  <a:pt x="8" y="16"/>
                </a:cubicBezTo>
                <a:cubicBezTo>
                  <a:pt x="168" y="16"/>
                  <a:pt x="168" y="16"/>
                  <a:pt x="168" y="16"/>
                </a:cubicBezTo>
                <a:lnTo>
                  <a:pt x="168" y="2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9" name="Rectangle 18"/>
          <p:cNvSpPr/>
          <p:nvPr/>
        </p:nvSpPr>
        <p:spPr>
          <a:xfrm>
            <a:off x="3400832" y="546786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0" name="Rectangle 19"/>
          <p:cNvSpPr/>
          <p:nvPr/>
        </p:nvSpPr>
        <p:spPr>
          <a:xfrm>
            <a:off x="3400832" y="582360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1" name="Freeform 521"/>
          <p:cNvSpPr>
            <a:spLocks noEditPoints="1"/>
          </p:cNvSpPr>
          <p:nvPr/>
        </p:nvSpPr>
        <p:spPr bwMode="auto">
          <a:xfrm>
            <a:off x="7152139" y="4628819"/>
            <a:ext cx="635824" cy="622359"/>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2" name="Rectangle 21"/>
          <p:cNvSpPr/>
          <p:nvPr/>
        </p:nvSpPr>
        <p:spPr>
          <a:xfrm>
            <a:off x="6179787" y="546786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3" name="Rectangle 22"/>
          <p:cNvSpPr/>
          <p:nvPr/>
        </p:nvSpPr>
        <p:spPr>
          <a:xfrm>
            <a:off x="6179787" y="582360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4" name="Freeform 485"/>
          <p:cNvSpPr>
            <a:spLocks noEditPoints="1"/>
          </p:cNvSpPr>
          <p:nvPr/>
        </p:nvSpPr>
        <p:spPr bwMode="auto">
          <a:xfrm>
            <a:off x="10050780" y="4627323"/>
            <a:ext cx="396455" cy="622359"/>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Rectangle 24"/>
          <p:cNvSpPr/>
          <p:nvPr/>
        </p:nvSpPr>
        <p:spPr>
          <a:xfrm>
            <a:off x="8958743" y="546786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6" name="Rectangle 25"/>
          <p:cNvSpPr/>
          <p:nvPr/>
        </p:nvSpPr>
        <p:spPr>
          <a:xfrm>
            <a:off x="8958743" y="582360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34306689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7" grpId="0"/>
      <p:bldP spid="18" grpId="0" animBg="1"/>
      <p:bldP spid="19" grpId="0"/>
      <p:bldP spid="20" grpId="0"/>
      <p:bldP spid="21" grpId="0" animBg="1"/>
      <p:bldP spid="22" grpId="0"/>
      <p:bldP spid="23" grpId="0"/>
      <p:bldP spid="24" grpId="0" animBg="1"/>
      <p:bldP spid="25" grpId="0"/>
      <p:bldP spid="2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What is The problem !?</a:t>
            </a:r>
          </a:p>
        </p:txBody>
      </p:sp>
      <p:sp>
        <p:nvSpPr>
          <p:cNvPr id="4" name="TextBox 3"/>
          <p:cNvSpPr txBox="1"/>
          <p:nvPr/>
        </p:nvSpPr>
        <p:spPr>
          <a:xfrm>
            <a:off x="1549922" y="2080677"/>
            <a:ext cx="949299" cy="1015663"/>
          </a:xfrm>
          <a:prstGeom prst="rect">
            <a:avLst/>
          </a:prstGeom>
          <a:noFill/>
        </p:spPr>
        <p:txBody>
          <a:bodyPr wrap="none" rtlCol="0">
            <a:spAutoFit/>
          </a:bodyPr>
          <a:lstStyle/>
          <a:p>
            <a:pPr algn="ctr"/>
            <a:r>
              <a:rPr lang="en-US" sz="6000" b="1" dirty="0">
                <a:solidFill>
                  <a:schemeClr val="accent5"/>
                </a:solidFill>
                <a:latin typeface="+mj-lt"/>
              </a:rPr>
              <a:t>01</a:t>
            </a:r>
          </a:p>
        </p:txBody>
      </p:sp>
      <p:sp>
        <p:nvSpPr>
          <p:cNvPr id="8" name="TextBox 7"/>
          <p:cNvSpPr txBox="1"/>
          <p:nvPr/>
        </p:nvSpPr>
        <p:spPr>
          <a:xfrm>
            <a:off x="1549922" y="4369599"/>
            <a:ext cx="949299" cy="1015663"/>
          </a:xfrm>
          <a:prstGeom prst="rect">
            <a:avLst/>
          </a:prstGeom>
          <a:noFill/>
        </p:spPr>
        <p:txBody>
          <a:bodyPr wrap="none" rtlCol="0">
            <a:spAutoFit/>
          </a:bodyPr>
          <a:lstStyle/>
          <a:p>
            <a:pPr algn="ctr"/>
            <a:r>
              <a:rPr lang="en-US" sz="6000" b="1" dirty="0">
                <a:solidFill>
                  <a:schemeClr val="accent5"/>
                </a:solidFill>
                <a:latin typeface="+mj-lt"/>
              </a:rPr>
              <a:t>05</a:t>
            </a:r>
          </a:p>
        </p:txBody>
      </p:sp>
      <p:sp>
        <p:nvSpPr>
          <p:cNvPr id="12" name="Rectangle 11"/>
          <p:cNvSpPr/>
          <p:nvPr/>
        </p:nvSpPr>
        <p:spPr>
          <a:xfrm>
            <a:off x="734307" y="309634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3" name="Rectangle 12"/>
          <p:cNvSpPr/>
          <p:nvPr/>
        </p:nvSpPr>
        <p:spPr>
          <a:xfrm>
            <a:off x="734307" y="345208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0" name="Rectangle 19"/>
          <p:cNvSpPr/>
          <p:nvPr/>
        </p:nvSpPr>
        <p:spPr>
          <a:xfrm>
            <a:off x="734307" y="537816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1" name="Rectangle 20"/>
          <p:cNvSpPr/>
          <p:nvPr/>
        </p:nvSpPr>
        <p:spPr>
          <a:xfrm>
            <a:off x="734307" y="573390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5" name="TextBox 4"/>
          <p:cNvSpPr txBox="1"/>
          <p:nvPr/>
        </p:nvSpPr>
        <p:spPr>
          <a:xfrm>
            <a:off x="4261945" y="2080677"/>
            <a:ext cx="949299" cy="1015663"/>
          </a:xfrm>
          <a:prstGeom prst="rect">
            <a:avLst/>
          </a:prstGeom>
          <a:noFill/>
        </p:spPr>
        <p:txBody>
          <a:bodyPr wrap="none" rtlCol="0">
            <a:spAutoFit/>
          </a:bodyPr>
          <a:lstStyle/>
          <a:p>
            <a:pPr algn="ctr"/>
            <a:r>
              <a:rPr lang="en-US" sz="6000" b="1" dirty="0">
                <a:solidFill>
                  <a:schemeClr val="accent2"/>
                </a:solidFill>
                <a:latin typeface="+mj-lt"/>
              </a:rPr>
              <a:t>02</a:t>
            </a:r>
          </a:p>
        </p:txBody>
      </p:sp>
      <p:sp>
        <p:nvSpPr>
          <p:cNvPr id="9" name="TextBox 8"/>
          <p:cNvSpPr txBox="1"/>
          <p:nvPr/>
        </p:nvSpPr>
        <p:spPr>
          <a:xfrm>
            <a:off x="4261945" y="4369599"/>
            <a:ext cx="949299" cy="1015663"/>
          </a:xfrm>
          <a:prstGeom prst="rect">
            <a:avLst/>
          </a:prstGeom>
          <a:noFill/>
        </p:spPr>
        <p:txBody>
          <a:bodyPr wrap="none" rtlCol="0">
            <a:spAutoFit/>
          </a:bodyPr>
          <a:lstStyle/>
          <a:p>
            <a:pPr algn="ctr"/>
            <a:r>
              <a:rPr lang="en-US" sz="6000" b="1" dirty="0">
                <a:solidFill>
                  <a:schemeClr val="accent2"/>
                </a:solidFill>
                <a:latin typeface="+mj-lt"/>
              </a:rPr>
              <a:t>06</a:t>
            </a:r>
          </a:p>
        </p:txBody>
      </p:sp>
      <p:sp>
        <p:nvSpPr>
          <p:cNvPr id="14" name="Rectangle 13"/>
          <p:cNvSpPr/>
          <p:nvPr/>
        </p:nvSpPr>
        <p:spPr>
          <a:xfrm>
            <a:off x="3446330" y="309634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5" name="Rectangle 14"/>
          <p:cNvSpPr/>
          <p:nvPr/>
        </p:nvSpPr>
        <p:spPr>
          <a:xfrm>
            <a:off x="3446330" y="345208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2" name="Rectangle 21"/>
          <p:cNvSpPr/>
          <p:nvPr/>
        </p:nvSpPr>
        <p:spPr>
          <a:xfrm>
            <a:off x="3446330" y="537816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3" name="Rectangle 22"/>
          <p:cNvSpPr/>
          <p:nvPr/>
        </p:nvSpPr>
        <p:spPr>
          <a:xfrm>
            <a:off x="3446330" y="573390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6" name="TextBox 5"/>
          <p:cNvSpPr txBox="1"/>
          <p:nvPr/>
        </p:nvSpPr>
        <p:spPr>
          <a:xfrm>
            <a:off x="6973968" y="2080677"/>
            <a:ext cx="949299" cy="1015663"/>
          </a:xfrm>
          <a:prstGeom prst="rect">
            <a:avLst/>
          </a:prstGeom>
          <a:noFill/>
        </p:spPr>
        <p:txBody>
          <a:bodyPr wrap="none" rtlCol="0">
            <a:spAutoFit/>
          </a:bodyPr>
          <a:lstStyle/>
          <a:p>
            <a:pPr algn="ctr"/>
            <a:r>
              <a:rPr lang="en-US" sz="6000" b="1" dirty="0">
                <a:solidFill>
                  <a:schemeClr val="accent3"/>
                </a:solidFill>
                <a:latin typeface="+mj-lt"/>
              </a:rPr>
              <a:t>03</a:t>
            </a:r>
          </a:p>
        </p:txBody>
      </p:sp>
      <p:sp>
        <p:nvSpPr>
          <p:cNvPr id="10" name="TextBox 9"/>
          <p:cNvSpPr txBox="1"/>
          <p:nvPr/>
        </p:nvSpPr>
        <p:spPr>
          <a:xfrm>
            <a:off x="6973968" y="4369599"/>
            <a:ext cx="949299" cy="1015663"/>
          </a:xfrm>
          <a:prstGeom prst="rect">
            <a:avLst/>
          </a:prstGeom>
          <a:noFill/>
        </p:spPr>
        <p:txBody>
          <a:bodyPr wrap="none" rtlCol="0">
            <a:spAutoFit/>
          </a:bodyPr>
          <a:lstStyle/>
          <a:p>
            <a:pPr algn="ctr"/>
            <a:r>
              <a:rPr lang="en-US" sz="6000" b="1" dirty="0">
                <a:solidFill>
                  <a:schemeClr val="accent3"/>
                </a:solidFill>
                <a:latin typeface="+mj-lt"/>
              </a:rPr>
              <a:t>07</a:t>
            </a:r>
          </a:p>
        </p:txBody>
      </p:sp>
      <p:sp>
        <p:nvSpPr>
          <p:cNvPr id="16" name="Rectangle 15"/>
          <p:cNvSpPr/>
          <p:nvPr/>
        </p:nvSpPr>
        <p:spPr>
          <a:xfrm>
            <a:off x="6158353" y="309634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7" name="Rectangle 16"/>
          <p:cNvSpPr/>
          <p:nvPr/>
        </p:nvSpPr>
        <p:spPr>
          <a:xfrm>
            <a:off x="6158353" y="345208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4" name="Rectangle 23"/>
          <p:cNvSpPr/>
          <p:nvPr/>
        </p:nvSpPr>
        <p:spPr>
          <a:xfrm>
            <a:off x="6158353" y="537816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5" name="Rectangle 24"/>
          <p:cNvSpPr/>
          <p:nvPr/>
        </p:nvSpPr>
        <p:spPr>
          <a:xfrm>
            <a:off x="6158353" y="573390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7" name="TextBox 6"/>
          <p:cNvSpPr txBox="1"/>
          <p:nvPr/>
        </p:nvSpPr>
        <p:spPr>
          <a:xfrm>
            <a:off x="9685991" y="2080677"/>
            <a:ext cx="949299" cy="1015663"/>
          </a:xfrm>
          <a:prstGeom prst="rect">
            <a:avLst/>
          </a:prstGeom>
          <a:noFill/>
        </p:spPr>
        <p:txBody>
          <a:bodyPr wrap="none" rtlCol="0">
            <a:spAutoFit/>
          </a:bodyPr>
          <a:lstStyle/>
          <a:p>
            <a:pPr algn="ctr"/>
            <a:r>
              <a:rPr lang="en-US" sz="6000" b="1" dirty="0">
                <a:solidFill>
                  <a:schemeClr val="accent4"/>
                </a:solidFill>
                <a:latin typeface="+mj-lt"/>
              </a:rPr>
              <a:t>04</a:t>
            </a:r>
          </a:p>
        </p:txBody>
      </p:sp>
      <p:sp>
        <p:nvSpPr>
          <p:cNvPr id="11" name="TextBox 10"/>
          <p:cNvSpPr txBox="1"/>
          <p:nvPr/>
        </p:nvSpPr>
        <p:spPr>
          <a:xfrm>
            <a:off x="9685991" y="4369599"/>
            <a:ext cx="949299" cy="1015663"/>
          </a:xfrm>
          <a:prstGeom prst="rect">
            <a:avLst/>
          </a:prstGeom>
          <a:noFill/>
        </p:spPr>
        <p:txBody>
          <a:bodyPr wrap="none" rtlCol="0">
            <a:spAutoFit/>
          </a:bodyPr>
          <a:lstStyle/>
          <a:p>
            <a:pPr algn="ctr"/>
            <a:r>
              <a:rPr lang="en-US" sz="6000" b="1" dirty="0">
                <a:solidFill>
                  <a:schemeClr val="accent4"/>
                </a:solidFill>
                <a:latin typeface="+mj-lt"/>
              </a:rPr>
              <a:t>08</a:t>
            </a:r>
          </a:p>
        </p:txBody>
      </p:sp>
      <p:sp>
        <p:nvSpPr>
          <p:cNvPr id="18" name="Rectangle 17"/>
          <p:cNvSpPr/>
          <p:nvPr/>
        </p:nvSpPr>
        <p:spPr>
          <a:xfrm>
            <a:off x="8870376" y="309634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9" name="Rectangle 18"/>
          <p:cNvSpPr/>
          <p:nvPr/>
        </p:nvSpPr>
        <p:spPr>
          <a:xfrm>
            <a:off x="8870376" y="345208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6" name="Rectangle 25"/>
          <p:cNvSpPr/>
          <p:nvPr/>
        </p:nvSpPr>
        <p:spPr>
          <a:xfrm>
            <a:off x="8870376" y="537816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7" name="Rectangle 26"/>
          <p:cNvSpPr/>
          <p:nvPr/>
        </p:nvSpPr>
        <p:spPr>
          <a:xfrm>
            <a:off x="8870376" y="573390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2809311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par>
                          <p:cTn id="44" fill="hold">
                            <p:stCondLst>
                              <p:cond delay="2000"/>
                            </p:stCondLst>
                            <p:childTnLst>
                              <p:par>
                                <p:cTn id="45" presetID="10" presetClass="entr" presetSubtype="0" fill="hold" grpId="0" nodeType="after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childTnLst>
                                </p:cTn>
                              </p:par>
                            </p:childTnLst>
                          </p:cTn>
                        </p:par>
                        <p:par>
                          <p:cTn id="54" fill="hold">
                            <p:stCondLst>
                              <p:cond delay="2500"/>
                            </p:stCondLst>
                            <p:childTnLst>
                              <p:par>
                                <p:cTn id="55" presetID="10" presetClass="entr" presetSubtype="0" fill="hold" grpId="0" nodeType="after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fade">
                                      <p:cBhvr>
                                        <p:cTn id="57" dur="500"/>
                                        <p:tgtEl>
                                          <p:spTgt spid="9"/>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fade">
                                      <p:cBhvr>
                                        <p:cTn id="60" dur="500"/>
                                        <p:tgtEl>
                                          <p:spTgt spid="2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500"/>
                                        <p:tgtEl>
                                          <p:spTgt spid="23"/>
                                        </p:tgtEl>
                                      </p:cBhvr>
                                    </p:animEffect>
                                  </p:childTnLst>
                                </p:cTn>
                              </p:par>
                            </p:childTnLst>
                          </p:cTn>
                        </p:par>
                        <p:par>
                          <p:cTn id="64" fill="hold">
                            <p:stCondLst>
                              <p:cond delay="3000"/>
                            </p:stCondLst>
                            <p:childTnLst>
                              <p:par>
                                <p:cTn id="65" presetID="10" presetClass="entr" presetSubtype="0" fill="hold" grpId="0" nodeType="after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fade">
                                      <p:cBhvr>
                                        <p:cTn id="67" dur="500"/>
                                        <p:tgtEl>
                                          <p:spTgt spid="1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fade">
                                      <p:cBhvr>
                                        <p:cTn id="70" dur="500"/>
                                        <p:tgtEl>
                                          <p:spTgt spid="24"/>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5"/>
                                        </p:tgtEl>
                                        <p:attrNameLst>
                                          <p:attrName>style.visibility</p:attrName>
                                        </p:attrNameLst>
                                      </p:cBhvr>
                                      <p:to>
                                        <p:strVal val="visible"/>
                                      </p:to>
                                    </p:set>
                                    <p:animEffect transition="in" filter="fade">
                                      <p:cBhvr>
                                        <p:cTn id="73" dur="500"/>
                                        <p:tgtEl>
                                          <p:spTgt spid="25"/>
                                        </p:tgtEl>
                                      </p:cBhvr>
                                    </p:animEffect>
                                  </p:childTnLst>
                                </p:cTn>
                              </p:par>
                            </p:childTnLst>
                          </p:cTn>
                        </p:par>
                        <p:par>
                          <p:cTn id="74" fill="hold">
                            <p:stCondLst>
                              <p:cond delay="3500"/>
                            </p:stCondLst>
                            <p:childTnLst>
                              <p:par>
                                <p:cTn id="75" presetID="10" presetClass="entr" presetSubtype="0" fill="hold" grpId="0" nodeType="afterEffect">
                                  <p:stCondLst>
                                    <p:cond delay="0"/>
                                  </p:stCondLst>
                                  <p:childTnLst>
                                    <p:set>
                                      <p:cBhvr>
                                        <p:cTn id="76" dur="1" fill="hold">
                                          <p:stCondLst>
                                            <p:cond delay="0"/>
                                          </p:stCondLst>
                                        </p:cTn>
                                        <p:tgtEl>
                                          <p:spTgt spid="11"/>
                                        </p:tgtEl>
                                        <p:attrNameLst>
                                          <p:attrName>style.visibility</p:attrName>
                                        </p:attrNameLst>
                                      </p:cBhvr>
                                      <p:to>
                                        <p:strVal val="visible"/>
                                      </p:to>
                                    </p:set>
                                    <p:animEffect transition="in" filter="fade">
                                      <p:cBhvr>
                                        <p:cTn id="77" dur="500"/>
                                        <p:tgtEl>
                                          <p:spTgt spid="11"/>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6"/>
                                        </p:tgtEl>
                                        <p:attrNameLst>
                                          <p:attrName>style.visibility</p:attrName>
                                        </p:attrNameLst>
                                      </p:cBhvr>
                                      <p:to>
                                        <p:strVal val="visible"/>
                                      </p:to>
                                    </p:set>
                                    <p:animEffect transition="in" filter="fade">
                                      <p:cBhvr>
                                        <p:cTn id="80" dur="500"/>
                                        <p:tgtEl>
                                          <p:spTgt spid="2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7"/>
                                        </p:tgtEl>
                                        <p:attrNameLst>
                                          <p:attrName>style.visibility</p:attrName>
                                        </p:attrNameLst>
                                      </p:cBhvr>
                                      <p:to>
                                        <p:strVal val="visible"/>
                                      </p:to>
                                    </p:set>
                                    <p:animEffect transition="in" filter="fade">
                                      <p:cBhvr>
                                        <p:cTn id="8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2" grpId="0"/>
      <p:bldP spid="13" grpId="0"/>
      <p:bldP spid="20" grpId="0"/>
      <p:bldP spid="21" grpId="0"/>
      <p:bldP spid="5" grpId="0"/>
      <p:bldP spid="9" grpId="0"/>
      <p:bldP spid="14" grpId="0"/>
      <p:bldP spid="15" grpId="0"/>
      <p:bldP spid="22" grpId="0"/>
      <p:bldP spid="23" grpId="0"/>
      <p:bldP spid="6" grpId="0"/>
      <p:bldP spid="10" grpId="0"/>
      <p:bldP spid="16" grpId="0"/>
      <p:bldP spid="17" grpId="0"/>
      <p:bldP spid="24" grpId="0"/>
      <p:bldP spid="25" grpId="0"/>
      <p:bldP spid="7" grpId="0"/>
      <p:bldP spid="11" grpId="0"/>
      <p:bldP spid="18" grpId="0"/>
      <p:bldP spid="19" grpId="0"/>
      <p:bldP spid="26" grpId="0"/>
      <p:bldP spid="2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p:sp>
      <p:sp>
        <p:nvSpPr>
          <p:cNvPr id="8" name="Picture Placeholder 7"/>
          <p:cNvSpPr>
            <a:spLocks noGrp="1"/>
          </p:cNvSpPr>
          <p:nvPr>
            <p:ph type="pic" sz="quarter" idx="11"/>
          </p:nvPr>
        </p:nvSpPr>
        <p:spPr/>
      </p:sp>
      <p:sp>
        <p:nvSpPr>
          <p:cNvPr id="29" name="Picture Placeholder 28"/>
          <p:cNvSpPr>
            <a:spLocks noGrp="1"/>
          </p:cNvSpPr>
          <p:nvPr>
            <p:ph type="pic" sz="quarter" idx="12"/>
          </p:nvPr>
        </p:nvSpPr>
        <p:spPr/>
      </p:sp>
      <p:sp>
        <p:nvSpPr>
          <p:cNvPr id="14" name="Freeform 518"/>
          <p:cNvSpPr>
            <a:spLocks noEditPoints="1"/>
          </p:cNvSpPr>
          <p:nvPr/>
        </p:nvSpPr>
        <p:spPr bwMode="auto">
          <a:xfrm>
            <a:off x="1600962" y="998215"/>
            <a:ext cx="622359" cy="622359"/>
          </a:xfrm>
          <a:custGeom>
            <a:avLst/>
            <a:gdLst>
              <a:gd name="T0" fmla="*/ 170 w 176"/>
              <a:gd name="T1" fmla="*/ 77 h 176"/>
              <a:gd name="T2" fmla="*/ 156 w 176"/>
              <a:gd name="T3" fmla="*/ 70 h 176"/>
              <a:gd name="T4" fmla="*/ 170 w 176"/>
              <a:gd name="T5" fmla="*/ 63 h 176"/>
              <a:gd name="T6" fmla="*/ 170 w 176"/>
              <a:gd name="T7" fmla="*/ 41 h 176"/>
              <a:gd name="T8" fmla="*/ 94 w 176"/>
              <a:gd name="T9" fmla="*/ 1 h 176"/>
              <a:gd name="T10" fmla="*/ 88 w 176"/>
              <a:gd name="T11" fmla="*/ 0 h 176"/>
              <a:gd name="T12" fmla="*/ 82 w 176"/>
              <a:gd name="T13" fmla="*/ 1 h 176"/>
              <a:gd name="T14" fmla="*/ 6 w 176"/>
              <a:gd name="T15" fmla="*/ 41 h 176"/>
              <a:gd name="T16" fmla="*/ 6 w 176"/>
              <a:gd name="T17" fmla="*/ 63 h 176"/>
              <a:gd name="T18" fmla="*/ 20 w 176"/>
              <a:gd name="T19" fmla="*/ 70 h 176"/>
              <a:gd name="T20" fmla="*/ 6 w 176"/>
              <a:gd name="T21" fmla="*/ 77 h 176"/>
              <a:gd name="T22" fmla="*/ 6 w 176"/>
              <a:gd name="T23" fmla="*/ 99 h 176"/>
              <a:gd name="T24" fmla="*/ 20 w 176"/>
              <a:gd name="T25" fmla="*/ 106 h 176"/>
              <a:gd name="T26" fmla="*/ 6 w 176"/>
              <a:gd name="T27" fmla="*/ 113 h 176"/>
              <a:gd name="T28" fmla="*/ 6 w 176"/>
              <a:gd name="T29" fmla="*/ 135 h 176"/>
              <a:gd name="T30" fmla="*/ 82 w 176"/>
              <a:gd name="T31" fmla="*/ 175 h 176"/>
              <a:gd name="T32" fmla="*/ 88 w 176"/>
              <a:gd name="T33" fmla="*/ 176 h 176"/>
              <a:gd name="T34" fmla="*/ 94 w 176"/>
              <a:gd name="T35" fmla="*/ 175 h 176"/>
              <a:gd name="T36" fmla="*/ 170 w 176"/>
              <a:gd name="T37" fmla="*/ 135 h 176"/>
              <a:gd name="T38" fmla="*/ 170 w 176"/>
              <a:gd name="T39" fmla="*/ 113 h 176"/>
              <a:gd name="T40" fmla="*/ 156 w 176"/>
              <a:gd name="T41" fmla="*/ 106 h 176"/>
              <a:gd name="T42" fmla="*/ 170 w 176"/>
              <a:gd name="T43" fmla="*/ 99 h 176"/>
              <a:gd name="T44" fmla="*/ 10 w 176"/>
              <a:gd name="T45" fmla="*/ 56 h 176"/>
              <a:gd name="T46" fmla="*/ 8 w 176"/>
              <a:gd name="T47" fmla="*/ 52 h 176"/>
              <a:gd name="T48" fmla="*/ 10 w 176"/>
              <a:gd name="T49" fmla="*/ 48 h 176"/>
              <a:gd name="T50" fmla="*/ 86 w 176"/>
              <a:gd name="T51" fmla="*/ 9 h 176"/>
              <a:gd name="T52" fmla="*/ 90 w 176"/>
              <a:gd name="T53" fmla="*/ 9 h 176"/>
              <a:gd name="T54" fmla="*/ 166 w 176"/>
              <a:gd name="T55" fmla="*/ 48 h 176"/>
              <a:gd name="T56" fmla="*/ 168 w 176"/>
              <a:gd name="T57" fmla="*/ 52 h 176"/>
              <a:gd name="T58" fmla="*/ 166 w 176"/>
              <a:gd name="T59" fmla="*/ 56 h 176"/>
              <a:gd name="T60" fmla="*/ 90 w 176"/>
              <a:gd name="T61" fmla="*/ 95 h 176"/>
              <a:gd name="T62" fmla="*/ 86 w 176"/>
              <a:gd name="T63" fmla="*/ 95 h 176"/>
              <a:gd name="T64" fmla="*/ 10 w 176"/>
              <a:gd name="T65" fmla="*/ 56 h 176"/>
              <a:gd name="T66" fmla="*/ 166 w 176"/>
              <a:gd name="T67" fmla="*/ 121 h 176"/>
              <a:gd name="T68" fmla="*/ 166 w 176"/>
              <a:gd name="T69" fmla="*/ 127 h 176"/>
              <a:gd name="T70" fmla="*/ 90 w 176"/>
              <a:gd name="T71" fmla="*/ 168 h 176"/>
              <a:gd name="T72" fmla="*/ 88 w 176"/>
              <a:gd name="T73" fmla="*/ 168 h 176"/>
              <a:gd name="T74" fmla="*/ 86 w 176"/>
              <a:gd name="T75" fmla="*/ 168 h 176"/>
              <a:gd name="T76" fmla="*/ 10 w 176"/>
              <a:gd name="T77" fmla="*/ 127 h 176"/>
              <a:gd name="T78" fmla="*/ 10 w 176"/>
              <a:gd name="T79" fmla="*/ 121 h 176"/>
              <a:gd name="T80" fmla="*/ 29 w 176"/>
              <a:gd name="T81" fmla="*/ 111 h 176"/>
              <a:gd name="T82" fmla="*/ 82 w 176"/>
              <a:gd name="T83" fmla="*/ 139 h 176"/>
              <a:gd name="T84" fmla="*/ 94 w 176"/>
              <a:gd name="T85" fmla="*/ 139 h 176"/>
              <a:gd name="T86" fmla="*/ 147 w 176"/>
              <a:gd name="T87" fmla="*/ 111 h 176"/>
              <a:gd name="T88" fmla="*/ 166 w 176"/>
              <a:gd name="T89" fmla="*/ 91 h 176"/>
              <a:gd name="T90" fmla="*/ 90 w 176"/>
              <a:gd name="T91" fmla="*/ 132 h 176"/>
              <a:gd name="T92" fmla="*/ 88 w 176"/>
              <a:gd name="T93" fmla="*/ 132 h 176"/>
              <a:gd name="T94" fmla="*/ 86 w 176"/>
              <a:gd name="T95" fmla="*/ 132 h 176"/>
              <a:gd name="T96" fmla="*/ 10 w 176"/>
              <a:gd name="T97" fmla="*/ 91 h 176"/>
              <a:gd name="T98" fmla="*/ 10 w 176"/>
              <a:gd name="T99" fmla="*/ 85 h 176"/>
              <a:gd name="T100" fmla="*/ 29 w 176"/>
              <a:gd name="T101" fmla="*/ 75 h 176"/>
              <a:gd name="T102" fmla="*/ 82 w 176"/>
              <a:gd name="T103" fmla="*/ 103 h 176"/>
              <a:gd name="T104" fmla="*/ 94 w 176"/>
              <a:gd name="T105" fmla="*/ 103 h 176"/>
              <a:gd name="T106" fmla="*/ 147 w 176"/>
              <a:gd name="T107" fmla="*/ 75 h 176"/>
              <a:gd name="T108" fmla="*/ 166 w 176"/>
              <a:gd name="T109" fmla="*/ 85 h 176"/>
              <a:gd name="T110" fmla="*/ 166 w 176"/>
              <a:gd name="T111" fmla="*/ 9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76">
                <a:moveTo>
                  <a:pt x="176" y="88"/>
                </a:moveTo>
                <a:cubicBezTo>
                  <a:pt x="176" y="83"/>
                  <a:pt x="173" y="79"/>
                  <a:pt x="170" y="77"/>
                </a:cubicBezTo>
                <a:cubicBezTo>
                  <a:pt x="170" y="77"/>
                  <a:pt x="170" y="77"/>
                  <a:pt x="170" y="77"/>
                </a:cubicBezTo>
                <a:cubicBezTo>
                  <a:pt x="156" y="70"/>
                  <a:pt x="156" y="70"/>
                  <a:pt x="156" y="70"/>
                </a:cubicBezTo>
                <a:cubicBezTo>
                  <a:pt x="170" y="63"/>
                  <a:pt x="170" y="63"/>
                  <a:pt x="170" y="63"/>
                </a:cubicBezTo>
                <a:cubicBezTo>
                  <a:pt x="170" y="63"/>
                  <a:pt x="170" y="63"/>
                  <a:pt x="170" y="63"/>
                </a:cubicBezTo>
                <a:cubicBezTo>
                  <a:pt x="173" y="61"/>
                  <a:pt x="176" y="57"/>
                  <a:pt x="176" y="52"/>
                </a:cubicBezTo>
                <a:cubicBezTo>
                  <a:pt x="176" y="47"/>
                  <a:pt x="173" y="43"/>
                  <a:pt x="170" y="41"/>
                </a:cubicBezTo>
                <a:cubicBezTo>
                  <a:pt x="170" y="41"/>
                  <a:pt x="170" y="41"/>
                  <a:pt x="170" y="41"/>
                </a:cubicBezTo>
                <a:cubicBezTo>
                  <a:pt x="94" y="1"/>
                  <a:pt x="94" y="1"/>
                  <a:pt x="94" y="1"/>
                </a:cubicBezTo>
                <a:cubicBezTo>
                  <a:pt x="94" y="1"/>
                  <a:pt x="94" y="1"/>
                  <a:pt x="94" y="1"/>
                </a:cubicBezTo>
                <a:cubicBezTo>
                  <a:pt x="92" y="1"/>
                  <a:pt x="90" y="0"/>
                  <a:pt x="88" y="0"/>
                </a:cubicBezTo>
                <a:cubicBezTo>
                  <a:pt x="86" y="0"/>
                  <a:pt x="84" y="1"/>
                  <a:pt x="82" y="1"/>
                </a:cubicBezTo>
                <a:cubicBezTo>
                  <a:pt x="82" y="1"/>
                  <a:pt x="82" y="1"/>
                  <a:pt x="82" y="1"/>
                </a:cubicBezTo>
                <a:cubicBezTo>
                  <a:pt x="6" y="41"/>
                  <a:pt x="6" y="41"/>
                  <a:pt x="6" y="41"/>
                </a:cubicBezTo>
                <a:cubicBezTo>
                  <a:pt x="6" y="41"/>
                  <a:pt x="6" y="41"/>
                  <a:pt x="6" y="41"/>
                </a:cubicBezTo>
                <a:cubicBezTo>
                  <a:pt x="3" y="43"/>
                  <a:pt x="0" y="47"/>
                  <a:pt x="0" y="52"/>
                </a:cubicBezTo>
                <a:cubicBezTo>
                  <a:pt x="0" y="57"/>
                  <a:pt x="3" y="61"/>
                  <a:pt x="6" y="63"/>
                </a:cubicBezTo>
                <a:cubicBezTo>
                  <a:pt x="6" y="63"/>
                  <a:pt x="6" y="63"/>
                  <a:pt x="6" y="63"/>
                </a:cubicBezTo>
                <a:cubicBezTo>
                  <a:pt x="20" y="70"/>
                  <a:pt x="20" y="70"/>
                  <a:pt x="20" y="70"/>
                </a:cubicBezTo>
                <a:cubicBezTo>
                  <a:pt x="6" y="77"/>
                  <a:pt x="6" y="77"/>
                  <a:pt x="6" y="77"/>
                </a:cubicBezTo>
                <a:cubicBezTo>
                  <a:pt x="6" y="77"/>
                  <a:pt x="6" y="77"/>
                  <a:pt x="6" y="77"/>
                </a:cubicBezTo>
                <a:cubicBezTo>
                  <a:pt x="3" y="79"/>
                  <a:pt x="0" y="83"/>
                  <a:pt x="0" y="88"/>
                </a:cubicBezTo>
                <a:cubicBezTo>
                  <a:pt x="0" y="93"/>
                  <a:pt x="3" y="97"/>
                  <a:pt x="6" y="99"/>
                </a:cubicBezTo>
                <a:cubicBezTo>
                  <a:pt x="6" y="99"/>
                  <a:pt x="6" y="99"/>
                  <a:pt x="6" y="99"/>
                </a:cubicBezTo>
                <a:cubicBezTo>
                  <a:pt x="20" y="106"/>
                  <a:pt x="20" y="106"/>
                  <a:pt x="20" y="106"/>
                </a:cubicBezTo>
                <a:cubicBezTo>
                  <a:pt x="6" y="113"/>
                  <a:pt x="6" y="113"/>
                  <a:pt x="6" y="113"/>
                </a:cubicBezTo>
                <a:cubicBezTo>
                  <a:pt x="6" y="113"/>
                  <a:pt x="6" y="113"/>
                  <a:pt x="6" y="113"/>
                </a:cubicBezTo>
                <a:cubicBezTo>
                  <a:pt x="3" y="115"/>
                  <a:pt x="0" y="119"/>
                  <a:pt x="0" y="124"/>
                </a:cubicBezTo>
                <a:cubicBezTo>
                  <a:pt x="0" y="129"/>
                  <a:pt x="3" y="133"/>
                  <a:pt x="6" y="135"/>
                </a:cubicBezTo>
                <a:cubicBezTo>
                  <a:pt x="6" y="135"/>
                  <a:pt x="6" y="135"/>
                  <a:pt x="6" y="135"/>
                </a:cubicBezTo>
                <a:cubicBezTo>
                  <a:pt x="82" y="175"/>
                  <a:pt x="82" y="175"/>
                  <a:pt x="82" y="175"/>
                </a:cubicBezTo>
                <a:cubicBezTo>
                  <a:pt x="82" y="175"/>
                  <a:pt x="82" y="175"/>
                  <a:pt x="82" y="175"/>
                </a:cubicBezTo>
                <a:cubicBezTo>
                  <a:pt x="84" y="175"/>
                  <a:pt x="86" y="176"/>
                  <a:pt x="88" y="176"/>
                </a:cubicBezTo>
                <a:cubicBezTo>
                  <a:pt x="90" y="176"/>
                  <a:pt x="92" y="175"/>
                  <a:pt x="94" y="175"/>
                </a:cubicBezTo>
                <a:cubicBezTo>
                  <a:pt x="94" y="175"/>
                  <a:pt x="94" y="175"/>
                  <a:pt x="94" y="175"/>
                </a:cubicBezTo>
                <a:cubicBezTo>
                  <a:pt x="170" y="135"/>
                  <a:pt x="170" y="135"/>
                  <a:pt x="170" y="135"/>
                </a:cubicBezTo>
                <a:cubicBezTo>
                  <a:pt x="170" y="135"/>
                  <a:pt x="170" y="135"/>
                  <a:pt x="170" y="135"/>
                </a:cubicBezTo>
                <a:cubicBezTo>
                  <a:pt x="173" y="133"/>
                  <a:pt x="176" y="129"/>
                  <a:pt x="176" y="124"/>
                </a:cubicBezTo>
                <a:cubicBezTo>
                  <a:pt x="176" y="119"/>
                  <a:pt x="173" y="115"/>
                  <a:pt x="170" y="113"/>
                </a:cubicBezTo>
                <a:cubicBezTo>
                  <a:pt x="170" y="113"/>
                  <a:pt x="170" y="113"/>
                  <a:pt x="170" y="113"/>
                </a:cubicBezTo>
                <a:cubicBezTo>
                  <a:pt x="156" y="106"/>
                  <a:pt x="156" y="106"/>
                  <a:pt x="156" y="106"/>
                </a:cubicBezTo>
                <a:cubicBezTo>
                  <a:pt x="170" y="99"/>
                  <a:pt x="170" y="99"/>
                  <a:pt x="170" y="99"/>
                </a:cubicBezTo>
                <a:cubicBezTo>
                  <a:pt x="170" y="99"/>
                  <a:pt x="170" y="99"/>
                  <a:pt x="170" y="99"/>
                </a:cubicBezTo>
                <a:cubicBezTo>
                  <a:pt x="173" y="97"/>
                  <a:pt x="176" y="93"/>
                  <a:pt x="176" y="88"/>
                </a:cubicBezTo>
                <a:moveTo>
                  <a:pt x="10" y="56"/>
                </a:moveTo>
                <a:cubicBezTo>
                  <a:pt x="10" y="55"/>
                  <a:pt x="10" y="55"/>
                  <a:pt x="10" y="55"/>
                </a:cubicBezTo>
                <a:cubicBezTo>
                  <a:pt x="9" y="55"/>
                  <a:pt x="8" y="54"/>
                  <a:pt x="8" y="52"/>
                </a:cubicBezTo>
                <a:cubicBezTo>
                  <a:pt x="8" y="50"/>
                  <a:pt x="9" y="49"/>
                  <a:pt x="10" y="49"/>
                </a:cubicBezTo>
                <a:cubicBezTo>
                  <a:pt x="10" y="48"/>
                  <a:pt x="10" y="48"/>
                  <a:pt x="10" y="48"/>
                </a:cubicBezTo>
                <a:cubicBezTo>
                  <a:pt x="86" y="8"/>
                  <a:pt x="86" y="8"/>
                  <a:pt x="86" y="8"/>
                </a:cubicBezTo>
                <a:cubicBezTo>
                  <a:pt x="86" y="9"/>
                  <a:pt x="86" y="9"/>
                  <a:pt x="86" y="9"/>
                </a:cubicBezTo>
                <a:cubicBezTo>
                  <a:pt x="87" y="8"/>
                  <a:pt x="87" y="8"/>
                  <a:pt x="88" y="8"/>
                </a:cubicBezTo>
                <a:cubicBezTo>
                  <a:pt x="89" y="8"/>
                  <a:pt x="89" y="8"/>
                  <a:pt x="90" y="9"/>
                </a:cubicBezTo>
                <a:cubicBezTo>
                  <a:pt x="90" y="8"/>
                  <a:pt x="90" y="8"/>
                  <a:pt x="90" y="8"/>
                </a:cubicBezTo>
                <a:cubicBezTo>
                  <a:pt x="166" y="48"/>
                  <a:pt x="166" y="48"/>
                  <a:pt x="166" y="48"/>
                </a:cubicBezTo>
                <a:cubicBezTo>
                  <a:pt x="166" y="49"/>
                  <a:pt x="166" y="49"/>
                  <a:pt x="166" y="49"/>
                </a:cubicBezTo>
                <a:cubicBezTo>
                  <a:pt x="167" y="49"/>
                  <a:pt x="168" y="50"/>
                  <a:pt x="168" y="52"/>
                </a:cubicBezTo>
                <a:cubicBezTo>
                  <a:pt x="168" y="54"/>
                  <a:pt x="167" y="55"/>
                  <a:pt x="166" y="55"/>
                </a:cubicBezTo>
                <a:cubicBezTo>
                  <a:pt x="166" y="56"/>
                  <a:pt x="166" y="56"/>
                  <a:pt x="166" y="56"/>
                </a:cubicBezTo>
                <a:cubicBezTo>
                  <a:pt x="90" y="96"/>
                  <a:pt x="90" y="96"/>
                  <a:pt x="90" y="96"/>
                </a:cubicBezTo>
                <a:cubicBezTo>
                  <a:pt x="90" y="95"/>
                  <a:pt x="90" y="95"/>
                  <a:pt x="90" y="95"/>
                </a:cubicBezTo>
                <a:cubicBezTo>
                  <a:pt x="89" y="96"/>
                  <a:pt x="89" y="96"/>
                  <a:pt x="88" y="96"/>
                </a:cubicBezTo>
                <a:cubicBezTo>
                  <a:pt x="87" y="96"/>
                  <a:pt x="87" y="96"/>
                  <a:pt x="86" y="95"/>
                </a:cubicBezTo>
                <a:cubicBezTo>
                  <a:pt x="86" y="96"/>
                  <a:pt x="86" y="96"/>
                  <a:pt x="86" y="96"/>
                </a:cubicBezTo>
                <a:lnTo>
                  <a:pt x="10" y="56"/>
                </a:lnTo>
                <a:close/>
                <a:moveTo>
                  <a:pt x="166" y="120"/>
                </a:moveTo>
                <a:cubicBezTo>
                  <a:pt x="166" y="121"/>
                  <a:pt x="166" y="121"/>
                  <a:pt x="166" y="121"/>
                </a:cubicBezTo>
                <a:cubicBezTo>
                  <a:pt x="167" y="121"/>
                  <a:pt x="168" y="122"/>
                  <a:pt x="168" y="124"/>
                </a:cubicBezTo>
                <a:cubicBezTo>
                  <a:pt x="168" y="126"/>
                  <a:pt x="167" y="127"/>
                  <a:pt x="166" y="127"/>
                </a:cubicBezTo>
                <a:cubicBezTo>
                  <a:pt x="166" y="128"/>
                  <a:pt x="166" y="128"/>
                  <a:pt x="166" y="128"/>
                </a:cubicBezTo>
                <a:cubicBezTo>
                  <a:pt x="90" y="168"/>
                  <a:pt x="90" y="168"/>
                  <a:pt x="90" y="168"/>
                </a:cubicBezTo>
                <a:cubicBezTo>
                  <a:pt x="90" y="167"/>
                  <a:pt x="90" y="167"/>
                  <a:pt x="90" y="167"/>
                </a:cubicBezTo>
                <a:cubicBezTo>
                  <a:pt x="89" y="168"/>
                  <a:pt x="89" y="168"/>
                  <a:pt x="88" y="168"/>
                </a:cubicBezTo>
                <a:cubicBezTo>
                  <a:pt x="87" y="168"/>
                  <a:pt x="87" y="168"/>
                  <a:pt x="86" y="167"/>
                </a:cubicBezTo>
                <a:cubicBezTo>
                  <a:pt x="86" y="168"/>
                  <a:pt x="86" y="168"/>
                  <a:pt x="86" y="168"/>
                </a:cubicBezTo>
                <a:cubicBezTo>
                  <a:pt x="10" y="128"/>
                  <a:pt x="10" y="128"/>
                  <a:pt x="10" y="128"/>
                </a:cubicBezTo>
                <a:cubicBezTo>
                  <a:pt x="10" y="127"/>
                  <a:pt x="10" y="127"/>
                  <a:pt x="10" y="127"/>
                </a:cubicBezTo>
                <a:cubicBezTo>
                  <a:pt x="9" y="127"/>
                  <a:pt x="8" y="126"/>
                  <a:pt x="8" y="124"/>
                </a:cubicBezTo>
                <a:cubicBezTo>
                  <a:pt x="8" y="122"/>
                  <a:pt x="9" y="121"/>
                  <a:pt x="10" y="121"/>
                </a:cubicBezTo>
                <a:cubicBezTo>
                  <a:pt x="10" y="120"/>
                  <a:pt x="10" y="120"/>
                  <a:pt x="10" y="120"/>
                </a:cubicBezTo>
                <a:cubicBezTo>
                  <a:pt x="29" y="111"/>
                  <a:pt x="29" y="111"/>
                  <a:pt x="29" y="111"/>
                </a:cubicBezTo>
                <a:cubicBezTo>
                  <a:pt x="82" y="139"/>
                  <a:pt x="82" y="139"/>
                  <a:pt x="82" y="139"/>
                </a:cubicBezTo>
                <a:cubicBezTo>
                  <a:pt x="82" y="139"/>
                  <a:pt x="82" y="139"/>
                  <a:pt x="82" y="139"/>
                </a:cubicBezTo>
                <a:cubicBezTo>
                  <a:pt x="84" y="139"/>
                  <a:pt x="86" y="140"/>
                  <a:pt x="88" y="140"/>
                </a:cubicBezTo>
                <a:cubicBezTo>
                  <a:pt x="90" y="140"/>
                  <a:pt x="92" y="139"/>
                  <a:pt x="94" y="139"/>
                </a:cubicBezTo>
                <a:cubicBezTo>
                  <a:pt x="94" y="139"/>
                  <a:pt x="94" y="139"/>
                  <a:pt x="94" y="139"/>
                </a:cubicBezTo>
                <a:cubicBezTo>
                  <a:pt x="147" y="111"/>
                  <a:pt x="147" y="111"/>
                  <a:pt x="147" y="111"/>
                </a:cubicBezTo>
                <a:lnTo>
                  <a:pt x="166" y="120"/>
                </a:lnTo>
                <a:close/>
                <a:moveTo>
                  <a:pt x="166" y="91"/>
                </a:moveTo>
                <a:cubicBezTo>
                  <a:pt x="166" y="92"/>
                  <a:pt x="166" y="92"/>
                  <a:pt x="166" y="92"/>
                </a:cubicBezTo>
                <a:cubicBezTo>
                  <a:pt x="90" y="132"/>
                  <a:pt x="90" y="132"/>
                  <a:pt x="90" y="132"/>
                </a:cubicBezTo>
                <a:cubicBezTo>
                  <a:pt x="90" y="131"/>
                  <a:pt x="90" y="131"/>
                  <a:pt x="90" y="131"/>
                </a:cubicBezTo>
                <a:cubicBezTo>
                  <a:pt x="89" y="132"/>
                  <a:pt x="89" y="132"/>
                  <a:pt x="88" y="132"/>
                </a:cubicBezTo>
                <a:cubicBezTo>
                  <a:pt x="87" y="132"/>
                  <a:pt x="87" y="132"/>
                  <a:pt x="86" y="131"/>
                </a:cubicBezTo>
                <a:cubicBezTo>
                  <a:pt x="86" y="132"/>
                  <a:pt x="86" y="132"/>
                  <a:pt x="86" y="132"/>
                </a:cubicBezTo>
                <a:cubicBezTo>
                  <a:pt x="10" y="92"/>
                  <a:pt x="10" y="92"/>
                  <a:pt x="10" y="92"/>
                </a:cubicBezTo>
                <a:cubicBezTo>
                  <a:pt x="10" y="91"/>
                  <a:pt x="10" y="91"/>
                  <a:pt x="10" y="91"/>
                </a:cubicBezTo>
                <a:cubicBezTo>
                  <a:pt x="9" y="91"/>
                  <a:pt x="8" y="90"/>
                  <a:pt x="8" y="88"/>
                </a:cubicBezTo>
                <a:cubicBezTo>
                  <a:pt x="8" y="86"/>
                  <a:pt x="9" y="85"/>
                  <a:pt x="10" y="85"/>
                </a:cubicBezTo>
                <a:cubicBezTo>
                  <a:pt x="10" y="84"/>
                  <a:pt x="10" y="84"/>
                  <a:pt x="10" y="84"/>
                </a:cubicBezTo>
                <a:cubicBezTo>
                  <a:pt x="29" y="75"/>
                  <a:pt x="29" y="75"/>
                  <a:pt x="29" y="75"/>
                </a:cubicBezTo>
                <a:cubicBezTo>
                  <a:pt x="82" y="103"/>
                  <a:pt x="82" y="103"/>
                  <a:pt x="82" y="103"/>
                </a:cubicBezTo>
                <a:cubicBezTo>
                  <a:pt x="82" y="103"/>
                  <a:pt x="82" y="103"/>
                  <a:pt x="82" y="103"/>
                </a:cubicBezTo>
                <a:cubicBezTo>
                  <a:pt x="84" y="103"/>
                  <a:pt x="86" y="104"/>
                  <a:pt x="88" y="104"/>
                </a:cubicBezTo>
                <a:cubicBezTo>
                  <a:pt x="90" y="104"/>
                  <a:pt x="92" y="103"/>
                  <a:pt x="94" y="103"/>
                </a:cubicBezTo>
                <a:cubicBezTo>
                  <a:pt x="94" y="103"/>
                  <a:pt x="94" y="103"/>
                  <a:pt x="94" y="103"/>
                </a:cubicBezTo>
                <a:cubicBezTo>
                  <a:pt x="147" y="75"/>
                  <a:pt x="147" y="75"/>
                  <a:pt x="147" y="75"/>
                </a:cubicBezTo>
                <a:cubicBezTo>
                  <a:pt x="166" y="84"/>
                  <a:pt x="166" y="84"/>
                  <a:pt x="166" y="84"/>
                </a:cubicBezTo>
                <a:cubicBezTo>
                  <a:pt x="166" y="85"/>
                  <a:pt x="166" y="85"/>
                  <a:pt x="166" y="85"/>
                </a:cubicBezTo>
                <a:cubicBezTo>
                  <a:pt x="167" y="85"/>
                  <a:pt x="168" y="86"/>
                  <a:pt x="168" y="88"/>
                </a:cubicBezTo>
                <a:cubicBezTo>
                  <a:pt x="168" y="90"/>
                  <a:pt x="167" y="91"/>
                  <a:pt x="166" y="91"/>
                </a:cubicBezTo>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5" name="Rectangle 14"/>
          <p:cNvSpPr/>
          <p:nvPr/>
        </p:nvSpPr>
        <p:spPr>
          <a:xfrm>
            <a:off x="621877" y="183725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6" name="Rectangle 15"/>
          <p:cNvSpPr/>
          <p:nvPr/>
        </p:nvSpPr>
        <p:spPr>
          <a:xfrm>
            <a:off x="621877" y="219300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8" name="Freeform 506"/>
          <p:cNvSpPr>
            <a:spLocks noEditPoints="1"/>
          </p:cNvSpPr>
          <p:nvPr/>
        </p:nvSpPr>
        <p:spPr bwMode="auto">
          <a:xfrm>
            <a:off x="4379917" y="998215"/>
            <a:ext cx="622359" cy="620863"/>
          </a:xfrm>
          <a:custGeom>
            <a:avLst/>
            <a:gdLst>
              <a:gd name="T0" fmla="*/ 140 w 176"/>
              <a:gd name="T1" fmla="*/ 72 h 176"/>
              <a:gd name="T2" fmla="*/ 140 w 176"/>
              <a:gd name="T3" fmla="*/ 64 h 176"/>
              <a:gd name="T4" fmla="*/ 96 w 176"/>
              <a:gd name="T5" fmla="*/ 68 h 176"/>
              <a:gd name="T6" fmla="*/ 100 w 176"/>
              <a:gd name="T7" fmla="*/ 56 h 176"/>
              <a:gd name="T8" fmla="*/ 128 w 176"/>
              <a:gd name="T9" fmla="*/ 52 h 176"/>
              <a:gd name="T10" fmla="*/ 100 w 176"/>
              <a:gd name="T11" fmla="*/ 48 h 176"/>
              <a:gd name="T12" fmla="*/ 100 w 176"/>
              <a:gd name="T13" fmla="*/ 56 h 176"/>
              <a:gd name="T14" fmla="*/ 116 w 176"/>
              <a:gd name="T15" fmla="*/ 88 h 176"/>
              <a:gd name="T16" fmla="*/ 116 w 176"/>
              <a:gd name="T17" fmla="*/ 80 h 176"/>
              <a:gd name="T18" fmla="*/ 96 w 176"/>
              <a:gd name="T19" fmla="*/ 84 h 176"/>
              <a:gd name="T20" fmla="*/ 40 w 176"/>
              <a:gd name="T21" fmla="*/ 104 h 176"/>
              <a:gd name="T22" fmla="*/ 80 w 176"/>
              <a:gd name="T23" fmla="*/ 96 h 176"/>
              <a:gd name="T24" fmla="*/ 72 w 176"/>
              <a:gd name="T25" fmla="*/ 48 h 176"/>
              <a:gd name="T26" fmla="*/ 32 w 176"/>
              <a:gd name="T27" fmla="*/ 56 h 176"/>
              <a:gd name="T28" fmla="*/ 40 w 176"/>
              <a:gd name="T29" fmla="*/ 104 h 176"/>
              <a:gd name="T30" fmla="*/ 72 w 176"/>
              <a:gd name="T31" fmla="*/ 56 h 176"/>
              <a:gd name="T32" fmla="*/ 40 w 176"/>
              <a:gd name="T33" fmla="*/ 96 h 176"/>
              <a:gd name="T34" fmla="*/ 100 w 176"/>
              <a:gd name="T35" fmla="*/ 104 h 176"/>
              <a:gd name="T36" fmla="*/ 144 w 176"/>
              <a:gd name="T37" fmla="*/ 100 h 176"/>
              <a:gd name="T38" fmla="*/ 100 w 176"/>
              <a:gd name="T39" fmla="*/ 96 h 176"/>
              <a:gd name="T40" fmla="*/ 100 w 176"/>
              <a:gd name="T41" fmla="*/ 104 h 176"/>
              <a:gd name="T42" fmla="*/ 96 w 176"/>
              <a:gd name="T43" fmla="*/ 8 h 176"/>
              <a:gd name="T44" fmla="*/ 80 w 176"/>
              <a:gd name="T45" fmla="*/ 8 h 176"/>
              <a:gd name="T46" fmla="*/ 0 w 176"/>
              <a:gd name="T47" fmla="*/ 16 h 176"/>
              <a:gd name="T48" fmla="*/ 8 w 176"/>
              <a:gd name="T49" fmla="*/ 32 h 176"/>
              <a:gd name="T50" fmla="*/ 16 w 176"/>
              <a:gd name="T51" fmla="*/ 136 h 176"/>
              <a:gd name="T52" fmla="*/ 84 w 176"/>
              <a:gd name="T53" fmla="*/ 146 h 176"/>
              <a:gd name="T54" fmla="*/ 60 w 176"/>
              <a:gd name="T55" fmla="*/ 172 h 176"/>
              <a:gd name="T56" fmla="*/ 67 w 176"/>
              <a:gd name="T57" fmla="*/ 175 h 176"/>
              <a:gd name="T58" fmla="*/ 109 w 176"/>
              <a:gd name="T59" fmla="*/ 175 h 176"/>
              <a:gd name="T60" fmla="*/ 116 w 176"/>
              <a:gd name="T61" fmla="*/ 172 h 176"/>
              <a:gd name="T62" fmla="*/ 92 w 176"/>
              <a:gd name="T63" fmla="*/ 146 h 176"/>
              <a:gd name="T64" fmla="*/ 160 w 176"/>
              <a:gd name="T65" fmla="*/ 136 h 176"/>
              <a:gd name="T66" fmla="*/ 168 w 176"/>
              <a:gd name="T67" fmla="*/ 32 h 176"/>
              <a:gd name="T68" fmla="*/ 176 w 176"/>
              <a:gd name="T69" fmla="*/ 16 h 176"/>
              <a:gd name="T70" fmla="*/ 160 w 176"/>
              <a:gd name="T71" fmla="*/ 128 h 176"/>
              <a:gd name="T72" fmla="*/ 16 w 176"/>
              <a:gd name="T73" fmla="*/ 32 h 176"/>
              <a:gd name="T74" fmla="*/ 160 w 176"/>
              <a:gd name="T75" fmla="*/ 128 h 176"/>
              <a:gd name="T76" fmla="*/ 8 w 176"/>
              <a:gd name="T77" fmla="*/ 24 h 176"/>
              <a:gd name="T78" fmla="*/ 168 w 176"/>
              <a:gd name="T79" fmla="*/ 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100" y="72"/>
                </a:moveTo>
                <a:cubicBezTo>
                  <a:pt x="140" y="72"/>
                  <a:pt x="140" y="72"/>
                  <a:pt x="140" y="72"/>
                </a:cubicBezTo>
                <a:cubicBezTo>
                  <a:pt x="142" y="72"/>
                  <a:pt x="144" y="70"/>
                  <a:pt x="144" y="68"/>
                </a:cubicBezTo>
                <a:cubicBezTo>
                  <a:pt x="144" y="66"/>
                  <a:pt x="142" y="64"/>
                  <a:pt x="140" y="64"/>
                </a:cubicBezTo>
                <a:cubicBezTo>
                  <a:pt x="100" y="64"/>
                  <a:pt x="100" y="64"/>
                  <a:pt x="100" y="64"/>
                </a:cubicBezTo>
                <a:cubicBezTo>
                  <a:pt x="98" y="64"/>
                  <a:pt x="96" y="66"/>
                  <a:pt x="96" y="68"/>
                </a:cubicBezTo>
                <a:cubicBezTo>
                  <a:pt x="96" y="70"/>
                  <a:pt x="98" y="72"/>
                  <a:pt x="100" y="72"/>
                </a:cubicBezTo>
                <a:moveTo>
                  <a:pt x="100" y="56"/>
                </a:moveTo>
                <a:cubicBezTo>
                  <a:pt x="124" y="56"/>
                  <a:pt x="124" y="56"/>
                  <a:pt x="124" y="56"/>
                </a:cubicBezTo>
                <a:cubicBezTo>
                  <a:pt x="126" y="56"/>
                  <a:pt x="128" y="54"/>
                  <a:pt x="128" y="52"/>
                </a:cubicBezTo>
                <a:cubicBezTo>
                  <a:pt x="128" y="50"/>
                  <a:pt x="126" y="48"/>
                  <a:pt x="124" y="48"/>
                </a:cubicBezTo>
                <a:cubicBezTo>
                  <a:pt x="100" y="48"/>
                  <a:pt x="100" y="48"/>
                  <a:pt x="100" y="48"/>
                </a:cubicBezTo>
                <a:cubicBezTo>
                  <a:pt x="98" y="48"/>
                  <a:pt x="96" y="50"/>
                  <a:pt x="96" y="52"/>
                </a:cubicBezTo>
                <a:cubicBezTo>
                  <a:pt x="96" y="54"/>
                  <a:pt x="98" y="56"/>
                  <a:pt x="100" y="56"/>
                </a:cubicBezTo>
                <a:moveTo>
                  <a:pt x="100" y="88"/>
                </a:moveTo>
                <a:cubicBezTo>
                  <a:pt x="116" y="88"/>
                  <a:pt x="116" y="88"/>
                  <a:pt x="116" y="88"/>
                </a:cubicBezTo>
                <a:cubicBezTo>
                  <a:pt x="118" y="88"/>
                  <a:pt x="120" y="86"/>
                  <a:pt x="120" y="84"/>
                </a:cubicBezTo>
                <a:cubicBezTo>
                  <a:pt x="120" y="82"/>
                  <a:pt x="118" y="80"/>
                  <a:pt x="116" y="80"/>
                </a:cubicBezTo>
                <a:cubicBezTo>
                  <a:pt x="100" y="80"/>
                  <a:pt x="100" y="80"/>
                  <a:pt x="100" y="80"/>
                </a:cubicBezTo>
                <a:cubicBezTo>
                  <a:pt x="98" y="80"/>
                  <a:pt x="96" y="82"/>
                  <a:pt x="96" y="84"/>
                </a:cubicBezTo>
                <a:cubicBezTo>
                  <a:pt x="96" y="86"/>
                  <a:pt x="98" y="88"/>
                  <a:pt x="100" y="88"/>
                </a:cubicBezTo>
                <a:moveTo>
                  <a:pt x="40" y="104"/>
                </a:moveTo>
                <a:cubicBezTo>
                  <a:pt x="72" y="104"/>
                  <a:pt x="72" y="104"/>
                  <a:pt x="72" y="104"/>
                </a:cubicBezTo>
                <a:cubicBezTo>
                  <a:pt x="76" y="104"/>
                  <a:pt x="80" y="100"/>
                  <a:pt x="80" y="96"/>
                </a:cubicBezTo>
                <a:cubicBezTo>
                  <a:pt x="80" y="56"/>
                  <a:pt x="80" y="56"/>
                  <a:pt x="80" y="56"/>
                </a:cubicBezTo>
                <a:cubicBezTo>
                  <a:pt x="80" y="52"/>
                  <a:pt x="76" y="48"/>
                  <a:pt x="72" y="48"/>
                </a:cubicBezTo>
                <a:cubicBezTo>
                  <a:pt x="40" y="48"/>
                  <a:pt x="40" y="48"/>
                  <a:pt x="40" y="48"/>
                </a:cubicBezTo>
                <a:cubicBezTo>
                  <a:pt x="36" y="48"/>
                  <a:pt x="32" y="52"/>
                  <a:pt x="32" y="56"/>
                </a:cubicBezTo>
                <a:cubicBezTo>
                  <a:pt x="32" y="96"/>
                  <a:pt x="32" y="96"/>
                  <a:pt x="32" y="96"/>
                </a:cubicBezTo>
                <a:cubicBezTo>
                  <a:pt x="32" y="100"/>
                  <a:pt x="36" y="104"/>
                  <a:pt x="40" y="104"/>
                </a:cubicBezTo>
                <a:moveTo>
                  <a:pt x="40" y="56"/>
                </a:moveTo>
                <a:cubicBezTo>
                  <a:pt x="72" y="56"/>
                  <a:pt x="72" y="56"/>
                  <a:pt x="72" y="56"/>
                </a:cubicBezTo>
                <a:cubicBezTo>
                  <a:pt x="72" y="96"/>
                  <a:pt x="72" y="96"/>
                  <a:pt x="72" y="96"/>
                </a:cubicBezTo>
                <a:cubicBezTo>
                  <a:pt x="40" y="96"/>
                  <a:pt x="40" y="96"/>
                  <a:pt x="40" y="96"/>
                </a:cubicBezTo>
                <a:lnTo>
                  <a:pt x="40" y="56"/>
                </a:lnTo>
                <a:close/>
                <a:moveTo>
                  <a:pt x="100" y="104"/>
                </a:moveTo>
                <a:cubicBezTo>
                  <a:pt x="140" y="104"/>
                  <a:pt x="140" y="104"/>
                  <a:pt x="140" y="104"/>
                </a:cubicBezTo>
                <a:cubicBezTo>
                  <a:pt x="142" y="104"/>
                  <a:pt x="144" y="102"/>
                  <a:pt x="144" y="100"/>
                </a:cubicBezTo>
                <a:cubicBezTo>
                  <a:pt x="144" y="98"/>
                  <a:pt x="142" y="96"/>
                  <a:pt x="140" y="96"/>
                </a:cubicBezTo>
                <a:cubicBezTo>
                  <a:pt x="100" y="96"/>
                  <a:pt x="100" y="96"/>
                  <a:pt x="100" y="96"/>
                </a:cubicBezTo>
                <a:cubicBezTo>
                  <a:pt x="98" y="96"/>
                  <a:pt x="96" y="98"/>
                  <a:pt x="96" y="100"/>
                </a:cubicBezTo>
                <a:cubicBezTo>
                  <a:pt x="96" y="102"/>
                  <a:pt x="98" y="104"/>
                  <a:pt x="100" y="104"/>
                </a:cubicBezTo>
                <a:moveTo>
                  <a:pt x="168" y="8"/>
                </a:moveTo>
                <a:cubicBezTo>
                  <a:pt x="96" y="8"/>
                  <a:pt x="96" y="8"/>
                  <a:pt x="96" y="8"/>
                </a:cubicBezTo>
                <a:cubicBezTo>
                  <a:pt x="96" y="4"/>
                  <a:pt x="92" y="0"/>
                  <a:pt x="88" y="0"/>
                </a:cubicBezTo>
                <a:cubicBezTo>
                  <a:pt x="84" y="0"/>
                  <a:pt x="80" y="4"/>
                  <a:pt x="80" y="8"/>
                </a:cubicBezTo>
                <a:cubicBezTo>
                  <a:pt x="8" y="8"/>
                  <a:pt x="8" y="8"/>
                  <a:pt x="8" y="8"/>
                </a:cubicBezTo>
                <a:cubicBezTo>
                  <a:pt x="4" y="8"/>
                  <a:pt x="0" y="12"/>
                  <a:pt x="0" y="16"/>
                </a:cubicBezTo>
                <a:cubicBezTo>
                  <a:pt x="0" y="24"/>
                  <a:pt x="0" y="24"/>
                  <a:pt x="0" y="24"/>
                </a:cubicBezTo>
                <a:cubicBezTo>
                  <a:pt x="0" y="28"/>
                  <a:pt x="4" y="32"/>
                  <a:pt x="8" y="32"/>
                </a:cubicBezTo>
                <a:cubicBezTo>
                  <a:pt x="8" y="128"/>
                  <a:pt x="8" y="128"/>
                  <a:pt x="8" y="128"/>
                </a:cubicBezTo>
                <a:cubicBezTo>
                  <a:pt x="8" y="132"/>
                  <a:pt x="12" y="136"/>
                  <a:pt x="16" y="136"/>
                </a:cubicBezTo>
                <a:cubicBezTo>
                  <a:pt x="84" y="136"/>
                  <a:pt x="84" y="136"/>
                  <a:pt x="84" y="136"/>
                </a:cubicBezTo>
                <a:cubicBezTo>
                  <a:pt x="84" y="146"/>
                  <a:pt x="84" y="146"/>
                  <a:pt x="84" y="146"/>
                </a:cubicBezTo>
                <a:cubicBezTo>
                  <a:pt x="61" y="169"/>
                  <a:pt x="61" y="169"/>
                  <a:pt x="61" y="169"/>
                </a:cubicBezTo>
                <a:cubicBezTo>
                  <a:pt x="60" y="170"/>
                  <a:pt x="60" y="171"/>
                  <a:pt x="60" y="172"/>
                </a:cubicBezTo>
                <a:cubicBezTo>
                  <a:pt x="60" y="174"/>
                  <a:pt x="62" y="176"/>
                  <a:pt x="64" y="176"/>
                </a:cubicBezTo>
                <a:cubicBezTo>
                  <a:pt x="65" y="176"/>
                  <a:pt x="66" y="176"/>
                  <a:pt x="67" y="175"/>
                </a:cubicBezTo>
                <a:cubicBezTo>
                  <a:pt x="88" y="154"/>
                  <a:pt x="88" y="154"/>
                  <a:pt x="88" y="154"/>
                </a:cubicBezTo>
                <a:cubicBezTo>
                  <a:pt x="109" y="175"/>
                  <a:pt x="109" y="175"/>
                  <a:pt x="109" y="175"/>
                </a:cubicBezTo>
                <a:cubicBezTo>
                  <a:pt x="110" y="176"/>
                  <a:pt x="111" y="176"/>
                  <a:pt x="112" y="176"/>
                </a:cubicBezTo>
                <a:cubicBezTo>
                  <a:pt x="114" y="176"/>
                  <a:pt x="116" y="174"/>
                  <a:pt x="116" y="172"/>
                </a:cubicBezTo>
                <a:cubicBezTo>
                  <a:pt x="116" y="171"/>
                  <a:pt x="116" y="170"/>
                  <a:pt x="115" y="169"/>
                </a:cubicBezTo>
                <a:cubicBezTo>
                  <a:pt x="92" y="146"/>
                  <a:pt x="92" y="146"/>
                  <a:pt x="92" y="146"/>
                </a:cubicBezTo>
                <a:cubicBezTo>
                  <a:pt x="92" y="136"/>
                  <a:pt x="92" y="136"/>
                  <a:pt x="92" y="136"/>
                </a:cubicBezTo>
                <a:cubicBezTo>
                  <a:pt x="160" y="136"/>
                  <a:pt x="160" y="136"/>
                  <a:pt x="160" y="136"/>
                </a:cubicBezTo>
                <a:cubicBezTo>
                  <a:pt x="164" y="136"/>
                  <a:pt x="168" y="132"/>
                  <a:pt x="168" y="128"/>
                </a:cubicBezTo>
                <a:cubicBezTo>
                  <a:pt x="168" y="32"/>
                  <a:pt x="168" y="32"/>
                  <a:pt x="168" y="32"/>
                </a:cubicBezTo>
                <a:cubicBezTo>
                  <a:pt x="172" y="32"/>
                  <a:pt x="176" y="28"/>
                  <a:pt x="176" y="24"/>
                </a:cubicBezTo>
                <a:cubicBezTo>
                  <a:pt x="176" y="16"/>
                  <a:pt x="176" y="16"/>
                  <a:pt x="176" y="16"/>
                </a:cubicBezTo>
                <a:cubicBezTo>
                  <a:pt x="176" y="12"/>
                  <a:pt x="172" y="8"/>
                  <a:pt x="168" y="8"/>
                </a:cubicBezTo>
                <a:moveTo>
                  <a:pt x="160" y="128"/>
                </a:moveTo>
                <a:cubicBezTo>
                  <a:pt x="16" y="128"/>
                  <a:pt x="16" y="128"/>
                  <a:pt x="16" y="128"/>
                </a:cubicBezTo>
                <a:cubicBezTo>
                  <a:pt x="16" y="32"/>
                  <a:pt x="16" y="32"/>
                  <a:pt x="16" y="32"/>
                </a:cubicBezTo>
                <a:cubicBezTo>
                  <a:pt x="160" y="32"/>
                  <a:pt x="160" y="32"/>
                  <a:pt x="160" y="32"/>
                </a:cubicBezTo>
                <a:lnTo>
                  <a:pt x="160" y="128"/>
                </a:lnTo>
                <a:close/>
                <a:moveTo>
                  <a:pt x="168" y="24"/>
                </a:moveTo>
                <a:cubicBezTo>
                  <a:pt x="8" y="24"/>
                  <a:pt x="8" y="24"/>
                  <a:pt x="8" y="24"/>
                </a:cubicBezTo>
                <a:cubicBezTo>
                  <a:pt x="8" y="16"/>
                  <a:pt x="8" y="16"/>
                  <a:pt x="8" y="16"/>
                </a:cubicBezTo>
                <a:cubicBezTo>
                  <a:pt x="168" y="16"/>
                  <a:pt x="168" y="16"/>
                  <a:pt x="168" y="16"/>
                </a:cubicBezTo>
                <a:lnTo>
                  <a:pt x="168" y="2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9" name="Rectangle 18"/>
          <p:cNvSpPr/>
          <p:nvPr/>
        </p:nvSpPr>
        <p:spPr>
          <a:xfrm>
            <a:off x="3400832" y="183725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0" name="Rectangle 19"/>
          <p:cNvSpPr/>
          <p:nvPr/>
        </p:nvSpPr>
        <p:spPr>
          <a:xfrm>
            <a:off x="3400832" y="219300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2" name="Freeform 521"/>
          <p:cNvSpPr>
            <a:spLocks noEditPoints="1"/>
          </p:cNvSpPr>
          <p:nvPr/>
        </p:nvSpPr>
        <p:spPr bwMode="auto">
          <a:xfrm>
            <a:off x="7152139" y="998215"/>
            <a:ext cx="635824" cy="622359"/>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Rectangle 22"/>
          <p:cNvSpPr/>
          <p:nvPr/>
        </p:nvSpPr>
        <p:spPr>
          <a:xfrm>
            <a:off x="6179787" y="183725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4" name="Rectangle 23"/>
          <p:cNvSpPr/>
          <p:nvPr/>
        </p:nvSpPr>
        <p:spPr>
          <a:xfrm>
            <a:off x="6179787" y="219300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6" name="Freeform 485"/>
          <p:cNvSpPr>
            <a:spLocks noEditPoints="1"/>
          </p:cNvSpPr>
          <p:nvPr/>
        </p:nvSpPr>
        <p:spPr bwMode="auto">
          <a:xfrm>
            <a:off x="10050780" y="996719"/>
            <a:ext cx="396455" cy="622359"/>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Rectangle 26"/>
          <p:cNvSpPr/>
          <p:nvPr/>
        </p:nvSpPr>
        <p:spPr>
          <a:xfrm>
            <a:off x="8958743" y="183725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8" name="Rectangle 27"/>
          <p:cNvSpPr/>
          <p:nvPr/>
        </p:nvSpPr>
        <p:spPr>
          <a:xfrm>
            <a:off x="8958743" y="219300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6978988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fade">
                                      <p:cBhvr>
                                        <p:cTn id="33" dur="500"/>
                                        <p:tgtEl>
                                          <p:spTgt spid="24"/>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fade">
                                      <p:cBhvr>
                                        <p:cTn id="4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P spid="16" grpId="0"/>
      <p:bldP spid="18" grpId="0" animBg="1"/>
      <p:bldP spid="19" grpId="0"/>
      <p:bldP spid="20" grpId="0"/>
      <p:bldP spid="22" grpId="0" animBg="1"/>
      <p:bldP spid="23" grpId="0"/>
      <p:bldP spid="24" grpId="0"/>
      <p:bldP spid="26" grpId="0" animBg="1"/>
      <p:bldP spid="27" grpId="0"/>
      <p:bldP spid="2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Freeform 5"/>
          <p:cNvSpPr>
            <a:spLocks/>
          </p:cNvSpPr>
          <p:nvPr/>
        </p:nvSpPr>
        <p:spPr bwMode="auto">
          <a:xfrm>
            <a:off x="3110659" y="2746688"/>
            <a:ext cx="1613960" cy="1615917"/>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5"/>
          <p:cNvSpPr>
            <a:spLocks/>
          </p:cNvSpPr>
          <p:nvPr/>
        </p:nvSpPr>
        <p:spPr bwMode="auto">
          <a:xfrm>
            <a:off x="5415436" y="2746688"/>
            <a:ext cx="1613960" cy="1615917"/>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5"/>
          <p:cNvSpPr>
            <a:spLocks/>
          </p:cNvSpPr>
          <p:nvPr/>
        </p:nvSpPr>
        <p:spPr bwMode="auto">
          <a:xfrm>
            <a:off x="7720213" y="2746688"/>
            <a:ext cx="1613960" cy="1615917"/>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5"/>
          <p:cNvSpPr>
            <a:spLocks/>
          </p:cNvSpPr>
          <p:nvPr/>
        </p:nvSpPr>
        <p:spPr bwMode="auto">
          <a:xfrm>
            <a:off x="10024989" y="2746688"/>
            <a:ext cx="1613960" cy="1615917"/>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5"/>
          <p:cNvSpPr>
            <a:spLocks/>
          </p:cNvSpPr>
          <p:nvPr/>
        </p:nvSpPr>
        <p:spPr bwMode="auto">
          <a:xfrm>
            <a:off x="647137" y="2746688"/>
            <a:ext cx="1613960" cy="1615917"/>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ext Placeholder 1"/>
          <p:cNvSpPr>
            <a:spLocks noGrp="1"/>
          </p:cNvSpPr>
          <p:nvPr>
            <p:ph type="body" sz="quarter" idx="13"/>
          </p:nvPr>
        </p:nvSpPr>
        <p:spPr/>
        <p:txBody>
          <a:bodyPr/>
          <a:lstStyle/>
          <a:p>
            <a:r>
              <a:rPr lang="en-US" dirty="0"/>
              <a:t>OUR SERVICES</a:t>
            </a:r>
          </a:p>
        </p:txBody>
      </p:sp>
      <p:sp>
        <p:nvSpPr>
          <p:cNvPr id="72" name="Rectangle 71"/>
          <p:cNvSpPr/>
          <p:nvPr/>
        </p:nvSpPr>
        <p:spPr>
          <a:xfrm>
            <a:off x="428314" y="4544265"/>
            <a:ext cx="2051607"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WEB DESIGN</a:t>
            </a:r>
          </a:p>
        </p:txBody>
      </p:sp>
      <p:sp>
        <p:nvSpPr>
          <p:cNvPr id="73" name="Rectangle 72"/>
          <p:cNvSpPr/>
          <p:nvPr/>
        </p:nvSpPr>
        <p:spPr>
          <a:xfrm>
            <a:off x="428314" y="4908291"/>
            <a:ext cx="2051607" cy="5623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adipiscing elit commodo.</a:t>
            </a:r>
            <a:endParaRPr lang="en-US" sz="1100" dirty="0">
              <a:solidFill>
                <a:schemeClr val="bg2">
                  <a:lumMod val="65000"/>
                </a:schemeClr>
              </a:solidFill>
            </a:endParaRPr>
          </a:p>
        </p:txBody>
      </p:sp>
      <p:sp>
        <p:nvSpPr>
          <p:cNvPr id="74" name="Rectangle 73"/>
          <p:cNvSpPr/>
          <p:nvPr/>
        </p:nvSpPr>
        <p:spPr>
          <a:xfrm>
            <a:off x="2891836" y="4544265"/>
            <a:ext cx="2051607"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SOLUTIONS</a:t>
            </a:r>
          </a:p>
        </p:txBody>
      </p:sp>
      <p:sp>
        <p:nvSpPr>
          <p:cNvPr id="75" name="Rectangle 74"/>
          <p:cNvSpPr/>
          <p:nvPr/>
        </p:nvSpPr>
        <p:spPr>
          <a:xfrm>
            <a:off x="2891836" y="4908291"/>
            <a:ext cx="2051607" cy="5623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adipiscing elit commodo.</a:t>
            </a:r>
            <a:endParaRPr lang="en-US" sz="1100" dirty="0">
              <a:solidFill>
                <a:schemeClr val="bg2">
                  <a:lumMod val="65000"/>
                </a:schemeClr>
              </a:solidFill>
            </a:endParaRPr>
          </a:p>
        </p:txBody>
      </p:sp>
      <p:sp>
        <p:nvSpPr>
          <p:cNvPr id="76" name="Rectangle 75"/>
          <p:cNvSpPr/>
          <p:nvPr/>
        </p:nvSpPr>
        <p:spPr>
          <a:xfrm>
            <a:off x="5196613" y="4544265"/>
            <a:ext cx="2051607"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DESIGN</a:t>
            </a:r>
          </a:p>
        </p:txBody>
      </p:sp>
      <p:sp>
        <p:nvSpPr>
          <p:cNvPr id="77" name="Rectangle 76"/>
          <p:cNvSpPr/>
          <p:nvPr/>
        </p:nvSpPr>
        <p:spPr>
          <a:xfrm>
            <a:off x="5196613" y="4908291"/>
            <a:ext cx="2051607" cy="5623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adipiscing elit commodo.</a:t>
            </a:r>
            <a:endParaRPr lang="en-US" sz="1100" dirty="0">
              <a:solidFill>
                <a:schemeClr val="bg2">
                  <a:lumMod val="65000"/>
                </a:schemeClr>
              </a:solidFill>
            </a:endParaRPr>
          </a:p>
        </p:txBody>
      </p:sp>
      <p:sp>
        <p:nvSpPr>
          <p:cNvPr id="78" name="Rectangle 77"/>
          <p:cNvSpPr/>
          <p:nvPr/>
        </p:nvSpPr>
        <p:spPr>
          <a:xfrm>
            <a:off x="7501390" y="4544265"/>
            <a:ext cx="2051607"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MOBILE APP.</a:t>
            </a:r>
          </a:p>
        </p:txBody>
      </p:sp>
      <p:sp>
        <p:nvSpPr>
          <p:cNvPr id="79" name="Rectangle 78"/>
          <p:cNvSpPr/>
          <p:nvPr/>
        </p:nvSpPr>
        <p:spPr>
          <a:xfrm>
            <a:off x="7501390" y="4908291"/>
            <a:ext cx="2051607" cy="5623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adipiscing elit commodo.</a:t>
            </a:r>
            <a:endParaRPr lang="en-US" sz="1100" dirty="0">
              <a:solidFill>
                <a:schemeClr val="bg2">
                  <a:lumMod val="65000"/>
                </a:schemeClr>
              </a:solidFill>
            </a:endParaRPr>
          </a:p>
        </p:txBody>
      </p:sp>
      <p:sp>
        <p:nvSpPr>
          <p:cNvPr id="80" name="Rectangle 79"/>
          <p:cNvSpPr/>
          <p:nvPr/>
        </p:nvSpPr>
        <p:spPr>
          <a:xfrm>
            <a:off x="9806166" y="4544265"/>
            <a:ext cx="2051607"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NETWORK</a:t>
            </a:r>
          </a:p>
        </p:txBody>
      </p:sp>
      <p:sp>
        <p:nvSpPr>
          <p:cNvPr id="81" name="Rectangle 80"/>
          <p:cNvSpPr/>
          <p:nvPr/>
        </p:nvSpPr>
        <p:spPr>
          <a:xfrm>
            <a:off x="9806166" y="4908291"/>
            <a:ext cx="2051607" cy="5623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adipiscing elit commodo.</a:t>
            </a:r>
            <a:endParaRPr lang="en-US" sz="1100" dirty="0">
              <a:solidFill>
                <a:schemeClr val="bg2">
                  <a:lumMod val="65000"/>
                </a:schemeClr>
              </a:solidFill>
            </a:endParaRPr>
          </a:p>
        </p:txBody>
      </p:sp>
      <p:sp>
        <p:nvSpPr>
          <p:cNvPr id="82" name="Freeform 136"/>
          <p:cNvSpPr>
            <a:spLocks noEditPoints="1"/>
          </p:cNvSpPr>
          <p:nvPr/>
        </p:nvSpPr>
        <p:spPr bwMode="auto">
          <a:xfrm>
            <a:off x="3606460" y="3244215"/>
            <a:ext cx="622359" cy="620863"/>
          </a:xfrm>
          <a:custGeom>
            <a:avLst/>
            <a:gdLst>
              <a:gd name="T0" fmla="*/ 162 w 176"/>
              <a:gd name="T1" fmla="*/ 68 h 176"/>
              <a:gd name="T2" fmla="*/ 159 w 176"/>
              <a:gd name="T3" fmla="*/ 42 h 176"/>
              <a:gd name="T4" fmla="*/ 142 w 176"/>
              <a:gd name="T5" fmla="*/ 17 h 176"/>
              <a:gd name="T6" fmla="*/ 134 w 176"/>
              <a:gd name="T7" fmla="*/ 17 h 176"/>
              <a:gd name="T8" fmla="*/ 108 w 176"/>
              <a:gd name="T9" fmla="*/ 14 h 176"/>
              <a:gd name="T10" fmla="*/ 100 w 176"/>
              <a:gd name="T11" fmla="*/ 0 h 176"/>
              <a:gd name="T12" fmla="*/ 70 w 176"/>
              <a:gd name="T13" fmla="*/ 6 h 176"/>
              <a:gd name="T14" fmla="*/ 50 w 176"/>
              <a:gd name="T15" fmla="*/ 22 h 176"/>
              <a:gd name="T16" fmla="*/ 38 w 176"/>
              <a:gd name="T17" fmla="*/ 16 h 176"/>
              <a:gd name="T18" fmla="*/ 17 w 176"/>
              <a:gd name="T19" fmla="*/ 34 h 176"/>
              <a:gd name="T20" fmla="*/ 22 w 176"/>
              <a:gd name="T21" fmla="*/ 50 h 176"/>
              <a:gd name="T22" fmla="*/ 6 w 176"/>
              <a:gd name="T23" fmla="*/ 70 h 176"/>
              <a:gd name="T24" fmla="*/ 0 w 176"/>
              <a:gd name="T25" fmla="*/ 100 h 176"/>
              <a:gd name="T26" fmla="*/ 14 w 176"/>
              <a:gd name="T27" fmla="*/ 108 h 176"/>
              <a:gd name="T28" fmla="*/ 17 w 176"/>
              <a:gd name="T29" fmla="*/ 134 h 176"/>
              <a:gd name="T30" fmla="*/ 34 w 176"/>
              <a:gd name="T31" fmla="*/ 159 h 176"/>
              <a:gd name="T32" fmla="*/ 42 w 176"/>
              <a:gd name="T33" fmla="*/ 159 h 176"/>
              <a:gd name="T34" fmla="*/ 68 w 176"/>
              <a:gd name="T35" fmla="*/ 162 h 176"/>
              <a:gd name="T36" fmla="*/ 76 w 176"/>
              <a:gd name="T37" fmla="*/ 176 h 176"/>
              <a:gd name="T38" fmla="*/ 106 w 176"/>
              <a:gd name="T39" fmla="*/ 170 h 176"/>
              <a:gd name="T40" fmla="*/ 126 w 176"/>
              <a:gd name="T41" fmla="*/ 154 h 176"/>
              <a:gd name="T42" fmla="*/ 138 w 176"/>
              <a:gd name="T43" fmla="*/ 160 h 176"/>
              <a:gd name="T44" fmla="*/ 159 w 176"/>
              <a:gd name="T45" fmla="*/ 142 h 176"/>
              <a:gd name="T46" fmla="*/ 154 w 176"/>
              <a:gd name="T47" fmla="*/ 126 h 176"/>
              <a:gd name="T48" fmla="*/ 170 w 176"/>
              <a:gd name="T49" fmla="*/ 106 h 176"/>
              <a:gd name="T50" fmla="*/ 176 w 176"/>
              <a:gd name="T51" fmla="*/ 76 h 176"/>
              <a:gd name="T52" fmla="*/ 168 w 176"/>
              <a:gd name="T53" fmla="*/ 98 h 176"/>
              <a:gd name="T54" fmla="*/ 160 w 176"/>
              <a:gd name="T55" fmla="*/ 100 h 176"/>
              <a:gd name="T56" fmla="*/ 147 w 176"/>
              <a:gd name="T57" fmla="*/ 122 h 176"/>
              <a:gd name="T58" fmla="*/ 152 w 176"/>
              <a:gd name="T59" fmla="*/ 138 h 176"/>
              <a:gd name="T60" fmla="*/ 138 w 176"/>
              <a:gd name="T61" fmla="*/ 152 h 176"/>
              <a:gd name="T62" fmla="*/ 126 w 176"/>
              <a:gd name="T63" fmla="*/ 146 h 176"/>
              <a:gd name="T64" fmla="*/ 106 w 176"/>
              <a:gd name="T65" fmla="*/ 154 h 176"/>
              <a:gd name="T66" fmla="*/ 98 w 176"/>
              <a:gd name="T67" fmla="*/ 168 h 176"/>
              <a:gd name="T68" fmla="*/ 78 w 176"/>
              <a:gd name="T69" fmla="*/ 168 h 176"/>
              <a:gd name="T70" fmla="*/ 70 w 176"/>
              <a:gd name="T71" fmla="*/ 154 h 176"/>
              <a:gd name="T72" fmla="*/ 50 w 176"/>
              <a:gd name="T73" fmla="*/ 146 h 176"/>
              <a:gd name="T74" fmla="*/ 39 w 176"/>
              <a:gd name="T75" fmla="*/ 152 h 176"/>
              <a:gd name="T76" fmla="*/ 24 w 176"/>
              <a:gd name="T77" fmla="*/ 138 h 176"/>
              <a:gd name="T78" fmla="*/ 29 w 176"/>
              <a:gd name="T79" fmla="*/ 122 h 176"/>
              <a:gd name="T80" fmla="*/ 16 w 176"/>
              <a:gd name="T81" fmla="*/ 100 h 176"/>
              <a:gd name="T82" fmla="*/ 8 w 176"/>
              <a:gd name="T83" fmla="*/ 98 h 176"/>
              <a:gd name="T84" fmla="*/ 16 w 176"/>
              <a:gd name="T85" fmla="*/ 76 h 176"/>
              <a:gd name="T86" fmla="*/ 29 w 176"/>
              <a:gd name="T87" fmla="*/ 54 h 176"/>
              <a:gd name="T88" fmla="*/ 24 w 176"/>
              <a:gd name="T89" fmla="*/ 38 h 176"/>
              <a:gd name="T90" fmla="*/ 38 w 176"/>
              <a:gd name="T91" fmla="*/ 24 h 176"/>
              <a:gd name="T92" fmla="*/ 50 w 176"/>
              <a:gd name="T93" fmla="*/ 30 h 176"/>
              <a:gd name="T94" fmla="*/ 70 w 176"/>
              <a:gd name="T95" fmla="*/ 22 h 176"/>
              <a:gd name="T96" fmla="*/ 78 w 176"/>
              <a:gd name="T97" fmla="*/ 8 h 176"/>
              <a:gd name="T98" fmla="*/ 98 w 176"/>
              <a:gd name="T99" fmla="*/ 8 h 176"/>
              <a:gd name="T100" fmla="*/ 106 w 176"/>
              <a:gd name="T101" fmla="*/ 22 h 176"/>
              <a:gd name="T102" fmla="*/ 126 w 176"/>
              <a:gd name="T103" fmla="*/ 30 h 176"/>
              <a:gd name="T104" fmla="*/ 138 w 176"/>
              <a:gd name="T105" fmla="*/ 24 h 176"/>
              <a:gd name="T106" fmla="*/ 152 w 176"/>
              <a:gd name="T107" fmla="*/ 39 h 176"/>
              <a:gd name="T108" fmla="*/ 147 w 176"/>
              <a:gd name="T109" fmla="*/ 54 h 176"/>
              <a:gd name="T110" fmla="*/ 160 w 176"/>
              <a:gd name="T111" fmla="*/ 76 h 176"/>
              <a:gd name="T112" fmla="*/ 168 w 176"/>
              <a:gd name="T113" fmla="*/ 98 h 176"/>
              <a:gd name="T114" fmla="*/ 48 w 176"/>
              <a:gd name="T115" fmla="*/ 88 h 176"/>
              <a:gd name="T116" fmla="*/ 128 w 176"/>
              <a:gd name="T117" fmla="*/ 88 h 176"/>
              <a:gd name="T118" fmla="*/ 88 w 176"/>
              <a:gd name="T119" fmla="*/ 120 h 176"/>
              <a:gd name="T120" fmla="*/ 88 w 176"/>
              <a:gd name="T121" fmla="*/ 56 h 176"/>
              <a:gd name="T122" fmla="*/ 88 w 176"/>
              <a:gd name="T123"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6" h="176">
                <a:moveTo>
                  <a:pt x="170" y="70"/>
                </a:moveTo>
                <a:cubicBezTo>
                  <a:pt x="162" y="68"/>
                  <a:pt x="162" y="68"/>
                  <a:pt x="162" y="68"/>
                </a:cubicBezTo>
                <a:cubicBezTo>
                  <a:pt x="160" y="62"/>
                  <a:pt x="157" y="56"/>
                  <a:pt x="154" y="50"/>
                </a:cubicBezTo>
                <a:cubicBezTo>
                  <a:pt x="159" y="42"/>
                  <a:pt x="159" y="42"/>
                  <a:pt x="159" y="42"/>
                </a:cubicBezTo>
                <a:cubicBezTo>
                  <a:pt x="160" y="40"/>
                  <a:pt x="161" y="36"/>
                  <a:pt x="159" y="34"/>
                </a:cubicBezTo>
                <a:cubicBezTo>
                  <a:pt x="142" y="17"/>
                  <a:pt x="142" y="17"/>
                  <a:pt x="142" y="17"/>
                </a:cubicBezTo>
                <a:cubicBezTo>
                  <a:pt x="141" y="16"/>
                  <a:pt x="140" y="16"/>
                  <a:pt x="138" y="16"/>
                </a:cubicBezTo>
                <a:cubicBezTo>
                  <a:pt x="137" y="16"/>
                  <a:pt x="135" y="17"/>
                  <a:pt x="134" y="17"/>
                </a:cubicBezTo>
                <a:cubicBezTo>
                  <a:pt x="126" y="22"/>
                  <a:pt x="126" y="22"/>
                  <a:pt x="126" y="22"/>
                </a:cubicBezTo>
                <a:cubicBezTo>
                  <a:pt x="120" y="19"/>
                  <a:pt x="114" y="16"/>
                  <a:pt x="108" y="14"/>
                </a:cubicBezTo>
                <a:cubicBezTo>
                  <a:pt x="106" y="6"/>
                  <a:pt x="106" y="6"/>
                  <a:pt x="106" y="6"/>
                </a:cubicBezTo>
                <a:cubicBezTo>
                  <a:pt x="105" y="3"/>
                  <a:pt x="103" y="0"/>
                  <a:pt x="100" y="0"/>
                </a:cubicBezTo>
                <a:cubicBezTo>
                  <a:pt x="76" y="0"/>
                  <a:pt x="76" y="0"/>
                  <a:pt x="76" y="0"/>
                </a:cubicBezTo>
                <a:cubicBezTo>
                  <a:pt x="73" y="0"/>
                  <a:pt x="71" y="3"/>
                  <a:pt x="70" y="6"/>
                </a:cubicBezTo>
                <a:cubicBezTo>
                  <a:pt x="68" y="14"/>
                  <a:pt x="68" y="14"/>
                  <a:pt x="68" y="14"/>
                </a:cubicBezTo>
                <a:cubicBezTo>
                  <a:pt x="62" y="16"/>
                  <a:pt x="56" y="19"/>
                  <a:pt x="50" y="22"/>
                </a:cubicBezTo>
                <a:cubicBezTo>
                  <a:pt x="42" y="17"/>
                  <a:pt x="42" y="17"/>
                  <a:pt x="42" y="17"/>
                </a:cubicBezTo>
                <a:cubicBezTo>
                  <a:pt x="41" y="17"/>
                  <a:pt x="39" y="16"/>
                  <a:pt x="38" y="16"/>
                </a:cubicBezTo>
                <a:cubicBezTo>
                  <a:pt x="36" y="16"/>
                  <a:pt x="35" y="16"/>
                  <a:pt x="34" y="17"/>
                </a:cubicBezTo>
                <a:cubicBezTo>
                  <a:pt x="17" y="34"/>
                  <a:pt x="17" y="34"/>
                  <a:pt x="17" y="34"/>
                </a:cubicBezTo>
                <a:cubicBezTo>
                  <a:pt x="15" y="36"/>
                  <a:pt x="16" y="40"/>
                  <a:pt x="17" y="42"/>
                </a:cubicBezTo>
                <a:cubicBezTo>
                  <a:pt x="22" y="50"/>
                  <a:pt x="22" y="50"/>
                  <a:pt x="22" y="50"/>
                </a:cubicBezTo>
                <a:cubicBezTo>
                  <a:pt x="19" y="56"/>
                  <a:pt x="16" y="62"/>
                  <a:pt x="14" y="68"/>
                </a:cubicBezTo>
                <a:cubicBezTo>
                  <a:pt x="6" y="70"/>
                  <a:pt x="6" y="70"/>
                  <a:pt x="6" y="70"/>
                </a:cubicBezTo>
                <a:cubicBezTo>
                  <a:pt x="3" y="71"/>
                  <a:pt x="0" y="73"/>
                  <a:pt x="0" y="76"/>
                </a:cubicBezTo>
                <a:cubicBezTo>
                  <a:pt x="0" y="100"/>
                  <a:pt x="0" y="100"/>
                  <a:pt x="0" y="100"/>
                </a:cubicBezTo>
                <a:cubicBezTo>
                  <a:pt x="0" y="103"/>
                  <a:pt x="3" y="105"/>
                  <a:pt x="6" y="106"/>
                </a:cubicBezTo>
                <a:cubicBezTo>
                  <a:pt x="14" y="108"/>
                  <a:pt x="14" y="108"/>
                  <a:pt x="14" y="108"/>
                </a:cubicBezTo>
                <a:cubicBezTo>
                  <a:pt x="16" y="114"/>
                  <a:pt x="19" y="120"/>
                  <a:pt x="22" y="126"/>
                </a:cubicBezTo>
                <a:cubicBezTo>
                  <a:pt x="17" y="134"/>
                  <a:pt x="17" y="134"/>
                  <a:pt x="17" y="134"/>
                </a:cubicBezTo>
                <a:cubicBezTo>
                  <a:pt x="16" y="136"/>
                  <a:pt x="15" y="140"/>
                  <a:pt x="17" y="142"/>
                </a:cubicBezTo>
                <a:cubicBezTo>
                  <a:pt x="34" y="159"/>
                  <a:pt x="34" y="159"/>
                  <a:pt x="34" y="159"/>
                </a:cubicBezTo>
                <a:cubicBezTo>
                  <a:pt x="35" y="160"/>
                  <a:pt x="36" y="160"/>
                  <a:pt x="38" y="160"/>
                </a:cubicBezTo>
                <a:cubicBezTo>
                  <a:pt x="39" y="160"/>
                  <a:pt x="41" y="159"/>
                  <a:pt x="42" y="159"/>
                </a:cubicBezTo>
                <a:cubicBezTo>
                  <a:pt x="50" y="154"/>
                  <a:pt x="50" y="154"/>
                  <a:pt x="50" y="154"/>
                </a:cubicBezTo>
                <a:cubicBezTo>
                  <a:pt x="56" y="157"/>
                  <a:pt x="62" y="160"/>
                  <a:pt x="68" y="162"/>
                </a:cubicBezTo>
                <a:cubicBezTo>
                  <a:pt x="70" y="170"/>
                  <a:pt x="70" y="170"/>
                  <a:pt x="70" y="170"/>
                </a:cubicBezTo>
                <a:cubicBezTo>
                  <a:pt x="71" y="173"/>
                  <a:pt x="73" y="176"/>
                  <a:pt x="76" y="176"/>
                </a:cubicBezTo>
                <a:cubicBezTo>
                  <a:pt x="100" y="176"/>
                  <a:pt x="100" y="176"/>
                  <a:pt x="100" y="176"/>
                </a:cubicBezTo>
                <a:cubicBezTo>
                  <a:pt x="103" y="176"/>
                  <a:pt x="105" y="173"/>
                  <a:pt x="106" y="170"/>
                </a:cubicBezTo>
                <a:cubicBezTo>
                  <a:pt x="108" y="162"/>
                  <a:pt x="108" y="162"/>
                  <a:pt x="108" y="162"/>
                </a:cubicBezTo>
                <a:cubicBezTo>
                  <a:pt x="114" y="160"/>
                  <a:pt x="120" y="157"/>
                  <a:pt x="126" y="154"/>
                </a:cubicBezTo>
                <a:cubicBezTo>
                  <a:pt x="134" y="159"/>
                  <a:pt x="134" y="159"/>
                  <a:pt x="134" y="159"/>
                </a:cubicBezTo>
                <a:cubicBezTo>
                  <a:pt x="135" y="159"/>
                  <a:pt x="137" y="160"/>
                  <a:pt x="138" y="160"/>
                </a:cubicBezTo>
                <a:cubicBezTo>
                  <a:pt x="140" y="160"/>
                  <a:pt x="141" y="160"/>
                  <a:pt x="142" y="159"/>
                </a:cubicBezTo>
                <a:cubicBezTo>
                  <a:pt x="159" y="142"/>
                  <a:pt x="159" y="142"/>
                  <a:pt x="159" y="142"/>
                </a:cubicBezTo>
                <a:cubicBezTo>
                  <a:pt x="161" y="140"/>
                  <a:pt x="160" y="136"/>
                  <a:pt x="159" y="134"/>
                </a:cubicBezTo>
                <a:cubicBezTo>
                  <a:pt x="154" y="126"/>
                  <a:pt x="154" y="126"/>
                  <a:pt x="154" y="126"/>
                </a:cubicBezTo>
                <a:cubicBezTo>
                  <a:pt x="157" y="120"/>
                  <a:pt x="160" y="114"/>
                  <a:pt x="162" y="108"/>
                </a:cubicBezTo>
                <a:cubicBezTo>
                  <a:pt x="170" y="106"/>
                  <a:pt x="170" y="106"/>
                  <a:pt x="170" y="106"/>
                </a:cubicBezTo>
                <a:cubicBezTo>
                  <a:pt x="173" y="105"/>
                  <a:pt x="176" y="103"/>
                  <a:pt x="176" y="100"/>
                </a:cubicBezTo>
                <a:cubicBezTo>
                  <a:pt x="176" y="76"/>
                  <a:pt x="176" y="76"/>
                  <a:pt x="176" y="76"/>
                </a:cubicBezTo>
                <a:cubicBezTo>
                  <a:pt x="176" y="73"/>
                  <a:pt x="173" y="71"/>
                  <a:pt x="170" y="70"/>
                </a:cubicBezTo>
                <a:moveTo>
                  <a:pt x="168" y="98"/>
                </a:moveTo>
                <a:cubicBezTo>
                  <a:pt x="168" y="98"/>
                  <a:pt x="168" y="98"/>
                  <a:pt x="168" y="98"/>
                </a:cubicBezTo>
                <a:cubicBezTo>
                  <a:pt x="160" y="100"/>
                  <a:pt x="160" y="100"/>
                  <a:pt x="160" y="100"/>
                </a:cubicBezTo>
                <a:cubicBezTo>
                  <a:pt x="157" y="101"/>
                  <a:pt x="155" y="103"/>
                  <a:pt x="154" y="106"/>
                </a:cubicBezTo>
                <a:cubicBezTo>
                  <a:pt x="152" y="111"/>
                  <a:pt x="150" y="117"/>
                  <a:pt x="147" y="122"/>
                </a:cubicBezTo>
                <a:cubicBezTo>
                  <a:pt x="146" y="125"/>
                  <a:pt x="146" y="128"/>
                  <a:pt x="147" y="130"/>
                </a:cubicBezTo>
                <a:cubicBezTo>
                  <a:pt x="152" y="138"/>
                  <a:pt x="152" y="138"/>
                  <a:pt x="152" y="138"/>
                </a:cubicBezTo>
                <a:cubicBezTo>
                  <a:pt x="138" y="152"/>
                  <a:pt x="138" y="152"/>
                  <a:pt x="138" y="152"/>
                </a:cubicBezTo>
                <a:cubicBezTo>
                  <a:pt x="138" y="152"/>
                  <a:pt x="138" y="152"/>
                  <a:pt x="138" y="152"/>
                </a:cubicBezTo>
                <a:cubicBezTo>
                  <a:pt x="130" y="147"/>
                  <a:pt x="130" y="147"/>
                  <a:pt x="130" y="147"/>
                </a:cubicBezTo>
                <a:cubicBezTo>
                  <a:pt x="129" y="146"/>
                  <a:pt x="128" y="146"/>
                  <a:pt x="126" y="146"/>
                </a:cubicBezTo>
                <a:cubicBezTo>
                  <a:pt x="125" y="146"/>
                  <a:pt x="123" y="146"/>
                  <a:pt x="122" y="147"/>
                </a:cubicBezTo>
                <a:cubicBezTo>
                  <a:pt x="117" y="150"/>
                  <a:pt x="111" y="152"/>
                  <a:pt x="106" y="154"/>
                </a:cubicBezTo>
                <a:cubicBezTo>
                  <a:pt x="103" y="155"/>
                  <a:pt x="101" y="157"/>
                  <a:pt x="100" y="160"/>
                </a:cubicBezTo>
                <a:cubicBezTo>
                  <a:pt x="98" y="168"/>
                  <a:pt x="98" y="168"/>
                  <a:pt x="98" y="168"/>
                </a:cubicBezTo>
                <a:cubicBezTo>
                  <a:pt x="98" y="168"/>
                  <a:pt x="98" y="168"/>
                  <a:pt x="98" y="168"/>
                </a:cubicBezTo>
                <a:cubicBezTo>
                  <a:pt x="78" y="168"/>
                  <a:pt x="78" y="168"/>
                  <a:pt x="78" y="168"/>
                </a:cubicBezTo>
                <a:cubicBezTo>
                  <a:pt x="76" y="160"/>
                  <a:pt x="76" y="160"/>
                  <a:pt x="76" y="160"/>
                </a:cubicBezTo>
                <a:cubicBezTo>
                  <a:pt x="75" y="157"/>
                  <a:pt x="73" y="155"/>
                  <a:pt x="70" y="154"/>
                </a:cubicBezTo>
                <a:cubicBezTo>
                  <a:pt x="65" y="152"/>
                  <a:pt x="59" y="150"/>
                  <a:pt x="54" y="147"/>
                </a:cubicBezTo>
                <a:cubicBezTo>
                  <a:pt x="53" y="146"/>
                  <a:pt x="51" y="146"/>
                  <a:pt x="50" y="146"/>
                </a:cubicBezTo>
                <a:cubicBezTo>
                  <a:pt x="48" y="146"/>
                  <a:pt x="47" y="146"/>
                  <a:pt x="46" y="147"/>
                </a:cubicBezTo>
                <a:cubicBezTo>
                  <a:pt x="39" y="152"/>
                  <a:pt x="39" y="152"/>
                  <a:pt x="39" y="152"/>
                </a:cubicBezTo>
                <a:cubicBezTo>
                  <a:pt x="38" y="152"/>
                  <a:pt x="38" y="152"/>
                  <a:pt x="38" y="152"/>
                </a:cubicBezTo>
                <a:cubicBezTo>
                  <a:pt x="24" y="138"/>
                  <a:pt x="24" y="138"/>
                  <a:pt x="24" y="138"/>
                </a:cubicBezTo>
                <a:cubicBezTo>
                  <a:pt x="29" y="130"/>
                  <a:pt x="29" y="130"/>
                  <a:pt x="29" y="130"/>
                </a:cubicBezTo>
                <a:cubicBezTo>
                  <a:pt x="30" y="128"/>
                  <a:pt x="30" y="125"/>
                  <a:pt x="29" y="122"/>
                </a:cubicBezTo>
                <a:cubicBezTo>
                  <a:pt x="26" y="117"/>
                  <a:pt x="24" y="111"/>
                  <a:pt x="22" y="106"/>
                </a:cubicBezTo>
                <a:cubicBezTo>
                  <a:pt x="21" y="103"/>
                  <a:pt x="19" y="101"/>
                  <a:pt x="16" y="100"/>
                </a:cubicBezTo>
                <a:cubicBezTo>
                  <a:pt x="8" y="98"/>
                  <a:pt x="8" y="98"/>
                  <a:pt x="8" y="98"/>
                </a:cubicBezTo>
                <a:cubicBezTo>
                  <a:pt x="8" y="98"/>
                  <a:pt x="8" y="98"/>
                  <a:pt x="8" y="98"/>
                </a:cubicBezTo>
                <a:cubicBezTo>
                  <a:pt x="8" y="78"/>
                  <a:pt x="8" y="78"/>
                  <a:pt x="8" y="78"/>
                </a:cubicBezTo>
                <a:cubicBezTo>
                  <a:pt x="16" y="76"/>
                  <a:pt x="16" y="76"/>
                  <a:pt x="16" y="76"/>
                </a:cubicBezTo>
                <a:cubicBezTo>
                  <a:pt x="19" y="75"/>
                  <a:pt x="21" y="73"/>
                  <a:pt x="22" y="70"/>
                </a:cubicBezTo>
                <a:cubicBezTo>
                  <a:pt x="24" y="65"/>
                  <a:pt x="26" y="59"/>
                  <a:pt x="29" y="54"/>
                </a:cubicBezTo>
                <a:cubicBezTo>
                  <a:pt x="30" y="51"/>
                  <a:pt x="30" y="48"/>
                  <a:pt x="29" y="46"/>
                </a:cubicBezTo>
                <a:cubicBezTo>
                  <a:pt x="24" y="38"/>
                  <a:pt x="24" y="38"/>
                  <a:pt x="24" y="38"/>
                </a:cubicBezTo>
                <a:cubicBezTo>
                  <a:pt x="24" y="38"/>
                  <a:pt x="24" y="38"/>
                  <a:pt x="24" y="38"/>
                </a:cubicBezTo>
                <a:cubicBezTo>
                  <a:pt x="38" y="24"/>
                  <a:pt x="38" y="24"/>
                  <a:pt x="38" y="24"/>
                </a:cubicBezTo>
                <a:cubicBezTo>
                  <a:pt x="46" y="29"/>
                  <a:pt x="46" y="29"/>
                  <a:pt x="46" y="29"/>
                </a:cubicBezTo>
                <a:cubicBezTo>
                  <a:pt x="47" y="30"/>
                  <a:pt x="48" y="30"/>
                  <a:pt x="50" y="30"/>
                </a:cubicBezTo>
                <a:cubicBezTo>
                  <a:pt x="51" y="30"/>
                  <a:pt x="53" y="30"/>
                  <a:pt x="54" y="29"/>
                </a:cubicBezTo>
                <a:cubicBezTo>
                  <a:pt x="59" y="26"/>
                  <a:pt x="65" y="24"/>
                  <a:pt x="70" y="22"/>
                </a:cubicBezTo>
                <a:cubicBezTo>
                  <a:pt x="73" y="21"/>
                  <a:pt x="75" y="19"/>
                  <a:pt x="76" y="16"/>
                </a:cubicBezTo>
                <a:cubicBezTo>
                  <a:pt x="78" y="8"/>
                  <a:pt x="78" y="8"/>
                  <a:pt x="78" y="8"/>
                </a:cubicBezTo>
                <a:cubicBezTo>
                  <a:pt x="98" y="8"/>
                  <a:pt x="98" y="8"/>
                  <a:pt x="98" y="8"/>
                </a:cubicBezTo>
                <a:cubicBezTo>
                  <a:pt x="98" y="8"/>
                  <a:pt x="98" y="8"/>
                  <a:pt x="98" y="8"/>
                </a:cubicBezTo>
                <a:cubicBezTo>
                  <a:pt x="100" y="16"/>
                  <a:pt x="100" y="16"/>
                  <a:pt x="100" y="16"/>
                </a:cubicBezTo>
                <a:cubicBezTo>
                  <a:pt x="101" y="19"/>
                  <a:pt x="103" y="21"/>
                  <a:pt x="106" y="22"/>
                </a:cubicBezTo>
                <a:cubicBezTo>
                  <a:pt x="111" y="24"/>
                  <a:pt x="117" y="26"/>
                  <a:pt x="122" y="29"/>
                </a:cubicBezTo>
                <a:cubicBezTo>
                  <a:pt x="123" y="30"/>
                  <a:pt x="125" y="30"/>
                  <a:pt x="126" y="30"/>
                </a:cubicBezTo>
                <a:cubicBezTo>
                  <a:pt x="128" y="30"/>
                  <a:pt x="129" y="30"/>
                  <a:pt x="130" y="29"/>
                </a:cubicBezTo>
                <a:cubicBezTo>
                  <a:pt x="138" y="24"/>
                  <a:pt x="138" y="24"/>
                  <a:pt x="138" y="24"/>
                </a:cubicBezTo>
                <a:cubicBezTo>
                  <a:pt x="152" y="38"/>
                  <a:pt x="152" y="38"/>
                  <a:pt x="152" y="38"/>
                </a:cubicBezTo>
                <a:cubicBezTo>
                  <a:pt x="152" y="38"/>
                  <a:pt x="152" y="38"/>
                  <a:pt x="152" y="39"/>
                </a:cubicBezTo>
                <a:cubicBezTo>
                  <a:pt x="147" y="46"/>
                  <a:pt x="147" y="46"/>
                  <a:pt x="147" y="46"/>
                </a:cubicBezTo>
                <a:cubicBezTo>
                  <a:pt x="146" y="48"/>
                  <a:pt x="146" y="51"/>
                  <a:pt x="147" y="54"/>
                </a:cubicBezTo>
                <a:cubicBezTo>
                  <a:pt x="150" y="59"/>
                  <a:pt x="152" y="65"/>
                  <a:pt x="154" y="70"/>
                </a:cubicBezTo>
                <a:cubicBezTo>
                  <a:pt x="155" y="73"/>
                  <a:pt x="157" y="75"/>
                  <a:pt x="160" y="76"/>
                </a:cubicBezTo>
                <a:cubicBezTo>
                  <a:pt x="168" y="78"/>
                  <a:pt x="168" y="78"/>
                  <a:pt x="168" y="78"/>
                </a:cubicBezTo>
                <a:lnTo>
                  <a:pt x="168" y="98"/>
                </a:lnTo>
                <a:close/>
                <a:moveTo>
                  <a:pt x="88" y="48"/>
                </a:moveTo>
                <a:cubicBezTo>
                  <a:pt x="66" y="48"/>
                  <a:pt x="48" y="66"/>
                  <a:pt x="48" y="88"/>
                </a:cubicBezTo>
                <a:cubicBezTo>
                  <a:pt x="48" y="110"/>
                  <a:pt x="66" y="128"/>
                  <a:pt x="88" y="128"/>
                </a:cubicBezTo>
                <a:cubicBezTo>
                  <a:pt x="110" y="128"/>
                  <a:pt x="128" y="110"/>
                  <a:pt x="128" y="88"/>
                </a:cubicBezTo>
                <a:cubicBezTo>
                  <a:pt x="128" y="66"/>
                  <a:pt x="110" y="48"/>
                  <a:pt x="88" y="48"/>
                </a:cubicBezTo>
                <a:moveTo>
                  <a:pt x="88" y="120"/>
                </a:moveTo>
                <a:cubicBezTo>
                  <a:pt x="70" y="120"/>
                  <a:pt x="56" y="106"/>
                  <a:pt x="56" y="88"/>
                </a:cubicBezTo>
                <a:cubicBezTo>
                  <a:pt x="56" y="70"/>
                  <a:pt x="70" y="56"/>
                  <a:pt x="88" y="56"/>
                </a:cubicBezTo>
                <a:cubicBezTo>
                  <a:pt x="106" y="56"/>
                  <a:pt x="120" y="70"/>
                  <a:pt x="120" y="88"/>
                </a:cubicBezTo>
                <a:cubicBezTo>
                  <a:pt x="120" y="106"/>
                  <a:pt x="106" y="120"/>
                  <a:pt x="88" y="120"/>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186"/>
          <p:cNvSpPr>
            <a:spLocks noEditPoints="1"/>
          </p:cNvSpPr>
          <p:nvPr/>
        </p:nvSpPr>
        <p:spPr bwMode="auto">
          <a:xfrm>
            <a:off x="8357391" y="3243467"/>
            <a:ext cx="339605" cy="622359"/>
          </a:xfrm>
          <a:custGeom>
            <a:avLst/>
            <a:gdLst>
              <a:gd name="T0" fmla="*/ 48 w 96"/>
              <a:gd name="T1" fmla="*/ 164 h 176"/>
              <a:gd name="T2" fmla="*/ 52 w 96"/>
              <a:gd name="T3" fmla="*/ 160 h 176"/>
              <a:gd name="T4" fmla="*/ 48 w 96"/>
              <a:gd name="T5" fmla="*/ 156 h 176"/>
              <a:gd name="T6" fmla="*/ 44 w 96"/>
              <a:gd name="T7" fmla="*/ 160 h 176"/>
              <a:gd name="T8" fmla="*/ 48 w 96"/>
              <a:gd name="T9" fmla="*/ 164 h 176"/>
              <a:gd name="T10" fmla="*/ 80 w 96"/>
              <a:gd name="T11" fmla="*/ 0 h 176"/>
              <a:gd name="T12" fmla="*/ 16 w 96"/>
              <a:gd name="T13" fmla="*/ 0 h 176"/>
              <a:gd name="T14" fmla="*/ 0 w 96"/>
              <a:gd name="T15" fmla="*/ 16 h 176"/>
              <a:gd name="T16" fmla="*/ 0 w 96"/>
              <a:gd name="T17" fmla="*/ 160 h 176"/>
              <a:gd name="T18" fmla="*/ 16 w 96"/>
              <a:gd name="T19" fmla="*/ 176 h 176"/>
              <a:gd name="T20" fmla="*/ 80 w 96"/>
              <a:gd name="T21" fmla="*/ 176 h 176"/>
              <a:gd name="T22" fmla="*/ 96 w 96"/>
              <a:gd name="T23" fmla="*/ 160 h 176"/>
              <a:gd name="T24" fmla="*/ 96 w 96"/>
              <a:gd name="T25" fmla="*/ 16 h 176"/>
              <a:gd name="T26" fmla="*/ 80 w 96"/>
              <a:gd name="T27" fmla="*/ 0 h 176"/>
              <a:gd name="T28" fmla="*/ 88 w 96"/>
              <a:gd name="T29" fmla="*/ 160 h 176"/>
              <a:gd name="T30" fmla="*/ 80 w 96"/>
              <a:gd name="T31" fmla="*/ 168 h 176"/>
              <a:gd name="T32" fmla="*/ 16 w 96"/>
              <a:gd name="T33" fmla="*/ 168 h 176"/>
              <a:gd name="T34" fmla="*/ 8 w 96"/>
              <a:gd name="T35" fmla="*/ 160 h 176"/>
              <a:gd name="T36" fmla="*/ 8 w 96"/>
              <a:gd name="T37" fmla="*/ 152 h 176"/>
              <a:gd name="T38" fmla="*/ 88 w 96"/>
              <a:gd name="T39" fmla="*/ 152 h 176"/>
              <a:gd name="T40" fmla="*/ 88 w 96"/>
              <a:gd name="T41" fmla="*/ 160 h 176"/>
              <a:gd name="T42" fmla="*/ 88 w 96"/>
              <a:gd name="T43" fmla="*/ 144 h 176"/>
              <a:gd name="T44" fmla="*/ 8 w 96"/>
              <a:gd name="T45" fmla="*/ 144 h 176"/>
              <a:gd name="T46" fmla="*/ 8 w 96"/>
              <a:gd name="T47" fmla="*/ 32 h 176"/>
              <a:gd name="T48" fmla="*/ 88 w 96"/>
              <a:gd name="T49" fmla="*/ 32 h 176"/>
              <a:gd name="T50" fmla="*/ 88 w 96"/>
              <a:gd name="T51" fmla="*/ 144 h 176"/>
              <a:gd name="T52" fmla="*/ 88 w 96"/>
              <a:gd name="T53" fmla="*/ 24 h 176"/>
              <a:gd name="T54" fmla="*/ 8 w 96"/>
              <a:gd name="T55" fmla="*/ 24 h 176"/>
              <a:gd name="T56" fmla="*/ 8 w 96"/>
              <a:gd name="T57" fmla="*/ 16 h 176"/>
              <a:gd name="T58" fmla="*/ 16 w 96"/>
              <a:gd name="T59" fmla="*/ 8 h 176"/>
              <a:gd name="T60" fmla="*/ 80 w 96"/>
              <a:gd name="T61" fmla="*/ 8 h 176"/>
              <a:gd name="T62" fmla="*/ 88 w 96"/>
              <a:gd name="T63" fmla="*/ 16 h 176"/>
              <a:gd name="T64" fmla="*/ 88 w 96"/>
              <a:gd name="T65" fmla="*/ 24 h 176"/>
              <a:gd name="T66" fmla="*/ 52 w 96"/>
              <a:gd name="T67" fmla="*/ 12 h 176"/>
              <a:gd name="T68" fmla="*/ 44 w 96"/>
              <a:gd name="T69" fmla="*/ 12 h 176"/>
              <a:gd name="T70" fmla="*/ 40 w 96"/>
              <a:gd name="T71" fmla="*/ 16 h 176"/>
              <a:gd name="T72" fmla="*/ 44 w 96"/>
              <a:gd name="T73" fmla="*/ 20 h 176"/>
              <a:gd name="T74" fmla="*/ 52 w 96"/>
              <a:gd name="T75" fmla="*/ 20 h 176"/>
              <a:gd name="T76" fmla="*/ 56 w 96"/>
              <a:gd name="T77" fmla="*/ 16 h 176"/>
              <a:gd name="T78" fmla="*/ 52 w 96"/>
              <a:gd name="T79" fmla="*/ 1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6" h="176">
                <a:moveTo>
                  <a:pt x="48" y="164"/>
                </a:moveTo>
                <a:cubicBezTo>
                  <a:pt x="50" y="164"/>
                  <a:pt x="52" y="162"/>
                  <a:pt x="52" y="160"/>
                </a:cubicBezTo>
                <a:cubicBezTo>
                  <a:pt x="52" y="158"/>
                  <a:pt x="50" y="156"/>
                  <a:pt x="48" y="156"/>
                </a:cubicBezTo>
                <a:cubicBezTo>
                  <a:pt x="46" y="156"/>
                  <a:pt x="44" y="158"/>
                  <a:pt x="44" y="160"/>
                </a:cubicBezTo>
                <a:cubicBezTo>
                  <a:pt x="44" y="162"/>
                  <a:pt x="46" y="164"/>
                  <a:pt x="48" y="164"/>
                </a:cubicBezTo>
                <a:moveTo>
                  <a:pt x="80" y="0"/>
                </a:moveTo>
                <a:cubicBezTo>
                  <a:pt x="16" y="0"/>
                  <a:pt x="16" y="0"/>
                  <a:pt x="16" y="0"/>
                </a:cubicBezTo>
                <a:cubicBezTo>
                  <a:pt x="7" y="0"/>
                  <a:pt x="0" y="7"/>
                  <a:pt x="0" y="16"/>
                </a:cubicBezTo>
                <a:cubicBezTo>
                  <a:pt x="0" y="160"/>
                  <a:pt x="0" y="160"/>
                  <a:pt x="0" y="160"/>
                </a:cubicBezTo>
                <a:cubicBezTo>
                  <a:pt x="0" y="169"/>
                  <a:pt x="7" y="176"/>
                  <a:pt x="16" y="176"/>
                </a:cubicBezTo>
                <a:cubicBezTo>
                  <a:pt x="80" y="176"/>
                  <a:pt x="80" y="176"/>
                  <a:pt x="80" y="176"/>
                </a:cubicBezTo>
                <a:cubicBezTo>
                  <a:pt x="89" y="176"/>
                  <a:pt x="96" y="169"/>
                  <a:pt x="96" y="160"/>
                </a:cubicBezTo>
                <a:cubicBezTo>
                  <a:pt x="96" y="16"/>
                  <a:pt x="96" y="16"/>
                  <a:pt x="96" y="16"/>
                </a:cubicBezTo>
                <a:cubicBezTo>
                  <a:pt x="96" y="7"/>
                  <a:pt x="89" y="0"/>
                  <a:pt x="80" y="0"/>
                </a:cubicBezTo>
                <a:moveTo>
                  <a:pt x="88" y="160"/>
                </a:moveTo>
                <a:cubicBezTo>
                  <a:pt x="88" y="164"/>
                  <a:pt x="84" y="168"/>
                  <a:pt x="80" y="168"/>
                </a:cubicBezTo>
                <a:cubicBezTo>
                  <a:pt x="16" y="168"/>
                  <a:pt x="16" y="168"/>
                  <a:pt x="16" y="168"/>
                </a:cubicBezTo>
                <a:cubicBezTo>
                  <a:pt x="12" y="168"/>
                  <a:pt x="8" y="164"/>
                  <a:pt x="8" y="160"/>
                </a:cubicBezTo>
                <a:cubicBezTo>
                  <a:pt x="8" y="152"/>
                  <a:pt x="8" y="152"/>
                  <a:pt x="8" y="152"/>
                </a:cubicBezTo>
                <a:cubicBezTo>
                  <a:pt x="88" y="152"/>
                  <a:pt x="88" y="152"/>
                  <a:pt x="88" y="152"/>
                </a:cubicBezTo>
                <a:lnTo>
                  <a:pt x="88" y="160"/>
                </a:lnTo>
                <a:close/>
                <a:moveTo>
                  <a:pt x="88" y="144"/>
                </a:moveTo>
                <a:cubicBezTo>
                  <a:pt x="8" y="144"/>
                  <a:pt x="8" y="144"/>
                  <a:pt x="8" y="144"/>
                </a:cubicBezTo>
                <a:cubicBezTo>
                  <a:pt x="8" y="32"/>
                  <a:pt x="8" y="32"/>
                  <a:pt x="8" y="32"/>
                </a:cubicBezTo>
                <a:cubicBezTo>
                  <a:pt x="88" y="32"/>
                  <a:pt x="88" y="32"/>
                  <a:pt x="88" y="32"/>
                </a:cubicBezTo>
                <a:lnTo>
                  <a:pt x="88" y="144"/>
                </a:lnTo>
                <a:close/>
                <a:moveTo>
                  <a:pt x="88" y="24"/>
                </a:moveTo>
                <a:cubicBezTo>
                  <a:pt x="8" y="24"/>
                  <a:pt x="8" y="24"/>
                  <a:pt x="8" y="24"/>
                </a:cubicBezTo>
                <a:cubicBezTo>
                  <a:pt x="8" y="16"/>
                  <a:pt x="8" y="16"/>
                  <a:pt x="8" y="16"/>
                </a:cubicBezTo>
                <a:cubicBezTo>
                  <a:pt x="8" y="12"/>
                  <a:pt x="12" y="8"/>
                  <a:pt x="16" y="8"/>
                </a:cubicBezTo>
                <a:cubicBezTo>
                  <a:pt x="80" y="8"/>
                  <a:pt x="80" y="8"/>
                  <a:pt x="80" y="8"/>
                </a:cubicBezTo>
                <a:cubicBezTo>
                  <a:pt x="84" y="8"/>
                  <a:pt x="88" y="12"/>
                  <a:pt x="88" y="16"/>
                </a:cubicBezTo>
                <a:lnTo>
                  <a:pt x="88" y="24"/>
                </a:lnTo>
                <a:close/>
                <a:moveTo>
                  <a:pt x="52" y="12"/>
                </a:moveTo>
                <a:cubicBezTo>
                  <a:pt x="44" y="12"/>
                  <a:pt x="44" y="12"/>
                  <a:pt x="44" y="12"/>
                </a:cubicBezTo>
                <a:cubicBezTo>
                  <a:pt x="42" y="12"/>
                  <a:pt x="40" y="14"/>
                  <a:pt x="40" y="16"/>
                </a:cubicBezTo>
                <a:cubicBezTo>
                  <a:pt x="40" y="18"/>
                  <a:pt x="42" y="20"/>
                  <a:pt x="44" y="20"/>
                </a:cubicBezTo>
                <a:cubicBezTo>
                  <a:pt x="52" y="20"/>
                  <a:pt x="52" y="20"/>
                  <a:pt x="52" y="20"/>
                </a:cubicBezTo>
                <a:cubicBezTo>
                  <a:pt x="54" y="20"/>
                  <a:pt x="56" y="18"/>
                  <a:pt x="56" y="16"/>
                </a:cubicBezTo>
                <a:cubicBezTo>
                  <a:pt x="56" y="14"/>
                  <a:pt x="54" y="12"/>
                  <a:pt x="52" y="12"/>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361"/>
          <p:cNvSpPr>
            <a:spLocks noEditPoints="1"/>
          </p:cNvSpPr>
          <p:nvPr/>
        </p:nvSpPr>
        <p:spPr bwMode="auto">
          <a:xfrm>
            <a:off x="10520790" y="3244215"/>
            <a:ext cx="622359" cy="620863"/>
          </a:xfrm>
          <a:custGeom>
            <a:avLst/>
            <a:gdLst>
              <a:gd name="T0" fmla="*/ 0 w 176"/>
              <a:gd name="T1" fmla="*/ 88 h 176"/>
              <a:gd name="T2" fmla="*/ 176 w 176"/>
              <a:gd name="T3" fmla="*/ 88 h 176"/>
              <a:gd name="T4" fmla="*/ 64 w 176"/>
              <a:gd name="T5" fmla="*/ 12 h 176"/>
              <a:gd name="T6" fmla="*/ 59 w 176"/>
              <a:gd name="T7" fmla="*/ 18 h 176"/>
              <a:gd name="T8" fmla="*/ 50 w 176"/>
              <a:gd name="T9" fmla="*/ 34 h 176"/>
              <a:gd name="T10" fmla="*/ 36 w 176"/>
              <a:gd name="T11" fmla="*/ 27 h 176"/>
              <a:gd name="T12" fmla="*/ 31 w 176"/>
              <a:gd name="T13" fmla="*/ 32 h 176"/>
              <a:gd name="T14" fmla="*/ 46 w 176"/>
              <a:gd name="T15" fmla="*/ 44 h 176"/>
              <a:gd name="T16" fmla="*/ 42 w 176"/>
              <a:gd name="T17" fmla="*/ 66 h 176"/>
              <a:gd name="T18" fmla="*/ 40 w 176"/>
              <a:gd name="T19" fmla="*/ 77 h 176"/>
              <a:gd name="T20" fmla="*/ 8 w 176"/>
              <a:gd name="T21" fmla="*/ 84 h 176"/>
              <a:gd name="T22" fmla="*/ 8 w 176"/>
              <a:gd name="T23" fmla="*/ 92 h 176"/>
              <a:gd name="T24" fmla="*/ 40 w 176"/>
              <a:gd name="T25" fmla="*/ 99 h 176"/>
              <a:gd name="T26" fmla="*/ 42 w 176"/>
              <a:gd name="T27" fmla="*/ 110 h 176"/>
              <a:gd name="T28" fmla="*/ 46 w 176"/>
              <a:gd name="T29" fmla="*/ 132 h 176"/>
              <a:gd name="T30" fmla="*/ 31 w 176"/>
              <a:gd name="T31" fmla="*/ 144 h 176"/>
              <a:gd name="T32" fmla="*/ 36 w 176"/>
              <a:gd name="T33" fmla="*/ 149 h 176"/>
              <a:gd name="T34" fmla="*/ 50 w 176"/>
              <a:gd name="T35" fmla="*/ 142 h 176"/>
              <a:gd name="T36" fmla="*/ 59 w 176"/>
              <a:gd name="T37" fmla="*/ 158 h 176"/>
              <a:gd name="T38" fmla="*/ 64 w 176"/>
              <a:gd name="T39" fmla="*/ 164 h 176"/>
              <a:gd name="T40" fmla="*/ 84 w 176"/>
              <a:gd name="T41" fmla="*/ 168 h 176"/>
              <a:gd name="T42" fmla="*/ 84 w 176"/>
              <a:gd name="T43" fmla="*/ 132 h 176"/>
              <a:gd name="T44" fmla="*/ 84 w 176"/>
              <a:gd name="T45" fmla="*/ 124 h 176"/>
              <a:gd name="T46" fmla="*/ 48 w 176"/>
              <a:gd name="T47" fmla="*/ 92 h 176"/>
              <a:gd name="T48" fmla="*/ 84 w 176"/>
              <a:gd name="T49" fmla="*/ 124 h 176"/>
              <a:gd name="T50" fmla="*/ 48 w 176"/>
              <a:gd name="T51" fmla="*/ 84 h 176"/>
              <a:gd name="T52" fmla="*/ 84 w 176"/>
              <a:gd name="T53" fmla="*/ 52 h 176"/>
              <a:gd name="T54" fmla="*/ 84 w 176"/>
              <a:gd name="T55" fmla="*/ 44 h 176"/>
              <a:gd name="T56" fmla="*/ 84 w 176"/>
              <a:gd name="T57" fmla="*/ 8 h 176"/>
              <a:gd name="T58" fmla="*/ 168 w 176"/>
              <a:gd name="T59" fmla="*/ 84 h 176"/>
              <a:gd name="T60" fmla="*/ 136 w 176"/>
              <a:gd name="T61" fmla="*/ 77 h 176"/>
              <a:gd name="T62" fmla="*/ 134 w 176"/>
              <a:gd name="T63" fmla="*/ 66 h 176"/>
              <a:gd name="T64" fmla="*/ 130 w 176"/>
              <a:gd name="T65" fmla="*/ 44 h 176"/>
              <a:gd name="T66" fmla="*/ 145 w 176"/>
              <a:gd name="T67" fmla="*/ 32 h 176"/>
              <a:gd name="T68" fmla="*/ 140 w 176"/>
              <a:gd name="T69" fmla="*/ 27 h 176"/>
              <a:gd name="T70" fmla="*/ 126 w 176"/>
              <a:gd name="T71" fmla="*/ 34 h 176"/>
              <a:gd name="T72" fmla="*/ 117 w 176"/>
              <a:gd name="T73" fmla="*/ 18 h 176"/>
              <a:gd name="T74" fmla="*/ 112 w 176"/>
              <a:gd name="T75" fmla="*/ 12 h 176"/>
              <a:gd name="T76" fmla="*/ 92 w 176"/>
              <a:gd name="T77" fmla="*/ 8 h 176"/>
              <a:gd name="T78" fmla="*/ 92 w 176"/>
              <a:gd name="T79" fmla="*/ 44 h 176"/>
              <a:gd name="T80" fmla="*/ 92 w 176"/>
              <a:gd name="T81" fmla="*/ 52 h 176"/>
              <a:gd name="T82" fmla="*/ 128 w 176"/>
              <a:gd name="T83" fmla="*/ 84 h 176"/>
              <a:gd name="T84" fmla="*/ 92 w 176"/>
              <a:gd name="T85" fmla="*/ 52 h 176"/>
              <a:gd name="T86" fmla="*/ 128 w 176"/>
              <a:gd name="T87" fmla="*/ 92 h 176"/>
              <a:gd name="T88" fmla="*/ 92 w 176"/>
              <a:gd name="T89" fmla="*/ 124 h 176"/>
              <a:gd name="T90" fmla="*/ 92 w 176"/>
              <a:gd name="T91" fmla="*/ 168 h 176"/>
              <a:gd name="T92" fmla="*/ 119 w 176"/>
              <a:gd name="T93" fmla="*/ 137 h 176"/>
              <a:gd name="T94" fmla="*/ 112 w 176"/>
              <a:gd name="T95" fmla="*/ 164 h 176"/>
              <a:gd name="T96" fmla="*/ 117 w 176"/>
              <a:gd name="T97" fmla="*/ 158 h 176"/>
              <a:gd name="T98" fmla="*/ 126 w 176"/>
              <a:gd name="T99" fmla="*/ 142 h 176"/>
              <a:gd name="T100" fmla="*/ 140 w 176"/>
              <a:gd name="T101" fmla="*/ 149 h 176"/>
              <a:gd name="T102" fmla="*/ 145 w 176"/>
              <a:gd name="T103" fmla="*/ 144 h 176"/>
              <a:gd name="T104" fmla="*/ 130 w 176"/>
              <a:gd name="T105" fmla="*/ 132 h 176"/>
              <a:gd name="T106" fmla="*/ 134 w 176"/>
              <a:gd name="T107" fmla="*/ 110 h 176"/>
              <a:gd name="T108" fmla="*/ 136 w 176"/>
              <a:gd name="T109" fmla="*/ 99 h 176"/>
              <a:gd name="T110" fmla="*/ 168 w 176"/>
              <a:gd name="T111" fmla="*/ 9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64" y="12"/>
                </a:moveTo>
                <a:cubicBezTo>
                  <a:pt x="63" y="13"/>
                  <a:pt x="61" y="15"/>
                  <a:pt x="59" y="18"/>
                </a:cubicBezTo>
                <a:cubicBezTo>
                  <a:pt x="59" y="18"/>
                  <a:pt x="59" y="18"/>
                  <a:pt x="59" y="18"/>
                </a:cubicBezTo>
                <a:cubicBezTo>
                  <a:pt x="56" y="23"/>
                  <a:pt x="53" y="28"/>
                  <a:pt x="50" y="34"/>
                </a:cubicBezTo>
                <a:cubicBezTo>
                  <a:pt x="50" y="34"/>
                  <a:pt x="50" y="34"/>
                  <a:pt x="50" y="34"/>
                </a:cubicBezTo>
                <a:cubicBezTo>
                  <a:pt x="50" y="35"/>
                  <a:pt x="50" y="35"/>
                  <a:pt x="50" y="36"/>
                </a:cubicBezTo>
                <a:cubicBezTo>
                  <a:pt x="45" y="33"/>
                  <a:pt x="40" y="30"/>
                  <a:pt x="36" y="27"/>
                </a:cubicBezTo>
                <a:cubicBezTo>
                  <a:pt x="44" y="20"/>
                  <a:pt x="54" y="15"/>
                  <a:pt x="64" y="12"/>
                </a:cubicBezTo>
                <a:moveTo>
                  <a:pt x="31" y="32"/>
                </a:moveTo>
                <a:cubicBezTo>
                  <a:pt x="35" y="36"/>
                  <a:pt x="41" y="40"/>
                  <a:pt x="47" y="43"/>
                </a:cubicBezTo>
                <a:cubicBezTo>
                  <a:pt x="47" y="43"/>
                  <a:pt x="47" y="44"/>
                  <a:pt x="46" y="44"/>
                </a:cubicBezTo>
                <a:cubicBezTo>
                  <a:pt x="45" y="50"/>
                  <a:pt x="43" y="57"/>
                  <a:pt x="42" y="63"/>
                </a:cubicBezTo>
                <a:cubicBezTo>
                  <a:pt x="42" y="64"/>
                  <a:pt x="42" y="65"/>
                  <a:pt x="42" y="66"/>
                </a:cubicBezTo>
                <a:cubicBezTo>
                  <a:pt x="41" y="69"/>
                  <a:pt x="41" y="71"/>
                  <a:pt x="41" y="74"/>
                </a:cubicBezTo>
                <a:cubicBezTo>
                  <a:pt x="41" y="75"/>
                  <a:pt x="40" y="76"/>
                  <a:pt x="40" y="77"/>
                </a:cubicBezTo>
                <a:cubicBezTo>
                  <a:pt x="40" y="79"/>
                  <a:pt x="40" y="82"/>
                  <a:pt x="40" y="84"/>
                </a:cubicBezTo>
                <a:cubicBezTo>
                  <a:pt x="8" y="84"/>
                  <a:pt x="8" y="84"/>
                  <a:pt x="8" y="84"/>
                </a:cubicBezTo>
                <a:cubicBezTo>
                  <a:pt x="9" y="64"/>
                  <a:pt x="18" y="46"/>
                  <a:pt x="31" y="32"/>
                </a:cubicBezTo>
                <a:moveTo>
                  <a:pt x="8" y="92"/>
                </a:moveTo>
                <a:cubicBezTo>
                  <a:pt x="40" y="92"/>
                  <a:pt x="40" y="92"/>
                  <a:pt x="40" y="92"/>
                </a:cubicBezTo>
                <a:cubicBezTo>
                  <a:pt x="40" y="94"/>
                  <a:pt x="40" y="97"/>
                  <a:pt x="40" y="99"/>
                </a:cubicBezTo>
                <a:cubicBezTo>
                  <a:pt x="40" y="100"/>
                  <a:pt x="41" y="101"/>
                  <a:pt x="41" y="102"/>
                </a:cubicBezTo>
                <a:cubicBezTo>
                  <a:pt x="41" y="105"/>
                  <a:pt x="41" y="107"/>
                  <a:pt x="42" y="110"/>
                </a:cubicBezTo>
                <a:cubicBezTo>
                  <a:pt x="42" y="111"/>
                  <a:pt x="42" y="112"/>
                  <a:pt x="42" y="113"/>
                </a:cubicBezTo>
                <a:cubicBezTo>
                  <a:pt x="43" y="119"/>
                  <a:pt x="45" y="126"/>
                  <a:pt x="46" y="132"/>
                </a:cubicBezTo>
                <a:cubicBezTo>
                  <a:pt x="47" y="132"/>
                  <a:pt x="47" y="133"/>
                  <a:pt x="47" y="133"/>
                </a:cubicBezTo>
                <a:cubicBezTo>
                  <a:pt x="41" y="136"/>
                  <a:pt x="35" y="140"/>
                  <a:pt x="31" y="144"/>
                </a:cubicBezTo>
                <a:cubicBezTo>
                  <a:pt x="18" y="130"/>
                  <a:pt x="9" y="112"/>
                  <a:pt x="8" y="92"/>
                </a:cubicBezTo>
                <a:moveTo>
                  <a:pt x="36" y="149"/>
                </a:moveTo>
                <a:cubicBezTo>
                  <a:pt x="40" y="146"/>
                  <a:pt x="45" y="143"/>
                  <a:pt x="50" y="140"/>
                </a:cubicBezTo>
                <a:cubicBezTo>
                  <a:pt x="50" y="141"/>
                  <a:pt x="50" y="141"/>
                  <a:pt x="50" y="142"/>
                </a:cubicBezTo>
                <a:cubicBezTo>
                  <a:pt x="50" y="142"/>
                  <a:pt x="50" y="142"/>
                  <a:pt x="50" y="142"/>
                </a:cubicBezTo>
                <a:cubicBezTo>
                  <a:pt x="53" y="148"/>
                  <a:pt x="56" y="153"/>
                  <a:pt x="59" y="158"/>
                </a:cubicBezTo>
                <a:cubicBezTo>
                  <a:pt x="59" y="158"/>
                  <a:pt x="59" y="158"/>
                  <a:pt x="59" y="158"/>
                </a:cubicBezTo>
                <a:cubicBezTo>
                  <a:pt x="61" y="161"/>
                  <a:pt x="63" y="163"/>
                  <a:pt x="64" y="164"/>
                </a:cubicBezTo>
                <a:cubicBezTo>
                  <a:pt x="54" y="161"/>
                  <a:pt x="44" y="156"/>
                  <a:pt x="36" y="149"/>
                </a:cubicBezTo>
                <a:moveTo>
                  <a:pt x="84" y="168"/>
                </a:moveTo>
                <a:cubicBezTo>
                  <a:pt x="73" y="165"/>
                  <a:pt x="63" y="154"/>
                  <a:pt x="57" y="137"/>
                </a:cubicBezTo>
                <a:cubicBezTo>
                  <a:pt x="65" y="134"/>
                  <a:pt x="74" y="133"/>
                  <a:pt x="84" y="132"/>
                </a:cubicBezTo>
                <a:lnTo>
                  <a:pt x="84" y="168"/>
                </a:lnTo>
                <a:close/>
                <a:moveTo>
                  <a:pt x="84" y="124"/>
                </a:moveTo>
                <a:cubicBezTo>
                  <a:pt x="73" y="125"/>
                  <a:pt x="63" y="127"/>
                  <a:pt x="54" y="130"/>
                </a:cubicBezTo>
                <a:cubicBezTo>
                  <a:pt x="51" y="119"/>
                  <a:pt x="48" y="106"/>
                  <a:pt x="48" y="92"/>
                </a:cubicBezTo>
                <a:cubicBezTo>
                  <a:pt x="84" y="92"/>
                  <a:pt x="84" y="92"/>
                  <a:pt x="84" y="92"/>
                </a:cubicBezTo>
                <a:lnTo>
                  <a:pt x="84" y="124"/>
                </a:lnTo>
                <a:close/>
                <a:moveTo>
                  <a:pt x="84" y="84"/>
                </a:moveTo>
                <a:cubicBezTo>
                  <a:pt x="48" y="84"/>
                  <a:pt x="48" y="84"/>
                  <a:pt x="48" y="84"/>
                </a:cubicBezTo>
                <a:cubicBezTo>
                  <a:pt x="48" y="70"/>
                  <a:pt x="51" y="57"/>
                  <a:pt x="54" y="46"/>
                </a:cubicBezTo>
                <a:cubicBezTo>
                  <a:pt x="63" y="49"/>
                  <a:pt x="73" y="51"/>
                  <a:pt x="84" y="52"/>
                </a:cubicBezTo>
                <a:lnTo>
                  <a:pt x="84" y="84"/>
                </a:lnTo>
                <a:close/>
                <a:moveTo>
                  <a:pt x="84" y="44"/>
                </a:moveTo>
                <a:cubicBezTo>
                  <a:pt x="74" y="43"/>
                  <a:pt x="65" y="42"/>
                  <a:pt x="57" y="39"/>
                </a:cubicBezTo>
                <a:cubicBezTo>
                  <a:pt x="63" y="22"/>
                  <a:pt x="73" y="11"/>
                  <a:pt x="84" y="8"/>
                </a:cubicBezTo>
                <a:lnTo>
                  <a:pt x="84" y="44"/>
                </a:lnTo>
                <a:close/>
                <a:moveTo>
                  <a:pt x="168" y="84"/>
                </a:moveTo>
                <a:cubicBezTo>
                  <a:pt x="136" y="84"/>
                  <a:pt x="136" y="84"/>
                  <a:pt x="136" y="84"/>
                </a:cubicBezTo>
                <a:cubicBezTo>
                  <a:pt x="136" y="82"/>
                  <a:pt x="136" y="79"/>
                  <a:pt x="136" y="77"/>
                </a:cubicBezTo>
                <a:cubicBezTo>
                  <a:pt x="136" y="76"/>
                  <a:pt x="135" y="75"/>
                  <a:pt x="135" y="74"/>
                </a:cubicBezTo>
                <a:cubicBezTo>
                  <a:pt x="135" y="71"/>
                  <a:pt x="135" y="69"/>
                  <a:pt x="134" y="66"/>
                </a:cubicBezTo>
                <a:cubicBezTo>
                  <a:pt x="134" y="65"/>
                  <a:pt x="134" y="64"/>
                  <a:pt x="134" y="63"/>
                </a:cubicBezTo>
                <a:cubicBezTo>
                  <a:pt x="133" y="57"/>
                  <a:pt x="131" y="50"/>
                  <a:pt x="130" y="44"/>
                </a:cubicBezTo>
                <a:cubicBezTo>
                  <a:pt x="129" y="44"/>
                  <a:pt x="129" y="43"/>
                  <a:pt x="129" y="43"/>
                </a:cubicBezTo>
                <a:cubicBezTo>
                  <a:pt x="135" y="40"/>
                  <a:pt x="141" y="36"/>
                  <a:pt x="145" y="32"/>
                </a:cubicBezTo>
                <a:cubicBezTo>
                  <a:pt x="158" y="46"/>
                  <a:pt x="167" y="64"/>
                  <a:pt x="168" y="84"/>
                </a:cubicBezTo>
                <a:moveTo>
                  <a:pt x="140" y="27"/>
                </a:moveTo>
                <a:cubicBezTo>
                  <a:pt x="136" y="30"/>
                  <a:pt x="131" y="33"/>
                  <a:pt x="126" y="36"/>
                </a:cubicBezTo>
                <a:cubicBezTo>
                  <a:pt x="126" y="35"/>
                  <a:pt x="126" y="35"/>
                  <a:pt x="126" y="34"/>
                </a:cubicBezTo>
                <a:cubicBezTo>
                  <a:pt x="126" y="34"/>
                  <a:pt x="126" y="34"/>
                  <a:pt x="126" y="34"/>
                </a:cubicBezTo>
                <a:cubicBezTo>
                  <a:pt x="123" y="28"/>
                  <a:pt x="120" y="23"/>
                  <a:pt x="117" y="18"/>
                </a:cubicBezTo>
                <a:cubicBezTo>
                  <a:pt x="117" y="18"/>
                  <a:pt x="117" y="18"/>
                  <a:pt x="117" y="18"/>
                </a:cubicBezTo>
                <a:cubicBezTo>
                  <a:pt x="115" y="15"/>
                  <a:pt x="113" y="13"/>
                  <a:pt x="112" y="12"/>
                </a:cubicBezTo>
                <a:cubicBezTo>
                  <a:pt x="122" y="15"/>
                  <a:pt x="132" y="20"/>
                  <a:pt x="140" y="27"/>
                </a:cubicBezTo>
                <a:moveTo>
                  <a:pt x="92" y="8"/>
                </a:moveTo>
                <a:cubicBezTo>
                  <a:pt x="103" y="11"/>
                  <a:pt x="113" y="22"/>
                  <a:pt x="119" y="39"/>
                </a:cubicBezTo>
                <a:cubicBezTo>
                  <a:pt x="111" y="42"/>
                  <a:pt x="102" y="43"/>
                  <a:pt x="92" y="44"/>
                </a:cubicBezTo>
                <a:lnTo>
                  <a:pt x="92" y="8"/>
                </a:lnTo>
                <a:close/>
                <a:moveTo>
                  <a:pt x="92" y="52"/>
                </a:moveTo>
                <a:cubicBezTo>
                  <a:pt x="103" y="51"/>
                  <a:pt x="113" y="49"/>
                  <a:pt x="122" y="46"/>
                </a:cubicBezTo>
                <a:cubicBezTo>
                  <a:pt x="125" y="57"/>
                  <a:pt x="128" y="70"/>
                  <a:pt x="128" y="84"/>
                </a:cubicBezTo>
                <a:cubicBezTo>
                  <a:pt x="92" y="84"/>
                  <a:pt x="92" y="84"/>
                  <a:pt x="92" y="84"/>
                </a:cubicBezTo>
                <a:lnTo>
                  <a:pt x="92" y="52"/>
                </a:lnTo>
                <a:close/>
                <a:moveTo>
                  <a:pt x="92" y="92"/>
                </a:moveTo>
                <a:cubicBezTo>
                  <a:pt x="128" y="92"/>
                  <a:pt x="128" y="92"/>
                  <a:pt x="128" y="92"/>
                </a:cubicBezTo>
                <a:cubicBezTo>
                  <a:pt x="128" y="106"/>
                  <a:pt x="125" y="119"/>
                  <a:pt x="122" y="130"/>
                </a:cubicBezTo>
                <a:cubicBezTo>
                  <a:pt x="113" y="127"/>
                  <a:pt x="103" y="125"/>
                  <a:pt x="92" y="124"/>
                </a:cubicBezTo>
                <a:lnTo>
                  <a:pt x="92" y="92"/>
                </a:lnTo>
                <a:close/>
                <a:moveTo>
                  <a:pt x="92" y="168"/>
                </a:moveTo>
                <a:cubicBezTo>
                  <a:pt x="92" y="132"/>
                  <a:pt x="92" y="132"/>
                  <a:pt x="92" y="132"/>
                </a:cubicBezTo>
                <a:cubicBezTo>
                  <a:pt x="102" y="133"/>
                  <a:pt x="111" y="134"/>
                  <a:pt x="119" y="137"/>
                </a:cubicBezTo>
                <a:cubicBezTo>
                  <a:pt x="113" y="154"/>
                  <a:pt x="103" y="165"/>
                  <a:pt x="92" y="168"/>
                </a:cubicBezTo>
                <a:moveTo>
                  <a:pt x="112" y="164"/>
                </a:moveTo>
                <a:cubicBezTo>
                  <a:pt x="113" y="163"/>
                  <a:pt x="115" y="161"/>
                  <a:pt x="117" y="158"/>
                </a:cubicBezTo>
                <a:cubicBezTo>
                  <a:pt x="117" y="158"/>
                  <a:pt x="117" y="158"/>
                  <a:pt x="117" y="158"/>
                </a:cubicBezTo>
                <a:cubicBezTo>
                  <a:pt x="120" y="153"/>
                  <a:pt x="123" y="148"/>
                  <a:pt x="126" y="142"/>
                </a:cubicBezTo>
                <a:cubicBezTo>
                  <a:pt x="126" y="142"/>
                  <a:pt x="126" y="142"/>
                  <a:pt x="126" y="142"/>
                </a:cubicBezTo>
                <a:cubicBezTo>
                  <a:pt x="126" y="141"/>
                  <a:pt x="126" y="141"/>
                  <a:pt x="126" y="140"/>
                </a:cubicBezTo>
                <a:cubicBezTo>
                  <a:pt x="131" y="143"/>
                  <a:pt x="136" y="146"/>
                  <a:pt x="140" y="149"/>
                </a:cubicBezTo>
                <a:cubicBezTo>
                  <a:pt x="132" y="156"/>
                  <a:pt x="122" y="161"/>
                  <a:pt x="112" y="164"/>
                </a:cubicBezTo>
                <a:moveTo>
                  <a:pt x="145" y="144"/>
                </a:moveTo>
                <a:cubicBezTo>
                  <a:pt x="141" y="140"/>
                  <a:pt x="135" y="136"/>
                  <a:pt x="129" y="133"/>
                </a:cubicBezTo>
                <a:cubicBezTo>
                  <a:pt x="129" y="133"/>
                  <a:pt x="129" y="132"/>
                  <a:pt x="130" y="132"/>
                </a:cubicBezTo>
                <a:cubicBezTo>
                  <a:pt x="131" y="126"/>
                  <a:pt x="133" y="119"/>
                  <a:pt x="134" y="113"/>
                </a:cubicBezTo>
                <a:cubicBezTo>
                  <a:pt x="134" y="112"/>
                  <a:pt x="134" y="111"/>
                  <a:pt x="134" y="110"/>
                </a:cubicBezTo>
                <a:cubicBezTo>
                  <a:pt x="135" y="107"/>
                  <a:pt x="135" y="105"/>
                  <a:pt x="135" y="102"/>
                </a:cubicBezTo>
                <a:cubicBezTo>
                  <a:pt x="135" y="101"/>
                  <a:pt x="136" y="100"/>
                  <a:pt x="136" y="99"/>
                </a:cubicBezTo>
                <a:cubicBezTo>
                  <a:pt x="136" y="97"/>
                  <a:pt x="136" y="94"/>
                  <a:pt x="136" y="92"/>
                </a:cubicBezTo>
                <a:cubicBezTo>
                  <a:pt x="168" y="92"/>
                  <a:pt x="168" y="92"/>
                  <a:pt x="168" y="92"/>
                </a:cubicBezTo>
                <a:cubicBezTo>
                  <a:pt x="167" y="112"/>
                  <a:pt x="158" y="130"/>
                  <a:pt x="145" y="144"/>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87" name="Freeform 95"/>
          <p:cNvSpPr>
            <a:spLocks noEditPoints="1"/>
          </p:cNvSpPr>
          <p:nvPr/>
        </p:nvSpPr>
        <p:spPr bwMode="auto">
          <a:xfrm>
            <a:off x="5911237" y="3243467"/>
            <a:ext cx="622359" cy="622359"/>
          </a:xfrm>
          <a:custGeom>
            <a:avLst/>
            <a:gdLst>
              <a:gd name="T0" fmla="*/ 44 w 176"/>
              <a:gd name="T1" fmla="*/ 132 h 176"/>
              <a:gd name="T2" fmla="*/ 78 w 176"/>
              <a:gd name="T3" fmla="*/ 126 h 176"/>
              <a:gd name="T4" fmla="*/ 170 w 176"/>
              <a:gd name="T5" fmla="*/ 34 h 176"/>
              <a:gd name="T6" fmla="*/ 176 w 176"/>
              <a:gd name="T7" fmla="*/ 20 h 176"/>
              <a:gd name="T8" fmla="*/ 156 w 176"/>
              <a:gd name="T9" fmla="*/ 0 h 176"/>
              <a:gd name="T10" fmla="*/ 142 w 176"/>
              <a:gd name="T11" fmla="*/ 6 h 176"/>
              <a:gd name="T12" fmla="*/ 50 w 176"/>
              <a:gd name="T13" fmla="*/ 98 h 176"/>
              <a:gd name="T14" fmla="*/ 44 w 176"/>
              <a:gd name="T15" fmla="*/ 132 h 176"/>
              <a:gd name="T16" fmla="*/ 148 w 176"/>
              <a:gd name="T17" fmla="*/ 12 h 176"/>
              <a:gd name="T18" fmla="*/ 156 w 176"/>
              <a:gd name="T19" fmla="*/ 8 h 176"/>
              <a:gd name="T20" fmla="*/ 168 w 176"/>
              <a:gd name="T21" fmla="*/ 20 h 176"/>
              <a:gd name="T22" fmla="*/ 164 w 176"/>
              <a:gd name="T23" fmla="*/ 28 h 176"/>
              <a:gd name="T24" fmla="*/ 159 w 176"/>
              <a:gd name="T25" fmla="*/ 34 h 176"/>
              <a:gd name="T26" fmla="*/ 142 w 176"/>
              <a:gd name="T27" fmla="*/ 17 h 176"/>
              <a:gd name="T28" fmla="*/ 148 w 176"/>
              <a:gd name="T29" fmla="*/ 12 h 176"/>
              <a:gd name="T30" fmla="*/ 137 w 176"/>
              <a:gd name="T31" fmla="*/ 22 h 176"/>
              <a:gd name="T32" fmla="*/ 154 w 176"/>
              <a:gd name="T33" fmla="*/ 39 h 176"/>
              <a:gd name="T34" fmla="*/ 80 w 176"/>
              <a:gd name="T35" fmla="*/ 113 h 176"/>
              <a:gd name="T36" fmla="*/ 80 w 176"/>
              <a:gd name="T37" fmla="*/ 96 h 176"/>
              <a:gd name="T38" fmla="*/ 63 w 176"/>
              <a:gd name="T39" fmla="*/ 96 h 176"/>
              <a:gd name="T40" fmla="*/ 137 w 176"/>
              <a:gd name="T41" fmla="*/ 22 h 176"/>
              <a:gd name="T42" fmla="*/ 57 w 176"/>
              <a:gd name="T43" fmla="*/ 104 h 176"/>
              <a:gd name="T44" fmla="*/ 72 w 176"/>
              <a:gd name="T45" fmla="*/ 104 h 176"/>
              <a:gd name="T46" fmla="*/ 72 w 176"/>
              <a:gd name="T47" fmla="*/ 119 h 176"/>
              <a:gd name="T48" fmla="*/ 54 w 176"/>
              <a:gd name="T49" fmla="*/ 122 h 176"/>
              <a:gd name="T50" fmla="*/ 57 w 176"/>
              <a:gd name="T51" fmla="*/ 104 h 176"/>
              <a:gd name="T52" fmla="*/ 172 w 176"/>
              <a:gd name="T53" fmla="*/ 60 h 176"/>
              <a:gd name="T54" fmla="*/ 168 w 176"/>
              <a:gd name="T55" fmla="*/ 64 h 176"/>
              <a:gd name="T56" fmla="*/ 168 w 176"/>
              <a:gd name="T57" fmla="*/ 152 h 176"/>
              <a:gd name="T58" fmla="*/ 152 w 176"/>
              <a:gd name="T59" fmla="*/ 168 h 176"/>
              <a:gd name="T60" fmla="*/ 24 w 176"/>
              <a:gd name="T61" fmla="*/ 168 h 176"/>
              <a:gd name="T62" fmla="*/ 8 w 176"/>
              <a:gd name="T63" fmla="*/ 152 h 176"/>
              <a:gd name="T64" fmla="*/ 8 w 176"/>
              <a:gd name="T65" fmla="*/ 24 h 176"/>
              <a:gd name="T66" fmla="*/ 24 w 176"/>
              <a:gd name="T67" fmla="*/ 8 h 176"/>
              <a:gd name="T68" fmla="*/ 112 w 176"/>
              <a:gd name="T69" fmla="*/ 8 h 176"/>
              <a:gd name="T70" fmla="*/ 116 w 176"/>
              <a:gd name="T71" fmla="*/ 4 h 176"/>
              <a:gd name="T72" fmla="*/ 112 w 176"/>
              <a:gd name="T73" fmla="*/ 0 h 176"/>
              <a:gd name="T74" fmla="*/ 24 w 176"/>
              <a:gd name="T75" fmla="*/ 0 h 176"/>
              <a:gd name="T76" fmla="*/ 0 w 176"/>
              <a:gd name="T77" fmla="*/ 24 h 176"/>
              <a:gd name="T78" fmla="*/ 0 w 176"/>
              <a:gd name="T79" fmla="*/ 152 h 176"/>
              <a:gd name="T80" fmla="*/ 24 w 176"/>
              <a:gd name="T81" fmla="*/ 176 h 176"/>
              <a:gd name="T82" fmla="*/ 152 w 176"/>
              <a:gd name="T83" fmla="*/ 176 h 176"/>
              <a:gd name="T84" fmla="*/ 176 w 176"/>
              <a:gd name="T85" fmla="*/ 152 h 176"/>
              <a:gd name="T86" fmla="*/ 176 w 176"/>
              <a:gd name="T87" fmla="*/ 64 h 176"/>
              <a:gd name="T88" fmla="*/ 172 w 176"/>
              <a:gd name="T8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 h="176">
                <a:moveTo>
                  <a:pt x="44" y="132"/>
                </a:moveTo>
                <a:cubicBezTo>
                  <a:pt x="78" y="126"/>
                  <a:pt x="78" y="126"/>
                  <a:pt x="78" y="126"/>
                </a:cubicBezTo>
                <a:cubicBezTo>
                  <a:pt x="170" y="34"/>
                  <a:pt x="170" y="34"/>
                  <a:pt x="170" y="34"/>
                </a:cubicBezTo>
                <a:cubicBezTo>
                  <a:pt x="174" y="31"/>
                  <a:pt x="176" y="26"/>
                  <a:pt x="176" y="20"/>
                </a:cubicBezTo>
                <a:cubicBezTo>
                  <a:pt x="176" y="9"/>
                  <a:pt x="167" y="0"/>
                  <a:pt x="156" y="0"/>
                </a:cubicBezTo>
                <a:cubicBezTo>
                  <a:pt x="150" y="0"/>
                  <a:pt x="145" y="2"/>
                  <a:pt x="142" y="6"/>
                </a:cubicBezTo>
                <a:cubicBezTo>
                  <a:pt x="50" y="98"/>
                  <a:pt x="50" y="98"/>
                  <a:pt x="50" y="98"/>
                </a:cubicBezTo>
                <a:lnTo>
                  <a:pt x="44" y="132"/>
                </a:lnTo>
                <a:close/>
                <a:moveTo>
                  <a:pt x="148" y="12"/>
                </a:moveTo>
                <a:cubicBezTo>
                  <a:pt x="150" y="9"/>
                  <a:pt x="153" y="8"/>
                  <a:pt x="156" y="8"/>
                </a:cubicBezTo>
                <a:cubicBezTo>
                  <a:pt x="163" y="8"/>
                  <a:pt x="168" y="13"/>
                  <a:pt x="168" y="20"/>
                </a:cubicBezTo>
                <a:cubicBezTo>
                  <a:pt x="168" y="23"/>
                  <a:pt x="167" y="26"/>
                  <a:pt x="164" y="28"/>
                </a:cubicBezTo>
                <a:cubicBezTo>
                  <a:pt x="159" y="34"/>
                  <a:pt x="159" y="34"/>
                  <a:pt x="159" y="34"/>
                </a:cubicBezTo>
                <a:cubicBezTo>
                  <a:pt x="142" y="17"/>
                  <a:pt x="142" y="17"/>
                  <a:pt x="142" y="17"/>
                </a:cubicBezTo>
                <a:lnTo>
                  <a:pt x="148" y="12"/>
                </a:lnTo>
                <a:close/>
                <a:moveTo>
                  <a:pt x="137" y="22"/>
                </a:moveTo>
                <a:cubicBezTo>
                  <a:pt x="154" y="39"/>
                  <a:pt x="154" y="39"/>
                  <a:pt x="154" y="39"/>
                </a:cubicBezTo>
                <a:cubicBezTo>
                  <a:pt x="80" y="113"/>
                  <a:pt x="80" y="113"/>
                  <a:pt x="80" y="113"/>
                </a:cubicBezTo>
                <a:cubicBezTo>
                  <a:pt x="80" y="96"/>
                  <a:pt x="80" y="96"/>
                  <a:pt x="80" y="96"/>
                </a:cubicBezTo>
                <a:cubicBezTo>
                  <a:pt x="63" y="96"/>
                  <a:pt x="63" y="96"/>
                  <a:pt x="63" y="96"/>
                </a:cubicBezTo>
                <a:lnTo>
                  <a:pt x="137" y="22"/>
                </a:lnTo>
                <a:close/>
                <a:moveTo>
                  <a:pt x="57" y="104"/>
                </a:moveTo>
                <a:cubicBezTo>
                  <a:pt x="72" y="104"/>
                  <a:pt x="72" y="104"/>
                  <a:pt x="72" y="104"/>
                </a:cubicBezTo>
                <a:cubicBezTo>
                  <a:pt x="72" y="119"/>
                  <a:pt x="72" y="119"/>
                  <a:pt x="72" y="119"/>
                </a:cubicBezTo>
                <a:cubicBezTo>
                  <a:pt x="54" y="122"/>
                  <a:pt x="54" y="122"/>
                  <a:pt x="54" y="122"/>
                </a:cubicBezTo>
                <a:lnTo>
                  <a:pt x="57" y="104"/>
                </a:lnTo>
                <a:close/>
                <a:moveTo>
                  <a:pt x="172" y="60"/>
                </a:moveTo>
                <a:cubicBezTo>
                  <a:pt x="170" y="60"/>
                  <a:pt x="168" y="62"/>
                  <a:pt x="168" y="64"/>
                </a:cubicBezTo>
                <a:cubicBezTo>
                  <a:pt x="168" y="152"/>
                  <a:pt x="168" y="152"/>
                  <a:pt x="168" y="152"/>
                </a:cubicBezTo>
                <a:cubicBezTo>
                  <a:pt x="168" y="161"/>
                  <a:pt x="161" y="168"/>
                  <a:pt x="152" y="168"/>
                </a:cubicBezTo>
                <a:cubicBezTo>
                  <a:pt x="24" y="168"/>
                  <a:pt x="24" y="168"/>
                  <a:pt x="24" y="168"/>
                </a:cubicBezTo>
                <a:cubicBezTo>
                  <a:pt x="15" y="168"/>
                  <a:pt x="8" y="161"/>
                  <a:pt x="8" y="152"/>
                </a:cubicBezTo>
                <a:cubicBezTo>
                  <a:pt x="8" y="24"/>
                  <a:pt x="8" y="24"/>
                  <a:pt x="8" y="24"/>
                </a:cubicBezTo>
                <a:cubicBezTo>
                  <a:pt x="8" y="15"/>
                  <a:pt x="15" y="8"/>
                  <a:pt x="24" y="8"/>
                </a:cubicBezTo>
                <a:cubicBezTo>
                  <a:pt x="112" y="8"/>
                  <a:pt x="112" y="8"/>
                  <a:pt x="112" y="8"/>
                </a:cubicBezTo>
                <a:cubicBezTo>
                  <a:pt x="114" y="8"/>
                  <a:pt x="116" y="6"/>
                  <a:pt x="116" y="4"/>
                </a:cubicBezTo>
                <a:cubicBezTo>
                  <a:pt x="116" y="2"/>
                  <a:pt x="114" y="0"/>
                  <a:pt x="112" y="0"/>
                </a:cubicBezTo>
                <a:cubicBezTo>
                  <a:pt x="24" y="0"/>
                  <a:pt x="24" y="0"/>
                  <a:pt x="24" y="0"/>
                </a:cubicBezTo>
                <a:cubicBezTo>
                  <a:pt x="11" y="0"/>
                  <a:pt x="0" y="11"/>
                  <a:pt x="0" y="24"/>
                </a:cubicBezTo>
                <a:cubicBezTo>
                  <a:pt x="0" y="152"/>
                  <a:pt x="0" y="152"/>
                  <a:pt x="0" y="152"/>
                </a:cubicBezTo>
                <a:cubicBezTo>
                  <a:pt x="0" y="165"/>
                  <a:pt x="11" y="176"/>
                  <a:pt x="24" y="176"/>
                </a:cubicBezTo>
                <a:cubicBezTo>
                  <a:pt x="152" y="176"/>
                  <a:pt x="152" y="176"/>
                  <a:pt x="152" y="176"/>
                </a:cubicBezTo>
                <a:cubicBezTo>
                  <a:pt x="165" y="176"/>
                  <a:pt x="176" y="165"/>
                  <a:pt x="176" y="152"/>
                </a:cubicBezTo>
                <a:cubicBezTo>
                  <a:pt x="176" y="64"/>
                  <a:pt x="176" y="64"/>
                  <a:pt x="176" y="64"/>
                </a:cubicBezTo>
                <a:cubicBezTo>
                  <a:pt x="176" y="62"/>
                  <a:pt x="174" y="60"/>
                  <a:pt x="172" y="60"/>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465"/>
          <p:cNvSpPr>
            <a:spLocks noEditPoints="1"/>
          </p:cNvSpPr>
          <p:nvPr/>
        </p:nvSpPr>
        <p:spPr bwMode="auto">
          <a:xfrm>
            <a:off x="1142938" y="3271892"/>
            <a:ext cx="622359" cy="565509"/>
          </a:xfrm>
          <a:custGeom>
            <a:avLst/>
            <a:gdLst>
              <a:gd name="T0" fmla="*/ 64 w 176"/>
              <a:gd name="T1" fmla="*/ 120 h 160"/>
              <a:gd name="T2" fmla="*/ 12 w 176"/>
              <a:gd name="T3" fmla="*/ 120 h 160"/>
              <a:gd name="T4" fmla="*/ 8 w 176"/>
              <a:gd name="T5" fmla="*/ 116 h 160"/>
              <a:gd name="T6" fmla="*/ 12 w 176"/>
              <a:gd name="T7" fmla="*/ 112 h 160"/>
              <a:gd name="T8" fmla="*/ 72 w 176"/>
              <a:gd name="T9" fmla="*/ 112 h 160"/>
              <a:gd name="T10" fmla="*/ 104 w 176"/>
              <a:gd name="T11" fmla="*/ 80 h 160"/>
              <a:gd name="T12" fmla="*/ 32 w 176"/>
              <a:gd name="T13" fmla="*/ 80 h 160"/>
              <a:gd name="T14" fmla="*/ 32 w 176"/>
              <a:gd name="T15" fmla="*/ 8 h 160"/>
              <a:gd name="T16" fmla="*/ 144 w 176"/>
              <a:gd name="T17" fmla="*/ 8 h 160"/>
              <a:gd name="T18" fmla="*/ 144 w 176"/>
              <a:gd name="T19" fmla="*/ 40 h 160"/>
              <a:gd name="T20" fmla="*/ 152 w 176"/>
              <a:gd name="T21" fmla="*/ 32 h 160"/>
              <a:gd name="T22" fmla="*/ 152 w 176"/>
              <a:gd name="T23" fmla="*/ 4 h 160"/>
              <a:gd name="T24" fmla="*/ 148 w 176"/>
              <a:gd name="T25" fmla="*/ 0 h 160"/>
              <a:gd name="T26" fmla="*/ 28 w 176"/>
              <a:gd name="T27" fmla="*/ 0 h 160"/>
              <a:gd name="T28" fmla="*/ 24 w 176"/>
              <a:gd name="T29" fmla="*/ 4 h 160"/>
              <a:gd name="T30" fmla="*/ 24 w 176"/>
              <a:gd name="T31" fmla="*/ 104 h 160"/>
              <a:gd name="T32" fmla="*/ 12 w 176"/>
              <a:gd name="T33" fmla="*/ 104 h 160"/>
              <a:gd name="T34" fmla="*/ 0 w 176"/>
              <a:gd name="T35" fmla="*/ 116 h 160"/>
              <a:gd name="T36" fmla="*/ 12 w 176"/>
              <a:gd name="T37" fmla="*/ 128 h 160"/>
              <a:gd name="T38" fmla="*/ 56 w 176"/>
              <a:gd name="T39" fmla="*/ 128 h 160"/>
              <a:gd name="T40" fmla="*/ 64 w 176"/>
              <a:gd name="T41" fmla="*/ 120 h 160"/>
              <a:gd name="T42" fmla="*/ 164 w 176"/>
              <a:gd name="T43" fmla="*/ 104 h 160"/>
              <a:gd name="T44" fmla="*/ 152 w 176"/>
              <a:gd name="T45" fmla="*/ 104 h 160"/>
              <a:gd name="T46" fmla="*/ 152 w 176"/>
              <a:gd name="T47" fmla="*/ 88 h 160"/>
              <a:gd name="T48" fmla="*/ 128 w 176"/>
              <a:gd name="T49" fmla="*/ 112 h 160"/>
              <a:gd name="T50" fmla="*/ 164 w 176"/>
              <a:gd name="T51" fmla="*/ 112 h 160"/>
              <a:gd name="T52" fmla="*/ 168 w 176"/>
              <a:gd name="T53" fmla="*/ 116 h 160"/>
              <a:gd name="T54" fmla="*/ 164 w 176"/>
              <a:gd name="T55" fmla="*/ 120 h 160"/>
              <a:gd name="T56" fmla="*/ 120 w 176"/>
              <a:gd name="T57" fmla="*/ 120 h 160"/>
              <a:gd name="T58" fmla="*/ 112 w 176"/>
              <a:gd name="T59" fmla="*/ 128 h 160"/>
              <a:gd name="T60" fmla="*/ 164 w 176"/>
              <a:gd name="T61" fmla="*/ 128 h 160"/>
              <a:gd name="T62" fmla="*/ 176 w 176"/>
              <a:gd name="T63" fmla="*/ 116 h 160"/>
              <a:gd name="T64" fmla="*/ 164 w 176"/>
              <a:gd name="T65" fmla="*/ 104 h 160"/>
              <a:gd name="T66" fmla="*/ 176 w 176"/>
              <a:gd name="T67" fmla="*/ 48 h 160"/>
              <a:gd name="T68" fmla="*/ 164 w 176"/>
              <a:gd name="T69" fmla="*/ 36 h 160"/>
              <a:gd name="T70" fmla="*/ 156 w 176"/>
              <a:gd name="T71" fmla="*/ 40 h 160"/>
              <a:gd name="T72" fmla="*/ 56 w 176"/>
              <a:gd name="T73" fmla="*/ 140 h 160"/>
              <a:gd name="T74" fmla="*/ 52 w 176"/>
              <a:gd name="T75" fmla="*/ 148 h 160"/>
              <a:gd name="T76" fmla="*/ 64 w 176"/>
              <a:gd name="T77" fmla="*/ 160 h 160"/>
              <a:gd name="T78" fmla="*/ 72 w 176"/>
              <a:gd name="T79" fmla="*/ 156 h 160"/>
              <a:gd name="T80" fmla="*/ 172 w 176"/>
              <a:gd name="T81" fmla="*/ 56 h 160"/>
              <a:gd name="T82" fmla="*/ 176 w 176"/>
              <a:gd name="T83" fmla="*/ 48 h 160"/>
              <a:gd name="T84" fmla="*/ 167 w 176"/>
              <a:gd name="T85" fmla="*/ 51 h 160"/>
              <a:gd name="T86" fmla="*/ 148 w 176"/>
              <a:gd name="T87" fmla="*/ 70 h 160"/>
              <a:gd name="T88" fmla="*/ 142 w 176"/>
              <a:gd name="T89" fmla="*/ 64 h 160"/>
              <a:gd name="T90" fmla="*/ 161 w 176"/>
              <a:gd name="T91" fmla="*/ 45 h 160"/>
              <a:gd name="T92" fmla="*/ 164 w 176"/>
              <a:gd name="T93" fmla="*/ 44 h 160"/>
              <a:gd name="T94" fmla="*/ 168 w 176"/>
              <a:gd name="T95" fmla="*/ 48 h 160"/>
              <a:gd name="T96" fmla="*/ 167 w 176"/>
              <a:gd name="T97" fmla="*/ 5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60">
                <a:moveTo>
                  <a:pt x="64" y="120"/>
                </a:moveTo>
                <a:cubicBezTo>
                  <a:pt x="12" y="120"/>
                  <a:pt x="12" y="120"/>
                  <a:pt x="12" y="120"/>
                </a:cubicBezTo>
                <a:cubicBezTo>
                  <a:pt x="10" y="120"/>
                  <a:pt x="8" y="118"/>
                  <a:pt x="8" y="116"/>
                </a:cubicBezTo>
                <a:cubicBezTo>
                  <a:pt x="8" y="114"/>
                  <a:pt x="10" y="112"/>
                  <a:pt x="12" y="112"/>
                </a:cubicBezTo>
                <a:cubicBezTo>
                  <a:pt x="72" y="112"/>
                  <a:pt x="72" y="112"/>
                  <a:pt x="72" y="112"/>
                </a:cubicBezTo>
                <a:cubicBezTo>
                  <a:pt x="104" y="80"/>
                  <a:pt x="104" y="80"/>
                  <a:pt x="104" y="80"/>
                </a:cubicBezTo>
                <a:cubicBezTo>
                  <a:pt x="32" y="80"/>
                  <a:pt x="32" y="80"/>
                  <a:pt x="32" y="80"/>
                </a:cubicBezTo>
                <a:cubicBezTo>
                  <a:pt x="32" y="8"/>
                  <a:pt x="32" y="8"/>
                  <a:pt x="32" y="8"/>
                </a:cubicBezTo>
                <a:cubicBezTo>
                  <a:pt x="144" y="8"/>
                  <a:pt x="144" y="8"/>
                  <a:pt x="144" y="8"/>
                </a:cubicBezTo>
                <a:cubicBezTo>
                  <a:pt x="144" y="40"/>
                  <a:pt x="144" y="40"/>
                  <a:pt x="144" y="40"/>
                </a:cubicBezTo>
                <a:cubicBezTo>
                  <a:pt x="152" y="32"/>
                  <a:pt x="152" y="32"/>
                  <a:pt x="152" y="32"/>
                </a:cubicBezTo>
                <a:cubicBezTo>
                  <a:pt x="152" y="4"/>
                  <a:pt x="152" y="4"/>
                  <a:pt x="152" y="4"/>
                </a:cubicBezTo>
                <a:cubicBezTo>
                  <a:pt x="152" y="2"/>
                  <a:pt x="150" y="0"/>
                  <a:pt x="148" y="0"/>
                </a:cubicBezTo>
                <a:cubicBezTo>
                  <a:pt x="28" y="0"/>
                  <a:pt x="28" y="0"/>
                  <a:pt x="28" y="0"/>
                </a:cubicBezTo>
                <a:cubicBezTo>
                  <a:pt x="26" y="0"/>
                  <a:pt x="24" y="2"/>
                  <a:pt x="24" y="4"/>
                </a:cubicBezTo>
                <a:cubicBezTo>
                  <a:pt x="24" y="104"/>
                  <a:pt x="24" y="104"/>
                  <a:pt x="24" y="104"/>
                </a:cubicBezTo>
                <a:cubicBezTo>
                  <a:pt x="12" y="104"/>
                  <a:pt x="12" y="104"/>
                  <a:pt x="12" y="104"/>
                </a:cubicBezTo>
                <a:cubicBezTo>
                  <a:pt x="5" y="104"/>
                  <a:pt x="0" y="109"/>
                  <a:pt x="0" y="116"/>
                </a:cubicBezTo>
                <a:cubicBezTo>
                  <a:pt x="0" y="123"/>
                  <a:pt x="5" y="128"/>
                  <a:pt x="12" y="128"/>
                </a:cubicBezTo>
                <a:cubicBezTo>
                  <a:pt x="56" y="128"/>
                  <a:pt x="56" y="128"/>
                  <a:pt x="56" y="128"/>
                </a:cubicBezTo>
                <a:lnTo>
                  <a:pt x="64" y="120"/>
                </a:lnTo>
                <a:close/>
                <a:moveTo>
                  <a:pt x="164" y="104"/>
                </a:moveTo>
                <a:cubicBezTo>
                  <a:pt x="152" y="104"/>
                  <a:pt x="152" y="104"/>
                  <a:pt x="152" y="104"/>
                </a:cubicBezTo>
                <a:cubicBezTo>
                  <a:pt x="152" y="88"/>
                  <a:pt x="152" y="88"/>
                  <a:pt x="152" y="88"/>
                </a:cubicBezTo>
                <a:cubicBezTo>
                  <a:pt x="128" y="112"/>
                  <a:pt x="128" y="112"/>
                  <a:pt x="128" y="112"/>
                </a:cubicBezTo>
                <a:cubicBezTo>
                  <a:pt x="164" y="112"/>
                  <a:pt x="164" y="112"/>
                  <a:pt x="164" y="112"/>
                </a:cubicBezTo>
                <a:cubicBezTo>
                  <a:pt x="166" y="112"/>
                  <a:pt x="168" y="114"/>
                  <a:pt x="168" y="116"/>
                </a:cubicBezTo>
                <a:cubicBezTo>
                  <a:pt x="168" y="118"/>
                  <a:pt x="166" y="120"/>
                  <a:pt x="164" y="120"/>
                </a:cubicBezTo>
                <a:cubicBezTo>
                  <a:pt x="120" y="120"/>
                  <a:pt x="120" y="120"/>
                  <a:pt x="120" y="120"/>
                </a:cubicBezTo>
                <a:cubicBezTo>
                  <a:pt x="112" y="128"/>
                  <a:pt x="112" y="128"/>
                  <a:pt x="112" y="128"/>
                </a:cubicBezTo>
                <a:cubicBezTo>
                  <a:pt x="164" y="128"/>
                  <a:pt x="164" y="128"/>
                  <a:pt x="164" y="128"/>
                </a:cubicBezTo>
                <a:cubicBezTo>
                  <a:pt x="171" y="128"/>
                  <a:pt x="176" y="123"/>
                  <a:pt x="176" y="116"/>
                </a:cubicBezTo>
                <a:cubicBezTo>
                  <a:pt x="176" y="109"/>
                  <a:pt x="171" y="104"/>
                  <a:pt x="164" y="104"/>
                </a:cubicBezTo>
                <a:moveTo>
                  <a:pt x="176" y="48"/>
                </a:moveTo>
                <a:cubicBezTo>
                  <a:pt x="176" y="41"/>
                  <a:pt x="171" y="36"/>
                  <a:pt x="164" y="36"/>
                </a:cubicBezTo>
                <a:cubicBezTo>
                  <a:pt x="161" y="36"/>
                  <a:pt x="158" y="37"/>
                  <a:pt x="156" y="40"/>
                </a:cubicBezTo>
                <a:cubicBezTo>
                  <a:pt x="56" y="140"/>
                  <a:pt x="56" y="140"/>
                  <a:pt x="56" y="140"/>
                </a:cubicBezTo>
                <a:cubicBezTo>
                  <a:pt x="53" y="142"/>
                  <a:pt x="52" y="145"/>
                  <a:pt x="52" y="148"/>
                </a:cubicBezTo>
                <a:cubicBezTo>
                  <a:pt x="52" y="155"/>
                  <a:pt x="57" y="160"/>
                  <a:pt x="64" y="160"/>
                </a:cubicBezTo>
                <a:cubicBezTo>
                  <a:pt x="67" y="160"/>
                  <a:pt x="70" y="159"/>
                  <a:pt x="72" y="156"/>
                </a:cubicBezTo>
                <a:cubicBezTo>
                  <a:pt x="172" y="56"/>
                  <a:pt x="172" y="56"/>
                  <a:pt x="172" y="56"/>
                </a:cubicBezTo>
                <a:cubicBezTo>
                  <a:pt x="175" y="54"/>
                  <a:pt x="176" y="51"/>
                  <a:pt x="176" y="48"/>
                </a:cubicBezTo>
                <a:moveTo>
                  <a:pt x="167" y="51"/>
                </a:moveTo>
                <a:cubicBezTo>
                  <a:pt x="148" y="70"/>
                  <a:pt x="148" y="70"/>
                  <a:pt x="148" y="70"/>
                </a:cubicBezTo>
                <a:cubicBezTo>
                  <a:pt x="142" y="64"/>
                  <a:pt x="142" y="64"/>
                  <a:pt x="142" y="64"/>
                </a:cubicBezTo>
                <a:cubicBezTo>
                  <a:pt x="161" y="45"/>
                  <a:pt x="161" y="45"/>
                  <a:pt x="161" y="45"/>
                </a:cubicBezTo>
                <a:cubicBezTo>
                  <a:pt x="162" y="44"/>
                  <a:pt x="163" y="44"/>
                  <a:pt x="164" y="44"/>
                </a:cubicBezTo>
                <a:cubicBezTo>
                  <a:pt x="166" y="44"/>
                  <a:pt x="168" y="46"/>
                  <a:pt x="168" y="48"/>
                </a:cubicBezTo>
                <a:cubicBezTo>
                  <a:pt x="168" y="49"/>
                  <a:pt x="168" y="50"/>
                  <a:pt x="167" y="51"/>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616350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2"/>
                                        </p:tgtEl>
                                        <p:attrNameLst>
                                          <p:attrName>style.visibility</p:attrName>
                                        </p:attrNameLst>
                                      </p:cBhvr>
                                      <p:to>
                                        <p:strVal val="visible"/>
                                      </p:to>
                                    </p:set>
                                    <p:animEffect transition="in" filter="fade">
                                      <p:cBhvr>
                                        <p:cTn id="10" dur="500"/>
                                        <p:tgtEl>
                                          <p:spTgt spid="7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3"/>
                                        </p:tgtEl>
                                        <p:attrNameLst>
                                          <p:attrName>style.visibility</p:attrName>
                                        </p:attrNameLst>
                                      </p:cBhvr>
                                      <p:to>
                                        <p:strVal val="visible"/>
                                      </p:to>
                                    </p:set>
                                    <p:animEffect transition="in" filter="fade">
                                      <p:cBhvr>
                                        <p:cTn id="13" dur="500"/>
                                        <p:tgtEl>
                                          <p:spTgt spid="7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8"/>
                                        </p:tgtEl>
                                        <p:attrNameLst>
                                          <p:attrName>style.visibility</p:attrName>
                                        </p:attrNameLst>
                                      </p:cBhvr>
                                      <p:to>
                                        <p:strVal val="visible"/>
                                      </p:to>
                                    </p:set>
                                    <p:animEffect transition="in" filter="fade">
                                      <p:cBhvr>
                                        <p:cTn id="16" dur="500"/>
                                        <p:tgtEl>
                                          <p:spTgt spid="88"/>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4"/>
                                        </p:tgtEl>
                                        <p:attrNameLst>
                                          <p:attrName>style.visibility</p:attrName>
                                        </p:attrNameLst>
                                      </p:cBhvr>
                                      <p:to>
                                        <p:strVal val="visible"/>
                                      </p:to>
                                    </p:set>
                                    <p:animEffect transition="in" filter="fade">
                                      <p:cBhvr>
                                        <p:cTn id="23" dur="500"/>
                                        <p:tgtEl>
                                          <p:spTgt spid="7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5"/>
                                        </p:tgtEl>
                                        <p:attrNameLst>
                                          <p:attrName>style.visibility</p:attrName>
                                        </p:attrNameLst>
                                      </p:cBhvr>
                                      <p:to>
                                        <p:strVal val="visible"/>
                                      </p:to>
                                    </p:set>
                                    <p:animEffect transition="in" filter="fade">
                                      <p:cBhvr>
                                        <p:cTn id="26" dur="500"/>
                                        <p:tgtEl>
                                          <p:spTgt spid="7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2"/>
                                        </p:tgtEl>
                                        <p:attrNameLst>
                                          <p:attrName>style.visibility</p:attrName>
                                        </p:attrNameLst>
                                      </p:cBhvr>
                                      <p:to>
                                        <p:strVal val="visible"/>
                                      </p:to>
                                    </p:set>
                                    <p:animEffect transition="in" filter="fade">
                                      <p:cBhvr>
                                        <p:cTn id="29" dur="500"/>
                                        <p:tgtEl>
                                          <p:spTgt spid="82"/>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500"/>
                                        <p:tgtEl>
                                          <p:spTgt spid="3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76"/>
                                        </p:tgtEl>
                                        <p:attrNameLst>
                                          <p:attrName>style.visibility</p:attrName>
                                        </p:attrNameLst>
                                      </p:cBhvr>
                                      <p:to>
                                        <p:strVal val="visible"/>
                                      </p:to>
                                    </p:set>
                                    <p:animEffect transition="in" filter="fade">
                                      <p:cBhvr>
                                        <p:cTn id="36" dur="500"/>
                                        <p:tgtEl>
                                          <p:spTgt spid="76"/>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7"/>
                                        </p:tgtEl>
                                        <p:attrNameLst>
                                          <p:attrName>style.visibility</p:attrName>
                                        </p:attrNameLst>
                                      </p:cBhvr>
                                      <p:to>
                                        <p:strVal val="visible"/>
                                      </p:to>
                                    </p:set>
                                    <p:animEffect transition="in" filter="fade">
                                      <p:cBhvr>
                                        <p:cTn id="39" dur="500"/>
                                        <p:tgtEl>
                                          <p:spTgt spid="77"/>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87"/>
                                        </p:tgtEl>
                                        <p:attrNameLst>
                                          <p:attrName>style.visibility</p:attrName>
                                        </p:attrNameLst>
                                      </p:cBhvr>
                                      <p:to>
                                        <p:strVal val="visible"/>
                                      </p:to>
                                    </p:set>
                                    <p:animEffect transition="in" filter="fade">
                                      <p:cBhvr>
                                        <p:cTn id="42" dur="500"/>
                                        <p:tgtEl>
                                          <p:spTgt spid="87"/>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500"/>
                                        <p:tgtEl>
                                          <p:spTgt spid="3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78"/>
                                        </p:tgtEl>
                                        <p:attrNameLst>
                                          <p:attrName>style.visibility</p:attrName>
                                        </p:attrNameLst>
                                      </p:cBhvr>
                                      <p:to>
                                        <p:strVal val="visible"/>
                                      </p:to>
                                    </p:set>
                                    <p:animEffect transition="in" filter="fade">
                                      <p:cBhvr>
                                        <p:cTn id="49" dur="500"/>
                                        <p:tgtEl>
                                          <p:spTgt spid="7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9"/>
                                        </p:tgtEl>
                                        <p:attrNameLst>
                                          <p:attrName>style.visibility</p:attrName>
                                        </p:attrNameLst>
                                      </p:cBhvr>
                                      <p:to>
                                        <p:strVal val="visible"/>
                                      </p:to>
                                    </p:set>
                                    <p:animEffect transition="in" filter="fade">
                                      <p:cBhvr>
                                        <p:cTn id="52" dur="500"/>
                                        <p:tgtEl>
                                          <p:spTgt spid="79"/>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84"/>
                                        </p:tgtEl>
                                        <p:attrNameLst>
                                          <p:attrName>style.visibility</p:attrName>
                                        </p:attrNameLst>
                                      </p:cBhvr>
                                      <p:to>
                                        <p:strVal val="visible"/>
                                      </p:to>
                                    </p:set>
                                    <p:animEffect transition="in" filter="fade">
                                      <p:cBhvr>
                                        <p:cTn id="55" dur="500"/>
                                        <p:tgtEl>
                                          <p:spTgt spid="84"/>
                                        </p:tgtEl>
                                      </p:cBhvr>
                                    </p:animEffect>
                                  </p:childTnLst>
                                </p:cTn>
                              </p:par>
                            </p:childTnLst>
                          </p:cTn>
                        </p:par>
                        <p:par>
                          <p:cTn id="56" fill="hold">
                            <p:stCondLst>
                              <p:cond delay="2000"/>
                            </p:stCondLst>
                            <p:childTnLst>
                              <p:par>
                                <p:cTn id="57" presetID="10" presetClass="entr" presetSubtype="0" fill="hold" grpId="0" nodeType="afterEffect">
                                  <p:stCondLst>
                                    <p:cond delay="0"/>
                                  </p:stCondLst>
                                  <p:childTnLst>
                                    <p:set>
                                      <p:cBhvr>
                                        <p:cTn id="58" dur="1" fill="hold">
                                          <p:stCondLst>
                                            <p:cond delay="0"/>
                                          </p:stCondLst>
                                        </p:cTn>
                                        <p:tgtEl>
                                          <p:spTgt spid="34"/>
                                        </p:tgtEl>
                                        <p:attrNameLst>
                                          <p:attrName>style.visibility</p:attrName>
                                        </p:attrNameLst>
                                      </p:cBhvr>
                                      <p:to>
                                        <p:strVal val="visible"/>
                                      </p:to>
                                    </p:set>
                                    <p:animEffect transition="in" filter="fade">
                                      <p:cBhvr>
                                        <p:cTn id="59" dur="500"/>
                                        <p:tgtEl>
                                          <p:spTgt spid="3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0"/>
                                        </p:tgtEl>
                                        <p:attrNameLst>
                                          <p:attrName>style.visibility</p:attrName>
                                        </p:attrNameLst>
                                      </p:cBhvr>
                                      <p:to>
                                        <p:strVal val="visible"/>
                                      </p:to>
                                    </p:set>
                                    <p:animEffect transition="in" filter="fade">
                                      <p:cBhvr>
                                        <p:cTn id="62" dur="500"/>
                                        <p:tgtEl>
                                          <p:spTgt spid="8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81"/>
                                        </p:tgtEl>
                                        <p:attrNameLst>
                                          <p:attrName>style.visibility</p:attrName>
                                        </p:attrNameLst>
                                      </p:cBhvr>
                                      <p:to>
                                        <p:strVal val="visible"/>
                                      </p:to>
                                    </p:set>
                                    <p:animEffect transition="in" filter="fade">
                                      <p:cBhvr>
                                        <p:cTn id="65" dur="500"/>
                                        <p:tgtEl>
                                          <p:spTgt spid="81"/>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85"/>
                                        </p:tgtEl>
                                        <p:attrNameLst>
                                          <p:attrName>style.visibility</p:attrName>
                                        </p:attrNameLst>
                                      </p:cBhvr>
                                      <p:to>
                                        <p:strVal val="visible"/>
                                      </p:to>
                                    </p:set>
                                    <p:animEffect transition="in" filter="fade">
                                      <p:cBhvr>
                                        <p:cTn id="68"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1" grpId="0" animBg="1"/>
      <p:bldP spid="33" grpId="0" animBg="1"/>
      <p:bldP spid="34" grpId="0" animBg="1"/>
      <p:bldP spid="28" grpId="0" animBg="1"/>
      <p:bldP spid="72" grpId="0"/>
      <p:bldP spid="73" grpId="0"/>
      <p:bldP spid="74" grpId="0"/>
      <p:bldP spid="75" grpId="0"/>
      <p:bldP spid="76" grpId="0"/>
      <p:bldP spid="77" grpId="0"/>
      <p:bldP spid="78" grpId="0"/>
      <p:bldP spid="79" grpId="0"/>
      <p:bldP spid="80" grpId="0"/>
      <p:bldP spid="81" grpId="0"/>
      <p:bldP spid="82" grpId="0" animBg="1"/>
      <p:bldP spid="84" grpId="0" animBg="1"/>
      <p:bldP spid="85" grpId="0" animBg="1"/>
      <p:bldP spid="87" grpId="0" animBg="1"/>
      <p:bldP spid="88"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icture Placeholder 25"/>
          <p:cNvSpPr>
            <a:spLocks noGrp="1"/>
          </p:cNvSpPr>
          <p:nvPr>
            <p:ph type="pic" sz="quarter" idx="18"/>
          </p:nvPr>
        </p:nvSpPr>
        <p:spPr>
          <a:xfrm>
            <a:off x="609601" y="3429000"/>
            <a:ext cx="5486400" cy="2857500"/>
          </a:xfrm>
        </p:spPr>
      </p:sp>
      <p:sp>
        <p:nvSpPr>
          <p:cNvPr id="27" name="Picture Placeholder 26"/>
          <p:cNvSpPr>
            <a:spLocks noGrp="1"/>
          </p:cNvSpPr>
          <p:nvPr>
            <p:ph type="pic" sz="quarter" idx="19"/>
          </p:nvPr>
        </p:nvSpPr>
        <p:spPr>
          <a:xfrm>
            <a:off x="6096001" y="571500"/>
            <a:ext cx="5486400" cy="2857500"/>
          </a:xfrm>
        </p:spPr>
      </p:sp>
      <p:sp>
        <p:nvSpPr>
          <p:cNvPr id="17" name="Rectangle 16"/>
          <p:cNvSpPr/>
          <p:nvPr/>
        </p:nvSpPr>
        <p:spPr>
          <a:xfrm>
            <a:off x="1038617" y="3785229"/>
            <a:ext cx="4628368" cy="2145041"/>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6507432" y="927729"/>
            <a:ext cx="4663538" cy="2145041"/>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6643370" y="1653074"/>
            <a:ext cx="4391662" cy="6943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3200"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0" name="Rectangle 29"/>
          <p:cNvSpPr/>
          <p:nvPr/>
        </p:nvSpPr>
        <p:spPr>
          <a:xfrm>
            <a:off x="6448927" y="4301937"/>
            <a:ext cx="4780546" cy="11116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 montes, nascetur ridiculus mus. Donec quam felis, ultricies nec, pellentesque eu, pretium quis, sem. Nulla consequat massa.</a:t>
            </a:r>
            <a:endParaRPr lang="en-US" sz="1100" dirty="0">
              <a:solidFill>
                <a:schemeClr val="bg2">
                  <a:lumMod val="65000"/>
                </a:schemeClr>
              </a:solidFill>
            </a:endParaRPr>
          </a:p>
        </p:txBody>
      </p:sp>
      <p:sp>
        <p:nvSpPr>
          <p:cNvPr id="31" name="Rectangle 30"/>
          <p:cNvSpPr/>
          <p:nvPr/>
        </p:nvSpPr>
        <p:spPr>
          <a:xfrm>
            <a:off x="1156970" y="4510574"/>
            <a:ext cx="4391662" cy="6943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3200"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32" name="Rectangle 31"/>
          <p:cNvSpPr/>
          <p:nvPr/>
        </p:nvSpPr>
        <p:spPr>
          <a:xfrm>
            <a:off x="962527" y="1437993"/>
            <a:ext cx="4780546" cy="11116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 montes, nascetur ridiculus mus. Donec quam felis, ultricies nec, pellentesque eu, pretium quis, sem. Nulla consequat massa.</a:t>
            </a:r>
            <a:endParaRPr lang="en-US" sz="1100" dirty="0">
              <a:solidFill>
                <a:schemeClr val="bg2">
                  <a:lumMod val="65000"/>
                </a:schemeClr>
              </a:solidFill>
            </a:endParaRPr>
          </a:p>
        </p:txBody>
      </p:sp>
    </p:spTree>
    <p:extLst>
      <p:ext uri="{BB962C8B-B14F-4D97-AF65-F5344CB8AC3E}">
        <p14:creationId xmlns:p14="http://schemas.microsoft.com/office/powerpoint/2010/main" val="17213429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fade">
                                      <p:cBhvr>
                                        <p:cTn id="2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8" grpId="0" animBg="1"/>
      <p:bldP spid="29" grpId="0"/>
      <p:bldP spid="30" grpId="0"/>
      <p:bldP spid="31" grpId="0"/>
      <p:bldP spid="3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8"/>
          </p:nvPr>
        </p:nvSpPr>
        <p:spPr/>
      </p:sp>
      <p:sp>
        <p:nvSpPr>
          <p:cNvPr id="3" name="Picture Placeholder 2"/>
          <p:cNvSpPr>
            <a:spLocks noGrp="1"/>
          </p:cNvSpPr>
          <p:nvPr>
            <p:ph type="pic" sz="quarter" idx="19"/>
          </p:nvPr>
        </p:nvSpPr>
        <p:spPr/>
      </p:sp>
      <p:sp>
        <p:nvSpPr>
          <p:cNvPr id="10" name="Rectangle 9"/>
          <p:cNvSpPr/>
          <p:nvPr/>
        </p:nvSpPr>
        <p:spPr>
          <a:xfrm>
            <a:off x="6753726" y="4304680"/>
            <a:ext cx="4780546" cy="6943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3200"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1" name="Rectangle 10"/>
          <p:cNvSpPr/>
          <p:nvPr/>
        </p:nvSpPr>
        <p:spPr>
          <a:xfrm>
            <a:off x="6753726" y="4870694"/>
            <a:ext cx="4780546" cy="11116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 montes, nascetur ridiculus mus. Donec quam felis, ultricies nec, pellentesque eu, pretium quis, sem. Nulla consequat massa.</a:t>
            </a:r>
            <a:endParaRPr lang="en-US" sz="1100" dirty="0">
              <a:solidFill>
                <a:schemeClr val="bg2">
                  <a:lumMod val="65000"/>
                </a:schemeClr>
              </a:solidFill>
            </a:endParaRPr>
          </a:p>
        </p:txBody>
      </p:sp>
      <p:sp>
        <p:nvSpPr>
          <p:cNvPr id="12" name="Rectangle 11"/>
          <p:cNvSpPr/>
          <p:nvPr/>
        </p:nvSpPr>
        <p:spPr>
          <a:xfrm>
            <a:off x="657727" y="875681"/>
            <a:ext cx="4780546" cy="6943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sz="3200"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3" name="Rectangle 12"/>
          <p:cNvSpPr/>
          <p:nvPr/>
        </p:nvSpPr>
        <p:spPr>
          <a:xfrm>
            <a:off x="657727" y="1441695"/>
            <a:ext cx="4780546" cy="11116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 montes, nascetur ridiculus mus. Donec quam felis, ultricies nec, pellentesque eu, pretium quis, sem. Nulla consequat massa.</a:t>
            </a:r>
            <a:endParaRPr lang="en-US" sz="1100" dirty="0">
              <a:solidFill>
                <a:schemeClr val="bg2">
                  <a:lumMod val="65000"/>
                </a:schemeClr>
              </a:solidFill>
            </a:endParaRPr>
          </a:p>
        </p:txBody>
      </p:sp>
    </p:spTree>
    <p:extLst>
      <p:ext uri="{BB962C8B-B14F-4D97-AF65-F5344CB8AC3E}">
        <p14:creationId xmlns:p14="http://schemas.microsoft.com/office/powerpoint/2010/main" val="24035065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4" name="Rectangle 3"/>
          <p:cNvSpPr/>
          <p:nvPr/>
        </p:nvSpPr>
        <p:spPr>
          <a:xfrm>
            <a:off x="0" y="0"/>
            <a:ext cx="12192000" cy="3429000"/>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0" y="-324520"/>
            <a:ext cx="12192000" cy="4078039"/>
          </a:xfrm>
          <a:prstGeom prst="rect">
            <a:avLst/>
          </a:prstGeom>
          <a:noFill/>
        </p:spPr>
        <p:txBody>
          <a:bodyPr wrap="square" rtlCol="0">
            <a:spAutoFit/>
          </a:bodyPr>
          <a:lstStyle/>
          <a:p>
            <a:pPr algn="ctr"/>
            <a:r>
              <a:rPr lang="en-US" sz="25900" b="1" dirty="0">
                <a:solidFill>
                  <a:schemeClr val="bg2"/>
                </a:solidFill>
                <a:latin typeface="+mj-lt"/>
              </a:rPr>
              <a:t>SWOT</a:t>
            </a:r>
          </a:p>
        </p:txBody>
      </p:sp>
      <p:sp>
        <p:nvSpPr>
          <p:cNvPr id="5" name="Rectangle 4"/>
          <p:cNvSpPr/>
          <p:nvPr/>
        </p:nvSpPr>
        <p:spPr>
          <a:xfrm>
            <a:off x="544594"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6" name="Rectangle 5"/>
          <p:cNvSpPr/>
          <p:nvPr/>
        </p:nvSpPr>
        <p:spPr>
          <a:xfrm>
            <a:off x="544594" y="584943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7" name="Rectangle 6"/>
          <p:cNvSpPr/>
          <p:nvPr/>
        </p:nvSpPr>
        <p:spPr>
          <a:xfrm>
            <a:off x="3385355"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8" name="Rectangle 7"/>
          <p:cNvSpPr/>
          <p:nvPr/>
        </p:nvSpPr>
        <p:spPr>
          <a:xfrm>
            <a:off x="3385355" y="584943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9" name="Rectangle 8"/>
          <p:cNvSpPr/>
          <p:nvPr/>
        </p:nvSpPr>
        <p:spPr>
          <a:xfrm>
            <a:off x="6226116"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0" name="Rectangle 9"/>
          <p:cNvSpPr/>
          <p:nvPr/>
        </p:nvSpPr>
        <p:spPr>
          <a:xfrm>
            <a:off x="6226116" y="584943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1" name="Rectangle 10"/>
          <p:cNvSpPr/>
          <p:nvPr/>
        </p:nvSpPr>
        <p:spPr>
          <a:xfrm>
            <a:off x="9063730"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2" name="Rectangle 11"/>
          <p:cNvSpPr/>
          <p:nvPr/>
        </p:nvSpPr>
        <p:spPr>
          <a:xfrm>
            <a:off x="9063730" y="584943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8" name="Freeform 5"/>
          <p:cNvSpPr>
            <a:spLocks/>
          </p:cNvSpPr>
          <p:nvPr/>
        </p:nvSpPr>
        <p:spPr bwMode="auto">
          <a:xfrm>
            <a:off x="1175697"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5"/>
          <p:cNvSpPr>
            <a:spLocks/>
          </p:cNvSpPr>
          <p:nvPr/>
        </p:nvSpPr>
        <p:spPr bwMode="auto">
          <a:xfrm>
            <a:off x="4016458"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p:nvSpPr>
        <p:spPr bwMode="auto">
          <a:xfrm>
            <a:off x="6857219"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5"/>
          <p:cNvSpPr>
            <a:spLocks/>
          </p:cNvSpPr>
          <p:nvPr/>
        </p:nvSpPr>
        <p:spPr bwMode="auto">
          <a:xfrm>
            <a:off x="9694833"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82"/>
          <p:cNvSpPr>
            <a:spLocks noEditPoints="1"/>
          </p:cNvSpPr>
          <p:nvPr/>
        </p:nvSpPr>
        <p:spPr bwMode="auto">
          <a:xfrm>
            <a:off x="4446483" y="4401100"/>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9" name="Freeform 485"/>
          <p:cNvSpPr>
            <a:spLocks noEditPoints="1"/>
          </p:cNvSpPr>
          <p:nvPr/>
        </p:nvSpPr>
        <p:spPr bwMode="auto">
          <a:xfrm>
            <a:off x="1688894" y="4401101"/>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Freeform 516"/>
          <p:cNvSpPr>
            <a:spLocks noEditPoints="1"/>
          </p:cNvSpPr>
          <p:nvPr/>
        </p:nvSpPr>
        <p:spPr bwMode="auto">
          <a:xfrm>
            <a:off x="7276778" y="4422030"/>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1" name="Freeform 519"/>
          <p:cNvSpPr>
            <a:spLocks noEditPoints="1"/>
          </p:cNvSpPr>
          <p:nvPr/>
        </p:nvSpPr>
        <p:spPr bwMode="auto">
          <a:xfrm>
            <a:off x="10124858" y="4442963"/>
            <a:ext cx="458273" cy="374549"/>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3200244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fade">
                                      <p:cBhvr>
                                        <p:cTn id="21" dur="500"/>
                                        <p:tgtEl>
                                          <p:spTgt spid="2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500"/>
                                        <p:tgtEl>
                                          <p:spTgt spid="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fade">
                                      <p:cBhvr>
                                        <p:cTn id="44" dur="500"/>
                                        <p:tgtEl>
                                          <p:spTgt spid="1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500"/>
                                        <p:tgtEl>
                                          <p:spTgt spid="2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0"/>
                                        </p:tgtEl>
                                        <p:attrNameLst>
                                          <p:attrName>style.visibility</p:attrName>
                                        </p:attrNameLst>
                                      </p:cBhvr>
                                      <p:to>
                                        <p:strVal val="visible"/>
                                      </p:to>
                                    </p:set>
                                    <p:animEffect transition="in" filter="fade">
                                      <p:cBhvr>
                                        <p:cTn id="50" dur="500"/>
                                        <p:tgtEl>
                                          <p:spTgt spid="30"/>
                                        </p:tgtEl>
                                      </p:cBhvr>
                                    </p:animEffect>
                                  </p:childTnLst>
                                </p:cTn>
                              </p:par>
                            </p:childTnLst>
                          </p:cTn>
                        </p:par>
                        <p:par>
                          <p:cTn id="51" fill="hold">
                            <p:stCondLst>
                              <p:cond delay="2500"/>
                            </p:stCondLst>
                            <p:childTnLst>
                              <p:par>
                                <p:cTn id="52" presetID="10" presetClass="entr" presetSubtype="0" fill="hold" grpId="0" nodeType="after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500"/>
                                        <p:tgtEl>
                                          <p:spTgt spid="11"/>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500"/>
                                        <p:tgtEl>
                                          <p:spTgt spid="12"/>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fade">
                                      <p:cBhvr>
                                        <p:cTn id="60" dur="500"/>
                                        <p:tgtEl>
                                          <p:spTgt spid="2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fade">
                                      <p:cBhvr>
                                        <p:cTn id="6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p:bldP spid="5" grpId="0"/>
      <p:bldP spid="6" grpId="0"/>
      <p:bldP spid="7" grpId="0"/>
      <p:bldP spid="8" grpId="0"/>
      <p:bldP spid="9" grpId="0"/>
      <p:bldP spid="10" grpId="0"/>
      <p:bldP spid="11" grpId="0"/>
      <p:bldP spid="12" grpId="0"/>
      <p:bldP spid="18" grpId="0" animBg="1"/>
      <p:bldP spid="20" grpId="0" animBg="1"/>
      <p:bldP spid="22" grpId="0" animBg="1"/>
      <p:bldP spid="25" grpId="0" animBg="1"/>
      <p:bldP spid="28" grpId="0" animBg="1"/>
      <p:bldP spid="29" grpId="0" animBg="1"/>
      <p:bldP spid="30" grpId="0" animBg="1"/>
      <p:bldP spid="31"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p:sp>
      <p:sp>
        <p:nvSpPr>
          <p:cNvPr id="3" name="Rectangle 2"/>
          <p:cNvSpPr/>
          <p:nvPr/>
        </p:nvSpPr>
        <p:spPr>
          <a:xfrm>
            <a:off x="-1" y="0"/>
            <a:ext cx="6096001" cy="6857999"/>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594716" y="305068"/>
            <a:ext cx="2962671" cy="6247864"/>
          </a:xfrm>
          <a:prstGeom prst="rect">
            <a:avLst/>
          </a:prstGeom>
          <a:noFill/>
        </p:spPr>
        <p:txBody>
          <a:bodyPr wrap="none" rtlCol="0">
            <a:spAutoFit/>
          </a:bodyPr>
          <a:lstStyle/>
          <a:p>
            <a:r>
              <a:rPr lang="en-US" sz="40000" b="1" dirty="0">
                <a:solidFill>
                  <a:schemeClr val="bg2"/>
                </a:solidFill>
                <a:latin typeface="+mj-lt"/>
              </a:rPr>
              <a:t>S</a:t>
            </a:r>
          </a:p>
        </p:txBody>
      </p:sp>
      <p:sp>
        <p:nvSpPr>
          <p:cNvPr id="11" name="Rectangle 10"/>
          <p:cNvSpPr/>
          <p:nvPr/>
        </p:nvSpPr>
        <p:spPr>
          <a:xfrm>
            <a:off x="6946391" y="1655702"/>
            <a:ext cx="459218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BUSINESS</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SWOT</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ANALYSIS</a:t>
            </a:r>
            <a:endParaRPr lang="en-US" sz="5400" dirty="0">
              <a:solidFill>
                <a:schemeClr val="tx1"/>
              </a:solidFill>
              <a:latin typeface="+mj-lt"/>
            </a:endParaRPr>
          </a:p>
        </p:txBody>
      </p:sp>
      <p:sp>
        <p:nvSpPr>
          <p:cNvPr id="12" name="Rectangle 11"/>
          <p:cNvSpPr/>
          <p:nvPr/>
        </p:nvSpPr>
        <p:spPr>
          <a:xfrm>
            <a:off x="6946391" y="3707254"/>
            <a:ext cx="4592187"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 dolor sit amet, consectetuer adipiscing.</a:t>
            </a:r>
            <a:endParaRPr lang="en-US" sz="1100" dirty="0">
              <a:solidFill>
                <a:schemeClr val="bg2">
                  <a:lumMod val="65000"/>
                </a:schemeClr>
              </a:solidFill>
            </a:endParaRPr>
          </a:p>
        </p:txBody>
      </p:sp>
      <p:sp>
        <p:nvSpPr>
          <p:cNvPr id="13" name="Rectangle 12"/>
          <p:cNvSpPr/>
          <p:nvPr/>
        </p:nvSpPr>
        <p:spPr>
          <a:xfrm>
            <a:off x="6946391" y="1321946"/>
            <a:ext cx="4592187"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STRENGTHS</a:t>
            </a:r>
          </a:p>
        </p:txBody>
      </p:sp>
    </p:spTree>
    <p:extLst>
      <p:ext uri="{BB962C8B-B14F-4D97-AF65-F5344CB8AC3E}">
        <p14:creationId xmlns:p14="http://schemas.microsoft.com/office/powerpoint/2010/main" val="279320117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11" grpId="0"/>
      <p:bldP spid="12" grpId="0"/>
      <p:bldP spid="1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p:sp>
      <p:sp>
        <p:nvSpPr>
          <p:cNvPr id="3" name="Rectangle 2"/>
          <p:cNvSpPr/>
          <p:nvPr/>
        </p:nvSpPr>
        <p:spPr>
          <a:xfrm>
            <a:off x="-1" y="0"/>
            <a:ext cx="6096001" cy="6857999"/>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013627" y="305068"/>
            <a:ext cx="4068743" cy="6247864"/>
          </a:xfrm>
          <a:prstGeom prst="rect">
            <a:avLst/>
          </a:prstGeom>
          <a:noFill/>
        </p:spPr>
        <p:txBody>
          <a:bodyPr wrap="none" rtlCol="0">
            <a:spAutoFit/>
          </a:bodyPr>
          <a:lstStyle/>
          <a:p>
            <a:r>
              <a:rPr lang="en-US" sz="40000" b="1" dirty="0">
                <a:solidFill>
                  <a:schemeClr val="bg2"/>
                </a:solidFill>
                <a:latin typeface="+mj-lt"/>
              </a:rPr>
              <a:t>W</a:t>
            </a:r>
          </a:p>
        </p:txBody>
      </p:sp>
      <p:sp>
        <p:nvSpPr>
          <p:cNvPr id="9" name="Rectangle 8"/>
          <p:cNvSpPr/>
          <p:nvPr/>
        </p:nvSpPr>
        <p:spPr>
          <a:xfrm>
            <a:off x="6946391" y="1655702"/>
            <a:ext cx="459218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BUSINESS</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SWOT</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ANALYSIS</a:t>
            </a:r>
            <a:endParaRPr lang="en-US" sz="5400" dirty="0">
              <a:solidFill>
                <a:schemeClr val="tx1"/>
              </a:solidFill>
              <a:latin typeface="+mj-lt"/>
            </a:endParaRPr>
          </a:p>
        </p:txBody>
      </p:sp>
      <p:sp>
        <p:nvSpPr>
          <p:cNvPr id="10" name="Rectangle 9"/>
          <p:cNvSpPr/>
          <p:nvPr/>
        </p:nvSpPr>
        <p:spPr>
          <a:xfrm>
            <a:off x="6946391" y="3707254"/>
            <a:ext cx="4592187"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 dolor sit amet, consectetuer adipiscing.</a:t>
            </a:r>
            <a:endParaRPr lang="en-US" sz="1100" dirty="0">
              <a:solidFill>
                <a:schemeClr val="bg2">
                  <a:lumMod val="65000"/>
                </a:schemeClr>
              </a:solidFill>
            </a:endParaRPr>
          </a:p>
        </p:txBody>
      </p:sp>
      <p:sp>
        <p:nvSpPr>
          <p:cNvPr id="11" name="Rectangle 10"/>
          <p:cNvSpPr/>
          <p:nvPr/>
        </p:nvSpPr>
        <p:spPr>
          <a:xfrm>
            <a:off x="6946391" y="1321946"/>
            <a:ext cx="4592187"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WEAKNESSES</a:t>
            </a:r>
          </a:p>
        </p:txBody>
      </p:sp>
    </p:spTree>
    <p:extLst>
      <p:ext uri="{BB962C8B-B14F-4D97-AF65-F5344CB8AC3E}">
        <p14:creationId xmlns:p14="http://schemas.microsoft.com/office/powerpoint/2010/main" val="32571909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9" grpId="0"/>
      <p:bldP spid="10" grpId="0"/>
      <p:bldP spid="1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Picture Placeholder 15"/>
          <p:cNvSpPr>
            <a:spLocks noGrp="1"/>
          </p:cNvSpPr>
          <p:nvPr>
            <p:ph type="pic" sz="quarter" idx="10"/>
          </p:nvPr>
        </p:nvSpPr>
        <p:spPr/>
      </p:sp>
      <p:sp>
        <p:nvSpPr>
          <p:cNvPr id="3" name="Rectangle 2"/>
          <p:cNvSpPr/>
          <p:nvPr/>
        </p:nvSpPr>
        <p:spPr>
          <a:xfrm>
            <a:off x="6095999" y="0"/>
            <a:ext cx="6096001" cy="6857999"/>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7598543" y="305068"/>
            <a:ext cx="3090911" cy="6247864"/>
          </a:xfrm>
          <a:prstGeom prst="rect">
            <a:avLst/>
          </a:prstGeom>
          <a:noFill/>
        </p:spPr>
        <p:txBody>
          <a:bodyPr wrap="none" rtlCol="0">
            <a:spAutoFit/>
          </a:bodyPr>
          <a:lstStyle/>
          <a:p>
            <a:r>
              <a:rPr lang="en-US" sz="40000" b="1" dirty="0">
                <a:solidFill>
                  <a:schemeClr val="bg2"/>
                </a:solidFill>
                <a:latin typeface="+mj-lt"/>
              </a:rPr>
              <a:t>O</a:t>
            </a:r>
          </a:p>
        </p:txBody>
      </p:sp>
      <p:sp>
        <p:nvSpPr>
          <p:cNvPr id="13" name="Rectangle 12"/>
          <p:cNvSpPr/>
          <p:nvPr/>
        </p:nvSpPr>
        <p:spPr>
          <a:xfrm>
            <a:off x="743629" y="1655703"/>
            <a:ext cx="459218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BUSINESS</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SWOT</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ANALYSIS</a:t>
            </a:r>
            <a:endParaRPr lang="en-US" sz="5400" dirty="0">
              <a:solidFill>
                <a:schemeClr val="tx1"/>
              </a:solidFill>
              <a:latin typeface="+mj-lt"/>
            </a:endParaRPr>
          </a:p>
        </p:txBody>
      </p:sp>
      <p:sp>
        <p:nvSpPr>
          <p:cNvPr id="14" name="Rectangle 13"/>
          <p:cNvSpPr/>
          <p:nvPr/>
        </p:nvSpPr>
        <p:spPr>
          <a:xfrm>
            <a:off x="743629" y="3707254"/>
            <a:ext cx="4592187"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 dolor sit amet, consectetuer adipiscing.</a:t>
            </a:r>
            <a:endParaRPr lang="en-US" sz="1100" dirty="0">
              <a:solidFill>
                <a:schemeClr val="bg2">
                  <a:lumMod val="65000"/>
                </a:schemeClr>
              </a:solidFill>
            </a:endParaRPr>
          </a:p>
        </p:txBody>
      </p:sp>
      <p:sp>
        <p:nvSpPr>
          <p:cNvPr id="15" name="Rectangle 14"/>
          <p:cNvSpPr/>
          <p:nvPr/>
        </p:nvSpPr>
        <p:spPr>
          <a:xfrm>
            <a:off x="743629" y="1321947"/>
            <a:ext cx="4592187"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OPPORTUNITIES</a:t>
            </a:r>
          </a:p>
        </p:txBody>
      </p:sp>
    </p:spTree>
    <p:extLst>
      <p:ext uri="{BB962C8B-B14F-4D97-AF65-F5344CB8AC3E}">
        <p14:creationId xmlns:p14="http://schemas.microsoft.com/office/powerpoint/2010/main" val="391425360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13" grpId="0"/>
      <p:bldP spid="14" grpId="0"/>
      <p:bldP spid="1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p:sp>
      <p:sp>
        <p:nvSpPr>
          <p:cNvPr id="2" name="Rectangle 1"/>
          <p:cNvSpPr/>
          <p:nvPr/>
        </p:nvSpPr>
        <p:spPr>
          <a:xfrm>
            <a:off x="6095999" y="0"/>
            <a:ext cx="6096001" cy="6857999"/>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7776477" y="305068"/>
            <a:ext cx="2735044" cy="6247864"/>
          </a:xfrm>
          <a:prstGeom prst="rect">
            <a:avLst/>
          </a:prstGeom>
          <a:noFill/>
        </p:spPr>
        <p:txBody>
          <a:bodyPr wrap="none" rtlCol="0">
            <a:spAutoFit/>
          </a:bodyPr>
          <a:lstStyle/>
          <a:p>
            <a:r>
              <a:rPr lang="en-US" sz="40000" b="1" dirty="0">
                <a:solidFill>
                  <a:schemeClr val="bg2"/>
                </a:solidFill>
                <a:latin typeface="+mj-lt"/>
              </a:rPr>
              <a:t>T</a:t>
            </a:r>
          </a:p>
        </p:txBody>
      </p:sp>
      <p:sp>
        <p:nvSpPr>
          <p:cNvPr id="9" name="Rectangle 8"/>
          <p:cNvSpPr/>
          <p:nvPr/>
        </p:nvSpPr>
        <p:spPr>
          <a:xfrm>
            <a:off x="743629" y="1655704"/>
            <a:ext cx="459218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BUSINESS</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SWOT</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ANALYSIS</a:t>
            </a:r>
            <a:endParaRPr lang="en-US" sz="5400" dirty="0">
              <a:solidFill>
                <a:schemeClr val="tx1"/>
              </a:solidFill>
              <a:latin typeface="+mj-lt"/>
            </a:endParaRPr>
          </a:p>
        </p:txBody>
      </p:sp>
      <p:sp>
        <p:nvSpPr>
          <p:cNvPr id="10" name="Rectangle 9"/>
          <p:cNvSpPr/>
          <p:nvPr/>
        </p:nvSpPr>
        <p:spPr>
          <a:xfrm>
            <a:off x="743629" y="3707252"/>
            <a:ext cx="4592187"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 dolor sit amet, consectetuer adipiscing.</a:t>
            </a:r>
            <a:endParaRPr lang="en-US" sz="1100" dirty="0">
              <a:solidFill>
                <a:schemeClr val="bg2">
                  <a:lumMod val="65000"/>
                </a:schemeClr>
              </a:solidFill>
            </a:endParaRPr>
          </a:p>
        </p:txBody>
      </p:sp>
      <p:sp>
        <p:nvSpPr>
          <p:cNvPr id="11" name="Rectangle 10"/>
          <p:cNvSpPr/>
          <p:nvPr/>
        </p:nvSpPr>
        <p:spPr>
          <a:xfrm>
            <a:off x="743629" y="1321948"/>
            <a:ext cx="4592187" cy="3337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accent1"/>
                </a:solidFill>
                <a:latin typeface="+mj-lt"/>
              </a:rPr>
              <a:t>THREATS</a:t>
            </a:r>
          </a:p>
        </p:txBody>
      </p:sp>
    </p:spTree>
    <p:extLst>
      <p:ext uri="{BB962C8B-B14F-4D97-AF65-F5344CB8AC3E}">
        <p14:creationId xmlns:p14="http://schemas.microsoft.com/office/powerpoint/2010/main" val="218090409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9" grpId="0"/>
      <p:bldP spid="10" grpId="0"/>
      <p:bldP spid="1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Picture Placeholder 33"/>
          <p:cNvSpPr>
            <a:spLocks noGrp="1"/>
          </p:cNvSpPr>
          <p:nvPr>
            <p:ph type="pic" sz="quarter" idx="10"/>
          </p:nvPr>
        </p:nvSpPr>
        <p:spPr/>
      </p:sp>
      <p:sp>
        <p:nvSpPr>
          <p:cNvPr id="35" name="Picture Placeholder 34"/>
          <p:cNvSpPr>
            <a:spLocks noGrp="1"/>
          </p:cNvSpPr>
          <p:nvPr>
            <p:ph type="pic" sz="quarter" idx="11"/>
          </p:nvPr>
        </p:nvSpPr>
        <p:spPr/>
      </p:sp>
      <p:sp>
        <p:nvSpPr>
          <p:cNvPr id="36" name="Picture Placeholder 35"/>
          <p:cNvSpPr>
            <a:spLocks noGrp="1"/>
          </p:cNvSpPr>
          <p:nvPr>
            <p:ph type="pic" sz="quarter" idx="12"/>
          </p:nvPr>
        </p:nvSpPr>
        <p:spPr/>
      </p:sp>
      <p:sp>
        <p:nvSpPr>
          <p:cNvPr id="37" name="Picture Placeholder 36"/>
          <p:cNvSpPr>
            <a:spLocks noGrp="1"/>
          </p:cNvSpPr>
          <p:nvPr>
            <p:ph type="pic" sz="quarter" idx="13"/>
          </p:nvPr>
        </p:nvSpPr>
        <p:spPr>
          <a:xfrm>
            <a:off x="8919412" y="3465094"/>
            <a:ext cx="3272588" cy="3392905"/>
          </a:xfrm>
        </p:spPr>
      </p:sp>
      <p:sp>
        <p:nvSpPr>
          <p:cNvPr id="21" name="Rectangle 20"/>
          <p:cNvSpPr/>
          <p:nvPr/>
        </p:nvSpPr>
        <p:spPr>
          <a:xfrm>
            <a:off x="283337"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2" name="Rectangle 21"/>
          <p:cNvSpPr/>
          <p:nvPr/>
        </p:nvSpPr>
        <p:spPr>
          <a:xfrm>
            <a:off x="283337"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3" name="Rectangle 22"/>
          <p:cNvSpPr/>
          <p:nvPr/>
        </p:nvSpPr>
        <p:spPr>
          <a:xfrm>
            <a:off x="3124098"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4" name="Rectangle 23"/>
          <p:cNvSpPr/>
          <p:nvPr/>
        </p:nvSpPr>
        <p:spPr>
          <a:xfrm>
            <a:off x="3124098"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5" name="Rectangle 24"/>
          <p:cNvSpPr/>
          <p:nvPr/>
        </p:nvSpPr>
        <p:spPr>
          <a:xfrm>
            <a:off x="5964859"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6" name="Rectangle 25"/>
          <p:cNvSpPr/>
          <p:nvPr/>
        </p:nvSpPr>
        <p:spPr>
          <a:xfrm>
            <a:off x="5964859"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7" name="Freeform 5"/>
          <p:cNvSpPr>
            <a:spLocks/>
          </p:cNvSpPr>
          <p:nvPr/>
        </p:nvSpPr>
        <p:spPr bwMode="auto">
          <a:xfrm>
            <a:off x="914440"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5"/>
          <p:cNvSpPr>
            <a:spLocks/>
          </p:cNvSpPr>
          <p:nvPr/>
        </p:nvSpPr>
        <p:spPr bwMode="auto">
          <a:xfrm>
            <a:off x="3755201"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5"/>
          <p:cNvSpPr>
            <a:spLocks/>
          </p:cNvSpPr>
          <p:nvPr/>
        </p:nvSpPr>
        <p:spPr bwMode="auto">
          <a:xfrm>
            <a:off x="6595962"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482"/>
          <p:cNvSpPr>
            <a:spLocks noEditPoints="1"/>
          </p:cNvSpPr>
          <p:nvPr/>
        </p:nvSpPr>
        <p:spPr bwMode="auto">
          <a:xfrm>
            <a:off x="4185226" y="4417428"/>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1" name="Freeform 485"/>
          <p:cNvSpPr>
            <a:spLocks noEditPoints="1"/>
          </p:cNvSpPr>
          <p:nvPr/>
        </p:nvSpPr>
        <p:spPr bwMode="auto">
          <a:xfrm>
            <a:off x="1427637" y="4417429"/>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Freeform 516"/>
          <p:cNvSpPr>
            <a:spLocks noEditPoints="1"/>
          </p:cNvSpPr>
          <p:nvPr/>
        </p:nvSpPr>
        <p:spPr bwMode="auto">
          <a:xfrm>
            <a:off x="7015521" y="4438358"/>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Rectangle 32"/>
          <p:cNvSpPr/>
          <p:nvPr/>
        </p:nvSpPr>
        <p:spPr>
          <a:xfrm>
            <a:off x="9010370" y="3556774"/>
            <a:ext cx="3090672" cy="3209544"/>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9006862" y="3556775"/>
            <a:ext cx="3090672" cy="32095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4400" b="1" dirty="0">
                <a:solidFill>
                  <a:schemeClr val="bg2"/>
                </a:solidFill>
                <a:latin typeface="+mj-lt"/>
                <a:ea typeface="Open Sans Extrabold" panose="020B0906030804020204" pitchFamily="34" charset="0"/>
                <a:cs typeface="Open Sans Extrabold" panose="020B0906030804020204" pitchFamily="34" charset="0"/>
              </a:rPr>
              <a:t>ADD YOUR TITLE HERE</a:t>
            </a:r>
          </a:p>
        </p:txBody>
      </p:sp>
    </p:spTree>
    <p:extLst>
      <p:ext uri="{BB962C8B-B14F-4D97-AF65-F5344CB8AC3E}">
        <p14:creationId xmlns:p14="http://schemas.microsoft.com/office/powerpoint/2010/main" val="30415116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500"/>
                                        <p:tgtEl>
                                          <p:spTgt spid="31"/>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0"/>
                                        </p:tgtEl>
                                        <p:attrNameLst>
                                          <p:attrName>style.visibility</p:attrName>
                                        </p:attrNameLst>
                                      </p:cBhvr>
                                      <p:to>
                                        <p:strVal val="visible"/>
                                      </p:to>
                                    </p:set>
                                    <p:animEffect transition="in" filter="fade">
                                      <p:cBhvr>
                                        <p:cTn id="36" dur="500"/>
                                        <p:tgtEl>
                                          <p:spTgt spid="30"/>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fade">
                                      <p:cBhvr>
                                        <p:cTn id="46" dur="500"/>
                                        <p:tgtEl>
                                          <p:spTgt spid="2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fade">
                                      <p:cBhvr>
                                        <p:cTn id="4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26" grpId="0"/>
      <p:bldP spid="27" grpId="0" animBg="1"/>
      <p:bldP spid="28" grpId="0" animBg="1"/>
      <p:bldP spid="29" grpId="0" animBg="1"/>
      <p:bldP spid="30" grpId="0" animBg="1"/>
      <p:bldP spid="31" grpId="0" animBg="1"/>
      <p:bldP spid="32" grpId="0" animBg="1"/>
      <p:bldP spid="33" grpId="0" animBg="1"/>
      <p:bldP spid="3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25B9C30C-C246-4948-B790-83C5FC647D7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813" b="7813"/>
          <a:stretch>
            <a:fillRect/>
          </a:stretch>
        </p:blipFill>
        <p:spPr/>
      </p:pic>
      <p:sp>
        <p:nvSpPr>
          <p:cNvPr id="19" name="Rectangle 18"/>
          <p:cNvSpPr/>
          <p:nvPr/>
        </p:nvSpPr>
        <p:spPr>
          <a:xfrm>
            <a:off x="0" y="0"/>
            <a:ext cx="12192000" cy="6858000"/>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Placeholder 5">
            <a:extLst>
              <a:ext uri="{FF2B5EF4-FFF2-40B4-BE49-F238E27FC236}">
                <a16:creationId xmlns:a16="http://schemas.microsoft.com/office/drawing/2014/main" id="{D7657022-DB8F-4BB5-88B8-FA4509ABAB79}"/>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16698" r="16698"/>
          <a:stretch>
            <a:fillRect/>
          </a:stretch>
        </p:blipFill>
        <p:spPr>
          <a:xfrm>
            <a:off x="733586" y="1351350"/>
            <a:ext cx="3333446" cy="3336434"/>
          </a:xfrm>
        </p:spPr>
      </p:pic>
      <p:sp>
        <p:nvSpPr>
          <p:cNvPr id="42" name="Rectangle 41"/>
          <p:cNvSpPr/>
          <p:nvPr/>
        </p:nvSpPr>
        <p:spPr>
          <a:xfrm>
            <a:off x="5297903" y="1777735"/>
            <a:ext cx="5238167" cy="20096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defTabSz="0"/>
            <a:r>
              <a:rPr lang="en-US" sz="5400" b="1" dirty="0">
                <a:solidFill>
                  <a:schemeClr val="accent6"/>
                </a:solidFill>
                <a:latin typeface="+mj-lt"/>
                <a:ea typeface="Open Sans Extrabold" panose="020B0906030804020204" pitchFamily="34" charset="0"/>
                <a:cs typeface="Open Sans Extrabold" panose="020B0906030804020204" pitchFamily="34" charset="0"/>
              </a:rPr>
              <a:t>What’s Freelancer?</a:t>
            </a:r>
            <a:endParaRPr lang="en-US" sz="5400" dirty="0">
              <a:solidFill>
                <a:schemeClr val="accent6"/>
              </a:solidFill>
              <a:latin typeface="+mj-lt"/>
            </a:endParaRPr>
          </a:p>
        </p:txBody>
      </p:sp>
      <p:sp>
        <p:nvSpPr>
          <p:cNvPr id="43" name="Rectangle 42"/>
          <p:cNvSpPr/>
          <p:nvPr/>
        </p:nvSpPr>
        <p:spPr>
          <a:xfrm>
            <a:off x="5297904" y="3545577"/>
            <a:ext cx="5238167" cy="1219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A freelancer or freelance worker, is a term commonly used for a person who is self-employed and is not necessarily committed to a particular employer long-term. Freelance workers are sometimes represented by a company or a temporary agency that resells freelance labor to clients; others work independently or use professional associations or websites to get work.</a:t>
            </a:r>
            <a:endParaRPr lang="en-US" sz="1100" dirty="0">
              <a:solidFill>
                <a:schemeClr val="bg2">
                  <a:lumMod val="65000"/>
                </a:schemeClr>
              </a:solidFill>
            </a:endParaRPr>
          </a:p>
        </p:txBody>
      </p:sp>
      <p:sp>
        <p:nvSpPr>
          <p:cNvPr id="14" name="Rectangle 13"/>
          <p:cNvSpPr/>
          <p:nvPr/>
        </p:nvSpPr>
        <p:spPr>
          <a:xfrm>
            <a:off x="869683" y="4904780"/>
            <a:ext cx="3495839" cy="4701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2000" b="1" dirty="0">
                <a:solidFill>
                  <a:schemeClr val="accent6"/>
                </a:solidFill>
                <a:latin typeface="+mj-lt"/>
                <a:ea typeface="Open Sans Extrabold" panose="020B0906030804020204" pitchFamily="34" charset="0"/>
                <a:cs typeface="Open Sans Extrabold" panose="020B0906030804020204" pitchFamily="34" charset="0"/>
              </a:rPr>
              <a:t>en.wikipedia.org/wiki/Freelancer</a:t>
            </a:r>
            <a:endParaRPr lang="en-US" sz="2000" dirty="0">
              <a:solidFill>
                <a:schemeClr val="accent6"/>
              </a:solidFill>
              <a:latin typeface="+mj-lt"/>
            </a:endParaRPr>
          </a:p>
        </p:txBody>
      </p:sp>
      <p:sp>
        <p:nvSpPr>
          <p:cNvPr id="15" name="Rectangle 14"/>
          <p:cNvSpPr/>
          <p:nvPr/>
        </p:nvSpPr>
        <p:spPr>
          <a:xfrm>
            <a:off x="869684" y="5121776"/>
            <a:ext cx="3061250" cy="4701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1100" b="1" i="1" dirty="0">
                <a:solidFill>
                  <a:schemeClr val="bg2">
                    <a:lumMod val="65000"/>
                  </a:schemeClr>
                </a:solidFill>
                <a:ea typeface="Open Sans Extrabold" panose="020B0906030804020204" pitchFamily="34" charset="0"/>
                <a:cs typeface="Open Sans Extrabold" panose="020B0906030804020204" pitchFamily="34" charset="0"/>
              </a:rPr>
              <a:t>8/4/2019</a:t>
            </a:r>
          </a:p>
        </p:txBody>
      </p:sp>
      <p:sp>
        <p:nvSpPr>
          <p:cNvPr id="11" name="Rectangle 10"/>
          <p:cNvSpPr/>
          <p:nvPr/>
        </p:nvSpPr>
        <p:spPr>
          <a:xfrm>
            <a:off x="4936716" y="1777735"/>
            <a:ext cx="5926901" cy="3152633"/>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470409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500"/>
                                        <p:tgtEl>
                                          <p:spTgt spid="4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fade">
                                      <p:cBhvr>
                                        <p:cTn id="2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14" grpId="0"/>
      <p:bldP spid="15" grpId="0"/>
      <p:bldP spid="11"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Picture Placeholder 26"/>
          <p:cNvSpPr>
            <a:spLocks noGrp="1"/>
          </p:cNvSpPr>
          <p:nvPr>
            <p:ph type="pic" sz="quarter" idx="10"/>
          </p:nvPr>
        </p:nvSpPr>
        <p:spPr/>
      </p:sp>
      <p:sp>
        <p:nvSpPr>
          <p:cNvPr id="28" name="Picture Placeholder 27"/>
          <p:cNvSpPr>
            <a:spLocks noGrp="1"/>
          </p:cNvSpPr>
          <p:nvPr>
            <p:ph type="pic" sz="quarter" idx="11"/>
          </p:nvPr>
        </p:nvSpPr>
        <p:spPr/>
      </p:sp>
      <p:sp>
        <p:nvSpPr>
          <p:cNvPr id="29" name="Picture Placeholder 28"/>
          <p:cNvSpPr>
            <a:spLocks noGrp="1"/>
          </p:cNvSpPr>
          <p:nvPr>
            <p:ph type="pic" sz="quarter" idx="12"/>
          </p:nvPr>
        </p:nvSpPr>
        <p:spPr/>
      </p:sp>
      <p:sp>
        <p:nvSpPr>
          <p:cNvPr id="30" name="Picture Placeholder 29"/>
          <p:cNvSpPr>
            <a:spLocks noGrp="1"/>
          </p:cNvSpPr>
          <p:nvPr>
            <p:ph type="pic" sz="quarter" idx="13"/>
          </p:nvPr>
        </p:nvSpPr>
        <p:spPr/>
      </p:sp>
      <p:sp>
        <p:nvSpPr>
          <p:cNvPr id="15" name="Rectangle 14"/>
          <p:cNvSpPr/>
          <p:nvPr/>
        </p:nvSpPr>
        <p:spPr>
          <a:xfrm>
            <a:off x="3744992"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6" name="Rectangle 15"/>
          <p:cNvSpPr/>
          <p:nvPr/>
        </p:nvSpPr>
        <p:spPr>
          <a:xfrm>
            <a:off x="3744992"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7" name="Rectangle 16"/>
          <p:cNvSpPr/>
          <p:nvPr/>
        </p:nvSpPr>
        <p:spPr>
          <a:xfrm>
            <a:off x="6585753"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8" name="Rectangle 17"/>
          <p:cNvSpPr/>
          <p:nvPr/>
        </p:nvSpPr>
        <p:spPr>
          <a:xfrm>
            <a:off x="6585753"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9" name="Rectangle 18"/>
          <p:cNvSpPr/>
          <p:nvPr/>
        </p:nvSpPr>
        <p:spPr>
          <a:xfrm>
            <a:off x="9426514"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0" name="Rectangle 19"/>
          <p:cNvSpPr/>
          <p:nvPr/>
        </p:nvSpPr>
        <p:spPr>
          <a:xfrm>
            <a:off x="9426514"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1" name="Freeform 5"/>
          <p:cNvSpPr>
            <a:spLocks/>
          </p:cNvSpPr>
          <p:nvPr/>
        </p:nvSpPr>
        <p:spPr bwMode="auto">
          <a:xfrm>
            <a:off x="4376095"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p:nvSpPr>
        <p:spPr bwMode="auto">
          <a:xfrm>
            <a:off x="7216856"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5"/>
          <p:cNvSpPr>
            <a:spLocks/>
          </p:cNvSpPr>
          <p:nvPr/>
        </p:nvSpPr>
        <p:spPr bwMode="auto">
          <a:xfrm>
            <a:off x="10057617"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482"/>
          <p:cNvSpPr>
            <a:spLocks noEditPoints="1"/>
          </p:cNvSpPr>
          <p:nvPr/>
        </p:nvSpPr>
        <p:spPr bwMode="auto">
          <a:xfrm>
            <a:off x="7646881" y="4417428"/>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Freeform 485"/>
          <p:cNvSpPr>
            <a:spLocks noEditPoints="1"/>
          </p:cNvSpPr>
          <p:nvPr/>
        </p:nvSpPr>
        <p:spPr bwMode="auto">
          <a:xfrm>
            <a:off x="4889292" y="4417429"/>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Freeform 516"/>
          <p:cNvSpPr>
            <a:spLocks noEditPoints="1"/>
          </p:cNvSpPr>
          <p:nvPr/>
        </p:nvSpPr>
        <p:spPr bwMode="auto">
          <a:xfrm>
            <a:off x="10477176" y="4438358"/>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1" name="Rectangle 30"/>
          <p:cNvSpPr/>
          <p:nvPr/>
        </p:nvSpPr>
        <p:spPr>
          <a:xfrm>
            <a:off x="90959" y="3556774"/>
            <a:ext cx="3090672" cy="3209544"/>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90959" y="3556775"/>
            <a:ext cx="3090672" cy="32095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4400" b="1" dirty="0">
                <a:solidFill>
                  <a:schemeClr val="tx1"/>
                </a:solidFill>
                <a:latin typeface="+mj-lt"/>
                <a:ea typeface="Open Sans Extrabold" panose="020B0906030804020204" pitchFamily="34" charset="0"/>
                <a:cs typeface="Open Sans Extrabold" panose="020B0906030804020204" pitchFamily="34" charset="0"/>
              </a:rPr>
              <a:t>ADD YOUR TITLE HERE</a:t>
            </a:r>
          </a:p>
        </p:txBody>
      </p:sp>
    </p:spTree>
    <p:extLst>
      <p:ext uri="{BB962C8B-B14F-4D97-AF65-F5344CB8AC3E}">
        <p14:creationId xmlns:p14="http://schemas.microsoft.com/office/powerpoint/2010/main" val="484262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fade">
                                      <p:cBhvr>
                                        <p:cTn id="4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P spid="20" grpId="0"/>
      <p:bldP spid="21" grpId="0" animBg="1"/>
      <p:bldP spid="22" grpId="0" animBg="1"/>
      <p:bldP spid="23" grpId="0" animBg="1"/>
      <p:bldP spid="24" grpId="0" animBg="1"/>
      <p:bldP spid="25" grpId="0" animBg="1"/>
      <p:bldP spid="26" grpId="0" animBg="1"/>
      <p:bldP spid="31" grpId="0" animBg="1"/>
      <p:bldP spid="3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5" name="Picture Placeholder 4"/>
          <p:cNvSpPr>
            <a:spLocks noGrp="1"/>
          </p:cNvSpPr>
          <p:nvPr>
            <p:ph type="pic" sz="quarter" idx="12"/>
          </p:nvPr>
        </p:nvSpPr>
        <p:spPr/>
      </p:sp>
      <p:sp>
        <p:nvSpPr>
          <p:cNvPr id="10" name="Freeform 5"/>
          <p:cNvSpPr>
            <a:spLocks/>
          </p:cNvSpPr>
          <p:nvPr/>
        </p:nvSpPr>
        <p:spPr bwMode="auto">
          <a:xfrm>
            <a:off x="957754" y="1519648"/>
            <a:ext cx="2761455" cy="2764803"/>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1">
              <a:alpha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5"/>
          <p:cNvSpPr>
            <a:spLocks/>
          </p:cNvSpPr>
          <p:nvPr/>
        </p:nvSpPr>
        <p:spPr bwMode="auto">
          <a:xfrm>
            <a:off x="4726452" y="1519647"/>
            <a:ext cx="2761455" cy="2764803"/>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bg2">
              <a:alpha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5"/>
          <p:cNvSpPr>
            <a:spLocks/>
          </p:cNvSpPr>
          <p:nvPr/>
        </p:nvSpPr>
        <p:spPr bwMode="auto">
          <a:xfrm>
            <a:off x="8495149" y="1519648"/>
            <a:ext cx="2761455" cy="2764803"/>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6">
              <a:alpha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2"/>
          <p:cNvSpPr/>
          <p:nvPr/>
        </p:nvSpPr>
        <p:spPr>
          <a:xfrm>
            <a:off x="1379344" y="2436392"/>
            <a:ext cx="1918275"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THE TITLE</a:t>
            </a:r>
          </a:p>
        </p:txBody>
      </p:sp>
      <p:sp>
        <p:nvSpPr>
          <p:cNvPr id="15" name="Rectangle 14"/>
          <p:cNvSpPr/>
          <p:nvPr/>
        </p:nvSpPr>
        <p:spPr>
          <a:xfrm>
            <a:off x="1379344" y="2789059"/>
            <a:ext cx="1918275" cy="5614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solidFill>
                <a:ea typeface="Open Sans" panose="020B0606030504020204" pitchFamily="34" charset="0"/>
                <a:cs typeface="Open Sans" panose="020B0606030504020204" pitchFamily="34" charset="0"/>
              </a:rPr>
              <a:t>Lorem ipsum dolor sit amet, adipiscing elit adipiscing.</a:t>
            </a:r>
            <a:endParaRPr lang="en-US" sz="1100" dirty="0">
              <a:solidFill>
                <a:schemeClr val="bg2"/>
              </a:solidFill>
            </a:endParaRPr>
          </a:p>
        </p:txBody>
      </p:sp>
      <p:sp>
        <p:nvSpPr>
          <p:cNvPr id="16" name="Rectangle 15"/>
          <p:cNvSpPr/>
          <p:nvPr/>
        </p:nvSpPr>
        <p:spPr>
          <a:xfrm>
            <a:off x="8916739" y="2436392"/>
            <a:ext cx="1918275"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THE TITLE</a:t>
            </a:r>
          </a:p>
        </p:txBody>
      </p:sp>
      <p:sp>
        <p:nvSpPr>
          <p:cNvPr id="17" name="Rectangle 16"/>
          <p:cNvSpPr/>
          <p:nvPr/>
        </p:nvSpPr>
        <p:spPr>
          <a:xfrm>
            <a:off x="8916739" y="2789059"/>
            <a:ext cx="1918275" cy="5614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solidFill>
                <a:ea typeface="Open Sans" panose="020B0606030504020204" pitchFamily="34" charset="0"/>
                <a:cs typeface="Open Sans" panose="020B0606030504020204" pitchFamily="34" charset="0"/>
              </a:rPr>
              <a:t>Lorem ipsum dolor sit amet, adipiscing elit adipiscing.</a:t>
            </a:r>
            <a:endParaRPr lang="en-US" sz="1100" dirty="0">
              <a:solidFill>
                <a:schemeClr val="bg2"/>
              </a:solidFill>
            </a:endParaRPr>
          </a:p>
        </p:txBody>
      </p:sp>
      <p:sp>
        <p:nvSpPr>
          <p:cNvPr id="18" name="Rectangle 17"/>
          <p:cNvSpPr/>
          <p:nvPr/>
        </p:nvSpPr>
        <p:spPr>
          <a:xfrm>
            <a:off x="5148042" y="2436392"/>
            <a:ext cx="1918275"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THE TITLE</a:t>
            </a:r>
          </a:p>
        </p:txBody>
      </p:sp>
      <p:sp>
        <p:nvSpPr>
          <p:cNvPr id="19" name="Rectangle 18"/>
          <p:cNvSpPr/>
          <p:nvPr/>
        </p:nvSpPr>
        <p:spPr>
          <a:xfrm>
            <a:off x="5148042" y="2789059"/>
            <a:ext cx="1918275" cy="5614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accent6"/>
                </a:solidFill>
                <a:ea typeface="Open Sans" panose="020B0606030504020204" pitchFamily="34" charset="0"/>
                <a:cs typeface="Open Sans" panose="020B0606030504020204" pitchFamily="34" charset="0"/>
              </a:rPr>
              <a:t>Lorem ipsum dolor sit amet, adipiscing elit adipiscing.</a:t>
            </a:r>
            <a:endParaRPr lang="en-US" sz="1100" dirty="0">
              <a:solidFill>
                <a:schemeClr val="accent6"/>
              </a:solidFill>
            </a:endParaRPr>
          </a:p>
        </p:txBody>
      </p:sp>
      <p:sp>
        <p:nvSpPr>
          <p:cNvPr id="20" name="Rectangle 19"/>
          <p:cNvSpPr/>
          <p:nvPr/>
        </p:nvSpPr>
        <p:spPr>
          <a:xfrm>
            <a:off x="609600" y="4858633"/>
            <a:ext cx="10972800" cy="9865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36459705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childTnLst>
                          </p:cTn>
                        </p:par>
                        <p:par>
                          <p:cTn id="34" fill="hold">
                            <p:stCondLst>
                              <p:cond delay="1500"/>
                            </p:stCondLst>
                            <p:childTnLst>
                              <p:par>
                                <p:cTn id="35" presetID="22" presetClass="entr" presetSubtype="8" fill="hold" grpId="0" nodeType="after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left)">
                                      <p:cBhvr>
                                        <p:cTn id="3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P spid="15" grpId="0"/>
      <p:bldP spid="16" grpId="0"/>
      <p:bldP spid="17" grpId="0"/>
      <p:bldP spid="18" grpId="0"/>
      <p:bldP spid="19" grpId="0"/>
      <p:bldP spid="20"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sz="quarter" idx="12"/>
          </p:nvPr>
        </p:nvSpPr>
        <p:spPr/>
      </p:sp>
      <p:sp>
        <p:nvSpPr>
          <p:cNvPr id="16" name="Picture Placeholder 15"/>
          <p:cNvSpPr>
            <a:spLocks noGrp="1"/>
          </p:cNvSpPr>
          <p:nvPr>
            <p:ph type="pic" sz="quarter" idx="13"/>
          </p:nvPr>
        </p:nvSpPr>
        <p:spPr/>
      </p:sp>
      <p:sp>
        <p:nvSpPr>
          <p:cNvPr id="17" name="Picture Placeholder 16"/>
          <p:cNvSpPr>
            <a:spLocks noGrp="1"/>
          </p:cNvSpPr>
          <p:nvPr>
            <p:ph type="pic" sz="quarter" idx="14"/>
          </p:nvPr>
        </p:nvSpPr>
        <p:spPr/>
      </p:sp>
      <p:sp>
        <p:nvSpPr>
          <p:cNvPr id="18" name="Picture Placeholder 17"/>
          <p:cNvSpPr>
            <a:spLocks noGrp="1"/>
          </p:cNvSpPr>
          <p:nvPr>
            <p:ph type="pic" sz="quarter" idx="15"/>
          </p:nvPr>
        </p:nvSpPr>
        <p:spPr/>
      </p:sp>
      <p:sp>
        <p:nvSpPr>
          <p:cNvPr id="19" name="Picture Placeholder 18"/>
          <p:cNvSpPr>
            <a:spLocks noGrp="1"/>
          </p:cNvSpPr>
          <p:nvPr>
            <p:ph type="pic" sz="quarter" idx="16"/>
          </p:nvPr>
        </p:nvSpPr>
        <p:spPr/>
      </p:sp>
      <p:sp>
        <p:nvSpPr>
          <p:cNvPr id="20" name="Picture Placeholder 19"/>
          <p:cNvSpPr>
            <a:spLocks noGrp="1"/>
          </p:cNvSpPr>
          <p:nvPr>
            <p:ph type="pic" sz="quarter" idx="17"/>
          </p:nvPr>
        </p:nvSpPr>
        <p:spPr/>
      </p:sp>
      <p:sp>
        <p:nvSpPr>
          <p:cNvPr id="21" name="Picture Placeholder 20"/>
          <p:cNvSpPr>
            <a:spLocks noGrp="1"/>
          </p:cNvSpPr>
          <p:nvPr>
            <p:ph type="pic" sz="quarter" idx="18"/>
          </p:nvPr>
        </p:nvSpPr>
        <p:spPr/>
      </p:sp>
      <p:sp>
        <p:nvSpPr>
          <p:cNvPr id="22" name="Picture Placeholder 21"/>
          <p:cNvSpPr>
            <a:spLocks noGrp="1"/>
          </p:cNvSpPr>
          <p:nvPr>
            <p:ph type="pic" sz="quarter" idx="19"/>
          </p:nvPr>
        </p:nvSpPr>
        <p:spPr/>
      </p:sp>
    </p:spTree>
    <p:extLst>
      <p:ext uri="{BB962C8B-B14F-4D97-AF65-F5344CB8AC3E}">
        <p14:creationId xmlns:p14="http://schemas.microsoft.com/office/powerpoint/2010/main" val="23415442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3"/>
          </p:nvPr>
        </p:nvSpPr>
        <p:spPr/>
      </p:sp>
      <p:sp>
        <p:nvSpPr>
          <p:cNvPr id="3" name="Picture Placeholder 2"/>
          <p:cNvSpPr>
            <a:spLocks noGrp="1"/>
          </p:cNvSpPr>
          <p:nvPr>
            <p:ph type="pic" sz="quarter" idx="14"/>
          </p:nvPr>
        </p:nvSpPr>
        <p:spPr/>
      </p:sp>
      <p:sp>
        <p:nvSpPr>
          <p:cNvPr id="4" name="Picture Placeholder 3"/>
          <p:cNvSpPr>
            <a:spLocks noGrp="1"/>
          </p:cNvSpPr>
          <p:nvPr>
            <p:ph type="pic" sz="quarter" idx="15"/>
          </p:nvPr>
        </p:nvSpPr>
        <p:spPr/>
      </p:sp>
      <p:sp>
        <p:nvSpPr>
          <p:cNvPr id="5" name="Picture Placeholder 4"/>
          <p:cNvSpPr>
            <a:spLocks noGrp="1"/>
          </p:cNvSpPr>
          <p:nvPr>
            <p:ph type="pic" sz="quarter" idx="17"/>
          </p:nvPr>
        </p:nvSpPr>
        <p:spPr/>
      </p:sp>
      <p:sp>
        <p:nvSpPr>
          <p:cNvPr id="6" name="Picture Placeholder 5"/>
          <p:cNvSpPr>
            <a:spLocks noGrp="1"/>
          </p:cNvSpPr>
          <p:nvPr>
            <p:ph type="pic" sz="quarter" idx="18"/>
          </p:nvPr>
        </p:nvSpPr>
        <p:spPr/>
      </p:sp>
      <p:sp>
        <p:nvSpPr>
          <p:cNvPr id="7" name="Picture Placeholder 6"/>
          <p:cNvSpPr>
            <a:spLocks noGrp="1"/>
          </p:cNvSpPr>
          <p:nvPr>
            <p:ph type="pic" sz="quarter" idx="19"/>
          </p:nvPr>
        </p:nvSpPr>
        <p:spPr/>
      </p:sp>
      <p:sp>
        <p:nvSpPr>
          <p:cNvPr id="23" name="Rectangle 22"/>
          <p:cNvSpPr/>
          <p:nvPr/>
        </p:nvSpPr>
        <p:spPr>
          <a:xfrm>
            <a:off x="609601" y="5018350"/>
            <a:ext cx="10972800" cy="9160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ADD YOUR TITLE HERE</a:t>
            </a:r>
            <a:endParaRPr lang="en-US" sz="5400" dirty="0">
              <a:solidFill>
                <a:schemeClr val="tx1"/>
              </a:solidFill>
              <a:latin typeface="+mj-lt"/>
            </a:endParaRPr>
          </a:p>
        </p:txBody>
      </p:sp>
      <p:sp>
        <p:nvSpPr>
          <p:cNvPr id="24" name="Rectangle 23"/>
          <p:cNvSpPr/>
          <p:nvPr/>
        </p:nvSpPr>
        <p:spPr>
          <a:xfrm>
            <a:off x="609601" y="5709599"/>
            <a:ext cx="10972800" cy="8991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20041091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2"/>
          </p:nvPr>
        </p:nvSpPr>
        <p:spPr/>
      </p:sp>
      <p:sp>
        <p:nvSpPr>
          <p:cNvPr id="7" name="Picture Placeholder 6"/>
          <p:cNvSpPr>
            <a:spLocks noGrp="1"/>
          </p:cNvSpPr>
          <p:nvPr>
            <p:ph type="pic" sz="quarter" idx="13"/>
          </p:nvPr>
        </p:nvSpPr>
        <p:spPr/>
      </p:sp>
      <p:sp>
        <p:nvSpPr>
          <p:cNvPr id="8" name="Picture Placeholder 7"/>
          <p:cNvSpPr>
            <a:spLocks noGrp="1"/>
          </p:cNvSpPr>
          <p:nvPr>
            <p:ph type="pic" sz="quarter" idx="14"/>
          </p:nvPr>
        </p:nvSpPr>
        <p:spPr/>
      </p:sp>
      <p:sp>
        <p:nvSpPr>
          <p:cNvPr id="9" name="Picture Placeholder 8"/>
          <p:cNvSpPr>
            <a:spLocks noGrp="1"/>
          </p:cNvSpPr>
          <p:nvPr>
            <p:ph type="pic" sz="quarter" idx="15"/>
          </p:nvPr>
        </p:nvSpPr>
        <p:spPr/>
      </p:sp>
      <p:sp>
        <p:nvSpPr>
          <p:cNvPr id="10" name="Rectangle 9"/>
          <p:cNvSpPr/>
          <p:nvPr/>
        </p:nvSpPr>
        <p:spPr>
          <a:xfrm>
            <a:off x="6505107" y="1659295"/>
            <a:ext cx="478248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OUR</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GREAT</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PROJECTS</a:t>
            </a:r>
            <a:endParaRPr lang="en-US" sz="5400" dirty="0">
              <a:solidFill>
                <a:schemeClr val="tx1"/>
              </a:solidFill>
              <a:latin typeface="+mj-lt"/>
            </a:endParaRPr>
          </a:p>
        </p:txBody>
      </p:sp>
      <p:sp>
        <p:nvSpPr>
          <p:cNvPr id="11" name="Rectangle 10"/>
          <p:cNvSpPr/>
          <p:nvPr/>
        </p:nvSpPr>
        <p:spPr>
          <a:xfrm>
            <a:off x="6505107" y="383065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37946089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2"/>
          </p:nvPr>
        </p:nvSpPr>
        <p:spPr/>
      </p:sp>
      <p:sp>
        <p:nvSpPr>
          <p:cNvPr id="5" name="Picture Placeholder 4"/>
          <p:cNvSpPr>
            <a:spLocks noGrp="1"/>
          </p:cNvSpPr>
          <p:nvPr>
            <p:ph type="pic" sz="quarter" idx="13"/>
          </p:nvPr>
        </p:nvSpPr>
        <p:spPr/>
      </p:sp>
      <p:sp>
        <p:nvSpPr>
          <p:cNvPr id="8" name="Picture Placeholder 7"/>
          <p:cNvSpPr>
            <a:spLocks noGrp="1"/>
          </p:cNvSpPr>
          <p:nvPr>
            <p:ph type="pic" sz="quarter" idx="14"/>
          </p:nvPr>
        </p:nvSpPr>
        <p:spPr/>
      </p:sp>
      <p:sp>
        <p:nvSpPr>
          <p:cNvPr id="9" name="Picture Placeholder 8"/>
          <p:cNvSpPr>
            <a:spLocks noGrp="1"/>
          </p:cNvSpPr>
          <p:nvPr>
            <p:ph type="pic" sz="quarter" idx="15"/>
          </p:nvPr>
        </p:nvSpPr>
        <p:spPr/>
      </p:sp>
      <p:sp>
        <p:nvSpPr>
          <p:cNvPr id="10" name="Rectangle 9"/>
          <p:cNvSpPr/>
          <p:nvPr/>
        </p:nvSpPr>
        <p:spPr>
          <a:xfrm>
            <a:off x="868806" y="1659295"/>
            <a:ext cx="478248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OUR</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GREAT</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PROJECTS</a:t>
            </a:r>
            <a:endParaRPr lang="en-US" sz="5400" dirty="0">
              <a:solidFill>
                <a:schemeClr val="tx1"/>
              </a:solidFill>
              <a:latin typeface="+mj-lt"/>
            </a:endParaRPr>
          </a:p>
        </p:txBody>
      </p:sp>
      <p:sp>
        <p:nvSpPr>
          <p:cNvPr id="11" name="Rectangle 10"/>
          <p:cNvSpPr/>
          <p:nvPr/>
        </p:nvSpPr>
        <p:spPr>
          <a:xfrm>
            <a:off x="868806" y="383065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9206533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p:sp>
      <p:sp>
        <p:nvSpPr>
          <p:cNvPr id="5" name="Picture Placeholder 4"/>
          <p:cNvSpPr>
            <a:spLocks noGrp="1"/>
          </p:cNvSpPr>
          <p:nvPr>
            <p:ph type="pic" sz="quarter" idx="12"/>
          </p:nvPr>
        </p:nvSpPr>
        <p:spPr/>
      </p:sp>
      <p:sp>
        <p:nvSpPr>
          <p:cNvPr id="6" name="Picture Placeholder 5"/>
          <p:cNvSpPr>
            <a:spLocks noGrp="1"/>
          </p:cNvSpPr>
          <p:nvPr>
            <p:ph type="pic" sz="quarter" idx="13"/>
          </p:nvPr>
        </p:nvSpPr>
        <p:spPr/>
      </p:sp>
      <p:sp>
        <p:nvSpPr>
          <p:cNvPr id="7" name="Picture Placeholder 6"/>
          <p:cNvSpPr>
            <a:spLocks noGrp="1"/>
          </p:cNvSpPr>
          <p:nvPr>
            <p:ph type="pic" sz="quarter" idx="14"/>
          </p:nvPr>
        </p:nvSpPr>
        <p:spPr/>
      </p:sp>
      <p:sp>
        <p:nvSpPr>
          <p:cNvPr id="8" name="Picture Placeholder 7"/>
          <p:cNvSpPr>
            <a:spLocks noGrp="1"/>
          </p:cNvSpPr>
          <p:nvPr>
            <p:ph type="pic" sz="quarter" idx="15"/>
          </p:nvPr>
        </p:nvSpPr>
        <p:spPr/>
      </p:sp>
      <p:sp>
        <p:nvSpPr>
          <p:cNvPr id="9" name="Picture Placeholder 8"/>
          <p:cNvSpPr>
            <a:spLocks noGrp="1"/>
          </p:cNvSpPr>
          <p:nvPr>
            <p:ph type="pic" sz="quarter" idx="16"/>
          </p:nvPr>
        </p:nvSpPr>
        <p:spPr/>
      </p:sp>
      <p:sp>
        <p:nvSpPr>
          <p:cNvPr id="10" name="Picture Placeholder 9"/>
          <p:cNvSpPr>
            <a:spLocks noGrp="1"/>
          </p:cNvSpPr>
          <p:nvPr>
            <p:ph type="pic" sz="quarter" idx="17"/>
          </p:nvPr>
        </p:nvSpPr>
        <p:spPr/>
      </p:sp>
      <p:sp>
        <p:nvSpPr>
          <p:cNvPr id="13" name="Rectangle 12"/>
          <p:cNvSpPr/>
          <p:nvPr/>
        </p:nvSpPr>
        <p:spPr>
          <a:xfrm>
            <a:off x="868806" y="1659295"/>
            <a:ext cx="478248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OUR</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GREAT</a:t>
            </a:r>
          </a:p>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PROJECTS</a:t>
            </a:r>
            <a:endParaRPr lang="en-US" sz="5400" dirty="0">
              <a:solidFill>
                <a:schemeClr val="tx1"/>
              </a:solidFill>
              <a:latin typeface="+mj-lt"/>
            </a:endParaRPr>
          </a:p>
        </p:txBody>
      </p:sp>
      <p:sp>
        <p:nvSpPr>
          <p:cNvPr id="14" name="Rectangle 13"/>
          <p:cNvSpPr/>
          <p:nvPr/>
        </p:nvSpPr>
        <p:spPr>
          <a:xfrm>
            <a:off x="868806" y="383065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38677781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p:sp>
      <p:sp>
        <p:nvSpPr>
          <p:cNvPr id="4" name="Picture Placeholder 3"/>
          <p:cNvSpPr>
            <a:spLocks noGrp="1"/>
          </p:cNvSpPr>
          <p:nvPr>
            <p:ph type="pic" sz="quarter" idx="13"/>
          </p:nvPr>
        </p:nvSpPr>
        <p:spPr/>
      </p:sp>
      <p:sp>
        <p:nvSpPr>
          <p:cNvPr id="5" name="Picture Placeholder 4"/>
          <p:cNvSpPr>
            <a:spLocks noGrp="1"/>
          </p:cNvSpPr>
          <p:nvPr>
            <p:ph type="pic" sz="quarter" idx="14"/>
          </p:nvPr>
        </p:nvSpPr>
        <p:spPr/>
      </p:sp>
      <p:sp>
        <p:nvSpPr>
          <p:cNvPr id="6" name="Picture Placeholder 5"/>
          <p:cNvSpPr>
            <a:spLocks noGrp="1"/>
          </p:cNvSpPr>
          <p:nvPr>
            <p:ph type="pic" sz="quarter" idx="15"/>
          </p:nvPr>
        </p:nvSpPr>
        <p:spPr/>
      </p:sp>
      <p:sp>
        <p:nvSpPr>
          <p:cNvPr id="7" name="Rectangle 6"/>
          <p:cNvSpPr/>
          <p:nvPr/>
        </p:nvSpPr>
        <p:spPr>
          <a:xfrm>
            <a:off x="6505107" y="706795"/>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OUR GREAT</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PROJECTS</a:t>
            </a:r>
            <a:endParaRPr lang="en-US" sz="5400" dirty="0">
              <a:solidFill>
                <a:schemeClr val="tx1"/>
              </a:solidFill>
              <a:latin typeface="+mj-lt"/>
            </a:endParaRPr>
          </a:p>
        </p:txBody>
      </p:sp>
      <p:sp>
        <p:nvSpPr>
          <p:cNvPr id="8" name="Rectangle 7"/>
          <p:cNvSpPr/>
          <p:nvPr/>
        </p:nvSpPr>
        <p:spPr>
          <a:xfrm>
            <a:off x="6505107" y="213746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9" name="Rectangle 8"/>
          <p:cNvSpPr/>
          <p:nvPr/>
        </p:nvSpPr>
        <p:spPr>
          <a:xfrm>
            <a:off x="6285950" y="52440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0" name="Rectangle 9"/>
          <p:cNvSpPr/>
          <p:nvPr/>
        </p:nvSpPr>
        <p:spPr>
          <a:xfrm>
            <a:off x="6285950" y="559984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1" name="Rectangle 10"/>
          <p:cNvSpPr/>
          <p:nvPr/>
        </p:nvSpPr>
        <p:spPr>
          <a:xfrm>
            <a:off x="9126711" y="52440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2" name="Rectangle 11"/>
          <p:cNvSpPr/>
          <p:nvPr/>
        </p:nvSpPr>
        <p:spPr>
          <a:xfrm>
            <a:off x="9126711" y="559984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3" name="Freeform 5"/>
          <p:cNvSpPr>
            <a:spLocks/>
          </p:cNvSpPr>
          <p:nvPr/>
        </p:nvSpPr>
        <p:spPr bwMode="auto">
          <a:xfrm>
            <a:off x="6917053" y="372068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5"/>
          <p:cNvSpPr>
            <a:spLocks/>
          </p:cNvSpPr>
          <p:nvPr/>
        </p:nvSpPr>
        <p:spPr bwMode="auto">
          <a:xfrm>
            <a:off x="9757814" y="372068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482"/>
          <p:cNvSpPr>
            <a:spLocks noEditPoints="1"/>
          </p:cNvSpPr>
          <p:nvPr/>
        </p:nvSpPr>
        <p:spPr bwMode="auto">
          <a:xfrm>
            <a:off x="7347078" y="4151505"/>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6" name="Freeform 516"/>
          <p:cNvSpPr>
            <a:spLocks noEditPoints="1"/>
          </p:cNvSpPr>
          <p:nvPr/>
        </p:nvSpPr>
        <p:spPr bwMode="auto">
          <a:xfrm>
            <a:off x="10177373" y="4172435"/>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494312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500"/>
                                        <p:tgtEl>
                                          <p:spTgt spid="1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3" grpId="0" animBg="1"/>
      <p:bldP spid="14" grpId="0" animBg="1"/>
      <p:bldP spid="15" grpId="0" animBg="1"/>
      <p:bldP spid="16"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p:sp>
      <p:sp>
        <p:nvSpPr>
          <p:cNvPr id="4" name="Picture Placeholder 3"/>
          <p:cNvSpPr>
            <a:spLocks noGrp="1"/>
          </p:cNvSpPr>
          <p:nvPr>
            <p:ph type="pic" sz="quarter" idx="13"/>
          </p:nvPr>
        </p:nvSpPr>
        <p:spPr/>
      </p:sp>
      <p:sp>
        <p:nvSpPr>
          <p:cNvPr id="6" name="Picture Placeholder 5"/>
          <p:cNvSpPr>
            <a:spLocks noGrp="1"/>
          </p:cNvSpPr>
          <p:nvPr>
            <p:ph type="pic" sz="quarter" idx="14"/>
          </p:nvPr>
        </p:nvSpPr>
        <p:spPr/>
      </p:sp>
      <p:sp>
        <p:nvSpPr>
          <p:cNvPr id="7" name="Picture Placeholder 6"/>
          <p:cNvSpPr>
            <a:spLocks noGrp="1"/>
          </p:cNvSpPr>
          <p:nvPr>
            <p:ph type="pic" sz="quarter" idx="15"/>
          </p:nvPr>
        </p:nvSpPr>
        <p:spPr/>
      </p:sp>
      <p:sp>
        <p:nvSpPr>
          <p:cNvPr id="18" name="Rectangle 17"/>
          <p:cNvSpPr/>
          <p:nvPr/>
        </p:nvSpPr>
        <p:spPr>
          <a:xfrm>
            <a:off x="828757" y="706795"/>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OUR GREAT</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PROJECTS</a:t>
            </a:r>
            <a:endParaRPr lang="en-US" sz="5400" dirty="0">
              <a:solidFill>
                <a:schemeClr val="tx1"/>
              </a:solidFill>
              <a:latin typeface="+mj-lt"/>
            </a:endParaRPr>
          </a:p>
        </p:txBody>
      </p:sp>
      <p:sp>
        <p:nvSpPr>
          <p:cNvPr id="19" name="Rectangle 18"/>
          <p:cNvSpPr/>
          <p:nvPr/>
        </p:nvSpPr>
        <p:spPr>
          <a:xfrm>
            <a:off x="828757" y="213746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20" name="Rectangle 19"/>
          <p:cNvSpPr/>
          <p:nvPr/>
        </p:nvSpPr>
        <p:spPr>
          <a:xfrm>
            <a:off x="609600" y="52440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1" name="Rectangle 20"/>
          <p:cNvSpPr/>
          <p:nvPr/>
        </p:nvSpPr>
        <p:spPr>
          <a:xfrm>
            <a:off x="609600" y="559984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2" name="Rectangle 21"/>
          <p:cNvSpPr/>
          <p:nvPr/>
        </p:nvSpPr>
        <p:spPr>
          <a:xfrm>
            <a:off x="3450361" y="52440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3" name="Rectangle 22"/>
          <p:cNvSpPr/>
          <p:nvPr/>
        </p:nvSpPr>
        <p:spPr>
          <a:xfrm>
            <a:off x="3450361" y="559984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4" name="Freeform 5"/>
          <p:cNvSpPr>
            <a:spLocks/>
          </p:cNvSpPr>
          <p:nvPr/>
        </p:nvSpPr>
        <p:spPr bwMode="auto">
          <a:xfrm>
            <a:off x="1240703" y="372068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5"/>
          <p:cNvSpPr>
            <a:spLocks/>
          </p:cNvSpPr>
          <p:nvPr/>
        </p:nvSpPr>
        <p:spPr bwMode="auto">
          <a:xfrm>
            <a:off x="4081464" y="372068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82"/>
          <p:cNvSpPr>
            <a:spLocks noEditPoints="1"/>
          </p:cNvSpPr>
          <p:nvPr/>
        </p:nvSpPr>
        <p:spPr bwMode="auto">
          <a:xfrm>
            <a:off x="1670728" y="4151505"/>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Freeform 516"/>
          <p:cNvSpPr>
            <a:spLocks noEditPoints="1"/>
          </p:cNvSpPr>
          <p:nvPr/>
        </p:nvSpPr>
        <p:spPr bwMode="auto">
          <a:xfrm>
            <a:off x="4501023" y="4172435"/>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626093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2" grpId="0"/>
      <p:bldP spid="23" grpId="0"/>
      <p:bldP spid="24" grpId="0" animBg="1"/>
      <p:bldP spid="25" grpId="0" animBg="1"/>
      <p:bldP spid="26" grpId="0" animBg="1"/>
      <p:bldP spid="2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p:sp>
      <p:sp>
        <p:nvSpPr>
          <p:cNvPr id="5" name="Rectangle 4"/>
          <p:cNvSpPr/>
          <p:nvPr/>
        </p:nvSpPr>
        <p:spPr>
          <a:xfrm>
            <a:off x="7878610" y="0"/>
            <a:ext cx="3703790" cy="6857999"/>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8472898" y="5330157"/>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11" name="Rectangle 10"/>
          <p:cNvSpPr/>
          <p:nvPr/>
        </p:nvSpPr>
        <p:spPr>
          <a:xfrm>
            <a:off x="8472898" y="5685904"/>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6" name="Freeform 5"/>
          <p:cNvSpPr>
            <a:spLocks/>
          </p:cNvSpPr>
          <p:nvPr/>
        </p:nvSpPr>
        <p:spPr bwMode="auto">
          <a:xfrm>
            <a:off x="9104001" y="3806745"/>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516"/>
          <p:cNvSpPr>
            <a:spLocks noEditPoints="1"/>
          </p:cNvSpPr>
          <p:nvPr/>
        </p:nvSpPr>
        <p:spPr bwMode="auto">
          <a:xfrm>
            <a:off x="9523560" y="4258497"/>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2" name="Rectangle 11"/>
          <p:cNvSpPr/>
          <p:nvPr/>
        </p:nvSpPr>
        <p:spPr>
          <a:xfrm>
            <a:off x="8376919" y="214414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13" name="Rectangle 12"/>
          <p:cNvSpPr/>
          <p:nvPr/>
        </p:nvSpPr>
        <p:spPr>
          <a:xfrm>
            <a:off x="8376919" y="249989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7" name="Freeform 5"/>
          <p:cNvSpPr>
            <a:spLocks/>
          </p:cNvSpPr>
          <p:nvPr/>
        </p:nvSpPr>
        <p:spPr bwMode="auto">
          <a:xfrm>
            <a:off x="9008022" y="62073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519"/>
          <p:cNvSpPr>
            <a:spLocks noEditPoints="1"/>
          </p:cNvSpPr>
          <p:nvPr/>
        </p:nvSpPr>
        <p:spPr bwMode="auto">
          <a:xfrm>
            <a:off x="9438047" y="1093418"/>
            <a:ext cx="458273" cy="374549"/>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61408414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Horizontal)">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p:bldP spid="11" grpId="0"/>
      <p:bldP spid="16" grpId="0" animBg="1"/>
      <p:bldP spid="20" grpId="0" animBg="1"/>
      <p:bldP spid="12" grpId="0"/>
      <p:bldP spid="13" grpId="0"/>
      <p:bldP spid="17" grpId="0" animBg="1"/>
      <p:bldP spid="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Freeform 5"/>
          <p:cNvSpPr>
            <a:spLocks/>
          </p:cNvSpPr>
          <p:nvPr/>
        </p:nvSpPr>
        <p:spPr bwMode="auto">
          <a:xfrm>
            <a:off x="3110659" y="2746688"/>
            <a:ext cx="1613960" cy="1615917"/>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5"/>
          <p:cNvSpPr>
            <a:spLocks/>
          </p:cNvSpPr>
          <p:nvPr/>
        </p:nvSpPr>
        <p:spPr bwMode="auto">
          <a:xfrm>
            <a:off x="5415436" y="2746688"/>
            <a:ext cx="1613960" cy="1615917"/>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5"/>
          <p:cNvSpPr>
            <a:spLocks/>
          </p:cNvSpPr>
          <p:nvPr/>
        </p:nvSpPr>
        <p:spPr bwMode="auto">
          <a:xfrm>
            <a:off x="7720213" y="2746688"/>
            <a:ext cx="1613960" cy="1615917"/>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5"/>
          <p:cNvSpPr>
            <a:spLocks/>
          </p:cNvSpPr>
          <p:nvPr/>
        </p:nvSpPr>
        <p:spPr bwMode="auto">
          <a:xfrm>
            <a:off x="10024989" y="2746688"/>
            <a:ext cx="1613960" cy="1615917"/>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5"/>
          <p:cNvSpPr>
            <a:spLocks/>
          </p:cNvSpPr>
          <p:nvPr/>
        </p:nvSpPr>
        <p:spPr bwMode="auto">
          <a:xfrm>
            <a:off x="647137" y="2746688"/>
            <a:ext cx="1613960" cy="1615917"/>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ext Placeholder 1"/>
          <p:cNvSpPr>
            <a:spLocks noGrp="1"/>
          </p:cNvSpPr>
          <p:nvPr>
            <p:ph type="body" sz="quarter" idx="13"/>
          </p:nvPr>
        </p:nvSpPr>
        <p:spPr/>
        <p:txBody>
          <a:bodyPr/>
          <a:lstStyle/>
          <a:p>
            <a:r>
              <a:rPr lang="en-US" dirty="0"/>
              <a:t>Top Freelancer Marketplace</a:t>
            </a:r>
          </a:p>
        </p:txBody>
      </p:sp>
      <p:sp>
        <p:nvSpPr>
          <p:cNvPr id="72" name="Rectangle 71"/>
          <p:cNvSpPr/>
          <p:nvPr/>
        </p:nvSpPr>
        <p:spPr>
          <a:xfrm>
            <a:off x="428314" y="4544265"/>
            <a:ext cx="2051607"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Upwork</a:t>
            </a:r>
          </a:p>
        </p:txBody>
      </p:sp>
      <p:sp>
        <p:nvSpPr>
          <p:cNvPr id="73" name="Rectangle 72"/>
          <p:cNvSpPr/>
          <p:nvPr/>
        </p:nvSpPr>
        <p:spPr>
          <a:xfrm>
            <a:off x="428314" y="4908291"/>
            <a:ext cx="2051607" cy="5623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Is a global freelancing platform where businesses remotely.</a:t>
            </a:r>
            <a:endParaRPr lang="en-US" sz="1100" dirty="0">
              <a:solidFill>
                <a:schemeClr val="bg2">
                  <a:lumMod val="65000"/>
                </a:schemeClr>
              </a:solidFill>
            </a:endParaRPr>
          </a:p>
        </p:txBody>
      </p:sp>
      <p:sp>
        <p:nvSpPr>
          <p:cNvPr id="74" name="Rectangle 73"/>
          <p:cNvSpPr/>
          <p:nvPr/>
        </p:nvSpPr>
        <p:spPr>
          <a:xfrm>
            <a:off x="2891836" y="4544265"/>
            <a:ext cx="2051607"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Fiverr</a:t>
            </a:r>
          </a:p>
        </p:txBody>
      </p:sp>
      <p:sp>
        <p:nvSpPr>
          <p:cNvPr id="75" name="Rectangle 74"/>
          <p:cNvSpPr/>
          <p:nvPr/>
        </p:nvSpPr>
        <p:spPr>
          <a:xfrm>
            <a:off x="2891836" y="4908291"/>
            <a:ext cx="2051607" cy="5623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Fiverr is an online marketplace for freelance services.</a:t>
            </a:r>
            <a:endParaRPr lang="en-US" sz="1100" dirty="0">
              <a:solidFill>
                <a:schemeClr val="bg2">
                  <a:lumMod val="65000"/>
                </a:schemeClr>
              </a:solidFill>
            </a:endParaRPr>
          </a:p>
        </p:txBody>
      </p:sp>
      <p:sp>
        <p:nvSpPr>
          <p:cNvPr id="76" name="Rectangle 75"/>
          <p:cNvSpPr/>
          <p:nvPr/>
        </p:nvSpPr>
        <p:spPr>
          <a:xfrm>
            <a:off x="5196613" y="4544265"/>
            <a:ext cx="2051607"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Freelancer.com</a:t>
            </a:r>
          </a:p>
        </p:txBody>
      </p:sp>
      <p:sp>
        <p:nvSpPr>
          <p:cNvPr id="77" name="Rectangle 76"/>
          <p:cNvSpPr/>
          <p:nvPr/>
        </p:nvSpPr>
        <p:spPr>
          <a:xfrm>
            <a:off x="5196613" y="4908291"/>
            <a:ext cx="2051607" cy="5623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Freelancer is a global crowdsourcing marketplace website.</a:t>
            </a:r>
            <a:endParaRPr lang="en-US" sz="1100" dirty="0">
              <a:solidFill>
                <a:schemeClr val="bg2">
                  <a:lumMod val="65000"/>
                </a:schemeClr>
              </a:solidFill>
            </a:endParaRPr>
          </a:p>
        </p:txBody>
      </p:sp>
      <p:sp>
        <p:nvSpPr>
          <p:cNvPr id="78" name="Rectangle 77"/>
          <p:cNvSpPr/>
          <p:nvPr/>
        </p:nvSpPr>
        <p:spPr>
          <a:xfrm>
            <a:off x="7501390" y="4544265"/>
            <a:ext cx="2051607"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Mostaql</a:t>
            </a:r>
          </a:p>
        </p:txBody>
      </p:sp>
      <p:sp>
        <p:nvSpPr>
          <p:cNvPr id="79" name="Rectangle 78"/>
          <p:cNvSpPr/>
          <p:nvPr/>
        </p:nvSpPr>
        <p:spPr>
          <a:xfrm>
            <a:off x="7501390" y="4908291"/>
            <a:ext cx="2051607" cy="5623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ar-EG" sz="1100" dirty="0">
                <a:solidFill>
                  <a:schemeClr val="bg2">
                    <a:lumMod val="65000"/>
                  </a:schemeClr>
                </a:solidFill>
                <a:ea typeface="Open Sans" panose="020B0606030504020204" pitchFamily="34" charset="0"/>
                <a:cs typeface="Open Sans" panose="020B0606030504020204" pitchFamily="34" charset="0"/>
              </a:rPr>
              <a:t>مستقل هو منصة العمل الحر للمستقلين في الوطن العربي. </a:t>
            </a:r>
            <a:endParaRPr lang="en-US" sz="1100" dirty="0">
              <a:solidFill>
                <a:schemeClr val="bg2">
                  <a:lumMod val="65000"/>
                </a:schemeClr>
              </a:solidFill>
            </a:endParaRPr>
          </a:p>
        </p:txBody>
      </p:sp>
      <p:sp>
        <p:nvSpPr>
          <p:cNvPr id="80" name="Rectangle 79"/>
          <p:cNvSpPr/>
          <p:nvPr/>
        </p:nvSpPr>
        <p:spPr>
          <a:xfrm>
            <a:off x="9806166" y="4544265"/>
            <a:ext cx="2051607"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Khamsat</a:t>
            </a:r>
          </a:p>
        </p:txBody>
      </p:sp>
      <p:sp>
        <p:nvSpPr>
          <p:cNvPr id="81" name="Rectangle 80"/>
          <p:cNvSpPr/>
          <p:nvPr/>
        </p:nvSpPr>
        <p:spPr>
          <a:xfrm>
            <a:off x="9806166" y="4908291"/>
            <a:ext cx="2051607" cy="5623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ar-EG" sz="1100" dirty="0">
                <a:solidFill>
                  <a:schemeClr val="bg2">
                    <a:lumMod val="65000"/>
                  </a:schemeClr>
                </a:solidFill>
                <a:ea typeface="Open Sans" panose="020B0606030504020204" pitchFamily="34" charset="0"/>
                <a:cs typeface="Open Sans" panose="020B0606030504020204" pitchFamily="34" charset="0"/>
              </a:rPr>
              <a:t>من اوائل المواقع العربية الرائدة فى مجال الربح من الانترنت و العمل من المنزل .</a:t>
            </a:r>
            <a:endParaRPr lang="en-US" sz="1100" dirty="0">
              <a:solidFill>
                <a:schemeClr val="bg2">
                  <a:lumMod val="65000"/>
                </a:schemeClr>
              </a:solidFill>
            </a:endParaRPr>
          </a:p>
        </p:txBody>
      </p:sp>
      <p:pic>
        <p:nvPicPr>
          <p:cNvPr id="7" name="Picture 6">
            <a:extLst>
              <a:ext uri="{FF2B5EF4-FFF2-40B4-BE49-F238E27FC236}">
                <a16:creationId xmlns:a16="http://schemas.microsoft.com/office/drawing/2014/main" id="{73F64135-149B-47A0-9C1A-3FC9AF2442F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09177" y="3333706"/>
            <a:ext cx="1396243" cy="408401"/>
          </a:xfrm>
          <a:prstGeom prst="rect">
            <a:avLst/>
          </a:prstGeom>
        </p:spPr>
      </p:pic>
      <p:pic>
        <p:nvPicPr>
          <p:cNvPr id="14" name="Picture 13">
            <a:extLst>
              <a:ext uri="{FF2B5EF4-FFF2-40B4-BE49-F238E27FC236}">
                <a16:creationId xmlns:a16="http://schemas.microsoft.com/office/drawing/2014/main" id="{B2A36C38-E61D-4215-A076-F13D9CAE1AC7}"/>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3373281" y="3036939"/>
            <a:ext cx="1049863" cy="1049863"/>
          </a:xfrm>
          <a:prstGeom prst="rect">
            <a:avLst/>
          </a:prstGeom>
        </p:spPr>
      </p:pic>
      <p:pic>
        <p:nvPicPr>
          <p:cNvPr id="16" name="Picture 15">
            <a:extLst>
              <a:ext uri="{FF2B5EF4-FFF2-40B4-BE49-F238E27FC236}">
                <a16:creationId xmlns:a16="http://schemas.microsoft.com/office/drawing/2014/main" id="{C7D58945-BF04-4D40-9308-66EF4663DF2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099452" y="3386468"/>
            <a:ext cx="1436799" cy="359200"/>
          </a:xfrm>
          <a:prstGeom prst="rect">
            <a:avLst/>
          </a:prstGeom>
        </p:spPr>
      </p:pic>
      <p:pic>
        <p:nvPicPr>
          <p:cNvPr id="18" name="Picture 17">
            <a:extLst>
              <a:ext uri="{FF2B5EF4-FFF2-40B4-BE49-F238E27FC236}">
                <a16:creationId xmlns:a16="http://schemas.microsoft.com/office/drawing/2014/main" id="{B2097961-DF5D-4871-944C-98160B6FB27C}"/>
              </a:ext>
            </a:extLst>
          </p:cNvPr>
          <p:cNvPicPr>
            <a:picLocks noChangeAspect="1"/>
          </p:cNvPicPr>
          <p:nvPr/>
        </p:nvPicPr>
        <p:blipFill rotWithShape="1">
          <a:blip r:embed="rId7">
            <a:extLst>
              <a:ext uri="{28A0092B-C50C-407E-A947-70E740481C1C}">
                <a14:useLocalDpi xmlns:a14="http://schemas.microsoft.com/office/drawing/2010/main" val="0"/>
              </a:ext>
            </a:extLst>
          </a:blip>
          <a:srcRect b="32832"/>
          <a:stretch/>
        </p:blipFill>
        <p:spPr>
          <a:xfrm>
            <a:off x="5692368" y="3036940"/>
            <a:ext cx="1176265" cy="1049862"/>
          </a:xfrm>
          <a:prstGeom prst="rect">
            <a:avLst/>
          </a:prstGeom>
        </p:spPr>
      </p:pic>
      <p:pic>
        <p:nvPicPr>
          <p:cNvPr id="20" name="Picture 19">
            <a:extLst>
              <a:ext uri="{FF2B5EF4-FFF2-40B4-BE49-F238E27FC236}">
                <a16:creationId xmlns:a16="http://schemas.microsoft.com/office/drawing/2014/main" id="{48C8CAAA-530B-47A1-B66C-5F8A885ED28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30242" y="3039052"/>
            <a:ext cx="1047750" cy="1047750"/>
          </a:xfrm>
          <a:prstGeom prst="rect">
            <a:avLst/>
          </a:prstGeom>
        </p:spPr>
      </p:pic>
    </p:spTree>
    <p:extLst>
      <p:ext uri="{BB962C8B-B14F-4D97-AF65-F5344CB8AC3E}">
        <p14:creationId xmlns:p14="http://schemas.microsoft.com/office/powerpoint/2010/main" val="15970485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2"/>
                                        </p:tgtEl>
                                        <p:attrNameLst>
                                          <p:attrName>style.visibility</p:attrName>
                                        </p:attrNameLst>
                                      </p:cBhvr>
                                      <p:to>
                                        <p:strVal val="visible"/>
                                      </p:to>
                                    </p:set>
                                    <p:animEffect transition="in" filter="fade">
                                      <p:cBhvr>
                                        <p:cTn id="10" dur="500"/>
                                        <p:tgtEl>
                                          <p:spTgt spid="7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3"/>
                                        </p:tgtEl>
                                        <p:attrNameLst>
                                          <p:attrName>style.visibility</p:attrName>
                                        </p:attrNameLst>
                                      </p:cBhvr>
                                      <p:to>
                                        <p:strVal val="visible"/>
                                      </p:to>
                                    </p:set>
                                    <p:animEffect transition="in" filter="fade">
                                      <p:cBhvr>
                                        <p:cTn id="13" dur="500"/>
                                        <p:tgtEl>
                                          <p:spTgt spid="73"/>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74"/>
                                        </p:tgtEl>
                                        <p:attrNameLst>
                                          <p:attrName>style.visibility</p:attrName>
                                        </p:attrNameLst>
                                      </p:cBhvr>
                                      <p:to>
                                        <p:strVal val="visible"/>
                                      </p:to>
                                    </p:set>
                                    <p:animEffect transition="in" filter="fade">
                                      <p:cBhvr>
                                        <p:cTn id="20" dur="500"/>
                                        <p:tgtEl>
                                          <p:spTgt spid="7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5"/>
                                        </p:tgtEl>
                                        <p:attrNameLst>
                                          <p:attrName>style.visibility</p:attrName>
                                        </p:attrNameLst>
                                      </p:cBhvr>
                                      <p:to>
                                        <p:strVal val="visible"/>
                                      </p:to>
                                    </p:set>
                                    <p:animEffect transition="in" filter="fade">
                                      <p:cBhvr>
                                        <p:cTn id="23" dur="500"/>
                                        <p:tgtEl>
                                          <p:spTgt spid="75"/>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500"/>
                                        <p:tgtEl>
                                          <p:spTgt spid="3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76"/>
                                        </p:tgtEl>
                                        <p:attrNameLst>
                                          <p:attrName>style.visibility</p:attrName>
                                        </p:attrNameLst>
                                      </p:cBhvr>
                                      <p:to>
                                        <p:strVal val="visible"/>
                                      </p:to>
                                    </p:set>
                                    <p:animEffect transition="in" filter="fade">
                                      <p:cBhvr>
                                        <p:cTn id="30" dur="500"/>
                                        <p:tgtEl>
                                          <p:spTgt spid="7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77"/>
                                        </p:tgtEl>
                                        <p:attrNameLst>
                                          <p:attrName>style.visibility</p:attrName>
                                        </p:attrNameLst>
                                      </p:cBhvr>
                                      <p:to>
                                        <p:strVal val="visible"/>
                                      </p:to>
                                    </p:set>
                                    <p:animEffect transition="in" filter="fade">
                                      <p:cBhvr>
                                        <p:cTn id="33" dur="500"/>
                                        <p:tgtEl>
                                          <p:spTgt spid="77"/>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78"/>
                                        </p:tgtEl>
                                        <p:attrNameLst>
                                          <p:attrName>style.visibility</p:attrName>
                                        </p:attrNameLst>
                                      </p:cBhvr>
                                      <p:to>
                                        <p:strVal val="visible"/>
                                      </p:to>
                                    </p:set>
                                    <p:animEffect transition="in" filter="fade">
                                      <p:cBhvr>
                                        <p:cTn id="40" dur="500"/>
                                        <p:tgtEl>
                                          <p:spTgt spid="7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79"/>
                                        </p:tgtEl>
                                        <p:attrNameLst>
                                          <p:attrName>style.visibility</p:attrName>
                                        </p:attrNameLst>
                                      </p:cBhvr>
                                      <p:to>
                                        <p:strVal val="visible"/>
                                      </p:to>
                                    </p:set>
                                    <p:animEffect transition="in" filter="fade">
                                      <p:cBhvr>
                                        <p:cTn id="43" dur="500"/>
                                        <p:tgtEl>
                                          <p:spTgt spid="79"/>
                                        </p:tgtEl>
                                      </p:cBhvr>
                                    </p:animEffect>
                                  </p:childTnLst>
                                </p:cTn>
                              </p:par>
                            </p:childTnLst>
                          </p:cTn>
                        </p:par>
                        <p:par>
                          <p:cTn id="44" fill="hold">
                            <p:stCondLst>
                              <p:cond delay="2000"/>
                            </p:stCondLst>
                            <p:childTnLst>
                              <p:par>
                                <p:cTn id="45" presetID="10" presetClass="entr" presetSubtype="0" fill="hold" grpId="0" nodeType="afterEffect">
                                  <p:stCondLst>
                                    <p:cond delay="0"/>
                                  </p:stCondLst>
                                  <p:childTnLst>
                                    <p:set>
                                      <p:cBhvr>
                                        <p:cTn id="46" dur="1" fill="hold">
                                          <p:stCondLst>
                                            <p:cond delay="0"/>
                                          </p:stCondLst>
                                        </p:cTn>
                                        <p:tgtEl>
                                          <p:spTgt spid="34"/>
                                        </p:tgtEl>
                                        <p:attrNameLst>
                                          <p:attrName>style.visibility</p:attrName>
                                        </p:attrNameLst>
                                      </p:cBhvr>
                                      <p:to>
                                        <p:strVal val="visible"/>
                                      </p:to>
                                    </p:set>
                                    <p:animEffect transition="in" filter="fade">
                                      <p:cBhvr>
                                        <p:cTn id="47" dur="500"/>
                                        <p:tgtEl>
                                          <p:spTgt spid="34"/>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0"/>
                                        </p:tgtEl>
                                        <p:attrNameLst>
                                          <p:attrName>style.visibility</p:attrName>
                                        </p:attrNameLst>
                                      </p:cBhvr>
                                      <p:to>
                                        <p:strVal val="visible"/>
                                      </p:to>
                                    </p:set>
                                    <p:animEffect transition="in" filter="fade">
                                      <p:cBhvr>
                                        <p:cTn id="50" dur="500"/>
                                        <p:tgtEl>
                                          <p:spTgt spid="8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1"/>
                                        </p:tgtEl>
                                        <p:attrNameLst>
                                          <p:attrName>style.visibility</p:attrName>
                                        </p:attrNameLst>
                                      </p:cBhvr>
                                      <p:to>
                                        <p:strVal val="visible"/>
                                      </p:to>
                                    </p:set>
                                    <p:animEffect transition="in" filter="fade">
                                      <p:cBhvr>
                                        <p:cTn id="53"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1" grpId="0" animBg="1"/>
      <p:bldP spid="33" grpId="0" animBg="1"/>
      <p:bldP spid="34" grpId="0" animBg="1"/>
      <p:bldP spid="28" grpId="0" animBg="1"/>
      <p:bldP spid="72" grpId="0"/>
      <p:bldP spid="73" grpId="0"/>
      <p:bldP spid="74" grpId="0"/>
      <p:bldP spid="75" grpId="0"/>
      <p:bldP spid="76" grpId="0"/>
      <p:bldP spid="77" grpId="0"/>
      <p:bldP spid="78" grpId="0"/>
      <p:bldP spid="79" grpId="0"/>
      <p:bldP spid="80" grpId="0"/>
      <p:bldP spid="81"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p:sp>
      <p:sp>
        <p:nvSpPr>
          <p:cNvPr id="5" name="Rectangle 4"/>
          <p:cNvSpPr/>
          <p:nvPr/>
        </p:nvSpPr>
        <p:spPr>
          <a:xfrm>
            <a:off x="609600" y="0"/>
            <a:ext cx="3703790" cy="6857999"/>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219220" y="5330157"/>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14" name="Rectangle 13"/>
          <p:cNvSpPr/>
          <p:nvPr/>
        </p:nvSpPr>
        <p:spPr>
          <a:xfrm>
            <a:off x="1219220" y="5685904"/>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5" name="Freeform 5"/>
          <p:cNvSpPr>
            <a:spLocks/>
          </p:cNvSpPr>
          <p:nvPr/>
        </p:nvSpPr>
        <p:spPr bwMode="auto">
          <a:xfrm>
            <a:off x="1850323" y="3806745"/>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516"/>
          <p:cNvSpPr>
            <a:spLocks noEditPoints="1"/>
          </p:cNvSpPr>
          <p:nvPr/>
        </p:nvSpPr>
        <p:spPr bwMode="auto">
          <a:xfrm>
            <a:off x="2269882" y="4258497"/>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9" name="Rectangle 8"/>
          <p:cNvSpPr/>
          <p:nvPr/>
        </p:nvSpPr>
        <p:spPr>
          <a:xfrm>
            <a:off x="1123241" y="214414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10" name="Rectangle 9"/>
          <p:cNvSpPr/>
          <p:nvPr/>
        </p:nvSpPr>
        <p:spPr>
          <a:xfrm>
            <a:off x="1123241" y="249989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1" name="Freeform 5"/>
          <p:cNvSpPr>
            <a:spLocks/>
          </p:cNvSpPr>
          <p:nvPr/>
        </p:nvSpPr>
        <p:spPr bwMode="auto">
          <a:xfrm>
            <a:off x="1754344" y="62073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519"/>
          <p:cNvSpPr>
            <a:spLocks noEditPoints="1"/>
          </p:cNvSpPr>
          <p:nvPr/>
        </p:nvSpPr>
        <p:spPr bwMode="auto">
          <a:xfrm>
            <a:off x="2184369" y="1093418"/>
            <a:ext cx="458273" cy="374549"/>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2784844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Horizontal)">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3" grpId="0"/>
      <p:bldP spid="14" grpId="0"/>
      <p:bldP spid="15" grpId="0" animBg="1"/>
      <p:bldP spid="16" grpId="0" animBg="1"/>
      <p:bldP spid="9" grpId="0"/>
      <p:bldP spid="10" grpId="0"/>
      <p:bldP spid="11" grpId="0" animBg="1"/>
      <p:bldP spid="12"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p:sp>
      <p:sp>
        <p:nvSpPr>
          <p:cNvPr id="5" name="Rectangle 4"/>
          <p:cNvSpPr/>
          <p:nvPr/>
        </p:nvSpPr>
        <p:spPr>
          <a:xfrm>
            <a:off x="0" y="457200"/>
            <a:ext cx="12192000" cy="2857500"/>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6226116" y="215091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27" name="Rectangle 26"/>
          <p:cNvSpPr/>
          <p:nvPr/>
        </p:nvSpPr>
        <p:spPr>
          <a:xfrm>
            <a:off x="6226116" y="250666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8" name="Rectangle 27"/>
          <p:cNvSpPr/>
          <p:nvPr/>
        </p:nvSpPr>
        <p:spPr>
          <a:xfrm>
            <a:off x="9063730" y="215091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29" name="Rectangle 28"/>
          <p:cNvSpPr/>
          <p:nvPr/>
        </p:nvSpPr>
        <p:spPr>
          <a:xfrm>
            <a:off x="9063730" y="250666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2" name="Freeform 5"/>
          <p:cNvSpPr>
            <a:spLocks/>
          </p:cNvSpPr>
          <p:nvPr/>
        </p:nvSpPr>
        <p:spPr bwMode="auto">
          <a:xfrm>
            <a:off x="6857219" y="627504"/>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5"/>
          <p:cNvSpPr>
            <a:spLocks/>
          </p:cNvSpPr>
          <p:nvPr/>
        </p:nvSpPr>
        <p:spPr bwMode="auto">
          <a:xfrm>
            <a:off x="9694833" y="627504"/>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516"/>
          <p:cNvSpPr>
            <a:spLocks noEditPoints="1"/>
          </p:cNvSpPr>
          <p:nvPr/>
        </p:nvSpPr>
        <p:spPr bwMode="auto">
          <a:xfrm>
            <a:off x="7276778" y="1079256"/>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7" name="Freeform 519"/>
          <p:cNvSpPr>
            <a:spLocks noEditPoints="1"/>
          </p:cNvSpPr>
          <p:nvPr/>
        </p:nvSpPr>
        <p:spPr bwMode="auto">
          <a:xfrm>
            <a:off x="10124858" y="1100189"/>
            <a:ext cx="458273" cy="374549"/>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8" name="Rectangle 37"/>
          <p:cNvSpPr/>
          <p:nvPr/>
        </p:nvSpPr>
        <p:spPr>
          <a:xfrm>
            <a:off x="954032" y="1104973"/>
            <a:ext cx="4394200" cy="16212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ADD A GREAT TITLE HERE</a:t>
            </a:r>
          </a:p>
        </p:txBody>
      </p:sp>
      <p:sp>
        <p:nvSpPr>
          <p:cNvPr id="39" name="Rectangle 38"/>
          <p:cNvSpPr/>
          <p:nvPr/>
        </p:nvSpPr>
        <p:spPr>
          <a:xfrm>
            <a:off x="815863" y="1004335"/>
            <a:ext cx="4670537" cy="1766258"/>
          </a:xfrm>
          <a:prstGeom prst="rect">
            <a:avLst/>
          </a:prstGeom>
          <a:noFill/>
          <a:ln w="508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866125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fade">
                                      <p:cBhvr>
                                        <p:cTn id="11" dur="500"/>
                                        <p:tgtEl>
                                          <p:spTgt spid="3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fade">
                                      <p:cBhvr>
                                        <p:cTn id="14" dur="500"/>
                                        <p:tgtEl>
                                          <p:spTgt spid="39"/>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500"/>
                                        <p:tgtEl>
                                          <p:spTgt spid="2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500"/>
                                        <p:tgtEl>
                                          <p:spTgt spid="36"/>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fade">
                                      <p:cBhvr>
                                        <p:cTn id="34" dur="500"/>
                                        <p:tgtEl>
                                          <p:spTgt spid="2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7"/>
                                        </p:tgtEl>
                                        <p:attrNameLst>
                                          <p:attrName>style.visibility</p:attrName>
                                        </p:attrNameLst>
                                      </p:cBhvr>
                                      <p:to>
                                        <p:strVal val="visible"/>
                                      </p:to>
                                    </p:set>
                                    <p:animEffect transition="in" filter="fade">
                                      <p:cBhvr>
                                        <p:cTn id="4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6" grpId="0"/>
      <p:bldP spid="27" grpId="0"/>
      <p:bldP spid="28" grpId="0"/>
      <p:bldP spid="29" grpId="0"/>
      <p:bldP spid="32" grpId="0" animBg="1"/>
      <p:bldP spid="33" grpId="0" animBg="1"/>
      <p:bldP spid="36" grpId="0" animBg="1"/>
      <p:bldP spid="37" grpId="0" animBg="1"/>
      <p:bldP spid="38" grpId="0"/>
      <p:bldP spid="39"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p:sp>
      <p:sp>
        <p:nvSpPr>
          <p:cNvPr id="5" name="Rectangle 4"/>
          <p:cNvSpPr/>
          <p:nvPr/>
        </p:nvSpPr>
        <p:spPr>
          <a:xfrm>
            <a:off x="0" y="3739243"/>
            <a:ext cx="12192000" cy="2857500"/>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226116"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11" name="Rectangle 10"/>
          <p:cNvSpPr/>
          <p:nvPr/>
        </p:nvSpPr>
        <p:spPr>
          <a:xfrm>
            <a:off x="6226116" y="584943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2" name="Rectangle 11"/>
          <p:cNvSpPr/>
          <p:nvPr/>
        </p:nvSpPr>
        <p:spPr>
          <a:xfrm>
            <a:off x="9063730"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YOUR TITLE HERE</a:t>
            </a:r>
          </a:p>
        </p:txBody>
      </p:sp>
      <p:sp>
        <p:nvSpPr>
          <p:cNvPr id="13" name="Rectangle 12"/>
          <p:cNvSpPr/>
          <p:nvPr/>
        </p:nvSpPr>
        <p:spPr>
          <a:xfrm>
            <a:off x="9063730" y="584943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6" name="Freeform 5"/>
          <p:cNvSpPr>
            <a:spLocks/>
          </p:cNvSpPr>
          <p:nvPr/>
        </p:nvSpPr>
        <p:spPr bwMode="auto">
          <a:xfrm>
            <a:off x="6857219"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5"/>
          <p:cNvSpPr>
            <a:spLocks/>
          </p:cNvSpPr>
          <p:nvPr/>
        </p:nvSpPr>
        <p:spPr bwMode="auto">
          <a:xfrm>
            <a:off x="9694833"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516"/>
          <p:cNvSpPr>
            <a:spLocks noEditPoints="1"/>
          </p:cNvSpPr>
          <p:nvPr/>
        </p:nvSpPr>
        <p:spPr bwMode="auto">
          <a:xfrm>
            <a:off x="7276778" y="4422030"/>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1" name="Freeform 519"/>
          <p:cNvSpPr>
            <a:spLocks noEditPoints="1"/>
          </p:cNvSpPr>
          <p:nvPr/>
        </p:nvSpPr>
        <p:spPr bwMode="auto">
          <a:xfrm>
            <a:off x="10124858" y="4442963"/>
            <a:ext cx="458273" cy="374549"/>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2" name="Rectangle 21"/>
          <p:cNvSpPr/>
          <p:nvPr/>
        </p:nvSpPr>
        <p:spPr>
          <a:xfrm>
            <a:off x="954032" y="4394910"/>
            <a:ext cx="4394200" cy="16212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accent6"/>
                </a:solidFill>
                <a:latin typeface="+mj-lt"/>
                <a:ea typeface="Open Sans Extrabold" panose="020B0906030804020204" pitchFamily="34" charset="0"/>
                <a:cs typeface="Open Sans Extrabold" panose="020B0906030804020204" pitchFamily="34" charset="0"/>
              </a:rPr>
              <a:t>ADD A GREAT TITLE HERE</a:t>
            </a:r>
          </a:p>
        </p:txBody>
      </p:sp>
      <p:sp>
        <p:nvSpPr>
          <p:cNvPr id="23" name="Rectangle 22"/>
          <p:cNvSpPr/>
          <p:nvPr/>
        </p:nvSpPr>
        <p:spPr>
          <a:xfrm>
            <a:off x="815863" y="4294272"/>
            <a:ext cx="4670537" cy="1766258"/>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415027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p:bldP spid="11" grpId="0"/>
      <p:bldP spid="12" grpId="0"/>
      <p:bldP spid="13" grpId="0"/>
      <p:bldP spid="16" grpId="0" animBg="1"/>
      <p:bldP spid="17" grpId="0" animBg="1"/>
      <p:bldP spid="20" grpId="0" animBg="1"/>
      <p:bldP spid="21" grpId="0" animBg="1"/>
      <p:bldP spid="22" grpId="0"/>
      <p:bldP spid="23"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p:sp>
      <p:sp>
        <p:nvSpPr>
          <p:cNvPr id="11" name="Picture Placeholder 10"/>
          <p:cNvSpPr>
            <a:spLocks noGrp="1"/>
          </p:cNvSpPr>
          <p:nvPr>
            <p:ph type="pic" sz="quarter" idx="11"/>
          </p:nvPr>
        </p:nvSpPr>
        <p:spPr/>
      </p:sp>
      <p:sp>
        <p:nvSpPr>
          <p:cNvPr id="4" name="Rectangle 3"/>
          <p:cNvSpPr/>
          <p:nvPr/>
        </p:nvSpPr>
        <p:spPr>
          <a:xfrm>
            <a:off x="1660359" y="4976921"/>
            <a:ext cx="3513218"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 name="Rectangle 4"/>
          <p:cNvSpPr/>
          <p:nvPr/>
        </p:nvSpPr>
        <p:spPr>
          <a:xfrm>
            <a:off x="1660359" y="5263333"/>
            <a:ext cx="3513218" cy="9268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 montes, </a:t>
            </a:r>
            <a:endParaRPr lang="en-US" sz="1100" dirty="0">
              <a:solidFill>
                <a:schemeClr val="bg2">
                  <a:lumMod val="65000"/>
                </a:schemeClr>
              </a:solidFill>
            </a:endParaRPr>
          </a:p>
        </p:txBody>
      </p:sp>
      <p:sp>
        <p:nvSpPr>
          <p:cNvPr id="6" name="Rectangle 5"/>
          <p:cNvSpPr/>
          <p:nvPr/>
        </p:nvSpPr>
        <p:spPr>
          <a:xfrm>
            <a:off x="7066549" y="4976921"/>
            <a:ext cx="3513218"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7" name="Rectangle 6"/>
          <p:cNvSpPr/>
          <p:nvPr/>
        </p:nvSpPr>
        <p:spPr>
          <a:xfrm>
            <a:off x="7066549" y="5263333"/>
            <a:ext cx="3513218" cy="9268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 montes, </a:t>
            </a:r>
            <a:endParaRPr lang="en-US" sz="1100" dirty="0">
              <a:solidFill>
                <a:schemeClr val="bg2">
                  <a:lumMod val="65000"/>
                </a:schemeClr>
              </a:solidFill>
            </a:endParaRPr>
          </a:p>
        </p:txBody>
      </p:sp>
    </p:spTree>
    <p:extLst>
      <p:ext uri="{BB962C8B-B14F-4D97-AF65-F5344CB8AC3E}">
        <p14:creationId xmlns:p14="http://schemas.microsoft.com/office/powerpoint/2010/main" val="205977920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p:sp>
      <p:sp>
        <p:nvSpPr>
          <p:cNvPr id="12" name="Picture Placeholder 11"/>
          <p:cNvSpPr>
            <a:spLocks noGrp="1"/>
          </p:cNvSpPr>
          <p:nvPr>
            <p:ph type="pic" sz="quarter" idx="11"/>
          </p:nvPr>
        </p:nvSpPr>
        <p:spPr/>
      </p:sp>
      <p:sp>
        <p:nvSpPr>
          <p:cNvPr id="13" name="Picture Placeholder 12"/>
          <p:cNvSpPr>
            <a:spLocks noGrp="1"/>
          </p:cNvSpPr>
          <p:nvPr>
            <p:ph type="pic" sz="quarter" idx="12"/>
          </p:nvPr>
        </p:nvSpPr>
        <p:spPr/>
      </p:sp>
      <p:sp>
        <p:nvSpPr>
          <p:cNvPr id="14" name="Picture Placeholder 13"/>
          <p:cNvSpPr>
            <a:spLocks noGrp="1"/>
          </p:cNvSpPr>
          <p:nvPr>
            <p:ph type="pic" sz="quarter" idx="13"/>
          </p:nvPr>
        </p:nvSpPr>
        <p:spPr/>
      </p:sp>
      <p:sp>
        <p:nvSpPr>
          <p:cNvPr id="15" name="Picture Placeholder 14"/>
          <p:cNvSpPr>
            <a:spLocks noGrp="1"/>
          </p:cNvSpPr>
          <p:nvPr>
            <p:ph type="pic" sz="quarter" idx="14"/>
          </p:nvPr>
        </p:nvSpPr>
        <p:spPr/>
      </p:sp>
      <p:sp>
        <p:nvSpPr>
          <p:cNvPr id="16" name="Picture Placeholder 15"/>
          <p:cNvSpPr>
            <a:spLocks noGrp="1"/>
          </p:cNvSpPr>
          <p:nvPr>
            <p:ph type="pic" sz="quarter" idx="15"/>
          </p:nvPr>
        </p:nvSpPr>
        <p:spPr/>
      </p:sp>
      <p:sp>
        <p:nvSpPr>
          <p:cNvPr id="17" name="Text Placeholder 16"/>
          <p:cNvSpPr>
            <a:spLocks noGrp="1"/>
          </p:cNvSpPr>
          <p:nvPr>
            <p:ph type="body" sz="quarter" idx="16"/>
          </p:nvPr>
        </p:nvSpPr>
        <p:spPr/>
        <p:txBody>
          <a:bodyPr/>
          <a:lstStyle/>
          <a:p>
            <a:r>
              <a:rPr lang="en-US" dirty="0"/>
              <a:t>PROJECTS LIST</a:t>
            </a:r>
          </a:p>
        </p:txBody>
      </p:sp>
    </p:spTree>
    <p:extLst>
      <p:ext uri="{BB962C8B-B14F-4D97-AF65-F5344CB8AC3E}">
        <p14:creationId xmlns:p14="http://schemas.microsoft.com/office/powerpoint/2010/main" val="2809631432"/>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a:off x="459790" y="571500"/>
            <a:ext cx="2308415" cy="4583083"/>
          </a:xfrm>
          <a:prstGeom prst="rect">
            <a:avLst/>
          </a:prstGeom>
          <a:effectLst/>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a:off x="3457879" y="571500"/>
            <a:ext cx="2308415" cy="4583083"/>
          </a:xfrm>
          <a:prstGeom prst="rect">
            <a:avLst/>
          </a:prstGeom>
          <a:effectLst/>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a:off x="6440981" y="571500"/>
            <a:ext cx="2308415" cy="4583083"/>
          </a:xfrm>
          <a:prstGeom prst="rect">
            <a:avLst/>
          </a:prstGeom>
          <a:effectLst/>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a:off x="9439072" y="571500"/>
            <a:ext cx="2308415" cy="4583083"/>
          </a:xfrm>
          <a:prstGeom prst="rect">
            <a:avLst/>
          </a:prstGeom>
          <a:effectLst/>
        </p:spPr>
      </p:pic>
      <p:sp>
        <p:nvSpPr>
          <p:cNvPr id="8" name="Rectangle 7"/>
          <p:cNvSpPr/>
          <p:nvPr/>
        </p:nvSpPr>
        <p:spPr>
          <a:xfrm>
            <a:off x="323733" y="515458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9" name="Rectangle 8"/>
          <p:cNvSpPr/>
          <p:nvPr/>
        </p:nvSpPr>
        <p:spPr>
          <a:xfrm>
            <a:off x="323733" y="551033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0" name="Rectangle 9"/>
          <p:cNvSpPr/>
          <p:nvPr/>
        </p:nvSpPr>
        <p:spPr>
          <a:xfrm>
            <a:off x="3321822" y="515458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1" name="Rectangle 10"/>
          <p:cNvSpPr/>
          <p:nvPr/>
        </p:nvSpPr>
        <p:spPr>
          <a:xfrm>
            <a:off x="3321822" y="551033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3" name="Rectangle 12"/>
          <p:cNvSpPr/>
          <p:nvPr/>
        </p:nvSpPr>
        <p:spPr>
          <a:xfrm>
            <a:off x="6304924" y="515458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4" name="Rectangle 13"/>
          <p:cNvSpPr/>
          <p:nvPr/>
        </p:nvSpPr>
        <p:spPr>
          <a:xfrm>
            <a:off x="6304924" y="551033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5" name="Rectangle 14"/>
          <p:cNvSpPr/>
          <p:nvPr/>
        </p:nvSpPr>
        <p:spPr>
          <a:xfrm>
            <a:off x="9303015" y="515458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6" name="Rectangle 15"/>
          <p:cNvSpPr/>
          <p:nvPr/>
        </p:nvSpPr>
        <p:spPr>
          <a:xfrm>
            <a:off x="9303015" y="551033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7" name="Picture Placeholder 6"/>
          <p:cNvSpPr>
            <a:spLocks noGrp="1"/>
          </p:cNvSpPr>
          <p:nvPr>
            <p:ph type="pic" sz="quarter" idx="10"/>
          </p:nvPr>
        </p:nvSpPr>
        <p:spPr/>
      </p:sp>
      <p:sp>
        <p:nvSpPr>
          <p:cNvPr id="17" name="Picture Placeholder 16"/>
          <p:cNvSpPr>
            <a:spLocks noGrp="1"/>
          </p:cNvSpPr>
          <p:nvPr>
            <p:ph type="pic" sz="quarter" idx="11"/>
          </p:nvPr>
        </p:nvSpPr>
        <p:spPr/>
      </p:sp>
      <p:sp>
        <p:nvSpPr>
          <p:cNvPr id="18" name="Picture Placeholder 17"/>
          <p:cNvSpPr>
            <a:spLocks noGrp="1"/>
          </p:cNvSpPr>
          <p:nvPr>
            <p:ph type="pic" sz="quarter" idx="12"/>
          </p:nvPr>
        </p:nvSpPr>
        <p:spPr/>
      </p:sp>
      <p:sp>
        <p:nvSpPr>
          <p:cNvPr id="19" name="Picture Placeholder 18"/>
          <p:cNvSpPr>
            <a:spLocks noGrp="1"/>
          </p:cNvSpPr>
          <p:nvPr>
            <p:ph type="pic" sz="quarter" idx="13"/>
          </p:nvPr>
        </p:nvSpPr>
        <p:spPr/>
      </p:sp>
    </p:spTree>
    <p:extLst>
      <p:ext uri="{BB962C8B-B14F-4D97-AF65-F5344CB8AC3E}">
        <p14:creationId xmlns:p14="http://schemas.microsoft.com/office/powerpoint/2010/main" val="292453750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3" grpId="0"/>
      <p:bldP spid="14" grpId="0"/>
      <p:bldP spid="15" grpId="0"/>
      <p:bldP spid="16"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a:off x="1725476" y="264813"/>
            <a:ext cx="3187486" cy="6328374"/>
          </a:xfrm>
          <a:prstGeom prst="rect">
            <a:avLst/>
          </a:prstGeom>
          <a:effectLst/>
        </p:spPr>
      </p:pic>
      <p:sp>
        <p:nvSpPr>
          <p:cNvPr id="20" name="Picture Placeholder 19"/>
          <p:cNvSpPr>
            <a:spLocks noGrp="1"/>
          </p:cNvSpPr>
          <p:nvPr>
            <p:ph type="pic" sz="quarter" idx="10"/>
          </p:nvPr>
        </p:nvSpPr>
        <p:spPr/>
      </p:sp>
      <p:sp>
        <p:nvSpPr>
          <p:cNvPr id="21" name="Rectangle 20"/>
          <p:cNvSpPr/>
          <p:nvPr/>
        </p:nvSpPr>
        <p:spPr>
          <a:xfrm>
            <a:off x="6505107" y="706795"/>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MOBILE DEVICE</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MOCKUP</a:t>
            </a:r>
            <a:endParaRPr lang="en-US" sz="5400" dirty="0">
              <a:solidFill>
                <a:schemeClr val="tx1"/>
              </a:solidFill>
              <a:latin typeface="+mj-lt"/>
            </a:endParaRPr>
          </a:p>
        </p:txBody>
      </p:sp>
      <p:sp>
        <p:nvSpPr>
          <p:cNvPr id="22" name="Rectangle 21"/>
          <p:cNvSpPr/>
          <p:nvPr/>
        </p:nvSpPr>
        <p:spPr>
          <a:xfrm>
            <a:off x="6505107" y="213746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23" name="Rectangle 22"/>
          <p:cNvSpPr/>
          <p:nvPr/>
        </p:nvSpPr>
        <p:spPr>
          <a:xfrm>
            <a:off x="6285950" y="52440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4" name="Rectangle 23"/>
          <p:cNvSpPr/>
          <p:nvPr/>
        </p:nvSpPr>
        <p:spPr>
          <a:xfrm>
            <a:off x="6285950" y="559984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5" name="Rectangle 24"/>
          <p:cNvSpPr/>
          <p:nvPr/>
        </p:nvSpPr>
        <p:spPr>
          <a:xfrm>
            <a:off x="9126711" y="52440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6" name="Rectangle 25"/>
          <p:cNvSpPr/>
          <p:nvPr/>
        </p:nvSpPr>
        <p:spPr>
          <a:xfrm>
            <a:off x="9126711" y="559984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7" name="Freeform 5"/>
          <p:cNvSpPr>
            <a:spLocks/>
          </p:cNvSpPr>
          <p:nvPr/>
        </p:nvSpPr>
        <p:spPr bwMode="auto">
          <a:xfrm>
            <a:off x="6917053" y="372068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5"/>
          <p:cNvSpPr>
            <a:spLocks/>
          </p:cNvSpPr>
          <p:nvPr/>
        </p:nvSpPr>
        <p:spPr bwMode="auto">
          <a:xfrm>
            <a:off x="9757814" y="372068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82"/>
          <p:cNvSpPr>
            <a:spLocks noEditPoints="1"/>
          </p:cNvSpPr>
          <p:nvPr/>
        </p:nvSpPr>
        <p:spPr bwMode="auto">
          <a:xfrm>
            <a:off x="7347078" y="4151505"/>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Freeform 516"/>
          <p:cNvSpPr>
            <a:spLocks noEditPoints="1"/>
          </p:cNvSpPr>
          <p:nvPr/>
        </p:nvSpPr>
        <p:spPr bwMode="auto">
          <a:xfrm>
            <a:off x="10177373" y="4172435"/>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2946676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500"/>
                                        <p:tgtEl>
                                          <p:spTgt spid="2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500"/>
                                        <p:tgtEl>
                                          <p:spTgt spid="2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fade">
                                      <p:cBhvr>
                                        <p:cTn id="30" dur="500"/>
                                        <p:tgtEl>
                                          <p:spTgt spid="2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0"/>
                                        </p:tgtEl>
                                        <p:attrNameLst>
                                          <p:attrName>style.visibility</p:attrName>
                                        </p:attrNameLst>
                                      </p:cBhvr>
                                      <p:to>
                                        <p:strVal val="visible"/>
                                      </p:to>
                                    </p:set>
                                    <p:animEffect transition="in" filter="fade">
                                      <p:cBhvr>
                                        <p:cTn id="36"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26" grpId="0"/>
      <p:bldP spid="27" grpId="0" animBg="1"/>
      <p:bldP spid="28" grpId="0" animBg="1"/>
      <p:bldP spid="29" grpId="0" animBg="1"/>
      <p:bldP spid="3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rot="18900000">
            <a:off x="-544608" y="4345353"/>
            <a:ext cx="2308415" cy="4583083"/>
          </a:xfrm>
          <a:prstGeom prst="rect">
            <a:avLst/>
          </a:prstGeom>
          <a:effectLst/>
        </p:spPr>
      </p:pic>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rot="18900000">
            <a:off x="-544608" y="1137458"/>
            <a:ext cx="2308415" cy="4583083"/>
          </a:xfrm>
          <a:prstGeom prst="rect">
            <a:avLst/>
          </a:prstGeom>
          <a:effectLst/>
        </p:spPr>
      </p:pic>
      <p:pic>
        <p:nvPicPr>
          <p:cNvPr id="16" name="Picture 15"/>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rot="18900000">
            <a:off x="2813188" y="1026906"/>
            <a:ext cx="2308415" cy="4583083"/>
          </a:xfrm>
          <a:prstGeom prst="rect">
            <a:avLst/>
          </a:prstGeom>
          <a:effectLst/>
        </p:spPr>
      </p:pic>
      <p:pic>
        <p:nvPicPr>
          <p:cNvPr id="17" name="Picture 16"/>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rot="18900000">
            <a:off x="2813188" y="4345353"/>
            <a:ext cx="2308415" cy="4583083"/>
          </a:xfrm>
          <a:prstGeom prst="rect">
            <a:avLst/>
          </a:prstGeom>
          <a:effectLst/>
        </p:spPr>
      </p:pic>
      <p:pic>
        <p:nvPicPr>
          <p:cNvPr id="18" name="Picture 17"/>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rot="18900000">
            <a:off x="-544608" y="-2070437"/>
            <a:ext cx="2308415" cy="4583083"/>
          </a:xfrm>
          <a:prstGeom prst="rect">
            <a:avLst/>
          </a:prstGeom>
          <a:effectLst/>
        </p:spPr>
      </p:pic>
      <p:pic>
        <p:nvPicPr>
          <p:cNvPr id="20" name="Picture 19"/>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rot="18900000">
            <a:off x="2813188" y="-2291540"/>
            <a:ext cx="2308415" cy="4583083"/>
          </a:xfrm>
          <a:prstGeom prst="rect">
            <a:avLst/>
          </a:prstGeom>
          <a:effectLst/>
        </p:spPr>
      </p:pic>
      <p:pic>
        <p:nvPicPr>
          <p:cNvPr id="24" name="Picture 23"/>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rot="18900000">
            <a:off x="6185974" y="4345353"/>
            <a:ext cx="2308415" cy="4583083"/>
          </a:xfrm>
          <a:prstGeom prst="rect">
            <a:avLst/>
          </a:prstGeom>
          <a:effectLst/>
        </p:spPr>
      </p:pic>
      <p:sp>
        <p:nvSpPr>
          <p:cNvPr id="26" name="Rectangle 25"/>
          <p:cNvSpPr/>
          <p:nvPr/>
        </p:nvSpPr>
        <p:spPr>
          <a:xfrm>
            <a:off x="6526935" y="1159924"/>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MOBILE DEVICE</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MOCKUP</a:t>
            </a:r>
            <a:endParaRPr lang="en-US" sz="5400" dirty="0">
              <a:solidFill>
                <a:schemeClr val="tx1"/>
              </a:solidFill>
              <a:latin typeface="+mj-lt"/>
            </a:endParaRPr>
          </a:p>
        </p:txBody>
      </p:sp>
      <p:sp>
        <p:nvSpPr>
          <p:cNvPr id="27" name="Rectangle 26"/>
          <p:cNvSpPr/>
          <p:nvPr/>
        </p:nvSpPr>
        <p:spPr>
          <a:xfrm>
            <a:off x="6526935" y="2590592"/>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28" name="Picture Placeholder 27"/>
          <p:cNvSpPr>
            <a:spLocks noGrp="1"/>
          </p:cNvSpPr>
          <p:nvPr>
            <p:ph type="pic" sz="quarter" idx="10"/>
          </p:nvPr>
        </p:nvSpPr>
        <p:spPr/>
      </p:sp>
      <p:sp>
        <p:nvSpPr>
          <p:cNvPr id="29" name="Picture Placeholder 28"/>
          <p:cNvSpPr>
            <a:spLocks noGrp="1"/>
          </p:cNvSpPr>
          <p:nvPr>
            <p:ph type="pic" sz="quarter" idx="11"/>
          </p:nvPr>
        </p:nvSpPr>
        <p:spPr/>
      </p:sp>
      <p:sp>
        <p:nvSpPr>
          <p:cNvPr id="30" name="Picture Placeholder 29"/>
          <p:cNvSpPr>
            <a:spLocks noGrp="1"/>
          </p:cNvSpPr>
          <p:nvPr>
            <p:ph type="pic" sz="quarter" idx="12"/>
          </p:nvPr>
        </p:nvSpPr>
        <p:spPr/>
      </p:sp>
      <p:sp>
        <p:nvSpPr>
          <p:cNvPr id="31" name="Picture Placeholder 30"/>
          <p:cNvSpPr>
            <a:spLocks noGrp="1"/>
          </p:cNvSpPr>
          <p:nvPr>
            <p:ph type="pic" sz="quarter" idx="13"/>
          </p:nvPr>
        </p:nvSpPr>
        <p:spPr/>
      </p:sp>
      <p:sp>
        <p:nvSpPr>
          <p:cNvPr id="32" name="Picture Placeholder 31"/>
          <p:cNvSpPr>
            <a:spLocks noGrp="1"/>
          </p:cNvSpPr>
          <p:nvPr>
            <p:ph type="pic" sz="quarter" idx="14"/>
          </p:nvPr>
        </p:nvSpPr>
        <p:spPr/>
      </p:sp>
      <p:sp>
        <p:nvSpPr>
          <p:cNvPr id="33" name="Picture Placeholder 32"/>
          <p:cNvSpPr>
            <a:spLocks noGrp="1"/>
          </p:cNvSpPr>
          <p:nvPr>
            <p:ph type="pic" sz="quarter" idx="15"/>
          </p:nvPr>
        </p:nvSpPr>
        <p:spPr/>
      </p:sp>
      <p:sp>
        <p:nvSpPr>
          <p:cNvPr id="34" name="Picture Placeholder 33"/>
          <p:cNvSpPr>
            <a:spLocks noGrp="1"/>
          </p:cNvSpPr>
          <p:nvPr>
            <p:ph type="pic" sz="quarter" idx="16"/>
          </p:nvPr>
        </p:nvSpPr>
        <p:spPr/>
      </p:sp>
    </p:spTree>
    <p:extLst>
      <p:ext uri="{BB962C8B-B14F-4D97-AF65-F5344CB8AC3E}">
        <p14:creationId xmlns:p14="http://schemas.microsoft.com/office/powerpoint/2010/main" val="81817829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982633"/>
            <a:ext cx="5464669" cy="2892735"/>
          </a:xfrm>
          <a:prstGeom prst="rect">
            <a:avLst/>
          </a:prstGeom>
          <a:effectLst/>
        </p:spPr>
      </p:pic>
      <p:sp>
        <p:nvSpPr>
          <p:cNvPr id="23" name="Rectangle 22"/>
          <p:cNvSpPr/>
          <p:nvPr/>
        </p:nvSpPr>
        <p:spPr>
          <a:xfrm>
            <a:off x="828757" y="706795"/>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SCREEN DEVICE</a:t>
            </a:r>
          </a:p>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MOCKUP</a:t>
            </a:r>
            <a:endParaRPr lang="en-US" sz="5400" dirty="0">
              <a:solidFill>
                <a:schemeClr val="bg2"/>
              </a:solidFill>
              <a:latin typeface="+mj-lt"/>
            </a:endParaRPr>
          </a:p>
        </p:txBody>
      </p:sp>
      <p:sp>
        <p:nvSpPr>
          <p:cNvPr id="24" name="Rectangle 23"/>
          <p:cNvSpPr/>
          <p:nvPr/>
        </p:nvSpPr>
        <p:spPr>
          <a:xfrm>
            <a:off x="828757" y="213746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25" name="Rectangle 24"/>
          <p:cNvSpPr/>
          <p:nvPr/>
        </p:nvSpPr>
        <p:spPr>
          <a:xfrm>
            <a:off x="609600" y="52440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26" name="Rectangle 25"/>
          <p:cNvSpPr/>
          <p:nvPr/>
        </p:nvSpPr>
        <p:spPr>
          <a:xfrm>
            <a:off x="609600" y="559984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7" name="Rectangle 26"/>
          <p:cNvSpPr/>
          <p:nvPr/>
        </p:nvSpPr>
        <p:spPr>
          <a:xfrm>
            <a:off x="3450361" y="52440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28" name="Rectangle 27"/>
          <p:cNvSpPr/>
          <p:nvPr/>
        </p:nvSpPr>
        <p:spPr>
          <a:xfrm>
            <a:off x="3450361" y="559984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9" name="Freeform 5"/>
          <p:cNvSpPr>
            <a:spLocks/>
          </p:cNvSpPr>
          <p:nvPr/>
        </p:nvSpPr>
        <p:spPr bwMode="auto">
          <a:xfrm>
            <a:off x="1240703" y="372068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5"/>
          <p:cNvSpPr>
            <a:spLocks/>
          </p:cNvSpPr>
          <p:nvPr/>
        </p:nvSpPr>
        <p:spPr bwMode="auto">
          <a:xfrm>
            <a:off x="4081464" y="372068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482"/>
          <p:cNvSpPr>
            <a:spLocks noEditPoints="1"/>
          </p:cNvSpPr>
          <p:nvPr/>
        </p:nvSpPr>
        <p:spPr bwMode="auto">
          <a:xfrm>
            <a:off x="1670728" y="4151505"/>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Freeform 516"/>
          <p:cNvSpPr>
            <a:spLocks noEditPoints="1"/>
          </p:cNvSpPr>
          <p:nvPr/>
        </p:nvSpPr>
        <p:spPr bwMode="auto">
          <a:xfrm>
            <a:off x="4501023" y="4172435"/>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Picture Placeholder 32"/>
          <p:cNvSpPr>
            <a:spLocks noGrp="1"/>
          </p:cNvSpPr>
          <p:nvPr>
            <p:ph type="pic" sz="quarter" idx="10"/>
          </p:nvPr>
        </p:nvSpPr>
        <p:spPr/>
      </p:sp>
    </p:spTree>
    <p:extLst>
      <p:ext uri="{BB962C8B-B14F-4D97-AF65-F5344CB8AC3E}">
        <p14:creationId xmlns:p14="http://schemas.microsoft.com/office/powerpoint/2010/main" val="345993932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500"/>
                                        <p:tgtEl>
                                          <p:spTgt spid="31"/>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500"/>
                                        <p:tgtEl>
                                          <p:spTgt spid="3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5" grpId="0"/>
      <p:bldP spid="26" grpId="0"/>
      <p:bldP spid="27" grpId="0"/>
      <p:bldP spid="28" grpId="0"/>
      <p:bldP spid="29" grpId="0" animBg="1"/>
      <p:bldP spid="30" grpId="0" animBg="1"/>
      <p:bldP spid="31" grpId="0" animBg="1"/>
      <p:bldP spid="32"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102554"/>
            <a:ext cx="5464669" cy="2892735"/>
          </a:xfrm>
          <a:prstGeom prst="rect">
            <a:avLst/>
          </a:prstGeom>
          <a:effectLst/>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2102554"/>
            <a:ext cx="5464669" cy="2892735"/>
          </a:xfrm>
          <a:prstGeom prst="rect">
            <a:avLst/>
          </a:prstGeom>
          <a:effectLst/>
        </p:spPr>
      </p:pic>
      <p:sp>
        <p:nvSpPr>
          <p:cNvPr id="8" name="Rectangle 7"/>
          <p:cNvSpPr/>
          <p:nvPr/>
        </p:nvSpPr>
        <p:spPr>
          <a:xfrm>
            <a:off x="1585325" y="5201774"/>
            <a:ext cx="3513218"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9" name="Rectangle 8"/>
          <p:cNvSpPr/>
          <p:nvPr/>
        </p:nvSpPr>
        <p:spPr>
          <a:xfrm>
            <a:off x="1585325" y="5488186"/>
            <a:ext cx="3513218" cy="9268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 montes, </a:t>
            </a:r>
            <a:endParaRPr lang="en-US" sz="1100" dirty="0">
              <a:solidFill>
                <a:schemeClr val="bg2">
                  <a:lumMod val="65000"/>
                </a:schemeClr>
              </a:solidFill>
            </a:endParaRPr>
          </a:p>
        </p:txBody>
      </p:sp>
      <p:sp>
        <p:nvSpPr>
          <p:cNvPr id="10" name="Rectangle 9"/>
          <p:cNvSpPr/>
          <p:nvPr/>
        </p:nvSpPr>
        <p:spPr>
          <a:xfrm>
            <a:off x="7071725" y="5201774"/>
            <a:ext cx="3513218"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11" name="Rectangle 10"/>
          <p:cNvSpPr/>
          <p:nvPr/>
        </p:nvSpPr>
        <p:spPr>
          <a:xfrm>
            <a:off x="7071725" y="5488186"/>
            <a:ext cx="3513218" cy="9268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 montes, </a:t>
            </a:r>
            <a:endParaRPr lang="en-US" sz="1100" dirty="0">
              <a:solidFill>
                <a:schemeClr val="bg2">
                  <a:lumMod val="65000"/>
                </a:schemeClr>
              </a:solidFill>
            </a:endParaRPr>
          </a:p>
        </p:txBody>
      </p:sp>
      <p:sp>
        <p:nvSpPr>
          <p:cNvPr id="2" name="Text Placeholder 1"/>
          <p:cNvSpPr>
            <a:spLocks noGrp="1"/>
          </p:cNvSpPr>
          <p:nvPr>
            <p:ph type="body" sz="quarter" idx="13"/>
          </p:nvPr>
        </p:nvSpPr>
        <p:spPr/>
        <p:txBody>
          <a:bodyPr/>
          <a:lstStyle/>
          <a:p>
            <a:r>
              <a:rPr lang="en-US" dirty="0"/>
              <a:t>SCREEN MOCKUP SLIDE</a:t>
            </a:r>
          </a:p>
        </p:txBody>
      </p:sp>
      <p:sp>
        <p:nvSpPr>
          <p:cNvPr id="16" name="Picture Placeholder 15"/>
          <p:cNvSpPr>
            <a:spLocks noGrp="1"/>
          </p:cNvSpPr>
          <p:nvPr>
            <p:ph type="pic" sz="quarter" idx="10"/>
          </p:nvPr>
        </p:nvSpPr>
        <p:spPr/>
      </p:sp>
      <p:sp>
        <p:nvSpPr>
          <p:cNvPr id="17" name="Picture Placeholder 16"/>
          <p:cNvSpPr>
            <a:spLocks noGrp="1"/>
          </p:cNvSpPr>
          <p:nvPr>
            <p:ph type="pic" sz="quarter" idx="14"/>
          </p:nvPr>
        </p:nvSpPr>
        <p:spPr/>
      </p:sp>
    </p:spTree>
    <p:extLst>
      <p:ext uri="{BB962C8B-B14F-4D97-AF65-F5344CB8AC3E}">
        <p14:creationId xmlns:p14="http://schemas.microsoft.com/office/powerpoint/2010/main" val="411070862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6" name="Rectangle 5"/>
          <p:cNvSpPr/>
          <p:nvPr/>
        </p:nvSpPr>
        <p:spPr>
          <a:xfrm>
            <a:off x="0" y="0"/>
            <a:ext cx="12192000" cy="6858000"/>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p:cNvSpPr/>
          <p:nvPr/>
        </p:nvSpPr>
        <p:spPr>
          <a:xfrm>
            <a:off x="1207932" y="2327623"/>
            <a:ext cx="3615031"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5400" b="1" dirty="0">
                <a:solidFill>
                  <a:schemeClr val="tx1"/>
                </a:solidFill>
                <a:ea typeface="Open Sans Extrabold" panose="020B0906030804020204" pitchFamily="34" charset="0"/>
                <a:cs typeface="Open Sans Extrabold" panose="020B0906030804020204" pitchFamily="34" charset="0"/>
              </a:rPr>
              <a:t>Freelancer</a:t>
            </a:r>
          </a:p>
        </p:txBody>
      </p:sp>
      <p:sp>
        <p:nvSpPr>
          <p:cNvPr id="43" name="Rectangle 42"/>
          <p:cNvSpPr/>
          <p:nvPr/>
        </p:nvSpPr>
        <p:spPr>
          <a:xfrm>
            <a:off x="1207932" y="3187209"/>
            <a:ext cx="3615031" cy="1219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Freelancer is a global crowdsourcing marketplace website, which allows potential employers to post jobs that freelancers can then bid to complete. Founded in 2009, its headquarters is located in Sydney, Australia, though it also has offices in Southern California, Vancouver, London, Buenos Aires, Manila, and Jakarta.</a:t>
            </a:r>
            <a:endParaRPr lang="en-US" sz="1100" dirty="0">
              <a:solidFill>
                <a:schemeClr val="bg2">
                  <a:lumMod val="65000"/>
                </a:schemeClr>
              </a:solidFill>
            </a:endParaRPr>
          </a:p>
        </p:txBody>
      </p:sp>
      <p:pic>
        <p:nvPicPr>
          <p:cNvPr id="9" name="Picture Placeholder 8">
            <a:extLst>
              <a:ext uri="{FF2B5EF4-FFF2-40B4-BE49-F238E27FC236}">
                <a16:creationId xmlns:a16="http://schemas.microsoft.com/office/drawing/2014/main" id="{B7909378-C48A-4BC4-B597-DF25F88BDF0E}"/>
              </a:ext>
            </a:extLst>
          </p:cNvPr>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t="18213" b="18213"/>
          <a:stretch>
            <a:fillRect/>
          </a:stretch>
        </p:blipFill>
        <p:spPr/>
      </p:pic>
      <p:sp>
        <p:nvSpPr>
          <p:cNvPr id="7" name="Rectangle 6"/>
          <p:cNvSpPr/>
          <p:nvPr/>
        </p:nvSpPr>
        <p:spPr>
          <a:xfrm>
            <a:off x="825500" y="2179811"/>
            <a:ext cx="4394200" cy="2498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956774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7"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63666" y="2374032"/>
            <a:ext cx="5464669" cy="2892735"/>
          </a:xfrm>
          <a:prstGeom prst="rect">
            <a:avLst/>
          </a:prstGeom>
          <a:effectLst/>
        </p:spPr>
      </p:pic>
      <p:sp>
        <p:nvSpPr>
          <p:cNvPr id="10" name="Rectangle 9"/>
          <p:cNvSpPr/>
          <p:nvPr/>
        </p:nvSpPr>
        <p:spPr>
          <a:xfrm>
            <a:off x="387457" y="2763948"/>
            <a:ext cx="3032771"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11" name="Rectangle 10"/>
          <p:cNvSpPr/>
          <p:nvPr/>
        </p:nvSpPr>
        <p:spPr>
          <a:xfrm>
            <a:off x="387457" y="3050360"/>
            <a:ext cx="3032771" cy="9268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a:t>
            </a:r>
            <a:endParaRPr lang="en-US" sz="1100" dirty="0">
              <a:solidFill>
                <a:schemeClr val="bg2">
                  <a:lumMod val="65000"/>
                </a:schemeClr>
              </a:solidFill>
            </a:endParaRPr>
          </a:p>
        </p:txBody>
      </p:sp>
      <p:sp>
        <p:nvSpPr>
          <p:cNvPr id="2" name="Text Placeholder 1"/>
          <p:cNvSpPr>
            <a:spLocks noGrp="1"/>
          </p:cNvSpPr>
          <p:nvPr>
            <p:ph type="body" sz="quarter" idx="13"/>
          </p:nvPr>
        </p:nvSpPr>
        <p:spPr/>
        <p:txBody>
          <a:bodyPr/>
          <a:lstStyle/>
          <a:p>
            <a:r>
              <a:rPr lang="en-US" dirty="0"/>
              <a:t>SCREEN MOCKUP SLIDE</a:t>
            </a:r>
          </a:p>
        </p:txBody>
      </p:sp>
      <p:sp>
        <p:nvSpPr>
          <p:cNvPr id="4" name="Picture Placeholder 3"/>
          <p:cNvSpPr>
            <a:spLocks noGrp="1"/>
          </p:cNvSpPr>
          <p:nvPr>
            <p:ph type="pic" sz="quarter" idx="10"/>
          </p:nvPr>
        </p:nvSpPr>
        <p:spPr/>
      </p:sp>
      <p:sp>
        <p:nvSpPr>
          <p:cNvPr id="15" name="Rectangle 14"/>
          <p:cNvSpPr/>
          <p:nvPr/>
        </p:nvSpPr>
        <p:spPr>
          <a:xfrm>
            <a:off x="387457" y="4989136"/>
            <a:ext cx="3032771"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18" name="Rectangle 17"/>
          <p:cNvSpPr/>
          <p:nvPr/>
        </p:nvSpPr>
        <p:spPr>
          <a:xfrm>
            <a:off x="387457" y="5275548"/>
            <a:ext cx="3032771" cy="9268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a:t>
            </a:r>
            <a:endParaRPr lang="en-US" sz="1100" dirty="0">
              <a:solidFill>
                <a:schemeClr val="bg2">
                  <a:lumMod val="65000"/>
                </a:schemeClr>
              </a:solidFill>
            </a:endParaRPr>
          </a:p>
        </p:txBody>
      </p:sp>
      <p:sp>
        <p:nvSpPr>
          <p:cNvPr id="19" name="Rectangle 18"/>
          <p:cNvSpPr/>
          <p:nvPr/>
        </p:nvSpPr>
        <p:spPr>
          <a:xfrm>
            <a:off x="8828334" y="2763948"/>
            <a:ext cx="3032771"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20" name="Rectangle 19"/>
          <p:cNvSpPr/>
          <p:nvPr/>
        </p:nvSpPr>
        <p:spPr>
          <a:xfrm>
            <a:off x="8828334" y="3050360"/>
            <a:ext cx="3032771" cy="9268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a:t>
            </a:r>
            <a:endParaRPr lang="en-US" sz="1100" dirty="0">
              <a:solidFill>
                <a:schemeClr val="bg2">
                  <a:lumMod val="65000"/>
                </a:schemeClr>
              </a:solidFill>
            </a:endParaRPr>
          </a:p>
        </p:txBody>
      </p:sp>
      <p:sp>
        <p:nvSpPr>
          <p:cNvPr id="21" name="Rectangle 20"/>
          <p:cNvSpPr/>
          <p:nvPr/>
        </p:nvSpPr>
        <p:spPr>
          <a:xfrm>
            <a:off x="8828334" y="4989136"/>
            <a:ext cx="3032771"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22" name="Rectangle 21"/>
          <p:cNvSpPr/>
          <p:nvPr/>
        </p:nvSpPr>
        <p:spPr>
          <a:xfrm>
            <a:off x="8828334" y="5275548"/>
            <a:ext cx="3032771" cy="9268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a:t>
            </a:r>
            <a:endParaRPr lang="en-US" sz="1100" dirty="0">
              <a:solidFill>
                <a:schemeClr val="bg2">
                  <a:lumMod val="65000"/>
                </a:schemeClr>
              </a:solidFill>
            </a:endParaRPr>
          </a:p>
        </p:txBody>
      </p:sp>
      <p:sp>
        <p:nvSpPr>
          <p:cNvPr id="23" name="Freeform 482"/>
          <p:cNvSpPr>
            <a:spLocks noEditPoints="1"/>
          </p:cNvSpPr>
          <p:nvPr/>
        </p:nvSpPr>
        <p:spPr bwMode="auto">
          <a:xfrm>
            <a:off x="2812403" y="4401099"/>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Freeform 485"/>
          <p:cNvSpPr>
            <a:spLocks noEditPoints="1"/>
          </p:cNvSpPr>
          <p:nvPr/>
        </p:nvSpPr>
        <p:spPr bwMode="auto">
          <a:xfrm>
            <a:off x="2978747" y="2178355"/>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Freeform 516"/>
          <p:cNvSpPr>
            <a:spLocks noEditPoints="1"/>
          </p:cNvSpPr>
          <p:nvPr/>
        </p:nvSpPr>
        <p:spPr bwMode="auto">
          <a:xfrm>
            <a:off x="9014314" y="2199285"/>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Freeform 519"/>
          <p:cNvSpPr>
            <a:spLocks noEditPoints="1"/>
          </p:cNvSpPr>
          <p:nvPr/>
        </p:nvSpPr>
        <p:spPr bwMode="auto">
          <a:xfrm>
            <a:off x="9014314" y="4442961"/>
            <a:ext cx="458273" cy="374549"/>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85065039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fade">
                                      <p:cBhvr>
                                        <p:cTn id="40" dur="500"/>
                                        <p:tgtEl>
                                          <p:spTgt spid="2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5" grpId="0"/>
      <p:bldP spid="18" grpId="0"/>
      <p:bldP spid="19" grpId="0"/>
      <p:bldP spid="20" grpId="0"/>
      <p:bldP spid="21" grpId="0"/>
      <p:bldP spid="22" grpId="0"/>
      <p:bldP spid="23" grpId="0" animBg="1"/>
      <p:bldP spid="24" grpId="0" animBg="1"/>
      <p:bldP spid="25" grpId="0" animBg="1"/>
      <p:bldP spid="26"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900000">
            <a:off x="-1249180" y="1486580"/>
            <a:ext cx="3074586" cy="4349920"/>
          </a:xfrm>
          <a:prstGeom prst="rect">
            <a:avLst/>
          </a:prstGeom>
        </p:spPr>
      </p:pic>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900000">
            <a:off x="2063646" y="-222298"/>
            <a:ext cx="3074586" cy="4349920"/>
          </a:xfrm>
          <a:prstGeom prst="rect">
            <a:avLst/>
          </a:prstGeom>
        </p:spPr>
      </p:pic>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900000">
            <a:off x="5376472" y="-1942420"/>
            <a:ext cx="3074586" cy="4349920"/>
          </a:xfrm>
          <a:prstGeom prst="rect">
            <a:avLst/>
          </a:prstGeom>
        </p:spPr>
      </p:pic>
      <p:sp>
        <p:nvSpPr>
          <p:cNvPr id="19" name="Picture Placeholder 18"/>
          <p:cNvSpPr>
            <a:spLocks noGrp="1"/>
          </p:cNvSpPr>
          <p:nvPr>
            <p:ph type="pic" sz="quarter" idx="10"/>
          </p:nvPr>
        </p:nvSpPr>
        <p:spPr/>
      </p:sp>
      <p:sp>
        <p:nvSpPr>
          <p:cNvPr id="20" name="Picture Placeholder 19"/>
          <p:cNvSpPr>
            <a:spLocks noGrp="1"/>
          </p:cNvSpPr>
          <p:nvPr>
            <p:ph type="pic" sz="quarter" idx="11"/>
          </p:nvPr>
        </p:nvSpPr>
        <p:spPr/>
      </p:sp>
      <p:sp>
        <p:nvSpPr>
          <p:cNvPr id="21" name="Picture Placeholder 20"/>
          <p:cNvSpPr>
            <a:spLocks noGrp="1"/>
          </p:cNvSpPr>
          <p:nvPr>
            <p:ph type="pic" sz="quarter" idx="12"/>
          </p:nvPr>
        </p:nvSpPr>
        <p:spPr/>
      </p:sp>
      <p:sp>
        <p:nvSpPr>
          <p:cNvPr id="22" name="Rectangle 21"/>
          <p:cNvSpPr/>
          <p:nvPr/>
        </p:nvSpPr>
        <p:spPr>
          <a:xfrm>
            <a:off x="6041546" y="3417454"/>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TABLET DEVICE</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MOCKUP</a:t>
            </a:r>
            <a:endParaRPr lang="en-US" sz="5400" dirty="0">
              <a:solidFill>
                <a:schemeClr val="tx1"/>
              </a:solidFill>
              <a:latin typeface="+mj-lt"/>
            </a:endParaRPr>
          </a:p>
        </p:txBody>
      </p:sp>
      <p:sp>
        <p:nvSpPr>
          <p:cNvPr id="23" name="Rectangle 22"/>
          <p:cNvSpPr/>
          <p:nvPr/>
        </p:nvSpPr>
        <p:spPr>
          <a:xfrm>
            <a:off x="6041546" y="4848122"/>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211105191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69102" y="1254040"/>
            <a:ext cx="3074586" cy="4349920"/>
          </a:xfrm>
          <a:prstGeom prst="rect">
            <a:avLst/>
          </a:prstGeom>
        </p:spPr>
      </p:pic>
      <p:sp>
        <p:nvSpPr>
          <p:cNvPr id="3" name="Picture Placeholder 2"/>
          <p:cNvSpPr>
            <a:spLocks noGrp="1"/>
          </p:cNvSpPr>
          <p:nvPr>
            <p:ph type="pic" sz="quarter" idx="10"/>
          </p:nvPr>
        </p:nvSpPr>
        <p:spPr/>
      </p:sp>
      <p:sp>
        <p:nvSpPr>
          <p:cNvPr id="4" name="Rectangle 3"/>
          <p:cNvSpPr/>
          <p:nvPr/>
        </p:nvSpPr>
        <p:spPr>
          <a:xfrm>
            <a:off x="6347241" y="674711"/>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SCREEN DEVICE</a:t>
            </a:r>
          </a:p>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MOCKUP</a:t>
            </a:r>
            <a:endParaRPr lang="en-US" sz="5400" dirty="0">
              <a:solidFill>
                <a:schemeClr val="bg2"/>
              </a:solidFill>
              <a:latin typeface="+mj-lt"/>
            </a:endParaRPr>
          </a:p>
        </p:txBody>
      </p:sp>
      <p:sp>
        <p:nvSpPr>
          <p:cNvPr id="5" name="Rectangle 4"/>
          <p:cNvSpPr/>
          <p:nvPr/>
        </p:nvSpPr>
        <p:spPr>
          <a:xfrm>
            <a:off x="6347241" y="2105379"/>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6" name="Rectangle 5"/>
          <p:cNvSpPr/>
          <p:nvPr/>
        </p:nvSpPr>
        <p:spPr>
          <a:xfrm>
            <a:off x="6128084" y="5212011"/>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7" name="Rectangle 6"/>
          <p:cNvSpPr/>
          <p:nvPr/>
        </p:nvSpPr>
        <p:spPr>
          <a:xfrm>
            <a:off x="6128084" y="5567758"/>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8" name="Rectangle 7"/>
          <p:cNvSpPr/>
          <p:nvPr/>
        </p:nvSpPr>
        <p:spPr>
          <a:xfrm>
            <a:off x="8968845" y="5212011"/>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9" name="Rectangle 8"/>
          <p:cNvSpPr/>
          <p:nvPr/>
        </p:nvSpPr>
        <p:spPr>
          <a:xfrm>
            <a:off x="8968845" y="5567758"/>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0" name="Freeform 5"/>
          <p:cNvSpPr>
            <a:spLocks/>
          </p:cNvSpPr>
          <p:nvPr/>
        </p:nvSpPr>
        <p:spPr bwMode="auto">
          <a:xfrm>
            <a:off x="6759187" y="3688599"/>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5"/>
          <p:cNvSpPr>
            <a:spLocks/>
          </p:cNvSpPr>
          <p:nvPr/>
        </p:nvSpPr>
        <p:spPr bwMode="auto">
          <a:xfrm>
            <a:off x="9599948" y="3688599"/>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82"/>
          <p:cNvSpPr>
            <a:spLocks noEditPoints="1"/>
          </p:cNvSpPr>
          <p:nvPr/>
        </p:nvSpPr>
        <p:spPr bwMode="auto">
          <a:xfrm>
            <a:off x="7189212" y="4119421"/>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3" name="Freeform 516"/>
          <p:cNvSpPr>
            <a:spLocks noEditPoints="1"/>
          </p:cNvSpPr>
          <p:nvPr/>
        </p:nvSpPr>
        <p:spPr bwMode="auto">
          <a:xfrm>
            <a:off x="10019507" y="4140351"/>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60422040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animBg="1"/>
      <p:bldP spid="11" grpId="0" animBg="1"/>
      <p:bldP spid="12" grpId="0" animBg="1"/>
      <p:bldP spid="13"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p:cNvGrpSpPr/>
          <p:nvPr/>
        </p:nvGrpSpPr>
        <p:grpSpPr>
          <a:xfrm>
            <a:off x="3890894" y="624008"/>
            <a:ext cx="5098536" cy="4100801"/>
            <a:chOff x="3890894" y="624008"/>
            <a:chExt cx="5098536" cy="4100801"/>
          </a:xfrm>
        </p:grpSpPr>
        <p:sp>
          <p:nvSpPr>
            <p:cNvPr id="16" name="Freeform 5"/>
            <p:cNvSpPr>
              <a:spLocks/>
            </p:cNvSpPr>
            <p:nvPr/>
          </p:nvSpPr>
          <p:spPr bwMode="auto">
            <a:xfrm>
              <a:off x="5673364" y="2155362"/>
              <a:ext cx="1535839" cy="2569447"/>
            </a:xfrm>
            <a:custGeom>
              <a:avLst/>
              <a:gdLst>
                <a:gd name="T0" fmla="*/ 525 w 562"/>
                <a:gd name="T1" fmla="*/ 940 h 940"/>
                <a:gd name="T2" fmla="*/ 37 w 562"/>
                <a:gd name="T3" fmla="*/ 940 h 940"/>
                <a:gd name="T4" fmla="*/ 17 w 562"/>
                <a:gd name="T5" fmla="*/ 893 h 940"/>
                <a:gd name="T6" fmla="*/ 74 w 562"/>
                <a:gd name="T7" fmla="*/ 836 h 940"/>
                <a:gd name="T8" fmla="*/ 94 w 562"/>
                <a:gd name="T9" fmla="*/ 787 h 940"/>
                <a:gd name="T10" fmla="*/ 98 w 562"/>
                <a:gd name="T11" fmla="*/ 733 h 940"/>
                <a:gd name="T12" fmla="*/ 102 w 562"/>
                <a:gd name="T13" fmla="*/ 684 h 940"/>
                <a:gd name="T14" fmla="*/ 114 w 562"/>
                <a:gd name="T15" fmla="*/ 498 h 940"/>
                <a:gd name="T16" fmla="*/ 119 w 562"/>
                <a:gd name="T17" fmla="*/ 428 h 940"/>
                <a:gd name="T18" fmla="*/ 120 w 562"/>
                <a:gd name="T19" fmla="*/ 422 h 940"/>
                <a:gd name="T20" fmla="*/ 147 w 562"/>
                <a:gd name="T21" fmla="*/ 27 h 940"/>
                <a:gd name="T22" fmla="*/ 149 w 562"/>
                <a:gd name="T23" fmla="*/ 0 h 940"/>
                <a:gd name="T24" fmla="*/ 413 w 562"/>
                <a:gd name="T25" fmla="*/ 0 h 940"/>
                <a:gd name="T26" fmla="*/ 415 w 562"/>
                <a:gd name="T27" fmla="*/ 27 h 940"/>
                <a:gd name="T28" fmla="*/ 442 w 562"/>
                <a:gd name="T29" fmla="*/ 422 h 940"/>
                <a:gd name="T30" fmla="*/ 443 w 562"/>
                <a:gd name="T31" fmla="*/ 428 h 940"/>
                <a:gd name="T32" fmla="*/ 448 w 562"/>
                <a:gd name="T33" fmla="*/ 498 h 940"/>
                <a:gd name="T34" fmla="*/ 460 w 562"/>
                <a:gd name="T35" fmla="*/ 684 h 940"/>
                <a:gd name="T36" fmla="*/ 464 w 562"/>
                <a:gd name="T37" fmla="*/ 733 h 940"/>
                <a:gd name="T38" fmla="*/ 468 w 562"/>
                <a:gd name="T39" fmla="*/ 787 h 940"/>
                <a:gd name="T40" fmla="*/ 488 w 562"/>
                <a:gd name="T41" fmla="*/ 836 h 940"/>
                <a:gd name="T42" fmla="*/ 545 w 562"/>
                <a:gd name="T43" fmla="*/ 893 h 940"/>
                <a:gd name="T44" fmla="*/ 525 w 562"/>
                <a:gd name="T45" fmla="*/ 940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2" h="940">
                  <a:moveTo>
                    <a:pt x="525" y="940"/>
                  </a:moveTo>
                  <a:cubicBezTo>
                    <a:pt x="37" y="940"/>
                    <a:pt x="37" y="940"/>
                    <a:pt x="37" y="940"/>
                  </a:cubicBezTo>
                  <a:cubicBezTo>
                    <a:pt x="12" y="940"/>
                    <a:pt x="0" y="910"/>
                    <a:pt x="17" y="893"/>
                  </a:cubicBezTo>
                  <a:cubicBezTo>
                    <a:pt x="74" y="836"/>
                    <a:pt x="74" y="836"/>
                    <a:pt x="74" y="836"/>
                  </a:cubicBezTo>
                  <a:cubicBezTo>
                    <a:pt x="87" y="823"/>
                    <a:pt x="94" y="805"/>
                    <a:pt x="94" y="787"/>
                  </a:cubicBezTo>
                  <a:cubicBezTo>
                    <a:pt x="98" y="733"/>
                    <a:pt x="98" y="733"/>
                    <a:pt x="98" y="733"/>
                  </a:cubicBezTo>
                  <a:cubicBezTo>
                    <a:pt x="102" y="684"/>
                    <a:pt x="102" y="684"/>
                    <a:pt x="102" y="684"/>
                  </a:cubicBezTo>
                  <a:cubicBezTo>
                    <a:pt x="114" y="498"/>
                    <a:pt x="114" y="498"/>
                    <a:pt x="114" y="498"/>
                  </a:cubicBezTo>
                  <a:cubicBezTo>
                    <a:pt x="119" y="428"/>
                    <a:pt x="119" y="428"/>
                    <a:pt x="119" y="428"/>
                  </a:cubicBezTo>
                  <a:cubicBezTo>
                    <a:pt x="120" y="422"/>
                    <a:pt x="120" y="422"/>
                    <a:pt x="120" y="422"/>
                  </a:cubicBezTo>
                  <a:cubicBezTo>
                    <a:pt x="147" y="27"/>
                    <a:pt x="147" y="27"/>
                    <a:pt x="147" y="27"/>
                  </a:cubicBezTo>
                  <a:cubicBezTo>
                    <a:pt x="149" y="0"/>
                    <a:pt x="149" y="0"/>
                    <a:pt x="149" y="0"/>
                  </a:cubicBezTo>
                  <a:cubicBezTo>
                    <a:pt x="413" y="0"/>
                    <a:pt x="413" y="0"/>
                    <a:pt x="413" y="0"/>
                  </a:cubicBezTo>
                  <a:cubicBezTo>
                    <a:pt x="415" y="27"/>
                    <a:pt x="415" y="27"/>
                    <a:pt x="415" y="27"/>
                  </a:cubicBezTo>
                  <a:cubicBezTo>
                    <a:pt x="442" y="422"/>
                    <a:pt x="442" y="422"/>
                    <a:pt x="442" y="422"/>
                  </a:cubicBezTo>
                  <a:cubicBezTo>
                    <a:pt x="443" y="428"/>
                    <a:pt x="443" y="428"/>
                    <a:pt x="443" y="428"/>
                  </a:cubicBezTo>
                  <a:cubicBezTo>
                    <a:pt x="448" y="498"/>
                    <a:pt x="448" y="498"/>
                    <a:pt x="448" y="498"/>
                  </a:cubicBezTo>
                  <a:cubicBezTo>
                    <a:pt x="460" y="684"/>
                    <a:pt x="460" y="684"/>
                    <a:pt x="460" y="684"/>
                  </a:cubicBezTo>
                  <a:cubicBezTo>
                    <a:pt x="464" y="733"/>
                    <a:pt x="464" y="733"/>
                    <a:pt x="464" y="733"/>
                  </a:cubicBezTo>
                  <a:cubicBezTo>
                    <a:pt x="468" y="787"/>
                    <a:pt x="468" y="787"/>
                    <a:pt x="468" y="787"/>
                  </a:cubicBezTo>
                  <a:cubicBezTo>
                    <a:pt x="468" y="805"/>
                    <a:pt x="475" y="823"/>
                    <a:pt x="488" y="836"/>
                  </a:cubicBezTo>
                  <a:cubicBezTo>
                    <a:pt x="545" y="893"/>
                    <a:pt x="545" y="893"/>
                    <a:pt x="545" y="893"/>
                  </a:cubicBezTo>
                  <a:cubicBezTo>
                    <a:pt x="562" y="910"/>
                    <a:pt x="550" y="940"/>
                    <a:pt x="525" y="94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
            <p:cNvSpPr>
              <a:spLocks/>
            </p:cNvSpPr>
            <p:nvPr/>
          </p:nvSpPr>
          <p:spPr bwMode="auto">
            <a:xfrm>
              <a:off x="5789953" y="4159799"/>
              <a:ext cx="1394586" cy="565009"/>
            </a:xfrm>
            <a:custGeom>
              <a:avLst/>
              <a:gdLst>
                <a:gd name="T0" fmla="*/ 421 w 510"/>
                <a:gd name="T1" fmla="*/ 0 h 207"/>
                <a:gd name="T2" fmla="*/ 55 w 510"/>
                <a:gd name="T3" fmla="*/ 0 h 207"/>
                <a:gd name="T4" fmla="*/ 51 w 510"/>
                <a:gd name="T5" fmla="*/ 54 h 207"/>
                <a:gd name="T6" fmla="*/ 31 w 510"/>
                <a:gd name="T7" fmla="*/ 103 h 207"/>
                <a:gd name="T8" fmla="*/ 0 w 510"/>
                <a:gd name="T9" fmla="*/ 134 h 207"/>
                <a:gd name="T10" fmla="*/ 0 w 510"/>
                <a:gd name="T11" fmla="*/ 207 h 207"/>
                <a:gd name="T12" fmla="*/ 482 w 510"/>
                <a:gd name="T13" fmla="*/ 207 h 207"/>
                <a:gd name="T14" fmla="*/ 510 w 510"/>
                <a:gd name="T15" fmla="*/ 179 h 207"/>
                <a:gd name="T16" fmla="*/ 502 w 510"/>
                <a:gd name="T17" fmla="*/ 160 h 207"/>
                <a:gd name="T18" fmla="*/ 445 w 510"/>
                <a:gd name="T19" fmla="*/ 103 h 207"/>
                <a:gd name="T20" fmla="*/ 425 w 510"/>
                <a:gd name="T21" fmla="*/ 54 h 207"/>
                <a:gd name="T22" fmla="*/ 421 w 510"/>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0" h="207">
                  <a:moveTo>
                    <a:pt x="421" y="0"/>
                  </a:moveTo>
                  <a:cubicBezTo>
                    <a:pt x="55" y="0"/>
                    <a:pt x="55" y="0"/>
                    <a:pt x="55" y="0"/>
                  </a:cubicBezTo>
                  <a:cubicBezTo>
                    <a:pt x="51" y="54"/>
                    <a:pt x="51" y="54"/>
                    <a:pt x="51" y="54"/>
                  </a:cubicBezTo>
                  <a:cubicBezTo>
                    <a:pt x="51" y="72"/>
                    <a:pt x="44" y="90"/>
                    <a:pt x="31" y="103"/>
                  </a:cubicBezTo>
                  <a:cubicBezTo>
                    <a:pt x="0" y="134"/>
                    <a:pt x="0" y="134"/>
                    <a:pt x="0" y="134"/>
                  </a:cubicBezTo>
                  <a:cubicBezTo>
                    <a:pt x="0" y="207"/>
                    <a:pt x="0" y="207"/>
                    <a:pt x="0" y="207"/>
                  </a:cubicBezTo>
                  <a:cubicBezTo>
                    <a:pt x="482" y="207"/>
                    <a:pt x="482" y="207"/>
                    <a:pt x="482" y="207"/>
                  </a:cubicBezTo>
                  <a:cubicBezTo>
                    <a:pt x="499" y="207"/>
                    <a:pt x="510" y="193"/>
                    <a:pt x="510" y="179"/>
                  </a:cubicBezTo>
                  <a:cubicBezTo>
                    <a:pt x="510" y="172"/>
                    <a:pt x="507" y="165"/>
                    <a:pt x="502" y="160"/>
                  </a:cubicBezTo>
                  <a:cubicBezTo>
                    <a:pt x="445" y="103"/>
                    <a:pt x="445" y="103"/>
                    <a:pt x="445" y="103"/>
                  </a:cubicBezTo>
                  <a:cubicBezTo>
                    <a:pt x="432" y="90"/>
                    <a:pt x="425" y="72"/>
                    <a:pt x="425" y="54"/>
                  </a:cubicBezTo>
                  <a:cubicBezTo>
                    <a:pt x="421" y="0"/>
                    <a:pt x="421" y="0"/>
                    <a:pt x="421" y="0"/>
                  </a:cubicBezTo>
                </a:path>
              </a:pathLst>
            </a:cu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p:cNvSpPr>
              <a:spLocks/>
            </p:cNvSpPr>
            <p:nvPr/>
          </p:nvSpPr>
          <p:spPr bwMode="auto">
            <a:xfrm>
              <a:off x="3890894" y="624008"/>
              <a:ext cx="5098536" cy="3401266"/>
            </a:xfrm>
            <a:custGeom>
              <a:avLst/>
              <a:gdLst>
                <a:gd name="T0" fmla="*/ 1866 w 1866"/>
                <a:gd name="T1" fmla="*/ 63 h 1244"/>
                <a:gd name="T2" fmla="*/ 1866 w 1866"/>
                <a:gd name="T3" fmla="*/ 1182 h 1244"/>
                <a:gd name="T4" fmla="*/ 1865 w 1866"/>
                <a:gd name="T5" fmla="*/ 1190 h 1244"/>
                <a:gd name="T6" fmla="*/ 1847 w 1866"/>
                <a:gd name="T7" fmla="*/ 1227 h 1244"/>
                <a:gd name="T8" fmla="*/ 1804 w 1866"/>
                <a:gd name="T9" fmla="*/ 1244 h 1244"/>
                <a:gd name="T10" fmla="*/ 62 w 1866"/>
                <a:gd name="T11" fmla="*/ 1244 h 1244"/>
                <a:gd name="T12" fmla="*/ 59 w 1866"/>
                <a:gd name="T13" fmla="*/ 1244 h 1244"/>
                <a:gd name="T14" fmla="*/ 59 w 1866"/>
                <a:gd name="T15" fmla="*/ 1244 h 1244"/>
                <a:gd name="T16" fmla="*/ 55 w 1866"/>
                <a:gd name="T17" fmla="*/ 1244 h 1244"/>
                <a:gd name="T18" fmla="*/ 51 w 1866"/>
                <a:gd name="T19" fmla="*/ 1243 h 1244"/>
                <a:gd name="T20" fmla="*/ 48 w 1866"/>
                <a:gd name="T21" fmla="*/ 1242 h 1244"/>
                <a:gd name="T22" fmla="*/ 40 w 1866"/>
                <a:gd name="T23" fmla="*/ 1240 h 1244"/>
                <a:gd name="T24" fmla="*/ 37 w 1866"/>
                <a:gd name="T25" fmla="*/ 1239 h 1244"/>
                <a:gd name="T26" fmla="*/ 34 w 1866"/>
                <a:gd name="T27" fmla="*/ 1237 h 1244"/>
                <a:gd name="T28" fmla="*/ 31 w 1866"/>
                <a:gd name="T29" fmla="*/ 1236 h 1244"/>
                <a:gd name="T30" fmla="*/ 28 w 1866"/>
                <a:gd name="T31" fmla="*/ 1234 h 1244"/>
                <a:gd name="T32" fmla="*/ 28 w 1866"/>
                <a:gd name="T33" fmla="*/ 1233 h 1244"/>
                <a:gd name="T34" fmla="*/ 20 w 1866"/>
                <a:gd name="T35" fmla="*/ 1227 h 1244"/>
                <a:gd name="T36" fmla="*/ 17 w 1866"/>
                <a:gd name="T37" fmla="*/ 1225 h 1244"/>
                <a:gd name="T38" fmla="*/ 13 w 1866"/>
                <a:gd name="T39" fmla="*/ 1219 h 1244"/>
                <a:gd name="T40" fmla="*/ 9 w 1866"/>
                <a:gd name="T41" fmla="*/ 1214 h 1244"/>
                <a:gd name="T42" fmla="*/ 7 w 1866"/>
                <a:gd name="T43" fmla="*/ 1211 h 1244"/>
                <a:gd name="T44" fmla="*/ 6 w 1866"/>
                <a:gd name="T45" fmla="*/ 1208 h 1244"/>
                <a:gd name="T46" fmla="*/ 6 w 1866"/>
                <a:gd name="T47" fmla="*/ 1207 h 1244"/>
                <a:gd name="T48" fmla="*/ 4 w 1866"/>
                <a:gd name="T49" fmla="*/ 1204 h 1244"/>
                <a:gd name="T50" fmla="*/ 3 w 1866"/>
                <a:gd name="T51" fmla="*/ 1200 h 1244"/>
                <a:gd name="T52" fmla="*/ 2 w 1866"/>
                <a:gd name="T53" fmla="*/ 1197 h 1244"/>
                <a:gd name="T54" fmla="*/ 1 w 1866"/>
                <a:gd name="T55" fmla="*/ 1189 h 1244"/>
                <a:gd name="T56" fmla="*/ 0 w 1866"/>
                <a:gd name="T57" fmla="*/ 1185 h 1244"/>
                <a:gd name="T58" fmla="*/ 0 w 1866"/>
                <a:gd name="T59" fmla="*/ 1182 h 1244"/>
                <a:gd name="T60" fmla="*/ 0 w 1866"/>
                <a:gd name="T61" fmla="*/ 63 h 1244"/>
                <a:gd name="T62" fmla="*/ 1 w 1866"/>
                <a:gd name="T63" fmla="*/ 54 h 1244"/>
                <a:gd name="T64" fmla="*/ 2 w 1866"/>
                <a:gd name="T65" fmla="*/ 46 h 1244"/>
                <a:gd name="T66" fmla="*/ 3 w 1866"/>
                <a:gd name="T67" fmla="*/ 45 h 1244"/>
                <a:gd name="T68" fmla="*/ 4 w 1866"/>
                <a:gd name="T69" fmla="*/ 42 h 1244"/>
                <a:gd name="T70" fmla="*/ 4 w 1866"/>
                <a:gd name="T71" fmla="*/ 41 h 1244"/>
                <a:gd name="T72" fmla="*/ 5 w 1866"/>
                <a:gd name="T73" fmla="*/ 38 h 1244"/>
                <a:gd name="T74" fmla="*/ 6 w 1866"/>
                <a:gd name="T75" fmla="*/ 37 h 1244"/>
                <a:gd name="T76" fmla="*/ 7 w 1866"/>
                <a:gd name="T77" fmla="*/ 34 h 1244"/>
                <a:gd name="T78" fmla="*/ 7 w 1866"/>
                <a:gd name="T79" fmla="*/ 34 h 1244"/>
                <a:gd name="T80" fmla="*/ 9 w 1866"/>
                <a:gd name="T81" fmla="*/ 30 h 1244"/>
                <a:gd name="T82" fmla="*/ 13 w 1866"/>
                <a:gd name="T83" fmla="*/ 25 h 1244"/>
                <a:gd name="T84" fmla="*/ 15 w 1866"/>
                <a:gd name="T85" fmla="*/ 22 h 1244"/>
                <a:gd name="T86" fmla="*/ 17 w 1866"/>
                <a:gd name="T87" fmla="*/ 20 h 1244"/>
                <a:gd name="T88" fmla="*/ 17 w 1866"/>
                <a:gd name="T89" fmla="*/ 20 h 1244"/>
                <a:gd name="T90" fmla="*/ 19 w 1866"/>
                <a:gd name="T91" fmla="*/ 18 h 1244"/>
                <a:gd name="T92" fmla="*/ 20 w 1866"/>
                <a:gd name="T93" fmla="*/ 17 h 1244"/>
                <a:gd name="T94" fmla="*/ 21 w 1866"/>
                <a:gd name="T95" fmla="*/ 16 h 1244"/>
                <a:gd name="T96" fmla="*/ 23 w 1866"/>
                <a:gd name="T97" fmla="*/ 15 h 1244"/>
                <a:gd name="T98" fmla="*/ 29 w 1866"/>
                <a:gd name="T99" fmla="*/ 10 h 1244"/>
                <a:gd name="T100" fmla="*/ 31 w 1866"/>
                <a:gd name="T101" fmla="*/ 9 h 1244"/>
                <a:gd name="T102" fmla="*/ 34 w 1866"/>
                <a:gd name="T103" fmla="*/ 7 h 1244"/>
                <a:gd name="T104" fmla="*/ 37 w 1866"/>
                <a:gd name="T105" fmla="*/ 6 h 1244"/>
                <a:gd name="T106" fmla="*/ 40 w 1866"/>
                <a:gd name="T107" fmla="*/ 5 h 1244"/>
                <a:gd name="T108" fmla="*/ 48 w 1866"/>
                <a:gd name="T109" fmla="*/ 2 h 1244"/>
                <a:gd name="T110" fmla="*/ 51 w 1866"/>
                <a:gd name="T111" fmla="*/ 1 h 1244"/>
                <a:gd name="T112" fmla="*/ 55 w 1866"/>
                <a:gd name="T113" fmla="*/ 1 h 1244"/>
                <a:gd name="T114" fmla="*/ 58 w 1866"/>
                <a:gd name="T115" fmla="*/ 0 h 1244"/>
                <a:gd name="T116" fmla="*/ 59 w 1866"/>
                <a:gd name="T117" fmla="*/ 0 h 1244"/>
                <a:gd name="T118" fmla="*/ 62 w 1866"/>
                <a:gd name="T119" fmla="*/ 0 h 1244"/>
                <a:gd name="T120" fmla="*/ 1804 w 1866"/>
                <a:gd name="T121" fmla="*/ 0 h 1244"/>
                <a:gd name="T122" fmla="*/ 1866 w 1866"/>
                <a:gd name="T123" fmla="*/ 63 h 1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66" h="1244">
                  <a:moveTo>
                    <a:pt x="1866" y="63"/>
                  </a:moveTo>
                  <a:cubicBezTo>
                    <a:pt x="1866" y="1182"/>
                    <a:pt x="1866" y="1182"/>
                    <a:pt x="1866" y="1182"/>
                  </a:cubicBezTo>
                  <a:cubicBezTo>
                    <a:pt x="1866" y="1185"/>
                    <a:pt x="1866" y="1188"/>
                    <a:pt x="1865" y="1190"/>
                  </a:cubicBezTo>
                  <a:cubicBezTo>
                    <a:pt x="1863" y="1205"/>
                    <a:pt x="1856" y="1217"/>
                    <a:pt x="1847" y="1227"/>
                  </a:cubicBezTo>
                  <a:cubicBezTo>
                    <a:pt x="1835" y="1238"/>
                    <a:pt x="1820" y="1244"/>
                    <a:pt x="1804" y="1244"/>
                  </a:cubicBezTo>
                  <a:cubicBezTo>
                    <a:pt x="62" y="1244"/>
                    <a:pt x="62" y="1244"/>
                    <a:pt x="62" y="1244"/>
                  </a:cubicBezTo>
                  <a:cubicBezTo>
                    <a:pt x="61" y="1244"/>
                    <a:pt x="60" y="1244"/>
                    <a:pt x="59" y="1244"/>
                  </a:cubicBezTo>
                  <a:cubicBezTo>
                    <a:pt x="59" y="1244"/>
                    <a:pt x="59" y="1244"/>
                    <a:pt x="59" y="1244"/>
                  </a:cubicBezTo>
                  <a:cubicBezTo>
                    <a:pt x="57" y="1244"/>
                    <a:pt x="56" y="1244"/>
                    <a:pt x="55" y="1244"/>
                  </a:cubicBezTo>
                  <a:cubicBezTo>
                    <a:pt x="54" y="1244"/>
                    <a:pt x="52" y="1243"/>
                    <a:pt x="51" y="1243"/>
                  </a:cubicBezTo>
                  <a:cubicBezTo>
                    <a:pt x="50" y="1243"/>
                    <a:pt x="49" y="1243"/>
                    <a:pt x="48" y="1242"/>
                  </a:cubicBezTo>
                  <a:cubicBezTo>
                    <a:pt x="45" y="1242"/>
                    <a:pt x="43" y="1241"/>
                    <a:pt x="40" y="1240"/>
                  </a:cubicBezTo>
                  <a:cubicBezTo>
                    <a:pt x="39" y="1240"/>
                    <a:pt x="38" y="1239"/>
                    <a:pt x="37" y="1239"/>
                  </a:cubicBezTo>
                  <a:cubicBezTo>
                    <a:pt x="36" y="1238"/>
                    <a:pt x="35" y="1238"/>
                    <a:pt x="34" y="1237"/>
                  </a:cubicBezTo>
                  <a:cubicBezTo>
                    <a:pt x="33" y="1237"/>
                    <a:pt x="32" y="1236"/>
                    <a:pt x="31" y="1236"/>
                  </a:cubicBezTo>
                  <a:cubicBezTo>
                    <a:pt x="30" y="1235"/>
                    <a:pt x="29" y="1234"/>
                    <a:pt x="28" y="1234"/>
                  </a:cubicBezTo>
                  <a:cubicBezTo>
                    <a:pt x="28" y="1233"/>
                    <a:pt x="28" y="1233"/>
                    <a:pt x="28" y="1233"/>
                  </a:cubicBezTo>
                  <a:cubicBezTo>
                    <a:pt x="25" y="1232"/>
                    <a:pt x="22" y="1229"/>
                    <a:pt x="20" y="1227"/>
                  </a:cubicBezTo>
                  <a:cubicBezTo>
                    <a:pt x="19" y="1226"/>
                    <a:pt x="18" y="1225"/>
                    <a:pt x="17" y="1225"/>
                  </a:cubicBezTo>
                  <a:cubicBezTo>
                    <a:pt x="16" y="1223"/>
                    <a:pt x="14" y="1221"/>
                    <a:pt x="13" y="1219"/>
                  </a:cubicBezTo>
                  <a:cubicBezTo>
                    <a:pt x="11" y="1218"/>
                    <a:pt x="10" y="1216"/>
                    <a:pt x="9" y="1214"/>
                  </a:cubicBezTo>
                  <a:cubicBezTo>
                    <a:pt x="9" y="1213"/>
                    <a:pt x="8" y="1212"/>
                    <a:pt x="7" y="1211"/>
                  </a:cubicBezTo>
                  <a:cubicBezTo>
                    <a:pt x="7" y="1210"/>
                    <a:pt x="6" y="1209"/>
                    <a:pt x="6" y="1208"/>
                  </a:cubicBezTo>
                  <a:cubicBezTo>
                    <a:pt x="6" y="1207"/>
                    <a:pt x="6" y="1207"/>
                    <a:pt x="6" y="1207"/>
                  </a:cubicBezTo>
                  <a:cubicBezTo>
                    <a:pt x="5" y="1206"/>
                    <a:pt x="5" y="1205"/>
                    <a:pt x="4" y="1204"/>
                  </a:cubicBezTo>
                  <a:cubicBezTo>
                    <a:pt x="4" y="1203"/>
                    <a:pt x="3" y="1202"/>
                    <a:pt x="3" y="1200"/>
                  </a:cubicBezTo>
                  <a:cubicBezTo>
                    <a:pt x="3" y="1199"/>
                    <a:pt x="2" y="1198"/>
                    <a:pt x="2" y="1197"/>
                  </a:cubicBezTo>
                  <a:cubicBezTo>
                    <a:pt x="1" y="1194"/>
                    <a:pt x="1" y="1192"/>
                    <a:pt x="1" y="1189"/>
                  </a:cubicBezTo>
                  <a:cubicBezTo>
                    <a:pt x="0" y="1188"/>
                    <a:pt x="0" y="1186"/>
                    <a:pt x="0" y="1185"/>
                  </a:cubicBezTo>
                  <a:cubicBezTo>
                    <a:pt x="0" y="1184"/>
                    <a:pt x="0" y="1183"/>
                    <a:pt x="0" y="1182"/>
                  </a:cubicBezTo>
                  <a:cubicBezTo>
                    <a:pt x="0" y="63"/>
                    <a:pt x="0" y="63"/>
                    <a:pt x="0" y="63"/>
                  </a:cubicBezTo>
                  <a:cubicBezTo>
                    <a:pt x="0" y="60"/>
                    <a:pt x="0" y="57"/>
                    <a:pt x="1" y="54"/>
                  </a:cubicBezTo>
                  <a:cubicBezTo>
                    <a:pt x="1" y="51"/>
                    <a:pt x="2" y="48"/>
                    <a:pt x="2" y="46"/>
                  </a:cubicBezTo>
                  <a:cubicBezTo>
                    <a:pt x="3" y="45"/>
                    <a:pt x="3" y="45"/>
                    <a:pt x="3" y="45"/>
                  </a:cubicBezTo>
                  <a:cubicBezTo>
                    <a:pt x="3" y="44"/>
                    <a:pt x="3" y="43"/>
                    <a:pt x="4" y="42"/>
                  </a:cubicBezTo>
                  <a:cubicBezTo>
                    <a:pt x="4" y="41"/>
                    <a:pt x="4" y="41"/>
                    <a:pt x="4" y="41"/>
                  </a:cubicBezTo>
                  <a:cubicBezTo>
                    <a:pt x="4" y="40"/>
                    <a:pt x="5" y="39"/>
                    <a:pt x="5" y="38"/>
                  </a:cubicBezTo>
                  <a:cubicBezTo>
                    <a:pt x="6" y="37"/>
                    <a:pt x="6" y="37"/>
                    <a:pt x="6" y="37"/>
                  </a:cubicBezTo>
                  <a:cubicBezTo>
                    <a:pt x="6" y="36"/>
                    <a:pt x="6" y="35"/>
                    <a:pt x="7" y="34"/>
                  </a:cubicBezTo>
                  <a:cubicBezTo>
                    <a:pt x="7" y="34"/>
                    <a:pt x="7" y="34"/>
                    <a:pt x="7" y="34"/>
                  </a:cubicBezTo>
                  <a:cubicBezTo>
                    <a:pt x="8" y="33"/>
                    <a:pt x="9" y="31"/>
                    <a:pt x="9" y="30"/>
                  </a:cubicBezTo>
                  <a:cubicBezTo>
                    <a:pt x="10" y="29"/>
                    <a:pt x="11" y="27"/>
                    <a:pt x="13" y="25"/>
                  </a:cubicBezTo>
                  <a:cubicBezTo>
                    <a:pt x="13" y="24"/>
                    <a:pt x="14" y="23"/>
                    <a:pt x="15" y="22"/>
                  </a:cubicBezTo>
                  <a:cubicBezTo>
                    <a:pt x="16" y="21"/>
                    <a:pt x="16" y="21"/>
                    <a:pt x="17" y="20"/>
                  </a:cubicBezTo>
                  <a:cubicBezTo>
                    <a:pt x="17" y="20"/>
                    <a:pt x="17" y="20"/>
                    <a:pt x="17" y="20"/>
                  </a:cubicBezTo>
                  <a:cubicBezTo>
                    <a:pt x="18" y="19"/>
                    <a:pt x="19" y="18"/>
                    <a:pt x="19" y="18"/>
                  </a:cubicBezTo>
                  <a:cubicBezTo>
                    <a:pt x="20" y="17"/>
                    <a:pt x="20" y="17"/>
                    <a:pt x="20" y="17"/>
                  </a:cubicBezTo>
                  <a:cubicBezTo>
                    <a:pt x="20" y="17"/>
                    <a:pt x="21" y="16"/>
                    <a:pt x="21" y="16"/>
                  </a:cubicBezTo>
                  <a:cubicBezTo>
                    <a:pt x="22" y="15"/>
                    <a:pt x="22" y="15"/>
                    <a:pt x="23" y="15"/>
                  </a:cubicBezTo>
                  <a:cubicBezTo>
                    <a:pt x="25" y="13"/>
                    <a:pt x="27" y="12"/>
                    <a:pt x="29" y="10"/>
                  </a:cubicBezTo>
                  <a:cubicBezTo>
                    <a:pt x="29" y="10"/>
                    <a:pt x="30" y="9"/>
                    <a:pt x="31" y="9"/>
                  </a:cubicBezTo>
                  <a:cubicBezTo>
                    <a:pt x="32" y="8"/>
                    <a:pt x="33" y="8"/>
                    <a:pt x="34" y="7"/>
                  </a:cubicBezTo>
                  <a:cubicBezTo>
                    <a:pt x="35" y="7"/>
                    <a:pt x="36" y="6"/>
                    <a:pt x="37" y="6"/>
                  </a:cubicBezTo>
                  <a:cubicBezTo>
                    <a:pt x="38" y="5"/>
                    <a:pt x="39" y="5"/>
                    <a:pt x="40" y="5"/>
                  </a:cubicBezTo>
                  <a:cubicBezTo>
                    <a:pt x="43" y="3"/>
                    <a:pt x="45" y="3"/>
                    <a:pt x="48" y="2"/>
                  </a:cubicBezTo>
                  <a:cubicBezTo>
                    <a:pt x="49" y="2"/>
                    <a:pt x="50" y="2"/>
                    <a:pt x="51" y="1"/>
                  </a:cubicBezTo>
                  <a:cubicBezTo>
                    <a:pt x="52" y="1"/>
                    <a:pt x="54" y="1"/>
                    <a:pt x="55" y="1"/>
                  </a:cubicBezTo>
                  <a:cubicBezTo>
                    <a:pt x="56" y="1"/>
                    <a:pt x="57" y="1"/>
                    <a:pt x="58" y="0"/>
                  </a:cubicBezTo>
                  <a:cubicBezTo>
                    <a:pt x="59" y="0"/>
                    <a:pt x="59" y="0"/>
                    <a:pt x="59" y="0"/>
                  </a:cubicBezTo>
                  <a:cubicBezTo>
                    <a:pt x="60" y="0"/>
                    <a:pt x="61" y="0"/>
                    <a:pt x="62" y="0"/>
                  </a:cubicBezTo>
                  <a:cubicBezTo>
                    <a:pt x="1804" y="0"/>
                    <a:pt x="1804" y="0"/>
                    <a:pt x="1804" y="0"/>
                  </a:cubicBezTo>
                  <a:cubicBezTo>
                    <a:pt x="1838" y="0"/>
                    <a:pt x="1866" y="28"/>
                    <a:pt x="1866" y="6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Rectangle 8"/>
            <p:cNvSpPr>
              <a:spLocks noChangeArrowheads="1"/>
            </p:cNvSpPr>
            <p:nvPr/>
          </p:nvSpPr>
          <p:spPr bwMode="auto">
            <a:xfrm>
              <a:off x="4061293" y="796649"/>
              <a:ext cx="4759979" cy="252908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3890894" y="624008"/>
              <a:ext cx="340799" cy="340799"/>
            </a:xfrm>
            <a:custGeom>
              <a:avLst/>
              <a:gdLst>
                <a:gd name="T0" fmla="*/ 125 w 125"/>
                <a:gd name="T1" fmla="*/ 0 h 125"/>
                <a:gd name="T2" fmla="*/ 0 w 125"/>
                <a:gd name="T3" fmla="*/ 125 h 125"/>
                <a:gd name="T4" fmla="*/ 0 w 125"/>
                <a:gd name="T5" fmla="*/ 63 h 125"/>
                <a:gd name="T6" fmla="*/ 62 w 125"/>
                <a:gd name="T7" fmla="*/ 0 h 125"/>
                <a:gd name="T8" fmla="*/ 125 w 125"/>
                <a:gd name="T9" fmla="*/ 0 h 125"/>
              </a:gdLst>
              <a:ahLst/>
              <a:cxnLst>
                <a:cxn ang="0">
                  <a:pos x="T0" y="T1"/>
                </a:cxn>
                <a:cxn ang="0">
                  <a:pos x="T2" y="T3"/>
                </a:cxn>
                <a:cxn ang="0">
                  <a:pos x="T4" y="T5"/>
                </a:cxn>
                <a:cxn ang="0">
                  <a:pos x="T6" y="T7"/>
                </a:cxn>
                <a:cxn ang="0">
                  <a:pos x="T8" y="T9"/>
                </a:cxn>
              </a:cxnLst>
              <a:rect l="0" t="0" r="r" b="b"/>
              <a:pathLst>
                <a:path w="125" h="125">
                  <a:moveTo>
                    <a:pt x="125" y="0"/>
                  </a:moveTo>
                  <a:cubicBezTo>
                    <a:pt x="0" y="125"/>
                    <a:pt x="0" y="125"/>
                    <a:pt x="0" y="125"/>
                  </a:cubicBezTo>
                  <a:cubicBezTo>
                    <a:pt x="0" y="63"/>
                    <a:pt x="0" y="63"/>
                    <a:pt x="0" y="63"/>
                  </a:cubicBezTo>
                  <a:cubicBezTo>
                    <a:pt x="0" y="28"/>
                    <a:pt x="28" y="0"/>
                    <a:pt x="62" y="0"/>
                  </a:cubicBezTo>
                  <a:lnTo>
                    <a:pt x="12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1"/>
            <p:cNvSpPr>
              <a:spLocks/>
            </p:cNvSpPr>
            <p:nvPr/>
          </p:nvSpPr>
          <p:spPr bwMode="auto">
            <a:xfrm>
              <a:off x="3890894" y="3516317"/>
              <a:ext cx="5098536" cy="508957"/>
            </a:xfrm>
            <a:custGeom>
              <a:avLst/>
              <a:gdLst>
                <a:gd name="T0" fmla="*/ 1866 w 1866"/>
                <a:gd name="T1" fmla="*/ 0 h 186"/>
                <a:gd name="T2" fmla="*/ 1866 w 1866"/>
                <a:gd name="T3" fmla="*/ 124 h 186"/>
                <a:gd name="T4" fmla="*/ 1865 w 1866"/>
                <a:gd name="T5" fmla="*/ 132 h 186"/>
                <a:gd name="T6" fmla="*/ 1847 w 1866"/>
                <a:gd name="T7" fmla="*/ 169 h 186"/>
                <a:gd name="T8" fmla="*/ 1804 w 1866"/>
                <a:gd name="T9" fmla="*/ 186 h 186"/>
                <a:gd name="T10" fmla="*/ 62 w 1866"/>
                <a:gd name="T11" fmla="*/ 186 h 186"/>
                <a:gd name="T12" fmla="*/ 59 w 1866"/>
                <a:gd name="T13" fmla="*/ 186 h 186"/>
                <a:gd name="T14" fmla="*/ 59 w 1866"/>
                <a:gd name="T15" fmla="*/ 186 h 186"/>
                <a:gd name="T16" fmla="*/ 55 w 1866"/>
                <a:gd name="T17" fmla="*/ 186 h 186"/>
                <a:gd name="T18" fmla="*/ 51 w 1866"/>
                <a:gd name="T19" fmla="*/ 185 h 186"/>
                <a:gd name="T20" fmla="*/ 48 w 1866"/>
                <a:gd name="T21" fmla="*/ 184 h 186"/>
                <a:gd name="T22" fmla="*/ 40 w 1866"/>
                <a:gd name="T23" fmla="*/ 182 h 186"/>
                <a:gd name="T24" fmla="*/ 37 w 1866"/>
                <a:gd name="T25" fmla="*/ 181 h 186"/>
                <a:gd name="T26" fmla="*/ 34 w 1866"/>
                <a:gd name="T27" fmla="*/ 179 h 186"/>
                <a:gd name="T28" fmla="*/ 31 w 1866"/>
                <a:gd name="T29" fmla="*/ 178 h 186"/>
                <a:gd name="T30" fmla="*/ 28 w 1866"/>
                <a:gd name="T31" fmla="*/ 176 h 186"/>
                <a:gd name="T32" fmla="*/ 28 w 1866"/>
                <a:gd name="T33" fmla="*/ 175 h 186"/>
                <a:gd name="T34" fmla="*/ 20 w 1866"/>
                <a:gd name="T35" fmla="*/ 169 h 186"/>
                <a:gd name="T36" fmla="*/ 17 w 1866"/>
                <a:gd name="T37" fmla="*/ 167 h 186"/>
                <a:gd name="T38" fmla="*/ 13 w 1866"/>
                <a:gd name="T39" fmla="*/ 161 h 186"/>
                <a:gd name="T40" fmla="*/ 9 w 1866"/>
                <a:gd name="T41" fmla="*/ 156 h 186"/>
                <a:gd name="T42" fmla="*/ 7 w 1866"/>
                <a:gd name="T43" fmla="*/ 153 h 186"/>
                <a:gd name="T44" fmla="*/ 6 w 1866"/>
                <a:gd name="T45" fmla="*/ 150 h 186"/>
                <a:gd name="T46" fmla="*/ 6 w 1866"/>
                <a:gd name="T47" fmla="*/ 149 h 186"/>
                <a:gd name="T48" fmla="*/ 4 w 1866"/>
                <a:gd name="T49" fmla="*/ 146 h 186"/>
                <a:gd name="T50" fmla="*/ 3 w 1866"/>
                <a:gd name="T51" fmla="*/ 142 h 186"/>
                <a:gd name="T52" fmla="*/ 2 w 1866"/>
                <a:gd name="T53" fmla="*/ 139 h 186"/>
                <a:gd name="T54" fmla="*/ 1 w 1866"/>
                <a:gd name="T55" fmla="*/ 131 h 186"/>
                <a:gd name="T56" fmla="*/ 0 w 1866"/>
                <a:gd name="T57" fmla="*/ 127 h 186"/>
                <a:gd name="T58" fmla="*/ 0 w 1866"/>
                <a:gd name="T59" fmla="*/ 124 h 186"/>
                <a:gd name="T60" fmla="*/ 0 w 1866"/>
                <a:gd name="T61" fmla="*/ 0 h 186"/>
                <a:gd name="T62" fmla="*/ 1866 w 1866"/>
                <a:gd name="T63"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66" h="186">
                  <a:moveTo>
                    <a:pt x="1866" y="0"/>
                  </a:moveTo>
                  <a:cubicBezTo>
                    <a:pt x="1866" y="124"/>
                    <a:pt x="1866" y="124"/>
                    <a:pt x="1866" y="124"/>
                  </a:cubicBezTo>
                  <a:cubicBezTo>
                    <a:pt x="1866" y="127"/>
                    <a:pt x="1866" y="130"/>
                    <a:pt x="1865" y="132"/>
                  </a:cubicBezTo>
                  <a:cubicBezTo>
                    <a:pt x="1863" y="147"/>
                    <a:pt x="1856" y="159"/>
                    <a:pt x="1847" y="169"/>
                  </a:cubicBezTo>
                  <a:cubicBezTo>
                    <a:pt x="1835" y="180"/>
                    <a:pt x="1820" y="186"/>
                    <a:pt x="1804" y="186"/>
                  </a:cubicBezTo>
                  <a:cubicBezTo>
                    <a:pt x="62" y="186"/>
                    <a:pt x="62" y="186"/>
                    <a:pt x="62" y="186"/>
                  </a:cubicBezTo>
                  <a:cubicBezTo>
                    <a:pt x="61" y="186"/>
                    <a:pt x="60" y="186"/>
                    <a:pt x="59" y="186"/>
                  </a:cubicBezTo>
                  <a:cubicBezTo>
                    <a:pt x="59" y="186"/>
                    <a:pt x="59" y="186"/>
                    <a:pt x="59" y="186"/>
                  </a:cubicBezTo>
                  <a:cubicBezTo>
                    <a:pt x="57" y="186"/>
                    <a:pt x="56" y="186"/>
                    <a:pt x="55" y="186"/>
                  </a:cubicBezTo>
                  <a:cubicBezTo>
                    <a:pt x="54" y="186"/>
                    <a:pt x="52" y="185"/>
                    <a:pt x="51" y="185"/>
                  </a:cubicBezTo>
                  <a:cubicBezTo>
                    <a:pt x="50" y="185"/>
                    <a:pt x="49" y="185"/>
                    <a:pt x="48" y="184"/>
                  </a:cubicBezTo>
                  <a:cubicBezTo>
                    <a:pt x="45" y="184"/>
                    <a:pt x="43" y="183"/>
                    <a:pt x="40" y="182"/>
                  </a:cubicBezTo>
                  <a:cubicBezTo>
                    <a:pt x="39" y="182"/>
                    <a:pt x="38" y="181"/>
                    <a:pt x="37" y="181"/>
                  </a:cubicBezTo>
                  <a:cubicBezTo>
                    <a:pt x="36" y="180"/>
                    <a:pt x="35" y="180"/>
                    <a:pt x="34" y="179"/>
                  </a:cubicBezTo>
                  <a:cubicBezTo>
                    <a:pt x="33" y="179"/>
                    <a:pt x="32" y="178"/>
                    <a:pt x="31" y="178"/>
                  </a:cubicBezTo>
                  <a:cubicBezTo>
                    <a:pt x="30" y="177"/>
                    <a:pt x="29" y="176"/>
                    <a:pt x="28" y="176"/>
                  </a:cubicBezTo>
                  <a:cubicBezTo>
                    <a:pt x="28" y="175"/>
                    <a:pt x="28" y="175"/>
                    <a:pt x="28" y="175"/>
                  </a:cubicBezTo>
                  <a:cubicBezTo>
                    <a:pt x="25" y="174"/>
                    <a:pt x="22" y="171"/>
                    <a:pt x="20" y="169"/>
                  </a:cubicBezTo>
                  <a:cubicBezTo>
                    <a:pt x="19" y="168"/>
                    <a:pt x="18" y="167"/>
                    <a:pt x="17" y="167"/>
                  </a:cubicBezTo>
                  <a:cubicBezTo>
                    <a:pt x="16" y="165"/>
                    <a:pt x="14" y="163"/>
                    <a:pt x="13" y="161"/>
                  </a:cubicBezTo>
                  <a:cubicBezTo>
                    <a:pt x="11" y="160"/>
                    <a:pt x="10" y="158"/>
                    <a:pt x="9" y="156"/>
                  </a:cubicBezTo>
                  <a:cubicBezTo>
                    <a:pt x="9" y="155"/>
                    <a:pt x="8" y="154"/>
                    <a:pt x="7" y="153"/>
                  </a:cubicBezTo>
                  <a:cubicBezTo>
                    <a:pt x="7" y="152"/>
                    <a:pt x="6" y="151"/>
                    <a:pt x="6" y="150"/>
                  </a:cubicBezTo>
                  <a:cubicBezTo>
                    <a:pt x="6" y="149"/>
                    <a:pt x="6" y="149"/>
                    <a:pt x="6" y="149"/>
                  </a:cubicBezTo>
                  <a:cubicBezTo>
                    <a:pt x="5" y="148"/>
                    <a:pt x="5" y="147"/>
                    <a:pt x="4" y="146"/>
                  </a:cubicBezTo>
                  <a:cubicBezTo>
                    <a:pt x="4" y="145"/>
                    <a:pt x="3" y="144"/>
                    <a:pt x="3" y="142"/>
                  </a:cubicBezTo>
                  <a:cubicBezTo>
                    <a:pt x="3" y="141"/>
                    <a:pt x="2" y="140"/>
                    <a:pt x="2" y="139"/>
                  </a:cubicBezTo>
                  <a:cubicBezTo>
                    <a:pt x="1" y="136"/>
                    <a:pt x="1" y="134"/>
                    <a:pt x="1" y="131"/>
                  </a:cubicBezTo>
                  <a:cubicBezTo>
                    <a:pt x="0" y="130"/>
                    <a:pt x="0" y="128"/>
                    <a:pt x="0" y="127"/>
                  </a:cubicBezTo>
                  <a:cubicBezTo>
                    <a:pt x="0" y="126"/>
                    <a:pt x="0" y="125"/>
                    <a:pt x="0" y="124"/>
                  </a:cubicBezTo>
                  <a:cubicBezTo>
                    <a:pt x="0" y="0"/>
                    <a:pt x="0" y="0"/>
                    <a:pt x="0" y="0"/>
                  </a:cubicBezTo>
                  <a:cubicBezTo>
                    <a:pt x="1866" y="0"/>
                    <a:pt x="1866" y="0"/>
                    <a:pt x="1866" y="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2"/>
            <p:cNvSpPr>
              <a:spLocks noChangeArrowheads="1"/>
            </p:cNvSpPr>
            <p:nvPr/>
          </p:nvSpPr>
          <p:spPr bwMode="auto">
            <a:xfrm>
              <a:off x="6354962" y="3686716"/>
              <a:ext cx="170400" cy="168158"/>
            </a:xfrm>
            <a:prstGeom prst="ellipse">
              <a:avLst/>
            </a:pr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3"/>
            <p:cNvSpPr>
              <a:spLocks/>
            </p:cNvSpPr>
            <p:nvPr/>
          </p:nvSpPr>
          <p:spPr bwMode="auto">
            <a:xfrm>
              <a:off x="5940173" y="4025273"/>
              <a:ext cx="999977" cy="134526"/>
            </a:xfrm>
            <a:custGeom>
              <a:avLst/>
              <a:gdLst>
                <a:gd name="T0" fmla="*/ 441 w 446"/>
                <a:gd name="T1" fmla="*/ 0 h 60"/>
                <a:gd name="T2" fmla="*/ 5 w 446"/>
                <a:gd name="T3" fmla="*/ 0 h 60"/>
                <a:gd name="T4" fmla="*/ 0 w 446"/>
                <a:gd name="T5" fmla="*/ 60 h 60"/>
                <a:gd name="T6" fmla="*/ 446 w 446"/>
                <a:gd name="T7" fmla="*/ 60 h 60"/>
                <a:gd name="T8" fmla="*/ 441 w 446"/>
                <a:gd name="T9" fmla="*/ 0 h 60"/>
              </a:gdLst>
              <a:ahLst/>
              <a:cxnLst>
                <a:cxn ang="0">
                  <a:pos x="T0" y="T1"/>
                </a:cxn>
                <a:cxn ang="0">
                  <a:pos x="T2" y="T3"/>
                </a:cxn>
                <a:cxn ang="0">
                  <a:pos x="T4" y="T5"/>
                </a:cxn>
                <a:cxn ang="0">
                  <a:pos x="T6" y="T7"/>
                </a:cxn>
                <a:cxn ang="0">
                  <a:pos x="T8" y="T9"/>
                </a:cxn>
              </a:cxnLst>
              <a:rect l="0" t="0" r="r" b="b"/>
              <a:pathLst>
                <a:path w="446" h="60">
                  <a:moveTo>
                    <a:pt x="441" y="0"/>
                  </a:moveTo>
                  <a:lnTo>
                    <a:pt x="5" y="0"/>
                  </a:lnTo>
                  <a:lnTo>
                    <a:pt x="0" y="60"/>
                  </a:lnTo>
                  <a:lnTo>
                    <a:pt x="446" y="60"/>
                  </a:lnTo>
                  <a:lnTo>
                    <a:pt x="441" y="0"/>
                  </a:lnTo>
                  <a:close/>
                </a:path>
              </a:pathLst>
            </a:custGeom>
            <a:solidFill>
              <a:srgbClr val="8C8C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4"/>
            <p:cNvSpPr>
              <a:spLocks/>
            </p:cNvSpPr>
            <p:nvPr/>
          </p:nvSpPr>
          <p:spPr bwMode="auto">
            <a:xfrm>
              <a:off x="5940173" y="4025273"/>
              <a:ext cx="999977" cy="134526"/>
            </a:xfrm>
            <a:custGeom>
              <a:avLst/>
              <a:gdLst>
                <a:gd name="T0" fmla="*/ 441 w 446"/>
                <a:gd name="T1" fmla="*/ 0 h 60"/>
                <a:gd name="T2" fmla="*/ 5 w 446"/>
                <a:gd name="T3" fmla="*/ 0 h 60"/>
                <a:gd name="T4" fmla="*/ 0 w 446"/>
                <a:gd name="T5" fmla="*/ 60 h 60"/>
                <a:gd name="T6" fmla="*/ 446 w 446"/>
                <a:gd name="T7" fmla="*/ 60 h 60"/>
                <a:gd name="T8" fmla="*/ 441 w 446"/>
                <a:gd name="T9" fmla="*/ 0 h 60"/>
              </a:gdLst>
              <a:ahLst/>
              <a:cxnLst>
                <a:cxn ang="0">
                  <a:pos x="T0" y="T1"/>
                </a:cxn>
                <a:cxn ang="0">
                  <a:pos x="T2" y="T3"/>
                </a:cxn>
                <a:cxn ang="0">
                  <a:pos x="T4" y="T5"/>
                </a:cxn>
                <a:cxn ang="0">
                  <a:pos x="T6" y="T7"/>
                </a:cxn>
                <a:cxn ang="0">
                  <a:pos x="T8" y="T9"/>
                </a:cxn>
              </a:cxnLst>
              <a:rect l="0" t="0" r="r" b="b"/>
              <a:pathLst>
                <a:path w="446" h="60">
                  <a:moveTo>
                    <a:pt x="441" y="0"/>
                  </a:moveTo>
                  <a:lnTo>
                    <a:pt x="5" y="0"/>
                  </a:lnTo>
                  <a:lnTo>
                    <a:pt x="0" y="60"/>
                  </a:lnTo>
                  <a:lnTo>
                    <a:pt x="446" y="60"/>
                  </a:lnTo>
                  <a:lnTo>
                    <a:pt x="4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 name="Group 49"/>
          <p:cNvGrpSpPr/>
          <p:nvPr/>
        </p:nvGrpSpPr>
        <p:grpSpPr>
          <a:xfrm>
            <a:off x="2128603" y="3686716"/>
            <a:ext cx="4064928" cy="2457342"/>
            <a:chOff x="2128603" y="3686716"/>
            <a:chExt cx="4064928" cy="2457342"/>
          </a:xfrm>
        </p:grpSpPr>
        <p:sp>
          <p:nvSpPr>
            <p:cNvPr id="21" name="Freeform 10"/>
            <p:cNvSpPr>
              <a:spLocks/>
            </p:cNvSpPr>
            <p:nvPr/>
          </p:nvSpPr>
          <p:spPr bwMode="auto">
            <a:xfrm>
              <a:off x="3890894" y="3686716"/>
              <a:ext cx="340799" cy="338558"/>
            </a:xfrm>
            <a:custGeom>
              <a:avLst/>
              <a:gdLst>
                <a:gd name="T0" fmla="*/ 125 w 125"/>
                <a:gd name="T1" fmla="*/ 124 h 124"/>
                <a:gd name="T2" fmla="*/ 62 w 125"/>
                <a:gd name="T3" fmla="*/ 124 h 124"/>
                <a:gd name="T4" fmla="*/ 0 w 125"/>
                <a:gd name="T5" fmla="*/ 62 h 124"/>
                <a:gd name="T6" fmla="*/ 0 w 125"/>
                <a:gd name="T7" fmla="*/ 0 h 124"/>
                <a:gd name="T8" fmla="*/ 125 w 125"/>
                <a:gd name="T9" fmla="*/ 124 h 124"/>
              </a:gdLst>
              <a:ahLst/>
              <a:cxnLst>
                <a:cxn ang="0">
                  <a:pos x="T0" y="T1"/>
                </a:cxn>
                <a:cxn ang="0">
                  <a:pos x="T2" y="T3"/>
                </a:cxn>
                <a:cxn ang="0">
                  <a:pos x="T4" y="T5"/>
                </a:cxn>
                <a:cxn ang="0">
                  <a:pos x="T6" y="T7"/>
                </a:cxn>
                <a:cxn ang="0">
                  <a:pos x="T8" y="T9"/>
                </a:cxn>
              </a:cxnLst>
              <a:rect l="0" t="0" r="r" b="b"/>
              <a:pathLst>
                <a:path w="125" h="124">
                  <a:moveTo>
                    <a:pt x="125" y="124"/>
                  </a:moveTo>
                  <a:cubicBezTo>
                    <a:pt x="62" y="124"/>
                    <a:pt x="62" y="124"/>
                    <a:pt x="62" y="124"/>
                  </a:cubicBezTo>
                  <a:cubicBezTo>
                    <a:pt x="28" y="124"/>
                    <a:pt x="0" y="96"/>
                    <a:pt x="0" y="62"/>
                  </a:cubicBezTo>
                  <a:cubicBezTo>
                    <a:pt x="0" y="0"/>
                    <a:pt x="0" y="0"/>
                    <a:pt x="0" y="0"/>
                  </a:cubicBezTo>
                  <a:lnTo>
                    <a:pt x="125" y="1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24"/>
            <p:cNvSpPr>
              <a:spLocks/>
            </p:cNvSpPr>
            <p:nvPr/>
          </p:nvSpPr>
          <p:spPr bwMode="auto">
            <a:xfrm>
              <a:off x="2536665" y="3702410"/>
              <a:ext cx="3253288" cy="2239859"/>
            </a:xfrm>
            <a:custGeom>
              <a:avLst/>
              <a:gdLst>
                <a:gd name="T0" fmla="*/ 1451 w 1451"/>
                <a:gd name="T1" fmla="*/ 91 h 999"/>
                <a:gd name="T2" fmla="*/ 1451 w 1451"/>
                <a:gd name="T3" fmla="*/ 999 h 999"/>
                <a:gd name="T4" fmla="*/ 0 w 1451"/>
                <a:gd name="T5" fmla="*/ 999 h 999"/>
                <a:gd name="T6" fmla="*/ 0 w 1451"/>
                <a:gd name="T7" fmla="*/ 91 h 999"/>
                <a:gd name="T8" fmla="*/ 90 w 1451"/>
                <a:gd name="T9" fmla="*/ 0 h 999"/>
                <a:gd name="T10" fmla="*/ 1360 w 1451"/>
                <a:gd name="T11" fmla="*/ 0 h 999"/>
                <a:gd name="T12" fmla="*/ 1451 w 1451"/>
                <a:gd name="T13" fmla="*/ 91 h 999"/>
              </a:gdLst>
              <a:ahLst/>
              <a:cxnLst>
                <a:cxn ang="0">
                  <a:pos x="T0" y="T1"/>
                </a:cxn>
                <a:cxn ang="0">
                  <a:pos x="T2" y="T3"/>
                </a:cxn>
                <a:cxn ang="0">
                  <a:pos x="T4" y="T5"/>
                </a:cxn>
                <a:cxn ang="0">
                  <a:pos x="T6" y="T7"/>
                </a:cxn>
                <a:cxn ang="0">
                  <a:pos x="T8" y="T9"/>
                </a:cxn>
                <a:cxn ang="0">
                  <a:pos x="T10" y="T11"/>
                </a:cxn>
                <a:cxn ang="0">
                  <a:pos x="T12" y="T13"/>
                </a:cxn>
              </a:cxnLst>
              <a:rect l="0" t="0" r="r" b="b"/>
              <a:pathLst>
                <a:path w="1451" h="999">
                  <a:moveTo>
                    <a:pt x="1451" y="91"/>
                  </a:moveTo>
                  <a:lnTo>
                    <a:pt x="1451" y="999"/>
                  </a:lnTo>
                  <a:lnTo>
                    <a:pt x="0" y="999"/>
                  </a:lnTo>
                  <a:lnTo>
                    <a:pt x="0" y="91"/>
                  </a:lnTo>
                  <a:lnTo>
                    <a:pt x="90" y="0"/>
                  </a:lnTo>
                  <a:lnTo>
                    <a:pt x="1360" y="0"/>
                  </a:lnTo>
                  <a:lnTo>
                    <a:pt x="1451" y="9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25"/>
            <p:cNvSpPr>
              <a:spLocks/>
            </p:cNvSpPr>
            <p:nvPr/>
          </p:nvSpPr>
          <p:spPr bwMode="auto">
            <a:xfrm>
              <a:off x="2536665" y="3702410"/>
              <a:ext cx="3253288" cy="2239859"/>
            </a:xfrm>
            <a:custGeom>
              <a:avLst/>
              <a:gdLst>
                <a:gd name="T0" fmla="*/ 1451 w 1451"/>
                <a:gd name="T1" fmla="*/ 91 h 999"/>
                <a:gd name="T2" fmla="*/ 1451 w 1451"/>
                <a:gd name="T3" fmla="*/ 999 h 999"/>
                <a:gd name="T4" fmla="*/ 0 w 1451"/>
                <a:gd name="T5" fmla="*/ 999 h 999"/>
                <a:gd name="T6" fmla="*/ 0 w 1451"/>
                <a:gd name="T7" fmla="*/ 91 h 999"/>
                <a:gd name="T8" fmla="*/ 90 w 1451"/>
                <a:gd name="T9" fmla="*/ 0 h 999"/>
                <a:gd name="T10" fmla="*/ 1360 w 1451"/>
                <a:gd name="T11" fmla="*/ 0 h 999"/>
                <a:gd name="T12" fmla="*/ 1451 w 1451"/>
                <a:gd name="T13" fmla="*/ 91 h 999"/>
              </a:gdLst>
              <a:ahLst/>
              <a:cxnLst>
                <a:cxn ang="0">
                  <a:pos x="T0" y="T1"/>
                </a:cxn>
                <a:cxn ang="0">
                  <a:pos x="T2" y="T3"/>
                </a:cxn>
                <a:cxn ang="0">
                  <a:pos x="T4" y="T5"/>
                </a:cxn>
                <a:cxn ang="0">
                  <a:pos x="T6" y="T7"/>
                </a:cxn>
                <a:cxn ang="0">
                  <a:pos x="T8" y="T9"/>
                </a:cxn>
                <a:cxn ang="0">
                  <a:pos x="T10" y="T11"/>
                </a:cxn>
                <a:cxn ang="0">
                  <a:pos x="T12" y="T13"/>
                </a:cxn>
              </a:cxnLst>
              <a:rect l="0" t="0" r="r" b="b"/>
              <a:pathLst>
                <a:path w="1451" h="999">
                  <a:moveTo>
                    <a:pt x="1451" y="91"/>
                  </a:moveTo>
                  <a:lnTo>
                    <a:pt x="1451" y="999"/>
                  </a:lnTo>
                  <a:lnTo>
                    <a:pt x="0" y="999"/>
                  </a:lnTo>
                  <a:lnTo>
                    <a:pt x="0" y="91"/>
                  </a:lnTo>
                  <a:lnTo>
                    <a:pt x="90" y="0"/>
                  </a:lnTo>
                  <a:lnTo>
                    <a:pt x="1360" y="0"/>
                  </a:lnTo>
                  <a:lnTo>
                    <a:pt x="1451" y="9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26"/>
            <p:cNvSpPr>
              <a:spLocks/>
            </p:cNvSpPr>
            <p:nvPr/>
          </p:nvSpPr>
          <p:spPr bwMode="auto">
            <a:xfrm>
              <a:off x="2536665" y="3702410"/>
              <a:ext cx="405821" cy="408062"/>
            </a:xfrm>
            <a:custGeom>
              <a:avLst/>
              <a:gdLst>
                <a:gd name="T0" fmla="*/ 0 w 149"/>
                <a:gd name="T1" fmla="*/ 75 h 149"/>
                <a:gd name="T2" fmla="*/ 74 w 149"/>
                <a:gd name="T3" fmla="*/ 0 h 149"/>
                <a:gd name="T4" fmla="*/ 149 w 149"/>
                <a:gd name="T5" fmla="*/ 0 h 149"/>
                <a:gd name="T6" fmla="*/ 0 w 149"/>
                <a:gd name="T7" fmla="*/ 149 h 149"/>
                <a:gd name="T8" fmla="*/ 0 w 149"/>
                <a:gd name="T9" fmla="*/ 75 h 149"/>
              </a:gdLst>
              <a:ahLst/>
              <a:cxnLst>
                <a:cxn ang="0">
                  <a:pos x="T0" y="T1"/>
                </a:cxn>
                <a:cxn ang="0">
                  <a:pos x="T2" y="T3"/>
                </a:cxn>
                <a:cxn ang="0">
                  <a:pos x="T4" y="T5"/>
                </a:cxn>
                <a:cxn ang="0">
                  <a:pos x="T6" y="T7"/>
                </a:cxn>
                <a:cxn ang="0">
                  <a:pos x="T8" y="T9"/>
                </a:cxn>
              </a:cxnLst>
              <a:rect l="0" t="0" r="r" b="b"/>
              <a:pathLst>
                <a:path w="149" h="149">
                  <a:moveTo>
                    <a:pt x="0" y="75"/>
                  </a:moveTo>
                  <a:cubicBezTo>
                    <a:pt x="0" y="34"/>
                    <a:pt x="33" y="0"/>
                    <a:pt x="74" y="0"/>
                  </a:cubicBezTo>
                  <a:cubicBezTo>
                    <a:pt x="149" y="0"/>
                    <a:pt x="149" y="0"/>
                    <a:pt x="149" y="0"/>
                  </a:cubicBezTo>
                  <a:cubicBezTo>
                    <a:pt x="0" y="149"/>
                    <a:pt x="0" y="149"/>
                    <a:pt x="0" y="149"/>
                  </a:cubicBez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7"/>
            <p:cNvSpPr>
              <a:spLocks/>
            </p:cNvSpPr>
            <p:nvPr/>
          </p:nvSpPr>
          <p:spPr bwMode="auto">
            <a:xfrm>
              <a:off x="5381891" y="3702410"/>
              <a:ext cx="408062" cy="408062"/>
            </a:xfrm>
            <a:custGeom>
              <a:avLst/>
              <a:gdLst>
                <a:gd name="T0" fmla="*/ 149 w 149"/>
                <a:gd name="T1" fmla="*/ 75 h 149"/>
                <a:gd name="T2" fmla="*/ 149 w 149"/>
                <a:gd name="T3" fmla="*/ 149 h 149"/>
                <a:gd name="T4" fmla="*/ 0 w 149"/>
                <a:gd name="T5" fmla="*/ 0 h 149"/>
                <a:gd name="T6" fmla="*/ 74 w 149"/>
                <a:gd name="T7" fmla="*/ 0 h 149"/>
                <a:gd name="T8" fmla="*/ 149 w 149"/>
                <a:gd name="T9" fmla="*/ 75 h 149"/>
              </a:gdLst>
              <a:ahLst/>
              <a:cxnLst>
                <a:cxn ang="0">
                  <a:pos x="T0" y="T1"/>
                </a:cxn>
                <a:cxn ang="0">
                  <a:pos x="T2" y="T3"/>
                </a:cxn>
                <a:cxn ang="0">
                  <a:pos x="T4" y="T5"/>
                </a:cxn>
                <a:cxn ang="0">
                  <a:pos x="T6" y="T7"/>
                </a:cxn>
                <a:cxn ang="0">
                  <a:pos x="T8" y="T9"/>
                </a:cxn>
              </a:cxnLst>
              <a:rect l="0" t="0" r="r" b="b"/>
              <a:pathLst>
                <a:path w="149" h="149">
                  <a:moveTo>
                    <a:pt x="149" y="75"/>
                  </a:moveTo>
                  <a:cubicBezTo>
                    <a:pt x="149" y="149"/>
                    <a:pt x="149" y="149"/>
                    <a:pt x="149" y="149"/>
                  </a:cubicBezTo>
                  <a:cubicBezTo>
                    <a:pt x="0" y="0"/>
                    <a:pt x="0" y="0"/>
                    <a:pt x="0" y="0"/>
                  </a:cubicBezTo>
                  <a:cubicBezTo>
                    <a:pt x="74" y="0"/>
                    <a:pt x="74" y="0"/>
                    <a:pt x="74" y="0"/>
                  </a:cubicBezTo>
                  <a:cubicBezTo>
                    <a:pt x="115" y="0"/>
                    <a:pt x="149" y="34"/>
                    <a:pt x="149" y="7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28"/>
            <p:cNvSpPr>
              <a:spLocks noChangeArrowheads="1"/>
            </p:cNvSpPr>
            <p:nvPr/>
          </p:nvSpPr>
          <p:spPr bwMode="auto">
            <a:xfrm>
              <a:off x="2738454" y="3906442"/>
              <a:ext cx="2847467" cy="18295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9"/>
            <p:cNvSpPr>
              <a:spLocks/>
            </p:cNvSpPr>
            <p:nvPr/>
          </p:nvSpPr>
          <p:spPr bwMode="auto">
            <a:xfrm>
              <a:off x="2128603" y="5942269"/>
              <a:ext cx="4064928" cy="201789"/>
            </a:xfrm>
            <a:custGeom>
              <a:avLst/>
              <a:gdLst>
                <a:gd name="T0" fmla="*/ 1488 w 1488"/>
                <a:gd name="T1" fmla="*/ 0 h 74"/>
                <a:gd name="T2" fmla="*/ 1488 w 1488"/>
                <a:gd name="T3" fmla="*/ 6 h 74"/>
                <a:gd name="T4" fmla="*/ 1467 w 1488"/>
                <a:gd name="T5" fmla="*/ 52 h 74"/>
                <a:gd name="T6" fmla="*/ 1462 w 1488"/>
                <a:gd name="T7" fmla="*/ 56 h 74"/>
                <a:gd name="T8" fmla="*/ 1414 w 1488"/>
                <a:gd name="T9" fmla="*/ 74 h 74"/>
                <a:gd name="T10" fmla="*/ 75 w 1488"/>
                <a:gd name="T11" fmla="*/ 74 h 74"/>
                <a:gd name="T12" fmla="*/ 0 w 1488"/>
                <a:gd name="T13" fmla="*/ 0 h 74"/>
                <a:gd name="T14" fmla="*/ 1488 w 1488"/>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8" h="74">
                  <a:moveTo>
                    <a:pt x="1488" y="0"/>
                  </a:moveTo>
                  <a:cubicBezTo>
                    <a:pt x="1488" y="2"/>
                    <a:pt x="1488" y="4"/>
                    <a:pt x="1488" y="6"/>
                  </a:cubicBezTo>
                  <a:cubicBezTo>
                    <a:pt x="1487" y="24"/>
                    <a:pt x="1479" y="40"/>
                    <a:pt x="1467" y="52"/>
                  </a:cubicBezTo>
                  <a:cubicBezTo>
                    <a:pt x="1465" y="54"/>
                    <a:pt x="1464" y="55"/>
                    <a:pt x="1462" y="56"/>
                  </a:cubicBezTo>
                  <a:cubicBezTo>
                    <a:pt x="1449" y="68"/>
                    <a:pt x="1432" y="74"/>
                    <a:pt x="1414" y="74"/>
                  </a:cubicBezTo>
                  <a:cubicBezTo>
                    <a:pt x="75" y="74"/>
                    <a:pt x="75" y="74"/>
                    <a:pt x="75" y="74"/>
                  </a:cubicBezTo>
                  <a:cubicBezTo>
                    <a:pt x="33" y="74"/>
                    <a:pt x="0" y="41"/>
                    <a:pt x="0" y="0"/>
                  </a:cubicBezTo>
                  <a:cubicBezTo>
                    <a:pt x="1488" y="0"/>
                    <a:pt x="1488" y="0"/>
                    <a:pt x="1488" y="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0"/>
            <p:cNvSpPr>
              <a:spLocks/>
            </p:cNvSpPr>
            <p:nvPr/>
          </p:nvSpPr>
          <p:spPr bwMode="auto">
            <a:xfrm>
              <a:off x="3814662" y="5942269"/>
              <a:ext cx="692810" cy="0"/>
            </a:xfrm>
            <a:custGeom>
              <a:avLst/>
              <a:gdLst>
                <a:gd name="T0" fmla="*/ 254 w 254"/>
                <a:gd name="T1" fmla="*/ 0 w 254"/>
                <a:gd name="T2" fmla="*/ 0 w 254"/>
                <a:gd name="T3" fmla="*/ 254 w 254"/>
                <a:gd name="T4" fmla="*/ 254 w 254"/>
              </a:gdLst>
              <a:ahLst/>
              <a:cxnLst>
                <a:cxn ang="0">
                  <a:pos x="T0" y="0"/>
                </a:cxn>
                <a:cxn ang="0">
                  <a:pos x="T1" y="0"/>
                </a:cxn>
                <a:cxn ang="0">
                  <a:pos x="T2" y="0"/>
                </a:cxn>
                <a:cxn ang="0">
                  <a:pos x="T3" y="0"/>
                </a:cxn>
                <a:cxn ang="0">
                  <a:pos x="T4" y="0"/>
                </a:cxn>
              </a:cxnLst>
              <a:rect l="0" t="0" r="r" b="b"/>
              <a:pathLst>
                <a:path w="254">
                  <a:moveTo>
                    <a:pt x="254" y="0"/>
                  </a:moveTo>
                  <a:cubicBezTo>
                    <a:pt x="0" y="0"/>
                    <a:pt x="0" y="0"/>
                    <a:pt x="0" y="0"/>
                  </a:cubicBezTo>
                  <a:cubicBezTo>
                    <a:pt x="0" y="0"/>
                    <a:pt x="0" y="0"/>
                    <a:pt x="0" y="0"/>
                  </a:cubicBezTo>
                  <a:cubicBezTo>
                    <a:pt x="254" y="0"/>
                    <a:pt x="254" y="0"/>
                    <a:pt x="254" y="0"/>
                  </a:cubicBezTo>
                  <a:cubicBezTo>
                    <a:pt x="254" y="0"/>
                    <a:pt x="254" y="0"/>
                    <a:pt x="25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1"/>
            <p:cNvSpPr>
              <a:spLocks/>
            </p:cNvSpPr>
            <p:nvPr/>
          </p:nvSpPr>
          <p:spPr bwMode="auto">
            <a:xfrm>
              <a:off x="3814662" y="5942269"/>
              <a:ext cx="692810" cy="87443"/>
            </a:xfrm>
            <a:custGeom>
              <a:avLst/>
              <a:gdLst>
                <a:gd name="T0" fmla="*/ 254 w 254"/>
                <a:gd name="T1" fmla="*/ 0 h 32"/>
                <a:gd name="T2" fmla="*/ 0 w 254"/>
                <a:gd name="T3" fmla="*/ 0 h 32"/>
                <a:gd name="T4" fmla="*/ 32 w 254"/>
                <a:gd name="T5" fmla="*/ 32 h 32"/>
                <a:gd name="T6" fmla="*/ 222 w 254"/>
                <a:gd name="T7" fmla="*/ 32 h 32"/>
                <a:gd name="T8" fmla="*/ 238 w 254"/>
                <a:gd name="T9" fmla="*/ 28 h 32"/>
                <a:gd name="T10" fmla="*/ 254 w 254"/>
                <a:gd name="T11" fmla="*/ 0 h 32"/>
              </a:gdLst>
              <a:ahLst/>
              <a:cxnLst>
                <a:cxn ang="0">
                  <a:pos x="T0" y="T1"/>
                </a:cxn>
                <a:cxn ang="0">
                  <a:pos x="T2" y="T3"/>
                </a:cxn>
                <a:cxn ang="0">
                  <a:pos x="T4" y="T5"/>
                </a:cxn>
                <a:cxn ang="0">
                  <a:pos x="T6" y="T7"/>
                </a:cxn>
                <a:cxn ang="0">
                  <a:pos x="T8" y="T9"/>
                </a:cxn>
                <a:cxn ang="0">
                  <a:pos x="T10" y="T11"/>
                </a:cxn>
              </a:cxnLst>
              <a:rect l="0" t="0" r="r" b="b"/>
              <a:pathLst>
                <a:path w="254" h="32">
                  <a:moveTo>
                    <a:pt x="254" y="0"/>
                  </a:moveTo>
                  <a:cubicBezTo>
                    <a:pt x="0" y="0"/>
                    <a:pt x="0" y="0"/>
                    <a:pt x="0" y="0"/>
                  </a:cubicBezTo>
                  <a:cubicBezTo>
                    <a:pt x="0" y="18"/>
                    <a:pt x="14" y="32"/>
                    <a:pt x="32" y="32"/>
                  </a:cubicBezTo>
                  <a:cubicBezTo>
                    <a:pt x="222" y="32"/>
                    <a:pt x="222" y="32"/>
                    <a:pt x="222" y="32"/>
                  </a:cubicBezTo>
                  <a:cubicBezTo>
                    <a:pt x="228" y="32"/>
                    <a:pt x="233" y="31"/>
                    <a:pt x="238" y="28"/>
                  </a:cubicBezTo>
                  <a:cubicBezTo>
                    <a:pt x="248" y="23"/>
                    <a:pt x="254" y="12"/>
                    <a:pt x="254" y="0"/>
                  </a:cubicBezTo>
                </a:path>
              </a:pathLst>
            </a:cu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4" name="Picture Placeholder 43"/>
          <p:cNvSpPr>
            <a:spLocks noGrp="1"/>
          </p:cNvSpPr>
          <p:nvPr>
            <p:ph type="pic" sz="quarter" idx="10"/>
          </p:nvPr>
        </p:nvSpPr>
        <p:spPr/>
      </p:sp>
      <p:sp>
        <p:nvSpPr>
          <p:cNvPr id="45" name="Picture Placeholder 44"/>
          <p:cNvSpPr>
            <a:spLocks noGrp="1"/>
          </p:cNvSpPr>
          <p:nvPr>
            <p:ph type="pic" sz="quarter" idx="11"/>
          </p:nvPr>
        </p:nvSpPr>
        <p:spPr/>
      </p:sp>
      <p:grpSp>
        <p:nvGrpSpPr>
          <p:cNvPr id="49" name="Group 48"/>
          <p:cNvGrpSpPr/>
          <p:nvPr/>
        </p:nvGrpSpPr>
        <p:grpSpPr>
          <a:xfrm>
            <a:off x="8014116" y="2778665"/>
            <a:ext cx="2049280" cy="2652405"/>
            <a:chOff x="8014116" y="2778665"/>
            <a:chExt cx="2049280" cy="2652405"/>
          </a:xfrm>
        </p:grpSpPr>
        <p:sp>
          <p:nvSpPr>
            <p:cNvPr id="26" name="Freeform 15"/>
            <p:cNvSpPr>
              <a:spLocks/>
            </p:cNvSpPr>
            <p:nvPr/>
          </p:nvSpPr>
          <p:spPr bwMode="auto">
            <a:xfrm>
              <a:off x="8014116" y="2778665"/>
              <a:ext cx="2049280" cy="2652405"/>
            </a:xfrm>
            <a:custGeom>
              <a:avLst/>
              <a:gdLst>
                <a:gd name="T0" fmla="*/ 750 w 750"/>
                <a:gd name="T1" fmla="*/ 44 h 970"/>
                <a:gd name="T2" fmla="*/ 750 w 750"/>
                <a:gd name="T3" fmla="*/ 926 h 970"/>
                <a:gd name="T4" fmla="*/ 706 w 750"/>
                <a:gd name="T5" fmla="*/ 970 h 970"/>
                <a:gd name="T6" fmla="*/ 44 w 750"/>
                <a:gd name="T7" fmla="*/ 970 h 970"/>
                <a:gd name="T8" fmla="*/ 0 w 750"/>
                <a:gd name="T9" fmla="*/ 926 h 970"/>
                <a:gd name="T10" fmla="*/ 0 w 750"/>
                <a:gd name="T11" fmla="*/ 44 h 970"/>
                <a:gd name="T12" fmla="*/ 44 w 750"/>
                <a:gd name="T13" fmla="*/ 0 h 970"/>
                <a:gd name="T14" fmla="*/ 706 w 750"/>
                <a:gd name="T15" fmla="*/ 0 h 970"/>
                <a:gd name="T16" fmla="*/ 750 w 750"/>
                <a:gd name="T17" fmla="*/ 44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0" h="970">
                  <a:moveTo>
                    <a:pt x="750" y="44"/>
                  </a:moveTo>
                  <a:cubicBezTo>
                    <a:pt x="750" y="926"/>
                    <a:pt x="750" y="926"/>
                    <a:pt x="750" y="926"/>
                  </a:cubicBezTo>
                  <a:cubicBezTo>
                    <a:pt x="750" y="951"/>
                    <a:pt x="730" y="970"/>
                    <a:pt x="706" y="970"/>
                  </a:cubicBezTo>
                  <a:cubicBezTo>
                    <a:pt x="44" y="970"/>
                    <a:pt x="44" y="970"/>
                    <a:pt x="44" y="970"/>
                  </a:cubicBezTo>
                  <a:cubicBezTo>
                    <a:pt x="20" y="970"/>
                    <a:pt x="0" y="951"/>
                    <a:pt x="0" y="926"/>
                  </a:cubicBezTo>
                  <a:cubicBezTo>
                    <a:pt x="0" y="44"/>
                    <a:pt x="0" y="44"/>
                    <a:pt x="0" y="44"/>
                  </a:cubicBezTo>
                  <a:cubicBezTo>
                    <a:pt x="0" y="20"/>
                    <a:pt x="20" y="0"/>
                    <a:pt x="44" y="0"/>
                  </a:cubicBezTo>
                  <a:cubicBezTo>
                    <a:pt x="706" y="0"/>
                    <a:pt x="706" y="0"/>
                    <a:pt x="706" y="0"/>
                  </a:cubicBezTo>
                  <a:cubicBezTo>
                    <a:pt x="730" y="0"/>
                    <a:pt x="750" y="20"/>
                    <a:pt x="750" y="4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16"/>
            <p:cNvSpPr>
              <a:spLocks noChangeArrowheads="1"/>
            </p:cNvSpPr>
            <p:nvPr/>
          </p:nvSpPr>
          <p:spPr bwMode="auto">
            <a:xfrm>
              <a:off x="8135190" y="2897497"/>
              <a:ext cx="1807133" cy="24125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7"/>
            <p:cNvSpPr>
              <a:spLocks/>
            </p:cNvSpPr>
            <p:nvPr/>
          </p:nvSpPr>
          <p:spPr bwMode="auto">
            <a:xfrm>
              <a:off x="8014116" y="2778665"/>
              <a:ext cx="239905" cy="239905"/>
            </a:xfrm>
            <a:custGeom>
              <a:avLst/>
              <a:gdLst>
                <a:gd name="T0" fmla="*/ 88 w 88"/>
                <a:gd name="T1" fmla="*/ 0 h 88"/>
                <a:gd name="T2" fmla="*/ 0 w 88"/>
                <a:gd name="T3" fmla="*/ 88 h 88"/>
                <a:gd name="T4" fmla="*/ 0 w 88"/>
                <a:gd name="T5" fmla="*/ 44 h 88"/>
                <a:gd name="T6" fmla="*/ 44 w 88"/>
                <a:gd name="T7" fmla="*/ 0 h 88"/>
                <a:gd name="T8" fmla="*/ 88 w 88"/>
                <a:gd name="T9" fmla="*/ 0 h 88"/>
              </a:gdLst>
              <a:ahLst/>
              <a:cxnLst>
                <a:cxn ang="0">
                  <a:pos x="T0" y="T1"/>
                </a:cxn>
                <a:cxn ang="0">
                  <a:pos x="T2" y="T3"/>
                </a:cxn>
                <a:cxn ang="0">
                  <a:pos x="T4" y="T5"/>
                </a:cxn>
                <a:cxn ang="0">
                  <a:pos x="T6" y="T7"/>
                </a:cxn>
                <a:cxn ang="0">
                  <a:pos x="T8" y="T9"/>
                </a:cxn>
              </a:cxnLst>
              <a:rect l="0" t="0" r="r" b="b"/>
              <a:pathLst>
                <a:path w="88" h="88">
                  <a:moveTo>
                    <a:pt x="88" y="0"/>
                  </a:moveTo>
                  <a:cubicBezTo>
                    <a:pt x="0" y="88"/>
                    <a:pt x="0" y="88"/>
                    <a:pt x="0" y="88"/>
                  </a:cubicBezTo>
                  <a:cubicBezTo>
                    <a:pt x="0" y="44"/>
                    <a:pt x="0" y="44"/>
                    <a:pt x="0" y="44"/>
                  </a:cubicBezTo>
                  <a:cubicBezTo>
                    <a:pt x="0" y="20"/>
                    <a:pt x="20" y="0"/>
                    <a:pt x="44" y="0"/>
                  </a:cubicBezTo>
                  <a:lnTo>
                    <a:pt x="8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8"/>
            <p:cNvSpPr>
              <a:spLocks/>
            </p:cNvSpPr>
            <p:nvPr/>
          </p:nvSpPr>
          <p:spPr bwMode="auto">
            <a:xfrm>
              <a:off x="9823491" y="2778665"/>
              <a:ext cx="239905" cy="239905"/>
            </a:xfrm>
            <a:custGeom>
              <a:avLst/>
              <a:gdLst>
                <a:gd name="T0" fmla="*/ 88 w 88"/>
                <a:gd name="T1" fmla="*/ 44 h 88"/>
                <a:gd name="T2" fmla="*/ 88 w 88"/>
                <a:gd name="T3" fmla="*/ 88 h 88"/>
                <a:gd name="T4" fmla="*/ 0 w 88"/>
                <a:gd name="T5" fmla="*/ 0 h 88"/>
                <a:gd name="T6" fmla="*/ 44 w 88"/>
                <a:gd name="T7" fmla="*/ 0 h 88"/>
                <a:gd name="T8" fmla="*/ 88 w 88"/>
                <a:gd name="T9" fmla="*/ 44 h 88"/>
              </a:gdLst>
              <a:ahLst/>
              <a:cxnLst>
                <a:cxn ang="0">
                  <a:pos x="T0" y="T1"/>
                </a:cxn>
                <a:cxn ang="0">
                  <a:pos x="T2" y="T3"/>
                </a:cxn>
                <a:cxn ang="0">
                  <a:pos x="T4" y="T5"/>
                </a:cxn>
                <a:cxn ang="0">
                  <a:pos x="T6" y="T7"/>
                </a:cxn>
                <a:cxn ang="0">
                  <a:pos x="T8" y="T9"/>
                </a:cxn>
              </a:cxnLst>
              <a:rect l="0" t="0" r="r" b="b"/>
              <a:pathLst>
                <a:path w="88" h="88">
                  <a:moveTo>
                    <a:pt x="88" y="44"/>
                  </a:moveTo>
                  <a:cubicBezTo>
                    <a:pt x="88" y="88"/>
                    <a:pt x="88" y="88"/>
                    <a:pt x="88" y="88"/>
                  </a:cubicBezTo>
                  <a:cubicBezTo>
                    <a:pt x="0" y="0"/>
                    <a:pt x="0" y="0"/>
                    <a:pt x="0" y="0"/>
                  </a:cubicBezTo>
                  <a:cubicBezTo>
                    <a:pt x="44" y="0"/>
                    <a:pt x="44" y="0"/>
                    <a:pt x="44" y="0"/>
                  </a:cubicBezTo>
                  <a:cubicBezTo>
                    <a:pt x="68" y="0"/>
                    <a:pt x="88" y="20"/>
                    <a:pt x="88"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6" name="Picture Placeholder 45"/>
          <p:cNvSpPr>
            <a:spLocks noGrp="1"/>
          </p:cNvSpPr>
          <p:nvPr>
            <p:ph type="pic" sz="quarter" idx="12"/>
          </p:nvPr>
        </p:nvSpPr>
        <p:spPr/>
      </p:sp>
      <p:grpSp>
        <p:nvGrpSpPr>
          <p:cNvPr id="48" name="Group 47"/>
          <p:cNvGrpSpPr/>
          <p:nvPr/>
        </p:nvGrpSpPr>
        <p:grpSpPr>
          <a:xfrm>
            <a:off x="7590359" y="4251726"/>
            <a:ext cx="760073" cy="1580681"/>
            <a:chOff x="7590359" y="4251726"/>
            <a:chExt cx="760073" cy="1580681"/>
          </a:xfrm>
        </p:grpSpPr>
        <p:sp>
          <p:nvSpPr>
            <p:cNvPr id="30" name="Freeform 19"/>
            <p:cNvSpPr>
              <a:spLocks/>
            </p:cNvSpPr>
            <p:nvPr/>
          </p:nvSpPr>
          <p:spPr bwMode="auto">
            <a:xfrm>
              <a:off x="7590359" y="4251726"/>
              <a:ext cx="760073" cy="1580681"/>
            </a:xfrm>
            <a:custGeom>
              <a:avLst/>
              <a:gdLst>
                <a:gd name="T0" fmla="*/ 278 w 278"/>
                <a:gd name="T1" fmla="*/ 21 h 578"/>
                <a:gd name="T2" fmla="*/ 278 w 278"/>
                <a:gd name="T3" fmla="*/ 556 h 578"/>
                <a:gd name="T4" fmla="*/ 257 w 278"/>
                <a:gd name="T5" fmla="*/ 578 h 578"/>
                <a:gd name="T6" fmla="*/ 21 w 278"/>
                <a:gd name="T7" fmla="*/ 578 h 578"/>
                <a:gd name="T8" fmla="*/ 0 w 278"/>
                <a:gd name="T9" fmla="*/ 556 h 578"/>
                <a:gd name="T10" fmla="*/ 0 w 278"/>
                <a:gd name="T11" fmla="*/ 21 h 578"/>
                <a:gd name="T12" fmla="*/ 21 w 278"/>
                <a:gd name="T13" fmla="*/ 0 h 578"/>
                <a:gd name="T14" fmla="*/ 257 w 278"/>
                <a:gd name="T15" fmla="*/ 0 h 578"/>
                <a:gd name="T16" fmla="*/ 278 w 278"/>
                <a:gd name="T17" fmla="*/ 21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578">
                  <a:moveTo>
                    <a:pt x="278" y="21"/>
                  </a:moveTo>
                  <a:cubicBezTo>
                    <a:pt x="278" y="556"/>
                    <a:pt x="278" y="556"/>
                    <a:pt x="278" y="556"/>
                  </a:cubicBezTo>
                  <a:cubicBezTo>
                    <a:pt x="278" y="568"/>
                    <a:pt x="269" y="578"/>
                    <a:pt x="257" y="578"/>
                  </a:cubicBezTo>
                  <a:cubicBezTo>
                    <a:pt x="21" y="578"/>
                    <a:pt x="21" y="578"/>
                    <a:pt x="21" y="578"/>
                  </a:cubicBezTo>
                  <a:cubicBezTo>
                    <a:pt x="9" y="578"/>
                    <a:pt x="0" y="568"/>
                    <a:pt x="0" y="556"/>
                  </a:cubicBezTo>
                  <a:cubicBezTo>
                    <a:pt x="0" y="21"/>
                    <a:pt x="0" y="21"/>
                    <a:pt x="0" y="21"/>
                  </a:cubicBezTo>
                  <a:cubicBezTo>
                    <a:pt x="0" y="9"/>
                    <a:pt x="9" y="0"/>
                    <a:pt x="21" y="0"/>
                  </a:cubicBezTo>
                  <a:cubicBezTo>
                    <a:pt x="257" y="0"/>
                    <a:pt x="257" y="0"/>
                    <a:pt x="257" y="0"/>
                  </a:cubicBezTo>
                  <a:cubicBezTo>
                    <a:pt x="269" y="0"/>
                    <a:pt x="278" y="9"/>
                    <a:pt x="278" y="2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0"/>
            <p:cNvSpPr>
              <a:spLocks noChangeArrowheads="1"/>
            </p:cNvSpPr>
            <p:nvPr/>
          </p:nvSpPr>
          <p:spPr bwMode="auto">
            <a:xfrm>
              <a:off x="7913221" y="5657522"/>
              <a:ext cx="114348" cy="114348"/>
            </a:xfrm>
            <a:prstGeom prst="ellipse">
              <a:avLst/>
            </a:pr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1"/>
            <p:cNvSpPr>
              <a:spLocks/>
            </p:cNvSpPr>
            <p:nvPr/>
          </p:nvSpPr>
          <p:spPr bwMode="auto">
            <a:xfrm>
              <a:off x="7893043" y="4384009"/>
              <a:ext cx="154706" cy="26905"/>
            </a:xfrm>
            <a:custGeom>
              <a:avLst/>
              <a:gdLst>
                <a:gd name="T0" fmla="*/ 51 w 56"/>
                <a:gd name="T1" fmla="*/ 0 h 10"/>
                <a:gd name="T2" fmla="*/ 47 w 56"/>
                <a:gd name="T3" fmla="*/ 0 h 10"/>
                <a:gd name="T4" fmla="*/ 5 w 56"/>
                <a:gd name="T5" fmla="*/ 0 h 10"/>
                <a:gd name="T6" fmla="*/ 0 w 56"/>
                <a:gd name="T7" fmla="*/ 5 h 10"/>
                <a:gd name="T8" fmla="*/ 5 w 56"/>
                <a:gd name="T9" fmla="*/ 10 h 10"/>
                <a:gd name="T10" fmla="*/ 51 w 56"/>
                <a:gd name="T11" fmla="*/ 10 h 10"/>
                <a:gd name="T12" fmla="*/ 56 w 56"/>
                <a:gd name="T13" fmla="*/ 5 h 10"/>
                <a:gd name="T14" fmla="*/ 51 w 5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10">
                  <a:moveTo>
                    <a:pt x="51" y="0"/>
                  </a:moveTo>
                  <a:cubicBezTo>
                    <a:pt x="47" y="0"/>
                    <a:pt x="47" y="0"/>
                    <a:pt x="47" y="0"/>
                  </a:cubicBezTo>
                  <a:cubicBezTo>
                    <a:pt x="5" y="0"/>
                    <a:pt x="5" y="0"/>
                    <a:pt x="5" y="0"/>
                  </a:cubicBezTo>
                  <a:cubicBezTo>
                    <a:pt x="2" y="0"/>
                    <a:pt x="0" y="2"/>
                    <a:pt x="0" y="5"/>
                  </a:cubicBezTo>
                  <a:cubicBezTo>
                    <a:pt x="0" y="8"/>
                    <a:pt x="2" y="10"/>
                    <a:pt x="5" y="10"/>
                  </a:cubicBezTo>
                  <a:cubicBezTo>
                    <a:pt x="51" y="10"/>
                    <a:pt x="51" y="10"/>
                    <a:pt x="51" y="10"/>
                  </a:cubicBezTo>
                  <a:cubicBezTo>
                    <a:pt x="54" y="10"/>
                    <a:pt x="56" y="8"/>
                    <a:pt x="56" y="5"/>
                  </a:cubicBezTo>
                  <a:cubicBezTo>
                    <a:pt x="56" y="2"/>
                    <a:pt x="54" y="0"/>
                    <a:pt x="51" y="0"/>
                  </a:cubicBezTo>
                </a:path>
              </a:pathLst>
            </a:cu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22"/>
            <p:cNvSpPr>
              <a:spLocks noChangeArrowheads="1"/>
            </p:cNvSpPr>
            <p:nvPr/>
          </p:nvSpPr>
          <p:spPr bwMode="auto">
            <a:xfrm>
              <a:off x="7953579" y="4323473"/>
              <a:ext cx="33632" cy="31389"/>
            </a:xfrm>
            <a:prstGeom prst="ellipse">
              <a:avLst/>
            </a:pr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23"/>
            <p:cNvSpPr>
              <a:spLocks noChangeArrowheads="1"/>
            </p:cNvSpPr>
            <p:nvPr/>
          </p:nvSpPr>
          <p:spPr bwMode="auto">
            <a:xfrm>
              <a:off x="7648653" y="4489388"/>
              <a:ext cx="643483" cy="11075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7" name="Picture Placeholder 46"/>
          <p:cNvSpPr>
            <a:spLocks noGrp="1"/>
          </p:cNvSpPr>
          <p:nvPr>
            <p:ph type="pic" sz="quarter" idx="13"/>
          </p:nvPr>
        </p:nvSpPr>
        <p:spPr/>
      </p:sp>
    </p:spTree>
    <p:extLst>
      <p:ext uri="{BB962C8B-B14F-4D97-AF65-F5344CB8AC3E}">
        <p14:creationId xmlns:p14="http://schemas.microsoft.com/office/powerpoint/2010/main" val="307452175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Picture Placeholder 13"/>
          <p:cNvSpPr>
            <a:spLocks noGrp="1"/>
          </p:cNvSpPr>
          <p:nvPr>
            <p:ph type="pic" sz="quarter" idx="10"/>
          </p:nvPr>
        </p:nvSpPr>
        <p:spPr/>
      </p:sp>
      <p:sp>
        <p:nvSpPr>
          <p:cNvPr id="15" name="Picture Placeholder 14"/>
          <p:cNvSpPr>
            <a:spLocks noGrp="1"/>
          </p:cNvSpPr>
          <p:nvPr>
            <p:ph type="pic" sz="quarter" idx="11"/>
          </p:nvPr>
        </p:nvSpPr>
        <p:spPr/>
      </p:sp>
      <p:sp>
        <p:nvSpPr>
          <p:cNvPr id="16" name="Picture Placeholder 15"/>
          <p:cNvSpPr>
            <a:spLocks noGrp="1"/>
          </p:cNvSpPr>
          <p:nvPr>
            <p:ph type="pic" sz="quarter" idx="12"/>
          </p:nvPr>
        </p:nvSpPr>
        <p:spPr/>
      </p:sp>
      <p:sp>
        <p:nvSpPr>
          <p:cNvPr id="17" name="Text Placeholder 16"/>
          <p:cNvSpPr>
            <a:spLocks noGrp="1"/>
          </p:cNvSpPr>
          <p:nvPr>
            <p:ph type="body" sz="quarter" idx="13"/>
          </p:nvPr>
        </p:nvSpPr>
        <p:spPr/>
        <p:txBody>
          <a:bodyPr/>
          <a:lstStyle/>
          <a:p>
            <a:r>
              <a:rPr lang="en-US" dirty="0"/>
              <a:t>EMPLOYEES SLIDE</a:t>
            </a:r>
          </a:p>
        </p:txBody>
      </p:sp>
      <p:sp>
        <p:nvSpPr>
          <p:cNvPr id="8" name="Rectangle 7"/>
          <p:cNvSpPr/>
          <p:nvPr/>
        </p:nvSpPr>
        <p:spPr>
          <a:xfrm>
            <a:off x="609600" y="4940365"/>
            <a:ext cx="3513218"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9" name="Rectangle 8"/>
          <p:cNvSpPr/>
          <p:nvPr/>
        </p:nvSpPr>
        <p:spPr>
          <a:xfrm>
            <a:off x="609600" y="5226777"/>
            <a:ext cx="3513218" cy="9268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 montes, </a:t>
            </a:r>
            <a:endParaRPr lang="en-US" sz="1100" dirty="0">
              <a:solidFill>
                <a:schemeClr val="bg2">
                  <a:lumMod val="65000"/>
                </a:schemeClr>
              </a:solidFill>
            </a:endParaRPr>
          </a:p>
        </p:txBody>
      </p:sp>
      <p:sp>
        <p:nvSpPr>
          <p:cNvPr id="10" name="Rectangle 9"/>
          <p:cNvSpPr/>
          <p:nvPr/>
        </p:nvSpPr>
        <p:spPr>
          <a:xfrm>
            <a:off x="4339391" y="4940365"/>
            <a:ext cx="3513218"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1" name="Rectangle 10"/>
          <p:cNvSpPr/>
          <p:nvPr/>
        </p:nvSpPr>
        <p:spPr>
          <a:xfrm>
            <a:off x="4339391" y="5226777"/>
            <a:ext cx="3513218" cy="9268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 montes, </a:t>
            </a:r>
            <a:endParaRPr lang="en-US" sz="1100" dirty="0">
              <a:solidFill>
                <a:schemeClr val="bg2">
                  <a:lumMod val="65000"/>
                </a:schemeClr>
              </a:solidFill>
            </a:endParaRPr>
          </a:p>
        </p:txBody>
      </p:sp>
      <p:sp>
        <p:nvSpPr>
          <p:cNvPr id="12" name="Rectangle 11"/>
          <p:cNvSpPr/>
          <p:nvPr/>
        </p:nvSpPr>
        <p:spPr>
          <a:xfrm>
            <a:off x="8069182" y="4940365"/>
            <a:ext cx="3513218"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3" name="Rectangle 12"/>
          <p:cNvSpPr/>
          <p:nvPr/>
        </p:nvSpPr>
        <p:spPr>
          <a:xfrm>
            <a:off x="8069182" y="5226777"/>
            <a:ext cx="3513218" cy="9268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Aenean massa. Cum sociis natoque penatibus et magnis dis parturient montes,.</a:t>
            </a:r>
            <a:endParaRPr lang="en-US" sz="1100" dirty="0">
              <a:solidFill>
                <a:schemeClr val="bg2">
                  <a:lumMod val="65000"/>
                </a:schemeClr>
              </a:solidFill>
            </a:endParaRPr>
          </a:p>
        </p:txBody>
      </p:sp>
    </p:spTree>
    <p:extLst>
      <p:ext uri="{BB962C8B-B14F-4D97-AF65-F5344CB8AC3E}">
        <p14:creationId xmlns:p14="http://schemas.microsoft.com/office/powerpoint/2010/main" val="337473106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Picture Placeholder 24"/>
          <p:cNvSpPr>
            <a:spLocks noGrp="1"/>
          </p:cNvSpPr>
          <p:nvPr>
            <p:ph type="pic" sz="quarter" idx="12"/>
          </p:nvPr>
        </p:nvSpPr>
        <p:spPr/>
      </p:sp>
      <p:sp>
        <p:nvSpPr>
          <p:cNvPr id="27" name="Picture Placeholder 26"/>
          <p:cNvSpPr>
            <a:spLocks noGrp="1"/>
          </p:cNvSpPr>
          <p:nvPr>
            <p:ph type="pic" sz="quarter" idx="14"/>
          </p:nvPr>
        </p:nvSpPr>
        <p:spPr/>
      </p:sp>
      <p:sp>
        <p:nvSpPr>
          <p:cNvPr id="28" name="Picture Placeholder 27"/>
          <p:cNvSpPr>
            <a:spLocks noGrp="1"/>
          </p:cNvSpPr>
          <p:nvPr>
            <p:ph type="pic" sz="quarter" idx="15"/>
          </p:nvPr>
        </p:nvSpPr>
        <p:spPr/>
      </p:sp>
      <p:sp>
        <p:nvSpPr>
          <p:cNvPr id="29" name="Picture Placeholder 28"/>
          <p:cNvSpPr>
            <a:spLocks noGrp="1"/>
          </p:cNvSpPr>
          <p:nvPr>
            <p:ph type="pic" sz="quarter" idx="16"/>
          </p:nvPr>
        </p:nvSpPr>
        <p:spPr/>
      </p:sp>
      <p:sp>
        <p:nvSpPr>
          <p:cNvPr id="26" name="Text Placeholder 25"/>
          <p:cNvSpPr>
            <a:spLocks noGrp="1"/>
          </p:cNvSpPr>
          <p:nvPr>
            <p:ph type="body" sz="quarter" idx="13"/>
          </p:nvPr>
        </p:nvSpPr>
        <p:spPr/>
        <p:txBody>
          <a:bodyPr/>
          <a:lstStyle/>
          <a:p>
            <a:r>
              <a:rPr lang="en-US" dirty="0"/>
              <a:t>EMPLOYEES SLIDE</a:t>
            </a:r>
          </a:p>
        </p:txBody>
      </p:sp>
      <p:sp>
        <p:nvSpPr>
          <p:cNvPr id="38" name="Rectangle 37"/>
          <p:cNvSpPr/>
          <p:nvPr/>
        </p:nvSpPr>
        <p:spPr>
          <a:xfrm>
            <a:off x="608543"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9" name="Rectangle 38"/>
          <p:cNvSpPr/>
          <p:nvPr/>
        </p:nvSpPr>
        <p:spPr>
          <a:xfrm>
            <a:off x="608543"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40" name="Rectangle 39"/>
          <p:cNvSpPr/>
          <p:nvPr/>
        </p:nvSpPr>
        <p:spPr>
          <a:xfrm>
            <a:off x="3411762"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41" name="Rectangle 40"/>
          <p:cNvSpPr/>
          <p:nvPr/>
        </p:nvSpPr>
        <p:spPr>
          <a:xfrm>
            <a:off x="3411762"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42" name="Rectangle 41"/>
          <p:cNvSpPr/>
          <p:nvPr/>
        </p:nvSpPr>
        <p:spPr>
          <a:xfrm>
            <a:off x="6214981"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43" name="Rectangle 42"/>
          <p:cNvSpPr/>
          <p:nvPr/>
        </p:nvSpPr>
        <p:spPr>
          <a:xfrm>
            <a:off x="6214981"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44" name="Rectangle 43"/>
          <p:cNvSpPr/>
          <p:nvPr/>
        </p:nvSpPr>
        <p:spPr>
          <a:xfrm>
            <a:off x="9018200"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45" name="Rectangle 44"/>
          <p:cNvSpPr/>
          <p:nvPr/>
        </p:nvSpPr>
        <p:spPr>
          <a:xfrm>
            <a:off x="9018200"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353234050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fade">
                                      <p:cBhvr>
                                        <p:cTn id="14" dur="500"/>
                                        <p:tgtEl>
                                          <p:spTgt spid="4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500"/>
                                        <p:tgtEl>
                                          <p:spTgt spid="41"/>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42"/>
                                        </p:tgtEl>
                                        <p:attrNameLst>
                                          <p:attrName>style.visibility</p:attrName>
                                        </p:attrNameLst>
                                      </p:cBhvr>
                                      <p:to>
                                        <p:strVal val="visible"/>
                                      </p:to>
                                    </p:set>
                                    <p:animEffect transition="in" filter="fade">
                                      <p:cBhvr>
                                        <p:cTn id="21" dur="500"/>
                                        <p:tgtEl>
                                          <p:spTgt spid="4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500"/>
                                        <p:tgtEl>
                                          <p:spTgt spid="43"/>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500"/>
                                        <p:tgtEl>
                                          <p:spTgt spid="4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5"/>
                                        </p:tgtEl>
                                        <p:attrNameLst>
                                          <p:attrName>style.visibility</p:attrName>
                                        </p:attrNameLst>
                                      </p:cBhvr>
                                      <p:to>
                                        <p:strVal val="visible"/>
                                      </p:to>
                                    </p:set>
                                    <p:animEffect transition="in" filter="fade">
                                      <p:cBhvr>
                                        <p:cTn id="3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0" grpId="0"/>
      <p:bldP spid="41" grpId="0"/>
      <p:bldP spid="42" grpId="0"/>
      <p:bldP spid="43" grpId="0"/>
      <p:bldP spid="44" grpId="0"/>
      <p:bldP spid="45"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Picture Placeholder 17"/>
          <p:cNvSpPr>
            <a:spLocks noGrp="1"/>
          </p:cNvSpPr>
          <p:nvPr>
            <p:ph type="pic" sz="quarter" idx="12"/>
          </p:nvPr>
        </p:nvSpPr>
        <p:spPr/>
      </p:sp>
      <p:sp>
        <p:nvSpPr>
          <p:cNvPr id="20" name="Picture Placeholder 19"/>
          <p:cNvSpPr>
            <a:spLocks noGrp="1"/>
          </p:cNvSpPr>
          <p:nvPr>
            <p:ph type="pic" sz="quarter" idx="17"/>
          </p:nvPr>
        </p:nvSpPr>
        <p:spPr/>
      </p:sp>
      <p:sp>
        <p:nvSpPr>
          <p:cNvPr id="21" name="Picture Placeholder 20"/>
          <p:cNvSpPr>
            <a:spLocks noGrp="1"/>
          </p:cNvSpPr>
          <p:nvPr>
            <p:ph type="pic" sz="quarter" idx="18"/>
          </p:nvPr>
        </p:nvSpPr>
        <p:spPr/>
      </p:sp>
      <p:sp>
        <p:nvSpPr>
          <p:cNvPr id="22" name="Picture Placeholder 21"/>
          <p:cNvSpPr>
            <a:spLocks noGrp="1"/>
          </p:cNvSpPr>
          <p:nvPr>
            <p:ph type="pic" sz="quarter" idx="19"/>
          </p:nvPr>
        </p:nvSpPr>
        <p:spPr/>
      </p:sp>
      <p:sp>
        <p:nvSpPr>
          <p:cNvPr id="19" name="Text Placeholder 18"/>
          <p:cNvSpPr>
            <a:spLocks noGrp="1"/>
          </p:cNvSpPr>
          <p:nvPr>
            <p:ph type="body" sz="quarter" idx="13"/>
          </p:nvPr>
        </p:nvSpPr>
        <p:spPr/>
        <p:txBody>
          <a:bodyPr/>
          <a:lstStyle/>
          <a:p>
            <a:r>
              <a:rPr lang="en-US" dirty="0"/>
              <a:t>EMPLOYEES SLIDE</a:t>
            </a:r>
          </a:p>
        </p:txBody>
      </p:sp>
      <p:sp>
        <p:nvSpPr>
          <p:cNvPr id="31" name="Rectangle 30"/>
          <p:cNvSpPr/>
          <p:nvPr/>
        </p:nvSpPr>
        <p:spPr>
          <a:xfrm>
            <a:off x="608543"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2" name="Rectangle 31"/>
          <p:cNvSpPr/>
          <p:nvPr/>
        </p:nvSpPr>
        <p:spPr>
          <a:xfrm>
            <a:off x="608543"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3" name="Rectangle 32"/>
          <p:cNvSpPr/>
          <p:nvPr/>
        </p:nvSpPr>
        <p:spPr>
          <a:xfrm>
            <a:off x="3411762"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4" name="Rectangle 33"/>
          <p:cNvSpPr/>
          <p:nvPr/>
        </p:nvSpPr>
        <p:spPr>
          <a:xfrm>
            <a:off x="3411762"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5" name="Rectangle 34"/>
          <p:cNvSpPr/>
          <p:nvPr/>
        </p:nvSpPr>
        <p:spPr>
          <a:xfrm>
            <a:off x="6214981"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6" name="Rectangle 35"/>
          <p:cNvSpPr/>
          <p:nvPr/>
        </p:nvSpPr>
        <p:spPr>
          <a:xfrm>
            <a:off x="6214981"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7" name="Rectangle 36"/>
          <p:cNvSpPr/>
          <p:nvPr/>
        </p:nvSpPr>
        <p:spPr>
          <a:xfrm>
            <a:off x="9018200"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8" name="Rectangle 37"/>
          <p:cNvSpPr/>
          <p:nvPr/>
        </p:nvSpPr>
        <p:spPr>
          <a:xfrm>
            <a:off x="9018200"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334003581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fade">
                                      <p:cBhvr>
                                        <p:cTn id="14" dur="500"/>
                                        <p:tgtEl>
                                          <p:spTgt spid="3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fade">
                                      <p:cBhvr>
                                        <p:cTn id="21" dur="500"/>
                                        <p:tgtEl>
                                          <p:spTgt spid="3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fade">
                                      <p:cBhvr>
                                        <p:cTn id="24" dur="500"/>
                                        <p:tgtEl>
                                          <p:spTgt spid="36"/>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500"/>
                                        <p:tgtEl>
                                          <p:spTgt spid="3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P spid="34" grpId="0"/>
      <p:bldP spid="35" grpId="0"/>
      <p:bldP spid="36" grpId="0"/>
      <p:bldP spid="37" grpId="0"/>
      <p:bldP spid="38"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icture Placeholder 25"/>
          <p:cNvSpPr>
            <a:spLocks noGrp="1"/>
          </p:cNvSpPr>
          <p:nvPr>
            <p:ph type="pic" sz="quarter" idx="12"/>
          </p:nvPr>
        </p:nvSpPr>
        <p:spPr/>
      </p:sp>
      <p:sp>
        <p:nvSpPr>
          <p:cNvPr id="28" name="Picture Placeholder 27"/>
          <p:cNvSpPr>
            <a:spLocks noGrp="1"/>
          </p:cNvSpPr>
          <p:nvPr>
            <p:ph type="pic" sz="quarter" idx="20"/>
          </p:nvPr>
        </p:nvSpPr>
        <p:spPr/>
      </p:sp>
      <p:sp>
        <p:nvSpPr>
          <p:cNvPr id="29" name="Picture Placeholder 28"/>
          <p:cNvSpPr>
            <a:spLocks noGrp="1"/>
          </p:cNvSpPr>
          <p:nvPr>
            <p:ph type="pic" sz="quarter" idx="21"/>
          </p:nvPr>
        </p:nvSpPr>
        <p:spPr/>
      </p:sp>
      <p:sp>
        <p:nvSpPr>
          <p:cNvPr id="30" name="Picture Placeholder 29"/>
          <p:cNvSpPr>
            <a:spLocks noGrp="1"/>
          </p:cNvSpPr>
          <p:nvPr>
            <p:ph type="pic" sz="quarter" idx="22"/>
          </p:nvPr>
        </p:nvSpPr>
        <p:spPr/>
      </p:sp>
      <p:sp>
        <p:nvSpPr>
          <p:cNvPr id="27" name="Text Placeholder 26"/>
          <p:cNvSpPr>
            <a:spLocks noGrp="1"/>
          </p:cNvSpPr>
          <p:nvPr>
            <p:ph type="body" sz="quarter" idx="13"/>
          </p:nvPr>
        </p:nvSpPr>
        <p:spPr/>
        <p:txBody>
          <a:bodyPr/>
          <a:lstStyle/>
          <a:p>
            <a:r>
              <a:rPr lang="en-US" dirty="0"/>
              <a:t>EMPLOYEES SLIDE</a:t>
            </a:r>
          </a:p>
        </p:txBody>
      </p:sp>
      <p:sp>
        <p:nvSpPr>
          <p:cNvPr id="39" name="Rectangle 38"/>
          <p:cNvSpPr/>
          <p:nvPr/>
        </p:nvSpPr>
        <p:spPr>
          <a:xfrm>
            <a:off x="608543"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40" name="Rectangle 39"/>
          <p:cNvSpPr/>
          <p:nvPr/>
        </p:nvSpPr>
        <p:spPr>
          <a:xfrm>
            <a:off x="608543"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41" name="Rectangle 40"/>
          <p:cNvSpPr/>
          <p:nvPr/>
        </p:nvSpPr>
        <p:spPr>
          <a:xfrm>
            <a:off x="3411762"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42" name="Rectangle 41"/>
          <p:cNvSpPr/>
          <p:nvPr/>
        </p:nvSpPr>
        <p:spPr>
          <a:xfrm>
            <a:off x="3411762"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43" name="Rectangle 42"/>
          <p:cNvSpPr/>
          <p:nvPr/>
        </p:nvSpPr>
        <p:spPr>
          <a:xfrm>
            <a:off x="6214981"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44" name="Rectangle 43"/>
          <p:cNvSpPr/>
          <p:nvPr/>
        </p:nvSpPr>
        <p:spPr>
          <a:xfrm>
            <a:off x="6214981"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45" name="Rectangle 44"/>
          <p:cNvSpPr/>
          <p:nvPr/>
        </p:nvSpPr>
        <p:spPr>
          <a:xfrm>
            <a:off x="9018200"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46" name="Rectangle 45"/>
          <p:cNvSpPr/>
          <p:nvPr/>
        </p:nvSpPr>
        <p:spPr>
          <a:xfrm>
            <a:off x="9018200"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170399894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1"/>
                                        </p:tgtEl>
                                        <p:attrNameLst>
                                          <p:attrName>style.visibility</p:attrName>
                                        </p:attrNameLst>
                                      </p:cBhvr>
                                      <p:to>
                                        <p:strVal val="visible"/>
                                      </p:to>
                                    </p:set>
                                    <p:animEffect transition="in" filter="fade">
                                      <p:cBhvr>
                                        <p:cTn id="14" dur="500"/>
                                        <p:tgtEl>
                                          <p:spTgt spid="4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500"/>
                                        <p:tgtEl>
                                          <p:spTgt spid="42"/>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500"/>
                                        <p:tgtEl>
                                          <p:spTgt spid="4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4"/>
                                        </p:tgtEl>
                                        <p:attrNameLst>
                                          <p:attrName>style.visibility</p:attrName>
                                        </p:attrNameLst>
                                      </p:cBhvr>
                                      <p:to>
                                        <p:strVal val="visible"/>
                                      </p:to>
                                    </p:set>
                                    <p:animEffect transition="in" filter="fade">
                                      <p:cBhvr>
                                        <p:cTn id="24" dur="500"/>
                                        <p:tgtEl>
                                          <p:spTgt spid="44"/>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45"/>
                                        </p:tgtEl>
                                        <p:attrNameLst>
                                          <p:attrName>style.visibility</p:attrName>
                                        </p:attrNameLst>
                                      </p:cBhvr>
                                      <p:to>
                                        <p:strVal val="visible"/>
                                      </p:to>
                                    </p:set>
                                    <p:animEffect transition="in" filter="fade">
                                      <p:cBhvr>
                                        <p:cTn id="28" dur="500"/>
                                        <p:tgtEl>
                                          <p:spTgt spid="4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6"/>
                                        </p:tgtEl>
                                        <p:attrNameLst>
                                          <p:attrName>style.visibility</p:attrName>
                                        </p:attrNameLst>
                                      </p:cBhvr>
                                      <p:to>
                                        <p:strVal val="visible"/>
                                      </p:to>
                                    </p:set>
                                    <p:animEffect transition="in" filter="fade">
                                      <p:cBhvr>
                                        <p:cTn id="31"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1" grpId="0"/>
      <p:bldP spid="42" grpId="0"/>
      <p:bldP spid="43" grpId="0"/>
      <p:bldP spid="44" grpId="0"/>
      <p:bldP spid="45" grpId="0"/>
      <p:bldP spid="46"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icture Placeholder 25"/>
          <p:cNvSpPr>
            <a:spLocks noGrp="1"/>
          </p:cNvSpPr>
          <p:nvPr>
            <p:ph type="pic" sz="quarter" idx="12"/>
          </p:nvPr>
        </p:nvSpPr>
        <p:spPr/>
      </p:sp>
      <p:sp>
        <p:nvSpPr>
          <p:cNvPr id="28" name="Picture Placeholder 27"/>
          <p:cNvSpPr>
            <a:spLocks noGrp="1"/>
          </p:cNvSpPr>
          <p:nvPr>
            <p:ph type="pic" sz="quarter" idx="23"/>
          </p:nvPr>
        </p:nvSpPr>
        <p:spPr/>
      </p:sp>
      <p:sp>
        <p:nvSpPr>
          <p:cNvPr id="29" name="Picture Placeholder 28"/>
          <p:cNvSpPr>
            <a:spLocks noGrp="1"/>
          </p:cNvSpPr>
          <p:nvPr>
            <p:ph type="pic" sz="quarter" idx="24"/>
          </p:nvPr>
        </p:nvSpPr>
        <p:spPr/>
      </p:sp>
      <p:sp>
        <p:nvSpPr>
          <p:cNvPr id="30" name="Picture Placeholder 29"/>
          <p:cNvSpPr>
            <a:spLocks noGrp="1"/>
          </p:cNvSpPr>
          <p:nvPr>
            <p:ph type="pic" sz="quarter" idx="25"/>
          </p:nvPr>
        </p:nvSpPr>
        <p:spPr/>
      </p:sp>
      <p:sp>
        <p:nvSpPr>
          <p:cNvPr id="27" name="Text Placeholder 26"/>
          <p:cNvSpPr>
            <a:spLocks noGrp="1"/>
          </p:cNvSpPr>
          <p:nvPr>
            <p:ph type="body" sz="quarter" idx="13"/>
          </p:nvPr>
        </p:nvSpPr>
        <p:spPr/>
        <p:txBody>
          <a:bodyPr/>
          <a:lstStyle/>
          <a:p>
            <a:r>
              <a:rPr lang="en-US" dirty="0"/>
              <a:t>EMPLOYEES SLIDE</a:t>
            </a:r>
          </a:p>
        </p:txBody>
      </p:sp>
      <p:sp>
        <p:nvSpPr>
          <p:cNvPr id="31" name="Rectangle 30"/>
          <p:cNvSpPr/>
          <p:nvPr/>
        </p:nvSpPr>
        <p:spPr>
          <a:xfrm>
            <a:off x="608543"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2" name="Rectangle 31"/>
          <p:cNvSpPr/>
          <p:nvPr/>
        </p:nvSpPr>
        <p:spPr>
          <a:xfrm>
            <a:off x="608543"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3" name="Rectangle 32"/>
          <p:cNvSpPr/>
          <p:nvPr/>
        </p:nvSpPr>
        <p:spPr>
          <a:xfrm>
            <a:off x="3411762"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4" name="Rectangle 33"/>
          <p:cNvSpPr/>
          <p:nvPr/>
        </p:nvSpPr>
        <p:spPr>
          <a:xfrm>
            <a:off x="3411762"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5" name="Rectangle 34"/>
          <p:cNvSpPr/>
          <p:nvPr/>
        </p:nvSpPr>
        <p:spPr>
          <a:xfrm>
            <a:off x="6214981"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6" name="Rectangle 35"/>
          <p:cNvSpPr/>
          <p:nvPr/>
        </p:nvSpPr>
        <p:spPr>
          <a:xfrm>
            <a:off x="6214981"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7" name="Rectangle 36"/>
          <p:cNvSpPr/>
          <p:nvPr/>
        </p:nvSpPr>
        <p:spPr>
          <a:xfrm>
            <a:off x="9018200" y="4910463"/>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8" name="Rectangle 37"/>
          <p:cNvSpPr/>
          <p:nvPr/>
        </p:nvSpPr>
        <p:spPr>
          <a:xfrm>
            <a:off x="9018200" y="5266210"/>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11003816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fade">
                                      <p:cBhvr>
                                        <p:cTn id="14" dur="500"/>
                                        <p:tgtEl>
                                          <p:spTgt spid="3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fade">
                                      <p:cBhvr>
                                        <p:cTn id="21" dur="500"/>
                                        <p:tgtEl>
                                          <p:spTgt spid="3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fade">
                                      <p:cBhvr>
                                        <p:cTn id="24" dur="500"/>
                                        <p:tgtEl>
                                          <p:spTgt spid="36"/>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500"/>
                                        <p:tgtEl>
                                          <p:spTgt spid="3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P spid="34" grpId="0"/>
      <p:bldP spid="35" grpId="0"/>
      <p:bldP spid="36" grpId="0"/>
      <p:bldP spid="37" grpId="0"/>
      <p:bldP spid="38"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Picture Placeholder 18"/>
          <p:cNvSpPr>
            <a:spLocks noGrp="1"/>
          </p:cNvSpPr>
          <p:nvPr>
            <p:ph type="pic" sz="quarter" idx="10"/>
          </p:nvPr>
        </p:nvSpPr>
        <p:spPr/>
      </p:sp>
      <p:sp>
        <p:nvSpPr>
          <p:cNvPr id="20" name="Picture Placeholder 19"/>
          <p:cNvSpPr>
            <a:spLocks noGrp="1"/>
          </p:cNvSpPr>
          <p:nvPr>
            <p:ph type="pic" sz="quarter" idx="11"/>
          </p:nvPr>
        </p:nvSpPr>
        <p:spPr/>
      </p:sp>
      <p:sp>
        <p:nvSpPr>
          <p:cNvPr id="21" name="Picture Placeholder 20"/>
          <p:cNvSpPr>
            <a:spLocks noGrp="1"/>
          </p:cNvSpPr>
          <p:nvPr>
            <p:ph type="pic" sz="quarter" idx="12"/>
          </p:nvPr>
        </p:nvSpPr>
        <p:spPr/>
      </p:sp>
      <p:sp>
        <p:nvSpPr>
          <p:cNvPr id="8" name="Rectangle 7"/>
          <p:cNvSpPr/>
          <p:nvPr/>
        </p:nvSpPr>
        <p:spPr>
          <a:xfrm>
            <a:off x="1163985" y="4396154"/>
            <a:ext cx="2921000" cy="1104900"/>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4621169" y="4396154"/>
            <a:ext cx="2921000" cy="1104900"/>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8078353" y="4396154"/>
            <a:ext cx="2921000" cy="1104900"/>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174393" y="4490294"/>
            <a:ext cx="2900185"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13" name="Rectangle 12"/>
          <p:cNvSpPr/>
          <p:nvPr/>
        </p:nvSpPr>
        <p:spPr>
          <a:xfrm>
            <a:off x="1174393" y="4843537"/>
            <a:ext cx="2900185" cy="5633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solidFill>
                <a:ea typeface="Open Sans" panose="020B0606030504020204" pitchFamily="34" charset="0"/>
                <a:cs typeface="Open Sans" panose="020B0606030504020204" pitchFamily="34" charset="0"/>
              </a:rPr>
              <a:t>Lorem ipsum dolor sit amet, consectetuer adipiscing elit. Aenean commodo ligula eget. </a:t>
            </a:r>
            <a:endParaRPr lang="en-US" sz="1100" dirty="0">
              <a:solidFill>
                <a:schemeClr val="bg2"/>
              </a:solidFill>
            </a:endParaRPr>
          </a:p>
        </p:txBody>
      </p:sp>
      <p:sp>
        <p:nvSpPr>
          <p:cNvPr id="14" name="Rectangle 13"/>
          <p:cNvSpPr/>
          <p:nvPr/>
        </p:nvSpPr>
        <p:spPr>
          <a:xfrm>
            <a:off x="4631577" y="4490294"/>
            <a:ext cx="2900185"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15" name="Rectangle 14"/>
          <p:cNvSpPr/>
          <p:nvPr/>
        </p:nvSpPr>
        <p:spPr>
          <a:xfrm>
            <a:off x="4631577" y="4843537"/>
            <a:ext cx="2900185" cy="5633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solidFill>
                <a:ea typeface="Open Sans" panose="020B0606030504020204" pitchFamily="34" charset="0"/>
                <a:cs typeface="Open Sans" panose="020B0606030504020204" pitchFamily="34" charset="0"/>
              </a:rPr>
              <a:t>Lorem ipsum dolor sit amet, consectetuer adipiscing elit. Aenean commodo ligula eget. </a:t>
            </a:r>
            <a:endParaRPr lang="en-US" sz="1100" dirty="0">
              <a:solidFill>
                <a:schemeClr val="bg2"/>
              </a:solidFill>
            </a:endParaRPr>
          </a:p>
        </p:txBody>
      </p:sp>
      <p:sp>
        <p:nvSpPr>
          <p:cNvPr id="16" name="Rectangle 15"/>
          <p:cNvSpPr/>
          <p:nvPr/>
        </p:nvSpPr>
        <p:spPr>
          <a:xfrm>
            <a:off x="8088761" y="4490294"/>
            <a:ext cx="2900185"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YOUR TITLE HERE</a:t>
            </a:r>
          </a:p>
        </p:txBody>
      </p:sp>
      <p:sp>
        <p:nvSpPr>
          <p:cNvPr id="17" name="Rectangle 16"/>
          <p:cNvSpPr/>
          <p:nvPr/>
        </p:nvSpPr>
        <p:spPr>
          <a:xfrm>
            <a:off x="8088761" y="4843537"/>
            <a:ext cx="2900185" cy="5633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solidFill>
                <a:ea typeface="Open Sans" panose="020B0606030504020204" pitchFamily="34" charset="0"/>
                <a:cs typeface="Open Sans" panose="020B0606030504020204" pitchFamily="34" charset="0"/>
              </a:rPr>
              <a:t>Lorem ipsum dolor sit amet, consectetuer adipiscing elit. Aenean commodo ligula eget. </a:t>
            </a:r>
            <a:endParaRPr lang="en-US" sz="1100" dirty="0">
              <a:solidFill>
                <a:schemeClr val="bg2"/>
              </a:solidFill>
            </a:endParaRPr>
          </a:p>
        </p:txBody>
      </p:sp>
    </p:spTree>
    <p:extLst>
      <p:ext uri="{BB962C8B-B14F-4D97-AF65-F5344CB8AC3E}">
        <p14:creationId xmlns:p14="http://schemas.microsoft.com/office/powerpoint/2010/main" val="45257895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2" grpId="0"/>
      <p:bldP spid="13" grpId="0"/>
      <p:bldP spid="14" grpId="0"/>
      <p:bldP spid="15" grpId="0"/>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6" name="Rectangle 5"/>
          <p:cNvSpPr/>
          <p:nvPr/>
        </p:nvSpPr>
        <p:spPr>
          <a:xfrm>
            <a:off x="0" y="0"/>
            <a:ext cx="12192000" cy="6858000"/>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4">
            <a:extLst>
              <a:ext uri="{FF2B5EF4-FFF2-40B4-BE49-F238E27FC236}">
                <a16:creationId xmlns:a16="http://schemas.microsoft.com/office/drawing/2014/main" id="{D541FA84-F862-4DC2-8790-5E06395C1D85}"/>
              </a:ext>
            </a:extLst>
          </p:cNvPr>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t="16397" b="16397"/>
          <a:stretch>
            <a:fillRect/>
          </a:stretch>
        </p:blipFill>
        <p:spPr/>
      </p:pic>
      <p:sp>
        <p:nvSpPr>
          <p:cNvPr id="8" name="Rectangle 7"/>
          <p:cNvSpPr/>
          <p:nvPr/>
        </p:nvSpPr>
        <p:spPr>
          <a:xfrm>
            <a:off x="6973247" y="2327621"/>
            <a:ext cx="4394200"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5400" b="1" dirty="0">
                <a:solidFill>
                  <a:schemeClr val="tx1"/>
                </a:solidFill>
                <a:ea typeface="Open Sans Extrabold" panose="020B0906030804020204" pitchFamily="34" charset="0"/>
                <a:cs typeface="Open Sans Extrabold" panose="020B0906030804020204" pitchFamily="34" charset="0"/>
              </a:rPr>
              <a:t>Mostaql</a:t>
            </a:r>
          </a:p>
        </p:txBody>
      </p:sp>
      <p:sp>
        <p:nvSpPr>
          <p:cNvPr id="9" name="Rectangle 8"/>
          <p:cNvSpPr/>
          <p:nvPr/>
        </p:nvSpPr>
        <p:spPr>
          <a:xfrm>
            <a:off x="7355679" y="3187207"/>
            <a:ext cx="3615031" cy="1219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ar-EG" sz="1100" dirty="0">
                <a:solidFill>
                  <a:schemeClr val="bg2">
                    <a:lumMod val="65000"/>
                  </a:schemeClr>
                </a:solidFill>
                <a:ea typeface="Open Sans" panose="020B0606030504020204" pitchFamily="34" charset="0"/>
                <a:cs typeface="Open Sans" panose="020B0606030504020204" pitchFamily="34" charset="0"/>
              </a:rPr>
              <a:t>مستقل هو منصة العمل الحر للمستقلين في الوطن العربي.</a:t>
            </a:r>
          </a:p>
          <a:p>
            <a:pPr algn="r"/>
            <a:r>
              <a:rPr lang="ar-EG" sz="1100" dirty="0">
                <a:solidFill>
                  <a:schemeClr val="bg2">
                    <a:lumMod val="65000"/>
                  </a:schemeClr>
                </a:solidFill>
                <a:ea typeface="Open Sans" panose="020B0606030504020204" pitchFamily="34" charset="0"/>
                <a:cs typeface="Open Sans" panose="020B0606030504020204" pitchFamily="34" charset="0"/>
              </a:rPr>
              <a:t>يهدف مستقل لإيجاد منصة عربية تتيح لأصحاب المشاريع والشركات التعاقد مع مستقلين محترفين للقيام بأعمالهم الكبيرة والصغيرة، وبنفس الوقت يتيح للمستقلين المحترفين مكانا لإيجاد مشاريع يعملون عليها ويكسبون من خلالها.</a:t>
            </a:r>
          </a:p>
        </p:txBody>
      </p:sp>
      <p:sp>
        <p:nvSpPr>
          <p:cNvPr id="10" name="Rectangle 9"/>
          <p:cNvSpPr/>
          <p:nvPr/>
        </p:nvSpPr>
        <p:spPr>
          <a:xfrm>
            <a:off x="6973247" y="2179809"/>
            <a:ext cx="4394200" cy="2498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228724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26" name="Rectangle 25"/>
          <p:cNvSpPr/>
          <p:nvPr/>
        </p:nvSpPr>
        <p:spPr>
          <a:xfrm>
            <a:off x="6505107" y="706795"/>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MEET JOHN SMITH</a:t>
            </a:r>
            <a:endParaRPr lang="en-US" sz="5400" dirty="0">
              <a:solidFill>
                <a:schemeClr val="tx1"/>
              </a:solidFill>
              <a:latin typeface="+mj-lt"/>
            </a:endParaRPr>
          </a:p>
        </p:txBody>
      </p:sp>
      <p:sp>
        <p:nvSpPr>
          <p:cNvPr id="27" name="Rectangle 26"/>
          <p:cNvSpPr/>
          <p:nvPr/>
        </p:nvSpPr>
        <p:spPr>
          <a:xfrm>
            <a:off x="6505107" y="213746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28" name="Rectangle 27"/>
          <p:cNvSpPr/>
          <p:nvPr/>
        </p:nvSpPr>
        <p:spPr>
          <a:xfrm>
            <a:off x="6285950" y="52440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9" name="Rectangle 28"/>
          <p:cNvSpPr/>
          <p:nvPr/>
        </p:nvSpPr>
        <p:spPr>
          <a:xfrm>
            <a:off x="6285950" y="559984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0" name="Rectangle 29"/>
          <p:cNvSpPr/>
          <p:nvPr/>
        </p:nvSpPr>
        <p:spPr>
          <a:xfrm>
            <a:off x="9126711" y="52440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31" name="Rectangle 30"/>
          <p:cNvSpPr/>
          <p:nvPr/>
        </p:nvSpPr>
        <p:spPr>
          <a:xfrm>
            <a:off x="9126711" y="559984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2" name="Freeform 5"/>
          <p:cNvSpPr>
            <a:spLocks/>
          </p:cNvSpPr>
          <p:nvPr/>
        </p:nvSpPr>
        <p:spPr bwMode="auto">
          <a:xfrm>
            <a:off x="6917053" y="372068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5"/>
          <p:cNvSpPr>
            <a:spLocks/>
          </p:cNvSpPr>
          <p:nvPr/>
        </p:nvSpPr>
        <p:spPr bwMode="auto">
          <a:xfrm>
            <a:off x="9757814" y="372068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482"/>
          <p:cNvSpPr>
            <a:spLocks noEditPoints="1"/>
          </p:cNvSpPr>
          <p:nvPr/>
        </p:nvSpPr>
        <p:spPr bwMode="auto">
          <a:xfrm>
            <a:off x="7347078" y="4151505"/>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Freeform 516"/>
          <p:cNvSpPr>
            <a:spLocks noEditPoints="1"/>
          </p:cNvSpPr>
          <p:nvPr/>
        </p:nvSpPr>
        <p:spPr bwMode="auto">
          <a:xfrm>
            <a:off x="10177373" y="4172435"/>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81469438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2"/>
                                        </p:tgtEl>
                                        <p:attrNameLst>
                                          <p:attrName>style.visibility</p:attrName>
                                        </p:attrNameLst>
                                      </p:cBhvr>
                                      <p:to>
                                        <p:strVal val="visible"/>
                                      </p:to>
                                    </p:set>
                                    <p:animEffect transition="in" filter="fade">
                                      <p:cBhvr>
                                        <p:cTn id="14" dur="500"/>
                                        <p:tgtEl>
                                          <p:spTgt spid="3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fade">
                                      <p:cBhvr>
                                        <p:cTn id="27" dur="500"/>
                                        <p:tgtEl>
                                          <p:spTgt spid="3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animEffect transition="in" filter="fade">
                                      <p:cBhvr>
                                        <p:cTn id="33" dur="500"/>
                                        <p:tgtEl>
                                          <p:spTgt spid="3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fade">
                                      <p:cBhvr>
                                        <p:cTn id="3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P spid="30" grpId="0"/>
      <p:bldP spid="31" grpId="0"/>
      <p:bldP spid="32" grpId="0" animBg="1"/>
      <p:bldP spid="33" grpId="0" animBg="1"/>
      <p:bldP spid="34" grpId="0" animBg="1"/>
      <p:bldP spid="35"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p:sp>
      <p:sp>
        <p:nvSpPr>
          <p:cNvPr id="8" name="Rectangle 7"/>
          <p:cNvSpPr/>
          <p:nvPr/>
        </p:nvSpPr>
        <p:spPr>
          <a:xfrm>
            <a:off x="609600" y="2029640"/>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MEET JOHN SMITH</a:t>
            </a:r>
            <a:endParaRPr lang="en-US" sz="5400" dirty="0">
              <a:solidFill>
                <a:schemeClr val="tx1"/>
              </a:solidFill>
              <a:latin typeface="+mj-lt"/>
            </a:endParaRPr>
          </a:p>
        </p:txBody>
      </p:sp>
      <p:sp>
        <p:nvSpPr>
          <p:cNvPr id="9" name="Rectangle 8"/>
          <p:cNvSpPr/>
          <p:nvPr/>
        </p:nvSpPr>
        <p:spPr>
          <a:xfrm>
            <a:off x="609600" y="3460308"/>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Tree>
    <p:extLst>
      <p:ext uri="{BB962C8B-B14F-4D97-AF65-F5344CB8AC3E}">
        <p14:creationId xmlns:p14="http://schemas.microsoft.com/office/powerpoint/2010/main" val="396432851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8"/>
          <p:cNvGraphicFramePr>
            <a:graphicFrameLocks noGrp="1"/>
          </p:cNvGraphicFramePr>
          <p:nvPr>
            <p:extLst>
              <p:ext uri="{D42A27DB-BD31-4B8C-83A1-F6EECF244321}">
                <p14:modId xmlns:p14="http://schemas.microsoft.com/office/powerpoint/2010/main" val="750925696"/>
              </p:ext>
            </p:extLst>
          </p:nvPr>
        </p:nvGraphicFramePr>
        <p:xfrm>
          <a:off x="609600" y="571499"/>
          <a:ext cx="10972800" cy="5715000"/>
        </p:xfrm>
        <a:graphic>
          <a:graphicData uri="http://schemas.openxmlformats.org/drawingml/2006/table">
            <a:tbl>
              <a:tblPr firstRow="1" bandRow="1">
                <a:tableStyleId>{073A0DAA-6AF3-43AB-8588-CEC1D06C72B9}</a:tableStyleId>
              </a:tblPr>
              <a:tblGrid>
                <a:gridCol w="2743200">
                  <a:extLst>
                    <a:ext uri="{9D8B030D-6E8A-4147-A177-3AD203B41FA5}">
                      <a16:colId xmlns:a16="http://schemas.microsoft.com/office/drawing/2014/main" val="20000"/>
                    </a:ext>
                  </a:extLst>
                </a:gridCol>
                <a:gridCol w="2743200">
                  <a:extLst>
                    <a:ext uri="{9D8B030D-6E8A-4147-A177-3AD203B41FA5}">
                      <a16:colId xmlns:a16="http://schemas.microsoft.com/office/drawing/2014/main" val="20001"/>
                    </a:ext>
                  </a:extLst>
                </a:gridCol>
                <a:gridCol w="2743200">
                  <a:extLst>
                    <a:ext uri="{9D8B030D-6E8A-4147-A177-3AD203B41FA5}">
                      <a16:colId xmlns:a16="http://schemas.microsoft.com/office/drawing/2014/main" val="20002"/>
                    </a:ext>
                  </a:extLst>
                </a:gridCol>
                <a:gridCol w="2743200">
                  <a:extLst>
                    <a:ext uri="{9D8B030D-6E8A-4147-A177-3AD203B41FA5}">
                      <a16:colId xmlns:a16="http://schemas.microsoft.com/office/drawing/2014/main" val="20003"/>
                    </a:ext>
                  </a:extLst>
                </a:gridCol>
              </a:tblGrid>
              <a:tr h="1905000">
                <a:tc>
                  <a:txBody>
                    <a:bodyPr/>
                    <a:lstStyle/>
                    <a:p>
                      <a:endParaRPr lang="en-US" dirty="0"/>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1905000">
                <a:tc>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1905000">
                <a:tc>
                  <a:txBody>
                    <a:bodyPr/>
                    <a:lstStyle/>
                    <a:p>
                      <a:endParaRPr lang="en-US"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endParaRPr lang="en-US"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2"/>
                  </a:ext>
                </a:extLst>
              </a:tr>
            </a:tbl>
          </a:graphicData>
        </a:graphic>
      </p:graphicFrame>
      <p:sp>
        <p:nvSpPr>
          <p:cNvPr id="17" name="Freeform 98"/>
          <p:cNvSpPr>
            <a:spLocks noEditPoints="1"/>
          </p:cNvSpPr>
          <p:nvPr/>
        </p:nvSpPr>
        <p:spPr bwMode="auto">
          <a:xfrm>
            <a:off x="1526646" y="841926"/>
            <a:ext cx="919995" cy="835956"/>
          </a:xfrm>
          <a:custGeom>
            <a:avLst/>
            <a:gdLst>
              <a:gd name="T0" fmla="*/ 48 w 176"/>
              <a:gd name="T1" fmla="*/ 60 h 160"/>
              <a:gd name="T2" fmla="*/ 36 w 176"/>
              <a:gd name="T3" fmla="*/ 72 h 160"/>
              <a:gd name="T4" fmla="*/ 48 w 176"/>
              <a:gd name="T5" fmla="*/ 84 h 160"/>
              <a:gd name="T6" fmla="*/ 60 w 176"/>
              <a:gd name="T7" fmla="*/ 72 h 160"/>
              <a:gd name="T8" fmla="*/ 48 w 176"/>
              <a:gd name="T9" fmla="*/ 60 h 160"/>
              <a:gd name="T10" fmla="*/ 88 w 176"/>
              <a:gd name="T11" fmla="*/ 60 h 160"/>
              <a:gd name="T12" fmla="*/ 76 w 176"/>
              <a:gd name="T13" fmla="*/ 72 h 160"/>
              <a:gd name="T14" fmla="*/ 88 w 176"/>
              <a:gd name="T15" fmla="*/ 84 h 160"/>
              <a:gd name="T16" fmla="*/ 100 w 176"/>
              <a:gd name="T17" fmla="*/ 72 h 160"/>
              <a:gd name="T18" fmla="*/ 88 w 176"/>
              <a:gd name="T19" fmla="*/ 60 h 160"/>
              <a:gd name="T20" fmla="*/ 88 w 176"/>
              <a:gd name="T21" fmla="*/ 0 h 160"/>
              <a:gd name="T22" fmla="*/ 0 w 176"/>
              <a:gd name="T23" fmla="*/ 72 h 160"/>
              <a:gd name="T24" fmla="*/ 25 w 176"/>
              <a:gd name="T25" fmla="*/ 122 h 160"/>
              <a:gd name="T26" fmla="*/ 16 w 176"/>
              <a:gd name="T27" fmla="*/ 160 h 160"/>
              <a:gd name="T28" fmla="*/ 63 w 176"/>
              <a:gd name="T29" fmla="*/ 141 h 160"/>
              <a:gd name="T30" fmla="*/ 88 w 176"/>
              <a:gd name="T31" fmla="*/ 144 h 160"/>
              <a:gd name="T32" fmla="*/ 176 w 176"/>
              <a:gd name="T33" fmla="*/ 72 h 160"/>
              <a:gd name="T34" fmla="*/ 88 w 176"/>
              <a:gd name="T35" fmla="*/ 0 h 160"/>
              <a:gd name="T36" fmla="*/ 88 w 176"/>
              <a:gd name="T37" fmla="*/ 136 h 160"/>
              <a:gd name="T38" fmla="*/ 65 w 176"/>
              <a:gd name="T39" fmla="*/ 133 h 160"/>
              <a:gd name="T40" fmla="*/ 63 w 176"/>
              <a:gd name="T41" fmla="*/ 133 h 160"/>
              <a:gd name="T42" fmla="*/ 60 w 176"/>
              <a:gd name="T43" fmla="*/ 134 h 160"/>
              <a:gd name="T44" fmla="*/ 27 w 176"/>
              <a:gd name="T45" fmla="*/ 147 h 160"/>
              <a:gd name="T46" fmla="*/ 33 w 176"/>
              <a:gd name="T47" fmla="*/ 124 h 160"/>
              <a:gd name="T48" fmla="*/ 30 w 176"/>
              <a:gd name="T49" fmla="*/ 116 h 160"/>
              <a:gd name="T50" fmla="*/ 8 w 176"/>
              <a:gd name="T51" fmla="*/ 72 h 160"/>
              <a:gd name="T52" fmla="*/ 88 w 176"/>
              <a:gd name="T53" fmla="*/ 8 h 160"/>
              <a:gd name="T54" fmla="*/ 168 w 176"/>
              <a:gd name="T55" fmla="*/ 72 h 160"/>
              <a:gd name="T56" fmla="*/ 88 w 176"/>
              <a:gd name="T57" fmla="*/ 136 h 160"/>
              <a:gd name="T58" fmla="*/ 128 w 176"/>
              <a:gd name="T59" fmla="*/ 60 h 160"/>
              <a:gd name="T60" fmla="*/ 116 w 176"/>
              <a:gd name="T61" fmla="*/ 72 h 160"/>
              <a:gd name="T62" fmla="*/ 128 w 176"/>
              <a:gd name="T63" fmla="*/ 84 h 160"/>
              <a:gd name="T64" fmla="*/ 140 w 176"/>
              <a:gd name="T65" fmla="*/ 72 h 160"/>
              <a:gd name="T66" fmla="*/ 128 w 176"/>
              <a:gd name="T67" fmla="*/ 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60">
                <a:moveTo>
                  <a:pt x="48" y="60"/>
                </a:moveTo>
                <a:cubicBezTo>
                  <a:pt x="41" y="60"/>
                  <a:pt x="36" y="65"/>
                  <a:pt x="36" y="72"/>
                </a:cubicBezTo>
                <a:cubicBezTo>
                  <a:pt x="36" y="79"/>
                  <a:pt x="41" y="84"/>
                  <a:pt x="48" y="84"/>
                </a:cubicBezTo>
                <a:cubicBezTo>
                  <a:pt x="55" y="84"/>
                  <a:pt x="60" y="79"/>
                  <a:pt x="60" y="72"/>
                </a:cubicBezTo>
                <a:cubicBezTo>
                  <a:pt x="60" y="65"/>
                  <a:pt x="55" y="60"/>
                  <a:pt x="48" y="60"/>
                </a:cubicBezTo>
                <a:moveTo>
                  <a:pt x="88" y="60"/>
                </a:moveTo>
                <a:cubicBezTo>
                  <a:pt x="81" y="60"/>
                  <a:pt x="76" y="65"/>
                  <a:pt x="76" y="72"/>
                </a:cubicBezTo>
                <a:cubicBezTo>
                  <a:pt x="76" y="79"/>
                  <a:pt x="81" y="84"/>
                  <a:pt x="88" y="84"/>
                </a:cubicBezTo>
                <a:cubicBezTo>
                  <a:pt x="95" y="84"/>
                  <a:pt x="100" y="79"/>
                  <a:pt x="100" y="72"/>
                </a:cubicBezTo>
                <a:cubicBezTo>
                  <a:pt x="100" y="65"/>
                  <a:pt x="95" y="60"/>
                  <a:pt x="88" y="60"/>
                </a:cubicBezTo>
                <a:moveTo>
                  <a:pt x="88" y="0"/>
                </a:moveTo>
                <a:cubicBezTo>
                  <a:pt x="39" y="0"/>
                  <a:pt x="0" y="32"/>
                  <a:pt x="0" y="72"/>
                </a:cubicBezTo>
                <a:cubicBezTo>
                  <a:pt x="0" y="92"/>
                  <a:pt x="10" y="109"/>
                  <a:pt x="25" y="122"/>
                </a:cubicBezTo>
                <a:cubicBezTo>
                  <a:pt x="16" y="160"/>
                  <a:pt x="16" y="160"/>
                  <a:pt x="16" y="160"/>
                </a:cubicBezTo>
                <a:cubicBezTo>
                  <a:pt x="63" y="141"/>
                  <a:pt x="63" y="141"/>
                  <a:pt x="63" y="141"/>
                </a:cubicBezTo>
                <a:cubicBezTo>
                  <a:pt x="71" y="143"/>
                  <a:pt x="79" y="144"/>
                  <a:pt x="88" y="144"/>
                </a:cubicBezTo>
                <a:cubicBezTo>
                  <a:pt x="137" y="144"/>
                  <a:pt x="176" y="112"/>
                  <a:pt x="176" y="72"/>
                </a:cubicBezTo>
                <a:cubicBezTo>
                  <a:pt x="176" y="32"/>
                  <a:pt x="137" y="0"/>
                  <a:pt x="88" y="0"/>
                </a:cubicBezTo>
                <a:moveTo>
                  <a:pt x="88" y="136"/>
                </a:moveTo>
                <a:cubicBezTo>
                  <a:pt x="80" y="136"/>
                  <a:pt x="73" y="135"/>
                  <a:pt x="65" y="133"/>
                </a:cubicBezTo>
                <a:cubicBezTo>
                  <a:pt x="65" y="133"/>
                  <a:pt x="64" y="133"/>
                  <a:pt x="63" y="133"/>
                </a:cubicBezTo>
                <a:cubicBezTo>
                  <a:pt x="62" y="133"/>
                  <a:pt x="61" y="133"/>
                  <a:pt x="60" y="134"/>
                </a:cubicBezTo>
                <a:cubicBezTo>
                  <a:pt x="27" y="147"/>
                  <a:pt x="27" y="147"/>
                  <a:pt x="27" y="147"/>
                </a:cubicBezTo>
                <a:cubicBezTo>
                  <a:pt x="33" y="124"/>
                  <a:pt x="33" y="124"/>
                  <a:pt x="33" y="124"/>
                </a:cubicBezTo>
                <a:cubicBezTo>
                  <a:pt x="33" y="121"/>
                  <a:pt x="32" y="118"/>
                  <a:pt x="30" y="116"/>
                </a:cubicBezTo>
                <a:cubicBezTo>
                  <a:pt x="16" y="104"/>
                  <a:pt x="8" y="88"/>
                  <a:pt x="8" y="72"/>
                </a:cubicBezTo>
                <a:cubicBezTo>
                  <a:pt x="8" y="37"/>
                  <a:pt x="44" y="8"/>
                  <a:pt x="88" y="8"/>
                </a:cubicBezTo>
                <a:cubicBezTo>
                  <a:pt x="132" y="8"/>
                  <a:pt x="168" y="37"/>
                  <a:pt x="168" y="72"/>
                </a:cubicBezTo>
                <a:cubicBezTo>
                  <a:pt x="168" y="107"/>
                  <a:pt x="132" y="136"/>
                  <a:pt x="88" y="136"/>
                </a:cubicBezTo>
                <a:moveTo>
                  <a:pt x="128" y="60"/>
                </a:moveTo>
                <a:cubicBezTo>
                  <a:pt x="121" y="60"/>
                  <a:pt x="116" y="65"/>
                  <a:pt x="116" y="72"/>
                </a:cubicBezTo>
                <a:cubicBezTo>
                  <a:pt x="116" y="79"/>
                  <a:pt x="121" y="84"/>
                  <a:pt x="128" y="84"/>
                </a:cubicBezTo>
                <a:cubicBezTo>
                  <a:pt x="135" y="84"/>
                  <a:pt x="140" y="79"/>
                  <a:pt x="140" y="72"/>
                </a:cubicBezTo>
                <a:cubicBezTo>
                  <a:pt x="140" y="65"/>
                  <a:pt x="135" y="60"/>
                  <a:pt x="128" y="60"/>
                </a:cubicBezTo>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29" name="Rectangle 28"/>
          <p:cNvSpPr/>
          <p:nvPr/>
        </p:nvSpPr>
        <p:spPr>
          <a:xfrm>
            <a:off x="696379" y="185979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
        <p:nvSpPr>
          <p:cNvPr id="20" name="Freeform 144"/>
          <p:cNvSpPr>
            <a:spLocks noEditPoints="1"/>
          </p:cNvSpPr>
          <p:nvPr/>
        </p:nvSpPr>
        <p:spPr bwMode="auto">
          <a:xfrm>
            <a:off x="4248074" y="799907"/>
            <a:ext cx="919995" cy="919995"/>
          </a:xfrm>
          <a:custGeom>
            <a:avLst/>
            <a:gdLst>
              <a:gd name="T0" fmla="*/ 116 w 176"/>
              <a:gd name="T1" fmla="*/ 80 h 176"/>
              <a:gd name="T2" fmla="*/ 116 w 176"/>
              <a:gd name="T3" fmla="*/ 88 h 176"/>
              <a:gd name="T4" fmla="*/ 152 w 176"/>
              <a:gd name="T5" fmla="*/ 84 h 176"/>
              <a:gd name="T6" fmla="*/ 148 w 176"/>
              <a:gd name="T7" fmla="*/ 64 h 176"/>
              <a:gd name="T8" fmla="*/ 148 w 176"/>
              <a:gd name="T9" fmla="*/ 56 h 176"/>
              <a:gd name="T10" fmla="*/ 148 w 176"/>
              <a:gd name="T11" fmla="*/ 64 h 176"/>
              <a:gd name="T12" fmla="*/ 136 w 176"/>
              <a:gd name="T13" fmla="*/ 60 h 176"/>
              <a:gd name="T14" fmla="*/ 128 w 176"/>
              <a:gd name="T15" fmla="*/ 60 h 176"/>
              <a:gd name="T16" fmla="*/ 148 w 176"/>
              <a:gd name="T17" fmla="*/ 112 h 176"/>
              <a:gd name="T18" fmla="*/ 112 w 176"/>
              <a:gd name="T19" fmla="*/ 116 h 176"/>
              <a:gd name="T20" fmla="*/ 148 w 176"/>
              <a:gd name="T21" fmla="*/ 120 h 176"/>
              <a:gd name="T22" fmla="*/ 148 w 176"/>
              <a:gd name="T23" fmla="*/ 112 h 176"/>
              <a:gd name="T24" fmla="*/ 156 w 176"/>
              <a:gd name="T25" fmla="*/ 8 h 176"/>
              <a:gd name="T26" fmla="*/ 156 w 176"/>
              <a:gd name="T27" fmla="*/ 0 h 176"/>
              <a:gd name="T28" fmla="*/ 48 w 176"/>
              <a:gd name="T29" fmla="*/ 4 h 176"/>
              <a:gd name="T30" fmla="*/ 148 w 176"/>
              <a:gd name="T31" fmla="*/ 96 h 176"/>
              <a:gd name="T32" fmla="*/ 112 w 176"/>
              <a:gd name="T33" fmla="*/ 100 h 176"/>
              <a:gd name="T34" fmla="*/ 148 w 176"/>
              <a:gd name="T35" fmla="*/ 104 h 176"/>
              <a:gd name="T36" fmla="*/ 148 w 176"/>
              <a:gd name="T37" fmla="*/ 96 h 176"/>
              <a:gd name="T38" fmla="*/ 164 w 176"/>
              <a:gd name="T39" fmla="*/ 24 h 176"/>
              <a:gd name="T40" fmla="*/ 164 w 176"/>
              <a:gd name="T41" fmla="*/ 16 h 176"/>
              <a:gd name="T42" fmla="*/ 36 w 176"/>
              <a:gd name="T43" fmla="*/ 20 h 176"/>
              <a:gd name="T44" fmla="*/ 52 w 176"/>
              <a:gd name="T45" fmla="*/ 152 h 176"/>
              <a:gd name="T46" fmla="*/ 152 w 176"/>
              <a:gd name="T47" fmla="*/ 148 h 176"/>
              <a:gd name="T48" fmla="*/ 52 w 176"/>
              <a:gd name="T49" fmla="*/ 144 h 176"/>
              <a:gd name="T50" fmla="*/ 52 w 176"/>
              <a:gd name="T51" fmla="*/ 152 h 176"/>
              <a:gd name="T52" fmla="*/ 116 w 176"/>
              <a:gd name="T53" fmla="*/ 64 h 176"/>
              <a:gd name="T54" fmla="*/ 116 w 176"/>
              <a:gd name="T55" fmla="*/ 56 h 176"/>
              <a:gd name="T56" fmla="*/ 80 w 176"/>
              <a:gd name="T57" fmla="*/ 60 h 176"/>
              <a:gd name="T58" fmla="*/ 52 w 176"/>
              <a:gd name="T59" fmla="*/ 136 h 176"/>
              <a:gd name="T60" fmla="*/ 152 w 176"/>
              <a:gd name="T61" fmla="*/ 132 h 176"/>
              <a:gd name="T62" fmla="*/ 52 w 176"/>
              <a:gd name="T63" fmla="*/ 128 h 176"/>
              <a:gd name="T64" fmla="*/ 52 w 176"/>
              <a:gd name="T65" fmla="*/ 136 h 176"/>
              <a:gd name="T66" fmla="*/ 32 w 176"/>
              <a:gd name="T67" fmla="*/ 32 h 176"/>
              <a:gd name="T68" fmla="*/ 24 w 176"/>
              <a:gd name="T69" fmla="*/ 56 h 176"/>
              <a:gd name="T70" fmla="*/ 0 w 176"/>
              <a:gd name="T71" fmla="*/ 64 h 176"/>
              <a:gd name="T72" fmla="*/ 24 w 176"/>
              <a:gd name="T73" fmla="*/ 176 h 176"/>
              <a:gd name="T74" fmla="*/ 176 w 176"/>
              <a:gd name="T75" fmla="*/ 168 h 176"/>
              <a:gd name="T76" fmla="*/ 168 w 176"/>
              <a:gd name="T77" fmla="*/ 32 h 176"/>
              <a:gd name="T78" fmla="*/ 24 w 176"/>
              <a:gd name="T79" fmla="*/ 168 h 176"/>
              <a:gd name="T80" fmla="*/ 8 w 176"/>
              <a:gd name="T81" fmla="*/ 64 h 176"/>
              <a:gd name="T82" fmla="*/ 24 w 176"/>
              <a:gd name="T83" fmla="*/ 148 h 176"/>
              <a:gd name="T84" fmla="*/ 32 w 176"/>
              <a:gd name="T85" fmla="*/ 148 h 176"/>
              <a:gd name="T86" fmla="*/ 168 w 176"/>
              <a:gd name="T87" fmla="*/ 40 h 176"/>
              <a:gd name="T88" fmla="*/ 68 w 176"/>
              <a:gd name="T89" fmla="*/ 64 h 176"/>
              <a:gd name="T90" fmla="*/ 68 w 176"/>
              <a:gd name="T91" fmla="*/ 56 h 176"/>
              <a:gd name="T92" fmla="*/ 68 w 176"/>
              <a:gd name="T93" fmla="*/ 64 h 176"/>
              <a:gd name="T94" fmla="*/ 92 w 176"/>
              <a:gd name="T95" fmla="*/ 120 h 176"/>
              <a:gd name="T96" fmla="*/ 96 w 176"/>
              <a:gd name="T97" fmla="*/ 84 h 176"/>
              <a:gd name="T98" fmla="*/ 52 w 176"/>
              <a:gd name="T99" fmla="*/ 80 h 176"/>
              <a:gd name="T100" fmla="*/ 48 w 176"/>
              <a:gd name="T101" fmla="*/ 116 h 176"/>
              <a:gd name="T102" fmla="*/ 56 w 176"/>
              <a:gd name="T103" fmla="*/ 88 h 176"/>
              <a:gd name="T104" fmla="*/ 88 w 176"/>
              <a:gd name="T105" fmla="*/ 112 h 176"/>
              <a:gd name="T106" fmla="*/ 56 w 176"/>
              <a:gd name="T107" fmla="*/ 88 h 176"/>
              <a:gd name="T108" fmla="*/ 56 w 176"/>
              <a:gd name="T109" fmla="*/ 60 h 176"/>
              <a:gd name="T110" fmla="*/ 48 w 176"/>
              <a:gd name="T111"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76">
                <a:moveTo>
                  <a:pt x="148" y="80"/>
                </a:moveTo>
                <a:cubicBezTo>
                  <a:pt x="116" y="80"/>
                  <a:pt x="116" y="80"/>
                  <a:pt x="116" y="80"/>
                </a:cubicBezTo>
                <a:cubicBezTo>
                  <a:pt x="114" y="80"/>
                  <a:pt x="112" y="82"/>
                  <a:pt x="112" y="84"/>
                </a:cubicBezTo>
                <a:cubicBezTo>
                  <a:pt x="112" y="86"/>
                  <a:pt x="114" y="88"/>
                  <a:pt x="116" y="88"/>
                </a:cubicBezTo>
                <a:cubicBezTo>
                  <a:pt x="148" y="88"/>
                  <a:pt x="148" y="88"/>
                  <a:pt x="148" y="88"/>
                </a:cubicBezTo>
                <a:cubicBezTo>
                  <a:pt x="150" y="88"/>
                  <a:pt x="152" y="86"/>
                  <a:pt x="152" y="84"/>
                </a:cubicBezTo>
                <a:cubicBezTo>
                  <a:pt x="152" y="82"/>
                  <a:pt x="150" y="80"/>
                  <a:pt x="148" y="80"/>
                </a:cubicBezTo>
                <a:moveTo>
                  <a:pt x="148" y="64"/>
                </a:moveTo>
                <a:cubicBezTo>
                  <a:pt x="150" y="64"/>
                  <a:pt x="152" y="62"/>
                  <a:pt x="152" y="60"/>
                </a:cubicBezTo>
                <a:cubicBezTo>
                  <a:pt x="152" y="58"/>
                  <a:pt x="150" y="56"/>
                  <a:pt x="148" y="56"/>
                </a:cubicBezTo>
                <a:cubicBezTo>
                  <a:pt x="146" y="56"/>
                  <a:pt x="144" y="58"/>
                  <a:pt x="144" y="60"/>
                </a:cubicBezTo>
                <a:cubicBezTo>
                  <a:pt x="144" y="62"/>
                  <a:pt x="146" y="64"/>
                  <a:pt x="148" y="64"/>
                </a:cubicBezTo>
                <a:moveTo>
                  <a:pt x="132" y="64"/>
                </a:moveTo>
                <a:cubicBezTo>
                  <a:pt x="134" y="64"/>
                  <a:pt x="136" y="62"/>
                  <a:pt x="136" y="60"/>
                </a:cubicBezTo>
                <a:cubicBezTo>
                  <a:pt x="136" y="58"/>
                  <a:pt x="134" y="56"/>
                  <a:pt x="132" y="56"/>
                </a:cubicBezTo>
                <a:cubicBezTo>
                  <a:pt x="130" y="56"/>
                  <a:pt x="128" y="58"/>
                  <a:pt x="128" y="60"/>
                </a:cubicBezTo>
                <a:cubicBezTo>
                  <a:pt x="128" y="62"/>
                  <a:pt x="130" y="64"/>
                  <a:pt x="132" y="64"/>
                </a:cubicBezTo>
                <a:moveTo>
                  <a:pt x="148" y="112"/>
                </a:moveTo>
                <a:cubicBezTo>
                  <a:pt x="116" y="112"/>
                  <a:pt x="116" y="112"/>
                  <a:pt x="116" y="112"/>
                </a:cubicBezTo>
                <a:cubicBezTo>
                  <a:pt x="114" y="112"/>
                  <a:pt x="112" y="114"/>
                  <a:pt x="112" y="116"/>
                </a:cubicBezTo>
                <a:cubicBezTo>
                  <a:pt x="112" y="118"/>
                  <a:pt x="114" y="120"/>
                  <a:pt x="116" y="120"/>
                </a:cubicBezTo>
                <a:cubicBezTo>
                  <a:pt x="148" y="120"/>
                  <a:pt x="148" y="120"/>
                  <a:pt x="148" y="120"/>
                </a:cubicBezTo>
                <a:cubicBezTo>
                  <a:pt x="150" y="120"/>
                  <a:pt x="152" y="118"/>
                  <a:pt x="152" y="116"/>
                </a:cubicBezTo>
                <a:cubicBezTo>
                  <a:pt x="152" y="114"/>
                  <a:pt x="150" y="112"/>
                  <a:pt x="148" y="112"/>
                </a:cubicBezTo>
                <a:moveTo>
                  <a:pt x="52" y="8"/>
                </a:moveTo>
                <a:cubicBezTo>
                  <a:pt x="156" y="8"/>
                  <a:pt x="156" y="8"/>
                  <a:pt x="156" y="8"/>
                </a:cubicBezTo>
                <a:cubicBezTo>
                  <a:pt x="158" y="8"/>
                  <a:pt x="160" y="6"/>
                  <a:pt x="160" y="4"/>
                </a:cubicBezTo>
                <a:cubicBezTo>
                  <a:pt x="160" y="2"/>
                  <a:pt x="158" y="0"/>
                  <a:pt x="156" y="0"/>
                </a:cubicBezTo>
                <a:cubicBezTo>
                  <a:pt x="52" y="0"/>
                  <a:pt x="52" y="0"/>
                  <a:pt x="52" y="0"/>
                </a:cubicBezTo>
                <a:cubicBezTo>
                  <a:pt x="50" y="0"/>
                  <a:pt x="48" y="2"/>
                  <a:pt x="48" y="4"/>
                </a:cubicBezTo>
                <a:cubicBezTo>
                  <a:pt x="48" y="6"/>
                  <a:pt x="50" y="8"/>
                  <a:pt x="52" y="8"/>
                </a:cubicBezTo>
                <a:moveTo>
                  <a:pt x="148" y="96"/>
                </a:moveTo>
                <a:cubicBezTo>
                  <a:pt x="116" y="96"/>
                  <a:pt x="116" y="96"/>
                  <a:pt x="116" y="96"/>
                </a:cubicBezTo>
                <a:cubicBezTo>
                  <a:pt x="114" y="96"/>
                  <a:pt x="112" y="98"/>
                  <a:pt x="112" y="100"/>
                </a:cubicBezTo>
                <a:cubicBezTo>
                  <a:pt x="112" y="102"/>
                  <a:pt x="114" y="104"/>
                  <a:pt x="116" y="104"/>
                </a:cubicBezTo>
                <a:cubicBezTo>
                  <a:pt x="148" y="104"/>
                  <a:pt x="148" y="104"/>
                  <a:pt x="148" y="104"/>
                </a:cubicBezTo>
                <a:cubicBezTo>
                  <a:pt x="150" y="104"/>
                  <a:pt x="152" y="102"/>
                  <a:pt x="152" y="100"/>
                </a:cubicBezTo>
                <a:cubicBezTo>
                  <a:pt x="152" y="98"/>
                  <a:pt x="150" y="96"/>
                  <a:pt x="148" y="96"/>
                </a:cubicBezTo>
                <a:moveTo>
                  <a:pt x="40" y="24"/>
                </a:moveTo>
                <a:cubicBezTo>
                  <a:pt x="164" y="24"/>
                  <a:pt x="164" y="24"/>
                  <a:pt x="164" y="24"/>
                </a:cubicBezTo>
                <a:cubicBezTo>
                  <a:pt x="166" y="24"/>
                  <a:pt x="168" y="22"/>
                  <a:pt x="168" y="20"/>
                </a:cubicBezTo>
                <a:cubicBezTo>
                  <a:pt x="168" y="18"/>
                  <a:pt x="166" y="16"/>
                  <a:pt x="164" y="16"/>
                </a:cubicBezTo>
                <a:cubicBezTo>
                  <a:pt x="40" y="16"/>
                  <a:pt x="40" y="16"/>
                  <a:pt x="40" y="16"/>
                </a:cubicBezTo>
                <a:cubicBezTo>
                  <a:pt x="38" y="16"/>
                  <a:pt x="36" y="18"/>
                  <a:pt x="36" y="20"/>
                </a:cubicBezTo>
                <a:cubicBezTo>
                  <a:pt x="36" y="22"/>
                  <a:pt x="38" y="24"/>
                  <a:pt x="40" y="24"/>
                </a:cubicBezTo>
                <a:moveTo>
                  <a:pt x="52" y="152"/>
                </a:moveTo>
                <a:cubicBezTo>
                  <a:pt x="148" y="152"/>
                  <a:pt x="148" y="152"/>
                  <a:pt x="148" y="152"/>
                </a:cubicBezTo>
                <a:cubicBezTo>
                  <a:pt x="150" y="152"/>
                  <a:pt x="152" y="150"/>
                  <a:pt x="152" y="148"/>
                </a:cubicBezTo>
                <a:cubicBezTo>
                  <a:pt x="152" y="146"/>
                  <a:pt x="150" y="144"/>
                  <a:pt x="148" y="144"/>
                </a:cubicBezTo>
                <a:cubicBezTo>
                  <a:pt x="52" y="144"/>
                  <a:pt x="52" y="144"/>
                  <a:pt x="52" y="144"/>
                </a:cubicBezTo>
                <a:cubicBezTo>
                  <a:pt x="50" y="144"/>
                  <a:pt x="48" y="146"/>
                  <a:pt x="48" y="148"/>
                </a:cubicBezTo>
                <a:cubicBezTo>
                  <a:pt x="48" y="150"/>
                  <a:pt x="50" y="152"/>
                  <a:pt x="52" y="152"/>
                </a:cubicBezTo>
                <a:moveTo>
                  <a:pt x="84" y="64"/>
                </a:moveTo>
                <a:cubicBezTo>
                  <a:pt x="116" y="64"/>
                  <a:pt x="116" y="64"/>
                  <a:pt x="116" y="64"/>
                </a:cubicBezTo>
                <a:cubicBezTo>
                  <a:pt x="118" y="64"/>
                  <a:pt x="120" y="62"/>
                  <a:pt x="120" y="60"/>
                </a:cubicBezTo>
                <a:cubicBezTo>
                  <a:pt x="120" y="58"/>
                  <a:pt x="118" y="56"/>
                  <a:pt x="116" y="56"/>
                </a:cubicBezTo>
                <a:cubicBezTo>
                  <a:pt x="84" y="56"/>
                  <a:pt x="84" y="56"/>
                  <a:pt x="84" y="56"/>
                </a:cubicBezTo>
                <a:cubicBezTo>
                  <a:pt x="82" y="56"/>
                  <a:pt x="80" y="58"/>
                  <a:pt x="80" y="60"/>
                </a:cubicBezTo>
                <a:cubicBezTo>
                  <a:pt x="80" y="62"/>
                  <a:pt x="82" y="64"/>
                  <a:pt x="84" y="64"/>
                </a:cubicBezTo>
                <a:moveTo>
                  <a:pt x="52" y="136"/>
                </a:moveTo>
                <a:cubicBezTo>
                  <a:pt x="148" y="136"/>
                  <a:pt x="148" y="136"/>
                  <a:pt x="148" y="136"/>
                </a:cubicBezTo>
                <a:cubicBezTo>
                  <a:pt x="150" y="136"/>
                  <a:pt x="152" y="134"/>
                  <a:pt x="152" y="132"/>
                </a:cubicBezTo>
                <a:cubicBezTo>
                  <a:pt x="152" y="130"/>
                  <a:pt x="150" y="128"/>
                  <a:pt x="148" y="128"/>
                </a:cubicBezTo>
                <a:cubicBezTo>
                  <a:pt x="52" y="128"/>
                  <a:pt x="52" y="128"/>
                  <a:pt x="52" y="128"/>
                </a:cubicBezTo>
                <a:cubicBezTo>
                  <a:pt x="50" y="128"/>
                  <a:pt x="48" y="130"/>
                  <a:pt x="48" y="132"/>
                </a:cubicBezTo>
                <a:cubicBezTo>
                  <a:pt x="48" y="134"/>
                  <a:pt x="50" y="136"/>
                  <a:pt x="52" y="136"/>
                </a:cubicBezTo>
                <a:moveTo>
                  <a:pt x="168" y="32"/>
                </a:moveTo>
                <a:cubicBezTo>
                  <a:pt x="32" y="32"/>
                  <a:pt x="32" y="32"/>
                  <a:pt x="32" y="32"/>
                </a:cubicBezTo>
                <a:cubicBezTo>
                  <a:pt x="28" y="32"/>
                  <a:pt x="24" y="36"/>
                  <a:pt x="24" y="40"/>
                </a:cubicBezTo>
                <a:cubicBezTo>
                  <a:pt x="24" y="56"/>
                  <a:pt x="24" y="56"/>
                  <a:pt x="24" y="56"/>
                </a:cubicBezTo>
                <a:cubicBezTo>
                  <a:pt x="8" y="56"/>
                  <a:pt x="8" y="56"/>
                  <a:pt x="8" y="56"/>
                </a:cubicBezTo>
                <a:cubicBezTo>
                  <a:pt x="4" y="56"/>
                  <a:pt x="0" y="60"/>
                  <a:pt x="0" y="64"/>
                </a:cubicBezTo>
                <a:cubicBezTo>
                  <a:pt x="0" y="152"/>
                  <a:pt x="0" y="152"/>
                  <a:pt x="0" y="152"/>
                </a:cubicBezTo>
                <a:cubicBezTo>
                  <a:pt x="0" y="165"/>
                  <a:pt x="11" y="176"/>
                  <a:pt x="24" y="176"/>
                </a:cubicBezTo>
                <a:cubicBezTo>
                  <a:pt x="168" y="176"/>
                  <a:pt x="168" y="176"/>
                  <a:pt x="168" y="176"/>
                </a:cubicBezTo>
                <a:cubicBezTo>
                  <a:pt x="172" y="176"/>
                  <a:pt x="176" y="172"/>
                  <a:pt x="176" y="168"/>
                </a:cubicBezTo>
                <a:cubicBezTo>
                  <a:pt x="176" y="40"/>
                  <a:pt x="176" y="40"/>
                  <a:pt x="176" y="40"/>
                </a:cubicBezTo>
                <a:cubicBezTo>
                  <a:pt x="176" y="36"/>
                  <a:pt x="172" y="32"/>
                  <a:pt x="168" y="32"/>
                </a:cubicBezTo>
                <a:moveTo>
                  <a:pt x="168" y="168"/>
                </a:moveTo>
                <a:cubicBezTo>
                  <a:pt x="24" y="168"/>
                  <a:pt x="24" y="168"/>
                  <a:pt x="24" y="168"/>
                </a:cubicBezTo>
                <a:cubicBezTo>
                  <a:pt x="15" y="168"/>
                  <a:pt x="8" y="161"/>
                  <a:pt x="8" y="152"/>
                </a:cubicBezTo>
                <a:cubicBezTo>
                  <a:pt x="8" y="64"/>
                  <a:pt x="8" y="64"/>
                  <a:pt x="8" y="64"/>
                </a:cubicBezTo>
                <a:cubicBezTo>
                  <a:pt x="24" y="64"/>
                  <a:pt x="24" y="64"/>
                  <a:pt x="24" y="64"/>
                </a:cubicBezTo>
                <a:cubicBezTo>
                  <a:pt x="24" y="148"/>
                  <a:pt x="24" y="148"/>
                  <a:pt x="24" y="148"/>
                </a:cubicBezTo>
                <a:cubicBezTo>
                  <a:pt x="24" y="150"/>
                  <a:pt x="26" y="152"/>
                  <a:pt x="28" y="152"/>
                </a:cubicBezTo>
                <a:cubicBezTo>
                  <a:pt x="30" y="152"/>
                  <a:pt x="32" y="150"/>
                  <a:pt x="32" y="148"/>
                </a:cubicBezTo>
                <a:cubicBezTo>
                  <a:pt x="32" y="40"/>
                  <a:pt x="32" y="40"/>
                  <a:pt x="32" y="40"/>
                </a:cubicBezTo>
                <a:cubicBezTo>
                  <a:pt x="168" y="40"/>
                  <a:pt x="168" y="40"/>
                  <a:pt x="168" y="40"/>
                </a:cubicBezTo>
                <a:lnTo>
                  <a:pt x="168" y="168"/>
                </a:lnTo>
                <a:close/>
                <a:moveTo>
                  <a:pt x="68" y="64"/>
                </a:moveTo>
                <a:cubicBezTo>
                  <a:pt x="70" y="64"/>
                  <a:pt x="72" y="62"/>
                  <a:pt x="72" y="60"/>
                </a:cubicBezTo>
                <a:cubicBezTo>
                  <a:pt x="72" y="58"/>
                  <a:pt x="70" y="56"/>
                  <a:pt x="68" y="56"/>
                </a:cubicBezTo>
                <a:cubicBezTo>
                  <a:pt x="66" y="56"/>
                  <a:pt x="64" y="58"/>
                  <a:pt x="64" y="60"/>
                </a:cubicBezTo>
                <a:cubicBezTo>
                  <a:pt x="64" y="62"/>
                  <a:pt x="66" y="64"/>
                  <a:pt x="68" y="64"/>
                </a:cubicBezTo>
                <a:moveTo>
                  <a:pt x="52" y="120"/>
                </a:moveTo>
                <a:cubicBezTo>
                  <a:pt x="92" y="120"/>
                  <a:pt x="92" y="120"/>
                  <a:pt x="92" y="120"/>
                </a:cubicBezTo>
                <a:cubicBezTo>
                  <a:pt x="94" y="120"/>
                  <a:pt x="96" y="118"/>
                  <a:pt x="96" y="116"/>
                </a:cubicBezTo>
                <a:cubicBezTo>
                  <a:pt x="96" y="84"/>
                  <a:pt x="96" y="84"/>
                  <a:pt x="96" y="84"/>
                </a:cubicBezTo>
                <a:cubicBezTo>
                  <a:pt x="96" y="82"/>
                  <a:pt x="94" y="80"/>
                  <a:pt x="92" y="80"/>
                </a:cubicBezTo>
                <a:cubicBezTo>
                  <a:pt x="52" y="80"/>
                  <a:pt x="52" y="80"/>
                  <a:pt x="52" y="80"/>
                </a:cubicBezTo>
                <a:cubicBezTo>
                  <a:pt x="50" y="80"/>
                  <a:pt x="48" y="82"/>
                  <a:pt x="48" y="84"/>
                </a:cubicBezTo>
                <a:cubicBezTo>
                  <a:pt x="48" y="116"/>
                  <a:pt x="48" y="116"/>
                  <a:pt x="48" y="116"/>
                </a:cubicBezTo>
                <a:cubicBezTo>
                  <a:pt x="48" y="118"/>
                  <a:pt x="50" y="120"/>
                  <a:pt x="52" y="120"/>
                </a:cubicBezTo>
                <a:moveTo>
                  <a:pt x="56" y="88"/>
                </a:moveTo>
                <a:cubicBezTo>
                  <a:pt x="88" y="88"/>
                  <a:pt x="88" y="88"/>
                  <a:pt x="88" y="88"/>
                </a:cubicBezTo>
                <a:cubicBezTo>
                  <a:pt x="88" y="112"/>
                  <a:pt x="88" y="112"/>
                  <a:pt x="88" y="112"/>
                </a:cubicBezTo>
                <a:cubicBezTo>
                  <a:pt x="56" y="112"/>
                  <a:pt x="56" y="112"/>
                  <a:pt x="56" y="112"/>
                </a:cubicBezTo>
                <a:lnTo>
                  <a:pt x="56" y="88"/>
                </a:lnTo>
                <a:close/>
                <a:moveTo>
                  <a:pt x="52" y="64"/>
                </a:moveTo>
                <a:cubicBezTo>
                  <a:pt x="54" y="64"/>
                  <a:pt x="56" y="62"/>
                  <a:pt x="56" y="60"/>
                </a:cubicBezTo>
                <a:cubicBezTo>
                  <a:pt x="56" y="58"/>
                  <a:pt x="54" y="56"/>
                  <a:pt x="52" y="56"/>
                </a:cubicBezTo>
                <a:cubicBezTo>
                  <a:pt x="50" y="56"/>
                  <a:pt x="48" y="58"/>
                  <a:pt x="48" y="60"/>
                </a:cubicBezTo>
                <a:cubicBezTo>
                  <a:pt x="48" y="62"/>
                  <a:pt x="50" y="64"/>
                  <a:pt x="52" y="64"/>
                </a:cubicBezTo>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30" name="Rectangle 29"/>
          <p:cNvSpPr/>
          <p:nvPr/>
        </p:nvSpPr>
        <p:spPr>
          <a:xfrm>
            <a:off x="3417807" y="185979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
        <p:nvSpPr>
          <p:cNvPr id="18" name="Freeform 132"/>
          <p:cNvSpPr>
            <a:spLocks noEditPoints="1"/>
          </p:cNvSpPr>
          <p:nvPr/>
        </p:nvSpPr>
        <p:spPr bwMode="auto">
          <a:xfrm>
            <a:off x="6985831" y="801012"/>
            <a:ext cx="919995" cy="917784"/>
          </a:xfrm>
          <a:custGeom>
            <a:avLst/>
            <a:gdLst>
              <a:gd name="T0" fmla="*/ 39 w 176"/>
              <a:gd name="T1" fmla="*/ 119 h 176"/>
              <a:gd name="T2" fmla="*/ 43 w 176"/>
              <a:gd name="T3" fmla="*/ 115 h 176"/>
              <a:gd name="T4" fmla="*/ 44 w 176"/>
              <a:gd name="T5" fmla="*/ 112 h 176"/>
              <a:gd name="T6" fmla="*/ 40 w 176"/>
              <a:gd name="T7" fmla="*/ 108 h 176"/>
              <a:gd name="T8" fmla="*/ 37 w 176"/>
              <a:gd name="T9" fmla="*/ 109 h 176"/>
              <a:gd name="T10" fmla="*/ 33 w 176"/>
              <a:gd name="T11" fmla="*/ 113 h 176"/>
              <a:gd name="T12" fmla="*/ 32 w 176"/>
              <a:gd name="T13" fmla="*/ 116 h 176"/>
              <a:gd name="T14" fmla="*/ 36 w 176"/>
              <a:gd name="T15" fmla="*/ 120 h 176"/>
              <a:gd name="T16" fmla="*/ 39 w 176"/>
              <a:gd name="T17" fmla="*/ 119 h 176"/>
              <a:gd name="T18" fmla="*/ 64 w 176"/>
              <a:gd name="T19" fmla="*/ 116 h 176"/>
              <a:gd name="T20" fmla="*/ 60 w 176"/>
              <a:gd name="T21" fmla="*/ 112 h 176"/>
              <a:gd name="T22" fmla="*/ 57 w 176"/>
              <a:gd name="T23" fmla="*/ 113 h 176"/>
              <a:gd name="T24" fmla="*/ 17 w 176"/>
              <a:gd name="T25" fmla="*/ 153 h 176"/>
              <a:gd name="T26" fmla="*/ 16 w 176"/>
              <a:gd name="T27" fmla="*/ 156 h 176"/>
              <a:gd name="T28" fmla="*/ 20 w 176"/>
              <a:gd name="T29" fmla="*/ 160 h 176"/>
              <a:gd name="T30" fmla="*/ 23 w 176"/>
              <a:gd name="T31" fmla="*/ 159 h 176"/>
              <a:gd name="T32" fmla="*/ 63 w 176"/>
              <a:gd name="T33" fmla="*/ 119 h 176"/>
              <a:gd name="T34" fmla="*/ 64 w 176"/>
              <a:gd name="T35" fmla="*/ 116 h 176"/>
              <a:gd name="T36" fmla="*/ 64 w 176"/>
              <a:gd name="T37" fmla="*/ 132 h 176"/>
              <a:gd name="T38" fmla="*/ 61 w 176"/>
              <a:gd name="T39" fmla="*/ 133 h 176"/>
              <a:gd name="T40" fmla="*/ 49 w 176"/>
              <a:gd name="T41" fmla="*/ 145 h 176"/>
              <a:gd name="T42" fmla="*/ 48 w 176"/>
              <a:gd name="T43" fmla="*/ 148 h 176"/>
              <a:gd name="T44" fmla="*/ 52 w 176"/>
              <a:gd name="T45" fmla="*/ 152 h 176"/>
              <a:gd name="T46" fmla="*/ 55 w 176"/>
              <a:gd name="T47" fmla="*/ 151 h 176"/>
              <a:gd name="T48" fmla="*/ 67 w 176"/>
              <a:gd name="T49" fmla="*/ 139 h 176"/>
              <a:gd name="T50" fmla="*/ 68 w 176"/>
              <a:gd name="T51" fmla="*/ 136 h 176"/>
              <a:gd name="T52" fmla="*/ 64 w 176"/>
              <a:gd name="T53" fmla="*/ 132 h 176"/>
              <a:gd name="T54" fmla="*/ 176 w 176"/>
              <a:gd name="T55" fmla="*/ 4 h 176"/>
              <a:gd name="T56" fmla="*/ 172 w 176"/>
              <a:gd name="T57" fmla="*/ 0 h 176"/>
              <a:gd name="T58" fmla="*/ 170 w 176"/>
              <a:gd name="T59" fmla="*/ 0 h 176"/>
              <a:gd name="T60" fmla="*/ 170 w 176"/>
              <a:gd name="T61" fmla="*/ 0 h 176"/>
              <a:gd name="T62" fmla="*/ 2 w 176"/>
              <a:gd name="T63" fmla="*/ 72 h 176"/>
              <a:gd name="T64" fmla="*/ 2 w 176"/>
              <a:gd name="T65" fmla="*/ 72 h 176"/>
              <a:gd name="T66" fmla="*/ 2 w 176"/>
              <a:gd name="T67" fmla="*/ 72 h 176"/>
              <a:gd name="T68" fmla="*/ 2 w 176"/>
              <a:gd name="T69" fmla="*/ 72 h 176"/>
              <a:gd name="T70" fmla="*/ 0 w 176"/>
              <a:gd name="T71" fmla="*/ 76 h 176"/>
              <a:gd name="T72" fmla="*/ 3 w 176"/>
              <a:gd name="T73" fmla="*/ 80 h 176"/>
              <a:gd name="T74" fmla="*/ 3 w 176"/>
              <a:gd name="T75" fmla="*/ 80 h 176"/>
              <a:gd name="T76" fmla="*/ 69 w 176"/>
              <a:gd name="T77" fmla="*/ 107 h 176"/>
              <a:gd name="T78" fmla="*/ 96 w 176"/>
              <a:gd name="T79" fmla="*/ 173 h 176"/>
              <a:gd name="T80" fmla="*/ 96 w 176"/>
              <a:gd name="T81" fmla="*/ 173 h 176"/>
              <a:gd name="T82" fmla="*/ 100 w 176"/>
              <a:gd name="T83" fmla="*/ 176 h 176"/>
              <a:gd name="T84" fmla="*/ 104 w 176"/>
              <a:gd name="T85" fmla="*/ 174 h 176"/>
              <a:gd name="T86" fmla="*/ 104 w 176"/>
              <a:gd name="T87" fmla="*/ 174 h 176"/>
              <a:gd name="T88" fmla="*/ 104 w 176"/>
              <a:gd name="T89" fmla="*/ 174 h 176"/>
              <a:gd name="T90" fmla="*/ 104 w 176"/>
              <a:gd name="T91" fmla="*/ 174 h 176"/>
              <a:gd name="T92" fmla="*/ 176 w 176"/>
              <a:gd name="T93" fmla="*/ 6 h 176"/>
              <a:gd name="T94" fmla="*/ 176 w 176"/>
              <a:gd name="T95" fmla="*/ 6 h 176"/>
              <a:gd name="T96" fmla="*/ 176 w 176"/>
              <a:gd name="T97" fmla="*/ 4 h 176"/>
              <a:gd name="T98" fmla="*/ 14 w 176"/>
              <a:gd name="T99" fmla="*/ 76 h 176"/>
              <a:gd name="T100" fmla="*/ 154 w 176"/>
              <a:gd name="T101" fmla="*/ 16 h 176"/>
              <a:gd name="T102" fmla="*/ 71 w 176"/>
              <a:gd name="T103" fmla="*/ 99 h 176"/>
              <a:gd name="T104" fmla="*/ 14 w 176"/>
              <a:gd name="T105" fmla="*/ 76 h 176"/>
              <a:gd name="T106" fmla="*/ 100 w 176"/>
              <a:gd name="T107" fmla="*/ 162 h 176"/>
              <a:gd name="T108" fmla="*/ 77 w 176"/>
              <a:gd name="T109" fmla="*/ 105 h 176"/>
              <a:gd name="T110" fmla="*/ 160 w 176"/>
              <a:gd name="T111" fmla="*/ 22 h 176"/>
              <a:gd name="T112" fmla="*/ 100 w 176"/>
              <a:gd name="T113" fmla="*/ 16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6" h="176">
                <a:moveTo>
                  <a:pt x="39" y="119"/>
                </a:moveTo>
                <a:cubicBezTo>
                  <a:pt x="43" y="115"/>
                  <a:pt x="43" y="115"/>
                  <a:pt x="43" y="115"/>
                </a:cubicBezTo>
                <a:cubicBezTo>
                  <a:pt x="44" y="114"/>
                  <a:pt x="44" y="113"/>
                  <a:pt x="44" y="112"/>
                </a:cubicBezTo>
                <a:cubicBezTo>
                  <a:pt x="44" y="110"/>
                  <a:pt x="42" y="108"/>
                  <a:pt x="40" y="108"/>
                </a:cubicBezTo>
                <a:cubicBezTo>
                  <a:pt x="39" y="108"/>
                  <a:pt x="38" y="108"/>
                  <a:pt x="37" y="109"/>
                </a:cubicBezTo>
                <a:cubicBezTo>
                  <a:pt x="33" y="113"/>
                  <a:pt x="33" y="113"/>
                  <a:pt x="33" y="113"/>
                </a:cubicBezTo>
                <a:cubicBezTo>
                  <a:pt x="32" y="114"/>
                  <a:pt x="32" y="115"/>
                  <a:pt x="32" y="116"/>
                </a:cubicBezTo>
                <a:cubicBezTo>
                  <a:pt x="32" y="118"/>
                  <a:pt x="34" y="120"/>
                  <a:pt x="36" y="120"/>
                </a:cubicBezTo>
                <a:cubicBezTo>
                  <a:pt x="37" y="120"/>
                  <a:pt x="38" y="120"/>
                  <a:pt x="39" y="119"/>
                </a:cubicBezTo>
                <a:moveTo>
                  <a:pt x="64" y="116"/>
                </a:moveTo>
                <a:cubicBezTo>
                  <a:pt x="64" y="114"/>
                  <a:pt x="62" y="112"/>
                  <a:pt x="60" y="112"/>
                </a:cubicBezTo>
                <a:cubicBezTo>
                  <a:pt x="59" y="112"/>
                  <a:pt x="58" y="112"/>
                  <a:pt x="57" y="113"/>
                </a:cubicBezTo>
                <a:cubicBezTo>
                  <a:pt x="17" y="153"/>
                  <a:pt x="17" y="153"/>
                  <a:pt x="17" y="153"/>
                </a:cubicBezTo>
                <a:cubicBezTo>
                  <a:pt x="16" y="154"/>
                  <a:pt x="16" y="155"/>
                  <a:pt x="16" y="156"/>
                </a:cubicBezTo>
                <a:cubicBezTo>
                  <a:pt x="16" y="158"/>
                  <a:pt x="18" y="160"/>
                  <a:pt x="20" y="160"/>
                </a:cubicBezTo>
                <a:cubicBezTo>
                  <a:pt x="21" y="160"/>
                  <a:pt x="22" y="160"/>
                  <a:pt x="23" y="159"/>
                </a:cubicBezTo>
                <a:cubicBezTo>
                  <a:pt x="63" y="119"/>
                  <a:pt x="63" y="119"/>
                  <a:pt x="63" y="119"/>
                </a:cubicBezTo>
                <a:cubicBezTo>
                  <a:pt x="64" y="118"/>
                  <a:pt x="64" y="117"/>
                  <a:pt x="64" y="116"/>
                </a:cubicBezTo>
                <a:moveTo>
                  <a:pt x="64" y="132"/>
                </a:moveTo>
                <a:cubicBezTo>
                  <a:pt x="63" y="132"/>
                  <a:pt x="62" y="132"/>
                  <a:pt x="61" y="133"/>
                </a:cubicBezTo>
                <a:cubicBezTo>
                  <a:pt x="49" y="145"/>
                  <a:pt x="49" y="145"/>
                  <a:pt x="49" y="145"/>
                </a:cubicBezTo>
                <a:cubicBezTo>
                  <a:pt x="48" y="146"/>
                  <a:pt x="48" y="147"/>
                  <a:pt x="48" y="148"/>
                </a:cubicBezTo>
                <a:cubicBezTo>
                  <a:pt x="48" y="150"/>
                  <a:pt x="50" y="152"/>
                  <a:pt x="52" y="152"/>
                </a:cubicBezTo>
                <a:cubicBezTo>
                  <a:pt x="53" y="152"/>
                  <a:pt x="54" y="152"/>
                  <a:pt x="55" y="151"/>
                </a:cubicBezTo>
                <a:cubicBezTo>
                  <a:pt x="67" y="139"/>
                  <a:pt x="67" y="139"/>
                  <a:pt x="67" y="139"/>
                </a:cubicBezTo>
                <a:cubicBezTo>
                  <a:pt x="68" y="138"/>
                  <a:pt x="68" y="137"/>
                  <a:pt x="68" y="136"/>
                </a:cubicBezTo>
                <a:cubicBezTo>
                  <a:pt x="68" y="134"/>
                  <a:pt x="66" y="132"/>
                  <a:pt x="64" y="132"/>
                </a:cubicBezTo>
                <a:moveTo>
                  <a:pt x="176" y="4"/>
                </a:moveTo>
                <a:cubicBezTo>
                  <a:pt x="176" y="2"/>
                  <a:pt x="174" y="0"/>
                  <a:pt x="172" y="0"/>
                </a:cubicBezTo>
                <a:cubicBezTo>
                  <a:pt x="171" y="0"/>
                  <a:pt x="171" y="0"/>
                  <a:pt x="170" y="0"/>
                </a:cubicBezTo>
                <a:cubicBezTo>
                  <a:pt x="170" y="0"/>
                  <a:pt x="170" y="0"/>
                  <a:pt x="170" y="0"/>
                </a:cubicBezTo>
                <a:cubicBezTo>
                  <a:pt x="2" y="72"/>
                  <a:pt x="2" y="72"/>
                  <a:pt x="2" y="72"/>
                </a:cubicBezTo>
                <a:cubicBezTo>
                  <a:pt x="2" y="72"/>
                  <a:pt x="2" y="72"/>
                  <a:pt x="2" y="72"/>
                </a:cubicBezTo>
                <a:cubicBezTo>
                  <a:pt x="2" y="72"/>
                  <a:pt x="2" y="72"/>
                  <a:pt x="2" y="72"/>
                </a:cubicBezTo>
                <a:cubicBezTo>
                  <a:pt x="2" y="72"/>
                  <a:pt x="2" y="72"/>
                  <a:pt x="2" y="72"/>
                </a:cubicBezTo>
                <a:cubicBezTo>
                  <a:pt x="1" y="73"/>
                  <a:pt x="0" y="74"/>
                  <a:pt x="0" y="76"/>
                </a:cubicBezTo>
                <a:cubicBezTo>
                  <a:pt x="0" y="78"/>
                  <a:pt x="1" y="79"/>
                  <a:pt x="3" y="80"/>
                </a:cubicBezTo>
                <a:cubicBezTo>
                  <a:pt x="3" y="80"/>
                  <a:pt x="3" y="80"/>
                  <a:pt x="3" y="80"/>
                </a:cubicBezTo>
                <a:cubicBezTo>
                  <a:pt x="69" y="107"/>
                  <a:pt x="69" y="107"/>
                  <a:pt x="69" y="107"/>
                </a:cubicBezTo>
                <a:cubicBezTo>
                  <a:pt x="96" y="173"/>
                  <a:pt x="96" y="173"/>
                  <a:pt x="96" y="173"/>
                </a:cubicBezTo>
                <a:cubicBezTo>
                  <a:pt x="96" y="173"/>
                  <a:pt x="96" y="173"/>
                  <a:pt x="96" y="173"/>
                </a:cubicBezTo>
                <a:cubicBezTo>
                  <a:pt x="97" y="175"/>
                  <a:pt x="98" y="176"/>
                  <a:pt x="100" y="176"/>
                </a:cubicBezTo>
                <a:cubicBezTo>
                  <a:pt x="102" y="176"/>
                  <a:pt x="103" y="175"/>
                  <a:pt x="104" y="174"/>
                </a:cubicBezTo>
                <a:cubicBezTo>
                  <a:pt x="104" y="174"/>
                  <a:pt x="104" y="174"/>
                  <a:pt x="104" y="174"/>
                </a:cubicBezTo>
                <a:cubicBezTo>
                  <a:pt x="104" y="174"/>
                  <a:pt x="104" y="174"/>
                  <a:pt x="104" y="174"/>
                </a:cubicBezTo>
                <a:cubicBezTo>
                  <a:pt x="104" y="174"/>
                  <a:pt x="104" y="174"/>
                  <a:pt x="104" y="174"/>
                </a:cubicBezTo>
                <a:cubicBezTo>
                  <a:pt x="176" y="6"/>
                  <a:pt x="176" y="6"/>
                  <a:pt x="176" y="6"/>
                </a:cubicBezTo>
                <a:cubicBezTo>
                  <a:pt x="176" y="6"/>
                  <a:pt x="176" y="6"/>
                  <a:pt x="176" y="6"/>
                </a:cubicBezTo>
                <a:cubicBezTo>
                  <a:pt x="176" y="5"/>
                  <a:pt x="176" y="5"/>
                  <a:pt x="176" y="4"/>
                </a:cubicBezTo>
                <a:moveTo>
                  <a:pt x="14" y="76"/>
                </a:moveTo>
                <a:cubicBezTo>
                  <a:pt x="154" y="16"/>
                  <a:pt x="154" y="16"/>
                  <a:pt x="154" y="16"/>
                </a:cubicBezTo>
                <a:cubicBezTo>
                  <a:pt x="71" y="99"/>
                  <a:pt x="71" y="99"/>
                  <a:pt x="71" y="99"/>
                </a:cubicBezTo>
                <a:lnTo>
                  <a:pt x="14" y="76"/>
                </a:lnTo>
                <a:close/>
                <a:moveTo>
                  <a:pt x="100" y="162"/>
                </a:moveTo>
                <a:cubicBezTo>
                  <a:pt x="77" y="105"/>
                  <a:pt x="77" y="105"/>
                  <a:pt x="77" y="105"/>
                </a:cubicBezTo>
                <a:cubicBezTo>
                  <a:pt x="160" y="22"/>
                  <a:pt x="160" y="22"/>
                  <a:pt x="160" y="22"/>
                </a:cubicBezTo>
                <a:lnTo>
                  <a:pt x="100" y="162"/>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31" name="Rectangle 30"/>
          <p:cNvSpPr/>
          <p:nvPr/>
        </p:nvSpPr>
        <p:spPr>
          <a:xfrm>
            <a:off x="6155564" y="185979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
        <p:nvSpPr>
          <p:cNvPr id="14" name="Freeform 78"/>
          <p:cNvSpPr>
            <a:spLocks noEditPoints="1"/>
          </p:cNvSpPr>
          <p:nvPr/>
        </p:nvSpPr>
        <p:spPr bwMode="auto">
          <a:xfrm>
            <a:off x="9828292" y="799907"/>
            <a:ext cx="754131" cy="919995"/>
          </a:xfrm>
          <a:custGeom>
            <a:avLst/>
            <a:gdLst>
              <a:gd name="T0" fmla="*/ 28 w 144"/>
              <a:gd name="T1" fmla="*/ 120 h 176"/>
              <a:gd name="T2" fmla="*/ 28 w 144"/>
              <a:gd name="T3" fmla="*/ 128 h 176"/>
              <a:gd name="T4" fmla="*/ 80 w 144"/>
              <a:gd name="T5" fmla="*/ 124 h 176"/>
              <a:gd name="T6" fmla="*/ 60 w 144"/>
              <a:gd name="T7" fmla="*/ 144 h 176"/>
              <a:gd name="T8" fmla="*/ 24 w 144"/>
              <a:gd name="T9" fmla="*/ 148 h 176"/>
              <a:gd name="T10" fmla="*/ 60 w 144"/>
              <a:gd name="T11" fmla="*/ 152 h 176"/>
              <a:gd name="T12" fmla="*/ 60 w 144"/>
              <a:gd name="T13" fmla="*/ 144 h 176"/>
              <a:gd name="T14" fmla="*/ 44 w 144"/>
              <a:gd name="T15" fmla="*/ 80 h 176"/>
              <a:gd name="T16" fmla="*/ 44 w 144"/>
              <a:gd name="T17" fmla="*/ 72 h 176"/>
              <a:gd name="T18" fmla="*/ 24 w 144"/>
              <a:gd name="T19" fmla="*/ 76 h 176"/>
              <a:gd name="T20" fmla="*/ 24 w 144"/>
              <a:gd name="T21" fmla="*/ 100 h 176"/>
              <a:gd name="T22" fmla="*/ 76 w 144"/>
              <a:gd name="T23" fmla="*/ 104 h 176"/>
              <a:gd name="T24" fmla="*/ 76 w 144"/>
              <a:gd name="T25" fmla="*/ 96 h 176"/>
              <a:gd name="T26" fmla="*/ 24 w 144"/>
              <a:gd name="T27" fmla="*/ 100 h 176"/>
              <a:gd name="T28" fmla="*/ 56 w 144"/>
              <a:gd name="T29" fmla="*/ 0 h 176"/>
              <a:gd name="T30" fmla="*/ 40 w 144"/>
              <a:gd name="T31" fmla="*/ 28 h 176"/>
              <a:gd name="T32" fmla="*/ 48 w 144"/>
              <a:gd name="T33" fmla="*/ 28 h 176"/>
              <a:gd name="T34" fmla="*/ 56 w 144"/>
              <a:gd name="T35" fmla="*/ 8 h 176"/>
              <a:gd name="T36" fmla="*/ 104 w 144"/>
              <a:gd name="T37" fmla="*/ 32 h 176"/>
              <a:gd name="T38" fmla="*/ 136 w 144"/>
              <a:gd name="T39" fmla="*/ 40 h 176"/>
              <a:gd name="T40" fmla="*/ 128 w 144"/>
              <a:gd name="T41" fmla="*/ 128 h 176"/>
              <a:gd name="T42" fmla="*/ 112 w 144"/>
              <a:gd name="T43" fmla="*/ 132 h 176"/>
              <a:gd name="T44" fmla="*/ 128 w 144"/>
              <a:gd name="T45" fmla="*/ 136 h 176"/>
              <a:gd name="T46" fmla="*/ 144 w 144"/>
              <a:gd name="T47" fmla="*/ 32 h 176"/>
              <a:gd name="T48" fmla="*/ 112 w 144"/>
              <a:gd name="T49" fmla="*/ 32 h 176"/>
              <a:gd name="T50" fmla="*/ 133 w 144"/>
              <a:gd name="T51" fmla="*/ 32 h 176"/>
              <a:gd name="T52" fmla="*/ 16 w 144"/>
              <a:gd name="T53" fmla="*/ 40 h 176"/>
              <a:gd name="T54" fmla="*/ 0 w 144"/>
              <a:gd name="T55" fmla="*/ 160 h 176"/>
              <a:gd name="T56" fmla="*/ 88 w 144"/>
              <a:gd name="T57" fmla="*/ 176 h 176"/>
              <a:gd name="T58" fmla="*/ 104 w 144"/>
              <a:gd name="T59" fmla="*/ 72 h 176"/>
              <a:gd name="T60" fmla="*/ 16 w 144"/>
              <a:gd name="T61" fmla="*/ 40 h 176"/>
              <a:gd name="T62" fmla="*/ 88 w 144"/>
              <a:gd name="T63" fmla="*/ 168 h 176"/>
              <a:gd name="T64" fmla="*/ 8 w 144"/>
              <a:gd name="T65" fmla="*/ 160 h 176"/>
              <a:gd name="T66" fmla="*/ 16 w 144"/>
              <a:gd name="T67" fmla="*/ 48 h 176"/>
              <a:gd name="T68" fmla="*/ 64 w 144"/>
              <a:gd name="T69" fmla="*/ 72 h 176"/>
              <a:gd name="T70" fmla="*/ 96 w 144"/>
              <a:gd name="T71" fmla="*/ 80 h 176"/>
              <a:gd name="T72" fmla="*/ 72 w 144"/>
              <a:gd name="T73" fmla="*/ 72 h 176"/>
              <a:gd name="T74" fmla="*/ 93 w 144"/>
              <a:gd name="T75" fmla="*/ 7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4" h="176">
                <a:moveTo>
                  <a:pt x="76" y="120"/>
                </a:moveTo>
                <a:cubicBezTo>
                  <a:pt x="28" y="120"/>
                  <a:pt x="28" y="120"/>
                  <a:pt x="28" y="120"/>
                </a:cubicBezTo>
                <a:cubicBezTo>
                  <a:pt x="26" y="120"/>
                  <a:pt x="24" y="122"/>
                  <a:pt x="24" y="124"/>
                </a:cubicBezTo>
                <a:cubicBezTo>
                  <a:pt x="24" y="126"/>
                  <a:pt x="26" y="128"/>
                  <a:pt x="28" y="128"/>
                </a:cubicBezTo>
                <a:cubicBezTo>
                  <a:pt x="76" y="128"/>
                  <a:pt x="76" y="128"/>
                  <a:pt x="76" y="128"/>
                </a:cubicBezTo>
                <a:cubicBezTo>
                  <a:pt x="78" y="128"/>
                  <a:pt x="80" y="126"/>
                  <a:pt x="80" y="124"/>
                </a:cubicBezTo>
                <a:cubicBezTo>
                  <a:pt x="80" y="122"/>
                  <a:pt x="78" y="120"/>
                  <a:pt x="76" y="120"/>
                </a:cubicBezTo>
                <a:moveTo>
                  <a:pt x="60" y="144"/>
                </a:moveTo>
                <a:cubicBezTo>
                  <a:pt x="28" y="144"/>
                  <a:pt x="28" y="144"/>
                  <a:pt x="28" y="144"/>
                </a:cubicBezTo>
                <a:cubicBezTo>
                  <a:pt x="26" y="144"/>
                  <a:pt x="24" y="146"/>
                  <a:pt x="24" y="148"/>
                </a:cubicBezTo>
                <a:cubicBezTo>
                  <a:pt x="24" y="150"/>
                  <a:pt x="26" y="152"/>
                  <a:pt x="28" y="152"/>
                </a:cubicBezTo>
                <a:cubicBezTo>
                  <a:pt x="60" y="152"/>
                  <a:pt x="60" y="152"/>
                  <a:pt x="60" y="152"/>
                </a:cubicBezTo>
                <a:cubicBezTo>
                  <a:pt x="62" y="152"/>
                  <a:pt x="64" y="150"/>
                  <a:pt x="64" y="148"/>
                </a:cubicBezTo>
                <a:cubicBezTo>
                  <a:pt x="64" y="146"/>
                  <a:pt x="62" y="144"/>
                  <a:pt x="60" y="144"/>
                </a:cubicBezTo>
                <a:moveTo>
                  <a:pt x="28" y="80"/>
                </a:moveTo>
                <a:cubicBezTo>
                  <a:pt x="44" y="80"/>
                  <a:pt x="44" y="80"/>
                  <a:pt x="44" y="80"/>
                </a:cubicBezTo>
                <a:cubicBezTo>
                  <a:pt x="46" y="80"/>
                  <a:pt x="48" y="78"/>
                  <a:pt x="48" y="76"/>
                </a:cubicBezTo>
                <a:cubicBezTo>
                  <a:pt x="48" y="74"/>
                  <a:pt x="46" y="72"/>
                  <a:pt x="44" y="72"/>
                </a:cubicBezTo>
                <a:cubicBezTo>
                  <a:pt x="28" y="72"/>
                  <a:pt x="28" y="72"/>
                  <a:pt x="28" y="72"/>
                </a:cubicBezTo>
                <a:cubicBezTo>
                  <a:pt x="26" y="72"/>
                  <a:pt x="24" y="74"/>
                  <a:pt x="24" y="76"/>
                </a:cubicBezTo>
                <a:cubicBezTo>
                  <a:pt x="24" y="78"/>
                  <a:pt x="26" y="80"/>
                  <a:pt x="28" y="80"/>
                </a:cubicBezTo>
                <a:moveTo>
                  <a:pt x="24" y="100"/>
                </a:moveTo>
                <a:cubicBezTo>
                  <a:pt x="24" y="102"/>
                  <a:pt x="26" y="104"/>
                  <a:pt x="28" y="104"/>
                </a:cubicBezTo>
                <a:cubicBezTo>
                  <a:pt x="76" y="104"/>
                  <a:pt x="76" y="104"/>
                  <a:pt x="76" y="104"/>
                </a:cubicBezTo>
                <a:cubicBezTo>
                  <a:pt x="78" y="104"/>
                  <a:pt x="80" y="102"/>
                  <a:pt x="80" y="100"/>
                </a:cubicBezTo>
                <a:cubicBezTo>
                  <a:pt x="80" y="98"/>
                  <a:pt x="78" y="96"/>
                  <a:pt x="76" y="96"/>
                </a:cubicBezTo>
                <a:cubicBezTo>
                  <a:pt x="28" y="96"/>
                  <a:pt x="28" y="96"/>
                  <a:pt x="28" y="96"/>
                </a:cubicBezTo>
                <a:cubicBezTo>
                  <a:pt x="26" y="96"/>
                  <a:pt x="24" y="98"/>
                  <a:pt x="24" y="100"/>
                </a:cubicBezTo>
                <a:moveTo>
                  <a:pt x="116" y="0"/>
                </a:moveTo>
                <a:cubicBezTo>
                  <a:pt x="56" y="0"/>
                  <a:pt x="56" y="0"/>
                  <a:pt x="56" y="0"/>
                </a:cubicBezTo>
                <a:cubicBezTo>
                  <a:pt x="47" y="0"/>
                  <a:pt x="40" y="7"/>
                  <a:pt x="40" y="16"/>
                </a:cubicBezTo>
                <a:cubicBezTo>
                  <a:pt x="40" y="28"/>
                  <a:pt x="40" y="28"/>
                  <a:pt x="40" y="28"/>
                </a:cubicBezTo>
                <a:cubicBezTo>
                  <a:pt x="40" y="30"/>
                  <a:pt x="42" y="32"/>
                  <a:pt x="44" y="32"/>
                </a:cubicBezTo>
                <a:cubicBezTo>
                  <a:pt x="46" y="32"/>
                  <a:pt x="48" y="30"/>
                  <a:pt x="48" y="28"/>
                </a:cubicBezTo>
                <a:cubicBezTo>
                  <a:pt x="48" y="16"/>
                  <a:pt x="48" y="16"/>
                  <a:pt x="48" y="16"/>
                </a:cubicBezTo>
                <a:cubicBezTo>
                  <a:pt x="48" y="12"/>
                  <a:pt x="52" y="8"/>
                  <a:pt x="56" y="8"/>
                </a:cubicBezTo>
                <a:cubicBezTo>
                  <a:pt x="104" y="8"/>
                  <a:pt x="104" y="8"/>
                  <a:pt x="104" y="8"/>
                </a:cubicBezTo>
                <a:cubicBezTo>
                  <a:pt x="104" y="32"/>
                  <a:pt x="104" y="32"/>
                  <a:pt x="104" y="32"/>
                </a:cubicBezTo>
                <a:cubicBezTo>
                  <a:pt x="104" y="36"/>
                  <a:pt x="108" y="40"/>
                  <a:pt x="112" y="40"/>
                </a:cubicBezTo>
                <a:cubicBezTo>
                  <a:pt x="136" y="40"/>
                  <a:pt x="136" y="40"/>
                  <a:pt x="136" y="40"/>
                </a:cubicBezTo>
                <a:cubicBezTo>
                  <a:pt x="136" y="120"/>
                  <a:pt x="136" y="120"/>
                  <a:pt x="136" y="120"/>
                </a:cubicBezTo>
                <a:cubicBezTo>
                  <a:pt x="136" y="124"/>
                  <a:pt x="132" y="128"/>
                  <a:pt x="128" y="128"/>
                </a:cubicBezTo>
                <a:cubicBezTo>
                  <a:pt x="116" y="128"/>
                  <a:pt x="116" y="128"/>
                  <a:pt x="116" y="128"/>
                </a:cubicBezTo>
                <a:cubicBezTo>
                  <a:pt x="114" y="128"/>
                  <a:pt x="112" y="130"/>
                  <a:pt x="112" y="132"/>
                </a:cubicBezTo>
                <a:cubicBezTo>
                  <a:pt x="112" y="134"/>
                  <a:pt x="114" y="136"/>
                  <a:pt x="116" y="136"/>
                </a:cubicBezTo>
                <a:cubicBezTo>
                  <a:pt x="128" y="136"/>
                  <a:pt x="128" y="136"/>
                  <a:pt x="128" y="136"/>
                </a:cubicBezTo>
                <a:cubicBezTo>
                  <a:pt x="137" y="136"/>
                  <a:pt x="144" y="129"/>
                  <a:pt x="144" y="120"/>
                </a:cubicBezTo>
                <a:cubicBezTo>
                  <a:pt x="144" y="32"/>
                  <a:pt x="144" y="32"/>
                  <a:pt x="144" y="32"/>
                </a:cubicBezTo>
                <a:lnTo>
                  <a:pt x="116" y="0"/>
                </a:lnTo>
                <a:close/>
                <a:moveTo>
                  <a:pt x="112" y="32"/>
                </a:moveTo>
                <a:cubicBezTo>
                  <a:pt x="112" y="9"/>
                  <a:pt x="112" y="9"/>
                  <a:pt x="112" y="9"/>
                </a:cubicBezTo>
                <a:cubicBezTo>
                  <a:pt x="133" y="32"/>
                  <a:pt x="133" y="32"/>
                  <a:pt x="133" y="32"/>
                </a:cubicBezTo>
                <a:lnTo>
                  <a:pt x="112" y="32"/>
                </a:lnTo>
                <a:close/>
                <a:moveTo>
                  <a:pt x="16" y="40"/>
                </a:moveTo>
                <a:cubicBezTo>
                  <a:pt x="7" y="40"/>
                  <a:pt x="0" y="47"/>
                  <a:pt x="0" y="56"/>
                </a:cubicBezTo>
                <a:cubicBezTo>
                  <a:pt x="0" y="160"/>
                  <a:pt x="0" y="160"/>
                  <a:pt x="0" y="160"/>
                </a:cubicBezTo>
                <a:cubicBezTo>
                  <a:pt x="0" y="169"/>
                  <a:pt x="7" y="176"/>
                  <a:pt x="16" y="176"/>
                </a:cubicBezTo>
                <a:cubicBezTo>
                  <a:pt x="88" y="176"/>
                  <a:pt x="88" y="176"/>
                  <a:pt x="88" y="176"/>
                </a:cubicBezTo>
                <a:cubicBezTo>
                  <a:pt x="97" y="176"/>
                  <a:pt x="104" y="169"/>
                  <a:pt x="104" y="160"/>
                </a:cubicBezTo>
                <a:cubicBezTo>
                  <a:pt x="104" y="72"/>
                  <a:pt x="104" y="72"/>
                  <a:pt x="104" y="72"/>
                </a:cubicBezTo>
                <a:cubicBezTo>
                  <a:pt x="76" y="40"/>
                  <a:pt x="76" y="40"/>
                  <a:pt x="76" y="40"/>
                </a:cubicBezTo>
                <a:lnTo>
                  <a:pt x="16" y="40"/>
                </a:lnTo>
                <a:close/>
                <a:moveTo>
                  <a:pt x="96" y="160"/>
                </a:moveTo>
                <a:cubicBezTo>
                  <a:pt x="96" y="164"/>
                  <a:pt x="92" y="168"/>
                  <a:pt x="88" y="168"/>
                </a:cubicBezTo>
                <a:cubicBezTo>
                  <a:pt x="16" y="168"/>
                  <a:pt x="16" y="168"/>
                  <a:pt x="16" y="168"/>
                </a:cubicBezTo>
                <a:cubicBezTo>
                  <a:pt x="12" y="168"/>
                  <a:pt x="8" y="164"/>
                  <a:pt x="8" y="160"/>
                </a:cubicBezTo>
                <a:cubicBezTo>
                  <a:pt x="8" y="56"/>
                  <a:pt x="8" y="56"/>
                  <a:pt x="8" y="56"/>
                </a:cubicBezTo>
                <a:cubicBezTo>
                  <a:pt x="8" y="52"/>
                  <a:pt x="12" y="48"/>
                  <a:pt x="16" y="48"/>
                </a:cubicBezTo>
                <a:cubicBezTo>
                  <a:pt x="64" y="48"/>
                  <a:pt x="64" y="48"/>
                  <a:pt x="64" y="48"/>
                </a:cubicBezTo>
                <a:cubicBezTo>
                  <a:pt x="64" y="72"/>
                  <a:pt x="64" y="72"/>
                  <a:pt x="64" y="72"/>
                </a:cubicBezTo>
                <a:cubicBezTo>
                  <a:pt x="64" y="76"/>
                  <a:pt x="68" y="80"/>
                  <a:pt x="72" y="80"/>
                </a:cubicBezTo>
                <a:cubicBezTo>
                  <a:pt x="96" y="80"/>
                  <a:pt x="96" y="80"/>
                  <a:pt x="96" y="80"/>
                </a:cubicBezTo>
                <a:lnTo>
                  <a:pt x="96" y="160"/>
                </a:lnTo>
                <a:close/>
                <a:moveTo>
                  <a:pt x="72" y="72"/>
                </a:moveTo>
                <a:cubicBezTo>
                  <a:pt x="72" y="49"/>
                  <a:pt x="72" y="49"/>
                  <a:pt x="72" y="49"/>
                </a:cubicBezTo>
                <a:cubicBezTo>
                  <a:pt x="93" y="72"/>
                  <a:pt x="93" y="72"/>
                  <a:pt x="93" y="72"/>
                </a:cubicBezTo>
                <a:lnTo>
                  <a:pt x="72" y="72"/>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32" name="Rectangle 31"/>
          <p:cNvSpPr/>
          <p:nvPr/>
        </p:nvSpPr>
        <p:spPr>
          <a:xfrm>
            <a:off x="8915093" y="185979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
        <p:nvSpPr>
          <p:cNvPr id="19" name="Freeform 137"/>
          <p:cNvSpPr>
            <a:spLocks noEditPoints="1"/>
          </p:cNvSpPr>
          <p:nvPr/>
        </p:nvSpPr>
        <p:spPr bwMode="auto">
          <a:xfrm>
            <a:off x="1526646" y="2712467"/>
            <a:ext cx="919995" cy="917784"/>
          </a:xfrm>
          <a:custGeom>
            <a:avLst/>
            <a:gdLst>
              <a:gd name="T0" fmla="*/ 88 w 176"/>
              <a:gd name="T1" fmla="*/ 136 h 176"/>
              <a:gd name="T2" fmla="*/ 88 w 176"/>
              <a:gd name="T3" fmla="*/ 48 h 176"/>
              <a:gd name="T4" fmla="*/ 88 w 176"/>
              <a:gd name="T5" fmla="*/ 72 h 176"/>
              <a:gd name="T6" fmla="*/ 88 w 176"/>
              <a:gd name="T7" fmla="*/ 48 h 176"/>
              <a:gd name="T8" fmla="*/ 51 w 176"/>
              <a:gd name="T9" fmla="*/ 72 h 176"/>
              <a:gd name="T10" fmla="*/ 84 w 176"/>
              <a:gd name="T11" fmla="*/ 103 h 176"/>
              <a:gd name="T12" fmla="*/ 88 w 176"/>
              <a:gd name="T13" fmla="*/ 80 h 176"/>
              <a:gd name="T14" fmla="*/ 80 w 176"/>
              <a:gd name="T15" fmla="*/ 88 h 176"/>
              <a:gd name="T16" fmla="*/ 92 w 176"/>
              <a:gd name="T17" fmla="*/ 103 h 176"/>
              <a:gd name="T18" fmla="*/ 125 w 176"/>
              <a:gd name="T19" fmla="*/ 72 h 176"/>
              <a:gd name="T20" fmla="*/ 162 w 176"/>
              <a:gd name="T21" fmla="*/ 68 h 176"/>
              <a:gd name="T22" fmla="*/ 159 w 176"/>
              <a:gd name="T23" fmla="*/ 34 h 176"/>
              <a:gd name="T24" fmla="*/ 134 w 176"/>
              <a:gd name="T25" fmla="*/ 17 h 176"/>
              <a:gd name="T26" fmla="*/ 106 w 176"/>
              <a:gd name="T27" fmla="*/ 6 h 176"/>
              <a:gd name="T28" fmla="*/ 70 w 176"/>
              <a:gd name="T29" fmla="*/ 6 h 176"/>
              <a:gd name="T30" fmla="*/ 42 w 176"/>
              <a:gd name="T31" fmla="*/ 17 h 176"/>
              <a:gd name="T32" fmla="*/ 17 w 176"/>
              <a:gd name="T33" fmla="*/ 34 h 176"/>
              <a:gd name="T34" fmla="*/ 14 w 176"/>
              <a:gd name="T35" fmla="*/ 68 h 176"/>
              <a:gd name="T36" fmla="*/ 0 w 176"/>
              <a:gd name="T37" fmla="*/ 100 h 176"/>
              <a:gd name="T38" fmla="*/ 22 w 176"/>
              <a:gd name="T39" fmla="*/ 126 h 176"/>
              <a:gd name="T40" fmla="*/ 34 w 176"/>
              <a:gd name="T41" fmla="*/ 159 h 176"/>
              <a:gd name="T42" fmla="*/ 50 w 176"/>
              <a:gd name="T43" fmla="*/ 154 h 176"/>
              <a:gd name="T44" fmla="*/ 76 w 176"/>
              <a:gd name="T45" fmla="*/ 176 h 176"/>
              <a:gd name="T46" fmla="*/ 108 w 176"/>
              <a:gd name="T47" fmla="*/ 162 h 176"/>
              <a:gd name="T48" fmla="*/ 138 w 176"/>
              <a:gd name="T49" fmla="*/ 160 h 176"/>
              <a:gd name="T50" fmla="*/ 159 w 176"/>
              <a:gd name="T51" fmla="*/ 134 h 176"/>
              <a:gd name="T52" fmla="*/ 170 w 176"/>
              <a:gd name="T53" fmla="*/ 106 h 176"/>
              <a:gd name="T54" fmla="*/ 170 w 176"/>
              <a:gd name="T55" fmla="*/ 70 h 176"/>
              <a:gd name="T56" fmla="*/ 160 w 176"/>
              <a:gd name="T57" fmla="*/ 100 h 176"/>
              <a:gd name="T58" fmla="*/ 147 w 176"/>
              <a:gd name="T59" fmla="*/ 130 h 176"/>
              <a:gd name="T60" fmla="*/ 138 w 176"/>
              <a:gd name="T61" fmla="*/ 152 h 176"/>
              <a:gd name="T62" fmla="*/ 122 w 176"/>
              <a:gd name="T63" fmla="*/ 147 h 176"/>
              <a:gd name="T64" fmla="*/ 98 w 176"/>
              <a:gd name="T65" fmla="*/ 168 h 176"/>
              <a:gd name="T66" fmla="*/ 76 w 176"/>
              <a:gd name="T67" fmla="*/ 160 h 176"/>
              <a:gd name="T68" fmla="*/ 50 w 176"/>
              <a:gd name="T69" fmla="*/ 146 h 176"/>
              <a:gd name="T70" fmla="*/ 38 w 176"/>
              <a:gd name="T71" fmla="*/ 152 h 176"/>
              <a:gd name="T72" fmla="*/ 29 w 176"/>
              <a:gd name="T73" fmla="*/ 122 h 176"/>
              <a:gd name="T74" fmla="*/ 8 w 176"/>
              <a:gd name="T75" fmla="*/ 98 h 176"/>
              <a:gd name="T76" fmla="*/ 16 w 176"/>
              <a:gd name="T77" fmla="*/ 76 h 176"/>
              <a:gd name="T78" fmla="*/ 29 w 176"/>
              <a:gd name="T79" fmla="*/ 46 h 176"/>
              <a:gd name="T80" fmla="*/ 38 w 176"/>
              <a:gd name="T81" fmla="*/ 24 h 176"/>
              <a:gd name="T82" fmla="*/ 54 w 176"/>
              <a:gd name="T83" fmla="*/ 29 h 176"/>
              <a:gd name="T84" fmla="*/ 78 w 176"/>
              <a:gd name="T85" fmla="*/ 8 h 176"/>
              <a:gd name="T86" fmla="*/ 100 w 176"/>
              <a:gd name="T87" fmla="*/ 16 h 176"/>
              <a:gd name="T88" fmla="*/ 126 w 176"/>
              <a:gd name="T89" fmla="*/ 30 h 176"/>
              <a:gd name="T90" fmla="*/ 152 w 176"/>
              <a:gd name="T91" fmla="*/ 38 h 176"/>
              <a:gd name="T92" fmla="*/ 147 w 176"/>
              <a:gd name="T93" fmla="*/ 54 h 176"/>
              <a:gd name="T94" fmla="*/ 168 w 176"/>
              <a:gd name="T95" fmla="*/ 7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6" h="176">
                <a:moveTo>
                  <a:pt x="88" y="40"/>
                </a:moveTo>
                <a:cubicBezTo>
                  <a:pt x="61" y="40"/>
                  <a:pt x="40" y="61"/>
                  <a:pt x="40" y="88"/>
                </a:cubicBezTo>
                <a:cubicBezTo>
                  <a:pt x="40" y="115"/>
                  <a:pt x="61" y="136"/>
                  <a:pt x="88" y="136"/>
                </a:cubicBezTo>
                <a:cubicBezTo>
                  <a:pt x="115" y="136"/>
                  <a:pt x="136" y="115"/>
                  <a:pt x="136" y="88"/>
                </a:cubicBezTo>
                <a:cubicBezTo>
                  <a:pt x="136" y="61"/>
                  <a:pt x="115" y="40"/>
                  <a:pt x="88" y="40"/>
                </a:cubicBezTo>
                <a:moveTo>
                  <a:pt x="88" y="48"/>
                </a:moveTo>
                <a:cubicBezTo>
                  <a:pt x="102" y="48"/>
                  <a:pt x="114" y="55"/>
                  <a:pt x="121" y="65"/>
                </a:cubicBezTo>
                <a:cubicBezTo>
                  <a:pt x="100" y="77"/>
                  <a:pt x="100" y="77"/>
                  <a:pt x="100" y="77"/>
                </a:cubicBezTo>
                <a:cubicBezTo>
                  <a:pt x="97" y="74"/>
                  <a:pt x="93" y="72"/>
                  <a:pt x="88" y="72"/>
                </a:cubicBezTo>
                <a:cubicBezTo>
                  <a:pt x="83" y="72"/>
                  <a:pt x="79" y="74"/>
                  <a:pt x="76" y="77"/>
                </a:cubicBezTo>
                <a:cubicBezTo>
                  <a:pt x="55" y="65"/>
                  <a:pt x="55" y="65"/>
                  <a:pt x="55" y="65"/>
                </a:cubicBezTo>
                <a:cubicBezTo>
                  <a:pt x="62" y="55"/>
                  <a:pt x="74" y="48"/>
                  <a:pt x="88" y="48"/>
                </a:cubicBezTo>
                <a:moveTo>
                  <a:pt x="84" y="128"/>
                </a:moveTo>
                <a:cubicBezTo>
                  <a:pt x="64" y="126"/>
                  <a:pt x="48" y="109"/>
                  <a:pt x="48" y="88"/>
                </a:cubicBezTo>
                <a:cubicBezTo>
                  <a:pt x="48" y="82"/>
                  <a:pt x="49" y="77"/>
                  <a:pt x="51" y="72"/>
                </a:cubicBezTo>
                <a:cubicBezTo>
                  <a:pt x="73" y="84"/>
                  <a:pt x="73" y="84"/>
                  <a:pt x="73" y="84"/>
                </a:cubicBezTo>
                <a:cubicBezTo>
                  <a:pt x="72" y="85"/>
                  <a:pt x="72" y="87"/>
                  <a:pt x="72" y="88"/>
                </a:cubicBezTo>
                <a:cubicBezTo>
                  <a:pt x="72" y="95"/>
                  <a:pt x="77" y="102"/>
                  <a:pt x="84" y="103"/>
                </a:cubicBezTo>
                <a:lnTo>
                  <a:pt x="84" y="128"/>
                </a:lnTo>
                <a:close/>
                <a:moveTo>
                  <a:pt x="80" y="88"/>
                </a:moveTo>
                <a:cubicBezTo>
                  <a:pt x="80" y="84"/>
                  <a:pt x="84" y="80"/>
                  <a:pt x="88" y="80"/>
                </a:cubicBezTo>
                <a:cubicBezTo>
                  <a:pt x="92" y="80"/>
                  <a:pt x="96" y="84"/>
                  <a:pt x="96" y="88"/>
                </a:cubicBezTo>
                <a:cubicBezTo>
                  <a:pt x="96" y="92"/>
                  <a:pt x="92" y="96"/>
                  <a:pt x="88" y="96"/>
                </a:cubicBezTo>
                <a:cubicBezTo>
                  <a:pt x="84" y="96"/>
                  <a:pt x="80" y="92"/>
                  <a:pt x="80" y="88"/>
                </a:cubicBezTo>
                <a:moveTo>
                  <a:pt x="128" y="88"/>
                </a:moveTo>
                <a:cubicBezTo>
                  <a:pt x="128" y="109"/>
                  <a:pt x="112" y="126"/>
                  <a:pt x="92" y="128"/>
                </a:cubicBezTo>
                <a:cubicBezTo>
                  <a:pt x="92" y="103"/>
                  <a:pt x="92" y="103"/>
                  <a:pt x="92" y="103"/>
                </a:cubicBezTo>
                <a:cubicBezTo>
                  <a:pt x="99" y="102"/>
                  <a:pt x="104" y="95"/>
                  <a:pt x="104" y="88"/>
                </a:cubicBezTo>
                <a:cubicBezTo>
                  <a:pt x="104" y="87"/>
                  <a:pt x="104" y="85"/>
                  <a:pt x="103" y="84"/>
                </a:cubicBezTo>
                <a:cubicBezTo>
                  <a:pt x="125" y="72"/>
                  <a:pt x="125" y="72"/>
                  <a:pt x="125" y="72"/>
                </a:cubicBezTo>
                <a:cubicBezTo>
                  <a:pt x="127" y="77"/>
                  <a:pt x="128" y="82"/>
                  <a:pt x="128" y="88"/>
                </a:cubicBezTo>
                <a:moveTo>
                  <a:pt x="170" y="70"/>
                </a:moveTo>
                <a:cubicBezTo>
                  <a:pt x="162" y="68"/>
                  <a:pt x="162" y="68"/>
                  <a:pt x="162" y="68"/>
                </a:cubicBezTo>
                <a:cubicBezTo>
                  <a:pt x="160" y="62"/>
                  <a:pt x="157" y="56"/>
                  <a:pt x="154" y="50"/>
                </a:cubicBezTo>
                <a:cubicBezTo>
                  <a:pt x="159" y="42"/>
                  <a:pt x="159" y="42"/>
                  <a:pt x="159" y="42"/>
                </a:cubicBezTo>
                <a:cubicBezTo>
                  <a:pt x="160" y="40"/>
                  <a:pt x="161" y="36"/>
                  <a:pt x="159" y="34"/>
                </a:cubicBezTo>
                <a:cubicBezTo>
                  <a:pt x="142" y="17"/>
                  <a:pt x="142" y="17"/>
                  <a:pt x="142" y="17"/>
                </a:cubicBezTo>
                <a:cubicBezTo>
                  <a:pt x="141" y="16"/>
                  <a:pt x="140" y="16"/>
                  <a:pt x="138" y="16"/>
                </a:cubicBezTo>
                <a:cubicBezTo>
                  <a:pt x="137" y="16"/>
                  <a:pt x="135" y="17"/>
                  <a:pt x="134" y="17"/>
                </a:cubicBezTo>
                <a:cubicBezTo>
                  <a:pt x="126" y="22"/>
                  <a:pt x="126" y="22"/>
                  <a:pt x="126" y="22"/>
                </a:cubicBezTo>
                <a:cubicBezTo>
                  <a:pt x="120" y="19"/>
                  <a:pt x="114" y="16"/>
                  <a:pt x="108" y="14"/>
                </a:cubicBezTo>
                <a:cubicBezTo>
                  <a:pt x="106" y="6"/>
                  <a:pt x="106" y="6"/>
                  <a:pt x="106" y="6"/>
                </a:cubicBezTo>
                <a:cubicBezTo>
                  <a:pt x="105" y="3"/>
                  <a:pt x="103" y="0"/>
                  <a:pt x="100" y="0"/>
                </a:cubicBezTo>
                <a:cubicBezTo>
                  <a:pt x="76" y="0"/>
                  <a:pt x="76" y="0"/>
                  <a:pt x="76" y="0"/>
                </a:cubicBezTo>
                <a:cubicBezTo>
                  <a:pt x="73" y="0"/>
                  <a:pt x="71" y="3"/>
                  <a:pt x="70" y="6"/>
                </a:cubicBezTo>
                <a:cubicBezTo>
                  <a:pt x="68" y="14"/>
                  <a:pt x="68" y="14"/>
                  <a:pt x="68" y="14"/>
                </a:cubicBezTo>
                <a:cubicBezTo>
                  <a:pt x="62" y="16"/>
                  <a:pt x="56" y="19"/>
                  <a:pt x="50" y="22"/>
                </a:cubicBezTo>
                <a:cubicBezTo>
                  <a:pt x="42" y="17"/>
                  <a:pt x="42" y="17"/>
                  <a:pt x="42" y="17"/>
                </a:cubicBezTo>
                <a:cubicBezTo>
                  <a:pt x="41" y="17"/>
                  <a:pt x="39" y="16"/>
                  <a:pt x="38" y="16"/>
                </a:cubicBezTo>
                <a:cubicBezTo>
                  <a:pt x="36" y="16"/>
                  <a:pt x="35" y="16"/>
                  <a:pt x="34" y="17"/>
                </a:cubicBezTo>
                <a:cubicBezTo>
                  <a:pt x="17" y="34"/>
                  <a:pt x="17" y="34"/>
                  <a:pt x="17" y="34"/>
                </a:cubicBezTo>
                <a:cubicBezTo>
                  <a:pt x="15" y="36"/>
                  <a:pt x="16" y="40"/>
                  <a:pt x="17" y="42"/>
                </a:cubicBezTo>
                <a:cubicBezTo>
                  <a:pt x="22" y="50"/>
                  <a:pt x="22" y="50"/>
                  <a:pt x="22" y="50"/>
                </a:cubicBezTo>
                <a:cubicBezTo>
                  <a:pt x="19" y="56"/>
                  <a:pt x="16" y="62"/>
                  <a:pt x="14" y="68"/>
                </a:cubicBezTo>
                <a:cubicBezTo>
                  <a:pt x="6" y="70"/>
                  <a:pt x="6" y="70"/>
                  <a:pt x="6" y="70"/>
                </a:cubicBezTo>
                <a:cubicBezTo>
                  <a:pt x="3" y="71"/>
                  <a:pt x="0" y="73"/>
                  <a:pt x="0" y="76"/>
                </a:cubicBezTo>
                <a:cubicBezTo>
                  <a:pt x="0" y="100"/>
                  <a:pt x="0" y="100"/>
                  <a:pt x="0" y="100"/>
                </a:cubicBezTo>
                <a:cubicBezTo>
                  <a:pt x="0" y="103"/>
                  <a:pt x="3" y="105"/>
                  <a:pt x="6" y="106"/>
                </a:cubicBezTo>
                <a:cubicBezTo>
                  <a:pt x="14" y="108"/>
                  <a:pt x="14" y="108"/>
                  <a:pt x="14" y="108"/>
                </a:cubicBezTo>
                <a:cubicBezTo>
                  <a:pt x="16" y="114"/>
                  <a:pt x="19" y="120"/>
                  <a:pt x="22" y="126"/>
                </a:cubicBezTo>
                <a:cubicBezTo>
                  <a:pt x="17" y="134"/>
                  <a:pt x="17" y="134"/>
                  <a:pt x="17" y="134"/>
                </a:cubicBezTo>
                <a:cubicBezTo>
                  <a:pt x="16" y="136"/>
                  <a:pt x="15" y="140"/>
                  <a:pt x="17" y="142"/>
                </a:cubicBezTo>
                <a:cubicBezTo>
                  <a:pt x="34" y="159"/>
                  <a:pt x="34" y="159"/>
                  <a:pt x="34" y="159"/>
                </a:cubicBezTo>
                <a:cubicBezTo>
                  <a:pt x="35" y="160"/>
                  <a:pt x="36" y="160"/>
                  <a:pt x="38" y="160"/>
                </a:cubicBezTo>
                <a:cubicBezTo>
                  <a:pt x="39" y="160"/>
                  <a:pt x="41" y="159"/>
                  <a:pt x="42" y="159"/>
                </a:cubicBezTo>
                <a:cubicBezTo>
                  <a:pt x="50" y="154"/>
                  <a:pt x="50" y="154"/>
                  <a:pt x="50" y="154"/>
                </a:cubicBezTo>
                <a:cubicBezTo>
                  <a:pt x="56" y="157"/>
                  <a:pt x="62" y="160"/>
                  <a:pt x="68" y="162"/>
                </a:cubicBezTo>
                <a:cubicBezTo>
                  <a:pt x="70" y="170"/>
                  <a:pt x="70" y="170"/>
                  <a:pt x="70" y="170"/>
                </a:cubicBezTo>
                <a:cubicBezTo>
                  <a:pt x="71" y="173"/>
                  <a:pt x="73" y="176"/>
                  <a:pt x="76" y="176"/>
                </a:cubicBezTo>
                <a:cubicBezTo>
                  <a:pt x="100" y="176"/>
                  <a:pt x="100" y="176"/>
                  <a:pt x="100" y="176"/>
                </a:cubicBezTo>
                <a:cubicBezTo>
                  <a:pt x="103" y="176"/>
                  <a:pt x="105" y="173"/>
                  <a:pt x="106" y="170"/>
                </a:cubicBezTo>
                <a:cubicBezTo>
                  <a:pt x="108" y="162"/>
                  <a:pt x="108" y="162"/>
                  <a:pt x="108" y="162"/>
                </a:cubicBezTo>
                <a:cubicBezTo>
                  <a:pt x="114" y="160"/>
                  <a:pt x="120" y="157"/>
                  <a:pt x="126" y="154"/>
                </a:cubicBezTo>
                <a:cubicBezTo>
                  <a:pt x="134" y="159"/>
                  <a:pt x="134" y="159"/>
                  <a:pt x="134" y="159"/>
                </a:cubicBezTo>
                <a:cubicBezTo>
                  <a:pt x="135" y="159"/>
                  <a:pt x="137" y="160"/>
                  <a:pt x="138" y="160"/>
                </a:cubicBezTo>
                <a:cubicBezTo>
                  <a:pt x="140" y="160"/>
                  <a:pt x="141" y="160"/>
                  <a:pt x="142" y="159"/>
                </a:cubicBezTo>
                <a:cubicBezTo>
                  <a:pt x="159" y="142"/>
                  <a:pt x="159" y="142"/>
                  <a:pt x="159" y="142"/>
                </a:cubicBezTo>
                <a:cubicBezTo>
                  <a:pt x="161" y="140"/>
                  <a:pt x="160" y="136"/>
                  <a:pt x="159" y="134"/>
                </a:cubicBezTo>
                <a:cubicBezTo>
                  <a:pt x="154" y="126"/>
                  <a:pt x="154" y="126"/>
                  <a:pt x="154" y="126"/>
                </a:cubicBezTo>
                <a:cubicBezTo>
                  <a:pt x="157" y="120"/>
                  <a:pt x="160" y="114"/>
                  <a:pt x="162" y="108"/>
                </a:cubicBezTo>
                <a:cubicBezTo>
                  <a:pt x="170" y="106"/>
                  <a:pt x="170" y="106"/>
                  <a:pt x="170" y="106"/>
                </a:cubicBezTo>
                <a:cubicBezTo>
                  <a:pt x="173" y="105"/>
                  <a:pt x="176" y="103"/>
                  <a:pt x="176" y="100"/>
                </a:cubicBezTo>
                <a:cubicBezTo>
                  <a:pt x="176" y="76"/>
                  <a:pt x="176" y="76"/>
                  <a:pt x="176" y="76"/>
                </a:cubicBezTo>
                <a:cubicBezTo>
                  <a:pt x="176" y="73"/>
                  <a:pt x="173" y="71"/>
                  <a:pt x="170" y="70"/>
                </a:cubicBezTo>
                <a:moveTo>
                  <a:pt x="168" y="98"/>
                </a:moveTo>
                <a:cubicBezTo>
                  <a:pt x="168" y="98"/>
                  <a:pt x="168" y="98"/>
                  <a:pt x="168" y="98"/>
                </a:cubicBezTo>
                <a:cubicBezTo>
                  <a:pt x="160" y="100"/>
                  <a:pt x="160" y="100"/>
                  <a:pt x="160" y="100"/>
                </a:cubicBezTo>
                <a:cubicBezTo>
                  <a:pt x="157" y="101"/>
                  <a:pt x="155" y="103"/>
                  <a:pt x="154" y="106"/>
                </a:cubicBezTo>
                <a:cubicBezTo>
                  <a:pt x="152" y="111"/>
                  <a:pt x="150" y="117"/>
                  <a:pt x="147" y="122"/>
                </a:cubicBezTo>
                <a:cubicBezTo>
                  <a:pt x="146" y="125"/>
                  <a:pt x="146" y="128"/>
                  <a:pt x="147" y="130"/>
                </a:cubicBezTo>
                <a:cubicBezTo>
                  <a:pt x="152" y="138"/>
                  <a:pt x="152" y="138"/>
                  <a:pt x="152" y="138"/>
                </a:cubicBezTo>
                <a:cubicBezTo>
                  <a:pt x="138" y="152"/>
                  <a:pt x="138" y="152"/>
                  <a:pt x="138" y="152"/>
                </a:cubicBezTo>
                <a:cubicBezTo>
                  <a:pt x="138" y="152"/>
                  <a:pt x="138" y="152"/>
                  <a:pt x="138" y="152"/>
                </a:cubicBezTo>
                <a:cubicBezTo>
                  <a:pt x="130" y="147"/>
                  <a:pt x="130" y="147"/>
                  <a:pt x="130" y="147"/>
                </a:cubicBezTo>
                <a:cubicBezTo>
                  <a:pt x="129" y="146"/>
                  <a:pt x="128" y="146"/>
                  <a:pt x="126" y="146"/>
                </a:cubicBezTo>
                <a:cubicBezTo>
                  <a:pt x="125" y="146"/>
                  <a:pt x="123" y="146"/>
                  <a:pt x="122" y="147"/>
                </a:cubicBezTo>
                <a:cubicBezTo>
                  <a:pt x="117" y="150"/>
                  <a:pt x="111" y="152"/>
                  <a:pt x="106" y="154"/>
                </a:cubicBezTo>
                <a:cubicBezTo>
                  <a:pt x="103" y="155"/>
                  <a:pt x="101" y="157"/>
                  <a:pt x="100" y="160"/>
                </a:cubicBezTo>
                <a:cubicBezTo>
                  <a:pt x="98" y="168"/>
                  <a:pt x="98" y="168"/>
                  <a:pt x="98" y="168"/>
                </a:cubicBezTo>
                <a:cubicBezTo>
                  <a:pt x="98" y="168"/>
                  <a:pt x="98" y="168"/>
                  <a:pt x="98" y="168"/>
                </a:cubicBezTo>
                <a:cubicBezTo>
                  <a:pt x="78" y="168"/>
                  <a:pt x="78" y="168"/>
                  <a:pt x="78" y="168"/>
                </a:cubicBezTo>
                <a:cubicBezTo>
                  <a:pt x="76" y="160"/>
                  <a:pt x="76" y="160"/>
                  <a:pt x="76" y="160"/>
                </a:cubicBezTo>
                <a:cubicBezTo>
                  <a:pt x="75" y="157"/>
                  <a:pt x="73" y="155"/>
                  <a:pt x="70" y="154"/>
                </a:cubicBezTo>
                <a:cubicBezTo>
                  <a:pt x="65" y="152"/>
                  <a:pt x="59" y="150"/>
                  <a:pt x="54" y="147"/>
                </a:cubicBezTo>
                <a:cubicBezTo>
                  <a:pt x="53" y="146"/>
                  <a:pt x="51" y="146"/>
                  <a:pt x="50" y="146"/>
                </a:cubicBezTo>
                <a:cubicBezTo>
                  <a:pt x="48" y="146"/>
                  <a:pt x="47" y="146"/>
                  <a:pt x="46" y="147"/>
                </a:cubicBezTo>
                <a:cubicBezTo>
                  <a:pt x="39" y="152"/>
                  <a:pt x="39" y="152"/>
                  <a:pt x="39" y="152"/>
                </a:cubicBezTo>
                <a:cubicBezTo>
                  <a:pt x="38" y="152"/>
                  <a:pt x="38" y="152"/>
                  <a:pt x="38" y="152"/>
                </a:cubicBezTo>
                <a:cubicBezTo>
                  <a:pt x="24" y="138"/>
                  <a:pt x="24" y="138"/>
                  <a:pt x="24" y="138"/>
                </a:cubicBezTo>
                <a:cubicBezTo>
                  <a:pt x="29" y="130"/>
                  <a:pt x="29" y="130"/>
                  <a:pt x="29" y="130"/>
                </a:cubicBezTo>
                <a:cubicBezTo>
                  <a:pt x="30" y="128"/>
                  <a:pt x="30" y="125"/>
                  <a:pt x="29" y="122"/>
                </a:cubicBezTo>
                <a:cubicBezTo>
                  <a:pt x="26" y="117"/>
                  <a:pt x="24" y="111"/>
                  <a:pt x="22" y="106"/>
                </a:cubicBezTo>
                <a:cubicBezTo>
                  <a:pt x="21" y="103"/>
                  <a:pt x="19" y="101"/>
                  <a:pt x="16" y="100"/>
                </a:cubicBezTo>
                <a:cubicBezTo>
                  <a:pt x="8" y="98"/>
                  <a:pt x="8" y="98"/>
                  <a:pt x="8" y="98"/>
                </a:cubicBezTo>
                <a:cubicBezTo>
                  <a:pt x="8" y="98"/>
                  <a:pt x="8" y="98"/>
                  <a:pt x="8" y="98"/>
                </a:cubicBezTo>
                <a:cubicBezTo>
                  <a:pt x="8" y="78"/>
                  <a:pt x="8" y="78"/>
                  <a:pt x="8" y="78"/>
                </a:cubicBezTo>
                <a:cubicBezTo>
                  <a:pt x="16" y="76"/>
                  <a:pt x="16" y="76"/>
                  <a:pt x="16" y="76"/>
                </a:cubicBezTo>
                <a:cubicBezTo>
                  <a:pt x="19" y="75"/>
                  <a:pt x="21" y="73"/>
                  <a:pt x="22" y="70"/>
                </a:cubicBezTo>
                <a:cubicBezTo>
                  <a:pt x="24" y="65"/>
                  <a:pt x="26" y="59"/>
                  <a:pt x="29" y="54"/>
                </a:cubicBezTo>
                <a:cubicBezTo>
                  <a:pt x="30" y="51"/>
                  <a:pt x="30" y="48"/>
                  <a:pt x="29" y="46"/>
                </a:cubicBezTo>
                <a:cubicBezTo>
                  <a:pt x="24" y="38"/>
                  <a:pt x="24" y="38"/>
                  <a:pt x="24" y="38"/>
                </a:cubicBezTo>
                <a:cubicBezTo>
                  <a:pt x="24" y="38"/>
                  <a:pt x="24" y="38"/>
                  <a:pt x="24" y="38"/>
                </a:cubicBezTo>
                <a:cubicBezTo>
                  <a:pt x="38" y="24"/>
                  <a:pt x="38" y="24"/>
                  <a:pt x="38" y="24"/>
                </a:cubicBezTo>
                <a:cubicBezTo>
                  <a:pt x="46" y="29"/>
                  <a:pt x="46" y="29"/>
                  <a:pt x="46" y="29"/>
                </a:cubicBezTo>
                <a:cubicBezTo>
                  <a:pt x="47" y="30"/>
                  <a:pt x="48" y="30"/>
                  <a:pt x="50" y="30"/>
                </a:cubicBezTo>
                <a:cubicBezTo>
                  <a:pt x="51" y="30"/>
                  <a:pt x="53" y="30"/>
                  <a:pt x="54" y="29"/>
                </a:cubicBezTo>
                <a:cubicBezTo>
                  <a:pt x="59" y="26"/>
                  <a:pt x="65" y="24"/>
                  <a:pt x="70" y="22"/>
                </a:cubicBezTo>
                <a:cubicBezTo>
                  <a:pt x="73" y="21"/>
                  <a:pt x="75" y="19"/>
                  <a:pt x="76" y="16"/>
                </a:cubicBezTo>
                <a:cubicBezTo>
                  <a:pt x="78" y="8"/>
                  <a:pt x="78" y="8"/>
                  <a:pt x="78" y="8"/>
                </a:cubicBezTo>
                <a:cubicBezTo>
                  <a:pt x="98" y="8"/>
                  <a:pt x="98" y="8"/>
                  <a:pt x="98" y="8"/>
                </a:cubicBezTo>
                <a:cubicBezTo>
                  <a:pt x="98" y="8"/>
                  <a:pt x="98" y="8"/>
                  <a:pt x="98" y="8"/>
                </a:cubicBezTo>
                <a:cubicBezTo>
                  <a:pt x="100" y="16"/>
                  <a:pt x="100" y="16"/>
                  <a:pt x="100" y="16"/>
                </a:cubicBezTo>
                <a:cubicBezTo>
                  <a:pt x="101" y="19"/>
                  <a:pt x="103" y="21"/>
                  <a:pt x="106" y="22"/>
                </a:cubicBezTo>
                <a:cubicBezTo>
                  <a:pt x="111" y="24"/>
                  <a:pt x="117" y="26"/>
                  <a:pt x="122" y="29"/>
                </a:cubicBezTo>
                <a:cubicBezTo>
                  <a:pt x="123" y="30"/>
                  <a:pt x="125" y="30"/>
                  <a:pt x="126" y="30"/>
                </a:cubicBezTo>
                <a:cubicBezTo>
                  <a:pt x="128" y="30"/>
                  <a:pt x="129" y="30"/>
                  <a:pt x="130" y="29"/>
                </a:cubicBezTo>
                <a:cubicBezTo>
                  <a:pt x="138" y="24"/>
                  <a:pt x="138" y="24"/>
                  <a:pt x="138" y="24"/>
                </a:cubicBezTo>
                <a:cubicBezTo>
                  <a:pt x="152" y="38"/>
                  <a:pt x="152" y="38"/>
                  <a:pt x="152" y="38"/>
                </a:cubicBezTo>
                <a:cubicBezTo>
                  <a:pt x="152" y="38"/>
                  <a:pt x="152" y="38"/>
                  <a:pt x="152" y="39"/>
                </a:cubicBezTo>
                <a:cubicBezTo>
                  <a:pt x="147" y="46"/>
                  <a:pt x="147" y="46"/>
                  <a:pt x="147" y="46"/>
                </a:cubicBezTo>
                <a:cubicBezTo>
                  <a:pt x="146" y="48"/>
                  <a:pt x="146" y="51"/>
                  <a:pt x="147" y="54"/>
                </a:cubicBezTo>
                <a:cubicBezTo>
                  <a:pt x="150" y="59"/>
                  <a:pt x="152" y="65"/>
                  <a:pt x="154" y="70"/>
                </a:cubicBezTo>
                <a:cubicBezTo>
                  <a:pt x="155" y="73"/>
                  <a:pt x="157" y="75"/>
                  <a:pt x="160" y="76"/>
                </a:cubicBezTo>
                <a:cubicBezTo>
                  <a:pt x="168" y="78"/>
                  <a:pt x="168" y="78"/>
                  <a:pt x="168" y="78"/>
                </a:cubicBezTo>
                <a:lnTo>
                  <a:pt x="168" y="98"/>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33" name="Rectangle 32"/>
          <p:cNvSpPr/>
          <p:nvPr/>
        </p:nvSpPr>
        <p:spPr>
          <a:xfrm>
            <a:off x="696379" y="3748221"/>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
        <p:nvSpPr>
          <p:cNvPr id="13" name="Freeform 512"/>
          <p:cNvSpPr>
            <a:spLocks noEditPoints="1"/>
          </p:cNvSpPr>
          <p:nvPr/>
        </p:nvSpPr>
        <p:spPr bwMode="auto">
          <a:xfrm>
            <a:off x="4248074" y="2711362"/>
            <a:ext cx="919995" cy="919995"/>
          </a:xfrm>
          <a:custGeom>
            <a:avLst/>
            <a:gdLst>
              <a:gd name="T0" fmla="*/ 80 w 176"/>
              <a:gd name="T1" fmla="*/ 88 h 176"/>
              <a:gd name="T2" fmla="*/ 96 w 176"/>
              <a:gd name="T3" fmla="*/ 88 h 176"/>
              <a:gd name="T4" fmla="*/ 176 w 176"/>
              <a:gd name="T5" fmla="*/ 88 h 176"/>
              <a:gd name="T6" fmla="*/ 150 w 176"/>
              <a:gd name="T7" fmla="*/ 26 h 176"/>
              <a:gd name="T8" fmla="*/ 88 w 176"/>
              <a:gd name="T9" fmla="*/ 0 h 176"/>
              <a:gd name="T10" fmla="*/ 26 w 176"/>
              <a:gd name="T11" fmla="*/ 26 h 176"/>
              <a:gd name="T12" fmla="*/ 0 w 176"/>
              <a:gd name="T13" fmla="*/ 88 h 176"/>
              <a:gd name="T14" fmla="*/ 26 w 176"/>
              <a:gd name="T15" fmla="*/ 150 h 176"/>
              <a:gd name="T16" fmla="*/ 88 w 176"/>
              <a:gd name="T17" fmla="*/ 176 h 176"/>
              <a:gd name="T18" fmla="*/ 150 w 176"/>
              <a:gd name="T19" fmla="*/ 150 h 176"/>
              <a:gd name="T20" fmla="*/ 176 w 176"/>
              <a:gd name="T21" fmla="*/ 88 h 176"/>
              <a:gd name="T22" fmla="*/ 34 w 176"/>
              <a:gd name="T23" fmla="*/ 70 h 176"/>
              <a:gd name="T24" fmla="*/ 34 w 176"/>
              <a:gd name="T25" fmla="*/ 106 h 176"/>
              <a:gd name="T26" fmla="*/ 56 w 176"/>
              <a:gd name="T27" fmla="*/ 75 h 176"/>
              <a:gd name="T28" fmla="*/ 41 w 176"/>
              <a:gd name="T29" fmla="*/ 69 h 176"/>
              <a:gd name="T30" fmla="*/ 56 w 176"/>
              <a:gd name="T31" fmla="*/ 75 h 176"/>
              <a:gd name="T32" fmla="*/ 41 w 176"/>
              <a:gd name="T33" fmla="*/ 107 h 176"/>
              <a:gd name="T34" fmla="*/ 56 w 176"/>
              <a:gd name="T35" fmla="*/ 101 h 176"/>
              <a:gd name="T36" fmla="*/ 31 w 176"/>
              <a:gd name="T37" fmla="*/ 145 h 176"/>
              <a:gd name="T38" fmla="*/ 58 w 176"/>
              <a:gd name="T39" fmla="*/ 118 h 176"/>
              <a:gd name="T40" fmla="*/ 31 w 176"/>
              <a:gd name="T41" fmla="*/ 145 h 176"/>
              <a:gd name="T42" fmla="*/ 37 w 176"/>
              <a:gd name="T43" fmla="*/ 62 h 176"/>
              <a:gd name="T44" fmla="*/ 62 w 176"/>
              <a:gd name="T45" fmla="*/ 37 h 176"/>
              <a:gd name="T46" fmla="*/ 110 w 176"/>
              <a:gd name="T47" fmla="*/ 57 h 176"/>
              <a:gd name="T48" fmla="*/ 94 w 176"/>
              <a:gd name="T49" fmla="*/ 50 h 176"/>
              <a:gd name="T50" fmla="*/ 110 w 176"/>
              <a:gd name="T51" fmla="*/ 57 h 176"/>
              <a:gd name="T52" fmla="*/ 106 w 176"/>
              <a:gd name="T53" fmla="*/ 34 h 176"/>
              <a:gd name="T54" fmla="*/ 70 w 176"/>
              <a:gd name="T55" fmla="*/ 34 h 176"/>
              <a:gd name="T56" fmla="*/ 69 w 176"/>
              <a:gd name="T57" fmla="*/ 41 h 176"/>
              <a:gd name="T58" fmla="*/ 75 w 176"/>
              <a:gd name="T59" fmla="*/ 56 h 176"/>
              <a:gd name="T60" fmla="*/ 69 w 176"/>
              <a:gd name="T61" fmla="*/ 41 h 176"/>
              <a:gd name="T62" fmla="*/ 75 w 176"/>
              <a:gd name="T63" fmla="*/ 120 h 176"/>
              <a:gd name="T64" fmla="*/ 69 w 176"/>
              <a:gd name="T65" fmla="*/ 135 h 176"/>
              <a:gd name="T66" fmla="*/ 88 w 176"/>
              <a:gd name="T67" fmla="*/ 168 h 176"/>
              <a:gd name="T68" fmla="*/ 88 w 176"/>
              <a:gd name="T69" fmla="*/ 130 h 176"/>
              <a:gd name="T70" fmla="*/ 88 w 176"/>
              <a:gd name="T71" fmla="*/ 168 h 176"/>
              <a:gd name="T72" fmla="*/ 94 w 176"/>
              <a:gd name="T73" fmla="*/ 126 h 176"/>
              <a:gd name="T74" fmla="*/ 110 w 176"/>
              <a:gd name="T75" fmla="*/ 119 h 176"/>
              <a:gd name="T76" fmla="*/ 112 w 176"/>
              <a:gd name="T77" fmla="*/ 98 h 176"/>
              <a:gd name="T78" fmla="*/ 98 w 176"/>
              <a:gd name="T79" fmla="*/ 112 h 176"/>
              <a:gd name="T80" fmla="*/ 78 w 176"/>
              <a:gd name="T81" fmla="*/ 112 h 176"/>
              <a:gd name="T82" fmla="*/ 64 w 176"/>
              <a:gd name="T83" fmla="*/ 98 h 176"/>
              <a:gd name="T84" fmla="*/ 64 w 176"/>
              <a:gd name="T85" fmla="*/ 78 h 176"/>
              <a:gd name="T86" fmla="*/ 78 w 176"/>
              <a:gd name="T87" fmla="*/ 64 h 176"/>
              <a:gd name="T88" fmla="*/ 98 w 176"/>
              <a:gd name="T89" fmla="*/ 64 h 176"/>
              <a:gd name="T90" fmla="*/ 112 w 176"/>
              <a:gd name="T91" fmla="*/ 78 h 176"/>
              <a:gd name="T92" fmla="*/ 112 w 176"/>
              <a:gd name="T93" fmla="*/ 98 h 176"/>
              <a:gd name="T94" fmla="*/ 139 w 176"/>
              <a:gd name="T95" fmla="*/ 62 h 176"/>
              <a:gd name="T96" fmla="*/ 114 w 176"/>
              <a:gd name="T97" fmla="*/ 37 h 176"/>
              <a:gd name="T98" fmla="*/ 126 w 176"/>
              <a:gd name="T99" fmla="*/ 82 h 176"/>
              <a:gd name="T100" fmla="*/ 119 w 176"/>
              <a:gd name="T101" fmla="*/ 66 h 176"/>
              <a:gd name="T102" fmla="*/ 126 w 176"/>
              <a:gd name="T103" fmla="*/ 82 h 176"/>
              <a:gd name="T104" fmla="*/ 135 w 176"/>
              <a:gd name="T105" fmla="*/ 107 h 176"/>
              <a:gd name="T106" fmla="*/ 120 w 176"/>
              <a:gd name="T107" fmla="*/ 101 h 176"/>
              <a:gd name="T108" fmla="*/ 145 w 176"/>
              <a:gd name="T109" fmla="*/ 145 h 176"/>
              <a:gd name="T110" fmla="*/ 118 w 176"/>
              <a:gd name="T111" fmla="*/ 118 h 176"/>
              <a:gd name="T112" fmla="*/ 145 w 176"/>
              <a:gd name="T113" fmla="*/ 145 h 176"/>
              <a:gd name="T114" fmla="*/ 130 w 176"/>
              <a:gd name="T115" fmla="*/ 88 h 176"/>
              <a:gd name="T116" fmla="*/ 168 w 176"/>
              <a:gd name="T117"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76">
                <a:moveTo>
                  <a:pt x="88" y="80"/>
                </a:moveTo>
                <a:cubicBezTo>
                  <a:pt x="84" y="80"/>
                  <a:pt x="80" y="84"/>
                  <a:pt x="80" y="88"/>
                </a:cubicBezTo>
                <a:cubicBezTo>
                  <a:pt x="80" y="92"/>
                  <a:pt x="84" y="96"/>
                  <a:pt x="88" y="96"/>
                </a:cubicBezTo>
                <a:cubicBezTo>
                  <a:pt x="92" y="96"/>
                  <a:pt x="96" y="92"/>
                  <a:pt x="96" y="88"/>
                </a:cubicBezTo>
                <a:cubicBezTo>
                  <a:pt x="96" y="84"/>
                  <a:pt x="92" y="80"/>
                  <a:pt x="88" y="80"/>
                </a:cubicBezTo>
                <a:moveTo>
                  <a:pt x="176" y="88"/>
                </a:moveTo>
                <a:cubicBezTo>
                  <a:pt x="176" y="78"/>
                  <a:pt x="164" y="70"/>
                  <a:pt x="146" y="64"/>
                </a:cubicBezTo>
                <a:cubicBezTo>
                  <a:pt x="155" y="47"/>
                  <a:pt x="157" y="33"/>
                  <a:pt x="150" y="26"/>
                </a:cubicBezTo>
                <a:cubicBezTo>
                  <a:pt x="143" y="19"/>
                  <a:pt x="129" y="21"/>
                  <a:pt x="112" y="30"/>
                </a:cubicBezTo>
                <a:cubicBezTo>
                  <a:pt x="106" y="12"/>
                  <a:pt x="98" y="0"/>
                  <a:pt x="88" y="0"/>
                </a:cubicBezTo>
                <a:cubicBezTo>
                  <a:pt x="78" y="0"/>
                  <a:pt x="70" y="12"/>
                  <a:pt x="64" y="30"/>
                </a:cubicBezTo>
                <a:cubicBezTo>
                  <a:pt x="47" y="21"/>
                  <a:pt x="33" y="19"/>
                  <a:pt x="26" y="26"/>
                </a:cubicBezTo>
                <a:cubicBezTo>
                  <a:pt x="19" y="33"/>
                  <a:pt x="21" y="47"/>
                  <a:pt x="30" y="64"/>
                </a:cubicBezTo>
                <a:cubicBezTo>
                  <a:pt x="12" y="70"/>
                  <a:pt x="0" y="78"/>
                  <a:pt x="0" y="88"/>
                </a:cubicBezTo>
                <a:cubicBezTo>
                  <a:pt x="0" y="98"/>
                  <a:pt x="12" y="106"/>
                  <a:pt x="30" y="112"/>
                </a:cubicBezTo>
                <a:cubicBezTo>
                  <a:pt x="21" y="129"/>
                  <a:pt x="19" y="143"/>
                  <a:pt x="26" y="150"/>
                </a:cubicBezTo>
                <a:cubicBezTo>
                  <a:pt x="33" y="157"/>
                  <a:pt x="47" y="155"/>
                  <a:pt x="64" y="146"/>
                </a:cubicBezTo>
                <a:cubicBezTo>
                  <a:pt x="70" y="164"/>
                  <a:pt x="78" y="176"/>
                  <a:pt x="88" y="176"/>
                </a:cubicBezTo>
                <a:cubicBezTo>
                  <a:pt x="98" y="176"/>
                  <a:pt x="106" y="164"/>
                  <a:pt x="112" y="146"/>
                </a:cubicBezTo>
                <a:cubicBezTo>
                  <a:pt x="129" y="155"/>
                  <a:pt x="143" y="157"/>
                  <a:pt x="150" y="150"/>
                </a:cubicBezTo>
                <a:cubicBezTo>
                  <a:pt x="157" y="143"/>
                  <a:pt x="155" y="129"/>
                  <a:pt x="146" y="112"/>
                </a:cubicBezTo>
                <a:cubicBezTo>
                  <a:pt x="164" y="106"/>
                  <a:pt x="176" y="98"/>
                  <a:pt x="176" y="88"/>
                </a:cubicBezTo>
                <a:moveTo>
                  <a:pt x="8" y="88"/>
                </a:moveTo>
                <a:cubicBezTo>
                  <a:pt x="8" y="81"/>
                  <a:pt x="18" y="75"/>
                  <a:pt x="34" y="70"/>
                </a:cubicBezTo>
                <a:cubicBezTo>
                  <a:pt x="37" y="76"/>
                  <a:pt x="41" y="82"/>
                  <a:pt x="46" y="88"/>
                </a:cubicBezTo>
                <a:cubicBezTo>
                  <a:pt x="41" y="94"/>
                  <a:pt x="37" y="100"/>
                  <a:pt x="34" y="106"/>
                </a:cubicBezTo>
                <a:cubicBezTo>
                  <a:pt x="18" y="101"/>
                  <a:pt x="8" y="95"/>
                  <a:pt x="8" y="88"/>
                </a:cubicBezTo>
                <a:moveTo>
                  <a:pt x="56" y="75"/>
                </a:moveTo>
                <a:cubicBezTo>
                  <a:pt x="54" y="77"/>
                  <a:pt x="52" y="79"/>
                  <a:pt x="50" y="82"/>
                </a:cubicBezTo>
                <a:cubicBezTo>
                  <a:pt x="47" y="77"/>
                  <a:pt x="44" y="73"/>
                  <a:pt x="41" y="69"/>
                </a:cubicBezTo>
                <a:cubicBezTo>
                  <a:pt x="46" y="67"/>
                  <a:pt x="51" y="67"/>
                  <a:pt x="57" y="66"/>
                </a:cubicBezTo>
                <a:cubicBezTo>
                  <a:pt x="57" y="69"/>
                  <a:pt x="57" y="72"/>
                  <a:pt x="56" y="75"/>
                </a:cubicBezTo>
                <a:moveTo>
                  <a:pt x="57" y="110"/>
                </a:moveTo>
                <a:cubicBezTo>
                  <a:pt x="51" y="109"/>
                  <a:pt x="46" y="109"/>
                  <a:pt x="41" y="107"/>
                </a:cubicBezTo>
                <a:cubicBezTo>
                  <a:pt x="44" y="103"/>
                  <a:pt x="47" y="99"/>
                  <a:pt x="50" y="94"/>
                </a:cubicBezTo>
                <a:cubicBezTo>
                  <a:pt x="52" y="97"/>
                  <a:pt x="54" y="99"/>
                  <a:pt x="56" y="101"/>
                </a:cubicBezTo>
                <a:cubicBezTo>
                  <a:pt x="57" y="104"/>
                  <a:pt x="57" y="107"/>
                  <a:pt x="57" y="110"/>
                </a:cubicBezTo>
                <a:moveTo>
                  <a:pt x="31" y="145"/>
                </a:moveTo>
                <a:cubicBezTo>
                  <a:pt x="27" y="140"/>
                  <a:pt x="29" y="128"/>
                  <a:pt x="37" y="114"/>
                </a:cubicBezTo>
                <a:cubicBezTo>
                  <a:pt x="44" y="116"/>
                  <a:pt x="50" y="117"/>
                  <a:pt x="58" y="118"/>
                </a:cubicBezTo>
                <a:cubicBezTo>
                  <a:pt x="59" y="126"/>
                  <a:pt x="60" y="132"/>
                  <a:pt x="62" y="139"/>
                </a:cubicBezTo>
                <a:cubicBezTo>
                  <a:pt x="48" y="147"/>
                  <a:pt x="36" y="149"/>
                  <a:pt x="31" y="145"/>
                </a:cubicBezTo>
                <a:moveTo>
                  <a:pt x="58" y="58"/>
                </a:moveTo>
                <a:cubicBezTo>
                  <a:pt x="50" y="59"/>
                  <a:pt x="44" y="60"/>
                  <a:pt x="37" y="62"/>
                </a:cubicBezTo>
                <a:cubicBezTo>
                  <a:pt x="29" y="48"/>
                  <a:pt x="27" y="36"/>
                  <a:pt x="31" y="31"/>
                </a:cubicBezTo>
                <a:cubicBezTo>
                  <a:pt x="36" y="27"/>
                  <a:pt x="48" y="29"/>
                  <a:pt x="62" y="37"/>
                </a:cubicBezTo>
                <a:cubicBezTo>
                  <a:pt x="60" y="43"/>
                  <a:pt x="59" y="50"/>
                  <a:pt x="58" y="58"/>
                </a:cubicBezTo>
                <a:moveTo>
                  <a:pt x="110" y="57"/>
                </a:moveTo>
                <a:cubicBezTo>
                  <a:pt x="107" y="57"/>
                  <a:pt x="104" y="57"/>
                  <a:pt x="101" y="56"/>
                </a:cubicBezTo>
                <a:cubicBezTo>
                  <a:pt x="99" y="54"/>
                  <a:pt x="97" y="52"/>
                  <a:pt x="94" y="50"/>
                </a:cubicBezTo>
                <a:cubicBezTo>
                  <a:pt x="99" y="47"/>
                  <a:pt x="103" y="44"/>
                  <a:pt x="107" y="41"/>
                </a:cubicBezTo>
                <a:cubicBezTo>
                  <a:pt x="109" y="46"/>
                  <a:pt x="109" y="51"/>
                  <a:pt x="110" y="57"/>
                </a:cubicBezTo>
                <a:moveTo>
                  <a:pt x="88" y="8"/>
                </a:moveTo>
                <a:cubicBezTo>
                  <a:pt x="95" y="8"/>
                  <a:pt x="101" y="18"/>
                  <a:pt x="106" y="34"/>
                </a:cubicBezTo>
                <a:cubicBezTo>
                  <a:pt x="100" y="37"/>
                  <a:pt x="94" y="41"/>
                  <a:pt x="88" y="46"/>
                </a:cubicBezTo>
                <a:cubicBezTo>
                  <a:pt x="82" y="41"/>
                  <a:pt x="76" y="37"/>
                  <a:pt x="70" y="34"/>
                </a:cubicBezTo>
                <a:cubicBezTo>
                  <a:pt x="75" y="18"/>
                  <a:pt x="81" y="8"/>
                  <a:pt x="88" y="8"/>
                </a:cubicBezTo>
                <a:moveTo>
                  <a:pt x="69" y="41"/>
                </a:moveTo>
                <a:cubicBezTo>
                  <a:pt x="73" y="44"/>
                  <a:pt x="77" y="47"/>
                  <a:pt x="82" y="50"/>
                </a:cubicBezTo>
                <a:cubicBezTo>
                  <a:pt x="79" y="52"/>
                  <a:pt x="77" y="54"/>
                  <a:pt x="75" y="56"/>
                </a:cubicBezTo>
                <a:cubicBezTo>
                  <a:pt x="72" y="57"/>
                  <a:pt x="69" y="57"/>
                  <a:pt x="66" y="57"/>
                </a:cubicBezTo>
                <a:cubicBezTo>
                  <a:pt x="67" y="51"/>
                  <a:pt x="67" y="46"/>
                  <a:pt x="69" y="41"/>
                </a:cubicBezTo>
                <a:moveTo>
                  <a:pt x="66" y="119"/>
                </a:moveTo>
                <a:cubicBezTo>
                  <a:pt x="69" y="119"/>
                  <a:pt x="72" y="119"/>
                  <a:pt x="75" y="120"/>
                </a:cubicBezTo>
                <a:cubicBezTo>
                  <a:pt x="77" y="122"/>
                  <a:pt x="79" y="124"/>
                  <a:pt x="82" y="126"/>
                </a:cubicBezTo>
                <a:cubicBezTo>
                  <a:pt x="77" y="129"/>
                  <a:pt x="73" y="132"/>
                  <a:pt x="69" y="135"/>
                </a:cubicBezTo>
                <a:cubicBezTo>
                  <a:pt x="67" y="130"/>
                  <a:pt x="67" y="125"/>
                  <a:pt x="66" y="119"/>
                </a:cubicBezTo>
                <a:moveTo>
                  <a:pt x="88" y="168"/>
                </a:moveTo>
                <a:cubicBezTo>
                  <a:pt x="81" y="168"/>
                  <a:pt x="75" y="158"/>
                  <a:pt x="70" y="142"/>
                </a:cubicBezTo>
                <a:cubicBezTo>
                  <a:pt x="76" y="139"/>
                  <a:pt x="82" y="135"/>
                  <a:pt x="88" y="130"/>
                </a:cubicBezTo>
                <a:cubicBezTo>
                  <a:pt x="94" y="135"/>
                  <a:pt x="100" y="139"/>
                  <a:pt x="106" y="142"/>
                </a:cubicBezTo>
                <a:cubicBezTo>
                  <a:pt x="101" y="158"/>
                  <a:pt x="95" y="168"/>
                  <a:pt x="88" y="168"/>
                </a:cubicBezTo>
                <a:moveTo>
                  <a:pt x="107" y="135"/>
                </a:moveTo>
                <a:cubicBezTo>
                  <a:pt x="103" y="132"/>
                  <a:pt x="99" y="129"/>
                  <a:pt x="94" y="126"/>
                </a:cubicBezTo>
                <a:cubicBezTo>
                  <a:pt x="97" y="124"/>
                  <a:pt x="99" y="122"/>
                  <a:pt x="101" y="120"/>
                </a:cubicBezTo>
                <a:cubicBezTo>
                  <a:pt x="104" y="119"/>
                  <a:pt x="107" y="119"/>
                  <a:pt x="110" y="119"/>
                </a:cubicBezTo>
                <a:cubicBezTo>
                  <a:pt x="109" y="125"/>
                  <a:pt x="109" y="130"/>
                  <a:pt x="107" y="135"/>
                </a:cubicBezTo>
                <a:moveTo>
                  <a:pt x="112" y="98"/>
                </a:moveTo>
                <a:cubicBezTo>
                  <a:pt x="110" y="100"/>
                  <a:pt x="107" y="103"/>
                  <a:pt x="105" y="105"/>
                </a:cubicBezTo>
                <a:cubicBezTo>
                  <a:pt x="103" y="107"/>
                  <a:pt x="100" y="110"/>
                  <a:pt x="98" y="112"/>
                </a:cubicBezTo>
                <a:cubicBezTo>
                  <a:pt x="95" y="112"/>
                  <a:pt x="91" y="112"/>
                  <a:pt x="88" y="112"/>
                </a:cubicBezTo>
                <a:cubicBezTo>
                  <a:pt x="85" y="112"/>
                  <a:pt x="81" y="112"/>
                  <a:pt x="78" y="112"/>
                </a:cubicBezTo>
                <a:cubicBezTo>
                  <a:pt x="76" y="110"/>
                  <a:pt x="73" y="107"/>
                  <a:pt x="71" y="105"/>
                </a:cubicBezTo>
                <a:cubicBezTo>
                  <a:pt x="69" y="103"/>
                  <a:pt x="66" y="100"/>
                  <a:pt x="64" y="98"/>
                </a:cubicBezTo>
                <a:cubicBezTo>
                  <a:pt x="64" y="95"/>
                  <a:pt x="64" y="91"/>
                  <a:pt x="64" y="88"/>
                </a:cubicBezTo>
                <a:cubicBezTo>
                  <a:pt x="64" y="85"/>
                  <a:pt x="64" y="81"/>
                  <a:pt x="64" y="78"/>
                </a:cubicBezTo>
                <a:cubicBezTo>
                  <a:pt x="66" y="76"/>
                  <a:pt x="69" y="73"/>
                  <a:pt x="71" y="71"/>
                </a:cubicBezTo>
                <a:cubicBezTo>
                  <a:pt x="73" y="69"/>
                  <a:pt x="76" y="66"/>
                  <a:pt x="78" y="64"/>
                </a:cubicBezTo>
                <a:cubicBezTo>
                  <a:pt x="81" y="64"/>
                  <a:pt x="85" y="64"/>
                  <a:pt x="88" y="64"/>
                </a:cubicBezTo>
                <a:cubicBezTo>
                  <a:pt x="91" y="64"/>
                  <a:pt x="95" y="64"/>
                  <a:pt x="98" y="64"/>
                </a:cubicBezTo>
                <a:cubicBezTo>
                  <a:pt x="100" y="66"/>
                  <a:pt x="103" y="69"/>
                  <a:pt x="105" y="71"/>
                </a:cubicBezTo>
                <a:cubicBezTo>
                  <a:pt x="107" y="73"/>
                  <a:pt x="110" y="76"/>
                  <a:pt x="112" y="78"/>
                </a:cubicBezTo>
                <a:cubicBezTo>
                  <a:pt x="112" y="81"/>
                  <a:pt x="112" y="85"/>
                  <a:pt x="112" y="88"/>
                </a:cubicBezTo>
                <a:cubicBezTo>
                  <a:pt x="112" y="91"/>
                  <a:pt x="112" y="95"/>
                  <a:pt x="112" y="98"/>
                </a:cubicBezTo>
                <a:moveTo>
                  <a:pt x="145" y="31"/>
                </a:moveTo>
                <a:cubicBezTo>
                  <a:pt x="149" y="36"/>
                  <a:pt x="147" y="48"/>
                  <a:pt x="139" y="62"/>
                </a:cubicBezTo>
                <a:cubicBezTo>
                  <a:pt x="133" y="60"/>
                  <a:pt x="126" y="59"/>
                  <a:pt x="118" y="58"/>
                </a:cubicBezTo>
                <a:cubicBezTo>
                  <a:pt x="117" y="50"/>
                  <a:pt x="116" y="43"/>
                  <a:pt x="114" y="37"/>
                </a:cubicBezTo>
                <a:cubicBezTo>
                  <a:pt x="128" y="29"/>
                  <a:pt x="140" y="27"/>
                  <a:pt x="145" y="31"/>
                </a:cubicBezTo>
                <a:moveTo>
                  <a:pt x="126" y="82"/>
                </a:moveTo>
                <a:cubicBezTo>
                  <a:pt x="124" y="79"/>
                  <a:pt x="122" y="77"/>
                  <a:pt x="120" y="75"/>
                </a:cubicBezTo>
                <a:cubicBezTo>
                  <a:pt x="119" y="72"/>
                  <a:pt x="119" y="69"/>
                  <a:pt x="119" y="66"/>
                </a:cubicBezTo>
                <a:cubicBezTo>
                  <a:pt x="125" y="67"/>
                  <a:pt x="130" y="67"/>
                  <a:pt x="135" y="69"/>
                </a:cubicBezTo>
                <a:cubicBezTo>
                  <a:pt x="132" y="73"/>
                  <a:pt x="129" y="77"/>
                  <a:pt x="126" y="82"/>
                </a:cubicBezTo>
                <a:moveTo>
                  <a:pt x="126" y="94"/>
                </a:moveTo>
                <a:cubicBezTo>
                  <a:pt x="129" y="99"/>
                  <a:pt x="132" y="103"/>
                  <a:pt x="135" y="107"/>
                </a:cubicBezTo>
                <a:cubicBezTo>
                  <a:pt x="130" y="109"/>
                  <a:pt x="125" y="109"/>
                  <a:pt x="119" y="110"/>
                </a:cubicBezTo>
                <a:cubicBezTo>
                  <a:pt x="119" y="107"/>
                  <a:pt x="119" y="104"/>
                  <a:pt x="120" y="101"/>
                </a:cubicBezTo>
                <a:cubicBezTo>
                  <a:pt x="122" y="99"/>
                  <a:pt x="124" y="97"/>
                  <a:pt x="126" y="94"/>
                </a:cubicBezTo>
                <a:moveTo>
                  <a:pt x="145" y="145"/>
                </a:moveTo>
                <a:cubicBezTo>
                  <a:pt x="140" y="149"/>
                  <a:pt x="128" y="147"/>
                  <a:pt x="114" y="139"/>
                </a:cubicBezTo>
                <a:cubicBezTo>
                  <a:pt x="116" y="132"/>
                  <a:pt x="117" y="126"/>
                  <a:pt x="118" y="118"/>
                </a:cubicBezTo>
                <a:cubicBezTo>
                  <a:pt x="126" y="117"/>
                  <a:pt x="133" y="116"/>
                  <a:pt x="139" y="114"/>
                </a:cubicBezTo>
                <a:cubicBezTo>
                  <a:pt x="147" y="128"/>
                  <a:pt x="149" y="140"/>
                  <a:pt x="145" y="145"/>
                </a:cubicBezTo>
                <a:moveTo>
                  <a:pt x="142" y="106"/>
                </a:moveTo>
                <a:cubicBezTo>
                  <a:pt x="139" y="100"/>
                  <a:pt x="135" y="94"/>
                  <a:pt x="130" y="88"/>
                </a:cubicBezTo>
                <a:cubicBezTo>
                  <a:pt x="135" y="82"/>
                  <a:pt x="139" y="76"/>
                  <a:pt x="142" y="70"/>
                </a:cubicBezTo>
                <a:cubicBezTo>
                  <a:pt x="158" y="75"/>
                  <a:pt x="168" y="81"/>
                  <a:pt x="168" y="88"/>
                </a:cubicBezTo>
                <a:cubicBezTo>
                  <a:pt x="168" y="95"/>
                  <a:pt x="158" y="101"/>
                  <a:pt x="142" y="106"/>
                </a:cubicBezTo>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34" name="Rectangle 33"/>
          <p:cNvSpPr/>
          <p:nvPr/>
        </p:nvSpPr>
        <p:spPr>
          <a:xfrm>
            <a:off x="3417807" y="3748221"/>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
        <p:nvSpPr>
          <p:cNvPr id="15" name="Freeform 83"/>
          <p:cNvSpPr>
            <a:spLocks noEditPoints="1"/>
          </p:cNvSpPr>
          <p:nvPr/>
        </p:nvSpPr>
        <p:spPr bwMode="auto">
          <a:xfrm>
            <a:off x="7068763" y="2712467"/>
            <a:ext cx="754131" cy="917784"/>
          </a:xfrm>
          <a:custGeom>
            <a:avLst/>
            <a:gdLst>
              <a:gd name="T0" fmla="*/ 28 w 144"/>
              <a:gd name="T1" fmla="*/ 88 h 176"/>
              <a:gd name="T2" fmla="*/ 76 w 144"/>
              <a:gd name="T3" fmla="*/ 88 h 176"/>
              <a:gd name="T4" fmla="*/ 80 w 144"/>
              <a:gd name="T5" fmla="*/ 84 h 176"/>
              <a:gd name="T6" fmla="*/ 76 w 144"/>
              <a:gd name="T7" fmla="*/ 80 h 176"/>
              <a:gd name="T8" fmla="*/ 28 w 144"/>
              <a:gd name="T9" fmla="*/ 80 h 176"/>
              <a:gd name="T10" fmla="*/ 24 w 144"/>
              <a:gd name="T11" fmla="*/ 84 h 176"/>
              <a:gd name="T12" fmla="*/ 28 w 144"/>
              <a:gd name="T13" fmla="*/ 88 h 176"/>
              <a:gd name="T14" fmla="*/ 28 w 144"/>
              <a:gd name="T15" fmla="*/ 112 h 176"/>
              <a:gd name="T16" fmla="*/ 116 w 144"/>
              <a:gd name="T17" fmla="*/ 112 h 176"/>
              <a:gd name="T18" fmla="*/ 120 w 144"/>
              <a:gd name="T19" fmla="*/ 108 h 176"/>
              <a:gd name="T20" fmla="*/ 116 w 144"/>
              <a:gd name="T21" fmla="*/ 104 h 176"/>
              <a:gd name="T22" fmla="*/ 28 w 144"/>
              <a:gd name="T23" fmla="*/ 104 h 176"/>
              <a:gd name="T24" fmla="*/ 24 w 144"/>
              <a:gd name="T25" fmla="*/ 108 h 176"/>
              <a:gd name="T26" fmla="*/ 28 w 144"/>
              <a:gd name="T27" fmla="*/ 112 h 176"/>
              <a:gd name="T28" fmla="*/ 28 w 144"/>
              <a:gd name="T29" fmla="*/ 136 h 176"/>
              <a:gd name="T30" fmla="*/ 100 w 144"/>
              <a:gd name="T31" fmla="*/ 136 h 176"/>
              <a:gd name="T32" fmla="*/ 104 w 144"/>
              <a:gd name="T33" fmla="*/ 132 h 176"/>
              <a:gd name="T34" fmla="*/ 100 w 144"/>
              <a:gd name="T35" fmla="*/ 128 h 176"/>
              <a:gd name="T36" fmla="*/ 28 w 144"/>
              <a:gd name="T37" fmla="*/ 128 h 176"/>
              <a:gd name="T38" fmla="*/ 24 w 144"/>
              <a:gd name="T39" fmla="*/ 132 h 176"/>
              <a:gd name="T40" fmla="*/ 28 w 144"/>
              <a:gd name="T41" fmla="*/ 136 h 176"/>
              <a:gd name="T42" fmla="*/ 136 w 144"/>
              <a:gd name="T43" fmla="*/ 24 h 176"/>
              <a:gd name="T44" fmla="*/ 104 w 144"/>
              <a:gd name="T45" fmla="*/ 24 h 176"/>
              <a:gd name="T46" fmla="*/ 104 w 144"/>
              <a:gd name="T47" fmla="*/ 16 h 176"/>
              <a:gd name="T48" fmla="*/ 96 w 144"/>
              <a:gd name="T49" fmla="*/ 8 h 176"/>
              <a:gd name="T50" fmla="*/ 80 w 144"/>
              <a:gd name="T51" fmla="*/ 8 h 176"/>
              <a:gd name="T52" fmla="*/ 72 w 144"/>
              <a:gd name="T53" fmla="*/ 0 h 176"/>
              <a:gd name="T54" fmla="*/ 64 w 144"/>
              <a:gd name="T55" fmla="*/ 8 h 176"/>
              <a:gd name="T56" fmla="*/ 48 w 144"/>
              <a:gd name="T57" fmla="*/ 8 h 176"/>
              <a:gd name="T58" fmla="*/ 40 w 144"/>
              <a:gd name="T59" fmla="*/ 16 h 176"/>
              <a:gd name="T60" fmla="*/ 40 w 144"/>
              <a:gd name="T61" fmla="*/ 24 h 176"/>
              <a:gd name="T62" fmla="*/ 8 w 144"/>
              <a:gd name="T63" fmla="*/ 24 h 176"/>
              <a:gd name="T64" fmla="*/ 0 w 144"/>
              <a:gd name="T65" fmla="*/ 32 h 176"/>
              <a:gd name="T66" fmla="*/ 0 w 144"/>
              <a:gd name="T67" fmla="*/ 168 h 176"/>
              <a:gd name="T68" fmla="*/ 8 w 144"/>
              <a:gd name="T69" fmla="*/ 176 h 176"/>
              <a:gd name="T70" fmla="*/ 136 w 144"/>
              <a:gd name="T71" fmla="*/ 176 h 176"/>
              <a:gd name="T72" fmla="*/ 144 w 144"/>
              <a:gd name="T73" fmla="*/ 168 h 176"/>
              <a:gd name="T74" fmla="*/ 144 w 144"/>
              <a:gd name="T75" fmla="*/ 32 h 176"/>
              <a:gd name="T76" fmla="*/ 136 w 144"/>
              <a:gd name="T77" fmla="*/ 24 h 176"/>
              <a:gd name="T78" fmla="*/ 48 w 144"/>
              <a:gd name="T79" fmla="*/ 16 h 176"/>
              <a:gd name="T80" fmla="*/ 96 w 144"/>
              <a:gd name="T81" fmla="*/ 16 h 176"/>
              <a:gd name="T82" fmla="*/ 96 w 144"/>
              <a:gd name="T83" fmla="*/ 32 h 176"/>
              <a:gd name="T84" fmla="*/ 48 w 144"/>
              <a:gd name="T85" fmla="*/ 32 h 176"/>
              <a:gd name="T86" fmla="*/ 48 w 144"/>
              <a:gd name="T87" fmla="*/ 16 h 176"/>
              <a:gd name="T88" fmla="*/ 136 w 144"/>
              <a:gd name="T89" fmla="*/ 168 h 176"/>
              <a:gd name="T90" fmla="*/ 8 w 144"/>
              <a:gd name="T91" fmla="*/ 168 h 176"/>
              <a:gd name="T92" fmla="*/ 8 w 144"/>
              <a:gd name="T93" fmla="*/ 56 h 176"/>
              <a:gd name="T94" fmla="*/ 136 w 144"/>
              <a:gd name="T95" fmla="*/ 56 h 176"/>
              <a:gd name="T96" fmla="*/ 136 w 144"/>
              <a:gd name="T97" fmla="*/ 168 h 176"/>
              <a:gd name="T98" fmla="*/ 136 w 144"/>
              <a:gd name="T99" fmla="*/ 48 h 176"/>
              <a:gd name="T100" fmla="*/ 8 w 144"/>
              <a:gd name="T101" fmla="*/ 48 h 176"/>
              <a:gd name="T102" fmla="*/ 8 w 144"/>
              <a:gd name="T103" fmla="*/ 32 h 176"/>
              <a:gd name="T104" fmla="*/ 40 w 144"/>
              <a:gd name="T105" fmla="*/ 32 h 176"/>
              <a:gd name="T106" fmla="*/ 48 w 144"/>
              <a:gd name="T107" fmla="*/ 40 h 176"/>
              <a:gd name="T108" fmla="*/ 96 w 144"/>
              <a:gd name="T109" fmla="*/ 40 h 176"/>
              <a:gd name="T110" fmla="*/ 104 w 144"/>
              <a:gd name="T111" fmla="*/ 32 h 176"/>
              <a:gd name="T112" fmla="*/ 136 w 144"/>
              <a:gd name="T113" fmla="*/ 32 h 176"/>
              <a:gd name="T114" fmla="*/ 136 w 144"/>
              <a:gd name="T115"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4" h="176">
                <a:moveTo>
                  <a:pt x="28" y="88"/>
                </a:moveTo>
                <a:cubicBezTo>
                  <a:pt x="76" y="88"/>
                  <a:pt x="76" y="88"/>
                  <a:pt x="76" y="88"/>
                </a:cubicBezTo>
                <a:cubicBezTo>
                  <a:pt x="78" y="88"/>
                  <a:pt x="80" y="86"/>
                  <a:pt x="80" y="84"/>
                </a:cubicBezTo>
                <a:cubicBezTo>
                  <a:pt x="80" y="82"/>
                  <a:pt x="78" y="80"/>
                  <a:pt x="76" y="80"/>
                </a:cubicBezTo>
                <a:cubicBezTo>
                  <a:pt x="28" y="80"/>
                  <a:pt x="28" y="80"/>
                  <a:pt x="28" y="80"/>
                </a:cubicBezTo>
                <a:cubicBezTo>
                  <a:pt x="26" y="80"/>
                  <a:pt x="24" y="82"/>
                  <a:pt x="24" y="84"/>
                </a:cubicBezTo>
                <a:cubicBezTo>
                  <a:pt x="24" y="86"/>
                  <a:pt x="26" y="88"/>
                  <a:pt x="28" y="88"/>
                </a:cubicBezTo>
                <a:moveTo>
                  <a:pt x="28" y="112"/>
                </a:moveTo>
                <a:cubicBezTo>
                  <a:pt x="116" y="112"/>
                  <a:pt x="116" y="112"/>
                  <a:pt x="116" y="112"/>
                </a:cubicBezTo>
                <a:cubicBezTo>
                  <a:pt x="118" y="112"/>
                  <a:pt x="120" y="110"/>
                  <a:pt x="120" y="108"/>
                </a:cubicBezTo>
                <a:cubicBezTo>
                  <a:pt x="120" y="106"/>
                  <a:pt x="118" y="104"/>
                  <a:pt x="116" y="104"/>
                </a:cubicBezTo>
                <a:cubicBezTo>
                  <a:pt x="28" y="104"/>
                  <a:pt x="28" y="104"/>
                  <a:pt x="28" y="104"/>
                </a:cubicBezTo>
                <a:cubicBezTo>
                  <a:pt x="26" y="104"/>
                  <a:pt x="24" y="106"/>
                  <a:pt x="24" y="108"/>
                </a:cubicBezTo>
                <a:cubicBezTo>
                  <a:pt x="24" y="110"/>
                  <a:pt x="26" y="112"/>
                  <a:pt x="28" y="112"/>
                </a:cubicBezTo>
                <a:moveTo>
                  <a:pt x="28" y="136"/>
                </a:moveTo>
                <a:cubicBezTo>
                  <a:pt x="100" y="136"/>
                  <a:pt x="100" y="136"/>
                  <a:pt x="100" y="136"/>
                </a:cubicBezTo>
                <a:cubicBezTo>
                  <a:pt x="102" y="136"/>
                  <a:pt x="104" y="134"/>
                  <a:pt x="104" y="132"/>
                </a:cubicBezTo>
                <a:cubicBezTo>
                  <a:pt x="104" y="130"/>
                  <a:pt x="102" y="128"/>
                  <a:pt x="100" y="128"/>
                </a:cubicBezTo>
                <a:cubicBezTo>
                  <a:pt x="28" y="128"/>
                  <a:pt x="28" y="128"/>
                  <a:pt x="28" y="128"/>
                </a:cubicBezTo>
                <a:cubicBezTo>
                  <a:pt x="26" y="128"/>
                  <a:pt x="24" y="130"/>
                  <a:pt x="24" y="132"/>
                </a:cubicBezTo>
                <a:cubicBezTo>
                  <a:pt x="24" y="134"/>
                  <a:pt x="26" y="136"/>
                  <a:pt x="28" y="136"/>
                </a:cubicBezTo>
                <a:moveTo>
                  <a:pt x="136" y="24"/>
                </a:moveTo>
                <a:cubicBezTo>
                  <a:pt x="104" y="24"/>
                  <a:pt x="104" y="24"/>
                  <a:pt x="104" y="24"/>
                </a:cubicBezTo>
                <a:cubicBezTo>
                  <a:pt x="104" y="16"/>
                  <a:pt x="104" y="16"/>
                  <a:pt x="104" y="16"/>
                </a:cubicBezTo>
                <a:cubicBezTo>
                  <a:pt x="104" y="12"/>
                  <a:pt x="100" y="8"/>
                  <a:pt x="96" y="8"/>
                </a:cubicBezTo>
                <a:cubicBezTo>
                  <a:pt x="80" y="8"/>
                  <a:pt x="80" y="8"/>
                  <a:pt x="80" y="8"/>
                </a:cubicBezTo>
                <a:cubicBezTo>
                  <a:pt x="80" y="4"/>
                  <a:pt x="76" y="0"/>
                  <a:pt x="72" y="0"/>
                </a:cubicBezTo>
                <a:cubicBezTo>
                  <a:pt x="68" y="0"/>
                  <a:pt x="64" y="4"/>
                  <a:pt x="64" y="8"/>
                </a:cubicBezTo>
                <a:cubicBezTo>
                  <a:pt x="48" y="8"/>
                  <a:pt x="48" y="8"/>
                  <a:pt x="48" y="8"/>
                </a:cubicBezTo>
                <a:cubicBezTo>
                  <a:pt x="44" y="8"/>
                  <a:pt x="40" y="12"/>
                  <a:pt x="40" y="16"/>
                </a:cubicBezTo>
                <a:cubicBezTo>
                  <a:pt x="40" y="24"/>
                  <a:pt x="40" y="24"/>
                  <a:pt x="40" y="24"/>
                </a:cubicBezTo>
                <a:cubicBezTo>
                  <a:pt x="8" y="24"/>
                  <a:pt x="8" y="24"/>
                  <a:pt x="8" y="24"/>
                </a:cubicBezTo>
                <a:cubicBezTo>
                  <a:pt x="4" y="24"/>
                  <a:pt x="0" y="28"/>
                  <a:pt x="0" y="32"/>
                </a:cubicBezTo>
                <a:cubicBezTo>
                  <a:pt x="0" y="168"/>
                  <a:pt x="0" y="168"/>
                  <a:pt x="0" y="168"/>
                </a:cubicBezTo>
                <a:cubicBezTo>
                  <a:pt x="0" y="172"/>
                  <a:pt x="4" y="176"/>
                  <a:pt x="8" y="176"/>
                </a:cubicBezTo>
                <a:cubicBezTo>
                  <a:pt x="136" y="176"/>
                  <a:pt x="136" y="176"/>
                  <a:pt x="136" y="176"/>
                </a:cubicBezTo>
                <a:cubicBezTo>
                  <a:pt x="140" y="176"/>
                  <a:pt x="144" y="172"/>
                  <a:pt x="144" y="168"/>
                </a:cubicBezTo>
                <a:cubicBezTo>
                  <a:pt x="144" y="32"/>
                  <a:pt x="144" y="32"/>
                  <a:pt x="144" y="32"/>
                </a:cubicBezTo>
                <a:cubicBezTo>
                  <a:pt x="144" y="28"/>
                  <a:pt x="140" y="24"/>
                  <a:pt x="136" y="24"/>
                </a:cubicBezTo>
                <a:moveTo>
                  <a:pt x="48" y="16"/>
                </a:moveTo>
                <a:cubicBezTo>
                  <a:pt x="96" y="16"/>
                  <a:pt x="96" y="16"/>
                  <a:pt x="96" y="16"/>
                </a:cubicBezTo>
                <a:cubicBezTo>
                  <a:pt x="96" y="32"/>
                  <a:pt x="96" y="32"/>
                  <a:pt x="96" y="32"/>
                </a:cubicBezTo>
                <a:cubicBezTo>
                  <a:pt x="48" y="32"/>
                  <a:pt x="48" y="32"/>
                  <a:pt x="48" y="32"/>
                </a:cubicBezTo>
                <a:lnTo>
                  <a:pt x="48" y="16"/>
                </a:lnTo>
                <a:close/>
                <a:moveTo>
                  <a:pt x="136" y="168"/>
                </a:moveTo>
                <a:cubicBezTo>
                  <a:pt x="8" y="168"/>
                  <a:pt x="8" y="168"/>
                  <a:pt x="8" y="168"/>
                </a:cubicBezTo>
                <a:cubicBezTo>
                  <a:pt x="8" y="56"/>
                  <a:pt x="8" y="56"/>
                  <a:pt x="8" y="56"/>
                </a:cubicBezTo>
                <a:cubicBezTo>
                  <a:pt x="136" y="56"/>
                  <a:pt x="136" y="56"/>
                  <a:pt x="136" y="56"/>
                </a:cubicBezTo>
                <a:lnTo>
                  <a:pt x="136" y="168"/>
                </a:lnTo>
                <a:close/>
                <a:moveTo>
                  <a:pt x="136" y="48"/>
                </a:moveTo>
                <a:cubicBezTo>
                  <a:pt x="8" y="48"/>
                  <a:pt x="8" y="48"/>
                  <a:pt x="8" y="48"/>
                </a:cubicBezTo>
                <a:cubicBezTo>
                  <a:pt x="8" y="32"/>
                  <a:pt x="8" y="32"/>
                  <a:pt x="8" y="32"/>
                </a:cubicBezTo>
                <a:cubicBezTo>
                  <a:pt x="40" y="32"/>
                  <a:pt x="40" y="32"/>
                  <a:pt x="40" y="32"/>
                </a:cubicBezTo>
                <a:cubicBezTo>
                  <a:pt x="40" y="36"/>
                  <a:pt x="44" y="40"/>
                  <a:pt x="48" y="40"/>
                </a:cubicBezTo>
                <a:cubicBezTo>
                  <a:pt x="96" y="40"/>
                  <a:pt x="96" y="40"/>
                  <a:pt x="96" y="40"/>
                </a:cubicBezTo>
                <a:cubicBezTo>
                  <a:pt x="100" y="40"/>
                  <a:pt x="104" y="36"/>
                  <a:pt x="104" y="32"/>
                </a:cubicBezTo>
                <a:cubicBezTo>
                  <a:pt x="136" y="32"/>
                  <a:pt x="136" y="32"/>
                  <a:pt x="136" y="32"/>
                </a:cubicBezTo>
                <a:lnTo>
                  <a:pt x="136" y="48"/>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35" name="Rectangle 34"/>
          <p:cNvSpPr/>
          <p:nvPr/>
        </p:nvSpPr>
        <p:spPr>
          <a:xfrm>
            <a:off x="6155564" y="3748221"/>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
        <p:nvSpPr>
          <p:cNvPr id="12" name="Freeform 509"/>
          <p:cNvSpPr>
            <a:spLocks noEditPoints="1"/>
          </p:cNvSpPr>
          <p:nvPr/>
        </p:nvSpPr>
        <p:spPr bwMode="auto">
          <a:xfrm>
            <a:off x="9745360" y="2837419"/>
            <a:ext cx="919995" cy="667880"/>
          </a:xfrm>
          <a:custGeom>
            <a:avLst/>
            <a:gdLst>
              <a:gd name="T0" fmla="*/ 174 w 176"/>
              <a:gd name="T1" fmla="*/ 32 h 128"/>
              <a:gd name="T2" fmla="*/ 174 w 176"/>
              <a:gd name="T3" fmla="*/ 32 h 128"/>
              <a:gd name="T4" fmla="*/ 90 w 176"/>
              <a:gd name="T5" fmla="*/ 0 h 128"/>
              <a:gd name="T6" fmla="*/ 88 w 176"/>
              <a:gd name="T7" fmla="*/ 0 h 128"/>
              <a:gd name="T8" fmla="*/ 86 w 176"/>
              <a:gd name="T9" fmla="*/ 0 h 128"/>
              <a:gd name="T10" fmla="*/ 2 w 176"/>
              <a:gd name="T11" fmla="*/ 32 h 128"/>
              <a:gd name="T12" fmla="*/ 2 w 176"/>
              <a:gd name="T13" fmla="*/ 32 h 128"/>
              <a:gd name="T14" fmla="*/ 2 w 176"/>
              <a:gd name="T15" fmla="*/ 40 h 128"/>
              <a:gd name="T16" fmla="*/ 2 w 176"/>
              <a:gd name="T17" fmla="*/ 40 h 128"/>
              <a:gd name="T18" fmla="*/ 10 w 176"/>
              <a:gd name="T19" fmla="*/ 43 h 128"/>
              <a:gd name="T20" fmla="*/ 0 w 176"/>
              <a:gd name="T21" fmla="*/ 88 h 128"/>
              <a:gd name="T22" fmla="*/ 16 w 176"/>
              <a:gd name="T23" fmla="*/ 88 h 128"/>
              <a:gd name="T24" fmla="*/ 18 w 176"/>
              <a:gd name="T25" fmla="*/ 45 h 128"/>
              <a:gd name="T26" fmla="*/ 24 w 176"/>
              <a:gd name="T27" fmla="*/ 107 h 128"/>
              <a:gd name="T28" fmla="*/ 24 w 176"/>
              <a:gd name="T29" fmla="*/ 108 h 128"/>
              <a:gd name="T30" fmla="*/ 29 w 176"/>
              <a:gd name="T31" fmla="*/ 112 h 128"/>
              <a:gd name="T32" fmla="*/ 59 w 176"/>
              <a:gd name="T33" fmla="*/ 104 h 128"/>
              <a:gd name="T34" fmla="*/ 86 w 176"/>
              <a:gd name="T35" fmla="*/ 127 h 128"/>
              <a:gd name="T36" fmla="*/ 90 w 176"/>
              <a:gd name="T37" fmla="*/ 127 h 128"/>
              <a:gd name="T38" fmla="*/ 121 w 176"/>
              <a:gd name="T39" fmla="*/ 104 h 128"/>
              <a:gd name="T40" fmla="*/ 151 w 176"/>
              <a:gd name="T41" fmla="*/ 112 h 128"/>
              <a:gd name="T42" fmla="*/ 156 w 176"/>
              <a:gd name="T43" fmla="*/ 108 h 128"/>
              <a:gd name="T44" fmla="*/ 156 w 176"/>
              <a:gd name="T45" fmla="*/ 107 h 128"/>
              <a:gd name="T46" fmla="*/ 173 w 176"/>
              <a:gd name="T47" fmla="*/ 40 h 128"/>
              <a:gd name="T48" fmla="*/ 174 w 176"/>
              <a:gd name="T49" fmla="*/ 40 h 128"/>
              <a:gd name="T50" fmla="*/ 176 w 176"/>
              <a:gd name="T51" fmla="*/ 36 h 128"/>
              <a:gd name="T52" fmla="*/ 121 w 176"/>
              <a:gd name="T53" fmla="*/ 96 h 128"/>
              <a:gd name="T54" fmla="*/ 120 w 176"/>
              <a:gd name="T55" fmla="*/ 96 h 128"/>
              <a:gd name="T56" fmla="*/ 118 w 176"/>
              <a:gd name="T57" fmla="*/ 97 h 128"/>
              <a:gd name="T58" fmla="*/ 62 w 176"/>
              <a:gd name="T59" fmla="*/ 97 h 128"/>
              <a:gd name="T60" fmla="*/ 60 w 176"/>
              <a:gd name="T61" fmla="*/ 96 h 128"/>
              <a:gd name="T62" fmla="*/ 59 w 176"/>
              <a:gd name="T63" fmla="*/ 96 h 128"/>
              <a:gd name="T64" fmla="*/ 39 w 176"/>
              <a:gd name="T65" fmla="*/ 54 h 128"/>
              <a:gd name="T66" fmla="*/ 86 w 176"/>
              <a:gd name="T67" fmla="*/ 72 h 128"/>
              <a:gd name="T68" fmla="*/ 90 w 176"/>
              <a:gd name="T69" fmla="*/ 72 h 128"/>
              <a:gd name="T70" fmla="*/ 138 w 176"/>
              <a:gd name="T71" fmla="*/ 53 h 128"/>
              <a:gd name="T72" fmla="*/ 88 w 176"/>
              <a:gd name="T73" fmla="*/ 64 h 128"/>
              <a:gd name="T74" fmla="*/ 88 w 176"/>
              <a:gd name="T75" fmla="*/ 8 h 128"/>
              <a:gd name="T76" fmla="*/ 88 w 176"/>
              <a:gd name="T77"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28">
                <a:moveTo>
                  <a:pt x="176" y="36"/>
                </a:moveTo>
                <a:cubicBezTo>
                  <a:pt x="176" y="34"/>
                  <a:pt x="175" y="33"/>
                  <a:pt x="174" y="32"/>
                </a:cubicBezTo>
                <a:cubicBezTo>
                  <a:pt x="174" y="32"/>
                  <a:pt x="174" y="32"/>
                  <a:pt x="174" y="32"/>
                </a:cubicBezTo>
                <a:cubicBezTo>
                  <a:pt x="174" y="32"/>
                  <a:pt x="174" y="32"/>
                  <a:pt x="174" y="32"/>
                </a:cubicBezTo>
                <a:cubicBezTo>
                  <a:pt x="174" y="32"/>
                  <a:pt x="174" y="32"/>
                  <a:pt x="173" y="32"/>
                </a:cubicBezTo>
                <a:cubicBezTo>
                  <a:pt x="90" y="0"/>
                  <a:pt x="90" y="0"/>
                  <a:pt x="90" y="0"/>
                </a:cubicBezTo>
                <a:cubicBezTo>
                  <a:pt x="90" y="0"/>
                  <a:pt x="90" y="0"/>
                  <a:pt x="90" y="0"/>
                </a:cubicBezTo>
                <a:cubicBezTo>
                  <a:pt x="89" y="0"/>
                  <a:pt x="89" y="0"/>
                  <a:pt x="88" y="0"/>
                </a:cubicBezTo>
                <a:cubicBezTo>
                  <a:pt x="87" y="0"/>
                  <a:pt x="87" y="0"/>
                  <a:pt x="86" y="0"/>
                </a:cubicBezTo>
                <a:cubicBezTo>
                  <a:pt x="86" y="0"/>
                  <a:pt x="86" y="0"/>
                  <a:pt x="86" y="0"/>
                </a:cubicBezTo>
                <a:cubicBezTo>
                  <a:pt x="3" y="32"/>
                  <a:pt x="3" y="32"/>
                  <a:pt x="3" y="32"/>
                </a:cubicBezTo>
                <a:cubicBezTo>
                  <a:pt x="2" y="32"/>
                  <a:pt x="2" y="32"/>
                  <a:pt x="2" y="32"/>
                </a:cubicBezTo>
                <a:cubicBezTo>
                  <a:pt x="2" y="32"/>
                  <a:pt x="2" y="32"/>
                  <a:pt x="2" y="32"/>
                </a:cubicBezTo>
                <a:cubicBezTo>
                  <a:pt x="2" y="32"/>
                  <a:pt x="2" y="32"/>
                  <a:pt x="2" y="32"/>
                </a:cubicBezTo>
                <a:cubicBezTo>
                  <a:pt x="1" y="33"/>
                  <a:pt x="0" y="34"/>
                  <a:pt x="0" y="36"/>
                </a:cubicBezTo>
                <a:cubicBezTo>
                  <a:pt x="0" y="38"/>
                  <a:pt x="1" y="39"/>
                  <a:pt x="2" y="40"/>
                </a:cubicBezTo>
                <a:cubicBezTo>
                  <a:pt x="2" y="40"/>
                  <a:pt x="2" y="40"/>
                  <a:pt x="2" y="40"/>
                </a:cubicBezTo>
                <a:cubicBezTo>
                  <a:pt x="2" y="40"/>
                  <a:pt x="2" y="40"/>
                  <a:pt x="2" y="40"/>
                </a:cubicBezTo>
                <a:cubicBezTo>
                  <a:pt x="2" y="40"/>
                  <a:pt x="2" y="40"/>
                  <a:pt x="3" y="40"/>
                </a:cubicBezTo>
                <a:cubicBezTo>
                  <a:pt x="10" y="43"/>
                  <a:pt x="10" y="43"/>
                  <a:pt x="10" y="43"/>
                </a:cubicBezTo>
                <a:cubicBezTo>
                  <a:pt x="5" y="81"/>
                  <a:pt x="5" y="81"/>
                  <a:pt x="5" y="81"/>
                </a:cubicBezTo>
                <a:cubicBezTo>
                  <a:pt x="2" y="82"/>
                  <a:pt x="0" y="85"/>
                  <a:pt x="0" y="88"/>
                </a:cubicBezTo>
                <a:cubicBezTo>
                  <a:pt x="0" y="92"/>
                  <a:pt x="4" y="96"/>
                  <a:pt x="8" y="96"/>
                </a:cubicBezTo>
                <a:cubicBezTo>
                  <a:pt x="12" y="96"/>
                  <a:pt x="16" y="92"/>
                  <a:pt x="16" y="88"/>
                </a:cubicBezTo>
                <a:cubicBezTo>
                  <a:pt x="16" y="85"/>
                  <a:pt x="15" y="83"/>
                  <a:pt x="13" y="82"/>
                </a:cubicBezTo>
                <a:cubicBezTo>
                  <a:pt x="18" y="45"/>
                  <a:pt x="18" y="45"/>
                  <a:pt x="18" y="45"/>
                </a:cubicBezTo>
                <a:cubicBezTo>
                  <a:pt x="31" y="51"/>
                  <a:pt x="31" y="51"/>
                  <a:pt x="31" y="51"/>
                </a:cubicBezTo>
                <a:cubicBezTo>
                  <a:pt x="24" y="107"/>
                  <a:pt x="24" y="107"/>
                  <a:pt x="24" y="107"/>
                </a:cubicBezTo>
                <a:cubicBezTo>
                  <a:pt x="24" y="107"/>
                  <a:pt x="24" y="107"/>
                  <a:pt x="24" y="107"/>
                </a:cubicBezTo>
                <a:cubicBezTo>
                  <a:pt x="24" y="108"/>
                  <a:pt x="24" y="108"/>
                  <a:pt x="24" y="108"/>
                </a:cubicBezTo>
                <a:cubicBezTo>
                  <a:pt x="24" y="110"/>
                  <a:pt x="26" y="112"/>
                  <a:pt x="28" y="112"/>
                </a:cubicBezTo>
                <a:cubicBezTo>
                  <a:pt x="28" y="112"/>
                  <a:pt x="29" y="112"/>
                  <a:pt x="29" y="112"/>
                </a:cubicBezTo>
                <a:cubicBezTo>
                  <a:pt x="29" y="112"/>
                  <a:pt x="29" y="112"/>
                  <a:pt x="29" y="112"/>
                </a:cubicBezTo>
                <a:cubicBezTo>
                  <a:pt x="59" y="104"/>
                  <a:pt x="59" y="104"/>
                  <a:pt x="59" y="104"/>
                </a:cubicBezTo>
                <a:cubicBezTo>
                  <a:pt x="86" y="127"/>
                  <a:pt x="86" y="127"/>
                  <a:pt x="86" y="127"/>
                </a:cubicBezTo>
                <a:cubicBezTo>
                  <a:pt x="86" y="127"/>
                  <a:pt x="86" y="127"/>
                  <a:pt x="86" y="127"/>
                </a:cubicBezTo>
                <a:cubicBezTo>
                  <a:pt x="86" y="128"/>
                  <a:pt x="87" y="128"/>
                  <a:pt x="88" y="128"/>
                </a:cubicBezTo>
                <a:cubicBezTo>
                  <a:pt x="89" y="128"/>
                  <a:pt x="90" y="128"/>
                  <a:pt x="90" y="127"/>
                </a:cubicBezTo>
                <a:cubicBezTo>
                  <a:pt x="90" y="127"/>
                  <a:pt x="90" y="127"/>
                  <a:pt x="90" y="127"/>
                </a:cubicBezTo>
                <a:cubicBezTo>
                  <a:pt x="121" y="104"/>
                  <a:pt x="121" y="104"/>
                  <a:pt x="121" y="104"/>
                </a:cubicBezTo>
                <a:cubicBezTo>
                  <a:pt x="151" y="112"/>
                  <a:pt x="151" y="112"/>
                  <a:pt x="151" y="112"/>
                </a:cubicBezTo>
                <a:cubicBezTo>
                  <a:pt x="151" y="112"/>
                  <a:pt x="151" y="112"/>
                  <a:pt x="151" y="112"/>
                </a:cubicBezTo>
                <a:cubicBezTo>
                  <a:pt x="151" y="112"/>
                  <a:pt x="152" y="112"/>
                  <a:pt x="152" y="112"/>
                </a:cubicBezTo>
                <a:cubicBezTo>
                  <a:pt x="154" y="112"/>
                  <a:pt x="156" y="110"/>
                  <a:pt x="156" y="108"/>
                </a:cubicBezTo>
                <a:cubicBezTo>
                  <a:pt x="156" y="108"/>
                  <a:pt x="156" y="108"/>
                  <a:pt x="156" y="107"/>
                </a:cubicBezTo>
                <a:cubicBezTo>
                  <a:pt x="156" y="107"/>
                  <a:pt x="156" y="107"/>
                  <a:pt x="156" y="107"/>
                </a:cubicBezTo>
                <a:cubicBezTo>
                  <a:pt x="145" y="50"/>
                  <a:pt x="145" y="50"/>
                  <a:pt x="145" y="50"/>
                </a:cubicBezTo>
                <a:cubicBezTo>
                  <a:pt x="173" y="40"/>
                  <a:pt x="173" y="40"/>
                  <a:pt x="173" y="40"/>
                </a:cubicBezTo>
                <a:cubicBezTo>
                  <a:pt x="174" y="40"/>
                  <a:pt x="174" y="40"/>
                  <a:pt x="174" y="40"/>
                </a:cubicBezTo>
                <a:cubicBezTo>
                  <a:pt x="174" y="40"/>
                  <a:pt x="174" y="40"/>
                  <a:pt x="174" y="40"/>
                </a:cubicBezTo>
                <a:cubicBezTo>
                  <a:pt x="174" y="40"/>
                  <a:pt x="174" y="40"/>
                  <a:pt x="174" y="40"/>
                </a:cubicBezTo>
                <a:cubicBezTo>
                  <a:pt x="175" y="39"/>
                  <a:pt x="176" y="38"/>
                  <a:pt x="176" y="36"/>
                </a:cubicBezTo>
                <a:moveTo>
                  <a:pt x="147" y="103"/>
                </a:moveTo>
                <a:cubicBezTo>
                  <a:pt x="121" y="96"/>
                  <a:pt x="121" y="96"/>
                  <a:pt x="121" y="96"/>
                </a:cubicBezTo>
                <a:cubicBezTo>
                  <a:pt x="121" y="96"/>
                  <a:pt x="121" y="96"/>
                  <a:pt x="121" y="96"/>
                </a:cubicBezTo>
                <a:cubicBezTo>
                  <a:pt x="121" y="96"/>
                  <a:pt x="120" y="96"/>
                  <a:pt x="120" y="96"/>
                </a:cubicBezTo>
                <a:cubicBezTo>
                  <a:pt x="119" y="96"/>
                  <a:pt x="118" y="96"/>
                  <a:pt x="118" y="97"/>
                </a:cubicBezTo>
                <a:cubicBezTo>
                  <a:pt x="118" y="97"/>
                  <a:pt x="118" y="97"/>
                  <a:pt x="118" y="97"/>
                </a:cubicBezTo>
                <a:cubicBezTo>
                  <a:pt x="88" y="119"/>
                  <a:pt x="88" y="119"/>
                  <a:pt x="88" y="119"/>
                </a:cubicBezTo>
                <a:cubicBezTo>
                  <a:pt x="62" y="97"/>
                  <a:pt x="62" y="97"/>
                  <a:pt x="62" y="97"/>
                </a:cubicBezTo>
                <a:cubicBezTo>
                  <a:pt x="62" y="97"/>
                  <a:pt x="62" y="97"/>
                  <a:pt x="62" y="97"/>
                </a:cubicBezTo>
                <a:cubicBezTo>
                  <a:pt x="62" y="96"/>
                  <a:pt x="61" y="96"/>
                  <a:pt x="60" y="96"/>
                </a:cubicBezTo>
                <a:cubicBezTo>
                  <a:pt x="60" y="96"/>
                  <a:pt x="59" y="96"/>
                  <a:pt x="59" y="96"/>
                </a:cubicBezTo>
                <a:cubicBezTo>
                  <a:pt x="59" y="96"/>
                  <a:pt x="59" y="96"/>
                  <a:pt x="59" y="96"/>
                </a:cubicBezTo>
                <a:cubicBezTo>
                  <a:pt x="33" y="103"/>
                  <a:pt x="33" y="103"/>
                  <a:pt x="33" y="103"/>
                </a:cubicBezTo>
                <a:cubicBezTo>
                  <a:pt x="39" y="54"/>
                  <a:pt x="39" y="54"/>
                  <a:pt x="39" y="54"/>
                </a:cubicBezTo>
                <a:cubicBezTo>
                  <a:pt x="86" y="72"/>
                  <a:pt x="86" y="72"/>
                  <a:pt x="86" y="72"/>
                </a:cubicBezTo>
                <a:cubicBezTo>
                  <a:pt x="86" y="72"/>
                  <a:pt x="86" y="72"/>
                  <a:pt x="86" y="72"/>
                </a:cubicBezTo>
                <a:cubicBezTo>
                  <a:pt x="87" y="72"/>
                  <a:pt x="87" y="72"/>
                  <a:pt x="88" y="72"/>
                </a:cubicBezTo>
                <a:cubicBezTo>
                  <a:pt x="89" y="72"/>
                  <a:pt x="89" y="72"/>
                  <a:pt x="90" y="72"/>
                </a:cubicBezTo>
                <a:cubicBezTo>
                  <a:pt x="90" y="72"/>
                  <a:pt x="90" y="72"/>
                  <a:pt x="90" y="72"/>
                </a:cubicBezTo>
                <a:cubicBezTo>
                  <a:pt x="138" y="53"/>
                  <a:pt x="138" y="53"/>
                  <a:pt x="138" y="53"/>
                </a:cubicBezTo>
                <a:lnTo>
                  <a:pt x="147" y="103"/>
                </a:lnTo>
                <a:close/>
                <a:moveTo>
                  <a:pt x="88" y="64"/>
                </a:moveTo>
                <a:cubicBezTo>
                  <a:pt x="15" y="36"/>
                  <a:pt x="15" y="36"/>
                  <a:pt x="15" y="36"/>
                </a:cubicBezTo>
                <a:cubicBezTo>
                  <a:pt x="88" y="8"/>
                  <a:pt x="88" y="8"/>
                  <a:pt x="88" y="8"/>
                </a:cubicBezTo>
                <a:cubicBezTo>
                  <a:pt x="161" y="36"/>
                  <a:pt x="161" y="36"/>
                  <a:pt x="161" y="36"/>
                </a:cubicBezTo>
                <a:lnTo>
                  <a:pt x="88" y="6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36" name="Rectangle 35"/>
          <p:cNvSpPr/>
          <p:nvPr/>
        </p:nvSpPr>
        <p:spPr>
          <a:xfrm>
            <a:off x="8915093" y="3748221"/>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
        <p:nvSpPr>
          <p:cNvPr id="21" name="Freeform 147"/>
          <p:cNvSpPr>
            <a:spLocks noEditPoints="1"/>
          </p:cNvSpPr>
          <p:nvPr/>
        </p:nvSpPr>
        <p:spPr bwMode="auto">
          <a:xfrm>
            <a:off x="1526646" y="4722012"/>
            <a:ext cx="919995" cy="751918"/>
          </a:xfrm>
          <a:custGeom>
            <a:avLst/>
            <a:gdLst>
              <a:gd name="T0" fmla="*/ 44 w 176"/>
              <a:gd name="T1" fmla="*/ 56 h 144"/>
              <a:gd name="T2" fmla="*/ 52 w 176"/>
              <a:gd name="T3" fmla="*/ 56 h 144"/>
              <a:gd name="T4" fmla="*/ 56 w 176"/>
              <a:gd name="T5" fmla="*/ 52 h 144"/>
              <a:gd name="T6" fmla="*/ 52 w 176"/>
              <a:gd name="T7" fmla="*/ 48 h 144"/>
              <a:gd name="T8" fmla="*/ 44 w 176"/>
              <a:gd name="T9" fmla="*/ 48 h 144"/>
              <a:gd name="T10" fmla="*/ 40 w 176"/>
              <a:gd name="T11" fmla="*/ 52 h 144"/>
              <a:gd name="T12" fmla="*/ 44 w 176"/>
              <a:gd name="T13" fmla="*/ 56 h 144"/>
              <a:gd name="T14" fmla="*/ 168 w 176"/>
              <a:gd name="T15" fmla="*/ 16 h 144"/>
              <a:gd name="T16" fmla="*/ 120 w 176"/>
              <a:gd name="T17" fmla="*/ 16 h 144"/>
              <a:gd name="T18" fmla="*/ 104 w 176"/>
              <a:gd name="T19" fmla="*/ 0 h 144"/>
              <a:gd name="T20" fmla="*/ 72 w 176"/>
              <a:gd name="T21" fmla="*/ 0 h 144"/>
              <a:gd name="T22" fmla="*/ 56 w 176"/>
              <a:gd name="T23" fmla="*/ 16 h 144"/>
              <a:gd name="T24" fmla="*/ 8 w 176"/>
              <a:gd name="T25" fmla="*/ 16 h 144"/>
              <a:gd name="T26" fmla="*/ 0 w 176"/>
              <a:gd name="T27" fmla="*/ 24 h 144"/>
              <a:gd name="T28" fmla="*/ 0 w 176"/>
              <a:gd name="T29" fmla="*/ 136 h 144"/>
              <a:gd name="T30" fmla="*/ 8 w 176"/>
              <a:gd name="T31" fmla="*/ 144 h 144"/>
              <a:gd name="T32" fmla="*/ 168 w 176"/>
              <a:gd name="T33" fmla="*/ 144 h 144"/>
              <a:gd name="T34" fmla="*/ 176 w 176"/>
              <a:gd name="T35" fmla="*/ 136 h 144"/>
              <a:gd name="T36" fmla="*/ 176 w 176"/>
              <a:gd name="T37" fmla="*/ 24 h 144"/>
              <a:gd name="T38" fmla="*/ 168 w 176"/>
              <a:gd name="T39" fmla="*/ 16 h 144"/>
              <a:gd name="T40" fmla="*/ 72 w 176"/>
              <a:gd name="T41" fmla="*/ 8 h 144"/>
              <a:gd name="T42" fmla="*/ 104 w 176"/>
              <a:gd name="T43" fmla="*/ 8 h 144"/>
              <a:gd name="T44" fmla="*/ 112 w 176"/>
              <a:gd name="T45" fmla="*/ 16 h 144"/>
              <a:gd name="T46" fmla="*/ 64 w 176"/>
              <a:gd name="T47" fmla="*/ 16 h 144"/>
              <a:gd name="T48" fmla="*/ 72 w 176"/>
              <a:gd name="T49" fmla="*/ 8 h 144"/>
              <a:gd name="T50" fmla="*/ 24 w 176"/>
              <a:gd name="T51" fmla="*/ 112 h 144"/>
              <a:gd name="T52" fmla="*/ 20 w 176"/>
              <a:gd name="T53" fmla="*/ 116 h 144"/>
              <a:gd name="T54" fmla="*/ 24 w 176"/>
              <a:gd name="T55" fmla="*/ 120 h 144"/>
              <a:gd name="T56" fmla="*/ 24 w 176"/>
              <a:gd name="T57" fmla="*/ 136 h 144"/>
              <a:gd name="T58" fmla="*/ 8 w 176"/>
              <a:gd name="T59" fmla="*/ 136 h 144"/>
              <a:gd name="T60" fmla="*/ 8 w 176"/>
              <a:gd name="T61" fmla="*/ 24 h 144"/>
              <a:gd name="T62" fmla="*/ 24 w 176"/>
              <a:gd name="T63" fmla="*/ 24 h 144"/>
              <a:gd name="T64" fmla="*/ 24 w 176"/>
              <a:gd name="T65" fmla="*/ 112 h 144"/>
              <a:gd name="T66" fmla="*/ 144 w 176"/>
              <a:gd name="T67" fmla="*/ 112 h 144"/>
              <a:gd name="T68" fmla="*/ 140 w 176"/>
              <a:gd name="T69" fmla="*/ 116 h 144"/>
              <a:gd name="T70" fmla="*/ 144 w 176"/>
              <a:gd name="T71" fmla="*/ 120 h 144"/>
              <a:gd name="T72" fmla="*/ 144 w 176"/>
              <a:gd name="T73" fmla="*/ 136 h 144"/>
              <a:gd name="T74" fmla="*/ 32 w 176"/>
              <a:gd name="T75" fmla="*/ 136 h 144"/>
              <a:gd name="T76" fmla="*/ 32 w 176"/>
              <a:gd name="T77" fmla="*/ 120 h 144"/>
              <a:gd name="T78" fmla="*/ 36 w 176"/>
              <a:gd name="T79" fmla="*/ 116 h 144"/>
              <a:gd name="T80" fmla="*/ 32 w 176"/>
              <a:gd name="T81" fmla="*/ 112 h 144"/>
              <a:gd name="T82" fmla="*/ 32 w 176"/>
              <a:gd name="T83" fmla="*/ 24 h 144"/>
              <a:gd name="T84" fmla="*/ 144 w 176"/>
              <a:gd name="T85" fmla="*/ 24 h 144"/>
              <a:gd name="T86" fmla="*/ 144 w 176"/>
              <a:gd name="T87" fmla="*/ 112 h 144"/>
              <a:gd name="T88" fmla="*/ 168 w 176"/>
              <a:gd name="T89" fmla="*/ 136 h 144"/>
              <a:gd name="T90" fmla="*/ 152 w 176"/>
              <a:gd name="T91" fmla="*/ 136 h 144"/>
              <a:gd name="T92" fmla="*/ 152 w 176"/>
              <a:gd name="T93" fmla="*/ 120 h 144"/>
              <a:gd name="T94" fmla="*/ 156 w 176"/>
              <a:gd name="T95" fmla="*/ 116 h 144"/>
              <a:gd name="T96" fmla="*/ 152 w 176"/>
              <a:gd name="T97" fmla="*/ 112 h 144"/>
              <a:gd name="T98" fmla="*/ 152 w 176"/>
              <a:gd name="T99" fmla="*/ 24 h 144"/>
              <a:gd name="T100" fmla="*/ 168 w 176"/>
              <a:gd name="T101" fmla="*/ 24 h 144"/>
              <a:gd name="T102" fmla="*/ 168 w 176"/>
              <a:gd name="T103" fmla="*/ 136 h 144"/>
              <a:gd name="T104" fmla="*/ 44 w 176"/>
              <a:gd name="T105" fmla="*/ 40 h 144"/>
              <a:gd name="T106" fmla="*/ 68 w 176"/>
              <a:gd name="T107" fmla="*/ 40 h 144"/>
              <a:gd name="T108" fmla="*/ 72 w 176"/>
              <a:gd name="T109" fmla="*/ 36 h 144"/>
              <a:gd name="T110" fmla="*/ 68 w 176"/>
              <a:gd name="T111" fmla="*/ 32 h 144"/>
              <a:gd name="T112" fmla="*/ 44 w 176"/>
              <a:gd name="T113" fmla="*/ 32 h 144"/>
              <a:gd name="T114" fmla="*/ 40 w 176"/>
              <a:gd name="T115" fmla="*/ 36 h 144"/>
              <a:gd name="T116" fmla="*/ 44 w 176"/>
              <a:gd name="T117"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44">
                <a:moveTo>
                  <a:pt x="44" y="56"/>
                </a:moveTo>
                <a:cubicBezTo>
                  <a:pt x="52" y="56"/>
                  <a:pt x="52" y="56"/>
                  <a:pt x="52" y="56"/>
                </a:cubicBezTo>
                <a:cubicBezTo>
                  <a:pt x="54" y="56"/>
                  <a:pt x="56" y="54"/>
                  <a:pt x="56" y="52"/>
                </a:cubicBezTo>
                <a:cubicBezTo>
                  <a:pt x="56" y="50"/>
                  <a:pt x="54" y="48"/>
                  <a:pt x="52" y="48"/>
                </a:cubicBezTo>
                <a:cubicBezTo>
                  <a:pt x="44" y="48"/>
                  <a:pt x="44" y="48"/>
                  <a:pt x="44" y="48"/>
                </a:cubicBezTo>
                <a:cubicBezTo>
                  <a:pt x="42" y="48"/>
                  <a:pt x="40" y="50"/>
                  <a:pt x="40" y="52"/>
                </a:cubicBezTo>
                <a:cubicBezTo>
                  <a:pt x="40" y="54"/>
                  <a:pt x="42" y="56"/>
                  <a:pt x="44" y="56"/>
                </a:cubicBezTo>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136"/>
                  <a:pt x="0" y="136"/>
                  <a:pt x="0" y="136"/>
                </a:cubicBezTo>
                <a:cubicBezTo>
                  <a:pt x="0" y="140"/>
                  <a:pt x="4" y="144"/>
                  <a:pt x="8" y="144"/>
                </a:cubicBezTo>
                <a:cubicBezTo>
                  <a:pt x="168" y="144"/>
                  <a:pt x="168" y="144"/>
                  <a:pt x="168" y="144"/>
                </a:cubicBezTo>
                <a:cubicBezTo>
                  <a:pt x="172" y="144"/>
                  <a:pt x="176" y="140"/>
                  <a:pt x="176" y="136"/>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24" y="112"/>
                </a:moveTo>
                <a:cubicBezTo>
                  <a:pt x="22" y="112"/>
                  <a:pt x="20" y="114"/>
                  <a:pt x="20" y="116"/>
                </a:cubicBezTo>
                <a:cubicBezTo>
                  <a:pt x="20" y="118"/>
                  <a:pt x="22" y="120"/>
                  <a:pt x="24" y="120"/>
                </a:cubicBezTo>
                <a:cubicBezTo>
                  <a:pt x="24" y="136"/>
                  <a:pt x="24" y="136"/>
                  <a:pt x="24" y="136"/>
                </a:cubicBezTo>
                <a:cubicBezTo>
                  <a:pt x="8" y="136"/>
                  <a:pt x="8" y="136"/>
                  <a:pt x="8" y="136"/>
                </a:cubicBezTo>
                <a:cubicBezTo>
                  <a:pt x="8" y="24"/>
                  <a:pt x="8" y="24"/>
                  <a:pt x="8" y="24"/>
                </a:cubicBezTo>
                <a:cubicBezTo>
                  <a:pt x="24" y="24"/>
                  <a:pt x="24" y="24"/>
                  <a:pt x="24" y="24"/>
                </a:cubicBezTo>
                <a:lnTo>
                  <a:pt x="24" y="112"/>
                </a:lnTo>
                <a:close/>
                <a:moveTo>
                  <a:pt x="144" y="112"/>
                </a:moveTo>
                <a:cubicBezTo>
                  <a:pt x="142" y="112"/>
                  <a:pt x="140" y="114"/>
                  <a:pt x="140" y="116"/>
                </a:cubicBezTo>
                <a:cubicBezTo>
                  <a:pt x="140" y="118"/>
                  <a:pt x="142" y="120"/>
                  <a:pt x="144" y="120"/>
                </a:cubicBezTo>
                <a:cubicBezTo>
                  <a:pt x="144" y="136"/>
                  <a:pt x="144" y="136"/>
                  <a:pt x="144" y="136"/>
                </a:cubicBezTo>
                <a:cubicBezTo>
                  <a:pt x="32" y="136"/>
                  <a:pt x="32" y="136"/>
                  <a:pt x="32" y="136"/>
                </a:cubicBezTo>
                <a:cubicBezTo>
                  <a:pt x="32" y="120"/>
                  <a:pt x="32" y="120"/>
                  <a:pt x="32" y="120"/>
                </a:cubicBezTo>
                <a:cubicBezTo>
                  <a:pt x="34" y="120"/>
                  <a:pt x="36" y="118"/>
                  <a:pt x="36" y="116"/>
                </a:cubicBezTo>
                <a:cubicBezTo>
                  <a:pt x="36" y="114"/>
                  <a:pt x="34" y="112"/>
                  <a:pt x="32" y="112"/>
                </a:cubicBezTo>
                <a:cubicBezTo>
                  <a:pt x="32" y="24"/>
                  <a:pt x="32" y="24"/>
                  <a:pt x="32" y="24"/>
                </a:cubicBezTo>
                <a:cubicBezTo>
                  <a:pt x="144" y="24"/>
                  <a:pt x="144" y="24"/>
                  <a:pt x="144" y="24"/>
                </a:cubicBezTo>
                <a:lnTo>
                  <a:pt x="144" y="112"/>
                </a:lnTo>
                <a:close/>
                <a:moveTo>
                  <a:pt x="168" y="136"/>
                </a:moveTo>
                <a:cubicBezTo>
                  <a:pt x="152" y="136"/>
                  <a:pt x="152" y="136"/>
                  <a:pt x="152" y="136"/>
                </a:cubicBezTo>
                <a:cubicBezTo>
                  <a:pt x="152" y="120"/>
                  <a:pt x="152" y="120"/>
                  <a:pt x="152" y="120"/>
                </a:cubicBezTo>
                <a:cubicBezTo>
                  <a:pt x="154" y="120"/>
                  <a:pt x="156" y="118"/>
                  <a:pt x="156" y="116"/>
                </a:cubicBezTo>
                <a:cubicBezTo>
                  <a:pt x="156" y="114"/>
                  <a:pt x="154" y="112"/>
                  <a:pt x="152" y="112"/>
                </a:cubicBezTo>
                <a:cubicBezTo>
                  <a:pt x="152" y="24"/>
                  <a:pt x="152" y="24"/>
                  <a:pt x="152" y="24"/>
                </a:cubicBezTo>
                <a:cubicBezTo>
                  <a:pt x="168" y="24"/>
                  <a:pt x="168" y="24"/>
                  <a:pt x="168" y="24"/>
                </a:cubicBezTo>
                <a:lnTo>
                  <a:pt x="168" y="136"/>
                </a:lnTo>
                <a:close/>
                <a:moveTo>
                  <a:pt x="44" y="40"/>
                </a:moveTo>
                <a:cubicBezTo>
                  <a:pt x="68" y="40"/>
                  <a:pt x="68" y="40"/>
                  <a:pt x="68" y="40"/>
                </a:cubicBezTo>
                <a:cubicBezTo>
                  <a:pt x="70" y="40"/>
                  <a:pt x="72" y="38"/>
                  <a:pt x="72" y="36"/>
                </a:cubicBezTo>
                <a:cubicBezTo>
                  <a:pt x="72" y="34"/>
                  <a:pt x="70" y="32"/>
                  <a:pt x="68" y="32"/>
                </a:cubicBezTo>
                <a:cubicBezTo>
                  <a:pt x="44" y="32"/>
                  <a:pt x="44" y="32"/>
                  <a:pt x="44" y="32"/>
                </a:cubicBezTo>
                <a:cubicBezTo>
                  <a:pt x="42" y="32"/>
                  <a:pt x="40" y="34"/>
                  <a:pt x="40" y="36"/>
                </a:cubicBezTo>
                <a:cubicBezTo>
                  <a:pt x="40" y="38"/>
                  <a:pt x="42" y="40"/>
                  <a:pt x="44" y="40"/>
                </a:cubicBezTo>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37" name="Rectangle 36"/>
          <p:cNvSpPr/>
          <p:nvPr/>
        </p:nvSpPr>
        <p:spPr>
          <a:xfrm>
            <a:off x="696379" y="56529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
        <p:nvSpPr>
          <p:cNvPr id="11" name="Freeform 508"/>
          <p:cNvSpPr>
            <a:spLocks noEditPoints="1"/>
          </p:cNvSpPr>
          <p:nvPr/>
        </p:nvSpPr>
        <p:spPr bwMode="auto">
          <a:xfrm>
            <a:off x="4248074" y="4639079"/>
            <a:ext cx="919995" cy="917784"/>
          </a:xfrm>
          <a:custGeom>
            <a:avLst/>
            <a:gdLst>
              <a:gd name="T0" fmla="*/ 140 w 176"/>
              <a:gd name="T1" fmla="*/ 112 h 176"/>
              <a:gd name="T2" fmla="*/ 143 w 176"/>
              <a:gd name="T3" fmla="*/ 106 h 176"/>
              <a:gd name="T4" fmla="*/ 119 w 176"/>
              <a:gd name="T5" fmla="*/ 74 h 176"/>
              <a:gd name="T6" fmla="*/ 116 w 176"/>
              <a:gd name="T7" fmla="*/ 72 h 176"/>
              <a:gd name="T8" fmla="*/ 100 w 176"/>
              <a:gd name="T9" fmla="*/ 86 h 176"/>
              <a:gd name="T10" fmla="*/ 68 w 176"/>
              <a:gd name="T11" fmla="*/ 56 h 176"/>
              <a:gd name="T12" fmla="*/ 65 w 176"/>
              <a:gd name="T13" fmla="*/ 58 h 176"/>
              <a:gd name="T14" fmla="*/ 33 w 176"/>
              <a:gd name="T15" fmla="*/ 106 h 176"/>
              <a:gd name="T16" fmla="*/ 36 w 176"/>
              <a:gd name="T17" fmla="*/ 112 h 176"/>
              <a:gd name="T18" fmla="*/ 97 w 176"/>
              <a:gd name="T19" fmla="*/ 95 h 176"/>
              <a:gd name="T20" fmla="*/ 103 w 176"/>
              <a:gd name="T21" fmla="*/ 95 h 176"/>
              <a:gd name="T22" fmla="*/ 132 w 176"/>
              <a:gd name="T23" fmla="*/ 104 h 176"/>
              <a:gd name="T24" fmla="*/ 69 w 176"/>
              <a:gd name="T25" fmla="*/ 66 h 176"/>
              <a:gd name="T26" fmla="*/ 144 w 176"/>
              <a:gd name="T27" fmla="*/ 52 h 176"/>
              <a:gd name="T28" fmla="*/ 120 w 176"/>
              <a:gd name="T29" fmla="*/ 52 h 176"/>
              <a:gd name="T30" fmla="*/ 132 w 176"/>
              <a:gd name="T31" fmla="*/ 48 h 176"/>
              <a:gd name="T32" fmla="*/ 132 w 176"/>
              <a:gd name="T33" fmla="*/ 56 h 176"/>
              <a:gd name="T34" fmla="*/ 132 w 176"/>
              <a:gd name="T35" fmla="*/ 48 h 176"/>
              <a:gd name="T36" fmla="*/ 96 w 176"/>
              <a:gd name="T37" fmla="*/ 8 h 176"/>
              <a:gd name="T38" fmla="*/ 80 w 176"/>
              <a:gd name="T39" fmla="*/ 8 h 176"/>
              <a:gd name="T40" fmla="*/ 0 w 176"/>
              <a:gd name="T41" fmla="*/ 16 h 176"/>
              <a:gd name="T42" fmla="*/ 8 w 176"/>
              <a:gd name="T43" fmla="*/ 32 h 176"/>
              <a:gd name="T44" fmla="*/ 16 w 176"/>
              <a:gd name="T45" fmla="*/ 136 h 176"/>
              <a:gd name="T46" fmla="*/ 84 w 176"/>
              <a:gd name="T47" fmla="*/ 146 h 176"/>
              <a:gd name="T48" fmla="*/ 60 w 176"/>
              <a:gd name="T49" fmla="*/ 172 h 176"/>
              <a:gd name="T50" fmla="*/ 67 w 176"/>
              <a:gd name="T51" fmla="*/ 175 h 176"/>
              <a:gd name="T52" fmla="*/ 109 w 176"/>
              <a:gd name="T53" fmla="*/ 175 h 176"/>
              <a:gd name="T54" fmla="*/ 116 w 176"/>
              <a:gd name="T55" fmla="*/ 172 h 176"/>
              <a:gd name="T56" fmla="*/ 92 w 176"/>
              <a:gd name="T57" fmla="*/ 146 h 176"/>
              <a:gd name="T58" fmla="*/ 160 w 176"/>
              <a:gd name="T59" fmla="*/ 136 h 176"/>
              <a:gd name="T60" fmla="*/ 168 w 176"/>
              <a:gd name="T61" fmla="*/ 32 h 176"/>
              <a:gd name="T62" fmla="*/ 176 w 176"/>
              <a:gd name="T63" fmla="*/ 16 h 176"/>
              <a:gd name="T64" fmla="*/ 160 w 176"/>
              <a:gd name="T65" fmla="*/ 128 h 176"/>
              <a:gd name="T66" fmla="*/ 16 w 176"/>
              <a:gd name="T67" fmla="*/ 32 h 176"/>
              <a:gd name="T68" fmla="*/ 160 w 176"/>
              <a:gd name="T69" fmla="*/ 128 h 176"/>
              <a:gd name="T70" fmla="*/ 8 w 176"/>
              <a:gd name="T71" fmla="*/ 24 h 176"/>
              <a:gd name="T72" fmla="*/ 168 w 176"/>
              <a:gd name="T73" fmla="*/ 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6" h="176">
                <a:moveTo>
                  <a:pt x="36" y="112"/>
                </a:moveTo>
                <a:cubicBezTo>
                  <a:pt x="140" y="112"/>
                  <a:pt x="140" y="112"/>
                  <a:pt x="140" y="112"/>
                </a:cubicBezTo>
                <a:cubicBezTo>
                  <a:pt x="142" y="112"/>
                  <a:pt x="144" y="110"/>
                  <a:pt x="144" y="108"/>
                </a:cubicBezTo>
                <a:cubicBezTo>
                  <a:pt x="144" y="107"/>
                  <a:pt x="144" y="106"/>
                  <a:pt x="143" y="106"/>
                </a:cubicBezTo>
                <a:cubicBezTo>
                  <a:pt x="143" y="106"/>
                  <a:pt x="143" y="106"/>
                  <a:pt x="143" y="106"/>
                </a:cubicBezTo>
                <a:cubicBezTo>
                  <a:pt x="119" y="74"/>
                  <a:pt x="119" y="74"/>
                  <a:pt x="119" y="74"/>
                </a:cubicBezTo>
                <a:cubicBezTo>
                  <a:pt x="119" y="74"/>
                  <a:pt x="119" y="74"/>
                  <a:pt x="119" y="74"/>
                </a:cubicBezTo>
                <a:cubicBezTo>
                  <a:pt x="118" y="73"/>
                  <a:pt x="117" y="72"/>
                  <a:pt x="116" y="72"/>
                </a:cubicBezTo>
                <a:cubicBezTo>
                  <a:pt x="115" y="72"/>
                  <a:pt x="114" y="72"/>
                  <a:pt x="113" y="73"/>
                </a:cubicBezTo>
                <a:cubicBezTo>
                  <a:pt x="100" y="86"/>
                  <a:pt x="100" y="86"/>
                  <a:pt x="100" y="86"/>
                </a:cubicBezTo>
                <a:cubicBezTo>
                  <a:pt x="71" y="57"/>
                  <a:pt x="71" y="57"/>
                  <a:pt x="71" y="57"/>
                </a:cubicBezTo>
                <a:cubicBezTo>
                  <a:pt x="70" y="56"/>
                  <a:pt x="69" y="56"/>
                  <a:pt x="68" y="56"/>
                </a:cubicBezTo>
                <a:cubicBezTo>
                  <a:pt x="67" y="56"/>
                  <a:pt x="65" y="57"/>
                  <a:pt x="65" y="58"/>
                </a:cubicBezTo>
                <a:cubicBezTo>
                  <a:pt x="65" y="58"/>
                  <a:pt x="65" y="58"/>
                  <a:pt x="65" y="58"/>
                </a:cubicBezTo>
                <a:cubicBezTo>
                  <a:pt x="33" y="106"/>
                  <a:pt x="33" y="106"/>
                  <a:pt x="33" y="106"/>
                </a:cubicBezTo>
                <a:cubicBezTo>
                  <a:pt x="33" y="106"/>
                  <a:pt x="33" y="106"/>
                  <a:pt x="33" y="106"/>
                </a:cubicBezTo>
                <a:cubicBezTo>
                  <a:pt x="32" y="106"/>
                  <a:pt x="32" y="107"/>
                  <a:pt x="32" y="108"/>
                </a:cubicBezTo>
                <a:cubicBezTo>
                  <a:pt x="32" y="110"/>
                  <a:pt x="34" y="112"/>
                  <a:pt x="36" y="112"/>
                </a:cubicBezTo>
                <a:moveTo>
                  <a:pt x="69" y="66"/>
                </a:moveTo>
                <a:cubicBezTo>
                  <a:pt x="97" y="95"/>
                  <a:pt x="97" y="95"/>
                  <a:pt x="97" y="95"/>
                </a:cubicBezTo>
                <a:cubicBezTo>
                  <a:pt x="98" y="96"/>
                  <a:pt x="99" y="96"/>
                  <a:pt x="100" y="96"/>
                </a:cubicBezTo>
                <a:cubicBezTo>
                  <a:pt x="101" y="96"/>
                  <a:pt x="102" y="96"/>
                  <a:pt x="103" y="95"/>
                </a:cubicBezTo>
                <a:cubicBezTo>
                  <a:pt x="116" y="82"/>
                  <a:pt x="116" y="82"/>
                  <a:pt x="116" y="82"/>
                </a:cubicBezTo>
                <a:cubicBezTo>
                  <a:pt x="132" y="104"/>
                  <a:pt x="132" y="104"/>
                  <a:pt x="132" y="104"/>
                </a:cubicBezTo>
                <a:cubicBezTo>
                  <a:pt x="43" y="104"/>
                  <a:pt x="43" y="104"/>
                  <a:pt x="43" y="104"/>
                </a:cubicBezTo>
                <a:lnTo>
                  <a:pt x="69" y="66"/>
                </a:lnTo>
                <a:close/>
                <a:moveTo>
                  <a:pt x="132" y="64"/>
                </a:moveTo>
                <a:cubicBezTo>
                  <a:pt x="139" y="64"/>
                  <a:pt x="144" y="59"/>
                  <a:pt x="144" y="52"/>
                </a:cubicBezTo>
                <a:cubicBezTo>
                  <a:pt x="144" y="45"/>
                  <a:pt x="139" y="40"/>
                  <a:pt x="132" y="40"/>
                </a:cubicBezTo>
                <a:cubicBezTo>
                  <a:pt x="125" y="40"/>
                  <a:pt x="120" y="45"/>
                  <a:pt x="120" y="52"/>
                </a:cubicBezTo>
                <a:cubicBezTo>
                  <a:pt x="120" y="59"/>
                  <a:pt x="125" y="64"/>
                  <a:pt x="132" y="64"/>
                </a:cubicBezTo>
                <a:moveTo>
                  <a:pt x="132" y="48"/>
                </a:moveTo>
                <a:cubicBezTo>
                  <a:pt x="134" y="48"/>
                  <a:pt x="136" y="50"/>
                  <a:pt x="136" y="52"/>
                </a:cubicBezTo>
                <a:cubicBezTo>
                  <a:pt x="136" y="54"/>
                  <a:pt x="134" y="56"/>
                  <a:pt x="132" y="56"/>
                </a:cubicBezTo>
                <a:cubicBezTo>
                  <a:pt x="130" y="56"/>
                  <a:pt x="128" y="54"/>
                  <a:pt x="128" y="52"/>
                </a:cubicBezTo>
                <a:cubicBezTo>
                  <a:pt x="128" y="50"/>
                  <a:pt x="130" y="48"/>
                  <a:pt x="132" y="48"/>
                </a:cubicBezTo>
                <a:moveTo>
                  <a:pt x="168" y="8"/>
                </a:moveTo>
                <a:cubicBezTo>
                  <a:pt x="96" y="8"/>
                  <a:pt x="96" y="8"/>
                  <a:pt x="96" y="8"/>
                </a:cubicBezTo>
                <a:cubicBezTo>
                  <a:pt x="96" y="4"/>
                  <a:pt x="92" y="0"/>
                  <a:pt x="88" y="0"/>
                </a:cubicBezTo>
                <a:cubicBezTo>
                  <a:pt x="84" y="0"/>
                  <a:pt x="80" y="4"/>
                  <a:pt x="80" y="8"/>
                </a:cubicBezTo>
                <a:cubicBezTo>
                  <a:pt x="8" y="8"/>
                  <a:pt x="8" y="8"/>
                  <a:pt x="8" y="8"/>
                </a:cubicBezTo>
                <a:cubicBezTo>
                  <a:pt x="4" y="8"/>
                  <a:pt x="0" y="12"/>
                  <a:pt x="0" y="16"/>
                </a:cubicBezTo>
                <a:cubicBezTo>
                  <a:pt x="0" y="24"/>
                  <a:pt x="0" y="24"/>
                  <a:pt x="0" y="24"/>
                </a:cubicBezTo>
                <a:cubicBezTo>
                  <a:pt x="0" y="28"/>
                  <a:pt x="4" y="32"/>
                  <a:pt x="8" y="32"/>
                </a:cubicBezTo>
                <a:cubicBezTo>
                  <a:pt x="8" y="128"/>
                  <a:pt x="8" y="128"/>
                  <a:pt x="8" y="128"/>
                </a:cubicBezTo>
                <a:cubicBezTo>
                  <a:pt x="8" y="132"/>
                  <a:pt x="12" y="136"/>
                  <a:pt x="16" y="136"/>
                </a:cubicBezTo>
                <a:cubicBezTo>
                  <a:pt x="84" y="136"/>
                  <a:pt x="84" y="136"/>
                  <a:pt x="84" y="136"/>
                </a:cubicBezTo>
                <a:cubicBezTo>
                  <a:pt x="84" y="146"/>
                  <a:pt x="84" y="146"/>
                  <a:pt x="84" y="146"/>
                </a:cubicBezTo>
                <a:cubicBezTo>
                  <a:pt x="61" y="169"/>
                  <a:pt x="61" y="169"/>
                  <a:pt x="61" y="169"/>
                </a:cubicBezTo>
                <a:cubicBezTo>
                  <a:pt x="60" y="170"/>
                  <a:pt x="60" y="171"/>
                  <a:pt x="60" y="172"/>
                </a:cubicBezTo>
                <a:cubicBezTo>
                  <a:pt x="60" y="174"/>
                  <a:pt x="62" y="176"/>
                  <a:pt x="64" y="176"/>
                </a:cubicBezTo>
                <a:cubicBezTo>
                  <a:pt x="65" y="176"/>
                  <a:pt x="66" y="176"/>
                  <a:pt x="67" y="175"/>
                </a:cubicBezTo>
                <a:cubicBezTo>
                  <a:pt x="88" y="154"/>
                  <a:pt x="88" y="154"/>
                  <a:pt x="88" y="154"/>
                </a:cubicBezTo>
                <a:cubicBezTo>
                  <a:pt x="109" y="175"/>
                  <a:pt x="109" y="175"/>
                  <a:pt x="109" y="175"/>
                </a:cubicBezTo>
                <a:cubicBezTo>
                  <a:pt x="110" y="176"/>
                  <a:pt x="111" y="176"/>
                  <a:pt x="112" y="176"/>
                </a:cubicBezTo>
                <a:cubicBezTo>
                  <a:pt x="114" y="176"/>
                  <a:pt x="116" y="174"/>
                  <a:pt x="116" y="172"/>
                </a:cubicBezTo>
                <a:cubicBezTo>
                  <a:pt x="116" y="171"/>
                  <a:pt x="116" y="170"/>
                  <a:pt x="115" y="169"/>
                </a:cubicBezTo>
                <a:cubicBezTo>
                  <a:pt x="92" y="146"/>
                  <a:pt x="92" y="146"/>
                  <a:pt x="92" y="146"/>
                </a:cubicBezTo>
                <a:cubicBezTo>
                  <a:pt x="92" y="136"/>
                  <a:pt x="92" y="136"/>
                  <a:pt x="92" y="136"/>
                </a:cubicBezTo>
                <a:cubicBezTo>
                  <a:pt x="160" y="136"/>
                  <a:pt x="160" y="136"/>
                  <a:pt x="160" y="136"/>
                </a:cubicBezTo>
                <a:cubicBezTo>
                  <a:pt x="164" y="136"/>
                  <a:pt x="168" y="132"/>
                  <a:pt x="168" y="128"/>
                </a:cubicBezTo>
                <a:cubicBezTo>
                  <a:pt x="168" y="32"/>
                  <a:pt x="168" y="32"/>
                  <a:pt x="168" y="32"/>
                </a:cubicBezTo>
                <a:cubicBezTo>
                  <a:pt x="172" y="32"/>
                  <a:pt x="176" y="28"/>
                  <a:pt x="176" y="24"/>
                </a:cubicBezTo>
                <a:cubicBezTo>
                  <a:pt x="176" y="16"/>
                  <a:pt x="176" y="16"/>
                  <a:pt x="176" y="16"/>
                </a:cubicBezTo>
                <a:cubicBezTo>
                  <a:pt x="176" y="12"/>
                  <a:pt x="172" y="8"/>
                  <a:pt x="168" y="8"/>
                </a:cubicBezTo>
                <a:moveTo>
                  <a:pt x="160" y="128"/>
                </a:moveTo>
                <a:cubicBezTo>
                  <a:pt x="16" y="128"/>
                  <a:pt x="16" y="128"/>
                  <a:pt x="16" y="128"/>
                </a:cubicBezTo>
                <a:cubicBezTo>
                  <a:pt x="16" y="32"/>
                  <a:pt x="16" y="32"/>
                  <a:pt x="16" y="32"/>
                </a:cubicBezTo>
                <a:cubicBezTo>
                  <a:pt x="160" y="32"/>
                  <a:pt x="160" y="32"/>
                  <a:pt x="160" y="32"/>
                </a:cubicBezTo>
                <a:lnTo>
                  <a:pt x="160" y="128"/>
                </a:lnTo>
                <a:close/>
                <a:moveTo>
                  <a:pt x="168" y="24"/>
                </a:moveTo>
                <a:cubicBezTo>
                  <a:pt x="8" y="24"/>
                  <a:pt x="8" y="24"/>
                  <a:pt x="8" y="24"/>
                </a:cubicBezTo>
                <a:cubicBezTo>
                  <a:pt x="8" y="16"/>
                  <a:pt x="8" y="16"/>
                  <a:pt x="8" y="16"/>
                </a:cubicBezTo>
                <a:cubicBezTo>
                  <a:pt x="168" y="16"/>
                  <a:pt x="168" y="16"/>
                  <a:pt x="168" y="16"/>
                </a:cubicBezTo>
                <a:lnTo>
                  <a:pt x="168" y="2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38" name="Rectangle 37"/>
          <p:cNvSpPr/>
          <p:nvPr/>
        </p:nvSpPr>
        <p:spPr>
          <a:xfrm>
            <a:off x="3417807" y="56529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
        <p:nvSpPr>
          <p:cNvPr id="10" name="Freeform 493"/>
          <p:cNvSpPr>
            <a:spLocks noEditPoints="1"/>
          </p:cNvSpPr>
          <p:nvPr/>
        </p:nvSpPr>
        <p:spPr bwMode="auto">
          <a:xfrm>
            <a:off x="6985831" y="4637974"/>
            <a:ext cx="919995" cy="919995"/>
          </a:xfrm>
          <a:custGeom>
            <a:avLst/>
            <a:gdLst>
              <a:gd name="T0" fmla="*/ 144 w 176"/>
              <a:gd name="T1" fmla="*/ 144 h 176"/>
              <a:gd name="T2" fmla="*/ 32 w 176"/>
              <a:gd name="T3" fmla="*/ 144 h 176"/>
              <a:gd name="T4" fmla="*/ 24 w 176"/>
              <a:gd name="T5" fmla="*/ 152 h 176"/>
              <a:gd name="T6" fmla="*/ 24 w 176"/>
              <a:gd name="T7" fmla="*/ 168 h 176"/>
              <a:gd name="T8" fmla="*/ 32 w 176"/>
              <a:gd name="T9" fmla="*/ 176 h 176"/>
              <a:gd name="T10" fmla="*/ 144 w 176"/>
              <a:gd name="T11" fmla="*/ 176 h 176"/>
              <a:gd name="T12" fmla="*/ 152 w 176"/>
              <a:gd name="T13" fmla="*/ 168 h 176"/>
              <a:gd name="T14" fmla="*/ 152 w 176"/>
              <a:gd name="T15" fmla="*/ 152 h 176"/>
              <a:gd name="T16" fmla="*/ 144 w 176"/>
              <a:gd name="T17" fmla="*/ 144 h 176"/>
              <a:gd name="T18" fmla="*/ 144 w 176"/>
              <a:gd name="T19" fmla="*/ 168 h 176"/>
              <a:gd name="T20" fmla="*/ 32 w 176"/>
              <a:gd name="T21" fmla="*/ 168 h 176"/>
              <a:gd name="T22" fmla="*/ 32 w 176"/>
              <a:gd name="T23" fmla="*/ 152 h 176"/>
              <a:gd name="T24" fmla="*/ 144 w 176"/>
              <a:gd name="T25" fmla="*/ 152 h 176"/>
              <a:gd name="T26" fmla="*/ 144 w 176"/>
              <a:gd name="T27" fmla="*/ 168 h 176"/>
              <a:gd name="T28" fmla="*/ 144 w 176"/>
              <a:gd name="T29" fmla="*/ 80 h 176"/>
              <a:gd name="T30" fmla="*/ 152 w 176"/>
              <a:gd name="T31" fmla="*/ 72 h 176"/>
              <a:gd name="T32" fmla="*/ 152 w 176"/>
              <a:gd name="T33" fmla="*/ 56 h 176"/>
              <a:gd name="T34" fmla="*/ 144 w 176"/>
              <a:gd name="T35" fmla="*/ 48 h 176"/>
              <a:gd name="T36" fmla="*/ 32 w 176"/>
              <a:gd name="T37" fmla="*/ 48 h 176"/>
              <a:gd name="T38" fmla="*/ 24 w 176"/>
              <a:gd name="T39" fmla="*/ 56 h 176"/>
              <a:gd name="T40" fmla="*/ 24 w 176"/>
              <a:gd name="T41" fmla="*/ 72 h 176"/>
              <a:gd name="T42" fmla="*/ 32 w 176"/>
              <a:gd name="T43" fmla="*/ 80 h 176"/>
              <a:gd name="T44" fmla="*/ 144 w 176"/>
              <a:gd name="T45" fmla="*/ 80 h 176"/>
              <a:gd name="T46" fmla="*/ 32 w 176"/>
              <a:gd name="T47" fmla="*/ 56 h 176"/>
              <a:gd name="T48" fmla="*/ 144 w 176"/>
              <a:gd name="T49" fmla="*/ 56 h 176"/>
              <a:gd name="T50" fmla="*/ 144 w 176"/>
              <a:gd name="T51" fmla="*/ 72 h 176"/>
              <a:gd name="T52" fmla="*/ 32 w 176"/>
              <a:gd name="T53" fmla="*/ 72 h 176"/>
              <a:gd name="T54" fmla="*/ 32 w 176"/>
              <a:gd name="T55" fmla="*/ 56 h 176"/>
              <a:gd name="T56" fmla="*/ 168 w 176"/>
              <a:gd name="T57" fmla="*/ 96 h 176"/>
              <a:gd name="T58" fmla="*/ 8 w 176"/>
              <a:gd name="T59" fmla="*/ 96 h 176"/>
              <a:gd name="T60" fmla="*/ 0 w 176"/>
              <a:gd name="T61" fmla="*/ 104 h 176"/>
              <a:gd name="T62" fmla="*/ 0 w 176"/>
              <a:gd name="T63" fmla="*/ 120 h 176"/>
              <a:gd name="T64" fmla="*/ 8 w 176"/>
              <a:gd name="T65" fmla="*/ 128 h 176"/>
              <a:gd name="T66" fmla="*/ 168 w 176"/>
              <a:gd name="T67" fmla="*/ 128 h 176"/>
              <a:gd name="T68" fmla="*/ 176 w 176"/>
              <a:gd name="T69" fmla="*/ 120 h 176"/>
              <a:gd name="T70" fmla="*/ 176 w 176"/>
              <a:gd name="T71" fmla="*/ 104 h 176"/>
              <a:gd name="T72" fmla="*/ 168 w 176"/>
              <a:gd name="T73" fmla="*/ 96 h 176"/>
              <a:gd name="T74" fmla="*/ 168 w 176"/>
              <a:gd name="T75" fmla="*/ 120 h 176"/>
              <a:gd name="T76" fmla="*/ 8 w 176"/>
              <a:gd name="T77" fmla="*/ 120 h 176"/>
              <a:gd name="T78" fmla="*/ 8 w 176"/>
              <a:gd name="T79" fmla="*/ 104 h 176"/>
              <a:gd name="T80" fmla="*/ 168 w 176"/>
              <a:gd name="T81" fmla="*/ 104 h 176"/>
              <a:gd name="T82" fmla="*/ 168 w 176"/>
              <a:gd name="T83" fmla="*/ 120 h 176"/>
              <a:gd name="T84" fmla="*/ 168 w 176"/>
              <a:gd name="T85" fmla="*/ 0 h 176"/>
              <a:gd name="T86" fmla="*/ 8 w 176"/>
              <a:gd name="T87" fmla="*/ 0 h 176"/>
              <a:gd name="T88" fmla="*/ 0 w 176"/>
              <a:gd name="T89" fmla="*/ 8 h 176"/>
              <a:gd name="T90" fmla="*/ 0 w 176"/>
              <a:gd name="T91" fmla="*/ 24 h 176"/>
              <a:gd name="T92" fmla="*/ 8 w 176"/>
              <a:gd name="T93" fmla="*/ 32 h 176"/>
              <a:gd name="T94" fmla="*/ 168 w 176"/>
              <a:gd name="T95" fmla="*/ 32 h 176"/>
              <a:gd name="T96" fmla="*/ 176 w 176"/>
              <a:gd name="T97" fmla="*/ 24 h 176"/>
              <a:gd name="T98" fmla="*/ 176 w 176"/>
              <a:gd name="T99" fmla="*/ 8 h 176"/>
              <a:gd name="T100" fmla="*/ 168 w 176"/>
              <a:gd name="T101" fmla="*/ 0 h 176"/>
              <a:gd name="T102" fmla="*/ 168 w 176"/>
              <a:gd name="T103" fmla="*/ 24 h 176"/>
              <a:gd name="T104" fmla="*/ 8 w 176"/>
              <a:gd name="T105" fmla="*/ 24 h 176"/>
              <a:gd name="T106" fmla="*/ 8 w 176"/>
              <a:gd name="T107" fmla="*/ 8 h 176"/>
              <a:gd name="T108" fmla="*/ 168 w 176"/>
              <a:gd name="T109" fmla="*/ 8 h 176"/>
              <a:gd name="T110" fmla="*/ 168 w 176"/>
              <a:gd name="T111" fmla="*/ 2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76">
                <a:moveTo>
                  <a:pt x="144" y="144"/>
                </a:moveTo>
                <a:cubicBezTo>
                  <a:pt x="32" y="144"/>
                  <a:pt x="32" y="144"/>
                  <a:pt x="32" y="144"/>
                </a:cubicBezTo>
                <a:cubicBezTo>
                  <a:pt x="28" y="144"/>
                  <a:pt x="24" y="148"/>
                  <a:pt x="24" y="152"/>
                </a:cubicBezTo>
                <a:cubicBezTo>
                  <a:pt x="24" y="168"/>
                  <a:pt x="24" y="168"/>
                  <a:pt x="24" y="168"/>
                </a:cubicBezTo>
                <a:cubicBezTo>
                  <a:pt x="24" y="172"/>
                  <a:pt x="28" y="176"/>
                  <a:pt x="32" y="176"/>
                </a:cubicBezTo>
                <a:cubicBezTo>
                  <a:pt x="144" y="176"/>
                  <a:pt x="144" y="176"/>
                  <a:pt x="144" y="176"/>
                </a:cubicBezTo>
                <a:cubicBezTo>
                  <a:pt x="148" y="176"/>
                  <a:pt x="152" y="172"/>
                  <a:pt x="152" y="168"/>
                </a:cubicBezTo>
                <a:cubicBezTo>
                  <a:pt x="152" y="152"/>
                  <a:pt x="152" y="152"/>
                  <a:pt x="152" y="152"/>
                </a:cubicBezTo>
                <a:cubicBezTo>
                  <a:pt x="152" y="148"/>
                  <a:pt x="148" y="144"/>
                  <a:pt x="144" y="144"/>
                </a:cubicBezTo>
                <a:moveTo>
                  <a:pt x="144" y="168"/>
                </a:moveTo>
                <a:cubicBezTo>
                  <a:pt x="32" y="168"/>
                  <a:pt x="32" y="168"/>
                  <a:pt x="32" y="168"/>
                </a:cubicBezTo>
                <a:cubicBezTo>
                  <a:pt x="32" y="152"/>
                  <a:pt x="32" y="152"/>
                  <a:pt x="32" y="152"/>
                </a:cubicBezTo>
                <a:cubicBezTo>
                  <a:pt x="144" y="152"/>
                  <a:pt x="144" y="152"/>
                  <a:pt x="144" y="152"/>
                </a:cubicBezTo>
                <a:lnTo>
                  <a:pt x="144" y="168"/>
                </a:lnTo>
                <a:close/>
                <a:moveTo>
                  <a:pt x="144" y="80"/>
                </a:moveTo>
                <a:cubicBezTo>
                  <a:pt x="148" y="80"/>
                  <a:pt x="152" y="76"/>
                  <a:pt x="152" y="72"/>
                </a:cubicBezTo>
                <a:cubicBezTo>
                  <a:pt x="152" y="56"/>
                  <a:pt x="152" y="56"/>
                  <a:pt x="152" y="56"/>
                </a:cubicBezTo>
                <a:cubicBezTo>
                  <a:pt x="152" y="52"/>
                  <a:pt x="148" y="48"/>
                  <a:pt x="144" y="48"/>
                </a:cubicBezTo>
                <a:cubicBezTo>
                  <a:pt x="32" y="48"/>
                  <a:pt x="32" y="48"/>
                  <a:pt x="32" y="48"/>
                </a:cubicBezTo>
                <a:cubicBezTo>
                  <a:pt x="28" y="48"/>
                  <a:pt x="24" y="52"/>
                  <a:pt x="24" y="56"/>
                </a:cubicBezTo>
                <a:cubicBezTo>
                  <a:pt x="24" y="72"/>
                  <a:pt x="24" y="72"/>
                  <a:pt x="24" y="72"/>
                </a:cubicBezTo>
                <a:cubicBezTo>
                  <a:pt x="24" y="76"/>
                  <a:pt x="28" y="80"/>
                  <a:pt x="32" y="80"/>
                </a:cubicBezTo>
                <a:lnTo>
                  <a:pt x="144" y="80"/>
                </a:lnTo>
                <a:close/>
                <a:moveTo>
                  <a:pt x="32" y="56"/>
                </a:moveTo>
                <a:cubicBezTo>
                  <a:pt x="144" y="56"/>
                  <a:pt x="144" y="56"/>
                  <a:pt x="144" y="56"/>
                </a:cubicBezTo>
                <a:cubicBezTo>
                  <a:pt x="144" y="72"/>
                  <a:pt x="144" y="72"/>
                  <a:pt x="144" y="72"/>
                </a:cubicBezTo>
                <a:cubicBezTo>
                  <a:pt x="32" y="72"/>
                  <a:pt x="32" y="72"/>
                  <a:pt x="32" y="72"/>
                </a:cubicBezTo>
                <a:lnTo>
                  <a:pt x="32" y="56"/>
                </a:lnTo>
                <a:close/>
                <a:moveTo>
                  <a:pt x="168" y="96"/>
                </a:moveTo>
                <a:cubicBezTo>
                  <a:pt x="8" y="96"/>
                  <a:pt x="8" y="96"/>
                  <a:pt x="8" y="96"/>
                </a:cubicBezTo>
                <a:cubicBezTo>
                  <a:pt x="4" y="96"/>
                  <a:pt x="0" y="100"/>
                  <a:pt x="0" y="104"/>
                </a:cubicBezTo>
                <a:cubicBezTo>
                  <a:pt x="0" y="120"/>
                  <a:pt x="0" y="120"/>
                  <a:pt x="0" y="120"/>
                </a:cubicBezTo>
                <a:cubicBezTo>
                  <a:pt x="0" y="124"/>
                  <a:pt x="4" y="128"/>
                  <a:pt x="8" y="128"/>
                </a:cubicBezTo>
                <a:cubicBezTo>
                  <a:pt x="168" y="128"/>
                  <a:pt x="168" y="128"/>
                  <a:pt x="168" y="128"/>
                </a:cubicBezTo>
                <a:cubicBezTo>
                  <a:pt x="172" y="128"/>
                  <a:pt x="176" y="124"/>
                  <a:pt x="176" y="120"/>
                </a:cubicBezTo>
                <a:cubicBezTo>
                  <a:pt x="176" y="104"/>
                  <a:pt x="176" y="104"/>
                  <a:pt x="176" y="104"/>
                </a:cubicBezTo>
                <a:cubicBezTo>
                  <a:pt x="176" y="100"/>
                  <a:pt x="172" y="96"/>
                  <a:pt x="168" y="96"/>
                </a:cubicBezTo>
                <a:moveTo>
                  <a:pt x="168" y="120"/>
                </a:moveTo>
                <a:cubicBezTo>
                  <a:pt x="8" y="120"/>
                  <a:pt x="8" y="120"/>
                  <a:pt x="8" y="120"/>
                </a:cubicBezTo>
                <a:cubicBezTo>
                  <a:pt x="8" y="104"/>
                  <a:pt x="8" y="104"/>
                  <a:pt x="8" y="104"/>
                </a:cubicBezTo>
                <a:cubicBezTo>
                  <a:pt x="168" y="104"/>
                  <a:pt x="168" y="104"/>
                  <a:pt x="168" y="104"/>
                </a:cubicBezTo>
                <a:lnTo>
                  <a:pt x="168" y="120"/>
                </a:lnTo>
                <a:close/>
                <a:moveTo>
                  <a:pt x="168" y="0"/>
                </a:moveTo>
                <a:cubicBezTo>
                  <a:pt x="8" y="0"/>
                  <a:pt x="8" y="0"/>
                  <a:pt x="8" y="0"/>
                </a:cubicBezTo>
                <a:cubicBezTo>
                  <a:pt x="4" y="0"/>
                  <a:pt x="0" y="4"/>
                  <a:pt x="0" y="8"/>
                </a:cubicBezTo>
                <a:cubicBezTo>
                  <a:pt x="0" y="24"/>
                  <a:pt x="0" y="24"/>
                  <a:pt x="0" y="24"/>
                </a:cubicBezTo>
                <a:cubicBezTo>
                  <a:pt x="0" y="28"/>
                  <a:pt x="4" y="32"/>
                  <a:pt x="8" y="32"/>
                </a:cubicBezTo>
                <a:cubicBezTo>
                  <a:pt x="168" y="32"/>
                  <a:pt x="168" y="32"/>
                  <a:pt x="168" y="32"/>
                </a:cubicBezTo>
                <a:cubicBezTo>
                  <a:pt x="172" y="32"/>
                  <a:pt x="176" y="28"/>
                  <a:pt x="176" y="24"/>
                </a:cubicBezTo>
                <a:cubicBezTo>
                  <a:pt x="176" y="8"/>
                  <a:pt x="176" y="8"/>
                  <a:pt x="176" y="8"/>
                </a:cubicBezTo>
                <a:cubicBezTo>
                  <a:pt x="176" y="4"/>
                  <a:pt x="172" y="0"/>
                  <a:pt x="168" y="0"/>
                </a:cubicBezTo>
                <a:moveTo>
                  <a:pt x="168" y="24"/>
                </a:moveTo>
                <a:cubicBezTo>
                  <a:pt x="8" y="24"/>
                  <a:pt x="8" y="24"/>
                  <a:pt x="8" y="24"/>
                </a:cubicBezTo>
                <a:cubicBezTo>
                  <a:pt x="8" y="8"/>
                  <a:pt x="8" y="8"/>
                  <a:pt x="8" y="8"/>
                </a:cubicBezTo>
                <a:cubicBezTo>
                  <a:pt x="168" y="8"/>
                  <a:pt x="168" y="8"/>
                  <a:pt x="168" y="8"/>
                </a:cubicBezTo>
                <a:lnTo>
                  <a:pt x="168" y="2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39" name="Rectangle 38"/>
          <p:cNvSpPr/>
          <p:nvPr/>
        </p:nvSpPr>
        <p:spPr>
          <a:xfrm>
            <a:off x="6155564" y="56529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
        <p:nvSpPr>
          <p:cNvPr id="16" name="Freeform 90"/>
          <p:cNvSpPr>
            <a:spLocks noEditPoints="1"/>
          </p:cNvSpPr>
          <p:nvPr/>
        </p:nvSpPr>
        <p:spPr bwMode="auto">
          <a:xfrm>
            <a:off x="9745360" y="4637974"/>
            <a:ext cx="919995" cy="919995"/>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168 w 176"/>
              <a:gd name="T11" fmla="*/ 84 h 176"/>
              <a:gd name="T12" fmla="*/ 98 w 176"/>
              <a:gd name="T13" fmla="*/ 84 h 176"/>
              <a:gd name="T14" fmla="*/ 147 w 176"/>
              <a:gd name="T15" fmla="*/ 34 h 176"/>
              <a:gd name="T16" fmla="*/ 168 w 176"/>
              <a:gd name="T17" fmla="*/ 84 h 176"/>
              <a:gd name="T18" fmla="*/ 88 w 176"/>
              <a:gd name="T19" fmla="*/ 168 h 176"/>
              <a:gd name="T20" fmla="*/ 8 w 176"/>
              <a:gd name="T21" fmla="*/ 88 h 176"/>
              <a:gd name="T22" fmla="*/ 88 w 176"/>
              <a:gd name="T23" fmla="*/ 8 h 176"/>
              <a:gd name="T24" fmla="*/ 142 w 176"/>
              <a:gd name="T25" fmla="*/ 29 h 176"/>
              <a:gd name="T26" fmla="*/ 85 w 176"/>
              <a:gd name="T27" fmla="*/ 85 h 176"/>
              <a:gd name="T28" fmla="*/ 84 w 176"/>
              <a:gd name="T29" fmla="*/ 88 h 176"/>
              <a:gd name="T30" fmla="*/ 88 w 176"/>
              <a:gd name="T31" fmla="*/ 92 h 176"/>
              <a:gd name="T32" fmla="*/ 168 w 176"/>
              <a:gd name="T33" fmla="*/ 92 h 176"/>
              <a:gd name="T34" fmla="*/ 88 w 176"/>
              <a:gd name="T3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168" y="84"/>
                </a:moveTo>
                <a:cubicBezTo>
                  <a:pt x="98" y="84"/>
                  <a:pt x="98" y="84"/>
                  <a:pt x="98" y="84"/>
                </a:cubicBezTo>
                <a:cubicBezTo>
                  <a:pt x="147" y="34"/>
                  <a:pt x="147" y="34"/>
                  <a:pt x="147" y="34"/>
                </a:cubicBezTo>
                <a:cubicBezTo>
                  <a:pt x="159" y="48"/>
                  <a:pt x="167" y="65"/>
                  <a:pt x="168" y="84"/>
                </a:cubicBezTo>
                <a:moveTo>
                  <a:pt x="88" y="168"/>
                </a:moveTo>
                <a:cubicBezTo>
                  <a:pt x="44" y="168"/>
                  <a:pt x="8" y="132"/>
                  <a:pt x="8" y="88"/>
                </a:cubicBezTo>
                <a:cubicBezTo>
                  <a:pt x="8" y="44"/>
                  <a:pt x="44" y="8"/>
                  <a:pt x="88" y="8"/>
                </a:cubicBezTo>
                <a:cubicBezTo>
                  <a:pt x="109" y="8"/>
                  <a:pt x="127" y="16"/>
                  <a:pt x="142" y="29"/>
                </a:cubicBezTo>
                <a:cubicBezTo>
                  <a:pt x="85" y="85"/>
                  <a:pt x="85" y="85"/>
                  <a:pt x="85" y="85"/>
                </a:cubicBezTo>
                <a:cubicBezTo>
                  <a:pt x="84" y="86"/>
                  <a:pt x="84" y="87"/>
                  <a:pt x="84" y="88"/>
                </a:cubicBezTo>
                <a:cubicBezTo>
                  <a:pt x="84" y="90"/>
                  <a:pt x="86" y="92"/>
                  <a:pt x="88" y="92"/>
                </a:cubicBezTo>
                <a:cubicBezTo>
                  <a:pt x="168" y="92"/>
                  <a:pt x="168" y="92"/>
                  <a:pt x="168" y="92"/>
                </a:cubicBezTo>
                <a:cubicBezTo>
                  <a:pt x="166" y="134"/>
                  <a:pt x="131" y="168"/>
                  <a:pt x="88" y="168"/>
                </a:cubicBezTo>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en-US">
              <a:solidFill>
                <a:schemeClr val="bg2">
                  <a:lumMod val="65000"/>
                </a:schemeClr>
              </a:solidFill>
            </a:endParaRPr>
          </a:p>
        </p:txBody>
      </p:sp>
      <p:sp>
        <p:nvSpPr>
          <p:cNvPr id="40" name="Rectangle 39"/>
          <p:cNvSpPr/>
          <p:nvPr/>
        </p:nvSpPr>
        <p:spPr>
          <a:xfrm>
            <a:off x="8915093" y="56529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bg2">
                    <a:lumMod val="65000"/>
                  </a:schemeClr>
                </a:solidFill>
                <a:latin typeface="+mj-lt"/>
                <a:ea typeface="Open Sans Extrabold" panose="020B0906030804020204" pitchFamily="34" charset="0"/>
                <a:cs typeface="Open Sans Extrabold" panose="020B0906030804020204" pitchFamily="34" charset="0"/>
              </a:rPr>
              <a:t>COMPANY NAME</a:t>
            </a:r>
          </a:p>
        </p:txBody>
      </p:sp>
    </p:spTree>
    <p:extLst>
      <p:ext uri="{BB962C8B-B14F-4D97-AF65-F5344CB8AC3E}">
        <p14:creationId xmlns:p14="http://schemas.microsoft.com/office/powerpoint/2010/main" val="16277416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1040226" y="1940012"/>
            <a:ext cx="3168519" cy="4346488"/>
          </a:xfrm>
        </p:spPr>
      </p:sp>
      <p:sp>
        <p:nvSpPr>
          <p:cNvPr id="10" name="Picture Placeholder 9"/>
          <p:cNvSpPr>
            <a:spLocks noGrp="1"/>
          </p:cNvSpPr>
          <p:nvPr>
            <p:ph type="pic" sz="quarter" idx="11"/>
          </p:nvPr>
        </p:nvSpPr>
        <p:spPr>
          <a:xfrm>
            <a:off x="4497410" y="1940012"/>
            <a:ext cx="3168519" cy="4346488"/>
          </a:xfrm>
        </p:spPr>
      </p:sp>
      <p:sp>
        <p:nvSpPr>
          <p:cNvPr id="11" name="Picture Placeholder 10"/>
          <p:cNvSpPr>
            <a:spLocks noGrp="1"/>
          </p:cNvSpPr>
          <p:nvPr>
            <p:ph type="pic" sz="quarter" idx="12"/>
          </p:nvPr>
        </p:nvSpPr>
        <p:spPr>
          <a:xfrm>
            <a:off x="7954594" y="1940012"/>
            <a:ext cx="3168519" cy="4346488"/>
          </a:xfrm>
        </p:spPr>
      </p:sp>
      <p:sp>
        <p:nvSpPr>
          <p:cNvPr id="12" name="Text Placeholder 11"/>
          <p:cNvSpPr>
            <a:spLocks noGrp="1"/>
          </p:cNvSpPr>
          <p:nvPr>
            <p:ph type="body" sz="quarter" idx="13"/>
          </p:nvPr>
        </p:nvSpPr>
        <p:spPr/>
        <p:txBody>
          <a:bodyPr/>
          <a:lstStyle/>
          <a:p>
            <a:r>
              <a:rPr lang="en-US" dirty="0"/>
              <a:t>TESTIMONIALS</a:t>
            </a:r>
          </a:p>
        </p:txBody>
      </p:sp>
      <p:sp>
        <p:nvSpPr>
          <p:cNvPr id="13" name="Rectangle 12"/>
          <p:cNvSpPr/>
          <p:nvPr/>
        </p:nvSpPr>
        <p:spPr>
          <a:xfrm>
            <a:off x="1163985" y="2067888"/>
            <a:ext cx="2921000" cy="4090736"/>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621169" y="2067888"/>
            <a:ext cx="2921000" cy="4090736"/>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8078353" y="2067888"/>
            <a:ext cx="2921000" cy="4090736"/>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334221" y="5552319"/>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COMPANY NAME</a:t>
            </a:r>
          </a:p>
        </p:txBody>
      </p:sp>
      <p:sp>
        <p:nvSpPr>
          <p:cNvPr id="17" name="Rectangle 16"/>
          <p:cNvSpPr/>
          <p:nvPr/>
        </p:nvSpPr>
        <p:spPr>
          <a:xfrm>
            <a:off x="4791405" y="5552319"/>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COMPANY NAME</a:t>
            </a:r>
          </a:p>
        </p:txBody>
      </p:sp>
      <p:sp>
        <p:nvSpPr>
          <p:cNvPr id="18" name="Rectangle 17"/>
          <p:cNvSpPr/>
          <p:nvPr/>
        </p:nvSpPr>
        <p:spPr>
          <a:xfrm>
            <a:off x="8248589" y="5552319"/>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bg2"/>
                </a:solidFill>
                <a:latin typeface="+mj-lt"/>
                <a:ea typeface="Open Sans Extrabold" panose="020B0906030804020204" pitchFamily="34" charset="0"/>
                <a:cs typeface="Open Sans Extrabold" panose="020B0906030804020204" pitchFamily="34" charset="0"/>
              </a:rPr>
              <a:t>COMPANY NAME</a:t>
            </a:r>
          </a:p>
        </p:txBody>
      </p:sp>
      <p:sp>
        <p:nvSpPr>
          <p:cNvPr id="19" name="Rectangle 18"/>
          <p:cNvSpPr/>
          <p:nvPr/>
        </p:nvSpPr>
        <p:spPr>
          <a:xfrm>
            <a:off x="1334221" y="2261939"/>
            <a:ext cx="2604673" cy="29376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bg2"/>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a:t>
            </a:r>
          </a:p>
        </p:txBody>
      </p:sp>
      <p:sp>
        <p:nvSpPr>
          <p:cNvPr id="20" name="Rectangle 19"/>
          <p:cNvSpPr/>
          <p:nvPr/>
        </p:nvSpPr>
        <p:spPr>
          <a:xfrm>
            <a:off x="4779332" y="2261939"/>
            <a:ext cx="2604673" cy="29376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accent6"/>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a:t>
            </a:r>
          </a:p>
        </p:txBody>
      </p:sp>
      <p:sp>
        <p:nvSpPr>
          <p:cNvPr id="21" name="Rectangle 20"/>
          <p:cNvSpPr/>
          <p:nvPr/>
        </p:nvSpPr>
        <p:spPr>
          <a:xfrm>
            <a:off x="8232547" y="2261939"/>
            <a:ext cx="2604673" cy="29376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bg2"/>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a:t>
            </a:r>
          </a:p>
        </p:txBody>
      </p:sp>
    </p:spTree>
    <p:extLst>
      <p:ext uri="{BB962C8B-B14F-4D97-AF65-F5344CB8AC3E}">
        <p14:creationId xmlns:p14="http://schemas.microsoft.com/office/powerpoint/2010/main" val="35479601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500"/>
                                        <p:tgtEl>
                                          <p:spTgt spid="2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p:bldP spid="17" grpId="0"/>
      <p:bldP spid="18" grpId="0"/>
      <p:bldP spid="19" grpId="0"/>
      <p:bldP spid="20" grpId="0"/>
      <p:bldP spid="21"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a:spLocks/>
          </p:cNvSpPr>
          <p:nvPr/>
        </p:nvSpPr>
        <p:spPr bwMode="auto">
          <a:xfrm>
            <a:off x="1030700" y="1299412"/>
            <a:ext cx="2842054" cy="4244478"/>
          </a:xfrm>
          <a:prstGeom prst="roundRect">
            <a:avLst/>
          </a:prstGeom>
          <a:solidFill>
            <a:schemeClr val="bg2">
              <a:lumMod val="95000"/>
            </a:schemeClr>
          </a:solidFill>
          <a:ln w="44450">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5"/>
          <p:cNvSpPr>
            <a:spLocks/>
          </p:cNvSpPr>
          <p:nvPr/>
        </p:nvSpPr>
        <p:spPr bwMode="auto">
          <a:xfrm>
            <a:off x="4672161" y="1299412"/>
            <a:ext cx="2842054" cy="4244478"/>
          </a:xfrm>
          <a:prstGeom prst="roundRect">
            <a:avLst/>
          </a:prstGeom>
          <a:solidFill>
            <a:schemeClr val="bg2">
              <a:lumMod val="95000"/>
            </a:schemeClr>
          </a:solidFill>
          <a:ln w="444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5"/>
          <p:cNvSpPr>
            <a:spLocks/>
          </p:cNvSpPr>
          <p:nvPr/>
        </p:nvSpPr>
        <p:spPr bwMode="auto">
          <a:xfrm>
            <a:off x="8313622" y="1299412"/>
            <a:ext cx="2842054" cy="4244478"/>
          </a:xfrm>
          <a:prstGeom prst="roundRect">
            <a:avLst/>
          </a:prstGeom>
          <a:solidFill>
            <a:schemeClr val="bg2">
              <a:lumMod val="95000"/>
            </a:schemeClr>
          </a:solidFill>
          <a:ln w="44450">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TextBox 8"/>
          <p:cNvSpPr txBox="1"/>
          <p:nvPr/>
        </p:nvSpPr>
        <p:spPr>
          <a:xfrm>
            <a:off x="1271491" y="2500833"/>
            <a:ext cx="2366096" cy="1708160"/>
          </a:xfrm>
          <a:prstGeom prst="rect">
            <a:avLst/>
          </a:prstGeom>
          <a:noFill/>
        </p:spPr>
        <p:txBody>
          <a:bodyPr wrap="none" rtlCol="0">
            <a:spAutoFit/>
          </a:bodyPr>
          <a:lstStyle/>
          <a:p>
            <a:pPr algn="ctr">
              <a:lnSpc>
                <a:spcPct val="150000"/>
              </a:lnSpc>
            </a:pPr>
            <a:r>
              <a:rPr lang="en-US" sz="1400" dirty="0">
                <a:solidFill>
                  <a:schemeClr val="bg2">
                    <a:lumMod val="50000"/>
                  </a:schemeClr>
                </a:solidFill>
              </a:rPr>
              <a:t>Storage: 10 GB</a:t>
            </a:r>
          </a:p>
          <a:p>
            <a:pPr algn="ctr">
              <a:lnSpc>
                <a:spcPct val="150000"/>
              </a:lnSpc>
            </a:pPr>
            <a:r>
              <a:rPr lang="en-US" sz="1400" dirty="0">
                <a:solidFill>
                  <a:schemeClr val="bg2">
                    <a:lumMod val="50000"/>
                  </a:schemeClr>
                </a:solidFill>
              </a:rPr>
              <a:t>Bandwidth: 100 GB</a:t>
            </a:r>
          </a:p>
          <a:p>
            <a:pPr algn="ctr">
              <a:lnSpc>
                <a:spcPct val="150000"/>
              </a:lnSpc>
            </a:pPr>
            <a:r>
              <a:rPr lang="en-US" sz="1400" dirty="0">
                <a:solidFill>
                  <a:schemeClr val="bg2">
                    <a:lumMod val="50000"/>
                  </a:schemeClr>
                </a:solidFill>
              </a:rPr>
              <a:t>Email Addresses: Unlimited</a:t>
            </a:r>
          </a:p>
          <a:p>
            <a:pPr algn="ctr">
              <a:lnSpc>
                <a:spcPct val="150000"/>
              </a:lnSpc>
            </a:pPr>
            <a:r>
              <a:rPr lang="en-US" sz="1400" dirty="0">
                <a:solidFill>
                  <a:schemeClr val="bg2">
                    <a:lumMod val="50000"/>
                  </a:schemeClr>
                </a:solidFill>
              </a:rPr>
              <a:t>SQL: Available</a:t>
            </a:r>
          </a:p>
          <a:p>
            <a:pPr algn="ctr">
              <a:lnSpc>
                <a:spcPct val="150000"/>
              </a:lnSpc>
            </a:pPr>
            <a:r>
              <a:rPr lang="en-US" sz="1400" dirty="0">
                <a:solidFill>
                  <a:schemeClr val="bg2">
                    <a:lumMod val="50000"/>
                  </a:schemeClr>
                </a:solidFill>
              </a:rPr>
              <a:t>Subdomains: Unlimited</a:t>
            </a:r>
          </a:p>
        </p:txBody>
      </p:sp>
      <p:sp>
        <p:nvSpPr>
          <p:cNvPr id="10" name="TextBox 9"/>
          <p:cNvSpPr txBox="1"/>
          <p:nvPr/>
        </p:nvSpPr>
        <p:spPr>
          <a:xfrm>
            <a:off x="4912952" y="2466401"/>
            <a:ext cx="2366096" cy="1708160"/>
          </a:xfrm>
          <a:prstGeom prst="rect">
            <a:avLst/>
          </a:prstGeom>
          <a:noFill/>
        </p:spPr>
        <p:txBody>
          <a:bodyPr wrap="none" rtlCol="0">
            <a:spAutoFit/>
          </a:bodyPr>
          <a:lstStyle/>
          <a:p>
            <a:pPr algn="ctr">
              <a:lnSpc>
                <a:spcPct val="150000"/>
              </a:lnSpc>
            </a:pPr>
            <a:r>
              <a:rPr lang="en-US" sz="1400" dirty="0">
                <a:solidFill>
                  <a:schemeClr val="bg2">
                    <a:lumMod val="50000"/>
                  </a:schemeClr>
                </a:solidFill>
              </a:rPr>
              <a:t>Storage: 10 GB</a:t>
            </a:r>
          </a:p>
          <a:p>
            <a:pPr algn="ctr">
              <a:lnSpc>
                <a:spcPct val="150000"/>
              </a:lnSpc>
            </a:pPr>
            <a:r>
              <a:rPr lang="en-US" sz="1400" dirty="0">
                <a:solidFill>
                  <a:schemeClr val="bg2">
                    <a:lumMod val="50000"/>
                  </a:schemeClr>
                </a:solidFill>
              </a:rPr>
              <a:t>Bandwidth: 100 GB</a:t>
            </a:r>
          </a:p>
          <a:p>
            <a:pPr algn="ctr">
              <a:lnSpc>
                <a:spcPct val="150000"/>
              </a:lnSpc>
            </a:pPr>
            <a:r>
              <a:rPr lang="en-US" sz="1400" dirty="0">
                <a:solidFill>
                  <a:schemeClr val="bg2">
                    <a:lumMod val="50000"/>
                  </a:schemeClr>
                </a:solidFill>
              </a:rPr>
              <a:t>Email Addresses: Unlimited</a:t>
            </a:r>
          </a:p>
          <a:p>
            <a:pPr algn="ctr">
              <a:lnSpc>
                <a:spcPct val="150000"/>
              </a:lnSpc>
            </a:pPr>
            <a:r>
              <a:rPr lang="en-US" sz="1400" dirty="0">
                <a:solidFill>
                  <a:schemeClr val="bg2">
                    <a:lumMod val="50000"/>
                  </a:schemeClr>
                </a:solidFill>
              </a:rPr>
              <a:t>SQL: Available</a:t>
            </a:r>
          </a:p>
          <a:p>
            <a:pPr algn="ctr">
              <a:lnSpc>
                <a:spcPct val="150000"/>
              </a:lnSpc>
            </a:pPr>
            <a:r>
              <a:rPr lang="en-US" sz="1400" dirty="0">
                <a:solidFill>
                  <a:schemeClr val="bg2">
                    <a:lumMod val="50000"/>
                  </a:schemeClr>
                </a:solidFill>
              </a:rPr>
              <a:t>Subdomains: Unlimited</a:t>
            </a:r>
          </a:p>
        </p:txBody>
      </p:sp>
      <p:sp>
        <p:nvSpPr>
          <p:cNvPr id="11" name="TextBox 10"/>
          <p:cNvSpPr txBox="1"/>
          <p:nvPr/>
        </p:nvSpPr>
        <p:spPr>
          <a:xfrm>
            <a:off x="8554413" y="2514972"/>
            <a:ext cx="2366096" cy="1668214"/>
          </a:xfrm>
          <a:prstGeom prst="rect">
            <a:avLst/>
          </a:prstGeom>
          <a:noFill/>
        </p:spPr>
        <p:txBody>
          <a:bodyPr wrap="none" rtlCol="0">
            <a:spAutoFit/>
          </a:bodyPr>
          <a:lstStyle/>
          <a:p>
            <a:pPr algn="ctr">
              <a:lnSpc>
                <a:spcPct val="150000"/>
              </a:lnSpc>
            </a:pPr>
            <a:r>
              <a:rPr lang="en-US" sz="1400" dirty="0">
                <a:solidFill>
                  <a:schemeClr val="bg2">
                    <a:lumMod val="50000"/>
                  </a:schemeClr>
                </a:solidFill>
              </a:rPr>
              <a:t>Storage: 10 GB</a:t>
            </a:r>
          </a:p>
          <a:p>
            <a:pPr algn="ctr">
              <a:lnSpc>
                <a:spcPct val="150000"/>
              </a:lnSpc>
            </a:pPr>
            <a:r>
              <a:rPr lang="en-US" sz="1400" dirty="0">
                <a:solidFill>
                  <a:schemeClr val="bg2">
                    <a:lumMod val="50000"/>
                  </a:schemeClr>
                </a:solidFill>
              </a:rPr>
              <a:t>Bandwidth: 100 GB</a:t>
            </a:r>
          </a:p>
          <a:p>
            <a:pPr algn="ctr">
              <a:lnSpc>
                <a:spcPct val="150000"/>
              </a:lnSpc>
            </a:pPr>
            <a:r>
              <a:rPr lang="en-US" sz="1400" dirty="0">
                <a:solidFill>
                  <a:schemeClr val="bg2">
                    <a:lumMod val="50000"/>
                  </a:schemeClr>
                </a:solidFill>
              </a:rPr>
              <a:t>Email Addresses: Unlimited</a:t>
            </a:r>
          </a:p>
          <a:p>
            <a:pPr algn="ctr">
              <a:lnSpc>
                <a:spcPct val="150000"/>
              </a:lnSpc>
            </a:pPr>
            <a:r>
              <a:rPr lang="en-US" sz="1400" dirty="0">
                <a:solidFill>
                  <a:schemeClr val="bg2">
                    <a:lumMod val="50000"/>
                  </a:schemeClr>
                </a:solidFill>
              </a:rPr>
              <a:t>SQL: Available</a:t>
            </a:r>
          </a:p>
          <a:p>
            <a:pPr algn="ctr">
              <a:lnSpc>
                <a:spcPct val="150000"/>
              </a:lnSpc>
            </a:pPr>
            <a:r>
              <a:rPr lang="en-US" sz="1400" dirty="0">
                <a:solidFill>
                  <a:schemeClr val="bg2">
                    <a:lumMod val="50000"/>
                  </a:schemeClr>
                </a:solidFill>
              </a:rPr>
              <a:t>Subdomains: Unlimited</a:t>
            </a:r>
          </a:p>
        </p:txBody>
      </p:sp>
      <p:sp>
        <p:nvSpPr>
          <p:cNvPr id="12" name="TextBox 11"/>
          <p:cNvSpPr txBox="1"/>
          <p:nvPr/>
        </p:nvSpPr>
        <p:spPr>
          <a:xfrm>
            <a:off x="2061130" y="4748323"/>
            <a:ext cx="786819" cy="442674"/>
          </a:xfrm>
          <a:prstGeom prst="roundRect">
            <a:avLst/>
          </a:prstGeom>
          <a:noFill/>
          <a:ln w="25400">
            <a:solidFill>
              <a:schemeClr val="accent6"/>
            </a:solidFill>
          </a:ln>
        </p:spPr>
        <p:txBody>
          <a:bodyPr wrap="none" rtlCol="0">
            <a:spAutoFit/>
          </a:bodyPr>
          <a:lstStyle/>
          <a:p>
            <a:pPr algn="ctr"/>
            <a:r>
              <a:rPr lang="en-US" sz="2000" b="1" dirty="0">
                <a:solidFill>
                  <a:schemeClr val="accent6"/>
                </a:solidFill>
                <a:latin typeface="+mj-lt"/>
              </a:rPr>
              <a:t>100 $</a:t>
            </a:r>
            <a:endParaRPr lang="en-US" b="1" dirty="0">
              <a:solidFill>
                <a:schemeClr val="accent6"/>
              </a:solidFill>
              <a:latin typeface="+mj-lt"/>
            </a:endParaRPr>
          </a:p>
        </p:txBody>
      </p:sp>
      <p:sp>
        <p:nvSpPr>
          <p:cNvPr id="13" name="TextBox 12"/>
          <p:cNvSpPr txBox="1"/>
          <p:nvPr/>
        </p:nvSpPr>
        <p:spPr>
          <a:xfrm>
            <a:off x="5701751" y="4748323"/>
            <a:ext cx="788499" cy="442674"/>
          </a:xfrm>
          <a:prstGeom prst="roundRect">
            <a:avLst/>
          </a:prstGeom>
          <a:noFill/>
          <a:ln w="25400">
            <a:solidFill>
              <a:schemeClr val="accent1"/>
            </a:solidFill>
          </a:ln>
        </p:spPr>
        <p:txBody>
          <a:bodyPr wrap="none" rtlCol="0">
            <a:spAutoFit/>
          </a:bodyPr>
          <a:lstStyle/>
          <a:p>
            <a:pPr algn="ctr"/>
            <a:r>
              <a:rPr lang="en-US" sz="2000" b="1" dirty="0">
                <a:solidFill>
                  <a:schemeClr val="accent1"/>
                </a:solidFill>
                <a:latin typeface="+mj-lt"/>
              </a:rPr>
              <a:t>150 $</a:t>
            </a:r>
            <a:endParaRPr lang="en-US" b="1" dirty="0">
              <a:solidFill>
                <a:schemeClr val="accent1"/>
              </a:solidFill>
              <a:latin typeface="+mj-lt"/>
            </a:endParaRPr>
          </a:p>
        </p:txBody>
      </p:sp>
      <p:sp>
        <p:nvSpPr>
          <p:cNvPr id="14" name="TextBox 13"/>
          <p:cNvSpPr txBox="1"/>
          <p:nvPr/>
        </p:nvSpPr>
        <p:spPr>
          <a:xfrm>
            <a:off x="9344052" y="4748323"/>
            <a:ext cx="786819" cy="442674"/>
          </a:xfrm>
          <a:prstGeom prst="roundRect">
            <a:avLst/>
          </a:prstGeom>
          <a:noFill/>
          <a:ln w="25400">
            <a:solidFill>
              <a:schemeClr val="accent6"/>
            </a:solidFill>
          </a:ln>
        </p:spPr>
        <p:txBody>
          <a:bodyPr wrap="none" rtlCol="0">
            <a:spAutoFit/>
          </a:bodyPr>
          <a:lstStyle/>
          <a:p>
            <a:pPr algn="ctr"/>
            <a:r>
              <a:rPr lang="en-US" sz="2000" b="1" dirty="0">
                <a:solidFill>
                  <a:schemeClr val="accent6"/>
                </a:solidFill>
                <a:latin typeface="+mj-lt"/>
              </a:rPr>
              <a:t>200 $</a:t>
            </a:r>
            <a:endParaRPr lang="en-US" b="1" dirty="0">
              <a:solidFill>
                <a:schemeClr val="accent6"/>
              </a:solidFill>
              <a:latin typeface="+mj-lt"/>
            </a:endParaRPr>
          </a:p>
        </p:txBody>
      </p:sp>
      <p:sp>
        <p:nvSpPr>
          <p:cNvPr id="17" name="TextBox 16"/>
          <p:cNvSpPr txBox="1"/>
          <p:nvPr/>
        </p:nvSpPr>
        <p:spPr>
          <a:xfrm>
            <a:off x="5408952" y="1645227"/>
            <a:ext cx="1374094" cy="461665"/>
          </a:xfrm>
          <a:prstGeom prst="rect">
            <a:avLst/>
          </a:prstGeom>
          <a:noFill/>
        </p:spPr>
        <p:txBody>
          <a:bodyPr wrap="none" rtlCol="0">
            <a:spAutoFit/>
          </a:bodyPr>
          <a:lstStyle/>
          <a:p>
            <a:pPr algn="ctr"/>
            <a:r>
              <a:rPr lang="en-US" sz="2400" b="1" dirty="0">
                <a:solidFill>
                  <a:schemeClr val="accent1"/>
                </a:solidFill>
                <a:latin typeface="+mj-lt"/>
              </a:rPr>
              <a:t>POPULAR</a:t>
            </a:r>
            <a:endParaRPr lang="en-US" sz="2000" b="1" dirty="0">
              <a:solidFill>
                <a:schemeClr val="accent1"/>
              </a:solidFill>
              <a:latin typeface="+mj-lt"/>
            </a:endParaRPr>
          </a:p>
        </p:txBody>
      </p:sp>
      <p:sp>
        <p:nvSpPr>
          <p:cNvPr id="20" name="TextBox 19"/>
          <p:cNvSpPr txBox="1"/>
          <p:nvPr/>
        </p:nvSpPr>
        <p:spPr>
          <a:xfrm>
            <a:off x="8978278" y="1645227"/>
            <a:ext cx="1518364" cy="461665"/>
          </a:xfrm>
          <a:prstGeom prst="rect">
            <a:avLst/>
          </a:prstGeom>
          <a:noFill/>
        </p:spPr>
        <p:txBody>
          <a:bodyPr wrap="none" rtlCol="0">
            <a:spAutoFit/>
          </a:bodyPr>
          <a:lstStyle/>
          <a:p>
            <a:pPr algn="ctr"/>
            <a:r>
              <a:rPr lang="en-US" sz="2400" b="1" dirty="0">
                <a:solidFill>
                  <a:schemeClr val="accent6"/>
                </a:solidFill>
                <a:latin typeface="+mj-lt"/>
              </a:rPr>
              <a:t>COMPLETE</a:t>
            </a:r>
            <a:endParaRPr lang="en-US" sz="2000" b="1" dirty="0">
              <a:solidFill>
                <a:schemeClr val="accent6"/>
              </a:solidFill>
              <a:latin typeface="+mj-lt"/>
            </a:endParaRPr>
          </a:p>
        </p:txBody>
      </p:sp>
      <p:sp>
        <p:nvSpPr>
          <p:cNvPr id="23" name="TextBox 22"/>
          <p:cNvSpPr txBox="1"/>
          <p:nvPr/>
        </p:nvSpPr>
        <p:spPr>
          <a:xfrm>
            <a:off x="1986300" y="1645227"/>
            <a:ext cx="936475" cy="461665"/>
          </a:xfrm>
          <a:prstGeom prst="rect">
            <a:avLst/>
          </a:prstGeom>
          <a:noFill/>
        </p:spPr>
        <p:txBody>
          <a:bodyPr wrap="none" rtlCol="0">
            <a:spAutoFit/>
          </a:bodyPr>
          <a:lstStyle/>
          <a:p>
            <a:pPr algn="ctr"/>
            <a:r>
              <a:rPr lang="en-US" sz="2400" b="1" dirty="0">
                <a:solidFill>
                  <a:schemeClr val="accent6"/>
                </a:solidFill>
                <a:latin typeface="+mj-lt"/>
              </a:rPr>
              <a:t>BASIC</a:t>
            </a:r>
            <a:endParaRPr lang="en-US" sz="2000" b="1" dirty="0">
              <a:solidFill>
                <a:schemeClr val="accent6"/>
              </a:solidFill>
              <a:latin typeface="+mj-lt"/>
            </a:endParaRPr>
          </a:p>
        </p:txBody>
      </p:sp>
    </p:spTree>
    <p:extLst>
      <p:ext uri="{BB962C8B-B14F-4D97-AF65-F5344CB8AC3E}">
        <p14:creationId xmlns:p14="http://schemas.microsoft.com/office/powerpoint/2010/main" val="16921933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P spid="10" grpId="0"/>
      <p:bldP spid="11" grpId="0"/>
      <p:bldP spid="12" grpId="0" animBg="1"/>
      <p:bldP spid="13" grpId="0" animBg="1"/>
      <p:bldP spid="14" grpId="0" animBg="1"/>
      <p:bldP spid="17" grpId="0"/>
      <p:bldP spid="20" grpId="0"/>
      <p:bldP spid="23"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7" name="Rectangle 16"/>
          <p:cNvSpPr/>
          <p:nvPr/>
        </p:nvSpPr>
        <p:spPr>
          <a:xfrm>
            <a:off x="5566183" y="1082995"/>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18" name="Rectangle 17"/>
          <p:cNvSpPr/>
          <p:nvPr/>
        </p:nvSpPr>
        <p:spPr>
          <a:xfrm>
            <a:off x="5566183" y="1438742"/>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9" name="Rectangle 18"/>
          <p:cNvSpPr/>
          <p:nvPr/>
        </p:nvSpPr>
        <p:spPr>
          <a:xfrm>
            <a:off x="2918317" y="2457057"/>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0" name="Rectangle 19"/>
          <p:cNvSpPr/>
          <p:nvPr/>
        </p:nvSpPr>
        <p:spPr>
          <a:xfrm>
            <a:off x="2918317" y="2812804"/>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1" name="Rectangle 20"/>
          <p:cNvSpPr/>
          <p:nvPr/>
        </p:nvSpPr>
        <p:spPr>
          <a:xfrm>
            <a:off x="156066" y="4109139"/>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2" name="Rectangle 21"/>
          <p:cNvSpPr/>
          <p:nvPr/>
        </p:nvSpPr>
        <p:spPr>
          <a:xfrm>
            <a:off x="156066" y="4464886"/>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3" name="Freeform 5"/>
          <p:cNvSpPr>
            <a:spLocks/>
          </p:cNvSpPr>
          <p:nvPr/>
        </p:nvSpPr>
        <p:spPr bwMode="auto">
          <a:xfrm>
            <a:off x="5566183" y="255924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482"/>
          <p:cNvSpPr>
            <a:spLocks noEditPoints="1"/>
          </p:cNvSpPr>
          <p:nvPr/>
        </p:nvSpPr>
        <p:spPr bwMode="auto">
          <a:xfrm>
            <a:off x="5996208" y="2990065"/>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Freeform 5"/>
          <p:cNvSpPr>
            <a:spLocks/>
          </p:cNvSpPr>
          <p:nvPr/>
        </p:nvSpPr>
        <p:spPr bwMode="auto">
          <a:xfrm>
            <a:off x="8176780" y="1137137"/>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85"/>
          <p:cNvSpPr>
            <a:spLocks noEditPoints="1"/>
          </p:cNvSpPr>
          <p:nvPr/>
        </p:nvSpPr>
        <p:spPr bwMode="auto">
          <a:xfrm>
            <a:off x="8689977" y="1567960"/>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Freeform 5"/>
          <p:cNvSpPr>
            <a:spLocks/>
          </p:cNvSpPr>
          <p:nvPr/>
        </p:nvSpPr>
        <p:spPr bwMode="auto">
          <a:xfrm>
            <a:off x="2918317" y="4133603"/>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516"/>
          <p:cNvSpPr>
            <a:spLocks noEditPoints="1"/>
          </p:cNvSpPr>
          <p:nvPr/>
        </p:nvSpPr>
        <p:spPr bwMode="auto">
          <a:xfrm>
            <a:off x="3337876" y="4585355"/>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509868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fade">
                                      <p:cBhvr>
                                        <p:cTn id="36" dur="500"/>
                                        <p:tgtEl>
                                          <p:spTgt spid="2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fade">
                                      <p:cBhvr>
                                        <p:cTn id="39" dur="500"/>
                                        <p:tgtEl>
                                          <p:spTgt spid="27"/>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fade">
                                      <p:cBhvr>
                                        <p:cTn id="4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animBg="1"/>
      <p:bldP spid="24" grpId="0" animBg="1"/>
      <p:bldP spid="25" grpId="0" animBg="1"/>
      <p:bldP spid="26" grpId="0" animBg="1"/>
      <p:bldP spid="27" grpId="0" animBg="1"/>
      <p:bldP spid="28"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4" name="Rectangle 3"/>
          <p:cNvSpPr/>
          <p:nvPr/>
        </p:nvSpPr>
        <p:spPr>
          <a:xfrm>
            <a:off x="4307415" y="1347301"/>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 name="Rectangle 4"/>
          <p:cNvSpPr/>
          <p:nvPr/>
        </p:nvSpPr>
        <p:spPr>
          <a:xfrm>
            <a:off x="4307415" y="1703048"/>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6" name="Rectangle 5"/>
          <p:cNvSpPr/>
          <p:nvPr/>
        </p:nvSpPr>
        <p:spPr>
          <a:xfrm>
            <a:off x="6656395" y="259302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7" name="Rectangle 6"/>
          <p:cNvSpPr/>
          <p:nvPr/>
        </p:nvSpPr>
        <p:spPr>
          <a:xfrm>
            <a:off x="6656395" y="294876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8" name="Rectangle 7"/>
          <p:cNvSpPr/>
          <p:nvPr/>
        </p:nvSpPr>
        <p:spPr>
          <a:xfrm>
            <a:off x="9212888" y="407360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9" name="Rectangle 8"/>
          <p:cNvSpPr/>
          <p:nvPr/>
        </p:nvSpPr>
        <p:spPr>
          <a:xfrm>
            <a:off x="9212888" y="4429347"/>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13" name="Freeform 5"/>
          <p:cNvSpPr>
            <a:spLocks/>
          </p:cNvSpPr>
          <p:nvPr/>
        </p:nvSpPr>
        <p:spPr bwMode="auto">
          <a:xfrm>
            <a:off x="5105490" y="2569682"/>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82"/>
          <p:cNvSpPr>
            <a:spLocks noEditPoints="1"/>
          </p:cNvSpPr>
          <p:nvPr/>
        </p:nvSpPr>
        <p:spPr bwMode="auto">
          <a:xfrm>
            <a:off x="5535515" y="3000504"/>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2" name="Freeform 5"/>
          <p:cNvSpPr>
            <a:spLocks/>
          </p:cNvSpPr>
          <p:nvPr/>
        </p:nvSpPr>
        <p:spPr bwMode="auto">
          <a:xfrm>
            <a:off x="2778076" y="1218065"/>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485"/>
          <p:cNvSpPr>
            <a:spLocks noEditPoints="1"/>
          </p:cNvSpPr>
          <p:nvPr/>
        </p:nvSpPr>
        <p:spPr bwMode="auto">
          <a:xfrm>
            <a:off x="3291273" y="1648888"/>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4" name="Freeform 5"/>
          <p:cNvSpPr>
            <a:spLocks/>
          </p:cNvSpPr>
          <p:nvPr/>
        </p:nvSpPr>
        <p:spPr bwMode="auto">
          <a:xfrm>
            <a:off x="7735642" y="399178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516"/>
          <p:cNvSpPr>
            <a:spLocks noEditPoints="1"/>
          </p:cNvSpPr>
          <p:nvPr/>
        </p:nvSpPr>
        <p:spPr bwMode="auto">
          <a:xfrm>
            <a:off x="8155201" y="4443540"/>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0126456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500"/>
                                        <p:tgtEl>
                                          <p:spTgt spid="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3" grpId="0" animBg="1"/>
      <p:bldP spid="16" grpId="0" animBg="1"/>
      <p:bldP spid="12" grpId="0" animBg="1"/>
      <p:bldP spid="17" grpId="0" animBg="1"/>
      <p:bldP spid="14" grpId="0" animBg="1"/>
      <p:bldP spid="18"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p:nvPr>
            <p:extLst>
              <p:ext uri="{D42A27DB-BD31-4B8C-83A1-F6EECF244321}">
                <p14:modId xmlns:p14="http://schemas.microsoft.com/office/powerpoint/2010/main" val="2329025341"/>
              </p:ext>
            </p:extLst>
          </p:nvPr>
        </p:nvGraphicFramePr>
        <p:xfrm>
          <a:off x="994954" y="1256077"/>
          <a:ext cx="4564017" cy="4483704"/>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a:xfrm>
            <a:off x="6208542" y="1256077"/>
            <a:ext cx="5085588"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ADD</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YOUR</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TITLE HERE</a:t>
            </a:r>
            <a:endParaRPr lang="en-US" sz="5400" dirty="0">
              <a:solidFill>
                <a:schemeClr val="tx1"/>
              </a:solidFill>
              <a:latin typeface="+mj-lt"/>
            </a:endParaRPr>
          </a:p>
        </p:txBody>
      </p:sp>
      <p:sp>
        <p:nvSpPr>
          <p:cNvPr id="7" name="Rectangle 6"/>
          <p:cNvSpPr/>
          <p:nvPr/>
        </p:nvSpPr>
        <p:spPr>
          <a:xfrm>
            <a:off x="6208542" y="3958657"/>
            <a:ext cx="5085588" cy="15289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 Lorem ipsum dolor sit amet, consectetuer adipiscing elit dolor sit amet, consectetuer adipiscing.</a:t>
            </a:r>
          </a:p>
        </p:txBody>
      </p:sp>
      <p:sp>
        <p:nvSpPr>
          <p:cNvPr id="8" name="Rectangle 7"/>
          <p:cNvSpPr/>
          <p:nvPr/>
        </p:nvSpPr>
        <p:spPr>
          <a:xfrm>
            <a:off x="6208542" y="3722379"/>
            <a:ext cx="5085588"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400" b="1" dirty="0">
                <a:solidFill>
                  <a:schemeClr val="accent1"/>
                </a:solidFill>
                <a:latin typeface="+mj-lt"/>
              </a:rPr>
              <a:t>CHART EDITABLE VIA EXCEL - PIE</a:t>
            </a:r>
          </a:p>
        </p:txBody>
      </p:sp>
    </p:spTree>
    <p:extLst>
      <p:ext uri="{BB962C8B-B14F-4D97-AF65-F5344CB8AC3E}">
        <p14:creationId xmlns:p14="http://schemas.microsoft.com/office/powerpoint/2010/main" val="7272849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P spid="5" grpId="0"/>
      <p:bldP spid="7" grpId="0"/>
      <p:bldP spid="8"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p:cNvGraphicFramePr/>
          <p:nvPr>
            <p:extLst>
              <p:ext uri="{D42A27DB-BD31-4B8C-83A1-F6EECF244321}">
                <p14:modId xmlns:p14="http://schemas.microsoft.com/office/powerpoint/2010/main" val="3496295800"/>
              </p:ext>
            </p:extLst>
          </p:nvPr>
        </p:nvGraphicFramePr>
        <p:xfrm>
          <a:off x="609600" y="1214445"/>
          <a:ext cx="5486400" cy="4429109"/>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a:xfrm>
            <a:off x="6495323" y="1256077"/>
            <a:ext cx="5085588"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ADD</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YOUR</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TITLE HERE</a:t>
            </a:r>
            <a:endParaRPr lang="en-US" sz="5400" dirty="0">
              <a:solidFill>
                <a:schemeClr val="tx1"/>
              </a:solidFill>
              <a:latin typeface="+mj-lt"/>
            </a:endParaRPr>
          </a:p>
        </p:txBody>
      </p:sp>
      <p:sp>
        <p:nvSpPr>
          <p:cNvPr id="6" name="Rectangle 5"/>
          <p:cNvSpPr/>
          <p:nvPr/>
        </p:nvSpPr>
        <p:spPr>
          <a:xfrm>
            <a:off x="6495323" y="3958657"/>
            <a:ext cx="5085588" cy="15289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 Lorem ipsum dolor sit amet, consectetuer adipiscing elit dolor sit amet, consectetuer adipiscing.</a:t>
            </a:r>
          </a:p>
        </p:txBody>
      </p:sp>
      <p:sp>
        <p:nvSpPr>
          <p:cNvPr id="8" name="Rectangle 7"/>
          <p:cNvSpPr/>
          <p:nvPr/>
        </p:nvSpPr>
        <p:spPr>
          <a:xfrm>
            <a:off x="6495323" y="3722379"/>
            <a:ext cx="5085588"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400" b="1" dirty="0">
                <a:solidFill>
                  <a:schemeClr val="accent1"/>
                </a:solidFill>
                <a:latin typeface="+mj-lt"/>
              </a:rPr>
              <a:t>CHART EDITABLE VIA EXCEL - PIE</a:t>
            </a:r>
          </a:p>
        </p:txBody>
      </p:sp>
    </p:spTree>
    <p:extLst>
      <p:ext uri="{BB962C8B-B14F-4D97-AF65-F5344CB8AC3E}">
        <p14:creationId xmlns:p14="http://schemas.microsoft.com/office/powerpoint/2010/main" val="31843070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5" grpId="0"/>
      <p:bldP spid="6" grpId="0"/>
      <p:bldP spid="8"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p:cNvGraphicFramePr/>
          <p:nvPr>
            <p:extLst>
              <p:ext uri="{D42A27DB-BD31-4B8C-83A1-F6EECF244321}">
                <p14:modId xmlns:p14="http://schemas.microsoft.com/office/powerpoint/2010/main" val="522528834"/>
              </p:ext>
            </p:extLst>
          </p:nvPr>
        </p:nvGraphicFramePr>
        <p:xfrm>
          <a:off x="6096000" y="989363"/>
          <a:ext cx="5638800" cy="4879274"/>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a:xfrm>
            <a:off x="648902" y="1256077"/>
            <a:ext cx="5085588"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ADD</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YOUR</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TITLE HERE</a:t>
            </a:r>
            <a:endParaRPr lang="en-US" sz="5400" dirty="0">
              <a:solidFill>
                <a:schemeClr val="tx1"/>
              </a:solidFill>
              <a:latin typeface="+mj-lt"/>
            </a:endParaRPr>
          </a:p>
        </p:txBody>
      </p:sp>
      <p:sp>
        <p:nvSpPr>
          <p:cNvPr id="6" name="Rectangle 5"/>
          <p:cNvSpPr/>
          <p:nvPr/>
        </p:nvSpPr>
        <p:spPr>
          <a:xfrm>
            <a:off x="648902" y="3958657"/>
            <a:ext cx="5085588" cy="15289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 Lorem ipsum dolor sit amet, consectetuer adipiscing elit dolor sit amet, consectetuer adipiscing.</a:t>
            </a:r>
          </a:p>
        </p:txBody>
      </p:sp>
      <p:sp>
        <p:nvSpPr>
          <p:cNvPr id="7" name="Rectangle 6"/>
          <p:cNvSpPr/>
          <p:nvPr/>
        </p:nvSpPr>
        <p:spPr>
          <a:xfrm>
            <a:off x="648902" y="3722379"/>
            <a:ext cx="5085588"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400" b="1" dirty="0">
                <a:solidFill>
                  <a:schemeClr val="accent1"/>
                </a:solidFill>
                <a:latin typeface="+mj-lt"/>
              </a:rPr>
              <a:t>CHART EDITABLE VIA EXCEL - PIE</a:t>
            </a:r>
          </a:p>
        </p:txBody>
      </p:sp>
    </p:spTree>
    <p:extLst>
      <p:ext uri="{BB962C8B-B14F-4D97-AF65-F5344CB8AC3E}">
        <p14:creationId xmlns:p14="http://schemas.microsoft.com/office/powerpoint/2010/main" val="31730211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P spid="5" grpId="0"/>
      <p:bldP spid="6"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6" name="Rectangle 5"/>
          <p:cNvSpPr/>
          <p:nvPr/>
        </p:nvSpPr>
        <p:spPr>
          <a:xfrm>
            <a:off x="0" y="0"/>
            <a:ext cx="12192000" cy="6858000"/>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2773069" y="2327623"/>
            <a:ext cx="6645862"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5400" b="1" dirty="0">
                <a:solidFill>
                  <a:schemeClr val="accent6"/>
                </a:solidFill>
                <a:latin typeface="+mj-lt"/>
                <a:ea typeface="Open Sans Extrabold" panose="020B0906030804020204" pitchFamily="34" charset="0"/>
                <a:cs typeface="Open Sans Extrabold" panose="020B0906030804020204" pitchFamily="34" charset="0"/>
              </a:rPr>
              <a:t>ABOUT US</a:t>
            </a:r>
            <a:endParaRPr lang="en-US" sz="5400" dirty="0">
              <a:solidFill>
                <a:schemeClr val="accent6"/>
              </a:solidFill>
              <a:latin typeface="+mj-lt"/>
            </a:endParaRPr>
          </a:p>
        </p:txBody>
      </p:sp>
      <p:sp>
        <p:nvSpPr>
          <p:cNvPr id="43" name="Rectangle 42"/>
          <p:cNvSpPr/>
          <p:nvPr/>
        </p:nvSpPr>
        <p:spPr>
          <a:xfrm>
            <a:off x="2773069" y="3187209"/>
            <a:ext cx="6645862" cy="1219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7" name="Rectangle 6"/>
          <p:cNvSpPr/>
          <p:nvPr/>
        </p:nvSpPr>
        <p:spPr>
          <a:xfrm>
            <a:off x="2527300" y="2179811"/>
            <a:ext cx="7188200" cy="2498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657889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fade">
                                      <p:cBhvr>
                                        <p:cTn id="14" dur="500"/>
                                        <p:tgtEl>
                                          <p:spTgt spid="42"/>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2" grpId="0"/>
      <p:bldP spid="43" grpId="0"/>
      <p:bldP spid="7"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p:cNvGraphicFramePr/>
          <p:nvPr>
            <p:extLst>
              <p:ext uri="{D42A27DB-BD31-4B8C-83A1-F6EECF244321}">
                <p14:modId xmlns:p14="http://schemas.microsoft.com/office/powerpoint/2010/main" val="4109687900"/>
              </p:ext>
            </p:extLst>
          </p:nvPr>
        </p:nvGraphicFramePr>
        <p:xfrm>
          <a:off x="472440" y="1214445"/>
          <a:ext cx="5623560" cy="4429109"/>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a:xfrm>
            <a:off x="6495325" y="1256077"/>
            <a:ext cx="5085588"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ADD</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YOUR</a:t>
            </a:r>
          </a:p>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TITLE HERE</a:t>
            </a:r>
            <a:endParaRPr lang="en-US" sz="5400" dirty="0">
              <a:solidFill>
                <a:schemeClr val="tx1"/>
              </a:solidFill>
              <a:latin typeface="+mj-lt"/>
            </a:endParaRPr>
          </a:p>
        </p:txBody>
      </p:sp>
      <p:sp>
        <p:nvSpPr>
          <p:cNvPr id="6" name="Rectangle 5"/>
          <p:cNvSpPr/>
          <p:nvPr/>
        </p:nvSpPr>
        <p:spPr>
          <a:xfrm>
            <a:off x="6495325" y="3958657"/>
            <a:ext cx="5085588" cy="15289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 Lorem ipsum dolor sit amet, consectetuer adipiscing elit dolor sit amet, consectetuer adipiscing.</a:t>
            </a:r>
          </a:p>
        </p:txBody>
      </p:sp>
      <p:sp>
        <p:nvSpPr>
          <p:cNvPr id="8" name="Rectangle 7"/>
          <p:cNvSpPr/>
          <p:nvPr/>
        </p:nvSpPr>
        <p:spPr>
          <a:xfrm>
            <a:off x="6495325" y="3722379"/>
            <a:ext cx="5085588"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400" b="1" dirty="0">
                <a:solidFill>
                  <a:schemeClr val="accent1"/>
                </a:solidFill>
                <a:latin typeface="+mj-lt"/>
              </a:rPr>
              <a:t>CHART EDITABLE VIA EXCEL - PIE</a:t>
            </a:r>
          </a:p>
        </p:txBody>
      </p:sp>
    </p:spTree>
    <p:extLst>
      <p:ext uri="{BB962C8B-B14F-4D97-AF65-F5344CB8AC3E}">
        <p14:creationId xmlns:p14="http://schemas.microsoft.com/office/powerpoint/2010/main" val="4258348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5" grpId="0"/>
      <p:bldP spid="6" grpId="0"/>
      <p:bldP spid="8"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3" name="Chart 42"/>
          <p:cNvGraphicFramePr/>
          <p:nvPr>
            <p:extLst>
              <p:ext uri="{D42A27DB-BD31-4B8C-83A1-F6EECF244321}">
                <p14:modId xmlns:p14="http://schemas.microsoft.com/office/powerpoint/2010/main" val="3301932109"/>
              </p:ext>
            </p:extLst>
          </p:nvPr>
        </p:nvGraphicFramePr>
        <p:xfrm>
          <a:off x="306271" y="2216887"/>
          <a:ext cx="3252353" cy="216823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4" name="Chart 43"/>
          <p:cNvGraphicFramePr/>
          <p:nvPr>
            <p:extLst>
              <p:ext uri="{D42A27DB-BD31-4B8C-83A1-F6EECF244321}">
                <p14:modId xmlns:p14="http://schemas.microsoft.com/office/powerpoint/2010/main" val="2226672396"/>
              </p:ext>
            </p:extLst>
          </p:nvPr>
        </p:nvGraphicFramePr>
        <p:xfrm>
          <a:off x="3018294" y="2216887"/>
          <a:ext cx="3252353" cy="216823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5" name="Chart 44"/>
          <p:cNvGraphicFramePr/>
          <p:nvPr>
            <p:extLst>
              <p:ext uri="{D42A27DB-BD31-4B8C-83A1-F6EECF244321}">
                <p14:modId xmlns:p14="http://schemas.microsoft.com/office/powerpoint/2010/main" val="2475060240"/>
              </p:ext>
            </p:extLst>
          </p:nvPr>
        </p:nvGraphicFramePr>
        <p:xfrm>
          <a:off x="5730317" y="2216887"/>
          <a:ext cx="3252353" cy="216823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6" name="Chart 45"/>
          <p:cNvGraphicFramePr/>
          <p:nvPr>
            <p:extLst>
              <p:ext uri="{D42A27DB-BD31-4B8C-83A1-F6EECF244321}">
                <p14:modId xmlns:p14="http://schemas.microsoft.com/office/powerpoint/2010/main" val="480430233"/>
              </p:ext>
            </p:extLst>
          </p:nvPr>
        </p:nvGraphicFramePr>
        <p:xfrm>
          <a:off x="8442341" y="2235315"/>
          <a:ext cx="3252353" cy="2168235"/>
        </p:xfrm>
        <a:graphic>
          <a:graphicData uri="http://schemas.openxmlformats.org/drawingml/2006/chart">
            <c:chart xmlns:c="http://schemas.openxmlformats.org/drawingml/2006/chart" xmlns:r="http://schemas.openxmlformats.org/officeDocument/2006/relationships" r:id="rId5"/>
          </a:graphicData>
        </a:graphic>
      </p:graphicFrame>
      <p:sp>
        <p:nvSpPr>
          <p:cNvPr id="47" name="TextBox 46"/>
          <p:cNvSpPr txBox="1"/>
          <p:nvPr/>
        </p:nvSpPr>
        <p:spPr>
          <a:xfrm>
            <a:off x="1455394" y="3031497"/>
            <a:ext cx="954107" cy="584775"/>
          </a:xfrm>
          <a:prstGeom prst="rect">
            <a:avLst/>
          </a:prstGeom>
          <a:noFill/>
        </p:spPr>
        <p:txBody>
          <a:bodyPr wrap="none" rtlCol="0">
            <a:spAutoFit/>
          </a:bodyPr>
          <a:lstStyle/>
          <a:p>
            <a:pPr algn="ctr"/>
            <a:r>
              <a:rPr lang="en-US" sz="3200" b="1" dirty="0">
                <a:latin typeface="+mj-lt"/>
              </a:rPr>
              <a:t>70 %</a:t>
            </a:r>
          </a:p>
        </p:txBody>
      </p:sp>
      <p:sp>
        <p:nvSpPr>
          <p:cNvPr id="48" name="TextBox 47"/>
          <p:cNvSpPr txBox="1"/>
          <p:nvPr/>
        </p:nvSpPr>
        <p:spPr>
          <a:xfrm>
            <a:off x="4167417" y="3039395"/>
            <a:ext cx="954107" cy="584775"/>
          </a:xfrm>
          <a:prstGeom prst="rect">
            <a:avLst/>
          </a:prstGeom>
          <a:noFill/>
        </p:spPr>
        <p:txBody>
          <a:bodyPr wrap="none" rtlCol="0">
            <a:spAutoFit/>
          </a:bodyPr>
          <a:lstStyle/>
          <a:p>
            <a:pPr algn="ctr"/>
            <a:r>
              <a:rPr lang="en-US" sz="3200" b="1" dirty="0">
                <a:latin typeface="+mj-lt"/>
              </a:rPr>
              <a:t>50 %</a:t>
            </a:r>
          </a:p>
        </p:txBody>
      </p:sp>
      <p:sp>
        <p:nvSpPr>
          <p:cNvPr id="49" name="TextBox 48"/>
          <p:cNvSpPr txBox="1"/>
          <p:nvPr/>
        </p:nvSpPr>
        <p:spPr>
          <a:xfrm>
            <a:off x="6879440" y="3039395"/>
            <a:ext cx="954107" cy="584775"/>
          </a:xfrm>
          <a:prstGeom prst="rect">
            <a:avLst/>
          </a:prstGeom>
          <a:noFill/>
        </p:spPr>
        <p:txBody>
          <a:bodyPr wrap="none" rtlCol="0">
            <a:spAutoFit/>
          </a:bodyPr>
          <a:lstStyle/>
          <a:p>
            <a:pPr algn="ctr"/>
            <a:r>
              <a:rPr lang="en-US" sz="3200" b="1" dirty="0">
                <a:latin typeface="+mj-lt"/>
              </a:rPr>
              <a:t>60 %</a:t>
            </a:r>
          </a:p>
        </p:txBody>
      </p:sp>
      <p:sp>
        <p:nvSpPr>
          <p:cNvPr id="50" name="TextBox 49"/>
          <p:cNvSpPr txBox="1"/>
          <p:nvPr/>
        </p:nvSpPr>
        <p:spPr>
          <a:xfrm>
            <a:off x="9591464" y="3039395"/>
            <a:ext cx="954107" cy="584775"/>
          </a:xfrm>
          <a:prstGeom prst="rect">
            <a:avLst/>
          </a:prstGeom>
          <a:noFill/>
        </p:spPr>
        <p:txBody>
          <a:bodyPr wrap="none" rtlCol="0">
            <a:spAutoFit/>
          </a:bodyPr>
          <a:lstStyle/>
          <a:p>
            <a:pPr algn="ctr"/>
            <a:r>
              <a:rPr lang="en-US" sz="3200" b="1" dirty="0">
                <a:latin typeface="+mj-lt"/>
              </a:rPr>
              <a:t>90 %</a:t>
            </a:r>
          </a:p>
        </p:txBody>
      </p:sp>
      <p:sp>
        <p:nvSpPr>
          <p:cNvPr id="2" name="Text Placeholder 1"/>
          <p:cNvSpPr>
            <a:spLocks noGrp="1"/>
          </p:cNvSpPr>
          <p:nvPr>
            <p:ph type="body" sz="quarter" idx="13"/>
          </p:nvPr>
        </p:nvSpPr>
        <p:spPr>
          <a:xfrm>
            <a:off x="609600" y="692150"/>
            <a:ext cx="10972800" cy="657225"/>
          </a:xfrm>
        </p:spPr>
        <p:txBody>
          <a:bodyPr/>
          <a:lstStyle/>
          <a:p>
            <a:r>
              <a:rPr lang="en-US" dirty="0"/>
              <a:t>DOUGHNUT CHART</a:t>
            </a:r>
          </a:p>
        </p:txBody>
      </p:sp>
      <p:sp>
        <p:nvSpPr>
          <p:cNvPr id="28" name="Rectangle 27"/>
          <p:cNvSpPr/>
          <p:nvPr/>
        </p:nvSpPr>
        <p:spPr>
          <a:xfrm>
            <a:off x="642183" y="450166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9" name="Rectangle 28"/>
          <p:cNvSpPr/>
          <p:nvPr/>
        </p:nvSpPr>
        <p:spPr>
          <a:xfrm>
            <a:off x="642183" y="485741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30" name="Rectangle 29"/>
          <p:cNvSpPr/>
          <p:nvPr/>
        </p:nvSpPr>
        <p:spPr>
          <a:xfrm>
            <a:off x="3354206" y="450166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1" name="Rectangle 50"/>
          <p:cNvSpPr/>
          <p:nvPr/>
        </p:nvSpPr>
        <p:spPr>
          <a:xfrm>
            <a:off x="3354206" y="485741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52" name="Rectangle 51"/>
          <p:cNvSpPr/>
          <p:nvPr/>
        </p:nvSpPr>
        <p:spPr>
          <a:xfrm>
            <a:off x="6066229" y="450166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3" name="Rectangle 52"/>
          <p:cNvSpPr/>
          <p:nvPr/>
        </p:nvSpPr>
        <p:spPr>
          <a:xfrm>
            <a:off x="6066229" y="485741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54" name="Rectangle 53"/>
          <p:cNvSpPr/>
          <p:nvPr/>
        </p:nvSpPr>
        <p:spPr>
          <a:xfrm>
            <a:off x="8778253" y="4501666"/>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55" name="Rectangle 54"/>
          <p:cNvSpPr/>
          <p:nvPr/>
        </p:nvSpPr>
        <p:spPr>
          <a:xfrm>
            <a:off x="8778253" y="4857413"/>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14215209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fade">
                                      <p:cBhvr>
                                        <p:cTn id="10" dur="500"/>
                                        <p:tgtEl>
                                          <p:spTgt spid="4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44"/>
                                        </p:tgtEl>
                                        <p:attrNameLst>
                                          <p:attrName>style.visibility</p:attrName>
                                        </p:attrNameLst>
                                      </p:cBhvr>
                                      <p:to>
                                        <p:strVal val="visible"/>
                                      </p:to>
                                    </p:set>
                                    <p:animEffect transition="in" filter="fade">
                                      <p:cBhvr>
                                        <p:cTn id="20" dur="500"/>
                                        <p:tgtEl>
                                          <p:spTgt spid="4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fade">
                                      <p:cBhvr>
                                        <p:cTn id="23" dur="500"/>
                                        <p:tgtEl>
                                          <p:spTgt spid="4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1"/>
                                        </p:tgtEl>
                                        <p:attrNameLst>
                                          <p:attrName>style.visibility</p:attrName>
                                        </p:attrNameLst>
                                      </p:cBhvr>
                                      <p:to>
                                        <p:strVal val="visible"/>
                                      </p:to>
                                    </p:set>
                                    <p:animEffect transition="in" filter="fade">
                                      <p:cBhvr>
                                        <p:cTn id="29" dur="500"/>
                                        <p:tgtEl>
                                          <p:spTgt spid="51"/>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45"/>
                                        </p:tgtEl>
                                        <p:attrNameLst>
                                          <p:attrName>style.visibility</p:attrName>
                                        </p:attrNameLst>
                                      </p:cBhvr>
                                      <p:to>
                                        <p:strVal val="visible"/>
                                      </p:to>
                                    </p:set>
                                    <p:animEffect transition="in" filter="fade">
                                      <p:cBhvr>
                                        <p:cTn id="33" dur="500"/>
                                        <p:tgtEl>
                                          <p:spTgt spid="4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9"/>
                                        </p:tgtEl>
                                        <p:attrNameLst>
                                          <p:attrName>style.visibility</p:attrName>
                                        </p:attrNameLst>
                                      </p:cBhvr>
                                      <p:to>
                                        <p:strVal val="visible"/>
                                      </p:to>
                                    </p:set>
                                    <p:animEffect transition="in" filter="fade">
                                      <p:cBhvr>
                                        <p:cTn id="36" dur="500"/>
                                        <p:tgtEl>
                                          <p:spTgt spid="4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fade">
                                      <p:cBhvr>
                                        <p:cTn id="39" dur="500"/>
                                        <p:tgtEl>
                                          <p:spTgt spid="5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fade">
                                      <p:cBhvr>
                                        <p:cTn id="42" dur="500"/>
                                        <p:tgtEl>
                                          <p:spTgt spid="53"/>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46"/>
                                        </p:tgtEl>
                                        <p:attrNameLst>
                                          <p:attrName>style.visibility</p:attrName>
                                        </p:attrNameLst>
                                      </p:cBhvr>
                                      <p:to>
                                        <p:strVal val="visible"/>
                                      </p:to>
                                    </p:set>
                                    <p:animEffect transition="in" filter="fade">
                                      <p:cBhvr>
                                        <p:cTn id="46" dur="500"/>
                                        <p:tgtEl>
                                          <p:spTgt spid="4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0"/>
                                        </p:tgtEl>
                                        <p:attrNameLst>
                                          <p:attrName>style.visibility</p:attrName>
                                        </p:attrNameLst>
                                      </p:cBhvr>
                                      <p:to>
                                        <p:strVal val="visible"/>
                                      </p:to>
                                    </p:set>
                                    <p:animEffect transition="in" filter="fade">
                                      <p:cBhvr>
                                        <p:cTn id="49" dur="500"/>
                                        <p:tgtEl>
                                          <p:spTgt spid="5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4"/>
                                        </p:tgtEl>
                                        <p:attrNameLst>
                                          <p:attrName>style.visibility</p:attrName>
                                        </p:attrNameLst>
                                      </p:cBhvr>
                                      <p:to>
                                        <p:strVal val="visible"/>
                                      </p:to>
                                    </p:set>
                                    <p:animEffect transition="in" filter="fade">
                                      <p:cBhvr>
                                        <p:cTn id="52" dur="500"/>
                                        <p:tgtEl>
                                          <p:spTgt spid="5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5"/>
                                        </p:tgtEl>
                                        <p:attrNameLst>
                                          <p:attrName>style.visibility</p:attrName>
                                        </p:attrNameLst>
                                      </p:cBhvr>
                                      <p:to>
                                        <p:strVal val="visible"/>
                                      </p:to>
                                    </p:set>
                                    <p:animEffect transition="in" filter="fade">
                                      <p:cBhvr>
                                        <p:cTn id="55"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3" grpId="0">
        <p:bldAsOne/>
      </p:bldGraphic>
      <p:bldGraphic spid="44" grpId="0">
        <p:bldAsOne/>
      </p:bldGraphic>
      <p:bldGraphic spid="45" grpId="0">
        <p:bldAsOne/>
      </p:bldGraphic>
      <p:bldGraphic spid="46" grpId="0">
        <p:bldAsOne/>
      </p:bldGraphic>
      <p:bldP spid="47" grpId="0"/>
      <p:bldP spid="48" grpId="0"/>
      <p:bldP spid="49" grpId="0"/>
      <p:bldP spid="50" grpId="0"/>
      <p:bldP spid="28" grpId="0"/>
      <p:bldP spid="29" grpId="0"/>
      <p:bldP spid="30" grpId="0"/>
      <p:bldP spid="51" grpId="0"/>
      <p:bldP spid="52" grpId="0"/>
      <p:bldP spid="53" grpId="0"/>
      <p:bldP spid="54" grpId="0"/>
      <p:bldP spid="55"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3" name="Chart 42"/>
          <p:cNvGraphicFramePr/>
          <p:nvPr>
            <p:extLst>
              <p:ext uri="{D42A27DB-BD31-4B8C-83A1-F6EECF244321}">
                <p14:modId xmlns:p14="http://schemas.microsoft.com/office/powerpoint/2010/main" val="400648131"/>
              </p:ext>
            </p:extLst>
          </p:nvPr>
        </p:nvGraphicFramePr>
        <p:xfrm>
          <a:off x="403837" y="2487620"/>
          <a:ext cx="3252353" cy="216823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4" name="Chart 43"/>
          <p:cNvGraphicFramePr/>
          <p:nvPr>
            <p:extLst>
              <p:ext uri="{D42A27DB-BD31-4B8C-83A1-F6EECF244321}">
                <p14:modId xmlns:p14="http://schemas.microsoft.com/office/powerpoint/2010/main" val="2093634192"/>
              </p:ext>
            </p:extLst>
          </p:nvPr>
        </p:nvGraphicFramePr>
        <p:xfrm>
          <a:off x="3115860" y="2487620"/>
          <a:ext cx="3252353" cy="216823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5" name="Chart 44"/>
          <p:cNvGraphicFramePr/>
          <p:nvPr>
            <p:extLst>
              <p:ext uri="{D42A27DB-BD31-4B8C-83A1-F6EECF244321}">
                <p14:modId xmlns:p14="http://schemas.microsoft.com/office/powerpoint/2010/main" val="1389972955"/>
              </p:ext>
            </p:extLst>
          </p:nvPr>
        </p:nvGraphicFramePr>
        <p:xfrm>
          <a:off x="5827883" y="2487620"/>
          <a:ext cx="3252353" cy="216823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6" name="Chart 45"/>
          <p:cNvGraphicFramePr/>
          <p:nvPr>
            <p:extLst>
              <p:ext uri="{D42A27DB-BD31-4B8C-83A1-F6EECF244321}">
                <p14:modId xmlns:p14="http://schemas.microsoft.com/office/powerpoint/2010/main" val="884112386"/>
              </p:ext>
            </p:extLst>
          </p:nvPr>
        </p:nvGraphicFramePr>
        <p:xfrm>
          <a:off x="8539907" y="2487620"/>
          <a:ext cx="3252353" cy="2168235"/>
        </p:xfrm>
        <a:graphic>
          <a:graphicData uri="http://schemas.openxmlformats.org/drawingml/2006/chart">
            <c:chart xmlns:c="http://schemas.openxmlformats.org/drawingml/2006/chart" xmlns:r="http://schemas.openxmlformats.org/officeDocument/2006/relationships" r:id="rId5"/>
          </a:graphicData>
        </a:graphic>
      </p:graphicFrame>
      <p:sp>
        <p:nvSpPr>
          <p:cNvPr id="47" name="TextBox 46"/>
          <p:cNvSpPr txBox="1"/>
          <p:nvPr/>
        </p:nvSpPr>
        <p:spPr>
          <a:xfrm>
            <a:off x="1623707" y="3694939"/>
            <a:ext cx="856324" cy="523220"/>
          </a:xfrm>
          <a:prstGeom prst="rect">
            <a:avLst/>
          </a:prstGeom>
          <a:noFill/>
        </p:spPr>
        <p:txBody>
          <a:bodyPr wrap="none" rtlCol="0">
            <a:spAutoFit/>
          </a:bodyPr>
          <a:lstStyle/>
          <a:p>
            <a:pPr algn="ctr"/>
            <a:r>
              <a:rPr lang="en-US" sz="2800" b="1" dirty="0">
                <a:solidFill>
                  <a:schemeClr val="bg1"/>
                </a:solidFill>
                <a:latin typeface="+mj-lt"/>
              </a:rPr>
              <a:t>70 %</a:t>
            </a:r>
          </a:p>
        </p:txBody>
      </p:sp>
      <p:sp>
        <p:nvSpPr>
          <p:cNvPr id="48" name="TextBox 47"/>
          <p:cNvSpPr txBox="1"/>
          <p:nvPr/>
        </p:nvSpPr>
        <p:spPr>
          <a:xfrm>
            <a:off x="4367963" y="3694939"/>
            <a:ext cx="856324" cy="523220"/>
          </a:xfrm>
          <a:prstGeom prst="rect">
            <a:avLst/>
          </a:prstGeom>
          <a:noFill/>
        </p:spPr>
        <p:txBody>
          <a:bodyPr wrap="none" rtlCol="0">
            <a:spAutoFit/>
          </a:bodyPr>
          <a:lstStyle/>
          <a:p>
            <a:pPr algn="ctr"/>
            <a:r>
              <a:rPr lang="en-US" sz="2800" b="1" dirty="0">
                <a:solidFill>
                  <a:schemeClr val="bg1"/>
                </a:solidFill>
                <a:latin typeface="+mj-lt"/>
              </a:rPr>
              <a:t>50 %</a:t>
            </a:r>
          </a:p>
        </p:txBody>
      </p:sp>
      <p:sp>
        <p:nvSpPr>
          <p:cNvPr id="49" name="TextBox 48"/>
          <p:cNvSpPr txBox="1"/>
          <p:nvPr/>
        </p:nvSpPr>
        <p:spPr>
          <a:xfrm>
            <a:off x="7058210" y="3694939"/>
            <a:ext cx="856324" cy="523220"/>
          </a:xfrm>
          <a:prstGeom prst="rect">
            <a:avLst/>
          </a:prstGeom>
          <a:noFill/>
        </p:spPr>
        <p:txBody>
          <a:bodyPr wrap="none" rtlCol="0">
            <a:spAutoFit/>
          </a:bodyPr>
          <a:lstStyle/>
          <a:p>
            <a:pPr algn="ctr"/>
            <a:r>
              <a:rPr lang="en-US" sz="2800" b="1" dirty="0">
                <a:solidFill>
                  <a:schemeClr val="bg1"/>
                </a:solidFill>
                <a:latin typeface="+mj-lt"/>
              </a:rPr>
              <a:t>60 %</a:t>
            </a:r>
          </a:p>
        </p:txBody>
      </p:sp>
      <p:sp>
        <p:nvSpPr>
          <p:cNvPr id="50" name="TextBox 49"/>
          <p:cNvSpPr txBox="1"/>
          <p:nvPr/>
        </p:nvSpPr>
        <p:spPr>
          <a:xfrm>
            <a:off x="9757427" y="3694939"/>
            <a:ext cx="856324" cy="523220"/>
          </a:xfrm>
          <a:prstGeom prst="rect">
            <a:avLst/>
          </a:prstGeom>
          <a:noFill/>
        </p:spPr>
        <p:txBody>
          <a:bodyPr wrap="none" rtlCol="0">
            <a:spAutoFit/>
          </a:bodyPr>
          <a:lstStyle/>
          <a:p>
            <a:pPr algn="ctr"/>
            <a:r>
              <a:rPr lang="en-US" sz="2800" b="1" dirty="0">
                <a:solidFill>
                  <a:schemeClr val="bg1"/>
                </a:solidFill>
                <a:latin typeface="+mj-lt"/>
              </a:rPr>
              <a:t>90 %</a:t>
            </a:r>
          </a:p>
        </p:txBody>
      </p:sp>
      <p:sp>
        <p:nvSpPr>
          <p:cNvPr id="2" name="Text Placeholder 1"/>
          <p:cNvSpPr>
            <a:spLocks noGrp="1"/>
          </p:cNvSpPr>
          <p:nvPr>
            <p:ph type="body" sz="quarter" idx="13"/>
          </p:nvPr>
        </p:nvSpPr>
        <p:spPr>
          <a:xfrm>
            <a:off x="609600" y="692150"/>
            <a:ext cx="10972800" cy="657225"/>
          </a:xfrm>
        </p:spPr>
        <p:txBody>
          <a:bodyPr/>
          <a:lstStyle/>
          <a:p>
            <a:r>
              <a:rPr lang="en-US" dirty="0"/>
              <a:t>DOUGHNUT CHART</a:t>
            </a:r>
          </a:p>
        </p:txBody>
      </p:sp>
      <p:sp>
        <p:nvSpPr>
          <p:cNvPr id="19" name="Rectangle 18"/>
          <p:cNvSpPr/>
          <p:nvPr/>
        </p:nvSpPr>
        <p:spPr>
          <a:xfrm>
            <a:off x="739749" y="478937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0" name="Rectangle 19"/>
          <p:cNvSpPr/>
          <p:nvPr/>
        </p:nvSpPr>
        <p:spPr>
          <a:xfrm>
            <a:off x="739749" y="514511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1" name="Rectangle 20"/>
          <p:cNvSpPr/>
          <p:nvPr/>
        </p:nvSpPr>
        <p:spPr>
          <a:xfrm>
            <a:off x="3451772" y="478937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2" name="Rectangle 21"/>
          <p:cNvSpPr/>
          <p:nvPr/>
        </p:nvSpPr>
        <p:spPr>
          <a:xfrm>
            <a:off x="3451772" y="514511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3" name="Rectangle 22"/>
          <p:cNvSpPr/>
          <p:nvPr/>
        </p:nvSpPr>
        <p:spPr>
          <a:xfrm>
            <a:off x="6163795" y="478937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4" name="Rectangle 23"/>
          <p:cNvSpPr/>
          <p:nvPr/>
        </p:nvSpPr>
        <p:spPr>
          <a:xfrm>
            <a:off x="6163795" y="514511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
        <p:nvSpPr>
          <p:cNvPr id="25" name="Rectangle 24"/>
          <p:cNvSpPr/>
          <p:nvPr/>
        </p:nvSpPr>
        <p:spPr>
          <a:xfrm>
            <a:off x="8875819" y="4789372"/>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YOUR TITLE HERE</a:t>
            </a:r>
          </a:p>
        </p:txBody>
      </p:sp>
      <p:sp>
        <p:nvSpPr>
          <p:cNvPr id="26" name="Rectangle 25"/>
          <p:cNvSpPr/>
          <p:nvPr/>
        </p:nvSpPr>
        <p:spPr>
          <a:xfrm>
            <a:off x="8875819" y="5145119"/>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a:t>
            </a:r>
            <a:endParaRPr lang="en-US" sz="1100" dirty="0">
              <a:solidFill>
                <a:schemeClr val="bg2">
                  <a:lumMod val="65000"/>
                </a:schemeClr>
              </a:solidFill>
            </a:endParaRPr>
          </a:p>
        </p:txBody>
      </p:sp>
    </p:spTree>
    <p:extLst>
      <p:ext uri="{BB962C8B-B14F-4D97-AF65-F5344CB8AC3E}">
        <p14:creationId xmlns:p14="http://schemas.microsoft.com/office/powerpoint/2010/main" val="41273592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fade">
                                      <p:cBhvr>
                                        <p:cTn id="10" dur="500"/>
                                        <p:tgtEl>
                                          <p:spTgt spid="4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44"/>
                                        </p:tgtEl>
                                        <p:attrNameLst>
                                          <p:attrName>style.visibility</p:attrName>
                                        </p:attrNameLst>
                                      </p:cBhvr>
                                      <p:to>
                                        <p:strVal val="visible"/>
                                      </p:to>
                                    </p:set>
                                    <p:animEffect transition="in" filter="fade">
                                      <p:cBhvr>
                                        <p:cTn id="20" dur="500"/>
                                        <p:tgtEl>
                                          <p:spTgt spid="4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fade">
                                      <p:cBhvr>
                                        <p:cTn id="23" dur="500"/>
                                        <p:tgtEl>
                                          <p:spTgt spid="4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45"/>
                                        </p:tgtEl>
                                        <p:attrNameLst>
                                          <p:attrName>style.visibility</p:attrName>
                                        </p:attrNameLst>
                                      </p:cBhvr>
                                      <p:to>
                                        <p:strVal val="visible"/>
                                      </p:to>
                                    </p:set>
                                    <p:animEffect transition="in" filter="fade">
                                      <p:cBhvr>
                                        <p:cTn id="33" dur="500"/>
                                        <p:tgtEl>
                                          <p:spTgt spid="4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9"/>
                                        </p:tgtEl>
                                        <p:attrNameLst>
                                          <p:attrName>style.visibility</p:attrName>
                                        </p:attrNameLst>
                                      </p:cBhvr>
                                      <p:to>
                                        <p:strVal val="visible"/>
                                      </p:to>
                                    </p:set>
                                    <p:animEffect transition="in" filter="fade">
                                      <p:cBhvr>
                                        <p:cTn id="36" dur="500"/>
                                        <p:tgtEl>
                                          <p:spTgt spid="4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46"/>
                                        </p:tgtEl>
                                        <p:attrNameLst>
                                          <p:attrName>style.visibility</p:attrName>
                                        </p:attrNameLst>
                                      </p:cBhvr>
                                      <p:to>
                                        <p:strVal val="visible"/>
                                      </p:to>
                                    </p:set>
                                    <p:animEffect transition="in" filter="fade">
                                      <p:cBhvr>
                                        <p:cTn id="46" dur="500"/>
                                        <p:tgtEl>
                                          <p:spTgt spid="4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0"/>
                                        </p:tgtEl>
                                        <p:attrNameLst>
                                          <p:attrName>style.visibility</p:attrName>
                                        </p:attrNameLst>
                                      </p:cBhvr>
                                      <p:to>
                                        <p:strVal val="visible"/>
                                      </p:to>
                                    </p:set>
                                    <p:animEffect transition="in" filter="fade">
                                      <p:cBhvr>
                                        <p:cTn id="49" dur="500"/>
                                        <p:tgtEl>
                                          <p:spTgt spid="5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500"/>
                                        <p:tgtEl>
                                          <p:spTgt spid="2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fade">
                                      <p:cBhvr>
                                        <p:cTn id="5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3" grpId="0">
        <p:bldAsOne/>
      </p:bldGraphic>
      <p:bldGraphic spid="44" grpId="0">
        <p:bldAsOne/>
      </p:bldGraphic>
      <p:bldGraphic spid="45" grpId="0">
        <p:bldAsOne/>
      </p:bldGraphic>
      <p:bldGraphic spid="46" grpId="0">
        <p:bldAsOne/>
      </p:bldGraphic>
      <p:bldP spid="47" grpId="0"/>
      <p:bldP spid="48" grpId="0"/>
      <p:bldP spid="49" grpId="0"/>
      <p:bldP spid="50" grpId="0"/>
      <p:bldP spid="19" grpId="0"/>
      <p:bldP spid="20" grpId="0"/>
      <p:bldP spid="21" grpId="0"/>
      <p:bldP spid="22" grpId="0"/>
      <p:bldP spid="23" grpId="0"/>
      <p:bldP spid="24" grpId="0"/>
      <p:bldP spid="25" grpId="0"/>
      <p:bldP spid="26"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CLUSTERED COLUMN CHART</a:t>
            </a:r>
          </a:p>
        </p:txBody>
      </p:sp>
      <p:graphicFrame>
        <p:nvGraphicFramePr>
          <p:cNvPr id="6" name="Chart 5"/>
          <p:cNvGraphicFramePr/>
          <p:nvPr>
            <p:extLst>
              <p:ext uri="{D42A27DB-BD31-4B8C-83A1-F6EECF244321}">
                <p14:modId xmlns:p14="http://schemas.microsoft.com/office/powerpoint/2010/main" val="3835819660"/>
              </p:ext>
            </p:extLst>
          </p:nvPr>
        </p:nvGraphicFramePr>
        <p:xfrm>
          <a:off x="609600" y="1988457"/>
          <a:ext cx="10972800" cy="429804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962003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STACKED COLUMN CHART</a:t>
            </a:r>
          </a:p>
        </p:txBody>
      </p:sp>
      <p:graphicFrame>
        <p:nvGraphicFramePr>
          <p:cNvPr id="6" name="Chart 5"/>
          <p:cNvGraphicFramePr/>
          <p:nvPr>
            <p:extLst>
              <p:ext uri="{D42A27DB-BD31-4B8C-83A1-F6EECF244321}">
                <p14:modId xmlns:p14="http://schemas.microsoft.com/office/powerpoint/2010/main" val="588036918"/>
              </p:ext>
            </p:extLst>
          </p:nvPr>
        </p:nvGraphicFramePr>
        <p:xfrm>
          <a:off x="609600" y="1944914"/>
          <a:ext cx="10972800" cy="434158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529183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LINE CHART</a:t>
            </a:r>
          </a:p>
        </p:txBody>
      </p:sp>
      <p:graphicFrame>
        <p:nvGraphicFramePr>
          <p:cNvPr id="8" name="Chart 7"/>
          <p:cNvGraphicFramePr/>
          <p:nvPr>
            <p:extLst>
              <p:ext uri="{D42A27DB-BD31-4B8C-83A1-F6EECF244321}">
                <p14:modId xmlns:p14="http://schemas.microsoft.com/office/powerpoint/2010/main" val="167314049"/>
              </p:ext>
            </p:extLst>
          </p:nvPr>
        </p:nvGraphicFramePr>
        <p:xfrm>
          <a:off x="609600" y="2177143"/>
          <a:ext cx="10972799" cy="410935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699858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CLUSTERED BAR CHART</a:t>
            </a:r>
          </a:p>
        </p:txBody>
      </p:sp>
      <p:graphicFrame>
        <p:nvGraphicFramePr>
          <p:cNvPr id="6" name="Chart 5"/>
          <p:cNvGraphicFramePr/>
          <p:nvPr>
            <p:extLst>
              <p:ext uri="{D42A27DB-BD31-4B8C-83A1-F6EECF244321}">
                <p14:modId xmlns:p14="http://schemas.microsoft.com/office/powerpoint/2010/main" val="3225539175"/>
              </p:ext>
            </p:extLst>
          </p:nvPr>
        </p:nvGraphicFramePr>
        <p:xfrm>
          <a:off x="609600" y="1846338"/>
          <a:ext cx="10972800" cy="444016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619188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STACKED BAR CHART</a:t>
            </a:r>
          </a:p>
        </p:txBody>
      </p:sp>
      <p:graphicFrame>
        <p:nvGraphicFramePr>
          <p:cNvPr id="6" name="Chart 5"/>
          <p:cNvGraphicFramePr/>
          <p:nvPr>
            <p:extLst>
              <p:ext uri="{D42A27DB-BD31-4B8C-83A1-F6EECF244321}">
                <p14:modId xmlns:p14="http://schemas.microsoft.com/office/powerpoint/2010/main" val="2837622853"/>
              </p:ext>
            </p:extLst>
          </p:nvPr>
        </p:nvGraphicFramePr>
        <p:xfrm>
          <a:off x="609600" y="1976967"/>
          <a:ext cx="10972800" cy="430953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20919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AREA CHART</a:t>
            </a:r>
          </a:p>
        </p:txBody>
      </p:sp>
      <p:graphicFrame>
        <p:nvGraphicFramePr>
          <p:cNvPr id="6" name="Chart 5"/>
          <p:cNvGraphicFramePr/>
          <p:nvPr>
            <p:extLst>
              <p:ext uri="{D42A27DB-BD31-4B8C-83A1-F6EECF244321}">
                <p14:modId xmlns:p14="http://schemas.microsoft.com/office/powerpoint/2010/main" val="2139792247"/>
              </p:ext>
            </p:extLst>
          </p:nvPr>
        </p:nvGraphicFramePr>
        <p:xfrm>
          <a:off x="-264695" y="1727200"/>
          <a:ext cx="12721390" cy="5395495"/>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a:xfrm>
            <a:off x="722142" y="2326106"/>
            <a:ext cx="2053142" cy="6078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400" b="1" dirty="0">
                <a:solidFill>
                  <a:schemeClr val="tx1"/>
                </a:solidFill>
                <a:latin typeface="+mj-lt"/>
              </a:rPr>
              <a:t>YOUR TITLE HERE</a:t>
            </a:r>
          </a:p>
        </p:txBody>
      </p:sp>
      <p:sp>
        <p:nvSpPr>
          <p:cNvPr id="7" name="Rectangle 6"/>
          <p:cNvSpPr/>
          <p:nvPr/>
        </p:nvSpPr>
        <p:spPr>
          <a:xfrm>
            <a:off x="722142" y="5245769"/>
            <a:ext cx="2053142" cy="6078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400" b="1" dirty="0">
                <a:solidFill>
                  <a:schemeClr val="tx1"/>
                </a:solidFill>
                <a:latin typeface="+mj-lt"/>
              </a:rPr>
              <a:t>YOUR TITLE HERE</a:t>
            </a:r>
          </a:p>
        </p:txBody>
      </p:sp>
    </p:spTree>
    <p:extLst>
      <p:ext uri="{BB962C8B-B14F-4D97-AF65-F5344CB8AC3E}">
        <p14:creationId xmlns:p14="http://schemas.microsoft.com/office/powerpoint/2010/main" val="19094372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fade">
                                      <p:cBhvr>
                                        <p:cTn id="7" dur="500"/>
                                        <p:tgtEl>
                                          <p:spTgt spid="6">
                                            <p:graphicEl>
                                              <a:chart seriesIdx="-3" categoryIdx="-3" bldStep="gridLegend"/>
                                            </p:graphic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graphicEl>
                                              <a:chart seriesIdx="0" categoryIdx="-4" bldStep="series"/>
                                            </p:graphicEl>
                                          </p:spTgt>
                                        </p:tgtEl>
                                        <p:attrNameLst>
                                          <p:attrName>style.visibility</p:attrName>
                                        </p:attrNameLst>
                                      </p:cBhvr>
                                      <p:to>
                                        <p:strVal val="visible"/>
                                      </p:to>
                                    </p:set>
                                    <p:animEffect transition="in" filter="fade">
                                      <p:cBhvr>
                                        <p:cTn id="11" dur="500"/>
                                        <p:tgtEl>
                                          <p:spTgt spid="6">
                                            <p:graphicEl>
                                              <a:chart seriesIdx="0" categoryIdx="-4" bldStep="series"/>
                                            </p:graphic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graphicEl>
                                              <a:chart seriesIdx="1" categoryIdx="-4" bldStep="series"/>
                                            </p:graphicEl>
                                          </p:spTgt>
                                        </p:tgtEl>
                                        <p:attrNameLst>
                                          <p:attrName>style.visibility</p:attrName>
                                        </p:attrNameLst>
                                      </p:cBhvr>
                                      <p:to>
                                        <p:strVal val="visible"/>
                                      </p:to>
                                    </p:set>
                                    <p:animEffect transition="in" filter="fade">
                                      <p:cBhvr>
                                        <p:cTn id="15" dur="500"/>
                                        <p:tgtEl>
                                          <p:spTgt spid="6">
                                            <p:graphicEl>
                                              <a:chart seriesIdx="1" categoryIdx="-4" bldStep="series"/>
                                            </p:graphic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Chart bld="series"/>
        </p:bldSub>
      </p:bldGraphic>
      <p:bldP spid="5" grpId="0"/>
      <p:bldP spid="7"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AREA CHART</a:t>
            </a:r>
          </a:p>
        </p:txBody>
      </p:sp>
      <p:graphicFrame>
        <p:nvGraphicFramePr>
          <p:cNvPr id="6" name="Chart 5"/>
          <p:cNvGraphicFramePr/>
          <p:nvPr>
            <p:extLst>
              <p:ext uri="{D42A27DB-BD31-4B8C-83A1-F6EECF244321}">
                <p14:modId xmlns:p14="http://schemas.microsoft.com/office/powerpoint/2010/main" val="3793969160"/>
              </p:ext>
            </p:extLst>
          </p:nvPr>
        </p:nvGraphicFramePr>
        <p:xfrm>
          <a:off x="-174171" y="1727200"/>
          <a:ext cx="12511315" cy="5304971"/>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a:xfrm>
            <a:off x="722142" y="2326106"/>
            <a:ext cx="2053142" cy="6078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400" b="1" dirty="0">
                <a:solidFill>
                  <a:schemeClr val="bg2"/>
                </a:solidFill>
                <a:latin typeface="+mj-lt"/>
              </a:rPr>
              <a:t>YOUR TITLE HERE</a:t>
            </a:r>
          </a:p>
        </p:txBody>
      </p:sp>
      <p:sp>
        <p:nvSpPr>
          <p:cNvPr id="7" name="Rectangle 6"/>
          <p:cNvSpPr/>
          <p:nvPr/>
        </p:nvSpPr>
        <p:spPr>
          <a:xfrm>
            <a:off x="722142" y="5678639"/>
            <a:ext cx="2053142" cy="6078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400" b="1" dirty="0">
                <a:solidFill>
                  <a:schemeClr val="bg2"/>
                </a:solidFill>
                <a:latin typeface="+mj-lt"/>
              </a:rPr>
              <a:t>YOUR TITLE HERE</a:t>
            </a:r>
          </a:p>
        </p:txBody>
      </p:sp>
      <p:sp>
        <p:nvSpPr>
          <p:cNvPr id="10" name="Rectangle 9"/>
          <p:cNvSpPr/>
          <p:nvPr/>
        </p:nvSpPr>
        <p:spPr>
          <a:xfrm>
            <a:off x="9529258" y="4075754"/>
            <a:ext cx="2053142" cy="6078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400" b="1" dirty="0">
                <a:solidFill>
                  <a:schemeClr val="bg2"/>
                </a:solidFill>
                <a:latin typeface="+mj-lt"/>
              </a:rPr>
              <a:t>YOUR TITLE HERE</a:t>
            </a:r>
          </a:p>
        </p:txBody>
      </p:sp>
    </p:spTree>
    <p:extLst>
      <p:ext uri="{BB962C8B-B14F-4D97-AF65-F5344CB8AC3E}">
        <p14:creationId xmlns:p14="http://schemas.microsoft.com/office/powerpoint/2010/main" val="41014654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fade">
                                      <p:cBhvr>
                                        <p:cTn id="7" dur="500"/>
                                        <p:tgtEl>
                                          <p:spTgt spid="6">
                                            <p:graphicEl>
                                              <a:chart seriesIdx="-3" categoryIdx="-3" bldStep="gridLegend"/>
                                            </p:graphic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graphicEl>
                                              <a:chart seriesIdx="0" categoryIdx="-4" bldStep="series"/>
                                            </p:graphicEl>
                                          </p:spTgt>
                                        </p:tgtEl>
                                        <p:attrNameLst>
                                          <p:attrName>style.visibility</p:attrName>
                                        </p:attrNameLst>
                                      </p:cBhvr>
                                      <p:to>
                                        <p:strVal val="visible"/>
                                      </p:to>
                                    </p:set>
                                    <p:animEffect transition="in" filter="fade">
                                      <p:cBhvr>
                                        <p:cTn id="11" dur="500"/>
                                        <p:tgtEl>
                                          <p:spTgt spid="6">
                                            <p:graphicEl>
                                              <a:chart seriesIdx="0" categoryIdx="-4" bldStep="series"/>
                                            </p:graphic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graphicEl>
                                              <a:chart seriesIdx="1" categoryIdx="-4" bldStep="series"/>
                                            </p:graphicEl>
                                          </p:spTgt>
                                        </p:tgtEl>
                                        <p:attrNameLst>
                                          <p:attrName>style.visibility</p:attrName>
                                        </p:attrNameLst>
                                      </p:cBhvr>
                                      <p:to>
                                        <p:strVal val="visible"/>
                                      </p:to>
                                    </p:set>
                                    <p:animEffect transition="in" filter="fade">
                                      <p:cBhvr>
                                        <p:cTn id="15" dur="500"/>
                                        <p:tgtEl>
                                          <p:spTgt spid="6">
                                            <p:graphicEl>
                                              <a:chart seriesIdx="1" categoryIdx="-4" bldStep="series"/>
                                            </p:graphic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graphicEl>
                                              <a:chart seriesIdx="2" categoryIdx="-4" bldStep="series"/>
                                            </p:graphicEl>
                                          </p:spTgt>
                                        </p:tgtEl>
                                        <p:attrNameLst>
                                          <p:attrName>style.visibility</p:attrName>
                                        </p:attrNameLst>
                                      </p:cBhvr>
                                      <p:to>
                                        <p:strVal val="visible"/>
                                      </p:to>
                                    </p:set>
                                    <p:animEffect transition="in" filter="fade">
                                      <p:cBhvr>
                                        <p:cTn id="19" dur="500"/>
                                        <p:tgtEl>
                                          <p:spTgt spid="6">
                                            <p:graphicEl>
                                              <a:chart seriesIdx="2" categoryIdx="-4" bldStep="series"/>
                                            </p:graphic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Chart bld="series"/>
        </p:bldSub>
      </p:bldGraphic>
      <p:bldP spid="5" grpId="0"/>
      <p:bldP spid="7"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4" name="Rectangle 3"/>
          <p:cNvSpPr/>
          <p:nvPr/>
        </p:nvSpPr>
        <p:spPr>
          <a:xfrm>
            <a:off x="8039100" y="0"/>
            <a:ext cx="4152900" cy="6858000"/>
          </a:xfrm>
          <a:prstGeom prst="rect">
            <a:avLst/>
          </a:pr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0"/>
            <a:ext cx="8039100" cy="6858000"/>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8648700" y="1318598"/>
            <a:ext cx="2984500"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ABOUT</a:t>
            </a:r>
          </a:p>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OUR</a:t>
            </a:r>
          </a:p>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SUCCESS</a:t>
            </a:r>
            <a:endParaRPr lang="en-US" sz="5400" dirty="0">
              <a:solidFill>
                <a:schemeClr val="bg2"/>
              </a:solidFill>
              <a:latin typeface="+mj-lt"/>
            </a:endParaRPr>
          </a:p>
        </p:txBody>
      </p:sp>
      <p:sp>
        <p:nvSpPr>
          <p:cNvPr id="15" name="Rectangle 14"/>
          <p:cNvSpPr/>
          <p:nvPr/>
        </p:nvSpPr>
        <p:spPr>
          <a:xfrm>
            <a:off x="8648700" y="3477256"/>
            <a:ext cx="2984500" cy="20621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mus commodo ligula eget dolor. Aenean massa. Cum sociis natoque penatibus et magnis dis parturient montes, nascetur ridiculus mus. Donec quam felis, ultricies nec, pellentesque eu, pretium quis, sem. Nulla consequat massa quis enim nascetur ridiculus mus. Donec quam felis, ultricies nec, pellentesque eu, pretium quis, sem. Nulla consequat massa quis enim.</a:t>
            </a:r>
            <a:endParaRPr lang="en-US" sz="1100" dirty="0">
              <a:solidFill>
                <a:schemeClr val="bg2">
                  <a:lumMod val="65000"/>
                </a:schemeClr>
              </a:solidFill>
            </a:endParaRPr>
          </a:p>
        </p:txBody>
      </p:sp>
      <p:sp>
        <p:nvSpPr>
          <p:cNvPr id="17" name="Freeform 5"/>
          <p:cNvSpPr>
            <a:spLocks/>
          </p:cNvSpPr>
          <p:nvPr/>
        </p:nvSpPr>
        <p:spPr bwMode="auto">
          <a:xfrm>
            <a:off x="956405" y="2082245"/>
            <a:ext cx="1389769" cy="1391453"/>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2"/>
              </a:solidFill>
            </a:endParaRPr>
          </a:p>
        </p:txBody>
      </p:sp>
      <p:sp>
        <p:nvSpPr>
          <p:cNvPr id="22" name="Freeform 518"/>
          <p:cNvSpPr>
            <a:spLocks noEditPoints="1"/>
          </p:cNvSpPr>
          <p:nvPr/>
        </p:nvSpPr>
        <p:spPr bwMode="auto">
          <a:xfrm>
            <a:off x="1396737" y="2523419"/>
            <a:ext cx="509105" cy="509105"/>
          </a:xfrm>
          <a:custGeom>
            <a:avLst/>
            <a:gdLst>
              <a:gd name="T0" fmla="*/ 170 w 176"/>
              <a:gd name="T1" fmla="*/ 77 h 176"/>
              <a:gd name="T2" fmla="*/ 156 w 176"/>
              <a:gd name="T3" fmla="*/ 70 h 176"/>
              <a:gd name="T4" fmla="*/ 170 w 176"/>
              <a:gd name="T5" fmla="*/ 63 h 176"/>
              <a:gd name="T6" fmla="*/ 170 w 176"/>
              <a:gd name="T7" fmla="*/ 41 h 176"/>
              <a:gd name="T8" fmla="*/ 94 w 176"/>
              <a:gd name="T9" fmla="*/ 1 h 176"/>
              <a:gd name="T10" fmla="*/ 88 w 176"/>
              <a:gd name="T11" fmla="*/ 0 h 176"/>
              <a:gd name="T12" fmla="*/ 82 w 176"/>
              <a:gd name="T13" fmla="*/ 1 h 176"/>
              <a:gd name="T14" fmla="*/ 6 w 176"/>
              <a:gd name="T15" fmla="*/ 41 h 176"/>
              <a:gd name="T16" fmla="*/ 6 w 176"/>
              <a:gd name="T17" fmla="*/ 63 h 176"/>
              <a:gd name="T18" fmla="*/ 20 w 176"/>
              <a:gd name="T19" fmla="*/ 70 h 176"/>
              <a:gd name="T20" fmla="*/ 6 w 176"/>
              <a:gd name="T21" fmla="*/ 77 h 176"/>
              <a:gd name="T22" fmla="*/ 6 w 176"/>
              <a:gd name="T23" fmla="*/ 99 h 176"/>
              <a:gd name="T24" fmla="*/ 20 w 176"/>
              <a:gd name="T25" fmla="*/ 106 h 176"/>
              <a:gd name="T26" fmla="*/ 6 w 176"/>
              <a:gd name="T27" fmla="*/ 113 h 176"/>
              <a:gd name="T28" fmla="*/ 6 w 176"/>
              <a:gd name="T29" fmla="*/ 135 h 176"/>
              <a:gd name="T30" fmla="*/ 82 w 176"/>
              <a:gd name="T31" fmla="*/ 175 h 176"/>
              <a:gd name="T32" fmla="*/ 88 w 176"/>
              <a:gd name="T33" fmla="*/ 176 h 176"/>
              <a:gd name="T34" fmla="*/ 94 w 176"/>
              <a:gd name="T35" fmla="*/ 175 h 176"/>
              <a:gd name="T36" fmla="*/ 170 w 176"/>
              <a:gd name="T37" fmla="*/ 135 h 176"/>
              <a:gd name="T38" fmla="*/ 170 w 176"/>
              <a:gd name="T39" fmla="*/ 113 h 176"/>
              <a:gd name="T40" fmla="*/ 156 w 176"/>
              <a:gd name="T41" fmla="*/ 106 h 176"/>
              <a:gd name="T42" fmla="*/ 170 w 176"/>
              <a:gd name="T43" fmla="*/ 99 h 176"/>
              <a:gd name="T44" fmla="*/ 10 w 176"/>
              <a:gd name="T45" fmla="*/ 56 h 176"/>
              <a:gd name="T46" fmla="*/ 8 w 176"/>
              <a:gd name="T47" fmla="*/ 52 h 176"/>
              <a:gd name="T48" fmla="*/ 10 w 176"/>
              <a:gd name="T49" fmla="*/ 48 h 176"/>
              <a:gd name="T50" fmla="*/ 86 w 176"/>
              <a:gd name="T51" fmla="*/ 9 h 176"/>
              <a:gd name="T52" fmla="*/ 90 w 176"/>
              <a:gd name="T53" fmla="*/ 9 h 176"/>
              <a:gd name="T54" fmla="*/ 166 w 176"/>
              <a:gd name="T55" fmla="*/ 48 h 176"/>
              <a:gd name="T56" fmla="*/ 168 w 176"/>
              <a:gd name="T57" fmla="*/ 52 h 176"/>
              <a:gd name="T58" fmla="*/ 166 w 176"/>
              <a:gd name="T59" fmla="*/ 56 h 176"/>
              <a:gd name="T60" fmla="*/ 90 w 176"/>
              <a:gd name="T61" fmla="*/ 95 h 176"/>
              <a:gd name="T62" fmla="*/ 86 w 176"/>
              <a:gd name="T63" fmla="*/ 95 h 176"/>
              <a:gd name="T64" fmla="*/ 10 w 176"/>
              <a:gd name="T65" fmla="*/ 56 h 176"/>
              <a:gd name="T66" fmla="*/ 166 w 176"/>
              <a:gd name="T67" fmla="*/ 121 h 176"/>
              <a:gd name="T68" fmla="*/ 166 w 176"/>
              <a:gd name="T69" fmla="*/ 127 h 176"/>
              <a:gd name="T70" fmla="*/ 90 w 176"/>
              <a:gd name="T71" fmla="*/ 168 h 176"/>
              <a:gd name="T72" fmla="*/ 88 w 176"/>
              <a:gd name="T73" fmla="*/ 168 h 176"/>
              <a:gd name="T74" fmla="*/ 86 w 176"/>
              <a:gd name="T75" fmla="*/ 168 h 176"/>
              <a:gd name="T76" fmla="*/ 10 w 176"/>
              <a:gd name="T77" fmla="*/ 127 h 176"/>
              <a:gd name="T78" fmla="*/ 10 w 176"/>
              <a:gd name="T79" fmla="*/ 121 h 176"/>
              <a:gd name="T80" fmla="*/ 29 w 176"/>
              <a:gd name="T81" fmla="*/ 111 h 176"/>
              <a:gd name="T82" fmla="*/ 82 w 176"/>
              <a:gd name="T83" fmla="*/ 139 h 176"/>
              <a:gd name="T84" fmla="*/ 94 w 176"/>
              <a:gd name="T85" fmla="*/ 139 h 176"/>
              <a:gd name="T86" fmla="*/ 147 w 176"/>
              <a:gd name="T87" fmla="*/ 111 h 176"/>
              <a:gd name="T88" fmla="*/ 166 w 176"/>
              <a:gd name="T89" fmla="*/ 91 h 176"/>
              <a:gd name="T90" fmla="*/ 90 w 176"/>
              <a:gd name="T91" fmla="*/ 132 h 176"/>
              <a:gd name="T92" fmla="*/ 88 w 176"/>
              <a:gd name="T93" fmla="*/ 132 h 176"/>
              <a:gd name="T94" fmla="*/ 86 w 176"/>
              <a:gd name="T95" fmla="*/ 132 h 176"/>
              <a:gd name="T96" fmla="*/ 10 w 176"/>
              <a:gd name="T97" fmla="*/ 91 h 176"/>
              <a:gd name="T98" fmla="*/ 10 w 176"/>
              <a:gd name="T99" fmla="*/ 85 h 176"/>
              <a:gd name="T100" fmla="*/ 29 w 176"/>
              <a:gd name="T101" fmla="*/ 75 h 176"/>
              <a:gd name="T102" fmla="*/ 82 w 176"/>
              <a:gd name="T103" fmla="*/ 103 h 176"/>
              <a:gd name="T104" fmla="*/ 94 w 176"/>
              <a:gd name="T105" fmla="*/ 103 h 176"/>
              <a:gd name="T106" fmla="*/ 147 w 176"/>
              <a:gd name="T107" fmla="*/ 75 h 176"/>
              <a:gd name="T108" fmla="*/ 166 w 176"/>
              <a:gd name="T109" fmla="*/ 85 h 176"/>
              <a:gd name="T110" fmla="*/ 166 w 176"/>
              <a:gd name="T111" fmla="*/ 9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76">
                <a:moveTo>
                  <a:pt x="176" y="88"/>
                </a:moveTo>
                <a:cubicBezTo>
                  <a:pt x="176" y="83"/>
                  <a:pt x="173" y="79"/>
                  <a:pt x="170" y="77"/>
                </a:cubicBezTo>
                <a:cubicBezTo>
                  <a:pt x="170" y="77"/>
                  <a:pt x="170" y="77"/>
                  <a:pt x="170" y="77"/>
                </a:cubicBezTo>
                <a:cubicBezTo>
                  <a:pt x="156" y="70"/>
                  <a:pt x="156" y="70"/>
                  <a:pt x="156" y="70"/>
                </a:cubicBezTo>
                <a:cubicBezTo>
                  <a:pt x="170" y="63"/>
                  <a:pt x="170" y="63"/>
                  <a:pt x="170" y="63"/>
                </a:cubicBezTo>
                <a:cubicBezTo>
                  <a:pt x="170" y="63"/>
                  <a:pt x="170" y="63"/>
                  <a:pt x="170" y="63"/>
                </a:cubicBezTo>
                <a:cubicBezTo>
                  <a:pt x="173" y="61"/>
                  <a:pt x="176" y="57"/>
                  <a:pt x="176" y="52"/>
                </a:cubicBezTo>
                <a:cubicBezTo>
                  <a:pt x="176" y="47"/>
                  <a:pt x="173" y="43"/>
                  <a:pt x="170" y="41"/>
                </a:cubicBezTo>
                <a:cubicBezTo>
                  <a:pt x="170" y="41"/>
                  <a:pt x="170" y="41"/>
                  <a:pt x="170" y="41"/>
                </a:cubicBezTo>
                <a:cubicBezTo>
                  <a:pt x="94" y="1"/>
                  <a:pt x="94" y="1"/>
                  <a:pt x="94" y="1"/>
                </a:cubicBezTo>
                <a:cubicBezTo>
                  <a:pt x="94" y="1"/>
                  <a:pt x="94" y="1"/>
                  <a:pt x="94" y="1"/>
                </a:cubicBezTo>
                <a:cubicBezTo>
                  <a:pt x="92" y="1"/>
                  <a:pt x="90" y="0"/>
                  <a:pt x="88" y="0"/>
                </a:cubicBezTo>
                <a:cubicBezTo>
                  <a:pt x="86" y="0"/>
                  <a:pt x="84" y="1"/>
                  <a:pt x="82" y="1"/>
                </a:cubicBezTo>
                <a:cubicBezTo>
                  <a:pt x="82" y="1"/>
                  <a:pt x="82" y="1"/>
                  <a:pt x="82" y="1"/>
                </a:cubicBezTo>
                <a:cubicBezTo>
                  <a:pt x="6" y="41"/>
                  <a:pt x="6" y="41"/>
                  <a:pt x="6" y="41"/>
                </a:cubicBezTo>
                <a:cubicBezTo>
                  <a:pt x="6" y="41"/>
                  <a:pt x="6" y="41"/>
                  <a:pt x="6" y="41"/>
                </a:cubicBezTo>
                <a:cubicBezTo>
                  <a:pt x="3" y="43"/>
                  <a:pt x="0" y="47"/>
                  <a:pt x="0" y="52"/>
                </a:cubicBezTo>
                <a:cubicBezTo>
                  <a:pt x="0" y="57"/>
                  <a:pt x="3" y="61"/>
                  <a:pt x="6" y="63"/>
                </a:cubicBezTo>
                <a:cubicBezTo>
                  <a:pt x="6" y="63"/>
                  <a:pt x="6" y="63"/>
                  <a:pt x="6" y="63"/>
                </a:cubicBezTo>
                <a:cubicBezTo>
                  <a:pt x="20" y="70"/>
                  <a:pt x="20" y="70"/>
                  <a:pt x="20" y="70"/>
                </a:cubicBezTo>
                <a:cubicBezTo>
                  <a:pt x="6" y="77"/>
                  <a:pt x="6" y="77"/>
                  <a:pt x="6" y="77"/>
                </a:cubicBezTo>
                <a:cubicBezTo>
                  <a:pt x="6" y="77"/>
                  <a:pt x="6" y="77"/>
                  <a:pt x="6" y="77"/>
                </a:cubicBezTo>
                <a:cubicBezTo>
                  <a:pt x="3" y="79"/>
                  <a:pt x="0" y="83"/>
                  <a:pt x="0" y="88"/>
                </a:cubicBezTo>
                <a:cubicBezTo>
                  <a:pt x="0" y="93"/>
                  <a:pt x="3" y="97"/>
                  <a:pt x="6" y="99"/>
                </a:cubicBezTo>
                <a:cubicBezTo>
                  <a:pt x="6" y="99"/>
                  <a:pt x="6" y="99"/>
                  <a:pt x="6" y="99"/>
                </a:cubicBezTo>
                <a:cubicBezTo>
                  <a:pt x="20" y="106"/>
                  <a:pt x="20" y="106"/>
                  <a:pt x="20" y="106"/>
                </a:cubicBezTo>
                <a:cubicBezTo>
                  <a:pt x="6" y="113"/>
                  <a:pt x="6" y="113"/>
                  <a:pt x="6" y="113"/>
                </a:cubicBezTo>
                <a:cubicBezTo>
                  <a:pt x="6" y="113"/>
                  <a:pt x="6" y="113"/>
                  <a:pt x="6" y="113"/>
                </a:cubicBezTo>
                <a:cubicBezTo>
                  <a:pt x="3" y="115"/>
                  <a:pt x="0" y="119"/>
                  <a:pt x="0" y="124"/>
                </a:cubicBezTo>
                <a:cubicBezTo>
                  <a:pt x="0" y="129"/>
                  <a:pt x="3" y="133"/>
                  <a:pt x="6" y="135"/>
                </a:cubicBezTo>
                <a:cubicBezTo>
                  <a:pt x="6" y="135"/>
                  <a:pt x="6" y="135"/>
                  <a:pt x="6" y="135"/>
                </a:cubicBezTo>
                <a:cubicBezTo>
                  <a:pt x="82" y="175"/>
                  <a:pt x="82" y="175"/>
                  <a:pt x="82" y="175"/>
                </a:cubicBezTo>
                <a:cubicBezTo>
                  <a:pt x="82" y="175"/>
                  <a:pt x="82" y="175"/>
                  <a:pt x="82" y="175"/>
                </a:cubicBezTo>
                <a:cubicBezTo>
                  <a:pt x="84" y="175"/>
                  <a:pt x="86" y="176"/>
                  <a:pt x="88" y="176"/>
                </a:cubicBezTo>
                <a:cubicBezTo>
                  <a:pt x="90" y="176"/>
                  <a:pt x="92" y="175"/>
                  <a:pt x="94" y="175"/>
                </a:cubicBezTo>
                <a:cubicBezTo>
                  <a:pt x="94" y="175"/>
                  <a:pt x="94" y="175"/>
                  <a:pt x="94" y="175"/>
                </a:cubicBezTo>
                <a:cubicBezTo>
                  <a:pt x="170" y="135"/>
                  <a:pt x="170" y="135"/>
                  <a:pt x="170" y="135"/>
                </a:cubicBezTo>
                <a:cubicBezTo>
                  <a:pt x="170" y="135"/>
                  <a:pt x="170" y="135"/>
                  <a:pt x="170" y="135"/>
                </a:cubicBezTo>
                <a:cubicBezTo>
                  <a:pt x="173" y="133"/>
                  <a:pt x="176" y="129"/>
                  <a:pt x="176" y="124"/>
                </a:cubicBezTo>
                <a:cubicBezTo>
                  <a:pt x="176" y="119"/>
                  <a:pt x="173" y="115"/>
                  <a:pt x="170" y="113"/>
                </a:cubicBezTo>
                <a:cubicBezTo>
                  <a:pt x="170" y="113"/>
                  <a:pt x="170" y="113"/>
                  <a:pt x="170" y="113"/>
                </a:cubicBezTo>
                <a:cubicBezTo>
                  <a:pt x="156" y="106"/>
                  <a:pt x="156" y="106"/>
                  <a:pt x="156" y="106"/>
                </a:cubicBezTo>
                <a:cubicBezTo>
                  <a:pt x="170" y="99"/>
                  <a:pt x="170" y="99"/>
                  <a:pt x="170" y="99"/>
                </a:cubicBezTo>
                <a:cubicBezTo>
                  <a:pt x="170" y="99"/>
                  <a:pt x="170" y="99"/>
                  <a:pt x="170" y="99"/>
                </a:cubicBezTo>
                <a:cubicBezTo>
                  <a:pt x="173" y="97"/>
                  <a:pt x="176" y="93"/>
                  <a:pt x="176" y="88"/>
                </a:cubicBezTo>
                <a:moveTo>
                  <a:pt x="10" y="56"/>
                </a:moveTo>
                <a:cubicBezTo>
                  <a:pt x="10" y="55"/>
                  <a:pt x="10" y="55"/>
                  <a:pt x="10" y="55"/>
                </a:cubicBezTo>
                <a:cubicBezTo>
                  <a:pt x="9" y="55"/>
                  <a:pt x="8" y="54"/>
                  <a:pt x="8" y="52"/>
                </a:cubicBezTo>
                <a:cubicBezTo>
                  <a:pt x="8" y="50"/>
                  <a:pt x="9" y="49"/>
                  <a:pt x="10" y="49"/>
                </a:cubicBezTo>
                <a:cubicBezTo>
                  <a:pt x="10" y="48"/>
                  <a:pt x="10" y="48"/>
                  <a:pt x="10" y="48"/>
                </a:cubicBezTo>
                <a:cubicBezTo>
                  <a:pt x="86" y="8"/>
                  <a:pt x="86" y="8"/>
                  <a:pt x="86" y="8"/>
                </a:cubicBezTo>
                <a:cubicBezTo>
                  <a:pt x="86" y="9"/>
                  <a:pt x="86" y="9"/>
                  <a:pt x="86" y="9"/>
                </a:cubicBezTo>
                <a:cubicBezTo>
                  <a:pt x="87" y="8"/>
                  <a:pt x="87" y="8"/>
                  <a:pt x="88" y="8"/>
                </a:cubicBezTo>
                <a:cubicBezTo>
                  <a:pt x="89" y="8"/>
                  <a:pt x="89" y="8"/>
                  <a:pt x="90" y="9"/>
                </a:cubicBezTo>
                <a:cubicBezTo>
                  <a:pt x="90" y="8"/>
                  <a:pt x="90" y="8"/>
                  <a:pt x="90" y="8"/>
                </a:cubicBezTo>
                <a:cubicBezTo>
                  <a:pt x="166" y="48"/>
                  <a:pt x="166" y="48"/>
                  <a:pt x="166" y="48"/>
                </a:cubicBezTo>
                <a:cubicBezTo>
                  <a:pt x="166" y="49"/>
                  <a:pt x="166" y="49"/>
                  <a:pt x="166" y="49"/>
                </a:cubicBezTo>
                <a:cubicBezTo>
                  <a:pt x="167" y="49"/>
                  <a:pt x="168" y="50"/>
                  <a:pt x="168" y="52"/>
                </a:cubicBezTo>
                <a:cubicBezTo>
                  <a:pt x="168" y="54"/>
                  <a:pt x="167" y="55"/>
                  <a:pt x="166" y="55"/>
                </a:cubicBezTo>
                <a:cubicBezTo>
                  <a:pt x="166" y="56"/>
                  <a:pt x="166" y="56"/>
                  <a:pt x="166" y="56"/>
                </a:cubicBezTo>
                <a:cubicBezTo>
                  <a:pt x="90" y="96"/>
                  <a:pt x="90" y="96"/>
                  <a:pt x="90" y="96"/>
                </a:cubicBezTo>
                <a:cubicBezTo>
                  <a:pt x="90" y="95"/>
                  <a:pt x="90" y="95"/>
                  <a:pt x="90" y="95"/>
                </a:cubicBezTo>
                <a:cubicBezTo>
                  <a:pt x="89" y="96"/>
                  <a:pt x="89" y="96"/>
                  <a:pt x="88" y="96"/>
                </a:cubicBezTo>
                <a:cubicBezTo>
                  <a:pt x="87" y="96"/>
                  <a:pt x="87" y="96"/>
                  <a:pt x="86" y="95"/>
                </a:cubicBezTo>
                <a:cubicBezTo>
                  <a:pt x="86" y="96"/>
                  <a:pt x="86" y="96"/>
                  <a:pt x="86" y="96"/>
                </a:cubicBezTo>
                <a:lnTo>
                  <a:pt x="10" y="56"/>
                </a:lnTo>
                <a:close/>
                <a:moveTo>
                  <a:pt x="166" y="120"/>
                </a:moveTo>
                <a:cubicBezTo>
                  <a:pt x="166" y="121"/>
                  <a:pt x="166" y="121"/>
                  <a:pt x="166" y="121"/>
                </a:cubicBezTo>
                <a:cubicBezTo>
                  <a:pt x="167" y="121"/>
                  <a:pt x="168" y="122"/>
                  <a:pt x="168" y="124"/>
                </a:cubicBezTo>
                <a:cubicBezTo>
                  <a:pt x="168" y="126"/>
                  <a:pt x="167" y="127"/>
                  <a:pt x="166" y="127"/>
                </a:cubicBezTo>
                <a:cubicBezTo>
                  <a:pt x="166" y="128"/>
                  <a:pt x="166" y="128"/>
                  <a:pt x="166" y="128"/>
                </a:cubicBezTo>
                <a:cubicBezTo>
                  <a:pt x="90" y="168"/>
                  <a:pt x="90" y="168"/>
                  <a:pt x="90" y="168"/>
                </a:cubicBezTo>
                <a:cubicBezTo>
                  <a:pt x="90" y="167"/>
                  <a:pt x="90" y="167"/>
                  <a:pt x="90" y="167"/>
                </a:cubicBezTo>
                <a:cubicBezTo>
                  <a:pt x="89" y="168"/>
                  <a:pt x="89" y="168"/>
                  <a:pt x="88" y="168"/>
                </a:cubicBezTo>
                <a:cubicBezTo>
                  <a:pt x="87" y="168"/>
                  <a:pt x="87" y="168"/>
                  <a:pt x="86" y="167"/>
                </a:cubicBezTo>
                <a:cubicBezTo>
                  <a:pt x="86" y="168"/>
                  <a:pt x="86" y="168"/>
                  <a:pt x="86" y="168"/>
                </a:cubicBezTo>
                <a:cubicBezTo>
                  <a:pt x="10" y="128"/>
                  <a:pt x="10" y="128"/>
                  <a:pt x="10" y="128"/>
                </a:cubicBezTo>
                <a:cubicBezTo>
                  <a:pt x="10" y="127"/>
                  <a:pt x="10" y="127"/>
                  <a:pt x="10" y="127"/>
                </a:cubicBezTo>
                <a:cubicBezTo>
                  <a:pt x="9" y="127"/>
                  <a:pt x="8" y="126"/>
                  <a:pt x="8" y="124"/>
                </a:cubicBezTo>
                <a:cubicBezTo>
                  <a:pt x="8" y="122"/>
                  <a:pt x="9" y="121"/>
                  <a:pt x="10" y="121"/>
                </a:cubicBezTo>
                <a:cubicBezTo>
                  <a:pt x="10" y="120"/>
                  <a:pt x="10" y="120"/>
                  <a:pt x="10" y="120"/>
                </a:cubicBezTo>
                <a:cubicBezTo>
                  <a:pt x="29" y="111"/>
                  <a:pt x="29" y="111"/>
                  <a:pt x="29" y="111"/>
                </a:cubicBezTo>
                <a:cubicBezTo>
                  <a:pt x="82" y="139"/>
                  <a:pt x="82" y="139"/>
                  <a:pt x="82" y="139"/>
                </a:cubicBezTo>
                <a:cubicBezTo>
                  <a:pt x="82" y="139"/>
                  <a:pt x="82" y="139"/>
                  <a:pt x="82" y="139"/>
                </a:cubicBezTo>
                <a:cubicBezTo>
                  <a:pt x="84" y="139"/>
                  <a:pt x="86" y="140"/>
                  <a:pt x="88" y="140"/>
                </a:cubicBezTo>
                <a:cubicBezTo>
                  <a:pt x="90" y="140"/>
                  <a:pt x="92" y="139"/>
                  <a:pt x="94" y="139"/>
                </a:cubicBezTo>
                <a:cubicBezTo>
                  <a:pt x="94" y="139"/>
                  <a:pt x="94" y="139"/>
                  <a:pt x="94" y="139"/>
                </a:cubicBezTo>
                <a:cubicBezTo>
                  <a:pt x="147" y="111"/>
                  <a:pt x="147" y="111"/>
                  <a:pt x="147" y="111"/>
                </a:cubicBezTo>
                <a:lnTo>
                  <a:pt x="166" y="120"/>
                </a:lnTo>
                <a:close/>
                <a:moveTo>
                  <a:pt x="166" y="91"/>
                </a:moveTo>
                <a:cubicBezTo>
                  <a:pt x="166" y="92"/>
                  <a:pt x="166" y="92"/>
                  <a:pt x="166" y="92"/>
                </a:cubicBezTo>
                <a:cubicBezTo>
                  <a:pt x="90" y="132"/>
                  <a:pt x="90" y="132"/>
                  <a:pt x="90" y="132"/>
                </a:cubicBezTo>
                <a:cubicBezTo>
                  <a:pt x="90" y="131"/>
                  <a:pt x="90" y="131"/>
                  <a:pt x="90" y="131"/>
                </a:cubicBezTo>
                <a:cubicBezTo>
                  <a:pt x="89" y="132"/>
                  <a:pt x="89" y="132"/>
                  <a:pt x="88" y="132"/>
                </a:cubicBezTo>
                <a:cubicBezTo>
                  <a:pt x="87" y="132"/>
                  <a:pt x="87" y="132"/>
                  <a:pt x="86" y="131"/>
                </a:cubicBezTo>
                <a:cubicBezTo>
                  <a:pt x="86" y="132"/>
                  <a:pt x="86" y="132"/>
                  <a:pt x="86" y="132"/>
                </a:cubicBezTo>
                <a:cubicBezTo>
                  <a:pt x="10" y="92"/>
                  <a:pt x="10" y="92"/>
                  <a:pt x="10" y="92"/>
                </a:cubicBezTo>
                <a:cubicBezTo>
                  <a:pt x="10" y="91"/>
                  <a:pt x="10" y="91"/>
                  <a:pt x="10" y="91"/>
                </a:cubicBezTo>
                <a:cubicBezTo>
                  <a:pt x="9" y="91"/>
                  <a:pt x="8" y="90"/>
                  <a:pt x="8" y="88"/>
                </a:cubicBezTo>
                <a:cubicBezTo>
                  <a:pt x="8" y="86"/>
                  <a:pt x="9" y="85"/>
                  <a:pt x="10" y="85"/>
                </a:cubicBezTo>
                <a:cubicBezTo>
                  <a:pt x="10" y="84"/>
                  <a:pt x="10" y="84"/>
                  <a:pt x="10" y="84"/>
                </a:cubicBezTo>
                <a:cubicBezTo>
                  <a:pt x="29" y="75"/>
                  <a:pt x="29" y="75"/>
                  <a:pt x="29" y="75"/>
                </a:cubicBezTo>
                <a:cubicBezTo>
                  <a:pt x="82" y="103"/>
                  <a:pt x="82" y="103"/>
                  <a:pt x="82" y="103"/>
                </a:cubicBezTo>
                <a:cubicBezTo>
                  <a:pt x="82" y="103"/>
                  <a:pt x="82" y="103"/>
                  <a:pt x="82" y="103"/>
                </a:cubicBezTo>
                <a:cubicBezTo>
                  <a:pt x="84" y="103"/>
                  <a:pt x="86" y="104"/>
                  <a:pt x="88" y="104"/>
                </a:cubicBezTo>
                <a:cubicBezTo>
                  <a:pt x="90" y="104"/>
                  <a:pt x="92" y="103"/>
                  <a:pt x="94" y="103"/>
                </a:cubicBezTo>
                <a:cubicBezTo>
                  <a:pt x="94" y="103"/>
                  <a:pt x="94" y="103"/>
                  <a:pt x="94" y="103"/>
                </a:cubicBezTo>
                <a:cubicBezTo>
                  <a:pt x="147" y="75"/>
                  <a:pt x="147" y="75"/>
                  <a:pt x="147" y="75"/>
                </a:cubicBezTo>
                <a:cubicBezTo>
                  <a:pt x="166" y="84"/>
                  <a:pt x="166" y="84"/>
                  <a:pt x="166" y="84"/>
                </a:cubicBezTo>
                <a:cubicBezTo>
                  <a:pt x="166" y="85"/>
                  <a:pt x="166" y="85"/>
                  <a:pt x="166" y="85"/>
                </a:cubicBezTo>
                <a:cubicBezTo>
                  <a:pt x="167" y="85"/>
                  <a:pt x="168" y="86"/>
                  <a:pt x="168" y="88"/>
                </a:cubicBezTo>
                <a:cubicBezTo>
                  <a:pt x="168" y="90"/>
                  <a:pt x="167" y="91"/>
                  <a:pt x="166" y="91"/>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Rectangle 23"/>
          <p:cNvSpPr/>
          <p:nvPr/>
        </p:nvSpPr>
        <p:spPr>
          <a:xfrm>
            <a:off x="416945" y="3663185"/>
            <a:ext cx="246868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TITLE HERE</a:t>
            </a:r>
          </a:p>
        </p:txBody>
      </p:sp>
      <p:sp>
        <p:nvSpPr>
          <p:cNvPr id="25" name="Rectangle 24"/>
          <p:cNvSpPr/>
          <p:nvPr/>
        </p:nvSpPr>
        <p:spPr>
          <a:xfrm>
            <a:off x="416945" y="4013762"/>
            <a:ext cx="2468688" cy="761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commodo. </a:t>
            </a:r>
            <a:endParaRPr lang="en-US" sz="1100" dirty="0">
              <a:solidFill>
                <a:schemeClr val="bg2">
                  <a:lumMod val="65000"/>
                </a:schemeClr>
              </a:solidFill>
            </a:endParaRPr>
          </a:p>
        </p:txBody>
      </p:sp>
      <p:sp>
        <p:nvSpPr>
          <p:cNvPr id="18" name="Freeform 5"/>
          <p:cNvSpPr>
            <a:spLocks/>
          </p:cNvSpPr>
          <p:nvPr/>
        </p:nvSpPr>
        <p:spPr bwMode="auto">
          <a:xfrm>
            <a:off x="3380738" y="2082245"/>
            <a:ext cx="1389769" cy="1391453"/>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1" name="Freeform 506"/>
          <p:cNvSpPr>
            <a:spLocks noEditPoints="1"/>
          </p:cNvSpPr>
          <p:nvPr/>
        </p:nvSpPr>
        <p:spPr bwMode="auto">
          <a:xfrm>
            <a:off x="3821069" y="2524030"/>
            <a:ext cx="509106" cy="507882"/>
          </a:xfrm>
          <a:custGeom>
            <a:avLst/>
            <a:gdLst>
              <a:gd name="T0" fmla="*/ 140 w 176"/>
              <a:gd name="T1" fmla="*/ 72 h 176"/>
              <a:gd name="T2" fmla="*/ 140 w 176"/>
              <a:gd name="T3" fmla="*/ 64 h 176"/>
              <a:gd name="T4" fmla="*/ 96 w 176"/>
              <a:gd name="T5" fmla="*/ 68 h 176"/>
              <a:gd name="T6" fmla="*/ 100 w 176"/>
              <a:gd name="T7" fmla="*/ 56 h 176"/>
              <a:gd name="T8" fmla="*/ 128 w 176"/>
              <a:gd name="T9" fmla="*/ 52 h 176"/>
              <a:gd name="T10" fmla="*/ 100 w 176"/>
              <a:gd name="T11" fmla="*/ 48 h 176"/>
              <a:gd name="T12" fmla="*/ 100 w 176"/>
              <a:gd name="T13" fmla="*/ 56 h 176"/>
              <a:gd name="T14" fmla="*/ 116 w 176"/>
              <a:gd name="T15" fmla="*/ 88 h 176"/>
              <a:gd name="T16" fmla="*/ 116 w 176"/>
              <a:gd name="T17" fmla="*/ 80 h 176"/>
              <a:gd name="T18" fmla="*/ 96 w 176"/>
              <a:gd name="T19" fmla="*/ 84 h 176"/>
              <a:gd name="T20" fmla="*/ 40 w 176"/>
              <a:gd name="T21" fmla="*/ 104 h 176"/>
              <a:gd name="T22" fmla="*/ 80 w 176"/>
              <a:gd name="T23" fmla="*/ 96 h 176"/>
              <a:gd name="T24" fmla="*/ 72 w 176"/>
              <a:gd name="T25" fmla="*/ 48 h 176"/>
              <a:gd name="T26" fmla="*/ 32 w 176"/>
              <a:gd name="T27" fmla="*/ 56 h 176"/>
              <a:gd name="T28" fmla="*/ 40 w 176"/>
              <a:gd name="T29" fmla="*/ 104 h 176"/>
              <a:gd name="T30" fmla="*/ 72 w 176"/>
              <a:gd name="T31" fmla="*/ 56 h 176"/>
              <a:gd name="T32" fmla="*/ 40 w 176"/>
              <a:gd name="T33" fmla="*/ 96 h 176"/>
              <a:gd name="T34" fmla="*/ 100 w 176"/>
              <a:gd name="T35" fmla="*/ 104 h 176"/>
              <a:gd name="T36" fmla="*/ 144 w 176"/>
              <a:gd name="T37" fmla="*/ 100 h 176"/>
              <a:gd name="T38" fmla="*/ 100 w 176"/>
              <a:gd name="T39" fmla="*/ 96 h 176"/>
              <a:gd name="T40" fmla="*/ 100 w 176"/>
              <a:gd name="T41" fmla="*/ 104 h 176"/>
              <a:gd name="T42" fmla="*/ 96 w 176"/>
              <a:gd name="T43" fmla="*/ 8 h 176"/>
              <a:gd name="T44" fmla="*/ 80 w 176"/>
              <a:gd name="T45" fmla="*/ 8 h 176"/>
              <a:gd name="T46" fmla="*/ 0 w 176"/>
              <a:gd name="T47" fmla="*/ 16 h 176"/>
              <a:gd name="T48" fmla="*/ 8 w 176"/>
              <a:gd name="T49" fmla="*/ 32 h 176"/>
              <a:gd name="T50" fmla="*/ 16 w 176"/>
              <a:gd name="T51" fmla="*/ 136 h 176"/>
              <a:gd name="T52" fmla="*/ 84 w 176"/>
              <a:gd name="T53" fmla="*/ 146 h 176"/>
              <a:gd name="T54" fmla="*/ 60 w 176"/>
              <a:gd name="T55" fmla="*/ 172 h 176"/>
              <a:gd name="T56" fmla="*/ 67 w 176"/>
              <a:gd name="T57" fmla="*/ 175 h 176"/>
              <a:gd name="T58" fmla="*/ 109 w 176"/>
              <a:gd name="T59" fmla="*/ 175 h 176"/>
              <a:gd name="T60" fmla="*/ 116 w 176"/>
              <a:gd name="T61" fmla="*/ 172 h 176"/>
              <a:gd name="T62" fmla="*/ 92 w 176"/>
              <a:gd name="T63" fmla="*/ 146 h 176"/>
              <a:gd name="T64" fmla="*/ 160 w 176"/>
              <a:gd name="T65" fmla="*/ 136 h 176"/>
              <a:gd name="T66" fmla="*/ 168 w 176"/>
              <a:gd name="T67" fmla="*/ 32 h 176"/>
              <a:gd name="T68" fmla="*/ 176 w 176"/>
              <a:gd name="T69" fmla="*/ 16 h 176"/>
              <a:gd name="T70" fmla="*/ 160 w 176"/>
              <a:gd name="T71" fmla="*/ 128 h 176"/>
              <a:gd name="T72" fmla="*/ 16 w 176"/>
              <a:gd name="T73" fmla="*/ 32 h 176"/>
              <a:gd name="T74" fmla="*/ 160 w 176"/>
              <a:gd name="T75" fmla="*/ 128 h 176"/>
              <a:gd name="T76" fmla="*/ 8 w 176"/>
              <a:gd name="T77" fmla="*/ 24 h 176"/>
              <a:gd name="T78" fmla="*/ 168 w 176"/>
              <a:gd name="T79" fmla="*/ 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100" y="72"/>
                </a:moveTo>
                <a:cubicBezTo>
                  <a:pt x="140" y="72"/>
                  <a:pt x="140" y="72"/>
                  <a:pt x="140" y="72"/>
                </a:cubicBezTo>
                <a:cubicBezTo>
                  <a:pt x="142" y="72"/>
                  <a:pt x="144" y="70"/>
                  <a:pt x="144" y="68"/>
                </a:cubicBezTo>
                <a:cubicBezTo>
                  <a:pt x="144" y="66"/>
                  <a:pt x="142" y="64"/>
                  <a:pt x="140" y="64"/>
                </a:cubicBezTo>
                <a:cubicBezTo>
                  <a:pt x="100" y="64"/>
                  <a:pt x="100" y="64"/>
                  <a:pt x="100" y="64"/>
                </a:cubicBezTo>
                <a:cubicBezTo>
                  <a:pt x="98" y="64"/>
                  <a:pt x="96" y="66"/>
                  <a:pt x="96" y="68"/>
                </a:cubicBezTo>
                <a:cubicBezTo>
                  <a:pt x="96" y="70"/>
                  <a:pt x="98" y="72"/>
                  <a:pt x="100" y="72"/>
                </a:cubicBezTo>
                <a:moveTo>
                  <a:pt x="100" y="56"/>
                </a:moveTo>
                <a:cubicBezTo>
                  <a:pt x="124" y="56"/>
                  <a:pt x="124" y="56"/>
                  <a:pt x="124" y="56"/>
                </a:cubicBezTo>
                <a:cubicBezTo>
                  <a:pt x="126" y="56"/>
                  <a:pt x="128" y="54"/>
                  <a:pt x="128" y="52"/>
                </a:cubicBezTo>
                <a:cubicBezTo>
                  <a:pt x="128" y="50"/>
                  <a:pt x="126" y="48"/>
                  <a:pt x="124" y="48"/>
                </a:cubicBezTo>
                <a:cubicBezTo>
                  <a:pt x="100" y="48"/>
                  <a:pt x="100" y="48"/>
                  <a:pt x="100" y="48"/>
                </a:cubicBezTo>
                <a:cubicBezTo>
                  <a:pt x="98" y="48"/>
                  <a:pt x="96" y="50"/>
                  <a:pt x="96" y="52"/>
                </a:cubicBezTo>
                <a:cubicBezTo>
                  <a:pt x="96" y="54"/>
                  <a:pt x="98" y="56"/>
                  <a:pt x="100" y="56"/>
                </a:cubicBezTo>
                <a:moveTo>
                  <a:pt x="100" y="88"/>
                </a:moveTo>
                <a:cubicBezTo>
                  <a:pt x="116" y="88"/>
                  <a:pt x="116" y="88"/>
                  <a:pt x="116" y="88"/>
                </a:cubicBezTo>
                <a:cubicBezTo>
                  <a:pt x="118" y="88"/>
                  <a:pt x="120" y="86"/>
                  <a:pt x="120" y="84"/>
                </a:cubicBezTo>
                <a:cubicBezTo>
                  <a:pt x="120" y="82"/>
                  <a:pt x="118" y="80"/>
                  <a:pt x="116" y="80"/>
                </a:cubicBezTo>
                <a:cubicBezTo>
                  <a:pt x="100" y="80"/>
                  <a:pt x="100" y="80"/>
                  <a:pt x="100" y="80"/>
                </a:cubicBezTo>
                <a:cubicBezTo>
                  <a:pt x="98" y="80"/>
                  <a:pt x="96" y="82"/>
                  <a:pt x="96" y="84"/>
                </a:cubicBezTo>
                <a:cubicBezTo>
                  <a:pt x="96" y="86"/>
                  <a:pt x="98" y="88"/>
                  <a:pt x="100" y="88"/>
                </a:cubicBezTo>
                <a:moveTo>
                  <a:pt x="40" y="104"/>
                </a:moveTo>
                <a:cubicBezTo>
                  <a:pt x="72" y="104"/>
                  <a:pt x="72" y="104"/>
                  <a:pt x="72" y="104"/>
                </a:cubicBezTo>
                <a:cubicBezTo>
                  <a:pt x="76" y="104"/>
                  <a:pt x="80" y="100"/>
                  <a:pt x="80" y="96"/>
                </a:cubicBezTo>
                <a:cubicBezTo>
                  <a:pt x="80" y="56"/>
                  <a:pt x="80" y="56"/>
                  <a:pt x="80" y="56"/>
                </a:cubicBezTo>
                <a:cubicBezTo>
                  <a:pt x="80" y="52"/>
                  <a:pt x="76" y="48"/>
                  <a:pt x="72" y="48"/>
                </a:cubicBezTo>
                <a:cubicBezTo>
                  <a:pt x="40" y="48"/>
                  <a:pt x="40" y="48"/>
                  <a:pt x="40" y="48"/>
                </a:cubicBezTo>
                <a:cubicBezTo>
                  <a:pt x="36" y="48"/>
                  <a:pt x="32" y="52"/>
                  <a:pt x="32" y="56"/>
                </a:cubicBezTo>
                <a:cubicBezTo>
                  <a:pt x="32" y="96"/>
                  <a:pt x="32" y="96"/>
                  <a:pt x="32" y="96"/>
                </a:cubicBezTo>
                <a:cubicBezTo>
                  <a:pt x="32" y="100"/>
                  <a:pt x="36" y="104"/>
                  <a:pt x="40" y="104"/>
                </a:cubicBezTo>
                <a:moveTo>
                  <a:pt x="40" y="56"/>
                </a:moveTo>
                <a:cubicBezTo>
                  <a:pt x="72" y="56"/>
                  <a:pt x="72" y="56"/>
                  <a:pt x="72" y="56"/>
                </a:cubicBezTo>
                <a:cubicBezTo>
                  <a:pt x="72" y="96"/>
                  <a:pt x="72" y="96"/>
                  <a:pt x="72" y="96"/>
                </a:cubicBezTo>
                <a:cubicBezTo>
                  <a:pt x="40" y="96"/>
                  <a:pt x="40" y="96"/>
                  <a:pt x="40" y="96"/>
                </a:cubicBezTo>
                <a:lnTo>
                  <a:pt x="40" y="56"/>
                </a:lnTo>
                <a:close/>
                <a:moveTo>
                  <a:pt x="100" y="104"/>
                </a:moveTo>
                <a:cubicBezTo>
                  <a:pt x="140" y="104"/>
                  <a:pt x="140" y="104"/>
                  <a:pt x="140" y="104"/>
                </a:cubicBezTo>
                <a:cubicBezTo>
                  <a:pt x="142" y="104"/>
                  <a:pt x="144" y="102"/>
                  <a:pt x="144" y="100"/>
                </a:cubicBezTo>
                <a:cubicBezTo>
                  <a:pt x="144" y="98"/>
                  <a:pt x="142" y="96"/>
                  <a:pt x="140" y="96"/>
                </a:cubicBezTo>
                <a:cubicBezTo>
                  <a:pt x="100" y="96"/>
                  <a:pt x="100" y="96"/>
                  <a:pt x="100" y="96"/>
                </a:cubicBezTo>
                <a:cubicBezTo>
                  <a:pt x="98" y="96"/>
                  <a:pt x="96" y="98"/>
                  <a:pt x="96" y="100"/>
                </a:cubicBezTo>
                <a:cubicBezTo>
                  <a:pt x="96" y="102"/>
                  <a:pt x="98" y="104"/>
                  <a:pt x="100" y="104"/>
                </a:cubicBezTo>
                <a:moveTo>
                  <a:pt x="168" y="8"/>
                </a:moveTo>
                <a:cubicBezTo>
                  <a:pt x="96" y="8"/>
                  <a:pt x="96" y="8"/>
                  <a:pt x="96" y="8"/>
                </a:cubicBezTo>
                <a:cubicBezTo>
                  <a:pt x="96" y="4"/>
                  <a:pt x="92" y="0"/>
                  <a:pt x="88" y="0"/>
                </a:cubicBezTo>
                <a:cubicBezTo>
                  <a:pt x="84" y="0"/>
                  <a:pt x="80" y="4"/>
                  <a:pt x="80" y="8"/>
                </a:cubicBezTo>
                <a:cubicBezTo>
                  <a:pt x="8" y="8"/>
                  <a:pt x="8" y="8"/>
                  <a:pt x="8" y="8"/>
                </a:cubicBezTo>
                <a:cubicBezTo>
                  <a:pt x="4" y="8"/>
                  <a:pt x="0" y="12"/>
                  <a:pt x="0" y="16"/>
                </a:cubicBezTo>
                <a:cubicBezTo>
                  <a:pt x="0" y="24"/>
                  <a:pt x="0" y="24"/>
                  <a:pt x="0" y="24"/>
                </a:cubicBezTo>
                <a:cubicBezTo>
                  <a:pt x="0" y="28"/>
                  <a:pt x="4" y="32"/>
                  <a:pt x="8" y="32"/>
                </a:cubicBezTo>
                <a:cubicBezTo>
                  <a:pt x="8" y="128"/>
                  <a:pt x="8" y="128"/>
                  <a:pt x="8" y="128"/>
                </a:cubicBezTo>
                <a:cubicBezTo>
                  <a:pt x="8" y="132"/>
                  <a:pt x="12" y="136"/>
                  <a:pt x="16" y="136"/>
                </a:cubicBezTo>
                <a:cubicBezTo>
                  <a:pt x="84" y="136"/>
                  <a:pt x="84" y="136"/>
                  <a:pt x="84" y="136"/>
                </a:cubicBezTo>
                <a:cubicBezTo>
                  <a:pt x="84" y="146"/>
                  <a:pt x="84" y="146"/>
                  <a:pt x="84" y="146"/>
                </a:cubicBezTo>
                <a:cubicBezTo>
                  <a:pt x="61" y="169"/>
                  <a:pt x="61" y="169"/>
                  <a:pt x="61" y="169"/>
                </a:cubicBezTo>
                <a:cubicBezTo>
                  <a:pt x="60" y="170"/>
                  <a:pt x="60" y="171"/>
                  <a:pt x="60" y="172"/>
                </a:cubicBezTo>
                <a:cubicBezTo>
                  <a:pt x="60" y="174"/>
                  <a:pt x="62" y="176"/>
                  <a:pt x="64" y="176"/>
                </a:cubicBezTo>
                <a:cubicBezTo>
                  <a:pt x="65" y="176"/>
                  <a:pt x="66" y="176"/>
                  <a:pt x="67" y="175"/>
                </a:cubicBezTo>
                <a:cubicBezTo>
                  <a:pt x="88" y="154"/>
                  <a:pt x="88" y="154"/>
                  <a:pt x="88" y="154"/>
                </a:cubicBezTo>
                <a:cubicBezTo>
                  <a:pt x="109" y="175"/>
                  <a:pt x="109" y="175"/>
                  <a:pt x="109" y="175"/>
                </a:cubicBezTo>
                <a:cubicBezTo>
                  <a:pt x="110" y="176"/>
                  <a:pt x="111" y="176"/>
                  <a:pt x="112" y="176"/>
                </a:cubicBezTo>
                <a:cubicBezTo>
                  <a:pt x="114" y="176"/>
                  <a:pt x="116" y="174"/>
                  <a:pt x="116" y="172"/>
                </a:cubicBezTo>
                <a:cubicBezTo>
                  <a:pt x="116" y="171"/>
                  <a:pt x="116" y="170"/>
                  <a:pt x="115" y="169"/>
                </a:cubicBezTo>
                <a:cubicBezTo>
                  <a:pt x="92" y="146"/>
                  <a:pt x="92" y="146"/>
                  <a:pt x="92" y="146"/>
                </a:cubicBezTo>
                <a:cubicBezTo>
                  <a:pt x="92" y="136"/>
                  <a:pt x="92" y="136"/>
                  <a:pt x="92" y="136"/>
                </a:cubicBezTo>
                <a:cubicBezTo>
                  <a:pt x="160" y="136"/>
                  <a:pt x="160" y="136"/>
                  <a:pt x="160" y="136"/>
                </a:cubicBezTo>
                <a:cubicBezTo>
                  <a:pt x="164" y="136"/>
                  <a:pt x="168" y="132"/>
                  <a:pt x="168" y="128"/>
                </a:cubicBezTo>
                <a:cubicBezTo>
                  <a:pt x="168" y="32"/>
                  <a:pt x="168" y="32"/>
                  <a:pt x="168" y="32"/>
                </a:cubicBezTo>
                <a:cubicBezTo>
                  <a:pt x="172" y="32"/>
                  <a:pt x="176" y="28"/>
                  <a:pt x="176" y="24"/>
                </a:cubicBezTo>
                <a:cubicBezTo>
                  <a:pt x="176" y="16"/>
                  <a:pt x="176" y="16"/>
                  <a:pt x="176" y="16"/>
                </a:cubicBezTo>
                <a:cubicBezTo>
                  <a:pt x="176" y="12"/>
                  <a:pt x="172" y="8"/>
                  <a:pt x="168" y="8"/>
                </a:cubicBezTo>
                <a:moveTo>
                  <a:pt x="160" y="128"/>
                </a:moveTo>
                <a:cubicBezTo>
                  <a:pt x="16" y="128"/>
                  <a:pt x="16" y="128"/>
                  <a:pt x="16" y="128"/>
                </a:cubicBezTo>
                <a:cubicBezTo>
                  <a:pt x="16" y="32"/>
                  <a:pt x="16" y="32"/>
                  <a:pt x="16" y="32"/>
                </a:cubicBezTo>
                <a:cubicBezTo>
                  <a:pt x="160" y="32"/>
                  <a:pt x="160" y="32"/>
                  <a:pt x="160" y="32"/>
                </a:cubicBezTo>
                <a:lnTo>
                  <a:pt x="160" y="128"/>
                </a:lnTo>
                <a:close/>
                <a:moveTo>
                  <a:pt x="168" y="24"/>
                </a:moveTo>
                <a:cubicBezTo>
                  <a:pt x="8" y="24"/>
                  <a:pt x="8" y="24"/>
                  <a:pt x="8" y="24"/>
                </a:cubicBezTo>
                <a:cubicBezTo>
                  <a:pt x="8" y="16"/>
                  <a:pt x="8" y="16"/>
                  <a:pt x="8" y="16"/>
                </a:cubicBezTo>
                <a:cubicBezTo>
                  <a:pt x="168" y="16"/>
                  <a:pt x="168" y="16"/>
                  <a:pt x="168" y="16"/>
                </a:cubicBezTo>
                <a:lnTo>
                  <a:pt x="168" y="24"/>
                </a:ln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Rectangle 25"/>
          <p:cNvSpPr/>
          <p:nvPr/>
        </p:nvSpPr>
        <p:spPr>
          <a:xfrm>
            <a:off x="2841278" y="3663185"/>
            <a:ext cx="246868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TITLE HERE</a:t>
            </a:r>
          </a:p>
        </p:txBody>
      </p:sp>
      <p:sp>
        <p:nvSpPr>
          <p:cNvPr id="27" name="Rectangle 26"/>
          <p:cNvSpPr/>
          <p:nvPr/>
        </p:nvSpPr>
        <p:spPr>
          <a:xfrm>
            <a:off x="2841278" y="4013762"/>
            <a:ext cx="2468688" cy="761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commodo. </a:t>
            </a:r>
            <a:endParaRPr lang="en-US" sz="1100" dirty="0">
              <a:solidFill>
                <a:schemeClr val="bg2">
                  <a:lumMod val="65000"/>
                </a:schemeClr>
              </a:solidFill>
            </a:endParaRPr>
          </a:p>
        </p:txBody>
      </p:sp>
      <p:sp>
        <p:nvSpPr>
          <p:cNvPr id="19" name="Freeform 5"/>
          <p:cNvSpPr>
            <a:spLocks/>
          </p:cNvSpPr>
          <p:nvPr/>
        </p:nvSpPr>
        <p:spPr bwMode="auto">
          <a:xfrm>
            <a:off x="5805071" y="2082245"/>
            <a:ext cx="1389769" cy="1391453"/>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solidFill>
                <a:schemeClr val="accent4"/>
              </a:solidFill>
            </a:endParaRPr>
          </a:p>
        </p:txBody>
      </p:sp>
      <p:sp>
        <p:nvSpPr>
          <p:cNvPr id="23" name="Freeform 521"/>
          <p:cNvSpPr>
            <a:spLocks noEditPoints="1"/>
          </p:cNvSpPr>
          <p:nvPr/>
        </p:nvSpPr>
        <p:spPr bwMode="auto">
          <a:xfrm>
            <a:off x="6239895" y="2523419"/>
            <a:ext cx="520120" cy="509105"/>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1" name="Rectangle 30"/>
          <p:cNvSpPr/>
          <p:nvPr/>
        </p:nvSpPr>
        <p:spPr>
          <a:xfrm>
            <a:off x="5265611" y="3663185"/>
            <a:ext cx="246868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accent6"/>
                </a:solidFill>
                <a:latin typeface="+mj-lt"/>
                <a:ea typeface="Open Sans Extrabold" panose="020B0906030804020204" pitchFamily="34" charset="0"/>
                <a:cs typeface="Open Sans Extrabold" panose="020B0906030804020204" pitchFamily="34" charset="0"/>
              </a:rPr>
              <a:t>TITLE HERE</a:t>
            </a:r>
          </a:p>
        </p:txBody>
      </p:sp>
      <p:sp>
        <p:nvSpPr>
          <p:cNvPr id="32" name="Rectangle 31"/>
          <p:cNvSpPr/>
          <p:nvPr/>
        </p:nvSpPr>
        <p:spPr>
          <a:xfrm>
            <a:off x="5265611" y="4013762"/>
            <a:ext cx="2468688" cy="761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Lorem ipsum dolor sit amet, consectetuer adipiscing elit. Aenean commodo ligula eget dolor commodo. </a:t>
            </a:r>
            <a:endParaRPr lang="en-US" sz="1100" dirty="0">
              <a:solidFill>
                <a:schemeClr val="bg2">
                  <a:lumMod val="65000"/>
                </a:schemeClr>
              </a:solidFill>
            </a:endParaRPr>
          </a:p>
        </p:txBody>
      </p:sp>
    </p:spTree>
    <p:extLst>
      <p:ext uri="{BB962C8B-B14F-4D97-AF65-F5344CB8AC3E}">
        <p14:creationId xmlns:p14="http://schemas.microsoft.com/office/powerpoint/2010/main" val="381545744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500"/>
                                        <p:tgtEl>
                                          <p:spTgt spid="2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500"/>
                                        <p:tgtEl>
                                          <p:spTgt spid="25"/>
                                        </p:tgtEl>
                                      </p:cBhvr>
                                    </p:animEffect>
                                  </p:childTnLst>
                                </p:cTn>
                              </p:par>
                            </p:childTnLst>
                          </p:cTn>
                        </p:par>
                        <p:par>
                          <p:cTn id="31" fill="hold">
                            <p:stCondLst>
                              <p:cond delay="1500"/>
                            </p:stCondLst>
                            <p:childTnLst>
                              <p:par>
                                <p:cTn id="32" presetID="10" presetClass="entr" presetSubtype="0" fill="hold" grpId="0" nodeType="after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fade">
                                      <p:cBhvr>
                                        <p:cTn id="40" dur="500"/>
                                        <p:tgtEl>
                                          <p:spTgt spid="2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childTnLst>
                                </p:cTn>
                              </p:par>
                            </p:childTnLst>
                          </p:cTn>
                        </p:par>
                        <p:par>
                          <p:cTn id="44" fill="hold">
                            <p:stCondLst>
                              <p:cond delay="2000"/>
                            </p:stCondLst>
                            <p:childTnLst>
                              <p:par>
                                <p:cTn id="45" presetID="10" presetClass="entr" presetSubtype="0" fill="hold" grpId="0" nodeType="after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500"/>
                                        <p:tgtEl>
                                          <p:spTgt spid="2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fade">
                                      <p:cBhvr>
                                        <p:cTn id="53" dur="500"/>
                                        <p:tgtEl>
                                          <p:spTgt spid="3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fade">
                                      <p:cBhvr>
                                        <p:cTn id="5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4" grpId="0"/>
      <p:bldP spid="15" grpId="0"/>
      <p:bldP spid="17" grpId="0" animBg="1"/>
      <p:bldP spid="22" grpId="0" animBg="1"/>
      <p:bldP spid="24" grpId="0"/>
      <p:bldP spid="25" grpId="0"/>
      <p:bldP spid="18" grpId="0" animBg="1"/>
      <p:bldP spid="21" grpId="0" animBg="1"/>
      <p:bldP spid="26" grpId="0"/>
      <p:bldP spid="27" grpId="0"/>
      <p:bldP spid="19" grpId="0" animBg="1"/>
      <p:bldP spid="23" grpId="0" animBg="1"/>
      <p:bldP spid="31" grpId="0"/>
      <p:bldP spid="32"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SCATTER CHART</a:t>
            </a:r>
          </a:p>
        </p:txBody>
      </p:sp>
      <p:graphicFrame>
        <p:nvGraphicFramePr>
          <p:cNvPr id="9" name="Chart 8"/>
          <p:cNvGraphicFramePr/>
          <p:nvPr>
            <p:extLst>
              <p:ext uri="{D42A27DB-BD31-4B8C-83A1-F6EECF244321}">
                <p14:modId xmlns:p14="http://schemas.microsoft.com/office/powerpoint/2010/main" val="441307852"/>
              </p:ext>
            </p:extLst>
          </p:nvPr>
        </p:nvGraphicFramePr>
        <p:xfrm>
          <a:off x="746760" y="2388447"/>
          <a:ext cx="10972800" cy="389805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948147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OPEN HIGH LOW CLOSE CHART</a:t>
            </a:r>
          </a:p>
        </p:txBody>
      </p:sp>
      <p:graphicFrame>
        <p:nvGraphicFramePr>
          <p:cNvPr id="7" name="Chart 6"/>
          <p:cNvGraphicFramePr/>
          <p:nvPr>
            <p:extLst>
              <p:ext uri="{D42A27DB-BD31-4B8C-83A1-F6EECF244321}">
                <p14:modId xmlns:p14="http://schemas.microsoft.com/office/powerpoint/2010/main" val="4037148718"/>
              </p:ext>
            </p:extLst>
          </p:nvPr>
        </p:nvGraphicFramePr>
        <p:xfrm>
          <a:off x="609600" y="1931247"/>
          <a:ext cx="10972800" cy="435525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412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6287593" y="1004248"/>
            <a:ext cx="5086292" cy="48495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4400" b="1" dirty="0">
                <a:solidFill>
                  <a:schemeClr val="bg2"/>
                </a:solidFill>
                <a:latin typeface="+mj-lt"/>
                <a:ea typeface="Open Sans" panose="020B0606030504020204" pitchFamily="34" charset="0"/>
                <a:cs typeface="Open Sans" panose="020B0606030504020204" pitchFamily="34" charset="0"/>
              </a:rPr>
              <a:t>Lorem ipsum dolor sit amet, consectetuer adipiscing elit. Aenean commodo ligula eget dolor commodo. </a:t>
            </a:r>
            <a:endParaRPr lang="en-US" sz="4400" b="1" dirty="0">
              <a:solidFill>
                <a:schemeClr val="bg2"/>
              </a:solidFill>
              <a:latin typeface="+mj-lt"/>
            </a:endParaRPr>
          </a:p>
        </p:txBody>
      </p:sp>
      <p:sp>
        <p:nvSpPr>
          <p:cNvPr id="8" name="Rectangle 7"/>
          <p:cNvSpPr/>
          <p:nvPr/>
        </p:nvSpPr>
        <p:spPr>
          <a:xfrm>
            <a:off x="6309682" y="711954"/>
            <a:ext cx="5042114" cy="5434092"/>
          </a:xfrm>
          <a:prstGeom prst="rect">
            <a:avLst/>
          </a:prstGeom>
          <a:noFill/>
          <a:ln w="508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10154430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811077" y="1004248"/>
            <a:ext cx="5086292" cy="48495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4400" b="1" dirty="0">
                <a:solidFill>
                  <a:schemeClr val="tx1"/>
                </a:solidFill>
                <a:latin typeface="+mj-lt"/>
                <a:ea typeface="Open Sans" panose="020B0606030504020204" pitchFamily="34" charset="0"/>
                <a:cs typeface="Open Sans" panose="020B0606030504020204" pitchFamily="34" charset="0"/>
              </a:rPr>
              <a:t>Lorem ipsum dolor sit amet, consectetuer adipiscing elit. Aenean commodo ligula eget dolor commodo. </a:t>
            </a:r>
            <a:endParaRPr lang="en-US" sz="4400" b="1" dirty="0">
              <a:solidFill>
                <a:schemeClr val="tx1"/>
              </a:solidFill>
              <a:latin typeface="+mj-lt"/>
            </a:endParaRPr>
          </a:p>
        </p:txBody>
      </p:sp>
      <p:sp>
        <p:nvSpPr>
          <p:cNvPr id="8" name="Rectangle 7"/>
          <p:cNvSpPr/>
          <p:nvPr/>
        </p:nvSpPr>
        <p:spPr>
          <a:xfrm>
            <a:off x="833166" y="711954"/>
            <a:ext cx="5042114" cy="5434092"/>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Picture Placeholder 8"/>
          <p:cNvSpPr>
            <a:spLocks noGrp="1"/>
          </p:cNvSpPr>
          <p:nvPr>
            <p:ph type="pic" sz="quarter" idx="10"/>
          </p:nvPr>
        </p:nvSpPr>
        <p:spPr/>
      </p:sp>
    </p:spTree>
    <p:extLst>
      <p:ext uri="{BB962C8B-B14F-4D97-AF65-F5344CB8AC3E}">
        <p14:creationId xmlns:p14="http://schemas.microsoft.com/office/powerpoint/2010/main" val="15898287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icture Placeholder 19"/>
          <p:cNvSpPr>
            <a:spLocks noGrp="1"/>
          </p:cNvSpPr>
          <p:nvPr>
            <p:ph type="pic" sz="quarter" idx="10"/>
          </p:nvPr>
        </p:nvSpPr>
        <p:spPr/>
      </p:sp>
      <p:sp>
        <p:nvSpPr>
          <p:cNvPr id="7" name="Rectangle 6"/>
          <p:cNvSpPr/>
          <p:nvPr/>
        </p:nvSpPr>
        <p:spPr>
          <a:xfrm>
            <a:off x="0" y="0"/>
            <a:ext cx="12192000" cy="6858000"/>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071373" y="2819398"/>
            <a:ext cx="6049254" cy="1160289"/>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088125" y="2878311"/>
            <a:ext cx="6032502"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4800" b="1" dirty="0">
                <a:solidFill>
                  <a:schemeClr val="accent6"/>
                </a:solidFill>
                <a:latin typeface="+mj-lt"/>
                <a:ea typeface="Open Sans Extrabold" panose="020B0906030804020204" pitchFamily="34" charset="0"/>
                <a:cs typeface="Open Sans Extrabold" panose="020B0906030804020204" pitchFamily="34" charset="0"/>
              </a:rPr>
              <a:t>SECTION BREAK SLIDE</a:t>
            </a:r>
            <a:endParaRPr lang="en-US" sz="4800" dirty="0">
              <a:solidFill>
                <a:schemeClr val="accent6"/>
              </a:solidFill>
              <a:latin typeface="+mj-lt"/>
            </a:endParaRPr>
          </a:p>
        </p:txBody>
      </p:sp>
    </p:spTree>
    <p:extLst>
      <p:ext uri="{BB962C8B-B14F-4D97-AF65-F5344CB8AC3E}">
        <p14:creationId xmlns:p14="http://schemas.microsoft.com/office/powerpoint/2010/main" val="114553510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4"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icture Placeholder 19"/>
          <p:cNvSpPr>
            <a:spLocks noGrp="1"/>
          </p:cNvSpPr>
          <p:nvPr>
            <p:ph type="pic" sz="quarter" idx="10"/>
          </p:nvPr>
        </p:nvSpPr>
        <p:spPr/>
      </p:sp>
      <p:sp>
        <p:nvSpPr>
          <p:cNvPr id="7" name="Rectangle 6"/>
          <p:cNvSpPr/>
          <p:nvPr/>
        </p:nvSpPr>
        <p:spPr>
          <a:xfrm>
            <a:off x="0" y="0"/>
            <a:ext cx="12192000" cy="6858000"/>
          </a:xfrm>
          <a:prstGeom prst="rect">
            <a:avLst/>
          </a:prstGeom>
          <a:solidFill>
            <a:schemeClr val="accent1">
              <a:lumMod val="20000"/>
              <a:lumOff val="8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071373" y="2819398"/>
            <a:ext cx="6049254" cy="1160289"/>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088125" y="2878311"/>
            <a:ext cx="6032502"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4800" b="1" dirty="0">
                <a:solidFill>
                  <a:schemeClr val="accent6"/>
                </a:solidFill>
                <a:latin typeface="+mj-lt"/>
                <a:ea typeface="Open Sans Extrabold" panose="020B0906030804020204" pitchFamily="34" charset="0"/>
                <a:cs typeface="Open Sans Extrabold" panose="020B0906030804020204" pitchFamily="34" charset="0"/>
              </a:rPr>
              <a:t>SECTION BREAK SLIDE</a:t>
            </a:r>
            <a:endParaRPr lang="en-US" sz="4800" dirty="0">
              <a:solidFill>
                <a:schemeClr val="accent6"/>
              </a:solidFill>
              <a:latin typeface="+mj-lt"/>
            </a:endParaRPr>
          </a:p>
        </p:txBody>
      </p:sp>
    </p:spTree>
    <p:extLst>
      <p:ext uri="{BB962C8B-B14F-4D97-AF65-F5344CB8AC3E}">
        <p14:creationId xmlns:p14="http://schemas.microsoft.com/office/powerpoint/2010/main" val="241655121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4"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icture Placeholder 19"/>
          <p:cNvSpPr>
            <a:spLocks noGrp="1"/>
          </p:cNvSpPr>
          <p:nvPr>
            <p:ph type="pic" sz="quarter" idx="10"/>
          </p:nvPr>
        </p:nvSpPr>
        <p:spPr/>
      </p:sp>
      <p:sp>
        <p:nvSpPr>
          <p:cNvPr id="7" name="Rectangle 6"/>
          <p:cNvSpPr/>
          <p:nvPr/>
        </p:nvSpPr>
        <p:spPr>
          <a:xfrm>
            <a:off x="0" y="0"/>
            <a:ext cx="12192000" cy="6858000"/>
          </a:xfrm>
          <a:prstGeom prst="rect">
            <a:avLst/>
          </a:prstGeom>
          <a:solidFill>
            <a:schemeClr val="accent1">
              <a:lumMod val="60000"/>
              <a:lumOff val="4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071373" y="2819398"/>
            <a:ext cx="6049254" cy="1160289"/>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088125" y="2878311"/>
            <a:ext cx="6032502"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4800" b="1" dirty="0">
                <a:solidFill>
                  <a:schemeClr val="accent6"/>
                </a:solidFill>
                <a:latin typeface="+mj-lt"/>
                <a:ea typeface="Open Sans Extrabold" panose="020B0906030804020204" pitchFamily="34" charset="0"/>
                <a:cs typeface="Open Sans Extrabold" panose="020B0906030804020204" pitchFamily="34" charset="0"/>
              </a:rPr>
              <a:t>SECTION BREAK SLIDE</a:t>
            </a:r>
            <a:endParaRPr lang="en-US" sz="4800" dirty="0">
              <a:solidFill>
                <a:schemeClr val="accent6"/>
              </a:solidFill>
              <a:latin typeface="+mj-lt"/>
            </a:endParaRPr>
          </a:p>
        </p:txBody>
      </p:sp>
    </p:spTree>
    <p:extLst>
      <p:ext uri="{BB962C8B-B14F-4D97-AF65-F5344CB8AC3E}">
        <p14:creationId xmlns:p14="http://schemas.microsoft.com/office/powerpoint/2010/main" val="208568756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4" grpId="0"/>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6" name="Rectangle 5"/>
          <p:cNvSpPr/>
          <p:nvPr/>
        </p:nvSpPr>
        <p:spPr>
          <a:xfrm>
            <a:off x="0" y="0"/>
            <a:ext cx="12192000" cy="6858000"/>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ight Triangle 2"/>
          <p:cNvSpPr/>
          <p:nvPr/>
        </p:nvSpPr>
        <p:spPr>
          <a:xfrm>
            <a:off x="0" y="0"/>
            <a:ext cx="6757261" cy="68580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ight Triangle 3"/>
          <p:cNvSpPr/>
          <p:nvPr/>
        </p:nvSpPr>
        <p:spPr>
          <a:xfrm>
            <a:off x="-1" y="0"/>
            <a:ext cx="5346915" cy="6858000"/>
          </a:xfrm>
          <a:prstGeom prst="r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Rectangle 4"/>
          <p:cNvSpPr/>
          <p:nvPr/>
        </p:nvSpPr>
        <p:spPr>
          <a:xfrm>
            <a:off x="842075" y="4695986"/>
            <a:ext cx="2831024" cy="15905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COFFEE</a:t>
            </a:r>
            <a:br>
              <a:rPr lang="en-US" sz="5400" b="1" dirty="0">
                <a:solidFill>
                  <a:schemeClr val="bg2"/>
                </a:solidFill>
                <a:latin typeface="+mj-lt"/>
                <a:ea typeface="Open Sans Extrabold" panose="020B0906030804020204" pitchFamily="34" charset="0"/>
                <a:cs typeface="Open Sans Extrabold" panose="020B0906030804020204" pitchFamily="34" charset="0"/>
              </a:rPr>
            </a:br>
            <a:r>
              <a:rPr lang="en-US" sz="5400" b="1" dirty="0">
                <a:solidFill>
                  <a:schemeClr val="bg2"/>
                </a:solidFill>
                <a:latin typeface="+mj-lt"/>
                <a:ea typeface="Open Sans Extrabold" panose="020B0906030804020204" pitchFamily="34" charset="0"/>
                <a:cs typeface="Open Sans Extrabold" panose="020B0906030804020204" pitchFamily="34" charset="0"/>
              </a:rPr>
              <a:t>BREAK</a:t>
            </a:r>
            <a:endParaRPr lang="en-US" sz="5400" dirty="0">
              <a:solidFill>
                <a:schemeClr val="bg2"/>
              </a:solidFill>
              <a:latin typeface="+mj-lt"/>
            </a:endParaRPr>
          </a:p>
        </p:txBody>
      </p:sp>
    </p:spTree>
    <p:extLst>
      <p:ext uri="{BB962C8B-B14F-4D97-AF65-F5344CB8AC3E}">
        <p14:creationId xmlns:p14="http://schemas.microsoft.com/office/powerpoint/2010/main" val="162509768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animBg="1"/>
      <p:bldP spid="4" grpId="0" animBg="1"/>
      <p:bldP spid="5"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6" name="Rectangle 5"/>
          <p:cNvSpPr/>
          <p:nvPr/>
        </p:nvSpPr>
        <p:spPr>
          <a:xfrm>
            <a:off x="0" y="0"/>
            <a:ext cx="12192000" cy="6858000"/>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ight Triangle 2"/>
          <p:cNvSpPr/>
          <p:nvPr/>
        </p:nvSpPr>
        <p:spPr>
          <a:xfrm flipH="1">
            <a:off x="5434739" y="0"/>
            <a:ext cx="6757261" cy="68580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ight Triangle 3"/>
          <p:cNvSpPr/>
          <p:nvPr/>
        </p:nvSpPr>
        <p:spPr>
          <a:xfrm flipH="1">
            <a:off x="6845085" y="0"/>
            <a:ext cx="5346915" cy="6858000"/>
          </a:xfrm>
          <a:prstGeom prst="r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Rectangle 4"/>
          <p:cNvSpPr/>
          <p:nvPr/>
        </p:nvSpPr>
        <p:spPr>
          <a:xfrm>
            <a:off x="8405247" y="4695986"/>
            <a:ext cx="2831024" cy="15905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LUNCH</a:t>
            </a:r>
            <a:br>
              <a:rPr lang="en-US" sz="5400" b="1" dirty="0">
                <a:solidFill>
                  <a:schemeClr val="bg2"/>
                </a:solidFill>
                <a:latin typeface="+mj-lt"/>
                <a:ea typeface="Open Sans Extrabold" panose="020B0906030804020204" pitchFamily="34" charset="0"/>
                <a:cs typeface="Open Sans Extrabold" panose="020B0906030804020204" pitchFamily="34" charset="0"/>
              </a:rPr>
            </a:br>
            <a:r>
              <a:rPr lang="en-US" sz="5400" b="1" dirty="0">
                <a:solidFill>
                  <a:schemeClr val="bg2"/>
                </a:solidFill>
                <a:latin typeface="+mj-lt"/>
                <a:ea typeface="Open Sans Extrabold" panose="020B0906030804020204" pitchFamily="34" charset="0"/>
                <a:cs typeface="Open Sans Extrabold" panose="020B0906030804020204" pitchFamily="34" charset="0"/>
              </a:rPr>
              <a:t>BREAK</a:t>
            </a:r>
            <a:endParaRPr lang="en-US" sz="5400" dirty="0">
              <a:solidFill>
                <a:schemeClr val="bg2"/>
              </a:solidFill>
              <a:latin typeface="+mj-lt"/>
            </a:endParaRPr>
          </a:p>
        </p:txBody>
      </p:sp>
    </p:spTree>
    <p:extLst>
      <p:ext uri="{BB962C8B-B14F-4D97-AF65-F5344CB8AC3E}">
        <p14:creationId xmlns:p14="http://schemas.microsoft.com/office/powerpoint/2010/main" val="14127490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animBg="1"/>
      <p:bldP spid="4" grpId="0" animBg="1"/>
      <p:bldP spid="5"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5" name="Rectangle 4"/>
          <p:cNvSpPr/>
          <p:nvPr/>
        </p:nvSpPr>
        <p:spPr>
          <a:xfrm>
            <a:off x="609601" y="4778444"/>
            <a:ext cx="10972800" cy="1508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0">
              <a:lnSpc>
                <a:spcPts val="5500"/>
              </a:lnSpc>
            </a:pPr>
            <a:r>
              <a:rPr lang="en-US" sz="5400" b="1" dirty="0">
                <a:solidFill>
                  <a:schemeClr val="bg2"/>
                </a:solidFill>
                <a:latin typeface="+mj-lt"/>
                <a:ea typeface="Open Sans Extrabold" panose="020B0906030804020204" pitchFamily="34" charset="0"/>
                <a:cs typeface="Open Sans Extrabold" panose="020B0906030804020204" pitchFamily="34" charset="0"/>
              </a:rPr>
              <a:t>SECTION BREAK SLIDE</a:t>
            </a:r>
            <a:endParaRPr lang="en-US" sz="5400" dirty="0">
              <a:solidFill>
                <a:schemeClr val="bg2"/>
              </a:solidFill>
              <a:latin typeface="+mj-lt"/>
            </a:endParaRPr>
          </a:p>
        </p:txBody>
      </p:sp>
    </p:spTree>
    <p:extLst>
      <p:ext uri="{BB962C8B-B14F-4D97-AF65-F5344CB8AC3E}">
        <p14:creationId xmlns:p14="http://schemas.microsoft.com/office/powerpoint/2010/main" val="9648964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Office Theme">
  <a:themeElements>
    <a:clrScheme name="SpriteIT - Blue">
      <a:dk1>
        <a:srgbClr val="151515"/>
      </a:dk1>
      <a:lt1>
        <a:srgbClr val="FFFFFF"/>
      </a:lt1>
      <a:dk2>
        <a:srgbClr val="969696"/>
      </a:dk2>
      <a:lt2>
        <a:srgbClr val="FFFFFF"/>
      </a:lt2>
      <a:accent1>
        <a:srgbClr val="F7A809"/>
      </a:accent1>
      <a:accent2>
        <a:srgbClr val="151515"/>
      </a:accent2>
      <a:accent3>
        <a:srgbClr val="151515"/>
      </a:accent3>
      <a:accent4>
        <a:srgbClr val="151515"/>
      </a:accent4>
      <a:accent5>
        <a:srgbClr val="151515"/>
      </a:accent5>
      <a:accent6>
        <a:srgbClr val="151515"/>
      </a:accent6>
      <a:hlink>
        <a:srgbClr val="151515"/>
      </a:hlink>
      <a:folHlink>
        <a:srgbClr val="151515"/>
      </a:folHlink>
    </a:clrScheme>
    <a:fontScheme name="best business">
      <a:majorFont>
        <a:latin typeface="Roboto Condensed"/>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3711</TotalTime>
  <Words>13110</Words>
  <Application>Microsoft Office PowerPoint</Application>
  <PresentationFormat>Widescreen</PresentationFormat>
  <Paragraphs>1032</Paragraphs>
  <Slides>129</Slides>
  <Notes>86</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129</vt:i4>
      </vt:variant>
    </vt:vector>
  </HeadingPairs>
  <TitlesOfParts>
    <vt:vector size="135" baseType="lpstr">
      <vt:lpstr>Arial</vt:lpstr>
      <vt:lpstr>Calibri</vt:lpstr>
      <vt:lpstr>Open Sans</vt:lpstr>
      <vt:lpstr>Roboto</vt:lpstr>
      <vt:lpstr>Roboto Condensed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Maher</dc:creator>
  <cp:lastModifiedBy>Mohamed Gab Allah</cp:lastModifiedBy>
  <cp:revision>166</cp:revision>
  <dcterms:created xsi:type="dcterms:W3CDTF">2016-04-11T04:32:18Z</dcterms:created>
  <dcterms:modified xsi:type="dcterms:W3CDTF">2019-04-08T08:19:26Z</dcterms:modified>
</cp:coreProperties>
</file>

<file path=docProps/thumbnail.jpeg>
</file>